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3.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8.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1.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2.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3.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4.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15.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Lst>
  <p:notesMasterIdLst>
    <p:notesMasterId r:id="rId30"/>
  </p:notesMasterIdLst>
  <p:handoutMasterIdLst>
    <p:handoutMasterId r:id="rId31"/>
  </p:handoutMasterIdLst>
  <p:sldIdLst>
    <p:sldId id="256" r:id="rId7"/>
    <p:sldId id="260" r:id="rId8"/>
    <p:sldId id="294" r:id="rId9"/>
    <p:sldId id="263" r:id="rId10"/>
    <p:sldId id="322" r:id="rId11"/>
    <p:sldId id="323" r:id="rId12"/>
    <p:sldId id="290" r:id="rId13"/>
    <p:sldId id="299" r:id="rId14"/>
    <p:sldId id="262" r:id="rId15"/>
    <p:sldId id="325" r:id="rId16"/>
    <p:sldId id="326" r:id="rId17"/>
    <p:sldId id="288" r:id="rId18"/>
    <p:sldId id="327" r:id="rId19"/>
    <p:sldId id="329" r:id="rId20"/>
    <p:sldId id="296" r:id="rId21"/>
    <p:sldId id="330" r:id="rId22"/>
    <p:sldId id="292" r:id="rId23"/>
    <p:sldId id="331" r:id="rId24"/>
    <p:sldId id="332" r:id="rId25"/>
    <p:sldId id="264" r:id="rId26"/>
    <p:sldId id="283" r:id="rId27"/>
    <p:sldId id="334" r:id="rId28"/>
    <p:sldId id="289"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2DB5F50-B604-251B-9A13-D1657FD4FFC0}" name="Scates, Sara" initials="SS" userId="S::55224@icf.com::ea4dabcb-fa5f-4228-81a7-4c0c56797820" providerId="AD"/>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A4E4"/>
    <a:srgbClr val="CFAFFF"/>
    <a:srgbClr val="F0E7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19DCBB8-ACFB-4571-BBDA-74DA277CB836}" v="1" dt="2023-05-24T18:45:08.71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72" autoAdjust="0"/>
    <p:restoredTop sz="85923" autoAdjust="0"/>
  </p:normalViewPr>
  <p:slideViewPr>
    <p:cSldViewPr snapToGrid="0">
      <p:cViewPr varScale="1">
        <p:scale>
          <a:sx n="69" d="100"/>
          <a:sy n="69" d="100"/>
        </p:scale>
        <p:origin x="1661" y="58"/>
      </p:cViewPr>
      <p:guideLst/>
    </p:cSldViewPr>
  </p:slideViewPr>
  <p:notesTextViewPr>
    <p:cViewPr>
      <p:scale>
        <a:sx n="1" d="1"/>
        <a:sy n="1" d="1"/>
      </p:scale>
      <p:origin x="0" y="0"/>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handoutMaster" Target="handoutMasters/handout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2.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oria Twesigye" userId="6464a502-8a44-4d67-8fab-8f3aa9495827" providerId="ADAL" clId="{D88C7C54-2A86-4856-A300-C452D32C93C0}"/>
    <pc:docChg chg="modSld">
      <pc:chgData name="Gloria Twesigye" userId="6464a502-8a44-4d67-8fab-8f3aa9495827" providerId="ADAL" clId="{D88C7C54-2A86-4856-A300-C452D32C93C0}" dt="2023-02-01T20:29:53.812" v="3" actId="2711"/>
      <pc:docMkLst>
        <pc:docMk/>
      </pc:docMkLst>
      <pc:sldChg chg="modSp mod">
        <pc:chgData name="Gloria Twesigye" userId="6464a502-8a44-4d67-8fab-8f3aa9495827" providerId="ADAL" clId="{D88C7C54-2A86-4856-A300-C452D32C93C0}" dt="2023-02-01T20:22:21.753" v="2" actId="2711"/>
        <pc:sldMkLst>
          <pc:docMk/>
          <pc:sldMk cId="3332005300" sldId="322"/>
        </pc:sldMkLst>
        <pc:spChg chg="mod">
          <ac:chgData name="Gloria Twesigye" userId="6464a502-8a44-4d67-8fab-8f3aa9495827" providerId="ADAL" clId="{D88C7C54-2A86-4856-A300-C452D32C93C0}" dt="2023-02-01T20:22:11.361" v="1" actId="2711"/>
          <ac:spMkLst>
            <pc:docMk/>
            <pc:sldMk cId="3332005300" sldId="322"/>
            <ac:spMk id="4" creationId="{FAA73026-B2B6-F53B-C335-B129531E9269}"/>
          </ac:spMkLst>
        </pc:spChg>
        <pc:graphicFrameChg chg="mod">
          <ac:chgData name="Gloria Twesigye" userId="6464a502-8a44-4d67-8fab-8f3aa9495827" providerId="ADAL" clId="{D88C7C54-2A86-4856-A300-C452D32C93C0}" dt="2023-02-01T20:22:21.753" v="2" actId="2711"/>
          <ac:graphicFrameMkLst>
            <pc:docMk/>
            <pc:sldMk cId="3332005300" sldId="322"/>
            <ac:graphicFrameMk id="6" creationId="{A9A8CC69-E7C7-8BF8-2D2D-ABB1A61EC758}"/>
          </ac:graphicFrameMkLst>
        </pc:graphicFrameChg>
      </pc:sldChg>
      <pc:sldChg chg="modSp">
        <pc:chgData name="Gloria Twesigye" userId="6464a502-8a44-4d67-8fab-8f3aa9495827" providerId="ADAL" clId="{D88C7C54-2A86-4856-A300-C452D32C93C0}" dt="2023-02-01T20:29:53.812" v="3" actId="2711"/>
        <pc:sldMkLst>
          <pc:docMk/>
          <pc:sldMk cId="327494629" sldId="323"/>
        </pc:sldMkLst>
        <pc:graphicFrameChg chg="mod">
          <ac:chgData name="Gloria Twesigye" userId="6464a502-8a44-4d67-8fab-8f3aa9495827" providerId="ADAL" clId="{D88C7C54-2A86-4856-A300-C452D32C93C0}" dt="2023-02-01T20:29:53.812" v="3" actId="2711"/>
          <ac:graphicFrameMkLst>
            <pc:docMk/>
            <pc:sldMk cId="327494629" sldId="323"/>
            <ac:graphicFrameMk id="6" creationId="{A9A8CC69-E7C7-8BF8-2D2D-ABB1A61EC758}"/>
          </ac:graphicFrameMkLst>
        </pc:graphicFrameChg>
      </pc:sldChg>
    </pc:docChg>
  </pc:docChgLst>
  <pc:docChgLst>
    <pc:chgData name="Sarah Balian" userId="b3b060d9-4d34-479b-ad68-688eaebf93c5" providerId="ADAL" clId="{9C87DBE2-CF3F-4A2A-925A-7BAFE2C1CD80}"/>
    <pc:docChg chg="undo custSel addSld delSld modSld sldOrd">
      <pc:chgData name="Sarah Balian" userId="b3b060d9-4d34-479b-ad68-688eaebf93c5" providerId="ADAL" clId="{9C87DBE2-CF3F-4A2A-925A-7BAFE2C1CD80}" dt="2022-12-17T21:54:13.434" v="3010" actId="1035"/>
      <pc:docMkLst>
        <pc:docMk/>
      </pc:docMkLst>
      <pc:sldChg chg="modSp mod">
        <pc:chgData name="Sarah Balian" userId="b3b060d9-4d34-479b-ad68-688eaebf93c5" providerId="ADAL" clId="{9C87DBE2-CF3F-4A2A-925A-7BAFE2C1CD80}" dt="2022-12-16T14:48:22.159" v="21" actId="20577"/>
        <pc:sldMkLst>
          <pc:docMk/>
          <pc:sldMk cId="109857222" sldId="256"/>
        </pc:sldMkLst>
        <pc:spChg chg="mod">
          <ac:chgData name="Sarah Balian" userId="b3b060d9-4d34-479b-ad68-688eaebf93c5" providerId="ADAL" clId="{9C87DBE2-CF3F-4A2A-925A-7BAFE2C1CD80}" dt="2022-12-16T14:48:22.159" v="21" actId="20577"/>
          <ac:spMkLst>
            <pc:docMk/>
            <pc:sldMk cId="109857222" sldId="256"/>
            <ac:spMk id="3" creationId="{00000000-0000-0000-0000-000000000000}"/>
          </ac:spMkLst>
        </pc:spChg>
      </pc:sldChg>
      <pc:sldChg chg="modSp mod">
        <pc:chgData name="Sarah Balian" userId="b3b060d9-4d34-479b-ad68-688eaebf93c5" providerId="ADAL" clId="{9C87DBE2-CF3F-4A2A-925A-7BAFE2C1CD80}" dt="2022-12-16T14:57:15.964" v="242" actId="1076"/>
        <pc:sldMkLst>
          <pc:docMk/>
          <pc:sldMk cId="2163988523" sldId="260"/>
        </pc:sldMkLst>
        <pc:spChg chg="mod">
          <ac:chgData name="Sarah Balian" userId="b3b060d9-4d34-479b-ad68-688eaebf93c5" providerId="ADAL" clId="{9C87DBE2-CF3F-4A2A-925A-7BAFE2C1CD80}" dt="2022-12-16T14:57:15.964" v="242" actId="1076"/>
          <ac:spMkLst>
            <pc:docMk/>
            <pc:sldMk cId="2163988523" sldId="260"/>
            <ac:spMk id="3" creationId="{7F10B6DC-6AF4-BFD9-E1D5-B98AA266289F}"/>
          </ac:spMkLst>
        </pc:spChg>
        <pc:spChg chg="mod">
          <ac:chgData name="Sarah Balian" userId="b3b060d9-4d34-479b-ad68-688eaebf93c5" providerId="ADAL" clId="{9C87DBE2-CF3F-4A2A-925A-7BAFE2C1CD80}" dt="2022-12-16T14:48:59.122" v="23" actId="20577"/>
          <ac:spMkLst>
            <pc:docMk/>
            <pc:sldMk cId="2163988523" sldId="260"/>
            <ac:spMk id="9" creationId="{E690F70B-E368-D7F5-795E-B5139345EF71}"/>
          </ac:spMkLst>
        </pc:spChg>
      </pc:sldChg>
      <pc:sldChg chg="addSp modSp mod ord">
        <pc:chgData name="Sarah Balian" userId="b3b060d9-4d34-479b-ad68-688eaebf93c5" providerId="ADAL" clId="{9C87DBE2-CF3F-4A2A-925A-7BAFE2C1CD80}" dt="2022-12-17T21:03:19.194" v="1491"/>
        <pc:sldMkLst>
          <pc:docMk/>
          <pc:sldMk cId="1428788921" sldId="262"/>
        </pc:sldMkLst>
        <pc:spChg chg="mod">
          <ac:chgData name="Sarah Balian" userId="b3b060d9-4d34-479b-ad68-688eaebf93c5" providerId="ADAL" clId="{9C87DBE2-CF3F-4A2A-925A-7BAFE2C1CD80}" dt="2022-12-17T20:42:35.993" v="1029" actId="20577"/>
          <ac:spMkLst>
            <pc:docMk/>
            <pc:sldMk cId="1428788921" sldId="262"/>
            <ac:spMk id="2" creationId="{F6245169-1799-41CD-B28E-D2D20D16AD73}"/>
          </ac:spMkLst>
        </pc:spChg>
        <pc:spChg chg="mod">
          <ac:chgData name="Sarah Balian" userId="b3b060d9-4d34-479b-ad68-688eaebf93c5" providerId="ADAL" clId="{9C87DBE2-CF3F-4A2A-925A-7BAFE2C1CD80}" dt="2022-12-17T20:45:12.017" v="1152" actId="1076"/>
          <ac:spMkLst>
            <pc:docMk/>
            <pc:sldMk cId="1428788921" sldId="262"/>
            <ac:spMk id="3" creationId="{E4FD1E92-5DBC-B105-F246-2355E4FF9A74}"/>
          </ac:spMkLst>
        </pc:spChg>
        <pc:graphicFrameChg chg="mod">
          <ac:chgData name="Sarah Balian" userId="b3b060d9-4d34-479b-ad68-688eaebf93c5" providerId="ADAL" clId="{9C87DBE2-CF3F-4A2A-925A-7BAFE2C1CD80}" dt="2022-12-17T20:43:20.283" v="1141" actId="1076"/>
          <ac:graphicFrameMkLst>
            <pc:docMk/>
            <pc:sldMk cId="1428788921" sldId="262"/>
            <ac:graphicFrameMk id="9" creationId="{16BB2B36-D329-083C-5198-BEEC5AC12CFA}"/>
          </ac:graphicFrameMkLst>
        </pc:graphicFrameChg>
        <pc:picChg chg="add mod">
          <ac:chgData name="Sarah Balian" userId="b3b060d9-4d34-479b-ad68-688eaebf93c5" providerId="ADAL" clId="{9C87DBE2-CF3F-4A2A-925A-7BAFE2C1CD80}" dt="2022-12-17T20:45:05.055" v="1151"/>
          <ac:picMkLst>
            <pc:docMk/>
            <pc:sldMk cId="1428788921" sldId="262"/>
            <ac:picMk id="4" creationId="{22424316-2BE6-22AA-F7AF-017AEE6DB09A}"/>
          </ac:picMkLst>
        </pc:picChg>
      </pc:sldChg>
      <pc:sldChg chg="modSp mod">
        <pc:chgData name="Sarah Balian" userId="b3b060d9-4d34-479b-ad68-688eaebf93c5" providerId="ADAL" clId="{9C87DBE2-CF3F-4A2A-925A-7BAFE2C1CD80}" dt="2022-12-17T20:40:25.335" v="971" actId="20577"/>
        <pc:sldMkLst>
          <pc:docMk/>
          <pc:sldMk cId="1887431401" sldId="263"/>
        </pc:sldMkLst>
        <pc:spChg chg="mod">
          <ac:chgData name="Sarah Balian" userId="b3b060d9-4d34-479b-ad68-688eaebf93c5" providerId="ADAL" clId="{9C87DBE2-CF3F-4A2A-925A-7BAFE2C1CD80}" dt="2022-12-17T20:40:25.335" v="971" actId="20577"/>
          <ac:spMkLst>
            <pc:docMk/>
            <pc:sldMk cId="1887431401" sldId="263"/>
            <ac:spMk id="2" creationId="{F6245169-1799-41CD-B28E-D2D20D16AD73}"/>
          </ac:spMkLst>
        </pc:spChg>
        <pc:spChg chg="mod">
          <ac:chgData name="Sarah Balian" userId="b3b060d9-4d34-479b-ad68-688eaebf93c5" providerId="ADAL" clId="{9C87DBE2-CF3F-4A2A-925A-7BAFE2C1CD80}" dt="2022-12-16T15:17:16.089" v="385" actId="20577"/>
          <ac:spMkLst>
            <pc:docMk/>
            <pc:sldMk cId="1887431401" sldId="263"/>
            <ac:spMk id="3" creationId="{E4FD1E92-5DBC-B105-F246-2355E4FF9A74}"/>
          </ac:spMkLst>
        </pc:spChg>
      </pc:sldChg>
      <pc:sldChg chg="addSp delSp modSp del mod ord">
        <pc:chgData name="Sarah Balian" userId="b3b060d9-4d34-479b-ad68-688eaebf93c5" providerId="ADAL" clId="{9C87DBE2-CF3F-4A2A-925A-7BAFE2C1CD80}" dt="2022-12-17T21:36:05.080" v="2484" actId="1076"/>
        <pc:sldMkLst>
          <pc:docMk/>
          <pc:sldMk cId="2479953464" sldId="264"/>
        </pc:sldMkLst>
        <pc:spChg chg="del">
          <ac:chgData name="Sarah Balian" userId="b3b060d9-4d34-479b-ad68-688eaebf93c5" providerId="ADAL" clId="{9C87DBE2-CF3F-4A2A-925A-7BAFE2C1CD80}" dt="2022-12-17T21:34:59.250" v="2454" actId="478"/>
          <ac:spMkLst>
            <pc:docMk/>
            <pc:sldMk cId="2479953464" sldId="264"/>
            <ac:spMk id="2" creationId="{F6245169-1799-41CD-B28E-D2D20D16AD73}"/>
          </ac:spMkLst>
        </pc:spChg>
        <pc:spChg chg="add del mod">
          <ac:chgData name="Sarah Balian" userId="b3b060d9-4d34-479b-ad68-688eaebf93c5" providerId="ADAL" clId="{9C87DBE2-CF3F-4A2A-925A-7BAFE2C1CD80}" dt="2022-12-17T21:35:01.560" v="2455" actId="478"/>
          <ac:spMkLst>
            <pc:docMk/>
            <pc:sldMk cId="2479953464" sldId="264"/>
            <ac:spMk id="4" creationId="{FCF222B4-864A-DFF1-3668-4B7C4B9C6AC6}"/>
          </ac:spMkLst>
        </pc:spChg>
        <pc:spChg chg="add del mod">
          <ac:chgData name="Sarah Balian" userId="b3b060d9-4d34-479b-ad68-688eaebf93c5" providerId="ADAL" clId="{9C87DBE2-CF3F-4A2A-925A-7BAFE2C1CD80}" dt="2022-12-17T21:35:01.560" v="2455" actId="478"/>
          <ac:spMkLst>
            <pc:docMk/>
            <pc:sldMk cId="2479953464" sldId="264"/>
            <ac:spMk id="6" creationId="{C737B1B9-F07E-11FC-6141-2ADE016DE2C1}"/>
          </ac:spMkLst>
        </pc:spChg>
        <pc:spChg chg="add mod">
          <ac:chgData name="Sarah Balian" userId="b3b060d9-4d34-479b-ad68-688eaebf93c5" providerId="ADAL" clId="{9C87DBE2-CF3F-4A2A-925A-7BAFE2C1CD80}" dt="2022-12-17T21:35:27.751" v="2468" actId="20577"/>
          <ac:spMkLst>
            <pc:docMk/>
            <pc:sldMk cId="2479953464" sldId="264"/>
            <ac:spMk id="7" creationId="{5C4488A9-3E50-8D1E-BEEA-C6DAA1DB5FF6}"/>
          </ac:spMkLst>
        </pc:spChg>
        <pc:spChg chg="add mod">
          <ac:chgData name="Sarah Balian" userId="b3b060d9-4d34-479b-ad68-688eaebf93c5" providerId="ADAL" clId="{9C87DBE2-CF3F-4A2A-925A-7BAFE2C1CD80}" dt="2022-12-17T21:35:13.443" v="2458"/>
          <ac:spMkLst>
            <pc:docMk/>
            <pc:sldMk cId="2479953464" sldId="264"/>
            <ac:spMk id="8" creationId="{F5E4BF04-30F0-80D8-4650-4F218AF2E66A}"/>
          </ac:spMkLst>
        </pc:spChg>
        <pc:spChg chg="del">
          <ac:chgData name="Sarah Balian" userId="b3b060d9-4d34-479b-ad68-688eaebf93c5" providerId="ADAL" clId="{9C87DBE2-CF3F-4A2A-925A-7BAFE2C1CD80}" dt="2022-12-17T21:34:59.250" v="2454" actId="478"/>
          <ac:spMkLst>
            <pc:docMk/>
            <pc:sldMk cId="2479953464" sldId="264"/>
            <ac:spMk id="13" creationId="{B8005264-241D-4BC5-4C18-207DA6D099C3}"/>
          </ac:spMkLst>
        </pc:spChg>
        <pc:graphicFrameChg chg="mod">
          <ac:chgData name="Sarah Balian" userId="b3b060d9-4d34-479b-ad68-688eaebf93c5" providerId="ADAL" clId="{9C87DBE2-CF3F-4A2A-925A-7BAFE2C1CD80}" dt="2022-12-17T21:36:05.080" v="2484" actId="1076"/>
          <ac:graphicFrameMkLst>
            <pc:docMk/>
            <pc:sldMk cId="2479953464" sldId="264"/>
            <ac:graphicFrameMk id="9" creationId="{16BB2B36-D329-083C-5198-BEEC5AC12CFA}"/>
          </ac:graphicFrameMkLst>
        </pc:graphicFrameChg>
      </pc:sldChg>
      <pc:sldChg chg="del ord">
        <pc:chgData name="Sarah Balian" userId="b3b060d9-4d34-479b-ad68-688eaebf93c5" providerId="ADAL" clId="{9C87DBE2-CF3F-4A2A-925A-7BAFE2C1CD80}" dt="2022-12-17T21:34:38.600" v="2452" actId="47"/>
        <pc:sldMkLst>
          <pc:docMk/>
          <pc:sldMk cId="3201893001" sldId="265"/>
        </pc:sldMkLst>
      </pc:sldChg>
      <pc:sldChg chg="addSp delSp modSp mod">
        <pc:chgData name="Sarah Balian" userId="b3b060d9-4d34-479b-ad68-688eaebf93c5" providerId="ADAL" clId="{9C87DBE2-CF3F-4A2A-925A-7BAFE2C1CD80}" dt="2022-12-17T21:36:32.847" v="2492" actId="1076"/>
        <pc:sldMkLst>
          <pc:docMk/>
          <pc:sldMk cId="3502258445" sldId="283"/>
        </pc:sldMkLst>
        <pc:spChg chg="add del mod">
          <ac:chgData name="Sarah Balian" userId="b3b060d9-4d34-479b-ad68-688eaebf93c5" providerId="ADAL" clId="{9C87DBE2-CF3F-4A2A-925A-7BAFE2C1CD80}" dt="2022-12-17T21:35:07.952" v="2457" actId="478"/>
          <ac:spMkLst>
            <pc:docMk/>
            <pc:sldMk cId="3502258445" sldId="283"/>
            <ac:spMk id="3" creationId="{063D601A-ED24-186C-E090-9BBD9D827499}"/>
          </ac:spMkLst>
        </pc:spChg>
        <pc:spChg chg="add del mod">
          <ac:chgData name="Sarah Balian" userId="b3b060d9-4d34-479b-ad68-688eaebf93c5" providerId="ADAL" clId="{9C87DBE2-CF3F-4A2A-925A-7BAFE2C1CD80}" dt="2022-12-17T21:35:07.952" v="2457" actId="478"/>
          <ac:spMkLst>
            <pc:docMk/>
            <pc:sldMk cId="3502258445" sldId="283"/>
            <ac:spMk id="10" creationId="{C747E279-20A0-4A74-7AF6-A135D3084DF6}"/>
          </ac:spMkLst>
        </pc:spChg>
        <pc:spChg chg="add mod">
          <ac:chgData name="Sarah Balian" userId="b3b060d9-4d34-479b-ad68-688eaebf93c5" providerId="ADAL" clId="{9C87DBE2-CF3F-4A2A-925A-7BAFE2C1CD80}" dt="2022-12-17T21:35:35.221" v="2475" actId="20577"/>
          <ac:spMkLst>
            <pc:docMk/>
            <pc:sldMk cId="3502258445" sldId="283"/>
            <ac:spMk id="11" creationId="{F1BBE4AF-2799-DB2C-D11F-B0A6D4DF73A7}"/>
          </ac:spMkLst>
        </pc:spChg>
        <pc:spChg chg="add mod">
          <ac:chgData name="Sarah Balian" userId="b3b060d9-4d34-479b-ad68-688eaebf93c5" providerId="ADAL" clId="{9C87DBE2-CF3F-4A2A-925A-7BAFE2C1CD80}" dt="2022-12-17T21:36:32.847" v="2492" actId="1076"/>
          <ac:spMkLst>
            <pc:docMk/>
            <pc:sldMk cId="3502258445" sldId="283"/>
            <ac:spMk id="12" creationId="{24FC0F76-3FB7-49BA-E762-C8013CD4ADEA}"/>
          </ac:spMkLst>
        </pc:spChg>
        <pc:spChg chg="del">
          <ac:chgData name="Sarah Balian" userId="b3b060d9-4d34-479b-ad68-688eaebf93c5" providerId="ADAL" clId="{9C87DBE2-CF3F-4A2A-925A-7BAFE2C1CD80}" dt="2022-12-17T21:35:04.692" v="2456" actId="478"/>
          <ac:spMkLst>
            <pc:docMk/>
            <pc:sldMk cId="3502258445" sldId="283"/>
            <ac:spMk id="14" creationId="{472837B1-EAE8-8564-2917-A240D47892B0}"/>
          </ac:spMkLst>
        </pc:spChg>
        <pc:spChg chg="del">
          <ac:chgData name="Sarah Balian" userId="b3b060d9-4d34-479b-ad68-688eaebf93c5" providerId="ADAL" clId="{9C87DBE2-CF3F-4A2A-925A-7BAFE2C1CD80}" dt="2022-12-17T21:35:04.692" v="2456" actId="478"/>
          <ac:spMkLst>
            <pc:docMk/>
            <pc:sldMk cId="3502258445" sldId="283"/>
            <ac:spMk id="18" creationId="{FDF76921-9C9B-C9A6-4201-92D90EB20460}"/>
          </ac:spMkLst>
        </pc:spChg>
      </pc:sldChg>
      <pc:sldChg chg="modSp mod ord">
        <pc:chgData name="Sarah Balian" userId="b3b060d9-4d34-479b-ad68-688eaebf93c5" providerId="ADAL" clId="{9C87DBE2-CF3F-4A2A-925A-7BAFE2C1CD80}" dt="2022-12-17T21:03:19.194" v="1491"/>
        <pc:sldMkLst>
          <pc:docMk/>
          <pc:sldMk cId="2004344858" sldId="288"/>
        </pc:sldMkLst>
        <pc:spChg chg="mod">
          <ac:chgData name="Sarah Balian" userId="b3b060d9-4d34-479b-ad68-688eaebf93c5" providerId="ADAL" clId="{9C87DBE2-CF3F-4A2A-925A-7BAFE2C1CD80}" dt="2022-12-17T20:51:20.886" v="1229" actId="1076"/>
          <ac:spMkLst>
            <pc:docMk/>
            <pc:sldMk cId="2004344858" sldId="288"/>
            <ac:spMk id="10" creationId="{2D953FA9-CD59-752E-4FDA-CC41FF4B8DF2}"/>
          </ac:spMkLst>
        </pc:spChg>
        <pc:spChg chg="mod">
          <ac:chgData name="Sarah Balian" userId="b3b060d9-4d34-479b-ad68-688eaebf93c5" providerId="ADAL" clId="{9C87DBE2-CF3F-4A2A-925A-7BAFE2C1CD80}" dt="2022-12-17T20:56:30.082" v="1384" actId="20577"/>
          <ac:spMkLst>
            <pc:docMk/>
            <pc:sldMk cId="2004344858" sldId="288"/>
            <ac:spMk id="11" creationId="{8E4E40E9-D792-25A1-4B37-23D4780B1318}"/>
          </ac:spMkLst>
        </pc:spChg>
        <pc:graphicFrameChg chg="mod">
          <ac:chgData name="Sarah Balian" userId="b3b060d9-4d34-479b-ad68-688eaebf93c5" providerId="ADAL" clId="{9C87DBE2-CF3F-4A2A-925A-7BAFE2C1CD80}" dt="2022-12-17T20:59:51.478" v="1467" actId="207"/>
          <ac:graphicFrameMkLst>
            <pc:docMk/>
            <pc:sldMk cId="2004344858" sldId="288"/>
            <ac:graphicFrameMk id="2" creationId="{B0A68F7A-A083-4E2B-B574-D05208620F48}"/>
          </ac:graphicFrameMkLst>
        </pc:graphicFrameChg>
      </pc:sldChg>
      <pc:sldChg chg="modSp mod ord">
        <pc:chgData name="Sarah Balian" userId="b3b060d9-4d34-479b-ad68-688eaebf93c5" providerId="ADAL" clId="{9C87DBE2-CF3F-4A2A-925A-7BAFE2C1CD80}" dt="2022-12-17T21:54:13.434" v="3010" actId="1035"/>
        <pc:sldMkLst>
          <pc:docMk/>
          <pc:sldMk cId="3475639167" sldId="289"/>
        </pc:sldMkLst>
        <pc:spChg chg="mod">
          <ac:chgData name="Sarah Balian" userId="b3b060d9-4d34-479b-ad68-688eaebf93c5" providerId="ADAL" clId="{9C87DBE2-CF3F-4A2A-925A-7BAFE2C1CD80}" dt="2022-12-17T21:54:13.434" v="3010" actId="1035"/>
          <ac:spMkLst>
            <pc:docMk/>
            <pc:sldMk cId="3475639167" sldId="289"/>
            <ac:spMk id="2" creationId="{E2C1E771-73A1-701F-1EF7-0950A106EB3A}"/>
          </ac:spMkLst>
        </pc:spChg>
        <pc:spChg chg="mod">
          <ac:chgData name="Sarah Balian" userId="b3b060d9-4d34-479b-ad68-688eaebf93c5" providerId="ADAL" clId="{9C87DBE2-CF3F-4A2A-925A-7BAFE2C1CD80}" dt="2022-12-17T21:54:05.972" v="3006" actId="1076"/>
          <ac:spMkLst>
            <pc:docMk/>
            <pc:sldMk cId="3475639167" sldId="289"/>
            <ac:spMk id="3" creationId="{F2A31AE5-F919-CA50-BF07-AF012D87D146}"/>
          </ac:spMkLst>
        </pc:spChg>
      </pc:sldChg>
      <pc:sldChg chg="addSp modSp mod ord setBg">
        <pc:chgData name="Sarah Balian" userId="b3b060d9-4d34-479b-ad68-688eaebf93c5" providerId="ADAL" clId="{9C87DBE2-CF3F-4A2A-925A-7BAFE2C1CD80}" dt="2022-12-17T21:25:49.482" v="2098" actId="27918"/>
        <pc:sldMkLst>
          <pc:docMk/>
          <pc:sldMk cId="61370533" sldId="290"/>
        </pc:sldMkLst>
        <pc:spChg chg="mod">
          <ac:chgData name="Sarah Balian" userId="b3b060d9-4d34-479b-ad68-688eaebf93c5" providerId="ADAL" clId="{9C87DBE2-CF3F-4A2A-925A-7BAFE2C1CD80}" dt="2022-12-17T21:24:55.898" v="2083" actId="404"/>
          <ac:spMkLst>
            <pc:docMk/>
            <pc:sldMk cId="61370533" sldId="290"/>
            <ac:spMk id="2" creationId="{F6245169-1799-41CD-B28E-D2D20D16AD73}"/>
          </ac:spMkLst>
        </pc:spChg>
        <pc:spChg chg="mod">
          <ac:chgData name="Sarah Balian" userId="b3b060d9-4d34-479b-ad68-688eaebf93c5" providerId="ADAL" clId="{9C87DBE2-CF3F-4A2A-925A-7BAFE2C1CD80}" dt="2022-12-17T21:25:11.757" v="2090" actId="20577"/>
          <ac:spMkLst>
            <pc:docMk/>
            <pc:sldMk cId="61370533" sldId="290"/>
            <ac:spMk id="3" creationId="{E4FD1E92-5DBC-B105-F246-2355E4FF9A74}"/>
          </ac:spMkLst>
        </pc:spChg>
        <pc:graphicFrameChg chg="add mod ord">
          <ac:chgData name="Sarah Balian" userId="b3b060d9-4d34-479b-ad68-688eaebf93c5" providerId="ADAL" clId="{9C87DBE2-CF3F-4A2A-925A-7BAFE2C1CD80}" dt="2022-12-17T21:25:27.394" v="2094"/>
          <ac:graphicFrameMkLst>
            <pc:docMk/>
            <pc:sldMk cId="61370533" sldId="290"/>
            <ac:graphicFrameMk id="9" creationId="{16BB2B36-D329-083C-5198-BEEC5AC12CFA}"/>
          </ac:graphicFrameMkLst>
        </pc:graphicFrameChg>
        <pc:picChg chg="add mod">
          <ac:chgData name="Sarah Balian" userId="b3b060d9-4d34-479b-ad68-688eaebf93c5" providerId="ADAL" clId="{9C87DBE2-CF3F-4A2A-925A-7BAFE2C1CD80}" dt="2022-12-17T21:02:44.231" v="1488"/>
          <ac:picMkLst>
            <pc:docMk/>
            <pc:sldMk cId="61370533" sldId="290"/>
            <ac:picMk id="4" creationId="{DD311D63-24C3-D316-EBA0-9D669B61A8FD}"/>
          </ac:picMkLst>
        </pc:picChg>
      </pc:sldChg>
      <pc:sldChg chg="del">
        <pc:chgData name="Sarah Balian" userId="b3b060d9-4d34-479b-ad68-688eaebf93c5" providerId="ADAL" clId="{9C87DBE2-CF3F-4A2A-925A-7BAFE2C1CD80}" dt="2022-12-17T20:47:19.706" v="1178" actId="47"/>
        <pc:sldMkLst>
          <pc:docMk/>
          <pc:sldMk cId="3822647193" sldId="291"/>
        </pc:sldMkLst>
      </pc:sldChg>
      <pc:sldChg chg="delSp modSp mod ord">
        <pc:chgData name="Sarah Balian" userId="b3b060d9-4d34-479b-ad68-688eaebf93c5" providerId="ADAL" clId="{9C87DBE2-CF3F-4A2A-925A-7BAFE2C1CD80}" dt="2022-12-17T21:26:37.560" v="2101" actId="14100"/>
        <pc:sldMkLst>
          <pc:docMk/>
          <pc:sldMk cId="4205298638" sldId="292"/>
        </pc:sldMkLst>
        <pc:spChg chg="mod">
          <ac:chgData name="Sarah Balian" userId="b3b060d9-4d34-479b-ad68-688eaebf93c5" providerId="ADAL" clId="{9C87DBE2-CF3F-4A2A-925A-7BAFE2C1CD80}" dt="2022-12-17T21:24:14.707" v="2072" actId="20577"/>
          <ac:spMkLst>
            <pc:docMk/>
            <pc:sldMk cId="4205298638" sldId="292"/>
            <ac:spMk id="2" creationId="{F6245169-1799-41CD-B28E-D2D20D16AD73}"/>
          </ac:spMkLst>
        </pc:spChg>
        <pc:spChg chg="mod">
          <ac:chgData name="Sarah Balian" userId="b3b060d9-4d34-479b-ad68-688eaebf93c5" providerId="ADAL" clId="{9C87DBE2-CF3F-4A2A-925A-7BAFE2C1CD80}" dt="2022-12-17T21:24:19.094" v="2073" actId="1076"/>
          <ac:spMkLst>
            <pc:docMk/>
            <pc:sldMk cId="4205298638" sldId="292"/>
            <ac:spMk id="3" creationId="{E4FD1E92-5DBC-B105-F246-2355E4FF9A74}"/>
          </ac:spMkLst>
        </pc:spChg>
        <pc:graphicFrameChg chg="mod">
          <ac:chgData name="Sarah Balian" userId="b3b060d9-4d34-479b-ad68-688eaebf93c5" providerId="ADAL" clId="{9C87DBE2-CF3F-4A2A-925A-7BAFE2C1CD80}" dt="2022-12-17T21:26:37.560" v="2101" actId="14100"/>
          <ac:graphicFrameMkLst>
            <pc:docMk/>
            <pc:sldMk cId="4205298638" sldId="292"/>
            <ac:graphicFrameMk id="9" creationId="{16BB2B36-D329-083C-5198-BEEC5AC12CFA}"/>
          </ac:graphicFrameMkLst>
        </pc:graphicFrameChg>
        <pc:picChg chg="del">
          <ac:chgData name="Sarah Balian" userId="b3b060d9-4d34-479b-ad68-688eaebf93c5" providerId="ADAL" clId="{9C87DBE2-CF3F-4A2A-925A-7BAFE2C1CD80}" dt="2022-12-17T21:22:05.274" v="1870" actId="478"/>
          <ac:picMkLst>
            <pc:docMk/>
            <pc:sldMk cId="4205298638" sldId="292"/>
            <ac:picMk id="4" creationId="{82144BBA-50C0-ED9E-E96A-D8D38C07ECF4}"/>
          </ac:picMkLst>
        </pc:picChg>
      </pc:sldChg>
      <pc:sldChg chg="del ord">
        <pc:chgData name="Sarah Balian" userId="b3b060d9-4d34-479b-ad68-688eaebf93c5" providerId="ADAL" clId="{9C87DBE2-CF3F-4A2A-925A-7BAFE2C1CD80}" dt="2022-12-17T21:15:20.861" v="1705" actId="47"/>
        <pc:sldMkLst>
          <pc:docMk/>
          <pc:sldMk cId="3986907055" sldId="293"/>
        </pc:sldMkLst>
      </pc:sldChg>
      <pc:sldChg chg="addSp modSp mod ord">
        <pc:chgData name="Sarah Balian" userId="b3b060d9-4d34-479b-ad68-688eaebf93c5" providerId="ADAL" clId="{9C87DBE2-CF3F-4A2A-925A-7BAFE2C1CD80}" dt="2022-12-16T15:09:08.896" v="287" actId="1076"/>
        <pc:sldMkLst>
          <pc:docMk/>
          <pc:sldMk cId="1925132525" sldId="294"/>
        </pc:sldMkLst>
        <pc:spChg chg="mod">
          <ac:chgData name="Sarah Balian" userId="b3b060d9-4d34-479b-ad68-688eaebf93c5" providerId="ADAL" clId="{9C87DBE2-CF3F-4A2A-925A-7BAFE2C1CD80}" dt="2022-12-16T15:03:56.428" v="252" actId="20577"/>
          <ac:spMkLst>
            <pc:docMk/>
            <pc:sldMk cId="1925132525" sldId="294"/>
            <ac:spMk id="3" creationId="{E4FD1E92-5DBC-B105-F246-2355E4FF9A74}"/>
          </ac:spMkLst>
        </pc:spChg>
        <pc:spChg chg="add mod">
          <ac:chgData name="Sarah Balian" userId="b3b060d9-4d34-479b-ad68-688eaebf93c5" providerId="ADAL" clId="{9C87DBE2-CF3F-4A2A-925A-7BAFE2C1CD80}" dt="2022-12-16T15:08:56.959" v="283" actId="1076"/>
          <ac:spMkLst>
            <pc:docMk/>
            <pc:sldMk cId="1925132525" sldId="294"/>
            <ac:spMk id="5" creationId="{B3616B7D-A375-398C-0366-AC966A1A5F0A}"/>
          </ac:spMkLst>
        </pc:spChg>
        <pc:spChg chg="add mod">
          <ac:chgData name="Sarah Balian" userId="b3b060d9-4d34-479b-ad68-688eaebf93c5" providerId="ADAL" clId="{9C87DBE2-CF3F-4A2A-925A-7BAFE2C1CD80}" dt="2022-12-16T15:08:50.519" v="282" actId="1076"/>
          <ac:spMkLst>
            <pc:docMk/>
            <pc:sldMk cId="1925132525" sldId="294"/>
            <ac:spMk id="6" creationId="{D8D5586F-4021-71BF-8F32-913C906417B3}"/>
          </ac:spMkLst>
        </pc:spChg>
        <pc:spChg chg="add mod">
          <ac:chgData name="Sarah Balian" userId="b3b060d9-4d34-479b-ad68-688eaebf93c5" providerId="ADAL" clId="{9C87DBE2-CF3F-4A2A-925A-7BAFE2C1CD80}" dt="2022-12-16T15:09:03.853" v="285" actId="1076"/>
          <ac:spMkLst>
            <pc:docMk/>
            <pc:sldMk cId="1925132525" sldId="294"/>
            <ac:spMk id="7" creationId="{70FEFE14-1C6A-1168-F512-D6AD8C8C65F7}"/>
          </ac:spMkLst>
        </pc:spChg>
        <pc:spChg chg="add mod">
          <ac:chgData name="Sarah Balian" userId="b3b060d9-4d34-479b-ad68-688eaebf93c5" providerId="ADAL" clId="{9C87DBE2-CF3F-4A2A-925A-7BAFE2C1CD80}" dt="2022-12-16T15:09:08.896" v="287" actId="1076"/>
          <ac:spMkLst>
            <pc:docMk/>
            <pc:sldMk cId="1925132525" sldId="294"/>
            <ac:spMk id="8" creationId="{ED718153-B8F8-D0AB-8876-5757C1746209}"/>
          </ac:spMkLst>
        </pc:spChg>
      </pc:sldChg>
      <pc:sldChg chg="del">
        <pc:chgData name="Sarah Balian" userId="b3b060d9-4d34-479b-ad68-688eaebf93c5" providerId="ADAL" clId="{9C87DBE2-CF3F-4A2A-925A-7BAFE2C1CD80}" dt="2022-12-17T20:48:53.816" v="1182" actId="47"/>
        <pc:sldMkLst>
          <pc:docMk/>
          <pc:sldMk cId="1062889223" sldId="295"/>
        </pc:sldMkLst>
      </pc:sldChg>
      <pc:sldChg chg="modSp mod ord">
        <pc:chgData name="Sarah Balian" userId="b3b060d9-4d34-479b-ad68-688eaebf93c5" providerId="ADAL" clId="{9C87DBE2-CF3F-4A2A-925A-7BAFE2C1CD80}" dt="2022-12-17T21:24:23.959" v="2080" actId="20577"/>
        <pc:sldMkLst>
          <pc:docMk/>
          <pc:sldMk cId="476875324" sldId="296"/>
        </pc:sldMkLst>
        <pc:spChg chg="mod">
          <ac:chgData name="Sarah Balian" userId="b3b060d9-4d34-479b-ad68-688eaebf93c5" providerId="ADAL" clId="{9C87DBE2-CF3F-4A2A-925A-7BAFE2C1CD80}" dt="2022-12-17T21:24:23.959" v="2080" actId="20577"/>
          <ac:spMkLst>
            <pc:docMk/>
            <pc:sldMk cId="476875324" sldId="296"/>
            <ac:spMk id="2" creationId="{F6245169-1799-41CD-B28E-D2D20D16AD73}"/>
          </ac:spMkLst>
        </pc:spChg>
        <pc:spChg chg="mod">
          <ac:chgData name="Sarah Balian" userId="b3b060d9-4d34-479b-ad68-688eaebf93c5" providerId="ADAL" clId="{9C87DBE2-CF3F-4A2A-925A-7BAFE2C1CD80}" dt="2022-12-17T21:16:51.962" v="1833" actId="20577"/>
          <ac:spMkLst>
            <pc:docMk/>
            <pc:sldMk cId="476875324" sldId="296"/>
            <ac:spMk id="3" creationId="{E4FD1E92-5DBC-B105-F246-2355E4FF9A74}"/>
          </ac:spMkLst>
        </pc:spChg>
        <pc:graphicFrameChg chg="mod">
          <ac:chgData name="Sarah Balian" userId="b3b060d9-4d34-479b-ad68-688eaebf93c5" providerId="ADAL" clId="{9C87DBE2-CF3F-4A2A-925A-7BAFE2C1CD80}" dt="2022-12-17T21:19:34.002" v="1860"/>
          <ac:graphicFrameMkLst>
            <pc:docMk/>
            <pc:sldMk cId="476875324" sldId="296"/>
            <ac:graphicFrameMk id="7" creationId="{BAE287F8-D626-0727-B8AA-36BF55EA7C9D}"/>
          </ac:graphicFrameMkLst>
        </pc:graphicFrameChg>
      </pc:sldChg>
      <pc:sldChg chg="del">
        <pc:chgData name="Sarah Balian" userId="b3b060d9-4d34-479b-ad68-688eaebf93c5" providerId="ADAL" clId="{9C87DBE2-CF3F-4A2A-925A-7BAFE2C1CD80}" dt="2022-12-17T20:48:56.622" v="1183" actId="47"/>
        <pc:sldMkLst>
          <pc:docMk/>
          <pc:sldMk cId="2516764295" sldId="297"/>
        </pc:sldMkLst>
      </pc:sldChg>
      <pc:sldChg chg="del ord">
        <pc:chgData name="Sarah Balian" userId="b3b060d9-4d34-479b-ad68-688eaebf93c5" providerId="ADAL" clId="{9C87DBE2-CF3F-4A2A-925A-7BAFE2C1CD80}" dt="2022-12-17T21:34:39.800" v="2453" actId="47"/>
        <pc:sldMkLst>
          <pc:docMk/>
          <pc:sldMk cId="1182146475" sldId="298"/>
        </pc:sldMkLst>
      </pc:sldChg>
      <pc:sldChg chg="modSp mod ord">
        <pc:chgData name="Sarah Balian" userId="b3b060d9-4d34-479b-ad68-688eaebf93c5" providerId="ADAL" clId="{9C87DBE2-CF3F-4A2A-925A-7BAFE2C1CD80}" dt="2022-12-17T21:09:40.104" v="1624" actId="207"/>
        <pc:sldMkLst>
          <pc:docMk/>
          <pc:sldMk cId="317324267" sldId="299"/>
        </pc:sldMkLst>
        <pc:spChg chg="mod">
          <ac:chgData name="Sarah Balian" userId="b3b060d9-4d34-479b-ad68-688eaebf93c5" providerId="ADAL" clId="{9C87DBE2-CF3F-4A2A-925A-7BAFE2C1CD80}" dt="2022-12-17T21:06:34.221" v="1588" actId="1076"/>
          <ac:spMkLst>
            <pc:docMk/>
            <pc:sldMk cId="317324267" sldId="299"/>
            <ac:spMk id="3" creationId="{E4FD1E92-5DBC-B105-F246-2355E4FF9A74}"/>
          </ac:spMkLst>
        </pc:spChg>
        <pc:spChg chg="mod">
          <ac:chgData name="Sarah Balian" userId="b3b060d9-4d34-479b-ad68-688eaebf93c5" providerId="ADAL" clId="{9C87DBE2-CF3F-4A2A-925A-7BAFE2C1CD80}" dt="2022-12-17T21:09:26.353" v="1621" actId="207"/>
          <ac:spMkLst>
            <pc:docMk/>
            <pc:sldMk cId="317324267" sldId="299"/>
            <ac:spMk id="16" creationId="{B48AF8D6-3B53-9F74-94D2-3B25DE3DD83B}"/>
          </ac:spMkLst>
        </pc:spChg>
        <pc:spChg chg="mod">
          <ac:chgData name="Sarah Balian" userId="b3b060d9-4d34-479b-ad68-688eaebf93c5" providerId="ADAL" clId="{9C87DBE2-CF3F-4A2A-925A-7BAFE2C1CD80}" dt="2022-12-17T21:09:05.358" v="1615" actId="207"/>
          <ac:spMkLst>
            <pc:docMk/>
            <pc:sldMk cId="317324267" sldId="299"/>
            <ac:spMk id="17" creationId="{A26086BA-EB13-AEAF-5740-8696C7A3D23D}"/>
          </ac:spMkLst>
        </pc:spChg>
        <pc:spChg chg="mod">
          <ac:chgData name="Sarah Balian" userId="b3b060d9-4d34-479b-ad68-688eaebf93c5" providerId="ADAL" clId="{9C87DBE2-CF3F-4A2A-925A-7BAFE2C1CD80}" dt="2022-12-17T21:09:19.551" v="1619" actId="207"/>
          <ac:spMkLst>
            <pc:docMk/>
            <pc:sldMk cId="317324267" sldId="299"/>
            <ac:spMk id="18" creationId="{6EB730F7-D11E-13E3-D394-591543F6F3F4}"/>
          </ac:spMkLst>
        </pc:spChg>
        <pc:spChg chg="mod">
          <ac:chgData name="Sarah Balian" userId="b3b060d9-4d34-479b-ad68-688eaebf93c5" providerId="ADAL" clId="{9C87DBE2-CF3F-4A2A-925A-7BAFE2C1CD80}" dt="2022-12-17T21:09:40.104" v="1624" actId="207"/>
          <ac:spMkLst>
            <pc:docMk/>
            <pc:sldMk cId="317324267" sldId="299"/>
            <ac:spMk id="19" creationId="{82B27EF9-3FBD-309B-79E6-6DD1B396B7F2}"/>
          </ac:spMkLst>
        </pc:spChg>
        <pc:spChg chg="mod">
          <ac:chgData name="Sarah Balian" userId="b3b060d9-4d34-479b-ad68-688eaebf93c5" providerId="ADAL" clId="{9C87DBE2-CF3F-4A2A-925A-7BAFE2C1CD80}" dt="2022-12-17T21:08:57.074" v="1612" actId="207"/>
          <ac:spMkLst>
            <pc:docMk/>
            <pc:sldMk cId="317324267" sldId="299"/>
            <ac:spMk id="20" creationId="{DFF4D7D1-5531-9052-3A86-E631897C3FF1}"/>
          </ac:spMkLst>
        </pc:spChg>
        <pc:spChg chg="mod">
          <ac:chgData name="Sarah Balian" userId="b3b060d9-4d34-479b-ad68-688eaebf93c5" providerId="ADAL" clId="{9C87DBE2-CF3F-4A2A-925A-7BAFE2C1CD80}" dt="2022-12-17T21:08:59.457" v="1613" actId="207"/>
          <ac:spMkLst>
            <pc:docMk/>
            <pc:sldMk cId="317324267" sldId="299"/>
            <ac:spMk id="23" creationId="{FB08A05E-566E-4B8C-CEE8-9AB1A3EC8EFD}"/>
          </ac:spMkLst>
        </pc:spChg>
        <pc:spChg chg="mod">
          <ac:chgData name="Sarah Balian" userId="b3b060d9-4d34-479b-ad68-688eaebf93c5" providerId="ADAL" clId="{9C87DBE2-CF3F-4A2A-925A-7BAFE2C1CD80}" dt="2022-12-17T21:08:34.223" v="1610" actId="207"/>
          <ac:spMkLst>
            <pc:docMk/>
            <pc:sldMk cId="317324267" sldId="299"/>
            <ac:spMk id="26" creationId="{0CE7C57C-079C-43BE-38DE-8556061A61F0}"/>
          </ac:spMkLst>
        </pc:spChg>
        <pc:spChg chg="mod">
          <ac:chgData name="Sarah Balian" userId="b3b060d9-4d34-479b-ad68-688eaebf93c5" providerId="ADAL" clId="{9C87DBE2-CF3F-4A2A-925A-7BAFE2C1CD80}" dt="2022-12-17T21:09:32.417" v="1622" actId="207"/>
          <ac:spMkLst>
            <pc:docMk/>
            <pc:sldMk cId="317324267" sldId="299"/>
            <ac:spMk id="27" creationId="{3B2484F9-7DA9-3B58-5691-5C05CBB4911C}"/>
          </ac:spMkLst>
        </pc:spChg>
        <pc:spChg chg="mod">
          <ac:chgData name="Sarah Balian" userId="b3b060d9-4d34-479b-ad68-688eaebf93c5" providerId="ADAL" clId="{9C87DBE2-CF3F-4A2A-925A-7BAFE2C1CD80}" dt="2022-12-17T21:08:50.609" v="1611" actId="207"/>
          <ac:spMkLst>
            <pc:docMk/>
            <pc:sldMk cId="317324267" sldId="299"/>
            <ac:spMk id="29" creationId="{1BF5DB5A-462C-81A6-1C76-D1666FA63B95}"/>
          </ac:spMkLst>
        </pc:spChg>
        <pc:spChg chg="mod">
          <ac:chgData name="Sarah Balian" userId="b3b060d9-4d34-479b-ad68-688eaebf93c5" providerId="ADAL" clId="{9C87DBE2-CF3F-4A2A-925A-7BAFE2C1CD80}" dt="2022-12-17T21:09:35.551" v="1623" actId="207"/>
          <ac:spMkLst>
            <pc:docMk/>
            <pc:sldMk cId="317324267" sldId="299"/>
            <ac:spMk id="30" creationId="{70AA0F01-213A-E2F6-7512-A7938C78CB69}"/>
          </ac:spMkLst>
        </pc:spChg>
        <pc:spChg chg="mod">
          <ac:chgData name="Sarah Balian" userId="b3b060d9-4d34-479b-ad68-688eaebf93c5" providerId="ADAL" clId="{9C87DBE2-CF3F-4A2A-925A-7BAFE2C1CD80}" dt="2022-12-17T21:08:30.310" v="1609" actId="207"/>
          <ac:spMkLst>
            <pc:docMk/>
            <pc:sldMk cId="317324267" sldId="299"/>
            <ac:spMk id="32" creationId="{E978B757-63B9-7169-1890-A30CE86C7447}"/>
          </ac:spMkLst>
        </pc:spChg>
        <pc:spChg chg="mod">
          <ac:chgData name="Sarah Balian" userId="b3b060d9-4d34-479b-ad68-688eaebf93c5" providerId="ADAL" clId="{9C87DBE2-CF3F-4A2A-925A-7BAFE2C1CD80}" dt="2022-12-17T21:09:02.568" v="1614" actId="207"/>
          <ac:spMkLst>
            <pc:docMk/>
            <pc:sldMk cId="317324267" sldId="299"/>
            <ac:spMk id="36" creationId="{3A6045E7-8748-CF8A-A9B5-1479A6021893}"/>
          </ac:spMkLst>
        </pc:spChg>
        <pc:spChg chg="mod">
          <ac:chgData name="Sarah Balian" userId="b3b060d9-4d34-479b-ad68-688eaebf93c5" providerId="ADAL" clId="{9C87DBE2-CF3F-4A2A-925A-7BAFE2C1CD80}" dt="2022-12-17T21:06:57.471" v="1592" actId="20577"/>
          <ac:spMkLst>
            <pc:docMk/>
            <pc:sldMk cId="317324267" sldId="299"/>
            <ac:spMk id="41" creationId="{D668D04A-DECC-8646-63D2-86090C0B6EC2}"/>
          </ac:spMkLst>
        </pc:spChg>
        <pc:spChg chg="mod">
          <ac:chgData name="Sarah Balian" userId="b3b060d9-4d34-479b-ad68-688eaebf93c5" providerId="ADAL" clId="{9C87DBE2-CF3F-4A2A-925A-7BAFE2C1CD80}" dt="2022-12-17T21:07:17.214" v="1597" actId="20577"/>
          <ac:spMkLst>
            <pc:docMk/>
            <pc:sldMk cId="317324267" sldId="299"/>
            <ac:spMk id="42" creationId="{CF8A5421-9323-A745-9033-6B0858E056E5}"/>
          </ac:spMkLst>
        </pc:spChg>
        <pc:spChg chg="mod">
          <ac:chgData name="Sarah Balian" userId="b3b060d9-4d34-479b-ad68-688eaebf93c5" providerId="ADAL" clId="{9C87DBE2-CF3F-4A2A-925A-7BAFE2C1CD80}" dt="2022-12-17T21:06:00.070" v="1585" actId="20577"/>
          <ac:spMkLst>
            <pc:docMk/>
            <pc:sldMk cId="317324267" sldId="299"/>
            <ac:spMk id="43" creationId="{B7FC13D1-752F-56B6-5609-2A21E3445535}"/>
          </ac:spMkLst>
        </pc:spChg>
        <pc:spChg chg="mod">
          <ac:chgData name="Sarah Balian" userId="b3b060d9-4d34-479b-ad68-688eaebf93c5" providerId="ADAL" clId="{9C87DBE2-CF3F-4A2A-925A-7BAFE2C1CD80}" dt="2022-12-17T21:07:33.847" v="1603" actId="20577"/>
          <ac:spMkLst>
            <pc:docMk/>
            <pc:sldMk cId="317324267" sldId="299"/>
            <ac:spMk id="44" creationId="{4BC63EFC-51D8-5205-E29F-01514C838175}"/>
          </ac:spMkLst>
        </pc:spChg>
        <pc:spChg chg="mod">
          <ac:chgData name="Sarah Balian" userId="b3b060d9-4d34-479b-ad68-688eaebf93c5" providerId="ADAL" clId="{9C87DBE2-CF3F-4A2A-925A-7BAFE2C1CD80}" dt="2022-12-17T21:04:37.093" v="1557" actId="20577"/>
          <ac:spMkLst>
            <pc:docMk/>
            <pc:sldMk cId="317324267" sldId="299"/>
            <ac:spMk id="45" creationId="{BBE6A571-B611-7C03-DEE0-82AB9841B25B}"/>
          </ac:spMkLst>
        </pc:spChg>
        <pc:spChg chg="mod">
          <ac:chgData name="Sarah Balian" userId="b3b060d9-4d34-479b-ad68-688eaebf93c5" providerId="ADAL" clId="{9C87DBE2-CF3F-4A2A-925A-7BAFE2C1CD80}" dt="2022-12-17T21:07:03.071" v="1594" actId="20577"/>
          <ac:spMkLst>
            <pc:docMk/>
            <pc:sldMk cId="317324267" sldId="299"/>
            <ac:spMk id="46" creationId="{42DF423A-99C8-4EB4-85E6-B227F5AC86CF}"/>
          </ac:spMkLst>
        </pc:spChg>
        <pc:spChg chg="mod">
          <ac:chgData name="Sarah Balian" userId="b3b060d9-4d34-479b-ad68-688eaebf93c5" providerId="ADAL" clId="{9C87DBE2-CF3F-4A2A-925A-7BAFE2C1CD80}" dt="2022-12-17T21:05:06.366" v="1566" actId="20577"/>
          <ac:spMkLst>
            <pc:docMk/>
            <pc:sldMk cId="317324267" sldId="299"/>
            <ac:spMk id="47" creationId="{1A54FE55-9EA8-7040-3CAE-58A0BC0B5A7A}"/>
          </ac:spMkLst>
        </pc:spChg>
        <pc:spChg chg="mod">
          <ac:chgData name="Sarah Balian" userId="b3b060d9-4d34-479b-ad68-688eaebf93c5" providerId="ADAL" clId="{9C87DBE2-CF3F-4A2A-925A-7BAFE2C1CD80}" dt="2022-12-17T21:05:38.006" v="1576" actId="20577"/>
          <ac:spMkLst>
            <pc:docMk/>
            <pc:sldMk cId="317324267" sldId="299"/>
            <ac:spMk id="48" creationId="{C745E97A-7FD6-1663-C9EC-826AD8D437D1}"/>
          </ac:spMkLst>
        </pc:spChg>
        <pc:spChg chg="mod">
          <ac:chgData name="Sarah Balian" userId="b3b060d9-4d34-479b-ad68-688eaebf93c5" providerId="ADAL" clId="{9C87DBE2-CF3F-4A2A-925A-7BAFE2C1CD80}" dt="2022-12-17T21:05:41.965" v="1578" actId="20577"/>
          <ac:spMkLst>
            <pc:docMk/>
            <pc:sldMk cId="317324267" sldId="299"/>
            <ac:spMk id="49" creationId="{5A089B96-6EB7-40E6-B695-CA14F03E510E}"/>
          </ac:spMkLst>
        </pc:spChg>
        <pc:spChg chg="mod">
          <ac:chgData name="Sarah Balian" userId="b3b060d9-4d34-479b-ad68-688eaebf93c5" providerId="ADAL" clId="{9C87DBE2-CF3F-4A2A-925A-7BAFE2C1CD80}" dt="2022-12-17T21:07:58.648" v="1608" actId="20577"/>
          <ac:spMkLst>
            <pc:docMk/>
            <pc:sldMk cId="317324267" sldId="299"/>
            <ac:spMk id="50" creationId="{B4A38A1D-ED77-E4A3-DF60-1B2D80DD4252}"/>
          </ac:spMkLst>
        </pc:spChg>
        <pc:spChg chg="mod">
          <ac:chgData name="Sarah Balian" userId="b3b060d9-4d34-479b-ad68-688eaebf93c5" providerId="ADAL" clId="{9C87DBE2-CF3F-4A2A-925A-7BAFE2C1CD80}" dt="2022-12-17T21:04:46.212" v="1560" actId="20577"/>
          <ac:spMkLst>
            <pc:docMk/>
            <pc:sldMk cId="317324267" sldId="299"/>
            <ac:spMk id="51" creationId="{3D949BF7-3246-03FC-D71D-FF2B194A5867}"/>
          </ac:spMkLst>
        </pc:spChg>
        <pc:spChg chg="mod">
          <ac:chgData name="Sarah Balian" userId="b3b060d9-4d34-479b-ad68-688eaebf93c5" providerId="ADAL" clId="{9C87DBE2-CF3F-4A2A-925A-7BAFE2C1CD80}" dt="2022-12-17T21:04:51.862" v="1562" actId="20577"/>
          <ac:spMkLst>
            <pc:docMk/>
            <pc:sldMk cId="317324267" sldId="299"/>
            <ac:spMk id="52" creationId="{D73A6417-5A8E-992C-44F0-86E234C17E10}"/>
          </ac:spMkLst>
        </pc:spChg>
        <pc:spChg chg="mod">
          <ac:chgData name="Sarah Balian" userId="b3b060d9-4d34-479b-ad68-688eaebf93c5" providerId="ADAL" clId="{9C87DBE2-CF3F-4A2A-925A-7BAFE2C1CD80}" dt="2022-12-17T21:06:51.846" v="1590" actId="20577"/>
          <ac:spMkLst>
            <pc:docMk/>
            <pc:sldMk cId="317324267" sldId="299"/>
            <ac:spMk id="53" creationId="{34E58A3B-6C41-24E5-AFB9-0CC8E52DFFBF}"/>
          </ac:spMkLst>
        </pc:spChg>
        <pc:spChg chg="mod">
          <ac:chgData name="Sarah Balian" userId="b3b060d9-4d34-479b-ad68-688eaebf93c5" providerId="ADAL" clId="{9C87DBE2-CF3F-4A2A-925A-7BAFE2C1CD80}" dt="2022-12-17T21:04:40.747" v="1558" actId="20577"/>
          <ac:spMkLst>
            <pc:docMk/>
            <pc:sldMk cId="317324267" sldId="299"/>
            <ac:spMk id="54" creationId="{3C62B939-790C-DB0F-0CF6-1E2C6F585ED4}"/>
          </ac:spMkLst>
        </pc:spChg>
        <pc:spChg chg="mod">
          <ac:chgData name="Sarah Balian" userId="b3b060d9-4d34-479b-ad68-688eaebf93c5" providerId="ADAL" clId="{9C87DBE2-CF3F-4A2A-925A-7BAFE2C1CD80}" dt="2022-12-17T21:07:50.791" v="1607" actId="20577"/>
          <ac:spMkLst>
            <pc:docMk/>
            <pc:sldMk cId="317324267" sldId="299"/>
            <ac:spMk id="55" creationId="{16C6B6BA-7222-2A46-CA43-30A3DC2F40E5}"/>
          </ac:spMkLst>
        </pc:spChg>
        <pc:spChg chg="mod">
          <ac:chgData name="Sarah Balian" userId="b3b060d9-4d34-479b-ad68-688eaebf93c5" providerId="ADAL" clId="{9C87DBE2-CF3F-4A2A-925A-7BAFE2C1CD80}" dt="2022-12-17T21:04:13.487" v="1525" actId="1076"/>
          <ac:spMkLst>
            <pc:docMk/>
            <pc:sldMk cId="317324267" sldId="299"/>
            <ac:spMk id="58" creationId="{DB0E9556-57C4-FB9F-F4ED-4A86F430775C}"/>
          </ac:spMkLst>
        </pc:spChg>
        <pc:spChg chg="mod">
          <ac:chgData name="Sarah Balian" userId="b3b060d9-4d34-479b-ad68-688eaebf93c5" providerId="ADAL" clId="{9C87DBE2-CF3F-4A2A-925A-7BAFE2C1CD80}" dt="2022-12-17T21:05:27.119" v="1574" actId="20577"/>
          <ac:spMkLst>
            <pc:docMk/>
            <pc:sldMk cId="317324267" sldId="299"/>
            <ac:spMk id="59" creationId="{4D135624-874F-7303-6186-F1323F30C5AA}"/>
          </ac:spMkLst>
        </pc:spChg>
        <pc:spChg chg="mod">
          <ac:chgData name="Sarah Balian" userId="b3b060d9-4d34-479b-ad68-688eaebf93c5" providerId="ADAL" clId="{9C87DBE2-CF3F-4A2A-925A-7BAFE2C1CD80}" dt="2022-12-17T21:04:57.782" v="1564" actId="20577"/>
          <ac:spMkLst>
            <pc:docMk/>
            <pc:sldMk cId="317324267" sldId="299"/>
            <ac:spMk id="60" creationId="{283A431F-66DE-56D0-6F8C-E197CA434994}"/>
          </ac:spMkLst>
        </pc:spChg>
        <pc:spChg chg="mod">
          <ac:chgData name="Sarah Balian" userId="b3b060d9-4d34-479b-ad68-688eaebf93c5" providerId="ADAL" clId="{9C87DBE2-CF3F-4A2A-925A-7BAFE2C1CD80}" dt="2022-12-17T21:07:10.090" v="1595" actId="20577"/>
          <ac:spMkLst>
            <pc:docMk/>
            <pc:sldMk cId="317324267" sldId="299"/>
            <ac:spMk id="61" creationId="{13D1EBF7-3808-CC4B-C914-B34A82C02B00}"/>
          </ac:spMkLst>
        </pc:spChg>
        <pc:spChg chg="mod">
          <ac:chgData name="Sarah Balian" userId="b3b060d9-4d34-479b-ad68-688eaebf93c5" providerId="ADAL" clId="{9C87DBE2-CF3F-4A2A-925A-7BAFE2C1CD80}" dt="2022-12-17T21:05:12.325" v="1568" actId="20577"/>
          <ac:spMkLst>
            <pc:docMk/>
            <pc:sldMk cId="317324267" sldId="299"/>
            <ac:spMk id="1033" creationId="{3CD9B410-05B2-6138-6911-D2332C745AC9}"/>
          </ac:spMkLst>
        </pc:spChg>
        <pc:spChg chg="mod">
          <ac:chgData name="Sarah Balian" userId="b3b060d9-4d34-479b-ad68-688eaebf93c5" providerId="ADAL" clId="{9C87DBE2-CF3F-4A2A-925A-7BAFE2C1CD80}" dt="2022-12-17T21:07:39.927" v="1605" actId="20577"/>
          <ac:spMkLst>
            <pc:docMk/>
            <pc:sldMk cId="317324267" sldId="299"/>
            <ac:spMk id="1034" creationId="{7DB997D1-C003-D6C6-1F18-F0F31FEDDA4D}"/>
          </ac:spMkLst>
        </pc:spChg>
        <pc:spChg chg="mod">
          <ac:chgData name="Sarah Balian" userId="b3b060d9-4d34-479b-ad68-688eaebf93c5" providerId="ADAL" clId="{9C87DBE2-CF3F-4A2A-925A-7BAFE2C1CD80}" dt="2022-12-17T21:07:27.622" v="1601" actId="20577"/>
          <ac:spMkLst>
            <pc:docMk/>
            <pc:sldMk cId="317324267" sldId="299"/>
            <ac:spMk id="1035" creationId="{505D2889-80F3-69CB-1B35-181142E76EFB}"/>
          </ac:spMkLst>
        </pc:spChg>
        <pc:spChg chg="mod">
          <ac:chgData name="Sarah Balian" userId="b3b060d9-4d34-479b-ad68-688eaebf93c5" providerId="ADAL" clId="{9C87DBE2-CF3F-4A2A-925A-7BAFE2C1CD80}" dt="2022-12-17T21:05:18.864" v="1570" actId="20577"/>
          <ac:spMkLst>
            <pc:docMk/>
            <pc:sldMk cId="317324267" sldId="299"/>
            <ac:spMk id="1036" creationId="{857DBFB8-A839-2B3D-F992-3D5B522A6EDA}"/>
          </ac:spMkLst>
        </pc:spChg>
        <pc:spChg chg="mod">
          <ac:chgData name="Sarah Balian" userId="b3b060d9-4d34-479b-ad68-688eaebf93c5" providerId="ADAL" clId="{9C87DBE2-CF3F-4A2A-925A-7BAFE2C1CD80}" dt="2022-12-17T21:06:08.450" v="1587" actId="20577"/>
          <ac:spMkLst>
            <pc:docMk/>
            <pc:sldMk cId="317324267" sldId="299"/>
            <ac:spMk id="1037" creationId="{A619D19B-59AC-7D09-4061-FA84E7FB471A}"/>
          </ac:spMkLst>
        </pc:spChg>
        <pc:spChg chg="mod">
          <ac:chgData name="Sarah Balian" userId="b3b060d9-4d34-479b-ad68-688eaebf93c5" providerId="ADAL" clId="{9C87DBE2-CF3F-4A2A-925A-7BAFE2C1CD80}" dt="2022-12-17T21:07:21.672" v="1599" actId="20577"/>
          <ac:spMkLst>
            <pc:docMk/>
            <pc:sldMk cId="317324267" sldId="299"/>
            <ac:spMk id="1038" creationId="{5909F8BF-9101-628B-51F4-11674CFA84EF}"/>
          </ac:spMkLst>
        </pc:spChg>
        <pc:spChg chg="mod">
          <ac:chgData name="Sarah Balian" userId="b3b060d9-4d34-479b-ad68-688eaebf93c5" providerId="ADAL" clId="{9C87DBE2-CF3F-4A2A-925A-7BAFE2C1CD80}" dt="2022-12-17T21:05:49.724" v="1584" actId="20577"/>
          <ac:spMkLst>
            <pc:docMk/>
            <pc:sldMk cId="317324267" sldId="299"/>
            <ac:spMk id="1041" creationId="{EDDDA1C2-40F2-C465-D3BB-2E406CC881AB}"/>
          </ac:spMkLst>
        </pc:spChg>
        <pc:spChg chg="mod">
          <ac:chgData name="Sarah Balian" userId="b3b060d9-4d34-479b-ad68-688eaebf93c5" providerId="ADAL" clId="{9C87DBE2-CF3F-4A2A-925A-7BAFE2C1CD80}" dt="2022-12-17T21:04:09.373" v="1524" actId="20577"/>
          <ac:spMkLst>
            <pc:docMk/>
            <pc:sldMk cId="317324267" sldId="299"/>
            <ac:spMk id="1046" creationId="{8A57591F-F75D-FBB3-BD7E-757A1AFC2F44}"/>
          </ac:spMkLst>
        </pc:spChg>
        <pc:grpChg chg="mod ord">
          <ac:chgData name="Sarah Balian" userId="b3b060d9-4d34-479b-ad68-688eaebf93c5" providerId="ADAL" clId="{9C87DBE2-CF3F-4A2A-925A-7BAFE2C1CD80}" dt="2022-12-17T21:09:21.767" v="1620" actId="167"/>
          <ac:grpSpMkLst>
            <pc:docMk/>
            <pc:sldMk cId="317324267" sldId="299"/>
            <ac:grpSpMk id="12" creationId="{5E9238D3-4F99-E415-7A54-9FE1BC3F8A71}"/>
          </ac:grpSpMkLst>
        </pc:grpChg>
      </pc:sldChg>
      <pc:sldChg chg="addSp delSp modSp mod ord">
        <pc:chgData name="Sarah Balian" userId="b3b060d9-4d34-479b-ad68-688eaebf93c5" providerId="ADAL" clId="{9C87DBE2-CF3F-4A2A-925A-7BAFE2C1CD80}" dt="2022-12-17T21:14:43.829" v="1704" actId="167"/>
        <pc:sldMkLst>
          <pc:docMk/>
          <pc:sldMk cId="3076330452" sldId="300"/>
        </pc:sldMkLst>
        <pc:spChg chg="add del mod">
          <ac:chgData name="Sarah Balian" userId="b3b060d9-4d34-479b-ad68-688eaebf93c5" providerId="ADAL" clId="{9C87DBE2-CF3F-4A2A-925A-7BAFE2C1CD80}" dt="2022-12-17T21:09:57.490" v="1626" actId="478"/>
          <ac:spMkLst>
            <pc:docMk/>
            <pc:sldMk cId="3076330452" sldId="300"/>
            <ac:spMk id="3" creationId="{A41CF18D-D689-9AD6-ACE9-D5DC6ACE368E}"/>
          </ac:spMkLst>
        </pc:spChg>
        <pc:spChg chg="add mod">
          <ac:chgData name="Sarah Balian" userId="b3b060d9-4d34-479b-ad68-688eaebf93c5" providerId="ADAL" clId="{9C87DBE2-CF3F-4A2A-925A-7BAFE2C1CD80}" dt="2022-12-17T21:10:09.623" v="1633" actId="6549"/>
          <ac:spMkLst>
            <pc:docMk/>
            <pc:sldMk cId="3076330452" sldId="300"/>
            <ac:spMk id="4" creationId="{740BF983-A84E-FC3A-3383-00EF6BAB949B}"/>
          </ac:spMkLst>
        </pc:spChg>
        <pc:spChg chg="del">
          <ac:chgData name="Sarah Balian" userId="b3b060d9-4d34-479b-ad68-688eaebf93c5" providerId="ADAL" clId="{9C87DBE2-CF3F-4A2A-925A-7BAFE2C1CD80}" dt="2022-12-17T21:09:55.787" v="1625" actId="478"/>
          <ac:spMkLst>
            <pc:docMk/>
            <pc:sldMk cId="3076330452" sldId="300"/>
            <ac:spMk id="5" creationId="{E43EAB63-2153-CD6D-931F-EE5664D9009C}"/>
          </ac:spMkLst>
        </pc:spChg>
        <pc:spChg chg="del">
          <ac:chgData name="Sarah Balian" userId="b3b060d9-4d34-479b-ad68-688eaebf93c5" providerId="ADAL" clId="{9C87DBE2-CF3F-4A2A-925A-7BAFE2C1CD80}" dt="2022-12-17T21:09:55.787" v="1625" actId="478"/>
          <ac:spMkLst>
            <pc:docMk/>
            <pc:sldMk cId="3076330452" sldId="300"/>
            <ac:spMk id="6" creationId="{9BDCE6A8-2C31-F7B4-5CEC-7699505FBC63}"/>
          </ac:spMkLst>
        </pc:spChg>
        <pc:spChg chg="add mod">
          <ac:chgData name="Sarah Balian" userId="b3b060d9-4d34-479b-ad68-688eaebf93c5" providerId="ADAL" clId="{9C87DBE2-CF3F-4A2A-925A-7BAFE2C1CD80}" dt="2022-12-17T21:10:06.960" v="1631" actId="20577"/>
          <ac:spMkLst>
            <pc:docMk/>
            <pc:sldMk cId="3076330452" sldId="300"/>
            <ac:spMk id="7" creationId="{4B2523A5-6730-B568-B91F-E3E845AB3BCC}"/>
          </ac:spMkLst>
        </pc:spChg>
        <pc:spChg chg="mod">
          <ac:chgData name="Sarah Balian" userId="b3b060d9-4d34-479b-ad68-688eaebf93c5" providerId="ADAL" clId="{9C87DBE2-CF3F-4A2A-925A-7BAFE2C1CD80}" dt="2022-12-17T21:14:01.535" v="1689" actId="207"/>
          <ac:spMkLst>
            <pc:docMk/>
            <pc:sldMk cId="3076330452" sldId="300"/>
            <ac:spMk id="15" creationId="{D0F2CC26-5BB6-0FF2-59FF-823E56C7B7BC}"/>
          </ac:spMkLst>
        </pc:spChg>
        <pc:spChg chg="mod">
          <ac:chgData name="Sarah Balian" userId="b3b060d9-4d34-479b-ad68-688eaebf93c5" providerId="ADAL" clId="{9C87DBE2-CF3F-4A2A-925A-7BAFE2C1CD80}" dt="2022-12-17T21:14:32.705" v="1700" actId="207"/>
          <ac:spMkLst>
            <pc:docMk/>
            <pc:sldMk cId="3076330452" sldId="300"/>
            <ac:spMk id="17" creationId="{A26086BA-EB13-AEAF-5740-8696C7A3D23D}"/>
          </ac:spMkLst>
        </pc:spChg>
        <pc:spChg chg="mod">
          <ac:chgData name="Sarah Balian" userId="b3b060d9-4d34-479b-ad68-688eaebf93c5" providerId="ADAL" clId="{9C87DBE2-CF3F-4A2A-925A-7BAFE2C1CD80}" dt="2022-12-17T21:14:28.786" v="1698" actId="207"/>
          <ac:spMkLst>
            <pc:docMk/>
            <pc:sldMk cId="3076330452" sldId="300"/>
            <ac:spMk id="18" creationId="{6EB730F7-D11E-13E3-D394-591543F6F3F4}"/>
          </ac:spMkLst>
        </pc:spChg>
        <pc:spChg chg="mod">
          <ac:chgData name="Sarah Balian" userId="b3b060d9-4d34-479b-ad68-688eaebf93c5" providerId="ADAL" clId="{9C87DBE2-CF3F-4A2A-925A-7BAFE2C1CD80}" dt="2022-12-17T21:14:16.443" v="1692" actId="207"/>
          <ac:spMkLst>
            <pc:docMk/>
            <pc:sldMk cId="3076330452" sldId="300"/>
            <ac:spMk id="20" creationId="{DFF4D7D1-5531-9052-3A86-E631897C3FF1}"/>
          </ac:spMkLst>
        </pc:spChg>
        <pc:spChg chg="mod">
          <ac:chgData name="Sarah Balian" userId="b3b060d9-4d34-479b-ad68-688eaebf93c5" providerId="ADAL" clId="{9C87DBE2-CF3F-4A2A-925A-7BAFE2C1CD80}" dt="2022-12-17T21:14:37.331" v="1702" actId="207"/>
          <ac:spMkLst>
            <pc:docMk/>
            <pc:sldMk cId="3076330452" sldId="300"/>
            <ac:spMk id="22" creationId="{79F7DE7F-B6FC-67E3-1062-6A6FF705070C}"/>
          </ac:spMkLst>
        </pc:spChg>
        <pc:spChg chg="mod">
          <ac:chgData name="Sarah Balian" userId="b3b060d9-4d34-479b-ad68-688eaebf93c5" providerId="ADAL" clId="{9C87DBE2-CF3F-4A2A-925A-7BAFE2C1CD80}" dt="2022-12-17T21:14:39.148" v="1703" actId="207"/>
          <ac:spMkLst>
            <pc:docMk/>
            <pc:sldMk cId="3076330452" sldId="300"/>
            <ac:spMk id="23" creationId="{FB08A05E-566E-4B8C-CEE8-9AB1A3EC8EFD}"/>
          </ac:spMkLst>
        </pc:spChg>
        <pc:spChg chg="mod">
          <ac:chgData name="Sarah Balian" userId="b3b060d9-4d34-479b-ad68-688eaebf93c5" providerId="ADAL" clId="{9C87DBE2-CF3F-4A2A-925A-7BAFE2C1CD80}" dt="2022-12-17T21:13:54.003" v="1688" actId="207"/>
          <ac:spMkLst>
            <pc:docMk/>
            <pc:sldMk cId="3076330452" sldId="300"/>
            <ac:spMk id="26" creationId="{0CE7C57C-079C-43BE-38DE-8556061A61F0}"/>
          </ac:spMkLst>
        </pc:spChg>
        <pc:spChg chg="mod">
          <ac:chgData name="Sarah Balian" userId="b3b060d9-4d34-479b-ad68-688eaebf93c5" providerId="ADAL" clId="{9C87DBE2-CF3F-4A2A-925A-7BAFE2C1CD80}" dt="2022-12-17T21:14:18.226" v="1693" actId="207"/>
          <ac:spMkLst>
            <pc:docMk/>
            <pc:sldMk cId="3076330452" sldId="300"/>
            <ac:spMk id="28" creationId="{086B88E6-B36D-DA23-F13A-221477F30255}"/>
          </ac:spMkLst>
        </pc:spChg>
        <pc:spChg chg="mod">
          <ac:chgData name="Sarah Balian" userId="b3b060d9-4d34-479b-ad68-688eaebf93c5" providerId="ADAL" clId="{9C87DBE2-CF3F-4A2A-925A-7BAFE2C1CD80}" dt="2022-12-17T21:14:14.322" v="1691" actId="207"/>
          <ac:spMkLst>
            <pc:docMk/>
            <pc:sldMk cId="3076330452" sldId="300"/>
            <ac:spMk id="29" creationId="{1BF5DB5A-462C-81A6-1C76-D1666FA63B95}"/>
          </ac:spMkLst>
        </pc:spChg>
        <pc:spChg chg="mod">
          <ac:chgData name="Sarah Balian" userId="b3b060d9-4d34-479b-ad68-688eaebf93c5" providerId="ADAL" clId="{9C87DBE2-CF3F-4A2A-925A-7BAFE2C1CD80}" dt="2022-12-17T21:14:35.251" v="1701" actId="207"/>
          <ac:spMkLst>
            <pc:docMk/>
            <pc:sldMk cId="3076330452" sldId="300"/>
            <ac:spMk id="30" creationId="{70AA0F01-213A-E2F6-7512-A7938C78CB69}"/>
          </ac:spMkLst>
        </pc:spChg>
        <pc:spChg chg="mod">
          <ac:chgData name="Sarah Balian" userId="b3b060d9-4d34-479b-ad68-688eaebf93c5" providerId="ADAL" clId="{9C87DBE2-CF3F-4A2A-925A-7BAFE2C1CD80}" dt="2022-12-17T21:14:27.011" v="1697" actId="207"/>
          <ac:spMkLst>
            <pc:docMk/>
            <pc:sldMk cId="3076330452" sldId="300"/>
            <ac:spMk id="31" creationId="{A67A114E-0910-BD77-04C3-779B7C7BED6A}"/>
          </ac:spMkLst>
        </pc:spChg>
        <pc:spChg chg="mod">
          <ac:chgData name="Sarah Balian" userId="b3b060d9-4d34-479b-ad68-688eaebf93c5" providerId="ADAL" clId="{9C87DBE2-CF3F-4A2A-925A-7BAFE2C1CD80}" dt="2022-12-17T21:13:47.866" v="1686" actId="207"/>
          <ac:spMkLst>
            <pc:docMk/>
            <pc:sldMk cId="3076330452" sldId="300"/>
            <ac:spMk id="32" creationId="{E978B757-63B9-7169-1890-A30CE86C7447}"/>
          </ac:spMkLst>
        </pc:spChg>
        <pc:spChg chg="mod">
          <ac:chgData name="Sarah Balian" userId="b3b060d9-4d34-479b-ad68-688eaebf93c5" providerId="ADAL" clId="{9C87DBE2-CF3F-4A2A-925A-7BAFE2C1CD80}" dt="2022-12-17T21:13:50.434" v="1687" actId="207"/>
          <ac:spMkLst>
            <pc:docMk/>
            <pc:sldMk cId="3076330452" sldId="300"/>
            <ac:spMk id="33" creationId="{BA2C492C-960A-8864-6C7D-64EA5A3A0782}"/>
          </ac:spMkLst>
        </pc:spChg>
        <pc:spChg chg="mod">
          <ac:chgData name="Sarah Balian" userId="b3b060d9-4d34-479b-ad68-688eaebf93c5" providerId="ADAL" clId="{9C87DBE2-CF3F-4A2A-925A-7BAFE2C1CD80}" dt="2022-12-17T21:14:30.691" v="1699" actId="207"/>
          <ac:spMkLst>
            <pc:docMk/>
            <pc:sldMk cId="3076330452" sldId="300"/>
            <ac:spMk id="36" creationId="{3A6045E7-8748-CF8A-A9B5-1479A6021893}"/>
          </ac:spMkLst>
        </pc:spChg>
        <pc:spChg chg="mod">
          <ac:chgData name="Sarah Balian" userId="b3b060d9-4d34-479b-ad68-688eaebf93c5" providerId="ADAL" clId="{9C87DBE2-CF3F-4A2A-925A-7BAFE2C1CD80}" dt="2022-12-17T21:14:24.939" v="1696" actId="207"/>
          <ac:spMkLst>
            <pc:docMk/>
            <pc:sldMk cId="3076330452" sldId="300"/>
            <ac:spMk id="38" creationId="{AD04D305-2F1B-09A1-7316-2CA8AE0B75EB}"/>
          </ac:spMkLst>
        </pc:spChg>
        <pc:spChg chg="mod">
          <ac:chgData name="Sarah Balian" userId="b3b060d9-4d34-479b-ad68-688eaebf93c5" providerId="ADAL" clId="{9C87DBE2-CF3F-4A2A-925A-7BAFE2C1CD80}" dt="2022-12-17T21:14:22.954" v="1695" actId="207"/>
          <ac:spMkLst>
            <pc:docMk/>
            <pc:sldMk cId="3076330452" sldId="300"/>
            <ac:spMk id="39" creationId="{E8EB246B-21B0-3706-9009-9F756AA23DB1}"/>
          </ac:spMkLst>
        </pc:spChg>
        <pc:spChg chg="mod">
          <ac:chgData name="Sarah Balian" userId="b3b060d9-4d34-479b-ad68-688eaebf93c5" providerId="ADAL" clId="{9C87DBE2-CF3F-4A2A-925A-7BAFE2C1CD80}" dt="2022-12-17T21:14:20.707" v="1694" actId="207"/>
          <ac:spMkLst>
            <pc:docMk/>
            <pc:sldMk cId="3076330452" sldId="300"/>
            <ac:spMk id="40" creationId="{6A2D8D17-55A6-5F49-0564-5524CA389360}"/>
          </ac:spMkLst>
        </pc:spChg>
        <pc:spChg chg="mod">
          <ac:chgData name="Sarah Balian" userId="b3b060d9-4d34-479b-ad68-688eaebf93c5" providerId="ADAL" clId="{9C87DBE2-CF3F-4A2A-925A-7BAFE2C1CD80}" dt="2022-12-17T21:12:19.936" v="1670" actId="20577"/>
          <ac:spMkLst>
            <pc:docMk/>
            <pc:sldMk cId="3076330452" sldId="300"/>
            <ac:spMk id="41" creationId="{D668D04A-DECC-8646-63D2-86090C0B6EC2}"/>
          </ac:spMkLst>
        </pc:spChg>
        <pc:spChg chg="mod">
          <ac:chgData name="Sarah Balian" userId="b3b060d9-4d34-479b-ad68-688eaebf93c5" providerId="ADAL" clId="{9C87DBE2-CF3F-4A2A-925A-7BAFE2C1CD80}" dt="2022-12-17T21:12:41.319" v="1676" actId="20577"/>
          <ac:spMkLst>
            <pc:docMk/>
            <pc:sldMk cId="3076330452" sldId="300"/>
            <ac:spMk id="42" creationId="{CF8A5421-9323-A745-9033-6B0858E056E5}"/>
          </ac:spMkLst>
        </pc:spChg>
        <pc:spChg chg="mod">
          <ac:chgData name="Sarah Balian" userId="b3b060d9-4d34-479b-ad68-688eaebf93c5" providerId="ADAL" clId="{9C87DBE2-CF3F-4A2A-925A-7BAFE2C1CD80}" dt="2022-12-17T21:11:57.954" v="1664" actId="20577"/>
          <ac:spMkLst>
            <pc:docMk/>
            <pc:sldMk cId="3076330452" sldId="300"/>
            <ac:spMk id="43" creationId="{B7FC13D1-752F-56B6-5609-2A21E3445535}"/>
          </ac:spMkLst>
        </pc:spChg>
        <pc:spChg chg="mod">
          <ac:chgData name="Sarah Balian" userId="b3b060d9-4d34-479b-ad68-688eaebf93c5" providerId="ADAL" clId="{9C87DBE2-CF3F-4A2A-925A-7BAFE2C1CD80}" dt="2022-12-17T21:12:58.888" v="1680" actId="20577"/>
          <ac:spMkLst>
            <pc:docMk/>
            <pc:sldMk cId="3076330452" sldId="300"/>
            <ac:spMk id="44" creationId="{4BC63EFC-51D8-5205-E29F-01514C838175}"/>
          </ac:spMkLst>
        </pc:spChg>
        <pc:spChg chg="mod">
          <ac:chgData name="Sarah Balian" userId="b3b060d9-4d34-479b-ad68-688eaebf93c5" providerId="ADAL" clId="{9C87DBE2-CF3F-4A2A-925A-7BAFE2C1CD80}" dt="2022-12-17T21:10:25.743" v="1637" actId="20577"/>
          <ac:spMkLst>
            <pc:docMk/>
            <pc:sldMk cId="3076330452" sldId="300"/>
            <ac:spMk id="45" creationId="{BBE6A571-B611-7C03-DEE0-82AB9841B25B}"/>
          </ac:spMkLst>
        </pc:spChg>
        <pc:spChg chg="mod">
          <ac:chgData name="Sarah Balian" userId="b3b060d9-4d34-479b-ad68-688eaebf93c5" providerId="ADAL" clId="{9C87DBE2-CF3F-4A2A-925A-7BAFE2C1CD80}" dt="2022-12-17T21:12:25.918" v="1672" actId="20577"/>
          <ac:spMkLst>
            <pc:docMk/>
            <pc:sldMk cId="3076330452" sldId="300"/>
            <ac:spMk id="46" creationId="{42DF423A-99C8-4EB4-85E6-B227F5AC86CF}"/>
          </ac:spMkLst>
        </pc:spChg>
        <pc:spChg chg="mod">
          <ac:chgData name="Sarah Balian" userId="b3b060d9-4d34-479b-ad68-688eaebf93c5" providerId="ADAL" clId="{9C87DBE2-CF3F-4A2A-925A-7BAFE2C1CD80}" dt="2022-12-17T21:11:01.282" v="1647" actId="20577"/>
          <ac:spMkLst>
            <pc:docMk/>
            <pc:sldMk cId="3076330452" sldId="300"/>
            <ac:spMk id="47" creationId="{1A54FE55-9EA8-7040-3CAE-58A0BC0B5A7A}"/>
          </ac:spMkLst>
        </pc:spChg>
        <pc:spChg chg="mod">
          <ac:chgData name="Sarah Balian" userId="b3b060d9-4d34-479b-ad68-688eaebf93c5" providerId="ADAL" clId="{9C87DBE2-CF3F-4A2A-925A-7BAFE2C1CD80}" dt="2022-12-17T21:11:27.044" v="1656" actId="20577"/>
          <ac:spMkLst>
            <pc:docMk/>
            <pc:sldMk cId="3076330452" sldId="300"/>
            <ac:spMk id="48" creationId="{C745E97A-7FD6-1663-C9EC-826AD8D437D1}"/>
          </ac:spMkLst>
        </pc:spChg>
        <pc:spChg chg="mod">
          <ac:chgData name="Sarah Balian" userId="b3b060d9-4d34-479b-ad68-688eaebf93c5" providerId="ADAL" clId="{9C87DBE2-CF3F-4A2A-925A-7BAFE2C1CD80}" dt="2022-12-17T21:11:32.010" v="1658" actId="20577"/>
          <ac:spMkLst>
            <pc:docMk/>
            <pc:sldMk cId="3076330452" sldId="300"/>
            <ac:spMk id="49" creationId="{5A089B96-6EB7-40E6-B695-CA14F03E510E}"/>
          </ac:spMkLst>
        </pc:spChg>
        <pc:spChg chg="mod">
          <ac:chgData name="Sarah Balian" userId="b3b060d9-4d34-479b-ad68-688eaebf93c5" providerId="ADAL" clId="{9C87DBE2-CF3F-4A2A-925A-7BAFE2C1CD80}" dt="2022-12-17T21:13:21.762" v="1685" actId="20577"/>
          <ac:spMkLst>
            <pc:docMk/>
            <pc:sldMk cId="3076330452" sldId="300"/>
            <ac:spMk id="50" creationId="{B4A38A1D-ED77-E4A3-DF60-1B2D80DD4252}"/>
          </ac:spMkLst>
        </pc:spChg>
        <pc:spChg chg="mod">
          <ac:chgData name="Sarah Balian" userId="b3b060d9-4d34-479b-ad68-688eaebf93c5" providerId="ADAL" clId="{9C87DBE2-CF3F-4A2A-925A-7BAFE2C1CD80}" dt="2022-12-17T21:10:35.561" v="1641" actId="20577"/>
          <ac:spMkLst>
            <pc:docMk/>
            <pc:sldMk cId="3076330452" sldId="300"/>
            <ac:spMk id="51" creationId="{3D949BF7-3246-03FC-D71D-FF2B194A5867}"/>
          </ac:spMkLst>
        </pc:spChg>
        <pc:spChg chg="mod">
          <ac:chgData name="Sarah Balian" userId="b3b060d9-4d34-479b-ad68-688eaebf93c5" providerId="ADAL" clId="{9C87DBE2-CF3F-4A2A-925A-7BAFE2C1CD80}" dt="2022-12-17T21:10:41.832" v="1643" actId="20577"/>
          <ac:spMkLst>
            <pc:docMk/>
            <pc:sldMk cId="3076330452" sldId="300"/>
            <ac:spMk id="52" creationId="{D73A6417-5A8E-992C-44F0-86E234C17E10}"/>
          </ac:spMkLst>
        </pc:spChg>
        <pc:spChg chg="mod">
          <ac:chgData name="Sarah Balian" userId="b3b060d9-4d34-479b-ad68-688eaebf93c5" providerId="ADAL" clId="{9C87DBE2-CF3F-4A2A-925A-7BAFE2C1CD80}" dt="2022-12-17T21:12:14.585" v="1668" actId="20577"/>
          <ac:spMkLst>
            <pc:docMk/>
            <pc:sldMk cId="3076330452" sldId="300"/>
            <ac:spMk id="53" creationId="{34E58A3B-6C41-24E5-AFB9-0CC8E52DFFBF}"/>
          </ac:spMkLst>
        </pc:spChg>
        <pc:spChg chg="mod">
          <ac:chgData name="Sarah Balian" userId="b3b060d9-4d34-479b-ad68-688eaebf93c5" providerId="ADAL" clId="{9C87DBE2-CF3F-4A2A-925A-7BAFE2C1CD80}" dt="2022-12-17T21:10:30.208" v="1639" actId="20577"/>
          <ac:spMkLst>
            <pc:docMk/>
            <pc:sldMk cId="3076330452" sldId="300"/>
            <ac:spMk id="54" creationId="{3C62B939-790C-DB0F-0CF6-1E2C6F585ED4}"/>
          </ac:spMkLst>
        </pc:spChg>
        <pc:spChg chg="mod">
          <ac:chgData name="Sarah Balian" userId="b3b060d9-4d34-479b-ad68-688eaebf93c5" providerId="ADAL" clId="{9C87DBE2-CF3F-4A2A-925A-7BAFE2C1CD80}" dt="2022-12-17T21:13:16.633" v="1684" actId="20577"/>
          <ac:spMkLst>
            <pc:docMk/>
            <pc:sldMk cId="3076330452" sldId="300"/>
            <ac:spMk id="55" creationId="{16C6B6BA-7222-2A46-CA43-30A3DC2F40E5}"/>
          </ac:spMkLst>
        </pc:spChg>
        <pc:spChg chg="mod">
          <ac:chgData name="Sarah Balian" userId="b3b060d9-4d34-479b-ad68-688eaebf93c5" providerId="ADAL" clId="{9C87DBE2-CF3F-4A2A-925A-7BAFE2C1CD80}" dt="2022-12-17T21:11:22.128" v="1655" actId="20577"/>
          <ac:spMkLst>
            <pc:docMk/>
            <pc:sldMk cId="3076330452" sldId="300"/>
            <ac:spMk id="59" creationId="{4D135624-874F-7303-6186-F1323F30C5AA}"/>
          </ac:spMkLst>
        </pc:spChg>
        <pc:spChg chg="mod">
          <ac:chgData name="Sarah Balian" userId="b3b060d9-4d34-479b-ad68-688eaebf93c5" providerId="ADAL" clId="{9C87DBE2-CF3F-4A2A-925A-7BAFE2C1CD80}" dt="2022-12-17T21:10:52.472" v="1645" actId="20577"/>
          <ac:spMkLst>
            <pc:docMk/>
            <pc:sldMk cId="3076330452" sldId="300"/>
            <ac:spMk id="60" creationId="{283A431F-66DE-56D0-6F8C-E197CA434994}"/>
          </ac:spMkLst>
        </pc:spChg>
        <pc:spChg chg="mod">
          <ac:chgData name="Sarah Balian" userId="b3b060d9-4d34-479b-ad68-688eaebf93c5" providerId="ADAL" clId="{9C87DBE2-CF3F-4A2A-925A-7BAFE2C1CD80}" dt="2022-12-17T21:12:34.331" v="1674" actId="20577"/>
          <ac:spMkLst>
            <pc:docMk/>
            <pc:sldMk cId="3076330452" sldId="300"/>
            <ac:spMk id="61" creationId="{13D1EBF7-3808-CC4B-C914-B34A82C02B00}"/>
          </ac:spMkLst>
        </pc:spChg>
        <pc:spChg chg="mod">
          <ac:chgData name="Sarah Balian" userId="b3b060d9-4d34-479b-ad68-688eaebf93c5" providerId="ADAL" clId="{9C87DBE2-CF3F-4A2A-925A-7BAFE2C1CD80}" dt="2022-12-17T21:11:09.104" v="1649" actId="20577"/>
          <ac:spMkLst>
            <pc:docMk/>
            <pc:sldMk cId="3076330452" sldId="300"/>
            <ac:spMk id="1033" creationId="{3CD9B410-05B2-6138-6911-D2332C745AC9}"/>
          </ac:spMkLst>
        </pc:spChg>
        <pc:spChg chg="mod">
          <ac:chgData name="Sarah Balian" userId="b3b060d9-4d34-479b-ad68-688eaebf93c5" providerId="ADAL" clId="{9C87DBE2-CF3F-4A2A-925A-7BAFE2C1CD80}" dt="2022-12-17T21:13:09.134" v="1682" actId="20577"/>
          <ac:spMkLst>
            <pc:docMk/>
            <pc:sldMk cId="3076330452" sldId="300"/>
            <ac:spMk id="1034" creationId="{7DB997D1-C003-D6C6-1F18-F0F31FEDDA4D}"/>
          </ac:spMkLst>
        </pc:spChg>
        <pc:spChg chg="mod">
          <ac:chgData name="Sarah Balian" userId="b3b060d9-4d34-479b-ad68-688eaebf93c5" providerId="ADAL" clId="{9C87DBE2-CF3F-4A2A-925A-7BAFE2C1CD80}" dt="2022-12-17T21:12:51.248" v="1679" actId="20577"/>
          <ac:spMkLst>
            <pc:docMk/>
            <pc:sldMk cId="3076330452" sldId="300"/>
            <ac:spMk id="1035" creationId="{505D2889-80F3-69CB-1B35-181142E76EFB}"/>
          </ac:spMkLst>
        </pc:spChg>
        <pc:spChg chg="mod">
          <ac:chgData name="Sarah Balian" userId="b3b060d9-4d34-479b-ad68-688eaebf93c5" providerId="ADAL" clId="{9C87DBE2-CF3F-4A2A-925A-7BAFE2C1CD80}" dt="2022-12-17T21:11:15.184" v="1653" actId="20577"/>
          <ac:spMkLst>
            <pc:docMk/>
            <pc:sldMk cId="3076330452" sldId="300"/>
            <ac:spMk id="1036" creationId="{857DBFB8-A839-2B3D-F992-3D5B522A6EDA}"/>
          </ac:spMkLst>
        </pc:spChg>
        <pc:spChg chg="mod">
          <ac:chgData name="Sarah Balian" userId="b3b060d9-4d34-479b-ad68-688eaebf93c5" providerId="ADAL" clId="{9C87DBE2-CF3F-4A2A-925A-7BAFE2C1CD80}" dt="2022-12-17T21:12:04.086" v="1666" actId="20577"/>
          <ac:spMkLst>
            <pc:docMk/>
            <pc:sldMk cId="3076330452" sldId="300"/>
            <ac:spMk id="1037" creationId="{A619D19B-59AC-7D09-4061-FA84E7FB471A}"/>
          </ac:spMkLst>
        </pc:spChg>
        <pc:spChg chg="mod">
          <ac:chgData name="Sarah Balian" userId="b3b060d9-4d34-479b-ad68-688eaebf93c5" providerId="ADAL" clId="{9C87DBE2-CF3F-4A2A-925A-7BAFE2C1CD80}" dt="2022-12-17T21:12:45.780" v="1677" actId="20577"/>
          <ac:spMkLst>
            <pc:docMk/>
            <pc:sldMk cId="3076330452" sldId="300"/>
            <ac:spMk id="1038" creationId="{5909F8BF-9101-628B-51F4-11674CFA84EF}"/>
          </ac:spMkLst>
        </pc:spChg>
        <pc:spChg chg="mod">
          <ac:chgData name="Sarah Balian" userId="b3b060d9-4d34-479b-ad68-688eaebf93c5" providerId="ADAL" clId="{9C87DBE2-CF3F-4A2A-925A-7BAFE2C1CD80}" dt="2022-12-17T21:11:49.417" v="1662" actId="20577"/>
          <ac:spMkLst>
            <pc:docMk/>
            <pc:sldMk cId="3076330452" sldId="300"/>
            <ac:spMk id="1041" creationId="{EDDDA1C2-40F2-C465-D3BB-2E406CC881AB}"/>
          </ac:spMkLst>
        </pc:spChg>
        <pc:spChg chg="mod">
          <ac:chgData name="Sarah Balian" userId="b3b060d9-4d34-479b-ad68-688eaebf93c5" providerId="ADAL" clId="{9C87DBE2-CF3F-4A2A-925A-7BAFE2C1CD80}" dt="2022-12-17T21:10:18.182" v="1635" actId="20577"/>
          <ac:spMkLst>
            <pc:docMk/>
            <pc:sldMk cId="3076330452" sldId="300"/>
            <ac:spMk id="1046" creationId="{8A57591F-F75D-FBB3-BD7E-757A1AFC2F44}"/>
          </ac:spMkLst>
        </pc:spChg>
        <pc:grpChg chg="ord">
          <ac:chgData name="Sarah Balian" userId="b3b060d9-4d34-479b-ad68-688eaebf93c5" providerId="ADAL" clId="{9C87DBE2-CF3F-4A2A-925A-7BAFE2C1CD80}" dt="2022-12-17T21:14:43.829" v="1704" actId="167"/>
          <ac:grpSpMkLst>
            <pc:docMk/>
            <pc:sldMk cId="3076330452" sldId="300"/>
            <ac:grpSpMk id="12" creationId="{5E9238D3-4F99-E415-7A54-9FE1BC3F8A71}"/>
          </ac:grpSpMkLst>
        </pc:grpChg>
      </pc:sldChg>
      <pc:sldChg chg="del">
        <pc:chgData name="Sarah Balian" userId="b3b060d9-4d34-479b-ad68-688eaebf93c5" providerId="ADAL" clId="{9C87DBE2-CF3F-4A2A-925A-7BAFE2C1CD80}" dt="2022-12-17T21:48:31.723" v="2623" actId="47"/>
        <pc:sldMkLst>
          <pc:docMk/>
          <pc:sldMk cId="545205739" sldId="301"/>
        </pc:sldMkLst>
      </pc:sldChg>
      <pc:sldChg chg="addSp delSp modSp mod">
        <pc:chgData name="Sarah Balian" userId="b3b060d9-4d34-479b-ad68-688eaebf93c5" providerId="ADAL" clId="{9C87DBE2-CF3F-4A2A-925A-7BAFE2C1CD80}" dt="2022-12-16T15:24:23.762" v="736" actId="1076"/>
        <pc:sldMkLst>
          <pc:docMk/>
          <pc:sldMk cId="3332005300" sldId="322"/>
        </pc:sldMkLst>
        <pc:spChg chg="mod">
          <ac:chgData name="Sarah Balian" userId="b3b060d9-4d34-479b-ad68-688eaebf93c5" providerId="ADAL" clId="{9C87DBE2-CF3F-4A2A-925A-7BAFE2C1CD80}" dt="2022-12-16T15:19:31.592" v="431" actId="20577"/>
          <ac:spMkLst>
            <pc:docMk/>
            <pc:sldMk cId="3332005300" sldId="322"/>
            <ac:spMk id="2" creationId="{F6245169-1799-41CD-B28E-D2D20D16AD73}"/>
          </ac:spMkLst>
        </pc:spChg>
        <pc:spChg chg="mod">
          <ac:chgData name="Sarah Balian" userId="b3b060d9-4d34-479b-ad68-688eaebf93c5" providerId="ADAL" clId="{9C87DBE2-CF3F-4A2A-925A-7BAFE2C1CD80}" dt="2022-12-16T15:20:30.912" v="616" actId="14100"/>
          <ac:spMkLst>
            <pc:docMk/>
            <pc:sldMk cId="3332005300" sldId="322"/>
            <ac:spMk id="3" creationId="{E4FD1E92-5DBC-B105-F246-2355E4FF9A74}"/>
          </ac:spMkLst>
        </pc:spChg>
        <pc:spChg chg="add mod">
          <ac:chgData name="Sarah Balian" userId="b3b060d9-4d34-479b-ad68-688eaebf93c5" providerId="ADAL" clId="{9C87DBE2-CF3F-4A2A-925A-7BAFE2C1CD80}" dt="2022-12-16T15:24:23.762" v="736" actId="1076"/>
          <ac:spMkLst>
            <pc:docMk/>
            <pc:sldMk cId="3332005300" sldId="322"/>
            <ac:spMk id="4" creationId="{FAA73026-B2B6-F53B-C335-B129531E9269}"/>
          </ac:spMkLst>
        </pc:spChg>
        <pc:spChg chg="mod">
          <ac:chgData name="Sarah Balian" userId="b3b060d9-4d34-479b-ad68-688eaebf93c5" providerId="ADAL" clId="{9C87DBE2-CF3F-4A2A-925A-7BAFE2C1CD80}" dt="2022-12-16T15:23:13.325" v="682" actId="20577"/>
          <ac:spMkLst>
            <pc:docMk/>
            <pc:sldMk cId="3332005300" sldId="322"/>
            <ac:spMk id="5" creationId="{2DB53C78-DA00-2BC5-996C-8D5C0A276C42}"/>
          </ac:spMkLst>
        </pc:spChg>
        <pc:graphicFrameChg chg="add del mod">
          <ac:chgData name="Sarah Balian" userId="b3b060d9-4d34-479b-ad68-688eaebf93c5" providerId="ADAL" clId="{9C87DBE2-CF3F-4A2A-925A-7BAFE2C1CD80}" dt="2022-12-16T15:23:31.934" v="685" actId="207"/>
          <ac:graphicFrameMkLst>
            <pc:docMk/>
            <pc:sldMk cId="3332005300" sldId="322"/>
            <ac:graphicFrameMk id="6" creationId="{A9A8CC69-E7C7-8BF8-2D2D-ABB1A61EC758}"/>
          </ac:graphicFrameMkLst>
        </pc:graphicFrameChg>
      </pc:sldChg>
      <pc:sldChg chg="delSp modSp add mod">
        <pc:chgData name="Sarah Balian" userId="b3b060d9-4d34-479b-ad68-688eaebf93c5" providerId="ADAL" clId="{9C87DBE2-CF3F-4A2A-925A-7BAFE2C1CD80}" dt="2022-12-16T17:58:22.304" v="898"/>
        <pc:sldMkLst>
          <pc:docMk/>
          <pc:sldMk cId="327494629" sldId="323"/>
        </pc:sldMkLst>
        <pc:spChg chg="mod">
          <ac:chgData name="Sarah Balian" userId="b3b060d9-4d34-479b-ad68-688eaebf93c5" providerId="ADAL" clId="{9C87DBE2-CF3F-4A2A-925A-7BAFE2C1CD80}" dt="2022-12-16T15:28:09.078" v="870" actId="20577"/>
          <ac:spMkLst>
            <pc:docMk/>
            <pc:sldMk cId="327494629" sldId="323"/>
            <ac:spMk id="2" creationId="{F6245169-1799-41CD-B28E-D2D20D16AD73}"/>
          </ac:spMkLst>
        </pc:spChg>
        <pc:spChg chg="mod">
          <ac:chgData name="Sarah Balian" userId="b3b060d9-4d34-479b-ad68-688eaebf93c5" providerId="ADAL" clId="{9C87DBE2-CF3F-4A2A-925A-7BAFE2C1CD80}" dt="2022-12-16T15:27:55.917" v="869" actId="20577"/>
          <ac:spMkLst>
            <pc:docMk/>
            <pc:sldMk cId="327494629" sldId="323"/>
            <ac:spMk id="3" creationId="{E4FD1E92-5DBC-B105-F246-2355E4FF9A74}"/>
          </ac:spMkLst>
        </pc:spChg>
        <pc:spChg chg="del">
          <ac:chgData name="Sarah Balian" userId="b3b060d9-4d34-479b-ad68-688eaebf93c5" providerId="ADAL" clId="{9C87DBE2-CF3F-4A2A-925A-7BAFE2C1CD80}" dt="2022-12-16T15:25:49.883" v="740" actId="478"/>
          <ac:spMkLst>
            <pc:docMk/>
            <pc:sldMk cId="327494629" sldId="323"/>
            <ac:spMk id="4" creationId="{FAA73026-B2B6-F53B-C335-B129531E9269}"/>
          </ac:spMkLst>
        </pc:spChg>
        <pc:spChg chg="del">
          <ac:chgData name="Sarah Balian" userId="b3b060d9-4d34-479b-ad68-688eaebf93c5" providerId="ADAL" clId="{9C87DBE2-CF3F-4A2A-925A-7BAFE2C1CD80}" dt="2022-12-16T15:25:42.452" v="738" actId="478"/>
          <ac:spMkLst>
            <pc:docMk/>
            <pc:sldMk cId="327494629" sldId="323"/>
            <ac:spMk id="5" creationId="{2DB53C78-DA00-2BC5-996C-8D5C0A276C42}"/>
          </ac:spMkLst>
        </pc:spChg>
        <pc:graphicFrameChg chg="mod">
          <ac:chgData name="Sarah Balian" userId="b3b060d9-4d34-479b-ad68-688eaebf93c5" providerId="ADAL" clId="{9C87DBE2-CF3F-4A2A-925A-7BAFE2C1CD80}" dt="2022-12-16T17:58:22.304" v="898"/>
          <ac:graphicFrameMkLst>
            <pc:docMk/>
            <pc:sldMk cId="327494629" sldId="323"/>
            <ac:graphicFrameMk id="6" creationId="{A9A8CC69-E7C7-8BF8-2D2D-ABB1A61EC758}"/>
          </ac:graphicFrameMkLst>
        </pc:graphicFrameChg>
      </pc:sldChg>
      <pc:sldChg chg="modSp add mod">
        <pc:chgData name="Sarah Balian" userId="b3b060d9-4d34-479b-ad68-688eaebf93c5" providerId="ADAL" clId="{9C87DBE2-CF3F-4A2A-925A-7BAFE2C1CD80}" dt="2022-12-16T18:03:32.159" v="903" actId="108"/>
        <pc:sldMkLst>
          <pc:docMk/>
          <pc:sldMk cId="314515802" sldId="324"/>
        </pc:sldMkLst>
        <pc:spChg chg="mod">
          <ac:chgData name="Sarah Balian" userId="b3b060d9-4d34-479b-ad68-688eaebf93c5" providerId="ADAL" clId="{9C87DBE2-CF3F-4A2A-925A-7BAFE2C1CD80}" dt="2022-12-16T18:03:32.159" v="903" actId="108"/>
          <ac:spMkLst>
            <pc:docMk/>
            <pc:sldMk cId="314515802" sldId="324"/>
            <ac:spMk id="3" creationId="{7F10B6DC-6AF4-BFD9-E1D5-B98AA266289F}"/>
          </ac:spMkLst>
        </pc:spChg>
      </pc:sldChg>
      <pc:sldChg chg="add del">
        <pc:chgData name="Sarah Balian" userId="b3b060d9-4d34-479b-ad68-688eaebf93c5" providerId="ADAL" clId="{9C87DBE2-CF3F-4A2A-925A-7BAFE2C1CD80}" dt="2022-12-16T18:03:16.364" v="900" actId="47"/>
        <pc:sldMkLst>
          <pc:docMk/>
          <pc:sldMk cId="3846819299" sldId="324"/>
        </pc:sldMkLst>
      </pc:sldChg>
      <pc:sldChg chg="modSp add mod ord">
        <pc:chgData name="Sarah Balian" userId="b3b060d9-4d34-479b-ad68-688eaebf93c5" providerId="ADAL" clId="{9C87DBE2-CF3F-4A2A-925A-7BAFE2C1CD80}" dt="2022-12-17T21:03:19.194" v="1491"/>
        <pc:sldMkLst>
          <pc:docMk/>
          <pc:sldMk cId="661188151" sldId="325"/>
        </pc:sldMkLst>
        <pc:spChg chg="mod">
          <ac:chgData name="Sarah Balian" userId="b3b060d9-4d34-479b-ad68-688eaebf93c5" providerId="ADAL" clId="{9C87DBE2-CF3F-4A2A-925A-7BAFE2C1CD80}" dt="2022-12-17T20:46:07.925" v="1162" actId="20577"/>
          <ac:spMkLst>
            <pc:docMk/>
            <pc:sldMk cId="661188151" sldId="325"/>
            <ac:spMk id="2" creationId="{F6245169-1799-41CD-B28E-D2D20D16AD73}"/>
          </ac:spMkLst>
        </pc:spChg>
      </pc:sldChg>
      <pc:sldChg chg="modSp add mod ord">
        <pc:chgData name="Sarah Balian" userId="b3b060d9-4d34-479b-ad68-688eaebf93c5" providerId="ADAL" clId="{9C87DBE2-CF3F-4A2A-925A-7BAFE2C1CD80}" dt="2022-12-17T21:03:19.194" v="1491"/>
        <pc:sldMkLst>
          <pc:docMk/>
          <pc:sldMk cId="1504281115" sldId="326"/>
        </pc:sldMkLst>
        <pc:spChg chg="mod">
          <ac:chgData name="Sarah Balian" userId="b3b060d9-4d34-479b-ad68-688eaebf93c5" providerId="ADAL" clId="{9C87DBE2-CF3F-4A2A-925A-7BAFE2C1CD80}" dt="2022-12-17T20:47:35.414" v="1181" actId="108"/>
          <ac:spMkLst>
            <pc:docMk/>
            <pc:sldMk cId="1504281115" sldId="326"/>
            <ac:spMk id="3" creationId="{7F10B6DC-6AF4-BFD9-E1D5-B98AA266289F}"/>
          </ac:spMkLst>
        </pc:spChg>
      </pc:sldChg>
      <pc:sldChg chg="modSp mod ord">
        <pc:chgData name="Sarah Balian" userId="b3b060d9-4d34-479b-ad68-688eaebf93c5" providerId="ADAL" clId="{9C87DBE2-CF3F-4A2A-925A-7BAFE2C1CD80}" dt="2022-12-17T21:03:19.194" v="1491"/>
        <pc:sldMkLst>
          <pc:docMk/>
          <pc:sldMk cId="2410084660" sldId="327"/>
        </pc:sldMkLst>
        <pc:spChg chg="mod">
          <ac:chgData name="Sarah Balian" userId="b3b060d9-4d34-479b-ad68-688eaebf93c5" providerId="ADAL" clId="{9C87DBE2-CF3F-4A2A-925A-7BAFE2C1CD80}" dt="2022-12-17T20:55:52.420" v="1290" actId="20577"/>
          <ac:spMkLst>
            <pc:docMk/>
            <pc:sldMk cId="2410084660" sldId="327"/>
            <ac:spMk id="2" creationId="{F6245169-1799-41CD-B28E-D2D20D16AD73}"/>
          </ac:spMkLst>
        </pc:spChg>
        <pc:spChg chg="mod">
          <ac:chgData name="Sarah Balian" userId="b3b060d9-4d34-479b-ad68-688eaebf93c5" providerId="ADAL" clId="{9C87DBE2-CF3F-4A2A-925A-7BAFE2C1CD80}" dt="2022-12-17T20:56:44.449" v="1388" actId="27636"/>
          <ac:spMkLst>
            <pc:docMk/>
            <pc:sldMk cId="2410084660" sldId="327"/>
            <ac:spMk id="3" creationId="{E4FD1E92-5DBC-B105-F246-2355E4FF9A74}"/>
          </ac:spMkLst>
        </pc:spChg>
        <pc:spChg chg="mod">
          <ac:chgData name="Sarah Balian" userId="b3b060d9-4d34-479b-ad68-688eaebf93c5" providerId="ADAL" clId="{9C87DBE2-CF3F-4A2A-925A-7BAFE2C1CD80}" dt="2022-12-17T20:59:15.755" v="1461" actId="1076"/>
          <ac:spMkLst>
            <pc:docMk/>
            <pc:sldMk cId="2410084660" sldId="327"/>
            <ac:spMk id="11" creationId="{B854967F-8043-B86D-C735-482989D83C1E}"/>
          </ac:spMkLst>
        </pc:spChg>
        <pc:spChg chg="mod">
          <ac:chgData name="Sarah Balian" userId="b3b060d9-4d34-479b-ad68-688eaebf93c5" providerId="ADAL" clId="{9C87DBE2-CF3F-4A2A-925A-7BAFE2C1CD80}" dt="2022-12-17T20:59:04.117" v="1460" actId="1076"/>
          <ac:spMkLst>
            <pc:docMk/>
            <pc:sldMk cId="2410084660" sldId="327"/>
            <ac:spMk id="12" creationId="{3862842A-EAC4-C115-2F36-83D77BEE1E0E}"/>
          </ac:spMkLst>
        </pc:spChg>
        <pc:graphicFrameChg chg="mod">
          <ac:chgData name="Sarah Balian" userId="b3b060d9-4d34-479b-ad68-688eaebf93c5" providerId="ADAL" clId="{9C87DBE2-CF3F-4A2A-925A-7BAFE2C1CD80}" dt="2022-12-17T20:58:21.025" v="1406"/>
          <ac:graphicFrameMkLst>
            <pc:docMk/>
            <pc:sldMk cId="2410084660" sldId="327"/>
            <ac:graphicFrameMk id="8" creationId="{A25666F9-CCA3-9D59-B863-99CA3EC76DEB}"/>
          </ac:graphicFrameMkLst>
        </pc:graphicFrameChg>
      </pc:sldChg>
      <pc:sldChg chg="modSp add mod ord">
        <pc:chgData name="Sarah Balian" userId="b3b060d9-4d34-479b-ad68-688eaebf93c5" providerId="ADAL" clId="{9C87DBE2-CF3F-4A2A-925A-7BAFE2C1CD80}" dt="2022-12-17T21:03:19.194" v="1491"/>
        <pc:sldMkLst>
          <pc:docMk/>
          <pc:sldMk cId="3632646033" sldId="328"/>
        </pc:sldMkLst>
        <pc:spChg chg="mod">
          <ac:chgData name="Sarah Balian" userId="b3b060d9-4d34-479b-ad68-688eaebf93c5" providerId="ADAL" clId="{9C87DBE2-CF3F-4A2A-925A-7BAFE2C1CD80}" dt="2022-12-17T21:00:04.382" v="1469" actId="20577"/>
          <ac:spMkLst>
            <pc:docMk/>
            <pc:sldMk cId="3632646033" sldId="328"/>
            <ac:spMk id="10" creationId="{2D953FA9-CD59-752E-4FDA-CC41FF4B8DF2}"/>
          </ac:spMkLst>
        </pc:spChg>
        <pc:spChg chg="mod">
          <ac:chgData name="Sarah Balian" userId="b3b060d9-4d34-479b-ad68-688eaebf93c5" providerId="ADAL" clId="{9C87DBE2-CF3F-4A2A-925A-7BAFE2C1CD80}" dt="2022-12-17T21:00:07.527" v="1471" actId="20577"/>
          <ac:spMkLst>
            <pc:docMk/>
            <pc:sldMk cId="3632646033" sldId="328"/>
            <ac:spMk id="11" creationId="{8E4E40E9-D792-25A1-4B37-23D4780B1318}"/>
          </ac:spMkLst>
        </pc:spChg>
        <pc:graphicFrameChg chg="mod">
          <ac:chgData name="Sarah Balian" userId="b3b060d9-4d34-479b-ad68-688eaebf93c5" providerId="ADAL" clId="{9C87DBE2-CF3F-4A2A-925A-7BAFE2C1CD80}" dt="2022-12-17T21:01:07.799" v="1484" actId="207"/>
          <ac:graphicFrameMkLst>
            <pc:docMk/>
            <pc:sldMk cId="3632646033" sldId="328"/>
            <ac:graphicFrameMk id="2" creationId="{B0A68F7A-A083-4E2B-B574-D05208620F48}"/>
          </ac:graphicFrameMkLst>
        </pc:graphicFrameChg>
      </pc:sldChg>
      <pc:sldChg chg="modSp add mod ord">
        <pc:chgData name="Sarah Balian" userId="b3b060d9-4d34-479b-ad68-688eaebf93c5" providerId="ADAL" clId="{9C87DBE2-CF3F-4A2A-925A-7BAFE2C1CD80}" dt="2022-12-17T21:03:19.194" v="1491"/>
        <pc:sldMkLst>
          <pc:docMk/>
          <pc:sldMk cId="3536622148" sldId="329"/>
        </pc:sldMkLst>
        <pc:spChg chg="mod">
          <ac:chgData name="Sarah Balian" userId="b3b060d9-4d34-479b-ad68-688eaebf93c5" providerId="ADAL" clId="{9C87DBE2-CF3F-4A2A-925A-7BAFE2C1CD80}" dt="2022-12-17T21:01:33.968" v="1487" actId="108"/>
          <ac:spMkLst>
            <pc:docMk/>
            <pc:sldMk cId="3536622148" sldId="329"/>
            <ac:spMk id="3" creationId="{7F10B6DC-6AF4-BFD9-E1D5-B98AA266289F}"/>
          </ac:spMkLst>
        </pc:spChg>
      </pc:sldChg>
      <pc:sldChg chg="modSp add mod ord">
        <pc:chgData name="Sarah Balian" userId="b3b060d9-4d34-479b-ad68-688eaebf93c5" providerId="ADAL" clId="{9C87DBE2-CF3F-4A2A-925A-7BAFE2C1CD80}" dt="2022-12-17T21:20:14.797" v="1869" actId="108"/>
        <pc:sldMkLst>
          <pc:docMk/>
          <pc:sldMk cId="2812464284" sldId="330"/>
        </pc:sldMkLst>
        <pc:spChg chg="mod">
          <ac:chgData name="Sarah Balian" userId="b3b060d9-4d34-479b-ad68-688eaebf93c5" providerId="ADAL" clId="{9C87DBE2-CF3F-4A2A-925A-7BAFE2C1CD80}" dt="2022-12-17T21:20:14.797" v="1869" actId="108"/>
          <ac:spMkLst>
            <pc:docMk/>
            <pc:sldMk cId="2812464284" sldId="330"/>
            <ac:spMk id="3" creationId="{7F10B6DC-6AF4-BFD9-E1D5-B98AA266289F}"/>
          </ac:spMkLst>
        </pc:spChg>
      </pc:sldChg>
      <pc:sldChg chg="modSp add mod">
        <pc:chgData name="Sarah Balian" userId="b3b060d9-4d34-479b-ad68-688eaebf93c5" providerId="ADAL" clId="{9C87DBE2-CF3F-4A2A-925A-7BAFE2C1CD80}" dt="2022-12-17T21:28:13.912" v="2153" actId="27918"/>
        <pc:sldMkLst>
          <pc:docMk/>
          <pc:sldMk cId="1612805360" sldId="331"/>
        </pc:sldMkLst>
        <pc:spChg chg="mod">
          <ac:chgData name="Sarah Balian" userId="b3b060d9-4d34-479b-ad68-688eaebf93c5" providerId="ADAL" clId="{9C87DBE2-CF3F-4A2A-925A-7BAFE2C1CD80}" dt="2022-12-17T21:27:13.453" v="2122" actId="20577"/>
          <ac:spMkLst>
            <pc:docMk/>
            <pc:sldMk cId="1612805360" sldId="331"/>
            <ac:spMk id="2" creationId="{F6245169-1799-41CD-B28E-D2D20D16AD73}"/>
          </ac:spMkLst>
        </pc:spChg>
        <pc:spChg chg="mod">
          <ac:chgData name="Sarah Balian" userId="b3b060d9-4d34-479b-ad68-688eaebf93c5" providerId="ADAL" clId="{9C87DBE2-CF3F-4A2A-925A-7BAFE2C1CD80}" dt="2022-12-17T21:27:31.643" v="2147" actId="20577"/>
          <ac:spMkLst>
            <pc:docMk/>
            <pc:sldMk cId="1612805360" sldId="331"/>
            <ac:spMk id="3" creationId="{E4FD1E92-5DBC-B105-F246-2355E4FF9A74}"/>
          </ac:spMkLst>
        </pc:spChg>
      </pc:sldChg>
      <pc:sldChg chg="addSp delSp modSp add mod">
        <pc:chgData name="Sarah Balian" userId="b3b060d9-4d34-479b-ad68-688eaebf93c5" providerId="ADAL" clId="{9C87DBE2-CF3F-4A2A-925A-7BAFE2C1CD80}" dt="2022-12-17T21:35:19.482" v="2459" actId="207"/>
        <pc:sldMkLst>
          <pc:docMk/>
          <pc:sldMk cId="1825204444" sldId="332"/>
        </pc:sldMkLst>
        <pc:spChg chg="mod">
          <ac:chgData name="Sarah Balian" userId="b3b060d9-4d34-479b-ad68-688eaebf93c5" providerId="ADAL" clId="{9C87DBE2-CF3F-4A2A-925A-7BAFE2C1CD80}" dt="2022-12-17T21:31:50.935" v="2416" actId="14100"/>
          <ac:spMkLst>
            <pc:docMk/>
            <pc:sldMk cId="1825204444" sldId="332"/>
            <ac:spMk id="2" creationId="{F6245169-1799-41CD-B28E-D2D20D16AD73}"/>
          </ac:spMkLst>
        </pc:spChg>
        <pc:spChg chg="mod">
          <ac:chgData name="Sarah Balian" userId="b3b060d9-4d34-479b-ad68-688eaebf93c5" providerId="ADAL" clId="{9C87DBE2-CF3F-4A2A-925A-7BAFE2C1CD80}" dt="2022-12-17T21:32:06.199" v="2423" actId="1076"/>
          <ac:spMkLst>
            <pc:docMk/>
            <pc:sldMk cId="1825204444" sldId="332"/>
            <ac:spMk id="3" creationId="{E4FD1E92-5DBC-B105-F246-2355E4FF9A74}"/>
          </ac:spMkLst>
        </pc:spChg>
        <pc:spChg chg="mod">
          <ac:chgData name="Sarah Balian" userId="b3b060d9-4d34-479b-ad68-688eaebf93c5" providerId="ADAL" clId="{9C87DBE2-CF3F-4A2A-925A-7BAFE2C1CD80}" dt="2022-12-17T21:32:20.333" v="2430" actId="1036"/>
          <ac:spMkLst>
            <pc:docMk/>
            <pc:sldMk cId="1825204444" sldId="332"/>
            <ac:spMk id="4" creationId="{87E0FD17-000E-F917-D7E1-AFF7CACBF13D}"/>
          </ac:spMkLst>
        </pc:spChg>
        <pc:spChg chg="del mod">
          <ac:chgData name="Sarah Balian" userId="b3b060d9-4d34-479b-ad68-688eaebf93c5" providerId="ADAL" clId="{9C87DBE2-CF3F-4A2A-925A-7BAFE2C1CD80}" dt="2022-12-17T21:31:47.897" v="2415" actId="478"/>
          <ac:spMkLst>
            <pc:docMk/>
            <pc:sldMk cId="1825204444" sldId="332"/>
            <ac:spMk id="5" creationId="{B3616B7D-A375-398C-0366-AC966A1A5F0A}"/>
          </ac:spMkLst>
        </pc:spChg>
        <pc:spChg chg="del mod">
          <ac:chgData name="Sarah Balian" userId="b3b060d9-4d34-479b-ad68-688eaebf93c5" providerId="ADAL" clId="{9C87DBE2-CF3F-4A2A-925A-7BAFE2C1CD80}" dt="2022-12-17T21:31:47.897" v="2415" actId="478"/>
          <ac:spMkLst>
            <pc:docMk/>
            <pc:sldMk cId="1825204444" sldId="332"/>
            <ac:spMk id="6" creationId="{D8D5586F-4021-71BF-8F32-913C906417B3}"/>
          </ac:spMkLst>
        </pc:spChg>
        <pc:spChg chg="del mod">
          <ac:chgData name="Sarah Balian" userId="b3b060d9-4d34-479b-ad68-688eaebf93c5" providerId="ADAL" clId="{9C87DBE2-CF3F-4A2A-925A-7BAFE2C1CD80}" dt="2022-12-17T21:31:47.897" v="2415" actId="478"/>
          <ac:spMkLst>
            <pc:docMk/>
            <pc:sldMk cId="1825204444" sldId="332"/>
            <ac:spMk id="7" creationId="{70FEFE14-1C6A-1168-F512-D6AD8C8C65F7}"/>
          </ac:spMkLst>
        </pc:spChg>
        <pc:spChg chg="del mod">
          <ac:chgData name="Sarah Balian" userId="b3b060d9-4d34-479b-ad68-688eaebf93c5" providerId="ADAL" clId="{9C87DBE2-CF3F-4A2A-925A-7BAFE2C1CD80}" dt="2022-12-17T21:31:58.905" v="2420" actId="478"/>
          <ac:spMkLst>
            <pc:docMk/>
            <pc:sldMk cId="1825204444" sldId="332"/>
            <ac:spMk id="8" creationId="{ED718153-B8F8-D0AB-8876-5757C1746209}"/>
          </ac:spMkLst>
        </pc:spChg>
        <pc:graphicFrameChg chg="mod">
          <ac:chgData name="Sarah Balian" userId="b3b060d9-4d34-479b-ad68-688eaebf93c5" providerId="ADAL" clId="{9C87DBE2-CF3F-4A2A-925A-7BAFE2C1CD80}" dt="2022-12-17T21:35:19.482" v="2459" actId="207"/>
          <ac:graphicFrameMkLst>
            <pc:docMk/>
            <pc:sldMk cId="1825204444" sldId="332"/>
            <ac:graphicFrameMk id="9" creationId="{16BB2B36-D329-083C-5198-BEEC5AC12CFA}"/>
          </ac:graphicFrameMkLst>
        </pc:graphicFrameChg>
        <pc:picChg chg="add mod">
          <ac:chgData name="Sarah Balian" userId="b3b060d9-4d34-479b-ad68-688eaebf93c5" providerId="ADAL" clId="{9C87DBE2-CF3F-4A2A-925A-7BAFE2C1CD80}" dt="2022-12-17T21:32:02.591" v="2422" actId="1076"/>
          <ac:picMkLst>
            <pc:docMk/>
            <pc:sldMk cId="1825204444" sldId="332"/>
            <ac:picMk id="10" creationId="{50839A5E-BA52-CD03-4967-BF1B6025EDD4}"/>
          </ac:picMkLst>
        </pc:picChg>
      </pc:sldChg>
      <pc:sldChg chg="addSp delSp modSp mod">
        <pc:chgData name="Sarah Balian" userId="b3b060d9-4d34-479b-ad68-688eaebf93c5" providerId="ADAL" clId="{9C87DBE2-CF3F-4A2A-925A-7BAFE2C1CD80}" dt="2022-12-17T21:46:20.717" v="2560" actId="207"/>
        <pc:sldMkLst>
          <pc:docMk/>
          <pc:sldMk cId="3558224958" sldId="333"/>
        </pc:sldMkLst>
        <pc:spChg chg="del">
          <ac:chgData name="Sarah Balian" userId="b3b060d9-4d34-479b-ad68-688eaebf93c5" providerId="ADAL" clId="{9C87DBE2-CF3F-4A2A-925A-7BAFE2C1CD80}" dt="2022-12-17T21:33:01.355" v="2431" actId="478"/>
          <ac:spMkLst>
            <pc:docMk/>
            <pc:sldMk cId="3558224958" sldId="333"/>
            <ac:spMk id="3" creationId="{E4FD1E92-5DBC-B105-F246-2355E4FF9A74}"/>
          </ac:spMkLst>
        </pc:spChg>
        <pc:spChg chg="add del mod">
          <ac:chgData name="Sarah Balian" userId="b3b060d9-4d34-479b-ad68-688eaebf93c5" providerId="ADAL" clId="{9C87DBE2-CF3F-4A2A-925A-7BAFE2C1CD80}" dt="2022-12-17T21:33:02.536" v="2432" actId="478"/>
          <ac:spMkLst>
            <pc:docMk/>
            <pc:sldMk cId="3558224958" sldId="333"/>
            <ac:spMk id="4" creationId="{66D314E5-2009-2E40-B91B-F57C863B4116}"/>
          </ac:spMkLst>
        </pc:spChg>
        <pc:spChg chg="add mod">
          <ac:chgData name="Sarah Balian" userId="b3b060d9-4d34-479b-ad68-688eaebf93c5" providerId="ADAL" clId="{9C87DBE2-CF3F-4A2A-925A-7BAFE2C1CD80}" dt="2022-12-17T21:33:07.954" v="2433"/>
          <ac:spMkLst>
            <pc:docMk/>
            <pc:sldMk cId="3558224958" sldId="333"/>
            <ac:spMk id="5" creationId="{C5DF0382-C2EE-8050-EC32-C95DE214D571}"/>
          </ac:spMkLst>
        </pc:spChg>
        <pc:spChg chg="add mod">
          <ac:chgData name="Sarah Balian" userId="b3b060d9-4d34-479b-ad68-688eaebf93c5" providerId="ADAL" clId="{9C87DBE2-CF3F-4A2A-925A-7BAFE2C1CD80}" dt="2022-12-17T21:33:52.616" v="2450" actId="20577"/>
          <ac:spMkLst>
            <pc:docMk/>
            <pc:sldMk cId="3558224958" sldId="333"/>
            <ac:spMk id="6" creationId="{356E46E2-C2D0-14CF-A944-2AEE69ECEE82}"/>
          </ac:spMkLst>
        </pc:spChg>
        <pc:spChg chg="mod">
          <ac:chgData name="Sarah Balian" userId="b3b060d9-4d34-479b-ad68-688eaebf93c5" providerId="ADAL" clId="{9C87DBE2-CF3F-4A2A-925A-7BAFE2C1CD80}" dt="2022-12-17T21:45:12.335" v="2547" actId="207"/>
          <ac:spMkLst>
            <pc:docMk/>
            <pc:sldMk cId="3558224958" sldId="333"/>
            <ac:spMk id="16" creationId="{B48AF8D6-3B53-9F74-94D2-3B25DE3DD83B}"/>
          </ac:spMkLst>
        </pc:spChg>
        <pc:spChg chg="mod">
          <ac:chgData name="Sarah Balian" userId="b3b060d9-4d34-479b-ad68-688eaebf93c5" providerId="ADAL" clId="{9C87DBE2-CF3F-4A2A-925A-7BAFE2C1CD80}" dt="2022-12-17T21:45:50.415" v="2554" actId="207"/>
          <ac:spMkLst>
            <pc:docMk/>
            <pc:sldMk cId="3558224958" sldId="333"/>
            <ac:spMk id="17" creationId="{A26086BA-EB13-AEAF-5740-8696C7A3D23D}"/>
          </ac:spMkLst>
        </pc:spChg>
        <pc:spChg chg="mod">
          <ac:chgData name="Sarah Balian" userId="b3b060d9-4d34-479b-ad68-688eaebf93c5" providerId="ADAL" clId="{9C87DBE2-CF3F-4A2A-925A-7BAFE2C1CD80}" dt="2022-12-17T21:46:03.767" v="2557" actId="207"/>
          <ac:spMkLst>
            <pc:docMk/>
            <pc:sldMk cId="3558224958" sldId="333"/>
            <ac:spMk id="18" creationId="{6EB730F7-D11E-13E3-D394-591543F6F3F4}"/>
          </ac:spMkLst>
        </pc:spChg>
        <pc:spChg chg="mod">
          <ac:chgData name="Sarah Balian" userId="b3b060d9-4d34-479b-ad68-688eaebf93c5" providerId="ADAL" clId="{9C87DBE2-CF3F-4A2A-925A-7BAFE2C1CD80}" dt="2022-12-17T21:44:20.683" v="2539" actId="207"/>
          <ac:spMkLst>
            <pc:docMk/>
            <pc:sldMk cId="3558224958" sldId="333"/>
            <ac:spMk id="19" creationId="{82B27EF9-3FBD-309B-79E6-6DD1B396B7F2}"/>
          </ac:spMkLst>
        </pc:spChg>
        <pc:spChg chg="mod">
          <ac:chgData name="Sarah Balian" userId="b3b060d9-4d34-479b-ad68-688eaebf93c5" providerId="ADAL" clId="{9C87DBE2-CF3F-4A2A-925A-7BAFE2C1CD80}" dt="2022-12-17T21:44:47.081" v="2542" actId="207"/>
          <ac:spMkLst>
            <pc:docMk/>
            <pc:sldMk cId="3558224958" sldId="333"/>
            <ac:spMk id="20" creationId="{DFF4D7D1-5531-9052-3A86-E631897C3FF1}"/>
          </ac:spMkLst>
        </pc:spChg>
        <pc:spChg chg="mod">
          <ac:chgData name="Sarah Balian" userId="b3b060d9-4d34-479b-ad68-688eaebf93c5" providerId="ADAL" clId="{9C87DBE2-CF3F-4A2A-925A-7BAFE2C1CD80}" dt="2022-12-17T21:44:42.613" v="2541" actId="207"/>
          <ac:spMkLst>
            <pc:docMk/>
            <pc:sldMk cId="3558224958" sldId="333"/>
            <ac:spMk id="23" creationId="{FB08A05E-566E-4B8C-CEE8-9AB1A3EC8EFD}"/>
          </ac:spMkLst>
        </pc:spChg>
        <pc:spChg chg="mod">
          <ac:chgData name="Sarah Balian" userId="b3b060d9-4d34-479b-ad68-688eaebf93c5" providerId="ADAL" clId="{9C87DBE2-CF3F-4A2A-925A-7BAFE2C1CD80}" dt="2022-12-17T21:45:02.666" v="2545" actId="207"/>
          <ac:spMkLst>
            <pc:docMk/>
            <pc:sldMk cId="3558224958" sldId="333"/>
            <ac:spMk id="24" creationId="{C50532D2-86D1-EE8B-6A3E-06DE59632923}"/>
          </ac:spMkLst>
        </pc:spChg>
        <pc:spChg chg="mod">
          <ac:chgData name="Sarah Balian" userId="b3b060d9-4d34-479b-ad68-688eaebf93c5" providerId="ADAL" clId="{9C87DBE2-CF3F-4A2A-925A-7BAFE2C1CD80}" dt="2022-12-17T21:44:53.920" v="2543" actId="207"/>
          <ac:spMkLst>
            <pc:docMk/>
            <pc:sldMk cId="3558224958" sldId="333"/>
            <ac:spMk id="26" creationId="{0CE7C57C-079C-43BE-38DE-8556061A61F0}"/>
          </ac:spMkLst>
        </pc:spChg>
        <pc:spChg chg="mod">
          <ac:chgData name="Sarah Balian" userId="b3b060d9-4d34-479b-ad68-688eaebf93c5" providerId="ADAL" clId="{9C87DBE2-CF3F-4A2A-925A-7BAFE2C1CD80}" dt="2022-12-17T21:45:57.713" v="2555" actId="207"/>
          <ac:spMkLst>
            <pc:docMk/>
            <pc:sldMk cId="3558224958" sldId="333"/>
            <ac:spMk id="27" creationId="{3B2484F9-7DA9-3B58-5691-5C05CBB4911C}"/>
          </ac:spMkLst>
        </pc:spChg>
        <pc:spChg chg="mod">
          <ac:chgData name="Sarah Balian" userId="b3b060d9-4d34-479b-ad68-688eaebf93c5" providerId="ADAL" clId="{9C87DBE2-CF3F-4A2A-925A-7BAFE2C1CD80}" dt="2022-12-17T21:45:16.446" v="2548" actId="207"/>
          <ac:spMkLst>
            <pc:docMk/>
            <pc:sldMk cId="3558224958" sldId="333"/>
            <ac:spMk id="28" creationId="{086B88E6-B36D-DA23-F13A-221477F30255}"/>
          </ac:spMkLst>
        </pc:spChg>
        <pc:spChg chg="mod">
          <ac:chgData name="Sarah Balian" userId="b3b060d9-4d34-479b-ad68-688eaebf93c5" providerId="ADAL" clId="{9C87DBE2-CF3F-4A2A-925A-7BAFE2C1CD80}" dt="2022-12-17T21:44:58.245" v="2544" actId="207"/>
          <ac:spMkLst>
            <pc:docMk/>
            <pc:sldMk cId="3558224958" sldId="333"/>
            <ac:spMk id="29" creationId="{1BF5DB5A-462C-81A6-1C76-D1666FA63B95}"/>
          </ac:spMkLst>
        </pc:spChg>
        <pc:spChg chg="mod">
          <ac:chgData name="Sarah Balian" userId="b3b060d9-4d34-479b-ad68-688eaebf93c5" providerId="ADAL" clId="{9C87DBE2-CF3F-4A2A-925A-7BAFE2C1CD80}" dt="2022-12-17T21:46:11.635" v="2559" actId="207"/>
          <ac:spMkLst>
            <pc:docMk/>
            <pc:sldMk cId="3558224958" sldId="333"/>
            <ac:spMk id="30" creationId="{70AA0F01-213A-E2F6-7512-A7938C78CB69}"/>
          </ac:spMkLst>
        </pc:spChg>
        <pc:spChg chg="mod">
          <ac:chgData name="Sarah Balian" userId="b3b060d9-4d34-479b-ad68-688eaebf93c5" providerId="ADAL" clId="{9C87DBE2-CF3F-4A2A-925A-7BAFE2C1CD80}" dt="2022-12-17T21:46:20.717" v="2560" actId="207"/>
          <ac:spMkLst>
            <pc:docMk/>
            <pc:sldMk cId="3558224958" sldId="333"/>
            <ac:spMk id="32" creationId="{E978B757-63B9-7169-1890-A30CE86C7447}"/>
          </ac:spMkLst>
        </pc:spChg>
        <pc:spChg chg="mod">
          <ac:chgData name="Sarah Balian" userId="b3b060d9-4d34-479b-ad68-688eaebf93c5" providerId="ADAL" clId="{9C87DBE2-CF3F-4A2A-925A-7BAFE2C1CD80}" dt="2022-12-17T21:45:45.364" v="2553" actId="207"/>
          <ac:spMkLst>
            <pc:docMk/>
            <pc:sldMk cId="3558224958" sldId="333"/>
            <ac:spMk id="36" creationId="{3A6045E7-8748-CF8A-A9B5-1479A6021893}"/>
          </ac:spMkLst>
        </pc:spChg>
        <pc:spChg chg="mod">
          <ac:chgData name="Sarah Balian" userId="b3b060d9-4d34-479b-ad68-688eaebf93c5" providerId="ADAL" clId="{9C87DBE2-CF3F-4A2A-925A-7BAFE2C1CD80}" dt="2022-12-17T21:45:32.273" v="2551" actId="207"/>
          <ac:spMkLst>
            <pc:docMk/>
            <pc:sldMk cId="3558224958" sldId="333"/>
            <ac:spMk id="38" creationId="{AD04D305-2F1B-09A1-7316-2CA8AE0B75EB}"/>
          </ac:spMkLst>
        </pc:spChg>
        <pc:spChg chg="mod">
          <ac:chgData name="Sarah Balian" userId="b3b060d9-4d34-479b-ad68-688eaebf93c5" providerId="ADAL" clId="{9C87DBE2-CF3F-4A2A-925A-7BAFE2C1CD80}" dt="2022-12-17T21:45:25.096" v="2550" actId="207"/>
          <ac:spMkLst>
            <pc:docMk/>
            <pc:sldMk cId="3558224958" sldId="333"/>
            <ac:spMk id="39" creationId="{E8EB246B-21B0-3706-9009-9F756AA23DB1}"/>
          </ac:spMkLst>
        </pc:spChg>
        <pc:spChg chg="mod">
          <ac:chgData name="Sarah Balian" userId="b3b060d9-4d34-479b-ad68-688eaebf93c5" providerId="ADAL" clId="{9C87DBE2-CF3F-4A2A-925A-7BAFE2C1CD80}" dt="2022-12-17T21:45:19.232" v="2549" actId="207"/>
          <ac:spMkLst>
            <pc:docMk/>
            <pc:sldMk cId="3558224958" sldId="333"/>
            <ac:spMk id="40" creationId="{6A2D8D17-55A6-5F49-0564-5524CA389360}"/>
          </ac:spMkLst>
        </pc:spChg>
        <pc:spChg chg="mod">
          <ac:chgData name="Sarah Balian" userId="b3b060d9-4d34-479b-ad68-688eaebf93c5" providerId="ADAL" clId="{9C87DBE2-CF3F-4A2A-925A-7BAFE2C1CD80}" dt="2022-12-17T21:39:41.283" v="2521" actId="20577"/>
          <ac:spMkLst>
            <pc:docMk/>
            <pc:sldMk cId="3558224958" sldId="333"/>
            <ac:spMk id="41" creationId="{D668D04A-DECC-8646-63D2-86090C0B6EC2}"/>
          </ac:spMkLst>
        </pc:spChg>
        <pc:spChg chg="mod">
          <ac:chgData name="Sarah Balian" userId="b3b060d9-4d34-479b-ad68-688eaebf93c5" providerId="ADAL" clId="{9C87DBE2-CF3F-4A2A-925A-7BAFE2C1CD80}" dt="2022-12-17T21:40:06.856" v="2526" actId="20577"/>
          <ac:spMkLst>
            <pc:docMk/>
            <pc:sldMk cId="3558224958" sldId="333"/>
            <ac:spMk id="42" creationId="{CF8A5421-9323-A745-9033-6B0858E056E5}"/>
          </ac:spMkLst>
        </pc:spChg>
        <pc:spChg chg="mod">
          <ac:chgData name="Sarah Balian" userId="b3b060d9-4d34-479b-ad68-688eaebf93c5" providerId="ADAL" clId="{9C87DBE2-CF3F-4A2A-925A-7BAFE2C1CD80}" dt="2022-12-17T21:39:20.578" v="2516" actId="20577"/>
          <ac:spMkLst>
            <pc:docMk/>
            <pc:sldMk cId="3558224958" sldId="333"/>
            <ac:spMk id="43" creationId="{B7FC13D1-752F-56B6-5609-2A21E3445535}"/>
          </ac:spMkLst>
        </pc:spChg>
        <pc:spChg chg="mod">
          <ac:chgData name="Sarah Balian" userId="b3b060d9-4d34-479b-ad68-688eaebf93c5" providerId="ADAL" clId="{9C87DBE2-CF3F-4A2A-925A-7BAFE2C1CD80}" dt="2022-12-17T21:40:35.146" v="2531" actId="20577"/>
          <ac:spMkLst>
            <pc:docMk/>
            <pc:sldMk cId="3558224958" sldId="333"/>
            <ac:spMk id="44" creationId="{4BC63EFC-51D8-5205-E29F-01514C838175}"/>
          </ac:spMkLst>
        </pc:spChg>
        <pc:spChg chg="mod">
          <ac:chgData name="Sarah Balian" userId="b3b060d9-4d34-479b-ad68-688eaebf93c5" providerId="ADAL" clId="{9C87DBE2-CF3F-4A2A-925A-7BAFE2C1CD80}" dt="2022-12-17T21:39:45.496" v="2522" actId="20577"/>
          <ac:spMkLst>
            <pc:docMk/>
            <pc:sldMk cId="3558224958" sldId="333"/>
            <ac:spMk id="46" creationId="{42DF423A-99C8-4EB4-85E6-B227F5AC86CF}"/>
          </ac:spMkLst>
        </pc:spChg>
        <pc:spChg chg="mod">
          <ac:chgData name="Sarah Balian" userId="b3b060d9-4d34-479b-ad68-688eaebf93c5" providerId="ADAL" clId="{9C87DBE2-CF3F-4A2A-925A-7BAFE2C1CD80}" dt="2022-12-17T21:38:25.991" v="2502" actId="20577"/>
          <ac:spMkLst>
            <pc:docMk/>
            <pc:sldMk cId="3558224958" sldId="333"/>
            <ac:spMk id="47" creationId="{1A54FE55-9EA8-7040-3CAE-58A0BC0B5A7A}"/>
          </ac:spMkLst>
        </pc:spChg>
        <pc:spChg chg="mod">
          <ac:chgData name="Sarah Balian" userId="b3b060d9-4d34-479b-ad68-688eaebf93c5" providerId="ADAL" clId="{9C87DBE2-CF3F-4A2A-925A-7BAFE2C1CD80}" dt="2022-12-17T21:38:58.353" v="2511" actId="20577"/>
          <ac:spMkLst>
            <pc:docMk/>
            <pc:sldMk cId="3558224958" sldId="333"/>
            <ac:spMk id="48" creationId="{C745E97A-7FD6-1663-C9EC-826AD8D437D1}"/>
          </ac:spMkLst>
        </pc:spChg>
        <pc:spChg chg="mod">
          <ac:chgData name="Sarah Balian" userId="b3b060d9-4d34-479b-ad68-688eaebf93c5" providerId="ADAL" clId="{9C87DBE2-CF3F-4A2A-925A-7BAFE2C1CD80}" dt="2022-12-17T21:39:05.870" v="2513" actId="20577"/>
          <ac:spMkLst>
            <pc:docMk/>
            <pc:sldMk cId="3558224958" sldId="333"/>
            <ac:spMk id="49" creationId="{5A089B96-6EB7-40E6-B695-CA14F03E510E}"/>
          </ac:spMkLst>
        </pc:spChg>
        <pc:spChg chg="mod">
          <ac:chgData name="Sarah Balian" userId="b3b060d9-4d34-479b-ad68-688eaebf93c5" providerId="ADAL" clId="{9C87DBE2-CF3F-4A2A-925A-7BAFE2C1CD80}" dt="2022-12-17T21:40:53.533" v="2537" actId="20577"/>
          <ac:spMkLst>
            <pc:docMk/>
            <pc:sldMk cId="3558224958" sldId="333"/>
            <ac:spMk id="50" creationId="{B4A38A1D-ED77-E4A3-DF60-1B2D80DD4252}"/>
          </ac:spMkLst>
        </pc:spChg>
        <pc:spChg chg="mod">
          <ac:chgData name="Sarah Balian" userId="b3b060d9-4d34-479b-ad68-688eaebf93c5" providerId="ADAL" clId="{9C87DBE2-CF3F-4A2A-925A-7BAFE2C1CD80}" dt="2022-12-17T21:37:38.312" v="2496" actId="20577"/>
          <ac:spMkLst>
            <pc:docMk/>
            <pc:sldMk cId="3558224958" sldId="333"/>
            <ac:spMk id="51" creationId="{3D949BF7-3246-03FC-D71D-FF2B194A5867}"/>
          </ac:spMkLst>
        </pc:spChg>
        <pc:spChg chg="mod">
          <ac:chgData name="Sarah Balian" userId="b3b060d9-4d34-479b-ad68-688eaebf93c5" providerId="ADAL" clId="{9C87DBE2-CF3F-4A2A-925A-7BAFE2C1CD80}" dt="2022-12-17T21:46:07.114" v="2558" actId="1076"/>
          <ac:spMkLst>
            <pc:docMk/>
            <pc:sldMk cId="3558224958" sldId="333"/>
            <ac:spMk id="52" creationId="{D73A6417-5A8E-992C-44F0-86E234C17E10}"/>
          </ac:spMkLst>
        </pc:spChg>
        <pc:spChg chg="mod">
          <ac:chgData name="Sarah Balian" userId="b3b060d9-4d34-479b-ad68-688eaebf93c5" providerId="ADAL" clId="{9C87DBE2-CF3F-4A2A-925A-7BAFE2C1CD80}" dt="2022-12-17T21:39:35.255" v="2520" actId="20577"/>
          <ac:spMkLst>
            <pc:docMk/>
            <pc:sldMk cId="3558224958" sldId="333"/>
            <ac:spMk id="53" creationId="{34E58A3B-6C41-24E5-AFB9-0CC8E52DFFBF}"/>
          </ac:spMkLst>
        </pc:spChg>
        <pc:spChg chg="mod">
          <ac:chgData name="Sarah Balian" userId="b3b060d9-4d34-479b-ad68-688eaebf93c5" providerId="ADAL" clId="{9C87DBE2-CF3F-4A2A-925A-7BAFE2C1CD80}" dt="2022-12-17T21:37:32.080" v="2494" actId="20577"/>
          <ac:spMkLst>
            <pc:docMk/>
            <pc:sldMk cId="3558224958" sldId="333"/>
            <ac:spMk id="54" creationId="{3C62B939-790C-DB0F-0CF6-1E2C6F585ED4}"/>
          </ac:spMkLst>
        </pc:spChg>
        <pc:spChg chg="mod">
          <ac:chgData name="Sarah Balian" userId="b3b060d9-4d34-479b-ad68-688eaebf93c5" providerId="ADAL" clId="{9C87DBE2-CF3F-4A2A-925A-7BAFE2C1CD80}" dt="2022-12-17T21:40:49.798" v="2535" actId="20577"/>
          <ac:spMkLst>
            <pc:docMk/>
            <pc:sldMk cId="3558224958" sldId="333"/>
            <ac:spMk id="55" creationId="{16C6B6BA-7222-2A46-CA43-30A3DC2F40E5}"/>
          </ac:spMkLst>
        </pc:spChg>
        <pc:spChg chg="del">
          <ac:chgData name="Sarah Balian" userId="b3b060d9-4d34-479b-ad68-688eaebf93c5" providerId="ADAL" clId="{9C87DBE2-CF3F-4A2A-925A-7BAFE2C1CD80}" dt="2022-12-17T21:33:01.355" v="2431" actId="478"/>
          <ac:spMkLst>
            <pc:docMk/>
            <pc:sldMk cId="3558224958" sldId="333"/>
            <ac:spMk id="58" creationId="{DB0E9556-57C4-FB9F-F4ED-4A86F430775C}"/>
          </ac:spMkLst>
        </pc:spChg>
        <pc:spChg chg="mod">
          <ac:chgData name="Sarah Balian" userId="b3b060d9-4d34-479b-ad68-688eaebf93c5" providerId="ADAL" clId="{9C87DBE2-CF3F-4A2A-925A-7BAFE2C1CD80}" dt="2022-12-17T21:38:49.992" v="2509" actId="27636"/>
          <ac:spMkLst>
            <pc:docMk/>
            <pc:sldMk cId="3558224958" sldId="333"/>
            <ac:spMk id="59" creationId="{4D135624-874F-7303-6186-F1323F30C5AA}"/>
          </ac:spMkLst>
        </pc:spChg>
        <pc:spChg chg="mod">
          <ac:chgData name="Sarah Balian" userId="b3b060d9-4d34-479b-ad68-688eaebf93c5" providerId="ADAL" clId="{9C87DBE2-CF3F-4A2A-925A-7BAFE2C1CD80}" dt="2022-12-17T21:44:25.844" v="2540" actId="1076"/>
          <ac:spMkLst>
            <pc:docMk/>
            <pc:sldMk cId="3558224958" sldId="333"/>
            <ac:spMk id="60" creationId="{283A431F-66DE-56D0-6F8C-E197CA434994}"/>
          </ac:spMkLst>
        </pc:spChg>
        <pc:spChg chg="mod">
          <ac:chgData name="Sarah Balian" userId="b3b060d9-4d34-479b-ad68-688eaebf93c5" providerId="ADAL" clId="{9C87DBE2-CF3F-4A2A-925A-7BAFE2C1CD80}" dt="2022-12-17T21:39:56.256" v="2524" actId="20577"/>
          <ac:spMkLst>
            <pc:docMk/>
            <pc:sldMk cId="3558224958" sldId="333"/>
            <ac:spMk id="61" creationId="{13D1EBF7-3808-CC4B-C914-B34A82C02B00}"/>
          </ac:spMkLst>
        </pc:spChg>
        <pc:spChg chg="mod">
          <ac:chgData name="Sarah Balian" userId="b3b060d9-4d34-479b-ad68-688eaebf93c5" providerId="ADAL" clId="{9C87DBE2-CF3F-4A2A-925A-7BAFE2C1CD80}" dt="2022-12-17T21:45:37.043" v="2552" actId="1076"/>
          <ac:spMkLst>
            <pc:docMk/>
            <pc:sldMk cId="3558224958" sldId="333"/>
            <ac:spMk id="1033" creationId="{3CD9B410-05B2-6138-6911-D2332C745AC9}"/>
          </ac:spMkLst>
        </pc:spChg>
        <pc:spChg chg="mod">
          <ac:chgData name="Sarah Balian" userId="b3b060d9-4d34-479b-ad68-688eaebf93c5" providerId="ADAL" clId="{9C87DBE2-CF3F-4A2A-925A-7BAFE2C1CD80}" dt="2022-12-17T21:40:40.406" v="2533" actId="20577"/>
          <ac:spMkLst>
            <pc:docMk/>
            <pc:sldMk cId="3558224958" sldId="333"/>
            <ac:spMk id="1034" creationId="{7DB997D1-C003-D6C6-1F18-F0F31FEDDA4D}"/>
          </ac:spMkLst>
        </pc:spChg>
        <pc:spChg chg="mod">
          <ac:chgData name="Sarah Balian" userId="b3b060d9-4d34-479b-ad68-688eaebf93c5" providerId="ADAL" clId="{9C87DBE2-CF3F-4A2A-925A-7BAFE2C1CD80}" dt="2022-12-17T21:40:22.296" v="2530" actId="20577"/>
          <ac:spMkLst>
            <pc:docMk/>
            <pc:sldMk cId="3558224958" sldId="333"/>
            <ac:spMk id="1035" creationId="{505D2889-80F3-69CB-1B35-181142E76EFB}"/>
          </ac:spMkLst>
        </pc:spChg>
        <pc:spChg chg="mod">
          <ac:chgData name="Sarah Balian" userId="b3b060d9-4d34-479b-ad68-688eaebf93c5" providerId="ADAL" clId="{9C87DBE2-CF3F-4A2A-925A-7BAFE2C1CD80}" dt="2022-12-17T21:38:41.583" v="2505" actId="20577"/>
          <ac:spMkLst>
            <pc:docMk/>
            <pc:sldMk cId="3558224958" sldId="333"/>
            <ac:spMk id="1036" creationId="{857DBFB8-A839-2B3D-F992-3D5B522A6EDA}"/>
          </ac:spMkLst>
        </pc:spChg>
        <pc:spChg chg="mod">
          <ac:chgData name="Sarah Balian" userId="b3b060d9-4d34-479b-ad68-688eaebf93c5" providerId="ADAL" clId="{9C87DBE2-CF3F-4A2A-925A-7BAFE2C1CD80}" dt="2022-12-17T21:39:29.863" v="2518" actId="20577"/>
          <ac:spMkLst>
            <pc:docMk/>
            <pc:sldMk cId="3558224958" sldId="333"/>
            <ac:spMk id="1037" creationId="{A619D19B-59AC-7D09-4061-FA84E7FB471A}"/>
          </ac:spMkLst>
        </pc:spChg>
        <pc:spChg chg="mod">
          <ac:chgData name="Sarah Balian" userId="b3b060d9-4d34-479b-ad68-688eaebf93c5" providerId="ADAL" clId="{9C87DBE2-CF3F-4A2A-925A-7BAFE2C1CD80}" dt="2022-12-17T21:40:16.598" v="2528" actId="20577"/>
          <ac:spMkLst>
            <pc:docMk/>
            <pc:sldMk cId="3558224958" sldId="333"/>
            <ac:spMk id="1038" creationId="{5909F8BF-9101-628B-51F4-11674CFA84EF}"/>
          </ac:spMkLst>
        </pc:spChg>
        <pc:spChg chg="mod">
          <ac:chgData name="Sarah Balian" userId="b3b060d9-4d34-479b-ad68-688eaebf93c5" providerId="ADAL" clId="{9C87DBE2-CF3F-4A2A-925A-7BAFE2C1CD80}" dt="2022-12-17T21:39:10.904" v="2515" actId="20577"/>
          <ac:spMkLst>
            <pc:docMk/>
            <pc:sldMk cId="3558224958" sldId="333"/>
            <ac:spMk id="1041" creationId="{EDDDA1C2-40F2-C465-D3BB-2E406CC881AB}"/>
          </ac:spMkLst>
        </pc:spChg>
        <pc:spChg chg="mod">
          <ac:chgData name="Sarah Balian" userId="b3b060d9-4d34-479b-ad68-688eaebf93c5" providerId="ADAL" clId="{9C87DBE2-CF3F-4A2A-925A-7BAFE2C1CD80}" dt="2022-12-17T21:36:44.663" v="2493" actId="20577"/>
          <ac:spMkLst>
            <pc:docMk/>
            <pc:sldMk cId="3558224958" sldId="333"/>
            <ac:spMk id="1046" creationId="{8A57591F-F75D-FBB3-BD7E-757A1AFC2F44}"/>
          </ac:spMkLst>
        </pc:spChg>
      </pc:sldChg>
    </pc:docChg>
  </pc:docChgLst>
  <pc:docChgLst>
    <pc:chgData name="Balian, Sarah (CNTR)" userId="b3b060d9-4d34-479b-ad68-688eaebf93c5" providerId="ADAL" clId="{FA6F9A24-F7B7-43E1-8E40-BDD1953A9B65}"/>
    <pc:docChg chg="undo custSel delSld modSld modMainMaster">
      <pc:chgData name="Balian, Sarah (CNTR)" userId="b3b060d9-4d34-479b-ad68-688eaebf93c5" providerId="ADAL" clId="{FA6F9A24-F7B7-43E1-8E40-BDD1953A9B65}" dt="2023-05-25T16:56:38.867" v="4251"/>
      <pc:docMkLst>
        <pc:docMk/>
      </pc:docMkLst>
      <pc:sldChg chg="addSp modSp mod">
        <pc:chgData name="Balian, Sarah (CNTR)" userId="b3b060d9-4d34-479b-ad68-688eaebf93c5" providerId="ADAL" clId="{FA6F9A24-F7B7-43E1-8E40-BDD1953A9B65}" dt="2023-05-22T01:52:23.291" v="10"/>
        <pc:sldMkLst>
          <pc:docMk/>
          <pc:sldMk cId="109857222" sldId="256"/>
        </pc:sldMkLst>
        <pc:spChg chg="add mod">
          <ac:chgData name="Balian, Sarah (CNTR)" userId="b3b060d9-4d34-479b-ad68-688eaebf93c5" providerId="ADAL" clId="{FA6F9A24-F7B7-43E1-8E40-BDD1953A9B65}" dt="2023-05-22T01:52:23.291" v="10"/>
          <ac:spMkLst>
            <pc:docMk/>
            <pc:sldMk cId="109857222" sldId="256"/>
            <ac:spMk id="2" creationId="{C628023D-A7E4-98A0-31B5-3AA24C05A482}"/>
          </ac:spMkLst>
        </pc:spChg>
        <pc:spChg chg="mod">
          <ac:chgData name="Balian, Sarah (CNTR)" userId="b3b060d9-4d34-479b-ad68-688eaebf93c5" providerId="ADAL" clId="{FA6F9A24-F7B7-43E1-8E40-BDD1953A9B65}" dt="2023-05-22T01:52:12.872" v="9" actId="1076"/>
          <ac:spMkLst>
            <pc:docMk/>
            <pc:sldMk cId="109857222" sldId="256"/>
            <ac:spMk id="3" creationId="{00000000-0000-0000-0000-000000000000}"/>
          </ac:spMkLst>
        </pc:spChg>
      </pc:sldChg>
      <pc:sldChg chg="addSp delSp modSp mod">
        <pc:chgData name="Balian, Sarah (CNTR)" userId="b3b060d9-4d34-479b-ad68-688eaebf93c5" providerId="ADAL" clId="{FA6F9A24-F7B7-43E1-8E40-BDD1953A9B65}" dt="2023-05-22T02:11:08.836" v="906" actId="20577"/>
        <pc:sldMkLst>
          <pc:docMk/>
          <pc:sldMk cId="2163988523" sldId="260"/>
        </pc:sldMkLst>
        <pc:spChg chg="del">
          <ac:chgData name="Balian, Sarah (CNTR)" userId="b3b060d9-4d34-479b-ad68-688eaebf93c5" providerId="ADAL" clId="{FA6F9A24-F7B7-43E1-8E40-BDD1953A9B65}" dt="2023-05-22T01:52:30.793" v="12" actId="478"/>
          <ac:spMkLst>
            <pc:docMk/>
            <pc:sldMk cId="2163988523" sldId="260"/>
            <ac:spMk id="6" creationId="{5D0F14F3-1A09-3E96-BCB2-D8B940E469DA}"/>
          </ac:spMkLst>
        </pc:spChg>
        <pc:spChg chg="del">
          <ac:chgData name="Balian, Sarah (CNTR)" userId="b3b060d9-4d34-479b-ad68-688eaebf93c5" providerId="ADAL" clId="{FA6F9A24-F7B7-43E1-8E40-BDD1953A9B65}" dt="2023-05-22T01:52:30.360" v="11" actId="478"/>
          <ac:spMkLst>
            <pc:docMk/>
            <pc:sldMk cId="2163988523" sldId="260"/>
            <ac:spMk id="7" creationId="{CE64F085-394F-89FE-55C1-94E5F28AFADD}"/>
          </ac:spMkLst>
        </pc:spChg>
        <pc:spChg chg="del">
          <ac:chgData name="Balian, Sarah (CNTR)" userId="b3b060d9-4d34-479b-ad68-688eaebf93c5" providerId="ADAL" clId="{FA6F9A24-F7B7-43E1-8E40-BDD1953A9B65}" dt="2023-05-22T01:52:31.752" v="13" actId="478"/>
          <ac:spMkLst>
            <pc:docMk/>
            <pc:sldMk cId="2163988523" sldId="260"/>
            <ac:spMk id="8" creationId="{E39DAA33-FEFE-A8BD-BBEA-A8F3D8B80ECE}"/>
          </ac:spMkLst>
        </pc:spChg>
        <pc:spChg chg="mod">
          <ac:chgData name="Balian, Sarah (CNTR)" userId="b3b060d9-4d34-479b-ad68-688eaebf93c5" providerId="ADAL" clId="{FA6F9A24-F7B7-43E1-8E40-BDD1953A9B65}" dt="2023-05-22T02:11:08.836" v="906" actId="20577"/>
          <ac:spMkLst>
            <pc:docMk/>
            <pc:sldMk cId="2163988523" sldId="260"/>
            <ac:spMk id="9" creationId="{E690F70B-E368-D7F5-795E-B5139345EF71}"/>
          </ac:spMkLst>
        </pc:spChg>
        <pc:picChg chg="add mod">
          <ac:chgData name="Balian, Sarah (CNTR)" userId="b3b060d9-4d34-479b-ad68-688eaebf93c5" providerId="ADAL" clId="{FA6F9A24-F7B7-43E1-8E40-BDD1953A9B65}" dt="2023-05-22T02:10:15.549" v="897"/>
          <ac:picMkLst>
            <pc:docMk/>
            <pc:sldMk cId="2163988523" sldId="260"/>
            <ac:picMk id="2" creationId="{F7F90122-E817-D0C0-1E50-DE4EBA51D0B1}"/>
          </ac:picMkLst>
        </pc:picChg>
      </pc:sldChg>
      <pc:sldChg chg="addSp delSp modSp mod modNotesTx">
        <pc:chgData name="Balian, Sarah (CNTR)" userId="b3b060d9-4d34-479b-ad68-688eaebf93c5" providerId="ADAL" clId="{FA6F9A24-F7B7-43E1-8E40-BDD1953A9B65}" dt="2023-05-22T02:24:44.770" v="1744" actId="20577"/>
        <pc:sldMkLst>
          <pc:docMk/>
          <pc:sldMk cId="1428788921" sldId="262"/>
        </pc:sldMkLst>
        <pc:spChg chg="mod">
          <ac:chgData name="Balian, Sarah (CNTR)" userId="b3b060d9-4d34-479b-ad68-688eaebf93c5" providerId="ADAL" clId="{FA6F9A24-F7B7-43E1-8E40-BDD1953A9B65}" dt="2023-05-22T01:54:52.034" v="58" actId="6549"/>
          <ac:spMkLst>
            <pc:docMk/>
            <pc:sldMk cId="1428788921" sldId="262"/>
            <ac:spMk id="3" creationId="{E4FD1E92-5DBC-B105-F246-2355E4FF9A74}"/>
          </ac:spMkLst>
        </pc:spChg>
        <pc:graphicFrameChg chg="add mod">
          <ac:chgData name="Balian, Sarah (CNTR)" userId="b3b060d9-4d34-479b-ad68-688eaebf93c5" providerId="ADAL" clId="{FA6F9A24-F7B7-43E1-8E40-BDD1953A9B65}" dt="2023-05-22T01:54:47.414" v="50"/>
          <ac:graphicFrameMkLst>
            <pc:docMk/>
            <pc:sldMk cId="1428788921" sldId="262"/>
            <ac:graphicFrameMk id="4" creationId="{C6A20B23-B0A6-2144-6B17-3B2458E2DE18}"/>
          </ac:graphicFrameMkLst>
        </pc:graphicFrameChg>
        <pc:graphicFrameChg chg="del">
          <ac:chgData name="Balian, Sarah (CNTR)" userId="b3b060d9-4d34-479b-ad68-688eaebf93c5" providerId="ADAL" clId="{FA6F9A24-F7B7-43E1-8E40-BDD1953A9B65}" dt="2023-05-22T01:54:23.269" v="49" actId="478"/>
          <ac:graphicFrameMkLst>
            <pc:docMk/>
            <pc:sldMk cId="1428788921" sldId="262"/>
            <ac:graphicFrameMk id="9" creationId="{16BB2B36-D329-083C-5198-BEEC5AC12CFA}"/>
          </ac:graphicFrameMkLst>
        </pc:graphicFrameChg>
      </pc:sldChg>
      <pc:sldChg chg="modSp mod">
        <pc:chgData name="Balian, Sarah (CNTR)" userId="b3b060d9-4d34-479b-ad68-688eaebf93c5" providerId="ADAL" clId="{FA6F9A24-F7B7-43E1-8E40-BDD1953A9B65}" dt="2023-05-22T02:02:28.169" v="274"/>
        <pc:sldMkLst>
          <pc:docMk/>
          <pc:sldMk cId="1887431401" sldId="263"/>
        </pc:sldMkLst>
        <pc:spChg chg="mod">
          <ac:chgData name="Balian, Sarah (CNTR)" userId="b3b060d9-4d34-479b-ad68-688eaebf93c5" providerId="ADAL" clId="{FA6F9A24-F7B7-43E1-8E40-BDD1953A9B65}" dt="2023-05-22T02:00:54.575" v="254" actId="20577"/>
          <ac:spMkLst>
            <pc:docMk/>
            <pc:sldMk cId="1887431401" sldId="263"/>
            <ac:spMk id="2" creationId="{F6245169-1799-41CD-B28E-D2D20D16AD73}"/>
          </ac:spMkLst>
        </pc:spChg>
        <pc:spChg chg="mod">
          <ac:chgData name="Balian, Sarah (CNTR)" userId="b3b060d9-4d34-479b-ad68-688eaebf93c5" providerId="ADAL" clId="{FA6F9A24-F7B7-43E1-8E40-BDD1953A9B65}" dt="2023-05-22T01:57:33.728" v="220" actId="6549"/>
          <ac:spMkLst>
            <pc:docMk/>
            <pc:sldMk cId="1887431401" sldId="263"/>
            <ac:spMk id="3" creationId="{E4FD1E92-5DBC-B105-F246-2355E4FF9A74}"/>
          </ac:spMkLst>
        </pc:spChg>
        <pc:graphicFrameChg chg="mod">
          <ac:chgData name="Balian, Sarah (CNTR)" userId="b3b060d9-4d34-479b-ad68-688eaebf93c5" providerId="ADAL" clId="{FA6F9A24-F7B7-43E1-8E40-BDD1953A9B65}" dt="2023-05-22T02:02:28.169" v="274"/>
          <ac:graphicFrameMkLst>
            <pc:docMk/>
            <pc:sldMk cId="1887431401" sldId="263"/>
            <ac:graphicFrameMk id="11" creationId="{77C748B8-A357-4913-EC73-5F373BAF98C1}"/>
          </ac:graphicFrameMkLst>
        </pc:graphicFrameChg>
      </pc:sldChg>
      <pc:sldChg chg="addSp delSp modSp mod modNotesTx">
        <pc:chgData name="Balian, Sarah (CNTR)" userId="b3b060d9-4d34-479b-ad68-688eaebf93c5" providerId="ADAL" clId="{FA6F9A24-F7B7-43E1-8E40-BDD1953A9B65}" dt="2023-05-22T02:54:18.607" v="3870" actId="20577"/>
        <pc:sldMkLst>
          <pc:docMk/>
          <pc:sldMk cId="2479953464" sldId="264"/>
        </pc:sldMkLst>
        <pc:graphicFrameChg chg="add mod">
          <ac:chgData name="Balian, Sarah (CNTR)" userId="b3b060d9-4d34-479b-ad68-688eaebf93c5" providerId="ADAL" clId="{FA6F9A24-F7B7-43E1-8E40-BDD1953A9B65}" dt="2023-05-22T02:53:18.223" v="3733"/>
          <ac:graphicFrameMkLst>
            <pc:docMk/>
            <pc:sldMk cId="2479953464" sldId="264"/>
            <ac:graphicFrameMk id="4" creationId="{523F88A9-11E1-CE59-4BB9-72C93ED44E15}"/>
          </ac:graphicFrameMkLst>
        </pc:graphicFrameChg>
        <pc:graphicFrameChg chg="del">
          <ac:chgData name="Balian, Sarah (CNTR)" userId="b3b060d9-4d34-479b-ad68-688eaebf93c5" providerId="ADAL" clId="{FA6F9A24-F7B7-43E1-8E40-BDD1953A9B65}" dt="2023-05-22T02:53:07.560" v="3732" actId="478"/>
          <ac:graphicFrameMkLst>
            <pc:docMk/>
            <pc:sldMk cId="2479953464" sldId="264"/>
            <ac:graphicFrameMk id="9" creationId="{16BB2B36-D329-083C-5198-BEEC5AC12CFA}"/>
          </ac:graphicFrameMkLst>
        </pc:graphicFrameChg>
      </pc:sldChg>
      <pc:sldChg chg="mod modNotesTx">
        <pc:chgData name="Balian, Sarah (CNTR)" userId="b3b060d9-4d34-479b-ad68-688eaebf93c5" providerId="ADAL" clId="{FA6F9A24-F7B7-43E1-8E40-BDD1953A9B65}" dt="2023-05-22T02:55:01.764" v="3905" actId="20577"/>
        <pc:sldMkLst>
          <pc:docMk/>
          <pc:sldMk cId="3502258445" sldId="283"/>
        </pc:sldMkLst>
      </pc:sldChg>
      <pc:sldChg chg="mod modNotesTx">
        <pc:chgData name="Balian, Sarah (CNTR)" userId="b3b060d9-4d34-479b-ad68-688eaebf93c5" providerId="ADAL" clId="{FA6F9A24-F7B7-43E1-8E40-BDD1953A9B65}" dt="2023-05-22T02:31:21.946" v="2430" actId="20577"/>
        <pc:sldMkLst>
          <pc:docMk/>
          <pc:sldMk cId="2004344858" sldId="288"/>
        </pc:sldMkLst>
      </pc:sldChg>
      <pc:sldChg chg="modSp mod">
        <pc:chgData name="Balian, Sarah (CNTR)" userId="b3b060d9-4d34-479b-ad68-688eaebf93c5" providerId="ADAL" clId="{FA6F9A24-F7B7-43E1-8E40-BDD1953A9B65}" dt="2023-05-22T03:04:17.904" v="4248" actId="20577"/>
        <pc:sldMkLst>
          <pc:docMk/>
          <pc:sldMk cId="3475639167" sldId="289"/>
        </pc:sldMkLst>
        <pc:spChg chg="mod">
          <ac:chgData name="Balian, Sarah (CNTR)" userId="b3b060d9-4d34-479b-ad68-688eaebf93c5" providerId="ADAL" clId="{FA6F9A24-F7B7-43E1-8E40-BDD1953A9B65}" dt="2023-05-22T03:04:17.904" v="4248" actId="20577"/>
          <ac:spMkLst>
            <pc:docMk/>
            <pc:sldMk cId="3475639167" sldId="289"/>
            <ac:spMk id="3" creationId="{F2A31AE5-F919-CA50-BF07-AF012D87D146}"/>
          </ac:spMkLst>
        </pc:spChg>
      </pc:sldChg>
      <pc:sldChg chg="modSp mod modNotesTx">
        <pc:chgData name="Balian, Sarah (CNTR)" userId="b3b060d9-4d34-479b-ad68-688eaebf93c5" providerId="ADAL" clId="{FA6F9A24-F7B7-43E1-8E40-BDD1953A9B65}" dt="2023-05-22T02:15:01.343" v="1278" actId="20577"/>
        <pc:sldMkLst>
          <pc:docMk/>
          <pc:sldMk cId="61370533" sldId="290"/>
        </pc:sldMkLst>
        <pc:spChg chg="mod">
          <ac:chgData name="Balian, Sarah (CNTR)" userId="b3b060d9-4d34-479b-ad68-688eaebf93c5" providerId="ADAL" clId="{FA6F9A24-F7B7-43E1-8E40-BDD1953A9B65}" dt="2023-05-22T02:11:19.182" v="914" actId="6549"/>
          <ac:spMkLst>
            <pc:docMk/>
            <pc:sldMk cId="61370533" sldId="290"/>
            <ac:spMk id="2" creationId="{F6245169-1799-41CD-B28E-D2D20D16AD73}"/>
          </ac:spMkLst>
        </pc:spChg>
        <pc:spChg chg="mod">
          <ac:chgData name="Balian, Sarah (CNTR)" userId="b3b060d9-4d34-479b-ad68-688eaebf93c5" providerId="ADAL" clId="{FA6F9A24-F7B7-43E1-8E40-BDD1953A9B65}" dt="2023-05-22T01:55:08.298" v="75" actId="6549"/>
          <ac:spMkLst>
            <pc:docMk/>
            <pc:sldMk cId="61370533" sldId="290"/>
            <ac:spMk id="3" creationId="{E4FD1E92-5DBC-B105-F246-2355E4FF9A74}"/>
          </ac:spMkLst>
        </pc:spChg>
      </pc:sldChg>
      <pc:sldChg chg="modSp mod modNotesTx">
        <pc:chgData name="Balian, Sarah (CNTR)" userId="b3b060d9-4d34-479b-ad68-688eaebf93c5" providerId="ADAL" clId="{FA6F9A24-F7B7-43E1-8E40-BDD1953A9B65}" dt="2023-05-22T02:49:59.686" v="3238" actId="404"/>
        <pc:sldMkLst>
          <pc:docMk/>
          <pc:sldMk cId="4205298638" sldId="292"/>
        </pc:sldMkLst>
        <pc:spChg chg="mod">
          <ac:chgData name="Balian, Sarah (CNTR)" userId="b3b060d9-4d34-479b-ad68-688eaebf93c5" providerId="ADAL" clId="{FA6F9A24-F7B7-43E1-8E40-BDD1953A9B65}" dt="2023-05-22T01:53:14.178" v="34" actId="6549"/>
          <ac:spMkLst>
            <pc:docMk/>
            <pc:sldMk cId="4205298638" sldId="292"/>
            <ac:spMk id="3" creationId="{E4FD1E92-5DBC-B105-F246-2355E4FF9A74}"/>
          </ac:spMkLst>
        </pc:spChg>
      </pc:sldChg>
      <pc:sldChg chg="delSp modSp mod modNotesTx">
        <pc:chgData name="Balian, Sarah (CNTR)" userId="b3b060d9-4d34-479b-ad68-688eaebf93c5" providerId="ADAL" clId="{FA6F9A24-F7B7-43E1-8E40-BDD1953A9B65}" dt="2023-05-22T01:57:25.048" v="212" actId="20577"/>
        <pc:sldMkLst>
          <pc:docMk/>
          <pc:sldMk cId="1925132525" sldId="294"/>
        </pc:sldMkLst>
        <pc:spChg chg="mod">
          <ac:chgData name="Balian, Sarah (CNTR)" userId="b3b060d9-4d34-479b-ad68-688eaebf93c5" providerId="ADAL" clId="{FA6F9A24-F7B7-43E1-8E40-BDD1953A9B65}" dt="2023-05-22T01:56:36.012" v="99" actId="6549"/>
          <ac:spMkLst>
            <pc:docMk/>
            <pc:sldMk cId="1925132525" sldId="294"/>
            <ac:spMk id="3" creationId="{E4FD1E92-5DBC-B105-F246-2355E4FF9A74}"/>
          </ac:spMkLst>
        </pc:spChg>
        <pc:spChg chg="del">
          <ac:chgData name="Balian, Sarah (CNTR)" userId="b3b060d9-4d34-479b-ad68-688eaebf93c5" providerId="ADAL" clId="{FA6F9A24-F7B7-43E1-8E40-BDD1953A9B65}" dt="2023-05-22T01:56:44.512" v="101" actId="478"/>
          <ac:spMkLst>
            <pc:docMk/>
            <pc:sldMk cId="1925132525" sldId="294"/>
            <ac:spMk id="5" creationId="{B3616B7D-A375-398C-0366-AC966A1A5F0A}"/>
          </ac:spMkLst>
        </pc:spChg>
        <pc:spChg chg="del">
          <ac:chgData name="Balian, Sarah (CNTR)" userId="b3b060d9-4d34-479b-ad68-688eaebf93c5" providerId="ADAL" clId="{FA6F9A24-F7B7-43E1-8E40-BDD1953A9B65}" dt="2023-05-22T01:56:42.474" v="100" actId="478"/>
          <ac:spMkLst>
            <pc:docMk/>
            <pc:sldMk cId="1925132525" sldId="294"/>
            <ac:spMk id="6" creationId="{D8D5586F-4021-71BF-8F32-913C906417B3}"/>
          </ac:spMkLst>
        </pc:spChg>
        <pc:spChg chg="del">
          <ac:chgData name="Balian, Sarah (CNTR)" userId="b3b060d9-4d34-479b-ad68-688eaebf93c5" providerId="ADAL" clId="{FA6F9A24-F7B7-43E1-8E40-BDD1953A9B65}" dt="2023-05-22T01:56:46.592" v="102" actId="478"/>
          <ac:spMkLst>
            <pc:docMk/>
            <pc:sldMk cId="1925132525" sldId="294"/>
            <ac:spMk id="7" creationId="{70FEFE14-1C6A-1168-F512-D6AD8C8C65F7}"/>
          </ac:spMkLst>
        </pc:spChg>
        <pc:spChg chg="del">
          <ac:chgData name="Balian, Sarah (CNTR)" userId="b3b060d9-4d34-479b-ad68-688eaebf93c5" providerId="ADAL" clId="{FA6F9A24-F7B7-43E1-8E40-BDD1953A9B65}" dt="2023-05-22T01:56:48.192" v="103" actId="478"/>
          <ac:spMkLst>
            <pc:docMk/>
            <pc:sldMk cId="1925132525" sldId="294"/>
            <ac:spMk id="8" creationId="{ED718153-B8F8-D0AB-8876-5757C1746209}"/>
          </ac:spMkLst>
        </pc:spChg>
      </pc:sldChg>
      <pc:sldChg chg="modSp mod modNotesTx">
        <pc:chgData name="Balian, Sarah (CNTR)" userId="b3b060d9-4d34-479b-ad68-688eaebf93c5" providerId="ADAL" clId="{FA6F9A24-F7B7-43E1-8E40-BDD1953A9B65}" dt="2023-05-22T02:40:08.653" v="2932" actId="20577"/>
        <pc:sldMkLst>
          <pc:docMk/>
          <pc:sldMk cId="476875324" sldId="296"/>
        </pc:sldMkLst>
        <pc:spChg chg="mod">
          <ac:chgData name="Balian, Sarah (CNTR)" userId="b3b060d9-4d34-479b-ad68-688eaebf93c5" providerId="ADAL" clId="{FA6F9A24-F7B7-43E1-8E40-BDD1953A9B65}" dt="2023-05-22T02:39:12.641" v="2750" actId="6549"/>
          <ac:spMkLst>
            <pc:docMk/>
            <pc:sldMk cId="476875324" sldId="296"/>
            <ac:spMk id="2" creationId="{F6245169-1799-41CD-B28E-D2D20D16AD73}"/>
          </ac:spMkLst>
        </pc:spChg>
        <pc:spChg chg="mod">
          <ac:chgData name="Balian, Sarah (CNTR)" userId="b3b060d9-4d34-479b-ad68-688eaebf93c5" providerId="ADAL" clId="{FA6F9A24-F7B7-43E1-8E40-BDD1953A9B65}" dt="2023-05-22T02:39:23.066" v="2758" actId="6549"/>
          <ac:spMkLst>
            <pc:docMk/>
            <pc:sldMk cId="476875324" sldId="296"/>
            <ac:spMk id="3" creationId="{E4FD1E92-5DBC-B105-F246-2355E4FF9A74}"/>
          </ac:spMkLst>
        </pc:spChg>
        <pc:graphicFrameChg chg="mod">
          <ac:chgData name="Balian, Sarah (CNTR)" userId="b3b060d9-4d34-479b-ad68-688eaebf93c5" providerId="ADAL" clId="{FA6F9A24-F7B7-43E1-8E40-BDD1953A9B65}" dt="2023-05-22T02:38:45.885" v="2714" actId="207"/>
          <ac:graphicFrameMkLst>
            <pc:docMk/>
            <pc:sldMk cId="476875324" sldId="296"/>
            <ac:graphicFrameMk id="7" creationId="{BAE287F8-D626-0727-B8AA-36BF55EA7C9D}"/>
          </ac:graphicFrameMkLst>
        </pc:graphicFrameChg>
      </pc:sldChg>
      <pc:sldChg chg="addSp delSp modSp mod modNotesTx">
        <pc:chgData name="Balian, Sarah (CNTR)" userId="b3b060d9-4d34-479b-ad68-688eaebf93c5" providerId="ADAL" clId="{FA6F9A24-F7B7-43E1-8E40-BDD1953A9B65}" dt="2023-05-22T02:22:59.370" v="1554" actId="20577"/>
        <pc:sldMkLst>
          <pc:docMk/>
          <pc:sldMk cId="317324267" sldId="299"/>
        </pc:sldMkLst>
        <pc:spChg chg="mod">
          <ac:chgData name="Balian, Sarah (CNTR)" userId="b3b060d9-4d34-479b-ad68-688eaebf93c5" providerId="ADAL" clId="{FA6F9A24-F7B7-43E1-8E40-BDD1953A9B65}" dt="2023-05-22T02:16:00.846" v="1285" actId="1076"/>
          <ac:spMkLst>
            <pc:docMk/>
            <pc:sldMk cId="317324267" sldId="299"/>
            <ac:spMk id="3" creationId="{E4FD1E92-5DBC-B105-F246-2355E4FF9A74}"/>
          </ac:spMkLst>
        </pc:spChg>
        <pc:spChg chg="add mod">
          <ac:chgData name="Balian, Sarah (CNTR)" userId="b3b060d9-4d34-479b-ad68-688eaebf93c5" providerId="ADAL" clId="{FA6F9A24-F7B7-43E1-8E40-BDD1953A9B65}" dt="2023-05-22T02:15:36.758" v="1281" actId="20577"/>
          <ac:spMkLst>
            <pc:docMk/>
            <pc:sldMk cId="317324267" sldId="299"/>
            <ac:spMk id="6" creationId="{D8BFA2F0-A344-3376-E34D-77E63F6710AE}"/>
          </ac:spMkLst>
        </pc:spChg>
        <pc:spChg chg="add mod">
          <ac:chgData name="Balian, Sarah (CNTR)" userId="b3b060d9-4d34-479b-ad68-688eaebf93c5" providerId="ADAL" clId="{FA6F9A24-F7B7-43E1-8E40-BDD1953A9B65}" dt="2023-05-22T02:15:26.978" v="1279"/>
          <ac:spMkLst>
            <pc:docMk/>
            <pc:sldMk cId="317324267" sldId="299"/>
            <ac:spMk id="7" creationId="{310BDD37-5CD1-E0F1-66D6-03A7F615A131}"/>
          </ac:spMkLst>
        </pc:spChg>
        <pc:spChg chg="del">
          <ac:chgData name="Balian, Sarah (CNTR)" userId="b3b060d9-4d34-479b-ad68-688eaebf93c5" providerId="ADAL" clId="{FA6F9A24-F7B7-43E1-8E40-BDD1953A9B65}" dt="2023-05-22T02:10:55.462" v="905" actId="478"/>
          <ac:spMkLst>
            <pc:docMk/>
            <pc:sldMk cId="317324267" sldId="299"/>
            <ac:spMk id="8" creationId="{1A5D5D1F-6AE8-32C3-0DF9-D2F8A96FD892}"/>
          </ac:spMkLst>
        </pc:spChg>
        <pc:spChg chg="add mod">
          <ac:chgData name="Balian, Sarah (CNTR)" userId="b3b060d9-4d34-479b-ad68-688eaebf93c5" providerId="ADAL" clId="{FA6F9A24-F7B7-43E1-8E40-BDD1953A9B65}" dt="2023-05-22T02:18:00.695" v="1289" actId="20577"/>
          <ac:spMkLst>
            <pc:docMk/>
            <pc:sldMk cId="317324267" sldId="299"/>
            <ac:spMk id="9" creationId="{B1EF6BC8-5ACC-5142-55C6-6BBA2C70DD20}"/>
          </ac:spMkLst>
        </pc:spChg>
        <pc:spChg chg="mod">
          <ac:chgData name="Balian, Sarah (CNTR)" userId="b3b060d9-4d34-479b-ad68-688eaebf93c5" providerId="ADAL" clId="{FA6F9A24-F7B7-43E1-8E40-BDD1953A9B65}" dt="2023-05-22T02:20:31.380" v="1319" actId="207"/>
          <ac:spMkLst>
            <pc:docMk/>
            <pc:sldMk cId="317324267" sldId="299"/>
            <ac:spMk id="11" creationId="{1C20C668-2196-BCFF-3ECF-8CD311DD5B20}"/>
          </ac:spMkLst>
        </pc:spChg>
        <pc:spChg chg="del">
          <ac:chgData name="Balian, Sarah (CNTR)" userId="b3b060d9-4d34-479b-ad68-688eaebf93c5" providerId="ADAL" clId="{FA6F9A24-F7B7-43E1-8E40-BDD1953A9B65}" dt="2023-05-22T02:10:55.462" v="905" actId="478"/>
          <ac:spMkLst>
            <pc:docMk/>
            <pc:sldMk cId="317324267" sldId="299"/>
            <ac:spMk id="41" creationId="{D668D04A-DECC-8646-63D2-86090C0B6EC2}"/>
          </ac:spMkLst>
        </pc:spChg>
        <pc:spChg chg="del">
          <ac:chgData name="Balian, Sarah (CNTR)" userId="b3b060d9-4d34-479b-ad68-688eaebf93c5" providerId="ADAL" clId="{FA6F9A24-F7B7-43E1-8E40-BDD1953A9B65}" dt="2023-05-22T02:10:55.462" v="905" actId="478"/>
          <ac:spMkLst>
            <pc:docMk/>
            <pc:sldMk cId="317324267" sldId="299"/>
            <ac:spMk id="42" creationId="{CF8A5421-9323-A745-9033-6B0858E056E5}"/>
          </ac:spMkLst>
        </pc:spChg>
        <pc:spChg chg="del">
          <ac:chgData name="Balian, Sarah (CNTR)" userId="b3b060d9-4d34-479b-ad68-688eaebf93c5" providerId="ADAL" clId="{FA6F9A24-F7B7-43E1-8E40-BDD1953A9B65}" dt="2023-05-22T02:10:55.462" v="905" actId="478"/>
          <ac:spMkLst>
            <pc:docMk/>
            <pc:sldMk cId="317324267" sldId="299"/>
            <ac:spMk id="43" creationId="{B7FC13D1-752F-56B6-5609-2A21E3445535}"/>
          </ac:spMkLst>
        </pc:spChg>
        <pc:spChg chg="del">
          <ac:chgData name="Balian, Sarah (CNTR)" userId="b3b060d9-4d34-479b-ad68-688eaebf93c5" providerId="ADAL" clId="{FA6F9A24-F7B7-43E1-8E40-BDD1953A9B65}" dt="2023-05-22T02:10:55.462" v="905" actId="478"/>
          <ac:spMkLst>
            <pc:docMk/>
            <pc:sldMk cId="317324267" sldId="299"/>
            <ac:spMk id="44" creationId="{4BC63EFC-51D8-5205-E29F-01514C838175}"/>
          </ac:spMkLst>
        </pc:spChg>
        <pc:spChg chg="del">
          <ac:chgData name="Balian, Sarah (CNTR)" userId="b3b060d9-4d34-479b-ad68-688eaebf93c5" providerId="ADAL" clId="{FA6F9A24-F7B7-43E1-8E40-BDD1953A9B65}" dt="2023-05-22T02:10:55.462" v="905" actId="478"/>
          <ac:spMkLst>
            <pc:docMk/>
            <pc:sldMk cId="317324267" sldId="299"/>
            <ac:spMk id="45" creationId="{BBE6A571-B611-7C03-DEE0-82AB9841B25B}"/>
          </ac:spMkLst>
        </pc:spChg>
        <pc:spChg chg="del">
          <ac:chgData name="Balian, Sarah (CNTR)" userId="b3b060d9-4d34-479b-ad68-688eaebf93c5" providerId="ADAL" clId="{FA6F9A24-F7B7-43E1-8E40-BDD1953A9B65}" dt="2023-05-22T02:10:55.462" v="905" actId="478"/>
          <ac:spMkLst>
            <pc:docMk/>
            <pc:sldMk cId="317324267" sldId="299"/>
            <ac:spMk id="46" creationId="{42DF423A-99C8-4EB4-85E6-B227F5AC86CF}"/>
          </ac:spMkLst>
        </pc:spChg>
        <pc:spChg chg="del">
          <ac:chgData name="Balian, Sarah (CNTR)" userId="b3b060d9-4d34-479b-ad68-688eaebf93c5" providerId="ADAL" clId="{FA6F9A24-F7B7-43E1-8E40-BDD1953A9B65}" dt="2023-05-22T02:10:55.462" v="905" actId="478"/>
          <ac:spMkLst>
            <pc:docMk/>
            <pc:sldMk cId="317324267" sldId="299"/>
            <ac:spMk id="47" creationId="{1A54FE55-9EA8-7040-3CAE-58A0BC0B5A7A}"/>
          </ac:spMkLst>
        </pc:spChg>
        <pc:spChg chg="del">
          <ac:chgData name="Balian, Sarah (CNTR)" userId="b3b060d9-4d34-479b-ad68-688eaebf93c5" providerId="ADAL" clId="{FA6F9A24-F7B7-43E1-8E40-BDD1953A9B65}" dt="2023-05-22T02:10:55.462" v="905" actId="478"/>
          <ac:spMkLst>
            <pc:docMk/>
            <pc:sldMk cId="317324267" sldId="299"/>
            <ac:spMk id="48" creationId="{C745E97A-7FD6-1663-C9EC-826AD8D437D1}"/>
          </ac:spMkLst>
        </pc:spChg>
        <pc:spChg chg="del">
          <ac:chgData name="Balian, Sarah (CNTR)" userId="b3b060d9-4d34-479b-ad68-688eaebf93c5" providerId="ADAL" clId="{FA6F9A24-F7B7-43E1-8E40-BDD1953A9B65}" dt="2023-05-22T02:10:55.462" v="905" actId="478"/>
          <ac:spMkLst>
            <pc:docMk/>
            <pc:sldMk cId="317324267" sldId="299"/>
            <ac:spMk id="49" creationId="{5A089B96-6EB7-40E6-B695-CA14F03E510E}"/>
          </ac:spMkLst>
        </pc:spChg>
        <pc:spChg chg="del">
          <ac:chgData name="Balian, Sarah (CNTR)" userId="b3b060d9-4d34-479b-ad68-688eaebf93c5" providerId="ADAL" clId="{FA6F9A24-F7B7-43E1-8E40-BDD1953A9B65}" dt="2023-05-22T02:10:55.462" v="905" actId="478"/>
          <ac:spMkLst>
            <pc:docMk/>
            <pc:sldMk cId="317324267" sldId="299"/>
            <ac:spMk id="50" creationId="{B4A38A1D-ED77-E4A3-DF60-1B2D80DD4252}"/>
          </ac:spMkLst>
        </pc:spChg>
        <pc:spChg chg="del">
          <ac:chgData name="Balian, Sarah (CNTR)" userId="b3b060d9-4d34-479b-ad68-688eaebf93c5" providerId="ADAL" clId="{FA6F9A24-F7B7-43E1-8E40-BDD1953A9B65}" dt="2023-05-22T02:10:55.462" v="905" actId="478"/>
          <ac:spMkLst>
            <pc:docMk/>
            <pc:sldMk cId="317324267" sldId="299"/>
            <ac:spMk id="51" creationId="{3D949BF7-3246-03FC-D71D-FF2B194A5867}"/>
          </ac:spMkLst>
        </pc:spChg>
        <pc:spChg chg="del">
          <ac:chgData name="Balian, Sarah (CNTR)" userId="b3b060d9-4d34-479b-ad68-688eaebf93c5" providerId="ADAL" clId="{FA6F9A24-F7B7-43E1-8E40-BDD1953A9B65}" dt="2023-05-22T02:10:55.462" v="905" actId="478"/>
          <ac:spMkLst>
            <pc:docMk/>
            <pc:sldMk cId="317324267" sldId="299"/>
            <ac:spMk id="52" creationId="{D73A6417-5A8E-992C-44F0-86E234C17E10}"/>
          </ac:spMkLst>
        </pc:spChg>
        <pc:spChg chg="del">
          <ac:chgData name="Balian, Sarah (CNTR)" userId="b3b060d9-4d34-479b-ad68-688eaebf93c5" providerId="ADAL" clId="{FA6F9A24-F7B7-43E1-8E40-BDD1953A9B65}" dt="2023-05-22T02:10:55.462" v="905" actId="478"/>
          <ac:spMkLst>
            <pc:docMk/>
            <pc:sldMk cId="317324267" sldId="299"/>
            <ac:spMk id="53" creationId="{34E58A3B-6C41-24E5-AFB9-0CC8E52DFFBF}"/>
          </ac:spMkLst>
        </pc:spChg>
        <pc:spChg chg="del">
          <ac:chgData name="Balian, Sarah (CNTR)" userId="b3b060d9-4d34-479b-ad68-688eaebf93c5" providerId="ADAL" clId="{FA6F9A24-F7B7-43E1-8E40-BDD1953A9B65}" dt="2023-05-22T02:10:55.462" v="905" actId="478"/>
          <ac:spMkLst>
            <pc:docMk/>
            <pc:sldMk cId="317324267" sldId="299"/>
            <ac:spMk id="54" creationId="{3C62B939-790C-DB0F-0CF6-1E2C6F585ED4}"/>
          </ac:spMkLst>
        </pc:spChg>
        <pc:spChg chg="del">
          <ac:chgData name="Balian, Sarah (CNTR)" userId="b3b060d9-4d34-479b-ad68-688eaebf93c5" providerId="ADAL" clId="{FA6F9A24-F7B7-43E1-8E40-BDD1953A9B65}" dt="2023-05-22T02:10:55.462" v="905" actId="478"/>
          <ac:spMkLst>
            <pc:docMk/>
            <pc:sldMk cId="317324267" sldId="299"/>
            <ac:spMk id="55" creationId="{16C6B6BA-7222-2A46-CA43-30A3DC2F40E5}"/>
          </ac:spMkLst>
        </pc:spChg>
        <pc:spChg chg="mod">
          <ac:chgData name="Balian, Sarah (CNTR)" userId="b3b060d9-4d34-479b-ad68-688eaebf93c5" providerId="ADAL" clId="{FA6F9A24-F7B7-43E1-8E40-BDD1953A9B65}" dt="2023-05-22T02:15:26.978" v="1279"/>
          <ac:spMkLst>
            <pc:docMk/>
            <pc:sldMk cId="317324267" sldId="299"/>
            <ac:spMk id="56" creationId="{AA3FE5E9-53B6-3E5C-7179-7D031D9B6A1F}"/>
          </ac:spMkLst>
        </pc:spChg>
        <pc:spChg chg="mod">
          <ac:chgData name="Balian, Sarah (CNTR)" userId="b3b060d9-4d34-479b-ad68-688eaebf93c5" providerId="ADAL" clId="{FA6F9A24-F7B7-43E1-8E40-BDD1953A9B65}" dt="2023-05-22T02:20:36.102" v="1321" actId="207"/>
          <ac:spMkLst>
            <pc:docMk/>
            <pc:sldMk cId="317324267" sldId="299"/>
            <ac:spMk id="57" creationId="{7BA59DEC-1AAF-02E5-DC97-F2B51E547A44}"/>
          </ac:spMkLst>
        </pc:spChg>
        <pc:spChg chg="mod">
          <ac:chgData name="Balian, Sarah (CNTR)" userId="b3b060d9-4d34-479b-ad68-688eaebf93c5" providerId="ADAL" clId="{FA6F9A24-F7B7-43E1-8E40-BDD1953A9B65}" dt="2023-05-22T02:15:56.198" v="1284" actId="1076"/>
          <ac:spMkLst>
            <pc:docMk/>
            <pc:sldMk cId="317324267" sldId="299"/>
            <ac:spMk id="58" creationId="{DB0E9556-57C4-FB9F-F4ED-4A86F430775C}"/>
          </ac:spMkLst>
        </pc:spChg>
        <pc:spChg chg="del">
          <ac:chgData name="Balian, Sarah (CNTR)" userId="b3b060d9-4d34-479b-ad68-688eaebf93c5" providerId="ADAL" clId="{FA6F9A24-F7B7-43E1-8E40-BDD1953A9B65}" dt="2023-05-22T02:10:55.462" v="905" actId="478"/>
          <ac:spMkLst>
            <pc:docMk/>
            <pc:sldMk cId="317324267" sldId="299"/>
            <ac:spMk id="59" creationId="{4D135624-874F-7303-6186-F1323F30C5AA}"/>
          </ac:spMkLst>
        </pc:spChg>
        <pc:spChg chg="del">
          <ac:chgData name="Balian, Sarah (CNTR)" userId="b3b060d9-4d34-479b-ad68-688eaebf93c5" providerId="ADAL" clId="{FA6F9A24-F7B7-43E1-8E40-BDD1953A9B65}" dt="2023-05-22T02:10:55.462" v="905" actId="478"/>
          <ac:spMkLst>
            <pc:docMk/>
            <pc:sldMk cId="317324267" sldId="299"/>
            <ac:spMk id="60" creationId="{283A431F-66DE-56D0-6F8C-E197CA434994}"/>
          </ac:spMkLst>
        </pc:spChg>
        <pc:spChg chg="del">
          <ac:chgData name="Balian, Sarah (CNTR)" userId="b3b060d9-4d34-479b-ad68-688eaebf93c5" providerId="ADAL" clId="{FA6F9A24-F7B7-43E1-8E40-BDD1953A9B65}" dt="2023-05-22T02:10:55.462" v="905" actId="478"/>
          <ac:spMkLst>
            <pc:docMk/>
            <pc:sldMk cId="317324267" sldId="299"/>
            <ac:spMk id="61" creationId="{13D1EBF7-3808-CC4B-C914-B34A82C02B00}"/>
          </ac:spMkLst>
        </pc:spChg>
        <pc:spChg chg="mod">
          <ac:chgData name="Balian, Sarah (CNTR)" userId="b3b060d9-4d34-479b-ad68-688eaebf93c5" providerId="ADAL" clId="{FA6F9A24-F7B7-43E1-8E40-BDD1953A9B65}" dt="2023-05-22T02:15:26.978" v="1279"/>
          <ac:spMkLst>
            <pc:docMk/>
            <pc:sldMk cId="317324267" sldId="299"/>
            <ac:spMk id="62" creationId="{8954971A-863C-FBC8-4F3B-B6570228689A}"/>
          </ac:spMkLst>
        </pc:spChg>
        <pc:spChg chg="mod">
          <ac:chgData name="Balian, Sarah (CNTR)" userId="b3b060d9-4d34-479b-ad68-688eaebf93c5" providerId="ADAL" clId="{FA6F9A24-F7B7-43E1-8E40-BDD1953A9B65}" dt="2023-05-22T02:15:26.978" v="1279"/>
          <ac:spMkLst>
            <pc:docMk/>
            <pc:sldMk cId="317324267" sldId="299"/>
            <ac:spMk id="63" creationId="{FE8A10EF-2B48-3A60-896A-5F821CFB72B7}"/>
          </ac:spMkLst>
        </pc:spChg>
        <pc:spChg chg="mod">
          <ac:chgData name="Balian, Sarah (CNTR)" userId="b3b060d9-4d34-479b-ad68-688eaebf93c5" providerId="ADAL" clId="{FA6F9A24-F7B7-43E1-8E40-BDD1953A9B65}" dt="2023-05-22T02:20:48.035" v="1323" actId="207"/>
          <ac:spMkLst>
            <pc:docMk/>
            <pc:sldMk cId="317324267" sldId="299"/>
            <ac:spMk id="1024" creationId="{73115136-850E-D222-4D5F-D3261311A11E}"/>
          </ac:spMkLst>
        </pc:spChg>
        <pc:spChg chg="mod">
          <ac:chgData name="Balian, Sarah (CNTR)" userId="b3b060d9-4d34-479b-ad68-688eaebf93c5" providerId="ADAL" clId="{FA6F9A24-F7B7-43E1-8E40-BDD1953A9B65}" dt="2023-05-22T02:15:26.978" v="1279"/>
          <ac:spMkLst>
            <pc:docMk/>
            <pc:sldMk cId="317324267" sldId="299"/>
            <ac:spMk id="1025" creationId="{516B4213-AA61-FA33-B247-35F1535679E6}"/>
          </ac:spMkLst>
        </pc:spChg>
        <pc:spChg chg="mod">
          <ac:chgData name="Balian, Sarah (CNTR)" userId="b3b060d9-4d34-479b-ad68-688eaebf93c5" providerId="ADAL" clId="{FA6F9A24-F7B7-43E1-8E40-BDD1953A9B65}" dt="2023-05-22T02:20:58.834" v="1324" actId="207"/>
          <ac:spMkLst>
            <pc:docMk/>
            <pc:sldMk cId="317324267" sldId="299"/>
            <ac:spMk id="1026" creationId="{2F906C94-7CF8-15F8-2D42-2C772609B9AB}"/>
          </ac:spMkLst>
        </pc:spChg>
        <pc:spChg chg="mod">
          <ac:chgData name="Balian, Sarah (CNTR)" userId="b3b060d9-4d34-479b-ad68-688eaebf93c5" providerId="ADAL" clId="{FA6F9A24-F7B7-43E1-8E40-BDD1953A9B65}" dt="2023-05-22T02:21:11.312" v="1328" actId="207"/>
          <ac:spMkLst>
            <pc:docMk/>
            <pc:sldMk cId="317324267" sldId="299"/>
            <ac:spMk id="1027" creationId="{15A17728-1330-CC38-0FF1-FFE6539685D7}"/>
          </ac:spMkLst>
        </pc:spChg>
        <pc:spChg chg="mod">
          <ac:chgData name="Balian, Sarah (CNTR)" userId="b3b060d9-4d34-479b-ad68-688eaebf93c5" providerId="ADAL" clId="{FA6F9A24-F7B7-43E1-8E40-BDD1953A9B65}" dt="2023-05-22T02:21:08.747" v="1327" actId="207"/>
          <ac:spMkLst>
            <pc:docMk/>
            <pc:sldMk cId="317324267" sldId="299"/>
            <ac:spMk id="1029" creationId="{99893C24-42E6-46FF-70CD-AE70242B59AB}"/>
          </ac:spMkLst>
        </pc:spChg>
        <pc:spChg chg="mod">
          <ac:chgData name="Balian, Sarah (CNTR)" userId="b3b060d9-4d34-479b-ad68-688eaebf93c5" providerId="ADAL" clId="{FA6F9A24-F7B7-43E1-8E40-BDD1953A9B65}" dt="2023-05-22T02:21:14.189" v="1329" actId="207"/>
          <ac:spMkLst>
            <pc:docMk/>
            <pc:sldMk cId="317324267" sldId="299"/>
            <ac:spMk id="1030" creationId="{194C4D6F-5690-13BE-7965-074CA55D95EE}"/>
          </ac:spMkLst>
        </pc:spChg>
        <pc:spChg chg="mod">
          <ac:chgData name="Balian, Sarah (CNTR)" userId="b3b060d9-4d34-479b-ad68-688eaebf93c5" providerId="ADAL" clId="{FA6F9A24-F7B7-43E1-8E40-BDD1953A9B65}" dt="2023-05-22T02:21:05.510" v="1326" actId="207"/>
          <ac:spMkLst>
            <pc:docMk/>
            <pc:sldMk cId="317324267" sldId="299"/>
            <ac:spMk id="1031" creationId="{A3CB018F-63E4-CE48-8EB3-3BD6E5D0807E}"/>
          </ac:spMkLst>
        </pc:spChg>
        <pc:spChg chg="mod">
          <ac:chgData name="Balian, Sarah (CNTR)" userId="b3b060d9-4d34-479b-ad68-688eaebf93c5" providerId="ADAL" clId="{FA6F9A24-F7B7-43E1-8E40-BDD1953A9B65}" dt="2023-05-22T02:15:26.978" v="1279"/>
          <ac:spMkLst>
            <pc:docMk/>
            <pc:sldMk cId="317324267" sldId="299"/>
            <ac:spMk id="1032" creationId="{3DF1359E-FCA1-92E8-1471-0FE3D9105D84}"/>
          </ac:spMkLst>
        </pc:spChg>
        <pc:spChg chg="del">
          <ac:chgData name="Balian, Sarah (CNTR)" userId="b3b060d9-4d34-479b-ad68-688eaebf93c5" providerId="ADAL" clId="{FA6F9A24-F7B7-43E1-8E40-BDD1953A9B65}" dt="2023-05-22T02:10:55.462" v="905" actId="478"/>
          <ac:spMkLst>
            <pc:docMk/>
            <pc:sldMk cId="317324267" sldId="299"/>
            <ac:spMk id="1033" creationId="{3CD9B410-05B2-6138-6911-D2332C745AC9}"/>
          </ac:spMkLst>
        </pc:spChg>
        <pc:spChg chg="del">
          <ac:chgData name="Balian, Sarah (CNTR)" userId="b3b060d9-4d34-479b-ad68-688eaebf93c5" providerId="ADAL" clId="{FA6F9A24-F7B7-43E1-8E40-BDD1953A9B65}" dt="2023-05-22T02:10:55.462" v="905" actId="478"/>
          <ac:spMkLst>
            <pc:docMk/>
            <pc:sldMk cId="317324267" sldId="299"/>
            <ac:spMk id="1034" creationId="{7DB997D1-C003-D6C6-1F18-F0F31FEDDA4D}"/>
          </ac:spMkLst>
        </pc:spChg>
        <pc:spChg chg="del">
          <ac:chgData name="Balian, Sarah (CNTR)" userId="b3b060d9-4d34-479b-ad68-688eaebf93c5" providerId="ADAL" clId="{FA6F9A24-F7B7-43E1-8E40-BDD1953A9B65}" dt="2023-05-22T02:10:55.462" v="905" actId="478"/>
          <ac:spMkLst>
            <pc:docMk/>
            <pc:sldMk cId="317324267" sldId="299"/>
            <ac:spMk id="1035" creationId="{505D2889-80F3-69CB-1B35-181142E76EFB}"/>
          </ac:spMkLst>
        </pc:spChg>
        <pc:spChg chg="del">
          <ac:chgData name="Balian, Sarah (CNTR)" userId="b3b060d9-4d34-479b-ad68-688eaebf93c5" providerId="ADAL" clId="{FA6F9A24-F7B7-43E1-8E40-BDD1953A9B65}" dt="2023-05-22T02:10:55.462" v="905" actId="478"/>
          <ac:spMkLst>
            <pc:docMk/>
            <pc:sldMk cId="317324267" sldId="299"/>
            <ac:spMk id="1036" creationId="{857DBFB8-A839-2B3D-F992-3D5B522A6EDA}"/>
          </ac:spMkLst>
        </pc:spChg>
        <pc:spChg chg="del">
          <ac:chgData name="Balian, Sarah (CNTR)" userId="b3b060d9-4d34-479b-ad68-688eaebf93c5" providerId="ADAL" clId="{FA6F9A24-F7B7-43E1-8E40-BDD1953A9B65}" dt="2023-05-22T02:10:55.462" v="905" actId="478"/>
          <ac:spMkLst>
            <pc:docMk/>
            <pc:sldMk cId="317324267" sldId="299"/>
            <ac:spMk id="1037" creationId="{A619D19B-59AC-7D09-4061-FA84E7FB471A}"/>
          </ac:spMkLst>
        </pc:spChg>
        <pc:spChg chg="del">
          <ac:chgData name="Balian, Sarah (CNTR)" userId="b3b060d9-4d34-479b-ad68-688eaebf93c5" providerId="ADAL" clId="{FA6F9A24-F7B7-43E1-8E40-BDD1953A9B65}" dt="2023-05-22T02:10:55.462" v="905" actId="478"/>
          <ac:spMkLst>
            <pc:docMk/>
            <pc:sldMk cId="317324267" sldId="299"/>
            <ac:spMk id="1038" creationId="{5909F8BF-9101-628B-51F4-11674CFA84EF}"/>
          </ac:spMkLst>
        </pc:spChg>
        <pc:spChg chg="mod">
          <ac:chgData name="Balian, Sarah (CNTR)" userId="b3b060d9-4d34-479b-ad68-688eaebf93c5" providerId="ADAL" clId="{FA6F9A24-F7B7-43E1-8E40-BDD1953A9B65}" dt="2023-05-22T02:20:33.917" v="1320" actId="207"/>
          <ac:spMkLst>
            <pc:docMk/>
            <pc:sldMk cId="317324267" sldId="299"/>
            <ac:spMk id="1040" creationId="{74E958BC-3213-D166-D0F6-3DA1F0B0DB00}"/>
          </ac:spMkLst>
        </pc:spChg>
        <pc:spChg chg="del">
          <ac:chgData name="Balian, Sarah (CNTR)" userId="b3b060d9-4d34-479b-ad68-688eaebf93c5" providerId="ADAL" clId="{FA6F9A24-F7B7-43E1-8E40-BDD1953A9B65}" dt="2023-05-22T02:10:55.462" v="905" actId="478"/>
          <ac:spMkLst>
            <pc:docMk/>
            <pc:sldMk cId="317324267" sldId="299"/>
            <ac:spMk id="1041" creationId="{EDDDA1C2-40F2-C465-D3BB-2E406CC881AB}"/>
          </ac:spMkLst>
        </pc:spChg>
        <pc:spChg chg="mod">
          <ac:chgData name="Balian, Sarah (CNTR)" userId="b3b060d9-4d34-479b-ad68-688eaebf93c5" providerId="ADAL" clId="{FA6F9A24-F7B7-43E1-8E40-BDD1953A9B65}" dt="2023-05-22T02:21:01.269" v="1325" actId="207"/>
          <ac:spMkLst>
            <pc:docMk/>
            <pc:sldMk cId="317324267" sldId="299"/>
            <ac:spMk id="1042" creationId="{6F7CBFBC-D410-9F0D-9E14-391427692F79}"/>
          </ac:spMkLst>
        </pc:spChg>
        <pc:spChg chg="mod">
          <ac:chgData name="Balian, Sarah (CNTR)" userId="b3b060d9-4d34-479b-ad68-688eaebf93c5" providerId="ADAL" clId="{FA6F9A24-F7B7-43E1-8E40-BDD1953A9B65}" dt="2023-05-22T02:20:40.086" v="1322" actId="207"/>
          <ac:spMkLst>
            <pc:docMk/>
            <pc:sldMk cId="317324267" sldId="299"/>
            <ac:spMk id="1043" creationId="{7512BAE6-F237-B301-87FA-03BB4479FDBE}"/>
          </ac:spMkLst>
        </pc:spChg>
        <pc:spChg chg="mod">
          <ac:chgData name="Balian, Sarah (CNTR)" userId="b3b060d9-4d34-479b-ad68-688eaebf93c5" providerId="ADAL" clId="{FA6F9A24-F7B7-43E1-8E40-BDD1953A9B65}" dt="2023-05-22T02:15:26.978" v="1279"/>
          <ac:spMkLst>
            <pc:docMk/>
            <pc:sldMk cId="317324267" sldId="299"/>
            <ac:spMk id="1045" creationId="{92C40412-DB40-86B2-6420-86B3AC7FE097}"/>
          </ac:spMkLst>
        </pc:spChg>
        <pc:spChg chg="del">
          <ac:chgData name="Balian, Sarah (CNTR)" userId="b3b060d9-4d34-479b-ad68-688eaebf93c5" providerId="ADAL" clId="{FA6F9A24-F7B7-43E1-8E40-BDD1953A9B65}" dt="2023-05-22T02:10:55.462" v="905" actId="478"/>
          <ac:spMkLst>
            <pc:docMk/>
            <pc:sldMk cId="317324267" sldId="299"/>
            <ac:spMk id="1046" creationId="{8A57591F-F75D-FBB3-BD7E-757A1AFC2F44}"/>
          </ac:spMkLst>
        </pc:spChg>
        <pc:spChg chg="add mod">
          <ac:chgData name="Balian, Sarah (CNTR)" userId="b3b060d9-4d34-479b-ad68-688eaebf93c5" providerId="ADAL" clId="{FA6F9A24-F7B7-43E1-8E40-BDD1953A9B65}" dt="2023-05-22T02:18:07.775" v="1291" actId="20577"/>
          <ac:spMkLst>
            <pc:docMk/>
            <pc:sldMk cId="317324267" sldId="299"/>
            <ac:spMk id="1048" creationId="{FA810C5E-4719-96EB-0B84-D20FC9B7D83A}"/>
          </ac:spMkLst>
        </pc:spChg>
        <pc:spChg chg="add mod">
          <ac:chgData name="Balian, Sarah (CNTR)" userId="b3b060d9-4d34-479b-ad68-688eaebf93c5" providerId="ADAL" clId="{FA6F9A24-F7B7-43E1-8E40-BDD1953A9B65}" dt="2023-05-22T02:18:12.903" v="1293" actId="20577"/>
          <ac:spMkLst>
            <pc:docMk/>
            <pc:sldMk cId="317324267" sldId="299"/>
            <ac:spMk id="1050" creationId="{F7DB3FD9-49D8-5AFD-6590-A70B7ACBF2E3}"/>
          </ac:spMkLst>
        </pc:spChg>
        <pc:spChg chg="add mod">
          <ac:chgData name="Balian, Sarah (CNTR)" userId="b3b060d9-4d34-479b-ad68-688eaebf93c5" providerId="ADAL" clId="{FA6F9A24-F7B7-43E1-8E40-BDD1953A9B65}" dt="2023-05-22T02:18:18.007" v="1295" actId="20577"/>
          <ac:spMkLst>
            <pc:docMk/>
            <pc:sldMk cId="317324267" sldId="299"/>
            <ac:spMk id="1052" creationId="{E382061D-AFAC-4FDD-0BBE-46CF073354D4}"/>
          </ac:spMkLst>
        </pc:spChg>
        <pc:spChg chg="add mod">
          <ac:chgData name="Balian, Sarah (CNTR)" userId="b3b060d9-4d34-479b-ad68-688eaebf93c5" providerId="ADAL" clId="{FA6F9A24-F7B7-43E1-8E40-BDD1953A9B65}" dt="2023-05-22T02:17:56.839" v="1287" actId="20577"/>
          <ac:spMkLst>
            <pc:docMk/>
            <pc:sldMk cId="317324267" sldId="299"/>
            <ac:spMk id="1054" creationId="{47B235D6-042E-96D5-C31C-28213D1CC7F2}"/>
          </ac:spMkLst>
        </pc:spChg>
        <pc:spChg chg="add mod">
          <ac:chgData name="Balian, Sarah (CNTR)" userId="b3b060d9-4d34-479b-ad68-688eaebf93c5" providerId="ADAL" clId="{FA6F9A24-F7B7-43E1-8E40-BDD1953A9B65}" dt="2023-05-22T02:18:24.798" v="1297" actId="20577"/>
          <ac:spMkLst>
            <pc:docMk/>
            <pc:sldMk cId="317324267" sldId="299"/>
            <ac:spMk id="1056" creationId="{FFE1EAC4-A219-0F4F-6D84-A0163B2DBE37}"/>
          </ac:spMkLst>
        </pc:spChg>
        <pc:spChg chg="add mod">
          <ac:chgData name="Balian, Sarah (CNTR)" userId="b3b060d9-4d34-479b-ad68-688eaebf93c5" providerId="ADAL" clId="{FA6F9A24-F7B7-43E1-8E40-BDD1953A9B65}" dt="2023-05-22T02:18:30.030" v="1299" actId="20577"/>
          <ac:spMkLst>
            <pc:docMk/>
            <pc:sldMk cId="317324267" sldId="299"/>
            <ac:spMk id="1058" creationId="{D9BB2B63-B397-338D-0562-8BA143FA7361}"/>
          </ac:spMkLst>
        </pc:spChg>
        <pc:spChg chg="add mod">
          <ac:chgData name="Balian, Sarah (CNTR)" userId="b3b060d9-4d34-479b-ad68-688eaebf93c5" providerId="ADAL" clId="{FA6F9A24-F7B7-43E1-8E40-BDD1953A9B65}" dt="2023-05-22T02:18:35.199" v="1301" actId="20577"/>
          <ac:spMkLst>
            <pc:docMk/>
            <pc:sldMk cId="317324267" sldId="299"/>
            <ac:spMk id="1061" creationId="{6CD33F5C-9ACD-7417-24B6-A5965CF27592}"/>
          </ac:spMkLst>
        </pc:spChg>
        <pc:spChg chg="add mod">
          <ac:chgData name="Balian, Sarah (CNTR)" userId="b3b060d9-4d34-479b-ad68-688eaebf93c5" providerId="ADAL" clId="{FA6F9A24-F7B7-43E1-8E40-BDD1953A9B65}" dt="2023-05-22T02:18:41.087" v="1303" actId="20577"/>
          <ac:spMkLst>
            <pc:docMk/>
            <pc:sldMk cId="317324267" sldId="299"/>
            <ac:spMk id="1063" creationId="{C70F29D2-9213-AA93-8595-476BDB1E0D4C}"/>
          </ac:spMkLst>
        </pc:spChg>
        <pc:spChg chg="add mod">
          <ac:chgData name="Balian, Sarah (CNTR)" userId="b3b060d9-4d34-479b-ad68-688eaebf93c5" providerId="ADAL" clId="{FA6F9A24-F7B7-43E1-8E40-BDD1953A9B65}" dt="2023-05-22T02:18:48.383" v="1304" actId="20577"/>
          <ac:spMkLst>
            <pc:docMk/>
            <pc:sldMk cId="317324267" sldId="299"/>
            <ac:spMk id="1065" creationId="{1C3E70FA-0142-FD0B-7477-4FB6E11C97CA}"/>
          </ac:spMkLst>
        </pc:spChg>
        <pc:spChg chg="add mod">
          <ac:chgData name="Balian, Sarah (CNTR)" userId="b3b060d9-4d34-479b-ad68-688eaebf93c5" providerId="ADAL" clId="{FA6F9A24-F7B7-43E1-8E40-BDD1953A9B65}" dt="2023-05-22T02:18:54.895" v="1306" actId="20577"/>
          <ac:spMkLst>
            <pc:docMk/>
            <pc:sldMk cId="317324267" sldId="299"/>
            <ac:spMk id="1067" creationId="{BDAABF82-00C2-0B53-1791-B06337F4BD76}"/>
          </ac:spMkLst>
        </pc:spChg>
        <pc:spChg chg="add mod">
          <ac:chgData name="Balian, Sarah (CNTR)" userId="b3b060d9-4d34-479b-ad68-688eaebf93c5" providerId="ADAL" clId="{FA6F9A24-F7B7-43E1-8E40-BDD1953A9B65}" dt="2023-05-22T02:19:49.648" v="1316" actId="20577"/>
          <ac:spMkLst>
            <pc:docMk/>
            <pc:sldMk cId="317324267" sldId="299"/>
            <ac:spMk id="1069" creationId="{0C3784DF-F1B4-40B9-D73E-AF8B6C7D57CC}"/>
          </ac:spMkLst>
        </pc:spChg>
        <pc:spChg chg="add mod">
          <ac:chgData name="Balian, Sarah (CNTR)" userId="b3b060d9-4d34-479b-ad68-688eaebf93c5" providerId="ADAL" clId="{FA6F9A24-F7B7-43E1-8E40-BDD1953A9B65}" dt="2023-05-22T02:19:14.119" v="1312" actId="20577"/>
          <ac:spMkLst>
            <pc:docMk/>
            <pc:sldMk cId="317324267" sldId="299"/>
            <ac:spMk id="1071" creationId="{BC96817A-F772-3109-5CD6-EF70E12258BD}"/>
          </ac:spMkLst>
        </pc:spChg>
        <pc:spChg chg="add mod">
          <ac:chgData name="Balian, Sarah (CNTR)" userId="b3b060d9-4d34-479b-ad68-688eaebf93c5" providerId="ADAL" clId="{FA6F9A24-F7B7-43E1-8E40-BDD1953A9B65}" dt="2023-05-22T02:19:08.037" v="1310" actId="20577"/>
          <ac:spMkLst>
            <pc:docMk/>
            <pc:sldMk cId="317324267" sldId="299"/>
            <ac:spMk id="1073" creationId="{DBC718CA-8BAC-D536-B328-8AB2536E62C1}"/>
          </ac:spMkLst>
        </pc:spChg>
        <pc:spChg chg="add mod">
          <ac:chgData name="Balian, Sarah (CNTR)" userId="b3b060d9-4d34-479b-ad68-688eaebf93c5" providerId="ADAL" clId="{FA6F9A24-F7B7-43E1-8E40-BDD1953A9B65}" dt="2023-05-22T02:19:02.639" v="1308" actId="20577"/>
          <ac:spMkLst>
            <pc:docMk/>
            <pc:sldMk cId="317324267" sldId="299"/>
            <ac:spMk id="1075" creationId="{33DFE22A-B854-54C3-AEBD-E64938863E57}"/>
          </ac:spMkLst>
        </pc:spChg>
        <pc:spChg chg="add mod">
          <ac:chgData name="Balian, Sarah (CNTR)" userId="b3b060d9-4d34-479b-ad68-688eaebf93c5" providerId="ADAL" clId="{FA6F9A24-F7B7-43E1-8E40-BDD1953A9B65}" dt="2023-05-22T02:19:56.888" v="1318" actId="20577"/>
          <ac:spMkLst>
            <pc:docMk/>
            <pc:sldMk cId="317324267" sldId="299"/>
            <ac:spMk id="1077" creationId="{B0FE52A2-433E-05A6-AC21-69C825540142}"/>
          </ac:spMkLst>
        </pc:spChg>
        <pc:spChg chg="add mod">
          <ac:chgData name="Balian, Sarah (CNTR)" userId="b3b060d9-4d34-479b-ad68-688eaebf93c5" providerId="ADAL" clId="{FA6F9A24-F7B7-43E1-8E40-BDD1953A9B65}" dt="2023-05-22T02:19:22.511" v="1314" actId="20577"/>
          <ac:spMkLst>
            <pc:docMk/>
            <pc:sldMk cId="317324267" sldId="299"/>
            <ac:spMk id="1080" creationId="{88B812B4-C9AF-CF96-068C-D8FBDEAFF013}"/>
          </ac:spMkLst>
        </pc:spChg>
        <pc:grpChg chg="add mod">
          <ac:chgData name="Balian, Sarah (CNTR)" userId="b3b060d9-4d34-479b-ad68-688eaebf93c5" providerId="ADAL" clId="{FA6F9A24-F7B7-43E1-8E40-BDD1953A9B65}" dt="2023-05-22T02:15:26.978" v="1279"/>
          <ac:grpSpMkLst>
            <pc:docMk/>
            <pc:sldMk cId="317324267" sldId="299"/>
            <ac:grpSpMk id="10" creationId="{7D633333-1250-CE00-ED18-6487E30B374E}"/>
          </ac:grpSpMkLst>
        </pc:grpChg>
        <pc:grpChg chg="del">
          <ac:chgData name="Balian, Sarah (CNTR)" userId="b3b060d9-4d34-479b-ad68-688eaebf93c5" providerId="ADAL" clId="{FA6F9A24-F7B7-43E1-8E40-BDD1953A9B65}" dt="2023-05-22T02:10:55.462" v="905" actId="478"/>
          <ac:grpSpMkLst>
            <pc:docMk/>
            <pc:sldMk cId="317324267" sldId="299"/>
            <ac:grpSpMk id="12" creationId="{5E9238D3-4F99-E415-7A54-9FE1BC3F8A71}"/>
          </ac:grpSpMkLst>
        </pc:grpChg>
        <pc:cxnChg chg="del">
          <ac:chgData name="Balian, Sarah (CNTR)" userId="b3b060d9-4d34-479b-ad68-688eaebf93c5" providerId="ADAL" clId="{FA6F9A24-F7B7-43E1-8E40-BDD1953A9B65}" dt="2023-05-22T02:10:55.462" v="905" actId="478"/>
          <ac:cxnSpMkLst>
            <pc:docMk/>
            <pc:sldMk cId="317324267" sldId="299"/>
            <ac:cxnSpMk id="1028" creationId="{251E71C6-C5DE-756D-28C9-B37F00509337}"/>
          </ac:cxnSpMkLst>
        </pc:cxnChg>
        <pc:cxnChg chg="del">
          <ac:chgData name="Balian, Sarah (CNTR)" userId="b3b060d9-4d34-479b-ad68-688eaebf93c5" providerId="ADAL" clId="{FA6F9A24-F7B7-43E1-8E40-BDD1953A9B65}" dt="2023-05-22T02:10:55.462" v="905" actId="478"/>
          <ac:cxnSpMkLst>
            <pc:docMk/>
            <pc:sldMk cId="317324267" sldId="299"/>
            <ac:cxnSpMk id="1039" creationId="{27A9561D-6FFC-F4BF-D6C2-12FEB0D3D959}"/>
          </ac:cxnSpMkLst>
        </pc:cxnChg>
        <pc:cxnChg chg="del">
          <ac:chgData name="Balian, Sarah (CNTR)" userId="b3b060d9-4d34-479b-ad68-688eaebf93c5" providerId="ADAL" clId="{FA6F9A24-F7B7-43E1-8E40-BDD1953A9B65}" dt="2023-05-22T02:10:55.462" v="905" actId="478"/>
          <ac:cxnSpMkLst>
            <pc:docMk/>
            <pc:sldMk cId="317324267" sldId="299"/>
            <ac:cxnSpMk id="1044" creationId="{449259B2-AC01-86E5-AAE4-014A1E3AD19E}"/>
          </ac:cxnSpMkLst>
        </pc:cxnChg>
        <pc:cxnChg chg="add mod">
          <ac:chgData name="Balian, Sarah (CNTR)" userId="b3b060d9-4d34-479b-ad68-688eaebf93c5" providerId="ADAL" clId="{FA6F9A24-F7B7-43E1-8E40-BDD1953A9B65}" dt="2023-05-22T02:15:26.978" v="1279"/>
          <ac:cxnSpMkLst>
            <pc:docMk/>
            <pc:sldMk cId="317324267" sldId="299"/>
            <ac:cxnSpMk id="1047" creationId="{28401F5F-03E2-6251-9EB1-F2D23E8F4434}"/>
          </ac:cxnSpMkLst>
        </pc:cxnChg>
        <pc:cxnChg chg="add mod">
          <ac:chgData name="Balian, Sarah (CNTR)" userId="b3b060d9-4d34-479b-ad68-688eaebf93c5" providerId="ADAL" clId="{FA6F9A24-F7B7-43E1-8E40-BDD1953A9B65}" dt="2023-05-22T02:15:26.978" v="1279"/>
          <ac:cxnSpMkLst>
            <pc:docMk/>
            <pc:sldMk cId="317324267" sldId="299"/>
            <ac:cxnSpMk id="1049" creationId="{6038B6F2-5AED-A5CA-8158-C7F01B8166A7}"/>
          </ac:cxnSpMkLst>
        </pc:cxnChg>
        <pc:cxnChg chg="add mod">
          <ac:chgData name="Balian, Sarah (CNTR)" userId="b3b060d9-4d34-479b-ad68-688eaebf93c5" providerId="ADAL" clId="{FA6F9A24-F7B7-43E1-8E40-BDD1953A9B65}" dt="2023-05-22T02:15:26.978" v="1279"/>
          <ac:cxnSpMkLst>
            <pc:docMk/>
            <pc:sldMk cId="317324267" sldId="299"/>
            <ac:cxnSpMk id="1051" creationId="{777E8623-6EA2-581B-1861-40B8804293FF}"/>
          </ac:cxnSpMkLst>
        </pc:cxnChg>
        <pc:cxnChg chg="add mod">
          <ac:chgData name="Balian, Sarah (CNTR)" userId="b3b060d9-4d34-479b-ad68-688eaebf93c5" providerId="ADAL" clId="{FA6F9A24-F7B7-43E1-8E40-BDD1953A9B65}" dt="2023-05-22T02:15:26.978" v="1279"/>
          <ac:cxnSpMkLst>
            <pc:docMk/>
            <pc:sldMk cId="317324267" sldId="299"/>
            <ac:cxnSpMk id="1053" creationId="{008F3DB8-5E54-3225-FA00-CE6F5B5CE1D4}"/>
          </ac:cxnSpMkLst>
        </pc:cxnChg>
        <pc:cxnChg chg="add mod">
          <ac:chgData name="Balian, Sarah (CNTR)" userId="b3b060d9-4d34-479b-ad68-688eaebf93c5" providerId="ADAL" clId="{FA6F9A24-F7B7-43E1-8E40-BDD1953A9B65}" dt="2023-05-22T02:15:26.978" v="1279"/>
          <ac:cxnSpMkLst>
            <pc:docMk/>
            <pc:sldMk cId="317324267" sldId="299"/>
            <ac:cxnSpMk id="1055" creationId="{61501456-0AE7-F2CB-412E-61E0B117369D}"/>
          </ac:cxnSpMkLst>
        </pc:cxnChg>
        <pc:cxnChg chg="add mod">
          <ac:chgData name="Balian, Sarah (CNTR)" userId="b3b060d9-4d34-479b-ad68-688eaebf93c5" providerId="ADAL" clId="{FA6F9A24-F7B7-43E1-8E40-BDD1953A9B65}" dt="2023-05-22T02:15:26.978" v="1279"/>
          <ac:cxnSpMkLst>
            <pc:docMk/>
            <pc:sldMk cId="317324267" sldId="299"/>
            <ac:cxnSpMk id="1057" creationId="{5233197D-6005-E1B7-1AB9-3528D7B472E8}"/>
          </ac:cxnSpMkLst>
        </pc:cxnChg>
        <pc:cxnChg chg="add mod">
          <ac:chgData name="Balian, Sarah (CNTR)" userId="b3b060d9-4d34-479b-ad68-688eaebf93c5" providerId="ADAL" clId="{FA6F9A24-F7B7-43E1-8E40-BDD1953A9B65}" dt="2023-05-22T02:15:26.978" v="1279"/>
          <ac:cxnSpMkLst>
            <pc:docMk/>
            <pc:sldMk cId="317324267" sldId="299"/>
            <ac:cxnSpMk id="1059" creationId="{6D9B3627-CC4B-3738-6426-568B7BB7C6FE}"/>
          </ac:cxnSpMkLst>
        </pc:cxnChg>
        <pc:cxnChg chg="add mod">
          <ac:chgData name="Balian, Sarah (CNTR)" userId="b3b060d9-4d34-479b-ad68-688eaebf93c5" providerId="ADAL" clId="{FA6F9A24-F7B7-43E1-8E40-BDD1953A9B65}" dt="2023-05-22T02:15:26.978" v="1279"/>
          <ac:cxnSpMkLst>
            <pc:docMk/>
            <pc:sldMk cId="317324267" sldId="299"/>
            <ac:cxnSpMk id="1060" creationId="{FAD428DE-147D-51CD-C96D-4B82EA57E964}"/>
          </ac:cxnSpMkLst>
        </pc:cxnChg>
        <pc:cxnChg chg="add mod">
          <ac:chgData name="Balian, Sarah (CNTR)" userId="b3b060d9-4d34-479b-ad68-688eaebf93c5" providerId="ADAL" clId="{FA6F9A24-F7B7-43E1-8E40-BDD1953A9B65}" dt="2023-05-22T02:15:26.978" v="1279"/>
          <ac:cxnSpMkLst>
            <pc:docMk/>
            <pc:sldMk cId="317324267" sldId="299"/>
            <ac:cxnSpMk id="1062" creationId="{9DBD097E-711F-8629-DF51-26AEBFE081BB}"/>
          </ac:cxnSpMkLst>
        </pc:cxnChg>
        <pc:cxnChg chg="add mod">
          <ac:chgData name="Balian, Sarah (CNTR)" userId="b3b060d9-4d34-479b-ad68-688eaebf93c5" providerId="ADAL" clId="{FA6F9A24-F7B7-43E1-8E40-BDD1953A9B65}" dt="2023-05-22T02:15:26.978" v="1279"/>
          <ac:cxnSpMkLst>
            <pc:docMk/>
            <pc:sldMk cId="317324267" sldId="299"/>
            <ac:cxnSpMk id="1064" creationId="{E966CD7B-5B3F-F646-A291-6CB1EC6B83EA}"/>
          </ac:cxnSpMkLst>
        </pc:cxnChg>
        <pc:cxnChg chg="add mod">
          <ac:chgData name="Balian, Sarah (CNTR)" userId="b3b060d9-4d34-479b-ad68-688eaebf93c5" providerId="ADAL" clId="{FA6F9A24-F7B7-43E1-8E40-BDD1953A9B65}" dt="2023-05-22T02:15:26.978" v="1279"/>
          <ac:cxnSpMkLst>
            <pc:docMk/>
            <pc:sldMk cId="317324267" sldId="299"/>
            <ac:cxnSpMk id="1066" creationId="{8CA7A3D2-FB73-CFC9-D889-6C0043880C92}"/>
          </ac:cxnSpMkLst>
        </pc:cxnChg>
        <pc:cxnChg chg="add mod">
          <ac:chgData name="Balian, Sarah (CNTR)" userId="b3b060d9-4d34-479b-ad68-688eaebf93c5" providerId="ADAL" clId="{FA6F9A24-F7B7-43E1-8E40-BDD1953A9B65}" dt="2023-05-22T02:15:26.978" v="1279"/>
          <ac:cxnSpMkLst>
            <pc:docMk/>
            <pc:sldMk cId="317324267" sldId="299"/>
            <ac:cxnSpMk id="1068" creationId="{B905B9D9-0715-0206-76BC-1B92036A1B2E}"/>
          </ac:cxnSpMkLst>
        </pc:cxnChg>
        <pc:cxnChg chg="add mod">
          <ac:chgData name="Balian, Sarah (CNTR)" userId="b3b060d9-4d34-479b-ad68-688eaebf93c5" providerId="ADAL" clId="{FA6F9A24-F7B7-43E1-8E40-BDD1953A9B65}" dt="2023-05-22T02:15:26.978" v="1279"/>
          <ac:cxnSpMkLst>
            <pc:docMk/>
            <pc:sldMk cId="317324267" sldId="299"/>
            <ac:cxnSpMk id="1070" creationId="{ADF96599-D689-9E39-A7DA-D8C71E2C4AF6}"/>
          </ac:cxnSpMkLst>
        </pc:cxnChg>
        <pc:cxnChg chg="add mod">
          <ac:chgData name="Balian, Sarah (CNTR)" userId="b3b060d9-4d34-479b-ad68-688eaebf93c5" providerId="ADAL" clId="{FA6F9A24-F7B7-43E1-8E40-BDD1953A9B65}" dt="2023-05-22T02:15:26.978" v="1279"/>
          <ac:cxnSpMkLst>
            <pc:docMk/>
            <pc:sldMk cId="317324267" sldId="299"/>
            <ac:cxnSpMk id="1072" creationId="{0D015300-F0C4-7B29-7D8E-8D6857E19421}"/>
          </ac:cxnSpMkLst>
        </pc:cxnChg>
        <pc:cxnChg chg="add mod">
          <ac:chgData name="Balian, Sarah (CNTR)" userId="b3b060d9-4d34-479b-ad68-688eaebf93c5" providerId="ADAL" clId="{FA6F9A24-F7B7-43E1-8E40-BDD1953A9B65}" dt="2023-05-22T02:15:26.978" v="1279"/>
          <ac:cxnSpMkLst>
            <pc:docMk/>
            <pc:sldMk cId="317324267" sldId="299"/>
            <ac:cxnSpMk id="1074" creationId="{F116BFBC-9878-6784-7D35-0E4594CB02DE}"/>
          </ac:cxnSpMkLst>
        </pc:cxnChg>
        <pc:cxnChg chg="add mod">
          <ac:chgData name="Balian, Sarah (CNTR)" userId="b3b060d9-4d34-479b-ad68-688eaebf93c5" providerId="ADAL" clId="{FA6F9A24-F7B7-43E1-8E40-BDD1953A9B65}" dt="2023-05-22T02:15:26.978" v="1279"/>
          <ac:cxnSpMkLst>
            <pc:docMk/>
            <pc:sldMk cId="317324267" sldId="299"/>
            <ac:cxnSpMk id="1076" creationId="{28C41A6E-DB64-43C9-C9E9-EE78E21DCE98}"/>
          </ac:cxnSpMkLst>
        </pc:cxnChg>
        <pc:cxnChg chg="add mod">
          <ac:chgData name="Balian, Sarah (CNTR)" userId="b3b060d9-4d34-479b-ad68-688eaebf93c5" providerId="ADAL" clId="{FA6F9A24-F7B7-43E1-8E40-BDD1953A9B65}" dt="2023-05-22T02:15:26.978" v="1279"/>
          <ac:cxnSpMkLst>
            <pc:docMk/>
            <pc:sldMk cId="317324267" sldId="299"/>
            <ac:cxnSpMk id="1078" creationId="{D2A4C13F-011E-9B9D-2E31-7F34626F3C39}"/>
          </ac:cxnSpMkLst>
        </pc:cxnChg>
        <pc:cxnChg chg="add mod">
          <ac:chgData name="Balian, Sarah (CNTR)" userId="b3b060d9-4d34-479b-ad68-688eaebf93c5" providerId="ADAL" clId="{FA6F9A24-F7B7-43E1-8E40-BDD1953A9B65}" dt="2023-05-22T02:15:26.978" v="1279"/>
          <ac:cxnSpMkLst>
            <pc:docMk/>
            <pc:sldMk cId="317324267" sldId="299"/>
            <ac:cxnSpMk id="1079" creationId="{B3396D21-1F28-5753-60F7-A5C295E3F1FC}"/>
          </ac:cxnSpMkLst>
        </pc:cxnChg>
        <pc:cxnChg chg="add mod">
          <ac:chgData name="Balian, Sarah (CNTR)" userId="b3b060d9-4d34-479b-ad68-688eaebf93c5" providerId="ADAL" clId="{FA6F9A24-F7B7-43E1-8E40-BDD1953A9B65}" dt="2023-05-22T02:15:26.978" v="1279"/>
          <ac:cxnSpMkLst>
            <pc:docMk/>
            <pc:sldMk cId="317324267" sldId="299"/>
            <ac:cxnSpMk id="1081" creationId="{15AB78F2-632E-EDE2-147D-138FE5B8A1C6}"/>
          </ac:cxnSpMkLst>
        </pc:cxnChg>
      </pc:sldChg>
      <pc:sldChg chg="del">
        <pc:chgData name="Balian, Sarah (CNTR)" userId="b3b060d9-4d34-479b-ad68-688eaebf93c5" providerId="ADAL" clId="{FA6F9A24-F7B7-43E1-8E40-BDD1953A9B65}" dt="2023-05-22T01:55:00.192" v="67" actId="47"/>
        <pc:sldMkLst>
          <pc:docMk/>
          <pc:sldMk cId="3076330452" sldId="300"/>
        </pc:sldMkLst>
      </pc:sldChg>
      <pc:sldChg chg="addSp delSp modSp mod modNotesTx">
        <pc:chgData name="Balian, Sarah (CNTR)" userId="b3b060d9-4d34-479b-ad68-688eaebf93c5" providerId="ADAL" clId="{FA6F9A24-F7B7-43E1-8E40-BDD1953A9B65}" dt="2023-05-22T02:07:03.633" v="534" actId="20577"/>
        <pc:sldMkLst>
          <pc:docMk/>
          <pc:sldMk cId="3332005300" sldId="322"/>
        </pc:sldMkLst>
        <pc:spChg chg="del mod">
          <ac:chgData name="Balian, Sarah (CNTR)" userId="b3b060d9-4d34-479b-ad68-688eaebf93c5" providerId="ADAL" clId="{FA6F9A24-F7B7-43E1-8E40-BDD1953A9B65}" dt="2023-05-22T02:04:08.768" v="286" actId="478"/>
          <ac:spMkLst>
            <pc:docMk/>
            <pc:sldMk cId="3332005300" sldId="322"/>
            <ac:spMk id="4" creationId="{FAA73026-B2B6-F53B-C335-B129531E9269}"/>
          </ac:spMkLst>
        </pc:spChg>
        <pc:spChg chg="mod">
          <ac:chgData name="Balian, Sarah (CNTR)" userId="b3b060d9-4d34-479b-ad68-688eaebf93c5" providerId="ADAL" clId="{FA6F9A24-F7B7-43E1-8E40-BDD1953A9B65}" dt="2023-05-22T02:05:16.952" v="296" actId="20577"/>
          <ac:spMkLst>
            <pc:docMk/>
            <pc:sldMk cId="3332005300" sldId="322"/>
            <ac:spMk id="5" creationId="{2DB53C78-DA00-2BC5-996C-8D5C0A276C42}"/>
          </ac:spMkLst>
        </pc:spChg>
        <pc:spChg chg="add mod">
          <ac:chgData name="Balian, Sarah (CNTR)" userId="b3b060d9-4d34-479b-ad68-688eaebf93c5" providerId="ADAL" clId="{FA6F9A24-F7B7-43E1-8E40-BDD1953A9B65}" dt="2023-05-22T02:06:11.184" v="342" actId="20577"/>
          <ac:spMkLst>
            <pc:docMk/>
            <pc:sldMk cId="3332005300" sldId="322"/>
            <ac:spMk id="7" creationId="{4FD8C69F-F518-4B80-D163-1617916C58A1}"/>
          </ac:spMkLst>
        </pc:spChg>
        <pc:graphicFrameChg chg="mod">
          <ac:chgData name="Balian, Sarah (CNTR)" userId="b3b060d9-4d34-479b-ad68-688eaebf93c5" providerId="ADAL" clId="{FA6F9A24-F7B7-43E1-8E40-BDD1953A9B65}" dt="2023-05-22T02:05:08.083" v="295"/>
          <ac:graphicFrameMkLst>
            <pc:docMk/>
            <pc:sldMk cId="3332005300" sldId="322"/>
            <ac:graphicFrameMk id="6" creationId="{A9A8CC69-E7C7-8BF8-2D2D-ABB1A61EC758}"/>
          </ac:graphicFrameMkLst>
        </pc:graphicFrameChg>
      </pc:sldChg>
      <pc:sldChg chg="addSp modSp mod delCm modNotesTx">
        <pc:chgData name="Balian, Sarah (CNTR)" userId="b3b060d9-4d34-479b-ad68-688eaebf93c5" providerId="ADAL" clId="{FA6F9A24-F7B7-43E1-8E40-BDD1953A9B65}" dt="2023-05-25T16:56:38.867" v="4251"/>
        <pc:sldMkLst>
          <pc:docMk/>
          <pc:sldMk cId="327494629" sldId="323"/>
        </pc:sldMkLst>
        <pc:spChg chg="add mod">
          <ac:chgData name="Balian, Sarah (CNTR)" userId="b3b060d9-4d34-479b-ad68-688eaebf93c5" providerId="ADAL" clId="{FA6F9A24-F7B7-43E1-8E40-BDD1953A9B65}" dt="2023-05-22T02:08:24.617" v="552" actId="20577"/>
          <ac:spMkLst>
            <pc:docMk/>
            <pc:sldMk cId="327494629" sldId="323"/>
            <ac:spMk id="4" creationId="{7A53A7D3-B9DE-DE26-0F26-37CE8B6E8215}"/>
          </ac:spMkLst>
        </pc:spChg>
        <pc:graphicFrameChg chg="mod">
          <ac:chgData name="Balian, Sarah (CNTR)" userId="b3b060d9-4d34-479b-ad68-688eaebf93c5" providerId="ADAL" clId="{FA6F9A24-F7B7-43E1-8E40-BDD1953A9B65}" dt="2023-05-22T02:07:47.987" v="544" actId="207"/>
          <ac:graphicFrameMkLst>
            <pc:docMk/>
            <pc:sldMk cId="327494629" sldId="323"/>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FA6F9A24-F7B7-43E1-8E40-BDD1953A9B65}" dt="2023-05-25T16:56:38.867" v="4251"/>
              <pc2:cmMkLst xmlns:pc2="http://schemas.microsoft.com/office/powerpoint/2019/9/main/command">
                <pc:docMk/>
                <pc:sldMk cId="327494629" sldId="323"/>
                <pc2:cmMk id="{6282075D-81F4-46ED-A9A8-ADF173BE0805}"/>
              </pc2:cmMkLst>
            </pc226:cmChg>
          </p:ext>
        </pc:extLst>
      </pc:sldChg>
      <pc:sldChg chg="addSp delSp modSp mod">
        <pc:chgData name="Balian, Sarah (CNTR)" userId="b3b060d9-4d34-479b-ad68-688eaebf93c5" providerId="ADAL" clId="{FA6F9A24-F7B7-43E1-8E40-BDD1953A9B65}" dt="2023-05-22T02:11:13.967" v="907" actId="20577"/>
        <pc:sldMkLst>
          <pc:docMk/>
          <pc:sldMk cId="314515802" sldId="324"/>
        </pc:sldMkLst>
        <pc:spChg chg="del">
          <ac:chgData name="Balian, Sarah (CNTR)" userId="b3b060d9-4d34-479b-ad68-688eaebf93c5" providerId="ADAL" clId="{FA6F9A24-F7B7-43E1-8E40-BDD1953A9B65}" dt="2023-05-22T01:52:35.008" v="14" actId="478"/>
          <ac:spMkLst>
            <pc:docMk/>
            <pc:sldMk cId="314515802" sldId="324"/>
            <ac:spMk id="6" creationId="{5D0F14F3-1A09-3E96-BCB2-D8B940E469DA}"/>
          </ac:spMkLst>
        </pc:spChg>
        <pc:spChg chg="del">
          <ac:chgData name="Balian, Sarah (CNTR)" userId="b3b060d9-4d34-479b-ad68-688eaebf93c5" providerId="ADAL" clId="{FA6F9A24-F7B7-43E1-8E40-BDD1953A9B65}" dt="2023-05-22T01:52:35.720" v="15" actId="478"/>
          <ac:spMkLst>
            <pc:docMk/>
            <pc:sldMk cId="314515802" sldId="324"/>
            <ac:spMk id="7" creationId="{CE64F085-394F-89FE-55C1-94E5F28AFADD}"/>
          </ac:spMkLst>
        </pc:spChg>
        <pc:spChg chg="del">
          <ac:chgData name="Balian, Sarah (CNTR)" userId="b3b060d9-4d34-479b-ad68-688eaebf93c5" providerId="ADAL" clId="{FA6F9A24-F7B7-43E1-8E40-BDD1953A9B65}" dt="2023-05-22T01:52:36.695" v="16" actId="478"/>
          <ac:spMkLst>
            <pc:docMk/>
            <pc:sldMk cId="314515802" sldId="324"/>
            <ac:spMk id="8" creationId="{E39DAA33-FEFE-A8BD-BBEA-A8F3D8B80ECE}"/>
          </ac:spMkLst>
        </pc:spChg>
        <pc:spChg chg="mod">
          <ac:chgData name="Balian, Sarah (CNTR)" userId="b3b060d9-4d34-479b-ad68-688eaebf93c5" providerId="ADAL" clId="{FA6F9A24-F7B7-43E1-8E40-BDD1953A9B65}" dt="2023-05-22T02:11:13.967" v="907" actId="20577"/>
          <ac:spMkLst>
            <pc:docMk/>
            <pc:sldMk cId="314515802" sldId="324"/>
            <ac:spMk id="9" creationId="{E690F70B-E368-D7F5-795E-B5139345EF71}"/>
          </ac:spMkLst>
        </pc:spChg>
        <pc:picChg chg="add mod">
          <ac:chgData name="Balian, Sarah (CNTR)" userId="b3b060d9-4d34-479b-ad68-688eaebf93c5" providerId="ADAL" clId="{FA6F9A24-F7B7-43E1-8E40-BDD1953A9B65}" dt="2023-05-22T02:10:18.551" v="898"/>
          <ac:picMkLst>
            <pc:docMk/>
            <pc:sldMk cId="314515802" sldId="324"/>
            <ac:picMk id="2" creationId="{5C1C9783-A055-F92A-BA5B-C25C36670E7F}"/>
          </ac:picMkLst>
        </pc:picChg>
      </pc:sldChg>
      <pc:sldChg chg="addSp delSp modSp mod modNotesTx">
        <pc:chgData name="Balian, Sarah (CNTR)" userId="b3b060d9-4d34-479b-ad68-688eaebf93c5" providerId="ADAL" clId="{FA6F9A24-F7B7-43E1-8E40-BDD1953A9B65}" dt="2023-05-22T02:28:00.148" v="2077" actId="20577"/>
        <pc:sldMkLst>
          <pc:docMk/>
          <pc:sldMk cId="661188151" sldId="325"/>
        </pc:sldMkLst>
        <pc:spChg chg="mod">
          <ac:chgData name="Balian, Sarah (CNTR)" userId="b3b060d9-4d34-479b-ad68-688eaebf93c5" providerId="ADAL" clId="{FA6F9A24-F7B7-43E1-8E40-BDD1953A9B65}" dt="2023-05-22T01:54:56.714" v="66" actId="6549"/>
          <ac:spMkLst>
            <pc:docMk/>
            <pc:sldMk cId="661188151" sldId="325"/>
            <ac:spMk id="3" creationId="{E4FD1E92-5DBC-B105-F246-2355E4FF9A74}"/>
          </ac:spMkLst>
        </pc:spChg>
        <pc:graphicFrameChg chg="add mod">
          <ac:chgData name="Balian, Sarah (CNTR)" userId="b3b060d9-4d34-479b-ad68-688eaebf93c5" providerId="ADAL" clId="{FA6F9A24-F7B7-43E1-8E40-BDD1953A9B65}" dt="2023-05-22T01:54:13.412" v="48"/>
          <ac:graphicFrameMkLst>
            <pc:docMk/>
            <pc:sldMk cId="661188151" sldId="325"/>
            <ac:graphicFrameMk id="4" creationId="{7F890FCD-AD37-8BCD-0AFD-DC6B7D51A13C}"/>
          </ac:graphicFrameMkLst>
        </pc:graphicFrameChg>
        <pc:graphicFrameChg chg="del">
          <ac:chgData name="Balian, Sarah (CNTR)" userId="b3b060d9-4d34-479b-ad68-688eaebf93c5" providerId="ADAL" clId="{FA6F9A24-F7B7-43E1-8E40-BDD1953A9B65}" dt="2023-05-22T01:54:05.592" v="47" actId="478"/>
          <ac:graphicFrameMkLst>
            <pc:docMk/>
            <pc:sldMk cId="661188151" sldId="325"/>
            <ac:graphicFrameMk id="9" creationId="{16BB2B36-D329-083C-5198-BEEC5AC12CFA}"/>
          </ac:graphicFrameMkLst>
        </pc:graphicFrameChg>
      </pc:sldChg>
      <pc:sldChg chg="addSp delSp modSp mod">
        <pc:chgData name="Balian, Sarah (CNTR)" userId="b3b060d9-4d34-479b-ad68-688eaebf93c5" providerId="ADAL" clId="{FA6F9A24-F7B7-43E1-8E40-BDD1953A9B65}" dt="2023-05-22T02:10:44.954" v="904" actId="20577"/>
        <pc:sldMkLst>
          <pc:docMk/>
          <pc:sldMk cId="1504281115" sldId="326"/>
        </pc:sldMkLst>
        <pc:spChg chg="del">
          <ac:chgData name="Balian, Sarah (CNTR)" userId="b3b060d9-4d34-479b-ad68-688eaebf93c5" providerId="ADAL" clId="{FA6F9A24-F7B7-43E1-8E40-BDD1953A9B65}" dt="2023-05-22T01:52:42.296" v="17" actId="478"/>
          <ac:spMkLst>
            <pc:docMk/>
            <pc:sldMk cId="1504281115" sldId="326"/>
            <ac:spMk id="6" creationId="{5D0F14F3-1A09-3E96-BCB2-D8B940E469DA}"/>
          </ac:spMkLst>
        </pc:spChg>
        <pc:spChg chg="del">
          <ac:chgData name="Balian, Sarah (CNTR)" userId="b3b060d9-4d34-479b-ad68-688eaebf93c5" providerId="ADAL" clId="{FA6F9A24-F7B7-43E1-8E40-BDD1953A9B65}" dt="2023-05-22T01:52:42.992" v="18" actId="478"/>
          <ac:spMkLst>
            <pc:docMk/>
            <pc:sldMk cId="1504281115" sldId="326"/>
            <ac:spMk id="7" creationId="{CE64F085-394F-89FE-55C1-94E5F28AFADD}"/>
          </ac:spMkLst>
        </pc:spChg>
        <pc:spChg chg="del">
          <ac:chgData name="Balian, Sarah (CNTR)" userId="b3b060d9-4d34-479b-ad68-688eaebf93c5" providerId="ADAL" clId="{FA6F9A24-F7B7-43E1-8E40-BDD1953A9B65}" dt="2023-05-22T01:52:44.080" v="19" actId="478"/>
          <ac:spMkLst>
            <pc:docMk/>
            <pc:sldMk cId="1504281115" sldId="326"/>
            <ac:spMk id="8" creationId="{E39DAA33-FEFE-A8BD-BBEA-A8F3D8B80ECE}"/>
          </ac:spMkLst>
        </pc:spChg>
        <pc:spChg chg="mod">
          <ac:chgData name="Balian, Sarah (CNTR)" userId="b3b060d9-4d34-479b-ad68-688eaebf93c5" providerId="ADAL" clId="{FA6F9A24-F7B7-43E1-8E40-BDD1953A9B65}" dt="2023-05-22T02:10:44.954" v="904" actId="20577"/>
          <ac:spMkLst>
            <pc:docMk/>
            <pc:sldMk cId="1504281115" sldId="326"/>
            <ac:spMk id="9" creationId="{E690F70B-E368-D7F5-795E-B5139345EF71}"/>
          </ac:spMkLst>
        </pc:spChg>
        <pc:picChg chg="add mod">
          <ac:chgData name="Balian, Sarah (CNTR)" userId="b3b060d9-4d34-479b-ad68-688eaebf93c5" providerId="ADAL" clId="{FA6F9A24-F7B7-43E1-8E40-BDD1953A9B65}" dt="2023-05-22T02:10:20.942" v="899"/>
          <ac:picMkLst>
            <pc:docMk/>
            <pc:sldMk cId="1504281115" sldId="326"/>
            <ac:picMk id="2" creationId="{160AD624-88F0-AF7B-C933-EEE0A88797F1}"/>
          </ac:picMkLst>
        </pc:picChg>
      </pc:sldChg>
      <pc:sldChg chg="addSp delSp modSp mod modNotesTx">
        <pc:chgData name="Balian, Sarah (CNTR)" userId="b3b060d9-4d34-479b-ad68-688eaebf93c5" providerId="ADAL" clId="{FA6F9A24-F7B7-43E1-8E40-BDD1953A9B65}" dt="2023-05-22T02:37:10.901" v="2704" actId="20577"/>
        <pc:sldMkLst>
          <pc:docMk/>
          <pc:sldMk cId="2410084660" sldId="327"/>
        </pc:sldMkLst>
        <pc:spChg chg="mod">
          <ac:chgData name="Balian, Sarah (CNTR)" userId="b3b060d9-4d34-479b-ad68-688eaebf93c5" providerId="ADAL" clId="{FA6F9A24-F7B7-43E1-8E40-BDD1953A9B65}" dt="2023-05-22T02:35:13.332" v="2451" actId="1076"/>
          <ac:spMkLst>
            <pc:docMk/>
            <pc:sldMk cId="2410084660" sldId="327"/>
            <ac:spMk id="11" creationId="{B854967F-8043-B86D-C735-482989D83C1E}"/>
          </ac:spMkLst>
        </pc:spChg>
        <pc:spChg chg="mod">
          <ac:chgData name="Balian, Sarah (CNTR)" userId="b3b060d9-4d34-479b-ad68-688eaebf93c5" providerId="ADAL" clId="{FA6F9A24-F7B7-43E1-8E40-BDD1953A9B65}" dt="2023-05-22T02:35:06.223" v="2449" actId="1076"/>
          <ac:spMkLst>
            <pc:docMk/>
            <pc:sldMk cId="2410084660" sldId="327"/>
            <ac:spMk id="12" creationId="{3862842A-EAC4-C115-2F36-83D77BEE1E0E}"/>
          </ac:spMkLst>
        </pc:spChg>
        <pc:graphicFrameChg chg="add mod ord">
          <ac:chgData name="Balian, Sarah (CNTR)" userId="b3b060d9-4d34-479b-ad68-688eaebf93c5" providerId="ADAL" clId="{FA6F9A24-F7B7-43E1-8E40-BDD1953A9B65}" dt="2023-05-22T02:34:59.200" v="2447"/>
          <ac:graphicFrameMkLst>
            <pc:docMk/>
            <pc:sldMk cId="2410084660" sldId="327"/>
            <ac:graphicFrameMk id="4" creationId="{A3AECF00-E3A1-A72E-B725-36464D036307}"/>
          </ac:graphicFrameMkLst>
        </pc:graphicFrameChg>
        <pc:graphicFrameChg chg="del">
          <ac:chgData name="Balian, Sarah (CNTR)" userId="b3b060d9-4d34-479b-ad68-688eaebf93c5" providerId="ADAL" clId="{FA6F9A24-F7B7-43E1-8E40-BDD1953A9B65}" dt="2023-05-22T02:31:34.808" v="2431" actId="478"/>
          <ac:graphicFrameMkLst>
            <pc:docMk/>
            <pc:sldMk cId="2410084660" sldId="327"/>
            <ac:graphicFrameMk id="8" creationId="{A25666F9-CCA3-9D59-B863-99CA3EC76DEB}"/>
          </ac:graphicFrameMkLst>
        </pc:graphicFrameChg>
      </pc:sldChg>
      <pc:sldChg chg="del">
        <pc:chgData name="Balian, Sarah (CNTR)" userId="b3b060d9-4d34-479b-ad68-688eaebf93c5" providerId="ADAL" clId="{FA6F9A24-F7B7-43E1-8E40-BDD1953A9B65}" dt="2023-05-22T01:52:50.916" v="23" actId="47"/>
        <pc:sldMkLst>
          <pc:docMk/>
          <pc:sldMk cId="3632646033" sldId="328"/>
        </pc:sldMkLst>
      </pc:sldChg>
      <pc:sldChg chg="addSp delSp modSp mod">
        <pc:chgData name="Balian, Sarah (CNTR)" userId="b3b060d9-4d34-479b-ad68-688eaebf93c5" providerId="ADAL" clId="{FA6F9A24-F7B7-43E1-8E40-BDD1953A9B65}" dt="2023-05-22T02:10:38.374" v="903" actId="20577"/>
        <pc:sldMkLst>
          <pc:docMk/>
          <pc:sldMk cId="3536622148" sldId="329"/>
        </pc:sldMkLst>
        <pc:spChg chg="del">
          <ac:chgData name="Balian, Sarah (CNTR)" userId="b3b060d9-4d34-479b-ad68-688eaebf93c5" providerId="ADAL" clId="{FA6F9A24-F7B7-43E1-8E40-BDD1953A9B65}" dt="2023-05-22T01:52:47.567" v="20" actId="478"/>
          <ac:spMkLst>
            <pc:docMk/>
            <pc:sldMk cId="3536622148" sldId="329"/>
            <ac:spMk id="6" creationId="{5D0F14F3-1A09-3E96-BCB2-D8B940E469DA}"/>
          </ac:spMkLst>
        </pc:spChg>
        <pc:spChg chg="del">
          <ac:chgData name="Balian, Sarah (CNTR)" userId="b3b060d9-4d34-479b-ad68-688eaebf93c5" providerId="ADAL" clId="{FA6F9A24-F7B7-43E1-8E40-BDD1953A9B65}" dt="2023-05-22T01:52:48.536" v="21" actId="478"/>
          <ac:spMkLst>
            <pc:docMk/>
            <pc:sldMk cId="3536622148" sldId="329"/>
            <ac:spMk id="7" creationId="{CE64F085-394F-89FE-55C1-94E5F28AFADD}"/>
          </ac:spMkLst>
        </pc:spChg>
        <pc:spChg chg="del">
          <ac:chgData name="Balian, Sarah (CNTR)" userId="b3b060d9-4d34-479b-ad68-688eaebf93c5" providerId="ADAL" clId="{FA6F9A24-F7B7-43E1-8E40-BDD1953A9B65}" dt="2023-05-22T01:52:49.463" v="22" actId="478"/>
          <ac:spMkLst>
            <pc:docMk/>
            <pc:sldMk cId="3536622148" sldId="329"/>
            <ac:spMk id="8" creationId="{E39DAA33-FEFE-A8BD-BBEA-A8F3D8B80ECE}"/>
          </ac:spMkLst>
        </pc:spChg>
        <pc:spChg chg="mod">
          <ac:chgData name="Balian, Sarah (CNTR)" userId="b3b060d9-4d34-479b-ad68-688eaebf93c5" providerId="ADAL" clId="{FA6F9A24-F7B7-43E1-8E40-BDD1953A9B65}" dt="2023-05-22T02:10:38.374" v="903" actId="20577"/>
          <ac:spMkLst>
            <pc:docMk/>
            <pc:sldMk cId="3536622148" sldId="329"/>
            <ac:spMk id="9" creationId="{E690F70B-E368-D7F5-795E-B5139345EF71}"/>
          </ac:spMkLst>
        </pc:spChg>
        <pc:picChg chg="add mod">
          <ac:chgData name="Balian, Sarah (CNTR)" userId="b3b060d9-4d34-479b-ad68-688eaebf93c5" providerId="ADAL" clId="{FA6F9A24-F7B7-43E1-8E40-BDD1953A9B65}" dt="2023-05-22T02:10:22.982" v="900"/>
          <ac:picMkLst>
            <pc:docMk/>
            <pc:sldMk cId="3536622148" sldId="329"/>
            <ac:picMk id="2" creationId="{75AD60B3-66EB-C190-5E22-AA7CF69F2CD8}"/>
          </ac:picMkLst>
        </pc:picChg>
      </pc:sldChg>
      <pc:sldChg chg="addSp delSp modSp mod">
        <pc:chgData name="Balian, Sarah (CNTR)" userId="b3b060d9-4d34-479b-ad68-688eaebf93c5" providerId="ADAL" clId="{FA6F9A24-F7B7-43E1-8E40-BDD1953A9B65}" dt="2023-05-22T02:10:32.530" v="902" actId="20577"/>
        <pc:sldMkLst>
          <pc:docMk/>
          <pc:sldMk cId="2812464284" sldId="330"/>
        </pc:sldMkLst>
        <pc:spChg chg="del">
          <ac:chgData name="Balian, Sarah (CNTR)" userId="b3b060d9-4d34-479b-ad68-688eaebf93c5" providerId="ADAL" clId="{FA6F9A24-F7B7-43E1-8E40-BDD1953A9B65}" dt="2023-05-22T01:52:54.768" v="24" actId="478"/>
          <ac:spMkLst>
            <pc:docMk/>
            <pc:sldMk cId="2812464284" sldId="330"/>
            <ac:spMk id="6" creationId="{5D0F14F3-1A09-3E96-BCB2-D8B940E469DA}"/>
          </ac:spMkLst>
        </pc:spChg>
        <pc:spChg chg="del">
          <ac:chgData name="Balian, Sarah (CNTR)" userId="b3b060d9-4d34-479b-ad68-688eaebf93c5" providerId="ADAL" clId="{FA6F9A24-F7B7-43E1-8E40-BDD1953A9B65}" dt="2023-05-22T01:52:55.744" v="25" actId="478"/>
          <ac:spMkLst>
            <pc:docMk/>
            <pc:sldMk cId="2812464284" sldId="330"/>
            <ac:spMk id="7" creationId="{CE64F085-394F-89FE-55C1-94E5F28AFADD}"/>
          </ac:spMkLst>
        </pc:spChg>
        <pc:spChg chg="del">
          <ac:chgData name="Balian, Sarah (CNTR)" userId="b3b060d9-4d34-479b-ad68-688eaebf93c5" providerId="ADAL" clId="{FA6F9A24-F7B7-43E1-8E40-BDD1953A9B65}" dt="2023-05-22T01:52:56.512" v="26" actId="478"/>
          <ac:spMkLst>
            <pc:docMk/>
            <pc:sldMk cId="2812464284" sldId="330"/>
            <ac:spMk id="8" creationId="{E39DAA33-FEFE-A8BD-BBEA-A8F3D8B80ECE}"/>
          </ac:spMkLst>
        </pc:spChg>
        <pc:spChg chg="mod">
          <ac:chgData name="Balian, Sarah (CNTR)" userId="b3b060d9-4d34-479b-ad68-688eaebf93c5" providerId="ADAL" clId="{FA6F9A24-F7B7-43E1-8E40-BDD1953A9B65}" dt="2023-05-22T02:10:32.530" v="902" actId="20577"/>
          <ac:spMkLst>
            <pc:docMk/>
            <pc:sldMk cId="2812464284" sldId="330"/>
            <ac:spMk id="9" creationId="{E690F70B-E368-D7F5-795E-B5139345EF71}"/>
          </ac:spMkLst>
        </pc:spChg>
        <pc:picChg chg="add mod">
          <ac:chgData name="Balian, Sarah (CNTR)" userId="b3b060d9-4d34-479b-ad68-688eaebf93c5" providerId="ADAL" clId="{FA6F9A24-F7B7-43E1-8E40-BDD1953A9B65}" dt="2023-05-22T02:10:25.717" v="901"/>
          <ac:picMkLst>
            <pc:docMk/>
            <pc:sldMk cId="2812464284" sldId="330"/>
            <ac:picMk id="2" creationId="{03B1685A-F520-515D-3FCB-E81D81457E1A}"/>
          </ac:picMkLst>
        </pc:picChg>
      </pc:sldChg>
      <pc:sldChg chg="mod modNotesTx">
        <pc:chgData name="Balian, Sarah (CNTR)" userId="b3b060d9-4d34-479b-ad68-688eaebf93c5" providerId="ADAL" clId="{FA6F9A24-F7B7-43E1-8E40-BDD1953A9B65}" dt="2023-05-22T02:51:13.611" v="3459" actId="20577"/>
        <pc:sldMkLst>
          <pc:docMk/>
          <pc:sldMk cId="1612805360" sldId="331"/>
        </pc:sldMkLst>
      </pc:sldChg>
      <pc:sldChg chg="mod modNotesTx">
        <pc:chgData name="Balian, Sarah (CNTR)" userId="b3b060d9-4d34-479b-ad68-688eaebf93c5" providerId="ADAL" clId="{FA6F9A24-F7B7-43E1-8E40-BDD1953A9B65}" dt="2023-05-22T02:53:01.692" v="3731" actId="20577"/>
        <pc:sldMkLst>
          <pc:docMk/>
          <pc:sldMk cId="1825204444" sldId="332"/>
        </pc:sldMkLst>
      </pc:sldChg>
      <pc:sldChg chg="addSp delSp modSp mod modNotesTx">
        <pc:chgData name="Balian, Sarah (CNTR)" userId="b3b060d9-4d34-479b-ad68-688eaebf93c5" providerId="ADAL" clId="{FA6F9A24-F7B7-43E1-8E40-BDD1953A9B65}" dt="2023-05-22T03:02:27.962" v="4168" actId="20577"/>
        <pc:sldMkLst>
          <pc:docMk/>
          <pc:sldMk cId="1283892089" sldId="334"/>
        </pc:sldMkLst>
        <pc:spChg chg="mod">
          <ac:chgData name="Balian, Sarah (CNTR)" userId="b3b060d9-4d34-479b-ad68-688eaebf93c5" providerId="ADAL" clId="{FA6F9A24-F7B7-43E1-8E40-BDD1953A9B65}" dt="2023-05-22T02:57:56.409" v="3947" actId="1035"/>
          <ac:spMkLst>
            <pc:docMk/>
            <pc:sldMk cId="1283892089" sldId="334"/>
            <ac:spMk id="5" creationId="{C5DF0382-C2EE-8050-EC32-C95DE214D571}"/>
          </ac:spMkLst>
        </pc:spChg>
        <pc:spChg chg="mod">
          <ac:chgData name="Balian, Sarah (CNTR)" userId="b3b060d9-4d34-479b-ad68-688eaebf93c5" providerId="ADAL" clId="{FA6F9A24-F7B7-43E1-8E40-BDD1953A9B65}" dt="2023-05-22T02:57:59.639" v="3951" actId="1035"/>
          <ac:spMkLst>
            <pc:docMk/>
            <pc:sldMk cId="1283892089" sldId="334"/>
            <ac:spMk id="6" creationId="{356E46E2-C2D0-14CF-A944-2AEE69ECEE82}"/>
          </ac:spMkLst>
        </pc:spChg>
        <pc:spChg chg="add mod">
          <ac:chgData name="Balian, Sarah (CNTR)" userId="b3b060d9-4d34-479b-ad68-688eaebf93c5" providerId="ADAL" clId="{FA6F9A24-F7B7-43E1-8E40-BDD1953A9B65}" dt="2023-05-22T02:58:18.323" v="3953" actId="20577"/>
          <ac:spMkLst>
            <pc:docMk/>
            <pc:sldMk cId="1283892089" sldId="334"/>
            <ac:spMk id="7" creationId="{AFF43600-B97F-FF1F-9A80-A76606256824}"/>
          </ac:spMkLst>
        </pc:spChg>
        <pc:spChg chg="add mod">
          <ac:chgData name="Balian, Sarah (CNTR)" userId="b3b060d9-4d34-479b-ad68-688eaebf93c5" providerId="ADAL" clId="{FA6F9A24-F7B7-43E1-8E40-BDD1953A9B65}" dt="2023-05-22T02:55:52.861" v="3907"/>
          <ac:spMkLst>
            <pc:docMk/>
            <pc:sldMk cId="1283892089" sldId="334"/>
            <ac:spMk id="9" creationId="{9E783CE0-0390-6886-AB2F-7E53C2E246AF}"/>
          </ac:spMkLst>
        </pc:spChg>
        <pc:spChg chg="add mod">
          <ac:chgData name="Balian, Sarah (CNTR)" userId="b3b060d9-4d34-479b-ad68-688eaebf93c5" providerId="ADAL" clId="{FA6F9A24-F7B7-43E1-8E40-BDD1953A9B65}" dt="2023-05-22T02:58:28.606" v="3957" actId="20577"/>
          <ac:spMkLst>
            <pc:docMk/>
            <pc:sldMk cId="1283892089" sldId="334"/>
            <ac:spMk id="10" creationId="{D4B4C64B-ADBE-4C5F-37FD-E0C8D9E2F602}"/>
          </ac:spMkLst>
        </pc:spChg>
        <pc:spChg chg="mod">
          <ac:chgData name="Balian, Sarah (CNTR)" userId="b3b060d9-4d34-479b-ad68-688eaebf93c5" providerId="ADAL" clId="{FA6F9A24-F7B7-43E1-8E40-BDD1953A9B65}" dt="2023-05-22T03:00:26.312" v="3987" actId="207"/>
          <ac:spMkLst>
            <pc:docMk/>
            <pc:sldMk cId="1283892089" sldId="334"/>
            <ac:spMk id="56" creationId="{F8EFDCB3-1AFE-19F7-EC3B-F19A81214498}"/>
          </ac:spMkLst>
        </pc:spChg>
        <pc:spChg chg="mod">
          <ac:chgData name="Balian, Sarah (CNTR)" userId="b3b060d9-4d34-479b-ad68-688eaebf93c5" providerId="ADAL" clId="{FA6F9A24-F7B7-43E1-8E40-BDD1953A9B65}" dt="2023-05-22T02:55:52.861" v="3907"/>
          <ac:spMkLst>
            <pc:docMk/>
            <pc:sldMk cId="1283892089" sldId="334"/>
            <ac:spMk id="57" creationId="{0C12A2E8-B455-BA13-DB26-0E4B99208BD2}"/>
          </ac:spMkLst>
        </pc:spChg>
        <pc:spChg chg="mod">
          <ac:chgData name="Balian, Sarah (CNTR)" userId="b3b060d9-4d34-479b-ad68-688eaebf93c5" providerId="ADAL" clId="{FA6F9A24-F7B7-43E1-8E40-BDD1953A9B65}" dt="2023-05-22T03:00:29.063" v="3988" actId="207"/>
          <ac:spMkLst>
            <pc:docMk/>
            <pc:sldMk cId="1283892089" sldId="334"/>
            <ac:spMk id="58" creationId="{70D15EDC-DA0A-50FA-CC42-76EF9E79AB08}"/>
          </ac:spMkLst>
        </pc:spChg>
        <pc:spChg chg="mod">
          <ac:chgData name="Balian, Sarah (CNTR)" userId="b3b060d9-4d34-479b-ad68-688eaebf93c5" providerId="ADAL" clId="{FA6F9A24-F7B7-43E1-8E40-BDD1953A9B65}" dt="2023-05-22T03:00:37.687" v="3990" actId="207"/>
          <ac:spMkLst>
            <pc:docMk/>
            <pc:sldMk cId="1283892089" sldId="334"/>
            <ac:spMk id="62" creationId="{AFA0C13B-57AE-9D8F-B437-151CB8B21E53}"/>
          </ac:spMkLst>
        </pc:spChg>
        <pc:spChg chg="mod">
          <ac:chgData name="Balian, Sarah (CNTR)" userId="b3b060d9-4d34-479b-ad68-688eaebf93c5" providerId="ADAL" clId="{FA6F9A24-F7B7-43E1-8E40-BDD1953A9B65}" dt="2023-05-22T03:00:54.603" v="3994" actId="207"/>
          <ac:spMkLst>
            <pc:docMk/>
            <pc:sldMk cId="1283892089" sldId="334"/>
            <ac:spMk id="63" creationId="{5D03D696-4C39-2D97-542C-818268234AFA}"/>
          </ac:spMkLst>
        </pc:spChg>
        <pc:spChg chg="mod">
          <ac:chgData name="Balian, Sarah (CNTR)" userId="b3b060d9-4d34-479b-ad68-688eaebf93c5" providerId="ADAL" clId="{FA6F9A24-F7B7-43E1-8E40-BDD1953A9B65}" dt="2023-05-22T03:00:59.418" v="3995" actId="207"/>
          <ac:spMkLst>
            <pc:docMk/>
            <pc:sldMk cId="1283892089" sldId="334"/>
            <ac:spMk id="1024" creationId="{EF17AAA0-4792-8E0D-6A1F-AC59C70AECDA}"/>
          </ac:spMkLst>
        </pc:spChg>
        <pc:spChg chg="mod">
          <ac:chgData name="Balian, Sarah (CNTR)" userId="b3b060d9-4d34-479b-ad68-688eaebf93c5" providerId="ADAL" clId="{FA6F9A24-F7B7-43E1-8E40-BDD1953A9B65}" dt="2023-05-22T03:00:51.187" v="3993" actId="207"/>
          <ac:spMkLst>
            <pc:docMk/>
            <pc:sldMk cId="1283892089" sldId="334"/>
            <ac:spMk id="1025" creationId="{418D3DD6-FBA0-49ED-A1F5-4BE7C524A910}"/>
          </ac:spMkLst>
        </pc:spChg>
        <pc:spChg chg="mod">
          <ac:chgData name="Balian, Sarah (CNTR)" userId="b3b060d9-4d34-479b-ad68-688eaebf93c5" providerId="ADAL" clId="{FA6F9A24-F7B7-43E1-8E40-BDD1953A9B65}" dt="2023-05-22T02:55:52.861" v="3907"/>
          <ac:spMkLst>
            <pc:docMk/>
            <pc:sldMk cId="1283892089" sldId="334"/>
            <ac:spMk id="1026" creationId="{C0F568A1-D897-A23E-035E-6184A2AAD48E}"/>
          </ac:spMkLst>
        </pc:spChg>
        <pc:spChg chg="mod">
          <ac:chgData name="Balian, Sarah (CNTR)" userId="b3b060d9-4d34-479b-ad68-688eaebf93c5" providerId="ADAL" clId="{FA6F9A24-F7B7-43E1-8E40-BDD1953A9B65}" dt="2023-05-22T03:01:09.597" v="3997" actId="207"/>
          <ac:spMkLst>
            <pc:docMk/>
            <pc:sldMk cId="1283892089" sldId="334"/>
            <ac:spMk id="1027" creationId="{07995129-0AF1-9E2B-C095-E23C7EFD2605}"/>
          </ac:spMkLst>
        </pc:spChg>
        <pc:spChg chg="mod">
          <ac:chgData name="Balian, Sarah (CNTR)" userId="b3b060d9-4d34-479b-ad68-688eaebf93c5" providerId="ADAL" clId="{FA6F9A24-F7B7-43E1-8E40-BDD1953A9B65}" dt="2023-05-22T02:55:52.861" v="3907"/>
          <ac:spMkLst>
            <pc:docMk/>
            <pc:sldMk cId="1283892089" sldId="334"/>
            <ac:spMk id="1029" creationId="{B5BA0B6D-9697-5DE9-3DA4-0825112CD2D2}"/>
          </ac:spMkLst>
        </pc:spChg>
        <pc:spChg chg="mod">
          <ac:chgData name="Balian, Sarah (CNTR)" userId="b3b060d9-4d34-479b-ad68-688eaebf93c5" providerId="ADAL" clId="{FA6F9A24-F7B7-43E1-8E40-BDD1953A9B65}" dt="2023-05-22T02:55:52.861" v="3907"/>
          <ac:spMkLst>
            <pc:docMk/>
            <pc:sldMk cId="1283892089" sldId="334"/>
            <ac:spMk id="1030" creationId="{CEB1E8F2-A01A-8F6E-A4A5-32B0947A6B72}"/>
          </ac:spMkLst>
        </pc:spChg>
        <pc:spChg chg="mod">
          <ac:chgData name="Balian, Sarah (CNTR)" userId="b3b060d9-4d34-479b-ad68-688eaebf93c5" providerId="ADAL" clId="{FA6F9A24-F7B7-43E1-8E40-BDD1953A9B65}" dt="2023-05-22T03:01:03.923" v="3996" actId="207"/>
          <ac:spMkLst>
            <pc:docMk/>
            <pc:sldMk cId="1283892089" sldId="334"/>
            <ac:spMk id="1031" creationId="{23EDA41A-40C2-9A13-C063-CC1D79098054}"/>
          </ac:spMkLst>
        </pc:spChg>
        <pc:spChg chg="mod">
          <ac:chgData name="Balian, Sarah (CNTR)" userId="b3b060d9-4d34-479b-ad68-688eaebf93c5" providerId="ADAL" clId="{FA6F9A24-F7B7-43E1-8E40-BDD1953A9B65}" dt="2023-05-22T03:00:48.351" v="3992" actId="207"/>
          <ac:spMkLst>
            <pc:docMk/>
            <pc:sldMk cId="1283892089" sldId="334"/>
            <ac:spMk id="1032" creationId="{BB0CAB81-0C28-A028-1C03-910D3E3EAD5A}"/>
          </ac:spMkLst>
        </pc:spChg>
        <pc:spChg chg="mod">
          <ac:chgData name="Balian, Sarah (CNTR)" userId="b3b060d9-4d34-479b-ad68-688eaebf93c5" providerId="ADAL" clId="{FA6F9A24-F7B7-43E1-8E40-BDD1953A9B65}" dt="2023-05-22T03:00:24.206" v="3986" actId="207"/>
          <ac:spMkLst>
            <pc:docMk/>
            <pc:sldMk cId="1283892089" sldId="334"/>
            <ac:spMk id="1040" creationId="{0331DFFD-B334-1475-CF71-63355F500214}"/>
          </ac:spMkLst>
        </pc:spChg>
        <pc:spChg chg="mod">
          <ac:chgData name="Balian, Sarah (CNTR)" userId="b3b060d9-4d34-479b-ad68-688eaebf93c5" providerId="ADAL" clId="{FA6F9A24-F7B7-43E1-8E40-BDD1953A9B65}" dt="2023-05-22T02:55:52.861" v="3907"/>
          <ac:spMkLst>
            <pc:docMk/>
            <pc:sldMk cId="1283892089" sldId="334"/>
            <ac:spMk id="1042" creationId="{05141034-7B73-2618-628C-E86C9455950E}"/>
          </ac:spMkLst>
        </pc:spChg>
        <pc:spChg chg="mod">
          <ac:chgData name="Balian, Sarah (CNTR)" userId="b3b060d9-4d34-479b-ad68-688eaebf93c5" providerId="ADAL" clId="{FA6F9A24-F7B7-43E1-8E40-BDD1953A9B65}" dt="2023-05-22T03:00:40.225" v="3991" actId="207"/>
          <ac:spMkLst>
            <pc:docMk/>
            <pc:sldMk cId="1283892089" sldId="334"/>
            <ac:spMk id="1043" creationId="{4CF0B482-E46E-13E2-C1B7-973E521D7475}"/>
          </ac:spMkLst>
        </pc:spChg>
        <pc:spChg chg="mod">
          <ac:chgData name="Balian, Sarah (CNTR)" userId="b3b060d9-4d34-479b-ad68-688eaebf93c5" providerId="ADAL" clId="{FA6F9A24-F7B7-43E1-8E40-BDD1953A9B65}" dt="2023-05-22T03:00:33.240" v="3989" actId="207"/>
          <ac:spMkLst>
            <pc:docMk/>
            <pc:sldMk cId="1283892089" sldId="334"/>
            <ac:spMk id="1045" creationId="{E5A99CE0-2F27-63AA-FF0E-1F9AC8D30C31}"/>
          </ac:spMkLst>
        </pc:spChg>
        <pc:spChg chg="add mod">
          <ac:chgData name="Balian, Sarah (CNTR)" userId="b3b060d9-4d34-479b-ad68-688eaebf93c5" providerId="ADAL" clId="{FA6F9A24-F7B7-43E1-8E40-BDD1953A9B65}" dt="2023-05-22T02:58:33.175" v="3959" actId="20577"/>
          <ac:spMkLst>
            <pc:docMk/>
            <pc:sldMk cId="1283892089" sldId="334"/>
            <ac:spMk id="1048" creationId="{CAAD0D22-F0F6-3836-EE25-1A86542D84D6}"/>
          </ac:spMkLst>
        </pc:spChg>
        <pc:spChg chg="add mod">
          <ac:chgData name="Balian, Sarah (CNTR)" userId="b3b060d9-4d34-479b-ad68-688eaebf93c5" providerId="ADAL" clId="{FA6F9A24-F7B7-43E1-8E40-BDD1953A9B65}" dt="2023-05-22T02:58:37.583" v="3960" actId="20577"/>
          <ac:spMkLst>
            <pc:docMk/>
            <pc:sldMk cId="1283892089" sldId="334"/>
            <ac:spMk id="1050" creationId="{B5704681-7AB8-5DE5-2104-60DFA9423174}"/>
          </ac:spMkLst>
        </pc:spChg>
        <pc:spChg chg="add mod">
          <ac:chgData name="Balian, Sarah (CNTR)" userId="b3b060d9-4d34-479b-ad68-688eaebf93c5" providerId="ADAL" clId="{FA6F9A24-F7B7-43E1-8E40-BDD1953A9B65}" dt="2023-05-22T02:58:42.957" v="3961" actId="20577"/>
          <ac:spMkLst>
            <pc:docMk/>
            <pc:sldMk cId="1283892089" sldId="334"/>
            <ac:spMk id="1052" creationId="{51DFF600-8EC9-DEB1-8CEC-311DF1E3932D}"/>
          </ac:spMkLst>
        </pc:spChg>
        <pc:spChg chg="add mod">
          <ac:chgData name="Balian, Sarah (CNTR)" userId="b3b060d9-4d34-479b-ad68-688eaebf93c5" providerId="ADAL" clId="{FA6F9A24-F7B7-43E1-8E40-BDD1953A9B65}" dt="2023-05-22T02:58:24.533" v="3955" actId="20577"/>
          <ac:spMkLst>
            <pc:docMk/>
            <pc:sldMk cId="1283892089" sldId="334"/>
            <ac:spMk id="1054" creationId="{74060B8B-EC50-E5F4-D58A-31AAA129184A}"/>
          </ac:spMkLst>
        </pc:spChg>
        <pc:spChg chg="add mod">
          <ac:chgData name="Balian, Sarah (CNTR)" userId="b3b060d9-4d34-479b-ad68-688eaebf93c5" providerId="ADAL" clId="{FA6F9A24-F7B7-43E1-8E40-BDD1953A9B65}" dt="2023-05-22T02:58:49.764" v="3962" actId="20577"/>
          <ac:spMkLst>
            <pc:docMk/>
            <pc:sldMk cId="1283892089" sldId="334"/>
            <ac:spMk id="1056" creationId="{4C96EEA0-DAFD-373D-7208-1026F7761020}"/>
          </ac:spMkLst>
        </pc:spChg>
        <pc:spChg chg="add mod">
          <ac:chgData name="Balian, Sarah (CNTR)" userId="b3b060d9-4d34-479b-ad68-688eaebf93c5" providerId="ADAL" clId="{FA6F9A24-F7B7-43E1-8E40-BDD1953A9B65}" dt="2023-05-22T02:58:55.348" v="3964" actId="20577"/>
          <ac:spMkLst>
            <pc:docMk/>
            <pc:sldMk cId="1283892089" sldId="334"/>
            <ac:spMk id="1058" creationId="{B5D378F7-EF21-5E3E-9ED8-0CDE3B02B858}"/>
          </ac:spMkLst>
        </pc:spChg>
        <pc:spChg chg="add mod">
          <ac:chgData name="Balian, Sarah (CNTR)" userId="b3b060d9-4d34-479b-ad68-688eaebf93c5" providerId="ADAL" clId="{FA6F9A24-F7B7-43E1-8E40-BDD1953A9B65}" dt="2023-05-22T02:59:03.628" v="3966" actId="20577"/>
          <ac:spMkLst>
            <pc:docMk/>
            <pc:sldMk cId="1283892089" sldId="334"/>
            <ac:spMk id="1061" creationId="{18B9C730-211B-5B16-298D-F0459EE3B6E9}"/>
          </ac:spMkLst>
        </pc:spChg>
        <pc:spChg chg="add mod">
          <ac:chgData name="Balian, Sarah (CNTR)" userId="b3b060d9-4d34-479b-ad68-688eaebf93c5" providerId="ADAL" clId="{FA6F9A24-F7B7-43E1-8E40-BDD1953A9B65}" dt="2023-05-22T02:59:12.827" v="3968" actId="20577"/>
          <ac:spMkLst>
            <pc:docMk/>
            <pc:sldMk cId="1283892089" sldId="334"/>
            <ac:spMk id="1063" creationId="{CF5D6F90-67FC-A7CF-C416-951AFF8C3D4B}"/>
          </ac:spMkLst>
        </pc:spChg>
        <pc:spChg chg="add mod">
          <ac:chgData name="Balian, Sarah (CNTR)" userId="b3b060d9-4d34-479b-ad68-688eaebf93c5" providerId="ADAL" clId="{FA6F9A24-F7B7-43E1-8E40-BDD1953A9B65}" dt="2023-05-22T02:59:18.263" v="3970" actId="20577"/>
          <ac:spMkLst>
            <pc:docMk/>
            <pc:sldMk cId="1283892089" sldId="334"/>
            <ac:spMk id="1065" creationId="{CD0D1675-06B9-5330-C65E-3AF994CD0745}"/>
          </ac:spMkLst>
        </pc:spChg>
        <pc:spChg chg="add mod">
          <ac:chgData name="Balian, Sarah (CNTR)" userId="b3b060d9-4d34-479b-ad68-688eaebf93c5" providerId="ADAL" clId="{FA6F9A24-F7B7-43E1-8E40-BDD1953A9B65}" dt="2023-05-22T02:59:23.406" v="3972" actId="20577"/>
          <ac:spMkLst>
            <pc:docMk/>
            <pc:sldMk cId="1283892089" sldId="334"/>
            <ac:spMk id="1067" creationId="{369722FC-19C7-ADBD-D2A2-C77776413596}"/>
          </ac:spMkLst>
        </pc:spChg>
        <pc:spChg chg="add mod">
          <ac:chgData name="Balian, Sarah (CNTR)" userId="b3b060d9-4d34-479b-ad68-688eaebf93c5" providerId="ADAL" clId="{FA6F9A24-F7B7-43E1-8E40-BDD1953A9B65}" dt="2023-05-22T03:00:05.613" v="3983" actId="20577"/>
          <ac:spMkLst>
            <pc:docMk/>
            <pc:sldMk cId="1283892089" sldId="334"/>
            <ac:spMk id="1069" creationId="{1A7178AB-CA92-E4B1-A89E-4F4F312320D8}"/>
          </ac:spMkLst>
        </pc:spChg>
        <pc:spChg chg="add mod">
          <ac:chgData name="Balian, Sarah (CNTR)" userId="b3b060d9-4d34-479b-ad68-688eaebf93c5" providerId="ADAL" clId="{FA6F9A24-F7B7-43E1-8E40-BDD1953A9B65}" dt="2023-05-22T02:59:52.735" v="3979" actId="20577"/>
          <ac:spMkLst>
            <pc:docMk/>
            <pc:sldMk cId="1283892089" sldId="334"/>
            <ac:spMk id="1071" creationId="{4D64DCBD-8784-C4B8-F7D1-4FFF1B7A3B28}"/>
          </ac:spMkLst>
        </pc:spChg>
        <pc:spChg chg="add mod">
          <ac:chgData name="Balian, Sarah (CNTR)" userId="b3b060d9-4d34-479b-ad68-688eaebf93c5" providerId="ADAL" clId="{FA6F9A24-F7B7-43E1-8E40-BDD1953A9B65}" dt="2023-05-22T02:59:46.011" v="3975" actId="20577"/>
          <ac:spMkLst>
            <pc:docMk/>
            <pc:sldMk cId="1283892089" sldId="334"/>
            <ac:spMk id="1073" creationId="{692D3B41-8E02-7BD8-B4BB-214C4E939735}"/>
          </ac:spMkLst>
        </pc:spChg>
        <pc:spChg chg="add mod">
          <ac:chgData name="Balian, Sarah (CNTR)" userId="b3b060d9-4d34-479b-ad68-688eaebf93c5" providerId="ADAL" clId="{FA6F9A24-F7B7-43E1-8E40-BDD1953A9B65}" dt="2023-05-22T02:59:30.132" v="3974" actId="20577"/>
          <ac:spMkLst>
            <pc:docMk/>
            <pc:sldMk cId="1283892089" sldId="334"/>
            <ac:spMk id="1075" creationId="{BD5996DE-C633-1030-5C28-B6BBC03DFF73}"/>
          </ac:spMkLst>
        </pc:spChg>
        <pc:spChg chg="add mod">
          <ac:chgData name="Balian, Sarah (CNTR)" userId="b3b060d9-4d34-479b-ad68-688eaebf93c5" providerId="ADAL" clId="{FA6F9A24-F7B7-43E1-8E40-BDD1953A9B65}" dt="2023-05-22T03:00:09.473" v="3984" actId="20577"/>
          <ac:spMkLst>
            <pc:docMk/>
            <pc:sldMk cId="1283892089" sldId="334"/>
            <ac:spMk id="1077" creationId="{B9459A07-AB96-9891-50F8-238E5B178615}"/>
          </ac:spMkLst>
        </pc:spChg>
        <pc:spChg chg="add mod">
          <ac:chgData name="Balian, Sarah (CNTR)" userId="b3b060d9-4d34-479b-ad68-688eaebf93c5" providerId="ADAL" clId="{FA6F9A24-F7B7-43E1-8E40-BDD1953A9B65}" dt="2023-05-22T03:00:00.648" v="3981" actId="20577"/>
          <ac:spMkLst>
            <pc:docMk/>
            <pc:sldMk cId="1283892089" sldId="334"/>
            <ac:spMk id="1080" creationId="{3223DB3B-AFE7-E296-5087-4B6D9483AF1E}"/>
          </ac:spMkLst>
        </pc:spChg>
        <pc:spChg chg="add del mod">
          <ac:chgData name="Balian, Sarah (CNTR)" userId="b3b060d9-4d34-479b-ad68-688eaebf93c5" providerId="ADAL" clId="{FA6F9A24-F7B7-43E1-8E40-BDD1953A9B65}" dt="2023-05-22T03:01:25.813" v="4042"/>
          <ac:spMkLst>
            <pc:docMk/>
            <pc:sldMk cId="1283892089" sldId="334"/>
            <ac:spMk id="1082" creationId="{92BBB4E3-E939-9B64-35BD-26691992A8F4}"/>
          </ac:spMkLst>
        </pc:spChg>
        <pc:spChg chg="add del mod">
          <ac:chgData name="Balian, Sarah (CNTR)" userId="b3b060d9-4d34-479b-ad68-688eaebf93c5" providerId="ADAL" clId="{FA6F9A24-F7B7-43E1-8E40-BDD1953A9B65}" dt="2023-05-22T03:01:25.813" v="4042"/>
          <ac:spMkLst>
            <pc:docMk/>
            <pc:sldMk cId="1283892089" sldId="334"/>
            <ac:spMk id="1083" creationId="{CCEBEE1C-A2A6-9582-A9CE-A05427D2B84A}"/>
          </ac:spMkLst>
        </pc:spChg>
        <pc:spChg chg="add del mod">
          <ac:chgData name="Balian, Sarah (CNTR)" userId="b3b060d9-4d34-479b-ad68-688eaebf93c5" providerId="ADAL" clId="{FA6F9A24-F7B7-43E1-8E40-BDD1953A9B65}" dt="2023-05-22T03:01:25.813" v="4042"/>
          <ac:spMkLst>
            <pc:docMk/>
            <pc:sldMk cId="1283892089" sldId="334"/>
            <ac:spMk id="1084" creationId="{2E36AD95-FEB5-BFD4-A0C7-5D666CDA39CF}"/>
          </ac:spMkLst>
        </pc:spChg>
        <pc:spChg chg="mod">
          <ac:chgData name="Balian, Sarah (CNTR)" userId="b3b060d9-4d34-479b-ad68-688eaebf93c5" providerId="ADAL" clId="{FA6F9A24-F7B7-43E1-8E40-BDD1953A9B65}" dt="2023-05-22T03:01:23.989" v="4041"/>
          <ac:spMkLst>
            <pc:docMk/>
            <pc:sldMk cId="1283892089" sldId="334"/>
            <ac:spMk id="1086" creationId="{2D264A71-9648-C4B4-ED9C-C801EDC3DDCA}"/>
          </ac:spMkLst>
        </pc:spChg>
        <pc:spChg chg="mod">
          <ac:chgData name="Balian, Sarah (CNTR)" userId="b3b060d9-4d34-479b-ad68-688eaebf93c5" providerId="ADAL" clId="{FA6F9A24-F7B7-43E1-8E40-BDD1953A9B65}" dt="2023-05-22T03:01:23.989" v="4041"/>
          <ac:spMkLst>
            <pc:docMk/>
            <pc:sldMk cId="1283892089" sldId="334"/>
            <ac:spMk id="1087" creationId="{F4CB772D-81CA-82DC-7510-E574016D6072}"/>
          </ac:spMkLst>
        </pc:spChg>
        <pc:spChg chg="mod">
          <ac:chgData name="Balian, Sarah (CNTR)" userId="b3b060d9-4d34-479b-ad68-688eaebf93c5" providerId="ADAL" clId="{FA6F9A24-F7B7-43E1-8E40-BDD1953A9B65}" dt="2023-05-22T03:01:23.989" v="4041"/>
          <ac:spMkLst>
            <pc:docMk/>
            <pc:sldMk cId="1283892089" sldId="334"/>
            <ac:spMk id="1088" creationId="{A2670C60-5FBD-F203-B2B4-3F8C2B9DB6CC}"/>
          </ac:spMkLst>
        </pc:spChg>
        <pc:spChg chg="mod">
          <ac:chgData name="Balian, Sarah (CNTR)" userId="b3b060d9-4d34-479b-ad68-688eaebf93c5" providerId="ADAL" clId="{FA6F9A24-F7B7-43E1-8E40-BDD1953A9B65}" dt="2023-05-22T03:01:23.989" v="4041"/>
          <ac:spMkLst>
            <pc:docMk/>
            <pc:sldMk cId="1283892089" sldId="334"/>
            <ac:spMk id="1089" creationId="{84AA1639-14E5-D66D-3821-1431AF10FBF2}"/>
          </ac:spMkLst>
        </pc:spChg>
        <pc:spChg chg="mod">
          <ac:chgData name="Balian, Sarah (CNTR)" userId="b3b060d9-4d34-479b-ad68-688eaebf93c5" providerId="ADAL" clId="{FA6F9A24-F7B7-43E1-8E40-BDD1953A9B65}" dt="2023-05-22T03:01:23.989" v="4041"/>
          <ac:spMkLst>
            <pc:docMk/>
            <pc:sldMk cId="1283892089" sldId="334"/>
            <ac:spMk id="1090" creationId="{F984AC3E-950D-4905-66D3-1EDB0BF0CCE3}"/>
          </ac:spMkLst>
        </pc:spChg>
        <pc:spChg chg="mod">
          <ac:chgData name="Balian, Sarah (CNTR)" userId="b3b060d9-4d34-479b-ad68-688eaebf93c5" providerId="ADAL" clId="{FA6F9A24-F7B7-43E1-8E40-BDD1953A9B65}" dt="2023-05-22T03:01:23.989" v="4041"/>
          <ac:spMkLst>
            <pc:docMk/>
            <pc:sldMk cId="1283892089" sldId="334"/>
            <ac:spMk id="1091" creationId="{ECA67CF2-E528-4785-0752-F442A71F60B4}"/>
          </ac:spMkLst>
        </pc:spChg>
        <pc:spChg chg="mod">
          <ac:chgData name="Balian, Sarah (CNTR)" userId="b3b060d9-4d34-479b-ad68-688eaebf93c5" providerId="ADAL" clId="{FA6F9A24-F7B7-43E1-8E40-BDD1953A9B65}" dt="2023-05-22T03:01:23.989" v="4041"/>
          <ac:spMkLst>
            <pc:docMk/>
            <pc:sldMk cId="1283892089" sldId="334"/>
            <ac:spMk id="1092" creationId="{FE9BA911-DD67-D27A-DFC7-F9396580753A}"/>
          </ac:spMkLst>
        </pc:spChg>
        <pc:spChg chg="mod">
          <ac:chgData name="Balian, Sarah (CNTR)" userId="b3b060d9-4d34-479b-ad68-688eaebf93c5" providerId="ADAL" clId="{FA6F9A24-F7B7-43E1-8E40-BDD1953A9B65}" dt="2023-05-22T03:01:23.989" v="4041"/>
          <ac:spMkLst>
            <pc:docMk/>
            <pc:sldMk cId="1283892089" sldId="334"/>
            <ac:spMk id="1093" creationId="{4DB859C1-ABB9-4EF8-1B8B-EC7DCA386C56}"/>
          </ac:spMkLst>
        </pc:spChg>
        <pc:spChg chg="mod">
          <ac:chgData name="Balian, Sarah (CNTR)" userId="b3b060d9-4d34-479b-ad68-688eaebf93c5" providerId="ADAL" clId="{FA6F9A24-F7B7-43E1-8E40-BDD1953A9B65}" dt="2023-05-22T03:01:23.989" v="4041"/>
          <ac:spMkLst>
            <pc:docMk/>
            <pc:sldMk cId="1283892089" sldId="334"/>
            <ac:spMk id="1094" creationId="{0AF981B9-C86A-8259-DFAD-ADE4BBAD0248}"/>
          </ac:spMkLst>
        </pc:spChg>
        <pc:spChg chg="mod">
          <ac:chgData name="Balian, Sarah (CNTR)" userId="b3b060d9-4d34-479b-ad68-688eaebf93c5" providerId="ADAL" clId="{FA6F9A24-F7B7-43E1-8E40-BDD1953A9B65}" dt="2023-05-22T03:01:23.989" v="4041"/>
          <ac:spMkLst>
            <pc:docMk/>
            <pc:sldMk cId="1283892089" sldId="334"/>
            <ac:spMk id="1095" creationId="{D6CD8B8B-7912-8220-B1EE-E54C09C73E84}"/>
          </ac:spMkLst>
        </pc:spChg>
        <pc:spChg chg="mod">
          <ac:chgData name="Balian, Sarah (CNTR)" userId="b3b060d9-4d34-479b-ad68-688eaebf93c5" providerId="ADAL" clId="{FA6F9A24-F7B7-43E1-8E40-BDD1953A9B65}" dt="2023-05-22T03:01:23.989" v="4041"/>
          <ac:spMkLst>
            <pc:docMk/>
            <pc:sldMk cId="1283892089" sldId="334"/>
            <ac:spMk id="1096" creationId="{AFB8F242-3938-8BC9-0AA5-BF3D4B427644}"/>
          </ac:spMkLst>
        </pc:spChg>
        <pc:spChg chg="mod">
          <ac:chgData name="Balian, Sarah (CNTR)" userId="b3b060d9-4d34-479b-ad68-688eaebf93c5" providerId="ADAL" clId="{FA6F9A24-F7B7-43E1-8E40-BDD1953A9B65}" dt="2023-05-22T03:01:23.989" v="4041"/>
          <ac:spMkLst>
            <pc:docMk/>
            <pc:sldMk cId="1283892089" sldId="334"/>
            <ac:spMk id="1097" creationId="{FA0D23DE-7E39-6C5E-ED70-1C287BB37FEB}"/>
          </ac:spMkLst>
        </pc:spChg>
        <pc:spChg chg="mod">
          <ac:chgData name="Balian, Sarah (CNTR)" userId="b3b060d9-4d34-479b-ad68-688eaebf93c5" providerId="ADAL" clId="{FA6F9A24-F7B7-43E1-8E40-BDD1953A9B65}" dt="2023-05-22T03:01:23.989" v="4041"/>
          <ac:spMkLst>
            <pc:docMk/>
            <pc:sldMk cId="1283892089" sldId="334"/>
            <ac:spMk id="1098" creationId="{27B95E5E-5AF3-B0AC-AAA4-C5763DC4C4D9}"/>
          </ac:spMkLst>
        </pc:spChg>
        <pc:spChg chg="mod">
          <ac:chgData name="Balian, Sarah (CNTR)" userId="b3b060d9-4d34-479b-ad68-688eaebf93c5" providerId="ADAL" clId="{FA6F9A24-F7B7-43E1-8E40-BDD1953A9B65}" dt="2023-05-22T03:01:23.989" v="4041"/>
          <ac:spMkLst>
            <pc:docMk/>
            <pc:sldMk cId="1283892089" sldId="334"/>
            <ac:spMk id="1099" creationId="{6BA2D6AB-D733-8F9D-3CB4-7C586B3BAA5D}"/>
          </ac:spMkLst>
        </pc:spChg>
        <pc:spChg chg="mod">
          <ac:chgData name="Balian, Sarah (CNTR)" userId="b3b060d9-4d34-479b-ad68-688eaebf93c5" providerId="ADAL" clId="{FA6F9A24-F7B7-43E1-8E40-BDD1953A9B65}" dt="2023-05-22T03:01:23.989" v="4041"/>
          <ac:spMkLst>
            <pc:docMk/>
            <pc:sldMk cId="1283892089" sldId="334"/>
            <ac:spMk id="1100" creationId="{5EB3FCE3-366B-4A2E-6F67-C3F2B6627CC1}"/>
          </ac:spMkLst>
        </pc:spChg>
        <pc:spChg chg="mod">
          <ac:chgData name="Balian, Sarah (CNTR)" userId="b3b060d9-4d34-479b-ad68-688eaebf93c5" providerId="ADAL" clId="{FA6F9A24-F7B7-43E1-8E40-BDD1953A9B65}" dt="2023-05-22T03:01:23.989" v="4041"/>
          <ac:spMkLst>
            <pc:docMk/>
            <pc:sldMk cId="1283892089" sldId="334"/>
            <ac:spMk id="1101" creationId="{0424571F-4AC8-C095-8396-7F5BB5E62478}"/>
          </ac:spMkLst>
        </pc:spChg>
        <pc:spChg chg="mod">
          <ac:chgData name="Balian, Sarah (CNTR)" userId="b3b060d9-4d34-479b-ad68-688eaebf93c5" providerId="ADAL" clId="{FA6F9A24-F7B7-43E1-8E40-BDD1953A9B65}" dt="2023-05-22T03:01:23.989" v="4041"/>
          <ac:spMkLst>
            <pc:docMk/>
            <pc:sldMk cId="1283892089" sldId="334"/>
            <ac:spMk id="1102" creationId="{13658AF4-472C-B320-AC40-F3A0CB2FC98B}"/>
          </ac:spMkLst>
        </pc:spChg>
        <pc:spChg chg="add del mod">
          <ac:chgData name="Balian, Sarah (CNTR)" userId="b3b060d9-4d34-479b-ad68-688eaebf93c5" providerId="ADAL" clId="{FA6F9A24-F7B7-43E1-8E40-BDD1953A9B65}" dt="2023-05-22T03:01:25.813" v="4042"/>
          <ac:spMkLst>
            <pc:docMk/>
            <pc:sldMk cId="1283892089" sldId="334"/>
            <ac:spMk id="1104" creationId="{C0A60DA3-7F93-0909-54AF-DC3574573769}"/>
          </ac:spMkLst>
        </pc:spChg>
        <pc:spChg chg="add del mod">
          <ac:chgData name="Balian, Sarah (CNTR)" userId="b3b060d9-4d34-479b-ad68-688eaebf93c5" providerId="ADAL" clId="{FA6F9A24-F7B7-43E1-8E40-BDD1953A9B65}" dt="2023-05-22T03:01:25.813" v="4042"/>
          <ac:spMkLst>
            <pc:docMk/>
            <pc:sldMk cId="1283892089" sldId="334"/>
            <ac:spMk id="1106" creationId="{F3DF2B6D-46BE-3B7D-3E33-BED272929906}"/>
          </ac:spMkLst>
        </pc:spChg>
        <pc:spChg chg="add del mod">
          <ac:chgData name="Balian, Sarah (CNTR)" userId="b3b060d9-4d34-479b-ad68-688eaebf93c5" providerId="ADAL" clId="{FA6F9A24-F7B7-43E1-8E40-BDD1953A9B65}" dt="2023-05-22T03:01:25.813" v="4042"/>
          <ac:spMkLst>
            <pc:docMk/>
            <pc:sldMk cId="1283892089" sldId="334"/>
            <ac:spMk id="1108" creationId="{8777538B-E13C-96E6-F920-F1029AB066E3}"/>
          </ac:spMkLst>
        </pc:spChg>
        <pc:spChg chg="add del mod">
          <ac:chgData name="Balian, Sarah (CNTR)" userId="b3b060d9-4d34-479b-ad68-688eaebf93c5" providerId="ADAL" clId="{FA6F9A24-F7B7-43E1-8E40-BDD1953A9B65}" dt="2023-05-22T03:01:25.813" v="4042"/>
          <ac:spMkLst>
            <pc:docMk/>
            <pc:sldMk cId="1283892089" sldId="334"/>
            <ac:spMk id="1110" creationId="{2218A2F1-4703-667F-BFB3-157231B3E76E}"/>
          </ac:spMkLst>
        </pc:spChg>
        <pc:spChg chg="add del mod">
          <ac:chgData name="Balian, Sarah (CNTR)" userId="b3b060d9-4d34-479b-ad68-688eaebf93c5" providerId="ADAL" clId="{FA6F9A24-F7B7-43E1-8E40-BDD1953A9B65}" dt="2023-05-22T03:01:25.813" v="4042"/>
          <ac:spMkLst>
            <pc:docMk/>
            <pc:sldMk cId="1283892089" sldId="334"/>
            <ac:spMk id="1112" creationId="{AE6A8028-A253-B180-28F0-0A6A8FD219D3}"/>
          </ac:spMkLst>
        </pc:spChg>
        <pc:spChg chg="add del mod">
          <ac:chgData name="Balian, Sarah (CNTR)" userId="b3b060d9-4d34-479b-ad68-688eaebf93c5" providerId="ADAL" clId="{FA6F9A24-F7B7-43E1-8E40-BDD1953A9B65}" dt="2023-05-22T03:01:25.813" v="4042"/>
          <ac:spMkLst>
            <pc:docMk/>
            <pc:sldMk cId="1283892089" sldId="334"/>
            <ac:spMk id="1114" creationId="{45A1AB5F-EAAA-9AB5-9008-42E1160E8606}"/>
          </ac:spMkLst>
        </pc:spChg>
        <pc:spChg chg="add del mod">
          <ac:chgData name="Balian, Sarah (CNTR)" userId="b3b060d9-4d34-479b-ad68-688eaebf93c5" providerId="ADAL" clId="{FA6F9A24-F7B7-43E1-8E40-BDD1953A9B65}" dt="2023-05-22T03:01:25.813" v="4042"/>
          <ac:spMkLst>
            <pc:docMk/>
            <pc:sldMk cId="1283892089" sldId="334"/>
            <ac:spMk id="1117" creationId="{24FFA2FC-279A-5713-1F1C-74FA6971F919}"/>
          </ac:spMkLst>
        </pc:spChg>
        <pc:spChg chg="add del mod">
          <ac:chgData name="Balian, Sarah (CNTR)" userId="b3b060d9-4d34-479b-ad68-688eaebf93c5" providerId="ADAL" clId="{FA6F9A24-F7B7-43E1-8E40-BDD1953A9B65}" dt="2023-05-22T03:01:25.813" v="4042"/>
          <ac:spMkLst>
            <pc:docMk/>
            <pc:sldMk cId="1283892089" sldId="334"/>
            <ac:spMk id="1119" creationId="{20F63BC4-FA84-173D-5C64-F81DDB3905A6}"/>
          </ac:spMkLst>
        </pc:spChg>
        <pc:spChg chg="add del mod">
          <ac:chgData name="Balian, Sarah (CNTR)" userId="b3b060d9-4d34-479b-ad68-688eaebf93c5" providerId="ADAL" clId="{FA6F9A24-F7B7-43E1-8E40-BDD1953A9B65}" dt="2023-05-22T03:01:25.813" v="4042"/>
          <ac:spMkLst>
            <pc:docMk/>
            <pc:sldMk cId="1283892089" sldId="334"/>
            <ac:spMk id="1121" creationId="{91553A54-5DB0-D8F8-4E2C-A6CB2A473A1A}"/>
          </ac:spMkLst>
        </pc:spChg>
        <pc:spChg chg="add del mod">
          <ac:chgData name="Balian, Sarah (CNTR)" userId="b3b060d9-4d34-479b-ad68-688eaebf93c5" providerId="ADAL" clId="{FA6F9A24-F7B7-43E1-8E40-BDD1953A9B65}" dt="2023-05-22T03:01:25.813" v="4042"/>
          <ac:spMkLst>
            <pc:docMk/>
            <pc:sldMk cId="1283892089" sldId="334"/>
            <ac:spMk id="1123" creationId="{9A680CA8-7811-1B72-7151-7D805AEE440E}"/>
          </ac:spMkLst>
        </pc:spChg>
        <pc:spChg chg="add del mod">
          <ac:chgData name="Balian, Sarah (CNTR)" userId="b3b060d9-4d34-479b-ad68-688eaebf93c5" providerId="ADAL" clId="{FA6F9A24-F7B7-43E1-8E40-BDD1953A9B65}" dt="2023-05-22T03:01:25.813" v="4042"/>
          <ac:spMkLst>
            <pc:docMk/>
            <pc:sldMk cId="1283892089" sldId="334"/>
            <ac:spMk id="1125" creationId="{1F944CAB-BD71-DFB3-0F27-625E842EA2B4}"/>
          </ac:spMkLst>
        </pc:spChg>
        <pc:spChg chg="add del mod">
          <ac:chgData name="Balian, Sarah (CNTR)" userId="b3b060d9-4d34-479b-ad68-688eaebf93c5" providerId="ADAL" clId="{FA6F9A24-F7B7-43E1-8E40-BDD1953A9B65}" dt="2023-05-22T03:01:25.813" v="4042"/>
          <ac:spMkLst>
            <pc:docMk/>
            <pc:sldMk cId="1283892089" sldId="334"/>
            <ac:spMk id="1127" creationId="{45A58B4A-1E86-0621-1F3D-33596494A9AC}"/>
          </ac:spMkLst>
        </pc:spChg>
        <pc:spChg chg="add del mod">
          <ac:chgData name="Balian, Sarah (CNTR)" userId="b3b060d9-4d34-479b-ad68-688eaebf93c5" providerId="ADAL" clId="{FA6F9A24-F7B7-43E1-8E40-BDD1953A9B65}" dt="2023-05-22T03:01:25.813" v="4042"/>
          <ac:spMkLst>
            <pc:docMk/>
            <pc:sldMk cId="1283892089" sldId="334"/>
            <ac:spMk id="1129" creationId="{61D5F35E-FC3D-D734-1DD1-755FB49D3316}"/>
          </ac:spMkLst>
        </pc:spChg>
        <pc:spChg chg="add del mod">
          <ac:chgData name="Balian, Sarah (CNTR)" userId="b3b060d9-4d34-479b-ad68-688eaebf93c5" providerId="ADAL" clId="{FA6F9A24-F7B7-43E1-8E40-BDD1953A9B65}" dt="2023-05-22T03:01:25.813" v="4042"/>
          <ac:spMkLst>
            <pc:docMk/>
            <pc:sldMk cId="1283892089" sldId="334"/>
            <ac:spMk id="1131" creationId="{D19E3B34-B8AA-4A8F-F78C-13395DA2D38D}"/>
          </ac:spMkLst>
        </pc:spChg>
        <pc:spChg chg="add del mod">
          <ac:chgData name="Balian, Sarah (CNTR)" userId="b3b060d9-4d34-479b-ad68-688eaebf93c5" providerId="ADAL" clId="{FA6F9A24-F7B7-43E1-8E40-BDD1953A9B65}" dt="2023-05-22T03:01:25.813" v="4042"/>
          <ac:spMkLst>
            <pc:docMk/>
            <pc:sldMk cId="1283892089" sldId="334"/>
            <ac:spMk id="1133" creationId="{8BE14CF0-E612-0864-2BB0-8A6D1B33BDF5}"/>
          </ac:spMkLst>
        </pc:spChg>
        <pc:spChg chg="add del mod">
          <ac:chgData name="Balian, Sarah (CNTR)" userId="b3b060d9-4d34-479b-ad68-688eaebf93c5" providerId="ADAL" clId="{FA6F9A24-F7B7-43E1-8E40-BDD1953A9B65}" dt="2023-05-22T03:01:25.813" v="4042"/>
          <ac:spMkLst>
            <pc:docMk/>
            <pc:sldMk cId="1283892089" sldId="334"/>
            <ac:spMk id="1136" creationId="{8C49DD2C-FC73-B2C8-0C6B-8E69DCEB3E1D}"/>
          </ac:spMkLst>
        </pc:spChg>
        <pc:grpChg chg="del">
          <ac:chgData name="Balian, Sarah (CNTR)" userId="b3b060d9-4d34-479b-ad68-688eaebf93c5" providerId="ADAL" clId="{FA6F9A24-F7B7-43E1-8E40-BDD1953A9B65}" dt="2023-05-22T02:55:34.966" v="3906" actId="478"/>
          <ac:grpSpMkLst>
            <pc:docMk/>
            <pc:sldMk cId="1283892089" sldId="334"/>
            <ac:grpSpMk id="4" creationId="{0DD0D150-7BFB-3504-14A1-9EA0D2B3F991}"/>
          </ac:grpSpMkLst>
        </pc:grpChg>
        <pc:grpChg chg="add mod">
          <ac:chgData name="Balian, Sarah (CNTR)" userId="b3b060d9-4d34-479b-ad68-688eaebf93c5" providerId="ADAL" clId="{FA6F9A24-F7B7-43E1-8E40-BDD1953A9B65}" dt="2023-05-22T02:55:52.861" v="3907"/>
          <ac:grpSpMkLst>
            <pc:docMk/>
            <pc:sldMk cId="1283892089" sldId="334"/>
            <ac:grpSpMk id="11" creationId="{42C37C4E-992E-FCA0-4B7F-7D47B4290BCC}"/>
          </ac:grpSpMkLst>
        </pc:grpChg>
        <pc:grpChg chg="add del mod">
          <ac:chgData name="Balian, Sarah (CNTR)" userId="b3b060d9-4d34-479b-ad68-688eaebf93c5" providerId="ADAL" clId="{FA6F9A24-F7B7-43E1-8E40-BDD1953A9B65}" dt="2023-05-22T03:01:25.813" v="4042"/>
          <ac:grpSpMkLst>
            <pc:docMk/>
            <pc:sldMk cId="1283892089" sldId="334"/>
            <ac:grpSpMk id="1085" creationId="{D954EB07-53FF-4A20-25D7-A09BBFD83547}"/>
          </ac:grpSpMkLst>
        </pc:grpChg>
        <pc:cxnChg chg="add mod">
          <ac:chgData name="Balian, Sarah (CNTR)" userId="b3b060d9-4d34-479b-ad68-688eaebf93c5" providerId="ADAL" clId="{FA6F9A24-F7B7-43E1-8E40-BDD1953A9B65}" dt="2023-05-22T02:55:52.861" v="3907"/>
          <ac:cxnSpMkLst>
            <pc:docMk/>
            <pc:sldMk cId="1283892089" sldId="334"/>
            <ac:cxnSpMk id="1047" creationId="{BE24672C-77E8-DFD5-D8CF-5B19083EA2B2}"/>
          </ac:cxnSpMkLst>
        </pc:cxnChg>
        <pc:cxnChg chg="add mod">
          <ac:chgData name="Balian, Sarah (CNTR)" userId="b3b060d9-4d34-479b-ad68-688eaebf93c5" providerId="ADAL" clId="{FA6F9A24-F7B7-43E1-8E40-BDD1953A9B65}" dt="2023-05-22T02:55:52.861" v="3907"/>
          <ac:cxnSpMkLst>
            <pc:docMk/>
            <pc:sldMk cId="1283892089" sldId="334"/>
            <ac:cxnSpMk id="1049" creationId="{BC0DAFEC-5E5A-8323-CE7B-95BCEC9E576E}"/>
          </ac:cxnSpMkLst>
        </pc:cxnChg>
        <pc:cxnChg chg="add mod">
          <ac:chgData name="Balian, Sarah (CNTR)" userId="b3b060d9-4d34-479b-ad68-688eaebf93c5" providerId="ADAL" clId="{FA6F9A24-F7B7-43E1-8E40-BDD1953A9B65}" dt="2023-05-22T02:55:52.861" v="3907"/>
          <ac:cxnSpMkLst>
            <pc:docMk/>
            <pc:sldMk cId="1283892089" sldId="334"/>
            <ac:cxnSpMk id="1051" creationId="{B9D5ECB7-F9F7-3027-3379-7B515B425C30}"/>
          </ac:cxnSpMkLst>
        </pc:cxnChg>
        <pc:cxnChg chg="add mod">
          <ac:chgData name="Balian, Sarah (CNTR)" userId="b3b060d9-4d34-479b-ad68-688eaebf93c5" providerId="ADAL" clId="{FA6F9A24-F7B7-43E1-8E40-BDD1953A9B65}" dt="2023-05-22T02:55:52.861" v="3907"/>
          <ac:cxnSpMkLst>
            <pc:docMk/>
            <pc:sldMk cId="1283892089" sldId="334"/>
            <ac:cxnSpMk id="1053" creationId="{F53390C2-68D7-541E-616C-B32C80B09947}"/>
          </ac:cxnSpMkLst>
        </pc:cxnChg>
        <pc:cxnChg chg="add mod">
          <ac:chgData name="Balian, Sarah (CNTR)" userId="b3b060d9-4d34-479b-ad68-688eaebf93c5" providerId="ADAL" clId="{FA6F9A24-F7B7-43E1-8E40-BDD1953A9B65}" dt="2023-05-22T02:55:52.861" v="3907"/>
          <ac:cxnSpMkLst>
            <pc:docMk/>
            <pc:sldMk cId="1283892089" sldId="334"/>
            <ac:cxnSpMk id="1055" creationId="{F7F28149-69CB-E2FB-3C8F-951627CDDDFC}"/>
          </ac:cxnSpMkLst>
        </pc:cxnChg>
        <pc:cxnChg chg="add mod">
          <ac:chgData name="Balian, Sarah (CNTR)" userId="b3b060d9-4d34-479b-ad68-688eaebf93c5" providerId="ADAL" clId="{FA6F9A24-F7B7-43E1-8E40-BDD1953A9B65}" dt="2023-05-22T02:55:52.861" v="3907"/>
          <ac:cxnSpMkLst>
            <pc:docMk/>
            <pc:sldMk cId="1283892089" sldId="334"/>
            <ac:cxnSpMk id="1057" creationId="{540B1355-89E1-6FF0-E02C-15D9EEAC96D2}"/>
          </ac:cxnSpMkLst>
        </pc:cxnChg>
        <pc:cxnChg chg="add mod">
          <ac:chgData name="Balian, Sarah (CNTR)" userId="b3b060d9-4d34-479b-ad68-688eaebf93c5" providerId="ADAL" clId="{FA6F9A24-F7B7-43E1-8E40-BDD1953A9B65}" dt="2023-05-22T02:55:52.861" v="3907"/>
          <ac:cxnSpMkLst>
            <pc:docMk/>
            <pc:sldMk cId="1283892089" sldId="334"/>
            <ac:cxnSpMk id="1059" creationId="{317B3A44-8143-4F53-A76C-97A31EC282A0}"/>
          </ac:cxnSpMkLst>
        </pc:cxnChg>
        <pc:cxnChg chg="add mod">
          <ac:chgData name="Balian, Sarah (CNTR)" userId="b3b060d9-4d34-479b-ad68-688eaebf93c5" providerId="ADAL" clId="{FA6F9A24-F7B7-43E1-8E40-BDD1953A9B65}" dt="2023-05-22T02:55:52.861" v="3907"/>
          <ac:cxnSpMkLst>
            <pc:docMk/>
            <pc:sldMk cId="1283892089" sldId="334"/>
            <ac:cxnSpMk id="1060" creationId="{B986CD90-A00F-5D8F-61AC-393FFC9180E6}"/>
          </ac:cxnSpMkLst>
        </pc:cxnChg>
        <pc:cxnChg chg="add mod">
          <ac:chgData name="Balian, Sarah (CNTR)" userId="b3b060d9-4d34-479b-ad68-688eaebf93c5" providerId="ADAL" clId="{FA6F9A24-F7B7-43E1-8E40-BDD1953A9B65}" dt="2023-05-22T02:55:52.861" v="3907"/>
          <ac:cxnSpMkLst>
            <pc:docMk/>
            <pc:sldMk cId="1283892089" sldId="334"/>
            <ac:cxnSpMk id="1062" creationId="{06FF7ED5-FCF1-91FD-B830-790725D71885}"/>
          </ac:cxnSpMkLst>
        </pc:cxnChg>
        <pc:cxnChg chg="add mod">
          <ac:chgData name="Balian, Sarah (CNTR)" userId="b3b060d9-4d34-479b-ad68-688eaebf93c5" providerId="ADAL" clId="{FA6F9A24-F7B7-43E1-8E40-BDD1953A9B65}" dt="2023-05-22T02:55:52.861" v="3907"/>
          <ac:cxnSpMkLst>
            <pc:docMk/>
            <pc:sldMk cId="1283892089" sldId="334"/>
            <ac:cxnSpMk id="1064" creationId="{C78A3853-A6E5-EF1A-AE47-257F544ABD43}"/>
          </ac:cxnSpMkLst>
        </pc:cxnChg>
        <pc:cxnChg chg="add mod">
          <ac:chgData name="Balian, Sarah (CNTR)" userId="b3b060d9-4d34-479b-ad68-688eaebf93c5" providerId="ADAL" clId="{FA6F9A24-F7B7-43E1-8E40-BDD1953A9B65}" dt="2023-05-22T02:55:52.861" v="3907"/>
          <ac:cxnSpMkLst>
            <pc:docMk/>
            <pc:sldMk cId="1283892089" sldId="334"/>
            <ac:cxnSpMk id="1066" creationId="{6D682FAC-A1C8-800F-3131-3E6B489DC9E0}"/>
          </ac:cxnSpMkLst>
        </pc:cxnChg>
        <pc:cxnChg chg="add mod">
          <ac:chgData name="Balian, Sarah (CNTR)" userId="b3b060d9-4d34-479b-ad68-688eaebf93c5" providerId="ADAL" clId="{FA6F9A24-F7B7-43E1-8E40-BDD1953A9B65}" dt="2023-05-22T02:55:52.861" v="3907"/>
          <ac:cxnSpMkLst>
            <pc:docMk/>
            <pc:sldMk cId="1283892089" sldId="334"/>
            <ac:cxnSpMk id="1068" creationId="{754861FC-398E-5BEA-52FE-F782B710C0DE}"/>
          </ac:cxnSpMkLst>
        </pc:cxnChg>
        <pc:cxnChg chg="add mod">
          <ac:chgData name="Balian, Sarah (CNTR)" userId="b3b060d9-4d34-479b-ad68-688eaebf93c5" providerId="ADAL" clId="{FA6F9A24-F7B7-43E1-8E40-BDD1953A9B65}" dt="2023-05-22T02:55:52.861" v="3907"/>
          <ac:cxnSpMkLst>
            <pc:docMk/>
            <pc:sldMk cId="1283892089" sldId="334"/>
            <ac:cxnSpMk id="1070" creationId="{F743464B-2436-FECD-D921-3C830607EAA3}"/>
          </ac:cxnSpMkLst>
        </pc:cxnChg>
        <pc:cxnChg chg="add mod">
          <ac:chgData name="Balian, Sarah (CNTR)" userId="b3b060d9-4d34-479b-ad68-688eaebf93c5" providerId="ADAL" clId="{FA6F9A24-F7B7-43E1-8E40-BDD1953A9B65}" dt="2023-05-22T02:55:52.861" v="3907"/>
          <ac:cxnSpMkLst>
            <pc:docMk/>
            <pc:sldMk cId="1283892089" sldId="334"/>
            <ac:cxnSpMk id="1072" creationId="{120653FC-9976-6C99-2FE6-EC8F635BD33F}"/>
          </ac:cxnSpMkLst>
        </pc:cxnChg>
        <pc:cxnChg chg="add mod">
          <ac:chgData name="Balian, Sarah (CNTR)" userId="b3b060d9-4d34-479b-ad68-688eaebf93c5" providerId="ADAL" clId="{FA6F9A24-F7B7-43E1-8E40-BDD1953A9B65}" dt="2023-05-22T02:55:52.861" v="3907"/>
          <ac:cxnSpMkLst>
            <pc:docMk/>
            <pc:sldMk cId="1283892089" sldId="334"/>
            <ac:cxnSpMk id="1074" creationId="{7C5FF81D-B172-12B1-68BD-B2245513C7C0}"/>
          </ac:cxnSpMkLst>
        </pc:cxnChg>
        <pc:cxnChg chg="add mod">
          <ac:chgData name="Balian, Sarah (CNTR)" userId="b3b060d9-4d34-479b-ad68-688eaebf93c5" providerId="ADAL" clId="{FA6F9A24-F7B7-43E1-8E40-BDD1953A9B65}" dt="2023-05-22T02:55:52.861" v="3907"/>
          <ac:cxnSpMkLst>
            <pc:docMk/>
            <pc:sldMk cId="1283892089" sldId="334"/>
            <ac:cxnSpMk id="1076" creationId="{5867C513-C0ED-D83D-D5E2-02AE8A3B91BD}"/>
          </ac:cxnSpMkLst>
        </pc:cxnChg>
        <pc:cxnChg chg="add mod">
          <ac:chgData name="Balian, Sarah (CNTR)" userId="b3b060d9-4d34-479b-ad68-688eaebf93c5" providerId="ADAL" clId="{FA6F9A24-F7B7-43E1-8E40-BDD1953A9B65}" dt="2023-05-22T02:55:52.861" v="3907"/>
          <ac:cxnSpMkLst>
            <pc:docMk/>
            <pc:sldMk cId="1283892089" sldId="334"/>
            <ac:cxnSpMk id="1078" creationId="{4BF12DAD-AB0F-8F91-50E7-685F19B8774E}"/>
          </ac:cxnSpMkLst>
        </pc:cxnChg>
        <pc:cxnChg chg="add mod">
          <ac:chgData name="Balian, Sarah (CNTR)" userId="b3b060d9-4d34-479b-ad68-688eaebf93c5" providerId="ADAL" clId="{FA6F9A24-F7B7-43E1-8E40-BDD1953A9B65}" dt="2023-05-22T02:55:52.861" v="3907"/>
          <ac:cxnSpMkLst>
            <pc:docMk/>
            <pc:sldMk cId="1283892089" sldId="334"/>
            <ac:cxnSpMk id="1079" creationId="{12AEB2F2-598D-7829-2F9E-03D5DF14C768}"/>
          </ac:cxnSpMkLst>
        </pc:cxnChg>
        <pc:cxnChg chg="add mod">
          <ac:chgData name="Balian, Sarah (CNTR)" userId="b3b060d9-4d34-479b-ad68-688eaebf93c5" providerId="ADAL" clId="{FA6F9A24-F7B7-43E1-8E40-BDD1953A9B65}" dt="2023-05-22T02:55:52.861" v="3907"/>
          <ac:cxnSpMkLst>
            <pc:docMk/>
            <pc:sldMk cId="1283892089" sldId="334"/>
            <ac:cxnSpMk id="1081" creationId="{9107CB6A-8C68-8989-BF66-4A2A2BB75CF4}"/>
          </ac:cxnSpMkLst>
        </pc:cxnChg>
        <pc:cxnChg chg="add del mod">
          <ac:chgData name="Balian, Sarah (CNTR)" userId="b3b060d9-4d34-479b-ad68-688eaebf93c5" providerId="ADAL" clId="{FA6F9A24-F7B7-43E1-8E40-BDD1953A9B65}" dt="2023-05-22T03:01:25.813" v="4042"/>
          <ac:cxnSpMkLst>
            <pc:docMk/>
            <pc:sldMk cId="1283892089" sldId="334"/>
            <ac:cxnSpMk id="1103" creationId="{44C1F315-476F-F9A6-E5C7-9A66E4CFF2D4}"/>
          </ac:cxnSpMkLst>
        </pc:cxnChg>
        <pc:cxnChg chg="add del mod">
          <ac:chgData name="Balian, Sarah (CNTR)" userId="b3b060d9-4d34-479b-ad68-688eaebf93c5" providerId="ADAL" clId="{FA6F9A24-F7B7-43E1-8E40-BDD1953A9B65}" dt="2023-05-22T03:01:25.813" v="4042"/>
          <ac:cxnSpMkLst>
            <pc:docMk/>
            <pc:sldMk cId="1283892089" sldId="334"/>
            <ac:cxnSpMk id="1105" creationId="{3D9BF467-C47D-D984-AC57-03EDE1722D84}"/>
          </ac:cxnSpMkLst>
        </pc:cxnChg>
        <pc:cxnChg chg="add del mod">
          <ac:chgData name="Balian, Sarah (CNTR)" userId="b3b060d9-4d34-479b-ad68-688eaebf93c5" providerId="ADAL" clId="{FA6F9A24-F7B7-43E1-8E40-BDD1953A9B65}" dt="2023-05-22T03:01:25.813" v="4042"/>
          <ac:cxnSpMkLst>
            <pc:docMk/>
            <pc:sldMk cId="1283892089" sldId="334"/>
            <ac:cxnSpMk id="1107" creationId="{FCBCAB67-2D92-D346-C7E9-ADB94CF65CCD}"/>
          </ac:cxnSpMkLst>
        </pc:cxnChg>
        <pc:cxnChg chg="add del mod">
          <ac:chgData name="Balian, Sarah (CNTR)" userId="b3b060d9-4d34-479b-ad68-688eaebf93c5" providerId="ADAL" clId="{FA6F9A24-F7B7-43E1-8E40-BDD1953A9B65}" dt="2023-05-22T03:01:25.813" v="4042"/>
          <ac:cxnSpMkLst>
            <pc:docMk/>
            <pc:sldMk cId="1283892089" sldId="334"/>
            <ac:cxnSpMk id="1109" creationId="{5D27BD05-3A9C-41B5-15E8-0E39CB0B32FB}"/>
          </ac:cxnSpMkLst>
        </pc:cxnChg>
        <pc:cxnChg chg="add del mod">
          <ac:chgData name="Balian, Sarah (CNTR)" userId="b3b060d9-4d34-479b-ad68-688eaebf93c5" providerId="ADAL" clId="{FA6F9A24-F7B7-43E1-8E40-BDD1953A9B65}" dt="2023-05-22T03:01:25.813" v="4042"/>
          <ac:cxnSpMkLst>
            <pc:docMk/>
            <pc:sldMk cId="1283892089" sldId="334"/>
            <ac:cxnSpMk id="1111" creationId="{3640FAD7-D995-FCD0-23EA-3572987B85E7}"/>
          </ac:cxnSpMkLst>
        </pc:cxnChg>
        <pc:cxnChg chg="add del mod">
          <ac:chgData name="Balian, Sarah (CNTR)" userId="b3b060d9-4d34-479b-ad68-688eaebf93c5" providerId="ADAL" clId="{FA6F9A24-F7B7-43E1-8E40-BDD1953A9B65}" dt="2023-05-22T03:01:25.813" v="4042"/>
          <ac:cxnSpMkLst>
            <pc:docMk/>
            <pc:sldMk cId="1283892089" sldId="334"/>
            <ac:cxnSpMk id="1113" creationId="{581BB82F-F1EB-6DB5-B210-FE0F5EE6C0F2}"/>
          </ac:cxnSpMkLst>
        </pc:cxnChg>
        <pc:cxnChg chg="add del mod">
          <ac:chgData name="Balian, Sarah (CNTR)" userId="b3b060d9-4d34-479b-ad68-688eaebf93c5" providerId="ADAL" clId="{FA6F9A24-F7B7-43E1-8E40-BDD1953A9B65}" dt="2023-05-22T03:01:25.813" v="4042"/>
          <ac:cxnSpMkLst>
            <pc:docMk/>
            <pc:sldMk cId="1283892089" sldId="334"/>
            <ac:cxnSpMk id="1115" creationId="{3F270AE1-6B31-7A09-0A87-513BFEE30BD5}"/>
          </ac:cxnSpMkLst>
        </pc:cxnChg>
        <pc:cxnChg chg="add del mod">
          <ac:chgData name="Balian, Sarah (CNTR)" userId="b3b060d9-4d34-479b-ad68-688eaebf93c5" providerId="ADAL" clId="{FA6F9A24-F7B7-43E1-8E40-BDD1953A9B65}" dt="2023-05-22T03:01:25.813" v="4042"/>
          <ac:cxnSpMkLst>
            <pc:docMk/>
            <pc:sldMk cId="1283892089" sldId="334"/>
            <ac:cxnSpMk id="1116" creationId="{675A46CB-44D2-FA4E-B233-604B9DA792D6}"/>
          </ac:cxnSpMkLst>
        </pc:cxnChg>
        <pc:cxnChg chg="add del mod">
          <ac:chgData name="Balian, Sarah (CNTR)" userId="b3b060d9-4d34-479b-ad68-688eaebf93c5" providerId="ADAL" clId="{FA6F9A24-F7B7-43E1-8E40-BDD1953A9B65}" dt="2023-05-22T03:01:25.813" v="4042"/>
          <ac:cxnSpMkLst>
            <pc:docMk/>
            <pc:sldMk cId="1283892089" sldId="334"/>
            <ac:cxnSpMk id="1118" creationId="{FC14503B-AF84-4880-DB7E-67149D9BC5A4}"/>
          </ac:cxnSpMkLst>
        </pc:cxnChg>
        <pc:cxnChg chg="add del mod">
          <ac:chgData name="Balian, Sarah (CNTR)" userId="b3b060d9-4d34-479b-ad68-688eaebf93c5" providerId="ADAL" clId="{FA6F9A24-F7B7-43E1-8E40-BDD1953A9B65}" dt="2023-05-22T03:01:25.813" v="4042"/>
          <ac:cxnSpMkLst>
            <pc:docMk/>
            <pc:sldMk cId="1283892089" sldId="334"/>
            <ac:cxnSpMk id="1120" creationId="{F86163C0-BA70-6D4C-F890-4E1C785FF7AB}"/>
          </ac:cxnSpMkLst>
        </pc:cxnChg>
        <pc:cxnChg chg="add del mod">
          <ac:chgData name="Balian, Sarah (CNTR)" userId="b3b060d9-4d34-479b-ad68-688eaebf93c5" providerId="ADAL" clId="{FA6F9A24-F7B7-43E1-8E40-BDD1953A9B65}" dt="2023-05-22T03:01:25.813" v="4042"/>
          <ac:cxnSpMkLst>
            <pc:docMk/>
            <pc:sldMk cId="1283892089" sldId="334"/>
            <ac:cxnSpMk id="1122" creationId="{A0C7BD4F-0BF2-5BE0-5898-35FA0E8DC966}"/>
          </ac:cxnSpMkLst>
        </pc:cxnChg>
        <pc:cxnChg chg="add del mod">
          <ac:chgData name="Balian, Sarah (CNTR)" userId="b3b060d9-4d34-479b-ad68-688eaebf93c5" providerId="ADAL" clId="{FA6F9A24-F7B7-43E1-8E40-BDD1953A9B65}" dt="2023-05-22T03:01:25.813" v="4042"/>
          <ac:cxnSpMkLst>
            <pc:docMk/>
            <pc:sldMk cId="1283892089" sldId="334"/>
            <ac:cxnSpMk id="1124" creationId="{6A985D7E-8E1F-BE4C-A973-E5B379FC18A1}"/>
          </ac:cxnSpMkLst>
        </pc:cxnChg>
        <pc:cxnChg chg="add del mod">
          <ac:chgData name="Balian, Sarah (CNTR)" userId="b3b060d9-4d34-479b-ad68-688eaebf93c5" providerId="ADAL" clId="{FA6F9A24-F7B7-43E1-8E40-BDD1953A9B65}" dt="2023-05-22T03:01:25.813" v="4042"/>
          <ac:cxnSpMkLst>
            <pc:docMk/>
            <pc:sldMk cId="1283892089" sldId="334"/>
            <ac:cxnSpMk id="1126" creationId="{F94BEBBA-6756-8761-B5D1-C1791CC7928B}"/>
          </ac:cxnSpMkLst>
        </pc:cxnChg>
        <pc:cxnChg chg="add del mod">
          <ac:chgData name="Balian, Sarah (CNTR)" userId="b3b060d9-4d34-479b-ad68-688eaebf93c5" providerId="ADAL" clId="{FA6F9A24-F7B7-43E1-8E40-BDD1953A9B65}" dt="2023-05-22T03:01:25.813" v="4042"/>
          <ac:cxnSpMkLst>
            <pc:docMk/>
            <pc:sldMk cId="1283892089" sldId="334"/>
            <ac:cxnSpMk id="1128" creationId="{2328650B-2159-B53B-3D22-80D45C5AEFDB}"/>
          </ac:cxnSpMkLst>
        </pc:cxnChg>
        <pc:cxnChg chg="add del mod">
          <ac:chgData name="Balian, Sarah (CNTR)" userId="b3b060d9-4d34-479b-ad68-688eaebf93c5" providerId="ADAL" clId="{FA6F9A24-F7B7-43E1-8E40-BDD1953A9B65}" dt="2023-05-22T03:01:25.813" v="4042"/>
          <ac:cxnSpMkLst>
            <pc:docMk/>
            <pc:sldMk cId="1283892089" sldId="334"/>
            <ac:cxnSpMk id="1130" creationId="{92A50C54-CAF0-7A88-8015-B91584F9C5F7}"/>
          </ac:cxnSpMkLst>
        </pc:cxnChg>
        <pc:cxnChg chg="add del mod">
          <ac:chgData name="Balian, Sarah (CNTR)" userId="b3b060d9-4d34-479b-ad68-688eaebf93c5" providerId="ADAL" clId="{FA6F9A24-F7B7-43E1-8E40-BDD1953A9B65}" dt="2023-05-22T03:01:25.813" v="4042"/>
          <ac:cxnSpMkLst>
            <pc:docMk/>
            <pc:sldMk cId="1283892089" sldId="334"/>
            <ac:cxnSpMk id="1132" creationId="{39D39277-353F-986B-767A-E8550FD69EAB}"/>
          </ac:cxnSpMkLst>
        </pc:cxnChg>
        <pc:cxnChg chg="add del mod">
          <ac:chgData name="Balian, Sarah (CNTR)" userId="b3b060d9-4d34-479b-ad68-688eaebf93c5" providerId="ADAL" clId="{FA6F9A24-F7B7-43E1-8E40-BDD1953A9B65}" dt="2023-05-22T03:01:25.813" v="4042"/>
          <ac:cxnSpMkLst>
            <pc:docMk/>
            <pc:sldMk cId="1283892089" sldId="334"/>
            <ac:cxnSpMk id="1134" creationId="{EAFE5479-55AA-2E67-54CB-BB58C650D983}"/>
          </ac:cxnSpMkLst>
        </pc:cxnChg>
        <pc:cxnChg chg="add del mod">
          <ac:chgData name="Balian, Sarah (CNTR)" userId="b3b060d9-4d34-479b-ad68-688eaebf93c5" providerId="ADAL" clId="{FA6F9A24-F7B7-43E1-8E40-BDD1953A9B65}" dt="2023-05-22T03:01:25.813" v="4042"/>
          <ac:cxnSpMkLst>
            <pc:docMk/>
            <pc:sldMk cId="1283892089" sldId="334"/>
            <ac:cxnSpMk id="1135" creationId="{0C2F6780-24A9-BA62-4519-72BC17A97F6C}"/>
          </ac:cxnSpMkLst>
        </pc:cxnChg>
        <pc:cxnChg chg="add del mod">
          <ac:chgData name="Balian, Sarah (CNTR)" userId="b3b060d9-4d34-479b-ad68-688eaebf93c5" providerId="ADAL" clId="{FA6F9A24-F7B7-43E1-8E40-BDD1953A9B65}" dt="2023-05-22T03:01:25.813" v="4042"/>
          <ac:cxnSpMkLst>
            <pc:docMk/>
            <pc:sldMk cId="1283892089" sldId="334"/>
            <ac:cxnSpMk id="1137" creationId="{5DA0DB0A-E86B-53E8-07BB-0F9D041CD394}"/>
          </ac:cxnSpMkLst>
        </pc:cxnChg>
      </pc:sldChg>
      <pc:sldMasterChg chg="addSp delSp modSp mod setBg modSldLayout">
        <pc:chgData name="Balian, Sarah (CNTR)" userId="b3b060d9-4d34-479b-ad68-688eaebf93c5" providerId="ADAL" clId="{FA6F9A24-F7B7-43E1-8E40-BDD1953A9B65}" dt="2023-05-22T01:51:56.500" v="5"/>
        <pc:sldMasterMkLst>
          <pc:docMk/>
          <pc:sldMasterMk cId="3850865728" sldId="2147483662"/>
        </pc:sldMasterMkLst>
        <pc:spChg chg="del">
          <ac:chgData name="Balian, Sarah (CNTR)" userId="b3b060d9-4d34-479b-ad68-688eaebf93c5" providerId="ADAL" clId="{FA6F9A24-F7B7-43E1-8E40-BDD1953A9B65}" dt="2023-05-22T01:50:51.376" v="0" actId="478"/>
          <ac:spMkLst>
            <pc:docMk/>
            <pc:sldMasterMk cId="3850865728" sldId="2147483662"/>
            <ac:spMk id="2" creationId="{A1AF6A25-C05E-275F-43E1-F8E93E3EEC0C}"/>
          </ac:spMkLst>
        </pc:spChg>
        <pc:spChg chg="add mod">
          <ac:chgData name="Balian, Sarah (CNTR)" userId="b3b060d9-4d34-479b-ad68-688eaebf93c5" providerId="ADAL" clId="{FA6F9A24-F7B7-43E1-8E40-BDD1953A9B65}" dt="2023-05-22T01:51:56.500" v="5"/>
          <ac:spMkLst>
            <pc:docMk/>
            <pc:sldMasterMk cId="3850865728" sldId="2147483662"/>
            <ac:spMk id="3" creationId="{E17F2623-0FD7-7CF7-1573-4B0A85A7AF4F}"/>
          </ac:spMkLst>
        </pc:spChg>
        <pc:spChg chg="del">
          <ac:chgData name="Balian, Sarah (CNTR)" userId="b3b060d9-4d34-479b-ad68-688eaebf93c5" providerId="ADAL" clId="{FA6F9A24-F7B7-43E1-8E40-BDD1953A9B65}" dt="2023-05-22T01:50:51.376" v="0" actId="478"/>
          <ac:spMkLst>
            <pc:docMk/>
            <pc:sldMasterMk cId="3850865728" sldId="2147483662"/>
            <ac:spMk id="4" creationId="{EF1B5812-A233-6083-8BE7-6465D675F0CA}"/>
          </ac:spMkLst>
        </pc:spChg>
        <pc:spChg chg="del">
          <ac:chgData name="Balian, Sarah (CNTR)" userId="b3b060d9-4d34-479b-ad68-688eaebf93c5" providerId="ADAL" clId="{FA6F9A24-F7B7-43E1-8E40-BDD1953A9B65}" dt="2023-05-22T01:50:51.376" v="0" actId="478"/>
          <ac:spMkLst>
            <pc:docMk/>
            <pc:sldMasterMk cId="3850865728" sldId="2147483662"/>
            <ac:spMk id="7" creationId="{2139826A-640E-12A1-234F-57C1984C22CC}"/>
          </ac:spMkLst>
        </pc:spChg>
        <pc:spChg chg="del">
          <ac:chgData name="Balian, Sarah (CNTR)" userId="b3b060d9-4d34-479b-ad68-688eaebf93c5" providerId="ADAL" clId="{FA6F9A24-F7B7-43E1-8E40-BDD1953A9B65}" dt="2023-05-22T01:50:51.376" v="0" actId="478"/>
          <ac:spMkLst>
            <pc:docMk/>
            <pc:sldMasterMk cId="3850865728" sldId="2147483662"/>
            <ac:spMk id="8" creationId="{BD89CD6A-460E-F8B9-A2A8-47A478D0A124}"/>
          </ac:spMkLst>
        </pc:spChg>
        <pc:picChg chg="add mod">
          <ac:chgData name="Balian, Sarah (CNTR)" userId="b3b060d9-4d34-479b-ad68-688eaebf93c5" providerId="ADAL" clId="{FA6F9A24-F7B7-43E1-8E40-BDD1953A9B65}" dt="2023-05-22T01:51:56.500" v="5"/>
          <ac:picMkLst>
            <pc:docMk/>
            <pc:sldMasterMk cId="3850865728" sldId="2147483662"/>
            <ac:picMk id="5" creationId="{18273CAC-A863-9CCA-D12C-18739A6E3E96}"/>
          </ac:picMkLst>
        </pc:picChg>
        <pc:picChg chg="add mod">
          <ac:chgData name="Balian, Sarah (CNTR)" userId="b3b060d9-4d34-479b-ad68-688eaebf93c5" providerId="ADAL" clId="{FA6F9A24-F7B7-43E1-8E40-BDD1953A9B65}" dt="2023-05-22T01:51:56.500" v="5"/>
          <ac:picMkLst>
            <pc:docMk/>
            <pc:sldMasterMk cId="3850865728" sldId="2147483662"/>
            <ac:picMk id="6" creationId="{A08A0566-3934-3C7C-DF2B-F2C249B62FD6}"/>
          </ac:picMkLst>
        </pc:picChg>
        <pc:sldLayoutChg chg="delSp mod">
          <pc:chgData name="Balian, Sarah (CNTR)" userId="b3b060d9-4d34-479b-ad68-688eaebf93c5" providerId="ADAL" clId="{FA6F9A24-F7B7-43E1-8E40-BDD1953A9B65}" dt="2023-05-22T01:50:54.375" v="1" actId="478"/>
          <pc:sldLayoutMkLst>
            <pc:docMk/>
            <pc:sldMasterMk cId="3850865728" sldId="2147483662"/>
            <pc:sldLayoutMk cId="3824787925" sldId="2147483686"/>
          </pc:sldLayoutMkLst>
          <pc:spChg chg="del">
            <ac:chgData name="Balian, Sarah (CNTR)" userId="b3b060d9-4d34-479b-ad68-688eaebf93c5" providerId="ADAL" clId="{FA6F9A24-F7B7-43E1-8E40-BDD1953A9B65}" dt="2023-05-22T01:50:54.375" v="1" actId="478"/>
            <ac:spMkLst>
              <pc:docMk/>
              <pc:sldMasterMk cId="3850865728" sldId="2147483662"/>
              <pc:sldLayoutMk cId="3824787925" sldId="2147483686"/>
              <ac:spMk id="4" creationId="{EC71831F-1B8F-EA98-3184-E4EB3C6D8FB1}"/>
            </ac:spMkLst>
          </pc:spChg>
        </pc:sldLayoutChg>
      </pc:sldMasterChg>
      <pc:sldMasterChg chg="addSp delSp modSp mod">
        <pc:chgData name="Balian, Sarah (CNTR)" userId="b3b060d9-4d34-479b-ad68-688eaebf93c5" providerId="ADAL" clId="{FA6F9A24-F7B7-43E1-8E40-BDD1953A9B65}" dt="2023-05-22T01:51:53.875" v="4" actId="21"/>
        <pc:sldMasterMkLst>
          <pc:docMk/>
          <pc:sldMasterMk cId="3984714580" sldId="2147483687"/>
        </pc:sldMasterMkLst>
        <pc:spChg chg="add del mod">
          <ac:chgData name="Balian, Sarah (CNTR)" userId="b3b060d9-4d34-479b-ad68-688eaebf93c5" providerId="ADAL" clId="{FA6F9A24-F7B7-43E1-8E40-BDD1953A9B65}" dt="2023-05-22T01:51:53.875" v="4" actId="21"/>
          <ac:spMkLst>
            <pc:docMk/>
            <pc:sldMasterMk cId="3984714580" sldId="2147483687"/>
            <ac:spMk id="4" creationId="{45139AA8-DEAF-49E7-4199-A9B2037E6FD8}"/>
          </ac:spMkLst>
        </pc:spChg>
        <pc:picChg chg="add del mod">
          <ac:chgData name="Balian, Sarah (CNTR)" userId="b3b060d9-4d34-479b-ad68-688eaebf93c5" providerId="ADAL" clId="{FA6F9A24-F7B7-43E1-8E40-BDD1953A9B65}" dt="2023-05-22T01:51:53.875" v="4" actId="21"/>
          <ac:picMkLst>
            <pc:docMk/>
            <pc:sldMasterMk cId="3984714580" sldId="2147483687"/>
            <ac:picMk id="5" creationId="{6C16BF46-29ED-32A8-5AC7-478E70CA0D68}"/>
          </ac:picMkLst>
        </pc:picChg>
        <pc:picChg chg="add del mod">
          <ac:chgData name="Balian, Sarah (CNTR)" userId="b3b060d9-4d34-479b-ad68-688eaebf93c5" providerId="ADAL" clId="{FA6F9A24-F7B7-43E1-8E40-BDD1953A9B65}" dt="2023-05-22T01:51:53.875" v="4" actId="21"/>
          <ac:picMkLst>
            <pc:docMk/>
            <pc:sldMasterMk cId="3984714580" sldId="2147483687"/>
            <ac:picMk id="7" creationId="{6CAA3BF4-31D1-58E2-370F-1610200C4F63}"/>
          </ac:picMkLst>
        </pc:picChg>
      </pc:sldMasterChg>
    </pc:docChg>
  </pc:docChgLst>
  <pc:docChgLst>
    <pc:chgData name="Twesigye, Gloria" userId="6464a502-8a44-4d67-8fab-8f3aa9495827" providerId="ADAL" clId="{D88C7C54-2A86-4856-A300-C452D32C93C0}"/>
    <pc:docChg chg="undo custSel addSld delSld modSld">
      <pc:chgData name="Twesigye, Gloria" userId="6464a502-8a44-4d67-8fab-8f3aa9495827" providerId="ADAL" clId="{D88C7C54-2A86-4856-A300-C452D32C93C0}" dt="2023-01-25T19:15:08.653" v="88" actId="1076"/>
      <pc:docMkLst>
        <pc:docMk/>
      </pc:docMkLst>
      <pc:sldChg chg="modSp">
        <pc:chgData name="Twesigye, Gloria" userId="6464a502-8a44-4d67-8fab-8f3aa9495827" providerId="ADAL" clId="{D88C7C54-2A86-4856-A300-C452D32C93C0}" dt="2023-01-25T18:49:32.710" v="0" actId="339"/>
        <pc:sldMkLst>
          <pc:docMk/>
          <pc:sldMk cId="2163988523" sldId="260"/>
        </pc:sldMkLst>
        <pc:spChg chg="mod">
          <ac:chgData name="Twesigye, Gloria" userId="6464a502-8a44-4d67-8fab-8f3aa9495827" providerId="ADAL" clId="{D88C7C54-2A86-4856-A300-C452D32C93C0}" dt="2023-01-25T18:49:32.710" v="0" actId="339"/>
          <ac:spMkLst>
            <pc:docMk/>
            <pc:sldMk cId="2163988523" sldId="260"/>
            <ac:spMk id="6" creationId="{5D0F14F3-1A09-3E96-BCB2-D8B940E469DA}"/>
          </ac:spMkLst>
        </pc:spChg>
      </pc:sldChg>
      <pc:sldChg chg="modSp mod">
        <pc:chgData name="Twesigye, Gloria" userId="6464a502-8a44-4d67-8fab-8f3aa9495827" providerId="ADAL" clId="{D88C7C54-2A86-4856-A300-C452D32C93C0}" dt="2023-01-25T18:53:52.501" v="15" actId="207"/>
        <pc:sldMkLst>
          <pc:docMk/>
          <pc:sldMk cId="1428788921" sldId="262"/>
        </pc:sldMkLst>
        <pc:spChg chg="mod">
          <ac:chgData name="Twesigye, Gloria" userId="6464a502-8a44-4d67-8fab-8f3aa9495827" providerId="ADAL" clId="{D88C7C54-2A86-4856-A300-C452D32C93C0}" dt="2023-01-25T18:53:52.501" v="15" actId="207"/>
          <ac:spMkLst>
            <pc:docMk/>
            <pc:sldMk cId="1428788921" sldId="262"/>
            <ac:spMk id="6" creationId="{C0AC7469-F2E6-B180-F104-7B8F4B3CE3CD}"/>
          </ac:spMkLst>
        </pc:spChg>
      </pc:sldChg>
      <pc:sldChg chg="modSp mod">
        <pc:chgData name="Twesigye, Gloria" userId="6464a502-8a44-4d67-8fab-8f3aa9495827" providerId="ADAL" clId="{D88C7C54-2A86-4856-A300-C452D32C93C0}" dt="2023-01-25T19:05:08.276" v="83" actId="14100"/>
        <pc:sldMkLst>
          <pc:docMk/>
          <pc:sldMk cId="2479953464" sldId="264"/>
        </pc:sldMkLst>
        <pc:spChg chg="mod">
          <ac:chgData name="Twesigye, Gloria" userId="6464a502-8a44-4d67-8fab-8f3aa9495827" providerId="ADAL" clId="{D88C7C54-2A86-4856-A300-C452D32C93C0}" dt="2023-01-25T19:05:08.276" v="83" actId="14100"/>
          <ac:spMkLst>
            <pc:docMk/>
            <pc:sldMk cId="2479953464" sldId="264"/>
            <ac:spMk id="3" creationId="{F2B86E52-D090-D345-73DB-653C63F8ABBF}"/>
          </ac:spMkLst>
        </pc:spChg>
      </pc:sldChg>
      <pc:sldChg chg="modSp mod">
        <pc:chgData name="Twesigye, Gloria" userId="6464a502-8a44-4d67-8fab-8f3aa9495827" providerId="ADAL" clId="{D88C7C54-2A86-4856-A300-C452D32C93C0}" dt="2023-01-25T19:05:19.174" v="86" actId="14100"/>
        <pc:sldMkLst>
          <pc:docMk/>
          <pc:sldMk cId="3502258445" sldId="283"/>
        </pc:sldMkLst>
        <pc:spChg chg="mod">
          <ac:chgData name="Twesigye, Gloria" userId="6464a502-8a44-4d67-8fab-8f3aa9495827" providerId="ADAL" clId="{D88C7C54-2A86-4856-A300-C452D32C93C0}" dt="2023-01-25T19:05:19.174" v="86" actId="14100"/>
          <ac:spMkLst>
            <pc:docMk/>
            <pc:sldMk cId="3502258445" sldId="283"/>
            <ac:spMk id="3" creationId="{0EAE487D-14E8-44AC-D455-321DD293F024}"/>
          </ac:spMkLst>
        </pc:spChg>
      </pc:sldChg>
      <pc:sldChg chg="modSp mod">
        <pc:chgData name="Twesigye, Gloria" userId="6464a502-8a44-4d67-8fab-8f3aa9495827" providerId="ADAL" clId="{D88C7C54-2A86-4856-A300-C452D32C93C0}" dt="2023-01-25T18:52:27.875" v="3" actId="207"/>
        <pc:sldMkLst>
          <pc:docMk/>
          <pc:sldMk cId="61370533" sldId="290"/>
        </pc:sldMkLst>
        <pc:spChg chg="mod">
          <ac:chgData name="Twesigye, Gloria" userId="6464a502-8a44-4d67-8fab-8f3aa9495827" providerId="ADAL" clId="{D88C7C54-2A86-4856-A300-C452D32C93C0}" dt="2023-01-25T18:52:27.875" v="3" actId="207"/>
          <ac:spMkLst>
            <pc:docMk/>
            <pc:sldMk cId="61370533" sldId="290"/>
            <ac:spMk id="6" creationId="{3F5245B0-379C-596F-2E16-6C83A071FCFA}"/>
          </ac:spMkLst>
        </pc:spChg>
      </pc:sldChg>
      <pc:sldChg chg="addSp modSp mod">
        <pc:chgData name="Twesigye, Gloria" userId="6464a502-8a44-4d67-8fab-8f3aa9495827" providerId="ADAL" clId="{D88C7C54-2A86-4856-A300-C452D32C93C0}" dt="2023-01-25T18:53:19.275" v="8" actId="1076"/>
        <pc:sldMkLst>
          <pc:docMk/>
          <pc:sldMk cId="317324267" sldId="299"/>
        </pc:sldMkLst>
        <pc:spChg chg="mod">
          <ac:chgData name="Twesigye, Gloria" userId="6464a502-8a44-4d67-8fab-8f3aa9495827" providerId="ADAL" clId="{D88C7C54-2A86-4856-A300-C452D32C93C0}" dt="2023-01-25T18:53:14.006" v="7" actId="164"/>
          <ac:spMkLst>
            <pc:docMk/>
            <pc:sldMk cId="317324267" sldId="299"/>
            <ac:spMk id="4" creationId="{730A1950-054C-230F-726F-CE6C981556EE}"/>
          </ac:spMkLst>
        </pc:spChg>
        <pc:grpChg chg="add mod">
          <ac:chgData name="Twesigye, Gloria" userId="6464a502-8a44-4d67-8fab-8f3aa9495827" providerId="ADAL" clId="{D88C7C54-2A86-4856-A300-C452D32C93C0}" dt="2023-01-25T18:53:19.275" v="8" actId="1076"/>
          <ac:grpSpMkLst>
            <pc:docMk/>
            <pc:sldMk cId="317324267" sldId="299"/>
            <ac:grpSpMk id="5" creationId="{C423462E-2439-2933-4698-FAA96914D901}"/>
          </ac:grpSpMkLst>
        </pc:grpChg>
        <pc:picChg chg="mod">
          <ac:chgData name="Twesigye, Gloria" userId="6464a502-8a44-4d67-8fab-8f3aa9495827" providerId="ADAL" clId="{D88C7C54-2A86-4856-A300-C452D32C93C0}" dt="2023-01-25T18:53:14.006" v="7" actId="164"/>
          <ac:picMkLst>
            <pc:docMk/>
            <pc:sldMk cId="317324267" sldId="299"/>
            <ac:picMk id="2" creationId="{40E1F420-FC49-00CA-77C2-725064956A84}"/>
          </ac:picMkLst>
        </pc:picChg>
      </pc:sldChg>
      <pc:sldChg chg="addSp modSp mod">
        <pc:chgData name="Twesigye, Gloria" userId="6464a502-8a44-4d67-8fab-8f3aa9495827" providerId="ADAL" clId="{D88C7C54-2A86-4856-A300-C452D32C93C0}" dt="2023-01-25T18:53:42.653" v="13" actId="1076"/>
        <pc:sldMkLst>
          <pc:docMk/>
          <pc:sldMk cId="3076330452" sldId="300"/>
        </pc:sldMkLst>
        <pc:spChg chg="mod">
          <ac:chgData name="Twesigye, Gloria" userId="6464a502-8a44-4d67-8fab-8f3aa9495827" providerId="ADAL" clId="{D88C7C54-2A86-4856-A300-C452D32C93C0}" dt="2023-01-25T18:53:39.753" v="12" actId="164"/>
          <ac:spMkLst>
            <pc:docMk/>
            <pc:sldMk cId="3076330452" sldId="300"/>
            <ac:spMk id="3" creationId="{4F5A2EDC-6A53-C745-248F-E9FE46E20704}"/>
          </ac:spMkLst>
        </pc:spChg>
        <pc:grpChg chg="add mod">
          <ac:chgData name="Twesigye, Gloria" userId="6464a502-8a44-4d67-8fab-8f3aa9495827" providerId="ADAL" clId="{D88C7C54-2A86-4856-A300-C452D32C93C0}" dt="2023-01-25T18:53:42.653" v="13" actId="1076"/>
          <ac:grpSpMkLst>
            <pc:docMk/>
            <pc:sldMk cId="3076330452" sldId="300"/>
            <ac:grpSpMk id="5" creationId="{E12440C7-29A8-0020-A742-4EAAEE602690}"/>
          </ac:grpSpMkLst>
        </pc:grpChg>
        <pc:picChg chg="mod">
          <ac:chgData name="Twesigye, Gloria" userId="6464a502-8a44-4d67-8fab-8f3aa9495827" providerId="ADAL" clId="{D88C7C54-2A86-4856-A300-C452D32C93C0}" dt="2023-01-25T18:53:39.753" v="12" actId="164"/>
          <ac:picMkLst>
            <pc:docMk/>
            <pc:sldMk cId="3076330452" sldId="300"/>
            <ac:picMk id="2" creationId="{860F4ADD-1288-E963-6BFD-4D6B6C25282F}"/>
          </ac:picMkLst>
        </pc:picChg>
      </pc:sldChg>
      <pc:sldChg chg="addSp modSp mod">
        <pc:chgData name="Twesigye, Gloria" userId="6464a502-8a44-4d67-8fab-8f3aa9495827" providerId="ADAL" clId="{D88C7C54-2A86-4856-A300-C452D32C93C0}" dt="2023-01-25T19:15:08.653" v="88" actId="1076"/>
        <pc:sldMkLst>
          <pc:docMk/>
          <pc:sldMk cId="3332005300" sldId="322"/>
        </pc:sldMkLst>
        <pc:graphicFrameChg chg="mod">
          <ac:chgData name="Twesigye, Gloria" userId="6464a502-8a44-4d67-8fab-8f3aa9495827" providerId="ADAL" clId="{D88C7C54-2A86-4856-A300-C452D32C93C0}" dt="2023-01-25T18:50:48.674" v="1"/>
          <ac:graphicFrameMkLst>
            <pc:docMk/>
            <pc:sldMk cId="3332005300" sldId="322"/>
            <ac:graphicFrameMk id="6" creationId="{A9A8CC69-E7C7-8BF8-2D2D-ABB1A61EC758}"/>
          </ac:graphicFrameMkLst>
        </pc:graphicFrameChg>
        <pc:picChg chg="add mod">
          <ac:chgData name="Twesigye, Gloria" userId="6464a502-8a44-4d67-8fab-8f3aa9495827" providerId="ADAL" clId="{D88C7C54-2A86-4856-A300-C452D32C93C0}" dt="2023-01-25T19:15:08.653" v="88" actId="1076"/>
          <ac:picMkLst>
            <pc:docMk/>
            <pc:sldMk cId="3332005300" sldId="322"/>
            <ac:picMk id="8" creationId="{9048B3A0-9FDC-33FD-7900-2518F4D78512}"/>
          </ac:picMkLst>
        </pc:picChg>
      </pc:sldChg>
      <pc:sldChg chg="modSp mod">
        <pc:chgData name="Twesigye, Gloria" userId="6464a502-8a44-4d67-8fab-8f3aa9495827" providerId="ADAL" clId="{D88C7C54-2A86-4856-A300-C452D32C93C0}" dt="2023-01-25T18:54:13.106" v="17" actId="113"/>
        <pc:sldMkLst>
          <pc:docMk/>
          <pc:sldMk cId="661188151" sldId="325"/>
        </pc:sldMkLst>
        <pc:spChg chg="mod">
          <ac:chgData name="Twesigye, Gloria" userId="6464a502-8a44-4d67-8fab-8f3aa9495827" providerId="ADAL" clId="{D88C7C54-2A86-4856-A300-C452D32C93C0}" dt="2023-01-25T18:54:13.106" v="17" actId="113"/>
          <ac:spMkLst>
            <pc:docMk/>
            <pc:sldMk cId="661188151" sldId="325"/>
            <ac:spMk id="6" creationId="{D0D26DD4-E010-C98C-42A7-DAC48A2E29C9}"/>
          </ac:spMkLst>
        </pc:spChg>
      </pc:sldChg>
      <pc:sldChg chg="modSp mod">
        <pc:chgData name="Twesigye, Gloria" userId="6464a502-8a44-4d67-8fab-8f3aa9495827" providerId="ADAL" clId="{D88C7C54-2A86-4856-A300-C452D32C93C0}" dt="2023-01-25T19:04:58.084" v="80" actId="14100"/>
        <pc:sldMkLst>
          <pc:docMk/>
          <pc:sldMk cId="1825204444" sldId="332"/>
        </pc:sldMkLst>
        <pc:spChg chg="mod">
          <ac:chgData name="Twesigye, Gloria" userId="6464a502-8a44-4d67-8fab-8f3aa9495827" providerId="ADAL" clId="{D88C7C54-2A86-4856-A300-C452D32C93C0}" dt="2023-01-25T19:04:58.084" v="80" actId="14100"/>
          <ac:spMkLst>
            <pc:docMk/>
            <pc:sldMk cId="1825204444" sldId="332"/>
            <ac:spMk id="6" creationId="{EE415153-3349-8ABD-BC18-EF7CBEAE61E2}"/>
          </ac:spMkLst>
        </pc:spChg>
      </pc:sldChg>
      <pc:sldChg chg="modSp del mod">
        <pc:chgData name="Twesigye, Gloria" userId="6464a502-8a44-4d67-8fab-8f3aa9495827" providerId="ADAL" clId="{D88C7C54-2A86-4856-A300-C452D32C93C0}" dt="2023-01-25T19:03:08.039" v="77" actId="47"/>
        <pc:sldMkLst>
          <pc:docMk/>
          <pc:sldMk cId="3558224958" sldId="333"/>
        </pc:sldMkLst>
        <pc:spChg chg="mod">
          <ac:chgData name="Twesigye, Gloria" userId="6464a502-8a44-4d67-8fab-8f3aa9495827" providerId="ADAL" clId="{D88C7C54-2A86-4856-A300-C452D32C93C0}" dt="2023-01-25T18:59:36.989" v="20" actId="14100"/>
          <ac:spMkLst>
            <pc:docMk/>
            <pc:sldMk cId="3558224958" sldId="333"/>
            <ac:spMk id="3" creationId="{0DD7EC22-FAAC-44ED-A889-47204EEB5081}"/>
          </ac:spMkLst>
        </pc:spChg>
        <pc:grpChg chg="mod">
          <ac:chgData name="Twesigye, Gloria" userId="6464a502-8a44-4d67-8fab-8f3aa9495827" providerId="ADAL" clId="{D88C7C54-2A86-4856-A300-C452D32C93C0}" dt="2023-01-25T18:59:40.517" v="21" actId="1076"/>
          <ac:grpSpMkLst>
            <pc:docMk/>
            <pc:sldMk cId="3558224958" sldId="333"/>
            <ac:grpSpMk id="12" creationId="{5E9238D3-4F99-E415-7A54-9FE1BC3F8A71}"/>
          </ac:grpSpMkLst>
        </pc:grpChg>
      </pc:sldChg>
      <pc:sldChg chg="addSp modSp add mod">
        <pc:chgData name="Twesigye, Gloria" userId="6464a502-8a44-4d67-8fab-8f3aa9495827" providerId="ADAL" clId="{D88C7C54-2A86-4856-A300-C452D32C93C0}" dt="2023-01-25T19:02:20.502" v="76" actId="1076"/>
        <pc:sldMkLst>
          <pc:docMk/>
          <pc:sldMk cId="1283892089" sldId="334"/>
        </pc:sldMkLst>
        <pc:spChg chg="mod">
          <ac:chgData name="Twesigye, Gloria" userId="6464a502-8a44-4d67-8fab-8f3aa9495827" providerId="ADAL" clId="{D88C7C54-2A86-4856-A300-C452D32C93C0}" dt="2023-01-25T19:01:22.170" v="56" actId="14100"/>
          <ac:spMkLst>
            <pc:docMk/>
            <pc:sldMk cId="1283892089" sldId="334"/>
            <ac:spMk id="6" creationId="{356E46E2-C2D0-14CF-A944-2AEE69ECEE82}"/>
          </ac:spMkLst>
        </pc:spChg>
        <pc:spChg chg="mod">
          <ac:chgData name="Twesigye, Gloria" userId="6464a502-8a44-4d67-8fab-8f3aa9495827" providerId="ADAL" clId="{D88C7C54-2A86-4856-A300-C452D32C93C0}" dt="2023-01-25T19:02:07.621" v="71" actId="14100"/>
          <ac:spMkLst>
            <pc:docMk/>
            <pc:sldMk cId="1283892089" sldId="334"/>
            <ac:spMk id="8" creationId="{1A5D5D1F-6AE8-32C3-0DF9-D2F8A96FD892}"/>
          </ac:spMkLst>
        </pc:spChg>
        <pc:spChg chg="mod">
          <ac:chgData name="Twesigye, Gloria" userId="6464a502-8a44-4d67-8fab-8f3aa9495827" providerId="ADAL" clId="{D88C7C54-2A86-4856-A300-C452D32C93C0}" dt="2023-01-25T19:02:07.621" v="71" actId="14100"/>
          <ac:spMkLst>
            <pc:docMk/>
            <pc:sldMk cId="1283892089" sldId="334"/>
            <ac:spMk id="13" creationId="{618E7B23-19E2-47DA-9766-356BD49EC512}"/>
          </ac:spMkLst>
        </pc:spChg>
        <pc:spChg chg="mod">
          <ac:chgData name="Twesigye, Gloria" userId="6464a502-8a44-4d67-8fab-8f3aa9495827" providerId="ADAL" clId="{D88C7C54-2A86-4856-A300-C452D32C93C0}" dt="2023-01-25T19:02:07.621" v="71" actId="14100"/>
          <ac:spMkLst>
            <pc:docMk/>
            <pc:sldMk cId="1283892089" sldId="334"/>
            <ac:spMk id="15" creationId="{D0F2CC26-5BB6-0FF2-59FF-823E56C7B7BC}"/>
          </ac:spMkLst>
        </pc:spChg>
        <pc:spChg chg="mod">
          <ac:chgData name="Twesigye, Gloria" userId="6464a502-8a44-4d67-8fab-8f3aa9495827" providerId="ADAL" clId="{D88C7C54-2A86-4856-A300-C452D32C93C0}" dt="2023-01-25T19:02:07.621" v="71" actId="14100"/>
          <ac:spMkLst>
            <pc:docMk/>
            <pc:sldMk cId="1283892089" sldId="334"/>
            <ac:spMk id="16" creationId="{B48AF8D6-3B53-9F74-94D2-3B25DE3DD83B}"/>
          </ac:spMkLst>
        </pc:spChg>
        <pc:spChg chg="mod">
          <ac:chgData name="Twesigye, Gloria" userId="6464a502-8a44-4d67-8fab-8f3aa9495827" providerId="ADAL" clId="{D88C7C54-2A86-4856-A300-C452D32C93C0}" dt="2023-01-25T19:02:07.621" v="71" actId="14100"/>
          <ac:spMkLst>
            <pc:docMk/>
            <pc:sldMk cId="1283892089" sldId="334"/>
            <ac:spMk id="17" creationId="{A26086BA-EB13-AEAF-5740-8696C7A3D23D}"/>
          </ac:spMkLst>
        </pc:spChg>
        <pc:spChg chg="mod">
          <ac:chgData name="Twesigye, Gloria" userId="6464a502-8a44-4d67-8fab-8f3aa9495827" providerId="ADAL" clId="{D88C7C54-2A86-4856-A300-C452D32C93C0}" dt="2023-01-25T19:02:07.621" v="71" actId="14100"/>
          <ac:spMkLst>
            <pc:docMk/>
            <pc:sldMk cId="1283892089" sldId="334"/>
            <ac:spMk id="18" creationId="{6EB730F7-D11E-13E3-D394-591543F6F3F4}"/>
          </ac:spMkLst>
        </pc:spChg>
        <pc:spChg chg="mod">
          <ac:chgData name="Twesigye, Gloria" userId="6464a502-8a44-4d67-8fab-8f3aa9495827" providerId="ADAL" clId="{D88C7C54-2A86-4856-A300-C452D32C93C0}" dt="2023-01-25T19:02:07.621" v="71" actId="14100"/>
          <ac:spMkLst>
            <pc:docMk/>
            <pc:sldMk cId="1283892089" sldId="334"/>
            <ac:spMk id="19" creationId="{82B27EF9-3FBD-309B-79E6-6DD1B396B7F2}"/>
          </ac:spMkLst>
        </pc:spChg>
        <pc:spChg chg="mod">
          <ac:chgData name="Twesigye, Gloria" userId="6464a502-8a44-4d67-8fab-8f3aa9495827" providerId="ADAL" clId="{D88C7C54-2A86-4856-A300-C452D32C93C0}" dt="2023-01-25T19:02:07.621" v="71" actId="14100"/>
          <ac:spMkLst>
            <pc:docMk/>
            <pc:sldMk cId="1283892089" sldId="334"/>
            <ac:spMk id="20" creationId="{DFF4D7D1-5531-9052-3A86-E631897C3FF1}"/>
          </ac:spMkLst>
        </pc:spChg>
        <pc:spChg chg="mod">
          <ac:chgData name="Twesigye, Gloria" userId="6464a502-8a44-4d67-8fab-8f3aa9495827" providerId="ADAL" clId="{D88C7C54-2A86-4856-A300-C452D32C93C0}" dt="2023-01-25T19:02:07.621" v="71" actId="14100"/>
          <ac:spMkLst>
            <pc:docMk/>
            <pc:sldMk cId="1283892089" sldId="334"/>
            <ac:spMk id="21" creationId="{AECBB6B8-6EEE-D215-E1C3-2FF2633D3578}"/>
          </ac:spMkLst>
        </pc:spChg>
        <pc:spChg chg="mod">
          <ac:chgData name="Twesigye, Gloria" userId="6464a502-8a44-4d67-8fab-8f3aa9495827" providerId="ADAL" clId="{D88C7C54-2A86-4856-A300-C452D32C93C0}" dt="2023-01-25T19:02:07.621" v="71" actId="14100"/>
          <ac:spMkLst>
            <pc:docMk/>
            <pc:sldMk cId="1283892089" sldId="334"/>
            <ac:spMk id="22" creationId="{79F7DE7F-B6FC-67E3-1062-6A6FF705070C}"/>
          </ac:spMkLst>
        </pc:spChg>
        <pc:spChg chg="mod">
          <ac:chgData name="Twesigye, Gloria" userId="6464a502-8a44-4d67-8fab-8f3aa9495827" providerId="ADAL" clId="{D88C7C54-2A86-4856-A300-C452D32C93C0}" dt="2023-01-25T19:02:07.621" v="71" actId="14100"/>
          <ac:spMkLst>
            <pc:docMk/>
            <pc:sldMk cId="1283892089" sldId="334"/>
            <ac:spMk id="23" creationId="{FB08A05E-566E-4B8C-CEE8-9AB1A3EC8EFD}"/>
          </ac:spMkLst>
        </pc:spChg>
        <pc:spChg chg="mod">
          <ac:chgData name="Twesigye, Gloria" userId="6464a502-8a44-4d67-8fab-8f3aa9495827" providerId="ADAL" clId="{D88C7C54-2A86-4856-A300-C452D32C93C0}" dt="2023-01-25T19:02:07.621" v="71" actId="14100"/>
          <ac:spMkLst>
            <pc:docMk/>
            <pc:sldMk cId="1283892089" sldId="334"/>
            <ac:spMk id="24" creationId="{C50532D2-86D1-EE8B-6A3E-06DE59632923}"/>
          </ac:spMkLst>
        </pc:spChg>
        <pc:spChg chg="mod">
          <ac:chgData name="Twesigye, Gloria" userId="6464a502-8a44-4d67-8fab-8f3aa9495827" providerId="ADAL" clId="{D88C7C54-2A86-4856-A300-C452D32C93C0}" dt="2023-01-25T19:02:07.621" v="71" actId="14100"/>
          <ac:spMkLst>
            <pc:docMk/>
            <pc:sldMk cId="1283892089" sldId="334"/>
            <ac:spMk id="25" creationId="{9286E2F4-7211-1053-F8E4-62BDD171BC13}"/>
          </ac:spMkLst>
        </pc:spChg>
        <pc:spChg chg="mod">
          <ac:chgData name="Twesigye, Gloria" userId="6464a502-8a44-4d67-8fab-8f3aa9495827" providerId="ADAL" clId="{D88C7C54-2A86-4856-A300-C452D32C93C0}" dt="2023-01-25T19:02:07.621" v="71" actId="14100"/>
          <ac:spMkLst>
            <pc:docMk/>
            <pc:sldMk cId="1283892089" sldId="334"/>
            <ac:spMk id="26" creationId="{0CE7C57C-079C-43BE-38DE-8556061A61F0}"/>
          </ac:spMkLst>
        </pc:spChg>
        <pc:spChg chg="mod">
          <ac:chgData name="Twesigye, Gloria" userId="6464a502-8a44-4d67-8fab-8f3aa9495827" providerId="ADAL" clId="{D88C7C54-2A86-4856-A300-C452D32C93C0}" dt="2023-01-25T19:02:07.621" v="71" actId="14100"/>
          <ac:spMkLst>
            <pc:docMk/>
            <pc:sldMk cId="1283892089" sldId="334"/>
            <ac:spMk id="27" creationId="{3B2484F9-7DA9-3B58-5691-5C05CBB4911C}"/>
          </ac:spMkLst>
        </pc:spChg>
        <pc:spChg chg="mod">
          <ac:chgData name="Twesigye, Gloria" userId="6464a502-8a44-4d67-8fab-8f3aa9495827" providerId="ADAL" clId="{D88C7C54-2A86-4856-A300-C452D32C93C0}" dt="2023-01-25T19:02:07.621" v="71" actId="14100"/>
          <ac:spMkLst>
            <pc:docMk/>
            <pc:sldMk cId="1283892089" sldId="334"/>
            <ac:spMk id="28" creationId="{086B88E6-B36D-DA23-F13A-221477F30255}"/>
          </ac:spMkLst>
        </pc:spChg>
        <pc:spChg chg="mod">
          <ac:chgData name="Twesigye, Gloria" userId="6464a502-8a44-4d67-8fab-8f3aa9495827" providerId="ADAL" clId="{D88C7C54-2A86-4856-A300-C452D32C93C0}" dt="2023-01-25T19:02:07.621" v="71" actId="14100"/>
          <ac:spMkLst>
            <pc:docMk/>
            <pc:sldMk cId="1283892089" sldId="334"/>
            <ac:spMk id="29" creationId="{1BF5DB5A-462C-81A6-1C76-D1666FA63B95}"/>
          </ac:spMkLst>
        </pc:spChg>
        <pc:spChg chg="mod">
          <ac:chgData name="Twesigye, Gloria" userId="6464a502-8a44-4d67-8fab-8f3aa9495827" providerId="ADAL" clId="{D88C7C54-2A86-4856-A300-C452D32C93C0}" dt="2023-01-25T19:02:07.621" v="71" actId="14100"/>
          <ac:spMkLst>
            <pc:docMk/>
            <pc:sldMk cId="1283892089" sldId="334"/>
            <ac:spMk id="30" creationId="{70AA0F01-213A-E2F6-7512-A7938C78CB69}"/>
          </ac:spMkLst>
        </pc:spChg>
        <pc:spChg chg="mod">
          <ac:chgData name="Twesigye, Gloria" userId="6464a502-8a44-4d67-8fab-8f3aa9495827" providerId="ADAL" clId="{D88C7C54-2A86-4856-A300-C452D32C93C0}" dt="2023-01-25T19:02:07.621" v="71" actId="14100"/>
          <ac:spMkLst>
            <pc:docMk/>
            <pc:sldMk cId="1283892089" sldId="334"/>
            <ac:spMk id="31" creationId="{A67A114E-0910-BD77-04C3-779B7C7BED6A}"/>
          </ac:spMkLst>
        </pc:spChg>
        <pc:spChg chg="mod">
          <ac:chgData name="Twesigye, Gloria" userId="6464a502-8a44-4d67-8fab-8f3aa9495827" providerId="ADAL" clId="{D88C7C54-2A86-4856-A300-C452D32C93C0}" dt="2023-01-25T19:02:07.621" v="71" actId="14100"/>
          <ac:spMkLst>
            <pc:docMk/>
            <pc:sldMk cId="1283892089" sldId="334"/>
            <ac:spMk id="32" creationId="{E978B757-63B9-7169-1890-A30CE86C7447}"/>
          </ac:spMkLst>
        </pc:spChg>
        <pc:spChg chg="mod">
          <ac:chgData name="Twesigye, Gloria" userId="6464a502-8a44-4d67-8fab-8f3aa9495827" providerId="ADAL" clId="{D88C7C54-2A86-4856-A300-C452D32C93C0}" dt="2023-01-25T19:02:07.621" v="71" actId="14100"/>
          <ac:spMkLst>
            <pc:docMk/>
            <pc:sldMk cId="1283892089" sldId="334"/>
            <ac:spMk id="33" creationId="{BA2C492C-960A-8864-6C7D-64EA5A3A0782}"/>
          </ac:spMkLst>
        </pc:spChg>
        <pc:spChg chg="mod">
          <ac:chgData name="Twesigye, Gloria" userId="6464a502-8a44-4d67-8fab-8f3aa9495827" providerId="ADAL" clId="{D88C7C54-2A86-4856-A300-C452D32C93C0}" dt="2023-01-25T19:02:07.621" v="71" actId="14100"/>
          <ac:spMkLst>
            <pc:docMk/>
            <pc:sldMk cId="1283892089" sldId="334"/>
            <ac:spMk id="34" creationId="{DF95CE22-E860-1A14-1666-1A99D7D42037}"/>
          </ac:spMkLst>
        </pc:spChg>
        <pc:spChg chg="mod">
          <ac:chgData name="Twesigye, Gloria" userId="6464a502-8a44-4d67-8fab-8f3aa9495827" providerId="ADAL" clId="{D88C7C54-2A86-4856-A300-C452D32C93C0}" dt="2023-01-25T19:02:07.621" v="71" actId="14100"/>
          <ac:spMkLst>
            <pc:docMk/>
            <pc:sldMk cId="1283892089" sldId="334"/>
            <ac:spMk id="35" creationId="{F8F9B46C-36E3-0EA5-56DA-E653E271E8D5}"/>
          </ac:spMkLst>
        </pc:spChg>
        <pc:spChg chg="mod">
          <ac:chgData name="Twesigye, Gloria" userId="6464a502-8a44-4d67-8fab-8f3aa9495827" providerId="ADAL" clId="{D88C7C54-2A86-4856-A300-C452D32C93C0}" dt="2023-01-25T19:02:07.621" v="71" actId="14100"/>
          <ac:spMkLst>
            <pc:docMk/>
            <pc:sldMk cId="1283892089" sldId="334"/>
            <ac:spMk id="36" creationId="{3A6045E7-8748-CF8A-A9B5-1479A6021893}"/>
          </ac:spMkLst>
        </pc:spChg>
        <pc:spChg chg="mod">
          <ac:chgData name="Twesigye, Gloria" userId="6464a502-8a44-4d67-8fab-8f3aa9495827" providerId="ADAL" clId="{D88C7C54-2A86-4856-A300-C452D32C93C0}" dt="2023-01-25T19:02:07.621" v="71" actId="14100"/>
          <ac:spMkLst>
            <pc:docMk/>
            <pc:sldMk cId="1283892089" sldId="334"/>
            <ac:spMk id="37" creationId="{24E116F7-2E45-096C-5484-C30AA3622009}"/>
          </ac:spMkLst>
        </pc:spChg>
        <pc:spChg chg="mod">
          <ac:chgData name="Twesigye, Gloria" userId="6464a502-8a44-4d67-8fab-8f3aa9495827" providerId="ADAL" clId="{D88C7C54-2A86-4856-A300-C452D32C93C0}" dt="2023-01-25T19:02:07.621" v="71" actId="14100"/>
          <ac:spMkLst>
            <pc:docMk/>
            <pc:sldMk cId="1283892089" sldId="334"/>
            <ac:spMk id="38" creationId="{AD04D305-2F1B-09A1-7316-2CA8AE0B75EB}"/>
          </ac:spMkLst>
        </pc:spChg>
        <pc:spChg chg="mod">
          <ac:chgData name="Twesigye, Gloria" userId="6464a502-8a44-4d67-8fab-8f3aa9495827" providerId="ADAL" clId="{D88C7C54-2A86-4856-A300-C452D32C93C0}" dt="2023-01-25T19:02:07.621" v="71" actId="14100"/>
          <ac:spMkLst>
            <pc:docMk/>
            <pc:sldMk cId="1283892089" sldId="334"/>
            <ac:spMk id="39" creationId="{E8EB246B-21B0-3706-9009-9F756AA23DB1}"/>
          </ac:spMkLst>
        </pc:spChg>
        <pc:spChg chg="mod">
          <ac:chgData name="Twesigye, Gloria" userId="6464a502-8a44-4d67-8fab-8f3aa9495827" providerId="ADAL" clId="{D88C7C54-2A86-4856-A300-C452D32C93C0}" dt="2023-01-25T19:02:07.621" v="71" actId="14100"/>
          <ac:spMkLst>
            <pc:docMk/>
            <pc:sldMk cId="1283892089" sldId="334"/>
            <ac:spMk id="40" creationId="{6A2D8D17-55A6-5F49-0564-5524CA389360}"/>
          </ac:spMkLst>
        </pc:spChg>
        <pc:spChg chg="mod">
          <ac:chgData name="Twesigye, Gloria" userId="6464a502-8a44-4d67-8fab-8f3aa9495827" providerId="ADAL" clId="{D88C7C54-2A86-4856-A300-C452D32C93C0}" dt="2023-01-25T19:02:07.621" v="71" actId="14100"/>
          <ac:spMkLst>
            <pc:docMk/>
            <pc:sldMk cId="1283892089" sldId="334"/>
            <ac:spMk id="41" creationId="{D668D04A-DECC-8646-63D2-86090C0B6EC2}"/>
          </ac:spMkLst>
        </pc:spChg>
        <pc:spChg chg="mod">
          <ac:chgData name="Twesigye, Gloria" userId="6464a502-8a44-4d67-8fab-8f3aa9495827" providerId="ADAL" clId="{D88C7C54-2A86-4856-A300-C452D32C93C0}" dt="2023-01-25T19:02:07.621" v="71" actId="14100"/>
          <ac:spMkLst>
            <pc:docMk/>
            <pc:sldMk cId="1283892089" sldId="334"/>
            <ac:spMk id="42" creationId="{CF8A5421-9323-A745-9033-6B0858E056E5}"/>
          </ac:spMkLst>
        </pc:spChg>
        <pc:spChg chg="mod">
          <ac:chgData name="Twesigye, Gloria" userId="6464a502-8a44-4d67-8fab-8f3aa9495827" providerId="ADAL" clId="{D88C7C54-2A86-4856-A300-C452D32C93C0}" dt="2023-01-25T19:02:07.621" v="71" actId="14100"/>
          <ac:spMkLst>
            <pc:docMk/>
            <pc:sldMk cId="1283892089" sldId="334"/>
            <ac:spMk id="43" creationId="{B7FC13D1-752F-56B6-5609-2A21E3445535}"/>
          </ac:spMkLst>
        </pc:spChg>
        <pc:spChg chg="mod">
          <ac:chgData name="Twesigye, Gloria" userId="6464a502-8a44-4d67-8fab-8f3aa9495827" providerId="ADAL" clId="{D88C7C54-2A86-4856-A300-C452D32C93C0}" dt="2023-01-25T19:02:07.621" v="71" actId="14100"/>
          <ac:spMkLst>
            <pc:docMk/>
            <pc:sldMk cId="1283892089" sldId="334"/>
            <ac:spMk id="44" creationId="{4BC63EFC-51D8-5205-E29F-01514C838175}"/>
          </ac:spMkLst>
        </pc:spChg>
        <pc:spChg chg="mod">
          <ac:chgData name="Twesigye, Gloria" userId="6464a502-8a44-4d67-8fab-8f3aa9495827" providerId="ADAL" clId="{D88C7C54-2A86-4856-A300-C452D32C93C0}" dt="2023-01-25T19:02:07.621" v="71" actId="14100"/>
          <ac:spMkLst>
            <pc:docMk/>
            <pc:sldMk cId="1283892089" sldId="334"/>
            <ac:spMk id="45" creationId="{BBE6A571-B611-7C03-DEE0-82AB9841B25B}"/>
          </ac:spMkLst>
        </pc:spChg>
        <pc:spChg chg="mod">
          <ac:chgData name="Twesigye, Gloria" userId="6464a502-8a44-4d67-8fab-8f3aa9495827" providerId="ADAL" clId="{D88C7C54-2A86-4856-A300-C452D32C93C0}" dt="2023-01-25T19:02:07.621" v="71" actId="14100"/>
          <ac:spMkLst>
            <pc:docMk/>
            <pc:sldMk cId="1283892089" sldId="334"/>
            <ac:spMk id="46" creationId="{42DF423A-99C8-4EB4-85E6-B227F5AC86CF}"/>
          </ac:spMkLst>
        </pc:spChg>
        <pc:spChg chg="mod">
          <ac:chgData name="Twesigye, Gloria" userId="6464a502-8a44-4d67-8fab-8f3aa9495827" providerId="ADAL" clId="{D88C7C54-2A86-4856-A300-C452D32C93C0}" dt="2023-01-25T19:02:07.621" v="71" actId="14100"/>
          <ac:spMkLst>
            <pc:docMk/>
            <pc:sldMk cId="1283892089" sldId="334"/>
            <ac:spMk id="47" creationId="{1A54FE55-9EA8-7040-3CAE-58A0BC0B5A7A}"/>
          </ac:spMkLst>
        </pc:spChg>
        <pc:spChg chg="mod">
          <ac:chgData name="Twesigye, Gloria" userId="6464a502-8a44-4d67-8fab-8f3aa9495827" providerId="ADAL" clId="{D88C7C54-2A86-4856-A300-C452D32C93C0}" dt="2023-01-25T19:02:07.621" v="71" actId="14100"/>
          <ac:spMkLst>
            <pc:docMk/>
            <pc:sldMk cId="1283892089" sldId="334"/>
            <ac:spMk id="48" creationId="{C745E97A-7FD6-1663-C9EC-826AD8D437D1}"/>
          </ac:spMkLst>
        </pc:spChg>
        <pc:spChg chg="mod">
          <ac:chgData name="Twesigye, Gloria" userId="6464a502-8a44-4d67-8fab-8f3aa9495827" providerId="ADAL" clId="{D88C7C54-2A86-4856-A300-C452D32C93C0}" dt="2023-01-25T19:02:07.621" v="71" actId="14100"/>
          <ac:spMkLst>
            <pc:docMk/>
            <pc:sldMk cId="1283892089" sldId="334"/>
            <ac:spMk id="49" creationId="{5A089B96-6EB7-40E6-B695-CA14F03E510E}"/>
          </ac:spMkLst>
        </pc:spChg>
        <pc:spChg chg="mod">
          <ac:chgData name="Twesigye, Gloria" userId="6464a502-8a44-4d67-8fab-8f3aa9495827" providerId="ADAL" clId="{D88C7C54-2A86-4856-A300-C452D32C93C0}" dt="2023-01-25T19:02:07.621" v="71" actId="14100"/>
          <ac:spMkLst>
            <pc:docMk/>
            <pc:sldMk cId="1283892089" sldId="334"/>
            <ac:spMk id="50" creationId="{B4A38A1D-ED77-E4A3-DF60-1B2D80DD4252}"/>
          </ac:spMkLst>
        </pc:spChg>
        <pc:spChg chg="mod">
          <ac:chgData name="Twesigye, Gloria" userId="6464a502-8a44-4d67-8fab-8f3aa9495827" providerId="ADAL" clId="{D88C7C54-2A86-4856-A300-C452D32C93C0}" dt="2023-01-25T19:02:07.621" v="71" actId="14100"/>
          <ac:spMkLst>
            <pc:docMk/>
            <pc:sldMk cId="1283892089" sldId="334"/>
            <ac:spMk id="51" creationId="{3D949BF7-3246-03FC-D71D-FF2B194A5867}"/>
          </ac:spMkLst>
        </pc:spChg>
        <pc:spChg chg="mod">
          <ac:chgData name="Twesigye, Gloria" userId="6464a502-8a44-4d67-8fab-8f3aa9495827" providerId="ADAL" clId="{D88C7C54-2A86-4856-A300-C452D32C93C0}" dt="2023-01-25T19:02:07.621" v="71" actId="14100"/>
          <ac:spMkLst>
            <pc:docMk/>
            <pc:sldMk cId="1283892089" sldId="334"/>
            <ac:spMk id="52" creationId="{D73A6417-5A8E-992C-44F0-86E234C17E10}"/>
          </ac:spMkLst>
        </pc:spChg>
        <pc:spChg chg="mod">
          <ac:chgData name="Twesigye, Gloria" userId="6464a502-8a44-4d67-8fab-8f3aa9495827" providerId="ADAL" clId="{D88C7C54-2A86-4856-A300-C452D32C93C0}" dt="2023-01-25T19:02:07.621" v="71" actId="14100"/>
          <ac:spMkLst>
            <pc:docMk/>
            <pc:sldMk cId="1283892089" sldId="334"/>
            <ac:spMk id="53" creationId="{34E58A3B-6C41-24E5-AFB9-0CC8E52DFFBF}"/>
          </ac:spMkLst>
        </pc:spChg>
        <pc:spChg chg="mod">
          <ac:chgData name="Twesigye, Gloria" userId="6464a502-8a44-4d67-8fab-8f3aa9495827" providerId="ADAL" clId="{D88C7C54-2A86-4856-A300-C452D32C93C0}" dt="2023-01-25T19:02:07.621" v="71" actId="14100"/>
          <ac:spMkLst>
            <pc:docMk/>
            <pc:sldMk cId="1283892089" sldId="334"/>
            <ac:spMk id="54" creationId="{3C62B939-790C-DB0F-0CF6-1E2C6F585ED4}"/>
          </ac:spMkLst>
        </pc:spChg>
        <pc:spChg chg="mod">
          <ac:chgData name="Twesigye, Gloria" userId="6464a502-8a44-4d67-8fab-8f3aa9495827" providerId="ADAL" clId="{D88C7C54-2A86-4856-A300-C452D32C93C0}" dt="2023-01-25T19:02:07.621" v="71" actId="14100"/>
          <ac:spMkLst>
            <pc:docMk/>
            <pc:sldMk cId="1283892089" sldId="334"/>
            <ac:spMk id="55" creationId="{16C6B6BA-7222-2A46-CA43-30A3DC2F40E5}"/>
          </ac:spMkLst>
        </pc:spChg>
        <pc:spChg chg="mod">
          <ac:chgData name="Twesigye, Gloria" userId="6464a502-8a44-4d67-8fab-8f3aa9495827" providerId="ADAL" clId="{D88C7C54-2A86-4856-A300-C452D32C93C0}" dt="2023-01-25T19:02:07.621" v="71" actId="14100"/>
          <ac:spMkLst>
            <pc:docMk/>
            <pc:sldMk cId="1283892089" sldId="334"/>
            <ac:spMk id="59" creationId="{4D135624-874F-7303-6186-F1323F30C5AA}"/>
          </ac:spMkLst>
        </pc:spChg>
        <pc:spChg chg="mod">
          <ac:chgData name="Twesigye, Gloria" userId="6464a502-8a44-4d67-8fab-8f3aa9495827" providerId="ADAL" clId="{D88C7C54-2A86-4856-A300-C452D32C93C0}" dt="2023-01-25T19:02:07.621" v="71" actId="14100"/>
          <ac:spMkLst>
            <pc:docMk/>
            <pc:sldMk cId="1283892089" sldId="334"/>
            <ac:spMk id="60" creationId="{283A431F-66DE-56D0-6F8C-E197CA434994}"/>
          </ac:spMkLst>
        </pc:spChg>
        <pc:spChg chg="mod">
          <ac:chgData name="Twesigye, Gloria" userId="6464a502-8a44-4d67-8fab-8f3aa9495827" providerId="ADAL" clId="{D88C7C54-2A86-4856-A300-C452D32C93C0}" dt="2023-01-25T19:02:07.621" v="71" actId="14100"/>
          <ac:spMkLst>
            <pc:docMk/>
            <pc:sldMk cId="1283892089" sldId="334"/>
            <ac:spMk id="61" creationId="{13D1EBF7-3808-CC4B-C914-B34A82C02B00}"/>
          </ac:spMkLst>
        </pc:spChg>
        <pc:spChg chg="mod">
          <ac:chgData name="Twesigye, Gloria" userId="6464a502-8a44-4d67-8fab-8f3aa9495827" providerId="ADAL" clId="{D88C7C54-2A86-4856-A300-C452D32C93C0}" dt="2023-01-25T19:02:07.621" v="71" actId="14100"/>
          <ac:spMkLst>
            <pc:docMk/>
            <pc:sldMk cId="1283892089" sldId="334"/>
            <ac:spMk id="1033" creationId="{3CD9B410-05B2-6138-6911-D2332C745AC9}"/>
          </ac:spMkLst>
        </pc:spChg>
        <pc:spChg chg="mod">
          <ac:chgData name="Twesigye, Gloria" userId="6464a502-8a44-4d67-8fab-8f3aa9495827" providerId="ADAL" clId="{D88C7C54-2A86-4856-A300-C452D32C93C0}" dt="2023-01-25T19:02:20.502" v="76" actId="1076"/>
          <ac:spMkLst>
            <pc:docMk/>
            <pc:sldMk cId="1283892089" sldId="334"/>
            <ac:spMk id="1034" creationId="{7DB997D1-C003-D6C6-1F18-F0F31FEDDA4D}"/>
          </ac:spMkLst>
        </pc:spChg>
        <pc:spChg chg="mod">
          <ac:chgData name="Twesigye, Gloria" userId="6464a502-8a44-4d67-8fab-8f3aa9495827" providerId="ADAL" clId="{D88C7C54-2A86-4856-A300-C452D32C93C0}" dt="2023-01-25T19:02:07.621" v="71" actId="14100"/>
          <ac:spMkLst>
            <pc:docMk/>
            <pc:sldMk cId="1283892089" sldId="334"/>
            <ac:spMk id="1035" creationId="{505D2889-80F3-69CB-1B35-181142E76EFB}"/>
          </ac:spMkLst>
        </pc:spChg>
        <pc:spChg chg="mod">
          <ac:chgData name="Twesigye, Gloria" userId="6464a502-8a44-4d67-8fab-8f3aa9495827" providerId="ADAL" clId="{D88C7C54-2A86-4856-A300-C452D32C93C0}" dt="2023-01-25T19:02:07.621" v="71" actId="14100"/>
          <ac:spMkLst>
            <pc:docMk/>
            <pc:sldMk cId="1283892089" sldId="334"/>
            <ac:spMk id="1036" creationId="{857DBFB8-A839-2B3D-F992-3D5B522A6EDA}"/>
          </ac:spMkLst>
        </pc:spChg>
        <pc:spChg chg="mod">
          <ac:chgData name="Twesigye, Gloria" userId="6464a502-8a44-4d67-8fab-8f3aa9495827" providerId="ADAL" clId="{D88C7C54-2A86-4856-A300-C452D32C93C0}" dt="2023-01-25T19:02:17.258" v="75" actId="1076"/>
          <ac:spMkLst>
            <pc:docMk/>
            <pc:sldMk cId="1283892089" sldId="334"/>
            <ac:spMk id="1037" creationId="{A619D19B-59AC-7D09-4061-FA84E7FB471A}"/>
          </ac:spMkLst>
        </pc:spChg>
        <pc:spChg chg="mod">
          <ac:chgData name="Twesigye, Gloria" userId="6464a502-8a44-4d67-8fab-8f3aa9495827" providerId="ADAL" clId="{D88C7C54-2A86-4856-A300-C452D32C93C0}" dt="2023-01-25T19:02:07.621" v="71" actId="14100"/>
          <ac:spMkLst>
            <pc:docMk/>
            <pc:sldMk cId="1283892089" sldId="334"/>
            <ac:spMk id="1038" creationId="{5909F8BF-9101-628B-51F4-11674CFA84EF}"/>
          </ac:spMkLst>
        </pc:spChg>
        <pc:spChg chg="mod">
          <ac:chgData name="Twesigye, Gloria" userId="6464a502-8a44-4d67-8fab-8f3aa9495827" providerId="ADAL" clId="{D88C7C54-2A86-4856-A300-C452D32C93C0}" dt="2023-01-25T19:02:07.621" v="71" actId="14100"/>
          <ac:spMkLst>
            <pc:docMk/>
            <pc:sldMk cId="1283892089" sldId="334"/>
            <ac:spMk id="1041" creationId="{EDDDA1C2-40F2-C465-D3BB-2E406CC881AB}"/>
          </ac:spMkLst>
        </pc:spChg>
        <pc:spChg chg="mod">
          <ac:chgData name="Twesigye, Gloria" userId="6464a502-8a44-4d67-8fab-8f3aa9495827" providerId="ADAL" clId="{D88C7C54-2A86-4856-A300-C452D32C93C0}" dt="2023-01-25T19:02:07.621" v="71" actId="14100"/>
          <ac:spMkLst>
            <pc:docMk/>
            <pc:sldMk cId="1283892089" sldId="334"/>
            <ac:spMk id="1046" creationId="{8A57591F-F75D-FBB3-BD7E-757A1AFC2F44}"/>
          </ac:spMkLst>
        </pc:spChg>
        <pc:grpChg chg="add mod">
          <ac:chgData name="Twesigye, Gloria" userId="6464a502-8a44-4d67-8fab-8f3aa9495827" providerId="ADAL" clId="{D88C7C54-2A86-4856-A300-C452D32C93C0}" dt="2023-01-25T19:02:07.759" v="74" actId="27636"/>
          <ac:grpSpMkLst>
            <pc:docMk/>
            <pc:sldMk cId="1283892089" sldId="334"/>
            <ac:grpSpMk id="4" creationId="{0DD0D150-7BFB-3504-14A1-9EA0D2B3F991}"/>
          </ac:grpSpMkLst>
        </pc:grpChg>
        <pc:grpChg chg="mod">
          <ac:chgData name="Twesigye, Gloria" userId="6464a502-8a44-4d67-8fab-8f3aa9495827" providerId="ADAL" clId="{D88C7C54-2A86-4856-A300-C452D32C93C0}" dt="2023-01-25T19:02:07.621" v="71" actId="14100"/>
          <ac:grpSpMkLst>
            <pc:docMk/>
            <pc:sldMk cId="1283892089" sldId="334"/>
            <ac:grpSpMk id="12" creationId="{5E9238D3-4F99-E415-7A54-9FE1BC3F8A71}"/>
          </ac:grpSpMkLst>
        </pc:grpChg>
        <pc:grpChg chg="mod">
          <ac:chgData name="Twesigye, Gloria" userId="6464a502-8a44-4d67-8fab-8f3aa9495827" providerId="ADAL" clId="{D88C7C54-2A86-4856-A300-C452D32C93C0}" dt="2023-01-25T19:02:07.621" v="71" actId="14100"/>
          <ac:grpSpMkLst>
            <pc:docMk/>
            <pc:sldMk cId="1283892089" sldId="334"/>
            <ac:grpSpMk id="14" creationId="{BC42B063-9625-A786-D121-49378D2AC485}"/>
          </ac:grpSpMkLst>
        </pc:grpChg>
        <pc:cxnChg chg="mod">
          <ac:chgData name="Twesigye, Gloria" userId="6464a502-8a44-4d67-8fab-8f3aa9495827" providerId="ADAL" clId="{D88C7C54-2A86-4856-A300-C452D32C93C0}" dt="2023-01-25T19:02:07.621" v="71" actId="14100"/>
          <ac:cxnSpMkLst>
            <pc:docMk/>
            <pc:sldMk cId="1283892089" sldId="334"/>
            <ac:cxnSpMk id="1028" creationId="{251E71C6-C5DE-756D-28C9-B37F00509337}"/>
          </ac:cxnSpMkLst>
        </pc:cxnChg>
        <pc:cxnChg chg="mod">
          <ac:chgData name="Twesigye, Gloria" userId="6464a502-8a44-4d67-8fab-8f3aa9495827" providerId="ADAL" clId="{D88C7C54-2A86-4856-A300-C452D32C93C0}" dt="2023-01-25T19:02:07.621" v="71" actId="14100"/>
          <ac:cxnSpMkLst>
            <pc:docMk/>
            <pc:sldMk cId="1283892089" sldId="334"/>
            <ac:cxnSpMk id="1039" creationId="{27A9561D-6FFC-F4BF-D6C2-12FEB0D3D959}"/>
          </ac:cxnSpMkLst>
        </pc:cxnChg>
        <pc:cxnChg chg="mod">
          <ac:chgData name="Twesigye, Gloria" userId="6464a502-8a44-4d67-8fab-8f3aa9495827" providerId="ADAL" clId="{D88C7C54-2A86-4856-A300-C452D32C93C0}" dt="2023-01-25T19:02:07.621" v="71" actId="14100"/>
          <ac:cxnSpMkLst>
            <pc:docMk/>
            <pc:sldMk cId="1283892089" sldId="334"/>
            <ac:cxnSpMk id="1044" creationId="{449259B2-AC01-86E5-AAE4-014A1E3AD19E}"/>
          </ac:cxnSpMkLst>
        </pc:cxnChg>
      </pc:sldChg>
    </pc:docChg>
  </pc:docChgLst>
  <pc:docChgLst>
    <pc:chgData name="McFarland, Annette" userId="e93d1f50-85ab-41a8-a34a-185a53159573" providerId="ADAL" clId="{9E298BC4-2681-4188-BFEC-03171A7549F6}"/>
    <pc:docChg chg="undo custSel modSld">
      <pc:chgData name="McFarland, Annette" userId="e93d1f50-85ab-41a8-a34a-185a53159573" providerId="ADAL" clId="{9E298BC4-2681-4188-BFEC-03171A7549F6}" dt="2023-01-20T20:26:41.345" v="722"/>
      <pc:docMkLst>
        <pc:docMk/>
      </pc:docMkLst>
      <pc:sldChg chg="addSp delSp modSp mod modNotesTx">
        <pc:chgData name="McFarland, Annette" userId="e93d1f50-85ab-41a8-a34a-185a53159573" providerId="ADAL" clId="{9E298BC4-2681-4188-BFEC-03171A7549F6}" dt="2023-01-11T02:16:37.800" v="424" actId="20577"/>
        <pc:sldMkLst>
          <pc:docMk/>
          <pc:sldMk cId="1428788921" sldId="262"/>
        </pc:sldMkLst>
        <pc:spChg chg="mod">
          <ac:chgData name="McFarland, Annette" userId="e93d1f50-85ab-41a8-a34a-185a53159573" providerId="ADAL" clId="{9E298BC4-2681-4188-BFEC-03171A7549F6}" dt="2023-01-11T02:14:05.194" v="260" actId="20577"/>
          <ac:spMkLst>
            <pc:docMk/>
            <pc:sldMk cId="1428788921" sldId="262"/>
            <ac:spMk id="2" creationId="{F6245169-1799-41CD-B28E-D2D20D16AD73}"/>
          </ac:spMkLst>
        </pc:spChg>
        <pc:spChg chg="add mod">
          <ac:chgData name="McFarland, Annette" userId="e93d1f50-85ab-41a8-a34a-185a53159573" providerId="ADAL" clId="{9E298BC4-2681-4188-BFEC-03171A7549F6}" dt="2023-01-11T02:15:31.061" v="273" actId="1076"/>
          <ac:spMkLst>
            <pc:docMk/>
            <pc:sldMk cId="1428788921" sldId="262"/>
            <ac:spMk id="6" creationId="{C0AC7469-F2E6-B180-F104-7B8F4B3CE3CD}"/>
          </ac:spMkLst>
        </pc:spChg>
        <pc:graphicFrameChg chg="mod">
          <ac:chgData name="McFarland, Annette" userId="e93d1f50-85ab-41a8-a34a-185a53159573" providerId="ADAL" clId="{9E298BC4-2681-4188-BFEC-03171A7549F6}" dt="2023-01-11T02:16:08.047" v="289"/>
          <ac:graphicFrameMkLst>
            <pc:docMk/>
            <pc:sldMk cId="1428788921" sldId="262"/>
            <ac:graphicFrameMk id="9" creationId="{16BB2B36-D329-083C-5198-BEEC5AC12CFA}"/>
          </ac:graphicFrameMkLst>
        </pc:graphicFrameChg>
        <pc:picChg chg="del">
          <ac:chgData name="McFarland, Annette" userId="e93d1f50-85ab-41a8-a34a-185a53159573" providerId="ADAL" clId="{9E298BC4-2681-4188-BFEC-03171A7549F6}" dt="2023-01-11T02:14:31.942" v="261" actId="478"/>
          <ac:picMkLst>
            <pc:docMk/>
            <pc:sldMk cId="1428788921" sldId="262"/>
            <ac:picMk id="4" creationId="{22424316-2BE6-22AA-F7AF-017AEE6DB09A}"/>
          </ac:picMkLst>
        </pc:picChg>
        <pc:picChg chg="add mod">
          <ac:chgData name="McFarland, Annette" userId="e93d1f50-85ab-41a8-a34a-185a53159573" providerId="ADAL" clId="{9E298BC4-2681-4188-BFEC-03171A7549F6}" dt="2023-01-11T02:15:31.061" v="273" actId="1076"/>
          <ac:picMkLst>
            <pc:docMk/>
            <pc:sldMk cId="1428788921" sldId="262"/>
            <ac:picMk id="5" creationId="{7F14B783-617F-B747-C805-D8D494243156}"/>
          </ac:picMkLst>
        </pc:picChg>
      </pc:sldChg>
      <pc:sldChg chg="modSp mod">
        <pc:chgData name="McFarland, Annette" userId="e93d1f50-85ab-41a8-a34a-185a53159573" providerId="ADAL" clId="{9E298BC4-2681-4188-BFEC-03171A7549F6}" dt="2023-01-11T02:01:37.317" v="25" actId="20577"/>
        <pc:sldMkLst>
          <pc:docMk/>
          <pc:sldMk cId="1887431401" sldId="263"/>
        </pc:sldMkLst>
        <pc:spChg chg="mod">
          <ac:chgData name="McFarland, Annette" userId="e93d1f50-85ab-41a8-a34a-185a53159573" providerId="ADAL" clId="{9E298BC4-2681-4188-BFEC-03171A7549F6}" dt="2023-01-11T02:01:37.317" v="25" actId="20577"/>
          <ac:spMkLst>
            <pc:docMk/>
            <pc:sldMk cId="1887431401" sldId="263"/>
            <ac:spMk id="2" creationId="{F6245169-1799-41CD-B28E-D2D20D16AD73}"/>
          </ac:spMkLst>
        </pc:spChg>
      </pc:sldChg>
      <pc:sldChg chg="addSp delSp modSp mod">
        <pc:chgData name="McFarland, Annette" userId="e93d1f50-85ab-41a8-a34a-185a53159573" providerId="ADAL" clId="{9E298BC4-2681-4188-BFEC-03171A7549F6}" dt="2023-01-11T02:26:56.336" v="642" actId="20577"/>
        <pc:sldMkLst>
          <pc:docMk/>
          <pc:sldMk cId="2479953464" sldId="264"/>
        </pc:sldMkLst>
        <pc:spChg chg="add mod">
          <ac:chgData name="McFarland, Annette" userId="e93d1f50-85ab-41a8-a34a-185a53159573" providerId="ADAL" clId="{9E298BC4-2681-4188-BFEC-03171A7549F6}" dt="2023-01-11T02:26:12.904" v="606"/>
          <ac:spMkLst>
            <pc:docMk/>
            <pc:sldMk cId="2479953464" sldId="264"/>
            <ac:spMk id="3" creationId="{F2B86E52-D090-D345-73DB-653C63F8ABBF}"/>
          </ac:spMkLst>
        </pc:spChg>
        <pc:spChg chg="mod">
          <ac:chgData name="McFarland, Annette" userId="e93d1f50-85ab-41a8-a34a-185a53159573" providerId="ADAL" clId="{9E298BC4-2681-4188-BFEC-03171A7549F6}" dt="2023-01-11T02:26:56.336" v="642" actId="20577"/>
          <ac:spMkLst>
            <pc:docMk/>
            <pc:sldMk cId="2479953464" sldId="264"/>
            <ac:spMk id="7" creationId="{5C4488A9-3E50-8D1E-BEEA-C6DAA1DB5FF6}"/>
          </ac:spMkLst>
        </pc:spChg>
        <pc:spChg chg="mod">
          <ac:chgData name="McFarland, Annette" userId="e93d1f50-85ab-41a8-a34a-185a53159573" providerId="ADAL" clId="{9E298BC4-2681-4188-BFEC-03171A7549F6}" dt="2023-01-11T02:26:26.417" v="618" actId="20577"/>
          <ac:spMkLst>
            <pc:docMk/>
            <pc:sldMk cId="2479953464" sldId="264"/>
            <ac:spMk id="8" creationId="{F5E4BF04-30F0-80D8-4650-4F218AF2E66A}"/>
          </ac:spMkLst>
        </pc:spChg>
        <pc:picChg chg="add mod">
          <ac:chgData name="McFarland, Annette" userId="e93d1f50-85ab-41a8-a34a-185a53159573" providerId="ADAL" clId="{9E298BC4-2681-4188-BFEC-03171A7549F6}" dt="2023-01-11T02:26:12.904" v="606"/>
          <ac:picMkLst>
            <pc:docMk/>
            <pc:sldMk cId="2479953464" sldId="264"/>
            <ac:picMk id="2" creationId="{F8CE705C-733B-9A77-3FE8-4ACF3681860A}"/>
          </ac:picMkLst>
        </pc:picChg>
        <pc:picChg chg="del">
          <ac:chgData name="McFarland, Annette" userId="e93d1f50-85ab-41a8-a34a-185a53159573" providerId="ADAL" clId="{9E298BC4-2681-4188-BFEC-03171A7549F6}" dt="2023-01-11T02:26:12.571" v="605" actId="478"/>
          <ac:picMkLst>
            <pc:docMk/>
            <pc:sldMk cId="2479953464" sldId="264"/>
            <ac:picMk id="14" creationId="{1F4E151D-79B0-2594-1670-74173B816B17}"/>
          </ac:picMkLst>
        </pc:picChg>
      </pc:sldChg>
      <pc:sldChg chg="addSp delSp modSp mod">
        <pc:chgData name="McFarland, Annette" userId="e93d1f50-85ab-41a8-a34a-185a53159573" providerId="ADAL" clId="{9E298BC4-2681-4188-BFEC-03171A7549F6}" dt="2023-01-11T02:27:21.354" v="657" actId="2085"/>
        <pc:sldMkLst>
          <pc:docMk/>
          <pc:sldMk cId="3502258445" sldId="283"/>
        </pc:sldMkLst>
        <pc:spChg chg="add mod">
          <ac:chgData name="McFarland, Annette" userId="e93d1f50-85ab-41a8-a34a-185a53159573" providerId="ADAL" clId="{9E298BC4-2681-4188-BFEC-03171A7549F6}" dt="2023-01-11T02:26:17.607" v="608"/>
          <ac:spMkLst>
            <pc:docMk/>
            <pc:sldMk cId="3502258445" sldId="283"/>
            <ac:spMk id="3" creationId="{0EAE487D-14E8-44AC-D455-321DD293F024}"/>
          </ac:spMkLst>
        </pc:spChg>
        <pc:spChg chg="mod">
          <ac:chgData name="McFarland, Annette" userId="e93d1f50-85ab-41a8-a34a-185a53159573" providerId="ADAL" clId="{9E298BC4-2681-4188-BFEC-03171A7549F6}" dt="2023-01-11T02:27:21.354" v="657" actId="2085"/>
          <ac:spMkLst>
            <pc:docMk/>
            <pc:sldMk cId="3502258445" sldId="283"/>
            <ac:spMk id="5" creationId="{07E7D4A9-A2D8-FCFA-930A-28EF4D10D77F}"/>
          </ac:spMkLst>
        </pc:spChg>
        <pc:spChg chg="mod">
          <ac:chgData name="McFarland, Annette" userId="e93d1f50-85ab-41a8-a34a-185a53159573" providerId="ADAL" clId="{9E298BC4-2681-4188-BFEC-03171A7549F6}" dt="2023-01-11T02:27:15.471" v="656" actId="20577"/>
          <ac:spMkLst>
            <pc:docMk/>
            <pc:sldMk cId="3502258445" sldId="283"/>
            <ac:spMk id="11" creationId="{F1BBE4AF-2799-DB2C-D11F-B0A6D4DF73A7}"/>
          </ac:spMkLst>
        </pc:spChg>
        <pc:spChg chg="mod">
          <ac:chgData name="McFarland, Annette" userId="e93d1f50-85ab-41a8-a34a-185a53159573" providerId="ADAL" clId="{9E298BC4-2681-4188-BFEC-03171A7549F6}" dt="2023-01-11T02:26:32.258" v="628" actId="20577"/>
          <ac:spMkLst>
            <pc:docMk/>
            <pc:sldMk cId="3502258445" sldId="283"/>
            <ac:spMk id="12" creationId="{24FC0F76-3FB7-49BA-E762-C8013CD4ADEA}"/>
          </ac:spMkLst>
        </pc:spChg>
        <pc:picChg chg="add mod">
          <ac:chgData name="McFarland, Annette" userId="e93d1f50-85ab-41a8-a34a-185a53159573" providerId="ADAL" clId="{9E298BC4-2681-4188-BFEC-03171A7549F6}" dt="2023-01-11T02:26:17.607" v="608"/>
          <ac:picMkLst>
            <pc:docMk/>
            <pc:sldMk cId="3502258445" sldId="283"/>
            <ac:picMk id="2" creationId="{2AAD9BC6-2882-C9C8-0B2C-9B9CA71E2A24}"/>
          </ac:picMkLst>
        </pc:picChg>
        <pc:picChg chg="del">
          <ac:chgData name="McFarland, Annette" userId="e93d1f50-85ab-41a8-a34a-185a53159573" providerId="ADAL" clId="{9E298BC4-2681-4188-BFEC-03171A7549F6}" dt="2023-01-11T02:26:17.200" v="607" actId="478"/>
          <ac:picMkLst>
            <pc:docMk/>
            <pc:sldMk cId="3502258445" sldId="283"/>
            <ac:picMk id="19" creationId="{C1C35796-9F1E-5306-E9AC-80257CC6FADB}"/>
          </ac:picMkLst>
        </pc:picChg>
      </pc:sldChg>
      <pc:sldChg chg="modSp mod">
        <pc:chgData name="McFarland, Annette" userId="e93d1f50-85ab-41a8-a34a-185a53159573" providerId="ADAL" clId="{9E298BC4-2681-4188-BFEC-03171A7549F6}" dt="2023-01-11T02:17:58.855" v="450" actId="20577"/>
        <pc:sldMkLst>
          <pc:docMk/>
          <pc:sldMk cId="2004344858" sldId="288"/>
        </pc:sldMkLst>
        <pc:spChg chg="mod">
          <ac:chgData name="McFarland, Annette" userId="e93d1f50-85ab-41a8-a34a-185a53159573" providerId="ADAL" clId="{9E298BC4-2681-4188-BFEC-03171A7549F6}" dt="2023-01-11T02:16:58.304" v="431" actId="20577"/>
          <ac:spMkLst>
            <pc:docMk/>
            <pc:sldMk cId="2004344858" sldId="288"/>
            <ac:spMk id="10" creationId="{2D953FA9-CD59-752E-4FDA-CC41FF4B8DF2}"/>
          </ac:spMkLst>
        </pc:spChg>
        <pc:spChg chg="mod">
          <ac:chgData name="McFarland, Annette" userId="e93d1f50-85ab-41a8-a34a-185a53159573" providerId="ADAL" clId="{9E298BC4-2681-4188-BFEC-03171A7549F6}" dt="2023-01-11T02:17:58.855" v="450" actId="20577"/>
          <ac:spMkLst>
            <pc:docMk/>
            <pc:sldMk cId="2004344858" sldId="288"/>
            <ac:spMk id="11" creationId="{8E4E40E9-D792-25A1-4B37-23D4780B1318}"/>
          </ac:spMkLst>
        </pc:spChg>
      </pc:sldChg>
      <pc:sldChg chg="modSp mod">
        <pc:chgData name="McFarland, Annette" userId="e93d1f50-85ab-41a8-a34a-185a53159573" providerId="ADAL" clId="{9E298BC4-2681-4188-BFEC-03171A7549F6}" dt="2023-01-11T02:28:23.724" v="704" actId="20577"/>
        <pc:sldMkLst>
          <pc:docMk/>
          <pc:sldMk cId="3475639167" sldId="289"/>
        </pc:sldMkLst>
        <pc:spChg chg="mod">
          <ac:chgData name="McFarland, Annette" userId="e93d1f50-85ab-41a8-a34a-185a53159573" providerId="ADAL" clId="{9E298BC4-2681-4188-BFEC-03171A7549F6}" dt="2023-01-11T02:28:23.724" v="704" actId="20577"/>
          <ac:spMkLst>
            <pc:docMk/>
            <pc:sldMk cId="3475639167" sldId="289"/>
            <ac:spMk id="3" creationId="{F2A31AE5-F919-CA50-BF07-AF012D87D146}"/>
          </ac:spMkLst>
        </pc:spChg>
      </pc:sldChg>
      <pc:sldChg chg="addSp delSp modSp mod addCm delCm">
        <pc:chgData name="McFarland, Annette" userId="e93d1f50-85ab-41a8-a34a-185a53159573" providerId="ADAL" clId="{9E298BC4-2681-4188-BFEC-03171A7549F6}" dt="2023-01-20T20:26:28.634" v="721"/>
        <pc:sldMkLst>
          <pc:docMk/>
          <pc:sldMk cId="61370533" sldId="290"/>
        </pc:sldMkLst>
        <pc:spChg chg="mod">
          <ac:chgData name="McFarland, Annette" userId="e93d1f50-85ab-41a8-a34a-185a53159573" providerId="ADAL" clId="{9E298BC4-2681-4188-BFEC-03171A7549F6}" dt="2023-01-11T02:07:47.937" v="195" actId="20577"/>
          <ac:spMkLst>
            <pc:docMk/>
            <pc:sldMk cId="61370533" sldId="290"/>
            <ac:spMk id="2" creationId="{F6245169-1799-41CD-B28E-D2D20D16AD73}"/>
          </ac:spMkLst>
        </pc:spChg>
        <pc:spChg chg="add mod">
          <ac:chgData name="McFarland, Annette" userId="e93d1f50-85ab-41a8-a34a-185a53159573" providerId="ADAL" clId="{9E298BC4-2681-4188-BFEC-03171A7549F6}" dt="2023-01-11T02:11:43.033" v="217" actId="20577"/>
          <ac:spMkLst>
            <pc:docMk/>
            <pc:sldMk cId="61370533" sldId="290"/>
            <ac:spMk id="6" creationId="{3F5245B0-379C-596F-2E16-6C83A071FCFA}"/>
          </ac:spMkLst>
        </pc:spChg>
        <pc:picChg chg="del">
          <ac:chgData name="McFarland, Annette" userId="e93d1f50-85ab-41a8-a34a-185a53159573" providerId="ADAL" clId="{9E298BC4-2681-4188-BFEC-03171A7549F6}" dt="2023-01-11T02:11:23.523" v="205" actId="478"/>
          <ac:picMkLst>
            <pc:docMk/>
            <pc:sldMk cId="61370533" sldId="290"/>
            <ac:picMk id="4" creationId="{DD311D63-24C3-D316-EBA0-9D669B61A8FD}"/>
          </ac:picMkLst>
        </pc:picChg>
        <pc:picChg chg="add mod">
          <ac:chgData name="McFarland, Annette" userId="e93d1f50-85ab-41a8-a34a-185a53159573" providerId="ADAL" clId="{9E298BC4-2681-4188-BFEC-03171A7549F6}" dt="2023-01-11T02:11:23.922" v="206"/>
          <ac:picMkLst>
            <pc:docMk/>
            <pc:sldMk cId="61370533" sldId="290"/>
            <ac:picMk id="5" creationId="{92E619DD-43E9-A4C3-C529-F19787A4E77C}"/>
          </ac:picMkLst>
        </pc:picChg>
      </pc:sldChg>
      <pc:sldChg chg="modSp mod addCm delCm modCm">
        <pc:chgData name="McFarland, Annette" userId="e93d1f50-85ab-41a8-a34a-185a53159573" providerId="ADAL" clId="{9E298BC4-2681-4188-BFEC-03171A7549F6}" dt="2023-01-20T20:26:07.797" v="720"/>
        <pc:sldMkLst>
          <pc:docMk/>
          <pc:sldMk cId="4205298638" sldId="292"/>
        </pc:sldMkLst>
        <pc:spChg chg="mod">
          <ac:chgData name="McFarland, Annette" userId="e93d1f50-85ab-41a8-a34a-185a53159573" providerId="ADAL" clId="{9E298BC4-2681-4188-BFEC-03171A7549F6}" dt="2023-01-11T02:22:41.696" v="547" actId="20577"/>
          <ac:spMkLst>
            <pc:docMk/>
            <pc:sldMk cId="4205298638" sldId="292"/>
            <ac:spMk id="2" creationId="{F6245169-1799-41CD-B28E-D2D20D16AD73}"/>
          </ac:spMkLst>
        </pc:spChg>
        <pc:spChg chg="mod">
          <ac:chgData name="McFarland, Annette" userId="e93d1f50-85ab-41a8-a34a-185a53159573" providerId="ADAL" clId="{9E298BC4-2681-4188-BFEC-03171A7549F6}" dt="2023-01-11T02:22:48.578" v="548" actId="1076"/>
          <ac:spMkLst>
            <pc:docMk/>
            <pc:sldMk cId="4205298638" sldId="292"/>
            <ac:spMk id="3" creationId="{E4FD1E92-5DBC-B105-F246-2355E4FF9A74}"/>
          </ac:spMkLst>
        </pc:spChg>
        <pc:graphicFrameChg chg="mod">
          <ac:chgData name="McFarland, Annette" userId="e93d1f50-85ab-41a8-a34a-185a53159573" providerId="ADAL" clId="{9E298BC4-2681-4188-BFEC-03171A7549F6}" dt="2023-01-11T02:22:51.981" v="549" actId="14100"/>
          <ac:graphicFrameMkLst>
            <pc:docMk/>
            <pc:sldMk cId="4205298638" sldId="292"/>
            <ac:graphicFrameMk id="9" creationId="{16BB2B36-D329-083C-5198-BEEC5AC12CFA}"/>
          </ac:graphicFrameMkLst>
        </pc:graphicFrameChg>
      </pc:sldChg>
      <pc:sldChg chg="modSp mod">
        <pc:chgData name="McFarland, Annette" userId="e93d1f50-85ab-41a8-a34a-185a53159573" providerId="ADAL" clId="{9E298BC4-2681-4188-BFEC-03171A7549F6}" dt="2023-01-11T02:01:28.142" v="21" actId="1076"/>
        <pc:sldMkLst>
          <pc:docMk/>
          <pc:sldMk cId="1925132525" sldId="294"/>
        </pc:sldMkLst>
        <pc:spChg chg="mod">
          <ac:chgData name="McFarland, Annette" userId="e93d1f50-85ab-41a8-a34a-185a53159573" providerId="ADAL" clId="{9E298BC4-2681-4188-BFEC-03171A7549F6}" dt="2023-01-11T02:00:54.406" v="3" actId="20577"/>
          <ac:spMkLst>
            <pc:docMk/>
            <pc:sldMk cId="1925132525" sldId="294"/>
            <ac:spMk id="2" creationId="{F6245169-1799-41CD-B28E-D2D20D16AD73}"/>
          </ac:spMkLst>
        </pc:spChg>
        <pc:spChg chg="mod">
          <ac:chgData name="McFarland, Annette" userId="e93d1f50-85ab-41a8-a34a-185a53159573" providerId="ADAL" clId="{9E298BC4-2681-4188-BFEC-03171A7549F6}" dt="2023-01-11T02:01:02.037" v="18" actId="20577"/>
          <ac:spMkLst>
            <pc:docMk/>
            <pc:sldMk cId="1925132525" sldId="294"/>
            <ac:spMk id="3" creationId="{E4FD1E92-5DBC-B105-F246-2355E4FF9A74}"/>
          </ac:spMkLst>
        </pc:spChg>
        <pc:spChg chg="mod">
          <ac:chgData name="McFarland, Annette" userId="e93d1f50-85ab-41a8-a34a-185a53159573" providerId="ADAL" clId="{9E298BC4-2681-4188-BFEC-03171A7549F6}" dt="2023-01-11T02:01:28.142" v="21" actId="1076"/>
          <ac:spMkLst>
            <pc:docMk/>
            <pc:sldMk cId="1925132525" sldId="294"/>
            <ac:spMk id="4" creationId="{87E0FD17-000E-F917-D7E1-AFF7CACBF13D}"/>
          </ac:spMkLst>
        </pc:spChg>
        <pc:graphicFrameChg chg="mod">
          <ac:chgData name="McFarland, Annette" userId="e93d1f50-85ab-41a8-a34a-185a53159573" providerId="ADAL" clId="{9E298BC4-2681-4188-BFEC-03171A7549F6}" dt="2023-01-11T02:01:24.181" v="20" actId="1076"/>
          <ac:graphicFrameMkLst>
            <pc:docMk/>
            <pc:sldMk cId="1925132525" sldId="294"/>
            <ac:graphicFrameMk id="9" creationId="{16BB2B36-D329-083C-5198-BEEC5AC12CFA}"/>
          </ac:graphicFrameMkLst>
        </pc:graphicFrameChg>
      </pc:sldChg>
      <pc:sldChg chg="modSp mod addCm delCm">
        <pc:chgData name="McFarland, Annette" userId="e93d1f50-85ab-41a8-a34a-185a53159573" providerId="ADAL" clId="{9E298BC4-2681-4188-BFEC-03171A7549F6}" dt="2023-01-20T20:26:41.345" v="722"/>
        <pc:sldMkLst>
          <pc:docMk/>
          <pc:sldMk cId="476875324" sldId="296"/>
        </pc:sldMkLst>
        <pc:spChg chg="mod">
          <ac:chgData name="McFarland, Annette" userId="e93d1f50-85ab-41a8-a34a-185a53159573" providerId="ADAL" clId="{9E298BC4-2681-4188-BFEC-03171A7549F6}" dt="2023-01-11T02:21:15.152" v="525" actId="20577"/>
          <ac:spMkLst>
            <pc:docMk/>
            <pc:sldMk cId="476875324" sldId="296"/>
            <ac:spMk id="2" creationId="{F6245169-1799-41CD-B28E-D2D20D16AD73}"/>
          </ac:spMkLst>
        </pc:spChg>
        <pc:spChg chg="mod">
          <ac:chgData name="McFarland, Annette" userId="e93d1f50-85ab-41a8-a34a-185a53159573" providerId="ADAL" clId="{9E298BC4-2681-4188-BFEC-03171A7549F6}" dt="2023-01-11T02:20:02.895" v="521" actId="20577"/>
          <ac:spMkLst>
            <pc:docMk/>
            <pc:sldMk cId="476875324" sldId="296"/>
            <ac:spMk id="3" creationId="{E4FD1E92-5DBC-B105-F246-2355E4FF9A74}"/>
          </ac:spMkLst>
        </pc:spChg>
      </pc:sldChg>
      <pc:sldChg chg="addSp delSp modSp mod addCm delCm">
        <pc:chgData name="McFarland, Annette" userId="e93d1f50-85ab-41a8-a34a-185a53159573" providerId="ADAL" clId="{9E298BC4-2681-4188-BFEC-03171A7549F6}" dt="2023-01-11T02:13:25.273" v="238"/>
        <pc:sldMkLst>
          <pc:docMk/>
          <pc:sldMk cId="317324267" sldId="299"/>
        </pc:sldMkLst>
        <pc:spChg chg="add mod">
          <ac:chgData name="McFarland, Annette" userId="e93d1f50-85ab-41a8-a34a-185a53159573" providerId="ADAL" clId="{9E298BC4-2681-4188-BFEC-03171A7549F6}" dt="2023-01-11T02:12:44.801" v="237" actId="20577"/>
          <ac:spMkLst>
            <pc:docMk/>
            <pc:sldMk cId="317324267" sldId="299"/>
            <ac:spMk id="4" creationId="{730A1950-054C-230F-726F-CE6C981556EE}"/>
          </ac:spMkLst>
        </pc:spChg>
        <pc:spChg chg="mod">
          <ac:chgData name="McFarland, Annette" userId="e93d1f50-85ab-41a8-a34a-185a53159573" providerId="ADAL" clId="{9E298BC4-2681-4188-BFEC-03171A7549F6}" dt="2023-01-11T02:12:06.033" v="225" actId="20577"/>
          <ac:spMkLst>
            <pc:docMk/>
            <pc:sldMk cId="317324267" sldId="299"/>
            <ac:spMk id="58" creationId="{DB0E9556-57C4-FB9F-F4ED-4A86F430775C}"/>
          </ac:spMkLst>
        </pc:spChg>
        <pc:picChg chg="add mod">
          <ac:chgData name="McFarland, Annette" userId="e93d1f50-85ab-41a8-a34a-185a53159573" providerId="ADAL" clId="{9E298BC4-2681-4188-BFEC-03171A7549F6}" dt="2023-01-11T02:12:31.383" v="228"/>
          <ac:picMkLst>
            <pc:docMk/>
            <pc:sldMk cId="317324267" sldId="299"/>
            <ac:picMk id="2" creationId="{40E1F420-FC49-00CA-77C2-725064956A84}"/>
          </ac:picMkLst>
        </pc:picChg>
        <pc:picChg chg="del">
          <ac:chgData name="McFarland, Annette" userId="e93d1f50-85ab-41a8-a34a-185a53159573" providerId="ADAL" clId="{9E298BC4-2681-4188-BFEC-03171A7549F6}" dt="2023-01-11T02:12:30.969" v="227" actId="478"/>
          <ac:picMkLst>
            <pc:docMk/>
            <pc:sldMk cId="317324267" sldId="299"/>
            <ac:picMk id="1047" creationId="{D7FE3863-12E1-E1C6-6EF5-9F3DE5DF3376}"/>
          </ac:picMkLst>
        </pc:picChg>
      </pc:sldChg>
      <pc:sldChg chg="addSp delSp modSp mod">
        <pc:chgData name="McFarland, Annette" userId="e93d1f50-85ab-41a8-a34a-185a53159573" providerId="ADAL" clId="{9E298BC4-2681-4188-BFEC-03171A7549F6}" dt="2023-01-11T02:13:48.045" v="248"/>
        <pc:sldMkLst>
          <pc:docMk/>
          <pc:sldMk cId="3076330452" sldId="300"/>
        </pc:sldMkLst>
        <pc:spChg chg="add mod">
          <ac:chgData name="McFarland, Annette" userId="e93d1f50-85ab-41a8-a34a-185a53159573" providerId="ADAL" clId="{9E298BC4-2681-4188-BFEC-03171A7549F6}" dt="2023-01-11T02:13:48.045" v="248"/>
          <ac:spMkLst>
            <pc:docMk/>
            <pc:sldMk cId="3076330452" sldId="300"/>
            <ac:spMk id="3" creationId="{4F5A2EDC-6A53-C745-248F-E9FE46E20704}"/>
          </ac:spMkLst>
        </pc:spChg>
        <pc:spChg chg="mod">
          <ac:chgData name="McFarland, Annette" userId="e93d1f50-85ab-41a8-a34a-185a53159573" providerId="ADAL" clId="{9E298BC4-2681-4188-BFEC-03171A7549F6}" dt="2023-01-11T02:13:38.585" v="246" actId="20577"/>
          <ac:spMkLst>
            <pc:docMk/>
            <pc:sldMk cId="3076330452" sldId="300"/>
            <ac:spMk id="7" creationId="{4B2523A5-6730-B568-B91F-E3E845AB3BCC}"/>
          </ac:spMkLst>
        </pc:spChg>
        <pc:picChg chg="add mod">
          <ac:chgData name="McFarland, Annette" userId="e93d1f50-85ab-41a8-a34a-185a53159573" providerId="ADAL" clId="{9E298BC4-2681-4188-BFEC-03171A7549F6}" dt="2023-01-11T02:13:48.045" v="248"/>
          <ac:picMkLst>
            <pc:docMk/>
            <pc:sldMk cId="3076330452" sldId="300"/>
            <ac:picMk id="2" creationId="{860F4ADD-1288-E963-6BFD-4D6B6C25282F}"/>
          </ac:picMkLst>
        </pc:picChg>
        <pc:picChg chg="del">
          <ac:chgData name="McFarland, Annette" userId="e93d1f50-85ab-41a8-a34a-185a53159573" providerId="ADAL" clId="{9E298BC4-2681-4188-BFEC-03171A7549F6}" dt="2023-01-11T02:13:47.640" v="247" actId="478"/>
          <ac:picMkLst>
            <pc:docMk/>
            <pc:sldMk cId="3076330452" sldId="300"/>
            <ac:picMk id="1047" creationId="{D7FE3863-12E1-E1C6-6EF5-9F3DE5DF3376}"/>
          </ac:picMkLst>
        </pc:picChg>
      </pc:sldChg>
      <pc:sldChg chg="modSp mod addCm delCm modCm modNotesTx">
        <pc:chgData name="McFarland, Annette" userId="e93d1f50-85ab-41a8-a34a-185a53159573" providerId="ADAL" clId="{9E298BC4-2681-4188-BFEC-03171A7549F6}" dt="2023-01-20T17:02:35.871" v="714"/>
        <pc:sldMkLst>
          <pc:docMk/>
          <pc:sldMk cId="3332005300" sldId="322"/>
        </pc:sldMkLst>
        <pc:spChg chg="mod">
          <ac:chgData name="McFarland, Annette" userId="e93d1f50-85ab-41a8-a34a-185a53159573" providerId="ADAL" clId="{9E298BC4-2681-4188-BFEC-03171A7549F6}" dt="2023-01-11T02:02:03.820" v="29" actId="20577"/>
          <ac:spMkLst>
            <pc:docMk/>
            <pc:sldMk cId="3332005300" sldId="322"/>
            <ac:spMk id="2" creationId="{F6245169-1799-41CD-B28E-D2D20D16AD73}"/>
          </ac:spMkLst>
        </pc:spChg>
        <pc:spChg chg="mod">
          <ac:chgData name="McFarland, Annette" userId="e93d1f50-85ab-41a8-a34a-185a53159573" providerId="ADAL" clId="{9E298BC4-2681-4188-BFEC-03171A7549F6}" dt="2023-01-11T02:02:21.821" v="44" actId="6549"/>
          <ac:spMkLst>
            <pc:docMk/>
            <pc:sldMk cId="3332005300" sldId="322"/>
            <ac:spMk id="3" creationId="{E4FD1E92-5DBC-B105-F246-2355E4FF9A74}"/>
          </ac:spMkLst>
        </pc:spChg>
        <pc:spChg chg="mod">
          <ac:chgData name="McFarland, Annette" userId="e93d1f50-85ab-41a8-a34a-185a53159573" providerId="ADAL" clId="{9E298BC4-2681-4188-BFEC-03171A7549F6}" dt="2023-01-11T02:06:19.281" v="178" actId="20577"/>
          <ac:spMkLst>
            <pc:docMk/>
            <pc:sldMk cId="3332005300" sldId="322"/>
            <ac:spMk id="4" creationId="{FAA73026-B2B6-F53B-C335-B129531E9269}"/>
          </ac:spMkLst>
        </pc:spChg>
        <pc:spChg chg="mod">
          <ac:chgData name="McFarland, Annette" userId="e93d1f50-85ab-41a8-a34a-185a53159573" providerId="ADAL" clId="{9E298BC4-2681-4188-BFEC-03171A7549F6}" dt="2023-01-20T17:00:56.196" v="713" actId="20577"/>
          <ac:spMkLst>
            <pc:docMk/>
            <pc:sldMk cId="3332005300" sldId="322"/>
            <ac:spMk id="5" creationId="{2DB53C78-DA00-2BC5-996C-8D5C0A276C42}"/>
          </ac:spMkLst>
        </pc:spChg>
        <pc:graphicFrameChg chg="mod">
          <ac:chgData name="McFarland, Annette" userId="e93d1f50-85ab-41a8-a34a-185a53159573" providerId="ADAL" clId="{9E298BC4-2681-4188-BFEC-03171A7549F6}" dt="2023-01-11T02:02:57.978" v="52" actId="1076"/>
          <ac:graphicFrameMkLst>
            <pc:docMk/>
            <pc:sldMk cId="3332005300" sldId="322"/>
            <ac:graphicFrameMk id="6" creationId="{A9A8CC69-E7C7-8BF8-2D2D-ABB1A61EC758}"/>
          </ac:graphicFrameMkLst>
        </pc:graphicFrameChg>
      </pc:sldChg>
      <pc:sldChg chg="modSp mod addCm delCm">
        <pc:chgData name="McFarland, Annette" userId="e93d1f50-85ab-41a8-a34a-185a53159573" providerId="ADAL" clId="{9E298BC4-2681-4188-BFEC-03171A7549F6}" dt="2023-01-20T17:04:18.118" v="719" actId="20577"/>
        <pc:sldMkLst>
          <pc:docMk/>
          <pc:sldMk cId="327494629" sldId="323"/>
        </pc:sldMkLst>
        <pc:spChg chg="mod">
          <ac:chgData name="McFarland, Annette" userId="e93d1f50-85ab-41a8-a34a-185a53159573" providerId="ADAL" clId="{9E298BC4-2681-4188-BFEC-03171A7549F6}" dt="2023-01-20T17:04:18.118" v="719" actId="20577"/>
          <ac:spMkLst>
            <pc:docMk/>
            <pc:sldMk cId="327494629" sldId="323"/>
            <ac:spMk id="2" creationId="{F6245169-1799-41CD-B28E-D2D20D16AD73}"/>
          </ac:spMkLst>
        </pc:spChg>
        <pc:spChg chg="mod">
          <ac:chgData name="McFarland, Annette" userId="e93d1f50-85ab-41a8-a34a-185a53159573" providerId="ADAL" clId="{9E298BC4-2681-4188-BFEC-03171A7549F6}" dt="2023-01-11T02:05:04.630" v="160" actId="6549"/>
          <ac:spMkLst>
            <pc:docMk/>
            <pc:sldMk cId="327494629" sldId="323"/>
            <ac:spMk id="3" creationId="{E4FD1E92-5DBC-B105-F246-2355E4FF9A74}"/>
          </ac:spMkLst>
        </pc:spChg>
        <pc:graphicFrameChg chg="mod">
          <ac:chgData name="McFarland, Annette" userId="e93d1f50-85ab-41a8-a34a-185a53159573" providerId="ADAL" clId="{9E298BC4-2681-4188-BFEC-03171A7549F6}" dt="2023-01-11T02:06:54.749" v="190"/>
          <ac:graphicFrameMkLst>
            <pc:docMk/>
            <pc:sldMk cId="327494629" sldId="323"/>
            <ac:graphicFrameMk id="6" creationId="{A9A8CC69-E7C7-8BF8-2D2D-ABB1A61EC758}"/>
          </ac:graphicFrameMkLst>
        </pc:graphicFrameChg>
      </pc:sldChg>
      <pc:sldChg chg="addSp delSp modSp mod modNotesTx">
        <pc:chgData name="McFarland, Annette" userId="e93d1f50-85ab-41a8-a34a-185a53159573" providerId="ADAL" clId="{9E298BC4-2681-4188-BFEC-03171A7549F6}" dt="2023-01-11T02:16:42.008" v="425"/>
        <pc:sldMkLst>
          <pc:docMk/>
          <pc:sldMk cId="661188151" sldId="325"/>
        </pc:sldMkLst>
        <pc:spChg chg="mod">
          <ac:chgData name="McFarland, Annette" userId="e93d1f50-85ab-41a8-a34a-185a53159573" providerId="ADAL" clId="{9E298BC4-2681-4188-BFEC-03171A7549F6}" dt="2023-01-11T02:16:00.025" v="287" actId="20577"/>
          <ac:spMkLst>
            <pc:docMk/>
            <pc:sldMk cId="661188151" sldId="325"/>
            <ac:spMk id="2" creationId="{F6245169-1799-41CD-B28E-D2D20D16AD73}"/>
          </ac:spMkLst>
        </pc:spChg>
        <pc:spChg chg="add mod">
          <ac:chgData name="McFarland, Annette" userId="e93d1f50-85ab-41a8-a34a-185a53159573" providerId="ADAL" clId="{9E298BC4-2681-4188-BFEC-03171A7549F6}" dt="2023-01-11T02:15:42.399" v="275"/>
          <ac:spMkLst>
            <pc:docMk/>
            <pc:sldMk cId="661188151" sldId="325"/>
            <ac:spMk id="6" creationId="{D0D26DD4-E010-C98C-42A7-DAC48A2E29C9}"/>
          </ac:spMkLst>
        </pc:spChg>
        <pc:graphicFrameChg chg="mod">
          <ac:chgData name="McFarland, Annette" userId="e93d1f50-85ab-41a8-a34a-185a53159573" providerId="ADAL" clId="{9E298BC4-2681-4188-BFEC-03171A7549F6}" dt="2023-01-11T02:16:03.941" v="288"/>
          <ac:graphicFrameMkLst>
            <pc:docMk/>
            <pc:sldMk cId="661188151" sldId="325"/>
            <ac:graphicFrameMk id="9" creationId="{16BB2B36-D329-083C-5198-BEEC5AC12CFA}"/>
          </ac:graphicFrameMkLst>
        </pc:graphicFrameChg>
        <pc:picChg chg="del">
          <ac:chgData name="McFarland, Annette" userId="e93d1f50-85ab-41a8-a34a-185a53159573" providerId="ADAL" clId="{9E298BC4-2681-4188-BFEC-03171A7549F6}" dt="2023-01-11T02:15:42.039" v="274" actId="478"/>
          <ac:picMkLst>
            <pc:docMk/>
            <pc:sldMk cId="661188151" sldId="325"/>
            <ac:picMk id="4" creationId="{22424316-2BE6-22AA-F7AF-017AEE6DB09A}"/>
          </ac:picMkLst>
        </pc:picChg>
        <pc:picChg chg="add mod">
          <ac:chgData name="McFarland, Annette" userId="e93d1f50-85ab-41a8-a34a-185a53159573" providerId="ADAL" clId="{9E298BC4-2681-4188-BFEC-03171A7549F6}" dt="2023-01-11T02:15:42.399" v="275"/>
          <ac:picMkLst>
            <pc:docMk/>
            <pc:sldMk cId="661188151" sldId="325"/>
            <ac:picMk id="5" creationId="{09886458-8FDE-A476-7D61-C79A540C1031}"/>
          </ac:picMkLst>
        </pc:picChg>
      </pc:sldChg>
      <pc:sldChg chg="modSp mod">
        <pc:chgData name="McFarland, Annette" userId="e93d1f50-85ab-41a8-a34a-185a53159573" providerId="ADAL" clId="{9E298BC4-2681-4188-BFEC-03171A7549F6}" dt="2023-01-11T02:18:52.897" v="471" actId="1076"/>
        <pc:sldMkLst>
          <pc:docMk/>
          <pc:sldMk cId="2410084660" sldId="327"/>
        </pc:sldMkLst>
        <pc:spChg chg="mod">
          <ac:chgData name="McFarland, Annette" userId="e93d1f50-85ab-41a8-a34a-185a53159573" providerId="ADAL" clId="{9E298BC4-2681-4188-BFEC-03171A7549F6}" dt="2023-01-11T02:18:15.800" v="458" actId="20577"/>
          <ac:spMkLst>
            <pc:docMk/>
            <pc:sldMk cId="2410084660" sldId="327"/>
            <ac:spMk id="2" creationId="{F6245169-1799-41CD-B28E-D2D20D16AD73}"/>
          </ac:spMkLst>
        </pc:spChg>
        <pc:spChg chg="mod">
          <ac:chgData name="McFarland, Annette" userId="e93d1f50-85ab-41a8-a34a-185a53159573" providerId="ADAL" clId="{9E298BC4-2681-4188-BFEC-03171A7549F6}" dt="2023-01-11T02:18:23.758" v="466" actId="20577"/>
          <ac:spMkLst>
            <pc:docMk/>
            <pc:sldMk cId="2410084660" sldId="327"/>
            <ac:spMk id="3" creationId="{E4FD1E92-5DBC-B105-F246-2355E4FF9A74}"/>
          </ac:spMkLst>
        </pc:spChg>
        <pc:spChg chg="mod">
          <ac:chgData name="McFarland, Annette" userId="e93d1f50-85ab-41a8-a34a-185a53159573" providerId="ADAL" clId="{9E298BC4-2681-4188-BFEC-03171A7549F6}" dt="2023-01-11T02:18:52.897" v="471" actId="1076"/>
          <ac:spMkLst>
            <pc:docMk/>
            <pc:sldMk cId="2410084660" sldId="327"/>
            <ac:spMk id="11" creationId="{B854967F-8043-B86D-C735-482989D83C1E}"/>
          </ac:spMkLst>
        </pc:spChg>
        <pc:spChg chg="mod">
          <ac:chgData name="McFarland, Annette" userId="e93d1f50-85ab-41a8-a34a-185a53159573" providerId="ADAL" clId="{9E298BC4-2681-4188-BFEC-03171A7549F6}" dt="2023-01-11T02:18:44.806" v="470" actId="1076"/>
          <ac:spMkLst>
            <pc:docMk/>
            <pc:sldMk cId="2410084660" sldId="327"/>
            <ac:spMk id="12" creationId="{3862842A-EAC4-C115-2F36-83D77BEE1E0E}"/>
          </ac:spMkLst>
        </pc:spChg>
        <pc:graphicFrameChg chg="mod">
          <ac:chgData name="McFarland, Annette" userId="e93d1f50-85ab-41a8-a34a-185a53159573" providerId="ADAL" clId="{9E298BC4-2681-4188-BFEC-03171A7549F6}" dt="2023-01-11T02:18:35.777" v="469" actId="14100"/>
          <ac:graphicFrameMkLst>
            <pc:docMk/>
            <pc:sldMk cId="2410084660" sldId="327"/>
            <ac:graphicFrameMk id="8" creationId="{A25666F9-CCA3-9D59-B863-99CA3EC76DEB}"/>
          </ac:graphicFrameMkLst>
        </pc:graphicFrameChg>
      </pc:sldChg>
      <pc:sldChg chg="modSp mod">
        <pc:chgData name="McFarland, Annette" userId="e93d1f50-85ab-41a8-a34a-185a53159573" providerId="ADAL" clId="{9E298BC4-2681-4188-BFEC-03171A7549F6}" dt="2023-01-11T02:19:18.351" v="496" actId="20577"/>
        <pc:sldMkLst>
          <pc:docMk/>
          <pc:sldMk cId="3632646033" sldId="328"/>
        </pc:sldMkLst>
        <pc:spChg chg="mod">
          <ac:chgData name="McFarland, Annette" userId="e93d1f50-85ab-41a8-a34a-185a53159573" providerId="ADAL" clId="{9E298BC4-2681-4188-BFEC-03171A7549F6}" dt="2023-01-11T02:19:05.847" v="477" actId="20577"/>
          <ac:spMkLst>
            <pc:docMk/>
            <pc:sldMk cId="3632646033" sldId="328"/>
            <ac:spMk id="10" creationId="{2D953FA9-CD59-752E-4FDA-CC41FF4B8DF2}"/>
          </ac:spMkLst>
        </pc:spChg>
        <pc:spChg chg="mod">
          <ac:chgData name="McFarland, Annette" userId="e93d1f50-85ab-41a8-a34a-185a53159573" providerId="ADAL" clId="{9E298BC4-2681-4188-BFEC-03171A7549F6}" dt="2023-01-11T02:19:18.351" v="496" actId="20577"/>
          <ac:spMkLst>
            <pc:docMk/>
            <pc:sldMk cId="3632646033" sldId="328"/>
            <ac:spMk id="11" creationId="{8E4E40E9-D792-25A1-4B37-23D4780B1318}"/>
          </ac:spMkLst>
        </pc:spChg>
      </pc:sldChg>
      <pc:sldChg chg="modSp mod">
        <pc:chgData name="McFarland, Annette" userId="e93d1f50-85ab-41a8-a34a-185a53159573" providerId="ADAL" clId="{9E298BC4-2681-4188-BFEC-03171A7549F6}" dt="2023-01-11T02:24:20.005" v="575"/>
        <pc:sldMkLst>
          <pc:docMk/>
          <pc:sldMk cId="1612805360" sldId="331"/>
        </pc:sldMkLst>
        <pc:spChg chg="mod">
          <ac:chgData name="McFarland, Annette" userId="e93d1f50-85ab-41a8-a34a-185a53159573" providerId="ADAL" clId="{9E298BC4-2681-4188-BFEC-03171A7549F6}" dt="2023-01-11T02:23:55.084" v="570" actId="20577"/>
          <ac:spMkLst>
            <pc:docMk/>
            <pc:sldMk cId="1612805360" sldId="331"/>
            <ac:spMk id="2" creationId="{F6245169-1799-41CD-B28E-D2D20D16AD73}"/>
          </ac:spMkLst>
        </pc:spChg>
        <pc:graphicFrameChg chg="mod">
          <ac:chgData name="McFarland, Annette" userId="e93d1f50-85ab-41a8-a34a-185a53159573" providerId="ADAL" clId="{9E298BC4-2681-4188-BFEC-03171A7549F6}" dt="2023-01-11T02:24:20.005" v="575"/>
          <ac:graphicFrameMkLst>
            <pc:docMk/>
            <pc:sldMk cId="1612805360" sldId="331"/>
            <ac:graphicFrameMk id="9" creationId="{16BB2B36-D329-083C-5198-BEEC5AC12CFA}"/>
          </ac:graphicFrameMkLst>
        </pc:graphicFrameChg>
      </pc:sldChg>
      <pc:sldChg chg="addSp delSp modSp mod">
        <pc:chgData name="McFarland, Annette" userId="e93d1f50-85ab-41a8-a34a-185a53159573" providerId="ADAL" clId="{9E298BC4-2681-4188-BFEC-03171A7549F6}" dt="2023-01-11T02:25:58.802" v="604" actId="6549"/>
        <pc:sldMkLst>
          <pc:docMk/>
          <pc:sldMk cId="1825204444" sldId="332"/>
        </pc:sldMkLst>
        <pc:spChg chg="mod">
          <ac:chgData name="McFarland, Annette" userId="e93d1f50-85ab-41a8-a34a-185a53159573" providerId="ADAL" clId="{9E298BC4-2681-4188-BFEC-03171A7549F6}" dt="2023-01-11T02:24:51.068" v="589" actId="20577"/>
          <ac:spMkLst>
            <pc:docMk/>
            <pc:sldMk cId="1825204444" sldId="332"/>
            <ac:spMk id="2" creationId="{F6245169-1799-41CD-B28E-D2D20D16AD73}"/>
          </ac:spMkLst>
        </pc:spChg>
        <pc:spChg chg="mod">
          <ac:chgData name="McFarland, Annette" userId="e93d1f50-85ab-41a8-a34a-185a53159573" providerId="ADAL" clId="{9E298BC4-2681-4188-BFEC-03171A7549F6}" dt="2023-01-11T02:25:16.115" v="600" actId="20577"/>
          <ac:spMkLst>
            <pc:docMk/>
            <pc:sldMk cId="1825204444" sldId="332"/>
            <ac:spMk id="3" creationId="{E4FD1E92-5DBC-B105-F246-2355E4FF9A74}"/>
          </ac:spMkLst>
        </pc:spChg>
        <pc:spChg chg="mod">
          <ac:chgData name="McFarland, Annette" userId="e93d1f50-85ab-41a8-a34a-185a53159573" providerId="ADAL" clId="{9E298BC4-2681-4188-BFEC-03171A7549F6}" dt="2023-01-11T02:25:02.176" v="590" actId="1076"/>
          <ac:spMkLst>
            <pc:docMk/>
            <pc:sldMk cId="1825204444" sldId="332"/>
            <ac:spMk id="4" creationId="{87E0FD17-000E-F917-D7E1-AFF7CACBF13D}"/>
          </ac:spMkLst>
        </pc:spChg>
        <pc:spChg chg="add mod">
          <ac:chgData name="McFarland, Annette" userId="e93d1f50-85ab-41a8-a34a-185a53159573" providerId="ADAL" clId="{9E298BC4-2681-4188-BFEC-03171A7549F6}" dt="2023-01-11T02:25:58.802" v="604" actId="6549"/>
          <ac:spMkLst>
            <pc:docMk/>
            <pc:sldMk cId="1825204444" sldId="332"/>
            <ac:spMk id="6" creationId="{EE415153-3349-8ABD-BC18-EF7CBEAE61E2}"/>
          </ac:spMkLst>
        </pc:spChg>
        <pc:picChg chg="add mod">
          <ac:chgData name="McFarland, Annette" userId="e93d1f50-85ab-41a8-a34a-185a53159573" providerId="ADAL" clId="{9E298BC4-2681-4188-BFEC-03171A7549F6}" dt="2023-01-11T02:25:55.588" v="602"/>
          <ac:picMkLst>
            <pc:docMk/>
            <pc:sldMk cId="1825204444" sldId="332"/>
            <ac:picMk id="5" creationId="{42D65115-6F97-CF33-269A-CF00EF6BADC0}"/>
          </ac:picMkLst>
        </pc:picChg>
        <pc:picChg chg="del">
          <ac:chgData name="McFarland, Annette" userId="e93d1f50-85ab-41a8-a34a-185a53159573" providerId="ADAL" clId="{9E298BC4-2681-4188-BFEC-03171A7549F6}" dt="2023-01-11T02:25:55.114" v="601" actId="478"/>
          <ac:picMkLst>
            <pc:docMk/>
            <pc:sldMk cId="1825204444" sldId="332"/>
            <ac:picMk id="10" creationId="{50839A5E-BA52-CD03-4967-BF1B6025EDD4}"/>
          </ac:picMkLst>
        </pc:picChg>
      </pc:sldChg>
      <pc:sldChg chg="addSp delSp modSp mod">
        <pc:chgData name="McFarland, Annette" userId="e93d1f50-85ab-41a8-a34a-185a53159573" providerId="ADAL" clId="{9E298BC4-2681-4188-BFEC-03171A7549F6}" dt="2023-01-11T02:27:53.256" v="693" actId="20577"/>
        <pc:sldMkLst>
          <pc:docMk/>
          <pc:sldMk cId="3558224958" sldId="333"/>
        </pc:sldMkLst>
        <pc:spChg chg="add mod">
          <ac:chgData name="McFarland, Annette" userId="e93d1f50-85ab-41a8-a34a-185a53159573" providerId="ADAL" clId="{9E298BC4-2681-4188-BFEC-03171A7549F6}" dt="2023-01-11T02:27:28.831" v="659"/>
          <ac:spMkLst>
            <pc:docMk/>
            <pc:sldMk cId="3558224958" sldId="333"/>
            <ac:spMk id="3" creationId="{0DD7EC22-FAAC-44ED-A889-47204EEB5081}"/>
          </ac:spMkLst>
        </pc:spChg>
        <pc:spChg chg="mod">
          <ac:chgData name="McFarland, Annette" userId="e93d1f50-85ab-41a8-a34a-185a53159573" providerId="ADAL" clId="{9E298BC4-2681-4188-BFEC-03171A7549F6}" dt="2023-01-11T02:27:49.274" v="682" actId="6549"/>
          <ac:spMkLst>
            <pc:docMk/>
            <pc:sldMk cId="3558224958" sldId="333"/>
            <ac:spMk id="5" creationId="{C5DF0382-C2EE-8050-EC32-C95DE214D571}"/>
          </ac:spMkLst>
        </pc:spChg>
        <pc:spChg chg="mod">
          <ac:chgData name="McFarland, Annette" userId="e93d1f50-85ab-41a8-a34a-185a53159573" providerId="ADAL" clId="{9E298BC4-2681-4188-BFEC-03171A7549F6}" dt="2023-01-11T02:27:53.256" v="693" actId="20577"/>
          <ac:spMkLst>
            <pc:docMk/>
            <pc:sldMk cId="3558224958" sldId="333"/>
            <ac:spMk id="6" creationId="{356E46E2-C2D0-14CF-A944-2AEE69ECEE82}"/>
          </ac:spMkLst>
        </pc:spChg>
        <pc:picChg chg="add mod">
          <ac:chgData name="McFarland, Annette" userId="e93d1f50-85ab-41a8-a34a-185a53159573" providerId="ADAL" clId="{9E298BC4-2681-4188-BFEC-03171A7549F6}" dt="2023-01-11T02:27:28.831" v="659"/>
          <ac:picMkLst>
            <pc:docMk/>
            <pc:sldMk cId="3558224958" sldId="333"/>
            <ac:picMk id="2" creationId="{4D06B53D-9007-0A45-B32F-9ACFB9F1A178}"/>
          </ac:picMkLst>
        </pc:picChg>
        <pc:picChg chg="del">
          <ac:chgData name="McFarland, Annette" userId="e93d1f50-85ab-41a8-a34a-185a53159573" providerId="ADAL" clId="{9E298BC4-2681-4188-BFEC-03171A7549F6}" dt="2023-01-11T02:27:28.432" v="658" actId="478"/>
          <ac:picMkLst>
            <pc:docMk/>
            <pc:sldMk cId="3558224958" sldId="333"/>
            <ac:picMk id="1047" creationId="{D7FE3863-12E1-E1C6-6EF5-9F3DE5DF3376}"/>
          </ac:picMkLst>
        </pc:picChg>
      </pc:sldChg>
    </pc:docChg>
  </pc:docChgLst>
  <pc:docChgLst>
    <pc:chgData name="Behague, Sabina" userId="2f9f8379-56ce-455c-81be-d1dc66b28ae7" providerId="ADAL" clId="{ACC2F4C9-CE38-41A4-8B04-512B68F15CC6}"/>
    <pc:docChg chg="undo custSel modSld">
      <pc:chgData name="Behague, Sabina" userId="2f9f8379-56ce-455c-81be-d1dc66b28ae7" providerId="ADAL" clId="{ACC2F4C9-CE38-41A4-8B04-512B68F15CC6}" dt="2023-01-26T17:51:23.468" v="53" actId="1076"/>
      <pc:docMkLst>
        <pc:docMk/>
      </pc:docMkLst>
      <pc:sldChg chg="modSp mod">
        <pc:chgData name="Behague, Sabina" userId="2f9f8379-56ce-455c-81be-d1dc66b28ae7" providerId="ADAL" clId="{ACC2F4C9-CE38-41A4-8B04-512B68F15CC6}" dt="2023-01-26T16:35:15.814" v="0" actId="1076"/>
        <pc:sldMkLst>
          <pc:docMk/>
          <pc:sldMk cId="2163988523" sldId="260"/>
        </pc:sldMkLst>
        <pc:spChg chg="mod">
          <ac:chgData name="Behague, Sabina" userId="2f9f8379-56ce-455c-81be-d1dc66b28ae7" providerId="ADAL" clId="{ACC2F4C9-CE38-41A4-8B04-512B68F15CC6}" dt="2023-01-26T16:35:15.814" v="0" actId="1076"/>
          <ac:spMkLst>
            <pc:docMk/>
            <pc:sldMk cId="2163988523" sldId="260"/>
            <ac:spMk id="9" creationId="{E690F70B-E368-D7F5-795E-B5139345EF71}"/>
          </ac:spMkLst>
        </pc:spChg>
      </pc:sldChg>
      <pc:sldChg chg="modSp mod">
        <pc:chgData name="Behague, Sabina" userId="2f9f8379-56ce-455c-81be-d1dc66b28ae7" providerId="ADAL" clId="{ACC2F4C9-CE38-41A4-8B04-512B68F15CC6}" dt="2023-01-26T16:48:05.928" v="29" actId="1076"/>
        <pc:sldMkLst>
          <pc:docMk/>
          <pc:sldMk cId="1428788921" sldId="262"/>
        </pc:sldMkLst>
        <pc:spChg chg="mod">
          <ac:chgData name="Behague, Sabina" userId="2f9f8379-56ce-455c-81be-d1dc66b28ae7" providerId="ADAL" clId="{ACC2F4C9-CE38-41A4-8B04-512B68F15CC6}" dt="2023-01-26T16:48:05.928" v="29" actId="1076"/>
          <ac:spMkLst>
            <pc:docMk/>
            <pc:sldMk cId="1428788921" sldId="262"/>
            <ac:spMk id="6" creationId="{C0AC7469-F2E6-B180-F104-7B8F4B3CE3CD}"/>
          </ac:spMkLst>
        </pc:spChg>
      </pc:sldChg>
      <pc:sldChg chg="addCm">
        <pc:chgData name="Behague, Sabina" userId="2f9f8379-56ce-455c-81be-d1dc66b28ae7" providerId="ADAL" clId="{ACC2F4C9-CE38-41A4-8B04-512B68F15CC6}" dt="2023-01-26T16:38:17.546" v="3"/>
        <pc:sldMkLst>
          <pc:docMk/>
          <pc:sldMk cId="1887431401" sldId="263"/>
        </pc:sldMkLst>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ACC2F4C9-CE38-41A4-8B04-512B68F15CC6}" dt="2023-01-26T16:38:17.546" v="3"/>
              <pc2:cmMkLst xmlns:pc2="http://schemas.microsoft.com/office/powerpoint/2019/9/main/command">
                <pc:docMk/>
                <pc:sldMk cId="1887431401" sldId="263"/>
                <pc2:cmMk id="{565F3019-AAAF-4317-AEC8-A1CF5D04D1BB}"/>
              </pc2:cmMkLst>
            </pc226:cmChg>
          </p:ext>
        </pc:extLst>
      </pc:sldChg>
      <pc:sldChg chg="modSp mod">
        <pc:chgData name="Behague, Sabina" userId="2f9f8379-56ce-455c-81be-d1dc66b28ae7" providerId="ADAL" clId="{ACC2F4C9-CE38-41A4-8B04-512B68F15CC6}" dt="2023-01-26T16:52:01.810" v="42" actId="1076"/>
        <pc:sldMkLst>
          <pc:docMk/>
          <pc:sldMk cId="2479953464" sldId="264"/>
        </pc:sldMkLst>
        <pc:spChg chg="mod">
          <ac:chgData name="Behague, Sabina" userId="2f9f8379-56ce-455c-81be-d1dc66b28ae7" providerId="ADAL" clId="{ACC2F4C9-CE38-41A4-8B04-512B68F15CC6}" dt="2023-01-26T16:52:01.810" v="42" actId="1076"/>
          <ac:spMkLst>
            <pc:docMk/>
            <pc:sldMk cId="2479953464" sldId="264"/>
            <ac:spMk id="3" creationId="{F2B86E52-D090-D345-73DB-653C63F8ABBF}"/>
          </ac:spMkLst>
        </pc:spChg>
      </pc:sldChg>
      <pc:sldChg chg="modSp mod">
        <pc:chgData name="Behague, Sabina" userId="2f9f8379-56ce-455c-81be-d1dc66b28ae7" providerId="ADAL" clId="{ACC2F4C9-CE38-41A4-8B04-512B68F15CC6}" dt="2023-01-26T17:05:52.589" v="44" actId="1076"/>
        <pc:sldMkLst>
          <pc:docMk/>
          <pc:sldMk cId="3502258445" sldId="283"/>
        </pc:sldMkLst>
        <pc:spChg chg="mod">
          <ac:chgData name="Behague, Sabina" userId="2f9f8379-56ce-455c-81be-d1dc66b28ae7" providerId="ADAL" clId="{ACC2F4C9-CE38-41A4-8B04-512B68F15CC6}" dt="2023-01-26T17:05:52.589" v="44" actId="1076"/>
          <ac:spMkLst>
            <pc:docMk/>
            <pc:sldMk cId="3502258445" sldId="283"/>
            <ac:spMk id="3" creationId="{0EAE487D-14E8-44AC-D455-321DD293F024}"/>
          </ac:spMkLst>
        </pc:spChg>
      </pc:sldChg>
      <pc:sldChg chg="modSp mod addCm">
        <pc:chgData name="Behague, Sabina" userId="2f9f8379-56ce-455c-81be-d1dc66b28ae7" providerId="ADAL" clId="{ACC2F4C9-CE38-41A4-8B04-512B68F15CC6}" dt="2023-01-26T17:32:28.735" v="52"/>
        <pc:sldMkLst>
          <pc:docMk/>
          <pc:sldMk cId="3475639167" sldId="289"/>
        </pc:sldMkLst>
        <pc:spChg chg="mod">
          <ac:chgData name="Behague, Sabina" userId="2f9f8379-56ce-455c-81be-d1dc66b28ae7" providerId="ADAL" clId="{ACC2F4C9-CE38-41A4-8B04-512B68F15CC6}" dt="2023-01-26T17:32:01.643" v="51"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ACC2F4C9-CE38-41A4-8B04-512B68F15CC6}" dt="2023-01-26T17:32:28.735" v="52"/>
              <pc2:cmMkLst xmlns:pc2="http://schemas.microsoft.com/office/powerpoint/2019/9/main/command">
                <pc:docMk/>
                <pc:sldMk cId="3475639167" sldId="289"/>
                <pc2:cmMk id="{D53CC8B7-BF13-44F2-8D95-4ED025E54E0D}"/>
              </pc2:cmMkLst>
            </pc226:cmChg>
          </p:ext>
        </pc:extLst>
      </pc:sldChg>
      <pc:sldChg chg="modSp mod">
        <pc:chgData name="Behague, Sabina" userId="2f9f8379-56ce-455c-81be-d1dc66b28ae7" providerId="ADAL" clId="{ACC2F4C9-CE38-41A4-8B04-512B68F15CC6}" dt="2023-01-26T16:47:20.490" v="23" actId="1076"/>
        <pc:sldMkLst>
          <pc:docMk/>
          <pc:sldMk cId="61370533" sldId="290"/>
        </pc:sldMkLst>
        <pc:spChg chg="mod">
          <ac:chgData name="Behague, Sabina" userId="2f9f8379-56ce-455c-81be-d1dc66b28ae7" providerId="ADAL" clId="{ACC2F4C9-CE38-41A4-8B04-512B68F15CC6}" dt="2023-01-26T16:47:20.490" v="23" actId="1076"/>
          <ac:spMkLst>
            <pc:docMk/>
            <pc:sldMk cId="61370533" sldId="290"/>
            <ac:spMk id="6" creationId="{3F5245B0-379C-596F-2E16-6C83A071FCFA}"/>
          </ac:spMkLst>
        </pc:spChg>
      </pc:sldChg>
      <pc:sldChg chg="modSp mod addCm">
        <pc:chgData name="Behague, Sabina" userId="2f9f8379-56ce-455c-81be-d1dc66b28ae7" providerId="ADAL" clId="{ACC2F4C9-CE38-41A4-8B04-512B68F15CC6}" dt="2023-01-26T16:36:22.513" v="2"/>
        <pc:sldMkLst>
          <pc:docMk/>
          <pc:sldMk cId="1925132525" sldId="294"/>
        </pc:sldMkLst>
        <pc:spChg chg="mod">
          <ac:chgData name="Behague, Sabina" userId="2f9f8379-56ce-455c-81be-d1dc66b28ae7" providerId="ADAL" clId="{ACC2F4C9-CE38-41A4-8B04-512B68F15CC6}" dt="2023-01-26T16:35:50.790" v="1" actId="113"/>
          <ac:spMkLst>
            <pc:docMk/>
            <pc:sldMk cId="1925132525" sldId="294"/>
            <ac:spMk id="4" creationId="{87E0FD17-000E-F917-D7E1-AFF7CACBF13D}"/>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ACC2F4C9-CE38-41A4-8B04-512B68F15CC6}" dt="2023-01-26T16:36:22.513" v="2"/>
              <pc2:cmMkLst xmlns:pc2="http://schemas.microsoft.com/office/powerpoint/2019/9/main/command">
                <pc:docMk/>
                <pc:sldMk cId="1925132525" sldId="294"/>
                <pc2:cmMk id="{E08DA28A-6B4B-41FB-BCE0-06C8B22F2201}"/>
              </pc2:cmMkLst>
            </pc226:cmChg>
          </p:ext>
        </pc:extLst>
      </pc:sldChg>
      <pc:sldChg chg="modSp mod">
        <pc:chgData name="Behague, Sabina" userId="2f9f8379-56ce-455c-81be-d1dc66b28ae7" providerId="ADAL" clId="{ACC2F4C9-CE38-41A4-8B04-512B68F15CC6}" dt="2023-01-26T16:47:32.243" v="25" actId="1076"/>
        <pc:sldMkLst>
          <pc:docMk/>
          <pc:sldMk cId="317324267" sldId="299"/>
        </pc:sldMkLst>
        <pc:spChg chg="mod">
          <ac:chgData name="Behague, Sabina" userId="2f9f8379-56ce-455c-81be-d1dc66b28ae7" providerId="ADAL" clId="{ACC2F4C9-CE38-41A4-8B04-512B68F15CC6}" dt="2023-01-26T16:47:32.243" v="25" actId="1076"/>
          <ac:spMkLst>
            <pc:docMk/>
            <pc:sldMk cId="317324267" sldId="299"/>
            <ac:spMk id="4" creationId="{730A1950-054C-230F-726F-CE6C981556EE}"/>
          </ac:spMkLst>
        </pc:spChg>
      </pc:sldChg>
      <pc:sldChg chg="modSp mod">
        <pc:chgData name="Behague, Sabina" userId="2f9f8379-56ce-455c-81be-d1dc66b28ae7" providerId="ADAL" clId="{ACC2F4C9-CE38-41A4-8B04-512B68F15CC6}" dt="2023-01-26T16:47:52.905" v="27" actId="1076"/>
        <pc:sldMkLst>
          <pc:docMk/>
          <pc:sldMk cId="3076330452" sldId="300"/>
        </pc:sldMkLst>
        <pc:spChg chg="mod">
          <ac:chgData name="Behague, Sabina" userId="2f9f8379-56ce-455c-81be-d1dc66b28ae7" providerId="ADAL" clId="{ACC2F4C9-CE38-41A4-8B04-512B68F15CC6}" dt="2023-01-26T16:47:52.905" v="27" actId="1076"/>
          <ac:spMkLst>
            <pc:docMk/>
            <pc:sldMk cId="3076330452" sldId="300"/>
            <ac:spMk id="3" creationId="{4F5A2EDC-6A53-C745-248F-E9FE46E20704}"/>
          </ac:spMkLst>
        </pc:spChg>
      </pc:sldChg>
      <pc:sldChg chg="modSp addCm modNotesTx">
        <pc:chgData name="Behague, Sabina" userId="2f9f8379-56ce-455c-81be-d1dc66b28ae7" providerId="ADAL" clId="{ACC2F4C9-CE38-41A4-8B04-512B68F15CC6}" dt="2023-01-26T16:40:51.915" v="15"/>
        <pc:sldMkLst>
          <pc:docMk/>
          <pc:sldMk cId="3332005300" sldId="322"/>
        </pc:sldMkLst>
        <pc:graphicFrameChg chg="mod">
          <ac:chgData name="Behague, Sabina" userId="2f9f8379-56ce-455c-81be-d1dc66b28ae7" providerId="ADAL" clId="{ACC2F4C9-CE38-41A4-8B04-512B68F15CC6}" dt="2023-01-26T16:38:47.882" v="9"/>
          <ac:graphicFrameMkLst>
            <pc:docMk/>
            <pc:sldMk cId="3332005300" sldId="322"/>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ACC2F4C9-CE38-41A4-8B04-512B68F15CC6}" dt="2023-01-26T16:39:39.530" v="10"/>
              <pc2:cmMkLst xmlns:pc2="http://schemas.microsoft.com/office/powerpoint/2019/9/main/command">
                <pc:docMk/>
                <pc:sldMk cId="3332005300" sldId="322"/>
                <pc2:cmMk id="{5ED108B3-1090-4098-8F6E-6D09DACC2144}"/>
              </pc2:cmMkLst>
            </pc226:cmChg>
            <pc226:cmChg xmlns:pc226="http://schemas.microsoft.com/office/powerpoint/2022/06/main/command" chg="add">
              <pc226:chgData name="Behague, Sabina" userId="2f9f8379-56ce-455c-81be-d1dc66b28ae7" providerId="ADAL" clId="{ACC2F4C9-CE38-41A4-8B04-512B68F15CC6}" dt="2023-01-26T16:40:51.915" v="15"/>
              <pc2:cmMkLst xmlns:pc2="http://schemas.microsoft.com/office/powerpoint/2019/9/main/command">
                <pc:docMk/>
                <pc:sldMk cId="3332005300" sldId="322"/>
                <pc2:cmMk id="{6E1A85C7-1485-4E26-9881-C0013BC64D11}"/>
              </pc2:cmMkLst>
            </pc226:cmChg>
          </p:ext>
        </pc:extLst>
      </pc:sldChg>
      <pc:sldChg chg="modSp addCm">
        <pc:chgData name="Behague, Sabina" userId="2f9f8379-56ce-455c-81be-d1dc66b28ae7" providerId="ADAL" clId="{ACC2F4C9-CE38-41A4-8B04-512B68F15CC6}" dt="2023-01-26T16:41:33.393" v="19"/>
        <pc:sldMkLst>
          <pc:docMk/>
          <pc:sldMk cId="327494629" sldId="323"/>
        </pc:sldMkLst>
        <pc:graphicFrameChg chg="mod">
          <ac:chgData name="Behague, Sabina" userId="2f9f8379-56ce-455c-81be-d1dc66b28ae7" providerId="ADAL" clId="{ACC2F4C9-CE38-41A4-8B04-512B68F15CC6}" dt="2023-01-26T16:41:13.264" v="18"/>
          <ac:graphicFrameMkLst>
            <pc:docMk/>
            <pc:sldMk cId="327494629" sldId="323"/>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ACC2F4C9-CE38-41A4-8B04-512B68F15CC6}" dt="2023-01-26T16:41:33.393" v="19"/>
              <pc2:cmMkLst xmlns:pc2="http://schemas.microsoft.com/office/powerpoint/2019/9/main/command">
                <pc:docMk/>
                <pc:sldMk cId="327494629" sldId="323"/>
                <pc2:cmMk id="{1280D16C-F644-4E7E-8797-115032197698}"/>
              </pc2:cmMkLst>
            </pc226:cmChg>
          </p:ext>
        </pc:extLst>
      </pc:sldChg>
      <pc:sldChg chg="modSp mod">
        <pc:chgData name="Behague, Sabina" userId="2f9f8379-56ce-455c-81be-d1dc66b28ae7" providerId="ADAL" clId="{ACC2F4C9-CE38-41A4-8B04-512B68F15CC6}" dt="2023-01-26T16:41:48.626" v="20" actId="1076"/>
        <pc:sldMkLst>
          <pc:docMk/>
          <pc:sldMk cId="314515802" sldId="324"/>
        </pc:sldMkLst>
        <pc:spChg chg="mod">
          <ac:chgData name="Behague, Sabina" userId="2f9f8379-56ce-455c-81be-d1dc66b28ae7" providerId="ADAL" clId="{ACC2F4C9-CE38-41A4-8B04-512B68F15CC6}" dt="2023-01-26T16:41:48.626" v="20" actId="1076"/>
          <ac:spMkLst>
            <pc:docMk/>
            <pc:sldMk cId="314515802" sldId="324"/>
            <ac:spMk id="9" creationId="{E690F70B-E368-D7F5-795E-B5139345EF71}"/>
          </ac:spMkLst>
        </pc:spChg>
      </pc:sldChg>
      <pc:sldChg chg="modSp mod">
        <pc:chgData name="Behague, Sabina" userId="2f9f8379-56ce-455c-81be-d1dc66b28ae7" providerId="ADAL" clId="{ACC2F4C9-CE38-41A4-8B04-512B68F15CC6}" dt="2023-01-26T16:48:32.206" v="31" actId="1076"/>
        <pc:sldMkLst>
          <pc:docMk/>
          <pc:sldMk cId="661188151" sldId="325"/>
        </pc:sldMkLst>
        <pc:spChg chg="mod">
          <ac:chgData name="Behague, Sabina" userId="2f9f8379-56ce-455c-81be-d1dc66b28ae7" providerId="ADAL" clId="{ACC2F4C9-CE38-41A4-8B04-512B68F15CC6}" dt="2023-01-26T16:48:32.206" v="31" actId="1076"/>
          <ac:spMkLst>
            <pc:docMk/>
            <pc:sldMk cId="661188151" sldId="325"/>
            <ac:spMk id="6" creationId="{D0D26DD4-E010-C98C-42A7-DAC48A2E29C9}"/>
          </ac:spMkLst>
        </pc:spChg>
      </pc:sldChg>
      <pc:sldChg chg="modSp mod">
        <pc:chgData name="Behague, Sabina" userId="2f9f8379-56ce-455c-81be-d1dc66b28ae7" providerId="ADAL" clId="{ACC2F4C9-CE38-41A4-8B04-512B68F15CC6}" dt="2023-01-26T16:48:42.091" v="32" actId="1076"/>
        <pc:sldMkLst>
          <pc:docMk/>
          <pc:sldMk cId="1504281115" sldId="326"/>
        </pc:sldMkLst>
        <pc:spChg chg="mod">
          <ac:chgData name="Behague, Sabina" userId="2f9f8379-56ce-455c-81be-d1dc66b28ae7" providerId="ADAL" clId="{ACC2F4C9-CE38-41A4-8B04-512B68F15CC6}" dt="2023-01-26T16:48:42.091" v="32" actId="1076"/>
          <ac:spMkLst>
            <pc:docMk/>
            <pc:sldMk cId="1504281115" sldId="326"/>
            <ac:spMk id="9" creationId="{E690F70B-E368-D7F5-795E-B5139345EF71}"/>
          </ac:spMkLst>
        </pc:spChg>
      </pc:sldChg>
      <pc:sldChg chg="modSp mod">
        <pc:chgData name="Behague, Sabina" userId="2f9f8379-56ce-455c-81be-d1dc66b28ae7" providerId="ADAL" clId="{ACC2F4C9-CE38-41A4-8B04-512B68F15CC6}" dt="2023-01-26T17:51:23.468" v="53" actId="1076"/>
        <pc:sldMkLst>
          <pc:docMk/>
          <pc:sldMk cId="3536622148" sldId="329"/>
        </pc:sldMkLst>
        <pc:spChg chg="mod">
          <ac:chgData name="Behague, Sabina" userId="2f9f8379-56ce-455c-81be-d1dc66b28ae7" providerId="ADAL" clId="{ACC2F4C9-CE38-41A4-8B04-512B68F15CC6}" dt="2023-01-26T17:51:23.468" v="53" actId="1076"/>
          <ac:spMkLst>
            <pc:docMk/>
            <pc:sldMk cId="3536622148" sldId="329"/>
            <ac:spMk id="9" creationId="{E690F70B-E368-D7F5-795E-B5139345EF71}"/>
          </ac:spMkLst>
        </pc:spChg>
      </pc:sldChg>
      <pc:sldChg chg="modSp mod">
        <pc:chgData name="Behague, Sabina" userId="2f9f8379-56ce-455c-81be-d1dc66b28ae7" providerId="ADAL" clId="{ACC2F4C9-CE38-41A4-8B04-512B68F15CC6}" dt="2023-01-26T17:05:32.264" v="43" actId="1076"/>
        <pc:sldMkLst>
          <pc:docMk/>
          <pc:sldMk cId="2812464284" sldId="330"/>
        </pc:sldMkLst>
        <pc:spChg chg="mod">
          <ac:chgData name="Behague, Sabina" userId="2f9f8379-56ce-455c-81be-d1dc66b28ae7" providerId="ADAL" clId="{ACC2F4C9-CE38-41A4-8B04-512B68F15CC6}" dt="2023-01-26T17:05:32.264" v="43" actId="1076"/>
          <ac:spMkLst>
            <pc:docMk/>
            <pc:sldMk cId="2812464284" sldId="330"/>
            <ac:spMk id="9" creationId="{E690F70B-E368-D7F5-795E-B5139345EF71}"/>
          </ac:spMkLst>
        </pc:spChg>
      </pc:sldChg>
      <pc:sldChg chg="modSp mod addCm">
        <pc:chgData name="Behague, Sabina" userId="2f9f8379-56ce-455c-81be-d1dc66b28ae7" providerId="ADAL" clId="{ACC2F4C9-CE38-41A4-8B04-512B68F15CC6}" dt="2023-01-26T16:51:47.459" v="40"/>
        <pc:sldMkLst>
          <pc:docMk/>
          <pc:sldMk cId="1825204444" sldId="332"/>
        </pc:sldMkLst>
        <pc:spChg chg="mod">
          <ac:chgData name="Behague, Sabina" userId="2f9f8379-56ce-455c-81be-d1dc66b28ae7" providerId="ADAL" clId="{ACC2F4C9-CE38-41A4-8B04-512B68F15CC6}" dt="2023-01-26T16:51:18.715" v="38" actId="1076"/>
          <ac:spMkLst>
            <pc:docMk/>
            <pc:sldMk cId="1825204444" sldId="332"/>
            <ac:spMk id="3" creationId="{E4FD1E92-5DBC-B105-F246-2355E4FF9A74}"/>
          </ac:spMkLst>
        </pc:spChg>
        <pc:spChg chg="mod">
          <ac:chgData name="Behague, Sabina" userId="2f9f8379-56ce-455c-81be-d1dc66b28ae7" providerId="ADAL" clId="{ACC2F4C9-CE38-41A4-8B04-512B68F15CC6}" dt="2023-01-26T16:51:29.756" v="39" actId="113"/>
          <ac:spMkLst>
            <pc:docMk/>
            <pc:sldMk cId="1825204444" sldId="332"/>
            <ac:spMk id="4" creationId="{87E0FD17-000E-F917-D7E1-AFF7CACBF13D}"/>
          </ac:spMkLst>
        </pc:spChg>
        <pc:spChg chg="mod">
          <ac:chgData name="Behague, Sabina" userId="2f9f8379-56ce-455c-81be-d1dc66b28ae7" providerId="ADAL" clId="{ACC2F4C9-CE38-41A4-8B04-512B68F15CC6}" dt="2023-01-26T16:51:14.199" v="37" actId="1076"/>
          <ac:spMkLst>
            <pc:docMk/>
            <pc:sldMk cId="1825204444" sldId="332"/>
            <ac:spMk id="6" creationId="{EE415153-3349-8ABD-BC18-EF7CBEAE61E2}"/>
          </ac:spMkLst>
        </pc:spChg>
        <pc:picChg chg="mod">
          <ac:chgData name="Behague, Sabina" userId="2f9f8379-56ce-455c-81be-d1dc66b28ae7" providerId="ADAL" clId="{ACC2F4C9-CE38-41A4-8B04-512B68F15CC6}" dt="2023-01-26T16:51:08.450" v="36" actId="1076"/>
          <ac:picMkLst>
            <pc:docMk/>
            <pc:sldMk cId="1825204444" sldId="332"/>
            <ac:picMk id="5" creationId="{42D65115-6F97-CF33-269A-CF00EF6BADC0}"/>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ACC2F4C9-CE38-41A4-8B04-512B68F15CC6}" dt="2023-01-26T16:51:47.459" v="40"/>
              <pc2:cmMkLst xmlns:pc2="http://schemas.microsoft.com/office/powerpoint/2019/9/main/command">
                <pc:docMk/>
                <pc:sldMk cId="1825204444" sldId="332"/>
                <pc2:cmMk id="{0D8A2C7D-7F58-43DA-96E9-00B04FC12C01}"/>
              </pc2:cmMkLst>
            </pc226:cmChg>
          </p:ext>
        </pc:extLst>
      </pc:sldChg>
      <pc:sldChg chg="modSp mod">
        <pc:chgData name="Behague, Sabina" userId="2f9f8379-56ce-455c-81be-d1dc66b28ae7" providerId="ADAL" clId="{ACC2F4C9-CE38-41A4-8B04-512B68F15CC6}" dt="2023-01-26T17:06:49.597" v="46" actId="1076"/>
        <pc:sldMkLst>
          <pc:docMk/>
          <pc:sldMk cId="1283892089" sldId="334"/>
        </pc:sldMkLst>
        <pc:spChg chg="mod">
          <ac:chgData name="Behague, Sabina" userId="2f9f8379-56ce-455c-81be-d1dc66b28ae7" providerId="ADAL" clId="{ACC2F4C9-CE38-41A4-8B04-512B68F15CC6}" dt="2023-01-26T17:06:49.597" v="46" actId="1076"/>
          <ac:spMkLst>
            <pc:docMk/>
            <pc:sldMk cId="1283892089" sldId="334"/>
            <ac:spMk id="3" creationId="{0DD7EC22-FAAC-44ED-A889-47204EEB5081}"/>
          </ac:spMkLst>
        </pc:spChg>
      </pc:sldChg>
    </pc:docChg>
  </pc:docChgLst>
  <pc:docChgLst>
    <pc:chgData name="Balian, Sarah (CNTR)" userId="b3b060d9-4d34-479b-ad68-688eaebf93c5" providerId="ADAL" clId="{0716BC0C-2606-4EF8-997E-DEDABFFEFFA0}"/>
    <pc:docChg chg="">
      <pc:chgData name="Balian, Sarah (CNTR)" userId="b3b060d9-4d34-479b-ad68-688eaebf93c5" providerId="ADAL" clId="{0716BC0C-2606-4EF8-997E-DEDABFFEFFA0}" dt="2023-02-03T16:49:21.118" v="6"/>
      <pc:docMkLst>
        <pc:docMk/>
      </pc:docMkLst>
      <pc:sldChg chg="delCm">
        <pc:chgData name="Balian, Sarah (CNTR)" userId="b3b060d9-4d34-479b-ad68-688eaebf93c5" providerId="ADAL" clId="{0716BC0C-2606-4EF8-997E-DEDABFFEFFA0}" dt="2023-02-03T16:48:14.392" v="1"/>
        <pc:sldMkLst>
          <pc:docMk/>
          <pc:sldMk cId="1887431401" sldId="263"/>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0716BC0C-2606-4EF8-997E-DEDABFFEFFA0}" dt="2023-02-03T16:48:14.392" v="1"/>
              <pc2:cmMkLst xmlns:pc2="http://schemas.microsoft.com/office/powerpoint/2019/9/main/command">
                <pc:docMk/>
                <pc:sldMk cId="1887431401" sldId="263"/>
                <pc2:cmMk id="{565F3019-AAAF-4317-AEC8-A1CF5D04D1BB}"/>
              </pc2:cmMkLst>
            </pc226:cmChg>
          </p:ext>
        </pc:extLst>
      </pc:sldChg>
      <pc:sldChg chg="delCm">
        <pc:chgData name="Balian, Sarah (CNTR)" userId="b3b060d9-4d34-479b-ad68-688eaebf93c5" providerId="ADAL" clId="{0716BC0C-2606-4EF8-997E-DEDABFFEFFA0}" dt="2023-02-03T16:49:21.118" v="6"/>
        <pc:sldMkLst>
          <pc:docMk/>
          <pc:sldMk cId="3475639167" sldId="289"/>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0716BC0C-2606-4EF8-997E-DEDABFFEFFA0}" dt="2023-02-03T16:49:21.118" v="6"/>
              <pc2:cmMkLst xmlns:pc2="http://schemas.microsoft.com/office/powerpoint/2019/9/main/command">
                <pc:docMk/>
                <pc:sldMk cId="3475639167" sldId="289"/>
                <pc2:cmMk id="{D53CC8B7-BF13-44F2-8D95-4ED025E54E0D}"/>
              </pc2:cmMkLst>
            </pc226:cmChg>
          </p:ext>
        </pc:extLst>
      </pc:sldChg>
      <pc:sldChg chg="delCm">
        <pc:chgData name="Balian, Sarah (CNTR)" userId="b3b060d9-4d34-479b-ad68-688eaebf93c5" providerId="ADAL" clId="{0716BC0C-2606-4EF8-997E-DEDABFFEFFA0}" dt="2023-02-03T16:48:00.895" v="0"/>
        <pc:sldMkLst>
          <pc:docMk/>
          <pc:sldMk cId="1925132525" sldId="294"/>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0716BC0C-2606-4EF8-997E-DEDABFFEFFA0}" dt="2023-02-03T16:48:00.895" v="0"/>
              <pc2:cmMkLst xmlns:pc2="http://schemas.microsoft.com/office/powerpoint/2019/9/main/command">
                <pc:docMk/>
                <pc:sldMk cId="1925132525" sldId="294"/>
                <pc2:cmMk id="{E08DA28A-6B4B-41FB-BCE0-06C8B22F2201}"/>
              </pc2:cmMkLst>
            </pc226:cmChg>
          </p:ext>
        </pc:extLst>
      </pc:sldChg>
      <pc:sldChg chg="delCm">
        <pc:chgData name="Balian, Sarah (CNTR)" userId="b3b060d9-4d34-479b-ad68-688eaebf93c5" providerId="ADAL" clId="{0716BC0C-2606-4EF8-997E-DEDABFFEFFA0}" dt="2023-02-03T16:48:35.274" v="3"/>
        <pc:sldMkLst>
          <pc:docMk/>
          <pc:sldMk cId="3332005300" sldId="322"/>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0716BC0C-2606-4EF8-997E-DEDABFFEFFA0}" dt="2023-02-03T16:48:35.274" v="3"/>
              <pc2:cmMkLst xmlns:pc2="http://schemas.microsoft.com/office/powerpoint/2019/9/main/command">
                <pc:docMk/>
                <pc:sldMk cId="3332005300" sldId="322"/>
                <pc2:cmMk id="{5ED108B3-1090-4098-8F6E-6D09DACC2144}"/>
              </pc2:cmMkLst>
            </pc226:cmChg>
            <pc226:cmChg xmlns:pc226="http://schemas.microsoft.com/office/powerpoint/2022/06/main/command" chg="del">
              <pc226:chgData name="Balian, Sarah (CNTR)" userId="b3b060d9-4d34-479b-ad68-688eaebf93c5" providerId="ADAL" clId="{0716BC0C-2606-4EF8-997E-DEDABFFEFFA0}" dt="2023-02-03T16:48:33.135" v="2"/>
              <pc2:cmMkLst xmlns:pc2="http://schemas.microsoft.com/office/powerpoint/2019/9/main/command">
                <pc:docMk/>
                <pc:sldMk cId="3332005300" sldId="322"/>
                <pc2:cmMk id="{6E1A85C7-1485-4E26-9881-C0013BC64D11}"/>
              </pc2:cmMkLst>
            </pc226:cmChg>
          </p:ext>
        </pc:extLst>
      </pc:sldChg>
      <pc:sldChg chg="delCm">
        <pc:chgData name="Balian, Sarah (CNTR)" userId="b3b060d9-4d34-479b-ad68-688eaebf93c5" providerId="ADAL" clId="{0716BC0C-2606-4EF8-997E-DEDABFFEFFA0}" dt="2023-02-03T16:48:45.761" v="4"/>
        <pc:sldMkLst>
          <pc:docMk/>
          <pc:sldMk cId="327494629" sldId="323"/>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0716BC0C-2606-4EF8-997E-DEDABFFEFFA0}" dt="2023-02-03T16:48:45.761" v="4"/>
              <pc2:cmMkLst xmlns:pc2="http://schemas.microsoft.com/office/powerpoint/2019/9/main/command">
                <pc:docMk/>
                <pc:sldMk cId="327494629" sldId="323"/>
                <pc2:cmMk id="{1280D16C-F644-4E7E-8797-115032197698}"/>
              </pc2:cmMkLst>
            </pc226:cmChg>
          </p:ext>
        </pc:extLst>
      </pc:sldChg>
      <pc:sldChg chg="delCm">
        <pc:chgData name="Balian, Sarah (CNTR)" userId="b3b060d9-4d34-479b-ad68-688eaebf93c5" providerId="ADAL" clId="{0716BC0C-2606-4EF8-997E-DEDABFFEFFA0}" dt="2023-02-03T16:49:10.693" v="5"/>
        <pc:sldMkLst>
          <pc:docMk/>
          <pc:sldMk cId="1825204444" sldId="332"/>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0716BC0C-2606-4EF8-997E-DEDABFFEFFA0}" dt="2023-02-03T16:49:10.693" v="5"/>
              <pc2:cmMkLst xmlns:pc2="http://schemas.microsoft.com/office/powerpoint/2019/9/main/command">
                <pc:docMk/>
                <pc:sldMk cId="1825204444" sldId="332"/>
                <pc2:cmMk id="{0D8A2C7D-7F58-43DA-96E9-00B04FC12C01}"/>
              </pc2:cmMkLst>
            </pc226:cmChg>
          </p:ext>
        </pc:extLst>
      </pc:sldChg>
    </pc:docChg>
  </pc:docChgLst>
  <pc:docChgLst>
    <pc:chgData name="Twesigye, Gloria" userId="S::59766@icf.com::6464a502-8a44-4d67-8fab-8f3aa9495827" providerId="AD" clId="Web-{DA5EDB2F-B140-6E7E-39E8-30B6236E4C44}"/>
    <pc:docChg chg="mod">
      <pc:chgData name="Twesigye, Gloria" userId="S::59766@icf.com::6464a502-8a44-4d67-8fab-8f3aa9495827" providerId="AD" clId="Web-{DA5EDB2F-B140-6E7E-39E8-30B6236E4C44}" dt="2023-01-26T16:53:34.589" v="1"/>
      <pc:docMkLst>
        <pc:docMk/>
      </pc:docMkLst>
      <pc:sldChg chg="modCm">
        <pc:chgData name="Twesigye, Gloria" userId="S::59766@icf.com::6464a502-8a44-4d67-8fab-8f3aa9495827" providerId="AD" clId="Web-{DA5EDB2F-B140-6E7E-39E8-30B6236E4C44}" dt="2023-01-26T16:53:34.589" v="1"/>
        <pc:sldMkLst>
          <pc:docMk/>
          <pc:sldMk cId="1887431401" sldId="263"/>
        </pc:sldMkLst>
        <pc:extLst>
          <p:ext xmlns:p="http://schemas.openxmlformats.org/presentationml/2006/main" uri="{D6D511B9-2390-475A-947B-AFAB55BFBCF1}">
            <pc226:cmChg xmlns:pc226="http://schemas.microsoft.com/office/powerpoint/2022/06/main/command" chg="">
              <pc226:chgData name="Twesigye, Gloria" userId="S::59766@icf.com::6464a502-8a44-4d67-8fab-8f3aa9495827" providerId="AD" clId="Web-{DA5EDB2F-B140-6E7E-39E8-30B6236E4C44}" dt="2023-01-26T16:53:34.589" v="1"/>
              <pc2:cmMkLst xmlns:pc2="http://schemas.microsoft.com/office/powerpoint/2019/9/main/command">
                <pc:docMk/>
                <pc:sldMk cId="1887431401" sldId="263"/>
                <pc2:cmMk id="{565F3019-AAAF-4317-AEC8-A1CF5D04D1BB}"/>
              </pc2:cmMkLst>
              <pc226:cmRplyChg chg="add">
                <pc226:chgData name="Twesigye, Gloria" userId="S::59766@icf.com::6464a502-8a44-4d67-8fab-8f3aa9495827" providerId="AD" clId="Web-{DA5EDB2F-B140-6E7E-39E8-30B6236E4C44}" dt="2023-01-26T16:53:34.589" v="1"/>
                <pc2:cmRplyMkLst xmlns:pc2="http://schemas.microsoft.com/office/powerpoint/2019/9/main/command">
                  <pc:docMk/>
                  <pc:sldMk cId="1887431401" sldId="263"/>
                  <pc2:cmMk id="{565F3019-AAAF-4317-AEC8-A1CF5D04D1BB}"/>
                  <pc2:cmRplyMk id="{B8BD1F13-04F6-4E8B-8DEC-CB822462F0B4}"/>
                </pc2:cmRplyMkLst>
              </pc226:cmRplyChg>
            </pc226:cmChg>
          </p:ext>
        </pc:extLst>
      </pc:sldChg>
    </pc:docChg>
  </pc:docChgLst>
  <pc:docChgLst>
    <pc:chgData name="Scates, Sara" userId="ea4dabcb-fa5f-4228-81a7-4c0c56797820" providerId="ADAL" clId="{B19DCBB8-ACFB-4571-BBDA-74DA277CB836}"/>
    <pc:docChg chg="delSld modSld">
      <pc:chgData name="Scates, Sara" userId="ea4dabcb-fa5f-4228-81a7-4c0c56797820" providerId="ADAL" clId="{B19DCBB8-ACFB-4571-BBDA-74DA277CB836}" dt="2023-05-24T19:02:11.027" v="65" actId="20577"/>
      <pc:docMkLst>
        <pc:docMk/>
      </pc:docMkLst>
      <pc:sldChg chg="mod">
        <pc:chgData name="Scates, Sara" userId="ea4dabcb-fa5f-4228-81a7-4c0c56797820" providerId="ADAL" clId="{B19DCBB8-ACFB-4571-BBDA-74DA277CB836}" dt="2023-05-24T18:41:07.355" v="4" actId="27918"/>
        <pc:sldMkLst>
          <pc:docMk/>
          <pc:sldMk cId="1887431401" sldId="263"/>
        </pc:sldMkLst>
      </pc:sldChg>
      <pc:sldChg chg="mod addCm delCm modCm modNotesTx">
        <pc:chgData name="Scates, Sara" userId="ea4dabcb-fa5f-4228-81a7-4c0c56797820" providerId="ADAL" clId="{B19DCBB8-ACFB-4571-BBDA-74DA277CB836}" dt="2023-05-24T19:02:11.027" v="65" actId="20577"/>
        <pc:sldMkLst>
          <pc:docMk/>
          <pc:sldMk cId="61370533" sldId="290"/>
        </pc:sldMkLst>
        <pc:extLst>
          <p:ext xmlns:p="http://schemas.openxmlformats.org/presentationml/2006/main" uri="{D6D511B9-2390-475A-947B-AFAB55BFBCF1}">
            <pc226:cmChg xmlns:pc226="http://schemas.microsoft.com/office/powerpoint/2022/06/main/command" chg="add del">
              <pc226:chgData name="Scates, Sara" userId="ea4dabcb-fa5f-4228-81a7-4c0c56797820" providerId="ADAL" clId="{B19DCBB8-ACFB-4571-BBDA-74DA277CB836}" dt="2023-05-24T19:02:04.916" v="62"/>
              <pc2:cmMkLst xmlns:pc2="http://schemas.microsoft.com/office/powerpoint/2019/9/main/command">
                <pc:docMk/>
                <pc:sldMk cId="61370533" sldId="290"/>
                <pc2:cmMk id="{02928ADE-D1F6-4ADE-A35C-34DA67B6267F}"/>
              </pc2:cmMkLst>
              <pc226:cmRplyChg chg="add">
                <pc226:chgData name="Scates, Sara" userId="ea4dabcb-fa5f-4228-81a7-4c0c56797820" providerId="ADAL" clId="{B19DCBB8-ACFB-4571-BBDA-74DA277CB836}" dt="2023-05-24T19:02:02.341" v="61"/>
                <pc2:cmRplyMkLst xmlns:pc2="http://schemas.microsoft.com/office/powerpoint/2019/9/main/command">
                  <pc:docMk/>
                  <pc:sldMk cId="61370533" sldId="290"/>
                  <pc2:cmMk id="{02928ADE-D1F6-4ADE-A35C-34DA67B6267F}"/>
                  <pc2:cmRplyMk id="{B2B80969-9475-4B83-90AD-DA7305350A12}"/>
                </pc2:cmRplyMkLst>
              </pc226:cmRplyChg>
            </pc226:cmChg>
          </p:ext>
        </pc:extLst>
      </pc:sldChg>
      <pc:sldChg chg="modSp mod addCm modCm modNotesTx">
        <pc:chgData name="Scates, Sara" userId="ea4dabcb-fa5f-4228-81a7-4c0c56797820" providerId="ADAL" clId="{B19DCBB8-ACFB-4571-BBDA-74DA277CB836}" dt="2023-05-24T18:46:01.641" v="49"/>
        <pc:sldMkLst>
          <pc:docMk/>
          <pc:sldMk cId="327494629" sldId="323"/>
        </pc:sldMkLst>
        <pc:spChg chg="mod">
          <ac:chgData name="Scates, Sara" userId="ea4dabcb-fa5f-4228-81a7-4c0c56797820" providerId="ADAL" clId="{B19DCBB8-ACFB-4571-BBDA-74DA277CB836}" dt="2023-05-24T18:45:07.640" v="9" actId="20577"/>
          <ac:spMkLst>
            <pc:docMk/>
            <pc:sldMk cId="327494629" sldId="323"/>
            <ac:spMk id="4" creationId="{7A53A7D3-B9DE-DE26-0F26-37CE8B6E8215}"/>
          </ac:spMkLst>
        </pc:spChg>
        <pc:graphicFrameChg chg="mod">
          <ac:chgData name="Scates, Sara" userId="ea4dabcb-fa5f-4228-81a7-4c0c56797820" providerId="ADAL" clId="{B19DCBB8-ACFB-4571-BBDA-74DA277CB836}" dt="2023-05-24T18:45:08.715" v="10"/>
          <ac:graphicFrameMkLst>
            <pc:docMk/>
            <pc:sldMk cId="327494629" sldId="323"/>
            <ac:graphicFrameMk id="6" creationId="{A9A8CC69-E7C7-8BF8-2D2D-ABB1A61EC758}"/>
          </ac:graphicFrameMkLst>
        </pc:graphicFrameChg>
        <pc:extLst>
          <p:ext xmlns:p="http://schemas.openxmlformats.org/presentationml/2006/main" uri="{D6D511B9-2390-475A-947B-AFAB55BFBCF1}">
            <pc226:cmChg xmlns:pc226="http://schemas.microsoft.com/office/powerpoint/2022/06/main/command" chg="add">
              <pc226:chgData name="Scates, Sara" userId="ea4dabcb-fa5f-4228-81a7-4c0c56797820" providerId="ADAL" clId="{B19DCBB8-ACFB-4571-BBDA-74DA277CB836}" dt="2023-05-24T18:46:01.641" v="49"/>
              <pc2:cmMkLst xmlns:pc2="http://schemas.microsoft.com/office/powerpoint/2019/9/main/command">
                <pc:docMk/>
                <pc:sldMk cId="327494629" sldId="323"/>
                <pc2:cmMk id="{6282075D-81F4-46ED-A9A8-ADF173BE0805}"/>
              </pc2:cmMkLst>
              <pc226:cmRplyChg chg="add">
                <pc226:chgData name="Scates, Sara" userId="ea4dabcb-fa5f-4228-81a7-4c0c56797820" providerId="ADAL" clId="{B19DCBB8-ACFB-4571-BBDA-74DA277CB836}" dt="2023-05-24T18:46:01.641" v="49"/>
                <pc2:cmRplyMkLst xmlns:pc2="http://schemas.microsoft.com/office/powerpoint/2019/9/main/command">
                  <pc:docMk/>
                  <pc:sldMk cId="327494629" sldId="323"/>
                  <pc2:cmMk id="{6282075D-81F4-46ED-A9A8-ADF173BE0805}"/>
                  <pc2:cmRplyMk id="{27DD9022-E573-4BBB-96BB-7B34E26BDA37}"/>
                </pc2:cmRplyMkLst>
              </pc226:cmRplyChg>
            </pc226:cmChg>
          </p:ext>
        </pc:extLst>
      </pc:sldChg>
      <pc:sldChg chg="del">
        <pc:chgData name="Scates, Sara" userId="ea4dabcb-fa5f-4228-81a7-4c0c56797820" providerId="ADAL" clId="{B19DCBB8-ACFB-4571-BBDA-74DA277CB836}" dt="2023-05-24T17:59:15.857" v="0" actId="2696"/>
        <pc:sldMkLst>
          <pc:docMk/>
          <pc:sldMk cId="314515802" sldId="324"/>
        </pc:sldMkLst>
      </pc:sldChg>
      <pc:sldChg chg="mod">
        <pc:chgData name="Scates, Sara" userId="ea4dabcb-fa5f-4228-81a7-4c0c56797820" providerId="ADAL" clId="{B19DCBB8-ACFB-4571-BBDA-74DA277CB836}" dt="2023-05-24T19:01:16.767" v="60" actId="27918"/>
        <pc:sldMkLst>
          <pc:docMk/>
          <pc:sldMk cId="2410084660" sldId="327"/>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5.xml"/><Relationship Id="rId1" Type="http://schemas.microsoft.com/office/2011/relationships/chartStyle" Target="style15.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8073543553626811"/>
          <c:w val="0.95416666666666672"/>
          <c:h val="0.69327426719905405"/>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59</c:v>
                </c:pt>
                <c:pt idx="1">
                  <c:v>33</c:v>
                </c:pt>
                <c:pt idx="2">
                  <c:v>45</c:v>
                </c:pt>
                <c:pt idx="3">
                  <c:v>53</c:v>
                </c:pt>
                <c:pt idx="4">
                  <c:v>57</c:v>
                </c:pt>
                <c:pt idx="5">
                  <c:v>63</c:v>
                </c:pt>
                <c:pt idx="6">
                  <c:v>67</c:v>
                </c:pt>
                <c:pt idx="7">
                  <c:v>66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9244862849154216"/>
          <c:y val="2.9520441796550272E-2"/>
          <c:w val="0.58556445888264452"/>
          <c:h val="0.94095911640689944"/>
        </c:manualLayout>
      </c:layout>
      <c:barChart>
        <c:barDir val="bar"/>
        <c:grouping val="clustered"/>
        <c:varyColors val="0"/>
        <c:ser>
          <c:idx val="0"/>
          <c:order val="0"/>
          <c:tx>
            <c:strRef>
              <c:f>Sheet1!$B$1</c:f>
              <c:strCache>
                <c:ptCount val="1"/>
                <c:pt idx="0">
                  <c:v>Women</c:v>
                </c:pt>
              </c:strCache>
            </c:strRef>
          </c:tx>
          <c:spPr>
            <a:solidFill>
              <a:schemeClr val="accent1"/>
            </a:solidFill>
            <a:ln>
              <a:noFill/>
            </a:ln>
            <a:effectLst/>
          </c:spPr>
          <c:invertIfNegative val="0"/>
          <c:dPt>
            <c:idx val="5"/>
            <c:invertIfNegative val="0"/>
            <c:bubble3D val="0"/>
            <c:spPr>
              <a:solidFill>
                <a:schemeClr val="accent5">
                  <a:lumMod val="60000"/>
                  <a:lumOff val="40000"/>
                </a:schemeClr>
              </a:solidFill>
              <a:ln>
                <a:noFill/>
              </a:ln>
              <a:effectLst/>
            </c:spPr>
            <c:extLst>
              <c:ext xmlns:c16="http://schemas.microsoft.com/office/drawing/2014/chart" uri="{C3380CC4-5D6E-409C-BE32-E72D297353CC}">
                <c16:uniqueId val="{00000000-7A0C-4F56-89B3-8A154C0CB23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Refuses to have sexual intercourse with him</c:v>
                </c:pt>
                <c:pt idx="1">
                  <c:v>Burns the food</c:v>
                </c:pt>
                <c:pt idx="2">
                  <c:v>Goes out without telling him</c:v>
                </c:pt>
                <c:pt idx="3">
                  <c:v>Argues with him</c:v>
                </c:pt>
                <c:pt idx="4">
                  <c:v>Neglects the children</c:v>
                </c:pt>
                <c:pt idx="5">
                  <c:v>At least one specified reason</c:v>
                </c:pt>
              </c:strCache>
            </c:strRef>
          </c:cat>
          <c:val>
            <c:numRef>
              <c:f>Sheet1!$B$2:$B$7</c:f>
              <c:numCache>
                <c:formatCode>General</c:formatCode>
                <c:ptCount val="6"/>
                <c:pt idx="0">
                  <c:v>1</c:v>
                </c:pt>
                <c:pt idx="1">
                  <c:v>1</c:v>
                </c:pt>
                <c:pt idx="2">
                  <c:v>2</c:v>
                </c:pt>
                <c:pt idx="3">
                  <c:v>2</c:v>
                </c:pt>
                <c:pt idx="4">
                  <c:v>7</c:v>
                </c:pt>
                <c:pt idx="5">
                  <c:v>9</c:v>
                </c:pt>
              </c:numCache>
            </c:numRef>
          </c:val>
          <c:extLst>
            <c:ext xmlns:c16="http://schemas.microsoft.com/office/drawing/2014/chart" uri="{C3380CC4-5D6E-409C-BE32-E72D297353CC}">
              <c16:uniqueId val="{00000000-1322-4B7E-B274-23205EEF543E}"/>
            </c:ext>
          </c:extLst>
        </c:ser>
        <c:dLbls>
          <c:dLblPos val="outEnd"/>
          <c:showLegendKey val="0"/>
          <c:showVal val="1"/>
          <c:showCatName val="0"/>
          <c:showSerName val="0"/>
          <c:showPercent val="0"/>
          <c:showBubbleSize val="0"/>
        </c:dLbls>
        <c:gapWidth val="100"/>
        <c:overlap val="-5"/>
        <c:axId val="1019810304"/>
        <c:axId val="1019811136"/>
      </c:barChart>
      <c:catAx>
        <c:axId val="10198103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019811136"/>
        <c:crosses val="autoZero"/>
        <c:auto val="1"/>
        <c:lblAlgn val="ctr"/>
        <c:lblOffset val="100"/>
        <c:noMultiLvlLbl val="0"/>
      </c:catAx>
      <c:valAx>
        <c:axId val="1019811136"/>
        <c:scaling>
          <c:orientation val="minMax"/>
          <c:max val="100"/>
        </c:scaling>
        <c:delete val="1"/>
        <c:axPos val="b"/>
        <c:numFmt formatCode="General" sourceLinked="1"/>
        <c:majorTickMark val="out"/>
        <c:minorTickMark val="none"/>
        <c:tickLblPos val="nextTo"/>
        <c:crossAx val="10198103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Refusing to have sexual intercourse with her husband/partner if she knows he has sex with other women</c:v>
                </c:pt>
                <c:pt idx="1">
                  <c:v>Asking that they use a condom if she knows that her husband/partner 
has an STI</c:v>
                </c:pt>
              </c:strCache>
            </c:strRef>
          </c:cat>
          <c:val>
            <c:numRef>
              <c:f>Sheet1!$B$2:$C$2</c:f>
              <c:numCache>
                <c:formatCode>General</c:formatCode>
                <c:ptCount val="2"/>
                <c:pt idx="0">
                  <c:v>86</c:v>
                </c:pt>
                <c:pt idx="1">
                  <c:v>77</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1.6656732185526699E-2"/>
          <c:w val="0.95416666666666672"/>
          <c:h val="0.79736268233078589"/>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Say no to their husband/partner if they do not want to have sexual intercourse</c:v>
                </c:pt>
                <c:pt idx="1">
                  <c:v>Ask their husband/partner to use a condom</c:v>
                </c:pt>
              </c:strCache>
            </c:strRef>
          </c:cat>
          <c:val>
            <c:numRef>
              <c:f>Sheet1!$B$2:$C$2</c:f>
              <c:numCache>
                <c:formatCode>General</c:formatCode>
                <c:ptCount val="2"/>
                <c:pt idx="0">
                  <c:v>92</c:v>
                </c:pt>
                <c:pt idx="1">
                  <c:v>76</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5.5444007168635172E-2"/>
          <c:w val="0.95416666666666672"/>
          <c:h val="0.81856559685234997"/>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15-19</c:v>
                </c:pt>
                <c:pt idx="2">
                  <c:v>20-24</c:v>
                </c:pt>
                <c:pt idx="3">
                  <c:v>25-29</c:v>
                </c:pt>
                <c:pt idx="4">
                  <c:v>30-34</c:v>
                </c:pt>
                <c:pt idx="5">
                  <c:v>35-39</c:v>
                </c:pt>
                <c:pt idx="6">
                  <c:v>40-44</c:v>
                </c:pt>
                <c:pt idx="7">
                  <c:v>45-49</c:v>
                </c:pt>
              </c:strCache>
            </c:strRef>
          </c:cat>
          <c:val>
            <c:numRef>
              <c:f>Sheet1!$B$2:$B$9</c:f>
              <c:numCache>
                <c:formatCode>0</c:formatCode>
                <c:ptCount val="8"/>
                <c:pt idx="0">
                  <c:v>82</c:v>
                </c:pt>
                <c:pt idx="1">
                  <c:v>77</c:v>
                </c:pt>
                <c:pt idx="2">
                  <c:v>82</c:v>
                </c:pt>
                <c:pt idx="3">
                  <c:v>82</c:v>
                </c:pt>
                <c:pt idx="4">
                  <c:v>84</c:v>
                </c:pt>
                <c:pt idx="5">
                  <c:v>83</c:v>
                </c:pt>
                <c:pt idx="6">
                  <c:v>82</c:v>
                </c:pt>
                <c:pt idx="7">
                  <c:v>81</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70361066796314E-2"/>
          <c:y val="1.3845189766504109E-3"/>
          <c:w val="0.96460183535431077"/>
          <c:h val="0.79223017192055145"/>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No education </c:v>
                </c:pt>
                <c:pt idx="1">
                  <c:v>Grades
1–6 </c:v>
                </c:pt>
                <c:pt idx="2">
                  <c:v>Grades 
7–10 </c:v>
                </c:pt>
                <c:pt idx="3">
                  <c:v>Grades 
11–12 </c:v>
                </c:pt>
                <c:pt idx="4">
                  <c:v>Postsecondary </c:v>
                </c:pt>
                <c:pt idx="5">
                  <c:v>College </c:v>
                </c:pt>
              </c:strCache>
            </c:strRef>
          </c:cat>
          <c:val>
            <c:numRef>
              <c:f>Sheet1!$B$2:$B$7</c:f>
              <c:numCache>
                <c:formatCode>0</c:formatCode>
                <c:ptCount val="6"/>
                <c:pt idx="0" formatCode="General">
                  <c:v>64</c:v>
                </c:pt>
                <c:pt idx="1">
                  <c:v>76</c:v>
                </c:pt>
                <c:pt idx="2" formatCode="General">
                  <c:v>82</c:v>
                </c:pt>
                <c:pt idx="3" formatCode="General">
                  <c:v>79</c:v>
                </c:pt>
                <c:pt idx="4" formatCode="General">
                  <c:v>85</c:v>
                </c:pt>
                <c:pt idx="5" formatCode="General">
                  <c:v>86</c:v>
                </c:pt>
              </c:numCache>
            </c:numRef>
          </c:val>
          <c:extLst>
            <c:ext xmlns:c16="http://schemas.microsoft.com/office/drawing/2014/chart" uri="{C3380CC4-5D6E-409C-BE32-E72D297353CC}">
              <c16:uniqueId val="{00000000-CE4D-4961-8853-E190112CF03A}"/>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Lowest</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formatCode="General">
                  <c:v>77</c:v>
                </c:pt>
                <c:pt idx="1">
                  <c:v>79</c:v>
                </c:pt>
                <c:pt idx="2" formatCode="General">
                  <c:v>81</c:v>
                </c:pt>
                <c:pt idx="3" formatCode="General">
                  <c:v>87</c:v>
                </c:pt>
                <c:pt idx="4" formatCode="General">
                  <c:v>88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574080413861311"/>
          <c:y val="5.5289749454426156E-3"/>
          <c:w val="0.63969404186795487"/>
          <c:h val="0.98398805111044663"/>
        </c:manualLayout>
      </c:layout>
      <c:pieChart>
        <c:varyColors val="1"/>
        <c:ser>
          <c:idx val="0"/>
          <c:order val="0"/>
          <c:tx>
            <c:strRef>
              <c:f>Sheet1!$A$2</c:f>
              <c:strCache>
                <c:ptCount val="1"/>
                <c:pt idx="0">
                  <c:v>Women</c:v>
                </c:pt>
              </c:strCache>
            </c:strRef>
          </c:tx>
          <c:dPt>
            <c:idx val="0"/>
            <c:bubble3D val="0"/>
            <c:spPr>
              <a:solidFill>
                <a:schemeClr val="accent1"/>
              </a:solidFill>
              <a:ln>
                <a:noFill/>
              </a:ln>
              <a:effectLst/>
            </c:spPr>
            <c:extLst>
              <c:ext xmlns:c16="http://schemas.microsoft.com/office/drawing/2014/chart" uri="{C3380CC4-5D6E-409C-BE32-E72D297353CC}">
                <c16:uniqueId val="{00000000-74A3-4BF3-A5BB-AA61F4B14C0D}"/>
              </c:ext>
            </c:extLst>
          </c:dPt>
          <c:dPt>
            <c:idx val="1"/>
            <c:bubble3D val="0"/>
            <c:spPr>
              <a:solidFill>
                <a:schemeClr val="accent2"/>
              </a:solidFill>
              <a:ln>
                <a:noFill/>
              </a:ln>
              <a:effectLst/>
            </c:spPr>
            <c:extLst>
              <c:ext xmlns:c16="http://schemas.microsoft.com/office/drawing/2014/chart" uri="{C3380CC4-5D6E-409C-BE32-E72D297353CC}">
                <c16:uniqueId val="{00000001-74A3-4BF3-A5BB-AA61F4B14C0D}"/>
              </c:ext>
            </c:extLst>
          </c:dPt>
          <c:dPt>
            <c:idx val="2"/>
            <c:bubble3D val="0"/>
            <c:spPr>
              <a:solidFill>
                <a:schemeClr val="accent3"/>
              </a:solidFill>
              <a:ln>
                <a:noFill/>
              </a:ln>
              <a:effectLst/>
            </c:spPr>
            <c:extLst>
              <c:ext xmlns:c16="http://schemas.microsoft.com/office/drawing/2014/chart" uri="{C3380CC4-5D6E-409C-BE32-E72D297353CC}">
                <c16:uniqueId val="{00000003-74A3-4BF3-A5BB-AA61F4B14C0D}"/>
              </c:ext>
            </c:extLst>
          </c:dPt>
          <c:dPt>
            <c:idx val="3"/>
            <c:bubble3D val="0"/>
            <c:spPr>
              <a:solidFill>
                <a:schemeClr val="accent4"/>
              </a:solidFill>
              <a:ln>
                <a:noFill/>
              </a:ln>
              <a:effectLst/>
            </c:spPr>
            <c:extLst>
              <c:ext xmlns:c16="http://schemas.microsoft.com/office/drawing/2014/chart" uri="{C3380CC4-5D6E-409C-BE32-E72D297353CC}">
                <c16:uniqueId val="{00000002-74A3-4BF3-A5BB-AA61F4B14C0D}"/>
              </c:ext>
            </c:extLst>
          </c:dPt>
          <c:dLbls>
            <c:dLbl>
              <c:idx val="0"/>
              <c:layout>
                <c:manualLayout>
                  <c:x val="0.13838969404186796"/>
                  <c:y val="7.438019913905739E-3"/>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0-74A3-4BF3-A5BB-AA61F4B14C0D}"/>
                </c:ext>
              </c:extLst>
            </c:dLbl>
            <c:dLbl>
              <c:idx val="1"/>
              <c:layout>
                <c:manualLayout>
                  <c:x val="-2.5907350349322275E-2"/>
                  <c:y val="1.6709312016314651E-2"/>
                </c:manualLayout>
              </c:layout>
              <c:spPr>
                <a:noFill/>
                <a:ln>
                  <a:noFill/>
                </a:ln>
                <a:effectLst/>
              </c:spPr>
              <c:txPr>
                <a:bodyPr rot="0" spcFirstLastPara="1" vertOverflow="ellipsis" vert="horz" wrap="square" lIns="38100" tIns="19050" rIns="38100" bIns="19050" anchor="ctr" anchorCtr="1">
                  <a:noAutofit/>
                </a:bodyPr>
                <a:lstStyle/>
                <a:p>
                  <a:pPr>
                    <a:defRPr sz="20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4847020933977454"/>
                      <c:h val="0.14966030974976258"/>
                    </c:manualLayout>
                  </c15:layout>
                </c:ext>
                <c:ext xmlns:c16="http://schemas.microsoft.com/office/drawing/2014/chart" uri="{C3380CC4-5D6E-409C-BE32-E72D297353CC}">
                  <c16:uniqueId val="{00000001-74A3-4BF3-A5BB-AA61F4B14C0D}"/>
                </c:ext>
              </c:extLst>
            </c:dLbl>
            <c:dLbl>
              <c:idx val="2"/>
              <c:layout>
                <c:manualLayout>
                  <c:x val="-6.0135417855376773E-3"/>
                  <c:y val="8.5007697227184348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74A3-4BF3-A5BB-AA61F4B14C0D}"/>
                </c:ext>
              </c:extLst>
            </c:dLbl>
            <c:dLbl>
              <c:idx val="3"/>
              <c:layout>
                <c:manualLayout>
                  <c:x val="-0.21352847198448019"/>
                  <c:y val="-6.4861304606380399E-2"/>
                </c:manualLayout>
              </c:layout>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2-74A3-4BF3-A5BB-AA61F4B14C0D}"/>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howLeaderLines val="0"/>
            <c:extLst>
              <c:ext xmlns:c15="http://schemas.microsoft.com/office/drawing/2012/chart" uri="{CE6537A1-D6FC-4f65-9D91-7224C49458BB}"/>
            </c:extLst>
          </c:dLbls>
          <c:cat>
            <c:strRef>
              <c:f>Sheet1!$B$1:$E$1</c:f>
              <c:strCache>
                <c:ptCount val="4"/>
                <c:pt idx="0">
                  <c:v>Cash only</c:v>
                </c:pt>
                <c:pt idx="1">
                  <c:v>Cash and in-kind</c:v>
                </c:pt>
                <c:pt idx="2">
                  <c:v>In-kind only</c:v>
                </c:pt>
                <c:pt idx="3">
                  <c:v>Not paid</c:v>
                </c:pt>
              </c:strCache>
            </c:strRef>
          </c:cat>
          <c:val>
            <c:numRef>
              <c:f>Sheet1!$B$2:$E$2</c:f>
              <c:numCache>
                <c:formatCode>General</c:formatCode>
                <c:ptCount val="4"/>
                <c:pt idx="0">
                  <c:v>79</c:v>
                </c:pt>
                <c:pt idx="1">
                  <c:v>2</c:v>
                </c:pt>
                <c:pt idx="2">
                  <c:v>1</c:v>
                </c:pt>
                <c:pt idx="3">
                  <c:v>19</c:v>
                </c:pt>
              </c:numCache>
            </c:numRef>
          </c:val>
          <c:extLst>
            <c:ext xmlns:c16="http://schemas.microsoft.com/office/drawing/2014/chart" uri="{C3380CC4-5D6E-409C-BE32-E72D297353CC}">
              <c16:uniqueId val="{00000000-1C93-4E1D-B405-BA49DC4B4080}"/>
            </c:ext>
          </c:extLst>
        </c:ser>
        <c:dLbls>
          <c:showLegendKey val="0"/>
          <c:showVal val="0"/>
          <c:showCatName val="0"/>
          <c:showSerName val="0"/>
          <c:showPercent val="0"/>
          <c:showBubbleSize val="0"/>
          <c:showLeaderLines val="0"/>
        </c:dLbls>
        <c:firstSliceAng val="142"/>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20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9983111584530011"/>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5">
                  <a:lumMod val="20000"/>
                  <a:lumOff val="80000"/>
                </a:schemeClr>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3.3993611339436007E-2"/>
                  <c:y val="-0.21731424489436446"/>
                </c:manualLayout>
              </c:layout>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delete val="1"/>
              <c:extLst>
                <c:ext xmlns:c15="http://schemas.microsoft.com/office/drawing/2012/chart" uri="{CE6537A1-D6FC-4f65-9D91-7224C49458BB}">
                  <c15:layout>
                    <c:manualLayout>
                      <c:w val="0.31206149678259471"/>
                      <c:h val="0.32968430009545574"/>
                    </c:manualLayout>
                  </c15:layout>
                </c:ext>
                <c:ext xmlns:c16="http://schemas.microsoft.com/office/drawing/2014/chart" uri="{C3380CC4-5D6E-409C-BE32-E72D297353CC}">
                  <c16:uniqueId val="{00000001-AFA1-4794-A37B-898FEAB5CD79}"/>
                </c:ext>
              </c:extLst>
            </c:dLbl>
            <c:dLbl>
              <c:idx val="2"/>
              <c:layout>
                <c:manualLayout>
                  <c:x val="-1.8017469656357032E-2"/>
                  <c:y val="-5.9944613517824465E-3"/>
                </c:manualLayout>
              </c:layout>
              <c:dLblPos val="bestFit"/>
              <c:showLegendKey val="0"/>
              <c:showVal val="0"/>
              <c:showCatName val="1"/>
              <c:showSerName val="0"/>
              <c:showPercent val="1"/>
              <c:showBubbleSize val="0"/>
              <c:extLst>
                <c:ext xmlns:c15="http://schemas.microsoft.com/office/drawing/2012/chart" uri="{CE6537A1-D6FC-4f65-9D91-7224C49458BB}">
                  <c15:layout>
                    <c:manualLayout>
                      <c:w val="0.18638150107329995"/>
                      <c:h val="0.28366255345382668"/>
                    </c:manualLayout>
                  </c15:layout>
                </c:ext>
                <c:ext xmlns:c16="http://schemas.microsoft.com/office/drawing/2014/chart" uri="{C3380CC4-5D6E-409C-BE32-E72D297353CC}">
                  <c16:uniqueId val="{00000001-908B-4CA9-A2FA-30018FEB18CC}"/>
                </c:ext>
              </c:extLst>
            </c:dLbl>
            <c:dLbl>
              <c:idx val="3"/>
              <c:layout>
                <c:manualLayout>
                  <c:x val="-0.16157498818185106"/>
                  <c:y val="0.1044627217661046"/>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19721652969255352"/>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Mainly wife</c:v>
                </c:pt>
                <c:pt idx="1">
                  <c:v>Wife and husband/ partner jointly</c:v>
                </c:pt>
                <c:pt idx="2">
                  <c:v>Mainly husband/ partner</c:v>
                </c:pt>
              </c:strCache>
            </c:strRef>
          </c:cat>
          <c:val>
            <c:numRef>
              <c:f>Sheet1!$B$2:$B$4</c:f>
              <c:numCache>
                <c:formatCode>General</c:formatCode>
                <c:ptCount val="3"/>
                <c:pt idx="0">
                  <c:v>40</c:v>
                </c:pt>
                <c:pt idx="1">
                  <c:v>56</c:v>
                </c:pt>
                <c:pt idx="2">
                  <c:v>5</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1"/>
        </c:dLbls>
        <c:firstSliceAng val="10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686731118714087"/>
          <c:y val="4.1836169525692087E-2"/>
          <c:w val="0.63877575202717118"/>
          <c:h val="0.95816374755233324"/>
        </c:manualLayout>
      </c:layout>
      <c:pieChart>
        <c:varyColors val="1"/>
        <c:ser>
          <c:idx val="0"/>
          <c:order val="0"/>
          <c:tx>
            <c:strRef>
              <c:f>Sheet1!$B$1</c:f>
              <c:strCache>
                <c:ptCount val="1"/>
                <c:pt idx="0">
                  <c:v>Sales</c:v>
                </c:pt>
              </c:strCache>
            </c:strRef>
          </c:tx>
          <c:dPt>
            <c:idx val="0"/>
            <c:bubble3D val="0"/>
            <c:spPr>
              <a:solidFill>
                <a:schemeClr val="accent5">
                  <a:lumMod val="75000"/>
                </a:schemeClr>
              </a:solidFill>
              <a:ln w="19050">
                <a:solidFill>
                  <a:schemeClr val="lt1"/>
                </a:solidFill>
              </a:ln>
              <a:effectLst/>
            </c:spPr>
            <c:extLst>
              <c:ext xmlns:c16="http://schemas.microsoft.com/office/drawing/2014/chart" uri="{C3380CC4-5D6E-409C-BE32-E72D297353CC}">
                <c16:uniqueId val="{00000002-AFA1-4794-A37B-898FEAB5CD79}"/>
              </c:ext>
            </c:extLst>
          </c:dPt>
          <c:dPt>
            <c:idx val="1"/>
            <c:bubble3D val="0"/>
            <c:spPr>
              <a:solidFill>
                <a:schemeClr val="accent6"/>
              </a:solidFill>
              <a:ln w="19050">
                <a:solidFill>
                  <a:schemeClr val="lt1"/>
                </a:solidFill>
              </a:ln>
              <a:effectLst/>
            </c:spPr>
            <c:extLst>
              <c:ext xmlns:c16="http://schemas.microsoft.com/office/drawing/2014/chart" uri="{C3380CC4-5D6E-409C-BE32-E72D297353CC}">
                <c16:uniqueId val="{00000001-AFA1-4794-A37B-898FEAB5CD79}"/>
              </c:ext>
            </c:extLst>
          </c:dPt>
          <c:dPt>
            <c:idx val="2"/>
            <c:bubble3D val="0"/>
            <c:spPr>
              <a:solidFill>
                <a:schemeClr val="accent1"/>
              </a:solidFill>
              <a:ln w="19050">
                <a:solidFill>
                  <a:schemeClr val="lt1"/>
                </a:solidFill>
              </a:ln>
              <a:effectLst/>
            </c:spPr>
            <c:extLst>
              <c:ext xmlns:c16="http://schemas.microsoft.com/office/drawing/2014/chart" uri="{C3380CC4-5D6E-409C-BE32-E72D297353CC}">
                <c16:uniqueId val="{00000001-908B-4CA9-A2FA-30018FEB18CC}"/>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0-AFA1-4794-A37B-898FEAB5CD79}"/>
              </c:ext>
            </c:extLst>
          </c:dPt>
          <c:dLbls>
            <c:dLbl>
              <c:idx val="0"/>
              <c:layout>
                <c:manualLayout>
                  <c:x val="-0.10757703176017919"/>
                  <c:y val="-0.13280582438766622"/>
                </c:manualLayout>
              </c:layout>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AFA1-4794-A37B-898FEAB5CD79}"/>
                </c:ext>
              </c:extLst>
            </c:dLbl>
            <c:dLbl>
              <c:idx val="1"/>
              <c:delete val="1"/>
              <c:extLst>
                <c:ext xmlns:c15="http://schemas.microsoft.com/office/drawing/2012/chart" uri="{CE6537A1-D6FC-4f65-9D91-7224C49458BB}">
                  <c15:layout>
                    <c:manualLayout>
                      <c:w val="0.15154454184361926"/>
                      <c:h val="0.133326418177726"/>
                    </c:manualLayout>
                  </c15:layout>
                </c:ext>
                <c:ext xmlns:c16="http://schemas.microsoft.com/office/drawing/2014/chart" uri="{C3380CC4-5D6E-409C-BE32-E72D297353CC}">
                  <c16:uniqueId val="{00000001-AFA1-4794-A37B-898FEAB5CD79}"/>
                </c:ext>
              </c:extLst>
            </c:dLbl>
            <c:dLbl>
              <c:idx val="2"/>
              <c:layout>
                <c:manualLayout>
                  <c:x val="-0.20575353858283879"/>
                  <c:y val="0.20754283645330801"/>
                </c:manualLayout>
              </c:layout>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481601730251842"/>
                      <c:h val="0.181755340489867"/>
                    </c:manualLayout>
                  </c15:layout>
                </c:ext>
                <c:ext xmlns:c16="http://schemas.microsoft.com/office/drawing/2014/chart" uri="{C3380CC4-5D6E-409C-BE32-E72D297353CC}">
                  <c16:uniqueId val="{00000001-908B-4CA9-A2FA-30018FEB18CC}"/>
                </c:ext>
              </c:extLst>
            </c:dLbl>
            <c:dLbl>
              <c:idx val="3"/>
              <c:layout>
                <c:manualLayout>
                  <c:x val="1.8604630172931597E-3"/>
                  <c:y val="-4.9011165366814038E-3"/>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3223837490208984"/>
                      <c:h val="0.18303725376990143"/>
                    </c:manualLayout>
                  </c15:layout>
                </c:ext>
                <c:ext xmlns:c16="http://schemas.microsoft.com/office/drawing/2014/chart" uri="{C3380CC4-5D6E-409C-BE32-E72D297353CC}">
                  <c16:uniqueId val="{00000000-AFA1-4794-A37B-898FEAB5CD79}"/>
                </c:ext>
              </c:extLst>
            </c:dLbl>
            <c:dLbl>
              <c:idx val="4"/>
              <c:layout>
                <c:manualLayout>
                  <c:x val="1.3936934116470196E-2"/>
                  <c:y val="-6.2153243305844132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2-908B-4CA9-A2FA-30018FEB18CC}"/>
                </c:ext>
              </c:extLst>
            </c:dLbl>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SemiBold" panose="020B0603030403020204" pitchFamily="34" charset="0"/>
                    <a:ea typeface="Source Sans Pro SemiBold" panose="020B0603030403020204" pitchFamily="34" charset="0"/>
                    <a:cs typeface="+mn-cs"/>
                  </a:defRPr>
                </a:pPr>
                <a:endParaRPr lang="en-US"/>
              </a:p>
            </c:txPr>
            <c:dLblPos val="bestFit"/>
            <c:showLegendKey val="0"/>
            <c:showVal val="0"/>
            <c:showCatName val="1"/>
            <c:showSerName val="0"/>
            <c:showPercent val="1"/>
            <c:showBubbleSize val="0"/>
            <c:separator>
</c:separator>
            <c:showLeaderLines val="0"/>
            <c:extLst>
              <c:ext xmlns:c15="http://schemas.microsoft.com/office/drawing/2012/chart" uri="{CE6537A1-D6FC-4f65-9D91-7224C49458BB}"/>
            </c:extLst>
          </c:dLbls>
          <c:cat>
            <c:strRef>
              <c:f>Sheet1!$A$2:$A$5</c:f>
              <c:strCache>
                <c:ptCount val="4"/>
                <c:pt idx="0">
                  <c:v>More</c:v>
                </c:pt>
                <c:pt idx="1">
                  <c:v>Less</c:v>
                </c:pt>
                <c:pt idx="2">
                  <c:v>About the same</c:v>
                </c:pt>
                <c:pt idx="3">
                  <c:v>Husband/partner has no earnings</c:v>
                </c:pt>
              </c:strCache>
            </c:strRef>
          </c:cat>
          <c:val>
            <c:numRef>
              <c:f>Sheet1!$B$2:$B$5</c:f>
              <c:numCache>
                <c:formatCode>General</c:formatCode>
                <c:ptCount val="4"/>
                <c:pt idx="0">
                  <c:v>26</c:v>
                </c:pt>
                <c:pt idx="1">
                  <c:v>45</c:v>
                </c:pt>
                <c:pt idx="2">
                  <c:v>24</c:v>
                </c:pt>
                <c:pt idx="3">
                  <c:v>4</c:v>
                </c:pt>
              </c:numCache>
            </c:numRef>
          </c:val>
          <c:extLst>
            <c:ext xmlns:c16="http://schemas.microsoft.com/office/drawing/2014/chart" uri="{C3380CC4-5D6E-409C-BE32-E72D297353CC}">
              <c16:uniqueId val="{00000000-908B-4CA9-A2FA-30018FEB18CC}"/>
            </c:ext>
          </c:extLst>
        </c:ser>
        <c:dLbls>
          <c:dLblPos val="bestFit"/>
          <c:showLegendKey val="0"/>
          <c:showVal val="1"/>
          <c:showCatName val="0"/>
          <c:showSerName val="0"/>
          <c:showPercent val="0"/>
          <c:showBubbleSize val="0"/>
          <c:showLeaderLines val="0"/>
        </c:dLbls>
        <c:firstSliceAng val="10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8.9523679796748898E-2"/>
          <c:w val="0.99925520170099058"/>
          <c:h val="0.6673183501452008"/>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Own a house 
(alone and/or jointly)</c:v>
                </c:pt>
                <c:pt idx="1">
                  <c:v>Own land 
(alone and/or jointly)</c:v>
                </c:pt>
                <c:pt idx="2">
                  <c:v>Have and use a bank account</c:v>
                </c:pt>
                <c:pt idx="3">
                  <c:v>Own any 
mobile phone</c:v>
                </c:pt>
                <c:pt idx="4">
                  <c:v>Own a smart-phone</c:v>
                </c:pt>
              </c:strCache>
            </c:strRef>
          </c:cat>
          <c:val>
            <c:numRef>
              <c:f>Sheet1!$B$2:$F$2</c:f>
              <c:numCache>
                <c:formatCode>General</c:formatCode>
                <c:ptCount val="5"/>
                <c:pt idx="0" formatCode="0">
                  <c:v>30</c:v>
                </c:pt>
                <c:pt idx="1">
                  <c:v>6</c:v>
                </c:pt>
                <c:pt idx="2">
                  <c:v>32</c:v>
                </c:pt>
                <c:pt idx="3">
                  <c:v>91</c:v>
                </c:pt>
                <c:pt idx="4">
                  <c:v>85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0"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Philippines</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1-2D1A-4B69-9C10-340D2E908B2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2D1A-4B69-9C10-340D2E908B2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Philippines</c:v>
                </c:pt>
                <c:pt idx="1">
                  <c:v>Urban</c:v>
                </c:pt>
                <c:pt idx="2">
                  <c:v>Rural</c:v>
                </c:pt>
              </c:strCache>
            </c:strRef>
          </c:cat>
          <c:val>
            <c:numRef>
              <c:f>Sheet1!$B$2:$B$4</c:f>
              <c:numCache>
                <c:formatCode>General</c:formatCode>
                <c:ptCount val="3"/>
                <c:pt idx="0">
                  <c:v>57</c:v>
                </c:pt>
                <c:pt idx="1">
                  <c:v>63</c:v>
                </c:pt>
                <c:pt idx="2">
                  <c:v>48</c:v>
                </c:pt>
              </c:numCache>
            </c:numRef>
          </c:val>
          <c:extLst>
            <c:ext xmlns:c16="http://schemas.microsoft.com/office/drawing/2014/chart" uri="{C3380CC4-5D6E-409C-BE32-E72D297353CC}">
              <c16:uniqueId val="{00000004-2D1A-4B69-9C10-340D2E908B27}"/>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0370361066796314E-2"/>
          <c:y val="1.3845189766504109E-3"/>
          <c:w val="0.96460183535431077"/>
          <c:h val="0.79223017192055145"/>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No education </c:v>
                </c:pt>
                <c:pt idx="1">
                  <c:v>Grades
1–6 </c:v>
                </c:pt>
                <c:pt idx="2">
                  <c:v>Grades 
7–10 </c:v>
                </c:pt>
                <c:pt idx="3">
                  <c:v>Grades 
11–12 </c:v>
                </c:pt>
                <c:pt idx="4">
                  <c:v>Postsecondary </c:v>
                </c:pt>
                <c:pt idx="5">
                  <c:v>College </c:v>
                </c:pt>
              </c:strCache>
            </c:strRef>
          </c:cat>
          <c:val>
            <c:numRef>
              <c:f>Sheet1!$B$2:$B$7</c:f>
              <c:numCache>
                <c:formatCode>0</c:formatCode>
                <c:ptCount val="6"/>
                <c:pt idx="0" formatCode="General">
                  <c:v>25</c:v>
                </c:pt>
                <c:pt idx="1">
                  <c:v>33</c:v>
                </c:pt>
                <c:pt idx="2" formatCode="General">
                  <c:v>44</c:v>
                </c:pt>
                <c:pt idx="3" formatCode="General">
                  <c:v>49</c:v>
                </c:pt>
                <c:pt idx="4" formatCode="General">
                  <c:v>75</c:v>
                </c:pt>
                <c:pt idx="5" formatCode="General">
                  <c:v>80</c:v>
                </c:pt>
              </c:numCache>
            </c:numRef>
          </c:val>
          <c:extLst>
            <c:ext xmlns:c16="http://schemas.microsoft.com/office/drawing/2014/chart" uri="{C3380CC4-5D6E-409C-BE32-E72D297353CC}">
              <c16:uniqueId val="{00000000-4F62-448D-956C-D2EC2F31D1E8}"/>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9.4302610590521252E-2"/>
          <c:w val="0.99392242559276067"/>
          <c:h val="0.64113180856268459"/>
        </c:manualLayout>
      </c:layout>
      <c:barChart>
        <c:barDir val="col"/>
        <c:grouping val="clustered"/>
        <c:varyColors val="0"/>
        <c:ser>
          <c:idx val="0"/>
          <c:order val="0"/>
          <c:tx>
            <c:strRef>
              <c:f>Sheet1!$A$2</c:f>
              <c:strCache>
                <c:ptCount val="1"/>
                <c:pt idx="0">
                  <c:v>Woman's own health care</c:v>
                </c:pt>
              </c:strCache>
            </c:strRef>
          </c:tx>
          <c:spPr>
            <a:solidFill>
              <a:schemeClr val="accent3"/>
            </a:solidFill>
            <a:ln>
              <a:noFill/>
            </a:ln>
            <a:effectLst/>
          </c:spPr>
          <c:invertIfNegative val="0"/>
          <c:dPt>
            <c:idx val="0"/>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0-9C46-41D7-9AB9-64DBB2633E82}"/>
              </c:ext>
            </c:extLst>
          </c:dPt>
          <c:dPt>
            <c:idx val="1"/>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1-DF6C-4989-9D1D-C38509042BBD}"/>
              </c:ext>
            </c:extLst>
          </c:dPt>
          <c:dPt>
            <c:idx val="2"/>
            <c:invertIfNegative val="0"/>
            <c:bubble3D val="0"/>
            <c:spPr>
              <a:solidFill>
                <a:schemeClr val="accent1">
                  <a:lumMod val="40000"/>
                  <a:lumOff val="60000"/>
                </a:schemeClr>
              </a:solidFill>
              <a:ln>
                <a:noFill/>
              </a:ln>
              <a:effectLst/>
            </c:spPr>
            <c:extLst>
              <c:ext xmlns:c16="http://schemas.microsoft.com/office/drawing/2014/chart" uri="{C3380CC4-5D6E-409C-BE32-E72D297353CC}">
                <c16:uniqueId val="{00000003-DF6C-4989-9D1D-C38509042BBD}"/>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5-DF6C-4989-9D1D-C38509042BBD}"/>
              </c:ext>
            </c:extLst>
          </c:dPt>
          <c:dPt>
            <c:idx val="4"/>
            <c:invertIfNegative val="0"/>
            <c:bubble3D val="0"/>
            <c:spPr>
              <a:solidFill>
                <a:schemeClr val="accent3"/>
              </a:solidFill>
              <a:ln>
                <a:noFill/>
              </a:ln>
              <a:effectLst/>
            </c:spPr>
            <c:extLst>
              <c:ext xmlns:c16="http://schemas.microsoft.com/office/drawing/2014/chart" uri="{C3380CC4-5D6E-409C-BE32-E72D297353CC}">
                <c16:uniqueId val="{00000006-DF6C-4989-9D1D-C38509042BBD}"/>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Woman's own health care</c:v>
                </c:pt>
                <c:pt idx="1">
                  <c:v>Making major household purchases</c:v>
                </c:pt>
                <c:pt idx="2">
                  <c:v>Visits to her family or relatives</c:v>
                </c:pt>
                <c:pt idx="3">
                  <c:v>All three decisions</c:v>
                </c:pt>
                <c:pt idx="4">
                  <c:v>None of the three decisions</c:v>
                </c:pt>
              </c:strCache>
            </c:strRef>
          </c:cat>
          <c:val>
            <c:numRef>
              <c:f>Sheet1!$B$2:$B$6</c:f>
              <c:numCache>
                <c:formatCode>General</c:formatCode>
                <c:ptCount val="5"/>
                <c:pt idx="0">
                  <c:v>95</c:v>
                </c:pt>
                <c:pt idx="1">
                  <c:v>88</c:v>
                </c:pt>
                <c:pt idx="2">
                  <c:v>93</c:v>
                </c:pt>
                <c:pt idx="3">
                  <c:v>85</c:v>
                </c:pt>
                <c:pt idx="4">
                  <c:v>3</c:v>
                </c:pt>
              </c:numCache>
            </c:numRef>
          </c:val>
          <c:extLst>
            <c:ext xmlns:c16="http://schemas.microsoft.com/office/drawing/2014/chart" uri="{C3380CC4-5D6E-409C-BE32-E72D297353CC}">
              <c16:uniqueId val="{00000004-DF6C-4989-9D1D-C38509042BBD}"/>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min val="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008130081300813E-2"/>
          <c:y val="2.8860571418655126E-2"/>
          <c:w val="0.96422764227642277"/>
          <c:h val="0.80438647631222637"/>
        </c:manualLayout>
      </c:layout>
      <c:lineChart>
        <c:grouping val="standard"/>
        <c:varyColors val="0"/>
        <c:ser>
          <c:idx val="0"/>
          <c:order val="0"/>
          <c:tx>
            <c:strRef>
              <c:f>Sheet1!$B$1</c:f>
              <c:strCache>
                <c:ptCount val="1"/>
                <c:pt idx="0">
                  <c:v>All three</c:v>
                </c:pt>
              </c:strCache>
            </c:strRef>
          </c:tx>
          <c:spPr>
            <a:ln w="38100" cap="rnd">
              <a:solidFill>
                <a:schemeClr val="accent3"/>
              </a:solidFill>
              <a:round/>
            </a:ln>
            <a:effectLst/>
          </c:spPr>
          <c:marker>
            <c:symbol val="circle"/>
            <c:size val="5"/>
            <c:spPr>
              <a:solidFill>
                <a:schemeClr val="accent5"/>
              </a:solidFill>
              <a:ln w="38100">
                <a:solidFill>
                  <a:schemeClr val="accent3"/>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2003 
NDHS</c:v>
                </c:pt>
                <c:pt idx="1">
                  <c:v>2008 
NDHS</c:v>
                </c:pt>
                <c:pt idx="2">
                  <c:v>2013 
NDHS</c:v>
                </c:pt>
                <c:pt idx="3">
                  <c:v>2017 
NDHS</c:v>
                </c:pt>
                <c:pt idx="4">
                  <c:v>2022 
NDHS</c:v>
                </c:pt>
              </c:strCache>
            </c:strRef>
          </c:cat>
          <c:val>
            <c:numRef>
              <c:f>Sheet1!$B$2:$B$6</c:f>
              <c:numCache>
                <c:formatCode>General</c:formatCode>
                <c:ptCount val="5"/>
                <c:pt idx="0" formatCode="0">
                  <c:v>71</c:v>
                </c:pt>
                <c:pt idx="1">
                  <c:v>79</c:v>
                </c:pt>
                <c:pt idx="2" formatCode="0">
                  <c:v>80</c:v>
                </c:pt>
                <c:pt idx="3">
                  <c:v>85</c:v>
                </c:pt>
                <c:pt idx="4">
                  <c:v>85</c:v>
                </c:pt>
              </c:numCache>
            </c:numRef>
          </c:val>
          <c:smooth val="0"/>
          <c:extLst>
            <c:ext xmlns:c16="http://schemas.microsoft.com/office/drawing/2014/chart" uri="{C3380CC4-5D6E-409C-BE32-E72D297353CC}">
              <c16:uniqueId val="{00000000-DE14-4097-946D-58895295E11A}"/>
            </c:ext>
          </c:extLst>
        </c:ser>
        <c:ser>
          <c:idx val="1"/>
          <c:order val="1"/>
          <c:tx>
            <c:strRef>
              <c:f>Sheet1!$C$1</c:f>
              <c:strCache>
                <c:ptCount val="1"/>
                <c:pt idx="0">
                  <c:v>None</c:v>
                </c:pt>
              </c:strCache>
            </c:strRef>
          </c:tx>
          <c:spPr>
            <a:ln w="38100" cap="rnd">
              <a:solidFill>
                <a:schemeClr val="accent2"/>
              </a:solidFill>
              <a:round/>
            </a:ln>
            <a:effectLst/>
          </c:spPr>
          <c:marker>
            <c:symbol val="circle"/>
            <c:size val="5"/>
            <c:spPr>
              <a:solidFill>
                <a:schemeClr val="accent4"/>
              </a:solidFill>
              <a:ln w="38100">
                <a:solidFill>
                  <a:schemeClr val="accent2"/>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2003 
NDHS</c:v>
                </c:pt>
                <c:pt idx="1">
                  <c:v>2008 
NDHS</c:v>
                </c:pt>
                <c:pt idx="2">
                  <c:v>2013 
NDHS</c:v>
                </c:pt>
                <c:pt idx="3">
                  <c:v>2017 
NDHS</c:v>
                </c:pt>
                <c:pt idx="4">
                  <c:v>2022 
NDHS</c:v>
                </c:pt>
              </c:strCache>
            </c:strRef>
          </c:cat>
          <c:val>
            <c:numRef>
              <c:f>Sheet1!$C$2:$C$6</c:f>
              <c:numCache>
                <c:formatCode>General</c:formatCode>
                <c:ptCount val="5"/>
                <c:pt idx="0" formatCode="0">
                  <c:v>3</c:v>
                </c:pt>
                <c:pt idx="1">
                  <c:v>2</c:v>
                </c:pt>
                <c:pt idx="2">
                  <c:v>1</c:v>
                </c:pt>
                <c:pt idx="3">
                  <c:v>2</c:v>
                </c:pt>
                <c:pt idx="4">
                  <c:v>3</c:v>
                </c:pt>
              </c:numCache>
            </c:numRef>
          </c:val>
          <c:smooth val="0"/>
          <c:extLst>
            <c:ext xmlns:c16="http://schemas.microsoft.com/office/drawing/2014/chart" uri="{C3380CC4-5D6E-409C-BE32-E72D297353CC}">
              <c16:uniqueId val="{00000002-DE14-4097-946D-58895295E11A}"/>
            </c:ext>
          </c:extLst>
        </c:ser>
        <c:dLbls>
          <c:showLegendKey val="0"/>
          <c:showVal val="0"/>
          <c:showCatName val="0"/>
          <c:showSerName val="0"/>
          <c:showPercent val="0"/>
          <c:showBubbleSize val="0"/>
        </c:dLbls>
        <c:marker val="1"/>
        <c:smooth val="0"/>
        <c:axId val="211592223"/>
        <c:axId val="211586815"/>
      </c:lineChart>
      <c:catAx>
        <c:axId val="211592223"/>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211586815"/>
        <c:crosses val="autoZero"/>
        <c:auto val="1"/>
        <c:lblAlgn val="ctr"/>
        <c:lblOffset val="100"/>
        <c:noMultiLvlLbl val="0"/>
      </c:catAx>
      <c:valAx>
        <c:axId val="211586815"/>
        <c:scaling>
          <c:orientation val="minMax"/>
          <c:max val="100"/>
          <c:min val="0"/>
        </c:scaling>
        <c:delete val="1"/>
        <c:axPos val="l"/>
        <c:numFmt formatCode="0" sourceLinked="1"/>
        <c:majorTickMark val="out"/>
        <c:minorTickMark val="none"/>
        <c:tickLblPos val="nextTo"/>
        <c:crossAx val="21159222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drawing1.xml.rels><?xml version="1.0" encoding="UTF-8" standalone="yes"?>
<Relationships xmlns="http://schemas.openxmlformats.org/package/2006/relationships"><Relationship Id="rId1" Type="http://schemas.openxmlformats.org/officeDocument/2006/relationships/image" Target="../media/image4.png"/></Relationships>
</file>

<file path=ppt/drawings/drawing1.xml><?xml version="1.0" encoding="utf-8"?>
<c:userShapes xmlns:c="http://schemas.openxmlformats.org/drawingml/2006/chart">
  <cdr:relSizeAnchor xmlns:cdr="http://schemas.openxmlformats.org/drawingml/2006/chartDrawing">
    <cdr:from>
      <cdr:x>0.63359</cdr:x>
      <cdr:y>0.91558</cdr:y>
    </cdr:from>
    <cdr:to>
      <cdr:x>1</cdr:x>
      <cdr:y>1</cdr:y>
    </cdr:to>
    <cdr:pic>
      <cdr:nvPicPr>
        <cdr:cNvPr id="2" name="chart">
          <a:extLst xmlns:a="http://schemas.openxmlformats.org/drawingml/2006/main">
            <a:ext uri="{FF2B5EF4-FFF2-40B4-BE49-F238E27FC236}">
              <a16:creationId xmlns:a16="http://schemas.microsoft.com/office/drawing/2014/main" id="{168DF2E0-D26E-E31B-D873-9F1FF5F230FF}"/>
            </a:ext>
          </a:extLst>
        </cdr:cNvPr>
        <cdr:cNvPicPr>
          <a:picLocks xmlns:a="http://schemas.openxmlformats.org/drawingml/2006/main" noChangeAspect="1"/>
        </cdr:cNvPicPr>
      </cdr:nvPicPr>
      <cdr:blipFill>
        <a:blip xmlns:a="http://schemas.openxmlformats.org/drawingml/2006/main" xmlns:r="http://schemas.openxmlformats.org/officeDocument/2006/relationships" r:embed="rId1"/>
        <a:stretch xmlns:a="http://schemas.openxmlformats.org/drawingml/2006/main">
          <a:fillRect/>
        </a:stretch>
      </cdr:blipFill>
      <cdr:spPr>
        <a:xfrm xmlns:a="http://schemas.openxmlformats.org/drawingml/2006/main">
          <a:off x="4996946" y="4694317"/>
          <a:ext cx="2889754" cy="432854"/>
        </a:xfrm>
        <a:prstGeom xmlns:a="http://schemas.openxmlformats.org/drawingml/2006/main" prst="rect">
          <a:avLst/>
        </a:prstGeom>
      </cdr:spPr>
    </cdr:pic>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5/25/2023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8D18C8-8C88-4D3B-9BE0-2A1484ED1CE6}" type="datetimeFigureOut">
              <a:rPr lang="en-US" smtClean="0"/>
              <a:t>5/25/2023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45D5AC5-2D26-47F1-921A-66A135DAE3A5}" type="slidenum">
              <a:rPr lang="en-US" smtClean="0"/>
              <a:t>‹#›</a:t>
            </a:fld>
            <a:endParaRPr lang="en-US"/>
          </a:p>
        </p:txBody>
      </p:sp>
    </p:spTree>
    <p:extLst>
      <p:ext uri="{BB962C8B-B14F-4D97-AF65-F5344CB8AC3E}">
        <p14:creationId xmlns:p14="http://schemas.microsoft.com/office/powerpoint/2010/main" val="4237849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59% of married women were employed in the 12 months before the survey.</a:t>
            </a:r>
          </a:p>
        </p:txBody>
      </p:sp>
      <p:sp>
        <p:nvSpPr>
          <p:cNvPr id="4" name="Slide Number Placeholder 3"/>
          <p:cNvSpPr>
            <a:spLocks noGrp="1"/>
          </p:cNvSpPr>
          <p:nvPr>
            <p:ph type="sldNum" sz="quarter" idx="5"/>
          </p:nvPr>
        </p:nvSpPr>
        <p:spPr/>
        <p:txBody>
          <a:bodyPr/>
          <a:lstStyle/>
          <a:p>
            <a:fld id="{D45D5AC5-2D26-47F1-921A-66A135DAE3A5}" type="slidenum">
              <a:rPr lang="en-US" smtClean="0"/>
              <a:t>3</a:t>
            </a:fld>
            <a:endParaRPr lang="en-US"/>
          </a:p>
        </p:txBody>
      </p:sp>
    </p:spTree>
    <p:extLst>
      <p:ext uri="{BB962C8B-B14F-4D97-AF65-F5344CB8AC3E}">
        <p14:creationId xmlns:p14="http://schemas.microsoft.com/office/powerpoint/2010/main" val="2356061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 in 10 Filipino women believe that a husband is justified in beating his wife for at least one specified reason. The most common reason was if the wife neglects the children at 7%.</a:t>
            </a:r>
          </a:p>
        </p:txBody>
      </p:sp>
      <p:sp>
        <p:nvSpPr>
          <p:cNvPr id="4" name="Slide Number Placeholder 3"/>
          <p:cNvSpPr>
            <a:spLocks noGrp="1"/>
          </p:cNvSpPr>
          <p:nvPr>
            <p:ph type="sldNum" sz="quarter" idx="5"/>
          </p:nvPr>
        </p:nvSpPr>
        <p:spPr/>
        <p:txBody>
          <a:bodyPr/>
          <a:lstStyle/>
          <a:p>
            <a:fld id="{D45D5AC5-2D26-47F1-921A-66A135DAE3A5}" type="slidenum">
              <a:rPr lang="en-US" smtClean="0"/>
              <a:t>15</a:t>
            </a:fld>
            <a:endParaRPr lang="en-US"/>
          </a:p>
        </p:txBody>
      </p:sp>
    </p:spTree>
    <p:extLst>
      <p:ext uri="{BB962C8B-B14F-4D97-AF65-F5344CB8AC3E}">
        <p14:creationId xmlns:p14="http://schemas.microsoft.com/office/powerpoint/2010/main" val="38106314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86% of women believe a woman is justified in </a:t>
            </a:r>
            <a:r>
              <a:rPr lang="en-US" sz="1200" dirty="0"/>
              <a:t>refusing to have sexual intercourse with her husband/partner if she knows he has sex with other women and 77% say a woman is justified in asking that they use a condom if she knows her husband</a:t>
            </a:r>
            <a:r>
              <a:rPr lang="en-US" dirty="0"/>
              <a:t>/partner has an STI. </a:t>
            </a:r>
          </a:p>
        </p:txBody>
      </p:sp>
      <p:sp>
        <p:nvSpPr>
          <p:cNvPr id="4" name="Slide Number Placeholder 3"/>
          <p:cNvSpPr>
            <a:spLocks noGrp="1"/>
          </p:cNvSpPr>
          <p:nvPr>
            <p:ph type="sldNum" sz="quarter" idx="5"/>
          </p:nvPr>
        </p:nvSpPr>
        <p:spPr/>
        <p:txBody>
          <a:bodyPr/>
          <a:lstStyle/>
          <a:p>
            <a:fld id="{D45D5AC5-2D26-47F1-921A-66A135DAE3A5}" type="slidenum">
              <a:rPr lang="en-US" smtClean="0"/>
              <a:t>17</a:t>
            </a:fld>
            <a:endParaRPr lang="en-US"/>
          </a:p>
        </p:txBody>
      </p:sp>
    </p:spTree>
    <p:extLst>
      <p:ext uri="{BB962C8B-B14F-4D97-AF65-F5344CB8AC3E}">
        <p14:creationId xmlns:p14="http://schemas.microsoft.com/office/powerpoint/2010/main" val="29197628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than 9 in 10 married women say they can say no to their husband/partner if they do not want to have sexual intercourse and 76% say they can ask their husband/partner to wear a condom. </a:t>
            </a:r>
          </a:p>
        </p:txBody>
      </p:sp>
      <p:sp>
        <p:nvSpPr>
          <p:cNvPr id="4" name="Slide Number Placeholder 3"/>
          <p:cNvSpPr>
            <a:spLocks noGrp="1"/>
          </p:cNvSpPr>
          <p:nvPr>
            <p:ph type="sldNum" sz="quarter" idx="5"/>
          </p:nvPr>
        </p:nvSpPr>
        <p:spPr/>
        <p:txBody>
          <a:bodyPr/>
          <a:lstStyle/>
          <a:p>
            <a:fld id="{D45D5AC5-2D26-47F1-921A-66A135DAE3A5}" type="slidenum">
              <a:rPr lang="en-US" smtClean="0"/>
              <a:t>18</a:t>
            </a:fld>
            <a:endParaRPr lang="en-US"/>
          </a:p>
        </p:txBody>
      </p:sp>
    </p:spTree>
    <p:extLst>
      <p:ext uri="{BB962C8B-B14F-4D97-AF65-F5344CB8AC3E}">
        <p14:creationId xmlns:p14="http://schemas.microsoft.com/office/powerpoint/2010/main" val="2815615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82% of married women make their own informed decisions regarding sexual relations, contraceptive use, and reproductive health care. Women’s participation is decision making regarding sexual and reproductive health varies little by age.</a:t>
            </a:r>
          </a:p>
        </p:txBody>
      </p:sp>
      <p:sp>
        <p:nvSpPr>
          <p:cNvPr id="4" name="Slide Number Placeholder 3"/>
          <p:cNvSpPr>
            <a:spLocks noGrp="1"/>
          </p:cNvSpPr>
          <p:nvPr>
            <p:ph type="sldNum" sz="quarter" idx="5"/>
          </p:nvPr>
        </p:nvSpPr>
        <p:spPr/>
        <p:txBody>
          <a:bodyPr/>
          <a:lstStyle/>
          <a:p>
            <a:fld id="{D45D5AC5-2D26-47F1-921A-66A135DAE3A5}" type="slidenum">
              <a:rPr lang="en-US" smtClean="0"/>
              <a:t>19</a:t>
            </a:fld>
            <a:endParaRPr lang="en-US"/>
          </a:p>
        </p:txBody>
      </p:sp>
    </p:spTree>
    <p:extLst>
      <p:ext uri="{BB962C8B-B14F-4D97-AF65-F5344CB8AC3E}">
        <p14:creationId xmlns:p14="http://schemas.microsoft.com/office/powerpoint/2010/main" val="6423145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Women’s participation in decision making regarding sexual and reproductive health generally increases as education increases.</a:t>
            </a:r>
          </a:p>
        </p:txBody>
      </p:sp>
      <p:sp>
        <p:nvSpPr>
          <p:cNvPr id="4" name="Slide Number Placeholder 3"/>
          <p:cNvSpPr>
            <a:spLocks noGrp="1"/>
          </p:cNvSpPr>
          <p:nvPr>
            <p:ph type="sldNum" sz="quarter" idx="5"/>
          </p:nvPr>
        </p:nvSpPr>
        <p:spPr/>
        <p:txBody>
          <a:bodyPr/>
          <a:lstStyle/>
          <a:p>
            <a:fld id="{D45D5AC5-2D26-47F1-921A-66A135DAE3A5}" type="slidenum">
              <a:rPr lang="en-US" smtClean="0"/>
              <a:t>20</a:t>
            </a:fld>
            <a:endParaRPr lang="en-US"/>
          </a:p>
        </p:txBody>
      </p:sp>
    </p:spTree>
    <p:extLst>
      <p:ext uri="{BB962C8B-B14F-4D97-AF65-F5344CB8AC3E}">
        <p14:creationId xmlns:p14="http://schemas.microsoft.com/office/powerpoint/2010/main" val="35365075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Women’s participation in decision making regarding sexual and reproductive health increases as household wealth increases.</a:t>
            </a:r>
          </a:p>
          <a:p>
            <a:endParaRPr lang="en-US" dirty="0"/>
          </a:p>
        </p:txBody>
      </p:sp>
      <p:sp>
        <p:nvSpPr>
          <p:cNvPr id="4" name="Slide Number Placeholder 3"/>
          <p:cNvSpPr>
            <a:spLocks noGrp="1"/>
          </p:cNvSpPr>
          <p:nvPr>
            <p:ph type="sldNum" sz="quarter" idx="5"/>
          </p:nvPr>
        </p:nvSpPr>
        <p:spPr/>
        <p:txBody>
          <a:bodyPr/>
          <a:lstStyle/>
          <a:p>
            <a:fld id="{D45D5AC5-2D26-47F1-921A-66A135DAE3A5}" type="slidenum">
              <a:rPr lang="en-US" smtClean="0"/>
              <a:t>21</a:t>
            </a:fld>
            <a:endParaRPr lang="en-US"/>
          </a:p>
        </p:txBody>
      </p:sp>
    </p:spTree>
    <p:extLst>
      <p:ext uri="{BB962C8B-B14F-4D97-AF65-F5344CB8AC3E}">
        <p14:creationId xmlns:p14="http://schemas.microsoft.com/office/powerpoint/2010/main" val="15693416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Women’s participation in decision making regarding sexual and reproductive health ranges from a low of 57% of women in BARMM to a high of 88% in Region II – Cagayan Valley and Region III – Central Luzon.</a:t>
            </a:r>
          </a:p>
          <a:p>
            <a:endParaRPr lang="en-US" dirty="0"/>
          </a:p>
        </p:txBody>
      </p:sp>
      <p:sp>
        <p:nvSpPr>
          <p:cNvPr id="4" name="Slide Number Placeholder 3"/>
          <p:cNvSpPr>
            <a:spLocks noGrp="1"/>
          </p:cNvSpPr>
          <p:nvPr>
            <p:ph type="sldNum" sz="quarter" idx="5"/>
          </p:nvPr>
        </p:nvSpPr>
        <p:spPr/>
        <p:txBody>
          <a:bodyPr/>
          <a:lstStyle/>
          <a:p>
            <a:fld id="{D45D5AC5-2D26-47F1-921A-66A135DAE3A5}" type="slidenum">
              <a:rPr lang="en-US" smtClean="0"/>
              <a:t>22</a:t>
            </a:fld>
            <a:endParaRPr lang="en-US"/>
          </a:p>
        </p:txBody>
      </p:sp>
    </p:spTree>
    <p:extLst>
      <p:ext uri="{BB962C8B-B14F-4D97-AF65-F5344CB8AC3E}">
        <p14:creationId xmlns:p14="http://schemas.microsoft.com/office/powerpoint/2010/main" val="20514288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96% of married women with cash earnings participate in decision making about how to use their cash earnings, 40% decide alone and 56% decide jointly with their husband or partner. Note: the term husband includes a partner with whom a woman is living if not married.</a:t>
            </a:r>
          </a:p>
        </p:txBody>
      </p:sp>
      <p:sp>
        <p:nvSpPr>
          <p:cNvPr id="4" name="Slide Number Placeholder 3"/>
          <p:cNvSpPr>
            <a:spLocks noGrp="1"/>
          </p:cNvSpPr>
          <p:nvPr>
            <p:ph type="sldNum" sz="quarter" idx="5"/>
          </p:nvPr>
        </p:nvSpPr>
        <p:spPr/>
        <p:txBody>
          <a:bodyPr/>
          <a:lstStyle/>
          <a:p>
            <a:fld id="{D45D5AC5-2D26-47F1-921A-66A135DAE3A5}" type="slidenum">
              <a:rPr lang="en-US" smtClean="0"/>
              <a:t>5</a:t>
            </a:fld>
            <a:endParaRPr lang="en-US"/>
          </a:p>
        </p:txBody>
      </p:sp>
    </p:spTree>
    <p:extLst>
      <p:ext uri="{BB962C8B-B14F-4D97-AF65-F5344CB8AC3E}">
        <p14:creationId xmlns:p14="http://schemas.microsoft.com/office/powerpoint/2010/main" val="33869767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About 1 in 4 married women who receive cash earnings say they earn more than their husband or partner, while nearly the same proportion say they make about the same as their husband or partner. Slightly less than half of women make less than their husband/partner.</a:t>
            </a:r>
          </a:p>
        </p:txBody>
      </p:sp>
      <p:sp>
        <p:nvSpPr>
          <p:cNvPr id="4" name="Slide Number Placeholder 3"/>
          <p:cNvSpPr>
            <a:spLocks noGrp="1"/>
          </p:cNvSpPr>
          <p:nvPr>
            <p:ph type="sldNum" sz="quarter" idx="5"/>
          </p:nvPr>
        </p:nvSpPr>
        <p:spPr/>
        <p:txBody>
          <a:bodyPr/>
          <a:lstStyle/>
          <a:p>
            <a:fld id="{D45D5AC5-2D26-47F1-921A-66A135DAE3A5}" type="slidenum">
              <a:rPr lang="en-US" smtClean="0"/>
              <a:t>6</a:t>
            </a:fld>
            <a:endParaRPr lang="en-US"/>
          </a:p>
        </p:txBody>
      </p:sp>
    </p:spTree>
    <p:extLst>
      <p:ext uri="{BB962C8B-B14F-4D97-AF65-F5344CB8AC3E}">
        <p14:creationId xmlns:p14="http://schemas.microsoft.com/office/powerpoint/2010/main" val="1421268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Less than one-third of women own a house alone or jointly, own land alone or jointly, and have and use a bank account. In contrast, more than 9 in 10 women have a mobile phone, the vast majority have </a:t>
            </a:r>
            <a:r>
              <a:rPr lang="en-US"/>
              <a:t>a smartphone</a:t>
            </a:r>
            <a:r>
              <a:rPr lang="en-US" dirty="0"/>
              <a:t>.</a:t>
            </a:r>
          </a:p>
        </p:txBody>
      </p:sp>
      <p:sp>
        <p:nvSpPr>
          <p:cNvPr id="4" name="Slide Number Placeholder 3"/>
          <p:cNvSpPr>
            <a:spLocks noGrp="1"/>
          </p:cNvSpPr>
          <p:nvPr>
            <p:ph type="sldNum" sz="quarter" idx="5"/>
          </p:nvPr>
        </p:nvSpPr>
        <p:spPr/>
        <p:txBody>
          <a:bodyPr/>
          <a:lstStyle/>
          <a:p>
            <a:fld id="{D45D5AC5-2D26-47F1-921A-66A135DAE3A5}" type="slidenum">
              <a:rPr lang="en-US" smtClean="0"/>
              <a:t>7</a:t>
            </a:fld>
            <a:endParaRPr lang="en-US"/>
          </a:p>
        </p:txBody>
      </p:sp>
    </p:spTree>
    <p:extLst>
      <p:ext uri="{BB962C8B-B14F-4D97-AF65-F5344CB8AC3E}">
        <p14:creationId xmlns:p14="http://schemas.microsoft.com/office/powerpoint/2010/main" val="1999153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not too much variation in mobile phone ownership by province, ranging from 82% of women in Region IX - Zamboanga Peninsula to 98% in the National Capital Region.</a:t>
            </a:r>
          </a:p>
        </p:txBody>
      </p:sp>
      <p:sp>
        <p:nvSpPr>
          <p:cNvPr id="4" name="Slide Number Placeholder 3"/>
          <p:cNvSpPr>
            <a:spLocks noGrp="1"/>
          </p:cNvSpPr>
          <p:nvPr>
            <p:ph type="sldNum" sz="quarter" idx="5"/>
          </p:nvPr>
        </p:nvSpPr>
        <p:spPr/>
        <p:txBody>
          <a:bodyPr/>
          <a:lstStyle/>
          <a:p>
            <a:fld id="{D45D5AC5-2D26-47F1-921A-66A135DAE3A5}" type="slidenum">
              <a:rPr lang="en-US" smtClean="0"/>
              <a:t>8</a:t>
            </a:fld>
            <a:endParaRPr lang="en-US"/>
          </a:p>
        </p:txBody>
      </p:sp>
    </p:spTree>
    <p:extLst>
      <p:ext uri="{BB962C8B-B14F-4D97-AF65-F5344CB8AC3E}">
        <p14:creationId xmlns:p14="http://schemas.microsoft.com/office/powerpoint/2010/main" val="20407673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half of women have an use a bank account or used a mobile phone for financial transactions in the last 12 months. Note: respondents were asked about use of a mobile phone for financial transactions whether or not they owned a mobile phone.</a:t>
            </a:r>
          </a:p>
        </p:txBody>
      </p:sp>
      <p:sp>
        <p:nvSpPr>
          <p:cNvPr id="4" name="Slide Number Placeholder 3"/>
          <p:cNvSpPr>
            <a:spLocks noGrp="1"/>
          </p:cNvSpPr>
          <p:nvPr>
            <p:ph type="sldNum" sz="quarter" idx="5"/>
          </p:nvPr>
        </p:nvSpPr>
        <p:spPr/>
        <p:txBody>
          <a:bodyPr/>
          <a:lstStyle/>
          <a:p>
            <a:fld id="{D45D5AC5-2D26-47F1-921A-66A135DAE3A5}" type="slidenum">
              <a:rPr lang="en-US" smtClean="0"/>
              <a:t>9</a:t>
            </a:fld>
            <a:endParaRPr lang="en-US"/>
          </a:p>
        </p:txBody>
      </p:sp>
    </p:spTree>
    <p:extLst>
      <p:ext uri="{BB962C8B-B14F-4D97-AF65-F5344CB8AC3E}">
        <p14:creationId xmlns:p14="http://schemas.microsoft.com/office/powerpoint/2010/main" val="770415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Women’s use of banks or mobile phones for financial transactions increases dramatically with education. Using banks or mobile phones for financial transactions is more than three times more common among women with college education than among women with no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respondents were asked about use of a mobile phone for financial transactions whether or not they owned a mobile phone.</a:t>
            </a:r>
          </a:p>
          <a:p>
            <a:endParaRPr lang="en-US" dirty="0"/>
          </a:p>
        </p:txBody>
      </p:sp>
      <p:sp>
        <p:nvSpPr>
          <p:cNvPr id="4" name="Slide Number Placeholder 3"/>
          <p:cNvSpPr>
            <a:spLocks noGrp="1"/>
          </p:cNvSpPr>
          <p:nvPr>
            <p:ph type="sldNum" sz="quarter" idx="5"/>
          </p:nvPr>
        </p:nvSpPr>
        <p:spPr/>
        <p:txBody>
          <a:bodyPr/>
          <a:lstStyle/>
          <a:p>
            <a:fld id="{D45D5AC5-2D26-47F1-921A-66A135DAE3A5}" type="slidenum">
              <a:rPr lang="en-US" smtClean="0"/>
              <a:t>10</a:t>
            </a:fld>
            <a:endParaRPr lang="en-US"/>
          </a:p>
        </p:txBody>
      </p:sp>
    </p:spTree>
    <p:extLst>
      <p:ext uri="{BB962C8B-B14F-4D97-AF65-F5344CB8AC3E}">
        <p14:creationId xmlns:p14="http://schemas.microsoft.com/office/powerpoint/2010/main" val="3429007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More than 9 in 10 married women participate in decisions about their own health care and visits to her family or relatives. Slightly fewer participate in decisions about making major household purchases. 85% of women participate in all 3 decisions and 3% participate in none of the decisions. </a:t>
            </a:r>
          </a:p>
        </p:txBody>
      </p:sp>
      <p:sp>
        <p:nvSpPr>
          <p:cNvPr id="4" name="Slide Number Placeholder 3"/>
          <p:cNvSpPr>
            <a:spLocks noGrp="1"/>
          </p:cNvSpPr>
          <p:nvPr>
            <p:ph type="sldNum" sz="quarter" idx="5"/>
          </p:nvPr>
        </p:nvSpPr>
        <p:spPr/>
        <p:txBody>
          <a:bodyPr/>
          <a:lstStyle/>
          <a:p>
            <a:fld id="{D45D5AC5-2D26-47F1-921A-66A135DAE3A5}" type="slidenum">
              <a:rPr lang="en-US" smtClean="0"/>
              <a:t>12</a:t>
            </a:fld>
            <a:endParaRPr lang="en-US"/>
          </a:p>
        </p:txBody>
      </p:sp>
    </p:spTree>
    <p:extLst>
      <p:ext uri="{BB962C8B-B14F-4D97-AF65-F5344CB8AC3E}">
        <p14:creationId xmlns:p14="http://schemas.microsoft.com/office/powerpoint/2010/main" val="12822890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Women’s participation in all three major decisions increased from 2003 to 2017 and has remained at 85%. The proportion of women who participate in none of the 3 decisions has remained stable since 2003, at about 3%. </a:t>
            </a:r>
          </a:p>
        </p:txBody>
      </p:sp>
      <p:sp>
        <p:nvSpPr>
          <p:cNvPr id="4" name="Slide Number Placeholder 3"/>
          <p:cNvSpPr>
            <a:spLocks noGrp="1"/>
          </p:cNvSpPr>
          <p:nvPr>
            <p:ph type="sldNum" sz="quarter" idx="5"/>
          </p:nvPr>
        </p:nvSpPr>
        <p:spPr/>
        <p:txBody>
          <a:bodyPr/>
          <a:lstStyle/>
          <a:p>
            <a:fld id="{D45D5AC5-2D26-47F1-921A-66A135DAE3A5}" type="slidenum">
              <a:rPr lang="en-US" smtClean="0"/>
              <a:t>13</a:t>
            </a:fld>
            <a:endParaRPr lang="en-US"/>
          </a:p>
        </p:txBody>
      </p:sp>
    </p:spTree>
    <p:extLst>
      <p:ext uri="{BB962C8B-B14F-4D97-AF65-F5344CB8AC3E}">
        <p14:creationId xmlns:p14="http://schemas.microsoft.com/office/powerpoint/2010/main" val="3242418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5/25/2023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17F2623-0FD7-7CF7-1573-4B0A85A7AF4F}"/>
              </a:ext>
            </a:extLst>
          </p:cNvPr>
          <p:cNvSpPr txBox="1"/>
          <p:nvPr userDrawn="1"/>
        </p:nvSpPr>
        <p:spPr>
          <a:xfrm>
            <a:off x="230304" y="1208089"/>
            <a:ext cx="850003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tx1"/>
                </a:solidFill>
                <a:latin typeface="Source Sans Pro" panose="020B0503030403020204" pitchFamily="34" charset="0"/>
                <a:ea typeface="Source Sans Pro" panose="020B0503030403020204" pitchFamily="34" charset="0"/>
              </a:rPr>
              <a:t>2022 Philippine National Demographic and Health Survey (NDHS)</a:t>
            </a:r>
          </a:p>
        </p:txBody>
      </p:sp>
      <p:pic>
        <p:nvPicPr>
          <p:cNvPr id="5" name="Picture 4" descr="A picture containing clothing, pattern, fabric, lilac&#10;&#10;Description automatically generated">
            <a:extLst>
              <a:ext uri="{FF2B5EF4-FFF2-40B4-BE49-F238E27FC236}">
                <a16:creationId xmlns:a16="http://schemas.microsoft.com/office/drawing/2014/main" id="{18273CAC-A863-9CCA-D12C-18739A6E3E96}"/>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2749"/>
          <a:stretch/>
        </p:blipFill>
        <p:spPr>
          <a:xfrm>
            <a:off x="0" y="4631567"/>
            <a:ext cx="9144000" cy="2244574"/>
          </a:xfrm>
          <a:prstGeom prst="rect">
            <a:avLst/>
          </a:prstGeom>
        </p:spPr>
      </p:pic>
      <p:pic>
        <p:nvPicPr>
          <p:cNvPr id="6" name="Picture 5" descr="A picture containing text, font, screenshot, logo&#10;&#10;Description automatically generated">
            <a:extLst>
              <a:ext uri="{FF2B5EF4-FFF2-40B4-BE49-F238E27FC236}">
                <a16:creationId xmlns:a16="http://schemas.microsoft.com/office/drawing/2014/main" id="{A08A0566-3934-3C7C-DF2B-F2C249B62FD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0304" y="95386"/>
            <a:ext cx="5604438" cy="982075"/>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chart" Target="../charts/chart7.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chart" Target="../charts/chart14.xml"/></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3546353"/>
            <a:ext cx="9144000" cy="1209448"/>
          </a:xfrm>
          <a:prstGeom prst="rect">
            <a:avLst/>
          </a:prstGeom>
        </p:spPr>
        <p:txBody>
          <a:bodyPr/>
          <a:lstStyle/>
          <a:p>
            <a:r>
              <a:rPr lang="en-US" b="0" dirty="0">
                <a:solidFill>
                  <a:schemeClr val="tx1"/>
                </a:solidFill>
                <a:latin typeface="Source Sans Pro SemiBold" panose="020B0603030403020204" pitchFamily="34" charset="0"/>
                <a:ea typeface="Source Sans Pro SemiBold" panose="020B0603030403020204" pitchFamily="34" charset="0"/>
              </a:rPr>
              <a:t>Women’s Empowerment</a:t>
            </a:r>
          </a:p>
        </p:txBody>
      </p:sp>
      <p:sp>
        <p:nvSpPr>
          <p:cNvPr id="2" name="Subtitle 2">
            <a:extLst>
              <a:ext uri="{FF2B5EF4-FFF2-40B4-BE49-F238E27FC236}">
                <a16:creationId xmlns:a16="http://schemas.microsoft.com/office/drawing/2014/main" id="{C628023D-A7E4-98A0-31B5-3AA24C05A482}"/>
              </a:ext>
            </a:extLst>
          </p:cNvPr>
          <p:cNvSpPr txBox="1">
            <a:spLocks/>
          </p:cNvSpPr>
          <p:nvPr/>
        </p:nvSpPr>
        <p:spPr>
          <a:xfrm>
            <a:off x="6683828" y="4832124"/>
            <a:ext cx="2373086" cy="41479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0" dirty="0">
                <a:latin typeface="Source Sans Pro SemiBold" panose="020B0603030403020204" pitchFamily="34" charset="0"/>
                <a:ea typeface="Source Sans Pro SemiBold" panose="020B0603030403020204" pitchFamily="34" charset="0"/>
              </a:rPr>
              <a:t>#PhilippinesDHS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Use of Banks or Mobile Phones for Financial Transactions by Education</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90648"/>
            <a:ext cx="7886700" cy="601437"/>
          </a:xfrm>
        </p:spPr>
        <p:txBody>
          <a:bodyPr>
            <a:normAutofit/>
          </a:bodyPr>
          <a:lstStyle/>
          <a:p>
            <a:r>
              <a:rPr lang="en-US" dirty="0"/>
              <a:t>Percent of women age 15-49 who have and use a bank account or used a mobile phone for financial transactions in the last 12 months</a:t>
            </a:r>
          </a:p>
        </p:txBody>
      </p:sp>
      <p:pic>
        <p:nvPicPr>
          <p:cNvPr id="5" name="Picture 4" descr="A picture containing text&#10;&#10;Description automatically generated">
            <a:extLst>
              <a:ext uri="{FF2B5EF4-FFF2-40B4-BE49-F238E27FC236}">
                <a16:creationId xmlns:a16="http://schemas.microsoft.com/office/drawing/2014/main" id="{09886458-8FDE-A476-7D61-C79A540C10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0989" y="0"/>
            <a:ext cx="1246195" cy="737641"/>
          </a:xfrm>
          <a:prstGeom prst="rect">
            <a:avLst/>
          </a:prstGeom>
        </p:spPr>
      </p:pic>
      <p:sp>
        <p:nvSpPr>
          <p:cNvPr id="6" name="Content Placeholder 2">
            <a:extLst>
              <a:ext uri="{FF2B5EF4-FFF2-40B4-BE49-F238E27FC236}">
                <a16:creationId xmlns:a16="http://schemas.microsoft.com/office/drawing/2014/main" id="{D0D26DD4-E010-C98C-42A7-DAC48A2E29C9}"/>
              </a:ext>
            </a:extLst>
          </p:cNvPr>
          <p:cNvSpPr txBox="1">
            <a:spLocks/>
          </p:cNvSpPr>
          <p:nvPr/>
        </p:nvSpPr>
        <p:spPr>
          <a:xfrm>
            <a:off x="7725528" y="699412"/>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8.10.2</a:t>
            </a:r>
          </a:p>
        </p:txBody>
      </p:sp>
      <p:graphicFrame>
        <p:nvGraphicFramePr>
          <p:cNvPr id="4" name="Chart 3">
            <a:extLst>
              <a:ext uri="{FF2B5EF4-FFF2-40B4-BE49-F238E27FC236}">
                <a16:creationId xmlns:a16="http://schemas.microsoft.com/office/drawing/2014/main" id="{7F890FCD-AD37-8BCD-0AFD-DC6B7D51A13C}"/>
              </a:ext>
            </a:extLst>
          </p:cNvPr>
          <p:cNvGraphicFramePr/>
          <p:nvPr>
            <p:extLst>
              <p:ext uri="{D42A27DB-BD31-4B8C-83A1-F6EECF244321}">
                <p14:modId xmlns:p14="http://schemas.microsoft.com/office/powerpoint/2010/main" val="672503323"/>
              </p:ext>
            </p:extLst>
          </p:nvPr>
        </p:nvGraphicFramePr>
        <p:xfrm>
          <a:off x="124175" y="1904999"/>
          <a:ext cx="8895644" cy="458787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661188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en-US" sz="3200" i="0" dirty="0"/>
              <a:t>Employment and earnings</a:t>
            </a:r>
          </a:p>
          <a:p>
            <a:pPr marL="342900" indent="-342900" algn="l">
              <a:buFont typeface="Arial" panose="020B0604020202020204" pitchFamily="34" charset="0"/>
              <a:buChar char="•"/>
            </a:pPr>
            <a:r>
              <a:rPr lang="en-US" sz="3200" i="0" dirty="0"/>
              <a:t>Ownership of assets</a:t>
            </a:r>
          </a:p>
          <a:p>
            <a:pPr marL="342900" indent="-342900" algn="l">
              <a:buFont typeface="Arial" panose="020B0604020202020204" pitchFamily="34" charset="0"/>
              <a:buChar char="•"/>
            </a:pPr>
            <a:r>
              <a:rPr lang="en-US" sz="3200" b="1" i="0" dirty="0">
                <a:solidFill>
                  <a:schemeClr val="accent5"/>
                </a:solidFill>
              </a:rPr>
              <a:t>Participation in decision making</a:t>
            </a:r>
          </a:p>
          <a:p>
            <a:pPr marL="342900" indent="-342900" algn="l">
              <a:buFont typeface="Arial" panose="020B0604020202020204" pitchFamily="34" charset="0"/>
              <a:buChar char="•"/>
            </a:pPr>
            <a:r>
              <a:rPr lang="en-US" sz="3200" i="0" dirty="0"/>
              <a:t>Attitudes toward wife beating</a:t>
            </a:r>
          </a:p>
          <a:p>
            <a:pPr marL="342900" indent="-342900" algn="l">
              <a:buFont typeface="Arial" panose="020B0604020202020204" pitchFamily="34" charset="0"/>
              <a:buChar char="•"/>
            </a:pPr>
            <a:r>
              <a:rPr lang="en-US" sz="3200" i="0" dirty="0"/>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93723"/>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14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160AD624-88F0-AF7B-C933-EEE0A88797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15042811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2D953FA9-CD59-752E-4FDA-CC41FF4B8DF2}"/>
              </a:ext>
            </a:extLst>
          </p:cNvPr>
          <p:cNvSpPr>
            <a:spLocks noGrp="1"/>
          </p:cNvSpPr>
          <p:nvPr>
            <p:ph type="title"/>
          </p:nvPr>
        </p:nvSpPr>
        <p:spPr>
          <a:xfrm>
            <a:off x="628647" y="328842"/>
            <a:ext cx="7886700" cy="792386"/>
          </a:xfrm>
        </p:spPr>
        <p:txBody>
          <a:bodyPr>
            <a:noAutofit/>
          </a:bodyPr>
          <a:lstStyle/>
          <a:p>
            <a:pPr algn="l"/>
            <a:r>
              <a:rPr lang="en-US" dirty="0"/>
              <a:t>Women’s Participation in Decision Making</a:t>
            </a:r>
          </a:p>
        </p:txBody>
      </p:sp>
      <p:sp>
        <p:nvSpPr>
          <p:cNvPr id="11" name="Content Placeholder 2">
            <a:extLst>
              <a:ext uri="{FF2B5EF4-FFF2-40B4-BE49-F238E27FC236}">
                <a16:creationId xmlns:a16="http://schemas.microsoft.com/office/drawing/2014/main" id="{8E4E40E9-D792-25A1-4B37-23D4780B1318}"/>
              </a:ext>
            </a:extLst>
          </p:cNvPr>
          <p:cNvSpPr>
            <a:spLocks noGrp="1"/>
          </p:cNvSpPr>
          <p:nvPr>
            <p:ph idx="1"/>
          </p:nvPr>
        </p:nvSpPr>
        <p:spPr>
          <a:xfrm>
            <a:off x="628647" y="1283947"/>
            <a:ext cx="7886700" cy="695550"/>
          </a:xfrm>
        </p:spPr>
        <p:txBody>
          <a:bodyPr>
            <a:normAutofit/>
          </a:bodyPr>
          <a:lstStyle/>
          <a:p>
            <a:pPr algn="l"/>
            <a:r>
              <a:rPr lang="en-US" dirty="0"/>
              <a:t>Percent of married women age 15-49 who usually make specific decisions either alone or jointly with their husband/partner</a:t>
            </a:r>
          </a:p>
        </p:txBody>
      </p:sp>
      <p:graphicFrame>
        <p:nvGraphicFramePr>
          <p:cNvPr id="2" name="Chart 1">
            <a:extLst>
              <a:ext uri="{FF2B5EF4-FFF2-40B4-BE49-F238E27FC236}">
                <a16:creationId xmlns:a16="http://schemas.microsoft.com/office/drawing/2014/main" id="{B0A68F7A-A083-4E2B-B574-D05208620F48}"/>
              </a:ext>
            </a:extLst>
          </p:cNvPr>
          <p:cNvGraphicFramePr/>
          <p:nvPr>
            <p:extLst>
              <p:ext uri="{D42A27DB-BD31-4B8C-83A1-F6EECF244321}">
                <p14:modId xmlns:p14="http://schemas.microsoft.com/office/powerpoint/2010/main" val="244519840"/>
              </p:ext>
            </p:extLst>
          </p:nvPr>
        </p:nvGraphicFramePr>
        <p:xfrm>
          <a:off x="628647" y="1960564"/>
          <a:ext cx="7886699" cy="489743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043448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A3AECF00-E3A1-A72E-B725-36464D036307}"/>
              </a:ext>
            </a:extLst>
          </p:cNvPr>
          <p:cNvGraphicFramePr/>
          <p:nvPr>
            <p:extLst>
              <p:ext uri="{D42A27DB-BD31-4B8C-83A1-F6EECF244321}">
                <p14:modId xmlns:p14="http://schemas.microsoft.com/office/powerpoint/2010/main" val="234075677"/>
              </p:ext>
            </p:extLst>
          </p:nvPr>
        </p:nvGraphicFramePr>
        <p:xfrm>
          <a:off x="704850" y="1621969"/>
          <a:ext cx="7810500" cy="4840514"/>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Trends in Women’s Participation in Decision Making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1" y="1412419"/>
            <a:ext cx="7886700" cy="612324"/>
          </a:xfrm>
        </p:spPr>
        <p:txBody>
          <a:bodyPr>
            <a:normAutofit/>
          </a:bodyPr>
          <a:lstStyle/>
          <a:p>
            <a:pPr algn="l"/>
            <a:r>
              <a:rPr lang="en-US" dirty="0"/>
              <a:t>Percent of married women age 15-49 who make specific decisions either alone or jointly with their husband/partner</a:t>
            </a:r>
          </a:p>
        </p:txBody>
      </p:sp>
      <p:sp>
        <p:nvSpPr>
          <p:cNvPr id="11" name="TextBox 10">
            <a:extLst>
              <a:ext uri="{FF2B5EF4-FFF2-40B4-BE49-F238E27FC236}">
                <a16:creationId xmlns:a16="http://schemas.microsoft.com/office/drawing/2014/main" id="{B854967F-8043-B86D-C735-482989D83C1E}"/>
              </a:ext>
            </a:extLst>
          </p:cNvPr>
          <p:cNvSpPr txBox="1"/>
          <p:nvPr/>
        </p:nvSpPr>
        <p:spPr>
          <a:xfrm>
            <a:off x="704849" y="4855031"/>
            <a:ext cx="2525486" cy="381000"/>
          </a:xfrm>
          <a:prstGeom prst="rect">
            <a:avLst/>
          </a:prstGeom>
        </p:spPr>
        <p:txBody>
          <a:bodyPr vert="horz" wrap="square" lIns="91440" tIns="45720" rIns="91440" bIns="45720" rtlCol="0" anchor="ctr">
            <a:normAutofit/>
          </a:bodyPr>
          <a:lstStyle/>
          <a:p>
            <a:pPr algn="l"/>
            <a:r>
              <a:rPr lang="en-US" sz="1800" b="1" dirty="0">
                <a:solidFill>
                  <a:schemeClr val="accent2"/>
                </a:solidFill>
                <a:latin typeface="Source Sans Pro" panose="020B0503030403020204" pitchFamily="34" charset="0"/>
                <a:ea typeface="Source Sans Pro" panose="020B0503030403020204" pitchFamily="34" charset="0"/>
              </a:rPr>
              <a:t>None of the 3 decisions</a:t>
            </a:r>
          </a:p>
        </p:txBody>
      </p:sp>
      <p:sp>
        <p:nvSpPr>
          <p:cNvPr id="12" name="TextBox 11">
            <a:extLst>
              <a:ext uri="{FF2B5EF4-FFF2-40B4-BE49-F238E27FC236}">
                <a16:creationId xmlns:a16="http://schemas.microsoft.com/office/drawing/2014/main" id="{3862842A-EAC4-C115-2F36-83D77BEE1E0E}"/>
              </a:ext>
            </a:extLst>
          </p:cNvPr>
          <p:cNvSpPr txBox="1"/>
          <p:nvPr/>
        </p:nvSpPr>
        <p:spPr>
          <a:xfrm>
            <a:off x="704849" y="2160812"/>
            <a:ext cx="2775858" cy="381000"/>
          </a:xfrm>
          <a:prstGeom prst="rect">
            <a:avLst/>
          </a:prstGeom>
        </p:spPr>
        <p:txBody>
          <a:bodyPr vert="horz" wrap="square" lIns="91440" tIns="45720" rIns="91440" bIns="45720" rtlCol="0" anchor="ctr">
            <a:normAutofit/>
          </a:bodyPr>
          <a:lstStyle/>
          <a:p>
            <a:pPr algn="l"/>
            <a:r>
              <a:rPr lang="en-US" sz="1800" b="1" dirty="0">
                <a:solidFill>
                  <a:schemeClr val="accent3"/>
                </a:solidFill>
                <a:latin typeface="Source Sans Pro" panose="020B0503030403020204" pitchFamily="34" charset="0"/>
                <a:ea typeface="Source Sans Pro" panose="020B0503030403020204" pitchFamily="34" charset="0"/>
              </a:rPr>
              <a:t>All 3 decisions</a:t>
            </a:r>
          </a:p>
        </p:txBody>
      </p:sp>
    </p:spTree>
    <p:extLst>
      <p:ext uri="{BB962C8B-B14F-4D97-AF65-F5344CB8AC3E}">
        <p14:creationId xmlns:p14="http://schemas.microsoft.com/office/powerpoint/2010/main" val="24100846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en-US" sz="3200" i="0" dirty="0"/>
              <a:t>Employment and earnings</a:t>
            </a:r>
          </a:p>
          <a:p>
            <a:pPr marL="342900" indent="-342900" algn="l">
              <a:buFont typeface="Arial" panose="020B0604020202020204" pitchFamily="34" charset="0"/>
              <a:buChar char="•"/>
            </a:pPr>
            <a:r>
              <a:rPr lang="en-US" sz="3200" i="0" dirty="0"/>
              <a:t>Ownership of assets</a:t>
            </a:r>
          </a:p>
          <a:p>
            <a:pPr marL="342900" indent="-342900" algn="l">
              <a:buFont typeface="Arial" panose="020B0604020202020204" pitchFamily="34" charset="0"/>
              <a:buChar char="•"/>
            </a:pPr>
            <a:r>
              <a:rPr lang="en-US" sz="3200" i="0" dirty="0"/>
              <a:t>Participation in decision making</a:t>
            </a:r>
          </a:p>
          <a:p>
            <a:pPr marL="342900" indent="-342900" algn="l">
              <a:buFont typeface="Arial" panose="020B0604020202020204" pitchFamily="34" charset="0"/>
              <a:buChar char="•"/>
            </a:pPr>
            <a:r>
              <a:rPr lang="en-US" sz="3200" b="1" i="0" dirty="0">
                <a:solidFill>
                  <a:schemeClr val="accent5"/>
                </a:solidFill>
              </a:rPr>
              <a:t>Attitudes toward wife beating</a:t>
            </a:r>
          </a:p>
          <a:p>
            <a:pPr marL="342900" indent="-342900" algn="l">
              <a:buFont typeface="Arial" panose="020B0604020202020204" pitchFamily="34" charset="0"/>
              <a:buChar char="•"/>
            </a:pPr>
            <a:r>
              <a:rPr lang="en-US" sz="3200" i="0" dirty="0"/>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14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75AD60B3-66EB-C190-5E22-AA7CF69F2C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3536622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dirty="0"/>
              <a:t>Attitude toward Wife Beating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60" y="1036659"/>
            <a:ext cx="7886700" cy="723900"/>
          </a:xfrm>
        </p:spPr>
        <p:txBody>
          <a:bodyPr>
            <a:normAutofit/>
          </a:bodyPr>
          <a:lstStyle/>
          <a:p>
            <a:r>
              <a:rPr lang="en-US" dirty="0"/>
              <a:t>Percent of women age 15-49 who agree that a husband/partner is justified in hitting or beating his wife/partner for specific reasons</a:t>
            </a:r>
          </a:p>
        </p:txBody>
      </p:sp>
      <p:graphicFrame>
        <p:nvGraphicFramePr>
          <p:cNvPr id="7" name="Chart 6">
            <a:extLst>
              <a:ext uri="{FF2B5EF4-FFF2-40B4-BE49-F238E27FC236}">
                <a16:creationId xmlns:a16="http://schemas.microsoft.com/office/drawing/2014/main" id="{BAE287F8-D626-0727-B8AA-36BF55EA7C9D}"/>
              </a:ext>
            </a:extLst>
          </p:cNvPr>
          <p:cNvGraphicFramePr/>
          <p:nvPr>
            <p:extLst>
              <p:ext uri="{D42A27DB-BD31-4B8C-83A1-F6EECF244321}">
                <p14:modId xmlns:p14="http://schemas.microsoft.com/office/powerpoint/2010/main" val="514597988"/>
              </p:ext>
            </p:extLst>
          </p:nvPr>
        </p:nvGraphicFramePr>
        <p:xfrm>
          <a:off x="423860" y="1760559"/>
          <a:ext cx="8065025" cy="473231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8753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lnSpcReduction="10000"/>
          </a:bodyPr>
          <a:lstStyle/>
          <a:p>
            <a:pPr marL="342900" indent="-342900" algn="l">
              <a:buFont typeface="Arial" panose="020B0604020202020204" pitchFamily="34" charset="0"/>
              <a:buChar char="•"/>
            </a:pPr>
            <a:r>
              <a:rPr lang="en-US" sz="3200" i="0" dirty="0"/>
              <a:t>Employment and earnings</a:t>
            </a:r>
          </a:p>
          <a:p>
            <a:pPr marL="342900" indent="-342900" algn="l">
              <a:buFont typeface="Arial" panose="020B0604020202020204" pitchFamily="34" charset="0"/>
              <a:buChar char="•"/>
            </a:pPr>
            <a:r>
              <a:rPr lang="en-US" sz="3200" i="0" dirty="0"/>
              <a:t>Ownership of assets</a:t>
            </a:r>
          </a:p>
          <a:p>
            <a:pPr marL="342900" indent="-342900" algn="l">
              <a:buFont typeface="Arial" panose="020B0604020202020204" pitchFamily="34" charset="0"/>
              <a:buChar char="•"/>
            </a:pPr>
            <a:r>
              <a:rPr lang="en-US" sz="3200" i="0" dirty="0"/>
              <a:t>Participation in decision making</a:t>
            </a:r>
          </a:p>
          <a:p>
            <a:pPr marL="342900" indent="-342900" algn="l">
              <a:lnSpc>
                <a:spcPct val="100000"/>
              </a:lnSpc>
              <a:buFont typeface="Arial" panose="020B0604020202020204" pitchFamily="34" charset="0"/>
              <a:buChar char="•"/>
            </a:pPr>
            <a:r>
              <a:rPr lang="en-US" sz="3200" i="0" dirty="0"/>
              <a:t>Attitudes toward wife beating</a:t>
            </a:r>
          </a:p>
          <a:p>
            <a:pPr marL="342900" indent="-342900" algn="l">
              <a:buFont typeface="Arial" panose="020B0604020202020204" pitchFamily="34" charset="0"/>
              <a:buChar char="•"/>
            </a:pPr>
            <a:r>
              <a:rPr lang="en-US" sz="3200" b="1" i="0" dirty="0">
                <a:solidFill>
                  <a:schemeClr val="accent5"/>
                </a:solidFill>
              </a:rPr>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14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03B1685A-F520-515D-3FCB-E81D81457E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8124642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Attitudes toward Negotiating Safer Sexual Relations with Husband/Partner by Sex</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1695449"/>
            <a:ext cx="7886700" cy="419100"/>
          </a:xfrm>
        </p:spPr>
        <p:txBody>
          <a:bodyPr>
            <a:normAutofit/>
          </a:bodyPr>
          <a:lstStyle/>
          <a:p>
            <a:r>
              <a:rPr lang="en-US" dirty="0"/>
              <a:t>Percent of women age 15-49 who believe that a woman is justified in: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920411373"/>
              </p:ext>
            </p:extLst>
          </p:nvPr>
        </p:nvGraphicFramePr>
        <p:xfrm>
          <a:off x="628649" y="2048256"/>
          <a:ext cx="7886699" cy="464645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052986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Ability to Negotiate Sexual Relations with Husband/Partner</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90649"/>
            <a:ext cx="7886700" cy="419100"/>
          </a:xfrm>
        </p:spPr>
        <p:txBody>
          <a:bodyPr>
            <a:normAutofit/>
          </a:bodyPr>
          <a:lstStyle/>
          <a:p>
            <a:r>
              <a:rPr lang="en-US" dirty="0"/>
              <a:t>Percent of married women age 15-49 who can: </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081791214"/>
              </p:ext>
            </p:extLst>
          </p:nvPr>
        </p:nvGraphicFramePr>
        <p:xfrm>
          <a:off x="628649" y="1904999"/>
          <a:ext cx="7886699" cy="478971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612805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6"/>
            <a:ext cx="8296275" cy="864959"/>
          </a:xfrm>
        </p:spPr>
        <p:txBody>
          <a:bodyPr>
            <a:noAutofit/>
          </a:bodyPr>
          <a:lstStyle/>
          <a:p>
            <a:r>
              <a:rPr lang="en-US" dirty="0"/>
              <a:t>Women’s Participation in Decision </a:t>
            </a:r>
            <a:br>
              <a:rPr lang="en-US" dirty="0"/>
            </a:br>
            <a:r>
              <a:rPr lang="en-US" dirty="0"/>
              <a:t>Making regarding Sexual and </a:t>
            </a:r>
            <a:br>
              <a:rPr lang="en-US" dirty="0"/>
            </a:br>
            <a:r>
              <a:rPr lang="en-US" dirty="0"/>
              <a:t>Reproductive Health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60" y="1598203"/>
            <a:ext cx="7886700" cy="723900"/>
          </a:xfrm>
        </p:spPr>
        <p:txBody>
          <a:bodyPr>
            <a:normAutofit/>
          </a:bodyPr>
          <a:lstStyle/>
          <a:p>
            <a:r>
              <a:rPr lang="en-US" dirty="0"/>
              <a:t>Percent of married women age 15-49 who make their own informed decisions regarding sexual relations, contraceptive use, and reproductive health care</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661166276"/>
              </p:ext>
            </p:extLst>
          </p:nvPr>
        </p:nvGraphicFramePr>
        <p:xfrm>
          <a:off x="261257" y="2144486"/>
          <a:ext cx="8621486" cy="43483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335205"/>
            <a:ext cx="3058886" cy="468085"/>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Age (years)</a:t>
            </a:r>
          </a:p>
        </p:txBody>
      </p:sp>
      <p:pic>
        <p:nvPicPr>
          <p:cNvPr id="5" name="Picture 4" descr="A picture containing text&#10;&#10;Description automatically generated">
            <a:extLst>
              <a:ext uri="{FF2B5EF4-FFF2-40B4-BE49-F238E27FC236}">
                <a16:creationId xmlns:a16="http://schemas.microsoft.com/office/drawing/2014/main" id="{42D65115-6F97-CF33-269A-CF00EF6BAD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EE415153-3349-8ABD-BC18-EF7CBEAE61E2}"/>
              </a:ext>
            </a:extLst>
          </p:cNvPr>
          <p:cNvSpPr txBox="1">
            <a:spLocks/>
          </p:cNvSpPr>
          <p:nvPr/>
        </p:nvSpPr>
        <p:spPr>
          <a:xfrm>
            <a:off x="7374715" y="797605"/>
            <a:ext cx="166372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5.6.1</a:t>
            </a:r>
          </a:p>
        </p:txBody>
      </p:sp>
    </p:spTree>
    <p:extLst>
      <p:ext uri="{BB962C8B-B14F-4D97-AF65-F5344CB8AC3E}">
        <p14:creationId xmlns:p14="http://schemas.microsoft.com/office/powerpoint/2010/main" val="18252044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51781" y="826634"/>
            <a:ext cx="4811486" cy="5052332"/>
          </a:xfrm>
        </p:spPr>
        <p:txBody>
          <a:bodyPr>
            <a:normAutofit/>
          </a:bodyPr>
          <a:lstStyle/>
          <a:p>
            <a:pPr marL="342900" indent="-342900" algn="l">
              <a:buFont typeface="Arial" panose="020B0604020202020204" pitchFamily="34" charset="0"/>
              <a:buChar char="•"/>
            </a:pPr>
            <a:r>
              <a:rPr lang="en-US" sz="3200" b="1" i="0" dirty="0">
                <a:solidFill>
                  <a:schemeClr val="accent5"/>
                </a:solidFill>
              </a:rPr>
              <a:t>Employment and earnings</a:t>
            </a:r>
          </a:p>
          <a:p>
            <a:pPr marL="342900" indent="-342900" algn="l">
              <a:buFont typeface="Arial" panose="020B0604020202020204" pitchFamily="34" charset="0"/>
              <a:buChar char="•"/>
            </a:pPr>
            <a:r>
              <a:rPr lang="en-US" sz="3200" i="0" dirty="0"/>
              <a:t>Ownership of assets</a:t>
            </a:r>
          </a:p>
          <a:p>
            <a:pPr marL="342900" indent="-342900" algn="l">
              <a:buFont typeface="Arial" panose="020B0604020202020204" pitchFamily="34" charset="0"/>
              <a:buChar char="•"/>
            </a:pPr>
            <a:r>
              <a:rPr lang="en-US" sz="3200" i="0" dirty="0"/>
              <a:t>Participation in decision making</a:t>
            </a:r>
          </a:p>
          <a:p>
            <a:pPr marL="342900" indent="-342900" algn="l">
              <a:buFont typeface="Arial" panose="020B0604020202020204" pitchFamily="34" charset="0"/>
              <a:buChar char="•"/>
            </a:pPr>
            <a:r>
              <a:rPr lang="en-US" sz="3200" i="0" dirty="0"/>
              <a:t>Attitudes toward wife beating</a:t>
            </a:r>
          </a:p>
          <a:p>
            <a:pPr marL="342900" indent="-342900" algn="l">
              <a:buFont typeface="Arial" panose="020B0604020202020204" pitchFamily="34" charset="0"/>
              <a:buChar char="•"/>
            </a:pPr>
            <a:r>
              <a:rPr lang="en-US" sz="3200" i="0" dirty="0"/>
              <a:t>Participation in decision making regarding sexual and reproductive health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500599"/>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14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F7F90122-E817-D0C0-1E50-DE4EBA51D0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1639885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5C4488A9-3E50-8D1E-BEEA-C6DAA1DB5FF6}"/>
              </a:ext>
            </a:extLst>
          </p:cNvPr>
          <p:cNvSpPr>
            <a:spLocks noGrp="1"/>
          </p:cNvSpPr>
          <p:nvPr>
            <p:ph type="title"/>
          </p:nvPr>
        </p:nvSpPr>
        <p:spPr>
          <a:xfrm>
            <a:off x="423860" y="365126"/>
            <a:ext cx="8296275" cy="864959"/>
          </a:xfrm>
        </p:spPr>
        <p:txBody>
          <a:bodyPr>
            <a:noAutofit/>
          </a:bodyPr>
          <a:lstStyle/>
          <a:p>
            <a:r>
              <a:rPr lang="en-US" dirty="0"/>
              <a:t>Women’s Participation in Decision </a:t>
            </a:r>
            <a:br>
              <a:rPr lang="en-US" dirty="0"/>
            </a:br>
            <a:r>
              <a:rPr lang="en-US" dirty="0"/>
              <a:t>Making regarding Sexual and </a:t>
            </a:r>
            <a:br>
              <a:rPr lang="en-US" dirty="0"/>
            </a:br>
            <a:r>
              <a:rPr lang="en-US" dirty="0"/>
              <a:t>Reproductive Health by Education</a:t>
            </a:r>
          </a:p>
        </p:txBody>
      </p:sp>
      <p:sp>
        <p:nvSpPr>
          <p:cNvPr id="8" name="Content Placeholder 2">
            <a:extLst>
              <a:ext uri="{FF2B5EF4-FFF2-40B4-BE49-F238E27FC236}">
                <a16:creationId xmlns:a16="http://schemas.microsoft.com/office/drawing/2014/main" id="{F5E4BF04-30F0-80D8-4650-4F218AF2E66A}"/>
              </a:ext>
            </a:extLst>
          </p:cNvPr>
          <p:cNvSpPr>
            <a:spLocks noGrp="1"/>
          </p:cNvSpPr>
          <p:nvPr>
            <p:ph idx="1"/>
          </p:nvPr>
        </p:nvSpPr>
        <p:spPr>
          <a:xfrm>
            <a:off x="423860" y="1548494"/>
            <a:ext cx="7886700" cy="723900"/>
          </a:xfrm>
        </p:spPr>
        <p:txBody>
          <a:bodyPr>
            <a:normAutofit/>
          </a:bodyPr>
          <a:lstStyle/>
          <a:p>
            <a:r>
              <a:rPr lang="en-US" dirty="0"/>
              <a:t>Percent of married women age 15-49 who make their own informed decisions regarding sexual relations, contraceptive use, and reproductive health care</a:t>
            </a:r>
          </a:p>
        </p:txBody>
      </p:sp>
      <p:pic>
        <p:nvPicPr>
          <p:cNvPr id="2" name="Picture 1" descr="A picture containing text&#10;&#10;Description automatically generated">
            <a:extLst>
              <a:ext uri="{FF2B5EF4-FFF2-40B4-BE49-F238E27FC236}">
                <a16:creationId xmlns:a16="http://schemas.microsoft.com/office/drawing/2014/main" id="{F8CE705C-733B-9A77-3FE8-4ACF3681860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F2B86E52-D090-D345-73DB-653C63F8ABBF}"/>
              </a:ext>
            </a:extLst>
          </p:cNvPr>
          <p:cNvSpPr txBox="1">
            <a:spLocks/>
          </p:cNvSpPr>
          <p:nvPr/>
        </p:nvSpPr>
        <p:spPr>
          <a:xfrm>
            <a:off x="7374715" y="760640"/>
            <a:ext cx="166372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5.6.1</a:t>
            </a:r>
          </a:p>
        </p:txBody>
      </p:sp>
      <p:graphicFrame>
        <p:nvGraphicFramePr>
          <p:cNvPr id="4" name="Chart 3">
            <a:extLst>
              <a:ext uri="{FF2B5EF4-FFF2-40B4-BE49-F238E27FC236}">
                <a16:creationId xmlns:a16="http://schemas.microsoft.com/office/drawing/2014/main" id="{523F88A9-11E1-CE59-4BB9-72C93ED44E15}"/>
              </a:ext>
            </a:extLst>
          </p:cNvPr>
          <p:cNvGraphicFramePr/>
          <p:nvPr>
            <p:extLst>
              <p:ext uri="{D42A27DB-BD31-4B8C-83A1-F6EECF244321}">
                <p14:modId xmlns:p14="http://schemas.microsoft.com/office/powerpoint/2010/main" val="441655055"/>
              </p:ext>
            </p:extLst>
          </p:nvPr>
        </p:nvGraphicFramePr>
        <p:xfrm>
          <a:off x="124175" y="1904999"/>
          <a:ext cx="8895644" cy="458787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799534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155794082"/>
              </p:ext>
            </p:extLst>
          </p:nvPr>
        </p:nvGraphicFramePr>
        <p:xfrm>
          <a:off x="628649" y="1929677"/>
          <a:ext cx="7886699" cy="4269283"/>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Group 7">
            <a:extLst>
              <a:ext uri="{FF2B5EF4-FFF2-40B4-BE49-F238E27FC236}">
                <a16:creationId xmlns:a16="http://schemas.microsoft.com/office/drawing/2014/main" id="{9B93891F-7FE0-C8DC-6B27-0AD630270771}"/>
              </a:ext>
            </a:extLst>
          </p:cNvPr>
          <p:cNvGrpSpPr/>
          <p:nvPr/>
        </p:nvGrpSpPr>
        <p:grpSpPr>
          <a:xfrm>
            <a:off x="759274" y="6285135"/>
            <a:ext cx="7873095" cy="379187"/>
            <a:chOff x="726618" y="6179002"/>
            <a:chExt cx="7873095" cy="379187"/>
          </a:xfrm>
        </p:grpSpPr>
        <p:sp>
          <p:nvSpPr>
            <p:cNvPr id="5" name="Arrow: Right 4">
              <a:extLst>
                <a:ext uri="{FF2B5EF4-FFF2-40B4-BE49-F238E27FC236}">
                  <a16:creationId xmlns:a16="http://schemas.microsoft.com/office/drawing/2014/main" id="{07E7D4A9-A2D8-FCFA-930A-28EF4D10D77F}"/>
                </a:ext>
              </a:extLst>
            </p:cNvPr>
            <p:cNvSpPr/>
            <p:nvPr/>
          </p:nvSpPr>
          <p:spPr>
            <a:xfrm>
              <a:off x="1834241" y="6198960"/>
              <a:ext cx="5423808" cy="359229"/>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412E3515-0CCA-54BB-DEDF-C212521396F3}"/>
                </a:ext>
              </a:extLst>
            </p:cNvPr>
            <p:cNvSpPr txBox="1"/>
            <p:nvPr/>
          </p:nvSpPr>
          <p:spPr>
            <a:xfrm>
              <a:off x="726618" y="6198960"/>
              <a:ext cx="1055914" cy="319313"/>
            </a:xfrm>
            <a:prstGeom prst="rect">
              <a:avLst/>
            </a:prstGeom>
          </p:spPr>
          <p:txBody>
            <a:bodyPr vert="horz" wrap="square" lIns="91440" tIns="45720" rIns="91440" bIns="45720" rtlCol="0" anchor="ctr">
              <a:normAutofit fontScale="92500" lnSpcReduction="2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Poorest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sp>
          <p:nvSpPr>
            <p:cNvPr id="7" name="TextBox 6">
              <a:extLst>
                <a:ext uri="{FF2B5EF4-FFF2-40B4-BE49-F238E27FC236}">
                  <a16:creationId xmlns:a16="http://schemas.microsoft.com/office/drawing/2014/main" id="{6746877B-C94C-C6CA-FFCE-A784D43835B6}"/>
                </a:ext>
              </a:extLst>
            </p:cNvPr>
            <p:cNvSpPr txBox="1"/>
            <p:nvPr/>
          </p:nvSpPr>
          <p:spPr>
            <a:xfrm>
              <a:off x="7309758" y="6179002"/>
              <a:ext cx="1289955" cy="359229"/>
            </a:xfrm>
            <a:prstGeom prst="rect">
              <a:avLst/>
            </a:prstGeom>
          </p:spPr>
          <p:txBody>
            <a:bodyPr vert="horz" wrap="square" lIns="91440" tIns="45720" rIns="91440" bIns="45720" rtlCol="0" anchor="ctr">
              <a:normAutofit fontScale="92500" lnSpcReduction="10000"/>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9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Wealthiest</a:t>
              </a:r>
              <a:endPar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p:txBody>
        </p:sp>
      </p:grpSp>
      <p:sp>
        <p:nvSpPr>
          <p:cNvPr id="11" name="Title 1">
            <a:extLst>
              <a:ext uri="{FF2B5EF4-FFF2-40B4-BE49-F238E27FC236}">
                <a16:creationId xmlns:a16="http://schemas.microsoft.com/office/drawing/2014/main" id="{F1BBE4AF-2799-DB2C-D11F-B0A6D4DF73A7}"/>
              </a:ext>
            </a:extLst>
          </p:cNvPr>
          <p:cNvSpPr>
            <a:spLocks noGrp="1"/>
          </p:cNvSpPr>
          <p:nvPr>
            <p:ph type="title"/>
          </p:nvPr>
        </p:nvSpPr>
        <p:spPr>
          <a:xfrm>
            <a:off x="423860" y="365126"/>
            <a:ext cx="8296275" cy="864959"/>
          </a:xfrm>
        </p:spPr>
        <p:txBody>
          <a:bodyPr>
            <a:noAutofit/>
          </a:bodyPr>
          <a:lstStyle/>
          <a:p>
            <a:r>
              <a:rPr lang="en-US" dirty="0"/>
              <a:t>Women’s Participation in Decision </a:t>
            </a:r>
            <a:br>
              <a:rPr lang="en-US" dirty="0"/>
            </a:br>
            <a:r>
              <a:rPr lang="en-US" dirty="0"/>
              <a:t>Making regarding Sexual and </a:t>
            </a:r>
            <a:br>
              <a:rPr lang="en-US" dirty="0"/>
            </a:br>
            <a:r>
              <a:rPr lang="en-US" dirty="0"/>
              <a:t>Reproductive Health by Wealth</a:t>
            </a:r>
          </a:p>
        </p:txBody>
      </p:sp>
      <p:sp>
        <p:nvSpPr>
          <p:cNvPr id="12" name="Content Placeholder 2">
            <a:extLst>
              <a:ext uri="{FF2B5EF4-FFF2-40B4-BE49-F238E27FC236}">
                <a16:creationId xmlns:a16="http://schemas.microsoft.com/office/drawing/2014/main" id="{24FC0F76-3FB7-49BA-E762-C8013CD4ADEA}"/>
              </a:ext>
            </a:extLst>
          </p:cNvPr>
          <p:cNvSpPr>
            <a:spLocks noGrp="1"/>
          </p:cNvSpPr>
          <p:nvPr>
            <p:ph idx="1"/>
          </p:nvPr>
        </p:nvSpPr>
        <p:spPr>
          <a:xfrm>
            <a:off x="423860" y="1567727"/>
            <a:ext cx="7886700" cy="723900"/>
          </a:xfrm>
        </p:spPr>
        <p:txBody>
          <a:bodyPr>
            <a:normAutofit/>
          </a:bodyPr>
          <a:lstStyle/>
          <a:p>
            <a:r>
              <a:rPr lang="en-US" dirty="0"/>
              <a:t>Percent of married women age 15-49 who make their own informed decisions regarding sexual relations, contraceptive use, and reproductive health care</a:t>
            </a:r>
          </a:p>
        </p:txBody>
      </p:sp>
      <p:pic>
        <p:nvPicPr>
          <p:cNvPr id="2" name="Picture 1" descr="A picture containing text&#10;&#10;Description automatically generated">
            <a:extLst>
              <a:ext uri="{FF2B5EF4-FFF2-40B4-BE49-F238E27FC236}">
                <a16:creationId xmlns:a16="http://schemas.microsoft.com/office/drawing/2014/main" id="{2AAD9BC6-2882-C9C8-0B2C-9B9CA71E2A2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0EAE487D-14E8-44AC-D455-321DD293F024}"/>
              </a:ext>
            </a:extLst>
          </p:cNvPr>
          <p:cNvSpPr txBox="1">
            <a:spLocks/>
          </p:cNvSpPr>
          <p:nvPr/>
        </p:nvSpPr>
        <p:spPr>
          <a:xfrm>
            <a:off x="7369460" y="810985"/>
            <a:ext cx="1674232"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i="0" dirty="0">
                <a:solidFill>
                  <a:srgbClr val="00A4E4"/>
                </a:solidFill>
              </a:rPr>
              <a:t>Indicator 5.6.1</a:t>
            </a:r>
          </a:p>
        </p:txBody>
      </p:sp>
    </p:spTree>
    <p:extLst>
      <p:ext uri="{BB962C8B-B14F-4D97-AF65-F5344CB8AC3E}">
        <p14:creationId xmlns:p14="http://schemas.microsoft.com/office/powerpoint/2010/main" val="35022584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C5DF0382-C2EE-8050-EC32-C95DE214D571}"/>
              </a:ext>
            </a:extLst>
          </p:cNvPr>
          <p:cNvSpPr>
            <a:spLocks noGrp="1"/>
          </p:cNvSpPr>
          <p:nvPr>
            <p:ph type="title"/>
          </p:nvPr>
        </p:nvSpPr>
        <p:spPr>
          <a:xfrm>
            <a:off x="122357" y="20496"/>
            <a:ext cx="8296275" cy="864959"/>
          </a:xfrm>
        </p:spPr>
        <p:txBody>
          <a:bodyPr>
            <a:noAutofit/>
          </a:bodyPr>
          <a:lstStyle/>
          <a:p>
            <a:r>
              <a:rPr lang="en-US" sz="2600" dirty="0"/>
              <a:t>Women’s Participation in Decision Making regarding </a:t>
            </a:r>
            <a:br>
              <a:rPr lang="en-US" sz="2600" dirty="0"/>
            </a:br>
            <a:r>
              <a:rPr lang="en-US" sz="2600" dirty="0"/>
              <a:t>Sexual and Reproductive Health by Region</a:t>
            </a:r>
          </a:p>
        </p:txBody>
      </p:sp>
      <p:sp>
        <p:nvSpPr>
          <p:cNvPr id="6" name="Content Placeholder 2">
            <a:extLst>
              <a:ext uri="{FF2B5EF4-FFF2-40B4-BE49-F238E27FC236}">
                <a16:creationId xmlns:a16="http://schemas.microsoft.com/office/drawing/2014/main" id="{356E46E2-C2D0-14CF-A944-2AEE69ECEE82}"/>
              </a:ext>
            </a:extLst>
          </p:cNvPr>
          <p:cNvSpPr>
            <a:spLocks noGrp="1"/>
          </p:cNvSpPr>
          <p:nvPr>
            <p:ph idx="1"/>
          </p:nvPr>
        </p:nvSpPr>
        <p:spPr>
          <a:xfrm>
            <a:off x="120870" y="817930"/>
            <a:ext cx="7441663" cy="620631"/>
          </a:xfrm>
        </p:spPr>
        <p:txBody>
          <a:bodyPr>
            <a:noAutofit/>
          </a:bodyPr>
          <a:lstStyle/>
          <a:p>
            <a:r>
              <a:rPr lang="en-US" dirty="0"/>
              <a:t>Percent of married women age 15-49 who make their own informed decisions regarding sexual relations, contraceptive use, and reproductive health care</a:t>
            </a:r>
          </a:p>
        </p:txBody>
      </p:sp>
      <p:pic>
        <p:nvPicPr>
          <p:cNvPr id="2" name="Picture 1" descr="A picture containing text&#10;&#10;Description automatically generated">
            <a:extLst>
              <a:ext uri="{FF2B5EF4-FFF2-40B4-BE49-F238E27FC236}">
                <a16:creationId xmlns:a16="http://schemas.microsoft.com/office/drawing/2014/main" id="{4D06B53D-9007-0A45-B32F-9ACFB9F1A1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3" name="Content Placeholder 2">
            <a:extLst>
              <a:ext uri="{FF2B5EF4-FFF2-40B4-BE49-F238E27FC236}">
                <a16:creationId xmlns:a16="http://schemas.microsoft.com/office/drawing/2014/main" id="{0DD7EC22-FAAC-44ED-A889-47204EEB5081}"/>
              </a:ext>
            </a:extLst>
          </p:cNvPr>
          <p:cNvSpPr txBox="1">
            <a:spLocks/>
          </p:cNvSpPr>
          <p:nvPr/>
        </p:nvSpPr>
        <p:spPr>
          <a:xfrm>
            <a:off x="7348439" y="806716"/>
            <a:ext cx="171627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5.6.1</a:t>
            </a:r>
          </a:p>
        </p:txBody>
      </p:sp>
      <p:sp>
        <p:nvSpPr>
          <p:cNvPr id="7" name="TextBox 6">
            <a:extLst>
              <a:ext uri="{FF2B5EF4-FFF2-40B4-BE49-F238E27FC236}">
                <a16:creationId xmlns:a16="http://schemas.microsoft.com/office/drawing/2014/main" id="{AFF43600-B97F-FF1F-9A80-A76606256824}"/>
              </a:ext>
            </a:extLst>
          </p:cNvPr>
          <p:cNvSpPr txBox="1"/>
          <p:nvPr/>
        </p:nvSpPr>
        <p:spPr>
          <a:xfrm>
            <a:off x="162892" y="4364789"/>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Philippines</a:t>
            </a:r>
          </a:p>
          <a:p>
            <a:pPr algn="ctr"/>
            <a:r>
              <a:rPr lang="en-US" sz="2400" b="1" dirty="0">
                <a:latin typeface="Source Sans Pro" panose="020B0503030403020204" pitchFamily="34" charset="0"/>
                <a:ea typeface="Source Sans Pro" panose="020B0503030403020204" pitchFamily="34" charset="0"/>
              </a:rPr>
              <a:t>82%</a:t>
            </a:r>
          </a:p>
        </p:txBody>
      </p:sp>
      <p:sp>
        <p:nvSpPr>
          <p:cNvPr id="9" name="TextBox 8">
            <a:extLst>
              <a:ext uri="{FF2B5EF4-FFF2-40B4-BE49-F238E27FC236}">
                <a16:creationId xmlns:a16="http://schemas.microsoft.com/office/drawing/2014/main" id="{9E783CE0-0390-6886-AB2F-7E53C2E246AF}"/>
              </a:ext>
            </a:extLst>
          </p:cNvPr>
          <p:cNvSpPr txBox="1"/>
          <p:nvPr/>
        </p:nvSpPr>
        <p:spPr>
          <a:xfrm>
            <a:off x="6206836" y="1129145"/>
            <a:ext cx="1371600" cy="782782"/>
          </a:xfrm>
          <a:prstGeom prst="rect">
            <a:avLst/>
          </a:prstGeom>
        </p:spPr>
        <p:txBody>
          <a:bodyPr vert="horz" wrap="square" lIns="91440" tIns="45720" rIns="91440" bIns="45720" rtlCol="0" anchor="ctr">
            <a:normAutofit/>
          </a:bodyPr>
          <a:lstStyle/>
          <a:p>
            <a:pPr algn="l"/>
            <a:endParaRPr lang="en-US" sz="1800" i="1" dirty="0"/>
          </a:p>
        </p:txBody>
      </p:sp>
      <p:sp>
        <p:nvSpPr>
          <p:cNvPr id="10" name="TextBox 9">
            <a:extLst>
              <a:ext uri="{FF2B5EF4-FFF2-40B4-BE49-F238E27FC236}">
                <a16:creationId xmlns:a16="http://schemas.microsoft.com/office/drawing/2014/main" id="{D4B4C64B-ADBE-4C5F-37FD-E0C8D9E2F602}"/>
              </a:ext>
            </a:extLst>
          </p:cNvPr>
          <p:cNvSpPr txBox="1"/>
          <p:nvPr/>
        </p:nvSpPr>
        <p:spPr>
          <a:xfrm>
            <a:off x="336073" y="1654386"/>
            <a:ext cx="2568962" cy="928254"/>
          </a:xfrm>
          <a:prstGeom prst="rect">
            <a:avLst/>
          </a:prstGeom>
        </p:spPr>
        <p:txBody>
          <a:bodyPr vert="horz" wrap="square" lIns="91440" tIns="45720" rIns="91440" bIns="45720" rtlCol="0" anchor="ctr">
            <a:normAutofit/>
          </a:bodyPr>
          <a:lstStyle/>
          <a:p>
            <a:pPr algn="ctr"/>
            <a:r>
              <a:rPr lang="en-US" sz="1800" dirty="0"/>
              <a:t>Cordillera Administrative Region (CAR)</a:t>
            </a:r>
          </a:p>
          <a:p>
            <a:pPr algn="ctr"/>
            <a:r>
              <a:rPr lang="en-US" dirty="0"/>
              <a:t>81%</a:t>
            </a:r>
            <a:endParaRPr lang="en-US" sz="1800" dirty="0"/>
          </a:p>
        </p:txBody>
      </p:sp>
      <p:grpSp>
        <p:nvGrpSpPr>
          <p:cNvPr id="11" name="Group 4">
            <a:extLst>
              <a:ext uri="{FF2B5EF4-FFF2-40B4-BE49-F238E27FC236}">
                <a16:creationId xmlns:a16="http://schemas.microsoft.com/office/drawing/2014/main" id="{42C37C4E-992E-FCA0-4B7F-7D47B4290BCC}"/>
              </a:ext>
            </a:extLst>
          </p:cNvPr>
          <p:cNvGrpSpPr>
            <a:grpSpLocks noChangeAspect="1"/>
          </p:cNvGrpSpPr>
          <p:nvPr/>
        </p:nvGrpSpPr>
        <p:grpSpPr bwMode="auto">
          <a:xfrm>
            <a:off x="2610190" y="723254"/>
            <a:ext cx="3587333" cy="6157896"/>
            <a:chOff x="1869" y="705"/>
            <a:chExt cx="2004" cy="3440"/>
          </a:xfrm>
        </p:grpSpPr>
        <p:sp>
          <p:nvSpPr>
            <p:cNvPr id="56" name="Freeform 5">
              <a:extLst>
                <a:ext uri="{FF2B5EF4-FFF2-40B4-BE49-F238E27FC236}">
                  <a16:creationId xmlns:a16="http://schemas.microsoft.com/office/drawing/2014/main" id="{F8EFDCB3-1AFE-19F7-EC3B-F19A81214498}"/>
                </a:ext>
              </a:extLst>
            </p:cNvPr>
            <p:cNvSpPr>
              <a:spLocks noEditPoints="1"/>
            </p:cNvSpPr>
            <p:nvPr/>
          </p:nvSpPr>
          <p:spPr bwMode="auto">
            <a:xfrm>
              <a:off x="2453" y="1217"/>
              <a:ext cx="254" cy="618"/>
            </a:xfrm>
            <a:custGeom>
              <a:avLst/>
              <a:gdLst>
                <a:gd name="T0" fmla="*/ 207 w 698"/>
                <a:gd name="T1" fmla="*/ 1443 h 1701"/>
                <a:gd name="T2" fmla="*/ 161 w 698"/>
                <a:gd name="T3" fmla="*/ 1395 h 1701"/>
                <a:gd name="T4" fmla="*/ 97 w 698"/>
                <a:gd name="T5" fmla="*/ 1366 h 1701"/>
                <a:gd name="T6" fmla="*/ 99 w 698"/>
                <a:gd name="T7" fmla="*/ 1334 h 1701"/>
                <a:gd name="T8" fmla="*/ 142 w 698"/>
                <a:gd name="T9" fmla="*/ 1324 h 1701"/>
                <a:gd name="T10" fmla="*/ 138 w 698"/>
                <a:gd name="T11" fmla="*/ 1384 h 1701"/>
                <a:gd name="T12" fmla="*/ 102 w 698"/>
                <a:gd name="T13" fmla="*/ 1347 h 1701"/>
                <a:gd name="T14" fmla="*/ 135 w 698"/>
                <a:gd name="T15" fmla="*/ 1313 h 1701"/>
                <a:gd name="T16" fmla="*/ 104 w 698"/>
                <a:gd name="T17" fmla="*/ 1299 h 1701"/>
                <a:gd name="T18" fmla="*/ 122 w 698"/>
                <a:gd name="T19" fmla="*/ 1301 h 1701"/>
                <a:gd name="T20" fmla="*/ 99 w 698"/>
                <a:gd name="T21" fmla="*/ 1261 h 1701"/>
                <a:gd name="T22" fmla="*/ 383 w 698"/>
                <a:gd name="T23" fmla="*/ 651 h 1701"/>
                <a:gd name="T24" fmla="*/ 382 w 698"/>
                <a:gd name="T25" fmla="*/ 644 h 1701"/>
                <a:gd name="T26" fmla="*/ 382 w 698"/>
                <a:gd name="T27" fmla="*/ 417 h 1701"/>
                <a:gd name="T28" fmla="*/ 651 w 698"/>
                <a:gd name="T29" fmla="*/ 36 h 1701"/>
                <a:gd name="T30" fmla="*/ 678 w 698"/>
                <a:gd name="T31" fmla="*/ 223 h 1701"/>
                <a:gd name="T32" fmla="*/ 619 w 698"/>
                <a:gd name="T33" fmla="*/ 420 h 1701"/>
                <a:gd name="T34" fmla="*/ 402 w 698"/>
                <a:gd name="T35" fmla="*/ 653 h 1701"/>
                <a:gd name="T36" fmla="*/ 479 w 698"/>
                <a:gd name="T37" fmla="*/ 769 h 1701"/>
                <a:gd name="T38" fmla="*/ 648 w 698"/>
                <a:gd name="T39" fmla="*/ 884 h 1701"/>
                <a:gd name="T40" fmla="*/ 457 w 698"/>
                <a:gd name="T41" fmla="*/ 1227 h 1701"/>
                <a:gd name="T42" fmla="*/ 539 w 698"/>
                <a:gd name="T43" fmla="*/ 1409 h 1701"/>
                <a:gd name="T44" fmla="*/ 649 w 698"/>
                <a:gd name="T45" fmla="*/ 1545 h 1701"/>
                <a:gd name="T46" fmla="*/ 489 w 698"/>
                <a:gd name="T47" fmla="*/ 1595 h 1701"/>
                <a:gd name="T48" fmla="*/ 389 w 698"/>
                <a:gd name="T49" fmla="*/ 1645 h 1701"/>
                <a:gd name="T50" fmla="*/ 311 w 698"/>
                <a:gd name="T51" fmla="*/ 1680 h 1701"/>
                <a:gd name="T52" fmla="*/ 154 w 698"/>
                <a:gd name="T53" fmla="*/ 1597 h 1701"/>
                <a:gd name="T54" fmla="*/ 79 w 698"/>
                <a:gd name="T55" fmla="*/ 1570 h 1701"/>
                <a:gd name="T56" fmla="*/ 32 w 698"/>
                <a:gd name="T57" fmla="*/ 1556 h 1701"/>
                <a:gd name="T58" fmla="*/ 1 w 698"/>
                <a:gd name="T59" fmla="*/ 1527 h 1701"/>
                <a:gd name="T60" fmla="*/ 10 w 698"/>
                <a:gd name="T61" fmla="*/ 1459 h 1701"/>
                <a:gd name="T62" fmla="*/ 8 w 698"/>
                <a:gd name="T63" fmla="*/ 1394 h 1701"/>
                <a:gd name="T64" fmla="*/ 22 w 698"/>
                <a:gd name="T65" fmla="*/ 1325 h 1701"/>
                <a:gd name="T66" fmla="*/ 77 w 698"/>
                <a:gd name="T67" fmla="*/ 1287 h 1701"/>
                <a:gd name="T68" fmla="*/ 102 w 698"/>
                <a:gd name="T69" fmla="*/ 1324 h 1701"/>
                <a:gd name="T70" fmla="*/ 103 w 698"/>
                <a:gd name="T71" fmla="*/ 1372 h 1701"/>
                <a:gd name="T72" fmla="*/ 156 w 698"/>
                <a:gd name="T73" fmla="*/ 1415 h 1701"/>
                <a:gd name="T74" fmla="*/ 194 w 698"/>
                <a:gd name="T75" fmla="*/ 1417 h 1701"/>
                <a:gd name="T76" fmla="*/ 197 w 698"/>
                <a:gd name="T77" fmla="*/ 1457 h 1701"/>
                <a:gd name="T78" fmla="*/ 237 w 698"/>
                <a:gd name="T79" fmla="*/ 1493 h 1701"/>
                <a:gd name="T80" fmla="*/ 331 w 698"/>
                <a:gd name="T81" fmla="*/ 1474 h 1701"/>
                <a:gd name="T82" fmla="*/ 382 w 698"/>
                <a:gd name="T83" fmla="*/ 1404 h 1701"/>
                <a:gd name="T84" fmla="*/ 353 w 698"/>
                <a:gd name="T85" fmla="*/ 1368 h 1701"/>
                <a:gd name="T86" fmla="*/ 334 w 698"/>
                <a:gd name="T87" fmla="*/ 1275 h 1701"/>
                <a:gd name="T88" fmla="*/ 316 w 698"/>
                <a:gd name="T89" fmla="*/ 1181 h 1701"/>
                <a:gd name="T90" fmla="*/ 336 w 698"/>
                <a:gd name="T91" fmla="*/ 1119 h 1701"/>
                <a:gd name="T92" fmla="*/ 334 w 698"/>
                <a:gd name="T93" fmla="*/ 1036 h 1701"/>
                <a:gd name="T94" fmla="*/ 393 w 698"/>
                <a:gd name="T95" fmla="*/ 963 h 1701"/>
                <a:gd name="T96" fmla="*/ 390 w 698"/>
                <a:gd name="T97" fmla="*/ 860 h 1701"/>
                <a:gd name="T98" fmla="*/ 384 w 698"/>
                <a:gd name="T99" fmla="*/ 786 h 1701"/>
                <a:gd name="T100" fmla="*/ 404 w 698"/>
                <a:gd name="T101" fmla="*/ 735 h 1701"/>
                <a:gd name="T102" fmla="*/ 382 w 698"/>
                <a:gd name="T103" fmla="*/ 660 h 1701"/>
                <a:gd name="T104" fmla="*/ 363 w 698"/>
                <a:gd name="T105" fmla="*/ 632 h 1701"/>
                <a:gd name="T106" fmla="*/ 348 w 698"/>
                <a:gd name="T107" fmla="*/ 572 h 1701"/>
                <a:gd name="T108" fmla="*/ 363 w 698"/>
                <a:gd name="T109" fmla="*/ 547 h 1701"/>
                <a:gd name="T110" fmla="*/ 381 w 698"/>
                <a:gd name="T111" fmla="*/ 497 h 1701"/>
                <a:gd name="T112" fmla="*/ 397 w 698"/>
                <a:gd name="T113" fmla="*/ 446 h 1701"/>
                <a:gd name="T114" fmla="*/ 421 w 698"/>
                <a:gd name="T115" fmla="*/ 381 h 1701"/>
                <a:gd name="T116" fmla="*/ 429 w 698"/>
                <a:gd name="T117" fmla="*/ 303 h 1701"/>
                <a:gd name="T118" fmla="*/ 478 w 698"/>
                <a:gd name="T119" fmla="*/ 198 h 1701"/>
                <a:gd name="T120" fmla="*/ 473 w 698"/>
                <a:gd name="T121" fmla="*/ 108 h 1701"/>
                <a:gd name="T122" fmla="*/ 502 w 698"/>
                <a:gd name="T123" fmla="*/ 59 h 1701"/>
                <a:gd name="T124" fmla="*/ 591 w 698"/>
                <a:gd name="T125" fmla="*/ 5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8" h="1701">
                  <a:moveTo>
                    <a:pt x="16" y="1579"/>
                  </a:moveTo>
                  <a:lnTo>
                    <a:pt x="17" y="1579"/>
                  </a:lnTo>
                  <a:lnTo>
                    <a:pt x="17" y="1579"/>
                  </a:lnTo>
                  <a:lnTo>
                    <a:pt x="18" y="1580"/>
                  </a:lnTo>
                  <a:lnTo>
                    <a:pt x="18" y="1580"/>
                  </a:lnTo>
                  <a:lnTo>
                    <a:pt x="17" y="1580"/>
                  </a:lnTo>
                  <a:lnTo>
                    <a:pt x="16" y="1580"/>
                  </a:lnTo>
                  <a:lnTo>
                    <a:pt x="16" y="1580"/>
                  </a:lnTo>
                  <a:lnTo>
                    <a:pt x="16" y="1579"/>
                  </a:lnTo>
                  <a:close/>
                  <a:moveTo>
                    <a:pt x="203" y="1457"/>
                  </a:moveTo>
                  <a:lnTo>
                    <a:pt x="202" y="1458"/>
                  </a:lnTo>
                  <a:lnTo>
                    <a:pt x="201" y="1458"/>
                  </a:lnTo>
                  <a:lnTo>
                    <a:pt x="201" y="1457"/>
                  </a:lnTo>
                  <a:lnTo>
                    <a:pt x="201" y="1457"/>
                  </a:lnTo>
                  <a:lnTo>
                    <a:pt x="202" y="1456"/>
                  </a:lnTo>
                  <a:lnTo>
                    <a:pt x="203" y="1456"/>
                  </a:lnTo>
                  <a:lnTo>
                    <a:pt x="203" y="1456"/>
                  </a:lnTo>
                  <a:lnTo>
                    <a:pt x="203" y="1457"/>
                  </a:lnTo>
                  <a:close/>
                  <a:moveTo>
                    <a:pt x="213" y="1444"/>
                  </a:moveTo>
                  <a:lnTo>
                    <a:pt x="214" y="1445"/>
                  </a:lnTo>
                  <a:lnTo>
                    <a:pt x="214" y="1447"/>
                  </a:lnTo>
                  <a:lnTo>
                    <a:pt x="215" y="1448"/>
                  </a:lnTo>
                  <a:lnTo>
                    <a:pt x="215" y="1449"/>
                  </a:lnTo>
                  <a:lnTo>
                    <a:pt x="214" y="1449"/>
                  </a:lnTo>
                  <a:lnTo>
                    <a:pt x="213" y="1449"/>
                  </a:lnTo>
                  <a:lnTo>
                    <a:pt x="213" y="1449"/>
                  </a:lnTo>
                  <a:lnTo>
                    <a:pt x="212" y="1449"/>
                  </a:lnTo>
                  <a:lnTo>
                    <a:pt x="210" y="1451"/>
                  </a:lnTo>
                  <a:lnTo>
                    <a:pt x="208" y="1451"/>
                  </a:lnTo>
                  <a:lnTo>
                    <a:pt x="207" y="1450"/>
                  </a:lnTo>
                  <a:lnTo>
                    <a:pt x="207" y="1451"/>
                  </a:lnTo>
                  <a:lnTo>
                    <a:pt x="206" y="1451"/>
                  </a:lnTo>
                  <a:lnTo>
                    <a:pt x="206" y="1450"/>
                  </a:lnTo>
                  <a:lnTo>
                    <a:pt x="206" y="1449"/>
                  </a:lnTo>
                  <a:lnTo>
                    <a:pt x="205" y="1449"/>
                  </a:lnTo>
                  <a:lnTo>
                    <a:pt x="205" y="1448"/>
                  </a:lnTo>
                  <a:lnTo>
                    <a:pt x="206" y="1446"/>
                  </a:lnTo>
                  <a:lnTo>
                    <a:pt x="206" y="1446"/>
                  </a:lnTo>
                  <a:lnTo>
                    <a:pt x="206" y="1445"/>
                  </a:lnTo>
                  <a:lnTo>
                    <a:pt x="206" y="1444"/>
                  </a:lnTo>
                  <a:lnTo>
                    <a:pt x="207" y="1444"/>
                  </a:lnTo>
                  <a:lnTo>
                    <a:pt x="208" y="1442"/>
                  </a:lnTo>
                  <a:lnTo>
                    <a:pt x="210" y="1442"/>
                  </a:lnTo>
                  <a:lnTo>
                    <a:pt x="211" y="1443"/>
                  </a:lnTo>
                  <a:lnTo>
                    <a:pt x="213" y="1444"/>
                  </a:lnTo>
                  <a:close/>
                  <a:moveTo>
                    <a:pt x="208" y="1442"/>
                  </a:moveTo>
                  <a:lnTo>
                    <a:pt x="207" y="1443"/>
                  </a:lnTo>
                  <a:lnTo>
                    <a:pt x="206" y="1443"/>
                  </a:lnTo>
                  <a:lnTo>
                    <a:pt x="206" y="1442"/>
                  </a:lnTo>
                  <a:lnTo>
                    <a:pt x="206" y="1441"/>
                  </a:lnTo>
                  <a:lnTo>
                    <a:pt x="206" y="1441"/>
                  </a:lnTo>
                  <a:lnTo>
                    <a:pt x="207" y="1441"/>
                  </a:lnTo>
                  <a:lnTo>
                    <a:pt x="208" y="1441"/>
                  </a:lnTo>
                  <a:lnTo>
                    <a:pt x="208" y="1442"/>
                  </a:lnTo>
                  <a:close/>
                  <a:moveTo>
                    <a:pt x="210" y="1431"/>
                  </a:moveTo>
                  <a:lnTo>
                    <a:pt x="208" y="1431"/>
                  </a:lnTo>
                  <a:lnTo>
                    <a:pt x="208" y="1430"/>
                  </a:lnTo>
                  <a:lnTo>
                    <a:pt x="209" y="1429"/>
                  </a:lnTo>
                  <a:lnTo>
                    <a:pt x="210" y="1429"/>
                  </a:lnTo>
                  <a:lnTo>
                    <a:pt x="210" y="1429"/>
                  </a:lnTo>
                  <a:lnTo>
                    <a:pt x="211" y="1429"/>
                  </a:lnTo>
                  <a:lnTo>
                    <a:pt x="211" y="1430"/>
                  </a:lnTo>
                  <a:lnTo>
                    <a:pt x="210" y="1431"/>
                  </a:lnTo>
                  <a:close/>
                  <a:moveTo>
                    <a:pt x="164" y="1399"/>
                  </a:moveTo>
                  <a:lnTo>
                    <a:pt x="165" y="1400"/>
                  </a:lnTo>
                  <a:lnTo>
                    <a:pt x="166" y="1400"/>
                  </a:lnTo>
                  <a:lnTo>
                    <a:pt x="167" y="1398"/>
                  </a:lnTo>
                  <a:lnTo>
                    <a:pt x="168" y="1399"/>
                  </a:lnTo>
                  <a:lnTo>
                    <a:pt x="168" y="1400"/>
                  </a:lnTo>
                  <a:lnTo>
                    <a:pt x="168" y="1402"/>
                  </a:lnTo>
                  <a:lnTo>
                    <a:pt x="168" y="1402"/>
                  </a:lnTo>
                  <a:lnTo>
                    <a:pt x="168" y="1404"/>
                  </a:lnTo>
                  <a:lnTo>
                    <a:pt x="167" y="1405"/>
                  </a:lnTo>
                  <a:lnTo>
                    <a:pt x="165" y="1404"/>
                  </a:lnTo>
                  <a:lnTo>
                    <a:pt x="165" y="1403"/>
                  </a:lnTo>
                  <a:lnTo>
                    <a:pt x="165" y="1402"/>
                  </a:lnTo>
                  <a:lnTo>
                    <a:pt x="162" y="1402"/>
                  </a:lnTo>
                  <a:lnTo>
                    <a:pt x="161" y="1401"/>
                  </a:lnTo>
                  <a:lnTo>
                    <a:pt x="161" y="1401"/>
                  </a:lnTo>
                  <a:lnTo>
                    <a:pt x="160" y="1400"/>
                  </a:lnTo>
                  <a:lnTo>
                    <a:pt x="161" y="1399"/>
                  </a:lnTo>
                  <a:lnTo>
                    <a:pt x="161" y="1398"/>
                  </a:lnTo>
                  <a:lnTo>
                    <a:pt x="162" y="1397"/>
                  </a:lnTo>
                  <a:lnTo>
                    <a:pt x="163" y="1397"/>
                  </a:lnTo>
                  <a:lnTo>
                    <a:pt x="163" y="1398"/>
                  </a:lnTo>
                  <a:lnTo>
                    <a:pt x="164" y="1399"/>
                  </a:lnTo>
                  <a:close/>
                  <a:moveTo>
                    <a:pt x="161" y="1396"/>
                  </a:moveTo>
                  <a:lnTo>
                    <a:pt x="160" y="1397"/>
                  </a:lnTo>
                  <a:lnTo>
                    <a:pt x="160" y="1397"/>
                  </a:lnTo>
                  <a:lnTo>
                    <a:pt x="160" y="1396"/>
                  </a:lnTo>
                  <a:lnTo>
                    <a:pt x="160" y="1396"/>
                  </a:lnTo>
                  <a:lnTo>
                    <a:pt x="160" y="1395"/>
                  </a:lnTo>
                  <a:lnTo>
                    <a:pt x="161" y="1395"/>
                  </a:lnTo>
                  <a:lnTo>
                    <a:pt x="161" y="1395"/>
                  </a:lnTo>
                  <a:lnTo>
                    <a:pt x="161" y="1396"/>
                  </a:lnTo>
                  <a:close/>
                  <a:moveTo>
                    <a:pt x="145" y="1392"/>
                  </a:moveTo>
                  <a:lnTo>
                    <a:pt x="145" y="1393"/>
                  </a:lnTo>
                  <a:lnTo>
                    <a:pt x="144" y="1393"/>
                  </a:lnTo>
                  <a:lnTo>
                    <a:pt x="141" y="1394"/>
                  </a:lnTo>
                  <a:lnTo>
                    <a:pt x="140" y="1393"/>
                  </a:lnTo>
                  <a:lnTo>
                    <a:pt x="140" y="1392"/>
                  </a:lnTo>
                  <a:lnTo>
                    <a:pt x="140" y="1392"/>
                  </a:lnTo>
                  <a:lnTo>
                    <a:pt x="144" y="1392"/>
                  </a:lnTo>
                  <a:lnTo>
                    <a:pt x="144" y="1391"/>
                  </a:lnTo>
                  <a:lnTo>
                    <a:pt x="145" y="1391"/>
                  </a:lnTo>
                  <a:lnTo>
                    <a:pt x="145" y="1391"/>
                  </a:lnTo>
                  <a:lnTo>
                    <a:pt x="145" y="1392"/>
                  </a:lnTo>
                  <a:close/>
                  <a:moveTo>
                    <a:pt x="168" y="1395"/>
                  </a:moveTo>
                  <a:lnTo>
                    <a:pt x="168" y="1396"/>
                  </a:lnTo>
                  <a:lnTo>
                    <a:pt x="167" y="1396"/>
                  </a:lnTo>
                  <a:lnTo>
                    <a:pt x="166" y="1397"/>
                  </a:lnTo>
                  <a:lnTo>
                    <a:pt x="165" y="1396"/>
                  </a:lnTo>
                  <a:lnTo>
                    <a:pt x="164" y="1395"/>
                  </a:lnTo>
                  <a:lnTo>
                    <a:pt x="164" y="1394"/>
                  </a:lnTo>
                  <a:lnTo>
                    <a:pt x="165" y="1393"/>
                  </a:lnTo>
                  <a:lnTo>
                    <a:pt x="165" y="1391"/>
                  </a:lnTo>
                  <a:lnTo>
                    <a:pt x="167" y="1388"/>
                  </a:lnTo>
                  <a:lnTo>
                    <a:pt x="168" y="1388"/>
                  </a:lnTo>
                  <a:lnTo>
                    <a:pt x="169" y="1389"/>
                  </a:lnTo>
                  <a:lnTo>
                    <a:pt x="169" y="1390"/>
                  </a:lnTo>
                  <a:lnTo>
                    <a:pt x="167" y="1393"/>
                  </a:lnTo>
                  <a:lnTo>
                    <a:pt x="168" y="1395"/>
                  </a:lnTo>
                  <a:close/>
                  <a:moveTo>
                    <a:pt x="173" y="1388"/>
                  </a:moveTo>
                  <a:lnTo>
                    <a:pt x="172" y="1388"/>
                  </a:lnTo>
                  <a:lnTo>
                    <a:pt x="172" y="1388"/>
                  </a:lnTo>
                  <a:lnTo>
                    <a:pt x="172" y="1387"/>
                  </a:lnTo>
                  <a:lnTo>
                    <a:pt x="172" y="1386"/>
                  </a:lnTo>
                  <a:lnTo>
                    <a:pt x="173" y="1386"/>
                  </a:lnTo>
                  <a:lnTo>
                    <a:pt x="173" y="1387"/>
                  </a:lnTo>
                  <a:lnTo>
                    <a:pt x="173" y="1387"/>
                  </a:lnTo>
                  <a:lnTo>
                    <a:pt x="173" y="1388"/>
                  </a:lnTo>
                  <a:close/>
                  <a:moveTo>
                    <a:pt x="171" y="1385"/>
                  </a:moveTo>
                  <a:lnTo>
                    <a:pt x="171" y="1386"/>
                  </a:lnTo>
                  <a:lnTo>
                    <a:pt x="170" y="1386"/>
                  </a:lnTo>
                  <a:lnTo>
                    <a:pt x="170" y="1385"/>
                  </a:lnTo>
                  <a:lnTo>
                    <a:pt x="170" y="1385"/>
                  </a:lnTo>
                  <a:lnTo>
                    <a:pt x="170" y="1385"/>
                  </a:lnTo>
                  <a:lnTo>
                    <a:pt x="171" y="1385"/>
                  </a:lnTo>
                  <a:lnTo>
                    <a:pt x="171" y="1385"/>
                  </a:lnTo>
                  <a:close/>
                  <a:moveTo>
                    <a:pt x="98" y="1365"/>
                  </a:moveTo>
                  <a:lnTo>
                    <a:pt x="97" y="1366"/>
                  </a:lnTo>
                  <a:lnTo>
                    <a:pt x="95" y="1364"/>
                  </a:lnTo>
                  <a:lnTo>
                    <a:pt x="94" y="1363"/>
                  </a:lnTo>
                  <a:lnTo>
                    <a:pt x="95" y="1362"/>
                  </a:lnTo>
                  <a:lnTo>
                    <a:pt x="96" y="1362"/>
                  </a:lnTo>
                  <a:lnTo>
                    <a:pt x="97" y="1364"/>
                  </a:lnTo>
                  <a:lnTo>
                    <a:pt x="98" y="1364"/>
                  </a:lnTo>
                  <a:lnTo>
                    <a:pt x="98" y="1365"/>
                  </a:lnTo>
                  <a:close/>
                  <a:moveTo>
                    <a:pt x="101" y="1360"/>
                  </a:moveTo>
                  <a:lnTo>
                    <a:pt x="100" y="1360"/>
                  </a:lnTo>
                  <a:lnTo>
                    <a:pt x="100" y="1360"/>
                  </a:lnTo>
                  <a:lnTo>
                    <a:pt x="99" y="1360"/>
                  </a:lnTo>
                  <a:lnTo>
                    <a:pt x="99" y="1359"/>
                  </a:lnTo>
                  <a:lnTo>
                    <a:pt x="100" y="1358"/>
                  </a:lnTo>
                  <a:lnTo>
                    <a:pt x="100" y="1358"/>
                  </a:lnTo>
                  <a:lnTo>
                    <a:pt x="101" y="1359"/>
                  </a:lnTo>
                  <a:lnTo>
                    <a:pt x="101" y="1360"/>
                  </a:lnTo>
                  <a:close/>
                  <a:moveTo>
                    <a:pt x="108" y="1359"/>
                  </a:moveTo>
                  <a:lnTo>
                    <a:pt x="107" y="1359"/>
                  </a:lnTo>
                  <a:lnTo>
                    <a:pt x="107" y="1359"/>
                  </a:lnTo>
                  <a:lnTo>
                    <a:pt x="107" y="1359"/>
                  </a:lnTo>
                  <a:lnTo>
                    <a:pt x="108" y="1358"/>
                  </a:lnTo>
                  <a:lnTo>
                    <a:pt x="108" y="1359"/>
                  </a:lnTo>
                  <a:lnTo>
                    <a:pt x="108" y="1359"/>
                  </a:lnTo>
                  <a:close/>
                  <a:moveTo>
                    <a:pt x="159" y="1358"/>
                  </a:moveTo>
                  <a:lnTo>
                    <a:pt x="158" y="1358"/>
                  </a:lnTo>
                  <a:lnTo>
                    <a:pt x="158" y="1358"/>
                  </a:lnTo>
                  <a:lnTo>
                    <a:pt x="158" y="1357"/>
                  </a:lnTo>
                  <a:lnTo>
                    <a:pt x="158" y="1357"/>
                  </a:lnTo>
                  <a:lnTo>
                    <a:pt x="159" y="1357"/>
                  </a:lnTo>
                  <a:lnTo>
                    <a:pt x="160" y="1357"/>
                  </a:lnTo>
                  <a:lnTo>
                    <a:pt x="160" y="1357"/>
                  </a:lnTo>
                  <a:lnTo>
                    <a:pt x="159" y="1358"/>
                  </a:lnTo>
                  <a:lnTo>
                    <a:pt x="159" y="1358"/>
                  </a:lnTo>
                  <a:close/>
                  <a:moveTo>
                    <a:pt x="96" y="1343"/>
                  </a:moveTo>
                  <a:lnTo>
                    <a:pt x="96" y="1344"/>
                  </a:lnTo>
                  <a:lnTo>
                    <a:pt x="95" y="1343"/>
                  </a:lnTo>
                  <a:lnTo>
                    <a:pt x="95" y="1343"/>
                  </a:lnTo>
                  <a:lnTo>
                    <a:pt x="95" y="1342"/>
                  </a:lnTo>
                  <a:lnTo>
                    <a:pt x="95" y="1341"/>
                  </a:lnTo>
                  <a:lnTo>
                    <a:pt x="96" y="1341"/>
                  </a:lnTo>
                  <a:lnTo>
                    <a:pt x="96" y="1342"/>
                  </a:lnTo>
                  <a:lnTo>
                    <a:pt x="96" y="1343"/>
                  </a:lnTo>
                  <a:close/>
                  <a:moveTo>
                    <a:pt x="100" y="1333"/>
                  </a:moveTo>
                  <a:lnTo>
                    <a:pt x="100" y="1334"/>
                  </a:lnTo>
                  <a:lnTo>
                    <a:pt x="100" y="1334"/>
                  </a:lnTo>
                  <a:lnTo>
                    <a:pt x="99" y="1334"/>
                  </a:lnTo>
                  <a:lnTo>
                    <a:pt x="99" y="1334"/>
                  </a:lnTo>
                  <a:lnTo>
                    <a:pt x="98" y="1333"/>
                  </a:lnTo>
                  <a:lnTo>
                    <a:pt x="99" y="1332"/>
                  </a:lnTo>
                  <a:lnTo>
                    <a:pt x="100" y="1332"/>
                  </a:lnTo>
                  <a:lnTo>
                    <a:pt x="100" y="1333"/>
                  </a:lnTo>
                  <a:close/>
                  <a:moveTo>
                    <a:pt x="105" y="1331"/>
                  </a:moveTo>
                  <a:lnTo>
                    <a:pt x="105" y="1331"/>
                  </a:lnTo>
                  <a:lnTo>
                    <a:pt x="105" y="1331"/>
                  </a:lnTo>
                  <a:lnTo>
                    <a:pt x="105" y="1330"/>
                  </a:lnTo>
                  <a:lnTo>
                    <a:pt x="105" y="1330"/>
                  </a:lnTo>
                  <a:lnTo>
                    <a:pt x="106" y="1330"/>
                  </a:lnTo>
                  <a:lnTo>
                    <a:pt x="106" y="1330"/>
                  </a:lnTo>
                  <a:lnTo>
                    <a:pt x="106" y="1331"/>
                  </a:lnTo>
                  <a:lnTo>
                    <a:pt x="105" y="1331"/>
                  </a:lnTo>
                  <a:close/>
                  <a:moveTo>
                    <a:pt x="158" y="1330"/>
                  </a:moveTo>
                  <a:lnTo>
                    <a:pt x="158" y="1330"/>
                  </a:lnTo>
                  <a:lnTo>
                    <a:pt x="157" y="1330"/>
                  </a:lnTo>
                  <a:lnTo>
                    <a:pt x="157" y="1329"/>
                  </a:lnTo>
                  <a:lnTo>
                    <a:pt x="158" y="1328"/>
                  </a:lnTo>
                  <a:lnTo>
                    <a:pt x="158" y="1328"/>
                  </a:lnTo>
                  <a:lnTo>
                    <a:pt x="159" y="1329"/>
                  </a:lnTo>
                  <a:lnTo>
                    <a:pt x="158" y="1330"/>
                  </a:lnTo>
                  <a:close/>
                  <a:moveTo>
                    <a:pt x="116" y="1319"/>
                  </a:moveTo>
                  <a:lnTo>
                    <a:pt x="113" y="1319"/>
                  </a:lnTo>
                  <a:lnTo>
                    <a:pt x="112" y="1318"/>
                  </a:lnTo>
                  <a:lnTo>
                    <a:pt x="111" y="1318"/>
                  </a:lnTo>
                  <a:lnTo>
                    <a:pt x="111" y="1316"/>
                  </a:lnTo>
                  <a:lnTo>
                    <a:pt x="111" y="1315"/>
                  </a:lnTo>
                  <a:lnTo>
                    <a:pt x="111" y="1314"/>
                  </a:lnTo>
                  <a:lnTo>
                    <a:pt x="113" y="1314"/>
                  </a:lnTo>
                  <a:lnTo>
                    <a:pt x="114" y="1316"/>
                  </a:lnTo>
                  <a:lnTo>
                    <a:pt x="115" y="1317"/>
                  </a:lnTo>
                  <a:lnTo>
                    <a:pt x="116" y="1318"/>
                  </a:lnTo>
                  <a:lnTo>
                    <a:pt x="116" y="1319"/>
                  </a:lnTo>
                  <a:close/>
                  <a:moveTo>
                    <a:pt x="111" y="1315"/>
                  </a:moveTo>
                  <a:lnTo>
                    <a:pt x="110" y="1316"/>
                  </a:lnTo>
                  <a:lnTo>
                    <a:pt x="109" y="1315"/>
                  </a:lnTo>
                  <a:lnTo>
                    <a:pt x="110" y="1314"/>
                  </a:lnTo>
                  <a:lnTo>
                    <a:pt x="110" y="1314"/>
                  </a:lnTo>
                  <a:lnTo>
                    <a:pt x="111" y="1314"/>
                  </a:lnTo>
                  <a:lnTo>
                    <a:pt x="111" y="1315"/>
                  </a:lnTo>
                  <a:close/>
                  <a:moveTo>
                    <a:pt x="138" y="1311"/>
                  </a:moveTo>
                  <a:lnTo>
                    <a:pt x="138" y="1316"/>
                  </a:lnTo>
                  <a:lnTo>
                    <a:pt x="139" y="1317"/>
                  </a:lnTo>
                  <a:lnTo>
                    <a:pt x="142" y="1318"/>
                  </a:lnTo>
                  <a:lnTo>
                    <a:pt x="143" y="1319"/>
                  </a:lnTo>
                  <a:lnTo>
                    <a:pt x="143" y="1322"/>
                  </a:lnTo>
                  <a:lnTo>
                    <a:pt x="142" y="1324"/>
                  </a:lnTo>
                  <a:lnTo>
                    <a:pt x="143" y="1326"/>
                  </a:lnTo>
                  <a:lnTo>
                    <a:pt x="143" y="1328"/>
                  </a:lnTo>
                  <a:lnTo>
                    <a:pt x="143" y="1329"/>
                  </a:lnTo>
                  <a:lnTo>
                    <a:pt x="144" y="1328"/>
                  </a:lnTo>
                  <a:lnTo>
                    <a:pt x="144" y="1329"/>
                  </a:lnTo>
                  <a:lnTo>
                    <a:pt x="147" y="1329"/>
                  </a:lnTo>
                  <a:lnTo>
                    <a:pt x="149" y="1332"/>
                  </a:lnTo>
                  <a:lnTo>
                    <a:pt x="150" y="1332"/>
                  </a:lnTo>
                  <a:lnTo>
                    <a:pt x="155" y="1333"/>
                  </a:lnTo>
                  <a:lnTo>
                    <a:pt x="156" y="1333"/>
                  </a:lnTo>
                  <a:lnTo>
                    <a:pt x="155" y="1335"/>
                  </a:lnTo>
                  <a:lnTo>
                    <a:pt x="152" y="1338"/>
                  </a:lnTo>
                  <a:lnTo>
                    <a:pt x="151" y="1338"/>
                  </a:lnTo>
                  <a:lnTo>
                    <a:pt x="151" y="1340"/>
                  </a:lnTo>
                  <a:lnTo>
                    <a:pt x="151" y="1341"/>
                  </a:lnTo>
                  <a:lnTo>
                    <a:pt x="149" y="1343"/>
                  </a:lnTo>
                  <a:lnTo>
                    <a:pt x="149" y="1344"/>
                  </a:lnTo>
                  <a:lnTo>
                    <a:pt x="147" y="1346"/>
                  </a:lnTo>
                  <a:lnTo>
                    <a:pt x="147" y="1347"/>
                  </a:lnTo>
                  <a:lnTo>
                    <a:pt x="144" y="1350"/>
                  </a:lnTo>
                  <a:lnTo>
                    <a:pt x="143" y="1352"/>
                  </a:lnTo>
                  <a:lnTo>
                    <a:pt x="143" y="1355"/>
                  </a:lnTo>
                  <a:lnTo>
                    <a:pt x="144" y="1357"/>
                  </a:lnTo>
                  <a:lnTo>
                    <a:pt x="146" y="1359"/>
                  </a:lnTo>
                  <a:lnTo>
                    <a:pt x="146" y="1361"/>
                  </a:lnTo>
                  <a:lnTo>
                    <a:pt x="147" y="1362"/>
                  </a:lnTo>
                  <a:lnTo>
                    <a:pt x="147" y="1363"/>
                  </a:lnTo>
                  <a:lnTo>
                    <a:pt x="148" y="1365"/>
                  </a:lnTo>
                  <a:lnTo>
                    <a:pt x="151" y="1366"/>
                  </a:lnTo>
                  <a:lnTo>
                    <a:pt x="153" y="1367"/>
                  </a:lnTo>
                  <a:lnTo>
                    <a:pt x="154" y="1368"/>
                  </a:lnTo>
                  <a:lnTo>
                    <a:pt x="154" y="1372"/>
                  </a:lnTo>
                  <a:lnTo>
                    <a:pt x="154" y="1372"/>
                  </a:lnTo>
                  <a:lnTo>
                    <a:pt x="154" y="1372"/>
                  </a:lnTo>
                  <a:lnTo>
                    <a:pt x="155" y="1374"/>
                  </a:lnTo>
                  <a:lnTo>
                    <a:pt x="153" y="1376"/>
                  </a:lnTo>
                  <a:lnTo>
                    <a:pt x="153" y="1379"/>
                  </a:lnTo>
                  <a:lnTo>
                    <a:pt x="151" y="1380"/>
                  </a:lnTo>
                  <a:lnTo>
                    <a:pt x="150" y="1380"/>
                  </a:lnTo>
                  <a:lnTo>
                    <a:pt x="149" y="1381"/>
                  </a:lnTo>
                  <a:lnTo>
                    <a:pt x="146" y="1381"/>
                  </a:lnTo>
                  <a:lnTo>
                    <a:pt x="145" y="1383"/>
                  </a:lnTo>
                  <a:lnTo>
                    <a:pt x="144" y="1383"/>
                  </a:lnTo>
                  <a:lnTo>
                    <a:pt x="142" y="1385"/>
                  </a:lnTo>
                  <a:lnTo>
                    <a:pt x="141" y="1386"/>
                  </a:lnTo>
                  <a:lnTo>
                    <a:pt x="139" y="1386"/>
                  </a:lnTo>
                  <a:lnTo>
                    <a:pt x="138" y="1384"/>
                  </a:lnTo>
                  <a:lnTo>
                    <a:pt x="138" y="1382"/>
                  </a:lnTo>
                  <a:lnTo>
                    <a:pt x="137" y="1382"/>
                  </a:lnTo>
                  <a:lnTo>
                    <a:pt x="137" y="1379"/>
                  </a:lnTo>
                  <a:lnTo>
                    <a:pt x="137" y="1378"/>
                  </a:lnTo>
                  <a:lnTo>
                    <a:pt x="136" y="1376"/>
                  </a:lnTo>
                  <a:lnTo>
                    <a:pt x="135" y="1376"/>
                  </a:lnTo>
                  <a:lnTo>
                    <a:pt x="134" y="1375"/>
                  </a:lnTo>
                  <a:lnTo>
                    <a:pt x="133" y="1375"/>
                  </a:lnTo>
                  <a:lnTo>
                    <a:pt x="132" y="1374"/>
                  </a:lnTo>
                  <a:lnTo>
                    <a:pt x="132" y="1373"/>
                  </a:lnTo>
                  <a:lnTo>
                    <a:pt x="131" y="1372"/>
                  </a:lnTo>
                  <a:lnTo>
                    <a:pt x="131" y="1370"/>
                  </a:lnTo>
                  <a:lnTo>
                    <a:pt x="130" y="1368"/>
                  </a:lnTo>
                  <a:lnTo>
                    <a:pt x="128" y="1368"/>
                  </a:lnTo>
                  <a:lnTo>
                    <a:pt x="126" y="1366"/>
                  </a:lnTo>
                  <a:lnTo>
                    <a:pt x="124" y="1365"/>
                  </a:lnTo>
                  <a:lnTo>
                    <a:pt x="123" y="1365"/>
                  </a:lnTo>
                  <a:lnTo>
                    <a:pt x="120" y="1361"/>
                  </a:lnTo>
                  <a:lnTo>
                    <a:pt x="119" y="1362"/>
                  </a:lnTo>
                  <a:lnTo>
                    <a:pt x="118" y="1362"/>
                  </a:lnTo>
                  <a:lnTo>
                    <a:pt x="117" y="1361"/>
                  </a:lnTo>
                  <a:lnTo>
                    <a:pt x="115" y="1360"/>
                  </a:lnTo>
                  <a:lnTo>
                    <a:pt x="114" y="1360"/>
                  </a:lnTo>
                  <a:lnTo>
                    <a:pt x="114" y="1359"/>
                  </a:lnTo>
                  <a:lnTo>
                    <a:pt x="116" y="1358"/>
                  </a:lnTo>
                  <a:lnTo>
                    <a:pt x="116" y="1358"/>
                  </a:lnTo>
                  <a:lnTo>
                    <a:pt x="118" y="1358"/>
                  </a:lnTo>
                  <a:lnTo>
                    <a:pt x="118" y="1358"/>
                  </a:lnTo>
                  <a:lnTo>
                    <a:pt x="118" y="1357"/>
                  </a:lnTo>
                  <a:lnTo>
                    <a:pt x="119" y="1356"/>
                  </a:lnTo>
                  <a:lnTo>
                    <a:pt x="118" y="1354"/>
                  </a:lnTo>
                  <a:lnTo>
                    <a:pt x="114" y="1350"/>
                  </a:lnTo>
                  <a:lnTo>
                    <a:pt x="113" y="1349"/>
                  </a:lnTo>
                  <a:lnTo>
                    <a:pt x="112" y="1348"/>
                  </a:lnTo>
                  <a:lnTo>
                    <a:pt x="111" y="1348"/>
                  </a:lnTo>
                  <a:lnTo>
                    <a:pt x="110" y="1349"/>
                  </a:lnTo>
                  <a:lnTo>
                    <a:pt x="109" y="1349"/>
                  </a:lnTo>
                  <a:lnTo>
                    <a:pt x="109" y="1349"/>
                  </a:lnTo>
                  <a:lnTo>
                    <a:pt x="108" y="1349"/>
                  </a:lnTo>
                  <a:lnTo>
                    <a:pt x="108" y="1345"/>
                  </a:lnTo>
                  <a:lnTo>
                    <a:pt x="107" y="1343"/>
                  </a:lnTo>
                  <a:lnTo>
                    <a:pt x="106" y="1343"/>
                  </a:lnTo>
                  <a:lnTo>
                    <a:pt x="105" y="1344"/>
                  </a:lnTo>
                  <a:lnTo>
                    <a:pt x="105" y="1345"/>
                  </a:lnTo>
                  <a:lnTo>
                    <a:pt x="103" y="1347"/>
                  </a:lnTo>
                  <a:lnTo>
                    <a:pt x="102" y="1347"/>
                  </a:lnTo>
                  <a:lnTo>
                    <a:pt x="102" y="1347"/>
                  </a:lnTo>
                  <a:lnTo>
                    <a:pt x="101" y="1349"/>
                  </a:lnTo>
                  <a:lnTo>
                    <a:pt x="99" y="1349"/>
                  </a:lnTo>
                  <a:lnTo>
                    <a:pt x="98" y="1348"/>
                  </a:lnTo>
                  <a:lnTo>
                    <a:pt x="99" y="1346"/>
                  </a:lnTo>
                  <a:lnTo>
                    <a:pt x="97" y="1345"/>
                  </a:lnTo>
                  <a:lnTo>
                    <a:pt x="97" y="1344"/>
                  </a:lnTo>
                  <a:lnTo>
                    <a:pt x="97" y="1342"/>
                  </a:lnTo>
                  <a:lnTo>
                    <a:pt x="96" y="1341"/>
                  </a:lnTo>
                  <a:lnTo>
                    <a:pt x="96" y="1340"/>
                  </a:lnTo>
                  <a:lnTo>
                    <a:pt x="97" y="1339"/>
                  </a:lnTo>
                  <a:lnTo>
                    <a:pt x="98" y="1336"/>
                  </a:lnTo>
                  <a:lnTo>
                    <a:pt x="99" y="1336"/>
                  </a:lnTo>
                  <a:lnTo>
                    <a:pt x="100" y="1336"/>
                  </a:lnTo>
                  <a:lnTo>
                    <a:pt x="100" y="1335"/>
                  </a:lnTo>
                  <a:lnTo>
                    <a:pt x="101" y="1335"/>
                  </a:lnTo>
                  <a:lnTo>
                    <a:pt x="102" y="1336"/>
                  </a:lnTo>
                  <a:lnTo>
                    <a:pt x="104" y="1336"/>
                  </a:lnTo>
                  <a:lnTo>
                    <a:pt x="105" y="1334"/>
                  </a:lnTo>
                  <a:lnTo>
                    <a:pt x="108" y="1333"/>
                  </a:lnTo>
                  <a:lnTo>
                    <a:pt x="108" y="1333"/>
                  </a:lnTo>
                  <a:lnTo>
                    <a:pt x="108" y="1329"/>
                  </a:lnTo>
                  <a:lnTo>
                    <a:pt x="108" y="1328"/>
                  </a:lnTo>
                  <a:lnTo>
                    <a:pt x="109" y="1327"/>
                  </a:lnTo>
                  <a:lnTo>
                    <a:pt x="110" y="1327"/>
                  </a:lnTo>
                  <a:lnTo>
                    <a:pt x="111" y="1325"/>
                  </a:lnTo>
                  <a:lnTo>
                    <a:pt x="111" y="1323"/>
                  </a:lnTo>
                  <a:lnTo>
                    <a:pt x="112" y="1322"/>
                  </a:lnTo>
                  <a:lnTo>
                    <a:pt x="115" y="1322"/>
                  </a:lnTo>
                  <a:lnTo>
                    <a:pt x="115" y="1321"/>
                  </a:lnTo>
                  <a:lnTo>
                    <a:pt x="116" y="1323"/>
                  </a:lnTo>
                  <a:lnTo>
                    <a:pt x="118" y="1328"/>
                  </a:lnTo>
                  <a:lnTo>
                    <a:pt x="119" y="1329"/>
                  </a:lnTo>
                  <a:lnTo>
                    <a:pt x="119" y="1329"/>
                  </a:lnTo>
                  <a:lnTo>
                    <a:pt x="122" y="1326"/>
                  </a:lnTo>
                  <a:lnTo>
                    <a:pt x="123" y="1326"/>
                  </a:lnTo>
                  <a:lnTo>
                    <a:pt x="123" y="1321"/>
                  </a:lnTo>
                  <a:lnTo>
                    <a:pt x="124" y="1321"/>
                  </a:lnTo>
                  <a:lnTo>
                    <a:pt x="124" y="1319"/>
                  </a:lnTo>
                  <a:lnTo>
                    <a:pt x="123" y="1318"/>
                  </a:lnTo>
                  <a:lnTo>
                    <a:pt x="123" y="1316"/>
                  </a:lnTo>
                  <a:lnTo>
                    <a:pt x="125" y="1313"/>
                  </a:lnTo>
                  <a:lnTo>
                    <a:pt x="126" y="1312"/>
                  </a:lnTo>
                  <a:lnTo>
                    <a:pt x="128" y="1312"/>
                  </a:lnTo>
                  <a:lnTo>
                    <a:pt x="128" y="1313"/>
                  </a:lnTo>
                  <a:lnTo>
                    <a:pt x="129" y="1313"/>
                  </a:lnTo>
                  <a:lnTo>
                    <a:pt x="130" y="1313"/>
                  </a:lnTo>
                  <a:lnTo>
                    <a:pt x="135" y="1313"/>
                  </a:lnTo>
                  <a:lnTo>
                    <a:pt x="138" y="1311"/>
                  </a:lnTo>
                  <a:close/>
                  <a:moveTo>
                    <a:pt x="111" y="1311"/>
                  </a:moveTo>
                  <a:lnTo>
                    <a:pt x="109" y="1311"/>
                  </a:lnTo>
                  <a:lnTo>
                    <a:pt x="109" y="1311"/>
                  </a:lnTo>
                  <a:lnTo>
                    <a:pt x="109" y="1309"/>
                  </a:lnTo>
                  <a:lnTo>
                    <a:pt x="109" y="1309"/>
                  </a:lnTo>
                  <a:lnTo>
                    <a:pt x="111" y="1309"/>
                  </a:lnTo>
                  <a:lnTo>
                    <a:pt x="111" y="1309"/>
                  </a:lnTo>
                  <a:lnTo>
                    <a:pt x="111" y="1311"/>
                  </a:lnTo>
                  <a:close/>
                  <a:moveTo>
                    <a:pt x="138" y="1309"/>
                  </a:moveTo>
                  <a:lnTo>
                    <a:pt x="137" y="1309"/>
                  </a:lnTo>
                  <a:lnTo>
                    <a:pt x="135" y="1307"/>
                  </a:lnTo>
                  <a:lnTo>
                    <a:pt x="135" y="1305"/>
                  </a:lnTo>
                  <a:lnTo>
                    <a:pt x="136" y="1304"/>
                  </a:lnTo>
                  <a:lnTo>
                    <a:pt x="138" y="1304"/>
                  </a:lnTo>
                  <a:lnTo>
                    <a:pt x="138" y="1305"/>
                  </a:lnTo>
                  <a:lnTo>
                    <a:pt x="137" y="1306"/>
                  </a:lnTo>
                  <a:lnTo>
                    <a:pt x="137" y="1307"/>
                  </a:lnTo>
                  <a:lnTo>
                    <a:pt x="138" y="1309"/>
                  </a:lnTo>
                  <a:close/>
                  <a:moveTo>
                    <a:pt x="122" y="1303"/>
                  </a:moveTo>
                  <a:lnTo>
                    <a:pt x="123" y="1304"/>
                  </a:lnTo>
                  <a:lnTo>
                    <a:pt x="123" y="1305"/>
                  </a:lnTo>
                  <a:lnTo>
                    <a:pt x="122" y="1305"/>
                  </a:lnTo>
                  <a:lnTo>
                    <a:pt x="122" y="1306"/>
                  </a:lnTo>
                  <a:lnTo>
                    <a:pt x="120" y="1308"/>
                  </a:lnTo>
                  <a:lnTo>
                    <a:pt x="119" y="1310"/>
                  </a:lnTo>
                  <a:lnTo>
                    <a:pt x="116" y="1312"/>
                  </a:lnTo>
                  <a:lnTo>
                    <a:pt x="112" y="1312"/>
                  </a:lnTo>
                  <a:lnTo>
                    <a:pt x="112" y="1306"/>
                  </a:lnTo>
                  <a:lnTo>
                    <a:pt x="113" y="1305"/>
                  </a:lnTo>
                  <a:lnTo>
                    <a:pt x="114" y="1304"/>
                  </a:lnTo>
                  <a:lnTo>
                    <a:pt x="116" y="1304"/>
                  </a:lnTo>
                  <a:lnTo>
                    <a:pt x="117" y="1303"/>
                  </a:lnTo>
                  <a:lnTo>
                    <a:pt x="119" y="1303"/>
                  </a:lnTo>
                  <a:lnTo>
                    <a:pt x="120" y="1303"/>
                  </a:lnTo>
                  <a:lnTo>
                    <a:pt x="122" y="1303"/>
                  </a:lnTo>
                  <a:close/>
                  <a:moveTo>
                    <a:pt x="105" y="1300"/>
                  </a:moveTo>
                  <a:lnTo>
                    <a:pt x="104" y="1300"/>
                  </a:lnTo>
                  <a:lnTo>
                    <a:pt x="103" y="1300"/>
                  </a:lnTo>
                  <a:lnTo>
                    <a:pt x="103" y="1300"/>
                  </a:lnTo>
                  <a:lnTo>
                    <a:pt x="103" y="1300"/>
                  </a:lnTo>
                  <a:lnTo>
                    <a:pt x="103" y="1299"/>
                  </a:lnTo>
                  <a:lnTo>
                    <a:pt x="103" y="1299"/>
                  </a:lnTo>
                  <a:lnTo>
                    <a:pt x="103" y="1299"/>
                  </a:lnTo>
                  <a:lnTo>
                    <a:pt x="104" y="1299"/>
                  </a:lnTo>
                  <a:lnTo>
                    <a:pt x="104" y="1299"/>
                  </a:lnTo>
                  <a:lnTo>
                    <a:pt x="104" y="1299"/>
                  </a:lnTo>
                  <a:lnTo>
                    <a:pt x="105" y="1300"/>
                  </a:lnTo>
                  <a:close/>
                  <a:moveTo>
                    <a:pt x="123" y="1282"/>
                  </a:moveTo>
                  <a:lnTo>
                    <a:pt x="123" y="1282"/>
                  </a:lnTo>
                  <a:lnTo>
                    <a:pt x="123" y="1282"/>
                  </a:lnTo>
                  <a:lnTo>
                    <a:pt x="123" y="1282"/>
                  </a:lnTo>
                  <a:lnTo>
                    <a:pt x="123" y="1281"/>
                  </a:lnTo>
                  <a:lnTo>
                    <a:pt x="124" y="1281"/>
                  </a:lnTo>
                  <a:lnTo>
                    <a:pt x="124" y="1281"/>
                  </a:lnTo>
                  <a:lnTo>
                    <a:pt x="124" y="1282"/>
                  </a:lnTo>
                  <a:lnTo>
                    <a:pt x="123" y="1282"/>
                  </a:lnTo>
                  <a:close/>
                  <a:moveTo>
                    <a:pt x="122" y="1281"/>
                  </a:moveTo>
                  <a:lnTo>
                    <a:pt x="122" y="1283"/>
                  </a:lnTo>
                  <a:lnTo>
                    <a:pt x="121" y="1284"/>
                  </a:lnTo>
                  <a:lnTo>
                    <a:pt x="120" y="1282"/>
                  </a:lnTo>
                  <a:lnTo>
                    <a:pt x="119" y="1283"/>
                  </a:lnTo>
                  <a:lnTo>
                    <a:pt x="118" y="1283"/>
                  </a:lnTo>
                  <a:lnTo>
                    <a:pt x="118" y="1282"/>
                  </a:lnTo>
                  <a:lnTo>
                    <a:pt x="120" y="1280"/>
                  </a:lnTo>
                  <a:lnTo>
                    <a:pt x="120" y="1279"/>
                  </a:lnTo>
                  <a:lnTo>
                    <a:pt x="121" y="1279"/>
                  </a:lnTo>
                  <a:lnTo>
                    <a:pt x="123" y="1279"/>
                  </a:lnTo>
                  <a:lnTo>
                    <a:pt x="124" y="1280"/>
                  </a:lnTo>
                  <a:lnTo>
                    <a:pt x="122" y="1281"/>
                  </a:lnTo>
                  <a:close/>
                  <a:moveTo>
                    <a:pt x="106" y="1270"/>
                  </a:moveTo>
                  <a:lnTo>
                    <a:pt x="107" y="1271"/>
                  </a:lnTo>
                  <a:lnTo>
                    <a:pt x="108" y="1271"/>
                  </a:lnTo>
                  <a:lnTo>
                    <a:pt x="111" y="1274"/>
                  </a:lnTo>
                  <a:lnTo>
                    <a:pt x="111" y="1275"/>
                  </a:lnTo>
                  <a:lnTo>
                    <a:pt x="111" y="1275"/>
                  </a:lnTo>
                  <a:lnTo>
                    <a:pt x="111" y="1276"/>
                  </a:lnTo>
                  <a:lnTo>
                    <a:pt x="112" y="1276"/>
                  </a:lnTo>
                  <a:lnTo>
                    <a:pt x="114" y="1279"/>
                  </a:lnTo>
                  <a:lnTo>
                    <a:pt x="114" y="1279"/>
                  </a:lnTo>
                  <a:lnTo>
                    <a:pt x="117" y="1282"/>
                  </a:lnTo>
                  <a:lnTo>
                    <a:pt x="118" y="1284"/>
                  </a:lnTo>
                  <a:lnTo>
                    <a:pt x="119" y="1285"/>
                  </a:lnTo>
                  <a:lnTo>
                    <a:pt x="120" y="1285"/>
                  </a:lnTo>
                  <a:lnTo>
                    <a:pt x="121" y="1286"/>
                  </a:lnTo>
                  <a:lnTo>
                    <a:pt x="122" y="1288"/>
                  </a:lnTo>
                  <a:lnTo>
                    <a:pt x="122" y="1288"/>
                  </a:lnTo>
                  <a:lnTo>
                    <a:pt x="122" y="1295"/>
                  </a:lnTo>
                  <a:lnTo>
                    <a:pt x="122" y="1295"/>
                  </a:lnTo>
                  <a:lnTo>
                    <a:pt x="122" y="1296"/>
                  </a:lnTo>
                  <a:lnTo>
                    <a:pt x="122" y="1298"/>
                  </a:lnTo>
                  <a:lnTo>
                    <a:pt x="123" y="1299"/>
                  </a:lnTo>
                  <a:lnTo>
                    <a:pt x="123" y="1300"/>
                  </a:lnTo>
                  <a:lnTo>
                    <a:pt x="122" y="1301"/>
                  </a:lnTo>
                  <a:lnTo>
                    <a:pt x="119" y="1300"/>
                  </a:lnTo>
                  <a:lnTo>
                    <a:pt x="118" y="1300"/>
                  </a:lnTo>
                  <a:lnTo>
                    <a:pt x="117" y="1299"/>
                  </a:lnTo>
                  <a:lnTo>
                    <a:pt x="115" y="1299"/>
                  </a:lnTo>
                  <a:lnTo>
                    <a:pt x="114" y="1297"/>
                  </a:lnTo>
                  <a:lnTo>
                    <a:pt x="112" y="1296"/>
                  </a:lnTo>
                  <a:lnTo>
                    <a:pt x="111" y="1296"/>
                  </a:lnTo>
                  <a:lnTo>
                    <a:pt x="110" y="1297"/>
                  </a:lnTo>
                  <a:lnTo>
                    <a:pt x="110" y="1297"/>
                  </a:lnTo>
                  <a:lnTo>
                    <a:pt x="109" y="1296"/>
                  </a:lnTo>
                  <a:lnTo>
                    <a:pt x="106" y="1296"/>
                  </a:lnTo>
                  <a:lnTo>
                    <a:pt x="106" y="1297"/>
                  </a:lnTo>
                  <a:lnTo>
                    <a:pt x="105" y="1297"/>
                  </a:lnTo>
                  <a:lnTo>
                    <a:pt x="104" y="1296"/>
                  </a:lnTo>
                  <a:lnTo>
                    <a:pt x="104" y="1292"/>
                  </a:lnTo>
                  <a:lnTo>
                    <a:pt x="102" y="1290"/>
                  </a:lnTo>
                  <a:lnTo>
                    <a:pt x="101" y="1290"/>
                  </a:lnTo>
                  <a:lnTo>
                    <a:pt x="100" y="1290"/>
                  </a:lnTo>
                  <a:lnTo>
                    <a:pt x="96" y="1290"/>
                  </a:lnTo>
                  <a:lnTo>
                    <a:pt x="93" y="1292"/>
                  </a:lnTo>
                  <a:lnTo>
                    <a:pt x="93" y="1292"/>
                  </a:lnTo>
                  <a:lnTo>
                    <a:pt x="92" y="1291"/>
                  </a:lnTo>
                  <a:lnTo>
                    <a:pt x="93" y="1291"/>
                  </a:lnTo>
                  <a:lnTo>
                    <a:pt x="93" y="1288"/>
                  </a:lnTo>
                  <a:lnTo>
                    <a:pt x="92" y="1287"/>
                  </a:lnTo>
                  <a:lnTo>
                    <a:pt x="92" y="1285"/>
                  </a:lnTo>
                  <a:lnTo>
                    <a:pt x="91" y="1284"/>
                  </a:lnTo>
                  <a:lnTo>
                    <a:pt x="91" y="1282"/>
                  </a:lnTo>
                  <a:lnTo>
                    <a:pt x="91" y="1282"/>
                  </a:lnTo>
                  <a:lnTo>
                    <a:pt x="91" y="1280"/>
                  </a:lnTo>
                  <a:lnTo>
                    <a:pt x="92" y="1279"/>
                  </a:lnTo>
                  <a:lnTo>
                    <a:pt x="91" y="1278"/>
                  </a:lnTo>
                  <a:lnTo>
                    <a:pt x="92" y="1276"/>
                  </a:lnTo>
                  <a:lnTo>
                    <a:pt x="92" y="1275"/>
                  </a:lnTo>
                  <a:lnTo>
                    <a:pt x="94" y="1271"/>
                  </a:lnTo>
                  <a:lnTo>
                    <a:pt x="95" y="1269"/>
                  </a:lnTo>
                  <a:lnTo>
                    <a:pt x="96" y="1268"/>
                  </a:lnTo>
                  <a:lnTo>
                    <a:pt x="97" y="1270"/>
                  </a:lnTo>
                  <a:lnTo>
                    <a:pt x="100" y="1270"/>
                  </a:lnTo>
                  <a:lnTo>
                    <a:pt x="100" y="1270"/>
                  </a:lnTo>
                  <a:lnTo>
                    <a:pt x="103" y="1270"/>
                  </a:lnTo>
                  <a:lnTo>
                    <a:pt x="106" y="1268"/>
                  </a:lnTo>
                  <a:lnTo>
                    <a:pt x="106" y="1268"/>
                  </a:lnTo>
                  <a:lnTo>
                    <a:pt x="107" y="1268"/>
                  </a:lnTo>
                  <a:lnTo>
                    <a:pt x="106" y="1270"/>
                  </a:lnTo>
                  <a:close/>
                  <a:moveTo>
                    <a:pt x="101" y="1260"/>
                  </a:moveTo>
                  <a:lnTo>
                    <a:pt x="99" y="1261"/>
                  </a:lnTo>
                  <a:lnTo>
                    <a:pt x="98" y="1260"/>
                  </a:lnTo>
                  <a:lnTo>
                    <a:pt x="98" y="1259"/>
                  </a:lnTo>
                  <a:lnTo>
                    <a:pt x="100" y="1258"/>
                  </a:lnTo>
                  <a:lnTo>
                    <a:pt x="100" y="1258"/>
                  </a:lnTo>
                  <a:lnTo>
                    <a:pt x="101" y="1259"/>
                  </a:lnTo>
                  <a:lnTo>
                    <a:pt x="101" y="1260"/>
                  </a:lnTo>
                  <a:close/>
                  <a:moveTo>
                    <a:pt x="377" y="991"/>
                  </a:moveTo>
                  <a:lnTo>
                    <a:pt x="376" y="991"/>
                  </a:lnTo>
                  <a:lnTo>
                    <a:pt x="376" y="991"/>
                  </a:lnTo>
                  <a:lnTo>
                    <a:pt x="376" y="989"/>
                  </a:lnTo>
                  <a:lnTo>
                    <a:pt x="376" y="989"/>
                  </a:lnTo>
                  <a:lnTo>
                    <a:pt x="377" y="989"/>
                  </a:lnTo>
                  <a:lnTo>
                    <a:pt x="377" y="989"/>
                  </a:lnTo>
                  <a:lnTo>
                    <a:pt x="377" y="991"/>
                  </a:lnTo>
                  <a:close/>
                  <a:moveTo>
                    <a:pt x="374" y="655"/>
                  </a:moveTo>
                  <a:lnTo>
                    <a:pt x="371" y="657"/>
                  </a:lnTo>
                  <a:lnTo>
                    <a:pt x="370" y="657"/>
                  </a:lnTo>
                  <a:lnTo>
                    <a:pt x="370" y="656"/>
                  </a:lnTo>
                  <a:lnTo>
                    <a:pt x="371" y="655"/>
                  </a:lnTo>
                  <a:lnTo>
                    <a:pt x="372" y="655"/>
                  </a:lnTo>
                  <a:lnTo>
                    <a:pt x="373" y="654"/>
                  </a:lnTo>
                  <a:lnTo>
                    <a:pt x="374" y="655"/>
                  </a:lnTo>
                  <a:close/>
                  <a:moveTo>
                    <a:pt x="366" y="654"/>
                  </a:moveTo>
                  <a:lnTo>
                    <a:pt x="365" y="654"/>
                  </a:lnTo>
                  <a:lnTo>
                    <a:pt x="365" y="654"/>
                  </a:lnTo>
                  <a:lnTo>
                    <a:pt x="365" y="654"/>
                  </a:lnTo>
                  <a:lnTo>
                    <a:pt x="364" y="653"/>
                  </a:lnTo>
                  <a:lnTo>
                    <a:pt x="364" y="652"/>
                  </a:lnTo>
                  <a:lnTo>
                    <a:pt x="365" y="652"/>
                  </a:lnTo>
                  <a:lnTo>
                    <a:pt x="366" y="653"/>
                  </a:lnTo>
                  <a:lnTo>
                    <a:pt x="366" y="654"/>
                  </a:lnTo>
                  <a:close/>
                  <a:moveTo>
                    <a:pt x="370" y="654"/>
                  </a:moveTo>
                  <a:lnTo>
                    <a:pt x="367" y="656"/>
                  </a:lnTo>
                  <a:lnTo>
                    <a:pt x="366" y="656"/>
                  </a:lnTo>
                  <a:lnTo>
                    <a:pt x="366" y="653"/>
                  </a:lnTo>
                  <a:lnTo>
                    <a:pt x="369" y="653"/>
                  </a:lnTo>
                  <a:lnTo>
                    <a:pt x="370" y="650"/>
                  </a:lnTo>
                  <a:lnTo>
                    <a:pt x="373" y="649"/>
                  </a:lnTo>
                  <a:lnTo>
                    <a:pt x="377" y="648"/>
                  </a:lnTo>
                  <a:lnTo>
                    <a:pt x="377" y="648"/>
                  </a:lnTo>
                  <a:lnTo>
                    <a:pt x="379" y="648"/>
                  </a:lnTo>
                  <a:lnTo>
                    <a:pt x="380" y="647"/>
                  </a:lnTo>
                  <a:lnTo>
                    <a:pt x="382" y="647"/>
                  </a:lnTo>
                  <a:lnTo>
                    <a:pt x="383" y="647"/>
                  </a:lnTo>
                  <a:lnTo>
                    <a:pt x="384" y="648"/>
                  </a:lnTo>
                  <a:lnTo>
                    <a:pt x="384" y="650"/>
                  </a:lnTo>
                  <a:lnTo>
                    <a:pt x="383" y="651"/>
                  </a:lnTo>
                  <a:lnTo>
                    <a:pt x="379" y="651"/>
                  </a:lnTo>
                  <a:lnTo>
                    <a:pt x="377" y="653"/>
                  </a:lnTo>
                  <a:lnTo>
                    <a:pt x="376" y="653"/>
                  </a:lnTo>
                  <a:lnTo>
                    <a:pt x="375" y="653"/>
                  </a:lnTo>
                  <a:lnTo>
                    <a:pt x="373" y="653"/>
                  </a:lnTo>
                  <a:lnTo>
                    <a:pt x="372" y="653"/>
                  </a:lnTo>
                  <a:lnTo>
                    <a:pt x="370" y="654"/>
                  </a:lnTo>
                  <a:close/>
                  <a:moveTo>
                    <a:pt x="373" y="647"/>
                  </a:moveTo>
                  <a:lnTo>
                    <a:pt x="373" y="648"/>
                  </a:lnTo>
                  <a:lnTo>
                    <a:pt x="371" y="649"/>
                  </a:lnTo>
                  <a:lnTo>
                    <a:pt x="371" y="649"/>
                  </a:lnTo>
                  <a:lnTo>
                    <a:pt x="370" y="649"/>
                  </a:lnTo>
                  <a:lnTo>
                    <a:pt x="370" y="649"/>
                  </a:lnTo>
                  <a:lnTo>
                    <a:pt x="370" y="648"/>
                  </a:lnTo>
                  <a:lnTo>
                    <a:pt x="370" y="648"/>
                  </a:lnTo>
                  <a:lnTo>
                    <a:pt x="371" y="648"/>
                  </a:lnTo>
                  <a:lnTo>
                    <a:pt x="371" y="647"/>
                  </a:lnTo>
                  <a:lnTo>
                    <a:pt x="372" y="647"/>
                  </a:lnTo>
                  <a:lnTo>
                    <a:pt x="372" y="646"/>
                  </a:lnTo>
                  <a:lnTo>
                    <a:pt x="373" y="647"/>
                  </a:lnTo>
                  <a:close/>
                  <a:moveTo>
                    <a:pt x="365" y="644"/>
                  </a:moveTo>
                  <a:lnTo>
                    <a:pt x="366" y="645"/>
                  </a:lnTo>
                  <a:lnTo>
                    <a:pt x="368" y="645"/>
                  </a:lnTo>
                  <a:lnTo>
                    <a:pt x="370" y="646"/>
                  </a:lnTo>
                  <a:lnTo>
                    <a:pt x="370" y="647"/>
                  </a:lnTo>
                  <a:lnTo>
                    <a:pt x="369" y="647"/>
                  </a:lnTo>
                  <a:lnTo>
                    <a:pt x="369" y="648"/>
                  </a:lnTo>
                  <a:lnTo>
                    <a:pt x="367" y="648"/>
                  </a:lnTo>
                  <a:lnTo>
                    <a:pt x="366" y="648"/>
                  </a:lnTo>
                  <a:lnTo>
                    <a:pt x="365" y="648"/>
                  </a:lnTo>
                  <a:lnTo>
                    <a:pt x="364" y="647"/>
                  </a:lnTo>
                  <a:lnTo>
                    <a:pt x="364" y="646"/>
                  </a:lnTo>
                  <a:lnTo>
                    <a:pt x="365" y="644"/>
                  </a:lnTo>
                  <a:close/>
                  <a:moveTo>
                    <a:pt x="372" y="646"/>
                  </a:moveTo>
                  <a:lnTo>
                    <a:pt x="372" y="646"/>
                  </a:lnTo>
                  <a:lnTo>
                    <a:pt x="370" y="646"/>
                  </a:lnTo>
                  <a:lnTo>
                    <a:pt x="370" y="646"/>
                  </a:lnTo>
                  <a:lnTo>
                    <a:pt x="370" y="645"/>
                  </a:lnTo>
                  <a:lnTo>
                    <a:pt x="371" y="644"/>
                  </a:lnTo>
                  <a:lnTo>
                    <a:pt x="372" y="644"/>
                  </a:lnTo>
                  <a:lnTo>
                    <a:pt x="372" y="645"/>
                  </a:lnTo>
                  <a:lnTo>
                    <a:pt x="372" y="646"/>
                  </a:lnTo>
                  <a:close/>
                  <a:moveTo>
                    <a:pt x="383" y="645"/>
                  </a:moveTo>
                  <a:lnTo>
                    <a:pt x="382" y="646"/>
                  </a:lnTo>
                  <a:lnTo>
                    <a:pt x="381" y="646"/>
                  </a:lnTo>
                  <a:lnTo>
                    <a:pt x="380" y="646"/>
                  </a:lnTo>
                  <a:lnTo>
                    <a:pt x="382" y="644"/>
                  </a:lnTo>
                  <a:lnTo>
                    <a:pt x="383" y="644"/>
                  </a:lnTo>
                  <a:lnTo>
                    <a:pt x="383" y="645"/>
                  </a:lnTo>
                  <a:close/>
                  <a:moveTo>
                    <a:pt x="364" y="641"/>
                  </a:moveTo>
                  <a:lnTo>
                    <a:pt x="363" y="644"/>
                  </a:lnTo>
                  <a:lnTo>
                    <a:pt x="362" y="644"/>
                  </a:lnTo>
                  <a:lnTo>
                    <a:pt x="361" y="641"/>
                  </a:lnTo>
                  <a:lnTo>
                    <a:pt x="361" y="640"/>
                  </a:lnTo>
                  <a:lnTo>
                    <a:pt x="361" y="640"/>
                  </a:lnTo>
                  <a:lnTo>
                    <a:pt x="363" y="638"/>
                  </a:lnTo>
                  <a:lnTo>
                    <a:pt x="367" y="639"/>
                  </a:lnTo>
                  <a:lnTo>
                    <a:pt x="367" y="640"/>
                  </a:lnTo>
                  <a:lnTo>
                    <a:pt x="366" y="641"/>
                  </a:lnTo>
                  <a:lnTo>
                    <a:pt x="364" y="641"/>
                  </a:lnTo>
                  <a:close/>
                  <a:moveTo>
                    <a:pt x="363" y="633"/>
                  </a:moveTo>
                  <a:lnTo>
                    <a:pt x="363" y="634"/>
                  </a:lnTo>
                  <a:lnTo>
                    <a:pt x="361" y="637"/>
                  </a:lnTo>
                  <a:lnTo>
                    <a:pt x="360" y="637"/>
                  </a:lnTo>
                  <a:lnTo>
                    <a:pt x="359" y="638"/>
                  </a:lnTo>
                  <a:lnTo>
                    <a:pt x="359" y="638"/>
                  </a:lnTo>
                  <a:lnTo>
                    <a:pt x="358" y="638"/>
                  </a:lnTo>
                  <a:lnTo>
                    <a:pt x="357" y="638"/>
                  </a:lnTo>
                  <a:lnTo>
                    <a:pt x="357" y="636"/>
                  </a:lnTo>
                  <a:lnTo>
                    <a:pt x="359" y="634"/>
                  </a:lnTo>
                  <a:lnTo>
                    <a:pt x="360" y="633"/>
                  </a:lnTo>
                  <a:lnTo>
                    <a:pt x="361" y="634"/>
                  </a:lnTo>
                  <a:lnTo>
                    <a:pt x="362" y="633"/>
                  </a:lnTo>
                  <a:lnTo>
                    <a:pt x="363" y="633"/>
                  </a:lnTo>
                  <a:close/>
                  <a:moveTo>
                    <a:pt x="365" y="490"/>
                  </a:moveTo>
                  <a:lnTo>
                    <a:pt x="365" y="491"/>
                  </a:lnTo>
                  <a:lnTo>
                    <a:pt x="363" y="491"/>
                  </a:lnTo>
                  <a:lnTo>
                    <a:pt x="363" y="489"/>
                  </a:lnTo>
                  <a:lnTo>
                    <a:pt x="363" y="485"/>
                  </a:lnTo>
                  <a:lnTo>
                    <a:pt x="365" y="485"/>
                  </a:lnTo>
                  <a:lnTo>
                    <a:pt x="368" y="486"/>
                  </a:lnTo>
                  <a:lnTo>
                    <a:pt x="368" y="489"/>
                  </a:lnTo>
                  <a:lnTo>
                    <a:pt x="367" y="490"/>
                  </a:lnTo>
                  <a:lnTo>
                    <a:pt x="365" y="490"/>
                  </a:lnTo>
                  <a:close/>
                  <a:moveTo>
                    <a:pt x="382" y="417"/>
                  </a:moveTo>
                  <a:lnTo>
                    <a:pt x="379" y="421"/>
                  </a:lnTo>
                  <a:lnTo>
                    <a:pt x="378" y="420"/>
                  </a:lnTo>
                  <a:lnTo>
                    <a:pt x="378" y="417"/>
                  </a:lnTo>
                  <a:lnTo>
                    <a:pt x="378" y="417"/>
                  </a:lnTo>
                  <a:lnTo>
                    <a:pt x="378" y="416"/>
                  </a:lnTo>
                  <a:lnTo>
                    <a:pt x="380" y="414"/>
                  </a:lnTo>
                  <a:lnTo>
                    <a:pt x="381" y="414"/>
                  </a:lnTo>
                  <a:lnTo>
                    <a:pt x="382" y="415"/>
                  </a:lnTo>
                  <a:lnTo>
                    <a:pt x="382" y="417"/>
                  </a:lnTo>
                  <a:close/>
                  <a:moveTo>
                    <a:pt x="412" y="389"/>
                  </a:moveTo>
                  <a:lnTo>
                    <a:pt x="411" y="390"/>
                  </a:lnTo>
                  <a:lnTo>
                    <a:pt x="411" y="389"/>
                  </a:lnTo>
                  <a:lnTo>
                    <a:pt x="410" y="389"/>
                  </a:lnTo>
                  <a:lnTo>
                    <a:pt x="410" y="389"/>
                  </a:lnTo>
                  <a:lnTo>
                    <a:pt x="410" y="388"/>
                  </a:lnTo>
                  <a:lnTo>
                    <a:pt x="410" y="388"/>
                  </a:lnTo>
                  <a:lnTo>
                    <a:pt x="411" y="388"/>
                  </a:lnTo>
                  <a:lnTo>
                    <a:pt x="412" y="388"/>
                  </a:lnTo>
                  <a:lnTo>
                    <a:pt x="412" y="389"/>
                  </a:lnTo>
                  <a:close/>
                  <a:moveTo>
                    <a:pt x="636" y="8"/>
                  </a:moveTo>
                  <a:lnTo>
                    <a:pt x="636" y="8"/>
                  </a:lnTo>
                  <a:lnTo>
                    <a:pt x="635" y="8"/>
                  </a:lnTo>
                  <a:lnTo>
                    <a:pt x="635" y="9"/>
                  </a:lnTo>
                  <a:lnTo>
                    <a:pt x="635" y="9"/>
                  </a:lnTo>
                  <a:lnTo>
                    <a:pt x="635" y="8"/>
                  </a:lnTo>
                  <a:lnTo>
                    <a:pt x="635" y="7"/>
                  </a:lnTo>
                  <a:lnTo>
                    <a:pt x="636" y="7"/>
                  </a:lnTo>
                  <a:lnTo>
                    <a:pt x="636" y="7"/>
                  </a:lnTo>
                  <a:lnTo>
                    <a:pt x="636" y="8"/>
                  </a:lnTo>
                  <a:close/>
                  <a:moveTo>
                    <a:pt x="633" y="8"/>
                  </a:moveTo>
                  <a:lnTo>
                    <a:pt x="634" y="10"/>
                  </a:lnTo>
                  <a:lnTo>
                    <a:pt x="634" y="14"/>
                  </a:lnTo>
                  <a:lnTo>
                    <a:pt x="634" y="14"/>
                  </a:lnTo>
                  <a:lnTo>
                    <a:pt x="634" y="16"/>
                  </a:lnTo>
                  <a:lnTo>
                    <a:pt x="635" y="17"/>
                  </a:lnTo>
                  <a:lnTo>
                    <a:pt x="635" y="17"/>
                  </a:lnTo>
                  <a:lnTo>
                    <a:pt x="637" y="16"/>
                  </a:lnTo>
                  <a:lnTo>
                    <a:pt x="638" y="16"/>
                  </a:lnTo>
                  <a:lnTo>
                    <a:pt x="639" y="18"/>
                  </a:lnTo>
                  <a:lnTo>
                    <a:pt x="638" y="19"/>
                  </a:lnTo>
                  <a:lnTo>
                    <a:pt x="639" y="19"/>
                  </a:lnTo>
                  <a:lnTo>
                    <a:pt x="639" y="21"/>
                  </a:lnTo>
                  <a:lnTo>
                    <a:pt x="639" y="22"/>
                  </a:lnTo>
                  <a:lnTo>
                    <a:pt x="639" y="22"/>
                  </a:lnTo>
                  <a:lnTo>
                    <a:pt x="640" y="24"/>
                  </a:lnTo>
                  <a:lnTo>
                    <a:pt x="641" y="25"/>
                  </a:lnTo>
                  <a:lnTo>
                    <a:pt x="642" y="26"/>
                  </a:lnTo>
                  <a:lnTo>
                    <a:pt x="644" y="28"/>
                  </a:lnTo>
                  <a:lnTo>
                    <a:pt x="645" y="28"/>
                  </a:lnTo>
                  <a:lnTo>
                    <a:pt x="645" y="29"/>
                  </a:lnTo>
                  <a:lnTo>
                    <a:pt x="647" y="31"/>
                  </a:lnTo>
                  <a:lnTo>
                    <a:pt x="648" y="31"/>
                  </a:lnTo>
                  <a:lnTo>
                    <a:pt x="648" y="31"/>
                  </a:lnTo>
                  <a:lnTo>
                    <a:pt x="649" y="32"/>
                  </a:lnTo>
                  <a:lnTo>
                    <a:pt x="649" y="32"/>
                  </a:lnTo>
                  <a:lnTo>
                    <a:pt x="651" y="36"/>
                  </a:lnTo>
                  <a:lnTo>
                    <a:pt x="653" y="40"/>
                  </a:lnTo>
                  <a:lnTo>
                    <a:pt x="655" y="43"/>
                  </a:lnTo>
                  <a:lnTo>
                    <a:pt x="655" y="44"/>
                  </a:lnTo>
                  <a:lnTo>
                    <a:pt x="656" y="45"/>
                  </a:lnTo>
                  <a:lnTo>
                    <a:pt x="657" y="45"/>
                  </a:lnTo>
                  <a:lnTo>
                    <a:pt x="659" y="46"/>
                  </a:lnTo>
                  <a:lnTo>
                    <a:pt x="660" y="46"/>
                  </a:lnTo>
                  <a:lnTo>
                    <a:pt x="663" y="49"/>
                  </a:lnTo>
                  <a:lnTo>
                    <a:pt x="665" y="49"/>
                  </a:lnTo>
                  <a:lnTo>
                    <a:pt x="666" y="50"/>
                  </a:lnTo>
                  <a:lnTo>
                    <a:pt x="670" y="51"/>
                  </a:lnTo>
                  <a:lnTo>
                    <a:pt x="671" y="51"/>
                  </a:lnTo>
                  <a:lnTo>
                    <a:pt x="678" y="52"/>
                  </a:lnTo>
                  <a:lnTo>
                    <a:pt x="678" y="52"/>
                  </a:lnTo>
                  <a:lnTo>
                    <a:pt x="686" y="52"/>
                  </a:lnTo>
                  <a:lnTo>
                    <a:pt x="688" y="51"/>
                  </a:lnTo>
                  <a:lnTo>
                    <a:pt x="688" y="51"/>
                  </a:lnTo>
                  <a:lnTo>
                    <a:pt x="689" y="50"/>
                  </a:lnTo>
                  <a:lnTo>
                    <a:pt x="690" y="50"/>
                  </a:lnTo>
                  <a:lnTo>
                    <a:pt x="692" y="48"/>
                  </a:lnTo>
                  <a:lnTo>
                    <a:pt x="693" y="45"/>
                  </a:lnTo>
                  <a:lnTo>
                    <a:pt x="694" y="44"/>
                  </a:lnTo>
                  <a:lnTo>
                    <a:pt x="695" y="41"/>
                  </a:lnTo>
                  <a:lnTo>
                    <a:pt x="697" y="40"/>
                  </a:lnTo>
                  <a:lnTo>
                    <a:pt x="694" y="64"/>
                  </a:lnTo>
                  <a:lnTo>
                    <a:pt x="694" y="67"/>
                  </a:lnTo>
                  <a:lnTo>
                    <a:pt x="693" y="70"/>
                  </a:lnTo>
                  <a:lnTo>
                    <a:pt x="692" y="74"/>
                  </a:lnTo>
                  <a:lnTo>
                    <a:pt x="692" y="77"/>
                  </a:lnTo>
                  <a:lnTo>
                    <a:pt x="692" y="86"/>
                  </a:lnTo>
                  <a:lnTo>
                    <a:pt x="691" y="95"/>
                  </a:lnTo>
                  <a:lnTo>
                    <a:pt x="691" y="104"/>
                  </a:lnTo>
                  <a:lnTo>
                    <a:pt x="692" y="114"/>
                  </a:lnTo>
                  <a:lnTo>
                    <a:pt x="688" y="121"/>
                  </a:lnTo>
                  <a:lnTo>
                    <a:pt x="684" y="126"/>
                  </a:lnTo>
                  <a:lnTo>
                    <a:pt x="678" y="134"/>
                  </a:lnTo>
                  <a:lnTo>
                    <a:pt x="677" y="140"/>
                  </a:lnTo>
                  <a:lnTo>
                    <a:pt x="677" y="146"/>
                  </a:lnTo>
                  <a:lnTo>
                    <a:pt x="676" y="153"/>
                  </a:lnTo>
                  <a:lnTo>
                    <a:pt x="677" y="160"/>
                  </a:lnTo>
                  <a:lnTo>
                    <a:pt x="682" y="174"/>
                  </a:lnTo>
                  <a:lnTo>
                    <a:pt x="685" y="184"/>
                  </a:lnTo>
                  <a:lnTo>
                    <a:pt x="685" y="193"/>
                  </a:lnTo>
                  <a:lnTo>
                    <a:pt x="684" y="201"/>
                  </a:lnTo>
                  <a:lnTo>
                    <a:pt x="682" y="212"/>
                  </a:lnTo>
                  <a:lnTo>
                    <a:pt x="680" y="219"/>
                  </a:lnTo>
                  <a:lnTo>
                    <a:pt x="678" y="223"/>
                  </a:lnTo>
                  <a:lnTo>
                    <a:pt x="676" y="228"/>
                  </a:lnTo>
                  <a:lnTo>
                    <a:pt x="675" y="231"/>
                  </a:lnTo>
                  <a:lnTo>
                    <a:pt x="672" y="235"/>
                  </a:lnTo>
                  <a:lnTo>
                    <a:pt x="667" y="237"/>
                  </a:lnTo>
                  <a:lnTo>
                    <a:pt x="659" y="238"/>
                  </a:lnTo>
                  <a:lnTo>
                    <a:pt x="655" y="241"/>
                  </a:lnTo>
                  <a:lnTo>
                    <a:pt x="658" y="246"/>
                  </a:lnTo>
                  <a:lnTo>
                    <a:pt x="661" y="251"/>
                  </a:lnTo>
                  <a:lnTo>
                    <a:pt x="663" y="254"/>
                  </a:lnTo>
                  <a:lnTo>
                    <a:pt x="669" y="260"/>
                  </a:lnTo>
                  <a:lnTo>
                    <a:pt x="673" y="266"/>
                  </a:lnTo>
                  <a:lnTo>
                    <a:pt x="677" y="272"/>
                  </a:lnTo>
                  <a:lnTo>
                    <a:pt x="682" y="276"/>
                  </a:lnTo>
                  <a:lnTo>
                    <a:pt x="685" y="279"/>
                  </a:lnTo>
                  <a:lnTo>
                    <a:pt x="689" y="283"/>
                  </a:lnTo>
                  <a:lnTo>
                    <a:pt x="695" y="291"/>
                  </a:lnTo>
                  <a:lnTo>
                    <a:pt x="698" y="299"/>
                  </a:lnTo>
                  <a:lnTo>
                    <a:pt x="698" y="305"/>
                  </a:lnTo>
                  <a:lnTo>
                    <a:pt x="694" y="311"/>
                  </a:lnTo>
                  <a:lnTo>
                    <a:pt x="691" y="316"/>
                  </a:lnTo>
                  <a:lnTo>
                    <a:pt x="687" y="321"/>
                  </a:lnTo>
                  <a:lnTo>
                    <a:pt x="682" y="329"/>
                  </a:lnTo>
                  <a:lnTo>
                    <a:pt x="679" y="334"/>
                  </a:lnTo>
                  <a:lnTo>
                    <a:pt x="678" y="341"/>
                  </a:lnTo>
                  <a:lnTo>
                    <a:pt x="674" y="347"/>
                  </a:lnTo>
                  <a:lnTo>
                    <a:pt x="676" y="354"/>
                  </a:lnTo>
                  <a:lnTo>
                    <a:pt x="681" y="360"/>
                  </a:lnTo>
                  <a:lnTo>
                    <a:pt x="682" y="367"/>
                  </a:lnTo>
                  <a:lnTo>
                    <a:pt x="685" y="373"/>
                  </a:lnTo>
                  <a:lnTo>
                    <a:pt x="687" y="379"/>
                  </a:lnTo>
                  <a:lnTo>
                    <a:pt x="688" y="385"/>
                  </a:lnTo>
                  <a:lnTo>
                    <a:pt x="689" y="389"/>
                  </a:lnTo>
                  <a:lnTo>
                    <a:pt x="691" y="394"/>
                  </a:lnTo>
                  <a:lnTo>
                    <a:pt x="692" y="395"/>
                  </a:lnTo>
                  <a:lnTo>
                    <a:pt x="686" y="398"/>
                  </a:lnTo>
                  <a:lnTo>
                    <a:pt x="680" y="402"/>
                  </a:lnTo>
                  <a:lnTo>
                    <a:pt x="678" y="411"/>
                  </a:lnTo>
                  <a:lnTo>
                    <a:pt x="681" y="416"/>
                  </a:lnTo>
                  <a:lnTo>
                    <a:pt x="687" y="424"/>
                  </a:lnTo>
                  <a:lnTo>
                    <a:pt x="684" y="428"/>
                  </a:lnTo>
                  <a:lnTo>
                    <a:pt x="676" y="425"/>
                  </a:lnTo>
                  <a:lnTo>
                    <a:pt x="667" y="423"/>
                  </a:lnTo>
                  <a:lnTo>
                    <a:pt x="660" y="420"/>
                  </a:lnTo>
                  <a:lnTo>
                    <a:pt x="652" y="418"/>
                  </a:lnTo>
                  <a:lnTo>
                    <a:pt x="645" y="418"/>
                  </a:lnTo>
                  <a:lnTo>
                    <a:pt x="632" y="416"/>
                  </a:lnTo>
                  <a:lnTo>
                    <a:pt x="619" y="420"/>
                  </a:lnTo>
                  <a:lnTo>
                    <a:pt x="607" y="430"/>
                  </a:lnTo>
                  <a:lnTo>
                    <a:pt x="600" y="438"/>
                  </a:lnTo>
                  <a:lnTo>
                    <a:pt x="594" y="441"/>
                  </a:lnTo>
                  <a:lnTo>
                    <a:pt x="581" y="442"/>
                  </a:lnTo>
                  <a:lnTo>
                    <a:pt x="576" y="445"/>
                  </a:lnTo>
                  <a:lnTo>
                    <a:pt x="566" y="448"/>
                  </a:lnTo>
                  <a:lnTo>
                    <a:pt x="560" y="457"/>
                  </a:lnTo>
                  <a:lnTo>
                    <a:pt x="557" y="460"/>
                  </a:lnTo>
                  <a:lnTo>
                    <a:pt x="554" y="465"/>
                  </a:lnTo>
                  <a:lnTo>
                    <a:pt x="549" y="470"/>
                  </a:lnTo>
                  <a:lnTo>
                    <a:pt x="543" y="474"/>
                  </a:lnTo>
                  <a:lnTo>
                    <a:pt x="535" y="474"/>
                  </a:lnTo>
                  <a:lnTo>
                    <a:pt x="526" y="479"/>
                  </a:lnTo>
                  <a:lnTo>
                    <a:pt x="516" y="477"/>
                  </a:lnTo>
                  <a:lnTo>
                    <a:pt x="502" y="477"/>
                  </a:lnTo>
                  <a:lnTo>
                    <a:pt x="492" y="484"/>
                  </a:lnTo>
                  <a:lnTo>
                    <a:pt x="482" y="489"/>
                  </a:lnTo>
                  <a:lnTo>
                    <a:pt x="475" y="493"/>
                  </a:lnTo>
                  <a:lnTo>
                    <a:pt x="472" y="497"/>
                  </a:lnTo>
                  <a:lnTo>
                    <a:pt x="469" y="501"/>
                  </a:lnTo>
                  <a:lnTo>
                    <a:pt x="466" y="503"/>
                  </a:lnTo>
                  <a:lnTo>
                    <a:pt x="459" y="507"/>
                  </a:lnTo>
                  <a:lnTo>
                    <a:pt x="454" y="511"/>
                  </a:lnTo>
                  <a:lnTo>
                    <a:pt x="449" y="517"/>
                  </a:lnTo>
                  <a:lnTo>
                    <a:pt x="444" y="523"/>
                  </a:lnTo>
                  <a:lnTo>
                    <a:pt x="441" y="527"/>
                  </a:lnTo>
                  <a:lnTo>
                    <a:pt x="440" y="534"/>
                  </a:lnTo>
                  <a:lnTo>
                    <a:pt x="441" y="541"/>
                  </a:lnTo>
                  <a:lnTo>
                    <a:pt x="441" y="547"/>
                  </a:lnTo>
                  <a:lnTo>
                    <a:pt x="440" y="550"/>
                  </a:lnTo>
                  <a:lnTo>
                    <a:pt x="437" y="554"/>
                  </a:lnTo>
                  <a:lnTo>
                    <a:pt x="435" y="556"/>
                  </a:lnTo>
                  <a:lnTo>
                    <a:pt x="428" y="562"/>
                  </a:lnTo>
                  <a:lnTo>
                    <a:pt x="427" y="568"/>
                  </a:lnTo>
                  <a:lnTo>
                    <a:pt x="427" y="571"/>
                  </a:lnTo>
                  <a:lnTo>
                    <a:pt x="423" y="583"/>
                  </a:lnTo>
                  <a:lnTo>
                    <a:pt x="422" y="590"/>
                  </a:lnTo>
                  <a:lnTo>
                    <a:pt x="421" y="595"/>
                  </a:lnTo>
                  <a:lnTo>
                    <a:pt x="417" y="601"/>
                  </a:lnTo>
                  <a:lnTo>
                    <a:pt x="413" y="607"/>
                  </a:lnTo>
                  <a:lnTo>
                    <a:pt x="409" y="617"/>
                  </a:lnTo>
                  <a:lnTo>
                    <a:pt x="409" y="620"/>
                  </a:lnTo>
                  <a:lnTo>
                    <a:pt x="408" y="628"/>
                  </a:lnTo>
                  <a:lnTo>
                    <a:pt x="407" y="632"/>
                  </a:lnTo>
                  <a:lnTo>
                    <a:pt x="405" y="636"/>
                  </a:lnTo>
                  <a:lnTo>
                    <a:pt x="402" y="648"/>
                  </a:lnTo>
                  <a:lnTo>
                    <a:pt x="402" y="653"/>
                  </a:lnTo>
                  <a:lnTo>
                    <a:pt x="405" y="659"/>
                  </a:lnTo>
                  <a:lnTo>
                    <a:pt x="408" y="664"/>
                  </a:lnTo>
                  <a:lnTo>
                    <a:pt x="411" y="668"/>
                  </a:lnTo>
                  <a:lnTo>
                    <a:pt x="414" y="669"/>
                  </a:lnTo>
                  <a:lnTo>
                    <a:pt x="422" y="669"/>
                  </a:lnTo>
                  <a:lnTo>
                    <a:pt x="424" y="666"/>
                  </a:lnTo>
                  <a:lnTo>
                    <a:pt x="426" y="664"/>
                  </a:lnTo>
                  <a:lnTo>
                    <a:pt x="429" y="658"/>
                  </a:lnTo>
                  <a:lnTo>
                    <a:pt x="433" y="650"/>
                  </a:lnTo>
                  <a:lnTo>
                    <a:pt x="436" y="649"/>
                  </a:lnTo>
                  <a:lnTo>
                    <a:pt x="438" y="648"/>
                  </a:lnTo>
                  <a:lnTo>
                    <a:pt x="443" y="648"/>
                  </a:lnTo>
                  <a:lnTo>
                    <a:pt x="447" y="648"/>
                  </a:lnTo>
                  <a:lnTo>
                    <a:pt x="453" y="652"/>
                  </a:lnTo>
                  <a:lnTo>
                    <a:pt x="458" y="655"/>
                  </a:lnTo>
                  <a:lnTo>
                    <a:pt x="460" y="656"/>
                  </a:lnTo>
                  <a:lnTo>
                    <a:pt x="467" y="656"/>
                  </a:lnTo>
                  <a:lnTo>
                    <a:pt x="471" y="657"/>
                  </a:lnTo>
                  <a:lnTo>
                    <a:pt x="475" y="658"/>
                  </a:lnTo>
                  <a:lnTo>
                    <a:pt x="477" y="662"/>
                  </a:lnTo>
                  <a:lnTo>
                    <a:pt x="475" y="665"/>
                  </a:lnTo>
                  <a:lnTo>
                    <a:pt x="476" y="667"/>
                  </a:lnTo>
                  <a:lnTo>
                    <a:pt x="477" y="670"/>
                  </a:lnTo>
                  <a:lnTo>
                    <a:pt x="476" y="672"/>
                  </a:lnTo>
                  <a:lnTo>
                    <a:pt x="476" y="676"/>
                  </a:lnTo>
                  <a:lnTo>
                    <a:pt x="474" y="678"/>
                  </a:lnTo>
                  <a:lnTo>
                    <a:pt x="472" y="681"/>
                  </a:lnTo>
                  <a:lnTo>
                    <a:pt x="471" y="685"/>
                  </a:lnTo>
                  <a:lnTo>
                    <a:pt x="471" y="689"/>
                  </a:lnTo>
                  <a:lnTo>
                    <a:pt x="470" y="693"/>
                  </a:lnTo>
                  <a:lnTo>
                    <a:pt x="470" y="694"/>
                  </a:lnTo>
                  <a:lnTo>
                    <a:pt x="467" y="698"/>
                  </a:lnTo>
                  <a:lnTo>
                    <a:pt x="463" y="700"/>
                  </a:lnTo>
                  <a:lnTo>
                    <a:pt x="458" y="704"/>
                  </a:lnTo>
                  <a:lnTo>
                    <a:pt x="457" y="706"/>
                  </a:lnTo>
                  <a:lnTo>
                    <a:pt x="454" y="712"/>
                  </a:lnTo>
                  <a:lnTo>
                    <a:pt x="453" y="717"/>
                  </a:lnTo>
                  <a:lnTo>
                    <a:pt x="452" y="723"/>
                  </a:lnTo>
                  <a:lnTo>
                    <a:pt x="450" y="727"/>
                  </a:lnTo>
                  <a:lnTo>
                    <a:pt x="448" y="729"/>
                  </a:lnTo>
                  <a:lnTo>
                    <a:pt x="448" y="734"/>
                  </a:lnTo>
                  <a:lnTo>
                    <a:pt x="451" y="740"/>
                  </a:lnTo>
                  <a:lnTo>
                    <a:pt x="452" y="746"/>
                  </a:lnTo>
                  <a:lnTo>
                    <a:pt x="455" y="750"/>
                  </a:lnTo>
                  <a:lnTo>
                    <a:pt x="458" y="754"/>
                  </a:lnTo>
                  <a:lnTo>
                    <a:pt x="461" y="759"/>
                  </a:lnTo>
                  <a:lnTo>
                    <a:pt x="479" y="769"/>
                  </a:lnTo>
                  <a:lnTo>
                    <a:pt x="483" y="770"/>
                  </a:lnTo>
                  <a:lnTo>
                    <a:pt x="486" y="770"/>
                  </a:lnTo>
                  <a:lnTo>
                    <a:pt x="491" y="776"/>
                  </a:lnTo>
                  <a:lnTo>
                    <a:pt x="494" y="778"/>
                  </a:lnTo>
                  <a:lnTo>
                    <a:pt x="502" y="791"/>
                  </a:lnTo>
                  <a:lnTo>
                    <a:pt x="508" y="797"/>
                  </a:lnTo>
                  <a:lnTo>
                    <a:pt x="512" y="802"/>
                  </a:lnTo>
                  <a:lnTo>
                    <a:pt x="521" y="811"/>
                  </a:lnTo>
                  <a:lnTo>
                    <a:pt x="526" y="813"/>
                  </a:lnTo>
                  <a:lnTo>
                    <a:pt x="532" y="816"/>
                  </a:lnTo>
                  <a:lnTo>
                    <a:pt x="541" y="831"/>
                  </a:lnTo>
                  <a:lnTo>
                    <a:pt x="543" y="839"/>
                  </a:lnTo>
                  <a:lnTo>
                    <a:pt x="544" y="856"/>
                  </a:lnTo>
                  <a:lnTo>
                    <a:pt x="545" y="859"/>
                  </a:lnTo>
                  <a:lnTo>
                    <a:pt x="547" y="861"/>
                  </a:lnTo>
                  <a:lnTo>
                    <a:pt x="551" y="864"/>
                  </a:lnTo>
                  <a:lnTo>
                    <a:pt x="555" y="867"/>
                  </a:lnTo>
                  <a:lnTo>
                    <a:pt x="558" y="871"/>
                  </a:lnTo>
                  <a:lnTo>
                    <a:pt x="564" y="879"/>
                  </a:lnTo>
                  <a:lnTo>
                    <a:pt x="566" y="880"/>
                  </a:lnTo>
                  <a:lnTo>
                    <a:pt x="569" y="882"/>
                  </a:lnTo>
                  <a:lnTo>
                    <a:pt x="574" y="885"/>
                  </a:lnTo>
                  <a:lnTo>
                    <a:pt x="582" y="886"/>
                  </a:lnTo>
                  <a:lnTo>
                    <a:pt x="586" y="884"/>
                  </a:lnTo>
                  <a:lnTo>
                    <a:pt x="591" y="886"/>
                  </a:lnTo>
                  <a:lnTo>
                    <a:pt x="596" y="884"/>
                  </a:lnTo>
                  <a:lnTo>
                    <a:pt x="599" y="880"/>
                  </a:lnTo>
                  <a:lnTo>
                    <a:pt x="600" y="875"/>
                  </a:lnTo>
                  <a:lnTo>
                    <a:pt x="602" y="871"/>
                  </a:lnTo>
                  <a:lnTo>
                    <a:pt x="605" y="866"/>
                  </a:lnTo>
                  <a:lnTo>
                    <a:pt x="609" y="862"/>
                  </a:lnTo>
                  <a:lnTo>
                    <a:pt x="614" y="858"/>
                  </a:lnTo>
                  <a:lnTo>
                    <a:pt x="619" y="856"/>
                  </a:lnTo>
                  <a:lnTo>
                    <a:pt x="625" y="855"/>
                  </a:lnTo>
                  <a:lnTo>
                    <a:pt x="630" y="856"/>
                  </a:lnTo>
                  <a:lnTo>
                    <a:pt x="634" y="863"/>
                  </a:lnTo>
                  <a:lnTo>
                    <a:pt x="638" y="863"/>
                  </a:lnTo>
                  <a:lnTo>
                    <a:pt x="644" y="864"/>
                  </a:lnTo>
                  <a:lnTo>
                    <a:pt x="648" y="868"/>
                  </a:lnTo>
                  <a:lnTo>
                    <a:pt x="653" y="867"/>
                  </a:lnTo>
                  <a:lnTo>
                    <a:pt x="659" y="867"/>
                  </a:lnTo>
                  <a:lnTo>
                    <a:pt x="666" y="865"/>
                  </a:lnTo>
                  <a:lnTo>
                    <a:pt x="663" y="870"/>
                  </a:lnTo>
                  <a:lnTo>
                    <a:pt x="662" y="874"/>
                  </a:lnTo>
                  <a:lnTo>
                    <a:pt x="654" y="879"/>
                  </a:lnTo>
                  <a:lnTo>
                    <a:pt x="652" y="881"/>
                  </a:lnTo>
                  <a:lnTo>
                    <a:pt x="648" y="884"/>
                  </a:lnTo>
                  <a:lnTo>
                    <a:pt x="645" y="887"/>
                  </a:lnTo>
                  <a:lnTo>
                    <a:pt x="639" y="892"/>
                  </a:lnTo>
                  <a:lnTo>
                    <a:pt x="632" y="896"/>
                  </a:lnTo>
                  <a:lnTo>
                    <a:pt x="622" y="903"/>
                  </a:lnTo>
                  <a:lnTo>
                    <a:pt x="617" y="913"/>
                  </a:lnTo>
                  <a:lnTo>
                    <a:pt x="614" y="923"/>
                  </a:lnTo>
                  <a:lnTo>
                    <a:pt x="611" y="928"/>
                  </a:lnTo>
                  <a:lnTo>
                    <a:pt x="611" y="940"/>
                  </a:lnTo>
                  <a:lnTo>
                    <a:pt x="609" y="958"/>
                  </a:lnTo>
                  <a:lnTo>
                    <a:pt x="612" y="965"/>
                  </a:lnTo>
                  <a:lnTo>
                    <a:pt x="614" y="975"/>
                  </a:lnTo>
                  <a:lnTo>
                    <a:pt x="612" y="980"/>
                  </a:lnTo>
                  <a:lnTo>
                    <a:pt x="614" y="986"/>
                  </a:lnTo>
                  <a:lnTo>
                    <a:pt x="613" y="992"/>
                  </a:lnTo>
                  <a:lnTo>
                    <a:pt x="615" y="1000"/>
                  </a:lnTo>
                  <a:lnTo>
                    <a:pt x="613" y="1005"/>
                  </a:lnTo>
                  <a:lnTo>
                    <a:pt x="609" y="1009"/>
                  </a:lnTo>
                  <a:lnTo>
                    <a:pt x="604" y="1013"/>
                  </a:lnTo>
                  <a:lnTo>
                    <a:pt x="600" y="1017"/>
                  </a:lnTo>
                  <a:lnTo>
                    <a:pt x="573" y="1023"/>
                  </a:lnTo>
                  <a:lnTo>
                    <a:pt x="562" y="1025"/>
                  </a:lnTo>
                  <a:lnTo>
                    <a:pt x="548" y="1029"/>
                  </a:lnTo>
                  <a:lnTo>
                    <a:pt x="541" y="1031"/>
                  </a:lnTo>
                  <a:lnTo>
                    <a:pt x="536" y="1031"/>
                  </a:lnTo>
                  <a:lnTo>
                    <a:pt x="532" y="1035"/>
                  </a:lnTo>
                  <a:lnTo>
                    <a:pt x="530" y="1039"/>
                  </a:lnTo>
                  <a:lnTo>
                    <a:pt x="531" y="1045"/>
                  </a:lnTo>
                  <a:lnTo>
                    <a:pt x="532" y="1052"/>
                  </a:lnTo>
                  <a:lnTo>
                    <a:pt x="531" y="1056"/>
                  </a:lnTo>
                  <a:lnTo>
                    <a:pt x="530" y="1062"/>
                  </a:lnTo>
                  <a:lnTo>
                    <a:pt x="528" y="1067"/>
                  </a:lnTo>
                  <a:lnTo>
                    <a:pt x="528" y="1072"/>
                  </a:lnTo>
                  <a:lnTo>
                    <a:pt x="528" y="1080"/>
                  </a:lnTo>
                  <a:lnTo>
                    <a:pt x="529" y="1084"/>
                  </a:lnTo>
                  <a:lnTo>
                    <a:pt x="531" y="1098"/>
                  </a:lnTo>
                  <a:lnTo>
                    <a:pt x="534" y="1105"/>
                  </a:lnTo>
                  <a:lnTo>
                    <a:pt x="533" y="1106"/>
                  </a:lnTo>
                  <a:lnTo>
                    <a:pt x="532" y="1111"/>
                  </a:lnTo>
                  <a:lnTo>
                    <a:pt x="531" y="1115"/>
                  </a:lnTo>
                  <a:lnTo>
                    <a:pt x="530" y="1119"/>
                  </a:lnTo>
                  <a:lnTo>
                    <a:pt x="528" y="1129"/>
                  </a:lnTo>
                  <a:lnTo>
                    <a:pt x="525" y="1139"/>
                  </a:lnTo>
                  <a:lnTo>
                    <a:pt x="505" y="1163"/>
                  </a:lnTo>
                  <a:lnTo>
                    <a:pt x="484" y="1186"/>
                  </a:lnTo>
                  <a:lnTo>
                    <a:pt x="466" y="1219"/>
                  </a:lnTo>
                  <a:lnTo>
                    <a:pt x="459" y="1226"/>
                  </a:lnTo>
                  <a:lnTo>
                    <a:pt x="457" y="1227"/>
                  </a:lnTo>
                  <a:lnTo>
                    <a:pt x="453" y="1232"/>
                  </a:lnTo>
                  <a:lnTo>
                    <a:pt x="451" y="1234"/>
                  </a:lnTo>
                  <a:lnTo>
                    <a:pt x="449" y="1236"/>
                  </a:lnTo>
                  <a:lnTo>
                    <a:pt x="446" y="1239"/>
                  </a:lnTo>
                  <a:lnTo>
                    <a:pt x="443" y="1242"/>
                  </a:lnTo>
                  <a:lnTo>
                    <a:pt x="439" y="1244"/>
                  </a:lnTo>
                  <a:lnTo>
                    <a:pt x="434" y="1247"/>
                  </a:lnTo>
                  <a:lnTo>
                    <a:pt x="431" y="1249"/>
                  </a:lnTo>
                  <a:lnTo>
                    <a:pt x="429" y="1251"/>
                  </a:lnTo>
                  <a:lnTo>
                    <a:pt x="428" y="1252"/>
                  </a:lnTo>
                  <a:lnTo>
                    <a:pt x="427" y="1254"/>
                  </a:lnTo>
                  <a:lnTo>
                    <a:pt x="427" y="1256"/>
                  </a:lnTo>
                  <a:lnTo>
                    <a:pt x="428" y="1257"/>
                  </a:lnTo>
                  <a:lnTo>
                    <a:pt x="428" y="1259"/>
                  </a:lnTo>
                  <a:lnTo>
                    <a:pt x="429" y="1260"/>
                  </a:lnTo>
                  <a:lnTo>
                    <a:pt x="429" y="1261"/>
                  </a:lnTo>
                  <a:lnTo>
                    <a:pt x="429" y="1263"/>
                  </a:lnTo>
                  <a:lnTo>
                    <a:pt x="429" y="1287"/>
                  </a:lnTo>
                  <a:lnTo>
                    <a:pt x="430" y="1291"/>
                  </a:lnTo>
                  <a:lnTo>
                    <a:pt x="433" y="1298"/>
                  </a:lnTo>
                  <a:lnTo>
                    <a:pt x="435" y="1304"/>
                  </a:lnTo>
                  <a:lnTo>
                    <a:pt x="458" y="1397"/>
                  </a:lnTo>
                  <a:lnTo>
                    <a:pt x="460" y="1399"/>
                  </a:lnTo>
                  <a:lnTo>
                    <a:pt x="462" y="1401"/>
                  </a:lnTo>
                  <a:lnTo>
                    <a:pt x="465" y="1401"/>
                  </a:lnTo>
                  <a:lnTo>
                    <a:pt x="479" y="1404"/>
                  </a:lnTo>
                  <a:lnTo>
                    <a:pt x="482" y="1406"/>
                  </a:lnTo>
                  <a:lnTo>
                    <a:pt x="485" y="1406"/>
                  </a:lnTo>
                  <a:lnTo>
                    <a:pt x="488" y="1407"/>
                  </a:lnTo>
                  <a:lnTo>
                    <a:pt x="492" y="1408"/>
                  </a:lnTo>
                  <a:lnTo>
                    <a:pt x="496" y="1409"/>
                  </a:lnTo>
                  <a:lnTo>
                    <a:pt x="498" y="1408"/>
                  </a:lnTo>
                  <a:lnTo>
                    <a:pt x="503" y="1407"/>
                  </a:lnTo>
                  <a:lnTo>
                    <a:pt x="504" y="1403"/>
                  </a:lnTo>
                  <a:lnTo>
                    <a:pt x="504" y="1401"/>
                  </a:lnTo>
                  <a:lnTo>
                    <a:pt x="508" y="1403"/>
                  </a:lnTo>
                  <a:lnTo>
                    <a:pt x="512" y="1404"/>
                  </a:lnTo>
                  <a:lnTo>
                    <a:pt x="514" y="1405"/>
                  </a:lnTo>
                  <a:lnTo>
                    <a:pt x="516" y="1406"/>
                  </a:lnTo>
                  <a:lnTo>
                    <a:pt x="519" y="1408"/>
                  </a:lnTo>
                  <a:lnTo>
                    <a:pt x="522" y="1408"/>
                  </a:lnTo>
                  <a:lnTo>
                    <a:pt x="525" y="1409"/>
                  </a:lnTo>
                  <a:lnTo>
                    <a:pt x="528" y="1409"/>
                  </a:lnTo>
                  <a:lnTo>
                    <a:pt x="530" y="1409"/>
                  </a:lnTo>
                  <a:lnTo>
                    <a:pt x="533" y="1409"/>
                  </a:lnTo>
                  <a:lnTo>
                    <a:pt x="535" y="1410"/>
                  </a:lnTo>
                  <a:lnTo>
                    <a:pt x="539" y="1409"/>
                  </a:lnTo>
                  <a:lnTo>
                    <a:pt x="541" y="1407"/>
                  </a:lnTo>
                  <a:lnTo>
                    <a:pt x="543" y="1406"/>
                  </a:lnTo>
                  <a:lnTo>
                    <a:pt x="546" y="1405"/>
                  </a:lnTo>
                  <a:lnTo>
                    <a:pt x="549" y="1404"/>
                  </a:lnTo>
                  <a:lnTo>
                    <a:pt x="552" y="1403"/>
                  </a:lnTo>
                  <a:lnTo>
                    <a:pt x="554" y="1403"/>
                  </a:lnTo>
                  <a:lnTo>
                    <a:pt x="560" y="1401"/>
                  </a:lnTo>
                  <a:lnTo>
                    <a:pt x="563" y="1400"/>
                  </a:lnTo>
                  <a:lnTo>
                    <a:pt x="567" y="1399"/>
                  </a:lnTo>
                  <a:lnTo>
                    <a:pt x="570" y="1399"/>
                  </a:lnTo>
                  <a:lnTo>
                    <a:pt x="574" y="1398"/>
                  </a:lnTo>
                  <a:lnTo>
                    <a:pt x="580" y="1396"/>
                  </a:lnTo>
                  <a:lnTo>
                    <a:pt x="583" y="1397"/>
                  </a:lnTo>
                  <a:lnTo>
                    <a:pt x="587" y="1398"/>
                  </a:lnTo>
                  <a:lnTo>
                    <a:pt x="592" y="1399"/>
                  </a:lnTo>
                  <a:lnTo>
                    <a:pt x="603" y="1405"/>
                  </a:lnTo>
                  <a:lnTo>
                    <a:pt x="615" y="1406"/>
                  </a:lnTo>
                  <a:lnTo>
                    <a:pt x="621" y="1407"/>
                  </a:lnTo>
                  <a:lnTo>
                    <a:pt x="625" y="1410"/>
                  </a:lnTo>
                  <a:lnTo>
                    <a:pt x="628" y="1414"/>
                  </a:lnTo>
                  <a:lnTo>
                    <a:pt x="631" y="1419"/>
                  </a:lnTo>
                  <a:lnTo>
                    <a:pt x="636" y="1420"/>
                  </a:lnTo>
                  <a:lnTo>
                    <a:pt x="639" y="1422"/>
                  </a:lnTo>
                  <a:lnTo>
                    <a:pt x="643" y="1427"/>
                  </a:lnTo>
                  <a:lnTo>
                    <a:pt x="647" y="1430"/>
                  </a:lnTo>
                  <a:lnTo>
                    <a:pt x="653" y="1434"/>
                  </a:lnTo>
                  <a:lnTo>
                    <a:pt x="659" y="1438"/>
                  </a:lnTo>
                  <a:lnTo>
                    <a:pt x="660" y="1442"/>
                  </a:lnTo>
                  <a:lnTo>
                    <a:pt x="661" y="1450"/>
                  </a:lnTo>
                  <a:lnTo>
                    <a:pt x="664" y="1455"/>
                  </a:lnTo>
                  <a:lnTo>
                    <a:pt x="668" y="1460"/>
                  </a:lnTo>
                  <a:lnTo>
                    <a:pt x="669" y="1466"/>
                  </a:lnTo>
                  <a:lnTo>
                    <a:pt x="670" y="1473"/>
                  </a:lnTo>
                  <a:lnTo>
                    <a:pt x="674" y="1479"/>
                  </a:lnTo>
                  <a:lnTo>
                    <a:pt x="677" y="1486"/>
                  </a:lnTo>
                  <a:lnTo>
                    <a:pt x="677" y="1493"/>
                  </a:lnTo>
                  <a:lnTo>
                    <a:pt x="674" y="1500"/>
                  </a:lnTo>
                  <a:lnTo>
                    <a:pt x="671" y="1506"/>
                  </a:lnTo>
                  <a:lnTo>
                    <a:pt x="671" y="1512"/>
                  </a:lnTo>
                  <a:lnTo>
                    <a:pt x="668" y="1521"/>
                  </a:lnTo>
                  <a:lnTo>
                    <a:pt x="666" y="1527"/>
                  </a:lnTo>
                  <a:lnTo>
                    <a:pt x="662" y="1529"/>
                  </a:lnTo>
                  <a:lnTo>
                    <a:pt x="660" y="1531"/>
                  </a:lnTo>
                  <a:lnTo>
                    <a:pt x="657" y="1533"/>
                  </a:lnTo>
                  <a:lnTo>
                    <a:pt x="654" y="1535"/>
                  </a:lnTo>
                  <a:lnTo>
                    <a:pt x="651" y="1539"/>
                  </a:lnTo>
                  <a:lnTo>
                    <a:pt x="649" y="1545"/>
                  </a:lnTo>
                  <a:lnTo>
                    <a:pt x="648" y="1548"/>
                  </a:lnTo>
                  <a:lnTo>
                    <a:pt x="647" y="1550"/>
                  </a:lnTo>
                  <a:lnTo>
                    <a:pt x="645" y="1556"/>
                  </a:lnTo>
                  <a:lnTo>
                    <a:pt x="645" y="1559"/>
                  </a:lnTo>
                  <a:lnTo>
                    <a:pt x="644" y="1563"/>
                  </a:lnTo>
                  <a:lnTo>
                    <a:pt x="640" y="1569"/>
                  </a:lnTo>
                  <a:lnTo>
                    <a:pt x="639" y="1573"/>
                  </a:lnTo>
                  <a:lnTo>
                    <a:pt x="637" y="1577"/>
                  </a:lnTo>
                  <a:lnTo>
                    <a:pt x="629" y="1592"/>
                  </a:lnTo>
                  <a:lnTo>
                    <a:pt x="622" y="1600"/>
                  </a:lnTo>
                  <a:lnTo>
                    <a:pt x="622" y="1601"/>
                  </a:lnTo>
                  <a:lnTo>
                    <a:pt x="618" y="1605"/>
                  </a:lnTo>
                  <a:lnTo>
                    <a:pt x="615" y="1605"/>
                  </a:lnTo>
                  <a:lnTo>
                    <a:pt x="614" y="1604"/>
                  </a:lnTo>
                  <a:lnTo>
                    <a:pt x="611" y="1598"/>
                  </a:lnTo>
                  <a:lnTo>
                    <a:pt x="608" y="1594"/>
                  </a:lnTo>
                  <a:lnTo>
                    <a:pt x="601" y="1588"/>
                  </a:lnTo>
                  <a:lnTo>
                    <a:pt x="599" y="1582"/>
                  </a:lnTo>
                  <a:lnTo>
                    <a:pt x="595" y="1580"/>
                  </a:lnTo>
                  <a:lnTo>
                    <a:pt x="590" y="1576"/>
                  </a:lnTo>
                  <a:lnTo>
                    <a:pt x="584" y="1575"/>
                  </a:lnTo>
                  <a:lnTo>
                    <a:pt x="576" y="1576"/>
                  </a:lnTo>
                  <a:lnTo>
                    <a:pt x="570" y="1575"/>
                  </a:lnTo>
                  <a:lnTo>
                    <a:pt x="563" y="1578"/>
                  </a:lnTo>
                  <a:lnTo>
                    <a:pt x="559" y="1579"/>
                  </a:lnTo>
                  <a:lnTo>
                    <a:pt x="556" y="1580"/>
                  </a:lnTo>
                  <a:lnTo>
                    <a:pt x="550" y="1584"/>
                  </a:lnTo>
                  <a:lnTo>
                    <a:pt x="542" y="1586"/>
                  </a:lnTo>
                  <a:lnTo>
                    <a:pt x="535" y="1589"/>
                  </a:lnTo>
                  <a:lnTo>
                    <a:pt x="531" y="1589"/>
                  </a:lnTo>
                  <a:lnTo>
                    <a:pt x="527" y="1590"/>
                  </a:lnTo>
                  <a:lnTo>
                    <a:pt x="523" y="1591"/>
                  </a:lnTo>
                  <a:lnTo>
                    <a:pt x="520" y="1591"/>
                  </a:lnTo>
                  <a:lnTo>
                    <a:pt x="517" y="1593"/>
                  </a:lnTo>
                  <a:lnTo>
                    <a:pt x="514" y="1594"/>
                  </a:lnTo>
                  <a:lnTo>
                    <a:pt x="512" y="1595"/>
                  </a:lnTo>
                  <a:lnTo>
                    <a:pt x="509" y="1595"/>
                  </a:lnTo>
                  <a:lnTo>
                    <a:pt x="506" y="1594"/>
                  </a:lnTo>
                  <a:lnTo>
                    <a:pt x="505" y="1593"/>
                  </a:lnTo>
                  <a:lnTo>
                    <a:pt x="502" y="1591"/>
                  </a:lnTo>
                  <a:lnTo>
                    <a:pt x="500" y="1590"/>
                  </a:lnTo>
                  <a:lnTo>
                    <a:pt x="498" y="1590"/>
                  </a:lnTo>
                  <a:lnTo>
                    <a:pt x="498" y="1589"/>
                  </a:lnTo>
                  <a:lnTo>
                    <a:pt x="496" y="1590"/>
                  </a:lnTo>
                  <a:lnTo>
                    <a:pt x="494" y="1591"/>
                  </a:lnTo>
                  <a:lnTo>
                    <a:pt x="492" y="1592"/>
                  </a:lnTo>
                  <a:lnTo>
                    <a:pt x="489" y="1595"/>
                  </a:lnTo>
                  <a:lnTo>
                    <a:pt x="488" y="1596"/>
                  </a:lnTo>
                  <a:lnTo>
                    <a:pt x="486" y="1599"/>
                  </a:lnTo>
                  <a:lnTo>
                    <a:pt x="485" y="1602"/>
                  </a:lnTo>
                  <a:lnTo>
                    <a:pt x="484" y="1605"/>
                  </a:lnTo>
                  <a:lnTo>
                    <a:pt x="483" y="1607"/>
                  </a:lnTo>
                  <a:lnTo>
                    <a:pt x="482" y="1610"/>
                  </a:lnTo>
                  <a:lnTo>
                    <a:pt x="481" y="1612"/>
                  </a:lnTo>
                  <a:lnTo>
                    <a:pt x="480" y="1614"/>
                  </a:lnTo>
                  <a:lnTo>
                    <a:pt x="480" y="1617"/>
                  </a:lnTo>
                  <a:lnTo>
                    <a:pt x="479" y="1620"/>
                  </a:lnTo>
                  <a:lnTo>
                    <a:pt x="478" y="1622"/>
                  </a:lnTo>
                  <a:lnTo>
                    <a:pt x="477" y="1625"/>
                  </a:lnTo>
                  <a:lnTo>
                    <a:pt x="476" y="1628"/>
                  </a:lnTo>
                  <a:lnTo>
                    <a:pt x="474" y="1630"/>
                  </a:lnTo>
                  <a:lnTo>
                    <a:pt x="472" y="1633"/>
                  </a:lnTo>
                  <a:lnTo>
                    <a:pt x="470" y="1637"/>
                  </a:lnTo>
                  <a:lnTo>
                    <a:pt x="467" y="1642"/>
                  </a:lnTo>
                  <a:lnTo>
                    <a:pt x="463" y="1644"/>
                  </a:lnTo>
                  <a:lnTo>
                    <a:pt x="461" y="1646"/>
                  </a:lnTo>
                  <a:lnTo>
                    <a:pt x="459" y="1648"/>
                  </a:lnTo>
                  <a:lnTo>
                    <a:pt x="457" y="1650"/>
                  </a:lnTo>
                  <a:lnTo>
                    <a:pt x="455" y="1651"/>
                  </a:lnTo>
                  <a:lnTo>
                    <a:pt x="451" y="1653"/>
                  </a:lnTo>
                  <a:lnTo>
                    <a:pt x="449" y="1655"/>
                  </a:lnTo>
                  <a:lnTo>
                    <a:pt x="447" y="1658"/>
                  </a:lnTo>
                  <a:lnTo>
                    <a:pt x="444" y="1659"/>
                  </a:lnTo>
                  <a:lnTo>
                    <a:pt x="441" y="1661"/>
                  </a:lnTo>
                  <a:lnTo>
                    <a:pt x="438" y="1663"/>
                  </a:lnTo>
                  <a:lnTo>
                    <a:pt x="434" y="1665"/>
                  </a:lnTo>
                  <a:lnTo>
                    <a:pt x="423" y="1661"/>
                  </a:lnTo>
                  <a:lnTo>
                    <a:pt x="420" y="1659"/>
                  </a:lnTo>
                  <a:lnTo>
                    <a:pt x="418" y="1657"/>
                  </a:lnTo>
                  <a:lnTo>
                    <a:pt x="417" y="1656"/>
                  </a:lnTo>
                  <a:lnTo>
                    <a:pt x="414" y="1655"/>
                  </a:lnTo>
                  <a:lnTo>
                    <a:pt x="412" y="1654"/>
                  </a:lnTo>
                  <a:lnTo>
                    <a:pt x="410" y="1653"/>
                  </a:lnTo>
                  <a:lnTo>
                    <a:pt x="409" y="1653"/>
                  </a:lnTo>
                  <a:lnTo>
                    <a:pt x="407" y="1651"/>
                  </a:lnTo>
                  <a:lnTo>
                    <a:pt x="405" y="1651"/>
                  </a:lnTo>
                  <a:lnTo>
                    <a:pt x="402" y="1652"/>
                  </a:lnTo>
                  <a:lnTo>
                    <a:pt x="400" y="1651"/>
                  </a:lnTo>
                  <a:lnTo>
                    <a:pt x="398" y="1651"/>
                  </a:lnTo>
                  <a:lnTo>
                    <a:pt x="396" y="1650"/>
                  </a:lnTo>
                  <a:lnTo>
                    <a:pt x="394" y="1649"/>
                  </a:lnTo>
                  <a:lnTo>
                    <a:pt x="392" y="1648"/>
                  </a:lnTo>
                  <a:lnTo>
                    <a:pt x="390" y="1647"/>
                  </a:lnTo>
                  <a:lnTo>
                    <a:pt x="389" y="1645"/>
                  </a:lnTo>
                  <a:lnTo>
                    <a:pt x="385" y="1643"/>
                  </a:lnTo>
                  <a:lnTo>
                    <a:pt x="382" y="1641"/>
                  </a:lnTo>
                  <a:lnTo>
                    <a:pt x="380" y="1639"/>
                  </a:lnTo>
                  <a:lnTo>
                    <a:pt x="378" y="1638"/>
                  </a:lnTo>
                  <a:lnTo>
                    <a:pt x="375" y="1637"/>
                  </a:lnTo>
                  <a:lnTo>
                    <a:pt x="373" y="1635"/>
                  </a:lnTo>
                  <a:lnTo>
                    <a:pt x="371" y="1634"/>
                  </a:lnTo>
                  <a:lnTo>
                    <a:pt x="368" y="1632"/>
                  </a:lnTo>
                  <a:lnTo>
                    <a:pt x="367" y="1629"/>
                  </a:lnTo>
                  <a:lnTo>
                    <a:pt x="365" y="1628"/>
                  </a:lnTo>
                  <a:lnTo>
                    <a:pt x="362" y="1626"/>
                  </a:lnTo>
                  <a:lnTo>
                    <a:pt x="360" y="1625"/>
                  </a:lnTo>
                  <a:lnTo>
                    <a:pt x="358" y="1625"/>
                  </a:lnTo>
                  <a:lnTo>
                    <a:pt x="355" y="1625"/>
                  </a:lnTo>
                  <a:lnTo>
                    <a:pt x="354" y="1625"/>
                  </a:lnTo>
                  <a:lnTo>
                    <a:pt x="351" y="1626"/>
                  </a:lnTo>
                  <a:lnTo>
                    <a:pt x="349" y="1626"/>
                  </a:lnTo>
                  <a:lnTo>
                    <a:pt x="347" y="1627"/>
                  </a:lnTo>
                  <a:lnTo>
                    <a:pt x="346" y="1628"/>
                  </a:lnTo>
                  <a:lnTo>
                    <a:pt x="344" y="1630"/>
                  </a:lnTo>
                  <a:lnTo>
                    <a:pt x="344" y="1632"/>
                  </a:lnTo>
                  <a:lnTo>
                    <a:pt x="343" y="1634"/>
                  </a:lnTo>
                  <a:lnTo>
                    <a:pt x="343" y="1635"/>
                  </a:lnTo>
                  <a:lnTo>
                    <a:pt x="342" y="1636"/>
                  </a:lnTo>
                  <a:lnTo>
                    <a:pt x="340" y="1637"/>
                  </a:lnTo>
                  <a:lnTo>
                    <a:pt x="339" y="1639"/>
                  </a:lnTo>
                  <a:lnTo>
                    <a:pt x="338" y="1640"/>
                  </a:lnTo>
                  <a:lnTo>
                    <a:pt x="336" y="1640"/>
                  </a:lnTo>
                  <a:lnTo>
                    <a:pt x="334" y="1641"/>
                  </a:lnTo>
                  <a:lnTo>
                    <a:pt x="332" y="1642"/>
                  </a:lnTo>
                  <a:lnTo>
                    <a:pt x="330" y="1643"/>
                  </a:lnTo>
                  <a:lnTo>
                    <a:pt x="329" y="1644"/>
                  </a:lnTo>
                  <a:lnTo>
                    <a:pt x="328" y="1646"/>
                  </a:lnTo>
                  <a:lnTo>
                    <a:pt x="327" y="1648"/>
                  </a:lnTo>
                  <a:lnTo>
                    <a:pt x="326" y="1650"/>
                  </a:lnTo>
                  <a:lnTo>
                    <a:pt x="325" y="1652"/>
                  </a:lnTo>
                  <a:lnTo>
                    <a:pt x="324" y="1654"/>
                  </a:lnTo>
                  <a:lnTo>
                    <a:pt x="324" y="1656"/>
                  </a:lnTo>
                  <a:lnTo>
                    <a:pt x="323" y="1658"/>
                  </a:lnTo>
                  <a:lnTo>
                    <a:pt x="322" y="1660"/>
                  </a:lnTo>
                  <a:lnTo>
                    <a:pt x="322" y="1663"/>
                  </a:lnTo>
                  <a:lnTo>
                    <a:pt x="320" y="1666"/>
                  </a:lnTo>
                  <a:lnTo>
                    <a:pt x="317" y="1675"/>
                  </a:lnTo>
                  <a:lnTo>
                    <a:pt x="316" y="1677"/>
                  </a:lnTo>
                  <a:lnTo>
                    <a:pt x="315" y="1677"/>
                  </a:lnTo>
                  <a:lnTo>
                    <a:pt x="313" y="1679"/>
                  </a:lnTo>
                  <a:lnTo>
                    <a:pt x="311" y="1680"/>
                  </a:lnTo>
                  <a:lnTo>
                    <a:pt x="309" y="1680"/>
                  </a:lnTo>
                  <a:lnTo>
                    <a:pt x="308" y="1681"/>
                  </a:lnTo>
                  <a:lnTo>
                    <a:pt x="306" y="1681"/>
                  </a:lnTo>
                  <a:lnTo>
                    <a:pt x="304" y="1682"/>
                  </a:lnTo>
                  <a:lnTo>
                    <a:pt x="304" y="1684"/>
                  </a:lnTo>
                  <a:lnTo>
                    <a:pt x="303" y="1685"/>
                  </a:lnTo>
                  <a:lnTo>
                    <a:pt x="302" y="1688"/>
                  </a:lnTo>
                  <a:lnTo>
                    <a:pt x="301" y="1690"/>
                  </a:lnTo>
                  <a:lnTo>
                    <a:pt x="299" y="1691"/>
                  </a:lnTo>
                  <a:lnTo>
                    <a:pt x="298" y="1692"/>
                  </a:lnTo>
                  <a:lnTo>
                    <a:pt x="296" y="1693"/>
                  </a:lnTo>
                  <a:lnTo>
                    <a:pt x="294" y="1694"/>
                  </a:lnTo>
                  <a:lnTo>
                    <a:pt x="293" y="1696"/>
                  </a:lnTo>
                  <a:lnTo>
                    <a:pt x="292" y="1698"/>
                  </a:lnTo>
                  <a:lnTo>
                    <a:pt x="288" y="1701"/>
                  </a:lnTo>
                  <a:lnTo>
                    <a:pt x="286" y="1699"/>
                  </a:lnTo>
                  <a:lnTo>
                    <a:pt x="282" y="1695"/>
                  </a:lnTo>
                  <a:lnTo>
                    <a:pt x="278" y="1690"/>
                  </a:lnTo>
                  <a:lnTo>
                    <a:pt x="276" y="1686"/>
                  </a:lnTo>
                  <a:lnTo>
                    <a:pt x="270" y="1681"/>
                  </a:lnTo>
                  <a:lnTo>
                    <a:pt x="266" y="1678"/>
                  </a:lnTo>
                  <a:lnTo>
                    <a:pt x="263" y="1673"/>
                  </a:lnTo>
                  <a:lnTo>
                    <a:pt x="258" y="1668"/>
                  </a:lnTo>
                  <a:lnTo>
                    <a:pt x="250" y="1662"/>
                  </a:lnTo>
                  <a:lnTo>
                    <a:pt x="244" y="1659"/>
                  </a:lnTo>
                  <a:lnTo>
                    <a:pt x="243" y="1655"/>
                  </a:lnTo>
                  <a:lnTo>
                    <a:pt x="241" y="1648"/>
                  </a:lnTo>
                  <a:lnTo>
                    <a:pt x="240" y="1643"/>
                  </a:lnTo>
                  <a:lnTo>
                    <a:pt x="238" y="1636"/>
                  </a:lnTo>
                  <a:lnTo>
                    <a:pt x="237" y="1631"/>
                  </a:lnTo>
                  <a:lnTo>
                    <a:pt x="235" y="1625"/>
                  </a:lnTo>
                  <a:lnTo>
                    <a:pt x="233" y="1621"/>
                  </a:lnTo>
                  <a:lnTo>
                    <a:pt x="230" y="1619"/>
                  </a:lnTo>
                  <a:lnTo>
                    <a:pt x="229" y="1619"/>
                  </a:lnTo>
                  <a:lnTo>
                    <a:pt x="222" y="1621"/>
                  </a:lnTo>
                  <a:lnTo>
                    <a:pt x="215" y="1621"/>
                  </a:lnTo>
                  <a:lnTo>
                    <a:pt x="208" y="1621"/>
                  </a:lnTo>
                  <a:lnTo>
                    <a:pt x="197" y="1619"/>
                  </a:lnTo>
                  <a:lnTo>
                    <a:pt x="188" y="1616"/>
                  </a:lnTo>
                  <a:lnTo>
                    <a:pt x="181" y="1612"/>
                  </a:lnTo>
                  <a:lnTo>
                    <a:pt x="175" y="1608"/>
                  </a:lnTo>
                  <a:lnTo>
                    <a:pt x="172" y="1603"/>
                  </a:lnTo>
                  <a:lnTo>
                    <a:pt x="168" y="1600"/>
                  </a:lnTo>
                  <a:lnTo>
                    <a:pt x="164" y="1597"/>
                  </a:lnTo>
                  <a:lnTo>
                    <a:pt x="161" y="1596"/>
                  </a:lnTo>
                  <a:lnTo>
                    <a:pt x="156" y="1596"/>
                  </a:lnTo>
                  <a:lnTo>
                    <a:pt x="154" y="1597"/>
                  </a:lnTo>
                  <a:lnTo>
                    <a:pt x="148" y="1603"/>
                  </a:lnTo>
                  <a:lnTo>
                    <a:pt x="141" y="1607"/>
                  </a:lnTo>
                  <a:lnTo>
                    <a:pt x="138" y="1611"/>
                  </a:lnTo>
                  <a:lnTo>
                    <a:pt x="136" y="1618"/>
                  </a:lnTo>
                  <a:lnTo>
                    <a:pt x="134" y="1621"/>
                  </a:lnTo>
                  <a:lnTo>
                    <a:pt x="131" y="1623"/>
                  </a:lnTo>
                  <a:lnTo>
                    <a:pt x="125" y="1621"/>
                  </a:lnTo>
                  <a:lnTo>
                    <a:pt x="120" y="1620"/>
                  </a:lnTo>
                  <a:lnTo>
                    <a:pt x="115" y="1621"/>
                  </a:lnTo>
                  <a:lnTo>
                    <a:pt x="109" y="1619"/>
                  </a:lnTo>
                  <a:lnTo>
                    <a:pt x="104" y="1618"/>
                  </a:lnTo>
                  <a:lnTo>
                    <a:pt x="100" y="1618"/>
                  </a:lnTo>
                  <a:lnTo>
                    <a:pt x="80" y="1620"/>
                  </a:lnTo>
                  <a:lnTo>
                    <a:pt x="80" y="1618"/>
                  </a:lnTo>
                  <a:lnTo>
                    <a:pt x="79" y="1618"/>
                  </a:lnTo>
                  <a:lnTo>
                    <a:pt x="79" y="1616"/>
                  </a:lnTo>
                  <a:lnTo>
                    <a:pt x="81" y="1613"/>
                  </a:lnTo>
                  <a:lnTo>
                    <a:pt x="82" y="1613"/>
                  </a:lnTo>
                  <a:lnTo>
                    <a:pt x="82" y="1612"/>
                  </a:lnTo>
                  <a:lnTo>
                    <a:pt x="85" y="1611"/>
                  </a:lnTo>
                  <a:lnTo>
                    <a:pt x="85" y="1611"/>
                  </a:lnTo>
                  <a:lnTo>
                    <a:pt x="88" y="1611"/>
                  </a:lnTo>
                  <a:lnTo>
                    <a:pt x="89" y="1610"/>
                  </a:lnTo>
                  <a:lnTo>
                    <a:pt x="90" y="1610"/>
                  </a:lnTo>
                  <a:lnTo>
                    <a:pt x="93" y="1605"/>
                  </a:lnTo>
                  <a:lnTo>
                    <a:pt x="94" y="1604"/>
                  </a:lnTo>
                  <a:lnTo>
                    <a:pt x="94" y="1602"/>
                  </a:lnTo>
                  <a:lnTo>
                    <a:pt x="93" y="1601"/>
                  </a:lnTo>
                  <a:lnTo>
                    <a:pt x="93" y="1600"/>
                  </a:lnTo>
                  <a:lnTo>
                    <a:pt x="92" y="1599"/>
                  </a:lnTo>
                  <a:lnTo>
                    <a:pt x="92" y="1598"/>
                  </a:lnTo>
                  <a:lnTo>
                    <a:pt x="90" y="1596"/>
                  </a:lnTo>
                  <a:lnTo>
                    <a:pt x="90" y="1594"/>
                  </a:lnTo>
                  <a:lnTo>
                    <a:pt x="91" y="1594"/>
                  </a:lnTo>
                  <a:lnTo>
                    <a:pt x="91" y="1593"/>
                  </a:lnTo>
                  <a:lnTo>
                    <a:pt x="90" y="1592"/>
                  </a:lnTo>
                  <a:lnTo>
                    <a:pt x="89" y="1592"/>
                  </a:lnTo>
                  <a:lnTo>
                    <a:pt x="89" y="1589"/>
                  </a:lnTo>
                  <a:lnTo>
                    <a:pt x="88" y="1588"/>
                  </a:lnTo>
                  <a:lnTo>
                    <a:pt x="88" y="1587"/>
                  </a:lnTo>
                  <a:lnTo>
                    <a:pt x="85" y="1587"/>
                  </a:lnTo>
                  <a:lnTo>
                    <a:pt x="84" y="1584"/>
                  </a:lnTo>
                  <a:lnTo>
                    <a:pt x="82" y="1582"/>
                  </a:lnTo>
                  <a:lnTo>
                    <a:pt x="82" y="1579"/>
                  </a:lnTo>
                  <a:lnTo>
                    <a:pt x="81" y="1577"/>
                  </a:lnTo>
                  <a:lnTo>
                    <a:pt x="81" y="1573"/>
                  </a:lnTo>
                  <a:lnTo>
                    <a:pt x="79" y="1570"/>
                  </a:lnTo>
                  <a:lnTo>
                    <a:pt x="75" y="1566"/>
                  </a:lnTo>
                  <a:lnTo>
                    <a:pt x="75" y="1563"/>
                  </a:lnTo>
                  <a:lnTo>
                    <a:pt x="74" y="1563"/>
                  </a:lnTo>
                  <a:lnTo>
                    <a:pt x="74" y="1560"/>
                  </a:lnTo>
                  <a:lnTo>
                    <a:pt x="74" y="1559"/>
                  </a:lnTo>
                  <a:lnTo>
                    <a:pt x="74" y="1558"/>
                  </a:lnTo>
                  <a:lnTo>
                    <a:pt x="73" y="1557"/>
                  </a:lnTo>
                  <a:lnTo>
                    <a:pt x="70" y="1554"/>
                  </a:lnTo>
                  <a:lnTo>
                    <a:pt x="70" y="1553"/>
                  </a:lnTo>
                  <a:lnTo>
                    <a:pt x="68" y="1550"/>
                  </a:lnTo>
                  <a:lnTo>
                    <a:pt x="68" y="1549"/>
                  </a:lnTo>
                  <a:lnTo>
                    <a:pt x="67" y="1547"/>
                  </a:lnTo>
                  <a:lnTo>
                    <a:pt x="66" y="1545"/>
                  </a:lnTo>
                  <a:lnTo>
                    <a:pt x="66" y="1544"/>
                  </a:lnTo>
                  <a:lnTo>
                    <a:pt x="66" y="1543"/>
                  </a:lnTo>
                  <a:lnTo>
                    <a:pt x="66" y="1542"/>
                  </a:lnTo>
                  <a:lnTo>
                    <a:pt x="64" y="1539"/>
                  </a:lnTo>
                  <a:lnTo>
                    <a:pt x="65" y="1537"/>
                  </a:lnTo>
                  <a:lnTo>
                    <a:pt x="64" y="1536"/>
                  </a:lnTo>
                  <a:lnTo>
                    <a:pt x="63" y="1535"/>
                  </a:lnTo>
                  <a:lnTo>
                    <a:pt x="63" y="1534"/>
                  </a:lnTo>
                  <a:lnTo>
                    <a:pt x="60" y="1531"/>
                  </a:lnTo>
                  <a:lnTo>
                    <a:pt x="58" y="1531"/>
                  </a:lnTo>
                  <a:lnTo>
                    <a:pt x="56" y="1531"/>
                  </a:lnTo>
                  <a:lnTo>
                    <a:pt x="56" y="1531"/>
                  </a:lnTo>
                  <a:lnTo>
                    <a:pt x="56" y="1531"/>
                  </a:lnTo>
                  <a:lnTo>
                    <a:pt x="54" y="1533"/>
                  </a:lnTo>
                  <a:lnTo>
                    <a:pt x="52" y="1533"/>
                  </a:lnTo>
                  <a:lnTo>
                    <a:pt x="51" y="1534"/>
                  </a:lnTo>
                  <a:lnTo>
                    <a:pt x="50" y="1534"/>
                  </a:lnTo>
                  <a:lnTo>
                    <a:pt x="49" y="1536"/>
                  </a:lnTo>
                  <a:lnTo>
                    <a:pt x="42" y="1536"/>
                  </a:lnTo>
                  <a:lnTo>
                    <a:pt x="41" y="1536"/>
                  </a:lnTo>
                  <a:lnTo>
                    <a:pt x="37" y="1537"/>
                  </a:lnTo>
                  <a:lnTo>
                    <a:pt x="37" y="1537"/>
                  </a:lnTo>
                  <a:lnTo>
                    <a:pt x="36" y="1540"/>
                  </a:lnTo>
                  <a:lnTo>
                    <a:pt x="36" y="1541"/>
                  </a:lnTo>
                  <a:lnTo>
                    <a:pt x="36" y="1542"/>
                  </a:lnTo>
                  <a:lnTo>
                    <a:pt x="35" y="1543"/>
                  </a:lnTo>
                  <a:lnTo>
                    <a:pt x="35" y="1546"/>
                  </a:lnTo>
                  <a:lnTo>
                    <a:pt x="34" y="1548"/>
                  </a:lnTo>
                  <a:lnTo>
                    <a:pt x="34" y="1549"/>
                  </a:lnTo>
                  <a:lnTo>
                    <a:pt x="33" y="1550"/>
                  </a:lnTo>
                  <a:lnTo>
                    <a:pt x="33" y="1553"/>
                  </a:lnTo>
                  <a:lnTo>
                    <a:pt x="32" y="1554"/>
                  </a:lnTo>
                  <a:lnTo>
                    <a:pt x="32" y="1555"/>
                  </a:lnTo>
                  <a:lnTo>
                    <a:pt x="32" y="1556"/>
                  </a:lnTo>
                  <a:lnTo>
                    <a:pt x="29" y="1556"/>
                  </a:lnTo>
                  <a:lnTo>
                    <a:pt x="28" y="1557"/>
                  </a:lnTo>
                  <a:lnTo>
                    <a:pt x="27" y="1556"/>
                  </a:lnTo>
                  <a:lnTo>
                    <a:pt x="27" y="1555"/>
                  </a:lnTo>
                  <a:lnTo>
                    <a:pt x="24" y="1552"/>
                  </a:lnTo>
                  <a:lnTo>
                    <a:pt x="22" y="1551"/>
                  </a:lnTo>
                  <a:lnTo>
                    <a:pt x="20" y="1551"/>
                  </a:lnTo>
                  <a:lnTo>
                    <a:pt x="18" y="1553"/>
                  </a:lnTo>
                  <a:lnTo>
                    <a:pt x="17" y="1553"/>
                  </a:lnTo>
                  <a:lnTo>
                    <a:pt x="14" y="1556"/>
                  </a:lnTo>
                  <a:lnTo>
                    <a:pt x="15" y="1559"/>
                  </a:lnTo>
                  <a:lnTo>
                    <a:pt x="14" y="1559"/>
                  </a:lnTo>
                  <a:lnTo>
                    <a:pt x="16" y="1561"/>
                  </a:lnTo>
                  <a:lnTo>
                    <a:pt x="16" y="1562"/>
                  </a:lnTo>
                  <a:lnTo>
                    <a:pt x="15" y="1562"/>
                  </a:lnTo>
                  <a:lnTo>
                    <a:pt x="14" y="1561"/>
                  </a:lnTo>
                  <a:lnTo>
                    <a:pt x="13" y="1561"/>
                  </a:lnTo>
                  <a:lnTo>
                    <a:pt x="13" y="1560"/>
                  </a:lnTo>
                  <a:lnTo>
                    <a:pt x="13" y="1560"/>
                  </a:lnTo>
                  <a:lnTo>
                    <a:pt x="11" y="1558"/>
                  </a:lnTo>
                  <a:lnTo>
                    <a:pt x="11" y="1556"/>
                  </a:lnTo>
                  <a:lnTo>
                    <a:pt x="11" y="1555"/>
                  </a:lnTo>
                  <a:lnTo>
                    <a:pt x="9" y="1554"/>
                  </a:lnTo>
                  <a:lnTo>
                    <a:pt x="9" y="1553"/>
                  </a:lnTo>
                  <a:lnTo>
                    <a:pt x="8" y="1550"/>
                  </a:lnTo>
                  <a:lnTo>
                    <a:pt x="8" y="1549"/>
                  </a:lnTo>
                  <a:lnTo>
                    <a:pt x="9" y="1548"/>
                  </a:lnTo>
                  <a:lnTo>
                    <a:pt x="8" y="1548"/>
                  </a:lnTo>
                  <a:lnTo>
                    <a:pt x="9" y="1546"/>
                  </a:lnTo>
                  <a:lnTo>
                    <a:pt x="7" y="1545"/>
                  </a:lnTo>
                  <a:lnTo>
                    <a:pt x="6" y="1545"/>
                  </a:lnTo>
                  <a:lnTo>
                    <a:pt x="5" y="1544"/>
                  </a:lnTo>
                  <a:lnTo>
                    <a:pt x="5" y="1543"/>
                  </a:lnTo>
                  <a:lnTo>
                    <a:pt x="4" y="1542"/>
                  </a:lnTo>
                  <a:lnTo>
                    <a:pt x="4" y="1541"/>
                  </a:lnTo>
                  <a:lnTo>
                    <a:pt x="4" y="1541"/>
                  </a:lnTo>
                  <a:lnTo>
                    <a:pt x="3" y="1538"/>
                  </a:lnTo>
                  <a:lnTo>
                    <a:pt x="2" y="1536"/>
                  </a:lnTo>
                  <a:lnTo>
                    <a:pt x="1" y="1536"/>
                  </a:lnTo>
                  <a:lnTo>
                    <a:pt x="1" y="1534"/>
                  </a:lnTo>
                  <a:lnTo>
                    <a:pt x="1" y="1534"/>
                  </a:lnTo>
                  <a:lnTo>
                    <a:pt x="1" y="1533"/>
                  </a:lnTo>
                  <a:lnTo>
                    <a:pt x="0" y="1533"/>
                  </a:lnTo>
                  <a:lnTo>
                    <a:pt x="0" y="1530"/>
                  </a:lnTo>
                  <a:lnTo>
                    <a:pt x="1" y="1529"/>
                  </a:lnTo>
                  <a:lnTo>
                    <a:pt x="1" y="1527"/>
                  </a:lnTo>
                  <a:lnTo>
                    <a:pt x="1" y="1527"/>
                  </a:lnTo>
                  <a:lnTo>
                    <a:pt x="1" y="1526"/>
                  </a:lnTo>
                  <a:lnTo>
                    <a:pt x="3" y="1525"/>
                  </a:lnTo>
                  <a:lnTo>
                    <a:pt x="4" y="1523"/>
                  </a:lnTo>
                  <a:lnTo>
                    <a:pt x="4" y="1523"/>
                  </a:lnTo>
                  <a:lnTo>
                    <a:pt x="5" y="1523"/>
                  </a:lnTo>
                  <a:lnTo>
                    <a:pt x="7" y="1521"/>
                  </a:lnTo>
                  <a:lnTo>
                    <a:pt x="7" y="1521"/>
                  </a:lnTo>
                  <a:lnTo>
                    <a:pt x="8" y="1520"/>
                  </a:lnTo>
                  <a:lnTo>
                    <a:pt x="8" y="1516"/>
                  </a:lnTo>
                  <a:lnTo>
                    <a:pt x="6" y="1515"/>
                  </a:lnTo>
                  <a:lnTo>
                    <a:pt x="6" y="1513"/>
                  </a:lnTo>
                  <a:lnTo>
                    <a:pt x="5" y="1513"/>
                  </a:lnTo>
                  <a:lnTo>
                    <a:pt x="5" y="1512"/>
                  </a:lnTo>
                  <a:lnTo>
                    <a:pt x="6" y="1510"/>
                  </a:lnTo>
                  <a:lnTo>
                    <a:pt x="6" y="1508"/>
                  </a:lnTo>
                  <a:lnTo>
                    <a:pt x="6" y="1507"/>
                  </a:lnTo>
                  <a:lnTo>
                    <a:pt x="6" y="1505"/>
                  </a:lnTo>
                  <a:lnTo>
                    <a:pt x="6" y="1504"/>
                  </a:lnTo>
                  <a:lnTo>
                    <a:pt x="8" y="1504"/>
                  </a:lnTo>
                  <a:lnTo>
                    <a:pt x="11" y="1502"/>
                  </a:lnTo>
                  <a:lnTo>
                    <a:pt x="11" y="1501"/>
                  </a:lnTo>
                  <a:lnTo>
                    <a:pt x="13" y="1499"/>
                  </a:lnTo>
                  <a:lnTo>
                    <a:pt x="14" y="1498"/>
                  </a:lnTo>
                  <a:lnTo>
                    <a:pt x="13" y="1494"/>
                  </a:lnTo>
                  <a:lnTo>
                    <a:pt x="11" y="1490"/>
                  </a:lnTo>
                  <a:lnTo>
                    <a:pt x="9" y="1490"/>
                  </a:lnTo>
                  <a:lnTo>
                    <a:pt x="8" y="1489"/>
                  </a:lnTo>
                  <a:lnTo>
                    <a:pt x="6" y="1489"/>
                  </a:lnTo>
                  <a:lnTo>
                    <a:pt x="6" y="1488"/>
                  </a:lnTo>
                  <a:lnTo>
                    <a:pt x="5" y="1488"/>
                  </a:lnTo>
                  <a:lnTo>
                    <a:pt x="4" y="1487"/>
                  </a:lnTo>
                  <a:lnTo>
                    <a:pt x="4" y="1486"/>
                  </a:lnTo>
                  <a:lnTo>
                    <a:pt x="4" y="1485"/>
                  </a:lnTo>
                  <a:lnTo>
                    <a:pt x="3" y="1484"/>
                  </a:lnTo>
                  <a:lnTo>
                    <a:pt x="4" y="1481"/>
                  </a:lnTo>
                  <a:lnTo>
                    <a:pt x="4" y="1481"/>
                  </a:lnTo>
                  <a:lnTo>
                    <a:pt x="4" y="1480"/>
                  </a:lnTo>
                  <a:lnTo>
                    <a:pt x="5" y="1478"/>
                  </a:lnTo>
                  <a:lnTo>
                    <a:pt x="6" y="1477"/>
                  </a:lnTo>
                  <a:lnTo>
                    <a:pt x="8" y="1473"/>
                  </a:lnTo>
                  <a:lnTo>
                    <a:pt x="9" y="1471"/>
                  </a:lnTo>
                  <a:lnTo>
                    <a:pt x="8" y="1471"/>
                  </a:lnTo>
                  <a:lnTo>
                    <a:pt x="8" y="1465"/>
                  </a:lnTo>
                  <a:lnTo>
                    <a:pt x="9" y="1463"/>
                  </a:lnTo>
                  <a:lnTo>
                    <a:pt x="11" y="1462"/>
                  </a:lnTo>
                  <a:lnTo>
                    <a:pt x="11" y="1461"/>
                  </a:lnTo>
                  <a:lnTo>
                    <a:pt x="10" y="1459"/>
                  </a:lnTo>
                  <a:lnTo>
                    <a:pt x="9" y="1458"/>
                  </a:lnTo>
                  <a:lnTo>
                    <a:pt x="8" y="1456"/>
                  </a:lnTo>
                  <a:lnTo>
                    <a:pt x="8" y="1454"/>
                  </a:lnTo>
                  <a:lnTo>
                    <a:pt x="7" y="1453"/>
                  </a:lnTo>
                  <a:lnTo>
                    <a:pt x="7" y="1452"/>
                  </a:lnTo>
                  <a:lnTo>
                    <a:pt x="8" y="1452"/>
                  </a:lnTo>
                  <a:lnTo>
                    <a:pt x="8" y="1449"/>
                  </a:lnTo>
                  <a:lnTo>
                    <a:pt x="8" y="1448"/>
                  </a:lnTo>
                  <a:lnTo>
                    <a:pt x="9" y="1444"/>
                  </a:lnTo>
                  <a:lnTo>
                    <a:pt x="10" y="1444"/>
                  </a:lnTo>
                  <a:lnTo>
                    <a:pt x="12" y="1446"/>
                  </a:lnTo>
                  <a:lnTo>
                    <a:pt x="12" y="1445"/>
                  </a:lnTo>
                  <a:lnTo>
                    <a:pt x="13" y="1445"/>
                  </a:lnTo>
                  <a:lnTo>
                    <a:pt x="15" y="1443"/>
                  </a:lnTo>
                  <a:lnTo>
                    <a:pt x="16" y="1441"/>
                  </a:lnTo>
                  <a:lnTo>
                    <a:pt x="17" y="1439"/>
                  </a:lnTo>
                  <a:lnTo>
                    <a:pt x="17" y="1436"/>
                  </a:lnTo>
                  <a:lnTo>
                    <a:pt x="16" y="1435"/>
                  </a:lnTo>
                  <a:lnTo>
                    <a:pt x="16" y="1434"/>
                  </a:lnTo>
                  <a:lnTo>
                    <a:pt x="15" y="1433"/>
                  </a:lnTo>
                  <a:lnTo>
                    <a:pt x="15" y="1430"/>
                  </a:lnTo>
                  <a:lnTo>
                    <a:pt x="13" y="1429"/>
                  </a:lnTo>
                  <a:lnTo>
                    <a:pt x="13" y="1428"/>
                  </a:lnTo>
                  <a:lnTo>
                    <a:pt x="12" y="1426"/>
                  </a:lnTo>
                  <a:lnTo>
                    <a:pt x="12" y="1421"/>
                  </a:lnTo>
                  <a:lnTo>
                    <a:pt x="13" y="1420"/>
                  </a:lnTo>
                  <a:lnTo>
                    <a:pt x="13" y="1418"/>
                  </a:lnTo>
                  <a:lnTo>
                    <a:pt x="12" y="1417"/>
                  </a:lnTo>
                  <a:lnTo>
                    <a:pt x="6" y="1417"/>
                  </a:lnTo>
                  <a:lnTo>
                    <a:pt x="5" y="1418"/>
                  </a:lnTo>
                  <a:lnTo>
                    <a:pt x="4" y="1418"/>
                  </a:lnTo>
                  <a:lnTo>
                    <a:pt x="4" y="1418"/>
                  </a:lnTo>
                  <a:lnTo>
                    <a:pt x="3" y="1417"/>
                  </a:lnTo>
                  <a:lnTo>
                    <a:pt x="3" y="1416"/>
                  </a:lnTo>
                  <a:lnTo>
                    <a:pt x="2" y="1415"/>
                  </a:lnTo>
                  <a:lnTo>
                    <a:pt x="3" y="1413"/>
                  </a:lnTo>
                  <a:lnTo>
                    <a:pt x="5" y="1410"/>
                  </a:lnTo>
                  <a:lnTo>
                    <a:pt x="6" y="1409"/>
                  </a:lnTo>
                  <a:lnTo>
                    <a:pt x="6" y="1407"/>
                  </a:lnTo>
                  <a:lnTo>
                    <a:pt x="5" y="1407"/>
                  </a:lnTo>
                  <a:lnTo>
                    <a:pt x="5" y="1401"/>
                  </a:lnTo>
                  <a:lnTo>
                    <a:pt x="6" y="1399"/>
                  </a:lnTo>
                  <a:lnTo>
                    <a:pt x="6" y="1399"/>
                  </a:lnTo>
                  <a:lnTo>
                    <a:pt x="8" y="1397"/>
                  </a:lnTo>
                  <a:lnTo>
                    <a:pt x="8" y="1395"/>
                  </a:lnTo>
                  <a:lnTo>
                    <a:pt x="8" y="1394"/>
                  </a:lnTo>
                  <a:lnTo>
                    <a:pt x="8" y="1394"/>
                  </a:lnTo>
                  <a:lnTo>
                    <a:pt x="8" y="1392"/>
                  </a:lnTo>
                  <a:lnTo>
                    <a:pt x="8" y="1392"/>
                  </a:lnTo>
                  <a:lnTo>
                    <a:pt x="8" y="1391"/>
                  </a:lnTo>
                  <a:lnTo>
                    <a:pt x="9" y="1390"/>
                  </a:lnTo>
                  <a:lnTo>
                    <a:pt x="9" y="1389"/>
                  </a:lnTo>
                  <a:lnTo>
                    <a:pt x="10" y="1387"/>
                  </a:lnTo>
                  <a:lnTo>
                    <a:pt x="10" y="1387"/>
                  </a:lnTo>
                  <a:lnTo>
                    <a:pt x="14" y="1383"/>
                  </a:lnTo>
                  <a:lnTo>
                    <a:pt x="16" y="1380"/>
                  </a:lnTo>
                  <a:lnTo>
                    <a:pt x="16" y="1378"/>
                  </a:lnTo>
                  <a:lnTo>
                    <a:pt x="19" y="1375"/>
                  </a:lnTo>
                  <a:lnTo>
                    <a:pt x="19" y="1374"/>
                  </a:lnTo>
                  <a:lnTo>
                    <a:pt x="18" y="1373"/>
                  </a:lnTo>
                  <a:lnTo>
                    <a:pt x="18" y="1373"/>
                  </a:lnTo>
                  <a:lnTo>
                    <a:pt x="14" y="1370"/>
                  </a:lnTo>
                  <a:lnTo>
                    <a:pt x="14" y="1370"/>
                  </a:lnTo>
                  <a:lnTo>
                    <a:pt x="14" y="1369"/>
                  </a:lnTo>
                  <a:lnTo>
                    <a:pt x="14" y="1368"/>
                  </a:lnTo>
                  <a:lnTo>
                    <a:pt x="15" y="1367"/>
                  </a:lnTo>
                  <a:lnTo>
                    <a:pt x="15" y="1367"/>
                  </a:lnTo>
                  <a:lnTo>
                    <a:pt x="15" y="1366"/>
                  </a:lnTo>
                  <a:lnTo>
                    <a:pt x="15" y="1365"/>
                  </a:lnTo>
                  <a:lnTo>
                    <a:pt x="14" y="1365"/>
                  </a:lnTo>
                  <a:lnTo>
                    <a:pt x="14" y="1362"/>
                  </a:lnTo>
                  <a:lnTo>
                    <a:pt x="14" y="1362"/>
                  </a:lnTo>
                  <a:lnTo>
                    <a:pt x="14" y="1355"/>
                  </a:lnTo>
                  <a:lnTo>
                    <a:pt x="13" y="1355"/>
                  </a:lnTo>
                  <a:lnTo>
                    <a:pt x="13" y="1354"/>
                  </a:lnTo>
                  <a:lnTo>
                    <a:pt x="15" y="1351"/>
                  </a:lnTo>
                  <a:lnTo>
                    <a:pt x="15" y="1347"/>
                  </a:lnTo>
                  <a:lnTo>
                    <a:pt x="16" y="1347"/>
                  </a:lnTo>
                  <a:lnTo>
                    <a:pt x="17" y="1345"/>
                  </a:lnTo>
                  <a:lnTo>
                    <a:pt x="18" y="1342"/>
                  </a:lnTo>
                  <a:lnTo>
                    <a:pt x="18" y="1342"/>
                  </a:lnTo>
                  <a:lnTo>
                    <a:pt x="18" y="1340"/>
                  </a:lnTo>
                  <a:lnTo>
                    <a:pt x="18" y="1339"/>
                  </a:lnTo>
                  <a:lnTo>
                    <a:pt x="18" y="1338"/>
                  </a:lnTo>
                  <a:lnTo>
                    <a:pt x="18" y="1336"/>
                  </a:lnTo>
                  <a:lnTo>
                    <a:pt x="17" y="1336"/>
                  </a:lnTo>
                  <a:lnTo>
                    <a:pt x="18" y="1335"/>
                  </a:lnTo>
                  <a:lnTo>
                    <a:pt x="19" y="1333"/>
                  </a:lnTo>
                  <a:lnTo>
                    <a:pt x="19" y="1330"/>
                  </a:lnTo>
                  <a:lnTo>
                    <a:pt x="20" y="1330"/>
                  </a:lnTo>
                  <a:lnTo>
                    <a:pt x="20" y="1329"/>
                  </a:lnTo>
                  <a:lnTo>
                    <a:pt x="21" y="1328"/>
                  </a:lnTo>
                  <a:lnTo>
                    <a:pt x="21" y="1325"/>
                  </a:lnTo>
                  <a:lnTo>
                    <a:pt x="22" y="1325"/>
                  </a:lnTo>
                  <a:lnTo>
                    <a:pt x="22" y="1324"/>
                  </a:lnTo>
                  <a:lnTo>
                    <a:pt x="22" y="1323"/>
                  </a:lnTo>
                  <a:lnTo>
                    <a:pt x="23" y="1321"/>
                  </a:lnTo>
                  <a:lnTo>
                    <a:pt x="25" y="1318"/>
                  </a:lnTo>
                  <a:lnTo>
                    <a:pt x="25" y="1318"/>
                  </a:lnTo>
                  <a:lnTo>
                    <a:pt x="29" y="1315"/>
                  </a:lnTo>
                  <a:lnTo>
                    <a:pt x="29" y="1315"/>
                  </a:lnTo>
                  <a:lnTo>
                    <a:pt x="32" y="1312"/>
                  </a:lnTo>
                  <a:lnTo>
                    <a:pt x="33" y="1312"/>
                  </a:lnTo>
                  <a:lnTo>
                    <a:pt x="34" y="1311"/>
                  </a:lnTo>
                  <a:lnTo>
                    <a:pt x="34" y="1310"/>
                  </a:lnTo>
                  <a:lnTo>
                    <a:pt x="36" y="1309"/>
                  </a:lnTo>
                  <a:lnTo>
                    <a:pt x="36" y="1308"/>
                  </a:lnTo>
                  <a:lnTo>
                    <a:pt x="37" y="1307"/>
                  </a:lnTo>
                  <a:lnTo>
                    <a:pt x="38" y="1307"/>
                  </a:lnTo>
                  <a:lnTo>
                    <a:pt x="40" y="1305"/>
                  </a:lnTo>
                  <a:lnTo>
                    <a:pt x="41" y="1305"/>
                  </a:lnTo>
                  <a:lnTo>
                    <a:pt x="42" y="1304"/>
                  </a:lnTo>
                  <a:lnTo>
                    <a:pt x="46" y="1304"/>
                  </a:lnTo>
                  <a:lnTo>
                    <a:pt x="46" y="1304"/>
                  </a:lnTo>
                  <a:lnTo>
                    <a:pt x="47" y="1304"/>
                  </a:lnTo>
                  <a:lnTo>
                    <a:pt x="48" y="1304"/>
                  </a:lnTo>
                  <a:lnTo>
                    <a:pt x="48" y="1304"/>
                  </a:lnTo>
                  <a:lnTo>
                    <a:pt x="50" y="1304"/>
                  </a:lnTo>
                  <a:lnTo>
                    <a:pt x="50" y="1304"/>
                  </a:lnTo>
                  <a:lnTo>
                    <a:pt x="54" y="1305"/>
                  </a:lnTo>
                  <a:lnTo>
                    <a:pt x="54" y="1305"/>
                  </a:lnTo>
                  <a:lnTo>
                    <a:pt x="58" y="1306"/>
                  </a:lnTo>
                  <a:lnTo>
                    <a:pt x="61" y="1307"/>
                  </a:lnTo>
                  <a:lnTo>
                    <a:pt x="61" y="1305"/>
                  </a:lnTo>
                  <a:lnTo>
                    <a:pt x="61" y="1304"/>
                  </a:lnTo>
                  <a:lnTo>
                    <a:pt x="61" y="1304"/>
                  </a:lnTo>
                  <a:lnTo>
                    <a:pt x="61" y="1302"/>
                  </a:lnTo>
                  <a:lnTo>
                    <a:pt x="63" y="1300"/>
                  </a:lnTo>
                  <a:lnTo>
                    <a:pt x="63" y="1299"/>
                  </a:lnTo>
                  <a:lnTo>
                    <a:pt x="66" y="1297"/>
                  </a:lnTo>
                  <a:lnTo>
                    <a:pt x="66" y="1296"/>
                  </a:lnTo>
                  <a:lnTo>
                    <a:pt x="68" y="1295"/>
                  </a:lnTo>
                  <a:lnTo>
                    <a:pt x="70" y="1293"/>
                  </a:lnTo>
                  <a:lnTo>
                    <a:pt x="71" y="1293"/>
                  </a:lnTo>
                  <a:lnTo>
                    <a:pt x="72" y="1291"/>
                  </a:lnTo>
                  <a:lnTo>
                    <a:pt x="73" y="1291"/>
                  </a:lnTo>
                  <a:lnTo>
                    <a:pt x="73" y="1290"/>
                  </a:lnTo>
                  <a:lnTo>
                    <a:pt x="74" y="1290"/>
                  </a:lnTo>
                  <a:lnTo>
                    <a:pt x="74" y="1289"/>
                  </a:lnTo>
                  <a:lnTo>
                    <a:pt x="76" y="1287"/>
                  </a:lnTo>
                  <a:lnTo>
                    <a:pt x="77" y="1287"/>
                  </a:lnTo>
                  <a:lnTo>
                    <a:pt x="77" y="1288"/>
                  </a:lnTo>
                  <a:lnTo>
                    <a:pt x="77" y="1289"/>
                  </a:lnTo>
                  <a:lnTo>
                    <a:pt x="78" y="1290"/>
                  </a:lnTo>
                  <a:lnTo>
                    <a:pt x="80" y="1290"/>
                  </a:lnTo>
                  <a:lnTo>
                    <a:pt x="81" y="1289"/>
                  </a:lnTo>
                  <a:lnTo>
                    <a:pt x="82" y="1289"/>
                  </a:lnTo>
                  <a:lnTo>
                    <a:pt x="83" y="1288"/>
                  </a:lnTo>
                  <a:lnTo>
                    <a:pt x="86" y="1288"/>
                  </a:lnTo>
                  <a:lnTo>
                    <a:pt x="87" y="1288"/>
                  </a:lnTo>
                  <a:lnTo>
                    <a:pt x="88" y="1289"/>
                  </a:lnTo>
                  <a:lnTo>
                    <a:pt x="89" y="1293"/>
                  </a:lnTo>
                  <a:lnTo>
                    <a:pt x="90" y="1294"/>
                  </a:lnTo>
                  <a:lnTo>
                    <a:pt x="90" y="1294"/>
                  </a:lnTo>
                  <a:lnTo>
                    <a:pt x="92" y="1296"/>
                  </a:lnTo>
                  <a:lnTo>
                    <a:pt x="93" y="1296"/>
                  </a:lnTo>
                  <a:lnTo>
                    <a:pt x="95" y="1295"/>
                  </a:lnTo>
                  <a:lnTo>
                    <a:pt x="97" y="1292"/>
                  </a:lnTo>
                  <a:lnTo>
                    <a:pt x="99" y="1292"/>
                  </a:lnTo>
                  <a:lnTo>
                    <a:pt x="100" y="1293"/>
                  </a:lnTo>
                  <a:lnTo>
                    <a:pt x="100" y="1297"/>
                  </a:lnTo>
                  <a:lnTo>
                    <a:pt x="100" y="1298"/>
                  </a:lnTo>
                  <a:lnTo>
                    <a:pt x="100" y="1299"/>
                  </a:lnTo>
                  <a:lnTo>
                    <a:pt x="99" y="1299"/>
                  </a:lnTo>
                  <a:lnTo>
                    <a:pt x="99" y="1300"/>
                  </a:lnTo>
                  <a:lnTo>
                    <a:pt x="98" y="1301"/>
                  </a:lnTo>
                  <a:lnTo>
                    <a:pt x="99" y="1302"/>
                  </a:lnTo>
                  <a:lnTo>
                    <a:pt x="100" y="1302"/>
                  </a:lnTo>
                  <a:lnTo>
                    <a:pt x="101" y="1303"/>
                  </a:lnTo>
                  <a:lnTo>
                    <a:pt x="101" y="1304"/>
                  </a:lnTo>
                  <a:lnTo>
                    <a:pt x="101" y="1305"/>
                  </a:lnTo>
                  <a:lnTo>
                    <a:pt x="102" y="1304"/>
                  </a:lnTo>
                  <a:lnTo>
                    <a:pt x="102" y="1303"/>
                  </a:lnTo>
                  <a:lnTo>
                    <a:pt x="103" y="1302"/>
                  </a:lnTo>
                  <a:lnTo>
                    <a:pt x="104" y="1303"/>
                  </a:lnTo>
                  <a:lnTo>
                    <a:pt x="104" y="1306"/>
                  </a:lnTo>
                  <a:lnTo>
                    <a:pt x="103" y="1306"/>
                  </a:lnTo>
                  <a:lnTo>
                    <a:pt x="103" y="1308"/>
                  </a:lnTo>
                  <a:lnTo>
                    <a:pt x="102" y="1310"/>
                  </a:lnTo>
                  <a:lnTo>
                    <a:pt x="102" y="1313"/>
                  </a:lnTo>
                  <a:lnTo>
                    <a:pt x="102" y="1314"/>
                  </a:lnTo>
                  <a:lnTo>
                    <a:pt x="101" y="1314"/>
                  </a:lnTo>
                  <a:lnTo>
                    <a:pt x="101" y="1316"/>
                  </a:lnTo>
                  <a:lnTo>
                    <a:pt x="102" y="1319"/>
                  </a:lnTo>
                  <a:lnTo>
                    <a:pt x="103" y="1320"/>
                  </a:lnTo>
                  <a:lnTo>
                    <a:pt x="103" y="1322"/>
                  </a:lnTo>
                  <a:lnTo>
                    <a:pt x="102" y="1323"/>
                  </a:lnTo>
                  <a:lnTo>
                    <a:pt x="102" y="1324"/>
                  </a:lnTo>
                  <a:lnTo>
                    <a:pt x="101" y="1326"/>
                  </a:lnTo>
                  <a:lnTo>
                    <a:pt x="101" y="1327"/>
                  </a:lnTo>
                  <a:lnTo>
                    <a:pt x="100" y="1327"/>
                  </a:lnTo>
                  <a:lnTo>
                    <a:pt x="100" y="1329"/>
                  </a:lnTo>
                  <a:lnTo>
                    <a:pt x="100" y="1330"/>
                  </a:lnTo>
                  <a:lnTo>
                    <a:pt x="99" y="1331"/>
                  </a:lnTo>
                  <a:lnTo>
                    <a:pt x="99" y="1331"/>
                  </a:lnTo>
                  <a:lnTo>
                    <a:pt x="97" y="1333"/>
                  </a:lnTo>
                  <a:lnTo>
                    <a:pt x="97" y="1335"/>
                  </a:lnTo>
                  <a:lnTo>
                    <a:pt x="96" y="1336"/>
                  </a:lnTo>
                  <a:lnTo>
                    <a:pt x="95" y="1339"/>
                  </a:lnTo>
                  <a:lnTo>
                    <a:pt x="94" y="1342"/>
                  </a:lnTo>
                  <a:lnTo>
                    <a:pt x="94" y="1343"/>
                  </a:lnTo>
                  <a:lnTo>
                    <a:pt x="96" y="1346"/>
                  </a:lnTo>
                  <a:lnTo>
                    <a:pt x="96" y="1349"/>
                  </a:lnTo>
                  <a:lnTo>
                    <a:pt x="96" y="1349"/>
                  </a:lnTo>
                  <a:lnTo>
                    <a:pt x="97" y="1351"/>
                  </a:lnTo>
                  <a:lnTo>
                    <a:pt x="99" y="1352"/>
                  </a:lnTo>
                  <a:lnTo>
                    <a:pt x="99" y="1355"/>
                  </a:lnTo>
                  <a:lnTo>
                    <a:pt x="98" y="1356"/>
                  </a:lnTo>
                  <a:lnTo>
                    <a:pt x="93" y="1362"/>
                  </a:lnTo>
                  <a:lnTo>
                    <a:pt x="91" y="1362"/>
                  </a:lnTo>
                  <a:lnTo>
                    <a:pt x="88" y="1365"/>
                  </a:lnTo>
                  <a:lnTo>
                    <a:pt x="87" y="1367"/>
                  </a:lnTo>
                  <a:lnTo>
                    <a:pt x="87" y="1369"/>
                  </a:lnTo>
                  <a:lnTo>
                    <a:pt x="86" y="1370"/>
                  </a:lnTo>
                  <a:lnTo>
                    <a:pt x="85" y="1373"/>
                  </a:lnTo>
                  <a:lnTo>
                    <a:pt x="85" y="1374"/>
                  </a:lnTo>
                  <a:lnTo>
                    <a:pt x="85" y="1375"/>
                  </a:lnTo>
                  <a:lnTo>
                    <a:pt x="85" y="1376"/>
                  </a:lnTo>
                  <a:lnTo>
                    <a:pt x="86" y="1377"/>
                  </a:lnTo>
                  <a:lnTo>
                    <a:pt x="87" y="1377"/>
                  </a:lnTo>
                  <a:lnTo>
                    <a:pt x="87" y="1377"/>
                  </a:lnTo>
                  <a:lnTo>
                    <a:pt x="89" y="1377"/>
                  </a:lnTo>
                  <a:lnTo>
                    <a:pt x="91" y="1376"/>
                  </a:lnTo>
                  <a:lnTo>
                    <a:pt x="91" y="1375"/>
                  </a:lnTo>
                  <a:lnTo>
                    <a:pt x="92" y="1374"/>
                  </a:lnTo>
                  <a:lnTo>
                    <a:pt x="94" y="1374"/>
                  </a:lnTo>
                  <a:lnTo>
                    <a:pt x="95" y="1372"/>
                  </a:lnTo>
                  <a:lnTo>
                    <a:pt x="97" y="1371"/>
                  </a:lnTo>
                  <a:lnTo>
                    <a:pt x="98" y="1376"/>
                  </a:lnTo>
                  <a:lnTo>
                    <a:pt x="99" y="1376"/>
                  </a:lnTo>
                  <a:lnTo>
                    <a:pt x="100" y="1374"/>
                  </a:lnTo>
                  <a:lnTo>
                    <a:pt x="100" y="1371"/>
                  </a:lnTo>
                  <a:lnTo>
                    <a:pt x="101" y="1371"/>
                  </a:lnTo>
                  <a:lnTo>
                    <a:pt x="102" y="1371"/>
                  </a:lnTo>
                  <a:lnTo>
                    <a:pt x="103" y="1372"/>
                  </a:lnTo>
                  <a:lnTo>
                    <a:pt x="104" y="1373"/>
                  </a:lnTo>
                  <a:lnTo>
                    <a:pt x="106" y="1376"/>
                  </a:lnTo>
                  <a:lnTo>
                    <a:pt x="107" y="1376"/>
                  </a:lnTo>
                  <a:lnTo>
                    <a:pt x="108" y="1376"/>
                  </a:lnTo>
                  <a:lnTo>
                    <a:pt x="108" y="1376"/>
                  </a:lnTo>
                  <a:lnTo>
                    <a:pt x="117" y="1377"/>
                  </a:lnTo>
                  <a:lnTo>
                    <a:pt x="118" y="1378"/>
                  </a:lnTo>
                  <a:lnTo>
                    <a:pt x="118" y="1382"/>
                  </a:lnTo>
                  <a:lnTo>
                    <a:pt x="119" y="1382"/>
                  </a:lnTo>
                  <a:lnTo>
                    <a:pt x="119" y="1385"/>
                  </a:lnTo>
                  <a:lnTo>
                    <a:pt x="119" y="1386"/>
                  </a:lnTo>
                  <a:lnTo>
                    <a:pt x="122" y="1386"/>
                  </a:lnTo>
                  <a:lnTo>
                    <a:pt x="123" y="1386"/>
                  </a:lnTo>
                  <a:lnTo>
                    <a:pt x="126" y="1383"/>
                  </a:lnTo>
                  <a:lnTo>
                    <a:pt x="126" y="1383"/>
                  </a:lnTo>
                  <a:lnTo>
                    <a:pt x="127" y="1382"/>
                  </a:lnTo>
                  <a:lnTo>
                    <a:pt x="128" y="1383"/>
                  </a:lnTo>
                  <a:lnTo>
                    <a:pt x="128" y="1384"/>
                  </a:lnTo>
                  <a:lnTo>
                    <a:pt x="127" y="1384"/>
                  </a:lnTo>
                  <a:lnTo>
                    <a:pt x="126" y="1385"/>
                  </a:lnTo>
                  <a:lnTo>
                    <a:pt x="129" y="1386"/>
                  </a:lnTo>
                  <a:lnTo>
                    <a:pt x="129" y="1387"/>
                  </a:lnTo>
                  <a:lnTo>
                    <a:pt x="128" y="1388"/>
                  </a:lnTo>
                  <a:lnTo>
                    <a:pt x="126" y="1388"/>
                  </a:lnTo>
                  <a:lnTo>
                    <a:pt x="126" y="1391"/>
                  </a:lnTo>
                  <a:lnTo>
                    <a:pt x="127" y="1391"/>
                  </a:lnTo>
                  <a:lnTo>
                    <a:pt x="130" y="1393"/>
                  </a:lnTo>
                  <a:lnTo>
                    <a:pt x="131" y="1393"/>
                  </a:lnTo>
                  <a:lnTo>
                    <a:pt x="133" y="1394"/>
                  </a:lnTo>
                  <a:lnTo>
                    <a:pt x="133" y="1394"/>
                  </a:lnTo>
                  <a:lnTo>
                    <a:pt x="135" y="1396"/>
                  </a:lnTo>
                  <a:lnTo>
                    <a:pt x="138" y="1396"/>
                  </a:lnTo>
                  <a:lnTo>
                    <a:pt x="140" y="1398"/>
                  </a:lnTo>
                  <a:lnTo>
                    <a:pt x="140" y="1398"/>
                  </a:lnTo>
                  <a:lnTo>
                    <a:pt x="144" y="1402"/>
                  </a:lnTo>
                  <a:lnTo>
                    <a:pt x="144" y="1402"/>
                  </a:lnTo>
                  <a:lnTo>
                    <a:pt x="145" y="1403"/>
                  </a:lnTo>
                  <a:lnTo>
                    <a:pt x="145" y="1403"/>
                  </a:lnTo>
                  <a:lnTo>
                    <a:pt x="148" y="1406"/>
                  </a:lnTo>
                  <a:lnTo>
                    <a:pt x="149" y="1408"/>
                  </a:lnTo>
                  <a:lnTo>
                    <a:pt x="150" y="1409"/>
                  </a:lnTo>
                  <a:lnTo>
                    <a:pt x="150" y="1414"/>
                  </a:lnTo>
                  <a:lnTo>
                    <a:pt x="151" y="1415"/>
                  </a:lnTo>
                  <a:lnTo>
                    <a:pt x="152" y="1415"/>
                  </a:lnTo>
                  <a:lnTo>
                    <a:pt x="152" y="1415"/>
                  </a:lnTo>
                  <a:lnTo>
                    <a:pt x="154" y="1415"/>
                  </a:lnTo>
                  <a:lnTo>
                    <a:pt x="156" y="1415"/>
                  </a:lnTo>
                  <a:lnTo>
                    <a:pt x="156" y="1415"/>
                  </a:lnTo>
                  <a:lnTo>
                    <a:pt x="157" y="1415"/>
                  </a:lnTo>
                  <a:lnTo>
                    <a:pt x="159" y="1414"/>
                  </a:lnTo>
                  <a:lnTo>
                    <a:pt x="159" y="1414"/>
                  </a:lnTo>
                  <a:lnTo>
                    <a:pt x="160" y="1412"/>
                  </a:lnTo>
                  <a:lnTo>
                    <a:pt x="160" y="1409"/>
                  </a:lnTo>
                  <a:lnTo>
                    <a:pt x="159" y="1409"/>
                  </a:lnTo>
                  <a:lnTo>
                    <a:pt x="160" y="1408"/>
                  </a:lnTo>
                  <a:lnTo>
                    <a:pt x="160" y="1404"/>
                  </a:lnTo>
                  <a:lnTo>
                    <a:pt x="161" y="1403"/>
                  </a:lnTo>
                  <a:lnTo>
                    <a:pt x="163" y="1403"/>
                  </a:lnTo>
                  <a:lnTo>
                    <a:pt x="164" y="1404"/>
                  </a:lnTo>
                  <a:lnTo>
                    <a:pt x="165" y="1405"/>
                  </a:lnTo>
                  <a:lnTo>
                    <a:pt x="166" y="1406"/>
                  </a:lnTo>
                  <a:lnTo>
                    <a:pt x="168" y="1406"/>
                  </a:lnTo>
                  <a:lnTo>
                    <a:pt x="169" y="1405"/>
                  </a:lnTo>
                  <a:lnTo>
                    <a:pt x="169" y="1402"/>
                  </a:lnTo>
                  <a:lnTo>
                    <a:pt x="170" y="1402"/>
                  </a:lnTo>
                  <a:lnTo>
                    <a:pt x="171" y="1403"/>
                  </a:lnTo>
                  <a:lnTo>
                    <a:pt x="172" y="1405"/>
                  </a:lnTo>
                  <a:lnTo>
                    <a:pt x="171" y="1406"/>
                  </a:lnTo>
                  <a:lnTo>
                    <a:pt x="171" y="1409"/>
                  </a:lnTo>
                  <a:lnTo>
                    <a:pt x="170" y="1409"/>
                  </a:lnTo>
                  <a:lnTo>
                    <a:pt x="170" y="1410"/>
                  </a:lnTo>
                  <a:lnTo>
                    <a:pt x="171" y="1410"/>
                  </a:lnTo>
                  <a:lnTo>
                    <a:pt x="172" y="1409"/>
                  </a:lnTo>
                  <a:lnTo>
                    <a:pt x="173" y="1409"/>
                  </a:lnTo>
                  <a:lnTo>
                    <a:pt x="176" y="1412"/>
                  </a:lnTo>
                  <a:lnTo>
                    <a:pt x="178" y="1413"/>
                  </a:lnTo>
                  <a:lnTo>
                    <a:pt x="178" y="1413"/>
                  </a:lnTo>
                  <a:lnTo>
                    <a:pt x="181" y="1413"/>
                  </a:lnTo>
                  <a:lnTo>
                    <a:pt x="183" y="1411"/>
                  </a:lnTo>
                  <a:lnTo>
                    <a:pt x="185" y="1410"/>
                  </a:lnTo>
                  <a:lnTo>
                    <a:pt x="185" y="1412"/>
                  </a:lnTo>
                  <a:lnTo>
                    <a:pt x="183" y="1414"/>
                  </a:lnTo>
                  <a:lnTo>
                    <a:pt x="183" y="1417"/>
                  </a:lnTo>
                  <a:lnTo>
                    <a:pt x="183" y="1418"/>
                  </a:lnTo>
                  <a:lnTo>
                    <a:pt x="184" y="1418"/>
                  </a:lnTo>
                  <a:lnTo>
                    <a:pt x="185" y="1419"/>
                  </a:lnTo>
                  <a:lnTo>
                    <a:pt x="189" y="1419"/>
                  </a:lnTo>
                  <a:lnTo>
                    <a:pt x="190" y="1418"/>
                  </a:lnTo>
                  <a:lnTo>
                    <a:pt x="190" y="1418"/>
                  </a:lnTo>
                  <a:lnTo>
                    <a:pt x="191" y="1417"/>
                  </a:lnTo>
                  <a:lnTo>
                    <a:pt x="191" y="1416"/>
                  </a:lnTo>
                  <a:lnTo>
                    <a:pt x="192" y="1415"/>
                  </a:lnTo>
                  <a:lnTo>
                    <a:pt x="194" y="1416"/>
                  </a:lnTo>
                  <a:lnTo>
                    <a:pt x="194" y="1417"/>
                  </a:lnTo>
                  <a:lnTo>
                    <a:pt x="193" y="1417"/>
                  </a:lnTo>
                  <a:lnTo>
                    <a:pt x="193" y="1419"/>
                  </a:lnTo>
                  <a:lnTo>
                    <a:pt x="194" y="1419"/>
                  </a:lnTo>
                  <a:lnTo>
                    <a:pt x="197" y="1422"/>
                  </a:lnTo>
                  <a:lnTo>
                    <a:pt x="199" y="1423"/>
                  </a:lnTo>
                  <a:lnTo>
                    <a:pt x="201" y="1425"/>
                  </a:lnTo>
                  <a:lnTo>
                    <a:pt x="201" y="1427"/>
                  </a:lnTo>
                  <a:lnTo>
                    <a:pt x="203" y="1428"/>
                  </a:lnTo>
                  <a:lnTo>
                    <a:pt x="205" y="1428"/>
                  </a:lnTo>
                  <a:lnTo>
                    <a:pt x="206" y="1429"/>
                  </a:lnTo>
                  <a:lnTo>
                    <a:pt x="206" y="1430"/>
                  </a:lnTo>
                  <a:lnTo>
                    <a:pt x="206" y="1430"/>
                  </a:lnTo>
                  <a:lnTo>
                    <a:pt x="204" y="1432"/>
                  </a:lnTo>
                  <a:lnTo>
                    <a:pt x="204" y="1435"/>
                  </a:lnTo>
                  <a:lnTo>
                    <a:pt x="204" y="1435"/>
                  </a:lnTo>
                  <a:lnTo>
                    <a:pt x="202" y="1433"/>
                  </a:lnTo>
                  <a:lnTo>
                    <a:pt x="202" y="1432"/>
                  </a:lnTo>
                  <a:lnTo>
                    <a:pt x="199" y="1432"/>
                  </a:lnTo>
                  <a:lnTo>
                    <a:pt x="198" y="1430"/>
                  </a:lnTo>
                  <a:lnTo>
                    <a:pt x="197" y="1428"/>
                  </a:lnTo>
                  <a:lnTo>
                    <a:pt x="196" y="1427"/>
                  </a:lnTo>
                  <a:lnTo>
                    <a:pt x="195" y="1428"/>
                  </a:lnTo>
                  <a:lnTo>
                    <a:pt x="195" y="1429"/>
                  </a:lnTo>
                  <a:lnTo>
                    <a:pt x="194" y="1429"/>
                  </a:lnTo>
                  <a:lnTo>
                    <a:pt x="193" y="1430"/>
                  </a:lnTo>
                  <a:lnTo>
                    <a:pt x="194" y="1431"/>
                  </a:lnTo>
                  <a:lnTo>
                    <a:pt x="194" y="1432"/>
                  </a:lnTo>
                  <a:lnTo>
                    <a:pt x="196" y="1434"/>
                  </a:lnTo>
                  <a:lnTo>
                    <a:pt x="200" y="1435"/>
                  </a:lnTo>
                  <a:lnTo>
                    <a:pt x="200" y="1438"/>
                  </a:lnTo>
                  <a:lnTo>
                    <a:pt x="202" y="1440"/>
                  </a:lnTo>
                  <a:lnTo>
                    <a:pt x="202" y="1442"/>
                  </a:lnTo>
                  <a:lnTo>
                    <a:pt x="200" y="1443"/>
                  </a:lnTo>
                  <a:lnTo>
                    <a:pt x="199" y="1441"/>
                  </a:lnTo>
                  <a:lnTo>
                    <a:pt x="198" y="1441"/>
                  </a:lnTo>
                  <a:lnTo>
                    <a:pt x="195" y="1444"/>
                  </a:lnTo>
                  <a:lnTo>
                    <a:pt x="194" y="1446"/>
                  </a:lnTo>
                  <a:lnTo>
                    <a:pt x="194" y="1447"/>
                  </a:lnTo>
                  <a:lnTo>
                    <a:pt x="194" y="1447"/>
                  </a:lnTo>
                  <a:lnTo>
                    <a:pt x="194" y="1448"/>
                  </a:lnTo>
                  <a:lnTo>
                    <a:pt x="194" y="1449"/>
                  </a:lnTo>
                  <a:lnTo>
                    <a:pt x="194" y="1450"/>
                  </a:lnTo>
                  <a:lnTo>
                    <a:pt x="195" y="1452"/>
                  </a:lnTo>
                  <a:lnTo>
                    <a:pt x="196" y="1452"/>
                  </a:lnTo>
                  <a:lnTo>
                    <a:pt x="196" y="1454"/>
                  </a:lnTo>
                  <a:lnTo>
                    <a:pt x="197" y="1454"/>
                  </a:lnTo>
                  <a:lnTo>
                    <a:pt x="197" y="1457"/>
                  </a:lnTo>
                  <a:lnTo>
                    <a:pt x="198" y="1459"/>
                  </a:lnTo>
                  <a:lnTo>
                    <a:pt x="199" y="1459"/>
                  </a:lnTo>
                  <a:lnTo>
                    <a:pt x="200" y="1460"/>
                  </a:lnTo>
                  <a:lnTo>
                    <a:pt x="202" y="1459"/>
                  </a:lnTo>
                  <a:lnTo>
                    <a:pt x="203" y="1459"/>
                  </a:lnTo>
                  <a:lnTo>
                    <a:pt x="204" y="1461"/>
                  </a:lnTo>
                  <a:lnTo>
                    <a:pt x="204" y="1462"/>
                  </a:lnTo>
                  <a:lnTo>
                    <a:pt x="208" y="1466"/>
                  </a:lnTo>
                  <a:lnTo>
                    <a:pt x="208" y="1469"/>
                  </a:lnTo>
                  <a:lnTo>
                    <a:pt x="208" y="1470"/>
                  </a:lnTo>
                  <a:lnTo>
                    <a:pt x="206" y="1470"/>
                  </a:lnTo>
                  <a:lnTo>
                    <a:pt x="205" y="1469"/>
                  </a:lnTo>
                  <a:lnTo>
                    <a:pt x="206" y="1468"/>
                  </a:lnTo>
                  <a:lnTo>
                    <a:pt x="205" y="1467"/>
                  </a:lnTo>
                  <a:lnTo>
                    <a:pt x="205" y="1466"/>
                  </a:lnTo>
                  <a:lnTo>
                    <a:pt x="204" y="1465"/>
                  </a:lnTo>
                  <a:lnTo>
                    <a:pt x="202" y="1465"/>
                  </a:lnTo>
                  <a:lnTo>
                    <a:pt x="201" y="1466"/>
                  </a:lnTo>
                  <a:lnTo>
                    <a:pt x="200" y="1466"/>
                  </a:lnTo>
                  <a:lnTo>
                    <a:pt x="200" y="1467"/>
                  </a:lnTo>
                  <a:lnTo>
                    <a:pt x="199" y="1468"/>
                  </a:lnTo>
                  <a:lnTo>
                    <a:pt x="200" y="1470"/>
                  </a:lnTo>
                  <a:lnTo>
                    <a:pt x="199" y="1472"/>
                  </a:lnTo>
                  <a:lnTo>
                    <a:pt x="199" y="1473"/>
                  </a:lnTo>
                  <a:lnTo>
                    <a:pt x="199" y="1473"/>
                  </a:lnTo>
                  <a:lnTo>
                    <a:pt x="199" y="1474"/>
                  </a:lnTo>
                  <a:lnTo>
                    <a:pt x="200" y="1475"/>
                  </a:lnTo>
                  <a:lnTo>
                    <a:pt x="201" y="1475"/>
                  </a:lnTo>
                  <a:lnTo>
                    <a:pt x="202" y="1476"/>
                  </a:lnTo>
                  <a:lnTo>
                    <a:pt x="205" y="1476"/>
                  </a:lnTo>
                  <a:lnTo>
                    <a:pt x="206" y="1476"/>
                  </a:lnTo>
                  <a:lnTo>
                    <a:pt x="206" y="1476"/>
                  </a:lnTo>
                  <a:lnTo>
                    <a:pt x="207" y="1477"/>
                  </a:lnTo>
                  <a:lnTo>
                    <a:pt x="208" y="1479"/>
                  </a:lnTo>
                  <a:lnTo>
                    <a:pt x="209" y="1481"/>
                  </a:lnTo>
                  <a:lnTo>
                    <a:pt x="211" y="1482"/>
                  </a:lnTo>
                  <a:lnTo>
                    <a:pt x="212" y="1483"/>
                  </a:lnTo>
                  <a:lnTo>
                    <a:pt x="214" y="1483"/>
                  </a:lnTo>
                  <a:lnTo>
                    <a:pt x="222" y="1485"/>
                  </a:lnTo>
                  <a:lnTo>
                    <a:pt x="224" y="1486"/>
                  </a:lnTo>
                  <a:lnTo>
                    <a:pt x="225" y="1488"/>
                  </a:lnTo>
                  <a:lnTo>
                    <a:pt x="228" y="1490"/>
                  </a:lnTo>
                  <a:lnTo>
                    <a:pt x="229" y="1490"/>
                  </a:lnTo>
                  <a:lnTo>
                    <a:pt x="232" y="1492"/>
                  </a:lnTo>
                  <a:lnTo>
                    <a:pt x="233" y="1492"/>
                  </a:lnTo>
                  <a:lnTo>
                    <a:pt x="235" y="1493"/>
                  </a:lnTo>
                  <a:lnTo>
                    <a:pt x="237" y="1493"/>
                  </a:lnTo>
                  <a:lnTo>
                    <a:pt x="237" y="1493"/>
                  </a:lnTo>
                  <a:lnTo>
                    <a:pt x="238" y="1493"/>
                  </a:lnTo>
                  <a:lnTo>
                    <a:pt x="240" y="1494"/>
                  </a:lnTo>
                  <a:lnTo>
                    <a:pt x="249" y="1494"/>
                  </a:lnTo>
                  <a:lnTo>
                    <a:pt x="250" y="1494"/>
                  </a:lnTo>
                  <a:lnTo>
                    <a:pt x="256" y="1494"/>
                  </a:lnTo>
                  <a:lnTo>
                    <a:pt x="257" y="1494"/>
                  </a:lnTo>
                  <a:lnTo>
                    <a:pt x="257" y="1494"/>
                  </a:lnTo>
                  <a:lnTo>
                    <a:pt x="260" y="1497"/>
                  </a:lnTo>
                  <a:lnTo>
                    <a:pt x="260" y="1494"/>
                  </a:lnTo>
                  <a:lnTo>
                    <a:pt x="262" y="1494"/>
                  </a:lnTo>
                  <a:lnTo>
                    <a:pt x="263" y="1493"/>
                  </a:lnTo>
                  <a:lnTo>
                    <a:pt x="267" y="1493"/>
                  </a:lnTo>
                  <a:lnTo>
                    <a:pt x="268" y="1493"/>
                  </a:lnTo>
                  <a:lnTo>
                    <a:pt x="270" y="1493"/>
                  </a:lnTo>
                  <a:lnTo>
                    <a:pt x="271" y="1492"/>
                  </a:lnTo>
                  <a:lnTo>
                    <a:pt x="273" y="1492"/>
                  </a:lnTo>
                  <a:lnTo>
                    <a:pt x="275" y="1492"/>
                  </a:lnTo>
                  <a:lnTo>
                    <a:pt x="277" y="1492"/>
                  </a:lnTo>
                  <a:lnTo>
                    <a:pt x="277" y="1491"/>
                  </a:lnTo>
                  <a:lnTo>
                    <a:pt x="280" y="1491"/>
                  </a:lnTo>
                  <a:lnTo>
                    <a:pt x="282" y="1490"/>
                  </a:lnTo>
                  <a:lnTo>
                    <a:pt x="283" y="1490"/>
                  </a:lnTo>
                  <a:lnTo>
                    <a:pt x="283" y="1489"/>
                  </a:lnTo>
                  <a:lnTo>
                    <a:pt x="289" y="1489"/>
                  </a:lnTo>
                  <a:lnTo>
                    <a:pt x="291" y="1488"/>
                  </a:lnTo>
                  <a:lnTo>
                    <a:pt x="293" y="1488"/>
                  </a:lnTo>
                  <a:lnTo>
                    <a:pt x="293" y="1487"/>
                  </a:lnTo>
                  <a:lnTo>
                    <a:pt x="297" y="1486"/>
                  </a:lnTo>
                  <a:lnTo>
                    <a:pt x="298" y="1485"/>
                  </a:lnTo>
                  <a:lnTo>
                    <a:pt x="302" y="1485"/>
                  </a:lnTo>
                  <a:lnTo>
                    <a:pt x="303" y="1484"/>
                  </a:lnTo>
                  <a:lnTo>
                    <a:pt x="304" y="1484"/>
                  </a:lnTo>
                  <a:lnTo>
                    <a:pt x="306" y="1483"/>
                  </a:lnTo>
                  <a:lnTo>
                    <a:pt x="309" y="1482"/>
                  </a:lnTo>
                  <a:lnTo>
                    <a:pt x="310" y="1481"/>
                  </a:lnTo>
                  <a:lnTo>
                    <a:pt x="311" y="1481"/>
                  </a:lnTo>
                  <a:lnTo>
                    <a:pt x="313" y="1480"/>
                  </a:lnTo>
                  <a:lnTo>
                    <a:pt x="315" y="1479"/>
                  </a:lnTo>
                  <a:lnTo>
                    <a:pt x="316" y="1478"/>
                  </a:lnTo>
                  <a:lnTo>
                    <a:pt x="317" y="1478"/>
                  </a:lnTo>
                  <a:lnTo>
                    <a:pt x="319" y="1477"/>
                  </a:lnTo>
                  <a:lnTo>
                    <a:pt x="321" y="1477"/>
                  </a:lnTo>
                  <a:lnTo>
                    <a:pt x="322" y="1476"/>
                  </a:lnTo>
                  <a:lnTo>
                    <a:pt x="325" y="1475"/>
                  </a:lnTo>
                  <a:lnTo>
                    <a:pt x="329" y="1473"/>
                  </a:lnTo>
                  <a:lnTo>
                    <a:pt x="331" y="1474"/>
                  </a:lnTo>
                  <a:lnTo>
                    <a:pt x="333" y="1473"/>
                  </a:lnTo>
                  <a:lnTo>
                    <a:pt x="332" y="1472"/>
                  </a:lnTo>
                  <a:lnTo>
                    <a:pt x="332" y="1469"/>
                  </a:lnTo>
                  <a:lnTo>
                    <a:pt x="333" y="1468"/>
                  </a:lnTo>
                  <a:lnTo>
                    <a:pt x="334" y="1467"/>
                  </a:lnTo>
                  <a:lnTo>
                    <a:pt x="336" y="1466"/>
                  </a:lnTo>
                  <a:lnTo>
                    <a:pt x="344" y="1462"/>
                  </a:lnTo>
                  <a:lnTo>
                    <a:pt x="344" y="1462"/>
                  </a:lnTo>
                  <a:lnTo>
                    <a:pt x="345" y="1461"/>
                  </a:lnTo>
                  <a:lnTo>
                    <a:pt x="346" y="1461"/>
                  </a:lnTo>
                  <a:lnTo>
                    <a:pt x="351" y="1457"/>
                  </a:lnTo>
                  <a:lnTo>
                    <a:pt x="351" y="1457"/>
                  </a:lnTo>
                  <a:lnTo>
                    <a:pt x="357" y="1451"/>
                  </a:lnTo>
                  <a:lnTo>
                    <a:pt x="358" y="1451"/>
                  </a:lnTo>
                  <a:lnTo>
                    <a:pt x="358" y="1451"/>
                  </a:lnTo>
                  <a:lnTo>
                    <a:pt x="360" y="1449"/>
                  </a:lnTo>
                  <a:lnTo>
                    <a:pt x="360" y="1447"/>
                  </a:lnTo>
                  <a:lnTo>
                    <a:pt x="361" y="1445"/>
                  </a:lnTo>
                  <a:lnTo>
                    <a:pt x="363" y="1446"/>
                  </a:lnTo>
                  <a:lnTo>
                    <a:pt x="364" y="1446"/>
                  </a:lnTo>
                  <a:lnTo>
                    <a:pt x="364" y="1445"/>
                  </a:lnTo>
                  <a:lnTo>
                    <a:pt x="363" y="1445"/>
                  </a:lnTo>
                  <a:lnTo>
                    <a:pt x="362" y="1444"/>
                  </a:lnTo>
                  <a:lnTo>
                    <a:pt x="363" y="1443"/>
                  </a:lnTo>
                  <a:lnTo>
                    <a:pt x="364" y="1443"/>
                  </a:lnTo>
                  <a:lnTo>
                    <a:pt x="366" y="1442"/>
                  </a:lnTo>
                  <a:lnTo>
                    <a:pt x="367" y="1442"/>
                  </a:lnTo>
                  <a:lnTo>
                    <a:pt x="369" y="1439"/>
                  </a:lnTo>
                  <a:lnTo>
                    <a:pt x="369" y="1439"/>
                  </a:lnTo>
                  <a:lnTo>
                    <a:pt x="369" y="1439"/>
                  </a:lnTo>
                  <a:lnTo>
                    <a:pt x="370" y="1438"/>
                  </a:lnTo>
                  <a:lnTo>
                    <a:pt x="372" y="1436"/>
                  </a:lnTo>
                  <a:lnTo>
                    <a:pt x="374" y="1434"/>
                  </a:lnTo>
                  <a:lnTo>
                    <a:pt x="375" y="1432"/>
                  </a:lnTo>
                  <a:lnTo>
                    <a:pt x="375" y="1431"/>
                  </a:lnTo>
                  <a:lnTo>
                    <a:pt x="378" y="1429"/>
                  </a:lnTo>
                  <a:lnTo>
                    <a:pt x="378" y="1428"/>
                  </a:lnTo>
                  <a:lnTo>
                    <a:pt x="380" y="1426"/>
                  </a:lnTo>
                  <a:lnTo>
                    <a:pt x="382" y="1424"/>
                  </a:lnTo>
                  <a:lnTo>
                    <a:pt x="384" y="1421"/>
                  </a:lnTo>
                  <a:lnTo>
                    <a:pt x="385" y="1417"/>
                  </a:lnTo>
                  <a:lnTo>
                    <a:pt x="385" y="1414"/>
                  </a:lnTo>
                  <a:lnTo>
                    <a:pt x="384" y="1410"/>
                  </a:lnTo>
                  <a:lnTo>
                    <a:pt x="384" y="1408"/>
                  </a:lnTo>
                  <a:lnTo>
                    <a:pt x="383" y="1408"/>
                  </a:lnTo>
                  <a:lnTo>
                    <a:pt x="383" y="1405"/>
                  </a:lnTo>
                  <a:lnTo>
                    <a:pt x="382" y="1404"/>
                  </a:lnTo>
                  <a:lnTo>
                    <a:pt x="382" y="1399"/>
                  </a:lnTo>
                  <a:lnTo>
                    <a:pt x="381" y="1398"/>
                  </a:lnTo>
                  <a:lnTo>
                    <a:pt x="381" y="1395"/>
                  </a:lnTo>
                  <a:lnTo>
                    <a:pt x="379" y="1391"/>
                  </a:lnTo>
                  <a:lnTo>
                    <a:pt x="378" y="1388"/>
                  </a:lnTo>
                  <a:lnTo>
                    <a:pt x="378" y="1388"/>
                  </a:lnTo>
                  <a:lnTo>
                    <a:pt x="377" y="1385"/>
                  </a:lnTo>
                  <a:lnTo>
                    <a:pt x="376" y="1384"/>
                  </a:lnTo>
                  <a:lnTo>
                    <a:pt x="376" y="1383"/>
                  </a:lnTo>
                  <a:lnTo>
                    <a:pt x="375" y="1380"/>
                  </a:lnTo>
                  <a:lnTo>
                    <a:pt x="374" y="1377"/>
                  </a:lnTo>
                  <a:lnTo>
                    <a:pt x="374" y="1377"/>
                  </a:lnTo>
                  <a:lnTo>
                    <a:pt x="374" y="1376"/>
                  </a:lnTo>
                  <a:lnTo>
                    <a:pt x="373" y="1374"/>
                  </a:lnTo>
                  <a:lnTo>
                    <a:pt x="373" y="1373"/>
                  </a:lnTo>
                  <a:lnTo>
                    <a:pt x="372" y="1371"/>
                  </a:lnTo>
                  <a:lnTo>
                    <a:pt x="372" y="1370"/>
                  </a:lnTo>
                  <a:lnTo>
                    <a:pt x="368" y="1366"/>
                  </a:lnTo>
                  <a:lnTo>
                    <a:pt x="367" y="1366"/>
                  </a:lnTo>
                  <a:lnTo>
                    <a:pt x="364" y="1364"/>
                  </a:lnTo>
                  <a:lnTo>
                    <a:pt x="363" y="1363"/>
                  </a:lnTo>
                  <a:lnTo>
                    <a:pt x="363" y="1362"/>
                  </a:lnTo>
                  <a:lnTo>
                    <a:pt x="362" y="1361"/>
                  </a:lnTo>
                  <a:lnTo>
                    <a:pt x="359" y="1360"/>
                  </a:lnTo>
                  <a:lnTo>
                    <a:pt x="358" y="1359"/>
                  </a:lnTo>
                  <a:lnTo>
                    <a:pt x="358" y="1359"/>
                  </a:lnTo>
                  <a:lnTo>
                    <a:pt x="355" y="1357"/>
                  </a:lnTo>
                  <a:lnTo>
                    <a:pt x="353" y="1356"/>
                  </a:lnTo>
                  <a:lnTo>
                    <a:pt x="351" y="1353"/>
                  </a:lnTo>
                  <a:lnTo>
                    <a:pt x="351" y="1353"/>
                  </a:lnTo>
                  <a:lnTo>
                    <a:pt x="350" y="1353"/>
                  </a:lnTo>
                  <a:lnTo>
                    <a:pt x="350" y="1355"/>
                  </a:lnTo>
                  <a:lnTo>
                    <a:pt x="350" y="1356"/>
                  </a:lnTo>
                  <a:lnTo>
                    <a:pt x="350" y="1358"/>
                  </a:lnTo>
                  <a:lnTo>
                    <a:pt x="351" y="1360"/>
                  </a:lnTo>
                  <a:lnTo>
                    <a:pt x="351" y="1361"/>
                  </a:lnTo>
                  <a:lnTo>
                    <a:pt x="354" y="1363"/>
                  </a:lnTo>
                  <a:lnTo>
                    <a:pt x="355" y="1364"/>
                  </a:lnTo>
                  <a:lnTo>
                    <a:pt x="355" y="1365"/>
                  </a:lnTo>
                  <a:lnTo>
                    <a:pt x="356" y="1367"/>
                  </a:lnTo>
                  <a:lnTo>
                    <a:pt x="356" y="1367"/>
                  </a:lnTo>
                  <a:lnTo>
                    <a:pt x="357" y="1368"/>
                  </a:lnTo>
                  <a:lnTo>
                    <a:pt x="357" y="1370"/>
                  </a:lnTo>
                  <a:lnTo>
                    <a:pt x="357" y="1371"/>
                  </a:lnTo>
                  <a:lnTo>
                    <a:pt x="356" y="1370"/>
                  </a:lnTo>
                  <a:lnTo>
                    <a:pt x="354" y="1368"/>
                  </a:lnTo>
                  <a:lnTo>
                    <a:pt x="353" y="1368"/>
                  </a:lnTo>
                  <a:lnTo>
                    <a:pt x="353" y="1368"/>
                  </a:lnTo>
                  <a:lnTo>
                    <a:pt x="352" y="1366"/>
                  </a:lnTo>
                  <a:lnTo>
                    <a:pt x="351" y="1364"/>
                  </a:lnTo>
                  <a:lnTo>
                    <a:pt x="348" y="1361"/>
                  </a:lnTo>
                  <a:lnTo>
                    <a:pt x="347" y="1359"/>
                  </a:lnTo>
                  <a:lnTo>
                    <a:pt x="345" y="1357"/>
                  </a:lnTo>
                  <a:lnTo>
                    <a:pt x="346" y="1357"/>
                  </a:lnTo>
                  <a:lnTo>
                    <a:pt x="343" y="1353"/>
                  </a:lnTo>
                  <a:lnTo>
                    <a:pt x="343" y="1352"/>
                  </a:lnTo>
                  <a:lnTo>
                    <a:pt x="341" y="1349"/>
                  </a:lnTo>
                  <a:lnTo>
                    <a:pt x="341" y="1349"/>
                  </a:lnTo>
                  <a:lnTo>
                    <a:pt x="340" y="1347"/>
                  </a:lnTo>
                  <a:lnTo>
                    <a:pt x="338" y="1344"/>
                  </a:lnTo>
                  <a:lnTo>
                    <a:pt x="337" y="1342"/>
                  </a:lnTo>
                  <a:lnTo>
                    <a:pt x="337" y="1342"/>
                  </a:lnTo>
                  <a:lnTo>
                    <a:pt x="337" y="1341"/>
                  </a:lnTo>
                  <a:lnTo>
                    <a:pt x="336" y="1340"/>
                  </a:lnTo>
                  <a:lnTo>
                    <a:pt x="336" y="1326"/>
                  </a:lnTo>
                  <a:lnTo>
                    <a:pt x="337" y="1325"/>
                  </a:lnTo>
                  <a:lnTo>
                    <a:pt x="337" y="1323"/>
                  </a:lnTo>
                  <a:lnTo>
                    <a:pt x="337" y="1322"/>
                  </a:lnTo>
                  <a:lnTo>
                    <a:pt x="337" y="1320"/>
                  </a:lnTo>
                  <a:lnTo>
                    <a:pt x="338" y="1319"/>
                  </a:lnTo>
                  <a:lnTo>
                    <a:pt x="338" y="1316"/>
                  </a:lnTo>
                  <a:lnTo>
                    <a:pt x="338" y="1315"/>
                  </a:lnTo>
                  <a:lnTo>
                    <a:pt x="338" y="1308"/>
                  </a:lnTo>
                  <a:lnTo>
                    <a:pt x="338" y="1308"/>
                  </a:lnTo>
                  <a:lnTo>
                    <a:pt x="338" y="1307"/>
                  </a:lnTo>
                  <a:lnTo>
                    <a:pt x="337" y="1306"/>
                  </a:lnTo>
                  <a:lnTo>
                    <a:pt x="335" y="1306"/>
                  </a:lnTo>
                  <a:lnTo>
                    <a:pt x="333" y="1304"/>
                  </a:lnTo>
                  <a:lnTo>
                    <a:pt x="333" y="1303"/>
                  </a:lnTo>
                  <a:lnTo>
                    <a:pt x="331" y="1301"/>
                  </a:lnTo>
                  <a:lnTo>
                    <a:pt x="331" y="1301"/>
                  </a:lnTo>
                  <a:lnTo>
                    <a:pt x="330" y="1299"/>
                  </a:lnTo>
                  <a:lnTo>
                    <a:pt x="329" y="1299"/>
                  </a:lnTo>
                  <a:lnTo>
                    <a:pt x="328" y="1298"/>
                  </a:lnTo>
                  <a:lnTo>
                    <a:pt x="328" y="1296"/>
                  </a:lnTo>
                  <a:lnTo>
                    <a:pt x="328" y="1295"/>
                  </a:lnTo>
                  <a:lnTo>
                    <a:pt x="328" y="1291"/>
                  </a:lnTo>
                  <a:lnTo>
                    <a:pt x="327" y="1290"/>
                  </a:lnTo>
                  <a:lnTo>
                    <a:pt x="328" y="1288"/>
                  </a:lnTo>
                  <a:lnTo>
                    <a:pt x="328" y="1287"/>
                  </a:lnTo>
                  <a:lnTo>
                    <a:pt x="330" y="1284"/>
                  </a:lnTo>
                  <a:lnTo>
                    <a:pt x="332" y="1280"/>
                  </a:lnTo>
                  <a:lnTo>
                    <a:pt x="333" y="1277"/>
                  </a:lnTo>
                  <a:lnTo>
                    <a:pt x="334" y="1275"/>
                  </a:lnTo>
                  <a:lnTo>
                    <a:pt x="334" y="1274"/>
                  </a:lnTo>
                  <a:lnTo>
                    <a:pt x="334" y="1267"/>
                  </a:lnTo>
                  <a:lnTo>
                    <a:pt x="334" y="1266"/>
                  </a:lnTo>
                  <a:lnTo>
                    <a:pt x="334" y="1261"/>
                  </a:lnTo>
                  <a:lnTo>
                    <a:pt x="333" y="1261"/>
                  </a:lnTo>
                  <a:lnTo>
                    <a:pt x="333" y="1259"/>
                  </a:lnTo>
                  <a:lnTo>
                    <a:pt x="333" y="1259"/>
                  </a:lnTo>
                  <a:lnTo>
                    <a:pt x="333" y="1256"/>
                  </a:lnTo>
                  <a:lnTo>
                    <a:pt x="332" y="1256"/>
                  </a:lnTo>
                  <a:lnTo>
                    <a:pt x="332" y="1252"/>
                  </a:lnTo>
                  <a:lnTo>
                    <a:pt x="331" y="1251"/>
                  </a:lnTo>
                  <a:lnTo>
                    <a:pt x="331" y="1247"/>
                  </a:lnTo>
                  <a:lnTo>
                    <a:pt x="331" y="1246"/>
                  </a:lnTo>
                  <a:lnTo>
                    <a:pt x="331" y="1243"/>
                  </a:lnTo>
                  <a:lnTo>
                    <a:pt x="330" y="1241"/>
                  </a:lnTo>
                  <a:lnTo>
                    <a:pt x="326" y="1237"/>
                  </a:lnTo>
                  <a:lnTo>
                    <a:pt x="326" y="1237"/>
                  </a:lnTo>
                  <a:lnTo>
                    <a:pt x="326" y="1236"/>
                  </a:lnTo>
                  <a:lnTo>
                    <a:pt x="326" y="1236"/>
                  </a:lnTo>
                  <a:lnTo>
                    <a:pt x="324" y="1235"/>
                  </a:lnTo>
                  <a:lnTo>
                    <a:pt x="324" y="1233"/>
                  </a:lnTo>
                  <a:lnTo>
                    <a:pt x="323" y="1231"/>
                  </a:lnTo>
                  <a:lnTo>
                    <a:pt x="323" y="1230"/>
                  </a:lnTo>
                  <a:lnTo>
                    <a:pt x="322" y="1229"/>
                  </a:lnTo>
                  <a:lnTo>
                    <a:pt x="322" y="1227"/>
                  </a:lnTo>
                  <a:lnTo>
                    <a:pt x="322" y="1226"/>
                  </a:lnTo>
                  <a:lnTo>
                    <a:pt x="319" y="1222"/>
                  </a:lnTo>
                  <a:lnTo>
                    <a:pt x="319" y="1216"/>
                  </a:lnTo>
                  <a:lnTo>
                    <a:pt x="320" y="1215"/>
                  </a:lnTo>
                  <a:lnTo>
                    <a:pt x="320" y="1213"/>
                  </a:lnTo>
                  <a:lnTo>
                    <a:pt x="321" y="1212"/>
                  </a:lnTo>
                  <a:lnTo>
                    <a:pt x="324" y="1207"/>
                  </a:lnTo>
                  <a:lnTo>
                    <a:pt x="324" y="1206"/>
                  </a:lnTo>
                  <a:lnTo>
                    <a:pt x="325" y="1205"/>
                  </a:lnTo>
                  <a:lnTo>
                    <a:pt x="326" y="1203"/>
                  </a:lnTo>
                  <a:lnTo>
                    <a:pt x="326" y="1201"/>
                  </a:lnTo>
                  <a:lnTo>
                    <a:pt x="325" y="1200"/>
                  </a:lnTo>
                  <a:lnTo>
                    <a:pt x="325" y="1196"/>
                  </a:lnTo>
                  <a:lnTo>
                    <a:pt x="326" y="1194"/>
                  </a:lnTo>
                  <a:lnTo>
                    <a:pt x="326" y="1185"/>
                  </a:lnTo>
                  <a:lnTo>
                    <a:pt x="325" y="1184"/>
                  </a:lnTo>
                  <a:lnTo>
                    <a:pt x="324" y="1183"/>
                  </a:lnTo>
                  <a:lnTo>
                    <a:pt x="322" y="1181"/>
                  </a:lnTo>
                  <a:lnTo>
                    <a:pt x="320" y="1181"/>
                  </a:lnTo>
                  <a:lnTo>
                    <a:pt x="319" y="1182"/>
                  </a:lnTo>
                  <a:lnTo>
                    <a:pt x="318" y="1181"/>
                  </a:lnTo>
                  <a:lnTo>
                    <a:pt x="316" y="1181"/>
                  </a:lnTo>
                  <a:lnTo>
                    <a:pt x="315" y="1180"/>
                  </a:lnTo>
                  <a:lnTo>
                    <a:pt x="315" y="1173"/>
                  </a:lnTo>
                  <a:lnTo>
                    <a:pt x="314" y="1172"/>
                  </a:lnTo>
                  <a:lnTo>
                    <a:pt x="314" y="1170"/>
                  </a:lnTo>
                  <a:lnTo>
                    <a:pt x="313" y="1168"/>
                  </a:lnTo>
                  <a:lnTo>
                    <a:pt x="308" y="1167"/>
                  </a:lnTo>
                  <a:lnTo>
                    <a:pt x="307" y="1166"/>
                  </a:lnTo>
                  <a:lnTo>
                    <a:pt x="307" y="1165"/>
                  </a:lnTo>
                  <a:lnTo>
                    <a:pt x="303" y="1162"/>
                  </a:lnTo>
                  <a:lnTo>
                    <a:pt x="303" y="1161"/>
                  </a:lnTo>
                  <a:lnTo>
                    <a:pt x="302" y="1160"/>
                  </a:lnTo>
                  <a:lnTo>
                    <a:pt x="302" y="1158"/>
                  </a:lnTo>
                  <a:lnTo>
                    <a:pt x="302" y="1157"/>
                  </a:lnTo>
                  <a:lnTo>
                    <a:pt x="303" y="1155"/>
                  </a:lnTo>
                  <a:lnTo>
                    <a:pt x="305" y="1155"/>
                  </a:lnTo>
                  <a:lnTo>
                    <a:pt x="307" y="1157"/>
                  </a:lnTo>
                  <a:lnTo>
                    <a:pt x="308" y="1158"/>
                  </a:lnTo>
                  <a:lnTo>
                    <a:pt x="310" y="1159"/>
                  </a:lnTo>
                  <a:lnTo>
                    <a:pt x="310" y="1161"/>
                  </a:lnTo>
                  <a:lnTo>
                    <a:pt x="310" y="1162"/>
                  </a:lnTo>
                  <a:lnTo>
                    <a:pt x="310" y="1163"/>
                  </a:lnTo>
                  <a:lnTo>
                    <a:pt x="312" y="1165"/>
                  </a:lnTo>
                  <a:lnTo>
                    <a:pt x="316" y="1164"/>
                  </a:lnTo>
                  <a:lnTo>
                    <a:pt x="317" y="1163"/>
                  </a:lnTo>
                  <a:lnTo>
                    <a:pt x="318" y="1163"/>
                  </a:lnTo>
                  <a:lnTo>
                    <a:pt x="319" y="1162"/>
                  </a:lnTo>
                  <a:lnTo>
                    <a:pt x="321" y="1159"/>
                  </a:lnTo>
                  <a:lnTo>
                    <a:pt x="322" y="1158"/>
                  </a:lnTo>
                  <a:lnTo>
                    <a:pt x="322" y="1155"/>
                  </a:lnTo>
                  <a:lnTo>
                    <a:pt x="323" y="1154"/>
                  </a:lnTo>
                  <a:lnTo>
                    <a:pt x="323" y="1153"/>
                  </a:lnTo>
                  <a:lnTo>
                    <a:pt x="320" y="1150"/>
                  </a:lnTo>
                  <a:lnTo>
                    <a:pt x="319" y="1149"/>
                  </a:lnTo>
                  <a:lnTo>
                    <a:pt x="319" y="1144"/>
                  </a:lnTo>
                  <a:lnTo>
                    <a:pt x="319" y="1143"/>
                  </a:lnTo>
                  <a:lnTo>
                    <a:pt x="324" y="1139"/>
                  </a:lnTo>
                  <a:lnTo>
                    <a:pt x="324" y="1138"/>
                  </a:lnTo>
                  <a:lnTo>
                    <a:pt x="326" y="1136"/>
                  </a:lnTo>
                  <a:lnTo>
                    <a:pt x="327" y="1134"/>
                  </a:lnTo>
                  <a:lnTo>
                    <a:pt x="331" y="1132"/>
                  </a:lnTo>
                  <a:lnTo>
                    <a:pt x="332" y="1130"/>
                  </a:lnTo>
                  <a:lnTo>
                    <a:pt x="333" y="1129"/>
                  </a:lnTo>
                  <a:lnTo>
                    <a:pt x="334" y="1128"/>
                  </a:lnTo>
                  <a:lnTo>
                    <a:pt x="336" y="1125"/>
                  </a:lnTo>
                  <a:lnTo>
                    <a:pt x="336" y="1123"/>
                  </a:lnTo>
                  <a:lnTo>
                    <a:pt x="336" y="1121"/>
                  </a:lnTo>
                  <a:lnTo>
                    <a:pt x="336" y="1119"/>
                  </a:lnTo>
                  <a:lnTo>
                    <a:pt x="335" y="1116"/>
                  </a:lnTo>
                  <a:lnTo>
                    <a:pt x="335" y="1113"/>
                  </a:lnTo>
                  <a:lnTo>
                    <a:pt x="335" y="1113"/>
                  </a:lnTo>
                  <a:lnTo>
                    <a:pt x="336" y="1109"/>
                  </a:lnTo>
                  <a:lnTo>
                    <a:pt x="336" y="1107"/>
                  </a:lnTo>
                  <a:lnTo>
                    <a:pt x="336" y="1104"/>
                  </a:lnTo>
                  <a:lnTo>
                    <a:pt x="337" y="1102"/>
                  </a:lnTo>
                  <a:lnTo>
                    <a:pt x="337" y="1101"/>
                  </a:lnTo>
                  <a:lnTo>
                    <a:pt x="338" y="1101"/>
                  </a:lnTo>
                  <a:lnTo>
                    <a:pt x="338" y="1099"/>
                  </a:lnTo>
                  <a:lnTo>
                    <a:pt x="338" y="1099"/>
                  </a:lnTo>
                  <a:lnTo>
                    <a:pt x="338" y="1093"/>
                  </a:lnTo>
                  <a:lnTo>
                    <a:pt x="337" y="1092"/>
                  </a:lnTo>
                  <a:lnTo>
                    <a:pt x="336" y="1090"/>
                  </a:lnTo>
                  <a:lnTo>
                    <a:pt x="335" y="1089"/>
                  </a:lnTo>
                  <a:lnTo>
                    <a:pt x="334" y="1088"/>
                  </a:lnTo>
                  <a:lnTo>
                    <a:pt x="335" y="1086"/>
                  </a:lnTo>
                  <a:lnTo>
                    <a:pt x="335" y="1082"/>
                  </a:lnTo>
                  <a:lnTo>
                    <a:pt x="336" y="1081"/>
                  </a:lnTo>
                  <a:lnTo>
                    <a:pt x="336" y="1079"/>
                  </a:lnTo>
                  <a:lnTo>
                    <a:pt x="335" y="1077"/>
                  </a:lnTo>
                  <a:lnTo>
                    <a:pt x="332" y="1075"/>
                  </a:lnTo>
                  <a:lnTo>
                    <a:pt x="332" y="1070"/>
                  </a:lnTo>
                  <a:lnTo>
                    <a:pt x="332" y="1070"/>
                  </a:lnTo>
                  <a:lnTo>
                    <a:pt x="332" y="1069"/>
                  </a:lnTo>
                  <a:lnTo>
                    <a:pt x="332" y="1068"/>
                  </a:lnTo>
                  <a:lnTo>
                    <a:pt x="331" y="1067"/>
                  </a:lnTo>
                  <a:lnTo>
                    <a:pt x="331" y="1066"/>
                  </a:lnTo>
                  <a:lnTo>
                    <a:pt x="331" y="1065"/>
                  </a:lnTo>
                  <a:lnTo>
                    <a:pt x="331" y="1060"/>
                  </a:lnTo>
                  <a:lnTo>
                    <a:pt x="330" y="1060"/>
                  </a:lnTo>
                  <a:lnTo>
                    <a:pt x="330" y="1058"/>
                  </a:lnTo>
                  <a:lnTo>
                    <a:pt x="329" y="1056"/>
                  </a:lnTo>
                  <a:lnTo>
                    <a:pt x="329" y="1055"/>
                  </a:lnTo>
                  <a:lnTo>
                    <a:pt x="330" y="1053"/>
                  </a:lnTo>
                  <a:lnTo>
                    <a:pt x="330" y="1053"/>
                  </a:lnTo>
                  <a:lnTo>
                    <a:pt x="331" y="1051"/>
                  </a:lnTo>
                  <a:lnTo>
                    <a:pt x="331" y="1051"/>
                  </a:lnTo>
                  <a:lnTo>
                    <a:pt x="331" y="1046"/>
                  </a:lnTo>
                  <a:lnTo>
                    <a:pt x="331" y="1046"/>
                  </a:lnTo>
                  <a:lnTo>
                    <a:pt x="333" y="1045"/>
                  </a:lnTo>
                  <a:lnTo>
                    <a:pt x="334" y="1044"/>
                  </a:lnTo>
                  <a:lnTo>
                    <a:pt x="333" y="1042"/>
                  </a:lnTo>
                  <a:lnTo>
                    <a:pt x="333" y="1039"/>
                  </a:lnTo>
                  <a:lnTo>
                    <a:pt x="333" y="1039"/>
                  </a:lnTo>
                  <a:lnTo>
                    <a:pt x="334" y="1036"/>
                  </a:lnTo>
                  <a:lnTo>
                    <a:pt x="334" y="1036"/>
                  </a:lnTo>
                  <a:lnTo>
                    <a:pt x="334" y="1035"/>
                  </a:lnTo>
                  <a:lnTo>
                    <a:pt x="339" y="1030"/>
                  </a:lnTo>
                  <a:lnTo>
                    <a:pt x="341" y="1029"/>
                  </a:lnTo>
                  <a:lnTo>
                    <a:pt x="343" y="1029"/>
                  </a:lnTo>
                  <a:lnTo>
                    <a:pt x="344" y="1029"/>
                  </a:lnTo>
                  <a:lnTo>
                    <a:pt x="346" y="1028"/>
                  </a:lnTo>
                  <a:lnTo>
                    <a:pt x="347" y="1028"/>
                  </a:lnTo>
                  <a:lnTo>
                    <a:pt x="349" y="1027"/>
                  </a:lnTo>
                  <a:lnTo>
                    <a:pt x="351" y="1025"/>
                  </a:lnTo>
                  <a:lnTo>
                    <a:pt x="352" y="1025"/>
                  </a:lnTo>
                  <a:lnTo>
                    <a:pt x="353" y="1024"/>
                  </a:lnTo>
                  <a:lnTo>
                    <a:pt x="356" y="1023"/>
                  </a:lnTo>
                  <a:lnTo>
                    <a:pt x="359" y="1021"/>
                  </a:lnTo>
                  <a:lnTo>
                    <a:pt x="359" y="1021"/>
                  </a:lnTo>
                  <a:lnTo>
                    <a:pt x="363" y="1017"/>
                  </a:lnTo>
                  <a:lnTo>
                    <a:pt x="363" y="1016"/>
                  </a:lnTo>
                  <a:lnTo>
                    <a:pt x="364" y="1016"/>
                  </a:lnTo>
                  <a:lnTo>
                    <a:pt x="370" y="1010"/>
                  </a:lnTo>
                  <a:lnTo>
                    <a:pt x="370" y="1010"/>
                  </a:lnTo>
                  <a:lnTo>
                    <a:pt x="371" y="1009"/>
                  </a:lnTo>
                  <a:lnTo>
                    <a:pt x="372" y="1008"/>
                  </a:lnTo>
                  <a:lnTo>
                    <a:pt x="373" y="1005"/>
                  </a:lnTo>
                  <a:lnTo>
                    <a:pt x="373" y="1002"/>
                  </a:lnTo>
                  <a:lnTo>
                    <a:pt x="375" y="999"/>
                  </a:lnTo>
                  <a:lnTo>
                    <a:pt x="375" y="995"/>
                  </a:lnTo>
                  <a:lnTo>
                    <a:pt x="375" y="995"/>
                  </a:lnTo>
                  <a:lnTo>
                    <a:pt x="376" y="992"/>
                  </a:lnTo>
                  <a:lnTo>
                    <a:pt x="377" y="992"/>
                  </a:lnTo>
                  <a:lnTo>
                    <a:pt x="378" y="990"/>
                  </a:lnTo>
                  <a:lnTo>
                    <a:pt x="378" y="989"/>
                  </a:lnTo>
                  <a:lnTo>
                    <a:pt x="377" y="988"/>
                  </a:lnTo>
                  <a:lnTo>
                    <a:pt x="377" y="987"/>
                  </a:lnTo>
                  <a:lnTo>
                    <a:pt x="377" y="986"/>
                  </a:lnTo>
                  <a:lnTo>
                    <a:pt x="378" y="986"/>
                  </a:lnTo>
                  <a:lnTo>
                    <a:pt x="380" y="984"/>
                  </a:lnTo>
                  <a:lnTo>
                    <a:pt x="382" y="981"/>
                  </a:lnTo>
                  <a:lnTo>
                    <a:pt x="383" y="980"/>
                  </a:lnTo>
                  <a:lnTo>
                    <a:pt x="385" y="977"/>
                  </a:lnTo>
                  <a:lnTo>
                    <a:pt x="386" y="974"/>
                  </a:lnTo>
                  <a:lnTo>
                    <a:pt x="387" y="973"/>
                  </a:lnTo>
                  <a:lnTo>
                    <a:pt x="387" y="972"/>
                  </a:lnTo>
                  <a:lnTo>
                    <a:pt x="390" y="967"/>
                  </a:lnTo>
                  <a:lnTo>
                    <a:pt x="390" y="967"/>
                  </a:lnTo>
                  <a:lnTo>
                    <a:pt x="392" y="966"/>
                  </a:lnTo>
                  <a:lnTo>
                    <a:pt x="392" y="965"/>
                  </a:lnTo>
                  <a:lnTo>
                    <a:pt x="393" y="964"/>
                  </a:lnTo>
                  <a:lnTo>
                    <a:pt x="393" y="963"/>
                  </a:lnTo>
                  <a:lnTo>
                    <a:pt x="395" y="961"/>
                  </a:lnTo>
                  <a:lnTo>
                    <a:pt x="395" y="959"/>
                  </a:lnTo>
                  <a:lnTo>
                    <a:pt x="397" y="958"/>
                  </a:lnTo>
                  <a:lnTo>
                    <a:pt x="397" y="957"/>
                  </a:lnTo>
                  <a:lnTo>
                    <a:pt x="397" y="957"/>
                  </a:lnTo>
                  <a:lnTo>
                    <a:pt x="398" y="954"/>
                  </a:lnTo>
                  <a:lnTo>
                    <a:pt x="399" y="950"/>
                  </a:lnTo>
                  <a:lnTo>
                    <a:pt x="399" y="947"/>
                  </a:lnTo>
                  <a:lnTo>
                    <a:pt x="400" y="947"/>
                  </a:lnTo>
                  <a:lnTo>
                    <a:pt x="400" y="946"/>
                  </a:lnTo>
                  <a:lnTo>
                    <a:pt x="400" y="945"/>
                  </a:lnTo>
                  <a:lnTo>
                    <a:pt x="400" y="945"/>
                  </a:lnTo>
                  <a:lnTo>
                    <a:pt x="400" y="944"/>
                  </a:lnTo>
                  <a:lnTo>
                    <a:pt x="401" y="943"/>
                  </a:lnTo>
                  <a:lnTo>
                    <a:pt x="401" y="930"/>
                  </a:lnTo>
                  <a:lnTo>
                    <a:pt x="400" y="930"/>
                  </a:lnTo>
                  <a:lnTo>
                    <a:pt x="400" y="923"/>
                  </a:lnTo>
                  <a:lnTo>
                    <a:pt x="400" y="923"/>
                  </a:lnTo>
                  <a:lnTo>
                    <a:pt x="400" y="920"/>
                  </a:lnTo>
                  <a:lnTo>
                    <a:pt x="399" y="919"/>
                  </a:lnTo>
                  <a:lnTo>
                    <a:pt x="399" y="917"/>
                  </a:lnTo>
                  <a:lnTo>
                    <a:pt x="399" y="917"/>
                  </a:lnTo>
                  <a:lnTo>
                    <a:pt x="399" y="915"/>
                  </a:lnTo>
                  <a:lnTo>
                    <a:pt x="398" y="914"/>
                  </a:lnTo>
                  <a:lnTo>
                    <a:pt x="398" y="913"/>
                  </a:lnTo>
                  <a:lnTo>
                    <a:pt x="398" y="912"/>
                  </a:lnTo>
                  <a:lnTo>
                    <a:pt x="397" y="909"/>
                  </a:lnTo>
                  <a:lnTo>
                    <a:pt x="395" y="905"/>
                  </a:lnTo>
                  <a:lnTo>
                    <a:pt x="395" y="904"/>
                  </a:lnTo>
                  <a:lnTo>
                    <a:pt x="394" y="901"/>
                  </a:lnTo>
                  <a:lnTo>
                    <a:pt x="394" y="899"/>
                  </a:lnTo>
                  <a:lnTo>
                    <a:pt x="393" y="894"/>
                  </a:lnTo>
                  <a:lnTo>
                    <a:pt x="393" y="893"/>
                  </a:lnTo>
                  <a:lnTo>
                    <a:pt x="393" y="881"/>
                  </a:lnTo>
                  <a:lnTo>
                    <a:pt x="392" y="880"/>
                  </a:lnTo>
                  <a:lnTo>
                    <a:pt x="392" y="876"/>
                  </a:lnTo>
                  <a:lnTo>
                    <a:pt x="392" y="876"/>
                  </a:lnTo>
                  <a:lnTo>
                    <a:pt x="392" y="871"/>
                  </a:lnTo>
                  <a:lnTo>
                    <a:pt x="391" y="871"/>
                  </a:lnTo>
                  <a:lnTo>
                    <a:pt x="391" y="869"/>
                  </a:lnTo>
                  <a:lnTo>
                    <a:pt x="392" y="868"/>
                  </a:lnTo>
                  <a:lnTo>
                    <a:pt x="391" y="867"/>
                  </a:lnTo>
                  <a:lnTo>
                    <a:pt x="391" y="865"/>
                  </a:lnTo>
                  <a:lnTo>
                    <a:pt x="390" y="864"/>
                  </a:lnTo>
                  <a:lnTo>
                    <a:pt x="390" y="862"/>
                  </a:lnTo>
                  <a:lnTo>
                    <a:pt x="390" y="862"/>
                  </a:lnTo>
                  <a:lnTo>
                    <a:pt x="390" y="860"/>
                  </a:lnTo>
                  <a:lnTo>
                    <a:pt x="389" y="859"/>
                  </a:lnTo>
                  <a:lnTo>
                    <a:pt x="389" y="857"/>
                  </a:lnTo>
                  <a:lnTo>
                    <a:pt x="389" y="857"/>
                  </a:lnTo>
                  <a:lnTo>
                    <a:pt x="389" y="855"/>
                  </a:lnTo>
                  <a:lnTo>
                    <a:pt x="388" y="854"/>
                  </a:lnTo>
                  <a:lnTo>
                    <a:pt x="388" y="848"/>
                  </a:lnTo>
                  <a:lnTo>
                    <a:pt x="388" y="847"/>
                  </a:lnTo>
                  <a:lnTo>
                    <a:pt x="387" y="845"/>
                  </a:lnTo>
                  <a:lnTo>
                    <a:pt x="387" y="843"/>
                  </a:lnTo>
                  <a:lnTo>
                    <a:pt x="386" y="841"/>
                  </a:lnTo>
                  <a:lnTo>
                    <a:pt x="386" y="839"/>
                  </a:lnTo>
                  <a:lnTo>
                    <a:pt x="384" y="836"/>
                  </a:lnTo>
                  <a:lnTo>
                    <a:pt x="384" y="833"/>
                  </a:lnTo>
                  <a:lnTo>
                    <a:pt x="380" y="825"/>
                  </a:lnTo>
                  <a:lnTo>
                    <a:pt x="380" y="825"/>
                  </a:lnTo>
                  <a:lnTo>
                    <a:pt x="381" y="825"/>
                  </a:lnTo>
                  <a:lnTo>
                    <a:pt x="382" y="825"/>
                  </a:lnTo>
                  <a:lnTo>
                    <a:pt x="383" y="825"/>
                  </a:lnTo>
                  <a:lnTo>
                    <a:pt x="383" y="824"/>
                  </a:lnTo>
                  <a:lnTo>
                    <a:pt x="382" y="823"/>
                  </a:lnTo>
                  <a:lnTo>
                    <a:pt x="377" y="823"/>
                  </a:lnTo>
                  <a:lnTo>
                    <a:pt x="375" y="822"/>
                  </a:lnTo>
                  <a:lnTo>
                    <a:pt x="375" y="822"/>
                  </a:lnTo>
                  <a:lnTo>
                    <a:pt x="375" y="821"/>
                  </a:lnTo>
                  <a:lnTo>
                    <a:pt x="375" y="818"/>
                  </a:lnTo>
                  <a:lnTo>
                    <a:pt x="376" y="817"/>
                  </a:lnTo>
                  <a:lnTo>
                    <a:pt x="378" y="817"/>
                  </a:lnTo>
                  <a:lnTo>
                    <a:pt x="382" y="814"/>
                  </a:lnTo>
                  <a:lnTo>
                    <a:pt x="382" y="812"/>
                  </a:lnTo>
                  <a:lnTo>
                    <a:pt x="383" y="812"/>
                  </a:lnTo>
                  <a:lnTo>
                    <a:pt x="384" y="809"/>
                  </a:lnTo>
                  <a:lnTo>
                    <a:pt x="384" y="809"/>
                  </a:lnTo>
                  <a:lnTo>
                    <a:pt x="384" y="807"/>
                  </a:lnTo>
                  <a:lnTo>
                    <a:pt x="384" y="806"/>
                  </a:lnTo>
                  <a:lnTo>
                    <a:pt x="384" y="803"/>
                  </a:lnTo>
                  <a:lnTo>
                    <a:pt x="383" y="803"/>
                  </a:lnTo>
                  <a:lnTo>
                    <a:pt x="383" y="801"/>
                  </a:lnTo>
                  <a:lnTo>
                    <a:pt x="382" y="800"/>
                  </a:lnTo>
                  <a:lnTo>
                    <a:pt x="382" y="799"/>
                  </a:lnTo>
                  <a:lnTo>
                    <a:pt x="382" y="798"/>
                  </a:lnTo>
                  <a:lnTo>
                    <a:pt x="381" y="796"/>
                  </a:lnTo>
                  <a:lnTo>
                    <a:pt x="382" y="795"/>
                  </a:lnTo>
                  <a:lnTo>
                    <a:pt x="382" y="793"/>
                  </a:lnTo>
                  <a:lnTo>
                    <a:pt x="382" y="793"/>
                  </a:lnTo>
                  <a:lnTo>
                    <a:pt x="383" y="788"/>
                  </a:lnTo>
                  <a:lnTo>
                    <a:pt x="384" y="787"/>
                  </a:lnTo>
                  <a:lnTo>
                    <a:pt x="384" y="786"/>
                  </a:lnTo>
                  <a:lnTo>
                    <a:pt x="384" y="785"/>
                  </a:lnTo>
                  <a:lnTo>
                    <a:pt x="384" y="784"/>
                  </a:lnTo>
                  <a:lnTo>
                    <a:pt x="385" y="783"/>
                  </a:lnTo>
                  <a:lnTo>
                    <a:pt x="385" y="783"/>
                  </a:lnTo>
                  <a:lnTo>
                    <a:pt x="387" y="782"/>
                  </a:lnTo>
                  <a:lnTo>
                    <a:pt x="389" y="779"/>
                  </a:lnTo>
                  <a:lnTo>
                    <a:pt x="390" y="779"/>
                  </a:lnTo>
                  <a:lnTo>
                    <a:pt x="392" y="778"/>
                  </a:lnTo>
                  <a:lnTo>
                    <a:pt x="391" y="777"/>
                  </a:lnTo>
                  <a:lnTo>
                    <a:pt x="389" y="777"/>
                  </a:lnTo>
                  <a:lnTo>
                    <a:pt x="389" y="777"/>
                  </a:lnTo>
                  <a:lnTo>
                    <a:pt x="387" y="777"/>
                  </a:lnTo>
                  <a:lnTo>
                    <a:pt x="387" y="778"/>
                  </a:lnTo>
                  <a:lnTo>
                    <a:pt x="385" y="777"/>
                  </a:lnTo>
                  <a:lnTo>
                    <a:pt x="385" y="776"/>
                  </a:lnTo>
                  <a:lnTo>
                    <a:pt x="384" y="774"/>
                  </a:lnTo>
                  <a:lnTo>
                    <a:pt x="385" y="773"/>
                  </a:lnTo>
                  <a:lnTo>
                    <a:pt x="385" y="768"/>
                  </a:lnTo>
                  <a:lnTo>
                    <a:pt x="385" y="767"/>
                  </a:lnTo>
                  <a:lnTo>
                    <a:pt x="385" y="765"/>
                  </a:lnTo>
                  <a:lnTo>
                    <a:pt x="386" y="764"/>
                  </a:lnTo>
                  <a:lnTo>
                    <a:pt x="386" y="763"/>
                  </a:lnTo>
                  <a:lnTo>
                    <a:pt x="388" y="761"/>
                  </a:lnTo>
                  <a:lnTo>
                    <a:pt x="388" y="759"/>
                  </a:lnTo>
                  <a:lnTo>
                    <a:pt x="388" y="758"/>
                  </a:lnTo>
                  <a:lnTo>
                    <a:pt x="387" y="756"/>
                  </a:lnTo>
                  <a:lnTo>
                    <a:pt x="387" y="754"/>
                  </a:lnTo>
                  <a:lnTo>
                    <a:pt x="387" y="754"/>
                  </a:lnTo>
                  <a:lnTo>
                    <a:pt x="388" y="752"/>
                  </a:lnTo>
                  <a:lnTo>
                    <a:pt x="388" y="751"/>
                  </a:lnTo>
                  <a:lnTo>
                    <a:pt x="387" y="750"/>
                  </a:lnTo>
                  <a:lnTo>
                    <a:pt x="389" y="749"/>
                  </a:lnTo>
                  <a:lnTo>
                    <a:pt x="392" y="748"/>
                  </a:lnTo>
                  <a:lnTo>
                    <a:pt x="392" y="747"/>
                  </a:lnTo>
                  <a:lnTo>
                    <a:pt x="395" y="748"/>
                  </a:lnTo>
                  <a:lnTo>
                    <a:pt x="397" y="749"/>
                  </a:lnTo>
                  <a:lnTo>
                    <a:pt x="398" y="748"/>
                  </a:lnTo>
                  <a:lnTo>
                    <a:pt x="398" y="746"/>
                  </a:lnTo>
                  <a:lnTo>
                    <a:pt x="398" y="746"/>
                  </a:lnTo>
                  <a:lnTo>
                    <a:pt x="398" y="743"/>
                  </a:lnTo>
                  <a:lnTo>
                    <a:pt x="397" y="743"/>
                  </a:lnTo>
                  <a:lnTo>
                    <a:pt x="398" y="742"/>
                  </a:lnTo>
                  <a:lnTo>
                    <a:pt x="398" y="740"/>
                  </a:lnTo>
                  <a:lnTo>
                    <a:pt x="399" y="739"/>
                  </a:lnTo>
                  <a:lnTo>
                    <a:pt x="401" y="739"/>
                  </a:lnTo>
                  <a:lnTo>
                    <a:pt x="404" y="736"/>
                  </a:lnTo>
                  <a:lnTo>
                    <a:pt x="404" y="735"/>
                  </a:lnTo>
                  <a:lnTo>
                    <a:pt x="403" y="734"/>
                  </a:lnTo>
                  <a:lnTo>
                    <a:pt x="402" y="733"/>
                  </a:lnTo>
                  <a:lnTo>
                    <a:pt x="401" y="733"/>
                  </a:lnTo>
                  <a:lnTo>
                    <a:pt x="399" y="730"/>
                  </a:lnTo>
                  <a:lnTo>
                    <a:pt x="400" y="727"/>
                  </a:lnTo>
                  <a:lnTo>
                    <a:pt x="402" y="725"/>
                  </a:lnTo>
                  <a:lnTo>
                    <a:pt x="402" y="721"/>
                  </a:lnTo>
                  <a:lnTo>
                    <a:pt x="403" y="720"/>
                  </a:lnTo>
                  <a:lnTo>
                    <a:pt x="403" y="719"/>
                  </a:lnTo>
                  <a:lnTo>
                    <a:pt x="404" y="718"/>
                  </a:lnTo>
                  <a:lnTo>
                    <a:pt x="405" y="714"/>
                  </a:lnTo>
                  <a:lnTo>
                    <a:pt x="405" y="713"/>
                  </a:lnTo>
                  <a:lnTo>
                    <a:pt x="405" y="707"/>
                  </a:lnTo>
                  <a:lnTo>
                    <a:pt x="404" y="706"/>
                  </a:lnTo>
                  <a:lnTo>
                    <a:pt x="404" y="703"/>
                  </a:lnTo>
                  <a:lnTo>
                    <a:pt x="402" y="700"/>
                  </a:lnTo>
                  <a:lnTo>
                    <a:pt x="401" y="699"/>
                  </a:lnTo>
                  <a:lnTo>
                    <a:pt x="401" y="698"/>
                  </a:lnTo>
                  <a:lnTo>
                    <a:pt x="400" y="697"/>
                  </a:lnTo>
                  <a:lnTo>
                    <a:pt x="400" y="696"/>
                  </a:lnTo>
                  <a:lnTo>
                    <a:pt x="398" y="694"/>
                  </a:lnTo>
                  <a:lnTo>
                    <a:pt x="398" y="692"/>
                  </a:lnTo>
                  <a:lnTo>
                    <a:pt x="399" y="690"/>
                  </a:lnTo>
                  <a:lnTo>
                    <a:pt x="399" y="690"/>
                  </a:lnTo>
                  <a:lnTo>
                    <a:pt x="399" y="687"/>
                  </a:lnTo>
                  <a:lnTo>
                    <a:pt x="395" y="687"/>
                  </a:lnTo>
                  <a:lnTo>
                    <a:pt x="394" y="688"/>
                  </a:lnTo>
                  <a:lnTo>
                    <a:pt x="394" y="687"/>
                  </a:lnTo>
                  <a:lnTo>
                    <a:pt x="392" y="687"/>
                  </a:lnTo>
                  <a:lnTo>
                    <a:pt x="391" y="687"/>
                  </a:lnTo>
                  <a:lnTo>
                    <a:pt x="391" y="685"/>
                  </a:lnTo>
                  <a:lnTo>
                    <a:pt x="390" y="683"/>
                  </a:lnTo>
                  <a:lnTo>
                    <a:pt x="390" y="683"/>
                  </a:lnTo>
                  <a:lnTo>
                    <a:pt x="390" y="679"/>
                  </a:lnTo>
                  <a:lnTo>
                    <a:pt x="391" y="677"/>
                  </a:lnTo>
                  <a:lnTo>
                    <a:pt x="391" y="676"/>
                  </a:lnTo>
                  <a:lnTo>
                    <a:pt x="391" y="675"/>
                  </a:lnTo>
                  <a:lnTo>
                    <a:pt x="390" y="673"/>
                  </a:lnTo>
                  <a:lnTo>
                    <a:pt x="392" y="669"/>
                  </a:lnTo>
                  <a:lnTo>
                    <a:pt x="392" y="669"/>
                  </a:lnTo>
                  <a:lnTo>
                    <a:pt x="392" y="668"/>
                  </a:lnTo>
                  <a:lnTo>
                    <a:pt x="390" y="666"/>
                  </a:lnTo>
                  <a:lnTo>
                    <a:pt x="387" y="662"/>
                  </a:lnTo>
                  <a:lnTo>
                    <a:pt x="385" y="661"/>
                  </a:lnTo>
                  <a:lnTo>
                    <a:pt x="384" y="660"/>
                  </a:lnTo>
                  <a:lnTo>
                    <a:pt x="383" y="660"/>
                  </a:lnTo>
                  <a:lnTo>
                    <a:pt x="382" y="660"/>
                  </a:lnTo>
                  <a:lnTo>
                    <a:pt x="377" y="659"/>
                  </a:lnTo>
                  <a:lnTo>
                    <a:pt x="375" y="658"/>
                  </a:lnTo>
                  <a:lnTo>
                    <a:pt x="374" y="658"/>
                  </a:lnTo>
                  <a:lnTo>
                    <a:pt x="374" y="657"/>
                  </a:lnTo>
                  <a:lnTo>
                    <a:pt x="374" y="656"/>
                  </a:lnTo>
                  <a:lnTo>
                    <a:pt x="376" y="654"/>
                  </a:lnTo>
                  <a:lnTo>
                    <a:pt x="377" y="653"/>
                  </a:lnTo>
                  <a:lnTo>
                    <a:pt x="378" y="653"/>
                  </a:lnTo>
                  <a:lnTo>
                    <a:pt x="379" y="653"/>
                  </a:lnTo>
                  <a:lnTo>
                    <a:pt x="380" y="653"/>
                  </a:lnTo>
                  <a:lnTo>
                    <a:pt x="381" y="652"/>
                  </a:lnTo>
                  <a:lnTo>
                    <a:pt x="383" y="652"/>
                  </a:lnTo>
                  <a:lnTo>
                    <a:pt x="384" y="651"/>
                  </a:lnTo>
                  <a:lnTo>
                    <a:pt x="385" y="650"/>
                  </a:lnTo>
                  <a:lnTo>
                    <a:pt x="385" y="649"/>
                  </a:lnTo>
                  <a:lnTo>
                    <a:pt x="385" y="648"/>
                  </a:lnTo>
                  <a:lnTo>
                    <a:pt x="385" y="648"/>
                  </a:lnTo>
                  <a:lnTo>
                    <a:pt x="385" y="646"/>
                  </a:lnTo>
                  <a:lnTo>
                    <a:pt x="384" y="645"/>
                  </a:lnTo>
                  <a:lnTo>
                    <a:pt x="384" y="643"/>
                  </a:lnTo>
                  <a:lnTo>
                    <a:pt x="382" y="643"/>
                  </a:lnTo>
                  <a:lnTo>
                    <a:pt x="379" y="646"/>
                  </a:lnTo>
                  <a:lnTo>
                    <a:pt x="374" y="646"/>
                  </a:lnTo>
                  <a:lnTo>
                    <a:pt x="374" y="645"/>
                  </a:lnTo>
                  <a:lnTo>
                    <a:pt x="373" y="644"/>
                  </a:lnTo>
                  <a:lnTo>
                    <a:pt x="371" y="644"/>
                  </a:lnTo>
                  <a:lnTo>
                    <a:pt x="370" y="643"/>
                  </a:lnTo>
                  <a:lnTo>
                    <a:pt x="365" y="644"/>
                  </a:lnTo>
                  <a:lnTo>
                    <a:pt x="365" y="643"/>
                  </a:lnTo>
                  <a:lnTo>
                    <a:pt x="366" y="642"/>
                  </a:lnTo>
                  <a:lnTo>
                    <a:pt x="368" y="642"/>
                  </a:lnTo>
                  <a:lnTo>
                    <a:pt x="369" y="640"/>
                  </a:lnTo>
                  <a:lnTo>
                    <a:pt x="369" y="639"/>
                  </a:lnTo>
                  <a:lnTo>
                    <a:pt x="369" y="639"/>
                  </a:lnTo>
                  <a:lnTo>
                    <a:pt x="368" y="638"/>
                  </a:lnTo>
                  <a:lnTo>
                    <a:pt x="367" y="637"/>
                  </a:lnTo>
                  <a:lnTo>
                    <a:pt x="363" y="637"/>
                  </a:lnTo>
                  <a:lnTo>
                    <a:pt x="362" y="638"/>
                  </a:lnTo>
                  <a:lnTo>
                    <a:pt x="362" y="637"/>
                  </a:lnTo>
                  <a:lnTo>
                    <a:pt x="363" y="636"/>
                  </a:lnTo>
                  <a:lnTo>
                    <a:pt x="364" y="634"/>
                  </a:lnTo>
                  <a:lnTo>
                    <a:pt x="365" y="633"/>
                  </a:lnTo>
                  <a:lnTo>
                    <a:pt x="366" y="633"/>
                  </a:lnTo>
                  <a:lnTo>
                    <a:pt x="366" y="632"/>
                  </a:lnTo>
                  <a:lnTo>
                    <a:pt x="365" y="633"/>
                  </a:lnTo>
                  <a:lnTo>
                    <a:pt x="364" y="632"/>
                  </a:lnTo>
                  <a:lnTo>
                    <a:pt x="363" y="632"/>
                  </a:lnTo>
                  <a:lnTo>
                    <a:pt x="362" y="633"/>
                  </a:lnTo>
                  <a:lnTo>
                    <a:pt x="360" y="633"/>
                  </a:lnTo>
                  <a:lnTo>
                    <a:pt x="359" y="633"/>
                  </a:lnTo>
                  <a:lnTo>
                    <a:pt x="357" y="633"/>
                  </a:lnTo>
                  <a:lnTo>
                    <a:pt x="355" y="636"/>
                  </a:lnTo>
                  <a:lnTo>
                    <a:pt x="355" y="637"/>
                  </a:lnTo>
                  <a:lnTo>
                    <a:pt x="358" y="639"/>
                  </a:lnTo>
                  <a:lnTo>
                    <a:pt x="359" y="640"/>
                  </a:lnTo>
                  <a:lnTo>
                    <a:pt x="359" y="641"/>
                  </a:lnTo>
                  <a:lnTo>
                    <a:pt x="359" y="642"/>
                  </a:lnTo>
                  <a:lnTo>
                    <a:pt x="357" y="641"/>
                  </a:lnTo>
                  <a:lnTo>
                    <a:pt x="354" y="639"/>
                  </a:lnTo>
                  <a:lnTo>
                    <a:pt x="351" y="637"/>
                  </a:lnTo>
                  <a:lnTo>
                    <a:pt x="351" y="636"/>
                  </a:lnTo>
                  <a:lnTo>
                    <a:pt x="350" y="636"/>
                  </a:lnTo>
                  <a:lnTo>
                    <a:pt x="348" y="634"/>
                  </a:lnTo>
                  <a:lnTo>
                    <a:pt x="348" y="634"/>
                  </a:lnTo>
                  <a:lnTo>
                    <a:pt x="342" y="628"/>
                  </a:lnTo>
                  <a:lnTo>
                    <a:pt x="342" y="628"/>
                  </a:lnTo>
                  <a:lnTo>
                    <a:pt x="341" y="627"/>
                  </a:lnTo>
                  <a:lnTo>
                    <a:pt x="341" y="626"/>
                  </a:lnTo>
                  <a:lnTo>
                    <a:pt x="340" y="625"/>
                  </a:lnTo>
                  <a:lnTo>
                    <a:pt x="338" y="622"/>
                  </a:lnTo>
                  <a:lnTo>
                    <a:pt x="336" y="619"/>
                  </a:lnTo>
                  <a:lnTo>
                    <a:pt x="336" y="619"/>
                  </a:lnTo>
                  <a:lnTo>
                    <a:pt x="336" y="618"/>
                  </a:lnTo>
                  <a:lnTo>
                    <a:pt x="336" y="617"/>
                  </a:lnTo>
                  <a:lnTo>
                    <a:pt x="336" y="616"/>
                  </a:lnTo>
                  <a:lnTo>
                    <a:pt x="336" y="611"/>
                  </a:lnTo>
                  <a:lnTo>
                    <a:pt x="336" y="611"/>
                  </a:lnTo>
                  <a:lnTo>
                    <a:pt x="337" y="609"/>
                  </a:lnTo>
                  <a:lnTo>
                    <a:pt x="339" y="606"/>
                  </a:lnTo>
                  <a:lnTo>
                    <a:pt x="339" y="604"/>
                  </a:lnTo>
                  <a:lnTo>
                    <a:pt x="340" y="604"/>
                  </a:lnTo>
                  <a:lnTo>
                    <a:pt x="340" y="603"/>
                  </a:lnTo>
                  <a:lnTo>
                    <a:pt x="342" y="598"/>
                  </a:lnTo>
                  <a:lnTo>
                    <a:pt x="342" y="596"/>
                  </a:lnTo>
                  <a:lnTo>
                    <a:pt x="343" y="594"/>
                  </a:lnTo>
                  <a:lnTo>
                    <a:pt x="343" y="590"/>
                  </a:lnTo>
                  <a:lnTo>
                    <a:pt x="344" y="590"/>
                  </a:lnTo>
                  <a:lnTo>
                    <a:pt x="344" y="582"/>
                  </a:lnTo>
                  <a:lnTo>
                    <a:pt x="344" y="581"/>
                  </a:lnTo>
                  <a:lnTo>
                    <a:pt x="344" y="579"/>
                  </a:lnTo>
                  <a:lnTo>
                    <a:pt x="346" y="578"/>
                  </a:lnTo>
                  <a:lnTo>
                    <a:pt x="346" y="576"/>
                  </a:lnTo>
                  <a:lnTo>
                    <a:pt x="347" y="574"/>
                  </a:lnTo>
                  <a:lnTo>
                    <a:pt x="348" y="572"/>
                  </a:lnTo>
                  <a:lnTo>
                    <a:pt x="350" y="571"/>
                  </a:lnTo>
                  <a:lnTo>
                    <a:pt x="351" y="570"/>
                  </a:lnTo>
                  <a:lnTo>
                    <a:pt x="353" y="567"/>
                  </a:lnTo>
                  <a:lnTo>
                    <a:pt x="353" y="566"/>
                  </a:lnTo>
                  <a:lnTo>
                    <a:pt x="353" y="566"/>
                  </a:lnTo>
                  <a:lnTo>
                    <a:pt x="353" y="563"/>
                  </a:lnTo>
                  <a:lnTo>
                    <a:pt x="354" y="562"/>
                  </a:lnTo>
                  <a:lnTo>
                    <a:pt x="353" y="561"/>
                  </a:lnTo>
                  <a:lnTo>
                    <a:pt x="354" y="560"/>
                  </a:lnTo>
                  <a:lnTo>
                    <a:pt x="354" y="559"/>
                  </a:lnTo>
                  <a:lnTo>
                    <a:pt x="355" y="558"/>
                  </a:lnTo>
                  <a:lnTo>
                    <a:pt x="354" y="558"/>
                  </a:lnTo>
                  <a:lnTo>
                    <a:pt x="354" y="556"/>
                  </a:lnTo>
                  <a:lnTo>
                    <a:pt x="351" y="554"/>
                  </a:lnTo>
                  <a:lnTo>
                    <a:pt x="351" y="554"/>
                  </a:lnTo>
                  <a:lnTo>
                    <a:pt x="349" y="554"/>
                  </a:lnTo>
                  <a:lnTo>
                    <a:pt x="347" y="556"/>
                  </a:lnTo>
                  <a:lnTo>
                    <a:pt x="346" y="555"/>
                  </a:lnTo>
                  <a:lnTo>
                    <a:pt x="344" y="555"/>
                  </a:lnTo>
                  <a:lnTo>
                    <a:pt x="343" y="554"/>
                  </a:lnTo>
                  <a:lnTo>
                    <a:pt x="343" y="554"/>
                  </a:lnTo>
                  <a:lnTo>
                    <a:pt x="343" y="553"/>
                  </a:lnTo>
                  <a:lnTo>
                    <a:pt x="344" y="553"/>
                  </a:lnTo>
                  <a:lnTo>
                    <a:pt x="344" y="553"/>
                  </a:lnTo>
                  <a:lnTo>
                    <a:pt x="344" y="553"/>
                  </a:lnTo>
                  <a:lnTo>
                    <a:pt x="344" y="550"/>
                  </a:lnTo>
                  <a:lnTo>
                    <a:pt x="345" y="549"/>
                  </a:lnTo>
                  <a:lnTo>
                    <a:pt x="345" y="548"/>
                  </a:lnTo>
                  <a:lnTo>
                    <a:pt x="345" y="547"/>
                  </a:lnTo>
                  <a:lnTo>
                    <a:pt x="346" y="546"/>
                  </a:lnTo>
                  <a:lnTo>
                    <a:pt x="347" y="546"/>
                  </a:lnTo>
                  <a:lnTo>
                    <a:pt x="348" y="546"/>
                  </a:lnTo>
                  <a:lnTo>
                    <a:pt x="349" y="547"/>
                  </a:lnTo>
                  <a:lnTo>
                    <a:pt x="349" y="550"/>
                  </a:lnTo>
                  <a:lnTo>
                    <a:pt x="349" y="550"/>
                  </a:lnTo>
                  <a:lnTo>
                    <a:pt x="349" y="551"/>
                  </a:lnTo>
                  <a:lnTo>
                    <a:pt x="350" y="552"/>
                  </a:lnTo>
                  <a:lnTo>
                    <a:pt x="351" y="552"/>
                  </a:lnTo>
                  <a:lnTo>
                    <a:pt x="351" y="552"/>
                  </a:lnTo>
                  <a:lnTo>
                    <a:pt x="356" y="552"/>
                  </a:lnTo>
                  <a:lnTo>
                    <a:pt x="357" y="552"/>
                  </a:lnTo>
                  <a:lnTo>
                    <a:pt x="360" y="549"/>
                  </a:lnTo>
                  <a:lnTo>
                    <a:pt x="360" y="549"/>
                  </a:lnTo>
                  <a:lnTo>
                    <a:pt x="360" y="546"/>
                  </a:lnTo>
                  <a:lnTo>
                    <a:pt x="361" y="546"/>
                  </a:lnTo>
                  <a:lnTo>
                    <a:pt x="363" y="546"/>
                  </a:lnTo>
                  <a:lnTo>
                    <a:pt x="363" y="547"/>
                  </a:lnTo>
                  <a:lnTo>
                    <a:pt x="365" y="547"/>
                  </a:lnTo>
                  <a:lnTo>
                    <a:pt x="368" y="545"/>
                  </a:lnTo>
                  <a:lnTo>
                    <a:pt x="369" y="544"/>
                  </a:lnTo>
                  <a:lnTo>
                    <a:pt x="370" y="543"/>
                  </a:lnTo>
                  <a:lnTo>
                    <a:pt x="370" y="542"/>
                  </a:lnTo>
                  <a:lnTo>
                    <a:pt x="371" y="541"/>
                  </a:lnTo>
                  <a:lnTo>
                    <a:pt x="376" y="540"/>
                  </a:lnTo>
                  <a:lnTo>
                    <a:pt x="377" y="539"/>
                  </a:lnTo>
                  <a:lnTo>
                    <a:pt x="378" y="539"/>
                  </a:lnTo>
                  <a:lnTo>
                    <a:pt x="380" y="538"/>
                  </a:lnTo>
                  <a:lnTo>
                    <a:pt x="382" y="536"/>
                  </a:lnTo>
                  <a:lnTo>
                    <a:pt x="382" y="533"/>
                  </a:lnTo>
                  <a:lnTo>
                    <a:pt x="383" y="533"/>
                  </a:lnTo>
                  <a:lnTo>
                    <a:pt x="383" y="527"/>
                  </a:lnTo>
                  <a:lnTo>
                    <a:pt x="384" y="526"/>
                  </a:lnTo>
                  <a:lnTo>
                    <a:pt x="387" y="526"/>
                  </a:lnTo>
                  <a:lnTo>
                    <a:pt x="388" y="526"/>
                  </a:lnTo>
                  <a:lnTo>
                    <a:pt x="389" y="526"/>
                  </a:lnTo>
                  <a:lnTo>
                    <a:pt x="390" y="525"/>
                  </a:lnTo>
                  <a:lnTo>
                    <a:pt x="391" y="523"/>
                  </a:lnTo>
                  <a:lnTo>
                    <a:pt x="391" y="523"/>
                  </a:lnTo>
                  <a:lnTo>
                    <a:pt x="392" y="522"/>
                  </a:lnTo>
                  <a:lnTo>
                    <a:pt x="392" y="519"/>
                  </a:lnTo>
                  <a:lnTo>
                    <a:pt x="391" y="519"/>
                  </a:lnTo>
                  <a:lnTo>
                    <a:pt x="390" y="515"/>
                  </a:lnTo>
                  <a:lnTo>
                    <a:pt x="389" y="514"/>
                  </a:lnTo>
                  <a:lnTo>
                    <a:pt x="389" y="512"/>
                  </a:lnTo>
                  <a:lnTo>
                    <a:pt x="388" y="511"/>
                  </a:lnTo>
                  <a:lnTo>
                    <a:pt x="387" y="511"/>
                  </a:lnTo>
                  <a:lnTo>
                    <a:pt x="386" y="511"/>
                  </a:lnTo>
                  <a:lnTo>
                    <a:pt x="385" y="510"/>
                  </a:lnTo>
                  <a:lnTo>
                    <a:pt x="381" y="510"/>
                  </a:lnTo>
                  <a:lnTo>
                    <a:pt x="381" y="511"/>
                  </a:lnTo>
                  <a:lnTo>
                    <a:pt x="379" y="511"/>
                  </a:lnTo>
                  <a:lnTo>
                    <a:pt x="379" y="510"/>
                  </a:lnTo>
                  <a:lnTo>
                    <a:pt x="378" y="510"/>
                  </a:lnTo>
                  <a:lnTo>
                    <a:pt x="375" y="509"/>
                  </a:lnTo>
                  <a:lnTo>
                    <a:pt x="375" y="507"/>
                  </a:lnTo>
                  <a:lnTo>
                    <a:pt x="381" y="507"/>
                  </a:lnTo>
                  <a:lnTo>
                    <a:pt x="383" y="506"/>
                  </a:lnTo>
                  <a:lnTo>
                    <a:pt x="384" y="504"/>
                  </a:lnTo>
                  <a:lnTo>
                    <a:pt x="384" y="504"/>
                  </a:lnTo>
                  <a:lnTo>
                    <a:pt x="386" y="501"/>
                  </a:lnTo>
                  <a:lnTo>
                    <a:pt x="386" y="500"/>
                  </a:lnTo>
                  <a:lnTo>
                    <a:pt x="385" y="499"/>
                  </a:lnTo>
                  <a:lnTo>
                    <a:pt x="382" y="497"/>
                  </a:lnTo>
                  <a:lnTo>
                    <a:pt x="381" y="497"/>
                  </a:lnTo>
                  <a:lnTo>
                    <a:pt x="380" y="496"/>
                  </a:lnTo>
                  <a:lnTo>
                    <a:pt x="379" y="496"/>
                  </a:lnTo>
                  <a:lnTo>
                    <a:pt x="378" y="497"/>
                  </a:lnTo>
                  <a:lnTo>
                    <a:pt x="376" y="497"/>
                  </a:lnTo>
                  <a:lnTo>
                    <a:pt x="374" y="496"/>
                  </a:lnTo>
                  <a:lnTo>
                    <a:pt x="374" y="494"/>
                  </a:lnTo>
                  <a:lnTo>
                    <a:pt x="374" y="494"/>
                  </a:lnTo>
                  <a:lnTo>
                    <a:pt x="374" y="492"/>
                  </a:lnTo>
                  <a:lnTo>
                    <a:pt x="373" y="490"/>
                  </a:lnTo>
                  <a:lnTo>
                    <a:pt x="373" y="486"/>
                  </a:lnTo>
                  <a:lnTo>
                    <a:pt x="374" y="484"/>
                  </a:lnTo>
                  <a:lnTo>
                    <a:pt x="375" y="484"/>
                  </a:lnTo>
                  <a:lnTo>
                    <a:pt x="377" y="484"/>
                  </a:lnTo>
                  <a:lnTo>
                    <a:pt x="379" y="485"/>
                  </a:lnTo>
                  <a:lnTo>
                    <a:pt x="381" y="485"/>
                  </a:lnTo>
                  <a:lnTo>
                    <a:pt x="384" y="483"/>
                  </a:lnTo>
                  <a:lnTo>
                    <a:pt x="389" y="478"/>
                  </a:lnTo>
                  <a:lnTo>
                    <a:pt x="390" y="477"/>
                  </a:lnTo>
                  <a:lnTo>
                    <a:pt x="392" y="478"/>
                  </a:lnTo>
                  <a:lnTo>
                    <a:pt x="393" y="476"/>
                  </a:lnTo>
                  <a:lnTo>
                    <a:pt x="393" y="475"/>
                  </a:lnTo>
                  <a:lnTo>
                    <a:pt x="391" y="474"/>
                  </a:lnTo>
                  <a:lnTo>
                    <a:pt x="391" y="473"/>
                  </a:lnTo>
                  <a:lnTo>
                    <a:pt x="392" y="471"/>
                  </a:lnTo>
                  <a:lnTo>
                    <a:pt x="395" y="471"/>
                  </a:lnTo>
                  <a:lnTo>
                    <a:pt x="398" y="473"/>
                  </a:lnTo>
                  <a:lnTo>
                    <a:pt x="399" y="473"/>
                  </a:lnTo>
                  <a:lnTo>
                    <a:pt x="399" y="474"/>
                  </a:lnTo>
                  <a:lnTo>
                    <a:pt x="401" y="474"/>
                  </a:lnTo>
                  <a:lnTo>
                    <a:pt x="404" y="473"/>
                  </a:lnTo>
                  <a:lnTo>
                    <a:pt x="404" y="470"/>
                  </a:lnTo>
                  <a:lnTo>
                    <a:pt x="401" y="467"/>
                  </a:lnTo>
                  <a:lnTo>
                    <a:pt x="401" y="466"/>
                  </a:lnTo>
                  <a:lnTo>
                    <a:pt x="399" y="465"/>
                  </a:lnTo>
                  <a:lnTo>
                    <a:pt x="399" y="465"/>
                  </a:lnTo>
                  <a:lnTo>
                    <a:pt x="401" y="463"/>
                  </a:lnTo>
                  <a:lnTo>
                    <a:pt x="401" y="462"/>
                  </a:lnTo>
                  <a:lnTo>
                    <a:pt x="398" y="459"/>
                  </a:lnTo>
                  <a:lnTo>
                    <a:pt x="398" y="456"/>
                  </a:lnTo>
                  <a:lnTo>
                    <a:pt x="398" y="455"/>
                  </a:lnTo>
                  <a:lnTo>
                    <a:pt x="398" y="454"/>
                  </a:lnTo>
                  <a:lnTo>
                    <a:pt x="396" y="452"/>
                  </a:lnTo>
                  <a:lnTo>
                    <a:pt x="396" y="451"/>
                  </a:lnTo>
                  <a:lnTo>
                    <a:pt x="394" y="449"/>
                  </a:lnTo>
                  <a:lnTo>
                    <a:pt x="394" y="447"/>
                  </a:lnTo>
                  <a:lnTo>
                    <a:pt x="396" y="446"/>
                  </a:lnTo>
                  <a:lnTo>
                    <a:pt x="397" y="446"/>
                  </a:lnTo>
                  <a:lnTo>
                    <a:pt x="400" y="443"/>
                  </a:lnTo>
                  <a:lnTo>
                    <a:pt x="399" y="442"/>
                  </a:lnTo>
                  <a:lnTo>
                    <a:pt x="398" y="440"/>
                  </a:lnTo>
                  <a:lnTo>
                    <a:pt x="397" y="439"/>
                  </a:lnTo>
                  <a:lnTo>
                    <a:pt x="397" y="438"/>
                  </a:lnTo>
                  <a:lnTo>
                    <a:pt x="397" y="436"/>
                  </a:lnTo>
                  <a:lnTo>
                    <a:pt x="397" y="435"/>
                  </a:lnTo>
                  <a:lnTo>
                    <a:pt x="397" y="433"/>
                  </a:lnTo>
                  <a:lnTo>
                    <a:pt x="397" y="432"/>
                  </a:lnTo>
                  <a:lnTo>
                    <a:pt x="397" y="431"/>
                  </a:lnTo>
                  <a:lnTo>
                    <a:pt x="396" y="431"/>
                  </a:lnTo>
                  <a:lnTo>
                    <a:pt x="397" y="427"/>
                  </a:lnTo>
                  <a:lnTo>
                    <a:pt x="395" y="427"/>
                  </a:lnTo>
                  <a:lnTo>
                    <a:pt x="394" y="427"/>
                  </a:lnTo>
                  <a:lnTo>
                    <a:pt x="393" y="427"/>
                  </a:lnTo>
                  <a:lnTo>
                    <a:pt x="390" y="424"/>
                  </a:lnTo>
                  <a:lnTo>
                    <a:pt x="390" y="424"/>
                  </a:lnTo>
                  <a:lnTo>
                    <a:pt x="389" y="422"/>
                  </a:lnTo>
                  <a:lnTo>
                    <a:pt x="389" y="419"/>
                  </a:lnTo>
                  <a:lnTo>
                    <a:pt x="390" y="418"/>
                  </a:lnTo>
                  <a:lnTo>
                    <a:pt x="393" y="418"/>
                  </a:lnTo>
                  <a:lnTo>
                    <a:pt x="394" y="417"/>
                  </a:lnTo>
                  <a:lnTo>
                    <a:pt x="394" y="414"/>
                  </a:lnTo>
                  <a:lnTo>
                    <a:pt x="394" y="412"/>
                  </a:lnTo>
                  <a:lnTo>
                    <a:pt x="397" y="410"/>
                  </a:lnTo>
                  <a:lnTo>
                    <a:pt x="398" y="410"/>
                  </a:lnTo>
                  <a:lnTo>
                    <a:pt x="398" y="411"/>
                  </a:lnTo>
                  <a:lnTo>
                    <a:pt x="400" y="410"/>
                  </a:lnTo>
                  <a:lnTo>
                    <a:pt x="406" y="407"/>
                  </a:lnTo>
                  <a:lnTo>
                    <a:pt x="407" y="406"/>
                  </a:lnTo>
                  <a:lnTo>
                    <a:pt x="407" y="405"/>
                  </a:lnTo>
                  <a:lnTo>
                    <a:pt x="411" y="401"/>
                  </a:lnTo>
                  <a:lnTo>
                    <a:pt x="412" y="399"/>
                  </a:lnTo>
                  <a:lnTo>
                    <a:pt x="412" y="398"/>
                  </a:lnTo>
                  <a:lnTo>
                    <a:pt x="413" y="397"/>
                  </a:lnTo>
                  <a:lnTo>
                    <a:pt x="413" y="397"/>
                  </a:lnTo>
                  <a:lnTo>
                    <a:pt x="414" y="395"/>
                  </a:lnTo>
                  <a:lnTo>
                    <a:pt x="413" y="392"/>
                  </a:lnTo>
                  <a:lnTo>
                    <a:pt x="413" y="391"/>
                  </a:lnTo>
                  <a:lnTo>
                    <a:pt x="413" y="389"/>
                  </a:lnTo>
                  <a:lnTo>
                    <a:pt x="414" y="389"/>
                  </a:lnTo>
                  <a:lnTo>
                    <a:pt x="414" y="388"/>
                  </a:lnTo>
                  <a:lnTo>
                    <a:pt x="415" y="385"/>
                  </a:lnTo>
                  <a:lnTo>
                    <a:pt x="416" y="384"/>
                  </a:lnTo>
                  <a:lnTo>
                    <a:pt x="418" y="383"/>
                  </a:lnTo>
                  <a:lnTo>
                    <a:pt x="419" y="382"/>
                  </a:lnTo>
                  <a:lnTo>
                    <a:pt x="421" y="381"/>
                  </a:lnTo>
                  <a:lnTo>
                    <a:pt x="423" y="379"/>
                  </a:lnTo>
                  <a:lnTo>
                    <a:pt x="424" y="379"/>
                  </a:lnTo>
                  <a:lnTo>
                    <a:pt x="427" y="375"/>
                  </a:lnTo>
                  <a:lnTo>
                    <a:pt x="428" y="374"/>
                  </a:lnTo>
                  <a:lnTo>
                    <a:pt x="428" y="373"/>
                  </a:lnTo>
                  <a:lnTo>
                    <a:pt x="427" y="372"/>
                  </a:lnTo>
                  <a:lnTo>
                    <a:pt x="427" y="371"/>
                  </a:lnTo>
                  <a:lnTo>
                    <a:pt x="427" y="370"/>
                  </a:lnTo>
                  <a:lnTo>
                    <a:pt x="421" y="366"/>
                  </a:lnTo>
                  <a:lnTo>
                    <a:pt x="421" y="365"/>
                  </a:lnTo>
                  <a:lnTo>
                    <a:pt x="421" y="365"/>
                  </a:lnTo>
                  <a:lnTo>
                    <a:pt x="421" y="363"/>
                  </a:lnTo>
                  <a:lnTo>
                    <a:pt x="420" y="362"/>
                  </a:lnTo>
                  <a:lnTo>
                    <a:pt x="418" y="362"/>
                  </a:lnTo>
                  <a:lnTo>
                    <a:pt x="416" y="360"/>
                  </a:lnTo>
                  <a:lnTo>
                    <a:pt x="416" y="358"/>
                  </a:lnTo>
                  <a:lnTo>
                    <a:pt x="415" y="357"/>
                  </a:lnTo>
                  <a:lnTo>
                    <a:pt x="415" y="355"/>
                  </a:lnTo>
                  <a:lnTo>
                    <a:pt x="414" y="354"/>
                  </a:lnTo>
                  <a:lnTo>
                    <a:pt x="414" y="353"/>
                  </a:lnTo>
                  <a:lnTo>
                    <a:pt x="414" y="352"/>
                  </a:lnTo>
                  <a:lnTo>
                    <a:pt x="414" y="350"/>
                  </a:lnTo>
                  <a:lnTo>
                    <a:pt x="414" y="349"/>
                  </a:lnTo>
                  <a:lnTo>
                    <a:pt x="414" y="349"/>
                  </a:lnTo>
                  <a:lnTo>
                    <a:pt x="417" y="346"/>
                  </a:lnTo>
                  <a:lnTo>
                    <a:pt x="417" y="345"/>
                  </a:lnTo>
                  <a:lnTo>
                    <a:pt x="418" y="344"/>
                  </a:lnTo>
                  <a:lnTo>
                    <a:pt x="418" y="340"/>
                  </a:lnTo>
                  <a:lnTo>
                    <a:pt x="417" y="340"/>
                  </a:lnTo>
                  <a:lnTo>
                    <a:pt x="417" y="335"/>
                  </a:lnTo>
                  <a:lnTo>
                    <a:pt x="417" y="335"/>
                  </a:lnTo>
                  <a:lnTo>
                    <a:pt x="416" y="329"/>
                  </a:lnTo>
                  <a:lnTo>
                    <a:pt x="415" y="327"/>
                  </a:lnTo>
                  <a:lnTo>
                    <a:pt x="415" y="325"/>
                  </a:lnTo>
                  <a:lnTo>
                    <a:pt x="412" y="322"/>
                  </a:lnTo>
                  <a:lnTo>
                    <a:pt x="412" y="321"/>
                  </a:lnTo>
                  <a:lnTo>
                    <a:pt x="416" y="317"/>
                  </a:lnTo>
                  <a:lnTo>
                    <a:pt x="417" y="317"/>
                  </a:lnTo>
                  <a:lnTo>
                    <a:pt x="420" y="313"/>
                  </a:lnTo>
                  <a:lnTo>
                    <a:pt x="421" y="313"/>
                  </a:lnTo>
                  <a:lnTo>
                    <a:pt x="421" y="312"/>
                  </a:lnTo>
                  <a:lnTo>
                    <a:pt x="424" y="310"/>
                  </a:lnTo>
                  <a:lnTo>
                    <a:pt x="424" y="309"/>
                  </a:lnTo>
                  <a:lnTo>
                    <a:pt x="425" y="309"/>
                  </a:lnTo>
                  <a:lnTo>
                    <a:pt x="426" y="307"/>
                  </a:lnTo>
                  <a:lnTo>
                    <a:pt x="429" y="303"/>
                  </a:lnTo>
                  <a:lnTo>
                    <a:pt x="429" y="303"/>
                  </a:lnTo>
                  <a:lnTo>
                    <a:pt x="432" y="299"/>
                  </a:lnTo>
                  <a:lnTo>
                    <a:pt x="433" y="297"/>
                  </a:lnTo>
                  <a:lnTo>
                    <a:pt x="435" y="295"/>
                  </a:lnTo>
                  <a:lnTo>
                    <a:pt x="436" y="292"/>
                  </a:lnTo>
                  <a:lnTo>
                    <a:pt x="436" y="291"/>
                  </a:lnTo>
                  <a:lnTo>
                    <a:pt x="437" y="291"/>
                  </a:lnTo>
                  <a:lnTo>
                    <a:pt x="437" y="290"/>
                  </a:lnTo>
                  <a:lnTo>
                    <a:pt x="438" y="288"/>
                  </a:lnTo>
                  <a:lnTo>
                    <a:pt x="439" y="282"/>
                  </a:lnTo>
                  <a:lnTo>
                    <a:pt x="439" y="282"/>
                  </a:lnTo>
                  <a:lnTo>
                    <a:pt x="439" y="278"/>
                  </a:lnTo>
                  <a:lnTo>
                    <a:pt x="440" y="278"/>
                  </a:lnTo>
                  <a:lnTo>
                    <a:pt x="440" y="268"/>
                  </a:lnTo>
                  <a:lnTo>
                    <a:pt x="439" y="267"/>
                  </a:lnTo>
                  <a:lnTo>
                    <a:pt x="439" y="266"/>
                  </a:lnTo>
                  <a:lnTo>
                    <a:pt x="440" y="266"/>
                  </a:lnTo>
                  <a:lnTo>
                    <a:pt x="440" y="258"/>
                  </a:lnTo>
                  <a:lnTo>
                    <a:pt x="443" y="253"/>
                  </a:lnTo>
                  <a:lnTo>
                    <a:pt x="445" y="250"/>
                  </a:lnTo>
                  <a:lnTo>
                    <a:pt x="446" y="250"/>
                  </a:lnTo>
                  <a:lnTo>
                    <a:pt x="446" y="250"/>
                  </a:lnTo>
                  <a:lnTo>
                    <a:pt x="448" y="248"/>
                  </a:lnTo>
                  <a:lnTo>
                    <a:pt x="453" y="243"/>
                  </a:lnTo>
                  <a:lnTo>
                    <a:pt x="453" y="243"/>
                  </a:lnTo>
                  <a:lnTo>
                    <a:pt x="454" y="242"/>
                  </a:lnTo>
                  <a:lnTo>
                    <a:pt x="454" y="241"/>
                  </a:lnTo>
                  <a:lnTo>
                    <a:pt x="456" y="239"/>
                  </a:lnTo>
                  <a:lnTo>
                    <a:pt x="457" y="236"/>
                  </a:lnTo>
                  <a:lnTo>
                    <a:pt x="458" y="235"/>
                  </a:lnTo>
                  <a:lnTo>
                    <a:pt x="458" y="234"/>
                  </a:lnTo>
                  <a:lnTo>
                    <a:pt x="459" y="233"/>
                  </a:lnTo>
                  <a:lnTo>
                    <a:pt x="460" y="232"/>
                  </a:lnTo>
                  <a:lnTo>
                    <a:pt x="461" y="229"/>
                  </a:lnTo>
                  <a:lnTo>
                    <a:pt x="461" y="228"/>
                  </a:lnTo>
                  <a:lnTo>
                    <a:pt x="462" y="227"/>
                  </a:lnTo>
                  <a:lnTo>
                    <a:pt x="462" y="226"/>
                  </a:lnTo>
                  <a:lnTo>
                    <a:pt x="463" y="224"/>
                  </a:lnTo>
                  <a:lnTo>
                    <a:pt x="463" y="220"/>
                  </a:lnTo>
                  <a:lnTo>
                    <a:pt x="464" y="219"/>
                  </a:lnTo>
                  <a:lnTo>
                    <a:pt x="464" y="217"/>
                  </a:lnTo>
                  <a:lnTo>
                    <a:pt x="467" y="212"/>
                  </a:lnTo>
                  <a:lnTo>
                    <a:pt x="471" y="208"/>
                  </a:lnTo>
                  <a:lnTo>
                    <a:pt x="472" y="206"/>
                  </a:lnTo>
                  <a:lnTo>
                    <a:pt x="475" y="203"/>
                  </a:lnTo>
                  <a:lnTo>
                    <a:pt x="477" y="200"/>
                  </a:lnTo>
                  <a:lnTo>
                    <a:pt x="477" y="199"/>
                  </a:lnTo>
                  <a:lnTo>
                    <a:pt x="478" y="198"/>
                  </a:lnTo>
                  <a:lnTo>
                    <a:pt x="478" y="197"/>
                  </a:lnTo>
                  <a:lnTo>
                    <a:pt x="480" y="195"/>
                  </a:lnTo>
                  <a:lnTo>
                    <a:pt x="481" y="191"/>
                  </a:lnTo>
                  <a:lnTo>
                    <a:pt x="482" y="189"/>
                  </a:lnTo>
                  <a:lnTo>
                    <a:pt x="483" y="187"/>
                  </a:lnTo>
                  <a:lnTo>
                    <a:pt x="483" y="185"/>
                  </a:lnTo>
                  <a:lnTo>
                    <a:pt x="483" y="185"/>
                  </a:lnTo>
                  <a:lnTo>
                    <a:pt x="483" y="183"/>
                  </a:lnTo>
                  <a:lnTo>
                    <a:pt x="484" y="182"/>
                  </a:lnTo>
                  <a:lnTo>
                    <a:pt x="484" y="180"/>
                  </a:lnTo>
                  <a:lnTo>
                    <a:pt x="484" y="180"/>
                  </a:lnTo>
                  <a:lnTo>
                    <a:pt x="484" y="177"/>
                  </a:lnTo>
                  <a:lnTo>
                    <a:pt x="485" y="177"/>
                  </a:lnTo>
                  <a:lnTo>
                    <a:pt x="485" y="172"/>
                  </a:lnTo>
                  <a:lnTo>
                    <a:pt x="485" y="172"/>
                  </a:lnTo>
                  <a:lnTo>
                    <a:pt x="485" y="161"/>
                  </a:lnTo>
                  <a:lnTo>
                    <a:pt x="486" y="161"/>
                  </a:lnTo>
                  <a:lnTo>
                    <a:pt x="486" y="158"/>
                  </a:lnTo>
                  <a:lnTo>
                    <a:pt x="485" y="157"/>
                  </a:lnTo>
                  <a:lnTo>
                    <a:pt x="485" y="156"/>
                  </a:lnTo>
                  <a:lnTo>
                    <a:pt x="485" y="156"/>
                  </a:lnTo>
                  <a:lnTo>
                    <a:pt x="485" y="154"/>
                  </a:lnTo>
                  <a:lnTo>
                    <a:pt x="484" y="154"/>
                  </a:lnTo>
                  <a:lnTo>
                    <a:pt x="484" y="149"/>
                  </a:lnTo>
                  <a:lnTo>
                    <a:pt x="484" y="149"/>
                  </a:lnTo>
                  <a:lnTo>
                    <a:pt x="484" y="146"/>
                  </a:lnTo>
                  <a:lnTo>
                    <a:pt x="483" y="146"/>
                  </a:lnTo>
                  <a:lnTo>
                    <a:pt x="483" y="145"/>
                  </a:lnTo>
                  <a:lnTo>
                    <a:pt x="483" y="145"/>
                  </a:lnTo>
                  <a:lnTo>
                    <a:pt x="483" y="143"/>
                  </a:lnTo>
                  <a:lnTo>
                    <a:pt x="483" y="142"/>
                  </a:lnTo>
                  <a:lnTo>
                    <a:pt x="483" y="139"/>
                  </a:lnTo>
                  <a:lnTo>
                    <a:pt x="483" y="138"/>
                  </a:lnTo>
                  <a:lnTo>
                    <a:pt x="483" y="137"/>
                  </a:lnTo>
                  <a:lnTo>
                    <a:pt x="481" y="133"/>
                  </a:lnTo>
                  <a:lnTo>
                    <a:pt x="481" y="131"/>
                  </a:lnTo>
                  <a:lnTo>
                    <a:pt x="480" y="131"/>
                  </a:lnTo>
                  <a:lnTo>
                    <a:pt x="480" y="127"/>
                  </a:lnTo>
                  <a:lnTo>
                    <a:pt x="477" y="124"/>
                  </a:lnTo>
                  <a:lnTo>
                    <a:pt x="477" y="123"/>
                  </a:lnTo>
                  <a:lnTo>
                    <a:pt x="476" y="122"/>
                  </a:lnTo>
                  <a:lnTo>
                    <a:pt x="476" y="121"/>
                  </a:lnTo>
                  <a:lnTo>
                    <a:pt x="475" y="118"/>
                  </a:lnTo>
                  <a:lnTo>
                    <a:pt x="475" y="112"/>
                  </a:lnTo>
                  <a:lnTo>
                    <a:pt x="474" y="110"/>
                  </a:lnTo>
                  <a:lnTo>
                    <a:pt x="473" y="109"/>
                  </a:lnTo>
                  <a:lnTo>
                    <a:pt x="473" y="108"/>
                  </a:lnTo>
                  <a:lnTo>
                    <a:pt x="472" y="108"/>
                  </a:lnTo>
                  <a:lnTo>
                    <a:pt x="471" y="108"/>
                  </a:lnTo>
                  <a:lnTo>
                    <a:pt x="469" y="108"/>
                  </a:lnTo>
                  <a:lnTo>
                    <a:pt x="468" y="106"/>
                  </a:lnTo>
                  <a:lnTo>
                    <a:pt x="468" y="104"/>
                  </a:lnTo>
                  <a:lnTo>
                    <a:pt x="468" y="103"/>
                  </a:lnTo>
                  <a:lnTo>
                    <a:pt x="467" y="102"/>
                  </a:lnTo>
                  <a:lnTo>
                    <a:pt x="466" y="100"/>
                  </a:lnTo>
                  <a:lnTo>
                    <a:pt x="466" y="100"/>
                  </a:lnTo>
                  <a:lnTo>
                    <a:pt x="466" y="98"/>
                  </a:lnTo>
                  <a:lnTo>
                    <a:pt x="466" y="97"/>
                  </a:lnTo>
                  <a:lnTo>
                    <a:pt x="466" y="96"/>
                  </a:lnTo>
                  <a:lnTo>
                    <a:pt x="467" y="96"/>
                  </a:lnTo>
                  <a:lnTo>
                    <a:pt x="467" y="97"/>
                  </a:lnTo>
                  <a:lnTo>
                    <a:pt x="468" y="96"/>
                  </a:lnTo>
                  <a:lnTo>
                    <a:pt x="467" y="95"/>
                  </a:lnTo>
                  <a:lnTo>
                    <a:pt x="465" y="93"/>
                  </a:lnTo>
                  <a:lnTo>
                    <a:pt x="465" y="92"/>
                  </a:lnTo>
                  <a:lnTo>
                    <a:pt x="464" y="92"/>
                  </a:lnTo>
                  <a:lnTo>
                    <a:pt x="465" y="89"/>
                  </a:lnTo>
                  <a:lnTo>
                    <a:pt x="470" y="85"/>
                  </a:lnTo>
                  <a:lnTo>
                    <a:pt x="470" y="84"/>
                  </a:lnTo>
                  <a:lnTo>
                    <a:pt x="472" y="82"/>
                  </a:lnTo>
                  <a:lnTo>
                    <a:pt x="473" y="81"/>
                  </a:lnTo>
                  <a:lnTo>
                    <a:pt x="474" y="81"/>
                  </a:lnTo>
                  <a:lnTo>
                    <a:pt x="475" y="80"/>
                  </a:lnTo>
                  <a:lnTo>
                    <a:pt x="475" y="78"/>
                  </a:lnTo>
                  <a:lnTo>
                    <a:pt x="476" y="77"/>
                  </a:lnTo>
                  <a:lnTo>
                    <a:pt x="477" y="76"/>
                  </a:lnTo>
                  <a:lnTo>
                    <a:pt x="480" y="76"/>
                  </a:lnTo>
                  <a:lnTo>
                    <a:pt x="481" y="76"/>
                  </a:lnTo>
                  <a:lnTo>
                    <a:pt x="483" y="75"/>
                  </a:lnTo>
                  <a:lnTo>
                    <a:pt x="485" y="75"/>
                  </a:lnTo>
                  <a:lnTo>
                    <a:pt x="487" y="72"/>
                  </a:lnTo>
                  <a:lnTo>
                    <a:pt x="487" y="71"/>
                  </a:lnTo>
                  <a:lnTo>
                    <a:pt x="488" y="70"/>
                  </a:lnTo>
                  <a:lnTo>
                    <a:pt x="489" y="70"/>
                  </a:lnTo>
                  <a:lnTo>
                    <a:pt x="491" y="68"/>
                  </a:lnTo>
                  <a:lnTo>
                    <a:pt x="492" y="68"/>
                  </a:lnTo>
                  <a:lnTo>
                    <a:pt x="493" y="67"/>
                  </a:lnTo>
                  <a:lnTo>
                    <a:pt x="494" y="64"/>
                  </a:lnTo>
                  <a:lnTo>
                    <a:pt x="495" y="63"/>
                  </a:lnTo>
                  <a:lnTo>
                    <a:pt x="497" y="61"/>
                  </a:lnTo>
                  <a:lnTo>
                    <a:pt x="499" y="60"/>
                  </a:lnTo>
                  <a:lnTo>
                    <a:pt x="500" y="60"/>
                  </a:lnTo>
                  <a:lnTo>
                    <a:pt x="501" y="59"/>
                  </a:lnTo>
                  <a:lnTo>
                    <a:pt x="502" y="59"/>
                  </a:lnTo>
                  <a:lnTo>
                    <a:pt x="503" y="59"/>
                  </a:lnTo>
                  <a:lnTo>
                    <a:pt x="507" y="59"/>
                  </a:lnTo>
                  <a:lnTo>
                    <a:pt x="508" y="60"/>
                  </a:lnTo>
                  <a:lnTo>
                    <a:pt x="511" y="63"/>
                  </a:lnTo>
                  <a:lnTo>
                    <a:pt x="515" y="63"/>
                  </a:lnTo>
                  <a:lnTo>
                    <a:pt x="516" y="64"/>
                  </a:lnTo>
                  <a:lnTo>
                    <a:pt x="519" y="64"/>
                  </a:lnTo>
                  <a:lnTo>
                    <a:pt x="521" y="66"/>
                  </a:lnTo>
                  <a:lnTo>
                    <a:pt x="523" y="66"/>
                  </a:lnTo>
                  <a:lnTo>
                    <a:pt x="524" y="66"/>
                  </a:lnTo>
                  <a:lnTo>
                    <a:pt x="526" y="68"/>
                  </a:lnTo>
                  <a:lnTo>
                    <a:pt x="534" y="68"/>
                  </a:lnTo>
                  <a:lnTo>
                    <a:pt x="534" y="68"/>
                  </a:lnTo>
                  <a:lnTo>
                    <a:pt x="536" y="68"/>
                  </a:lnTo>
                  <a:lnTo>
                    <a:pt x="537" y="69"/>
                  </a:lnTo>
                  <a:lnTo>
                    <a:pt x="542" y="69"/>
                  </a:lnTo>
                  <a:lnTo>
                    <a:pt x="542" y="69"/>
                  </a:lnTo>
                  <a:lnTo>
                    <a:pt x="544" y="69"/>
                  </a:lnTo>
                  <a:lnTo>
                    <a:pt x="544" y="69"/>
                  </a:lnTo>
                  <a:lnTo>
                    <a:pt x="545" y="69"/>
                  </a:lnTo>
                  <a:lnTo>
                    <a:pt x="546" y="69"/>
                  </a:lnTo>
                  <a:lnTo>
                    <a:pt x="553" y="69"/>
                  </a:lnTo>
                  <a:lnTo>
                    <a:pt x="553" y="69"/>
                  </a:lnTo>
                  <a:lnTo>
                    <a:pt x="560" y="69"/>
                  </a:lnTo>
                  <a:lnTo>
                    <a:pt x="561" y="69"/>
                  </a:lnTo>
                  <a:lnTo>
                    <a:pt x="564" y="68"/>
                  </a:lnTo>
                  <a:lnTo>
                    <a:pt x="565" y="68"/>
                  </a:lnTo>
                  <a:lnTo>
                    <a:pt x="566" y="68"/>
                  </a:lnTo>
                  <a:lnTo>
                    <a:pt x="568" y="67"/>
                  </a:lnTo>
                  <a:lnTo>
                    <a:pt x="570" y="66"/>
                  </a:lnTo>
                  <a:lnTo>
                    <a:pt x="571" y="66"/>
                  </a:lnTo>
                  <a:lnTo>
                    <a:pt x="572" y="66"/>
                  </a:lnTo>
                  <a:lnTo>
                    <a:pt x="572" y="65"/>
                  </a:lnTo>
                  <a:lnTo>
                    <a:pt x="573" y="65"/>
                  </a:lnTo>
                  <a:lnTo>
                    <a:pt x="573" y="65"/>
                  </a:lnTo>
                  <a:lnTo>
                    <a:pt x="574" y="65"/>
                  </a:lnTo>
                  <a:lnTo>
                    <a:pt x="576" y="64"/>
                  </a:lnTo>
                  <a:lnTo>
                    <a:pt x="577" y="64"/>
                  </a:lnTo>
                  <a:lnTo>
                    <a:pt x="579" y="63"/>
                  </a:lnTo>
                  <a:lnTo>
                    <a:pt x="583" y="58"/>
                  </a:lnTo>
                  <a:lnTo>
                    <a:pt x="583" y="58"/>
                  </a:lnTo>
                  <a:lnTo>
                    <a:pt x="584" y="57"/>
                  </a:lnTo>
                  <a:lnTo>
                    <a:pt x="585" y="57"/>
                  </a:lnTo>
                  <a:lnTo>
                    <a:pt x="585" y="57"/>
                  </a:lnTo>
                  <a:lnTo>
                    <a:pt x="588" y="54"/>
                  </a:lnTo>
                  <a:lnTo>
                    <a:pt x="590" y="51"/>
                  </a:lnTo>
                  <a:lnTo>
                    <a:pt x="591" y="50"/>
                  </a:lnTo>
                  <a:lnTo>
                    <a:pt x="591" y="49"/>
                  </a:lnTo>
                  <a:lnTo>
                    <a:pt x="593" y="46"/>
                  </a:lnTo>
                  <a:lnTo>
                    <a:pt x="592" y="43"/>
                  </a:lnTo>
                  <a:lnTo>
                    <a:pt x="590" y="41"/>
                  </a:lnTo>
                  <a:lnTo>
                    <a:pt x="590" y="40"/>
                  </a:lnTo>
                  <a:lnTo>
                    <a:pt x="589" y="40"/>
                  </a:lnTo>
                  <a:lnTo>
                    <a:pt x="591" y="37"/>
                  </a:lnTo>
                  <a:lnTo>
                    <a:pt x="591" y="34"/>
                  </a:lnTo>
                  <a:lnTo>
                    <a:pt x="591" y="33"/>
                  </a:lnTo>
                  <a:lnTo>
                    <a:pt x="589" y="30"/>
                  </a:lnTo>
                  <a:lnTo>
                    <a:pt x="588" y="30"/>
                  </a:lnTo>
                  <a:lnTo>
                    <a:pt x="587" y="30"/>
                  </a:lnTo>
                  <a:lnTo>
                    <a:pt x="587" y="29"/>
                  </a:lnTo>
                  <a:lnTo>
                    <a:pt x="587" y="28"/>
                  </a:lnTo>
                  <a:lnTo>
                    <a:pt x="587" y="28"/>
                  </a:lnTo>
                  <a:lnTo>
                    <a:pt x="587" y="21"/>
                  </a:lnTo>
                  <a:lnTo>
                    <a:pt x="588" y="20"/>
                  </a:lnTo>
                  <a:lnTo>
                    <a:pt x="588" y="19"/>
                  </a:lnTo>
                  <a:lnTo>
                    <a:pt x="589" y="19"/>
                  </a:lnTo>
                  <a:lnTo>
                    <a:pt x="589" y="17"/>
                  </a:lnTo>
                  <a:lnTo>
                    <a:pt x="595" y="12"/>
                  </a:lnTo>
                  <a:lnTo>
                    <a:pt x="597" y="11"/>
                  </a:lnTo>
                  <a:lnTo>
                    <a:pt x="598" y="10"/>
                  </a:lnTo>
                  <a:lnTo>
                    <a:pt x="601" y="10"/>
                  </a:lnTo>
                  <a:lnTo>
                    <a:pt x="602" y="9"/>
                  </a:lnTo>
                  <a:lnTo>
                    <a:pt x="606" y="9"/>
                  </a:lnTo>
                  <a:lnTo>
                    <a:pt x="607" y="10"/>
                  </a:lnTo>
                  <a:lnTo>
                    <a:pt x="612" y="10"/>
                  </a:lnTo>
                  <a:lnTo>
                    <a:pt x="613" y="9"/>
                  </a:lnTo>
                  <a:lnTo>
                    <a:pt x="615" y="9"/>
                  </a:lnTo>
                  <a:lnTo>
                    <a:pt x="616" y="7"/>
                  </a:lnTo>
                  <a:lnTo>
                    <a:pt x="618" y="7"/>
                  </a:lnTo>
                  <a:lnTo>
                    <a:pt x="619" y="6"/>
                  </a:lnTo>
                  <a:lnTo>
                    <a:pt x="619" y="4"/>
                  </a:lnTo>
                  <a:lnTo>
                    <a:pt x="620" y="2"/>
                  </a:lnTo>
                  <a:lnTo>
                    <a:pt x="621" y="2"/>
                  </a:lnTo>
                  <a:lnTo>
                    <a:pt x="624" y="0"/>
                  </a:lnTo>
                  <a:lnTo>
                    <a:pt x="626" y="0"/>
                  </a:lnTo>
                  <a:lnTo>
                    <a:pt x="626" y="0"/>
                  </a:lnTo>
                  <a:lnTo>
                    <a:pt x="628" y="1"/>
                  </a:lnTo>
                  <a:lnTo>
                    <a:pt x="630" y="2"/>
                  </a:lnTo>
                  <a:lnTo>
                    <a:pt x="631" y="4"/>
                  </a:lnTo>
                  <a:lnTo>
                    <a:pt x="632" y="6"/>
                  </a:lnTo>
                  <a:lnTo>
                    <a:pt x="633" y="8"/>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6">
              <a:extLst>
                <a:ext uri="{FF2B5EF4-FFF2-40B4-BE49-F238E27FC236}">
                  <a16:creationId xmlns:a16="http://schemas.microsoft.com/office/drawing/2014/main" id="{0C12A2E8-B455-BA13-DB26-0E4B99208BD2}"/>
                </a:ext>
              </a:extLst>
            </p:cNvPr>
            <p:cNvSpPr>
              <a:spLocks noEditPoints="1"/>
            </p:cNvSpPr>
            <p:nvPr/>
          </p:nvSpPr>
          <p:spPr bwMode="auto">
            <a:xfrm>
              <a:off x="2668" y="705"/>
              <a:ext cx="360" cy="1107"/>
            </a:xfrm>
            <a:custGeom>
              <a:avLst/>
              <a:gdLst>
                <a:gd name="T0" fmla="*/ 899 w 993"/>
                <a:gd name="T1" fmla="*/ 2148 h 3051"/>
                <a:gd name="T2" fmla="*/ 510 w 993"/>
                <a:gd name="T3" fmla="*/ 1631 h 3051"/>
                <a:gd name="T4" fmla="*/ 487 w 993"/>
                <a:gd name="T5" fmla="*/ 1589 h 3051"/>
                <a:gd name="T6" fmla="*/ 774 w 993"/>
                <a:gd name="T7" fmla="*/ 1451 h 3051"/>
                <a:gd name="T8" fmla="*/ 759 w 993"/>
                <a:gd name="T9" fmla="*/ 1477 h 3051"/>
                <a:gd name="T10" fmla="*/ 771 w 993"/>
                <a:gd name="T11" fmla="*/ 1446 h 3051"/>
                <a:gd name="T12" fmla="*/ 238 w 993"/>
                <a:gd name="T13" fmla="*/ 1437 h 3051"/>
                <a:gd name="T14" fmla="*/ 342 w 993"/>
                <a:gd name="T15" fmla="*/ 1503 h 3051"/>
                <a:gd name="T16" fmla="*/ 427 w 993"/>
                <a:gd name="T17" fmla="*/ 1551 h 3051"/>
                <a:gd name="T18" fmla="*/ 496 w 993"/>
                <a:gd name="T19" fmla="*/ 1620 h 3051"/>
                <a:gd name="T20" fmla="*/ 483 w 993"/>
                <a:gd name="T21" fmla="*/ 1575 h 3051"/>
                <a:gd name="T22" fmla="*/ 578 w 993"/>
                <a:gd name="T23" fmla="*/ 1609 h 3051"/>
                <a:gd name="T24" fmla="*/ 683 w 993"/>
                <a:gd name="T25" fmla="*/ 1620 h 3051"/>
                <a:gd name="T26" fmla="*/ 753 w 993"/>
                <a:gd name="T27" fmla="*/ 1564 h 3051"/>
                <a:gd name="T28" fmla="*/ 790 w 993"/>
                <a:gd name="T29" fmla="*/ 1485 h 3051"/>
                <a:gd name="T30" fmla="*/ 843 w 993"/>
                <a:gd name="T31" fmla="*/ 1537 h 3051"/>
                <a:gd name="T32" fmla="*/ 881 w 993"/>
                <a:gd name="T33" fmla="*/ 1625 h 3051"/>
                <a:gd name="T34" fmla="*/ 813 w 993"/>
                <a:gd name="T35" fmla="*/ 1700 h 3051"/>
                <a:gd name="T36" fmla="*/ 797 w 993"/>
                <a:gd name="T37" fmla="*/ 1767 h 3051"/>
                <a:gd name="T38" fmla="*/ 800 w 993"/>
                <a:gd name="T39" fmla="*/ 1838 h 3051"/>
                <a:gd name="T40" fmla="*/ 775 w 993"/>
                <a:gd name="T41" fmla="*/ 1912 h 3051"/>
                <a:gd name="T42" fmla="*/ 788 w 993"/>
                <a:gd name="T43" fmla="*/ 2011 h 3051"/>
                <a:gd name="T44" fmla="*/ 820 w 993"/>
                <a:gd name="T45" fmla="*/ 2099 h 3051"/>
                <a:gd name="T46" fmla="*/ 854 w 993"/>
                <a:gd name="T47" fmla="*/ 2145 h 3051"/>
                <a:gd name="T48" fmla="*/ 909 w 993"/>
                <a:gd name="T49" fmla="*/ 2168 h 3051"/>
                <a:gd name="T50" fmla="*/ 938 w 993"/>
                <a:gd name="T51" fmla="*/ 2181 h 3051"/>
                <a:gd name="T52" fmla="*/ 932 w 993"/>
                <a:gd name="T53" fmla="*/ 2220 h 3051"/>
                <a:gd name="T54" fmla="*/ 988 w 993"/>
                <a:gd name="T55" fmla="*/ 2279 h 3051"/>
                <a:gd name="T56" fmla="*/ 965 w 993"/>
                <a:gd name="T57" fmla="*/ 2352 h 3051"/>
                <a:gd name="T58" fmla="*/ 948 w 993"/>
                <a:gd name="T59" fmla="*/ 2435 h 3051"/>
                <a:gd name="T60" fmla="*/ 909 w 993"/>
                <a:gd name="T61" fmla="*/ 2517 h 3051"/>
                <a:gd name="T62" fmla="*/ 854 w 993"/>
                <a:gd name="T63" fmla="*/ 2618 h 3051"/>
                <a:gd name="T64" fmla="*/ 182 w 993"/>
                <a:gd name="T65" fmla="*/ 2834 h 3051"/>
                <a:gd name="T66" fmla="*/ 134 w 993"/>
                <a:gd name="T67" fmla="*/ 2606 h 3051"/>
                <a:gd name="T68" fmla="*/ 322 w 993"/>
                <a:gd name="T69" fmla="*/ 2523 h 3051"/>
                <a:gd name="T70" fmla="*/ 443 w 993"/>
                <a:gd name="T71" fmla="*/ 2353 h 3051"/>
                <a:gd name="T72" fmla="*/ 415 w 993"/>
                <a:gd name="T73" fmla="*/ 1995 h 3051"/>
                <a:gd name="T74" fmla="*/ 353 w 993"/>
                <a:gd name="T75" fmla="*/ 1614 h 3051"/>
                <a:gd name="T76" fmla="*/ 114 w 993"/>
                <a:gd name="T77" fmla="*/ 1442 h 3051"/>
                <a:gd name="T78" fmla="*/ 202 w 993"/>
                <a:gd name="T79" fmla="*/ 1424 h 3051"/>
                <a:gd name="T80" fmla="*/ 397 w 993"/>
                <a:gd name="T81" fmla="*/ 1278 h 3051"/>
                <a:gd name="T82" fmla="*/ 278 w 993"/>
                <a:gd name="T83" fmla="*/ 1293 h 3051"/>
                <a:gd name="T84" fmla="*/ 245 w 993"/>
                <a:gd name="T85" fmla="*/ 1220 h 3051"/>
                <a:gd name="T86" fmla="*/ 664 w 993"/>
                <a:gd name="T87" fmla="*/ 1267 h 3051"/>
                <a:gd name="T88" fmla="*/ 593 w 993"/>
                <a:gd name="T89" fmla="*/ 1290 h 3051"/>
                <a:gd name="T90" fmla="*/ 636 w 993"/>
                <a:gd name="T91" fmla="*/ 1211 h 3051"/>
                <a:gd name="T92" fmla="*/ 265 w 993"/>
                <a:gd name="T93" fmla="*/ 1204 h 3051"/>
                <a:gd name="T94" fmla="*/ 433 w 993"/>
                <a:gd name="T95" fmla="*/ 1056 h 3051"/>
                <a:gd name="T96" fmla="*/ 421 w 993"/>
                <a:gd name="T97" fmla="*/ 1024 h 3051"/>
                <a:gd name="T98" fmla="*/ 375 w 993"/>
                <a:gd name="T99" fmla="*/ 1060 h 3051"/>
                <a:gd name="T100" fmla="*/ 344 w 993"/>
                <a:gd name="T101" fmla="*/ 999 h 3051"/>
                <a:gd name="T102" fmla="*/ 688 w 993"/>
                <a:gd name="T103" fmla="*/ 923 h 3051"/>
                <a:gd name="T104" fmla="*/ 648 w 993"/>
                <a:gd name="T105" fmla="*/ 896 h 3051"/>
                <a:gd name="T106" fmla="*/ 785 w 993"/>
                <a:gd name="T107" fmla="*/ 663 h 3051"/>
                <a:gd name="T108" fmla="*/ 569 w 993"/>
                <a:gd name="T109" fmla="*/ 448 h 3051"/>
                <a:gd name="T110" fmla="*/ 602 w 993"/>
                <a:gd name="T111" fmla="*/ 476 h 3051"/>
                <a:gd name="T112" fmla="*/ 684 w 993"/>
                <a:gd name="T113" fmla="*/ 400 h 3051"/>
                <a:gd name="T114" fmla="*/ 680 w 993"/>
                <a:gd name="T115" fmla="*/ 419 h 3051"/>
                <a:gd name="T116" fmla="*/ 667 w 993"/>
                <a:gd name="T117" fmla="*/ 376 h 3051"/>
                <a:gd name="T118" fmla="*/ 655 w 993"/>
                <a:gd name="T119" fmla="*/ 238 h 3051"/>
                <a:gd name="T120" fmla="*/ 600 w 993"/>
                <a:gd name="T121" fmla="*/ 238 h 3051"/>
                <a:gd name="T122" fmla="*/ 597 w 993"/>
                <a:gd name="T123" fmla="*/ 178 h 3051"/>
                <a:gd name="T124" fmla="*/ 645 w 993"/>
                <a:gd name="T125" fmla="*/ 108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3" h="3051">
                  <a:moveTo>
                    <a:pt x="971" y="2345"/>
                  </a:moveTo>
                  <a:lnTo>
                    <a:pt x="971" y="2345"/>
                  </a:lnTo>
                  <a:lnTo>
                    <a:pt x="970" y="2345"/>
                  </a:lnTo>
                  <a:lnTo>
                    <a:pt x="970" y="2344"/>
                  </a:lnTo>
                  <a:lnTo>
                    <a:pt x="970" y="2344"/>
                  </a:lnTo>
                  <a:lnTo>
                    <a:pt x="970" y="2344"/>
                  </a:lnTo>
                  <a:lnTo>
                    <a:pt x="971" y="2344"/>
                  </a:lnTo>
                  <a:lnTo>
                    <a:pt x="971" y="2344"/>
                  </a:lnTo>
                  <a:lnTo>
                    <a:pt x="971" y="2345"/>
                  </a:lnTo>
                  <a:close/>
                  <a:moveTo>
                    <a:pt x="983" y="2334"/>
                  </a:moveTo>
                  <a:lnTo>
                    <a:pt x="983" y="2335"/>
                  </a:lnTo>
                  <a:lnTo>
                    <a:pt x="981" y="2334"/>
                  </a:lnTo>
                  <a:lnTo>
                    <a:pt x="981" y="2333"/>
                  </a:lnTo>
                  <a:lnTo>
                    <a:pt x="981" y="2333"/>
                  </a:lnTo>
                  <a:lnTo>
                    <a:pt x="982" y="2333"/>
                  </a:lnTo>
                  <a:lnTo>
                    <a:pt x="983" y="2333"/>
                  </a:lnTo>
                  <a:lnTo>
                    <a:pt x="983" y="2334"/>
                  </a:lnTo>
                  <a:close/>
                  <a:moveTo>
                    <a:pt x="987" y="2328"/>
                  </a:moveTo>
                  <a:lnTo>
                    <a:pt x="987" y="2328"/>
                  </a:lnTo>
                  <a:lnTo>
                    <a:pt x="987" y="2328"/>
                  </a:lnTo>
                  <a:lnTo>
                    <a:pt x="987" y="2327"/>
                  </a:lnTo>
                  <a:lnTo>
                    <a:pt x="987" y="2326"/>
                  </a:lnTo>
                  <a:lnTo>
                    <a:pt x="988" y="2326"/>
                  </a:lnTo>
                  <a:lnTo>
                    <a:pt x="988" y="2327"/>
                  </a:lnTo>
                  <a:lnTo>
                    <a:pt x="988" y="2327"/>
                  </a:lnTo>
                  <a:lnTo>
                    <a:pt x="988" y="2328"/>
                  </a:lnTo>
                  <a:lnTo>
                    <a:pt x="987" y="2328"/>
                  </a:lnTo>
                  <a:close/>
                  <a:moveTo>
                    <a:pt x="934" y="2196"/>
                  </a:moveTo>
                  <a:lnTo>
                    <a:pt x="934" y="2197"/>
                  </a:lnTo>
                  <a:lnTo>
                    <a:pt x="933" y="2197"/>
                  </a:lnTo>
                  <a:lnTo>
                    <a:pt x="932" y="2196"/>
                  </a:lnTo>
                  <a:lnTo>
                    <a:pt x="932" y="2196"/>
                  </a:lnTo>
                  <a:lnTo>
                    <a:pt x="932" y="2195"/>
                  </a:lnTo>
                  <a:lnTo>
                    <a:pt x="932" y="2195"/>
                  </a:lnTo>
                  <a:lnTo>
                    <a:pt x="933" y="2195"/>
                  </a:lnTo>
                  <a:lnTo>
                    <a:pt x="933" y="2195"/>
                  </a:lnTo>
                  <a:lnTo>
                    <a:pt x="933" y="2196"/>
                  </a:lnTo>
                  <a:lnTo>
                    <a:pt x="934" y="2196"/>
                  </a:lnTo>
                  <a:close/>
                  <a:moveTo>
                    <a:pt x="912" y="2172"/>
                  </a:moveTo>
                  <a:lnTo>
                    <a:pt x="911" y="2172"/>
                  </a:lnTo>
                  <a:lnTo>
                    <a:pt x="911" y="2172"/>
                  </a:lnTo>
                  <a:lnTo>
                    <a:pt x="911" y="2172"/>
                  </a:lnTo>
                  <a:lnTo>
                    <a:pt x="911" y="2171"/>
                  </a:lnTo>
                  <a:lnTo>
                    <a:pt x="911" y="2171"/>
                  </a:lnTo>
                  <a:lnTo>
                    <a:pt x="912" y="2171"/>
                  </a:lnTo>
                  <a:lnTo>
                    <a:pt x="912" y="2171"/>
                  </a:lnTo>
                  <a:lnTo>
                    <a:pt x="912" y="2172"/>
                  </a:lnTo>
                  <a:close/>
                  <a:moveTo>
                    <a:pt x="917" y="2155"/>
                  </a:moveTo>
                  <a:lnTo>
                    <a:pt x="915" y="2156"/>
                  </a:lnTo>
                  <a:lnTo>
                    <a:pt x="914" y="2155"/>
                  </a:lnTo>
                  <a:lnTo>
                    <a:pt x="914" y="2154"/>
                  </a:lnTo>
                  <a:lnTo>
                    <a:pt x="914" y="2154"/>
                  </a:lnTo>
                  <a:lnTo>
                    <a:pt x="914" y="2153"/>
                  </a:lnTo>
                  <a:lnTo>
                    <a:pt x="915" y="2152"/>
                  </a:lnTo>
                  <a:lnTo>
                    <a:pt x="916" y="2152"/>
                  </a:lnTo>
                  <a:lnTo>
                    <a:pt x="917" y="2153"/>
                  </a:lnTo>
                  <a:lnTo>
                    <a:pt x="917" y="2155"/>
                  </a:lnTo>
                  <a:close/>
                  <a:moveTo>
                    <a:pt x="901" y="2149"/>
                  </a:moveTo>
                  <a:lnTo>
                    <a:pt x="900" y="2149"/>
                  </a:lnTo>
                  <a:lnTo>
                    <a:pt x="899" y="2148"/>
                  </a:lnTo>
                  <a:lnTo>
                    <a:pt x="900" y="2146"/>
                  </a:lnTo>
                  <a:lnTo>
                    <a:pt x="901" y="2145"/>
                  </a:lnTo>
                  <a:lnTo>
                    <a:pt x="902" y="2145"/>
                  </a:lnTo>
                  <a:lnTo>
                    <a:pt x="903" y="2146"/>
                  </a:lnTo>
                  <a:lnTo>
                    <a:pt x="903" y="2147"/>
                  </a:lnTo>
                  <a:lnTo>
                    <a:pt x="901" y="2149"/>
                  </a:lnTo>
                  <a:close/>
                  <a:moveTo>
                    <a:pt x="793" y="1725"/>
                  </a:moveTo>
                  <a:lnTo>
                    <a:pt x="793" y="1725"/>
                  </a:lnTo>
                  <a:lnTo>
                    <a:pt x="793" y="1724"/>
                  </a:lnTo>
                  <a:lnTo>
                    <a:pt x="793" y="1723"/>
                  </a:lnTo>
                  <a:lnTo>
                    <a:pt x="793" y="1723"/>
                  </a:lnTo>
                  <a:lnTo>
                    <a:pt x="793" y="1723"/>
                  </a:lnTo>
                  <a:lnTo>
                    <a:pt x="794" y="1724"/>
                  </a:lnTo>
                  <a:lnTo>
                    <a:pt x="793" y="1725"/>
                  </a:lnTo>
                  <a:close/>
                  <a:moveTo>
                    <a:pt x="811" y="1704"/>
                  </a:moveTo>
                  <a:lnTo>
                    <a:pt x="810" y="1706"/>
                  </a:lnTo>
                  <a:lnTo>
                    <a:pt x="810" y="1705"/>
                  </a:lnTo>
                  <a:lnTo>
                    <a:pt x="810" y="1704"/>
                  </a:lnTo>
                  <a:lnTo>
                    <a:pt x="811" y="1703"/>
                  </a:lnTo>
                  <a:lnTo>
                    <a:pt x="811" y="1704"/>
                  </a:lnTo>
                  <a:close/>
                  <a:moveTo>
                    <a:pt x="844" y="1683"/>
                  </a:moveTo>
                  <a:lnTo>
                    <a:pt x="844" y="1683"/>
                  </a:lnTo>
                  <a:lnTo>
                    <a:pt x="844" y="1682"/>
                  </a:lnTo>
                  <a:lnTo>
                    <a:pt x="843" y="1681"/>
                  </a:lnTo>
                  <a:lnTo>
                    <a:pt x="844" y="1681"/>
                  </a:lnTo>
                  <a:lnTo>
                    <a:pt x="844" y="1681"/>
                  </a:lnTo>
                  <a:lnTo>
                    <a:pt x="844" y="1681"/>
                  </a:lnTo>
                  <a:lnTo>
                    <a:pt x="844" y="1682"/>
                  </a:lnTo>
                  <a:lnTo>
                    <a:pt x="845" y="1682"/>
                  </a:lnTo>
                  <a:lnTo>
                    <a:pt x="844" y="1683"/>
                  </a:lnTo>
                  <a:close/>
                  <a:moveTo>
                    <a:pt x="867" y="1650"/>
                  </a:moveTo>
                  <a:lnTo>
                    <a:pt x="866" y="1650"/>
                  </a:lnTo>
                  <a:lnTo>
                    <a:pt x="866" y="1650"/>
                  </a:lnTo>
                  <a:lnTo>
                    <a:pt x="866" y="1649"/>
                  </a:lnTo>
                  <a:lnTo>
                    <a:pt x="867" y="1649"/>
                  </a:lnTo>
                  <a:lnTo>
                    <a:pt x="867" y="1649"/>
                  </a:lnTo>
                  <a:lnTo>
                    <a:pt x="868" y="1649"/>
                  </a:lnTo>
                  <a:lnTo>
                    <a:pt x="867" y="1650"/>
                  </a:lnTo>
                  <a:close/>
                  <a:moveTo>
                    <a:pt x="872" y="1644"/>
                  </a:moveTo>
                  <a:lnTo>
                    <a:pt x="871" y="1645"/>
                  </a:lnTo>
                  <a:lnTo>
                    <a:pt x="871" y="1644"/>
                  </a:lnTo>
                  <a:lnTo>
                    <a:pt x="871" y="1644"/>
                  </a:lnTo>
                  <a:lnTo>
                    <a:pt x="872" y="1643"/>
                  </a:lnTo>
                  <a:lnTo>
                    <a:pt x="873" y="1644"/>
                  </a:lnTo>
                  <a:lnTo>
                    <a:pt x="872" y="1644"/>
                  </a:lnTo>
                  <a:close/>
                  <a:moveTo>
                    <a:pt x="879" y="1642"/>
                  </a:moveTo>
                  <a:lnTo>
                    <a:pt x="878" y="1642"/>
                  </a:lnTo>
                  <a:lnTo>
                    <a:pt x="878" y="1642"/>
                  </a:lnTo>
                  <a:lnTo>
                    <a:pt x="878" y="1641"/>
                  </a:lnTo>
                  <a:lnTo>
                    <a:pt x="878" y="1640"/>
                  </a:lnTo>
                  <a:lnTo>
                    <a:pt x="880" y="1640"/>
                  </a:lnTo>
                  <a:lnTo>
                    <a:pt x="880" y="1641"/>
                  </a:lnTo>
                  <a:lnTo>
                    <a:pt x="880" y="1641"/>
                  </a:lnTo>
                  <a:lnTo>
                    <a:pt x="879" y="1642"/>
                  </a:lnTo>
                  <a:close/>
                  <a:moveTo>
                    <a:pt x="509" y="1634"/>
                  </a:moveTo>
                  <a:lnTo>
                    <a:pt x="508" y="1635"/>
                  </a:lnTo>
                  <a:lnTo>
                    <a:pt x="507" y="1634"/>
                  </a:lnTo>
                  <a:lnTo>
                    <a:pt x="507" y="1632"/>
                  </a:lnTo>
                  <a:lnTo>
                    <a:pt x="508" y="1631"/>
                  </a:lnTo>
                  <a:lnTo>
                    <a:pt x="510" y="1631"/>
                  </a:lnTo>
                  <a:lnTo>
                    <a:pt x="510" y="1633"/>
                  </a:lnTo>
                  <a:lnTo>
                    <a:pt x="509" y="1634"/>
                  </a:lnTo>
                  <a:close/>
                  <a:moveTo>
                    <a:pt x="506" y="1634"/>
                  </a:moveTo>
                  <a:lnTo>
                    <a:pt x="506" y="1635"/>
                  </a:lnTo>
                  <a:lnTo>
                    <a:pt x="505" y="1635"/>
                  </a:lnTo>
                  <a:lnTo>
                    <a:pt x="504" y="1634"/>
                  </a:lnTo>
                  <a:lnTo>
                    <a:pt x="503" y="1629"/>
                  </a:lnTo>
                  <a:lnTo>
                    <a:pt x="502" y="1628"/>
                  </a:lnTo>
                  <a:lnTo>
                    <a:pt x="502" y="1627"/>
                  </a:lnTo>
                  <a:lnTo>
                    <a:pt x="503" y="1627"/>
                  </a:lnTo>
                  <a:lnTo>
                    <a:pt x="504" y="1627"/>
                  </a:lnTo>
                  <a:lnTo>
                    <a:pt x="504" y="1627"/>
                  </a:lnTo>
                  <a:lnTo>
                    <a:pt x="505" y="1627"/>
                  </a:lnTo>
                  <a:lnTo>
                    <a:pt x="505" y="1628"/>
                  </a:lnTo>
                  <a:lnTo>
                    <a:pt x="507" y="1631"/>
                  </a:lnTo>
                  <a:lnTo>
                    <a:pt x="506" y="1634"/>
                  </a:lnTo>
                  <a:close/>
                  <a:moveTo>
                    <a:pt x="882" y="1626"/>
                  </a:moveTo>
                  <a:lnTo>
                    <a:pt x="881" y="1626"/>
                  </a:lnTo>
                  <a:lnTo>
                    <a:pt x="881" y="1626"/>
                  </a:lnTo>
                  <a:lnTo>
                    <a:pt x="882" y="1625"/>
                  </a:lnTo>
                  <a:lnTo>
                    <a:pt x="882" y="1625"/>
                  </a:lnTo>
                  <a:lnTo>
                    <a:pt x="882" y="1625"/>
                  </a:lnTo>
                  <a:lnTo>
                    <a:pt x="883" y="1626"/>
                  </a:lnTo>
                  <a:lnTo>
                    <a:pt x="882" y="1626"/>
                  </a:lnTo>
                  <a:close/>
                  <a:moveTo>
                    <a:pt x="503" y="1627"/>
                  </a:moveTo>
                  <a:lnTo>
                    <a:pt x="502" y="1627"/>
                  </a:lnTo>
                  <a:lnTo>
                    <a:pt x="502" y="1626"/>
                  </a:lnTo>
                  <a:lnTo>
                    <a:pt x="502" y="1625"/>
                  </a:lnTo>
                  <a:lnTo>
                    <a:pt x="502" y="1625"/>
                  </a:lnTo>
                  <a:lnTo>
                    <a:pt x="504" y="1626"/>
                  </a:lnTo>
                  <a:lnTo>
                    <a:pt x="503" y="1627"/>
                  </a:lnTo>
                  <a:close/>
                  <a:moveTo>
                    <a:pt x="884" y="1620"/>
                  </a:moveTo>
                  <a:lnTo>
                    <a:pt x="883" y="1620"/>
                  </a:lnTo>
                  <a:lnTo>
                    <a:pt x="883" y="1620"/>
                  </a:lnTo>
                  <a:lnTo>
                    <a:pt x="883" y="1619"/>
                  </a:lnTo>
                  <a:lnTo>
                    <a:pt x="883" y="1619"/>
                  </a:lnTo>
                  <a:lnTo>
                    <a:pt x="884" y="1619"/>
                  </a:lnTo>
                  <a:lnTo>
                    <a:pt x="884" y="1619"/>
                  </a:lnTo>
                  <a:lnTo>
                    <a:pt x="884" y="1620"/>
                  </a:lnTo>
                  <a:close/>
                  <a:moveTo>
                    <a:pt x="502" y="1624"/>
                  </a:moveTo>
                  <a:lnTo>
                    <a:pt x="501" y="1624"/>
                  </a:lnTo>
                  <a:lnTo>
                    <a:pt x="499" y="1622"/>
                  </a:lnTo>
                  <a:lnTo>
                    <a:pt x="498" y="1619"/>
                  </a:lnTo>
                  <a:lnTo>
                    <a:pt x="496" y="1617"/>
                  </a:lnTo>
                  <a:lnTo>
                    <a:pt x="496" y="1616"/>
                  </a:lnTo>
                  <a:lnTo>
                    <a:pt x="496" y="1616"/>
                  </a:lnTo>
                  <a:lnTo>
                    <a:pt x="496" y="1615"/>
                  </a:lnTo>
                  <a:lnTo>
                    <a:pt x="497" y="1615"/>
                  </a:lnTo>
                  <a:lnTo>
                    <a:pt x="500" y="1618"/>
                  </a:lnTo>
                  <a:lnTo>
                    <a:pt x="500" y="1619"/>
                  </a:lnTo>
                  <a:lnTo>
                    <a:pt x="502" y="1621"/>
                  </a:lnTo>
                  <a:lnTo>
                    <a:pt x="502" y="1624"/>
                  </a:lnTo>
                  <a:close/>
                  <a:moveTo>
                    <a:pt x="492" y="1596"/>
                  </a:moveTo>
                  <a:lnTo>
                    <a:pt x="492" y="1597"/>
                  </a:lnTo>
                  <a:lnTo>
                    <a:pt x="490" y="1597"/>
                  </a:lnTo>
                  <a:lnTo>
                    <a:pt x="486" y="1589"/>
                  </a:lnTo>
                  <a:lnTo>
                    <a:pt x="486" y="1588"/>
                  </a:lnTo>
                  <a:lnTo>
                    <a:pt x="487" y="1588"/>
                  </a:lnTo>
                  <a:lnTo>
                    <a:pt x="487" y="1589"/>
                  </a:lnTo>
                  <a:lnTo>
                    <a:pt x="487" y="1589"/>
                  </a:lnTo>
                  <a:lnTo>
                    <a:pt x="489" y="1591"/>
                  </a:lnTo>
                  <a:lnTo>
                    <a:pt x="492" y="1596"/>
                  </a:lnTo>
                  <a:close/>
                  <a:moveTo>
                    <a:pt x="872" y="1562"/>
                  </a:moveTo>
                  <a:lnTo>
                    <a:pt x="871" y="1562"/>
                  </a:lnTo>
                  <a:lnTo>
                    <a:pt x="871" y="1562"/>
                  </a:lnTo>
                  <a:lnTo>
                    <a:pt x="871" y="1561"/>
                  </a:lnTo>
                  <a:lnTo>
                    <a:pt x="871" y="1561"/>
                  </a:lnTo>
                  <a:lnTo>
                    <a:pt x="872" y="1561"/>
                  </a:lnTo>
                  <a:lnTo>
                    <a:pt x="872" y="1561"/>
                  </a:lnTo>
                  <a:lnTo>
                    <a:pt x="872" y="1562"/>
                  </a:lnTo>
                  <a:close/>
                  <a:moveTo>
                    <a:pt x="871" y="1560"/>
                  </a:moveTo>
                  <a:lnTo>
                    <a:pt x="871" y="1560"/>
                  </a:lnTo>
                  <a:lnTo>
                    <a:pt x="869" y="1558"/>
                  </a:lnTo>
                  <a:lnTo>
                    <a:pt x="869" y="1557"/>
                  </a:lnTo>
                  <a:lnTo>
                    <a:pt x="868" y="1557"/>
                  </a:lnTo>
                  <a:lnTo>
                    <a:pt x="869" y="1556"/>
                  </a:lnTo>
                  <a:lnTo>
                    <a:pt x="872" y="1558"/>
                  </a:lnTo>
                  <a:lnTo>
                    <a:pt x="871" y="1560"/>
                  </a:lnTo>
                  <a:close/>
                  <a:moveTo>
                    <a:pt x="770" y="1495"/>
                  </a:moveTo>
                  <a:lnTo>
                    <a:pt x="768" y="1495"/>
                  </a:lnTo>
                  <a:lnTo>
                    <a:pt x="767" y="1492"/>
                  </a:lnTo>
                  <a:lnTo>
                    <a:pt x="767" y="1491"/>
                  </a:lnTo>
                  <a:lnTo>
                    <a:pt x="767" y="1490"/>
                  </a:lnTo>
                  <a:lnTo>
                    <a:pt x="768" y="1489"/>
                  </a:lnTo>
                  <a:lnTo>
                    <a:pt x="769" y="1491"/>
                  </a:lnTo>
                  <a:lnTo>
                    <a:pt x="770" y="1491"/>
                  </a:lnTo>
                  <a:lnTo>
                    <a:pt x="770" y="1492"/>
                  </a:lnTo>
                  <a:lnTo>
                    <a:pt x="770" y="1493"/>
                  </a:lnTo>
                  <a:lnTo>
                    <a:pt x="770" y="1495"/>
                  </a:lnTo>
                  <a:close/>
                  <a:moveTo>
                    <a:pt x="797" y="1485"/>
                  </a:moveTo>
                  <a:lnTo>
                    <a:pt x="797" y="1485"/>
                  </a:lnTo>
                  <a:lnTo>
                    <a:pt x="796" y="1485"/>
                  </a:lnTo>
                  <a:lnTo>
                    <a:pt x="796" y="1484"/>
                  </a:lnTo>
                  <a:lnTo>
                    <a:pt x="797" y="1484"/>
                  </a:lnTo>
                  <a:lnTo>
                    <a:pt x="798" y="1484"/>
                  </a:lnTo>
                  <a:lnTo>
                    <a:pt x="798" y="1485"/>
                  </a:lnTo>
                  <a:lnTo>
                    <a:pt x="797" y="1485"/>
                  </a:lnTo>
                  <a:close/>
                  <a:moveTo>
                    <a:pt x="782" y="1483"/>
                  </a:moveTo>
                  <a:lnTo>
                    <a:pt x="781" y="1484"/>
                  </a:lnTo>
                  <a:lnTo>
                    <a:pt x="780" y="1483"/>
                  </a:lnTo>
                  <a:lnTo>
                    <a:pt x="780" y="1482"/>
                  </a:lnTo>
                  <a:lnTo>
                    <a:pt x="780" y="1482"/>
                  </a:lnTo>
                  <a:lnTo>
                    <a:pt x="781" y="1482"/>
                  </a:lnTo>
                  <a:lnTo>
                    <a:pt x="781" y="1481"/>
                  </a:lnTo>
                  <a:lnTo>
                    <a:pt x="781" y="1481"/>
                  </a:lnTo>
                  <a:lnTo>
                    <a:pt x="782" y="1482"/>
                  </a:lnTo>
                  <a:lnTo>
                    <a:pt x="782" y="1483"/>
                  </a:lnTo>
                  <a:close/>
                  <a:moveTo>
                    <a:pt x="786" y="1457"/>
                  </a:moveTo>
                  <a:lnTo>
                    <a:pt x="785" y="1457"/>
                  </a:lnTo>
                  <a:lnTo>
                    <a:pt x="785" y="1457"/>
                  </a:lnTo>
                  <a:lnTo>
                    <a:pt x="786" y="1456"/>
                  </a:lnTo>
                  <a:lnTo>
                    <a:pt x="786" y="1456"/>
                  </a:lnTo>
                  <a:lnTo>
                    <a:pt x="786" y="1456"/>
                  </a:lnTo>
                  <a:lnTo>
                    <a:pt x="787" y="1456"/>
                  </a:lnTo>
                  <a:lnTo>
                    <a:pt x="787" y="1456"/>
                  </a:lnTo>
                  <a:lnTo>
                    <a:pt x="786" y="1456"/>
                  </a:lnTo>
                  <a:lnTo>
                    <a:pt x="786" y="1457"/>
                  </a:lnTo>
                  <a:close/>
                  <a:moveTo>
                    <a:pt x="770" y="1450"/>
                  </a:moveTo>
                  <a:lnTo>
                    <a:pt x="772" y="1451"/>
                  </a:lnTo>
                  <a:lnTo>
                    <a:pt x="774" y="1451"/>
                  </a:lnTo>
                  <a:lnTo>
                    <a:pt x="774" y="1452"/>
                  </a:lnTo>
                  <a:lnTo>
                    <a:pt x="776" y="1452"/>
                  </a:lnTo>
                  <a:lnTo>
                    <a:pt x="777" y="1451"/>
                  </a:lnTo>
                  <a:lnTo>
                    <a:pt x="781" y="1451"/>
                  </a:lnTo>
                  <a:lnTo>
                    <a:pt x="782" y="1451"/>
                  </a:lnTo>
                  <a:lnTo>
                    <a:pt x="782" y="1452"/>
                  </a:lnTo>
                  <a:lnTo>
                    <a:pt x="780" y="1454"/>
                  </a:lnTo>
                  <a:lnTo>
                    <a:pt x="780" y="1455"/>
                  </a:lnTo>
                  <a:lnTo>
                    <a:pt x="781" y="1456"/>
                  </a:lnTo>
                  <a:lnTo>
                    <a:pt x="783" y="1457"/>
                  </a:lnTo>
                  <a:lnTo>
                    <a:pt x="783" y="1458"/>
                  </a:lnTo>
                  <a:lnTo>
                    <a:pt x="781" y="1460"/>
                  </a:lnTo>
                  <a:lnTo>
                    <a:pt x="781" y="1461"/>
                  </a:lnTo>
                  <a:lnTo>
                    <a:pt x="782" y="1463"/>
                  </a:lnTo>
                  <a:lnTo>
                    <a:pt x="782" y="1463"/>
                  </a:lnTo>
                  <a:lnTo>
                    <a:pt x="782" y="1468"/>
                  </a:lnTo>
                  <a:lnTo>
                    <a:pt x="781" y="1470"/>
                  </a:lnTo>
                  <a:lnTo>
                    <a:pt x="781" y="1470"/>
                  </a:lnTo>
                  <a:lnTo>
                    <a:pt x="781" y="1472"/>
                  </a:lnTo>
                  <a:lnTo>
                    <a:pt x="779" y="1472"/>
                  </a:lnTo>
                  <a:lnTo>
                    <a:pt x="778" y="1473"/>
                  </a:lnTo>
                  <a:lnTo>
                    <a:pt x="776" y="1476"/>
                  </a:lnTo>
                  <a:lnTo>
                    <a:pt x="776" y="1479"/>
                  </a:lnTo>
                  <a:lnTo>
                    <a:pt x="776" y="1479"/>
                  </a:lnTo>
                  <a:lnTo>
                    <a:pt x="777" y="1479"/>
                  </a:lnTo>
                  <a:lnTo>
                    <a:pt x="778" y="1481"/>
                  </a:lnTo>
                  <a:lnTo>
                    <a:pt x="778" y="1483"/>
                  </a:lnTo>
                  <a:lnTo>
                    <a:pt x="779" y="1484"/>
                  </a:lnTo>
                  <a:lnTo>
                    <a:pt x="777" y="1485"/>
                  </a:lnTo>
                  <a:lnTo>
                    <a:pt x="777" y="1488"/>
                  </a:lnTo>
                  <a:lnTo>
                    <a:pt x="777" y="1488"/>
                  </a:lnTo>
                  <a:lnTo>
                    <a:pt x="777" y="1489"/>
                  </a:lnTo>
                  <a:lnTo>
                    <a:pt x="776" y="1489"/>
                  </a:lnTo>
                  <a:lnTo>
                    <a:pt x="776" y="1488"/>
                  </a:lnTo>
                  <a:lnTo>
                    <a:pt x="775" y="1488"/>
                  </a:lnTo>
                  <a:lnTo>
                    <a:pt x="775" y="1487"/>
                  </a:lnTo>
                  <a:lnTo>
                    <a:pt x="773" y="1485"/>
                  </a:lnTo>
                  <a:lnTo>
                    <a:pt x="770" y="1486"/>
                  </a:lnTo>
                  <a:lnTo>
                    <a:pt x="767" y="1487"/>
                  </a:lnTo>
                  <a:lnTo>
                    <a:pt x="762" y="1493"/>
                  </a:lnTo>
                  <a:lnTo>
                    <a:pt x="761" y="1493"/>
                  </a:lnTo>
                  <a:lnTo>
                    <a:pt x="759" y="1495"/>
                  </a:lnTo>
                  <a:lnTo>
                    <a:pt x="759" y="1496"/>
                  </a:lnTo>
                  <a:lnTo>
                    <a:pt x="758" y="1497"/>
                  </a:lnTo>
                  <a:lnTo>
                    <a:pt x="757" y="1496"/>
                  </a:lnTo>
                  <a:lnTo>
                    <a:pt x="757" y="1493"/>
                  </a:lnTo>
                  <a:lnTo>
                    <a:pt x="758" y="1491"/>
                  </a:lnTo>
                  <a:lnTo>
                    <a:pt x="758" y="1490"/>
                  </a:lnTo>
                  <a:lnTo>
                    <a:pt x="757" y="1488"/>
                  </a:lnTo>
                  <a:lnTo>
                    <a:pt x="758" y="1486"/>
                  </a:lnTo>
                  <a:lnTo>
                    <a:pt x="758" y="1485"/>
                  </a:lnTo>
                  <a:lnTo>
                    <a:pt x="758" y="1484"/>
                  </a:lnTo>
                  <a:lnTo>
                    <a:pt x="759" y="1484"/>
                  </a:lnTo>
                  <a:lnTo>
                    <a:pt x="758" y="1483"/>
                  </a:lnTo>
                  <a:lnTo>
                    <a:pt x="758" y="1482"/>
                  </a:lnTo>
                  <a:lnTo>
                    <a:pt x="759" y="1481"/>
                  </a:lnTo>
                  <a:lnTo>
                    <a:pt x="759" y="1480"/>
                  </a:lnTo>
                  <a:lnTo>
                    <a:pt x="760" y="1479"/>
                  </a:lnTo>
                  <a:lnTo>
                    <a:pt x="760" y="1478"/>
                  </a:lnTo>
                  <a:lnTo>
                    <a:pt x="759" y="1477"/>
                  </a:lnTo>
                  <a:lnTo>
                    <a:pt x="758" y="1475"/>
                  </a:lnTo>
                  <a:lnTo>
                    <a:pt x="760" y="1474"/>
                  </a:lnTo>
                  <a:lnTo>
                    <a:pt x="761" y="1474"/>
                  </a:lnTo>
                  <a:lnTo>
                    <a:pt x="763" y="1472"/>
                  </a:lnTo>
                  <a:lnTo>
                    <a:pt x="763" y="1471"/>
                  </a:lnTo>
                  <a:lnTo>
                    <a:pt x="762" y="1470"/>
                  </a:lnTo>
                  <a:lnTo>
                    <a:pt x="761" y="1470"/>
                  </a:lnTo>
                  <a:lnTo>
                    <a:pt x="759" y="1471"/>
                  </a:lnTo>
                  <a:lnTo>
                    <a:pt x="758" y="1471"/>
                  </a:lnTo>
                  <a:lnTo>
                    <a:pt x="757" y="1470"/>
                  </a:lnTo>
                  <a:lnTo>
                    <a:pt x="756" y="1470"/>
                  </a:lnTo>
                  <a:lnTo>
                    <a:pt x="756" y="1469"/>
                  </a:lnTo>
                  <a:lnTo>
                    <a:pt x="755" y="1468"/>
                  </a:lnTo>
                  <a:lnTo>
                    <a:pt x="755" y="1467"/>
                  </a:lnTo>
                  <a:lnTo>
                    <a:pt x="756" y="1466"/>
                  </a:lnTo>
                  <a:lnTo>
                    <a:pt x="756" y="1462"/>
                  </a:lnTo>
                  <a:lnTo>
                    <a:pt x="756" y="1461"/>
                  </a:lnTo>
                  <a:lnTo>
                    <a:pt x="757" y="1461"/>
                  </a:lnTo>
                  <a:lnTo>
                    <a:pt x="758" y="1461"/>
                  </a:lnTo>
                  <a:lnTo>
                    <a:pt x="758" y="1457"/>
                  </a:lnTo>
                  <a:lnTo>
                    <a:pt x="759" y="1457"/>
                  </a:lnTo>
                  <a:lnTo>
                    <a:pt x="761" y="1457"/>
                  </a:lnTo>
                  <a:lnTo>
                    <a:pt x="761" y="1456"/>
                  </a:lnTo>
                  <a:lnTo>
                    <a:pt x="762" y="1455"/>
                  </a:lnTo>
                  <a:lnTo>
                    <a:pt x="764" y="1455"/>
                  </a:lnTo>
                  <a:lnTo>
                    <a:pt x="765" y="1454"/>
                  </a:lnTo>
                  <a:lnTo>
                    <a:pt x="770" y="1454"/>
                  </a:lnTo>
                  <a:lnTo>
                    <a:pt x="771" y="1453"/>
                  </a:lnTo>
                  <a:lnTo>
                    <a:pt x="769" y="1451"/>
                  </a:lnTo>
                  <a:lnTo>
                    <a:pt x="769" y="1450"/>
                  </a:lnTo>
                  <a:lnTo>
                    <a:pt x="770" y="1450"/>
                  </a:lnTo>
                  <a:close/>
                  <a:moveTo>
                    <a:pt x="789" y="1450"/>
                  </a:moveTo>
                  <a:lnTo>
                    <a:pt x="788" y="1451"/>
                  </a:lnTo>
                  <a:lnTo>
                    <a:pt x="787" y="1450"/>
                  </a:lnTo>
                  <a:lnTo>
                    <a:pt x="788" y="1450"/>
                  </a:lnTo>
                  <a:lnTo>
                    <a:pt x="788" y="1449"/>
                  </a:lnTo>
                  <a:lnTo>
                    <a:pt x="788" y="1449"/>
                  </a:lnTo>
                  <a:lnTo>
                    <a:pt x="789" y="1449"/>
                  </a:lnTo>
                  <a:lnTo>
                    <a:pt x="789" y="1449"/>
                  </a:lnTo>
                  <a:lnTo>
                    <a:pt x="789" y="1450"/>
                  </a:lnTo>
                  <a:close/>
                  <a:moveTo>
                    <a:pt x="772" y="1449"/>
                  </a:moveTo>
                  <a:lnTo>
                    <a:pt x="771" y="1449"/>
                  </a:lnTo>
                  <a:lnTo>
                    <a:pt x="770" y="1448"/>
                  </a:lnTo>
                  <a:lnTo>
                    <a:pt x="770" y="1448"/>
                  </a:lnTo>
                  <a:lnTo>
                    <a:pt x="770" y="1447"/>
                  </a:lnTo>
                  <a:lnTo>
                    <a:pt x="771" y="1447"/>
                  </a:lnTo>
                  <a:lnTo>
                    <a:pt x="771" y="1447"/>
                  </a:lnTo>
                  <a:lnTo>
                    <a:pt x="771" y="1448"/>
                  </a:lnTo>
                  <a:lnTo>
                    <a:pt x="772" y="1448"/>
                  </a:lnTo>
                  <a:lnTo>
                    <a:pt x="772" y="1449"/>
                  </a:lnTo>
                  <a:close/>
                  <a:moveTo>
                    <a:pt x="789" y="1447"/>
                  </a:moveTo>
                  <a:lnTo>
                    <a:pt x="788" y="1447"/>
                  </a:lnTo>
                  <a:lnTo>
                    <a:pt x="787" y="1447"/>
                  </a:lnTo>
                  <a:lnTo>
                    <a:pt x="787" y="1446"/>
                  </a:lnTo>
                  <a:lnTo>
                    <a:pt x="788" y="1446"/>
                  </a:lnTo>
                  <a:lnTo>
                    <a:pt x="789" y="1446"/>
                  </a:lnTo>
                  <a:lnTo>
                    <a:pt x="789" y="1446"/>
                  </a:lnTo>
                  <a:lnTo>
                    <a:pt x="789" y="1447"/>
                  </a:lnTo>
                  <a:close/>
                  <a:moveTo>
                    <a:pt x="772" y="1446"/>
                  </a:moveTo>
                  <a:lnTo>
                    <a:pt x="771" y="1446"/>
                  </a:lnTo>
                  <a:lnTo>
                    <a:pt x="770" y="1445"/>
                  </a:lnTo>
                  <a:lnTo>
                    <a:pt x="770" y="1445"/>
                  </a:lnTo>
                  <a:lnTo>
                    <a:pt x="771" y="1445"/>
                  </a:lnTo>
                  <a:lnTo>
                    <a:pt x="772" y="1444"/>
                  </a:lnTo>
                  <a:lnTo>
                    <a:pt x="773" y="1444"/>
                  </a:lnTo>
                  <a:lnTo>
                    <a:pt x="773" y="1445"/>
                  </a:lnTo>
                  <a:lnTo>
                    <a:pt x="772" y="1446"/>
                  </a:lnTo>
                  <a:close/>
                  <a:moveTo>
                    <a:pt x="122" y="1440"/>
                  </a:moveTo>
                  <a:lnTo>
                    <a:pt x="120" y="1440"/>
                  </a:lnTo>
                  <a:lnTo>
                    <a:pt x="120" y="1440"/>
                  </a:lnTo>
                  <a:lnTo>
                    <a:pt x="121" y="1440"/>
                  </a:lnTo>
                  <a:lnTo>
                    <a:pt x="120" y="1439"/>
                  </a:lnTo>
                  <a:lnTo>
                    <a:pt x="121" y="1439"/>
                  </a:lnTo>
                  <a:lnTo>
                    <a:pt x="121" y="1439"/>
                  </a:lnTo>
                  <a:lnTo>
                    <a:pt x="122" y="1440"/>
                  </a:lnTo>
                  <a:lnTo>
                    <a:pt x="122" y="1440"/>
                  </a:lnTo>
                  <a:close/>
                  <a:moveTo>
                    <a:pt x="138" y="1429"/>
                  </a:moveTo>
                  <a:lnTo>
                    <a:pt x="138" y="1429"/>
                  </a:lnTo>
                  <a:lnTo>
                    <a:pt x="138" y="1429"/>
                  </a:lnTo>
                  <a:lnTo>
                    <a:pt x="138" y="1428"/>
                  </a:lnTo>
                  <a:lnTo>
                    <a:pt x="138" y="1428"/>
                  </a:lnTo>
                  <a:lnTo>
                    <a:pt x="139" y="1428"/>
                  </a:lnTo>
                  <a:lnTo>
                    <a:pt x="139" y="1428"/>
                  </a:lnTo>
                  <a:lnTo>
                    <a:pt x="139" y="1429"/>
                  </a:lnTo>
                  <a:lnTo>
                    <a:pt x="139" y="1429"/>
                  </a:lnTo>
                  <a:lnTo>
                    <a:pt x="138" y="1429"/>
                  </a:lnTo>
                  <a:close/>
                  <a:moveTo>
                    <a:pt x="143" y="1426"/>
                  </a:moveTo>
                  <a:lnTo>
                    <a:pt x="144" y="1427"/>
                  </a:lnTo>
                  <a:lnTo>
                    <a:pt x="144" y="1427"/>
                  </a:lnTo>
                  <a:lnTo>
                    <a:pt x="144" y="1427"/>
                  </a:lnTo>
                  <a:lnTo>
                    <a:pt x="142" y="1427"/>
                  </a:lnTo>
                  <a:lnTo>
                    <a:pt x="142" y="1427"/>
                  </a:lnTo>
                  <a:lnTo>
                    <a:pt x="142" y="1427"/>
                  </a:lnTo>
                  <a:lnTo>
                    <a:pt x="142" y="1427"/>
                  </a:lnTo>
                  <a:lnTo>
                    <a:pt x="143" y="1427"/>
                  </a:lnTo>
                  <a:lnTo>
                    <a:pt x="143" y="1426"/>
                  </a:lnTo>
                  <a:close/>
                  <a:moveTo>
                    <a:pt x="202" y="1424"/>
                  </a:moveTo>
                  <a:lnTo>
                    <a:pt x="203" y="1425"/>
                  </a:lnTo>
                  <a:lnTo>
                    <a:pt x="207" y="1425"/>
                  </a:lnTo>
                  <a:lnTo>
                    <a:pt x="209" y="1426"/>
                  </a:lnTo>
                  <a:lnTo>
                    <a:pt x="211" y="1426"/>
                  </a:lnTo>
                  <a:lnTo>
                    <a:pt x="212" y="1427"/>
                  </a:lnTo>
                  <a:lnTo>
                    <a:pt x="215" y="1427"/>
                  </a:lnTo>
                  <a:lnTo>
                    <a:pt x="216" y="1428"/>
                  </a:lnTo>
                  <a:lnTo>
                    <a:pt x="217" y="1428"/>
                  </a:lnTo>
                  <a:lnTo>
                    <a:pt x="219" y="1429"/>
                  </a:lnTo>
                  <a:lnTo>
                    <a:pt x="220" y="1429"/>
                  </a:lnTo>
                  <a:lnTo>
                    <a:pt x="221" y="1430"/>
                  </a:lnTo>
                  <a:lnTo>
                    <a:pt x="222" y="1430"/>
                  </a:lnTo>
                  <a:lnTo>
                    <a:pt x="223" y="1431"/>
                  </a:lnTo>
                  <a:lnTo>
                    <a:pt x="227" y="1432"/>
                  </a:lnTo>
                  <a:lnTo>
                    <a:pt x="230" y="1434"/>
                  </a:lnTo>
                  <a:lnTo>
                    <a:pt x="231" y="1434"/>
                  </a:lnTo>
                  <a:lnTo>
                    <a:pt x="232" y="1435"/>
                  </a:lnTo>
                  <a:lnTo>
                    <a:pt x="234" y="1435"/>
                  </a:lnTo>
                  <a:lnTo>
                    <a:pt x="235" y="1436"/>
                  </a:lnTo>
                  <a:lnTo>
                    <a:pt x="236" y="1436"/>
                  </a:lnTo>
                  <a:lnTo>
                    <a:pt x="237" y="1437"/>
                  </a:lnTo>
                  <a:lnTo>
                    <a:pt x="237" y="1437"/>
                  </a:lnTo>
                  <a:lnTo>
                    <a:pt x="238" y="1437"/>
                  </a:lnTo>
                  <a:lnTo>
                    <a:pt x="244" y="1441"/>
                  </a:lnTo>
                  <a:lnTo>
                    <a:pt x="249" y="1445"/>
                  </a:lnTo>
                  <a:lnTo>
                    <a:pt x="250" y="1445"/>
                  </a:lnTo>
                  <a:lnTo>
                    <a:pt x="251" y="1446"/>
                  </a:lnTo>
                  <a:lnTo>
                    <a:pt x="251" y="1446"/>
                  </a:lnTo>
                  <a:lnTo>
                    <a:pt x="251" y="1447"/>
                  </a:lnTo>
                  <a:lnTo>
                    <a:pt x="252" y="1447"/>
                  </a:lnTo>
                  <a:lnTo>
                    <a:pt x="253" y="1448"/>
                  </a:lnTo>
                  <a:lnTo>
                    <a:pt x="255" y="1449"/>
                  </a:lnTo>
                  <a:lnTo>
                    <a:pt x="260" y="1455"/>
                  </a:lnTo>
                  <a:lnTo>
                    <a:pt x="263" y="1456"/>
                  </a:lnTo>
                  <a:lnTo>
                    <a:pt x="263" y="1457"/>
                  </a:lnTo>
                  <a:lnTo>
                    <a:pt x="264" y="1457"/>
                  </a:lnTo>
                  <a:lnTo>
                    <a:pt x="265" y="1458"/>
                  </a:lnTo>
                  <a:lnTo>
                    <a:pt x="269" y="1460"/>
                  </a:lnTo>
                  <a:lnTo>
                    <a:pt x="269" y="1461"/>
                  </a:lnTo>
                  <a:lnTo>
                    <a:pt x="270" y="1461"/>
                  </a:lnTo>
                  <a:lnTo>
                    <a:pt x="275" y="1466"/>
                  </a:lnTo>
                  <a:lnTo>
                    <a:pt x="276" y="1466"/>
                  </a:lnTo>
                  <a:lnTo>
                    <a:pt x="276" y="1467"/>
                  </a:lnTo>
                  <a:lnTo>
                    <a:pt x="278" y="1469"/>
                  </a:lnTo>
                  <a:lnTo>
                    <a:pt x="280" y="1470"/>
                  </a:lnTo>
                  <a:lnTo>
                    <a:pt x="280" y="1471"/>
                  </a:lnTo>
                  <a:lnTo>
                    <a:pt x="281" y="1471"/>
                  </a:lnTo>
                  <a:lnTo>
                    <a:pt x="284" y="1474"/>
                  </a:lnTo>
                  <a:lnTo>
                    <a:pt x="286" y="1475"/>
                  </a:lnTo>
                  <a:lnTo>
                    <a:pt x="287" y="1476"/>
                  </a:lnTo>
                  <a:lnTo>
                    <a:pt x="288" y="1476"/>
                  </a:lnTo>
                  <a:lnTo>
                    <a:pt x="293" y="1480"/>
                  </a:lnTo>
                  <a:lnTo>
                    <a:pt x="296" y="1482"/>
                  </a:lnTo>
                  <a:lnTo>
                    <a:pt x="297" y="1482"/>
                  </a:lnTo>
                  <a:lnTo>
                    <a:pt x="298" y="1483"/>
                  </a:lnTo>
                  <a:lnTo>
                    <a:pt x="299" y="1484"/>
                  </a:lnTo>
                  <a:lnTo>
                    <a:pt x="300" y="1485"/>
                  </a:lnTo>
                  <a:lnTo>
                    <a:pt x="303" y="1486"/>
                  </a:lnTo>
                  <a:lnTo>
                    <a:pt x="305" y="1487"/>
                  </a:lnTo>
                  <a:lnTo>
                    <a:pt x="306" y="1487"/>
                  </a:lnTo>
                  <a:lnTo>
                    <a:pt x="307" y="1488"/>
                  </a:lnTo>
                  <a:lnTo>
                    <a:pt x="309" y="1489"/>
                  </a:lnTo>
                  <a:lnTo>
                    <a:pt x="311" y="1490"/>
                  </a:lnTo>
                  <a:lnTo>
                    <a:pt x="318" y="1494"/>
                  </a:lnTo>
                  <a:lnTo>
                    <a:pt x="322" y="1495"/>
                  </a:lnTo>
                  <a:lnTo>
                    <a:pt x="325" y="1496"/>
                  </a:lnTo>
                  <a:lnTo>
                    <a:pt x="328" y="1499"/>
                  </a:lnTo>
                  <a:lnTo>
                    <a:pt x="329" y="1501"/>
                  </a:lnTo>
                  <a:lnTo>
                    <a:pt x="329" y="1502"/>
                  </a:lnTo>
                  <a:lnTo>
                    <a:pt x="330" y="1501"/>
                  </a:lnTo>
                  <a:lnTo>
                    <a:pt x="330" y="1500"/>
                  </a:lnTo>
                  <a:lnTo>
                    <a:pt x="330" y="1500"/>
                  </a:lnTo>
                  <a:lnTo>
                    <a:pt x="330" y="1498"/>
                  </a:lnTo>
                  <a:lnTo>
                    <a:pt x="331" y="1498"/>
                  </a:lnTo>
                  <a:lnTo>
                    <a:pt x="332" y="1499"/>
                  </a:lnTo>
                  <a:lnTo>
                    <a:pt x="333" y="1499"/>
                  </a:lnTo>
                  <a:lnTo>
                    <a:pt x="333" y="1499"/>
                  </a:lnTo>
                  <a:lnTo>
                    <a:pt x="335" y="1499"/>
                  </a:lnTo>
                  <a:lnTo>
                    <a:pt x="336" y="1500"/>
                  </a:lnTo>
                  <a:lnTo>
                    <a:pt x="337" y="1500"/>
                  </a:lnTo>
                  <a:lnTo>
                    <a:pt x="340" y="1502"/>
                  </a:lnTo>
                  <a:lnTo>
                    <a:pt x="342" y="1502"/>
                  </a:lnTo>
                  <a:lnTo>
                    <a:pt x="342" y="1503"/>
                  </a:lnTo>
                  <a:lnTo>
                    <a:pt x="345" y="1503"/>
                  </a:lnTo>
                  <a:lnTo>
                    <a:pt x="346" y="1504"/>
                  </a:lnTo>
                  <a:lnTo>
                    <a:pt x="347" y="1504"/>
                  </a:lnTo>
                  <a:lnTo>
                    <a:pt x="348" y="1504"/>
                  </a:lnTo>
                  <a:lnTo>
                    <a:pt x="349" y="1504"/>
                  </a:lnTo>
                  <a:lnTo>
                    <a:pt x="351" y="1505"/>
                  </a:lnTo>
                  <a:lnTo>
                    <a:pt x="352" y="1505"/>
                  </a:lnTo>
                  <a:lnTo>
                    <a:pt x="356" y="1506"/>
                  </a:lnTo>
                  <a:lnTo>
                    <a:pt x="356" y="1507"/>
                  </a:lnTo>
                  <a:lnTo>
                    <a:pt x="357" y="1507"/>
                  </a:lnTo>
                  <a:lnTo>
                    <a:pt x="358" y="1508"/>
                  </a:lnTo>
                  <a:lnTo>
                    <a:pt x="360" y="1508"/>
                  </a:lnTo>
                  <a:lnTo>
                    <a:pt x="361" y="1509"/>
                  </a:lnTo>
                  <a:lnTo>
                    <a:pt x="363" y="1510"/>
                  </a:lnTo>
                  <a:lnTo>
                    <a:pt x="366" y="1513"/>
                  </a:lnTo>
                  <a:lnTo>
                    <a:pt x="370" y="1515"/>
                  </a:lnTo>
                  <a:lnTo>
                    <a:pt x="372" y="1516"/>
                  </a:lnTo>
                  <a:lnTo>
                    <a:pt x="373" y="1517"/>
                  </a:lnTo>
                  <a:lnTo>
                    <a:pt x="375" y="1518"/>
                  </a:lnTo>
                  <a:lnTo>
                    <a:pt x="376" y="1519"/>
                  </a:lnTo>
                  <a:lnTo>
                    <a:pt x="378" y="1520"/>
                  </a:lnTo>
                  <a:lnTo>
                    <a:pt x="379" y="1522"/>
                  </a:lnTo>
                  <a:lnTo>
                    <a:pt x="381" y="1523"/>
                  </a:lnTo>
                  <a:lnTo>
                    <a:pt x="381" y="1523"/>
                  </a:lnTo>
                  <a:lnTo>
                    <a:pt x="380" y="1524"/>
                  </a:lnTo>
                  <a:lnTo>
                    <a:pt x="376" y="1524"/>
                  </a:lnTo>
                  <a:lnTo>
                    <a:pt x="376" y="1525"/>
                  </a:lnTo>
                  <a:lnTo>
                    <a:pt x="375" y="1525"/>
                  </a:lnTo>
                  <a:lnTo>
                    <a:pt x="374" y="1525"/>
                  </a:lnTo>
                  <a:lnTo>
                    <a:pt x="372" y="1526"/>
                  </a:lnTo>
                  <a:lnTo>
                    <a:pt x="370" y="1528"/>
                  </a:lnTo>
                  <a:lnTo>
                    <a:pt x="369" y="1530"/>
                  </a:lnTo>
                  <a:lnTo>
                    <a:pt x="369" y="1533"/>
                  </a:lnTo>
                  <a:lnTo>
                    <a:pt x="369" y="1534"/>
                  </a:lnTo>
                  <a:lnTo>
                    <a:pt x="370" y="1534"/>
                  </a:lnTo>
                  <a:lnTo>
                    <a:pt x="372" y="1532"/>
                  </a:lnTo>
                  <a:lnTo>
                    <a:pt x="373" y="1529"/>
                  </a:lnTo>
                  <a:lnTo>
                    <a:pt x="376" y="1527"/>
                  </a:lnTo>
                  <a:lnTo>
                    <a:pt x="378" y="1527"/>
                  </a:lnTo>
                  <a:lnTo>
                    <a:pt x="380" y="1526"/>
                  </a:lnTo>
                  <a:lnTo>
                    <a:pt x="386" y="1526"/>
                  </a:lnTo>
                  <a:lnTo>
                    <a:pt x="386" y="1526"/>
                  </a:lnTo>
                  <a:lnTo>
                    <a:pt x="388" y="1526"/>
                  </a:lnTo>
                  <a:lnTo>
                    <a:pt x="392" y="1528"/>
                  </a:lnTo>
                  <a:lnTo>
                    <a:pt x="392" y="1529"/>
                  </a:lnTo>
                  <a:lnTo>
                    <a:pt x="395" y="1531"/>
                  </a:lnTo>
                  <a:lnTo>
                    <a:pt x="397" y="1533"/>
                  </a:lnTo>
                  <a:lnTo>
                    <a:pt x="400" y="1534"/>
                  </a:lnTo>
                  <a:lnTo>
                    <a:pt x="403" y="1537"/>
                  </a:lnTo>
                  <a:lnTo>
                    <a:pt x="409" y="1540"/>
                  </a:lnTo>
                  <a:lnTo>
                    <a:pt x="412" y="1543"/>
                  </a:lnTo>
                  <a:lnTo>
                    <a:pt x="415" y="1544"/>
                  </a:lnTo>
                  <a:lnTo>
                    <a:pt x="415" y="1544"/>
                  </a:lnTo>
                  <a:lnTo>
                    <a:pt x="417" y="1545"/>
                  </a:lnTo>
                  <a:lnTo>
                    <a:pt x="418" y="1545"/>
                  </a:lnTo>
                  <a:lnTo>
                    <a:pt x="419" y="1546"/>
                  </a:lnTo>
                  <a:lnTo>
                    <a:pt x="420" y="1546"/>
                  </a:lnTo>
                  <a:lnTo>
                    <a:pt x="424" y="1549"/>
                  </a:lnTo>
                  <a:lnTo>
                    <a:pt x="426" y="1550"/>
                  </a:lnTo>
                  <a:lnTo>
                    <a:pt x="427" y="1551"/>
                  </a:lnTo>
                  <a:lnTo>
                    <a:pt x="428" y="1551"/>
                  </a:lnTo>
                  <a:lnTo>
                    <a:pt x="429" y="1552"/>
                  </a:lnTo>
                  <a:lnTo>
                    <a:pt x="430" y="1552"/>
                  </a:lnTo>
                  <a:lnTo>
                    <a:pt x="432" y="1552"/>
                  </a:lnTo>
                  <a:lnTo>
                    <a:pt x="435" y="1554"/>
                  </a:lnTo>
                  <a:lnTo>
                    <a:pt x="436" y="1554"/>
                  </a:lnTo>
                  <a:lnTo>
                    <a:pt x="438" y="1555"/>
                  </a:lnTo>
                  <a:lnTo>
                    <a:pt x="439" y="1556"/>
                  </a:lnTo>
                  <a:lnTo>
                    <a:pt x="440" y="1556"/>
                  </a:lnTo>
                  <a:lnTo>
                    <a:pt x="441" y="1557"/>
                  </a:lnTo>
                  <a:lnTo>
                    <a:pt x="442" y="1557"/>
                  </a:lnTo>
                  <a:lnTo>
                    <a:pt x="446" y="1559"/>
                  </a:lnTo>
                  <a:lnTo>
                    <a:pt x="447" y="1559"/>
                  </a:lnTo>
                  <a:lnTo>
                    <a:pt x="447" y="1560"/>
                  </a:lnTo>
                  <a:lnTo>
                    <a:pt x="448" y="1560"/>
                  </a:lnTo>
                  <a:lnTo>
                    <a:pt x="451" y="1562"/>
                  </a:lnTo>
                  <a:lnTo>
                    <a:pt x="452" y="1562"/>
                  </a:lnTo>
                  <a:lnTo>
                    <a:pt x="455" y="1563"/>
                  </a:lnTo>
                  <a:lnTo>
                    <a:pt x="457" y="1565"/>
                  </a:lnTo>
                  <a:lnTo>
                    <a:pt x="463" y="1567"/>
                  </a:lnTo>
                  <a:lnTo>
                    <a:pt x="464" y="1568"/>
                  </a:lnTo>
                  <a:lnTo>
                    <a:pt x="465" y="1568"/>
                  </a:lnTo>
                  <a:lnTo>
                    <a:pt x="466" y="1569"/>
                  </a:lnTo>
                  <a:lnTo>
                    <a:pt x="467" y="1569"/>
                  </a:lnTo>
                  <a:lnTo>
                    <a:pt x="467" y="1570"/>
                  </a:lnTo>
                  <a:lnTo>
                    <a:pt x="469" y="1572"/>
                  </a:lnTo>
                  <a:lnTo>
                    <a:pt x="469" y="1573"/>
                  </a:lnTo>
                  <a:lnTo>
                    <a:pt x="468" y="1574"/>
                  </a:lnTo>
                  <a:lnTo>
                    <a:pt x="468" y="1574"/>
                  </a:lnTo>
                  <a:lnTo>
                    <a:pt x="469" y="1575"/>
                  </a:lnTo>
                  <a:lnTo>
                    <a:pt x="470" y="1575"/>
                  </a:lnTo>
                  <a:lnTo>
                    <a:pt x="474" y="1579"/>
                  </a:lnTo>
                  <a:lnTo>
                    <a:pt x="474" y="1579"/>
                  </a:lnTo>
                  <a:lnTo>
                    <a:pt x="475" y="1580"/>
                  </a:lnTo>
                  <a:lnTo>
                    <a:pt x="476" y="1580"/>
                  </a:lnTo>
                  <a:lnTo>
                    <a:pt x="476" y="1581"/>
                  </a:lnTo>
                  <a:lnTo>
                    <a:pt x="477" y="1582"/>
                  </a:lnTo>
                  <a:lnTo>
                    <a:pt x="478" y="1585"/>
                  </a:lnTo>
                  <a:lnTo>
                    <a:pt x="478" y="1586"/>
                  </a:lnTo>
                  <a:lnTo>
                    <a:pt x="478" y="1587"/>
                  </a:lnTo>
                  <a:lnTo>
                    <a:pt x="478" y="1588"/>
                  </a:lnTo>
                  <a:lnTo>
                    <a:pt x="479" y="1590"/>
                  </a:lnTo>
                  <a:lnTo>
                    <a:pt x="480" y="1593"/>
                  </a:lnTo>
                  <a:lnTo>
                    <a:pt x="481" y="1594"/>
                  </a:lnTo>
                  <a:lnTo>
                    <a:pt x="481" y="1595"/>
                  </a:lnTo>
                  <a:lnTo>
                    <a:pt x="481" y="1596"/>
                  </a:lnTo>
                  <a:lnTo>
                    <a:pt x="482" y="1597"/>
                  </a:lnTo>
                  <a:lnTo>
                    <a:pt x="483" y="1599"/>
                  </a:lnTo>
                  <a:lnTo>
                    <a:pt x="483" y="1600"/>
                  </a:lnTo>
                  <a:lnTo>
                    <a:pt x="485" y="1602"/>
                  </a:lnTo>
                  <a:lnTo>
                    <a:pt x="488" y="1603"/>
                  </a:lnTo>
                  <a:lnTo>
                    <a:pt x="490" y="1605"/>
                  </a:lnTo>
                  <a:lnTo>
                    <a:pt x="492" y="1608"/>
                  </a:lnTo>
                  <a:lnTo>
                    <a:pt x="492" y="1610"/>
                  </a:lnTo>
                  <a:lnTo>
                    <a:pt x="493" y="1611"/>
                  </a:lnTo>
                  <a:lnTo>
                    <a:pt x="493" y="1613"/>
                  </a:lnTo>
                  <a:lnTo>
                    <a:pt x="495" y="1616"/>
                  </a:lnTo>
                  <a:lnTo>
                    <a:pt x="495" y="1617"/>
                  </a:lnTo>
                  <a:lnTo>
                    <a:pt x="495" y="1618"/>
                  </a:lnTo>
                  <a:lnTo>
                    <a:pt x="496" y="1620"/>
                  </a:lnTo>
                  <a:lnTo>
                    <a:pt x="497" y="1625"/>
                  </a:lnTo>
                  <a:lnTo>
                    <a:pt x="498" y="1625"/>
                  </a:lnTo>
                  <a:lnTo>
                    <a:pt x="499" y="1627"/>
                  </a:lnTo>
                  <a:lnTo>
                    <a:pt x="499" y="1628"/>
                  </a:lnTo>
                  <a:lnTo>
                    <a:pt x="500" y="1630"/>
                  </a:lnTo>
                  <a:lnTo>
                    <a:pt x="500" y="1631"/>
                  </a:lnTo>
                  <a:lnTo>
                    <a:pt x="501" y="1633"/>
                  </a:lnTo>
                  <a:lnTo>
                    <a:pt x="501" y="1635"/>
                  </a:lnTo>
                  <a:lnTo>
                    <a:pt x="502" y="1635"/>
                  </a:lnTo>
                  <a:lnTo>
                    <a:pt x="502" y="1639"/>
                  </a:lnTo>
                  <a:lnTo>
                    <a:pt x="501" y="1639"/>
                  </a:lnTo>
                  <a:lnTo>
                    <a:pt x="501" y="1640"/>
                  </a:lnTo>
                  <a:lnTo>
                    <a:pt x="502" y="1641"/>
                  </a:lnTo>
                  <a:lnTo>
                    <a:pt x="505" y="1641"/>
                  </a:lnTo>
                  <a:lnTo>
                    <a:pt x="506" y="1640"/>
                  </a:lnTo>
                  <a:lnTo>
                    <a:pt x="509" y="1637"/>
                  </a:lnTo>
                  <a:lnTo>
                    <a:pt x="509" y="1637"/>
                  </a:lnTo>
                  <a:lnTo>
                    <a:pt x="511" y="1634"/>
                  </a:lnTo>
                  <a:lnTo>
                    <a:pt x="511" y="1633"/>
                  </a:lnTo>
                  <a:lnTo>
                    <a:pt x="512" y="1633"/>
                  </a:lnTo>
                  <a:lnTo>
                    <a:pt x="512" y="1632"/>
                  </a:lnTo>
                  <a:lnTo>
                    <a:pt x="510" y="1629"/>
                  </a:lnTo>
                  <a:lnTo>
                    <a:pt x="509" y="1629"/>
                  </a:lnTo>
                  <a:lnTo>
                    <a:pt x="508" y="1629"/>
                  </a:lnTo>
                  <a:lnTo>
                    <a:pt x="506" y="1626"/>
                  </a:lnTo>
                  <a:lnTo>
                    <a:pt x="506" y="1626"/>
                  </a:lnTo>
                  <a:lnTo>
                    <a:pt x="505" y="1625"/>
                  </a:lnTo>
                  <a:lnTo>
                    <a:pt x="504" y="1623"/>
                  </a:lnTo>
                  <a:lnTo>
                    <a:pt x="504" y="1622"/>
                  </a:lnTo>
                  <a:lnTo>
                    <a:pt x="502" y="1618"/>
                  </a:lnTo>
                  <a:lnTo>
                    <a:pt x="498" y="1615"/>
                  </a:lnTo>
                  <a:lnTo>
                    <a:pt x="498" y="1614"/>
                  </a:lnTo>
                  <a:lnTo>
                    <a:pt x="497" y="1614"/>
                  </a:lnTo>
                  <a:lnTo>
                    <a:pt x="497" y="1612"/>
                  </a:lnTo>
                  <a:lnTo>
                    <a:pt x="496" y="1611"/>
                  </a:lnTo>
                  <a:lnTo>
                    <a:pt x="496" y="1610"/>
                  </a:lnTo>
                  <a:lnTo>
                    <a:pt x="495" y="1607"/>
                  </a:lnTo>
                  <a:lnTo>
                    <a:pt x="494" y="1605"/>
                  </a:lnTo>
                  <a:lnTo>
                    <a:pt x="493" y="1603"/>
                  </a:lnTo>
                  <a:lnTo>
                    <a:pt x="492" y="1601"/>
                  </a:lnTo>
                  <a:lnTo>
                    <a:pt x="492" y="1600"/>
                  </a:lnTo>
                  <a:lnTo>
                    <a:pt x="492" y="1598"/>
                  </a:lnTo>
                  <a:lnTo>
                    <a:pt x="493" y="1597"/>
                  </a:lnTo>
                  <a:lnTo>
                    <a:pt x="493" y="1594"/>
                  </a:lnTo>
                  <a:lnTo>
                    <a:pt x="492" y="1593"/>
                  </a:lnTo>
                  <a:lnTo>
                    <a:pt x="490" y="1591"/>
                  </a:lnTo>
                  <a:lnTo>
                    <a:pt x="490" y="1590"/>
                  </a:lnTo>
                  <a:lnTo>
                    <a:pt x="486" y="1586"/>
                  </a:lnTo>
                  <a:lnTo>
                    <a:pt x="486" y="1585"/>
                  </a:lnTo>
                  <a:lnTo>
                    <a:pt x="484" y="1581"/>
                  </a:lnTo>
                  <a:lnTo>
                    <a:pt x="482" y="1580"/>
                  </a:lnTo>
                  <a:lnTo>
                    <a:pt x="482" y="1579"/>
                  </a:lnTo>
                  <a:lnTo>
                    <a:pt x="481" y="1578"/>
                  </a:lnTo>
                  <a:lnTo>
                    <a:pt x="481" y="1578"/>
                  </a:lnTo>
                  <a:lnTo>
                    <a:pt x="480" y="1577"/>
                  </a:lnTo>
                  <a:lnTo>
                    <a:pt x="480" y="1576"/>
                  </a:lnTo>
                  <a:lnTo>
                    <a:pt x="479" y="1576"/>
                  </a:lnTo>
                  <a:lnTo>
                    <a:pt x="480" y="1574"/>
                  </a:lnTo>
                  <a:lnTo>
                    <a:pt x="483" y="1575"/>
                  </a:lnTo>
                  <a:lnTo>
                    <a:pt x="483" y="1575"/>
                  </a:lnTo>
                  <a:lnTo>
                    <a:pt x="486" y="1576"/>
                  </a:lnTo>
                  <a:lnTo>
                    <a:pt x="487" y="1576"/>
                  </a:lnTo>
                  <a:lnTo>
                    <a:pt x="490" y="1577"/>
                  </a:lnTo>
                  <a:lnTo>
                    <a:pt x="491" y="1578"/>
                  </a:lnTo>
                  <a:lnTo>
                    <a:pt x="494" y="1579"/>
                  </a:lnTo>
                  <a:lnTo>
                    <a:pt x="494" y="1579"/>
                  </a:lnTo>
                  <a:lnTo>
                    <a:pt x="496" y="1579"/>
                  </a:lnTo>
                  <a:lnTo>
                    <a:pt x="496" y="1580"/>
                  </a:lnTo>
                  <a:lnTo>
                    <a:pt x="497" y="1580"/>
                  </a:lnTo>
                  <a:lnTo>
                    <a:pt x="498" y="1580"/>
                  </a:lnTo>
                  <a:lnTo>
                    <a:pt x="499" y="1580"/>
                  </a:lnTo>
                  <a:lnTo>
                    <a:pt x="500" y="1581"/>
                  </a:lnTo>
                  <a:lnTo>
                    <a:pt x="502" y="1581"/>
                  </a:lnTo>
                  <a:lnTo>
                    <a:pt x="502" y="1582"/>
                  </a:lnTo>
                  <a:lnTo>
                    <a:pt x="504" y="1582"/>
                  </a:lnTo>
                  <a:lnTo>
                    <a:pt x="506" y="1583"/>
                  </a:lnTo>
                  <a:lnTo>
                    <a:pt x="509" y="1583"/>
                  </a:lnTo>
                  <a:lnTo>
                    <a:pt x="509" y="1584"/>
                  </a:lnTo>
                  <a:lnTo>
                    <a:pt x="511" y="1584"/>
                  </a:lnTo>
                  <a:lnTo>
                    <a:pt x="511" y="1584"/>
                  </a:lnTo>
                  <a:lnTo>
                    <a:pt x="513" y="1585"/>
                  </a:lnTo>
                  <a:lnTo>
                    <a:pt x="514" y="1585"/>
                  </a:lnTo>
                  <a:lnTo>
                    <a:pt x="515" y="1585"/>
                  </a:lnTo>
                  <a:lnTo>
                    <a:pt x="517" y="1586"/>
                  </a:lnTo>
                  <a:lnTo>
                    <a:pt x="519" y="1587"/>
                  </a:lnTo>
                  <a:lnTo>
                    <a:pt x="519" y="1587"/>
                  </a:lnTo>
                  <a:lnTo>
                    <a:pt x="520" y="1587"/>
                  </a:lnTo>
                  <a:lnTo>
                    <a:pt x="521" y="1588"/>
                  </a:lnTo>
                  <a:lnTo>
                    <a:pt x="523" y="1588"/>
                  </a:lnTo>
                  <a:lnTo>
                    <a:pt x="524" y="1589"/>
                  </a:lnTo>
                  <a:lnTo>
                    <a:pt x="525" y="1589"/>
                  </a:lnTo>
                  <a:lnTo>
                    <a:pt x="527" y="1590"/>
                  </a:lnTo>
                  <a:lnTo>
                    <a:pt x="528" y="1590"/>
                  </a:lnTo>
                  <a:lnTo>
                    <a:pt x="529" y="1591"/>
                  </a:lnTo>
                  <a:lnTo>
                    <a:pt x="532" y="1592"/>
                  </a:lnTo>
                  <a:lnTo>
                    <a:pt x="540" y="1594"/>
                  </a:lnTo>
                  <a:lnTo>
                    <a:pt x="541" y="1595"/>
                  </a:lnTo>
                  <a:lnTo>
                    <a:pt x="542" y="1595"/>
                  </a:lnTo>
                  <a:lnTo>
                    <a:pt x="543" y="1596"/>
                  </a:lnTo>
                  <a:lnTo>
                    <a:pt x="544" y="1596"/>
                  </a:lnTo>
                  <a:lnTo>
                    <a:pt x="547" y="1598"/>
                  </a:lnTo>
                  <a:lnTo>
                    <a:pt x="549" y="1598"/>
                  </a:lnTo>
                  <a:lnTo>
                    <a:pt x="550" y="1599"/>
                  </a:lnTo>
                  <a:lnTo>
                    <a:pt x="550" y="1599"/>
                  </a:lnTo>
                  <a:lnTo>
                    <a:pt x="554" y="1601"/>
                  </a:lnTo>
                  <a:lnTo>
                    <a:pt x="555" y="1601"/>
                  </a:lnTo>
                  <a:lnTo>
                    <a:pt x="558" y="1602"/>
                  </a:lnTo>
                  <a:lnTo>
                    <a:pt x="559" y="1602"/>
                  </a:lnTo>
                  <a:lnTo>
                    <a:pt x="559" y="1602"/>
                  </a:lnTo>
                  <a:lnTo>
                    <a:pt x="560" y="1602"/>
                  </a:lnTo>
                  <a:lnTo>
                    <a:pt x="562" y="1603"/>
                  </a:lnTo>
                  <a:lnTo>
                    <a:pt x="563" y="1604"/>
                  </a:lnTo>
                  <a:lnTo>
                    <a:pt x="564" y="1604"/>
                  </a:lnTo>
                  <a:lnTo>
                    <a:pt x="568" y="1606"/>
                  </a:lnTo>
                  <a:lnTo>
                    <a:pt x="569" y="1606"/>
                  </a:lnTo>
                  <a:lnTo>
                    <a:pt x="571" y="1607"/>
                  </a:lnTo>
                  <a:lnTo>
                    <a:pt x="573" y="1607"/>
                  </a:lnTo>
                  <a:lnTo>
                    <a:pt x="574" y="1608"/>
                  </a:lnTo>
                  <a:lnTo>
                    <a:pt x="577" y="1609"/>
                  </a:lnTo>
                  <a:lnTo>
                    <a:pt x="578" y="1609"/>
                  </a:lnTo>
                  <a:lnTo>
                    <a:pt x="581" y="1610"/>
                  </a:lnTo>
                  <a:lnTo>
                    <a:pt x="584" y="1611"/>
                  </a:lnTo>
                  <a:lnTo>
                    <a:pt x="585" y="1611"/>
                  </a:lnTo>
                  <a:lnTo>
                    <a:pt x="587" y="1612"/>
                  </a:lnTo>
                  <a:lnTo>
                    <a:pt x="590" y="1613"/>
                  </a:lnTo>
                  <a:lnTo>
                    <a:pt x="591" y="1614"/>
                  </a:lnTo>
                  <a:lnTo>
                    <a:pt x="592" y="1614"/>
                  </a:lnTo>
                  <a:lnTo>
                    <a:pt x="595" y="1615"/>
                  </a:lnTo>
                  <a:lnTo>
                    <a:pt x="596" y="1615"/>
                  </a:lnTo>
                  <a:lnTo>
                    <a:pt x="597" y="1616"/>
                  </a:lnTo>
                  <a:lnTo>
                    <a:pt x="599" y="1616"/>
                  </a:lnTo>
                  <a:lnTo>
                    <a:pt x="600" y="1617"/>
                  </a:lnTo>
                  <a:lnTo>
                    <a:pt x="601" y="1617"/>
                  </a:lnTo>
                  <a:lnTo>
                    <a:pt x="602" y="1617"/>
                  </a:lnTo>
                  <a:lnTo>
                    <a:pt x="604" y="1618"/>
                  </a:lnTo>
                  <a:lnTo>
                    <a:pt x="606" y="1619"/>
                  </a:lnTo>
                  <a:lnTo>
                    <a:pt x="608" y="1619"/>
                  </a:lnTo>
                  <a:lnTo>
                    <a:pt x="612" y="1620"/>
                  </a:lnTo>
                  <a:lnTo>
                    <a:pt x="614" y="1621"/>
                  </a:lnTo>
                  <a:lnTo>
                    <a:pt x="614" y="1621"/>
                  </a:lnTo>
                  <a:lnTo>
                    <a:pt x="616" y="1621"/>
                  </a:lnTo>
                  <a:lnTo>
                    <a:pt x="616" y="1622"/>
                  </a:lnTo>
                  <a:lnTo>
                    <a:pt x="618" y="1622"/>
                  </a:lnTo>
                  <a:lnTo>
                    <a:pt x="620" y="1623"/>
                  </a:lnTo>
                  <a:lnTo>
                    <a:pt x="624" y="1623"/>
                  </a:lnTo>
                  <a:lnTo>
                    <a:pt x="626" y="1624"/>
                  </a:lnTo>
                  <a:lnTo>
                    <a:pt x="627" y="1624"/>
                  </a:lnTo>
                  <a:lnTo>
                    <a:pt x="628" y="1625"/>
                  </a:lnTo>
                  <a:lnTo>
                    <a:pt x="630" y="1625"/>
                  </a:lnTo>
                  <a:lnTo>
                    <a:pt x="630" y="1625"/>
                  </a:lnTo>
                  <a:lnTo>
                    <a:pt x="633" y="1626"/>
                  </a:lnTo>
                  <a:lnTo>
                    <a:pt x="634" y="1627"/>
                  </a:lnTo>
                  <a:lnTo>
                    <a:pt x="634" y="1627"/>
                  </a:lnTo>
                  <a:lnTo>
                    <a:pt x="635" y="1628"/>
                  </a:lnTo>
                  <a:lnTo>
                    <a:pt x="638" y="1627"/>
                  </a:lnTo>
                  <a:lnTo>
                    <a:pt x="640" y="1627"/>
                  </a:lnTo>
                  <a:lnTo>
                    <a:pt x="640" y="1627"/>
                  </a:lnTo>
                  <a:lnTo>
                    <a:pt x="643" y="1627"/>
                  </a:lnTo>
                  <a:lnTo>
                    <a:pt x="644" y="1628"/>
                  </a:lnTo>
                  <a:lnTo>
                    <a:pt x="648" y="1628"/>
                  </a:lnTo>
                  <a:lnTo>
                    <a:pt x="648" y="1629"/>
                  </a:lnTo>
                  <a:lnTo>
                    <a:pt x="652" y="1629"/>
                  </a:lnTo>
                  <a:lnTo>
                    <a:pt x="653" y="1629"/>
                  </a:lnTo>
                  <a:lnTo>
                    <a:pt x="658" y="1629"/>
                  </a:lnTo>
                  <a:lnTo>
                    <a:pt x="659" y="1628"/>
                  </a:lnTo>
                  <a:lnTo>
                    <a:pt x="661" y="1627"/>
                  </a:lnTo>
                  <a:lnTo>
                    <a:pt x="662" y="1627"/>
                  </a:lnTo>
                  <a:lnTo>
                    <a:pt x="662" y="1626"/>
                  </a:lnTo>
                  <a:lnTo>
                    <a:pt x="668" y="1626"/>
                  </a:lnTo>
                  <a:lnTo>
                    <a:pt x="668" y="1626"/>
                  </a:lnTo>
                  <a:lnTo>
                    <a:pt x="670" y="1626"/>
                  </a:lnTo>
                  <a:lnTo>
                    <a:pt x="670" y="1625"/>
                  </a:lnTo>
                  <a:lnTo>
                    <a:pt x="672" y="1625"/>
                  </a:lnTo>
                  <a:lnTo>
                    <a:pt x="674" y="1623"/>
                  </a:lnTo>
                  <a:lnTo>
                    <a:pt x="676" y="1623"/>
                  </a:lnTo>
                  <a:lnTo>
                    <a:pt x="677" y="1622"/>
                  </a:lnTo>
                  <a:lnTo>
                    <a:pt x="679" y="1622"/>
                  </a:lnTo>
                  <a:lnTo>
                    <a:pt x="681" y="1620"/>
                  </a:lnTo>
                  <a:lnTo>
                    <a:pt x="683" y="1620"/>
                  </a:lnTo>
                  <a:lnTo>
                    <a:pt x="683" y="1620"/>
                  </a:lnTo>
                  <a:lnTo>
                    <a:pt x="686" y="1620"/>
                  </a:lnTo>
                  <a:lnTo>
                    <a:pt x="687" y="1620"/>
                  </a:lnTo>
                  <a:lnTo>
                    <a:pt x="690" y="1620"/>
                  </a:lnTo>
                  <a:lnTo>
                    <a:pt x="691" y="1619"/>
                  </a:lnTo>
                  <a:lnTo>
                    <a:pt x="692" y="1619"/>
                  </a:lnTo>
                  <a:lnTo>
                    <a:pt x="693" y="1619"/>
                  </a:lnTo>
                  <a:lnTo>
                    <a:pt x="693" y="1619"/>
                  </a:lnTo>
                  <a:lnTo>
                    <a:pt x="696" y="1618"/>
                  </a:lnTo>
                  <a:lnTo>
                    <a:pt x="699" y="1615"/>
                  </a:lnTo>
                  <a:lnTo>
                    <a:pt x="700" y="1615"/>
                  </a:lnTo>
                  <a:lnTo>
                    <a:pt x="700" y="1615"/>
                  </a:lnTo>
                  <a:lnTo>
                    <a:pt x="701" y="1614"/>
                  </a:lnTo>
                  <a:lnTo>
                    <a:pt x="702" y="1614"/>
                  </a:lnTo>
                  <a:lnTo>
                    <a:pt x="704" y="1613"/>
                  </a:lnTo>
                  <a:lnTo>
                    <a:pt x="704" y="1613"/>
                  </a:lnTo>
                  <a:lnTo>
                    <a:pt x="706" y="1611"/>
                  </a:lnTo>
                  <a:lnTo>
                    <a:pt x="706" y="1609"/>
                  </a:lnTo>
                  <a:lnTo>
                    <a:pt x="707" y="1607"/>
                  </a:lnTo>
                  <a:lnTo>
                    <a:pt x="708" y="1606"/>
                  </a:lnTo>
                  <a:lnTo>
                    <a:pt x="710" y="1605"/>
                  </a:lnTo>
                  <a:lnTo>
                    <a:pt x="713" y="1603"/>
                  </a:lnTo>
                  <a:lnTo>
                    <a:pt x="713" y="1603"/>
                  </a:lnTo>
                  <a:lnTo>
                    <a:pt x="714" y="1602"/>
                  </a:lnTo>
                  <a:lnTo>
                    <a:pt x="715" y="1602"/>
                  </a:lnTo>
                  <a:lnTo>
                    <a:pt x="719" y="1601"/>
                  </a:lnTo>
                  <a:lnTo>
                    <a:pt x="720" y="1599"/>
                  </a:lnTo>
                  <a:lnTo>
                    <a:pt x="721" y="1599"/>
                  </a:lnTo>
                  <a:lnTo>
                    <a:pt x="721" y="1598"/>
                  </a:lnTo>
                  <a:lnTo>
                    <a:pt x="722" y="1597"/>
                  </a:lnTo>
                  <a:lnTo>
                    <a:pt x="722" y="1596"/>
                  </a:lnTo>
                  <a:lnTo>
                    <a:pt x="721" y="1596"/>
                  </a:lnTo>
                  <a:lnTo>
                    <a:pt x="721" y="1595"/>
                  </a:lnTo>
                  <a:lnTo>
                    <a:pt x="724" y="1592"/>
                  </a:lnTo>
                  <a:lnTo>
                    <a:pt x="726" y="1592"/>
                  </a:lnTo>
                  <a:lnTo>
                    <a:pt x="726" y="1592"/>
                  </a:lnTo>
                  <a:lnTo>
                    <a:pt x="728" y="1591"/>
                  </a:lnTo>
                  <a:lnTo>
                    <a:pt x="727" y="1587"/>
                  </a:lnTo>
                  <a:lnTo>
                    <a:pt x="729" y="1586"/>
                  </a:lnTo>
                  <a:lnTo>
                    <a:pt x="730" y="1585"/>
                  </a:lnTo>
                  <a:lnTo>
                    <a:pt x="731" y="1584"/>
                  </a:lnTo>
                  <a:lnTo>
                    <a:pt x="733" y="1584"/>
                  </a:lnTo>
                  <a:lnTo>
                    <a:pt x="733" y="1584"/>
                  </a:lnTo>
                  <a:lnTo>
                    <a:pt x="734" y="1584"/>
                  </a:lnTo>
                  <a:lnTo>
                    <a:pt x="735" y="1583"/>
                  </a:lnTo>
                  <a:lnTo>
                    <a:pt x="737" y="1583"/>
                  </a:lnTo>
                  <a:lnTo>
                    <a:pt x="738" y="1582"/>
                  </a:lnTo>
                  <a:lnTo>
                    <a:pt x="738" y="1580"/>
                  </a:lnTo>
                  <a:lnTo>
                    <a:pt x="739" y="1578"/>
                  </a:lnTo>
                  <a:lnTo>
                    <a:pt x="741" y="1577"/>
                  </a:lnTo>
                  <a:lnTo>
                    <a:pt x="742" y="1577"/>
                  </a:lnTo>
                  <a:lnTo>
                    <a:pt x="744" y="1576"/>
                  </a:lnTo>
                  <a:lnTo>
                    <a:pt x="745" y="1576"/>
                  </a:lnTo>
                  <a:lnTo>
                    <a:pt x="748" y="1573"/>
                  </a:lnTo>
                  <a:lnTo>
                    <a:pt x="748" y="1572"/>
                  </a:lnTo>
                  <a:lnTo>
                    <a:pt x="747" y="1571"/>
                  </a:lnTo>
                  <a:lnTo>
                    <a:pt x="748" y="1566"/>
                  </a:lnTo>
                  <a:lnTo>
                    <a:pt x="750" y="1563"/>
                  </a:lnTo>
                  <a:lnTo>
                    <a:pt x="751" y="1563"/>
                  </a:lnTo>
                  <a:lnTo>
                    <a:pt x="752" y="1563"/>
                  </a:lnTo>
                  <a:lnTo>
                    <a:pt x="753" y="1564"/>
                  </a:lnTo>
                  <a:lnTo>
                    <a:pt x="755" y="1567"/>
                  </a:lnTo>
                  <a:lnTo>
                    <a:pt x="756" y="1568"/>
                  </a:lnTo>
                  <a:lnTo>
                    <a:pt x="759" y="1568"/>
                  </a:lnTo>
                  <a:lnTo>
                    <a:pt x="763" y="1566"/>
                  </a:lnTo>
                  <a:lnTo>
                    <a:pt x="764" y="1565"/>
                  </a:lnTo>
                  <a:lnTo>
                    <a:pt x="766" y="1565"/>
                  </a:lnTo>
                  <a:lnTo>
                    <a:pt x="767" y="1564"/>
                  </a:lnTo>
                  <a:lnTo>
                    <a:pt x="767" y="1561"/>
                  </a:lnTo>
                  <a:lnTo>
                    <a:pt x="767" y="1560"/>
                  </a:lnTo>
                  <a:lnTo>
                    <a:pt x="766" y="1558"/>
                  </a:lnTo>
                  <a:lnTo>
                    <a:pt x="764" y="1556"/>
                  </a:lnTo>
                  <a:lnTo>
                    <a:pt x="763" y="1556"/>
                  </a:lnTo>
                  <a:lnTo>
                    <a:pt x="763" y="1555"/>
                  </a:lnTo>
                  <a:lnTo>
                    <a:pt x="763" y="1553"/>
                  </a:lnTo>
                  <a:lnTo>
                    <a:pt x="764" y="1550"/>
                  </a:lnTo>
                  <a:lnTo>
                    <a:pt x="765" y="1550"/>
                  </a:lnTo>
                  <a:lnTo>
                    <a:pt x="766" y="1548"/>
                  </a:lnTo>
                  <a:lnTo>
                    <a:pt x="767" y="1546"/>
                  </a:lnTo>
                  <a:lnTo>
                    <a:pt x="764" y="1543"/>
                  </a:lnTo>
                  <a:lnTo>
                    <a:pt x="764" y="1542"/>
                  </a:lnTo>
                  <a:lnTo>
                    <a:pt x="763" y="1540"/>
                  </a:lnTo>
                  <a:lnTo>
                    <a:pt x="763" y="1538"/>
                  </a:lnTo>
                  <a:lnTo>
                    <a:pt x="764" y="1537"/>
                  </a:lnTo>
                  <a:lnTo>
                    <a:pt x="764" y="1535"/>
                  </a:lnTo>
                  <a:lnTo>
                    <a:pt x="764" y="1535"/>
                  </a:lnTo>
                  <a:lnTo>
                    <a:pt x="764" y="1532"/>
                  </a:lnTo>
                  <a:lnTo>
                    <a:pt x="765" y="1530"/>
                  </a:lnTo>
                  <a:lnTo>
                    <a:pt x="767" y="1529"/>
                  </a:lnTo>
                  <a:lnTo>
                    <a:pt x="767" y="1529"/>
                  </a:lnTo>
                  <a:lnTo>
                    <a:pt x="767" y="1527"/>
                  </a:lnTo>
                  <a:lnTo>
                    <a:pt x="768" y="1526"/>
                  </a:lnTo>
                  <a:lnTo>
                    <a:pt x="769" y="1525"/>
                  </a:lnTo>
                  <a:lnTo>
                    <a:pt x="770" y="1524"/>
                  </a:lnTo>
                  <a:lnTo>
                    <a:pt x="771" y="1521"/>
                  </a:lnTo>
                  <a:lnTo>
                    <a:pt x="771" y="1521"/>
                  </a:lnTo>
                  <a:lnTo>
                    <a:pt x="771" y="1519"/>
                  </a:lnTo>
                  <a:lnTo>
                    <a:pt x="772" y="1518"/>
                  </a:lnTo>
                  <a:lnTo>
                    <a:pt x="773" y="1515"/>
                  </a:lnTo>
                  <a:lnTo>
                    <a:pt x="774" y="1514"/>
                  </a:lnTo>
                  <a:lnTo>
                    <a:pt x="774" y="1511"/>
                  </a:lnTo>
                  <a:lnTo>
                    <a:pt x="776" y="1510"/>
                  </a:lnTo>
                  <a:lnTo>
                    <a:pt x="776" y="1506"/>
                  </a:lnTo>
                  <a:lnTo>
                    <a:pt x="777" y="1503"/>
                  </a:lnTo>
                  <a:lnTo>
                    <a:pt x="777" y="1499"/>
                  </a:lnTo>
                  <a:lnTo>
                    <a:pt x="777" y="1499"/>
                  </a:lnTo>
                  <a:lnTo>
                    <a:pt x="777" y="1498"/>
                  </a:lnTo>
                  <a:lnTo>
                    <a:pt x="776" y="1497"/>
                  </a:lnTo>
                  <a:lnTo>
                    <a:pt x="776" y="1493"/>
                  </a:lnTo>
                  <a:lnTo>
                    <a:pt x="777" y="1492"/>
                  </a:lnTo>
                  <a:lnTo>
                    <a:pt x="778" y="1492"/>
                  </a:lnTo>
                  <a:lnTo>
                    <a:pt x="780" y="1490"/>
                  </a:lnTo>
                  <a:lnTo>
                    <a:pt x="782" y="1490"/>
                  </a:lnTo>
                  <a:lnTo>
                    <a:pt x="783" y="1490"/>
                  </a:lnTo>
                  <a:lnTo>
                    <a:pt x="784" y="1489"/>
                  </a:lnTo>
                  <a:lnTo>
                    <a:pt x="783" y="1488"/>
                  </a:lnTo>
                  <a:lnTo>
                    <a:pt x="783" y="1487"/>
                  </a:lnTo>
                  <a:lnTo>
                    <a:pt x="784" y="1485"/>
                  </a:lnTo>
                  <a:lnTo>
                    <a:pt x="785" y="1485"/>
                  </a:lnTo>
                  <a:lnTo>
                    <a:pt x="786" y="1485"/>
                  </a:lnTo>
                  <a:lnTo>
                    <a:pt x="790" y="1485"/>
                  </a:lnTo>
                  <a:lnTo>
                    <a:pt x="793" y="1487"/>
                  </a:lnTo>
                  <a:lnTo>
                    <a:pt x="793" y="1488"/>
                  </a:lnTo>
                  <a:lnTo>
                    <a:pt x="795" y="1488"/>
                  </a:lnTo>
                  <a:lnTo>
                    <a:pt x="798" y="1485"/>
                  </a:lnTo>
                  <a:lnTo>
                    <a:pt x="799" y="1485"/>
                  </a:lnTo>
                  <a:lnTo>
                    <a:pt x="800" y="1486"/>
                  </a:lnTo>
                  <a:lnTo>
                    <a:pt x="802" y="1487"/>
                  </a:lnTo>
                  <a:lnTo>
                    <a:pt x="804" y="1489"/>
                  </a:lnTo>
                  <a:lnTo>
                    <a:pt x="804" y="1490"/>
                  </a:lnTo>
                  <a:lnTo>
                    <a:pt x="807" y="1489"/>
                  </a:lnTo>
                  <a:lnTo>
                    <a:pt x="807" y="1489"/>
                  </a:lnTo>
                  <a:lnTo>
                    <a:pt x="806" y="1489"/>
                  </a:lnTo>
                  <a:lnTo>
                    <a:pt x="806" y="1488"/>
                  </a:lnTo>
                  <a:lnTo>
                    <a:pt x="807" y="1487"/>
                  </a:lnTo>
                  <a:lnTo>
                    <a:pt x="808" y="1489"/>
                  </a:lnTo>
                  <a:lnTo>
                    <a:pt x="808" y="1488"/>
                  </a:lnTo>
                  <a:lnTo>
                    <a:pt x="811" y="1488"/>
                  </a:lnTo>
                  <a:lnTo>
                    <a:pt x="811" y="1488"/>
                  </a:lnTo>
                  <a:lnTo>
                    <a:pt x="813" y="1488"/>
                  </a:lnTo>
                  <a:lnTo>
                    <a:pt x="814" y="1487"/>
                  </a:lnTo>
                  <a:lnTo>
                    <a:pt x="814" y="1486"/>
                  </a:lnTo>
                  <a:lnTo>
                    <a:pt x="815" y="1485"/>
                  </a:lnTo>
                  <a:lnTo>
                    <a:pt x="817" y="1485"/>
                  </a:lnTo>
                  <a:lnTo>
                    <a:pt x="818" y="1484"/>
                  </a:lnTo>
                  <a:lnTo>
                    <a:pt x="820" y="1484"/>
                  </a:lnTo>
                  <a:lnTo>
                    <a:pt x="821" y="1484"/>
                  </a:lnTo>
                  <a:lnTo>
                    <a:pt x="822" y="1485"/>
                  </a:lnTo>
                  <a:lnTo>
                    <a:pt x="824" y="1486"/>
                  </a:lnTo>
                  <a:lnTo>
                    <a:pt x="825" y="1486"/>
                  </a:lnTo>
                  <a:lnTo>
                    <a:pt x="828" y="1490"/>
                  </a:lnTo>
                  <a:lnTo>
                    <a:pt x="829" y="1492"/>
                  </a:lnTo>
                  <a:lnTo>
                    <a:pt x="830" y="1494"/>
                  </a:lnTo>
                  <a:lnTo>
                    <a:pt x="831" y="1498"/>
                  </a:lnTo>
                  <a:lnTo>
                    <a:pt x="832" y="1498"/>
                  </a:lnTo>
                  <a:lnTo>
                    <a:pt x="832" y="1499"/>
                  </a:lnTo>
                  <a:lnTo>
                    <a:pt x="832" y="1500"/>
                  </a:lnTo>
                  <a:lnTo>
                    <a:pt x="832" y="1501"/>
                  </a:lnTo>
                  <a:lnTo>
                    <a:pt x="833" y="1502"/>
                  </a:lnTo>
                  <a:lnTo>
                    <a:pt x="833" y="1504"/>
                  </a:lnTo>
                  <a:lnTo>
                    <a:pt x="831" y="1506"/>
                  </a:lnTo>
                  <a:lnTo>
                    <a:pt x="831" y="1506"/>
                  </a:lnTo>
                  <a:lnTo>
                    <a:pt x="829" y="1509"/>
                  </a:lnTo>
                  <a:lnTo>
                    <a:pt x="829" y="1512"/>
                  </a:lnTo>
                  <a:lnTo>
                    <a:pt x="831" y="1514"/>
                  </a:lnTo>
                  <a:lnTo>
                    <a:pt x="831" y="1515"/>
                  </a:lnTo>
                  <a:lnTo>
                    <a:pt x="834" y="1518"/>
                  </a:lnTo>
                  <a:lnTo>
                    <a:pt x="834" y="1519"/>
                  </a:lnTo>
                  <a:lnTo>
                    <a:pt x="834" y="1521"/>
                  </a:lnTo>
                  <a:lnTo>
                    <a:pt x="834" y="1523"/>
                  </a:lnTo>
                  <a:lnTo>
                    <a:pt x="834" y="1525"/>
                  </a:lnTo>
                  <a:lnTo>
                    <a:pt x="834" y="1526"/>
                  </a:lnTo>
                  <a:lnTo>
                    <a:pt x="835" y="1527"/>
                  </a:lnTo>
                  <a:lnTo>
                    <a:pt x="837" y="1526"/>
                  </a:lnTo>
                  <a:lnTo>
                    <a:pt x="839" y="1528"/>
                  </a:lnTo>
                  <a:lnTo>
                    <a:pt x="839" y="1530"/>
                  </a:lnTo>
                  <a:lnTo>
                    <a:pt x="839" y="1530"/>
                  </a:lnTo>
                  <a:lnTo>
                    <a:pt x="839" y="1532"/>
                  </a:lnTo>
                  <a:lnTo>
                    <a:pt x="842" y="1535"/>
                  </a:lnTo>
                  <a:lnTo>
                    <a:pt x="842" y="1537"/>
                  </a:lnTo>
                  <a:lnTo>
                    <a:pt x="843" y="1537"/>
                  </a:lnTo>
                  <a:lnTo>
                    <a:pt x="844" y="1537"/>
                  </a:lnTo>
                  <a:lnTo>
                    <a:pt x="844" y="1538"/>
                  </a:lnTo>
                  <a:lnTo>
                    <a:pt x="847" y="1539"/>
                  </a:lnTo>
                  <a:lnTo>
                    <a:pt x="849" y="1541"/>
                  </a:lnTo>
                  <a:lnTo>
                    <a:pt x="849" y="1542"/>
                  </a:lnTo>
                  <a:lnTo>
                    <a:pt x="849" y="1544"/>
                  </a:lnTo>
                  <a:lnTo>
                    <a:pt x="851" y="1545"/>
                  </a:lnTo>
                  <a:lnTo>
                    <a:pt x="853" y="1545"/>
                  </a:lnTo>
                  <a:lnTo>
                    <a:pt x="856" y="1546"/>
                  </a:lnTo>
                  <a:lnTo>
                    <a:pt x="858" y="1547"/>
                  </a:lnTo>
                  <a:lnTo>
                    <a:pt x="860" y="1548"/>
                  </a:lnTo>
                  <a:lnTo>
                    <a:pt x="862" y="1549"/>
                  </a:lnTo>
                  <a:lnTo>
                    <a:pt x="862" y="1550"/>
                  </a:lnTo>
                  <a:lnTo>
                    <a:pt x="863" y="1551"/>
                  </a:lnTo>
                  <a:lnTo>
                    <a:pt x="863" y="1554"/>
                  </a:lnTo>
                  <a:lnTo>
                    <a:pt x="864" y="1556"/>
                  </a:lnTo>
                  <a:lnTo>
                    <a:pt x="867" y="1557"/>
                  </a:lnTo>
                  <a:lnTo>
                    <a:pt x="870" y="1561"/>
                  </a:lnTo>
                  <a:lnTo>
                    <a:pt x="870" y="1562"/>
                  </a:lnTo>
                  <a:lnTo>
                    <a:pt x="869" y="1564"/>
                  </a:lnTo>
                  <a:lnTo>
                    <a:pt x="870" y="1565"/>
                  </a:lnTo>
                  <a:lnTo>
                    <a:pt x="874" y="1565"/>
                  </a:lnTo>
                  <a:lnTo>
                    <a:pt x="875" y="1567"/>
                  </a:lnTo>
                  <a:lnTo>
                    <a:pt x="875" y="1568"/>
                  </a:lnTo>
                  <a:lnTo>
                    <a:pt x="876" y="1570"/>
                  </a:lnTo>
                  <a:lnTo>
                    <a:pt x="877" y="1574"/>
                  </a:lnTo>
                  <a:lnTo>
                    <a:pt x="878" y="1577"/>
                  </a:lnTo>
                  <a:lnTo>
                    <a:pt x="879" y="1581"/>
                  </a:lnTo>
                  <a:lnTo>
                    <a:pt x="879" y="1581"/>
                  </a:lnTo>
                  <a:lnTo>
                    <a:pt x="879" y="1582"/>
                  </a:lnTo>
                  <a:lnTo>
                    <a:pt x="878" y="1584"/>
                  </a:lnTo>
                  <a:lnTo>
                    <a:pt x="877" y="1586"/>
                  </a:lnTo>
                  <a:lnTo>
                    <a:pt x="878" y="1587"/>
                  </a:lnTo>
                  <a:lnTo>
                    <a:pt x="878" y="1591"/>
                  </a:lnTo>
                  <a:lnTo>
                    <a:pt x="880" y="1593"/>
                  </a:lnTo>
                  <a:lnTo>
                    <a:pt x="881" y="1594"/>
                  </a:lnTo>
                  <a:lnTo>
                    <a:pt x="882" y="1595"/>
                  </a:lnTo>
                  <a:lnTo>
                    <a:pt x="882" y="1599"/>
                  </a:lnTo>
                  <a:lnTo>
                    <a:pt x="881" y="1599"/>
                  </a:lnTo>
                  <a:lnTo>
                    <a:pt x="881" y="1600"/>
                  </a:lnTo>
                  <a:lnTo>
                    <a:pt x="881" y="1601"/>
                  </a:lnTo>
                  <a:lnTo>
                    <a:pt x="881" y="1603"/>
                  </a:lnTo>
                  <a:lnTo>
                    <a:pt x="882" y="1603"/>
                  </a:lnTo>
                  <a:lnTo>
                    <a:pt x="883" y="1603"/>
                  </a:lnTo>
                  <a:lnTo>
                    <a:pt x="884" y="1605"/>
                  </a:lnTo>
                  <a:lnTo>
                    <a:pt x="884" y="1607"/>
                  </a:lnTo>
                  <a:lnTo>
                    <a:pt x="883" y="1608"/>
                  </a:lnTo>
                  <a:lnTo>
                    <a:pt x="883" y="1608"/>
                  </a:lnTo>
                  <a:lnTo>
                    <a:pt x="881" y="1611"/>
                  </a:lnTo>
                  <a:lnTo>
                    <a:pt x="881" y="1613"/>
                  </a:lnTo>
                  <a:lnTo>
                    <a:pt x="880" y="1614"/>
                  </a:lnTo>
                  <a:lnTo>
                    <a:pt x="880" y="1615"/>
                  </a:lnTo>
                  <a:lnTo>
                    <a:pt x="879" y="1616"/>
                  </a:lnTo>
                  <a:lnTo>
                    <a:pt x="880" y="1618"/>
                  </a:lnTo>
                  <a:lnTo>
                    <a:pt x="882" y="1619"/>
                  </a:lnTo>
                  <a:lnTo>
                    <a:pt x="883" y="1620"/>
                  </a:lnTo>
                  <a:lnTo>
                    <a:pt x="882" y="1622"/>
                  </a:lnTo>
                  <a:lnTo>
                    <a:pt x="882" y="1623"/>
                  </a:lnTo>
                  <a:lnTo>
                    <a:pt x="882" y="1624"/>
                  </a:lnTo>
                  <a:lnTo>
                    <a:pt x="881" y="1625"/>
                  </a:lnTo>
                  <a:lnTo>
                    <a:pt x="880" y="1627"/>
                  </a:lnTo>
                  <a:lnTo>
                    <a:pt x="879" y="1630"/>
                  </a:lnTo>
                  <a:lnTo>
                    <a:pt x="878" y="1631"/>
                  </a:lnTo>
                  <a:lnTo>
                    <a:pt x="877" y="1632"/>
                  </a:lnTo>
                  <a:lnTo>
                    <a:pt x="876" y="1634"/>
                  </a:lnTo>
                  <a:lnTo>
                    <a:pt x="875" y="1635"/>
                  </a:lnTo>
                  <a:lnTo>
                    <a:pt x="874" y="1638"/>
                  </a:lnTo>
                  <a:lnTo>
                    <a:pt x="875" y="1638"/>
                  </a:lnTo>
                  <a:lnTo>
                    <a:pt x="875" y="1641"/>
                  </a:lnTo>
                  <a:lnTo>
                    <a:pt x="873" y="1642"/>
                  </a:lnTo>
                  <a:lnTo>
                    <a:pt x="869" y="1644"/>
                  </a:lnTo>
                  <a:lnTo>
                    <a:pt x="868" y="1644"/>
                  </a:lnTo>
                  <a:lnTo>
                    <a:pt x="868" y="1645"/>
                  </a:lnTo>
                  <a:lnTo>
                    <a:pt x="867" y="1645"/>
                  </a:lnTo>
                  <a:lnTo>
                    <a:pt x="867" y="1646"/>
                  </a:lnTo>
                  <a:lnTo>
                    <a:pt x="865" y="1649"/>
                  </a:lnTo>
                  <a:lnTo>
                    <a:pt x="865" y="1651"/>
                  </a:lnTo>
                  <a:lnTo>
                    <a:pt x="864" y="1651"/>
                  </a:lnTo>
                  <a:lnTo>
                    <a:pt x="863" y="1651"/>
                  </a:lnTo>
                  <a:lnTo>
                    <a:pt x="863" y="1652"/>
                  </a:lnTo>
                  <a:lnTo>
                    <a:pt x="863" y="1654"/>
                  </a:lnTo>
                  <a:lnTo>
                    <a:pt x="865" y="1656"/>
                  </a:lnTo>
                  <a:lnTo>
                    <a:pt x="865" y="1657"/>
                  </a:lnTo>
                  <a:lnTo>
                    <a:pt x="864" y="1658"/>
                  </a:lnTo>
                  <a:lnTo>
                    <a:pt x="863" y="1658"/>
                  </a:lnTo>
                  <a:lnTo>
                    <a:pt x="861" y="1660"/>
                  </a:lnTo>
                  <a:lnTo>
                    <a:pt x="861" y="1660"/>
                  </a:lnTo>
                  <a:lnTo>
                    <a:pt x="858" y="1661"/>
                  </a:lnTo>
                  <a:lnTo>
                    <a:pt x="857" y="1663"/>
                  </a:lnTo>
                  <a:lnTo>
                    <a:pt x="857" y="1666"/>
                  </a:lnTo>
                  <a:lnTo>
                    <a:pt x="856" y="1669"/>
                  </a:lnTo>
                  <a:lnTo>
                    <a:pt x="855" y="1668"/>
                  </a:lnTo>
                  <a:lnTo>
                    <a:pt x="853" y="1669"/>
                  </a:lnTo>
                  <a:lnTo>
                    <a:pt x="850" y="1672"/>
                  </a:lnTo>
                  <a:lnTo>
                    <a:pt x="845" y="1675"/>
                  </a:lnTo>
                  <a:lnTo>
                    <a:pt x="843" y="1679"/>
                  </a:lnTo>
                  <a:lnTo>
                    <a:pt x="843" y="1683"/>
                  </a:lnTo>
                  <a:lnTo>
                    <a:pt x="842" y="1684"/>
                  </a:lnTo>
                  <a:lnTo>
                    <a:pt x="842" y="1684"/>
                  </a:lnTo>
                  <a:lnTo>
                    <a:pt x="839" y="1687"/>
                  </a:lnTo>
                  <a:lnTo>
                    <a:pt x="837" y="1687"/>
                  </a:lnTo>
                  <a:lnTo>
                    <a:pt x="835" y="1687"/>
                  </a:lnTo>
                  <a:lnTo>
                    <a:pt x="835" y="1688"/>
                  </a:lnTo>
                  <a:lnTo>
                    <a:pt x="834" y="1689"/>
                  </a:lnTo>
                  <a:lnTo>
                    <a:pt x="830" y="1689"/>
                  </a:lnTo>
                  <a:lnTo>
                    <a:pt x="829" y="1691"/>
                  </a:lnTo>
                  <a:lnTo>
                    <a:pt x="828" y="1691"/>
                  </a:lnTo>
                  <a:lnTo>
                    <a:pt x="826" y="1691"/>
                  </a:lnTo>
                  <a:lnTo>
                    <a:pt x="825" y="1692"/>
                  </a:lnTo>
                  <a:lnTo>
                    <a:pt x="823" y="1692"/>
                  </a:lnTo>
                  <a:lnTo>
                    <a:pt x="821" y="1694"/>
                  </a:lnTo>
                  <a:lnTo>
                    <a:pt x="820" y="1694"/>
                  </a:lnTo>
                  <a:lnTo>
                    <a:pt x="819" y="1695"/>
                  </a:lnTo>
                  <a:lnTo>
                    <a:pt x="818" y="1695"/>
                  </a:lnTo>
                  <a:lnTo>
                    <a:pt x="818" y="1695"/>
                  </a:lnTo>
                  <a:lnTo>
                    <a:pt x="816" y="1696"/>
                  </a:lnTo>
                  <a:lnTo>
                    <a:pt x="815" y="1696"/>
                  </a:lnTo>
                  <a:lnTo>
                    <a:pt x="815" y="1698"/>
                  </a:lnTo>
                  <a:lnTo>
                    <a:pt x="814" y="1699"/>
                  </a:lnTo>
                  <a:lnTo>
                    <a:pt x="813" y="1700"/>
                  </a:lnTo>
                  <a:lnTo>
                    <a:pt x="812" y="1700"/>
                  </a:lnTo>
                  <a:lnTo>
                    <a:pt x="811" y="1701"/>
                  </a:lnTo>
                  <a:lnTo>
                    <a:pt x="811" y="1702"/>
                  </a:lnTo>
                  <a:lnTo>
                    <a:pt x="809" y="1703"/>
                  </a:lnTo>
                  <a:lnTo>
                    <a:pt x="809" y="1705"/>
                  </a:lnTo>
                  <a:lnTo>
                    <a:pt x="807" y="1707"/>
                  </a:lnTo>
                  <a:lnTo>
                    <a:pt x="808" y="1708"/>
                  </a:lnTo>
                  <a:lnTo>
                    <a:pt x="808" y="1708"/>
                  </a:lnTo>
                  <a:lnTo>
                    <a:pt x="807" y="1708"/>
                  </a:lnTo>
                  <a:lnTo>
                    <a:pt x="807" y="1708"/>
                  </a:lnTo>
                  <a:lnTo>
                    <a:pt x="806" y="1710"/>
                  </a:lnTo>
                  <a:lnTo>
                    <a:pt x="805" y="1711"/>
                  </a:lnTo>
                  <a:lnTo>
                    <a:pt x="805" y="1712"/>
                  </a:lnTo>
                  <a:lnTo>
                    <a:pt x="804" y="1714"/>
                  </a:lnTo>
                  <a:lnTo>
                    <a:pt x="803" y="1715"/>
                  </a:lnTo>
                  <a:lnTo>
                    <a:pt x="803" y="1716"/>
                  </a:lnTo>
                  <a:lnTo>
                    <a:pt x="803" y="1717"/>
                  </a:lnTo>
                  <a:lnTo>
                    <a:pt x="802" y="1717"/>
                  </a:lnTo>
                  <a:lnTo>
                    <a:pt x="802" y="1716"/>
                  </a:lnTo>
                  <a:lnTo>
                    <a:pt x="800" y="1716"/>
                  </a:lnTo>
                  <a:lnTo>
                    <a:pt x="798" y="1715"/>
                  </a:lnTo>
                  <a:lnTo>
                    <a:pt x="797" y="1715"/>
                  </a:lnTo>
                  <a:lnTo>
                    <a:pt x="796" y="1716"/>
                  </a:lnTo>
                  <a:lnTo>
                    <a:pt x="796" y="1716"/>
                  </a:lnTo>
                  <a:lnTo>
                    <a:pt x="794" y="1718"/>
                  </a:lnTo>
                  <a:lnTo>
                    <a:pt x="794" y="1719"/>
                  </a:lnTo>
                  <a:lnTo>
                    <a:pt x="793" y="1721"/>
                  </a:lnTo>
                  <a:lnTo>
                    <a:pt x="792" y="1722"/>
                  </a:lnTo>
                  <a:lnTo>
                    <a:pt x="792" y="1723"/>
                  </a:lnTo>
                  <a:lnTo>
                    <a:pt x="791" y="1725"/>
                  </a:lnTo>
                  <a:lnTo>
                    <a:pt x="791" y="1728"/>
                  </a:lnTo>
                  <a:lnTo>
                    <a:pt x="790" y="1730"/>
                  </a:lnTo>
                  <a:lnTo>
                    <a:pt x="790" y="1731"/>
                  </a:lnTo>
                  <a:lnTo>
                    <a:pt x="787" y="1733"/>
                  </a:lnTo>
                  <a:lnTo>
                    <a:pt x="787" y="1734"/>
                  </a:lnTo>
                  <a:lnTo>
                    <a:pt x="787" y="1735"/>
                  </a:lnTo>
                  <a:lnTo>
                    <a:pt x="787" y="1740"/>
                  </a:lnTo>
                  <a:lnTo>
                    <a:pt x="786" y="1741"/>
                  </a:lnTo>
                  <a:lnTo>
                    <a:pt x="786" y="1743"/>
                  </a:lnTo>
                  <a:lnTo>
                    <a:pt x="788" y="1745"/>
                  </a:lnTo>
                  <a:lnTo>
                    <a:pt x="790" y="1746"/>
                  </a:lnTo>
                  <a:lnTo>
                    <a:pt x="791" y="1746"/>
                  </a:lnTo>
                  <a:lnTo>
                    <a:pt x="791" y="1747"/>
                  </a:lnTo>
                  <a:lnTo>
                    <a:pt x="793" y="1746"/>
                  </a:lnTo>
                  <a:lnTo>
                    <a:pt x="796" y="1746"/>
                  </a:lnTo>
                  <a:lnTo>
                    <a:pt x="796" y="1747"/>
                  </a:lnTo>
                  <a:lnTo>
                    <a:pt x="796" y="1750"/>
                  </a:lnTo>
                  <a:lnTo>
                    <a:pt x="794" y="1752"/>
                  </a:lnTo>
                  <a:lnTo>
                    <a:pt x="794" y="1753"/>
                  </a:lnTo>
                  <a:lnTo>
                    <a:pt x="793" y="1754"/>
                  </a:lnTo>
                  <a:lnTo>
                    <a:pt x="793" y="1756"/>
                  </a:lnTo>
                  <a:lnTo>
                    <a:pt x="792" y="1756"/>
                  </a:lnTo>
                  <a:lnTo>
                    <a:pt x="792" y="1760"/>
                  </a:lnTo>
                  <a:lnTo>
                    <a:pt x="791" y="1760"/>
                  </a:lnTo>
                  <a:lnTo>
                    <a:pt x="791" y="1763"/>
                  </a:lnTo>
                  <a:lnTo>
                    <a:pt x="792" y="1764"/>
                  </a:lnTo>
                  <a:lnTo>
                    <a:pt x="794" y="1764"/>
                  </a:lnTo>
                  <a:lnTo>
                    <a:pt x="796" y="1765"/>
                  </a:lnTo>
                  <a:lnTo>
                    <a:pt x="796" y="1766"/>
                  </a:lnTo>
                  <a:lnTo>
                    <a:pt x="797" y="1767"/>
                  </a:lnTo>
                  <a:lnTo>
                    <a:pt x="797" y="1768"/>
                  </a:lnTo>
                  <a:lnTo>
                    <a:pt x="800" y="1771"/>
                  </a:lnTo>
                  <a:lnTo>
                    <a:pt x="800" y="1774"/>
                  </a:lnTo>
                  <a:lnTo>
                    <a:pt x="798" y="1775"/>
                  </a:lnTo>
                  <a:lnTo>
                    <a:pt x="798" y="1776"/>
                  </a:lnTo>
                  <a:lnTo>
                    <a:pt x="798" y="1776"/>
                  </a:lnTo>
                  <a:lnTo>
                    <a:pt x="798" y="1778"/>
                  </a:lnTo>
                  <a:lnTo>
                    <a:pt x="800" y="1780"/>
                  </a:lnTo>
                  <a:lnTo>
                    <a:pt x="800" y="1782"/>
                  </a:lnTo>
                  <a:lnTo>
                    <a:pt x="799" y="1783"/>
                  </a:lnTo>
                  <a:lnTo>
                    <a:pt x="800" y="1784"/>
                  </a:lnTo>
                  <a:lnTo>
                    <a:pt x="800" y="1785"/>
                  </a:lnTo>
                  <a:lnTo>
                    <a:pt x="799" y="1787"/>
                  </a:lnTo>
                  <a:lnTo>
                    <a:pt x="797" y="1788"/>
                  </a:lnTo>
                  <a:lnTo>
                    <a:pt x="795" y="1789"/>
                  </a:lnTo>
                  <a:lnTo>
                    <a:pt x="795" y="1790"/>
                  </a:lnTo>
                  <a:lnTo>
                    <a:pt x="795" y="1791"/>
                  </a:lnTo>
                  <a:lnTo>
                    <a:pt x="796" y="1795"/>
                  </a:lnTo>
                  <a:lnTo>
                    <a:pt x="797" y="1796"/>
                  </a:lnTo>
                  <a:lnTo>
                    <a:pt x="797" y="1797"/>
                  </a:lnTo>
                  <a:lnTo>
                    <a:pt x="796" y="1797"/>
                  </a:lnTo>
                  <a:lnTo>
                    <a:pt x="796" y="1798"/>
                  </a:lnTo>
                  <a:lnTo>
                    <a:pt x="796" y="1798"/>
                  </a:lnTo>
                  <a:lnTo>
                    <a:pt x="794" y="1800"/>
                  </a:lnTo>
                  <a:lnTo>
                    <a:pt x="794" y="1804"/>
                  </a:lnTo>
                  <a:lnTo>
                    <a:pt x="794" y="1805"/>
                  </a:lnTo>
                  <a:lnTo>
                    <a:pt x="794" y="1806"/>
                  </a:lnTo>
                  <a:lnTo>
                    <a:pt x="794" y="1808"/>
                  </a:lnTo>
                  <a:lnTo>
                    <a:pt x="794" y="1808"/>
                  </a:lnTo>
                  <a:lnTo>
                    <a:pt x="795" y="1811"/>
                  </a:lnTo>
                  <a:lnTo>
                    <a:pt x="796" y="1812"/>
                  </a:lnTo>
                  <a:lnTo>
                    <a:pt x="796" y="1813"/>
                  </a:lnTo>
                  <a:lnTo>
                    <a:pt x="796" y="1813"/>
                  </a:lnTo>
                  <a:lnTo>
                    <a:pt x="796" y="1814"/>
                  </a:lnTo>
                  <a:lnTo>
                    <a:pt x="797" y="1814"/>
                  </a:lnTo>
                  <a:lnTo>
                    <a:pt x="797" y="1815"/>
                  </a:lnTo>
                  <a:lnTo>
                    <a:pt x="797" y="1815"/>
                  </a:lnTo>
                  <a:lnTo>
                    <a:pt x="795" y="1817"/>
                  </a:lnTo>
                  <a:lnTo>
                    <a:pt x="794" y="1818"/>
                  </a:lnTo>
                  <a:lnTo>
                    <a:pt x="794" y="1819"/>
                  </a:lnTo>
                  <a:lnTo>
                    <a:pt x="794" y="1819"/>
                  </a:lnTo>
                  <a:lnTo>
                    <a:pt x="795" y="1820"/>
                  </a:lnTo>
                  <a:lnTo>
                    <a:pt x="795" y="1821"/>
                  </a:lnTo>
                  <a:lnTo>
                    <a:pt x="795" y="1821"/>
                  </a:lnTo>
                  <a:lnTo>
                    <a:pt x="795" y="1823"/>
                  </a:lnTo>
                  <a:lnTo>
                    <a:pt x="796" y="1825"/>
                  </a:lnTo>
                  <a:lnTo>
                    <a:pt x="796" y="1826"/>
                  </a:lnTo>
                  <a:lnTo>
                    <a:pt x="796" y="1827"/>
                  </a:lnTo>
                  <a:lnTo>
                    <a:pt x="796" y="1828"/>
                  </a:lnTo>
                  <a:lnTo>
                    <a:pt x="798" y="1828"/>
                  </a:lnTo>
                  <a:lnTo>
                    <a:pt x="799" y="1829"/>
                  </a:lnTo>
                  <a:lnTo>
                    <a:pt x="800" y="1829"/>
                  </a:lnTo>
                  <a:lnTo>
                    <a:pt x="800" y="1830"/>
                  </a:lnTo>
                  <a:lnTo>
                    <a:pt x="800" y="1830"/>
                  </a:lnTo>
                  <a:lnTo>
                    <a:pt x="800" y="1832"/>
                  </a:lnTo>
                  <a:lnTo>
                    <a:pt x="798" y="1834"/>
                  </a:lnTo>
                  <a:lnTo>
                    <a:pt x="798" y="1835"/>
                  </a:lnTo>
                  <a:lnTo>
                    <a:pt x="797" y="1836"/>
                  </a:lnTo>
                  <a:lnTo>
                    <a:pt x="799" y="1837"/>
                  </a:lnTo>
                  <a:lnTo>
                    <a:pt x="800" y="1838"/>
                  </a:lnTo>
                  <a:lnTo>
                    <a:pt x="799" y="1839"/>
                  </a:lnTo>
                  <a:lnTo>
                    <a:pt x="797" y="1839"/>
                  </a:lnTo>
                  <a:lnTo>
                    <a:pt x="795" y="1841"/>
                  </a:lnTo>
                  <a:lnTo>
                    <a:pt x="794" y="1841"/>
                  </a:lnTo>
                  <a:lnTo>
                    <a:pt x="794" y="1840"/>
                  </a:lnTo>
                  <a:lnTo>
                    <a:pt x="793" y="1841"/>
                  </a:lnTo>
                  <a:lnTo>
                    <a:pt x="792" y="1841"/>
                  </a:lnTo>
                  <a:lnTo>
                    <a:pt x="792" y="1842"/>
                  </a:lnTo>
                  <a:lnTo>
                    <a:pt x="792" y="1843"/>
                  </a:lnTo>
                  <a:lnTo>
                    <a:pt x="792" y="1844"/>
                  </a:lnTo>
                  <a:lnTo>
                    <a:pt x="787" y="1848"/>
                  </a:lnTo>
                  <a:lnTo>
                    <a:pt x="786" y="1850"/>
                  </a:lnTo>
                  <a:lnTo>
                    <a:pt x="786" y="1851"/>
                  </a:lnTo>
                  <a:lnTo>
                    <a:pt x="785" y="1856"/>
                  </a:lnTo>
                  <a:lnTo>
                    <a:pt x="785" y="1857"/>
                  </a:lnTo>
                  <a:lnTo>
                    <a:pt x="785" y="1861"/>
                  </a:lnTo>
                  <a:lnTo>
                    <a:pt x="785" y="1861"/>
                  </a:lnTo>
                  <a:lnTo>
                    <a:pt x="785" y="1863"/>
                  </a:lnTo>
                  <a:lnTo>
                    <a:pt x="786" y="1865"/>
                  </a:lnTo>
                  <a:lnTo>
                    <a:pt x="788" y="1866"/>
                  </a:lnTo>
                  <a:lnTo>
                    <a:pt x="788" y="1870"/>
                  </a:lnTo>
                  <a:lnTo>
                    <a:pt x="787" y="1872"/>
                  </a:lnTo>
                  <a:lnTo>
                    <a:pt x="786" y="1872"/>
                  </a:lnTo>
                  <a:lnTo>
                    <a:pt x="786" y="1872"/>
                  </a:lnTo>
                  <a:lnTo>
                    <a:pt x="784" y="1872"/>
                  </a:lnTo>
                  <a:lnTo>
                    <a:pt x="782" y="1873"/>
                  </a:lnTo>
                  <a:lnTo>
                    <a:pt x="779" y="1874"/>
                  </a:lnTo>
                  <a:lnTo>
                    <a:pt x="779" y="1874"/>
                  </a:lnTo>
                  <a:lnTo>
                    <a:pt x="780" y="1875"/>
                  </a:lnTo>
                  <a:lnTo>
                    <a:pt x="780" y="1875"/>
                  </a:lnTo>
                  <a:lnTo>
                    <a:pt x="780" y="1876"/>
                  </a:lnTo>
                  <a:lnTo>
                    <a:pt x="779" y="1877"/>
                  </a:lnTo>
                  <a:lnTo>
                    <a:pt x="779" y="1876"/>
                  </a:lnTo>
                  <a:lnTo>
                    <a:pt x="778" y="1877"/>
                  </a:lnTo>
                  <a:lnTo>
                    <a:pt x="779" y="1877"/>
                  </a:lnTo>
                  <a:lnTo>
                    <a:pt x="779" y="1878"/>
                  </a:lnTo>
                  <a:lnTo>
                    <a:pt x="777" y="1879"/>
                  </a:lnTo>
                  <a:lnTo>
                    <a:pt x="776" y="1881"/>
                  </a:lnTo>
                  <a:lnTo>
                    <a:pt x="777" y="1882"/>
                  </a:lnTo>
                  <a:lnTo>
                    <a:pt x="781" y="1882"/>
                  </a:lnTo>
                  <a:lnTo>
                    <a:pt x="782" y="1883"/>
                  </a:lnTo>
                  <a:lnTo>
                    <a:pt x="782" y="1887"/>
                  </a:lnTo>
                  <a:lnTo>
                    <a:pt x="781" y="1888"/>
                  </a:lnTo>
                  <a:lnTo>
                    <a:pt x="781" y="1888"/>
                  </a:lnTo>
                  <a:lnTo>
                    <a:pt x="781" y="1889"/>
                  </a:lnTo>
                  <a:lnTo>
                    <a:pt x="778" y="1891"/>
                  </a:lnTo>
                  <a:lnTo>
                    <a:pt x="777" y="1892"/>
                  </a:lnTo>
                  <a:lnTo>
                    <a:pt x="774" y="1892"/>
                  </a:lnTo>
                  <a:lnTo>
                    <a:pt x="773" y="1894"/>
                  </a:lnTo>
                  <a:lnTo>
                    <a:pt x="773" y="1896"/>
                  </a:lnTo>
                  <a:lnTo>
                    <a:pt x="771" y="1899"/>
                  </a:lnTo>
                  <a:lnTo>
                    <a:pt x="771" y="1902"/>
                  </a:lnTo>
                  <a:lnTo>
                    <a:pt x="772" y="1903"/>
                  </a:lnTo>
                  <a:lnTo>
                    <a:pt x="772" y="1904"/>
                  </a:lnTo>
                  <a:lnTo>
                    <a:pt x="772" y="1904"/>
                  </a:lnTo>
                  <a:lnTo>
                    <a:pt x="771" y="1906"/>
                  </a:lnTo>
                  <a:lnTo>
                    <a:pt x="771" y="1907"/>
                  </a:lnTo>
                  <a:lnTo>
                    <a:pt x="773" y="1909"/>
                  </a:lnTo>
                  <a:lnTo>
                    <a:pt x="773" y="1910"/>
                  </a:lnTo>
                  <a:lnTo>
                    <a:pt x="775" y="1912"/>
                  </a:lnTo>
                  <a:lnTo>
                    <a:pt x="775" y="1914"/>
                  </a:lnTo>
                  <a:lnTo>
                    <a:pt x="774" y="1915"/>
                  </a:lnTo>
                  <a:lnTo>
                    <a:pt x="775" y="1916"/>
                  </a:lnTo>
                  <a:lnTo>
                    <a:pt x="775" y="1920"/>
                  </a:lnTo>
                  <a:lnTo>
                    <a:pt x="776" y="1920"/>
                  </a:lnTo>
                  <a:lnTo>
                    <a:pt x="777" y="1921"/>
                  </a:lnTo>
                  <a:lnTo>
                    <a:pt x="777" y="1922"/>
                  </a:lnTo>
                  <a:lnTo>
                    <a:pt x="776" y="1924"/>
                  </a:lnTo>
                  <a:lnTo>
                    <a:pt x="775" y="1925"/>
                  </a:lnTo>
                  <a:lnTo>
                    <a:pt x="775" y="1927"/>
                  </a:lnTo>
                  <a:lnTo>
                    <a:pt x="775" y="1927"/>
                  </a:lnTo>
                  <a:lnTo>
                    <a:pt x="775" y="1931"/>
                  </a:lnTo>
                  <a:lnTo>
                    <a:pt x="776" y="1933"/>
                  </a:lnTo>
                  <a:lnTo>
                    <a:pt x="776" y="1934"/>
                  </a:lnTo>
                  <a:lnTo>
                    <a:pt x="778" y="1935"/>
                  </a:lnTo>
                  <a:lnTo>
                    <a:pt x="778" y="1939"/>
                  </a:lnTo>
                  <a:lnTo>
                    <a:pt x="779" y="1941"/>
                  </a:lnTo>
                  <a:lnTo>
                    <a:pt x="780" y="1942"/>
                  </a:lnTo>
                  <a:lnTo>
                    <a:pt x="781" y="1942"/>
                  </a:lnTo>
                  <a:lnTo>
                    <a:pt x="783" y="1944"/>
                  </a:lnTo>
                  <a:lnTo>
                    <a:pt x="783" y="1945"/>
                  </a:lnTo>
                  <a:lnTo>
                    <a:pt x="784" y="1947"/>
                  </a:lnTo>
                  <a:lnTo>
                    <a:pt x="784" y="1948"/>
                  </a:lnTo>
                  <a:lnTo>
                    <a:pt x="782" y="1950"/>
                  </a:lnTo>
                  <a:lnTo>
                    <a:pt x="782" y="1951"/>
                  </a:lnTo>
                  <a:lnTo>
                    <a:pt x="786" y="1951"/>
                  </a:lnTo>
                  <a:lnTo>
                    <a:pt x="787" y="1952"/>
                  </a:lnTo>
                  <a:lnTo>
                    <a:pt x="787" y="1953"/>
                  </a:lnTo>
                  <a:lnTo>
                    <a:pt x="787" y="1955"/>
                  </a:lnTo>
                  <a:lnTo>
                    <a:pt x="785" y="1958"/>
                  </a:lnTo>
                  <a:lnTo>
                    <a:pt x="784" y="1961"/>
                  </a:lnTo>
                  <a:lnTo>
                    <a:pt x="782" y="1962"/>
                  </a:lnTo>
                  <a:lnTo>
                    <a:pt x="782" y="1963"/>
                  </a:lnTo>
                  <a:lnTo>
                    <a:pt x="782" y="1963"/>
                  </a:lnTo>
                  <a:lnTo>
                    <a:pt x="782" y="1964"/>
                  </a:lnTo>
                  <a:lnTo>
                    <a:pt x="784" y="1968"/>
                  </a:lnTo>
                  <a:lnTo>
                    <a:pt x="786" y="1968"/>
                  </a:lnTo>
                  <a:lnTo>
                    <a:pt x="786" y="1969"/>
                  </a:lnTo>
                  <a:lnTo>
                    <a:pt x="786" y="1970"/>
                  </a:lnTo>
                  <a:lnTo>
                    <a:pt x="787" y="1972"/>
                  </a:lnTo>
                  <a:lnTo>
                    <a:pt x="787" y="1973"/>
                  </a:lnTo>
                  <a:lnTo>
                    <a:pt x="786" y="1975"/>
                  </a:lnTo>
                  <a:lnTo>
                    <a:pt x="786" y="1977"/>
                  </a:lnTo>
                  <a:lnTo>
                    <a:pt x="786" y="1978"/>
                  </a:lnTo>
                  <a:lnTo>
                    <a:pt x="786" y="1982"/>
                  </a:lnTo>
                  <a:lnTo>
                    <a:pt x="787" y="1983"/>
                  </a:lnTo>
                  <a:lnTo>
                    <a:pt x="787" y="1984"/>
                  </a:lnTo>
                  <a:lnTo>
                    <a:pt x="786" y="1985"/>
                  </a:lnTo>
                  <a:lnTo>
                    <a:pt x="787" y="1992"/>
                  </a:lnTo>
                  <a:lnTo>
                    <a:pt x="786" y="1996"/>
                  </a:lnTo>
                  <a:lnTo>
                    <a:pt x="786" y="1998"/>
                  </a:lnTo>
                  <a:lnTo>
                    <a:pt x="785" y="1998"/>
                  </a:lnTo>
                  <a:lnTo>
                    <a:pt x="786" y="1999"/>
                  </a:lnTo>
                  <a:lnTo>
                    <a:pt x="786" y="2001"/>
                  </a:lnTo>
                  <a:lnTo>
                    <a:pt x="786" y="2001"/>
                  </a:lnTo>
                  <a:lnTo>
                    <a:pt x="786" y="2005"/>
                  </a:lnTo>
                  <a:lnTo>
                    <a:pt x="786" y="2006"/>
                  </a:lnTo>
                  <a:lnTo>
                    <a:pt x="787" y="2009"/>
                  </a:lnTo>
                  <a:lnTo>
                    <a:pt x="788" y="2011"/>
                  </a:lnTo>
                  <a:lnTo>
                    <a:pt x="788" y="2011"/>
                  </a:lnTo>
                  <a:lnTo>
                    <a:pt x="789" y="2013"/>
                  </a:lnTo>
                  <a:lnTo>
                    <a:pt x="790" y="2015"/>
                  </a:lnTo>
                  <a:lnTo>
                    <a:pt x="790" y="2016"/>
                  </a:lnTo>
                  <a:lnTo>
                    <a:pt x="791" y="2019"/>
                  </a:lnTo>
                  <a:lnTo>
                    <a:pt x="792" y="2020"/>
                  </a:lnTo>
                  <a:lnTo>
                    <a:pt x="792" y="2021"/>
                  </a:lnTo>
                  <a:lnTo>
                    <a:pt x="793" y="2021"/>
                  </a:lnTo>
                  <a:lnTo>
                    <a:pt x="793" y="2021"/>
                  </a:lnTo>
                  <a:lnTo>
                    <a:pt x="795" y="2021"/>
                  </a:lnTo>
                  <a:lnTo>
                    <a:pt x="796" y="2022"/>
                  </a:lnTo>
                  <a:lnTo>
                    <a:pt x="794" y="2024"/>
                  </a:lnTo>
                  <a:lnTo>
                    <a:pt x="795" y="2026"/>
                  </a:lnTo>
                  <a:lnTo>
                    <a:pt x="795" y="2027"/>
                  </a:lnTo>
                  <a:lnTo>
                    <a:pt x="795" y="2028"/>
                  </a:lnTo>
                  <a:lnTo>
                    <a:pt x="796" y="2030"/>
                  </a:lnTo>
                  <a:lnTo>
                    <a:pt x="796" y="2030"/>
                  </a:lnTo>
                  <a:lnTo>
                    <a:pt x="797" y="2030"/>
                  </a:lnTo>
                  <a:lnTo>
                    <a:pt x="797" y="2031"/>
                  </a:lnTo>
                  <a:lnTo>
                    <a:pt x="799" y="2032"/>
                  </a:lnTo>
                  <a:lnTo>
                    <a:pt x="799" y="2035"/>
                  </a:lnTo>
                  <a:lnTo>
                    <a:pt x="798" y="2036"/>
                  </a:lnTo>
                  <a:lnTo>
                    <a:pt x="798" y="2037"/>
                  </a:lnTo>
                  <a:lnTo>
                    <a:pt x="801" y="2039"/>
                  </a:lnTo>
                  <a:lnTo>
                    <a:pt x="801" y="2040"/>
                  </a:lnTo>
                  <a:lnTo>
                    <a:pt x="801" y="2041"/>
                  </a:lnTo>
                  <a:lnTo>
                    <a:pt x="800" y="2042"/>
                  </a:lnTo>
                  <a:lnTo>
                    <a:pt x="800" y="2043"/>
                  </a:lnTo>
                  <a:lnTo>
                    <a:pt x="799" y="2043"/>
                  </a:lnTo>
                  <a:lnTo>
                    <a:pt x="798" y="2043"/>
                  </a:lnTo>
                  <a:lnTo>
                    <a:pt x="798" y="2045"/>
                  </a:lnTo>
                  <a:lnTo>
                    <a:pt x="800" y="2048"/>
                  </a:lnTo>
                  <a:lnTo>
                    <a:pt x="800" y="2050"/>
                  </a:lnTo>
                  <a:lnTo>
                    <a:pt x="799" y="2050"/>
                  </a:lnTo>
                  <a:lnTo>
                    <a:pt x="800" y="2051"/>
                  </a:lnTo>
                  <a:lnTo>
                    <a:pt x="803" y="2051"/>
                  </a:lnTo>
                  <a:lnTo>
                    <a:pt x="804" y="2052"/>
                  </a:lnTo>
                  <a:lnTo>
                    <a:pt x="804" y="2053"/>
                  </a:lnTo>
                  <a:lnTo>
                    <a:pt x="804" y="2055"/>
                  </a:lnTo>
                  <a:lnTo>
                    <a:pt x="803" y="2056"/>
                  </a:lnTo>
                  <a:lnTo>
                    <a:pt x="803" y="2061"/>
                  </a:lnTo>
                  <a:lnTo>
                    <a:pt x="803" y="2062"/>
                  </a:lnTo>
                  <a:lnTo>
                    <a:pt x="803" y="2064"/>
                  </a:lnTo>
                  <a:lnTo>
                    <a:pt x="804" y="2066"/>
                  </a:lnTo>
                  <a:lnTo>
                    <a:pt x="804" y="2067"/>
                  </a:lnTo>
                  <a:lnTo>
                    <a:pt x="806" y="2069"/>
                  </a:lnTo>
                  <a:lnTo>
                    <a:pt x="807" y="2073"/>
                  </a:lnTo>
                  <a:lnTo>
                    <a:pt x="808" y="2074"/>
                  </a:lnTo>
                  <a:lnTo>
                    <a:pt x="808" y="2075"/>
                  </a:lnTo>
                  <a:lnTo>
                    <a:pt x="809" y="2077"/>
                  </a:lnTo>
                  <a:lnTo>
                    <a:pt x="810" y="2079"/>
                  </a:lnTo>
                  <a:lnTo>
                    <a:pt x="810" y="2080"/>
                  </a:lnTo>
                  <a:lnTo>
                    <a:pt x="811" y="2082"/>
                  </a:lnTo>
                  <a:lnTo>
                    <a:pt x="812" y="2084"/>
                  </a:lnTo>
                  <a:lnTo>
                    <a:pt x="813" y="2085"/>
                  </a:lnTo>
                  <a:lnTo>
                    <a:pt x="816" y="2092"/>
                  </a:lnTo>
                  <a:lnTo>
                    <a:pt x="816" y="2093"/>
                  </a:lnTo>
                  <a:lnTo>
                    <a:pt x="817" y="2094"/>
                  </a:lnTo>
                  <a:lnTo>
                    <a:pt x="817" y="2095"/>
                  </a:lnTo>
                  <a:lnTo>
                    <a:pt x="819" y="2097"/>
                  </a:lnTo>
                  <a:lnTo>
                    <a:pt x="820" y="2099"/>
                  </a:lnTo>
                  <a:lnTo>
                    <a:pt x="822" y="2102"/>
                  </a:lnTo>
                  <a:lnTo>
                    <a:pt x="822" y="2103"/>
                  </a:lnTo>
                  <a:lnTo>
                    <a:pt x="824" y="2107"/>
                  </a:lnTo>
                  <a:lnTo>
                    <a:pt x="824" y="2107"/>
                  </a:lnTo>
                  <a:lnTo>
                    <a:pt x="825" y="2109"/>
                  </a:lnTo>
                  <a:lnTo>
                    <a:pt x="826" y="2110"/>
                  </a:lnTo>
                  <a:lnTo>
                    <a:pt x="827" y="2111"/>
                  </a:lnTo>
                  <a:lnTo>
                    <a:pt x="828" y="2112"/>
                  </a:lnTo>
                  <a:lnTo>
                    <a:pt x="829" y="2112"/>
                  </a:lnTo>
                  <a:lnTo>
                    <a:pt x="830" y="2114"/>
                  </a:lnTo>
                  <a:lnTo>
                    <a:pt x="834" y="2115"/>
                  </a:lnTo>
                  <a:lnTo>
                    <a:pt x="836" y="2117"/>
                  </a:lnTo>
                  <a:lnTo>
                    <a:pt x="836" y="2119"/>
                  </a:lnTo>
                  <a:lnTo>
                    <a:pt x="835" y="2120"/>
                  </a:lnTo>
                  <a:lnTo>
                    <a:pt x="834" y="2120"/>
                  </a:lnTo>
                  <a:lnTo>
                    <a:pt x="833" y="2119"/>
                  </a:lnTo>
                  <a:lnTo>
                    <a:pt x="832" y="2120"/>
                  </a:lnTo>
                  <a:lnTo>
                    <a:pt x="830" y="2121"/>
                  </a:lnTo>
                  <a:lnTo>
                    <a:pt x="829" y="2121"/>
                  </a:lnTo>
                  <a:lnTo>
                    <a:pt x="828" y="2122"/>
                  </a:lnTo>
                  <a:lnTo>
                    <a:pt x="828" y="2124"/>
                  </a:lnTo>
                  <a:lnTo>
                    <a:pt x="827" y="2124"/>
                  </a:lnTo>
                  <a:lnTo>
                    <a:pt x="828" y="2126"/>
                  </a:lnTo>
                  <a:lnTo>
                    <a:pt x="829" y="2127"/>
                  </a:lnTo>
                  <a:lnTo>
                    <a:pt x="830" y="2129"/>
                  </a:lnTo>
                  <a:lnTo>
                    <a:pt x="831" y="2131"/>
                  </a:lnTo>
                  <a:lnTo>
                    <a:pt x="833" y="2131"/>
                  </a:lnTo>
                  <a:lnTo>
                    <a:pt x="835" y="2130"/>
                  </a:lnTo>
                  <a:lnTo>
                    <a:pt x="837" y="2130"/>
                  </a:lnTo>
                  <a:lnTo>
                    <a:pt x="837" y="2132"/>
                  </a:lnTo>
                  <a:lnTo>
                    <a:pt x="834" y="2135"/>
                  </a:lnTo>
                  <a:lnTo>
                    <a:pt x="834" y="2137"/>
                  </a:lnTo>
                  <a:lnTo>
                    <a:pt x="833" y="2138"/>
                  </a:lnTo>
                  <a:lnTo>
                    <a:pt x="833" y="2139"/>
                  </a:lnTo>
                  <a:lnTo>
                    <a:pt x="833" y="2142"/>
                  </a:lnTo>
                  <a:lnTo>
                    <a:pt x="833" y="2143"/>
                  </a:lnTo>
                  <a:lnTo>
                    <a:pt x="833" y="2144"/>
                  </a:lnTo>
                  <a:lnTo>
                    <a:pt x="834" y="2144"/>
                  </a:lnTo>
                  <a:lnTo>
                    <a:pt x="834" y="2145"/>
                  </a:lnTo>
                  <a:lnTo>
                    <a:pt x="836" y="2145"/>
                  </a:lnTo>
                  <a:lnTo>
                    <a:pt x="836" y="2145"/>
                  </a:lnTo>
                  <a:lnTo>
                    <a:pt x="838" y="2145"/>
                  </a:lnTo>
                  <a:lnTo>
                    <a:pt x="838" y="2146"/>
                  </a:lnTo>
                  <a:lnTo>
                    <a:pt x="838" y="2147"/>
                  </a:lnTo>
                  <a:lnTo>
                    <a:pt x="839" y="2149"/>
                  </a:lnTo>
                  <a:lnTo>
                    <a:pt x="840" y="2149"/>
                  </a:lnTo>
                  <a:lnTo>
                    <a:pt x="841" y="2149"/>
                  </a:lnTo>
                  <a:lnTo>
                    <a:pt x="842" y="2150"/>
                  </a:lnTo>
                  <a:lnTo>
                    <a:pt x="843" y="2150"/>
                  </a:lnTo>
                  <a:lnTo>
                    <a:pt x="844" y="2149"/>
                  </a:lnTo>
                  <a:lnTo>
                    <a:pt x="844" y="2147"/>
                  </a:lnTo>
                  <a:lnTo>
                    <a:pt x="846" y="2146"/>
                  </a:lnTo>
                  <a:lnTo>
                    <a:pt x="847" y="2145"/>
                  </a:lnTo>
                  <a:lnTo>
                    <a:pt x="848" y="2145"/>
                  </a:lnTo>
                  <a:lnTo>
                    <a:pt x="848" y="2146"/>
                  </a:lnTo>
                  <a:lnTo>
                    <a:pt x="849" y="2146"/>
                  </a:lnTo>
                  <a:lnTo>
                    <a:pt x="850" y="2145"/>
                  </a:lnTo>
                  <a:lnTo>
                    <a:pt x="852" y="2145"/>
                  </a:lnTo>
                  <a:lnTo>
                    <a:pt x="853" y="2145"/>
                  </a:lnTo>
                  <a:lnTo>
                    <a:pt x="854" y="2145"/>
                  </a:lnTo>
                  <a:lnTo>
                    <a:pt x="855" y="2146"/>
                  </a:lnTo>
                  <a:lnTo>
                    <a:pt x="855" y="2147"/>
                  </a:lnTo>
                  <a:lnTo>
                    <a:pt x="856" y="2148"/>
                  </a:lnTo>
                  <a:lnTo>
                    <a:pt x="856" y="2149"/>
                  </a:lnTo>
                  <a:lnTo>
                    <a:pt x="855" y="2152"/>
                  </a:lnTo>
                  <a:lnTo>
                    <a:pt x="857" y="2153"/>
                  </a:lnTo>
                  <a:lnTo>
                    <a:pt x="857" y="2155"/>
                  </a:lnTo>
                  <a:lnTo>
                    <a:pt x="856" y="2156"/>
                  </a:lnTo>
                  <a:lnTo>
                    <a:pt x="856" y="2157"/>
                  </a:lnTo>
                  <a:lnTo>
                    <a:pt x="856" y="2158"/>
                  </a:lnTo>
                  <a:lnTo>
                    <a:pt x="860" y="2162"/>
                  </a:lnTo>
                  <a:lnTo>
                    <a:pt x="861" y="2162"/>
                  </a:lnTo>
                  <a:lnTo>
                    <a:pt x="863" y="2160"/>
                  </a:lnTo>
                  <a:lnTo>
                    <a:pt x="866" y="2160"/>
                  </a:lnTo>
                  <a:lnTo>
                    <a:pt x="866" y="2159"/>
                  </a:lnTo>
                  <a:lnTo>
                    <a:pt x="867" y="2159"/>
                  </a:lnTo>
                  <a:lnTo>
                    <a:pt x="868" y="2161"/>
                  </a:lnTo>
                  <a:lnTo>
                    <a:pt x="871" y="2161"/>
                  </a:lnTo>
                  <a:lnTo>
                    <a:pt x="872" y="2161"/>
                  </a:lnTo>
                  <a:lnTo>
                    <a:pt x="873" y="2158"/>
                  </a:lnTo>
                  <a:lnTo>
                    <a:pt x="875" y="2157"/>
                  </a:lnTo>
                  <a:lnTo>
                    <a:pt x="876" y="2156"/>
                  </a:lnTo>
                  <a:lnTo>
                    <a:pt x="877" y="2156"/>
                  </a:lnTo>
                  <a:lnTo>
                    <a:pt x="879" y="2157"/>
                  </a:lnTo>
                  <a:lnTo>
                    <a:pt x="880" y="2157"/>
                  </a:lnTo>
                  <a:lnTo>
                    <a:pt x="880" y="2158"/>
                  </a:lnTo>
                  <a:lnTo>
                    <a:pt x="884" y="2158"/>
                  </a:lnTo>
                  <a:lnTo>
                    <a:pt x="885" y="2158"/>
                  </a:lnTo>
                  <a:lnTo>
                    <a:pt x="886" y="2158"/>
                  </a:lnTo>
                  <a:lnTo>
                    <a:pt x="887" y="2157"/>
                  </a:lnTo>
                  <a:lnTo>
                    <a:pt x="887" y="2157"/>
                  </a:lnTo>
                  <a:lnTo>
                    <a:pt x="888" y="2157"/>
                  </a:lnTo>
                  <a:lnTo>
                    <a:pt x="889" y="2157"/>
                  </a:lnTo>
                  <a:lnTo>
                    <a:pt x="892" y="2161"/>
                  </a:lnTo>
                  <a:lnTo>
                    <a:pt x="893" y="2161"/>
                  </a:lnTo>
                  <a:lnTo>
                    <a:pt x="894" y="2160"/>
                  </a:lnTo>
                  <a:lnTo>
                    <a:pt x="894" y="2159"/>
                  </a:lnTo>
                  <a:lnTo>
                    <a:pt x="893" y="2158"/>
                  </a:lnTo>
                  <a:lnTo>
                    <a:pt x="895" y="2157"/>
                  </a:lnTo>
                  <a:lnTo>
                    <a:pt x="895" y="2155"/>
                  </a:lnTo>
                  <a:lnTo>
                    <a:pt x="896" y="2154"/>
                  </a:lnTo>
                  <a:lnTo>
                    <a:pt x="896" y="2152"/>
                  </a:lnTo>
                  <a:lnTo>
                    <a:pt x="896" y="2151"/>
                  </a:lnTo>
                  <a:lnTo>
                    <a:pt x="898" y="2150"/>
                  </a:lnTo>
                  <a:lnTo>
                    <a:pt x="900" y="2150"/>
                  </a:lnTo>
                  <a:lnTo>
                    <a:pt x="901" y="2151"/>
                  </a:lnTo>
                  <a:lnTo>
                    <a:pt x="902" y="2151"/>
                  </a:lnTo>
                  <a:lnTo>
                    <a:pt x="902" y="2150"/>
                  </a:lnTo>
                  <a:lnTo>
                    <a:pt x="904" y="2150"/>
                  </a:lnTo>
                  <a:lnTo>
                    <a:pt x="909" y="2155"/>
                  </a:lnTo>
                  <a:lnTo>
                    <a:pt x="909" y="2156"/>
                  </a:lnTo>
                  <a:lnTo>
                    <a:pt x="911" y="2157"/>
                  </a:lnTo>
                  <a:lnTo>
                    <a:pt x="913" y="2163"/>
                  </a:lnTo>
                  <a:lnTo>
                    <a:pt x="915" y="2164"/>
                  </a:lnTo>
                  <a:lnTo>
                    <a:pt x="916" y="2166"/>
                  </a:lnTo>
                  <a:lnTo>
                    <a:pt x="916" y="2167"/>
                  </a:lnTo>
                  <a:lnTo>
                    <a:pt x="914" y="2169"/>
                  </a:lnTo>
                  <a:lnTo>
                    <a:pt x="912" y="2169"/>
                  </a:lnTo>
                  <a:lnTo>
                    <a:pt x="910" y="2168"/>
                  </a:lnTo>
                  <a:lnTo>
                    <a:pt x="909" y="2168"/>
                  </a:lnTo>
                  <a:lnTo>
                    <a:pt x="906" y="2168"/>
                  </a:lnTo>
                  <a:lnTo>
                    <a:pt x="905" y="2168"/>
                  </a:lnTo>
                  <a:lnTo>
                    <a:pt x="907" y="2170"/>
                  </a:lnTo>
                  <a:lnTo>
                    <a:pt x="907" y="2172"/>
                  </a:lnTo>
                  <a:lnTo>
                    <a:pt x="907" y="2172"/>
                  </a:lnTo>
                  <a:lnTo>
                    <a:pt x="912" y="2173"/>
                  </a:lnTo>
                  <a:lnTo>
                    <a:pt x="912" y="2174"/>
                  </a:lnTo>
                  <a:lnTo>
                    <a:pt x="913" y="2175"/>
                  </a:lnTo>
                  <a:lnTo>
                    <a:pt x="916" y="2175"/>
                  </a:lnTo>
                  <a:lnTo>
                    <a:pt x="916" y="2174"/>
                  </a:lnTo>
                  <a:lnTo>
                    <a:pt x="918" y="2174"/>
                  </a:lnTo>
                  <a:lnTo>
                    <a:pt x="918" y="2174"/>
                  </a:lnTo>
                  <a:lnTo>
                    <a:pt x="919" y="2174"/>
                  </a:lnTo>
                  <a:lnTo>
                    <a:pt x="919" y="2175"/>
                  </a:lnTo>
                  <a:lnTo>
                    <a:pt x="919" y="2176"/>
                  </a:lnTo>
                  <a:lnTo>
                    <a:pt x="919" y="2177"/>
                  </a:lnTo>
                  <a:lnTo>
                    <a:pt x="917" y="2179"/>
                  </a:lnTo>
                  <a:lnTo>
                    <a:pt x="917" y="2179"/>
                  </a:lnTo>
                  <a:lnTo>
                    <a:pt x="915" y="2179"/>
                  </a:lnTo>
                  <a:lnTo>
                    <a:pt x="916" y="2180"/>
                  </a:lnTo>
                  <a:lnTo>
                    <a:pt x="916" y="2180"/>
                  </a:lnTo>
                  <a:lnTo>
                    <a:pt x="918" y="2182"/>
                  </a:lnTo>
                  <a:lnTo>
                    <a:pt x="918" y="2184"/>
                  </a:lnTo>
                  <a:lnTo>
                    <a:pt x="919" y="2184"/>
                  </a:lnTo>
                  <a:lnTo>
                    <a:pt x="920" y="2186"/>
                  </a:lnTo>
                  <a:lnTo>
                    <a:pt x="921" y="2185"/>
                  </a:lnTo>
                  <a:lnTo>
                    <a:pt x="922" y="2183"/>
                  </a:lnTo>
                  <a:lnTo>
                    <a:pt x="926" y="2183"/>
                  </a:lnTo>
                  <a:lnTo>
                    <a:pt x="927" y="2182"/>
                  </a:lnTo>
                  <a:lnTo>
                    <a:pt x="927" y="2181"/>
                  </a:lnTo>
                  <a:lnTo>
                    <a:pt x="926" y="2180"/>
                  </a:lnTo>
                  <a:lnTo>
                    <a:pt x="924" y="2179"/>
                  </a:lnTo>
                  <a:lnTo>
                    <a:pt x="922" y="2176"/>
                  </a:lnTo>
                  <a:lnTo>
                    <a:pt x="922" y="2171"/>
                  </a:lnTo>
                  <a:lnTo>
                    <a:pt x="921" y="2169"/>
                  </a:lnTo>
                  <a:lnTo>
                    <a:pt x="921" y="2168"/>
                  </a:lnTo>
                  <a:lnTo>
                    <a:pt x="920" y="2167"/>
                  </a:lnTo>
                  <a:lnTo>
                    <a:pt x="919" y="2165"/>
                  </a:lnTo>
                  <a:lnTo>
                    <a:pt x="917" y="2163"/>
                  </a:lnTo>
                  <a:lnTo>
                    <a:pt x="917" y="2158"/>
                  </a:lnTo>
                  <a:lnTo>
                    <a:pt x="919" y="2158"/>
                  </a:lnTo>
                  <a:lnTo>
                    <a:pt x="920" y="2158"/>
                  </a:lnTo>
                  <a:lnTo>
                    <a:pt x="922" y="2160"/>
                  </a:lnTo>
                  <a:lnTo>
                    <a:pt x="922" y="2161"/>
                  </a:lnTo>
                  <a:lnTo>
                    <a:pt x="924" y="2161"/>
                  </a:lnTo>
                  <a:lnTo>
                    <a:pt x="925" y="2161"/>
                  </a:lnTo>
                  <a:lnTo>
                    <a:pt x="927" y="2165"/>
                  </a:lnTo>
                  <a:lnTo>
                    <a:pt x="927" y="2165"/>
                  </a:lnTo>
                  <a:lnTo>
                    <a:pt x="928" y="2166"/>
                  </a:lnTo>
                  <a:lnTo>
                    <a:pt x="928" y="2167"/>
                  </a:lnTo>
                  <a:lnTo>
                    <a:pt x="929" y="2169"/>
                  </a:lnTo>
                  <a:lnTo>
                    <a:pt x="929" y="2170"/>
                  </a:lnTo>
                  <a:lnTo>
                    <a:pt x="930" y="2172"/>
                  </a:lnTo>
                  <a:lnTo>
                    <a:pt x="931" y="2173"/>
                  </a:lnTo>
                  <a:lnTo>
                    <a:pt x="932" y="2175"/>
                  </a:lnTo>
                  <a:lnTo>
                    <a:pt x="932" y="2176"/>
                  </a:lnTo>
                  <a:lnTo>
                    <a:pt x="933" y="2177"/>
                  </a:lnTo>
                  <a:lnTo>
                    <a:pt x="933" y="2178"/>
                  </a:lnTo>
                  <a:lnTo>
                    <a:pt x="935" y="2180"/>
                  </a:lnTo>
                  <a:lnTo>
                    <a:pt x="938" y="2181"/>
                  </a:lnTo>
                  <a:lnTo>
                    <a:pt x="939" y="2181"/>
                  </a:lnTo>
                  <a:lnTo>
                    <a:pt x="940" y="2183"/>
                  </a:lnTo>
                  <a:lnTo>
                    <a:pt x="940" y="2184"/>
                  </a:lnTo>
                  <a:lnTo>
                    <a:pt x="943" y="2186"/>
                  </a:lnTo>
                  <a:lnTo>
                    <a:pt x="943" y="2187"/>
                  </a:lnTo>
                  <a:lnTo>
                    <a:pt x="943" y="2188"/>
                  </a:lnTo>
                  <a:lnTo>
                    <a:pt x="943" y="2195"/>
                  </a:lnTo>
                  <a:lnTo>
                    <a:pt x="944" y="2196"/>
                  </a:lnTo>
                  <a:lnTo>
                    <a:pt x="944" y="2198"/>
                  </a:lnTo>
                  <a:lnTo>
                    <a:pt x="944" y="2198"/>
                  </a:lnTo>
                  <a:lnTo>
                    <a:pt x="944" y="2199"/>
                  </a:lnTo>
                  <a:lnTo>
                    <a:pt x="946" y="2202"/>
                  </a:lnTo>
                  <a:lnTo>
                    <a:pt x="946" y="2211"/>
                  </a:lnTo>
                  <a:lnTo>
                    <a:pt x="945" y="2211"/>
                  </a:lnTo>
                  <a:lnTo>
                    <a:pt x="945" y="2214"/>
                  </a:lnTo>
                  <a:lnTo>
                    <a:pt x="945" y="2214"/>
                  </a:lnTo>
                  <a:lnTo>
                    <a:pt x="944" y="2214"/>
                  </a:lnTo>
                  <a:lnTo>
                    <a:pt x="943" y="2213"/>
                  </a:lnTo>
                  <a:lnTo>
                    <a:pt x="943" y="2212"/>
                  </a:lnTo>
                  <a:lnTo>
                    <a:pt x="942" y="2212"/>
                  </a:lnTo>
                  <a:lnTo>
                    <a:pt x="942" y="2210"/>
                  </a:lnTo>
                  <a:lnTo>
                    <a:pt x="941" y="2208"/>
                  </a:lnTo>
                  <a:lnTo>
                    <a:pt x="941" y="2207"/>
                  </a:lnTo>
                  <a:lnTo>
                    <a:pt x="941" y="2207"/>
                  </a:lnTo>
                  <a:lnTo>
                    <a:pt x="940" y="2205"/>
                  </a:lnTo>
                  <a:lnTo>
                    <a:pt x="940" y="2204"/>
                  </a:lnTo>
                  <a:lnTo>
                    <a:pt x="939" y="2203"/>
                  </a:lnTo>
                  <a:lnTo>
                    <a:pt x="939" y="2202"/>
                  </a:lnTo>
                  <a:lnTo>
                    <a:pt x="938" y="2200"/>
                  </a:lnTo>
                  <a:lnTo>
                    <a:pt x="938" y="2199"/>
                  </a:lnTo>
                  <a:lnTo>
                    <a:pt x="936" y="2196"/>
                  </a:lnTo>
                  <a:lnTo>
                    <a:pt x="936" y="2194"/>
                  </a:lnTo>
                  <a:lnTo>
                    <a:pt x="937" y="2194"/>
                  </a:lnTo>
                  <a:lnTo>
                    <a:pt x="937" y="2191"/>
                  </a:lnTo>
                  <a:lnTo>
                    <a:pt x="935" y="2189"/>
                  </a:lnTo>
                  <a:lnTo>
                    <a:pt x="934" y="2189"/>
                  </a:lnTo>
                  <a:lnTo>
                    <a:pt x="934" y="2192"/>
                  </a:lnTo>
                  <a:lnTo>
                    <a:pt x="933" y="2192"/>
                  </a:lnTo>
                  <a:lnTo>
                    <a:pt x="931" y="2192"/>
                  </a:lnTo>
                  <a:lnTo>
                    <a:pt x="931" y="2192"/>
                  </a:lnTo>
                  <a:lnTo>
                    <a:pt x="929" y="2193"/>
                  </a:lnTo>
                  <a:lnTo>
                    <a:pt x="930" y="2194"/>
                  </a:lnTo>
                  <a:lnTo>
                    <a:pt x="930" y="2195"/>
                  </a:lnTo>
                  <a:lnTo>
                    <a:pt x="931" y="2196"/>
                  </a:lnTo>
                  <a:lnTo>
                    <a:pt x="931" y="2196"/>
                  </a:lnTo>
                  <a:lnTo>
                    <a:pt x="931" y="2197"/>
                  </a:lnTo>
                  <a:lnTo>
                    <a:pt x="932" y="2198"/>
                  </a:lnTo>
                  <a:lnTo>
                    <a:pt x="932" y="2202"/>
                  </a:lnTo>
                  <a:lnTo>
                    <a:pt x="932" y="2202"/>
                  </a:lnTo>
                  <a:lnTo>
                    <a:pt x="932" y="2204"/>
                  </a:lnTo>
                  <a:lnTo>
                    <a:pt x="933" y="2204"/>
                  </a:lnTo>
                  <a:lnTo>
                    <a:pt x="934" y="2207"/>
                  </a:lnTo>
                  <a:lnTo>
                    <a:pt x="932" y="2208"/>
                  </a:lnTo>
                  <a:lnTo>
                    <a:pt x="932" y="2210"/>
                  </a:lnTo>
                  <a:lnTo>
                    <a:pt x="931" y="2210"/>
                  </a:lnTo>
                  <a:lnTo>
                    <a:pt x="931" y="2213"/>
                  </a:lnTo>
                  <a:lnTo>
                    <a:pt x="932" y="2214"/>
                  </a:lnTo>
                  <a:lnTo>
                    <a:pt x="933" y="2217"/>
                  </a:lnTo>
                  <a:lnTo>
                    <a:pt x="933" y="2218"/>
                  </a:lnTo>
                  <a:lnTo>
                    <a:pt x="932" y="2220"/>
                  </a:lnTo>
                  <a:lnTo>
                    <a:pt x="932" y="2223"/>
                  </a:lnTo>
                  <a:lnTo>
                    <a:pt x="932" y="2223"/>
                  </a:lnTo>
                  <a:lnTo>
                    <a:pt x="931" y="2225"/>
                  </a:lnTo>
                  <a:lnTo>
                    <a:pt x="933" y="2227"/>
                  </a:lnTo>
                  <a:lnTo>
                    <a:pt x="935" y="2227"/>
                  </a:lnTo>
                  <a:lnTo>
                    <a:pt x="938" y="2229"/>
                  </a:lnTo>
                  <a:lnTo>
                    <a:pt x="938" y="2231"/>
                  </a:lnTo>
                  <a:lnTo>
                    <a:pt x="936" y="2232"/>
                  </a:lnTo>
                  <a:lnTo>
                    <a:pt x="934" y="2232"/>
                  </a:lnTo>
                  <a:lnTo>
                    <a:pt x="933" y="2233"/>
                  </a:lnTo>
                  <a:lnTo>
                    <a:pt x="934" y="2236"/>
                  </a:lnTo>
                  <a:lnTo>
                    <a:pt x="935" y="2238"/>
                  </a:lnTo>
                  <a:lnTo>
                    <a:pt x="936" y="2239"/>
                  </a:lnTo>
                  <a:lnTo>
                    <a:pt x="936" y="2240"/>
                  </a:lnTo>
                  <a:lnTo>
                    <a:pt x="936" y="2241"/>
                  </a:lnTo>
                  <a:lnTo>
                    <a:pt x="936" y="2243"/>
                  </a:lnTo>
                  <a:lnTo>
                    <a:pt x="935" y="2244"/>
                  </a:lnTo>
                  <a:lnTo>
                    <a:pt x="932" y="2244"/>
                  </a:lnTo>
                  <a:lnTo>
                    <a:pt x="931" y="2244"/>
                  </a:lnTo>
                  <a:lnTo>
                    <a:pt x="931" y="2246"/>
                  </a:lnTo>
                  <a:lnTo>
                    <a:pt x="930" y="2248"/>
                  </a:lnTo>
                  <a:lnTo>
                    <a:pt x="929" y="2250"/>
                  </a:lnTo>
                  <a:lnTo>
                    <a:pt x="929" y="2253"/>
                  </a:lnTo>
                  <a:lnTo>
                    <a:pt x="928" y="2253"/>
                  </a:lnTo>
                  <a:lnTo>
                    <a:pt x="927" y="2255"/>
                  </a:lnTo>
                  <a:lnTo>
                    <a:pt x="927" y="2259"/>
                  </a:lnTo>
                  <a:lnTo>
                    <a:pt x="928" y="2260"/>
                  </a:lnTo>
                  <a:lnTo>
                    <a:pt x="928" y="2262"/>
                  </a:lnTo>
                  <a:lnTo>
                    <a:pt x="927" y="2262"/>
                  </a:lnTo>
                  <a:lnTo>
                    <a:pt x="927" y="2264"/>
                  </a:lnTo>
                  <a:lnTo>
                    <a:pt x="930" y="2270"/>
                  </a:lnTo>
                  <a:lnTo>
                    <a:pt x="931" y="2273"/>
                  </a:lnTo>
                  <a:lnTo>
                    <a:pt x="935" y="2277"/>
                  </a:lnTo>
                  <a:lnTo>
                    <a:pt x="935" y="2278"/>
                  </a:lnTo>
                  <a:lnTo>
                    <a:pt x="938" y="2281"/>
                  </a:lnTo>
                  <a:lnTo>
                    <a:pt x="940" y="2281"/>
                  </a:lnTo>
                  <a:lnTo>
                    <a:pt x="941" y="2282"/>
                  </a:lnTo>
                  <a:lnTo>
                    <a:pt x="944" y="2282"/>
                  </a:lnTo>
                  <a:lnTo>
                    <a:pt x="945" y="2282"/>
                  </a:lnTo>
                  <a:lnTo>
                    <a:pt x="946" y="2282"/>
                  </a:lnTo>
                  <a:lnTo>
                    <a:pt x="947" y="2283"/>
                  </a:lnTo>
                  <a:lnTo>
                    <a:pt x="955" y="2283"/>
                  </a:lnTo>
                  <a:lnTo>
                    <a:pt x="955" y="2283"/>
                  </a:lnTo>
                  <a:lnTo>
                    <a:pt x="960" y="2282"/>
                  </a:lnTo>
                  <a:lnTo>
                    <a:pt x="961" y="2284"/>
                  </a:lnTo>
                  <a:lnTo>
                    <a:pt x="964" y="2286"/>
                  </a:lnTo>
                  <a:lnTo>
                    <a:pt x="965" y="2286"/>
                  </a:lnTo>
                  <a:lnTo>
                    <a:pt x="965" y="2287"/>
                  </a:lnTo>
                  <a:lnTo>
                    <a:pt x="967" y="2286"/>
                  </a:lnTo>
                  <a:lnTo>
                    <a:pt x="969" y="2284"/>
                  </a:lnTo>
                  <a:lnTo>
                    <a:pt x="972" y="2281"/>
                  </a:lnTo>
                  <a:lnTo>
                    <a:pt x="974" y="2280"/>
                  </a:lnTo>
                  <a:lnTo>
                    <a:pt x="976" y="2278"/>
                  </a:lnTo>
                  <a:lnTo>
                    <a:pt x="980" y="2277"/>
                  </a:lnTo>
                  <a:lnTo>
                    <a:pt x="981" y="2276"/>
                  </a:lnTo>
                  <a:lnTo>
                    <a:pt x="981" y="2272"/>
                  </a:lnTo>
                  <a:lnTo>
                    <a:pt x="982" y="2271"/>
                  </a:lnTo>
                  <a:lnTo>
                    <a:pt x="984" y="2271"/>
                  </a:lnTo>
                  <a:lnTo>
                    <a:pt x="986" y="2274"/>
                  </a:lnTo>
                  <a:lnTo>
                    <a:pt x="988" y="2279"/>
                  </a:lnTo>
                  <a:lnTo>
                    <a:pt x="988" y="2279"/>
                  </a:lnTo>
                  <a:lnTo>
                    <a:pt x="989" y="2279"/>
                  </a:lnTo>
                  <a:lnTo>
                    <a:pt x="990" y="2279"/>
                  </a:lnTo>
                  <a:lnTo>
                    <a:pt x="990" y="2280"/>
                  </a:lnTo>
                  <a:lnTo>
                    <a:pt x="988" y="2281"/>
                  </a:lnTo>
                  <a:lnTo>
                    <a:pt x="988" y="2283"/>
                  </a:lnTo>
                  <a:lnTo>
                    <a:pt x="989" y="2283"/>
                  </a:lnTo>
                  <a:lnTo>
                    <a:pt x="990" y="2282"/>
                  </a:lnTo>
                  <a:lnTo>
                    <a:pt x="991" y="2283"/>
                  </a:lnTo>
                  <a:lnTo>
                    <a:pt x="991" y="2285"/>
                  </a:lnTo>
                  <a:lnTo>
                    <a:pt x="989" y="2286"/>
                  </a:lnTo>
                  <a:lnTo>
                    <a:pt x="989" y="2284"/>
                  </a:lnTo>
                  <a:lnTo>
                    <a:pt x="988" y="2286"/>
                  </a:lnTo>
                  <a:lnTo>
                    <a:pt x="988" y="2286"/>
                  </a:lnTo>
                  <a:lnTo>
                    <a:pt x="988" y="2288"/>
                  </a:lnTo>
                  <a:lnTo>
                    <a:pt x="990" y="2289"/>
                  </a:lnTo>
                  <a:lnTo>
                    <a:pt x="989" y="2290"/>
                  </a:lnTo>
                  <a:lnTo>
                    <a:pt x="989" y="2292"/>
                  </a:lnTo>
                  <a:lnTo>
                    <a:pt x="990" y="2293"/>
                  </a:lnTo>
                  <a:lnTo>
                    <a:pt x="990" y="2294"/>
                  </a:lnTo>
                  <a:lnTo>
                    <a:pt x="992" y="2295"/>
                  </a:lnTo>
                  <a:lnTo>
                    <a:pt x="993" y="2296"/>
                  </a:lnTo>
                  <a:lnTo>
                    <a:pt x="993" y="2297"/>
                  </a:lnTo>
                  <a:lnTo>
                    <a:pt x="993" y="2297"/>
                  </a:lnTo>
                  <a:lnTo>
                    <a:pt x="989" y="2300"/>
                  </a:lnTo>
                  <a:lnTo>
                    <a:pt x="989" y="2303"/>
                  </a:lnTo>
                  <a:lnTo>
                    <a:pt x="989" y="2304"/>
                  </a:lnTo>
                  <a:lnTo>
                    <a:pt x="988" y="2305"/>
                  </a:lnTo>
                  <a:lnTo>
                    <a:pt x="988" y="2310"/>
                  </a:lnTo>
                  <a:lnTo>
                    <a:pt x="987" y="2312"/>
                  </a:lnTo>
                  <a:lnTo>
                    <a:pt x="986" y="2315"/>
                  </a:lnTo>
                  <a:lnTo>
                    <a:pt x="986" y="2317"/>
                  </a:lnTo>
                  <a:lnTo>
                    <a:pt x="985" y="2319"/>
                  </a:lnTo>
                  <a:lnTo>
                    <a:pt x="984" y="2319"/>
                  </a:lnTo>
                  <a:lnTo>
                    <a:pt x="984" y="2321"/>
                  </a:lnTo>
                  <a:lnTo>
                    <a:pt x="982" y="2322"/>
                  </a:lnTo>
                  <a:lnTo>
                    <a:pt x="981" y="2324"/>
                  </a:lnTo>
                  <a:lnTo>
                    <a:pt x="984" y="2326"/>
                  </a:lnTo>
                  <a:lnTo>
                    <a:pt x="984" y="2327"/>
                  </a:lnTo>
                  <a:lnTo>
                    <a:pt x="984" y="2331"/>
                  </a:lnTo>
                  <a:lnTo>
                    <a:pt x="983" y="2332"/>
                  </a:lnTo>
                  <a:lnTo>
                    <a:pt x="982" y="2332"/>
                  </a:lnTo>
                  <a:lnTo>
                    <a:pt x="981" y="2332"/>
                  </a:lnTo>
                  <a:lnTo>
                    <a:pt x="978" y="2333"/>
                  </a:lnTo>
                  <a:lnTo>
                    <a:pt x="977" y="2333"/>
                  </a:lnTo>
                  <a:lnTo>
                    <a:pt x="977" y="2335"/>
                  </a:lnTo>
                  <a:lnTo>
                    <a:pt x="979" y="2337"/>
                  </a:lnTo>
                  <a:lnTo>
                    <a:pt x="979" y="2340"/>
                  </a:lnTo>
                  <a:lnTo>
                    <a:pt x="979" y="2341"/>
                  </a:lnTo>
                  <a:lnTo>
                    <a:pt x="977" y="2343"/>
                  </a:lnTo>
                  <a:lnTo>
                    <a:pt x="976" y="2343"/>
                  </a:lnTo>
                  <a:lnTo>
                    <a:pt x="974" y="2341"/>
                  </a:lnTo>
                  <a:lnTo>
                    <a:pt x="971" y="2341"/>
                  </a:lnTo>
                  <a:lnTo>
                    <a:pt x="970" y="2342"/>
                  </a:lnTo>
                  <a:lnTo>
                    <a:pt x="969" y="2344"/>
                  </a:lnTo>
                  <a:lnTo>
                    <a:pt x="969" y="2344"/>
                  </a:lnTo>
                  <a:lnTo>
                    <a:pt x="968" y="2345"/>
                  </a:lnTo>
                  <a:lnTo>
                    <a:pt x="968" y="2349"/>
                  </a:lnTo>
                  <a:lnTo>
                    <a:pt x="966" y="2350"/>
                  </a:lnTo>
                  <a:lnTo>
                    <a:pt x="965" y="2352"/>
                  </a:lnTo>
                  <a:lnTo>
                    <a:pt x="965" y="2353"/>
                  </a:lnTo>
                  <a:lnTo>
                    <a:pt x="965" y="2354"/>
                  </a:lnTo>
                  <a:lnTo>
                    <a:pt x="965" y="2354"/>
                  </a:lnTo>
                  <a:lnTo>
                    <a:pt x="962" y="2357"/>
                  </a:lnTo>
                  <a:lnTo>
                    <a:pt x="962" y="2360"/>
                  </a:lnTo>
                  <a:lnTo>
                    <a:pt x="962" y="2360"/>
                  </a:lnTo>
                  <a:lnTo>
                    <a:pt x="962" y="2363"/>
                  </a:lnTo>
                  <a:lnTo>
                    <a:pt x="960" y="2364"/>
                  </a:lnTo>
                  <a:lnTo>
                    <a:pt x="959" y="2365"/>
                  </a:lnTo>
                  <a:lnTo>
                    <a:pt x="959" y="2366"/>
                  </a:lnTo>
                  <a:lnTo>
                    <a:pt x="959" y="2368"/>
                  </a:lnTo>
                  <a:lnTo>
                    <a:pt x="958" y="2368"/>
                  </a:lnTo>
                  <a:lnTo>
                    <a:pt x="958" y="2369"/>
                  </a:lnTo>
                  <a:lnTo>
                    <a:pt x="957" y="2371"/>
                  </a:lnTo>
                  <a:lnTo>
                    <a:pt x="957" y="2374"/>
                  </a:lnTo>
                  <a:lnTo>
                    <a:pt x="958" y="2374"/>
                  </a:lnTo>
                  <a:lnTo>
                    <a:pt x="958" y="2375"/>
                  </a:lnTo>
                  <a:lnTo>
                    <a:pt x="959" y="2376"/>
                  </a:lnTo>
                  <a:lnTo>
                    <a:pt x="960" y="2377"/>
                  </a:lnTo>
                  <a:lnTo>
                    <a:pt x="962" y="2377"/>
                  </a:lnTo>
                  <a:lnTo>
                    <a:pt x="962" y="2377"/>
                  </a:lnTo>
                  <a:lnTo>
                    <a:pt x="963" y="2379"/>
                  </a:lnTo>
                  <a:lnTo>
                    <a:pt x="964" y="2380"/>
                  </a:lnTo>
                  <a:lnTo>
                    <a:pt x="964" y="2381"/>
                  </a:lnTo>
                  <a:lnTo>
                    <a:pt x="963" y="2383"/>
                  </a:lnTo>
                  <a:lnTo>
                    <a:pt x="961" y="2385"/>
                  </a:lnTo>
                  <a:lnTo>
                    <a:pt x="962" y="2386"/>
                  </a:lnTo>
                  <a:lnTo>
                    <a:pt x="962" y="2390"/>
                  </a:lnTo>
                  <a:lnTo>
                    <a:pt x="961" y="2391"/>
                  </a:lnTo>
                  <a:lnTo>
                    <a:pt x="961" y="2394"/>
                  </a:lnTo>
                  <a:lnTo>
                    <a:pt x="958" y="2396"/>
                  </a:lnTo>
                  <a:lnTo>
                    <a:pt x="957" y="2396"/>
                  </a:lnTo>
                  <a:lnTo>
                    <a:pt x="956" y="2398"/>
                  </a:lnTo>
                  <a:lnTo>
                    <a:pt x="956" y="2399"/>
                  </a:lnTo>
                  <a:lnTo>
                    <a:pt x="955" y="2399"/>
                  </a:lnTo>
                  <a:lnTo>
                    <a:pt x="954" y="2401"/>
                  </a:lnTo>
                  <a:lnTo>
                    <a:pt x="955" y="2404"/>
                  </a:lnTo>
                  <a:lnTo>
                    <a:pt x="954" y="2406"/>
                  </a:lnTo>
                  <a:lnTo>
                    <a:pt x="954" y="2407"/>
                  </a:lnTo>
                  <a:lnTo>
                    <a:pt x="953" y="2408"/>
                  </a:lnTo>
                  <a:lnTo>
                    <a:pt x="953" y="2410"/>
                  </a:lnTo>
                  <a:lnTo>
                    <a:pt x="953" y="2410"/>
                  </a:lnTo>
                  <a:lnTo>
                    <a:pt x="953" y="2411"/>
                  </a:lnTo>
                  <a:lnTo>
                    <a:pt x="953" y="2412"/>
                  </a:lnTo>
                  <a:lnTo>
                    <a:pt x="954" y="2413"/>
                  </a:lnTo>
                  <a:lnTo>
                    <a:pt x="954" y="2413"/>
                  </a:lnTo>
                  <a:lnTo>
                    <a:pt x="956" y="2415"/>
                  </a:lnTo>
                  <a:lnTo>
                    <a:pt x="956" y="2416"/>
                  </a:lnTo>
                  <a:lnTo>
                    <a:pt x="957" y="2416"/>
                  </a:lnTo>
                  <a:lnTo>
                    <a:pt x="957" y="2418"/>
                  </a:lnTo>
                  <a:lnTo>
                    <a:pt x="956" y="2419"/>
                  </a:lnTo>
                  <a:lnTo>
                    <a:pt x="956" y="2419"/>
                  </a:lnTo>
                  <a:lnTo>
                    <a:pt x="954" y="2421"/>
                  </a:lnTo>
                  <a:lnTo>
                    <a:pt x="954" y="2425"/>
                  </a:lnTo>
                  <a:lnTo>
                    <a:pt x="953" y="2427"/>
                  </a:lnTo>
                  <a:lnTo>
                    <a:pt x="952" y="2427"/>
                  </a:lnTo>
                  <a:lnTo>
                    <a:pt x="951" y="2428"/>
                  </a:lnTo>
                  <a:lnTo>
                    <a:pt x="950" y="2430"/>
                  </a:lnTo>
                  <a:lnTo>
                    <a:pt x="947" y="2434"/>
                  </a:lnTo>
                  <a:lnTo>
                    <a:pt x="948" y="2435"/>
                  </a:lnTo>
                  <a:lnTo>
                    <a:pt x="948" y="2436"/>
                  </a:lnTo>
                  <a:lnTo>
                    <a:pt x="945" y="2439"/>
                  </a:lnTo>
                  <a:lnTo>
                    <a:pt x="945" y="2439"/>
                  </a:lnTo>
                  <a:lnTo>
                    <a:pt x="943" y="2441"/>
                  </a:lnTo>
                  <a:lnTo>
                    <a:pt x="943" y="2445"/>
                  </a:lnTo>
                  <a:lnTo>
                    <a:pt x="942" y="2446"/>
                  </a:lnTo>
                  <a:lnTo>
                    <a:pt x="941" y="2448"/>
                  </a:lnTo>
                  <a:lnTo>
                    <a:pt x="940" y="2447"/>
                  </a:lnTo>
                  <a:lnTo>
                    <a:pt x="938" y="2447"/>
                  </a:lnTo>
                  <a:lnTo>
                    <a:pt x="938" y="2449"/>
                  </a:lnTo>
                  <a:lnTo>
                    <a:pt x="938" y="2450"/>
                  </a:lnTo>
                  <a:lnTo>
                    <a:pt x="938" y="2451"/>
                  </a:lnTo>
                  <a:lnTo>
                    <a:pt x="937" y="2453"/>
                  </a:lnTo>
                  <a:lnTo>
                    <a:pt x="937" y="2454"/>
                  </a:lnTo>
                  <a:lnTo>
                    <a:pt x="936" y="2455"/>
                  </a:lnTo>
                  <a:lnTo>
                    <a:pt x="937" y="2455"/>
                  </a:lnTo>
                  <a:lnTo>
                    <a:pt x="937" y="2456"/>
                  </a:lnTo>
                  <a:lnTo>
                    <a:pt x="939" y="2458"/>
                  </a:lnTo>
                  <a:lnTo>
                    <a:pt x="939" y="2461"/>
                  </a:lnTo>
                  <a:lnTo>
                    <a:pt x="940" y="2461"/>
                  </a:lnTo>
                  <a:lnTo>
                    <a:pt x="940" y="2463"/>
                  </a:lnTo>
                  <a:lnTo>
                    <a:pt x="940" y="2464"/>
                  </a:lnTo>
                  <a:lnTo>
                    <a:pt x="940" y="2467"/>
                  </a:lnTo>
                  <a:lnTo>
                    <a:pt x="940" y="2467"/>
                  </a:lnTo>
                  <a:lnTo>
                    <a:pt x="940" y="2468"/>
                  </a:lnTo>
                  <a:lnTo>
                    <a:pt x="939" y="2469"/>
                  </a:lnTo>
                  <a:lnTo>
                    <a:pt x="939" y="2469"/>
                  </a:lnTo>
                  <a:lnTo>
                    <a:pt x="936" y="2469"/>
                  </a:lnTo>
                  <a:lnTo>
                    <a:pt x="936" y="2469"/>
                  </a:lnTo>
                  <a:lnTo>
                    <a:pt x="934" y="2471"/>
                  </a:lnTo>
                  <a:lnTo>
                    <a:pt x="933" y="2473"/>
                  </a:lnTo>
                  <a:lnTo>
                    <a:pt x="932" y="2473"/>
                  </a:lnTo>
                  <a:lnTo>
                    <a:pt x="931" y="2474"/>
                  </a:lnTo>
                  <a:lnTo>
                    <a:pt x="931" y="2479"/>
                  </a:lnTo>
                  <a:lnTo>
                    <a:pt x="929" y="2481"/>
                  </a:lnTo>
                  <a:lnTo>
                    <a:pt x="928" y="2483"/>
                  </a:lnTo>
                  <a:lnTo>
                    <a:pt x="928" y="2485"/>
                  </a:lnTo>
                  <a:lnTo>
                    <a:pt x="925" y="2487"/>
                  </a:lnTo>
                  <a:lnTo>
                    <a:pt x="925" y="2488"/>
                  </a:lnTo>
                  <a:lnTo>
                    <a:pt x="924" y="2489"/>
                  </a:lnTo>
                  <a:lnTo>
                    <a:pt x="924" y="2490"/>
                  </a:lnTo>
                  <a:lnTo>
                    <a:pt x="924" y="2492"/>
                  </a:lnTo>
                  <a:lnTo>
                    <a:pt x="923" y="2493"/>
                  </a:lnTo>
                  <a:lnTo>
                    <a:pt x="924" y="2495"/>
                  </a:lnTo>
                  <a:lnTo>
                    <a:pt x="923" y="2496"/>
                  </a:lnTo>
                  <a:lnTo>
                    <a:pt x="919" y="2498"/>
                  </a:lnTo>
                  <a:lnTo>
                    <a:pt x="919" y="2502"/>
                  </a:lnTo>
                  <a:lnTo>
                    <a:pt x="917" y="2502"/>
                  </a:lnTo>
                  <a:lnTo>
                    <a:pt x="917" y="2503"/>
                  </a:lnTo>
                  <a:lnTo>
                    <a:pt x="917" y="2504"/>
                  </a:lnTo>
                  <a:lnTo>
                    <a:pt x="916" y="2505"/>
                  </a:lnTo>
                  <a:lnTo>
                    <a:pt x="915" y="2508"/>
                  </a:lnTo>
                  <a:lnTo>
                    <a:pt x="913" y="2510"/>
                  </a:lnTo>
                  <a:lnTo>
                    <a:pt x="913" y="2511"/>
                  </a:lnTo>
                  <a:lnTo>
                    <a:pt x="913" y="2511"/>
                  </a:lnTo>
                  <a:lnTo>
                    <a:pt x="913" y="2513"/>
                  </a:lnTo>
                  <a:lnTo>
                    <a:pt x="912" y="2514"/>
                  </a:lnTo>
                  <a:lnTo>
                    <a:pt x="910" y="2515"/>
                  </a:lnTo>
                  <a:lnTo>
                    <a:pt x="909" y="2516"/>
                  </a:lnTo>
                  <a:lnTo>
                    <a:pt x="909" y="2517"/>
                  </a:lnTo>
                  <a:lnTo>
                    <a:pt x="908" y="2519"/>
                  </a:lnTo>
                  <a:lnTo>
                    <a:pt x="908" y="2520"/>
                  </a:lnTo>
                  <a:lnTo>
                    <a:pt x="906" y="2522"/>
                  </a:lnTo>
                  <a:lnTo>
                    <a:pt x="906" y="2522"/>
                  </a:lnTo>
                  <a:lnTo>
                    <a:pt x="905" y="2523"/>
                  </a:lnTo>
                  <a:lnTo>
                    <a:pt x="905" y="2525"/>
                  </a:lnTo>
                  <a:lnTo>
                    <a:pt x="903" y="2526"/>
                  </a:lnTo>
                  <a:lnTo>
                    <a:pt x="902" y="2527"/>
                  </a:lnTo>
                  <a:lnTo>
                    <a:pt x="901" y="2529"/>
                  </a:lnTo>
                  <a:lnTo>
                    <a:pt x="899" y="2532"/>
                  </a:lnTo>
                  <a:lnTo>
                    <a:pt x="897" y="2535"/>
                  </a:lnTo>
                  <a:lnTo>
                    <a:pt x="897" y="2536"/>
                  </a:lnTo>
                  <a:lnTo>
                    <a:pt x="896" y="2538"/>
                  </a:lnTo>
                  <a:lnTo>
                    <a:pt x="896" y="2540"/>
                  </a:lnTo>
                  <a:lnTo>
                    <a:pt x="895" y="2541"/>
                  </a:lnTo>
                  <a:lnTo>
                    <a:pt x="895" y="2543"/>
                  </a:lnTo>
                  <a:lnTo>
                    <a:pt x="894" y="2543"/>
                  </a:lnTo>
                  <a:lnTo>
                    <a:pt x="894" y="2544"/>
                  </a:lnTo>
                  <a:lnTo>
                    <a:pt x="893" y="2546"/>
                  </a:lnTo>
                  <a:lnTo>
                    <a:pt x="893" y="2547"/>
                  </a:lnTo>
                  <a:lnTo>
                    <a:pt x="892" y="2548"/>
                  </a:lnTo>
                  <a:lnTo>
                    <a:pt x="892" y="2549"/>
                  </a:lnTo>
                  <a:lnTo>
                    <a:pt x="892" y="2550"/>
                  </a:lnTo>
                  <a:lnTo>
                    <a:pt x="887" y="2555"/>
                  </a:lnTo>
                  <a:lnTo>
                    <a:pt x="885" y="2560"/>
                  </a:lnTo>
                  <a:lnTo>
                    <a:pt x="885" y="2561"/>
                  </a:lnTo>
                  <a:lnTo>
                    <a:pt x="884" y="2562"/>
                  </a:lnTo>
                  <a:lnTo>
                    <a:pt x="884" y="2564"/>
                  </a:lnTo>
                  <a:lnTo>
                    <a:pt x="885" y="2564"/>
                  </a:lnTo>
                  <a:lnTo>
                    <a:pt x="884" y="2566"/>
                  </a:lnTo>
                  <a:lnTo>
                    <a:pt x="882" y="2568"/>
                  </a:lnTo>
                  <a:lnTo>
                    <a:pt x="882" y="2570"/>
                  </a:lnTo>
                  <a:lnTo>
                    <a:pt x="880" y="2572"/>
                  </a:lnTo>
                  <a:lnTo>
                    <a:pt x="877" y="2575"/>
                  </a:lnTo>
                  <a:lnTo>
                    <a:pt x="876" y="2577"/>
                  </a:lnTo>
                  <a:lnTo>
                    <a:pt x="875" y="2579"/>
                  </a:lnTo>
                  <a:lnTo>
                    <a:pt x="875" y="2580"/>
                  </a:lnTo>
                  <a:lnTo>
                    <a:pt x="873" y="2583"/>
                  </a:lnTo>
                  <a:lnTo>
                    <a:pt x="873" y="2585"/>
                  </a:lnTo>
                  <a:lnTo>
                    <a:pt x="873" y="2585"/>
                  </a:lnTo>
                  <a:lnTo>
                    <a:pt x="873" y="2587"/>
                  </a:lnTo>
                  <a:lnTo>
                    <a:pt x="872" y="2589"/>
                  </a:lnTo>
                  <a:lnTo>
                    <a:pt x="870" y="2591"/>
                  </a:lnTo>
                  <a:lnTo>
                    <a:pt x="870" y="2592"/>
                  </a:lnTo>
                  <a:lnTo>
                    <a:pt x="869" y="2592"/>
                  </a:lnTo>
                  <a:lnTo>
                    <a:pt x="869" y="2593"/>
                  </a:lnTo>
                  <a:lnTo>
                    <a:pt x="868" y="2594"/>
                  </a:lnTo>
                  <a:lnTo>
                    <a:pt x="867" y="2598"/>
                  </a:lnTo>
                  <a:lnTo>
                    <a:pt x="866" y="2600"/>
                  </a:lnTo>
                  <a:lnTo>
                    <a:pt x="865" y="2602"/>
                  </a:lnTo>
                  <a:lnTo>
                    <a:pt x="864" y="2603"/>
                  </a:lnTo>
                  <a:lnTo>
                    <a:pt x="864" y="2604"/>
                  </a:lnTo>
                  <a:lnTo>
                    <a:pt x="863" y="2606"/>
                  </a:lnTo>
                  <a:lnTo>
                    <a:pt x="863" y="2608"/>
                  </a:lnTo>
                  <a:lnTo>
                    <a:pt x="860" y="2611"/>
                  </a:lnTo>
                  <a:lnTo>
                    <a:pt x="859" y="2613"/>
                  </a:lnTo>
                  <a:lnTo>
                    <a:pt x="856" y="2616"/>
                  </a:lnTo>
                  <a:lnTo>
                    <a:pt x="856" y="2617"/>
                  </a:lnTo>
                  <a:lnTo>
                    <a:pt x="855" y="2618"/>
                  </a:lnTo>
                  <a:lnTo>
                    <a:pt x="854" y="2618"/>
                  </a:lnTo>
                  <a:lnTo>
                    <a:pt x="854" y="2620"/>
                  </a:lnTo>
                  <a:lnTo>
                    <a:pt x="848" y="2620"/>
                  </a:lnTo>
                  <a:lnTo>
                    <a:pt x="802" y="2620"/>
                  </a:lnTo>
                  <a:lnTo>
                    <a:pt x="738" y="2619"/>
                  </a:lnTo>
                  <a:lnTo>
                    <a:pt x="723" y="2638"/>
                  </a:lnTo>
                  <a:lnTo>
                    <a:pt x="707" y="2659"/>
                  </a:lnTo>
                  <a:lnTo>
                    <a:pt x="699" y="2668"/>
                  </a:lnTo>
                  <a:lnTo>
                    <a:pt x="674" y="2696"/>
                  </a:lnTo>
                  <a:lnTo>
                    <a:pt x="667" y="2705"/>
                  </a:lnTo>
                  <a:lnTo>
                    <a:pt x="659" y="2715"/>
                  </a:lnTo>
                  <a:lnTo>
                    <a:pt x="652" y="2726"/>
                  </a:lnTo>
                  <a:lnTo>
                    <a:pt x="646" y="2734"/>
                  </a:lnTo>
                  <a:lnTo>
                    <a:pt x="632" y="2752"/>
                  </a:lnTo>
                  <a:lnTo>
                    <a:pt x="628" y="2756"/>
                  </a:lnTo>
                  <a:lnTo>
                    <a:pt x="615" y="2769"/>
                  </a:lnTo>
                  <a:lnTo>
                    <a:pt x="605" y="2782"/>
                  </a:lnTo>
                  <a:lnTo>
                    <a:pt x="601" y="2785"/>
                  </a:lnTo>
                  <a:lnTo>
                    <a:pt x="590" y="2795"/>
                  </a:lnTo>
                  <a:lnTo>
                    <a:pt x="585" y="2799"/>
                  </a:lnTo>
                  <a:lnTo>
                    <a:pt x="568" y="2814"/>
                  </a:lnTo>
                  <a:lnTo>
                    <a:pt x="555" y="2825"/>
                  </a:lnTo>
                  <a:lnTo>
                    <a:pt x="537" y="2840"/>
                  </a:lnTo>
                  <a:lnTo>
                    <a:pt x="518" y="2858"/>
                  </a:lnTo>
                  <a:lnTo>
                    <a:pt x="514" y="2860"/>
                  </a:lnTo>
                  <a:lnTo>
                    <a:pt x="481" y="2888"/>
                  </a:lnTo>
                  <a:lnTo>
                    <a:pt x="472" y="2897"/>
                  </a:lnTo>
                  <a:lnTo>
                    <a:pt x="465" y="2903"/>
                  </a:lnTo>
                  <a:lnTo>
                    <a:pt x="448" y="2918"/>
                  </a:lnTo>
                  <a:lnTo>
                    <a:pt x="431" y="2932"/>
                  </a:lnTo>
                  <a:lnTo>
                    <a:pt x="393" y="2964"/>
                  </a:lnTo>
                  <a:lnTo>
                    <a:pt x="385" y="2971"/>
                  </a:lnTo>
                  <a:lnTo>
                    <a:pt x="358" y="2994"/>
                  </a:lnTo>
                  <a:lnTo>
                    <a:pt x="336" y="3013"/>
                  </a:lnTo>
                  <a:lnTo>
                    <a:pt x="301" y="3043"/>
                  </a:lnTo>
                  <a:lnTo>
                    <a:pt x="297" y="3046"/>
                  </a:lnTo>
                  <a:lnTo>
                    <a:pt x="288" y="3051"/>
                  </a:lnTo>
                  <a:lnTo>
                    <a:pt x="286" y="3047"/>
                  </a:lnTo>
                  <a:lnTo>
                    <a:pt x="284" y="3038"/>
                  </a:lnTo>
                  <a:lnTo>
                    <a:pt x="234" y="2939"/>
                  </a:lnTo>
                  <a:lnTo>
                    <a:pt x="240" y="2915"/>
                  </a:lnTo>
                  <a:lnTo>
                    <a:pt x="239" y="2910"/>
                  </a:lnTo>
                  <a:lnTo>
                    <a:pt x="239" y="2904"/>
                  </a:lnTo>
                  <a:lnTo>
                    <a:pt x="239" y="2897"/>
                  </a:lnTo>
                  <a:lnTo>
                    <a:pt x="239" y="2892"/>
                  </a:lnTo>
                  <a:lnTo>
                    <a:pt x="239" y="2886"/>
                  </a:lnTo>
                  <a:lnTo>
                    <a:pt x="237" y="2880"/>
                  </a:lnTo>
                  <a:lnTo>
                    <a:pt x="236" y="2876"/>
                  </a:lnTo>
                  <a:lnTo>
                    <a:pt x="235" y="2871"/>
                  </a:lnTo>
                  <a:lnTo>
                    <a:pt x="234" y="2866"/>
                  </a:lnTo>
                  <a:lnTo>
                    <a:pt x="233" y="2861"/>
                  </a:lnTo>
                  <a:lnTo>
                    <a:pt x="231" y="2856"/>
                  </a:lnTo>
                  <a:lnTo>
                    <a:pt x="230" y="2853"/>
                  </a:lnTo>
                  <a:lnTo>
                    <a:pt x="226" y="2848"/>
                  </a:lnTo>
                  <a:lnTo>
                    <a:pt x="223" y="2845"/>
                  </a:lnTo>
                  <a:lnTo>
                    <a:pt x="220" y="2842"/>
                  </a:lnTo>
                  <a:lnTo>
                    <a:pt x="214" y="2841"/>
                  </a:lnTo>
                  <a:lnTo>
                    <a:pt x="205" y="2840"/>
                  </a:lnTo>
                  <a:lnTo>
                    <a:pt x="199" y="2839"/>
                  </a:lnTo>
                  <a:lnTo>
                    <a:pt x="188" y="2838"/>
                  </a:lnTo>
                  <a:lnTo>
                    <a:pt x="182" y="2834"/>
                  </a:lnTo>
                  <a:lnTo>
                    <a:pt x="171" y="2834"/>
                  </a:lnTo>
                  <a:lnTo>
                    <a:pt x="163" y="2831"/>
                  </a:lnTo>
                  <a:lnTo>
                    <a:pt x="160" y="2829"/>
                  </a:lnTo>
                  <a:lnTo>
                    <a:pt x="157" y="2829"/>
                  </a:lnTo>
                  <a:lnTo>
                    <a:pt x="150" y="2828"/>
                  </a:lnTo>
                  <a:lnTo>
                    <a:pt x="143" y="2829"/>
                  </a:lnTo>
                  <a:lnTo>
                    <a:pt x="136" y="2829"/>
                  </a:lnTo>
                  <a:lnTo>
                    <a:pt x="125" y="2830"/>
                  </a:lnTo>
                  <a:lnTo>
                    <a:pt x="115" y="2830"/>
                  </a:lnTo>
                  <a:lnTo>
                    <a:pt x="106" y="2830"/>
                  </a:lnTo>
                  <a:lnTo>
                    <a:pt x="97" y="2834"/>
                  </a:lnTo>
                  <a:lnTo>
                    <a:pt x="91" y="2836"/>
                  </a:lnTo>
                  <a:lnTo>
                    <a:pt x="81" y="2839"/>
                  </a:lnTo>
                  <a:lnTo>
                    <a:pt x="76" y="2841"/>
                  </a:lnTo>
                  <a:lnTo>
                    <a:pt x="72" y="2844"/>
                  </a:lnTo>
                  <a:lnTo>
                    <a:pt x="67" y="2849"/>
                  </a:lnTo>
                  <a:lnTo>
                    <a:pt x="61" y="2845"/>
                  </a:lnTo>
                  <a:lnTo>
                    <a:pt x="55" y="2841"/>
                  </a:lnTo>
                  <a:lnTo>
                    <a:pt x="51" y="2838"/>
                  </a:lnTo>
                  <a:lnTo>
                    <a:pt x="47" y="2833"/>
                  </a:lnTo>
                  <a:lnTo>
                    <a:pt x="44" y="2831"/>
                  </a:lnTo>
                  <a:lnTo>
                    <a:pt x="39" y="2830"/>
                  </a:lnTo>
                  <a:lnTo>
                    <a:pt x="36" y="2825"/>
                  </a:lnTo>
                  <a:lnTo>
                    <a:pt x="33" y="2821"/>
                  </a:lnTo>
                  <a:lnTo>
                    <a:pt x="29" y="2818"/>
                  </a:lnTo>
                  <a:lnTo>
                    <a:pt x="23" y="2817"/>
                  </a:lnTo>
                  <a:lnTo>
                    <a:pt x="11" y="2816"/>
                  </a:lnTo>
                  <a:lnTo>
                    <a:pt x="0" y="2810"/>
                  </a:lnTo>
                  <a:lnTo>
                    <a:pt x="11" y="2806"/>
                  </a:lnTo>
                  <a:lnTo>
                    <a:pt x="17" y="2799"/>
                  </a:lnTo>
                  <a:lnTo>
                    <a:pt x="16" y="2792"/>
                  </a:lnTo>
                  <a:lnTo>
                    <a:pt x="16" y="2788"/>
                  </a:lnTo>
                  <a:lnTo>
                    <a:pt x="17" y="2784"/>
                  </a:lnTo>
                  <a:lnTo>
                    <a:pt x="20" y="2776"/>
                  </a:lnTo>
                  <a:lnTo>
                    <a:pt x="23" y="2773"/>
                  </a:lnTo>
                  <a:lnTo>
                    <a:pt x="25" y="2765"/>
                  </a:lnTo>
                  <a:lnTo>
                    <a:pt x="26" y="2761"/>
                  </a:lnTo>
                  <a:lnTo>
                    <a:pt x="28" y="2757"/>
                  </a:lnTo>
                  <a:lnTo>
                    <a:pt x="31" y="2754"/>
                  </a:lnTo>
                  <a:lnTo>
                    <a:pt x="34" y="2752"/>
                  </a:lnTo>
                  <a:lnTo>
                    <a:pt x="37" y="2751"/>
                  </a:lnTo>
                  <a:lnTo>
                    <a:pt x="45" y="2756"/>
                  </a:lnTo>
                  <a:lnTo>
                    <a:pt x="50" y="2756"/>
                  </a:lnTo>
                  <a:lnTo>
                    <a:pt x="54" y="2753"/>
                  </a:lnTo>
                  <a:lnTo>
                    <a:pt x="85" y="2669"/>
                  </a:lnTo>
                  <a:lnTo>
                    <a:pt x="85" y="2662"/>
                  </a:lnTo>
                  <a:lnTo>
                    <a:pt x="83" y="2658"/>
                  </a:lnTo>
                  <a:lnTo>
                    <a:pt x="82" y="2653"/>
                  </a:lnTo>
                  <a:lnTo>
                    <a:pt x="82" y="2647"/>
                  </a:lnTo>
                  <a:lnTo>
                    <a:pt x="83" y="2642"/>
                  </a:lnTo>
                  <a:lnTo>
                    <a:pt x="85" y="2636"/>
                  </a:lnTo>
                  <a:lnTo>
                    <a:pt x="91" y="2612"/>
                  </a:lnTo>
                  <a:lnTo>
                    <a:pt x="97" y="2611"/>
                  </a:lnTo>
                  <a:lnTo>
                    <a:pt x="103" y="2610"/>
                  </a:lnTo>
                  <a:lnTo>
                    <a:pt x="110" y="2608"/>
                  </a:lnTo>
                  <a:lnTo>
                    <a:pt x="116" y="2607"/>
                  </a:lnTo>
                  <a:lnTo>
                    <a:pt x="121" y="2607"/>
                  </a:lnTo>
                  <a:lnTo>
                    <a:pt x="126" y="2607"/>
                  </a:lnTo>
                  <a:lnTo>
                    <a:pt x="132" y="2606"/>
                  </a:lnTo>
                  <a:lnTo>
                    <a:pt x="134" y="2606"/>
                  </a:lnTo>
                  <a:lnTo>
                    <a:pt x="138" y="2605"/>
                  </a:lnTo>
                  <a:lnTo>
                    <a:pt x="143" y="2604"/>
                  </a:lnTo>
                  <a:lnTo>
                    <a:pt x="152" y="2600"/>
                  </a:lnTo>
                  <a:lnTo>
                    <a:pt x="158" y="2599"/>
                  </a:lnTo>
                  <a:lnTo>
                    <a:pt x="160" y="2599"/>
                  </a:lnTo>
                  <a:lnTo>
                    <a:pt x="166" y="2599"/>
                  </a:lnTo>
                  <a:lnTo>
                    <a:pt x="172" y="2600"/>
                  </a:lnTo>
                  <a:lnTo>
                    <a:pt x="175" y="2600"/>
                  </a:lnTo>
                  <a:lnTo>
                    <a:pt x="178" y="2600"/>
                  </a:lnTo>
                  <a:lnTo>
                    <a:pt x="183" y="2599"/>
                  </a:lnTo>
                  <a:lnTo>
                    <a:pt x="190" y="2599"/>
                  </a:lnTo>
                  <a:lnTo>
                    <a:pt x="201" y="2593"/>
                  </a:lnTo>
                  <a:lnTo>
                    <a:pt x="203" y="2593"/>
                  </a:lnTo>
                  <a:lnTo>
                    <a:pt x="220" y="2592"/>
                  </a:lnTo>
                  <a:lnTo>
                    <a:pt x="234" y="2593"/>
                  </a:lnTo>
                  <a:lnTo>
                    <a:pt x="246" y="2591"/>
                  </a:lnTo>
                  <a:lnTo>
                    <a:pt x="260" y="2591"/>
                  </a:lnTo>
                  <a:lnTo>
                    <a:pt x="268" y="2588"/>
                  </a:lnTo>
                  <a:lnTo>
                    <a:pt x="273" y="2586"/>
                  </a:lnTo>
                  <a:lnTo>
                    <a:pt x="276" y="2585"/>
                  </a:lnTo>
                  <a:lnTo>
                    <a:pt x="279" y="2585"/>
                  </a:lnTo>
                  <a:lnTo>
                    <a:pt x="281" y="2578"/>
                  </a:lnTo>
                  <a:lnTo>
                    <a:pt x="283" y="2577"/>
                  </a:lnTo>
                  <a:lnTo>
                    <a:pt x="285" y="2575"/>
                  </a:lnTo>
                  <a:lnTo>
                    <a:pt x="287" y="2574"/>
                  </a:lnTo>
                  <a:lnTo>
                    <a:pt x="291" y="2573"/>
                  </a:lnTo>
                  <a:lnTo>
                    <a:pt x="291" y="2570"/>
                  </a:lnTo>
                  <a:lnTo>
                    <a:pt x="290" y="2568"/>
                  </a:lnTo>
                  <a:lnTo>
                    <a:pt x="290" y="2566"/>
                  </a:lnTo>
                  <a:lnTo>
                    <a:pt x="291" y="2563"/>
                  </a:lnTo>
                  <a:lnTo>
                    <a:pt x="293" y="2560"/>
                  </a:lnTo>
                  <a:lnTo>
                    <a:pt x="295" y="2556"/>
                  </a:lnTo>
                  <a:lnTo>
                    <a:pt x="296" y="2554"/>
                  </a:lnTo>
                  <a:lnTo>
                    <a:pt x="297" y="2552"/>
                  </a:lnTo>
                  <a:lnTo>
                    <a:pt x="299" y="2549"/>
                  </a:lnTo>
                  <a:lnTo>
                    <a:pt x="299" y="2547"/>
                  </a:lnTo>
                  <a:lnTo>
                    <a:pt x="296" y="2547"/>
                  </a:lnTo>
                  <a:lnTo>
                    <a:pt x="297" y="2546"/>
                  </a:lnTo>
                  <a:lnTo>
                    <a:pt x="298" y="2544"/>
                  </a:lnTo>
                  <a:lnTo>
                    <a:pt x="300" y="2543"/>
                  </a:lnTo>
                  <a:lnTo>
                    <a:pt x="301" y="2542"/>
                  </a:lnTo>
                  <a:lnTo>
                    <a:pt x="302" y="2540"/>
                  </a:lnTo>
                  <a:lnTo>
                    <a:pt x="302" y="2538"/>
                  </a:lnTo>
                  <a:lnTo>
                    <a:pt x="302" y="2534"/>
                  </a:lnTo>
                  <a:lnTo>
                    <a:pt x="303" y="2532"/>
                  </a:lnTo>
                  <a:lnTo>
                    <a:pt x="306" y="2530"/>
                  </a:lnTo>
                  <a:lnTo>
                    <a:pt x="307" y="2530"/>
                  </a:lnTo>
                  <a:lnTo>
                    <a:pt x="310" y="2533"/>
                  </a:lnTo>
                  <a:lnTo>
                    <a:pt x="312" y="2533"/>
                  </a:lnTo>
                  <a:lnTo>
                    <a:pt x="312" y="2530"/>
                  </a:lnTo>
                  <a:lnTo>
                    <a:pt x="312" y="2528"/>
                  </a:lnTo>
                  <a:lnTo>
                    <a:pt x="314" y="2528"/>
                  </a:lnTo>
                  <a:lnTo>
                    <a:pt x="316" y="2529"/>
                  </a:lnTo>
                  <a:lnTo>
                    <a:pt x="318" y="2531"/>
                  </a:lnTo>
                  <a:lnTo>
                    <a:pt x="320" y="2532"/>
                  </a:lnTo>
                  <a:lnTo>
                    <a:pt x="321" y="2532"/>
                  </a:lnTo>
                  <a:lnTo>
                    <a:pt x="323" y="2530"/>
                  </a:lnTo>
                  <a:lnTo>
                    <a:pt x="322" y="2528"/>
                  </a:lnTo>
                  <a:lnTo>
                    <a:pt x="321" y="2525"/>
                  </a:lnTo>
                  <a:lnTo>
                    <a:pt x="322" y="2523"/>
                  </a:lnTo>
                  <a:lnTo>
                    <a:pt x="324" y="2524"/>
                  </a:lnTo>
                  <a:lnTo>
                    <a:pt x="326" y="2525"/>
                  </a:lnTo>
                  <a:lnTo>
                    <a:pt x="330" y="2525"/>
                  </a:lnTo>
                  <a:lnTo>
                    <a:pt x="332" y="2524"/>
                  </a:lnTo>
                  <a:lnTo>
                    <a:pt x="333" y="2523"/>
                  </a:lnTo>
                  <a:lnTo>
                    <a:pt x="335" y="2522"/>
                  </a:lnTo>
                  <a:lnTo>
                    <a:pt x="337" y="2519"/>
                  </a:lnTo>
                  <a:lnTo>
                    <a:pt x="339" y="2517"/>
                  </a:lnTo>
                  <a:lnTo>
                    <a:pt x="343" y="2512"/>
                  </a:lnTo>
                  <a:lnTo>
                    <a:pt x="345" y="2509"/>
                  </a:lnTo>
                  <a:lnTo>
                    <a:pt x="347" y="2506"/>
                  </a:lnTo>
                  <a:lnTo>
                    <a:pt x="348" y="2503"/>
                  </a:lnTo>
                  <a:lnTo>
                    <a:pt x="351" y="2498"/>
                  </a:lnTo>
                  <a:lnTo>
                    <a:pt x="351" y="2496"/>
                  </a:lnTo>
                  <a:lnTo>
                    <a:pt x="352" y="2493"/>
                  </a:lnTo>
                  <a:lnTo>
                    <a:pt x="353" y="2491"/>
                  </a:lnTo>
                  <a:lnTo>
                    <a:pt x="356" y="2487"/>
                  </a:lnTo>
                  <a:lnTo>
                    <a:pt x="359" y="2486"/>
                  </a:lnTo>
                  <a:lnTo>
                    <a:pt x="361" y="2486"/>
                  </a:lnTo>
                  <a:lnTo>
                    <a:pt x="363" y="2486"/>
                  </a:lnTo>
                  <a:lnTo>
                    <a:pt x="366" y="2486"/>
                  </a:lnTo>
                  <a:lnTo>
                    <a:pt x="368" y="2487"/>
                  </a:lnTo>
                  <a:lnTo>
                    <a:pt x="371" y="2486"/>
                  </a:lnTo>
                  <a:lnTo>
                    <a:pt x="373" y="2486"/>
                  </a:lnTo>
                  <a:lnTo>
                    <a:pt x="378" y="2484"/>
                  </a:lnTo>
                  <a:lnTo>
                    <a:pt x="381" y="2483"/>
                  </a:lnTo>
                  <a:lnTo>
                    <a:pt x="385" y="2481"/>
                  </a:lnTo>
                  <a:lnTo>
                    <a:pt x="392" y="2479"/>
                  </a:lnTo>
                  <a:lnTo>
                    <a:pt x="397" y="2478"/>
                  </a:lnTo>
                  <a:lnTo>
                    <a:pt x="403" y="2477"/>
                  </a:lnTo>
                  <a:lnTo>
                    <a:pt x="408" y="2476"/>
                  </a:lnTo>
                  <a:lnTo>
                    <a:pt x="412" y="2475"/>
                  </a:lnTo>
                  <a:lnTo>
                    <a:pt x="416" y="2473"/>
                  </a:lnTo>
                  <a:lnTo>
                    <a:pt x="420" y="2471"/>
                  </a:lnTo>
                  <a:lnTo>
                    <a:pt x="422" y="2468"/>
                  </a:lnTo>
                  <a:lnTo>
                    <a:pt x="431" y="2461"/>
                  </a:lnTo>
                  <a:lnTo>
                    <a:pt x="433" y="2458"/>
                  </a:lnTo>
                  <a:lnTo>
                    <a:pt x="434" y="2456"/>
                  </a:lnTo>
                  <a:lnTo>
                    <a:pt x="437" y="2454"/>
                  </a:lnTo>
                  <a:lnTo>
                    <a:pt x="437" y="2452"/>
                  </a:lnTo>
                  <a:lnTo>
                    <a:pt x="440" y="2449"/>
                  </a:lnTo>
                  <a:lnTo>
                    <a:pt x="443" y="2448"/>
                  </a:lnTo>
                  <a:lnTo>
                    <a:pt x="446" y="2446"/>
                  </a:lnTo>
                  <a:lnTo>
                    <a:pt x="448" y="2444"/>
                  </a:lnTo>
                  <a:lnTo>
                    <a:pt x="451" y="2442"/>
                  </a:lnTo>
                  <a:lnTo>
                    <a:pt x="454" y="2439"/>
                  </a:lnTo>
                  <a:lnTo>
                    <a:pt x="456" y="2435"/>
                  </a:lnTo>
                  <a:lnTo>
                    <a:pt x="458" y="2432"/>
                  </a:lnTo>
                  <a:lnTo>
                    <a:pt x="459" y="2428"/>
                  </a:lnTo>
                  <a:lnTo>
                    <a:pt x="459" y="2425"/>
                  </a:lnTo>
                  <a:lnTo>
                    <a:pt x="459" y="2422"/>
                  </a:lnTo>
                  <a:lnTo>
                    <a:pt x="458" y="2415"/>
                  </a:lnTo>
                  <a:lnTo>
                    <a:pt x="455" y="2406"/>
                  </a:lnTo>
                  <a:lnTo>
                    <a:pt x="454" y="2396"/>
                  </a:lnTo>
                  <a:lnTo>
                    <a:pt x="452" y="2390"/>
                  </a:lnTo>
                  <a:lnTo>
                    <a:pt x="451" y="2381"/>
                  </a:lnTo>
                  <a:lnTo>
                    <a:pt x="450" y="2371"/>
                  </a:lnTo>
                  <a:lnTo>
                    <a:pt x="448" y="2365"/>
                  </a:lnTo>
                  <a:lnTo>
                    <a:pt x="444" y="2359"/>
                  </a:lnTo>
                  <a:lnTo>
                    <a:pt x="443" y="2353"/>
                  </a:lnTo>
                  <a:lnTo>
                    <a:pt x="442" y="2348"/>
                  </a:lnTo>
                  <a:lnTo>
                    <a:pt x="441" y="2340"/>
                  </a:lnTo>
                  <a:lnTo>
                    <a:pt x="441" y="2333"/>
                  </a:lnTo>
                  <a:lnTo>
                    <a:pt x="438" y="2323"/>
                  </a:lnTo>
                  <a:lnTo>
                    <a:pt x="438" y="2316"/>
                  </a:lnTo>
                  <a:lnTo>
                    <a:pt x="442" y="2306"/>
                  </a:lnTo>
                  <a:lnTo>
                    <a:pt x="443" y="2303"/>
                  </a:lnTo>
                  <a:lnTo>
                    <a:pt x="443" y="2298"/>
                  </a:lnTo>
                  <a:lnTo>
                    <a:pt x="443" y="2294"/>
                  </a:lnTo>
                  <a:lnTo>
                    <a:pt x="447" y="2289"/>
                  </a:lnTo>
                  <a:lnTo>
                    <a:pt x="448" y="2284"/>
                  </a:lnTo>
                  <a:lnTo>
                    <a:pt x="448" y="2279"/>
                  </a:lnTo>
                  <a:lnTo>
                    <a:pt x="448" y="2272"/>
                  </a:lnTo>
                  <a:lnTo>
                    <a:pt x="448" y="2258"/>
                  </a:lnTo>
                  <a:lnTo>
                    <a:pt x="448" y="2251"/>
                  </a:lnTo>
                  <a:lnTo>
                    <a:pt x="448" y="2243"/>
                  </a:lnTo>
                  <a:lnTo>
                    <a:pt x="447" y="2238"/>
                  </a:lnTo>
                  <a:lnTo>
                    <a:pt x="446" y="2222"/>
                  </a:lnTo>
                  <a:lnTo>
                    <a:pt x="452" y="2215"/>
                  </a:lnTo>
                  <a:lnTo>
                    <a:pt x="454" y="2209"/>
                  </a:lnTo>
                  <a:lnTo>
                    <a:pt x="456" y="2201"/>
                  </a:lnTo>
                  <a:lnTo>
                    <a:pt x="457" y="2195"/>
                  </a:lnTo>
                  <a:lnTo>
                    <a:pt x="459" y="2189"/>
                  </a:lnTo>
                  <a:lnTo>
                    <a:pt x="461" y="2181"/>
                  </a:lnTo>
                  <a:lnTo>
                    <a:pt x="462" y="2180"/>
                  </a:lnTo>
                  <a:lnTo>
                    <a:pt x="464" y="2172"/>
                  </a:lnTo>
                  <a:lnTo>
                    <a:pt x="465" y="2165"/>
                  </a:lnTo>
                  <a:lnTo>
                    <a:pt x="467" y="2163"/>
                  </a:lnTo>
                  <a:lnTo>
                    <a:pt x="470" y="2157"/>
                  </a:lnTo>
                  <a:lnTo>
                    <a:pt x="472" y="2151"/>
                  </a:lnTo>
                  <a:lnTo>
                    <a:pt x="473" y="2145"/>
                  </a:lnTo>
                  <a:lnTo>
                    <a:pt x="475" y="2140"/>
                  </a:lnTo>
                  <a:lnTo>
                    <a:pt x="479" y="2135"/>
                  </a:lnTo>
                  <a:lnTo>
                    <a:pt x="483" y="2130"/>
                  </a:lnTo>
                  <a:lnTo>
                    <a:pt x="486" y="2126"/>
                  </a:lnTo>
                  <a:lnTo>
                    <a:pt x="492" y="2122"/>
                  </a:lnTo>
                  <a:lnTo>
                    <a:pt x="495" y="2120"/>
                  </a:lnTo>
                  <a:lnTo>
                    <a:pt x="498" y="2115"/>
                  </a:lnTo>
                  <a:lnTo>
                    <a:pt x="501" y="2111"/>
                  </a:lnTo>
                  <a:lnTo>
                    <a:pt x="505" y="2103"/>
                  </a:lnTo>
                  <a:lnTo>
                    <a:pt x="507" y="2098"/>
                  </a:lnTo>
                  <a:lnTo>
                    <a:pt x="508" y="2094"/>
                  </a:lnTo>
                  <a:lnTo>
                    <a:pt x="507" y="2089"/>
                  </a:lnTo>
                  <a:lnTo>
                    <a:pt x="505" y="2085"/>
                  </a:lnTo>
                  <a:lnTo>
                    <a:pt x="501" y="2081"/>
                  </a:lnTo>
                  <a:lnTo>
                    <a:pt x="492" y="2076"/>
                  </a:lnTo>
                  <a:lnTo>
                    <a:pt x="482" y="2067"/>
                  </a:lnTo>
                  <a:lnTo>
                    <a:pt x="476" y="2064"/>
                  </a:lnTo>
                  <a:lnTo>
                    <a:pt x="470" y="2059"/>
                  </a:lnTo>
                  <a:lnTo>
                    <a:pt x="467" y="2056"/>
                  </a:lnTo>
                  <a:lnTo>
                    <a:pt x="459" y="2049"/>
                  </a:lnTo>
                  <a:lnTo>
                    <a:pt x="450" y="2046"/>
                  </a:lnTo>
                  <a:lnTo>
                    <a:pt x="444" y="2041"/>
                  </a:lnTo>
                  <a:lnTo>
                    <a:pt x="441" y="2036"/>
                  </a:lnTo>
                  <a:lnTo>
                    <a:pt x="439" y="2031"/>
                  </a:lnTo>
                  <a:lnTo>
                    <a:pt x="434" y="2026"/>
                  </a:lnTo>
                  <a:lnTo>
                    <a:pt x="431" y="2018"/>
                  </a:lnTo>
                  <a:lnTo>
                    <a:pt x="427" y="2008"/>
                  </a:lnTo>
                  <a:lnTo>
                    <a:pt x="419" y="2000"/>
                  </a:lnTo>
                  <a:lnTo>
                    <a:pt x="415" y="1995"/>
                  </a:lnTo>
                  <a:lnTo>
                    <a:pt x="408" y="1991"/>
                  </a:lnTo>
                  <a:lnTo>
                    <a:pt x="402" y="1988"/>
                  </a:lnTo>
                  <a:lnTo>
                    <a:pt x="396" y="1984"/>
                  </a:lnTo>
                  <a:lnTo>
                    <a:pt x="391" y="1978"/>
                  </a:lnTo>
                  <a:lnTo>
                    <a:pt x="387" y="1971"/>
                  </a:lnTo>
                  <a:lnTo>
                    <a:pt x="385" y="1964"/>
                  </a:lnTo>
                  <a:lnTo>
                    <a:pt x="383" y="1955"/>
                  </a:lnTo>
                  <a:lnTo>
                    <a:pt x="381" y="1950"/>
                  </a:lnTo>
                  <a:lnTo>
                    <a:pt x="375" y="1942"/>
                  </a:lnTo>
                  <a:lnTo>
                    <a:pt x="360" y="1917"/>
                  </a:lnTo>
                  <a:lnTo>
                    <a:pt x="356" y="1915"/>
                  </a:lnTo>
                  <a:lnTo>
                    <a:pt x="351" y="1918"/>
                  </a:lnTo>
                  <a:lnTo>
                    <a:pt x="346" y="1919"/>
                  </a:lnTo>
                  <a:lnTo>
                    <a:pt x="341" y="1916"/>
                  </a:lnTo>
                  <a:lnTo>
                    <a:pt x="336" y="1913"/>
                  </a:lnTo>
                  <a:lnTo>
                    <a:pt x="333" y="1908"/>
                  </a:lnTo>
                  <a:lnTo>
                    <a:pt x="327" y="1901"/>
                  </a:lnTo>
                  <a:lnTo>
                    <a:pt x="322" y="1896"/>
                  </a:lnTo>
                  <a:lnTo>
                    <a:pt x="318" y="1892"/>
                  </a:lnTo>
                  <a:lnTo>
                    <a:pt x="320" y="1888"/>
                  </a:lnTo>
                  <a:lnTo>
                    <a:pt x="325" y="1883"/>
                  </a:lnTo>
                  <a:lnTo>
                    <a:pt x="332" y="1877"/>
                  </a:lnTo>
                  <a:lnTo>
                    <a:pt x="332" y="1873"/>
                  </a:lnTo>
                  <a:lnTo>
                    <a:pt x="336" y="1866"/>
                  </a:lnTo>
                  <a:lnTo>
                    <a:pt x="339" y="1864"/>
                  </a:lnTo>
                  <a:lnTo>
                    <a:pt x="341" y="1862"/>
                  </a:lnTo>
                  <a:lnTo>
                    <a:pt x="344" y="1858"/>
                  </a:lnTo>
                  <a:lnTo>
                    <a:pt x="350" y="1848"/>
                  </a:lnTo>
                  <a:lnTo>
                    <a:pt x="357" y="1834"/>
                  </a:lnTo>
                  <a:lnTo>
                    <a:pt x="364" y="1822"/>
                  </a:lnTo>
                  <a:lnTo>
                    <a:pt x="373" y="1795"/>
                  </a:lnTo>
                  <a:lnTo>
                    <a:pt x="379" y="1782"/>
                  </a:lnTo>
                  <a:lnTo>
                    <a:pt x="383" y="1773"/>
                  </a:lnTo>
                  <a:lnTo>
                    <a:pt x="390" y="1765"/>
                  </a:lnTo>
                  <a:lnTo>
                    <a:pt x="395" y="1760"/>
                  </a:lnTo>
                  <a:lnTo>
                    <a:pt x="400" y="1754"/>
                  </a:lnTo>
                  <a:lnTo>
                    <a:pt x="404" y="1749"/>
                  </a:lnTo>
                  <a:lnTo>
                    <a:pt x="408" y="1743"/>
                  </a:lnTo>
                  <a:lnTo>
                    <a:pt x="409" y="1737"/>
                  </a:lnTo>
                  <a:lnTo>
                    <a:pt x="410" y="1733"/>
                  </a:lnTo>
                  <a:lnTo>
                    <a:pt x="413" y="1729"/>
                  </a:lnTo>
                  <a:lnTo>
                    <a:pt x="416" y="1719"/>
                  </a:lnTo>
                  <a:lnTo>
                    <a:pt x="419" y="1715"/>
                  </a:lnTo>
                  <a:lnTo>
                    <a:pt x="420" y="1706"/>
                  </a:lnTo>
                  <a:lnTo>
                    <a:pt x="419" y="1702"/>
                  </a:lnTo>
                  <a:lnTo>
                    <a:pt x="418" y="1697"/>
                  </a:lnTo>
                  <a:lnTo>
                    <a:pt x="419" y="1696"/>
                  </a:lnTo>
                  <a:lnTo>
                    <a:pt x="421" y="1693"/>
                  </a:lnTo>
                  <a:lnTo>
                    <a:pt x="423" y="1689"/>
                  </a:lnTo>
                  <a:lnTo>
                    <a:pt x="423" y="1685"/>
                  </a:lnTo>
                  <a:lnTo>
                    <a:pt x="424" y="1678"/>
                  </a:lnTo>
                  <a:lnTo>
                    <a:pt x="418" y="1669"/>
                  </a:lnTo>
                  <a:lnTo>
                    <a:pt x="415" y="1659"/>
                  </a:lnTo>
                  <a:lnTo>
                    <a:pt x="413" y="1654"/>
                  </a:lnTo>
                  <a:lnTo>
                    <a:pt x="406" y="1646"/>
                  </a:lnTo>
                  <a:lnTo>
                    <a:pt x="397" y="1640"/>
                  </a:lnTo>
                  <a:lnTo>
                    <a:pt x="381" y="1631"/>
                  </a:lnTo>
                  <a:lnTo>
                    <a:pt x="357" y="1616"/>
                  </a:lnTo>
                  <a:lnTo>
                    <a:pt x="354" y="1615"/>
                  </a:lnTo>
                  <a:lnTo>
                    <a:pt x="353" y="1614"/>
                  </a:lnTo>
                  <a:lnTo>
                    <a:pt x="351" y="1611"/>
                  </a:lnTo>
                  <a:lnTo>
                    <a:pt x="346" y="1610"/>
                  </a:lnTo>
                  <a:lnTo>
                    <a:pt x="342" y="1609"/>
                  </a:lnTo>
                  <a:lnTo>
                    <a:pt x="338" y="1608"/>
                  </a:lnTo>
                  <a:lnTo>
                    <a:pt x="333" y="1607"/>
                  </a:lnTo>
                  <a:lnTo>
                    <a:pt x="326" y="1600"/>
                  </a:lnTo>
                  <a:lnTo>
                    <a:pt x="317" y="1594"/>
                  </a:lnTo>
                  <a:lnTo>
                    <a:pt x="309" y="1586"/>
                  </a:lnTo>
                  <a:lnTo>
                    <a:pt x="303" y="1584"/>
                  </a:lnTo>
                  <a:lnTo>
                    <a:pt x="297" y="1580"/>
                  </a:lnTo>
                  <a:lnTo>
                    <a:pt x="293" y="1575"/>
                  </a:lnTo>
                  <a:lnTo>
                    <a:pt x="285" y="1571"/>
                  </a:lnTo>
                  <a:lnTo>
                    <a:pt x="278" y="1566"/>
                  </a:lnTo>
                  <a:lnTo>
                    <a:pt x="271" y="1563"/>
                  </a:lnTo>
                  <a:lnTo>
                    <a:pt x="265" y="1561"/>
                  </a:lnTo>
                  <a:lnTo>
                    <a:pt x="255" y="1557"/>
                  </a:lnTo>
                  <a:lnTo>
                    <a:pt x="246" y="1553"/>
                  </a:lnTo>
                  <a:lnTo>
                    <a:pt x="239" y="1550"/>
                  </a:lnTo>
                  <a:lnTo>
                    <a:pt x="233" y="1544"/>
                  </a:lnTo>
                  <a:lnTo>
                    <a:pt x="229" y="1538"/>
                  </a:lnTo>
                  <a:lnTo>
                    <a:pt x="224" y="1532"/>
                  </a:lnTo>
                  <a:lnTo>
                    <a:pt x="220" y="1524"/>
                  </a:lnTo>
                  <a:lnTo>
                    <a:pt x="215" y="1518"/>
                  </a:lnTo>
                  <a:lnTo>
                    <a:pt x="212" y="1515"/>
                  </a:lnTo>
                  <a:lnTo>
                    <a:pt x="207" y="1509"/>
                  </a:lnTo>
                  <a:lnTo>
                    <a:pt x="200" y="1504"/>
                  </a:lnTo>
                  <a:lnTo>
                    <a:pt x="194" y="1500"/>
                  </a:lnTo>
                  <a:lnTo>
                    <a:pt x="185" y="1495"/>
                  </a:lnTo>
                  <a:lnTo>
                    <a:pt x="181" y="1486"/>
                  </a:lnTo>
                  <a:lnTo>
                    <a:pt x="179" y="1483"/>
                  </a:lnTo>
                  <a:lnTo>
                    <a:pt x="177" y="1478"/>
                  </a:lnTo>
                  <a:lnTo>
                    <a:pt x="175" y="1469"/>
                  </a:lnTo>
                  <a:lnTo>
                    <a:pt x="173" y="1464"/>
                  </a:lnTo>
                  <a:lnTo>
                    <a:pt x="170" y="1465"/>
                  </a:lnTo>
                  <a:lnTo>
                    <a:pt x="167" y="1466"/>
                  </a:lnTo>
                  <a:lnTo>
                    <a:pt x="158" y="1469"/>
                  </a:lnTo>
                  <a:lnTo>
                    <a:pt x="152" y="1472"/>
                  </a:lnTo>
                  <a:lnTo>
                    <a:pt x="148" y="1484"/>
                  </a:lnTo>
                  <a:lnTo>
                    <a:pt x="137" y="1488"/>
                  </a:lnTo>
                  <a:lnTo>
                    <a:pt x="132" y="1495"/>
                  </a:lnTo>
                  <a:lnTo>
                    <a:pt x="122" y="1507"/>
                  </a:lnTo>
                  <a:lnTo>
                    <a:pt x="113" y="1517"/>
                  </a:lnTo>
                  <a:lnTo>
                    <a:pt x="104" y="1523"/>
                  </a:lnTo>
                  <a:lnTo>
                    <a:pt x="100" y="1525"/>
                  </a:lnTo>
                  <a:lnTo>
                    <a:pt x="99" y="1515"/>
                  </a:lnTo>
                  <a:lnTo>
                    <a:pt x="99" y="1506"/>
                  </a:lnTo>
                  <a:lnTo>
                    <a:pt x="100" y="1497"/>
                  </a:lnTo>
                  <a:lnTo>
                    <a:pt x="100" y="1488"/>
                  </a:lnTo>
                  <a:lnTo>
                    <a:pt x="100" y="1485"/>
                  </a:lnTo>
                  <a:lnTo>
                    <a:pt x="101" y="1481"/>
                  </a:lnTo>
                  <a:lnTo>
                    <a:pt x="102" y="1478"/>
                  </a:lnTo>
                  <a:lnTo>
                    <a:pt x="102" y="1475"/>
                  </a:lnTo>
                  <a:lnTo>
                    <a:pt x="105" y="1451"/>
                  </a:lnTo>
                  <a:lnTo>
                    <a:pt x="107" y="1449"/>
                  </a:lnTo>
                  <a:lnTo>
                    <a:pt x="107" y="1449"/>
                  </a:lnTo>
                  <a:lnTo>
                    <a:pt x="111" y="1446"/>
                  </a:lnTo>
                  <a:lnTo>
                    <a:pt x="111" y="1445"/>
                  </a:lnTo>
                  <a:lnTo>
                    <a:pt x="112" y="1444"/>
                  </a:lnTo>
                  <a:lnTo>
                    <a:pt x="112" y="1443"/>
                  </a:lnTo>
                  <a:lnTo>
                    <a:pt x="114" y="1442"/>
                  </a:lnTo>
                  <a:lnTo>
                    <a:pt x="114" y="1442"/>
                  </a:lnTo>
                  <a:lnTo>
                    <a:pt x="116" y="1440"/>
                  </a:lnTo>
                  <a:lnTo>
                    <a:pt x="118" y="1440"/>
                  </a:lnTo>
                  <a:lnTo>
                    <a:pt x="120" y="1441"/>
                  </a:lnTo>
                  <a:lnTo>
                    <a:pt x="121" y="1441"/>
                  </a:lnTo>
                  <a:lnTo>
                    <a:pt x="122" y="1441"/>
                  </a:lnTo>
                  <a:lnTo>
                    <a:pt x="122" y="1442"/>
                  </a:lnTo>
                  <a:lnTo>
                    <a:pt x="123" y="1442"/>
                  </a:lnTo>
                  <a:lnTo>
                    <a:pt x="124" y="1442"/>
                  </a:lnTo>
                  <a:lnTo>
                    <a:pt x="125" y="1441"/>
                  </a:lnTo>
                  <a:lnTo>
                    <a:pt x="126" y="1439"/>
                  </a:lnTo>
                  <a:lnTo>
                    <a:pt x="128" y="1439"/>
                  </a:lnTo>
                  <a:lnTo>
                    <a:pt x="130" y="1438"/>
                  </a:lnTo>
                  <a:lnTo>
                    <a:pt x="133" y="1437"/>
                  </a:lnTo>
                  <a:lnTo>
                    <a:pt x="134" y="1437"/>
                  </a:lnTo>
                  <a:lnTo>
                    <a:pt x="137" y="1435"/>
                  </a:lnTo>
                  <a:lnTo>
                    <a:pt x="138" y="1433"/>
                  </a:lnTo>
                  <a:lnTo>
                    <a:pt x="138" y="1432"/>
                  </a:lnTo>
                  <a:lnTo>
                    <a:pt x="137" y="1431"/>
                  </a:lnTo>
                  <a:lnTo>
                    <a:pt x="139" y="1429"/>
                  </a:lnTo>
                  <a:lnTo>
                    <a:pt x="140" y="1429"/>
                  </a:lnTo>
                  <a:lnTo>
                    <a:pt x="140" y="1429"/>
                  </a:lnTo>
                  <a:lnTo>
                    <a:pt x="140" y="1428"/>
                  </a:lnTo>
                  <a:lnTo>
                    <a:pt x="140" y="1427"/>
                  </a:lnTo>
                  <a:lnTo>
                    <a:pt x="141" y="1427"/>
                  </a:lnTo>
                  <a:lnTo>
                    <a:pt x="141" y="1428"/>
                  </a:lnTo>
                  <a:lnTo>
                    <a:pt x="142" y="1428"/>
                  </a:lnTo>
                  <a:lnTo>
                    <a:pt x="143" y="1429"/>
                  </a:lnTo>
                  <a:lnTo>
                    <a:pt x="143" y="1430"/>
                  </a:lnTo>
                  <a:lnTo>
                    <a:pt x="144" y="1430"/>
                  </a:lnTo>
                  <a:lnTo>
                    <a:pt x="146" y="1432"/>
                  </a:lnTo>
                  <a:lnTo>
                    <a:pt x="149" y="1432"/>
                  </a:lnTo>
                  <a:lnTo>
                    <a:pt x="149" y="1429"/>
                  </a:lnTo>
                  <a:lnTo>
                    <a:pt x="151" y="1429"/>
                  </a:lnTo>
                  <a:lnTo>
                    <a:pt x="151" y="1430"/>
                  </a:lnTo>
                  <a:lnTo>
                    <a:pt x="151" y="1433"/>
                  </a:lnTo>
                  <a:lnTo>
                    <a:pt x="152" y="1434"/>
                  </a:lnTo>
                  <a:lnTo>
                    <a:pt x="154" y="1435"/>
                  </a:lnTo>
                  <a:lnTo>
                    <a:pt x="154" y="1435"/>
                  </a:lnTo>
                  <a:lnTo>
                    <a:pt x="155" y="1435"/>
                  </a:lnTo>
                  <a:lnTo>
                    <a:pt x="161" y="1435"/>
                  </a:lnTo>
                  <a:lnTo>
                    <a:pt x="162" y="1435"/>
                  </a:lnTo>
                  <a:lnTo>
                    <a:pt x="164" y="1435"/>
                  </a:lnTo>
                  <a:lnTo>
                    <a:pt x="168" y="1433"/>
                  </a:lnTo>
                  <a:lnTo>
                    <a:pt x="169" y="1433"/>
                  </a:lnTo>
                  <a:lnTo>
                    <a:pt x="171" y="1432"/>
                  </a:lnTo>
                  <a:lnTo>
                    <a:pt x="173" y="1432"/>
                  </a:lnTo>
                  <a:lnTo>
                    <a:pt x="175" y="1431"/>
                  </a:lnTo>
                  <a:lnTo>
                    <a:pt x="175" y="1430"/>
                  </a:lnTo>
                  <a:lnTo>
                    <a:pt x="175" y="1427"/>
                  </a:lnTo>
                  <a:lnTo>
                    <a:pt x="177" y="1426"/>
                  </a:lnTo>
                  <a:lnTo>
                    <a:pt x="177" y="1425"/>
                  </a:lnTo>
                  <a:lnTo>
                    <a:pt x="178" y="1424"/>
                  </a:lnTo>
                  <a:lnTo>
                    <a:pt x="180" y="1424"/>
                  </a:lnTo>
                  <a:lnTo>
                    <a:pt x="180" y="1424"/>
                  </a:lnTo>
                  <a:lnTo>
                    <a:pt x="182" y="1424"/>
                  </a:lnTo>
                  <a:lnTo>
                    <a:pt x="182" y="1423"/>
                  </a:lnTo>
                  <a:lnTo>
                    <a:pt x="193" y="1423"/>
                  </a:lnTo>
                  <a:lnTo>
                    <a:pt x="193" y="1424"/>
                  </a:lnTo>
                  <a:lnTo>
                    <a:pt x="202" y="1424"/>
                  </a:lnTo>
                  <a:close/>
                  <a:moveTo>
                    <a:pt x="267" y="1282"/>
                  </a:moveTo>
                  <a:lnTo>
                    <a:pt x="267" y="1283"/>
                  </a:lnTo>
                  <a:lnTo>
                    <a:pt x="268" y="1283"/>
                  </a:lnTo>
                  <a:lnTo>
                    <a:pt x="270" y="1284"/>
                  </a:lnTo>
                  <a:lnTo>
                    <a:pt x="271" y="1285"/>
                  </a:lnTo>
                  <a:lnTo>
                    <a:pt x="272" y="1287"/>
                  </a:lnTo>
                  <a:lnTo>
                    <a:pt x="272" y="1291"/>
                  </a:lnTo>
                  <a:lnTo>
                    <a:pt x="272" y="1291"/>
                  </a:lnTo>
                  <a:lnTo>
                    <a:pt x="272" y="1292"/>
                  </a:lnTo>
                  <a:lnTo>
                    <a:pt x="270" y="1295"/>
                  </a:lnTo>
                  <a:lnTo>
                    <a:pt x="268" y="1296"/>
                  </a:lnTo>
                  <a:lnTo>
                    <a:pt x="267" y="1295"/>
                  </a:lnTo>
                  <a:lnTo>
                    <a:pt x="264" y="1295"/>
                  </a:lnTo>
                  <a:lnTo>
                    <a:pt x="264" y="1295"/>
                  </a:lnTo>
                  <a:lnTo>
                    <a:pt x="261" y="1294"/>
                  </a:lnTo>
                  <a:lnTo>
                    <a:pt x="259" y="1292"/>
                  </a:lnTo>
                  <a:lnTo>
                    <a:pt x="259" y="1289"/>
                  </a:lnTo>
                  <a:lnTo>
                    <a:pt x="260" y="1289"/>
                  </a:lnTo>
                  <a:lnTo>
                    <a:pt x="260" y="1288"/>
                  </a:lnTo>
                  <a:lnTo>
                    <a:pt x="261" y="1286"/>
                  </a:lnTo>
                  <a:lnTo>
                    <a:pt x="261" y="1285"/>
                  </a:lnTo>
                  <a:lnTo>
                    <a:pt x="262" y="1282"/>
                  </a:lnTo>
                  <a:lnTo>
                    <a:pt x="263" y="1282"/>
                  </a:lnTo>
                  <a:lnTo>
                    <a:pt x="267" y="1282"/>
                  </a:lnTo>
                  <a:close/>
                  <a:moveTo>
                    <a:pt x="270" y="1277"/>
                  </a:moveTo>
                  <a:lnTo>
                    <a:pt x="270" y="1278"/>
                  </a:lnTo>
                  <a:lnTo>
                    <a:pt x="271" y="1277"/>
                  </a:lnTo>
                  <a:lnTo>
                    <a:pt x="275" y="1277"/>
                  </a:lnTo>
                  <a:lnTo>
                    <a:pt x="275" y="1278"/>
                  </a:lnTo>
                  <a:lnTo>
                    <a:pt x="276" y="1279"/>
                  </a:lnTo>
                  <a:lnTo>
                    <a:pt x="274" y="1281"/>
                  </a:lnTo>
                  <a:lnTo>
                    <a:pt x="272" y="1282"/>
                  </a:lnTo>
                  <a:lnTo>
                    <a:pt x="271" y="1281"/>
                  </a:lnTo>
                  <a:lnTo>
                    <a:pt x="264" y="1277"/>
                  </a:lnTo>
                  <a:lnTo>
                    <a:pt x="264" y="1276"/>
                  </a:lnTo>
                  <a:lnTo>
                    <a:pt x="265" y="1275"/>
                  </a:lnTo>
                  <a:lnTo>
                    <a:pt x="266" y="1275"/>
                  </a:lnTo>
                  <a:lnTo>
                    <a:pt x="268" y="1276"/>
                  </a:lnTo>
                  <a:lnTo>
                    <a:pt x="269" y="1276"/>
                  </a:lnTo>
                  <a:lnTo>
                    <a:pt x="270" y="1277"/>
                  </a:lnTo>
                  <a:close/>
                  <a:moveTo>
                    <a:pt x="358" y="1265"/>
                  </a:moveTo>
                  <a:lnTo>
                    <a:pt x="361" y="1265"/>
                  </a:lnTo>
                  <a:lnTo>
                    <a:pt x="366" y="1268"/>
                  </a:lnTo>
                  <a:lnTo>
                    <a:pt x="368" y="1270"/>
                  </a:lnTo>
                  <a:lnTo>
                    <a:pt x="369" y="1270"/>
                  </a:lnTo>
                  <a:lnTo>
                    <a:pt x="372" y="1272"/>
                  </a:lnTo>
                  <a:lnTo>
                    <a:pt x="373" y="1272"/>
                  </a:lnTo>
                  <a:lnTo>
                    <a:pt x="376" y="1273"/>
                  </a:lnTo>
                  <a:lnTo>
                    <a:pt x="379" y="1275"/>
                  </a:lnTo>
                  <a:lnTo>
                    <a:pt x="382" y="1275"/>
                  </a:lnTo>
                  <a:lnTo>
                    <a:pt x="383" y="1277"/>
                  </a:lnTo>
                  <a:lnTo>
                    <a:pt x="383" y="1277"/>
                  </a:lnTo>
                  <a:lnTo>
                    <a:pt x="385" y="1278"/>
                  </a:lnTo>
                  <a:lnTo>
                    <a:pt x="390" y="1278"/>
                  </a:lnTo>
                  <a:lnTo>
                    <a:pt x="391" y="1278"/>
                  </a:lnTo>
                  <a:lnTo>
                    <a:pt x="392" y="1278"/>
                  </a:lnTo>
                  <a:lnTo>
                    <a:pt x="393" y="1277"/>
                  </a:lnTo>
                  <a:lnTo>
                    <a:pt x="395" y="1277"/>
                  </a:lnTo>
                  <a:lnTo>
                    <a:pt x="395" y="1277"/>
                  </a:lnTo>
                  <a:lnTo>
                    <a:pt x="397" y="1278"/>
                  </a:lnTo>
                  <a:lnTo>
                    <a:pt x="397" y="1281"/>
                  </a:lnTo>
                  <a:lnTo>
                    <a:pt x="392" y="1286"/>
                  </a:lnTo>
                  <a:lnTo>
                    <a:pt x="392" y="1286"/>
                  </a:lnTo>
                  <a:lnTo>
                    <a:pt x="390" y="1287"/>
                  </a:lnTo>
                  <a:lnTo>
                    <a:pt x="389" y="1287"/>
                  </a:lnTo>
                  <a:lnTo>
                    <a:pt x="388" y="1288"/>
                  </a:lnTo>
                  <a:lnTo>
                    <a:pt x="387" y="1288"/>
                  </a:lnTo>
                  <a:lnTo>
                    <a:pt x="386" y="1289"/>
                  </a:lnTo>
                  <a:lnTo>
                    <a:pt x="384" y="1290"/>
                  </a:lnTo>
                  <a:lnTo>
                    <a:pt x="384" y="1291"/>
                  </a:lnTo>
                  <a:lnTo>
                    <a:pt x="382" y="1292"/>
                  </a:lnTo>
                  <a:lnTo>
                    <a:pt x="380" y="1293"/>
                  </a:lnTo>
                  <a:lnTo>
                    <a:pt x="379" y="1293"/>
                  </a:lnTo>
                  <a:lnTo>
                    <a:pt x="378" y="1294"/>
                  </a:lnTo>
                  <a:lnTo>
                    <a:pt x="365" y="1294"/>
                  </a:lnTo>
                  <a:lnTo>
                    <a:pt x="364" y="1294"/>
                  </a:lnTo>
                  <a:lnTo>
                    <a:pt x="360" y="1295"/>
                  </a:lnTo>
                  <a:lnTo>
                    <a:pt x="358" y="1296"/>
                  </a:lnTo>
                  <a:lnTo>
                    <a:pt x="354" y="1296"/>
                  </a:lnTo>
                  <a:lnTo>
                    <a:pt x="353" y="1297"/>
                  </a:lnTo>
                  <a:lnTo>
                    <a:pt x="352" y="1297"/>
                  </a:lnTo>
                  <a:lnTo>
                    <a:pt x="351" y="1297"/>
                  </a:lnTo>
                  <a:lnTo>
                    <a:pt x="350" y="1298"/>
                  </a:lnTo>
                  <a:lnTo>
                    <a:pt x="346" y="1298"/>
                  </a:lnTo>
                  <a:lnTo>
                    <a:pt x="346" y="1298"/>
                  </a:lnTo>
                  <a:lnTo>
                    <a:pt x="336" y="1298"/>
                  </a:lnTo>
                  <a:lnTo>
                    <a:pt x="336" y="1298"/>
                  </a:lnTo>
                  <a:lnTo>
                    <a:pt x="334" y="1298"/>
                  </a:lnTo>
                  <a:lnTo>
                    <a:pt x="334" y="1298"/>
                  </a:lnTo>
                  <a:lnTo>
                    <a:pt x="332" y="1298"/>
                  </a:lnTo>
                  <a:lnTo>
                    <a:pt x="331" y="1299"/>
                  </a:lnTo>
                  <a:lnTo>
                    <a:pt x="330" y="1299"/>
                  </a:lnTo>
                  <a:lnTo>
                    <a:pt x="330" y="1299"/>
                  </a:lnTo>
                  <a:lnTo>
                    <a:pt x="327" y="1300"/>
                  </a:lnTo>
                  <a:lnTo>
                    <a:pt x="327" y="1300"/>
                  </a:lnTo>
                  <a:lnTo>
                    <a:pt x="324" y="1301"/>
                  </a:lnTo>
                  <a:lnTo>
                    <a:pt x="323" y="1301"/>
                  </a:lnTo>
                  <a:lnTo>
                    <a:pt x="320" y="1302"/>
                  </a:lnTo>
                  <a:lnTo>
                    <a:pt x="320" y="1302"/>
                  </a:lnTo>
                  <a:lnTo>
                    <a:pt x="317" y="1302"/>
                  </a:lnTo>
                  <a:lnTo>
                    <a:pt x="316" y="1302"/>
                  </a:lnTo>
                  <a:lnTo>
                    <a:pt x="309" y="1302"/>
                  </a:lnTo>
                  <a:lnTo>
                    <a:pt x="309" y="1302"/>
                  </a:lnTo>
                  <a:lnTo>
                    <a:pt x="307" y="1302"/>
                  </a:lnTo>
                  <a:lnTo>
                    <a:pt x="307" y="1302"/>
                  </a:lnTo>
                  <a:lnTo>
                    <a:pt x="304" y="1302"/>
                  </a:lnTo>
                  <a:lnTo>
                    <a:pt x="303" y="1303"/>
                  </a:lnTo>
                  <a:lnTo>
                    <a:pt x="299" y="1303"/>
                  </a:lnTo>
                  <a:lnTo>
                    <a:pt x="299" y="1302"/>
                  </a:lnTo>
                  <a:lnTo>
                    <a:pt x="298" y="1302"/>
                  </a:lnTo>
                  <a:lnTo>
                    <a:pt x="296" y="1302"/>
                  </a:lnTo>
                  <a:lnTo>
                    <a:pt x="294" y="1302"/>
                  </a:lnTo>
                  <a:lnTo>
                    <a:pt x="293" y="1301"/>
                  </a:lnTo>
                  <a:lnTo>
                    <a:pt x="288" y="1301"/>
                  </a:lnTo>
                  <a:lnTo>
                    <a:pt x="287" y="1301"/>
                  </a:lnTo>
                  <a:lnTo>
                    <a:pt x="286" y="1301"/>
                  </a:lnTo>
                  <a:lnTo>
                    <a:pt x="283" y="1299"/>
                  </a:lnTo>
                  <a:lnTo>
                    <a:pt x="281" y="1297"/>
                  </a:lnTo>
                  <a:lnTo>
                    <a:pt x="281" y="1296"/>
                  </a:lnTo>
                  <a:lnTo>
                    <a:pt x="278" y="1293"/>
                  </a:lnTo>
                  <a:lnTo>
                    <a:pt x="278" y="1289"/>
                  </a:lnTo>
                  <a:lnTo>
                    <a:pt x="281" y="1287"/>
                  </a:lnTo>
                  <a:lnTo>
                    <a:pt x="282" y="1285"/>
                  </a:lnTo>
                  <a:lnTo>
                    <a:pt x="282" y="1284"/>
                  </a:lnTo>
                  <a:lnTo>
                    <a:pt x="282" y="1278"/>
                  </a:lnTo>
                  <a:lnTo>
                    <a:pt x="283" y="1277"/>
                  </a:lnTo>
                  <a:lnTo>
                    <a:pt x="285" y="1277"/>
                  </a:lnTo>
                  <a:lnTo>
                    <a:pt x="285" y="1278"/>
                  </a:lnTo>
                  <a:lnTo>
                    <a:pt x="289" y="1278"/>
                  </a:lnTo>
                  <a:lnTo>
                    <a:pt x="291" y="1279"/>
                  </a:lnTo>
                  <a:lnTo>
                    <a:pt x="293" y="1279"/>
                  </a:lnTo>
                  <a:lnTo>
                    <a:pt x="295" y="1281"/>
                  </a:lnTo>
                  <a:lnTo>
                    <a:pt x="299" y="1281"/>
                  </a:lnTo>
                  <a:lnTo>
                    <a:pt x="301" y="1280"/>
                  </a:lnTo>
                  <a:lnTo>
                    <a:pt x="304" y="1280"/>
                  </a:lnTo>
                  <a:lnTo>
                    <a:pt x="306" y="1279"/>
                  </a:lnTo>
                  <a:lnTo>
                    <a:pt x="308" y="1279"/>
                  </a:lnTo>
                  <a:lnTo>
                    <a:pt x="311" y="1276"/>
                  </a:lnTo>
                  <a:lnTo>
                    <a:pt x="312" y="1276"/>
                  </a:lnTo>
                  <a:lnTo>
                    <a:pt x="312" y="1276"/>
                  </a:lnTo>
                  <a:lnTo>
                    <a:pt x="314" y="1276"/>
                  </a:lnTo>
                  <a:lnTo>
                    <a:pt x="316" y="1274"/>
                  </a:lnTo>
                  <a:lnTo>
                    <a:pt x="318" y="1273"/>
                  </a:lnTo>
                  <a:lnTo>
                    <a:pt x="319" y="1273"/>
                  </a:lnTo>
                  <a:lnTo>
                    <a:pt x="319" y="1273"/>
                  </a:lnTo>
                  <a:lnTo>
                    <a:pt x="322" y="1273"/>
                  </a:lnTo>
                  <a:lnTo>
                    <a:pt x="323" y="1274"/>
                  </a:lnTo>
                  <a:lnTo>
                    <a:pt x="327" y="1274"/>
                  </a:lnTo>
                  <a:lnTo>
                    <a:pt x="328" y="1274"/>
                  </a:lnTo>
                  <a:lnTo>
                    <a:pt x="332" y="1271"/>
                  </a:lnTo>
                  <a:lnTo>
                    <a:pt x="336" y="1269"/>
                  </a:lnTo>
                  <a:lnTo>
                    <a:pt x="339" y="1269"/>
                  </a:lnTo>
                  <a:lnTo>
                    <a:pt x="339" y="1268"/>
                  </a:lnTo>
                  <a:lnTo>
                    <a:pt x="341" y="1268"/>
                  </a:lnTo>
                  <a:lnTo>
                    <a:pt x="343" y="1267"/>
                  </a:lnTo>
                  <a:lnTo>
                    <a:pt x="345" y="1267"/>
                  </a:lnTo>
                  <a:lnTo>
                    <a:pt x="347" y="1265"/>
                  </a:lnTo>
                  <a:lnTo>
                    <a:pt x="348" y="1265"/>
                  </a:lnTo>
                  <a:lnTo>
                    <a:pt x="348" y="1265"/>
                  </a:lnTo>
                  <a:lnTo>
                    <a:pt x="353" y="1265"/>
                  </a:lnTo>
                  <a:lnTo>
                    <a:pt x="354" y="1264"/>
                  </a:lnTo>
                  <a:lnTo>
                    <a:pt x="358" y="1264"/>
                  </a:lnTo>
                  <a:lnTo>
                    <a:pt x="358" y="1265"/>
                  </a:lnTo>
                  <a:close/>
                  <a:moveTo>
                    <a:pt x="600" y="1270"/>
                  </a:moveTo>
                  <a:lnTo>
                    <a:pt x="599" y="1271"/>
                  </a:lnTo>
                  <a:lnTo>
                    <a:pt x="597" y="1270"/>
                  </a:lnTo>
                  <a:lnTo>
                    <a:pt x="596" y="1268"/>
                  </a:lnTo>
                  <a:lnTo>
                    <a:pt x="595" y="1267"/>
                  </a:lnTo>
                  <a:lnTo>
                    <a:pt x="595" y="1266"/>
                  </a:lnTo>
                  <a:lnTo>
                    <a:pt x="596" y="1264"/>
                  </a:lnTo>
                  <a:lnTo>
                    <a:pt x="597" y="1264"/>
                  </a:lnTo>
                  <a:lnTo>
                    <a:pt x="598" y="1264"/>
                  </a:lnTo>
                  <a:lnTo>
                    <a:pt x="599" y="1265"/>
                  </a:lnTo>
                  <a:lnTo>
                    <a:pt x="600" y="1266"/>
                  </a:lnTo>
                  <a:lnTo>
                    <a:pt x="600" y="1270"/>
                  </a:lnTo>
                  <a:close/>
                  <a:moveTo>
                    <a:pt x="246" y="1221"/>
                  </a:moveTo>
                  <a:lnTo>
                    <a:pt x="244" y="1223"/>
                  </a:lnTo>
                  <a:lnTo>
                    <a:pt x="243" y="1222"/>
                  </a:lnTo>
                  <a:lnTo>
                    <a:pt x="243" y="1221"/>
                  </a:lnTo>
                  <a:lnTo>
                    <a:pt x="245" y="1220"/>
                  </a:lnTo>
                  <a:lnTo>
                    <a:pt x="245" y="1219"/>
                  </a:lnTo>
                  <a:lnTo>
                    <a:pt x="246" y="1219"/>
                  </a:lnTo>
                  <a:lnTo>
                    <a:pt x="247" y="1220"/>
                  </a:lnTo>
                  <a:lnTo>
                    <a:pt x="246" y="1221"/>
                  </a:lnTo>
                  <a:close/>
                  <a:moveTo>
                    <a:pt x="650" y="1210"/>
                  </a:moveTo>
                  <a:lnTo>
                    <a:pt x="651" y="1211"/>
                  </a:lnTo>
                  <a:lnTo>
                    <a:pt x="657" y="1211"/>
                  </a:lnTo>
                  <a:lnTo>
                    <a:pt x="658" y="1211"/>
                  </a:lnTo>
                  <a:lnTo>
                    <a:pt x="661" y="1211"/>
                  </a:lnTo>
                  <a:lnTo>
                    <a:pt x="662" y="1213"/>
                  </a:lnTo>
                  <a:lnTo>
                    <a:pt x="667" y="1217"/>
                  </a:lnTo>
                  <a:lnTo>
                    <a:pt x="667" y="1219"/>
                  </a:lnTo>
                  <a:lnTo>
                    <a:pt x="671" y="1223"/>
                  </a:lnTo>
                  <a:lnTo>
                    <a:pt x="672" y="1224"/>
                  </a:lnTo>
                  <a:lnTo>
                    <a:pt x="672" y="1226"/>
                  </a:lnTo>
                  <a:lnTo>
                    <a:pt x="673" y="1227"/>
                  </a:lnTo>
                  <a:lnTo>
                    <a:pt x="673" y="1227"/>
                  </a:lnTo>
                  <a:lnTo>
                    <a:pt x="674" y="1227"/>
                  </a:lnTo>
                  <a:lnTo>
                    <a:pt x="675" y="1228"/>
                  </a:lnTo>
                  <a:lnTo>
                    <a:pt x="680" y="1228"/>
                  </a:lnTo>
                  <a:lnTo>
                    <a:pt x="681" y="1229"/>
                  </a:lnTo>
                  <a:lnTo>
                    <a:pt x="684" y="1230"/>
                  </a:lnTo>
                  <a:lnTo>
                    <a:pt x="686" y="1232"/>
                  </a:lnTo>
                  <a:lnTo>
                    <a:pt x="686" y="1233"/>
                  </a:lnTo>
                  <a:lnTo>
                    <a:pt x="688" y="1234"/>
                  </a:lnTo>
                  <a:lnTo>
                    <a:pt x="688" y="1238"/>
                  </a:lnTo>
                  <a:lnTo>
                    <a:pt x="687" y="1239"/>
                  </a:lnTo>
                  <a:lnTo>
                    <a:pt x="687" y="1240"/>
                  </a:lnTo>
                  <a:lnTo>
                    <a:pt x="686" y="1242"/>
                  </a:lnTo>
                  <a:lnTo>
                    <a:pt x="686" y="1244"/>
                  </a:lnTo>
                  <a:lnTo>
                    <a:pt x="685" y="1245"/>
                  </a:lnTo>
                  <a:lnTo>
                    <a:pt x="685" y="1245"/>
                  </a:lnTo>
                  <a:lnTo>
                    <a:pt x="684" y="1246"/>
                  </a:lnTo>
                  <a:lnTo>
                    <a:pt x="683" y="1246"/>
                  </a:lnTo>
                  <a:lnTo>
                    <a:pt x="681" y="1248"/>
                  </a:lnTo>
                  <a:lnTo>
                    <a:pt x="680" y="1248"/>
                  </a:lnTo>
                  <a:lnTo>
                    <a:pt x="678" y="1248"/>
                  </a:lnTo>
                  <a:lnTo>
                    <a:pt x="677" y="1247"/>
                  </a:lnTo>
                  <a:lnTo>
                    <a:pt x="675" y="1247"/>
                  </a:lnTo>
                  <a:lnTo>
                    <a:pt x="674" y="1248"/>
                  </a:lnTo>
                  <a:lnTo>
                    <a:pt x="674" y="1249"/>
                  </a:lnTo>
                  <a:lnTo>
                    <a:pt x="673" y="1250"/>
                  </a:lnTo>
                  <a:lnTo>
                    <a:pt x="672" y="1249"/>
                  </a:lnTo>
                  <a:lnTo>
                    <a:pt x="671" y="1249"/>
                  </a:lnTo>
                  <a:lnTo>
                    <a:pt x="671" y="1249"/>
                  </a:lnTo>
                  <a:lnTo>
                    <a:pt x="669" y="1249"/>
                  </a:lnTo>
                  <a:lnTo>
                    <a:pt x="668" y="1250"/>
                  </a:lnTo>
                  <a:lnTo>
                    <a:pt x="667" y="1252"/>
                  </a:lnTo>
                  <a:lnTo>
                    <a:pt x="666" y="1252"/>
                  </a:lnTo>
                  <a:lnTo>
                    <a:pt x="664" y="1254"/>
                  </a:lnTo>
                  <a:lnTo>
                    <a:pt x="664" y="1255"/>
                  </a:lnTo>
                  <a:lnTo>
                    <a:pt x="665" y="1256"/>
                  </a:lnTo>
                  <a:lnTo>
                    <a:pt x="667" y="1258"/>
                  </a:lnTo>
                  <a:lnTo>
                    <a:pt x="668" y="1259"/>
                  </a:lnTo>
                  <a:lnTo>
                    <a:pt x="668" y="1261"/>
                  </a:lnTo>
                  <a:lnTo>
                    <a:pt x="667" y="1263"/>
                  </a:lnTo>
                  <a:lnTo>
                    <a:pt x="667" y="1265"/>
                  </a:lnTo>
                  <a:lnTo>
                    <a:pt x="665" y="1267"/>
                  </a:lnTo>
                  <a:lnTo>
                    <a:pt x="665" y="1267"/>
                  </a:lnTo>
                  <a:lnTo>
                    <a:pt x="664" y="1267"/>
                  </a:lnTo>
                  <a:lnTo>
                    <a:pt x="662" y="1267"/>
                  </a:lnTo>
                  <a:lnTo>
                    <a:pt x="660" y="1268"/>
                  </a:lnTo>
                  <a:lnTo>
                    <a:pt x="658" y="1268"/>
                  </a:lnTo>
                  <a:lnTo>
                    <a:pt x="657" y="1269"/>
                  </a:lnTo>
                  <a:lnTo>
                    <a:pt x="657" y="1270"/>
                  </a:lnTo>
                  <a:lnTo>
                    <a:pt x="659" y="1272"/>
                  </a:lnTo>
                  <a:lnTo>
                    <a:pt x="657" y="1273"/>
                  </a:lnTo>
                  <a:lnTo>
                    <a:pt x="655" y="1273"/>
                  </a:lnTo>
                  <a:lnTo>
                    <a:pt x="651" y="1277"/>
                  </a:lnTo>
                  <a:lnTo>
                    <a:pt x="650" y="1277"/>
                  </a:lnTo>
                  <a:lnTo>
                    <a:pt x="648" y="1278"/>
                  </a:lnTo>
                  <a:lnTo>
                    <a:pt x="648" y="1280"/>
                  </a:lnTo>
                  <a:lnTo>
                    <a:pt x="647" y="1281"/>
                  </a:lnTo>
                  <a:lnTo>
                    <a:pt x="646" y="1281"/>
                  </a:lnTo>
                  <a:lnTo>
                    <a:pt x="646" y="1281"/>
                  </a:lnTo>
                  <a:lnTo>
                    <a:pt x="643" y="1281"/>
                  </a:lnTo>
                  <a:lnTo>
                    <a:pt x="642" y="1281"/>
                  </a:lnTo>
                  <a:lnTo>
                    <a:pt x="637" y="1283"/>
                  </a:lnTo>
                  <a:lnTo>
                    <a:pt x="636" y="1283"/>
                  </a:lnTo>
                  <a:lnTo>
                    <a:pt x="631" y="1286"/>
                  </a:lnTo>
                  <a:lnTo>
                    <a:pt x="630" y="1287"/>
                  </a:lnTo>
                  <a:lnTo>
                    <a:pt x="630" y="1287"/>
                  </a:lnTo>
                  <a:lnTo>
                    <a:pt x="630" y="1288"/>
                  </a:lnTo>
                  <a:lnTo>
                    <a:pt x="630" y="1292"/>
                  </a:lnTo>
                  <a:lnTo>
                    <a:pt x="629" y="1292"/>
                  </a:lnTo>
                  <a:lnTo>
                    <a:pt x="629" y="1294"/>
                  </a:lnTo>
                  <a:lnTo>
                    <a:pt x="627" y="1295"/>
                  </a:lnTo>
                  <a:lnTo>
                    <a:pt x="625" y="1296"/>
                  </a:lnTo>
                  <a:lnTo>
                    <a:pt x="623" y="1298"/>
                  </a:lnTo>
                  <a:lnTo>
                    <a:pt x="623" y="1299"/>
                  </a:lnTo>
                  <a:lnTo>
                    <a:pt x="623" y="1302"/>
                  </a:lnTo>
                  <a:lnTo>
                    <a:pt x="623" y="1303"/>
                  </a:lnTo>
                  <a:lnTo>
                    <a:pt x="623" y="1307"/>
                  </a:lnTo>
                  <a:lnTo>
                    <a:pt x="623" y="1307"/>
                  </a:lnTo>
                  <a:lnTo>
                    <a:pt x="622" y="1310"/>
                  </a:lnTo>
                  <a:lnTo>
                    <a:pt x="622" y="1311"/>
                  </a:lnTo>
                  <a:lnTo>
                    <a:pt x="622" y="1311"/>
                  </a:lnTo>
                  <a:lnTo>
                    <a:pt x="621" y="1312"/>
                  </a:lnTo>
                  <a:lnTo>
                    <a:pt x="616" y="1316"/>
                  </a:lnTo>
                  <a:lnTo>
                    <a:pt x="616" y="1316"/>
                  </a:lnTo>
                  <a:lnTo>
                    <a:pt x="614" y="1317"/>
                  </a:lnTo>
                  <a:lnTo>
                    <a:pt x="613" y="1317"/>
                  </a:lnTo>
                  <a:lnTo>
                    <a:pt x="611" y="1319"/>
                  </a:lnTo>
                  <a:lnTo>
                    <a:pt x="608" y="1319"/>
                  </a:lnTo>
                  <a:lnTo>
                    <a:pt x="606" y="1317"/>
                  </a:lnTo>
                  <a:lnTo>
                    <a:pt x="605" y="1316"/>
                  </a:lnTo>
                  <a:lnTo>
                    <a:pt x="604" y="1316"/>
                  </a:lnTo>
                  <a:lnTo>
                    <a:pt x="602" y="1315"/>
                  </a:lnTo>
                  <a:lnTo>
                    <a:pt x="600" y="1315"/>
                  </a:lnTo>
                  <a:lnTo>
                    <a:pt x="599" y="1314"/>
                  </a:lnTo>
                  <a:lnTo>
                    <a:pt x="598" y="1312"/>
                  </a:lnTo>
                  <a:lnTo>
                    <a:pt x="598" y="1310"/>
                  </a:lnTo>
                  <a:lnTo>
                    <a:pt x="598" y="1310"/>
                  </a:lnTo>
                  <a:lnTo>
                    <a:pt x="598" y="1304"/>
                  </a:lnTo>
                  <a:lnTo>
                    <a:pt x="596" y="1301"/>
                  </a:lnTo>
                  <a:lnTo>
                    <a:pt x="596" y="1299"/>
                  </a:lnTo>
                  <a:lnTo>
                    <a:pt x="595" y="1298"/>
                  </a:lnTo>
                  <a:lnTo>
                    <a:pt x="595" y="1297"/>
                  </a:lnTo>
                  <a:lnTo>
                    <a:pt x="593" y="1292"/>
                  </a:lnTo>
                  <a:lnTo>
                    <a:pt x="593" y="1290"/>
                  </a:lnTo>
                  <a:lnTo>
                    <a:pt x="595" y="1288"/>
                  </a:lnTo>
                  <a:lnTo>
                    <a:pt x="595" y="1286"/>
                  </a:lnTo>
                  <a:lnTo>
                    <a:pt x="593" y="1283"/>
                  </a:lnTo>
                  <a:lnTo>
                    <a:pt x="594" y="1282"/>
                  </a:lnTo>
                  <a:lnTo>
                    <a:pt x="595" y="1282"/>
                  </a:lnTo>
                  <a:lnTo>
                    <a:pt x="598" y="1284"/>
                  </a:lnTo>
                  <a:lnTo>
                    <a:pt x="598" y="1284"/>
                  </a:lnTo>
                  <a:lnTo>
                    <a:pt x="599" y="1284"/>
                  </a:lnTo>
                  <a:lnTo>
                    <a:pt x="602" y="1283"/>
                  </a:lnTo>
                  <a:lnTo>
                    <a:pt x="605" y="1282"/>
                  </a:lnTo>
                  <a:lnTo>
                    <a:pt x="608" y="1281"/>
                  </a:lnTo>
                  <a:lnTo>
                    <a:pt x="609" y="1280"/>
                  </a:lnTo>
                  <a:lnTo>
                    <a:pt x="613" y="1280"/>
                  </a:lnTo>
                  <a:lnTo>
                    <a:pt x="614" y="1278"/>
                  </a:lnTo>
                  <a:lnTo>
                    <a:pt x="614" y="1278"/>
                  </a:lnTo>
                  <a:lnTo>
                    <a:pt x="617" y="1275"/>
                  </a:lnTo>
                  <a:lnTo>
                    <a:pt x="617" y="1275"/>
                  </a:lnTo>
                  <a:lnTo>
                    <a:pt x="618" y="1273"/>
                  </a:lnTo>
                  <a:lnTo>
                    <a:pt x="618" y="1272"/>
                  </a:lnTo>
                  <a:lnTo>
                    <a:pt x="617" y="1270"/>
                  </a:lnTo>
                  <a:lnTo>
                    <a:pt x="617" y="1269"/>
                  </a:lnTo>
                  <a:lnTo>
                    <a:pt x="617" y="1268"/>
                  </a:lnTo>
                  <a:lnTo>
                    <a:pt x="617" y="1268"/>
                  </a:lnTo>
                  <a:lnTo>
                    <a:pt x="617" y="1267"/>
                  </a:lnTo>
                  <a:lnTo>
                    <a:pt x="615" y="1266"/>
                  </a:lnTo>
                  <a:lnTo>
                    <a:pt x="615" y="1264"/>
                  </a:lnTo>
                  <a:lnTo>
                    <a:pt x="614" y="1262"/>
                  </a:lnTo>
                  <a:lnTo>
                    <a:pt x="614" y="1261"/>
                  </a:lnTo>
                  <a:lnTo>
                    <a:pt x="613" y="1260"/>
                  </a:lnTo>
                  <a:lnTo>
                    <a:pt x="611" y="1260"/>
                  </a:lnTo>
                  <a:lnTo>
                    <a:pt x="611" y="1259"/>
                  </a:lnTo>
                  <a:lnTo>
                    <a:pt x="610" y="1258"/>
                  </a:lnTo>
                  <a:lnTo>
                    <a:pt x="608" y="1258"/>
                  </a:lnTo>
                  <a:lnTo>
                    <a:pt x="607" y="1258"/>
                  </a:lnTo>
                  <a:lnTo>
                    <a:pt x="606" y="1257"/>
                  </a:lnTo>
                  <a:lnTo>
                    <a:pt x="606" y="1255"/>
                  </a:lnTo>
                  <a:lnTo>
                    <a:pt x="613" y="1248"/>
                  </a:lnTo>
                  <a:lnTo>
                    <a:pt x="614" y="1246"/>
                  </a:lnTo>
                  <a:lnTo>
                    <a:pt x="618" y="1243"/>
                  </a:lnTo>
                  <a:lnTo>
                    <a:pt x="618" y="1240"/>
                  </a:lnTo>
                  <a:lnTo>
                    <a:pt x="617" y="1239"/>
                  </a:lnTo>
                  <a:lnTo>
                    <a:pt x="616" y="1233"/>
                  </a:lnTo>
                  <a:lnTo>
                    <a:pt x="618" y="1232"/>
                  </a:lnTo>
                  <a:lnTo>
                    <a:pt x="617" y="1229"/>
                  </a:lnTo>
                  <a:lnTo>
                    <a:pt x="616" y="1229"/>
                  </a:lnTo>
                  <a:lnTo>
                    <a:pt x="616" y="1227"/>
                  </a:lnTo>
                  <a:lnTo>
                    <a:pt x="618" y="1225"/>
                  </a:lnTo>
                  <a:lnTo>
                    <a:pt x="618" y="1223"/>
                  </a:lnTo>
                  <a:lnTo>
                    <a:pt x="619" y="1222"/>
                  </a:lnTo>
                  <a:lnTo>
                    <a:pt x="622" y="1221"/>
                  </a:lnTo>
                  <a:lnTo>
                    <a:pt x="623" y="1220"/>
                  </a:lnTo>
                  <a:lnTo>
                    <a:pt x="624" y="1220"/>
                  </a:lnTo>
                  <a:lnTo>
                    <a:pt x="627" y="1216"/>
                  </a:lnTo>
                  <a:lnTo>
                    <a:pt x="629" y="1215"/>
                  </a:lnTo>
                  <a:lnTo>
                    <a:pt x="631" y="1214"/>
                  </a:lnTo>
                  <a:lnTo>
                    <a:pt x="631" y="1213"/>
                  </a:lnTo>
                  <a:lnTo>
                    <a:pt x="631" y="1213"/>
                  </a:lnTo>
                  <a:lnTo>
                    <a:pt x="633" y="1212"/>
                  </a:lnTo>
                  <a:lnTo>
                    <a:pt x="634" y="1211"/>
                  </a:lnTo>
                  <a:lnTo>
                    <a:pt x="636" y="1211"/>
                  </a:lnTo>
                  <a:lnTo>
                    <a:pt x="636" y="1210"/>
                  </a:lnTo>
                  <a:lnTo>
                    <a:pt x="644" y="1210"/>
                  </a:lnTo>
                  <a:lnTo>
                    <a:pt x="644" y="1210"/>
                  </a:lnTo>
                  <a:lnTo>
                    <a:pt x="646" y="1210"/>
                  </a:lnTo>
                  <a:lnTo>
                    <a:pt x="646" y="1210"/>
                  </a:lnTo>
                  <a:lnTo>
                    <a:pt x="650" y="1210"/>
                  </a:lnTo>
                  <a:close/>
                  <a:moveTo>
                    <a:pt x="245" y="1115"/>
                  </a:moveTo>
                  <a:lnTo>
                    <a:pt x="247" y="1115"/>
                  </a:lnTo>
                  <a:lnTo>
                    <a:pt x="247" y="1115"/>
                  </a:lnTo>
                  <a:lnTo>
                    <a:pt x="250" y="1117"/>
                  </a:lnTo>
                  <a:lnTo>
                    <a:pt x="251" y="1118"/>
                  </a:lnTo>
                  <a:lnTo>
                    <a:pt x="252" y="1119"/>
                  </a:lnTo>
                  <a:lnTo>
                    <a:pt x="253" y="1121"/>
                  </a:lnTo>
                  <a:lnTo>
                    <a:pt x="253" y="1123"/>
                  </a:lnTo>
                  <a:lnTo>
                    <a:pt x="254" y="1123"/>
                  </a:lnTo>
                  <a:lnTo>
                    <a:pt x="254" y="1127"/>
                  </a:lnTo>
                  <a:lnTo>
                    <a:pt x="256" y="1129"/>
                  </a:lnTo>
                  <a:lnTo>
                    <a:pt x="255" y="1132"/>
                  </a:lnTo>
                  <a:lnTo>
                    <a:pt x="256" y="1132"/>
                  </a:lnTo>
                  <a:lnTo>
                    <a:pt x="256" y="1133"/>
                  </a:lnTo>
                  <a:lnTo>
                    <a:pt x="255" y="1134"/>
                  </a:lnTo>
                  <a:lnTo>
                    <a:pt x="256" y="1135"/>
                  </a:lnTo>
                  <a:lnTo>
                    <a:pt x="256" y="1137"/>
                  </a:lnTo>
                  <a:lnTo>
                    <a:pt x="256" y="1138"/>
                  </a:lnTo>
                  <a:lnTo>
                    <a:pt x="256" y="1139"/>
                  </a:lnTo>
                  <a:lnTo>
                    <a:pt x="257" y="1141"/>
                  </a:lnTo>
                  <a:lnTo>
                    <a:pt x="257" y="1142"/>
                  </a:lnTo>
                  <a:lnTo>
                    <a:pt x="258" y="1145"/>
                  </a:lnTo>
                  <a:lnTo>
                    <a:pt x="262" y="1148"/>
                  </a:lnTo>
                  <a:lnTo>
                    <a:pt x="263" y="1152"/>
                  </a:lnTo>
                  <a:lnTo>
                    <a:pt x="262" y="1154"/>
                  </a:lnTo>
                  <a:lnTo>
                    <a:pt x="262" y="1158"/>
                  </a:lnTo>
                  <a:lnTo>
                    <a:pt x="263" y="1160"/>
                  </a:lnTo>
                  <a:lnTo>
                    <a:pt x="264" y="1163"/>
                  </a:lnTo>
                  <a:lnTo>
                    <a:pt x="264" y="1163"/>
                  </a:lnTo>
                  <a:lnTo>
                    <a:pt x="265" y="1168"/>
                  </a:lnTo>
                  <a:lnTo>
                    <a:pt x="265" y="1170"/>
                  </a:lnTo>
                  <a:lnTo>
                    <a:pt x="265" y="1173"/>
                  </a:lnTo>
                  <a:lnTo>
                    <a:pt x="265" y="1173"/>
                  </a:lnTo>
                  <a:lnTo>
                    <a:pt x="265" y="1174"/>
                  </a:lnTo>
                  <a:lnTo>
                    <a:pt x="264" y="1176"/>
                  </a:lnTo>
                  <a:lnTo>
                    <a:pt x="264" y="1180"/>
                  </a:lnTo>
                  <a:lnTo>
                    <a:pt x="265" y="1181"/>
                  </a:lnTo>
                  <a:lnTo>
                    <a:pt x="265" y="1181"/>
                  </a:lnTo>
                  <a:lnTo>
                    <a:pt x="265" y="1182"/>
                  </a:lnTo>
                  <a:lnTo>
                    <a:pt x="265" y="1183"/>
                  </a:lnTo>
                  <a:lnTo>
                    <a:pt x="265" y="1184"/>
                  </a:lnTo>
                  <a:lnTo>
                    <a:pt x="265" y="1187"/>
                  </a:lnTo>
                  <a:lnTo>
                    <a:pt x="266" y="1188"/>
                  </a:lnTo>
                  <a:lnTo>
                    <a:pt x="266" y="1189"/>
                  </a:lnTo>
                  <a:lnTo>
                    <a:pt x="266" y="1190"/>
                  </a:lnTo>
                  <a:lnTo>
                    <a:pt x="266" y="1192"/>
                  </a:lnTo>
                  <a:lnTo>
                    <a:pt x="267" y="1192"/>
                  </a:lnTo>
                  <a:lnTo>
                    <a:pt x="267" y="1196"/>
                  </a:lnTo>
                  <a:lnTo>
                    <a:pt x="266" y="1196"/>
                  </a:lnTo>
                  <a:lnTo>
                    <a:pt x="266" y="1198"/>
                  </a:lnTo>
                  <a:lnTo>
                    <a:pt x="265" y="1201"/>
                  </a:lnTo>
                  <a:lnTo>
                    <a:pt x="265" y="1202"/>
                  </a:lnTo>
                  <a:lnTo>
                    <a:pt x="265" y="1202"/>
                  </a:lnTo>
                  <a:lnTo>
                    <a:pt x="265" y="1204"/>
                  </a:lnTo>
                  <a:lnTo>
                    <a:pt x="264" y="1205"/>
                  </a:lnTo>
                  <a:lnTo>
                    <a:pt x="262" y="1205"/>
                  </a:lnTo>
                  <a:lnTo>
                    <a:pt x="261" y="1205"/>
                  </a:lnTo>
                  <a:lnTo>
                    <a:pt x="258" y="1205"/>
                  </a:lnTo>
                  <a:lnTo>
                    <a:pt x="257" y="1198"/>
                  </a:lnTo>
                  <a:lnTo>
                    <a:pt x="255" y="1195"/>
                  </a:lnTo>
                  <a:lnTo>
                    <a:pt x="256" y="1195"/>
                  </a:lnTo>
                  <a:lnTo>
                    <a:pt x="254" y="1194"/>
                  </a:lnTo>
                  <a:lnTo>
                    <a:pt x="253" y="1193"/>
                  </a:lnTo>
                  <a:lnTo>
                    <a:pt x="252" y="1193"/>
                  </a:lnTo>
                  <a:lnTo>
                    <a:pt x="250" y="1191"/>
                  </a:lnTo>
                  <a:lnTo>
                    <a:pt x="249" y="1191"/>
                  </a:lnTo>
                  <a:lnTo>
                    <a:pt x="245" y="1191"/>
                  </a:lnTo>
                  <a:lnTo>
                    <a:pt x="243" y="1189"/>
                  </a:lnTo>
                  <a:lnTo>
                    <a:pt x="243" y="1188"/>
                  </a:lnTo>
                  <a:lnTo>
                    <a:pt x="241" y="1184"/>
                  </a:lnTo>
                  <a:lnTo>
                    <a:pt x="237" y="1181"/>
                  </a:lnTo>
                  <a:lnTo>
                    <a:pt x="236" y="1177"/>
                  </a:lnTo>
                  <a:lnTo>
                    <a:pt x="234" y="1174"/>
                  </a:lnTo>
                  <a:lnTo>
                    <a:pt x="234" y="1170"/>
                  </a:lnTo>
                  <a:lnTo>
                    <a:pt x="234" y="1169"/>
                  </a:lnTo>
                  <a:lnTo>
                    <a:pt x="234" y="1165"/>
                  </a:lnTo>
                  <a:lnTo>
                    <a:pt x="234" y="1164"/>
                  </a:lnTo>
                  <a:lnTo>
                    <a:pt x="234" y="1153"/>
                  </a:lnTo>
                  <a:lnTo>
                    <a:pt x="234" y="1153"/>
                  </a:lnTo>
                  <a:lnTo>
                    <a:pt x="234" y="1152"/>
                  </a:lnTo>
                  <a:lnTo>
                    <a:pt x="234" y="1151"/>
                  </a:lnTo>
                  <a:lnTo>
                    <a:pt x="234" y="1150"/>
                  </a:lnTo>
                  <a:lnTo>
                    <a:pt x="235" y="1148"/>
                  </a:lnTo>
                  <a:lnTo>
                    <a:pt x="236" y="1146"/>
                  </a:lnTo>
                  <a:lnTo>
                    <a:pt x="236" y="1145"/>
                  </a:lnTo>
                  <a:lnTo>
                    <a:pt x="236" y="1143"/>
                  </a:lnTo>
                  <a:lnTo>
                    <a:pt x="236" y="1142"/>
                  </a:lnTo>
                  <a:lnTo>
                    <a:pt x="237" y="1141"/>
                  </a:lnTo>
                  <a:lnTo>
                    <a:pt x="237" y="1139"/>
                  </a:lnTo>
                  <a:lnTo>
                    <a:pt x="237" y="1139"/>
                  </a:lnTo>
                  <a:lnTo>
                    <a:pt x="237" y="1138"/>
                  </a:lnTo>
                  <a:lnTo>
                    <a:pt x="238" y="1137"/>
                  </a:lnTo>
                  <a:lnTo>
                    <a:pt x="238" y="1136"/>
                  </a:lnTo>
                  <a:lnTo>
                    <a:pt x="239" y="1135"/>
                  </a:lnTo>
                  <a:lnTo>
                    <a:pt x="239" y="1133"/>
                  </a:lnTo>
                  <a:lnTo>
                    <a:pt x="241" y="1132"/>
                  </a:lnTo>
                  <a:lnTo>
                    <a:pt x="241" y="1131"/>
                  </a:lnTo>
                  <a:lnTo>
                    <a:pt x="242" y="1129"/>
                  </a:lnTo>
                  <a:lnTo>
                    <a:pt x="242" y="1127"/>
                  </a:lnTo>
                  <a:lnTo>
                    <a:pt x="243" y="1127"/>
                  </a:lnTo>
                  <a:lnTo>
                    <a:pt x="243" y="1126"/>
                  </a:lnTo>
                  <a:lnTo>
                    <a:pt x="242" y="1125"/>
                  </a:lnTo>
                  <a:lnTo>
                    <a:pt x="242" y="1124"/>
                  </a:lnTo>
                  <a:lnTo>
                    <a:pt x="243" y="1123"/>
                  </a:lnTo>
                  <a:lnTo>
                    <a:pt x="243" y="1119"/>
                  </a:lnTo>
                  <a:lnTo>
                    <a:pt x="243" y="1119"/>
                  </a:lnTo>
                  <a:lnTo>
                    <a:pt x="243" y="1119"/>
                  </a:lnTo>
                  <a:lnTo>
                    <a:pt x="244" y="1116"/>
                  </a:lnTo>
                  <a:lnTo>
                    <a:pt x="245" y="1115"/>
                  </a:lnTo>
                  <a:close/>
                  <a:moveTo>
                    <a:pt x="433" y="1057"/>
                  </a:moveTo>
                  <a:lnTo>
                    <a:pt x="432" y="1057"/>
                  </a:lnTo>
                  <a:lnTo>
                    <a:pt x="432" y="1057"/>
                  </a:lnTo>
                  <a:lnTo>
                    <a:pt x="432" y="1056"/>
                  </a:lnTo>
                  <a:lnTo>
                    <a:pt x="433" y="1056"/>
                  </a:lnTo>
                  <a:lnTo>
                    <a:pt x="433" y="1056"/>
                  </a:lnTo>
                  <a:lnTo>
                    <a:pt x="433" y="1056"/>
                  </a:lnTo>
                  <a:lnTo>
                    <a:pt x="433" y="1057"/>
                  </a:lnTo>
                  <a:close/>
                  <a:moveTo>
                    <a:pt x="355" y="988"/>
                  </a:moveTo>
                  <a:lnTo>
                    <a:pt x="355" y="988"/>
                  </a:lnTo>
                  <a:lnTo>
                    <a:pt x="357" y="988"/>
                  </a:lnTo>
                  <a:lnTo>
                    <a:pt x="357" y="989"/>
                  </a:lnTo>
                  <a:lnTo>
                    <a:pt x="360" y="989"/>
                  </a:lnTo>
                  <a:lnTo>
                    <a:pt x="364" y="991"/>
                  </a:lnTo>
                  <a:lnTo>
                    <a:pt x="367" y="993"/>
                  </a:lnTo>
                  <a:lnTo>
                    <a:pt x="368" y="993"/>
                  </a:lnTo>
                  <a:lnTo>
                    <a:pt x="370" y="994"/>
                  </a:lnTo>
                  <a:lnTo>
                    <a:pt x="374" y="994"/>
                  </a:lnTo>
                  <a:lnTo>
                    <a:pt x="374" y="994"/>
                  </a:lnTo>
                  <a:lnTo>
                    <a:pt x="376" y="994"/>
                  </a:lnTo>
                  <a:lnTo>
                    <a:pt x="376" y="995"/>
                  </a:lnTo>
                  <a:lnTo>
                    <a:pt x="378" y="995"/>
                  </a:lnTo>
                  <a:lnTo>
                    <a:pt x="380" y="996"/>
                  </a:lnTo>
                  <a:lnTo>
                    <a:pt x="383" y="996"/>
                  </a:lnTo>
                  <a:lnTo>
                    <a:pt x="383" y="996"/>
                  </a:lnTo>
                  <a:lnTo>
                    <a:pt x="385" y="996"/>
                  </a:lnTo>
                  <a:lnTo>
                    <a:pt x="385" y="997"/>
                  </a:lnTo>
                  <a:lnTo>
                    <a:pt x="388" y="997"/>
                  </a:lnTo>
                  <a:lnTo>
                    <a:pt x="388" y="998"/>
                  </a:lnTo>
                  <a:lnTo>
                    <a:pt x="391" y="998"/>
                  </a:lnTo>
                  <a:lnTo>
                    <a:pt x="392" y="999"/>
                  </a:lnTo>
                  <a:lnTo>
                    <a:pt x="394" y="999"/>
                  </a:lnTo>
                  <a:lnTo>
                    <a:pt x="395" y="1000"/>
                  </a:lnTo>
                  <a:lnTo>
                    <a:pt x="396" y="1000"/>
                  </a:lnTo>
                  <a:lnTo>
                    <a:pt x="396" y="1000"/>
                  </a:lnTo>
                  <a:lnTo>
                    <a:pt x="397" y="1000"/>
                  </a:lnTo>
                  <a:lnTo>
                    <a:pt x="400" y="1002"/>
                  </a:lnTo>
                  <a:lnTo>
                    <a:pt x="403" y="1002"/>
                  </a:lnTo>
                  <a:lnTo>
                    <a:pt x="407" y="1000"/>
                  </a:lnTo>
                  <a:lnTo>
                    <a:pt x="408" y="1000"/>
                  </a:lnTo>
                  <a:lnTo>
                    <a:pt x="409" y="999"/>
                  </a:lnTo>
                  <a:lnTo>
                    <a:pt x="411" y="998"/>
                  </a:lnTo>
                  <a:lnTo>
                    <a:pt x="413" y="996"/>
                  </a:lnTo>
                  <a:lnTo>
                    <a:pt x="413" y="995"/>
                  </a:lnTo>
                  <a:lnTo>
                    <a:pt x="414" y="993"/>
                  </a:lnTo>
                  <a:lnTo>
                    <a:pt x="415" y="992"/>
                  </a:lnTo>
                  <a:lnTo>
                    <a:pt x="416" y="990"/>
                  </a:lnTo>
                  <a:lnTo>
                    <a:pt x="420" y="990"/>
                  </a:lnTo>
                  <a:lnTo>
                    <a:pt x="421" y="991"/>
                  </a:lnTo>
                  <a:lnTo>
                    <a:pt x="421" y="992"/>
                  </a:lnTo>
                  <a:lnTo>
                    <a:pt x="422" y="993"/>
                  </a:lnTo>
                  <a:lnTo>
                    <a:pt x="421" y="995"/>
                  </a:lnTo>
                  <a:lnTo>
                    <a:pt x="421" y="996"/>
                  </a:lnTo>
                  <a:lnTo>
                    <a:pt x="421" y="999"/>
                  </a:lnTo>
                  <a:lnTo>
                    <a:pt x="423" y="1003"/>
                  </a:lnTo>
                  <a:lnTo>
                    <a:pt x="423" y="1004"/>
                  </a:lnTo>
                  <a:lnTo>
                    <a:pt x="425" y="1010"/>
                  </a:lnTo>
                  <a:lnTo>
                    <a:pt x="425" y="1013"/>
                  </a:lnTo>
                  <a:lnTo>
                    <a:pt x="424" y="1015"/>
                  </a:lnTo>
                  <a:lnTo>
                    <a:pt x="424" y="1017"/>
                  </a:lnTo>
                  <a:lnTo>
                    <a:pt x="423" y="1017"/>
                  </a:lnTo>
                  <a:lnTo>
                    <a:pt x="423" y="1018"/>
                  </a:lnTo>
                  <a:lnTo>
                    <a:pt x="422" y="1019"/>
                  </a:lnTo>
                  <a:lnTo>
                    <a:pt x="422" y="1022"/>
                  </a:lnTo>
                  <a:lnTo>
                    <a:pt x="421" y="1024"/>
                  </a:lnTo>
                  <a:lnTo>
                    <a:pt x="421" y="1025"/>
                  </a:lnTo>
                  <a:lnTo>
                    <a:pt x="420" y="1026"/>
                  </a:lnTo>
                  <a:lnTo>
                    <a:pt x="420" y="1028"/>
                  </a:lnTo>
                  <a:lnTo>
                    <a:pt x="420" y="1029"/>
                  </a:lnTo>
                  <a:lnTo>
                    <a:pt x="420" y="1029"/>
                  </a:lnTo>
                  <a:lnTo>
                    <a:pt x="420" y="1030"/>
                  </a:lnTo>
                  <a:lnTo>
                    <a:pt x="422" y="1032"/>
                  </a:lnTo>
                  <a:lnTo>
                    <a:pt x="423" y="1033"/>
                  </a:lnTo>
                  <a:lnTo>
                    <a:pt x="423" y="1035"/>
                  </a:lnTo>
                  <a:lnTo>
                    <a:pt x="422" y="1036"/>
                  </a:lnTo>
                  <a:lnTo>
                    <a:pt x="424" y="1036"/>
                  </a:lnTo>
                  <a:lnTo>
                    <a:pt x="426" y="1039"/>
                  </a:lnTo>
                  <a:lnTo>
                    <a:pt x="427" y="1042"/>
                  </a:lnTo>
                  <a:lnTo>
                    <a:pt x="427" y="1043"/>
                  </a:lnTo>
                  <a:lnTo>
                    <a:pt x="428" y="1045"/>
                  </a:lnTo>
                  <a:lnTo>
                    <a:pt x="429" y="1046"/>
                  </a:lnTo>
                  <a:lnTo>
                    <a:pt x="430" y="1048"/>
                  </a:lnTo>
                  <a:lnTo>
                    <a:pt x="430" y="1051"/>
                  </a:lnTo>
                  <a:lnTo>
                    <a:pt x="430" y="1051"/>
                  </a:lnTo>
                  <a:lnTo>
                    <a:pt x="430" y="1053"/>
                  </a:lnTo>
                  <a:lnTo>
                    <a:pt x="431" y="1053"/>
                  </a:lnTo>
                  <a:lnTo>
                    <a:pt x="431" y="1056"/>
                  </a:lnTo>
                  <a:lnTo>
                    <a:pt x="430" y="1057"/>
                  </a:lnTo>
                  <a:lnTo>
                    <a:pt x="430" y="1058"/>
                  </a:lnTo>
                  <a:lnTo>
                    <a:pt x="428" y="1061"/>
                  </a:lnTo>
                  <a:lnTo>
                    <a:pt x="426" y="1061"/>
                  </a:lnTo>
                  <a:lnTo>
                    <a:pt x="424" y="1061"/>
                  </a:lnTo>
                  <a:lnTo>
                    <a:pt x="418" y="1061"/>
                  </a:lnTo>
                  <a:lnTo>
                    <a:pt x="418" y="1061"/>
                  </a:lnTo>
                  <a:lnTo>
                    <a:pt x="417" y="1061"/>
                  </a:lnTo>
                  <a:lnTo>
                    <a:pt x="416" y="1061"/>
                  </a:lnTo>
                  <a:lnTo>
                    <a:pt x="414" y="1064"/>
                  </a:lnTo>
                  <a:lnTo>
                    <a:pt x="413" y="1066"/>
                  </a:lnTo>
                  <a:lnTo>
                    <a:pt x="413" y="1068"/>
                  </a:lnTo>
                  <a:lnTo>
                    <a:pt x="415" y="1070"/>
                  </a:lnTo>
                  <a:lnTo>
                    <a:pt x="415" y="1072"/>
                  </a:lnTo>
                  <a:lnTo>
                    <a:pt x="414" y="1073"/>
                  </a:lnTo>
                  <a:lnTo>
                    <a:pt x="413" y="1072"/>
                  </a:lnTo>
                  <a:lnTo>
                    <a:pt x="412" y="1070"/>
                  </a:lnTo>
                  <a:lnTo>
                    <a:pt x="412" y="1070"/>
                  </a:lnTo>
                  <a:lnTo>
                    <a:pt x="409" y="1068"/>
                  </a:lnTo>
                  <a:lnTo>
                    <a:pt x="406" y="1067"/>
                  </a:lnTo>
                  <a:lnTo>
                    <a:pt x="405" y="1067"/>
                  </a:lnTo>
                  <a:lnTo>
                    <a:pt x="405" y="1067"/>
                  </a:lnTo>
                  <a:lnTo>
                    <a:pt x="401" y="1067"/>
                  </a:lnTo>
                  <a:lnTo>
                    <a:pt x="399" y="1066"/>
                  </a:lnTo>
                  <a:lnTo>
                    <a:pt x="397" y="1066"/>
                  </a:lnTo>
                  <a:lnTo>
                    <a:pt x="397" y="1065"/>
                  </a:lnTo>
                  <a:lnTo>
                    <a:pt x="395" y="1065"/>
                  </a:lnTo>
                  <a:lnTo>
                    <a:pt x="395" y="1065"/>
                  </a:lnTo>
                  <a:lnTo>
                    <a:pt x="393" y="1064"/>
                  </a:lnTo>
                  <a:lnTo>
                    <a:pt x="391" y="1062"/>
                  </a:lnTo>
                  <a:lnTo>
                    <a:pt x="387" y="1060"/>
                  </a:lnTo>
                  <a:lnTo>
                    <a:pt x="385" y="1060"/>
                  </a:lnTo>
                  <a:lnTo>
                    <a:pt x="385" y="1060"/>
                  </a:lnTo>
                  <a:lnTo>
                    <a:pt x="380" y="1060"/>
                  </a:lnTo>
                  <a:lnTo>
                    <a:pt x="380" y="1060"/>
                  </a:lnTo>
                  <a:lnTo>
                    <a:pt x="376" y="1060"/>
                  </a:lnTo>
                  <a:lnTo>
                    <a:pt x="376" y="1060"/>
                  </a:lnTo>
                  <a:lnTo>
                    <a:pt x="375" y="1060"/>
                  </a:lnTo>
                  <a:lnTo>
                    <a:pt x="374" y="1059"/>
                  </a:lnTo>
                  <a:lnTo>
                    <a:pt x="373" y="1056"/>
                  </a:lnTo>
                  <a:lnTo>
                    <a:pt x="372" y="1056"/>
                  </a:lnTo>
                  <a:lnTo>
                    <a:pt x="366" y="1053"/>
                  </a:lnTo>
                  <a:lnTo>
                    <a:pt x="366" y="1053"/>
                  </a:lnTo>
                  <a:lnTo>
                    <a:pt x="365" y="1052"/>
                  </a:lnTo>
                  <a:lnTo>
                    <a:pt x="362" y="1051"/>
                  </a:lnTo>
                  <a:lnTo>
                    <a:pt x="360" y="1050"/>
                  </a:lnTo>
                  <a:lnTo>
                    <a:pt x="357" y="1050"/>
                  </a:lnTo>
                  <a:lnTo>
                    <a:pt x="357" y="1051"/>
                  </a:lnTo>
                  <a:lnTo>
                    <a:pt x="352" y="1051"/>
                  </a:lnTo>
                  <a:lnTo>
                    <a:pt x="352" y="1049"/>
                  </a:lnTo>
                  <a:lnTo>
                    <a:pt x="352" y="1048"/>
                  </a:lnTo>
                  <a:lnTo>
                    <a:pt x="352" y="1046"/>
                  </a:lnTo>
                  <a:lnTo>
                    <a:pt x="352" y="1046"/>
                  </a:lnTo>
                  <a:lnTo>
                    <a:pt x="352" y="1046"/>
                  </a:lnTo>
                  <a:lnTo>
                    <a:pt x="350" y="1044"/>
                  </a:lnTo>
                  <a:lnTo>
                    <a:pt x="347" y="1043"/>
                  </a:lnTo>
                  <a:lnTo>
                    <a:pt x="347" y="1042"/>
                  </a:lnTo>
                  <a:lnTo>
                    <a:pt x="345" y="1042"/>
                  </a:lnTo>
                  <a:lnTo>
                    <a:pt x="344" y="1041"/>
                  </a:lnTo>
                  <a:lnTo>
                    <a:pt x="344" y="1039"/>
                  </a:lnTo>
                  <a:lnTo>
                    <a:pt x="344" y="1038"/>
                  </a:lnTo>
                  <a:lnTo>
                    <a:pt x="345" y="1035"/>
                  </a:lnTo>
                  <a:lnTo>
                    <a:pt x="346" y="1033"/>
                  </a:lnTo>
                  <a:lnTo>
                    <a:pt x="344" y="1029"/>
                  </a:lnTo>
                  <a:lnTo>
                    <a:pt x="344" y="1027"/>
                  </a:lnTo>
                  <a:lnTo>
                    <a:pt x="344" y="1027"/>
                  </a:lnTo>
                  <a:lnTo>
                    <a:pt x="344" y="1025"/>
                  </a:lnTo>
                  <a:lnTo>
                    <a:pt x="343" y="1024"/>
                  </a:lnTo>
                  <a:lnTo>
                    <a:pt x="342" y="1024"/>
                  </a:lnTo>
                  <a:lnTo>
                    <a:pt x="340" y="1022"/>
                  </a:lnTo>
                  <a:lnTo>
                    <a:pt x="340" y="1022"/>
                  </a:lnTo>
                  <a:lnTo>
                    <a:pt x="338" y="1021"/>
                  </a:lnTo>
                  <a:lnTo>
                    <a:pt x="337" y="1021"/>
                  </a:lnTo>
                  <a:lnTo>
                    <a:pt x="336" y="1019"/>
                  </a:lnTo>
                  <a:lnTo>
                    <a:pt x="334" y="1018"/>
                  </a:lnTo>
                  <a:lnTo>
                    <a:pt x="333" y="1018"/>
                  </a:lnTo>
                  <a:lnTo>
                    <a:pt x="327" y="1012"/>
                  </a:lnTo>
                  <a:lnTo>
                    <a:pt x="327" y="1011"/>
                  </a:lnTo>
                  <a:lnTo>
                    <a:pt x="326" y="1011"/>
                  </a:lnTo>
                  <a:lnTo>
                    <a:pt x="325" y="1010"/>
                  </a:lnTo>
                  <a:lnTo>
                    <a:pt x="322" y="1010"/>
                  </a:lnTo>
                  <a:lnTo>
                    <a:pt x="321" y="1009"/>
                  </a:lnTo>
                  <a:lnTo>
                    <a:pt x="321" y="1009"/>
                  </a:lnTo>
                  <a:lnTo>
                    <a:pt x="319" y="1007"/>
                  </a:lnTo>
                  <a:lnTo>
                    <a:pt x="319" y="1006"/>
                  </a:lnTo>
                  <a:lnTo>
                    <a:pt x="321" y="1004"/>
                  </a:lnTo>
                  <a:lnTo>
                    <a:pt x="323" y="1004"/>
                  </a:lnTo>
                  <a:lnTo>
                    <a:pt x="323" y="1003"/>
                  </a:lnTo>
                  <a:lnTo>
                    <a:pt x="324" y="1003"/>
                  </a:lnTo>
                  <a:lnTo>
                    <a:pt x="328" y="1003"/>
                  </a:lnTo>
                  <a:lnTo>
                    <a:pt x="331" y="1006"/>
                  </a:lnTo>
                  <a:lnTo>
                    <a:pt x="333" y="1006"/>
                  </a:lnTo>
                  <a:lnTo>
                    <a:pt x="335" y="1004"/>
                  </a:lnTo>
                  <a:lnTo>
                    <a:pt x="337" y="1004"/>
                  </a:lnTo>
                  <a:lnTo>
                    <a:pt x="340" y="1003"/>
                  </a:lnTo>
                  <a:lnTo>
                    <a:pt x="341" y="1002"/>
                  </a:lnTo>
                  <a:lnTo>
                    <a:pt x="342" y="1002"/>
                  </a:lnTo>
                  <a:lnTo>
                    <a:pt x="344" y="999"/>
                  </a:lnTo>
                  <a:lnTo>
                    <a:pt x="344" y="998"/>
                  </a:lnTo>
                  <a:lnTo>
                    <a:pt x="345" y="998"/>
                  </a:lnTo>
                  <a:lnTo>
                    <a:pt x="345" y="995"/>
                  </a:lnTo>
                  <a:lnTo>
                    <a:pt x="345" y="995"/>
                  </a:lnTo>
                  <a:lnTo>
                    <a:pt x="345" y="991"/>
                  </a:lnTo>
                  <a:lnTo>
                    <a:pt x="345" y="990"/>
                  </a:lnTo>
                  <a:lnTo>
                    <a:pt x="345" y="989"/>
                  </a:lnTo>
                  <a:lnTo>
                    <a:pt x="351" y="989"/>
                  </a:lnTo>
                  <a:lnTo>
                    <a:pt x="352" y="988"/>
                  </a:lnTo>
                  <a:lnTo>
                    <a:pt x="353" y="988"/>
                  </a:lnTo>
                  <a:lnTo>
                    <a:pt x="353" y="988"/>
                  </a:lnTo>
                  <a:lnTo>
                    <a:pt x="355" y="988"/>
                  </a:lnTo>
                  <a:close/>
                  <a:moveTo>
                    <a:pt x="412" y="955"/>
                  </a:moveTo>
                  <a:lnTo>
                    <a:pt x="414" y="957"/>
                  </a:lnTo>
                  <a:lnTo>
                    <a:pt x="414" y="957"/>
                  </a:lnTo>
                  <a:lnTo>
                    <a:pt x="415" y="958"/>
                  </a:lnTo>
                  <a:lnTo>
                    <a:pt x="416" y="960"/>
                  </a:lnTo>
                  <a:lnTo>
                    <a:pt x="416" y="963"/>
                  </a:lnTo>
                  <a:lnTo>
                    <a:pt x="416" y="963"/>
                  </a:lnTo>
                  <a:lnTo>
                    <a:pt x="416" y="965"/>
                  </a:lnTo>
                  <a:lnTo>
                    <a:pt x="417" y="966"/>
                  </a:lnTo>
                  <a:lnTo>
                    <a:pt x="417" y="967"/>
                  </a:lnTo>
                  <a:lnTo>
                    <a:pt x="418" y="968"/>
                  </a:lnTo>
                  <a:lnTo>
                    <a:pt x="418" y="969"/>
                  </a:lnTo>
                  <a:lnTo>
                    <a:pt x="417" y="969"/>
                  </a:lnTo>
                  <a:lnTo>
                    <a:pt x="417" y="970"/>
                  </a:lnTo>
                  <a:lnTo>
                    <a:pt x="416" y="971"/>
                  </a:lnTo>
                  <a:lnTo>
                    <a:pt x="415" y="971"/>
                  </a:lnTo>
                  <a:lnTo>
                    <a:pt x="413" y="970"/>
                  </a:lnTo>
                  <a:lnTo>
                    <a:pt x="410" y="964"/>
                  </a:lnTo>
                  <a:lnTo>
                    <a:pt x="410" y="963"/>
                  </a:lnTo>
                  <a:lnTo>
                    <a:pt x="410" y="963"/>
                  </a:lnTo>
                  <a:lnTo>
                    <a:pt x="410" y="962"/>
                  </a:lnTo>
                  <a:lnTo>
                    <a:pt x="410" y="962"/>
                  </a:lnTo>
                  <a:lnTo>
                    <a:pt x="410" y="959"/>
                  </a:lnTo>
                  <a:lnTo>
                    <a:pt x="410" y="958"/>
                  </a:lnTo>
                  <a:lnTo>
                    <a:pt x="410" y="955"/>
                  </a:lnTo>
                  <a:lnTo>
                    <a:pt x="412" y="955"/>
                  </a:lnTo>
                  <a:close/>
                  <a:moveTo>
                    <a:pt x="678" y="945"/>
                  </a:moveTo>
                  <a:lnTo>
                    <a:pt x="677" y="945"/>
                  </a:lnTo>
                  <a:lnTo>
                    <a:pt x="677" y="944"/>
                  </a:lnTo>
                  <a:lnTo>
                    <a:pt x="677" y="944"/>
                  </a:lnTo>
                  <a:lnTo>
                    <a:pt x="678" y="944"/>
                  </a:lnTo>
                  <a:lnTo>
                    <a:pt x="678" y="944"/>
                  </a:lnTo>
                  <a:lnTo>
                    <a:pt x="678" y="945"/>
                  </a:lnTo>
                  <a:close/>
                  <a:moveTo>
                    <a:pt x="677" y="885"/>
                  </a:moveTo>
                  <a:lnTo>
                    <a:pt x="680" y="888"/>
                  </a:lnTo>
                  <a:lnTo>
                    <a:pt x="681" y="888"/>
                  </a:lnTo>
                  <a:lnTo>
                    <a:pt x="687" y="893"/>
                  </a:lnTo>
                  <a:lnTo>
                    <a:pt x="687" y="894"/>
                  </a:lnTo>
                  <a:lnTo>
                    <a:pt x="688" y="894"/>
                  </a:lnTo>
                  <a:lnTo>
                    <a:pt x="689" y="898"/>
                  </a:lnTo>
                  <a:lnTo>
                    <a:pt x="690" y="900"/>
                  </a:lnTo>
                  <a:lnTo>
                    <a:pt x="689" y="902"/>
                  </a:lnTo>
                  <a:lnTo>
                    <a:pt x="689" y="906"/>
                  </a:lnTo>
                  <a:lnTo>
                    <a:pt x="689" y="908"/>
                  </a:lnTo>
                  <a:lnTo>
                    <a:pt x="690" y="913"/>
                  </a:lnTo>
                  <a:lnTo>
                    <a:pt x="689" y="913"/>
                  </a:lnTo>
                  <a:lnTo>
                    <a:pt x="689" y="921"/>
                  </a:lnTo>
                  <a:lnTo>
                    <a:pt x="688" y="923"/>
                  </a:lnTo>
                  <a:lnTo>
                    <a:pt x="688" y="925"/>
                  </a:lnTo>
                  <a:lnTo>
                    <a:pt x="687" y="926"/>
                  </a:lnTo>
                  <a:lnTo>
                    <a:pt x="683" y="930"/>
                  </a:lnTo>
                  <a:lnTo>
                    <a:pt x="682" y="930"/>
                  </a:lnTo>
                  <a:lnTo>
                    <a:pt x="682" y="931"/>
                  </a:lnTo>
                  <a:lnTo>
                    <a:pt x="679" y="934"/>
                  </a:lnTo>
                  <a:lnTo>
                    <a:pt x="676" y="935"/>
                  </a:lnTo>
                  <a:lnTo>
                    <a:pt x="675" y="937"/>
                  </a:lnTo>
                  <a:lnTo>
                    <a:pt x="675" y="939"/>
                  </a:lnTo>
                  <a:lnTo>
                    <a:pt x="674" y="939"/>
                  </a:lnTo>
                  <a:lnTo>
                    <a:pt x="674" y="941"/>
                  </a:lnTo>
                  <a:lnTo>
                    <a:pt x="673" y="941"/>
                  </a:lnTo>
                  <a:lnTo>
                    <a:pt x="673" y="941"/>
                  </a:lnTo>
                  <a:lnTo>
                    <a:pt x="669" y="941"/>
                  </a:lnTo>
                  <a:lnTo>
                    <a:pt x="668" y="941"/>
                  </a:lnTo>
                  <a:lnTo>
                    <a:pt x="667" y="940"/>
                  </a:lnTo>
                  <a:lnTo>
                    <a:pt x="666" y="940"/>
                  </a:lnTo>
                  <a:lnTo>
                    <a:pt x="662" y="935"/>
                  </a:lnTo>
                  <a:lnTo>
                    <a:pt x="661" y="935"/>
                  </a:lnTo>
                  <a:lnTo>
                    <a:pt x="658" y="934"/>
                  </a:lnTo>
                  <a:lnTo>
                    <a:pt x="656" y="933"/>
                  </a:lnTo>
                  <a:lnTo>
                    <a:pt x="654" y="932"/>
                  </a:lnTo>
                  <a:lnTo>
                    <a:pt x="653" y="931"/>
                  </a:lnTo>
                  <a:lnTo>
                    <a:pt x="651" y="930"/>
                  </a:lnTo>
                  <a:lnTo>
                    <a:pt x="650" y="929"/>
                  </a:lnTo>
                  <a:lnTo>
                    <a:pt x="649" y="927"/>
                  </a:lnTo>
                  <a:lnTo>
                    <a:pt x="646" y="925"/>
                  </a:lnTo>
                  <a:lnTo>
                    <a:pt x="646" y="924"/>
                  </a:lnTo>
                  <a:lnTo>
                    <a:pt x="646" y="924"/>
                  </a:lnTo>
                  <a:lnTo>
                    <a:pt x="645" y="924"/>
                  </a:lnTo>
                  <a:lnTo>
                    <a:pt x="642" y="921"/>
                  </a:lnTo>
                  <a:lnTo>
                    <a:pt x="641" y="920"/>
                  </a:lnTo>
                  <a:lnTo>
                    <a:pt x="639" y="920"/>
                  </a:lnTo>
                  <a:lnTo>
                    <a:pt x="638" y="919"/>
                  </a:lnTo>
                  <a:lnTo>
                    <a:pt x="636" y="919"/>
                  </a:lnTo>
                  <a:lnTo>
                    <a:pt x="636" y="918"/>
                  </a:lnTo>
                  <a:lnTo>
                    <a:pt x="636" y="917"/>
                  </a:lnTo>
                  <a:lnTo>
                    <a:pt x="634" y="915"/>
                  </a:lnTo>
                  <a:lnTo>
                    <a:pt x="634" y="913"/>
                  </a:lnTo>
                  <a:lnTo>
                    <a:pt x="635" y="912"/>
                  </a:lnTo>
                  <a:lnTo>
                    <a:pt x="634" y="911"/>
                  </a:lnTo>
                  <a:lnTo>
                    <a:pt x="633" y="910"/>
                  </a:lnTo>
                  <a:lnTo>
                    <a:pt x="633" y="909"/>
                  </a:lnTo>
                  <a:lnTo>
                    <a:pt x="631" y="908"/>
                  </a:lnTo>
                  <a:lnTo>
                    <a:pt x="631" y="905"/>
                  </a:lnTo>
                  <a:lnTo>
                    <a:pt x="631" y="905"/>
                  </a:lnTo>
                  <a:lnTo>
                    <a:pt x="631" y="903"/>
                  </a:lnTo>
                  <a:lnTo>
                    <a:pt x="631" y="902"/>
                  </a:lnTo>
                  <a:lnTo>
                    <a:pt x="631" y="901"/>
                  </a:lnTo>
                  <a:lnTo>
                    <a:pt x="632" y="900"/>
                  </a:lnTo>
                  <a:lnTo>
                    <a:pt x="632" y="899"/>
                  </a:lnTo>
                  <a:lnTo>
                    <a:pt x="634" y="898"/>
                  </a:lnTo>
                  <a:lnTo>
                    <a:pt x="636" y="897"/>
                  </a:lnTo>
                  <a:lnTo>
                    <a:pt x="638" y="897"/>
                  </a:lnTo>
                  <a:lnTo>
                    <a:pt x="638" y="898"/>
                  </a:lnTo>
                  <a:lnTo>
                    <a:pt x="639" y="898"/>
                  </a:lnTo>
                  <a:lnTo>
                    <a:pt x="640" y="897"/>
                  </a:lnTo>
                  <a:lnTo>
                    <a:pt x="642" y="897"/>
                  </a:lnTo>
                  <a:lnTo>
                    <a:pt x="645" y="896"/>
                  </a:lnTo>
                  <a:lnTo>
                    <a:pt x="648" y="896"/>
                  </a:lnTo>
                  <a:lnTo>
                    <a:pt x="650" y="895"/>
                  </a:lnTo>
                  <a:lnTo>
                    <a:pt x="652" y="895"/>
                  </a:lnTo>
                  <a:lnTo>
                    <a:pt x="655" y="893"/>
                  </a:lnTo>
                  <a:lnTo>
                    <a:pt x="658" y="893"/>
                  </a:lnTo>
                  <a:lnTo>
                    <a:pt x="659" y="895"/>
                  </a:lnTo>
                  <a:lnTo>
                    <a:pt x="661" y="895"/>
                  </a:lnTo>
                  <a:lnTo>
                    <a:pt x="662" y="894"/>
                  </a:lnTo>
                  <a:lnTo>
                    <a:pt x="664" y="893"/>
                  </a:lnTo>
                  <a:lnTo>
                    <a:pt x="665" y="892"/>
                  </a:lnTo>
                  <a:lnTo>
                    <a:pt x="665" y="892"/>
                  </a:lnTo>
                  <a:lnTo>
                    <a:pt x="669" y="889"/>
                  </a:lnTo>
                  <a:lnTo>
                    <a:pt x="669" y="888"/>
                  </a:lnTo>
                  <a:lnTo>
                    <a:pt x="670" y="887"/>
                  </a:lnTo>
                  <a:lnTo>
                    <a:pt x="672" y="887"/>
                  </a:lnTo>
                  <a:lnTo>
                    <a:pt x="673" y="886"/>
                  </a:lnTo>
                  <a:lnTo>
                    <a:pt x="675" y="885"/>
                  </a:lnTo>
                  <a:lnTo>
                    <a:pt x="675" y="885"/>
                  </a:lnTo>
                  <a:lnTo>
                    <a:pt x="677" y="885"/>
                  </a:lnTo>
                  <a:close/>
                  <a:moveTo>
                    <a:pt x="781" y="672"/>
                  </a:moveTo>
                  <a:lnTo>
                    <a:pt x="780" y="672"/>
                  </a:lnTo>
                  <a:lnTo>
                    <a:pt x="779" y="672"/>
                  </a:lnTo>
                  <a:lnTo>
                    <a:pt x="779" y="671"/>
                  </a:lnTo>
                  <a:lnTo>
                    <a:pt x="780" y="671"/>
                  </a:lnTo>
                  <a:lnTo>
                    <a:pt x="780" y="671"/>
                  </a:lnTo>
                  <a:lnTo>
                    <a:pt x="781" y="671"/>
                  </a:lnTo>
                  <a:lnTo>
                    <a:pt x="781" y="672"/>
                  </a:lnTo>
                  <a:close/>
                  <a:moveTo>
                    <a:pt x="775" y="671"/>
                  </a:moveTo>
                  <a:lnTo>
                    <a:pt x="774" y="671"/>
                  </a:lnTo>
                  <a:lnTo>
                    <a:pt x="773" y="670"/>
                  </a:lnTo>
                  <a:lnTo>
                    <a:pt x="773" y="670"/>
                  </a:lnTo>
                  <a:lnTo>
                    <a:pt x="773" y="669"/>
                  </a:lnTo>
                  <a:lnTo>
                    <a:pt x="774" y="669"/>
                  </a:lnTo>
                  <a:lnTo>
                    <a:pt x="775" y="670"/>
                  </a:lnTo>
                  <a:lnTo>
                    <a:pt x="775" y="670"/>
                  </a:lnTo>
                  <a:lnTo>
                    <a:pt x="775" y="670"/>
                  </a:lnTo>
                  <a:lnTo>
                    <a:pt x="775" y="671"/>
                  </a:lnTo>
                  <a:close/>
                  <a:moveTo>
                    <a:pt x="782" y="671"/>
                  </a:moveTo>
                  <a:lnTo>
                    <a:pt x="781" y="671"/>
                  </a:lnTo>
                  <a:lnTo>
                    <a:pt x="781" y="670"/>
                  </a:lnTo>
                  <a:lnTo>
                    <a:pt x="781" y="670"/>
                  </a:lnTo>
                  <a:lnTo>
                    <a:pt x="781" y="669"/>
                  </a:lnTo>
                  <a:lnTo>
                    <a:pt x="782" y="669"/>
                  </a:lnTo>
                  <a:lnTo>
                    <a:pt x="782" y="670"/>
                  </a:lnTo>
                  <a:lnTo>
                    <a:pt x="782" y="670"/>
                  </a:lnTo>
                  <a:lnTo>
                    <a:pt x="782" y="671"/>
                  </a:lnTo>
                  <a:close/>
                  <a:moveTo>
                    <a:pt x="779" y="671"/>
                  </a:moveTo>
                  <a:lnTo>
                    <a:pt x="778" y="671"/>
                  </a:lnTo>
                  <a:lnTo>
                    <a:pt x="777" y="670"/>
                  </a:lnTo>
                  <a:lnTo>
                    <a:pt x="777" y="670"/>
                  </a:lnTo>
                  <a:lnTo>
                    <a:pt x="779" y="669"/>
                  </a:lnTo>
                  <a:lnTo>
                    <a:pt x="779" y="669"/>
                  </a:lnTo>
                  <a:lnTo>
                    <a:pt x="780" y="670"/>
                  </a:lnTo>
                  <a:lnTo>
                    <a:pt x="779" y="671"/>
                  </a:lnTo>
                  <a:close/>
                  <a:moveTo>
                    <a:pt x="785" y="664"/>
                  </a:moveTo>
                  <a:lnTo>
                    <a:pt x="784" y="665"/>
                  </a:lnTo>
                  <a:lnTo>
                    <a:pt x="783" y="665"/>
                  </a:lnTo>
                  <a:lnTo>
                    <a:pt x="783" y="665"/>
                  </a:lnTo>
                  <a:lnTo>
                    <a:pt x="783" y="663"/>
                  </a:lnTo>
                  <a:lnTo>
                    <a:pt x="784" y="663"/>
                  </a:lnTo>
                  <a:lnTo>
                    <a:pt x="785" y="663"/>
                  </a:lnTo>
                  <a:lnTo>
                    <a:pt x="785" y="664"/>
                  </a:lnTo>
                  <a:close/>
                  <a:moveTo>
                    <a:pt x="776" y="669"/>
                  </a:moveTo>
                  <a:lnTo>
                    <a:pt x="775" y="669"/>
                  </a:lnTo>
                  <a:lnTo>
                    <a:pt x="773" y="667"/>
                  </a:lnTo>
                  <a:lnTo>
                    <a:pt x="771" y="664"/>
                  </a:lnTo>
                  <a:lnTo>
                    <a:pt x="772" y="663"/>
                  </a:lnTo>
                  <a:lnTo>
                    <a:pt x="772" y="661"/>
                  </a:lnTo>
                  <a:lnTo>
                    <a:pt x="773" y="660"/>
                  </a:lnTo>
                  <a:lnTo>
                    <a:pt x="774" y="660"/>
                  </a:lnTo>
                  <a:lnTo>
                    <a:pt x="775" y="664"/>
                  </a:lnTo>
                  <a:lnTo>
                    <a:pt x="776" y="667"/>
                  </a:lnTo>
                  <a:lnTo>
                    <a:pt x="776" y="669"/>
                  </a:lnTo>
                  <a:close/>
                  <a:moveTo>
                    <a:pt x="584" y="449"/>
                  </a:moveTo>
                  <a:lnTo>
                    <a:pt x="584" y="450"/>
                  </a:lnTo>
                  <a:lnTo>
                    <a:pt x="585" y="450"/>
                  </a:lnTo>
                  <a:lnTo>
                    <a:pt x="586" y="451"/>
                  </a:lnTo>
                  <a:lnTo>
                    <a:pt x="589" y="455"/>
                  </a:lnTo>
                  <a:lnTo>
                    <a:pt x="589" y="457"/>
                  </a:lnTo>
                  <a:lnTo>
                    <a:pt x="590" y="457"/>
                  </a:lnTo>
                  <a:lnTo>
                    <a:pt x="589" y="458"/>
                  </a:lnTo>
                  <a:lnTo>
                    <a:pt x="589" y="459"/>
                  </a:lnTo>
                  <a:lnTo>
                    <a:pt x="588" y="463"/>
                  </a:lnTo>
                  <a:lnTo>
                    <a:pt x="586" y="465"/>
                  </a:lnTo>
                  <a:lnTo>
                    <a:pt x="585" y="465"/>
                  </a:lnTo>
                  <a:lnTo>
                    <a:pt x="585" y="466"/>
                  </a:lnTo>
                  <a:lnTo>
                    <a:pt x="585" y="467"/>
                  </a:lnTo>
                  <a:lnTo>
                    <a:pt x="585" y="470"/>
                  </a:lnTo>
                  <a:lnTo>
                    <a:pt x="583" y="471"/>
                  </a:lnTo>
                  <a:lnTo>
                    <a:pt x="582" y="471"/>
                  </a:lnTo>
                  <a:lnTo>
                    <a:pt x="582" y="471"/>
                  </a:lnTo>
                  <a:lnTo>
                    <a:pt x="582" y="470"/>
                  </a:lnTo>
                  <a:lnTo>
                    <a:pt x="580" y="469"/>
                  </a:lnTo>
                  <a:lnTo>
                    <a:pt x="579" y="469"/>
                  </a:lnTo>
                  <a:lnTo>
                    <a:pt x="578" y="467"/>
                  </a:lnTo>
                  <a:lnTo>
                    <a:pt x="578" y="467"/>
                  </a:lnTo>
                  <a:lnTo>
                    <a:pt x="577" y="467"/>
                  </a:lnTo>
                  <a:lnTo>
                    <a:pt x="577" y="466"/>
                  </a:lnTo>
                  <a:lnTo>
                    <a:pt x="577" y="465"/>
                  </a:lnTo>
                  <a:lnTo>
                    <a:pt x="577" y="462"/>
                  </a:lnTo>
                  <a:lnTo>
                    <a:pt x="578" y="461"/>
                  </a:lnTo>
                  <a:lnTo>
                    <a:pt x="578" y="458"/>
                  </a:lnTo>
                  <a:lnTo>
                    <a:pt x="578" y="458"/>
                  </a:lnTo>
                  <a:lnTo>
                    <a:pt x="578" y="453"/>
                  </a:lnTo>
                  <a:lnTo>
                    <a:pt x="578" y="452"/>
                  </a:lnTo>
                  <a:lnTo>
                    <a:pt x="578" y="450"/>
                  </a:lnTo>
                  <a:lnTo>
                    <a:pt x="579" y="450"/>
                  </a:lnTo>
                  <a:lnTo>
                    <a:pt x="579" y="450"/>
                  </a:lnTo>
                  <a:lnTo>
                    <a:pt x="584" y="449"/>
                  </a:lnTo>
                  <a:close/>
                  <a:moveTo>
                    <a:pt x="572" y="450"/>
                  </a:moveTo>
                  <a:lnTo>
                    <a:pt x="573" y="453"/>
                  </a:lnTo>
                  <a:lnTo>
                    <a:pt x="571" y="454"/>
                  </a:lnTo>
                  <a:lnTo>
                    <a:pt x="570" y="454"/>
                  </a:lnTo>
                  <a:lnTo>
                    <a:pt x="569" y="452"/>
                  </a:lnTo>
                  <a:lnTo>
                    <a:pt x="567" y="452"/>
                  </a:lnTo>
                  <a:lnTo>
                    <a:pt x="566" y="451"/>
                  </a:lnTo>
                  <a:lnTo>
                    <a:pt x="565" y="451"/>
                  </a:lnTo>
                  <a:lnTo>
                    <a:pt x="566" y="450"/>
                  </a:lnTo>
                  <a:lnTo>
                    <a:pt x="566" y="449"/>
                  </a:lnTo>
                  <a:lnTo>
                    <a:pt x="567" y="448"/>
                  </a:lnTo>
                  <a:lnTo>
                    <a:pt x="569" y="448"/>
                  </a:lnTo>
                  <a:lnTo>
                    <a:pt x="570" y="450"/>
                  </a:lnTo>
                  <a:lnTo>
                    <a:pt x="572" y="450"/>
                  </a:lnTo>
                  <a:close/>
                  <a:moveTo>
                    <a:pt x="606" y="439"/>
                  </a:moveTo>
                  <a:lnTo>
                    <a:pt x="607" y="441"/>
                  </a:lnTo>
                  <a:lnTo>
                    <a:pt x="609" y="441"/>
                  </a:lnTo>
                  <a:lnTo>
                    <a:pt x="610" y="443"/>
                  </a:lnTo>
                  <a:lnTo>
                    <a:pt x="611" y="444"/>
                  </a:lnTo>
                  <a:lnTo>
                    <a:pt x="614" y="445"/>
                  </a:lnTo>
                  <a:lnTo>
                    <a:pt x="616" y="447"/>
                  </a:lnTo>
                  <a:lnTo>
                    <a:pt x="618" y="447"/>
                  </a:lnTo>
                  <a:lnTo>
                    <a:pt x="618" y="447"/>
                  </a:lnTo>
                  <a:lnTo>
                    <a:pt x="619" y="447"/>
                  </a:lnTo>
                  <a:lnTo>
                    <a:pt x="621" y="451"/>
                  </a:lnTo>
                  <a:lnTo>
                    <a:pt x="622" y="451"/>
                  </a:lnTo>
                  <a:lnTo>
                    <a:pt x="622" y="452"/>
                  </a:lnTo>
                  <a:lnTo>
                    <a:pt x="623" y="454"/>
                  </a:lnTo>
                  <a:lnTo>
                    <a:pt x="625" y="456"/>
                  </a:lnTo>
                  <a:lnTo>
                    <a:pt x="626" y="458"/>
                  </a:lnTo>
                  <a:lnTo>
                    <a:pt x="628" y="461"/>
                  </a:lnTo>
                  <a:lnTo>
                    <a:pt x="628" y="462"/>
                  </a:lnTo>
                  <a:lnTo>
                    <a:pt x="629" y="463"/>
                  </a:lnTo>
                  <a:lnTo>
                    <a:pt x="629" y="467"/>
                  </a:lnTo>
                  <a:lnTo>
                    <a:pt x="630" y="467"/>
                  </a:lnTo>
                  <a:lnTo>
                    <a:pt x="630" y="469"/>
                  </a:lnTo>
                  <a:lnTo>
                    <a:pt x="629" y="469"/>
                  </a:lnTo>
                  <a:lnTo>
                    <a:pt x="629" y="470"/>
                  </a:lnTo>
                  <a:lnTo>
                    <a:pt x="628" y="471"/>
                  </a:lnTo>
                  <a:lnTo>
                    <a:pt x="629" y="474"/>
                  </a:lnTo>
                  <a:lnTo>
                    <a:pt x="628" y="475"/>
                  </a:lnTo>
                  <a:lnTo>
                    <a:pt x="628" y="477"/>
                  </a:lnTo>
                  <a:lnTo>
                    <a:pt x="627" y="477"/>
                  </a:lnTo>
                  <a:lnTo>
                    <a:pt x="627" y="478"/>
                  </a:lnTo>
                  <a:lnTo>
                    <a:pt x="626" y="479"/>
                  </a:lnTo>
                  <a:lnTo>
                    <a:pt x="625" y="479"/>
                  </a:lnTo>
                  <a:lnTo>
                    <a:pt x="625" y="480"/>
                  </a:lnTo>
                  <a:lnTo>
                    <a:pt x="621" y="480"/>
                  </a:lnTo>
                  <a:lnTo>
                    <a:pt x="621" y="480"/>
                  </a:lnTo>
                  <a:lnTo>
                    <a:pt x="619" y="480"/>
                  </a:lnTo>
                  <a:lnTo>
                    <a:pt x="617" y="482"/>
                  </a:lnTo>
                  <a:lnTo>
                    <a:pt x="617" y="483"/>
                  </a:lnTo>
                  <a:lnTo>
                    <a:pt x="617" y="483"/>
                  </a:lnTo>
                  <a:lnTo>
                    <a:pt x="613" y="486"/>
                  </a:lnTo>
                  <a:lnTo>
                    <a:pt x="613" y="487"/>
                  </a:lnTo>
                  <a:lnTo>
                    <a:pt x="614" y="489"/>
                  </a:lnTo>
                  <a:lnTo>
                    <a:pt x="616" y="490"/>
                  </a:lnTo>
                  <a:lnTo>
                    <a:pt x="616" y="492"/>
                  </a:lnTo>
                  <a:lnTo>
                    <a:pt x="615" y="492"/>
                  </a:lnTo>
                  <a:lnTo>
                    <a:pt x="614" y="493"/>
                  </a:lnTo>
                  <a:lnTo>
                    <a:pt x="611" y="493"/>
                  </a:lnTo>
                  <a:lnTo>
                    <a:pt x="610" y="492"/>
                  </a:lnTo>
                  <a:lnTo>
                    <a:pt x="608" y="490"/>
                  </a:lnTo>
                  <a:lnTo>
                    <a:pt x="607" y="489"/>
                  </a:lnTo>
                  <a:lnTo>
                    <a:pt x="606" y="486"/>
                  </a:lnTo>
                  <a:lnTo>
                    <a:pt x="603" y="483"/>
                  </a:lnTo>
                  <a:lnTo>
                    <a:pt x="603" y="482"/>
                  </a:lnTo>
                  <a:lnTo>
                    <a:pt x="602" y="481"/>
                  </a:lnTo>
                  <a:lnTo>
                    <a:pt x="602" y="480"/>
                  </a:lnTo>
                  <a:lnTo>
                    <a:pt x="602" y="479"/>
                  </a:lnTo>
                  <a:lnTo>
                    <a:pt x="602" y="477"/>
                  </a:lnTo>
                  <a:lnTo>
                    <a:pt x="602" y="476"/>
                  </a:lnTo>
                  <a:lnTo>
                    <a:pt x="603" y="476"/>
                  </a:lnTo>
                  <a:lnTo>
                    <a:pt x="604" y="475"/>
                  </a:lnTo>
                  <a:lnTo>
                    <a:pt x="603" y="472"/>
                  </a:lnTo>
                  <a:lnTo>
                    <a:pt x="602" y="471"/>
                  </a:lnTo>
                  <a:lnTo>
                    <a:pt x="602" y="468"/>
                  </a:lnTo>
                  <a:lnTo>
                    <a:pt x="602" y="468"/>
                  </a:lnTo>
                  <a:lnTo>
                    <a:pt x="601" y="464"/>
                  </a:lnTo>
                  <a:lnTo>
                    <a:pt x="600" y="463"/>
                  </a:lnTo>
                  <a:lnTo>
                    <a:pt x="600" y="460"/>
                  </a:lnTo>
                  <a:lnTo>
                    <a:pt x="599" y="458"/>
                  </a:lnTo>
                  <a:lnTo>
                    <a:pt x="600" y="457"/>
                  </a:lnTo>
                  <a:lnTo>
                    <a:pt x="600" y="455"/>
                  </a:lnTo>
                  <a:lnTo>
                    <a:pt x="601" y="454"/>
                  </a:lnTo>
                  <a:lnTo>
                    <a:pt x="601" y="450"/>
                  </a:lnTo>
                  <a:lnTo>
                    <a:pt x="601" y="449"/>
                  </a:lnTo>
                  <a:lnTo>
                    <a:pt x="602" y="447"/>
                  </a:lnTo>
                  <a:lnTo>
                    <a:pt x="602" y="446"/>
                  </a:lnTo>
                  <a:lnTo>
                    <a:pt x="602" y="442"/>
                  </a:lnTo>
                  <a:lnTo>
                    <a:pt x="603" y="441"/>
                  </a:lnTo>
                  <a:lnTo>
                    <a:pt x="603" y="440"/>
                  </a:lnTo>
                  <a:lnTo>
                    <a:pt x="604" y="439"/>
                  </a:lnTo>
                  <a:lnTo>
                    <a:pt x="606" y="439"/>
                  </a:lnTo>
                  <a:close/>
                  <a:moveTo>
                    <a:pt x="677" y="434"/>
                  </a:moveTo>
                  <a:lnTo>
                    <a:pt x="676" y="434"/>
                  </a:lnTo>
                  <a:lnTo>
                    <a:pt x="676" y="434"/>
                  </a:lnTo>
                  <a:lnTo>
                    <a:pt x="676" y="433"/>
                  </a:lnTo>
                  <a:lnTo>
                    <a:pt x="676" y="433"/>
                  </a:lnTo>
                  <a:lnTo>
                    <a:pt x="676" y="432"/>
                  </a:lnTo>
                  <a:lnTo>
                    <a:pt x="677" y="432"/>
                  </a:lnTo>
                  <a:lnTo>
                    <a:pt x="677" y="432"/>
                  </a:lnTo>
                  <a:lnTo>
                    <a:pt x="677" y="434"/>
                  </a:lnTo>
                  <a:close/>
                  <a:moveTo>
                    <a:pt x="678" y="430"/>
                  </a:moveTo>
                  <a:lnTo>
                    <a:pt x="677" y="431"/>
                  </a:lnTo>
                  <a:lnTo>
                    <a:pt x="677" y="430"/>
                  </a:lnTo>
                  <a:lnTo>
                    <a:pt x="676" y="430"/>
                  </a:lnTo>
                  <a:lnTo>
                    <a:pt x="676" y="430"/>
                  </a:lnTo>
                  <a:lnTo>
                    <a:pt x="676" y="429"/>
                  </a:lnTo>
                  <a:lnTo>
                    <a:pt x="676" y="429"/>
                  </a:lnTo>
                  <a:lnTo>
                    <a:pt x="677" y="429"/>
                  </a:lnTo>
                  <a:lnTo>
                    <a:pt x="678" y="430"/>
                  </a:lnTo>
                  <a:close/>
                  <a:moveTo>
                    <a:pt x="679" y="427"/>
                  </a:moveTo>
                  <a:lnTo>
                    <a:pt x="678" y="427"/>
                  </a:lnTo>
                  <a:lnTo>
                    <a:pt x="678" y="427"/>
                  </a:lnTo>
                  <a:lnTo>
                    <a:pt x="678" y="426"/>
                  </a:lnTo>
                  <a:lnTo>
                    <a:pt x="678" y="426"/>
                  </a:lnTo>
                  <a:lnTo>
                    <a:pt x="679" y="426"/>
                  </a:lnTo>
                  <a:lnTo>
                    <a:pt x="679" y="426"/>
                  </a:lnTo>
                  <a:lnTo>
                    <a:pt x="679" y="427"/>
                  </a:lnTo>
                  <a:close/>
                  <a:moveTo>
                    <a:pt x="683" y="401"/>
                  </a:moveTo>
                  <a:lnTo>
                    <a:pt x="682" y="401"/>
                  </a:lnTo>
                  <a:lnTo>
                    <a:pt x="682" y="401"/>
                  </a:lnTo>
                  <a:lnTo>
                    <a:pt x="682" y="400"/>
                  </a:lnTo>
                  <a:lnTo>
                    <a:pt x="683" y="400"/>
                  </a:lnTo>
                  <a:lnTo>
                    <a:pt x="683" y="400"/>
                  </a:lnTo>
                  <a:lnTo>
                    <a:pt x="683" y="400"/>
                  </a:lnTo>
                  <a:lnTo>
                    <a:pt x="683" y="401"/>
                  </a:lnTo>
                  <a:close/>
                  <a:moveTo>
                    <a:pt x="685" y="400"/>
                  </a:moveTo>
                  <a:lnTo>
                    <a:pt x="685" y="401"/>
                  </a:lnTo>
                  <a:lnTo>
                    <a:pt x="684" y="401"/>
                  </a:lnTo>
                  <a:lnTo>
                    <a:pt x="684" y="400"/>
                  </a:lnTo>
                  <a:lnTo>
                    <a:pt x="684" y="400"/>
                  </a:lnTo>
                  <a:lnTo>
                    <a:pt x="684" y="400"/>
                  </a:lnTo>
                  <a:lnTo>
                    <a:pt x="685" y="400"/>
                  </a:lnTo>
                  <a:lnTo>
                    <a:pt x="685" y="400"/>
                  </a:lnTo>
                  <a:close/>
                  <a:moveTo>
                    <a:pt x="695" y="362"/>
                  </a:moveTo>
                  <a:lnTo>
                    <a:pt x="696" y="363"/>
                  </a:lnTo>
                  <a:lnTo>
                    <a:pt x="698" y="363"/>
                  </a:lnTo>
                  <a:lnTo>
                    <a:pt x="699" y="364"/>
                  </a:lnTo>
                  <a:lnTo>
                    <a:pt x="704" y="364"/>
                  </a:lnTo>
                  <a:lnTo>
                    <a:pt x="704" y="365"/>
                  </a:lnTo>
                  <a:lnTo>
                    <a:pt x="705" y="365"/>
                  </a:lnTo>
                  <a:lnTo>
                    <a:pt x="706" y="366"/>
                  </a:lnTo>
                  <a:lnTo>
                    <a:pt x="707" y="366"/>
                  </a:lnTo>
                  <a:lnTo>
                    <a:pt x="709" y="367"/>
                  </a:lnTo>
                  <a:lnTo>
                    <a:pt x="709" y="369"/>
                  </a:lnTo>
                  <a:lnTo>
                    <a:pt x="710" y="370"/>
                  </a:lnTo>
                  <a:lnTo>
                    <a:pt x="710" y="371"/>
                  </a:lnTo>
                  <a:lnTo>
                    <a:pt x="712" y="373"/>
                  </a:lnTo>
                  <a:lnTo>
                    <a:pt x="712" y="374"/>
                  </a:lnTo>
                  <a:lnTo>
                    <a:pt x="712" y="374"/>
                  </a:lnTo>
                  <a:lnTo>
                    <a:pt x="712" y="376"/>
                  </a:lnTo>
                  <a:lnTo>
                    <a:pt x="711" y="378"/>
                  </a:lnTo>
                  <a:lnTo>
                    <a:pt x="710" y="378"/>
                  </a:lnTo>
                  <a:lnTo>
                    <a:pt x="704" y="384"/>
                  </a:lnTo>
                  <a:lnTo>
                    <a:pt x="703" y="385"/>
                  </a:lnTo>
                  <a:lnTo>
                    <a:pt x="700" y="386"/>
                  </a:lnTo>
                  <a:lnTo>
                    <a:pt x="697" y="386"/>
                  </a:lnTo>
                  <a:lnTo>
                    <a:pt x="696" y="386"/>
                  </a:lnTo>
                  <a:lnTo>
                    <a:pt x="695" y="386"/>
                  </a:lnTo>
                  <a:lnTo>
                    <a:pt x="695" y="387"/>
                  </a:lnTo>
                  <a:lnTo>
                    <a:pt x="694" y="387"/>
                  </a:lnTo>
                  <a:lnTo>
                    <a:pt x="694" y="387"/>
                  </a:lnTo>
                  <a:lnTo>
                    <a:pt x="693" y="387"/>
                  </a:lnTo>
                  <a:lnTo>
                    <a:pt x="692" y="389"/>
                  </a:lnTo>
                  <a:lnTo>
                    <a:pt x="688" y="390"/>
                  </a:lnTo>
                  <a:lnTo>
                    <a:pt x="687" y="391"/>
                  </a:lnTo>
                  <a:lnTo>
                    <a:pt x="686" y="391"/>
                  </a:lnTo>
                  <a:lnTo>
                    <a:pt x="683" y="394"/>
                  </a:lnTo>
                  <a:lnTo>
                    <a:pt x="684" y="397"/>
                  </a:lnTo>
                  <a:lnTo>
                    <a:pt x="683" y="398"/>
                  </a:lnTo>
                  <a:lnTo>
                    <a:pt x="681" y="400"/>
                  </a:lnTo>
                  <a:lnTo>
                    <a:pt x="679" y="400"/>
                  </a:lnTo>
                  <a:lnTo>
                    <a:pt x="678" y="400"/>
                  </a:lnTo>
                  <a:lnTo>
                    <a:pt x="677" y="402"/>
                  </a:lnTo>
                  <a:lnTo>
                    <a:pt x="675" y="402"/>
                  </a:lnTo>
                  <a:lnTo>
                    <a:pt x="675" y="404"/>
                  </a:lnTo>
                  <a:lnTo>
                    <a:pt x="674" y="404"/>
                  </a:lnTo>
                  <a:lnTo>
                    <a:pt x="673" y="405"/>
                  </a:lnTo>
                  <a:lnTo>
                    <a:pt x="673" y="406"/>
                  </a:lnTo>
                  <a:lnTo>
                    <a:pt x="671" y="406"/>
                  </a:lnTo>
                  <a:lnTo>
                    <a:pt x="671" y="407"/>
                  </a:lnTo>
                  <a:lnTo>
                    <a:pt x="670" y="409"/>
                  </a:lnTo>
                  <a:lnTo>
                    <a:pt x="670" y="409"/>
                  </a:lnTo>
                  <a:lnTo>
                    <a:pt x="670" y="411"/>
                  </a:lnTo>
                  <a:lnTo>
                    <a:pt x="671" y="413"/>
                  </a:lnTo>
                  <a:lnTo>
                    <a:pt x="674" y="415"/>
                  </a:lnTo>
                  <a:lnTo>
                    <a:pt x="678" y="415"/>
                  </a:lnTo>
                  <a:lnTo>
                    <a:pt x="679" y="416"/>
                  </a:lnTo>
                  <a:lnTo>
                    <a:pt x="679" y="417"/>
                  </a:lnTo>
                  <a:lnTo>
                    <a:pt x="680" y="419"/>
                  </a:lnTo>
                  <a:lnTo>
                    <a:pt x="680" y="419"/>
                  </a:lnTo>
                  <a:lnTo>
                    <a:pt x="680" y="421"/>
                  </a:lnTo>
                  <a:lnTo>
                    <a:pt x="681" y="423"/>
                  </a:lnTo>
                  <a:lnTo>
                    <a:pt x="681" y="423"/>
                  </a:lnTo>
                  <a:lnTo>
                    <a:pt x="678" y="426"/>
                  </a:lnTo>
                  <a:lnTo>
                    <a:pt x="677" y="426"/>
                  </a:lnTo>
                  <a:lnTo>
                    <a:pt x="675" y="427"/>
                  </a:lnTo>
                  <a:lnTo>
                    <a:pt x="675" y="428"/>
                  </a:lnTo>
                  <a:lnTo>
                    <a:pt x="675" y="429"/>
                  </a:lnTo>
                  <a:lnTo>
                    <a:pt x="675" y="430"/>
                  </a:lnTo>
                  <a:lnTo>
                    <a:pt x="675" y="431"/>
                  </a:lnTo>
                  <a:lnTo>
                    <a:pt x="676" y="432"/>
                  </a:lnTo>
                  <a:lnTo>
                    <a:pt x="675" y="433"/>
                  </a:lnTo>
                  <a:lnTo>
                    <a:pt x="670" y="433"/>
                  </a:lnTo>
                  <a:lnTo>
                    <a:pt x="668" y="435"/>
                  </a:lnTo>
                  <a:lnTo>
                    <a:pt x="668" y="435"/>
                  </a:lnTo>
                  <a:lnTo>
                    <a:pt x="666" y="438"/>
                  </a:lnTo>
                  <a:lnTo>
                    <a:pt x="666" y="440"/>
                  </a:lnTo>
                  <a:lnTo>
                    <a:pt x="665" y="441"/>
                  </a:lnTo>
                  <a:lnTo>
                    <a:pt x="665" y="442"/>
                  </a:lnTo>
                  <a:lnTo>
                    <a:pt x="664" y="442"/>
                  </a:lnTo>
                  <a:lnTo>
                    <a:pt x="662" y="444"/>
                  </a:lnTo>
                  <a:lnTo>
                    <a:pt x="659" y="444"/>
                  </a:lnTo>
                  <a:lnTo>
                    <a:pt x="657" y="443"/>
                  </a:lnTo>
                  <a:lnTo>
                    <a:pt x="654" y="443"/>
                  </a:lnTo>
                  <a:lnTo>
                    <a:pt x="654" y="443"/>
                  </a:lnTo>
                  <a:lnTo>
                    <a:pt x="645" y="443"/>
                  </a:lnTo>
                  <a:lnTo>
                    <a:pt x="645" y="443"/>
                  </a:lnTo>
                  <a:lnTo>
                    <a:pt x="644" y="443"/>
                  </a:lnTo>
                  <a:lnTo>
                    <a:pt x="644" y="441"/>
                  </a:lnTo>
                  <a:lnTo>
                    <a:pt x="643" y="440"/>
                  </a:lnTo>
                  <a:lnTo>
                    <a:pt x="643" y="434"/>
                  </a:lnTo>
                  <a:lnTo>
                    <a:pt x="643" y="434"/>
                  </a:lnTo>
                  <a:lnTo>
                    <a:pt x="643" y="433"/>
                  </a:lnTo>
                  <a:lnTo>
                    <a:pt x="642" y="432"/>
                  </a:lnTo>
                  <a:lnTo>
                    <a:pt x="642" y="429"/>
                  </a:lnTo>
                  <a:lnTo>
                    <a:pt x="645" y="426"/>
                  </a:lnTo>
                  <a:lnTo>
                    <a:pt x="646" y="420"/>
                  </a:lnTo>
                  <a:lnTo>
                    <a:pt x="648" y="418"/>
                  </a:lnTo>
                  <a:lnTo>
                    <a:pt x="649" y="415"/>
                  </a:lnTo>
                  <a:lnTo>
                    <a:pt x="649" y="409"/>
                  </a:lnTo>
                  <a:lnTo>
                    <a:pt x="650" y="408"/>
                  </a:lnTo>
                  <a:lnTo>
                    <a:pt x="652" y="409"/>
                  </a:lnTo>
                  <a:lnTo>
                    <a:pt x="653" y="409"/>
                  </a:lnTo>
                  <a:lnTo>
                    <a:pt x="656" y="406"/>
                  </a:lnTo>
                  <a:lnTo>
                    <a:pt x="658" y="405"/>
                  </a:lnTo>
                  <a:lnTo>
                    <a:pt x="659" y="405"/>
                  </a:lnTo>
                  <a:lnTo>
                    <a:pt x="660" y="403"/>
                  </a:lnTo>
                  <a:lnTo>
                    <a:pt x="661" y="402"/>
                  </a:lnTo>
                  <a:lnTo>
                    <a:pt x="661" y="400"/>
                  </a:lnTo>
                  <a:lnTo>
                    <a:pt x="662" y="398"/>
                  </a:lnTo>
                  <a:lnTo>
                    <a:pt x="667" y="395"/>
                  </a:lnTo>
                  <a:lnTo>
                    <a:pt x="670" y="390"/>
                  </a:lnTo>
                  <a:lnTo>
                    <a:pt x="670" y="389"/>
                  </a:lnTo>
                  <a:lnTo>
                    <a:pt x="672" y="387"/>
                  </a:lnTo>
                  <a:lnTo>
                    <a:pt x="672" y="386"/>
                  </a:lnTo>
                  <a:lnTo>
                    <a:pt x="669" y="383"/>
                  </a:lnTo>
                  <a:lnTo>
                    <a:pt x="669" y="382"/>
                  </a:lnTo>
                  <a:lnTo>
                    <a:pt x="668" y="378"/>
                  </a:lnTo>
                  <a:lnTo>
                    <a:pt x="667" y="376"/>
                  </a:lnTo>
                  <a:lnTo>
                    <a:pt x="667" y="375"/>
                  </a:lnTo>
                  <a:lnTo>
                    <a:pt x="667" y="374"/>
                  </a:lnTo>
                  <a:lnTo>
                    <a:pt x="667" y="373"/>
                  </a:lnTo>
                  <a:lnTo>
                    <a:pt x="668" y="372"/>
                  </a:lnTo>
                  <a:lnTo>
                    <a:pt x="671" y="372"/>
                  </a:lnTo>
                  <a:lnTo>
                    <a:pt x="671" y="373"/>
                  </a:lnTo>
                  <a:lnTo>
                    <a:pt x="673" y="373"/>
                  </a:lnTo>
                  <a:lnTo>
                    <a:pt x="674" y="373"/>
                  </a:lnTo>
                  <a:lnTo>
                    <a:pt x="677" y="372"/>
                  </a:lnTo>
                  <a:lnTo>
                    <a:pt x="678" y="372"/>
                  </a:lnTo>
                  <a:lnTo>
                    <a:pt x="679" y="370"/>
                  </a:lnTo>
                  <a:lnTo>
                    <a:pt x="682" y="369"/>
                  </a:lnTo>
                  <a:lnTo>
                    <a:pt x="685" y="366"/>
                  </a:lnTo>
                  <a:lnTo>
                    <a:pt x="686" y="366"/>
                  </a:lnTo>
                  <a:lnTo>
                    <a:pt x="689" y="364"/>
                  </a:lnTo>
                  <a:lnTo>
                    <a:pt x="693" y="362"/>
                  </a:lnTo>
                  <a:lnTo>
                    <a:pt x="695" y="362"/>
                  </a:lnTo>
                  <a:close/>
                  <a:moveTo>
                    <a:pt x="657" y="244"/>
                  </a:moveTo>
                  <a:lnTo>
                    <a:pt x="656" y="244"/>
                  </a:lnTo>
                  <a:lnTo>
                    <a:pt x="656" y="244"/>
                  </a:lnTo>
                  <a:lnTo>
                    <a:pt x="656" y="243"/>
                  </a:lnTo>
                  <a:lnTo>
                    <a:pt x="656" y="242"/>
                  </a:lnTo>
                  <a:lnTo>
                    <a:pt x="657" y="243"/>
                  </a:lnTo>
                  <a:lnTo>
                    <a:pt x="657" y="244"/>
                  </a:lnTo>
                  <a:close/>
                  <a:moveTo>
                    <a:pt x="660" y="243"/>
                  </a:moveTo>
                  <a:lnTo>
                    <a:pt x="659" y="243"/>
                  </a:lnTo>
                  <a:lnTo>
                    <a:pt x="659" y="243"/>
                  </a:lnTo>
                  <a:lnTo>
                    <a:pt x="659" y="242"/>
                  </a:lnTo>
                  <a:lnTo>
                    <a:pt x="659" y="241"/>
                  </a:lnTo>
                  <a:lnTo>
                    <a:pt x="660" y="241"/>
                  </a:lnTo>
                  <a:lnTo>
                    <a:pt x="661" y="242"/>
                  </a:lnTo>
                  <a:lnTo>
                    <a:pt x="661" y="242"/>
                  </a:lnTo>
                  <a:lnTo>
                    <a:pt x="660" y="243"/>
                  </a:lnTo>
                  <a:lnTo>
                    <a:pt x="660" y="243"/>
                  </a:lnTo>
                  <a:close/>
                  <a:moveTo>
                    <a:pt x="659" y="237"/>
                  </a:moveTo>
                  <a:lnTo>
                    <a:pt x="659" y="237"/>
                  </a:lnTo>
                  <a:lnTo>
                    <a:pt x="659" y="236"/>
                  </a:lnTo>
                  <a:lnTo>
                    <a:pt x="659" y="235"/>
                  </a:lnTo>
                  <a:lnTo>
                    <a:pt x="659" y="235"/>
                  </a:lnTo>
                  <a:lnTo>
                    <a:pt x="659" y="235"/>
                  </a:lnTo>
                  <a:lnTo>
                    <a:pt x="660" y="236"/>
                  </a:lnTo>
                  <a:lnTo>
                    <a:pt x="660" y="236"/>
                  </a:lnTo>
                  <a:lnTo>
                    <a:pt x="659" y="237"/>
                  </a:lnTo>
                  <a:close/>
                  <a:moveTo>
                    <a:pt x="655" y="242"/>
                  </a:moveTo>
                  <a:lnTo>
                    <a:pt x="655" y="243"/>
                  </a:lnTo>
                  <a:lnTo>
                    <a:pt x="649" y="243"/>
                  </a:lnTo>
                  <a:lnTo>
                    <a:pt x="649" y="243"/>
                  </a:lnTo>
                  <a:lnTo>
                    <a:pt x="648" y="243"/>
                  </a:lnTo>
                  <a:lnTo>
                    <a:pt x="648" y="242"/>
                  </a:lnTo>
                  <a:lnTo>
                    <a:pt x="647" y="242"/>
                  </a:lnTo>
                  <a:lnTo>
                    <a:pt x="647" y="242"/>
                  </a:lnTo>
                  <a:lnTo>
                    <a:pt x="647" y="242"/>
                  </a:lnTo>
                  <a:lnTo>
                    <a:pt x="647" y="240"/>
                  </a:lnTo>
                  <a:lnTo>
                    <a:pt x="648" y="240"/>
                  </a:lnTo>
                  <a:lnTo>
                    <a:pt x="649" y="236"/>
                  </a:lnTo>
                  <a:lnTo>
                    <a:pt x="653" y="235"/>
                  </a:lnTo>
                  <a:lnTo>
                    <a:pt x="653" y="234"/>
                  </a:lnTo>
                  <a:lnTo>
                    <a:pt x="655" y="234"/>
                  </a:lnTo>
                  <a:lnTo>
                    <a:pt x="654" y="237"/>
                  </a:lnTo>
                  <a:lnTo>
                    <a:pt x="655" y="238"/>
                  </a:lnTo>
                  <a:lnTo>
                    <a:pt x="655" y="240"/>
                  </a:lnTo>
                  <a:lnTo>
                    <a:pt x="655" y="241"/>
                  </a:lnTo>
                  <a:lnTo>
                    <a:pt x="655" y="242"/>
                  </a:lnTo>
                  <a:close/>
                  <a:moveTo>
                    <a:pt x="612" y="164"/>
                  </a:moveTo>
                  <a:lnTo>
                    <a:pt x="614" y="166"/>
                  </a:lnTo>
                  <a:lnTo>
                    <a:pt x="615" y="166"/>
                  </a:lnTo>
                  <a:lnTo>
                    <a:pt x="616" y="165"/>
                  </a:lnTo>
                  <a:lnTo>
                    <a:pt x="617" y="167"/>
                  </a:lnTo>
                  <a:lnTo>
                    <a:pt x="619" y="168"/>
                  </a:lnTo>
                  <a:lnTo>
                    <a:pt x="619" y="169"/>
                  </a:lnTo>
                  <a:lnTo>
                    <a:pt x="622" y="171"/>
                  </a:lnTo>
                  <a:lnTo>
                    <a:pt x="622" y="172"/>
                  </a:lnTo>
                  <a:lnTo>
                    <a:pt x="623" y="173"/>
                  </a:lnTo>
                  <a:lnTo>
                    <a:pt x="624" y="178"/>
                  </a:lnTo>
                  <a:lnTo>
                    <a:pt x="625" y="178"/>
                  </a:lnTo>
                  <a:lnTo>
                    <a:pt x="625" y="185"/>
                  </a:lnTo>
                  <a:lnTo>
                    <a:pt x="624" y="186"/>
                  </a:lnTo>
                  <a:lnTo>
                    <a:pt x="624" y="187"/>
                  </a:lnTo>
                  <a:lnTo>
                    <a:pt x="624" y="188"/>
                  </a:lnTo>
                  <a:lnTo>
                    <a:pt x="623" y="189"/>
                  </a:lnTo>
                  <a:lnTo>
                    <a:pt x="622" y="189"/>
                  </a:lnTo>
                  <a:lnTo>
                    <a:pt x="620" y="190"/>
                  </a:lnTo>
                  <a:lnTo>
                    <a:pt x="618" y="192"/>
                  </a:lnTo>
                  <a:lnTo>
                    <a:pt x="618" y="193"/>
                  </a:lnTo>
                  <a:lnTo>
                    <a:pt x="617" y="194"/>
                  </a:lnTo>
                  <a:lnTo>
                    <a:pt x="617" y="196"/>
                  </a:lnTo>
                  <a:lnTo>
                    <a:pt x="620" y="198"/>
                  </a:lnTo>
                  <a:lnTo>
                    <a:pt x="620" y="199"/>
                  </a:lnTo>
                  <a:lnTo>
                    <a:pt x="620" y="201"/>
                  </a:lnTo>
                  <a:lnTo>
                    <a:pt x="619" y="201"/>
                  </a:lnTo>
                  <a:lnTo>
                    <a:pt x="619" y="202"/>
                  </a:lnTo>
                  <a:lnTo>
                    <a:pt x="621" y="204"/>
                  </a:lnTo>
                  <a:lnTo>
                    <a:pt x="622" y="204"/>
                  </a:lnTo>
                  <a:lnTo>
                    <a:pt x="622" y="205"/>
                  </a:lnTo>
                  <a:lnTo>
                    <a:pt x="622" y="206"/>
                  </a:lnTo>
                  <a:lnTo>
                    <a:pt x="622" y="207"/>
                  </a:lnTo>
                  <a:lnTo>
                    <a:pt x="622" y="208"/>
                  </a:lnTo>
                  <a:lnTo>
                    <a:pt x="618" y="211"/>
                  </a:lnTo>
                  <a:lnTo>
                    <a:pt x="616" y="211"/>
                  </a:lnTo>
                  <a:lnTo>
                    <a:pt x="616" y="212"/>
                  </a:lnTo>
                  <a:lnTo>
                    <a:pt x="613" y="212"/>
                  </a:lnTo>
                  <a:lnTo>
                    <a:pt x="611" y="213"/>
                  </a:lnTo>
                  <a:lnTo>
                    <a:pt x="610" y="214"/>
                  </a:lnTo>
                  <a:lnTo>
                    <a:pt x="610" y="216"/>
                  </a:lnTo>
                  <a:lnTo>
                    <a:pt x="611" y="217"/>
                  </a:lnTo>
                  <a:lnTo>
                    <a:pt x="611" y="219"/>
                  </a:lnTo>
                  <a:lnTo>
                    <a:pt x="610" y="220"/>
                  </a:lnTo>
                  <a:lnTo>
                    <a:pt x="611" y="221"/>
                  </a:lnTo>
                  <a:lnTo>
                    <a:pt x="611" y="224"/>
                  </a:lnTo>
                  <a:lnTo>
                    <a:pt x="610" y="225"/>
                  </a:lnTo>
                  <a:lnTo>
                    <a:pt x="610" y="226"/>
                  </a:lnTo>
                  <a:lnTo>
                    <a:pt x="609" y="227"/>
                  </a:lnTo>
                  <a:lnTo>
                    <a:pt x="609" y="229"/>
                  </a:lnTo>
                  <a:lnTo>
                    <a:pt x="608" y="230"/>
                  </a:lnTo>
                  <a:lnTo>
                    <a:pt x="607" y="232"/>
                  </a:lnTo>
                  <a:lnTo>
                    <a:pt x="606" y="233"/>
                  </a:lnTo>
                  <a:lnTo>
                    <a:pt x="605" y="234"/>
                  </a:lnTo>
                  <a:lnTo>
                    <a:pt x="604" y="235"/>
                  </a:lnTo>
                  <a:lnTo>
                    <a:pt x="601" y="237"/>
                  </a:lnTo>
                  <a:lnTo>
                    <a:pt x="600" y="238"/>
                  </a:lnTo>
                  <a:lnTo>
                    <a:pt x="599" y="238"/>
                  </a:lnTo>
                  <a:lnTo>
                    <a:pt x="598" y="239"/>
                  </a:lnTo>
                  <a:lnTo>
                    <a:pt x="595" y="239"/>
                  </a:lnTo>
                  <a:lnTo>
                    <a:pt x="593" y="240"/>
                  </a:lnTo>
                  <a:lnTo>
                    <a:pt x="593" y="241"/>
                  </a:lnTo>
                  <a:lnTo>
                    <a:pt x="590" y="244"/>
                  </a:lnTo>
                  <a:lnTo>
                    <a:pt x="586" y="247"/>
                  </a:lnTo>
                  <a:lnTo>
                    <a:pt x="585" y="248"/>
                  </a:lnTo>
                  <a:lnTo>
                    <a:pt x="581" y="249"/>
                  </a:lnTo>
                  <a:lnTo>
                    <a:pt x="581" y="249"/>
                  </a:lnTo>
                  <a:lnTo>
                    <a:pt x="577" y="249"/>
                  </a:lnTo>
                  <a:lnTo>
                    <a:pt x="577" y="245"/>
                  </a:lnTo>
                  <a:lnTo>
                    <a:pt x="575" y="242"/>
                  </a:lnTo>
                  <a:lnTo>
                    <a:pt x="574" y="242"/>
                  </a:lnTo>
                  <a:lnTo>
                    <a:pt x="573" y="241"/>
                  </a:lnTo>
                  <a:lnTo>
                    <a:pt x="572" y="240"/>
                  </a:lnTo>
                  <a:lnTo>
                    <a:pt x="572" y="238"/>
                  </a:lnTo>
                  <a:lnTo>
                    <a:pt x="569" y="236"/>
                  </a:lnTo>
                  <a:lnTo>
                    <a:pt x="569" y="235"/>
                  </a:lnTo>
                  <a:lnTo>
                    <a:pt x="569" y="235"/>
                  </a:lnTo>
                  <a:lnTo>
                    <a:pt x="569" y="234"/>
                  </a:lnTo>
                  <a:lnTo>
                    <a:pt x="569" y="234"/>
                  </a:lnTo>
                  <a:lnTo>
                    <a:pt x="569" y="234"/>
                  </a:lnTo>
                  <a:lnTo>
                    <a:pt x="568" y="234"/>
                  </a:lnTo>
                  <a:lnTo>
                    <a:pt x="568" y="233"/>
                  </a:lnTo>
                  <a:lnTo>
                    <a:pt x="568" y="233"/>
                  </a:lnTo>
                  <a:lnTo>
                    <a:pt x="568" y="230"/>
                  </a:lnTo>
                  <a:lnTo>
                    <a:pt x="571" y="226"/>
                  </a:lnTo>
                  <a:lnTo>
                    <a:pt x="571" y="224"/>
                  </a:lnTo>
                  <a:lnTo>
                    <a:pt x="572" y="222"/>
                  </a:lnTo>
                  <a:lnTo>
                    <a:pt x="572" y="221"/>
                  </a:lnTo>
                  <a:lnTo>
                    <a:pt x="573" y="220"/>
                  </a:lnTo>
                  <a:lnTo>
                    <a:pt x="574" y="218"/>
                  </a:lnTo>
                  <a:lnTo>
                    <a:pt x="574" y="216"/>
                  </a:lnTo>
                  <a:lnTo>
                    <a:pt x="577" y="213"/>
                  </a:lnTo>
                  <a:lnTo>
                    <a:pt x="577" y="212"/>
                  </a:lnTo>
                  <a:lnTo>
                    <a:pt x="577" y="212"/>
                  </a:lnTo>
                  <a:lnTo>
                    <a:pt x="579" y="211"/>
                  </a:lnTo>
                  <a:lnTo>
                    <a:pt x="579" y="211"/>
                  </a:lnTo>
                  <a:lnTo>
                    <a:pt x="580" y="210"/>
                  </a:lnTo>
                  <a:lnTo>
                    <a:pt x="583" y="210"/>
                  </a:lnTo>
                  <a:lnTo>
                    <a:pt x="586" y="207"/>
                  </a:lnTo>
                  <a:lnTo>
                    <a:pt x="586" y="206"/>
                  </a:lnTo>
                  <a:lnTo>
                    <a:pt x="586" y="205"/>
                  </a:lnTo>
                  <a:lnTo>
                    <a:pt x="586" y="201"/>
                  </a:lnTo>
                  <a:lnTo>
                    <a:pt x="587" y="201"/>
                  </a:lnTo>
                  <a:lnTo>
                    <a:pt x="587" y="197"/>
                  </a:lnTo>
                  <a:lnTo>
                    <a:pt x="590" y="195"/>
                  </a:lnTo>
                  <a:lnTo>
                    <a:pt x="591" y="193"/>
                  </a:lnTo>
                  <a:lnTo>
                    <a:pt x="593" y="192"/>
                  </a:lnTo>
                  <a:lnTo>
                    <a:pt x="593" y="191"/>
                  </a:lnTo>
                  <a:lnTo>
                    <a:pt x="593" y="190"/>
                  </a:lnTo>
                  <a:lnTo>
                    <a:pt x="595" y="188"/>
                  </a:lnTo>
                  <a:lnTo>
                    <a:pt x="595" y="186"/>
                  </a:lnTo>
                  <a:lnTo>
                    <a:pt x="596" y="184"/>
                  </a:lnTo>
                  <a:lnTo>
                    <a:pt x="597" y="183"/>
                  </a:lnTo>
                  <a:lnTo>
                    <a:pt x="597" y="180"/>
                  </a:lnTo>
                  <a:lnTo>
                    <a:pt x="596" y="180"/>
                  </a:lnTo>
                  <a:lnTo>
                    <a:pt x="596" y="179"/>
                  </a:lnTo>
                  <a:lnTo>
                    <a:pt x="597" y="178"/>
                  </a:lnTo>
                  <a:lnTo>
                    <a:pt x="597" y="177"/>
                  </a:lnTo>
                  <a:lnTo>
                    <a:pt x="597" y="177"/>
                  </a:lnTo>
                  <a:lnTo>
                    <a:pt x="597" y="172"/>
                  </a:lnTo>
                  <a:lnTo>
                    <a:pt x="599" y="170"/>
                  </a:lnTo>
                  <a:lnTo>
                    <a:pt x="601" y="169"/>
                  </a:lnTo>
                  <a:lnTo>
                    <a:pt x="601" y="169"/>
                  </a:lnTo>
                  <a:lnTo>
                    <a:pt x="603" y="169"/>
                  </a:lnTo>
                  <a:lnTo>
                    <a:pt x="604" y="168"/>
                  </a:lnTo>
                  <a:lnTo>
                    <a:pt x="605" y="168"/>
                  </a:lnTo>
                  <a:lnTo>
                    <a:pt x="607" y="166"/>
                  </a:lnTo>
                  <a:lnTo>
                    <a:pt x="607" y="166"/>
                  </a:lnTo>
                  <a:lnTo>
                    <a:pt x="608" y="165"/>
                  </a:lnTo>
                  <a:lnTo>
                    <a:pt x="609" y="165"/>
                  </a:lnTo>
                  <a:lnTo>
                    <a:pt x="611" y="164"/>
                  </a:lnTo>
                  <a:lnTo>
                    <a:pt x="612" y="164"/>
                  </a:lnTo>
                  <a:close/>
                  <a:moveTo>
                    <a:pt x="641" y="130"/>
                  </a:moveTo>
                  <a:lnTo>
                    <a:pt x="641" y="130"/>
                  </a:lnTo>
                  <a:lnTo>
                    <a:pt x="641" y="130"/>
                  </a:lnTo>
                  <a:lnTo>
                    <a:pt x="641" y="130"/>
                  </a:lnTo>
                  <a:lnTo>
                    <a:pt x="641" y="129"/>
                  </a:lnTo>
                  <a:lnTo>
                    <a:pt x="642" y="129"/>
                  </a:lnTo>
                  <a:lnTo>
                    <a:pt x="642" y="129"/>
                  </a:lnTo>
                  <a:lnTo>
                    <a:pt x="642" y="130"/>
                  </a:lnTo>
                  <a:lnTo>
                    <a:pt x="641" y="130"/>
                  </a:lnTo>
                  <a:close/>
                  <a:moveTo>
                    <a:pt x="639" y="128"/>
                  </a:moveTo>
                  <a:lnTo>
                    <a:pt x="637" y="129"/>
                  </a:lnTo>
                  <a:lnTo>
                    <a:pt x="637" y="129"/>
                  </a:lnTo>
                  <a:lnTo>
                    <a:pt x="635" y="129"/>
                  </a:lnTo>
                  <a:lnTo>
                    <a:pt x="634" y="126"/>
                  </a:lnTo>
                  <a:lnTo>
                    <a:pt x="634" y="126"/>
                  </a:lnTo>
                  <a:lnTo>
                    <a:pt x="634" y="125"/>
                  </a:lnTo>
                  <a:lnTo>
                    <a:pt x="636" y="123"/>
                  </a:lnTo>
                  <a:lnTo>
                    <a:pt x="640" y="125"/>
                  </a:lnTo>
                  <a:lnTo>
                    <a:pt x="639" y="128"/>
                  </a:lnTo>
                  <a:close/>
                  <a:moveTo>
                    <a:pt x="640" y="117"/>
                  </a:moveTo>
                  <a:lnTo>
                    <a:pt x="640" y="117"/>
                  </a:lnTo>
                  <a:lnTo>
                    <a:pt x="640" y="117"/>
                  </a:lnTo>
                  <a:lnTo>
                    <a:pt x="640" y="116"/>
                  </a:lnTo>
                  <a:lnTo>
                    <a:pt x="640" y="116"/>
                  </a:lnTo>
                  <a:lnTo>
                    <a:pt x="641" y="116"/>
                  </a:lnTo>
                  <a:lnTo>
                    <a:pt x="641" y="116"/>
                  </a:lnTo>
                  <a:lnTo>
                    <a:pt x="640" y="117"/>
                  </a:lnTo>
                  <a:close/>
                  <a:moveTo>
                    <a:pt x="640" y="115"/>
                  </a:moveTo>
                  <a:lnTo>
                    <a:pt x="639" y="116"/>
                  </a:lnTo>
                  <a:lnTo>
                    <a:pt x="639" y="116"/>
                  </a:lnTo>
                  <a:lnTo>
                    <a:pt x="639" y="113"/>
                  </a:lnTo>
                  <a:lnTo>
                    <a:pt x="640" y="112"/>
                  </a:lnTo>
                  <a:lnTo>
                    <a:pt x="641" y="113"/>
                  </a:lnTo>
                  <a:lnTo>
                    <a:pt x="640" y="114"/>
                  </a:lnTo>
                  <a:lnTo>
                    <a:pt x="640" y="115"/>
                  </a:lnTo>
                  <a:close/>
                  <a:moveTo>
                    <a:pt x="653" y="116"/>
                  </a:moveTo>
                  <a:lnTo>
                    <a:pt x="652" y="116"/>
                  </a:lnTo>
                  <a:lnTo>
                    <a:pt x="650" y="114"/>
                  </a:lnTo>
                  <a:lnTo>
                    <a:pt x="646" y="112"/>
                  </a:lnTo>
                  <a:lnTo>
                    <a:pt x="643" y="112"/>
                  </a:lnTo>
                  <a:lnTo>
                    <a:pt x="642" y="111"/>
                  </a:lnTo>
                  <a:lnTo>
                    <a:pt x="642" y="110"/>
                  </a:lnTo>
                  <a:lnTo>
                    <a:pt x="644" y="108"/>
                  </a:lnTo>
                  <a:lnTo>
                    <a:pt x="645" y="108"/>
                  </a:lnTo>
                  <a:lnTo>
                    <a:pt x="645" y="108"/>
                  </a:lnTo>
                  <a:lnTo>
                    <a:pt x="647" y="108"/>
                  </a:lnTo>
                  <a:lnTo>
                    <a:pt x="649" y="110"/>
                  </a:lnTo>
                  <a:lnTo>
                    <a:pt x="651" y="112"/>
                  </a:lnTo>
                  <a:lnTo>
                    <a:pt x="652" y="113"/>
                  </a:lnTo>
                  <a:lnTo>
                    <a:pt x="653" y="114"/>
                  </a:lnTo>
                  <a:lnTo>
                    <a:pt x="653" y="116"/>
                  </a:lnTo>
                  <a:close/>
                  <a:moveTo>
                    <a:pt x="649" y="106"/>
                  </a:moveTo>
                  <a:lnTo>
                    <a:pt x="649" y="106"/>
                  </a:lnTo>
                  <a:lnTo>
                    <a:pt x="648" y="106"/>
                  </a:lnTo>
                  <a:lnTo>
                    <a:pt x="648" y="106"/>
                  </a:lnTo>
                  <a:lnTo>
                    <a:pt x="649" y="106"/>
                  </a:lnTo>
                  <a:lnTo>
                    <a:pt x="650" y="106"/>
                  </a:lnTo>
                  <a:lnTo>
                    <a:pt x="650" y="106"/>
                  </a:lnTo>
                  <a:lnTo>
                    <a:pt x="649" y="106"/>
                  </a:lnTo>
                  <a:close/>
                  <a:moveTo>
                    <a:pt x="657" y="34"/>
                  </a:moveTo>
                  <a:lnTo>
                    <a:pt x="656" y="35"/>
                  </a:lnTo>
                  <a:lnTo>
                    <a:pt x="655" y="35"/>
                  </a:lnTo>
                  <a:lnTo>
                    <a:pt x="654" y="35"/>
                  </a:lnTo>
                  <a:lnTo>
                    <a:pt x="654" y="35"/>
                  </a:lnTo>
                  <a:lnTo>
                    <a:pt x="653" y="35"/>
                  </a:lnTo>
                  <a:lnTo>
                    <a:pt x="652" y="34"/>
                  </a:lnTo>
                  <a:lnTo>
                    <a:pt x="652" y="33"/>
                  </a:lnTo>
                  <a:lnTo>
                    <a:pt x="653" y="32"/>
                  </a:lnTo>
                  <a:lnTo>
                    <a:pt x="654" y="31"/>
                  </a:lnTo>
                  <a:lnTo>
                    <a:pt x="655" y="30"/>
                  </a:lnTo>
                  <a:lnTo>
                    <a:pt x="656" y="30"/>
                  </a:lnTo>
                  <a:lnTo>
                    <a:pt x="657" y="31"/>
                  </a:lnTo>
                  <a:lnTo>
                    <a:pt x="658" y="33"/>
                  </a:lnTo>
                  <a:lnTo>
                    <a:pt x="657" y="33"/>
                  </a:lnTo>
                  <a:lnTo>
                    <a:pt x="657" y="34"/>
                  </a:lnTo>
                  <a:close/>
                  <a:moveTo>
                    <a:pt x="662" y="12"/>
                  </a:moveTo>
                  <a:lnTo>
                    <a:pt x="661" y="12"/>
                  </a:lnTo>
                  <a:lnTo>
                    <a:pt x="660" y="12"/>
                  </a:lnTo>
                  <a:lnTo>
                    <a:pt x="661" y="11"/>
                  </a:lnTo>
                  <a:lnTo>
                    <a:pt x="662" y="11"/>
                  </a:lnTo>
                  <a:lnTo>
                    <a:pt x="662" y="11"/>
                  </a:lnTo>
                  <a:lnTo>
                    <a:pt x="662" y="12"/>
                  </a:lnTo>
                  <a:close/>
                  <a:moveTo>
                    <a:pt x="665" y="1"/>
                  </a:moveTo>
                  <a:lnTo>
                    <a:pt x="665" y="2"/>
                  </a:lnTo>
                  <a:lnTo>
                    <a:pt x="666" y="2"/>
                  </a:lnTo>
                  <a:lnTo>
                    <a:pt x="667" y="4"/>
                  </a:lnTo>
                  <a:lnTo>
                    <a:pt x="667" y="4"/>
                  </a:lnTo>
                  <a:lnTo>
                    <a:pt x="667" y="4"/>
                  </a:lnTo>
                  <a:lnTo>
                    <a:pt x="668" y="5"/>
                  </a:lnTo>
                  <a:lnTo>
                    <a:pt x="668" y="7"/>
                  </a:lnTo>
                  <a:lnTo>
                    <a:pt x="669" y="8"/>
                  </a:lnTo>
                  <a:lnTo>
                    <a:pt x="667" y="10"/>
                  </a:lnTo>
                  <a:lnTo>
                    <a:pt x="665" y="11"/>
                  </a:lnTo>
                  <a:lnTo>
                    <a:pt x="664" y="10"/>
                  </a:lnTo>
                  <a:lnTo>
                    <a:pt x="664" y="8"/>
                  </a:lnTo>
                  <a:lnTo>
                    <a:pt x="663" y="6"/>
                  </a:lnTo>
                  <a:lnTo>
                    <a:pt x="663" y="4"/>
                  </a:lnTo>
                  <a:lnTo>
                    <a:pt x="663" y="4"/>
                  </a:lnTo>
                  <a:lnTo>
                    <a:pt x="663" y="3"/>
                  </a:lnTo>
                  <a:lnTo>
                    <a:pt x="663" y="3"/>
                  </a:lnTo>
                  <a:lnTo>
                    <a:pt x="663" y="1"/>
                  </a:lnTo>
                  <a:lnTo>
                    <a:pt x="663" y="0"/>
                  </a:lnTo>
                  <a:lnTo>
                    <a:pt x="665" y="1"/>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7">
              <a:extLst>
                <a:ext uri="{FF2B5EF4-FFF2-40B4-BE49-F238E27FC236}">
                  <a16:creationId xmlns:a16="http://schemas.microsoft.com/office/drawing/2014/main" id="{70D15EDC-DA0A-50FA-CC42-76EF9E79AB08}"/>
                </a:ext>
              </a:extLst>
            </p:cNvPr>
            <p:cNvSpPr>
              <a:spLocks noEditPoints="1"/>
            </p:cNvSpPr>
            <p:nvPr/>
          </p:nvSpPr>
          <p:spPr bwMode="auto">
            <a:xfrm>
              <a:off x="2461" y="1656"/>
              <a:ext cx="517" cy="449"/>
            </a:xfrm>
            <a:custGeom>
              <a:avLst/>
              <a:gdLst>
                <a:gd name="T0" fmla="*/ 456 w 1425"/>
                <a:gd name="T1" fmla="*/ 1227 h 1238"/>
                <a:gd name="T2" fmla="*/ 171 w 1425"/>
                <a:gd name="T3" fmla="*/ 1016 h 1238"/>
                <a:gd name="T4" fmla="*/ 158 w 1425"/>
                <a:gd name="T5" fmla="*/ 974 h 1238"/>
                <a:gd name="T6" fmla="*/ 147 w 1425"/>
                <a:gd name="T7" fmla="*/ 918 h 1238"/>
                <a:gd name="T8" fmla="*/ 85 w 1425"/>
                <a:gd name="T9" fmla="*/ 598 h 1238"/>
                <a:gd name="T10" fmla="*/ 69 w 1425"/>
                <a:gd name="T11" fmla="*/ 573 h 1238"/>
                <a:gd name="T12" fmla="*/ 1053 w 1425"/>
                <a:gd name="T13" fmla="*/ 441 h 1238"/>
                <a:gd name="T14" fmla="*/ 1010 w 1425"/>
                <a:gd name="T15" fmla="*/ 370 h 1238"/>
                <a:gd name="T16" fmla="*/ 1398 w 1425"/>
                <a:gd name="T17" fmla="*/ 60 h 1238"/>
                <a:gd name="T18" fmla="*/ 1366 w 1425"/>
                <a:gd name="T19" fmla="*/ 132 h 1238"/>
                <a:gd name="T20" fmla="*/ 1378 w 1425"/>
                <a:gd name="T21" fmla="*/ 158 h 1238"/>
                <a:gd name="T22" fmla="*/ 1324 w 1425"/>
                <a:gd name="T23" fmla="*/ 220 h 1238"/>
                <a:gd name="T24" fmla="*/ 1285 w 1425"/>
                <a:gd name="T25" fmla="*/ 272 h 1238"/>
                <a:gd name="T26" fmla="*/ 1296 w 1425"/>
                <a:gd name="T27" fmla="*/ 231 h 1238"/>
                <a:gd name="T28" fmla="*/ 1335 w 1425"/>
                <a:gd name="T29" fmla="*/ 159 h 1238"/>
                <a:gd name="T30" fmla="*/ 1298 w 1425"/>
                <a:gd name="T31" fmla="*/ 196 h 1238"/>
                <a:gd name="T32" fmla="*/ 1222 w 1425"/>
                <a:gd name="T33" fmla="*/ 233 h 1238"/>
                <a:gd name="T34" fmla="*/ 1142 w 1425"/>
                <a:gd name="T35" fmla="*/ 265 h 1238"/>
                <a:gd name="T36" fmla="*/ 1065 w 1425"/>
                <a:gd name="T37" fmla="*/ 314 h 1238"/>
                <a:gd name="T38" fmla="*/ 1011 w 1425"/>
                <a:gd name="T39" fmla="*/ 361 h 1238"/>
                <a:gd name="T40" fmla="*/ 1024 w 1425"/>
                <a:gd name="T41" fmla="*/ 443 h 1238"/>
                <a:gd name="T42" fmla="*/ 1041 w 1425"/>
                <a:gd name="T43" fmla="*/ 474 h 1238"/>
                <a:gd name="T44" fmla="*/ 1028 w 1425"/>
                <a:gd name="T45" fmla="*/ 514 h 1238"/>
                <a:gd name="T46" fmla="*/ 985 w 1425"/>
                <a:gd name="T47" fmla="*/ 565 h 1238"/>
                <a:gd name="T48" fmla="*/ 968 w 1425"/>
                <a:gd name="T49" fmla="*/ 630 h 1238"/>
                <a:gd name="T50" fmla="*/ 912 w 1425"/>
                <a:gd name="T51" fmla="*/ 673 h 1238"/>
                <a:gd name="T52" fmla="*/ 929 w 1425"/>
                <a:gd name="T53" fmla="*/ 815 h 1238"/>
                <a:gd name="T54" fmla="*/ 766 w 1425"/>
                <a:gd name="T55" fmla="*/ 987 h 1238"/>
                <a:gd name="T56" fmla="*/ 678 w 1425"/>
                <a:gd name="T57" fmla="*/ 1010 h 1238"/>
                <a:gd name="T58" fmla="*/ 623 w 1425"/>
                <a:gd name="T59" fmla="*/ 1034 h 1238"/>
                <a:gd name="T60" fmla="*/ 558 w 1425"/>
                <a:gd name="T61" fmla="*/ 1011 h 1238"/>
                <a:gd name="T62" fmla="*/ 476 w 1425"/>
                <a:gd name="T63" fmla="*/ 981 h 1238"/>
                <a:gd name="T64" fmla="*/ 434 w 1425"/>
                <a:gd name="T65" fmla="*/ 995 h 1238"/>
                <a:gd name="T66" fmla="*/ 457 w 1425"/>
                <a:gd name="T67" fmla="*/ 1103 h 1238"/>
                <a:gd name="T68" fmla="*/ 467 w 1425"/>
                <a:gd name="T69" fmla="*/ 1174 h 1238"/>
                <a:gd name="T70" fmla="*/ 424 w 1425"/>
                <a:gd name="T71" fmla="*/ 1200 h 1238"/>
                <a:gd name="T72" fmla="*/ 396 w 1425"/>
                <a:gd name="T73" fmla="*/ 1207 h 1238"/>
                <a:gd name="T74" fmla="*/ 350 w 1425"/>
                <a:gd name="T75" fmla="*/ 1184 h 1238"/>
                <a:gd name="T76" fmla="*/ 340 w 1425"/>
                <a:gd name="T77" fmla="*/ 1132 h 1238"/>
                <a:gd name="T78" fmla="*/ 318 w 1425"/>
                <a:gd name="T79" fmla="*/ 1085 h 1238"/>
                <a:gd name="T80" fmla="*/ 264 w 1425"/>
                <a:gd name="T81" fmla="*/ 1038 h 1238"/>
                <a:gd name="T82" fmla="*/ 267 w 1425"/>
                <a:gd name="T83" fmla="*/ 1005 h 1238"/>
                <a:gd name="T84" fmla="*/ 292 w 1425"/>
                <a:gd name="T85" fmla="*/ 980 h 1238"/>
                <a:gd name="T86" fmla="*/ 246 w 1425"/>
                <a:gd name="T87" fmla="*/ 946 h 1238"/>
                <a:gd name="T88" fmla="*/ 227 w 1425"/>
                <a:gd name="T89" fmla="*/ 1020 h 1238"/>
                <a:gd name="T90" fmla="*/ 191 w 1425"/>
                <a:gd name="T91" fmla="*/ 999 h 1238"/>
                <a:gd name="T92" fmla="*/ 167 w 1425"/>
                <a:gd name="T93" fmla="*/ 977 h 1238"/>
                <a:gd name="T94" fmla="*/ 155 w 1425"/>
                <a:gd name="T95" fmla="*/ 925 h 1238"/>
                <a:gd name="T96" fmla="*/ 154 w 1425"/>
                <a:gd name="T97" fmla="*/ 827 h 1238"/>
                <a:gd name="T98" fmla="*/ 128 w 1425"/>
                <a:gd name="T99" fmla="*/ 738 h 1238"/>
                <a:gd name="T100" fmla="*/ 93 w 1425"/>
                <a:gd name="T101" fmla="*/ 665 h 1238"/>
                <a:gd name="T102" fmla="*/ 70 w 1425"/>
                <a:gd name="T103" fmla="*/ 624 h 1238"/>
                <a:gd name="T104" fmla="*/ 93 w 1425"/>
                <a:gd name="T105" fmla="*/ 596 h 1238"/>
                <a:gd name="T106" fmla="*/ 94 w 1425"/>
                <a:gd name="T107" fmla="*/ 550 h 1238"/>
                <a:gd name="T108" fmla="*/ 79 w 1425"/>
                <a:gd name="T109" fmla="*/ 507 h 1238"/>
                <a:gd name="T110" fmla="*/ 57 w 1425"/>
                <a:gd name="T111" fmla="*/ 447 h 1238"/>
                <a:gd name="T112" fmla="*/ 143 w 1425"/>
                <a:gd name="T113" fmla="*/ 389 h 1238"/>
                <a:gd name="T114" fmla="*/ 296 w 1425"/>
                <a:gd name="T115" fmla="*/ 467 h 1238"/>
                <a:gd name="T116" fmla="*/ 377 w 1425"/>
                <a:gd name="T117" fmla="*/ 443 h 1238"/>
                <a:gd name="T118" fmla="*/ 479 w 1425"/>
                <a:gd name="T119" fmla="*/ 382 h 1238"/>
                <a:gd name="T120" fmla="*/ 647 w 1425"/>
                <a:gd name="T121" fmla="*/ 313 h 1238"/>
                <a:gd name="T122" fmla="*/ 810 w 1425"/>
                <a:gd name="T123" fmla="*/ 291 h 1238"/>
                <a:gd name="T124" fmla="*/ 1410 w 1425"/>
                <a:gd name="T125" fmla="*/ 1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5" h="1238">
                  <a:moveTo>
                    <a:pt x="478" y="1235"/>
                  </a:moveTo>
                  <a:lnTo>
                    <a:pt x="475" y="1238"/>
                  </a:lnTo>
                  <a:lnTo>
                    <a:pt x="472" y="1238"/>
                  </a:lnTo>
                  <a:lnTo>
                    <a:pt x="471" y="1237"/>
                  </a:lnTo>
                  <a:lnTo>
                    <a:pt x="471" y="1236"/>
                  </a:lnTo>
                  <a:lnTo>
                    <a:pt x="473" y="1236"/>
                  </a:lnTo>
                  <a:lnTo>
                    <a:pt x="473" y="1236"/>
                  </a:lnTo>
                  <a:lnTo>
                    <a:pt x="475" y="1236"/>
                  </a:lnTo>
                  <a:lnTo>
                    <a:pt x="475" y="1235"/>
                  </a:lnTo>
                  <a:lnTo>
                    <a:pt x="477" y="1234"/>
                  </a:lnTo>
                  <a:lnTo>
                    <a:pt x="478" y="1234"/>
                  </a:lnTo>
                  <a:lnTo>
                    <a:pt x="478" y="1235"/>
                  </a:lnTo>
                  <a:close/>
                  <a:moveTo>
                    <a:pt x="421" y="1231"/>
                  </a:moveTo>
                  <a:lnTo>
                    <a:pt x="420" y="1231"/>
                  </a:lnTo>
                  <a:lnTo>
                    <a:pt x="419" y="1231"/>
                  </a:lnTo>
                  <a:lnTo>
                    <a:pt x="419" y="1231"/>
                  </a:lnTo>
                  <a:lnTo>
                    <a:pt x="419" y="1231"/>
                  </a:lnTo>
                  <a:lnTo>
                    <a:pt x="419" y="1230"/>
                  </a:lnTo>
                  <a:lnTo>
                    <a:pt x="420" y="1230"/>
                  </a:lnTo>
                  <a:lnTo>
                    <a:pt x="420" y="1230"/>
                  </a:lnTo>
                  <a:lnTo>
                    <a:pt x="421" y="1230"/>
                  </a:lnTo>
                  <a:lnTo>
                    <a:pt x="421" y="1230"/>
                  </a:lnTo>
                  <a:lnTo>
                    <a:pt x="421" y="1231"/>
                  </a:lnTo>
                  <a:close/>
                  <a:moveTo>
                    <a:pt x="477" y="1227"/>
                  </a:moveTo>
                  <a:lnTo>
                    <a:pt x="476" y="1227"/>
                  </a:lnTo>
                  <a:lnTo>
                    <a:pt x="476" y="1226"/>
                  </a:lnTo>
                  <a:lnTo>
                    <a:pt x="476" y="1226"/>
                  </a:lnTo>
                  <a:lnTo>
                    <a:pt x="477" y="1226"/>
                  </a:lnTo>
                  <a:lnTo>
                    <a:pt x="477" y="1226"/>
                  </a:lnTo>
                  <a:lnTo>
                    <a:pt x="477" y="1227"/>
                  </a:lnTo>
                  <a:close/>
                  <a:moveTo>
                    <a:pt x="473" y="1221"/>
                  </a:moveTo>
                  <a:lnTo>
                    <a:pt x="475" y="1223"/>
                  </a:lnTo>
                  <a:lnTo>
                    <a:pt x="476" y="1224"/>
                  </a:lnTo>
                  <a:lnTo>
                    <a:pt x="476" y="1225"/>
                  </a:lnTo>
                  <a:lnTo>
                    <a:pt x="475" y="1225"/>
                  </a:lnTo>
                  <a:lnTo>
                    <a:pt x="474" y="1224"/>
                  </a:lnTo>
                  <a:lnTo>
                    <a:pt x="473" y="1224"/>
                  </a:lnTo>
                  <a:lnTo>
                    <a:pt x="472" y="1223"/>
                  </a:lnTo>
                  <a:lnTo>
                    <a:pt x="470" y="1223"/>
                  </a:lnTo>
                  <a:lnTo>
                    <a:pt x="469" y="1222"/>
                  </a:lnTo>
                  <a:lnTo>
                    <a:pt x="468" y="1224"/>
                  </a:lnTo>
                  <a:lnTo>
                    <a:pt x="466" y="1224"/>
                  </a:lnTo>
                  <a:lnTo>
                    <a:pt x="464" y="1225"/>
                  </a:lnTo>
                  <a:lnTo>
                    <a:pt x="463" y="1225"/>
                  </a:lnTo>
                  <a:lnTo>
                    <a:pt x="460" y="1225"/>
                  </a:lnTo>
                  <a:lnTo>
                    <a:pt x="459" y="1226"/>
                  </a:lnTo>
                  <a:lnTo>
                    <a:pt x="457" y="1226"/>
                  </a:lnTo>
                  <a:lnTo>
                    <a:pt x="456" y="1227"/>
                  </a:lnTo>
                  <a:lnTo>
                    <a:pt x="455" y="1230"/>
                  </a:lnTo>
                  <a:lnTo>
                    <a:pt x="455" y="1231"/>
                  </a:lnTo>
                  <a:lnTo>
                    <a:pt x="455" y="1232"/>
                  </a:lnTo>
                  <a:lnTo>
                    <a:pt x="454" y="1232"/>
                  </a:lnTo>
                  <a:lnTo>
                    <a:pt x="449" y="1232"/>
                  </a:lnTo>
                  <a:lnTo>
                    <a:pt x="445" y="1230"/>
                  </a:lnTo>
                  <a:lnTo>
                    <a:pt x="443" y="1228"/>
                  </a:lnTo>
                  <a:lnTo>
                    <a:pt x="443" y="1227"/>
                  </a:lnTo>
                  <a:lnTo>
                    <a:pt x="442" y="1226"/>
                  </a:lnTo>
                  <a:lnTo>
                    <a:pt x="443" y="1225"/>
                  </a:lnTo>
                  <a:lnTo>
                    <a:pt x="443" y="1224"/>
                  </a:lnTo>
                  <a:lnTo>
                    <a:pt x="444" y="1223"/>
                  </a:lnTo>
                  <a:lnTo>
                    <a:pt x="446" y="1223"/>
                  </a:lnTo>
                  <a:lnTo>
                    <a:pt x="446" y="1222"/>
                  </a:lnTo>
                  <a:lnTo>
                    <a:pt x="447" y="1222"/>
                  </a:lnTo>
                  <a:lnTo>
                    <a:pt x="449" y="1221"/>
                  </a:lnTo>
                  <a:lnTo>
                    <a:pt x="454" y="1221"/>
                  </a:lnTo>
                  <a:lnTo>
                    <a:pt x="456" y="1223"/>
                  </a:lnTo>
                  <a:lnTo>
                    <a:pt x="457" y="1223"/>
                  </a:lnTo>
                  <a:lnTo>
                    <a:pt x="458" y="1222"/>
                  </a:lnTo>
                  <a:lnTo>
                    <a:pt x="459" y="1222"/>
                  </a:lnTo>
                  <a:lnTo>
                    <a:pt x="459" y="1221"/>
                  </a:lnTo>
                  <a:lnTo>
                    <a:pt x="465" y="1221"/>
                  </a:lnTo>
                  <a:lnTo>
                    <a:pt x="466" y="1220"/>
                  </a:lnTo>
                  <a:lnTo>
                    <a:pt x="469" y="1220"/>
                  </a:lnTo>
                  <a:lnTo>
                    <a:pt x="470" y="1220"/>
                  </a:lnTo>
                  <a:lnTo>
                    <a:pt x="473" y="1221"/>
                  </a:lnTo>
                  <a:close/>
                  <a:moveTo>
                    <a:pt x="136" y="1108"/>
                  </a:moveTo>
                  <a:lnTo>
                    <a:pt x="136" y="1108"/>
                  </a:lnTo>
                  <a:lnTo>
                    <a:pt x="135" y="1108"/>
                  </a:lnTo>
                  <a:lnTo>
                    <a:pt x="134" y="1108"/>
                  </a:lnTo>
                  <a:lnTo>
                    <a:pt x="135" y="1107"/>
                  </a:lnTo>
                  <a:lnTo>
                    <a:pt x="136" y="1107"/>
                  </a:lnTo>
                  <a:lnTo>
                    <a:pt x="136" y="1107"/>
                  </a:lnTo>
                  <a:lnTo>
                    <a:pt x="136" y="1108"/>
                  </a:lnTo>
                  <a:close/>
                  <a:moveTo>
                    <a:pt x="319" y="1088"/>
                  </a:moveTo>
                  <a:lnTo>
                    <a:pt x="318" y="1088"/>
                  </a:lnTo>
                  <a:lnTo>
                    <a:pt x="317" y="1088"/>
                  </a:lnTo>
                  <a:lnTo>
                    <a:pt x="319" y="1087"/>
                  </a:lnTo>
                  <a:lnTo>
                    <a:pt x="319" y="1088"/>
                  </a:lnTo>
                  <a:close/>
                  <a:moveTo>
                    <a:pt x="170" y="1017"/>
                  </a:moveTo>
                  <a:lnTo>
                    <a:pt x="170" y="1017"/>
                  </a:lnTo>
                  <a:lnTo>
                    <a:pt x="170" y="1016"/>
                  </a:lnTo>
                  <a:lnTo>
                    <a:pt x="170" y="1015"/>
                  </a:lnTo>
                  <a:lnTo>
                    <a:pt x="170" y="1015"/>
                  </a:lnTo>
                  <a:lnTo>
                    <a:pt x="171" y="1015"/>
                  </a:lnTo>
                  <a:lnTo>
                    <a:pt x="171" y="1015"/>
                  </a:lnTo>
                  <a:lnTo>
                    <a:pt x="171" y="1016"/>
                  </a:lnTo>
                  <a:lnTo>
                    <a:pt x="170" y="1017"/>
                  </a:lnTo>
                  <a:close/>
                  <a:moveTo>
                    <a:pt x="189" y="1010"/>
                  </a:moveTo>
                  <a:lnTo>
                    <a:pt x="189" y="1010"/>
                  </a:lnTo>
                  <a:lnTo>
                    <a:pt x="187" y="1010"/>
                  </a:lnTo>
                  <a:lnTo>
                    <a:pt x="187" y="1010"/>
                  </a:lnTo>
                  <a:lnTo>
                    <a:pt x="187" y="1009"/>
                  </a:lnTo>
                  <a:lnTo>
                    <a:pt x="188" y="1009"/>
                  </a:lnTo>
                  <a:lnTo>
                    <a:pt x="189" y="1010"/>
                  </a:lnTo>
                  <a:close/>
                  <a:moveTo>
                    <a:pt x="180" y="1006"/>
                  </a:moveTo>
                  <a:lnTo>
                    <a:pt x="182" y="1007"/>
                  </a:lnTo>
                  <a:lnTo>
                    <a:pt x="185" y="1007"/>
                  </a:lnTo>
                  <a:lnTo>
                    <a:pt x="186" y="1008"/>
                  </a:lnTo>
                  <a:lnTo>
                    <a:pt x="186" y="1009"/>
                  </a:lnTo>
                  <a:lnTo>
                    <a:pt x="184" y="1011"/>
                  </a:lnTo>
                  <a:lnTo>
                    <a:pt x="183" y="1011"/>
                  </a:lnTo>
                  <a:lnTo>
                    <a:pt x="183" y="1012"/>
                  </a:lnTo>
                  <a:lnTo>
                    <a:pt x="182" y="1013"/>
                  </a:lnTo>
                  <a:lnTo>
                    <a:pt x="180" y="1011"/>
                  </a:lnTo>
                  <a:lnTo>
                    <a:pt x="179" y="1011"/>
                  </a:lnTo>
                  <a:lnTo>
                    <a:pt x="179" y="1010"/>
                  </a:lnTo>
                  <a:lnTo>
                    <a:pt x="179" y="1008"/>
                  </a:lnTo>
                  <a:lnTo>
                    <a:pt x="180" y="1006"/>
                  </a:lnTo>
                  <a:close/>
                  <a:moveTo>
                    <a:pt x="254" y="1005"/>
                  </a:moveTo>
                  <a:lnTo>
                    <a:pt x="251" y="1007"/>
                  </a:lnTo>
                  <a:lnTo>
                    <a:pt x="250" y="1007"/>
                  </a:lnTo>
                  <a:lnTo>
                    <a:pt x="249" y="1004"/>
                  </a:lnTo>
                  <a:lnTo>
                    <a:pt x="249" y="1004"/>
                  </a:lnTo>
                  <a:lnTo>
                    <a:pt x="249" y="1002"/>
                  </a:lnTo>
                  <a:lnTo>
                    <a:pt x="250" y="1002"/>
                  </a:lnTo>
                  <a:lnTo>
                    <a:pt x="251" y="1003"/>
                  </a:lnTo>
                  <a:lnTo>
                    <a:pt x="253" y="1003"/>
                  </a:lnTo>
                  <a:lnTo>
                    <a:pt x="254" y="1005"/>
                  </a:lnTo>
                  <a:close/>
                  <a:moveTo>
                    <a:pt x="449" y="993"/>
                  </a:moveTo>
                  <a:lnTo>
                    <a:pt x="448" y="993"/>
                  </a:lnTo>
                  <a:lnTo>
                    <a:pt x="448" y="992"/>
                  </a:lnTo>
                  <a:lnTo>
                    <a:pt x="448" y="989"/>
                  </a:lnTo>
                  <a:lnTo>
                    <a:pt x="449" y="989"/>
                  </a:lnTo>
                  <a:lnTo>
                    <a:pt x="449" y="993"/>
                  </a:lnTo>
                  <a:close/>
                  <a:moveTo>
                    <a:pt x="447" y="984"/>
                  </a:moveTo>
                  <a:lnTo>
                    <a:pt x="446" y="984"/>
                  </a:lnTo>
                  <a:lnTo>
                    <a:pt x="446" y="983"/>
                  </a:lnTo>
                  <a:lnTo>
                    <a:pt x="446" y="982"/>
                  </a:lnTo>
                  <a:lnTo>
                    <a:pt x="448" y="984"/>
                  </a:lnTo>
                  <a:lnTo>
                    <a:pt x="447" y="984"/>
                  </a:lnTo>
                  <a:close/>
                  <a:moveTo>
                    <a:pt x="159" y="975"/>
                  </a:moveTo>
                  <a:lnTo>
                    <a:pt x="158" y="976"/>
                  </a:lnTo>
                  <a:lnTo>
                    <a:pt x="158" y="975"/>
                  </a:lnTo>
                  <a:lnTo>
                    <a:pt x="158" y="974"/>
                  </a:lnTo>
                  <a:lnTo>
                    <a:pt x="158" y="974"/>
                  </a:lnTo>
                  <a:lnTo>
                    <a:pt x="159" y="974"/>
                  </a:lnTo>
                  <a:lnTo>
                    <a:pt x="159" y="975"/>
                  </a:lnTo>
                  <a:close/>
                  <a:moveTo>
                    <a:pt x="258" y="971"/>
                  </a:moveTo>
                  <a:lnTo>
                    <a:pt x="257" y="972"/>
                  </a:lnTo>
                  <a:lnTo>
                    <a:pt x="256" y="971"/>
                  </a:lnTo>
                  <a:lnTo>
                    <a:pt x="256" y="970"/>
                  </a:lnTo>
                  <a:lnTo>
                    <a:pt x="255" y="969"/>
                  </a:lnTo>
                  <a:lnTo>
                    <a:pt x="255" y="968"/>
                  </a:lnTo>
                  <a:lnTo>
                    <a:pt x="257" y="968"/>
                  </a:lnTo>
                  <a:lnTo>
                    <a:pt x="257" y="970"/>
                  </a:lnTo>
                  <a:lnTo>
                    <a:pt x="258" y="971"/>
                  </a:lnTo>
                  <a:close/>
                  <a:moveTo>
                    <a:pt x="255" y="959"/>
                  </a:moveTo>
                  <a:lnTo>
                    <a:pt x="254" y="960"/>
                  </a:lnTo>
                  <a:lnTo>
                    <a:pt x="254" y="959"/>
                  </a:lnTo>
                  <a:lnTo>
                    <a:pt x="253" y="958"/>
                  </a:lnTo>
                  <a:lnTo>
                    <a:pt x="253" y="957"/>
                  </a:lnTo>
                  <a:lnTo>
                    <a:pt x="254" y="957"/>
                  </a:lnTo>
                  <a:lnTo>
                    <a:pt x="254" y="957"/>
                  </a:lnTo>
                  <a:lnTo>
                    <a:pt x="255" y="958"/>
                  </a:lnTo>
                  <a:lnTo>
                    <a:pt x="255" y="959"/>
                  </a:lnTo>
                  <a:close/>
                  <a:moveTo>
                    <a:pt x="129" y="921"/>
                  </a:moveTo>
                  <a:lnTo>
                    <a:pt x="133" y="923"/>
                  </a:lnTo>
                  <a:lnTo>
                    <a:pt x="135" y="923"/>
                  </a:lnTo>
                  <a:lnTo>
                    <a:pt x="136" y="924"/>
                  </a:lnTo>
                  <a:lnTo>
                    <a:pt x="136" y="924"/>
                  </a:lnTo>
                  <a:lnTo>
                    <a:pt x="136" y="925"/>
                  </a:lnTo>
                  <a:lnTo>
                    <a:pt x="135" y="926"/>
                  </a:lnTo>
                  <a:lnTo>
                    <a:pt x="134" y="926"/>
                  </a:lnTo>
                  <a:lnTo>
                    <a:pt x="133" y="925"/>
                  </a:lnTo>
                  <a:lnTo>
                    <a:pt x="129" y="923"/>
                  </a:lnTo>
                  <a:lnTo>
                    <a:pt x="128" y="923"/>
                  </a:lnTo>
                  <a:lnTo>
                    <a:pt x="128" y="923"/>
                  </a:lnTo>
                  <a:lnTo>
                    <a:pt x="126" y="923"/>
                  </a:lnTo>
                  <a:lnTo>
                    <a:pt x="126" y="923"/>
                  </a:lnTo>
                  <a:lnTo>
                    <a:pt x="126" y="922"/>
                  </a:lnTo>
                  <a:lnTo>
                    <a:pt x="126" y="922"/>
                  </a:lnTo>
                  <a:lnTo>
                    <a:pt x="127" y="921"/>
                  </a:lnTo>
                  <a:lnTo>
                    <a:pt x="129" y="921"/>
                  </a:lnTo>
                  <a:close/>
                  <a:moveTo>
                    <a:pt x="147" y="918"/>
                  </a:moveTo>
                  <a:lnTo>
                    <a:pt x="146" y="919"/>
                  </a:lnTo>
                  <a:lnTo>
                    <a:pt x="145" y="919"/>
                  </a:lnTo>
                  <a:lnTo>
                    <a:pt x="144" y="919"/>
                  </a:lnTo>
                  <a:lnTo>
                    <a:pt x="145" y="918"/>
                  </a:lnTo>
                  <a:lnTo>
                    <a:pt x="145" y="918"/>
                  </a:lnTo>
                  <a:lnTo>
                    <a:pt x="146" y="917"/>
                  </a:lnTo>
                  <a:lnTo>
                    <a:pt x="147" y="917"/>
                  </a:lnTo>
                  <a:lnTo>
                    <a:pt x="147" y="918"/>
                  </a:lnTo>
                  <a:close/>
                  <a:moveTo>
                    <a:pt x="147" y="916"/>
                  </a:moveTo>
                  <a:lnTo>
                    <a:pt x="147" y="917"/>
                  </a:lnTo>
                  <a:lnTo>
                    <a:pt x="146" y="916"/>
                  </a:lnTo>
                  <a:lnTo>
                    <a:pt x="146" y="916"/>
                  </a:lnTo>
                  <a:lnTo>
                    <a:pt x="146" y="915"/>
                  </a:lnTo>
                  <a:lnTo>
                    <a:pt x="147" y="915"/>
                  </a:lnTo>
                  <a:lnTo>
                    <a:pt x="147" y="916"/>
                  </a:lnTo>
                  <a:close/>
                  <a:moveTo>
                    <a:pt x="49" y="635"/>
                  </a:moveTo>
                  <a:lnTo>
                    <a:pt x="49" y="635"/>
                  </a:lnTo>
                  <a:lnTo>
                    <a:pt x="48" y="634"/>
                  </a:lnTo>
                  <a:lnTo>
                    <a:pt x="48" y="633"/>
                  </a:lnTo>
                  <a:lnTo>
                    <a:pt x="48" y="633"/>
                  </a:lnTo>
                  <a:lnTo>
                    <a:pt x="49" y="633"/>
                  </a:lnTo>
                  <a:lnTo>
                    <a:pt x="49" y="634"/>
                  </a:lnTo>
                  <a:lnTo>
                    <a:pt x="49" y="635"/>
                  </a:lnTo>
                  <a:close/>
                  <a:moveTo>
                    <a:pt x="78" y="618"/>
                  </a:moveTo>
                  <a:lnTo>
                    <a:pt x="77" y="618"/>
                  </a:lnTo>
                  <a:lnTo>
                    <a:pt x="76" y="617"/>
                  </a:lnTo>
                  <a:lnTo>
                    <a:pt x="76" y="617"/>
                  </a:lnTo>
                  <a:lnTo>
                    <a:pt x="77" y="617"/>
                  </a:lnTo>
                  <a:lnTo>
                    <a:pt x="78" y="617"/>
                  </a:lnTo>
                  <a:lnTo>
                    <a:pt x="78" y="617"/>
                  </a:lnTo>
                  <a:lnTo>
                    <a:pt x="78" y="617"/>
                  </a:lnTo>
                  <a:lnTo>
                    <a:pt x="78" y="618"/>
                  </a:lnTo>
                  <a:close/>
                  <a:moveTo>
                    <a:pt x="64" y="593"/>
                  </a:moveTo>
                  <a:lnTo>
                    <a:pt x="62" y="594"/>
                  </a:lnTo>
                  <a:lnTo>
                    <a:pt x="60" y="594"/>
                  </a:lnTo>
                  <a:lnTo>
                    <a:pt x="60" y="594"/>
                  </a:lnTo>
                  <a:lnTo>
                    <a:pt x="60" y="592"/>
                  </a:lnTo>
                  <a:lnTo>
                    <a:pt x="59" y="591"/>
                  </a:lnTo>
                  <a:lnTo>
                    <a:pt x="60" y="590"/>
                  </a:lnTo>
                  <a:lnTo>
                    <a:pt x="61" y="590"/>
                  </a:lnTo>
                  <a:lnTo>
                    <a:pt x="63" y="590"/>
                  </a:lnTo>
                  <a:lnTo>
                    <a:pt x="65" y="591"/>
                  </a:lnTo>
                  <a:lnTo>
                    <a:pt x="65" y="592"/>
                  </a:lnTo>
                  <a:lnTo>
                    <a:pt x="64" y="593"/>
                  </a:lnTo>
                  <a:close/>
                  <a:moveTo>
                    <a:pt x="79" y="591"/>
                  </a:moveTo>
                  <a:lnTo>
                    <a:pt x="79" y="595"/>
                  </a:lnTo>
                  <a:lnTo>
                    <a:pt x="79" y="596"/>
                  </a:lnTo>
                  <a:lnTo>
                    <a:pt x="81" y="596"/>
                  </a:lnTo>
                  <a:lnTo>
                    <a:pt x="84" y="595"/>
                  </a:lnTo>
                  <a:lnTo>
                    <a:pt x="87" y="595"/>
                  </a:lnTo>
                  <a:lnTo>
                    <a:pt x="88" y="596"/>
                  </a:lnTo>
                  <a:lnTo>
                    <a:pt x="89" y="597"/>
                  </a:lnTo>
                  <a:lnTo>
                    <a:pt x="89" y="598"/>
                  </a:lnTo>
                  <a:lnTo>
                    <a:pt x="88" y="598"/>
                  </a:lnTo>
                  <a:lnTo>
                    <a:pt x="87" y="598"/>
                  </a:lnTo>
                  <a:lnTo>
                    <a:pt x="85" y="598"/>
                  </a:lnTo>
                  <a:lnTo>
                    <a:pt x="84" y="599"/>
                  </a:lnTo>
                  <a:lnTo>
                    <a:pt x="82" y="599"/>
                  </a:lnTo>
                  <a:lnTo>
                    <a:pt x="82" y="599"/>
                  </a:lnTo>
                  <a:lnTo>
                    <a:pt x="74" y="598"/>
                  </a:lnTo>
                  <a:lnTo>
                    <a:pt x="74" y="598"/>
                  </a:lnTo>
                  <a:lnTo>
                    <a:pt x="74" y="595"/>
                  </a:lnTo>
                  <a:lnTo>
                    <a:pt x="74" y="594"/>
                  </a:lnTo>
                  <a:lnTo>
                    <a:pt x="75" y="593"/>
                  </a:lnTo>
                  <a:lnTo>
                    <a:pt x="76" y="593"/>
                  </a:lnTo>
                  <a:lnTo>
                    <a:pt x="77" y="593"/>
                  </a:lnTo>
                  <a:lnTo>
                    <a:pt x="77" y="590"/>
                  </a:lnTo>
                  <a:lnTo>
                    <a:pt x="78" y="589"/>
                  </a:lnTo>
                  <a:lnTo>
                    <a:pt x="79" y="590"/>
                  </a:lnTo>
                  <a:lnTo>
                    <a:pt x="79" y="591"/>
                  </a:lnTo>
                  <a:close/>
                  <a:moveTo>
                    <a:pt x="97" y="580"/>
                  </a:moveTo>
                  <a:lnTo>
                    <a:pt x="97" y="581"/>
                  </a:lnTo>
                  <a:lnTo>
                    <a:pt x="95" y="581"/>
                  </a:lnTo>
                  <a:lnTo>
                    <a:pt x="94" y="580"/>
                  </a:lnTo>
                  <a:lnTo>
                    <a:pt x="94" y="579"/>
                  </a:lnTo>
                  <a:lnTo>
                    <a:pt x="96" y="579"/>
                  </a:lnTo>
                  <a:lnTo>
                    <a:pt x="97" y="580"/>
                  </a:lnTo>
                  <a:close/>
                  <a:moveTo>
                    <a:pt x="80" y="572"/>
                  </a:moveTo>
                  <a:lnTo>
                    <a:pt x="82" y="574"/>
                  </a:lnTo>
                  <a:lnTo>
                    <a:pt x="83" y="574"/>
                  </a:lnTo>
                  <a:lnTo>
                    <a:pt x="83" y="576"/>
                  </a:lnTo>
                  <a:lnTo>
                    <a:pt x="82" y="576"/>
                  </a:lnTo>
                  <a:lnTo>
                    <a:pt x="81" y="576"/>
                  </a:lnTo>
                  <a:lnTo>
                    <a:pt x="80" y="577"/>
                  </a:lnTo>
                  <a:lnTo>
                    <a:pt x="79" y="577"/>
                  </a:lnTo>
                  <a:lnTo>
                    <a:pt x="79" y="577"/>
                  </a:lnTo>
                  <a:lnTo>
                    <a:pt x="77" y="578"/>
                  </a:lnTo>
                  <a:lnTo>
                    <a:pt x="77" y="579"/>
                  </a:lnTo>
                  <a:lnTo>
                    <a:pt x="78" y="580"/>
                  </a:lnTo>
                  <a:lnTo>
                    <a:pt x="78" y="582"/>
                  </a:lnTo>
                  <a:lnTo>
                    <a:pt x="77" y="583"/>
                  </a:lnTo>
                  <a:lnTo>
                    <a:pt x="73" y="584"/>
                  </a:lnTo>
                  <a:lnTo>
                    <a:pt x="72" y="584"/>
                  </a:lnTo>
                  <a:lnTo>
                    <a:pt x="71" y="584"/>
                  </a:lnTo>
                  <a:lnTo>
                    <a:pt x="69" y="584"/>
                  </a:lnTo>
                  <a:lnTo>
                    <a:pt x="69" y="584"/>
                  </a:lnTo>
                  <a:lnTo>
                    <a:pt x="68" y="582"/>
                  </a:lnTo>
                  <a:lnTo>
                    <a:pt x="67" y="578"/>
                  </a:lnTo>
                  <a:lnTo>
                    <a:pt x="67" y="578"/>
                  </a:lnTo>
                  <a:lnTo>
                    <a:pt x="67" y="576"/>
                  </a:lnTo>
                  <a:lnTo>
                    <a:pt x="66" y="576"/>
                  </a:lnTo>
                  <a:lnTo>
                    <a:pt x="68" y="573"/>
                  </a:lnTo>
                  <a:lnTo>
                    <a:pt x="69" y="573"/>
                  </a:lnTo>
                  <a:lnTo>
                    <a:pt x="69" y="573"/>
                  </a:lnTo>
                  <a:lnTo>
                    <a:pt x="71" y="573"/>
                  </a:lnTo>
                  <a:lnTo>
                    <a:pt x="71" y="573"/>
                  </a:lnTo>
                  <a:lnTo>
                    <a:pt x="72" y="573"/>
                  </a:lnTo>
                  <a:lnTo>
                    <a:pt x="73" y="573"/>
                  </a:lnTo>
                  <a:lnTo>
                    <a:pt x="74" y="572"/>
                  </a:lnTo>
                  <a:lnTo>
                    <a:pt x="75" y="572"/>
                  </a:lnTo>
                  <a:lnTo>
                    <a:pt x="78" y="572"/>
                  </a:lnTo>
                  <a:lnTo>
                    <a:pt x="79" y="572"/>
                  </a:lnTo>
                  <a:lnTo>
                    <a:pt x="80" y="572"/>
                  </a:lnTo>
                  <a:close/>
                  <a:moveTo>
                    <a:pt x="1020" y="534"/>
                  </a:moveTo>
                  <a:lnTo>
                    <a:pt x="1019" y="534"/>
                  </a:lnTo>
                  <a:lnTo>
                    <a:pt x="1019" y="534"/>
                  </a:lnTo>
                  <a:lnTo>
                    <a:pt x="1020" y="533"/>
                  </a:lnTo>
                  <a:lnTo>
                    <a:pt x="1021" y="533"/>
                  </a:lnTo>
                  <a:lnTo>
                    <a:pt x="1021" y="533"/>
                  </a:lnTo>
                  <a:lnTo>
                    <a:pt x="1021" y="534"/>
                  </a:lnTo>
                  <a:lnTo>
                    <a:pt x="1020" y="534"/>
                  </a:lnTo>
                  <a:close/>
                  <a:moveTo>
                    <a:pt x="1023" y="532"/>
                  </a:moveTo>
                  <a:lnTo>
                    <a:pt x="1022" y="532"/>
                  </a:lnTo>
                  <a:lnTo>
                    <a:pt x="1022" y="532"/>
                  </a:lnTo>
                  <a:lnTo>
                    <a:pt x="1023" y="531"/>
                  </a:lnTo>
                  <a:lnTo>
                    <a:pt x="1023" y="531"/>
                  </a:lnTo>
                  <a:lnTo>
                    <a:pt x="1023" y="531"/>
                  </a:lnTo>
                  <a:lnTo>
                    <a:pt x="1023" y="532"/>
                  </a:lnTo>
                  <a:close/>
                  <a:moveTo>
                    <a:pt x="79" y="487"/>
                  </a:moveTo>
                  <a:lnTo>
                    <a:pt x="78" y="488"/>
                  </a:lnTo>
                  <a:lnTo>
                    <a:pt x="76" y="488"/>
                  </a:lnTo>
                  <a:lnTo>
                    <a:pt x="76" y="487"/>
                  </a:lnTo>
                  <a:lnTo>
                    <a:pt x="77" y="486"/>
                  </a:lnTo>
                  <a:lnTo>
                    <a:pt x="78" y="486"/>
                  </a:lnTo>
                  <a:lnTo>
                    <a:pt x="79" y="487"/>
                  </a:lnTo>
                  <a:close/>
                  <a:moveTo>
                    <a:pt x="23" y="456"/>
                  </a:moveTo>
                  <a:lnTo>
                    <a:pt x="21" y="458"/>
                  </a:lnTo>
                  <a:lnTo>
                    <a:pt x="19" y="458"/>
                  </a:lnTo>
                  <a:lnTo>
                    <a:pt x="19" y="456"/>
                  </a:lnTo>
                  <a:lnTo>
                    <a:pt x="19" y="456"/>
                  </a:lnTo>
                  <a:lnTo>
                    <a:pt x="20" y="451"/>
                  </a:lnTo>
                  <a:lnTo>
                    <a:pt x="21" y="450"/>
                  </a:lnTo>
                  <a:lnTo>
                    <a:pt x="24" y="450"/>
                  </a:lnTo>
                  <a:lnTo>
                    <a:pt x="25" y="451"/>
                  </a:lnTo>
                  <a:lnTo>
                    <a:pt x="27" y="452"/>
                  </a:lnTo>
                  <a:lnTo>
                    <a:pt x="26" y="453"/>
                  </a:lnTo>
                  <a:lnTo>
                    <a:pt x="25" y="455"/>
                  </a:lnTo>
                  <a:lnTo>
                    <a:pt x="23" y="456"/>
                  </a:lnTo>
                  <a:close/>
                  <a:moveTo>
                    <a:pt x="1054" y="442"/>
                  </a:moveTo>
                  <a:lnTo>
                    <a:pt x="1053" y="442"/>
                  </a:lnTo>
                  <a:lnTo>
                    <a:pt x="1053" y="442"/>
                  </a:lnTo>
                  <a:lnTo>
                    <a:pt x="1053" y="441"/>
                  </a:lnTo>
                  <a:lnTo>
                    <a:pt x="1053" y="441"/>
                  </a:lnTo>
                  <a:lnTo>
                    <a:pt x="1054" y="441"/>
                  </a:lnTo>
                  <a:lnTo>
                    <a:pt x="1055" y="441"/>
                  </a:lnTo>
                  <a:lnTo>
                    <a:pt x="1055" y="442"/>
                  </a:lnTo>
                  <a:lnTo>
                    <a:pt x="1054" y="442"/>
                  </a:lnTo>
                  <a:close/>
                  <a:moveTo>
                    <a:pt x="2" y="410"/>
                  </a:moveTo>
                  <a:lnTo>
                    <a:pt x="3" y="411"/>
                  </a:lnTo>
                  <a:lnTo>
                    <a:pt x="5" y="411"/>
                  </a:lnTo>
                  <a:lnTo>
                    <a:pt x="7" y="412"/>
                  </a:lnTo>
                  <a:lnTo>
                    <a:pt x="8" y="412"/>
                  </a:lnTo>
                  <a:lnTo>
                    <a:pt x="10" y="413"/>
                  </a:lnTo>
                  <a:lnTo>
                    <a:pt x="11" y="415"/>
                  </a:lnTo>
                  <a:lnTo>
                    <a:pt x="10" y="415"/>
                  </a:lnTo>
                  <a:lnTo>
                    <a:pt x="10" y="422"/>
                  </a:lnTo>
                  <a:lnTo>
                    <a:pt x="9" y="423"/>
                  </a:lnTo>
                  <a:lnTo>
                    <a:pt x="9" y="426"/>
                  </a:lnTo>
                  <a:lnTo>
                    <a:pt x="9" y="427"/>
                  </a:lnTo>
                  <a:lnTo>
                    <a:pt x="9" y="428"/>
                  </a:lnTo>
                  <a:lnTo>
                    <a:pt x="7" y="429"/>
                  </a:lnTo>
                  <a:lnTo>
                    <a:pt x="6" y="430"/>
                  </a:lnTo>
                  <a:lnTo>
                    <a:pt x="5" y="430"/>
                  </a:lnTo>
                  <a:lnTo>
                    <a:pt x="3" y="430"/>
                  </a:lnTo>
                  <a:lnTo>
                    <a:pt x="2" y="429"/>
                  </a:lnTo>
                  <a:lnTo>
                    <a:pt x="2" y="427"/>
                  </a:lnTo>
                  <a:lnTo>
                    <a:pt x="1" y="427"/>
                  </a:lnTo>
                  <a:lnTo>
                    <a:pt x="1" y="419"/>
                  </a:lnTo>
                  <a:lnTo>
                    <a:pt x="0" y="418"/>
                  </a:lnTo>
                  <a:lnTo>
                    <a:pt x="0" y="417"/>
                  </a:lnTo>
                  <a:lnTo>
                    <a:pt x="0" y="416"/>
                  </a:lnTo>
                  <a:lnTo>
                    <a:pt x="0" y="410"/>
                  </a:lnTo>
                  <a:lnTo>
                    <a:pt x="1" y="410"/>
                  </a:lnTo>
                  <a:lnTo>
                    <a:pt x="1" y="410"/>
                  </a:lnTo>
                  <a:lnTo>
                    <a:pt x="2" y="410"/>
                  </a:lnTo>
                  <a:close/>
                  <a:moveTo>
                    <a:pt x="46" y="411"/>
                  </a:moveTo>
                  <a:lnTo>
                    <a:pt x="45" y="411"/>
                  </a:lnTo>
                  <a:lnTo>
                    <a:pt x="45" y="410"/>
                  </a:lnTo>
                  <a:lnTo>
                    <a:pt x="45" y="409"/>
                  </a:lnTo>
                  <a:lnTo>
                    <a:pt x="45" y="409"/>
                  </a:lnTo>
                  <a:lnTo>
                    <a:pt x="46" y="409"/>
                  </a:lnTo>
                  <a:lnTo>
                    <a:pt x="46" y="409"/>
                  </a:lnTo>
                  <a:lnTo>
                    <a:pt x="46" y="410"/>
                  </a:lnTo>
                  <a:lnTo>
                    <a:pt x="46" y="411"/>
                  </a:lnTo>
                  <a:close/>
                  <a:moveTo>
                    <a:pt x="1009" y="371"/>
                  </a:moveTo>
                  <a:lnTo>
                    <a:pt x="1008" y="371"/>
                  </a:lnTo>
                  <a:lnTo>
                    <a:pt x="1008" y="371"/>
                  </a:lnTo>
                  <a:lnTo>
                    <a:pt x="1008" y="370"/>
                  </a:lnTo>
                  <a:lnTo>
                    <a:pt x="1009" y="370"/>
                  </a:lnTo>
                  <a:lnTo>
                    <a:pt x="1010" y="370"/>
                  </a:lnTo>
                  <a:lnTo>
                    <a:pt x="1009" y="371"/>
                  </a:lnTo>
                  <a:close/>
                  <a:moveTo>
                    <a:pt x="1051" y="332"/>
                  </a:moveTo>
                  <a:lnTo>
                    <a:pt x="1049" y="332"/>
                  </a:lnTo>
                  <a:lnTo>
                    <a:pt x="1049" y="332"/>
                  </a:lnTo>
                  <a:lnTo>
                    <a:pt x="1049" y="331"/>
                  </a:lnTo>
                  <a:lnTo>
                    <a:pt x="1049" y="331"/>
                  </a:lnTo>
                  <a:lnTo>
                    <a:pt x="1050" y="331"/>
                  </a:lnTo>
                  <a:lnTo>
                    <a:pt x="1050" y="331"/>
                  </a:lnTo>
                  <a:lnTo>
                    <a:pt x="1051" y="331"/>
                  </a:lnTo>
                  <a:lnTo>
                    <a:pt x="1051" y="331"/>
                  </a:lnTo>
                  <a:lnTo>
                    <a:pt x="1051" y="332"/>
                  </a:lnTo>
                  <a:close/>
                  <a:moveTo>
                    <a:pt x="1293" y="200"/>
                  </a:moveTo>
                  <a:lnTo>
                    <a:pt x="1289" y="204"/>
                  </a:lnTo>
                  <a:lnTo>
                    <a:pt x="1289" y="203"/>
                  </a:lnTo>
                  <a:lnTo>
                    <a:pt x="1289" y="202"/>
                  </a:lnTo>
                  <a:lnTo>
                    <a:pt x="1292" y="199"/>
                  </a:lnTo>
                  <a:lnTo>
                    <a:pt x="1292" y="199"/>
                  </a:lnTo>
                  <a:lnTo>
                    <a:pt x="1293" y="200"/>
                  </a:lnTo>
                  <a:close/>
                  <a:moveTo>
                    <a:pt x="1338" y="158"/>
                  </a:moveTo>
                  <a:lnTo>
                    <a:pt x="1338" y="158"/>
                  </a:lnTo>
                  <a:lnTo>
                    <a:pt x="1337" y="157"/>
                  </a:lnTo>
                  <a:lnTo>
                    <a:pt x="1337" y="157"/>
                  </a:lnTo>
                  <a:lnTo>
                    <a:pt x="1337" y="157"/>
                  </a:lnTo>
                  <a:lnTo>
                    <a:pt x="1338" y="157"/>
                  </a:lnTo>
                  <a:lnTo>
                    <a:pt x="1338" y="157"/>
                  </a:lnTo>
                  <a:lnTo>
                    <a:pt x="1338" y="158"/>
                  </a:lnTo>
                  <a:close/>
                  <a:moveTo>
                    <a:pt x="1378" y="68"/>
                  </a:moveTo>
                  <a:lnTo>
                    <a:pt x="1380" y="70"/>
                  </a:lnTo>
                  <a:lnTo>
                    <a:pt x="1381" y="70"/>
                  </a:lnTo>
                  <a:lnTo>
                    <a:pt x="1382" y="72"/>
                  </a:lnTo>
                  <a:lnTo>
                    <a:pt x="1383" y="72"/>
                  </a:lnTo>
                  <a:lnTo>
                    <a:pt x="1385" y="73"/>
                  </a:lnTo>
                  <a:lnTo>
                    <a:pt x="1386" y="76"/>
                  </a:lnTo>
                  <a:lnTo>
                    <a:pt x="1387" y="78"/>
                  </a:lnTo>
                  <a:lnTo>
                    <a:pt x="1388" y="78"/>
                  </a:lnTo>
                  <a:lnTo>
                    <a:pt x="1389" y="79"/>
                  </a:lnTo>
                  <a:lnTo>
                    <a:pt x="1392" y="79"/>
                  </a:lnTo>
                  <a:lnTo>
                    <a:pt x="1393" y="77"/>
                  </a:lnTo>
                  <a:lnTo>
                    <a:pt x="1393" y="75"/>
                  </a:lnTo>
                  <a:lnTo>
                    <a:pt x="1394" y="74"/>
                  </a:lnTo>
                  <a:lnTo>
                    <a:pt x="1394" y="71"/>
                  </a:lnTo>
                  <a:lnTo>
                    <a:pt x="1394" y="70"/>
                  </a:lnTo>
                  <a:lnTo>
                    <a:pt x="1394" y="68"/>
                  </a:lnTo>
                  <a:lnTo>
                    <a:pt x="1395" y="67"/>
                  </a:lnTo>
                  <a:lnTo>
                    <a:pt x="1395" y="66"/>
                  </a:lnTo>
                  <a:lnTo>
                    <a:pt x="1395" y="64"/>
                  </a:lnTo>
                  <a:lnTo>
                    <a:pt x="1395" y="63"/>
                  </a:lnTo>
                  <a:lnTo>
                    <a:pt x="1398" y="60"/>
                  </a:lnTo>
                  <a:lnTo>
                    <a:pt x="1399" y="60"/>
                  </a:lnTo>
                  <a:lnTo>
                    <a:pt x="1400" y="63"/>
                  </a:lnTo>
                  <a:lnTo>
                    <a:pt x="1401" y="63"/>
                  </a:lnTo>
                  <a:lnTo>
                    <a:pt x="1402" y="64"/>
                  </a:lnTo>
                  <a:lnTo>
                    <a:pt x="1402" y="65"/>
                  </a:lnTo>
                  <a:lnTo>
                    <a:pt x="1401" y="66"/>
                  </a:lnTo>
                  <a:lnTo>
                    <a:pt x="1401" y="69"/>
                  </a:lnTo>
                  <a:lnTo>
                    <a:pt x="1400" y="71"/>
                  </a:lnTo>
                  <a:lnTo>
                    <a:pt x="1399" y="71"/>
                  </a:lnTo>
                  <a:lnTo>
                    <a:pt x="1399" y="73"/>
                  </a:lnTo>
                  <a:lnTo>
                    <a:pt x="1397" y="77"/>
                  </a:lnTo>
                  <a:lnTo>
                    <a:pt x="1397" y="80"/>
                  </a:lnTo>
                  <a:lnTo>
                    <a:pt x="1396" y="80"/>
                  </a:lnTo>
                  <a:lnTo>
                    <a:pt x="1396" y="82"/>
                  </a:lnTo>
                  <a:lnTo>
                    <a:pt x="1396" y="82"/>
                  </a:lnTo>
                  <a:lnTo>
                    <a:pt x="1396" y="86"/>
                  </a:lnTo>
                  <a:lnTo>
                    <a:pt x="1394" y="88"/>
                  </a:lnTo>
                  <a:lnTo>
                    <a:pt x="1393" y="89"/>
                  </a:lnTo>
                  <a:lnTo>
                    <a:pt x="1393" y="91"/>
                  </a:lnTo>
                  <a:lnTo>
                    <a:pt x="1394" y="93"/>
                  </a:lnTo>
                  <a:lnTo>
                    <a:pt x="1394" y="95"/>
                  </a:lnTo>
                  <a:lnTo>
                    <a:pt x="1393" y="97"/>
                  </a:lnTo>
                  <a:lnTo>
                    <a:pt x="1392" y="99"/>
                  </a:lnTo>
                  <a:lnTo>
                    <a:pt x="1392" y="100"/>
                  </a:lnTo>
                  <a:lnTo>
                    <a:pt x="1390" y="102"/>
                  </a:lnTo>
                  <a:lnTo>
                    <a:pt x="1387" y="102"/>
                  </a:lnTo>
                  <a:lnTo>
                    <a:pt x="1386" y="101"/>
                  </a:lnTo>
                  <a:lnTo>
                    <a:pt x="1385" y="101"/>
                  </a:lnTo>
                  <a:lnTo>
                    <a:pt x="1384" y="102"/>
                  </a:lnTo>
                  <a:lnTo>
                    <a:pt x="1384" y="104"/>
                  </a:lnTo>
                  <a:lnTo>
                    <a:pt x="1383" y="106"/>
                  </a:lnTo>
                  <a:lnTo>
                    <a:pt x="1382" y="107"/>
                  </a:lnTo>
                  <a:lnTo>
                    <a:pt x="1381" y="107"/>
                  </a:lnTo>
                  <a:lnTo>
                    <a:pt x="1379" y="111"/>
                  </a:lnTo>
                  <a:lnTo>
                    <a:pt x="1378" y="111"/>
                  </a:lnTo>
                  <a:lnTo>
                    <a:pt x="1377" y="111"/>
                  </a:lnTo>
                  <a:lnTo>
                    <a:pt x="1376" y="111"/>
                  </a:lnTo>
                  <a:lnTo>
                    <a:pt x="1372" y="114"/>
                  </a:lnTo>
                  <a:lnTo>
                    <a:pt x="1372" y="115"/>
                  </a:lnTo>
                  <a:lnTo>
                    <a:pt x="1372" y="118"/>
                  </a:lnTo>
                  <a:lnTo>
                    <a:pt x="1373" y="121"/>
                  </a:lnTo>
                  <a:lnTo>
                    <a:pt x="1373" y="122"/>
                  </a:lnTo>
                  <a:lnTo>
                    <a:pt x="1373" y="122"/>
                  </a:lnTo>
                  <a:lnTo>
                    <a:pt x="1373" y="123"/>
                  </a:lnTo>
                  <a:lnTo>
                    <a:pt x="1369" y="126"/>
                  </a:lnTo>
                  <a:lnTo>
                    <a:pt x="1368" y="129"/>
                  </a:lnTo>
                  <a:lnTo>
                    <a:pt x="1366" y="131"/>
                  </a:lnTo>
                  <a:lnTo>
                    <a:pt x="1366" y="132"/>
                  </a:lnTo>
                  <a:lnTo>
                    <a:pt x="1367" y="134"/>
                  </a:lnTo>
                  <a:lnTo>
                    <a:pt x="1367" y="135"/>
                  </a:lnTo>
                  <a:lnTo>
                    <a:pt x="1368" y="136"/>
                  </a:lnTo>
                  <a:lnTo>
                    <a:pt x="1369" y="136"/>
                  </a:lnTo>
                  <a:lnTo>
                    <a:pt x="1372" y="139"/>
                  </a:lnTo>
                  <a:lnTo>
                    <a:pt x="1374" y="139"/>
                  </a:lnTo>
                  <a:lnTo>
                    <a:pt x="1376" y="138"/>
                  </a:lnTo>
                  <a:lnTo>
                    <a:pt x="1379" y="136"/>
                  </a:lnTo>
                  <a:lnTo>
                    <a:pt x="1380" y="135"/>
                  </a:lnTo>
                  <a:lnTo>
                    <a:pt x="1381" y="135"/>
                  </a:lnTo>
                  <a:lnTo>
                    <a:pt x="1383" y="137"/>
                  </a:lnTo>
                  <a:lnTo>
                    <a:pt x="1384" y="137"/>
                  </a:lnTo>
                  <a:lnTo>
                    <a:pt x="1386" y="135"/>
                  </a:lnTo>
                  <a:lnTo>
                    <a:pt x="1387" y="135"/>
                  </a:lnTo>
                  <a:lnTo>
                    <a:pt x="1387" y="134"/>
                  </a:lnTo>
                  <a:lnTo>
                    <a:pt x="1388" y="133"/>
                  </a:lnTo>
                  <a:lnTo>
                    <a:pt x="1388" y="133"/>
                  </a:lnTo>
                  <a:lnTo>
                    <a:pt x="1391" y="130"/>
                  </a:lnTo>
                  <a:lnTo>
                    <a:pt x="1391" y="130"/>
                  </a:lnTo>
                  <a:lnTo>
                    <a:pt x="1395" y="128"/>
                  </a:lnTo>
                  <a:lnTo>
                    <a:pt x="1397" y="128"/>
                  </a:lnTo>
                  <a:lnTo>
                    <a:pt x="1397" y="127"/>
                  </a:lnTo>
                  <a:lnTo>
                    <a:pt x="1397" y="127"/>
                  </a:lnTo>
                  <a:lnTo>
                    <a:pt x="1397" y="129"/>
                  </a:lnTo>
                  <a:lnTo>
                    <a:pt x="1396" y="130"/>
                  </a:lnTo>
                  <a:lnTo>
                    <a:pt x="1395" y="130"/>
                  </a:lnTo>
                  <a:lnTo>
                    <a:pt x="1396" y="131"/>
                  </a:lnTo>
                  <a:lnTo>
                    <a:pt x="1396" y="132"/>
                  </a:lnTo>
                  <a:lnTo>
                    <a:pt x="1396" y="132"/>
                  </a:lnTo>
                  <a:lnTo>
                    <a:pt x="1395" y="134"/>
                  </a:lnTo>
                  <a:lnTo>
                    <a:pt x="1395" y="135"/>
                  </a:lnTo>
                  <a:lnTo>
                    <a:pt x="1392" y="140"/>
                  </a:lnTo>
                  <a:lnTo>
                    <a:pt x="1391" y="141"/>
                  </a:lnTo>
                  <a:lnTo>
                    <a:pt x="1391" y="142"/>
                  </a:lnTo>
                  <a:lnTo>
                    <a:pt x="1389" y="144"/>
                  </a:lnTo>
                  <a:lnTo>
                    <a:pt x="1389" y="144"/>
                  </a:lnTo>
                  <a:lnTo>
                    <a:pt x="1388" y="146"/>
                  </a:lnTo>
                  <a:lnTo>
                    <a:pt x="1388" y="146"/>
                  </a:lnTo>
                  <a:lnTo>
                    <a:pt x="1387" y="147"/>
                  </a:lnTo>
                  <a:lnTo>
                    <a:pt x="1386" y="147"/>
                  </a:lnTo>
                  <a:lnTo>
                    <a:pt x="1386" y="148"/>
                  </a:lnTo>
                  <a:lnTo>
                    <a:pt x="1385" y="149"/>
                  </a:lnTo>
                  <a:lnTo>
                    <a:pt x="1384" y="149"/>
                  </a:lnTo>
                  <a:lnTo>
                    <a:pt x="1383" y="149"/>
                  </a:lnTo>
                  <a:lnTo>
                    <a:pt x="1382" y="150"/>
                  </a:lnTo>
                  <a:lnTo>
                    <a:pt x="1381" y="154"/>
                  </a:lnTo>
                  <a:lnTo>
                    <a:pt x="1380" y="156"/>
                  </a:lnTo>
                  <a:lnTo>
                    <a:pt x="1378" y="158"/>
                  </a:lnTo>
                  <a:lnTo>
                    <a:pt x="1378" y="162"/>
                  </a:lnTo>
                  <a:lnTo>
                    <a:pt x="1380" y="164"/>
                  </a:lnTo>
                  <a:lnTo>
                    <a:pt x="1380" y="167"/>
                  </a:lnTo>
                  <a:lnTo>
                    <a:pt x="1379" y="168"/>
                  </a:lnTo>
                  <a:lnTo>
                    <a:pt x="1379" y="169"/>
                  </a:lnTo>
                  <a:lnTo>
                    <a:pt x="1377" y="171"/>
                  </a:lnTo>
                  <a:lnTo>
                    <a:pt x="1377" y="172"/>
                  </a:lnTo>
                  <a:lnTo>
                    <a:pt x="1373" y="174"/>
                  </a:lnTo>
                  <a:lnTo>
                    <a:pt x="1373" y="174"/>
                  </a:lnTo>
                  <a:lnTo>
                    <a:pt x="1371" y="176"/>
                  </a:lnTo>
                  <a:lnTo>
                    <a:pt x="1370" y="176"/>
                  </a:lnTo>
                  <a:lnTo>
                    <a:pt x="1370" y="177"/>
                  </a:lnTo>
                  <a:lnTo>
                    <a:pt x="1367" y="177"/>
                  </a:lnTo>
                  <a:lnTo>
                    <a:pt x="1365" y="178"/>
                  </a:lnTo>
                  <a:lnTo>
                    <a:pt x="1363" y="180"/>
                  </a:lnTo>
                  <a:lnTo>
                    <a:pt x="1362" y="182"/>
                  </a:lnTo>
                  <a:lnTo>
                    <a:pt x="1361" y="183"/>
                  </a:lnTo>
                  <a:lnTo>
                    <a:pt x="1361" y="183"/>
                  </a:lnTo>
                  <a:lnTo>
                    <a:pt x="1360" y="185"/>
                  </a:lnTo>
                  <a:lnTo>
                    <a:pt x="1360" y="186"/>
                  </a:lnTo>
                  <a:lnTo>
                    <a:pt x="1359" y="187"/>
                  </a:lnTo>
                  <a:lnTo>
                    <a:pt x="1359" y="188"/>
                  </a:lnTo>
                  <a:lnTo>
                    <a:pt x="1354" y="192"/>
                  </a:lnTo>
                  <a:lnTo>
                    <a:pt x="1352" y="193"/>
                  </a:lnTo>
                  <a:lnTo>
                    <a:pt x="1351" y="193"/>
                  </a:lnTo>
                  <a:lnTo>
                    <a:pt x="1350" y="193"/>
                  </a:lnTo>
                  <a:lnTo>
                    <a:pt x="1347" y="194"/>
                  </a:lnTo>
                  <a:lnTo>
                    <a:pt x="1345" y="195"/>
                  </a:lnTo>
                  <a:lnTo>
                    <a:pt x="1344" y="196"/>
                  </a:lnTo>
                  <a:lnTo>
                    <a:pt x="1343" y="198"/>
                  </a:lnTo>
                  <a:lnTo>
                    <a:pt x="1342" y="198"/>
                  </a:lnTo>
                  <a:lnTo>
                    <a:pt x="1341" y="200"/>
                  </a:lnTo>
                  <a:lnTo>
                    <a:pt x="1340" y="200"/>
                  </a:lnTo>
                  <a:lnTo>
                    <a:pt x="1339" y="201"/>
                  </a:lnTo>
                  <a:lnTo>
                    <a:pt x="1339" y="202"/>
                  </a:lnTo>
                  <a:lnTo>
                    <a:pt x="1336" y="204"/>
                  </a:lnTo>
                  <a:lnTo>
                    <a:pt x="1335" y="207"/>
                  </a:lnTo>
                  <a:lnTo>
                    <a:pt x="1334" y="207"/>
                  </a:lnTo>
                  <a:lnTo>
                    <a:pt x="1333" y="209"/>
                  </a:lnTo>
                  <a:lnTo>
                    <a:pt x="1331" y="209"/>
                  </a:lnTo>
                  <a:lnTo>
                    <a:pt x="1330" y="210"/>
                  </a:lnTo>
                  <a:lnTo>
                    <a:pt x="1329" y="211"/>
                  </a:lnTo>
                  <a:lnTo>
                    <a:pt x="1328" y="212"/>
                  </a:lnTo>
                  <a:lnTo>
                    <a:pt x="1328" y="213"/>
                  </a:lnTo>
                  <a:lnTo>
                    <a:pt x="1328" y="213"/>
                  </a:lnTo>
                  <a:lnTo>
                    <a:pt x="1327" y="218"/>
                  </a:lnTo>
                  <a:lnTo>
                    <a:pt x="1325" y="218"/>
                  </a:lnTo>
                  <a:lnTo>
                    <a:pt x="1324" y="220"/>
                  </a:lnTo>
                  <a:lnTo>
                    <a:pt x="1324" y="222"/>
                  </a:lnTo>
                  <a:lnTo>
                    <a:pt x="1323" y="222"/>
                  </a:lnTo>
                  <a:lnTo>
                    <a:pt x="1323" y="222"/>
                  </a:lnTo>
                  <a:lnTo>
                    <a:pt x="1321" y="222"/>
                  </a:lnTo>
                  <a:lnTo>
                    <a:pt x="1321" y="222"/>
                  </a:lnTo>
                  <a:lnTo>
                    <a:pt x="1320" y="222"/>
                  </a:lnTo>
                  <a:lnTo>
                    <a:pt x="1318" y="223"/>
                  </a:lnTo>
                  <a:lnTo>
                    <a:pt x="1317" y="224"/>
                  </a:lnTo>
                  <a:lnTo>
                    <a:pt x="1316" y="224"/>
                  </a:lnTo>
                  <a:lnTo>
                    <a:pt x="1316" y="225"/>
                  </a:lnTo>
                  <a:lnTo>
                    <a:pt x="1315" y="225"/>
                  </a:lnTo>
                  <a:lnTo>
                    <a:pt x="1315" y="226"/>
                  </a:lnTo>
                  <a:lnTo>
                    <a:pt x="1313" y="228"/>
                  </a:lnTo>
                  <a:lnTo>
                    <a:pt x="1312" y="228"/>
                  </a:lnTo>
                  <a:lnTo>
                    <a:pt x="1310" y="230"/>
                  </a:lnTo>
                  <a:lnTo>
                    <a:pt x="1309" y="231"/>
                  </a:lnTo>
                  <a:lnTo>
                    <a:pt x="1309" y="232"/>
                  </a:lnTo>
                  <a:lnTo>
                    <a:pt x="1308" y="233"/>
                  </a:lnTo>
                  <a:lnTo>
                    <a:pt x="1307" y="234"/>
                  </a:lnTo>
                  <a:lnTo>
                    <a:pt x="1305" y="234"/>
                  </a:lnTo>
                  <a:lnTo>
                    <a:pt x="1304" y="235"/>
                  </a:lnTo>
                  <a:lnTo>
                    <a:pt x="1302" y="237"/>
                  </a:lnTo>
                  <a:lnTo>
                    <a:pt x="1302" y="238"/>
                  </a:lnTo>
                  <a:lnTo>
                    <a:pt x="1300" y="240"/>
                  </a:lnTo>
                  <a:lnTo>
                    <a:pt x="1300" y="242"/>
                  </a:lnTo>
                  <a:lnTo>
                    <a:pt x="1302" y="245"/>
                  </a:lnTo>
                  <a:lnTo>
                    <a:pt x="1302" y="247"/>
                  </a:lnTo>
                  <a:lnTo>
                    <a:pt x="1303" y="248"/>
                  </a:lnTo>
                  <a:lnTo>
                    <a:pt x="1303" y="249"/>
                  </a:lnTo>
                  <a:lnTo>
                    <a:pt x="1305" y="251"/>
                  </a:lnTo>
                  <a:lnTo>
                    <a:pt x="1305" y="252"/>
                  </a:lnTo>
                  <a:lnTo>
                    <a:pt x="1304" y="253"/>
                  </a:lnTo>
                  <a:lnTo>
                    <a:pt x="1303" y="253"/>
                  </a:lnTo>
                  <a:lnTo>
                    <a:pt x="1301" y="253"/>
                  </a:lnTo>
                  <a:lnTo>
                    <a:pt x="1301" y="255"/>
                  </a:lnTo>
                  <a:lnTo>
                    <a:pt x="1300" y="255"/>
                  </a:lnTo>
                  <a:lnTo>
                    <a:pt x="1296" y="259"/>
                  </a:lnTo>
                  <a:lnTo>
                    <a:pt x="1296" y="259"/>
                  </a:lnTo>
                  <a:lnTo>
                    <a:pt x="1293" y="261"/>
                  </a:lnTo>
                  <a:lnTo>
                    <a:pt x="1291" y="263"/>
                  </a:lnTo>
                  <a:lnTo>
                    <a:pt x="1292" y="265"/>
                  </a:lnTo>
                  <a:lnTo>
                    <a:pt x="1292" y="267"/>
                  </a:lnTo>
                  <a:lnTo>
                    <a:pt x="1290" y="267"/>
                  </a:lnTo>
                  <a:lnTo>
                    <a:pt x="1288" y="269"/>
                  </a:lnTo>
                  <a:lnTo>
                    <a:pt x="1288" y="269"/>
                  </a:lnTo>
                  <a:lnTo>
                    <a:pt x="1287" y="270"/>
                  </a:lnTo>
                  <a:lnTo>
                    <a:pt x="1286" y="272"/>
                  </a:lnTo>
                  <a:lnTo>
                    <a:pt x="1285" y="272"/>
                  </a:lnTo>
                  <a:lnTo>
                    <a:pt x="1284" y="272"/>
                  </a:lnTo>
                  <a:lnTo>
                    <a:pt x="1282" y="273"/>
                  </a:lnTo>
                  <a:lnTo>
                    <a:pt x="1282" y="275"/>
                  </a:lnTo>
                  <a:lnTo>
                    <a:pt x="1281" y="276"/>
                  </a:lnTo>
                  <a:lnTo>
                    <a:pt x="1280" y="275"/>
                  </a:lnTo>
                  <a:lnTo>
                    <a:pt x="1279" y="276"/>
                  </a:lnTo>
                  <a:lnTo>
                    <a:pt x="1278" y="276"/>
                  </a:lnTo>
                  <a:lnTo>
                    <a:pt x="1276" y="275"/>
                  </a:lnTo>
                  <a:lnTo>
                    <a:pt x="1274" y="275"/>
                  </a:lnTo>
                  <a:lnTo>
                    <a:pt x="1270" y="279"/>
                  </a:lnTo>
                  <a:lnTo>
                    <a:pt x="1269" y="281"/>
                  </a:lnTo>
                  <a:lnTo>
                    <a:pt x="1269" y="282"/>
                  </a:lnTo>
                  <a:lnTo>
                    <a:pt x="1269" y="283"/>
                  </a:lnTo>
                  <a:lnTo>
                    <a:pt x="1269" y="283"/>
                  </a:lnTo>
                  <a:lnTo>
                    <a:pt x="1264" y="287"/>
                  </a:lnTo>
                  <a:lnTo>
                    <a:pt x="1262" y="288"/>
                  </a:lnTo>
                  <a:lnTo>
                    <a:pt x="1259" y="288"/>
                  </a:lnTo>
                  <a:lnTo>
                    <a:pt x="1258" y="288"/>
                  </a:lnTo>
                  <a:lnTo>
                    <a:pt x="1257" y="288"/>
                  </a:lnTo>
                  <a:lnTo>
                    <a:pt x="1257" y="286"/>
                  </a:lnTo>
                  <a:lnTo>
                    <a:pt x="1259" y="284"/>
                  </a:lnTo>
                  <a:lnTo>
                    <a:pt x="1259" y="283"/>
                  </a:lnTo>
                  <a:lnTo>
                    <a:pt x="1259" y="282"/>
                  </a:lnTo>
                  <a:lnTo>
                    <a:pt x="1260" y="279"/>
                  </a:lnTo>
                  <a:lnTo>
                    <a:pt x="1262" y="274"/>
                  </a:lnTo>
                  <a:lnTo>
                    <a:pt x="1263" y="273"/>
                  </a:lnTo>
                  <a:lnTo>
                    <a:pt x="1263" y="272"/>
                  </a:lnTo>
                  <a:lnTo>
                    <a:pt x="1264" y="271"/>
                  </a:lnTo>
                  <a:lnTo>
                    <a:pt x="1266" y="268"/>
                  </a:lnTo>
                  <a:lnTo>
                    <a:pt x="1267" y="267"/>
                  </a:lnTo>
                  <a:lnTo>
                    <a:pt x="1268" y="263"/>
                  </a:lnTo>
                  <a:lnTo>
                    <a:pt x="1270" y="260"/>
                  </a:lnTo>
                  <a:lnTo>
                    <a:pt x="1270" y="260"/>
                  </a:lnTo>
                  <a:lnTo>
                    <a:pt x="1271" y="256"/>
                  </a:lnTo>
                  <a:lnTo>
                    <a:pt x="1272" y="255"/>
                  </a:lnTo>
                  <a:lnTo>
                    <a:pt x="1274" y="251"/>
                  </a:lnTo>
                  <a:lnTo>
                    <a:pt x="1277" y="248"/>
                  </a:lnTo>
                  <a:lnTo>
                    <a:pt x="1279" y="244"/>
                  </a:lnTo>
                  <a:lnTo>
                    <a:pt x="1283" y="241"/>
                  </a:lnTo>
                  <a:lnTo>
                    <a:pt x="1285" y="240"/>
                  </a:lnTo>
                  <a:lnTo>
                    <a:pt x="1286" y="239"/>
                  </a:lnTo>
                  <a:lnTo>
                    <a:pt x="1286" y="239"/>
                  </a:lnTo>
                  <a:lnTo>
                    <a:pt x="1288" y="237"/>
                  </a:lnTo>
                  <a:lnTo>
                    <a:pt x="1290" y="234"/>
                  </a:lnTo>
                  <a:lnTo>
                    <a:pt x="1289" y="234"/>
                  </a:lnTo>
                  <a:lnTo>
                    <a:pt x="1292" y="232"/>
                  </a:lnTo>
                  <a:lnTo>
                    <a:pt x="1294" y="231"/>
                  </a:lnTo>
                  <a:lnTo>
                    <a:pt x="1296" y="231"/>
                  </a:lnTo>
                  <a:lnTo>
                    <a:pt x="1297" y="230"/>
                  </a:lnTo>
                  <a:lnTo>
                    <a:pt x="1298" y="230"/>
                  </a:lnTo>
                  <a:lnTo>
                    <a:pt x="1299" y="228"/>
                  </a:lnTo>
                  <a:lnTo>
                    <a:pt x="1303" y="223"/>
                  </a:lnTo>
                  <a:lnTo>
                    <a:pt x="1303" y="223"/>
                  </a:lnTo>
                  <a:lnTo>
                    <a:pt x="1311" y="215"/>
                  </a:lnTo>
                  <a:lnTo>
                    <a:pt x="1314" y="210"/>
                  </a:lnTo>
                  <a:lnTo>
                    <a:pt x="1316" y="209"/>
                  </a:lnTo>
                  <a:lnTo>
                    <a:pt x="1316" y="208"/>
                  </a:lnTo>
                  <a:lnTo>
                    <a:pt x="1316" y="205"/>
                  </a:lnTo>
                  <a:lnTo>
                    <a:pt x="1316" y="204"/>
                  </a:lnTo>
                  <a:lnTo>
                    <a:pt x="1316" y="202"/>
                  </a:lnTo>
                  <a:lnTo>
                    <a:pt x="1315" y="201"/>
                  </a:lnTo>
                  <a:lnTo>
                    <a:pt x="1315" y="193"/>
                  </a:lnTo>
                  <a:lnTo>
                    <a:pt x="1317" y="188"/>
                  </a:lnTo>
                  <a:lnTo>
                    <a:pt x="1318" y="187"/>
                  </a:lnTo>
                  <a:lnTo>
                    <a:pt x="1318" y="187"/>
                  </a:lnTo>
                  <a:lnTo>
                    <a:pt x="1320" y="187"/>
                  </a:lnTo>
                  <a:lnTo>
                    <a:pt x="1321" y="186"/>
                  </a:lnTo>
                  <a:lnTo>
                    <a:pt x="1322" y="186"/>
                  </a:lnTo>
                  <a:lnTo>
                    <a:pt x="1325" y="184"/>
                  </a:lnTo>
                  <a:lnTo>
                    <a:pt x="1326" y="183"/>
                  </a:lnTo>
                  <a:lnTo>
                    <a:pt x="1327" y="183"/>
                  </a:lnTo>
                  <a:lnTo>
                    <a:pt x="1327" y="183"/>
                  </a:lnTo>
                  <a:lnTo>
                    <a:pt x="1329" y="183"/>
                  </a:lnTo>
                  <a:lnTo>
                    <a:pt x="1330" y="181"/>
                  </a:lnTo>
                  <a:lnTo>
                    <a:pt x="1333" y="178"/>
                  </a:lnTo>
                  <a:lnTo>
                    <a:pt x="1334" y="178"/>
                  </a:lnTo>
                  <a:lnTo>
                    <a:pt x="1336" y="176"/>
                  </a:lnTo>
                  <a:lnTo>
                    <a:pt x="1336" y="175"/>
                  </a:lnTo>
                  <a:lnTo>
                    <a:pt x="1336" y="173"/>
                  </a:lnTo>
                  <a:lnTo>
                    <a:pt x="1338" y="172"/>
                  </a:lnTo>
                  <a:lnTo>
                    <a:pt x="1338" y="171"/>
                  </a:lnTo>
                  <a:lnTo>
                    <a:pt x="1339" y="170"/>
                  </a:lnTo>
                  <a:lnTo>
                    <a:pt x="1339" y="169"/>
                  </a:lnTo>
                  <a:lnTo>
                    <a:pt x="1340" y="168"/>
                  </a:lnTo>
                  <a:lnTo>
                    <a:pt x="1339" y="168"/>
                  </a:lnTo>
                  <a:lnTo>
                    <a:pt x="1339" y="167"/>
                  </a:lnTo>
                  <a:lnTo>
                    <a:pt x="1341" y="163"/>
                  </a:lnTo>
                  <a:lnTo>
                    <a:pt x="1342" y="161"/>
                  </a:lnTo>
                  <a:lnTo>
                    <a:pt x="1342" y="161"/>
                  </a:lnTo>
                  <a:lnTo>
                    <a:pt x="1342" y="159"/>
                  </a:lnTo>
                  <a:lnTo>
                    <a:pt x="1343" y="158"/>
                  </a:lnTo>
                  <a:lnTo>
                    <a:pt x="1342" y="157"/>
                  </a:lnTo>
                  <a:lnTo>
                    <a:pt x="1340" y="157"/>
                  </a:lnTo>
                  <a:lnTo>
                    <a:pt x="1339" y="156"/>
                  </a:lnTo>
                  <a:lnTo>
                    <a:pt x="1337" y="156"/>
                  </a:lnTo>
                  <a:lnTo>
                    <a:pt x="1335" y="159"/>
                  </a:lnTo>
                  <a:lnTo>
                    <a:pt x="1333" y="159"/>
                  </a:lnTo>
                  <a:lnTo>
                    <a:pt x="1332" y="158"/>
                  </a:lnTo>
                  <a:lnTo>
                    <a:pt x="1331" y="158"/>
                  </a:lnTo>
                  <a:lnTo>
                    <a:pt x="1329" y="156"/>
                  </a:lnTo>
                  <a:lnTo>
                    <a:pt x="1326" y="156"/>
                  </a:lnTo>
                  <a:lnTo>
                    <a:pt x="1324" y="155"/>
                  </a:lnTo>
                  <a:lnTo>
                    <a:pt x="1323" y="155"/>
                  </a:lnTo>
                  <a:lnTo>
                    <a:pt x="1323" y="155"/>
                  </a:lnTo>
                  <a:lnTo>
                    <a:pt x="1321" y="155"/>
                  </a:lnTo>
                  <a:lnTo>
                    <a:pt x="1321" y="154"/>
                  </a:lnTo>
                  <a:lnTo>
                    <a:pt x="1316" y="154"/>
                  </a:lnTo>
                  <a:lnTo>
                    <a:pt x="1314" y="155"/>
                  </a:lnTo>
                  <a:lnTo>
                    <a:pt x="1314" y="155"/>
                  </a:lnTo>
                  <a:lnTo>
                    <a:pt x="1313" y="156"/>
                  </a:lnTo>
                  <a:lnTo>
                    <a:pt x="1312" y="157"/>
                  </a:lnTo>
                  <a:lnTo>
                    <a:pt x="1311" y="159"/>
                  </a:lnTo>
                  <a:lnTo>
                    <a:pt x="1312" y="159"/>
                  </a:lnTo>
                  <a:lnTo>
                    <a:pt x="1312" y="162"/>
                  </a:lnTo>
                  <a:lnTo>
                    <a:pt x="1313" y="164"/>
                  </a:lnTo>
                  <a:lnTo>
                    <a:pt x="1311" y="166"/>
                  </a:lnTo>
                  <a:lnTo>
                    <a:pt x="1306" y="167"/>
                  </a:lnTo>
                  <a:lnTo>
                    <a:pt x="1306" y="167"/>
                  </a:lnTo>
                  <a:lnTo>
                    <a:pt x="1305" y="167"/>
                  </a:lnTo>
                  <a:lnTo>
                    <a:pt x="1304" y="167"/>
                  </a:lnTo>
                  <a:lnTo>
                    <a:pt x="1303" y="167"/>
                  </a:lnTo>
                  <a:lnTo>
                    <a:pt x="1304" y="168"/>
                  </a:lnTo>
                  <a:lnTo>
                    <a:pt x="1304" y="169"/>
                  </a:lnTo>
                  <a:lnTo>
                    <a:pt x="1303" y="170"/>
                  </a:lnTo>
                  <a:lnTo>
                    <a:pt x="1303" y="173"/>
                  </a:lnTo>
                  <a:lnTo>
                    <a:pt x="1301" y="174"/>
                  </a:lnTo>
                  <a:lnTo>
                    <a:pt x="1301" y="175"/>
                  </a:lnTo>
                  <a:lnTo>
                    <a:pt x="1300" y="175"/>
                  </a:lnTo>
                  <a:lnTo>
                    <a:pt x="1299" y="178"/>
                  </a:lnTo>
                  <a:lnTo>
                    <a:pt x="1299" y="181"/>
                  </a:lnTo>
                  <a:lnTo>
                    <a:pt x="1300" y="182"/>
                  </a:lnTo>
                  <a:lnTo>
                    <a:pt x="1301" y="183"/>
                  </a:lnTo>
                  <a:lnTo>
                    <a:pt x="1301" y="186"/>
                  </a:lnTo>
                  <a:lnTo>
                    <a:pt x="1301" y="187"/>
                  </a:lnTo>
                  <a:lnTo>
                    <a:pt x="1301" y="188"/>
                  </a:lnTo>
                  <a:lnTo>
                    <a:pt x="1302" y="189"/>
                  </a:lnTo>
                  <a:lnTo>
                    <a:pt x="1302" y="190"/>
                  </a:lnTo>
                  <a:lnTo>
                    <a:pt x="1306" y="194"/>
                  </a:lnTo>
                  <a:lnTo>
                    <a:pt x="1306" y="194"/>
                  </a:lnTo>
                  <a:lnTo>
                    <a:pt x="1309" y="195"/>
                  </a:lnTo>
                  <a:lnTo>
                    <a:pt x="1308" y="197"/>
                  </a:lnTo>
                  <a:lnTo>
                    <a:pt x="1304" y="197"/>
                  </a:lnTo>
                  <a:lnTo>
                    <a:pt x="1304" y="196"/>
                  </a:lnTo>
                  <a:lnTo>
                    <a:pt x="1298" y="196"/>
                  </a:lnTo>
                  <a:lnTo>
                    <a:pt x="1297" y="197"/>
                  </a:lnTo>
                  <a:lnTo>
                    <a:pt x="1294" y="197"/>
                  </a:lnTo>
                  <a:lnTo>
                    <a:pt x="1294" y="197"/>
                  </a:lnTo>
                  <a:lnTo>
                    <a:pt x="1293" y="197"/>
                  </a:lnTo>
                  <a:lnTo>
                    <a:pt x="1292" y="198"/>
                  </a:lnTo>
                  <a:lnTo>
                    <a:pt x="1291" y="198"/>
                  </a:lnTo>
                  <a:lnTo>
                    <a:pt x="1288" y="201"/>
                  </a:lnTo>
                  <a:lnTo>
                    <a:pt x="1288" y="202"/>
                  </a:lnTo>
                  <a:lnTo>
                    <a:pt x="1287" y="205"/>
                  </a:lnTo>
                  <a:lnTo>
                    <a:pt x="1284" y="205"/>
                  </a:lnTo>
                  <a:lnTo>
                    <a:pt x="1282" y="204"/>
                  </a:lnTo>
                  <a:lnTo>
                    <a:pt x="1278" y="203"/>
                  </a:lnTo>
                  <a:lnTo>
                    <a:pt x="1276" y="202"/>
                  </a:lnTo>
                  <a:lnTo>
                    <a:pt x="1274" y="202"/>
                  </a:lnTo>
                  <a:lnTo>
                    <a:pt x="1273" y="203"/>
                  </a:lnTo>
                  <a:lnTo>
                    <a:pt x="1273" y="203"/>
                  </a:lnTo>
                  <a:lnTo>
                    <a:pt x="1272" y="205"/>
                  </a:lnTo>
                  <a:lnTo>
                    <a:pt x="1271" y="205"/>
                  </a:lnTo>
                  <a:lnTo>
                    <a:pt x="1269" y="207"/>
                  </a:lnTo>
                  <a:lnTo>
                    <a:pt x="1264" y="208"/>
                  </a:lnTo>
                  <a:lnTo>
                    <a:pt x="1263" y="208"/>
                  </a:lnTo>
                  <a:lnTo>
                    <a:pt x="1260" y="209"/>
                  </a:lnTo>
                  <a:lnTo>
                    <a:pt x="1260" y="210"/>
                  </a:lnTo>
                  <a:lnTo>
                    <a:pt x="1259" y="210"/>
                  </a:lnTo>
                  <a:lnTo>
                    <a:pt x="1258" y="211"/>
                  </a:lnTo>
                  <a:lnTo>
                    <a:pt x="1257" y="211"/>
                  </a:lnTo>
                  <a:lnTo>
                    <a:pt x="1254" y="214"/>
                  </a:lnTo>
                  <a:lnTo>
                    <a:pt x="1254" y="215"/>
                  </a:lnTo>
                  <a:lnTo>
                    <a:pt x="1253" y="215"/>
                  </a:lnTo>
                  <a:lnTo>
                    <a:pt x="1251" y="219"/>
                  </a:lnTo>
                  <a:lnTo>
                    <a:pt x="1249" y="223"/>
                  </a:lnTo>
                  <a:lnTo>
                    <a:pt x="1247" y="225"/>
                  </a:lnTo>
                  <a:lnTo>
                    <a:pt x="1245" y="226"/>
                  </a:lnTo>
                  <a:lnTo>
                    <a:pt x="1244" y="227"/>
                  </a:lnTo>
                  <a:lnTo>
                    <a:pt x="1243" y="227"/>
                  </a:lnTo>
                  <a:lnTo>
                    <a:pt x="1243" y="227"/>
                  </a:lnTo>
                  <a:lnTo>
                    <a:pt x="1237" y="227"/>
                  </a:lnTo>
                  <a:lnTo>
                    <a:pt x="1237" y="228"/>
                  </a:lnTo>
                  <a:lnTo>
                    <a:pt x="1235" y="228"/>
                  </a:lnTo>
                  <a:lnTo>
                    <a:pt x="1234" y="229"/>
                  </a:lnTo>
                  <a:lnTo>
                    <a:pt x="1232" y="230"/>
                  </a:lnTo>
                  <a:lnTo>
                    <a:pt x="1230" y="230"/>
                  </a:lnTo>
                  <a:lnTo>
                    <a:pt x="1229" y="231"/>
                  </a:lnTo>
                  <a:lnTo>
                    <a:pt x="1227" y="233"/>
                  </a:lnTo>
                  <a:lnTo>
                    <a:pt x="1227" y="233"/>
                  </a:lnTo>
                  <a:lnTo>
                    <a:pt x="1224" y="233"/>
                  </a:lnTo>
                  <a:lnTo>
                    <a:pt x="1224" y="233"/>
                  </a:lnTo>
                  <a:lnTo>
                    <a:pt x="1222" y="233"/>
                  </a:lnTo>
                  <a:lnTo>
                    <a:pt x="1222" y="233"/>
                  </a:lnTo>
                  <a:lnTo>
                    <a:pt x="1218" y="233"/>
                  </a:lnTo>
                  <a:lnTo>
                    <a:pt x="1218" y="234"/>
                  </a:lnTo>
                  <a:lnTo>
                    <a:pt x="1216" y="234"/>
                  </a:lnTo>
                  <a:lnTo>
                    <a:pt x="1215" y="233"/>
                  </a:lnTo>
                  <a:lnTo>
                    <a:pt x="1214" y="233"/>
                  </a:lnTo>
                  <a:lnTo>
                    <a:pt x="1211" y="232"/>
                  </a:lnTo>
                  <a:lnTo>
                    <a:pt x="1210" y="232"/>
                  </a:lnTo>
                  <a:lnTo>
                    <a:pt x="1209" y="231"/>
                  </a:lnTo>
                  <a:lnTo>
                    <a:pt x="1203" y="232"/>
                  </a:lnTo>
                  <a:lnTo>
                    <a:pt x="1201" y="233"/>
                  </a:lnTo>
                  <a:lnTo>
                    <a:pt x="1197" y="233"/>
                  </a:lnTo>
                  <a:lnTo>
                    <a:pt x="1197" y="234"/>
                  </a:lnTo>
                  <a:lnTo>
                    <a:pt x="1194" y="234"/>
                  </a:lnTo>
                  <a:lnTo>
                    <a:pt x="1190" y="236"/>
                  </a:lnTo>
                  <a:lnTo>
                    <a:pt x="1189" y="235"/>
                  </a:lnTo>
                  <a:lnTo>
                    <a:pt x="1187" y="237"/>
                  </a:lnTo>
                  <a:lnTo>
                    <a:pt x="1186" y="237"/>
                  </a:lnTo>
                  <a:lnTo>
                    <a:pt x="1183" y="240"/>
                  </a:lnTo>
                  <a:lnTo>
                    <a:pt x="1182" y="242"/>
                  </a:lnTo>
                  <a:lnTo>
                    <a:pt x="1182" y="243"/>
                  </a:lnTo>
                  <a:lnTo>
                    <a:pt x="1180" y="245"/>
                  </a:lnTo>
                  <a:lnTo>
                    <a:pt x="1179" y="245"/>
                  </a:lnTo>
                  <a:lnTo>
                    <a:pt x="1178" y="245"/>
                  </a:lnTo>
                  <a:lnTo>
                    <a:pt x="1178" y="245"/>
                  </a:lnTo>
                  <a:lnTo>
                    <a:pt x="1175" y="247"/>
                  </a:lnTo>
                  <a:lnTo>
                    <a:pt x="1174" y="250"/>
                  </a:lnTo>
                  <a:lnTo>
                    <a:pt x="1173" y="250"/>
                  </a:lnTo>
                  <a:lnTo>
                    <a:pt x="1170" y="253"/>
                  </a:lnTo>
                  <a:lnTo>
                    <a:pt x="1170" y="253"/>
                  </a:lnTo>
                  <a:lnTo>
                    <a:pt x="1169" y="253"/>
                  </a:lnTo>
                  <a:lnTo>
                    <a:pt x="1168" y="253"/>
                  </a:lnTo>
                  <a:lnTo>
                    <a:pt x="1167" y="253"/>
                  </a:lnTo>
                  <a:lnTo>
                    <a:pt x="1166" y="253"/>
                  </a:lnTo>
                  <a:lnTo>
                    <a:pt x="1162" y="257"/>
                  </a:lnTo>
                  <a:lnTo>
                    <a:pt x="1160" y="256"/>
                  </a:lnTo>
                  <a:lnTo>
                    <a:pt x="1158" y="255"/>
                  </a:lnTo>
                  <a:lnTo>
                    <a:pt x="1156" y="255"/>
                  </a:lnTo>
                  <a:lnTo>
                    <a:pt x="1155" y="256"/>
                  </a:lnTo>
                  <a:lnTo>
                    <a:pt x="1153" y="258"/>
                  </a:lnTo>
                  <a:lnTo>
                    <a:pt x="1152" y="259"/>
                  </a:lnTo>
                  <a:lnTo>
                    <a:pt x="1151" y="259"/>
                  </a:lnTo>
                  <a:lnTo>
                    <a:pt x="1149" y="259"/>
                  </a:lnTo>
                  <a:lnTo>
                    <a:pt x="1147" y="260"/>
                  </a:lnTo>
                  <a:lnTo>
                    <a:pt x="1146" y="264"/>
                  </a:lnTo>
                  <a:lnTo>
                    <a:pt x="1145" y="265"/>
                  </a:lnTo>
                  <a:lnTo>
                    <a:pt x="1143" y="265"/>
                  </a:lnTo>
                  <a:lnTo>
                    <a:pt x="1142" y="265"/>
                  </a:lnTo>
                  <a:lnTo>
                    <a:pt x="1141" y="265"/>
                  </a:lnTo>
                  <a:lnTo>
                    <a:pt x="1140" y="267"/>
                  </a:lnTo>
                  <a:lnTo>
                    <a:pt x="1140" y="268"/>
                  </a:lnTo>
                  <a:lnTo>
                    <a:pt x="1138" y="269"/>
                  </a:lnTo>
                  <a:lnTo>
                    <a:pt x="1136" y="269"/>
                  </a:lnTo>
                  <a:lnTo>
                    <a:pt x="1135" y="265"/>
                  </a:lnTo>
                  <a:lnTo>
                    <a:pt x="1133" y="263"/>
                  </a:lnTo>
                  <a:lnTo>
                    <a:pt x="1129" y="263"/>
                  </a:lnTo>
                  <a:lnTo>
                    <a:pt x="1127" y="261"/>
                  </a:lnTo>
                  <a:lnTo>
                    <a:pt x="1124" y="261"/>
                  </a:lnTo>
                  <a:lnTo>
                    <a:pt x="1123" y="262"/>
                  </a:lnTo>
                  <a:lnTo>
                    <a:pt x="1122" y="262"/>
                  </a:lnTo>
                  <a:lnTo>
                    <a:pt x="1121" y="263"/>
                  </a:lnTo>
                  <a:lnTo>
                    <a:pt x="1121" y="263"/>
                  </a:lnTo>
                  <a:lnTo>
                    <a:pt x="1120" y="263"/>
                  </a:lnTo>
                  <a:lnTo>
                    <a:pt x="1118" y="264"/>
                  </a:lnTo>
                  <a:lnTo>
                    <a:pt x="1115" y="265"/>
                  </a:lnTo>
                  <a:lnTo>
                    <a:pt x="1111" y="270"/>
                  </a:lnTo>
                  <a:lnTo>
                    <a:pt x="1111" y="271"/>
                  </a:lnTo>
                  <a:lnTo>
                    <a:pt x="1108" y="274"/>
                  </a:lnTo>
                  <a:lnTo>
                    <a:pt x="1108" y="275"/>
                  </a:lnTo>
                  <a:lnTo>
                    <a:pt x="1107" y="275"/>
                  </a:lnTo>
                  <a:lnTo>
                    <a:pt x="1106" y="277"/>
                  </a:lnTo>
                  <a:lnTo>
                    <a:pt x="1106" y="277"/>
                  </a:lnTo>
                  <a:lnTo>
                    <a:pt x="1105" y="278"/>
                  </a:lnTo>
                  <a:lnTo>
                    <a:pt x="1105" y="278"/>
                  </a:lnTo>
                  <a:lnTo>
                    <a:pt x="1102" y="281"/>
                  </a:lnTo>
                  <a:lnTo>
                    <a:pt x="1101" y="282"/>
                  </a:lnTo>
                  <a:lnTo>
                    <a:pt x="1099" y="282"/>
                  </a:lnTo>
                  <a:lnTo>
                    <a:pt x="1093" y="285"/>
                  </a:lnTo>
                  <a:lnTo>
                    <a:pt x="1091" y="288"/>
                  </a:lnTo>
                  <a:lnTo>
                    <a:pt x="1091" y="288"/>
                  </a:lnTo>
                  <a:lnTo>
                    <a:pt x="1089" y="290"/>
                  </a:lnTo>
                  <a:lnTo>
                    <a:pt x="1088" y="290"/>
                  </a:lnTo>
                  <a:lnTo>
                    <a:pt x="1086" y="293"/>
                  </a:lnTo>
                  <a:lnTo>
                    <a:pt x="1086" y="293"/>
                  </a:lnTo>
                  <a:lnTo>
                    <a:pt x="1083" y="295"/>
                  </a:lnTo>
                  <a:lnTo>
                    <a:pt x="1078" y="298"/>
                  </a:lnTo>
                  <a:lnTo>
                    <a:pt x="1077" y="298"/>
                  </a:lnTo>
                  <a:lnTo>
                    <a:pt x="1074" y="300"/>
                  </a:lnTo>
                  <a:lnTo>
                    <a:pt x="1074" y="301"/>
                  </a:lnTo>
                  <a:lnTo>
                    <a:pt x="1072" y="301"/>
                  </a:lnTo>
                  <a:lnTo>
                    <a:pt x="1070" y="304"/>
                  </a:lnTo>
                  <a:lnTo>
                    <a:pt x="1070" y="305"/>
                  </a:lnTo>
                  <a:lnTo>
                    <a:pt x="1070" y="306"/>
                  </a:lnTo>
                  <a:lnTo>
                    <a:pt x="1067" y="308"/>
                  </a:lnTo>
                  <a:lnTo>
                    <a:pt x="1065" y="312"/>
                  </a:lnTo>
                  <a:lnTo>
                    <a:pt x="1065" y="314"/>
                  </a:lnTo>
                  <a:lnTo>
                    <a:pt x="1066" y="315"/>
                  </a:lnTo>
                  <a:lnTo>
                    <a:pt x="1066" y="318"/>
                  </a:lnTo>
                  <a:lnTo>
                    <a:pt x="1066" y="318"/>
                  </a:lnTo>
                  <a:lnTo>
                    <a:pt x="1066" y="319"/>
                  </a:lnTo>
                  <a:lnTo>
                    <a:pt x="1063" y="321"/>
                  </a:lnTo>
                  <a:lnTo>
                    <a:pt x="1062" y="321"/>
                  </a:lnTo>
                  <a:lnTo>
                    <a:pt x="1059" y="323"/>
                  </a:lnTo>
                  <a:lnTo>
                    <a:pt x="1055" y="323"/>
                  </a:lnTo>
                  <a:lnTo>
                    <a:pt x="1054" y="323"/>
                  </a:lnTo>
                  <a:lnTo>
                    <a:pt x="1051" y="323"/>
                  </a:lnTo>
                  <a:lnTo>
                    <a:pt x="1049" y="325"/>
                  </a:lnTo>
                  <a:lnTo>
                    <a:pt x="1048" y="326"/>
                  </a:lnTo>
                  <a:lnTo>
                    <a:pt x="1048" y="326"/>
                  </a:lnTo>
                  <a:lnTo>
                    <a:pt x="1048" y="327"/>
                  </a:lnTo>
                  <a:lnTo>
                    <a:pt x="1047" y="328"/>
                  </a:lnTo>
                  <a:lnTo>
                    <a:pt x="1047" y="329"/>
                  </a:lnTo>
                  <a:lnTo>
                    <a:pt x="1047" y="329"/>
                  </a:lnTo>
                  <a:lnTo>
                    <a:pt x="1048" y="330"/>
                  </a:lnTo>
                  <a:lnTo>
                    <a:pt x="1048" y="332"/>
                  </a:lnTo>
                  <a:lnTo>
                    <a:pt x="1047" y="332"/>
                  </a:lnTo>
                  <a:lnTo>
                    <a:pt x="1047" y="332"/>
                  </a:lnTo>
                  <a:lnTo>
                    <a:pt x="1046" y="332"/>
                  </a:lnTo>
                  <a:lnTo>
                    <a:pt x="1045" y="332"/>
                  </a:lnTo>
                  <a:lnTo>
                    <a:pt x="1045" y="334"/>
                  </a:lnTo>
                  <a:lnTo>
                    <a:pt x="1044" y="334"/>
                  </a:lnTo>
                  <a:lnTo>
                    <a:pt x="1044" y="334"/>
                  </a:lnTo>
                  <a:lnTo>
                    <a:pt x="1040" y="335"/>
                  </a:lnTo>
                  <a:lnTo>
                    <a:pt x="1039" y="334"/>
                  </a:lnTo>
                  <a:lnTo>
                    <a:pt x="1037" y="338"/>
                  </a:lnTo>
                  <a:lnTo>
                    <a:pt x="1036" y="339"/>
                  </a:lnTo>
                  <a:lnTo>
                    <a:pt x="1036" y="340"/>
                  </a:lnTo>
                  <a:lnTo>
                    <a:pt x="1034" y="342"/>
                  </a:lnTo>
                  <a:lnTo>
                    <a:pt x="1033" y="342"/>
                  </a:lnTo>
                  <a:lnTo>
                    <a:pt x="1033" y="342"/>
                  </a:lnTo>
                  <a:lnTo>
                    <a:pt x="1029" y="342"/>
                  </a:lnTo>
                  <a:lnTo>
                    <a:pt x="1027" y="343"/>
                  </a:lnTo>
                  <a:lnTo>
                    <a:pt x="1025" y="345"/>
                  </a:lnTo>
                  <a:lnTo>
                    <a:pt x="1024" y="345"/>
                  </a:lnTo>
                  <a:lnTo>
                    <a:pt x="1024" y="346"/>
                  </a:lnTo>
                  <a:lnTo>
                    <a:pt x="1022" y="347"/>
                  </a:lnTo>
                  <a:lnTo>
                    <a:pt x="1020" y="351"/>
                  </a:lnTo>
                  <a:lnTo>
                    <a:pt x="1018" y="353"/>
                  </a:lnTo>
                  <a:lnTo>
                    <a:pt x="1018" y="354"/>
                  </a:lnTo>
                  <a:lnTo>
                    <a:pt x="1016" y="355"/>
                  </a:lnTo>
                  <a:lnTo>
                    <a:pt x="1015" y="355"/>
                  </a:lnTo>
                  <a:lnTo>
                    <a:pt x="1013" y="357"/>
                  </a:lnTo>
                  <a:lnTo>
                    <a:pt x="1012" y="360"/>
                  </a:lnTo>
                  <a:lnTo>
                    <a:pt x="1011" y="361"/>
                  </a:lnTo>
                  <a:lnTo>
                    <a:pt x="1010" y="361"/>
                  </a:lnTo>
                  <a:lnTo>
                    <a:pt x="1009" y="362"/>
                  </a:lnTo>
                  <a:lnTo>
                    <a:pt x="1008" y="365"/>
                  </a:lnTo>
                  <a:lnTo>
                    <a:pt x="1008" y="366"/>
                  </a:lnTo>
                  <a:lnTo>
                    <a:pt x="1008" y="368"/>
                  </a:lnTo>
                  <a:lnTo>
                    <a:pt x="1007" y="368"/>
                  </a:lnTo>
                  <a:lnTo>
                    <a:pt x="1007" y="372"/>
                  </a:lnTo>
                  <a:lnTo>
                    <a:pt x="1006" y="373"/>
                  </a:lnTo>
                  <a:lnTo>
                    <a:pt x="1006" y="375"/>
                  </a:lnTo>
                  <a:lnTo>
                    <a:pt x="1006" y="375"/>
                  </a:lnTo>
                  <a:lnTo>
                    <a:pt x="1006" y="382"/>
                  </a:lnTo>
                  <a:lnTo>
                    <a:pt x="1005" y="382"/>
                  </a:lnTo>
                  <a:lnTo>
                    <a:pt x="1005" y="392"/>
                  </a:lnTo>
                  <a:lnTo>
                    <a:pt x="1005" y="393"/>
                  </a:lnTo>
                  <a:lnTo>
                    <a:pt x="1005" y="396"/>
                  </a:lnTo>
                  <a:lnTo>
                    <a:pt x="1005" y="397"/>
                  </a:lnTo>
                  <a:lnTo>
                    <a:pt x="1005" y="403"/>
                  </a:lnTo>
                  <a:lnTo>
                    <a:pt x="1006" y="404"/>
                  </a:lnTo>
                  <a:lnTo>
                    <a:pt x="1006" y="405"/>
                  </a:lnTo>
                  <a:lnTo>
                    <a:pt x="1006" y="406"/>
                  </a:lnTo>
                  <a:lnTo>
                    <a:pt x="1006" y="407"/>
                  </a:lnTo>
                  <a:lnTo>
                    <a:pt x="1007" y="408"/>
                  </a:lnTo>
                  <a:lnTo>
                    <a:pt x="1007" y="409"/>
                  </a:lnTo>
                  <a:lnTo>
                    <a:pt x="1007" y="410"/>
                  </a:lnTo>
                  <a:lnTo>
                    <a:pt x="1007" y="411"/>
                  </a:lnTo>
                  <a:lnTo>
                    <a:pt x="1008" y="413"/>
                  </a:lnTo>
                  <a:lnTo>
                    <a:pt x="1009" y="416"/>
                  </a:lnTo>
                  <a:lnTo>
                    <a:pt x="1010" y="420"/>
                  </a:lnTo>
                  <a:lnTo>
                    <a:pt x="1010" y="424"/>
                  </a:lnTo>
                  <a:lnTo>
                    <a:pt x="1011" y="426"/>
                  </a:lnTo>
                  <a:lnTo>
                    <a:pt x="1009" y="428"/>
                  </a:lnTo>
                  <a:lnTo>
                    <a:pt x="1009" y="429"/>
                  </a:lnTo>
                  <a:lnTo>
                    <a:pt x="1009" y="429"/>
                  </a:lnTo>
                  <a:lnTo>
                    <a:pt x="1012" y="427"/>
                  </a:lnTo>
                  <a:lnTo>
                    <a:pt x="1012" y="427"/>
                  </a:lnTo>
                  <a:lnTo>
                    <a:pt x="1013" y="428"/>
                  </a:lnTo>
                  <a:lnTo>
                    <a:pt x="1013" y="430"/>
                  </a:lnTo>
                  <a:lnTo>
                    <a:pt x="1014" y="433"/>
                  </a:lnTo>
                  <a:lnTo>
                    <a:pt x="1015" y="436"/>
                  </a:lnTo>
                  <a:lnTo>
                    <a:pt x="1016" y="437"/>
                  </a:lnTo>
                  <a:lnTo>
                    <a:pt x="1018" y="440"/>
                  </a:lnTo>
                  <a:lnTo>
                    <a:pt x="1019" y="442"/>
                  </a:lnTo>
                  <a:lnTo>
                    <a:pt x="1019" y="442"/>
                  </a:lnTo>
                  <a:lnTo>
                    <a:pt x="1022" y="444"/>
                  </a:lnTo>
                  <a:lnTo>
                    <a:pt x="1023" y="444"/>
                  </a:lnTo>
                  <a:lnTo>
                    <a:pt x="1023" y="446"/>
                  </a:lnTo>
                  <a:lnTo>
                    <a:pt x="1024" y="445"/>
                  </a:lnTo>
                  <a:lnTo>
                    <a:pt x="1024" y="443"/>
                  </a:lnTo>
                  <a:lnTo>
                    <a:pt x="1025" y="443"/>
                  </a:lnTo>
                  <a:lnTo>
                    <a:pt x="1026" y="444"/>
                  </a:lnTo>
                  <a:lnTo>
                    <a:pt x="1029" y="444"/>
                  </a:lnTo>
                  <a:lnTo>
                    <a:pt x="1029" y="444"/>
                  </a:lnTo>
                  <a:lnTo>
                    <a:pt x="1030" y="444"/>
                  </a:lnTo>
                  <a:lnTo>
                    <a:pt x="1031" y="442"/>
                  </a:lnTo>
                  <a:lnTo>
                    <a:pt x="1032" y="442"/>
                  </a:lnTo>
                  <a:lnTo>
                    <a:pt x="1033" y="441"/>
                  </a:lnTo>
                  <a:lnTo>
                    <a:pt x="1033" y="440"/>
                  </a:lnTo>
                  <a:lnTo>
                    <a:pt x="1037" y="440"/>
                  </a:lnTo>
                  <a:lnTo>
                    <a:pt x="1037" y="440"/>
                  </a:lnTo>
                  <a:lnTo>
                    <a:pt x="1039" y="440"/>
                  </a:lnTo>
                  <a:lnTo>
                    <a:pt x="1040" y="441"/>
                  </a:lnTo>
                  <a:lnTo>
                    <a:pt x="1042" y="442"/>
                  </a:lnTo>
                  <a:lnTo>
                    <a:pt x="1043" y="442"/>
                  </a:lnTo>
                  <a:lnTo>
                    <a:pt x="1043" y="443"/>
                  </a:lnTo>
                  <a:lnTo>
                    <a:pt x="1046" y="443"/>
                  </a:lnTo>
                  <a:lnTo>
                    <a:pt x="1047" y="442"/>
                  </a:lnTo>
                  <a:lnTo>
                    <a:pt x="1049" y="444"/>
                  </a:lnTo>
                  <a:lnTo>
                    <a:pt x="1054" y="444"/>
                  </a:lnTo>
                  <a:lnTo>
                    <a:pt x="1055" y="446"/>
                  </a:lnTo>
                  <a:lnTo>
                    <a:pt x="1056" y="446"/>
                  </a:lnTo>
                  <a:lnTo>
                    <a:pt x="1057" y="447"/>
                  </a:lnTo>
                  <a:lnTo>
                    <a:pt x="1055" y="449"/>
                  </a:lnTo>
                  <a:lnTo>
                    <a:pt x="1054" y="450"/>
                  </a:lnTo>
                  <a:lnTo>
                    <a:pt x="1054" y="452"/>
                  </a:lnTo>
                  <a:lnTo>
                    <a:pt x="1055" y="452"/>
                  </a:lnTo>
                  <a:lnTo>
                    <a:pt x="1058" y="450"/>
                  </a:lnTo>
                  <a:lnTo>
                    <a:pt x="1058" y="452"/>
                  </a:lnTo>
                  <a:lnTo>
                    <a:pt x="1058" y="453"/>
                  </a:lnTo>
                  <a:lnTo>
                    <a:pt x="1058" y="455"/>
                  </a:lnTo>
                  <a:lnTo>
                    <a:pt x="1058" y="464"/>
                  </a:lnTo>
                  <a:lnTo>
                    <a:pt x="1057" y="466"/>
                  </a:lnTo>
                  <a:lnTo>
                    <a:pt x="1057" y="468"/>
                  </a:lnTo>
                  <a:lnTo>
                    <a:pt x="1057" y="469"/>
                  </a:lnTo>
                  <a:lnTo>
                    <a:pt x="1058" y="471"/>
                  </a:lnTo>
                  <a:lnTo>
                    <a:pt x="1058" y="473"/>
                  </a:lnTo>
                  <a:lnTo>
                    <a:pt x="1057" y="474"/>
                  </a:lnTo>
                  <a:lnTo>
                    <a:pt x="1056" y="473"/>
                  </a:lnTo>
                  <a:lnTo>
                    <a:pt x="1056" y="472"/>
                  </a:lnTo>
                  <a:lnTo>
                    <a:pt x="1053" y="470"/>
                  </a:lnTo>
                  <a:lnTo>
                    <a:pt x="1050" y="469"/>
                  </a:lnTo>
                  <a:lnTo>
                    <a:pt x="1047" y="472"/>
                  </a:lnTo>
                  <a:lnTo>
                    <a:pt x="1046" y="472"/>
                  </a:lnTo>
                  <a:lnTo>
                    <a:pt x="1045" y="472"/>
                  </a:lnTo>
                  <a:lnTo>
                    <a:pt x="1042" y="472"/>
                  </a:lnTo>
                  <a:lnTo>
                    <a:pt x="1041" y="472"/>
                  </a:lnTo>
                  <a:lnTo>
                    <a:pt x="1041" y="474"/>
                  </a:lnTo>
                  <a:lnTo>
                    <a:pt x="1040" y="475"/>
                  </a:lnTo>
                  <a:lnTo>
                    <a:pt x="1041" y="476"/>
                  </a:lnTo>
                  <a:lnTo>
                    <a:pt x="1041" y="478"/>
                  </a:lnTo>
                  <a:lnTo>
                    <a:pt x="1042" y="479"/>
                  </a:lnTo>
                  <a:lnTo>
                    <a:pt x="1042" y="481"/>
                  </a:lnTo>
                  <a:lnTo>
                    <a:pt x="1041" y="484"/>
                  </a:lnTo>
                  <a:lnTo>
                    <a:pt x="1036" y="485"/>
                  </a:lnTo>
                  <a:lnTo>
                    <a:pt x="1034" y="486"/>
                  </a:lnTo>
                  <a:lnTo>
                    <a:pt x="1033" y="487"/>
                  </a:lnTo>
                  <a:lnTo>
                    <a:pt x="1033" y="488"/>
                  </a:lnTo>
                  <a:lnTo>
                    <a:pt x="1031" y="490"/>
                  </a:lnTo>
                  <a:lnTo>
                    <a:pt x="1030" y="490"/>
                  </a:lnTo>
                  <a:lnTo>
                    <a:pt x="1029" y="491"/>
                  </a:lnTo>
                  <a:lnTo>
                    <a:pt x="1029" y="492"/>
                  </a:lnTo>
                  <a:lnTo>
                    <a:pt x="1030" y="492"/>
                  </a:lnTo>
                  <a:lnTo>
                    <a:pt x="1031" y="493"/>
                  </a:lnTo>
                  <a:lnTo>
                    <a:pt x="1033" y="493"/>
                  </a:lnTo>
                  <a:lnTo>
                    <a:pt x="1033" y="493"/>
                  </a:lnTo>
                  <a:lnTo>
                    <a:pt x="1035" y="492"/>
                  </a:lnTo>
                  <a:lnTo>
                    <a:pt x="1037" y="492"/>
                  </a:lnTo>
                  <a:lnTo>
                    <a:pt x="1038" y="492"/>
                  </a:lnTo>
                  <a:lnTo>
                    <a:pt x="1040" y="492"/>
                  </a:lnTo>
                  <a:lnTo>
                    <a:pt x="1041" y="492"/>
                  </a:lnTo>
                  <a:lnTo>
                    <a:pt x="1043" y="492"/>
                  </a:lnTo>
                  <a:lnTo>
                    <a:pt x="1043" y="493"/>
                  </a:lnTo>
                  <a:lnTo>
                    <a:pt x="1042" y="494"/>
                  </a:lnTo>
                  <a:lnTo>
                    <a:pt x="1042" y="494"/>
                  </a:lnTo>
                  <a:lnTo>
                    <a:pt x="1041" y="495"/>
                  </a:lnTo>
                  <a:lnTo>
                    <a:pt x="1042" y="497"/>
                  </a:lnTo>
                  <a:lnTo>
                    <a:pt x="1046" y="500"/>
                  </a:lnTo>
                  <a:lnTo>
                    <a:pt x="1046" y="500"/>
                  </a:lnTo>
                  <a:lnTo>
                    <a:pt x="1044" y="502"/>
                  </a:lnTo>
                  <a:lnTo>
                    <a:pt x="1044" y="505"/>
                  </a:lnTo>
                  <a:lnTo>
                    <a:pt x="1042" y="505"/>
                  </a:lnTo>
                  <a:lnTo>
                    <a:pt x="1041" y="506"/>
                  </a:lnTo>
                  <a:lnTo>
                    <a:pt x="1041" y="508"/>
                  </a:lnTo>
                  <a:lnTo>
                    <a:pt x="1040" y="509"/>
                  </a:lnTo>
                  <a:lnTo>
                    <a:pt x="1037" y="509"/>
                  </a:lnTo>
                  <a:lnTo>
                    <a:pt x="1036" y="508"/>
                  </a:lnTo>
                  <a:lnTo>
                    <a:pt x="1034" y="508"/>
                  </a:lnTo>
                  <a:lnTo>
                    <a:pt x="1032" y="509"/>
                  </a:lnTo>
                  <a:lnTo>
                    <a:pt x="1032" y="511"/>
                  </a:lnTo>
                  <a:lnTo>
                    <a:pt x="1032" y="511"/>
                  </a:lnTo>
                  <a:lnTo>
                    <a:pt x="1032" y="515"/>
                  </a:lnTo>
                  <a:lnTo>
                    <a:pt x="1031" y="515"/>
                  </a:lnTo>
                  <a:lnTo>
                    <a:pt x="1030" y="515"/>
                  </a:lnTo>
                  <a:lnTo>
                    <a:pt x="1029" y="515"/>
                  </a:lnTo>
                  <a:lnTo>
                    <a:pt x="1028" y="514"/>
                  </a:lnTo>
                  <a:lnTo>
                    <a:pt x="1026" y="514"/>
                  </a:lnTo>
                  <a:lnTo>
                    <a:pt x="1025" y="516"/>
                  </a:lnTo>
                  <a:lnTo>
                    <a:pt x="1026" y="517"/>
                  </a:lnTo>
                  <a:lnTo>
                    <a:pt x="1026" y="519"/>
                  </a:lnTo>
                  <a:lnTo>
                    <a:pt x="1025" y="520"/>
                  </a:lnTo>
                  <a:lnTo>
                    <a:pt x="1023" y="520"/>
                  </a:lnTo>
                  <a:lnTo>
                    <a:pt x="1022" y="521"/>
                  </a:lnTo>
                  <a:lnTo>
                    <a:pt x="1022" y="521"/>
                  </a:lnTo>
                  <a:lnTo>
                    <a:pt x="1022" y="522"/>
                  </a:lnTo>
                  <a:lnTo>
                    <a:pt x="1019" y="524"/>
                  </a:lnTo>
                  <a:lnTo>
                    <a:pt x="1019" y="524"/>
                  </a:lnTo>
                  <a:lnTo>
                    <a:pt x="1018" y="525"/>
                  </a:lnTo>
                  <a:lnTo>
                    <a:pt x="1018" y="527"/>
                  </a:lnTo>
                  <a:lnTo>
                    <a:pt x="1017" y="528"/>
                  </a:lnTo>
                  <a:lnTo>
                    <a:pt x="1017" y="529"/>
                  </a:lnTo>
                  <a:lnTo>
                    <a:pt x="1016" y="529"/>
                  </a:lnTo>
                  <a:lnTo>
                    <a:pt x="1014" y="529"/>
                  </a:lnTo>
                  <a:lnTo>
                    <a:pt x="1013" y="530"/>
                  </a:lnTo>
                  <a:lnTo>
                    <a:pt x="1013" y="534"/>
                  </a:lnTo>
                  <a:lnTo>
                    <a:pt x="1014" y="536"/>
                  </a:lnTo>
                  <a:lnTo>
                    <a:pt x="1014" y="537"/>
                  </a:lnTo>
                  <a:lnTo>
                    <a:pt x="1013" y="538"/>
                  </a:lnTo>
                  <a:lnTo>
                    <a:pt x="1013" y="539"/>
                  </a:lnTo>
                  <a:lnTo>
                    <a:pt x="1011" y="541"/>
                  </a:lnTo>
                  <a:lnTo>
                    <a:pt x="1011" y="541"/>
                  </a:lnTo>
                  <a:lnTo>
                    <a:pt x="1006" y="545"/>
                  </a:lnTo>
                  <a:lnTo>
                    <a:pt x="1005" y="545"/>
                  </a:lnTo>
                  <a:lnTo>
                    <a:pt x="1005" y="546"/>
                  </a:lnTo>
                  <a:lnTo>
                    <a:pt x="1004" y="546"/>
                  </a:lnTo>
                  <a:lnTo>
                    <a:pt x="1002" y="546"/>
                  </a:lnTo>
                  <a:lnTo>
                    <a:pt x="1001" y="547"/>
                  </a:lnTo>
                  <a:lnTo>
                    <a:pt x="1000" y="549"/>
                  </a:lnTo>
                  <a:lnTo>
                    <a:pt x="999" y="551"/>
                  </a:lnTo>
                  <a:lnTo>
                    <a:pt x="998" y="553"/>
                  </a:lnTo>
                  <a:lnTo>
                    <a:pt x="996" y="554"/>
                  </a:lnTo>
                  <a:lnTo>
                    <a:pt x="996" y="555"/>
                  </a:lnTo>
                  <a:lnTo>
                    <a:pt x="996" y="556"/>
                  </a:lnTo>
                  <a:lnTo>
                    <a:pt x="996" y="559"/>
                  </a:lnTo>
                  <a:lnTo>
                    <a:pt x="995" y="559"/>
                  </a:lnTo>
                  <a:lnTo>
                    <a:pt x="995" y="563"/>
                  </a:lnTo>
                  <a:lnTo>
                    <a:pt x="994" y="564"/>
                  </a:lnTo>
                  <a:lnTo>
                    <a:pt x="992" y="564"/>
                  </a:lnTo>
                  <a:lnTo>
                    <a:pt x="991" y="565"/>
                  </a:lnTo>
                  <a:lnTo>
                    <a:pt x="990" y="565"/>
                  </a:lnTo>
                  <a:lnTo>
                    <a:pt x="990" y="565"/>
                  </a:lnTo>
                  <a:lnTo>
                    <a:pt x="987" y="565"/>
                  </a:lnTo>
                  <a:lnTo>
                    <a:pt x="986" y="565"/>
                  </a:lnTo>
                  <a:lnTo>
                    <a:pt x="985" y="565"/>
                  </a:lnTo>
                  <a:lnTo>
                    <a:pt x="983" y="567"/>
                  </a:lnTo>
                  <a:lnTo>
                    <a:pt x="983" y="567"/>
                  </a:lnTo>
                  <a:lnTo>
                    <a:pt x="982" y="568"/>
                  </a:lnTo>
                  <a:lnTo>
                    <a:pt x="982" y="570"/>
                  </a:lnTo>
                  <a:lnTo>
                    <a:pt x="980" y="572"/>
                  </a:lnTo>
                  <a:lnTo>
                    <a:pt x="978" y="574"/>
                  </a:lnTo>
                  <a:lnTo>
                    <a:pt x="976" y="574"/>
                  </a:lnTo>
                  <a:lnTo>
                    <a:pt x="976" y="574"/>
                  </a:lnTo>
                  <a:lnTo>
                    <a:pt x="975" y="575"/>
                  </a:lnTo>
                  <a:lnTo>
                    <a:pt x="974" y="576"/>
                  </a:lnTo>
                  <a:lnTo>
                    <a:pt x="974" y="577"/>
                  </a:lnTo>
                  <a:lnTo>
                    <a:pt x="974" y="578"/>
                  </a:lnTo>
                  <a:lnTo>
                    <a:pt x="974" y="581"/>
                  </a:lnTo>
                  <a:lnTo>
                    <a:pt x="973" y="582"/>
                  </a:lnTo>
                  <a:lnTo>
                    <a:pt x="973" y="584"/>
                  </a:lnTo>
                  <a:lnTo>
                    <a:pt x="972" y="586"/>
                  </a:lnTo>
                  <a:lnTo>
                    <a:pt x="972" y="588"/>
                  </a:lnTo>
                  <a:lnTo>
                    <a:pt x="972" y="588"/>
                  </a:lnTo>
                  <a:lnTo>
                    <a:pt x="972" y="589"/>
                  </a:lnTo>
                  <a:lnTo>
                    <a:pt x="971" y="592"/>
                  </a:lnTo>
                  <a:lnTo>
                    <a:pt x="971" y="596"/>
                  </a:lnTo>
                  <a:lnTo>
                    <a:pt x="970" y="597"/>
                  </a:lnTo>
                  <a:lnTo>
                    <a:pt x="969" y="599"/>
                  </a:lnTo>
                  <a:lnTo>
                    <a:pt x="969" y="600"/>
                  </a:lnTo>
                  <a:lnTo>
                    <a:pt x="969" y="604"/>
                  </a:lnTo>
                  <a:lnTo>
                    <a:pt x="970" y="606"/>
                  </a:lnTo>
                  <a:lnTo>
                    <a:pt x="972" y="606"/>
                  </a:lnTo>
                  <a:lnTo>
                    <a:pt x="972" y="607"/>
                  </a:lnTo>
                  <a:lnTo>
                    <a:pt x="970" y="608"/>
                  </a:lnTo>
                  <a:lnTo>
                    <a:pt x="970" y="609"/>
                  </a:lnTo>
                  <a:lnTo>
                    <a:pt x="971" y="610"/>
                  </a:lnTo>
                  <a:lnTo>
                    <a:pt x="971" y="612"/>
                  </a:lnTo>
                  <a:lnTo>
                    <a:pt x="970" y="614"/>
                  </a:lnTo>
                  <a:lnTo>
                    <a:pt x="969" y="616"/>
                  </a:lnTo>
                  <a:lnTo>
                    <a:pt x="968" y="617"/>
                  </a:lnTo>
                  <a:lnTo>
                    <a:pt x="968" y="618"/>
                  </a:lnTo>
                  <a:lnTo>
                    <a:pt x="967" y="621"/>
                  </a:lnTo>
                  <a:lnTo>
                    <a:pt x="966" y="622"/>
                  </a:lnTo>
                  <a:lnTo>
                    <a:pt x="966" y="624"/>
                  </a:lnTo>
                  <a:lnTo>
                    <a:pt x="965" y="624"/>
                  </a:lnTo>
                  <a:lnTo>
                    <a:pt x="965" y="624"/>
                  </a:lnTo>
                  <a:lnTo>
                    <a:pt x="963" y="626"/>
                  </a:lnTo>
                  <a:lnTo>
                    <a:pt x="963" y="627"/>
                  </a:lnTo>
                  <a:lnTo>
                    <a:pt x="965" y="628"/>
                  </a:lnTo>
                  <a:lnTo>
                    <a:pt x="967" y="628"/>
                  </a:lnTo>
                  <a:lnTo>
                    <a:pt x="969" y="628"/>
                  </a:lnTo>
                  <a:lnTo>
                    <a:pt x="969" y="630"/>
                  </a:lnTo>
                  <a:lnTo>
                    <a:pt x="968" y="630"/>
                  </a:lnTo>
                  <a:lnTo>
                    <a:pt x="966" y="632"/>
                  </a:lnTo>
                  <a:lnTo>
                    <a:pt x="965" y="632"/>
                  </a:lnTo>
                  <a:lnTo>
                    <a:pt x="963" y="634"/>
                  </a:lnTo>
                  <a:lnTo>
                    <a:pt x="964" y="636"/>
                  </a:lnTo>
                  <a:lnTo>
                    <a:pt x="963" y="637"/>
                  </a:lnTo>
                  <a:lnTo>
                    <a:pt x="962" y="638"/>
                  </a:lnTo>
                  <a:lnTo>
                    <a:pt x="960" y="638"/>
                  </a:lnTo>
                  <a:lnTo>
                    <a:pt x="958" y="639"/>
                  </a:lnTo>
                  <a:lnTo>
                    <a:pt x="957" y="639"/>
                  </a:lnTo>
                  <a:lnTo>
                    <a:pt x="956" y="638"/>
                  </a:lnTo>
                  <a:lnTo>
                    <a:pt x="953" y="640"/>
                  </a:lnTo>
                  <a:lnTo>
                    <a:pt x="953" y="640"/>
                  </a:lnTo>
                  <a:lnTo>
                    <a:pt x="950" y="644"/>
                  </a:lnTo>
                  <a:lnTo>
                    <a:pt x="949" y="646"/>
                  </a:lnTo>
                  <a:lnTo>
                    <a:pt x="948" y="648"/>
                  </a:lnTo>
                  <a:lnTo>
                    <a:pt x="947" y="650"/>
                  </a:lnTo>
                  <a:lnTo>
                    <a:pt x="947" y="653"/>
                  </a:lnTo>
                  <a:lnTo>
                    <a:pt x="945" y="655"/>
                  </a:lnTo>
                  <a:lnTo>
                    <a:pt x="945" y="655"/>
                  </a:lnTo>
                  <a:lnTo>
                    <a:pt x="944" y="656"/>
                  </a:lnTo>
                  <a:lnTo>
                    <a:pt x="940" y="656"/>
                  </a:lnTo>
                  <a:lnTo>
                    <a:pt x="939" y="657"/>
                  </a:lnTo>
                  <a:lnTo>
                    <a:pt x="939" y="658"/>
                  </a:lnTo>
                  <a:lnTo>
                    <a:pt x="940" y="659"/>
                  </a:lnTo>
                  <a:lnTo>
                    <a:pt x="940" y="660"/>
                  </a:lnTo>
                  <a:lnTo>
                    <a:pt x="939" y="662"/>
                  </a:lnTo>
                  <a:lnTo>
                    <a:pt x="939" y="667"/>
                  </a:lnTo>
                  <a:lnTo>
                    <a:pt x="935" y="667"/>
                  </a:lnTo>
                  <a:lnTo>
                    <a:pt x="934" y="666"/>
                  </a:lnTo>
                  <a:lnTo>
                    <a:pt x="934" y="665"/>
                  </a:lnTo>
                  <a:lnTo>
                    <a:pt x="935" y="664"/>
                  </a:lnTo>
                  <a:lnTo>
                    <a:pt x="935" y="663"/>
                  </a:lnTo>
                  <a:lnTo>
                    <a:pt x="933" y="661"/>
                  </a:lnTo>
                  <a:lnTo>
                    <a:pt x="930" y="661"/>
                  </a:lnTo>
                  <a:lnTo>
                    <a:pt x="926" y="657"/>
                  </a:lnTo>
                  <a:lnTo>
                    <a:pt x="926" y="657"/>
                  </a:lnTo>
                  <a:lnTo>
                    <a:pt x="923" y="655"/>
                  </a:lnTo>
                  <a:lnTo>
                    <a:pt x="922" y="656"/>
                  </a:lnTo>
                  <a:lnTo>
                    <a:pt x="919" y="657"/>
                  </a:lnTo>
                  <a:lnTo>
                    <a:pt x="915" y="662"/>
                  </a:lnTo>
                  <a:lnTo>
                    <a:pt x="915" y="663"/>
                  </a:lnTo>
                  <a:lnTo>
                    <a:pt x="914" y="663"/>
                  </a:lnTo>
                  <a:lnTo>
                    <a:pt x="913" y="665"/>
                  </a:lnTo>
                  <a:lnTo>
                    <a:pt x="913" y="665"/>
                  </a:lnTo>
                  <a:lnTo>
                    <a:pt x="912" y="669"/>
                  </a:lnTo>
                  <a:lnTo>
                    <a:pt x="913" y="669"/>
                  </a:lnTo>
                  <a:lnTo>
                    <a:pt x="913" y="671"/>
                  </a:lnTo>
                  <a:lnTo>
                    <a:pt x="912" y="673"/>
                  </a:lnTo>
                  <a:lnTo>
                    <a:pt x="911" y="675"/>
                  </a:lnTo>
                  <a:lnTo>
                    <a:pt x="910" y="676"/>
                  </a:lnTo>
                  <a:lnTo>
                    <a:pt x="908" y="676"/>
                  </a:lnTo>
                  <a:lnTo>
                    <a:pt x="908" y="677"/>
                  </a:lnTo>
                  <a:lnTo>
                    <a:pt x="908" y="677"/>
                  </a:lnTo>
                  <a:lnTo>
                    <a:pt x="908" y="678"/>
                  </a:lnTo>
                  <a:lnTo>
                    <a:pt x="908" y="680"/>
                  </a:lnTo>
                  <a:lnTo>
                    <a:pt x="906" y="683"/>
                  </a:lnTo>
                  <a:lnTo>
                    <a:pt x="907" y="684"/>
                  </a:lnTo>
                  <a:lnTo>
                    <a:pt x="907" y="684"/>
                  </a:lnTo>
                  <a:lnTo>
                    <a:pt x="907" y="685"/>
                  </a:lnTo>
                  <a:lnTo>
                    <a:pt x="906" y="686"/>
                  </a:lnTo>
                  <a:lnTo>
                    <a:pt x="906" y="689"/>
                  </a:lnTo>
                  <a:lnTo>
                    <a:pt x="905" y="691"/>
                  </a:lnTo>
                  <a:lnTo>
                    <a:pt x="905" y="694"/>
                  </a:lnTo>
                  <a:lnTo>
                    <a:pt x="906" y="695"/>
                  </a:lnTo>
                  <a:lnTo>
                    <a:pt x="906" y="697"/>
                  </a:lnTo>
                  <a:lnTo>
                    <a:pt x="907" y="699"/>
                  </a:lnTo>
                  <a:lnTo>
                    <a:pt x="907" y="700"/>
                  </a:lnTo>
                  <a:lnTo>
                    <a:pt x="908" y="702"/>
                  </a:lnTo>
                  <a:lnTo>
                    <a:pt x="908" y="703"/>
                  </a:lnTo>
                  <a:lnTo>
                    <a:pt x="909" y="705"/>
                  </a:lnTo>
                  <a:lnTo>
                    <a:pt x="909" y="706"/>
                  </a:lnTo>
                  <a:lnTo>
                    <a:pt x="910" y="708"/>
                  </a:lnTo>
                  <a:lnTo>
                    <a:pt x="910" y="710"/>
                  </a:lnTo>
                  <a:lnTo>
                    <a:pt x="912" y="714"/>
                  </a:lnTo>
                  <a:lnTo>
                    <a:pt x="912" y="715"/>
                  </a:lnTo>
                  <a:lnTo>
                    <a:pt x="913" y="716"/>
                  </a:lnTo>
                  <a:lnTo>
                    <a:pt x="913" y="717"/>
                  </a:lnTo>
                  <a:lnTo>
                    <a:pt x="918" y="725"/>
                  </a:lnTo>
                  <a:lnTo>
                    <a:pt x="922" y="733"/>
                  </a:lnTo>
                  <a:lnTo>
                    <a:pt x="923" y="735"/>
                  </a:lnTo>
                  <a:lnTo>
                    <a:pt x="923" y="736"/>
                  </a:lnTo>
                  <a:lnTo>
                    <a:pt x="924" y="737"/>
                  </a:lnTo>
                  <a:lnTo>
                    <a:pt x="925" y="738"/>
                  </a:lnTo>
                  <a:lnTo>
                    <a:pt x="926" y="740"/>
                  </a:lnTo>
                  <a:lnTo>
                    <a:pt x="927" y="742"/>
                  </a:lnTo>
                  <a:lnTo>
                    <a:pt x="928" y="743"/>
                  </a:lnTo>
                  <a:lnTo>
                    <a:pt x="929" y="746"/>
                  </a:lnTo>
                  <a:lnTo>
                    <a:pt x="930" y="748"/>
                  </a:lnTo>
                  <a:lnTo>
                    <a:pt x="932" y="752"/>
                  </a:lnTo>
                  <a:lnTo>
                    <a:pt x="935" y="755"/>
                  </a:lnTo>
                  <a:lnTo>
                    <a:pt x="936" y="756"/>
                  </a:lnTo>
                  <a:lnTo>
                    <a:pt x="937" y="755"/>
                  </a:lnTo>
                  <a:lnTo>
                    <a:pt x="936" y="773"/>
                  </a:lnTo>
                  <a:lnTo>
                    <a:pt x="935" y="787"/>
                  </a:lnTo>
                  <a:lnTo>
                    <a:pt x="932" y="801"/>
                  </a:lnTo>
                  <a:lnTo>
                    <a:pt x="929" y="815"/>
                  </a:lnTo>
                  <a:lnTo>
                    <a:pt x="926" y="828"/>
                  </a:lnTo>
                  <a:lnTo>
                    <a:pt x="921" y="841"/>
                  </a:lnTo>
                  <a:lnTo>
                    <a:pt x="916" y="855"/>
                  </a:lnTo>
                  <a:lnTo>
                    <a:pt x="910" y="867"/>
                  </a:lnTo>
                  <a:lnTo>
                    <a:pt x="903" y="880"/>
                  </a:lnTo>
                  <a:lnTo>
                    <a:pt x="896" y="892"/>
                  </a:lnTo>
                  <a:lnTo>
                    <a:pt x="888" y="903"/>
                  </a:lnTo>
                  <a:lnTo>
                    <a:pt x="887" y="907"/>
                  </a:lnTo>
                  <a:lnTo>
                    <a:pt x="888" y="927"/>
                  </a:lnTo>
                  <a:lnTo>
                    <a:pt x="883" y="927"/>
                  </a:lnTo>
                  <a:lnTo>
                    <a:pt x="876" y="927"/>
                  </a:lnTo>
                  <a:lnTo>
                    <a:pt x="868" y="930"/>
                  </a:lnTo>
                  <a:lnTo>
                    <a:pt x="861" y="932"/>
                  </a:lnTo>
                  <a:lnTo>
                    <a:pt x="854" y="935"/>
                  </a:lnTo>
                  <a:lnTo>
                    <a:pt x="849" y="938"/>
                  </a:lnTo>
                  <a:lnTo>
                    <a:pt x="844" y="945"/>
                  </a:lnTo>
                  <a:lnTo>
                    <a:pt x="838" y="950"/>
                  </a:lnTo>
                  <a:lnTo>
                    <a:pt x="834" y="956"/>
                  </a:lnTo>
                  <a:lnTo>
                    <a:pt x="828" y="964"/>
                  </a:lnTo>
                  <a:lnTo>
                    <a:pt x="827" y="966"/>
                  </a:lnTo>
                  <a:lnTo>
                    <a:pt x="825" y="967"/>
                  </a:lnTo>
                  <a:lnTo>
                    <a:pt x="824" y="968"/>
                  </a:lnTo>
                  <a:lnTo>
                    <a:pt x="824" y="970"/>
                  </a:lnTo>
                  <a:lnTo>
                    <a:pt x="822" y="973"/>
                  </a:lnTo>
                  <a:lnTo>
                    <a:pt x="821" y="975"/>
                  </a:lnTo>
                  <a:lnTo>
                    <a:pt x="820" y="976"/>
                  </a:lnTo>
                  <a:lnTo>
                    <a:pt x="819" y="977"/>
                  </a:lnTo>
                  <a:lnTo>
                    <a:pt x="816" y="978"/>
                  </a:lnTo>
                  <a:lnTo>
                    <a:pt x="815" y="979"/>
                  </a:lnTo>
                  <a:lnTo>
                    <a:pt x="813" y="980"/>
                  </a:lnTo>
                  <a:lnTo>
                    <a:pt x="811" y="981"/>
                  </a:lnTo>
                  <a:lnTo>
                    <a:pt x="809" y="981"/>
                  </a:lnTo>
                  <a:lnTo>
                    <a:pt x="807" y="982"/>
                  </a:lnTo>
                  <a:lnTo>
                    <a:pt x="804" y="982"/>
                  </a:lnTo>
                  <a:lnTo>
                    <a:pt x="802" y="982"/>
                  </a:lnTo>
                  <a:lnTo>
                    <a:pt x="799" y="981"/>
                  </a:lnTo>
                  <a:lnTo>
                    <a:pt x="797" y="981"/>
                  </a:lnTo>
                  <a:lnTo>
                    <a:pt x="795" y="981"/>
                  </a:lnTo>
                  <a:lnTo>
                    <a:pt x="791" y="981"/>
                  </a:lnTo>
                  <a:lnTo>
                    <a:pt x="789" y="981"/>
                  </a:lnTo>
                  <a:lnTo>
                    <a:pt x="786" y="982"/>
                  </a:lnTo>
                  <a:lnTo>
                    <a:pt x="784" y="983"/>
                  </a:lnTo>
                  <a:lnTo>
                    <a:pt x="781" y="984"/>
                  </a:lnTo>
                  <a:lnTo>
                    <a:pt x="779" y="984"/>
                  </a:lnTo>
                  <a:lnTo>
                    <a:pt x="777" y="984"/>
                  </a:lnTo>
                  <a:lnTo>
                    <a:pt x="774" y="986"/>
                  </a:lnTo>
                  <a:lnTo>
                    <a:pt x="769" y="987"/>
                  </a:lnTo>
                  <a:lnTo>
                    <a:pt x="766" y="987"/>
                  </a:lnTo>
                  <a:lnTo>
                    <a:pt x="764" y="988"/>
                  </a:lnTo>
                  <a:lnTo>
                    <a:pt x="762" y="989"/>
                  </a:lnTo>
                  <a:lnTo>
                    <a:pt x="760" y="990"/>
                  </a:lnTo>
                  <a:lnTo>
                    <a:pt x="759" y="991"/>
                  </a:lnTo>
                  <a:lnTo>
                    <a:pt x="757" y="991"/>
                  </a:lnTo>
                  <a:lnTo>
                    <a:pt x="756" y="992"/>
                  </a:lnTo>
                  <a:lnTo>
                    <a:pt x="754" y="993"/>
                  </a:lnTo>
                  <a:lnTo>
                    <a:pt x="751" y="994"/>
                  </a:lnTo>
                  <a:lnTo>
                    <a:pt x="750" y="995"/>
                  </a:lnTo>
                  <a:lnTo>
                    <a:pt x="748" y="996"/>
                  </a:lnTo>
                  <a:lnTo>
                    <a:pt x="746" y="997"/>
                  </a:lnTo>
                  <a:lnTo>
                    <a:pt x="745" y="997"/>
                  </a:lnTo>
                  <a:lnTo>
                    <a:pt x="744" y="998"/>
                  </a:lnTo>
                  <a:lnTo>
                    <a:pt x="742" y="998"/>
                  </a:lnTo>
                  <a:lnTo>
                    <a:pt x="741" y="999"/>
                  </a:lnTo>
                  <a:lnTo>
                    <a:pt x="740" y="1000"/>
                  </a:lnTo>
                  <a:lnTo>
                    <a:pt x="738" y="1000"/>
                  </a:lnTo>
                  <a:lnTo>
                    <a:pt x="737" y="1001"/>
                  </a:lnTo>
                  <a:lnTo>
                    <a:pt x="735" y="1002"/>
                  </a:lnTo>
                  <a:lnTo>
                    <a:pt x="734" y="1002"/>
                  </a:lnTo>
                  <a:lnTo>
                    <a:pt x="732" y="1003"/>
                  </a:lnTo>
                  <a:lnTo>
                    <a:pt x="731" y="1003"/>
                  </a:lnTo>
                  <a:lnTo>
                    <a:pt x="729" y="1003"/>
                  </a:lnTo>
                  <a:lnTo>
                    <a:pt x="727" y="1002"/>
                  </a:lnTo>
                  <a:lnTo>
                    <a:pt x="726" y="1002"/>
                  </a:lnTo>
                  <a:lnTo>
                    <a:pt x="725" y="1001"/>
                  </a:lnTo>
                  <a:lnTo>
                    <a:pt x="724" y="1001"/>
                  </a:lnTo>
                  <a:lnTo>
                    <a:pt x="722" y="1001"/>
                  </a:lnTo>
                  <a:lnTo>
                    <a:pt x="721" y="1000"/>
                  </a:lnTo>
                  <a:lnTo>
                    <a:pt x="719" y="1000"/>
                  </a:lnTo>
                  <a:lnTo>
                    <a:pt x="719" y="1001"/>
                  </a:lnTo>
                  <a:lnTo>
                    <a:pt x="716" y="1001"/>
                  </a:lnTo>
                  <a:lnTo>
                    <a:pt x="715" y="1001"/>
                  </a:lnTo>
                  <a:lnTo>
                    <a:pt x="714" y="1000"/>
                  </a:lnTo>
                  <a:lnTo>
                    <a:pt x="712" y="1001"/>
                  </a:lnTo>
                  <a:lnTo>
                    <a:pt x="709" y="1000"/>
                  </a:lnTo>
                  <a:lnTo>
                    <a:pt x="708" y="1001"/>
                  </a:lnTo>
                  <a:lnTo>
                    <a:pt x="706" y="1001"/>
                  </a:lnTo>
                  <a:lnTo>
                    <a:pt x="704" y="1002"/>
                  </a:lnTo>
                  <a:lnTo>
                    <a:pt x="702" y="1001"/>
                  </a:lnTo>
                  <a:lnTo>
                    <a:pt x="700" y="1000"/>
                  </a:lnTo>
                  <a:lnTo>
                    <a:pt x="699" y="1000"/>
                  </a:lnTo>
                  <a:lnTo>
                    <a:pt x="697" y="1002"/>
                  </a:lnTo>
                  <a:lnTo>
                    <a:pt x="695" y="1003"/>
                  </a:lnTo>
                  <a:lnTo>
                    <a:pt x="688" y="1006"/>
                  </a:lnTo>
                  <a:lnTo>
                    <a:pt x="686" y="1006"/>
                  </a:lnTo>
                  <a:lnTo>
                    <a:pt x="682" y="1007"/>
                  </a:lnTo>
                  <a:lnTo>
                    <a:pt x="678" y="1010"/>
                  </a:lnTo>
                  <a:lnTo>
                    <a:pt x="675" y="1014"/>
                  </a:lnTo>
                  <a:lnTo>
                    <a:pt x="672" y="1019"/>
                  </a:lnTo>
                  <a:lnTo>
                    <a:pt x="668" y="1024"/>
                  </a:lnTo>
                  <a:lnTo>
                    <a:pt x="667" y="1027"/>
                  </a:lnTo>
                  <a:lnTo>
                    <a:pt x="666" y="1029"/>
                  </a:lnTo>
                  <a:lnTo>
                    <a:pt x="662" y="1028"/>
                  </a:lnTo>
                  <a:lnTo>
                    <a:pt x="661" y="1027"/>
                  </a:lnTo>
                  <a:lnTo>
                    <a:pt x="659" y="1027"/>
                  </a:lnTo>
                  <a:lnTo>
                    <a:pt x="658" y="1029"/>
                  </a:lnTo>
                  <a:lnTo>
                    <a:pt x="657" y="1029"/>
                  </a:lnTo>
                  <a:lnTo>
                    <a:pt x="654" y="1028"/>
                  </a:lnTo>
                  <a:lnTo>
                    <a:pt x="653" y="1028"/>
                  </a:lnTo>
                  <a:lnTo>
                    <a:pt x="652" y="1030"/>
                  </a:lnTo>
                  <a:lnTo>
                    <a:pt x="652" y="1031"/>
                  </a:lnTo>
                  <a:lnTo>
                    <a:pt x="652" y="1033"/>
                  </a:lnTo>
                  <a:lnTo>
                    <a:pt x="654" y="1036"/>
                  </a:lnTo>
                  <a:lnTo>
                    <a:pt x="655" y="1037"/>
                  </a:lnTo>
                  <a:lnTo>
                    <a:pt x="656" y="1038"/>
                  </a:lnTo>
                  <a:lnTo>
                    <a:pt x="657" y="1040"/>
                  </a:lnTo>
                  <a:lnTo>
                    <a:pt x="658" y="1041"/>
                  </a:lnTo>
                  <a:lnTo>
                    <a:pt x="658" y="1043"/>
                  </a:lnTo>
                  <a:lnTo>
                    <a:pt x="659" y="1046"/>
                  </a:lnTo>
                  <a:lnTo>
                    <a:pt x="661" y="1047"/>
                  </a:lnTo>
                  <a:lnTo>
                    <a:pt x="659" y="1047"/>
                  </a:lnTo>
                  <a:lnTo>
                    <a:pt x="649" y="1054"/>
                  </a:lnTo>
                  <a:lnTo>
                    <a:pt x="649" y="1054"/>
                  </a:lnTo>
                  <a:lnTo>
                    <a:pt x="648" y="1053"/>
                  </a:lnTo>
                  <a:lnTo>
                    <a:pt x="647" y="1053"/>
                  </a:lnTo>
                  <a:lnTo>
                    <a:pt x="641" y="1047"/>
                  </a:lnTo>
                  <a:lnTo>
                    <a:pt x="640" y="1047"/>
                  </a:lnTo>
                  <a:lnTo>
                    <a:pt x="640" y="1046"/>
                  </a:lnTo>
                  <a:lnTo>
                    <a:pt x="638" y="1044"/>
                  </a:lnTo>
                  <a:lnTo>
                    <a:pt x="637" y="1041"/>
                  </a:lnTo>
                  <a:lnTo>
                    <a:pt x="635" y="1040"/>
                  </a:lnTo>
                  <a:lnTo>
                    <a:pt x="634" y="1038"/>
                  </a:lnTo>
                  <a:lnTo>
                    <a:pt x="635" y="1037"/>
                  </a:lnTo>
                  <a:lnTo>
                    <a:pt x="635" y="1036"/>
                  </a:lnTo>
                  <a:lnTo>
                    <a:pt x="637" y="1034"/>
                  </a:lnTo>
                  <a:lnTo>
                    <a:pt x="637" y="1033"/>
                  </a:lnTo>
                  <a:lnTo>
                    <a:pt x="637" y="1032"/>
                  </a:lnTo>
                  <a:lnTo>
                    <a:pt x="636" y="1032"/>
                  </a:lnTo>
                  <a:lnTo>
                    <a:pt x="634" y="1034"/>
                  </a:lnTo>
                  <a:lnTo>
                    <a:pt x="634" y="1034"/>
                  </a:lnTo>
                  <a:lnTo>
                    <a:pt x="631" y="1035"/>
                  </a:lnTo>
                  <a:lnTo>
                    <a:pt x="626" y="1035"/>
                  </a:lnTo>
                  <a:lnTo>
                    <a:pt x="626" y="1035"/>
                  </a:lnTo>
                  <a:lnTo>
                    <a:pt x="624" y="1035"/>
                  </a:lnTo>
                  <a:lnTo>
                    <a:pt x="623" y="1034"/>
                  </a:lnTo>
                  <a:lnTo>
                    <a:pt x="621" y="1033"/>
                  </a:lnTo>
                  <a:lnTo>
                    <a:pt x="620" y="1032"/>
                  </a:lnTo>
                  <a:lnTo>
                    <a:pt x="619" y="1031"/>
                  </a:lnTo>
                  <a:lnTo>
                    <a:pt x="618" y="1031"/>
                  </a:lnTo>
                  <a:lnTo>
                    <a:pt x="617" y="1030"/>
                  </a:lnTo>
                  <a:lnTo>
                    <a:pt x="616" y="1030"/>
                  </a:lnTo>
                  <a:lnTo>
                    <a:pt x="614" y="1028"/>
                  </a:lnTo>
                  <a:lnTo>
                    <a:pt x="614" y="1028"/>
                  </a:lnTo>
                  <a:lnTo>
                    <a:pt x="611" y="1025"/>
                  </a:lnTo>
                  <a:lnTo>
                    <a:pt x="610" y="1023"/>
                  </a:lnTo>
                  <a:lnTo>
                    <a:pt x="608" y="1023"/>
                  </a:lnTo>
                  <a:lnTo>
                    <a:pt x="606" y="1021"/>
                  </a:lnTo>
                  <a:lnTo>
                    <a:pt x="606" y="1018"/>
                  </a:lnTo>
                  <a:lnTo>
                    <a:pt x="605" y="1017"/>
                  </a:lnTo>
                  <a:lnTo>
                    <a:pt x="605" y="1017"/>
                  </a:lnTo>
                  <a:lnTo>
                    <a:pt x="604" y="1016"/>
                  </a:lnTo>
                  <a:lnTo>
                    <a:pt x="602" y="1016"/>
                  </a:lnTo>
                  <a:lnTo>
                    <a:pt x="601" y="1014"/>
                  </a:lnTo>
                  <a:lnTo>
                    <a:pt x="601" y="1012"/>
                  </a:lnTo>
                  <a:lnTo>
                    <a:pt x="600" y="1012"/>
                  </a:lnTo>
                  <a:lnTo>
                    <a:pt x="600" y="1009"/>
                  </a:lnTo>
                  <a:lnTo>
                    <a:pt x="600" y="1008"/>
                  </a:lnTo>
                  <a:lnTo>
                    <a:pt x="598" y="1008"/>
                  </a:lnTo>
                  <a:lnTo>
                    <a:pt x="597" y="1008"/>
                  </a:lnTo>
                  <a:lnTo>
                    <a:pt x="595" y="1011"/>
                  </a:lnTo>
                  <a:lnTo>
                    <a:pt x="595" y="1012"/>
                  </a:lnTo>
                  <a:lnTo>
                    <a:pt x="594" y="1013"/>
                  </a:lnTo>
                  <a:lnTo>
                    <a:pt x="594" y="1013"/>
                  </a:lnTo>
                  <a:lnTo>
                    <a:pt x="593" y="1014"/>
                  </a:lnTo>
                  <a:lnTo>
                    <a:pt x="591" y="1014"/>
                  </a:lnTo>
                  <a:lnTo>
                    <a:pt x="589" y="1011"/>
                  </a:lnTo>
                  <a:lnTo>
                    <a:pt x="586" y="1012"/>
                  </a:lnTo>
                  <a:lnTo>
                    <a:pt x="586" y="1012"/>
                  </a:lnTo>
                  <a:lnTo>
                    <a:pt x="583" y="1013"/>
                  </a:lnTo>
                  <a:lnTo>
                    <a:pt x="582" y="1013"/>
                  </a:lnTo>
                  <a:lnTo>
                    <a:pt x="581" y="1013"/>
                  </a:lnTo>
                  <a:lnTo>
                    <a:pt x="581" y="1013"/>
                  </a:lnTo>
                  <a:lnTo>
                    <a:pt x="579" y="1014"/>
                  </a:lnTo>
                  <a:lnTo>
                    <a:pt x="578" y="1013"/>
                  </a:lnTo>
                  <a:lnTo>
                    <a:pt x="575" y="1013"/>
                  </a:lnTo>
                  <a:lnTo>
                    <a:pt x="575" y="1012"/>
                  </a:lnTo>
                  <a:lnTo>
                    <a:pt x="571" y="1012"/>
                  </a:lnTo>
                  <a:lnTo>
                    <a:pt x="571" y="1012"/>
                  </a:lnTo>
                  <a:lnTo>
                    <a:pt x="564" y="1012"/>
                  </a:lnTo>
                  <a:lnTo>
                    <a:pt x="561" y="1010"/>
                  </a:lnTo>
                  <a:lnTo>
                    <a:pt x="560" y="1010"/>
                  </a:lnTo>
                  <a:lnTo>
                    <a:pt x="559" y="1011"/>
                  </a:lnTo>
                  <a:lnTo>
                    <a:pt x="558" y="1011"/>
                  </a:lnTo>
                  <a:lnTo>
                    <a:pt x="556" y="1013"/>
                  </a:lnTo>
                  <a:lnTo>
                    <a:pt x="556" y="1013"/>
                  </a:lnTo>
                  <a:lnTo>
                    <a:pt x="555" y="1014"/>
                  </a:lnTo>
                  <a:lnTo>
                    <a:pt x="550" y="1014"/>
                  </a:lnTo>
                  <a:lnTo>
                    <a:pt x="550" y="1013"/>
                  </a:lnTo>
                  <a:lnTo>
                    <a:pt x="549" y="1013"/>
                  </a:lnTo>
                  <a:lnTo>
                    <a:pt x="544" y="1010"/>
                  </a:lnTo>
                  <a:lnTo>
                    <a:pt x="542" y="1010"/>
                  </a:lnTo>
                  <a:lnTo>
                    <a:pt x="542" y="1010"/>
                  </a:lnTo>
                  <a:lnTo>
                    <a:pt x="537" y="1010"/>
                  </a:lnTo>
                  <a:lnTo>
                    <a:pt x="536" y="1010"/>
                  </a:lnTo>
                  <a:lnTo>
                    <a:pt x="535" y="1010"/>
                  </a:lnTo>
                  <a:lnTo>
                    <a:pt x="534" y="1009"/>
                  </a:lnTo>
                  <a:lnTo>
                    <a:pt x="532" y="1009"/>
                  </a:lnTo>
                  <a:lnTo>
                    <a:pt x="530" y="1008"/>
                  </a:lnTo>
                  <a:lnTo>
                    <a:pt x="528" y="1008"/>
                  </a:lnTo>
                  <a:lnTo>
                    <a:pt x="526" y="1007"/>
                  </a:lnTo>
                  <a:lnTo>
                    <a:pt x="523" y="1007"/>
                  </a:lnTo>
                  <a:lnTo>
                    <a:pt x="520" y="1006"/>
                  </a:lnTo>
                  <a:lnTo>
                    <a:pt x="510" y="1006"/>
                  </a:lnTo>
                  <a:lnTo>
                    <a:pt x="509" y="1006"/>
                  </a:lnTo>
                  <a:lnTo>
                    <a:pt x="506" y="1007"/>
                  </a:lnTo>
                  <a:lnTo>
                    <a:pt x="504" y="1007"/>
                  </a:lnTo>
                  <a:lnTo>
                    <a:pt x="496" y="1008"/>
                  </a:lnTo>
                  <a:lnTo>
                    <a:pt x="495" y="1007"/>
                  </a:lnTo>
                  <a:lnTo>
                    <a:pt x="494" y="1007"/>
                  </a:lnTo>
                  <a:lnTo>
                    <a:pt x="492" y="1005"/>
                  </a:lnTo>
                  <a:lnTo>
                    <a:pt x="492" y="1005"/>
                  </a:lnTo>
                  <a:lnTo>
                    <a:pt x="490" y="1003"/>
                  </a:lnTo>
                  <a:lnTo>
                    <a:pt x="490" y="1002"/>
                  </a:lnTo>
                  <a:lnTo>
                    <a:pt x="489" y="1002"/>
                  </a:lnTo>
                  <a:lnTo>
                    <a:pt x="489" y="1000"/>
                  </a:lnTo>
                  <a:lnTo>
                    <a:pt x="487" y="998"/>
                  </a:lnTo>
                  <a:lnTo>
                    <a:pt x="486" y="999"/>
                  </a:lnTo>
                  <a:lnTo>
                    <a:pt x="485" y="999"/>
                  </a:lnTo>
                  <a:lnTo>
                    <a:pt x="485" y="998"/>
                  </a:lnTo>
                  <a:lnTo>
                    <a:pt x="485" y="996"/>
                  </a:lnTo>
                  <a:lnTo>
                    <a:pt x="483" y="995"/>
                  </a:lnTo>
                  <a:lnTo>
                    <a:pt x="483" y="993"/>
                  </a:lnTo>
                  <a:lnTo>
                    <a:pt x="483" y="993"/>
                  </a:lnTo>
                  <a:lnTo>
                    <a:pt x="483" y="991"/>
                  </a:lnTo>
                  <a:lnTo>
                    <a:pt x="482" y="990"/>
                  </a:lnTo>
                  <a:lnTo>
                    <a:pt x="481" y="988"/>
                  </a:lnTo>
                  <a:lnTo>
                    <a:pt x="481" y="988"/>
                  </a:lnTo>
                  <a:lnTo>
                    <a:pt x="480" y="987"/>
                  </a:lnTo>
                  <a:lnTo>
                    <a:pt x="479" y="986"/>
                  </a:lnTo>
                  <a:lnTo>
                    <a:pt x="477" y="982"/>
                  </a:lnTo>
                  <a:lnTo>
                    <a:pt x="476" y="981"/>
                  </a:lnTo>
                  <a:lnTo>
                    <a:pt x="475" y="981"/>
                  </a:lnTo>
                  <a:lnTo>
                    <a:pt x="474" y="984"/>
                  </a:lnTo>
                  <a:lnTo>
                    <a:pt x="473" y="985"/>
                  </a:lnTo>
                  <a:lnTo>
                    <a:pt x="471" y="985"/>
                  </a:lnTo>
                  <a:lnTo>
                    <a:pt x="467" y="981"/>
                  </a:lnTo>
                  <a:lnTo>
                    <a:pt x="467" y="981"/>
                  </a:lnTo>
                  <a:lnTo>
                    <a:pt x="465" y="980"/>
                  </a:lnTo>
                  <a:lnTo>
                    <a:pt x="465" y="980"/>
                  </a:lnTo>
                  <a:lnTo>
                    <a:pt x="464" y="981"/>
                  </a:lnTo>
                  <a:lnTo>
                    <a:pt x="461" y="981"/>
                  </a:lnTo>
                  <a:lnTo>
                    <a:pt x="459" y="982"/>
                  </a:lnTo>
                  <a:lnTo>
                    <a:pt x="458" y="982"/>
                  </a:lnTo>
                  <a:lnTo>
                    <a:pt x="457" y="980"/>
                  </a:lnTo>
                  <a:lnTo>
                    <a:pt x="457" y="977"/>
                  </a:lnTo>
                  <a:lnTo>
                    <a:pt x="456" y="977"/>
                  </a:lnTo>
                  <a:lnTo>
                    <a:pt x="455" y="978"/>
                  </a:lnTo>
                  <a:lnTo>
                    <a:pt x="455" y="979"/>
                  </a:lnTo>
                  <a:lnTo>
                    <a:pt x="454" y="980"/>
                  </a:lnTo>
                  <a:lnTo>
                    <a:pt x="453" y="980"/>
                  </a:lnTo>
                  <a:lnTo>
                    <a:pt x="452" y="982"/>
                  </a:lnTo>
                  <a:lnTo>
                    <a:pt x="450" y="982"/>
                  </a:lnTo>
                  <a:lnTo>
                    <a:pt x="449" y="981"/>
                  </a:lnTo>
                  <a:lnTo>
                    <a:pt x="448" y="981"/>
                  </a:lnTo>
                  <a:lnTo>
                    <a:pt x="447" y="980"/>
                  </a:lnTo>
                  <a:lnTo>
                    <a:pt x="447" y="981"/>
                  </a:lnTo>
                  <a:lnTo>
                    <a:pt x="441" y="981"/>
                  </a:lnTo>
                  <a:lnTo>
                    <a:pt x="441" y="980"/>
                  </a:lnTo>
                  <a:lnTo>
                    <a:pt x="439" y="980"/>
                  </a:lnTo>
                  <a:lnTo>
                    <a:pt x="438" y="982"/>
                  </a:lnTo>
                  <a:lnTo>
                    <a:pt x="439" y="983"/>
                  </a:lnTo>
                  <a:lnTo>
                    <a:pt x="439" y="984"/>
                  </a:lnTo>
                  <a:lnTo>
                    <a:pt x="438" y="987"/>
                  </a:lnTo>
                  <a:lnTo>
                    <a:pt x="438" y="988"/>
                  </a:lnTo>
                  <a:lnTo>
                    <a:pt x="438" y="989"/>
                  </a:lnTo>
                  <a:lnTo>
                    <a:pt x="438" y="990"/>
                  </a:lnTo>
                  <a:lnTo>
                    <a:pt x="440" y="993"/>
                  </a:lnTo>
                  <a:lnTo>
                    <a:pt x="439" y="995"/>
                  </a:lnTo>
                  <a:lnTo>
                    <a:pt x="438" y="995"/>
                  </a:lnTo>
                  <a:lnTo>
                    <a:pt x="437" y="993"/>
                  </a:lnTo>
                  <a:lnTo>
                    <a:pt x="437" y="993"/>
                  </a:lnTo>
                  <a:lnTo>
                    <a:pt x="435" y="991"/>
                  </a:lnTo>
                  <a:lnTo>
                    <a:pt x="435" y="991"/>
                  </a:lnTo>
                  <a:lnTo>
                    <a:pt x="433" y="989"/>
                  </a:lnTo>
                  <a:lnTo>
                    <a:pt x="432" y="989"/>
                  </a:lnTo>
                  <a:lnTo>
                    <a:pt x="432" y="991"/>
                  </a:lnTo>
                  <a:lnTo>
                    <a:pt x="433" y="991"/>
                  </a:lnTo>
                  <a:lnTo>
                    <a:pt x="433" y="993"/>
                  </a:lnTo>
                  <a:lnTo>
                    <a:pt x="434" y="995"/>
                  </a:lnTo>
                  <a:lnTo>
                    <a:pt x="434" y="996"/>
                  </a:lnTo>
                  <a:lnTo>
                    <a:pt x="436" y="998"/>
                  </a:lnTo>
                  <a:lnTo>
                    <a:pt x="436" y="1011"/>
                  </a:lnTo>
                  <a:lnTo>
                    <a:pt x="437" y="1013"/>
                  </a:lnTo>
                  <a:lnTo>
                    <a:pt x="437" y="1013"/>
                  </a:lnTo>
                  <a:lnTo>
                    <a:pt x="438" y="1015"/>
                  </a:lnTo>
                  <a:lnTo>
                    <a:pt x="438" y="1018"/>
                  </a:lnTo>
                  <a:lnTo>
                    <a:pt x="436" y="1019"/>
                  </a:lnTo>
                  <a:lnTo>
                    <a:pt x="436" y="1020"/>
                  </a:lnTo>
                  <a:lnTo>
                    <a:pt x="435" y="1022"/>
                  </a:lnTo>
                  <a:lnTo>
                    <a:pt x="435" y="1023"/>
                  </a:lnTo>
                  <a:lnTo>
                    <a:pt x="435" y="1025"/>
                  </a:lnTo>
                  <a:lnTo>
                    <a:pt x="434" y="1025"/>
                  </a:lnTo>
                  <a:lnTo>
                    <a:pt x="434" y="1033"/>
                  </a:lnTo>
                  <a:lnTo>
                    <a:pt x="435" y="1033"/>
                  </a:lnTo>
                  <a:lnTo>
                    <a:pt x="435" y="1037"/>
                  </a:lnTo>
                  <a:lnTo>
                    <a:pt x="436" y="1039"/>
                  </a:lnTo>
                  <a:lnTo>
                    <a:pt x="436" y="1042"/>
                  </a:lnTo>
                  <a:lnTo>
                    <a:pt x="437" y="1042"/>
                  </a:lnTo>
                  <a:lnTo>
                    <a:pt x="437" y="1045"/>
                  </a:lnTo>
                  <a:lnTo>
                    <a:pt x="440" y="1046"/>
                  </a:lnTo>
                  <a:lnTo>
                    <a:pt x="440" y="1046"/>
                  </a:lnTo>
                  <a:lnTo>
                    <a:pt x="441" y="1048"/>
                  </a:lnTo>
                  <a:lnTo>
                    <a:pt x="444" y="1048"/>
                  </a:lnTo>
                  <a:lnTo>
                    <a:pt x="444" y="1050"/>
                  </a:lnTo>
                  <a:lnTo>
                    <a:pt x="444" y="1051"/>
                  </a:lnTo>
                  <a:lnTo>
                    <a:pt x="444" y="1053"/>
                  </a:lnTo>
                  <a:lnTo>
                    <a:pt x="445" y="1054"/>
                  </a:lnTo>
                  <a:lnTo>
                    <a:pt x="445" y="1059"/>
                  </a:lnTo>
                  <a:lnTo>
                    <a:pt x="445" y="1059"/>
                  </a:lnTo>
                  <a:lnTo>
                    <a:pt x="445" y="1060"/>
                  </a:lnTo>
                  <a:lnTo>
                    <a:pt x="446" y="1061"/>
                  </a:lnTo>
                  <a:lnTo>
                    <a:pt x="450" y="1066"/>
                  </a:lnTo>
                  <a:lnTo>
                    <a:pt x="450" y="1066"/>
                  </a:lnTo>
                  <a:lnTo>
                    <a:pt x="451" y="1068"/>
                  </a:lnTo>
                  <a:lnTo>
                    <a:pt x="453" y="1072"/>
                  </a:lnTo>
                  <a:lnTo>
                    <a:pt x="454" y="1074"/>
                  </a:lnTo>
                  <a:lnTo>
                    <a:pt x="455" y="1080"/>
                  </a:lnTo>
                  <a:lnTo>
                    <a:pt x="456" y="1081"/>
                  </a:lnTo>
                  <a:lnTo>
                    <a:pt x="456" y="1087"/>
                  </a:lnTo>
                  <a:lnTo>
                    <a:pt x="455" y="1088"/>
                  </a:lnTo>
                  <a:lnTo>
                    <a:pt x="455" y="1094"/>
                  </a:lnTo>
                  <a:lnTo>
                    <a:pt x="456" y="1095"/>
                  </a:lnTo>
                  <a:lnTo>
                    <a:pt x="456" y="1097"/>
                  </a:lnTo>
                  <a:lnTo>
                    <a:pt x="456" y="1097"/>
                  </a:lnTo>
                  <a:lnTo>
                    <a:pt x="456" y="1101"/>
                  </a:lnTo>
                  <a:lnTo>
                    <a:pt x="457" y="1102"/>
                  </a:lnTo>
                  <a:lnTo>
                    <a:pt x="457" y="1103"/>
                  </a:lnTo>
                  <a:lnTo>
                    <a:pt x="457" y="1103"/>
                  </a:lnTo>
                  <a:lnTo>
                    <a:pt x="457" y="1105"/>
                  </a:lnTo>
                  <a:lnTo>
                    <a:pt x="456" y="1107"/>
                  </a:lnTo>
                  <a:lnTo>
                    <a:pt x="457" y="1107"/>
                  </a:lnTo>
                  <a:lnTo>
                    <a:pt x="457" y="1108"/>
                  </a:lnTo>
                  <a:lnTo>
                    <a:pt x="459" y="1110"/>
                  </a:lnTo>
                  <a:lnTo>
                    <a:pt x="460" y="1112"/>
                  </a:lnTo>
                  <a:lnTo>
                    <a:pt x="460" y="1115"/>
                  </a:lnTo>
                  <a:lnTo>
                    <a:pt x="461" y="1116"/>
                  </a:lnTo>
                  <a:lnTo>
                    <a:pt x="461" y="1117"/>
                  </a:lnTo>
                  <a:lnTo>
                    <a:pt x="461" y="1118"/>
                  </a:lnTo>
                  <a:lnTo>
                    <a:pt x="461" y="1119"/>
                  </a:lnTo>
                  <a:lnTo>
                    <a:pt x="462" y="1120"/>
                  </a:lnTo>
                  <a:lnTo>
                    <a:pt x="462" y="1121"/>
                  </a:lnTo>
                  <a:lnTo>
                    <a:pt x="463" y="1123"/>
                  </a:lnTo>
                  <a:lnTo>
                    <a:pt x="463" y="1124"/>
                  </a:lnTo>
                  <a:lnTo>
                    <a:pt x="464" y="1124"/>
                  </a:lnTo>
                  <a:lnTo>
                    <a:pt x="464" y="1131"/>
                  </a:lnTo>
                  <a:lnTo>
                    <a:pt x="465" y="1131"/>
                  </a:lnTo>
                  <a:lnTo>
                    <a:pt x="465" y="1133"/>
                  </a:lnTo>
                  <a:lnTo>
                    <a:pt x="466" y="1134"/>
                  </a:lnTo>
                  <a:lnTo>
                    <a:pt x="466" y="1136"/>
                  </a:lnTo>
                  <a:lnTo>
                    <a:pt x="465" y="1136"/>
                  </a:lnTo>
                  <a:lnTo>
                    <a:pt x="465" y="1138"/>
                  </a:lnTo>
                  <a:lnTo>
                    <a:pt x="468" y="1140"/>
                  </a:lnTo>
                  <a:lnTo>
                    <a:pt x="468" y="1144"/>
                  </a:lnTo>
                  <a:lnTo>
                    <a:pt x="470" y="1147"/>
                  </a:lnTo>
                  <a:lnTo>
                    <a:pt x="470" y="1151"/>
                  </a:lnTo>
                  <a:lnTo>
                    <a:pt x="470" y="1152"/>
                  </a:lnTo>
                  <a:lnTo>
                    <a:pt x="470" y="1153"/>
                  </a:lnTo>
                  <a:lnTo>
                    <a:pt x="471" y="1154"/>
                  </a:lnTo>
                  <a:lnTo>
                    <a:pt x="471" y="1154"/>
                  </a:lnTo>
                  <a:lnTo>
                    <a:pt x="471" y="1157"/>
                  </a:lnTo>
                  <a:lnTo>
                    <a:pt x="470" y="1158"/>
                  </a:lnTo>
                  <a:lnTo>
                    <a:pt x="470" y="1160"/>
                  </a:lnTo>
                  <a:lnTo>
                    <a:pt x="470" y="1161"/>
                  </a:lnTo>
                  <a:lnTo>
                    <a:pt x="470" y="1166"/>
                  </a:lnTo>
                  <a:lnTo>
                    <a:pt x="470" y="1166"/>
                  </a:lnTo>
                  <a:lnTo>
                    <a:pt x="470" y="1167"/>
                  </a:lnTo>
                  <a:lnTo>
                    <a:pt x="470" y="1168"/>
                  </a:lnTo>
                  <a:lnTo>
                    <a:pt x="469" y="1168"/>
                  </a:lnTo>
                  <a:lnTo>
                    <a:pt x="470" y="1169"/>
                  </a:lnTo>
                  <a:lnTo>
                    <a:pt x="470" y="1170"/>
                  </a:lnTo>
                  <a:lnTo>
                    <a:pt x="470" y="1170"/>
                  </a:lnTo>
                  <a:lnTo>
                    <a:pt x="470" y="1172"/>
                  </a:lnTo>
                  <a:lnTo>
                    <a:pt x="469" y="1173"/>
                  </a:lnTo>
                  <a:lnTo>
                    <a:pt x="468" y="1173"/>
                  </a:lnTo>
                  <a:lnTo>
                    <a:pt x="467" y="1174"/>
                  </a:lnTo>
                  <a:lnTo>
                    <a:pt x="467" y="1178"/>
                  </a:lnTo>
                  <a:lnTo>
                    <a:pt x="466" y="1178"/>
                  </a:lnTo>
                  <a:lnTo>
                    <a:pt x="466" y="1180"/>
                  </a:lnTo>
                  <a:lnTo>
                    <a:pt x="464" y="1183"/>
                  </a:lnTo>
                  <a:lnTo>
                    <a:pt x="463" y="1183"/>
                  </a:lnTo>
                  <a:lnTo>
                    <a:pt x="461" y="1185"/>
                  </a:lnTo>
                  <a:lnTo>
                    <a:pt x="461" y="1186"/>
                  </a:lnTo>
                  <a:lnTo>
                    <a:pt x="461" y="1187"/>
                  </a:lnTo>
                  <a:lnTo>
                    <a:pt x="460" y="1188"/>
                  </a:lnTo>
                  <a:lnTo>
                    <a:pt x="458" y="1190"/>
                  </a:lnTo>
                  <a:lnTo>
                    <a:pt x="458" y="1191"/>
                  </a:lnTo>
                  <a:lnTo>
                    <a:pt x="456" y="1192"/>
                  </a:lnTo>
                  <a:lnTo>
                    <a:pt x="456" y="1193"/>
                  </a:lnTo>
                  <a:lnTo>
                    <a:pt x="455" y="1194"/>
                  </a:lnTo>
                  <a:lnTo>
                    <a:pt x="454" y="1194"/>
                  </a:lnTo>
                  <a:lnTo>
                    <a:pt x="453" y="1195"/>
                  </a:lnTo>
                  <a:lnTo>
                    <a:pt x="453" y="1197"/>
                  </a:lnTo>
                  <a:lnTo>
                    <a:pt x="452" y="1197"/>
                  </a:lnTo>
                  <a:lnTo>
                    <a:pt x="451" y="1199"/>
                  </a:lnTo>
                  <a:lnTo>
                    <a:pt x="449" y="1199"/>
                  </a:lnTo>
                  <a:lnTo>
                    <a:pt x="448" y="1198"/>
                  </a:lnTo>
                  <a:lnTo>
                    <a:pt x="448" y="1199"/>
                  </a:lnTo>
                  <a:lnTo>
                    <a:pt x="447" y="1199"/>
                  </a:lnTo>
                  <a:lnTo>
                    <a:pt x="447" y="1200"/>
                  </a:lnTo>
                  <a:lnTo>
                    <a:pt x="445" y="1200"/>
                  </a:lnTo>
                  <a:lnTo>
                    <a:pt x="445" y="1201"/>
                  </a:lnTo>
                  <a:lnTo>
                    <a:pt x="444" y="1202"/>
                  </a:lnTo>
                  <a:lnTo>
                    <a:pt x="444" y="1203"/>
                  </a:lnTo>
                  <a:lnTo>
                    <a:pt x="443" y="1204"/>
                  </a:lnTo>
                  <a:lnTo>
                    <a:pt x="442" y="1203"/>
                  </a:lnTo>
                  <a:lnTo>
                    <a:pt x="440" y="1203"/>
                  </a:lnTo>
                  <a:lnTo>
                    <a:pt x="440" y="1204"/>
                  </a:lnTo>
                  <a:lnTo>
                    <a:pt x="437" y="1204"/>
                  </a:lnTo>
                  <a:lnTo>
                    <a:pt x="437" y="1204"/>
                  </a:lnTo>
                  <a:lnTo>
                    <a:pt x="436" y="1204"/>
                  </a:lnTo>
                  <a:lnTo>
                    <a:pt x="436" y="1204"/>
                  </a:lnTo>
                  <a:lnTo>
                    <a:pt x="435" y="1204"/>
                  </a:lnTo>
                  <a:lnTo>
                    <a:pt x="434" y="1204"/>
                  </a:lnTo>
                  <a:lnTo>
                    <a:pt x="434" y="1205"/>
                  </a:lnTo>
                  <a:lnTo>
                    <a:pt x="430" y="1205"/>
                  </a:lnTo>
                  <a:lnTo>
                    <a:pt x="429" y="1204"/>
                  </a:lnTo>
                  <a:lnTo>
                    <a:pt x="427" y="1204"/>
                  </a:lnTo>
                  <a:lnTo>
                    <a:pt x="426" y="1204"/>
                  </a:lnTo>
                  <a:lnTo>
                    <a:pt x="425" y="1203"/>
                  </a:lnTo>
                  <a:lnTo>
                    <a:pt x="426" y="1202"/>
                  </a:lnTo>
                  <a:lnTo>
                    <a:pt x="426" y="1201"/>
                  </a:lnTo>
                  <a:lnTo>
                    <a:pt x="425" y="1200"/>
                  </a:lnTo>
                  <a:lnTo>
                    <a:pt x="424" y="1200"/>
                  </a:lnTo>
                  <a:lnTo>
                    <a:pt x="419" y="1201"/>
                  </a:lnTo>
                  <a:lnTo>
                    <a:pt x="419" y="1202"/>
                  </a:lnTo>
                  <a:lnTo>
                    <a:pt x="420" y="1202"/>
                  </a:lnTo>
                  <a:lnTo>
                    <a:pt x="420" y="1203"/>
                  </a:lnTo>
                  <a:lnTo>
                    <a:pt x="419" y="1204"/>
                  </a:lnTo>
                  <a:lnTo>
                    <a:pt x="418" y="1204"/>
                  </a:lnTo>
                  <a:lnTo>
                    <a:pt x="417" y="1203"/>
                  </a:lnTo>
                  <a:lnTo>
                    <a:pt x="415" y="1203"/>
                  </a:lnTo>
                  <a:lnTo>
                    <a:pt x="414" y="1202"/>
                  </a:lnTo>
                  <a:lnTo>
                    <a:pt x="414" y="1201"/>
                  </a:lnTo>
                  <a:lnTo>
                    <a:pt x="411" y="1197"/>
                  </a:lnTo>
                  <a:lnTo>
                    <a:pt x="411" y="1194"/>
                  </a:lnTo>
                  <a:lnTo>
                    <a:pt x="411" y="1193"/>
                  </a:lnTo>
                  <a:lnTo>
                    <a:pt x="411" y="1192"/>
                  </a:lnTo>
                  <a:lnTo>
                    <a:pt x="410" y="1191"/>
                  </a:lnTo>
                  <a:lnTo>
                    <a:pt x="408" y="1191"/>
                  </a:lnTo>
                  <a:lnTo>
                    <a:pt x="408" y="1192"/>
                  </a:lnTo>
                  <a:lnTo>
                    <a:pt x="408" y="1194"/>
                  </a:lnTo>
                  <a:lnTo>
                    <a:pt x="408" y="1195"/>
                  </a:lnTo>
                  <a:lnTo>
                    <a:pt x="407" y="1196"/>
                  </a:lnTo>
                  <a:lnTo>
                    <a:pt x="406" y="1196"/>
                  </a:lnTo>
                  <a:lnTo>
                    <a:pt x="406" y="1196"/>
                  </a:lnTo>
                  <a:lnTo>
                    <a:pt x="405" y="1196"/>
                  </a:lnTo>
                  <a:lnTo>
                    <a:pt x="403" y="1197"/>
                  </a:lnTo>
                  <a:lnTo>
                    <a:pt x="402" y="1197"/>
                  </a:lnTo>
                  <a:lnTo>
                    <a:pt x="399" y="1200"/>
                  </a:lnTo>
                  <a:lnTo>
                    <a:pt x="399" y="1201"/>
                  </a:lnTo>
                  <a:lnTo>
                    <a:pt x="400" y="1203"/>
                  </a:lnTo>
                  <a:lnTo>
                    <a:pt x="403" y="1206"/>
                  </a:lnTo>
                  <a:lnTo>
                    <a:pt x="403" y="1207"/>
                  </a:lnTo>
                  <a:lnTo>
                    <a:pt x="408" y="1211"/>
                  </a:lnTo>
                  <a:lnTo>
                    <a:pt x="407" y="1213"/>
                  </a:lnTo>
                  <a:lnTo>
                    <a:pt x="405" y="1213"/>
                  </a:lnTo>
                  <a:lnTo>
                    <a:pt x="404" y="1212"/>
                  </a:lnTo>
                  <a:lnTo>
                    <a:pt x="403" y="1209"/>
                  </a:lnTo>
                  <a:lnTo>
                    <a:pt x="403" y="1209"/>
                  </a:lnTo>
                  <a:lnTo>
                    <a:pt x="402" y="1209"/>
                  </a:lnTo>
                  <a:lnTo>
                    <a:pt x="400" y="1211"/>
                  </a:lnTo>
                  <a:lnTo>
                    <a:pt x="399" y="1211"/>
                  </a:lnTo>
                  <a:lnTo>
                    <a:pt x="399" y="1210"/>
                  </a:lnTo>
                  <a:lnTo>
                    <a:pt x="399" y="1208"/>
                  </a:lnTo>
                  <a:lnTo>
                    <a:pt x="397" y="1210"/>
                  </a:lnTo>
                  <a:lnTo>
                    <a:pt x="397" y="1210"/>
                  </a:lnTo>
                  <a:lnTo>
                    <a:pt x="396" y="1212"/>
                  </a:lnTo>
                  <a:lnTo>
                    <a:pt x="394" y="1212"/>
                  </a:lnTo>
                  <a:lnTo>
                    <a:pt x="394" y="1210"/>
                  </a:lnTo>
                  <a:lnTo>
                    <a:pt x="396" y="1208"/>
                  </a:lnTo>
                  <a:lnTo>
                    <a:pt x="396" y="1207"/>
                  </a:lnTo>
                  <a:lnTo>
                    <a:pt x="393" y="1207"/>
                  </a:lnTo>
                  <a:lnTo>
                    <a:pt x="391" y="1209"/>
                  </a:lnTo>
                  <a:lnTo>
                    <a:pt x="390" y="1209"/>
                  </a:lnTo>
                  <a:lnTo>
                    <a:pt x="390" y="1208"/>
                  </a:lnTo>
                  <a:lnTo>
                    <a:pt x="391" y="1207"/>
                  </a:lnTo>
                  <a:lnTo>
                    <a:pt x="391" y="1205"/>
                  </a:lnTo>
                  <a:lnTo>
                    <a:pt x="390" y="1205"/>
                  </a:lnTo>
                  <a:lnTo>
                    <a:pt x="388" y="1207"/>
                  </a:lnTo>
                  <a:lnTo>
                    <a:pt x="387" y="1207"/>
                  </a:lnTo>
                  <a:lnTo>
                    <a:pt x="387" y="1205"/>
                  </a:lnTo>
                  <a:lnTo>
                    <a:pt x="388" y="1203"/>
                  </a:lnTo>
                  <a:lnTo>
                    <a:pt x="384" y="1202"/>
                  </a:lnTo>
                  <a:lnTo>
                    <a:pt x="383" y="1202"/>
                  </a:lnTo>
                  <a:lnTo>
                    <a:pt x="383" y="1201"/>
                  </a:lnTo>
                  <a:lnTo>
                    <a:pt x="384" y="1199"/>
                  </a:lnTo>
                  <a:lnTo>
                    <a:pt x="383" y="1198"/>
                  </a:lnTo>
                  <a:lnTo>
                    <a:pt x="382" y="1197"/>
                  </a:lnTo>
                  <a:lnTo>
                    <a:pt x="382" y="1195"/>
                  </a:lnTo>
                  <a:lnTo>
                    <a:pt x="381" y="1195"/>
                  </a:lnTo>
                  <a:lnTo>
                    <a:pt x="380" y="1193"/>
                  </a:lnTo>
                  <a:lnTo>
                    <a:pt x="379" y="1193"/>
                  </a:lnTo>
                  <a:lnTo>
                    <a:pt x="378" y="1194"/>
                  </a:lnTo>
                  <a:lnTo>
                    <a:pt x="377" y="1192"/>
                  </a:lnTo>
                  <a:lnTo>
                    <a:pt x="377" y="1191"/>
                  </a:lnTo>
                  <a:lnTo>
                    <a:pt x="376" y="1191"/>
                  </a:lnTo>
                  <a:lnTo>
                    <a:pt x="374" y="1193"/>
                  </a:lnTo>
                  <a:lnTo>
                    <a:pt x="373" y="1193"/>
                  </a:lnTo>
                  <a:lnTo>
                    <a:pt x="372" y="1193"/>
                  </a:lnTo>
                  <a:lnTo>
                    <a:pt x="372" y="1192"/>
                  </a:lnTo>
                  <a:lnTo>
                    <a:pt x="371" y="1191"/>
                  </a:lnTo>
                  <a:lnTo>
                    <a:pt x="370" y="1191"/>
                  </a:lnTo>
                  <a:lnTo>
                    <a:pt x="369" y="1190"/>
                  </a:lnTo>
                  <a:lnTo>
                    <a:pt x="369" y="1190"/>
                  </a:lnTo>
                  <a:lnTo>
                    <a:pt x="366" y="1193"/>
                  </a:lnTo>
                  <a:lnTo>
                    <a:pt x="364" y="1193"/>
                  </a:lnTo>
                  <a:lnTo>
                    <a:pt x="362" y="1191"/>
                  </a:lnTo>
                  <a:lnTo>
                    <a:pt x="364" y="1187"/>
                  </a:lnTo>
                  <a:lnTo>
                    <a:pt x="362" y="1187"/>
                  </a:lnTo>
                  <a:lnTo>
                    <a:pt x="361" y="1187"/>
                  </a:lnTo>
                  <a:lnTo>
                    <a:pt x="360" y="1187"/>
                  </a:lnTo>
                  <a:lnTo>
                    <a:pt x="359" y="1187"/>
                  </a:lnTo>
                  <a:lnTo>
                    <a:pt x="358" y="1186"/>
                  </a:lnTo>
                  <a:lnTo>
                    <a:pt x="354" y="1186"/>
                  </a:lnTo>
                  <a:lnTo>
                    <a:pt x="353" y="1185"/>
                  </a:lnTo>
                  <a:lnTo>
                    <a:pt x="352" y="1186"/>
                  </a:lnTo>
                  <a:lnTo>
                    <a:pt x="351" y="1186"/>
                  </a:lnTo>
                  <a:lnTo>
                    <a:pt x="350" y="1183"/>
                  </a:lnTo>
                  <a:lnTo>
                    <a:pt x="350" y="1184"/>
                  </a:lnTo>
                  <a:lnTo>
                    <a:pt x="348" y="1184"/>
                  </a:lnTo>
                  <a:lnTo>
                    <a:pt x="347" y="1184"/>
                  </a:lnTo>
                  <a:lnTo>
                    <a:pt x="346" y="1184"/>
                  </a:lnTo>
                  <a:lnTo>
                    <a:pt x="346" y="1183"/>
                  </a:lnTo>
                  <a:lnTo>
                    <a:pt x="345" y="1183"/>
                  </a:lnTo>
                  <a:lnTo>
                    <a:pt x="344" y="1182"/>
                  </a:lnTo>
                  <a:lnTo>
                    <a:pt x="344" y="1181"/>
                  </a:lnTo>
                  <a:lnTo>
                    <a:pt x="345" y="1180"/>
                  </a:lnTo>
                  <a:lnTo>
                    <a:pt x="345" y="1180"/>
                  </a:lnTo>
                  <a:lnTo>
                    <a:pt x="347" y="1178"/>
                  </a:lnTo>
                  <a:lnTo>
                    <a:pt x="346" y="1177"/>
                  </a:lnTo>
                  <a:lnTo>
                    <a:pt x="342" y="1177"/>
                  </a:lnTo>
                  <a:lnTo>
                    <a:pt x="340" y="1176"/>
                  </a:lnTo>
                  <a:lnTo>
                    <a:pt x="339" y="1174"/>
                  </a:lnTo>
                  <a:lnTo>
                    <a:pt x="340" y="1173"/>
                  </a:lnTo>
                  <a:lnTo>
                    <a:pt x="342" y="1173"/>
                  </a:lnTo>
                  <a:lnTo>
                    <a:pt x="344" y="1172"/>
                  </a:lnTo>
                  <a:lnTo>
                    <a:pt x="344" y="1171"/>
                  </a:lnTo>
                  <a:lnTo>
                    <a:pt x="342" y="1168"/>
                  </a:lnTo>
                  <a:lnTo>
                    <a:pt x="343" y="1167"/>
                  </a:lnTo>
                  <a:lnTo>
                    <a:pt x="344" y="1167"/>
                  </a:lnTo>
                  <a:lnTo>
                    <a:pt x="344" y="1166"/>
                  </a:lnTo>
                  <a:lnTo>
                    <a:pt x="343" y="1165"/>
                  </a:lnTo>
                  <a:lnTo>
                    <a:pt x="342" y="1165"/>
                  </a:lnTo>
                  <a:lnTo>
                    <a:pt x="341" y="1165"/>
                  </a:lnTo>
                  <a:lnTo>
                    <a:pt x="341" y="1163"/>
                  </a:lnTo>
                  <a:lnTo>
                    <a:pt x="337" y="1161"/>
                  </a:lnTo>
                  <a:lnTo>
                    <a:pt x="338" y="1159"/>
                  </a:lnTo>
                  <a:lnTo>
                    <a:pt x="338" y="1155"/>
                  </a:lnTo>
                  <a:lnTo>
                    <a:pt x="339" y="1155"/>
                  </a:lnTo>
                  <a:lnTo>
                    <a:pt x="339" y="1154"/>
                  </a:lnTo>
                  <a:lnTo>
                    <a:pt x="339" y="1151"/>
                  </a:lnTo>
                  <a:lnTo>
                    <a:pt x="338" y="1149"/>
                  </a:lnTo>
                  <a:lnTo>
                    <a:pt x="337" y="1148"/>
                  </a:lnTo>
                  <a:lnTo>
                    <a:pt x="337" y="1148"/>
                  </a:lnTo>
                  <a:lnTo>
                    <a:pt x="336" y="1147"/>
                  </a:lnTo>
                  <a:lnTo>
                    <a:pt x="336" y="1146"/>
                  </a:lnTo>
                  <a:lnTo>
                    <a:pt x="339" y="1142"/>
                  </a:lnTo>
                  <a:lnTo>
                    <a:pt x="339" y="1142"/>
                  </a:lnTo>
                  <a:lnTo>
                    <a:pt x="340" y="1141"/>
                  </a:lnTo>
                  <a:lnTo>
                    <a:pt x="341" y="1141"/>
                  </a:lnTo>
                  <a:lnTo>
                    <a:pt x="341" y="1140"/>
                  </a:lnTo>
                  <a:lnTo>
                    <a:pt x="343" y="1140"/>
                  </a:lnTo>
                  <a:lnTo>
                    <a:pt x="344" y="1139"/>
                  </a:lnTo>
                  <a:lnTo>
                    <a:pt x="344" y="1134"/>
                  </a:lnTo>
                  <a:lnTo>
                    <a:pt x="343" y="1133"/>
                  </a:lnTo>
                  <a:lnTo>
                    <a:pt x="340" y="1133"/>
                  </a:lnTo>
                  <a:lnTo>
                    <a:pt x="340" y="1132"/>
                  </a:lnTo>
                  <a:lnTo>
                    <a:pt x="340" y="1131"/>
                  </a:lnTo>
                  <a:lnTo>
                    <a:pt x="340" y="1131"/>
                  </a:lnTo>
                  <a:lnTo>
                    <a:pt x="342" y="1130"/>
                  </a:lnTo>
                  <a:lnTo>
                    <a:pt x="344" y="1130"/>
                  </a:lnTo>
                  <a:lnTo>
                    <a:pt x="344" y="1128"/>
                  </a:lnTo>
                  <a:lnTo>
                    <a:pt x="344" y="1128"/>
                  </a:lnTo>
                  <a:lnTo>
                    <a:pt x="345" y="1127"/>
                  </a:lnTo>
                  <a:lnTo>
                    <a:pt x="344" y="1127"/>
                  </a:lnTo>
                  <a:lnTo>
                    <a:pt x="345" y="1125"/>
                  </a:lnTo>
                  <a:lnTo>
                    <a:pt x="343" y="1123"/>
                  </a:lnTo>
                  <a:lnTo>
                    <a:pt x="342" y="1124"/>
                  </a:lnTo>
                  <a:lnTo>
                    <a:pt x="341" y="1122"/>
                  </a:lnTo>
                  <a:lnTo>
                    <a:pt x="340" y="1120"/>
                  </a:lnTo>
                  <a:lnTo>
                    <a:pt x="341" y="1120"/>
                  </a:lnTo>
                  <a:lnTo>
                    <a:pt x="341" y="1119"/>
                  </a:lnTo>
                  <a:lnTo>
                    <a:pt x="342" y="1117"/>
                  </a:lnTo>
                  <a:lnTo>
                    <a:pt x="343" y="1117"/>
                  </a:lnTo>
                  <a:lnTo>
                    <a:pt x="345" y="1116"/>
                  </a:lnTo>
                  <a:lnTo>
                    <a:pt x="346" y="1116"/>
                  </a:lnTo>
                  <a:lnTo>
                    <a:pt x="347" y="1115"/>
                  </a:lnTo>
                  <a:lnTo>
                    <a:pt x="346" y="1113"/>
                  </a:lnTo>
                  <a:lnTo>
                    <a:pt x="346" y="1111"/>
                  </a:lnTo>
                  <a:lnTo>
                    <a:pt x="345" y="1110"/>
                  </a:lnTo>
                  <a:lnTo>
                    <a:pt x="344" y="1109"/>
                  </a:lnTo>
                  <a:lnTo>
                    <a:pt x="343" y="1107"/>
                  </a:lnTo>
                  <a:lnTo>
                    <a:pt x="342" y="1105"/>
                  </a:lnTo>
                  <a:lnTo>
                    <a:pt x="342" y="1104"/>
                  </a:lnTo>
                  <a:lnTo>
                    <a:pt x="340" y="1101"/>
                  </a:lnTo>
                  <a:lnTo>
                    <a:pt x="339" y="1099"/>
                  </a:lnTo>
                  <a:lnTo>
                    <a:pt x="339" y="1099"/>
                  </a:lnTo>
                  <a:lnTo>
                    <a:pt x="336" y="1094"/>
                  </a:lnTo>
                  <a:lnTo>
                    <a:pt x="335" y="1094"/>
                  </a:lnTo>
                  <a:lnTo>
                    <a:pt x="334" y="1093"/>
                  </a:lnTo>
                  <a:lnTo>
                    <a:pt x="332" y="1092"/>
                  </a:lnTo>
                  <a:lnTo>
                    <a:pt x="332" y="1091"/>
                  </a:lnTo>
                  <a:lnTo>
                    <a:pt x="332" y="1090"/>
                  </a:lnTo>
                  <a:lnTo>
                    <a:pt x="332" y="1088"/>
                  </a:lnTo>
                  <a:lnTo>
                    <a:pt x="330" y="1089"/>
                  </a:lnTo>
                  <a:lnTo>
                    <a:pt x="329" y="1089"/>
                  </a:lnTo>
                  <a:lnTo>
                    <a:pt x="328" y="1089"/>
                  </a:lnTo>
                  <a:lnTo>
                    <a:pt x="327" y="1091"/>
                  </a:lnTo>
                  <a:lnTo>
                    <a:pt x="325" y="1090"/>
                  </a:lnTo>
                  <a:lnTo>
                    <a:pt x="322" y="1092"/>
                  </a:lnTo>
                  <a:lnTo>
                    <a:pt x="320" y="1092"/>
                  </a:lnTo>
                  <a:lnTo>
                    <a:pt x="320" y="1088"/>
                  </a:lnTo>
                  <a:lnTo>
                    <a:pt x="319" y="1087"/>
                  </a:lnTo>
                  <a:lnTo>
                    <a:pt x="319" y="1085"/>
                  </a:lnTo>
                  <a:lnTo>
                    <a:pt x="318" y="1085"/>
                  </a:lnTo>
                  <a:lnTo>
                    <a:pt x="316" y="1086"/>
                  </a:lnTo>
                  <a:lnTo>
                    <a:pt x="316" y="1086"/>
                  </a:lnTo>
                  <a:lnTo>
                    <a:pt x="314" y="1085"/>
                  </a:lnTo>
                  <a:lnTo>
                    <a:pt x="313" y="1085"/>
                  </a:lnTo>
                  <a:lnTo>
                    <a:pt x="313" y="1084"/>
                  </a:lnTo>
                  <a:lnTo>
                    <a:pt x="312" y="1083"/>
                  </a:lnTo>
                  <a:lnTo>
                    <a:pt x="310" y="1083"/>
                  </a:lnTo>
                  <a:lnTo>
                    <a:pt x="307" y="1085"/>
                  </a:lnTo>
                  <a:lnTo>
                    <a:pt x="306" y="1085"/>
                  </a:lnTo>
                  <a:lnTo>
                    <a:pt x="305" y="1085"/>
                  </a:lnTo>
                  <a:lnTo>
                    <a:pt x="304" y="1085"/>
                  </a:lnTo>
                  <a:lnTo>
                    <a:pt x="301" y="1088"/>
                  </a:lnTo>
                  <a:lnTo>
                    <a:pt x="299" y="1087"/>
                  </a:lnTo>
                  <a:lnTo>
                    <a:pt x="300" y="1081"/>
                  </a:lnTo>
                  <a:lnTo>
                    <a:pt x="300" y="1081"/>
                  </a:lnTo>
                  <a:lnTo>
                    <a:pt x="295" y="1083"/>
                  </a:lnTo>
                  <a:lnTo>
                    <a:pt x="294" y="1083"/>
                  </a:lnTo>
                  <a:lnTo>
                    <a:pt x="294" y="1080"/>
                  </a:lnTo>
                  <a:lnTo>
                    <a:pt x="293" y="1079"/>
                  </a:lnTo>
                  <a:lnTo>
                    <a:pt x="293" y="1078"/>
                  </a:lnTo>
                  <a:lnTo>
                    <a:pt x="291" y="1076"/>
                  </a:lnTo>
                  <a:lnTo>
                    <a:pt x="290" y="1074"/>
                  </a:lnTo>
                  <a:lnTo>
                    <a:pt x="289" y="1073"/>
                  </a:lnTo>
                  <a:lnTo>
                    <a:pt x="289" y="1072"/>
                  </a:lnTo>
                  <a:lnTo>
                    <a:pt x="283" y="1066"/>
                  </a:lnTo>
                  <a:lnTo>
                    <a:pt x="282" y="1066"/>
                  </a:lnTo>
                  <a:lnTo>
                    <a:pt x="281" y="1065"/>
                  </a:lnTo>
                  <a:lnTo>
                    <a:pt x="281" y="1064"/>
                  </a:lnTo>
                  <a:lnTo>
                    <a:pt x="280" y="1064"/>
                  </a:lnTo>
                  <a:lnTo>
                    <a:pt x="278" y="1063"/>
                  </a:lnTo>
                  <a:lnTo>
                    <a:pt x="277" y="1063"/>
                  </a:lnTo>
                  <a:lnTo>
                    <a:pt x="276" y="1063"/>
                  </a:lnTo>
                  <a:lnTo>
                    <a:pt x="274" y="1064"/>
                  </a:lnTo>
                  <a:lnTo>
                    <a:pt x="273" y="1062"/>
                  </a:lnTo>
                  <a:lnTo>
                    <a:pt x="273" y="1061"/>
                  </a:lnTo>
                  <a:lnTo>
                    <a:pt x="272" y="1060"/>
                  </a:lnTo>
                  <a:lnTo>
                    <a:pt x="269" y="1056"/>
                  </a:lnTo>
                  <a:lnTo>
                    <a:pt x="267" y="1056"/>
                  </a:lnTo>
                  <a:lnTo>
                    <a:pt x="265" y="1053"/>
                  </a:lnTo>
                  <a:lnTo>
                    <a:pt x="265" y="1052"/>
                  </a:lnTo>
                  <a:lnTo>
                    <a:pt x="263" y="1050"/>
                  </a:lnTo>
                  <a:lnTo>
                    <a:pt x="264" y="1048"/>
                  </a:lnTo>
                  <a:lnTo>
                    <a:pt x="264" y="1048"/>
                  </a:lnTo>
                  <a:lnTo>
                    <a:pt x="264" y="1047"/>
                  </a:lnTo>
                  <a:lnTo>
                    <a:pt x="264" y="1042"/>
                  </a:lnTo>
                  <a:lnTo>
                    <a:pt x="265" y="1040"/>
                  </a:lnTo>
                  <a:lnTo>
                    <a:pt x="265" y="1039"/>
                  </a:lnTo>
                  <a:lnTo>
                    <a:pt x="264" y="1038"/>
                  </a:lnTo>
                  <a:lnTo>
                    <a:pt x="264" y="1036"/>
                  </a:lnTo>
                  <a:lnTo>
                    <a:pt x="267" y="1033"/>
                  </a:lnTo>
                  <a:lnTo>
                    <a:pt x="267" y="1032"/>
                  </a:lnTo>
                  <a:lnTo>
                    <a:pt x="265" y="1032"/>
                  </a:lnTo>
                  <a:lnTo>
                    <a:pt x="265" y="1030"/>
                  </a:lnTo>
                  <a:lnTo>
                    <a:pt x="267" y="1028"/>
                  </a:lnTo>
                  <a:lnTo>
                    <a:pt x="267" y="1026"/>
                  </a:lnTo>
                  <a:lnTo>
                    <a:pt x="267" y="1025"/>
                  </a:lnTo>
                  <a:lnTo>
                    <a:pt x="268" y="1025"/>
                  </a:lnTo>
                  <a:lnTo>
                    <a:pt x="269" y="1025"/>
                  </a:lnTo>
                  <a:lnTo>
                    <a:pt x="270" y="1025"/>
                  </a:lnTo>
                  <a:lnTo>
                    <a:pt x="276" y="1025"/>
                  </a:lnTo>
                  <a:lnTo>
                    <a:pt x="278" y="1027"/>
                  </a:lnTo>
                  <a:lnTo>
                    <a:pt x="281" y="1026"/>
                  </a:lnTo>
                  <a:lnTo>
                    <a:pt x="281" y="1025"/>
                  </a:lnTo>
                  <a:lnTo>
                    <a:pt x="280" y="1024"/>
                  </a:lnTo>
                  <a:lnTo>
                    <a:pt x="280" y="1021"/>
                  </a:lnTo>
                  <a:lnTo>
                    <a:pt x="280" y="1020"/>
                  </a:lnTo>
                  <a:lnTo>
                    <a:pt x="278" y="1020"/>
                  </a:lnTo>
                  <a:lnTo>
                    <a:pt x="277" y="1020"/>
                  </a:lnTo>
                  <a:lnTo>
                    <a:pt x="274" y="1020"/>
                  </a:lnTo>
                  <a:lnTo>
                    <a:pt x="273" y="1020"/>
                  </a:lnTo>
                  <a:lnTo>
                    <a:pt x="272" y="1020"/>
                  </a:lnTo>
                  <a:lnTo>
                    <a:pt x="272" y="1020"/>
                  </a:lnTo>
                  <a:lnTo>
                    <a:pt x="270" y="1020"/>
                  </a:lnTo>
                  <a:lnTo>
                    <a:pt x="270" y="1019"/>
                  </a:lnTo>
                  <a:lnTo>
                    <a:pt x="268" y="1019"/>
                  </a:lnTo>
                  <a:lnTo>
                    <a:pt x="268" y="1018"/>
                  </a:lnTo>
                  <a:lnTo>
                    <a:pt x="267" y="1018"/>
                  </a:lnTo>
                  <a:lnTo>
                    <a:pt x="266" y="1017"/>
                  </a:lnTo>
                  <a:lnTo>
                    <a:pt x="265" y="1018"/>
                  </a:lnTo>
                  <a:lnTo>
                    <a:pt x="263" y="1017"/>
                  </a:lnTo>
                  <a:lnTo>
                    <a:pt x="263" y="1015"/>
                  </a:lnTo>
                  <a:lnTo>
                    <a:pt x="263" y="1015"/>
                  </a:lnTo>
                  <a:lnTo>
                    <a:pt x="263" y="1013"/>
                  </a:lnTo>
                  <a:lnTo>
                    <a:pt x="262" y="1012"/>
                  </a:lnTo>
                  <a:lnTo>
                    <a:pt x="259" y="1011"/>
                  </a:lnTo>
                  <a:lnTo>
                    <a:pt x="259" y="1010"/>
                  </a:lnTo>
                  <a:lnTo>
                    <a:pt x="262" y="1008"/>
                  </a:lnTo>
                  <a:lnTo>
                    <a:pt x="265" y="1008"/>
                  </a:lnTo>
                  <a:lnTo>
                    <a:pt x="266" y="1008"/>
                  </a:lnTo>
                  <a:lnTo>
                    <a:pt x="268" y="1008"/>
                  </a:lnTo>
                  <a:lnTo>
                    <a:pt x="268" y="1008"/>
                  </a:lnTo>
                  <a:lnTo>
                    <a:pt x="270" y="1008"/>
                  </a:lnTo>
                  <a:lnTo>
                    <a:pt x="270" y="1007"/>
                  </a:lnTo>
                  <a:lnTo>
                    <a:pt x="270" y="1006"/>
                  </a:lnTo>
                  <a:lnTo>
                    <a:pt x="268" y="1006"/>
                  </a:lnTo>
                  <a:lnTo>
                    <a:pt x="267" y="1005"/>
                  </a:lnTo>
                  <a:lnTo>
                    <a:pt x="268" y="1004"/>
                  </a:lnTo>
                  <a:lnTo>
                    <a:pt x="272" y="1004"/>
                  </a:lnTo>
                  <a:lnTo>
                    <a:pt x="272" y="1005"/>
                  </a:lnTo>
                  <a:lnTo>
                    <a:pt x="274" y="1004"/>
                  </a:lnTo>
                  <a:lnTo>
                    <a:pt x="274" y="1002"/>
                  </a:lnTo>
                  <a:lnTo>
                    <a:pt x="277" y="1002"/>
                  </a:lnTo>
                  <a:lnTo>
                    <a:pt x="277" y="1002"/>
                  </a:lnTo>
                  <a:lnTo>
                    <a:pt x="279" y="1002"/>
                  </a:lnTo>
                  <a:lnTo>
                    <a:pt x="282" y="1000"/>
                  </a:lnTo>
                  <a:lnTo>
                    <a:pt x="282" y="999"/>
                  </a:lnTo>
                  <a:lnTo>
                    <a:pt x="281" y="998"/>
                  </a:lnTo>
                  <a:lnTo>
                    <a:pt x="280" y="998"/>
                  </a:lnTo>
                  <a:lnTo>
                    <a:pt x="279" y="998"/>
                  </a:lnTo>
                  <a:lnTo>
                    <a:pt x="276" y="998"/>
                  </a:lnTo>
                  <a:lnTo>
                    <a:pt x="274" y="997"/>
                  </a:lnTo>
                  <a:lnTo>
                    <a:pt x="273" y="997"/>
                  </a:lnTo>
                  <a:lnTo>
                    <a:pt x="272" y="996"/>
                  </a:lnTo>
                  <a:lnTo>
                    <a:pt x="271" y="995"/>
                  </a:lnTo>
                  <a:lnTo>
                    <a:pt x="270" y="995"/>
                  </a:lnTo>
                  <a:lnTo>
                    <a:pt x="269" y="994"/>
                  </a:lnTo>
                  <a:lnTo>
                    <a:pt x="269" y="993"/>
                  </a:lnTo>
                  <a:lnTo>
                    <a:pt x="270" y="992"/>
                  </a:lnTo>
                  <a:lnTo>
                    <a:pt x="272" y="992"/>
                  </a:lnTo>
                  <a:lnTo>
                    <a:pt x="273" y="991"/>
                  </a:lnTo>
                  <a:lnTo>
                    <a:pt x="273" y="988"/>
                  </a:lnTo>
                  <a:lnTo>
                    <a:pt x="274" y="988"/>
                  </a:lnTo>
                  <a:lnTo>
                    <a:pt x="275" y="988"/>
                  </a:lnTo>
                  <a:lnTo>
                    <a:pt x="276" y="989"/>
                  </a:lnTo>
                  <a:lnTo>
                    <a:pt x="278" y="989"/>
                  </a:lnTo>
                  <a:lnTo>
                    <a:pt x="278" y="988"/>
                  </a:lnTo>
                  <a:lnTo>
                    <a:pt x="281" y="989"/>
                  </a:lnTo>
                  <a:lnTo>
                    <a:pt x="283" y="988"/>
                  </a:lnTo>
                  <a:lnTo>
                    <a:pt x="284" y="988"/>
                  </a:lnTo>
                  <a:lnTo>
                    <a:pt x="285" y="989"/>
                  </a:lnTo>
                  <a:lnTo>
                    <a:pt x="285" y="991"/>
                  </a:lnTo>
                  <a:lnTo>
                    <a:pt x="286" y="992"/>
                  </a:lnTo>
                  <a:lnTo>
                    <a:pt x="287" y="992"/>
                  </a:lnTo>
                  <a:lnTo>
                    <a:pt x="289" y="990"/>
                  </a:lnTo>
                  <a:lnTo>
                    <a:pt x="290" y="990"/>
                  </a:lnTo>
                  <a:lnTo>
                    <a:pt x="291" y="989"/>
                  </a:lnTo>
                  <a:lnTo>
                    <a:pt x="291" y="988"/>
                  </a:lnTo>
                  <a:lnTo>
                    <a:pt x="292" y="987"/>
                  </a:lnTo>
                  <a:lnTo>
                    <a:pt x="292" y="986"/>
                  </a:lnTo>
                  <a:lnTo>
                    <a:pt x="291" y="984"/>
                  </a:lnTo>
                  <a:lnTo>
                    <a:pt x="290" y="983"/>
                  </a:lnTo>
                  <a:lnTo>
                    <a:pt x="291" y="983"/>
                  </a:lnTo>
                  <a:lnTo>
                    <a:pt x="291" y="982"/>
                  </a:lnTo>
                  <a:lnTo>
                    <a:pt x="292" y="980"/>
                  </a:lnTo>
                  <a:lnTo>
                    <a:pt x="292" y="979"/>
                  </a:lnTo>
                  <a:lnTo>
                    <a:pt x="289" y="977"/>
                  </a:lnTo>
                  <a:lnTo>
                    <a:pt x="289" y="977"/>
                  </a:lnTo>
                  <a:lnTo>
                    <a:pt x="287" y="976"/>
                  </a:lnTo>
                  <a:lnTo>
                    <a:pt x="286" y="976"/>
                  </a:lnTo>
                  <a:lnTo>
                    <a:pt x="286" y="977"/>
                  </a:lnTo>
                  <a:lnTo>
                    <a:pt x="287" y="979"/>
                  </a:lnTo>
                  <a:lnTo>
                    <a:pt x="288" y="980"/>
                  </a:lnTo>
                  <a:lnTo>
                    <a:pt x="288" y="981"/>
                  </a:lnTo>
                  <a:lnTo>
                    <a:pt x="285" y="981"/>
                  </a:lnTo>
                  <a:lnTo>
                    <a:pt x="282" y="979"/>
                  </a:lnTo>
                  <a:lnTo>
                    <a:pt x="280" y="978"/>
                  </a:lnTo>
                  <a:lnTo>
                    <a:pt x="278" y="977"/>
                  </a:lnTo>
                  <a:lnTo>
                    <a:pt x="277" y="975"/>
                  </a:lnTo>
                  <a:lnTo>
                    <a:pt x="275" y="975"/>
                  </a:lnTo>
                  <a:lnTo>
                    <a:pt x="275" y="974"/>
                  </a:lnTo>
                  <a:lnTo>
                    <a:pt x="274" y="974"/>
                  </a:lnTo>
                  <a:lnTo>
                    <a:pt x="274" y="972"/>
                  </a:lnTo>
                  <a:lnTo>
                    <a:pt x="274" y="972"/>
                  </a:lnTo>
                  <a:lnTo>
                    <a:pt x="276" y="968"/>
                  </a:lnTo>
                  <a:lnTo>
                    <a:pt x="276" y="967"/>
                  </a:lnTo>
                  <a:lnTo>
                    <a:pt x="275" y="967"/>
                  </a:lnTo>
                  <a:lnTo>
                    <a:pt x="274" y="965"/>
                  </a:lnTo>
                  <a:lnTo>
                    <a:pt x="275" y="964"/>
                  </a:lnTo>
                  <a:lnTo>
                    <a:pt x="275" y="963"/>
                  </a:lnTo>
                  <a:lnTo>
                    <a:pt x="273" y="961"/>
                  </a:lnTo>
                  <a:lnTo>
                    <a:pt x="271" y="960"/>
                  </a:lnTo>
                  <a:lnTo>
                    <a:pt x="269" y="960"/>
                  </a:lnTo>
                  <a:lnTo>
                    <a:pt x="268" y="961"/>
                  </a:lnTo>
                  <a:lnTo>
                    <a:pt x="267" y="961"/>
                  </a:lnTo>
                  <a:lnTo>
                    <a:pt x="267" y="961"/>
                  </a:lnTo>
                  <a:lnTo>
                    <a:pt x="262" y="961"/>
                  </a:lnTo>
                  <a:lnTo>
                    <a:pt x="260" y="959"/>
                  </a:lnTo>
                  <a:lnTo>
                    <a:pt x="260" y="958"/>
                  </a:lnTo>
                  <a:lnTo>
                    <a:pt x="260" y="958"/>
                  </a:lnTo>
                  <a:lnTo>
                    <a:pt x="260" y="955"/>
                  </a:lnTo>
                  <a:lnTo>
                    <a:pt x="260" y="955"/>
                  </a:lnTo>
                  <a:lnTo>
                    <a:pt x="257" y="954"/>
                  </a:lnTo>
                  <a:lnTo>
                    <a:pt x="256" y="953"/>
                  </a:lnTo>
                  <a:lnTo>
                    <a:pt x="256" y="945"/>
                  </a:lnTo>
                  <a:lnTo>
                    <a:pt x="255" y="944"/>
                  </a:lnTo>
                  <a:lnTo>
                    <a:pt x="253" y="944"/>
                  </a:lnTo>
                  <a:lnTo>
                    <a:pt x="252" y="945"/>
                  </a:lnTo>
                  <a:lnTo>
                    <a:pt x="251" y="945"/>
                  </a:lnTo>
                  <a:lnTo>
                    <a:pt x="250" y="945"/>
                  </a:lnTo>
                  <a:lnTo>
                    <a:pt x="249" y="945"/>
                  </a:lnTo>
                  <a:lnTo>
                    <a:pt x="248" y="945"/>
                  </a:lnTo>
                  <a:lnTo>
                    <a:pt x="246" y="946"/>
                  </a:lnTo>
                  <a:lnTo>
                    <a:pt x="245" y="945"/>
                  </a:lnTo>
                  <a:lnTo>
                    <a:pt x="243" y="945"/>
                  </a:lnTo>
                  <a:lnTo>
                    <a:pt x="240" y="947"/>
                  </a:lnTo>
                  <a:lnTo>
                    <a:pt x="239" y="949"/>
                  </a:lnTo>
                  <a:lnTo>
                    <a:pt x="238" y="949"/>
                  </a:lnTo>
                  <a:lnTo>
                    <a:pt x="237" y="951"/>
                  </a:lnTo>
                  <a:lnTo>
                    <a:pt x="237" y="952"/>
                  </a:lnTo>
                  <a:lnTo>
                    <a:pt x="238" y="954"/>
                  </a:lnTo>
                  <a:lnTo>
                    <a:pt x="239" y="956"/>
                  </a:lnTo>
                  <a:lnTo>
                    <a:pt x="241" y="958"/>
                  </a:lnTo>
                  <a:lnTo>
                    <a:pt x="242" y="960"/>
                  </a:lnTo>
                  <a:lnTo>
                    <a:pt x="242" y="961"/>
                  </a:lnTo>
                  <a:lnTo>
                    <a:pt x="243" y="962"/>
                  </a:lnTo>
                  <a:lnTo>
                    <a:pt x="243" y="964"/>
                  </a:lnTo>
                  <a:lnTo>
                    <a:pt x="243" y="965"/>
                  </a:lnTo>
                  <a:lnTo>
                    <a:pt x="243" y="966"/>
                  </a:lnTo>
                  <a:lnTo>
                    <a:pt x="243" y="974"/>
                  </a:lnTo>
                  <a:lnTo>
                    <a:pt x="243" y="974"/>
                  </a:lnTo>
                  <a:lnTo>
                    <a:pt x="243" y="978"/>
                  </a:lnTo>
                  <a:lnTo>
                    <a:pt x="243" y="978"/>
                  </a:lnTo>
                  <a:lnTo>
                    <a:pt x="243" y="979"/>
                  </a:lnTo>
                  <a:lnTo>
                    <a:pt x="243" y="980"/>
                  </a:lnTo>
                  <a:lnTo>
                    <a:pt x="243" y="981"/>
                  </a:lnTo>
                  <a:lnTo>
                    <a:pt x="241" y="983"/>
                  </a:lnTo>
                  <a:lnTo>
                    <a:pt x="241" y="984"/>
                  </a:lnTo>
                  <a:lnTo>
                    <a:pt x="240" y="984"/>
                  </a:lnTo>
                  <a:lnTo>
                    <a:pt x="240" y="986"/>
                  </a:lnTo>
                  <a:lnTo>
                    <a:pt x="239" y="987"/>
                  </a:lnTo>
                  <a:lnTo>
                    <a:pt x="239" y="988"/>
                  </a:lnTo>
                  <a:lnTo>
                    <a:pt x="237" y="990"/>
                  </a:lnTo>
                  <a:lnTo>
                    <a:pt x="237" y="992"/>
                  </a:lnTo>
                  <a:lnTo>
                    <a:pt x="237" y="993"/>
                  </a:lnTo>
                  <a:lnTo>
                    <a:pt x="237" y="994"/>
                  </a:lnTo>
                  <a:lnTo>
                    <a:pt x="236" y="995"/>
                  </a:lnTo>
                  <a:lnTo>
                    <a:pt x="236" y="1003"/>
                  </a:lnTo>
                  <a:lnTo>
                    <a:pt x="235" y="1005"/>
                  </a:lnTo>
                  <a:lnTo>
                    <a:pt x="233" y="1007"/>
                  </a:lnTo>
                  <a:lnTo>
                    <a:pt x="233" y="1008"/>
                  </a:lnTo>
                  <a:lnTo>
                    <a:pt x="232" y="1009"/>
                  </a:lnTo>
                  <a:lnTo>
                    <a:pt x="232" y="1012"/>
                  </a:lnTo>
                  <a:lnTo>
                    <a:pt x="231" y="1013"/>
                  </a:lnTo>
                  <a:lnTo>
                    <a:pt x="231" y="1014"/>
                  </a:lnTo>
                  <a:lnTo>
                    <a:pt x="231" y="1014"/>
                  </a:lnTo>
                  <a:lnTo>
                    <a:pt x="230" y="1016"/>
                  </a:lnTo>
                  <a:lnTo>
                    <a:pt x="230" y="1017"/>
                  </a:lnTo>
                  <a:lnTo>
                    <a:pt x="228" y="1017"/>
                  </a:lnTo>
                  <a:lnTo>
                    <a:pt x="227" y="1017"/>
                  </a:lnTo>
                  <a:lnTo>
                    <a:pt x="227" y="1020"/>
                  </a:lnTo>
                  <a:lnTo>
                    <a:pt x="225" y="1020"/>
                  </a:lnTo>
                  <a:lnTo>
                    <a:pt x="223" y="1022"/>
                  </a:lnTo>
                  <a:lnTo>
                    <a:pt x="223" y="1022"/>
                  </a:lnTo>
                  <a:lnTo>
                    <a:pt x="221" y="1021"/>
                  </a:lnTo>
                  <a:lnTo>
                    <a:pt x="221" y="1021"/>
                  </a:lnTo>
                  <a:lnTo>
                    <a:pt x="219" y="1019"/>
                  </a:lnTo>
                  <a:lnTo>
                    <a:pt x="218" y="1018"/>
                  </a:lnTo>
                  <a:lnTo>
                    <a:pt x="217" y="1019"/>
                  </a:lnTo>
                  <a:lnTo>
                    <a:pt x="217" y="1019"/>
                  </a:lnTo>
                  <a:lnTo>
                    <a:pt x="215" y="1021"/>
                  </a:lnTo>
                  <a:lnTo>
                    <a:pt x="214" y="1022"/>
                  </a:lnTo>
                  <a:lnTo>
                    <a:pt x="213" y="1024"/>
                  </a:lnTo>
                  <a:lnTo>
                    <a:pt x="212" y="1023"/>
                  </a:lnTo>
                  <a:lnTo>
                    <a:pt x="211" y="1022"/>
                  </a:lnTo>
                  <a:lnTo>
                    <a:pt x="210" y="1020"/>
                  </a:lnTo>
                  <a:lnTo>
                    <a:pt x="210" y="1019"/>
                  </a:lnTo>
                  <a:lnTo>
                    <a:pt x="209" y="1018"/>
                  </a:lnTo>
                  <a:lnTo>
                    <a:pt x="208" y="1015"/>
                  </a:lnTo>
                  <a:lnTo>
                    <a:pt x="206" y="1014"/>
                  </a:lnTo>
                  <a:lnTo>
                    <a:pt x="205" y="1013"/>
                  </a:lnTo>
                  <a:lnTo>
                    <a:pt x="204" y="1014"/>
                  </a:lnTo>
                  <a:lnTo>
                    <a:pt x="203" y="1014"/>
                  </a:lnTo>
                  <a:lnTo>
                    <a:pt x="201" y="1016"/>
                  </a:lnTo>
                  <a:lnTo>
                    <a:pt x="199" y="1016"/>
                  </a:lnTo>
                  <a:lnTo>
                    <a:pt x="199" y="1015"/>
                  </a:lnTo>
                  <a:lnTo>
                    <a:pt x="195" y="1015"/>
                  </a:lnTo>
                  <a:lnTo>
                    <a:pt x="194" y="1013"/>
                  </a:lnTo>
                  <a:lnTo>
                    <a:pt x="193" y="1013"/>
                  </a:lnTo>
                  <a:lnTo>
                    <a:pt x="193" y="1012"/>
                  </a:lnTo>
                  <a:lnTo>
                    <a:pt x="192" y="1012"/>
                  </a:lnTo>
                  <a:lnTo>
                    <a:pt x="190" y="1012"/>
                  </a:lnTo>
                  <a:lnTo>
                    <a:pt x="190" y="1010"/>
                  </a:lnTo>
                  <a:lnTo>
                    <a:pt x="191" y="1010"/>
                  </a:lnTo>
                  <a:lnTo>
                    <a:pt x="192" y="1009"/>
                  </a:lnTo>
                  <a:lnTo>
                    <a:pt x="194" y="1009"/>
                  </a:lnTo>
                  <a:lnTo>
                    <a:pt x="195" y="1008"/>
                  </a:lnTo>
                  <a:lnTo>
                    <a:pt x="196" y="1010"/>
                  </a:lnTo>
                  <a:lnTo>
                    <a:pt x="197" y="1010"/>
                  </a:lnTo>
                  <a:lnTo>
                    <a:pt x="199" y="1009"/>
                  </a:lnTo>
                  <a:lnTo>
                    <a:pt x="199" y="1007"/>
                  </a:lnTo>
                  <a:lnTo>
                    <a:pt x="199" y="1007"/>
                  </a:lnTo>
                  <a:lnTo>
                    <a:pt x="199" y="1006"/>
                  </a:lnTo>
                  <a:lnTo>
                    <a:pt x="199" y="1004"/>
                  </a:lnTo>
                  <a:lnTo>
                    <a:pt x="198" y="1003"/>
                  </a:lnTo>
                  <a:lnTo>
                    <a:pt x="198" y="1003"/>
                  </a:lnTo>
                  <a:lnTo>
                    <a:pt x="196" y="1002"/>
                  </a:lnTo>
                  <a:lnTo>
                    <a:pt x="194" y="1002"/>
                  </a:lnTo>
                  <a:lnTo>
                    <a:pt x="191" y="999"/>
                  </a:lnTo>
                  <a:lnTo>
                    <a:pt x="191" y="998"/>
                  </a:lnTo>
                  <a:lnTo>
                    <a:pt x="191" y="998"/>
                  </a:lnTo>
                  <a:lnTo>
                    <a:pt x="190" y="998"/>
                  </a:lnTo>
                  <a:lnTo>
                    <a:pt x="188" y="998"/>
                  </a:lnTo>
                  <a:lnTo>
                    <a:pt x="187" y="997"/>
                  </a:lnTo>
                  <a:lnTo>
                    <a:pt x="186" y="997"/>
                  </a:lnTo>
                  <a:lnTo>
                    <a:pt x="185" y="998"/>
                  </a:lnTo>
                  <a:lnTo>
                    <a:pt x="185" y="999"/>
                  </a:lnTo>
                  <a:lnTo>
                    <a:pt x="183" y="999"/>
                  </a:lnTo>
                  <a:lnTo>
                    <a:pt x="183" y="999"/>
                  </a:lnTo>
                  <a:lnTo>
                    <a:pt x="182" y="999"/>
                  </a:lnTo>
                  <a:lnTo>
                    <a:pt x="181" y="998"/>
                  </a:lnTo>
                  <a:lnTo>
                    <a:pt x="181" y="998"/>
                  </a:lnTo>
                  <a:lnTo>
                    <a:pt x="177" y="998"/>
                  </a:lnTo>
                  <a:lnTo>
                    <a:pt x="177" y="999"/>
                  </a:lnTo>
                  <a:lnTo>
                    <a:pt x="175" y="999"/>
                  </a:lnTo>
                  <a:lnTo>
                    <a:pt x="175" y="998"/>
                  </a:lnTo>
                  <a:lnTo>
                    <a:pt x="174" y="998"/>
                  </a:lnTo>
                  <a:lnTo>
                    <a:pt x="173" y="999"/>
                  </a:lnTo>
                  <a:lnTo>
                    <a:pt x="172" y="999"/>
                  </a:lnTo>
                  <a:lnTo>
                    <a:pt x="169" y="996"/>
                  </a:lnTo>
                  <a:lnTo>
                    <a:pt x="169" y="994"/>
                  </a:lnTo>
                  <a:lnTo>
                    <a:pt x="170" y="993"/>
                  </a:lnTo>
                  <a:lnTo>
                    <a:pt x="171" y="991"/>
                  </a:lnTo>
                  <a:lnTo>
                    <a:pt x="171" y="991"/>
                  </a:lnTo>
                  <a:lnTo>
                    <a:pt x="171" y="988"/>
                  </a:lnTo>
                  <a:lnTo>
                    <a:pt x="173" y="986"/>
                  </a:lnTo>
                  <a:lnTo>
                    <a:pt x="174" y="986"/>
                  </a:lnTo>
                  <a:lnTo>
                    <a:pt x="175" y="985"/>
                  </a:lnTo>
                  <a:lnTo>
                    <a:pt x="179" y="985"/>
                  </a:lnTo>
                  <a:lnTo>
                    <a:pt x="180" y="983"/>
                  </a:lnTo>
                  <a:lnTo>
                    <a:pt x="180" y="983"/>
                  </a:lnTo>
                  <a:lnTo>
                    <a:pt x="181" y="982"/>
                  </a:lnTo>
                  <a:lnTo>
                    <a:pt x="182" y="981"/>
                  </a:lnTo>
                  <a:lnTo>
                    <a:pt x="182" y="981"/>
                  </a:lnTo>
                  <a:lnTo>
                    <a:pt x="185" y="978"/>
                  </a:lnTo>
                  <a:lnTo>
                    <a:pt x="185" y="976"/>
                  </a:lnTo>
                  <a:lnTo>
                    <a:pt x="183" y="975"/>
                  </a:lnTo>
                  <a:lnTo>
                    <a:pt x="175" y="975"/>
                  </a:lnTo>
                  <a:lnTo>
                    <a:pt x="174" y="976"/>
                  </a:lnTo>
                  <a:lnTo>
                    <a:pt x="174" y="976"/>
                  </a:lnTo>
                  <a:lnTo>
                    <a:pt x="173" y="976"/>
                  </a:lnTo>
                  <a:lnTo>
                    <a:pt x="171" y="978"/>
                  </a:lnTo>
                  <a:lnTo>
                    <a:pt x="169" y="978"/>
                  </a:lnTo>
                  <a:lnTo>
                    <a:pt x="168" y="980"/>
                  </a:lnTo>
                  <a:lnTo>
                    <a:pt x="167" y="980"/>
                  </a:lnTo>
                  <a:lnTo>
                    <a:pt x="167" y="979"/>
                  </a:lnTo>
                  <a:lnTo>
                    <a:pt x="167" y="977"/>
                  </a:lnTo>
                  <a:lnTo>
                    <a:pt x="167" y="976"/>
                  </a:lnTo>
                  <a:lnTo>
                    <a:pt x="169" y="975"/>
                  </a:lnTo>
                  <a:lnTo>
                    <a:pt x="169" y="972"/>
                  </a:lnTo>
                  <a:lnTo>
                    <a:pt x="167" y="969"/>
                  </a:lnTo>
                  <a:lnTo>
                    <a:pt x="167" y="968"/>
                  </a:lnTo>
                  <a:lnTo>
                    <a:pt x="168" y="966"/>
                  </a:lnTo>
                  <a:lnTo>
                    <a:pt x="168" y="965"/>
                  </a:lnTo>
                  <a:lnTo>
                    <a:pt x="169" y="964"/>
                  </a:lnTo>
                  <a:lnTo>
                    <a:pt x="169" y="961"/>
                  </a:lnTo>
                  <a:lnTo>
                    <a:pt x="170" y="961"/>
                  </a:lnTo>
                  <a:lnTo>
                    <a:pt x="170" y="957"/>
                  </a:lnTo>
                  <a:lnTo>
                    <a:pt x="169" y="956"/>
                  </a:lnTo>
                  <a:lnTo>
                    <a:pt x="167" y="956"/>
                  </a:lnTo>
                  <a:lnTo>
                    <a:pt x="166" y="957"/>
                  </a:lnTo>
                  <a:lnTo>
                    <a:pt x="164" y="959"/>
                  </a:lnTo>
                  <a:lnTo>
                    <a:pt x="163" y="958"/>
                  </a:lnTo>
                  <a:lnTo>
                    <a:pt x="162" y="958"/>
                  </a:lnTo>
                  <a:lnTo>
                    <a:pt x="162" y="957"/>
                  </a:lnTo>
                  <a:lnTo>
                    <a:pt x="164" y="954"/>
                  </a:lnTo>
                  <a:lnTo>
                    <a:pt x="164" y="953"/>
                  </a:lnTo>
                  <a:lnTo>
                    <a:pt x="163" y="953"/>
                  </a:lnTo>
                  <a:lnTo>
                    <a:pt x="162" y="951"/>
                  </a:lnTo>
                  <a:lnTo>
                    <a:pt x="160" y="950"/>
                  </a:lnTo>
                  <a:lnTo>
                    <a:pt x="159" y="950"/>
                  </a:lnTo>
                  <a:lnTo>
                    <a:pt x="159" y="949"/>
                  </a:lnTo>
                  <a:lnTo>
                    <a:pt x="159" y="948"/>
                  </a:lnTo>
                  <a:lnTo>
                    <a:pt x="161" y="946"/>
                  </a:lnTo>
                  <a:lnTo>
                    <a:pt x="161" y="946"/>
                  </a:lnTo>
                  <a:lnTo>
                    <a:pt x="163" y="944"/>
                  </a:lnTo>
                  <a:lnTo>
                    <a:pt x="163" y="943"/>
                  </a:lnTo>
                  <a:lnTo>
                    <a:pt x="163" y="942"/>
                  </a:lnTo>
                  <a:lnTo>
                    <a:pt x="159" y="942"/>
                  </a:lnTo>
                  <a:lnTo>
                    <a:pt x="156" y="944"/>
                  </a:lnTo>
                  <a:lnTo>
                    <a:pt x="156" y="943"/>
                  </a:lnTo>
                  <a:lnTo>
                    <a:pt x="154" y="943"/>
                  </a:lnTo>
                  <a:lnTo>
                    <a:pt x="154" y="941"/>
                  </a:lnTo>
                  <a:lnTo>
                    <a:pt x="152" y="939"/>
                  </a:lnTo>
                  <a:lnTo>
                    <a:pt x="153" y="938"/>
                  </a:lnTo>
                  <a:lnTo>
                    <a:pt x="153" y="936"/>
                  </a:lnTo>
                  <a:lnTo>
                    <a:pt x="152" y="935"/>
                  </a:lnTo>
                  <a:lnTo>
                    <a:pt x="152" y="935"/>
                  </a:lnTo>
                  <a:lnTo>
                    <a:pt x="153" y="934"/>
                  </a:lnTo>
                  <a:lnTo>
                    <a:pt x="155" y="934"/>
                  </a:lnTo>
                  <a:lnTo>
                    <a:pt x="155" y="933"/>
                  </a:lnTo>
                  <a:lnTo>
                    <a:pt x="156" y="930"/>
                  </a:lnTo>
                  <a:lnTo>
                    <a:pt x="155" y="929"/>
                  </a:lnTo>
                  <a:lnTo>
                    <a:pt x="155" y="926"/>
                  </a:lnTo>
                  <a:lnTo>
                    <a:pt x="155" y="925"/>
                  </a:lnTo>
                  <a:lnTo>
                    <a:pt x="155" y="924"/>
                  </a:lnTo>
                  <a:lnTo>
                    <a:pt x="155" y="924"/>
                  </a:lnTo>
                  <a:lnTo>
                    <a:pt x="155" y="923"/>
                  </a:lnTo>
                  <a:lnTo>
                    <a:pt x="157" y="922"/>
                  </a:lnTo>
                  <a:lnTo>
                    <a:pt x="157" y="920"/>
                  </a:lnTo>
                  <a:lnTo>
                    <a:pt x="154" y="916"/>
                  </a:lnTo>
                  <a:lnTo>
                    <a:pt x="154" y="906"/>
                  </a:lnTo>
                  <a:lnTo>
                    <a:pt x="154" y="906"/>
                  </a:lnTo>
                  <a:lnTo>
                    <a:pt x="154" y="903"/>
                  </a:lnTo>
                  <a:lnTo>
                    <a:pt x="155" y="900"/>
                  </a:lnTo>
                  <a:lnTo>
                    <a:pt x="155" y="897"/>
                  </a:lnTo>
                  <a:lnTo>
                    <a:pt x="156" y="896"/>
                  </a:lnTo>
                  <a:lnTo>
                    <a:pt x="156" y="892"/>
                  </a:lnTo>
                  <a:lnTo>
                    <a:pt x="157" y="892"/>
                  </a:lnTo>
                  <a:lnTo>
                    <a:pt x="157" y="889"/>
                  </a:lnTo>
                  <a:lnTo>
                    <a:pt x="157" y="888"/>
                  </a:lnTo>
                  <a:lnTo>
                    <a:pt x="157" y="885"/>
                  </a:lnTo>
                  <a:lnTo>
                    <a:pt x="158" y="885"/>
                  </a:lnTo>
                  <a:lnTo>
                    <a:pt x="158" y="883"/>
                  </a:lnTo>
                  <a:lnTo>
                    <a:pt x="158" y="883"/>
                  </a:lnTo>
                  <a:lnTo>
                    <a:pt x="158" y="876"/>
                  </a:lnTo>
                  <a:lnTo>
                    <a:pt x="158" y="874"/>
                  </a:lnTo>
                  <a:lnTo>
                    <a:pt x="159" y="874"/>
                  </a:lnTo>
                  <a:lnTo>
                    <a:pt x="159" y="873"/>
                  </a:lnTo>
                  <a:lnTo>
                    <a:pt x="158" y="872"/>
                  </a:lnTo>
                  <a:lnTo>
                    <a:pt x="158" y="870"/>
                  </a:lnTo>
                  <a:lnTo>
                    <a:pt x="159" y="870"/>
                  </a:lnTo>
                  <a:lnTo>
                    <a:pt x="159" y="859"/>
                  </a:lnTo>
                  <a:lnTo>
                    <a:pt x="158" y="859"/>
                  </a:lnTo>
                  <a:lnTo>
                    <a:pt x="158" y="856"/>
                  </a:lnTo>
                  <a:lnTo>
                    <a:pt x="159" y="855"/>
                  </a:lnTo>
                  <a:lnTo>
                    <a:pt x="158" y="853"/>
                  </a:lnTo>
                  <a:lnTo>
                    <a:pt x="158" y="852"/>
                  </a:lnTo>
                  <a:lnTo>
                    <a:pt x="158" y="850"/>
                  </a:lnTo>
                  <a:lnTo>
                    <a:pt x="159" y="849"/>
                  </a:lnTo>
                  <a:lnTo>
                    <a:pt x="158" y="849"/>
                  </a:lnTo>
                  <a:lnTo>
                    <a:pt x="158" y="845"/>
                  </a:lnTo>
                  <a:lnTo>
                    <a:pt x="158" y="845"/>
                  </a:lnTo>
                  <a:lnTo>
                    <a:pt x="157" y="840"/>
                  </a:lnTo>
                  <a:lnTo>
                    <a:pt x="157" y="840"/>
                  </a:lnTo>
                  <a:lnTo>
                    <a:pt x="157" y="839"/>
                  </a:lnTo>
                  <a:lnTo>
                    <a:pt x="156" y="837"/>
                  </a:lnTo>
                  <a:lnTo>
                    <a:pt x="156" y="834"/>
                  </a:lnTo>
                  <a:lnTo>
                    <a:pt x="155" y="834"/>
                  </a:lnTo>
                  <a:lnTo>
                    <a:pt x="155" y="830"/>
                  </a:lnTo>
                  <a:lnTo>
                    <a:pt x="154" y="830"/>
                  </a:lnTo>
                  <a:lnTo>
                    <a:pt x="154" y="828"/>
                  </a:lnTo>
                  <a:lnTo>
                    <a:pt x="154" y="827"/>
                  </a:lnTo>
                  <a:lnTo>
                    <a:pt x="154" y="826"/>
                  </a:lnTo>
                  <a:lnTo>
                    <a:pt x="153" y="825"/>
                  </a:lnTo>
                  <a:lnTo>
                    <a:pt x="153" y="822"/>
                  </a:lnTo>
                  <a:lnTo>
                    <a:pt x="152" y="820"/>
                  </a:lnTo>
                  <a:lnTo>
                    <a:pt x="152" y="819"/>
                  </a:lnTo>
                  <a:lnTo>
                    <a:pt x="151" y="819"/>
                  </a:lnTo>
                  <a:lnTo>
                    <a:pt x="152" y="816"/>
                  </a:lnTo>
                  <a:lnTo>
                    <a:pt x="151" y="816"/>
                  </a:lnTo>
                  <a:lnTo>
                    <a:pt x="151" y="812"/>
                  </a:lnTo>
                  <a:lnTo>
                    <a:pt x="150" y="811"/>
                  </a:lnTo>
                  <a:lnTo>
                    <a:pt x="150" y="809"/>
                  </a:lnTo>
                  <a:lnTo>
                    <a:pt x="149" y="808"/>
                  </a:lnTo>
                  <a:lnTo>
                    <a:pt x="149" y="805"/>
                  </a:lnTo>
                  <a:lnTo>
                    <a:pt x="148" y="804"/>
                  </a:lnTo>
                  <a:lnTo>
                    <a:pt x="148" y="803"/>
                  </a:lnTo>
                  <a:lnTo>
                    <a:pt x="147" y="800"/>
                  </a:lnTo>
                  <a:lnTo>
                    <a:pt x="146" y="797"/>
                  </a:lnTo>
                  <a:lnTo>
                    <a:pt x="146" y="796"/>
                  </a:lnTo>
                  <a:lnTo>
                    <a:pt x="145" y="795"/>
                  </a:lnTo>
                  <a:lnTo>
                    <a:pt x="145" y="792"/>
                  </a:lnTo>
                  <a:lnTo>
                    <a:pt x="144" y="789"/>
                  </a:lnTo>
                  <a:lnTo>
                    <a:pt x="143" y="785"/>
                  </a:lnTo>
                  <a:lnTo>
                    <a:pt x="143" y="784"/>
                  </a:lnTo>
                  <a:lnTo>
                    <a:pt x="143" y="782"/>
                  </a:lnTo>
                  <a:lnTo>
                    <a:pt x="142" y="781"/>
                  </a:lnTo>
                  <a:lnTo>
                    <a:pt x="142" y="780"/>
                  </a:lnTo>
                  <a:lnTo>
                    <a:pt x="141" y="776"/>
                  </a:lnTo>
                  <a:lnTo>
                    <a:pt x="141" y="775"/>
                  </a:lnTo>
                  <a:lnTo>
                    <a:pt x="141" y="774"/>
                  </a:lnTo>
                  <a:lnTo>
                    <a:pt x="140" y="772"/>
                  </a:lnTo>
                  <a:lnTo>
                    <a:pt x="140" y="771"/>
                  </a:lnTo>
                  <a:lnTo>
                    <a:pt x="140" y="770"/>
                  </a:lnTo>
                  <a:lnTo>
                    <a:pt x="139" y="769"/>
                  </a:lnTo>
                  <a:lnTo>
                    <a:pt x="139" y="768"/>
                  </a:lnTo>
                  <a:lnTo>
                    <a:pt x="139" y="767"/>
                  </a:lnTo>
                  <a:lnTo>
                    <a:pt x="139" y="766"/>
                  </a:lnTo>
                  <a:lnTo>
                    <a:pt x="137" y="764"/>
                  </a:lnTo>
                  <a:lnTo>
                    <a:pt x="137" y="763"/>
                  </a:lnTo>
                  <a:lnTo>
                    <a:pt x="136" y="760"/>
                  </a:lnTo>
                  <a:lnTo>
                    <a:pt x="132" y="752"/>
                  </a:lnTo>
                  <a:lnTo>
                    <a:pt x="132" y="751"/>
                  </a:lnTo>
                  <a:lnTo>
                    <a:pt x="131" y="748"/>
                  </a:lnTo>
                  <a:lnTo>
                    <a:pt x="129" y="745"/>
                  </a:lnTo>
                  <a:lnTo>
                    <a:pt x="129" y="744"/>
                  </a:lnTo>
                  <a:lnTo>
                    <a:pt x="128" y="742"/>
                  </a:lnTo>
                  <a:lnTo>
                    <a:pt x="128" y="739"/>
                  </a:lnTo>
                  <a:lnTo>
                    <a:pt x="128" y="739"/>
                  </a:lnTo>
                  <a:lnTo>
                    <a:pt x="128" y="738"/>
                  </a:lnTo>
                  <a:lnTo>
                    <a:pt x="129" y="737"/>
                  </a:lnTo>
                  <a:lnTo>
                    <a:pt x="131" y="734"/>
                  </a:lnTo>
                  <a:lnTo>
                    <a:pt x="131" y="731"/>
                  </a:lnTo>
                  <a:lnTo>
                    <a:pt x="130" y="730"/>
                  </a:lnTo>
                  <a:lnTo>
                    <a:pt x="130" y="729"/>
                  </a:lnTo>
                  <a:lnTo>
                    <a:pt x="130" y="729"/>
                  </a:lnTo>
                  <a:lnTo>
                    <a:pt x="130" y="726"/>
                  </a:lnTo>
                  <a:lnTo>
                    <a:pt x="132" y="726"/>
                  </a:lnTo>
                  <a:lnTo>
                    <a:pt x="132" y="725"/>
                  </a:lnTo>
                  <a:lnTo>
                    <a:pt x="130" y="724"/>
                  </a:lnTo>
                  <a:lnTo>
                    <a:pt x="130" y="722"/>
                  </a:lnTo>
                  <a:lnTo>
                    <a:pt x="126" y="719"/>
                  </a:lnTo>
                  <a:lnTo>
                    <a:pt x="124" y="716"/>
                  </a:lnTo>
                  <a:lnTo>
                    <a:pt x="123" y="715"/>
                  </a:lnTo>
                  <a:lnTo>
                    <a:pt x="121" y="711"/>
                  </a:lnTo>
                  <a:lnTo>
                    <a:pt x="119" y="709"/>
                  </a:lnTo>
                  <a:lnTo>
                    <a:pt x="119" y="708"/>
                  </a:lnTo>
                  <a:lnTo>
                    <a:pt x="118" y="708"/>
                  </a:lnTo>
                  <a:lnTo>
                    <a:pt x="118" y="707"/>
                  </a:lnTo>
                  <a:lnTo>
                    <a:pt x="114" y="703"/>
                  </a:lnTo>
                  <a:lnTo>
                    <a:pt x="114" y="703"/>
                  </a:lnTo>
                  <a:lnTo>
                    <a:pt x="112" y="700"/>
                  </a:lnTo>
                  <a:lnTo>
                    <a:pt x="112" y="699"/>
                  </a:lnTo>
                  <a:lnTo>
                    <a:pt x="111" y="699"/>
                  </a:lnTo>
                  <a:lnTo>
                    <a:pt x="110" y="698"/>
                  </a:lnTo>
                  <a:lnTo>
                    <a:pt x="110" y="698"/>
                  </a:lnTo>
                  <a:lnTo>
                    <a:pt x="109" y="697"/>
                  </a:lnTo>
                  <a:lnTo>
                    <a:pt x="109" y="696"/>
                  </a:lnTo>
                  <a:lnTo>
                    <a:pt x="107" y="695"/>
                  </a:lnTo>
                  <a:lnTo>
                    <a:pt x="107" y="695"/>
                  </a:lnTo>
                  <a:lnTo>
                    <a:pt x="105" y="693"/>
                  </a:lnTo>
                  <a:lnTo>
                    <a:pt x="105" y="693"/>
                  </a:lnTo>
                  <a:lnTo>
                    <a:pt x="102" y="689"/>
                  </a:lnTo>
                  <a:lnTo>
                    <a:pt x="102" y="688"/>
                  </a:lnTo>
                  <a:lnTo>
                    <a:pt x="102" y="688"/>
                  </a:lnTo>
                  <a:lnTo>
                    <a:pt x="102" y="685"/>
                  </a:lnTo>
                  <a:lnTo>
                    <a:pt x="101" y="685"/>
                  </a:lnTo>
                  <a:lnTo>
                    <a:pt x="101" y="683"/>
                  </a:lnTo>
                  <a:lnTo>
                    <a:pt x="102" y="682"/>
                  </a:lnTo>
                  <a:lnTo>
                    <a:pt x="102" y="681"/>
                  </a:lnTo>
                  <a:lnTo>
                    <a:pt x="103" y="678"/>
                  </a:lnTo>
                  <a:lnTo>
                    <a:pt x="103" y="677"/>
                  </a:lnTo>
                  <a:lnTo>
                    <a:pt x="100" y="674"/>
                  </a:lnTo>
                  <a:lnTo>
                    <a:pt x="98" y="672"/>
                  </a:lnTo>
                  <a:lnTo>
                    <a:pt x="96" y="672"/>
                  </a:lnTo>
                  <a:lnTo>
                    <a:pt x="94" y="671"/>
                  </a:lnTo>
                  <a:lnTo>
                    <a:pt x="94" y="667"/>
                  </a:lnTo>
                  <a:lnTo>
                    <a:pt x="93" y="665"/>
                  </a:lnTo>
                  <a:lnTo>
                    <a:pt x="91" y="664"/>
                  </a:lnTo>
                  <a:lnTo>
                    <a:pt x="90" y="663"/>
                  </a:lnTo>
                  <a:lnTo>
                    <a:pt x="89" y="663"/>
                  </a:lnTo>
                  <a:lnTo>
                    <a:pt x="87" y="661"/>
                  </a:lnTo>
                  <a:lnTo>
                    <a:pt x="87" y="660"/>
                  </a:lnTo>
                  <a:lnTo>
                    <a:pt x="86" y="658"/>
                  </a:lnTo>
                  <a:lnTo>
                    <a:pt x="85" y="656"/>
                  </a:lnTo>
                  <a:lnTo>
                    <a:pt x="83" y="655"/>
                  </a:lnTo>
                  <a:lnTo>
                    <a:pt x="82" y="655"/>
                  </a:lnTo>
                  <a:lnTo>
                    <a:pt x="80" y="653"/>
                  </a:lnTo>
                  <a:lnTo>
                    <a:pt x="80" y="653"/>
                  </a:lnTo>
                  <a:lnTo>
                    <a:pt x="78" y="651"/>
                  </a:lnTo>
                  <a:lnTo>
                    <a:pt x="76" y="650"/>
                  </a:lnTo>
                  <a:lnTo>
                    <a:pt x="74" y="647"/>
                  </a:lnTo>
                  <a:lnTo>
                    <a:pt x="70" y="647"/>
                  </a:lnTo>
                  <a:lnTo>
                    <a:pt x="69" y="646"/>
                  </a:lnTo>
                  <a:lnTo>
                    <a:pt x="68" y="646"/>
                  </a:lnTo>
                  <a:lnTo>
                    <a:pt x="67" y="644"/>
                  </a:lnTo>
                  <a:lnTo>
                    <a:pt x="66" y="643"/>
                  </a:lnTo>
                  <a:lnTo>
                    <a:pt x="66" y="642"/>
                  </a:lnTo>
                  <a:lnTo>
                    <a:pt x="67" y="642"/>
                  </a:lnTo>
                  <a:lnTo>
                    <a:pt x="67" y="640"/>
                  </a:lnTo>
                  <a:lnTo>
                    <a:pt x="69" y="638"/>
                  </a:lnTo>
                  <a:lnTo>
                    <a:pt x="69" y="637"/>
                  </a:lnTo>
                  <a:lnTo>
                    <a:pt x="69" y="637"/>
                  </a:lnTo>
                  <a:lnTo>
                    <a:pt x="69" y="636"/>
                  </a:lnTo>
                  <a:lnTo>
                    <a:pt x="68" y="635"/>
                  </a:lnTo>
                  <a:lnTo>
                    <a:pt x="67" y="635"/>
                  </a:lnTo>
                  <a:lnTo>
                    <a:pt x="66" y="634"/>
                  </a:lnTo>
                  <a:lnTo>
                    <a:pt x="65" y="634"/>
                  </a:lnTo>
                  <a:lnTo>
                    <a:pt x="64" y="634"/>
                  </a:lnTo>
                  <a:lnTo>
                    <a:pt x="63" y="634"/>
                  </a:lnTo>
                  <a:lnTo>
                    <a:pt x="63" y="633"/>
                  </a:lnTo>
                  <a:lnTo>
                    <a:pt x="61" y="632"/>
                  </a:lnTo>
                  <a:lnTo>
                    <a:pt x="60" y="631"/>
                  </a:lnTo>
                  <a:lnTo>
                    <a:pt x="59" y="630"/>
                  </a:lnTo>
                  <a:lnTo>
                    <a:pt x="59" y="627"/>
                  </a:lnTo>
                  <a:lnTo>
                    <a:pt x="62" y="626"/>
                  </a:lnTo>
                  <a:lnTo>
                    <a:pt x="62" y="626"/>
                  </a:lnTo>
                  <a:lnTo>
                    <a:pt x="62" y="626"/>
                  </a:lnTo>
                  <a:lnTo>
                    <a:pt x="63" y="625"/>
                  </a:lnTo>
                  <a:lnTo>
                    <a:pt x="62" y="624"/>
                  </a:lnTo>
                  <a:lnTo>
                    <a:pt x="63" y="623"/>
                  </a:lnTo>
                  <a:lnTo>
                    <a:pt x="64" y="623"/>
                  </a:lnTo>
                  <a:lnTo>
                    <a:pt x="66" y="624"/>
                  </a:lnTo>
                  <a:lnTo>
                    <a:pt x="69" y="624"/>
                  </a:lnTo>
                  <a:lnTo>
                    <a:pt x="69" y="624"/>
                  </a:lnTo>
                  <a:lnTo>
                    <a:pt x="70" y="624"/>
                  </a:lnTo>
                  <a:lnTo>
                    <a:pt x="72" y="622"/>
                  </a:lnTo>
                  <a:lnTo>
                    <a:pt x="73" y="622"/>
                  </a:lnTo>
                  <a:lnTo>
                    <a:pt x="74" y="619"/>
                  </a:lnTo>
                  <a:lnTo>
                    <a:pt x="76" y="618"/>
                  </a:lnTo>
                  <a:lnTo>
                    <a:pt x="78" y="618"/>
                  </a:lnTo>
                  <a:lnTo>
                    <a:pt x="79" y="617"/>
                  </a:lnTo>
                  <a:lnTo>
                    <a:pt x="78" y="616"/>
                  </a:lnTo>
                  <a:lnTo>
                    <a:pt x="75" y="617"/>
                  </a:lnTo>
                  <a:lnTo>
                    <a:pt x="72" y="615"/>
                  </a:lnTo>
                  <a:lnTo>
                    <a:pt x="72" y="614"/>
                  </a:lnTo>
                  <a:lnTo>
                    <a:pt x="71" y="614"/>
                  </a:lnTo>
                  <a:lnTo>
                    <a:pt x="71" y="614"/>
                  </a:lnTo>
                  <a:lnTo>
                    <a:pt x="69" y="614"/>
                  </a:lnTo>
                  <a:lnTo>
                    <a:pt x="69" y="613"/>
                  </a:lnTo>
                  <a:lnTo>
                    <a:pt x="68" y="611"/>
                  </a:lnTo>
                  <a:lnTo>
                    <a:pt x="68" y="610"/>
                  </a:lnTo>
                  <a:lnTo>
                    <a:pt x="67" y="610"/>
                  </a:lnTo>
                  <a:lnTo>
                    <a:pt x="67" y="607"/>
                  </a:lnTo>
                  <a:lnTo>
                    <a:pt x="66" y="607"/>
                  </a:lnTo>
                  <a:lnTo>
                    <a:pt x="65" y="605"/>
                  </a:lnTo>
                  <a:lnTo>
                    <a:pt x="65" y="603"/>
                  </a:lnTo>
                  <a:lnTo>
                    <a:pt x="65" y="603"/>
                  </a:lnTo>
                  <a:lnTo>
                    <a:pt x="65" y="601"/>
                  </a:lnTo>
                  <a:lnTo>
                    <a:pt x="66" y="599"/>
                  </a:lnTo>
                  <a:lnTo>
                    <a:pt x="67" y="598"/>
                  </a:lnTo>
                  <a:lnTo>
                    <a:pt x="67" y="595"/>
                  </a:lnTo>
                  <a:lnTo>
                    <a:pt x="66" y="594"/>
                  </a:lnTo>
                  <a:lnTo>
                    <a:pt x="66" y="593"/>
                  </a:lnTo>
                  <a:lnTo>
                    <a:pt x="67" y="593"/>
                  </a:lnTo>
                  <a:lnTo>
                    <a:pt x="68" y="593"/>
                  </a:lnTo>
                  <a:lnTo>
                    <a:pt x="69" y="594"/>
                  </a:lnTo>
                  <a:lnTo>
                    <a:pt x="69" y="597"/>
                  </a:lnTo>
                  <a:lnTo>
                    <a:pt x="70" y="598"/>
                  </a:lnTo>
                  <a:lnTo>
                    <a:pt x="71" y="599"/>
                  </a:lnTo>
                  <a:lnTo>
                    <a:pt x="72" y="599"/>
                  </a:lnTo>
                  <a:lnTo>
                    <a:pt x="74" y="601"/>
                  </a:lnTo>
                  <a:lnTo>
                    <a:pt x="77" y="603"/>
                  </a:lnTo>
                  <a:lnTo>
                    <a:pt x="81" y="603"/>
                  </a:lnTo>
                  <a:lnTo>
                    <a:pt x="84" y="602"/>
                  </a:lnTo>
                  <a:lnTo>
                    <a:pt x="84" y="602"/>
                  </a:lnTo>
                  <a:lnTo>
                    <a:pt x="85" y="602"/>
                  </a:lnTo>
                  <a:lnTo>
                    <a:pt x="86" y="602"/>
                  </a:lnTo>
                  <a:lnTo>
                    <a:pt x="90" y="602"/>
                  </a:lnTo>
                  <a:lnTo>
                    <a:pt x="92" y="600"/>
                  </a:lnTo>
                  <a:lnTo>
                    <a:pt x="92" y="599"/>
                  </a:lnTo>
                  <a:lnTo>
                    <a:pt x="92" y="598"/>
                  </a:lnTo>
                  <a:lnTo>
                    <a:pt x="92" y="597"/>
                  </a:lnTo>
                  <a:lnTo>
                    <a:pt x="93" y="596"/>
                  </a:lnTo>
                  <a:lnTo>
                    <a:pt x="93" y="595"/>
                  </a:lnTo>
                  <a:lnTo>
                    <a:pt x="91" y="593"/>
                  </a:lnTo>
                  <a:lnTo>
                    <a:pt x="91" y="591"/>
                  </a:lnTo>
                  <a:lnTo>
                    <a:pt x="93" y="590"/>
                  </a:lnTo>
                  <a:lnTo>
                    <a:pt x="93" y="589"/>
                  </a:lnTo>
                  <a:lnTo>
                    <a:pt x="94" y="589"/>
                  </a:lnTo>
                  <a:lnTo>
                    <a:pt x="98" y="586"/>
                  </a:lnTo>
                  <a:lnTo>
                    <a:pt x="98" y="586"/>
                  </a:lnTo>
                  <a:lnTo>
                    <a:pt x="100" y="586"/>
                  </a:lnTo>
                  <a:lnTo>
                    <a:pt x="99" y="585"/>
                  </a:lnTo>
                  <a:lnTo>
                    <a:pt x="99" y="584"/>
                  </a:lnTo>
                  <a:lnTo>
                    <a:pt x="102" y="584"/>
                  </a:lnTo>
                  <a:lnTo>
                    <a:pt x="102" y="585"/>
                  </a:lnTo>
                  <a:lnTo>
                    <a:pt x="104" y="585"/>
                  </a:lnTo>
                  <a:lnTo>
                    <a:pt x="103" y="582"/>
                  </a:lnTo>
                  <a:lnTo>
                    <a:pt x="102" y="582"/>
                  </a:lnTo>
                  <a:lnTo>
                    <a:pt x="100" y="581"/>
                  </a:lnTo>
                  <a:lnTo>
                    <a:pt x="100" y="579"/>
                  </a:lnTo>
                  <a:lnTo>
                    <a:pt x="100" y="579"/>
                  </a:lnTo>
                  <a:lnTo>
                    <a:pt x="102" y="579"/>
                  </a:lnTo>
                  <a:lnTo>
                    <a:pt x="103" y="578"/>
                  </a:lnTo>
                  <a:lnTo>
                    <a:pt x="102" y="577"/>
                  </a:lnTo>
                  <a:lnTo>
                    <a:pt x="101" y="576"/>
                  </a:lnTo>
                  <a:lnTo>
                    <a:pt x="98" y="577"/>
                  </a:lnTo>
                  <a:lnTo>
                    <a:pt x="98" y="576"/>
                  </a:lnTo>
                  <a:lnTo>
                    <a:pt x="97" y="576"/>
                  </a:lnTo>
                  <a:lnTo>
                    <a:pt x="95" y="574"/>
                  </a:lnTo>
                  <a:lnTo>
                    <a:pt x="93" y="571"/>
                  </a:lnTo>
                  <a:lnTo>
                    <a:pt x="92" y="570"/>
                  </a:lnTo>
                  <a:lnTo>
                    <a:pt x="92" y="569"/>
                  </a:lnTo>
                  <a:lnTo>
                    <a:pt x="92" y="569"/>
                  </a:lnTo>
                  <a:lnTo>
                    <a:pt x="92" y="568"/>
                  </a:lnTo>
                  <a:lnTo>
                    <a:pt x="93" y="567"/>
                  </a:lnTo>
                  <a:lnTo>
                    <a:pt x="93" y="565"/>
                  </a:lnTo>
                  <a:lnTo>
                    <a:pt x="92" y="564"/>
                  </a:lnTo>
                  <a:lnTo>
                    <a:pt x="92" y="564"/>
                  </a:lnTo>
                  <a:lnTo>
                    <a:pt x="90" y="562"/>
                  </a:lnTo>
                  <a:lnTo>
                    <a:pt x="89" y="562"/>
                  </a:lnTo>
                  <a:lnTo>
                    <a:pt x="89" y="561"/>
                  </a:lnTo>
                  <a:lnTo>
                    <a:pt x="90" y="560"/>
                  </a:lnTo>
                  <a:lnTo>
                    <a:pt x="86" y="558"/>
                  </a:lnTo>
                  <a:lnTo>
                    <a:pt x="86" y="557"/>
                  </a:lnTo>
                  <a:lnTo>
                    <a:pt x="87" y="556"/>
                  </a:lnTo>
                  <a:lnTo>
                    <a:pt x="88" y="555"/>
                  </a:lnTo>
                  <a:lnTo>
                    <a:pt x="90" y="555"/>
                  </a:lnTo>
                  <a:lnTo>
                    <a:pt x="92" y="554"/>
                  </a:lnTo>
                  <a:lnTo>
                    <a:pt x="94" y="553"/>
                  </a:lnTo>
                  <a:lnTo>
                    <a:pt x="94" y="550"/>
                  </a:lnTo>
                  <a:lnTo>
                    <a:pt x="93" y="550"/>
                  </a:lnTo>
                  <a:lnTo>
                    <a:pt x="93" y="548"/>
                  </a:lnTo>
                  <a:lnTo>
                    <a:pt x="91" y="546"/>
                  </a:lnTo>
                  <a:lnTo>
                    <a:pt x="89" y="546"/>
                  </a:lnTo>
                  <a:lnTo>
                    <a:pt x="88" y="547"/>
                  </a:lnTo>
                  <a:lnTo>
                    <a:pt x="88" y="547"/>
                  </a:lnTo>
                  <a:lnTo>
                    <a:pt x="86" y="548"/>
                  </a:lnTo>
                  <a:lnTo>
                    <a:pt x="84" y="548"/>
                  </a:lnTo>
                  <a:lnTo>
                    <a:pt x="83" y="548"/>
                  </a:lnTo>
                  <a:lnTo>
                    <a:pt x="81" y="548"/>
                  </a:lnTo>
                  <a:lnTo>
                    <a:pt x="80" y="550"/>
                  </a:lnTo>
                  <a:lnTo>
                    <a:pt x="80" y="550"/>
                  </a:lnTo>
                  <a:lnTo>
                    <a:pt x="79" y="552"/>
                  </a:lnTo>
                  <a:lnTo>
                    <a:pt x="78" y="553"/>
                  </a:lnTo>
                  <a:lnTo>
                    <a:pt x="78" y="553"/>
                  </a:lnTo>
                  <a:lnTo>
                    <a:pt x="75" y="553"/>
                  </a:lnTo>
                  <a:lnTo>
                    <a:pt x="74" y="551"/>
                  </a:lnTo>
                  <a:lnTo>
                    <a:pt x="73" y="550"/>
                  </a:lnTo>
                  <a:lnTo>
                    <a:pt x="75" y="547"/>
                  </a:lnTo>
                  <a:lnTo>
                    <a:pt x="75" y="546"/>
                  </a:lnTo>
                  <a:lnTo>
                    <a:pt x="75" y="545"/>
                  </a:lnTo>
                  <a:lnTo>
                    <a:pt x="75" y="543"/>
                  </a:lnTo>
                  <a:lnTo>
                    <a:pt x="76" y="542"/>
                  </a:lnTo>
                  <a:lnTo>
                    <a:pt x="75" y="538"/>
                  </a:lnTo>
                  <a:lnTo>
                    <a:pt x="75" y="538"/>
                  </a:lnTo>
                  <a:lnTo>
                    <a:pt x="75" y="536"/>
                  </a:lnTo>
                  <a:lnTo>
                    <a:pt x="76" y="535"/>
                  </a:lnTo>
                  <a:lnTo>
                    <a:pt x="75" y="534"/>
                  </a:lnTo>
                  <a:lnTo>
                    <a:pt x="74" y="534"/>
                  </a:lnTo>
                  <a:lnTo>
                    <a:pt x="73" y="533"/>
                  </a:lnTo>
                  <a:lnTo>
                    <a:pt x="73" y="532"/>
                  </a:lnTo>
                  <a:lnTo>
                    <a:pt x="73" y="530"/>
                  </a:lnTo>
                  <a:lnTo>
                    <a:pt x="72" y="529"/>
                  </a:lnTo>
                  <a:lnTo>
                    <a:pt x="72" y="528"/>
                  </a:lnTo>
                  <a:lnTo>
                    <a:pt x="70" y="526"/>
                  </a:lnTo>
                  <a:lnTo>
                    <a:pt x="70" y="525"/>
                  </a:lnTo>
                  <a:lnTo>
                    <a:pt x="69" y="523"/>
                  </a:lnTo>
                  <a:lnTo>
                    <a:pt x="67" y="520"/>
                  </a:lnTo>
                  <a:lnTo>
                    <a:pt x="67" y="519"/>
                  </a:lnTo>
                  <a:lnTo>
                    <a:pt x="69" y="518"/>
                  </a:lnTo>
                  <a:lnTo>
                    <a:pt x="71" y="519"/>
                  </a:lnTo>
                  <a:lnTo>
                    <a:pt x="72" y="519"/>
                  </a:lnTo>
                  <a:lnTo>
                    <a:pt x="73" y="518"/>
                  </a:lnTo>
                  <a:lnTo>
                    <a:pt x="74" y="516"/>
                  </a:lnTo>
                  <a:lnTo>
                    <a:pt x="76" y="513"/>
                  </a:lnTo>
                  <a:lnTo>
                    <a:pt x="78" y="509"/>
                  </a:lnTo>
                  <a:lnTo>
                    <a:pt x="78" y="508"/>
                  </a:lnTo>
                  <a:lnTo>
                    <a:pt x="79" y="507"/>
                  </a:lnTo>
                  <a:lnTo>
                    <a:pt x="79" y="504"/>
                  </a:lnTo>
                  <a:lnTo>
                    <a:pt x="78" y="504"/>
                  </a:lnTo>
                  <a:lnTo>
                    <a:pt x="78" y="500"/>
                  </a:lnTo>
                  <a:lnTo>
                    <a:pt x="79" y="500"/>
                  </a:lnTo>
                  <a:lnTo>
                    <a:pt x="79" y="498"/>
                  </a:lnTo>
                  <a:lnTo>
                    <a:pt x="80" y="497"/>
                  </a:lnTo>
                  <a:lnTo>
                    <a:pt x="82" y="497"/>
                  </a:lnTo>
                  <a:lnTo>
                    <a:pt x="83" y="496"/>
                  </a:lnTo>
                  <a:lnTo>
                    <a:pt x="83" y="495"/>
                  </a:lnTo>
                  <a:lnTo>
                    <a:pt x="83" y="495"/>
                  </a:lnTo>
                  <a:lnTo>
                    <a:pt x="83" y="491"/>
                  </a:lnTo>
                  <a:lnTo>
                    <a:pt x="83" y="491"/>
                  </a:lnTo>
                  <a:lnTo>
                    <a:pt x="83" y="489"/>
                  </a:lnTo>
                  <a:lnTo>
                    <a:pt x="85" y="485"/>
                  </a:lnTo>
                  <a:lnTo>
                    <a:pt x="85" y="483"/>
                  </a:lnTo>
                  <a:lnTo>
                    <a:pt x="84" y="483"/>
                  </a:lnTo>
                  <a:lnTo>
                    <a:pt x="84" y="480"/>
                  </a:lnTo>
                  <a:lnTo>
                    <a:pt x="84" y="478"/>
                  </a:lnTo>
                  <a:lnTo>
                    <a:pt x="82" y="477"/>
                  </a:lnTo>
                  <a:lnTo>
                    <a:pt x="81" y="477"/>
                  </a:lnTo>
                  <a:lnTo>
                    <a:pt x="79" y="475"/>
                  </a:lnTo>
                  <a:lnTo>
                    <a:pt x="78" y="473"/>
                  </a:lnTo>
                  <a:lnTo>
                    <a:pt x="77" y="472"/>
                  </a:lnTo>
                  <a:lnTo>
                    <a:pt x="74" y="471"/>
                  </a:lnTo>
                  <a:lnTo>
                    <a:pt x="73" y="471"/>
                  </a:lnTo>
                  <a:lnTo>
                    <a:pt x="71" y="471"/>
                  </a:lnTo>
                  <a:lnTo>
                    <a:pt x="70" y="471"/>
                  </a:lnTo>
                  <a:lnTo>
                    <a:pt x="67" y="475"/>
                  </a:lnTo>
                  <a:lnTo>
                    <a:pt x="66" y="475"/>
                  </a:lnTo>
                  <a:lnTo>
                    <a:pt x="66" y="474"/>
                  </a:lnTo>
                  <a:lnTo>
                    <a:pt x="65" y="474"/>
                  </a:lnTo>
                  <a:lnTo>
                    <a:pt x="62" y="471"/>
                  </a:lnTo>
                  <a:lnTo>
                    <a:pt x="61" y="471"/>
                  </a:lnTo>
                  <a:lnTo>
                    <a:pt x="61" y="470"/>
                  </a:lnTo>
                  <a:lnTo>
                    <a:pt x="59" y="467"/>
                  </a:lnTo>
                  <a:lnTo>
                    <a:pt x="57" y="463"/>
                  </a:lnTo>
                  <a:lnTo>
                    <a:pt x="55" y="462"/>
                  </a:lnTo>
                  <a:lnTo>
                    <a:pt x="52" y="460"/>
                  </a:lnTo>
                  <a:lnTo>
                    <a:pt x="51" y="460"/>
                  </a:lnTo>
                  <a:lnTo>
                    <a:pt x="48" y="458"/>
                  </a:lnTo>
                  <a:lnTo>
                    <a:pt x="47" y="456"/>
                  </a:lnTo>
                  <a:lnTo>
                    <a:pt x="47" y="453"/>
                  </a:lnTo>
                  <a:lnTo>
                    <a:pt x="48" y="451"/>
                  </a:lnTo>
                  <a:lnTo>
                    <a:pt x="50" y="450"/>
                  </a:lnTo>
                  <a:lnTo>
                    <a:pt x="54" y="449"/>
                  </a:lnTo>
                  <a:lnTo>
                    <a:pt x="55" y="449"/>
                  </a:lnTo>
                  <a:lnTo>
                    <a:pt x="55" y="448"/>
                  </a:lnTo>
                  <a:lnTo>
                    <a:pt x="57" y="447"/>
                  </a:lnTo>
                  <a:lnTo>
                    <a:pt x="61" y="447"/>
                  </a:lnTo>
                  <a:lnTo>
                    <a:pt x="61" y="446"/>
                  </a:lnTo>
                  <a:lnTo>
                    <a:pt x="62" y="447"/>
                  </a:lnTo>
                  <a:lnTo>
                    <a:pt x="64" y="447"/>
                  </a:lnTo>
                  <a:lnTo>
                    <a:pt x="65" y="446"/>
                  </a:lnTo>
                  <a:lnTo>
                    <a:pt x="66" y="446"/>
                  </a:lnTo>
                  <a:lnTo>
                    <a:pt x="66" y="447"/>
                  </a:lnTo>
                  <a:lnTo>
                    <a:pt x="67" y="447"/>
                  </a:lnTo>
                  <a:lnTo>
                    <a:pt x="69" y="445"/>
                  </a:lnTo>
                  <a:lnTo>
                    <a:pt x="69" y="445"/>
                  </a:lnTo>
                  <a:lnTo>
                    <a:pt x="71" y="444"/>
                  </a:lnTo>
                  <a:lnTo>
                    <a:pt x="71" y="441"/>
                  </a:lnTo>
                  <a:lnTo>
                    <a:pt x="69" y="439"/>
                  </a:lnTo>
                  <a:lnTo>
                    <a:pt x="69" y="437"/>
                  </a:lnTo>
                  <a:lnTo>
                    <a:pt x="68" y="435"/>
                  </a:lnTo>
                  <a:lnTo>
                    <a:pt x="67" y="434"/>
                  </a:lnTo>
                  <a:lnTo>
                    <a:pt x="65" y="434"/>
                  </a:lnTo>
                  <a:lnTo>
                    <a:pt x="65" y="434"/>
                  </a:lnTo>
                  <a:lnTo>
                    <a:pt x="65" y="432"/>
                  </a:lnTo>
                  <a:lnTo>
                    <a:pt x="64" y="432"/>
                  </a:lnTo>
                  <a:lnTo>
                    <a:pt x="64" y="428"/>
                  </a:lnTo>
                  <a:lnTo>
                    <a:pt x="63" y="425"/>
                  </a:lnTo>
                  <a:lnTo>
                    <a:pt x="62" y="424"/>
                  </a:lnTo>
                  <a:lnTo>
                    <a:pt x="61" y="423"/>
                  </a:lnTo>
                  <a:lnTo>
                    <a:pt x="61" y="421"/>
                  </a:lnTo>
                  <a:lnTo>
                    <a:pt x="59" y="418"/>
                  </a:lnTo>
                  <a:lnTo>
                    <a:pt x="59" y="415"/>
                  </a:lnTo>
                  <a:lnTo>
                    <a:pt x="60" y="415"/>
                  </a:lnTo>
                  <a:lnTo>
                    <a:pt x="60" y="414"/>
                  </a:lnTo>
                  <a:lnTo>
                    <a:pt x="61" y="414"/>
                  </a:lnTo>
                  <a:lnTo>
                    <a:pt x="61" y="413"/>
                  </a:lnTo>
                  <a:lnTo>
                    <a:pt x="59" y="412"/>
                  </a:lnTo>
                  <a:lnTo>
                    <a:pt x="79" y="410"/>
                  </a:lnTo>
                  <a:lnTo>
                    <a:pt x="83" y="410"/>
                  </a:lnTo>
                  <a:lnTo>
                    <a:pt x="88" y="411"/>
                  </a:lnTo>
                  <a:lnTo>
                    <a:pt x="94" y="413"/>
                  </a:lnTo>
                  <a:lnTo>
                    <a:pt x="99" y="412"/>
                  </a:lnTo>
                  <a:lnTo>
                    <a:pt x="104" y="413"/>
                  </a:lnTo>
                  <a:lnTo>
                    <a:pt x="110" y="415"/>
                  </a:lnTo>
                  <a:lnTo>
                    <a:pt x="113" y="413"/>
                  </a:lnTo>
                  <a:lnTo>
                    <a:pt x="115" y="410"/>
                  </a:lnTo>
                  <a:lnTo>
                    <a:pt x="117" y="403"/>
                  </a:lnTo>
                  <a:lnTo>
                    <a:pt x="120" y="399"/>
                  </a:lnTo>
                  <a:lnTo>
                    <a:pt x="127" y="395"/>
                  </a:lnTo>
                  <a:lnTo>
                    <a:pt x="133" y="389"/>
                  </a:lnTo>
                  <a:lnTo>
                    <a:pt x="135" y="388"/>
                  </a:lnTo>
                  <a:lnTo>
                    <a:pt x="140" y="388"/>
                  </a:lnTo>
                  <a:lnTo>
                    <a:pt x="143" y="389"/>
                  </a:lnTo>
                  <a:lnTo>
                    <a:pt x="147" y="392"/>
                  </a:lnTo>
                  <a:lnTo>
                    <a:pt x="151" y="395"/>
                  </a:lnTo>
                  <a:lnTo>
                    <a:pt x="154" y="400"/>
                  </a:lnTo>
                  <a:lnTo>
                    <a:pt x="160" y="404"/>
                  </a:lnTo>
                  <a:lnTo>
                    <a:pt x="167" y="408"/>
                  </a:lnTo>
                  <a:lnTo>
                    <a:pt x="176" y="411"/>
                  </a:lnTo>
                  <a:lnTo>
                    <a:pt x="187" y="413"/>
                  </a:lnTo>
                  <a:lnTo>
                    <a:pt x="194" y="413"/>
                  </a:lnTo>
                  <a:lnTo>
                    <a:pt x="201" y="413"/>
                  </a:lnTo>
                  <a:lnTo>
                    <a:pt x="208" y="411"/>
                  </a:lnTo>
                  <a:lnTo>
                    <a:pt x="209" y="411"/>
                  </a:lnTo>
                  <a:lnTo>
                    <a:pt x="212" y="413"/>
                  </a:lnTo>
                  <a:lnTo>
                    <a:pt x="214" y="417"/>
                  </a:lnTo>
                  <a:lnTo>
                    <a:pt x="216" y="423"/>
                  </a:lnTo>
                  <a:lnTo>
                    <a:pt x="217" y="428"/>
                  </a:lnTo>
                  <a:lnTo>
                    <a:pt x="219" y="435"/>
                  </a:lnTo>
                  <a:lnTo>
                    <a:pt x="220" y="440"/>
                  </a:lnTo>
                  <a:lnTo>
                    <a:pt x="222" y="447"/>
                  </a:lnTo>
                  <a:lnTo>
                    <a:pt x="223" y="451"/>
                  </a:lnTo>
                  <a:lnTo>
                    <a:pt x="229" y="454"/>
                  </a:lnTo>
                  <a:lnTo>
                    <a:pt x="237" y="460"/>
                  </a:lnTo>
                  <a:lnTo>
                    <a:pt x="242" y="465"/>
                  </a:lnTo>
                  <a:lnTo>
                    <a:pt x="245" y="470"/>
                  </a:lnTo>
                  <a:lnTo>
                    <a:pt x="249" y="473"/>
                  </a:lnTo>
                  <a:lnTo>
                    <a:pt x="255" y="478"/>
                  </a:lnTo>
                  <a:lnTo>
                    <a:pt x="257" y="482"/>
                  </a:lnTo>
                  <a:lnTo>
                    <a:pt x="261" y="487"/>
                  </a:lnTo>
                  <a:lnTo>
                    <a:pt x="265" y="491"/>
                  </a:lnTo>
                  <a:lnTo>
                    <a:pt x="267" y="493"/>
                  </a:lnTo>
                  <a:lnTo>
                    <a:pt x="271" y="490"/>
                  </a:lnTo>
                  <a:lnTo>
                    <a:pt x="272" y="488"/>
                  </a:lnTo>
                  <a:lnTo>
                    <a:pt x="273" y="486"/>
                  </a:lnTo>
                  <a:lnTo>
                    <a:pt x="275" y="485"/>
                  </a:lnTo>
                  <a:lnTo>
                    <a:pt x="277" y="484"/>
                  </a:lnTo>
                  <a:lnTo>
                    <a:pt x="278" y="483"/>
                  </a:lnTo>
                  <a:lnTo>
                    <a:pt x="280" y="482"/>
                  </a:lnTo>
                  <a:lnTo>
                    <a:pt x="281" y="480"/>
                  </a:lnTo>
                  <a:lnTo>
                    <a:pt x="282" y="477"/>
                  </a:lnTo>
                  <a:lnTo>
                    <a:pt x="283" y="476"/>
                  </a:lnTo>
                  <a:lnTo>
                    <a:pt x="283" y="474"/>
                  </a:lnTo>
                  <a:lnTo>
                    <a:pt x="285" y="473"/>
                  </a:lnTo>
                  <a:lnTo>
                    <a:pt x="287" y="473"/>
                  </a:lnTo>
                  <a:lnTo>
                    <a:pt x="288" y="472"/>
                  </a:lnTo>
                  <a:lnTo>
                    <a:pt x="290" y="472"/>
                  </a:lnTo>
                  <a:lnTo>
                    <a:pt x="292" y="471"/>
                  </a:lnTo>
                  <a:lnTo>
                    <a:pt x="294" y="469"/>
                  </a:lnTo>
                  <a:lnTo>
                    <a:pt x="295" y="469"/>
                  </a:lnTo>
                  <a:lnTo>
                    <a:pt x="296" y="467"/>
                  </a:lnTo>
                  <a:lnTo>
                    <a:pt x="299" y="458"/>
                  </a:lnTo>
                  <a:lnTo>
                    <a:pt x="301" y="455"/>
                  </a:lnTo>
                  <a:lnTo>
                    <a:pt x="301" y="452"/>
                  </a:lnTo>
                  <a:lnTo>
                    <a:pt x="302" y="450"/>
                  </a:lnTo>
                  <a:lnTo>
                    <a:pt x="303" y="448"/>
                  </a:lnTo>
                  <a:lnTo>
                    <a:pt x="303" y="446"/>
                  </a:lnTo>
                  <a:lnTo>
                    <a:pt x="304" y="444"/>
                  </a:lnTo>
                  <a:lnTo>
                    <a:pt x="305" y="442"/>
                  </a:lnTo>
                  <a:lnTo>
                    <a:pt x="306" y="440"/>
                  </a:lnTo>
                  <a:lnTo>
                    <a:pt x="307" y="438"/>
                  </a:lnTo>
                  <a:lnTo>
                    <a:pt x="308" y="436"/>
                  </a:lnTo>
                  <a:lnTo>
                    <a:pt x="309" y="435"/>
                  </a:lnTo>
                  <a:lnTo>
                    <a:pt x="311" y="434"/>
                  </a:lnTo>
                  <a:lnTo>
                    <a:pt x="313" y="433"/>
                  </a:lnTo>
                  <a:lnTo>
                    <a:pt x="315" y="432"/>
                  </a:lnTo>
                  <a:lnTo>
                    <a:pt x="317" y="432"/>
                  </a:lnTo>
                  <a:lnTo>
                    <a:pt x="318" y="431"/>
                  </a:lnTo>
                  <a:lnTo>
                    <a:pt x="319" y="429"/>
                  </a:lnTo>
                  <a:lnTo>
                    <a:pt x="321" y="428"/>
                  </a:lnTo>
                  <a:lnTo>
                    <a:pt x="322" y="427"/>
                  </a:lnTo>
                  <a:lnTo>
                    <a:pt x="322" y="426"/>
                  </a:lnTo>
                  <a:lnTo>
                    <a:pt x="323" y="424"/>
                  </a:lnTo>
                  <a:lnTo>
                    <a:pt x="323" y="422"/>
                  </a:lnTo>
                  <a:lnTo>
                    <a:pt x="325" y="420"/>
                  </a:lnTo>
                  <a:lnTo>
                    <a:pt x="326" y="419"/>
                  </a:lnTo>
                  <a:lnTo>
                    <a:pt x="328" y="418"/>
                  </a:lnTo>
                  <a:lnTo>
                    <a:pt x="330" y="418"/>
                  </a:lnTo>
                  <a:lnTo>
                    <a:pt x="333" y="417"/>
                  </a:lnTo>
                  <a:lnTo>
                    <a:pt x="334" y="417"/>
                  </a:lnTo>
                  <a:lnTo>
                    <a:pt x="337" y="417"/>
                  </a:lnTo>
                  <a:lnTo>
                    <a:pt x="339" y="417"/>
                  </a:lnTo>
                  <a:lnTo>
                    <a:pt x="341" y="418"/>
                  </a:lnTo>
                  <a:lnTo>
                    <a:pt x="344" y="420"/>
                  </a:lnTo>
                  <a:lnTo>
                    <a:pt x="346" y="421"/>
                  </a:lnTo>
                  <a:lnTo>
                    <a:pt x="347" y="424"/>
                  </a:lnTo>
                  <a:lnTo>
                    <a:pt x="350" y="426"/>
                  </a:lnTo>
                  <a:lnTo>
                    <a:pt x="352" y="427"/>
                  </a:lnTo>
                  <a:lnTo>
                    <a:pt x="354" y="429"/>
                  </a:lnTo>
                  <a:lnTo>
                    <a:pt x="357" y="430"/>
                  </a:lnTo>
                  <a:lnTo>
                    <a:pt x="359" y="431"/>
                  </a:lnTo>
                  <a:lnTo>
                    <a:pt x="361" y="433"/>
                  </a:lnTo>
                  <a:lnTo>
                    <a:pt x="364" y="435"/>
                  </a:lnTo>
                  <a:lnTo>
                    <a:pt x="368" y="437"/>
                  </a:lnTo>
                  <a:lnTo>
                    <a:pt x="369" y="439"/>
                  </a:lnTo>
                  <a:lnTo>
                    <a:pt x="371" y="440"/>
                  </a:lnTo>
                  <a:lnTo>
                    <a:pt x="373" y="441"/>
                  </a:lnTo>
                  <a:lnTo>
                    <a:pt x="375" y="442"/>
                  </a:lnTo>
                  <a:lnTo>
                    <a:pt x="377" y="443"/>
                  </a:lnTo>
                  <a:lnTo>
                    <a:pt x="379" y="443"/>
                  </a:lnTo>
                  <a:lnTo>
                    <a:pt x="381" y="444"/>
                  </a:lnTo>
                  <a:lnTo>
                    <a:pt x="384" y="443"/>
                  </a:lnTo>
                  <a:lnTo>
                    <a:pt x="386" y="443"/>
                  </a:lnTo>
                  <a:lnTo>
                    <a:pt x="388" y="445"/>
                  </a:lnTo>
                  <a:lnTo>
                    <a:pt x="389" y="445"/>
                  </a:lnTo>
                  <a:lnTo>
                    <a:pt x="391" y="446"/>
                  </a:lnTo>
                  <a:lnTo>
                    <a:pt x="393" y="447"/>
                  </a:lnTo>
                  <a:lnTo>
                    <a:pt x="396" y="448"/>
                  </a:lnTo>
                  <a:lnTo>
                    <a:pt x="397" y="449"/>
                  </a:lnTo>
                  <a:lnTo>
                    <a:pt x="399" y="451"/>
                  </a:lnTo>
                  <a:lnTo>
                    <a:pt x="402" y="453"/>
                  </a:lnTo>
                  <a:lnTo>
                    <a:pt x="413" y="457"/>
                  </a:lnTo>
                  <a:lnTo>
                    <a:pt x="417" y="455"/>
                  </a:lnTo>
                  <a:lnTo>
                    <a:pt x="420" y="453"/>
                  </a:lnTo>
                  <a:lnTo>
                    <a:pt x="423" y="451"/>
                  </a:lnTo>
                  <a:lnTo>
                    <a:pt x="426" y="450"/>
                  </a:lnTo>
                  <a:lnTo>
                    <a:pt x="428" y="447"/>
                  </a:lnTo>
                  <a:lnTo>
                    <a:pt x="430" y="445"/>
                  </a:lnTo>
                  <a:lnTo>
                    <a:pt x="434" y="443"/>
                  </a:lnTo>
                  <a:lnTo>
                    <a:pt x="436" y="442"/>
                  </a:lnTo>
                  <a:lnTo>
                    <a:pt x="438" y="440"/>
                  </a:lnTo>
                  <a:lnTo>
                    <a:pt x="440" y="438"/>
                  </a:lnTo>
                  <a:lnTo>
                    <a:pt x="442" y="436"/>
                  </a:lnTo>
                  <a:lnTo>
                    <a:pt x="446" y="434"/>
                  </a:lnTo>
                  <a:lnTo>
                    <a:pt x="449" y="429"/>
                  </a:lnTo>
                  <a:lnTo>
                    <a:pt x="451" y="425"/>
                  </a:lnTo>
                  <a:lnTo>
                    <a:pt x="453" y="422"/>
                  </a:lnTo>
                  <a:lnTo>
                    <a:pt x="455" y="420"/>
                  </a:lnTo>
                  <a:lnTo>
                    <a:pt x="456" y="417"/>
                  </a:lnTo>
                  <a:lnTo>
                    <a:pt x="457" y="414"/>
                  </a:lnTo>
                  <a:lnTo>
                    <a:pt x="458" y="412"/>
                  </a:lnTo>
                  <a:lnTo>
                    <a:pt x="459" y="409"/>
                  </a:lnTo>
                  <a:lnTo>
                    <a:pt x="459" y="406"/>
                  </a:lnTo>
                  <a:lnTo>
                    <a:pt x="460" y="404"/>
                  </a:lnTo>
                  <a:lnTo>
                    <a:pt x="461" y="402"/>
                  </a:lnTo>
                  <a:lnTo>
                    <a:pt x="462" y="399"/>
                  </a:lnTo>
                  <a:lnTo>
                    <a:pt x="463" y="397"/>
                  </a:lnTo>
                  <a:lnTo>
                    <a:pt x="464" y="394"/>
                  </a:lnTo>
                  <a:lnTo>
                    <a:pt x="465" y="391"/>
                  </a:lnTo>
                  <a:lnTo>
                    <a:pt x="467" y="388"/>
                  </a:lnTo>
                  <a:lnTo>
                    <a:pt x="468" y="387"/>
                  </a:lnTo>
                  <a:lnTo>
                    <a:pt x="471" y="384"/>
                  </a:lnTo>
                  <a:lnTo>
                    <a:pt x="473" y="383"/>
                  </a:lnTo>
                  <a:lnTo>
                    <a:pt x="475" y="382"/>
                  </a:lnTo>
                  <a:lnTo>
                    <a:pt x="477" y="381"/>
                  </a:lnTo>
                  <a:lnTo>
                    <a:pt x="477" y="382"/>
                  </a:lnTo>
                  <a:lnTo>
                    <a:pt x="479" y="382"/>
                  </a:lnTo>
                  <a:lnTo>
                    <a:pt x="481" y="383"/>
                  </a:lnTo>
                  <a:lnTo>
                    <a:pt x="484" y="385"/>
                  </a:lnTo>
                  <a:lnTo>
                    <a:pt x="485" y="386"/>
                  </a:lnTo>
                  <a:lnTo>
                    <a:pt x="488" y="387"/>
                  </a:lnTo>
                  <a:lnTo>
                    <a:pt x="491" y="387"/>
                  </a:lnTo>
                  <a:lnTo>
                    <a:pt x="493" y="386"/>
                  </a:lnTo>
                  <a:lnTo>
                    <a:pt x="496" y="385"/>
                  </a:lnTo>
                  <a:lnTo>
                    <a:pt x="499" y="383"/>
                  </a:lnTo>
                  <a:lnTo>
                    <a:pt x="502" y="383"/>
                  </a:lnTo>
                  <a:lnTo>
                    <a:pt x="506" y="382"/>
                  </a:lnTo>
                  <a:lnTo>
                    <a:pt x="510" y="381"/>
                  </a:lnTo>
                  <a:lnTo>
                    <a:pt x="514" y="381"/>
                  </a:lnTo>
                  <a:lnTo>
                    <a:pt x="521" y="378"/>
                  </a:lnTo>
                  <a:lnTo>
                    <a:pt x="529" y="376"/>
                  </a:lnTo>
                  <a:lnTo>
                    <a:pt x="535" y="372"/>
                  </a:lnTo>
                  <a:lnTo>
                    <a:pt x="538" y="371"/>
                  </a:lnTo>
                  <a:lnTo>
                    <a:pt x="542" y="370"/>
                  </a:lnTo>
                  <a:lnTo>
                    <a:pt x="549" y="367"/>
                  </a:lnTo>
                  <a:lnTo>
                    <a:pt x="555" y="368"/>
                  </a:lnTo>
                  <a:lnTo>
                    <a:pt x="563" y="367"/>
                  </a:lnTo>
                  <a:lnTo>
                    <a:pt x="569" y="368"/>
                  </a:lnTo>
                  <a:lnTo>
                    <a:pt x="574" y="372"/>
                  </a:lnTo>
                  <a:lnTo>
                    <a:pt x="578" y="374"/>
                  </a:lnTo>
                  <a:lnTo>
                    <a:pt x="580" y="380"/>
                  </a:lnTo>
                  <a:lnTo>
                    <a:pt x="587" y="386"/>
                  </a:lnTo>
                  <a:lnTo>
                    <a:pt x="590" y="390"/>
                  </a:lnTo>
                  <a:lnTo>
                    <a:pt x="593" y="396"/>
                  </a:lnTo>
                  <a:lnTo>
                    <a:pt x="594" y="397"/>
                  </a:lnTo>
                  <a:lnTo>
                    <a:pt x="597" y="397"/>
                  </a:lnTo>
                  <a:lnTo>
                    <a:pt x="601" y="393"/>
                  </a:lnTo>
                  <a:lnTo>
                    <a:pt x="601" y="392"/>
                  </a:lnTo>
                  <a:lnTo>
                    <a:pt x="608" y="384"/>
                  </a:lnTo>
                  <a:lnTo>
                    <a:pt x="616" y="369"/>
                  </a:lnTo>
                  <a:lnTo>
                    <a:pt x="618" y="365"/>
                  </a:lnTo>
                  <a:lnTo>
                    <a:pt x="619" y="361"/>
                  </a:lnTo>
                  <a:lnTo>
                    <a:pt x="623" y="355"/>
                  </a:lnTo>
                  <a:lnTo>
                    <a:pt x="624" y="351"/>
                  </a:lnTo>
                  <a:lnTo>
                    <a:pt x="624" y="348"/>
                  </a:lnTo>
                  <a:lnTo>
                    <a:pt x="626" y="342"/>
                  </a:lnTo>
                  <a:lnTo>
                    <a:pt x="627" y="340"/>
                  </a:lnTo>
                  <a:lnTo>
                    <a:pt x="628" y="337"/>
                  </a:lnTo>
                  <a:lnTo>
                    <a:pt x="630" y="331"/>
                  </a:lnTo>
                  <a:lnTo>
                    <a:pt x="633" y="327"/>
                  </a:lnTo>
                  <a:lnTo>
                    <a:pt x="636" y="325"/>
                  </a:lnTo>
                  <a:lnTo>
                    <a:pt x="639" y="323"/>
                  </a:lnTo>
                  <a:lnTo>
                    <a:pt x="641" y="321"/>
                  </a:lnTo>
                  <a:lnTo>
                    <a:pt x="645" y="319"/>
                  </a:lnTo>
                  <a:lnTo>
                    <a:pt x="647" y="313"/>
                  </a:lnTo>
                  <a:lnTo>
                    <a:pt x="650" y="304"/>
                  </a:lnTo>
                  <a:lnTo>
                    <a:pt x="650" y="298"/>
                  </a:lnTo>
                  <a:lnTo>
                    <a:pt x="653" y="292"/>
                  </a:lnTo>
                  <a:lnTo>
                    <a:pt x="656" y="285"/>
                  </a:lnTo>
                  <a:lnTo>
                    <a:pt x="656" y="278"/>
                  </a:lnTo>
                  <a:lnTo>
                    <a:pt x="653" y="271"/>
                  </a:lnTo>
                  <a:lnTo>
                    <a:pt x="649" y="265"/>
                  </a:lnTo>
                  <a:lnTo>
                    <a:pt x="648" y="258"/>
                  </a:lnTo>
                  <a:lnTo>
                    <a:pt x="647" y="252"/>
                  </a:lnTo>
                  <a:lnTo>
                    <a:pt x="643" y="247"/>
                  </a:lnTo>
                  <a:lnTo>
                    <a:pt x="640" y="242"/>
                  </a:lnTo>
                  <a:lnTo>
                    <a:pt x="639" y="234"/>
                  </a:lnTo>
                  <a:lnTo>
                    <a:pt x="638" y="230"/>
                  </a:lnTo>
                  <a:lnTo>
                    <a:pt x="643" y="225"/>
                  </a:lnTo>
                  <a:lnTo>
                    <a:pt x="647" y="222"/>
                  </a:lnTo>
                  <a:lnTo>
                    <a:pt x="652" y="220"/>
                  </a:lnTo>
                  <a:lnTo>
                    <a:pt x="662" y="217"/>
                  </a:lnTo>
                  <a:lnTo>
                    <a:pt x="668" y="215"/>
                  </a:lnTo>
                  <a:lnTo>
                    <a:pt x="677" y="211"/>
                  </a:lnTo>
                  <a:lnTo>
                    <a:pt x="686" y="211"/>
                  </a:lnTo>
                  <a:lnTo>
                    <a:pt x="696" y="211"/>
                  </a:lnTo>
                  <a:lnTo>
                    <a:pt x="707" y="210"/>
                  </a:lnTo>
                  <a:lnTo>
                    <a:pt x="714" y="210"/>
                  </a:lnTo>
                  <a:lnTo>
                    <a:pt x="721" y="209"/>
                  </a:lnTo>
                  <a:lnTo>
                    <a:pt x="728" y="210"/>
                  </a:lnTo>
                  <a:lnTo>
                    <a:pt x="731" y="210"/>
                  </a:lnTo>
                  <a:lnTo>
                    <a:pt x="734" y="212"/>
                  </a:lnTo>
                  <a:lnTo>
                    <a:pt x="742" y="215"/>
                  </a:lnTo>
                  <a:lnTo>
                    <a:pt x="753" y="215"/>
                  </a:lnTo>
                  <a:lnTo>
                    <a:pt x="759" y="219"/>
                  </a:lnTo>
                  <a:lnTo>
                    <a:pt x="770" y="220"/>
                  </a:lnTo>
                  <a:lnTo>
                    <a:pt x="776" y="221"/>
                  </a:lnTo>
                  <a:lnTo>
                    <a:pt x="785" y="222"/>
                  </a:lnTo>
                  <a:lnTo>
                    <a:pt x="791" y="223"/>
                  </a:lnTo>
                  <a:lnTo>
                    <a:pt x="794" y="226"/>
                  </a:lnTo>
                  <a:lnTo>
                    <a:pt x="797" y="229"/>
                  </a:lnTo>
                  <a:lnTo>
                    <a:pt x="801" y="234"/>
                  </a:lnTo>
                  <a:lnTo>
                    <a:pt x="802" y="237"/>
                  </a:lnTo>
                  <a:lnTo>
                    <a:pt x="804" y="242"/>
                  </a:lnTo>
                  <a:lnTo>
                    <a:pt x="805" y="247"/>
                  </a:lnTo>
                  <a:lnTo>
                    <a:pt x="806" y="252"/>
                  </a:lnTo>
                  <a:lnTo>
                    <a:pt x="807" y="257"/>
                  </a:lnTo>
                  <a:lnTo>
                    <a:pt x="808" y="261"/>
                  </a:lnTo>
                  <a:lnTo>
                    <a:pt x="810" y="267"/>
                  </a:lnTo>
                  <a:lnTo>
                    <a:pt x="810" y="273"/>
                  </a:lnTo>
                  <a:lnTo>
                    <a:pt x="810" y="278"/>
                  </a:lnTo>
                  <a:lnTo>
                    <a:pt x="810" y="285"/>
                  </a:lnTo>
                  <a:lnTo>
                    <a:pt x="810" y="291"/>
                  </a:lnTo>
                  <a:lnTo>
                    <a:pt x="811" y="296"/>
                  </a:lnTo>
                  <a:lnTo>
                    <a:pt x="805" y="320"/>
                  </a:lnTo>
                  <a:lnTo>
                    <a:pt x="855" y="419"/>
                  </a:lnTo>
                  <a:lnTo>
                    <a:pt x="857" y="428"/>
                  </a:lnTo>
                  <a:lnTo>
                    <a:pt x="859" y="432"/>
                  </a:lnTo>
                  <a:lnTo>
                    <a:pt x="868" y="427"/>
                  </a:lnTo>
                  <a:lnTo>
                    <a:pt x="872" y="424"/>
                  </a:lnTo>
                  <a:lnTo>
                    <a:pt x="907" y="394"/>
                  </a:lnTo>
                  <a:lnTo>
                    <a:pt x="929" y="375"/>
                  </a:lnTo>
                  <a:lnTo>
                    <a:pt x="956" y="352"/>
                  </a:lnTo>
                  <a:lnTo>
                    <a:pt x="964" y="345"/>
                  </a:lnTo>
                  <a:lnTo>
                    <a:pt x="1002" y="313"/>
                  </a:lnTo>
                  <a:lnTo>
                    <a:pt x="1019" y="299"/>
                  </a:lnTo>
                  <a:lnTo>
                    <a:pt x="1036" y="284"/>
                  </a:lnTo>
                  <a:lnTo>
                    <a:pt x="1043" y="278"/>
                  </a:lnTo>
                  <a:lnTo>
                    <a:pt x="1052" y="269"/>
                  </a:lnTo>
                  <a:lnTo>
                    <a:pt x="1085" y="241"/>
                  </a:lnTo>
                  <a:lnTo>
                    <a:pt x="1089" y="239"/>
                  </a:lnTo>
                  <a:lnTo>
                    <a:pt x="1108" y="221"/>
                  </a:lnTo>
                  <a:lnTo>
                    <a:pt x="1126" y="206"/>
                  </a:lnTo>
                  <a:lnTo>
                    <a:pt x="1139" y="195"/>
                  </a:lnTo>
                  <a:lnTo>
                    <a:pt x="1156" y="180"/>
                  </a:lnTo>
                  <a:lnTo>
                    <a:pt x="1161" y="176"/>
                  </a:lnTo>
                  <a:lnTo>
                    <a:pt x="1172" y="166"/>
                  </a:lnTo>
                  <a:lnTo>
                    <a:pt x="1176" y="163"/>
                  </a:lnTo>
                  <a:lnTo>
                    <a:pt x="1186" y="150"/>
                  </a:lnTo>
                  <a:lnTo>
                    <a:pt x="1199" y="137"/>
                  </a:lnTo>
                  <a:lnTo>
                    <a:pt x="1203" y="133"/>
                  </a:lnTo>
                  <a:lnTo>
                    <a:pt x="1217" y="115"/>
                  </a:lnTo>
                  <a:lnTo>
                    <a:pt x="1223" y="107"/>
                  </a:lnTo>
                  <a:lnTo>
                    <a:pt x="1230" y="96"/>
                  </a:lnTo>
                  <a:lnTo>
                    <a:pt x="1238" y="86"/>
                  </a:lnTo>
                  <a:lnTo>
                    <a:pt x="1245" y="77"/>
                  </a:lnTo>
                  <a:lnTo>
                    <a:pt x="1270" y="49"/>
                  </a:lnTo>
                  <a:lnTo>
                    <a:pt x="1278" y="40"/>
                  </a:lnTo>
                  <a:lnTo>
                    <a:pt x="1294" y="19"/>
                  </a:lnTo>
                  <a:lnTo>
                    <a:pt x="1309" y="0"/>
                  </a:lnTo>
                  <a:lnTo>
                    <a:pt x="1373" y="1"/>
                  </a:lnTo>
                  <a:lnTo>
                    <a:pt x="1419" y="1"/>
                  </a:lnTo>
                  <a:lnTo>
                    <a:pt x="1425" y="1"/>
                  </a:lnTo>
                  <a:lnTo>
                    <a:pt x="1425" y="1"/>
                  </a:lnTo>
                  <a:lnTo>
                    <a:pt x="1421" y="5"/>
                  </a:lnTo>
                  <a:lnTo>
                    <a:pt x="1417" y="6"/>
                  </a:lnTo>
                  <a:lnTo>
                    <a:pt x="1416" y="7"/>
                  </a:lnTo>
                  <a:lnTo>
                    <a:pt x="1415" y="7"/>
                  </a:lnTo>
                  <a:lnTo>
                    <a:pt x="1413" y="8"/>
                  </a:lnTo>
                  <a:lnTo>
                    <a:pt x="1412" y="9"/>
                  </a:lnTo>
                  <a:lnTo>
                    <a:pt x="1410" y="10"/>
                  </a:lnTo>
                  <a:lnTo>
                    <a:pt x="1410" y="10"/>
                  </a:lnTo>
                  <a:lnTo>
                    <a:pt x="1406" y="10"/>
                  </a:lnTo>
                  <a:lnTo>
                    <a:pt x="1404" y="13"/>
                  </a:lnTo>
                  <a:lnTo>
                    <a:pt x="1404" y="14"/>
                  </a:lnTo>
                  <a:lnTo>
                    <a:pt x="1403" y="15"/>
                  </a:lnTo>
                  <a:lnTo>
                    <a:pt x="1403" y="15"/>
                  </a:lnTo>
                  <a:lnTo>
                    <a:pt x="1402" y="15"/>
                  </a:lnTo>
                  <a:lnTo>
                    <a:pt x="1400" y="19"/>
                  </a:lnTo>
                  <a:lnTo>
                    <a:pt x="1400" y="21"/>
                  </a:lnTo>
                  <a:lnTo>
                    <a:pt x="1400" y="21"/>
                  </a:lnTo>
                  <a:lnTo>
                    <a:pt x="1400" y="23"/>
                  </a:lnTo>
                  <a:lnTo>
                    <a:pt x="1399" y="24"/>
                  </a:lnTo>
                  <a:lnTo>
                    <a:pt x="1397" y="25"/>
                  </a:lnTo>
                  <a:lnTo>
                    <a:pt x="1396" y="27"/>
                  </a:lnTo>
                  <a:lnTo>
                    <a:pt x="1396" y="28"/>
                  </a:lnTo>
                  <a:lnTo>
                    <a:pt x="1396" y="28"/>
                  </a:lnTo>
                  <a:lnTo>
                    <a:pt x="1395" y="35"/>
                  </a:lnTo>
                  <a:lnTo>
                    <a:pt x="1395" y="35"/>
                  </a:lnTo>
                  <a:lnTo>
                    <a:pt x="1393" y="36"/>
                  </a:lnTo>
                  <a:lnTo>
                    <a:pt x="1393" y="38"/>
                  </a:lnTo>
                  <a:lnTo>
                    <a:pt x="1394" y="38"/>
                  </a:lnTo>
                  <a:lnTo>
                    <a:pt x="1394" y="40"/>
                  </a:lnTo>
                  <a:lnTo>
                    <a:pt x="1393" y="42"/>
                  </a:lnTo>
                  <a:lnTo>
                    <a:pt x="1391" y="43"/>
                  </a:lnTo>
                  <a:lnTo>
                    <a:pt x="1389" y="44"/>
                  </a:lnTo>
                  <a:lnTo>
                    <a:pt x="1389" y="46"/>
                  </a:lnTo>
                  <a:lnTo>
                    <a:pt x="1388" y="47"/>
                  </a:lnTo>
                  <a:lnTo>
                    <a:pt x="1388" y="47"/>
                  </a:lnTo>
                  <a:lnTo>
                    <a:pt x="1386" y="49"/>
                  </a:lnTo>
                  <a:lnTo>
                    <a:pt x="1385" y="49"/>
                  </a:lnTo>
                  <a:lnTo>
                    <a:pt x="1385" y="50"/>
                  </a:lnTo>
                  <a:lnTo>
                    <a:pt x="1384" y="52"/>
                  </a:lnTo>
                  <a:lnTo>
                    <a:pt x="1383" y="53"/>
                  </a:lnTo>
                  <a:lnTo>
                    <a:pt x="1379" y="53"/>
                  </a:lnTo>
                  <a:lnTo>
                    <a:pt x="1377" y="56"/>
                  </a:lnTo>
                  <a:lnTo>
                    <a:pt x="1376" y="57"/>
                  </a:lnTo>
                  <a:lnTo>
                    <a:pt x="1377" y="59"/>
                  </a:lnTo>
                  <a:lnTo>
                    <a:pt x="1377" y="59"/>
                  </a:lnTo>
                  <a:lnTo>
                    <a:pt x="1377" y="61"/>
                  </a:lnTo>
                  <a:lnTo>
                    <a:pt x="1378" y="61"/>
                  </a:lnTo>
                  <a:lnTo>
                    <a:pt x="1378" y="68"/>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8">
              <a:extLst>
                <a:ext uri="{FF2B5EF4-FFF2-40B4-BE49-F238E27FC236}">
                  <a16:creationId xmlns:a16="http://schemas.microsoft.com/office/drawing/2014/main" id="{AFA0C13B-57AE-9D8F-B437-151CB8B21E53}"/>
                </a:ext>
              </a:extLst>
            </p:cNvPr>
            <p:cNvSpPr>
              <a:spLocks noEditPoints="1"/>
            </p:cNvSpPr>
            <p:nvPr/>
          </p:nvSpPr>
          <p:spPr bwMode="auto">
            <a:xfrm>
              <a:off x="2988" y="2021"/>
              <a:ext cx="433" cy="633"/>
            </a:xfrm>
            <a:custGeom>
              <a:avLst/>
              <a:gdLst>
                <a:gd name="T0" fmla="*/ 721 w 1193"/>
                <a:gd name="T1" fmla="*/ 1628 h 1745"/>
                <a:gd name="T2" fmla="*/ 1068 w 1193"/>
                <a:gd name="T3" fmla="*/ 1533 h 1745"/>
                <a:gd name="T4" fmla="*/ 841 w 1193"/>
                <a:gd name="T5" fmla="*/ 1394 h 1745"/>
                <a:gd name="T6" fmla="*/ 953 w 1193"/>
                <a:gd name="T7" fmla="*/ 1355 h 1745"/>
                <a:gd name="T8" fmla="*/ 1010 w 1193"/>
                <a:gd name="T9" fmla="*/ 1266 h 1745"/>
                <a:gd name="T10" fmla="*/ 583 w 1193"/>
                <a:gd name="T11" fmla="*/ 1316 h 1745"/>
                <a:gd name="T12" fmla="*/ 737 w 1193"/>
                <a:gd name="T13" fmla="*/ 1364 h 1745"/>
                <a:gd name="T14" fmla="*/ 938 w 1193"/>
                <a:gd name="T15" fmla="*/ 1534 h 1745"/>
                <a:gd name="T16" fmla="*/ 990 w 1193"/>
                <a:gd name="T17" fmla="*/ 1718 h 1745"/>
                <a:gd name="T18" fmla="*/ 796 w 1193"/>
                <a:gd name="T19" fmla="*/ 1611 h 1745"/>
                <a:gd name="T20" fmla="*/ 612 w 1193"/>
                <a:gd name="T21" fmla="*/ 1486 h 1745"/>
                <a:gd name="T22" fmla="*/ 492 w 1193"/>
                <a:gd name="T23" fmla="*/ 1553 h 1745"/>
                <a:gd name="T24" fmla="*/ 518 w 1193"/>
                <a:gd name="T25" fmla="*/ 1415 h 1745"/>
                <a:gd name="T26" fmla="*/ 720 w 1193"/>
                <a:gd name="T27" fmla="*/ 1193 h 1745"/>
                <a:gd name="T28" fmla="*/ 825 w 1193"/>
                <a:gd name="T29" fmla="*/ 1381 h 1745"/>
                <a:gd name="T30" fmla="*/ 724 w 1193"/>
                <a:gd name="T31" fmla="*/ 1179 h 1745"/>
                <a:gd name="T32" fmla="*/ 884 w 1193"/>
                <a:gd name="T33" fmla="*/ 1079 h 1745"/>
                <a:gd name="T34" fmla="*/ 409 w 1193"/>
                <a:gd name="T35" fmla="*/ 935 h 1745"/>
                <a:gd name="T36" fmla="*/ 472 w 1193"/>
                <a:gd name="T37" fmla="*/ 1040 h 1745"/>
                <a:gd name="T38" fmla="*/ 550 w 1193"/>
                <a:gd name="T39" fmla="*/ 1132 h 1745"/>
                <a:gd name="T40" fmla="*/ 350 w 1193"/>
                <a:gd name="T41" fmla="*/ 969 h 1745"/>
                <a:gd name="T42" fmla="*/ 1037 w 1193"/>
                <a:gd name="T43" fmla="*/ 904 h 1745"/>
                <a:gd name="T44" fmla="*/ 1001 w 1193"/>
                <a:gd name="T45" fmla="*/ 856 h 1745"/>
                <a:gd name="T46" fmla="*/ 919 w 1193"/>
                <a:gd name="T47" fmla="*/ 830 h 1745"/>
                <a:gd name="T48" fmla="*/ 866 w 1193"/>
                <a:gd name="T49" fmla="*/ 823 h 1745"/>
                <a:gd name="T50" fmla="*/ 263 w 1193"/>
                <a:gd name="T51" fmla="*/ 635 h 1745"/>
                <a:gd name="T52" fmla="*/ 922 w 1193"/>
                <a:gd name="T53" fmla="*/ 566 h 1745"/>
                <a:gd name="T54" fmla="*/ 838 w 1193"/>
                <a:gd name="T55" fmla="*/ 519 h 1745"/>
                <a:gd name="T56" fmla="*/ 738 w 1193"/>
                <a:gd name="T57" fmla="*/ 499 h 1745"/>
                <a:gd name="T58" fmla="*/ 845 w 1193"/>
                <a:gd name="T59" fmla="*/ 461 h 1745"/>
                <a:gd name="T60" fmla="*/ 858 w 1193"/>
                <a:gd name="T61" fmla="*/ 472 h 1745"/>
                <a:gd name="T62" fmla="*/ 730 w 1193"/>
                <a:gd name="T63" fmla="*/ 467 h 1745"/>
                <a:gd name="T64" fmla="*/ 683 w 1193"/>
                <a:gd name="T65" fmla="*/ 445 h 1745"/>
                <a:gd name="T66" fmla="*/ 979 w 1193"/>
                <a:gd name="T67" fmla="*/ 427 h 1745"/>
                <a:gd name="T68" fmla="*/ 581 w 1193"/>
                <a:gd name="T69" fmla="*/ 386 h 1745"/>
                <a:gd name="T70" fmla="*/ 1187 w 1193"/>
                <a:gd name="T71" fmla="*/ 517 h 1745"/>
                <a:gd name="T72" fmla="*/ 1142 w 1193"/>
                <a:gd name="T73" fmla="*/ 687 h 1745"/>
                <a:gd name="T74" fmla="*/ 966 w 1193"/>
                <a:gd name="T75" fmla="*/ 630 h 1745"/>
                <a:gd name="T76" fmla="*/ 1054 w 1193"/>
                <a:gd name="T77" fmla="*/ 402 h 1745"/>
                <a:gd name="T78" fmla="*/ 326 w 1193"/>
                <a:gd name="T79" fmla="*/ 271 h 1745"/>
                <a:gd name="T80" fmla="*/ 204 w 1193"/>
                <a:gd name="T81" fmla="*/ 242 h 1745"/>
                <a:gd name="T82" fmla="*/ 405 w 1193"/>
                <a:gd name="T83" fmla="*/ 380 h 1745"/>
                <a:gd name="T84" fmla="*/ 447 w 1193"/>
                <a:gd name="T85" fmla="*/ 620 h 1745"/>
                <a:gd name="T86" fmla="*/ 555 w 1193"/>
                <a:gd name="T87" fmla="*/ 479 h 1745"/>
                <a:gd name="T88" fmla="*/ 584 w 1193"/>
                <a:gd name="T89" fmla="*/ 392 h 1745"/>
                <a:gd name="T90" fmla="*/ 667 w 1193"/>
                <a:gd name="T91" fmla="*/ 472 h 1745"/>
                <a:gd name="T92" fmla="*/ 821 w 1193"/>
                <a:gd name="T93" fmla="*/ 518 h 1745"/>
                <a:gd name="T94" fmla="*/ 866 w 1193"/>
                <a:gd name="T95" fmla="*/ 604 h 1745"/>
                <a:gd name="T96" fmla="*/ 726 w 1193"/>
                <a:gd name="T97" fmla="*/ 715 h 1745"/>
                <a:gd name="T98" fmla="*/ 820 w 1193"/>
                <a:gd name="T99" fmla="*/ 885 h 1745"/>
                <a:gd name="T100" fmla="*/ 936 w 1193"/>
                <a:gd name="T101" fmla="*/ 949 h 1745"/>
                <a:gd name="T102" fmla="*/ 1019 w 1193"/>
                <a:gd name="T103" fmla="*/ 1064 h 1745"/>
                <a:gd name="T104" fmla="*/ 965 w 1193"/>
                <a:gd name="T105" fmla="*/ 1275 h 1745"/>
                <a:gd name="T106" fmla="*/ 897 w 1193"/>
                <a:gd name="T107" fmla="*/ 1094 h 1745"/>
                <a:gd name="T108" fmla="*/ 869 w 1193"/>
                <a:gd name="T109" fmla="*/ 1061 h 1745"/>
                <a:gd name="T110" fmla="*/ 760 w 1193"/>
                <a:gd name="T111" fmla="*/ 1057 h 1745"/>
                <a:gd name="T112" fmla="*/ 544 w 1193"/>
                <a:gd name="T113" fmla="*/ 974 h 1745"/>
                <a:gd name="T114" fmla="*/ 382 w 1193"/>
                <a:gd name="T115" fmla="*/ 712 h 1745"/>
                <a:gd name="T116" fmla="*/ 239 w 1193"/>
                <a:gd name="T117" fmla="*/ 558 h 1745"/>
                <a:gd name="T118" fmla="*/ 7 w 1193"/>
                <a:gd name="T119" fmla="*/ 322 h 1745"/>
                <a:gd name="T120" fmla="*/ 458 w 1193"/>
                <a:gd name="T121" fmla="*/ 238 h 1745"/>
                <a:gd name="T122" fmla="*/ 351 w 1193"/>
                <a:gd name="T123" fmla="*/ 195 h 1745"/>
                <a:gd name="T124" fmla="*/ 357 w 1193"/>
                <a:gd name="T125" fmla="*/ 17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3" h="1745">
                  <a:moveTo>
                    <a:pt x="372" y="1745"/>
                  </a:moveTo>
                  <a:lnTo>
                    <a:pt x="372" y="1745"/>
                  </a:lnTo>
                  <a:lnTo>
                    <a:pt x="371" y="1744"/>
                  </a:lnTo>
                  <a:lnTo>
                    <a:pt x="371" y="1743"/>
                  </a:lnTo>
                  <a:lnTo>
                    <a:pt x="372" y="1743"/>
                  </a:lnTo>
                  <a:lnTo>
                    <a:pt x="372" y="1743"/>
                  </a:lnTo>
                  <a:lnTo>
                    <a:pt x="373" y="1743"/>
                  </a:lnTo>
                  <a:lnTo>
                    <a:pt x="373" y="1744"/>
                  </a:lnTo>
                  <a:lnTo>
                    <a:pt x="372" y="1745"/>
                  </a:lnTo>
                  <a:close/>
                  <a:moveTo>
                    <a:pt x="589" y="1736"/>
                  </a:moveTo>
                  <a:lnTo>
                    <a:pt x="588" y="1736"/>
                  </a:lnTo>
                  <a:lnTo>
                    <a:pt x="588" y="1735"/>
                  </a:lnTo>
                  <a:lnTo>
                    <a:pt x="588" y="1734"/>
                  </a:lnTo>
                  <a:lnTo>
                    <a:pt x="588" y="1734"/>
                  </a:lnTo>
                  <a:lnTo>
                    <a:pt x="589" y="1734"/>
                  </a:lnTo>
                  <a:lnTo>
                    <a:pt x="589" y="1735"/>
                  </a:lnTo>
                  <a:lnTo>
                    <a:pt x="589" y="1735"/>
                  </a:lnTo>
                  <a:lnTo>
                    <a:pt x="589" y="1736"/>
                  </a:lnTo>
                  <a:close/>
                  <a:moveTo>
                    <a:pt x="374" y="1735"/>
                  </a:moveTo>
                  <a:lnTo>
                    <a:pt x="374" y="1735"/>
                  </a:lnTo>
                  <a:lnTo>
                    <a:pt x="373" y="1734"/>
                  </a:lnTo>
                  <a:lnTo>
                    <a:pt x="373" y="1733"/>
                  </a:lnTo>
                  <a:lnTo>
                    <a:pt x="374" y="1733"/>
                  </a:lnTo>
                  <a:lnTo>
                    <a:pt x="374" y="1733"/>
                  </a:lnTo>
                  <a:lnTo>
                    <a:pt x="375" y="1733"/>
                  </a:lnTo>
                  <a:lnTo>
                    <a:pt x="375" y="1734"/>
                  </a:lnTo>
                  <a:lnTo>
                    <a:pt x="374" y="1735"/>
                  </a:lnTo>
                  <a:close/>
                  <a:moveTo>
                    <a:pt x="396" y="1719"/>
                  </a:moveTo>
                  <a:lnTo>
                    <a:pt x="395" y="1720"/>
                  </a:lnTo>
                  <a:lnTo>
                    <a:pt x="394" y="1720"/>
                  </a:lnTo>
                  <a:lnTo>
                    <a:pt x="394" y="1719"/>
                  </a:lnTo>
                  <a:lnTo>
                    <a:pt x="394" y="1718"/>
                  </a:lnTo>
                  <a:lnTo>
                    <a:pt x="394" y="1718"/>
                  </a:lnTo>
                  <a:lnTo>
                    <a:pt x="396" y="1718"/>
                  </a:lnTo>
                  <a:lnTo>
                    <a:pt x="396" y="1718"/>
                  </a:lnTo>
                  <a:lnTo>
                    <a:pt x="396" y="1719"/>
                  </a:lnTo>
                  <a:close/>
                  <a:moveTo>
                    <a:pt x="863" y="1685"/>
                  </a:moveTo>
                  <a:lnTo>
                    <a:pt x="863" y="1685"/>
                  </a:lnTo>
                  <a:lnTo>
                    <a:pt x="862" y="1685"/>
                  </a:lnTo>
                  <a:lnTo>
                    <a:pt x="862" y="1685"/>
                  </a:lnTo>
                  <a:lnTo>
                    <a:pt x="862" y="1684"/>
                  </a:lnTo>
                  <a:lnTo>
                    <a:pt x="862" y="1684"/>
                  </a:lnTo>
                  <a:lnTo>
                    <a:pt x="864" y="1684"/>
                  </a:lnTo>
                  <a:lnTo>
                    <a:pt x="864" y="1684"/>
                  </a:lnTo>
                  <a:lnTo>
                    <a:pt x="864" y="1684"/>
                  </a:lnTo>
                  <a:lnTo>
                    <a:pt x="864" y="1685"/>
                  </a:lnTo>
                  <a:lnTo>
                    <a:pt x="863" y="1685"/>
                  </a:lnTo>
                  <a:close/>
                  <a:moveTo>
                    <a:pt x="900" y="1683"/>
                  </a:moveTo>
                  <a:lnTo>
                    <a:pt x="902" y="1685"/>
                  </a:lnTo>
                  <a:lnTo>
                    <a:pt x="902" y="1685"/>
                  </a:lnTo>
                  <a:lnTo>
                    <a:pt x="906" y="1686"/>
                  </a:lnTo>
                  <a:lnTo>
                    <a:pt x="905" y="1688"/>
                  </a:lnTo>
                  <a:lnTo>
                    <a:pt x="904" y="1689"/>
                  </a:lnTo>
                  <a:lnTo>
                    <a:pt x="902" y="1689"/>
                  </a:lnTo>
                  <a:lnTo>
                    <a:pt x="901" y="1690"/>
                  </a:lnTo>
                  <a:lnTo>
                    <a:pt x="898" y="1690"/>
                  </a:lnTo>
                  <a:lnTo>
                    <a:pt x="897" y="1688"/>
                  </a:lnTo>
                  <a:lnTo>
                    <a:pt x="897" y="1686"/>
                  </a:lnTo>
                  <a:lnTo>
                    <a:pt x="896" y="1686"/>
                  </a:lnTo>
                  <a:lnTo>
                    <a:pt x="897" y="1685"/>
                  </a:lnTo>
                  <a:lnTo>
                    <a:pt x="898" y="1685"/>
                  </a:lnTo>
                  <a:lnTo>
                    <a:pt x="900" y="1683"/>
                  </a:lnTo>
                  <a:close/>
                  <a:moveTo>
                    <a:pt x="1011" y="1675"/>
                  </a:moveTo>
                  <a:lnTo>
                    <a:pt x="1010" y="1676"/>
                  </a:lnTo>
                  <a:lnTo>
                    <a:pt x="1009" y="1676"/>
                  </a:lnTo>
                  <a:lnTo>
                    <a:pt x="1008" y="1675"/>
                  </a:lnTo>
                  <a:lnTo>
                    <a:pt x="1008" y="1675"/>
                  </a:lnTo>
                  <a:lnTo>
                    <a:pt x="1009" y="1674"/>
                  </a:lnTo>
                  <a:lnTo>
                    <a:pt x="1010" y="1674"/>
                  </a:lnTo>
                  <a:lnTo>
                    <a:pt x="1011" y="1674"/>
                  </a:lnTo>
                  <a:lnTo>
                    <a:pt x="1011" y="1675"/>
                  </a:lnTo>
                  <a:close/>
                  <a:moveTo>
                    <a:pt x="821" y="1663"/>
                  </a:moveTo>
                  <a:lnTo>
                    <a:pt x="821" y="1664"/>
                  </a:lnTo>
                  <a:lnTo>
                    <a:pt x="821" y="1664"/>
                  </a:lnTo>
                  <a:lnTo>
                    <a:pt x="820" y="1663"/>
                  </a:lnTo>
                  <a:lnTo>
                    <a:pt x="819" y="1663"/>
                  </a:lnTo>
                  <a:lnTo>
                    <a:pt x="819" y="1663"/>
                  </a:lnTo>
                  <a:lnTo>
                    <a:pt x="819" y="1662"/>
                  </a:lnTo>
                  <a:lnTo>
                    <a:pt x="820" y="1661"/>
                  </a:lnTo>
                  <a:lnTo>
                    <a:pt x="821" y="1662"/>
                  </a:lnTo>
                  <a:lnTo>
                    <a:pt x="821" y="1663"/>
                  </a:lnTo>
                  <a:close/>
                  <a:moveTo>
                    <a:pt x="453" y="1674"/>
                  </a:moveTo>
                  <a:lnTo>
                    <a:pt x="451" y="1675"/>
                  </a:lnTo>
                  <a:lnTo>
                    <a:pt x="448" y="1673"/>
                  </a:lnTo>
                  <a:lnTo>
                    <a:pt x="448" y="1672"/>
                  </a:lnTo>
                  <a:lnTo>
                    <a:pt x="448" y="1671"/>
                  </a:lnTo>
                  <a:lnTo>
                    <a:pt x="448" y="1670"/>
                  </a:lnTo>
                  <a:lnTo>
                    <a:pt x="448" y="1664"/>
                  </a:lnTo>
                  <a:lnTo>
                    <a:pt x="449" y="1662"/>
                  </a:lnTo>
                  <a:lnTo>
                    <a:pt x="450" y="1661"/>
                  </a:lnTo>
                  <a:lnTo>
                    <a:pt x="451" y="1661"/>
                  </a:lnTo>
                  <a:lnTo>
                    <a:pt x="451" y="1660"/>
                  </a:lnTo>
                  <a:lnTo>
                    <a:pt x="452" y="1660"/>
                  </a:lnTo>
                  <a:lnTo>
                    <a:pt x="455" y="1659"/>
                  </a:lnTo>
                  <a:lnTo>
                    <a:pt x="458" y="1659"/>
                  </a:lnTo>
                  <a:lnTo>
                    <a:pt x="459" y="1659"/>
                  </a:lnTo>
                  <a:lnTo>
                    <a:pt x="460" y="1659"/>
                  </a:lnTo>
                  <a:lnTo>
                    <a:pt x="460" y="1660"/>
                  </a:lnTo>
                  <a:lnTo>
                    <a:pt x="462" y="1663"/>
                  </a:lnTo>
                  <a:lnTo>
                    <a:pt x="462" y="1664"/>
                  </a:lnTo>
                  <a:lnTo>
                    <a:pt x="463" y="1665"/>
                  </a:lnTo>
                  <a:lnTo>
                    <a:pt x="461" y="1666"/>
                  </a:lnTo>
                  <a:lnTo>
                    <a:pt x="461" y="1666"/>
                  </a:lnTo>
                  <a:lnTo>
                    <a:pt x="459" y="1669"/>
                  </a:lnTo>
                  <a:lnTo>
                    <a:pt x="455" y="1672"/>
                  </a:lnTo>
                  <a:lnTo>
                    <a:pt x="455" y="1672"/>
                  </a:lnTo>
                  <a:lnTo>
                    <a:pt x="453" y="1674"/>
                  </a:lnTo>
                  <a:close/>
                  <a:moveTo>
                    <a:pt x="905" y="1659"/>
                  </a:moveTo>
                  <a:lnTo>
                    <a:pt x="904" y="1659"/>
                  </a:lnTo>
                  <a:lnTo>
                    <a:pt x="904" y="1659"/>
                  </a:lnTo>
                  <a:lnTo>
                    <a:pt x="905" y="1658"/>
                  </a:lnTo>
                  <a:lnTo>
                    <a:pt x="905" y="1658"/>
                  </a:lnTo>
                  <a:lnTo>
                    <a:pt x="906" y="1658"/>
                  </a:lnTo>
                  <a:lnTo>
                    <a:pt x="906" y="1659"/>
                  </a:lnTo>
                  <a:lnTo>
                    <a:pt x="905" y="1659"/>
                  </a:lnTo>
                  <a:close/>
                  <a:moveTo>
                    <a:pt x="837" y="1656"/>
                  </a:moveTo>
                  <a:lnTo>
                    <a:pt x="837" y="1656"/>
                  </a:lnTo>
                  <a:lnTo>
                    <a:pt x="836" y="1656"/>
                  </a:lnTo>
                  <a:lnTo>
                    <a:pt x="836" y="1656"/>
                  </a:lnTo>
                  <a:lnTo>
                    <a:pt x="836" y="1655"/>
                  </a:lnTo>
                  <a:lnTo>
                    <a:pt x="836" y="1654"/>
                  </a:lnTo>
                  <a:lnTo>
                    <a:pt x="837" y="1654"/>
                  </a:lnTo>
                  <a:lnTo>
                    <a:pt x="837" y="1655"/>
                  </a:lnTo>
                  <a:lnTo>
                    <a:pt x="837" y="1656"/>
                  </a:lnTo>
                  <a:close/>
                  <a:moveTo>
                    <a:pt x="1001" y="1647"/>
                  </a:moveTo>
                  <a:lnTo>
                    <a:pt x="1003" y="1649"/>
                  </a:lnTo>
                  <a:lnTo>
                    <a:pt x="1004" y="1649"/>
                  </a:lnTo>
                  <a:lnTo>
                    <a:pt x="1004" y="1649"/>
                  </a:lnTo>
                  <a:lnTo>
                    <a:pt x="1006" y="1651"/>
                  </a:lnTo>
                  <a:lnTo>
                    <a:pt x="1006" y="1652"/>
                  </a:lnTo>
                  <a:lnTo>
                    <a:pt x="1007" y="1654"/>
                  </a:lnTo>
                  <a:lnTo>
                    <a:pt x="1005" y="1655"/>
                  </a:lnTo>
                  <a:lnTo>
                    <a:pt x="1003" y="1656"/>
                  </a:lnTo>
                  <a:lnTo>
                    <a:pt x="1002" y="1656"/>
                  </a:lnTo>
                  <a:lnTo>
                    <a:pt x="999" y="1652"/>
                  </a:lnTo>
                  <a:lnTo>
                    <a:pt x="996" y="1651"/>
                  </a:lnTo>
                  <a:lnTo>
                    <a:pt x="999" y="1648"/>
                  </a:lnTo>
                  <a:lnTo>
                    <a:pt x="1001" y="1647"/>
                  </a:lnTo>
                  <a:close/>
                  <a:moveTo>
                    <a:pt x="762" y="1635"/>
                  </a:moveTo>
                  <a:lnTo>
                    <a:pt x="762" y="1635"/>
                  </a:lnTo>
                  <a:lnTo>
                    <a:pt x="764" y="1635"/>
                  </a:lnTo>
                  <a:lnTo>
                    <a:pt x="765" y="1636"/>
                  </a:lnTo>
                  <a:lnTo>
                    <a:pt x="766" y="1637"/>
                  </a:lnTo>
                  <a:lnTo>
                    <a:pt x="766" y="1640"/>
                  </a:lnTo>
                  <a:lnTo>
                    <a:pt x="767" y="1640"/>
                  </a:lnTo>
                  <a:lnTo>
                    <a:pt x="767" y="1644"/>
                  </a:lnTo>
                  <a:lnTo>
                    <a:pt x="768" y="1645"/>
                  </a:lnTo>
                  <a:lnTo>
                    <a:pt x="768" y="1647"/>
                  </a:lnTo>
                  <a:lnTo>
                    <a:pt x="767" y="1648"/>
                  </a:lnTo>
                  <a:lnTo>
                    <a:pt x="767" y="1649"/>
                  </a:lnTo>
                  <a:lnTo>
                    <a:pt x="766" y="1651"/>
                  </a:lnTo>
                  <a:lnTo>
                    <a:pt x="766" y="1654"/>
                  </a:lnTo>
                  <a:lnTo>
                    <a:pt x="765" y="1654"/>
                  </a:lnTo>
                  <a:lnTo>
                    <a:pt x="765" y="1655"/>
                  </a:lnTo>
                  <a:lnTo>
                    <a:pt x="764" y="1655"/>
                  </a:lnTo>
                  <a:lnTo>
                    <a:pt x="763" y="1654"/>
                  </a:lnTo>
                  <a:lnTo>
                    <a:pt x="762" y="1654"/>
                  </a:lnTo>
                  <a:lnTo>
                    <a:pt x="759" y="1651"/>
                  </a:lnTo>
                  <a:lnTo>
                    <a:pt x="759" y="1652"/>
                  </a:lnTo>
                  <a:lnTo>
                    <a:pt x="759" y="1650"/>
                  </a:lnTo>
                  <a:lnTo>
                    <a:pt x="758" y="1649"/>
                  </a:lnTo>
                  <a:lnTo>
                    <a:pt x="757" y="1647"/>
                  </a:lnTo>
                  <a:lnTo>
                    <a:pt x="756" y="1646"/>
                  </a:lnTo>
                  <a:lnTo>
                    <a:pt x="756" y="1642"/>
                  </a:lnTo>
                  <a:lnTo>
                    <a:pt x="755" y="1642"/>
                  </a:lnTo>
                  <a:lnTo>
                    <a:pt x="756" y="1641"/>
                  </a:lnTo>
                  <a:lnTo>
                    <a:pt x="756" y="1639"/>
                  </a:lnTo>
                  <a:lnTo>
                    <a:pt x="755" y="1639"/>
                  </a:lnTo>
                  <a:lnTo>
                    <a:pt x="756" y="1637"/>
                  </a:lnTo>
                  <a:lnTo>
                    <a:pt x="758" y="1635"/>
                  </a:lnTo>
                  <a:lnTo>
                    <a:pt x="760" y="1635"/>
                  </a:lnTo>
                  <a:lnTo>
                    <a:pt x="761" y="1635"/>
                  </a:lnTo>
                  <a:lnTo>
                    <a:pt x="761" y="1635"/>
                  </a:lnTo>
                  <a:lnTo>
                    <a:pt x="762" y="1635"/>
                  </a:lnTo>
                  <a:close/>
                  <a:moveTo>
                    <a:pt x="723" y="1628"/>
                  </a:moveTo>
                  <a:lnTo>
                    <a:pt x="724" y="1629"/>
                  </a:lnTo>
                  <a:lnTo>
                    <a:pt x="725" y="1629"/>
                  </a:lnTo>
                  <a:lnTo>
                    <a:pt x="727" y="1629"/>
                  </a:lnTo>
                  <a:lnTo>
                    <a:pt x="730" y="1631"/>
                  </a:lnTo>
                  <a:lnTo>
                    <a:pt x="730" y="1633"/>
                  </a:lnTo>
                  <a:lnTo>
                    <a:pt x="730" y="1634"/>
                  </a:lnTo>
                  <a:lnTo>
                    <a:pt x="729" y="1635"/>
                  </a:lnTo>
                  <a:lnTo>
                    <a:pt x="727" y="1635"/>
                  </a:lnTo>
                  <a:lnTo>
                    <a:pt x="726" y="1633"/>
                  </a:lnTo>
                  <a:lnTo>
                    <a:pt x="721" y="1628"/>
                  </a:lnTo>
                  <a:lnTo>
                    <a:pt x="721" y="1628"/>
                  </a:lnTo>
                  <a:lnTo>
                    <a:pt x="721" y="1628"/>
                  </a:lnTo>
                  <a:lnTo>
                    <a:pt x="723" y="1628"/>
                  </a:lnTo>
                  <a:close/>
                  <a:moveTo>
                    <a:pt x="718" y="1618"/>
                  </a:moveTo>
                  <a:lnTo>
                    <a:pt x="718" y="1618"/>
                  </a:lnTo>
                  <a:lnTo>
                    <a:pt x="717" y="1618"/>
                  </a:lnTo>
                  <a:lnTo>
                    <a:pt x="717" y="1617"/>
                  </a:lnTo>
                  <a:lnTo>
                    <a:pt x="717" y="1616"/>
                  </a:lnTo>
                  <a:lnTo>
                    <a:pt x="718" y="1616"/>
                  </a:lnTo>
                  <a:lnTo>
                    <a:pt x="718" y="1617"/>
                  </a:lnTo>
                  <a:lnTo>
                    <a:pt x="718" y="1618"/>
                  </a:lnTo>
                  <a:close/>
                  <a:moveTo>
                    <a:pt x="985" y="1618"/>
                  </a:moveTo>
                  <a:lnTo>
                    <a:pt x="984" y="1618"/>
                  </a:lnTo>
                  <a:lnTo>
                    <a:pt x="983" y="1617"/>
                  </a:lnTo>
                  <a:lnTo>
                    <a:pt x="983" y="1617"/>
                  </a:lnTo>
                  <a:lnTo>
                    <a:pt x="983" y="1616"/>
                  </a:lnTo>
                  <a:lnTo>
                    <a:pt x="985" y="1616"/>
                  </a:lnTo>
                  <a:lnTo>
                    <a:pt x="985" y="1617"/>
                  </a:lnTo>
                  <a:lnTo>
                    <a:pt x="985" y="1618"/>
                  </a:lnTo>
                  <a:close/>
                  <a:moveTo>
                    <a:pt x="736" y="1604"/>
                  </a:moveTo>
                  <a:lnTo>
                    <a:pt x="737" y="1605"/>
                  </a:lnTo>
                  <a:lnTo>
                    <a:pt x="737" y="1605"/>
                  </a:lnTo>
                  <a:lnTo>
                    <a:pt x="737" y="1607"/>
                  </a:lnTo>
                  <a:lnTo>
                    <a:pt x="738" y="1607"/>
                  </a:lnTo>
                  <a:lnTo>
                    <a:pt x="738" y="1609"/>
                  </a:lnTo>
                  <a:lnTo>
                    <a:pt x="737" y="1611"/>
                  </a:lnTo>
                  <a:lnTo>
                    <a:pt x="736" y="1608"/>
                  </a:lnTo>
                  <a:lnTo>
                    <a:pt x="734" y="1606"/>
                  </a:lnTo>
                  <a:lnTo>
                    <a:pt x="734" y="1605"/>
                  </a:lnTo>
                  <a:lnTo>
                    <a:pt x="736" y="1604"/>
                  </a:lnTo>
                  <a:close/>
                  <a:moveTo>
                    <a:pt x="699" y="1610"/>
                  </a:moveTo>
                  <a:lnTo>
                    <a:pt x="699" y="1610"/>
                  </a:lnTo>
                  <a:lnTo>
                    <a:pt x="697" y="1609"/>
                  </a:lnTo>
                  <a:lnTo>
                    <a:pt x="697" y="1607"/>
                  </a:lnTo>
                  <a:lnTo>
                    <a:pt x="696" y="1606"/>
                  </a:lnTo>
                  <a:lnTo>
                    <a:pt x="697" y="1603"/>
                  </a:lnTo>
                  <a:lnTo>
                    <a:pt x="698" y="1603"/>
                  </a:lnTo>
                  <a:lnTo>
                    <a:pt x="699" y="1606"/>
                  </a:lnTo>
                  <a:lnTo>
                    <a:pt x="700" y="1609"/>
                  </a:lnTo>
                  <a:lnTo>
                    <a:pt x="699" y="1610"/>
                  </a:lnTo>
                  <a:close/>
                  <a:moveTo>
                    <a:pt x="696" y="1603"/>
                  </a:moveTo>
                  <a:lnTo>
                    <a:pt x="696" y="1605"/>
                  </a:lnTo>
                  <a:lnTo>
                    <a:pt x="695" y="1605"/>
                  </a:lnTo>
                  <a:lnTo>
                    <a:pt x="695" y="1604"/>
                  </a:lnTo>
                  <a:lnTo>
                    <a:pt x="695" y="1604"/>
                  </a:lnTo>
                  <a:lnTo>
                    <a:pt x="695" y="1603"/>
                  </a:lnTo>
                  <a:lnTo>
                    <a:pt x="695" y="1603"/>
                  </a:lnTo>
                  <a:lnTo>
                    <a:pt x="696" y="1603"/>
                  </a:lnTo>
                  <a:close/>
                  <a:moveTo>
                    <a:pt x="711" y="1589"/>
                  </a:moveTo>
                  <a:lnTo>
                    <a:pt x="710" y="1589"/>
                  </a:lnTo>
                  <a:lnTo>
                    <a:pt x="710" y="1589"/>
                  </a:lnTo>
                  <a:lnTo>
                    <a:pt x="710" y="1587"/>
                  </a:lnTo>
                  <a:lnTo>
                    <a:pt x="710" y="1587"/>
                  </a:lnTo>
                  <a:lnTo>
                    <a:pt x="711" y="1587"/>
                  </a:lnTo>
                  <a:lnTo>
                    <a:pt x="712" y="1588"/>
                  </a:lnTo>
                  <a:lnTo>
                    <a:pt x="712" y="1588"/>
                  </a:lnTo>
                  <a:lnTo>
                    <a:pt x="712" y="1589"/>
                  </a:lnTo>
                  <a:lnTo>
                    <a:pt x="712" y="1589"/>
                  </a:lnTo>
                  <a:lnTo>
                    <a:pt x="711" y="1589"/>
                  </a:lnTo>
                  <a:close/>
                  <a:moveTo>
                    <a:pt x="705" y="1585"/>
                  </a:moveTo>
                  <a:lnTo>
                    <a:pt x="705" y="1585"/>
                  </a:lnTo>
                  <a:lnTo>
                    <a:pt x="704" y="1584"/>
                  </a:lnTo>
                  <a:lnTo>
                    <a:pt x="704" y="1584"/>
                  </a:lnTo>
                  <a:lnTo>
                    <a:pt x="704" y="1584"/>
                  </a:lnTo>
                  <a:lnTo>
                    <a:pt x="705" y="1584"/>
                  </a:lnTo>
                  <a:lnTo>
                    <a:pt x="705" y="1584"/>
                  </a:lnTo>
                  <a:lnTo>
                    <a:pt x="705" y="1585"/>
                  </a:lnTo>
                  <a:close/>
                  <a:moveTo>
                    <a:pt x="743" y="1569"/>
                  </a:moveTo>
                  <a:lnTo>
                    <a:pt x="743" y="1571"/>
                  </a:lnTo>
                  <a:lnTo>
                    <a:pt x="740" y="1569"/>
                  </a:lnTo>
                  <a:lnTo>
                    <a:pt x="740" y="1568"/>
                  </a:lnTo>
                  <a:lnTo>
                    <a:pt x="741" y="1568"/>
                  </a:lnTo>
                  <a:lnTo>
                    <a:pt x="744" y="1565"/>
                  </a:lnTo>
                  <a:lnTo>
                    <a:pt x="744" y="1565"/>
                  </a:lnTo>
                  <a:lnTo>
                    <a:pt x="744" y="1567"/>
                  </a:lnTo>
                  <a:lnTo>
                    <a:pt x="743" y="1569"/>
                  </a:lnTo>
                  <a:close/>
                  <a:moveTo>
                    <a:pt x="693" y="1561"/>
                  </a:moveTo>
                  <a:lnTo>
                    <a:pt x="692" y="1562"/>
                  </a:lnTo>
                  <a:lnTo>
                    <a:pt x="692" y="1561"/>
                  </a:lnTo>
                  <a:lnTo>
                    <a:pt x="691" y="1560"/>
                  </a:lnTo>
                  <a:lnTo>
                    <a:pt x="691" y="1558"/>
                  </a:lnTo>
                  <a:lnTo>
                    <a:pt x="690" y="1557"/>
                  </a:lnTo>
                  <a:lnTo>
                    <a:pt x="691" y="1555"/>
                  </a:lnTo>
                  <a:lnTo>
                    <a:pt x="693" y="1556"/>
                  </a:lnTo>
                  <a:lnTo>
                    <a:pt x="694" y="1559"/>
                  </a:lnTo>
                  <a:lnTo>
                    <a:pt x="693" y="1560"/>
                  </a:lnTo>
                  <a:lnTo>
                    <a:pt x="693" y="1561"/>
                  </a:lnTo>
                  <a:close/>
                  <a:moveTo>
                    <a:pt x="1077" y="1532"/>
                  </a:moveTo>
                  <a:lnTo>
                    <a:pt x="1078" y="1532"/>
                  </a:lnTo>
                  <a:lnTo>
                    <a:pt x="1079" y="1532"/>
                  </a:lnTo>
                  <a:lnTo>
                    <a:pt x="1081" y="1534"/>
                  </a:lnTo>
                  <a:lnTo>
                    <a:pt x="1084" y="1534"/>
                  </a:lnTo>
                  <a:lnTo>
                    <a:pt x="1085" y="1532"/>
                  </a:lnTo>
                  <a:lnTo>
                    <a:pt x="1086" y="1533"/>
                  </a:lnTo>
                  <a:lnTo>
                    <a:pt x="1086" y="1535"/>
                  </a:lnTo>
                  <a:lnTo>
                    <a:pt x="1085" y="1536"/>
                  </a:lnTo>
                  <a:lnTo>
                    <a:pt x="1087" y="1537"/>
                  </a:lnTo>
                  <a:lnTo>
                    <a:pt x="1087" y="1538"/>
                  </a:lnTo>
                  <a:lnTo>
                    <a:pt x="1085" y="1539"/>
                  </a:lnTo>
                  <a:lnTo>
                    <a:pt x="1086" y="1540"/>
                  </a:lnTo>
                  <a:lnTo>
                    <a:pt x="1086" y="1541"/>
                  </a:lnTo>
                  <a:lnTo>
                    <a:pt x="1088" y="1541"/>
                  </a:lnTo>
                  <a:lnTo>
                    <a:pt x="1088" y="1542"/>
                  </a:lnTo>
                  <a:lnTo>
                    <a:pt x="1086" y="1543"/>
                  </a:lnTo>
                  <a:lnTo>
                    <a:pt x="1086" y="1544"/>
                  </a:lnTo>
                  <a:lnTo>
                    <a:pt x="1085" y="1544"/>
                  </a:lnTo>
                  <a:lnTo>
                    <a:pt x="1086" y="1546"/>
                  </a:lnTo>
                  <a:lnTo>
                    <a:pt x="1086" y="1546"/>
                  </a:lnTo>
                  <a:lnTo>
                    <a:pt x="1085" y="1546"/>
                  </a:lnTo>
                  <a:lnTo>
                    <a:pt x="1082" y="1545"/>
                  </a:lnTo>
                  <a:lnTo>
                    <a:pt x="1080" y="1545"/>
                  </a:lnTo>
                  <a:lnTo>
                    <a:pt x="1080" y="1544"/>
                  </a:lnTo>
                  <a:lnTo>
                    <a:pt x="1079" y="1544"/>
                  </a:lnTo>
                  <a:lnTo>
                    <a:pt x="1077" y="1546"/>
                  </a:lnTo>
                  <a:lnTo>
                    <a:pt x="1076" y="1546"/>
                  </a:lnTo>
                  <a:lnTo>
                    <a:pt x="1074" y="1544"/>
                  </a:lnTo>
                  <a:lnTo>
                    <a:pt x="1073" y="1543"/>
                  </a:lnTo>
                  <a:lnTo>
                    <a:pt x="1073" y="1543"/>
                  </a:lnTo>
                  <a:lnTo>
                    <a:pt x="1072" y="1544"/>
                  </a:lnTo>
                  <a:lnTo>
                    <a:pt x="1072" y="1545"/>
                  </a:lnTo>
                  <a:lnTo>
                    <a:pt x="1071" y="1546"/>
                  </a:lnTo>
                  <a:lnTo>
                    <a:pt x="1071" y="1549"/>
                  </a:lnTo>
                  <a:lnTo>
                    <a:pt x="1070" y="1549"/>
                  </a:lnTo>
                  <a:lnTo>
                    <a:pt x="1069" y="1548"/>
                  </a:lnTo>
                  <a:lnTo>
                    <a:pt x="1067" y="1548"/>
                  </a:lnTo>
                  <a:lnTo>
                    <a:pt x="1066" y="1549"/>
                  </a:lnTo>
                  <a:lnTo>
                    <a:pt x="1066" y="1551"/>
                  </a:lnTo>
                  <a:lnTo>
                    <a:pt x="1064" y="1553"/>
                  </a:lnTo>
                  <a:lnTo>
                    <a:pt x="1063" y="1553"/>
                  </a:lnTo>
                  <a:lnTo>
                    <a:pt x="1063" y="1554"/>
                  </a:lnTo>
                  <a:lnTo>
                    <a:pt x="1062" y="1553"/>
                  </a:lnTo>
                  <a:lnTo>
                    <a:pt x="1058" y="1553"/>
                  </a:lnTo>
                  <a:lnTo>
                    <a:pt x="1057" y="1554"/>
                  </a:lnTo>
                  <a:lnTo>
                    <a:pt x="1055" y="1554"/>
                  </a:lnTo>
                  <a:lnTo>
                    <a:pt x="1055" y="1554"/>
                  </a:lnTo>
                  <a:lnTo>
                    <a:pt x="1054" y="1554"/>
                  </a:lnTo>
                  <a:lnTo>
                    <a:pt x="1054" y="1555"/>
                  </a:lnTo>
                  <a:lnTo>
                    <a:pt x="1053" y="1557"/>
                  </a:lnTo>
                  <a:lnTo>
                    <a:pt x="1053" y="1558"/>
                  </a:lnTo>
                  <a:lnTo>
                    <a:pt x="1052" y="1559"/>
                  </a:lnTo>
                  <a:lnTo>
                    <a:pt x="1052" y="1561"/>
                  </a:lnTo>
                  <a:lnTo>
                    <a:pt x="1051" y="1562"/>
                  </a:lnTo>
                  <a:lnTo>
                    <a:pt x="1048" y="1560"/>
                  </a:lnTo>
                  <a:lnTo>
                    <a:pt x="1047" y="1561"/>
                  </a:lnTo>
                  <a:lnTo>
                    <a:pt x="1046" y="1561"/>
                  </a:lnTo>
                  <a:lnTo>
                    <a:pt x="1045" y="1560"/>
                  </a:lnTo>
                  <a:lnTo>
                    <a:pt x="1044" y="1558"/>
                  </a:lnTo>
                  <a:lnTo>
                    <a:pt x="1043" y="1556"/>
                  </a:lnTo>
                  <a:lnTo>
                    <a:pt x="1042" y="1555"/>
                  </a:lnTo>
                  <a:lnTo>
                    <a:pt x="1041" y="1555"/>
                  </a:lnTo>
                  <a:lnTo>
                    <a:pt x="1040" y="1555"/>
                  </a:lnTo>
                  <a:lnTo>
                    <a:pt x="1035" y="1555"/>
                  </a:lnTo>
                  <a:lnTo>
                    <a:pt x="1033" y="1554"/>
                  </a:lnTo>
                  <a:lnTo>
                    <a:pt x="1033" y="1552"/>
                  </a:lnTo>
                  <a:lnTo>
                    <a:pt x="1034" y="1551"/>
                  </a:lnTo>
                  <a:lnTo>
                    <a:pt x="1034" y="1550"/>
                  </a:lnTo>
                  <a:lnTo>
                    <a:pt x="1035" y="1550"/>
                  </a:lnTo>
                  <a:lnTo>
                    <a:pt x="1034" y="1550"/>
                  </a:lnTo>
                  <a:lnTo>
                    <a:pt x="1034" y="1548"/>
                  </a:lnTo>
                  <a:lnTo>
                    <a:pt x="1036" y="1547"/>
                  </a:lnTo>
                  <a:lnTo>
                    <a:pt x="1039" y="1550"/>
                  </a:lnTo>
                  <a:lnTo>
                    <a:pt x="1039" y="1551"/>
                  </a:lnTo>
                  <a:lnTo>
                    <a:pt x="1040" y="1550"/>
                  </a:lnTo>
                  <a:lnTo>
                    <a:pt x="1041" y="1549"/>
                  </a:lnTo>
                  <a:lnTo>
                    <a:pt x="1040" y="1548"/>
                  </a:lnTo>
                  <a:lnTo>
                    <a:pt x="1039" y="1548"/>
                  </a:lnTo>
                  <a:lnTo>
                    <a:pt x="1037" y="1545"/>
                  </a:lnTo>
                  <a:lnTo>
                    <a:pt x="1036" y="1544"/>
                  </a:lnTo>
                  <a:lnTo>
                    <a:pt x="1040" y="1544"/>
                  </a:lnTo>
                  <a:lnTo>
                    <a:pt x="1040" y="1542"/>
                  </a:lnTo>
                  <a:lnTo>
                    <a:pt x="1041" y="1541"/>
                  </a:lnTo>
                  <a:lnTo>
                    <a:pt x="1042" y="1541"/>
                  </a:lnTo>
                  <a:lnTo>
                    <a:pt x="1043" y="1540"/>
                  </a:lnTo>
                  <a:lnTo>
                    <a:pt x="1044" y="1538"/>
                  </a:lnTo>
                  <a:lnTo>
                    <a:pt x="1047" y="1536"/>
                  </a:lnTo>
                  <a:lnTo>
                    <a:pt x="1047" y="1536"/>
                  </a:lnTo>
                  <a:lnTo>
                    <a:pt x="1048" y="1536"/>
                  </a:lnTo>
                  <a:lnTo>
                    <a:pt x="1049" y="1536"/>
                  </a:lnTo>
                  <a:lnTo>
                    <a:pt x="1049" y="1536"/>
                  </a:lnTo>
                  <a:lnTo>
                    <a:pt x="1050" y="1536"/>
                  </a:lnTo>
                  <a:lnTo>
                    <a:pt x="1053" y="1534"/>
                  </a:lnTo>
                  <a:lnTo>
                    <a:pt x="1057" y="1534"/>
                  </a:lnTo>
                  <a:lnTo>
                    <a:pt x="1058" y="1535"/>
                  </a:lnTo>
                  <a:lnTo>
                    <a:pt x="1060" y="1535"/>
                  </a:lnTo>
                  <a:lnTo>
                    <a:pt x="1061" y="1535"/>
                  </a:lnTo>
                  <a:lnTo>
                    <a:pt x="1062" y="1536"/>
                  </a:lnTo>
                  <a:lnTo>
                    <a:pt x="1064" y="1535"/>
                  </a:lnTo>
                  <a:lnTo>
                    <a:pt x="1066" y="1535"/>
                  </a:lnTo>
                  <a:lnTo>
                    <a:pt x="1068" y="1533"/>
                  </a:lnTo>
                  <a:lnTo>
                    <a:pt x="1070" y="1534"/>
                  </a:lnTo>
                  <a:lnTo>
                    <a:pt x="1071" y="1535"/>
                  </a:lnTo>
                  <a:lnTo>
                    <a:pt x="1072" y="1536"/>
                  </a:lnTo>
                  <a:lnTo>
                    <a:pt x="1072" y="1535"/>
                  </a:lnTo>
                  <a:lnTo>
                    <a:pt x="1073" y="1535"/>
                  </a:lnTo>
                  <a:lnTo>
                    <a:pt x="1074" y="1534"/>
                  </a:lnTo>
                  <a:lnTo>
                    <a:pt x="1074" y="1533"/>
                  </a:lnTo>
                  <a:lnTo>
                    <a:pt x="1076" y="1532"/>
                  </a:lnTo>
                  <a:lnTo>
                    <a:pt x="1076" y="1532"/>
                  </a:lnTo>
                  <a:lnTo>
                    <a:pt x="1077" y="1532"/>
                  </a:lnTo>
                  <a:close/>
                  <a:moveTo>
                    <a:pt x="1065" y="1528"/>
                  </a:moveTo>
                  <a:lnTo>
                    <a:pt x="1065" y="1528"/>
                  </a:lnTo>
                  <a:lnTo>
                    <a:pt x="1063" y="1528"/>
                  </a:lnTo>
                  <a:lnTo>
                    <a:pt x="1063" y="1529"/>
                  </a:lnTo>
                  <a:lnTo>
                    <a:pt x="1061" y="1528"/>
                  </a:lnTo>
                  <a:lnTo>
                    <a:pt x="1062" y="1527"/>
                  </a:lnTo>
                  <a:lnTo>
                    <a:pt x="1061" y="1526"/>
                  </a:lnTo>
                  <a:lnTo>
                    <a:pt x="1062" y="1525"/>
                  </a:lnTo>
                  <a:lnTo>
                    <a:pt x="1063" y="1525"/>
                  </a:lnTo>
                  <a:lnTo>
                    <a:pt x="1065" y="1525"/>
                  </a:lnTo>
                  <a:lnTo>
                    <a:pt x="1066" y="1526"/>
                  </a:lnTo>
                  <a:lnTo>
                    <a:pt x="1065" y="1528"/>
                  </a:lnTo>
                  <a:close/>
                  <a:moveTo>
                    <a:pt x="513" y="1487"/>
                  </a:moveTo>
                  <a:lnTo>
                    <a:pt x="512" y="1488"/>
                  </a:lnTo>
                  <a:lnTo>
                    <a:pt x="508" y="1488"/>
                  </a:lnTo>
                  <a:lnTo>
                    <a:pt x="508" y="1487"/>
                  </a:lnTo>
                  <a:lnTo>
                    <a:pt x="509" y="1485"/>
                  </a:lnTo>
                  <a:lnTo>
                    <a:pt x="511" y="1485"/>
                  </a:lnTo>
                  <a:lnTo>
                    <a:pt x="512" y="1484"/>
                  </a:lnTo>
                  <a:lnTo>
                    <a:pt x="513" y="1484"/>
                  </a:lnTo>
                  <a:lnTo>
                    <a:pt x="513" y="1487"/>
                  </a:lnTo>
                  <a:close/>
                  <a:moveTo>
                    <a:pt x="528" y="1481"/>
                  </a:moveTo>
                  <a:lnTo>
                    <a:pt x="527" y="1481"/>
                  </a:lnTo>
                  <a:lnTo>
                    <a:pt x="526" y="1481"/>
                  </a:lnTo>
                  <a:lnTo>
                    <a:pt x="526" y="1481"/>
                  </a:lnTo>
                  <a:lnTo>
                    <a:pt x="526" y="1480"/>
                  </a:lnTo>
                  <a:lnTo>
                    <a:pt x="527" y="1479"/>
                  </a:lnTo>
                  <a:lnTo>
                    <a:pt x="528" y="1479"/>
                  </a:lnTo>
                  <a:lnTo>
                    <a:pt x="528" y="1481"/>
                  </a:lnTo>
                  <a:close/>
                  <a:moveTo>
                    <a:pt x="527" y="1477"/>
                  </a:moveTo>
                  <a:lnTo>
                    <a:pt x="525" y="1479"/>
                  </a:lnTo>
                  <a:lnTo>
                    <a:pt x="525" y="1481"/>
                  </a:lnTo>
                  <a:lnTo>
                    <a:pt x="526" y="1482"/>
                  </a:lnTo>
                  <a:lnTo>
                    <a:pt x="525" y="1482"/>
                  </a:lnTo>
                  <a:lnTo>
                    <a:pt x="524" y="1482"/>
                  </a:lnTo>
                  <a:lnTo>
                    <a:pt x="524" y="1483"/>
                  </a:lnTo>
                  <a:lnTo>
                    <a:pt x="521" y="1483"/>
                  </a:lnTo>
                  <a:lnTo>
                    <a:pt x="520" y="1483"/>
                  </a:lnTo>
                  <a:lnTo>
                    <a:pt x="513" y="1483"/>
                  </a:lnTo>
                  <a:lnTo>
                    <a:pt x="512" y="1483"/>
                  </a:lnTo>
                  <a:lnTo>
                    <a:pt x="513" y="1482"/>
                  </a:lnTo>
                  <a:lnTo>
                    <a:pt x="515" y="1481"/>
                  </a:lnTo>
                  <a:lnTo>
                    <a:pt x="516" y="1480"/>
                  </a:lnTo>
                  <a:lnTo>
                    <a:pt x="517" y="1480"/>
                  </a:lnTo>
                  <a:lnTo>
                    <a:pt x="519" y="1478"/>
                  </a:lnTo>
                  <a:lnTo>
                    <a:pt x="521" y="1478"/>
                  </a:lnTo>
                  <a:lnTo>
                    <a:pt x="524" y="1477"/>
                  </a:lnTo>
                  <a:lnTo>
                    <a:pt x="525" y="1475"/>
                  </a:lnTo>
                  <a:lnTo>
                    <a:pt x="526" y="1474"/>
                  </a:lnTo>
                  <a:lnTo>
                    <a:pt x="526" y="1473"/>
                  </a:lnTo>
                  <a:lnTo>
                    <a:pt x="526" y="1472"/>
                  </a:lnTo>
                  <a:lnTo>
                    <a:pt x="527" y="1472"/>
                  </a:lnTo>
                  <a:lnTo>
                    <a:pt x="529" y="1470"/>
                  </a:lnTo>
                  <a:lnTo>
                    <a:pt x="531" y="1470"/>
                  </a:lnTo>
                  <a:lnTo>
                    <a:pt x="531" y="1471"/>
                  </a:lnTo>
                  <a:lnTo>
                    <a:pt x="529" y="1473"/>
                  </a:lnTo>
                  <a:lnTo>
                    <a:pt x="527" y="1477"/>
                  </a:lnTo>
                  <a:close/>
                  <a:moveTo>
                    <a:pt x="869" y="1438"/>
                  </a:moveTo>
                  <a:lnTo>
                    <a:pt x="870" y="1439"/>
                  </a:lnTo>
                  <a:lnTo>
                    <a:pt x="871" y="1439"/>
                  </a:lnTo>
                  <a:lnTo>
                    <a:pt x="874" y="1442"/>
                  </a:lnTo>
                  <a:lnTo>
                    <a:pt x="874" y="1447"/>
                  </a:lnTo>
                  <a:lnTo>
                    <a:pt x="874" y="1448"/>
                  </a:lnTo>
                  <a:lnTo>
                    <a:pt x="874" y="1449"/>
                  </a:lnTo>
                  <a:lnTo>
                    <a:pt x="872" y="1449"/>
                  </a:lnTo>
                  <a:lnTo>
                    <a:pt x="871" y="1448"/>
                  </a:lnTo>
                  <a:lnTo>
                    <a:pt x="869" y="1446"/>
                  </a:lnTo>
                  <a:lnTo>
                    <a:pt x="867" y="1444"/>
                  </a:lnTo>
                  <a:lnTo>
                    <a:pt x="867" y="1443"/>
                  </a:lnTo>
                  <a:lnTo>
                    <a:pt x="865" y="1441"/>
                  </a:lnTo>
                  <a:lnTo>
                    <a:pt x="865" y="1441"/>
                  </a:lnTo>
                  <a:lnTo>
                    <a:pt x="865" y="1440"/>
                  </a:lnTo>
                  <a:lnTo>
                    <a:pt x="863" y="1438"/>
                  </a:lnTo>
                  <a:lnTo>
                    <a:pt x="862" y="1438"/>
                  </a:lnTo>
                  <a:lnTo>
                    <a:pt x="861" y="1437"/>
                  </a:lnTo>
                  <a:lnTo>
                    <a:pt x="861" y="1435"/>
                  </a:lnTo>
                  <a:lnTo>
                    <a:pt x="862" y="1434"/>
                  </a:lnTo>
                  <a:lnTo>
                    <a:pt x="865" y="1436"/>
                  </a:lnTo>
                  <a:lnTo>
                    <a:pt x="867" y="1437"/>
                  </a:lnTo>
                  <a:lnTo>
                    <a:pt x="869" y="1438"/>
                  </a:lnTo>
                  <a:close/>
                  <a:moveTo>
                    <a:pt x="859" y="1436"/>
                  </a:moveTo>
                  <a:lnTo>
                    <a:pt x="859" y="1438"/>
                  </a:lnTo>
                  <a:lnTo>
                    <a:pt x="858" y="1437"/>
                  </a:lnTo>
                  <a:lnTo>
                    <a:pt x="857" y="1436"/>
                  </a:lnTo>
                  <a:lnTo>
                    <a:pt x="856" y="1435"/>
                  </a:lnTo>
                  <a:lnTo>
                    <a:pt x="856" y="1433"/>
                  </a:lnTo>
                  <a:lnTo>
                    <a:pt x="858" y="1434"/>
                  </a:lnTo>
                  <a:lnTo>
                    <a:pt x="859" y="1436"/>
                  </a:lnTo>
                  <a:close/>
                  <a:moveTo>
                    <a:pt x="859" y="1435"/>
                  </a:moveTo>
                  <a:lnTo>
                    <a:pt x="859" y="1435"/>
                  </a:lnTo>
                  <a:lnTo>
                    <a:pt x="859" y="1434"/>
                  </a:lnTo>
                  <a:lnTo>
                    <a:pt x="859" y="1434"/>
                  </a:lnTo>
                  <a:lnTo>
                    <a:pt x="858" y="1434"/>
                  </a:lnTo>
                  <a:lnTo>
                    <a:pt x="858" y="1433"/>
                  </a:lnTo>
                  <a:lnTo>
                    <a:pt x="858" y="1433"/>
                  </a:lnTo>
                  <a:lnTo>
                    <a:pt x="859" y="1433"/>
                  </a:lnTo>
                  <a:lnTo>
                    <a:pt x="860" y="1434"/>
                  </a:lnTo>
                  <a:lnTo>
                    <a:pt x="860" y="1434"/>
                  </a:lnTo>
                  <a:lnTo>
                    <a:pt x="859" y="1435"/>
                  </a:lnTo>
                  <a:close/>
                  <a:moveTo>
                    <a:pt x="855" y="1426"/>
                  </a:moveTo>
                  <a:lnTo>
                    <a:pt x="856" y="1427"/>
                  </a:lnTo>
                  <a:lnTo>
                    <a:pt x="858" y="1427"/>
                  </a:lnTo>
                  <a:lnTo>
                    <a:pt x="859" y="1428"/>
                  </a:lnTo>
                  <a:lnTo>
                    <a:pt x="859" y="1429"/>
                  </a:lnTo>
                  <a:lnTo>
                    <a:pt x="858" y="1430"/>
                  </a:lnTo>
                  <a:lnTo>
                    <a:pt x="858" y="1430"/>
                  </a:lnTo>
                  <a:lnTo>
                    <a:pt x="857" y="1431"/>
                  </a:lnTo>
                  <a:lnTo>
                    <a:pt x="856" y="1432"/>
                  </a:lnTo>
                  <a:lnTo>
                    <a:pt x="855" y="1432"/>
                  </a:lnTo>
                  <a:lnTo>
                    <a:pt x="855" y="1431"/>
                  </a:lnTo>
                  <a:lnTo>
                    <a:pt x="854" y="1430"/>
                  </a:lnTo>
                  <a:lnTo>
                    <a:pt x="854" y="1428"/>
                  </a:lnTo>
                  <a:lnTo>
                    <a:pt x="853" y="1426"/>
                  </a:lnTo>
                  <a:lnTo>
                    <a:pt x="854" y="1426"/>
                  </a:lnTo>
                  <a:lnTo>
                    <a:pt x="855" y="1426"/>
                  </a:lnTo>
                  <a:close/>
                  <a:moveTo>
                    <a:pt x="507" y="1416"/>
                  </a:moveTo>
                  <a:lnTo>
                    <a:pt x="508" y="1417"/>
                  </a:lnTo>
                  <a:lnTo>
                    <a:pt x="507" y="1418"/>
                  </a:lnTo>
                  <a:lnTo>
                    <a:pt x="505" y="1418"/>
                  </a:lnTo>
                  <a:lnTo>
                    <a:pt x="504" y="1419"/>
                  </a:lnTo>
                  <a:lnTo>
                    <a:pt x="503" y="1419"/>
                  </a:lnTo>
                  <a:lnTo>
                    <a:pt x="502" y="1419"/>
                  </a:lnTo>
                  <a:lnTo>
                    <a:pt x="502" y="1418"/>
                  </a:lnTo>
                  <a:lnTo>
                    <a:pt x="502" y="1418"/>
                  </a:lnTo>
                  <a:lnTo>
                    <a:pt x="504" y="1416"/>
                  </a:lnTo>
                  <a:lnTo>
                    <a:pt x="505" y="1417"/>
                  </a:lnTo>
                  <a:lnTo>
                    <a:pt x="505" y="1416"/>
                  </a:lnTo>
                  <a:lnTo>
                    <a:pt x="507" y="1416"/>
                  </a:lnTo>
                  <a:close/>
                  <a:moveTo>
                    <a:pt x="1015" y="1420"/>
                  </a:moveTo>
                  <a:lnTo>
                    <a:pt x="1016" y="1424"/>
                  </a:lnTo>
                  <a:lnTo>
                    <a:pt x="1015" y="1424"/>
                  </a:lnTo>
                  <a:lnTo>
                    <a:pt x="1015" y="1427"/>
                  </a:lnTo>
                  <a:lnTo>
                    <a:pt x="1014" y="1427"/>
                  </a:lnTo>
                  <a:lnTo>
                    <a:pt x="1014" y="1430"/>
                  </a:lnTo>
                  <a:lnTo>
                    <a:pt x="1013" y="1431"/>
                  </a:lnTo>
                  <a:lnTo>
                    <a:pt x="1012" y="1431"/>
                  </a:lnTo>
                  <a:lnTo>
                    <a:pt x="1009" y="1433"/>
                  </a:lnTo>
                  <a:lnTo>
                    <a:pt x="1008" y="1434"/>
                  </a:lnTo>
                  <a:lnTo>
                    <a:pt x="1007" y="1433"/>
                  </a:lnTo>
                  <a:lnTo>
                    <a:pt x="1007" y="1432"/>
                  </a:lnTo>
                  <a:lnTo>
                    <a:pt x="1007" y="1429"/>
                  </a:lnTo>
                  <a:lnTo>
                    <a:pt x="1007" y="1429"/>
                  </a:lnTo>
                  <a:lnTo>
                    <a:pt x="1007" y="1425"/>
                  </a:lnTo>
                  <a:lnTo>
                    <a:pt x="1006" y="1425"/>
                  </a:lnTo>
                  <a:lnTo>
                    <a:pt x="1006" y="1423"/>
                  </a:lnTo>
                  <a:lnTo>
                    <a:pt x="1006" y="1422"/>
                  </a:lnTo>
                  <a:lnTo>
                    <a:pt x="1005" y="1421"/>
                  </a:lnTo>
                  <a:lnTo>
                    <a:pt x="1000" y="1421"/>
                  </a:lnTo>
                  <a:lnTo>
                    <a:pt x="1000" y="1421"/>
                  </a:lnTo>
                  <a:lnTo>
                    <a:pt x="999" y="1421"/>
                  </a:lnTo>
                  <a:lnTo>
                    <a:pt x="999" y="1421"/>
                  </a:lnTo>
                  <a:lnTo>
                    <a:pt x="999" y="1420"/>
                  </a:lnTo>
                  <a:lnTo>
                    <a:pt x="999" y="1420"/>
                  </a:lnTo>
                  <a:lnTo>
                    <a:pt x="1000" y="1417"/>
                  </a:lnTo>
                  <a:lnTo>
                    <a:pt x="1001" y="1416"/>
                  </a:lnTo>
                  <a:lnTo>
                    <a:pt x="1001" y="1416"/>
                  </a:lnTo>
                  <a:lnTo>
                    <a:pt x="1002" y="1416"/>
                  </a:lnTo>
                  <a:lnTo>
                    <a:pt x="1003" y="1415"/>
                  </a:lnTo>
                  <a:lnTo>
                    <a:pt x="1005" y="1415"/>
                  </a:lnTo>
                  <a:lnTo>
                    <a:pt x="1006" y="1414"/>
                  </a:lnTo>
                  <a:lnTo>
                    <a:pt x="1008" y="1415"/>
                  </a:lnTo>
                  <a:lnTo>
                    <a:pt x="1012" y="1417"/>
                  </a:lnTo>
                  <a:lnTo>
                    <a:pt x="1015" y="1419"/>
                  </a:lnTo>
                  <a:lnTo>
                    <a:pt x="1015" y="1420"/>
                  </a:lnTo>
                  <a:close/>
                  <a:moveTo>
                    <a:pt x="842" y="1403"/>
                  </a:moveTo>
                  <a:lnTo>
                    <a:pt x="842" y="1404"/>
                  </a:lnTo>
                  <a:lnTo>
                    <a:pt x="839" y="1401"/>
                  </a:lnTo>
                  <a:lnTo>
                    <a:pt x="839" y="1399"/>
                  </a:lnTo>
                  <a:lnTo>
                    <a:pt x="838" y="1398"/>
                  </a:lnTo>
                  <a:lnTo>
                    <a:pt x="837" y="1396"/>
                  </a:lnTo>
                  <a:lnTo>
                    <a:pt x="836" y="1393"/>
                  </a:lnTo>
                  <a:lnTo>
                    <a:pt x="833" y="1391"/>
                  </a:lnTo>
                  <a:lnTo>
                    <a:pt x="834" y="1390"/>
                  </a:lnTo>
                  <a:lnTo>
                    <a:pt x="836" y="1390"/>
                  </a:lnTo>
                  <a:lnTo>
                    <a:pt x="838" y="1392"/>
                  </a:lnTo>
                  <a:lnTo>
                    <a:pt x="839" y="1392"/>
                  </a:lnTo>
                  <a:lnTo>
                    <a:pt x="841" y="1394"/>
                  </a:lnTo>
                  <a:lnTo>
                    <a:pt x="841" y="1395"/>
                  </a:lnTo>
                  <a:lnTo>
                    <a:pt x="841" y="1396"/>
                  </a:lnTo>
                  <a:lnTo>
                    <a:pt x="841" y="1399"/>
                  </a:lnTo>
                  <a:lnTo>
                    <a:pt x="841" y="1399"/>
                  </a:lnTo>
                  <a:lnTo>
                    <a:pt x="842" y="1403"/>
                  </a:lnTo>
                  <a:close/>
                  <a:moveTo>
                    <a:pt x="825" y="1386"/>
                  </a:moveTo>
                  <a:lnTo>
                    <a:pt x="825" y="1387"/>
                  </a:lnTo>
                  <a:lnTo>
                    <a:pt x="824" y="1386"/>
                  </a:lnTo>
                  <a:lnTo>
                    <a:pt x="824" y="1386"/>
                  </a:lnTo>
                  <a:lnTo>
                    <a:pt x="824" y="1386"/>
                  </a:lnTo>
                  <a:lnTo>
                    <a:pt x="825" y="1386"/>
                  </a:lnTo>
                  <a:lnTo>
                    <a:pt x="825" y="1385"/>
                  </a:lnTo>
                  <a:lnTo>
                    <a:pt x="825" y="1386"/>
                  </a:lnTo>
                  <a:close/>
                  <a:moveTo>
                    <a:pt x="984" y="1385"/>
                  </a:moveTo>
                  <a:lnTo>
                    <a:pt x="983" y="1386"/>
                  </a:lnTo>
                  <a:lnTo>
                    <a:pt x="981" y="1386"/>
                  </a:lnTo>
                  <a:lnTo>
                    <a:pt x="981" y="1387"/>
                  </a:lnTo>
                  <a:lnTo>
                    <a:pt x="979" y="1386"/>
                  </a:lnTo>
                  <a:lnTo>
                    <a:pt x="977" y="1386"/>
                  </a:lnTo>
                  <a:lnTo>
                    <a:pt x="976" y="1385"/>
                  </a:lnTo>
                  <a:lnTo>
                    <a:pt x="973" y="1387"/>
                  </a:lnTo>
                  <a:lnTo>
                    <a:pt x="972" y="1387"/>
                  </a:lnTo>
                  <a:lnTo>
                    <a:pt x="972" y="1386"/>
                  </a:lnTo>
                  <a:lnTo>
                    <a:pt x="973" y="1385"/>
                  </a:lnTo>
                  <a:lnTo>
                    <a:pt x="973" y="1384"/>
                  </a:lnTo>
                  <a:lnTo>
                    <a:pt x="975" y="1383"/>
                  </a:lnTo>
                  <a:lnTo>
                    <a:pt x="976" y="1382"/>
                  </a:lnTo>
                  <a:lnTo>
                    <a:pt x="976" y="1379"/>
                  </a:lnTo>
                  <a:lnTo>
                    <a:pt x="977" y="1378"/>
                  </a:lnTo>
                  <a:lnTo>
                    <a:pt x="979" y="1377"/>
                  </a:lnTo>
                  <a:lnTo>
                    <a:pt x="980" y="1376"/>
                  </a:lnTo>
                  <a:lnTo>
                    <a:pt x="982" y="1374"/>
                  </a:lnTo>
                  <a:lnTo>
                    <a:pt x="984" y="1375"/>
                  </a:lnTo>
                  <a:lnTo>
                    <a:pt x="984" y="1376"/>
                  </a:lnTo>
                  <a:lnTo>
                    <a:pt x="986" y="1378"/>
                  </a:lnTo>
                  <a:lnTo>
                    <a:pt x="987" y="1378"/>
                  </a:lnTo>
                  <a:lnTo>
                    <a:pt x="987" y="1379"/>
                  </a:lnTo>
                  <a:lnTo>
                    <a:pt x="985" y="1380"/>
                  </a:lnTo>
                  <a:lnTo>
                    <a:pt x="986" y="1382"/>
                  </a:lnTo>
                  <a:lnTo>
                    <a:pt x="985" y="1383"/>
                  </a:lnTo>
                  <a:lnTo>
                    <a:pt x="985" y="1384"/>
                  </a:lnTo>
                  <a:lnTo>
                    <a:pt x="984" y="1385"/>
                  </a:lnTo>
                  <a:close/>
                  <a:moveTo>
                    <a:pt x="970" y="1373"/>
                  </a:moveTo>
                  <a:lnTo>
                    <a:pt x="971" y="1375"/>
                  </a:lnTo>
                  <a:lnTo>
                    <a:pt x="973" y="1375"/>
                  </a:lnTo>
                  <a:lnTo>
                    <a:pt x="973" y="1375"/>
                  </a:lnTo>
                  <a:lnTo>
                    <a:pt x="975" y="1375"/>
                  </a:lnTo>
                  <a:lnTo>
                    <a:pt x="976" y="1376"/>
                  </a:lnTo>
                  <a:lnTo>
                    <a:pt x="976" y="1377"/>
                  </a:lnTo>
                  <a:lnTo>
                    <a:pt x="975" y="1379"/>
                  </a:lnTo>
                  <a:lnTo>
                    <a:pt x="973" y="1379"/>
                  </a:lnTo>
                  <a:lnTo>
                    <a:pt x="972" y="1379"/>
                  </a:lnTo>
                  <a:lnTo>
                    <a:pt x="971" y="1380"/>
                  </a:lnTo>
                  <a:lnTo>
                    <a:pt x="971" y="1381"/>
                  </a:lnTo>
                  <a:lnTo>
                    <a:pt x="969" y="1383"/>
                  </a:lnTo>
                  <a:lnTo>
                    <a:pt x="967" y="1383"/>
                  </a:lnTo>
                  <a:lnTo>
                    <a:pt x="965" y="1382"/>
                  </a:lnTo>
                  <a:lnTo>
                    <a:pt x="966" y="1382"/>
                  </a:lnTo>
                  <a:lnTo>
                    <a:pt x="965" y="1381"/>
                  </a:lnTo>
                  <a:lnTo>
                    <a:pt x="969" y="1377"/>
                  </a:lnTo>
                  <a:lnTo>
                    <a:pt x="969" y="1377"/>
                  </a:lnTo>
                  <a:lnTo>
                    <a:pt x="968" y="1375"/>
                  </a:lnTo>
                  <a:lnTo>
                    <a:pt x="968" y="1373"/>
                  </a:lnTo>
                  <a:lnTo>
                    <a:pt x="970" y="1373"/>
                  </a:lnTo>
                  <a:close/>
                  <a:moveTo>
                    <a:pt x="960" y="1375"/>
                  </a:moveTo>
                  <a:lnTo>
                    <a:pt x="959" y="1375"/>
                  </a:lnTo>
                  <a:lnTo>
                    <a:pt x="957" y="1374"/>
                  </a:lnTo>
                  <a:lnTo>
                    <a:pt x="957" y="1373"/>
                  </a:lnTo>
                  <a:lnTo>
                    <a:pt x="956" y="1369"/>
                  </a:lnTo>
                  <a:lnTo>
                    <a:pt x="956" y="1368"/>
                  </a:lnTo>
                  <a:lnTo>
                    <a:pt x="956" y="1366"/>
                  </a:lnTo>
                  <a:lnTo>
                    <a:pt x="957" y="1365"/>
                  </a:lnTo>
                  <a:lnTo>
                    <a:pt x="958" y="1365"/>
                  </a:lnTo>
                  <a:lnTo>
                    <a:pt x="960" y="1368"/>
                  </a:lnTo>
                  <a:lnTo>
                    <a:pt x="960" y="1372"/>
                  </a:lnTo>
                  <a:lnTo>
                    <a:pt x="960" y="1372"/>
                  </a:lnTo>
                  <a:lnTo>
                    <a:pt x="960" y="1373"/>
                  </a:lnTo>
                  <a:lnTo>
                    <a:pt x="960" y="1375"/>
                  </a:lnTo>
                  <a:close/>
                  <a:moveTo>
                    <a:pt x="978" y="1362"/>
                  </a:moveTo>
                  <a:lnTo>
                    <a:pt x="976" y="1364"/>
                  </a:lnTo>
                  <a:lnTo>
                    <a:pt x="974" y="1364"/>
                  </a:lnTo>
                  <a:lnTo>
                    <a:pt x="974" y="1364"/>
                  </a:lnTo>
                  <a:lnTo>
                    <a:pt x="971" y="1364"/>
                  </a:lnTo>
                  <a:lnTo>
                    <a:pt x="971" y="1362"/>
                  </a:lnTo>
                  <a:lnTo>
                    <a:pt x="972" y="1362"/>
                  </a:lnTo>
                  <a:lnTo>
                    <a:pt x="976" y="1362"/>
                  </a:lnTo>
                  <a:lnTo>
                    <a:pt x="977" y="1361"/>
                  </a:lnTo>
                  <a:lnTo>
                    <a:pt x="978" y="1362"/>
                  </a:lnTo>
                  <a:close/>
                  <a:moveTo>
                    <a:pt x="517" y="1383"/>
                  </a:moveTo>
                  <a:lnTo>
                    <a:pt x="515" y="1383"/>
                  </a:lnTo>
                  <a:lnTo>
                    <a:pt x="515" y="1381"/>
                  </a:lnTo>
                  <a:lnTo>
                    <a:pt x="514" y="1381"/>
                  </a:lnTo>
                  <a:lnTo>
                    <a:pt x="514" y="1377"/>
                  </a:lnTo>
                  <a:lnTo>
                    <a:pt x="513" y="1377"/>
                  </a:lnTo>
                  <a:lnTo>
                    <a:pt x="513" y="1375"/>
                  </a:lnTo>
                  <a:lnTo>
                    <a:pt x="513" y="1374"/>
                  </a:lnTo>
                  <a:lnTo>
                    <a:pt x="513" y="1370"/>
                  </a:lnTo>
                  <a:lnTo>
                    <a:pt x="513" y="1369"/>
                  </a:lnTo>
                  <a:lnTo>
                    <a:pt x="513" y="1367"/>
                  </a:lnTo>
                  <a:lnTo>
                    <a:pt x="514" y="1367"/>
                  </a:lnTo>
                  <a:lnTo>
                    <a:pt x="515" y="1366"/>
                  </a:lnTo>
                  <a:lnTo>
                    <a:pt x="516" y="1366"/>
                  </a:lnTo>
                  <a:lnTo>
                    <a:pt x="516" y="1366"/>
                  </a:lnTo>
                  <a:lnTo>
                    <a:pt x="517" y="1364"/>
                  </a:lnTo>
                  <a:lnTo>
                    <a:pt x="517" y="1363"/>
                  </a:lnTo>
                  <a:lnTo>
                    <a:pt x="517" y="1362"/>
                  </a:lnTo>
                  <a:lnTo>
                    <a:pt x="518" y="1361"/>
                  </a:lnTo>
                  <a:lnTo>
                    <a:pt x="520" y="1360"/>
                  </a:lnTo>
                  <a:lnTo>
                    <a:pt x="521" y="1360"/>
                  </a:lnTo>
                  <a:lnTo>
                    <a:pt x="522" y="1361"/>
                  </a:lnTo>
                  <a:lnTo>
                    <a:pt x="523" y="1361"/>
                  </a:lnTo>
                  <a:lnTo>
                    <a:pt x="524" y="1362"/>
                  </a:lnTo>
                  <a:lnTo>
                    <a:pt x="524" y="1362"/>
                  </a:lnTo>
                  <a:lnTo>
                    <a:pt x="524" y="1364"/>
                  </a:lnTo>
                  <a:lnTo>
                    <a:pt x="521" y="1367"/>
                  </a:lnTo>
                  <a:lnTo>
                    <a:pt x="521" y="1368"/>
                  </a:lnTo>
                  <a:lnTo>
                    <a:pt x="518" y="1373"/>
                  </a:lnTo>
                  <a:lnTo>
                    <a:pt x="517" y="1376"/>
                  </a:lnTo>
                  <a:lnTo>
                    <a:pt x="517" y="1376"/>
                  </a:lnTo>
                  <a:lnTo>
                    <a:pt x="517" y="1379"/>
                  </a:lnTo>
                  <a:lnTo>
                    <a:pt x="518" y="1381"/>
                  </a:lnTo>
                  <a:lnTo>
                    <a:pt x="518" y="1382"/>
                  </a:lnTo>
                  <a:lnTo>
                    <a:pt x="517" y="1383"/>
                  </a:lnTo>
                  <a:close/>
                  <a:moveTo>
                    <a:pt x="986" y="1359"/>
                  </a:moveTo>
                  <a:lnTo>
                    <a:pt x="986" y="1360"/>
                  </a:lnTo>
                  <a:lnTo>
                    <a:pt x="987" y="1360"/>
                  </a:lnTo>
                  <a:lnTo>
                    <a:pt x="989" y="1361"/>
                  </a:lnTo>
                  <a:lnTo>
                    <a:pt x="989" y="1361"/>
                  </a:lnTo>
                  <a:lnTo>
                    <a:pt x="990" y="1362"/>
                  </a:lnTo>
                  <a:lnTo>
                    <a:pt x="991" y="1362"/>
                  </a:lnTo>
                  <a:lnTo>
                    <a:pt x="992" y="1363"/>
                  </a:lnTo>
                  <a:lnTo>
                    <a:pt x="992" y="1364"/>
                  </a:lnTo>
                  <a:lnTo>
                    <a:pt x="993" y="1365"/>
                  </a:lnTo>
                  <a:lnTo>
                    <a:pt x="993" y="1367"/>
                  </a:lnTo>
                  <a:lnTo>
                    <a:pt x="994" y="1367"/>
                  </a:lnTo>
                  <a:lnTo>
                    <a:pt x="995" y="1368"/>
                  </a:lnTo>
                  <a:lnTo>
                    <a:pt x="996" y="1368"/>
                  </a:lnTo>
                  <a:lnTo>
                    <a:pt x="996" y="1369"/>
                  </a:lnTo>
                  <a:lnTo>
                    <a:pt x="996" y="1370"/>
                  </a:lnTo>
                  <a:lnTo>
                    <a:pt x="995" y="1371"/>
                  </a:lnTo>
                  <a:lnTo>
                    <a:pt x="996" y="1373"/>
                  </a:lnTo>
                  <a:lnTo>
                    <a:pt x="997" y="1373"/>
                  </a:lnTo>
                  <a:lnTo>
                    <a:pt x="998" y="1374"/>
                  </a:lnTo>
                  <a:lnTo>
                    <a:pt x="998" y="1374"/>
                  </a:lnTo>
                  <a:lnTo>
                    <a:pt x="994" y="1375"/>
                  </a:lnTo>
                  <a:lnTo>
                    <a:pt x="993" y="1375"/>
                  </a:lnTo>
                  <a:lnTo>
                    <a:pt x="991" y="1374"/>
                  </a:lnTo>
                  <a:lnTo>
                    <a:pt x="991" y="1373"/>
                  </a:lnTo>
                  <a:lnTo>
                    <a:pt x="989" y="1371"/>
                  </a:lnTo>
                  <a:lnTo>
                    <a:pt x="989" y="1370"/>
                  </a:lnTo>
                  <a:lnTo>
                    <a:pt x="988" y="1367"/>
                  </a:lnTo>
                  <a:lnTo>
                    <a:pt x="986" y="1365"/>
                  </a:lnTo>
                  <a:lnTo>
                    <a:pt x="986" y="1365"/>
                  </a:lnTo>
                  <a:lnTo>
                    <a:pt x="984" y="1364"/>
                  </a:lnTo>
                  <a:lnTo>
                    <a:pt x="983" y="1361"/>
                  </a:lnTo>
                  <a:lnTo>
                    <a:pt x="983" y="1360"/>
                  </a:lnTo>
                  <a:lnTo>
                    <a:pt x="983" y="1359"/>
                  </a:lnTo>
                  <a:lnTo>
                    <a:pt x="986" y="1359"/>
                  </a:lnTo>
                  <a:close/>
                  <a:moveTo>
                    <a:pt x="519" y="1358"/>
                  </a:moveTo>
                  <a:lnTo>
                    <a:pt x="518" y="1358"/>
                  </a:lnTo>
                  <a:lnTo>
                    <a:pt x="518" y="1357"/>
                  </a:lnTo>
                  <a:lnTo>
                    <a:pt x="518" y="1357"/>
                  </a:lnTo>
                  <a:lnTo>
                    <a:pt x="518" y="1356"/>
                  </a:lnTo>
                  <a:lnTo>
                    <a:pt x="519" y="1356"/>
                  </a:lnTo>
                  <a:lnTo>
                    <a:pt x="520" y="1357"/>
                  </a:lnTo>
                  <a:lnTo>
                    <a:pt x="520" y="1357"/>
                  </a:lnTo>
                  <a:lnTo>
                    <a:pt x="519" y="1358"/>
                  </a:lnTo>
                  <a:close/>
                  <a:moveTo>
                    <a:pt x="524" y="1349"/>
                  </a:moveTo>
                  <a:lnTo>
                    <a:pt x="523" y="1351"/>
                  </a:lnTo>
                  <a:lnTo>
                    <a:pt x="522" y="1350"/>
                  </a:lnTo>
                  <a:lnTo>
                    <a:pt x="522" y="1349"/>
                  </a:lnTo>
                  <a:lnTo>
                    <a:pt x="522" y="1348"/>
                  </a:lnTo>
                  <a:lnTo>
                    <a:pt x="524" y="1346"/>
                  </a:lnTo>
                  <a:lnTo>
                    <a:pt x="526" y="1346"/>
                  </a:lnTo>
                  <a:lnTo>
                    <a:pt x="526" y="1348"/>
                  </a:lnTo>
                  <a:lnTo>
                    <a:pt x="524" y="1349"/>
                  </a:lnTo>
                  <a:close/>
                  <a:moveTo>
                    <a:pt x="966" y="1351"/>
                  </a:moveTo>
                  <a:lnTo>
                    <a:pt x="962" y="1356"/>
                  </a:lnTo>
                  <a:lnTo>
                    <a:pt x="961" y="1357"/>
                  </a:lnTo>
                  <a:lnTo>
                    <a:pt x="958" y="1360"/>
                  </a:lnTo>
                  <a:lnTo>
                    <a:pt x="957" y="1362"/>
                  </a:lnTo>
                  <a:lnTo>
                    <a:pt x="955" y="1363"/>
                  </a:lnTo>
                  <a:lnTo>
                    <a:pt x="953" y="1363"/>
                  </a:lnTo>
                  <a:lnTo>
                    <a:pt x="952" y="1361"/>
                  </a:lnTo>
                  <a:lnTo>
                    <a:pt x="952" y="1358"/>
                  </a:lnTo>
                  <a:lnTo>
                    <a:pt x="953" y="1356"/>
                  </a:lnTo>
                  <a:lnTo>
                    <a:pt x="953" y="1355"/>
                  </a:lnTo>
                  <a:lnTo>
                    <a:pt x="954" y="1354"/>
                  </a:lnTo>
                  <a:lnTo>
                    <a:pt x="957" y="1354"/>
                  </a:lnTo>
                  <a:lnTo>
                    <a:pt x="957" y="1354"/>
                  </a:lnTo>
                  <a:lnTo>
                    <a:pt x="958" y="1354"/>
                  </a:lnTo>
                  <a:lnTo>
                    <a:pt x="959" y="1353"/>
                  </a:lnTo>
                  <a:lnTo>
                    <a:pt x="959" y="1352"/>
                  </a:lnTo>
                  <a:lnTo>
                    <a:pt x="965" y="1346"/>
                  </a:lnTo>
                  <a:lnTo>
                    <a:pt x="966" y="1346"/>
                  </a:lnTo>
                  <a:lnTo>
                    <a:pt x="967" y="1345"/>
                  </a:lnTo>
                  <a:lnTo>
                    <a:pt x="969" y="1346"/>
                  </a:lnTo>
                  <a:lnTo>
                    <a:pt x="969" y="1347"/>
                  </a:lnTo>
                  <a:lnTo>
                    <a:pt x="966" y="1351"/>
                  </a:lnTo>
                  <a:close/>
                  <a:moveTo>
                    <a:pt x="525" y="1340"/>
                  </a:moveTo>
                  <a:lnTo>
                    <a:pt x="523" y="1340"/>
                  </a:lnTo>
                  <a:lnTo>
                    <a:pt x="522" y="1338"/>
                  </a:lnTo>
                  <a:lnTo>
                    <a:pt x="523" y="1337"/>
                  </a:lnTo>
                  <a:lnTo>
                    <a:pt x="523" y="1330"/>
                  </a:lnTo>
                  <a:lnTo>
                    <a:pt x="524" y="1329"/>
                  </a:lnTo>
                  <a:lnTo>
                    <a:pt x="526" y="1329"/>
                  </a:lnTo>
                  <a:lnTo>
                    <a:pt x="526" y="1330"/>
                  </a:lnTo>
                  <a:lnTo>
                    <a:pt x="526" y="1331"/>
                  </a:lnTo>
                  <a:lnTo>
                    <a:pt x="527" y="1332"/>
                  </a:lnTo>
                  <a:lnTo>
                    <a:pt x="527" y="1335"/>
                  </a:lnTo>
                  <a:lnTo>
                    <a:pt x="525" y="1336"/>
                  </a:lnTo>
                  <a:lnTo>
                    <a:pt x="525" y="1338"/>
                  </a:lnTo>
                  <a:lnTo>
                    <a:pt x="525" y="1338"/>
                  </a:lnTo>
                  <a:lnTo>
                    <a:pt x="525" y="1340"/>
                  </a:lnTo>
                  <a:close/>
                  <a:moveTo>
                    <a:pt x="580" y="1321"/>
                  </a:moveTo>
                  <a:lnTo>
                    <a:pt x="579" y="1321"/>
                  </a:lnTo>
                  <a:lnTo>
                    <a:pt x="579" y="1321"/>
                  </a:lnTo>
                  <a:lnTo>
                    <a:pt x="579" y="1319"/>
                  </a:lnTo>
                  <a:lnTo>
                    <a:pt x="579" y="1319"/>
                  </a:lnTo>
                  <a:lnTo>
                    <a:pt x="580" y="1319"/>
                  </a:lnTo>
                  <a:lnTo>
                    <a:pt x="580" y="1319"/>
                  </a:lnTo>
                  <a:lnTo>
                    <a:pt x="580" y="1321"/>
                  </a:lnTo>
                  <a:close/>
                  <a:moveTo>
                    <a:pt x="592" y="1309"/>
                  </a:moveTo>
                  <a:lnTo>
                    <a:pt x="591" y="1309"/>
                  </a:lnTo>
                  <a:lnTo>
                    <a:pt x="591" y="1309"/>
                  </a:lnTo>
                  <a:lnTo>
                    <a:pt x="591" y="1308"/>
                  </a:lnTo>
                  <a:lnTo>
                    <a:pt x="591" y="1308"/>
                  </a:lnTo>
                  <a:lnTo>
                    <a:pt x="592" y="1308"/>
                  </a:lnTo>
                  <a:lnTo>
                    <a:pt x="592" y="1308"/>
                  </a:lnTo>
                  <a:lnTo>
                    <a:pt x="592" y="1309"/>
                  </a:lnTo>
                  <a:close/>
                  <a:moveTo>
                    <a:pt x="590" y="1308"/>
                  </a:moveTo>
                  <a:lnTo>
                    <a:pt x="590" y="1308"/>
                  </a:lnTo>
                  <a:lnTo>
                    <a:pt x="589" y="1308"/>
                  </a:lnTo>
                  <a:lnTo>
                    <a:pt x="589" y="1307"/>
                  </a:lnTo>
                  <a:lnTo>
                    <a:pt x="590" y="1307"/>
                  </a:lnTo>
                  <a:lnTo>
                    <a:pt x="590" y="1308"/>
                  </a:lnTo>
                  <a:close/>
                  <a:moveTo>
                    <a:pt x="1036" y="1315"/>
                  </a:moveTo>
                  <a:lnTo>
                    <a:pt x="1037" y="1315"/>
                  </a:lnTo>
                  <a:lnTo>
                    <a:pt x="1038" y="1314"/>
                  </a:lnTo>
                  <a:lnTo>
                    <a:pt x="1040" y="1314"/>
                  </a:lnTo>
                  <a:lnTo>
                    <a:pt x="1041" y="1315"/>
                  </a:lnTo>
                  <a:lnTo>
                    <a:pt x="1041" y="1316"/>
                  </a:lnTo>
                  <a:lnTo>
                    <a:pt x="1045" y="1319"/>
                  </a:lnTo>
                  <a:lnTo>
                    <a:pt x="1045" y="1320"/>
                  </a:lnTo>
                  <a:lnTo>
                    <a:pt x="1046" y="1321"/>
                  </a:lnTo>
                  <a:lnTo>
                    <a:pt x="1046" y="1322"/>
                  </a:lnTo>
                  <a:lnTo>
                    <a:pt x="1047" y="1323"/>
                  </a:lnTo>
                  <a:lnTo>
                    <a:pt x="1047" y="1325"/>
                  </a:lnTo>
                  <a:lnTo>
                    <a:pt x="1048" y="1326"/>
                  </a:lnTo>
                  <a:lnTo>
                    <a:pt x="1049" y="1328"/>
                  </a:lnTo>
                  <a:lnTo>
                    <a:pt x="1050" y="1328"/>
                  </a:lnTo>
                  <a:lnTo>
                    <a:pt x="1050" y="1329"/>
                  </a:lnTo>
                  <a:lnTo>
                    <a:pt x="1051" y="1330"/>
                  </a:lnTo>
                  <a:lnTo>
                    <a:pt x="1052" y="1332"/>
                  </a:lnTo>
                  <a:lnTo>
                    <a:pt x="1052" y="1334"/>
                  </a:lnTo>
                  <a:lnTo>
                    <a:pt x="1053" y="1335"/>
                  </a:lnTo>
                  <a:lnTo>
                    <a:pt x="1054" y="1337"/>
                  </a:lnTo>
                  <a:lnTo>
                    <a:pt x="1060" y="1342"/>
                  </a:lnTo>
                  <a:lnTo>
                    <a:pt x="1061" y="1344"/>
                  </a:lnTo>
                  <a:lnTo>
                    <a:pt x="1061" y="1345"/>
                  </a:lnTo>
                  <a:lnTo>
                    <a:pt x="1061" y="1346"/>
                  </a:lnTo>
                  <a:lnTo>
                    <a:pt x="1061" y="1354"/>
                  </a:lnTo>
                  <a:lnTo>
                    <a:pt x="1061" y="1355"/>
                  </a:lnTo>
                  <a:lnTo>
                    <a:pt x="1061" y="1356"/>
                  </a:lnTo>
                  <a:lnTo>
                    <a:pt x="1060" y="1357"/>
                  </a:lnTo>
                  <a:lnTo>
                    <a:pt x="1060" y="1358"/>
                  </a:lnTo>
                  <a:lnTo>
                    <a:pt x="1059" y="1359"/>
                  </a:lnTo>
                  <a:lnTo>
                    <a:pt x="1059" y="1359"/>
                  </a:lnTo>
                  <a:lnTo>
                    <a:pt x="1057" y="1362"/>
                  </a:lnTo>
                  <a:lnTo>
                    <a:pt x="1056" y="1362"/>
                  </a:lnTo>
                  <a:lnTo>
                    <a:pt x="1056" y="1362"/>
                  </a:lnTo>
                  <a:lnTo>
                    <a:pt x="1054" y="1362"/>
                  </a:lnTo>
                  <a:lnTo>
                    <a:pt x="1052" y="1361"/>
                  </a:lnTo>
                  <a:lnTo>
                    <a:pt x="1051" y="1361"/>
                  </a:lnTo>
                  <a:lnTo>
                    <a:pt x="1050" y="1360"/>
                  </a:lnTo>
                  <a:lnTo>
                    <a:pt x="1050" y="1359"/>
                  </a:lnTo>
                  <a:lnTo>
                    <a:pt x="1043" y="1352"/>
                  </a:lnTo>
                  <a:lnTo>
                    <a:pt x="1042" y="1352"/>
                  </a:lnTo>
                  <a:lnTo>
                    <a:pt x="1039" y="1349"/>
                  </a:lnTo>
                  <a:lnTo>
                    <a:pt x="1038" y="1349"/>
                  </a:lnTo>
                  <a:lnTo>
                    <a:pt x="1038" y="1348"/>
                  </a:lnTo>
                  <a:lnTo>
                    <a:pt x="1036" y="1346"/>
                  </a:lnTo>
                  <a:lnTo>
                    <a:pt x="1036" y="1345"/>
                  </a:lnTo>
                  <a:lnTo>
                    <a:pt x="1035" y="1343"/>
                  </a:lnTo>
                  <a:lnTo>
                    <a:pt x="1034" y="1342"/>
                  </a:lnTo>
                  <a:lnTo>
                    <a:pt x="1034" y="1339"/>
                  </a:lnTo>
                  <a:lnTo>
                    <a:pt x="1032" y="1338"/>
                  </a:lnTo>
                  <a:lnTo>
                    <a:pt x="1032" y="1335"/>
                  </a:lnTo>
                  <a:lnTo>
                    <a:pt x="1030" y="1333"/>
                  </a:lnTo>
                  <a:lnTo>
                    <a:pt x="1030" y="1326"/>
                  </a:lnTo>
                  <a:lnTo>
                    <a:pt x="1029" y="1325"/>
                  </a:lnTo>
                  <a:lnTo>
                    <a:pt x="1028" y="1324"/>
                  </a:lnTo>
                  <a:lnTo>
                    <a:pt x="1028" y="1323"/>
                  </a:lnTo>
                  <a:lnTo>
                    <a:pt x="1027" y="1322"/>
                  </a:lnTo>
                  <a:lnTo>
                    <a:pt x="1027" y="1320"/>
                  </a:lnTo>
                  <a:lnTo>
                    <a:pt x="1027" y="1320"/>
                  </a:lnTo>
                  <a:lnTo>
                    <a:pt x="1027" y="1319"/>
                  </a:lnTo>
                  <a:lnTo>
                    <a:pt x="1027" y="1317"/>
                  </a:lnTo>
                  <a:lnTo>
                    <a:pt x="1028" y="1317"/>
                  </a:lnTo>
                  <a:lnTo>
                    <a:pt x="1028" y="1314"/>
                  </a:lnTo>
                  <a:lnTo>
                    <a:pt x="1029" y="1313"/>
                  </a:lnTo>
                  <a:lnTo>
                    <a:pt x="1029" y="1310"/>
                  </a:lnTo>
                  <a:lnTo>
                    <a:pt x="1030" y="1309"/>
                  </a:lnTo>
                  <a:lnTo>
                    <a:pt x="1030" y="1305"/>
                  </a:lnTo>
                  <a:lnTo>
                    <a:pt x="1031" y="1304"/>
                  </a:lnTo>
                  <a:lnTo>
                    <a:pt x="1032" y="1304"/>
                  </a:lnTo>
                  <a:lnTo>
                    <a:pt x="1032" y="1305"/>
                  </a:lnTo>
                  <a:lnTo>
                    <a:pt x="1035" y="1308"/>
                  </a:lnTo>
                  <a:lnTo>
                    <a:pt x="1035" y="1308"/>
                  </a:lnTo>
                  <a:lnTo>
                    <a:pt x="1037" y="1309"/>
                  </a:lnTo>
                  <a:lnTo>
                    <a:pt x="1038" y="1311"/>
                  </a:lnTo>
                  <a:lnTo>
                    <a:pt x="1037" y="1312"/>
                  </a:lnTo>
                  <a:lnTo>
                    <a:pt x="1036" y="1315"/>
                  </a:lnTo>
                  <a:close/>
                  <a:moveTo>
                    <a:pt x="591" y="1307"/>
                  </a:moveTo>
                  <a:lnTo>
                    <a:pt x="591" y="1307"/>
                  </a:lnTo>
                  <a:lnTo>
                    <a:pt x="589" y="1306"/>
                  </a:lnTo>
                  <a:lnTo>
                    <a:pt x="590" y="1304"/>
                  </a:lnTo>
                  <a:lnTo>
                    <a:pt x="591" y="1304"/>
                  </a:lnTo>
                  <a:lnTo>
                    <a:pt x="592" y="1305"/>
                  </a:lnTo>
                  <a:lnTo>
                    <a:pt x="591" y="1306"/>
                  </a:lnTo>
                  <a:lnTo>
                    <a:pt x="591" y="1307"/>
                  </a:lnTo>
                  <a:close/>
                  <a:moveTo>
                    <a:pt x="1008" y="1268"/>
                  </a:moveTo>
                  <a:lnTo>
                    <a:pt x="1008" y="1269"/>
                  </a:lnTo>
                  <a:lnTo>
                    <a:pt x="1008" y="1269"/>
                  </a:lnTo>
                  <a:lnTo>
                    <a:pt x="1008" y="1268"/>
                  </a:lnTo>
                  <a:lnTo>
                    <a:pt x="1008" y="1268"/>
                  </a:lnTo>
                  <a:lnTo>
                    <a:pt x="1008" y="1267"/>
                  </a:lnTo>
                  <a:lnTo>
                    <a:pt x="1009" y="1267"/>
                  </a:lnTo>
                  <a:lnTo>
                    <a:pt x="1009" y="1267"/>
                  </a:lnTo>
                  <a:lnTo>
                    <a:pt x="1009" y="1267"/>
                  </a:lnTo>
                  <a:lnTo>
                    <a:pt x="1009" y="1268"/>
                  </a:lnTo>
                  <a:lnTo>
                    <a:pt x="1009" y="1268"/>
                  </a:lnTo>
                  <a:lnTo>
                    <a:pt x="1008" y="1268"/>
                  </a:lnTo>
                  <a:close/>
                  <a:moveTo>
                    <a:pt x="1003" y="1268"/>
                  </a:moveTo>
                  <a:lnTo>
                    <a:pt x="1002" y="1270"/>
                  </a:lnTo>
                  <a:lnTo>
                    <a:pt x="1001" y="1268"/>
                  </a:lnTo>
                  <a:lnTo>
                    <a:pt x="1001" y="1267"/>
                  </a:lnTo>
                  <a:lnTo>
                    <a:pt x="1001" y="1266"/>
                  </a:lnTo>
                  <a:lnTo>
                    <a:pt x="1003" y="1267"/>
                  </a:lnTo>
                  <a:lnTo>
                    <a:pt x="1003" y="1268"/>
                  </a:lnTo>
                  <a:close/>
                  <a:moveTo>
                    <a:pt x="1013" y="1265"/>
                  </a:moveTo>
                  <a:lnTo>
                    <a:pt x="1013" y="1266"/>
                  </a:lnTo>
                  <a:lnTo>
                    <a:pt x="1014" y="1266"/>
                  </a:lnTo>
                  <a:lnTo>
                    <a:pt x="1016" y="1269"/>
                  </a:lnTo>
                  <a:lnTo>
                    <a:pt x="1016" y="1270"/>
                  </a:lnTo>
                  <a:lnTo>
                    <a:pt x="1015" y="1270"/>
                  </a:lnTo>
                  <a:lnTo>
                    <a:pt x="1014" y="1270"/>
                  </a:lnTo>
                  <a:lnTo>
                    <a:pt x="1013" y="1270"/>
                  </a:lnTo>
                  <a:lnTo>
                    <a:pt x="1013" y="1271"/>
                  </a:lnTo>
                  <a:lnTo>
                    <a:pt x="1012" y="1271"/>
                  </a:lnTo>
                  <a:lnTo>
                    <a:pt x="1010" y="1272"/>
                  </a:lnTo>
                  <a:lnTo>
                    <a:pt x="1010" y="1273"/>
                  </a:lnTo>
                  <a:lnTo>
                    <a:pt x="1012" y="1276"/>
                  </a:lnTo>
                  <a:lnTo>
                    <a:pt x="1011" y="1276"/>
                  </a:lnTo>
                  <a:lnTo>
                    <a:pt x="1011" y="1277"/>
                  </a:lnTo>
                  <a:lnTo>
                    <a:pt x="1010" y="1278"/>
                  </a:lnTo>
                  <a:lnTo>
                    <a:pt x="1009" y="1278"/>
                  </a:lnTo>
                  <a:lnTo>
                    <a:pt x="1007" y="1280"/>
                  </a:lnTo>
                  <a:lnTo>
                    <a:pt x="1005" y="1281"/>
                  </a:lnTo>
                  <a:lnTo>
                    <a:pt x="1005" y="1281"/>
                  </a:lnTo>
                  <a:lnTo>
                    <a:pt x="1003" y="1281"/>
                  </a:lnTo>
                  <a:lnTo>
                    <a:pt x="1002" y="1280"/>
                  </a:lnTo>
                  <a:lnTo>
                    <a:pt x="1002" y="1279"/>
                  </a:lnTo>
                  <a:lnTo>
                    <a:pt x="1002" y="1279"/>
                  </a:lnTo>
                  <a:lnTo>
                    <a:pt x="1002" y="1278"/>
                  </a:lnTo>
                  <a:lnTo>
                    <a:pt x="1004" y="1276"/>
                  </a:lnTo>
                  <a:lnTo>
                    <a:pt x="1004" y="1275"/>
                  </a:lnTo>
                  <a:lnTo>
                    <a:pt x="1004" y="1273"/>
                  </a:lnTo>
                  <a:lnTo>
                    <a:pt x="1005" y="1271"/>
                  </a:lnTo>
                  <a:lnTo>
                    <a:pt x="1006" y="1270"/>
                  </a:lnTo>
                  <a:lnTo>
                    <a:pt x="1010" y="1270"/>
                  </a:lnTo>
                  <a:lnTo>
                    <a:pt x="1010" y="1268"/>
                  </a:lnTo>
                  <a:lnTo>
                    <a:pt x="1010" y="1268"/>
                  </a:lnTo>
                  <a:lnTo>
                    <a:pt x="1010" y="1266"/>
                  </a:lnTo>
                  <a:lnTo>
                    <a:pt x="1011" y="1266"/>
                  </a:lnTo>
                  <a:lnTo>
                    <a:pt x="1012" y="1267"/>
                  </a:lnTo>
                  <a:lnTo>
                    <a:pt x="1012" y="1268"/>
                  </a:lnTo>
                  <a:lnTo>
                    <a:pt x="1013" y="1268"/>
                  </a:lnTo>
                  <a:lnTo>
                    <a:pt x="1013" y="1268"/>
                  </a:lnTo>
                  <a:lnTo>
                    <a:pt x="1012" y="1267"/>
                  </a:lnTo>
                  <a:lnTo>
                    <a:pt x="1012" y="1266"/>
                  </a:lnTo>
                  <a:lnTo>
                    <a:pt x="1013" y="1265"/>
                  </a:lnTo>
                  <a:close/>
                  <a:moveTo>
                    <a:pt x="1019" y="1269"/>
                  </a:moveTo>
                  <a:lnTo>
                    <a:pt x="1018" y="1269"/>
                  </a:lnTo>
                  <a:lnTo>
                    <a:pt x="1016" y="1268"/>
                  </a:lnTo>
                  <a:lnTo>
                    <a:pt x="1016" y="1267"/>
                  </a:lnTo>
                  <a:lnTo>
                    <a:pt x="1015" y="1265"/>
                  </a:lnTo>
                  <a:lnTo>
                    <a:pt x="1013" y="1265"/>
                  </a:lnTo>
                  <a:lnTo>
                    <a:pt x="1013" y="1262"/>
                  </a:lnTo>
                  <a:lnTo>
                    <a:pt x="1015" y="1260"/>
                  </a:lnTo>
                  <a:lnTo>
                    <a:pt x="1016" y="1260"/>
                  </a:lnTo>
                  <a:lnTo>
                    <a:pt x="1018" y="1260"/>
                  </a:lnTo>
                  <a:lnTo>
                    <a:pt x="1019" y="1261"/>
                  </a:lnTo>
                  <a:lnTo>
                    <a:pt x="1019" y="1263"/>
                  </a:lnTo>
                  <a:lnTo>
                    <a:pt x="1017" y="1264"/>
                  </a:lnTo>
                  <a:lnTo>
                    <a:pt x="1017" y="1266"/>
                  </a:lnTo>
                  <a:lnTo>
                    <a:pt x="1018" y="1267"/>
                  </a:lnTo>
                  <a:lnTo>
                    <a:pt x="1019" y="1268"/>
                  </a:lnTo>
                  <a:lnTo>
                    <a:pt x="1019" y="1269"/>
                  </a:lnTo>
                  <a:close/>
                  <a:moveTo>
                    <a:pt x="731" y="1252"/>
                  </a:moveTo>
                  <a:lnTo>
                    <a:pt x="730" y="1253"/>
                  </a:lnTo>
                  <a:lnTo>
                    <a:pt x="728" y="1251"/>
                  </a:lnTo>
                  <a:lnTo>
                    <a:pt x="728" y="1250"/>
                  </a:lnTo>
                  <a:lnTo>
                    <a:pt x="729" y="1250"/>
                  </a:lnTo>
                  <a:lnTo>
                    <a:pt x="730" y="1251"/>
                  </a:lnTo>
                  <a:lnTo>
                    <a:pt x="730" y="1251"/>
                  </a:lnTo>
                  <a:lnTo>
                    <a:pt x="731" y="1252"/>
                  </a:lnTo>
                  <a:close/>
                  <a:moveTo>
                    <a:pt x="1022" y="1251"/>
                  </a:moveTo>
                  <a:lnTo>
                    <a:pt x="1021" y="1251"/>
                  </a:lnTo>
                  <a:lnTo>
                    <a:pt x="1021" y="1250"/>
                  </a:lnTo>
                  <a:lnTo>
                    <a:pt x="1021" y="1249"/>
                  </a:lnTo>
                  <a:lnTo>
                    <a:pt x="1022" y="1246"/>
                  </a:lnTo>
                  <a:lnTo>
                    <a:pt x="1023" y="1246"/>
                  </a:lnTo>
                  <a:lnTo>
                    <a:pt x="1025" y="1248"/>
                  </a:lnTo>
                  <a:lnTo>
                    <a:pt x="1025" y="1249"/>
                  </a:lnTo>
                  <a:lnTo>
                    <a:pt x="1024" y="1250"/>
                  </a:lnTo>
                  <a:lnTo>
                    <a:pt x="1022" y="1251"/>
                  </a:lnTo>
                  <a:close/>
                  <a:moveTo>
                    <a:pt x="522" y="1237"/>
                  </a:moveTo>
                  <a:lnTo>
                    <a:pt x="524" y="1239"/>
                  </a:lnTo>
                  <a:lnTo>
                    <a:pt x="524" y="1239"/>
                  </a:lnTo>
                  <a:lnTo>
                    <a:pt x="527" y="1241"/>
                  </a:lnTo>
                  <a:lnTo>
                    <a:pt x="528" y="1241"/>
                  </a:lnTo>
                  <a:lnTo>
                    <a:pt x="530" y="1242"/>
                  </a:lnTo>
                  <a:lnTo>
                    <a:pt x="532" y="1244"/>
                  </a:lnTo>
                  <a:lnTo>
                    <a:pt x="532" y="1244"/>
                  </a:lnTo>
                  <a:lnTo>
                    <a:pt x="537" y="1249"/>
                  </a:lnTo>
                  <a:lnTo>
                    <a:pt x="537" y="1249"/>
                  </a:lnTo>
                  <a:lnTo>
                    <a:pt x="538" y="1250"/>
                  </a:lnTo>
                  <a:lnTo>
                    <a:pt x="539" y="1251"/>
                  </a:lnTo>
                  <a:lnTo>
                    <a:pt x="541" y="1251"/>
                  </a:lnTo>
                  <a:lnTo>
                    <a:pt x="543" y="1252"/>
                  </a:lnTo>
                  <a:lnTo>
                    <a:pt x="546" y="1252"/>
                  </a:lnTo>
                  <a:lnTo>
                    <a:pt x="547" y="1251"/>
                  </a:lnTo>
                  <a:lnTo>
                    <a:pt x="551" y="1250"/>
                  </a:lnTo>
                  <a:lnTo>
                    <a:pt x="555" y="1250"/>
                  </a:lnTo>
                  <a:lnTo>
                    <a:pt x="556" y="1252"/>
                  </a:lnTo>
                  <a:lnTo>
                    <a:pt x="557" y="1252"/>
                  </a:lnTo>
                  <a:lnTo>
                    <a:pt x="560" y="1252"/>
                  </a:lnTo>
                  <a:lnTo>
                    <a:pt x="560" y="1252"/>
                  </a:lnTo>
                  <a:lnTo>
                    <a:pt x="561" y="1252"/>
                  </a:lnTo>
                  <a:lnTo>
                    <a:pt x="566" y="1257"/>
                  </a:lnTo>
                  <a:lnTo>
                    <a:pt x="566" y="1258"/>
                  </a:lnTo>
                  <a:lnTo>
                    <a:pt x="568" y="1258"/>
                  </a:lnTo>
                  <a:lnTo>
                    <a:pt x="568" y="1259"/>
                  </a:lnTo>
                  <a:lnTo>
                    <a:pt x="569" y="1259"/>
                  </a:lnTo>
                  <a:lnTo>
                    <a:pt x="571" y="1260"/>
                  </a:lnTo>
                  <a:lnTo>
                    <a:pt x="572" y="1260"/>
                  </a:lnTo>
                  <a:lnTo>
                    <a:pt x="573" y="1262"/>
                  </a:lnTo>
                  <a:lnTo>
                    <a:pt x="575" y="1263"/>
                  </a:lnTo>
                  <a:lnTo>
                    <a:pt x="575" y="1263"/>
                  </a:lnTo>
                  <a:lnTo>
                    <a:pt x="578" y="1265"/>
                  </a:lnTo>
                  <a:lnTo>
                    <a:pt x="579" y="1265"/>
                  </a:lnTo>
                  <a:lnTo>
                    <a:pt x="581" y="1266"/>
                  </a:lnTo>
                  <a:lnTo>
                    <a:pt x="582" y="1266"/>
                  </a:lnTo>
                  <a:lnTo>
                    <a:pt x="584" y="1267"/>
                  </a:lnTo>
                  <a:lnTo>
                    <a:pt x="587" y="1267"/>
                  </a:lnTo>
                  <a:lnTo>
                    <a:pt x="589" y="1268"/>
                  </a:lnTo>
                  <a:lnTo>
                    <a:pt x="592" y="1269"/>
                  </a:lnTo>
                  <a:lnTo>
                    <a:pt x="594" y="1270"/>
                  </a:lnTo>
                  <a:lnTo>
                    <a:pt x="595" y="1270"/>
                  </a:lnTo>
                  <a:lnTo>
                    <a:pt x="596" y="1270"/>
                  </a:lnTo>
                  <a:lnTo>
                    <a:pt x="596" y="1271"/>
                  </a:lnTo>
                  <a:lnTo>
                    <a:pt x="595" y="1272"/>
                  </a:lnTo>
                  <a:lnTo>
                    <a:pt x="589" y="1272"/>
                  </a:lnTo>
                  <a:lnTo>
                    <a:pt x="589" y="1271"/>
                  </a:lnTo>
                  <a:lnTo>
                    <a:pt x="587" y="1271"/>
                  </a:lnTo>
                  <a:lnTo>
                    <a:pt x="586" y="1272"/>
                  </a:lnTo>
                  <a:lnTo>
                    <a:pt x="583" y="1272"/>
                  </a:lnTo>
                  <a:lnTo>
                    <a:pt x="583" y="1271"/>
                  </a:lnTo>
                  <a:lnTo>
                    <a:pt x="576" y="1271"/>
                  </a:lnTo>
                  <a:lnTo>
                    <a:pt x="576" y="1271"/>
                  </a:lnTo>
                  <a:lnTo>
                    <a:pt x="575" y="1271"/>
                  </a:lnTo>
                  <a:lnTo>
                    <a:pt x="574" y="1271"/>
                  </a:lnTo>
                  <a:lnTo>
                    <a:pt x="573" y="1272"/>
                  </a:lnTo>
                  <a:lnTo>
                    <a:pt x="574" y="1275"/>
                  </a:lnTo>
                  <a:lnTo>
                    <a:pt x="574" y="1276"/>
                  </a:lnTo>
                  <a:lnTo>
                    <a:pt x="576" y="1278"/>
                  </a:lnTo>
                  <a:lnTo>
                    <a:pt x="575" y="1279"/>
                  </a:lnTo>
                  <a:lnTo>
                    <a:pt x="574" y="1279"/>
                  </a:lnTo>
                  <a:lnTo>
                    <a:pt x="574" y="1280"/>
                  </a:lnTo>
                  <a:lnTo>
                    <a:pt x="575" y="1282"/>
                  </a:lnTo>
                  <a:lnTo>
                    <a:pt x="576" y="1283"/>
                  </a:lnTo>
                  <a:lnTo>
                    <a:pt x="580" y="1283"/>
                  </a:lnTo>
                  <a:lnTo>
                    <a:pt x="580" y="1283"/>
                  </a:lnTo>
                  <a:lnTo>
                    <a:pt x="580" y="1285"/>
                  </a:lnTo>
                  <a:lnTo>
                    <a:pt x="582" y="1289"/>
                  </a:lnTo>
                  <a:lnTo>
                    <a:pt x="582" y="1290"/>
                  </a:lnTo>
                  <a:lnTo>
                    <a:pt x="581" y="1291"/>
                  </a:lnTo>
                  <a:lnTo>
                    <a:pt x="582" y="1292"/>
                  </a:lnTo>
                  <a:lnTo>
                    <a:pt x="582" y="1294"/>
                  </a:lnTo>
                  <a:lnTo>
                    <a:pt x="585" y="1298"/>
                  </a:lnTo>
                  <a:lnTo>
                    <a:pt x="585" y="1300"/>
                  </a:lnTo>
                  <a:lnTo>
                    <a:pt x="584" y="1302"/>
                  </a:lnTo>
                  <a:lnTo>
                    <a:pt x="584" y="1303"/>
                  </a:lnTo>
                  <a:lnTo>
                    <a:pt x="585" y="1304"/>
                  </a:lnTo>
                  <a:lnTo>
                    <a:pt x="585" y="1305"/>
                  </a:lnTo>
                  <a:lnTo>
                    <a:pt x="584" y="1306"/>
                  </a:lnTo>
                  <a:lnTo>
                    <a:pt x="583" y="1306"/>
                  </a:lnTo>
                  <a:lnTo>
                    <a:pt x="582" y="1305"/>
                  </a:lnTo>
                  <a:lnTo>
                    <a:pt x="579" y="1305"/>
                  </a:lnTo>
                  <a:lnTo>
                    <a:pt x="578" y="1304"/>
                  </a:lnTo>
                  <a:lnTo>
                    <a:pt x="577" y="1304"/>
                  </a:lnTo>
                  <a:lnTo>
                    <a:pt x="576" y="1306"/>
                  </a:lnTo>
                  <a:lnTo>
                    <a:pt x="577" y="1306"/>
                  </a:lnTo>
                  <a:lnTo>
                    <a:pt x="578" y="1306"/>
                  </a:lnTo>
                  <a:lnTo>
                    <a:pt x="579" y="1307"/>
                  </a:lnTo>
                  <a:lnTo>
                    <a:pt x="579" y="1308"/>
                  </a:lnTo>
                  <a:lnTo>
                    <a:pt x="577" y="1308"/>
                  </a:lnTo>
                  <a:lnTo>
                    <a:pt x="576" y="1309"/>
                  </a:lnTo>
                  <a:lnTo>
                    <a:pt x="575" y="1309"/>
                  </a:lnTo>
                  <a:lnTo>
                    <a:pt x="574" y="1310"/>
                  </a:lnTo>
                  <a:lnTo>
                    <a:pt x="573" y="1310"/>
                  </a:lnTo>
                  <a:lnTo>
                    <a:pt x="572" y="1310"/>
                  </a:lnTo>
                  <a:lnTo>
                    <a:pt x="572" y="1311"/>
                  </a:lnTo>
                  <a:lnTo>
                    <a:pt x="571" y="1313"/>
                  </a:lnTo>
                  <a:lnTo>
                    <a:pt x="570" y="1313"/>
                  </a:lnTo>
                  <a:lnTo>
                    <a:pt x="568" y="1312"/>
                  </a:lnTo>
                  <a:lnTo>
                    <a:pt x="567" y="1312"/>
                  </a:lnTo>
                  <a:lnTo>
                    <a:pt x="566" y="1312"/>
                  </a:lnTo>
                  <a:lnTo>
                    <a:pt x="564" y="1314"/>
                  </a:lnTo>
                  <a:lnTo>
                    <a:pt x="564" y="1318"/>
                  </a:lnTo>
                  <a:lnTo>
                    <a:pt x="566" y="1320"/>
                  </a:lnTo>
                  <a:lnTo>
                    <a:pt x="567" y="1321"/>
                  </a:lnTo>
                  <a:lnTo>
                    <a:pt x="569" y="1321"/>
                  </a:lnTo>
                  <a:lnTo>
                    <a:pt x="570" y="1322"/>
                  </a:lnTo>
                  <a:lnTo>
                    <a:pt x="568" y="1324"/>
                  </a:lnTo>
                  <a:lnTo>
                    <a:pt x="567" y="1325"/>
                  </a:lnTo>
                  <a:lnTo>
                    <a:pt x="567" y="1325"/>
                  </a:lnTo>
                  <a:lnTo>
                    <a:pt x="565" y="1328"/>
                  </a:lnTo>
                  <a:lnTo>
                    <a:pt x="566" y="1329"/>
                  </a:lnTo>
                  <a:lnTo>
                    <a:pt x="567" y="1332"/>
                  </a:lnTo>
                  <a:lnTo>
                    <a:pt x="567" y="1333"/>
                  </a:lnTo>
                  <a:lnTo>
                    <a:pt x="569" y="1332"/>
                  </a:lnTo>
                  <a:lnTo>
                    <a:pt x="570" y="1328"/>
                  </a:lnTo>
                  <a:lnTo>
                    <a:pt x="570" y="1327"/>
                  </a:lnTo>
                  <a:lnTo>
                    <a:pt x="569" y="1326"/>
                  </a:lnTo>
                  <a:lnTo>
                    <a:pt x="570" y="1325"/>
                  </a:lnTo>
                  <a:lnTo>
                    <a:pt x="571" y="1325"/>
                  </a:lnTo>
                  <a:lnTo>
                    <a:pt x="571" y="1326"/>
                  </a:lnTo>
                  <a:lnTo>
                    <a:pt x="573" y="1328"/>
                  </a:lnTo>
                  <a:lnTo>
                    <a:pt x="576" y="1327"/>
                  </a:lnTo>
                  <a:lnTo>
                    <a:pt x="577" y="1328"/>
                  </a:lnTo>
                  <a:lnTo>
                    <a:pt x="577" y="1329"/>
                  </a:lnTo>
                  <a:lnTo>
                    <a:pt x="577" y="1330"/>
                  </a:lnTo>
                  <a:lnTo>
                    <a:pt x="579" y="1329"/>
                  </a:lnTo>
                  <a:lnTo>
                    <a:pt x="579" y="1327"/>
                  </a:lnTo>
                  <a:lnTo>
                    <a:pt x="578" y="1327"/>
                  </a:lnTo>
                  <a:lnTo>
                    <a:pt x="578" y="1325"/>
                  </a:lnTo>
                  <a:lnTo>
                    <a:pt x="579" y="1324"/>
                  </a:lnTo>
                  <a:lnTo>
                    <a:pt x="579" y="1323"/>
                  </a:lnTo>
                  <a:lnTo>
                    <a:pt x="579" y="1322"/>
                  </a:lnTo>
                  <a:lnTo>
                    <a:pt x="580" y="1322"/>
                  </a:lnTo>
                  <a:lnTo>
                    <a:pt x="581" y="1322"/>
                  </a:lnTo>
                  <a:lnTo>
                    <a:pt x="581" y="1322"/>
                  </a:lnTo>
                  <a:lnTo>
                    <a:pt x="581" y="1322"/>
                  </a:lnTo>
                  <a:lnTo>
                    <a:pt x="581" y="1321"/>
                  </a:lnTo>
                  <a:lnTo>
                    <a:pt x="582" y="1320"/>
                  </a:lnTo>
                  <a:lnTo>
                    <a:pt x="580" y="1319"/>
                  </a:lnTo>
                  <a:lnTo>
                    <a:pt x="580" y="1318"/>
                  </a:lnTo>
                  <a:lnTo>
                    <a:pt x="582" y="1316"/>
                  </a:lnTo>
                  <a:lnTo>
                    <a:pt x="583" y="1316"/>
                  </a:lnTo>
                  <a:lnTo>
                    <a:pt x="586" y="1314"/>
                  </a:lnTo>
                  <a:lnTo>
                    <a:pt x="586" y="1312"/>
                  </a:lnTo>
                  <a:lnTo>
                    <a:pt x="586" y="1312"/>
                  </a:lnTo>
                  <a:lnTo>
                    <a:pt x="586" y="1311"/>
                  </a:lnTo>
                  <a:lnTo>
                    <a:pt x="586" y="1311"/>
                  </a:lnTo>
                  <a:lnTo>
                    <a:pt x="589" y="1313"/>
                  </a:lnTo>
                  <a:lnTo>
                    <a:pt x="590" y="1313"/>
                  </a:lnTo>
                  <a:lnTo>
                    <a:pt x="591" y="1314"/>
                  </a:lnTo>
                  <a:lnTo>
                    <a:pt x="591" y="1313"/>
                  </a:lnTo>
                  <a:lnTo>
                    <a:pt x="592" y="1313"/>
                  </a:lnTo>
                  <a:lnTo>
                    <a:pt x="595" y="1314"/>
                  </a:lnTo>
                  <a:lnTo>
                    <a:pt x="596" y="1314"/>
                  </a:lnTo>
                  <a:lnTo>
                    <a:pt x="597" y="1314"/>
                  </a:lnTo>
                  <a:lnTo>
                    <a:pt x="597" y="1313"/>
                  </a:lnTo>
                  <a:lnTo>
                    <a:pt x="595" y="1311"/>
                  </a:lnTo>
                  <a:lnTo>
                    <a:pt x="593" y="1310"/>
                  </a:lnTo>
                  <a:lnTo>
                    <a:pt x="593" y="1308"/>
                  </a:lnTo>
                  <a:lnTo>
                    <a:pt x="594" y="1308"/>
                  </a:lnTo>
                  <a:lnTo>
                    <a:pt x="593" y="1307"/>
                  </a:lnTo>
                  <a:lnTo>
                    <a:pt x="594" y="1305"/>
                  </a:lnTo>
                  <a:lnTo>
                    <a:pt x="593" y="1305"/>
                  </a:lnTo>
                  <a:lnTo>
                    <a:pt x="593" y="1304"/>
                  </a:lnTo>
                  <a:lnTo>
                    <a:pt x="593" y="1303"/>
                  </a:lnTo>
                  <a:lnTo>
                    <a:pt x="593" y="1302"/>
                  </a:lnTo>
                  <a:lnTo>
                    <a:pt x="594" y="1302"/>
                  </a:lnTo>
                  <a:lnTo>
                    <a:pt x="593" y="1301"/>
                  </a:lnTo>
                  <a:lnTo>
                    <a:pt x="593" y="1300"/>
                  </a:lnTo>
                  <a:lnTo>
                    <a:pt x="591" y="1299"/>
                  </a:lnTo>
                  <a:lnTo>
                    <a:pt x="590" y="1299"/>
                  </a:lnTo>
                  <a:lnTo>
                    <a:pt x="590" y="1298"/>
                  </a:lnTo>
                  <a:lnTo>
                    <a:pt x="591" y="1297"/>
                  </a:lnTo>
                  <a:lnTo>
                    <a:pt x="592" y="1296"/>
                  </a:lnTo>
                  <a:lnTo>
                    <a:pt x="591" y="1291"/>
                  </a:lnTo>
                  <a:lnTo>
                    <a:pt x="593" y="1289"/>
                  </a:lnTo>
                  <a:lnTo>
                    <a:pt x="594" y="1289"/>
                  </a:lnTo>
                  <a:lnTo>
                    <a:pt x="595" y="1290"/>
                  </a:lnTo>
                  <a:lnTo>
                    <a:pt x="597" y="1288"/>
                  </a:lnTo>
                  <a:lnTo>
                    <a:pt x="599" y="1290"/>
                  </a:lnTo>
                  <a:lnTo>
                    <a:pt x="599" y="1290"/>
                  </a:lnTo>
                  <a:lnTo>
                    <a:pt x="600" y="1289"/>
                  </a:lnTo>
                  <a:lnTo>
                    <a:pt x="601" y="1287"/>
                  </a:lnTo>
                  <a:lnTo>
                    <a:pt x="604" y="1287"/>
                  </a:lnTo>
                  <a:lnTo>
                    <a:pt x="605" y="1287"/>
                  </a:lnTo>
                  <a:lnTo>
                    <a:pt x="607" y="1286"/>
                  </a:lnTo>
                  <a:lnTo>
                    <a:pt x="608" y="1283"/>
                  </a:lnTo>
                  <a:lnTo>
                    <a:pt x="609" y="1283"/>
                  </a:lnTo>
                  <a:lnTo>
                    <a:pt x="609" y="1283"/>
                  </a:lnTo>
                  <a:lnTo>
                    <a:pt x="610" y="1282"/>
                  </a:lnTo>
                  <a:lnTo>
                    <a:pt x="613" y="1282"/>
                  </a:lnTo>
                  <a:lnTo>
                    <a:pt x="614" y="1282"/>
                  </a:lnTo>
                  <a:lnTo>
                    <a:pt x="614" y="1284"/>
                  </a:lnTo>
                  <a:lnTo>
                    <a:pt x="615" y="1285"/>
                  </a:lnTo>
                  <a:lnTo>
                    <a:pt x="615" y="1285"/>
                  </a:lnTo>
                  <a:lnTo>
                    <a:pt x="617" y="1284"/>
                  </a:lnTo>
                  <a:lnTo>
                    <a:pt x="617" y="1283"/>
                  </a:lnTo>
                  <a:lnTo>
                    <a:pt x="620" y="1282"/>
                  </a:lnTo>
                  <a:lnTo>
                    <a:pt x="621" y="1282"/>
                  </a:lnTo>
                  <a:lnTo>
                    <a:pt x="621" y="1283"/>
                  </a:lnTo>
                  <a:lnTo>
                    <a:pt x="622" y="1284"/>
                  </a:lnTo>
                  <a:lnTo>
                    <a:pt x="624" y="1283"/>
                  </a:lnTo>
                  <a:lnTo>
                    <a:pt x="626" y="1283"/>
                  </a:lnTo>
                  <a:lnTo>
                    <a:pt x="628" y="1284"/>
                  </a:lnTo>
                  <a:lnTo>
                    <a:pt x="628" y="1284"/>
                  </a:lnTo>
                  <a:lnTo>
                    <a:pt x="629" y="1284"/>
                  </a:lnTo>
                  <a:lnTo>
                    <a:pt x="633" y="1284"/>
                  </a:lnTo>
                  <a:lnTo>
                    <a:pt x="635" y="1285"/>
                  </a:lnTo>
                  <a:lnTo>
                    <a:pt x="636" y="1286"/>
                  </a:lnTo>
                  <a:lnTo>
                    <a:pt x="637" y="1286"/>
                  </a:lnTo>
                  <a:lnTo>
                    <a:pt x="638" y="1287"/>
                  </a:lnTo>
                  <a:lnTo>
                    <a:pt x="639" y="1287"/>
                  </a:lnTo>
                  <a:lnTo>
                    <a:pt x="641" y="1289"/>
                  </a:lnTo>
                  <a:lnTo>
                    <a:pt x="642" y="1289"/>
                  </a:lnTo>
                  <a:lnTo>
                    <a:pt x="643" y="1290"/>
                  </a:lnTo>
                  <a:lnTo>
                    <a:pt x="643" y="1290"/>
                  </a:lnTo>
                  <a:lnTo>
                    <a:pt x="646" y="1292"/>
                  </a:lnTo>
                  <a:lnTo>
                    <a:pt x="646" y="1294"/>
                  </a:lnTo>
                  <a:lnTo>
                    <a:pt x="647" y="1294"/>
                  </a:lnTo>
                  <a:lnTo>
                    <a:pt x="650" y="1298"/>
                  </a:lnTo>
                  <a:lnTo>
                    <a:pt x="650" y="1299"/>
                  </a:lnTo>
                  <a:lnTo>
                    <a:pt x="651" y="1300"/>
                  </a:lnTo>
                  <a:lnTo>
                    <a:pt x="654" y="1302"/>
                  </a:lnTo>
                  <a:lnTo>
                    <a:pt x="657" y="1304"/>
                  </a:lnTo>
                  <a:lnTo>
                    <a:pt x="658" y="1304"/>
                  </a:lnTo>
                  <a:lnTo>
                    <a:pt x="664" y="1307"/>
                  </a:lnTo>
                  <a:lnTo>
                    <a:pt x="665" y="1309"/>
                  </a:lnTo>
                  <a:lnTo>
                    <a:pt x="668" y="1309"/>
                  </a:lnTo>
                  <a:lnTo>
                    <a:pt x="668" y="1309"/>
                  </a:lnTo>
                  <a:lnTo>
                    <a:pt x="669" y="1310"/>
                  </a:lnTo>
                  <a:lnTo>
                    <a:pt x="671" y="1311"/>
                  </a:lnTo>
                  <a:lnTo>
                    <a:pt x="671" y="1312"/>
                  </a:lnTo>
                  <a:lnTo>
                    <a:pt x="671" y="1313"/>
                  </a:lnTo>
                  <a:lnTo>
                    <a:pt x="675" y="1315"/>
                  </a:lnTo>
                  <a:lnTo>
                    <a:pt x="676" y="1317"/>
                  </a:lnTo>
                  <a:lnTo>
                    <a:pt x="679" y="1319"/>
                  </a:lnTo>
                  <a:lnTo>
                    <a:pt x="680" y="1320"/>
                  </a:lnTo>
                  <a:lnTo>
                    <a:pt x="682" y="1320"/>
                  </a:lnTo>
                  <a:lnTo>
                    <a:pt x="682" y="1320"/>
                  </a:lnTo>
                  <a:lnTo>
                    <a:pt x="685" y="1320"/>
                  </a:lnTo>
                  <a:lnTo>
                    <a:pt x="685" y="1320"/>
                  </a:lnTo>
                  <a:lnTo>
                    <a:pt x="687" y="1320"/>
                  </a:lnTo>
                  <a:lnTo>
                    <a:pt x="688" y="1321"/>
                  </a:lnTo>
                  <a:lnTo>
                    <a:pt x="686" y="1324"/>
                  </a:lnTo>
                  <a:lnTo>
                    <a:pt x="686" y="1324"/>
                  </a:lnTo>
                  <a:lnTo>
                    <a:pt x="687" y="1324"/>
                  </a:lnTo>
                  <a:lnTo>
                    <a:pt x="690" y="1322"/>
                  </a:lnTo>
                  <a:lnTo>
                    <a:pt x="690" y="1321"/>
                  </a:lnTo>
                  <a:lnTo>
                    <a:pt x="691" y="1319"/>
                  </a:lnTo>
                  <a:lnTo>
                    <a:pt x="693" y="1317"/>
                  </a:lnTo>
                  <a:lnTo>
                    <a:pt x="696" y="1316"/>
                  </a:lnTo>
                  <a:lnTo>
                    <a:pt x="698" y="1318"/>
                  </a:lnTo>
                  <a:lnTo>
                    <a:pt x="698" y="1319"/>
                  </a:lnTo>
                  <a:lnTo>
                    <a:pt x="700" y="1321"/>
                  </a:lnTo>
                  <a:lnTo>
                    <a:pt x="702" y="1324"/>
                  </a:lnTo>
                  <a:lnTo>
                    <a:pt x="703" y="1328"/>
                  </a:lnTo>
                  <a:lnTo>
                    <a:pt x="703" y="1328"/>
                  </a:lnTo>
                  <a:lnTo>
                    <a:pt x="703" y="1330"/>
                  </a:lnTo>
                  <a:lnTo>
                    <a:pt x="704" y="1330"/>
                  </a:lnTo>
                  <a:lnTo>
                    <a:pt x="704" y="1335"/>
                  </a:lnTo>
                  <a:lnTo>
                    <a:pt x="704" y="1336"/>
                  </a:lnTo>
                  <a:lnTo>
                    <a:pt x="703" y="1336"/>
                  </a:lnTo>
                  <a:lnTo>
                    <a:pt x="703" y="1338"/>
                  </a:lnTo>
                  <a:lnTo>
                    <a:pt x="705" y="1341"/>
                  </a:lnTo>
                  <a:lnTo>
                    <a:pt x="706" y="1341"/>
                  </a:lnTo>
                  <a:lnTo>
                    <a:pt x="707" y="1342"/>
                  </a:lnTo>
                  <a:lnTo>
                    <a:pt x="707" y="1343"/>
                  </a:lnTo>
                  <a:lnTo>
                    <a:pt x="706" y="1344"/>
                  </a:lnTo>
                  <a:lnTo>
                    <a:pt x="706" y="1345"/>
                  </a:lnTo>
                  <a:lnTo>
                    <a:pt x="708" y="1346"/>
                  </a:lnTo>
                  <a:lnTo>
                    <a:pt x="709" y="1347"/>
                  </a:lnTo>
                  <a:lnTo>
                    <a:pt x="711" y="1347"/>
                  </a:lnTo>
                  <a:lnTo>
                    <a:pt x="712" y="1349"/>
                  </a:lnTo>
                  <a:lnTo>
                    <a:pt x="714" y="1350"/>
                  </a:lnTo>
                  <a:lnTo>
                    <a:pt x="715" y="1351"/>
                  </a:lnTo>
                  <a:lnTo>
                    <a:pt x="715" y="1352"/>
                  </a:lnTo>
                  <a:lnTo>
                    <a:pt x="718" y="1354"/>
                  </a:lnTo>
                  <a:lnTo>
                    <a:pt x="718" y="1355"/>
                  </a:lnTo>
                  <a:lnTo>
                    <a:pt x="719" y="1356"/>
                  </a:lnTo>
                  <a:lnTo>
                    <a:pt x="719" y="1358"/>
                  </a:lnTo>
                  <a:lnTo>
                    <a:pt x="719" y="1359"/>
                  </a:lnTo>
                  <a:lnTo>
                    <a:pt x="722" y="1359"/>
                  </a:lnTo>
                  <a:lnTo>
                    <a:pt x="722" y="1359"/>
                  </a:lnTo>
                  <a:lnTo>
                    <a:pt x="725" y="1359"/>
                  </a:lnTo>
                  <a:lnTo>
                    <a:pt x="727" y="1360"/>
                  </a:lnTo>
                  <a:lnTo>
                    <a:pt x="728" y="1362"/>
                  </a:lnTo>
                  <a:lnTo>
                    <a:pt x="728" y="1364"/>
                  </a:lnTo>
                  <a:lnTo>
                    <a:pt x="728" y="1364"/>
                  </a:lnTo>
                  <a:lnTo>
                    <a:pt x="723" y="1364"/>
                  </a:lnTo>
                  <a:lnTo>
                    <a:pt x="722" y="1364"/>
                  </a:lnTo>
                  <a:lnTo>
                    <a:pt x="722" y="1364"/>
                  </a:lnTo>
                  <a:lnTo>
                    <a:pt x="720" y="1364"/>
                  </a:lnTo>
                  <a:lnTo>
                    <a:pt x="719" y="1365"/>
                  </a:lnTo>
                  <a:lnTo>
                    <a:pt x="717" y="1365"/>
                  </a:lnTo>
                  <a:lnTo>
                    <a:pt x="715" y="1367"/>
                  </a:lnTo>
                  <a:lnTo>
                    <a:pt x="715" y="1368"/>
                  </a:lnTo>
                  <a:lnTo>
                    <a:pt x="715" y="1374"/>
                  </a:lnTo>
                  <a:lnTo>
                    <a:pt x="715" y="1375"/>
                  </a:lnTo>
                  <a:lnTo>
                    <a:pt x="715" y="1375"/>
                  </a:lnTo>
                  <a:lnTo>
                    <a:pt x="715" y="1375"/>
                  </a:lnTo>
                  <a:lnTo>
                    <a:pt x="714" y="1376"/>
                  </a:lnTo>
                  <a:lnTo>
                    <a:pt x="712" y="1376"/>
                  </a:lnTo>
                  <a:lnTo>
                    <a:pt x="711" y="1377"/>
                  </a:lnTo>
                  <a:lnTo>
                    <a:pt x="711" y="1379"/>
                  </a:lnTo>
                  <a:lnTo>
                    <a:pt x="713" y="1381"/>
                  </a:lnTo>
                  <a:lnTo>
                    <a:pt x="713" y="1381"/>
                  </a:lnTo>
                  <a:lnTo>
                    <a:pt x="716" y="1378"/>
                  </a:lnTo>
                  <a:lnTo>
                    <a:pt x="718" y="1378"/>
                  </a:lnTo>
                  <a:lnTo>
                    <a:pt x="720" y="1377"/>
                  </a:lnTo>
                  <a:lnTo>
                    <a:pt x="721" y="1376"/>
                  </a:lnTo>
                  <a:lnTo>
                    <a:pt x="721" y="1376"/>
                  </a:lnTo>
                  <a:lnTo>
                    <a:pt x="725" y="1373"/>
                  </a:lnTo>
                  <a:lnTo>
                    <a:pt x="727" y="1372"/>
                  </a:lnTo>
                  <a:lnTo>
                    <a:pt x="729" y="1372"/>
                  </a:lnTo>
                  <a:lnTo>
                    <a:pt x="732" y="1374"/>
                  </a:lnTo>
                  <a:lnTo>
                    <a:pt x="732" y="1373"/>
                  </a:lnTo>
                  <a:lnTo>
                    <a:pt x="734" y="1373"/>
                  </a:lnTo>
                  <a:lnTo>
                    <a:pt x="735" y="1373"/>
                  </a:lnTo>
                  <a:lnTo>
                    <a:pt x="735" y="1371"/>
                  </a:lnTo>
                  <a:lnTo>
                    <a:pt x="734" y="1370"/>
                  </a:lnTo>
                  <a:lnTo>
                    <a:pt x="733" y="1370"/>
                  </a:lnTo>
                  <a:lnTo>
                    <a:pt x="731" y="1369"/>
                  </a:lnTo>
                  <a:lnTo>
                    <a:pt x="731" y="1368"/>
                  </a:lnTo>
                  <a:lnTo>
                    <a:pt x="731" y="1367"/>
                  </a:lnTo>
                  <a:lnTo>
                    <a:pt x="731" y="1366"/>
                  </a:lnTo>
                  <a:lnTo>
                    <a:pt x="732" y="1366"/>
                  </a:lnTo>
                  <a:lnTo>
                    <a:pt x="734" y="1364"/>
                  </a:lnTo>
                  <a:lnTo>
                    <a:pt x="736" y="1364"/>
                  </a:lnTo>
                  <a:lnTo>
                    <a:pt x="737" y="1364"/>
                  </a:lnTo>
                  <a:lnTo>
                    <a:pt x="740" y="1364"/>
                  </a:lnTo>
                  <a:lnTo>
                    <a:pt x="743" y="1366"/>
                  </a:lnTo>
                  <a:lnTo>
                    <a:pt x="744" y="1367"/>
                  </a:lnTo>
                  <a:lnTo>
                    <a:pt x="743" y="1369"/>
                  </a:lnTo>
                  <a:lnTo>
                    <a:pt x="743" y="1371"/>
                  </a:lnTo>
                  <a:lnTo>
                    <a:pt x="743" y="1372"/>
                  </a:lnTo>
                  <a:lnTo>
                    <a:pt x="741" y="1375"/>
                  </a:lnTo>
                  <a:lnTo>
                    <a:pt x="742" y="1375"/>
                  </a:lnTo>
                  <a:lnTo>
                    <a:pt x="744" y="1374"/>
                  </a:lnTo>
                  <a:lnTo>
                    <a:pt x="745" y="1375"/>
                  </a:lnTo>
                  <a:lnTo>
                    <a:pt x="746" y="1376"/>
                  </a:lnTo>
                  <a:lnTo>
                    <a:pt x="746" y="1377"/>
                  </a:lnTo>
                  <a:lnTo>
                    <a:pt x="744" y="1378"/>
                  </a:lnTo>
                  <a:lnTo>
                    <a:pt x="745" y="1379"/>
                  </a:lnTo>
                  <a:lnTo>
                    <a:pt x="746" y="1381"/>
                  </a:lnTo>
                  <a:lnTo>
                    <a:pt x="749" y="1382"/>
                  </a:lnTo>
                  <a:lnTo>
                    <a:pt x="750" y="1382"/>
                  </a:lnTo>
                  <a:lnTo>
                    <a:pt x="751" y="1384"/>
                  </a:lnTo>
                  <a:lnTo>
                    <a:pt x="752" y="1384"/>
                  </a:lnTo>
                  <a:lnTo>
                    <a:pt x="755" y="1386"/>
                  </a:lnTo>
                  <a:lnTo>
                    <a:pt x="756" y="1386"/>
                  </a:lnTo>
                  <a:lnTo>
                    <a:pt x="757" y="1384"/>
                  </a:lnTo>
                  <a:lnTo>
                    <a:pt x="759" y="1384"/>
                  </a:lnTo>
                  <a:lnTo>
                    <a:pt x="760" y="1384"/>
                  </a:lnTo>
                  <a:lnTo>
                    <a:pt x="761" y="1384"/>
                  </a:lnTo>
                  <a:lnTo>
                    <a:pt x="760" y="1381"/>
                  </a:lnTo>
                  <a:lnTo>
                    <a:pt x="762" y="1381"/>
                  </a:lnTo>
                  <a:lnTo>
                    <a:pt x="764" y="1382"/>
                  </a:lnTo>
                  <a:lnTo>
                    <a:pt x="765" y="1382"/>
                  </a:lnTo>
                  <a:lnTo>
                    <a:pt x="767" y="1385"/>
                  </a:lnTo>
                  <a:lnTo>
                    <a:pt x="770" y="1385"/>
                  </a:lnTo>
                  <a:lnTo>
                    <a:pt x="770" y="1385"/>
                  </a:lnTo>
                  <a:lnTo>
                    <a:pt x="772" y="1385"/>
                  </a:lnTo>
                  <a:lnTo>
                    <a:pt x="772" y="1386"/>
                  </a:lnTo>
                  <a:lnTo>
                    <a:pt x="773" y="1388"/>
                  </a:lnTo>
                  <a:lnTo>
                    <a:pt x="777" y="1390"/>
                  </a:lnTo>
                  <a:lnTo>
                    <a:pt x="778" y="1392"/>
                  </a:lnTo>
                  <a:lnTo>
                    <a:pt x="778" y="1393"/>
                  </a:lnTo>
                  <a:lnTo>
                    <a:pt x="779" y="1394"/>
                  </a:lnTo>
                  <a:lnTo>
                    <a:pt x="779" y="1394"/>
                  </a:lnTo>
                  <a:lnTo>
                    <a:pt x="781" y="1396"/>
                  </a:lnTo>
                  <a:lnTo>
                    <a:pt x="782" y="1399"/>
                  </a:lnTo>
                  <a:lnTo>
                    <a:pt x="783" y="1401"/>
                  </a:lnTo>
                  <a:lnTo>
                    <a:pt x="785" y="1405"/>
                  </a:lnTo>
                  <a:lnTo>
                    <a:pt x="785" y="1408"/>
                  </a:lnTo>
                  <a:lnTo>
                    <a:pt x="787" y="1410"/>
                  </a:lnTo>
                  <a:lnTo>
                    <a:pt x="788" y="1410"/>
                  </a:lnTo>
                  <a:lnTo>
                    <a:pt x="790" y="1412"/>
                  </a:lnTo>
                  <a:lnTo>
                    <a:pt x="790" y="1412"/>
                  </a:lnTo>
                  <a:lnTo>
                    <a:pt x="792" y="1415"/>
                  </a:lnTo>
                  <a:lnTo>
                    <a:pt x="793" y="1415"/>
                  </a:lnTo>
                  <a:lnTo>
                    <a:pt x="795" y="1418"/>
                  </a:lnTo>
                  <a:lnTo>
                    <a:pt x="795" y="1418"/>
                  </a:lnTo>
                  <a:lnTo>
                    <a:pt x="796" y="1419"/>
                  </a:lnTo>
                  <a:lnTo>
                    <a:pt x="796" y="1419"/>
                  </a:lnTo>
                  <a:lnTo>
                    <a:pt x="796" y="1419"/>
                  </a:lnTo>
                  <a:lnTo>
                    <a:pt x="798" y="1421"/>
                  </a:lnTo>
                  <a:lnTo>
                    <a:pt x="798" y="1422"/>
                  </a:lnTo>
                  <a:lnTo>
                    <a:pt x="800" y="1425"/>
                  </a:lnTo>
                  <a:lnTo>
                    <a:pt x="803" y="1426"/>
                  </a:lnTo>
                  <a:lnTo>
                    <a:pt x="803" y="1430"/>
                  </a:lnTo>
                  <a:lnTo>
                    <a:pt x="804" y="1432"/>
                  </a:lnTo>
                  <a:lnTo>
                    <a:pt x="806" y="1433"/>
                  </a:lnTo>
                  <a:lnTo>
                    <a:pt x="806" y="1435"/>
                  </a:lnTo>
                  <a:lnTo>
                    <a:pt x="808" y="1437"/>
                  </a:lnTo>
                  <a:lnTo>
                    <a:pt x="808" y="1439"/>
                  </a:lnTo>
                  <a:lnTo>
                    <a:pt x="809" y="1438"/>
                  </a:lnTo>
                  <a:lnTo>
                    <a:pt x="810" y="1438"/>
                  </a:lnTo>
                  <a:lnTo>
                    <a:pt x="811" y="1439"/>
                  </a:lnTo>
                  <a:lnTo>
                    <a:pt x="811" y="1439"/>
                  </a:lnTo>
                  <a:lnTo>
                    <a:pt x="812" y="1440"/>
                  </a:lnTo>
                  <a:lnTo>
                    <a:pt x="812" y="1442"/>
                  </a:lnTo>
                  <a:lnTo>
                    <a:pt x="813" y="1442"/>
                  </a:lnTo>
                  <a:lnTo>
                    <a:pt x="813" y="1445"/>
                  </a:lnTo>
                  <a:lnTo>
                    <a:pt x="816" y="1448"/>
                  </a:lnTo>
                  <a:lnTo>
                    <a:pt x="816" y="1450"/>
                  </a:lnTo>
                  <a:lnTo>
                    <a:pt x="817" y="1451"/>
                  </a:lnTo>
                  <a:lnTo>
                    <a:pt x="817" y="1452"/>
                  </a:lnTo>
                  <a:lnTo>
                    <a:pt x="817" y="1453"/>
                  </a:lnTo>
                  <a:lnTo>
                    <a:pt x="817" y="1454"/>
                  </a:lnTo>
                  <a:lnTo>
                    <a:pt x="818" y="1455"/>
                  </a:lnTo>
                  <a:lnTo>
                    <a:pt x="819" y="1457"/>
                  </a:lnTo>
                  <a:lnTo>
                    <a:pt x="820" y="1457"/>
                  </a:lnTo>
                  <a:lnTo>
                    <a:pt x="821" y="1458"/>
                  </a:lnTo>
                  <a:lnTo>
                    <a:pt x="821" y="1458"/>
                  </a:lnTo>
                  <a:lnTo>
                    <a:pt x="822" y="1460"/>
                  </a:lnTo>
                  <a:lnTo>
                    <a:pt x="822" y="1462"/>
                  </a:lnTo>
                  <a:lnTo>
                    <a:pt x="826" y="1465"/>
                  </a:lnTo>
                  <a:lnTo>
                    <a:pt x="827" y="1467"/>
                  </a:lnTo>
                  <a:lnTo>
                    <a:pt x="829" y="1467"/>
                  </a:lnTo>
                  <a:lnTo>
                    <a:pt x="829" y="1468"/>
                  </a:lnTo>
                  <a:lnTo>
                    <a:pt x="831" y="1468"/>
                  </a:lnTo>
                  <a:lnTo>
                    <a:pt x="832" y="1468"/>
                  </a:lnTo>
                  <a:lnTo>
                    <a:pt x="832" y="1464"/>
                  </a:lnTo>
                  <a:lnTo>
                    <a:pt x="831" y="1463"/>
                  </a:lnTo>
                  <a:lnTo>
                    <a:pt x="830" y="1461"/>
                  </a:lnTo>
                  <a:lnTo>
                    <a:pt x="829" y="1460"/>
                  </a:lnTo>
                  <a:lnTo>
                    <a:pt x="828" y="1457"/>
                  </a:lnTo>
                  <a:lnTo>
                    <a:pt x="828" y="1456"/>
                  </a:lnTo>
                  <a:lnTo>
                    <a:pt x="826" y="1452"/>
                  </a:lnTo>
                  <a:lnTo>
                    <a:pt x="826" y="1448"/>
                  </a:lnTo>
                  <a:lnTo>
                    <a:pt x="829" y="1444"/>
                  </a:lnTo>
                  <a:lnTo>
                    <a:pt x="833" y="1444"/>
                  </a:lnTo>
                  <a:lnTo>
                    <a:pt x="833" y="1444"/>
                  </a:lnTo>
                  <a:lnTo>
                    <a:pt x="834" y="1442"/>
                  </a:lnTo>
                  <a:lnTo>
                    <a:pt x="835" y="1440"/>
                  </a:lnTo>
                  <a:lnTo>
                    <a:pt x="842" y="1440"/>
                  </a:lnTo>
                  <a:lnTo>
                    <a:pt x="842" y="1441"/>
                  </a:lnTo>
                  <a:lnTo>
                    <a:pt x="843" y="1441"/>
                  </a:lnTo>
                  <a:lnTo>
                    <a:pt x="844" y="1442"/>
                  </a:lnTo>
                  <a:lnTo>
                    <a:pt x="847" y="1443"/>
                  </a:lnTo>
                  <a:lnTo>
                    <a:pt x="849" y="1444"/>
                  </a:lnTo>
                  <a:lnTo>
                    <a:pt x="851" y="1446"/>
                  </a:lnTo>
                  <a:lnTo>
                    <a:pt x="852" y="1446"/>
                  </a:lnTo>
                  <a:lnTo>
                    <a:pt x="853" y="1448"/>
                  </a:lnTo>
                  <a:lnTo>
                    <a:pt x="857" y="1453"/>
                  </a:lnTo>
                  <a:lnTo>
                    <a:pt x="857" y="1453"/>
                  </a:lnTo>
                  <a:lnTo>
                    <a:pt x="860" y="1456"/>
                  </a:lnTo>
                  <a:lnTo>
                    <a:pt x="861" y="1460"/>
                  </a:lnTo>
                  <a:lnTo>
                    <a:pt x="864" y="1464"/>
                  </a:lnTo>
                  <a:lnTo>
                    <a:pt x="867" y="1468"/>
                  </a:lnTo>
                  <a:lnTo>
                    <a:pt x="868" y="1468"/>
                  </a:lnTo>
                  <a:lnTo>
                    <a:pt x="871" y="1468"/>
                  </a:lnTo>
                  <a:lnTo>
                    <a:pt x="872" y="1468"/>
                  </a:lnTo>
                  <a:lnTo>
                    <a:pt x="874" y="1467"/>
                  </a:lnTo>
                  <a:lnTo>
                    <a:pt x="876" y="1465"/>
                  </a:lnTo>
                  <a:lnTo>
                    <a:pt x="876" y="1463"/>
                  </a:lnTo>
                  <a:lnTo>
                    <a:pt x="874" y="1460"/>
                  </a:lnTo>
                  <a:lnTo>
                    <a:pt x="873" y="1459"/>
                  </a:lnTo>
                  <a:lnTo>
                    <a:pt x="873" y="1458"/>
                  </a:lnTo>
                  <a:lnTo>
                    <a:pt x="877" y="1453"/>
                  </a:lnTo>
                  <a:lnTo>
                    <a:pt x="878" y="1453"/>
                  </a:lnTo>
                  <a:lnTo>
                    <a:pt x="879" y="1453"/>
                  </a:lnTo>
                  <a:lnTo>
                    <a:pt x="881" y="1454"/>
                  </a:lnTo>
                  <a:lnTo>
                    <a:pt x="883" y="1456"/>
                  </a:lnTo>
                  <a:lnTo>
                    <a:pt x="884" y="1456"/>
                  </a:lnTo>
                  <a:lnTo>
                    <a:pt x="886" y="1458"/>
                  </a:lnTo>
                  <a:lnTo>
                    <a:pt x="887" y="1458"/>
                  </a:lnTo>
                  <a:lnTo>
                    <a:pt x="890" y="1459"/>
                  </a:lnTo>
                  <a:lnTo>
                    <a:pt x="891" y="1459"/>
                  </a:lnTo>
                  <a:lnTo>
                    <a:pt x="892" y="1460"/>
                  </a:lnTo>
                  <a:lnTo>
                    <a:pt x="892" y="1461"/>
                  </a:lnTo>
                  <a:lnTo>
                    <a:pt x="893" y="1463"/>
                  </a:lnTo>
                  <a:lnTo>
                    <a:pt x="893" y="1464"/>
                  </a:lnTo>
                  <a:lnTo>
                    <a:pt x="892" y="1465"/>
                  </a:lnTo>
                  <a:lnTo>
                    <a:pt x="892" y="1466"/>
                  </a:lnTo>
                  <a:lnTo>
                    <a:pt x="893" y="1467"/>
                  </a:lnTo>
                  <a:lnTo>
                    <a:pt x="894" y="1469"/>
                  </a:lnTo>
                  <a:lnTo>
                    <a:pt x="893" y="1469"/>
                  </a:lnTo>
                  <a:lnTo>
                    <a:pt x="893" y="1470"/>
                  </a:lnTo>
                  <a:lnTo>
                    <a:pt x="895" y="1472"/>
                  </a:lnTo>
                  <a:lnTo>
                    <a:pt x="896" y="1473"/>
                  </a:lnTo>
                  <a:lnTo>
                    <a:pt x="898" y="1476"/>
                  </a:lnTo>
                  <a:lnTo>
                    <a:pt x="900" y="1476"/>
                  </a:lnTo>
                  <a:lnTo>
                    <a:pt x="901" y="1477"/>
                  </a:lnTo>
                  <a:lnTo>
                    <a:pt x="901" y="1481"/>
                  </a:lnTo>
                  <a:lnTo>
                    <a:pt x="900" y="1482"/>
                  </a:lnTo>
                  <a:lnTo>
                    <a:pt x="900" y="1483"/>
                  </a:lnTo>
                  <a:lnTo>
                    <a:pt x="899" y="1484"/>
                  </a:lnTo>
                  <a:lnTo>
                    <a:pt x="900" y="1485"/>
                  </a:lnTo>
                  <a:lnTo>
                    <a:pt x="902" y="1487"/>
                  </a:lnTo>
                  <a:lnTo>
                    <a:pt x="903" y="1487"/>
                  </a:lnTo>
                  <a:lnTo>
                    <a:pt x="904" y="1491"/>
                  </a:lnTo>
                  <a:lnTo>
                    <a:pt x="904" y="1491"/>
                  </a:lnTo>
                  <a:lnTo>
                    <a:pt x="911" y="1498"/>
                  </a:lnTo>
                  <a:lnTo>
                    <a:pt x="912" y="1498"/>
                  </a:lnTo>
                  <a:lnTo>
                    <a:pt x="914" y="1501"/>
                  </a:lnTo>
                  <a:lnTo>
                    <a:pt x="915" y="1502"/>
                  </a:lnTo>
                  <a:lnTo>
                    <a:pt x="915" y="1503"/>
                  </a:lnTo>
                  <a:lnTo>
                    <a:pt x="916" y="1505"/>
                  </a:lnTo>
                  <a:lnTo>
                    <a:pt x="918" y="1506"/>
                  </a:lnTo>
                  <a:lnTo>
                    <a:pt x="919" y="1508"/>
                  </a:lnTo>
                  <a:lnTo>
                    <a:pt x="921" y="1511"/>
                  </a:lnTo>
                  <a:lnTo>
                    <a:pt x="921" y="1512"/>
                  </a:lnTo>
                  <a:lnTo>
                    <a:pt x="922" y="1513"/>
                  </a:lnTo>
                  <a:lnTo>
                    <a:pt x="922" y="1516"/>
                  </a:lnTo>
                  <a:lnTo>
                    <a:pt x="924" y="1518"/>
                  </a:lnTo>
                  <a:lnTo>
                    <a:pt x="928" y="1520"/>
                  </a:lnTo>
                  <a:lnTo>
                    <a:pt x="931" y="1524"/>
                  </a:lnTo>
                  <a:lnTo>
                    <a:pt x="931" y="1524"/>
                  </a:lnTo>
                  <a:lnTo>
                    <a:pt x="934" y="1527"/>
                  </a:lnTo>
                  <a:lnTo>
                    <a:pt x="935" y="1527"/>
                  </a:lnTo>
                  <a:lnTo>
                    <a:pt x="935" y="1528"/>
                  </a:lnTo>
                  <a:lnTo>
                    <a:pt x="937" y="1530"/>
                  </a:lnTo>
                  <a:lnTo>
                    <a:pt x="938" y="1533"/>
                  </a:lnTo>
                  <a:lnTo>
                    <a:pt x="938" y="1534"/>
                  </a:lnTo>
                  <a:lnTo>
                    <a:pt x="938" y="1534"/>
                  </a:lnTo>
                  <a:lnTo>
                    <a:pt x="938" y="1536"/>
                  </a:lnTo>
                  <a:lnTo>
                    <a:pt x="940" y="1538"/>
                  </a:lnTo>
                  <a:lnTo>
                    <a:pt x="941" y="1540"/>
                  </a:lnTo>
                  <a:lnTo>
                    <a:pt x="944" y="1543"/>
                  </a:lnTo>
                  <a:lnTo>
                    <a:pt x="944" y="1545"/>
                  </a:lnTo>
                  <a:lnTo>
                    <a:pt x="946" y="1548"/>
                  </a:lnTo>
                  <a:lnTo>
                    <a:pt x="946" y="1551"/>
                  </a:lnTo>
                  <a:lnTo>
                    <a:pt x="948" y="1552"/>
                  </a:lnTo>
                  <a:lnTo>
                    <a:pt x="948" y="1552"/>
                  </a:lnTo>
                  <a:lnTo>
                    <a:pt x="949" y="1554"/>
                  </a:lnTo>
                  <a:lnTo>
                    <a:pt x="950" y="1556"/>
                  </a:lnTo>
                  <a:lnTo>
                    <a:pt x="952" y="1560"/>
                  </a:lnTo>
                  <a:lnTo>
                    <a:pt x="952" y="1561"/>
                  </a:lnTo>
                  <a:lnTo>
                    <a:pt x="953" y="1563"/>
                  </a:lnTo>
                  <a:lnTo>
                    <a:pt x="953" y="1564"/>
                  </a:lnTo>
                  <a:lnTo>
                    <a:pt x="954" y="1565"/>
                  </a:lnTo>
                  <a:lnTo>
                    <a:pt x="956" y="1567"/>
                  </a:lnTo>
                  <a:lnTo>
                    <a:pt x="956" y="1567"/>
                  </a:lnTo>
                  <a:lnTo>
                    <a:pt x="958" y="1569"/>
                  </a:lnTo>
                  <a:lnTo>
                    <a:pt x="958" y="1570"/>
                  </a:lnTo>
                  <a:lnTo>
                    <a:pt x="962" y="1573"/>
                  </a:lnTo>
                  <a:lnTo>
                    <a:pt x="964" y="1574"/>
                  </a:lnTo>
                  <a:lnTo>
                    <a:pt x="964" y="1574"/>
                  </a:lnTo>
                  <a:lnTo>
                    <a:pt x="968" y="1578"/>
                  </a:lnTo>
                  <a:lnTo>
                    <a:pt x="969" y="1580"/>
                  </a:lnTo>
                  <a:lnTo>
                    <a:pt x="969" y="1581"/>
                  </a:lnTo>
                  <a:lnTo>
                    <a:pt x="969" y="1581"/>
                  </a:lnTo>
                  <a:lnTo>
                    <a:pt x="970" y="1581"/>
                  </a:lnTo>
                  <a:lnTo>
                    <a:pt x="970" y="1581"/>
                  </a:lnTo>
                  <a:lnTo>
                    <a:pt x="970" y="1582"/>
                  </a:lnTo>
                  <a:lnTo>
                    <a:pt x="970" y="1582"/>
                  </a:lnTo>
                  <a:lnTo>
                    <a:pt x="970" y="1583"/>
                  </a:lnTo>
                  <a:lnTo>
                    <a:pt x="973" y="1586"/>
                  </a:lnTo>
                  <a:lnTo>
                    <a:pt x="973" y="1587"/>
                  </a:lnTo>
                  <a:lnTo>
                    <a:pt x="975" y="1590"/>
                  </a:lnTo>
                  <a:lnTo>
                    <a:pt x="975" y="1590"/>
                  </a:lnTo>
                  <a:lnTo>
                    <a:pt x="977" y="1593"/>
                  </a:lnTo>
                  <a:lnTo>
                    <a:pt x="977" y="1594"/>
                  </a:lnTo>
                  <a:lnTo>
                    <a:pt x="979" y="1596"/>
                  </a:lnTo>
                  <a:lnTo>
                    <a:pt x="981" y="1598"/>
                  </a:lnTo>
                  <a:lnTo>
                    <a:pt x="981" y="1598"/>
                  </a:lnTo>
                  <a:lnTo>
                    <a:pt x="982" y="1599"/>
                  </a:lnTo>
                  <a:lnTo>
                    <a:pt x="982" y="1602"/>
                  </a:lnTo>
                  <a:lnTo>
                    <a:pt x="982" y="1603"/>
                  </a:lnTo>
                  <a:lnTo>
                    <a:pt x="982" y="1605"/>
                  </a:lnTo>
                  <a:lnTo>
                    <a:pt x="982" y="1606"/>
                  </a:lnTo>
                  <a:lnTo>
                    <a:pt x="982" y="1607"/>
                  </a:lnTo>
                  <a:lnTo>
                    <a:pt x="982" y="1608"/>
                  </a:lnTo>
                  <a:lnTo>
                    <a:pt x="982" y="1608"/>
                  </a:lnTo>
                  <a:lnTo>
                    <a:pt x="982" y="1610"/>
                  </a:lnTo>
                  <a:lnTo>
                    <a:pt x="981" y="1612"/>
                  </a:lnTo>
                  <a:lnTo>
                    <a:pt x="980" y="1612"/>
                  </a:lnTo>
                  <a:lnTo>
                    <a:pt x="977" y="1609"/>
                  </a:lnTo>
                  <a:lnTo>
                    <a:pt x="977" y="1607"/>
                  </a:lnTo>
                  <a:lnTo>
                    <a:pt x="976" y="1605"/>
                  </a:lnTo>
                  <a:lnTo>
                    <a:pt x="975" y="1603"/>
                  </a:lnTo>
                  <a:lnTo>
                    <a:pt x="975" y="1602"/>
                  </a:lnTo>
                  <a:lnTo>
                    <a:pt x="975" y="1602"/>
                  </a:lnTo>
                  <a:lnTo>
                    <a:pt x="972" y="1599"/>
                  </a:lnTo>
                  <a:lnTo>
                    <a:pt x="971" y="1598"/>
                  </a:lnTo>
                  <a:lnTo>
                    <a:pt x="971" y="1598"/>
                  </a:lnTo>
                  <a:lnTo>
                    <a:pt x="968" y="1595"/>
                  </a:lnTo>
                  <a:lnTo>
                    <a:pt x="968" y="1595"/>
                  </a:lnTo>
                  <a:lnTo>
                    <a:pt x="967" y="1594"/>
                  </a:lnTo>
                  <a:lnTo>
                    <a:pt x="966" y="1594"/>
                  </a:lnTo>
                  <a:lnTo>
                    <a:pt x="964" y="1592"/>
                  </a:lnTo>
                  <a:lnTo>
                    <a:pt x="964" y="1591"/>
                  </a:lnTo>
                  <a:lnTo>
                    <a:pt x="962" y="1590"/>
                  </a:lnTo>
                  <a:lnTo>
                    <a:pt x="961" y="1589"/>
                  </a:lnTo>
                  <a:lnTo>
                    <a:pt x="961" y="1587"/>
                  </a:lnTo>
                  <a:lnTo>
                    <a:pt x="960" y="1586"/>
                  </a:lnTo>
                  <a:lnTo>
                    <a:pt x="960" y="1584"/>
                  </a:lnTo>
                  <a:lnTo>
                    <a:pt x="961" y="1583"/>
                  </a:lnTo>
                  <a:lnTo>
                    <a:pt x="960" y="1582"/>
                  </a:lnTo>
                  <a:lnTo>
                    <a:pt x="960" y="1581"/>
                  </a:lnTo>
                  <a:lnTo>
                    <a:pt x="960" y="1580"/>
                  </a:lnTo>
                  <a:lnTo>
                    <a:pt x="960" y="1580"/>
                  </a:lnTo>
                  <a:lnTo>
                    <a:pt x="960" y="1579"/>
                  </a:lnTo>
                  <a:lnTo>
                    <a:pt x="960" y="1579"/>
                  </a:lnTo>
                  <a:lnTo>
                    <a:pt x="960" y="1578"/>
                  </a:lnTo>
                  <a:lnTo>
                    <a:pt x="960" y="1577"/>
                  </a:lnTo>
                  <a:lnTo>
                    <a:pt x="959" y="1576"/>
                  </a:lnTo>
                  <a:lnTo>
                    <a:pt x="958" y="1576"/>
                  </a:lnTo>
                  <a:lnTo>
                    <a:pt x="957" y="1575"/>
                  </a:lnTo>
                  <a:lnTo>
                    <a:pt x="957" y="1574"/>
                  </a:lnTo>
                  <a:lnTo>
                    <a:pt x="955" y="1573"/>
                  </a:lnTo>
                  <a:lnTo>
                    <a:pt x="955" y="1572"/>
                  </a:lnTo>
                  <a:lnTo>
                    <a:pt x="952" y="1570"/>
                  </a:lnTo>
                  <a:lnTo>
                    <a:pt x="951" y="1571"/>
                  </a:lnTo>
                  <a:lnTo>
                    <a:pt x="951" y="1574"/>
                  </a:lnTo>
                  <a:lnTo>
                    <a:pt x="952" y="1576"/>
                  </a:lnTo>
                  <a:lnTo>
                    <a:pt x="952" y="1580"/>
                  </a:lnTo>
                  <a:lnTo>
                    <a:pt x="951" y="1581"/>
                  </a:lnTo>
                  <a:lnTo>
                    <a:pt x="951" y="1582"/>
                  </a:lnTo>
                  <a:lnTo>
                    <a:pt x="951" y="1583"/>
                  </a:lnTo>
                  <a:lnTo>
                    <a:pt x="950" y="1584"/>
                  </a:lnTo>
                  <a:lnTo>
                    <a:pt x="948" y="1584"/>
                  </a:lnTo>
                  <a:lnTo>
                    <a:pt x="948" y="1585"/>
                  </a:lnTo>
                  <a:lnTo>
                    <a:pt x="947" y="1586"/>
                  </a:lnTo>
                  <a:lnTo>
                    <a:pt x="947" y="1588"/>
                  </a:lnTo>
                  <a:lnTo>
                    <a:pt x="950" y="1591"/>
                  </a:lnTo>
                  <a:lnTo>
                    <a:pt x="951" y="1591"/>
                  </a:lnTo>
                  <a:lnTo>
                    <a:pt x="951" y="1593"/>
                  </a:lnTo>
                  <a:lnTo>
                    <a:pt x="952" y="1594"/>
                  </a:lnTo>
                  <a:lnTo>
                    <a:pt x="952" y="1594"/>
                  </a:lnTo>
                  <a:lnTo>
                    <a:pt x="953" y="1594"/>
                  </a:lnTo>
                  <a:lnTo>
                    <a:pt x="954" y="1595"/>
                  </a:lnTo>
                  <a:lnTo>
                    <a:pt x="954" y="1596"/>
                  </a:lnTo>
                  <a:lnTo>
                    <a:pt x="955" y="1596"/>
                  </a:lnTo>
                  <a:lnTo>
                    <a:pt x="957" y="1597"/>
                  </a:lnTo>
                  <a:lnTo>
                    <a:pt x="957" y="1597"/>
                  </a:lnTo>
                  <a:lnTo>
                    <a:pt x="958" y="1597"/>
                  </a:lnTo>
                  <a:lnTo>
                    <a:pt x="959" y="1598"/>
                  </a:lnTo>
                  <a:lnTo>
                    <a:pt x="959" y="1602"/>
                  </a:lnTo>
                  <a:lnTo>
                    <a:pt x="959" y="1603"/>
                  </a:lnTo>
                  <a:lnTo>
                    <a:pt x="958" y="1603"/>
                  </a:lnTo>
                  <a:lnTo>
                    <a:pt x="958" y="1604"/>
                  </a:lnTo>
                  <a:lnTo>
                    <a:pt x="959" y="1605"/>
                  </a:lnTo>
                  <a:lnTo>
                    <a:pt x="959" y="1608"/>
                  </a:lnTo>
                  <a:lnTo>
                    <a:pt x="959" y="1609"/>
                  </a:lnTo>
                  <a:lnTo>
                    <a:pt x="960" y="1608"/>
                  </a:lnTo>
                  <a:lnTo>
                    <a:pt x="961" y="1608"/>
                  </a:lnTo>
                  <a:lnTo>
                    <a:pt x="962" y="1608"/>
                  </a:lnTo>
                  <a:lnTo>
                    <a:pt x="963" y="1606"/>
                  </a:lnTo>
                  <a:lnTo>
                    <a:pt x="964" y="1606"/>
                  </a:lnTo>
                  <a:lnTo>
                    <a:pt x="966" y="1608"/>
                  </a:lnTo>
                  <a:lnTo>
                    <a:pt x="966" y="1608"/>
                  </a:lnTo>
                  <a:lnTo>
                    <a:pt x="967" y="1610"/>
                  </a:lnTo>
                  <a:lnTo>
                    <a:pt x="967" y="1615"/>
                  </a:lnTo>
                  <a:lnTo>
                    <a:pt x="968" y="1615"/>
                  </a:lnTo>
                  <a:lnTo>
                    <a:pt x="968" y="1618"/>
                  </a:lnTo>
                  <a:lnTo>
                    <a:pt x="968" y="1618"/>
                  </a:lnTo>
                  <a:lnTo>
                    <a:pt x="968" y="1623"/>
                  </a:lnTo>
                  <a:lnTo>
                    <a:pt x="969" y="1625"/>
                  </a:lnTo>
                  <a:lnTo>
                    <a:pt x="969" y="1626"/>
                  </a:lnTo>
                  <a:lnTo>
                    <a:pt x="971" y="1628"/>
                  </a:lnTo>
                  <a:lnTo>
                    <a:pt x="971" y="1630"/>
                  </a:lnTo>
                  <a:lnTo>
                    <a:pt x="972" y="1631"/>
                  </a:lnTo>
                  <a:lnTo>
                    <a:pt x="973" y="1634"/>
                  </a:lnTo>
                  <a:lnTo>
                    <a:pt x="977" y="1638"/>
                  </a:lnTo>
                  <a:lnTo>
                    <a:pt x="980" y="1645"/>
                  </a:lnTo>
                  <a:lnTo>
                    <a:pt x="982" y="1647"/>
                  </a:lnTo>
                  <a:lnTo>
                    <a:pt x="982" y="1648"/>
                  </a:lnTo>
                  <a:lnTo>
                    <a:pt x="983" y="1650"/>
                  </a:lnTo>
                  <a:lnTo>
                    <a:pt x="984" y="1651"/>
                  </a:lnTo>
                  <a:lnTo>
                    <a:pt x="984" y="1653"/>
                  </a:lnTo>
                  <a:lnTo>
                    <a:pt x="985" y="1654"/>
                  </a:lnTo>
                  <a:lnTo>
                    <a:pt x="985" y="1655"/>
                  </a:lnTo>
                  <a:lnTo>
                    <a:pt x="987" y="1656"/>
                  </a:lnTo>
                  <a:lnTo>
                    <a:pt x="988" y="1660"/>
                  </a:lnTo>
                  <a:lnTo>
                    <a:pt x="989" y="1661"/>
                  </a:lnTo>
                  <a:lnTo>
                    <a:pt x="990" y="1661"/>
                  </a:lnTo>
                  <a:lnTo>
                    <a:pt x="992" y="1663"/>
                  </a:lnTo>
                  <a:lnTo>
                    <a:pt x="992" y="1664"/>
                  </a:lnTo>
                  <a:lnTo>
                    <a:pt x="992" y="1667"/>
                  </a:lnTo>
                  <a:lnTo>
                    <a:pt x="991" y="1669"/>
                  </a:lnTo>
                  <a:lnTo>
                    <a:pt x="990" y="1672"/>
                  </a:lnTo>
                  <a:lnTo>
                    <a:pt x="990" y="1672"/>
                  </a:lnTo>
                  <a:lnTo>
                    <a:pt x="990" y="1673"/>
                  </a:lnTo>
                  <a:lnTo>
                    <a:pt x="990" y="1677"/>
                  </a:lnTo>
                  <a:lnTo>
                    <a:pt x="990" y="1678"/>
                  </a:lnTo>
                  <a:lnTo>
                    <a:pt x="990" y="1680"/>
                  </a:lnTo>
                  <a:lnTo>
                    <a:pt x="989" y="1680"/>
                  </a:lnTo>
                  <a:lnTo>
                    <a:pt x="989" y="1682"/>
                  </a:lnTo>
                  <a:lnTo>
                    <a:pt x="987" y="1685"/>
                  </a:lnTo>
                  <a:lnTo>
                    <a:pt x="986" y="1687"/>
                  </a:lnTo>
                  <a:lnTo>
                    <a:pt x="985" y="1688"/>
                  </a:lnTo>
                  <a:lnTo>
                    <a:pt x="985" y="1690"/>
                  </a:lnTo>
                  <a:lnTo>
                    <a:pt x="984" y="1691"/>
                  </a:lnTo>
                  <a:lnTo>
                    <a:pt x="984" y="1692"/>
                  </a:lnTo>
                  <a:lnTo>
                    <a:pt x="984" y="1693"/>
                  </a:lnTo>
                  <a:lnTo>
                    <a:pt x="984" y="1694"/>
                  </a:lnTo>
                  <a:lnTo>
                    <a:pt x="983" y="1695"/>
                  </a:lnTo>
                  <a:lnTo>
                    <a:pt x="983" y="1699"/>
                  </a:lnTo>
                  <a:lnTo>
                    <a:pt x="984" y="1700"/>
                  </a:lnTo>
                  <a:lnTo>
                    <a:pt x="984" y="1702"/>
                  </a:lnTo>
                  <a:lnTo>
                    <a:pt x="984" y="1704"/>
                  </a:lnTo>
                  <a:lnTo>
                    <a:pt x="984" y="1705"/>
                  </a:lnTo>
                  <a:lnTo>
                    <a:pt x="985" y="1705"/>
                  </a:lnTo>
                  <a:lnTo>
                    <a:pt x="985" y="1707"/>
                  </a:lnTo>
                  <a:lnTo>
                    <a:pt x="986" y="1709"/>
                  </a:lnTo>
                  <a:lnTo>
                    <a:pt x="986" y="1710"/>
                  </a:lnTo>
                  <a:lnTo>
                    <a:pt x="988" y="1714"/>
                  </a:lnTo>
                  <a:lnTo>
                    <a:pt x="988" y="1714"/>
                  </a:lnTo>
                  <a:lnTo>
                    <a:pt x="989" y="1716"/>
                  </a:lnTo>
                  <a:lnTo>
                    <a:pt x="990" y="1717"/>
                  </a:lnTo>
                  <a:lnTo>
                    <a:pt x="990" y="1718"/>
                  </a:lnTo>
                  <a:lnTo>
                    <a:pt x="993" y="1723"/>
                  </a:lnTo>
                  <a:lnTo>
                    <a:pt x="993" y="1724"/>
                  </a:lnTo>
                  <a:lnTo>
                    <a:pt x="994" y="1724"/>
                  </a:lnTo>
                  <a:lnTo>
                    <a:pt x="994" y="1726"/>
                  </a:lnTo>
                  <a:lnTo>
                    <a:pt x="994" y="1726"/>
                  </a:lnTo>
                  <a:lnTo>
                    <a:pt x="994" y="1729"/>
                  </a:lnTo>
                  <a:lnTo>
                    <a:pt x="993" y="1731"/>
                  </a:lnTo>
                  <a:lnTo>
                    <a:pt x="993" y="1732"/>
                  </a:lnTo>
                  <a:lnTo>
                    <a:pt x="994" y="1733"/>
                  </a:lnTo>
                  <a:lnTo>
                    <a:pt x="994" y="1735"/>
                  </a:lnTo>
                  <a:lnTo>
                    <a:pt x="992" y="1738"/>
                  </a:lnTo>
                  <a:lnTo>
                    <a:pt x="991" y="1739"/>
                  </a:lnTo>
                  <a:lnTo>
                    <a:pt x="990" y="1740"/>
                  </a:lnTo>
                  <a:lnTo>
                    <a:pt x="986" y="1740"/>
                  </a:lnTo>
                  <a:lnTo>
                    <a:pt x="985" y="1739"/>
                  </a:lnTo>
                  <a:lnTo>
                    <a:pt x="984" y="1739"/>
                  </a:lnTo>
                  <a:lnTo>
                    <a:pt x="983" y="1738"/>
                  </a:lnTo>
                  <a:lnTo>
                    <a:pt x="982" y="1738"/>
                  </a:lnTo>
                  <a:lnTo>
                    <a:pt x="976" y="1732"/>
                  </a:lnTo>
                  <a:lnTo>
                    <a:pt x="975" y="1732"/>
                  </a:lnTo>
                  <a:lnTo>
                    <a:pt x="971" y="1727"/>
                  </a:lnTo>
                  <a:lnTo>
                    <a:pt x="971" y="1727"/>
                  </a:lnTo>
                  <a:lnTo>
                    <a:pt x="969" y="1725"/>
                  </a:lnTo>
                  <a:lnTo>
                    <a:pt x="969" y="1725"/>
                  </a:lnTo>
                  <a:lnTo>
                    <a:pt x="967" y="1723"/>
                  </a:lnTo>
                  <a:lnTo>
                    <a:pt x="966" y="1720"/>
                  </a:lnTo>
                  <a:lnTo>
                    <a:pt x="966" y="1720"/>
                  </a:lnTo>
                  <a:lnTo>
                    <a:pt x="966" y="1718"/>
                  </a:lnTo>
                  <a:lnTo>
                    <a:pt x="963" y="1712"/>
                  </a:lnTo>
                  <a:lnTo>
                    <a:pt x="962" y="1711"/>
                  </a:lnTo>
                  <a:lnTo>
                    <a:pt x="962" y="1710"/>
                  </a:lnTo>
                  <a:lnTo>
                    <a:pt x="960" y="1707"/>
                  </a:lnTo>
                  <a:lnTo>
                    <a:pt x="959" y="1706"/>
                  </a:lnTo>
                  <a:lnTo>
                    <a:pt x="958" y="1704"/>
                  </a:lnTo>
                  <a:lnTo>
                    <a:pt x="958" y="1703"/>
                  </a:lnTo>
                  <a:lnTo>
                    <a:pt x="956" y="1700"/>
                  </a:lnTo>
                  <a:lnTo>
                    <a:pt x="956" y="1700"/>
                  </a:lnTo>
                  <a:lnTo>
                    <a:pt x="952" y="1696"/>
                  </a:lnTo>
                  <a:lnTo>
                    <a:pt x="952" y="1696"/>
                  </a:lnTo>
                  <a:lnTo>
                    <a:pt x="950" y="1694"/>
                  </a:lnTo>
                  <a:lnTo>
                    <a:pt x="949" y="1694"/>
                  </a:lnTo>
                  <a:lnTo>
                    <a:pt x="949" y="1693"/>
                  </a:lnTo>
                  <a:lnTo>
                    <a:pt x="945" y="1690"/>
                  </a:lnTo>
                  <a:lnTo>
                    <a:pt x="944" y="1690"/>
                  </a:lnTo>
                  <a:lnTo>
                    <a:pt x="943" y="1689"/>
                  </a:lnTo>
                  <a:lnTo>
                    <a:pt x="941" y="1686"/>
                  </a:lnTo>
                  <a:lnTo>
                    <a:pt x="941" y="1685"/>
                  </a:lnTo>
                  <a:lnTo>
                    <a:pt x="939" y="1683"/>
                  </a:lnTo>
                  <a:lnTo>
                    <a:pt x="935" y="1679"/>
                  </a:lnTo>
                  <a:lnTo>
                    <a:pt x="933" y="1678"/>
                  </a:lnTo>
                  <a:lnTo>
                    <a:pt x="932" y="1676"/>
                  </a:lnTo>
                  <a:lnTo>
                    <a:pt x="931" y="1676"/>
                  </a:lnTo>
                  <a:lnTo>
                    <a:pt x="929" y="1675"/>
                  </a:lnTo>
                  <a:lnTo>
                    <a:pt x="928" y="1675"/>
                  </a:lnTo>
                  <a:lnTo>
                    <a:pt x="927" y="1674"/>
                  </a:lnTo>
                  <a:lnTo>
                    <a:pt x="925" y="1674"/>
                  </a:lnTo>
                  <a:lnTo>
                    <a:pt x="923" y="1672"/>
                  </a:lnTo>
                  <a:lnTo>
                    <a:pt x="922" y="1671"/>
                  </a:lnTo>
                  <a:lnTo>
                    <a:pt x="922" y="1671"/>
                  </a:lnTo>
                  <a:lnTo>
                    <a:pt x="921" y="1670"/>
                  </a:lnTo>
                  <a:lnTo>
                    <a:pt x="921" y="1670"/>
                  </a:lnTo>
                  <a:lnTo>
                    <a:pt x="917" y="1666"/>
                  </a:lnTo>
                  <a:lnTo>
                    <a:pt x="916" y="1666"/>
                  </a:lnTo>
                  <a:lnTo>
                    <a:pt x="916" y="1665"/>
                  </a:lnTo>
                  <a:lnTo>
                    <a:pt x="914" y="1663"/>
                  </a:lnTo>
                  <a:lnTo>
                    <a:pt x="913" y="1663"/>
                  </a:lnTo>
                  <a:lnTo>
                    <a:pt x="912" y="1661"/>
                  </a:lnTo>
                  <a:lnTo>
                    <a:pt x="911" y="1661"/>
                  </a:lnTo>
                  <a:lnTo>
                    <a:pt x="910" y="1660"/>
                  </a:lnTo>
                  <a:lnTo>
                    <a:pt x="908" y="1659"/>
                  </a:lnTo>
                  <a:lnTo>
                    <a:pt x="906" y="1658"/>
                  </a:lnTo>
                  <a:lnTo>
                    <a:pt x="906" y="1657"/>
                  </a:lnTo>
                  <a:lnTo>
                    <a:pt x="908" y="1657"/>
                  </a:lnTo>
                  <a:lnTo>
                    <a:pt x="910" y="1655"/>
                  </a:lnTo>
                  <a:lnTo>
                    <a:pt x="911" y="1653"/>
                  </a:lnTo>
                  <a:lnTo>
                    <a:pt x="912" y="1652"/>
                  </a:lnTo>
                  <a:lnTo>
                    <a:pt x="912" y="1650"/>
                  </a:lnTo>
                  <a:lnTo>
                    <a:pt x="912" y="1650"/>
                  </a:lnTo>
                  <a:lnTo>
                    <a:pt x="912" y="1646"/>
                  </a:lnTo>
                  <a:lnTo>
                    <a:pt x="916" y="1642"/>
                  </a:lnTo>
                  <a:lnTo>
                    <a:pt x="915" y="1642"/>
                  </a:lnTo>
                  <a:lnTo>
                    <a:pt x="912" y="1645"/>
                  </a:lnTo>
                  <a:lnTo>
                    <a:pt x="912" y="1648"/>
                  </a:lnTo>
                  <a:lnTo>
                    <a:pt x="911" y="1649"/>
                  </a:lnTo>
                  <a:lnTo>
                    <a:pt x="910" y="1651"/>
                  </a:lnTo>
                  <a:lnTo>
                    <a:pt x="907" y="1655"/>
                  </a:lnTo>
                  <a:lnTo>
                    <a:pt x="907" y="1656"/>
                  </a:lnTo>
                  <a:lnTo>
                    <a:pt x="907" y="1656"/>
                  </a:lnTo>
                  <a:lnTo>
                    <a:pt x="906" y="1656"/>
                  </a:lnTo>
                  <a:lnTo>
                    <a:pt x="905" y="1657"/>
                  </a:lnTo>
                  <a:lnTo>
                    <a:pt x="904" y="1657"/>
                  </a:lnTo>
                  <a:lnTo>
                    <a:pt x="904" y="1658"/>
                  </a:lnTo>
                  <a:lnTo>
                    <a:pt x="900" y="1658"/>
                  </a:lnTo>
                  <a:lnTo>
                    <a:pt x="899" y="1658"/>
                  </a:lnTo>
                  <a:lnTo>
                    <a:pt x="898" y="1659"/>
                  </a:lnTo>
                  <a:lnTo>
                    <a:pt x="896" y="1659"/>
                  </a:lnTo>
                  <a:lnTo>
                    <a:pt x="894" y="1658"/>
                  </a:lnTo>
                  <a:lnTo>
                    <a:pt x="893" y="1658"/>
                  </a:lnTo>
                  <a:lnTo>
                    <a:pt x="891" y="1656"/>
                  </a:lnTo>
                  <a:lnTo>
                    <a:pt x="890" y="1654"/>
                  </a:lnTo>
                  <a:lnTo>
                    <a:pt x="888" y="1652"/>
                  </a:lnTo>
                  <a:lnTo>
                    <a:pt x="888" y="1651"/>
                  </a:lnTo>
                  <a:lnTo>
                    <a:pt x="887" y="1651"/>
                  </a:lnTo>
                  <a:lnTo>
                    <a:pt x="887" y="1650"/>
                  </a:lnTo>
                  <a:lnTo>
                    <a:pt x="884" y="1647"/>
                  </a:lnTo>
                  <a:lnTo>
                    <a:pt x="884" y="1647"/>
                  </a:lnTo>
                  <a:lnTo>
                    <a:pt x="883" y="1647"/>
                  </a:lnTo>
                  <a:lnTo>
                    <a:pt x="882" y="1645"/>
                  </a:lnTo>
                  <a:lnTo>
                    <a:pt x="882" y="1645"/>
                  </a:lnTo>
                  <a:lnTo>
                    <a:pt x="880" y="1644"/>
                  </a:lnTo>
                  <a:lnTo>
                    <a:pt x="874" y="1640"/>
                  </a:lnTo>
                  <a:lnTo>
                    <a:pt x="872" y="1638"/>
                  </a:lnTo>
                  <a:lnTo>
                    <a:pt x="872" y="1638"/>
                  </a:lnTo>
                  <a:lnTo>
                    <a:pt x="874" y="1637"/>
                  </a:lnTo>
                  <a:lnTo>
                    <a:pt x="874" y="1637"/>
                  </a:lnTo>
                  <a:lnTo>
                    <a:pt x="875" y="1639"/>
                  </a:lnTo>
                  <a:lnTo>
                    <a:pt x="876" y="1638"/>
                  </a:lnTo>
                  <a:lnTo>
                    <a:pt x="874" y="1636"/>
                  </a:lnTo>
                  <a:lnTo>
                    <a:pt x="874" y="1635"/>
                  </a:lnTo>
                  <a:lnTo>
                    <a:pt x="875" y="1635"/>
                  </a:lnTo>
                  <a:lnTo>
                    <a:pt x="874" y="1629"/>
                  </a:lnTo>
                  <a:lnTo>
                    <a:pt x="873" y="1628"/>
                  </a:lnTo>
                  <a:lnTo>
                    <a:pt x="872" y="1627"/>
                  </a:lnTo>
                  <a:lnTo>
                    <a:pt x="871" y="1627"/>
                  </a:lnTo>
                  <a:lnTo>
                    <a:pt x="873" y="1629"/>
                  </a:lnTo>
                  <a:lnTo>
                    <a:pt x="874" y="1629"/>
                  </a:lnTo>
                  <a:lnTo>
                    <a:pt x="874" y="1632"/>
                  </a:lnTo>
                  <a:lnTo>
                    <a:pt x="874" y="1632"/>
                  </a:lnTo>
                  <a:lnTo>
                    <a:pt x="874" y="1634"/>
                  </a:lnTo>
                  <a:lnTo>
                    <a:pt x="874" y="1634"/>
                  </a:lnTo>
                  <a:lnTo>
                    <a:pt x="873" y="1636"/>
                  </a:lnTo>
                  <a:lnTo>
                    <a:pt x="872" y="1637"/>
                  </a:lnTo>
                  <a:lnTo>
                    <a:pt x="872" y="1638"/>
                  </a:lnTo>
                  <a:lnTo>
                    <a:pt x="870" y="1638"/>
                  </a:lnTo>
                  <a:lnTo>
                    <a:pt x="867" y="1636"/>
                  </a:lnTo>
                  <a:lnTo>
                    <a:pt x="866" y="1635"/>
                  </a:lnTo>
                  <a:lnTo>
                    <a:pt x="865" y="1635"/>
                  </a:lnTo>
                  <a:lnTo>
                    <a:pt x="864" y="1634"/>
                  </a:lnTo>
                  <a:lnTo>
                    <a:pt x="862" y="1633"/>
                  </a:lnTo>
                  <a:lnTo>
                    <a:pt x="861" y="1633"/>
                  </a:lnTo>
                  <a:lnTo>
                    <a:pt x="859" y="1632"/>
                  </a:lnTo>
                  <a:lnTo>
                    <a:pt x="858" y="1632"/>
                  </a:lnTo>
                  <a:lnTo>
                    <a:pt x="857" y="1632"/>
                  </a:lnTo>
                  <a:lnTo>
                    <a:pt x="854" y="1632"/>
                  </a:lnTo>
                  <a:lnTo>
                    <a:pt x="853" y="1631"/>
                  </a:lnTo>
                  <a:lnTo>
                    <a:pt x="851" y="1631"/>
                  </a:lnTo>
                  <a:lnTo>
                    <a:pt x="850" y="1631"/>
                  </a:lnTo>
                  <a:lnTo>
                    <a:pt x="849" y="1631"/>
                  </a:lnTo>
                  <a:lnTo>
                    <a:pt x="848" y="1630"/>
                  </a:lnTo>
                  <a:lnTo>
                    <a:pt x="847" y="1629"/>
                  </a:lnTo>
                  <a:lnTo>
                    <a:pt x="849" y="1628"/>
                  </a:lnTo>
                  <a:lnTo>
                    <a:pt x="848" y="1628"/>
                  </a:lnTo>
                  <a:lnTo>
                    <a:pt x="848" y="1628"/>
                  </a:lnTo>
                  <a:lnTo>
                    <a:pt x="846" y="1629"/>
                  </a:lnTo>
                  <a:lnTo>
                    <a:pt x="846" y="1629"/>
                  </a:lnTo>
                  <a:lnTo>
                    <a:pt x="844" y="1629"/>
                  </a:lnTo>
                  <a:lnTo>
                    <a:pt x="841" y="1627"/>
                  </a:lnTo>
                  <a:lnTo>
                    <a:pt x="840" y="1627"/>
                  </a:lnTo>
                  <a:lnTo>
                    <a:pt x="838" y="1626"/>
                  </a:lnTo>
                  <a:lnTo>
                    <a:pt x="836" y="1626"/>
                  </a:lnTo>
                  <a:lnTo>
                    <a:pt x="836" y="1625"/>
                  </a:lnTo>
                  <a:lnTo>
                    <a:pt x="832" y="1625"/>
                  </a:lnTo>
                  <a:lnTo>
                    <a:pt x="831" y="1626"/>
                  </a:lnTo>
                  <a:lnTo>
                    <a:pt x="825" y="1626"/>
                  </a:lnTo>
                  <a:lnTo>
                    <a:pt x="824" y="1625"/>
                  </a:lnTo>
                  <a:lnTo>
                    <a:pt x="823" y="1625"/>
                  </a:lnTo>
                  <a:lnTo>
                    <a:pt x="822" y="1624"/>
                  </a:lnTo>
                  <a:lnTo>
                    <a:pt x="819" y="1623"/>
                  </a:lnTo>
                  <a:lnTo>
                    <a:pt x="818" y="1623"/>
                  </a:lnTo>
                  <a:lnTo>
                    <a:pt x="817" y="1624"/>
                  </a:lnTo>
                  <a:lnTo>
                    <a:pt x="816" y="1624"/>
                  </a:lnTo>
                  <a:lnTo>
                    <a:pt x="814" y="1625"/>
                  </a:lnTo>
                  <a:lnTo>
                    <a:pt x="807" y="1625"/>
                  </a:lnTo>
                  <a:lnTo>
                    <a:pt x="807" y="1625"/>
                  </a:lnTo>
                  <a:lnTo>
                    <a:pt x="806" y="1625"/>
                  </a:lnTo>
                  <a:lnTo>
                    <a:pt x="803" y="1623"/>
                  </a:lnTo>
                  <a:lnTo>
                    <a:pt x="801" y="1622"/>
                  </a:lnTo>
                  <a:lnTo>
                    <a:pt x="799" y="1621"/>
                  </a:lnTo>
                  <a:lnTo>
                    <a:pt x="798" y="1621"/>
                  </a:lnTo>
                  <a:lnTo>
                    <a:pt x="795" y="1621"/>
                  </a:lnTo>
                  <a:lnTo>
                    <a:pt x="795" y="1620"/>
                  </a:lnTo>
                  <a:lnTo>
                    <a:pt x="793" y="1620"/>
                  </a:lnTo>
                  <a:lnTo>
                    <a:pt x="793" y="1619"/>
                  </a:lnTo>
                  <a:lnTo>
                    <a:pt x="795" y="1616"/>
                  </a:lnTo>
                  <a:lnTo>
                    <a:pt x="797" y="1614"/>
                  </a:lnTo>
                  <a:lnTo>
                    <a:pt x="797" y="1613"/>
                  </a:lnTo>
                  <a:lnTo>
                    <a:pt x="796" y="1611"/>
                  </a:lnTo>
                  <a:lnTo>
                    <a:pt x="796" y="1610"/>
                  </a:lnTo>
                  <a:lnTo>
                    <a:pt x="795" y="1610"/>
                  </a:lnTo>
                  <a:lnTo>
                    <a:pt x="793" y="1610"/>
                  </a:lnTo>
                  <a:lnTo>
                    <a:pt x="791" y="1608"/>
                  </a:lnTo>
                  <a:lnTo>
                    <a:pt x="790" y="1608"/>
                  </a:lnTo>
                  <a:lnTo>
                    <a:pt x="788" y="1607"/>
                  </a:lnTo>
                  <a:lnTo>
                    <a:pt x="788" y="1607"/>
                  </a:lnTo>
                  <a:lnTo>
                    <a:pt x="788" y="1605"/>
                  </a:lnTo>
                  <a:lnTo>
                    <a:pt x="789" y="1604"/>
                  </a:lnTo>
                  <a:lnTo>
                    <a:pt x="789" y="1603"/>
                  </a:lnTo>
                  <a:lnTo>
                    <a:pt x="791" y="1601"/>
                  </a:lnTo>
                  <a:lnTo>
                    <a:pt x="791" y="1599"/>
                  </a:lnTo>
                  <a:lnTo>
                    <a:pt x="792" y="1599"/>
                  </a:lnTo>
                  <a:lnTo>
                    <a:pt x="792" y="1600"/>
                  </a:lnTo>
                  <a:lnTo>
                    <a:pt x="796" y="1596"/>
                  </a:lnTo>
                  <a:lnTo>
                    <a:pt x="796" y="1596"/>
                  </a:lnTo>
                  <a:lnTo>
                    <a:pt x="797" y="1593"/>
                  </a:lnTo>
                  <a:lnTo>
                    <a:pt x="799" y="1591"/>
                  </a:lnTo>
                  <a:lnTo>
                    <a:pt x="804" y="1591"/>
                  </a:lnTo>
                  <a:lnTo>
                    <a:pt x="805" y="1592"/>
                  </a:lnTo>
                  <a:lnTo>
                    <a:pt x="808" y="1592"/>
                  </a:lnTo>
                  <a:lnTo>
                    <a:pt x="810" y="1591"/>
                  </a:lnTo>
                  <a:lnTo>
                    <a:pt x="808" y="1591"/>
                  </a:lnTo>
                  <a:lnTo>
                    <a:pt x="807" y="1591"/>
                  </a:lnTo>
                  <a:lnTo>
                    <a:pt x="806" y="1591"/>
                  </a:lnTo>
                  <a:lnTo>
                    <a:pt x="805" y="1591"/>
                  </a:lnTo>
                  <a:lnTo>
                    <a:pt x="802" y="1588"/>
                  </a:lnTo>
                  <a:lnTo>
                    <a:pt x="802" y="1588"/>
                  </a:lnTo>
                  <a:lnTo>
                    <a:pt x="803" y="1587"/>
                  </a:lnTo>
                  <a:lnTo>
                    <a:pt x="803" y="1583"/>
                  </a:lnTo>
                  <a:lnTo>
                    <a:pt x="802" y="1583"/>
                  </a:lnTo>
                  <a:lnTo>
                    <a:pt x="801" y="1583"/>
                  </a:lnTo>
                  <a:lnTo>
                    <a:pt x="801" y="1582"/>
                  </a:lnTo>
                  <a:lnTo>
                    <a:pt x="800" y="1582"/>
                  </a:lnTo>
                  <a:lnTo>
                    <a:pt x="802" y="1584"/>
                  </a:lnTo>
                  <a:lnTo>
                    <a:pt x="802" y="1587"/>
                  </a:lnTo>
                  <a:lnTo>
                    <a:pt x="802" y="1587"/>
                  </a:lnTo>
                  <a:lnTo>
                    <a:pt x="802" y="1588"/>
                  </a:lnTo>
                  <a:lnTo>
                    <a:pt x="801" y="1590"/>
                  </a:lnTo>
                  <a:lnTo>
                    <a:pt x="799" y="1590"/>
                  </a:lnTo>
                  <a:lnTo>
                    <a:pt x="798" y="1589"/>
                  </a:lnTo>
                  <a:lnTo>
                    <a:pt x="797" y="1589"/>
                  </a:lnTo>
                  <a:lnTo>
                    <a:pt x="795" y="1587"/>
                  </a:lnTo>
                  <a:lnTo>
                    <a:pt x="795" y="1587"/>
                  </a:lnTo>
                  <a:lnTo>
                    <a:pt x="794" y="1585"/>
                  </a:lnTo>
                  <a:lnTo>
                    <a:pt x="793" y="1583"/>
                  </a:lnTo>
                  <a:lnTo>
                    <a:pt x="792" y="1582"/>
                  </a:lnTo>
                  <a:lnTo>
                    <a:pt x="790" y="1582"/>
                  </a:lnTo>
                  <a:lnTo>
                    <a:pt x="790" y="1581"/>
                  </a:lnTo>
                  <a:lnTo>
                    <a:pt x="790" y="1579"/>
                  </a:lnTo>
                  <a:lnTo>
                    <a:pt x="787" y="1577"/>
                  </a:lnTo>
                  <a:lnTo>
                    <a:pt x="785" y="1576"/>
                  </a:lnTo>
                  <a:lnTo>
                    <a:pt x="785" y="1575"/>
                  </a:lnTo>
                  <a:lnTo>
                    <a:pt x="784" y="1575"/>
                  </a:lnTo>
                  <a:lnTo>
                    <a:pt x="781" y="1572"/>
                  </a:lnTo>
                  <a:lnTo>
                    <a:pt x="781" y="1571"/>
                  </a:lnTo>
                  <a:lnTo>
                    <a:pt x="778" y="1568"/>
                  </a:lnTo>
                  <a:lnTo>
                    <a:pt x="777" y="1568"/>
                  </a:lnTo>
                  <a:lnTo>
                    <a:pt x="775" y="1566"/>
                  </a:lnTo>
                  <a:lnTo>
                    <a:pt x="774" y="1566"/>
                  </a:lnTo>
                  <a:lnTo>
                    <a:pt x="773" y="1566"/>
                  </a:lnTo>
                  <a:lnTo>
                    <a:pt x="772" y="1566"/>
                  </a:lnTo>
                  <a:lnTo>
                    <a:pt x="770" y="1565"/>
                  </a:lnTo>
                  <a:lnTo>
                    <a:pt x="766" y="1562"/>
                  </a:lnTo>
                  <a:lnTo>
                    <a:pt x="762" y="1561"/>
                  </a:lnTo>
                  <a:lnTo>
                    <a:pt x="760" y="1559"/>
                  </a:lnTo>
                  <a:lnTo>
                    <a:pt x="757" y="1557"/>
                  </a:lnTo>
                  <a:lnTo>
                    <a:pt x="755" y="1556"/>
                  </a:lnTo>
                  <a:lnTo>
                    <a:pt x="754" y="1556"/>
                  </a:lnTo>
                  <a:lnTo>
                    <a:pt x="750" y="1552"/>
                  </a:lnTo>
                  <a:lnTo>
                    <a:pt x="750" y="1551"/>
                  </a:lnTo>
                  <a:lnTo>
                    <a:pt x="749" y="1550"/>
                  </a:lnTo>
                  <a:lnTo>
                    <a:pt x="748" y="1549"/>
                  </a:lnTo>
                  <a:lnTo>
                    <a:pt x="746" y="1544"/>
                  </a:lnTo>
                  <a:lnTo>
                    <a:pt x="746" y="1542"/>
                  </a:lnTo>
                  <a:lnTo>
                    <a:pt x="748" y="1542"/>
                  </a:lnTo>
                  <a:lnTo>
                    <a:pt x="749" y="1541"/>
                  </a:lnTo>
                  <a:lnTo>
                    <a:pt x="750" y="1539"/>
                  </a:lnTo>
                  <a:lnTo>
                    <a:pt x="750" y="1538"/>
                  </a:lnTo>
                  <a:lnTo>
                    <a:pt x="752" y="1538"/>
                  </a:lnTo>
                  <a:lnTo>
                    <a:pt x="752" y="1537"/>
                  </a:lnTo>
                  <a:lnTo>
                    <a:pt x="753" y="1538"/>
                  </a:lnTo>
                  <a:lnTo>
                    <a:pt x="755" y="1536"/>
                  </a:lnTo>
                  <a:lnTo>
                    <a:pt x="755" y="1535"/>
                  </a:lnTo>
                  <a:lnTo>
                    <a:pt x="749" y="1535"/>
                  </a:lnTo>
                  <a:lnTo>
                    <a:pt x="748" y="1536"/>
                  </a:lnTo>
                  <a:lnTo>
                    <a:pt x="748" y="1538"/>
                  </a:lnTo>
                  <a:lnTo>
                    <a:pt x="747" y="1539"/>
                  </a:lnTo>
                  <a:lnTo>
                    <a:pt x="746" y="1540"/>
                  </a:lnTo>
                  <a:lnTo>
                    <a:pt x="744" y="1540"/>
                  </a:lnTo>
                  <a:lnTo>
                    <a:pt x="743" y="1539"/>
                  </a:lnTo>
                  <a:lnTo>
                    <a:pt x="733" y="1539"/>
                  </a:lnTo>
                  <a:lnTo>
                    <a:pt x="732" y="1539"/>
                  </a:lnTo>
                  <a:lnTo>
                    <a:pt x="730" y="1539"/>
                  </a:lnTo>
                  <a:lnTo>
                    <a:pt x="730" y="1538"/>
                  </a:lnTo>
                  <a:lnTo>
                    <a:pt x="729" y="1539"/>
                  </a:lnTo>
                  <a:lnTo>
                    <a:pt x="728" y="1539"/>
                  </a:lnTo>
                  <a:lnTo>
                    <a:pt x="726" y="1538"/>
                  </a:lnTo>
                  <a:lnTo>
                    <a:pt x="725" y="1538"/>
                  </a:lnTo>
                  <a:lnTo>
                    <a:pt x="722" y="1536"/>
                  </a:lnTo>
                  <a:lnTo>
                    <a:pt x="722" y="1534"/>
                  </a:lnTo>
                  <a:lnTo>
                    <a:pt x="725" y="1531"/>
                  </a:lnTo>
                  <a:lnTo>
                    <a:pt x="725" y="1531"/>
                  </a:lnTo>
                  <a:lnTo>
                    <a:pt x="729" y="1527"/>
                  </a:lnTo>
                  <a:lnTo>
                    <a:pt x="729" y="1526"/>
                  </a:lnTo>
                  <a:lnTo>
                    <a:pt x="728" y="1524"/>
                  </a:lnTo>
                  <a:lnTo>
                    <a:pt x="728" y="1523"/>
                  </a:lnTo>
                  <a:lnTo>
                    <a:pt x="724" y="1516"/>
                  </a:lnTo>
                  <a:lnTo>
                    <a:pt x="724" y="1514"/>
                  </a:lnTo>
                  <a:lnTo>
                    <a:pt x="721" y="1509"/>
                  </a:lnTo>
                  <a:lnTo>
                    <a:pt x="719" y="1505"/>
                  </a:lnTo>
                  <a:lnTo>
                    <a:pt x="719" y="1502"/>
                  </a:lnTo>
                  <a:lnTo>
                    <a:pt x="718" y="1501"/>
                  </a:lnTo>
                  <a:lnTo>
                    <a:pt x="716" y="1498"/>
                  </a:lnTo>
                  <a:lnTo>
                    <a:pt x="715" y="1497"/>
                  </a:lnTo>
                  <a:lnTo>
                    <a:pt x="714" y="1494"/>
                  </a:lnTo>
                  <a:lnTo>
                    <a:pt x="714" y="1493"/>
                  </a:lnTo>
                  <a:lnTo>
                    <a:pt x="713" y="1492"/>
                  </a:lnTo>
                  <a:lnTo>
                    <a:pt x="712" y="1492"/>
                  </a:lnTo>
                  <a:lnTo>
                    <a:pt x="709" y="1488"/>
                  </a:lnTo>
                  <a:lnTo>
                    <a:pt x="707" y="1488"/>
                  </a:lnTo>
                  <a:lnTo>
                    <a:pt x="706" y="1487"/>
                  </a:lnTo>
                  <a:lnTo>
                    <a:pt x="704" y="1485"/>
                  </a:lnTo>
                  <a:lnTo>
                    <a:pt x="704" y="1485"/>
                  </a:lnTo>
                  <a:lnTo>
                    <a:pt x="703" y="1484"/>
                  </a:lnTo>
                  <a:lnTo>
                    <a:pt x="703" y="1482"/>
                  </a:lnTo>
                  <a:lnTo>
                    <a:pt x="702" y="1480"/>
                  </a:lnTo>
                  <a:lnTo>
                    <a:pt x="701" y="1479"/>
                  </a:lnTo>
                  <a:lnTo>
                    <a:pt x="701" y="1475"/>
                  </a:lnTo>
                  <a:lnTo>
                    <a:pt x="700" y="1474"/>
                  </a:lnTo>
                  <a:lnTo>
                    <a:pt x="698" y="1472"/>
                  </a:lnTo>
                  <a:lnTo>
                    <a:pt x="696" y="1471"/>
                  </a:lnTo>
                  <a:lnTo>
                    <a:pt x="695" y="1468"/>
                  </a:lnTo>
                  <a:lnTo>
                    <a:pt x="694" y="1467"/>
                  </a:lnTo>
                  <a:lnTo>
                    <a:pt x="691" y="1466"/>
                  </a:lnTo>
                  <a:lnTo>
                    <a:pt x="691" y="1465"/>
                  </a:lnTo>
                  <a:lnTo>
                    <a:pt x="690" y="1464"/>
                  </a:lnTo>
                  <a:lnTo>
                    <a:pt x="690" y="1464"/>
                  </a:lnTo>
                  <a:lnTo>
                    <a:pt x="688" y="1463"/>
                  </a:lnTo>
                  <a:lnTo>
                    <a:pt x="687" y="1461"/>
                  </a:lnTo>
                  <a:lnTo>
                    <a:pt x="687" y="1458"/>
                  </a:lnTo>
                  <a:lnTo>
                    <a:pt x="686" y="1458"/>
                  </a:lnTo>
                  <a:lnTo>
                    <a:pt x="685" y="1458"/>
                  </a:lnTo>
                  <a:lnTo>
                    <a:pt x="683" y="1458"/>
                  </a:lnTo>
                  <a:lnTo>
                    <a:pt x="683" y="1458"/>
                  </a:lnTo>
                  <a:lnTo>
                    <a:pt x="679" y="1458"/>
                  </a:lnTo>
                  <a:lnTo>
                    <a:pt x="678" y="1458"/>
                  </a:lnTo>
                  <a:lnTo>
                    <a:pt x="671" y="1457"/>
                  </a:lnTo>
                  <a:lnTo>
                    <a:pt x="670" y="1457"/>
                  </a:lnTo>
                  <a:lnTo>
                    <a:pt x="668" y="1457"/>
                  </a:lnTo>
                  <a:lnTo>
                    <a:pt x="668" y="1456"/>
                  </a:lnTo>
                  <a:lnTo>
                    <a:pt x="664" y="1456"/>
                  </a:lnTo>
                  <a:lnTo>
                    <a:pt x="663" y="1456"/>
                  </a:lnTo>
                  <a:lnTo>
                    <a:pt x="662" y="1456"/>
                  </a:lnTo>
                  <a:lnTo>
                    <a:pt x="662" y="1456"/>
                  </a:lnTo>
                  <a:lnTo>
                    <a:pt x="660" y="1456"/>
                  </a:lnTo>
                  <a:lnTo>
                    <a:pt x="659" y="1457"/>
                  </a:lnTo>
                  <a:lnTo>
                    <a:pt x="657" y="1459"/>
                  </a:lnTo>
                  <a:lnTo>
                    <a:pt x="652" y="1459"/>
                  </a:lnTo>
                  <a:lnTo>
                    <a:pt x="652" y="1459"/>
                  </a:lnTo>
                  <a:lnTo>
                    <a:pt x="646" y="1459"/>
                  </a:lnTo>
                  <a:lnTo>
                    <a:pt x="645" y="1458"/>
                  </a:lnTo>
                  <a:lnTo>
                    <a:pt x="642" y="1458"/>
                  </a:lnTo>
                  <a:lnTo>
                    <a:pt x="637" y="1461"/>
                  </a:lnTo>
                  <a:lnTo>
                    <a:pt x="634" y="1461"/>
                  </a:lnTo>
                  <a:lnTo>
                    <a:pt x="633" y="1462"/>
                  </a:lnTo>
                  <a:lnTo>
                    <a:pt x="632" y="1462"/>
                  </a:lnTo>
                  <a:lnTo>
                    <a:pt x="631" y="1463"/>
                  </a:lnTo>
                  <a:lnTo>
                    <a:pt x="630" y="1462"/>
                  </a:lnTo>
                  <a:lnTo>
                    <a:pt x="630" y="1463"/>
                  </a:lnTo>
                  <a:lnTo>
                    <a:pt x="629" y="1463"/>
                  </a:lnTo>
                  <a:lnTo>
                    <a:pt x="624" y="1465"/>
                  </a:lnTo>
                  <a:lnTo>
                    <a:pt x="623" y="1468"/>
                  </a:lnTo>
                  <a:lnTo>
                    <a:pt x="622" y="1469"/>
                  </a:lnTo>
                  <a:lnTo>
                    <a:pt x="622" y="1470"/>
                  </a:lnTo>
                  <a:lnTo>
                    <a:pt x="622" y="1471"/>
                  </a:lnTo>
                  <a:lnTo>
                    <a:pt x="621" y="1472"/>
                  </a:lnTo>
                  <a:lnTo>
                    <a:pt x="620" y="1473"/>
                  </a:lnTo>
                  <a:lnTo>
                    <a:pt x="620" y="1475"/>
                  </a:lnTo>
                  <a:lnTo>
                    <a:pt x="619" y="1476"/>
                  </a:lnTo>
                  <a:lnTo>
                    <a:pt x="618" y="1478"/>
                  </a:lnTo>
                  <a:lnTo>
                    <a:pt x="617" y="1480"/>
                  </a:lnTo>
                  <a:lnTo>
                    <a:pt x="616" y="1481"/>
                  </a:lnTo>
                  <a:lnTo>
                    <a:pt x="615" y="1481"/>
                  </a:lnTo>
                  <a:lnTo>
                    <a:pt x="613" y="1483"/>
                  </a:lnTo>
                  <a:lnTo>
                    <a:pt x="613" y="1484"/>
                  </a:lnTo>
                  <a:lnTo>
                    <a:pt x="612" y="1486"/>
                  </a:lnTo>
                  <a:lnTo>
                    <a:pt x="610" y="1486"/>
                  </a:lnTo>
                  <a:lnTo>
                    <a:pt x="608" y="1490"/>
                  </a:lnTo>
                  <a:lnTo>
                    <a:pt x="608" y="1491"/>
                  </a:lnTo>
                  <a:lnTo>
                    <a:pt x="608" y="1492"/>
                  </a:lnTo>
                  <a:lnTo>
                    <a:pt x="607" y="1493"/>
                  </a:lnTo>
                  <a:lnTo>
                    <a:pt x="603" y="1497"/>
                  </a:lnTo>
                  <a:lnTo>
                    <a:pt x="603" y="1497"/>
                  </a:lnTo>
                  <a:lnTo>
                    <a:pt x="601" y="1499"/>
                  </a:lnTo>
                  <a:lnTo>
                    <a:pt x="601" y="1501"/>
                  </a:lnTo>
                  <a:lnTo>
                    <a:pt x="599" y="1503"/>
                  </a:lnTo>
                  <a:lnTo>
                    <a:pt x="598" y="1507"/>
                  </a:lnTo>
                  <a:lnTo>
                    <a:pt x="594" y="1510"/>
                  </a:lnTo>
                  <a:lnTo>
                    <a:pt x="594" y="1511"/>
                  </a:lnTo>
                  <a:lnTo>
                    <a:pt x="593" y="1512"/>
                  </a:lnTo>
                  <a:lnTo>
                    <a:pt x="593" y="1513"/>
                  </a:lnTo>
                  <a:lnTo>
                    <a:pt x="593" y="1513"/>
                  </a:lnTo>
                  <a:lnTo>
                    <a:pt x="593" y="1515"/>
                  </a:lnTo>
                  <a:lnTo>
                    <a:pt x="592" y="1515"/>
                  </a:lnTo>
                  <a:lnTo>
                    <a:pt x="592" y="1516"/>
                  </a:lnTo>
                  <a:lnTo>
                    <a:pt x="590" y="1517"/>
                  </a:lnTo>
                  <a:lnTo>
                    <a:pt x="589" y="1519"/>
                  </a:lnTo>
                  <a:lnTo>
                    <a:pt x="587" y="1520"/>
                  </a:lnTo>
                  <a:lnTo>
                    <a:pt x="583" y="1523"/>
                  </a:lnTo>
                  <a:lnTo>
                    <a:pt x="581" y="1524"/>
                  </a:lnTo>
                  <a:lnTo>
                    <a:pt x="580" y="1524"/>
                  </a:lnTo>
                  <a:lnTo>
                    <a:pt x="580" y="1525"/>
                  </a:lnTo>
                  <a:lnTo>
                    <a:pt x="579" y="1525"/>
                  </a:lnTo>
                  <a:lnTo>
                    <a:pt x="577" y="1527"/>
                  </a:lnTo>
                  <a:lnTo>
                    <a:pt x="572" y="1526"/>
                  </a:lnTo>
                  <a:lnTo>
                    <a:pt x="570" y="1528"/>
                  </a:lnTo>
                  <a:lnTo>
                    <a:pt x="570" y="1532"/>
                  </a:lnTo>
                  <a:lnTo>
                    <a:pt x="569" y="1532"/>
                  </a:lnTo>
                  <a:lnTo>
                    <a:pt x="567" y="1534"/>
                  </a:lnTo>
                  <a:lnTo>
                    <a:pt x="567" y="1537"/>
                  </a:lnTo>
                  <a:lnTo>
                    <a:pt x="566" y="1539"/>
                  </a:lnTo>
                  <a:lnTo>
                    <a:pt x="565" y="1540"/>
                  </a:lnTo>
                  <a:lnTo>
                    <a:pt x="563" y="1540"/>
                  </a:lnTo>
                  <a:lnTo>
                    <a:pt x="563" y="1539"/>
                  </a:lnTo>
                  <a:lnTo>
                    <a:pt x="562" y="1540"/>
                  </a:lnTo>
                  <a:lnTo>
                    <a:pt x="563" y="1541"/>
                  </a:lnTo>
                  <a:lnTo>
                    <a:pt x="563" y="1543"/>
                  </a:lnTo>
                  <a:lnTo>
                    <a:pt x="562" y="1543"/>
                  </a:lnTo>
                  <a:lnTo>
                    <a:pt x="561" y="1544"/>
                  </a:lnTo>
                  <a:lnTo>
                    <a:pt x="561" y="1545"/>
                  </a:lnTo>
                  <a:lnTo>
                    <a:pt x="559" y="1546"/>
                  </a:lnTo>
                  <a:lnTo>
                    <a:pt x="559" y="1547"/>
                  </a:lnTo>
                  <a:lnTo>
                    <a:pt x="559" y="1550"/>
                  </a:lnTo>
                  <a:lnTo>
                    <a:pt x="558" y="1551"/>
                  </a:lnTo>
                  <a:lnTo>
                    <a:pt x="557" y="1554"/>
                  </a:lnTo>
                  <a:lnTo>
                    <a:pt x="556" y="1554"/>
                  </a:lnTo>
                  <a:lnTo>
                    <a:pt x="556" y="1556"/>
                  </a:lnTo>
                  <a:lnTo>
                    <a:pt x="556" y="1557"/>
                  </a:lnTo>
                  <a:lnTo>
                    <a:pt x="555" y="1559"/>
                  </a:lnTo>
                  <a:lnTo>
                    <a:pt x="553" y="1560"/>
                  </a:lnTo>
                  <a:lnTo>
                    <a:pt x="552" y="1561"/>
                  </a:lnTo>
                  <a:lnTo>
                    <a:pt x="553" y="1561"/>
                  </a:lnTo>
                  <a:lnTo>
                    <a:pt x="553" y="1563"/>
                  </a:lnTo>
                  <a:lnTo>
                    <a:pt x="552" y="1564"/>
                  </a:lnTo>
                  <a:lnTo>
                    <a:pt x="546" y="1569"/>
                  </a:lnTo>
                  <a:lnTo>
                    <a:pt x="545" y="1569"/>
                  </a:lnTo>
                  <a:lnTo>
                    <a:pt x="545" y="1570"/>
                  </a:lnTo>
                  <a:lnTo>
                    <a:pt x="539" y="1570"/>
                  </a:lnTo>
                  <a:lnTo>
                    <a:pt x="539" y="1571"/>
                  </a:lnTo>
                  <a:lnTo>
                    <a:pt x="538" y="1571"/>
                  </a:lnTo>
                  <a:lnTo>
                    <a:pt x="536" y="1573"/>
                  </a:lnTo>
                  <a:lnTo>
                    <a:pt x="533" y="1574"/>
                  </a:lnTo>
                  <a:lnTo>
                    <a:pt x="531" y="1576"/>
                  </a:lnTo>
                  <a:lnTo>
                    <a:pt x="531" y="1577"/>
                  </a:lnTo>
                  <a:lnTo>
                    <a:pt x="530" y="1578"/>
                  </a:lnTo>
                  <a:lnTo>
                    <a:pt x="530" y="1579"/>
                  </a:lnTo>
                  <a:lnTo>
                    <a:pt x="528" y="1581"/>
                  </a:lnTo>
                  <a:lnTo>
                    <a:pt x="530" y="1581"/>
                  </a:lnTo>
                  <a:lnTo>
                    <a:pt x="530" y="1582"/>
                  </a:lnTo>
                  <a:lnTo>
                    <a:pt x="528" y="1584"/>
                  </a:lnTo>
                  <a:lnTo>
                    <a:pt x="527" y="1585"/>
                  </a:lnTo>
                  <a:lnTo>
                    <a:pt x="526" y="1586"/>
                  </a:lnTo>
                  <a:lnTo>
                    <a:pt x="526" y="1588"/>
                  </a:lnTo>
                  <a:lnTo>
                    <a:pt x="526" y="1588"/>
                  </a:lnTo>
                  <a:lnTo>
                    <a:pt x="526" y="1589"/>
                  </a:lnTo>
                  <a:lnTo>
                    <a:pt x="524" y="1593"/>
                  </a:lnTo>
                  <a:lnTo>
                    <a:pt x="524" y="1595"/>
                  </a:lnTo>
                  <a:lnTo>
                    <a:pt x="523" y="1595"/>
                  </a:lnTo>
                  <a:lnTo>
                    <a:pt x="522" y="1595"/>
                  </a:lnTo>
                  <a:lnTo>
                    <a:pt x="521" y="1596"/>
                  </a:lnTo>
                  <a:lnTo>
                    <a:pt x="520" y="1597"/>
                  </a:lnTo>
                  <a:lnTo>
                    <a:pt x="521" y="1598"/>
                  </a:lnTo>
                  <a:lnTo>
                    <a:pt x="520" y="1599"/>
                  </a:lnTo>
                  <a:lnTo>
                    <a:pt x="520" y="1600"/>
                  </a:lnTo>
                  <a:lnTo>
                    <a:pt x="518" y="1601"/>
                  </a:lnTo>
                  <a:lnTo>
                    <a:pt x="517" y="1601"/>
                  </a:lnTo>
                  <a:lnTo>
                    <a:pt x="517" y="1601"/>
                  </a:lnTo>
                  <a:lnTo>
                    <a:pt x="515" y="1602"/>
                  </a:lnTo>
                  <a:lnTo>
                    <a:pt x="515" y="1604"/>
                  </a:lnTo>
                  <a:lnTo>
                    <a:pt x="515" y="1604"/>
                  </a:lnTo>
                  <a:lnTo>
                    <a:pt x="514" y="1604"/>
                  </a:lnTo>
                  <a:lnTo>
                    <a:pt x="513" y="1605"/>
                  </a:lnTo>
                  <a:lnTo>
                    <a:pt x="511" y="1605"/>
                  </a:lnTo>
                  <a:lnTo>
                    <a:pt x="511" y="1605"/>
                  </a:lnTo>
                  <a:lnTo>
                    <a:pt x="509" y="1605"/>
                  </a:lnTo>
                  <a:lnTo>
                    <a:pt x="508" y="1606"/>
                  </a:lnTo>
                  <a:lnTo>
                    <a:pt x="506" y="1608"/>
                  </a:lnTo>
                  <a:lnTo>
                    <a:pt x="505" y="1608"/>
                  </a:lnTo>
                  <a:lnTo>
                    <a:pt x="505" y="1608"/>
                  </a:lnTo>
                  <a:lnTo>
                    <a:pt x="502" y="1608"/>
                  </a:lnTo>
                  <a:lnTo>
                    <a:pt x="502" y="1609"/>
                  </a:lnTo>
                  <a:lnTo>
                    <a:pt x="501" y="1609"/>
                  </a:lnTo>
                  <a:lnTo>
                    <a:pt x="500" y="1608"/>
                  </a:lnTo>
                  <a:lnTo>
                    <a:pt x="500" y="1608"/>
                  </a:lnTo>
                  <a:lnTo>
                    <a:pt x="498" y="1606"/>
                  </a:lnTo>
                  <a:lnTo>
                    <a:pt x="498" y="1605"/>
                  </a:lnTo>
                  <a:lnTo>
                    <a:pt x="498" y="1607"/>
                  </a:lnTo>
                  <a:lnTo>
                    <a:pt x="499" y="1608"/>
                  </a:lnTo>
                  <a:lnTo>
                    <a:pt x="499" y="1609"/>
                  </a:lnTo>
                  <a:lnTo>
                    <a:pt x="499" y="1610"/>
                  </a:lnTo>
                  <a:lnTo>
                    <a:pt x="499" y="1611"/>
                  </a:lnTo>
                  <a:lnTo>
                    <a:pt x="498" y="1612"/>
                  </a:lnTo>
                  <a:lnTo>
                    <a:pt x="494" y="1616"/>
                  </a:lnTo>
                  <a:lnTo>
                    <a:pt x="494" y="1617"/>
                  </a:lnTo>
                  <a:lnTo>
                    <a:pt x="493" y="1617"/>
                  </a:lnTo>
                  <a:lnTo>
                    <a:pt x="492" y="1617"/>
                  </a:lnTo>
                  <a:lnTo>
                    <a:pt x="491" y="1619"/>
                  </a:lnTo>
                  <a:lnTo>
                    <a:pt x="490" y="1620"/>
                  </a:lnTo>
                  <a:lnTo>
                    <a:pt x="487" y="1623"/>
                  </a:lnTo>
                  <a:lnTo>
                    <a:pt x="486" y="1626"/>
                  </a:lnTo>
                  <a:lnTo>
                    <a:pt x="486" y="1627"/>
                  </a:lnTo>
                  <a:lnTo>
                    <a:pt x="484" y="1628"/>
                  </a:lnTo>
                  <a:lnTo>
                    <a:pt x="484" y="1629"/>
                  </a:lnTo>
                  <a:lnTo>
                    <a:pt x="484" y="1630"/>
                  </a:lnTo>
                  <a:lnTo>
                    <a:pt x="484" y="1631"/>
                  </a:lnTo>
                  <a:lnTo>
                    <a:pt x="481" y="1631"/>
                  </a:lnTo>
                  <a:lnTo>
                    <a:pt x="479" y="1633"/>
                  </a:lnTo>
                  <a:lnTo>
                    <a:pt x="479" y="1634"/>
                  </a:lnTo>
                  <a:lnTo>
                    <a:pt x="477" y="1635"/>
                  </a:lnTo>
                  <a:lnTo>
                    <a:pt x="476" y="1635"/>
                  </a:lnTo>
                  <a:lnTo>
                    <a:pt x="474" y="1635"/>
                  </a:lnTo>
                  <a:lnTo>
                    <a:pt x="472" y="1634"/>
                  </a:lnTo>
                  <a:lnTo>
                    <a:pt x="471" y="1633"/>
                  </a:lnTo>
                  <a:lnTo>
                    <a:pt x="471" y="1630"/>
                  </a:lnTo>
                  <a:lnTo>
                    <a:pt x="469" y="1629"/>
                  </a:lnTo>
                  <a:lnTo>
                    <a:pt x="468" y="1627"/>
                  </a:lnTo>
                  <a:lnTo>
                    <a:pt x="466" y="1624"/>
                  </a:lnTo>
                  <a:lnTo>
                    <a:pt x="464" y="1623"/>
                  </a:lnTo>
                  <a:lnTo>
                    <a:pt x="463" y="1622"/>
                  </a:lnTo>
                  <a:lnTo>
                    <a:pt x="463" y="1621"/>
                  </a:lnTo>
                  <a:lnTo>
                    <a:pt x="462" y="1620"/>
                  </a:lnTo>
                  <a:lnTo>
                    <a:pt x="462" y="1618"/>
                  </a:lnTo>
                  <a:lnTo>
                    <a:pt x="465" y="1615"/>
                  </a:lnTo>
                  <a:lnTo>
                    <a:pt x="465" y="1614"/>
                  </a:lnTo>
                  <a:lnTo>
                    <a:pt x="468" y="1611"/>
                  </a:lnTo>
                  <a:lnTo>
                    <a:pt x="469" y="1611"/>
                  </a:lnTo>
                  <a:lnTo>
                    <a:pt x="470" y="1609"/>
                  </a:lnTo>
                  <a:lnTo>
                    <a:pt x="470" y="1608"/>
                  </a:lnTo>
                  <a:lnTo>
                    <a:pt x="472" y="1606"/>
                  </a:lnTo>
                  <a:lnTo>
                    <a:pt x="471" y="1605"/>
                  </a:lnTo>
                  <a:lnTo>
                    <a:pt x="471" y="1604"/>
                  </a:lnTo>
                  <a:lnTo>
                    <a:pt x="471" y="1603"/>
                  </a:lnTo>
                  <a:lnTo>
                    <a:pt x="471" y="1600"/>
                  </a:lnTo>
                  <a:lnTo>
                    <a:pt x="473" y="1598"/>
                  </a:lnTo>
                  <a:lnTo>
                    <a:pt x="474" y="1598"/>
                  </a:lnTo>
                  <a:lnTo>
                    <a:pt x="474" y="1597"/>
                  </a:lnTo>
                  <a:lnTo>
                    <a:pt x="475" y="1595"/>
                  </a:lnTo>
                  <a:lnTo>
                    <a:pt x="475" y="1594"/>
                  </a:lnTo>
                  <a:lnTo>
                    <a:pt x="476" y="1592"/>
                  </a:lnTo>
                  <a:lnTo>
                    <a:pt x="478" y="1591"/>
                  </a:lnTo>
                  <a:lnTo>
                    <a:pt x="479" y="1588"/>
                  </a:lnTo>
                  <a:lnTo>
                    <a:pt x="480" y="1586"/>
                  </a:lnTo>
                  <a:lnTo>
                    <a:pt x="481" y="1586"/>
                  </a:lnTo>
                  <a:lnTo>
                    <a:pt x="482" y="1583"/>
                  </a:lnTo>
                  <a:lnTo>
                    <a:pt x="484" y="1583"/>
                  </a:lnTo>
                  <a:lnTo>
                    <a:pt x="484" y="1581"/>
                  </a:lnTo>
                  <a:lnTo>
                    <a:pt x="482" y="1581"/>
                  </a:lnTo>
                  <a:lnTo>
                    <a:pt x="482" y="1579"/>
                  </a:lnTo>
                  <a:lnTo>
                    <a:pt x="486" y="1576"/>
                  </a:lnTo>
                  <a:lnTo>
                    <a:pt x="486" y="1576"/>
                  </a:lnTo>
                  <a:lnTo>
                    <a:pt x="490" y="1572"/>
                  </a:lnTo>
                  <a:lnTo>
                    <a:pt x="491" y="1570"/>
                  </a:lnTo>
                  <a:lnTo>
                    <a:pt x="491" y="1567"/>
                  </a:lnTo>
                  <a:lnTo>
                    <a:pt x="492" y="1566"/>
                  </a:lnTo>
                  <a:lnTo>
                    <a:pt x="491" y="1565"/>
                  </a:lnTo>
                  <a:lnTo>
                    <a:pt x="491" y="1563"/>
                  </a:lnTo>
                  <a:lnTo>
                    <a:pt x="491" y="1562"/>
                  </a:lnTo>
                  <a:lnTo>
                    <a:pt x="489" y="1559"/>
                  </a:lnTo>
                  <a:lnTo>
                    <a:pt x="488" y="1558"/>
                  </a:lnTo>
                  <a:lnTo>
                    <a:pt x="489" y="1554"/>
                  </a:lnTo>
                  <a:lnTo>
                    <a:pt x="491" y="1554"/>
                  </a:lnTo>
                  <a:lnTo>
                    <a:pt x="491" y="1553"/>
                  </a:lnTo>
                  <a:lnTo>
                    <a:pt x="492" y="1553"/>
                  </a:lnTo>
                  <a:lnTo>
                    <a:pt x="493" y="1552"/>
                  </a:lnTo>
                  <a:lnTo>
                    <a:pt x="494" y="1552"/>
                  </a:lnTo>
                  <a:lnTo>
                    <a:pt x="494" y="1550"/>
                  </a:lnTo>
                  <a:lnTo>
                    <a:pt x="495" y="1549"/>
                  </a:lnTo>
                  <a:lnTo>
                    <a:pt x="495" y="1548"/>
                  </a:lnTo>
                  <a:lnTo>
                    <a:pt x="496" y="1548"/>
                  </a:lnTo>
                  <a:lnTo>
                    <a:pt x="497" y="1547"/>
                  </a:lnTo>
                  <a:lnTo>
                    <a:pt x="497" y="1546"/>
                  </a:lnTo>
                  <a:lnTo>
                    <a:pt x="497" y="1539"/>
                  </a:lnTo>
                  <a:lnTo>
                    <a:pt x="497" y="1539"/>
                  </a:lnTo>
                  <a:lnTo>
                    <a:pt x="497" y="1537"/>
                  </a:lnTo>
                  <a:lnTo>
                    <a:pt x="497" y="1537"/>
                  </a:lnTo>
                  <a:lnTo>
                    <a:pt x="497" y="1529"/>
                  </a:lnTo>
                  <a:lnTo>
                    <a:pt x="499" y="1527"/>
                  </a:lnTo>
                  <a:lnTo>
                    <a:pt x="499" y="1526"/>
                  </a:lnTo>
                  <a:lnTo>
                    <a:pt x="500" y="1525"/>
                  </a:lnTo>
                  <a:lnTo>
                    <a:pt x="500" y="1522"/>
                  </a:lnTo>
                  <a:lnTo>
                    <a:pt x="500" y="1521"/>
                  </a:lnTo>
                  <a:lnTo>
                    <a:pt x="500" y="1517"/>
                  </a:lnTo>
                  <a:lnTo>
                    <a:pt x="501" y="1517"/>
                  </a:lnTo>
                  <a:lnTo>
                    <a:pt x="501" y="1513"/>
                  </a:lnTo>
                  <a:lnTo>
                    <a:pt x="502" y="1511"/>
                  </a:lnTo>
                  <a:lnTo>
                    <a:pt x="503" y="1507"/>
                  </a:lnTo>
                  <a:lnTo>
                    <a:pt x="504" y="1507"/>
                  </a:lnTo>
                  <a:lnTo>
                    <a:pt x="504" y="1505"/>
                  </a:lnTo>
                  <a:lnTo>
                    <a:pt x="505" y="1504"/>
                  </a:lnTo>
                  <a:lnTo>
                    <a:pt x="506" y="1504"/>
                  </a:lnTo>
                  <a:lnTo>
                    <a:pt x="506" y="1504"/>
                  </a:lnTo>
                  <a:lnTo>
                    <a:pt x="507" y="1504"/>
                  </a:lnTo>
                  <a:lnTo>
                    <a:pt x="508" y="1504"/>
                  </a:lnTo>
                  <a:lnTo>
                    <a:pt x="509" y="1505"/>
                  </a:lnTo>
                  <a:lnTo>
                    <a:pt x="510" y="1506"/>
                  </a:lnTo>
                  <a:lnTo>
                    <a:pt x="510" y="1509"/>
                  </a:lnTo>
                  <a:lnTo>
                    <a:pt x="510" y="1509"/>
                  </a:lnTo>
                  <a:lnTo>
                    <a:pt x="511" y="1509"/>
                  </a:lnTo>
                  <a:lnTo>
                    <a:pt x="512" y="1511"/>
                  </a:lnTo>
                  <a:lnTo>
                    <a:pt x="514" y="1510"/>
                  </a:lnTo>
                  <a:lnTo>
                    <a:pt x="515" y="1509"/>
                  </a:lnTo>
                  <a:lnTo>
                    <a:pt x="516" y="1509"/>
                  </a:lnTo>
                  <a:lnTo>
                    <a:pt x="516" y="1510"/>
                  </a:lnTo>
                  <a:lnTo>
                    <a:pt x="517" y="1510"/>
                  </a:lnTo>
                  <a:lnTo>
                    <a:pt x="518" y="1510"/>
                  </a:lnTo>
                  <a:lnTo>
                    <a:pt x="520" y="1510"/>
                  </a:lnTo>
                  <a:lnTo>
                    <a:pt x="521" y="1509"/>
                  </a:lnTo>
                  <a:lnTo>
                    <a:pt x="522" y="1508"/>
                  </a:lnTo>
                  <a:lnTo>
                    <a:pt x="522" y="1506"/>
                  </a:lnTo>
                  <a:lnTo>
                    <a:pt x="521" y="1506"/>
                  </a:lnTo>
                  <a:lnTo>
                    <a:pt x="519" y="1504"/>
                  </a:lnTo>
                  <a:lnTo>
                    <a:pt x="519" y="1503"/>
                  </a:lnTo>
                  <a:lnTo>
                    <a:pt x="518" y="1503"/>
                  </a:lnTo>
                  <a:lnTo>
                    <a:pt x="517" y="1502"/>
                  </a:lnTo>
                  <a:lnTo>
                    <a:pt x="517" y="1501"/>
                  </a:lnTo>
                  <a:lnTo>
                    <a:pt x="517" y="1501"/>
                  </a:lnTo>
                  <a:lnTo>
                    <a:pt x="518" y="1499"/>
                  </a:lnTo>
                  <a:lnTo>
                    <a:pt x="520" y="1499"/>
                  </a:lnTo>
                  <a:lnTo>
                    <a:pt x="520" y="1498"/>
                  </a:lnTo>
                  <a:lnTo>
                    <a:pt x="521" y="1496"/>
                  </a:lnTo>
                  <a:lnTo>
                    <a:pt x="523" y="1495"/>
                  </a:lnTo>
                  <a:lnTo>
                    <a:pt x="525" y="1495"/>
                  </a:lnTo>
                  <a:lnTo>
                    <a:pt x="527" y="1492"/>
                  </a:lnTo>
                  <a:lnTo>
                    <a:pt x="529" y="1492"/>
                  </a:lnTo>
                  <a:lnTo>
                    <a:pt x="529" y="1492"/>
                  </a:lnTo>
                  <a:lnTo>
                    <a:pt x="531" y="1490"/>
                  </a:lnTo>
                  <a:lnTo>
                    <a:pt x="533" y="1490"/>
                  </a:lnTo>
                  <a:lnTo>
                    <a:pt x="534" y="1489"/>
                  </a:lnTo>
                  <a:lnTo>
                    <a:pt x="535" y="1487"/>
                  </a:lnTo>
                  <a:lnTo>
                    <a:pt x="536" y="1487"/>
                  </a:lnTo>
                  <a:lnTo>
                    <a:pt x="537" y="1489"/>
                  </a:lnTo>
                  <a:lnTo>
                    <a:pt x="539" y="1489"/>
                  </a:lnTo>
                  <a:lnTo>
                    <a:pt x="540" y="1488"/>
                  </a:lnTo>
                  <a:lnTo>
                    <a:pt x="540" y="1487"/>
                  </a:lnTo>
                  <a:lnTo>
                    <a:pt x="541" y="1486"/>
                  </a:lnTo>
                  <a:lnTo>
                    <a:pt x="541" y="1484"/>
                  </a:lnTo>
                  <a:lnTo>
                    <a:pt x="541" y="1484"/>
                  </a:lnTo>
                  <a:lnTo>
                    <a:pt x="541" y="1483"/>
                  </a:lnTo>
                  <a:lnTo>
                    <a:pt x="541" y="1482"/>
                  </a:lnTo>
                  <a:lnTo>
                    <a:pt x="539" y="1479"/>
                  </a:lnTo>
                  <a:lnTo>
                    <a:pt x="539" y="1478"/>
                  </a:lnTo>
                  <a:lnTo>
                    <a:pt x="538" y="1476"/>
                  </a:lnTo>
                  <a:lnTo>
                    <a:pt x="537" y="1477"/>
                  </a:lnTo>
                  <a:lnTo>
                    <a:pt x="535" y="1477"/>
                  </a:lnTo>
                  <a:lnTo>
                    <a:pt x="533" y="1474"/>
                  </a:lnTo>
                  <a:lnTo>
                    <a:pt x="533" y="1471"/>
                  </a:lnTo>
                  <a:lnTo>
                    <a:pt x="532" y="1471"/>
                  </a:lnTo>
                  <a:lnTo>
                    <a:pt x="532" y="1469"/>
                  </a:lnTo>
                  <a:lnTo>
                    <a:pt x="534" y="1466"/>
                  </a:lnTo>
                  <a:lnTo>
                    <a:pt x="535" y="1465"/>
                  </a:lnTo>
                  <a:lnTo>
                    <a:pt x="537" y="1464"/>
                  </a:lnTo>
                  <a:lnTo>
                    <a:pt x="539" y="1461"/>
                  </a:lnTo>
                  <a:lnTo>
                    <a:pt x="540" y="1460"/>
                  </a:lnTo>
                  <a:lnTo>
                    <a:pt x="541" y="1458"/>
                  </a:lnTo>
                  <a:lnTo>
                    <a:pt x="542" y="1458"/>
                  </a:lnTo>
                  <a:lnTo>
                    <a:pt x="543" y="1459"/>
                  </a:lnTo>
                  <a:lnTo>
                    <a:pt x="543" y="1462"/>
                  </a:lnTo>
                  <a:lnTo>
                    <a:pt x="543" y="1462"/>
                  </a:lnTo>
                  <a:lnTo>
                    <a:pt x="543" y="1463"/>
                  </a:lnTo>
                  <a:lnTo>
                    <a:pt x="543" y="1463"/>
                  </a:lnTo>
                  <a:lnTo>
                    <a:pt x="543" y="1464"/>
                  </a:lnTo>
                  <a:lnTo>
                    <a:pt x="545" y="1465"/>
                  </a:lnTo>
                  <a:lnTo>
                    <a:pt x="547" y="1463"/>
                  </a:lnTo>
                  <a:lnTo>
                    <a:pt x="547" y="1462"/>
                  </a:lnTo>
                  <a:lnTo>
                    <a:pt x="548" y="1462"/>
                  </a:lnTo>
                  <a:lnTo>
                    <a:pt x="549" y="1462"/>
                  </a:lnTo>
                  <a:lnTo>
                    <a:pt x="550" y="1462"/>
                  </a:lnTo>
                  <a:lnTo>
                    <a:pt x="550" y="1460"/>
                  </a:lnTo>
                  <a:lnTo>
                    <a:pt x="551" y="1458"/>
                  </a:lnTo>
                  <a:lnTo>
                    <a:pt x="551" y="1456"/>
                  </a:lnTo>
                  <a:lnTo>
                    <a:pt x="550" y="1455"/>
                  </a:lnTo>
                  <a:lnTo>
                    <a:pt x="550" y="1454"/>
                  </a:lnTo>
                  <a:lnTo>
                    <a:pt x="551" y="1453"/>
                  </a:lnTo>
                  <a:lnTo>
                    <a:pt x="551" y="1453"/>
                  </a:lnTo>
                  <a:lnTo>
                    <a:pt x="548" y="1452"/>
                  </a:lnTo>
                  <a:lnTo>
                    <a:pt x="548" y="1450"/>
                  </a:lnTo>
                  <a:lnTo>
                    <a:pt x="549" y="1449"/>
                  </a:lnTo>
                  <a:lnTo>
                    <a:pt x="550" y="1449"/>
                  </a:lnTo>
                  <a:lnTo>
                    <a:pt x="550" y="1448"/>
                  </a:lnTo>
                  <a:lnTo>
                    <a:pt x="550" y="1447"/>
                  </a:lnTo>
                  <a:lnTo>
                    <a:pt x="550" y="1445"/>
                  </a:lnTo>
                  <a:lnTo>
                    <a:pt x="549" y="1444"/>
                  </a:lnTo>
                  <a:lnTo>
                    <a:pt x="550" y="1443"/>
                  </a:lnTo>
                  <a:lnTo>
                    <a:pt x="550" y="1443"/>
                  </a:lnTo>
                  <a:lnTo>
                    <a:pt x="550" y="1442"/>
                  </a:lnTo>
                  <a:lnTo>
                    <a:pt x="549" y="1440"/>
                  </a:lnTo>
                  <a:lnTo>
                    <a:pt x="548" y="1441"/>
                  </a:lnTo>
                  <a:lnTo>
                    <a:pt x="548" y="1445"/>
                  </a:lnTo>
                  <a:lnTo>
                    <a:pt x="547" y="1448"/>
                  </a:lnTo>
                  <a:lnTo>
                    <a:pt x="547" y="1451"/>
                  </a:lnTo>
                  <a:lnTo>
                    <a:pt x="546" y="1451"/>
                  </a:lnTo>
                  <a:lnTo>
                    <a:pt x="546" y="1455"/>
                  </a:lnTo>
                  <a:lnTo>
                    <a:pt x="545" y="1456"/>
                  </a:lnTo>
                  <a:lnTo>
                    <a:pt x="543" y="1457"/>
                  </a:lnTo>
                  <a:lnTo>
                    <a:pt x="542" y="1456"/>
                  </a:lnTo>
                  <a:lnTo>
                    <a:pt x="542" y="1453"/>
                  </a:lnTo>
                  <a:lnTo>
                    <a:pt x="540" y="1450"/>
                  </a:lnTo>
                  <a:lnTo>
                    <a:pt x="539" y="1448"/>
                  </a:lnTo>
                  <a:lnTo>
                    <a:pt x="535" y="1443"/>
                  </a:lnTo>
                  <a:lnTo>
                    <a:pt x="530" y="1440"/>
                  </a:lnTo>
                  <a:lnTo>
                    <a:pt x="528" y="1440"/>
                  </a:lnTo>
                  <a:lnTo>
                    <a:pt x="528" y="1440"/>
                  </a:lnTo>
                  <a:lnTo>
                    <a:pt x="526" y="1441"/>
                  </a:lnTo>
                  <a:lnTo>
                    <a:pt x="525" y="1441"/>
                  </a:lnTo>
                  <a:lnTo>
                    <a:pt x="523" y="1442"/>
                  </a:lnTo>
                  <a:lnTo>
                    <a:pt x="523" y="1443"/>
                  </a:lnTo>
                  <a:lnTo>
                    <a:pt x="522" y="1445"/>
                  </a:lnTo>
                  <a:lnTo>
                    <a:pt x="522" y="1446"/>
                  </a:lnTo>
                  <a:lnTo>
                    <a:pt x="521" y="1448"/>
                  </a:lnTo>
                  <a:lnTo>
                    <a:pt x="520" y="1449"/>
                  </a:lnTo>
                  <a:lnTo>
                    <a:pt x="518" y="1453"/>
                  </a:lnTo>
                  <a:lnTo>
                    <a:pt x="517" y="1454"/>
                  </a:lnTo>
                  <a:lnTo>
                    <a:pt x="514" y="1454"/>
                  </a:lnTo>
                  <a:lnTo>
                    <a:pt x="512" y="1455"/>
                  </a:lnTo>
                  <a:lnTo>
                    <a:pt x="512" y="1455"/>
                  </a:lnTo>
                  <a:lnTo>
                    <a:pt x="511" y="1456"/>
                  </a:lnTo>
                  <a:lnTo>
                    <a:pt x="510" y="1456"/>
                  </a:lnTo>
                  <a:lnTo>
                    <a:pt x="508" y="1455"/>
                  </a:lnTo>
                  <a:lnTo>
                    <a:pt x="508" y="1452"/>
                  </a:lnTo>
                  <a:lnTo>
                    <a:pt x="504" y="1447"/>
                  </a:lnTo>
                  <a:lnTo>
                    <a:pt x="504" y="1446"/>
                  </a:lnTo>
                  <a:lnTo>
                    <a:pt x="503" y="1446"/>
                  </a:lnTo>
                  <a:lnTo>
                    <a:pt x="503" y="1443"/>
                  </a:lnTo>
                  <a:lnTo>
                    <a:pt x="505" y="1442"/>
                  </a:lnTo>
                  <a:lnTo>
                    <a:pt x="506" y="1443"/>
                  </a:lnTo>
                  <a:lnTo>
                    <a:pt x="508" y="1443"/>
                  </a:lnTo>
                  <a:lnTo>
                    <a:pt x="508" y="1443"/>
                  </a:lnTo>
                  <a:lnTo>
                    <a:pt x="510" y="1443"/>
                  </a:lnTo>
                  <a:lnTo>
                    <a:pt x="510" y="1444"/>
                  </a:lnTo>
                  <a:lnTo>
                    <a:pt x="513" y="1444"/>
                  </a:lnTo>
                  <a:lnTo>
                    <a:pt x="513" y="1443"/>
                  </a:lnTo>
                  <a:lnTo>
                    <a:pt x="513" y="1442"/>
                  </a:lnTo>
                  <a:lnTo>
                    <a:pt x="513" y="1441"/>
                  </a:lnTo>
                  <a:lnTo>
                    <a:pt x="512" y="1441"/>
                  </a:lnTo>
                  <a:lnTo>
                    <a:pt x="510" y="1439"/>
                  </a:lnTo>
                  <a:lnTo>
                    <a:pt x="509" y="1439"/>
                  </a:lnTo>
                  <a:lnTo>
                    <a:pt x="506" y="1435"/>
                  </a:lnTo>
                  <a:lnTo>
                    <a:pt x="506" y="1429"/>
                  </a:lnTo>
                  <a:lnTo>
                    <a:pt x="506" y="1428"/>
                  </a:lnTo>
                  <a:lnTo>
                    <a:pt x="506" y="1427"/>
                  </a:lnTo>
                  <a:lnTo>
                    <a:pt x="507" y="1427"/>
                  </a:lnTo>
                  <a:lnTo>
                    <a:pt x="507" y="1426"/>
                  </a:lnTo>
                  <a:lnTo>
                    <a:pt x="508" y="1425"/>
                  </a:lnTo>
                  <a:lnTo>
                    <a:pt x="509" y="1422"/>
                  </a:lnTo>
                  <a:lnTo>
                    <a:pt x="509" y="1421"/>
                  </a:lnTo>
                  <a:lnTo>
                    <a:pt x="510" y="1420"/>
                  </a:lnTo>
                  <a:lnTo>
                    <a:pt x="511" y="1420"/>
                  </a:lnTo>
                  <a:lnTo>
                    <a:pt x="513" y="1419"/>
                  </a:lnTo>
                  <a:lnTo>
                    <a:pt x="514" y="1419"/>
                  </a:lnTo>
                  <a:lnTo>
                    <a:pt x="518" y="1415"/>
                  </a:lnTo>
                  <a:lnTo>
                    <a:pt x="519" y="1413"/>
                  </a:lnTo>
                  <a:lnTo>
                    <a:pt x="518" y="1413"/>
                  </a:lnTo>
                  <a:lnTo>
                    <a:pt x="518" y="1411"/>
                  </a:lnTo>
                  <a:lnTo>
                    <a:pt x="520" y="1410"/>
                  </a:lnTo>
                  <a:lnTo>
                    <a:pt x="520" y="1407"/>
                  </a:lnTo>
                  <a:lnTo>
                    <a:pt x="523" y="1404"/>
                  </a:lnTo>
                  <a:lnTo>
                    <a:pt x="523" y="1404"/>
                  </a:lnTo>
                  <a:lnTo>
                    <a:pt x="524" y="1403"/>
                  </a:lnTo>
                  <a:lnTo>
                    <a:pt x="524" y="1400"/>
                  </a:lnTo>
                  <a:lnTo>
                    <a:pt x="526" y="1399"/>
                  </a:lnTo>
                  <a:lnTo>
                    <a:pt x="526" y="1396"/>
                  </a:lnTo>
                  <a:lnTo>
                    <a:pt x="526" y="1396"/>
                  </a:lnTo>
                  <a:lnTo>
                    <a:pt x="526" y="1394"/>
                  </a:lnTo>
                  <a:lnTo>
                    <a:pt x="526" y="1394"/>
                  </a:lnTo>
                  <a:lnTo>
                    <a:pt x="528" y="1392"/>
                  </a:lnTo>
                  <a:lnTo>
                    <a:pt x="528" y="1392"/>
                  </a:lnTo>
                  <a:lnTo>
                    <a:pt x="530" y="1391"/>
                  </a:lnTo>
                  <a:lnTo>
                    <a:pt x="530" y="1391"/>
                  </a:lnTo>
                  <a:lnTo>
                    <a:pt x="531" y="1389"/>
                  </a:lnTo>
                  <a:lnTo>
                    <a:pt x="531" y="1388"/>
                  </a:lnTo>
                  <a:lnTo>
                    <a:pt x="531" y="1385"/>
                  </a:lnTo>
                  <a:lnTo>
                    <a:pt x="530" y="1384"/>
                  </a:lnTo>
                  <a:lnTo>
                    <a:pt x="530" y="1383"/>
                  </a:lnTo>
                  <a:lnTo>
                    <a:pt x="530" y="1382"/>
                  </a:lnTo>
                  <a:lnTo>
                    <a:pt x="531" y="1380"/>
                  </a:lnTo>
                  <a:lnTo>
                    <a:pt x="531" y="1379"/>
                  </a:lnTo>
                  <a:lnTo>
                    <a:pt x="531" y="1379"/>
                  </a:lnTo>
                  <a:lnTo>
                    <a:pt x="531" y="1378"/>
                  </a:lnTo>
                  <a:lnTo>
                    <a:pt x="531" y="1376"/>
                  </a:lnTo>
                  <a:lnTo>
                    <a:pt x="531" y="1376"/>
                  </a:lnTo>
                  <a:lnTo>
                    <a:pt x="531" y="1376"/>
                  </a:lnTo>
                  <a:lnTo>
                    <a:pt x="530" y="1375"/>
                  </a:lnTo>
                  <a:lnTo>
                    <a:pt x="530" y="1373"/>
                  </a:lnTo>
                  <a:lnTo>
                    <a:pt x="531" y="1370"/>
                  </a:lnTo>
                  <a:lnTo>
                    <a:pt x="531" y="1369"/>
                  </a:lnTo>
                  <a:lnTo>
                    <a:pt x="530" y="1368"/>
                  </a:lnTo>
                  <a:lnTo>
                    <a:pt x="530" y="1367"/>
                  </a:lnTo>
                  <a:lnTo>
                    <a:pt x="527" y="1365"/>
                  </a:lnTo>
                  <a:lnTo>
                    <a:pt x="527" y="1364"/>
                  </a:lnTo>
                  <a:lnTo>
                    <a:pt x="530" y="1363"/>
                  </a:lnTo>
                  <a:lnTo>
                    <a:pt x="532" y="1362"/>
                  </a:lnTo>
                  <a:lnTo>
                    <a:pt x="534" y="1362"/>
                  </a:lnTo>
                  <a:lnTo>
                    <a:pt x="535" y="1361"/>
                  </a:lnTo>
                  <a:lnTo>
                    <a:pt x="535" y="1360"/>
                  </a:lnTo>
                  <a:lnTo>
                    <a:pt x="536" y="1359"/>
                  </a:lnTo>
                  <a:lnTo>
                    <a:pt x="536" y="1357"/>
                  </a:lnTo>
                  <a:lnTo>
                    <a:pt x="537" y="1356"/>
                  </a:lnTo>
                  <a:lnTo>
                    <a:pt x="537" y="1353"/>
                  </a:lnTo>
                  <a:lnTo>
                    <a:pt x="538" y="1351"/>
                  </a:lnTo>
                  <a:lnTo>
                    <a:pt x="538" y="1350"/>
                  </a:lnTo>
                  <a:lnTo>
                    <a:pt x="539" y="1349"/>
                  </a:lnTo>
                  <a:lnTo>
                    <a:pt x="540" y="1346"/>
                  </a:lnTo>
                  <a:lnTo>
                    <a:pt x="541" y="1346"/>
                  </a:lnTo>
                  <a:lnTo>
                    <a:pt x="541" y="1345"/>
                  </a:lnTo>
                  <a:lnTo>
                    <a:pt x="542" y="1345"/>
                  </a:lnTo>
                  <a:lnTo>
                    <a:pt x="541" y="1343"/>
                  </a:lnTo>
                  <a:lnTo>
                    <a:pt x="541" y="1343"/>
                  </a:lnTo>
                  <a:lnTo>
                    <a:pt x="543" y="1341"/>
                  </a:lnTo>
                  <a:lnTo>
                    <a:pt x="543" y="1340"/>
                  </a:lnTo>
                  <a:lnTo>
                    <a:pt x="543" y="1340"/>
                  </a:lnTo>
                  <a:lnTo>
                    <a:pt x="543" y="1339"/>
                  </a:lnTo>
                  <a:lnTo>
                    <a:pt x="543" y="1339"/>
                  </a:lnTo>
                  <a:lnTo>
                    <a:pt x="542" y="1339"/>
                  </a:lnTo>
                  <a:lnTo>
                    <a:pt x="541" y="1339"/>
                  </a:lnTo>
                  <a:lnTo>
                    <a:pt x="539" y="1341"/>
                  </a:lnTo>
                  <a:lnTo>
                    <a:pt x="537" y="1340"/>
                  </a:lnTo>
                  <a:lnTo>
                    <a:pt x="537" y="1338"/>
                  </a:lnTo>
                  <a:lnTo>
                    <a:pt x="538" y="1337"/>
                  </a:lnTo>
                  <a:lnTo>
                    <a:pt x="538" y="1336"/>
                  </a:lnTo>
                  <a:lnTo>
                    <a:pt x="538" y="1335"/>
                  </a:lnTo>
                  <a:lnTo>
                    <a:pt x="539" y="1335"/>
                  </a:lnTo>
                  <a:lnTo>
                    <a:pt x="542" y="1333"/>
                  </a:lnTo>
                  <a:lnTo>
                    <a:pt x="543" y="1331"/>
                  </a:lnTo>
                  <a:lnTo>
                    <a:pt x="542" y="1330"/>
                  </a:lnTo>
                  <a:lnTo>
                    <a:pt x="541" y="1330"/>
                  </a:lnTo>
                  <a:lnTo>
                    <a:pt x="540" y="1329"/>
                  </a:lnTo>
                  <a:lnTo>
                    <a:pt x="540" y="1328"/>
                  </a:lnTo>
                  <a:lnTo>
                    <a:pt x="537" y="1326"/>
                  </a:lnTo>
                  <a:lnTo>
                    <a:pt x="537" y="1324"/>
                  </a:lnTo>
                  <a:lnTo>
                    <a:pt x="536" y="1322"/>
                  </a:lnTo>
                  <a:lnTo>
                    <a:pt x="536" y="1321"/>
                  </a:lnTo>
                  <a:lnTo>
                    <a:pt x="535" y="1320"/>
                  </a:lnTo>
                  <a:lnTo>
                    <a:pt x="533" y="1319"/>
                  </a:lnTo>
                  <a:lnTo>
                    <a:pt x="531" y="1319"/>
                  </a:lnTo>
                  <a:lnTo>
                    <a:pt x="530" y="1321"/>
                  </a:lnTo>
                  <a:lnTo>
                    <a:pt x="526" y="1321"/>
                  </a:lnTo>
                  <a:lnTo>
                    <a:pt x="525" y="1322"/>
                  </a:lnTo>
                  <a:lnTo>
                    <a:pt x="525" y="1321"/>
                  </a:lnTo>
                  <a:lnTo>
                    <a:pt x="524" y="1321"/>
                  </a:lnTo>
                  <a:lnTo>
                    <a:pt x="523" y="1320"/>
                  </a:lnTo>
                  <a:lnTo>
                    <a:pt x="523" y="1319"/>
                  </a:lnTo>
                  <a:lnTo>
                    <a:pt x="522" y="1318"/>
                  </a:lnTo>
                  <a:lnTo>
                    <a:pt x="522" y="1318"/>
                  </a:lnTo>
                  <a:lnTo>
                    <a:pt x="523" y="1317"/>
                  </a:lnTo>
                  <a:lnTo>
                    <a:pt x="523" y="1314"/>
                  </a:lnTo>
                  <a:lnTo>
                    <a:pt x="523" y="1313"/>
                  </a:lnTo>
                  <a:lnTo>
                    <a:pt x="523" y="1307"/>
                  </a:lnTo>
                  <a:lnTo>
                    <a:pt x="523" y="1307"/>
                  </a:lnTo>
                  <a:lnTo>
                    <a:pt x="523" y="1293"/>
                  </a:lnTo>
                  <a:lnTo>
                    <a:pt x="522" y="1292"/>
                  </a:lnTo>
                  <a:lnTo>
                    <a:pt x="522" y="1291"/>
                  </a:lnTo>
                  <a:lnTo>
                    <a:pt x="521" y="1288"/>
                  </a:lnTo>
                  <a:lnTo>
                    <a:pt x="521" y="1283"/>
                  </a:lnTo>
                  <a:lnTo>
                    <a:pt x="522" y="1281"/>
                  </a:lnTo>
                  <a:lnTo>
                    <a:pt x="522" y="1280"/>
                  </a:lnTo>
                  <a:lnTo>
                    <a:pt x="522" y="1277"/>
                  </a:lnTo>
                  <a:lnTo>
                    <a:pt x="521" y="1277"/>
                  </a:lnTo>
                  <a:lnTo>
                    <a:pt x="521" y="1275"/>
                  </a:lnTo>
                  <a:lnTo>
                    <a:pt x="521" y="1275"/>
                  </a:lnTo>
                  <a:lnTo>
                    <a:pt x="521" y="1273"/>
                  </a:lnTo>
                  <a:lnTo>
                    <a:pt x="520" y="1272"/>
                  </a:lnTo>
                  <a:lnTo>
                    <a:pt x="520" y="1270"/>
                  </a:lnTo>
                  <a:lnTo>
                    <a:pt x="519" y="1269"/>
                  </a:lnTo>
                  <a:lnTo>
                    <a:pt x="517" y="1268"/>
                  </a:lnTo>
                  <a:lnTo>
                    <a:pt x="517" y="1266"/>
                  </a:lnTo>
                  <a:lnTo>
                    <a:pt x="517" y="1265"/>
                  </a:lnTo>
                  <a:lnTo>
                    <a:pt x="517" y="1264"/>
                  </a:lnTo>
                  <a:lnTo>
                    <a:pt x="517" y="1264"/>
                  </a:lnTo>
                  <a:lnTo>
                    <a:pt x="517" y="1262"/>
                  </a:lnTo>
                  <a:lnTo>
                    <a:pt x="516" y="1261"/>
                  </a:lnTo>
                  <a:lnTo>
                    <a:pt x="516" y="1260"/>
                  </a:lnTo>
                  <a:lnTo>
                    <a:pt x="518" y="1259"/>
                  </a:lnTo>
                  <a:lnTo>
                    <a:pt x="521" y="1259"/>
                  </a:lnTo>
                  <a:lnTo>
                    <a:pt x="522" y="1258"/>
                  </a:lnTo>
                  <a:lnTo>
                    <a:pt x="518" y="1256"/>
                  </a:lnTo>
                  <a:lnTo>
                    <a:pt x="518" y="1251"/>
                  </a:lnTo>
                  <a:lnTo>
                    <a:pt x="517" y="1251"/>
                  </a:lnTo>
                  <a:lnTo>
                    <a:pt x="516" y="1251"/>
                  </a:lnTo>
                  <a:lnTo>
                    <a:pt x="515" y="1250"/>
                  </a:lnTo>
                  <a:lnTo>
                    <a:pt x="512" y="1250"/>
                  </a:lnTo>
                  <a:lnTo>
                    <a:pt x="512" y="1249"/>
                  </a:lnTo>
                  <a:lnTo>
                    <a:pt x="512" y="1248"/>
                  </a:lnTo>
                  <a:lnTo>
                    <a:pt x="514" y="1247"/>
                  </a:lnTo>
                  <a:lnTo>
                    <a:pt x="515" y="1246"/>
                  </a:lnTo>
                  <a:lnTo>
                    <a:pt x="514" y="1244"/>
                  </a:lnTo>
                  <a:lnTo>
                    <a:pt x="513" y="1243"/>
                  </a:lnTo>
                  <a:lnTo>
                    <a:pt x="513" y="1242"/>
                  </a:lnTo>
                  <a:lnTo>
                    <a:pt x="515" y="1241"/>
                  </a:lnTo>
                  <a:lnTo>
                    <a:pt x="515" y="1238"/>
                  </a:lnTo>
                  <a:lnTo>
                    <a:pt x="514" y="1237"/>
                  </a:lnTo>
                  <a:lnTo>
                    <a:pt x="515" y="1236"/>
                  </a:lnTo>
                  <a:lnTo>
                    <a:pt x="517" y="1236"/>
                  </a:lnTo>
                  <a:lnTo>
                    <a:pt x="518" y="1237"/>
                  </a:lnTo>
                  <a:lnTo>
                    <a:pt x="522" y="1237"/>
                  </a:lnTo>
                  <a:close/>
                  <a:moveTo>
                    <a:pt x="915" y="1226"/>
                  </a:moveTo>
                  <a:lnTo>
                    <a:pt x="914" y="1227"/>
                  </a:lnTo>
                  <a:lnTo>
                    <a:pt x="913" y="1227"/>
                  </a:lnTo>
                  <a:lnTo>
                    <a:pt x="913" y="1227"/>
                  </a:lnTo>
                  <a:lnTo>
                    <a:pt x="913" y="1226"/>
                  </a:lnTo>
                  <a:lnTo>
                    <a:pt x="913" y="1226"/>
                  </a:lnTo>
                  <a:lnTo>
                    <a:pt x="913" y="1225"/>
                  </a:lnTo>
                  <a:lnTo>
                    <a:pt x="913" y="1225"/>
                  </a:lnTo>
                  <a:lnTo>
                    <a:pt x="914" y="1225"/>
                  </a:lnTo>
                  <a:lnTo>
                    <a:pt x="915" y="1225"/>
                  </a:lnTo>
                  <a:lnTo>
                    <a:pt x="915" y="1226"/>
                  </a:lnTo>
                  <a:close/>
                  <a:moveTo>
                    <a:pt x="719" y="1211"/>
                  </a:moveTo>
                  <a:lnTo>
                    <a:pt x="718" y="1211"/>
                  </a:lnTo>
                  <a:lnTo>
                    <a:pt x="717" y="1211"/>
                  </a:lnTo>
                  <a:lnTo>
                    <a:pt x="718" y="1210"/>
                  </a:lnTo>
                  <a:lnTo>
                    <a:pt x="719" y="1210"/>
                  </a:lnTo>
                  <a:lnTo>
                    <a:pt x="719" y="1210"/>
                  </a:lnTo>
                  <a:lnTo>
                    <a:pt x="719" y="1211"/>
                  </a:lnTo>
                  <a:lnTo>
                    <a:pt x="719" y="1211"/>
                  </a:lnTo>
                  <a:close/>
                  <a:moveTo>
                    <a:pt x="714" y="1207"/>
                  </a:moveTo>
                  <a:lnTo>
                    <a:pt x="713" y="1207"/>
                  </a:lnTo>
                  <a:lnTo>
                    <a:pt x="713" y="1207"/>
                  </a:lnTo>
                  <a:lnTo>
                    <a:pt x="712" y="1204"/>
                  </a:lnTo>
                  <a:lnTo>
                    <a:pt x="712" y="1202"/>
                  </a:lnTo>
                  <a:lnTo>
                    <a:pt x="711" y="1202"/>
                  </a:lnTo>
                  <a:lnTo>
                    <a:pt x="711" y="1201"/>
                  </a:lnTo>
                  <a:lnTo>
                    <a:pt x="712" y="1200"/>
                  </a:lnTo>
                  <a:lnTo>
                    <a:pt x="713" y="1201"/>
                  </a:lnTo>
                  <a:lnTo>
                    <a:pt x="713" y="1203"/>
                  </a:lnTo>
                  <a:lnTo>
                    <a:pt x="714" y="1204"/>
                  </a:lnTo>
                  <a:lnTo>
                    <a:pt x="714" y="1206"/>
                  </a:lnTo>
                  <a:lnTo>
                    <a:pt x="715" y="1206"/>
                  </a:lnTo>
                  <a:lnTo>
                    <a:pt x="714" y="1207"/>
                  </a:lnTo>
                  <a:close/>
                  <a:moveTo>
                    <a:pt x="721" y="1196"/>
                  </a:moveTo>
                  <a:lnTo>
                    <a:pt x="721" y="1196"/>
                  </a:lnTo>
                  <a:lnTo>
                    <a:pt x="720" y="1195"/>
                  </a:lnTo>
                  <a:lnTo>
                    <a:pt x="720" y="1194"/>
                  </a:lnTo>
                  <a:lnTo>
                    <a:pt x="720" y="1194"/>
                  </a:lnTo>
                  <a:lnTo>
                    <a:pt x="722" y="1194"/>
                  </a:lnTo>
                  <a:lnTo>
                    <a:pt x="722" y="1194"/>
                  </a:lnTo>
                  <a:lnTo>
                    <a:pt x="722" y="1195"/>
                  </a:lnTo>
                  <a:lnTo>
                    <a:pt x="721" y="1196"/>
                  </a:lnTo>
                  <a:close/>
                  <a:moveTo>
                    <a:pt x="720" y="1193"/>
                  </a:moveTo>
                  <a:lnTo>
                    <a:pt x="719" y="1193"/>
                  </a:lnTo>
                  <a:lnTo>
                    <a:pt x="717" y="1191"/>
                  </a:lnTo>
                  <a:lnTo>
                    <a:pt x="717" y="1190"/>
                  </a:lnTo>
                  <a:lnTo>
                    <a:pt x="718" y="1189"/>
                  </a:lnTo>
                  <a:lnTo>
                    <a:pt x="719" y="1188"/>
                  </a:lnTo>
                  <a:lnTo>
                    <a:pt x="720" y="1188"/>
                  </a:lnTo>
                  <a:lnTo>
                    <a:pt x="720" y="1189"/>
                  </a:lnTo>
                  <a:lnTo>
                    <a:pt x="720" y="1190"/>
                  </a:lnTo>
                  <a:lnTo>
                    <a:pt x="720" y="1193"/>
                  </a:lnTo>
                  <a:close/>
                  <a:moveTo>
                    <a:pt x="741" y="1190"/>
                  </a:moveTo>
                  <a:lnTo>
                    <a:pt x="742" y="1192"/>
                  </a:lnTo>
                  <a:lnTo>
                    <a:pt x="742" y="1193"/>
                  </a:lnTo>
                  <a:lnTo>
                    <a:pt x="743" y="1194"/>
                  </a:lnTo>
                  <a:lnTo>
                    <a:pt x="743" y="1196"/>
                  </a:lnTo>
                  <a:lnTo>
                    <a:pt x="745" y="1197"/>
                  </a:lnTo>
                  <a:lnTo>
                    <a:pt x="747" y="1200"/>
                  </a:lnTo>
                  <a:lnTo>
                    <a:pt x="748" y="1201"/>
                  </a:lnTo>
                  <a:lnTo>
                    <a:pt x="748" y="1203"/>
                  </a:lnTo>
                  <a:lnTo>
                    <a:pt x="752" y="1206"/>
                  </a:lnTo>
                  <a:lnTo>
                    <a:pt x="753" y="1208"/>
                  </a:lnTo>
                  <a:lnTo>
                    <a:pt x="755" y="1210"/>
                  </a:lnTo>
                  <a:lnTo>
                    <a:pt x="755" y="1210"/>
                  </a:lnTo>
                  <a:lnTo>
                    <a:pt x="759" y="1212"/>
                  </a:lnTo>
                  <a:lnTo>
                    <a:pt x="760" y="1211"/>
                  </a:lnTo>
                  <a:lnTo>
                    <a:pt x="761" y="1212"/>
                  </a:lnTo>
                  <a:lnTo>
                    <a:pt x="762" y="1212"/>
                  </a:lnTo>
                  <a:lnTo>
                    <a:pt x="763" y="1212"/>
                  </a:lnTo>
                  <a:lnTo>
                    <a:pt x="764" y="1212"/>
                  </a:lnTo>
                  <a:lnTo>
                    <a:pt x="765" y="1213"/>
                  </a:lnTo>
                  <a:lnTo>
                    <a:pt x="765" y="1212"/>
                  </a:lnTo>
                  <a:lnTo>
                    <a:pt x="766" y="1213"/>
                  </a:lnTo>
                  <a:lnTo>
                    <a:pt x="768" y="1213"/>
                  </a:lnTo>
                  <a:lnTo>
                    <a:pt x="769" y="1214"/>
                  </a:lnTo>
                  <a:lnTo>
                    <a:pt x="768" y="1214"/>
                  </a:lnTo>
                  <a:lnTo>
                    <a:pt x="768" y="1216"/>
                  </a:lnTo>
                  <a:lnTo>
                    <a:pt x="769" y="1217"/>
                  </a:lnTo>
                  <a:lnTo>
                    <a:pt x="770" y="1216"/>
                  </a:lnTo>
                  <a:lnTo>
                    <a:pt x="770" y="1215"/>
                  </a:lnTo>
                  <a:lnTo>
                    <a:pt x="771" y="1214"/>
                  </a:lnTo>
                  <a:lnTo>
                    <a:pt x="772" y="1214"/>
                  </a:lnTo>
                  <a:lnTo>
                    <a:pt x="775" y="1216"/>
                  </a:lnTo>
                  <a:lnTo>
                    <a:pt x="776" y="1217"/>
                  </a:lnTo>
                  <a:lnTo>
                    <a:pt x="777" y="1219"/>
                  </a:lnTo>
                  <a:lnTo>
                    <a:pt x="779" y="1220"/>
                  </a:lnTo>
                  <a:lnTo>
                    <a:pt x="782" y="1222"/>
                  </a:lnTo>
                  <a:lnTo>
                    <a:pt x="784" y="1223"/>
                  </a:lnTo>
                  <a:lnTo>
                    <a:pt x="786" y="1225"/>
                  </a:lnTo>
                  <a:lnTo>
                    <a:pt x="784" y="1229"/>
                  </a:lnTo>
                  <a:lnTo>
                    <a:pt x="784" y="1231"/>
                  </a:lnTo>
                  <a:lnTo>
                    <a:pt x="785" y="1231"/>
                  </a:lnTo>
                  <a:lnTo>
                    <a:pt x="786" y="1231"/>
                  </a:lnTo>
                  <a:lnTo>
                    <a:pt x="786" y="1230"/>
                  </a:lnTo>
                  <a:lnTo>
                    <a:pt x="788" y="1229"/>
                  </a:lnTo>
                  <a:lnTo>
                    <a:pt x="793" y="1229"/>
                  </a:lnTo>
                  <a:lnTo>
                    <a:pt x="794" y="1230"/>
                  </a:lnTo>
                  <a:lnTo>
                    <a:pt x="794" y="1231"/>
                  </a:lnTo>
                  <a:lnTo>
                    <a:pt x="795" y="1233"/>
                  </a:lnTo>
                  <a:lnTo>
                    <a:pt x="796" y="1235"/>
                  </a:lnTo>
                  <a:lnTo>
                    <a:pt x="797" y="1237"/>
                  </a:lnTo>
                  <a:lnTo>
                    <a:pt x="797" y="1241"/>
                  </a:lnTo>
                  <a:lnTo>
                    <a:pt x="798" y="1242"/>
                  </a:lnTo>
                  <a:lnTo>
                    <a:pt x="799" y="1245"/>
                  </a:lnTo>
                  <a:lnTo>
                    <a:pt x="800" y="1246"/>
                  </a:lnTo>
                  <a:lnTo>
                    <a:pt x="799" y="1249"/>
                  </a:lnTo>
                  <a:lnTo>
                    <a:pt x="798" y="1250"/>
                  </a:lnTo>
                  <a:lnTo>
                    <a:pt x="796" y="1250"/>
                  </a:lnTo>
                  <a:lnTo>
                    <a:pt x="795" y="1250"/>
                  </a:lnTo>
                  <a:lnTo>
                    <a:pt x="794" y="1250"/>
                  </a:lnTo>
                  <a:lnTo>
                    <a:pt x="793" y="1249"/>
                  </a:lnTo>
                  <a:lnTo>
                    <a:pt x="792" y="1249"/>
                  </a:lnTo>
                  <a:lnTo>
                    <a:pt x="792" y="1250"/>
                  </a:lnTo>
                  <a:lnTo>
                    <a:pt x="791" y="1250"/>
                  </a:lnTo>
                  <a:lnTo>
                    <a:pt x="791" y="1251"/>
                  </a:lnTo>
                  <a:lnTo>
                    <a:pt x="792" y="1251"/>
                  </a:lnTo>
                  <a:lnTo>
                    <a:pt x="793" y="1254"/>
                  </a:lnTo>
                  <a:lnTo>
                    <a:pt x="799" y="1254"/>
                  </a:lnTo>
                  <a:lnTo>
                    <a:pt x="801" y="1255"/>
                  </a:lnTo>
                  <a:lnTo>
                    <a:pt x="801" y="1256"/>
                  </a:lnTo>
                  <a:lnTo>
                    <a:pt x="801" y="1257"/>
                  </a:lnTo>
                  <a:lnTo>
                    <a:pt x="801" y="1261"/>
                  </a:lnTo>
                  <a:lnTo>
                    <a:pt x="802" y="1261"/>
                  </a:lnTo>
                  <a:lnTo>
                    <a:pt x="802" y="1262"/>
                  </a:lnTo>
                  <a:lnTo>
                    <a:pt x="803" y="1264"/>
                  </a:lnTo>
                  <a:lnTo>
                    <a:pt x="804" y="1265"/>
                  </a:lnTo>
                  <a:lnTo>
                    <a:pt x="804" y="1266"/>
                  </a:lnTo>
                  <a:lnTo>
                    <a:pt x="805" y="1268"/>
                  </a:lnTo>
                  <a:lnTo>
                    <a:pt x="805" y="1269"/>
                  </a:lnTo>
                  <a:lnTo>
                    <a:pt x="806" y="1271"/>
                  </a:lnTo>
                  <a:lnTo>
                    <a:pt x="807" y="1272"/>
                  </a:lnTo>
                  <a:lnTo>
                    <a:pt x="806" y="1274"/>
                  </a:lnTo>
                  <a:lnTo>
                    <a:pt x="804" y="1275"/>
                  </a:lnTo>
                  <a:lnTo>
                    <a:pt x="803" y="1277"/>
                  </a:lnTo>
                  <a:lnTo>
                    <a:pt x="808" y="1277"/>
                  </a:lnTo>
                  <a:lnTo>
                    <a:pt x="810" y="1279"/>
                  </a:lnTo>
                  <a:lnTo>
                    <a:pt x="811" y="1280"/>
                  </a:lnTo>
                  <a:lnTo>
                    <a:pt x="811" y="1281"/>
                  </a:lnTo>
                  <a:lnTo>
                    <a:pt x="809" y="1284"/>
                  </a:lnTo>
                  <a:lnTo>
                    <a:pt x="808" y="1284"/>
                  </a:lnTo>
                  <a:lnTo>
                    <a:pt x="808" y="1284"/>
                  </a:lnTo>
                  <a:lnTo>
                    <a:pt x="809" y="1285"/>
                  </a:lnTo>
                  <a:lnTo>
                    <a:pt x="810" y="1284"/>
                  </a:lnTo>
                  <a:lnTo>
                    <a:pt x="811" y="1285"/>
                  </a:lnTo>
                  <a:lnTo>
                    <a:pt x="814" y="1288"/>
                  </a:lnTo>
                  <a:lnTo>
                    <a:pt x="814" y="1289"/>
                  </a:lnTo>
                  <a:lnTo>
                    <a:pt x="815" y="1291"/>
                  </a:lnTo>
                  <a:lnTo>
                    <a:pt x="817" y="1294"/>
                  </a:lnTo>
                  <a:lnTo>
                    <a:pt x="817" y="1295"/>
                  </a:lnTo>
                  <a:lnTo>
                    <a:pt x="818" y="1296"/>
                  </a:lnTo>
                  <a:lnTo>
                    <a:pt x="818" y="1297"/>
                  </a:lnTo>
                  <a:lnTo>
                    <a:pt x="819" y="1298"/>
                  </a:lnTo>
                  <a:lnTo>
                    <a:pt x="819" y="1299"/>
                  </a:lnTo>
                  <a:lnTo>
                    <a:pt x="819" y="1299"/>
                  </a:lnTo>
                  <a:lnTo>
                    <a:pt x="819" y="1299"/>
                  </a:lnTo>
                  <a:lnTo>
                    <a:pt x="817" y="1300"/>
                  </a:lnTo>
                  <a:lnTo>
                    <a:pt x="816" y="1302"/>
                  </a:lnTo>
                  <a:lnTo>
                    <a:pt x="816" y="1303"/>
                  </a:lnTo>
                  <a:lnTo>
                    <a:pt x="817" y="1305"/>
                  </a:lnTo>
                  <a:lnTo>
                    <a:pt x="818" y="1306"/>
                  </a:lnTo>
                  <a:lnTo>
                    <a:pt x="819" y="1307"/>
                  </a:lnTo>
                  <a:lnTo>
                    <a:pt x="819" y="1307"/>
                  </a:lnTo>
                  <a:lnTo>
                    <a:pt x="821" y="1309"/>
                  </a:lnTo>
                  <a:lnTo>
                    <a:pt x="820" y="1310"/>
                  </a:lnTo>
                  <a:lnTo>
                    <a:pt x="821" y="1311"/>
                  </a:lnTo>
                  <a:lnTo>
                    <a:pt x="819" y="1313"/>
                  </a:lnTo>
                  <a:lnTo>
                    <a:pt x="820" y="1315"/>
                  </a:lnTo>
                  <a:lnTo>
                    <a:pt x="820" y="1315"/>
                  </a:lnTo>
                  <a:lnTo>
                    <a:pt x="821" y="1316"/>
                  </a:lnTo>
                  <a:lnTo>
                    <a:pt x="821" y="1320"/>
                  </a:lnTo>
                  <a:lnTo>
                    <a:pt x="821" y="1322"/>
                  </a:lnTo>
                  <a:lnTo>
                    <a:pt x="821" y="1323"/>
                  </a:lnTo>
                  <a:lnTo>
                    <a:pt x="822" y="1325"/>
                  </a:lnTo>
                  <a:lnTo>
                    <a:pt x="822" y="1327"/>
                  </a:lnTo>
                  <a:lnTo>
                    <a:pt x="823" y="1327"/>
                  </a:lnTo>
                  <a:lnTo>
                    <a:pt x="823" y="1331"/>
                  </a:lnTo>
                  <a:lnTo>
                    <a:pt x="825" y="1335"/>
                  </a:lnTo>
                  <a:lnTo>
                    <a:pt x="827" y="1339"/>
                  </a:lnTo>
                  <a:lnTo>
                    <a:pt x="827" y="1340"/>
                  </a:lnTo>
                  <a:lnTo>
                    <a:pt x="825" y="1341"/>
                  </a:lnTo>
                  <a:lnTo>
                    <a:pt x="822" y="1342"/>
                  </a:lnTo>
                  <a:lnTo>
                    <a:pt x="821" y="1342"/>
                  </a:lnTo>
                  <a:lnTo>
                    <a:pt x="821" y="1343"/>
                  </a:lnTo>
                  <a:lnTo>
                    <a:pt x="822" y="1344"/>
                  </a:lnTo>
                  <a:lnTo>
                    <a:pt x="824" y="1344"/>
                  </a:lnTo>
                  <a:lnTo>
                    <a:pt x="824" y="1343"/>
                  </a:lnTo>
                  <a:lnTo>
                    <a:pt x="827" y="1343"/>
                  </a:lnTo>
                  <a:lnTo>
                    <a:pt x="827" y="1344"/>
                  </a:lnTo>
                  <a:lnTo>
                    <a:pt x="829" y="1344"/>
                  </a:lnTo>
                  <a:lnTo>
                    <a:pt x="829" y="1344"/>
                  </a:lnTo>
                  <a:lnTo>
                    <a:pt x="830" y="1344"/>
                  </a:lnTo>
                  <a:lnTo>
                    <a:pt x="831" y="1346"/>
                  </a:lnTo>
                  <a:lnTo>
                    <a:pt x="832" y="1348"/>
                  </a:lnTo>
                  <a:lnTo>
                    <a:pt x="832" y="1349"/>
                  </a:lnTo>
                  <a:lnTo>
                    <a:pt x="832" y="1351"/>
                  </a:lnTo>
                  <a:lnTo>
                    <a:pt x="832" y="1352"/>
                  </a:lnTo>
                  <a:lnTo>
                    <a:pt x="832" y="1354"/>
                  </a:lnTo>
                  <a:lnTo>
                    <a:pt x="832" y="1354"/>
                  </a:lnTo>
                  <a:lnTo>
                    <a:pt x="832" y="1357"/>
                  </a:lnTo>
                  <a:lnTo>
                    <a:pt x="832" y="1357"/>
                  </a:lnTo>
                  <a:lnTo>
                    <a:pt x="832" y="1358"/>
                  </a:lnTo>
                  <a:lnTo>
                    <a:pt x="830" y="1360"/>
                  </a:lnTo>
                  <a:lnTo>
                    <a:pt x="829" y="1361"/>
                  </a:lnTo>
                  <a:lnTo>
                    <a:pt x="828" y="1362"/>
                  </a:lnTo>
                  <a:lnTo>
                    <a:pt x="828" y="1365"/>
                  </a:lnTo>
                  <a:lnTo>
                    <a:pt x="828" y="1366"/>
                  </a:lnTo>
                  <a:lnTo>
                    <a:pt x="828" y="1367"/>
                  </a:lnTo>
                  <a:lnTo>
                    <a:pt x="829" y="1368"/>
                  </a:lnTo>
                  <a:lnTo>
                    <a:pt x="830" y="1368"/>
                  </a:lnTo>
                  <a:lnTo>
                    <a:pt x="832" y="1365"/>
                  </a:lnTo>
                  <a:lnTo>
                    <a:pt x="833" y="1364"/>
                  </a:lnTo>
                  <a:lnTo>
                    <a:pt x="835" y="1365"/>
                  </a:lnTo>
                  <a:lnTo>
                    <a:pt x="836" y="1366"/>
                  </a:lnTo>
                  <a:lnTo>
                    <a:pt x="837" y="1368"/>
                  </a:lnTo>
                  <a:lnTo>
                    <a:pt x="837" y="1371"/>
                  </a:lnTo>
                  <a:lnTo>
                    <a:pt x="836" y="1371"/>
                  </a:lnTo>
                  <a:lnTo>
                    <a:pt x="836" y="1372"/>
                  </a:lnTo>
                  <a:lnTo>
                    <a:pt x="834" y="1376"/>
                  </a:lnTo>
                  <a:lnTo>
                    <a:pt x="834" y="1378"/>
                  </a:lnTo>
                  <a:lnTo>
                    <a:pt x="834" y="1379"/>
                  </a:lnTo>
                  <a:lnTo>
                    <a:pt x="834" y="1382"/>
                  </a:lnTo>
                  <a:lnTo>
                    <a:pt x="832" y="1383"/>
                  </a:lnTo>
                  <a:lnTo>
                    <a:pt x="831" y="1385"/>
                  </a:lnTo>
                  <a:lnTo>
                    <a:pt x="831" y="1386"/>
                  </a:lnTo>
                  <a:lnTo>
                    <a:pt x="830" y="1387"/>
                  </a:lnTo>
                  <a:lnTo>
                    <a:pt x="829" y="1386"/>
                  </a:lnTo>
                  <a:lnTo>
                    <a:pt x="828" y="1385"/>
                  </a:lnTo>
                  <a:lnTo>
                    <a:pt x="826" y="1383"/>
                  </a:lnTo>
                  <a:lnTo>
                    <a:pt x="825" y="1381"/>
                  </a:lnTo>
                  <a:lnTo>
                    <a:pt x="823" y="1379"/>
                  </a:lnTo>
                  <a:lnTo>
                    <a:pt x="822" y="1376"/>
                  </a:lnTo>
                  <a:lnTo>
                    <a:pt x="821" y="1376"/>
                  </a:lnTo>
                  <a:lnTo>
                    <a:pt x="821" y="1376"/>
                  </a:lnTo>
                  <a:lnTo>
                    <a:pt x="820" y="1375"/>
                  </a:lnTo>
                  <a:lnTo>
                    <a:pt x="820" y="1374"/>
                  </a:lnTo>
                  <a:lnTo>
                    <a:pt x="818" y="1373"/>
                  </a:lnTo>
                  <a:lnTo>
                    <a:pt x="818" y="1372"/>
                  </a:lnTo>
                  <a:lnTo>
                    <a:pt x="813" y="1367"/>
                  </a:lnTo>
                  <a:lnTo>
                    <a:pt x="813" y="1366"/>
                  </a:lnTo>
                  <a:lnTo>
                    <a:pt x="806" y="1359"/>
                  </a:lnTo>
                  <a:lnTo>
                    <a:pt x="806" y="1358"/>
                  </a:lnTo>
                  <a:lnTo>
                    <a:pt x="802" y="1354"/>
                  </a:lnTo>
                  <a:lnTo>
                    <a:pt x="799" y="1352"/>
                  </a:lnTo>
                  <a:lnTo>
                    <a:pt x="796" y="1352"/>
                  </a:lnTo>
                  <a:lnTo>
                    <a:pt x="795" y="1351"/>
                  </a:lnTo>
                  <a:lnTo>
                    <a:pt x="793" y="1348"/>
                  </a:lnTo>
                  <a:lnTo>
                    <a:pt x="792" y="1347"/>
                  </a:lnTo>
                  <a:lnTo>
                    <a:pt x="792" y="1343"/>
                  </a:lnTo>
                  <a:lnTo>
                    <a:pt x="792" y="1343"/>
                  </a:lnTo>
                  <a:lnTo>
                    <a:pt x="792" y="1339"/>
                  </a:lnTo>
                  <a:lnTo>
                    <a:pt x="791" y="1338"/>
                  </a:lnTo>
                  <a:lnTo>
                    <a:pt x="789" y="1337"/>
                  </a:lnTo>
                  <a:lnTo>
                    <a:pt x="788" y="1335"/>
                  </a:lnTo>
                  <a:lnTo>
                    <a:pt x="788" y="1334"/>
                  </a:lnTo>
                  <a:lnTo>
                    <a:pt x="787" y="1333"/>
                  </a:lnTo>
                  <a:lnTo>
                    <a:pt x="787" y="1332"/>
                  </a:lnTo>
                  <a:lnTo>
                    <a:pt x="783" y="1332"/>
                  </a:lnTo>
                  <a:lnTo>
                    <a:pt x="782" y="1330"/>
                  </a:lnTo>
                  <a:lnTo>
                    <a:pt x="781" y="1328"/>
                  </a:lnTo>
                  <a:lnTo>
                    <a:pt x="781" y="1328"/>
                  </a:lnTo>
                  <a:lnTo>
                    <a:pt x="778" y="1324"/>
                  </a:lnTo>
                  <a:lnTo>
                    <a:pt x="778" y="1324"/>
                  </a:lnTo>
                  <a:lnTo>
                    <a:pt x="775" y="1321"/>
                  </a:lnTo>
                  <a:lnTo>
                    <a:pt x="774" y="1320"/>
                  </a:lnTo>
                  <a:lnTo>
                    <a:pt x="770" y="1315"/>
                  </a:lnTo>
                  <a:lnTo>
                    <a:pt x="770" y="1311"/>
                  </a:lnTo>
                  <a:lnTo>
                    <a:pt x="771" y="1309"/>
                  </a:lnTo>
                  <a:lnTo>
                    <a:pt x="771" y="1306"/>
                  </a:lnTo>
                  <a:lnTo>
                    <a:pt x="768" y="1303"/>
                  </a:lnTo>
                  <a:lnTo>
                    <a:pt x="766" y="1303"/>
                  </a:lnTo>
                  <a:lnTo>
                    <a:pt x="765" y="1301"/>
                  </a:lnTo>
                  <a:lnTo>
                    <a:pt x="764" y="1301"/>
                  </a:lnTo>
                  <a:lnTo>
                    <a:pt x="760" y="1297"/>
                  </a:lnTo>
                  <a:lnTo>
                    <a:pt x="759" y="1295"/>
                  </a:lnTo>
                  <a:lnTo>
                    <a:pt x="759" y="1291"/>
                  </a:lnTo>
                  <a:lnTo>
                    <a:pt x="758" y="1290"/>
                  </a:lnTo>
                  <a:lnTo>
                    <a:pt x="758" y="1289"/>
                  </a:lnTo>
                  <a:lnTo>
                    <a:pt x="757" y="1287"/>
                  </a:lnTo>
                  <a:lnTo>
                    <a:pt x="756" y="1285"/>
                  </a:lnTo>
                  <a:lnTo>
                    <a:pt x="755" y="1285"/>
                  </a:lnTo>
                  <a:lnTo>
                    <a:pt x="755" y="1285"/>
                  </a:lnTo>
                  <a:lnTo>
                    <a:pt x="751" y="1281"/>
                  </a:lnTo>
                  <a:lnTo>
                    <a:pt x="751" y="1279"/>
                  </a:lnTo>
                  <a:lnTo>
                    <a:pt x="750" y="1278"/>
                  </a:lnTo>
                  <a:lnTo>
                    <a:pt x="750" y="1277"/>
                  </a:lnTo>
                  <a:lnTo>
                    <a:pt x="748" y="1275"/>
                  </a:lnTo>
                  <a:lnTo>
                    <a:pt x="747" y="1275"/>
                  </a:lnTo>
                  <a:lnTo>
                    <a:pt x="745" y="1273"/>
                  </a:lnTo>
                  <a:lnTo>
                    <a:pt x="743" y="1272"/>
                  </a:lnTo>
                  <a:lnTo>
                    <a:pt x="742" y="1270"/>
                  </a:lnTo>
                  <a:lnTo>
                    <a:pt x="742" y="1269"/>
                  </a:lnTo>
                  <a:lnTo>
                    <a:pt x="741" y="1268"/>
                  </a:lnTo>
                  <a:lnTo>
                    <a:pt x="739" y="1266"/>
                  </a:lnTo>
                  <a:lnTo>
                    <a:pt x="739" y="1263"/>
                  </a:lnTo>
                  <a:lnTo>
                    <a:pt x="738" y="1263"/>
                  </a:lnTo>
                  <a:lnTo>
                    <a:pt x="736" y="1261"/>
                  </a:lnTo>
                  <a:lnTo>
                    <a:pt x="736" y="1260"/>
                  </a:lnTo>
                  <a:lnTo>
                    <a:pt x="735" y="1259"/>
                  </a:lnTo>
                  <a:lnTo>
                    <a:pt x="735" y="1258"/>
                  </a:lnTo>
                  <a:lnTo>
                    <a:pt x="734" y="1257"/>
                  </a:lnTo>
                  <a:lnTo>
                    <a:pt x="734" y="1256"/>
                  </a:lnTo>
                  <a:lnTo>
                    <a:pt x="735" y="1254"/>
                  </a:lnTo>
                  <a:lnTo>
                    <a:pt x="734" y="1253"/>
                  </a:lnTo>
                  <a:lnTo>
                    <a:pt x="732" y="1251"/>
                  </a:lnTo>
                  <a:lnTo>
                    <a:pt x="732" y="1251"/>
                  </a:lnTo>
                  <a:lnTo>
                    <a:pt x="731" y="1249"/>
                  </a:lnTo>
                  <a:lnTo>
                    <a:pt x="731" y="1248"/>
                  </a:lnTo>
                  <a:lnTo>
                    <a:pt x="729" y="1247"/>
                  </a:lnTo>
                  <a:lnTo>
                    <a:pt x="729" y="1245"/>
                  </a:lnTo>
                  <a:lnTo>
                    <a:pt x="729" y="1245"/>
                  </a:lnTo>
                  <a:lnTo>
                    <a:pt x="729" y="1244"/>
                  </a:lnTo>
                  <a:lnTo>
                    <a:pt x="730" y="1243"/>
                  </a:lnTo>
                  <a:lnTo>
                    <a:pt x="730" y="1242"/>
                  </a:lnTo>
                  <a:lnTo>
                    <a:pt x="730" y="1242"/>
                  </a:lnTo>
                  <a:lnTo>
                    <a:pt x="730" y="1241"/>
                  </a:lnTo>
                  <a:lnTo>
                    <a:pt x="728" y="1239"/>
                  </a:lnTo>
                  <a:lnTo>
                    <a:pt x="728" y="1235"/>
                  </a:lnTo>
                  <a:lnTo>
                    <a:pt x="728" y="1234"/>
                  </a:lnTo>
                  <a:lnTo>
                    <a:pt x="728" y="1233"/>
                  </a:lnTo>
                  <a:lnTo>
                    <a:pt x="727" y="1234"/>
                  </a:lnTo>
                  <a:lnTo>
                    <a:pt x="723" y="1234"/>
                  </a:lnTo>
                  <a:lnTo>
                    <a:pt x="722" y="1234"/>
                  </a:lnTo>
                  <a:lnTo>
                    <a:pt x="722" y="1237"/>
                  </a:lnTo>
                  <a:lnTo>
                    <a:pt x="721" y="1237"/>
                  </a:lnTo>
                  <a:lnTo>
                    <a:pt x="718" y="1234"/>
                  </a:lnTo>
                  <a:lnTo>
                    <a:pt x="716" y="1230"/>
                  </a:lnTo>
                  <a:lnTo>
                    <a:pt x="716" y="1228"/>
                  </a:lnTo>
                  <a:lnTo>
                    <a:pt x="715" y="1227"/>
                  </a:lnTo>
                  <a:lnTo>
                    <a:pt x="714" y="1225"/>
                  </a:lnTo>
                  <a:lnTo>
                    <a:pt x="714" y="1223"/>
                  </a:lnTo>
                  <a:lnTo>
                    <a:pt x="714" y="1222"/>
                  </a:lnTo>
                  <a:lnTo>
                    <a:pt x="712" y="1221"/>
                  </a:lnTo>
                  <a:lnTo>
                    <a:pt x="711" y="1221"/>
                  </a:lnTo>
                  <a:lnTo>
                    <a:pt x="710" y="1220"/>
                  </a:lnTo>
                  <a:lnTo>
                    <a:pt x="710" y="1219"/>
                  </a:lnTo>
                  <a:lnTo>
                    <a:pt x="712" y="1218"/>
                  </a:lnTo>
                  <a:lnTo>
                    <a:pt x="712" y="1212"/>
                  </a:lnTo>
                  <a:lnTo>
                    <a:pt x="711" y="1211"/>
                  </a:lnTo>
                  <a:lnTo>
                    <a:pt x="711" y="1209"/>
                  </a:lnTo>
                  <a:lnTo>
                    <a:pt x="711" y="1209"/>
                  </a:lnTo>
                  <a:lnTo>
                    <a:pt x="711" y="1207"/>
                  </a:lnTo>
                  <a:lnTo>
                    <a:pt x="712" y="1207"/>
                  </a:lnTo>
                  <a:lnTo>
                    <a:pt x="713" y="1209"/>
                  </a:lnTo>
                  <a:lnTo>
                    <a:pt x="714" y="1211"/>
                  </a:lnTo>
                  <a:lnTo>
                    <a:pt x="714" y="1212"/>
                  </a:lnTo>
                  <a:lnTo>
                    <a:pt x="714" y="1213"/>
                  </a:lnTo>
                  <a:lnTo>
                    <a:pt x="715" y="1213"/>
                  </a:lnTo>
                  <a:lnTo>
                    <a:pt x="715" y="1215"/>
                  </a:lnTo>
                  <a:lnTo>
                    <a:pt x="717" y="1219"/>
                  </a:lnTo>
                  <a:lnTo>
                    <a:pt x="718" y="1219"/>
                  </a:lnTo>
                  <a:lnTo>
                    <a:pt x="719" y="1219"/>
                  </a:lnTo>
                  <a:lnTo>
                    <a:pt x="719" y="1219"/>
                  </a:lnTo>
                  <a:lnTo>
                    <a:pt x="719" y="1215"/>
                  </a:lnTo>
                  <a:lnTo>
                    <a:pt x="719" y="1214"/>
                  </a:lnTo>
                  <a:lnTo>
                    <a:pt x="720" y="1214"/>
                  </a:lnTo>
                  <a:lnTo>
                    <a:pt x="720" y="1213"/>
                  </a:lnTo>
                  <a:lnTo>
                    <a:pt x="722" y="1212"/>
                  </a:lnTo>
                  <a:lnTo>
                    <a:pt x="724" y="1212"/>
                  </a:lnTo>
                  <a:lnTo>
                    <a:pt x="725" y="1213"/>
                  </a:lnTo>
                  <a:lnTo>
                    <a:pt x="726" y="1214"/>
                  </a:lnTo>
                  <a:lnTo>
                    <a:pt x="726" y="1216"/>
                  </a:lnTo>
                  <a:lnTo>
                    <a:pt x="727" y="1217"/>
                  </a:lnTo>
                  <a:lnTo>
                    <a:pt x="728" y="1218"/>
                  </a:lnTo>
                  <a:lnTo>
                    <a:pt x="730" y="1218"/>
                  </a:lnTo>
                  <a:lnTo>
                    <a:pt x="730" y="1217"/>
                  </a:lnTo>
                  <a:lnTo>
                    <a:pt x="729" y="1216"/>
                  </a:lnTo>
                  <a:lnTo>
                    <a:pt x="727" y="1216"/>
                  </a:lnTo>
                  <a:lnTo>
                    <a:pt x="727" y="1214"/>
                  </a:lnTo>
                  <a:lnTo>
                    <a:pt x="729" y="1213"/>
                  </a:lnTo>
                  <a:lnTo>
                    <a:pt x="728" y="1212"/>
                  </a:lnTo>
                  <a:lnTo>
                    <a:pt x="728" y="1211"/>
                  </a:lnTo>
                  <a:lnTo>
                    <a:pt x="727" y="1209"/>
                  </a:lnTo>
                  <a:lnTo>
                    <a:pt x="727" y="1206"/>
                  </a:lnTo>
                  <a:lnTo>
                    <a:pt x="726" y="1204"/>
                  </a:lnTo>
                  <a:lnTo>
                    <a:pt x="726" y="1203"/>
                  </a:lnTo>
                  <a:lnTo>
                    <a:pt x="725" y="1203"/>
                  </a:lnTo>
                  <a:lnTo>
                    <a:pt x="724" y="1200"/>
                  </a:lnTo>
                  <a:lnTo>
                    <a:pt x="723" y="1198"/>
                  </a:lnTo>
                  <a:lnTo>
                    <a:pt x="722" y="1198"/>
                  </a:lnTo>
                  <a:lnTo>
                    <a:pt x="722" y="1196"/>
                  </a:lnTo>
                  <a:lnTo>
                    <a:pt x="723" y="1196"/>
                  </a:lnTo>
                  <a:lnTo>
                    <a:pt x="723" y="1194"/>
                  </a:lnTo>
                  <a:lnTo>
                    <a:pt x="722" y="1194"/>
                  </a:lnTo>
                  <a:lnTo>
                    <a:pt x="721" y="1193"/>
                  </a:lnTo>
                  <a:lnTo>
                    <a:pt x="722" y="1190"/>
                  </a:lnTo>
                  <a:lnTo>
                    <a:pt x="725" y="1189"/>
                  </a:lnTo>
                  <a:lnTo>
                    <a:pt x="726" y="1190"/>
                  </a:lnTo>
                  <a:lnTo>
                    <a:pt x="727" y="1190"/>
                  </a:lnTo>
                  <a:lnTo>
                    <a:pt x="727" y="1189"/>
                  </a:lnTo>
                  <a:lnTo>
                    <a:pt x="729" y="1188"/>
                  </a:lnTo>
                  <a:lnTo>
                    <a:pt x="729" y="1187"/>
                  </a:lnTo>
                  <a:lnTo>
                    <a:pt x="729" y="1187"/>
                  </a:lnTo>
                  <a:lnTo>
                    <a:pt x="732" y="1185"/>
                  </a:lnTo>
                  <a:lnTo>
                    <a:pt x="733" y="1185"/>
                  </a:lnTo>
                  <a:lnTo>
                    <a:pt x="734" y="1184"/>
                  </a:lnTo>
                  <a:lnTo>
                    <a:pt x="737" y="1185"/>
                  </a:lnTo>
                  <a:lnTo>
                    <a:pt x="740" y="1188"/>
                  </a:lnTo>
                  <a:lnTo>
                    <a:pt x="741" y="1190"/>
                  </a:lnTo>
                  <a:close/>
                  <a:moveTo>
                    <a:pt x="723" y="1176"/>
                  </a:moveTo>
                  <a:lnTo>
                    <a:pt x="722" y="1177"/>
                  </a:lnTo>
                  <a:lnTo>
                    <a:pt x="721" y="1176"/>
                  </a:lnTo>
                  <a:lnTo>
                    <a:pt x="721" y="1175"/>
                  </a:lnTo>
                  <a:lnTo>
                    <a:pt x="721" y="1175"/>
                  </a:lnTo>
                  <a:lnTo>
                    <a:pt x="722" y="1175"/>
                  </a:lnTo>
                  <a:lnTo>
                    <a:pt x="723" y="1176"/>
                  </a:lnTo>
                  <a:close/>
                  <a:moveTo>
                    <a:pt x="730" y="1181"/>
                  </a:moveTo>
                  <a:lnTo>
                    <a:pt x="732" y="1183"/>
                  </a:lnTo>
                  <a:lnTo>
                    <a:pt x="731" y="1184"/>
                  </a:lnTo>
                  <a:lnTo>
                    <a:pt x="730" y="1185"/>
                  </a:lnTo>
                  <a:lnTo>
                    <a:pt x="729" y="1184"/>
                  </a:lnTo>
                  <a:lnTo>
                    <a:pt x="728" y="1184"/>
                  </a:lnTo>
                  <a:lnTo>
                    <a:pt x="726" y="1182"/>
                  </a:lnTo>
                  <a:lnTo>
                    <a:pt x="725" y="1182"/>
                  </a:lnTo>
                  <a:lnTo>
                    <a:pt x="725" y="1181"/>
                  </a:lnTo>
                  <a:lnTo>
                    <a:pt x="724" y="1180"/>
                  </a:lnTo>
                  <a:lnTo>
                    <a:pt x="724" y="1179"/>
                  </a:lnTo>
                  <a:lnTo>
                    <a:pt x="723" y="1178"/>
                  </a:lnTo>
                  <a:lnTo>
                    <a:pt x="723" y="1175"/>
                  </a:lnTo>
                  <a:lnTo>
                    <a:pt x="724" y="1175"/>
                  </a:lnTo>
                  <a:lnTo>
                    <a:pt x="726" y="1179"/>
                  </a:lnTo>
                  <a:lnTo>
                    <a:pt x="730" y="1181"/>
                  </a:lnTo>
                  <a:close/>
                  <a:moveTo>
                    <a:pt x="722" y="1174"/>
                  </a:moveTo>
                  <a:lnTo>
                    <a:pt x="720" y="1175"/>
                  </a:lnTo>
                  <a:lnTo>
                    <a:pt x="720" y="1174"/>
                  </a:lnTo>
                  <a:lnTo>
                    <a:pt x="717" y="1172"/>
                  </a:lnTo>
                  <a:lnTo>
                    <a:pt x="718" y="1172"/>
                  </a:lnTo>
                  <a:lnTo>
                    <a:pt x="718" y="1170"/>
                  </a:lnTo>
                  <a:lnTo>
                    <a:pt x="719" y="1170"/>
                  </a:lnTo>
                  <a:lnTo>
                    <a:pt x="721" y="1172"/>
                  </a:lnTo>
                  <a:lnTo>
                    <a:pt x="722" y="1173"/>
                  </a:lnTo>
                  <a:lnTo>
                    <a:pt x="722" y="1174"/>
                  </a:lnTo>
                  <a:close/>
                  <a:moveTo>
                    <a:pt x="717" y="1171"/>
                  </a:moveTo>
                  <a:lnTo>
                    <a:pt x="717" y="1172"/>
                  </a:lnTo>
                  <a:lnTo>
                    <a:pt x="716" y="1171"/>
                  </a:lnTo>
                  <a:lnTo>
                    <a:pt x="716" y="1171"/>
                  </a:lnTo>
                  <a:lnTo>
                    <a:pt x="715" y="1170"/>
                  </a:lnTo>
                  <a:lnTo>
                    <a:pt x="716" y="1169"/>
                  </a:lnTo>
                  <a:lnTo>
                    <a:pt x="717" y="1169"/>
                  </a:lnTo>
                  <a:lnTo>
                    <a:pt x="717" y="1170"/>
                  </a:lnTo>
                  <a:lnTo>
                    <a:pt x="717" y="1171"/>
                  </a:lnTo>
                  <a:close/>
                  <a:moveTo>
                    <a:pt x="1113" y="1152"/>
                  </a:moveTo>
                  <a:lnTo>
                    <a:pt x="1111" y="1152"/>
                  </a:lnTo>
                  <a:lnTo>
                    <a:pt x="1111" y="1152"/>
                  </a:lnTo>
                  <a:lnTo>
                    <a:pt x="1111" y="1150"/>
                  </a:lnTo>
                  <a:lnTo>
                    <a:pt x="1112" y="1150"/>
                  </a:lnTo>
                  <a:lnTo>
                    <a:pt x="1113" y="1150"/>
                  </a:lnTo>
                  <a:lnTo>
                    <a:pt x="1113" y="1150"/>
                  </a:lnTo>
                  <a:lnTo>
                    <a:pt x="1113" y="1151"/>
                  </a:lnTo>
                  <a:lnTo>
                    <a:pt x="1113" y="1152"/>
                  </a:lnTo>
                  <a:close/>
                  <a:moveTo>
                    <a:pt x="531" y="1117"/>
                  </a:moveTo>
                  <a:lnTo>
                    <a:pt x="530" y="1117"/>
                  </a:lnTo>
                  <a:lnTo>
                    <a:pt x="530" y="1117"/>
                  </a:lnTo>
                  <a:lnTo>
                    <a:pt x="530" y="1116"/>
                  </a:lnTo>
                  <a:lnTo>
                    <a:pt x="530" y="1115"/>
                  </a:lnTo>
                  <a:lnTo>
                    <a:pt x="531" y="1115"/>
                  </a:lnTo>
                  <a:lnTo>
                    <a:pt x="531" y="1116"/>
                  </a:lnTo>
                  <a:lnTo>
                    <a:pt x="531" y="1117"/>
                  </a:lnTo>
                  <a:close/>
                  <a:moveTo>
                    <a:pt x="852" y="1103"/>
                  </a:moveTo>
                  <a:lnTo>
                    <a:pt x="851" y="1103"/>
                  </a:lnTo>
                  <a:lnTo>
                    <a:pt x="851" y="1103"/>
                  </a:lnTo>
                  <a:lnTo>
                    <a:pt x="851" y="1102"/>
                  </a:lnTo>
                  <a:lnTo>
                    <a:pt x="851" y="1102"/>
                  </a:lnTo>
                  <a:lnTo>
                    <a:pt x="852" y="1102"/>
                  </a:lnTo>
                  <a:lnTo>
                    <a:pt x="853" y="1102"/>
                  </a:lnTo>
                  <a:lnTo>
                    <a:pt x="853" y="1102"/>
                  </a:lnTo>
                  <a:lnTo>
                    <a:pt x="853" y="1102"/>
                  </a:lnTo>
                  <a:lnTo>
                    <a:pt x="852" y="1103"/>
                  </a:lnTo>
                  <a:close/>
                  <a:moveTo>
                    <a:pt x="840" y="1101"/>
                  </a:moveTo>
                  <a:lnTo>
                    <a:pt x="841" y="1101"/>
                  </a:lnTo>
                  <a:lnTo>
                    <a:pt x="842" y="1102"/>
                  </a:lnTo>
                  <a:lnTo>
                    <a:pt x="844" y="1102"/>
                  </a:lnTo>
                  <a:lnTo>
                    <a:pt x="845" y="1104"/>
                  </a:lnTo>
                  <a:lnTo>
                    <a:pt x="845" y="1105"/>
                  </a:lnTo>
                  <a:lnTo>
                    <a:pt x="848" y="1105"/>
                  </a:lnTo>
                  <a:lnTo>
                    <a:pt x="849" y="1105"/>
                  </a:lnTo>
                  <a:lnTo>
                    <a:pt x="851" y="1105"/>
                  </a:lnTo>
                  <a:lnTo>
                    <a:pt x="851" y="1105"/>
                  </a:lnTo>
                  <a:lnTo>
                    <a:pt x="852" y="1106"/>
                  </a:lnTo>
                  <a:lnTo>
                    <a:pt x="852" y="1107"/>
                  </a:lnTo>
                  <a:lnTo>
                    <a:pt x="853" y="1107"/>
                  </a:lnTo>
                  <a:lnTo>
                    <a:pt x="853" y="1110"/>
                  </a:lnTo>
                  <a:lnTo>
                    <a:pt x="852" y="1112"/>
                  </a:lnTo>
                  <a:lnTo>
                    <a:pt x="850" y="1113"/>
                  </a:lnTo>
                  <a:lnTo>
                    <a:pt x="849" y="1113"/>
                  </a:lnTo>
                  <a:lnTo>
                    <a:pt x="848" y="1113"/>
                  </a:lnTo>
                  <a:lnTo>
                    <a:pt x="848" y="1113"/>
                  </a:lnTo>
                  <a:lnTo>
                    <a:pt x="846" y="1111"/>
                  </a:lnTo>
                  <a:lnTo>
                    <a:pt x="843" y="1111"/>
                  </a:lnTo>
                  <a:lnTo>
                    <a:pt x="843" y="1111"/>
                  </a:lnTo>
                  <a:lnTo>
                    <a:pt x="841" y="1111"/>
                  </a:lnTo>
                  <a:lnTo>
                    <a:pt x="838" y="1109"/>
                  </a:lnTo>
                  <a:lnTo>
                    <a:pt x="836" y="1107"/>
                  </a:lnTo>
                  <a:lnTo>
                    <a:pt x="835" y="1106"/>
                  </a:lnTo>
                  <a:lnTo>
                    <a:pt x="835" y="1106"/>
                  </a:lnTo>
                  <a:lnTo>
                    <a:pt x="834" y="1106"/>
                  </a:lnTo>
                  <a:lnTo>
                    <a:pt x="832" y="1106"/>
                  </a:lnTo>
                  <a:lnTo>
                    <a:pt x="831" y="1105"/>
                  </a:lnTo>
                  <a:lnTo>
                    <a:pt x="831" y="1102"/>
                  </a:lnTo>
                  <a:lnTo>
                    <a:pt x="833" y="1102"/>
                  </a:lnTo>
                  <a:lnTo>
                    <a:pt x="834" y="1102"/>
                  </a:lnTo>
                  <a:lnTo>
                    <a:pt x="834" y="1101"/>
                  </a:lnTo>
                  <a:lnTo>
                    <a:pt x="835" y="1101"/>
                  </a:lnTo>
                  <a:lnTo>
                    <a:pt x="836" y="1101"/>
                  </a:lnTo>
                  <a:lnTo>
                    <a:pt x="839" y="1101"/>
                  </a:lnTo>
                  <a:lnTo>
                    <a:pt x="840" y="1101"/>
                  </a:lnTo>
                  <a:close/>
                  <a:moveTo>
                    <a:pt x="819" y="1100"/>
                  </a:moveTo>
                  <a:lnTo>
                    <a:pt x="817" y="1102"/>
                  </a:lnTo>
                  <a:lnTo>
                    <a:pt x="816" y="1102"/>
                  </a:lnTo>
                  <a:lnTo>
                    <a:pt x="816" y="1099"/>
                  </a:lnTo>
                  <a:lnTo>
                    <a:pt x="818" y="1097"/>
                  </a:lnTo>
                  <a:lnTo>
                    <a:pt x="819" y="1097"/>
                  </a:lnTo>
                  <a:lnTo>
                    <a:pt x="819" y="1100"/>
                  </a:lnTo>
                  <a:close/>
                  <a:moveTo>
                    <a:pt x="906" y="1092"/>
                  </a:moveTo>
                  <a:lnTo>
                    <a:pt x="905" y="1092"/>
                  </a:lnTo>
                  <a:lnTo>
                    <a:pt x="905" y="1092"/>
                  </a:lnTo>
                  <a:lnTo>
                    <a:pt x="905" y="1091"/>
                  </a:lnTo>
                  <a:lnTo>
                    <a:pt x="905" y="1091"/>
                  </a:lnTo>
                  <a:lnTo>
                    <a:pt x="906" y="1091"/>
                  </a:lnTo>
                  <a:lnTo>
                    <a:pt x="906" y="1091"/>
                  </a:lnTo>
                  <a:lnTo>
                    <a:pt x="906" y="1092"/>
                  </a:lnTo>
                  <a:close/>
                  <a:moveTo>
                    <a:pt x="899" y="1088"/>
                  </a:moveTo>
                  <a:lnTo>
                    <a:pt x="899" y="1090"/>
                  </a:lnTo>
                  <a:lnTo>
                    <a:pt x="899" y="1090"/>
                  </a:lnTo>
                  <a:lnTo>
                    <a:pt x="898" y="1090"/>
                  </a:lnTo>
                  <a:lnTo>
                    <a:pt x="897" y="1090"/>
                  </a:lnTo>
                  <a:lnTo>
                    <a:pt x="896" y="1090"/>
                  </a:lnTo>
                  <a:lnTo>
                    <a:pt x="895" y="1089"/>
                  </a:lnTo>
                  <a:lnTo>
                    <a:pt x="893" y="1088"/>
                  </a:lnTo>
                  <a:lnTo>
                    <a:pt x="893" y="1087"/>
                  </a:lnTo>
                  <a:lnTo>
                    <a:pt x="894" y="1087"/>
                  </a:lnTo>
                  <a:lnTo>
                    <a:pt x="895" y="1086"/>
                  </a:lnTo>
                  <a:lnTo>
                    <a:pt x="897" y="1086"/>
                  </a:lnTo>
                  <a:lnTo>
                    <a:pt x="897" y="1087"/>
                  </a:lnTo>
                  <a:lnTo>
                    <a:pt x="899" y="1088"/>
                  </a:lnTo>
                  <a:close/>
                  <a:moveTo>
                    <a:pt x="844" y="1086"/>
                  </a:moveTo>
                  <a:lnTo>
                    <a:pt x="843" y="1086"/>
                  </a:lnTo>
                  <a:lnTo>
                    <a:pt x="843" y="1086"/>
                  </a:lnTo>
                  <a:lnTo>
                    <a:pt x="843" y="1085"/>
                  </a:lnTo>
                  <a:lnTo>
                    <a:pt x="843" y="1085"/>
                  </a:lnTo>
                  <a:lnTo>
                    <a:pt x="844" y="1085"/>
                  </a:lnTo>
                  <a:lnTo>
                    <a:pt x="844" y="1085"/>
                  </a:lnTo>
                  <a:lnTo>
                    <a:pt x="844" y="1086"/>
                  </a:lnTo>
                  <a:close/>
                  <a:moveTo>
                    <a:pt x="854" y="1084"/>
                  </a:moveTo>
                  <a:lnTo>
                    <a:pt x="854" y="1084"/>
                  </a:lnTo>
                  <a:lnTo>
                    <a:pt x="853" y="1084"/>
                  </a:lnTo>
                  <a:lnTo>
                    <a:pt x="853" y="1083"/>
                  </a:lnTo>
                  <a:lnTo>
                    <a:pt x="854" y="1082"/>
                  </a:lnTo>
                  <a:lnTo>
                    <a:pt x="855" y="1083"/>
                  </a:lnTo>
                  <a:lnTo>
                    <a:pt x="854" y="1084"/>
                  </a:lnTo>
                  <a:close/>
                  <a:moveTo>
                    <a:pt x="859" y="1082"/>
                  </a:moveTo>
                  <a:lnTo>
                    <a:pt x="857" y="1082"/>
                  </a:lnTo>
                  <a:lnTo>
                    <a:pt x="857" y="1082"/>
                  </a:lnTo>
                  <a:lnTo>
                    <a:pt x="856" y="1081"/>
                  </a:lnTo>
                  <a:lnTo>
                    <a:pt x="856" y="1081"/>
                  </a:lnTo>
                  <a:lnTo>
                    <a:pt x="859" y="1081"/>
                  </a:lnTo>
                  <a:lnTo>
                    <a:pt x="859" y="1081"/>
                  </a:lnTo>
                  <a:lnTo>
                    <a:pt x="859" y="1082"/>
                  </a:lnTo>
                  <a:close/>
                  <a:moveTo>
                    <a:pt x="860" y="1078"/>
                  </a:moveTo>
                  <a:lnTo>
                    <a:pt x="859" y="1078"/>
                  </a:lnTo>
                  <a:lnTo>
                    <a:pt x="859" y="1077"/>
                  </a:lnTo>
                  <a:lnTo>
                    <a:pt x="859" y="1077"/>
                  </a:lnTo>
                  <a:lnTo>
                    <a:pt x="860" y="1076"/>
                  </a:lnTo>
                  <a:lnTo>
                    <a:pt x="860" y="1076"/>
                  </a:lnTo>
                  <a:lnTo>
                    <a:pt x="860" y="1077"/>
                  </a:lnTo>
                  <a:lnTo>
                    <a:pt x="860" y="1077"/>
                  </a:lnTo>
                  <a:lnTo>
                    <a:pt x="860" y="1078"/>
                  </a:lnTo>
                  <a:close/>
                  <a:moveTo>
                    <a:pt x="859" y="1077"/>
                  </a:moveTo>
                  <a:lnTo>
                    <a:pt x="858" y="1078"/>
                  </a:lnTo>
                  <a:lnTo>
                    <a:pt x="857" y="1077"/>
                  </a:lnTo>
                  <a:lnTo>
                    <a:pt x="857" y="1077"/>
                  </a:lnTo>
                  <a:lnTo>
                    <a:pt x="859" y="1075"/>
                  </a:lnTo>
                  <a:lnTo>
                    <a:pt x="859" y="1075"/>
                  </a:lnTo>
                  <a:lnTo>
                    <a:pt x="860" y="1076"/>
                  </a:lnTo>
                  <a:lnTo>
                    <a:pt x="859" y="1076"/>
                  </a:lnTo>
                  <a:lnTo>
                    <a:pt x="859" y="1077"/>
                  </a:lnTo>
                  <a:close/>
                  <a:moveTo>
                    <a:pt x="788" y="1075"/>
                  </a:moveTo>
                  <a:lnTo>
                    <a:pt x="787" y="1075"/>
                  </a:lnTo>
                  <a:lnTo>
                    <a:pt x="787" y="1075"/>
                  </a:lnTo>
                  <a:lnTo>
                    <a:pt x="787" y="1074"/>
                  </a:lnTo>
                  <a:lnTo>
                    <a:pt x="787" y="1074"/>
                  </a:lnTo>
                  <a:lnTo>
                    <a:pt x="788" y="1074"/>
                  </a:lnTo>
                  <a:lnTo>
                    <a:pt x="789" y="1074"/>
                  </a:lnTo>
                  <a:lnTo>
                    <a:pt x="789" y="1075"/>
                  </a:lnTo>
                  <a:lnTo>
                    <a:pt x="788" y="1075"/>
                  </a:lnTo>
                  <a:close/>
                  <a:moveTo>
                    <a:pt x="889" y="1077"/>
                  </a:moveTo>
                  <a:lnTo>
                    <a:pt x="890" y="1078"/>
                  </a:lnTo>
                  <a:lnTo>
                    <a:pt x="891" y="1077"/>
                  </a:lnTo>
                  <a:lnTo>
                    <a:pt x="893" y="1077"/>
                  </a:lnTo>
                  <a:lnTo>
                    <a:pt x="893" y="1077"/>
                  </a:lnTo>
                  <a:lnTo>
                    <a:pt x="895" y="1077"/>
                  </a:lnTo>
                  <a:lnTo>
                    <a:pt x="894" y="1079"/>
                  </a:lnTo>
                  <a:lnTo>
                    <a:pt x="896" y="1082"/>
                  </a:lnTo>
                  <a:lnTo>
                    <a:pt x="896" y="1084"/>
                  </a:lnTo>
                  <a:lnTo>
                    <a:pt x="895" y="1084"/>
                  </a:lnTo>
                  <a:lnTo>
                    <a:pt x="893" y="1084"/>
                  </a:lnTo>
                  <a:lnTo>
                    <a:pt x="892" y="1084"/>
                  </a:lnTo>
                  <a:lnTo>
                    <a:pt x="891" y="1084"/>
                  </a:lnTo>
                  <a:lnTo>
                    <a:pt x="889" y="1082"/>
                  </a:lnTo>
                  <a:lnTo>
                    <a:pt x="888" y="1082"/>
                  </a:lnTo>
                  <a:lnTo>
                    <a:pt x="888" y="1083"/>
                  </a:lnTo>
                  <a:lnTo>
                    <a:pt x="886" y="1083"/>
                  </a:lnTo>
                  <a:lnTo>
                    <a:pt x="884" y="1080"/>
                  </a:lnTo>
                  <a:lnTo>
                    <a:pt x="884" y="1079"/>
                  </a:lnTo>
                  <a:lnTo>
                    <a:pt x="884" y="1079"/>
                  </a:lnTo>
                  <a:lnTo>
                    <a:pt x="884" y="1077"/>
                  </a:lnTo>
                  <a:lnTo>
                    <a:pt x="883" y="1076"/>
                  </a:lnTo>
                  <a:lnTo>
                    <a:pt x="883" y="1074"/>
                  </a:lnTo>
                  <a:lnTo>
                    <a:pt x="884" y="1073"/>
                  </a:lnTo>
                  <a:lnTo>
                    <a:pt x="887" y="1073"/>
                  </a:lnTo>
                  <a:lnTo>
                    <a:pt x="888" y="1074"/>
                  </a:lnTo>
                  <a:lnTo>
                    <a:pt x="889" y="1077"/>
                  </a:lnTo>
                  <a:close/>
                  <a:moveTo>
                    <a:pt x="858" y="1070"/>
                  </a:moveTo>
                  <a:lnTo>
                    <a:pt x="857" y="1070"/>
                  </a:lnTo>
                  <a:lnTo>
                    <a:pt x="857" y="1070"/>
                  </a:lnTo>
                  <a:lnTo>
                    <a:pt x="857" y="1069"/>
                  </a:lnTo>
                  <a:lnTo>
                    <a:pt x="858" y="1069"/>
                  </a:lnTo>
                  <a:lnTo>
                    <a:pt x="858" y="1069"/>
                  </a:lnTo>
                  <a:lnTo>
                    <a:pt x="859" y="1069"/>
                  </a:lnTo>
                  <a:lnTo>
                    <a:pt x="858" y="1070"/>
                  </a:lnTo>
                  <a:close/>
                  <a:moveTo>
                    <a:pt x="870" y="1068"/>
                  </a:moveTo>
                  <a:lnTo>
                    <a:pt x="869" y="1068"/>
                  </a:lnTo>
                  <a:lnTo>
                    <a:pt x="869" y="1067"/>
                  </a:lnTo>
                  <a:lnTo>
                    <a:pt x="869" y="1066"/>
                  </a:lnTo>
                  <a:lnTo>
                    <a:pt x="870" y="1066"/>
                  </a:lnTo>
                  <a:lnTo>
                    <a:pt x="870" y="1067"/>
                  </a:lnTo>
                  <a:lnTo>
                    <a:pt x="870" y="1068"/>
                  </a:lnTo>
                  <a:close/>
                  <a:moveTo>
                    <a:pt x="755" y="1067"/>
                  </a:moveTo>
                  <a:lnTo>
                    <a:pt x="754" y="1068"/>
                  </a:lnTo>
                  <a:lnTo>
                    <a:pt x="753" y="1067"/>
                  </a:lnTo>
                  <a:lnTo>
                    <a:pt x="753" y="1067"/>
                  </a:lnTo>
                  <a:lnTo>
                    <a:pt x="754" y="1066"/>
                  </a:lnTo>
                  <a:lnTo>
                    <a:pt x="755" y="1066"/>
                  </a:lnTo>
                  <a:lnTo>
                    <a:pt x="755" y="1066"/>
                  </a:lnTo>
                  <a:lnTo>
                    <a:pt x="755" y="1066"/>
                  </a:lnTo>
                  <a:lnTo>
                    <a:pt x="755" y="1067"/>
                  </a:lnTo>
                  <a:lnTo>
                    <a:pt x="755" y="1067"/>
                  </a:lnTo>
                  <a:close/>
                  <a:moveTo>
                    <a:pt x="859" y="1065"/>
                  </a:moveTo>
                  <a:lnTo>
                    <a:pt x="859" y="1066"/>
                  </a:lnTo>
                  <a:lnTo>
                    <a:pt x="860" y="1066"/>
                  </a:lnTo>
                  <a:lnTo>
                    <a:pt x="860" y="1066"/>
                  </a:lnTo>
                  <a:lnTo>
                    <a:pt x="860" y="1067"/>
                  </a:lnTo>
                  <a:lnTo>
                    <a:pt x="860" y="1067"/>
                  </a:lnTo>
                  <a:lnTo>
                    <a:pt x="859" y="1067"/>
                  </a:lnTo>
                  <a:lnTo>
                    <a:pt x="858" y="1067"/>
                  </a:lnTo>
                  <a:lnTo>
                    <a:pt x="858" y="1066"/>
                  </a:lnTo>
                  <a:lnTo>
                    <a:pt x="859" y="1065"/>
                  </a:lnTo>
                  <a:close/>
                  <a:moveTo>
                    <a:pt x="768" y="1062"/>
                  </a:moveTo>
                  <a:lnTo>
                    <a:pt x="767" y="1062"/>
                  </a:lnTo>
                  <a:lnTo>
                    <a:pt x="767" y="1062"/>
                  </a:lnTo>
                  <a:lnTo>
                    <a:pt x="767" y="1061"/>
                  </a:lnTo>
                  <a:lnTo>
                    <a:pt x="767" y="1061"/>
                  </a:lnTo>
                  <a:lnTo>
                    <a:pt x="768" y="1061"/>
                  </a:lnTo>
                  <a:lnTo>
                    <a:pt x="768" y="1061"/>
                  </a:lnTo>
                  <a:lnTo>
                    <a:pt x="768" y="1062"/>
                  </a:lnTo>
                  <a:close/>
                  <a:moveTo>
                    <a:pt x="765" y="1061"/>
                  </a:moveTo>
                  <a:lnTo>
                    <a:pt x="765" y="1061"/>
                  </a:lnTo>
                  <a:lnTo>
                    <a:pt x="764" y="1060"/>
                  </a:lnTo>
                  <a:lnTo>
                    <a:pt x="764" y="1060"/>
                  </a:lnTo>
                  <a:lnTo>
                    <a:pt x="765" y="1060"/>
                  </a:lnTo>
                  <a:lnTo>
                    <a:pt x="765" y="1061"/>
                  </a:lnTo>
                  <a:close/>
                  <a:moveTo>
                    <a:pt x="769" y="1057"/>
                  </a:moveTo>
                  <a:lnTo>
                    <a:pt x="769" y="1057"/>
                  </a:lnTo>
                  <a:lnTo>
                    <a:pt x="769" y="1057"/>
                  </a:lnTo>
                  <a:lnTo>
                    <a:pt x="769" y="1057"/>
                  </a:lnTo>
                  <a:lnTo>
                    <a:pt x="769" y="1056"/>
                  </a:lnTo>
                  <a:lnTo>
                    <a:pt x="769" y="1056"/>
                  </a:lnTo>
                  <a:lnTo>
                    <a:pt x="770" y="1057"/>
                  </a:lnTo>
                  <a:lnTo>
                    <a:pt x="770" y="1057"/>
                  </a:lnTo>
                  <a:lnTo>
                    <a:pt x="769" y="1057"/>
                  </a:lnTo>
                  <a:close/>
                  <a:moveTo>
                    <a:pt x="1031" y="1048"/>
                  </a:moveTo>
                  <a:lnTo>
                    <a:pt x="1030" y="1049"/>
                  </a:lnTo>
                  <a:lnTo>
                    <a:pt x="1029" y="1049"/>
                  </a:lnTo>
                  <a:lnTo>
                    <a:pt x="1029" y="1048"/>
                  </a:lnTo>
                  <a:lnTo>
                    <a:pt x="1030" y="1048"/>
                  </a:lnTo>
                  <a:lnTo>
                    <a:pt x="1030" y="1048"/>
                  </a:lnTo>
                  <a:lnTo>
                    <a:pt x="1031" y="1047"/>
                  </a:lnTo>
                  <a:lnTo>
                    <a:pt x="1031" y="1048"/>
                  </a:lnTo>
                  <a:close/>
                  <a:moveTo>
                    <a:pt x="934" y="1037"/>
                  </a:moveTo>
                  <a:lnTo>
                    <a:pt x="934" y="1037"/>
                  </a:lnTo>
                  <a:lnTo>
                    <a:pt x="934" y="1037"/>
                  </a:lnTo>
                  <a:lnTo>
                    <a:pt x="934" y="1036"/>
                  </a:lnTo>
                  <a:lnTo>
                    <a:pt x="934" y="1036"/>
                  </a:lnTo>
                  <a:lnTo>
                    <a:pt x="934" y="1036"/>
                  </a:lnTo>
                  <a:lnTo>
                    <a:pt x="935" y="1036"/>
                  </a:lnTo>
                  <a:lnTo>
                    <a:pt x="935" y="1037"/>
                  </a:lnTo>
                  <a:lnTo>
                    <a:pt x="934" y="1037"/>
                  </a:lnTo>
                  <a:close/>
                  <a:moveTo>
                    <a:pt x="938" y="1035"/>
                  </a:moveTo>
                  <a:lnTo>
                    <a:pt x="937" y="1035"/>
                  </a:lnTo>
                  <a:lnTo>
                    <a:pt x="937" y="1035"/>
                  </a:lnTo>
                  <a:lnTo>
                    <a:pt x="937" y="1034"/>
                  </a:lnTo>
                  <a:lnTo>
                    <a:pt x="937" y="1034"/>
                  </a:lnTo>
                  <a:lnTo>
                    <a:pt x="938" y="1034"/>
                  </a:lnTo>
                  <a:lnTo>
                    <a:pt x="938" y="1034"/>
                  </a:lnTo>
                  <a:lnTo>
                    <a:pt x="938" y="1035"/>
                  </a:lnTo>
                  <a:close/>
                  <a:moveTo>
                    <a:pt x="942" y="1034"/>
                  </a:moveTo>
                  <a:lnTo>
                    <a:pt x="941" y="1034"/>
                  </a:lnTo>
                  <a:lnTo>
                    <a:pt x="941" y="1034"/>
                  </a:lnTo>
                  <a:lnTo>
                    <a:pt x="941" y="1035"/>
                  </a:lnTo>
                  <a:lnTo>
                    <a:pt x="940" y="1035"/>
                  </a:lnTo>
                  <a:lnTo>
                    <a:pt x="940" y="1034"/>
                  </a:lnTo>
                  <a:lnTo>
                    <a:pt x="941" y="1034"/>
                  </a:lnTo>
                  <a:lnTo>
                    <a:pt x="942" y="1034"/>
                  </a:lnTo>
                  <a:lnTo>
                    <a:pt x="942" y="1034"/>
                  </a:lnTo>
                  <a:close/>
                  <a:moveTo>
                    <a:pt x="946" y="1033"/>
                  </a:moveTo>
                  <a:lnTo>
                    <a:pt x="945" y="1033"/>
                  </a:lnTo>
                  <a:lnTo>
                    <a:pt x="945" y="1033"/>
                  </a:lnTo>
                  <a:lnTo>
                    <a:pt x="945" y="1032"/>
                  </a:lnTo>
                  <a:lnTo>
                    <a:pt x="945" y="1032"/>
                  </a:lnTo>
                  <a:lnTo>
                    <a:pt x="945" y="1032"/>
                  </a:lnTo>
                  <a:lnTo>
                    <a:pt x="946" y="1032"/>
                  </a:lnTo>
                  <a:lnTo>
                    <a:pt x="946" y="1033"/>
                  </a:lnTo>
                  <a:close/>
                  <a:moveTo>
                    <a:pt x="943" y="1033"/>
                  </a:moveTo>
                  <a:lnTo>
                    <a:pt x="942" y="1033"/>
                  </a:lnTo>
                  <a:lnTo>
                    <a:pt x="942" y="1032"/>
                  </a:lnTo>
                  <a:lnTo>
                    <a:pt x="942" y="1031"/>
                  </a:lnTo>
                  <a:lnTo>
                    <a:pt x="942" y="1031"/>
                  </a:lnTo>
                  <a:lnTo>
                    <a:pt x="943" y="1031"/>
                  </a:lnTo>
                  <a:lnTo>
                    <a:pt x="943" y="1031"/>
                  </a:lnTo>
                  <a:lnTo>
                    <a:pt x="943" y="1032"/>
                  </a:lnTo>
                  <a:lnTo>
                    <a:pt x="943" y="1033"/>
                  </a:lnTo>
                  <a:close/>
                  <a:moveTo>
                    <a:pt x="1047" y="1009"/>
                  </a:moveTo>
                  <a:lnTo>
                    <a:pt x="1047" y="1009"/>
                  </a:lnTo>
                  <a:lnTo>
                    <a:pt x="1046" y="1009"/>
                  </a:lnTo>
                  <a:lnTo>
                    <a:pt x="1046" y="1008"/>
                  </a:lnTo>
                  <a:lnTo>
                    <a:pt x="1046" y="1007"/>
                  </a:lnTo>
                  <a:lnTo>
                    <a:pt x="1047" y="1007"/>
                  </a:lnTo>
                  <a:lnTo>
                    <a:pt x="1047" y="1007"/>
                  </a:lnTo>
                  <a:lnTo>
                    <a:pt x="1048" y="1007"/>
                  </a:lnTo>
                  <a:lnTo>
                    <a:pt x="1049" y="1007"/>
                  </a:lnTo>
                  <a:lnTo>
                    <a:pt x="1049" y="1008"/>
                  </a:lnTo>
                  <a:lnTo>
                    <a:pt x="1048" y="1009"/>
                  </a:lnTo>
                  <a:lnTo>
                    <a:pt x="1047" y="1009"/>
                  </a:lnTo>
                  <a:close/>
                  <a:moveTo>
                    <a:pt x="1062" y="995"/>
                  </a:moveTo>
                  <a:lnTo>
                    <a:pt x="1063" y="996"/>
                  </a:lnTo>
                  <a:lnTo>
                    <a:pt x="1063" y="998"/>
                  </a:lnTo>
                  <a:lnTo>
                    <a:pt x="1063" y="998"/>
                  </a:lnTo>
                  <a:lnTo>
                    <a:pt x="1062" y="998"/>
                  </a:lnTo>
                  <a:lnTo>
                    <a:pt x="1060" y="995"/>
                  </a:lnTo>
                  <a:lnTo>
                    <a:pt x="1059" y="995"/>
                  </a:lnTo>
                  <a:lnTo>
                    <a:pt x="1057" y="994"/>
                  </a:lnTo>
                  <a:lnTo>
                    <a:pt x="1057" y="992"/>
                  </a:lnTo>
                  <a:lnTo>
                    <a:pt x="1060" y="992"/>
                  </a:lnTo>
                  <a:lnTo>
                    <a:pt x="1062" y="991"/>
                  </a:lnTo>
                  <a:lnTo>
                    <a:pt x="1062" y="991"/>
                  </a:lnTo>
                  <a:lnTo>
                    <a:pt x="1062" y="995"/>
                  </a:lnTo>
                  <a:close/>
                  <a:moveTo>
                    <a:pt x="349" y="988"/>
                  </a:moveTo>
                  <a:lnTo>
                    <a:pt x="348" y="988"/>
                  </a:lnTo>
                  <a:lnTo>
                    <a:pt x="348" y="988"/>
                  </a:lnTo>
                  <a:lnTo>
                    <a:pt x="348" y="988"/>
                  </a:lnTo>
                  <a:lnTo>
                    <a:pt x="348" y="987"/>
                  </a:lnTo>
                  <a:lnTo>
                    <a:pt x="348" y="987"/>
                  </a:lnTo>
                  <a:lnTo>
                    <a:pt x="349" y="987"/>
                  </a:lnTo>
                  <a:lnTo>
                    <a:pt x="349" y="987"/>
                  </a:lnTo>
                  <a:lnTo>
                    <a:pt x="349" y="988"/>
                  </a:lnTo>
                  <a:close/>
                  <a:moveTo>
                    <a:pt x="442" y="988"/>
                  </a:moveTo>
                  <a:lnTo>
                    <a:pt x="441" y="988"/>
                  </a:lnTo>
                  <a:lnTo>
                    <a:pt x="439" y="988"/>
                  </a:lnTo>
                  <a:lnTo>
                    <a:pt x="440" y="986"/>
                  </a:lnTo>
                  <a:lnTo>
                    <a:pt x="441" y="986"/>
                  </a:lnTo>
                  <a:lnTo>
                    <a:pt x="443" y="987"/>
                  </a:lnTo>
                  <a:lnTo>
                    <a:pt x="442" y="988"/>
                  </a:lnTo>
                  <a:close/>
                  <a:moveTo>
                    <a:pt x="545" y="981"/>
                  </a:moveTo>
                  <a:lnTo>
                    <a:pt x="545" y="982"/>
                  </a:lnTo>
                  <a:lnTo>
                    <a:pt x="544" y="981"/>
                  </a:lnTo>
                  <a:lnTo>
                    <a:pt x="544" y="981"/>
                  </a:lnTo>
                  <a:lnTo>
                    <a:pt x="545" y="980"/>
                  </a:lnTo>
                  <a:lnTo>
                    <a:pt x="545" y="980"/>
                  </a:lnTo>
                  <a:lnTo>
                    <a:pt x="545" y="980"/>
                  </a:lnTo>
                  <a:lnTo>
                    <a:pt x="545" y="981"/>
                  </a:lnTo>
                  <a:close/>
                  <a:moveTo>
                    <a:pt x="356" y="962"/>
                  </a:moveTo>
                  <a:lnTo>
                    <a:pt x="356" y="962"/>
                  </a:lnTo>
                  <a:lnTo>
                    <a:pt x="356" y="962"/>
                  </a:lnTo>
                  <a:lnTo>
                    <a:pt x="356" y="961"/>
                  </a:lnTo>
                  <a:lnTo>
                    <a:pt x="356" y="961"/>
                  </a:lnTo>
                  <a:lnTo>
                    <a:pt x="356" y="961"/>
                  </a:lnTo>
                  <a:lnTo>
                    <a:pt x="357" y="961"/>
                  </a:lnTo>
                  <a:lnTo>
                    <a:pt x="357" y="962"/>
                  </a:lnTo>
                  <a:lnTo>
                    <a:pt x="356" y="962"/>
                  </a:lnTo>
                  <a:close/>
                  <a:moveTo>
                    <a:pt x="362" y="937"/>
                  </a:moveTo>
                  <a:lnTo>
                    <a:pt x="361" y="937"/>
                  </a:lnTo>
                  <a:lnTo>
                    <a:pt x="361" y="937"/>
                  </a:lnTo>
                  <a:lnTo>
                    <a:pt x="361" y="936"/>
                  </a:lnTo>
                  <a:lnTo>
                    <a:pt x="361" y="936"/>
                  </a:lnTo>
                  <a:lnTo>
                    <a:pt x="362" y="936"/>
                  </a:lnTo>
                  <a:lnTo>
                    <a:pt x="362" y="936"/>
                  </a:lnTo>
                  <a:lnTo>
                    <a:pt x="362" y="937"/>
                  </a:lnTo>
                  <a:close/>
                  <a:moveTo>
                    <a:pt x="410" y="936"/>
                  </a:moveTo>
                  <a:lnTo>
                    <a:pt x="409" y="936"/>
                  </a:lnTo>
                  <a:lnTo>
                    <a:pt x="409" y="936"/>
                  </a:lnTo>
                  <a:lnTo>
                    <a:pt x="409" y="935"/>
                  </a:lnTo>
                  <a:lnTo>
                    <a:pt x="409" y="935"/>
                  </a:lnTo>
                  <a:lnTo>
                    <a:pt x="410" y="935"/>
                  </a:lnTo>
                  <a:lnTo>
                    <a:pt x="410" y="935"/>
                  </a:lnTo>
                  <a:lnTo>
                    <a:pt x="410" y="936"/>
                  </a:lnTo>
                  <a:close/>
                  <a:moveTo>
                    <a:pt x="356" y="937"/>
                  </a:moveTo>
                  <a:lnTo>
                    <a:pt x="356" y="937"/>
                  </a:lnTo>
                  <a:lnTo>
                    <a:pt x="355" y="936"/>
                  </a:lnTo>
                  <a:lnTo>
                    <a:pt x="355" y="936"/>
                  </a:lnTo>
                  <a:lnTo>
                    <a:pt x="356" y="935"/>
                  </a:lnTo>
                  <a:lnTo>
                    <a:pt x="357" y="936"/>
                  </a:lnTo>
                  <a:lnTo>
                    <a:pt x="356" y="937"/>
                  </a:lnTo>
                  <a:close/>
                  <a:moveTo>
                    <a:pt x="319" y="931"/>
                  </a:moveTo>
                  <a:lnTo>
                    <a:pt x="318" y="931"/>
                  </a:lnTo>
                  <a:lnTo>
                    <a:pt x="318" y="931"/>
                  </a:lnTo>
                  <a:lnTo>
                    <a:pt x="318" y="931"/>
                  </a:lnTo>
                  <a:lnTo>
                    <a:pt x="318" y="930"/>
                  </a:lnTo>
                  <a:lnTo>
                    <a:pt x="319" y="930"/>
                  </a:lnTo>
                  <a:lnTo>
                    <a:pt x="319" y="931"/>
                  </a:lnTo>
                  <a:lnTo>
                    <a:pt x="319" y="931"/>
                  </a:lnTo>
                  <a:close/>
                  <a:moveTo>
                    <a:pt x="294" y="929"/>
                  </a:moveTo>
                  <a:lnTo>
                    <a:pt x="293" y="930"/>
                  </a:lnTo>
                  <a:lnTo>
                    <a:pt x="292" y="929"/>
                  </a:lnTo>
                  <a:lnTo>
                    <a:pt x="292" y="929"/>
                  </a:lnTo>
                  <a:lnTo>
                    <a:pt x="291" y="928"/>
                  </a:lnTo>
                  <a:lnTo>
                    <a:pt x="291" y="927"/>
                  </a:lnTo>
                  <a:lnTo>
                    <a:pt x="292" y="927"/>
                  </a:lnTo>
                  <a:lnTo>
                    <a:pt x="294" y="928"/>
                  </a:lnTo>
                  <a:lnTo>
                    <a:pt x="294" y="929"/>
                  </a:lnTo>
                  <a:close/>
                  <a:moveTo>
                    <a:pt x="290" y="927"/>
                  </a:moveTo>
                  <a:lnTo>
                    <a:pt x="290" y="927"/>
                  </a:lnTo>
                  <a:lnTo>
                    <a:pt x="289" y="926"/>
                  </a:lnTo>
                  <a:lnTo>
                    <a:pt x="289" y="926"/>
                  </a:lnTo>
                  <a:lnTo>
                    <a:pt x="289" y="926"/>
                  </a:lnTo>
                  <a:lnTo>
                    <a:pt x="290" y="926"/>
                  </a:lnTo>
                  <a:lnTo>
                    <a:pt x="290" y="926"/>
                  </a:lnTo>
                  <a:lnTo>
                    <a:pt x="290" y="927"/>
                  </a:lnTo>
                  <a:close/>
                  <a:moveTo>
                    <a:pt x="354" y="924"/>
                  </a:moveTo>
                  <a:lnTo>
                    <a:pt x="352" y="926"/>
                  </a:lnTo>
                  <a:lnTo>
                    <a:pt x="352" y="925"/>
                  </a:lnTo>
                  <a:lnTo>
                    <a:pt x="352" y="924"/>
                  </a:lnTo>
                  <a:lnTo>
                    <a:pt x="353" y="923"/>
                  </a:lnTo>
                  <a:lnTo>
                    <a:pt x="353" y="923"/>
                  </a:lnTo>
                  <a:lnTo>
                    <a:pt x="354" y="923"/>
                  </a:lnTo>
                  <a:lnTo>
                    <a:pt x="354" y="924"/>
                  </a:lnTo>
                  <a:close/>
                  <a:moveTo>
                    <a:pt x="267" y="924"/>
                  </a:moveTo>
                  <a:lnTo>
                    <a:pt x="266" y="924"/>
                  </a:lnTo>
                  <a:lnTo>
                    <a:pt x="266" y="923"/>
                  </a:lnTo>
                  <a:lnTo>
                    <a:pt x="266" y="922"/>
                  </a:lnTo>
                  <a:lnTo>
                    <a:pt x="266" y="922"/>
                  </a:lnTo>
                  <a:lnTo>
                    <a:pt x="267" y="922"/>
                  </a:lnTo>
                  <a:lnTo>
                    <a:pt x="267" y="922"/>
                  </a:lnTo>
                  <a:lnTo>
                    <a:pt x="267" y="923"/>
                  </a:lnTo>
                  <a:lnTo>
                    <a:pt x="267" y="924"/>
                  </a:lnTo>
                  <a:close/>
                  <a:moveTo>
                    <a:pt x="342" y="920"/>
                  </a:moveTo>
                  <a:lnTo>
                    <a:pt x="341" y="920"/>
                  </a:lnTo>
                  <a:lnTo>
                    <a:pt x="341" y="920"/>
                  </a:lnTo>
                  <a:lnTo>
                    <a:pt x="341" y="920"/>
                  </a:lnTo>
                  <a:lnTo>
                    <a:pt x="342" y="919"/>
                  </a:lnTo>
                  <a:lnTo>
                    <a:pt x="342" y="919"/>
                  </a:lnTo>
                  <a:lnTo>
                    <a:pt x="342" y="919"/>
                  </a:lnTo>
                  <a:lnTo>
                    <a:pt x="342" y="920"/>
                  </a:lnTo>
                  <a:close/>
                  <a:moveTo>
                    <a:pt x="368" y="927"/>
                  </a:moveTo>
                  <a:lnTo>
                    <a:pt x="366" y="930"/>
                  </a:lnTo>
                  <a:lnTo>
                    <a:pt x="366" y="931"/>
                  </a:lnTo>
                  <a:lnTo>
                    <a:pt x="364" y="933"/>
                  </a:lnTo>
                  <a:lnTo>
                    <a:pt x="362" y="933"/>
                  </a:lnTo>
                  <a:lnTo>
                    <a:pt x="362" y="932"/>
                  </a:lnTo>
                  <a:lnTo>
                    <a:pt x="360" y="932"/>
                  </a:lnTo>
                  <a:lnTo>
                    <a:pt x="358" y="933"/>
                  </a:lnTo>
                  <a:lnTo>
                    <a:pt x="358" y="934"/>
                  </a:lnTo>
                  <a:lnTo>
                    <a:pt x="357" y="935"/>
                  </a:lnTo>
                  <a:lnTo>
                    <a:pt x="356" y="935"/>
                  </a:lnTo>
                  <a:lnTo>
                    <a:pt x="354" y="933"/>
                  </a:lnTo>
                  <a:lnTo>
                    <a:pt x="352" y="933"/>
                  </a:lnTo>
                  <a:lnTo>
                    <a:pt x="350" y="931"/>
                  </a:lnTo>
                  <a:lnTo>
                    <a:pt x="350" y="927"/>
                  </a:lnTo>
                  <a:lnTo>
                    <a:pt x="352" y="928"/>
                  </a:lnTo>
                  <a:lnTo>
                    <a:pt x="354" y="926"/>
                  </a:lnTo>
                  <a:lnTo>
                    <a:pt x="357" y="926"/>
                  </a:lnTo>
                  <a:lnTo>
                    <a:pt x="358" y="925"/>
                  </a:lnTo>
                  <a:lnTo>
                    <a:pt x="360" y="925"/>
                  </a:lnTo>
                  <a:lnTo>
                    <a:pt x="361" y="924"/>
                  </a:lnTo>
                  <a:lnTo>
                    <a:pt x="361" y="923"/>
                  </a:lnTo>
                  <a:lnTo>
                    <a:pt x="363" y="921"/>
                  </a:lnTo>
                  <a:lnTo>
                    <a:pt x="364" y="921"/>
                  </a:lnTo>
                  <a:lnTo>
                    <a:pt x="365" y="919"/>
                  </a:lnTo>
                  <a:lnTo>
                    <a:pt x="367" y="919"/>
                  </a:lnTo>
                  <a:lnTo>
                    <a:pt x="368" y="920"/>
                  </a:lnTo>
                  <a:lnTo>
                    <a:pt x="368" y="923"/>
                  </a:lnTo>
                  <a:lnTo>
                    <a:pt x="367" y="924"/>
                  </a:lnTo>
                  <a:lnTo>
                    <a:pt x="368" y="926"/>
                  </a:lnTo>
                  <a:lnTo>
                    <a:pt x="368" y="927"/>
                  </a:lnTo>
                  <a:close/>
                  <a:moveTo>
                    <a:pt x="379" y="922"/>
                  </a:moveTo>
                  <a:lnTo>
                    <a:pt x="381" y="923"/>
                  </a:lnTo>
                  <a:lnTo>
                    <a:pt x="382" y="922"/>
                  </a:lnTo>
                  <a:lnTo>
                    <a:pt x="384" y="924"/>
                  </a:lnTo>
                  <a:lnTo>
                    <a:pt x="384" y="925"/>
                  </a:lnTo>
                  <a:lnTo>
                    <a:pt x="384" y="927"/>
                  </a:lnTo>
                  <a:lnTo>
                    <a:pt x="387" y="929"/>
                  </a:lnTo>
                  <a:lnTo>
                    <a:pt x="387" y="929"/>
                  </a:lnTo>
                  <a:lnTo>
                    <a:pt x="389" y="931"/>
                  </a:lnTo>
                  <a:lnTo>
                    <a:pt x="391" y="931"/>
                  </a:lnTo>
                  <a:lnTo>
                    <a:pt x="392" y="931"/>
                  </a:lnTo>
                  <a:lnTo>
                    <a:pt x="392" y="931"/>
                  </a:lnTo>
                  <a:lnTo>
                    <a:pt x="394" y="931"/>
                  </a:lnTo>
                  <a:lnTo>
                    <a:pt x="394" y="931"/>
                  </a:lnTo>
                  <a:lnTo>
                    <a:pt x="396" y="931"/>
                  </a:lnTo>
                  <a:lnTo>
                    <a:pt x="398" y="929"/>
                  </a:lnTo>
                  <a:lnTo>
                    <a:pt x="403" y="929"/>
                  </a:lnTo>
                  <a:lnTo>
                    <a:pt x="405" y="930"/>
                  </a:lnTo>
                  <a:lnTo>
                    <a:pt x="407" y="933"/>
                  </a:lnTo>
                  <a:lnTo>
                    <a:pt x="407" y="935"/>
                  </a:lnTo>
                  <a:lnTo>
                    <a:pt x="408" y="936"/>
                  </a:lnTo>
                  <a:lnTo>
                    <a:pt x="408" y="937"/>
                  </a:lnTo>
                  <a:lnTo>
                    <a:pt x="407" y="937"/>
                  </a:lnTo>
                  <a:lnTo>
                    <a:pt x="407" y="939"/>
                  </a:lnTo>
                  <a:lnTo>
                    <a:pt x="406" y="940"/>
                  </a:lnTo>
                  <a:lnTo>
                    <a:pt x="406" y="941"/>
                  </a:lnTo>
                  <a:lnTo>
                    <a:pt x="408" y="940"/>
                  </a:lnTo>
                  <a:lnTo>
                    <a:pt x="409" y="940"/>
                  </a:lnTo>
                  <a:lnTo>
                    <a:pt x="411" y="941"/>
                  </a:lnTo>
                  <a:lnTo>
                    <a:pt x="411" y="940"/>
                  </a:lnTo>
                  <a:lnTo>
                    <a:pt x="412" y="940"/>
                  </a:lnTo>
                  <a:lnTo>
                    <a:pt x="414" y="942"/>
                  </a:lnTo>
                  <a:lnTo>
                    <a:pt x="414" y="943"/>
                  </a:lnTo>
                  <a:lnTo>
                    <a:pt x="415" y="945"/>
                  </a:lnTo>
                  <a:lnTo>
                    <a:pt x="416" y="947"/>
                  </a:lnTo>
                  <a:lnTo>
                    <a:pt x="417" y="950"/>
                  </a:lnTo>
                  <a:lnTo>
                    <a:pt x="418" y="953"/>
                  </a:lnTo>
                  <a:lnTo>
                    <a:pt x="419" y="954"/>
                  </a:lnTo>
                  <a:lnTo>
                    <a:pt x="420" y="954"/>
                  </a:lnTo>
                  <a:lnTo>
                    <a:pt x="423" y="959"/>
                  </a:lnTo>
                  <a:lnTo>
                    <a:pt x="424" y="962"/>
                  </a:lnTo>
                  <a:lnTo>
                    <a:pt x="428" y="963"/>
                  </a:lnTo>
                  <a:lnTo>
                    <a:pt x="429" y="965"/>
                  </a:lnTo>
                  <a:lnTo>
                    <a:pt x="429" y="966"/>
                  </a:lnTo>
                  <a:lnTo>
                    <a:pt x="431" y="969"/>
                  </a:lnTo>
                  <a:lnTo>
                    <a:pt x="432" y="971"/>
                  </a:lnTo>
                  <a:lnTo>
                    <a:pt x="434" y="972"/>
                  </a:lnTo>
                  <a:lnTo>
                    <a:pt x="434" y="973"/>
                  </a:lnTo>
                  <a:lnTo>
                    <a:pt x="436" y="974"/>
                  </a:lnTo>
                  <a:lnTo>
                    <a:pt x="436" y="975"/>
                  </a:lnTo>
                  <a:lnTo>
                    <a:pt x="436" y="976"/>
                  </a:lnTo>
                  <a:lnTo>
                    <a:pt x="436" y="979"/>
                  </a:lnTo>
                  <a:lnTo>
                    <a:pt x="435" y="980"/>
                  </a:lnTo>
                  <a:lnTo>
                    <a:pt x="436" y="980"/>
                  </a:lnTo>
                  <a:lnTo>
                    <a:pt x="436" y="982"/>
                  </a:lnTo>
                  <a:lnTo>
                    <a:pt x="437" y="984"/>
                  </a:lnTo>
                  <a:lnTo>
                    <a:pt x="437" y="985"/>
                  </a:lnTo>
                  <a:lnTo>
                    <a:pt x="438" y="986"/>
                  </a:lnTo>
                  <a:lnTo>
                    <a:pt x="438" y="987"/>
                  </a:lnTo>
                  <a:lnTo>
                    <a:pt x="439" y="988"/>
                  </a:lnTo>
                  <a:lnTo>
                    <a:pt x="438" y="988"/>
                  </a:lnTo>
                  <a:lnTo>
                    <a:pt x="439" y="990"/>
                  </a:lnTo>
                  <a:lnTo>
                    <a:pt x="440" y="992"/>
                  </a:lnTo>
                  <a:lnTo>
                    <a:pt x="443" y="992"/>
                  </a:lnTo>
                  <a:lnTo>
                    <a:pt x="444" y="990"/>
                  </a:lnTo>
                  <a:lnTo>
                    <a:pt x="446" y="991"/>
                  </a:lnTo>
                  <a:lnTo>
                    <a:pt x="448" y="992"/>
                  </a:lnTo>
                  <a:lnTo>
                    <a:pt x="453" y="998"/>
                  </a:lnTo>
                  <a:lnTo>
                    <a:pt x="453" y="998"/>
                  </a:lnTo>
                  <a:lnTo>
                    <a:pt x="455" y="1002"/>
                  </a:lnTo>
                  <a:lnTo>
                    <a:pt x="458" y="1005"/>
                  </a:lnTo>
                  <a:lnTo>
                    <a:pt x="458" y="1006"/>
                  </a:lnTo>
                  <a:lnTo>
                    <a:pt x="459" y="1008"/>
                  </a:lnTo>
                  <a:lnTo>
                    <a:pt x="459" y="1008"/>
                  </a:lnTo>
                  <a:lnTo>
                    <a:pt x="459" y="1010"/>
                  </a:lnTo>
                  <a:lnTo>
                    <a:pt x="460" y="1010"/>
                  </a:lnTo>
                  <a:lnTo>
                    <a:pt x="459" y="1010"/>
                  </a:lnTo>
                  <a:lnTo>
                    <a:pt x="459" y="1011"/>
                  </a:lnTo>
                  <a:lnTo>
                    <a:pt x="460" y="1013"/>
                  </a:lnTo>
                  <a:lnTo>
                    <a:pt x="461" y="1015"/>
                  </a:lnTo>
                  <a:lnTo>
                    <a:pt x="461" y="1016"/>
                  </a:lnTo>
                  <a:lnTo>
                    <a:pt x="463" y="1018"/>
                  </a:lnTo>
                  <a:lnTo>
                    <a:pt x="463" y="1018"/>
                  </a:lnTo>
                  <a:lnTo>
                    <a:pt x="464" y="1019"/>
                  </a:lnTo>
                  <a:lnTo>
                    <a:pt x="464" y="1020"/>
                  </a:lnTo>
                  <a:lnTo>
                    <a:pt x="462" y="1023"/>
                  </a:lnTo>
                  <a:lnTo>
                    <a:pt x="462" y="1026"/>
                  </a:lnTo>
                  <a:lnTo>
                    <a:pt x="464" y="1027"/>
                  </a:lnTo>
                  <a:lnTo>
                    <a:pt x="466" y="1027"/>
                  </a:lnTo>
                  <a:lnTo>
                    <a:pt x="468" y="1029"/>
                  </a:lnTo>
                  <a:lnTo>
                    <a:pt x="468" y="1029"/>
                  </a:lnTo>
                  <a:lnTo>
                    <a:pt x="471" y="1032"/>
                  </a:lnTo>
                  <a:lnTo>
                    <a:pt x="471" y="1038"/>
                  </a:lnTo>
                  <a:lnTo>
                    <a:pt x="471" y="1039"/>
                  </a:lnTo>
                  <a:lnTo>
                    <a:pt x="472" y="1040"/>
                  </a:lnTo>
                  <a:lnTo>
                    <a:pt x="472" y="1041"/>
                  </a:lnTo>
                  <a:lnTo>
                    <a:pt x="472" y="1042"/>
                  </a:lnTo>
                  <a:lnTo>
                    <a:pt x="473" y="1044"/>
                  </a:lnTo>
                  <a:lnTo>
                    <a:pt x="476" y="1044"/>
                  </a:lnTo>
                  <a:lnTo>
                    <a:pt x="478" y="1047"/>
                  </a:lnTo>
                  <a:lnTo>
                    <a:pt x="478" y="1048"/>
                  </a:lnTo>
                  <a:lnTo>
                    <a:pt x="479" y="1050"/>
                  </a:lnTo>
                  <a:lnTo>
                    <a:pt x="480" y="1051"/>
                  </a:lnTo>
                  <a:lnTo>
                    <a:pt x="482" y="1054"/>
                  </a:lnTo>
                  <a:lnTo>
                    <a:pt x="482" y="1055"/>
                  </a:lnTo>
                  <a:lnTo>
                    <a:pt x="482" y="1056"/>
                  </a:lnTo>
                  <a:lnTo>
                    <a:pt x="484" y="1056"/>
                  </a:lnTo>
                  <a:lnTo>
                    <a:pt x="484" y="1058"/>
                  </a:lnTo>
                  <a:lnTo>
                    <a:pt x="488" y="1058"/>
                  </a:lnTo>
                  <a:lnTo>
                    <a:pt x="489" y="1059"/>
                  </a:lnTo>
                  <a:lnTo>
                    <a:pt x="492" y="1060"/>
                  </a:lnTo>
                  <a:lnTo>
                    <a:pt x="493" y="1061"/>
                  </a:lnTo>
                  <a:lnTo>
                    <a:pt x="495" y="1061"/>
                  </a:lnTo>
                  <a:lnTo>
                    <a:pt x="495" y="1062"/>
                  </a:lnTo>
                  <a:lnTo>
                    <a:pt x="497" y="1062"/>
                  </a:lnTo>
                  <a:lnTo>
                    <a:pt x="498" y="1062"/>
                  </a:lnTo>
                  <a:lnTo>
                    <a:pt x="500" y="1061"/>
                  </a:lnTo>
                  <a:lnTo>
                    <a:pt x="502" y="1061"/>
                  </a:lnTo>
                  <a:lnTo>
                    <a:pt x="503" y="1061"/>
                  </a:lnTo>
                  <a:lnTo>
                    <a:pt x="505" y="1062"/>
                  </a:lnTo>
                  <a:lnTo>
                    <a:pt x="505" y="1062"/>
                  </a:lnTo>
                  <a:lnTo>
                    <a:pt x="506" y="1062"/>
                  </a:lnTo>
                  <a:lnTo>
                    <a:pt x="507" y="1063"/>
                  </a:lnTo>
                  <a:lnTo>
                    <a:pt x="508" y="1063"/>
                  </a:lnTo>
                  <a:lnTo>
                    <a:pt x="510" y="1061"/>
                  </a:lnTo>
                  <a:lnTo>
                    <a:pt x="511" y="1061"/>
                  </a:lnTo>
                  <a:lnTo>
                    <a:pt x="512" y="1060"/>
                  </a:lnTo>
                  <a:lnTo>
                    <a:pt x="515" y="1060"/>
                  </a:lnTo>
                  <a:lnTo>
                    <a:pt x="515" y="1061"/>
                  </a:lnTo>
                  <a:lnTo>
                    <a:pt x="517" y="1061"/>
                  </a:lnTo>
                  <a:lnTo>
                    <a:pt x="518" y="1062"/>
                  </a:lnTo>
                  <a:lnTo>
                    <a:pt x="518" y="1062"/>
                  </a:lnTo>
                  <a:lnTo>
                    <a:pt x="519" y="1063"/>
                  </a:lnTo>
                  <a:lnTo>
                    <a:pt x="519" y="1063"/>
                  </a:lnTo>
                  <a:lnTo>
                    <a:pt x="520" y="1063"/>
                  </a:lnTo>
                  <a:lnTo>
                    <a:pt x="522" y="1064"/>
                  </a:lnTo>
                  <a:lnTo>
                    <a:pt x="525" y="1065"/>
                  </a:lnTo>
                  <a:lnTo>
                    <a:pt x="526" y="1065"/>
                  </a:lnTo>
                  <a:lnTo>
                    <a:pt x="528" y="1067"/>
                  </a:lnTo>
                  <a:lnTo>
                    <a:pt x="529" y="1067"/>
                  </a:lnTo>
                  <a:lnTo>
                    <a:pt x="529" y="1068"/>
                  </a:lnTo>
                  <a:lnTo>
                    <a:pt x="531" y="1068"/>
                  </a:lnTo>
                  <a:lnTo>
                    <a:pt x="531" y="1069"/>
                  </a:lnTo>
                  <a:lnTo>
                    <a:pt x="533" y="1069"/>
                  </a:lnTo>
                  <a:lnTo>
                    <a:pt x="535" y="1070"/>
                  </a:lnTo>
                  <a:lnTo>
                    <a:pt x="538" y="1073"/>
                  </a:lnTo>
                  <a:lnTo>
                    <a:pt x="538" y="1076"/>
                  </a:lnTo>
                  <a:lnTo>
                    <a:pt x="539" y="1076"/>
                  </a:lnTo>
                  <a:lnTo>
                    <a:pt x="539" y="1077"/>
                  </a:lnTo>
                  <a:lnTo>
                    <a:pt x="541" y="1077"/>
                  </a:lnTo>
                  <a:lnTo>
                    <a:pt x="541" y="1079"/>
                  </a:lnTo>
                  <a:lnTo>
                    <a:pt x="540" y="1080"/>
                  </a:lnTo>
                  <a:lnTo>
                    <a:pt x="540" y="1082"/>
                  </a:lnTo>
                  <a:lnTo>
                    <a:pt x="538" y="1083"/>
                  </a:lnTo>
                  <a:lnTo>
                    <a:pt x="538" y="1084"/>
                  </a:lnTo>
                  <a:lnTo>
                    <a:pt x="538" y="1086"/>
                  </a:lnTo>
                  <a:lnTo>
                    <a:pt x="538" y="1087"/>
                  </a:lnTo>
                  <a:lnTo>
                    <a:pt x="541" y="1091"/>
                  </a:lnTo>
                  <a:lnTo>
                    <a:pt x="541" y="1095"/>
                  </a:lnTo>
                  <a:lnTo>
                    <a:pt x="541" y="1095"/>
                  </a:lnTo>
                  <a:lnTo>
                    <a:pt x="541" y="1096"/>
                  </a:lnTo>
                  <a:lnTo>
                    <a:pt x="540" y="1097"/>
                  </a:lnTo>
                  <a:lnTo>
                    <a:pt x="540" y="1101"/>
                  </a:lnTo>
                  <a:lnTo>
                    <a:pt x="542" y="1103"/>
                  </a:lnTo>
                  <a:lnTo>
                    <a:pt x="543" y="1103"/>
                  </a:lnTo>
                  <a:lnTo>
                    <a:pt x="543" y="1105"/>
                  </a:lnTo>
                  <a:lnTo>
                    <a:pt x="543" y="1105"/>
                  </a:lnTo>
                  <a:lnTo>
                    <a:pt x="543" y="1108"/>
                  </a:lnTo>
                  <a:lnTo>
                    <a:pt x="543" y="1108"/>
                  </a:lnTo>
                  <a:lnTo>
                    <a:pt x="543" y="1110"/>
                  </a:lnTo>
                  <a:lnTo>
                    <a:pt x="544" y="1110"/>
                  </a:lnTo>
                  <a:lnTo>
                    <a:pt x="544" y="1112"/>
                  </a:lnTo>
                  <a:lnTo>
                    <a:pt x="544" y="1112"/>
                  </a:lnTo>
                  <a:lnTo>
                    <a:pt x="544" y="1113"/>
                  </a:lnTo>
                  <a:lnTo>
                    <a:pt x="546" y="1115"/>
                  </a:lnTo>
                  <a:lnTo>
                    <a:pt x="547" y="1116"/>
                  </a:lnTo>
                  <a:lnTo>
                    <a:pt x="550" y="1118"/>
                  </a:lnTo>
                  <a:lnTo>
                    <a:pt x="549" y="1119"/>
                  </a:lnTo>
                  <a:lnTo>
                    <a:pt x="549" y="1121"/>
                  </a:lnTo>
                  <a:lnTo>
                    <a:pt x="554" y="1126"/>
                  </a:lnTo>
                  <a:lnTo>
                    <a:pt x="554" y="1127"/>
                  </a:lnTo>
                  <a:lnTo>
                    <a:pt x="555" y="1127"/>
                  </a:lnTo>
                  <a:lnTo>
                    <a:pt x="555" y="1129"/>
                  </a:lnTo>
                  <a:lnTo>
                    <a:pt x="556" y="1130"/>
                  </a:lnTo>
                  <a:lnTo>
                    <a:pt x="556" y="1132"/>
                  </a:lnTo>
                  <a:lnTo>
                    <a:pt x="556" y="1132"/>
                  </a:lnTo>
                  <a:lnTo>
                    <a:pt x="556" y="1134"/>
                  </a:lnTo>
                  <a:lnTo>
                    <a:pt x="557" y="1135"/>
                  </a:lnTo>
                  <a:lnTo>
                    <a:pt x="558" y="1136"/>
                  </a:lnTo>
                  <a:lnTo>
                    <a:pt x="558" y="1136"/>
                  </a:lnTo>
                  <a:lnTo>
                    <a:pt x="560" y="1135"/>
                  </a:lnTo>
                  <a:lnTo>
                    <a:pt x="559" y="1133"/>
                  </a:lnTo>
                  <a:lnTo>
                    <a:pt x="559" y="1133"/>
                  </a:lnTo>
                  <a:lnTo>
                    <a:pt x="558" y="1133"/>
                  </a:lnTo>
                  <a:lnTo>
                    <a:pt x="558" y="1131"/>
                  </a:lnTo>
                  <a:lnTo>
                    <a:pt x="559" y="1131"/>
                  </a:lnTo>
                  <a:lnTo>
                    <a:pt x="559" y="1128"/>
                  </a:lnTo>
                  <a:lnTo>
                    <a:pt x="559" y="1128"/>
                  </a:lnTo>
                  <a:lnTo>
                    <a:pt x="560" y="1129"/>
                  </a:lnTo>
                  <a:lnTo>
                    <a:pt x="562" y="1134"/>
                  </a:lnTo>
                  <a:lnTo>
                    <a:pt x="564" y="1135"/>
                  </a:lnTo>
                  <a:lnTo>
                    <a:pt x="564" y="1136"/>
                  </a:lnTo>
                  <a:lnTo>
                    <a:pt x="567" y="1139"/>
                  </a:lnTo>
                  <a:lnTo>
                    <a:pt x="568" y="1141"/>
                  </a:lnTo>
                  <a:lnTo>
                    <a:pt x="569" y="1142"/>
                  </a:lnTo>
                  <a:lnTo>
                    <a:pt x="569" y="1143"/>
                  </a:lnTo>
                  <a:lnTo>
                    <a:pt x="569" y="1144"/>
                  </a:lnTo>
                  <a:lnTo>
                    <a:pt x="569" y="1145"/>
                  </a:lnTo>
                  <a:lnTo>
                    <a:pt x="571" y="1146"/>
                  </a:lnTo>
                  <a:lnTo>
                    <a:pt x="571" y="1147"/>
                  </a:lnTo>
                  <a:lnTo>
                    <a:pt x="571" y="1149"/>
                  </a:lnTo>
                  <a:lnTo>
                    <a:pt x="572" y="1150"/>
                  </a:lnTo>
                  <a:lnTo>
                    <a:pt x="572" y="1151"/>
                  </a:lnTo>
                  <a:lnTo>
                    <a:pt x="573" y="1152"/>
                  </a:lnTo>
                  <a:lnTo>
                    <a:pt x="575" y="1153"/>
                  </a:lnTo>
                  <a:lnTo>
                    <a:pt x="577" y="1154"/>
                  </a:lnTo>
                  <a:lnTo>
                    <a:pt x="577" y="1155"/>
                  </a:lnTo>
                  <a:lnTo>
                    <a:pt x="578" y="1155"/>
                  </a:lnTo>
                  <a:lnTo>
                    <a:pt x="582" y="1159"/>
                  </a:lnTo>
                  <a:lnTo>
                    <a:pt x="582" y="1159"/>
                  </a:lnTo>
                  <a:lnTo>
                    <a:pt x="586" y="1163"/>
                  </a:lnTo>
                  <a:lnTo>
                    <a:pt x="586" y="1164"/>
                  </a:lnTo>
                  <a:lnTo>
                    <a:pt x="587" y="1164"/>
                  </a:lnTo>
                  <a:lnTo>
                    <a:pt x="589" y="1166"/>
                  </a:lnTo>
                  <a:lnTo>
                    <a:pt x="590" y="1166"/>
                  </a:lnTo>
                  <a:lnTo>
                    <a:pt x="593" y="1169"/>
                  </a:lnTo>
                  <a:lnTo>
                    <a:pt x="593" y="1170"/>
                  </a:lnTo>
                  <a:lnTo>
                    <a:pt x="595" y="1172"/>
                  </a:lnTo>
                  <a:lnTo>
                    <a:pt x="595" y="1173"/>
                  </a:lnTo>
                  <a:lnTo>
                    <a:pt x="596" y="1174"/>
                  </a:lnTo>
                  <a:lnTo>
                    <a:pt x="596" y="1175"/>
                  </a:lnTo>
                  <a:lnTo>
                    <a:pt x="597" y="1176"/>
                  </a:lnTo>
                  <a:lnTo>
                    <a:pt x="597" y="1178"/>
                  </a:lnTo>
                  <a:lnTo>
                    <a:pt x="599" y="1180"/>
                  </a:lnTo>
                  <a:lnTo>
                    <a:pt x="599" y="1181"/>
                  </a:lnTo>
                  <a:lnTo>
                    <a:pt x="599" y="1182"/>
                  </a:lnTo>
                  <a:lnTo>
                    <a:pt x="599" y="1184"/>
                  </a:lnTo>
                  <a:lnTo>
                    <a:pt x="599" y="1184"/>
                  </a:lnTo>
                  <a:lnTo>
                    <a:pt x="598" y="1184"/>
                  </a:lnTo>
                  <a:lnTo>
                    <a:pt x="597" y="1184"/>
                  </a:lnTo>
                  <a:lnTo>
                    <a:pt x="595" y="1184"/>
                  </a:lnTo>
                  <a:lnTo>
                    <a:pt x="594" y="1183"/>
                  </a:lnTo>
                  <a:lnTo>
                    <a:pt x="594" y="1184"/>
                  </a:lnTo>
                  <a:lnTo>
                    <a:pt x="588" y="1184"/>
                  </a:lnTo>
                  <a:lnTo>
                    <a:pt x="588" y="1183"/>
                  </a:lnTo>
                  <a:lnTo>
                    <a:pt x="585" y="1183"/>
                  </a:lnTo>
                  <a:lnTo>
                    <a:pt x="584" y="1182"/>
                  </a:lnTo>
                  <a:lnTo>
                    <a:pt x="583" y="1182"/>
                  </a:lnTo>
                  <a:lnTo>
                    <a:pt x="581" y="1180"/>
                  </a:lnTo>
                  <a:lnTo>
                    <a:pt x="581" y="1180"/>
                  </a:lnTo>
                  <a:lnTo>
                    <a:pt x="581" y="1179"/>
                  </a:lnTo>
                  <a:lnTo>
                    <a:pt x="580" y="1179"/>
                  </a:lnTo>
                  <a:lnTo>
                    <a:pt x="579" y="1178"/>
                  </a:lnTo>
                  <a:lnTo>
                    <a:pt x="578" y="1174"/>
                  </a:lnTo>
                  <a:lnTo>
                    <a:pt x="577" y="1173"/>
                  </a:lnTo>
                  <a:lnTo>
                    <a:pt x="576" y="1173"/>
                  </a:lnTo>
                  <a:lnTo>
                    <a:pt x="575" y="1172"/>
                  </a:lnTo>
                  <a:lnTo>
                    <a:pt x="575" y="1171"/>
                  </a:lnTo>
                  <a:lnTo>
                    <a:pt x="574" y="1171"/>
                  </a:lnTo>
                  <a:lnTo>
                    <a:pt x="573" y="1169"/>
                  </a:lnTo>
                  <a:lnTo>
                    <a:pt x="572" y="1169"/>
                  </a:lnTo>
                  <a:lnTo>
                    <a:pt x="570" y="1167"/>
                  </a:lnTo>
                  <a:lnTo>
                    <a:pt x="568" y="1164"/>
                  </a:lnTo>
                  <a:lnTo>
                    <a:pt x="567" y="1161"/>
                  </a:lnTo>
                  <a:lnTo>
                    <a:pt x="563" y="1157"/>
                  </a:lnTo>
                  <a:lnTo>
                    <a:pt x="563" y="1156"/>
                  </a:lnTo>
                  <a:lnTo>
                    <a:pt x="560" y="1154"/>
                  </a:lnTo>
                  <a:lnTo>
                    <a:pt x="560" y="1153"/>
                  </a:lnTo>
                  <a:lnTo>
                    <a:pt x="559" y="1153"/>
                  </a:lnTo>
                  <a:lnTo>
                    <a:pt x="558" y="1151"/>
                  </a:lnTo>
                  <a:lnTo>
                    <a:pt x="558" y="1151"/>
                  </a:lnTo>
                  <a:lnTo>
                    <a:pt x="558" y="1150"/>
                  </a:lnTo>
                  <a:lnTo>
                    <a:pt x="557" y="1150"/>
                  </a:lnTo>
                  <a:lnTo>
                    <a:pt x="557" y="1143"/>
                  </a:lnTo>
                  <a:lnTo>
                    <a:pt x="556" y="1143"/>
                  </a:lnTo>
                  <a:lnTo>
                    <a:pt x="556" y="1141"/>
                  </a:lnTo>
                  <a:lnTo>
                    <a:pt x="556" y="1140"/>
                  </a:lnTo>
                  <a:lnTo>
                    <a:pt x="553" y="1137"/>
                  </a:lnTo>
                  <a:lnTo>
                    <a:pt x="553" y="1136"/>
                  </a:lnTo>
                  <a:lnTo>
                    <a:pt x="553" y="1136"/>
                  </a:lnTo>
                  <a:lnTo>
                    <a:pt x="553" y="1134"/>
                  </a:lnTo>
                  <a:lnTo>
                    <a:pt x="550" y="1132"/>
                  </a:lnTo>
                  <a:lnTo>
                    <a:pt x="550" y="1130"/>
                  </a:lnTo>
                  <a:lnTo>
                    <a:pt x="546" y="1130"/>
                  </a:lnTo>
                  <a:lnTo>
                    <a:pt x="546" y="1128"/>
                  </a:lnTo>
                  <a:lnTo>
                    <a:pt x="546" y="1124"/>
                  </a:lnTo>
                  <a:lnTo>
                    <a:pt x="546" y="1123"/>
                  </a:lnTo>
                  <a:lnTo>
                    <a:pt x="544" y="1121"/>
                  </a:lnTo>
                  <a:lnTo>
                    <a:pt x="543" y="1121"/>
                  </a:lnTo>
                  <a:lnTo>
                    <a:pt x="537" y="1116"/>
                  </a:lnTo>
                  <a:lnTo>
                    <a:pt x="534" y="1116"/>
                  </a:lnTo>
                  <a:lnTo>
                    <a:pt x="533" y="1115"/>
                  </a:lnTo>
                  <a:lnTo>
                    <a:pt x="531" y="1113"/>
                  </a:lnTo>
                  <a:lnTo>
                    <a:pt x="531" y="1110"/>
                  </a:lnTo>
                  <a:lnTo>
                    <a:pt x="531" y="1110"/>
                  </a:lnTo>
                  <a:lnTo>
                    <a:pt x="531" y="1106"/>
                  </a:lnTo>
                  <a:lnTo>
                    <a:pt x="529" y="1105"/>
                  </a:lnTo>
                  <a:lnTo>
                    <a:pt x="527" y="1104"/>
                  </a:lnTo>
                  <a:lnTo>
                    <a:pt x="524" y="1104"/>
                  </a:lnTo>
                  <a:lnTo>
                    <a:pt x="521" y="1102"/>
                  </a:lnTo>
                  <a:lnTo>
                    <a:pt x="520" y="1102"/>
                  </a:lnTo>
                  <a:lnTo>
                    <a:pt x="519" y="1102"/>
                  </a:lnTo>
                  <a:lnTo>
                    <a:pt x="511" y="1102"/>
                  </a:lnTo>
                  <a:lnTo>
                    <a:pt x="511" y="1101"/>
                  </a:lnTo>
                  <a:lnTo>
                    <a:pt x="507" y="1102"/>
                  </a:lnTo>
                  <a:lnTo>
                    <a:pt x="506" y="1103"/>
                  </a:lnTo>
                  <a:lnTo>
                    <a:pt x="504" y="1103"/>
                  </a:lnTo>
                  <a:lnTo>
                    <a:pt x="503" y="1102"/>
                  </a:lnTo>
                  <a:lnTo>
                    <a:pt x="503" y="1100"/>
                  </a:lnTo>
                  <a:lnTo>
                    <a:pt x="502" y="1099"/>
                  </a:lnTo>
                  <a:lnTo>
                    <a:pt x="500" y="1096"/>
                  </a:lnTo>
                  <a:lnTo>
                    <a:pt x="499" y="1096"/>
                  </a:lnTo>
                  <a:lnTo>
                    <a:pt x="498" y="1097"/>
                  </a:lnTo>
                  <a:lnTo>
                    <a:pt x="498" y="1098"/>
                  </a:lnTo>
                  <a:lnTo>
                    <a:pt x="497" y="1099"/>
                  </a:lnTo>
                  <a:lnTo>
                    <a:pt x="497" y="1099"/>
                  </a:lnTo>
                  <a:lnTo>
                    <a:pt x="496" y="1100"/>
                  </a:lnTo>
                  <a:lnTo>
                    <a:pt x="495" y="1100"/>
                  </a:lnTo>
                  <a:lnTo>
                    <a:pt x="495" y="1099"/>
                  </a:lnTo>
                  <a:lnTo>
                    <a:pt x="493" y="1099"/>
                  </a:lnTo>
                  <a:lnTo>
                    <a:pt x="491" y="1096"/>
                  </a:lnTo>
                  <a:lnTo>
                    <a:pt x="490" y="1094"/>
                  </a:lnTo>
                  <a:lnTo>
                    <a:pt x="485" y="1088"/>
                  </a:lnTo>
                  <a:lnTo>
                    <a:pt x="484" y="1086"/>
                  </a:lnTo>
                  <a:lnTo>
                    <a:pt x="483" y="1083"/>
                  </a:lnTo>
                  <a:lnTo>
                    <a:pt x="483" y="1082"/>
                  </a:lnTo>
                  <a:lnTo>
                    <a:pt x="482" y="1081"/>
                  </a:lnTo>
                  <a:lnTo>
                    <a:pt x="482" y="1080"/>
                  </a:lnTo>
                  <a:lnTo>
                    <a:pt x="480" y="1078"/>
                  </a:lnTo>
                  <a:lnTo>
                    <a:pt x="480" y="1078"/>
                  </a:lnTo>
                  <a:lnTo>
                    <a:pt x="478" y="1076"/>
                  </a:lnTo>
                  <a:lnTo>
                    <a:pt x="477" y="1075"/>
                  </a:lnTo>
                  <a:lnTo>
                    <a:pt x="476" y="1074"/>
                  </a:lnTo>
                  <a:lnTo>
                    <a:pt x="472" y="1073"/>
                  </a:lnTo>
                  <a:lnTo>
                    <a:pt x="467" y="1073"/>
                  </a:lnTo>
                  <a:lnTo>
                    <a:pt x="467" y="1073"/>
                  </a:lnTo>
                  <a:lnTo>
                    <a:pt x="464" y="1073"/>
                  </a:lnTo>
                  <a:lnTo>
                    <a:pt x="465" y="1071"/>
                  </a:lnTo>
                  <a:lnTo>
                    <a:pt x="465" y="1070"/>
                  </a:lnTo>
                  <a:lnTo>
                    <a:pt x="463" y="1070"/>
                  </a:lnTo>
                  <a:lnTo>
                    <a:pt x="461" y="1071"/>
                  </a:lnTo>
                  <a:lnTo>
                    <a:pt x="459" y="1071"/>
                  </a:lnTo>
                  <a:lnTo>
                    <a:pt x="459" y="1070"/>
                  </a:lnTo>
                  <a:lnTo>
                    <a:pt x="459" y="1068"/>
                  </a:lnTo>
                  <a:lnTo>
                    <a:pt x="459" y="1067"/>
                  </a:lnTo>
                  <a:lnTo>
                    <a:pt x="461" y="1067"/>
                  </a:lnTo>
                  <a:lnTo>
                    <a:pt x="464" y="1066"/>
                  </a:lnTo>
                  <a:lnTo>
                    <a:pt x="463" y="1063"/>
                  </a:lnTo>
                  <a:lnTo>
                    <a:pt x="462" y="1063"/>
                  </a:lnTo>
                  <a:lnTo>
                    <a:pt x="460" y="1062"/>
                  </a:lnTo>
                  <a:lnTo>
                    <a:pt x="459" y="1062"/>
                  </a:lnTo>
                  <a:lnTo>
                    <a:pt x="459" y="1062"/>
                  </a:lnTo>
                  <a:lnTo>
                    <a:pt x="456" y="1062"/>
                  </a:lnTo>
                  <a:lnTo>
                    <a:pt x="454" y="1061"/>
                  </a:lnTo>
                  <a:lnTo>
                    <a:pt x="453" y="1060"/>
                  </a:lnTo>
                  <a:lnTo>
                    <a:pt x="452" y="1059"/>
                  </a:lnTo>
                  <a:lnTo>
                    <a:pt x="450" y="1059"/>
                  </a:lnTo>
                  <a:lnTo>
                    <a:pt x="449" y="1057"/>
                  </a:lnTo>
                  <a:lnTo>
                    <a:pt x="447" y="1055"/>
                  </a:lnTo>
                  <a:lnTo>
                    <a:pt x="447" y="1055"/>
                  </a:lnTo>
                  <a:lnTo>
                    <a:pt x="446" y="1053"/>
                  </a:lnTo>
                  <a:lnTo>
                    <a:pt x="445" y="1053"/>
                  </a:lnTo>
                  <a:lnTo>
                    <a:pt x="444" y="1053"/>
                  </a:lnTo>
                  <a:lnTo>
                    <a:pt x="442" y="1053"/>
                  </a:lnTo>
                  <a:lnTo>
                    <a:pt x="441" y="1052"/>
                  </a:lnTo>
                  <a:lnTo>
                    <a:pt x="443" y="1049"/>
                  </a:lnTo>
                  <a:lnTo>
                    <a:pt x="442" y="1046"/>
                  </a:lnTo>
                  <a:lnTo>
                    <a:pt x="441" y="1044"/>
                  </a:lnTo>
                  <a:lnTo>
                    <a:pt x="442" y="1042"/>
                  </a:lnTo>
                  <a:lnTo>
                    <a:pt x="442" y="1040"/>
                  </a:lnTo>
                  <a:lnTo>
                    <a:pt x="441" y="1041"/>
                  </a:lnTo>
                  <a:lnTo>
                    <a:pt x="439" y="1041"/>
                  </a:lnTo>
                  <a:lnTo>
                    <a:pt x="437" y="1043"/>
                  </a:lnTo>
                  <a:lnTo>
                    <a:pt x="436" y="1043"/>
                  </a:lnTo>
                  <a:lnTo>
                    <a:pt x="435" y="1043"/>
                  </a:lnTo>
                  <a:lnTo>
                    <a:pt x="435" y="1041"/>
                  </a:lnTo>
                  <a:lnTo>
                    <a:pt x="429" y="1037"/>
                  </a:lnTo>
                  <a:lnTo>
                    <a:pt x="430" y="1035"/>
                  </a:lnTo>
                  <a:lnTo>
                    <a:pt x="434" y="1034"/>
                  </a:lnTo>
                  <a:lnTo>
                    <a:pt x="433" y="1033"/>
                  </a:lnTo>
                  <a:lnTo>
                    <a:pt x="432" y="1030"/>
                  </a:lnTo>
                  <a:lnTo>
                    <a:pt x="430" y="1031"/>
                  </a:lnTo>
                  <a:lnTo>
                    <a:pt x="428" y="1033"/>
                  </a:lnTo>
                  <a:lnTo>
                    <a:pt x="427" y="1033"/>
                  </a:lnTo>
                  <a:lnTo>
                    <a:pt x="425" y="1034"/>
                  </a:lnTo>
                  <a:lnTo>
                    <a:pt x="424" y="1034"/>
                  </a:lnTo>
                  <a:lnTo>
                    <a:pt x="423" y="1030"/>
                  </a:lnTo>
                  <a:lnTo>
                    <a:pt x="422" y="1029"/>
                  </a:lnTo>
                  <a:lnTo>
                    <a:pt x="421" y="1027"/>
                  </a:lnTo>
                  <a:lnTo>
                    <a:pt x="418" y="1022"/>
                  </a:lnTo>
                  <a:lnTo>
                    <a:pt x="418" y="1021"/>
                  </a:lnTo>
                  <a:lnTo>
                    <a:pt x="418" y="1020"/>
                  </a:lnTo>
                  <a:lnTo>
                    <a:pt x="418" y="1017"/>
                  </a:lnTo>
                  <a:lnTo>
                    <a:pt x="419" y="1017"/>
                  </a:lnTo>
                  <a:lnTo>
                    <a:pt x="419" y="1015"/>
                  </a:lnTo>
                  <a:lnTo>
                    <a:pt x="419" y="1015"/>
                  </a:lnTo>
                  <a:lnTo>
                    <a:pt x="419" y="1013"/>
                  </a:lnTo>
                  <a:lnTo>
                    <a:pt x="417" y="1012"/>
                  </a:lnTo>
                  <a:lnTo>
                    <a:pt x="415" y="1012"/>
                  </a:lnTo>
                  <a:lnTo>
                    <a:pt x="415" y="1011"/>
                  </a:lnTo>
                  <a:lnTo>
                    <a:pt x="411" y="1011"/>
                  </a:lnTo>
                  <a:lnTo>
                    <a:pt x="410" y="1012"/>
                  </a:lnTo>
                  <a:lnTo>
                    <a:pt x="410" y="1014"/>
                  </a:lnTo>
                  <a:lnTo>
                    <a:pt x="408" y="1013"/>
                  </a:lnTo>
                  <a:lnTo>
                    <a:pt x="408" y="1012"/>
                  </a:lnTo>
                  <a:lnTo>
                    <a:pt x="407" y="1011"/>
                  </a:lnTo>
                  <a:lnTo>
                    <a:pt x="404" y="1011"/>
                  </a:lnTo>
                  <a:lnTo>
                    <a:pt x="403" y="1012"/>
                  </a:lnTo>
                  <a:lnTo>
                    <a:pt x="403" y="1011"/>
                  </a:lnTo>
                  <a:lnTo>
                    <a:pt x="401" y="1011"/>
                  </a:lnTo>
                  <a:lnTo>
                    <a:pt x="401" y="1012"/>
                  </a:lnTo>
                  <a:lnTo>
                    <a:pt x="399" y="1011"/>
                  </a:lnTo>
                  <a:lnTo>
                    <a:pt x="398" y="1012"/>
                  </a:lnTo>
                  <a:lnTo>
                    <a:pt x="397" y="1012"/>
                  </a:lnTo>
                  <a:lnTo>
                    <a:pt x="395" y="1010"/>
                  </a:lnTo>
                  <a:lnTo>
                    <a:pt x="395" y="1010"/>
                  </a:lnTo>
                  <a:lnTo>
                    <a:pt x="395" y="1010"/>
                  </a:lnTo>
                  <a:lnTo>
                    <a:pt x="394" y="1009"/>
                  </a:lnTo>
                  <a:lnTo>
                    <a:pt x="393" y="1009"/>
                  </a:lnTo>
                  <a:lnTo>
                    <a:pt x="392" y="1008"/>
                  </a:lnTo>
                  <a:lnTo>
                    <a:pt x="391" y="1006"/>
                  </a:lnTo>
                  <a:lnTo>
                    <a:pt x="389" y="1006"/>
                  </a:lnTo>
                  <a:lnTo>
                    <a:pt x="386" y="1005"/>
                  </a:lnTo>
                  <a:lnTo>
                    <a:pt x="383" y="1006"/>
                  </a:lnTo>
                  <a:lnTo>
                    <a:pt x="382" y="1006"/>
                  </a:lnTo>
                  <a:lnTo>
                    <a:pt x="381" y="1006"/>
                  </a:lnTo>
                  <a:lnTo>
                    <a:pt x="381" y="1006"/>
                  </a:lnTo>
                  <a:lnTo>
                    <a:pt x="380" y="1006"/>
                  </a:lnTo>
                  <a:lnTo>
                    <a:pt x="380" y="1005"/>
                  </a:lnTo>
                  <a:lnTo>
                    <a:pt x="377" y="1005"/>
                  </a:lnTo>
                  <a:lnTo>
                    <a:pt x="376" y="1006"/>
                  </a:lnTo>
                  <a:lnTo>
                    <a:pt x="372" y="1006"/>
                  </a:lnTo>
                  <a:lnTo>
                    <a:pt x="370" y="1005"/>
                  </a:lnTo>
                  <a:lnTo>
                    <a:pt x="369" y="1004"/>
                  </a:lnTo>
                  <a:lnTo>
                    <a:pt x="368" y="1004"/>
                  </a:lnTo>
                  <a:lnTo>
                    <a:pt x="367" y="1003"/>
                  </a:lnTo>
                  <a:lnTo>
                    <a:pt x="364" y="1000"/>
                  </a:lnTo>
                  <a:lnTo>
                    <a:pt x="362" y="999"/>
                  </a:lnTo>
                  <a:lnTo>
                    <a:pt x="361" y="998"/>
                  </a:lnTo>
                  <a:lnTo>
                    <a:pt x="361" y="995"/>
                  </a:lnTo>
                  <a:lnTo>
                    <a:pt x="359" y="994"/>
                  </a:lnTo>
                  <a:lnTo>
                    <a:pt x="359" y="991"/>
                  </a:lnTo>
                  <a:lnTo>
                    <a:pt x="360" y="990"/>
                  </a:lnTo>
                  <a:lnTo>
                    <a:pt x="360" y="988"/>
                  </a:lnTo>
                  <a:lnTo>
                    <a:pt x="359" y="989"/>
                  </a:lnTo>
                  <a:lnTo>
                    <a:pt x="359" y="990"/>
                  </a:lnTo>
                  <a:lnTo>
                    <a:pt x="357" y="991"/>
                  </a:lnTo>
                  <a:lnTo>
                    <a:pt x="356" y="991"/>
                  </a:lnTo>
                  <a:lnTo>
                    <a:pt x="353" y="991"/>
                  </a:lnTo>
                  <a:lnTo>
                    <a:pt x="352" y="993"/>
                  </a:lnTo>
                  <a:lnTo>
                    <a:pt x="351" y="995"/>
                  </a:lnTo>
                  <a:lnTo>
                    <a:pt x="350" y="995"/>
                  </a:lnTo>
                  <a:lnTo>
                    <a:pt x="349" y="994"/>
                  </a:lnTo>
                  <a:lnTo>
                    <a:pt x="349" y="993"/>
                  </a:lnTo>
                  <a:lnTo>
                    <a:pt x="349" y="992"/>
                  </a:lnTo>
                  <a:lnTo>
                    <a:pt x="348" y="990"/>
                  </a:lnTo>
                  <a:lnTo>
                    <a:pt x="348" y="990"/>
                  </a:lnTo>
                  <a:lnTo>
                    <a:pt x="351" y="988"/>
                  </a:lnTo>
                  <a:lnTo>
                    <a:pt x="351" y="986"/>
                  </a:lnTo>
                  <a:lnTo>
                    <a:pt x="351" y="986"/>
                  </a:lnTo>
                  <a:lnTo>
                    <a:pt x="351" y="984"/>
                  </a:lnTo>
                  <a:lnTo>
                    <a:pt x="351" y="983"/>
                  </a:lnTo>
                  <a:lnTo>
                    <a:pt x="351" y="982"/>
                  </a:lnTo>
                  <a:lnTo>
                    <a:pt x="348" y="981"/>
                  </a:lnTo>
                  <a:lnTo>
                    <a:pt x="348" y="978"/>
                  </a:lnTo>
                  <a:lnTo>
                    <a:pt x="349" y="977"/>
                  </a:lnTo>
                  <a:lnTo>
                    <a:pt x="349" y="977"/>
                  </a:lnTo>
                  <a:lnTo>
                    <a:pt x="349" y="971"/>
                  </a:lnTo>
                  <a:lnTo>
                    <a:pt x="350" y="969"/>
                  </a:lnTo>
                  <a:lnTo>
                    <a:pt x="350" y="968"/>
                  </a:lnTo>
                  <a:lnTo>
                    <a:pt x="352" y="965"/>
                  </a:lnTo>
                  <a:lnTo>
                    <a:pt x="352" y="962"/>
                  </a:lnTo>
                  <a:lnTo>
                    <a:pt x="353" y="961"/>
                  </a:lnTo>
                  <a:lnTo>
                    <a:pt x="354" y="960"/>
                  </a:lnTo>
                  <a:lnTo>
                    <a:pt x="355" y="962"/>
                  </a:lnTo>
                  <a:lnTo>
                    <a:pt x="355" y="962"/>
                  </a:lnTo>
                  <a:lnTo>
                    <a:pt x="357" y="964"/>
                  </a:lnTo>
                  <a:lnTo>
                    <a:pt x="358" y="962"/>
                  </a:lnTo>
                  <a:lnTo>
                    <a:pt x="356" y="959"/>
                  </a:lnTo>
                  <a:lnTo>
                    <a:pt x="356" y="957"/>
                  </a:lnTo>
                  <a:lnTo>
                    <a:pt x="355" y="956"/>
                  </a:lnTo>
                  <a:lnTo>
                    <a:pt x="353" y="955"/>
                  </a:lnTo>
                  <a:lnTo>
                    <a:pt x="352" y="955"/>
                  </a:lnTo>
                  <a:lnTo>
                    <a:pt x="351" y="955"/>
                  </a:lnTo>
                  <a:lnTo>
                    <a:pt x="349" y="956"/>
                  </a:lnTo>
                  <a:lnTo>
                    <a:pt x="348" y="956"/>
                  </a:lnTo>
                  <a:lnTo>
                    <a:pt x="345" y="953"/>
                  </a:lnTo>
                  <a:lnTo>
                    <a:pt x="345" y="953"/>
                  </a:lnTo>
                  <a:lnTo>
                    <a:pt x="340" y="948"/>
                  </a:lnTo>
                  <a:lnTo>
                    <a:pt x="339" y="947"/>
                  </a:lnTo>
                  <a:lnTo>
                    <a:pt x="339" y="945"/>
                  </a:lnTo>
                  <a:lnTo>
                    <a:pt x="339" y="945"/>
                  </a:lnTo>
                  <a:lnTo>
                    <a:pt x="339" y="944"/>
                  </a:lnTo>
                  <a:lnTo>
                    <a:pt x="341" y="944"/>
                  </a:lnTo>
                  <a:lnTo>
                    <a:pt x="344" y="941"/>
                  </a:lnTo>
                  <a:lnTo>
                    <a:pt x="347" y="939"/>
                  </a:lnTo>
                  <a:lnTo>
                    <a:pt x="352" y="939"/>
                  </a:lnTo>
                  <a:lnTo>
                    <a:pt x="352" y="939"/>
                  </a:lnTo>
                  <a:lnTo>
                    <a:pt x="354" y="939"/>
                  </a:lnTo>
                  <a:lnTo>
                    <a:pt x="354" y="938"/>
                  </a:lnTo>
                  <a:lnTo>
                    <a:pt x="355" y="938"/>
                  </a:lnTo>
                  <a:lnTo>
                    <a:pt x="357" y="937"/>
                  </a:lnTo>
                  <a:lnTo>
                    <a:pt x="358" y="937"/>
                  </a:lnTo>
                  <a:lnTo>
                    <a:pt x="360" y="940"/>
                  </a:lnTo>
                  <a:lnTo>
                    <a:pt x="360" y="940"/>
                  </a:lnTo>
                  <a:lnTo>
                    <a:pt x="361" y="941"/>
                  </a:lnTo>
                  <a:lnTo>
                    <a:pt x="362" y="940"/>
                  </a:lnTo>
                  <a:lnTo>
                    <a:pt x="361" y="940"/>
                  </a:lnTo>
                  <a:lnTo>
                    <a:pt x="361" y="938"/>
                  </a:lnTo>
                  <a:lnTo>
                    <a:pt x="363" y="936"/>
                  </a:lnTo>
                  <a:lnTo>
                    <a:pt x="366" y="939"/>
                  </a:lnTo>
                  <a:lnTo>
                    <a:pt x="366" y="942"/>
                  </a:lnTo>
                  <a:lnTo>
                    <a:pt x="369" y="942"/>
                  </a:lnTo>
                  <a:lnTo>
                    <a:pt x="369" y="940"/>
                  </a:lnTo>
                  <a:lnTo>
                    <a:pt x="368" y="939"/>
                  </a:lnTo>
                  <a:lnTo>
                    <a:pt x="368" y="938"/>
                  </a:lnTo>
                  <a:lnTo>
                    <a:pt x="367" y="937"/>
                  </a:lnTo>
                  <a:lnTo>
                    <a:pt x="367" y="935"/>
                  </a:lnTo>
                  <a:lnTo>
                    <a:pt x="367" y="933"/>
                  </a:lnTo>
                  <a:lnTo>
                    <a:pt x="367" y="932"/>
                  </a:lnTo>
                  <a:lnTo>
                    <a:pt x="367" y="931"/>
                  </a:lnTo>
                  <a:lnTo>
                    <a:pt x="369" y="929"/>
                  </a:lnTo>
                  <a:lnTo>
                    <a:pt x="371" y="930"/>
                  </a:lnTo>
                  <a:lnTo>
                    <a:pt x="372" y="930"/>
                  </a:lnTo>
                  <a:lnTo>
                    <a:pt x="372" y="930"/>
                  </a:lnTo>
                  <a:lnTo>
                    <a:pt x="372" y="929"/>
                  </a:lnTo>
                  <a:lnTo>
                    <a:pt x="371" y="928"/>
                  </a:lnTo>
                  <a:lnTo>
                    <a:pt x="371" y="926"/>
                  </a:lnTo>
                  <a:lnTo>
                    <a:pt x="372" y="925"/>
                  </a:lnTo>
                  <a:lnTo>
                    <a:pt x="373" y="925"/>
                  </a:lnTo>
                  <a:lnTo>
                    <a:pt x="374" y="926"/>
                  </a:lnTo>
                  <a:lnTo>
                    <a:pt x="376" y="925"/>
                  </a:lnTo>
                  <a:lnTo>
                    <a:pt x="376" y="924"/>
                  </a:lnTo>
                  <a:lnTo>
                    <a:pt x="375" y="923"/>
                  </a:lnTo>
                  <a:lnTo>
                    <a:pt x="375" y="919"/>
                  </a:lnTo>
                  <a:lnTo>
                    <a:pt x="376" y="918"/>
                  </a:lnTo>
                  <a:lnTo>
                    <a:pt x="378" y="918"/>
                  </a:lnTo>
                  <a:lnTo>
                    <a:pt x="379" y="918"/>
                  </a:lnTo>
                  <a:lnTo>
                    <a:pt x="379" y="922"/>
                  </a:lnTo>
                  <a:close/>
                  <a:moveTo>
                    <a:pt x="1071" y="914"/>
                  </a:moveTo>
                  <a:lnTo>
                    <a:pt x="1070" y="914"/>
                  </a:lnTo>
                  <a:lnTo>
                    <a:pt x="1070" y="913"/>
                  </a:lnTo>
                  <a:lnTo>
                    <a:pt x="1071" y="913"/>
                  </a:lnTo>
                  <a:lnTo>
                    <a:pt x="1071" y="913"/>
                  </a:lnTo>
                  <a:lnTo>
                    <a:pt x="1071" y="913"/>
                  </a:lnTo>
                  <a:lnTo>
                    <a:pt x="1071" y="913"/>
                  </a:lnTo>
                  <a:lnTo>
                    <a:pt x="1071" y="914"/>
                  </a:lnTo>
                  <a:close/>
                  <a:moveTo>
                    <a:pt x="301" y="910"/>
                  </a:moveTo>
                  <a:lnTo>
                    <a:pt x="302" y="911"/>
                  </a:lnTo>
                  <a:lnTo>
                    <a:pt x="304" y="911"/>
                  </a:lnTo>
                  <a:lnTo>
                    <a:pt x="305" y="912"/>
                  </a:lnTo>
                  <a:lnTo>
                    <a:pt x="305" y="914"/>
                  </a:lnTo>
                  <a:lnTo>
                    <a:pt x="306" y="916"/>
                  </a:lnTo>
                  <a:lnTo>
                    <a:pt x="310" y="921"/>
                  </a:lnTo>
                  <a:lnTo>
                    <a:pt x="311" y="922"/>
                  </a:lnTo>
                  <a:lnTo>
                    <a:pt x="312" y="922"/>
                  </a:lnTo>
                  <a:lnTo>
                    <a:pt x="313" y="922"/>
                  </a:lnTo>
                  <a:lnTo>
                    <a:pt x="315" y="923"/>
                  </a:lnTo>
                  <a:lnTo>
                    <a:pt x="320" y="925"/>
                  </a:lnTo>
                  <a:lnTo>
                    <a:pt x="321" y="925"/>
                  </a:lnTo>
                  <a:lnTo>
                    <a:pt x="322" y="926"/>
                  </a:lnTo>
                  <a:lnTo>
                    <a:pt x="321" y="928"/>
                  </a:lnTo>
                  <a:lnTo>
                    <a:pt x="320" y="929"/>
                  </a:lnTo>
                  <a:lnTo>
                    <a:pt x="314" y="929"/>
                  </a:lnTo>
                  <a:lnTo>
                    <a:pt x="314" y="928"/>
                  </a:lnTo>
                  <a:lnTo>
                    <a:pt x="312" y="928"/>
                  </a:lnTo>
                  <a:lnTo>
                    <a:pt x="310" y="928"/>
                  </a:lnTo>
                  <a:lnTo>
                    <a:pt x="309" y="928"/>
                  </a:lnTo>
                  <a:lnTo>
                    <a:pt x="308" y="927"/>
                  </a:lnTo>
                  <a:lnTo>
                    <a:pt x="307" y="927"/>
                  </a:lnTo>
                  <a:lnTo>
                    <a:pt x="307" y="926"/>
                  </a:lnTo>
                  <a:lnTo>
                    <a:pt x="306" y="923"/>
                  </a:lnTo>
                  <a:lnTo>
                    <a:pt x="306" y="922"/>
                  </a:lnTo>
                  <a:lnTo>
                    <a:pt x="305" y="921"/>
                  </a:lnTo>
                  <a:lnTo>
                    <a:pt x="303" y="919"/>
                  </a:lnTo>
                  <a:lnTo>
                    <a:pt x="303" y="918"/>
                  </a:lnTo>
                  <a:lnTo>
                    <a:pt x="301" y="917"/>
                  </a:lnTo>
                  <a:lnTo>
                    <a:pt x="301" y="915"/>
                  </a:lnTo>
                  <a:lnTo>
                    <a:pt x="299" y="914"/>
                  </a:lnTo>
                  <a:lnTo>
                    <a:pt x="299" y="912"/>
                  </a:lnTo>
                  <a:lnTo>
                    <a:pt x="299" y="910"/>
                  </a:lnTo>
                  <a:lnTo>
                    <a:pt x="301" y="910"/>
                  </a:lnTo>
                  <a:close/>
                  <a:moveTo>
                    <a:pt x="345" y="909"/>
                  </a:moveTo>
                  <a:lnTo>
                    <a:pt x="344" y="909"/>
                  </a:lnTo>
                  <a:lnTo>
                    <a:pt x="344" y="909"/>
                  </a:lnTo>
                  <a:lnTo>
                    <a:pt x="344" y="907"/>
                  </a:lnTo>
                  <a:lnTo>
                    <a:pt x="344" y="906"/>
                  </a:lnTo>
                  <a:lnTo>
                    <a:pt x="345" y="906"/>
                  </a:lnTo>
                  <a:lnTo>
                    <a:pt x="346" y="907"/>
                  </a:lnTo>
                  <a:lnTo>
                    <a:pt x="345" y="907"/>
                  </a:lnTo>
                  <a:lnTo>
                    <a:pt x="345" y="909"/>
                  </a:lnTo>
                  <a:close/>
                  <a:moveTo>
                    <a:pt x="982" y="884"/>
                  </a:moveTo>
                  <a:lnTo>
                    <a:pt x="981" y="884"/>
                  </a:lnTo>
                  <a:lnTo>
                    <a:pt x="979" y="881"/>
                  </a:lnTo>
                  <a:lnTo>
                    <a:pt x="980" y="880"/>
                  </a:lnTo>
                  <a:lnTo>
                    <a:pt x="980" y="881"/>
                  </a:lnTo>
                  <a:lnTo>
                    <a:pt x="982" y="881"/>
                  </a:lnTo>
                  <a:lnTo>
                    <a:pt x="983" y="882"/>
                  </a:lnTo>
                  <a:lnTo>
                    <a:pt x="982" y="883"/>
                  </a:lnTo>
                  <a:lnTo>
                    <a:pt x="982" y="884"/>
                  </a:lnTo>
                  <a:close/>
                  <a:moveTo>
                    <a:pt x="1032" y="876"/>
                  </a:moveTo>
                  <a:lnTo>
                    <a:pt x="1033" y="878"/>
                  </a:lnTo>
                  <a:lnTo>
                    <a:pt x="1035" y="878"/>
                  </a:lnTo>
                  <a:lnTo>
                    <a:pt x="1036" y="878"/>
                  </a:lnTo>
                  <a:lnTo>
                    <a:pt x="1038" y="877"/>
                  </a:lnTo>
                  <a:lnTo>
                    <a:pt x="1042" y="879"/>
                  </a:lnTo>
                  <a:lnTo>
                    <a:pt x="1044" y="879"/>
                  </a:lnTo>
                  <a:lnTo>
                    <a:pt x="1045" y="880"/>
                  </a:lnTo>
                  <a:lnTo>
                    <a:pt x="1046" y="881"/>
                  </a:lnTo>
                  <a:lnTo>
                    <a:pt x="1051" y="881"/>
                  </a:lnTo>
                  <a:lnTo>
                    <a:pt x="1052" y="882"/>
                  </a:lnTo>
                  <a:lnTo>
                    <a:pt x="1054" y="882"/>
                  </a:lnTo>
                  <a:lnTo>
                    <a:pt x="1058" y="885"/>
                  </a:lnTo>
                  <a:lnTo>
                    <a:pt x="1060" y="885"/>
                  </a:lnTo>
                  <a:lnTo>
                    <a:pt x="1060" y="886"/>
                  </a:lnTo>
                  <a:lnTo>
                    <a:pt x="1062" y="886"/>
                  </a:lnTo>
                  <a:lnTo>
                    <a:pt x="1063" y="886"/>
                  </a:lnTo>
                  <a:lnTo>
                    <a:pt x="1064" y="888"/>
                  </a:lnTo>
                  <a:lnTo>
                    <a:pt x="1066" y="888"/>
                  </a:lnTo>
                  <a:lnTo>
                    <a:pt x="1067" y="889"/>
                  </a:lnTo>
                  <a:lnTo>
                    <a:pt x="1068" y="889"/>
                  </a:lnTo>
                  <a:lnTo>
                    <a:pt x="1069" y="890"/>
                  </a:lnTo>
                  <a:lnTo>
                    <a:pt x="1070" y="891"/>
                  </a:lnTo>
                  <a:lnTo>
                    <a:pt x="1071" y="892"/>
                  </a:lnTo>
                  <a:lnTo>
                    <a:pt x="1074" y="896"/>
                  </a:lnTo>
                  <a:lnTo>
                    <a:pt x="1074" y="899"/>
                  </a:lnTo>
                  <a:lnTo>
                    <a:pt x="1073" y="900"/>
                  </a:lnTo>
                  <a:lnTo>
                    <a:pt x="1073" y="901"/>
                  </a:lnTo>
                  <a:lnTo>
                    <a:pt x="1074" y="902"/>
                  </a:lnTo>
                  <a:lnTo>
                    <a:pt x="1075" y="903"/>
                  </a:lnTo>
                  <a:lnTo>
                    <a:pt x="1076" y="904"/>
                  </a:lnTo>
                  <a:lnTo>
                    <a:pt x="1076" y="907"/>
                  </a:lnTo>
                  <a:lnTo>
                    <a:pt x="1075" y="908"/>
                  </a:lnTo>
                  <a:lnTo>
                    <a:pt x="1074" y="910"/>
                  </a:lnTo>
                  <a:lnTo>
                    <a:pt x="1070" y="913"/>
                  </a:lnTo>
                  <a:lnTo>
                    <a:pt x="1069" y="913"/>
                  </a:lnTo>
                  <a:lnTo>
                    <a:pt x="1069" y="912"/>
                  </a:lnTo>
                  <a:lnTo>
                    <a:pt x="1067" y="912"/>
                  </a:lnTo>
                  <a:lnTo>
                    <a:pt x="1067" y="912"/>
                  </a:lnTo>
                  <a:lnTo>
                    <a:pt x="1064" y="910"/>
                  </a:lnTo>
                  <a:lnTo>
                    <a:pt x="1062" y="911"/>
                  </a:lnTo>
                  <a:lnTo>
                    <a:pt x="1061" y="911"/>
                  </a:lnTo>
                  <a:lnTo>
                    <a:pt x="1060" y="911"/>
                  </a:lnTo>
                  <a:lnTo>
                    <a:pt x="1059" y="912"/>
                  </a:lnTo>
                  <a:lnTo>
                    <a:pt x="1057" y="911"/>
                  </a:lnTo>
                  <a:lnTo>
                    <a:pt x="1056" y="911"/>
                  </a:lnTo>
                  <a:lnTo>
                    <a:pt x="1054" y="911"/>
                  </a:lnTo>
                  <a:lnTo>
                    <a:pt x="1053" y="910"/>
                  </a:lnTo>
                  <a:lnTo>
                    <a:pt x="1052" y="910"/>
                  </a:lnTo>
                  <a:lnTo>
                    <a:pt x="1051" y="909"/>
                  </a:lnTo>
                  <a:lnTo>
                    <a:pt x="1049" y="908"/>
                  </a:lnTo>
                  <a:lnTo>
                    <a:pt x="1047" y="908"/>
                  </a:lnTo>
                  <a:lnTo>
                    <a:pt x="1045" y="907"/>
                  </a:lnTo>
                  <a:lnTo>
                    <a:pt x="1040" y="907"/>
                  </a:lnTo>
                  <a:lnTo>
                    <a:pt x="1037" y="905"/>
                  </a:lnTo>
                  <a:lnTo>
                    <a:pt x="1037" y="904"/>
                  </a:lnTo>
                  <a:lnTo>
                    <a:pt x="1036" y="904"/>
                  </a:lnTo>
                  <a:lnTo>
                    <a:pt x="1035" y="903"/>
                  </a:lnTo>
                  <a:lnTo>
                    <a:pt x="1033" y="903"/>
                  </a:lnTo>
                  <a:lnTo>
                    <a:pt x="1031" y="902"/>
                  </a:lnTo>
                  <a:lnTo>
                    <a:pt x="1029" y="902"/>
                  </a:lnTo>
                  <a:lnTo>
                    <a:pt x="1028" y="904"/>
                  </a:lnTo>
                  <a:lnTo>
                    <a:pt x="1026" y="904"/>
                  </a:lnTo>
                  <a:lnTo>
                    <a:pt x="1025" y="904"/>
                  </a:lnTo>
                  <a:lnTo>
                    <a:pt x="1024" y="904"/>
                  </a:lnTo>
                  <a:lnTo>
                    <a:pt x="1023" y="904"/>
                  </a:lnTo>
                  <a:lnTo>
                    <a:pt x="1020" y="902"/>
                  </a:lnTo>
                  <a:lnTo>
                    <a:pt x="1019" y="902"/>
                  </a:lnTo>
                  <a:lnTo>
                    <a:pt x="1018" y="903"/>
                  </a:lnTo>
                  <a:lnTo>
                    <a:pt x="1012" y="903"/>
                  </a:lnTo>
                  <a:lnTo>
                    <a:pt x="1012" y="903"/>
                  </a:lnTo>
                  <a:lnTo>
                    <a:pt x="1011" y="903"/>
                  </a:lnTo>
                  <a:lnTo>
                    <a:pt x="1010" y="902"/>
                  </a:lnTo>
                  <a:lnTo>
                    <a:pt x="1008" y="902"/>
                  </a:lnTo>
                  <a:lnTo>
                    <a:pt x="1006" y="900"/>
                  </a:lnTo>
                  <a:lnTo>
                    <a:pt x="1005" y="900"/>
                  </a:lnTo>
                  <a:lnTo>
                    <a:pt x="1001" y="898"/>
                  </a:lnTo>
                  <a:lnTo>
                    <a:pt x="1000" y="897"/>
                  </a:lnTo>
                  <a:lnTo>
                    <a:pt x="999" y="897"/>
                  </a:lnTo>
                  <a:lnTo>
                    <a:pt x="997" y="896"/>
                  </a:lnTo>
                  <a:lnTo>
                    <a:pt x="997" y="896"/>
                  </a:lnTo>
                  <a:lnTo>
                    <a:pt x="996" y="895"/>
                  </a:lnTo>
                  <a:lnTo>
                    <a:pt x="996" y="895"/>
                  </a:lnTo>
                  <a:lnTo>
                    <a:pt x="995" y="894"/>
                  </a:lnTo>
                  <a:lnTo>
                    <a:pt x="993" y="894"/>
                  </a:lnTo>
                  <a:lnTo>
                    <a:pt x="991" y="893"/>
                  </a:lnTo>
                  <a:lnTo>
                    <a:pt x="990" y="893"/>
                  </a:lnTo>
                  <a:lnTo>
                    <a:pt x="989" y="892"/>
                  </a:lnTo>
                  <a:lnTo>
                    <a:pt x="986" y="892"/>
                  </a:lnTo>
                  <a:lnTo>
                    <a:pt x="986" y="892"/>
                  </a:lnTo>
                  <a:lnTo>
                    <a:pt x="984" y="892"/>
                  </a:lnTo>
                  <a:lnTo>
                    <a:pt x="984" y="891"/>
                  </a:lnTo>
                  <a:lnTo>
                    <a:pt x="985" y="890"/>
                  </a:lnTo>
                  <a:lnTo>
                    <a:pt x="987" y="889"/>
                  </a:lnTo>
                  <a:lnTo>
                    <a:pt x="988" y="890"/>
                  </a:lnTo>
                  <a:lnTo>
                    <a:pt x="989" y="889"/>
                  </a:lnTo>
                  <a:lnTo>
                    <a:pt x="990" y="889"/>
                  </a:lnTo>
                  <a:lnTo>
                    <a:pt x="990" y="889"/>
                  </a:lnTo>
                  <a:lnTo>
                    <a:pt x="998" y="888"/>
                  </a:lnTo>
                  <a:lnTo>
                    <a:pt x="998" y="888"/>
                  </a:lnTo>
                  <a:lnTo>
                    <a:pt x="1000" y="887"/>
                  </a:lnTo>
                  <a:lnTo>
                    <a:pt x="1004" y="885"/>
                  </a:lnTo>
                  <a:lnTo>
                    <a:pt x="1007" y="885"/>
                  </a:lnTo>
                  <a:lnTo>
                    <a:pt x="1011" y="883"/>
                  </a:lnTo>
                  <a:lnTo>
                    <a:pt x="1014" y="882"/>
                  </a:lnTo>
                  <a:lnTo>
                    <a:pt x="1015" y="882"/>
                  </a:lnTo>
                  <a:lnTo>
                    <a:pt x="1017" y="881"/>
                  </a:lnTo>
                  <a:lnTo>
                    <a:pt x="1019" y="880"/>
                  </a:lnTo>
                  <a:lnTo>
                    <a:pt x="1021" y="880"/>
                  </a:lnTo>
                  <a:lnTo>
                    <a:pt x="1022" y="879"/>
                  </a:lnTo>
                  <a:lnTo>
                    <a:pt x="1022" y="876"/>
                  </a:lnTo>
                  <a:lnTo>
                    <a:pt x="1023" y="875"/>
                  </a:lnTo>
                  <a:lnTo>
                    <a:pt x="1029" y="875"/>
                  </a:lnTo>
                  <a:lnTo>
                    <a:pt x="1031" y="876"/>
                  </a:lnTo>
                  <a:lnTo>
                    <a:pt x="1032" y="876"/>
                  </a:lnTo>
                  <a:close/>
                  <a:moveTo>
                    <a:pt x="990" y="874"/>
                  </a:moveTo>
                  <a:lnTo>
                    <a:pt x="989" y="875"/>
                  </a:lnTo>
                  <a:lnTo>
                    <a:pt x="988" y="874"/>
                  </a:lnTo>
                  <a:lnTo>
                    <a:pt x="988" y="871"/>
                  </a:lnTo>
                  <a:lnTo>
                    <a:pt x="989" y="870"/>
                  </a:lnTo>
                  <a:lnTo>
                    <a:pt x="991" y="870"/>
                  </a:lnTo>
                  <a:lnTo>
                    <a:pt x="993" y="871"/>
                  </a:lnTo>
                  <a:lnTo>
                    <a:pt x="993" y="872"/>
                  </a:lnTo>
                  <a:lnTo>
                    <a:pt x="992" y="874"/>
                  </a:lnTo>
                  <a:lnTo>
                    <a:pt x="990" y="874"/>
                  </a:lnTo>
                  <a:close/>
                  <a:moveTo>
                    <a:pt x="874" y="869"/>
                  </a:moveTo>
                  <a:lnTo>
                    <a:pt x="874" y="869"/>
                  </a:lnTo>
                  <a:lnTo>
                    <a:pt x="874" y="869"/>
                  </a:lnTo>
                  <a:lnTo>
                    <a:pt x="874" y="868"/>
                  </a:lnTo>
                  <a:lnTo>
                    <a:pt x="874" y="868"/>
                  </a:lnTo>
                  <a:lnTo>
                    <a:pt x="875" y="868"/>
                  </a:lnTo>
                  <a:lnTo>
                    <a:pt x="875" y="869"/>
                  </a:lnTo>
                  <a:lnTo>
                    <a:pt x="874" y="869"/>
                  </a:lnTo>
                  <a:close/>
                  <a:moveTo>
                    <a:pt x="856" y="855"/>
                  </a:moveTo>
                  <a:lnTo>
                    <a:pt x="855" y="856"/>
                  </a:lnTo>
                  <a:lnTo>
                    <a:pt x="852" y="856"/>
                  </a:lnTo>
                  <a:lnTo>
                    <a:pt x="852" y="853"/>
                  </a:lnTo>
                  <a:lnTo>
                    <a:pt x="854" y="853"/>
                  </a:lnTo>
                  <a:lnTo>
                    <a:pt x="854" y="853"/>
                  </a:lnTo>
                  <a:lnTo>
                    <a:pt x="857" y="854"/>
                  </a:lnTo>
                  <a:lnTo>
                    <a:pt x="858" y="855"/>
                  </a:lnTo>
                  <a:lnTo>
                    <a:pt x="856" y="855"/>
                  </a:lnTo>
                  <a:close/>
                  <a:moveTo>
                    <a:pt x="859" y="853"/>
                  </a:moveTo>
                  <a:lnTo>
                    <a:pt x="858" y="853"/>
                  </a:lnTo>
                  <a:lnTo>
                    <a:pt x="857" y="852"/>
                  </a:lnTo>
                  <a:lnTo>
                    <a:pt x="857" y="852"/>
                  </a:lnTo>
                  <a:lnTo>
                    <a:pt x="859" y="852"/>
                  </a:lnTo>
                  <a:lnTo>
                    <a:pt x="859" y="852"/>
                  </a:lnTo>
                  <a:lnTo>
                    <a:pt x="859" y="853"/>
                  </a:lnTo>
                  <a:close/>
                  <a:moveTo>
                    <a:pt x="898" y="851"/>
                  </a:moveTo>
                  <a:lnTo>
                    <a:pt x="898" y="852"/>
                  </a:lnTo>
                  <a:lnTo>
                    <a:pt x="898" y="852"/>
                  </a:lnTo>
                  <a:lnTo>
                    <a:pt x="898" y="852"/>
                  </a:lnTo>
                  <a:lnTo>
                    <a:pt x="897" y="852"/>
                  </a:lnTo>
                  <a:lnTo>
                    <a:pt x="897" y="852"/>
                  </a:lnTo>
                  <a:lnTo>
                    <a:pt x="897" y="851"/>
                  </a:lnTo>
                  <a:lnTo>
                    <a:pt x="897" y="851"/>
                  </a:lnTo>
                  <a:lnTo>
                    <a:pt x="898" y="850"/>
                  </a:lnTo>
                  <a:lnTo>
                    <a:pt x="898" y="851"/>
                  </a:lnTo>
                  <a:close/>
                  <a:moveTo>
                    <a:pt x="864" y="850"/>
                  </a:moveTo>
                  <a:lnTo>
                    <a:pt x="863" y="850"/>
                  </a:lnTo>
                  <a:lnTo>
                    <a:pt x="861" y="849"/>
                  </a:lnTo>
                  <a:lnTo>
                    <a:pt x="861" y="848"/>
                  </a:lnTo>
                  <a:lnTo>
                    <a:pt x="862" y="847"/>
                  </a:lnTo>
                  <a:lnTo>
                    <a:pt x="863" y="847"/>
                  </a:lnTo>
                  <a:lnTo>
                    <a:pt x="864" y="848"/>
                  </a:lnTo>
                  <a:lnTo>
                    <a:pt x="864" y="849"/>
                  </a:lnTo>
                  <a:lnTo>
                    <a:pt x="864" y="849"/>
                  </a:lnTo>
                  <a:lnTo>
                    <a:pt x="864" y="850"/>
                  </a:lnTo>
                  <a:close/>
                  <a:moveTo>
                    <a:pt x="931" y="847"/>
                  </a:moveTo>
                  <a:lnTo>
                    <a:pt x="931" y="847"/>
                  </a:lnTo>
                  <a:lnTo>
                    <a:pt x="930" y="847"/>
                  </a:lnTo>
                  <a:lnTo>
                    <a:pt x="929" y="847"/>
                  </a:lnTo>
                  <a:lnTo>
                    <a:pt x="929" y="846"/>
                  </a:lnTo>
                  <a:lnTo>
                    <a:pt x="930" y="846"/>
                  </a:lnTo>
                  <a:lnTo>
                    <a:pt x="931" y="846"/>
                  </a:lnTo>
                  <a:lnTo>
                    <a:pt x="931" y="846"/>
                  </a:lnTo>
                  <a:lnTo>
                    <a:pt x="931" y="847"/>
                  </a:lnTo>
                  <a:close/>
                  <a:moveTo>
                    <a:pt x="938" y="848"/>
                  </a:moveTo>
                  <a:lnTo>
                    <a:pt x="938" y="849"/>
                  </a:lnTo>
                  <a:lnTo>
                    <a:pt x="940" y="851"/>
                  </a:lnTo>
                  <a:lnTo>
                    <a:pt x="940" y="851"/>
                  </a:lnTo>
                  <a:lnTo>
                    <a:pt x="942" y="852"/>
                  </a:lnTo>
                  <a:lnTo>
                    <a:pt x="942" y="853"/>
                  </a:lnTo>
                  <a:lnTo>
                    <a:pt x="941" y="854"/>
                  </a:lnTo>
                  <a:lnTo>
                    <a:pt x="942" y="855"/>
                  </a:lnTo>
                  <a:lnTo>
                    <a:pt x="943" y="855"/>
                  </a:lnTo>
                  <a:lnTo>
                    <a:pt x="943" y="856"/>
                  </a:lnTo>
                  <a:lnTo>
                    <a:pt x="943" y="857"/>
                  </a:lnTo>
                  <a:lnTo>
                    <a:pt x="943" y="857"/>
                  </a:lnTo>
                  <a:lnTo>
                    <a:pt x="943" y="858"/>
                  </a:lnTo>
                  <a:lnTo>
                    <a:pt x="942" y="859"/>
                  </a:lnTo>
                  <a:lnTo>
                    <a:pt x="942" y="860"/>
                  </a:lnTo>
                  <a:lnTo>
                    <a:pt x="946" y="860"/>
                  </a:lnTo>
                  <a:lnTo>
                    <a:pt x="946" y="859"/>
                  </a:lnTo>
                  <a:lnTo>
                    <a:pt x="947" y="857"/>
                  </a:lnTo>
                  <a:lnTo>
                    <a:pt x="949" y="854"/>
                  </a:lnTo>
                  <a:lnTo>
                    <a:pt x="949" y="848"/>
                  </a:lnTo>
                  <a:lnTo>
                    <a:pt x="950" y="848"/>
                  </a:lnTo>
                  <a:lnTo>
                    <a:pt x="950" y="846"/>
                  </a:lnTo>
                  <a:lnTo>
                    <a:pt x="951" y="845"/>
                  </a:lnTo>
                  <a:lnTo>
                    <a:pt x="952" y="845"/>
                  </a:lnTo>
                  <a:lnTo>
                    <a:pt x="953" y="845"/>
                  </a:lnTo>
                  <a:lnTo>
                    <a:pt x="954" y="845"/>
                  </a:lnTo>
                  <a:lnTo>
                    <a:pt x="955" y="845"/>
                  </a:lnTo>
                  <a:lnTo>
                    <a:pt x="957" y="845"/>
                  </a:lnTo>
                  <a:lnTo>
                    <a:pt x="959" y="847"/>
                  </a:lnTo>
                  <a:lnTo>
                    <a:pt x="960" y="847"/>
                  </a:lnTo>
                  <a:lnTo>
                    <a:pt x="961" y="847"/>
                  </a:lnTo>
                  <a:lnTo>
                    <a:pt x="962" y="849"/>
                  </a:lnTo>
                  <a:lnTo>
                    <a:pt x="963" y="849"/>
                  </a:lnTo>
                  <a:lnTo>
                    <a:pt x="963" y="850"/>
                  </a:lnTo>
                  <a:lnTo>
                    <a:pt x="964" y="851"/>
                  </a:lnTo>
                  <a:lnTo>
                    <a:pt x="966" y="853"/>
                  </a:lnTo>
                  <a:lnTo>
                    <a:pt x="967" y="853"/>
                  </a:lnTo>
                  <a:lnTo>
                    <a:pt x="967" y="854"/>
                  </a:lnTo>
                  <a:lnTo>
                    <a:pt x="967" y="855"/>
                  </a:lnTo>
                  <a:lnTo>
                    <a:pt x="967" y="856"/>
                  </a:lnTo>
                  <a:lnTo>
                    <a:pt x="967" y="860"/>
                  </a:lnTo>
                  <a:lnTo>
                    <a:pt x="968" y="861"/>
                  </a:lnTo>
                  <a:lnTo>
                    <a:pt x="971" y="861"/>
                  </a:lnTo>
                  <a:lnTo>
                    <a:pt x="972" y="860"/>
                  </a:lnTo>
                  <a:lnTo>
                    <a:pt x="973" y="856"/>
                  </a:lnTo>
                  <a:lnTo>
                    <a:pt x="974" y="856"/>
                  </a:lnTo>
                  <a:lnTo>
                    <a:pt x="976" y="856"/>
                  </a:lnTo>
                  <a:lnTo>
                    <a:pt x="977" y="856"/>
                  </a:lnTo>
                  <a:lnTo>
                    <a:pt x="977" y="855"/>
                  </a:lnTo>
                  <a:lnTo>
                    <a:pt x="974" y="855"/>
                  </a:lnTo>
                  <a:lnTo>
                    <a:pt x="972" y="852"/>
                  </a:lnTo>
                  <a:lnTo>
                    <a:pt x="972" y="850"/>
                  </a:lnTo>
                  <a:lnTo>
                    <a:pt x="981" y="850"/>
                  </a:lnTo>
                  <a:lnTo>
                    <a:pt x="981" y="850"/>
                  </a:lnTo>
                  <a:lnTo>
                    <a:pt x="982" y="850"/>
                  </a:lnTo>
                  <a:lnTo>
                    <a:pt x="984" y="852"/>
                  </a:lnTo>
                  <a:lnTo>
                    <a:pt x="986" y="853"/>
                  </a:lnTo>
                  <a:lnTo>
                    <a:pt x="986" y="855"/>
                  </a:lnTo>
                  <a:lnTo>
                    <a:pt x="993" y="855"/>
                  </a:lnTo>
                  <a:lnTo>
                    <a:pt x="993" y="854"/>
                  </a:lnTo>
                  <a:lnTo>
                    <a:pt x="995" y="854"/>
                  </a:lnTo>
                  <a:lnTo>
                    <a:pt x="998" y="856"/>
                  </a:lnTo>
                  <a:lnTo>
                    <a:pt x="1000" y="856"/>
                  </a:lnTo>
                  <a:lnTo>
                    <a:pt x="1000" y="856"/>
                  </a:lnTo>
                  <a:lnTo>
                    <a:pt x="1001" y="856"/>
                  </a:lnTo>
                  <a:lnTo>
                    <a:pt x="1002" y="855"/>
                  </a:lnTo>
                  <a:lnTo>
                    <a:pt x="1003" y="856"/>
                  </a:lnTo>
                  <a:lnTo>
                    <a:pt x="1003" y="857"/>
                  </a:lnTo>
                  <a:lnTo>
                    <a:pt x="1008" y="862"/>
                  </a:lnTo>
                  <a:lnTo>
                    <a:pt x="1007" y="862"/>
                  </a:lnTo>
                  <a:lnTo>
                    <a:pt x="1003" y="862"/>
                  </a:lnTo>
                  <a:lnTo>
                    <a:pt x="1002" y="862"/>
                  </a:lnTo>
                  <a:lnTo>
                    <a:pt x="1001" y="862"/>
                  </a:lnTo>
                  <a:lnTo>
                    <a:pt x="1000" y="861"/>
                  </a:lnTo>
                  <a:lnTo>
                    <a:pt x="999" y="861"/>
                  </a:lnTo>
                  <a:lnTo>
                    <a:pt x="997" y="863"/>
                  </a:lnTo>
                  <a:lnTo>
                    <a:pt x="997" y="864"/>
                  </a:lnTo>
                  <a:lnTo>
                    <a:pt x="996" y="864"/>
                  </a:lnTo>
                  <a:lnTo>
                    <a:pt x="994" y="866"/>
                  </a:lnTo>
                  <a:lnTo>
                    <a:pt x="991" y="866"/>
                  </a:lnTo>
                  <a:lnTo>
                    <a:pt x="991" y="866"/>
                  </a:lnTo>
                  <a:lnTo>
                    <a:pt x="988" y="866"/>
                  </a:lnTo>
                  <a:lnTo>
                    <a:pt x="988" y="867"/>
                  </a:lnTo>
                  <a:lnTo>
                    <a:pt x="988" y="868"/>
                  </a:lnTo>
                  <a:lnTo>
                    <a:pt x="988" y="869"/>
                  </a:lnTo>
                  <a:lnTo>
                    <a:pt x="987" y="870"/>
                  </a:lnTo>
                  <a:lnTo>
                    <a:pt x="988" y="871"/>
                  </a:lnTo>
                  <a:lnTo>
                    <a:pt x="988" y="873"/>
                  </a:lnTo>
                  <a:lnTo>
                    <a:pt x="985" y="876"/>
                  </a:lnTo>
                  <a:lnTo>
                    <a:pt x="986" y="876"/>
                  </a:lnTo>
                  <a:lnTo>
                    <a:pt x="987" y="877"/>
                  </a:lnTo>
                  <a:lnTo>
                    <a:pt x="987" y="877"/>
                  </a:lnTo>
                  <a:lnTo>
                    <a:pt x="986" y="877"/>
                  </a:lnTo>
                  <a:lnTo>
                    <a:pt x="986" y="878"/>
                  </a:lnTo>
                  <a:lnTo>
                    <a:pt x="985" y="878"/>
                  </a:lnTo>
                  <a:lnTo>
                    <a:pt x="984" y="877"/>
                  </a:lnTo>
                  <a:lnTo>
                    <a:pt x="982" y="879"/>
                  </a:lnTo>
                  <a:lnTo>
                    <a:pt x="980" y="880"/>
                  </a:lnTo>
                  <a:lnTo>
                    <a:pt x="978" y="880"/>
                  </a:lnTo>
                  <a:lnTo>
                    <a:pt x="977" y="881"/>
                  </a:lnTo>
                  <a:lnTo>
                    <a:pt x="977" y="883"/>
                  </a:lnTo>
                  <a:lnTo>
                    <a:pt x="978" y="883"/>
                  </a:lnTo>
                  <a:lnTo>
                    <a:pt x="978" y="884"/>
                  </a:lnTo>
                  <a:lnTo>
                    <a:pt x="976" y="884"/>
                  </a:lnTo>
                  <a:lnTo>
                    <a:pt x="977" y="883"/>
                  </a:lnTo>
                  <a:lnTo>
                    <a:pt x="976" y="882"/>
                  </a:lnTo>
                  <a:lnTo>
                    <a:pt x="974" y="885"/>
                  </a:lnTo>
                  <a:lnTo>
                    <a:pt x="969" y="885"/>
                  </a:lnTo>
                  <a:lnTo>
                    <a:pt x="969" y="885"/>
                  </a:lnTo>
                  <a:lnTo>
                    <a:pt x="962" y="886"/>
                  </a:lnTo>
                  <a:lnTo>
                    <a:pt x="961" y="885"/>
                  </a:lnTo>
                  <a:lnTo>
                    <a:pt x="959" y="885"/>
                  </a:lnTo>
                  <a:lnTo>
                    <a:pt x="958" y="884"/>
                  </a:lnTo>
                  <a:lnTo>
                    <a:pt x="956" y="884"/>
                  </a:lnTo>
                  <a:lnTo>
                    <a:pt x="955" y="884"/>
                  </a:lnTo>
                  <a:lnTo>
                    <a:pt x="953" y="884"/>
                  </a:lnTo>
                  <a:lnTo>
                    <a:pt x="952" y="883"/>
                  </a:lnTo>
                  <a:lnTo>
                    <a:pt x="949" y="882"/>
                  </a:lnTo>
                  <a:lnTo>
                    <a:pt x="946" y="880"/>
                  </a:lnTo>
                  <a:lnTo>
                    <a:pt x="945" y="878"/>
                  </a:lnTo>
                  <a:lnTo>
                    <a:pt x="946" y="876"/>
                  </a:lnTo>
                  <a:lnTo>
                    <a:pt x="946" y="874"/>
                  </a:lnTo>
                  <a:lnTo>
                    <a:pt x="946" y="874"/>
                  </a:lnTo>
                  <a:lnTo>
                    <a:pt x="943" y="875"/>
                  </a:lnTo>
                  <a:lnTo>
                    <a:pt x="942" y="875"/>
                  </a:lnTo>
                  <a:lnTo>
                    <a:pt x="941" y="875"/>
                  </a:lnTo>
                  <a:lnTo>
                    <a:pt x="941" y="876"/>
                  </a:lnTo>
                  <a:lnTo>
                    <a:pt x="940" y="876"/>
                  </a:lnTo>
                  <a:lnTo>
                    <a:pt x="939" y="876"/>
                  </a:lnTo>
                  <a:lnTo>
                    <a:pt x="938" y="877"/>
                  </a:lnTo>
                  <a:lnTo>
                    <a:pt x="936" y="877"/>
                  </a:lnTo>
                  <a:lnTo>
                    <a:pt x="936" y="877"/>
                  </a:lnTo>
                  <a:lnTo>
                    <a:pt x="931" y="877"/>
                  </a:lnTo>
                  <a:lnTo>
                    <a:pt x="931" y="877"/>
                  </a:lnTo>
                  <a:lnTo>
                    <a:pt x="928" y="878"/>
                  </a:lnTo>
                  <a:lnTo>
                    <a:pt x="928" y="877"/>
                  </a:lnTo>
                  <a:lnTo>
                    <a:pt x="926" y="877"/>
                  </a:lnTo>
                  <a:lnTo>
                    <a:pt x="926" y="877"/>
                  </a:lnTo>
                  <a:lnTo>
                    <a:pt x="924" y="877"/>
                  </a:lnTo>
                  <a:lnTo>
                    <a:pt x="924" y="876"/>
                  </a:lnTo>
                  <a:lnTo>
                    <a:pt x="922" y="876"/>
                  </a:lnTo>
                  <a:lnTo>
                    <a:pt x="921" y="874"/>
                  </a:lnTo>
                  <a:lnTo>
                    <a:pt x="919" y="873"/>
                  </a:lnTo>
                  <a:lnTo>
                    <a:pt x="919" y="872"/>
                  </a:lnTo>
                  <a:lnTo>
                    <a:pt x="919" y="870"/>
                  </a:lnTo>
                  <a:lnTo>
                    <a:pt x="918" y="870"/>
                  </a:lnTo>
                  <a:lnTo>
                    <a:pt x="917" y="870"/>
                  </a:lnTo>
                  <a:lnTo>
                    <a:pt x="916" y="870"/>
                  </a:lnTo>
                  <a:lnTo>
                    <a:pt x="914" y="868"/>
                  </a:lnTo>
                  <a:lnTo>
                    <a:pt x="913" y="868"/>
                  </a:lnTo>
                  <a:lnTo>
                    <a:pt x="913" y="867"/>
                  </a:lnTo>
                  <a:lnTo>
                    <a:pt x="913" y="867"/>
                  </a:lnTo>
                  <a:lnTo>
                    <a:pt x="911" y="866"/>
                  </a:lnTo>
                  <a:lnTo>
                    <a:pt x="911" y="864"/>
                  </a:lnTo>
                  <a:lnTo>
                    <a:pt x="909" y="862"/>
                  </a:lnTo>
                  <a:lnTo>
                    <a:pt x="906" y="861"/>
                  </a:lnTo>
                  <a:lnTo>
                    <a:pt x="905" y="861"/>
                  </a:lnTo>
                  <a:lnTo>
                    <a:pt x="903" y="859"/>
                  </a:lnTo>
                  <a:lnTo>
                    <a:pt x="903" y="856"/>
                  </a:lnTo>
                  <a:lnTo>
                    <a:pt x="902" y="855"/>
                  </a:lnTo>
                  <a:lnTo>
                    <a:pt x="902" y="853"/>
                  </a:lnTo>
                  <a:lnTo>
                    <a:pt x="903" y="852"/>
                  </a:lnTo>
                  <a:lnTo>
                    <a:pt x="905" y="852"/>
                  </a:lnTo>
                  <a:lnTo>
                    <a:pt x="906" y="851"/>
                  </a:lnTo>
                  <a:lnTo>
                    <a:pt x="906" y="850"/>
                  </a:lnTo>
                  <a:lnTo>
                    <a:pt x="905" y="849"/>
                  </a:lnTo>
                  <a:lnTo>
                    <a:pt x="904" y="849"/>
                  </a:lnTo>
                  <a:lnTo>
                    <a:pt x="903" y="850"/>
                  </a:lnTo>
                  <a:lnTo>
                    <a:pt x="903" y="849"/>
                  </a:lnTo>
                  <a:lnTo>
                    <a:pt x="902" y="848"/>
                  </a:lnTo>
                  <a:lnTo>
                    <a:pt x="902" y="848"/>
                  </a:lnTo>
                  <a:lnTo>
                    <a:pt x="900" y="847"/>
                  </a:lnTo>
                  <a:lnTo>
                    <a:pt x="899" y="846"/>
                  </a:lnTo>
                  <a:lnTo>
                    <a:pt x="899" y="845"/>
                  </a:lnTo>
                  <a:lnTo>
                    <a:pt x="901" y="843"/>
                  </a:lnTo>
                  <a:lnTo>
                    <a:pt x="903" y="845"/>
                  </a:lnTo>
                  <a:lnTo>
                    <a:pt x="905" y="845"/>
                  </a:lnTo>
                  <a:lnTo>
                    <a:pt x="905" y="845"/>
                  </a:lnTo>
                  <a:lnTo>
                    <a:pt x="909" y="845"/>
                  </a:lnTo>
                  <a:lnTo>
                    <a:pt x="910" y="844"/>
                  </a:lnTo>
                  <a:lnTo>
                    <a:pt x="911" y="845"/>
                  </a:lnTo>
                  <a:lnTo>
                    <a:pt x="913" y="845"/>
                  </a:lnTo>
                  <a:lnTo>
                    <a:pt x="916" y="844"/>
                  </a:lnTo>
                  <a:lnTo>
                    <a:pt x="922" y="843"/>
                  </a:lnTo>
                  <a:lnTo>
                    <a:pt x="922" y="843"/>
                  </a:lnTo>
                  <a:lnTo>
                    <a:pt x="923" y="843"/>
                  </a:lnTo>
                  <a:lnTo>
                    <a:pt x="924" y="843"/>
                  </a:lnTo>
                  <a:lnTo>
                    <a:pt x="926" y="844"/>
                  </a:lnTo>
                  <a:lnTo>
                    <a:pt x="929" y="848"/>
                  </a:lnTo>
                  <a:lnTo>
                    <a:pt x="931" y="848"/>
                  </a:lnTo>
                  <a:lnTo>
                    <a:pt x="932" y="849"/>
                  </a:lnTo>
                  <a:lnTo>
                    <a:pt x="935" y="849"/>
                  </a:lnTo>
                  <a:lnTo>
                    <a:pt x="935" y="847"/>
                  </a:lnTo>
                  <a:lnTo>
                    <a:pt x="936" y="846"/>
                  </a:lnTo>
                  <a:lnTo>
                    <a:pt x="937" y="844"/>
                  </a:lnTo>
                  <a:lnTo>
                    <a:pt x="938" y="843"/>
                  </a:lnTo>
                  <a:lnTo>
                    <a:pt x="940" y="843"/>
                  </a:lnTo>
                  <a:lnTo>
                    <a:pt x="941" y="844"/>
                  </a:lnTo>
                  <a:lnTo>
                    <a:pt x="940" y="847"/>
                  </a:lnTo>
                  <a:lnTo>
                    <a:pt x="938" y="848"/>
                  </a:lnTo>
                  <a:close/>
                  <a:moveTo>
                    <a:pt x="900" y="842"/>
                  </a:moveTo>
                  <a:lnTo>
                    <a:pt x="899" y="842"/>
                  </a:lnTo>
                  <a:lnTo>
                    <a:pt x="898" y="842"/>
                  </a:lnTo>
                  <a:lnTo>
                    <a:pt x="898" y="840"/>
                  </a:lnTo>
                  <a:lnTo>
                    <a:pt x="899" y="839"/>
                  </a:lnTo>
                  <a:lnTo>
                    <a:pt x="900" y="839"/>
                  </a:lnTo>
                  <a:lnTo>
                    <a:pt x="900" y="841"/>
                  </a:lnTo>
                  <a:lnTo>
                    <a:pt x="900" y="841"/>
                  </a:lnTo>
                  <a:lnTo>
                    <a:pt x="900" y="842"/>
                  </a:lnTo>
                  <a:close/>
                  <a:moveTo>
                    <a:pt x="930" y="841"/>
                  </a:moveTo>
                  <a:lnTo>
                    <a:pt x="928" y="842"/>
                  </a:lnTo>
                  <a:lnTo>
                    <a:pt x="927" y="842"/>
                  </a:lnTo>
                  <a:lnTo>
                    <a:pt x="927" y="840"/>
                  </a:lnTo>
                  <a:lnTo>
                    <a:pt x="927" y="840"/>
                  </a:lnTo>
                  <a:lnTo>
                    <a:pt x="927" y="837"/>
                  </a:lnTo>
                  <a:lnTo>
                    <a:pt x="927" y="837"/>
                  </a:lnTo>
                  <a:lnTo>
                    <a:pt x="927" y="836"/>
                  </a:lnTo>
                  <a:lnTo>
                    <a:pt x="928" y="834"/>
                  </a:lnTo>
                  <a:lnTo>
                    <a:pt x="929" y="833"/>
                  </a:lnTo>
                  <a:lnTo>
                    <a:pt x="931" y="834"/>
                  </a:lnTo>
                  <a:lnTo>
                    <a:pt x="932" y="835"/>
                  </a:lnTo>
                  <a:lnTo>
                    <a:pt x="932" y="836"/>
                  </a:lnTo>
                  <a:lnTo>
                    <a:pt x="934" y="837"/>
                  </a:lnTo>
                  <a:lnTo>
                    <a:pt x="934" y="840"/>
                  </a:lnTo>
                  <a:lnTo>
                    <a:pt x="932" y="840"/>
                  </a:lnTo>
                  <a:lnTo>
                    <a:pt x="931" y="841"/>
                  </a:lnTo>
                  <a:lnTo>
                    <a:pt x="930" y="841"/>
                  </a:lnTo>
                  <a:close/>
                  <a:moveTo>
                    <a:pt x="922" y="835"/>
                  </a:moveTo>
                  <a:lnTo>
                    <a:pt x="921" y="835"/>
                  </a:lnTo>
                  <a:lnTo>
                    <a:pt x="921" y="836"/>
                  </a:lnTo>
                  <a:lnTo>
                    <a:pt x="920" y="836"/>
                  </a:lnTo>
                  <a:lnTo>
                    <a:pt x="918" y="835"/>
                  </a:lnTo>
                  <a:lnTo>
                    <a:pt x="914" y="835"/>
                  </a:lnTo>
                  <a:lnTo>
                    <a:pt x="914" y="835"/>
                  </a:lnTo>
                  <a:lnTo>
                    <a:pt x="913" y="835"/>
                  </a:lnTo>
                  <a:lnTo>
                    <a:pt x="911" y="835"/>
                  </a:lnTo>
                  <a:lnTo>
                    <a:pt x="909" y="834"/>
                  </a:lnTo>
                  <a:lnTo>
                    <a:pt x="909" y="833"/>
                  </a:lnTo>
                  <a:lnTo>
                    <a:pt x="910" y="832"/>
                  </a:lnTo>
                  <a:lnTo>
                    <a:pt x="910" y="831"/>
                  </a:lnTo>
                  <a:lnTo>
                    <a:pt x="912" y="830"/>
                  </a:lnTo>
                  <a:lnTo>
                    <a:pt x="913" y="829"/>
                  </a:lnTo>
                  <a:lnTo>
                    <a:pt x="913" y="828"/>
                  </a:lnTo>
                  <a:lnTo>
                    <a:pt x="913" y="826"/>
                  </a:lnTo>
                  <a:lnTo>
                    <a:pt x="915" y="824"/>
                  </a:lnTo>
                  <a:lnTo>
                    <a:pt x="917" y="824"/>
                  </a:lnTo>
                  <a:lnTo>
                    <a:pt x="919" y="826"/>
                  </a:lnTo>
                  <a:lnTo>
                    <a:pt x="920" y="826"/>
                  </a:lnTo>
                  <a:lnTo>
                    <a:pt x="920" y="827"/>
                  </a:lnTo>
                  <a:lnTo>
                    <a:pt x="921" y="828"/>
                  </a:lnTo>
                  <a:lnTo>
                    <a:pt x="919" y="829"/>
                  </a:lnTo>
                  <a:lnTo>
                    <a:pt x="919" y="830"/>
                  </a:lnTo>
                  <a:lnTo>
                    <a:pt x="922" y="835"/>
                  </a:lnTo>
                  <a:close/>
                  <a:moveTo>
                    <a:pt x="903" y="820"/>
                  </a:moveTo>
                  <a:lnTo>
                    <a:pt x="902" y="820"/>
                  </a:lnTo>
                  <a:lnTo>
                    <a:pt x="901" y="819"/>
                  </a:lnTo>
                  <a:lnTo>
                    <a:pt x="901" y="818"/>
                  </a:lnTo>
                  <a:lnTo>
                    <a:pt x="903" y="818"/>
                  </a:lnTo>
                  <a:lnTo>
                    <a:pt x="904" y="818"/>
                  </a:lnTo>
                  <a:lnTo>
                    <a:pt x="904" y="819"/>
                  </a:lnTo>
                  <a:lnTo>
                    <a:pt x="903" y="820"/>
                  </a:lnTo>
                  <a:close/>
                  <a:moveTo>
                    <a:pt x="879" y="810"/>
                  </a:moveTo>
                  <a:lnTo>
                    <a:pt x="879" y="810"/>
                  </a:lnTo>
                  <a:lnTo>
                    <a:pt x="878" y="809"/>
                  </a:lnTo>
                  <a:lnTo>
                    <a:pt x="878" y="808"/>
                  </a:lnTo>
                  <a:lnTo>
                    <a:pt x="879" y="808"/>
                  </a:lnTo>
                  <a:lnTo>
                    <a:pt x="879" y="808"/>
                  </a:lnTo>
                  <a:lnTo>
                    <a:pt x="879" y="808"/>
                  </a:lnTo>
                  <a:lnTo>
                    <a:pt x="879" y="809"/>
                  </a:lnTo>
                  <a:lnTo>
                    <a:pt x="879" y="810"/>
                  </a:lnTo>
                  <a:close/>
                  <a:moveTo>
                    <a:pt x="871" y="809"/>
                  </a:moveTo>
                  <a:lnTo>
                    <a:pt x="872" y="810"/>
                  </a:lnTo>
                  <a:lnTo>
                    <a:pt x="873" y="810"/>
                  </a:lnTo>
                  <a:lnTo>
                    <a:pt x="873" y="809"/>
                  </a:lnTo>
                  <a:lnTo>
                    <a:pt x="875" y="809"/>
                  </a:lnTo>
                  <a:lnTo>
                    <a:pt x="876" y="810"/>
                  </a:lnTo>
                  <a:lnTo>
                    <a:pt x="878" y="810"/>
                  </a:lnTo>
                  <a:lnTo>
                    <a:pt x="879" y="812"/>
                  </a:lnTo>
                  <a:lnTo>
                    <a:pt x="879" y="813"/>
                  </a:lnTo>
                  <a:lnTo>
                    <a:pt x="880" y="813"/>
                  </a:lnTo>
                  <a:lnTo>
                    <a:pt x="881" y="814"/>
                  </a:lnTo>
                  <a:lnTo>
                    <a:pt x="881" y="814"/>
                  </a:lnTo>
                  <a:lnTo>
                    <a:pt x="884" y="811"/>
                  </a:lnTo>
                  <a:lnTo>
                    <a:pt x="886" y="811"/>
                  </a:lnTo>
                  <a:lnTo>
                    <a:pt x="886" y="812"/>
                  </a:lnTo>
                  <a:lnTo>
                    <a:pt x="888" y="814"/>
                  </a:lnTo>
                  <a:lnTo>
                    <a:pt x="888" y="814"/>
                  </a:lnTo>
                  <a:lnTo>
                    <a:pt x="889" y="815"/>
                  </a:lnTo>
                  <a:lnTo>
                    <a:pt x="889" y="816"/>
                  </a:lnTo>
                  <a:lnTo>
                    <a:pt x="891" y="817"/>
                  </a:lnTo>
                  <a:lnTo>
                    <a:pt x="891" y="817"/>
                  </a:lnTo>
                  <a:lnTo>
                    <a:pt x="892" y="815"/>
                  </a:lnTo>
                  <a:lnTo>
                    <a:pt x="893" y="814"/>
                  </a:lnTo>
                  <a:lnTo>
                    <a:pt x="894" y="814"/>
                  </a:lnTo>
                  <a:lnTo>
                    <a:pt x="894" y="815"/>
                  </a:lnTo>
                  <a:lnTo>
                    <a:pt x="897" y="815"/>
                  </a:lnTo>
                  <a:lnTo>
                    <a:pt x="898" y="816"/>
                  </a:lnTo>
                  <a:lnTo>
                    <a:pt x="897" y="820"/>
                  </a:lnTo>
                  <a:lnTo>
                    <a:pt x="898" y="821"/>
                  </a:lnTo>
                  <a:lnTo>
                    <a:pt x="902" y="821"/>
                  </a:lnTo>
                  <a:lnTo>
                    <a:pt x="902" y="821"/>
                  </a:lnTo>
                  <a:lnTo>
                    <a:pt x="908" y="821"/>
                  </a:lnTo>
                  <a:lnTo>
                    <a:pt x="909" y="822"/>
                  </a:lnTo>
                  <a:lnTo>
                    <a:pt x="910" y="822"/>
                  </a:lnTo>
                  <a:lnTo>
                    <a:pt x="910" y="822"/>
                  </a:lnTo>
                  <a:lnTo>
                    <a:pt x="911" y="822"/>
                  </a:lnTo>
                  <a:lnTo>
                    <a:pt x="912" y="823"/>
                  </a:lnTo>
                  <a:lnTo>
                    <a:pt x="912" y="824"/>
                  </a:lnTo>
                  <a:lnTo>
                    <a:pt x="911" y="825"/>
                  </a:lnTo>
                  <a:lnTo>
                    <a:pt x="911" y="826"/>
                  </a:lnTo>
                  <a:lnTo>
                    <a:pt x="909" y="827"/>
                  </a:lnTo>
                  <a:lnTo>
                    <a:pt x="908" y="829"/>
                  </a:lnTo>
                  <a:lnTo>
                    <a:pt x="908" y="833"/>
                  </a:lnTo>
                  <a:lnTo>
                    <a:pt x="906" y="834"/>
                  </a:lnTo>
                  <a:lnTo>
                    <a:pt x="905" y="835"/>
                  </a:lnTo>
                  <a:lnTo>
                    <a:pt x="904" y="835"/>
                  </a:lnTo>
                  <a:lnTo>
                    <a:pt x="902" y="834"/>
                  </a:lnTo>
                  <a:lnTo>
                    <a:pt x="901" y="834"/>
                  </a:lnTo>
                  <a:lnTo>
                    <a:pt x="901" y="833"/>
                  </a:lnTo>
                  <a:lnTo>
                    <a:pt x="900" y="834"/>
                  </a:lnTo>
                  <a:lnTo>
                    <a:pt x="899" y="835"/>
                  </a:lnTo>
                  <a:lnTo>
                    <a:pt x="898" y="835"/>
                  </a:lnTo>
                  <a:lnTo>
                    <a:pt x="896" y="837"/>
                  </a:lnTo>
                  <a:lnTo>
                    <a:pt x="896" y="840"/>
                  </a:lnTo>
                  <a:lnTo>
                    <a:pt x="895" y="840"/>
                  </a:lnTo>
                  <a:lnTo>
                    <a:pt x="896" y="841"/>
                  </a:lnTo>
                  <a:lnTo>
                    <a:pt x="895" y="841"/>
                  </a:lnTo>
                  <a:lnTo>
                    <a:pt x="895" y="842"/>
                  </a:lnTo>
                  <a:lnTo>
                    <a:pt x="894" y="843"/>
                  </a:lnTo>
                  <a:lnTo>
                    <a:pt x="893" y="843"/>
                  </a:lnTo>
                  <a:lnTo>
                    <a:pt x="890" y="845"/>
                  </a:lnTo>
                  <a:lnTo>
                    <a:pt x="892" y="847"/>
                  </a:lnTo>
                  <a:lnTo>
                    <a:pt x="892" y="848"/>
                  </a:lnTo>
                  <a:lnTo>
                    <a:pt x="891" y="848"/>
                  </a:lnTo>
                  <a:lnTo>
                    <a:pt x="890" y="849"/>
                  </a:lnTo>
                  <a:lnTo>
                    <a:pt x="888" y="849"/>
                  </a:lnTo>
                  <a:lnTo>
                    <a:pt x="888" y="850"/>
                  </a:lnTo>
                  <a:lnTo>
                    <a:pt x="886" y="850"/>
                  </a:lnTo>
                  <a:lnTo>
                    <a:pt x="886" y="851"/>
                  </a:lnTo>
                  <a:lnTo>
                    <a:pt x="887" y="853"/>
                  </a:lnTo>
                  <a:lnTo>
                    <a:pt x="887" y="854"/>
                  </a:lnTo>
                  <a:lnTo>
                    <a:pt x="887" y="855"/>
                  </a:lnTo>
                  <a:lnTo>
                    <a:pt x="889" y="857"/>
                  </a:lnTo>
                  <a:lnTo>
                    <a:pt x="890" y="860"/>
                  </a:lnTo>
                  <a:lnTo>
                    <a:pt x="891" y="860"/>
                  </a:lnTo>
                  <a:lnTo>
                    <a:pt x="891" y="862"/>
                  </a:lnTo>
                  <a:lnTo>
                    <a:pt x="892" y="862"/>
                  </a:lnTo>
                  <a:lnTo>
                    <a:pt x="894" y="864"/>
                  </a:lnTo>
                  <a:lnTo>
                    <a:pt x="894" y="864"/>
                  </a:lnTo>
                  <a:lnTo>
                    <a:pt x="895" y="865"/>
                  </a:lnTo>
                  <a:lnTo>
                    <a:pt x="898" y="866"/>
                  </a:lnTo>
                  <a:lnTo>
                    <a:pt x="898" y="867"/>
                  </a:lnTo>
                  <a:lnTo>
                    <a:pt x="899" y="869"/>
                  </a:lnTo>
                  <a:lnTo>
                    <a:pt x="900" y="872"/>
                  </a:lnTo>
                  <a:lnTo>
                    <a:pt x="900" y="874"/>
                  </a:lnTo>
                  <a:lnTo>
                    <a:pt x="897" y="874"/>
                  </a:lnTo>
                  <a:lnTo>
                    <a:pt x="896" y="873"/>
                  </a:lnTo>
                  <a:lnTo>
                    <a:pt x="894" y="873"/>
                  </a:lnTo>
                  <a:lnTo>
                    <a:pt x="893" y="876"/>
                  </a:lnTo>
                  <a:lnTo>
                    <a:pt x="892" y="876"/>
                  </a:lnTo>
                  <a:lnTo>
                    <a:pt x="890" y="878"/>
                  </a:lnTo>
                  <a:lnTo>
                    <a:pt x="889" y="878"/>
                  </a:lnTo>
                  <a:lnTo>
                    <a:pt x="887" y="879"/>
                  </a:lnTo>
                  <a:lnTo>
                    <a:pt x="886" y="881"/>
                  </a:lnTo>
                  <a:lnTo>
                    <a:pt x="885" y="881"/>
                  </a:lnTo>
                  <a:lnTo>
                    <a:pt x="885" y="879"/>
                  </a:lnTo>
                  <a:lnTo>
                    <a:pt x="884" y="879"/>
                  </a:lnTo>
                  <a:lnTo>
                    <a:pt x="882" y="879"/>
                  </a:lnTo>
                  <a:lnTo>
                    <a:pt x="881" y="879"/>
                  </a:lnTo>
                  <a:lnTo>
                    <a:pt x="881" y="881"/>
                  </a:lnTo>
                  <a:lnTo>
                    <a:pt x="879" y="881"/>
                  </a:lnTo>
                  <a:lnTo>
                    <a:pt x="878" y="882"/>
                  </a:lnTo>
                  <a:lnTo>
                    <a:pt x="878" y="881"/>
                  </a:lnTo>
                  <a:lnTo>
                    <a:pt x="878" y="880"/>
                  </a:lnTo>
                  <a:lnTo>
                    <a:pt x="879" y="877"/>
                  </a:lnTo>
                  <a:lnTo>
                    <a:pt x="878" y="875"/>
                  </a:lnTo>
                  <a:lnTo>
                    <a:pt x="877" y="874"/>
                  </a:lnTo>
                  <a:lnTo>
                    <a:pt x="877" y="870"/>
                  </a:lnTo>
                  <a:lnTo>
                    <a:pt x="876" y="870"/>
                  </a:lnTo>
                  <a:lnTo>
                    <a:pt x="876" y="869"/>
                  </a:lnTo>
                  <a:lnTo>
                    <a:pt x="877" y="867"/>
                  </a:lnTo>
                  <a:lnTo>
                    <a:pt x="877" y="866"/>
                  </a:lnTo>
                  <a:lnTo>
                    <a:pt x="876" y="866"/>
                  </a:lnTo>
                  <a:lnTo>
                    <a:pt x="875" y="867"/>
                  </a:lnTo>
                  <a:lnTo>
                    <a:pt x="874" y="867"/>
                  </a:lnTo>
                  <a:lnTo>
                    <a:pt x="873" y="868"/>
                  </a:lnTo>
                  <a:lnTo>
                    <a:pt x="874" y="870"/>
                  </a:lnTo>
                  <a:lnTo>
                    <a:pt x="874" y="871"/>
                  </a:lnTo>
                  <a:lnTo>
                    <a:pt x="873" y="871"/>
                  </a:lnTo>
                  <a:lnTo>
                    <a:pt x="871" y="870"/>
                  </a:lnTo>
                  <a:lnTo>
                    <a:pt x="871" y="869"/>
                  </a:lnTo>
                  <a:lnTo>
                    <a:pt x="869" y="867"/>
                  </a:lnTo>
                  <a:lnTo>
                    <a:pt x="869" y="866"/>
                  </a:lnTo>
                  <a:lnTo>
                    <a:pt x="869" y="866"/>
                  </a:lnTo>
                  <a:lnTo>
                    <a:pt x="869" y="865"/>
                  </a:lnTo>
                  <a:lnTo>
                    <a:pt x="869" y="865"/>
                  </a:lnTo>
                  <a:lnTo>
                    <a:pt x="869" y="864"/>
                  </a:lnTo>
                  <a:lnTo>
                    <a:pt x="869" y="862"/>
                  </a:lnTo>
                  <a:lnTo>
                    <a:pt x="869" y="862"/>
                  </a:lnTo>
                  <a:lnTo>
                    <a:pt x="868" y="860"/>
                  </a:lnTo>
                  <a:lnTo>
                    <a:pt x="867" y="859"/>
                  </a:lnTo>
                  <a:lnTo>
                    <a:pt x="866" y="859"/>
                  </a:lnTo>
                  <a:lnTo>
                    <a:pt x="865" y="859"/>
                  </a:lnTo>
                  <a:lnTo>
                    <a:pt x="864" y="857"/>
                  </a:lnTo>
                  <a:lnTo>
                    <a:pt x="865" y="855"/>
                  </a:lnTo>
                  <a:lnTo>
                    <a:pt x="864" y="855"/>
                  </a:lnTo>
                  <a:lnTo>
                    <a:pt x="864" y="855"/>
                  </a:lnTo>
                  <a:lnTo>
                    <a:pt x="864" y="856"/>
                  </a:lnTo>
                  <a:lnTo>
                    <a:pt x="862" y="856"/>
                  </a:lnTo>
                  <a:lnTo>
                    <a:pt x="861" y="854"/>
                  </a:lnTo>
                  <a:lnTo>
                    <a:pt x="860" y="854"/>
                  </a:lnTo>
                  <a:lnTo>
                    <a:pt x="859" y="853"/>
                  </a:lnTo>
                  <a:lnTo>
                    <a:pt x="861" y="852"/>
                  </a:lnTo>
                  <a:lnTo>
                    <a:pt x="862" y="852"/>
                  </a:lnTo>
                  <a:lnTo>
                    <a:pt x="862" y="851"/>
                  </a:lnTo>
                  <a:lnTo>
                    <a:pt x="864" y="851"/>
                  </a:lnTo>
                  <a:lnTo>
                    <a:pt x="865" y="851"/>
                  </a:lnTo>
                  <a:lnTo>
                    <a:pt x="865" y="850"/>
                  </a:lnTo>
                  <a:lnTo>
                    <a:pt x="865" y="849"/>
                  </a:lnTo>
                  <a:lnTo>
                    <a:pt x="865" y="847"/>
                  </a:lnTo>
                  <a:lnTo>
                    <a:pt x="865" y="846"/>
                  </a:lnTo>
                  <a:lnTo>
                    <a:pt x="865" y="844"/>
                  </a:lnTo>
                  <a:lnTo>
                    <a:pt x="865" y="844"/>
                  </a:lnTo>
                  <a:lnTo>
                    <a:pt x="865" y="842"/>
                  </a:lnTo>
                  <a:lnTo>
                    <a:pt x="865" y="842"/>
                  </a:lnTo>
                  <a:lnTo>
                    <a:pt x="865" y="841"/>
                  </a:lnTo>
                  <a:lnTo>
                    <a:pt x="866" y="839"/>
                  </a:lnTo>
                  <a:lnTo>
                    <a:pt x="866" y="838"/>
                  </a:lnTo>
                  <a:lnTo>
                    <a:pt x="866" y="837"/>
                  </a:lnTo>
                  <a:lnTo>
                    <a:pt x="866" y="834"/>
                  </a:lnTo>
                  <a:lnTo>
                    <a:pt x="867" y="833"/>
                  </a:lnTo>
                  <a:lnTo>
                    <a:pt x="867" y="830"/>
                  </a:lnTo>
                  <a:lnTo>
                    <a:pt x="868" y="830"/>
                  </a:lnTo>
                  <a:lnTo>
                    <a:pt x="868" y="831"/>
                  </a:lnTo>
                  <a:lnTo>
                    <a:pt x="871" y="831"/>
                  </a:lnTo>
                  <a:lnTo>
                    <a:pt x="872" y="830"/>
                  </a:lnTo>
                  <a:lnTo>
                    <a:pt x="872" y="828"/>
                  </a:lnTo>
                  <a:lnTo>
                    <a:pt x="867" y="824"/>
                  </a:lnTo>
                  <a:lnTo>
                    <a:pt x="866" y="823"/>
                  </a:lnTo>
                  <a:lnTo>
                    <a:pt x="866" y="823"/>
                  </a:lnTo>
                  <a:lnTo>
                    <a:pt x="865" y="822"/>
                  </a:lnTo>
                  <a:lnTo>
                    <a:pt x="864" y="821"/>
                  </a:lnTo>
                  <a:lnTo>
                    <a:pt x="862" y="820"/>
                  </a:lnTo>
                  <a:lnTo>
                    <a:pt x="860" y="818"/>
                  </a:lnTo>
                  <a:lnTo>
                    <a:pt x="859" y="817"/>
                  </a:lnTo>
                  <a:lnTo>
                    <a:pt x="861" y="816"/>
                  </a:lnTo>
                  <a:lnTo>
                    <a:pt x="861" y="815"/>
                  </a:lnTo>
                  <a:lnTo>
                    <a:pt x="859" y="814"/>
                  </a:lnTo>
                  <a:lnTo>
                    <a:pt x="859" y="813"/>
                  </a:lnTo>
                  <a:lnTo>
                    <a:pt x="861" y="811"/>
                  </a:lnTo>
                  <a:lnTo>
                    <a:pt x="861" y="809"/>
                  </a:lnTo>
                  <a:lnTo>
                    <a:pt x="862" y="808"/>
                  </a:lnTo>
                  <a:lnTo>
                    <a:pt x="865" y="808"/>
                  </a:lnTo>
                  <a:lnTo>
                    <a:pt x="866" y="807"/>
                  </a:lnTo>
                  <a:lnTo>
                    <a:pt x="868" y="807"/>
                  </a:lnTo>
                  <a:lnTo>
                    <a:pt x="870" y="808"/>
                  </a:lnTo>
                  <a:lnTo>
                    <a:pt x="871" y="809"/>
                  </a:lnTo>
                  <a:close/>
                  <a:moveTo>
                    <a:pt x="821" y="780"/>
                  </a:moveTo>
                  <a:lnTo>
                    <a:pt x="822" y="781"/>
                  </a:lnTo>
                  <a:lnTo>
                    <a:pt x="823" y="781"/>
                  </a:lnTo>
                  <a:lnTo>
                    <a:pt x="824" y="780"/>
                  </a:lnTo>
                  <a:lnTo>
                    <a:pt x="825" y="780"/>
                  </a:lnTo>
                  <a:lnTo>
                    <a:pt x="827" y="780"/>
                  </a:lnTo>
                  <a:lnTo>
                    <a:pt x="831" y="782"/>
                  </a:lnTo>
                  <a:lnTo>
                    <a:pt x="833" y="782"/>
                  </a:lnTo>
                  <a:lnTo>
                    <a:pt x="833" y="782"/>
                  </a:lnTo>
                  <a:lnTo>
                    <a:pt x="833" y="782"/>
                  </a:lnTo>
                  <a:lnTo>
                    <a:pt x="834" y="783"/>
                  </a:lnTo>
                  <a:lnTo>
                    <a:pt x="833" y="784"/>
                  </a:lnTo>
                  <a:lnTo>
                    <a:pt x="833" y="785"/>
                  </a:lnTo>
                  <a:lnTo>
                    <a:pt x="834" y="785"/>
                  </a:lnTo>
                  <a:lnTo>
                    <a:pt x="835" y="784"/>
                  </a:lnTo>
                  <a:lnTo>
                    <a:pt x="836" y="784"/>
                  </a:lnTo>
                  <a:lnTo>
                    <a:pt x="837" y="783"/>
                  </a:lnTo>
                  <a:lnTo>
                    <a:pt x="839" y="783"/>
                  </a:lnTo>
                  <a:lnTo>
                    <a:pt x="840" y="784"/>
                  </a:lnTo>
                  <a:lnTo>
                    <a:pt x="841" y="784"/>
                  </a:lnTo>
                  <a:lnTo>
                    <a:pt x="843" y="786"/>
                  </a:lnTo>
                  <a:lnTo>
                    <a:pt x="844" y="786"/>
                  </a:lnTo>
                  <a:lnTo>
                    <a:pt x="845" y="788"/>
                  </a:lnTo>
                  <a:lnTo>
                    <a:pt x="846" y="788"/>
                  </a:lnTo>
                  <a:lnTo>
                    <a:pt x="848" y="788"/>
                  </a:lnTo>
                  <a:lnTo>
                    <a:pt x="849" y="789"/>
                  </a:lnTo>
                  <a:lnTo>
                    <a:pt x="850" y="790"/>
                  </a:lnTo>
                  <a:lnTo>
                    <a:pt x="850" y="791"/>
                  </a:lnTo>
                  <a:lnTo>
                    <a:pt x="851" y="793"/>
                  </a:lnTo>
                  <a:lnTo>
                    <a:pt x="851" y="793"/>
                  </a:lnTo>
                  <a:lnTo>
                    <a:pt x="851" y="796"/>
                  </a:lnTo>
                  <a:lnTo>
                    <a:pt x="851" y="796"/>
                  </a:lnTo>
                  <a:lnTo>
                    <a:pt x="852" y="795"/>
                  </a:lnTo>
                  <a:lnTo>
                    <a:pt x="853" y="796"/>
                  </a:lnTo>
                  <a:lnTo>
                    <a:pt x="853" y="798"/>
                  </a:lnTo>
                  <a:lnTo>
                    <a:pt x="856" y="798"/>
                  </a:lnTo>
                  <a:lnTo>
                    <a:pt x="856" y="799"/>
                  </a:lnTo>
                  <a:lnTo>
                    <a:pt x="858" y="799"/>
                  </a:lnTo>
                  <a:lnTo>
                    <a:pt x="858" y="799"/>
                  </a:lnTo>
                  <a:lnTo>
                    <a:pt x="859" y="799"/>
                  </a:lnTo>
                  <a:lnTo>
                    <a:pt x="861" y="797"/>
                  </a:lnTo>
                  <a:lnTo>
                    <a:pt x="863" y="797"/>
                  </a:lnTo>
                  <a:lnTo>
                    <a:pt x="863" y="797"/>
                  </a:lnTo>
                  <a:lnTo>
                    <a:pt x="865" y="797"/>
                  </a:lnTo>
                  <a:lnTo>
                    <a:pt x="867" y="799"/>
                  </a:lnTo>
                  <a:lnTo>
                    <a:pt x="864" y="801"/>
                  </a:lnTo>
                  <a:lnTo>
                    <a:pt x="865" y="802"/>
                  </a:lnTo>
                  <a:lnTo>
                    <a:pt x="864" y="802"/>
                  </a:lnTo>
                  <a:lnTo>
                    <a:pt x="863" y="802"/>
                  </a:lnTo>
                  <a:lnTo>
                    <a:pt x="862" y="802"/>
                  </a:lnTo>
                  <a:lnTo>
                    <a:pt x="860" y="804"/>
                  </a:lnTo>
                  <a:lnTo>
                    <a:pt x="861" y="804"/>
                  </a:lnTo>
                  <a:lnTo>
                    <a:pt x="860" y="804"/>
                  </a:lnTo>
                  <a:lnTo>
                    <a:pt x="860" y="807"/>
                  </a:lnTo>
                  <a:lnTo>
                    <a:pt x="859" y="808"/>
                  </a:lnTo>
                  <a:lnTo>
                    <a:pt x="860" y="809"/>
                  </a:lnTo>
                  <a:lnTo>
                    <a:pt x="859" y="810"/>
                  </a:lnTo>
                  <a:lnTo>
                    <a:pt x="858" y="812"/>
                  </a:lnTo>
                  <a:lnTo>
                    <a:pt x="857" y="813"/>
                  </a:lnTo>
                  <a:lnTo>
                    <a:pt x="856" y="813"/>
                  </a:lnTo>
                  <a:lnTo>
                    <a:pt x="855" y="813"/>
                  </a:lnTo>
                  <a:lnTo>
                    <a:pt x="854" y="813"/>
                  </a:lnTo>
                  <a:lnTo>
                    <a:pt x="853" y="812"/>
                  </a:lnTo>
                  <a:lnTo>
                    <a:pt x="853" y="812"/>
                  </a:lnTo>
                  <a:lnTo>
                    <a:pt x="850" y="809"/>
                  </a:lnTo>
                  <a:lnTo>
                    <a:pt x="848" y="809"/>
                  </a:lnTo>
                  <a:lnTo>
                    <a:pt x="845" y="807"/>
                  </a:lnTo>
                  <a:lnTo>
                    <a:pt x="842" y="806"/>
                  </a:lnTo>
                  <a:lnTo>
                    <a:pt x="841" y="804"/>
                  </a:lnTo>
                  <a:lnTo>
                    <a:pt x="837" y="802"/>
                  </a:lnTo>
                  <a:lnTo>
                    <a:pt x="837" y="802"/>
                  </a:lnTo>
                  <a:lnTo>
                    <a:pt x="835" y="800"/>
                  </a:lnTo>
                  <a:lnTo>
                    <a:pt x="835" y="799"/>
                  </a:lnTo>
                  <a:lnTo>
                    <a:pt x="834" y="798"/>
                  </a:lnTo>
                  <a:lnTo>
                    <a:pt x="834" y="797"/>
                  </a:lnTo>
                  <a:lnTo>
                    <a:pt x="832" y="795"/>
                  </a:lnTo>
                  <a:lnTo>
                    <a:pt x="832" y="794"/>
                  </a:lnTo>
                  <a:lnTo>
                    <a:pt x="831" y="794"/>
                  </a:lnTo>
                  <a:lnTo>
                    <a:pt x="830" y="793"/>
                  </a:lnTo>
                  <a:lnTo>
                    <a:pt x="827" y="792"/>
                  </a:lnTo>
                  <a:lnTo>
                    <a:pt x="825" y="791"/>
                  </a:lnTo>
                  <a:lnTo>
                    <a:pt x="824" y="790"/>
                  </a:lnTo>
                  <a:lnTo>
                    <a:pt x="824" y="790"/>
                  </a:lnTo>
                  <a:lnTo>
                    <a:pt x="820" y="786"/>
                  </a:lnTo>
                  <a:lnTo>
                    <a:pt x="819" y="783"/>
                  </a:lnTo>
                  <a:lnTo>
                    <a:pt x="816" y="780"/>
                  </a:lnTo>
                  <a:lnTo>
                    <a:pt x="816" y="778"/>
                  </a:lnTo>
                  <a:lnTo>
                    <a:pt x="817" y="777"/>
                  </a:lnTo>
                  <a:lnTo>
                    <a:pt x="818" y="777"/>
                  </a:lnTo>
                  <a:lnTo>
                    <a:pt x="819" y="778"/>
                  </a:lnTo>
                  <a:lnTo>
                    <a:pt x="819" y="778"/>
                  </a:lnTo>
                  <a:lnTo>
                    <a:pt x="821" y="780"/>
                  </a:lnTo>
                  <a:close/>
                  <a:moveTo>
                    <a:pt x="414" y="729"/>
                  </a:moveTo>
                  <a:lnTo>
                    <a:pt x="413" y="729"/>
                  </a:lnTo>
                  <a:lnTo>
                    <a:pt x="413" y="729"/>
                  </a:lnTo>
                  <a:lnTo>
                    <a:pt x="413" y="728"/>
                  </a:lnTo>
                  <a:lnTo>
                    <a:pt x="413" y="728"/>
                  </a:lnTo>
                  <a:lnTo>
                    <a:pt x="414" y="728"/>
                  </a:lnTo>
                  <a:lnTo>
                    <a:pt x="415" y="728"/>
                  </a:lnTo>
                  <a:lnTo>
                    <a:pt x="415" y="729"/>
                  </a:lnTo>
                  <a:lnTo>
                    <a:pt x="414" y="729"/>
                  </a:lnTo>
                  <a:close/>
                  <a:moveTo>
                    <a:pt x="1073" y="714"/>
                  </a:moveTo>
                  <a:lnTo>
                    <a:pt x="1073" y="715"/>
                  </a:lnTo>
                  <a:lnTo>
                    <a:pt x="1072" y="714"/>
                  </a:lnTo>
                  <a:lnTo>
                    <a:pt x="1072" y="714"/>
                  </a:lnTo>
                  <a:lnTo>
                    <a:pt x="1072" y="714"/>
                  </a:lnTo>
                  <a:lnTo>
                    <a:pt x="1073" y="714"/>
                  </a:lnTo>
                  <a:lnTo>
                    <a:pt x="1073" y="714"/>
                  </a:lnTo>
                  <a:close/>
                  <a:moveTo>
                    <a:pt x="1143" y="690"/>
                  </a:moveTo>
                  <a:lnTo>
                    <a:pt x="1142" y="690"/>
                  </a:lnTo>
                  <a:lnTo>
                    <a:pt x="1142" y="690"/>
                  </a:lnTo>
                  <a:lnTo>
                    <a:pt x="1142" y="689"/>
                  </a:lnTo>
                  <a:lnTo>
                    <a:pt x="1142" y="689"/>
                  </a:lnTo>
                  <a:lnTo>
                    <a:pt x="1143" y="689"/>
                  </a:lnTo>
                  <a:lnTo>
                    <a:pt x="1143" y="689"/>
                  </a:lnTo>
                  <a:lnTo>
                    <a:pt x="1143" y="690"/>
                  </a:lnTo>
                  <a:close/>
                  <a:moveTo>
                    <a:pt x="1144" y="690"/>
                  </a:moveTo>
                  <a:lnTo>
                    <a:pt x="1144" y="690"/>
                  </a:lnTo>
                  <a:lnTo>
                    <a:pt x="1144" y="690"/>
                  </a:lnTo>
                  <a:lnTo>
                    <a:pt x="1144" y="689"/>
                  </a:lnTo>
                  <a:lnTo>
                    <a:pt x="1144" y="688"/>
                  </a:lnTo>
                  <a:lnTo>
                    <a:pt x="1145" y="688"/>
                  </a:lnTo>
                  <a:lnTo>
                    <a:pt x="1145" y="689"/>
                  </a:lnTo>
                  <a:lnTo>
                    <a:pt x="1145" y="689"/>
                  </a:lnTo>
                  <a:lnTo>
                    <a:pt x="1144" y="690"/>
                  </a:lnTo>
                  <a:close/>
                  <a:moveTo>
                    <a:pt x="708" y="676"/>
                  </a:moveTo>
                  <a:lnTo>
                    <a:pt x="709" y="677"/>
                  </a:lnTo>
                  <a:lnTo>
                    <a:pt x="710" y="676"/>
                  </a:lnTo>
                  <a:lnTo>
                    <a:pt x="711" y="676"/>
                  </a:lnTo>
                  <a:lnTo>
                    <a:pt x="711" y="678"/>
                  </a:lnTo>
                  <a:lnTo>
                    <a:pt x="709" y="679"/>
                  </a:lnTo>
                  <a:lnTo>
                    <a:pt x="705" y="679"/>
                  </a:lnTo>
                  <a:lnTo>
                    <a:pt x="704" y="678"/>
                  </a:lnTo>
                  <a:lnTo>
                    <a:pt x="704" y="678"/>
                  </a:lnTo>
                  <a:lnTo>
                    <a:pt x="702" y="675"/>
                  </a:lnTo>
                  <a:lnTo>
                    <a:pt x="702" y="674"/>
                  </a:lnTo>
                  <a:lnTo>
                    <a:pt x="705" y="672"/>
                  </a:lnTo>
                  <a:lnTo>
                    <a:pt x="706" y="672"/>
                  </a:lnTo>
                  <a:lnTo>
                    <a:pt x="708" y="673"/>
                  </a:lnTo>
                  <a:lnTo>
                    <a:pt x="708" y="676"/>
                  </a:lnTo>
                  <a:close/>
                  <a:moveTo>
                    <a:pt x="1151" y="658"/>
                  </a:moveTo>
                  <a:lnTo>
                    <a:pt x="1150" y="658"/>
                  </a:lnTo>
                  <a:lnTo>
                    <a:pt x="1149" y="658"/>
                  </a:lnTo>
                  <a:lnTo>
                    <a:pt x="1150" y="657"/>
                  </a:lnTo>
                  <a:lnTo>
                    <a:pt x="1150" y="657"/>
                  </a:lnTo>
                  <a:lnTo>
                    <a:pt x="1150" y="657"/>
                  </a:lnTo>
                  <a:lnTo>
                    <a:pt x="1151" y="657"/>
                  </a:lnTo>
                  <a:lnTo>
                    <a:pt x="1151" y="657"/>
                  </a:lnTo>
                  <a:lnTo>
                    <a:pt x="1151" y="658"/>
                  </a:lnTo>
                  <a:close/>
                  <a:moveTo>
                    <a:pt x="1171" y="651"/>
                  </a:moveTo>
                  <a:lnTo>
                    <a:pt x="1170" y="651"/>
                  </a:lnTo>
                  <a:lnTo>
                    <a:pt x="1170" y="651"/>
                  </a:lnTo>
                  <a:lnTo>
                    <a:pt x="1170" y="649"/>
                  </a:lnTo>
                  <a:lnTo>
                    <a:pt x="1170" y="649"/>
                  </a:lnTo>
                  <a:lnTo>
                    <a:pt x="1171" y="649"/>
                  </a:lnTo>
                  <a:lnTo>
                    <a:pt x="1171" y="649"/>
                  </a:lnTo>
                  <a:lnTo>
                    <a:pt x="1171" y="651"/>
                  </a:lnTo>
                  <a:close/>
                  <a:moveTo>
                    <a:pt x="1171" y="647"/>
                  </a:moveTo>
                  <a:lnTo>
                    <a:pt x="1170" y="647"/>
                  </a:lnTo>
                  <a:lnTo>
                    <a:pt x="1169" y="646"/>
                  </a:lnTo>
                  <a:lnTo>
                    <a:pt x="1169" y="644"/>
                  </a:lnTo>
                  <a:lnTo>
                    <a:pt x="1169" y="644"/>
                  </a:lnTo>
                  <a:lnTo>
                    <a:pt x="1170" y="644"/>
                  </a:lnTo>
                  <a:lnTo>
                    <a:pt x="1171" y="645"/>
                  </a:lnTo>
                  <a:lnTo>
                    <a:pt x="1171" y="647"/>
                  </a:lnTo>
                  <a:close/>
                  <a:moveTo>
                    <a:pt x="265" y="637"/>
                  </a:moveTo>
                  <a:lnTo>
                    <a:pt x="264" y="637"/>
                  </a:lnTo>
                  <a:lnTo>
                    <a:pt x="263" y="637"/>
                  </a:lnTo>
                  <a:lnTo>
                    <a:pt x="263" y="635"/>
                  </a:lnTo>
                  <a:lnTo>
                    <a:pt x="264" y="635"/>
                  </a:lnTo>
                  <a:lnTo>
                    <a:pt x="265" y="635"/>
                  </a:lnTo>
                  <a:lnTo>
                    <a:pt x="265" y="635"/>
                  </a:lnTo>
                  <a:lnTo>
                    <a:pt x="265" y="636"/>
                  </a:lnTo>
                  <a:lnTo>
                    <a:pt x="265" y="637"/>
                  </a:lnTo>
                  <a:close/>
                  <a:moveTo>
                    <a:pt x="258" y="633"/>
                  </a:moveTo>
                  <a:lnTo>
                    <a:pt x="257" y="633"/>
                  </a:lnTo>
                  <a:lnTo>
                    <a:pt x="257" y="633"/>
                  </a:lnTo>
                  <a:lnTo>
                    <a:pt x="257" y="632"/>
                  </a:lnTo>
                  <a:lnTo>
                    <a:pt x="256" y="632"/>
                  </a:lnTo>
                  <a:lnTo>
                    <a:pt x="257" y="631"/>
                  </a:lnTo>
                  <a:lnTo>
                    <a:pt x="257" y="631"/>
                  </a:lnTo>
                  <a:lnTo>
                    <a:pt x="257" y="630"/>
                  </a:lnTo>
                  <a:lnTo>
                    <a:pt x="259" y="632"/>
                  </a:lnTo>
                  <a:lnTo>
                    <a:pt x="259" y="633"/>
                  </a:lnTo>
                  <a:lnTo>
                    <a:pt x="258" y="633"/>
                  </a:lnTo>
                  <a:close/>
                  <a:moveTo>
                    <a:pt x="1190" y="624"/>
                  </a:moveTo>
                  <a:lnTo>
                    <a:pt x="1190" y="625"/>
                  </a:lnTo>
                  <a:lnTo>
                    <a:pt x="1189" y="625"/>
                  </a:lnTo>
                  <a:lnTo>
                    <a:pt x="1188" y="624"/>
                  </a:lnTo>
                  <a:lnTo>
                    <a:pt x="1188" y="624"/>
                  </a:lnTo>
                  <a:lnTo>
                    <a:pt x="1189" y="623"/>
                  </a:lnTo>
                  <a:lnTo>
                    <a:pt x="1190" y="623"/>
                  </a:lnTo>
                  <a:lnTo>
                    <a:pt x="1190" y="624"/>
                  </a:lnTo>
                  <a:close/>
                  <a:moveTo>
                    <a:pt x="764" y="609"/>
                  </a:moveTo>
                  <a:lnTo>
                    <a:pt x="763" y="609"/>
                  </a:lnTo>
                  <a:lnTo>
                    <a:pt x="763" y="609"/>
                  </a:lnTo>
                  <a:lnTo>
                    <a:pt x="763" y="608"/>
                  </a:lnTo>
                  <a:lnTo>
                    <a:pt x="764" y="608"/>
                  </a:lnTo>
                  <a:lnTo>
                    <a:pt x="764" y="608"/>
                  </a:lnTo>
                  <a:lnTo>
                    <a:pt x="764" y="609"/>
                  </a:lnTo>
                  <a:lnTo>
                    <a:pt x="764" y="609"/>
                  </a:lnTo>
                  <a:close/>
                  <a:moveTo>
                    <a:pt x="951" y="604"/>
                  </a:moveTo>
                  <a:lnTo>
                    <a:pt x="949" y="604"/>
                  </a:lnTo>
                  <a:lnTo>
                    <a:pt x="948" y="603"/>
                  </a:lnTo>
                  <a:lnTo>
                    <a:pt x="949" y="602"/>
                  </a:lnTo>
                  <a:lnTo>
                    <a:pt x="952" y="602"/>
                  </a:lnTo>
                  <a:lnTo>
                    <a:pt x="952" y="602"/>
                  </a:lnTo>
                  <a:lnTo>
                    <a:pt x="952" y="603"/>
                  </a:lnTo>
                  <a:lnTo>
                    <a:pt x="952" y="603"/>
                  </a:lnTo>
                  <a:lnTo>
                    <a:pt x="952" y="603"/>
                  </a:lnTo>
                  <a:lnTo>
                    <a:pt x="951" y="604"/>
                  </a:lnTo>
                  <a:close/>
                  <a:moveTo>
                    <a:pt x="941" y="602"/>
                  </a:moveTo>
                  <a:lnTo>
                    <a:pt x="941" y="602"/>
                  </a:lnTo>
                  <a:lnTo>
                    <a:pt x="940" y="602"/>
                  </a:lnTo>
                  <a:lnTo>
                    <a:pt x="939" y="602"/>
                  </a:lnTo>
                  <a:lnTo>
                    <a:pt x="939" y="601"/>
                  </a:lnTo>
                  <a:lnTo>
                    <a:pt x="940" y="600"/>
                  </a:lnTo>
                  <a:lnTo>
                    <a:pt x="941" y="600"/>
                  </a:lnTo>
                  <a:lnTo>
                    <a:pt x="941" y="601"/>
                  </a:lnTo>
                  <a:lnTo>
                    <a:pt x="941" y="602"/>
                  </a:lnTo>
                  <a:close/>
                  <a:moveTo>
                    <a:pt x="1177" y="601"/>
                  </a:moveTo>
                  <a:lnTo>
                    <a:pt x="1176" y="601"/>
                  </a:lnTo>
                  <a:lnTo>
                    <a:pt x="1176" y="601"/>
                  </a:lnTo>
                  <a:lnTo>
                    <a:pt x="1176" y="600"/>
                  </a:lnTo>
                  <a:lnTo>
                    <a:pt x="1176" y="599"/>
                  </a:lnTo>
                  <a:lnTo>
                    <a:pt x="1177" y="599"/>
                  </a:lnTo>
                  <a:lnTo>
                    <a:pt x="1178" y="599"/>
                  </a:lnTo>
                  <a:lnTo>
                    <a:pt x="1180" y="599"/>
                  </a:lnTo>
                  <a:lnTo>
                    <a:pt x="1180" y="600"/>
                  </a:lnTo>
                  <a:lnTo>
                    <a:pt x="1179" y="600"/>
                  </a:lnTo>
                  <a:lnTo>
                    <a:pt x="1177" y="601"/>
                  </a:lnTo>
                  <a:close/>
                  <a:moveTo>
                    <a:pt x="941" y="600"/>
                  </a:moveTo>
                  <a:lnTo>
                    <a:pt x="940" y="600"/>
                  </a:lnTo>
                  <a:lnTo>
                    <a:pt x="940" y="599"/>
                  </a:lnTo>
                  <a:lnTo>
                    <a:pt x="940" y="599"/>
                  </a:lnTo>
                  <a:lnTo>
                    <a:pt x="941" y="598"/>
                  </a:lnTo>
                  <a:lnTo>
                    <a:pt x="941" y="598"/>
                  </a:lnTo>
                  <a:lnTo>
                    <a:pt x="941" y="598"/>
                  </a:lnTo>
                  <a:lnTo>
                    <a:pt x="941" y="599"/>
                  </a:lnTo>
                  <a:lnTo>
                    <a:pt x="941" y="600"/>
                  </a:lnTo>
                  <a:close/>
                  <a:moveTo>
                    <a:pt x="937" y="596"/>
                  </a:moveTo>
                  <a:lnTo>
                    <a:pt x="936" y="596"/>
                  </a:lnTo>
                  <a:lnTo>
                    <a:pt x="936" y="596"/>
                  </a:lnTo>
                  <a:lnTo>
                    <a:pt x="936" y="595"/>
                  </a:lnTo>
                  <a:lnTo>
                    <a:pt x="936" y="595"/>
                  </a:lnTo>
                  <a:lnTo>
                    <a:pt x="937" y="595"/>
                  </a:lnTo>
                  <a:lnTo>
                    <a:pt x="937" y="596"/>
                  </a:lnTo>
                  <a:close/>
                  <a:moveTo>
                    <a:pt x="941" y="594"/>
                  </a:moveTo>
                  <a:lnTo>
                    <a:pt x="941" y="595"/>
                  </a:lnTo>
                  <a:lnTo>
                    <a:pt x="942" y="595"/>
                  </a:lnTo>
                  <a:lnTo>
                    <a:pt x="942" y="595"/>
                  </a:lnTo>
                  <a:lnTo>
                    <a:pt x="941" y="596"/>
                  </a:lnTo>
                  <a:lnTo>
                    <a:pt x="941" y="596"/>
                  </a:lnTo>
                  <a:lnTo>
                    <a:pt x="940" y="596"/>
                  </a:lnTo>
                  <a:lnTo>
                    <a:pt x="939" y="595"/>
                  </a:lnTo>
                  <a:lnTo>
                    <a:pt x="940" y="594"/>
                  </a:lnTo>
                  <a:lnTo>
                    <a:pt x="941" y="594"/>
                  </a:lnTo>
                  <a:close/>
                  <a:moveTo>
                    <a:pt x="449" y="590"/>
                  </a:moveTo>
                  <a:lnTo>
                    <a:pt x="449" y="590"/>
                  </a:lnTo>
                  <a:lnTo>
                    <a:pt x="448" y="589"/>
                  </a:lnTo>
                  <a:lnTo>
                    <a:pt x="448" y="589"/>
                  </a:lnTo>
                  <a:lnTo>
                    <a:pt x="449" y="589"/>
                  </a:lnTo>
                  <a:lnTo>
                    <a:pt x="449" y="589"/>
                  </a:lnTo>
                  <a:lnTo>
                    <a:pt x="449" y="589"/>
                  </a:lnTo>
                  <a:lnTo>
                    <a:pt x="449" y="590"/>
                  </a:lnTo>
                  <a:close/>
                  <a:moveTo>
                    <a:pt x="528" y="585"/>
                  </a:moveTo>
                  <a:lnTo>
                    <a:pt x="527" y="585"/>
                  </a:lnTo>
                  <a:lnTo>
                    <a:pt x="527" y="585"/>
                  </a:lnTo>
                  <a:lnTo>
                    <a:pt x="526" y="584"/>
                  </a:lnTo>
                  <a:lnTo>
                    <a:pt x="526" y="584"/>
                  </a:lnTo>
                  <a:lnTo>
                    <a:pt x="526" y="583"/>
                  </a:lnTo>
                  <a:lnTo>
                    <a:pt x="527" y="583"/>
                  </a:lnTo>
                  <a:lnTo>
                    <a:pt x="528" y="584"/>
                  </a:lnTo>
                  <a:lnTo>
                    <a:pt x="528" y="585"/>
                  </a:lnTo>
                  <a:close/>
                  <a:moveTo>
                    <a:pt x="520" y="586"/>
                  </a:moveTo>
                  <a:lnTo>
                    <a:pt x="520" y="586"/>
                  </a:lnTo>
                  <a:lnTo>
                    <a:pt x="519" y="585"/>
                  </a:lnTo>
                  <a:lnTo>
                    <a:pt x="519" y="584"/>
                  </a:lnTo>
                  <a:lnTo>
                    <a:pt x="519" y="584"/>
                  </a:lnTo>
                  <a:lnTo>
                    <a:pt x="519" y="583"/>
                  </a:lnTo>
                  <a:lnTo>
                    <a:pt x="519" y="582"/>
                  </a:lnTo>
                  <a:lnTo>
                    <a:pt x="522" y="583"/>
                  </a:lnTo>
                  <a:lnTo>
                    <a:pt x="522" y="584"/>
                  </a:lnTo>
                  <a:lnTo>
                    <a:pt x="521" y="585"/>
                  </a:lnTo>
                  <a:lnTo>
                    <a:pt x="520" y="586"/>
                  </a:lnTo>
                  <a:close/>
                  <a:moveTo>
                    <a:pt x="933" y="578"/>
                  </a:moveTo>
                  <a:lnTo>
                    <a:pt x="932" y="578"/>
                  </a:lnTo>
                  <a:lnTo>
                    <a:pt x="932" y="577"/>
                  </a:lnTo>
                  <a:lnTo>
                    <a:pt x="932" y="576"/>
                  </a:lnTo>
                  <a:lnTo>
                    <a:pt x="932" y="576"/>
                  </a:lnTo>
                  <a:lnTo>
                    <a:pt x="933" y="576"/>
                  </a:lnTo>
                  <a:lnTo>
                    <a:pt x="934" y="577"/>
                  </a:lnTo>
                  <a:lnTo>
                    <a:pt x="933" y="578"/>
                  </a:lnTo>
                  <a:close/>
                  <a:moveTo>
                    <a:pt x="932" y="574"/>
                  </a:moveTo>
                  <a:lnTo>
                    <a:pt x="931" y="574"/>
                  </a:lnTo>
                  <a:lnTo>
                    <a:pt x="931" y="574"/>
                  </a:lnTo>
                  <a:lnTo>
                    <a:pt x="931" y="573"/>
                  </a:lnTo>
                  <a:lnTo>
                    <a:pt x="931" y="573"/>
                  </a:lnTo>
                  <a:lnTo>
                    <a:pt x="932" y="573"/>
                  </a:lnTo>
                  <a:lnTo>
                    <a:pt x="932" y="573"/>
                  </a:lnTo>
                  <a:lnTo>
                    <a:pt x="932" y="574"/>
                  </a:lnTo>
                  <a:close/>
                  <a:moveTo>
                    <a:pt x="928" y="572"/>
                  </a:moveTo>
                  <a:lnTo>
                    <a:pt x="928" y="572"/>
                  </a:lnTo>
                  <a:lnTo>
                    <a:pt x="927" y="572"/>
                  </a:lnTo>
                  <a:lnTo>
                    <a:pt x="928" y="571"/>
                  </a:lnTo>
                  <a:lnTo>
                    <a:pt x="929" y="571"/>
                  </a:lnTo>
                  <a:lnTo>
                    <a:pt x="929" y="571"/>
                  </a:lnTo>
                  <a:lnTo>
                    <a:pt x="928" y="572"/>
                  </a:lnTo>
                  <a:close/>
                  <a:moveTo>
                    <a:pt x="536" y="571"/>
                  </a:moveTo>
                  <a:lnTo>
                    <a:pt x="534" y="571"/>
                  </a:lnTo>
                  <a:lnTo>
                    <a:pt x="533" y="570"/>
                  </a:lnTo>
                  <a:lnTo>
                    <a:pt x="533" y="570"/>
                  </a:lnTo>
                  <a:lnTo>
                    <a:pt x="534" y="569"/>
                  </a:lnTo>
                  <a:lnTo>
                    <a:pt x="535" y="569"/>
                  </a:lnTo>
                  <a:lnTo>
                    <a:pt x="535" y="570"/>
                  </a:lnTo>
                  <a:lnTo>
                    <a:pt x="536" y="570"/>
                  </a:lnTo>
                  <a:lnTo>
                    <a:pt x="536" y="571"/>
                  </a:lnTo>
                  <a:close/>
                  <a:moveTo>
                    <a:pt x="1187" y="571"/>
                  </a:moveTo>
                  <a:lnTo>
                    <a:pt x="1186" y="572"/>
                  </a:lnTo>
                  <a:lnTo>
                    <a:pt x="1183" y="572"/>
                  </a:lnTo>
                  <a:lnTo>
                    <a:pt x="1182" y="571"/>
                  </a:lnTo>
                  <a:lnTo>
                    <a:pt x="1181" y="570"/>
                  </a:lnTo>
                  <a:lnTo>
                    <a:pt x="1182" y="569"/>
                  </a:lnTo>
                  <a:lnTo>
                    <a:pt x="1183" y="569"/>
                  </a:lnTo>
                  <a:lnTo>
                    <a:pt x="1184" y="569"/>
                  </a:lnTo>
                  <a:lnTo>
                    <a:pt x="1186" y="570"/>
                  </a:lnTo>
                  <a:lnTo>
                    <a:pt x="1187" y="571"/>
                  </a:lnTo>
                  <a:close/>
                  <a:moveTo>
                    <a:pt x="531" y="568"/>
                  </a:moveTo>
                  <a:lnTo>
                    <a:pt x="531" y="568"/>
                  </a:lnTo>
                  <a:lnTo>
                    <a:pt x="531" y="567"/>
                  </a:lnTo>
                  <a:lnTo>
                    <a:pt x="531" y="567"/>
                  </a:lnTo>
                  <a:lnTo>
                    <a:pt x="530" y="566"/>
                  </a:lnTo>
                  <a:lnTo>
                    <a:pt x="530" y="566"/>
                  </a:lnTo>
                  <a:lnTo>
                    <a:pt x="531" y="566"/>
                  </a:lnTo>
                  <a:lnTo>
                    <a:pt x="532" y="567"/>
                  </a:lnTo>
                  <a:lnTo>
                    <a:pt x="531" y="568"/>
                  </a:lnTo>
                  <a:close/>
                  <a:moveTo>
                    <a:pt x="947" y="569"/>
                  </a:moveTo>
                  <a:lnTo>
                    <a:pt x="946" y="570"/>
                  </a:lnTo>
                  <a:lnTo>
                    <a:pt x="945" y="568"/>
                  </a:lnTo>
                  <a:lnTo>
                    <a:pt x="945" y="567"/>
                  </a:lnTo>
                  <a:lnTo>
                    <a:pt x="946" y="566"/>
                  </a:lnTo>
                  <a:lnTo>
                    <a:pt x="946" y="566"/>
                  </a:lnTo>
                  <a:lnTo>
                    <a:pt x="947" y="567"/>
                  </a:lnTo>
                  <a:lnTo>
                    <a:pt x="947" y="569"/>
                  </a:lnTo>
                  <a:close/>
                  <a:moveTo>
                    <a:pt x="539" y="567"/>
                  </a:moveTo>
                  <a:lnTo>
                    <a:pt x="536" y="569"/>
                  </a:lnTo>
                  <a:lnTo>
                    <a:pt x="534" y="568"/>
                  </a:lnTo>
                  <a:lnTo>
                    <a:pt x="534" y="567"/>
                  </a:lnTo>
                  <a:lnTo>
                    <a:pt x="535" y="567"/>
                  </a:lnTo>
                  <a:lnTo>
                    <a:pt x="536" y="566"/>
                  </a:lnTo>
                  <a:lnTo>
                    <a:pt x="537" y="566"/>
                  </a:lnTo>
                  <a:lnTo>
                    <a:pt x="538" y="566"/>
                  </a:lnTo>
                  <a:lnTo>
                    <a:pt x="541" y="566"/>
                  </a:lnTo>
                  <a:lnTo>
                    <a:pt x="541" y="567"/>
                  </a:lnTo>
                  <a:lnTo>
                    <a:pt x="539" y="567"/>
                  </a:lnTo>
                  <a:close/>
                  <a:moveTo>
                    <a:pt x="922" y="566"/>
                  </a:moveTo>
                  <a:lnTo>
                    <a:pt x="923" y="567"/>
                  </a:lnTo>
                  <a:lnTo>
                    <a:pt x="924" y="566"/>
                  </a:lnTo>
                  <a:lnTo>
                    <a:pt x="926" y="566"/>
                  </a:lnTo>
                  <a:lnTo>
                    <a:pt x="926" y="568"/>
                  </a:lnTo>
                  <a:lnTo>
                    <a:pt x="924" y="569"/>
                  </a:lnTo>
                  <a:lnTo>
                    <a:pt x="922" y="569"/>
                  </a:lnTo>
                  <a:lnTo>
                    <a:pt x="921" y="568"/>
                  </a:lnTo>
                  <a:lnTo>
                    <a:pt x="922" y="566"/>
                  </a:lnTo>
                  <a:close/>
                  <a:moveTo>
                    <a:pt x="1193" y="567"/>
                  </a:moveTo>
                  <a:lnTo>
                    <a:pt x="1192" y="567"/>
                  </a:lnTo>
                  <a:lnTo>
                    <a:pt x="1191" y="566"/>
                  </a:lnTo>
                  <a:lnTo>
                    <a:pt x="1191" y="566"/>
                  </a:lnTo>
                  <a:lnTo>
                    <a:pt x="1192" y="565"/>
                  </a:lnTo>
                  <a:lnTo>
                    <a:pt x="1193" y="565"/>
                  </a:lnTo>
                  <a:lnTo>
                    <a:pt x="1193" y="566"/>
                  </a:lnTo>
                  <a:lnTo>
                    <a:pt x="1193" y="566"/>
                  </a:lnTo>
                  <a:lnTo>
                    <a:pt x="1193" y="567"/>
                  </a:lnTo>
                  <a:close/>
                  <a:moveTo>
                    <a:pt x="234" y="562"/>
                  </a:moveTo>
                  <a:lnTo>
                    <a:pt x="234" y="564"/>
                  </a:lnTo>
                  <a:lnTo>
                    <a:pt x="233" y="565"/>
                  </a:lnTo>
                  <a:lnTo>
                    <a:pt x="233" y="566"/>
                  </a:lnTo>
                  <a:lnTo>
                    <a:pt x="233" y="567"/>
                  </a:lnTo>
                  <a:lnTo>
                    <a:pt x="231" y="567"/>
                  </a:lnTo>
                  <a:lnTo>
                    <a:pt x="231" y="566"/>
                  </a:lnTo>
                  <a:lnTo>
                    <a:pt x="229" y="567"/>
                  </a:lnTo>
                  <a:lnTo>
                    <a:pt x="228" y="566"/>
                  </a:lnTo>
                  <a:lnTo>
                    <a:pt x="227" y="566"/>
                  </a:lnTo>
                  <a:lnTo>
                    <a:pt x="226" y="566"/>
                  </a:lnTo>
                  <a:lnTo>
                    <a:pt x="225" y="566"/>
                  </a:lnTo>
                  <a:lnTo>
                    <a:pt x="223" y="566"/>
                  </a:lnTo>
                  <a:lnTo>
                    <a:pt x="222" y="566"/>
                  </a:lnTo>
                  <a:lnTo>
                    <a:pt x="223" y="564"/>
                  </a:lnTo>
                  <a:lnTo>
                    <a:pt x="223" y="563"/>
                  </a:lnTo>
                  <a:lnTo>
                    <a:pt x="226" y="563"/>
                  </a:lnTo>
                  <a:lnTo>
                    <a:pt x="226" y="563"/>
                  </a:lnTo>
                  <a:lnTo>
                    <a:pt x="228" y="563"/>
                  </a:lnTo>
                  <a:lnTo>
                    <a:pt x="228" y="562"/>
                  </a:lnTo>
                  <a:lnTo>
                    <a:pt x="229" y="562"/>
                  </a:lnTo>
                  <a:lnTo>
                    <a:pt x="230" y="563"/>
                  </a:lnTo>
                  <a:lnTo>
                    <a:pt x="232" y="563"/>
                  </a:lnTo>
                  <a:lnTo>
                    <a:pt x="233" y="562"/>
                  </a:lnTo>
                  <a:lnTo>
                    <a:pt x="234" y="562"/>
                  </a:lnTo>
                  <a:close/>
                  <a:moveTo>
                    <a:pt x="1192" y="563"/>
                  </a:moveTo>
                  <a:lnTo>
                    <a:pt x="1191" y="563"/>
                  </a:lnTo>
                  <a:lnTo>
                    <a:pt x="1191" y="563"/>
                  </a:lnTo>
                  <a:lnTo>
                    <a:pt x="1191" y="562"/>
                  </a:lnTo>
                  <a:lnTo>
                    <a:pt x="1191" y="562"/>
                  </a:lnTo>
                  <a:lnTo>
                    <a:pt x="1192" y="562"/>
                  </a:lnTo>
                  <a:lnTo>
                    <a:pt x="1192" y="562"/>
                  </a:lnTo>
                  <a:lnTo>
                    <a:pt x="1192" y="563"/>
                  </a:lnTo>
                  <a:close/>
                  <a:moveTo>
                    <a:pt x="237" y="562"/>
                  </a:moveTo>
                  <a:lnTo>
                    <a:pt x="236" y="562"/>
                  </a:lnTo>
                  <a:lnTo>
                    <a:pt x="236" y="562"/>
                  </a:lnTo>
                  <a:lnTo>
                    <a:pt x="236" y="562"/>
                  </a:lnTo>
                  <a:lnTo>
                    <a:pt x="236" y="561"/>
                  </a:lnTo>
                  <a:lnTo>
                    <a:pt x="237" y="561"/>
                  </a:lnTo>
                  <a:lnTo>
                    <a:pt x="237" y="562"/>
                  </a:lnTo>
                  <a:lnTo>
                    <a:pt x="237" y="562"/>
                  </a:lnTo>
                  <a:close/>
                  <a:moveTo>
                    <a:pt x="243" y="562"/>
                  </a:moveTo>
                  <a:lnTo>
                    <a:pt x="242" y="562"/>
                  </a:lnTo>
                  <a:lnTo>
                    <a:pt x="242" y="562"/>
                  </a:lnTo>
                  <a:lnTo>
                    <a:pt x="242" y="562"/>
                  </a:lnTo>
                  <a:lnTo>
                    <a:pt x="242" y="561"/>
                  </a:lnTo>
                  <a:lnTo>
                    <a:pt x="243" y="561"/>
                  </a:lnTo>
                  <a:lnTo>
                    <a:pt x="243" y="562"/>
                  </a:lnTo>
                  <a:lnTo>
                    <a:pt x="243" y="562"/>
                  </a:lnTo>
                  <a:close/>
                  <a:moveTo>
                    <a:pt x="249" y="560"/>
                  </a:moveTo>
                  <a:lnTo>
                    <a:pt x="248" y="561"/>
                  </a:lnTo>
                  <a:lnTo>
                    <a:pt x="247" y="560"/>
                  </a:lnTo>
                  <a:lnTo>
                    <a:pt x="248" y="560"/>
                  </a:lnTo>
                  <a:lnTo>
                    <a:pt x="248" y="560"/>
                  </a:lnTo>
                  <a:lnTo>
                    <a:pt x="249" y="560"/>
                  </a:lnTo>
                  <a:close/>
                  <a:moveTo>
                    <a:pt x="946" y="562"/>
                  </a:moveTo>
                  <a:lnTo>
                    <a:pt x="945" y="563"/>
                  </a:lnTo>
                  <a:lnTo>
                    <a:pt x="942" y="562"/>
                  </a:lnTo>
                  <a:lnTo>
                    <a:pt x="942" y="560"/>
                  </a:lnTo>
                  <a:lnTo>
                    <a:pt x="943" y="558"/>
                  </a:lnTo>
                  <a:lnTo>
                    <a:pt x="943" y="556"/>
                  </a:lnTo>
                  <a:lnTo>
                    <a:pt x="944" y="556"/>
                  </a:lnTo>
                  <a:lnTo>
                    <a:pt x="945" y="557"/>
                  </a:lnTo>
                  <a:lnTo>
                    <a:pt x="945" y="558"/>
                  </a:lnTo>
                  <a:lnTo>
                    <a:pt x="946" y="560"/>
                  </a:lnTo>
                  <a:lnTo>
                    <a:pt x="946" y="562"/>
                  </a:lnTo>
                  <a:close/>
                  <a:moveTo>
                    <a:pt x="890" y="552"/>
                  </a:moveTo>
                  <a:lnTo>
                    <a:pt x="889" y="552"/>
                  </a:lnTo>
                  <a:lnTo>
                    <a:pt x="888" y="551"/>
                  </a:lnTo>
                  <a:lnTo>
                    <a:pt x="888" y="550"/>
                  </a:lnTo>
                  <a:lnTo>
                    <a:pt x="889" y="550"/>
                  </a:lnTo>
                  <a:lnTo>
                    <a:pt x="890" y="550"/>
                  </a:lnTo>
                  <a:lnTo>
                    <a:pt x="890" y="550"/>
                  </a:lnTo>
                  <a:lnTo>
                    <a:pt x="890" y="551"/>
                  </a:lnTo>
                  <a:lnTo>
                    <a:pt x="890" y="552"/>
                  </a:lnTo>
                  <a:close/>
                  <a:moveTo>
                    <a:pt x="234" y="551"/>
                  </a:moveTo>
                  <a:lnTo>
                    <a:pt x="233" y="551"/>
                  </a:lnTo>
                  <a:lnTo>
                    <a:pt x="233" y="550"/>
                  </a:lnTo>
                  <a:lnTo>
                    <a:pt x="233" y="550"/>
                  </a:lnTo>
                  <a:lnTo>
                    <a:pt x="234" y="549"/>
                  </a:lnTo>
                  <a:lnTo>
                    <a:pt x="234" y="550"/>
                  </a:lnTo>
                  <a:lnTo>
                    <a:pt x="234" y="551"/>
                  </a:lnTo>
                  <a:close/>
                  <a:moveTo>
                    <a:pt x="1193" y="550"/>
                  </a:moveTo>
                  <a:lnTo>
                    <a:pt x="1193" y="551"/>
                  </a:lnTo>
                  <a:lnTo>
                    <a:pt x="1193" y="551"/>
                  </a:lnTo>
                  <a:lnTo>
                    <a:pt x="1192" y="551"/>
                  </a:lnTo>
                  <a:lnTo>
                    <a:pt x="1192" y="551"/>
                  </a:lnTo>
                  <a:lnTo>
                    <a:pt x="1192" y="550"/>
                  </a:lnTo>
                  <a:lnTo>
                    <a:pt x="1192" y="549"/>
                  </a:lnTo>
                  <a:lnTo>
                    <a:pt x="1192" y="549"/>
                  </a:lnTo>
                  <a:lnTo>
                    <a:pt x="1192" y="549"/>
                  </a:lnTo>
                  <a:lnTo>
                    <a:pt x="1193" y="550"/>
                  </a:lnTo>
                  <a:close/>
                  <a:moveTo>
                    <a:pt x="899" y="550"/>
                  </a:moveTo>
                  <a:lnTo>
                    <a:pt x="898" y="551"/>
                  </a:lnTo>
                  <a:lnTo>
                    <a:pt x="898" y="550"/>
                  </a:lnTo>
                  <a:lnTo>
                    <a:pt x="898" y="549"/>
                  </a:lnTo>
                  <a:lnTo>
                    <a:pt x="899" y="548"/>
                  </a:lnTo>
                  <a:lnTo>
                    <a:pt x="899" y="550"/>
                  </a:lnTo>
                  <a:close/>
                  <a:moveTo>
                    <a:pt x="888" y="549"/>
                  </a:moveTo>
                  <a:lnTo>
                    <a:pt x="887" y="549"/>
                  </a:lnTo>
                  <a:lnTo>
                    <a:pt x="887" y="549"/>
                  </a:lnTo>
                  <a:lnTo>
                    <a:pt x="887" y="548"/>
                  </a:lnTo>
                  <a:lnTo>
                    <a:pt x="888" y="548"/>
                  </a:lnTo>
                  <a:lnTo>
                    <a:pt x="889" y="548"/>
                  </a:lnTo>
                  <a:lnTo>
                    <a:pt x="889" y="548"/>
                  </a:lnTo>
                  <a:lnTo>
                    <a:pt x="889" y="548"/>
                  </a:lnTo>
                  <a:lnTo>
                    <a:pt x="888" y="549"/>
                  </a:lnTo>
                  <a:close/>
                  <a:moveTo>
                    <a:pt x="899" y="547"/>
                  </a:moveTo>
                  <a:lnTo>
                    <a:pt x="898" y="547"/>
                  </a:lnTo>
                  <a:lnTo>
                    <a:pt x="898" y="546"/>
                  </a:lnTo>
                  <a:lnTo>
                    <a:pt x="898" y="546"/>
                  </a:lnTo>
                  <a:lnTo>
                    <a:pt x="898" y="546"/>
                  </a:lnTo>
                  <a:lnTo>
                    <a:pt x="899" y="546"/>
                  </a:lnTo>
                  <a:lnTo>
                    <a:pt x="899" y="546"/>
                  </a:lnTo>
                  <a:lnTo>
                    <a:pt x="899" y="547"/>
                  </a:lnTo>
                  <a:close/>
                  <a:moveTo>
                    <a:pt x="893" y="548"/>
                  </a:moveTo>
                  <a:lnTo>
                    <a:pt x="892" y="548"/>
                  </a:lnTo>
                  <a:lnTo>
                    <a:pt x="890" y="547"/>
                  </a:lnTo>
                  <a:lnTo>
                    <a:pt x="891" y="546"/>
                  </a:lnTo>
                  <a:lnTo>
                    <a:pt x="892" y="546"/>
                  </a:lnTo>
                  <a:lnTo>
                    <a:pt x="893" y="546"/>
                  </a:lnTo>
                  <a:lnTo>
                    <a:pt x="894" y="546"/>
                  </a:lnTo>
                  <a:lnTo>
                    <a:pt x="894" y="547"/>
                  </a:lnTo>
                  <a:lnTo>
                    <a:pt x="893" y="548"/>
                  </a:lnTo>
                  <a:close/>
                  <a:moveTo>
                    <a:pt x="866" y="528"/>
                  </a:moveTo>
                  <a:lnTo>
                    <a:pt x="868" y="530"/>
                  </a:lnTo>
                  <a:lnTo>
                    <a:pt x="868" y="532"/>
                  </a:lnTo>
                  <a:lnTo>
                    <a:pt x="867" y="534"/>
                  </a:lnTo>
                  <a:lnTo>
                    <a:pt x="868" y="535"/>
                  </a:lnTo>
                  <a:lnTo>
                    <a:pt x="868" y="537"/>
                  </a:lnTo>
                  <a:lnTo>
                    <a:pt x="866" y="539"/>
                  </a:lnTo>
                  <a:lnTo>
                    <a:pt x="865" y="537"/>
                  </a:lnTo>
                  <a:lnTo>
                    <a:pt x="864" y="536"/>
                  </a:lnTo>
                  <a:lnTo>
                    <a:pt x="864" y="536"/>
                  </a:lnTo>
                  <a:lnTo>
                    <a:pt x="863" y="535"/>
                  </a:lnTo>
                  <a:lnTo>
                    <a:pt x="862" y="535"/>
                  </a:lnTo>
                  <a:lnTo>
                    <a:pt x="860" y="534"/>
                  </a:lnTo>
                  <a:lnTo>
                    <a:pt x="860" y="532"/>
                  </a:lnTo>
                  <a:lnTo>
                    <a:pt x="860" y="532"/>
                  </a:lnTo>
                  <a:lnTo>
                    <a:pt x="860" y="531"/>
                  </a:lnTo>
                  <a:lnTo>
                    <a:pt x="861" y="530"/>
                  </a:lnTo>
                  <a:lnTo>
                    <a:pt x="864" y="530"/>
                  </a:lnTo>
                  <a:lnTo>
                    <a:pt x="865" y="528"/>
                  </a:lnTo>
                  <a:lnTo>
                    <a:pt x="866" y="528"/>
                  </a:lnTo>
                  <a:close/>
                  <a:moveTo>
                    <a:pt x="840" y="529"/>
                  </a:moveTo>
                  <a:lnTo>
                    <a:pt x="840" y="529"/>
                  </a:lnTo>
                  <a:lnTo>
                    <a:pt x="840" y="528"/>
                  </a:lnTo>
                  <a:lnTo>
                    <a:pt x="840" y="528"/>
                  </a:lnTo>
                  <a:lnTo>
                    <a:pt x="841" y="527"/>
                  </a:lnTo>
                  <a:lnTo>
                    <a:pt x="841" y="527"/>
                  </a:lnTo>
                  <a:lnTo>
                    <a:pt x="841" y="527"/>
                  </a:lnTo>
                  <a:lnTo>
                    <a:pt x="841" y="528"/>
                  </a:lnTo>
                  <a:lnTo>
                    <a:pt x="841" y="528"/>
                  </a:lnTo>
                  <a:lnTo>
                    <a:pt x="841" y="528"/>
                  </a:lnTo>
                  <a:lnTo>
                    <a:pt x="840" y="529"/>
                  </a:lnTo>
                  <a:close/>
                  <a:moveTo>
                    <a:pt x="861" y="529"/>
                  </a:moveTo>
                  <a:lnTo>
                    <a:pt x="860" y="529"/>
                  </a:lnTo>
                  <a:lnTo>
                    <a:pt x="859" y="528"/>
                  </a:lnTo>
                  <a:lnTo>
                    <a:pt x="859" y="527"/>
                  </a:lnTo>
                  <a:lnTo>
                    <a:pt x="859" y="526"/>
                  </a:lnTo>
                  <a:lnTo>
                    <a:pt x="862" y="526"/>
                  </a:lnTo>
                  <a:lnTo>
                    <a:pt x="862" y="527"/>
                  </a:lnTo>
                  <a:lnTo>
                    <a:pt x="861" y="529"/>
                  </a:lnTo>
                  <a:close/>
                  <a:moveTo>
                    <a:pt x="838" y="519"/>
                  </a:moveTo>
                  <a:lnTo>
                    <a:pt x="837" y="519"/>
                  </a:lnTo>
                  <a:lnTo>
                    <a:pt x="836" y="518"/>
                  </a:lnTo>
                  <a:lnTo>
                    <a:pt x="836" y="518"/>
                  </a:lnTo>
                  <a:lnTo>
                    <a:pt x="837" y="518"/>
                  </a:lnTo>
                  <a:lnTo>
                    <a:pt x="838" y="518"/>
                  </a:lnTo>
                  <a:lnTo>
                    <a:pt x="838" y="519"/>
                  </a:lnTo>
                  <a:close/>
                  <a:moveTo>
                    <a:pt x="850" y="518"/>
                  </a:moveTo>
                  <a:lnTo>
                    <a:pt x="849" y="518"/>
                  </a:lnTo>
                  <a:lnTo>
                    <a:pt x="849" y="517"/>
                  </a:lnTo>
                  <a:lnTo>
                    <a:pt x="849" y="517"/>
                  </a:lnTo>
                  <a:lnTo>
                    <a:pt x="849" y="516"/>
                  </a:lnTo>
                  <a:lnTo>
                    <a:pt x="850" y="516"/>
                  </a:lnTo>
                  <a:lnTo>
                    <a:pt x="850" y="517"/>
                  </a:lnTo>
                  <a:lnTo>
                    <a:pt x="850" y="517"/>
                  </a:lnTo>
                  <a:lnTo>
                    <a:pt x="850" y="517"/>
                  </a:lnTo>
                  <a:lnTo>
                    <a:pt x="850" y="518"/>
                  </a:lnTo>
                  <a:close/>
                  <a:moveTo>
                    <a:pt x="877" y="517"/>
                  </a:moveTo>
                  <a:lnTo>
                    <a:pt x="876" y="517"/>
                  </a:lnTo>
                  <a:lnTo>
                    <a:pt x="876" y="517"/>
                  </a:lnTo>
                  <a:lnTo>
                    <a:pt x="876" y="516"/>
                  </a:lnTo>
                  <a:lnTo>
                    <a:pt x="876" y="516"/>
                  </a:lnTo>
                  <a:lnTo>
                    <a:pt x="878" y="516"/>
                  </a:lnTo>
                  <a:lnTo>
                    <a:pt x="878" y="516"/>
                  </a:lnTo>
                  <a:lnTo>
                    <a:pt x="878" y="517"/>
                  </a:lnTo>
                  <a:lnTo>
                    <a:pt x="877" y="517"/>
                  </a:lnTo>
                  <a:close/>
                  <a:moveTo>
                    <a:pt x="821" y="517"/>
                  </a:moveTo>
                  <a:lnTo>
                    <a:pt x="820" y="517"/>
                  </a:lnTo>
                  <a:lnTo>
                    <a:pt x="820" y="517"/>
                  </a:lnTo>
                  <a:lnTo>
                    <a:pt x="820" y="516"/>
                  </a:lnTo>
                  <a:lnTo>
                    <a:pt x="820" y="515"/>
                  </a:lnTo>
                  <a:lnTo>
                    <a:pt x="821" y="515"/>
                  </a:lnTo>
                  <a:lnTo>
                    <a:pt x="821" y="516"/>
                  </a:lnTo>
                  <a:lnTo>
                    <a:pt x="821" y="517"/>
                  </a:lnTo>
                  <a:close/>
                  <a:moveTo>
                    <a:pt x="872" y="517"/>
                  </a:moveTo>
                  <a:lnTo>
                    <a:pt x="870" y="518"/>
                  </a:lnTo>
                  <a:lnTo>
                    <a:pt x="870" y="519"/>
                  </a:lnTo>
                  <a:lnTo>
                    <a:pt x="869" y="519"/>
                  </a:lnTo>
                  <a:lnTo>
                    <a:pt x="869" y="518"/>
                  </a:lnTo>
                  <a:lnTo>
                    <a:pt x="868" y="517"/>
                  </a:lnTo>
                  <a:lnTo>
                    <a:pt x="868" y="518"/>
                  </a:lnTo>
                  <a:lnTo>
                    <a:pt x="867" y="517"/>
                  </a:lnTo>
                  <a:lnTo>
                    <a:pt x="867" y="516"/>
                  </a:lnTo>
                  <a:lnTo>
                    <a:pt x="868" y="516"/>
                  </a:lnTo>
                  <a:lnTo>
                    <a:pt x="869" y="514"/>
                  </a:lnTo>
                  <a:lnTo>
                    <a:pt x="870" y="514"/>
                  </a:lnTo>
                  <a:lnTo>
                    <a:pt x="871" y="515"/>
                  </a:lnTo>
                  <a:lnTo>
                    <a:pt x="873" y="516"/>
                  </a:lnTo>
                  <a:lnTo>
                    <a:pt x="873" y="516"/>
                  </a:lnTo>
                  <a:lnTo>
                    <a:pt x="872" y="517"/>
                  </a:lnTo>
                  <a:close/>
                  <a:moveTo>
                    <a:pt x="819" y="513"/>
                  </a:moveTo>
                  <a:lnTo>
                    <a:pt x="818" y="514"/>
                  </a:lnTo>
                  <a:lnTo>
                    <a:pt x="816" y="514"/>
                  </a:lnTo>
                  <a:lnTo>
                    <a:pt x="816" y="515"/>
                  </a:lnTo>
                  <a:lnTo>
                    <a:pt x="815" y="514"/>
                  </a:lnTo>
                  <a:lnTo>
                    <a:pt x="815" y="513"/>
                  </a:lnTo>
                  <a:lnTo>
                    <a:pt x="816" y="511"/>
                  </a:lnTo>
                  <a:lnTo>
                    <a:pt x="818" y="511"/>
                  </a:lnTo>
                  <a:lnTo>
                    <a:pt x="818" y="513"/>
                  </a:lnTo>
                  <a:lnTo>
                    <a:pt x="819" y="513"/>
                  </a:lnTo>
                  <a:close/>
                  <a:moveTo>
                    <a:pt x="860" y="515"/>
                  </a:moveTo>
                  <a:lnTo>
                    <a:pt x="859" y="515"/>
                  </a:lnTo>
                  <a:lnTo>
                    <a:pt x="858" y="514"/>
                  </a:lnTo>
                  <a:lnTo>
                    <a:pt x="858" y="513"/>
                  </a:lnTo>
                  <a:lnTo>
                    <a:pt x="859" y="512"/>
                  </a:lnTo>
                  <a:lnTo>
                    <a:pt x="859" y="510"/>
                  </a:lnTo>
                  <a:lnTo>
                    <a:pt x="860" y="510"/>
                  </a:lnTo>
                  <a:lnTo>
                    <a:pt x="860" y="514"/>
                  </a:lnTo>
                  <a:lnTo>
                    <a:pt x="860" y="515"/>
                  </a:lnTo>
                  <a:close/>
                  <a:moveTo>
                    <a:pt x="842" y="512"/>
                  </a:moveTo>
                  <a:lnTo>
                    <a:pt x="841" y="512"/>
                  </a:lnTo>
                  <a:lnTo>
                    <a:pt x="840" y="510"/>
                  </a:lnTo>
                  <a:lnTo>
                    <a:pt x="840" y="510"/>
                  </a:lnTo>
                  <a:lnTo>
                    <a:pt x="842" y="510"/>
                  </a:lnTo>
                  <a:lnTo>
                    <a:pt x="843" y="511"/>
                  </a:lnTo>
                  <a:lnTo>
                    <a:pt x="842" y="512"/>
                  </a:lnTo>
                  <a:close/>
                  <a:moveTo>
                    <a:pt x="866" y="517"/>
                  </a:moveTo>
                  <a:lnTo>
                    <a:pt x="867" y="519"/>
                  </a:lnTo>
                  <a:lnTo>
                    <a:pt x="867" y="520"/>
                  </a:lnTo>
                  <a:lnTo>
                    <a:pt x="865" y="521"/>
                  </a:lnTo>
                  <a:lnTo>
                    <a:pt x="864" y="519"/>
                  </a:lnTo>
                  <a:lnTo>
                    <a:pt x="862" y="519"/>
                  </a:lnTo>
                  <a:lnTo>
                    <a:pt x="860" y="516"/>
                  </a:lnTo>
                  <a:lnTo>
                    <a:pt x="861" y="515"/>
                  </a:lnTo>
                  <a:lnTo>
                    <a:pt x="861" y="514"/>
                  </a:lnTo>
                  <a:lnTo>
                    <a:pt x="862" y="512"/>
                  </a:lnTo>
                  <a:lnTo>
                    <a:pt x="863" y="511"/>
                  </a:lnTo>
                  <a:lnTo>
                    <a:pt x="863" y="511"/>
                  </a:lnTo>
                  <a:lnTo>
                    <a:pt x="864" y="511"/>
                  </a:lnTo>
                  <a:lnTo>
                    <a:pt x="866" y="509"/>
                  </a:lnTo>
                  <a:lnTo>
                    <a:pt x="866" y="507"/>
                  </a:lnTo>
                  <a:lnTo>
                    <a:pt x="867" y="506"/>
                  </a:lnTo>
                  <a:lnTo>
                    <a:pt x="868" y="505"/>
                  </a:lnTo>
                  <a:lnTo>
                    <a:pt x="871" y="505"/>
                  </a:lnTo>
                  <a:lnTo>
                    <a:pt x="871" y="506"/>
                  </a:lnTo>
                  <a:lnTo>
                    <a:pt x="871" y="507"/>
                  </a:lnTo>
                  <a:lnTo>
                    <a:pt x="869" y="509"/>
                  </a:lnTo>
                  <a:lnTo>
                    <a:pt x="867" y="512"/>
                  </a:lnTo>
                  <a:lnTo>
                    <a:pt x="867" y="513"/>
                  </a:lnTo>
                  <a:lnTo>
                    <a:pt x="867" y="513"/>
                  </a:lnTo>
                  <a:lnTo>
                    <a:pt x="867" y="515"/>
                  </a:lnTo>
                  <a:lnTo>
                    <a:pt x="866" y="516"/>
                  </a:lnTo>
                  <a:lnTo>
                    <a:pt x="866" y="517"/>
                  </a:lnTo>
                  <a:close/>
                  <a:moveTo>
                    <a:pt x="1182" y="505"/>
                  </a:moveTo>
                  <a:lnTo>
                    <a:pt x="1181" y="505"/>
                  </a:lnTo>
                  <a:lnTo>
                    <a:pt x="1180" y="505"/>
                  </a:lnTo>
                  <a:lnTo>
                    <a:pt x="1180" y="504"/>
                  </a:lnTo>
                  <a:lnTo>
                    <a:pt x="1181" y="504"/>
                  </a:lnTo>
                  <a:lnTo>
                    <a:pt x="1182" y="504"/>
                  </a:lnTo>
                  <a:lnTo>
                    <a:pt x="1182" y="505"/>
                  </a:lnTo>
                  <a:close/>
                  <a:moveTo>
                    <a:pt x="859" y="503"/>
                  </a:moveTo>
                  <a:lnTo>
                    <a:pt x="860" y="504"/>
                  </a:lnTo>
                  <a:lnTo>
                    <a:pt x="860" y="503"/>
                  </a:lnTo>
                  <a:lnTo>
                    <a:pt x="861" y="503"/>
                  </a:lnTo>
                  <a:lnTo>
                    <a:pt x="861" y="504"/>
                  </a:lnTo>
                  <a:lnTo>
                    <a:pt x="860" y="506"/>
                  </a:lnTo>
                  <a:lnTo>
                    <a:pt x="860" y="508"/>
                  </a:lnTo>
                  <a:lnTo>
                    <a:pt x="858" y="510"/>
                  </a:lnTo>
                  <a:lnTo>
                    <a:pt x="858" y="511"/>
                  </a:lnTo>
                  <a:lnTo>
                    <a:pt x="857" y="513"/>
                  </a:lnTo>
                  <a:lnTo>
                    <a:pt x="856" y="513"/>
                  </a:lnTo>
                  <a:lnTo>
                    <a:pt x="855" y="512"/>
                  </a:lnTo>
                  <a:lnTo>
                    <a:pt x="853" y="512"/>
                  </a:lnTo>
                  <a:lnTo>
                    <a:pt x="852" y="512"/>
                  </a:lnTo>
                  <a:lnTo>
                    <a:pt x="851" y="511"/>
                  </a:lnTo>
                  <a:lnTo>
                    <a:pt x="851" y="511"/>
                  </a:lnTo>
                  <a:lnTo>
                    <a:pt x="851" y="510"/>
                  </a:lnTo>
                  <a:lnTo>
                    <a:pt x="853" y="508"/>
                  </a:lnTo>
                  <a:lnTo>
                    <a:pt x="854" y="507"/>
                  </a:lnTo>
                  <a:lnTo>
                    <a:pt x="855" y="507"/>
                  </a:lnTo>
                  <a:lnTo>
                    <a:pt x="856" y="508"/>
                  </a:lnTo>
                  <a:lnTo>
                    <a:pt x="858" y="507"/>
                  </a:lnTo>
                  <a:lnTo>
                    <a:pt x="858" y="504"/>
                  </a:lnTo>
                  <a:lnTo>
                    <a:pt x="858" y="504"/>
                  </a:lnTo>
                  <a:lnTo>
                    <a:pt x="859" y="503"/>
                  </a:lnTo>
                  <a:close/>
                  <a:moveTo>
                    <a:pt x="869" y="503"/>
                  </a:moveTo>
                  <a:lnTo>
                    <a:pt x="869" y="504"/>
                  </a:lnTo>
                  <a:lnTo>
                    <a:pt x="868" y="504"/>
                  </a:lnTo>
                  <a:lnTo>
                    <a:pt x="865" y="506"/>
                  </a:lnTo>
                  <a:lnTo>
                    <a:pt x="865" y="505"/>
                  </a:lnTo>
                  <a:lnTo>
                    <a:pt x="866" y="504"/>
                  </a:lnTo>
                  <a:lnTo>
                    <a:pt x="868" y="503"/>
                  </a:lnTo>
                  <a:lnTo>
                    <a:pt x="869" y="503"/>
                  </a:lnTo>
                  <a:close/>
                  <a:moveTo>
                    <a:pt x="834" y="508"/>
                  </a:moveTo>
                  <a:lnTo>
                    <a:pt x="834" y="509"/>
                  </a:lnTo>
                  <a:lnTo>
                    <a:pt x="835" y="510"/>
                  </a:lnTo>
                  <a:lnTo>
                    <a:pt x="835" y="512"/>
                  </a:lnTo>
                  <a:lnTo>
                    <a:pt x="834" y="512"/>
                  </a:lnTo>
                  <a:lnTo>
                    <a:pt x="833" y="513"/>
                  </a:lnTo>
                  <a:lnTo>
                    <a:pt x="833" y="514"/>
                  </a:lnTo>
                  <a:lnTo>
                    <a:pt x="832" y="514"/>
                  </a:lnTo>
                  <a:lnTo>
                    <a:pt x="832" y="515"/>
                  </a:lnTo>
                  <a:lnTo>
                    <a:pt x="830" y="515"/>
                  </a:lnTo>
                  <a:lnTo>
                    <a:pt x="829" y="514"/>
                  </a:lnTo>
                  <a:lnTo>
                    <a:pt x="828" y="514"/>
                  </a:lnTo>
                  <a:lnTo>
                    <a:pt x="828" y="513"/>
                  </a:lnTo>
                  <a:lnTo>
                    <a:pt x="830" y="510"/>
                  </a:lnTo>
                  <a:lnTo>
                    <a:pt x="830" y="510"/>
                  </a:lnTo>
                  <a:lnTo>
                    <a:pt x="828" y="508"/>
                  </a:lnTo>
                  <a:lnTo>
                    <a:pt x="828" y="508"/>
                  </a:lnTo>
                  <a:lnTo>
                    <a:pt x="827" y="507"/>
                  </a:lnTo>
                  <a:lnTo>
                    <a:pt x="827" y="507"/>
                  </a:lnTo>
                  <a:lnTo>
                    <a:pt x="826" y="506"/>
                  </a:lnTo>
                  <a:lnTo>
                    <a:pt x="825" y="505"/>
                  </a:lnTo>
                  <a:lnTo>
                    <a:pt x="825" y="504"/>
                  </a:lnTo>
                  <a:lnTo>
                    <a:pt x="828" y="503"/>
                  </a:lnTo>
                  <a:lnTo>
                    <a:pt x="828" y="502"/>
                  </a:lnTo>
                  <a:lnTo>
                    <a:pt x="828" y="501"/>
                  </a:lnTo>
                  <a:lnTo>
                    <a:pt x="830" y="501"/>
                  </a:lnTo>
                  <a:lnTo>
                    <a:pt x="830" y="502"/>
                  </a:lnTo>
                  <a:lnTo>
                    <a:pt x="830" y="503"/>
                  </a:lnTo>
                  <a:lnTo>
                    <a:pt x="831" y="505"/>
                  </a:lnTo>
                  <a:lnTo>
                    <a:pt x="831" y="506"/>
                  </a:lnTo>
                  <a:lnTo>
                    <a:pt x="833" y="507"/>
                  </a:lnTo>
                  <a:lnTo>
                    <a:pt x="834" y="508"/>
                  </a:lnTo>
                  <a:close/>
                  <a:moveTo>
                    <a:pt x="146" y="504"/>
                  </a:moveTo>
                  <a:lnTo>
                    <a:pt x="146" y="504"/>
                  </a:lnTo>
                  <a:lnTo>
                    <a:pt x="145" y="503"/>
                  </a:lnTo>
                  <a:lnTo>
                    <a:pt x="146" y="500"/>
                  </a:lnTo>
                  <a:lnTo>
                    <a:pt x="146" y="500"/>
                  </a:lnTo>
                  <a:lnTo>
                    <a:pt x="148" y="500"/>
                  </a:lnTo>
                  <a:lnTo>
                    <a:pt x="148" y="501"/>
                  </a:lnTo>
                  <a:lnTo>
                    <a:pt x="146" y="504"/>
                  </a:lnTo>
                  <a:close/>
                  <a:moveTo>
                    <a:pt x="729" y="499"/>
                  </a:moveTo>
                  <a:lnTo>
                    <a:pt x="729" y="499"/>
                  </a:lnTo>
                  <a:lnTo>
                    <a:pt x="728" y="499"/>
                  </a:lnTo>
                  <a:lnTo>
                    <a:pt x="728" y="498"/>
                  </a:lnTo>
                  <a:lnTo>
                    <a:pt x="729" y="498"/>
                  </a:lnTo>
                  <a:lnTo>
                    <a:pt x="729" y="498"/>
                  </a:lnTo>
                  <a:lnTo>
                    <a:pt x="729" y="498"/>
                  </a:lnTo>
                  <a:lnTo>
                    <a:pt x="729" y="499"/>
                  </a:lnTo>
                  <a:close/>
                  <a:moveTo>
                    <a:pt x="739" y="499"/>
                  </a:moveTo>
                  <a:lnTo>
                    <a:pt x="738" y="499"/>
                  </a:lnTo>
                  <a:lnTo>
                    <a:pt x="738" y="499"/>
                  </a:lnTo>
                  <a:lnTo>
                    <a:pt x="738" y="498"/>
                  </a:lnTo>
                  <a:lnTo>
                    <a:pt x="738" y="497"/>
                  </a:lnTo>
                  <a:lnTo>
                    <a:pt x="739" y="497"/>
                  </a:lnTo>
                  <a:lnTo>
                    <a:pt x="740" y="498"/>
                  </a:lnTo>
                  <a:lnTo>
                    <a:pt x="740" y="499"/>
                  </a:lnTo>
                  <a:lnTo>
                    <a:pt x="739" y="499"/>
                  </a:lnTo>
                  <a:close/>
                  <a:moveTo>
                    <a:pt x="542" y="498"/>
                  </a:moveTo>
                  <a:lnTo>
                    <a:pt x="542" y="498"/>
                  </a:lnTo>
                  <a:lnTo>
                    <a:pt x="541" y="498"/>
                  </a:lnTo>
                  <a:lnTo>
                    <a:pt x="541" y="498"/>
                  </a:lnTo>
                  <a:lnTo>
                    <a:pt x="542" y="497"/>
                  </a:lnTo>
                  <a:lnTo>
                    <a:pt x="543" y="498"/>
                  </a:lnTo>
                  <a:lnTo>
                    <a:pt x="542" y="498"/>
                  </a:lnTo>
                  <a:close/>
                  <a:moveTo>
                    <a:pt x="1177" y="499"/>
                  </a:moveTo>
                  <a:lnTo>
                    <a:pt x="1175" y="500"/>
                  </a:lnTo>
                  <a:lnTo>
                    <a:pt x="1175" y="499"/>
                  </a:lnTo>
                  <a:lnTo>
                    <a:pt x="1175" y="497"/>
                  </a:lnTo>
                  <a:lnTo>
                    <a:pt x="1176" y="496"/>
                  </a:lnTo>
                  <a:lnTo>
                    <a:pt x="1177" y="496"/>
                  </a:lnTo>
                  <a:lnTo>
                    <a:pt x="1177" y="497"/>
                  </a:lnTo>
                  <a:lnTo>
                    <a:pt x="1177" y="497"/>
                  </a:lnTo>
                  <a:lnTo>
                    <a:pt x="1177" y="499"/>
                  </a:lnTo>
                  <a:close/>
                  <a:moveTo>
                    <a:pt x="739" y="494"/>
                  </a:moveTo>
                  <a:lnTo>
                    <a:pt x="740" y="495"/>
                  </a:lnTo>
                  <a:lnTo>
                    <a:pt x="742" y="495"/>
                  </a:lnTo>
                  <a:lnTo>
                    <a:pt x="743" y="497"/>
                  </a:lnTo>
                  <a:lnTo>
                    <a:pt x="740" y="497"/>
                  </a:lnTo>
                  <a:lnTo>
                    <a:pt x="739" y="497"/>
                  </a:lnTo>
                  <a:lnTo>
                    <a:pt x="739" y="495"/>
                  </a:lnTo>
                  <a:lnTo>
                    <a:pt x="737" y="495"/>
                  </a:lnTo>
                  <a:lnTo>
                    <a:pt x="738" y="494"/>
                  </a:lnTo>
                  <a:lnTo>
                    <a:pt x="739" y="494"/>
                  </a:lnTo>
                  <a:close/>
                  <a:moveTo>
                    <a:pt x="744" y="494"/>
                  </a:moveTo>
                  <a:lnTo>
                    <a:pt x="744" y="494"/>
                  </a:lnTo>
                  <a:lnTo>
                    <a:pt x="743" y="493"/>
                  </a:lnTo>
                  <a:lnTo>
                    <a:pt x="743" y="492"/>
                  </a:lnTo>
                  <a:lnTo>
                    <a:pt x="744" y="492"/>
                  </a:lnTo>
                  <a:lnTo>
                    <a:pt x="745" y="492"/>
                  </a:lnTo>
                  <a:lnTo>
                    <a:pt x="745" y="491"/>
                  </a:lnTo>
                  <a:lnTo>
                    <a:pt x="745" y="491"/>
                  </a:lnTo>
                  <a:lnTo>
                    <a:pt x="745" y="492"/>
                  </a:lnTo>
                  <a:lnTo>
                    <a:pt x="744" y="493"/>
                  </a:lnTo>
                  <a:lnTo>
                    <a:pt x="744" y="494"/>
                  </a:lnTo>
                  <a:close/>
                  <a:moveTo>
                    <a:pt x="542" y="493"/>
                  </a:moveTo>
                  <a:lnTo>
                    <a:pt x="542" y="493"/>
                  </a:lnTo>
                  <a:lnTo>
                    <a:pt x="541" y="492"/>
                  </a:lnTo>
                  <a:lnTo>
                    <a:pt x="541" y="491"/>
                  </a:lnTo>
                  <a:lnTo>
                    <a:pt x="542" y="491"/>
                  </a:lnTo>
                  <a:lnTo>
                    <a:pt x="543" y="491"/>
                  </a:lnTo>
                  <a:lnTo>
                    <a:pt x="543" y="492"/>
                  </a:lnTo>
                  <a:lnTo>
                    <a:pt x="542" y="493"/>
                  </a:lnTo>
                  <a:close/>
                  <a:moveTo>
                    <a:pt x="550" y="485"/>
                  </a:moveTo>
                  <a:lnTo>
                    <a:pt x="549" y="485"/>
                  </a:lnTo>
                  <a:lnTo>
                    <a:pt x="549" y="485"/>
                  </a:lnTo>
                  <a:lnTo>
                    <a:pt x="550" y="485"/>
                  </a:lnTo>
                  <a:lnTo>
                    <a:pt x="550" y="484"/>
                  </a:lnTo>
                  <a:lnTo>
                    <a:pt x="550" y="484"/>
                  </a:lnTo>
                  <a:lnTo>
                    <a:pt x="551" y="484"/>
                  </a:lnTo>
                  <a:lnTo>
                    <a:pt x="551" y="484"/>
                  </a:lnTo>
                  <a:lnTo>
                    <a:pt x="551" y="485"/>
                  </a:lnTo>
                  <a:lnTo>
                    <a:pt x="550" y="485"/>
                  </a:lnTo>
                  <a:close/>
                  <a:moveTo>
                    <a:pt x="554" y="482"/>
                  </a:moveTo>
                  <a:lnTo>
                    <a:pt x="554" y="483"/>
                  </a:lnTo>
                  <a:lnTo>
                    <a:pt x="553" y="482"/>
                  </a:lnTo>
                  <a:lnTo>
                    <a:pt x="553" y="482"/>
                  </a:lnTo>
                  <a:lnTo>
                    <a:pt x="553" y="482"/>
                  </a:lnTo>
                  <a:lnTo>
                    <a:pt x="554" y="482"/>
                  </a:lnTo>
                  <a:lnTo>
                    <a:pt x="554" y="482"/>
                  </a:lnTo>
                  <a:close/>
                  <a:moveTo>
                    <a:pt x="724" y="483"/>
                  </a:moveTo>
                  <a:lnTo>
                    <a:pt x="723" y="484"/>
                  </a:lnTo>
                  <a:lnTo>
                    <a:pt x="723" y="485"/>
                  </a:lnTo>
                  <a:lnTo>
                    <a:pt x="722" y="485"/>
                  </a:lnTo>
                  <a:lnTo>
                    <a:pt x="721" y="487"/>
                  </a:lnTo>
                  <a:lnTo>
                    <a:pt x="720" y="487"/>
                  </a:lnTo>
                  <a:lnTo>
                    <a:pt x="718" y="484"/>
                  </a:lnTo>
                  <a:lnTo>
                    <a:pt x="716" y="484"/>
                  </a:lnTo>
                  <a:lnTo>
                    <a:pt x="716" y="484"/>
                  </a:lnTo>
                  <a:lnTo>
                    <a:pt x="715" y="484"/>
                  </a:lnTo>
                  <a:lnTo>
                    <a:pt x="711" y="481"/>
                  </a:lnTo>
                  <a:lnTo>
                    <a:pt x="710" y="480"/>
                  </a:lnTo>
                  <a:lnTo>
                    <a:pt x="710" y="479"/>
                  </a:lnTo>
                  <a:lnTo>
                    <a:pt x="712" y="478"/>
                  </a:lnTo>
                  <a:lnTo>
                    <a:pt x="712" y="477"/>
                  </a:lnTo>
                  <a:lnTo>
                    <a:pt x="713" y="477"/>
                  </a:lnTo>
                  <a:lnTo>
                    <a:pt x="714" y="478"/>
                  </a:lnTo>
                  <a:lnTo>
                    <a:pt x="716" y="480"/>
                  </a:lnTo>
                  <a:lnTo>
                    <a:pt x="717" y="480"/>
                  </a:lnTo>
                  <a:lnTo>
                    <a:pt x="717" y="480"/>
                  </a:lnTo>
                  <a:lnTo>
                    <a:pt x="723" y="481"/>
                  </a:lnTo>
                  <a:lnTo>
                    <a:pt x="724" y="482"/>
                  </a:lnTo>
                  <a:lnTo>
                    <a:pt x="724" y="483"/>
                  </a:lnTo>
                  <a:close/>
                  <a:moveTo>
                    <a:pt x="1139" y="476"/>
                  </a:moveTo>
                  <a:lnTo>
                    <a:pt x="1138" y="476"/>
                  </a:lnTo>
                  <a:lnTo>
                    <a:pt x="1138" y="476"/>
                  </a:lnTo>
                  <a:lnTo>
                    <a:pt x="1138" y="476"/>
                  </a:lnTo>
                  <a:lnTo>
                    <a:pt x="1138" y="475"/>
                  </a:lnTo>
                  <a:lnTo>
                    <a:pt x="1139" y="476"/>
                  </a:lnTo>
                  <a:lnTo>
                    <a:pt x="1139" y="476"/>
                  </a:lnTo>
                  <a:close/>
                  <a:moveTo>
                    <a:pt x="1157" y="473"/>
                  </a:moveTo>
                  <a:lnTo>
                    <a:pt x="1156" y="473"/>
                  </a:lnTo>
                  <a:lnTo>
                    <a:pt x="1156" y="473"/>
                  </a:lnTo>
                  <a:lnTo>
                    <a:pt x="1156" y="472"/>
                  </a:lnTo>
                  <a:lnTo>
                    <a:pt x="1156" y="472"/>
                  </a:lnTo>
                  <a:lnTo>
                    <a:pt x="1157" y="472"/>
                  </a:lnTo>
                  <a:lnTo>
                    <a:pt x="1157" y="472"/>
                  </a:lnTo>
                  <a:lnTo>
                    <a:pt x="1157" y="473"/>
                  </a:lnTo>
                  <a:close/>
                  <a:moveTo>
                    <a:pt x="563" y="473"/>
                  </a:moveTo>
                  <a:lnTo>
                    <a:pt x="562" y="473"/>
                  </a:lnTo>
                  <a:lnTo>
                    <a:pt x="561" y="473"/>
                  </a:lnTo>
                  <a:lnTo>
                    <a:pt x="561" y="472"/>
                  </a:lnTo>
                  <a:lnTo>
                    <a:pt x="562" y="472"/>
                  </a:lnTo>
                  <a:lnTo>
                    <a:pt x="563" y="472"/>
                  </a:lnTo>
                  <a:lnTo>
                    <a:pt x="563" y="473"/>
                  </a:lnTo>
                  <a:close/>
                  <a:moveTo>
                    <a:pt x="622" y="473"/>
                  </a:moveTo>
                  <a:lnTo>
                    <a:pt x="621" y="473"/>
                  </a:lnTo>
                  <a:lnTo>
                    <a:pt x="620" y="472"/>
                  </a:lnTo>
                  <a:lnTo>
                    <a:pt x="620" y="471"/>
                  </a:lnTo>
                  <a:lnTo>
                    <a:pt x="621" y="471"/>
                  </a:lnTo>
                  <a:lnTo>
                    <a:pt x="622" y="471"/>
                  </a:lnTo>
                  <a:lnTo>
                    <a:pt x="622" y="471"/>
                  </a:lnTo>
                  <a:lnTo>
                    <a:pt x="622" y="472"/>
                  </a:lnTo>
                  <a:lnTo>
                    <a:pt x="622" y="473"/>
                  </a:lnTo>
                  <a:close/>
                  <a:moveTo>
                    <a:pt x="721" y="472"/>
                  </a:moveTo>
                  <a:lnTo>
                    <a:pt x="720" y="473"/>
                  </a:lnTo>
                  <a:lnTo>
                    <a:pt x="719" y="473"/>
                  </a:lnTo>
                  <a:lnTo>
                    <a:pt x="719" y="472"/>
                  </a:lnTo>
                  <a:lnTo>
                    <a:pt x="719" y="471"/>
                  </a:lnTo>
                  <a:lnTo>
                    <a:pt x="720" y="470"/>
                  </a:lnTo>
                  <a:lnTo>
                    <a:pt x="720" y="471"/>
                  </a:lnTo>
                  <a:lnTo>
                    <a:pt x="721" y="472"/>
                  </a:lnTo>
                  <a:close/>
                  <a:moveTo>
                    <a:pt x="865" y="470"/>
                  </a:moveTo>
                  <a:lnTo>
                    <a:pt x="864" y="470"/>
                  </a:lnTo>
                  <a:lnTo>
                    <a:pt x="864" y="470"/>
                  </a:lnTo>
                  <a:lnTo>
                    <a:pt x="863" y="470"/>
                  </a:lnTo>
                  <a:lnTo>
                    <a:pt x="862" y="469"/>
                  </a:lnTo>
                  <a:lnTo>
                    <a:pt x="863" y="468"/>
                  </a:lnTo>
                  <a:lnTo>
                    <a:pt x="865" y="467"/>
                  </a:lnTo>
                  <a:lnTo>
                    <a:pt x="869" y="467"/>
                  </a:lnTo>
                  <a:lnTo>
                    <a:pt x="869" y="468"/>
                  </a:lnTo>
                  <a:lnTo>
                    <a:pt x="868" y="468"/>
                  </a:lnTo>
                  <a:lnTo>
                    <a:pt x="866" y="470"/>
                  </a:lnTo>
                  <a:lnTo>
                    <a:pt x="865" y="470"/>
                  </a:lnTo>
                  <a:close/>
                  <a:moveTo>
                    <a:pt x="621" y="469"/>
                  </a:moveTo>
                  <a:lnTo>
                    <a:pt x="620" y="470"/>
                  </a:lnTo>
                  <a:lnTo>
                    <a:pt x="619" y="469"/>
                  </a:lnTo>
                  <a:lnTo>
                    <a:pt x="619" y="468"/>
                  </a:lnTo>
                  <a:lnTo>
                    <a:pt x="620" y="467"/>
                  </a:lnTo>
                  <a:lnTo>
                    <a:pt x="621" y="468"/>
                  </a:lnTo>
                  <a:lnTo>
                    <a:pt x="621" y="469"/>
                  </a:lnTo>
                  <a:close/>
                  <a:moveTo>
                    <a:pt x="570" y="466"/>
                  </a:moveTo>
                  <a:lnTo>
                    <a:pt x="569" y="466"/>
                  </a:lnTo>
                  <a:lnTo>
                    <a:pt x="569" y="466"/>
                  </a:lnTo>
                  <a:lnTo>
                    <a:pt x="569" y="465"/>
                  </a:lnTo>
                  <a:lnTo>
                    <a:pt x="569" y="465"/>
                  </a:lnTo>
                  <a:lnTo>
                    <a:pt x="570" y="465"/>
                  </a:lnTo>
                  <a:lnTo>
                    <a:pt x="570" y="465"/>
                  </a:lnTo>
                  <a:lnTo>
                    <a:pt x="570" y="466"/>
                  </a:lnTo>
                  <a:close/>
                  <a:moveTo>
                    <a:pt x="675" y="464"/>
                  </a:moveTo>
                  <a:lnTo>
                    <a:pt x="673" y="466"/>
                  </a:lnTo>
                  <a:lnTo>
                    <a:pt x="672" y="466"/>
                  </a:lnTo>
                  <a:lnTo>
                    <a:pt x="672" y="464"/>
                  </a:lnTo>
                  <a:lnTo>
                    <a:pt x="673" y="463"/>
                  </a:lnTo>
                  <a:lnTo>
                    <a:pt x="675" y="462"/>
                  </a:lnTo>
                  <a:lnTo>
                    <a:pt x="675" y="464"/>
                  </a:lnTo>
                  <a:close/>
                  <a:moveTo>
                    <a:pt x="689" y="462"/>
                  </a:moveTo>
                  <a:lnTo>
                    <a:pt x="689" y="462"/>
                  </a:lnTo>
                  <a:lnTo>
                    <a:pt x="688" y="465"/>
                  </a:lnTo>
                  <a:lnTo>
                    <a:pt x="687" y="465"/>
                  </a:lnTo>
                  <a:lnTo>
                    <a:pt x="685" y="465"/>
                  </a:lnTo>
                  <a:lnTo>
                    <a:pt x="687" y="462"/>
                  </a:lnTo>
                  <a:lnTo>
                    <a:pt x="688" y="462"/>
                  </a:lnTo>
                  <a:lnTo>
                    <a:pt x="689" y="462"/>
                  </a:lnTo>
                  <a:close/>
                  <a:moveTo>
                    <a:pt x="524" y="465"/>
                  </a:moveTo>
                  <a:lnTo>
                    <a:pt x="523" y="465"/>
                  </a:lnTo>
                  <a:lnTo>
                    <a:pt x="522" y="464"/>
                  </a:lnTo>
                  <a:lnTo>
                    <a:pt x="524" y="461"/>
                  </a:lnTo>
                  <a:lnTo>
                    <a:pt x="525" y="461"/>
                  </a:lnTo>
                  <a:lnTo>
                    <a:pt x="526" y="462"/>
                  </a:lnTo>
                  <a:lnTo>
                    <a:pt x="526" y="463"/>
                  </a:lnTo>
                  <a:lnTo>
                    <a:pt x="525" y="464"/>
                  </a:lnTo>
                  <a:lnTo>
                    <a:pt x="524" y="465"/>
                  </a:lnTo>
                  <a:close/>
                  <a:moveTo>
                    <a:pt x="845" y="463"/>
                  </a:moveTo>
                  <a:lnTo>
                    <a:pt x="845" y="463"/>
                  </a:lnTo>
                  <a:lnTo>
                    <a:pt x="844" y="462"/>
                  </a:lnTo>
                  <a:lnTo>
                    <a:pt x="844" y="461"/>
                  </a:lnTo>
                  <a:lnTo>
                    <a:pt x="845" y="461"/>
                  </a:lnTo>
                  <a:lnTo>
                    <a:pt x="845" y="461"/>
                  </a:lnTo>
                  <a:lnTo>
                    <a:pt x="845" y="461"/>
                  </a:lnTo>
                  <a:lnTo>
                    <a:pt x="845" y="462"/>
                  </a:lnTo>
                  <a:lnTo>
                    <a:pt x="845" y="463"/>
                  </a:lnTo>
                  <a:close/>
                  <a:moveTo>
                    <a:pt x="647" y="461"/>
                  </a:moveTo>
                  <a:lnTo>
                    <a:pt x="646" y="461"/>
                  </a:lnTo>
                  <a:lnTo>
                    <a:pt x="646" y="461"/>
                  </a:lnTo>
                  <a:lnTo>
                    <a:pt x="646" y="460"/>
                  </a:lnTo>
                  <a:lnTo>
                    <a:pt x="646" y="460"/>
                  </a:lnTo>
                  <a:lnTo>
                    <a:pt x="647" y="460"/>
                  </a:lnTo>
                  <a:lnTo>
                    <a:pt x="647" y="460"/>
                  </a:lnTo>
                  <a:lnTo>
                    <a:pt x="647" y="461"/>
                  </a:lnTo>
                  <a:close/>
                  <a:moveTo>
                    <a:pt x="647" y="460"/>
                  </a:moveTo>
                  <a:lnTo>
                    <a:pt x="647" y="460"/>
                  </a:lnTo>
                  <a:lnTo>
                    <a:pt x="647" y="460"/>
                  </a:lnTo>
                  <a:lnTo>
                    <a:pt x="647" y="460"/>
                  </a:lnTo>
                  <a:close/>
                  <a:moveTo>
                    <a:pt x="1151" y="461"/>
                  </a:moveTo>
                  <a:lnTo>
                    <a:pt x="1151" y="461"/>
                  </a:lnTo>
                  <a:lnTo>
                    <a:pt x="1150" y="460"/>
                  </a:lnTo>
                  <a:lnTo>
                    <a:pt x="1151" y="459"/>
                  </a:lnTo>
                  <a:lnTo>
                    <a:pt x="1151" y="459"/>
                  </a:lnTo>
                  <a:lnTo>
                    <a:pt x="1151" y="460"/>
                  </a:lnTo>
                  <a:lnTo>
                    <a:pt x="1151" y="460"/>
                  </a:lnTo>
                  <a:lnTo>
                    <a:pt x="1151" y="461"/>
                  </a:lnTo>
                  <a:close/>
                  <a:moveTo>
                    <a:pt x="644" y="460"/>
                  </a:moveTo>
                  <a:lnTo>
                    <a:pt x="643" y="460"/>
                  </a:lnTo>
                  <a:lnTo>
                    <a:pt x="643" y="460"/>
                  </a:lnTo>
                  <a:lnTo>
                    <a:pt x="643" y="460"/>
                  </a:lnTo>
                  <a:lnTo>
                    <a:pt x="644" y="459"/>
                  </a:lnTo>
                  <a:lnTo>
                    <a:pt x="645" y="460"/>
                  </a:lnTo>
                  <a:lnTo>
                    <a:pt x="644" y="460"/>
                  </a:lnTo>
                  <a:close/>
                  <a:moveTo>
                    <a:pt x="634" y="460"/>
                  </a:moveTo>
                  <a:lnTo>
                    <a:pt x="634" y="460"/>
                  </a:lnTo>
                  <a:lnTo>
                    <a:pt x="633" y="459"/>
                  </a:lnTo>
                  <a:lnTo>
                    <a:pt x="634" y="458"/>
                  </a:lnTo>
                  <a:lnTo>
                    <a:pt x="635" y="458"/>
                  </a:lnTo>
                  <a:lnTo>
                    <a:pt x="635" y="459"/>
                  </a:lnTo>
                  <a:lnTo>
                    <a:pt x="635" y="460"/>
                  </a:lnTo>
                  <a:lnTo>
                    <a:pt x="634" y="460"/>
                  </a:lnTo>
                  <a:close/>
                  <a:moveTo>
                    <a:pt x="1123" y="466"/>
                  </a:moveTo>
                  <a:lnTo>
                    <a:pt x="1121" y="466"/>
                  </a:lnTo>
                  <a:lnTo>
                    <a:pt x="1120" y="465"/>
                  </a:lnTo>
                  <a:lnTo>
                    <a:pt x="1120" y="464"/>
                  </a:lnTo>
                  <a:lnTo>
                    <a:pt x="1121" y="463"/>
                  </a:lnTo>
                  <a:lnTo>
                    <a:pt x="1121" y="461"/>
                  </a:lnTo>
                  <a:lnTo>
                    <a:pt x="1121" y="460"/>
                  </a:lnTo>
                  <a:lnTo>
                    <a:pt x="1123" y="458"/>
                  </a:lnTo>
                  <a:lnTo>
                    <a:pt x="1124" y="458"/>
                  </a:lnTo>
                  <a:lnTo>
                    <a:pt x="1126" y="460"/>
                  </a:lnTo>
                  <a:lnTo>
                    <a:pt x="1126" y="462"/>
                  </a:lnTo>
                  <a:lnTo>
                    <a:pt x="1124" y="463"/>
                  </a:lnTo>
                  <a:lnTo>
                    <a:pt x="1124" y="464"/>
                  </a:lnTo>
                  <a:lnTo>
                    <a:pt x="1123" y="466"/>
                  </a:lnTo>
                  <a:close/>
                  <a:moveTo>
                    <a:pt x="878" y="466"/>
                  </a:moveTo>
                  <a:lnTo>
                    <a:pt x="879" y="468"/>
                  </a:lnTo>
                  <a:lnTo>
                    <a:pt x="878" y="468"/>
                  </a:lnTo>
                  <a:lnTo>
                    <a:pt x="878" y="468"/>
                  </a:lnTo>
                  <a:lnTo>
                    <a:pt x="875" y="468"/>
                  </a:lnTo>
                  <a:lnTo>
                    <a:pt x="874" y="467"/>
                  </a:lnTo>
                  <a:lnTo>
                    <a:pt x="873" y="467"/>
                  </a:lnTo>
                  <a:lnTo>
                    <a:pt x="871" y="468"/>
                  </a:lnTo>
                  <a:lnTo>
                    <a:pt x="870" y="468"/>
                  </a:lnTo>
                  <a:lnTo>
                    <a:pt x="868" y="465"/>
                  </a:lnTo>
                  <a:lnTo>
                    <a:pt x="868" y="461"/>
                  </a:lnTo>
                  <a:lnTo>
                    <a:pt x="868" y="461"/>
                  </a:lnTo>
                  <a:lnTo>
                    <a:pt x="868" y="460"/>
                  </a:lnTo>
                  <a:lnTo>
                    <a:pt x="869" y="458"/>
                  </a:lnTo>
                  <a:lnTo>
                    <a:pt x="872" y="458"/>
                  </a:lnTo>
                  <a:lnTo>
                    <a:pt x="872" y="458"/>
                  </a:lnTo>
                  <a:lnTo>
                    <a:pt x="872" y="459"/>
                  </a:lnTo>
                  <a:lnTo>
                    <a:pt x="875" y="462"/>
                  </a:lnTo>
                  <a:lnTo>
                    <a:pt x="875" y="463"/>
                  </a:lnTo>
                  <a:lnTo>
                    <a:pt x="878" y="466"/>
                  </a:lnTo>
                  <a:close/>
                  <a:moveTo>
                    <a:pt x="679" y="460"/>
                  </a:moveTo>
                  <a:lnTo>
                    <a:pt x="678" y="461"/>
                  </a:lnTo>
                  <a:lnTo>
                    <a:pt x="677" y="460"/>
                  </a:lnTo>
                  <a:lnTo>
                    <a:pt x="676" y="460"/>
                  </a:lnTo>
                  <a:lnTo>
                    <a:pt x="676" y="459"/>
                  </a:lnTo>
                  <a:lnTo>
                    <a:pt x="676" y="458"/>
                  </a:lnTo>
                  <a:lnTo>
                    <a:pt x="677" y="458"/>
                  </a:lnTo>
                  <a:lnTo>
                    <a:pt x="678" y="457"/>
                  </a:lnTo>
                  <a:lnTo>
                    <a:pt x="680" y="458"/>
                  </a:lnTo>
                  <a:lnTo>
                    <a:pt x="679" y="460"/>
                  </a:lnTo>
                  <a:close/>
                  <a:moveTo>
                    <a:pt x="717" y="459"/>
                  </a:moveTo>
                  <a:lnTo>
                    <a:pt x="716" y="459"/>
                  </a:lnTo>
                  <a:lnTo>
                    <a:pt x="716" y="459"/>
                  </a:lnTo>
                  <a:lnTo>
                    <a:pt x="716" y="458"/>
                  </a:lnTo>
                  <a:lnTo>
                    <a:pt x="717" y="457"/>
                  </a:lnTo>
                  <a:lnTo>
                    <a:pt x="717" y="457"/>
                  </a:lnTo>
                  <a:lnTo>
                    <a:pt x="718" y="458"/>
                  </a:lnTo>
                  <a:lnTo>
                    <a:pt x="717" y="459"/>
                  </a:lnTo>
                  <a:close/>
                  <a:moveTo>
                    <a:pt x="710" y="457"/>
                  </a:moveTo>
                  <a:lnTo>
                    <a:pt x="710" y="460"/>
                  </a:lnTo>
                  <a:lnTo>
                    <a:pt x="710" y="460"/>
                  </a:lnTo>
                  <a:lnTo>
                    <a:pt x="710" y="463"/>
                  </a:lnTo>
                  <a:lnTo>
                    <a:pt x="711" y="464"/>
                  </a:lnTo>
                  <a:lnTo>
                    <a:pt x="711" y="466"/>
                  </a:lnTo>
                  <a:lnTo>
                    <a:pt x="710" y="467"/>
                  </a:lnTo>
                  <a:lnTo>
                    <a:pt x="710" y="468"/>
                  </a:lnTo>
                  <a:lnTo>
                    <a:pt x="709" y="469"/>
                  </a:lnTo>
                  <a:lnTo>
                    <a:pt x="708" y="469"/>
                  </a:lnTo>
                  <a:lnTo>
                    <a:pt x="708" y="468"/>
                  </a:lnTo>
                  <a:lnTo>
                    <a:pt x="707" y="470"/>
                  </a:lnTo>
                  <a:lnTo>
                    <a:pt x="706" y="471"/>
                  </a:lnTo>
                  <a:lnTo>
                    <a:pt x="706" y="471"/>
                  </a:lnTo>
                  <a:lnTo>
                    <a:pt x="708" y="472"/>
                  </a:lnTo>
                  <a:lnTo>
                    <a:pt x="709" y="473"/>
                  </a:lnTo>
                  <a:lnTo>
                    <a:pt x="710" y="477"/>
                  </a:lnTo>
                  <a:lnTo>
                    <a:pt x="709" y="478"/>
                  </a:lnTo>
                  <a:lnTo>
                    <a:pt x="707" y="478"/>
                  </a:lnTo>
                  <a:lnTo>
                    <a:pt x="706" y="477"/>
                  </a:lnTo>
                  <a:lnTo>
                    <a:pt x="706" y="476"/>
                  </a:lnTo>
                  <a:lnTo>
                    <a:pt x="704" y="473"/>
                  </a:lnTo>
                  <a:lnTo>
                    <a:pt x="704" y="472"/>
                  </a:lnTo>
                  <a:lnTo>
                    <a:pt x="704" y="472"/>
                  </a:lnTo>
                  <a:lnTo>
                    <a:pt x="704" y="470"/>
                  </a:lnTo>
                  <a:lnTo>
                    <a:pt x="704" y="469"/>
                  </a:lnTo>
                  <a:lnTo>
                    <a:pt x="703" y="468"/>
                  </a:lnTo>
                  <a:lnTo>
                    <a:pt x="700" y="465"/>
                  </a:lnTo>
                  <a:lnTo>
                    <a:pt x="698" y="465"/>
                  </a:lnTo>
                  <a:lnTo>
                    <a:pt x="698" y="464"/>
                  </a:lnTo>
                  <a:lnTo>
                    <a:pt x="699" y="463"/>
                  </a:lnTo>
                  <a:lnTo>
                    <a:pt x="701" y="461"/>
                  </a:lnTo>
                  <a:lnTo>
                    <a:pt x="702" y="462"/>
                  </a:lnTo>
                  <a:lnTo>
                    <a:pt x="702" y="460"/>
                  </a:lnTo>
                  <a:lnTo>
                    <a:pt x="705" y="459"/>
                  </a:lnTo>
                  <a:lnTo>
                    <a:pt x="706" y="460"/>
                  </a:lnTo>
                  <a:lnTo>
                    <a:pt x="708" y="459"/>
                  </a:lnTo>
                  <a:lnTo>
                    <a:pt x="709" y="457"/>
                  </a:lnTo>
                  <a:lnTo>
                    <a:pt x="710" y="457"/>
                  </a:lnTo>
                  <a:close/>
                  <a:moveTo>
                    <a:pt x="704" y="458"/>
                  </a:moveTo>
                  <a:lnTo>
                    <a:pt x="702" y="458"/>
                  </a:lnTo>
                  <a:lnTo>
                    <a:pt x="702" y="458"/>
                  </a:lnTo>
                  <a:lnTo>
                    <a:pt x="702" y="457"/>
                  </a:lnTo>
                  <a:lnTo>
                    <a:pt x="702" y="456"/>
                  </a:lnTo>
                  <a:lnTo>
                    <a:pt x="705" y="457"/>
                  </a:lnTo>
                  <a:lnTo>
                    <a:pt x="704" y="458"/>
                  </a:lnTo>
                  <a:close/>
                  <a:moveTo>
                    <a:pt x="845" y="458"/>
                  </a:moveTo>
                  <a:lnTo>
                    <a:pt x="844" y="458"/>
                  </a:lnTo>
                  <a:lnTo>
                    <a:pt x="843" y="457"/>
                  </a:lnTo>
                  <a:lnTo>
                    <a:pt x="844" y="456"/>
                  </a:lnTo>
                  <a:lnTo>
                    <a:pt x="844" y="456"/>
                  </a:lnTo>
                  <a:lnTo>
                    <a:pt x="845" y="458"/>
                  </a:lnTo>
                  <a:lnTo>
                    <a:pt x="845" y="458"/>
                  </a:lnTo>
                  <a:close/>
                  <a:moveTo>
                    <a:pt x="711" y="457"/>
                  </a:moveTo>
                  <a:lnTo>
                    <a:pt x="711" y="457"/>
                  </a:lnTo>
                  <a:lnTo>
                    <a:pt x="711" y="457"/>
                  </a:lnTo>
                  <a:lnTo>
                    <a:pt x="711" y="456"/>
                  </a:lnTo>
                  <a:lnTo>
                    <a:pt x="711" y="456"/>
                  </a:lnTo>
                  <a:lnTo>
                    <a:pt x="711" y="456"/>
                  </a:lnTo>
                  <a:lnTo>
                    <a:pt x="712" y="456"/>
                  </a:lnTo>
                  <a:lnTo>
                    <a:pt x="712" y="457"/>
                  </a:lnTo>
                  <a:lnTo>
                    <a:pt x="711" y="457"/>
                  </a:lnTo>
                  <a:close/>
                  <a:moveTo>
                    <a:pt x="508" y="455"/>
                  </a:moveTo>
                  <a:lnTo>
                    <a:pt x="509" y="456"/>
                  </a:lnTo>
                  <a:lnTo>
                    <a:pt x="510" y="456"/>
                  </a:lnTo>
                  <a:lnTo>
                    <a:pt x="513" y="459"/>
                  </a:lnTo>
                  <a:lnTo>
                    <a:pt x="514" y="459"/>
                  </a:lnTo>
                  <a:lnTo>
                    <a:pt x="514" y="460"/>
                  </a:lnTo>
                  <a:lnTo>
                    <a:pt x="513" y="461"/>
                  </a:lnTo>
                  <a:lnTo>
                    <a:pt x="513" y="460"/>
                  </a:lnTo>
                  <a:lnTo>
                    <a:pt x="512" y="460"/>
                  </a:lnTo>
                  <a:lnTo>
                    <a:pt x="507" y="456"/>
                  </a:lnTo>
                  <a:lnTo>
                    <a:pt x="507" y="455"/>
                  </a:lnTo>
                  <a:lnTo>
                    <a:pt x="508" y="455"/>
                  </a:lnTo>
                  <a:close/>
                  <a:moveTo>
                    <a:pt x="848" y="452"/>
                  </a:moveTo>
                  <a:lnTo>
                    <a:pt x="849" y="453"/>
                  </a:lnTo>
                  <a:lnTo>
                    <a:pt x="850" y="453"/>
                  </a:lnTo>
                  <a:lnTo>
                    <a:pt x="852" y="454"/>
                  </a:lnTo>
                  <a:lnTo>
                    <a:pt x="854" y="453"/>
                  </a:lnTo>
                  <a:lnTo>
                    <a:pt x="854" y="453"/>
                  </a:lnTo>
                  <a:lnTo>
                    <a:pt x="856" y="453"/>
                  </a:lnTo>
                  <a:lnTo>
                    <a:pt x="856" y="453"/>
                  </a:lnTo>
                  <a:lnTo>
                    <a:pt x="859" y="453"/>
                  </a:lnTo>
                  <a:lnTo>
                    <a:pt x="859" y="454"/>
                  </a:lnTo>
                  <a:lnTo>
                    <a:pt x="860" y="455"/>
                  </a:lnTo>
                  <a:lnTo>
                    <a:pt x="860" y="457"/>
                  </a:lnTo>
                  <a:lnTo>
                    <a:pt x="857" y="459"/>
                  </a:lnTo>
                  <a:lnTo>
                    <a:pt x="857" y="463"/>
                  </a:lnTo>
                  <a:lnTo>
                    <a:pt x="857" y="463"/>
                  </a:lnTo>
                  <a:lnTo>
                    <a:pt x="858" y="466"/>
                  </a:lnTo>
                  <a:lnTo>
                    <a:pt x="859" y="468"/>
                  </a:lnTo>
                  <a:lnTo>
                    <a:pt x="859" y="469"/>
                  </a:lnTo>
                  <a:lnTo>
                    <a:pt x="859" y="469"/>
                  </a:lnTo>
                  <a:lnTo>
                    <a:pt x="859" y="470"/>
                  </a:lnTo>
                  <a:lnTo>
                    <a:pt x="860" y="471"/>
                  </a:lnTo>
                  <a:lnTo>
                    <a:pt x="859" y="472"/>
                  </a:lnTo>
                  <a:lnTo>
                    <a:pt x="858" y="472"/>
                  </a:lnTo>
                  <a:lnTo>
                    <a:pt x="857" y="473"/>
                  </a:lnTo>
                  <a:lnTo>
                    <a:pt x="857" y="476"/>
                  </a:lnTo>
                  <a:lnTo>
                    <a:pt x="857" y="476"/>
                  </a:lnTo>
                  <a:lnTo>
                    <a:pt x="857" y="478"/>
                  </a:lnTo>
                  <a:lnTo>
                    <a:pt x="858" y="480"/>
                  </a:lnTo>
                  <a:lnTo>
                    <a:pt x="858" y="483"/>
                  </a:lnTo>
                  <a:lnTo>
                    <a:pt x="858" y="484"/>
                  </a:lnTo>
                  <a:lnTo>
                    <a:pt x="858" y="485"/>
                  </a:lnTo>
                  <a:lnTo>
                    <a:pt x="858" y="487"/>
                  </a:lnTo>
                  <a:lnTo>
                    <a:pt x="859" y="487"/>
                  </a:lnTo>
                  <a:lnTo>
                    <a:pt x="859" y="489"/>
                  </a:lnTo>
                  <a:lnTo>
                    <a:pt x="859" y="490"/>
                  </a:lnTo>
                  <a:lnTo>
                    <a:pt x="860" y="494"/>
                  </a:lnTo>
                  <a:lnTo>
                    <a:pt x="861" y="494"/>
                  </a:lnTo>
                  <a:lnTo>
                    <a:pt x="861" y="494"/>
                  </a:lnTo>
                  <a:lnTo>
                    <a:pt x="863" y="494"/>
                  </a:lnTo>
                  <a:lnTo>
                    <a:pt x="863" y="495"/>
                  </a:lnTo>
                  <a:lnTo>
                    <a:pt x="861" y="495"/>
                  </a:lnTo>
                  <a:lnTo>
                    <a:pt x="861" y="496"/>
                  </a:lnTo>
                  <a:lnTo>
                    <a:pt x="860" y="497"/>
                  </a:lnTo>
                  <a:lnTo>
                    <a:pt x="860" y="498"/>
                  </a:lnTo>
                  <a:lnTo>
                    <a:pt x="861" y="498"/>
                  </a:lnTo>
                  <a:lnTo>
                    <a:pt x="861" y="499"/>
                  </a:lnTo>
                  <a:lnTo>
                    <a:pt x="860" y="499"/>
                  </a:lnTo>
                  <a:lnTo>
                    <a:pt x="858" y="501"/>
                  </a:lnTo>
                  <a:lnTo>
                    <a:pt x="856" y="501"/>
                  </a:lnTo>
                  <a:lnTo>
                    <a:pt x="855" y="502"/>
                  </a:lnTo>
                  <a:lnTo>
                    <a:pt x="854" y="502"/>
                  </a:lnTo>
                  <a:lnTo>
                    <a:pt x="852" y="499"/>
                  </a:lnTo>
                  <a:lnTo>
                    <a:pt x="852" y="498"/>
                  </a:lnTo>
                  <a:lnTo>
                    <a:pt x="851" y="498"/>
                  </a:lnTo>
                  <a:lnTo>
                    <a:pt x="851" y="493"/>
                  </a:lnTo>
                  <a:lnTo>
                    <a:pt x="851" y="492"/>
                  </a:lnTo>
                  <a:lnTo>
                    <a:pt x="851" y="491"/>
                  </a:lnTo>
                  <a:lnTo>
                    <a:pt x="850" y="490"/>
                  </a:lnTo>
                  <a:lnTo>
                    <a:pt x="850" y="490"/>
                  </a:lnTo>
                  <a:lnTo>
                    <a:pt x="849" y="490"/>
                  </a:lnTo>
                  <a:lnTo>
                    <a:pt x="848" y="490"/>
                  </a:lnTo>
                  <a:lnTo>
                    <a:pt x="846" y="490"/>
                  </a:lnTo>
                  <a:lnTo>
                    <a:pt x="846" y="491"/>
                  </a:lnTo>
                  <a:lnTo>
                    <a:pt x="844" y="490"/>
                  </a:lnTo>
                  <a:lnTo>
                    <a:pt x="844" y="488"/>
                  </a:lnTo>
                  <a:lnTo>
                    <a:pt x="845" y="487"/>
                  </a:lnTo>
                  <a:lnTo>
                    <a:pt x="844" y="486"/>
                  </a:lnTo>
                  <a:lnTo>
                    <a:pt x="844" y="485"/>
                  </a:lnTo>
                  <a:lnTo>
                    <a:pt x="845" y="484"/>
                  </a:lnTo>
                  <a:lnTo>
                    <a:pt x="845" y="483"/>
                  </a:lnTo>
                  <a:lnTo>
                    <a:pt x="844" y="483"/>
                  </a:lnTo>
                  <a:lnTo>
                    <a:pt x="843" y="481"/>
                  </a:lnTo>
                  <a:lnTo>
                    <a:pt x="843" y="480"/>
                  </a:lnTo>
                  <a:lnTo>
                    <a:pt x="843" y="479"/>
                  </a:lnTo>
                  <a:lnTo>
                    <a:pt x="846" y="479"/>
                  </a:lnTo>
                  <a:lnTo>
                    <a:pt x="846" y="478"/>
                  </a:lnTo>
                  <a:lnTo>
                    <a:pt x="845" y="477"/>
                  </a:lnTo>
                  <a:lnTo>
                    <a:pt x="845" y="475"/>
                  </a:lnTo>
                  <a:lnTo>
                    <a:pt x="846" y="474"/>
                  </a:lnTo>
                  <a:lnTo>
                    <a:pt x="846" y="474"/>
                  </a:lnTo>
                  <a:lnTo>
                    <a:pt x="841" y="471"/>
                  </a:lnTo>
                  <a:lnTo>
                    <a:pt x="841" y="470"/>
                  </a:lnTo>
                  <a:lnTo>
                    <a:pt x="843" y="469"/>
                  </a:lnTo>
                  <a:lnTo>
                    <a:pt x="843" y="468"/>
                  </a:lnTo>
                  <a:lnTo>
                    <a:pt x="846" y="468"/>
                  </a:lnTo>
                  <a:lnTo>
                    <a:pt x="847" y="468"/>
                  </a:lnTo>
                  <a:lnTo>
                    <a:pt x="847" y="465"/>
                  </a:lnTo>
                  <a:lnTo>
                    <a:pt x="847" y="465"/>
                  </a:lnTo>
                  <a:lnTo>
                    <a:pt x="846" y="460"/>
                  </a:lnTo>
                  <a:lnTo>
                    <a:pt x="847" y="459"/>
                  </a:lnTo>
                  <a:lnTo>
                    <a:pt x="847" y="457"/>
                  </a:lnTo>
                  <a:lnTo>
                    <a:pt x="848" y="456"/>
                  </a:lnTo>
                  <a:lnTo>
                    <a:pt x="847" y="454"/>
                  </a:lnTo>
                  <a:lnTo>
                    <a:pt x="847" y="452"/>
                  </a:lnTo>
                  <a:lnTo>
                    <a:pt x="848" y="452"/>
                  </a:lnTo>
                  <a:close/>
                  <a:moveTo>
                    <a:pt x="694" y="452"/>
                  </a:moveTo>
                  <a:lnTo>
                    <a:pt x="694" y="452"/>
                  </a:lnTo>
                  <a:lnTo>
                    <a:pt x="695" y="452"/>
                  </a:lnTo>
                  <a:lnTo>
                    <a:pt x="698" y="455"/>
                  </a:lnTo>
                  <a:lnTo>
                    <a:pt x="699" y="455"/>
                  </a:lnTo>
                  <a:lnTo>
                    <a:pt x="699" y="456"/>
                  </a:lnTo>
                  <a:lnTo>
                    <a:pt x="699" y="457"/>
                  </a:lnTo>
                  <a:lnTo>
                    <a:pt x="697" y="455"/>
                  </a:lnTo>
                  <a:lnTo>
                    <a:pt x="695" y="455"/>
                  </a:lnTo>
                  <a:lnTo>
                    <a:pt x="694" y="454"/>
                  </a:lnTo>
                  <a:lnTo>
                    <a:pt x="693" y="454"/>
                  </a:lnTo>
                  <a:lnTo>
                    <a:pt x="692" y="454"/>
                  </a:lnTo>
                  <a:lnTo>
                    <a:pt x="691" y="454"/>
                  </a:lnTo>
                  <a:lnTo>
                    <a:pt x="690" y="454"/>
                  </a:lnTo>
                  <a:lnTo>
                    <a:pt x="688" y="453"/>
                  </a:lnTo>
                  <a:lnTo>
                    <a:pt x="689" y="452"/>
                  </a:lnTo>
                  <a:lnTo>
                    <a:pt x="690" y="452"/>
                  </a:lnTo>
                  <a:lnTo>
                    <a:pt x="690" y="452"/>
                  </a:lnTo>
                  <a:lnTo>
                    <a:pt x="694" y="452"/>
                  </a:lnTo>
                  <a:close/>
                  <a:moveTo>
                    <a:pt x="848" y="451"/>
                  </a:moveTo>
                  <a:lnTo>
                    <a:pt x="847" y="451"/>
                  </a:lnTo>
                  <a:lnTo>
                    <a:pt x="847" y="451"/>
                  </a:lnTo>
                  <a:lnTo>
                    <a:pt x="847" y="450"/>
                  </a:lnTo>
                  <a:lnTo>
                    <a:pt x="847" y="450"/>
                  </a:lnTo>
                  <a:lnTo>
                    <a:pt x="848" y="450"/>
                  </a:lnTo>
                  <a:lnTo>
                    <a:pt x="848" y="450"/>
                  </a:lnTo>
                  <a:lnTo>
                    <a:pt x="848" y="451"/>
                  </a:lnTo>
                  <a:close/>
                  <a:moveTo>
                    <a:pt x="748" y="450"/>
                  </a:moveTo>
                  <a:lnTo>
                    <a:pt x="749" y="451"/>
                  </a:lnTo>
                  <a:lnTo>
                    <a:pt x="751" y="451"/>
                  </a:lnTo>
                  <a:lnTo>
                    <a:pt x="753" y="453"/>
                  </a:lnTo>
                  <a:lnTo>
                    <a:pt x="754" y="453"/>
                  </a:lnTo>
                  <a:lnTo>
                    <a:pt x="756" y="455"/>
                  </a:lnTo>
                  <a:lnTo>
                    <a:pt x="756" y="455"/>
                  </a:lnTo>
                  <a:lnTo>
                    <a:pt x="757" y="456"/>
                  </a:lnTo>
                  <a:lnTo>
                    <a:pt x="757" y="458"/>
                  </a:lnTo>
                  <a:lnTo>
                    <a:pt x="757" y="459"/>
                  </a:lnTo>
                  <a:lnTo>
                    <a:pt x="758" y="461"/>
                  </a:lnTo>
                  <a:lnTo>
                    <a:pt x="759" y="461"/>
                  </a:lnTo>
                  <a:lnTo>
                    <a:pt x="761" y="461"/>
                  </a:lnTo>
                  <a:lnTo>
                    <a:pt x="762" y="460"/>
                  </a:lnTo>
                  <a:lnTo>
                    <a:pt x="762" y="459"/>
                  </a:lnTo>
                  <a:lnTo>
                    <a:pt x="763" y="458"/>
                  </a:lnTo>
                  <a:lnTo>
                    <a:pt x="765" y="461"/>
                  </a:lnTo>
                  <a:lnTo>
                    <a:pt x="767" y="464"/>
                  </a:lnTo>
                  <a:lnTo>
                    <a:pt x="767" y="466"/>
                  </a:lnTo>
                  <a:lnTo>
                    <a:pt x="768" y="468"/>
                  </a:lnTo>
                  <a:lnTo>
                    <a:pt x="768" y="469"/>
                  </a:lnTo>
                  <a:lnTo>
                    <a:pt x="769" y="470"/>
                  </a:lnTo>
                  <a:lnTo>
                    <a:pt x="768" y="472"/>
                  </a:lnTo>
                  <a:lnTo>
                    <a:pt x="766" y="474"/>
                  </a:lnTo>
                  <a:lnTo>
                    <a:pt x="766" y="475"/>
                  </a:lnTo>
                  <a:lnTo>
                    <a:pt x="765" y="475"/>
                  </a:lnTo>
                  <a:lnTo>
                    <a:pt x="762" y="476"/>
                  </a:lnTo>
                  <a:lnTo>
                    <a:pt x="760" y="476"/>
                  </a:lnTo>
                  <a:lnTo>
                    <a:pt x="759" y="477"/>
                  </a:lnTo>
                  <a:lnTo>
                    <a:pt x="757" y="477"/>
                  </a:lnTo>
                  <a:lnTo>
                    <a:pt x="756" y="477"/>
                  </a:lnTo>
                  <a:lnTo>
                    <a:pt x="755" y="479"/>
                  </a:lnTo>
                  <a:lnTo>
                    <a:pt x="753" y="480"/>
                  </a:lnTo>
                  <a:lnTo>
                    <a:pt x="752" y="481"/>
                  </a:lnTo>
                  <a:lnTo>
                    <a:pt x="752" y="482"/>
                  </a:lnTo>
                  <a:lnTo>
                    <a:pt x="750" y="486"/>
                  </a:lnTo>
                  <a:lnTo>
                    <a:pt x="747" y="487"/>
                  </a:lnTo>
                  <a:lnTo>
                    <a:pt x="746" y="488"/>
                  </a:lnTo>
                  <a:lnTo>
                    <a:pt x="745" y="488"/>
                  </a:lnTo>
                  <a:lnTo>
                    <a:pt x="744" y="489"/>
                  </a:lnTo>
                  <a:lnTo>
                    <a:pt x="743" y="488"/>
                  </a:lnTo>
                  <a:lnTo>
                    <a:pt x="740" y="489"/>
                  </a:lnTo>
                  <a:lnTo>
                    <a:pt x="739" y="490"/>
                  </a:lnTo>
                  <a:lnTo>
                    <a:pt x="739" y="491"/>
                  </a:lnTo>
                  <a:lnTo>
                    <a:pt x="738" y="492"/>
                  </a:lnTo>
                  <a:lnTo>
                    <a:pt x="733" y="492"/>
                  </a:lnTo>
                  <a:lnTo>
                    <a:pt x="733" y="491"/>
                  </a:lnTo>
                  <a:lnTo>
                    <a:pt x="734" y="489"/>
                  </a:lnTo>
                  <a:lnTo>
                    <a:pt x="733" y="488"/>
                  </a:lnTo>
                  <a:lnTo>
                    <a:pt x="732" y="488"/>
                  </a:lnTo>
                  <a:lnTo>
                    <a:pt x="730" y="488"/>
                  </a:lnTo>
                  <a:lnTo>
                    <a:pt x="730" y="487"/>
                  </a:lnTo>
                  <a:lnTo>
                    <a:pt x="729" y="487"/>
                  </a:lnTo>
                  <a:lnTo>
                    <a:pt x="729" y="488"/>
                  </a:lnTo>
                  <a:lnTo>
                    <a:pt x="725" y="488"/>
                  </a:lnTo>
                  <a:lnTo>
                    <a:pt x="724" y="487"/>
                  </a:lnTo>
                  <a:lnTo>
                    <a:pt x="725" y="486"/>
                  </a:lnTo>
                  <a:lnTo>
                    <a:pt x="725" y="483"/>
                  </a:lnTo>
                  <a:lnTo>
                    <a:pt x="724" y="482"/>
                  </a:lnTo>
                  <a:lnTo>
                    <a:pt x="726" y="482"/>
                  </a:lnTo>
                  <a:lnTo>
                    <a:pt x="726" y="481"/>
                  </a:lnTo>
                  <a:lnTo>
                    <a:pt x="722" y="479"/>
                  </a:lnTo>
                  <a:lnTo>
                    <a:pt x="721" y="478"/>
                  </a:lnTo>
                  <a:lnTo>
                    <a:pt x="721" y="476"/>
                  </a:lnTo>
                  <a:lnTo>
                    <a:pt x="722" y="476"/>
                  </a:lnTo>
                  <a:lnTo>
                    <a:pt x="724" y="475"/>
                  </a:lnTo>
                  <a:lnTo>
                    <a:pt x="724" y="474"/>
                  </a:lnTo>
                  <a:lnTo>
                    <a:pt x="723" y="473"/>
                  </a:lnTo>
                  <a:lnTo>
                    <a:pt x="723" y="473"/>
                  </a:lnTo>
                  <a:lnTo>
                    <a:pt x="721" y="471"/>
                  </a:lnTo>
                  <a:lnTo>
                    <a:pt x="721" y="470"/>
                  </a:lnTo>
                  <a:lnTo>
                    <a:pt x="721" y="470"/>
                  </a:lnTo>
                  <a:lnTo>
                    <a:pt x="721" y="469"/>
                  </a:lnTo>
                  <a:lnTo>
                    <a:pt x="722" y="469"/>
                  </a:lnTo>
                  <a:lnTo>
                    <a:pt x="723" y="469"/>
                  </a:lnTo>
                  <a:lnTo>
                    <a:pt x="725" y="465"/>
                  </a:lnTo>
                  <a:lnTo>
                    <a:pt x="725" y="462"/>
                  </a:lnTo>
                  <a:lnTo>
                    <a:pt x="727" y="461"/>
                  </a:lnTo>
                  <a:lnTo>
                    <a:pt x="728" y="461"/>
                  </a:lnTo>
                  <a:lnTo>
                    <a:pt x="728" y="463"/>
                  </a:lnTo>
                  <a:lnTo>
                    <a:pt x="727" y="464"/>
                  </a:lnTo>
                  <a:lnTo>
                    <a:pt x="727" y="466"/>
                  </a:lnTo>
                  <a:lnTo>
                    <a:pt x="727" y="467"/>
                  </a:lnTo>
                  <a:lnTo>
                    <a:pt x="728" y="468"/>
                  </a:lnTo>
                  <a:lnTo>
                    <a:pt x="729" y="468"/>
                  </a:lnTo>
                  <a:lnTo>
                    <a:pt x="729" y="468"/>
                  </a:lnTo>
                  <a:lnTo>
                    <a:pt x="730" y="468"/>
                  </a:lnTo>
                  <a:lnTo>
                    <a:pt x="730" y="467"/>
                  </a:lnTo>
                  <a:lnTo>
                    <a:pt x="731" y="466"/>
                  </a:lnTo>
                  <a:lnTo>
                    <a:pt x="732" y="467"/>
                  </a:lnTo>
                  <a:lnTo>
                    <a:pt x="733" y="467"/>
                  </a:lnTo>
                  <a:lnTo>
                    <a:pt x="734" y="468"/>
                  </a:lnTo>
                  <a:lnTo>
                    <a:pt x="734" y="469"/>
                  </a:lnTo>
                  <a:lnTo>
                    <a:pt x="734" y="470"/>
                  </a:lnTo>
                  <a:lnTo>
                    <a:pt x="734" y="472"/>
                  </a:lnTo>
                  <a:lnTo>
                    <a:pt x="735" y="473"/>
                  </a:lnTo>
                  <a:lnTo>
                    <a:pt x="736" y="471"/>
                  </a:lnTo>
                  <a:lnTo>
                    <a:pt x="738" y="471"/>
                  </a:lnTo>
                  <a:lnTo>
                    <a:pt x="738" y="470"/>
                  </a:lnTo>
                  <a:lnTo>
                    <a:pt x="736" y="469"/>
                  </a:lnTo>
                  <a:lnTo>
                    <a:pt x="735" y="465"/>
                  </a:lnTo>
                  <a:lnTo>
                    <a:pt x="736" y="464"/>
                  </a:lnTo>
                  <a:lnTo>
                    <a:pt x="736" y="463"/>
                  </a:lnTo>
                  <a:lnTo>
                    <a:pt x="737" y="462"/>
                  </a:lnTo>
                  <a:lnTo>
                    <a:pt x="740" y="462"/>
                  </a:lnTo>
                  <a:lnTo>
                    <a:pt x="741" y="465"/>
                  </a:lnTo>
                  <a:lnTo>
                    <a:pt x="742" y="465"/>
                  </a:lnTo>
                  <a:lnTo>
                    <a:pt x="743" y="466"/>
                  </a:lnTo>
                  <a:lnTo>
                    <a:pt x="744" y="466"/>
                  </a:lnTo>
                  <a:lnTo>
                    <a:pt x="744" y="464"/>
                  </a:lnTo>
                  <a:lnTo>
                    <a:pt x="743" y="463"/>
                  </a:lnTo>
                  <a:lnTo>
                    <a:pt x="743" y="462"/>
                  </a:lnTo>
                  <a:lnTo>
                    <a:pt x="743" y="461"/>
                  </a:lnTo>
                  <a:lnTo>
                    <a:pt x="743" y="460"/>
                  </a:lnTo>
                  <a:lnTo>
                    <a:pt x="742" y="460"/>
                  </a:lnTo>
                  <a:lnTo>
                    <a:pt x="744" y="459"/>
                  </a:lnTo>
                  <a:lnTo>
                    <a:pt x="745" y="460"/>
                  </a:lnTo>
                  <a:lnTo>
                    <a:pt x="747" y="460"/>
                  </a:lnTo>
                  <a:lnTo>
                    <a:pt x="748" y="459"/>
                  </a:lnTo>
                  <a:lnTo>
                    <a:pt x="749" y="463"/>
                  </a:lnTo>
                  <a:lnTo>
                    <a:pt x="751" y="463"/>
                  </a:lnTo>
                  <a:lnTo>
                    <a:pt x="752" y="463"/>
                  </a:lnTo>
                  <a:lnTo>
                    <a:pt x="752" y="466"/>
                  </a:lnTo>
                  <a:lnTo>
                    <a:pt x="753" y="468"/>
                  </a:lnTo>
                  <a:lnTo>
                    <a:pt x="755" y="470"/>
                  </a:lnTo>
                  <a:lnTo>
                    <a:pt x="756" y="470"/>
                  </a:lnTo>
                  <a:lnTo>
                    <a:pt x="756" y="468"/>
                  </a:lnTo>
                  <a:lnTo>
                    <a:pt x="754" y="466"/>
                  </a:lnTo>
                  <a:lnTo>
                    <a:pt x="754" y="464"/>
                  </a:lnTo>
                  <a:lnTo>
                    <a:pt x="753" y="463"/>
                  </a:lnTo>
                  <a:lnTo>
                    <a:pt x="753" y="460"/>
                  </a:lnTo>
                  <a:lnTo>
                    <a:pt x="751" y="455"/>
                  </a:lnTo>
                  <a:lnTo>
                    <a:pt x="750" y="455"/>
                  </a:lnTo>
                  <a:lnTo>
                    <a:pt x="750" y="455"/>
                  </a:lnTo>
                  <a:lnTo>
                    <a:pt x="750" y="457"/>
                  </a:lnTo>
                  <a:lnTo>
                    <a:pt x="750" y="457"/>
                  </a:lnTo>
                  <a:lnTo>
                    <a:pt x="750" y="458"/>
                  </a:lnTo>
                  <a:lnTo>
                    <a:pt x="749" y="458"/>
                  </a:lnTo>
                  <a:lnTo>
                    <a:pt x="748" y="457"/>
                  </a:lnTo>
                  <a:lnTo>
                    <a:pt x="747" y="457"/>
                  </a:lnTo>
                  <a:lnTo>
                    <a:pt x="745" y="456"/>
                  </a:lnTo>
                  <a:lnTo>
                    <a:pt x="746" y="455"/>
                  </a:lnTo>
                  <a:lnTo>
                    <a:pt x="746" y="454"/>
                  </a:lnTo>
                  <a:lnTo>
                    <a:pt x="744" y="451"/>
                  </a:lnTo>
                  <a:lnTo>
                    <a:pt x="747" y="449"/>
                  </a:lnTo>
                  <a:lnTo>
                    <a:pt x="748" y="450"/>
                  </a:lnTo>
                  <a:close/>
                  <a:moveTo>
                    <a:pt x="1127" y="451"/>
                  </a:moveTo>
                  <a:lnTo>
                    <a:pt x="1126" y="451"/>
                  </a:lnTo>
                  <a:lnTo>
                    <a:pt x="1126" y="450"/>
                  </a:lnTo>
                  <a:lnTo>
                    <a:pt x="1126" y="450"/>
                  </a:lnTo>
                  <a:lnTo>
                    <a:pt x="1126" y="449"/>
                  </a:lnTo>
                  <a:lnTo>
                    <a:pt x="1127" y="449"/>
                  </a:lnTo>
                  <a:lnTo>
                    <a:pt x="1127" y="449"/>
                  </a:lnTo>
                  <a:lnTo>
                    <a:pt x="1128" y="449"/>
                  </a:lnTo>
                  <a:lnTo>
                    <a:pt x="1128" y="449"/>
                  </a:lnTo>
                  <a:lnTo>
                    <a:pt x="1128" y="450"/>
                  </a:lnTo>
                  <a:lnTo>
                    <a:pt x="1127" y="451"/>
                  </a:lnTo>
                  <a:close/>
                  <a:moveTo>
                    <a:pt x="749" y="450"/>
                  </a:moveTo>
                  <a:lnTo>
                    <a:pt x="749" y="450"/>
                  </a:lnTo>
                  <a:lnTo>
                    <a:pt x="748" y="450"/>
                  </a:lnTo>
                  <a:lnTo>
                    <a:pt x="748" y="448"/>
                  </a:lnTo>
                  <a:lnTo>
                    <a:pt x="749" y="448"/>
                  </a:lnTo>
                  <a:lnTo>
                    <a:pt x="749" y="448"/>
                  </a:lnTo>
                  <a:lnTo>
                    <a:pt x="749" y="448"/>
                  </a:lnTo>
                  <a:lnTo>
                    <a:pt x="749" y="449"/>
                  </a:lnTo>
                  <a:lnTo>
                    <a:pt x="750" y="450"/>
                  </a:lnTo>
                  <a:lnTo>
                    <a:pt x="749" y="450"/>
                  </a:lnTo>
                  <a:close/>
                  <a:moveTo>
                    <a:pt x="1141" y="454"/>
                  </a:moveTo>
                  <a:lnTo>
                    <a:pt x="1146" y="457"/>
                  </a:lnTo>
                  <a:lnTo>
                    <a:pt x="1147" y="457"/>
                  </a:lnTo>
                  <a:lnTo>
                    <a:pt x="1148" y="458"/>
                  </a:lnTo>
                  <a:lnTo>
                    <a:pt x="1148" y="459"/>
                  </a:lnTo>
                  <a:lnTo>
                    <a:pt x="1150" y="461"/>
                  </a:lnTo>
                  <a:lnTo>
                    <a:pt x="1149" y="463"/>
                  </a:lnTo>
                  <a:lnTo>
                    <a:pt x="1148" y="464"/>
                  </a:lnTo>
                  <a:lnTo>
                    <a:pt x="1149" y="465"/>
                  </a:lnTo>
                  <a:lnTo>
                    <a:pt x="1150" y="463"/>
                  </a:lnTo>
                  <a:lnTo>
                    <a:pt x="1151" y="463"/>
                  </a:lnTo>
                  <a:lnTo>
                    <a:pt x="1153" y="466"/>
                  </a:lnTo>
                  <a:lnTo>
                    <a:pt x="1153" y="467"/>
                  </a:lnTo>
                  <a:lnTo>
                    <a:pt x="1153" y="469"/>
                  </a:lnTo>
                  <a:lnTo>
                    <a:pt x="1154" y="469"/>
                  </a:lnTo>
                  <a:lnTo>
                    <a:pt x="1154" y="470"/>
                  </a:lnTo>
                  <a:lnTo>
                    <a:pt x="1153" y="470"/>
                  </a:lnTo>
                  <a:lnTo>
                    <a:pt x="1152" y="470"/>
                  </a:lnTo>
                  <a:lnTo>
                    <a:pt x="1151" y="470"/>
                  </a:lnTo>
                  <a:lnTo>
                    <a:pt x="1150" y="469"/>
                  </a:lnTo>
                  <a:lnTo>
                    <a:pt x="1149" y="469"/>
                  </a:lnTo>
                  <a:lnTo>
                    <a:pt x="1148" y="470"/>
                  </a:lnTo>
                  <a:lnTo>
                    <a:pt x="1148" y="471"/>
                  </a:lnTo>
                  <a:lnTo>
                    <a:pt x="1147" y="472"/>
                  </a:lnTo>
                  <a:lnTo>
                    <a:pt x="1146" y="473"/>
                  </a:lnTo>
                  <a:lnTo>
                    <a:pt x="1141" y="473"/>
                  </a:lnTo>
                  <a:lnTo>
                    <a:pt x="1140" y="471"/>
                  </a:lnTo>
                  <a:lnTo>
                    <a:pt x="1139" y="471"/>
                  </a:lnTo>
                  <a:lnTo>
                    <a:pt x="1139" y="471"/>
                  </a:lnTo>
                  <a:lnTo>
                    <a:pt x="1138" y="473"/>
                  </a:lnTo>
                  <a:lnTo>
                    <a:pt x="1137" y="473"/>
                  </a:lnTo>
                  <a:lnTo>
                    <a:pt x="1135" y="471"/>
                  </a:lnTo>
                  <a:lnTo>
                    <a:pt x="1135" y="469"/>
                  </a:lnTo>
                  <a:lnTo>
                    <a:pt x="1134" y="469"/>
                  </a:lnTo>
                  <a:lnTo>
                    <a:pt x="1134" y="467"/>
                  </a:lnTo>
                  <a:lnTo>
                    <a:pt x="1133" y="465"/>
                  </a:lnTo>
                  <a:lnTo>
                    <a:pt x="1131" y="465"/>
                  </a:lnTo>
                  <a:lnTo>
                    <a:pt x="1129" y="464"/>
                  </a:lnTo>
                  <a:lnTo>
                    <a:pt x="1128" y="464"/>
                  </a:lnTo>
                  <a:lnTo>
                    <a:pt x="1128" y="463"/>
                  </a:lnTo>
                  <a:lnTo>
                    <a:pt x="1128" y="461"/>
                  </a:lnTo>
                  <a:lnTo>
                    <a:pt x="1129" y="460"/>
                  </a:lnTo>
                  <a:lnTo>
                    <a:pt x="1129" y="455"/>
                  </a:lnTo>
                  <a:lnTo>
                    <a:pt x="1128" y="453"/>
                  </a:lnTo>
                  <a:lnTo>
                    <a:pt x="1127" y="453"/>
                  </a:lnTo>
                  <a:lnTo>
                    <a:pt x="1127" y="452"/>
                  </a:lnTo>
                  <a:lnTo>
                    <a:pt x="1127" y="451"/>
                  </a:lnTo>
                  <a:lnTo>
                    <a:pt x="1129" y="451"/>
                  </a:lnTo>
                  <a:lnTo>
                    <a:pt x="1130" y="452"/>
                  </a:lnTo>
                  <a:lnTo>
                    <a:pt x="1133" y="452"/>
                  </a:lnTo>
                  <a:lnTo>
                    <a:pt x="1133" y="453"/>
                  </a:lnTo>
                  <a:lnTo>
                    <a:pt x="1134" y="453"/>
                  </a:lnTo>
                  <a:lnTo>
                    <a:pt x="1135" y="453"/>
                  </a:lnTo>
                  <a:lnTo>
                    <a:pt x="1136" y="454"/>
                  </a:lnTo>
                  <a:lnTo>
                    <a:pt x="1136" y="455"/>
                  </a:lnTo>
                  <a:lnTo>
                    <a:pt x="1138" y="455"/>
                  </a:lnTo>
                  <a:lnTo>
                    <a:pt x="1138" y="453"/>
                  </a:lnTo>
                  <a:lnTo>
                    <a:pt x="1136" y="451"/>
                  </a:lnTo>
                  <a:lnTo>
                    <a:pt x="1136" y="449"/>
                  </a:lnTo>
                  <a:lnTo>
                    <a:pt x="1137" y="449"/>
                  </a:lnTo>
                  <a:lnTo>
                    <a:pt x="1137" y="447"/>
                  </a:lnTo>
                  <a:lnTo>
                    <a:pt x="1137" y="447"/>
                  </a:lnTo>
                  <a:lnTo>
                    <a:pt x="1139" y="449"/>
                  </a:lnTo>
                  <a:lnTo>
                    <a:pt x="1140" y="450"/>
                  </a:lnTo>
                  <a:lnTo>
                    <a:pt x="1140" y="452"/>
                  </a:lnTo>
                  <a:lnTo>
                    <a:pt x="1141" y="453"/>
                  </a:lnTo>
                  <a:lnTo>
                    <a:pt x="1141" y="454"/>
                  </a:lnTo>
                  <a:close/>
                  <a:moveTo>
                    <a:pt x="852" y="450"/>
                  </a:moveTo>
                  <a:lnTo>
                    <a:pt x="851" y="450"/>
                  </a:lnTo>
                  <a:lnTo>
                    <a:pt x="850" y="450"/>
                  </a:lnTo>
                  <a:lnTo>
                    <a:pt x="850" y="448"/>
                  </a:lnTo>
                  <a:lnTo>
                    <a:pt x="852" y="447"/>
                  </a:lnTo>
                  <a:lnTo>
                    <a:pt x="853" y="447"/>
                  </a:lnTo>
                  <a:lnTo>
                    <a:pt x="853" y="447"/>
                  </a:lnTo>
                  <a:lnTo>
                    <a:pt x="853" y="449"/>
                  </a:lnTo>
                  <a:lnTo>
                    <a:pt x="852" y="450"/>
                  </a:lnTo>
                  <a:close/>
                  <a:moveTo>
                    <a:pt x="679" y="447"/>
                  </a:moveTo>
                  <a:lnTo>
                    <a:pt x="680" y="448"/>
                  </a:lnTo>
                  <a:lnTo>
                    <a:pt x="681" y="447"/>
                  </a:lnTo>
                  <a:lnTo>
                    <a:pt x="682" y="448"/>
                  </a:lnTo>
                  <a:lnTo>
                    <a:pt x="682" y="450"/>
                  </a:lnTo>
                  <a:lnTo>
                    <a:pt x="679" y="453"/>
                  </a:lnTo>
                  <a:lnTo>
                    <a:pt x="678" y="453"/>
                  </a:lnTo>
                  <a:lnTo>
                    <a:pt x="678" y="454"/>
                  </a:lnTo>
                  <a:lnTo>
                    <a:pt x="677" y="454"/>
                  </a:lnTo>
                  <a:lnTo>
                    <a:pt x="675" y="455"/>
                  </a:lnTo>
                  <a:lnTo>
                    <a:pt x="673" y="455"/>
                  </a:lnTo>
                  <a:lnTo>
                    <a:pt x="673" y="451"/>
                  </a:lnTo>
                  <a:lnTo>
                    <a:pt x="675" y="450"/>
                  </a:lnTo>
                  <a:lnTo>
                    <a:pt x="675" y="449"/>
                  </a:lnTo>
                  <a:lnTo>
                    <a:pt x="676" y="448"/>
                  </a:lnTo>
                  <a:lnTo>
                    <a:pt x="676" y="447"/>
                  </a:lnTo>
                  <a:lnTo>
                    <a:pt x="677" y="445"/>
                  </a:lnTo>
                  <a:lnTo>
                    <a:pt x="678" y="445"/>
                  </a:lnTo>
                  <a:lnTo>
                    <a:pt x="678" y="447"/>
                  </a:lnTo>
                  <a:lnTo>
                    <a:pt x="679" y="447"/>
                  </a:lnTo>
                  <a:close/>
                  <a:moveTo>
                    <a:pt x="707" y="447"/>
                  </a:moveTo>
                  <a:lnTo>
                    <a:pt x="707" y="447"/>
                  </a:lnTo>
                  <a:lnTo>
                    <a:pt x="706" y="446"/>
                  </a:lnTo>
                  <a:lnTo>
                    <a:pt x="706" y="446"/>
                  </a:lnTo>
                  <a:lnTo>
                    <a:pt x="707" y="445"/>
                  </a:lnTo>
                  <a:lnTo>
                    <a:pt x="707" y="445"/>
                  </a:lnTo>
                  <a:lnTo>
                    <a:pt x="707" y="446"/>
                  </a:lnTo>
                  <a:lnTo>
                    <a:pt x="707" y="447"/>
                  </a:lnTo>
                  <a:close/>
                  <a:moveTo>
                    <a:pt x="683" y="446"/>
                  </a:moveTo>
                  <a:lnTo>
                    <a:pt x="683" y="446"/>
                  </a:lnTo>
                  <a:lnTo>
                    <a:pt x="682" y="445"/>
                  </a:lnTo>
                  <a:lnTo>
                    <a:pt x="683" y="445"/>
                  </a:lnTo>
                  <a:lnTo>
                    <a:pt x="684" y="445"/>
                  </a:lnTo>
                  <a:lnTo>
                    <a:pt x="685" y="445"/>
                  </a:lnTo>
                  <a:lnTo>
                    <a:pt x="685" y="445"/>
                  </a:lnTo>
                  <a:lnTo>
                    <a:pt x="683" y="446"/>
                  </a:lnTo>
                  <a:close/>
                  <a:moveTo>
                    <a:pt x="705" y="445"/>
                  </a:moveTo>
                  <a:lnTo>
                    <a:pt x="705" y="445"/>
                  </a:lnTo>
                  <a:lnTo>
                    <a:pt x="704" y="444"/>
                  </a:lnTo>
                  <a:lnTo>
                    <a:pt x="704" y="444"/>
                  </a:lnTo>
                  <a:lnTo>
                    <a:pt x="705" y="444"/>
                  </a:lnTo>
                  <a:lnTo>
                    <a:pt x="705" y="444"/>
                  </a:lnTo>
                  <a:lnTo>
                    <a:pt x="705" y="445"/>
                  </a:lnTo>
                  <a:close/>
                  <a:moveTo>
                    <a:pt x="680" y="444"/>
                  </a:moveTo>
                  <a:lnTo>
                    <a:pt x="680" y="445"/>
                  </a:lnTo>
                  <a:lnTo>
                    <a:pt x="679" y="445"/>
                  </a:lnTo>
                  <a:lnTo>
                    <a:pt x="678" y="444"/>
                  </a:lnTo>
                  <a:lnTo>
                    <a:pt x="678" y="443"/>
                  </a:lnTo>
                  <a:lnTo>
                    <a:pt x="679" y="443"/>
                  </a:lnTo>
                  <a:lnTo>
                    <a:pt x="680" y="443"/>
                  </a:lnTo>
                  <a:lnTo>
                    <a:pt x="680" y="443"/>
                  </a:lnTo>
                  <a:lnTo>
                    <a:pt x="680" y="444"/>
                  </a:lnTo>
                  <a:close/>
                  <a:moveTo>
                    <a:pt x="743" y="445"/>
                  </a:moveTo>
                  <a:lnTo>
                    <a:pt x="742" y="445"/>
                  </a:lnTo>
                  <a:lnTo>
                    <a:pt x="742" y="445"/>
                  </a:lnTo>
                  <a:lnTo>
                    <a:pt x="742" y="445"/>
                  </a:lnTo>
                  <a:lnTo>
                    <a:pt x="742" y="444"/>
                  </a:lnTo>
                  <a:lnTo>
                    <a:pt x="741" y="444"/>
                  </a:lnTo>
                  <a:lnTo>
                    <a:pt x="741" y="443"/>
                  </a:lnTo>
                  <a:lnTo>
                    <a:pt x="742" y="443"/>
                  </a:lnTo>
                  <a:lnTo>
                    <a:pt x="743" y="444"/>
                  </a:lnTo>
                  <a:lnTo>
                    <a:pt x="743" y="445"/>
                  </a:lnTo>
                  <a:close/>
                  <a:moveTo>
                    <a:pt x="688" y="444"/>
                  </a:moveTo>
                  <a:lnTo>
                    <a:pt x="687" y="444"/>
                  </a:lnTo>
                  <a:lnTo>
                    <a:pt x="687" y="444"/>
                  </a:lnTo>
                  <a:lnTo>
                    <a:pt x="687" y="443"/>
                  </a:lnTo>
                  <a:lnTo>
                    <a:pt x="687" y="443"/>
                  </a:lnTo>
                  <a:lnTo>
                    <a:pt x="688" y="443"/>
                  </a:lnTo>
                  <a:lnTo>
                    <a:pt x="688" y="443"/>
                  </a:lnTo>
                  <a:lnTo>
                    <a:pt x="688" y="443"/>
                  </a:lnTo>
                  <a:lnTo>
                    <a:pt x="688" y="444"/>
                  </a:lnTo>
                  <a:close/>
                  <a:moveTo>
                    <a:pt x="700" y="444"/>
                  </a:moveTo>
                  <a:lnTo>
                    <a:pt x="703" y="446"/>
                  </a:lnTo>
                  <a:lnTo>
                    <a:pt x="705" y="446"/>
                  </a:lnTo>
                  <a:lnTo>
                    <a:pt x="705" y="446"/>
                  </a:lnTo>
                  <a:lnTo>
                    <a:pt x="706" y="446"/>
                  </a:lnTo>
                  <a:lnTo>
                    <a:pt x="709" y="448"/>
                  </a:lnTo>
                  <a:lnTo>
                    <a:pt x="709" y="448"/>
                  </a:lnTo>
                  <a:lnTo>
                    <a:pt x="709" y="446"/>
                  </a:lnTo>
                  <a:lnTo>
                    <a:pt x="710" y="446"/>
                  </a:lnTo>
                  <a:lnTo>
                    <a:pt x="710" y="446"/>
                  </a:lnTo>
                  <a:lnTo>
                    <a:pt x="712" y="447"/>
                  </a:lnTo>
                  <a:lnTo>
                    <a:pt x="712" y="450"/>
                  </a:lnTo>
                  <a:lnTo>
                    <a:pt x="711" y="450"/>
                  </a:lnTo>
                  <a:lnTo>
                    <a:pt x="711" y="453"/>
                  </a:lnTo>
                  <a:lnTo>
                    <a:pt x="710" y="454"/>
                  </a:lnTo>
                  <a:lnTo>
                    <a:pt x="710" y="455"/>
                  </a:lnTo>
                  <a:lnTo>
                    <a:pt x="710" y="456"/>
                  </a:lnTo>
                  <a:lnTo>
                    <a:pt x="708" y="456"/>
                  </a:lnTo>
                  <a:lnTo>
                    <a:pt x="707" y="455"/>
                  </a:lnTo>
                  <a:lnTo>
                    <a:pt x="706" y="455"/>
                  </a:lnTo>
                  <a:lnTo>
                    <a:pt x="705" y="453"/>
                  </a:lnTo>
                  <a:lnTo>
                    <a:pt x="704" y="452"/>
                  </a:lnTo>
                  <a:lnTo>
                    <a:pt x="704" y="451"/>
                  </a:lnTo>
                  <a:lnTo>
                    <a:pt x="703" y="449"/>
                  </a:lnTo>
                  <a:lnTo>
                    <a:pt x="701" y="447"/>
                  </a:lnTo>
                  <a:lnTo>
                    <a:pt x="696" y="446"/>
                  </a:lnTo>
                  <a:lnTo>
                    <a:pt x="696" y="444"/>
                  </a:lnTo>
                  <a:lnTo>
                    <a:pt x="697" y="443"/>
                  </a:lnTo>
                  <a:lnTo>
                    <a:pt x="698" y="442"/>
                  </a:lnTo>
                  <a:lnTo>
                    <a:pt x="699" y="442"/>
                  </a:lnTo>
                  <a:lnTo>
                    <a:pt x="700" y="443"/>
                  </a:lnTo>
                  <a:lnTo>
                    <a:pt x="700" y="444"/>
                  </a:lnTo>
                  <a:close/>
                  <a:moveTo>
                    <a:pt x="747" y="448"/>
                  </a:moveTo>
                  <a:lnTo>
                    <a:pt x="746" y="448"/>
                  </a:lnTo>
                  <a:lnTo>
                    <a:pt x="744" y="447"/>
                  </a:lnTo>
                  <a:lnTo>
                    <a:pt x="744" y="446"/>
                  </a:lnTo>
                  <a:lnTo>
                    <a:pt x="744" y="445"/>
                  </a:lnTo>
                  <a:lnTo>
                    <a:pt x="745" y="444"/>
                  </a:lnTo>
                  <a:lnTo>
                    <a:pt x="745" y="442"/>
                  </a:lnTo>
                  <a:lnTo>
                    <a:pt x="746" y="442"/>
                  </a:lnTo>
                  <a:lnTo>
                    <a:pt x="747" y="443"/>
                  </a:lnTo>
                  <a:lnTo>
                    <a:pt x="747" y="447"/>
                  </a:lnTo>
                  <a:lnTo>
                    <a:pt x="747" y="448"/>
                  </a:lnTo>
                  <a:close/>
                  <a:moveTo>
                    <a:pt x="503" y="438"/>
                  </a:moveTo>
                  <a:lnTo>
                    <a:pt x="502" y="438"/>
                  </a:lnTo>
                  <a:lnTo>
                    <a:pt x="502" y="438"/>
                  </a:lnTo>
                  <a:lnTo>
                    <a:pt x="502" y="438"/>
                  </a:lnTo>
                  <a:lnTo>
                    <a:pt x="502" y="437"/>
                  </a:lnTo>
                  <a:lnTo>
                    <a:pt x="503" y="437"/>
                  </a:lnTo>
                  <a:lnTo>
                    <a:pt x="503" y="438"/>
                  </a:lnTo>
                  <a:lnTo>
                    <a:pt x="503" y="438"/>
                  </a:lnTo>
                  <a:close/>
                  <a:moveTo>
                    <a:pt x="676" y="438"/>
                  </a:moveTo>
                  <a:lnTo>
                    <a:pt x="675" y="439"/>
                  </a:lnTo>
                  <a:lnTo>
                    <a:pt x="672" y="439"/>
                  </a:lnTo>
                  <a:lnTo>
                    <a:pt x="672" y="438"/>
                  </a:lnTo>
                  <a:lnTo>
                    <a:pt x="673" y="438"/>
                  </a:lnTo>
                  <a:lnTo>
                    <a:pt x="674" y="437"/>
                  </a:lnTo>
                  <a:lnTo>
                    <a:pt x="676" y="438"/>
                  </a:lnTo>
                  <a:close/>
                  <a:moveTo>
                    <a:pt x="523" y="436"/>
                  </a:moveTo>
                  <a:lnTo>
                    <a:pt x="523" y="436"/>
                  </a:lnTo>
                  <a:lnTo>
                    <a:pt x="522" y="436"/>
                  </a:lnTo>
                  <a:lnTo>
                    <a:pt x="523" y="435"/>
                  </a:lnTo>
                  <a:lnTo>
                    <a:pt x="523" y="435"/>
                  </a:lnTo>
                  <a:lnTo>
                    <a:pt x="523" y="435"/>
                  </a:lnTo>
                  <a:lnTo>
                    <a:pt x="523" y="436"/>
                  </a:lnTo>
                  <a:close/>
                  <a:moveTo>
                    <a:pt x="828" y="436"/>
                  </a:moveTo>
                  <a:lnTo>
                    <a:pt x="827" y="436"/>
                  </a:lnTo>
                  <a:lnTo>
                    <a:pt x="827" y="436"/>
                  </a:lnTo>
                  <a:lnTo>
                    <a:pt x="828" y="436"/>
                  </a:lnTo>
                  <a:lnTo>
                    <a:pt x="828" y="435"/>
                  </a:lnTo>
                  <a:lnTo>
                    <a:pt x="828" y="435"/>
                  </a:lnTo>
                  <a:lnTo>
                    <a:pt x="829" y="435"/>
                  </a:lnTo>
                  <a:lnTo>
                    <a:pt x="829" y="435"/>
                  </a:lnTo>
                  <a:lnTo>
                    <a:pt x="829" y="436"/>
                  </a:lnTo>
                  <a:lnTo>
                    <a:pt x="828" y="436"/>
                  </a:lnTo>
                  <a:close/>
                  <a:moveTo>
                    <a:pt x="612" y="433"/>
                  </a:moveTo>
                  <a:lnTo>
                    <a:pt x="612" y="434"/>
                  </a:lnTo>
                  <a:lnTo>
                    <a:pt x="612" y="434"/>
                  </a:lnTo>
                  <a:lnTo>
                    <a:pt x="611" y="434"/>
                  </a:lnTo>
                  <a:lnTo>
                    <a:pt x="611" y="434"/>
                  </a:lnTo>
                  <a:lnTo>
                    <a:pt x="610" y="434"/>
                  </a:lnTo>
                  <a:lnTo>
                    <a:pt x="610" y="433"/>
                  </a:lnTo>
                  <a:lnTo>
                    <a:pt x="610" y="432"/>
                  </a:lnTo>
                  <a:lnTo>
                    <a:pt x="610" y="432"/>
                  </a:lnTo>
                  <a:lnTo>
                    <a:pt x="611" y="432"/>
                  </a:lnTo>
                  <a:lnTo>
                    <a:pt x="612" y="433"/>
                  </a:lnTo>
                  <a:close/>
                  <a:moveTo>
                    <a:pt x="824" y="428"/>
                  </a:moveTo>
                  <a:lnTo>
                    <a:pt x="822" y="428"/>
                  </a:lnTo>
                  <a:lnTo>
                    <a:pt x="822" y="428"/>
                  </a:lnTo>
                  <a:lnTo>
                    <a:pt x="822" y="428"/>
                  </a:lnTo>
                  <a:lnTo>
                    <a:pt x="823" y="427"/>
                  </a:lnTo>
                  <a:lnTo>
                    <a:pt x="824" y="427"/>
                  </a:lnTo>
                  <a:lnTo>
                    <a:pt x="824" y="428"/>
                  </a:lnTo>
                  <a:close/>
                  <a:moveTo>
                    <a:pt x="1104" y="427"/>
                  </a:moveTo>
                  <a:lnTo>
                    <a:pt x="1104" y="427"/>
                  </a:lnTo>
                  <a:lnTo>
                    <a:pt x="1103" y="427"/>
                  </a:lnTo>
                  <a:lnTo>
                    <a:pt x="1103" y="427"/>
                  </a:lnTo>
                  <a:lnTo>
                    <a:pt x="1103" y="425"/>
                  </a:lnTo>
                  <a:lnTo>
                    <a:pt x="1104" y="425"/>
                  </a:lnTo>
                  <a:lnTo>
                    <a:pt x="1104" y="425"/>
                  </a:lnTo>
                  <a:lnTo>
                    <a:pt x="1104" y="427"/>
                  </a:lnTo>
                  <a:close/>
                  <a:moveTo>
                    <a:pt x="606" y="425"/>
                  </a:moveTo>
                  <a:lnTo>
                    <a:pt x="606" y="425"/>
                  </a:lnTo>
                  <a:lnTo>
                    <a:pt x="605" y="424"/>
                  </a:lnTo>
                  <a:lnTo>
                    <a:pt x="605" y="424"/>
                  </a:lnTo>
                  <a:lnTo>
                    <a:pt x="605" y="424"/>
                  </a:lnTo>
                  <a:lnTo>
                    <a:pt x="606" y="424"/>
                  </a:lnTo>
                  <a:lnTo>
                    <a:pt x="606" y="424"/>
                  </a:lnTo>
                  <a:lnTo>
                    <a:pt x="606" y="425"/>
                  </a:lnTo>
                  <a:close/>
                  <a:moveTo>
                    <a:pt x="966" y="428"/>
                  </a:moveTo>
                  <a:lnTo>
                    <a:pt x="966" y="429"/>
                  </a:lnTo>
                  <a:lnTo>
                    <a:pt x="965" y="429"/>
                  </a:lnTo>
                  <a:lnTo>
                    <a:pt x="965" y="429"/>
                  </a:lnTo>
                  <a:lnTo>
                    <a:pt x="962" y="429"/>
                  </a:lnTo>
                  <a:lnTo>
                    <a:pt x="962" y="428"/>
                  </a:lnTo>
                  <a:lnTo>
                    <a:pt x="963" y="426"/>
                  </a:lnTo>
                  <a:lnTo>
                    <a:pt x="962" y="425"/>
                  </a:lnTo>
                  <a:lnTo>
                    <a:pt x="960" y="425"/>
                  </a:lnTo>
                  <a:lnTo>
                    <a:pt x="959" y="424"/>
                  </a:lnTo>
                  <a:lnTo>
                    <a:pt x="960" y="423"/>
                  </a:lnTo>
                  <a:lnTo>
                    <a:pt x="960" y="423"/>
                  </a:lnTo>
                  <a:lnTo>
                    <a:pt x="963" y="424"/>
                  </a:lnTo>
                  <a:lnTo>
                    <a:pt x="965" y="425"/>
                  </a:lnTo>
                  <a:lnTo>
                    <a:pt x="965" y="427"/>
                  </a:lnTo>
                  <a:lnTo>
                    <a:pt x="966" y="428"/>
                  </a:lnTo>
                  <a:close/>
                  <a:moveTo>
                    <a:pt x="507" y="424"/>
                  </a:moveTo>
                  <a:lnTo>
                    <a:pt x="506" y="425"/>
                  </a:lnTo>
                  <a:lnTo>
                    <a:pt x="505" y="424"/>
                  </a:lnTo>
                  <a:lnTo>
                    <a:pt x="501" y="424"/>
                  </a:lnTo>
                  <a:lnTo>
                    <a:pt x="500" y="425"/>
                  </a:lnTo>
                  <a:lnTo>
                    <a:pt x="499" y="424"/>
                  </a:lnTo>
                  <a:lnTo>
                    <a:pt x="499" y="423"/>
                  </a:lnTo>
                  <a:lnTo>
                    <a:pt x="501" y="420"/>
                  </a:lnTo>
                  <a:lnTo>
                    <a:pt x="503" y="420"/>
                  </a:lnTo>
                  <a:lnTo>
                    <a:pt x="506" y="421"/>
                  </a:lnTo>
                  <a:lnTo>
                    <a:pt x="507" y="422"/>
                  </a:lnTo>
                  <a:lnTo>
                    <a:pt x="508" y="422"/>
                  </a:lnTo>
                  <a:lnTo>
                    <a:pt x="509" y="423"/>
                  </a:lnTo>
                  <a:lnTo>
                    <a:pt x="507" y="424"/>
                  </a:lnTo>
                  <a:close/>
                  <a:moveTo>
                    <a:pt x="979" y="421"/>
                  </a:moveTo>
                  <a:lnTo>
                    <a:pt x="979" y="422"/>
                  </a:lnTo>
                  <a:lnTo>
                    <a:pt x="979" y="423"/>
                  </a:lnTo>
                  <a:lnTo>
                    <a:pt x="978" y="422"/>
                  </a:lnTo>
                  <a:lnTo>
                    <a:pt x="977" y="423"/>
                  </a:lnTo>
                  <a:lnTo>
                    <a:pt x="977" y="424"/>
                  </a:lnTo>
                  <a:lnTo>
                    <a:pt x="977" y="425"/>
                  </a:lnTo>
                  <a:lnTo>
                    <a:pt x="979" y="426"/>
                  </a:lnTo>
                  <a:lnTo>
                    <a:pt x="979" y="427"/>
                  </a:lnTo>
                  <a:lnTo>
                    <a:pt x="977" y="430"/>
                  </a:lnTo>
                  <a:lnTo>
                    <a:pt x="976" y="429"/>
                  </a:lnTo>
                  <a:lnTo>
                    <a:pt x="976" y="427"/>
                  </a:lnTo>
                  <a:lnTo>
                    <a:pt x="975" y="427"/>
                  </a:lnTo>
                  <a:lnTo>
                    <a:pt x="974" y="429"/>
                  </a:lnTo>
                  <a:lnTo>
                    <a:pt x="973" y="429"/>
                  </a:lnTo>
                  <a:lnTo>
                    <a:pt x="972" y="428"/>
                  </a:lnTo>
                  <a:lnTo>
                    <a:pt x="972" y="426"/>
                  </a:lnTo>
                  <a:lnTo>
                    <a:pt x="972" y="425"/>
                  </a:lnTo>
                  <a:lnTo>
                    <a:pt x="972" y="425"/>
                  </a:lnTo>
                  <a:lnTo>
                    <a:pt x="972" y="423"/>
                  </a:lnTo>
                  <a:lnTo>
                    <a:pt x="971" y="422"/>
                  </a:lnTo>
                  <a:lnTo>
                    <a:pt x="972" y="420"/>
                  </a:lnTo>
                  <a:lnTo>
                    <a:pt x="974" y="420"/>
                  </a:lnTo>
                  <a:lnTo>
                    <a:pt x="976" y="421"/>
                  </a:lnTo>
                  <a:lnTo>
                    <a:pt x="976" y="420"/>
                  </a:lnTo>
                  <a:lnTo>
                    <a:pt x="979" y="420"/>
                  </a:lnTo>
                  <a:lnTo>
                    <a:pt x="979" y="421"/>
                  </a:lnTo>
                  <a:close/>
                  <a:moveTo>
                    <a:pt x="987" y="426"/>
                  </a:moveTo>
                  <a:lnTo>
                    <a:pt x="986" y="426"/>
                  </a:lnTo>
                  <a:lnTo>
                    <a:pt x="983" y="422"/>
                  </a:lnTo>
                  <a:lnTo>
                    <a:pt x="983" y="420"/>
                  </a:lnTo>
                  <a:lnTo>
                    <a:pt x="984" y="420"/>
                  </a:lnTo>
                  <a:lnTo>
                    <a:pt x="984" y="421"/>
                  </a:lnTo>
                  <a:lnTo>
                    <a:pt x="984" y="421"/>
                  </a:lnTo>
                  <a:lnTo>
                    <a:pt x="986" y="423"/>
                  </a:lnTo>
                  <a:lnTo>
                    <a:pt x="986" y="424"/>
                  </a:lnTo>
                  <a:lnTo>
                    <a:pt x="987" y="425"/>
                  </a:lnTo>
                  <a:lnTo>
                    <a:pt x="987" y="426"/>
                  </a:lnTo>
                  <a:close/>
                  <a:moveTo>
                    <a:pt x="588" y="418"/>
                  </a:moveTo>
                  <a:lnTo>
                    <a:pt x="586" y="418"/>
                  </a:lnTo>
                  <a:lnTo>
                    <a:pt x="586" y="418"/>
                  </a:lnTo>
                  <a:lnTo>
                    <a:pt x="586" y="418"/>
                  </a:lnTo>
                  <a:lnTo>
                    <a:pt x="587" y="417"/>
                  </a:lnTo>
                  <a:lnTo>
                    <a:pt x="587" y="417"/>
                  </a:lnTo>
                  <a:lnTo>
                    <a:pt x="588" y="418"/>
                  </a:lnTo>
                  <a:close/>
                  <a:moveTo>
                    <a:pt x="603" y="418"/>
                  </a:moveTo>
                  <a:lnTo>
                    <a:pt x="603" y="418"/>
                  </a:lnTo>
                  <a:lnTo>
                    <a:pt x="602" y="418"/>
                  </a:lnTo>
                  <a:lnTo>
                    <a:pt x="602" y="417"/>
                  </a:lnTo>
                  <a:lnTo>
                    <a:pt x="602" y="417"/>
                  </a:lnTo>
                  <a:lnTo>
                    <a:pt x="602" y="416"/>
                  </a:lnTo>
                  <a:lnTo>
                    <a:pt x="604" y="416"/>
                  </a:lnTo>
                  <a:lnTo>
                    <a:pt x="604" y="417"/>
                  </a:lnTo>
                  <a:lnTo>
                    <a:pt x="604" y="418"/>
                  </a:lnTo>
                  <a:lnTo>
                    <a:pt x="603" y="418"/>
                  </a:lnTo>
                  <a:close/>
                  <a:moveTo>
                    <a:pt x="586" y="420"/>
                  </a:moveTo>
                  <a:lnTo>
                    <a:pt x="584" y="420"/>
                  </a:lnTo>
                  <a:lnTo>
                    <a:pt x="582" y="420"/>
                  </a:lnTo>
                  <a:lnTo>
                    <a:pt x="582" y="418"/>
                  </a:lnTo>
                  <a:lnTo>
                    <a:pt x="584" y="417"/>
                  </a:lnTo>
                  <a:lnTo>
                    <a:pt x="584" y="416"/>
                  </a:lnTo>
                  <a:lnTo>
                    <a:pt x="586" y="417"/>
                  </a:lnTo>
                  <a:lnTo>
                    <a:pt x="586" y="418"/>
                  </a:lnTo>
                  <a:lnTo>
                    <a:pt x="586" y="419"/>
                  </a:lnTo>
                  <a:lnTo>
                    <a:pt x="586" y="420"/>
                  </a:lnTo>
                  <a:close/>
                  <a:moveTo>
                    <a:pt x="667" y="415"/>
                  </a:moveTo>
                  <a:lnTo>
                    <a:pt x="667" y="415"/>
                  </a:lnTo>
                  <a:lnTo>
                    <a:pt x="666" y="413"/>
                  </a:lnTo>
                  <a:lnTo>
                    <a:pt x="666" y="413"/>
                  </a:lnTo>
                  <a:lnTo>
                    <a:pt x="665" y="412"/>
                  </a:lnTo>
                  <a:lnTo>
                    <a:pt x="666" y="412"/>
                  </a:lnTo>
                  <a:lnTo>
                    <a:pt x="666" y="412"/>
                  </a:lnTo>
                  <a:lnTo>
                    <a:pt x="667" y="412"/>
                  </a:lnTo>
                  <a:lnTo>
                    <a:pt x="667" y="413"/>
                  </a:lnTo>
                  <a:lnTo>
                    <a:pt x="667" y="413"/>
                  </a:lnTo>
                  <a:lnTo>
                    <a:pt x="667" y="415"/>
                  </a:lnTo>
                  <a:close/>
                  <a:moveTo>
                    <a:pt x="445" y="414"/>
                  </a:moveTo>
                  <a:lnTo>
                    <a:pt x="445" y="416"/>
                  </a:lnTo>
                  <a:lnTo>
                    <a:pt x="446" y="418"/>
                  </a:lnTo>
                  <a:lnTo>
                    <a:pt x="446" y="421"/>
                  </a:lnTo>
                  <a:lnTo>
                    <a:pt x="446" y="421"/>
                  </a:lnTo>
                  <a:lnTo>
                    <a:pt x="445" y="421"/>
                  </a:lnTo>
                  <a:lnTo>
                    <a:pt x="443" y="420"/>
                  </a:lnTo>
                  <a:lnTo>
                    <a:pt x="440" y="420"/>
                  </a:lnTo>
                  <a:lnTo>
                    <a:pt x="438" y="417"/>
                  </a:lnTo>
                  <a:lnTo>
                    <a:pt x="436" y="416"/>
                  </a:lnTo>
                  <a:lnTo>
                    <a:pt x="435" y="416"/>
                  </a:lnTo>
                  <a:lnTo>
                    <a:pt x="434" y="415"/>
                  </a:lnTo>
                  <a:lnTo>
                    <a:pt x="434" y="414"/>
                  </a:lnTo>
                  <a:lnTo>
                    <a:pt x="435" y="413"/>
                  </a:lnTo>
                  <a:lnTo>
                    <a:pt x="436" y="413"/>
                  </a:lnTo>
                  <a:lnTo>
                    <a:pt x="437" y="412"/>
                  </a:lnTo>
                  <a:lnTo>
                    <a:pt x="438" y="412"/>
                  </a:lnTo>
                  <a:lnTo>
                    <a:pt x="440" y="411"/>
                  </a:lnTo>
                  <a:lnTo>
                    <a:pt x="442" y="411"/>
                  </a:lnTo>
                  <a:lnTo>
                    <a:pt x="443" y="412"/>
                  </a:lnTo>
                  <a:lnTo>
                    <a:pt x="445" y="414"/>
                  </a:lnTo>
                  <a:close/>
                  <a:moveTo>
                    <a:pt x="664" y="413"/>
                  </a:moveTo>
                  <a:lnTo>
                    <a:pt x="663" y="413"/>
                  </a:lnTo>
                  <a:lnTo>
                    <a:pt x="663" y="412"/>
                  </a:lnTo>
                  <a:lnTo>
                    <a:pt x="663" y="411"/>
                  </a:lnTo>
                  <a:lnTo>
                    <a:pt x="663" y="410"/>
                  </a:lnTo>
                  <a:lnTo>
                    <a:pt x="665" y="411"/>
                  </a:lnTo>
                  <a:lnTo>
                    <a:pt x="664" y="413"/>
                  </a:lnTo>
                  <a:close/>
                  <a:moveTo>
                    <a:pt x="662" y="411"/>
                  </a:moveTo>
                  <a:lnTo>
                    <a:pt x="661" y="411"/>
                  </a:lnTo>
                  <a:lnTo>
                    <a:pt x="661" y="411"/>
                  </a:lnTo>
                  <a:lnTo>
                    <a:pt x="661" y="410"/>
                  </a:lnTo>
                  <a:lnTo>
                    <a:pt x="660" y="409"/>
                  </a:lnTo>
                  <a:lnTo>
                    <a:pt x="660" y="409"/>
                  </a:lnTo>
                  <a:lnTo>
                    <a:pt x="661" y="409"/>
                  </a:lnTo>
                  <a:lnTo>
                    <a:pt x="662" y="410"/>
                  </a:lnTo>
                  <a:lnTo>
                    <a:pt x="662" y="411"/>
                  </a:lnTo>
                  <a:close/>
                  <a:moveTo>
                    <a:pt x="1041" y="407"/>
                  </a:moveTo>
                  <a:lnTo>
                    <a:pt x="1041" y="407"/>
                  </a:lnTo>
                  <a:lnTo>
                    <a:pt x="1041" y="407"/>
                  </a:lnTo>
                  <a:lnTo>
                    <a:pt x="1041" y="406"/>
                  </a:lnTo>
                  <a:lnTo>
                    <a:pt x="1041" y="406"/>
                  </a:lnTo>
                  <a:lnTo>
                    <a:pt x="1041" y="406"/>
                  </a:lnTo>
                  <a:lnTo>
                    <a:pt x="1042" y="406"/>
                  </a:lnTo>
                  <a:lnTo>
                    <a:pt x="1042" y="407"/>
                  </a:lnTo>
                  <a:lnTo>
                    <a:pt x="1041" y="407"/>
                  </a:lnTo>
                  <a:close/>
                  <a:moveTo>
                    <a:pt x="433" y="407"/>
                  </a:moveTo>
                  <a:lnTo>
                    <a:pt x="431" y="408"/>
                  </a:lnTo>
                  <a:lnTo>
                    <a:pt x="430" y="408"/>
                  </a:lnTo>
                  <a:lnTo>
                    <a:pt x="430" y="407"/>
                  </a:lnTo>
                  <a:lnTo>
                    <a:pt x="431" y="407"/>
                  </a:lnTo>
                  <a:lnTo>
                    <a:pt x="432" y="406"/>
                  </a:lnTo>
                  <a:lnTo>
                    <a:pt x="433" y="406"/>
                  </a:lnTo>
                  <a:lnTo>
                    <a:pt x="433" y="407"/>
                  </a:lnTo>
                  <a:close/>
                  <a:moveTo>
                    <a:pt x="424" y="402"/>
                  </a:moveTo>
                  <a:lnTo>
                    <a:pt x="423" y="402"/>
                  </a:lnTo>
                  <a:lnTo>
                    <a:pt x="420" y="400"/>
                  </a:lnTo>
                  <a:lnTo>
                    <a:pt x="419" y="399"/>
                  </a:lnTo>
                  <a:lnTo>
                    <a:pt x="421" y="397"/>
                  </a:lnTo>
                  <a:lnTo>
                    <a:pt x="422" y="397"/>
                  </a:lnTo>
                  <a:lnTo>
                    <a:pt x="422" y="397"/>
                  </a:lnTo>
                  <a:lnTo>
                    <a:pt x="424" y="397"/>
                  </a:lnTo>
                  <a:lnTo>
                    <a:pt x="425" y="396"/>
                  </a:lnTo>
                  <a:lnTo>
                    <a:pt x="426" y="397"/>
                  </a:lnTo>
                  <a:lnTo>
                    <a:pt x="426" y="400"/>
                  </a:lnTo>
                  <a:lnTo>
                    <a:pt x="425" y="401"/>
                  </a:lnTo>
                  <a:lnTo>
                    <a:pt x="424" y="402"/>
                  </a:lnTo>
                  <a:close/>
                  <a:moveTo>
                    <a:pt x="573" y="397"/>
                  </a:moveTo>
                  <a:lnTo>
                    <a:pt x="572" y="397"/>
                  </a:lnTo>
                  <a:lnTo>
                    <a:pt x="572" y="396"/>
                  </a:lnTo>
                  <a:lnTo>
                    <a:pt x="572" y="395"/>
                  </a:lnTo>
                  <a:lnTo>
                    <a:pt x="573" y="395"/>
                  </a:lnTo>
                  <a:lnTo>
                    <a:pt x="573" y="395"/>
                  </a:lnTo>
                  <a:lnTo>
                    <a:pt x="573" y="396"/>
                  </a:lnTo>
                  <a:lnTo>
                    <a:pt x="573" y="397"/>
                  </a:lnTo>
                  <a:close/>
                  <a:moveTo>
                    <a:pt x="444" y="393"/>
                  </a:moveTo>
                  <a:lnTo>
                    <a:pt x="446" y="394"/>
                  </a:lnTo>
                  <a:lnTo>
                    <a:pt x="447" y="393"/>
                  </a:lnTo>
                  <a:lnTo>
                    <a:pt x="448" y="393"/>
                  </a:lnTo>
                  <a:lnTo>
                    <a:pt x="448" y="393"/>
                  </a:lnTo>
                  <a:lnTo>
                    <a:pt x="448" y="394"/>
                  </a:lnTo>
                  <a:lnTo>
                    <a:pt x="449" y="395"/>
                  </a:lnTo>
                  <a:lnTo>
                    <a:pt x="447" y="397"/>
                  </a:lnTo>
                  <a:lnTo>
                    <a:pt x="443" y="395"/>
                  </a:lnTo>
                  <a:lnTo>
                    <a:pt x="441" y="395"/>
                  </a:lnTo>
                  <a:lnTo>
                    <a:pt x="440" y="393"/>
                  </a:lnTo>
                  <a:lnTo>
                    <a:pt x="439" y="394"/>
                  </a:lnTo>
                  <a:lnTo>
                    <a:pt x="439" y="393"/>
                  </a:lnTo>
                  <a:lnTo>
                    <a:pt x="438" y="393"/>
                  </a:lnTo>
                  <a:lnTo>
                    <a:pt x="436" y="392"/>
                  </a:lnTo>
                  <a:lnTo>
                    <a:pt x="436" y="390"/>
                  </a:lnTo>
                  <a:lnTo>
                    <a:pt x="438" y="389"/>
                  </a:lnTo>
                  <a:lnTo>
                    <a:pt x="440" y="387"/>
                  </a:lnTo>
                  <a:lnTo>
                    <a:pt x="441" y="387"/>
                  </a:lnTo>
                  <a:lnTo>
                    <a:pt x="442" y="388"/>
                  </a:lnTo>
                  <a:lnTo>
                    <a:pt x="442" y="388"/>
                  </a:lnTo>
                  <a:lnTo>
                    <a:pt x="444" y="390"/>
                  </a:lnTo>
                  <a:lnTo>
                    <a:pt x="444" y="392"/>
                  </a:lnTo>
                  <a:lnTo>
                    <a:pt x="444" y="393"/>
                  </a:lnTo>
                  <a:close/>
                  <a:moveTo>
                    <a:pt x="435" y="392"/>
                  </a:moveTo>
                  <a:lnTo>
                    <a:pt x="435" y="393"/>
                  </a:lnTo>
                  <a:lnTo>
                    <a:pt x="433" y="392"/>
                  </a:lnTo>
                  <a:lnTo>
                    <a:pt x="431" y="390"/>
                  </a:lnTo>
                  <a:lnTo>
                    <a:pt x="430" y="390"/>
                  </a:lnTo>
                  <a:lnTo>
                    <a:pt x="430" y="387"/>
                  </a:lnTo>
                  <a:lnTo>
                    <a:pt x="430" y="386"/>
                  </a:lnTo>
                  <a:lnTo>
                    <a:pt x="432" y="386"/>
                  </a:lnTo>
                  <a:lnTo>
                    <a:pt x="433" y="387"/>
                  </a:lnTo>
                  <a:lnTo>
                    <a:pt x="435" y="389"/>
                  </a:lnTo>
                  <a:lnTo>
                    <a:pt x="435" y="392"/>
                  </a:lnTo>
                  <a:close/>
                  <a:moveTo>
                    <a:pt x="429" y="389"/>
                  </a:moveTo>
                  <a:lnTo>
                    <a:pt x="427" y="389"/>
                  </a:lnTo>
                  <a:lnTo>
                    <a:pt x="426" y="389"/>
                  </a:lnTo>
                  <a:lnTo>
                    <a:pt x="426" y="388"/>
                  </a:lnTo>
                  <a:lnTo>
                    <a:pt x="426" y="386"/>
                  </a:lnTo>
                  <a:lnTo>
                    <a:pt x="428" y="386"/>
                  </a:lnTo>
                  <a:lnTo>
                    <a:pt x="429" y="387"/>
                  </a:lnTo>
                  <a:lnTo>
                    <a:pt x="429" y="389"/>
                  </a:lnTo>
                  <a:close/>
                  <a:moveTo>
                    <a:pt x="582" y="385"/>
                  </a:moveTo>
                  <a:lnTo>
                    <a:pt x="581" y="386"/>
                  </a:lnTo>
                  <a:lnTo>
                    <a:pt x="581" y="385"/>
                  </a:lnTo>
                  <a:lnTo>
                    <a:pt x="580" y="385"/>
                  </a:lnTo>
                  <a:lnTo>
                    <a:pt x="580" y="385"/>
                  </a:lnTo>
                  <a:lnTo>
                    <a:pt x="580" y="384"/>
                  </a:lnTo>
                  <a:lnTo>
                    <a:pt x="580" y="384"/>
                  </a:lnTo>
                  <a:lnTo>
                    <a:pt x="581" y="384"/>
                  </a:lnTo>
                  <a:lnTo>
                    <a:pt x="582" y="385"/>
                  </a:lnTo>
                  <a:close/>
                  <a:moveTo>
                    <a:pt x="1069" y="382"/>
                  </a:moveTo>
                  <a:lnTo>
                    <a:pt x="1071" y="383"/>
                  </a:lnTo>
                  <a:lnTo>
                    <a:pt x="1072" y="385"/>
                  </a:lnTo>
                  <a:lnTo>
                    <a:pt x="1072" y="386"/>
                  </a:lnTo>
                  <a:lnTo>
                    <a:pt x="1073" y="387"/>
                  </a:lnTo>
                  <a:lnTo>
                    <a:pt x="1073" y="388"/>
                  </a:lnTo>
                  <a:lnTo>
                    <a:pt x="1074" y="389"/>
                  </a:lnTo>
                  <a:lnTo>
                    <a:pt x="1074" y="390"/>
                  </a:lnTo>
                  <a:lnTo>
                    <a:pt x="1074" y="391"/>
                  </a:lnTo>
                  <a:lnTo>
                    <a:pt x="1074" y="392"/>
                  </a:lnTo>
                  <a:lnTo>
                    <a:pt x="1074" y="392"/>
                  </a:lnTo>
                  <a:lnTo>
                    <a:pt x="1074" y="393"/>
                  </a:lnTo>
                  <a:lnTo>
                    <a:pt x="1076" y="395"/>
                  </a:lnTo>
                  <a:lnTo>
                    <a:pt x="1077" y="395"/>
                  </a:lnTo>
                  <a:lnTo>
                    <a:pt x="1079" y="396"/>
                  </a:lnTo>
                  <a:lnTo>
                    <a:pt x="1079" y="398"/>
                  </a:lnTo>
                  <a:lnTo>
                    <a:pt x="1080" y="399"/>
                  </a:lnTo>
                  <a:lnTo>
                    <a:pt x="1081" y="399"/>
                  </a:lnTo>
                  <a:lnTo>
                    <a:pt x="1081" y="399"/>
                  </a:lnTo>
                  <a:lnTo>
                    <a:pt x="1082" y="399"/>
                  </a:lnTo>
                  <a:lnTo>
                    <a:pt x="1082" y="400"/>
                  </a:lnTo>
                  <a:lnTo>
                    <a:pt x="1084" y="402"/>
                  </a:lnTo>
                  <a:lnTo>
                    <a:pt x="1085" y="403"/>
                  </a:lnTo>
                  <a:lnTo>
                    <a:pt x="1085" y="405"/>
                  </a:lnTo>
                  <a:lnTo>
                    <a:pt x="1086" y="406"/>
                  </a:lnTo>
                  <a:lnTo>
                    <a:pt x="1086" y="406"/>
                  </a:lnTo>
                  <a:lnTo>
                    <a:pt x="1088" y="406"/>
                  </a:lnTo>
                  <a:lnTo>
                    <a:pt x="1088" y="406"/>
                  </a:lnTo>
                  <a:lnTo>
                    <a:pt x="1090" y="406"/>
                  </a:lnTo>
                  <a:lnTo>
                    <a:pt x="1091" y="408"/>
                  </a:lnTo>
                  <a:lnTo>
                    <a:pt x="1091" y="409"/>
                  </a:lnTo>
                  <a:lnTo>
                    <a:pt x="1093" y="409"/>
                  </a:lnTo>
                  <a:lnTo>
                    <a:pt x="1094" y="410"/>
                  </a:lnTo>
                  <a:lnTo>
                    <a:pt x="1094" y="411"/>
                  </a:lnTo>
                  <a:lnTo>
                    <a:pt x="1094" y="411"/>
                  </a:lnTo>
                  <a:lnTo>
                    <a:pt x="1095" y="417"/>
                  </a:lnTo>
                  <a:lnTo>
                    <a:pt x="1095" y="417"/>
                  </a:lnTo>
                  <a:lnTo>
                    <a:pt x="1095" y="416"/>
                  </a:lnTo>
                  <a:lnTo>
                    <a:pt x="1096" y="416"/>
                  </a:lnTo>
                  <a:lnTo>
                    <a:pt x="1098" y="418"/>
                  </a:lnTo>
                  <a:lnTo>
                    <a:pt x="1099" y="419"/>
                  </a:lnTo>
                  <a:lnTo>
                    <a:pt x="1100" y="419"/>
                  </a:lnTo>
                  <a:lnTo>
                    <a:pt x="1101" y="420"/>
                  </a:lnTo>
                  <a:lnTo>
                    <a:pt x="1101" y="421"/>
                  </a:lnTo>
                  <a:lnTo>
                    <a:pt x="1102" y="423"/>
                  </a:lnTo>
                  <a:lnTo>
                    <a:pt x="1102" y="423"/>
                  </a:lnTo>
                  <a:lnTo>
                    <a:pt x="1101" y="424"/>
                  </a:lnTo>
                  <a:lnTo>
                    <a:pt x="1100" y="425"/>
                  </a:lnTo>
                  <a:lnTo>
                    <a:pt x="1100" y="426"/>
                  </a:lnTo>
                  <a:lnTo>
                    <a:pt x="1100" y="428"/>
                  </a:lnTo>
                  <a:lnTo>
                    <a:pt x="1100" y="428"/>
                  </a:lnTo>
                  <a:lnTo>
                    <a:pt x="1101" y="428"/>
                  </a:lnTo>
                  <a:lnTo>
                    <a:pt x="1102" y="430"/>
                  </a:lnTo>
                  <a:lnTo>
                    <a:pt x="1103" y="430"/>
                  </a:lnTo>
                  <a:lnTo>
                    <a:pt x="1105" y="429"/>
                  </a:lnTo>
                  <a:lnTo>
                    <a:pt x="1105" y="429"/>
                  </a:lnTo>
                  <a:lnTo>
                    <a:pt x="1107" y="432"/>
                  </a:lnTo>
                  <a:lnTo>
                    <a:pt x="1107" y="433"/>
                  </a:lnTo>
                  <a:lnTo>
                    <a:pt x="1108" y="433"/>
                  </a:lnTo>
                  <a:lnTo>
                    <a:pt x="1108" y="436"/>
                  </a:lnTo>
                  <a:lnTo>
                    <a:pt x="1110" y="438"/>
                  </a:lnTo>
                  <a:lnTo>
                    <a:pt x="1111" y="440"/>
                  </a:lnTo>
                  <a:lnTo>
                    <a:pt x="1111" y="441"/>
                  </a:lnTo>
                  <a:lnTo>
                    <a:pt x="1110" y="443"/>
                  </a:lnTo>
                  <a:lnTo>
                    <a:pt x="1110" y="452"/>
                  </a:lnTo>
                  <a:lnTo>
                    <a:pt x="1111" y="453"/>
                  </a:lnTo>
                  <a:lnTo>
                    <a:pt x="1111" y="456"/>
                  </a:lnTo>
                  <a:lnTo>
                    <a:pt x="1112" y="458"/>
                  </a:lnTo>
                  <a:lnTo>
                    <a:pt x="1113" y="458"/>
                  </a:lnTo>
                  <a:lnTo>
                    <a:pt x="1114" y="458"/>
                  </a:lnTo>
                  <a:lnTo>
                    <a:pt x="1114" y="459"/>
                  </a:lnTo>
                  <a:lnTo>
                    <a:pt x="1112" y="460"/>
                  </a:lnTo>
                  <a:lnTo>
                    <a:pt x="1112" y="463"/>
                  </a:lnTo>
                  <a:lnTo>
                    <a:pt x="1114" y="465"/>
                  </a:lnTo>
                  <a:lnTo>
                    <a:pt x="1113" y="470"/>
                  </a:lnTo>
                  <a:lnTo>
                    <a:pt x="1115" y="472"/>
                  </a:lnTo>
                  <a:lnTo>
                    <a:pt x="1117" y="472"/>
                  </a:lnTo>
                  <a:lnTo>
                    <a:pt x="1119" y="471"/>
                  </a:lnTo>
                  <a:lnTo>
                    <a:pt x="1122" y="471"/>
                  </a:lnTo>
                  <a:lnTo>
                    <a:pt x="1123" y="472"/>
                  </a:lnTo>
                  <a:lnTo>
                    <a:pt x="1125" y="474"/>
                  </a:lnTo>
                  <a:lnTo>
                    <a:pt x="1125" y="476"/>
                  </a:lnTo>
                  <a:lnTo>
                    <a:pt x="1125" y="477"/>
                  </a:lnTo>
                  <a:lnTo>
                    <a:pt x="1126" y="478"/>
                  </a:lnTo>
                  <a:lnTo>
                    <a:pt x="1127" y="478"/>
                  </a:lnTo>
                  <a:lnTo>
                    <a:pt x="1128" y="476"/>
                  </a:lnTo>
                  <a:lnTo>
                    <a:pt x="1130" y="477"/>
                  </a:lnTo>
                  <a:lnTo>
                    <a:pt x="1129" y="480"/>
                  </a:lnTo>
                  <a:lnTo>
                    <a:pt x="1127" y="481"/>
                  </a:lnTo>
                  <a:lnTo>
                    <a:pt x="1127" y="482"/>
                  </a:lnTo>
                  <a:lnTo>
                    <a:pt x="1127" y="483"/>
                  </a:lnTo>
                  <a:lnTo>
                    <a:pt x="1125" y="484"/>
                  </a:lnTo>
                  <a:lnTo>
                    <a:pt x="1125" y="484"/>
                  </a:lnTo>
                  <a:lnTo>
                    <a:pt x="1125" y="485"/>
                  </a:lnTo>
                  <a:lnTo>
                    <a:pt x="1128" y="486"/>
                  </a:lnTo>
                  <a:lnTo>
                    <a:pt x="1129" y="487"/>
                  </a:lnTo>
                  <a:lnTo>
                    <a:pt x="1131" y="490"/>
                  </a:lnTo>
                  <a:lnTo>
                    <a:pt x="1132" y="490"/>
                  </a:lnTo>
                  <a:lnTo>
                    <a:pt x="1133" y="491"/>
                  </a:lnTo>
                  <a:lnTo>
                    <a:pt x="1134" y="491"/>
                  </a:lnTo>
                  <a:lnTo>
                    <a:pt x="1135" y="489"/>
                  </a:lnTo>
                  <a:lnTo>
                    <a:pt x="1135" y="488"/>
                  </a:lnTo>
                  <a:lnTo>
                    <a:pt x="1136" y="487"/>
                  </a:lnTo>
                  <a:lnTo>
                    <a:pt x="1136" y="484"/>
                  </a:lnTo>
                  <a:lnTo>
                    <a:pt x="1137" y="482"/>
                  </a:lnTo>
                  <a:lnTo>
                    <a:pt x="1139" y="481"/>
                  </a:lnTo>
                  <a:lnTo>
                    <a:pt x="1139" y="479"/>
                  </a:lnTo>
                  <a:lnTo>
                    <a:pt x="1139" y="478"/>
                  </a:lnTo>
                  <a:lnTo>
                    <a:pt x="1140" y="477"/>
                  </a:lnTo>
                  <a:lnTo>
                    <a:pt x="1140" y="478"/>
                  </a:lnTo>
                  <a:lnTo>
                    <a:pt x="1141" y="477"/>
                  </a:lnTo>
                  <a:lnTo>
                    <a:pt x="1141" y="476"/>
                  </a:lnTo>
                  <a:lnTo>
                    <a:pt x="1143" y="475"/>
                  </a:lnTo>
                  <a:lnTo>
                    <a:pt x="1147" y="475"/>
                  </a:lnTo>
                  <a:lnTo>
                    <a:pt x="1148" y="475"/>
                  </a:lnTo>
                  <a:lnTo>
                    <a:pt x="1149" y="475"/>
                  </a:lnTo>
                  <a:lnTo>
                    <a:pt x="1151" y="474"/>
                  </a:lnTo>
                  <a:lnTo>
                    <a:pt x="1151" y="474"/>
                  </a:lnTo>
                  <a:lnTo>
                    <a:pt x="1152" y="475"/>
                  </a:lnTo>
                  <a:lnTo>
                    <a:pt x="1152" y="476"/>
                  </a:lnTo>
                  <a:lnTo>
                    <a:pt x="1154" y="477"/>
                  </a:lnTo>
                  <a:lnTo>
                    <a:pt x="1154" y="479"/>
                  </a:lnTo>
                  <a:lnTo>
                    <a:pt x="1152" y="480"/>
                  </a:lnTo>
                  <a:lnTo>
                    <a:pt x="1153" y="481"/>
                  </a:lnTo>
                  <a:lnTo>
                    <a:pt x="1153" y="482"/>
                  </a:lnTo>
                  <a:lnTo>
                    <a:pt x="1156" y="482"/>
                  </a:lnTo>
                  <a:lnTo>
                    <a:pt x="1156" y="483"/>
                  </a:lnTo>
                  <a:lnTo>
                    <a:pt x="1154" y="484"/>
                  </a:lnTo>
                  <a:lnTo>
                    <a:pt x="1154" y="485"/>
                  </a:lnTo>
                  <a:lnTo>
                    <a:pt x="1154" y="488"/>
                  </a:lnTo>
                  <a:lnTo>
                    <a:pt x="1154" y="489"/>
                  </a:lnTo>
                  <a:lnTo>
                    <a:pt x="1154" y="492"/>
                  </a:lnTo>
                  <a:lnTo>
                    <a:pt x="1155" y="492"/>
                  </a:lnTo>
                  <a:lnTo>
                    <a:pt x="1155" y="493"/>
                  </a:lnTo>
                  <a:lnTo>
                    <a:pt x="1157" y="494"/>
                  </a:lnTo>
                  <a:lnTo>
                    <a:pt x="1159" y="494"/>
                  </a:lnTo>
                  <a:lnTo>
                    <a:pt x="1160" y="496"/>
                  </a:lnTo>
                  <a:lnTo>
                    <a:pt x="1158" y="497"/>
                  </a:lnTo>
                  <a:lnTo>
                    <a:pt x="1158" y="498"/>
                  </a:lnTo>
                  <a:lnTo>
                    <a:pt x="1160" y="498"/>
                  </a:lnTo>
                  <a:lnTo>
                    <a:pt x="1163" y="498"/>
                  </a:lnTo>
                  <a:lnTo>
                    <a:pt x="1164" y="499"/>
                  </a:lnTo>
                  <a:lnTo>
                    <a:pt x="1164" y="501"/>
                  </a:lnTo>
                  <a:lnTo>
                    <a:pt x="1166" y="503"/>
                  </a:lnTo>
                  <a:lnTo>
                    <a:pt x="1167" y="503"/>
                  </a:lnTo>
                  <a:lnTo>
                    <a:pt x="1169" y="501"/>
                  </a:lnTo>
                  <a:lnTo>
                    <a:pt x="1171" y="501"/>
                  </a:lnTo>
                  <a:lnTo>
                    <a:pt x="1171" y="510"/>
                  </a:lnTo>
                  <a:lnTo>
                    <a:pt x="1173" y="512"/>
                  </a:lnTo>
                  <a:lnTo>
                    <a:pt x="1174" y="511"/>
                  </a:lnTo>
                  <a:lnTo>
                    <a:pt x="1174" y="510"/>
                  </a:lnTo>
                  <a:lnTo>
                    <a:pt x="1174" y="510"/>
                  </a:lnTo>
                  <a:lnTo>
                    <a:pt x="1174" y="507"/>
                  </a:lnTo>
                  <a:lnTo>
                    <a:pt x="1175" y="506"/>
                  </a:lnTo>
                  <a:lnTo>
                    <a:pt x="1175" y="505"/>
                  </a:lnTo>
                  <a:lnTo>
                    <a:pt x="1175" y="504"/>
                  </a:lnTo>
                  <a:lnTo>
                    <a:pt x="1175" y="500"/>
                  </a:lnTo>
                  <a:lnTo>
                    <a:pt x="1176" y="500"/>
                  </a:lnTo>
                  <a:lnTo>
                    <a:pt x="1176" y="501"/>
                  </a:lnTo>
                  <a:lnTo>
                    <a:pt x="1178" y="501"/>
                  </a:lnTo>
                  <a:lnTo>
                    <a:pt x="1178" y="503"/>
                  </a:lnTo>
                  <a:lnTo>
                    <a:pt x="1177" y="505"/>
                  </a:lnTo>
                  <a:lnTo>
                    <a:pt x="1179" y="508"/>
                  </a:lnTo>
                  <a:lnTo>
                    <a:pt x="1178" y="509"/>
                  </a:lnTo>
                  <a:lnTo>
                    <a:pt x="1179" y="510"/>
                  </a:lnTo>
                  <a:lnTo>
                    <a:pt x="1180" y="510"/>
                  </a:lnTo>
                  <a:lnTo>
                    <a:pt x="1181" y="509"/>
                  </a:lnTo>
                  <a:lnTo>
                    <a:pt x="1181" y="508"/>
                  </a:lnTo>
                  <a:lnTo>
                    <a:pt x="1180" y="506"/>
                  </a:lnTo>
                  <a:lnTo>
                    <a:pt x="1182" y="506"/>
                  </a:lnTo>
                  <a:lnTo>
                    <a:pt x="1182" y="507"/>
                  </a:lnTo>
                  <a:lnTo>
                    <a:pt x="1184" y="508"/>
                  </a:lnTo>
                  <a:lnTo>
                    <a:pt x="1184" y="510"/>
                  </a:lnTo>
                  <a:lnTo>
                    <a:pt x="1184" y="510"/>
                  </a:lnTo>
                  <a:lnTo>
                    <a:pt x="1184" y="512"/>
                  </a:lnTo>
                  <a:lnTo>
                    <a:pt x="1185" y="513"/>
                  </a:lnTo>
                  <a:lnTo>
                    <a:pt x="1186" y="514"/>
                  </a:lnTo>
                  <a:lnTo>
                    <a:pt x="1187" y="514"/>
                  </a:lnTo>
                  <a:lnTo>
                    <a:pt x="1187" y="516"/>
                  </a:lnTo>
                  <a:lnTo>
                    <a:pt x="1187" y="517"/>
                  </a:lnTo>
                  <a:lnTo>
                    <a:pt x="1185" y="517"/>
                  </a:lnTo>
                  <a:lnTo>
                    <a:pt x="1183" y="518"/>
                  </a:lnTo>
                  <a:lnTo>
                    <a:pt x="1180" y="518"/>
                  </a:lnTo>
                  <a:lnTo>
                    <a:pt x="1180" y="520"/>
                  </a:lnTo>
                  <a:lnTo>
                    <a:pt x="1181" y="521"/>
                  </a:lnTo>
                  <a:lnTo>
                    <a:pt x="1182" y="520"/>
                  </a:lnTo>
                  <a:lnTo>
                    <a:pt x="1184" y="521"/>
                  </a:lnTo>
                  <a:lnTo>
                    <a:pt x="1187" y="521"/>
                  </a:lnTo>
                  <a:lnTo>
                    <a:pt x="1188" y="520"/>
                  </a:lnTo>
                  <a:lnTo>
                    <a:pt x="1189" y="521"/>
                  </a:lnTo>
                  <a:lnTo>
                    <a:pt x="1189" y="523"/>
                  </a:lnTo>
                  <a:lnTo>
                    <a:pt x="1192" y="526"/>
                  </a:lnTo>
                  <a:lnTo>
                    <a:pt x="1191" y="527"/>
                  </a:lnTo>
                  <a:lnTo>
                    <a:pt x="1187" y="527"/>
                  </a:lnTo>
                  <a:lnTo>
                    <a:pt x="1187" y="527"/>
                  </a:lnTo>
                  <a:lnTo>
                    <a:pt x="1186" y="527"/>
                  </a:lnTo>
                  <a:lnTo>
                    <a:pt x="1184" y="526"/>
                  </a:lnTo>
                  <a:lnTo>
                    <a:pt x="1183" y="528"/>
                  </a:lnTo>
                  <a:lnTo>
                    <a:pt x="1183" y="529"/>
                  </a:lnTo>
                  <a:lnTo>
                    <a:pt x="1181" y="530"/>
                  </a:lnTo>
                  <a:lnTo>
                    <a:pt x="1179" y="531"/>
                  </a:lnTo>
                  <a:lnTo>
                    <a:pt x="1179" y="533"/>
                  </a:lnTo>
                  <a:lnTo>
                    <a:pt x="1180" y="533"/>
                  </a:lnTo>
                  <a:lnTo>
                    <a:pt x="1181" y="533"/>
                  </a:lnTo>
                  <a:lnTo>
                    <a:pt x="1182" y="532"/>
                  </a:lnTo>
                  <a:lnTo>
                    <a:pt x="1184" y="532"/>
                  </a:lnTo>
                  <a:lnTo>
                    <a:pt x="1185" y="532"/>
                  </a:lnTo>
                  <a:lnTo>
                    <a:pt x="1187" y="532"/>
                  </a:lnTo>
                  <a:lnTo>
                    <a:pt x="1187" y="533"/>
                  </a:lnTo>
                  <a:lnTo>
                    <a:pt x="1187" y="538"/>
                  </a:lnTo>
                  <a:lnTo>
                    <a:pt x="1187" y="539"/>
                  </a:lnTo>
                  <a:lnTo>
                    <a:pt x="1185" y="539"/>
                  </a:lnTo>
                  <a:lnTo>
                    <a:pt x="1184" y="539"/>
                  </a:lnTo>
                  <a:lnTo>
                    <a:pt x="1184" y="540"/>
                  </a:lnTo>
                  <a:lnTo>
                    <a:pt x="1185" y="541"/>
                  </a:lnTo>
                  <a:lnTo>
                    <a:pt x="1185" y="541"/>
                  </a:lnTo>
                  <a:lnTo>
                    <a:pt x="1187" y="543"/>
                  </a:lnTo>
                  <a:lnTo>
                    <a:pt x="1187" y="544"/>
                  </a:lnTo>
                  <a:lnTo>
                    <a:pt x="1186" y="544"/>
                  </a:lnTo>
                  <a:lnTo>
                    <a:pt x="1186" y="545"/>
                  </a:lnTo>
                  <a:lnTo>
                    <a:pt x="1186" y="546"/>
                  </a:lnTo>
                  <a:lnTo>
                    <a:pt x="1187" y="545"/>
                  </a:lnTo>
                  <a:lnTo>
                    <a:pt x="1188" y="545"/>
                  </a:lnTo>
                  <a:lnTo>
                    <a:pt x="1188" y="546"/>
                  </a:lnTo>
                  <a:lnTo>
                    <a:pt x="1188" y="546"/>
                  </a:lnTo>
                  <a:lnTo>
                    <a:pt x="1188" y="548"/>
                  </a:lnTo>
                  <a:lnTo>
                    <a:pt x="1188" y="549"/>
                  </a:lnTo>
                  <a:lnTo>
                    <a:pt x="1188" y="555"/>
                  </a:lnTo>
                  <a:lnTo>
                    <a:pt x="1190" y="555"/>
                  </a:lnTo>
                  <a:lnTo>
                    <a:pt x="1191" y="555"/>
                  </a:lnTo>
                  <a:lnTo>
                    <a:pt x="1191" y="556"/>
                  </a:lnTo>
                  <a:lnTo>
                    <a:pt x="1191" y="557"/>
                  </a:lnTo>
                  <a:lnTo>
                    <a:pt x="1191" y="558"/>
                  </a:lnTo>
                  <a:lnTo>
                    <a:pt x="1190" y="559"/>
                  </a:lnTo>
                  <a:lnTo>
                    <a:pt x="1190" y="562"/>
                  </a:lnTo>
                  <a:lnTo>
                    <a:pt x="1190" y="562"/>
                  </a:lnTo>
                  <a:lnTo>
                    <a:pt x="1188" y="564"/>
                  </a:lnTo>
                  <a:lnTo>
                    <a:pt x="1186" y="564"/>
                  </a:lnTo>
                  <a:lnTo>
                    <a:pt x="1185" y="563"/>
                  </a:lnTo>
                  <a:lnTo>
                    <a:pt x="1183" y="563"/>
                  </a:lnTo>
                  <a:lnTo>
                    <a:pt x="1182" y="564"/>
                  </a:lnTo>
                  <a:lnTo>
                    <a:pt x="1181" y="565"/>
                  </a:lnTo>
                  <a:lnTo>
                    <a:pt x="1180" y="565"/>
                  </a:lnTo>
                  <a:lnTo>
                    <a:pt x="1178" y="564"/>
                  </a:lnTo>
                  <a:lnTo>
                    <a:pt x="1178" y="564"/>
                  </a:lnTo>
                  <a:lnTo>
                    <a:pt x="1177" y="564"/>
                  </a:lnTo>
                  <a:lnTo>
                    <a:pt x="1176" y="566"/>
                  </a:lnTo>
                  <a:lnTo>
                    <a:pt x="1176" y="566"/>
                  </a:lnTo>
                  <a:lnTo>
                    <a:pt x="1177" y="568"/>
                  </a:lnTo>
                  <a:lnTo>
                    <a:pt x="1180" y="571"/>
                  </a:lnTo>
                  <a:lnTo>
                    <a:pt x="1180" y="573"/>
                  </a:lnTo>
                  <a:lnTo>
                    <a:pt x="1182" y="575"/>
                  </a:lnTo>
                  <a:lnTo>
                    <a:pt x="1181" y="576"/>
                  </a:lnTo>
                  <a:lnTo>
                    <a:pt x="1181" y="577"/>
                  </a:lnTo>
                  <a:lnTo>
                    <a:pt x="1183" y="578"/>
                  </a:lnTo>
                  <a:lnTo>
                    <a:pt x="1183" y="579"/>
                  </a:lnTo>
                  <a:lnTo>
                    <a:pt x="1185" y="581"/>
                  </a:lnTo>
                  <a:lnTo>
                    <a:pt x="1184" y="582"/>
                  </a:lnTo>
                  <a:lnTo>
                    <a:pt x="1177" y="582"/>
                  </a:lnTo>
                  <a:lnTo>
                    <a:pt x="1176" y="584"/>
                  </a:lnTo>
                  <a:lnTo>
                    <a:pt x="1178" y="585"/>
                  </a:lnTo>
                  <a:lnTo>
                    <a:pt x="1179" y="585"/>
                  </a:lnTo>
                  <a:lnTo>
                    <a:pt x="1179" y="586"/>
                  </a:lnTo>
                  <a:lnTo>
                    <a:pt x="1179" y="587"/>
                  </a:lnTo>
                  <a:lnTo>
                    <a:pt x="1179" y="589"/>
                  </a:lnTo>
                  <a:lnTo>
                    <a:pt x="1177" y="590"/>
                  </a:lnTo>
                  <a:lnTo>
                    <a:pt x="1173" y="594"/>
                  </a:lnTo>
                  <a:lnTo>
                    <a:pt x="1173" y="594"/>
                  </a:lnTo>
                  <a:lnTo>
                    <a:pt x="1175" y="595"/>
                  </a:lnTo>
                  <a:lnTo>
                    <a:pt x="1174" y="597"/>
                  </a:lnTo>
                  <a:lnTo>
                    <a:pt x="1175" y="597"/>
                  </a:lnTo>
                  <a:lnTo>
                    <a:pt x="1174" y="599"/>
                  </a:lnTo>
                  <a:lnTo>
                    <a:pt x="1172" y="600"/>
                  </a:lnTo>
                  <a:lnTo>
                    <a:pt x="1171" y="600"/>
                  </a:lnTo>
                  <a:lnTo>
                    <a:pt x="1171" y="601"/>
                  </a:lnTo>
                  <a:lnTo>
                    <a:pt x="1170" y="602"/>
                  </a:lnTo>
                  <a:lnTo>
                    <a:pt x="1171" y="602"/>
                  </a:lnTo>
                  <a:lnTo>
                    <a:pt x="1171" y="604"/>
                  </a:lnTo>
                  <a:lnTo>
                    <a:pt x="1172" y="604"/>
                  </a:lnTo>
                  <a:lnTo>
                    <a:pt x="1172" y="605"/>
                  </a:lnTo>
                  <a:lnTo>
                    <a:pt x="1173" y="605"/>
                  </a:lnTo>
                  <a:lnTo>
                    <a:pt x="1174" y="605"/>
                  </a:lnTo>
                  <a:lnTo>
                    <a:pt x="1176" y="605"/>
                  </a:lnTo>
                  <a:lnTo>
                    <a:pt x="1176" y="605"/>
                  </a:lnTo>
                  <a:lnTo>
                    <a:pt x="1177" y="605"/>
                  </a:lnTo>
                  <a:lnTo>
                    <a:pt x="1178" y="606"/>
                  </a:lnTo>
                  <a:lnTo>
                    <a:pt x="1178" y="608"/>
                  </a:lnTo>
                  <a:lnTo>
                    <a:pt x="1176" y="609"/>
                  </a:lnTo>
                  <a:lnTo>
                    <a:pt x="1174" y="610"/>
                  </a:lnTo>
                  <a:lnTo>
                    <a:pt x="1174" y="611"/>
                  </a:lnTo>
                  <a:lnTo>
                    <a:pt x="1173" y="614"/>
                  </a:lnTo>
                  <a:lnTo>
                    <a:pt x="1174" y="616"/>
                  </a:lnTo>
                  <a:lnTo>
                    <a:pt x="1177" y="616"/>
                  </a:lnTo>
                  <a:lnTo>
                    <a:pt x="1178" y="617"/>
                  </a:lnTo>
                  <a:lnTo>
                    <a:pt x="1182" y="617"/>
                  </a:lnTo>
                  <a:lnTo>
                    <a:pt x="1185" y="618"/>
                  </a:lnTo>
                  <a:lnTo>
                    <a:pt x="1185" y="624"/>
                  </a:lnTo>
                  <a:lnTo>
                    <a:pt x="1183" y="626"/>
                  </a:lnTo>
                  <a:lnTo>
                    <a:pt x="1185" y="628"/>
                  </a:lnTo>
                  <a:lnTo>
                    <a:pt x="1187" y="628"/>
                  </a:lnTo>
                  <a:lnTo>
                    <a:pt x="1188" y="628"/>
                  </a:lnTo>
                  <a:lnTo>
                    <a:pt x="1188" y="631"/>
                  </a:lnTo>
                  <a:lnTo>
                    <a:pt x="1186" y="631"/>
                  </a:lnTo>
                  <a:lnTo>
                    <a:pt x="1184" y="633"/>
                  </a:lnTo>
                  <a:lnTo>
                    <a:pt x="1182" y="633"/>
                  </a:lnTo>
                  <a:lnTo>
                    <a:pt x="1181" y="634"/>
                  </a:lnTo>
                  <a:lnTo>
                    <a:pt x="1180" y="635"/>
                  </a:lnTo>
                  <a:lnTo>
                    <a:pt x="1180" y="637"/>
                  </a:lnTo>
                  <a:lnTo>
                    <a:pt x="1177" y="637"/>
                  </a:lnTo>
                  <a:lnTo>
                    <a:pt x="1176" y="636"/>
                  </a:lnTo>
                  <a:lnTo>
                    <a:pt x="1174" y="636"/>
                  </a:lnTo>
                  <a:lnTo>
                    <a:pt x="1172" y="638"/>
                  </a:lnTo>
                  <a:lnTo>
                    <a:pt x="1170" y="639"/>
                  </a:lnTo>
                  <a:lnTo>
                    <a:pt x="1168" y="641"/>
                  </a:lnTo>
                  <a:lnTo>
                    <a:pt x="1167" y="640"/>
                  </a:lnTo>
                  <a:lnTo>
                    <a:pt x="1167" y="639"/>
                  </a:lnTo>
                  <a:lnTo>
                    <a:pt x="1166" y="638"/>
                  </a:lnTo>
                  <a:lnTo>
                    <a:pt x="1166" y="636"/>
                  </a:lnTo>
                  <a:lnTo>
                    <a:pt x="1167" y="635"/>
                  </a:lnTo>
                  <a:lnTo>
                    <a:pt x="1167" y="634"/>
                  </a:lnTo>
                  <a:lnTo>
                    <a:pt x="1166" y="633"/>
                  </a:lnTo>
                  <a:lnTo>
                    <a:pt x="1165" y="633"/>
                  </a:lnTo>
                  <a:lnTo>
                    <a:pt x="1163" y="634"/>
                  </a:lnTo>
                  <a:lnTo>
                    <a:pt x="1163" y="635"/>
                  </a:lnTo>
                  <a:lnTo>
                    <a:pt x="1161" y="635"/>
                  </a:lnTo>
                  <a:lnTo>
                    <a:pt x="1161" y="635"/>
                  </a:lnTo>
                  <a:lnTo>
                    <a:pt x="1159" y="634"/>
                  </a:lnTo>
                  <a:lnTo>
                    <a:pt x="1154" y="639"/>
                  </a:lnTo>
                  <a:lnTo>
                    <a:pt x="1152" y="639"/>
                  </a:lnTo>
                  <a:lnTo>
                    <a:pt x="1151" y="640"/>
                  </a:lnTo>
                  <a:lnTo>
                    <a:pt x="1149" y="642"/>
                  </a:lnTo>
                  <a:lnTo>
                    <a:pt x="1149" y="643"/>
                  </a:lnTo>
                  <a:lnTo>
                    <a:pt x="1147" y="644"/>
                  </a:lnTo>
                  <a:lnTo>
                    <a:pt x="1147" y="645"/>
                  </a:lnTo>
                  <a:lnTo>
                    <a:pt x="1148" y="646"/>
                  </a:lnTo>
                  <a:lnTo>
                    <a:pt x="1148" y="647"/>
                  </a:lnTo>
                  <a:lnTo>
                    <a:pt x="1148" y="648"/>
                  </a:lnTo>
                  <a:lnTo>
                    <a:pt x="1150" y="650"/>
                  </a:lnTo>
                  <a:lnTo>
                    <a:pt x="1150" y="652"/>
                  </a:lnTo>
                  <a:lnTo>
                    <a:pt x="1148" y="653"/>
                  </a:lnTo>
                  <a:lnTo>
                    <a:pt x="1148" y="654"/>
                  </a:lnTo>
                  <a:lnTo>
                    <a:pt x="1149" y="655"/>
                  </a:lnTo>
                  <a:lnTo>
                    <a:pt x="1148" y="657"/>
                  </a:lnTo>
                  <a:lnTo>
                    <a:pt x="1150" y="659"/>
                  </a:lnTo>
                  <a:lnTo>
                    <a:pt x="1149" y="660"/>
                  </a:lnTo>
                  <a:lnTo>
                    <a:pt x="1149" y="662"/>
                  </a:lnTo>
                  <a:lnTo>
                    <a:pt x="1151" y="663"/>
                  </a:lnTo>
                  <a:lnTo>
                    <a:pt x="1151" y="664"/>
                  </a:lnTo>
                  <a:lnTo>
                    <a:pt x="1149" y="667"/>
                  </a:lnTo>
                  <a:lnTo>
                    <a:pt x="1149" y="668"/>
                  </a:lnTo>
                  <a:lnTo>
                    <a:pt x="1150" y="668"/>
                  </a:lnTo>
                  <a:lnTo>
                    <a:pt x="1151" y="670"/>
                  </a:lnTo>
                  <a:lnTo>
                    <a:pt x="1151" y="670"/>
                  </a:lnTo>
                  <a:lnTo>
                    <a:pt x="1149" y="670"/>
                  </a:lnTo>
                  <a:lnTo>
                    <a:pt x="1148" y="672"/>
                  </a:lnTo>
                  <a:lnTo>
                    <a:pt x="1148" y="673"/>
                  </a:lnTo>
                  <a:lnTo>
                    <a:pt x="1147" y="674"/>
                  </a:lnTo>
                  <a:lnTo>
                    <a:pt x="1147" y="676"/>
                  </a:lnTo>
                  <a:lnTo>
                    <a:pt x="1148" y="678"/>
                  </a:lnTo>
                  <a:lnTo>
                    <a:pt x="1148" y="683"/>
                  </a:lnTo>
                  <a:lnTo>
                    <a:pt x="1144" y="683"/>
                  </a:lnTo>
                  <a:lnTo>
                    <a:pt x="1143" y="683"/>
                  </a:lnTo>
                  <a:lnTo>
                    <a:pt x="1142" y="683"/>
                  </a:lnTo>
                  <a:lnTo>
                    <a:pt x="1142" y="684"/>
                  </a:lnTo>
                  <a:lnTo>
                    <a:pt x="1143" y="686"/>
                  </a:lnTo>
                  <a:lnTo>
                    <a:pt x="1143" y="687"/>
                  </a:lnTo>
                  <a:lnTo>
                    <a:pt x="1142" y="687"/>
                  </a:lnTo>
                  <a:lnTo>
                    <a:pt x="1141" y="689"/>
                  </a:lnTo>
                  <a:lnTo>
                    <a:pt x="1140" y="690"/>
                  </a:lnTo>
                  <a:lnTo>
                    <a:pt x="1138" y="691"/>
                  </a:lnTo>
                  <a:lnTo>
                    <a:pt x="1138" y="691"/>
                  </a:lnTo>
                  <a:lnTo>
                    <a:pt x="1139" y="693"/>
                  </a:lnTo>
                  <a:lnTo>
                    <a:pt x="1142" y="693"/>
                  </a:lnTo>
                  <a:lnTo>
                    <a:pt x="1143" y="695"/>
                  </a:lnTo>
                  <a:lnTo>
                    <a:pt x="1143" y="696"/>
                  </a:lnTo>
                  <a:lnTo>
                    <a:pt x="1147" y="696"/>
                  </a:lnTo>
                  <a:lnTo>
                    <a:pt x="1148" y="696"/>
                  </a:lnTo>
                  <a:lnTo>
                    <a:pt x="1148" y="697"/>
                  </a:lnTo>
                  <a:lnTo>
                    <a:pt x="1146" y="698"/>
                  </a:lnTo>
                  <a:lnTo>
                    <a:pt x="1144" y="698"/>
                  </a:lnTo>
                  <a:lnTo>
                    <a:pt x="1141" y="696"/>
                  </a:lnTo>
                  <a:lnTo>
                    <a:pt x="1141" y="697"/>
                  </a:lnTo>
                  <a:lnTo>
                    <a:pt x="1139" y="697"/>
                  </a:lnTo>
                  <a:lnTo>
                    <a:pt x="1135" y="694"/>
                  </a:lnTo>
                  <a:lnTo>
                    <a:pt x="1134" y="694"/>
                  </a:lnTo>
                  <a:lnTo>
                    <a:pt x="1134" y="695"/>
                  </a:lnTo>
                  <a:lnTo>
                    <a:pt x="1133" y="695"/>
                  </a:lnTo>
                  <a:lnTo>
                    <a:pt x="1132" y="694"/>
                  </a:lnTo>
                  <a:lnTo>
                    <a:pt x="1132" y="692"/>
                  </a:lnTo>
                  <a:lnTo>
                    <a:pt x="1131" y="691"/>
                  </a:lnTo>
                  <a:lnTo>
                    <a:pt x="1130" y="691"/>
                  </a:lnTo>
                  <a:lnTo>
                    <a:pt x="1130" y="689"/>
                  </a:lnTo>
                  <a:lnTo>
                    <a:pt x="1131" y="688"/>
                  </a:lnTo>
                  <a:lnTo>
                    <a:pt x="1131" y="688"/>
                  </a:lnTo>
                  <a:lnTo>
                    <a:pt x="1132" y="687"/>
                  </a:lnTo>
                  <a:lnTo>
                    <a:pt x="1131" y="685"/>
                  </a:lnTo>
                  <a:lnTo>
                    <a:pt x="1131" y="683"/>
                  </a:lnTo>
                  <a:lnTo>
                    <a:pt x="1129" y="682"/>
                  </a:lnTo>
                  <a:lnTo>
                    <a:pt x="1129" y="679"/>
                  </a:lnTo>
                  <a:lnTo>
                    <a:pt x="1130" y="679"/>
                  </a:lnTo>
                  <a:lnTo>
                    <a:pt x="1130" y="676"/>
                  </a:lnTo>
                  <a:lnTo>
                    <a:pt x="1129" y="675"/>
                  </a:lnTo>
                  <a:lnTo>
                    <a:pt x="1127" y="673"/>
                  </a:lnTo>
                  <a:lnTo>
                    <a:pt x="1124" y="673"/>
                  </a:lnTo>
                  <a:lnTo>
                    <a:pt x="1124" y="672"/>
                  </a:lnTo>
                  <a:lnTo>
                    <a:pt x="1122" y="672"/>
                  </a:lnTo>
                  <a:lnTo>
                    <a:pt x="1122" y="672"/>
                  </a:lnTo>
                  <a:lnTo>
                    <a:pt x="1115" y="672"/>
                  </a:lnTo>
                  <a:lnTo>
                    <a:pt x="1115" y="671"/>
                  </a:lnTo>
                  <a:lnTo>
                    <a:pt x="1116" y="670"/>
                  </a:lnTo>
                  <a:lnTo>
                    <a:pt x="1115" y="669"/>
                  </a:lnTo>
                  <a:lnTo>
                    <a:pt x="1115" y="670"/>
                  </a:lnTo>
                  <a:lnTo>
                    <a:pt x="1114" y="670"/>
                  </a:lnTo>
                  <a:lnTo>
                    <a:pt x="1114" y="671"/>
                  </a:lnTo>
                  <a:lnTo>
                    <a:pt x="1113" y="672"/>
                  </a:lnTo>
                  <a:lnTo>
                    <a:pt x="1112" y="672"/>
                  </a:lnTo>
                  <a:lnTo>
                    <a:pt x="1110" y="671"/>
                  </a:lnTo>
                  <a:lnTo>
                    <a:pt x="1109" y="671"/>
                  </a:lnTo>
                  <a:lnTo>
                    <a:pt x="1108" y="670"/>
                  </a:lnTo>
                  <a:lnTo>
                    <a:pt x="1104" y="670"/>
                  </a:lnTo>
                  <a:lnTo>
                    <a:pt x="1104" y="671"/>
                  </a:lnTo>
                  <a:lnTo>
                    <a:pt x="1101" y="671"/>
                  </a:lnTo>
                  <a:lnTo>
                    <a:pt x="1101" y="671"/>
                  </a:lnTo>
                  <a:lnTo>
                    <a:pt x="1099" y="671"/>
                  </a:lnTo>
                  <a:lnTo>
                    <a:pt x="1096" y="672"/>
                  </a:lnTo>
                  <a:lnTo>
                    <a:pt x="1095" y="672"/>
                  </a:lnTo>
                  <a:lnTo>
                    <a:pt x="1094" y="673"/>
                  </a:lnTo>
                  <a:lnTo>
                    <a:pt x="1093" y="673"/>
                  </a:lnTo>
                  <a:lnTo>
                    <a:pt x="1090" y="675"/>
                  </a:lnTo>
                  <a:lnTo>
                    <a:pt x="1087" y="678"/>
                  </a:lnTo>
                  <a:lnTo>
                    <a:pt x="1085" y="678"/>
                  </a:lnTo>
                  <a:lnTo>
                    <a:pt x="1083" y="680"/>
                  </a:lnTo>
                  <a:lnTo>
                    <a:pt x="1083" y="681"/>
                  </a:lnTo>
                  <a:lnTo>
                    <a:pt x="1080" y="683"/>
                  </a:lnTo>
                  <a:lnTo>
                    <a:pt x="1080" y="686"/>
                  </a:lnTo>
                  <a:lnTo>
                    <a:pt x="1077" y="687"/>
                  </a:lnTo>
                  <a:lnTo>
                    <a:pt x="1077" y="686"/>
                  </a:lnTo>
                  <a:lnTo>
                    <a:pt x="1076" y="686"/>
                  </a:lnTo>
                  <a:lnTo>
                    <a:pt x="1075" y="687"/>
                  </a:lnTo>
                  <a:lnTo>
                    <a:pt x="1075" y="687"/>
                  </a:lnTo>
                  <a:lnTo>
                    <a:pt x="1076" y="687"/>
                  </a:lnTo>
                  <a:lnTo>
                    <a:pt x="1076" y="688"/>
                  </a:lnTo>
                  <a:lnTo>
                    <a:pt x="1073" y="689"/>
                  </a:lnTo>
                  <a:lnTo>
                    <a:pt x="1071" y="692"/>
                  </a:lnTo>
                  <a:lnTo>
                    <a:pt x="1071" y="693"/>
                  </a:lnTo>
                  <a:lnTo>
                    <a:pt x="1070" y="695"/>
                  </a:lnTo>
                  <a:lnTo>
                    <a:pt x="1070" y="697"/>
                  </a:lnTo>
                  <a:lnTo>
                    <a:pt x="1069" y="699"/>
                  </a:lnTo>
                  <a:lnTo>
                    <a:pt x="1069" y="700"/>
                  </a:lnTo>
                  <a:lnTo>
                    <a:pt x="1071" y="702"/>
                  </a:lnTo>
                  <a:lnTo>
                    <a:pt x="1071" y="703"/>
                  </a:lnTo>
                  <a:lnTo>
                    <a:pt x="1071" y="704"/>
                  </a:lnTo>
                  <a:lnTo>
                    <a:pt x="1072" y="707"/>
                  </a:lnTo>
                  <a:lnTo>
                    <a:pt x="1072" y="707"/>
                  </a:lnTo>
                  <a:lnTo>
                    <a:pt x="1072" y="709"/>
                  </a:lnTo>
                  <a:lnTo>
                    <a:pt x="1073" y="710"/>
                  </a:lnTo>
                  <a:lnTo>
                    <a:pt x="1073" y="712"/>
                  </a:lnTo>
                  <a:lnTo>
                    <a:pt x="1072" y="713"/>
                  </a:lnTo>
                  <a:lnTo>
                    <a:pt x="1071" y="715"/>
                  </a:lnTo>
                  <a:lnTo>
                    <a:pt x="1070" y="715"/>
                  </a:lnTo>
                  <a:lnTo>
                    <a:pt x="1069" y="715"/>
                  </a:lnTo>
                  <a:lnTo>
                    <a:pt x="1068" y="715"/>
                  </a:lnTo>
                  <a:lnTo>
                    <a:pt x="1067" y="714"/>
                  </a:lnTo>
                  <a:lnTo>
                    <a:pt x="1066" y="714"/>
                  </a:lnTo>
                  <a:lnTo>
                    <a:pt x="1066" y="714"/>
                  </a:lnTo>
                  <a:lnTo>
                    <a:pt x="1060" y="714"/>
                  </a:lnTo>
                  <a:lnTo>
                    <a:pt x="1058" y="713"/>
                  </a:lnTo>
                  <a:lnTo>
                    <a:pt x="1056" y="711"/>
                  </a:lnTo>
                  <a:lnTo>
                    <a:pt x="1056" y="710"/>
                  </a:lnTo>
                  <a:lnTo>
                    <a:pt x="1055" y="709"/>
                  </a:lnTo>
                  <a:lnTo>
                    <a:pt x="1054" y="708"/>
                  </a:lnTo>
                  <a:lnTo>
                    <a:pt x="1052" y="708"/>
                  </a:lnTo>
                  <a:lnTo>
                    <a:pt x="1052" y="707"/>
                  </a:lnTo>
                  <a:lnTo>
                    <a:pt x="1051" y="706"/>
                  </a:lnTo>
                  <a:lnTo>
                    <a:pt x="1051" y="706"/>
                  </a:lnTo>
                  <a:lnTo>
                    <a:pt x="1050" y="706"/>
                  </a:lnTo>
                  <a:lnTo>
                    <a:pt x="1049" y="707"/>
                  </a:lnTo>
                  <a:lnTo>
                    <a:pt x="1048" y="706"/>
                  </a:lnTo>
                  <a:lnTo>
                    <a:pt x="1048" y="705"/>
                  </a:lnTo>
                  <a:lnTo>
                    <a:pt x="1047" y="704"/>
                  </a:lnTo>
                  <a:lnTo>
                    <a:pt x="1045" y="703"/>
                  </a:lnTo>
                  <a:lnTo>
                    <a:pt x="1044" y="702"/>
                  </a:lnTo>
                  <a:lnTo>
                    <a:pt x="1042" y="700"/>
                  </a:lnTo>
                  <a:lnTo>
                    <a:pt x="1042" y="700"/>
                  </a:lnTo>
                  <a:lnTo>
                    <a:pt x="1041" y="699"/>
                  </a:lnTo>
                  <a:lnTo>
                    <a:pt x="1041" y="698"/>
                  </a:lnTo>
                  <a:lnTo>
                    <a:pt x="1038" y="695"/>
                  </a:lnTo>
                  <a:lnTo>
                    <a:pt x="1038" y="695"/>
                  </a:lnTo>
                  <a:lnTo>
                    <a:pt x="1038" y="694"/>
                  </a:lnTo>
                  <a:lnTo>
                    <a:pt x="1037" y="694"/>
                  </a:lnTo>
                  <a:lnTo>
                    <a:pt x="1034" y="691"/>
                  </a:lnTo>
                  <a:lnTo>
                    <a:pt x="1034" y="689"/>
                  </a:lnTo>
                  <a:lnTo>
                    <a:pt x="1033" y="689"/>
                  </a:lnTo>
                  <a:lnTo>
                    <a:pt x="1033" y="687"/>
                  </a:lnTo>
                  <a:lnTo>
                    <a:pt x="1033" y="687"/>
                  </a:lnTo>
                  <a:lnTo>
                    <a:pt x="1032" y="685"/>
                  </a:lnTo>
                  <a:lnTo>
                    <a:pt x="1031" y="684"/>
                  </a:lnTo>
                  <a:lnTo>
                    <a:pt x="1026" y="681"/>
                  </a:lnTo>
                  <a:lnTo>
                    <a:pt x="1024" y="680"/>
                  </a:lnTo>
                  <a:lnTo>
                    <a:pt x="1021" y="680"/>
                  </a:lnTo>
                  <a:lnTo>
                    <a:pt x="1021" y="679"/>
                  </a:lnTo>
                  <a:lnTo>
                    <a:pt x="1018" y="677"/>
                  </a:lnTo>
                  <a:lnTo>
                    <a:pt x="1016" y="676"/>
                  </a:lnTo>
                  <a:lnTo>
                    <a:pt x="1012" y="672"/>
                  </a:lnTo>
                  <a:lnTo>
                    <a:pt x="1010" y="672"/>
                  </a:lnTo>
                  <a:lnTo>
                    <a:pt x="1010" y="671"/>
                  </a:lnTo>
                  <a:lnTo>
                    <a:pt x="1008" y="671"/>
                  </a:lnTo>
                  <a:lnTo>
                    <a:pt x="1006" y="670"/>
                  </a:lnTo>
                  <a:lnTo>
                    <a:pt x="1006" y="669"/>
                  </a:lnTo>
                  <a:lnTo>
                    <a:pt x="1004" y="668"/>
                  </a:lnTo>
                  <a:lnTo>
                    <a:pt x="1003" y="668"/>
                  </a:lnTo>
                  <a:lnTo>
                    <a:pt x="1001" y="667"/>
                  </a:lnTo>
                  <a:lnTo>
                    <a:pt x="997" y="667"/>
                  </a:lnTo>
                  <a:lnTo>
                    <a:pt x="995" y="665"/>
                  </a:lnTo>
                  <a:lnTo>
                    <a:pt x="994" y="665"/>
                  </a:lnTo>
                  <a:lnTo>
                    <a:pt x="993" y="666"/>
                  </a:lnTo>
                  <a:lnTo>
                    <a:pt x="991" y="666"/>
                  </a:lnTo>
                  <a:lnTo>
                    <a:pt x="990" y="665"/>
                  </a:lnTo>
                  <a:lnTo>
                    <a:pt x="989" y="666"/>
                  </a:lnTo>
                  <a:lnTo>
                    <a:pt x="988" y="667"/>
                  </a:lnTo>
                  <a:lnTo>
                    <a:pt x="987" y="667"/>
                  </a:lnTo>
                  <a:lnTo>
                    <a:pt x="986" y="669"/>
                  </a:lnTo>
                  <a:lnTo>
                    <a:pt x="986" y="669"/>
                  </a:lnTo>
                  <a:lnTo>
                    <a:pt x="982" y="669"/>
                  </a:lnTo>
                  <a:lnTo>
                    <a:pt x="982" y="668"/>
                  </a:lnTo>
                  <a:lnTo>
                    <a:pt x="980" y="667"/>
                  </a:lnTo>
                  <a:lnTo>
                    <a:pt x="980" y="667"/>
                  </a:lnTo>
                  <a:lnTo>
                    <a:pt x="979" y="667"/>
                  </a:lnTo>
                  <a:lnTo>
                    <a:pt x="978" y="667"/>
                  </a:lnTo>
                  <a:lnTo>
                    <a:pt x="977" y="666"/>
                  </a:lnTo>
                  <a:lnTo>
                    <a:pt x="976" y="666"/>
                  </a:lnTo>
                  <a:lnTo>
                    <a:pt x="976" y="664"/>
                  </a:lnTo>
                  <a:lnTo>
                    <a:pt x="980" y="661"/>
                  </a:lnTo>
                  <a:lnTo>
                    <a:pt x="983" y="662"/>
                  </a:lnTo>
                  <a:lnTo>
                    <a:pt x="984" y="661"/>
                  </a:lnTo>
                  <a:lnTo>
                    <a:pt x="983" y="661"/>
                  </a:lnTo>
                  <a:lnTo>
                    <a:pt x="983" y="657"/>
                  </a:lnTo>
                  <a:lnTo>
                    <a:pt x="980" y="653"/>
                  </a:lnTo>
                  <a:lnTo>
                    <a:pt x="979" y="650"/>
                  </a:lnTo>
                  <a:lnTo>
                    <a:pt x="977" y="650"/>
                  </a:lnTo>
                  <a:lnTo>
                    <a:pt x="974" y="648"/>
                  </a:lnTo>
                  <a:lnTo>
                    <a:pt x="974" y="647"/>
                  </a:lnTo>
                  <a:lnTo>
                    <a:pt x="974" y="646"/>
                  </a:lnTo>
                  <a:lnTo>
                    <a:pt x="974" y="645"/>
                  </a:lnTo>
                  <a:lnTo>
                    <a:pt x="973" y="643"/>
                  </a:lnTo>
                  <a:lnTo>
                    <a:pt x="969" y="638"/>
                  </a:lnTo>
                  <a:lnTo>
                    <a:pt x="969" y="637"/>
                  </a:lnTo>
                  <a:lnTo>
                    <a:pt x="967" y="635"/>
                  </a:lnTo>
                  <a:lnTo>
                    <a:pt x="966" y="635"/>
                  </a:lnTo>
                  <a:lnTo>
                    <a:pt x="965" y="634"/>
                  </a:lnTo>
                  <a:lnTo>
                    <a:pt x="965" y="633"/>
                  </a:lnTo>
                  <a:lnTo>
                    <a:pt x="965" y="633"/>
                  </a:lnTo>
                  <a:lnTo>
                    <a:pt x="964" y="631"/>
                  </a:lnTo>
                  <a:lnTo>
                    <a:pt x="966" y="630"/>
                  </a:lnTo>
                  <a:lnTo>
                    <a:pt x="969" y="629"/>
                  </a:lnTo>
                  <a:lnTo>
                    <a:pt x="970" y="629"/>
                  </a:lnTo>
                  <a:lnTo>
                    <a:pt x="971" y="630"/>
                  </a:lnTo>
                  <a:lnTo>
                    <a:pt x="972" y="630"/>
                  </a:lnTo>
                  <a:lnTo>
                    <a:pt x="973" y="629"/>
                  </a:lnTo>
                  <a:lnTo>
                    <a:pt x="973" y="629"/>
                  </a:lnTo>
                  <a:lnTo>
                    <a:pt x="973" y="627"/>
                  </a:lnTo>
                  <a:lnTo>
                    <a:pt x="974" y="627"/>
                  </a:lnTo>
                  <a:lnTo>
                    <a:pt x="976" y="625"/>
                  </a:lnTo>
                  <a:lnTo>
                    <a:pt x="977" y="624"/>
                  </a:lnTo>
                  <a:lnTo>
                    <a:pt x="977" y="623"/>
                  </a:lnTo>
                  <a:lnTo>
                    <a:pt x="978" y="622"/>
                  </a:lnTo>
                  <a:lnTo>
                    <a:pt x="981" y="620"/>
                  </a:lnTo>
                  <a:lnTo>
                    <a:pt x="984" y="619"/>
                  </a:lnTo>
                  <a:lnTo>
                    <a:pt x="984" y="618"/>
                  </a:lnTo>
                  <a:lnTo>
                    <a:pt x="984" y="617"/>
                  </a:lnTo>
                  <a:lnTo>
                    <a:pt x="985" y="615"/>
                  </a:lnTo>
                  <a:lnTo>
                    <a:pt x="986" y="615"/>
                  </a:lnTo>
                  <a:lnTo>
                    <a:pt x="987" y="614"/>
                  </a:lnTo>
                  <a:lnTo>
                    <a:pt x="989" y="613"/>
                  </a:lnTo>
                  <a:lnTo>
                    <a:pt x="990" y="612"/>
                  </a:lnTo>
                  <a:lnTo>
                    <a:pt x="993" y="612"/>
                  </a:lnTo>
                  <a:lnTo>
                    <a:pt x="994" y="613"/>
                  </a:lnTo>
                  <a:lnTo>
                    <a:pt x="996" y="612"/>
                  </a:lnTo>
                  <a:lnTo>
                    <a:pt x="997" y="612"/>
                  </a:lnTo>
                  <a:lnTo>
                    <a:pt x="998" y="611"/>
                  </a:lnTo>
                  <a:lnTo>
                    <a:pt x="1000" y="611"/>
                  </a:lnTo>
                  <a:lnTo>
                    <a:pt x="1001" y="610"/>
                  </a:lnTo>
                  <a:lnTo>
                    <a:pt x="1003" y="609"/>
                  </a:lnTo>
                  <a:lnTo>
                    <a:pt x="1005" y="607"/>
                  </a:lnTo>
                  <a:lnTo>
                    <a:pt x="1006" y="604"/>
                  </a:lnTo>
                  <a:lnTo>
                    <a:pt x="1008" y="603"/>
                  </a:lnTo>
                  <a:lnTo>
                    <a:pt x="1008" y="601"/>
                  </a:lnTo>
                  <a:lnTo>
                    <a:pt x="1008" y="601"/>
                  </a:lnTo>
                  <a:lnTo>
                    <a:pt x="1009" y="598"/>
                  </a:lnTo>
                  <a:lnTo>
                    <a:pt x="1010" y="596"/>
                  </a:lnTo>
                  <a:lnTo>
                    <a:pt x="1011" y="596"/>
                  </a:lnTo>
                  <a:lnTo>
                    <a:pt x="1011" y="595"/>
                  </a:lnTo>
                  <a:lnTo>
                    <a:pt x="1011" y="595"/>
                  </a:lnTo>
                  <a:lnTo>
                    <a:pt x="1011" y="591"/>
                  </a:lnTo>
                  <a:lnTo>
                    <a:pt x="1010" y="590"/>
                  </a:lnTo>
                  <a:lnTo>
                    <a:pt x="1009" y="590"/>
                  </a:lnTo>
                  <a:lnTo>
                    <a:pt x="1008" y="589"/>
                  </a:lnTo>
                  <a:lnTo>
                    <a:pt x="1010" y="588"/>
                  </a:lnTo>
                  <a:lnTo>
                    <a:pt x="1011" y="588"/>
                  </a:lnTo>
                  <a:lnTo>
                    <a:pt x="1014" y="585"/>
                  </a:lnTo>
                  <a:lnTo>
                    <a:pt x="1016" y="584"/>
                  </a:lnTo>
                  <a:lnTo>
                    <a:pt x="1018" y="581"/>
                  </a:lnTo>
                  <a:lnTo>
                    <a:pt x="1019" y="581"/>
                  </a:lnTo>
                  <a:lnTo>
                    <a:pt x="1020" y="580"/>
                  </a:lnTo>
                  <a:lnTo>
                    <a:pt x="1022" y="577"/>
                  </a:lnTo>
                  <a:lnTo>
                    <a:pt x="1024" y="571"/>
                  </a:lnTo>
                  <a:lnTo>
                    <a:pt x="1024" y="567"/>
                  </a:lnTo>
                  <a:lnTo>
                    <a:pt x="1023" y="566"/>
                  </a:lnTo>
                  <a:lnTo>
                    <a:pt x="1024" y="564"/>
                  </a:lnTo>
                  <a:lnTo>
                    <a:pt x="1026" y="561"/>
                  </a:lnTo>
                  <a:lnTo>
                    <a:pt x="1026" y="559"/>
                  </a:lnTo>
                  <a:lnTo>
                    <a:pt x="1028" y="558"/>
                  </a:lnTo>
                  <a:lnTo>
                    <a:pt x="1028" y="556"/>
                  </a:lnTo>
                  <a:lnTo>
                    <a:pt x="1029" y="556"/>
                  </a:lnTo>
                  <a:lnTo>
                    <a:pt x="1028" y="555"/>
                  </a:lnTo>
                  <a:lnTo>
                    <a:pt x="1028" y="551"/>
                  </a:lnTo>
                  <a:lnTo>
                    <a:pt x="1028" y="551"/>
                  </a:lnTo>
                  <a:lnTo>
                    <a:pt x="1028" y="549"/>
                  </a:lnTo>
                  <a:lnTo>
                    <a:pt x="1027" y="548"/>
                  </a:lnTo>
                  <a:lnTo>
                    <a:pt x="1027" y="546"/>
                  </a:lnTo>
                  <a:lnTo>
                    <a:pt x="1027" y="546"/>
                  </a:lnTo>
                  <a:lnTo>
                    <a:pt x="1027" y="531"/>
                  </a:lnTo>
                  <a:lnTo>
                    <a:pt x="1028" y="529"/>
                  </a:lnTo>
                  <a:lnTo>
                    <a:pt x="1028" y="527"/>
                  </a:lnTo>
                  <a:lnTo>
                    <a:pt x="1029" y="525"/>
                  </a:lnTo>
                  <a:lnTo>
                    <a:pt x="1029" y="522"/>
                  </a:lnTo>
                  <a:lnTo>
                    <a:pt x="1029" y="521"/>
                  </a:lnTo>
                  <a:lnTo>
                    <a:pt x="1029" y="518"/>
                  </a:lnTo>
                  <a:lnTo>
                    <a:pt x="1029" y="517"/>
                  </a:lnTo>
                  <a:lnTo>
                    <a:pt x="1029" y="517"/>
                  </a:lnTo>
                  <a:lnTo>
                    <a:pt x="1029" y="514"/>
                  </a:lnTo>
                  <a:lnTo>
                    <a:pt x="1028" y="513"/>
                  </a:lnTo>
                  <a:lnTo>
                    <a:pt x="1026" y="513"/>
                  </a:lnTo>
                  <a:lnTo>
                    <a:pt x="1025" y="512"/>
                  </a:lnTo>
                  <a:lnTo>
                    <a:pt x="1025" y="510"/>
                  </a:lnTo>
                  <a:lnTo>
                    <a:pt x="1026" y="510"/>
                  </a:lnTo>
                  <a:lnTo>
                    <a:pt x="1025" y="508"/>
                  </a:lnTo>
                  <a:lnTo>
                    <a:pt x="1024" y="507"/>
                  </a:lnTo>
                  <a:lnTo>
                    <a:pt x="1024" y="505"/>
                  </a:lnTo>
                  <a:lnTo>
                    <a:pt x="1025" y="504"/>
                  </a:lnTo>
                  <a:lnTo>
                    <a:pt x="1026" y="505"/>
                  </a:lnTo>
                  <a:lnTo>
                    <a:pt x="1027" y="505"/>
                  </a:lnTo>
                  <a:lnTo>
                    <a:pt x="1027" y="504"/>
                  </a:lnTo>
                  <a:lnTo>
                    <a:pt x="1027" y="503"/>
                  </a:lnTo>
                  <a:lnTo>
                    <a:pt x="1028" y="502"/>
                  </a:lnTo>
                  <a:lnTo>
                    <a:pt x="1029" y="501"/>
                  </a:lnTo>
                  <a:lnTo>
                    <a:pt x="1030" y="500"/>
                  </a:lnTo>
                  <a:lnTo>
                    <a:pt x="1031" y="499"/>
                  </a:lnTo>
                  <a:lnTo>
                    <a:pt x="1032" y="498"/>
                  </a:lnTo>
                  <a:lnTo>
                    <a:pt x="1032" y="496"/>
                  </a:lnTo>
                  <a:lnTo>
                    <a:pt x="1032" y="495"/>
                  </a:lnTo>
                  <a:lnTo>
                    <a:pt x="1030" y="493"/>
                  </a:lnTo>
                  <a:lnTo>
                    <a:pt x="1030" y="491"/>
                  </a:lnTo>
                  <a:lnTo>
                    <a:pt x="1030" y="491"/>
                  </a:lnTo>
                  <a:lnTo>
                    <a:pt x="1032" y="491"/>
                  </a:lnTo>
                  <a:lnTo>
                    <a:pt x="1033" y="491"/>
                  </a:lnTo>
                  <a:lnTo>
                    <a:pt x="1034" y="490"/>
                  </a:lnTo>
                  <a:lnTo>
                    <a:pt x="1034" y="489"/>
                  </a:lnTo>
                  <a:lnTo>
                    <a:pt x="1032" y="487"/>
                  </a:lnTo>
                  <a:lnTo>
                    <a:pt x="1031" y="485"/>
                  </a:lnTo>
                  <a:lnTo>
                    <a:pt x="1032" y="484"/>
                  </a:lnTo>
                  <a:lnTo>
                    <a:pt x="1034" y="484"/>
                  </a:lnTo>
                  <a:lnTo>
                    <a:pt x="1035" y="482"/>
                  </a:lnTo>
                  <a:lnTo>
                    <a:pt x="1035" y="479"/>
                  </a:lnTo>
                  <a:lnTo>
                    <a:pt x="1034" y="478"/>
                  </a:lnTo>
                  <a:lnTo>
                    <a:pt x="1034" y="475"/>
                  </a:lnTo>
                  <a:lnTo>
                    <a:pt x="1032" y="472"/>
                  </a:lnTo>
                  <a:lnTo>
                    <a:pt x="1032" y="471"/>
                  </a:lnTo>
                  <a:lnTo>
                    <a:pt x="1030" y="468"/>
                  </a:lnTo>
                  <a:lnTo>
                    <a:pt x="1030" y="465"/>
                  </a:lnTo>
                  <a:lnTo>
                    <a:pt x="1028" y="463"/>
                  </a:lnTo>
                  <a:lnTo>
                    <a:pt x="1027" y="461"/>
                  </a:lnTo>
                  <a:lnTo>
                    <a:pt x="1027" y="460"/>
                  </a:lnTo>
                  <a:lnTo>
                    <a:pt x="1026" y="459"/>
                  </a:lnTo>
                  <a:lnTo>
                    <a:pt x="1024" y="456"/>
                  </a:lnTo>
                  <a:lnTo>
                    <a:pt x="1024" y="455"/>
                  </a:lnTo>
                  <a:lnTo>
                    <a:pt x="1024" y="454"/>
                  </a:lnTo>
                  <a:lnTo>
                    <a:pt x="1024" y="451"/>
                  </a:lnTo>
                  <a:lnTo>
                    <a:pt x="1025" y="450"/>
                  </a:lnTo>
                  <a:lnTo>
                    <a:pt x="1025" y="446"/>
                  </a:lnTo>
                  <a:lnTo>
                    <a:pt x="1024" y="445"/>
                  </a:lnTo>
                  <a:lnTo>
                    <a:pt x="1024" y="444"/>
                  </a:lnTo>
                  <a:lnTo>
                    <a:pt x="1025" y="443"/>
                  </a:lnTo>
                  <a:lnTo>
                    <a:pt x="1025" y="442"/>
                  </a:lnTo>
                  <a:lnTo>
                    <a:pt x="1025" y="442"/>
                  </a:lnTo>
                  <a:lnTo>
                    <a:pt x="1025" y="441"/>
                  </a:lnTo>
                  <a:lnTo>
                    <a:pt x="1025" y="440"/>
                  </a:lnTo>
                  <a:lnTo>
                    <a:pt x="1024" y="440"/>
                  </a:lnTo>
                  <a:lnTo>
                    <a:pt x="1025" y="439"/>
                  </a:lnTo>
                  <a:lnTo>
                    <a:pt x="1024" y="438"/>
                  </a:lnTo>
                  <a:lnTo>
                    <a:pt x="1023" y="438"/>
                  </a:lnTo>
                  <a:lnTo>
                    <a:pt x="1023" y="437"/>
                  </a:lnTo>
                  <a:lnTo>
                    <a:pt x="1027" y="435"/>
                  </a:lnTo>
                  <a:lnTo>
                    <a:pt x="1027" y="434"/>
                  </a:lnTo>
                  <a:lnTo>
                    <a:pt x="1028" y="433"/>
                  </a:lnTo>
                  <a:lnTo>
                    <a:pt x="1030" y="431"/>
                  </a:lnTo>
                  <a:lnTo>
                    <a:pt x="1030" y="430"/>
                  </a:lnTo>
                  <a:lnTo>
                    <a:pt x="1028" y="429"/>
                  </a:lnTo>
                  <a:lnTo>
                    <a:pt x="1027" y="428"/>
                  </a:lnTo>
                  <a:lnTo>
                    <a:pt x="1027" y="427"/>
                  </a:lnTo>
                  <a:lnTo>
                    <a:pt x="1027" y="426"/>
                  </a:lnTo>
                  <a:lnTo>
                    <a:pt x="1026" y="425"/>
                  </a:lnTo>
                  <a:lnTo>
                    <a:pt x="1026" y="424"/>
                  </a:lnTo>
                  <a:lnTo>
                    <a:pt x="1025" y="422"/>
                  </a:lnTo>
                  <a:lnTo>
                    <a:pt x="1025" y="422"/>
                  </a:lnTo>
                  <a:lnTo>
                    <a:pt x="1024" y="421"/>
                  </a:lnTo>
                  <a:lnTo>
                    <a:pt x="1024" y="416"/>
                  </a:lnTo>
                  <a:lnTo>
                    <a:pt x="1023" y="416"/>
                  </a:lnTo>
                  <a:lnTo>
                    <a:pt x="1023" y="414"/>
                  </a:lnTo>
                  <a:lnTo>
                    <a:pt x="1023" y="413"/>
                  </a:lnTo>
                  <a:lnTo>
                    <a:pt x="1023" y="410"/>
                  </a:lnTo>
                  <a:lnTo>
                    <a:pt x="1024" y="410"/>
                  </a:lnTo>
                  <a:lnTo>
                    <a:pt x="1024" y="410"/>
                  </a:lnTo>
                  <a:lnTo>
                    <a:pt x="1027" y="410"/>
                  </a:lnTo>
                  <a:lnTo>
                    <a:pt x="1027" y="409"/>
                  </a:lnTo>
                  <a:lnTo>
                    <a:pt x="1023" y="405"/>
                  </a:lnTo>
                  <a:lnTo>
                    <a:pt x="1023" y="404"/>
                  </a:lnTo>
                  <a:lnTo>
                    <a:pt x="1025" y="403"/>
                  </a:lnTo>
                  <a:lnTo>
                    <a:pt x="1027" y="403"/>
                  </a:lnTo>
                  <a:lnTo>
                    <a:pt x="1028" y="404"/>
                  </a:lnTo>
                  <a:lnTo>
                    <a:pt x="1028" y="403"/>
                  </a:lnTo>
                  <a:lnTo>
                    <a:pt x="1029" y="403"/>
                  </a:lnTo>
                  <a:lnTo>
                    <a:pt x="1030" y="402"/>
                  </a:lnTo>
                  <a:lnTo>
                    <a:pt x="1032" y="402"/>
                  </a:lnTo>
                  <a:lnTo>
                    <a:pt x="1032" y="403"/>
                  </a:lnTo>
                  <a:lnTo>
                    <a:pt x="1034" y="403"/>
                  </a:lnTo>
                  <a:lnTo>
                    <a:pt x="1034" y="404"/>
                  </a:lnTo>
                  <a:lnTo>
                    <a:pt x="1036" y="406"/>
                  </a:lnTo>
                  <a:lnTo>
                    <a:pt x="1038" y="406"/>
                  </a:lnTo>
                  <a:lnTo>
                    <a:pt x="1039" y="409"/>
                  </a:lnTo>
                  <a:lnTo>
                    <a:pt x="1041" y="409"/>
                  </a:lnTo>
                  <a:lnTo>
                    <a:pt x="1042" y="407"/>
                  </a:lnTo>
                  <a:lnTo>
                    <a:pt x="1045" y="407"/>
                  </a:lnTo>
                  <a:lnTo>
                    <a:pt x="1045" y="408"/>
                  </a:lnTo>
                  <a:lnTo>
                    <a:pt x="1048" y="408"/>
                  </a:lnTo>
                  <a:lnTo>
                    <a:pt x="1051" y="406"/>
                  </a:lnTo>
                  <a:lnTo>
                    <a:pt x="1051" y="404"/>
                  </a:lnTo>
                  <a:lnTo>
                    <a:pt x="1051" y="402"/>
                  </a:lnTo>
                  <a:lnTo>
                    <a:pt x="1051" y="401"/>
                  </a:lnTo>
                  <a:lnTo>
                    <a:pt x="1051" y="400"/>
                  </a:lnTo>
                  <a:lnTo>
                    <a:pt x="1054" y="402"/>
                  </a:lnTo>
                  <a:lnTo>
                    <a:pt x="1055" y="402"/>
                  </a:lnTo>
                  <a:lnTo>
                    <a:pt x="1055" y="403"/>
                  </a:lnTo>
                  <a:lnTo>
                    <a:pt x="1057" y="400"/>
                  </a:lnTo>
                  <a:lnTo>
                    <a:pt x="1058" y="400"/>
                  </a:lnTo>
                  <a:lnTo>
                    <a:pt x="1058" y="398"/>
                  </a:lnTo>
                  <a:lnTo>
                    <a:pt x="1058" y="398"/>
                  </a:lnTo>
                  <a:lnTo>
                    <a:pt x="1058" y="393"/>
                  </a:lnTo>
                  <a:lnTo>
                    <a:pt x="1059" y="392"/>
                  </a:lnTo>
                  <a:lnTo>
                    <a:pt x="1059" y="390"/>
                  </a:lnTo>
                  <a:lnTo>
                    <a:pt x="1061" y="388"/>
                  </a:lnTo>
                  <a:lnTo>
                    <a:pt x="1063" y="388"/>
                  </a:lnTo>
                  <a:lnTo>
                    <a:pt x="1063" y="387"/>
                  </a:lnTo>
                  <a:lnTo>
                    <a:pt x="1064" y="385"/>
                  </a:lnTo>
                  <a:lnTo>
                    <a:pt x="1064" y="385"/>
                  </a:lnTo>
                  <a:lnTo>
                    <a:pt x="1064" y="384"/>
                  </a:lnTo>
                  <a:lnTo>
                    <a:pt x="1066" y="383"/>
                  </a:lnTo>
                  <a:lnTo>
                    <a:pt x="1067" y="382"/>
                  </a:lnTo>
                  <a:lnTo>
                    <a:pt x="1068" y="382"/>
                  </a:lnTo>
                  <a:lnTo>
                    <a:pt x="1068" y="381"/>
                  </a:lnTo>
                  <a:lnTo>
                    <a:pt x="1069" y="380"/>
                  </a:lnTo>
                  <a:lnTo>
                    <a:pt x="1069" y="382"/>
                  </a:lnTo>
                  <a:close/>
                  <a:moveTo>
                    <a:pt x="406" y="378"/>
                  </a:moveTo>
                  <a:lnTo>
                    <a:pt x="405" y="378"/>
                  </a:lnTo>
                  <a:lnTo>
                    <a:pt x="405" y="378"/>
                  </a:lnTo>
                  <a:lnTo>
                    <a:pt x="405" y="377"/>
                  </a:lnTo>
                  <a:lnTo>
                    <a:pt x="405" y="377"/>
                  </a:lnTo>
                  <a:lnTo>
                    <a:pt x="405" y="377"/>
                  </a:lnTo>
                  <a:lnTo>
                    <a:pt x="406" y="378"/>
                  </a:lnTo>
                  <a:close/>
                  <a:moveTo>
                    <a:pt x="1113" y="378"/>
                  </a:moveTo>
                  <a:lnTo>
                    <a:pt x="1111" y="378"/>
                  </a:lnTo>
                  <a:lnTo>
                    <a:pt x="1111" y="377"/>
                  </a:lnTo>
                  <a:lnTo>
                    <a:pt x="1111" y="377"/>
                  </a:lnTo>
                  <a:lnTo>
                    <a:pt x="1111" y="377"/>
                  </a:lnTo>
                  <a:lnTo>
                    <a:pt x="1113" y="377"/>
                  </a:lnTo>
                  <a:lnTo>
                    <a:pt x="1113" y="377"/>
                  </a:lnTo>
                  <a:lnTo>
                    <a:pt x="1113" y="377"/>
                  </a:lnTo>
                  <a:lnTo>
                    <a:pt x="1113" y="378"/>
                  </a:lnTo>
                  <a:close/>
                  <a:moveTo>
                    <a:pt x="395" y="374"/>
                  </a:moveTo>
                  <a:lnTo>
                    <a:pt x="394" y="375"/>
                  </a:lnTo>
                  <a:lnTo>
                    <a:pt x="394" y="374"/>
                  </a:lnTo>
                  <a:lnTo>
                    <a:pt x="394" y="373"/>
                  </a:lnTo>
                  <a:lnTo>
                    <a:pt x="394" y="373"/>
                  </a:lnTo>
                  <a:lnTo>
                    <a:pt x="395" y="373"/>
                  </a:lnTo>
                  <a:lnTo>
                    <a:pt x="396" y="374"/>
                  </a:lnTo>
                  <a:lnTo>
                    <a:pt x="395" y="374"/>
                  </a:lnTo>
                  <a:close/>
                  <a:moveTo>
                    <a:pt x="551" y="365"/>
                  </a:moveTo>
                  <a:lnTo>
                    <a:pt x="554" y="366"/>
                  </a:lnTo>
                  <a:lnTo>
                    <a:pt x="555" y="365"/>
                  </a:lnTo>
                  <a:lnTo>
                    <a:pt x="561" y="368"/>
                  </a:lnTo>
                  <a:lnTo>
                    <a:pt x="564" y="371"/>
                  </a:lnTo>
                  <a:lnTo>
                    <a:pt x="564" y="372"/>
                  </a:lnTo>
                  <a:lnTo>
                    <a:pt x="565" y="373"/>
                  </a:lnTo>
                  <a:lnTo>
                    <a:pt x="564" y="373"/>
                  </a:lnTo>
                  <a:lnTo>
                    <a:pt x="564" y="375"/>
                  </a:lnTo>
                  <a:lnTo>
                    <a:pt x="565" y="376"/>
                  </a:lnTo>
                  <a:lnTo>
                    <a:pt x="566" y="375"/>
                  </a:lnTo>
                  <a:lnTo>
                    <a:pt x="567" y="375"/>
                  </a:lnTo>
                  <a:lnTo>
                    <a:pt x="568" y="375"/>
                  </a:lnTo>
                  <a:lnTo>
                    <a:pt x="568" y="377"/>
                  </a:lnTo>
                  <a:lnTo>
                    <a:pt x="567" y="378"/>
                  </a:lnTo>
                  <a:lnTo>
                    <a:pt x="567" y="381"/>
                  </a:lnTo>
                  <a:lnTo>
                    <a:pt x="566" y="382"/>
                  </a:lnTo>
                  <a:lnTo>
                    <a:pt x="565" y="382"/>
                  </a:lnTo>
                  <a:lnTo>
                    <a:pt x="563" y="383"/>
                  </a:lnTo>
                  <a:lnTo>
                    <a:pt x="563" y="386"/>
                  </a:lnTo>
                  <a:lnTo>
                    <a:pt x="563" y="386"/>
                  </a:lnTo>
                  <a:lnTo>
                    <a:pt x="563" y="387"/>
                  </a:lnTo>
                  <a:lnTo>
                    <a:pt x="561" y="388"/>
                  </a:lnTo>
                  <a:lnTo>
                    <a:pt x="560" y="387"/>
                  </a:lnTo>
                  <a:lnTo>
                    <a:pt x="560" y="385"/>
                  </a:lnTo>
                  <a:lnTo>
                    <a:pt x="560" y="383"/>
                  </a:lnTo>
                  <a:lnTo>
                    <a:pt x="560" y="383"/>
                  </a:lnTo>
                  <a:lnTo>
                    <a:pt x="559" y="382"/>
                  </a:lnTo>
                  <a:lnTo>
                    <a:pt x="558" y="380"/>
                  </a:lnTo>
                  <a:lnTo>
                    <a:pt x="558" y="380"/>
                  </a:lnTo>
                  <a:lnTo>
                    <a:pt x="558" y="379"/>
                  </a:lnTo>
                  <a:lnTo>
                    <a:pt x="557" y="376"/>
                  </a:lnTo>
                  <a:lnTo>
                    <a:pt x="555" y="374"/>
                  </a:lnTo>
                  <a:lnTo>
                    <a:pt x="553" y="374"/>
                  </a:lnTo>
                  <a:lnTo>
                    <a:pt x="552" y="373"/>
                  </a:lnTo>
                  <a:lnTo>
                    <a:pt x="551" y="373"/>
                  </a:lnTo>
                  <a:lnTo>
                    <a:pt x="550" y="372"/>
                  </a:lnTo>
                  <a:lnTo>
                    <a:pt x="549" y="372"/>
                  </a:lnTo>
                  <a:lnTo>
                    <a:pt x="546" y="369"/>
                  </a:lnTo>
                  <a:lnTo>
                    <a:pt x="547" y="367"/>
                  </a:lnTo>
                  <a:lnTo>
                    <a:pt x="548" y="366"/>
                  </a:lnTo>
                  <a:lnTo>
                    <a:pt x="549" y="366"/>
                  </a:lnTo>
                  <a:lnTo>
                    <a:pt x="551" y="365"/>
                  </a:lnTo>
                  <a:close/>
                  <a:moveTo>
                    <a:pt x="417" y="364"/>
                  </a:moveTo>
                  <a:lnTo>
                    <a:pt x="418" y="365"/>
                  </a:lnTo>
                  <a:lnTo>
                    <a:pt x="420" y="365"/>
                  </a:lnTo>
                  <a:lnTo>
                    <a:pt x="420" y="365"/>
                  </a:lnTo>
                  <a:lnTo>
                    <a:pt x="420" y="367"/>
                  </a:lnTo>
                  <a:lnTo>
                    <a:pt x="421" y="368"/>
                  </a:lnTo>
                  <a:lnTo>
                    <a:pt x="421" y="371"/>
                  </a:lnTo>
                  <a:lnTo>
                    <a:pt x="420" y="371"/>
                  </a:lnTo>
                  <a:lnTo>
                    <a:pt x="420" y="373"/>
                  </a:lnTo>
                  <a:lnTo>
                    <a:pt x="420" y="373"/>
                  </a:lnTo>
                  <a:lnTo>
                    <a:pt x="420" y="380"/>
                  </a:lnTo>
                  <a:lnTo>
                    <a:pt x="421" y="381"/>
                  </a:lnTo>
                  <a:lnTo>
                    <a:pt x="421" y="383"/>
                  </a:lnTo>
                  <a:lnTo>
                    <a:pt x="419" y="383"/>
                  </a:lnTo>
                  <a:lnTo>
                    <a:pt x="417" y="380"/>
                  </a:lnTo>
                  <a:lnTo>
                    <a:pt x="417" y="379"/>
                  </a:lnTo>
                  <a:lnTo>
                    <a:pt x="416" y="378"/>
                  </a:lnTo>
                  <a:lnTo>
                    <a:pt x="415" y="376"/>
                  </a:lnTo>
                  <a:lnTo>
                    <a:pt x="415" y="373"/>
                  </a:lnTo>
                  <a:lnTo>
                    <a:pt x="414" y="373"/>
                  </a:lnTo>
                  <a:lnTo>
                    <a:pt x="412" y="370"/>
                  </a:lnTo>
                  <a:lnTo>
                    <a:pt x="412" y="368"/>
                  </a:lnTo>
                  <a:lnTo>
                    <a:pt x="412" y="368"/>
                  </a:lnTo>
                  <a:lnTo>
                    <a:pt x="412" y="366"/>
                  </a:lnTo>
                  <a:lnTo>
                    <a:pt x="410" y="365"/>
                  </a:lnTo>
                  <a:lnTo>
                    <a:pt x="411" y="364"/>
                  </a:lnTo>
                  <a:lnTo>
                    <a:pt x="417" y="364"/>
                  </a:lnTo>
                  <a:close/>
                  <a:moveTo>
                    <a:pt x="15" y="325"/>
                  </a:moveTo>
                  <a:lnTo>
                    <a:pt x="12" y="325"/>
                  </a:lnTo>
                  <a:lnTo>
                    <a:pt x="11" y="324"/>
                  </a:lnTo>
                  <a:lnTo>
                    <a:pt x="10" y="323"/>
                  </a:lnTo>
                  <a:lnTo>
                    <a:pt x="10" y="322"/>
                  </a:lnTo>
                  <a:lnTo>
                    <a:pt x="13" y="322"/>
                  </a:lnTo>
                  <a:lnTo>
                    <a:pt x="15" y="324"/>
                  </a:lnTo>
                  <a:lnTo>
                    <a:pt x="15" y="324"/>
                  </a:lnTo>
                  <a:lnTo>
                    <a:pt x="15" y="325"/>
                  </a:lnTo>
                  <a:close/>
                  <a:moveTo>
                    <a:pt x="355" y="323"/>
                  </a:moveTo>
                  <a:lnTo>
                    <a:pt x="354" y="324"/>
                  </a:lnTo>
                  <a:lnTo>
                    <a:pt x="353" y="323"/>
                  </a:lnTo>
                  <a:lnTo>
                    <a:pt x="352" y="324"/>
                  </a:lnTo>
                  <a:lnTo>
                    <a:pt x="351" y="324"/>
                  </a:lnTo>
                  <a:lnTo>
                    <a:pt x="352" y="322"/>
                  </a:lnTo>
                  <a:lnTo>
                    <a:pt x="352" y="322"/>
                  </a:lnTo>
                  <a:lnTo>
                    <a:pt x="353" y="321"/>
                  </a:lnTo>
                  <a:lnTo>
                    <a:pt x="354" y="321"/>
                  </a:lnTo>
                  <a:lnTo>
                    <a:pt x="355" y="323"/>
                  </a:lnTo>
                  <a:close/>
                  <a:moveTo>
                    <a:pt x="341" y="325"/>
                  </a:moveTo>
                  <a:lnTo>
                    <a:pt x="343" y="326"/>
                  </a:lnTo>
                  <a:lnTo>
                    <a:pt x="343" y="326"/>
                  </a:lnTo>
                  <a:lnTo>
                    <a:pt x="345" y="327"/>
                  </a:lnTo>
                  <a:lnTo>
                    <a:pt x="347" y="329"/>
                  </a:lnTo>
                  <a:lnTo>
                    <a:pt x="348" y="330"/>
                  </a:lnTo>
                  <a:lnTo>
                    <a:pt x="348" y="331"/>
                  </a:lnTo>
                  <a:lnTo>
                    <a:pt x="347" y="331"/>
                  </a:lnTo>
                  <a:lnTo>
                    <a:pt x="346" y="331"/>
                  </a:lnTo>
                  <a:lnTo>
                    <a:pt x="346" y="330"/>
                  </a:lnTo>
                  <a:lnTo>
                    <a:pt x="344" y="329"/>
                  </a:lnTo>
                  <a:lnTo>
                    <a:pt x="343" y="328"/>
                  </a:lnTo>
                  <a:lnTo>
                    <a:pt x="341" y="329"/>
                  </a:lnTo>
                  <a:lnTo>
                    <a:pt x="341" y="328"/>
                  </a:lnTo>
                  <a:lnTo>
                    <a:pt x="337" y="328"/>
                  </a:lnTo>
                  <a:lnTo>
                    <a:pt x="336" y="328"/>
                  </a:lnTo>
                  <a:lnTo>
                    <a:pt x="336" y="328"/>
                  </a:lnTo>
                  <a:lnTo>
                    <a:pt x="334" y="328"/>
                  </a:lnTo>
                  <a:lnTo>
                    <a:pt x="333" y="327"/>
                  </a:lnTo>
                  <a:lnTo>
                    <a:pt x="333" y="325"/>
                  </a:lnTo>
                  <a:lnTo>
                    <a:pt x="334" y="324"/>
                  </a:lnTo>
                  <a:lnTo>
                    <a:pt x="334" y="323"/>
                  </a:lnTo>
                  <a:lnTo>
                    <a:pt x="333" y="322"/>
                  </a:lnTo>
                  <a:lnTo>
                    <a:pt x="333" y="319"/>
                  </a:lnTo>
                  <a:lnTo>
                    <a:pt x="334" y="317"/>
                  </a:lnTo>
                  <a:lnTo>
                    <a:pt x="334" y="315"/>
                  </a:lnTo>
                  <a:lnTo>
                    <a:pt x="335" y="313"/>
                  </a:lnTo>
                  <a:lnTo>
                    <a:pt x="337" y="313"/>
                  </a:lnTo>
                  <a:lnTo>
                    <a:pt x="338" y="314"/>
                  </a:lnTo>
                  <a:lnTo>
                    <a:pt x="338" y="315"/>
                  </a:lnTo>
                  <a:lnTo>
                    <a:pt x="337" y="317"/>
                  </a:lnTo>
                  <a:lnTo>
                    <a:pt x="337" y="320"/>
                  </a:lnTo>
                  <a:lnTo>
                    <a:pt x="338" y="322"/>
                  </a:lnTo>
                  <a:lnTo>
                    <a:pt x="341" y="325"/>
                  </a:lnTo>
                  <a:close/>
                  <a:moveTo>
                    <a:pt x="179" y="276"/>
                  </a:moveTo>
                  <a:lnTo>
                    <a:pt x="178" y="276"/>
                  </a:lnTo>
                  <a:lnTo>
                    <a:pt x="178" y="276"/>
                  </a:lnTo>
                  <a:lnTo>
                    <a:pt x="178" y="275"/>
                  </a:lnTo>
                  <a:lnTo>
                    <a:pt x="179" y="274"/>
                  </a:lnTo>
                  <a:lnTo>
                    <a:pt x="179" y="275"/>
                  </a:lnTo>
                  <a:lnTo>
                    <a:pt x="179" y="275"/>
                  </a:lnTo>
                  <a:lnTo>
                    <a:pt x="179" y="276"/>
                  </a:lnTo>
                  <a:close/>
                  <a:moveTo>
                    <a:pt x="177" y="272"/>
                  </a:moveTo>
                  <a:lnTo>
                    <a:pt x="176" y="273"/>
                  </a:lnTo>
                  <a:lnTo>
                    <a:pt x="174" y="273"/>
                  </a:lnTo>
                  <a:lnTo>
                    <a:pt x="174" y="272"/>
                  </a:lnTo>
                  <a:lnTo>
                    <a:pt x="175" y="271"/>
                  </a:lnTo>
                  <a:lnTo>
                    <a:pt x="177" y="271"/>
                  </a:lnTo>
                  <a:lnTo>
                    <a:pt x="177" y="272"/>
                  </a:lnTo>
                  <a:close/>
                  <a:moveTo>
                    <a:pt x="327" y="272"/>
                  </a:moveTo>
                  <a:lnTo>
                    <a:pt x="326" y="272"/>
                  </a:lnTo>
                  <a:lnTo>
                    <a:pt x="326" y="272"/>
                  </a:lnTo>
                  <a:lnTo>
                    <a:pt x="326" y="271"/>
                  </a:lnTo>
                  <a:lnTo>
                    <a:pt x="326" y="271"/>
                  </a:lnTo>
                  <a:lnTo>
                    <a:pt x="326" y="271"/>
                  </a:lnTo>
                  <a:lnTo>
                    <a:pt x="327" y="271"/>
                  </a:lnTo>
                  <a:lnTo>
                    <a:pt x="327" y="272"/>
                  </a:lnTo>
                  <a:close/>
                  <a:moveTo>
                    <a:pt x="185" y="265"/>
                  </a:moveTo>
                  <a:lnTo>
                    <a:pt x="184" y="265"/>
                  </a:lnTo>
                  <a:lnTo>
                    <a:pt x="183" y="264"/>
                  </a:lnTo>
                  <a:lnTo>
                    <a:pt x="181" y="262"/>
                  </a:lnTo>
                  <a:lnTo>
                    <a:pt x="181" y="259"/>
                  </a:lnTo>
                  <a:lnTo>
                    <a:pt x="181" y="259"/>
                  </a:lnTo>
                  <a:lnTo>
                    <a:pt x="183" y="259"/>
                  </a:lnTo>
                  <a:lnTo>
                    <a:pt x="184" y="259"/>
                  </a:lnTo>
                  <a:lnTo>
                    <a:pt x="184" y="261"/>
                  </a:lnTo>
                  <a:lnTo>
                    <a:pt x="185" y="261"/>
                  </a:lnTo>
                  <a:lnTo>
                    <a:pt x="185" y="263"/>
                  </a:lnTo>
                  <a:lnTo>
                    <a:pt x="185" y="264"/>
                  </a:lnTo>
                  <a:lnTo>
                    <a:pt x="185" y="265"/>
                  </a:lnTo>
                  <a:close/>
                  <a:moveTo>
                    <a:pt x="149" y="250"/>
                  </a:moveTo>
                  <a:lnTo>
                    <a:pt x="149" y="250"/>
                  </a:lnTo>
                  <a:lnTo>
                    <a:pt x="149" y="251"/>
                  </a:lnTo>
                  <a:lnTo>
                    <a:pt x="147" y="252"/>
                  </a:lnTo>
                  <a:lnTo>
                    <a:pt x="145" y="254"/>
                  </a:lnTo>
                  <a:lnTo>
                    <a:pt x="144" y="254"/>
                  </a:lnTo>
                  <a:lnTo>
                    <a:pt x="142" y="253"/>
                  </a:lnTo>
                  <a:lnTo>
                    <a:pt x="142" y="252"/>
                  </a:lnTo>
                  <a:lnTo>
                    <a:pt x="144" y="250"/>
                  </a:lnTo>
                  <a:lnTo>
                    <a:pt x="145" y="250"/>
                  </a:lnTo>
                  <a:lnTo>
                    <a:pt x="146" y="250"/>
                  </a:lnTo>
                  <a:lnTo>
                    <a:pt x="147" y="250"/>
                  </a:lnTo>
                  <a:lnTo>
                    <a:pt x="149" y="250"/>
                  </a:lnTo>
                  <a:close/>
                  <a:moveTo>
                    <a:pt x="172" y="252"/>
                  </a:moveTo>
                  <a:lnTo>
                    <a:pt x="171" y="253"/>
                  </a:lnTo>
                  <a:lnTo>
                    <a:pt x="170" y="253"/>
                  </a:lnTo>
                  <a:lnTo>
                    <a:pt x="170" y="250"/>
                  </a:lnTo>
                  <a:lnTo>
                    <a:pt x="171" y="250"/>
                  </a:lnTo>
                  <a:lnTo>
                    <a:pt x="171" y="249"/>
                  </a:lnTo>
                  <a:lnTo>
                    <a:pt x="171" y="249"/>
                  </a:lnTo>
                  <a:lnTo>
                    <a:pt x="172" y="252"/>
                  </a:lnTo>
                  <a:close/>
                  <a:moveTo>
                    <a:pt x="66" y="246"/>
                  </a:moveTo>
                  <a:lnTo>
                    <a:pt x="64" y="246"/>
                  </a:lnTo>
                  <a:lnTo>
                    <a:pt x="63" y="245"/>
                  </a:lnTo>
                  <a:lnTo>
                    <a:pt x="63" y="243"/>
                  </a:lnTo>
                  <a:lnTo>
                    <a:pt x="64" y="243"/>
                  </a:lnTo>
                  <a:lnTo>
                    <a:pt x="66" y="243"/>
                  </a:lnTo>
                  <a:lnTo>
                    <a:pt x="67" y="244"/>
                  </a:lnTo>
                  <a:lnTo>
                    <a:pt x="67" y="245"/>
                  </a:lnTo>
                  <a:lnTo>
                    <a:pt x="66" y="246"/>
                  </a:lnTo>
                  <a:close/>
                  <a:moveTo>
                    <a:pt x="109" y="240"/>
                  </a:moveTo>
                  <a:lnTo>
                    <a:pt x="109" y="242"/>
                  </a:lnTo>
                  <a:lnTo>
                    <a:pt x="109" y="243"/>
                  </a:lnTo>
                  <a:lnTo>
                    <a:pt x="109" y="244"/>
                  </a:lnTo>
                  <a:lnTo>
                    <a:pt x="111" y="245"/>
                  </a:lnTo>
                  <a:lnTo>
                    <a:pt x="111" y="247"/>
                  </a:lnTo>
                  <a:lnTo>
                    <a:pt x="113" y="247"/>
                  </a:lnTo>
                  <a:lnTo>
                    <a:pt x="113" y="245"/>
                  </a:lnTo>
                  <a:lnTo>
                    <a:pt x="114" y="244"/>
                  </a:lnTo>
                  <a:lnTo>
                    <a:pt x="116" y="244"/>
                  </a:lnTo>
                  <a:lnTo>
                    <a:pt x="117" y="245"/>
                  </a:lnTo>
                  <a:lnTo>
                    <a:pt x="119" y="247"/>
                  </a:lnTo>
                  <a:lnTo>
                    <a:pt x="121" y="247"/>
                  </a:lnTo>
                  <a:lnTo>
                    <a:pt x="121" y="247"/>
                  </a:lnTo>
                  <a:lnTo>
                    <a:pt x="121" y="247"/>
                  </a:lnTo>
                  <a:lnTo>
                    <a:pt x="123" y="247"/>
                  </a:lnTo>
                  <a:lnTo>
                    <a:pt x="125" y="249"/>
                  </a:lnTo>
                  <a:lnTo>
                    <a:pt x="128" y="251"/>
                  </a:lnTo>
                  <a:lnTo>
                    <a:pt x="129" y="250"/>
                  </a:lnTo>
                  <a:lnTo>
                    <a:pt x="130" y="250"/>
                  </a:lnTo>
                  <a:lnTo>
                    <a:pt x="131" y="251"/>
                  </a:lnTo>
                  <a:lnTo>
                    <a:pt x="135" y="253"/>
                  </a:lnTo>
                  <a:lnTo>
                    <a:pt x="137" y="254"/>
                  </a:lnTo>
                  <a:lnTo>
                    <a:pt x="137" y="254"/>
                  </a:lnTo>
                  <a:lnTo>
                    <a:pt x="138" y="253"/>
                  </a:lnTo>
                  <a:lnTo>
                    <a:pt x="139" y="253"/>
                  </a:lnTo>
                  <a:lnTo>
                    <a:pt x="140" y="254"/>
                  </a:lnTo>
                  <a:lnTo>
                    <a:pt x="141" y="254"/>
                  </a:lnTo>
                  <a:lnTo>
                    <a:pt x="143" y="255"/>
                  </a:lnTo>
                  <a:lnTo>
                    <a:pt x="144" y="255"/>
                  </a:lnTo>
                  <a:lnTo>
                    <a:pt x="145" y="256"/>
                  </a:lnTo>
                  <a:lnTo>
                    <a:pt x="148" y="256"/>
                  </a:lnTo>
                  <a:lnTo>
                    <a:pt x="149" y="256"/>
                  </a:lnTo>
                  <a:lnTo>
                    <a:pt x="152" y="257"/>
                  </a:lnTo>
                  <a:lnTo>
                    <a:pt x="153" y="258"/>
                  </a:lnTo>
                  <a:lnTo>
                    <a:pt x="154" y="258"/>
                  </a:lnTo>
                  <a:lnTo>
                    <a:pt x="155" y="259"/>
                  </a:lnTo>
                  <a:lnTo>
                    <a:pt x="158" y="259"/>
                  </a:lnTo>
                  <a:lnTo>
                    <a:pt x="159" y="259"/>
                  </a:lnTo>
                  <a:lnTo>
                    <a:pt x="159" y="260"/>
                  </a:lnTo>
                  <a:lnTo>
                    <a:pt x="159" y="261"/>
                  </a:lnTo>
                  <a:lnTo>
                    <a:pt x="157" y="261"/>
                  </a:lnTo>
                  <a:lnTo>
                    <a:pt x="154" y="263"/>
                  </a:lnTo>
                  <a:lnTo>
                    <a:pt x="152" y="263"/>
                  </a:lnTo>
                  <a:lnTo>
                    <a:pt x="151" y="264"/>
                  </a:lnTo>
                  <a:lnTo>
                    <a:pt x="151" y="265"/>
                  </a:lnTo>
                  <a:lnTo>
                    <a:pt x="152" y="266"/>
                  </a:lnTo>
                  <a:lnTo>
                    <a:pt x="153" y="266"/>
                  </a:lnTo>
                  <a:lnTo>
                    <a:pt x="155" y="267"/>
                  </a:lnTo>
                  <a:lnTo>
                    <a:pt x="155" y="268"/>
                  </a:lnTo>
                  <a:lnTo>
                    <a:pt x="156" y="269"/>
                  </a:lnTo>
                  <a:lnTo>
                    <a:pt x="157" y="270"/>
                  </a:lnTo>
                  <a:lnTo>
                    <a:pt x="158" y="270"/>
                  </a:lnTo>
                  <a:lnTo>
                    <a:pt x="160" y="272"/>
                  </a:lnTo>
                  <a:lnTo>
                    <a:pt x="162" y="272"/>
                  </a:lnTo>
                  <a:lnTo>
                    <a:pt x="165" y="273"/>
                  </a:lnTo>
                  <a:lnTo>
                    <a:pt x="167" y="273"/>
                  </a:lnTo>
                  <a:lnTo>
                    <a:pt x="169" y="271"/>
                  </a:lnTo>
                  <a:lnTo>
                    <a:pt x="169" y="264"/>
                  </a:lnTo>
                  <a:lnTo>
                    <a:pt x="168" y="263"/>
                  </a:lnTo>
                  <a:lnTo>
                    <a:pt x="168" y="259"/>
                  </a:lnTo>
                  <a:lnTo>
                    <a:pt x="170" y="257"/>
                  </a:lnTo>
                  <a:lnTo>
                    <a:pt x="170" y="255"/>
                  </a:lnTo>
                  <a:lnTo>
                    <a:pt x="171" y="255"/>
                  </a:lnTo>
                  <a:lnTo>
                    <a:pt x="173" y="257"/>
                  </a:lnTo>
                  <a:lnTo>
                    <a:pt x="173" y="259"/>
                  </a:lnTo>
                  <a:lnTo>
                    <a:pt x="172" y="260"/>
                  </a:lnTo>
                  <a:lnTo>
                    <a:pt x="172" y="262"/>
                  </a:lnTo>
                  <a:lnTo>
                    <a:pt x="172" y="263"/>
                  </a:lnTo>
                  <a:lnTo>
                    <a:pt x="172" y="264"/>
                  </a:lnTo>
                  <a:lnTo>
                    <a:pt x="173" y="265"/>
                  </a:lnTo>
                  <a:lnTo>
                    <a:pt x="175" y="264"/>
                  </a:lnTo>
                  <a:lnTo>
                    <a:pt x="176" y="266"/>
                  </a:lnTo>
                  <a:lnTo>
                    <a:pt x="176" y="267"/>
                  </a:lnTo>
                  <a:lnTo>
                    <a:pt x="176" y="268"/>
                  </a:lnTo>
                  <a:lnTo>
                    <a:pt x="176" y="269"/>
                  </a:lnTo>
                  <a:lnTo>
                    <a:pt x="172" y="269"/>
                  </a:lnTo>
                  <a:lnTo>
                    <a:pt x="171" y="271"/>
                  </a:lnTo>
                  <a:lnTo>
                    <a:pt x="171" y="275"/>
                  </a:lnTo>
                  <a:lnTo>
                    <a:pt x="171" y="276"/>
                  </a:lnTo>
                  <a:lnTo>
                    <a:pt x="174" y="276"/>
                  </a:lnTo>
                  <a:lnTo>
                    <a:pt x="175" y="275"/>
                  </a:lnTo>
                  <a:lnTo>
                    <a:pt x="177" y="275"/>
                  </a:lnTo>
                  <a:lnTo>
                    <a:pt x="177" y="277"/>
                  </a:lnTo>
                  <a:lnTo>
                    <a:pt x="179" y="278"/>
                  </a:lnTo>
                  <a:lnTo>
                    <a:pt x="180" y="278"/>
                  </a:lnTo>
                  <a:lnTo>
                    <a:pt x="181" y="279"/>
                  </a:lnTo>
                  <a:lnTo>
                    <a:pt x="182" y="279"/>
                  </a:lnTo>
                  <a:lnTo>
                    <a:pt x="182" y="277"/>
                  </a:lnTo>
                  <a:lnTo>
                    <a:pt x="181" y="276"/>
                  </a:lnTo>
                  <a:lnTo>
                    <a:pt x="181" y="275"/>
                  </a:lnTo>
                  <a:lnTo>
                    <a:pt x="180" y="273"/>
                  </a:lnTo>
                  <a:lnTo>
                    <a:pt x="180" y="268"/>
                  </a:lnTo>
                  <a:lnTo>
                    <a:pt x="179" y="267"/>
                  </a:lnTo>
                  <a:lnTo>
                    <a:pt x="179" y="267"/>
                  </a:lnTo>
                  <a:lnTo>
                    <a:pt x="180" y="266"/>
                  </a:lnTo>
                  <a:lnTo>
                    <a:pt x="181" y="266"/>
                  </a:lnTo>
                  <a:lnTo>
                    <a:pt x="183" y="266"/>
                  </a:lnTo>
                  <a:lnTo>
                    <a:pt x="186" y="272"/>
                  </a:lnTo>
                  <a:lnTo>
                    <a:pt x="186" y="274"/>
                  </a:lnTo>
                  <a:lnTo>
                    <a:pt x="188" y="275"/>
                  </a:lnTo>
                  <a:lnTo>
                    <a:pt x="189" y="274"/>
                  </a:lnTo>
                  <a:lnTo>
                    <a:pt x="189" y="273"/>
                  </a:lnTo>
                  <a:lnTo>
                    <a:pt x="188" y="272"/>
                  </a:lnTo>
                  <a:lnTo>
                    <a:pt x="188" y="269"/>
                  </a:lnTo>
                  <a:lnTo>
                    <a:pt x="187" y="269"/>
                  </a:lnTo>
                  <a:lnTo>
                    <a:pt x="188" y="267"/>
                  </a:lnTo>
                  <a:lnTo>
                    <a:pt x="191" y="267"/>
                  </a:lnTo>
                  <a:lnTo>
                    <a:pt x="193" y="268"/>
                  </a:lnTo>
                  <a:lnTo>
                    <a:pt x="194" y="268"/>
                  </a:lnTo>
                  <a:lnTo>
                    <a:pt x="194" y="270"/>
                  </a:lnTo>
                  <a:lnTo>
                    <a:pt x="194" y="270"/>
                  </a:lnTo>
                  <a:lnTo>
                    <a:pt x="194" y="271"/>
                  </a:lnTo>
                  <a:lnTo>
                    <a:pt x="198" y="274"/>
                  </a:lnTo>
                  <a:lnTo>
                    <a:pt x="198" y="275"/>
                  </a:lnTo>
                  <a:lnTo>
                    <a:pt x="198" y="276"/>
                  </a:lnTo>
                  <a:lnTo>
                    <a:pt x="199" y="276"/>
                  </a:lnTo>
                  <a:lnTo>
                    <a:pt x="201" y="277"/>
                  </a:lnTo>
                  <a:lnTo>
                    <a:pt x="202" y="278"/>
                  </a:lnTo>
                  <a:lnTo>
                    <a:pt x="203" y="278"/>
                  </a:lnTo>
                  <a:lnTo>
                    <a:pt x="205" y="278"/>
                  </a:lnTo>
                  <a:lnTo>
                    <a:pt x="206" y="276"/>
                  </a:lnTo>
                  <a:lnTo>
                    <a:pt x="206" y="275"/>
                  </a:lnTo>
                  <a:lnTo>
                    <a:pt x="204" y="273"/>
                  </a:lnTo>
                  <a:lnTo>
                    <a:pt x="203" y="271"/>
                  </a:lnTo>
                  <a:lnTo>
                    <a:pt x="202" y="268"/>
                  </a:lnTo>
                  <a:lnTo>
                    <a:pt x="198" y="264"/>
                  </a:lnTo>
                  <a:lnTo>
                    <a:pt x="195" y="259"/>
                  </a:lnTo>
                  <a:lnTo>
                    <a:pt x="194" y="256"/>
                  </a:lnTo>
                  <a:lnTo>
                    <a:pt x="192" y="251"/>
                  </a:lnTo>
                  <a:lnTo>
                    <a:pt x="192" y="249"/>
                  </a:lnTo>
                  <a:lnTo>
                    <a:pt x="192" y="249"/>
                  </a:lnTo>
                  <a:lnTo>
                    <a:pt x="192" y="246"/>
                  </a:lnTo>
                  <a:lnTo>
                    <a:pt x="193" y="244"/>
                  </a:lnTo>
                  <a:lnTo>
                    <a:pt x="196" y="245"/>
                  </a:lnTo>
                  <a:lnTo>
                    <a:pt x="196" y="245"/>
                  </a:lnTo>
                  <a:lnTo>
                    <a:pt x="197" y="245"/>
                  </a:lnTo>
                  <a:lnTo>
                    <a:pt x="199" y="244"/>
                  </a:lnTo>
                  <a:lnTo>
                    <a:pt x="201" y="242"/>
                  </a:lnTo>
                  <a:lnTo>
                    <a:pt x="204" y="242"/>
                  </a:lnTo>
                  <a:lnTo>
                    <a:pt x="206" y="245"/>
                  </a:lnTo>
                  <a:lnTo>
                    <a:pt x="206" y="246"/>
                  </a:lnTo>
                  <a:lnTo>
                    <a:pt x="207" y="247"/>
                  </a:lnTo>
                  <a:lnTo>
                    <a:pt x="207" y="246"/>
                  </a:lnTo>
                  <a:lnTo>
                    <a:pt x="208" y="245"/>
                  </a:lnTo>
                  <a:lnTo>
                    <a:pt x="213" y="245"/>
                  </a:lnTo>
                  <a:lnTo>
                    <a:pt x="214" y="245"/>
                  </a:lnTo>
                  <a:lnTo>
                    <a:pt x="218" y="245"/>
                  </a:lnTo>
                  <a:lnTo>
                    <a:pt x="219" y="246"/>
                  </a:lnTo>
                  <a:lnTo>
                    <a:pt x="219" y="249"/>
                  </a:lnTo>
                  <a:lnTo>
                    <a:pt x="218" y="252"/>
                  </a:lnTo>
                  <a:lnTo>
                    <a:pt x="218" y="255"/>
                  </a:lnTo>
                  <a:lnTo>
                    <a:pt x="220" y="257"/>
                  </a:lnTo>
                  <a:lnTo>
                    <a:pt x="220" y="259"/>
                  </a:lnTo>
                  <a:lnTo>
                    <a:pt x="221" y="259"/>
                  </a:lnTo>
                  <a:lnTo>
                    <a:pt x="224" y="261"/>
                  </a:lnTo>
                  <a:lnTo>
                    <a:pt x="224" y="261"/>
                  </a:lnTo>
                  <a:lnTo>
                    <a:pt x="225" y="260"/>
                  </a:lnTo>
                  <a:lnTo>
                    <a:pt x="226" y="260"/>
                  </a:lnTo>
                  <a:lnTo>
                    <a:pt x="227" y="261"/>
                  </a:lnTo>
                  <a:lnTo>
                    <a:pt x="230" y="261"/>
                  </a:lnTo>
                  <a:lnTo>
                    <a:pt x="231" y="260"/>
                  </a:lnTo>
                  <a:lnTo>
                    <a:pt x="232" y="260"/>
                  </a:lnTo>
                  <a:lnTo>
                    <a:pt x="233" y="259"/>
                  </a:lnTo>
                  <a:lnTo>
                    <a:pt x="235" y="257"/>
                  </a:lnTo>
                  <a:lnTo>
                    <a:pt x="235" y="253"/>
                  </a:lnTo>
                  <a:lnTo>
                    <a:pt x="237" y="252"/>
                  </a:lnTo>
                  <a:lnTo>
                    <a:pt x="237" y="252"/>
                  </a:lnTo>
                  <a:lnTo>
                    <a:pt x="238" y="251"/>
                  </a:lnTo>
                  <a:lnTo>
                    <a:pt x="240" y="251"/>
                  </a:lnTo>
                  <a:lnTo>
                    <a:pt x="242" y="252"/>
                  </a:lnTo>
                  <a:lnTo>
                    <a:pt x="243" y="252"/>
                  </a:lnTo>
                  <a:lnTo>
                    <a:pt x="246" y="255"/>
                  </a:lnTo>
                  <a:lnTo>
                    <a:pt x="250" y="255"/>
                  </a:lnTo>
                  <a:lnTo>
                    <a:pt x="251" y="255"/>
                  </a:lnTo>
                  <a:lnTo>
                    <a:pt x="252" y="255"/>
                  </a:lnTo>
                  <a:lnTo>
                    <a:pt x="254" y="257"/>
                  </a:lnTo>
                  <a:lnTo>
                    <a:pt x="254" y="259"/>
                  </a:lnTo>
                  <a:lnTo>
                    <a:pt x="256" y="260"/>
                  </a:lnTo>
                  <a:lnTo>
                    <a:pt x="257" y="262"/>
                  </a:lnTo>
                  <a:lnTo>
                    <a:pt x="258" y="264"/>
                  </a:lnTo>
                  <a:lnTo>
                    <a:pt x="259" y="264"/>
                  </a:lnTo>
                  <a:lnTo>
                    <a:pt x="261" y="263"/>
                  </a:lnTo>
                  <a:lnTo>
                    <a:pt x="261" y="262"/>
                  </a:lnTo>
                  <a:lnTo>
                    <a:pt x="262" y="261"/>
                  </a:lnTo>
                  <a:lnTo>
                    <a:pt x="262" y="261"/>
                  </a:lnTo>
                  <a:lnTo>
                    <a:pt x="264" y="263"/>
                  </a:lnTo>
                  <a:lnTo>
                    <a:pt x="264" y="267"/>
                  </a:lnTo>
                  <a:lnTo>
                    <a:pt x="263" y="267"/>
                  </a:lnTo>
                  <a:lnTo>
                    <a:pt x="263" y="268"/>
                  </a:lnTo>
                  <a:lnTo>
                    <a:pt x="263" y="269"/>
                  </a:lnTo>
                  <a:lnTo>
                    <a:pt x="262" y="269"/>
                  </a:lnTo>
                  <a:lnTo>
                    <a:pt x="259" y="270"/>
                  </a:lnTo>
                  <a:lnTo>
                    <a:pt x="259" y="271"/>
                  </a:lnTo>
                  <a:lnTo>
                    <a:pt x="259" y="273"/>
                  </a:lnTo>
                  <a:lnTo>
                    <a:pt x="259" y="274"/>
                  </a:lnTo>
                  <a:lnTo>
                    <a:pt x="259" y="275"/>
                  </a:lnTo>
                  <a:lnTo>
                    <a:pt x="262" y="277"/>
                  </a:lnTo>
                  <a:lnTo>
                    <a:pt x="266" y="274"/>
                  </a:lnTo>
                  <a:lnTo>
                    <a:pt x="268" y="274"/>
                  </a:lnTo>
                  <a:lnTo>
                    <a:pt x="269" y="275"/>
                  </a:lnTo>
                  <a:lnTo>
                    <a:pt x="271" y="276"/>
                  </a:lnTo>
                  <a:lnTo>
                    <a:pt x="271" y="276"/>
                  </a:lnTo>
                  <a:lnTo>
                    <a:pt x="271" y="277"/>
                  </a:lnTo>
                  <a:lnTo>
                    <a:pt x="269" y="279"/>
                  </a:lnTo>
                  <a:lnTo>
                    <a:pt x="269" y="279"/>
                  </a:lnTo>
                  <a:lnTo>
                    <a:pt x="270" y="280"/>
                  </a:lnTo>
                  <a:lnTo>
                    <a:pt x="271" y="280"/>
                  </a:lnTo>
                  <a:lnTo>
                    <a:pt x="273" y="282"/>
                  </a:lnTo>
                  <a:lnTo>
                    <a:pt x="274" y="282"/>
                  </a:lnTo>
                  <a:lnTo>
                    <a:pt x="275" y="282"/>
                  </a:lnTo>
                  <a:lnTo>
                    <a:pt x="277" y="282"/>
                  </a:lnTo>
                  <a:lnTo>
                    <a:pt x="279" y="280"/>
                  </a:lnTo>
                  <a:lnTo>
                    <a:pt x="280" y="279"/>
                  </a:lnTo>
                  <a:lnTo>
                    <a:pt x="280" y="277"/>
                  </a:lnTo>
                  <a:lnTo>
                    <a:pt x="281" y="276"/>
                  </a:lnTo>
                  <a:lnTo>
                    <a:pt x="281" y="275"/>
                  </a:lnTo>
                  <a:lnTo>
                    <a:pt x="286" y="275"/>
                  </a:lnTo>
                  <a:lnTo>
                    <a:pt x="286" y="276"/>
                  </a:lnTo>
                  <a:lnTo>
                    <a:pt x="288" y="276"/>
                  </a:lnTo>
                  <a:lnTo>
                    <a:pt x="288" y="276"/>
                  </a:lnTo>
                  <a:lnTo>
                    <a:pt x="291" y="276"/>
                  </a:lnTo>
                  <a:lnTo>
                    <a:pt x="292" y="277"/>
                  </a:lnTo>
                  <a:lnTo>
                    <a:pt x="294" y="277"/>
                  </a:lnTo>
                  <a:lnTo>
                    <a:pt x="296" y="280"/>
                  </a:lnTo>
                  <a:lnTo>
                    <a:pt x="297" y="281"/>
                  </a:lnTo>
                  <a:lnTo>
                    <a:pt x="297" y="283"/>
                  </a:lnTo>
                  <a:lnTo>
                    <a:pt x="298" y="284"/>
                  </a:lnTo>
                  <a:lnTo>
                    <a:pt x="303" y="284"/>
                  </a:lnTo>
                  <a:lnTo>
                    <a:pt x="304" y="284"/>
                  </a:lnTo>
                  <a:lnTo>
                    <a:pt x="304" y="285"/>
                  </a:lnTo>
                  <a:lnTo>
                    <a:pt x="304" y="286"/>
                  </a:lnTo>
                  <a:lnTo>
                    <a:pt x="306" y="288"/>
                  </a:lnTo>
                  <a:lnTo>
                    <a:pt x="306" y="289"/>
                  </a:lnTo>
                  <a:lnTo>
                    <a:pt x="307" y="290"/>
                  </a:lnTo>
                  <a:lnTo>
                    <a:pt x="308" y="292"/>
                  </a:lnTo>
                  <a:lnTo>
                    <a:pt x="310" y="294"/>
                  </a:lnTo>
                  <a:lnTo>
                    <a:pt x="310" y="296"/>
                  </a:lnTo>
                  <a:lnTo>
                    <a:pt x="311" y="296"/>
                  </a:lnTo>
                  <a:lnTo>
                    <a:pt x="312" y="298"/>
                  </a:lnTo>
                  <a:lnTo>
                    <a:pt x="316" y="303"/>
                  </a:lnTo>
                  <a:lnTo>
                    <a:pt x="316" y="303"/>
                  </a:lnTo>
                  <a:lnTo>
                    <a:pt x="319" y="306"/>
                  </a:lnTo>
                  <a:lnTo>
                    <a:pt x="320" y="306"/>
                  </a:lnTo>
                  <a:lnTo>
                    <a:pt x="321" y="308"/>
                  </a:lnTo>
                  <a:lnTo>
                    <a:pt x="324" y="309"/>
                  </a:lnTo>
                  <a:lnTo>
                    <a:pt x="327" y="311"/>
                  </a:lnTo>
                  <a:lnTo>
                    <a:pt x="328" y="311"/>
                  </a:lnTo>
                  <a:lnTo>
                    <a:pt x="330" y="312"/>
                  </a:lnTo>
                  <a:lnTo>
                    <a:pt x="332" y="312"/>
                  </a:lnTo>
                  <a:lnTo>
                    <a:pt x="333" y="313"/>
                  </a:lnTo>
                  <a:lnTo>
                    <a:pt x="333" y="314"/>
                  </a:lnTo>
                  <a:lnTo>
                    <a:pt x="332" y="314"/>
                  </a:lnTo>
                  <a:lnTo>
                    <a:pt x="330" y="315"/>
                  </a:lnTo>
                  <a:lnTo>
                    <a:pt x="332" y="316"/>
                  </a:lnTo>
                  <a:lnTo>
                    <a:pt x="332" y="317"/>
                  </a:lnTo>
                  <a:lnTo>
                    <a:pt x="331" y="317"/>
                  </a:lnTo>
                  <a:lnTo>
                    <a:pt x="331" y="321"/>
                  </a:lnTo>
                  <a:lnTo>
                    <a:pt x="332" y="323"/>
                  </a:lnTo>
                  <a:lnTo>
                    <a:pt x="332" y="325"/>
                  </a:lnTo>
                  <a:lnTo>
                    <a:pt x="332" y="325"/>
                  </a:lnTo>
                  <a:lnTo>
                    <a:pt x="331" y="326"/>
                  </a:lnTo>
                  <a:lnTo>
                    <a:pt x="331" y="328"/>
                  </a:lnTo>
                  <a:lnTo>
                    <a:pt x="332" y="329"/>
                  </a:lnTo>
                  <a:lnTo>
                    <a:pt x="333" y="329"/>
                  </a:lnTo>
                  <a:lnTo>
                    <a:pt x="334" y="329"/>
                  </a:lnTo>
                  <a:lnTo>
                    <a:pt x="335" y="329"/>
                  </a:lnTo>
                  <a:lnTo>
                    <a:pt x="336" y="329"/>
                  </a:lnTo>
                  <a:lnTo>
                    <a:pt x="339" y="329"/>
                  </a:lnTo>
                  <a:lnTo>
                    <a:pt x="341" y="330"/>
                  </a:lnTo>
                  <a:lnTo>
                    <a:pt x="343" y="330"/>
                  </a:lnTo>
                  <a:lnTo>
                    <a:pt x="346" y="332"/>
                  </a:lnTo>
                  <a:lnTo>
                    <a:pt x="346" y="332"/>
                  </a:lnTo>
                  <a:lnTo>
                    <a:pt x="346" y="332"/>
                  </a:lnTo>
                  <a:lnTo>
                    <a:pt x="348" y="334"/>
                  </a:lnTo>
                  <a:lnTo>
                    <a:pt x="348" y="335"/>
                  </a:lnTo>
                  <a:lnTo>
                    <a:pt x="348" y="336"/>
                  </a:lnTo>
                  <a:lnTo>
                    <a:pt x="352" y="341"/>
                  </a:lnTo>
                  <a:lnTo>
                    <a:pt x="354" y="344"/>
                  </a:lnTo>
                  <a:lnTo>
                    <a:pt x="354" y="345"/>
                  </a:lnTo>
                  <a:lnTo>
                    <a:pt x="355" y="346"/>
                  </a:lnTo>
                  <a:lnTo>
                    <a:pt x="357" y="347"/>
                  </a:lnTo>
                  <a:lnTo>
                    <a:pt x="358" y="347"/>
                  </a:lnTo>
                  <a:lnTo>
                    <a:pt x="359" y="349"/>
                  </a:lnTo>
                  <a:lnTo>
                    <a:pt x="360" y="350"/>
                  </a:lnTo>
                  <a:lnTo>
                    <a:pt x="362" y="352"/>
                  </a:lnTo>
                  <a:lnTo>
                    <a:pt x="363" y="352"/>
                  </a:lnTo>
                  <a:lnTo>
                    <a:pt x="363" y="352"/>
                  </a:lnTo>
                  <a:lnTo>
                    <a:pt x="364" y="353"/>
                  </a:lnTo>
                  <a:lnTo>
                    <a:pt x="367" y="353"/>
                  </a:lnTo>
                  <a:lnTo>
                    <a:pt x="367" y="353"/>
                  </a:lnTo>
                  <a:lnTo>
                    <a:pt x="370" y="353"/>
                  </a:lnTo>
                  <a:lnTo>
                    <a:pt x="370" y="354"/>
                  </a:lnTo>
                  <a:lnTo>
                    <a:pt x="371" y="355"/>
                  </a:lnTo>
                  <a:lnTo>
                    <a:pt x="370" y="358"/>
                  </a:lnTo>
                  <a:lnTo>
                    <a:pt x="371" y="359"/>
                  </a:lnTo>
                  <a:lnTo>
                    <a:pt x="371" y="361"/>
                  </a:lnTo>
                  <a:lnTo>
                    <a:pt x="372" y="362"/>
                  </a:lnTo>
                  <a:lnTo>
                    <a:pt x="373" y="364"/>
                  </a:lnTo>
                  <a:lnTo>
                    <a:pt x="377" y="367"/>
                  </a:lnTo>
                  <a:lnTo>
                    <a:pt x="377" y="367"/>
                  </a:lnTo>
                  <a:lnTo>
                    <a:pt x="380" y="370"/>
                  </a:lnTo>
                  <a:lnTo>
                    <a:pt x="381" y="372"/>
                  </a:lnTo>
                  <a:lnTo>
                    <a:pt x="382" y="373"/>
                  </a:lnTo>
                  <a:lnTo>
                    <a:pt x="382" y="373"/>
                  </a:lnTo>
                  <a:lnTo>
                    <a:pt x="386" y="375"/>
                  </a:lnTo>
                  <a:lnTo>
                    <a:pt x="389" y="375"/>
                  </a:lnTo>
                  <a:lnTo>
                    <a:pt x="389" y="376"/>
                  </a:lnTo>
                  <a:lnTo>
                    <a:pt x="387" y="378"/>
                  </a:lnTo>
                  <a:lnTo>
                    <a:pt x="386" y="378"/>
                  </a:lnTo>
                  <a:lnTo>
                    <a:pt x="385" y="379"/>
                  </a:lnTo>
                  <a:lnTo>
                    <a:pt x="386" y="379"/>
                  </a:lnTo>
                  <a:lnTo>
                    <a:pt x="386" y="378"/>
                  </a:lnTo>
                  <a:lnTo>
                    <a:pt x="387" y="379"/>
                  </a:lnTo>
                  <a:lnTo>
                    <a:pt x="389" y="379"/>
                  </a:lnTo>
                  <a:lnTo>
                    <a:pt x="391" y="377"/>
                  </a:lnTo>
                  <a:lnTo>
                    <a:pt x="392" y="375"/>
                  </a:lnTo>
                  <a:lnTo>
                    <a:pt x="393" y="375"/>
                  </a:lnTo>
                  <a:lnTo>
                    <a:pt x="394" y="375"/>
                  </a:lnTo>
                  <a:lnTo>
                    <a:pt x="397" y="375"/>
                  </a:lnTo>
                  <a:lnTo>
                    <a:pt x="398" y="378"/>
                  </a:lnTo>
                  <a:lnTo>
                    <a:pt x="399" y="380"/>
                  </a:lnTo>
                  <a:lnTo>
                    <a:pt x="400" y="381"/>
                  </a:lnTo>
                  <a:lnTo>
                    <a:pt x="401" y="381"/>
                  </a:lnTo>
                  <a:lnTo>
                    <a:pt x="401" y="380"/>
                  </a:lnTo>
                  <a:lnTo>
                    <a:pt x="402" y="380"/>
                  </a:lnTo>
                  <a:lnTo>
                    <a:pt x="405" y="380"/>
                  </a:lnTo>
                  <a:lnTo>
                    <a:pt x="406" y="381"/>
                  </a:lnTo>
                  <a:lnTo>
                    <a:pt x="406" y="390"/>
                  </a:lnTo>
                  <a:lnTo>
                    <a:pt x="407" y="392"/>
                  </a:lnTo>
                  <a:lnTo>
                    <a:pt x="407" y="394"/>
                  </a:lnTo>
                  <a:lnTo>
                    <a:pt x="408" y="395"/>
                  </a:lnTo>
                  <a:lnTo>
                    <a:pt x="408" y="396"/>
                  </a:lnTo>
                  <a:lnTo>
                    <a:pt x="409" y="397"/>
                  </a:lnTo>
                  <a:lnTo>
                    <a:pt x="409" y="398"/>
                  </a:lnTo>
                  <a:lnTo>
                    <a:pt x="409" y="398"/>
                  </a:lnTo>
                  <a:lnTo>
                    <a:pt x="409" y="400"/>
                  </a:lnTo>
                  <a:lnTo>
                    <a:pt x="408" y="400"/>
                  </a:lnTo>
                  <a:lnTo>
                    <a:pt x="408" y="400"/>
                  </a:lnTo>
                  <a:lnTo>
                    <a:pt x="406" y="399"/>
                  </a:lnTo>
                  <a:lnTo>
                    <a:pt x="401" y="399"/>
                  </a:lnTo>
                  <a:lnTo>
                    <a:pt x="400" y="400"/>
                  </a:lnTo>
                  <a:lnTo>
                    <a:pt x="399" y="404"/>
                  </a:lnTo>
                  <a:lnTo>
                    <a:pt x="398" y="404"/>
                  </a:lnTo>
                  <a:lnTo>
                    <a:pt x="399" y="405"/>
                  </a:lnTo>
                  <a:lnTo>
                    <a:pt x="399" y="407"/>
                  </a:lnTo>
                  <a:lnTo>
                    <a:pt x="398" y="407"/>
                  </a:lnTo>
                  <a:lnTo>
                    <a:pt x="398" y="409"/>
                  </a:lnTo>
                  <a:lnTo>
                    <a:pt x="398" y="410"/>
                  </a:lnTo>
                  <a:lnTo>
                    <a:pt x="398" y="412"/>
                  </a:lnTo>
                  <a:lnTo>
                    <a:pt x="398" y="413"/>
                  </a:lnTo>
                  <a:lnTo>
                    <a:pt x="398" y="414"/>
                  </a:lnTo>
                  <a:lnTo>
                    <a:pt x="398" y="417"/>
                  </a:lnTo>
                  <a:lnTo>
                    <a:pt x="398" y="417"/>
                  </a:lnTo>
                  <a:lnTo>
                    <a:pt x="399" y="421"/>
                  </a:lnTo>
                  <a:lnTo>
                    <a:pt x="400" y="421"/>
                  </a:lnTo>
                  <a:lnTo>
                    <a:pt x="400" y="422"/>
                  </a:lnTo>
                  <a:lnTo>
                    <a:pt x="401" y="424"/>
                  </a:lnTo>
                  <a:lnTo>
                    <a:pt x="403" y="424"/>
                  </a:lnTo>
                  <a:lnTo>
                    <a:pt x="405" y="426"/>
                  </a:lnTo>
                  <a:lnTo>
                    <a:pt x="405" y="428"/>
                  </a:lnTo>
                  <a:lnTo>
                    <a:pt x="406" y="430"/>
                  </a:lnTo>
                  <a:lnTo>
                    <a:pt x="408" y="431"/>
                  </a:lnTo>
                  <a:lnTo>
                    <a:pt x="408" y="432"/>
                  </a:lnTo>
                  <a:lnTo>
                    <a:pt x="408" y="433"/>
                  </a:lnTo>
                  <a:lnTo>
                    <a:pt x="409" y="434"/>
                  </a:lnTo>
                  <a:lnTo>
                    <a:pt x="409" y="435"/>
                  </a:lnTo>
                  <a:lnTo>
                    <a:pt x="411" y="437"/>
                  </a:lnTo>
                  <a:lnTo>
                    <a:pt x="411" y="439"/>
                  </a:lnTo>
                  <a:lnTo>
                    <a:pt x="412" y="440"/>
                  </a:lnTo>
                  <a:lnTo>
                    <a:pt x="412" y="440"/>
                  </a:lnTo>
                  <a:lnTo>
                    <a:pt x="412" y="441"/>
                  </a:lnTo>
                  <a:lnTo>
                    <a:pt x="413" y="441"/>
                  </a:lnTo>
                  <a:lnTo>
                    <a:pt x="416" y="443"/>
                  </a:lnTo>
                  <a:lnTo>
                    <a:pt x="417" y="443"/>
                  </a:lnTo>
                  <a:lnTo>
                    <a:pt x="418" y="444"/>
                  </a:lnTo>
                  <a:lnTo>
                    <a:pt x="420" y="444"/>
                  </a:lnTo>
                  <a:lnTo>
                    <a:pt x="424" y="445"/>
                  </a:lnTo>
                  <a:lnTo>
                    <a:pt x="425" y="445"/>
                  </a:lnTo>
                  <a:lnTo>
                    <a:pt x="427" y="447"/>
                  </a:lnTo>
                  <a:lnTo>
                    <a:pt x="428" y="448"/>
                  </a:lnTo>
                  <a:lnTo>
                    <a:pt x="429" y="449"/>
                  </a:lnTo>
                  <a:lnTo>
                    <a:pt x="429" y="450"/>
                  </a:lnTo>
                  <a:lnTo>
                    <a:pt x="429" y="451"/>
                  </a:lnTo>
                  <a:lnTo>
                    <a:pt x="430" y="451"/>
                  </a:lnTo>
                  <a:lnTo>
                    <a:pt x="430" y="453"/>
                  </a:lnTo>
                  <a:lnTo>
                    <a:pt x="431" y="454"/>
                  </a:lnTo>
                  <a:lnTo>
                    <a:pt x="431" y="458"/>
                  </a:lnTo>
                  <a:lnTo>
                    <a:pt x="429" y="461"/>
                  </a:lnTo>
                  <a:lnTo>
                    <a:pt x="428" y="463"/>
                  </a:lnTo>
                  <a:lnTo>
                    <a:pt x="428" y="465"/>
                  </a:lnTo>
                  <a:lnTo>
                    <a:pt x="430" y="468"/>
                  </a:lnTo>
                  <a:lnTo>
                    <a:pt x="430" y="469"/>
                  </a:lnTo>
                  <a:lnTo>
                    <a:pt x="430" y="469"/>
                  </a:lnTo>
                  <a:lnTo>
                    <a:pt x="430" y="470"/>
                  </a:lnTo>
                  <a:lnTo>
                    <a:pt x="430" y="475"/>
                  </a:lnTo>
                  <a:lnTo>
                    <a:pt x="430" y="475"/>
                  </a:lnTo>
                  <a:lnTo>
                    <a:pt x="430" y="476"/>
                  </a:lnTo>
                  <a:lnTo>
                    <a:pt x="432" y="479"/>
                  </a:lnTo>
                  <a:lnTo>
                    <a:pt x="432" y="482"/>
                  </a:lnTo>
                  <a:lnTo>
                    <a:pt x="432" y="482"/>
                  </a:lnTo>
                  <a:lnTo>
                    <a:pt x="432" y="483"/>
                  </a:lnTo>
                  <a:lnTo>
                    <a:pt x="433" y="484"/>
                  </a:lnTo>
                  <a:lnTo>
                    <a:pt x="434" y="486"/>
                  </a:lnTo>
                  <a:lnTo>
                    <a:pt x="434" y="487"/>
                  </a:lnTo>
                  <a:lnTo>
                    <a:pt x="434" y="489"/>
                  </a:lnTo>
                  <a:lnTo>
                    <a:pt x="433" y="490"/>
                  </a:lnTo>
                  <a:lnTo>
                    <a:pt x="433" y="491"/>
                  </a:lnTo>
                  <a:lnTo>
                    <a:pt x="433" y="494"/>
                  </a:lnTo>
                  <a:lnTo>
                    <a:pt x="434" y="496"/>
                  </a:lnTo>
                  <a:lnTo>
                    <a:pt x="435" y="498"/>
                  </a:lnTo>
                  <a:lnTo>
                    <a:pt x="436" y="502"/>
                  </a:lnTo>
                  <a:lnTo>
                    <a:pt x="433" y="505"/>
                  </a:lnTo>
                  <a:lnTo>
                    <a:pt x="432" y="506"/>
                  </a:lnTo>
                  <a:lnTo>
                    <a:pt x="432" y="506"/>
                  </a:lnTo>
                  <a:lnTo>
                    <a:pt x="431" y="507"/>
                  </a:lnTo>
                  <a:lnTo>
                    <a:pt x="432" y="508"/>
                  </a:lnTo>
                  <a:lnTo>
                    <a:pt x="432" y="509"/>
                  </a:lnTo>
                  <a:lnTo>
                    <a:pt x="431" y="510"/>
                  </a:lnTo>
                  <a:lnTo>
                    <a:pt x="428" y="512"/>
                  </a:lnTo>
                  <a:lnTo>
                    <a:pt x="426" y="512"/>
                  </a:lnTo>
                  <a:lnTo>
                    <a:pt x="425" y="511"/>
                  </a:lnTo>
                  <a:lnTo>
                    <a:pt x="426" y="511"/>
                  </a:lnTo>
                  <a:lnTo>
                    <a:pt x="427" y="511"/>
                  </a:lnTo>
                  <a:lnTo>
                    <a:pt x="428" y="510"/>
                  </a:lnTo>
                  <a:lnTo>
                    <a:pt x="428" y="508"/>
                  </a:lnTo>
                  <a:lnTo>
                    <a:pt x="425" y="508"/>
                  </a:lnTo>
                  <a:lnTo>
                    <a:pt x="425" y="509"/>
                  </a:lnTo>
                  <a:lnTo>
                    <a:pt x="423" y="510"/>
                  </a:lnTo>
                  <a:lnTo>
                    <a:pt x="421" y="510"/>
                  </a:lnTo>
                  <a:lnTo>
                    <a:pt x="420" y="511"/>
                  </a:lnTo>
                  <a:lnTo>
                    <a:pt x="420" y="512"/>
                  </a:lnTo>
                  <a:lnTo>
                    <a:pt x="420" y="513"/>
                  </a:lnTo>
                  <a:lnTo>
                    <a:pt x="419" y="514"/>
                  </a:lnTo>
                  <a:lnTo>
                    <a:pt x="419" y="516"/>
                  </a:lnTo>
                  <a:lnTo>
                    <a:pt x="419" y="517"/>
                  </a:lnTo>
                  <a:lnTo>
                    <a:pt x="418" y="518"/>
                  </a:lnTo>
                  <a:lnTo>
                    <a:pt x="417" y="519"/>
                  </a:lnTo>
                  <a:lnTo>
                    <a:pt x="416" y="520"/>
                  </a:lnTo>
                  <a:lnTo>
                    <a:pt x="416" y="521"/>
                  </a:lnTo>
                  <a:lnTo>
                    <a:pt x="415" y="522"/>
                  </a:lnTo>
                  <a:lnTo>
                    <a:pt x="415" y="523"/>
                  </a:lnTo>
                  <a:lnTo>
                    <a:pt x="416" y="524"/>
                  </a:lnTo>
                  <a:lnTo>
                    <a:pt x="416" y="526"/>
                  </a:lnTo>
                  <a:lnTo>
                    <a:pt x="417" y="527"/>
                  </a:lnTo>
                  <a:lnTo>
                    <a:pt x="416" y="528"/>
                  </a:lnTo>
                  <a:lnTo>
                    <a:pt x="416" y="531"/>
                  </a:lnTo>
                  <a:lnTo>
                    <a:pt x="416" y="531"/>
                  </a:lnTo>
                  <a:lnTo>
                    <a:pt x="416" y="532"/>
                  </a:lnTo>
                  <a:lnTo>
                    <a:pt x="415" y="532"/>
                  </a:lnTo>
                  <a:lnTo>
                    <a:pt x="415" y="533"/>
                  </a:lnTo>
                  <a:lnTo>
                    <a:pt x="415" y="534"/>
                  </a:lnTo>
                  <a:lnTo>
                    <a:pt x="413" y="535"/>
                  </a:lnTo>
                  <a:lnTo>
                    <a:pt x="413" y="536"/>
                  </a:lnTo>
                  <a:lnTo>
                    <a:pt x="413" y="537"/>
                  </a:lnTo>
                  <a:lnTo>
                    <a:pt x="413" y="538"/>
                  </a:lnTo>
                  <a:lnTo>
                    <a:pt x="412" y="540"/>
                  </a:lnTo>
                  <a:lnTo>
                    <a:pt x="412" y="541"/>
                  </a:lnTo>
                  <a:lnTo>
                    <a:pt x="410" y="542"/>
                  </a:lnTo>
                  <a:lnTo>
                    <a:pt x="410" y="543"/>
                  </a:lnTo>
                  <a:lnTo>
                    <a:pt x="409" y="544"/>
                  </a:lnTo>
                  <a:lnTo>
                    <a:pt x="409" y="547"/>
                  </a:lnTo>
                  <a:lnTo>
                    <a:pt x="409" y="547"/>
                  </a:lnTo>
                  <a:lnTo>
                    <a:pt x="409" y="548"/>
                  </a:lnTo>
                  <a:lnTo>
                    <a:pt x="409" y="549"/>
                  </a:lnTo>
                  <a:lnTo>
                    <a:pt x="409" y="550"/>
                  </a:lnTo>
                  <a:lnTo>
                    <a:pt x="410" y="551"/>
                  </a:lnTo>
                  <a:lnTo>
                    <a:pt x="410" y="553"/>
                  </a:lnTo>
                  <a:lnTo>
                    <a:pt x="407" y="556"/>
                  </a:lnTo>
                  <a:lnTo>
                    <a:pt x="407" y="556"/>
                  </a:lnTo>
                  <a:lnTo>
                    <a:pt x="408" y="557"/>
                  </a:lnTo>
                  <a:lnTo>
                    <a:pt x="409" y="559"/>
                  </a:lnTo>
                  <a:lnTo>
                    <a:pt x="409" y="565"/>
                  </a:lnTo>
                  <a:lnTo>
                    <a:pt x="408" y="566"/>
                  </a:lnTo>
                  <a:lnTo>
                    <a:pt x="408" y="567"/>
                  </a:lnTo>
                  <a:lnTo>
                    <a:pt x="409" y="567"/>
                  </a:lnTo>
                  <a:lnTo>
                    <a:pt x="409" y="568"/>
                  </a:lnTo>
                  <a:lnTo>
                    <a:pt x="412" y="571"/>
                  </a:lnTo>
                  <a:lnTo>
                    <a:pt x="412" y="571"/>
                  </a:lnTo>
                  <a:lnTo>
                    <a:pt x="416" y="574"/>
                  </a:lnTo>
                  <a:lnTo>
                    <a:pt x="419" y="576"/>
                  </a:lnTo>
                  <a:lnTo>
                    <a:pt x="420" y="576"/>
                  </a:lnTo>
                  <a:lnTo>
                    <a:pt x="420" y="577"/>
                  </a:lnTo>
                  <a:lnTo>
                    <a:pt x="421" y="577"/>
                  </a:lnTo>
                  <a:lnTo>
                    <a:pt x="422" y="578"/>
                  </a:lnTo>
                  <a:lnTo>
                    <a:pt x="423" y="578"/>
                  </a:lnTo>
                  <a:lnTo>
                    <a:pt x="425" y="579"/>
                  </a:lnTo>
                  <a:lnTo>
                    <a:pt x="426" y="580"/>
                  </a:lnTo>
                  <a:lnTo>
                    <a:pt x="434" y="583"/>
                  </a:lnTo>
                  <a:lnTo>
                    <a:pt x="438" y="585"/>
                  </a:lnTo>
                  <a:lnTo>
                    <a:pt x="441" y="586"/>
                  </a:lnTo>
                  <a:lnTo>
                    <a:pt x="442" y="587"/>
                  </a:lnTo>
                  <a:lnTo>
                    <a:pt x="444" y="587"/>
                  </a:lnTo>
                  <a:lnTo>
                    <a:pt x="446" y="588"/>
                  </a:lnTo>
                  <a:lnTo>
                    <a:pt x="447" y="588"/>
                  </a:lnTo>
                  <a:lnTo>
                    <a:pt x="448" y="590"/>
                  </a:lnTo>
                  <a:lnTo>
                    <a:pt x="448" y="593"/>
                  </a:lnTo>
                  <a:lnTo>
                    <a:pt x="447" y="594"/>
                  </a:lnTo>
                  <a:lnTo>
                    <a:pt x="447" y="595"/>
                  </a:lnTo>
                  <a:lnTo>
                    <a:pt x="450" y="597"/>
                  </a:lnTo>
                  <a:lnTo>
                    <a:pt x="451" y="599"/>
                  </a:lnTo>
                  <a:lnTo>
                    <a:pt x="451" y="600"/>
                  </a:lnTo>
                  <a:lnTo>
                    <a:pt x="452" y="600"/>
                  </a:lnTo>
                  <a:lnTo>
                    <a:pt x="452" y="605"/>
                  </a:lnTo>
                  <a:lnTo>
                    <a:pt x="451" y="605"/>
                  </a:lnTo>
                  <a:lnTo>
                    <a:pt x="451" y="607"/>
                  </a:lnTo>
                  <a:lnTo>
                    <a:pt x="450" y="610"/>
                  </a:lnTo>
                  <a:lnTo>
                    <a:pt x="446" y="615"/>
                  </a:lnTo>
                  <a:lnTo>
                    <a:pt x="446" y="615"/>
                  </a:lnTo>
                  <a:lnTo>
                    <a:pt x="444" y="616"/>
                  </a:lnTo>
                  <a:lnTo>
                    <a:pt x="444" y="618"/>
                  </a:lnTo>
                  <a:lnTo>
                    <a:pt x="445" y="620"/>
                  </a:lnTo>
                  <a:lnTo>
                    <a:pt x="446" y="620"/>
                  </a:lnTo>
                  <a:lnTo>
                    <a:pt x="447" y="620"/>
                  </a:lnTo>
                  <a:lnTo>
                    <a:pt x="448" y="619"/>
                  </a:lnTo>
                  <a:lnTo>
                    <a:pt x="449" y="617"/>
                  </a:lnTo>
                  <a:lnTo>
                    <a:pt x="451" y="615"/>
                  </a:lnTo>
                  <a:lnTo>
                    <a:pt x="452" y="614"/>
                  </a:lnTo>
                  <a:lnTo>
                    <a:pt x="452" y="613"/>
                  </a:lnTo>
                  <a:lnTo>
                    <a:pt x="453" y="610"/>
                  </a:lnTo>
                  <a:lnTo>
                    <a:pt x="453" y="607"/>
                  </a:lnTo>
                  <a:lnTo>
                    <a:pt x="454" y="607"/>
                  </a:lnTo>
                  <a:lnTo>
                    <a:pt x="454" y="604"/>
                  </a:lnTo>
                  <a:lnTo>
                    <a:pt x="454" y="603"/>
                  </a:lnTo>
                  <a:lnTo>
                    <a:pt x="454" y="602"/>
                  </a:lnTo>
                  <a:lnTo>
                    <a:pt x="454" y="600"/>
                  </a:lnTo>
                  <a:lnTo>
                    <a:pt x="453" y="599"/>
                  </a:lnTo>
                  <a:lnTo>
                    <a:pt x="453" y="597"/>
                  </a:lnTo>
                  <a:lnTo>
                    <a:pt x="451" y="595"/>
                  </a:lnTo>
                  <a:lnTo>
                    <a:pt x="451" y="594"/>
                  </a:lnTo>
                  <a:lnTo>
                    <a:pt x="452" y="593"/>
                  </a:lnTo>
                  <a:lnTo>
                    <a:pt x="454" y="593"/>
                  </a:lnTo>
                  <a:lnTo>
                    <a:pt x="455" y="593"/>
                  </a:lnTo>
                  <a:lnTo>
                    <a:pt x="460" y="593"/>
                  </a:lnTo>
                  <a:lnTo>
                    <a:pt x="460" y="592"/>
                  </a:lnTo>
                  <a:lnTo>
                    <a:pt x="462" y="592"/>
                  </a:lnTo>
                  <a:lnTo>
                    <a:pt x="462" y="592"/>
                  </a:lnTo>
                  <a:lnTo>
                    <a:pt x="467" y="591"/>
                  </a:lnTo>
                  <a:lnTo>
                    <a:pt x="467" y="591"/>
                  </a:lnTo>
                  <a:lnTo>
                    <a:pt x="475" y="591"/>
                  </a:lnTo>
                  <a:lnTo>
                    <a:pt x="475" y="591"/>
                  </a:lnTo>
                  <a:lnTo>
                    <a:pt x="479" y="591"/>
                  </a:lnTo>
                  <a:lnTo>
                    <a:pt x="479" y="592"/>
                  </a:lnTo>
                  <a:lnTo>
                    <a:pt x="482" y="592"/>
                  </a:lnTo>
                  <a:lnTo>
                    <a:pt x="482" y="592"/>
                  </a:lnTo>
                  <a:lnTo>
                    <a:pt x="485" y="592"/>
                  </a:lnTo>
                  <a:lnTo>
                    <a:pt x="486" y="593"/>
                  </a:lnTo>
                  <a:lnTo>
                    <a:pt x="490" y="593"/>
                  </a:lnTo>
                  <a:lnTo>
                    <a:pt x="491" y="593"/>
                  </a:lnTo>
                  <a:lnTo>
                    <a:pt x="502" y="593"/>
                  </a:lnTo>
                  <a:lnTo>
                    <a:pt x="503" y="593"/>
                  </a:lnTo>
                  <a:lnTo>
                    <a:pt x="507" y="593"/>
                  </a:lnTo>
                  <a:lnTo>
                    <a:pt x="508" y="592"/>
                  </a:lnTo>
                  <a:lnTo>
                    <a:pt x="511" y="592"/>
                  </a:lnTo>
                  <a:lnTo>
                    <a:pt x="515" y="591"/>
                  </a:lnTo>
                  <a:lnTo>
                    <a:pt x="516" y="591"/>
                  </a:lnTo>
                  <a:lnTo>
                    <a:pt x="517" y="590"/>
                  </a:lnTo>
                  <a:lnTo>
                    <a:pt x="517" y="590"/>
                  </a:lnTo>
                  <a:lnTo>
                    <a:pt x="519" y="589"/>
                  </a:lnTo>
                  <a:lnTo>
                    <a:pt x="518" y="587"/>
                  </a:lnTo>
                  <a:lnTo>
                    <a:pt x="518" y="586"/>
                  </a:lnTo>
                  <a:lnTo>
                    <a:pt x="519" y="586"/>
                  </a:lnTo>
                  <a:lnTo>
                    <a:pt x="520" y="587"/>
                  </a:lnTo>
                  <a:lnTo>
                    <a:pt x="524" y="587"/>
                  </a:lnTo>
                  <a:lnTo>
                    <a:pt x="525" y="587"/>
                  </a:lnTo>
                  <a:lnTo>
                    <a:pt x="526" y="587"/>
                  </a:lnTo>
                  <a:lnTo>
                    <a:pt x="528" y="586"/>
                  </a:lnTo>
                  <a:lnTo>
                    <a:pt x="529" y="586"/>
                  </a:lnTo>
                  <a:lnTo>
                    <a:pt x="532" y="585"/>
                  </a:lnTo>
                  <a:lnTo>
                    <a:pt x="535" y="583"/>
                  </a:lnTo>
                  <a:lnTo>
                    <a:pt x="536" y="583"/>
                  </a:lnTo>
                  <a:lnTo>
                    <a:pt x="539" y="580"/>
                  </a:lnTo>
                  <a:lnTo>
                    <a:pt x="539" y="580"/>
                  </a:lnTo>
                  <a:lnTo>
                    <a:pt x="541" y="577"/>
                  </a:lnTo>
                  <a:lnTo>
                    <a:pt x="542" y="575"/>
                  </a:lnTo>
                  <a:lnTo>
                    <a:pt x="544" y="572"/>
                  </a:lnTo>
                  <a:lnTo>
                    <a:pt x="545" y="572"/>
                  </a:lnTo>
                  <a:lnTo>
                    <a:pt x="545" y="571"/>
                  </a:lnTo>
                  <a:lnTo>
                    <a:pt x="543" y="569"/>
                  </a:lnTo>
                  <a:lnTo>
                    <a:pt x="544" y="569"/>
                  </a:lnTo>
                  <a:lnTo>
                    <a:pt x="546" y="569"/>
                  </a:lnTo>
                  <a:lnTo>
                    <a:pt x="547" y="568"/>
                  </a:lnTo>
                  <a:lnTo>
                    <a:pt x="547" y="566"/>
                  </a:lnTo>
                  <a:lnTo>
                    <a:pt x="548" y="565"/>
                  </a:lnTo>
                  <a:lnTo>
                    <a:pt x="549" y="567"/>
                  </a:lnTo>
                  <a:lnTo>
                    <a:pt x="550" y="567"/>
                  </a:lnTo>
                  <a:lnTo>
                    <a:pt x="554" y="564"/>
                  </a:lnTo>
                  <a:lnTo>
                    <a:pt x="555" y="564"/>
                  </a:lnTo>
                  <a:lnTo>
                    <a:pt x="557" y="562"/>
                  </a:lnTo>
                  <a:lnTo>
                    <a:pt x="557" y="562"/>
                  </a:lnTo>
                  <a:lnTo>
                    <a:pt x="558" y="561"/>
                  </a:lnTo>
                  <a:lnTo>
                    <a:pt x="558" y="561"/>
                  </a:lnTo>
                  <a:lnTo>
                    <a:pt x="560" y="559"/>
                  </a:lnTo>
                  <a:lnTo>
                    <a:pt x="560" y="559"/>
                  </a:lnTo>
                  <a:lnTo>
                    <a:pt x="561" y="558"/>
                  </a:lnTo>
                  <a:lnTo>
                    <a:pt x="562" y="556"/>
                  </a:lnTo>
                  <a:lnTo>
                    <a:pt x="562" y="555"/>
                  </a:lnTo>
                  <a:lnTo>
                    <a:pt x="564" y="552"/>
                  </a:lnTo>
                  <a:lnTo>
                    <a:pt x="564" y="550"/>
                  </a:lnTo>
                  <a:lnTo>
                    <a:pt x="563" y="550"/>
                  </a:lnTo>
                  <a:lnTo>
                    <a:pt x="563" y="547"/>
                  </a:lnTo>
                  <a:lnTo>
                    <a:pt x="565" y="544"/>
                  </a:lnTo>
                  <a:lnTo>
                    <a:pt x="565" y="542"/>
                  </a:lnTo>
                  <a:lnTo>
                    <a:pt x="564" y="541"/>
                  </a:lnTo>
                  <a:lnTo>
                    <a:pt x="564" y="537"/>
                  </a:lnTo>
                  <a:lnTo>
                    <a:pt x="562" y="536"/>
                  </a:lnTo>
                  <a:lnTo>
                    <a:pt x="561" y="535"/>
                  </a:lnTo>
                  <a:lnTo>
                    <a:pt x="561" y="533"/>
                  </a:lnTo>
                  <a:lnTo>
                    <a:pt x="560" y="531"/>
                  </a:lnTo>
                  <a:lnTo>
                    <a:pt x="560" y="530"/>
                  </a:lnTo>
                  <a:lnTo>
                    <a:pt x="560" y="529"/>
                  </a:lnTo>
                  <a:lnTo>
                    <a:pt x="560" y="528"/>
                  </a:lnTo>
                  <a:lnTo>
                    <a:pt x="558" y="525"/>
                  </a:lnTo>
                  <a:lnTo>
                    <a:pt x="557" y="524"/>
                  </a:lnTo>
                  <a:lnTo>
                    <a:pt x="557" y="523"/>
                  </a:lnTo>
                  <a:lnTo>
                    <a:pt x="556" y="522"/>
                  </a:lnTo>
                  <a:lnTo>
                    <a:pt x="556" y="521"/>
                  </a:lnTo>
                  <a:lnTo>
                    <a:pt x="556" y="520"/>
                  </a:lnTo>
                  <a:lnTo>
                    <a:pt x="556" y="519"/>
                  </a:lnTo>
                  <a:lnTo>
                    <a:pt x="554" y="518"/>
                  </a:lnTo>
                  <a:lnTo>
                    <a:pt x="554" y="518"/>
                  </a:lnTo>
                  <a:lnTo>
                    <a:pt x="553" y="517"/>
                  </a:lnTo>
                  <a:lnTo>
                    <a:pt x="552" y="516"/>
                  </a:lnTo>
                  <a:lnTo>
                    <a:pt x="551" y="516"/>
                  </a:lnTo>
                  <a:lnTo>
                    <a:pt x="550" y="516"/>
                  </a:lnTo>
                  <a:lnTo>
                    <a:pt x="549" y="513"/>
                  </a:lnTo>
                  <a:lnTo>
                    <a:pt x="549" y="513"/>
                  </a:lnTo>
                  <a:lnTo>
                    <a:pt x="549" y="511"/>
                  </a:lnTo>
                  <a:lnTo>
                    <a:pt x="548" y="509"/>
                  </a:lnTo>
                  <a:lnTo>
                    <a:pt x="547" y="506"/>
                  </a:lnTo>
                  <a:lnTo>
                    <a:pt x="544" y="501"/>
                  </a:lnTo>
                  <a:lnTo>
                    <a:pt x="544" y="499"/>
                  </a:lnTo>
                  <a:lnTo>
                    <a:pt x="543" y="499"/>
                  </a:lnTo>
                  <a:lnTo>
                    <a:pt x="543" y="498"/>
                  </a:lnTo>
                  <a:lnTo>
                    <a:pt x="545" y="497"/>
                  </a:lnTo>
                  <a:lnTo>
                    <a:pt x="545" y="496"/>
                  </a:lnTo>
                  <a:lnTo>
                    <a:pt x="545" y="496"/>
                  </a:lnTo>
                  <a:lnTo>
                    <a:pt x="544" y="494"/>
                  </a:lnTo>
                  <a:lnTo>
                    <a:pt x="544" y="493"/>
                  </a:lnTo>
                  <a:lnTo>
                    <a:pt x="544" y="492"/>
                  </a:lnTo>
                  <a:lnTo>
                    <a:pt x="544" y="491"/>
                  </a:lnTo>
                  <a:lnTo>
                    <a:pt x="545" y="491"/>
                  </a:lnTo>
                  <a:lnTo>
                    <a:pt x="546" y="492"/>
                  </a:lnTo>
                  <a:lnTo>
                    <a:pt x="548" y="492"/>
                  </a:lnTo>
                  <a:lnTo>
                    <a:pt x="548" y="493"/>
                  </a:lnTo>
                  <a:lnTo>
                    <a:pt x="550" y="492"/>
                  </a:lnTo>
                  <a:lnTo>
                    <a:pt x="550" y="491"/>
                  </a:lnTo>
                  <a:lnTo>
                    <a:pt x="551" y="491"/>
                  </a:lnTo>
                  <a:lnTo>
                    <a:pt x="551" y="490"/>
                  </a:lnTo>
                  <a:lnTo>
                    <a:pt x="555" y="487"/>
                  </a:lnTo>
                  <a:lnTo>
                    <a:pt x="556" y="486"/>
                  </a:lnTo>
                  <a:lnTo>
                    <a:pt x="556" y="486"/>
                  </a:lnTo>
                  <a:lnTo>
                    <a:pt x="558" y="484"/>
                  </a:lnTo>
                  <a:lnTo>
                    <a:pt x="558" y="483"/>
                  </a:lnTo>
                  <a:lnTo>
                    <a:pt x="561" y="482"/>
                  </a:lnTo>
                  <a:lnTo>
                    <a:pt x="561" y="480"/>
                  </a:lnTo>
                  <a:lnTo>
                    <a:pt x="563" y="479"/>
                  </a:lnTo>
                  <a:lnTo>
                    <a:pt x="564" y="477"/>
                  </a:lnTo>
                  <a:lnTo>
                    <a:pt x="564" y="474"/>
                  </a:lnTo>
                  <a:lnTo>
                    <a:pt x="565" y="473"/>
                  </a:lnTo>
                  <a:lnTo>
                    <a:pt x="566" y="475"/>
                  </a:lnTo>
                  <a:lnTo>
                    <a:pt x="569" y="473"/>
                  </a:lnTo>
                  <a:lnTo>
                    <a:pt x="570" y="472"/>
                  </a:lnTo>
                  <a:lnTo>
                    <a:pt x="570" y="471"/>
                  </a:lnTo>
                  <a:lnTo>
                    <a:pt x="571" y="470"/>
                  </a:lnTo>
                  <a:lnTo>
                    <a:pt x="571" y="469"/>
                  </a:lnTo>
                  <a:lnTo>
                    <a:pt x="571" y="469"/>
                  </a:lnTo>
                  <a:lnTo>
                    <a:pt x="571" y="467"/>
                  </a:lnTo>
                  <a:lnTo>
                    <a:pt x="573" y="465"/>
                  </a:lnTo>
                  <a:lnTo>
                    <a:pt x="574" y="464"/>
                  </a:lnTo>
                  <a:lnTo>
                    <a:pt x="574" y="458"/>
                  </a:lnTo>
                  <a:lnTo>
                    <a:pt x="574" y="457"/>
                  </a:lnTo>
                  <a:lnTo>
                    <a:pt x="575" y="457"/>
                  </a:lnTo>
                  <a:lnTo>
                    <a:pt x="575" y="455"/>
                  </a:lnTo>
                  <a:lnTo>
                    <a:pt x="574" y="454"/>
                  </a:lnTo>
                  <a:lnTo>
                    <a:pt x="572" y="454"/>
                  </a:lnTo>
                  <a:lnTo>
                    <a:pt x="571" y="454"/>
                  </a:lnTo>
                  <a:lnTo>
                    <a:pt x="570" y="455"/>
                  </a:lnTo>
                  <a:lnTo>
                    <a:pt x="570" y="457"/>
                  </a:lnTo>
                  <a:lnTo>
                    <a:pt x="569" y="459"/>
                  </a:lnTo>
                  <a:lnTo>
                    <a:pt x="569" y="460"/>
                  </a:lnTo>
                  <a:lnTo>
                    <a:pt x="569" y="461"/>
                  </a:lnTo>
                  <a:lnTo>
                    <a:pt x="569" y="463"/>
                  </a:lnTo>
                  <a:lnTo>
                    <a:pt x="566" y="465"/>
                  </a:lnTo>
                  <a:lnTo>
                    <a:pt x="566" y="461"/>
                  </a:lnTo>
                  <a:lnTo>
                    <a:pt x="566" y="461"/>
                  </a:lnTo>
                  <a:lnTo>
                    <a:pt x="566" y="461"/>
                  </a:lnTo>
                  <a:lnTo>
                    <a:pt x="565" y="463"/>
                  </a:lnTo>
                  <a:lnTo>
                    <a:pt x="565" y="464"/>
                  </a:lnTo>
                  <a:lnTo>
                    <a:pt x="564" y="467"/>
                  </a:lnTo>
                  <a:lnTo>
                    <a:pt x="563" y="468"/>
                  </a:lnTo>
                  <a:lnTo>
                    <a:pt x="563" y="469"/>
                  </a:lnTo>
                  <a:lnTo>
                    <a:pt x="561" y="470"/>
                  </a:lnTo>
                  <a:lnTo>
                    <a:pt x="561" y="471"/>
                  </a:lnTo>
                  <a:lnTo>
                    <a:pt x="560" y="472"/>
                  </a:lnTo>
                  <a:lnTo>
                    <a:pt x="561" y="475"/>
                  </a:lnTo>
                  <a:lnTo>
                    <a:pt x="559" y="475"/>
                  </a:lnTo>
                  <a:lnTo>
                    <a:pt x="559" y="479"/>
                  </a:lnTo>
                  <a:lnTo>
                    <a:pt x="558" y="479"/>
                  </a:lnTo>
                  <a:lnTo>
                    <a:pt x="556" y="480"/>
                  </a:lnTo>
                  <a:lnTo>
                    <a:pt x="555" y="479"/>
                  </a:lnTo>
                  <a:lnTo>
                    <a:pt x="552" y="479"/>
                  </a:lnTo>
                  <a:lnTo>
                    <a:pt x="550" y="480"/>
                  </a:lnTo>
                  <a:lnTo>
                    <a:pt x="548" y="480"/>
                  </a:lnTo>
                  <a:lnTo>
                    <a:pt x="545" y="477"/>
                  </a:lnTo>
                  <a:lnTo>
                    <a:pt x="544" y="477"/>
                  </a:lnTo>
                  <a:lnTo>
                    <a:pt x="542" y="476"/>
                  </a:lnTo>
                  <a:lnTo>
                    <a:pt x="542" y="476"/>
                  </a:lnTo>
                  <a:lnTo>
                    <a:pt x="540" y="472"/>
                  </a:lnTo>
                  <a:lnTo>
                    <a:pt x="539" y="470"/>
                  </a:lnTo>
                  <a:lnTo>
                    <a:pt x="538" y="470"/>
                  </a:lnTo>
                  <a:lnTo>
                    <a:pt x="536" y="470"/>
                  </a:lnTo>
                  <a:lnTo>
                    <a:pt x="536" y="469"/>
                  </a:lnTo>
                  <a:lnTo>
                    <a:pt x="536" y="471"/>
                  </a:lnTo>
                  <a:lnTo>
                    <a:pt x="534" y="471"/>
                  </a:lnTo>
                  <a:lnTo>
                    <a:pt x="532" y="469"/>
                  </a:lnTo>
                  <a:lnTo>
                    <a:pt x="530" y="468"/>
                  </a:lnTo>
                  <a:lnTo>
                    <a:pt x="529" y="468"/>
                  </a:lnTo>
                  <a:lnTo>
                    <a:pt x="529" y="467"/>
                  </a:lnTo>
                  <a:lnTo>
                    <a:pt x="530" y="466"/>
                  </a:lnTo>
                  <a:lnTo>
                    <a:pt x="530" y="465"/>
                  </a:lnTo>
                  <a:lnTo>
                    <a:pt x="531" y="464"/>
                  </a:lnTo>
                  <a:lnTo>
                    <a:pt x="532" y="462"/>
                  </a:lnTo>
                  <a:lnTo>
                    <a:pt x="531" y="462"/>
                  </a:lnTo>
                  <a:lnTo>
                    <a:pt x="530" y="462"/>
                  </a:lnTo>
                  <a:lnTo>
                    <a:pt x="529" y="462"/>
                  </a:lnTo>
                  <a:lnTo>
                    <a:pt x="527" y="461"/>
                  </a:lnTo>
                  <a:lnTo>
                    <a:pt x="526" y="460"/>
                  </a:lnTo>
                  <a:lnTo>
                    <a:pt x="525" y="460"/>
                  </a:lnTo>
                  <a:lnTo>
                    <a:pt x="523" y="460"/>
                  </a:lnTo>
                  <a:lnTo>
                    <a:pt x="522" y="459"/>
                  </a:lnTo>
                  <a:lnTo>
                    <a:pt x="521" y="459"/>
                  </a:lnTo>
                  <a:lnTo>
                    <a:pt x="520" y="458"/>
                  </a:lnTo>
                  <a:lnTo>
                    <a:pt x="517" y="459"/>
                  </a:lnTo>
                  <a:lnTo>
                    <a:pt x="517" y="458"/>
                  </a:lnTo>
                  <a:lnTo>
                    <a:pt x="514" y="458"/>
                  </a:lnTo>
                  <a:lnTo>
                    <a:pt x="513" y="457"/>
                  </a:lnTo>
                  <a:lnTo>
                    <a:pt x="513" y="456"/>
                  </a:lnTo>
                  <a:lnTo>
                    <a:pt x="514" y="455"/>
                  </a:lnTo>
                  <a:lnTo>
                    <a:pt x="514" y="452"/>
                  </a:lnTo>
                  <a:lnTo>
                    <a:pt x="512" y="450"/>
                  </a:lnTo>
                  <a:lnTo>
                    <a:pt x="512" y="447"/>
                  </a:lnTo>
                  <a:lnTo>
                    <a:pt x="511" y="446"/>
                  </a:lnTo>
                  <a:lnTo>
                    <a:pt x="511" y="445"/>
                  </a:lnTo>
                  <a:lnTo>
                    <a:pt x="512" y="444"/>
                  </a:lnTo>
                  <a:lnTo>
                    <a:pt x="514" y="445"/>
                  </a:lnTo>
                  <a:lnTo>
                    <a:pt x="514" y="445"/>
                  </a:lnTo>
                  <a:lnTo>
                    <a:pt x="515" y="445"/>
                  </a:lnTo>
                  <a:lnTo>
                    <a:pt x="516" y="445"/>
                  </a:lnTo>
                  <a:lnTo>
                    <a:pt x="516" y="444"/>
                  </a:lnTo>
                  <a:lnTo>
                    <a:pt x="514" y="442"/>
                  </a:lnTo>
                  <a:lnTo>
                    <a:pt x="511" y="442"/>
                  </a:lnTo>
                  <a:lnTo>
                    <a:pt x="511" y="440"/>
                  </a:lnTo>
                  <a:lnTo>
                    <a:pt x="511" y="439"/>
                  </a:lnTo>
                  <a:lnTo>
                    <a:pt x="511" y="439"/>
                  </a:lnTo>
                  <a:lnTo>
                    <a:pt x="511" y="437"/>
                  </a:lnTo>
                  <a:lnTo>
                    <a:pt x="511" y="436"/>
                  </a:lnTo>
                  <a:lnTo>
                    <a:pt x="514" y="436"/>
                  </a:lnTo>
                  <a:lnTo>
                    <a:pt x="516" y="436"/>
                  </a:lnTo>
                  <a:lnTo>
                    <a:pt x="519" y="436"/>
                  </a:lnTo>
                  <a:lnTo>
                    <a:pt x="521" y="437"/>
                  </a:lnTo>
                  <a:lnTo>
                    <a:pt x="522" y="437"/>
                  </a:lnTo>
                  <a:lnTo>
                    <a:pt x="523" y="437"/>
                  </a:lnTo>
                  <a:lnTo>
                    <a:pt x="526" y="437"/>
                  </a:lnTo>
                  <a:lnTo>
                    <a:pt x="526" y="436"/>
                  </a:lnTo>
                  <a:lnTo>
                    <a:pt x="527" y="436"/>
                  </a:lnTo>
                  <a:lnTo>
                    <a:pt x="528" y="436"/>
                  </a:lnTo>
                  <a:lnTo>
                    <a:pt x="529" y="435"/>
                  </a:lnTo>
                  <a:lnTo>
                    <a:pt x="528" y="435"/>
                  </a:lnTo>
                  <a:lnTo>
                    <a:pt x="527" y="434"/>
                  </a:lnTo>
                  <a:lnTo>
                    <a:pt x="527" y="434"/>
                  </a:lnTo>
                  <a:lnTo>
                    <a:pt x="527" y="433"/>
                  </a:lnTo>
                  <a:lnTo>
                    <a:pt x="529" y="433"/>
                  </a:lnTo>
                  <a:lnTo>
                    <a:pt x="530" y="432"/>
                  </a:lnTo>
                  <a:lnTo>
                    <a:pt x="531" y="432"/>
                  </a:lnTo>
                  <a:lnTo>
                    <a:pt x="531" y="431"/>
                  </a:lnTo>
                  <a:lnTo>
                    <a:pt x="529" y="428"/>
                  </a:lnTo>
                  <a:lnTo>
                    <a:pt x="527" y="427"/>
                  </a:lnTo>
                  <a:lnTo>
                    <a:pt x="526" y="427"/>
                  </a:lnTo>
                  <a:lnTo>
                    <a:pt x="525" y="426"/>
                  </a:lnTo>
                  <a:lnTo>
                    <a:pt x="524" y="426"/>
                  </a:lnTo>
                  <a:lnTo>
                    <a:pt x="522" y="425"/>
                  </a:lnTo>
                  <a:lnTo>
                    <a:pt x="521" y="425"/>
                  </a:lnTo>
                  <a:lnTo>
                    <a:pt x="521" y="424"/>
                  </a:lnTo>
                  <a:lnTo>
                    <a:pt x="511" y="424"/>
                  </a:lnTo>
                  <a:lnTo>
                    <a:pt x="511" y="423"/>
                  </a:lnTo>
                  <a:lnTo>
                    <a:pt x="512" y="423"/>
                  </a:lnTo>
                  <a:lnTo>
                    <a:pt x="514" y="423"/>
                  </a:lnTo>
                  <a:lnTo>
                    <a:pt x="515" y="422"/>
                  </a:lnTo>
                  <a:lnTo>
                    <a:pt x="516" y="422"/>
                  </a:lnTo>
                  <a:lnTo>
                    <a:pt x="517" y="421"/>
                  </a:lnTo>
                  <a:lnTo>
                    <a:pt x="518" y="420"/>
                  </a:lnTo>
                  <a:lnTo>
                    <a:pt x="523" y="421"/>
                  </a:lnTo>
                  <a:lnTo>
                    <a:pt x="525" y="422"/>
                  </a:lnTo>
                  <a:lnTo>
                    <a:pt x="526" y="423"/>
                  </a:lnTo>
                  <a:lnTo>
                    <a:pt x="526" y="423"/>
                  </a:lnTo>
                  <a:lnTo>
                    <a:pt x="527" y="423"/>
                  </a:lnTo>
                  <a:lnTo>
                    <a:pt x="529" y="422"/>
                  </a:lnTo>
                  <a:lnTo>
                    <a:pt x="532" y="422"/>
                  </a:lnTo>
                  <a:lnTo>
                    <a:pt x="534" y="420"/>
                  </a:lnTo>
                  <a:lnTo>
                    <a:pt x="536" y="419"/>
                  </a:lnTo>
                  <a:lnTo>
                    <a:pt x="537" y="419"/>
                  </a:lnTo>
                  <a:lnTo>
                    <a:pt x="539" y="418"/>
                  </a:lnTo>
                  <a:lnTo>
                    <a:pt x="539" y="413"/>
                  </a:lnTo>
                  <a:lnTo>
                    <a:pt x="539" y="413"/>
                  </a:lnTo>
                  <a:lnTo>
                    <a:pt x="539" y="412"/>
                  </a:lnTo>
                  <a:lnTo>
                    <a:pt x="538" y="410"/>
                  </a:lnTo>
                  <a:lnTo>
                    <a:pt x="538" y="409"/>
                  </a:lnTo>
                  <a:lnTo>
                    <a:pt x="536" y="406"/>
                  </a:lnTo>
                  <a:lnTo>
                    <a:pt x="535" y="406"/>
                  </a:lnTo>
                  <a:lnTo>
                    <a:pt x="533" y="404"/>
                  </a:lnTo>
                  <a:lnTo>
                    <a:pt x="531" y="404"/>
                  </a:lnTo>
                  <a:lnTo>
                    <a:pt x="531" y="402"/>
                  </a:lnTo>
                  <a:lnTo>
                    <a:pt x="531" y="402"/>
                  </a:lnTo>
                  <a:lnTo>
                    <a:pt x="529" y="400"/>
                  </a:lnTo>
                  <a:lnTo>
                    <a:pt x="528" y="400"/>
                  </a:lnTo>
                  <a:lnTo>
                    <a:pt x="526" y="398"/>
                  </a:lnTo>
                  <a:lnTo>
                    <a:pt x="526" y="396"/>
                  </a:lnTo>
                  <a:lnTo>
                    <a:pt x="526" y="396"/>
                  </a:lnTo>
                  <a:lnTo>
                    <a:pt x="537" y="396"/>
                  </a:lnTo>
                  <a:lnTo>
                    <a:pt x="539" y="397"/>
                  </a:lnTo>
                  <a:lnTo>
                    <a:pt x="542" y="399"/>
                  </a:lnTo>
                  <a:lnTo>
                    <a:pt x="542" y="399"/>
                  </a:lnTo>
                  <a:lnTo>
                    <a:pt x="545" y="401"/>
                  </a:lnTo>
                  <a:lnTo>
                    <a:pt x="546" y="401"/>
                  </a:lnTo>
                  <a:lnTo>
                    <a:pt x="547" y="402"/>
                  </a:lnTo>
                  <a:lnTo>
                    <a:pt x="549" y="404"/>
                  </a:lnTo>
                  <a:lnTo>
                    <a:pt x="551" y="405"/>
                  </a:lnTo>
                  <a:lnTo>
                    <a:pt x="552" y="406"/>
                  </a:lnTo>
                  <a:lnTo>
                    <a:pt x="552" y="408"/>
                  </a:lnTo>
                  <a:lnTo>
                    <a:pt x="551" y="408"/>
                  </a:lnTo>
                  <a:lnTo>
                    <a:pt x="553" y="410"/>
                  </a:lnTo>
                  <a:lnTo>
                    <a:pt x="555" y="410"/>
                  </a:lnTo>
                  <a:lnTo>
                    <a:pt x="557" y="412"/>
                  </a:lnTo>
                  <a:lnTo>
                    <a:pt x="558" y="414"/>
                  </a:lnTo>
                  <a:lnTo>
                    <a:pt x="558" y="415"/>
                  </a:lnTo>
                  <a:lnTo>
                    <a:pt x="562" y="415"/>
                  </a:lnTo>
                  <a:lnTo>
                    <a:pt x="563" y="414"/>
                  </a:lnTo>
                  <a:lnTo>
                    <a:pt x="561" y="412"/>
                  </a:lnTo>
                  <a:lnTo>
                    <a:pt x="560" y="409"/>
                  </a:lnTo>
                  <a:lnTo>
                    <a:pt x="558" y="406"/>
                  </a:lnTo>
                  <a:lnTo>
                    <a:pt x="558" y="403"/>
                  </a:lnTo>
                  <a:lnTo>
                    <a:pt x="559" y="402"/>
                  </a:lnTo>
                  <a:lnTo>
                    <a:pt x="559" y="402"/>
                  </a:lnTo>
                  <a:lnTo>
                    <a:pt x="557" y="400"/>
                  </a:lnTo>
                  <a:lnTo>
                    <a:pt x="557" y="399"/>
                  </a:lnTo>
                  <a:lnTo>
                    <a:pt x="558" y="397"/>
                  </a:lnTo>
                  <a:lnTo>
                    <a:pt x="559" y="397"/>
                  </a:lnTo>
                  <a:lnTo>
                    <a:pt x="560" y="397"/>
                  </a:lnTo>
                  <a:lnTo>
                    <a:pt x="561" y="397"/>
                  </a:lnTo>
                  <a:lnTo>
                    <a:pt x="564" y="400"/>
                  </a:lnTo>
                  <a:lnTo>
                    <a:pt x="568" y="400"/>
                  </a:lnTo>
                  <a:lnTo>
                    <a:pt x="569" y="399"/>
                  </a:lnTo>
                  <a:lnTo>
                    <a:pt x="574" y="399"/>
                  </a:lnTo>
                  <a:lnTo>
                    <a:pt x="576" y="398"/>
                  </a:lnTo>
                  <a:lnTo>
                    <a:pt x="576" y="396"/>
                  </a:lnTo>
                  <a:lnTo>
                    <a:pt x="575" y="395"/>
                  </a:lnTo>
                  <a:lnTo>
                    <a:pt x="575" y="394"/>
                  </a:lnTo>
                  <a:lnTo>
                    <a:pt x="575" y="393"/>
                  </a:lnTo>
                  <a:lnTo>
                    <a:pt x="577" y="393"/>
                  </a:lnTo>
                  <a:lnTo>
                    <a:pt x="577" y="392"/>
                  </a:lnTo>
                  <a:lnTo>
                    <a:pt x="575" y="390"/>
                  </a:lnTo>
                  <a:lnTo>
                    <a:pt x="573" y="390"/>
                  </a:lnTo>
                  <a:lnTo>
                    <a:pt x="572" y="389"/>
                  </a:lnTo>
                  <a:lnTo>
                    <a:pt x="570" y="389"/>
                  </a:lnTo>
                  <a:lnTo>
                    <a:pt x="570" y="389"/>
                  </a:lnTo>
                  <a:lnTo>
                    <a:pt x="569" y="389"/>
                  </a:lnTo>
                  <a:lnTo>
                    <a:pt x="568" y="388"/>
                  </a:lnTo>
                  <a:lnTo>
                    <a:pt x="568" y="386"/>
                  </a:lnTo>
                  <a:lnTo>
                    <a:pt x="569" y="385"/>
                  </a:lnTo>
                  <a:lnTo>
                    <a:pt x="569" y="385"/>
                  </a:lnTo>
                  <a:lnTo>
                    <a:pt x="571" y="385"/>
                  </a:lnTo>
                  <a:lnTo>
                    <a:pt x="573" y="383"/>
                  </a:lnTo>
                  <a:lnTo>
                    <a:pt x="573" y="379"/>
                  </a:lnTo>
                  <a:lnTo>
                    <a:pt x="574" y="378"/>
                  </a:lnTo>
                  <a:lnTo>
                    <a:pt x="575" y="378"/>
                  </a:lnTo>
                  <a:lnTo>
                    <a:pt x="576" y="381"/>
                  </a:lnTo>
                  <a:lnTo>
                    <a:pt x="577" y="383"/>
                  </a:lnTo>
                  <a:lnTo>
                    <a:pt x="577" y="384"/>
                  </a:lnTo>
                  <a:lnTo>
                    <a:pt x="578" y="384"/>
                  </a:lnTo>
                  <a:lnTo>
                    <a:pt x="579" y="385"/>
                  </a:lnTo>
                  <a:lnTo>
                    <a:pt x="579" y="386"/>
                  </a:lnTo>
                  <a:lnTo>
                    <a:pt x="579" y="388"/>
                  </a:lnTo>
                  <a:lnTo>
                    <a:pt x="579" y="388"/>
                  </a:lnTo>
                  <a:lnTo>
                    <a:pt x="583" y="388"/>
                  </a:lnTo>
                  <a:lnTo>
                    <a:pt x="584" y="389"/>
                  </a:lnTo>
                  <a:lnTo>
                    <a:pt x="584" y="391"/>
                  </a:lnTo>
                  <a:lnTo>
                    <a:pt x="584" y="392"/>
                  </a:lnTo>
                  <a:lnTo>
                    <a:pt x="584" y="394"/>
                  </a:lnTo>
                  <a:lnTo>
                    <a:pt x="586" y="394"/>
                  </a:lnTo>
                  <a:lnTo>
                    <a:pt x="586" y="396"/>
                  </a:lnTo>
                  <a:lnTo>
                    <a:pt x="586" y="397"/>
                  </a:lnTo>
                  <a:lnTo>
                    <a:pt x="586" y="397"/>
                  </a:lnTo>
                  <a:lnTo>
                    <a:pt x="586" y="398"/>
                  </a:lnTo>
                  <a:lnTo>
                    <a:pt x="586" y="399"/>
                  </a:lnTo>
                  <a:lnTo>
                    <a:pt x="586" y="400"/>
                  </a:lnTo>
                  <a:lnTo>
                    <a:pt x="586" y="400"/>
                  </a:lnTo>
                  <a:lnTo>
                    <a:pt x="586" y="402"/>
                  </a:lnTo>
                  <a:lnTo>
                    <a:pt x="585" y="403"/>
                  </a:lnTo>
                  <a:lnTo>
                    <a:pt x="583" y="403"/>
                  </a:lnTo>
                  <a:lnTo>
                    <a:pt x="583" y="406"/>
                  </a:lnTo>
                  <a:lnTo>
                    <a:pt x="587" y="410"/>
                  </a:lnTo>
                  <a:lnTo>
                    <a:pt x="587" y="412"/>
                  </a:lnTo>
                  <a:lnTo>
                    <a:pt x="587" y="413"/>
                  </a:lnTo>
                  <a:lnTo>
                    <a:pt x="588" y="413"/>
                  </a:lnTo>
                  <a:lnTo>
                    <a:pt x="590" y="414"/>
                  </a:lnTo>
                  <a:lnTo>
                    <a:pt x="592" y="414"/>
                  </a:lnTo>
                  <a:lnTo>
                    <a:pt x="592" y="414"/>
                  </a:lnTo>
                  <a:lnTo>
                    <a:pt x="593" y="414"/>
                  </a:lnTo>
                  <a:lnTo>
                    <a:pt x="594" y="415"/>
                  </a:lnTo>
                  <a:lnTo>
                    <a:pt x="594" y="417"/>
                  </a:lnTo>
                  <a:lnTo>
                    <a:pt x="594" y="418"/>
                  </a:lnTo>
                  <a:lnTo>
                    <a:pt x="592" y="418"/>
                  </a:lnTo>
                  <a:lnTo>
                    <a:pt x="590" y="417"/>
                  </a:lnTo>
                  <a:lnTo>
                    <a:pt x="587" y="416"/>
                  </a:lnTo>
                  <a:lnTo>
                    <a:pt x="584" y="415"/>
                  </a:lnTo>
                  <a:lnTo>
                    <a:pt x="583" y="417"/>
                  </a:lnTo>
                  <a:lnTo>
                    <a:pt x="582" y="417"/>
                  </a:lnTo>
                  <a:lnTo>
                    <a:pt x="581" y="418"/>
                  </a:lnTo>
                  <a:lnTo>
                    <a:pt x="581" y="420"/>
                  </a:lnTo>
                  <a:lnTo>
                    <a:pt x="582" y="421"/>
                  </a:lnTo>
                  <a:lnTo>
                    <a:pt x="581" y="422"/>
                  </a:lnTo>
                  <a:lnTo>
                    <a:pt x="579" y="422"/>
                  </a:lnTo>
                  <a:lnTo>
                    <a:pt x="579" y="424"/>
                  </a:lnTo>
                  <a:lnTo>
                    <a:pt x="577" y="425"/>
                  </a:lnTo>
                  <a:lnTo>
                    <a:pt x="576" y="428"/>
                  </a:lnTo>
                  <a:lnTo>
                    <a:pt x="577" y="428"/>
                  </a:lnTo>
                  <a:lnTo>
                    <a:pt x="578" y="427"/>
                  </a:lnTo>
                  <a:lnTo>
                    <a:pt x="580" y="427"/>
                  </a:lnTo>
                  <a:lnTo>
                    <a:pt x="580" y="428"/>
                  </a:lnTo>
                  <a:lnTo>
                    <a:pt x="582" y="427"/>
                  </a:lnTo>
                  <a:lnTo>
                    <a:pt x="583" y="428"/>
                  </a:lnTo>
                  <a:lnTo>
                    <a:pt x="582" y="430"/>
                  </a:lnTo>
                  <a:lnTo>
                    <a:pt x="582" y="430"/>
                  </a:lnTo>
                  <a:lnTo>
                    <a:pt x="580" y="431"/>
                  </a:lnTo>
                  <a:lnTo>
                    <a:pt x="580" y="432"/>
                  </a:lnTo>
                  <a:lnTo>
                    <a:pt x="582" y="434"/>
                  </a:lnTo>
                  <a:lnTo>
                    <a:pt x="583" y="434"/>
                  </a:lnTo>
                  <a:lnTo>
                    <a:pt x="584" y="433"/>
                  </a:lnTo>
                  <a:lnTo>
                    <a:pt x="586" y="433"/>
                  </a:lnTo>
                  <a:lnTo>
                    <a:pt x="587" y="432"/>
                  </a:lnTo>
                  <a:lnTo>
                    <a:pt x="588" y="433"/>
                  </a:lnTo>
                  <a:lnTo>
                    <a:pt x="589" y="432"/>
                  </a:lnTo>
                  <a:lnTo>
                    <a:pt x="589" y="431"/>
                  </a:lnTo>
                  <a:lnTo>
                    <a:pt x="588" y="431"/>
                  </a:lnTo>
                  <a:lnTo>
                    <a:pt x="588" y="428"/>
                  </a:lnTo>
                  <a:lnTo>
                    <a:pt x="591" y="426"/>
                  </a:lnTo>
                  <a:lnTo>
                    <a:pt x="595" y="425"/>
                  </a:lnTo>
                  <a:lnTo>
                    <a:pt x="595" y="424"/>
                  </a:lnTo>
                  <a:lnTo>
                    <a:pt x="597" y="424"/>
                  </a:lnTo>
                  <a:lnTo>
                    <a:pt x="598" y="421"/>
                  </a:lnTo>
                  <a:lnTo>
                    <a:pt x="601" y="419"/>
                  </a:lnTo>
                  <a:lnTo>
                    <a:pt x="602" y="418"/>
                  </a:lnTo>
                  <a:lnTo>
                    <a:pt x="603" y="419"/>
                  </a:lnTo>
                  <a:lnTo>
                    <a:pt x="603" y="421"/>
                  </a:lnTo>
                  <a:lnTo>
                    <a:pt x="604" y="422"/>
                  </a:lnTo>
                  <a:lnTo>
                    <a:pt x="604" y="423"/>
                  </a:lnTo>
                  <a:lnTo>
                    <a:pt x="605" y="424"/>
                  </a:lnTo>
                  <a:lnTo>
                    <a:pt x="605" y="429"/>
                  </a:lnTo>
                  <a:lnTo>
                    <a:pt x="605" y="430"/>
                  </a:lnTo>
                  <a:lnTo>
                    <a:pt x="603" y="431"/>
                  </a:lnTo>
                  <a:lnTo>
                    <a:pt x="603" y="432"/>
                  </a:lnTo>
                  <a:lnTo>
                    <a:pt x="601" y="432"/>
                  </a:lnTo>
                  <a:lnTo>
                    <a:pt x="600" y="432"/>
                  </a:lnTo>
                  <a:lnTo>
                    <a:pt x="600" y="433"/>
                  </a:lnTo>
                  <a:lnTo>
                    <a:pt x="602" y="433"/>
                  </a:lnTo>
                  <a:lnTo>
                    <a:pt x="602" y="434"/>
                  </a:lnTo>
                  <a:lnTo>
                    <a:pt x="604" y="433"/>
                  </a:lnTo>
                  <a:lnTo>
                    <a:pt x="606" y="433"/>
                  </a:lnTo>
                  <a:lnTo>
                    <a:pt x="607" y="432"/>
                  </a:lnTo>
                  <a:lnTo>
                    <a:pt x="609" y="433"/>
                  </a:lnTo>
                  <a:lnTo>
                    <a:pt x="610" y="434"/>
                  </a:lnTo>
                  <a:lnTo>
                    <a:pt x="610" y="435"/>
                  </a:lnTo>
                  <a:lnTo>
                    <a:pt x="610" y="436"/>
                  </a:lnTo>
                  <a:lnTo>
                    <a:pt x="610" y="437"/>
                  </a:lnTo>
                  <a:lnTo>
                    <a:pt x="610" y="437"/>
                  </a:lnTo>
                  <a:lnTo>
                    <a:pt x="611" y="438"/>
                  </a:lnTo>
                  <a:lnTo>
                    <a:pt x="612" y="439"/>
                  </a:lnTo>
                  <a:lnTo>
                    <a:pt x="612" y="440"/>
                  </a:lnTo>
                  <a:lnTo>
                    <a:pt x="612" y="441"/>
                  </a:lnTo>
                  <a:lnTo>
                    <a:pt x="611" y="443"/>
                  </a:lnTo>
                  <a:lnTo>
                    <a:pt x="609" y="443"/>
                  </a:lnTo>
                  <a:lnTo>
                    <a:pt x="607" y="445"/>
                  </a:lnTo>
                  <a:lnTo>
                    <a:pt x="606" y="445"/>
                  </a:lnTo>
                  <a:lnTo>
                    <a:pt x="606" y="446"/>
                  </a:lnTo>
                  <a:lnTo>
                    <a:pt x="607" y="447"/>
                  </a:lnTo>
                  <a:lnTo>
                    <a:pt x="607" y="447"/>
                  </a:lnTo>
                  <a:lnTo>
                    <a:pt x="608" y="449"/>
                  </a:lnTo>
                  <a:lnTo>
                    <a:pt x="609" y="449"/>
                  </a:lnTo>
                  <a:lnTo>
                    <a:pt x="611" y="445"/>
                  </a:lnTo>
                  <a:lnTo>
                    <a:pt x="612" y="445"/>
                  </a:lnTo>
                  <a:lnTo>
                    <a:pt x="613" y="446"/>
                  </a:lnTo>
                  <a:lnTo>
                    <a:pt x="614" y="446"/>
                  </a:lnTo>
                  <a:lnTo>
                    <a:pt x="615" y="447"/>
                  </a:lnTo>
                  <a:lnTo>
                    <a:pt x="617" y="447"/>
                  </a:lnTo>
                  <a:lnTo>
                    <a:pt x="618" y="448"/>
                  </a:lnTo>
                  <a:lnTo>
                    <a:pt x="618" y="449"/>
                  </a:lnTo>
                  <a:lnTo>
                    <a:pt x="617" y="449"/>
                  </a:lnTo>
                  <a:lnTo>
                    <a:pt x="617" y="450"/>
                  </a:lnTo>
                  <a:lnTo>
                    <a:pt x="618" y="453"/>
                  </a:lnTo>
                  <a:lnTo>
                    <a:pt x="618" y="455"/>
                  </a:lnTo>
                  <a:lnTo>
                    <a:pt x="618" y="456"/>
                  </a:lnTo>
                  <a:lnTo>
                    <a:pt x="618" y="457"/>
                  </a:lnTo>
                  <a:lnTo>
                    <a:pt x="618" y="458"/>
                  </a:lnTo>
                  <a:lnTo>
                    <a:pt x="618" y="459"/>
                  </a:lnTo>
                  <a:lnTo>
                    <a:pt x="618" y="460"/>
                  </a:lnTo>
                  <a:lnTo>
                    <a:pt x="617" y="461"/>
                  </a:lnTo>
                  <a:lnTo>
                    <a:pt x="617" y="464"/>
                  </a:lnTo>
                  <a:lnTo>
                    <a:pt x="617" y="465"/>
                  </a:lnTo>
                  <a:lnTo>
                    <a:pt x="618" y="464"/>
                  </a:lnTo>
                  <a:lnTo>
                    <a:pt x="618" y="465"/>
                  </a:lnTo>
                  <a:lnTo>
                    <a:pt x="618" y="468"/>
                  </a:lnTo>
                  <a:lnTo>
                    <a:pt x="618" y="468"/>
                  </a:lnTo>
                  <a:lnTo>
                    <a:pt x="615" y="469"/>
                  </a:lnTo>
                  <a:lnTo>
                    <a:pt x="614" y="470"/>
                  </a:lnTo>
                  <a:lnTo>
                    <a:pt x="617" y="471"/>
                  </a:lnTo>
                  <a:lnTo>
                    <a:pt x="618" y="472"/>
                  </a:lnTo>
                  <a:lnTo>
                    <a:pt x="618" y="475"/>
                  </a:lnTo>
                  <a:lnTo>
                    <a:pt x="618" y="476"/>
                  </a:lnTo>
                  <a:lnTo>
                    <a:pt x="619" y="475"/>
                  </a:lnTo>
                  <a:lnTo>
                    <a:pt x="620" y="475"/>
                  </a:lnTo>
                  <a:lnTo>
                    <a:pt x="621" y="476"/>
                  </a:lnTo>
                  <a:lnTo>
                    <a:pt x="622" y="476"/>
                  </a:lnTo>
                  <a:lnTo>
                    <a:pt x="624" y="478"/>
                  </a:lnTo>
                  <a:lnTo>
                    <a:pt x="624" y="479"/>
                  </a:lnTo>
                  <a:lnTo>
                    <a:pt x="623" y="480"/>
                  </a:lnTo>
                  <a:lnTo>
                    <a:pt x="623" y="483"/>
                  </a:lnTo>
                  <a:lnTo>
                    <a:pt x="624" y="483"/>
                  </a:lnTo>
                  <a:lnTo>
                    <a:pt x="625" y="481"/>
                  </a:lnTo>
                  <a:lnTo>
                    <a:pt x="625" y="480"/>
                  </a:lnTo>
                  <a:lnTo>
                    <a:pt x="627" y="480"/>
                  </a:lnTo>
                  <a:lnTo>
                    <a:pt x="630" y="482"/>
                  </a:lnTo>
                  <a:lnTo>
                    <a:pt x="632" y="482"/>
                  </a:lnTo>
                  <a:lnTo>
                    <a:pt x="633" y="483"/>
                  </a:lnTo>
                  <a:lnTo>
                    <a:pt x="633" y="484"/>
                  </a:lnTo>
                  <a:lnTo>
                    <a:pt x="635" y="484"/>
                  </a:lnTo>
                  <a:lnTo>
                    <a:pt x="635" y="484"/>
                  </a:lnTo>
                  <a:lnTo>
                    <a:pt x="636" y="484"/>
                  </a:lnTo>
                  <a:lnTo>
                    <a:pt x="637" y="482"/>
                  </a:lnTo>
                  <a:lnTo>
                    <a:pt x="637" y="479"/>
                  </a:lnTo>
                  <a:lnTo>
                    <a:pt x="640" y="477"/>
                  </a:lnTo>
                  <a:lnTo>
                    <a:pt x="640" y="476"/>
                  </a:lnTo>
                  <a:lnTo>
                    <a:pt x="636" y="476"/>
                  </a:lnTo>
                  <a:lnTo>
                    <a:pt x="636" y="476"/>
                  </a:lnTo>
                  <a:lnTo>
                    <a:pt x="636" y="474"/>
                  </a:lnTo>
                  <a:lnTo>
                    <a:pt x="635" y="472"/>
                  </a:lnTo>
                  <a:lnTo>
                    <a:pt x="635" y="470"/>
                  </a:lnTo>
                  <a:lnTo>
                    <a:pt x="635" y="470"/>
                  </a:lnTo>
                  <a:lnTo>
                    <a:pt x="635" y="466"/>
                  </a:lnTo>
                  <a:lnTo>
                    <a:pt x="636" y="465"/>
                  </a:lnTo>
                  <a:lnTo>
                    <a:pt x="636" y="463"/>
                  </a:lnTo>
                  <a:lnTo>
                    <a:pt x="637" y="463"/>
                  </a:lnTo>
                  <a:lnTo>
                    <a:pt x="637" y="461"/>
                  </a:lnTo>
                  <a:lnTo>
                    <a:pt x="636" y="461"/>
                  </a:lnTo>
                  <a:lnTo>
                    <a:pt x="636" y="456"/>
                  </a:lnTo>
                  <a:lnTo>
                    <a:pt x="638" y="457"/>
                  </a:lnTo>
                  <a:lnTo>
                    <a:pt x="638" y="458"/>
                  </a:lnTo>
                  <a:lnTo>
                    <a:pt x="637" y="459"/>
                  </a:lnTo>
                  <a:lnTo>
                    <a:pt x="638" y="460"/>
                  </a:lnTo>
                  <a:lnTo>
                    <a:pt x="640" y="459"/>
                  </a:lnTo>
                  <a:lnTo>
                    <a:pt x="643" y="461"/>
                  </a:lnTo>
                  <a:lnTo>
                    <a:pt x="644" y="462"/>
                  </a:lnTo>
                  <a:lnTo>
                    <a:pt x="647" y="462"/>
                  </a:lnTo>
                  <a:lnTo>
                    <a:pt x="649" y="461"/>
                  </a:lnTo>
                  <a:lnTo>
                    <a:pt x="650" y="461"/>
                  </a:lnTo>
                  <a:lnTo>
                    <a:pt x="651" y="465"/>
                  </a:lnTo>
                  <a:lnTo>
                    <a:pt x="652" y="465"/>
                  </a:lnTo>
                  <a:lnTo>
                    <a:pt x="652" y="465"/>
                  </a:lnTo>
                  <a:lnTo>
                    <a:pt x="654" y="465"/>
                  </a:lnTo>
                  <a:lnTo>
                    <a:pt x="657" y="470"/>
                  </a:lnTo>
                  <a:lnTo>
                    <a:pt x="657" y="471"/>
                  </a:lnTo>
                  <a:lnTo>
                    <a:pt x="660" y="473"/>
                  </a:lnTo>
                  <a:lnTo>
                    <a:pt x="662" y="473"/>
                  </a:lnTo>
                  <a:lnTo>
                    <a:pt x="663" y="472"/>
                  </a:lnTo>
                  <a:lnTo>
                    <a:pt x="667" y="472"/>
                  </a:lnTo>
                  <a:lnTo>
                    <a:pt x="667" y="473"/>
                  </a:lnTo>
                  <a:lnTo>
                    <a:pt x="667" y="473"/>
                  </a:lnTo>
                  <a:lnTo>
                    <a:pt x="666" y="474"/>
                  </a:lnTo>
                  <a:lnTo>
                    <a:pt x="665" y="475"/>
                  </a:lnTo>
                  <a:lnTo>
                    <a:pt x="664" y="478"/>
                  </a:lnTo>
                  <a:lnTo>
                    <a:pt x="663" y="478"/>
                  </a:lnTo>
                  <a:lnTo>
                    <a:pt x="661" y="478"/>
                  </a:lnTo>
                  <a:lnTo>
                    <a:pt x="661" y="479"/>
                  </a:lnTo>
                  <a:lnTo>
                    <a:pt x="660" y="481"/>
                  </a:lnTo>
                  <a:lnTo>
                    <a:pt x="660" y="482"/>
                  </a:lnTo>
                  <a:lnTo>
                    <a:pt x="661" y="483"/>
                  </a:lnTo>
                  <a:lnTo>
                    <a:pt x="661" y="482"/>
                  </a:lnTo>
                  <a:lnTo>
                    <a:pt x="663" y="483"/>
                  </a:lnTo>
                  <a:lnTo>
                    <a:pt x="663" y="485"/>
                  </a:lnTo>
                  <a:lnTo>
                    <a:pt x="662" y="487"/>
                  </a:lnTo>
                  <a:lnTo>
                    <a:pt x="662" y="487"/>
                  </a:lnTo>
                  <a:lnTo>
                    <a:pt x="663" y="487"/>
                  </a:lnTo>
                  <a:lnTo>
                    <a:pt x="666" y="484"/>
                  </a:lnTo>
                  <a:lnTo>
                    <a:pt x="666" y="482"/>
                  </a:lnTo>
                  <a:lnTo>
                    <a:pt x="668" y="482"/>
                  </a:lnTo>
                  <a:lnTo>
                    <a:pt x="669" y="482"/>
                  </a:lnTo>
                  <a:lnTo>
                    <a:pt x="669" y="481"/>
                  </a:lnTo>
                  <a:lnTo>
                    <a:pt x="670" y="481"/>
                  </a:lnTo>
                  <a:lnTo>
                    <a:pt x="671" y="479"/>
                  </a:lnTo>
                  <a:lnTo>
                    <a:pt x="673" y="480"/>
                  </a:lnTo>
                  <a:lnTo>
                    <a:pt x="674" y="479"/>
                  </a:lnTo>
                  <a:lnTo>
                    <a:pt x="676" y="479"/>
                  </a:lnTo>
                  <a:lnTo>
                    <a:pt x="677" y="478"/>
                  </a:lnTo>
                  <a:lnTo>
                    <a:pt x="677" y="479"/>
                  </a:lnTo>
                  <a:lnTo>
                    <a:pt x="678" y="479"/>
                  </a:lnTo>
                  <a:lnTo>
                    <a:pt x="679" y="480"/>
                  </a:lnTo>
                  <a:lnTo>
                    <a:pt x="679" y="481"/>
                  </a:lnTo>
                  <a:lnTo>
                    <a:pt x="678" y="482"/>
                  </a:lnTo>
                  <a:lnTo>
                    <a:pt x="677" y="483"/>
                  </a:lnTo>
                  <a:lnTo>
                    <a:pt x="677" y="485"/>
                  </a:lnTo>
                  <a:lnTo>
                    <a:pt x="678" y="485"/>
                  </a:lnTo>
                  <a:lnTo>
                    <a:pt x="678" y="486"/>
                  </a:lnTo>
                  <a:lnTo>
                    <a:pt x="679" y="487"/>
                  </a:lnTo>
                  <a:lnTo>
                    <a:pt x="682" y="486"/>
                  </a:lnTo>
                  <a:lnTo>
                    <a:pt x="683" y="485"/>
                  </a:lnTo>
                  <a:lnTo>
                    <a:pt x="685" y="485"/>
                  </a:lnTo>
                  <a:lnTo>
                    <a:pt x="687" y="488"/>
                  </a:lnTo>
                  <a:lnTo>
                    <a:pt x="689" y="488"/>
                  </a:lnTo>
                  <a:lnTo>
                    <a:pt x="690" y="487"/>
                  </a:lnTo>
                  <a:lnTo>
                    <a:pt x="688" y="485"/>
                  </a:lnTo>
                  <a:lnTo>
                    <a:pt x="688" y="484"/>
                  </a:lnTo>
                  <a:lnTo>
                    <a:pt x="690" y="483"/>
                  </a:lnTo>
                  <a:lnTo>
                    <a:pt x="690" y="482"/>
                  </a:lnTo>
                  <a:lnTo>
                    <a:pt x="690" y="482"/>
                  </a:lnTo>
                  <a:lnTo>
                    <a:pt x="690" y="481"/>
                  </a:lnTo>
                  <a:lnTo>
                    <a:pt x="690" y="478"/>
                  </a:lnTo>
                  <a:lnTo>
                    <a:pt x="691" y="477"/>
                  </a:lnTo>
                  <a:lnTo>
                    <a:pt x="692" y="477"/>
                  </a:lnTo>
                  <a:lnTo>
                    <a:pt x="693" y="479"/>
                  </a:lnTo>
                  <a:lnTo>
                    <a:pt x="694" y="478"/>
                  </a:lnTo>
                  <a:lnTo>
                    <a:pt x="695" y="478"/>
                  </a:lnTo>
                  <a:lnTo>
                    <a:pt x="696" y="477"/>
                  </a:lnTo>
                  <a:lnTo>
                    <a:pt x="696" y="478"/>
                  </a:lnTo>
                  <a:lnTo>
                    <a:pt x="696" y="479"/>
                  </a:lnTo>
                  <a:lnTo>
                    <a:pt x="698" y="481"/>
                  </a:lnTo>
                  <a:lnTo>
                    <a:pt x="698" y="482"/>
                  </a:lnTo>
                  <a:lnTo>
                    <a:pt x="700" y="484"/>
                  </a:lnTo>
                  <a:lnTo>
                    <a:pt x="702" y="483"/>
                  </a:lnTo>
                  <a:lnTo>
                    <a:pt x="702" y="484"/>
                  </a:lnTo>
                  <a:lnTo>
                    <a:pt x="703" y="484"/>
                  </a:lnTo>
                  <a:lnTo>
                    <a:pt x="705" y="485"/>
                  </a:lnTo>
                  <a:lnTo>
                    <a:pt x="705" y="484"/>
                  </a:lnTo>
                  <a:lnTo>
                    <a:pt x="706" y="484"/>
                  </a:lnTo>
                  <a:lnTo>
                    <a:pt x="707" y="485"/>
                  </a:lnTo>
                  <a:lnTo>
                    <a:pt x="708" y="487"/>
                  </a:lnTo>
                  <a:lnTo>
                    <a:pt x="708" y="488"/>
                  </a:lnTo>
                  <a:lnTo>
                    <a:pt x="709" y="488"/>
                  </a:lnTo>
                  <a:lnTo>
                    <a:pt x="709" y="490"/>
                  </a:lnTo>
                  <a:lnTo>
                    <a:pt x="710" y="491"/>
                  </a:lnTo>
                  <a:lnTo>
                    <a:pt x="712" y="490"/>
                  </a:lnTo>
                  <a:lnTo>
                    <a:pt x="713" y="488"/>
                  </a:lnTo>
                  <a:lnTo>
                    <a:pt x="715" y="488"/>
                  </a:lnTo>
                  <a:lnTo>
                    <a:pt x="717" y="489"/>
                  </a:lnTo>
                  <a:lnTo>
                    <a:pt x="719" y="489"/>
                  </a:lnTo>
                  <a:lnTo>
                    <a:pt x="720" y="490"/>
                  </a:lnTo>
                  <a:lnTo>
                    <a:pt x="719" y="492"/>
                  </a:lnTo>
                  <a:lnTo>
                    <a:pt x="720" y="493"/>
                  </a:lnTo>
                  <a:lnTo>
                    <a:pt x="721" y="493"/>
                  </a:lnTo>
                  <a:lnTo>
                    <a:pt x="721" y="494"/>
                  </a:lnTo>
                  <a:lnTo>
                    <a:pt x="723" y="496"/>
                  </a:lnTo>
                  <a:lnTo>
                    <a:pt x="723" y="497"/>
                  </a:lnTo>
                  <a:lnTo>
                    <a:pt x="725" y="499"/>
                  </a:lnTo>
                  <a:lnTo>
                    <a:pt x="728" y="500"/>
                  </a:lnTo>
                  <a:lnTo>
                    <a:pt x="729" y="500"/>
                  </a:lnTo>
                  <a:lnTo>
                    <a:pt x="734" y="500"/>
                  </a:lnTo>
                  <a:lnTo>
                    <a:pt x="736" y="501"/>
                  </a:lnTo>
                  <a:lnTo>
                    <a:pt x="738" y="502"/>
                  </a:lnTo>
                  <a:lnTo>
                    <a:pt x="739" y="502"/>
                  </a:lnTo>
                  <a:lnTo>
                    <a:pt x="742" y="502"/>
                  </a:lnTo>
                  <a:lnTo>
                    <a:pt x="743" y="503"/>
                  </a:lnTo>
                  <a:lnTo>
                    <a:pt x="744" y="503"/>
                  </a:lnTo>
                  <a:lnTo>
                    <a:pt x="744" y="504"/>
                  </a:lnTo>
                  <a:lnTo>
                    <a:pt x="746" y="505"/>
                  </a:lnTo>
                  <a:lnTo>
                    <a:pt x="748" y="505"/>
                  </a:lnTo>
                  <a:lnTo>
                    <a:pt x="748" y="506"/>
                  </a:lnTo>
                  <a:lnTo>
                    <a:pt x="749" y="505"/>
                  </a:lnTo>
                  <a:lnTo>
                    <a:pt x="749" y="503"/>
                  </a:lnTo>
                  <a:lnTo>
                    <a:pt x="750" y="503"/>
                  </a:lnTo>
                  <a:lnTo>
                    <a:pt x="750" y="501"/>
                  </a:lnTo>
                  <a:lnTo>
                    <a:pt x="753" y="502"/>
                  </a:lnTo>
                  <a:lnTo>
                    <a:pt x="753" y="501"/>
                  </a:lnTo>
                  <a:lnTo>
                    <a:pt x="754" y="501"/>
                  </a:lnTo>
                  <a:lnTo>
                    <a:pt x="755" y="502"/>
                  </a:lnTo>
                  <a:lnTo>
                    <a:pt x="758" y="502"/>
                  </a:lnTo>
                  <a:lnTo>
                    <a:pt x="758" y="500"/>
                  </a:lnTo>
                  <a:lnTo>
                    <a:pt x="759" y="499"/>
                  </a:lnTo>
                  <a:lnTo>
                    <a:pt x="760" y="499"/>
                  </a:lnTo>
                  <a:lnTo>
                    <a:pt x="761" y="500"/>
                  </a:lnTo>
                  <a:lnTo>
                    <a:pt x="761" y="501"/>
                  </a:lnTo>
                  <a:lnTo>
                    <a:pt x="760" y="504"/>
                  </a:lnTo>
                  <a:lnTo>
                    <a:pt x="763" y="506"/>
                  </a:lnTo>
                  <a:lnTo>
                    <a:pt x="765" y="506"/>
                  </a:lnTo>
                  <a:lnTo>
                    <a:pt x="765" y="506"/>
                  </a:lnTo>
                  <a:lnTo>
                    <a:pt x="766" y="507"/>
                  </a:lnTo>
                  <a:lnTo>
                    <a:pt x="767" y="507"/>
                  </a:lnTo>
                  <a:lnTo>
                    <a:pt x="769" y="508"/>
                  </a:lnTo>
                  <a:lnTo>
                    <a:pt x="771" y="506"/>
                  </a:lnTo>
                  <a:lnTo>
                    <a:pt x="777" y="506"/>
                  </a:lnTo>
                  <a:lnTo>
                    <a:pt x="777" y="505"/>
                  </a:lnTo>
                  <a:lnTo>
                    <a:pt x="778" y="505"/>
                  </a:lnTo>
                  <a:lnTo>
                    <a:pt x="779" y="505"/>
                  </a:lnTo>
                  <a:lnTo>
                    <a:pt x="780" y="505"/>
                  </a:lnTo>
                  <a:lnTo>
                    <a:pt x="780" y="502"/>
                  </a:lnTo>
                  <a:lnTo>
                    <a:pt x="782" y="498"/>
                  </a:lnTo>
                  <a:lnTo>
                    <a:pt x="783" y="496"/>
                  </a:lnTo>
                  <a:lnTo>
                    <a:pt x="783" y="494"/>
                  </a:lnTo>
                  <a:lnTo>
                    <a:pt x="783" y="493"/>
                  </a:lnTo>
                  <a:lnTo>
                    <a:pt x="783" y="492"/>
                  </a:lnTo>
                  <a:lnTo>
                    <a:pt x="782" y="490"/>
                  </a:lnTo>
                  <a:lnTo>
                    <a:pt x="782" y="489"/>
                  </a:lnTo>
                  <a:lnTo>
                    <a:pt x="781" y="489"/>
                  </a:lnTo>
                  <a:lnTo>
                    <a:pt x="782" y="488"/>
                  </a:lnTo>
                  <a:lnTo>
                    <a:pt x="783" y="488"/>
                  </a:lnTo>
                  <a:lnTo>
                    <a:pt x="785" y="485"/>
                  </a:lnTo>
                  <a:lnTo>
                    <a:pt x="786" y="485"/>
                  </a:lnTo>
                  <a:lnTo>
                    <a:pt x="787" y="484"/>
                  </a:lnTo>
                  <a:lnTo>
                    <a:pt x="788" y="484"/>
                  </a:lnTo>
                  <a:lnTo>
                    <a:pt x="788" y="484"/>
                  </a:lnTo>
                  <a:lnTo>
                    <a:pt x="790" y="483"/>
                  </a:lnTo>
                  <a:lnTo>
                    <a:pt x="787" y="481"/>
                  </a:lnTo>
                  <a:lnTo>
                    <a:pt x="787" y="477"/>
                  </a:lnTo>
                  <a:lnTo>
                    <a:pt x="786" y="475"/>
                  </a:lnTo>
                  <a:lnTo>
                    <a:pt x="784" y="475"/>
                  </a:lnTo>
                  <a:lnTo>
                    <a:pt x="783" y="474"/>
                  </a:lnTo>
                  <a:lnTo>
                    <a:pt x="784" y="472"/>
                  </a:lnTo>
                  <a:lnTo>
                    <a:pt x="785" y="472"/>
                  </a:lnTo>
                  <a:lnTo>
                    <a:pt x="787" y="473"/>
                  </a:lnTo>
                  <a:lnTo>
                    <a:pt x="788" y="473"/>
                  </a:lnTo>
                  <a:lnTo>
                    <a:pt x="789" y="473"/>
                  </a:lnTo>
                  <a:lnTo>
                    <a:pt x="793" y="476"/>
                  </a:lnTo>
                  <a:lnTo>
                    <a:pt x="793" y="478"/>
                  </a:lnTo>
                  <a:lnTo>
                    <a:pt x="794" y="480"/>
                  </a:lnTo>
                  <a:lnTo>
                    <a:pt x="794" y="480"/>
                  </a:lnTo>
                  <a:lnTo>
                    <a:pt x="795" y="482"/>
                  </a:lnTo>
                  <a:lnTo>
                    <a:pt x="795" y="483"/>
                  </a:lnTo>
                  <a:lnTo>
                    <a:pt x="798" y="485"/>
                  </a:lnTo>
                  <a:lnTo>
                    <a:pt x="799" y="487"/>
                  </a:lnTo>
                  <a:lnTo>
                    <a:pt x="799" y="488"/>
                  </a:lnTo>
                  <a:lnTo>
                    <a:pt x="799" y="488"/>
                  </a:lnTo>
                  <a:lnTo>
                    <a:pt x="799" y="490"/>
                  </a:lnTo>
                  <a:lnTo>
                    <a:pt x="800" y="491"/>
                  </a:lnTo>
                  <a:lnTo>
                    <a:pt x="800" y="492"/>
                  </a:lnTo>
                  <a:lnTo>
                    <a:pt x="799" y="493"/>
                  </a:lnTo>
                  <a:lnTo>
                    <a:pt x="800" y="494"/>
                  </a:lnTo>
                  <a:lnTo>
                    <a:pt x="800" y="495"/>
                  </a:lnTo>
                  <a:lnTo>
                    <a:pt x="801" y="495"/>
                  </a:lnTo>
                  <a:lnTo>
                    <a:pt x="800" y="498"/>
                  </a:lnTo>
                  <a:lnTo>
                    <a:pt x="801" y="501"/>
                  </a:lnTo>
                  <a:lnTo>
                    <a:pt x="803" y="502"/>
                  </a:lnTo>
                  <a:lnTo>
                    <a:pt x="804" y="500"/>
                  </a:lnTo>
                  <a:lnTo>
                    <a:pt x="806" y="503"/>
                  </a:lnTo>
                  <a:lnTo>
                    <a:pt x="806" y="504"/>
                  </a:lnTo>
                  <a:lnTo>
                    <a:pt x="809" y="506"/>
                  </a:lnTo>
                  <a:lnTo>
                    <a:pt x="811" y="510"/>
                  </a:lnTo>
                  <a:lnTo>
                    <a:pt x="811" y="511"/>
                  </a:lnTo>
                  <a:lnTo>
                    <a:pt x="812" y="513"/>
                  </a:lnTo>
                  <a:lnTo>
                    <a:pt x="812" y="514"/>
                  </a:lnTo>
                  <a:lnTo>
                    <a:pt x="814" y="516"/>
                  </a:lnTo>
                  <a:lnTo>
                    <a:pt x="815" y="516"/>
                  </a:lnTo>
                  <a:lnTo>
                    <a:pt x="817" y="516"/>
                  </a:lnTo>
                  <a:lnTo>
                    <a:pt x="820" y="519"/>
                  </a:lnTo>
                  <a:lnTo>
                    <a:pt x="821" y="518"/>
                  </a:lnTo>
                  <a:lnTo>
                    <a:pt x="825" y="517"/>
                  </a:lnTo>
                  <a:lnTo>
                    <a:pt x="825" y="518"/>
                  </a:lnTo>
                  <a:lnTo>
                    <a:pt x="826" y="518"/>
                  </a:lnTo>
                  <a:lnTo>
                    <a:pt x="827" y="519"/>
                  </a:lnTo>
                  <a:lnTo>
                    <a:pt x="827" y="520"/>
                  </a:lnTo>
                  <a:lnTo>
                    <a:pt x="826" y="521"/>
                  </a:lnTo>
                  <a:lnTo>
                    <a:pt x="825" y="523"/>
                  </a:lnTo>
                  <a:lnTo>
                    <a:pt x="827" y="525"/>
                  </a:lnTo>
                  <a:lnTo>
                    <a:pt x="827" y="525"/>
                  </a:lnTo>
                  <a:lnTo>
                    <a:pt x="829" y="526"/>
                  </a:lnTo>
                  <a:lnTo>
                    <a:pt x="831" y="526"/>
                  </a:lnTo>
                  <a:lnTo>
                    <a:pt x="834" y="528"/>
                  </a:lnTo>
                  <a:lnTo>
                    <a:pt x="835" y="527"/>
                  </a:lnTo>
                  <a:lnTo>
                    <a:pt x="835" y="526"/>
                  </a:lnTo>
                  <a:lnTo>
                    <a:pt x="839" y="526"/>
                  </a:lnTo>
                  <a:lnTo>
                    <a:pt x="840" y="527"/>
                  </a:lnTo>
                  <a:lnTo>
                    <a:pt x="839" y="527"/>
                  </a:lnTo>
                  <a:lnTo>
                    <a:pt x="839" y="529"/>
                  </a:lnTo>
                  <a:lnTo>
                    <a:pt x="840" y="530"/>
                  </a:lnTo>
                  <a:lnTo>
                    <a:pt x="843" y="533"/>
                  </a:lnTo>
                  <a:lnTo>
                    <a:pt x="844" y="533"/>
                  </a:lnTo>
                  <a:lnTo>
                    <a:pt x="844" y="535"/>
                  </a:lnTo>
                  <a:lnTo>
                    <a:pt x="846" y="537"/>
                  </a:lnTo>
                  <a:lnTo>
                    <a:pt x="847" y="537"/>
                  </a:lnTo>
                  <a:lnTo>
                    <a:pt x="848" y="537"/>
                  </a:lnTo>
                  <a:lnTo>
                    <a:pt x="849" y="537"/>
                  </a:lnTo>
                  <a:lnTo>
                    <a:pt x="850" y="537"/>
                  </a:lnTo>
                  <a:lnTo>
                    <a:pt x="851" y="537"/>
                  </a:lnTo>
                  <a:lnTo>
                    <a:pt x="852" y="538"/>
                  </a:lnTo>
                  <a:lnTo>
                    <a:pt x="854" y="538"/>
                  </a:lnTo>
                  <a:lnTo>
                    <a:pt x="854" y="538"/>
                  </a:lnTo>
                  <a:lnTo>
                    <a:pt x="855" y="540"/>
                  </a:lnTo>
                  <a:lnTo>
                    <a:pt x="856" y="540"/>
                  </a:lnTo>
                  <a:lnTo>
                    <a:pt x="857" y="540"/>
                  </a:lnTo>
                  <a:lnTo>
                    <a:pt x="858" y="540"/>
                  </a:lnTo>
                  <a:lnTo>
                    <a:pt x="860" y="542"/>
                  </a:lnTo>
                  <a:lnTo>
                    <a:pt x="862" y="543"/>
                  </a:lnTo>
                  <a:lnTo>
                    <a:pt x="863" y="543"/>
                  </a:lnTo>
                  <a:lnTo>
                    <a:pt x="864" y="543"/>
                  </a:lnTo>
                  <a:lnTo>
                    <a:pt x="864" y="542"/>
                  </a:lnTo>
                  <a:lnTo>
                    <a:pt x="866" y="542"/>
                  </a:lnTo>
                  <a:lnTo>
                    <a:pt x="866" y="544"/>
                  </a:lnTo>
                  <a:lnTo>
                    <a:pt x="867" y="544"/>
                  </a:lnTo>
                  <a:lnTo>
                    <a:pt x="868" y="543"/>
                  </a:lnTo>
                  <a:lnTo>
                    <a:pt x="868" y="542"/>
                  </a:lnTo>
                  <a:lnTo>
                    <a:pt x="868" y="541"/>
                  </a:lnTo>
                  <a:lnTo>
                    <a:pt x="868" y="540"/>
                  </a:lnTo>
                  <a:lnTo>
                    <a:pt x="869" y="540"/>
                  </a:lnTo>
                  <a:lnTo>
                    <a:pt x="870" y="541"/>
                  </a:lnTo>
                  <a:lnTo>
                    <a:pt x="872" y="541"/>
                  </a:lnTo>
                  <a:lnTo>
                    <a:pt x="874" y="539"/>
                  </a:lnTo>
                  <a:lnTo>
                    <a:pt x="875" y="538"/>
                  </a:lnTo>
                  <a:lnTo>
                    <a:pt x="876" y="538"/>
                  </a:lnTo>
                  <a:lnTo>
                    <a:pt x="879" y="541"/>
                  </a:lnTo>
                  <a:lnTo>
                    <a:pt x="879" y="541"/>
                  </a:lnTo>
                  <a:lnTo>
                    <a:pt x="879" y="542"/>
                  </a:lnTo>
                  <a:lnTo>
                    <a:pt x="881" y="544"/>
                  </a:lnTo>
                  <a:lnTo>
                    <a:pt x="882" y="547"/>
                  </a:lnTo>
                  <a:lnTo>
                    <a:pt x="883" y="549"/>
                  </a:lnTo>
                  <a:lnTo>
                    <a:pt x="885" y="548"/>
                  </a:lnTo>
                  <a:lnTo>
                    <a:pt x="886" y="549"/>
                  </a:lnTo>
                  <a:lnTo>
                    <a:pt x="886" y="550"/>
                  </a:lnTo>
                  <a:lnTo>
                    <a:pt x="886" y="551"/>
                  </a:lnTo>
                  <a:lnTo>
                    <a:pt x="887" y="551"/>
                  </a:lnTo>
                  <a:lnTo>
                    <a:pt x="890" y="553"/>
                  </a:lnTo>
                  <a:lnTo>
                    <a:pt x="892" y="553"/>
                  </a:lnTo>
                  <a:lnTo>
                    <a:pt x="893" y="554"/>
                  </a:lnTo>
                  <a:lnTo>
                    <a:pt x="895" y="555"/>
                  </a:lnTo>
                  <a:lnTo>
                    <a:pt x="897" y="555"/>
                  </a:lnTo>
                  <a:lnTo>
                    <a:pt x="897" y="556"/>
                  </a:lnTo>
                  <a:lnTo>
                    <a:pt x="902" y="556"/>
                  </a:lnTo>
                  <a:lnTo>
                    <a:pt x="903" y="557"/>
                  </a:lnTo>
                  <a:lnTo>
                    <a:pt x="905" y="558"/>
                  </a:lnTo>
                  <a:lnTo>
                    <a:pt x="906" y="558"/>
                  </a:lnTo>
                  <a:lnTo>
                    <a:pt x="907" y="557"/>
                  </a:lnTo>
                  <a:lnTo>
                    <a:pt x="909" y="557"/>
                  </a:lnTo>
                  <a:lnTo>
                    <a:pt x="910" y="558"/>
                  </a:lnTo>
                  <a:lnTo>
                    <a:pt x="911" y="558"/>
                  </a:lnTo>
                  <a:lnTo>
                    <a:pt x="913" y="556"/>
                  </a:lnTo>
                  <a:lnTo>
                    <a:pt x="914" y="556"/>
                  </a:lnTo>
                  <a:lnTo>
                    <a:pt x="914" y="556"/>
                  </a:lnTo>
                  <a:lnTo>
                    <a:pt x="917" y="555"/>
                  </a:lnTo>
                  <a:lnTo>
                    <a:pt x="919" y="557"/>
                  </a:lnTo>
                  <a:lnTo>
                    <a:pt x="919" y="559"/>
                  </a:lnTo>
                  <a:lnTo>
                    <a:pt x="920" y="561"/>
                  </a:lnTo>
                  <a:lnTo>
                    <a:pt x="922" y="561"/>
                  </a:lnTo>
                  <a:lnTo>
                    <a:pt x="922" y="563"/>
                  </a:lnTo>
                  <a:lnTo>
                    <a:pt x="922" y="563"/>
                  </a:lnTo>
                  <a:lnTo>
                    <a:pt x="920" y="563"/>
                  </a:lnTo>
                  <a:lnTo>
                    <a:pt x="919" y="566"/>
                  </a:lnTo>
                  <a:lnTo>
                    <a:pt x="917" y="568"/>
                  </a:lnTo>
                  <a:lnTo>
                    <a:pt x="917" y="568"/>
                  </a:lnTo>
                  <a:lnTo>
                    <a:pt x="916" y="569"/>
                  </a:lnTo>
                  <a:lnTo>
                    <a:pt x="917" y="570"/>
                  </a:lnTo>
                  <a:lnTo>
                    <a:pt x="918" y="569"/>
                  </a:lnTo>
                  <a:lnTo>
                    <a:pt x="920" y="569"/>
                  </a:lnTo>
                  <a:lnTo>
                    <a:pt x="921" y="571"/>
                  </a:lnTo>
                  <a:lnTo>
                    <a:pt x="923" y="571"/>
                  </a:lnTo>
                  <a:lnTo>
                    <a:pt x="924" y="571"/>
                  </a:lnTo>
                  <a:lnTo>
                    <a:pt x="925" y="571"/>
                  </a:lnTo>
                  <a:lnTo>
                    <a:pt x="926" y="572"/>
                  </a:lnTo>
                  <a:lnTo>
                    <a:pt x="926" y="572"/>
                  </a:lnTo>
                  <a:lnTo>
                    <a:pt x="925" y="573"/>
                  </a:lnTo>
                  <a:lnTo>
                    <a:pt x="925" y="574"/>
                  </a:lnTo>
                  <a:lnTo>
                    <a:pt x="926" y="575"/>
                  </a:lnTo>
                  <a:lnTo>
                    <a:pt x="926" y="576"/>
                  </a:lnTo>
                  <a:lnTo>
                    <a:pt x="924" y="577"/>
                  </a:lnTo>
                  <a:lnTo>
                    <a:pt x="924" y="578"/>
                  </a:lnTo>
                  <a:lnTo>
                    <a:pt x="924" y="578"/>
                  </a:lnTo>
                  <a:lnTo>
                    <a:pt x="924" y="579"/>
                  </a:lnTo>
                  <a:lnTo>
                    <a:pt x="926" y="579"/>
                  </a:lnTo>
                  <a:lnTo>
                    <a:pt x="927" y="578"/>
                  </a:lnTo>
                  <a:lnTo>
                    <a:pt x="929" y="579"/>
                  </a:lnTo>
                  <a:lnTo>
                    <a:pt x="930" y="579"/>
                  </a:lnTo>
                  <a:lnTo>
                    <a:pt x="931" y="578"/>
                  </a:lnTo>
                  <a:lnTo>
                    <a:pt x="931" y="578"/>
                  </a:lnTo>
                  <a:lnTo>
                    <a:pt x="932" y="578"/>
                  </a:lnTo>
                  <a:lnTo>
                    <a:pt x="934" y="579"/>
                  </a:lnTo>
                  <a:lnTo>
                    <a:pt x="933" y="585"/>
                  </a:lnTo>
                  <a:lnTo>
                    <a:pt x="934" y="586"/>
                  </a:lnTo>
                  <a:lnTo>
                    <a:pt x="936" y="587"/>
                  </a:lnTo>
                  <a:lnTo>
                    <a:pt x="937" y="588"/>
                  </a:lnTo>
                  <a:lnTo>
                    <a:pt x="936" y="591"/>
                  </a:lnTo>
                  <a:lnTo>
                    <a:pt x="934" y="593"/>
                  </a:lnTo>
                  <a:lnTo>
                    <a:pt x="934" y="594"/>
                  </a:lnTo>
                  <a:lnTo>
                    <a:pt x="935" y="597"/>
                  </a:lnTo>
                  <a:lnTo>
                    <a:pt x="938" y="597"/>
                  </a:lnTo>
                  <a:lnTo>
                    <a:pt x="937" y="599"/>
                  </a:lnTo>
                  <a:lnTo>
                    <a:pt x="937" y="601"/>
                  </a:lnTo>
                  <a:lnTo>
                    <a:pt x="935" y="602"/>
                  </a:lnTo>
                  <a:lnTo>
                    <a:pt x="935" y="604"/>
                  </a:lnTo>
                  <a:lnTo>
                    <a:pt x="934" y="605"/>
                  </a:lnTo>
                  <a:lnTo>
                    <a:pt x="933" y="605"/>
                  </a:lnTo>
                  <a:lnTo>
                    <a:pt x="932" y="603"/>
                  </a:lnTo>
                  <a:lnTo>
                    <a:pt x="930" y="601"/>
                  </a:lnTo>
                  <a:lnTo>
                    <a:pt x="930" y="599"/>
                  </a:lnTo>
                  <a:lnTo>
                    <a:pt x="931" y="598"/>
                  </a:lnTo>
                  <a:lnTo>
                    <a:pt x="931" y="596"/>
                  </a:lnTo>
                  <a:lnTo>
                    <a:pt x="926" y="596"/>
                  </a:lnTo>
                  <a:lnTo>
                    <a:pt x="923" y="595"/>
                  </a:lnTo>
                  <a:lnTo>
                    <a:pt x="922" y="596"/>
                  </a:lnTo>
                  <a:lnTo>
                    <a:pt x="921" y="596"/>
                  </a:lnTo>
                  <a:lnTo>
                    <a:pt x="918" y="594"/>
                  </a:lnTo>
                  <a:lnTo>
                    <a:pt x="917" y="591"/>
                  </a:lnTo>
                  <a:lnTo>
                    <a:pt x="916" y="591"/>
                  </a:lnTo>
                  <a:lnTo>
                    <a:pt x="915" y="590"/>
                  </a:lnTo>
                  <a:lnTo>
                    <a:pt x="914" y="590"/>
                  </a:lnTo>
                  <a:lnTo>
                    <a:pt x="910" y="593"/>
                  </a:lnTo>
                  <a:lnTo>
                    <a:pt x="910" y="595"/>
                  </a:lnTo>
                  <a:lnTo>
                    <a:pt x="913" y="596"/>
                  </a:lnTo>
                  <a:lnTo>
                    <a:pt x="913" y="597"/>
                  </a:lnTo>
                  <a:lnTo>
                    <a:pt x="914" y="598"/>
                  </a:lnTo>
                  <a:lnTo>
                    <a:pt x="914" y="599"/>
                  </a:lnTo>
                  <a:lnTo>
                    <a:pt x="913" y="600"/>
                  </a:lnTo>
                  <a:lnTo>
                    <a:pt x="911" y="599"/>
                  </a:lnTo>
                  <a:lnTo>
                    <a:pt x="910" y="598"/>
                  </a:lnTo>
                  <a:lnTo>
                    <a:pt x="907" y="596"/>
                  </a:lnTo>
                  <a:lnTo>
                    <a:pt x="906" y="595"/>
                  </a:lnTo>
                  <a:lnTo>
                    <a:pt x="904" y="595"/>
                  </a:lnTo>
                  <a:lnTo>
                    <a:pt x="904" y="595"/>
                  </a:lnTo>
                  <a:lnTo>
                    <a:pt x="902" y="595"/>
                  </a:lnTo>
                  <a:lnTo>
                    <a:pt x="900" y="594"/>
                  </a:lnTo>
                  <a:lnTo>
                    <a:pt x="899" y="594"/>
                  </a:lnTo>
                  <a:lnTo>
                    <a:pt x="898" y="595"/>
                  </a:lnTo>
                  <a:lnTo>
                    <a:pt x="897" y="595"/>
                  </a:lnTo>
                  <a:lnTo>
                    <a:pt x="896" y="595"/>
                  </a:lnTo>
                  <a:lnTo>
                    <a:pt x="895" y="596"/>
                  </a:lnTo>
                  <a:lnTo>
                    <a:pt x="893" y="596"/>
                  </a:lnTo>
                  <a:lnTo>
                    <a:pt x="892" y="595"/>
                  </a:lnTo>
                  <a:lnTo>
                    <a:pt x="890" y="594"/>
                  </a:lnTo>
                  <a:lnTo>
                    <a:pt x="888" y="594"/>
                  </a:lnTo>
                  <a:lnTo>
                    <a:pt x="884" y="591"/>
                  </a:lnTo>
                  <a:lnTo>
                    <a:pt x="882" y="591"/>
                  </a:lnTo>
                  <a:lnTo>
                    <a:pt x="880" y="589"/>
                  </a:lnTo>
                  <a:lnTo>
                    <a:pt x="879" y="589"/>
                  </a:lnTo>
                  <a:lnTo>
                    <a:pt x="878" y="590"/>
                  </a:lnTo>
                  <a:lnTo>
                    <a:pt x="877" y="590"/>
                  </a:lnTo>
                  <a:lnTo>
                    <a:pt x="876" y="591"/>
                  </a:lnTo>
                  <a:lnTo>
                    <a:pt x="876" y="591"/>
                  </a:lnTo>
                  <a:lnTo>
                    <a:pt x="874" y="593"/>
                  </a:lnTo>
                  <a:lnTo>
                    <a:pt x="872" y="594"/>
                  </a:lnTo>
                  <a:lnTo>
                    <a:pt x="872" y="594"/>
                  </a:lnTo>
                  <a:lnTo>
                    <a:pt x="873" y="595"/>
                  </a:lnTo>
                  <a:lnTo>
                    <a:pt x="873" y="597"/>
                  </a:lnTo>
                  <a:lnTo>
                    <a:pt x="870" y="600"/>
                  </a:lnTo>
                  <a:lnTo>
                    <a:pt x="868" y="601"/>
                  </a:lnTo>
                  <a:lnTo>
                    <a:pt x="866" y="604"/>
                  </a:lnTo>
                  <a:lnTo>
                    <a:pt x="865" y="604"/>
                  </a:lnTo>
                  <a:lnTo>
                    <a:pt x="863" y="605"/>
                  </a:lnTo>
                  <a:lnTo>
                    <a:pt x="863" y="608"/>
                  </a:lnTo>
                  <a:lnTo>
                    <a:pt x="862" y="608"/>
                  </a:lnTo>
                  <a:lnTo>
                    <a:pt x="861" y="609"/>
                  </a:lnTo>
                  <a:lnTo>
                    <a:pt x="860" y="609"/>
                  </a:lnTo>
                  <a:lnTo>
                    <a:pt x="859" y="610"/>
                  </a:lnTo>
                  <a:lnTo>
                    <a:pt x="858" y="612"/>
                  </a:lnTo>
                  <a:lnTo>
                    <a:pt x="856" y="612"/>
                  </a:lnTo>
                  <a:lnTo>
                    <a:pt x="855" y="613"/>
                  </a:lnTo>
                  <a:lnTo>
                    <a:pt x="854" y="613"/>
                  </a:lnTo>
                  <a:lnTo>
                    <a:pt x="852" y="615"/>
                  </a:lnTo>
                  <a:lnTo>
                    <a:pt x="850" y="615"/>
                  </a:lnTo>
                  <a:lnTo>
                    <a:pt x="849" y="617"/>
                  </a:lnTo>
                  <a:lnTo>
                    <a:pt x="848" y="617"/>
                  </a:lnTo>
                  <a:lnTo>
                    <a:pt x="847" y="617"/>
                  </a:lnTo>
                  <a:lnTo>
                    <a:pt x="845" y="617"/>
                  </a:lnTo>
                  <a:lnTo>
                    <a:pt x="844" y="618"/>
                  </a:lnTo>
                  <a:lnTo>
                    <a:pt x="844" y="617"/>
                  </a:lnTo>
                  <a:lnTo>
                    <a:pt x="839" y="617"/>
                  </a:lnTo>
                  <a:lnTo>
                    <a:pt x="839" y="618"/>
                  </a:lnTo>
                  <a:lnTo>
                    <a:pt x="837" y="617"/>
                  </a:lnTo>
                  <a:lnTo>
                    <a:pt x="836" y="617"/>
                  </a:lnTo>
                  <a:lnTo>
                    <a:pt x="835" y="615"/>
                  </a:lnTo>
                  <a:lnTo>
                    <a:pt x="833" y="615"/>
                  </a:lnTo>
                  <a:lnTo>
                    <a:pt x="832" y="615"/>
                  </a:lnTo>
                  <a:lnTo>
                    <a:pt x="829" y="615"/>
                  </a:lnTo>
                  <a:lnTo>
                    <a:pt x="828" y="614"/>
                  </a:lnTo>
                  <a:lnTo>
                    <a:pt x="828" y="615"/>
                  </a:lnTo>
                  <a:lnTo>
                    <a:pt x="825" y="613"/>
                  </a:lnTo>
                  <a:lnTo>
                    <a:pt x="823" y="611"/>
                  </a:lnTo>
                  <a:lnTo>
                    <a:pt x="820" y="611"/>
                  </a:lnTo>
                  <a:lnTo>
                    <a:pt x="817" y="609"/>
                  </a:lnTo>
                  <a:lnTo>
                    <a:pt x="816" y="609"/>
                  </a:lnTo>
                  <a:lnTo>
                    <a:pt x="813" y="608"/>
                  </a:lnTo>
                  <a:lnTo>
                    <a:pt x="812" y="608"/>
                  </a:lnTo>
                  <a:lnTo>
                    <a:pt x="811" y="607"/>
                  </a:lnTo>
                  <a:lnTo>
                    <a:pt x="810" y="607"/>
                  </a:lnTo>
                  <a:lnTo>
                    <a:pt x="809" y="606"/>
                  </a:lnTo>
                  <a:lnTo>
                    <a:pt x="806" y="606"/>
                  </a:lnTo>
                  <a:lnTo>
                    <a:pt x="805" y="607"/>
                  </a:lnTo>
                  <a:lnTo>
                    <a:pt x="801" y="607"/>
                  </a:lnTo>
                  <a:lnTo>
                    <a:pt x="799" y="606"/>
                  </a:lnTo>
                  <a:lnTo>
                    <a:pt x="798" y="606"/>
                  </a:lnTo>
                  <a:lnTo>
                    <a:pt x="797" y="605"/>
                  </a:lnTo>
                  <a:lnTo>
                    <a:pt x="797" y="605"/>
                  </a:lnTo>
                  <a:lnTo>
                    <a:pt x="796" y="605"/>
                  </a:lnTo>
                  <a:lnTo>
                    <a:pt x="794" y="605"/>
                  </a:lnTo>
                  <a:lnTo>
                    <a:pt x="792" y="606"/>
                  </a:lnTo>
                  <a:lnTo>
                    <a:pt x="790" y="606"/>
                  </a:lnTo>
                  <a:lnTo>
                    <a:pt x="790" y="605"/>
                  </a:lnTo>
                  <a:lnTo>
                    <a:pt x="783" y="604"/>
                  </a:lnTo>
                  <a:lnTo>
                    <a:pt x="782" y="603"/>
                  </a:lnTo>
                  <a:lnTo>
                    <a:pt x="780" y="602"/>
                  </a:lnTo>
                  <a:lnTo>
                    <a:pt x="777" y="600"/>
                  </a:lnTo>
                  <a:lnTo>
                    <a:pt x="777" y="600"/>
                  </a:lnTo>
                  <a:lnTo>
                    <a:pt x="775" y="600"/>
                  </a:lnTo>
                  <a:lnTo>
                    <a:pt x="775" y="599"/>
                  </a:lnTo>
                  <a:lnTo>
                    <a:pt x="773" y="599"/>
                  </a:lnTo>
                  <a:lnTo>
                    <a:pt x="772" y="600"/>
                  </a:lnTo>
                  <a:lnTo>
                    <a:pt x="771" y="600"/>
                  </a:lnTo>
                  <a:lnTo>
                    <a:pt x="771" y="599"/>
                  </a:lnTo>
                  <a:lnTo>
                    <a:pt x="767" y="599"/>
                  </a:lnTo>
                  <a:lnTo>
                    <a:pt x="766" y="599"/>
                  </a:lnTo>
                  <a:lnTo>
                    <a:pt x="765" y="599"/>
                  </a:lnTo>
                  <a:lnTo>
                    <a:pt x="764" y="599"/>
                  </a:lnTo>
                  <a:lnTo>
                    <a:pt x="762" y="600"/>
                  </a:lnTo>
                  <a:lnTo>
                    <a:pt x="761" y="600"/>
                  </a:lnTo>
                  <a:lnTo>
                    <a:pt x="760" y="602"/>
                  </a:lnTo>
                  <a:lnTo>
                    <a:pt x="759" y="604"/>
                  </a:lnTo>
                  <a:lnTo>
                    <a:pt x="757" y="606"/>
                  </a:lnTo>
                  <a:lnTo>
                    <a:pt x="755" y="606"/>
                  </a:lnTo>
                  <a:lnTo>
                    <a:pt x="752" y="604"/>
                  </a:lnTo>
                  <a:lnTo>
                    <a:pt x="750" y="604"/>
                  </a:lnTo>
                  <a:lnTo>
                    <a:pt x="749" y="603"/>
                  </a:lnTo>
                  <a:lnTo>
                    <a:pt x="749" y="603"/>
                  </a:lnTo>
                  <a:lnTo>
                    <a:pt x="742" y="600"/>
                  </a:lnTo>
                  <a:lnTo>
                    <a:pt x="739" y="600"/>
                  </a:lnTo>
                  <a:lnTo>
                    <a:pt x="739" y="599"/>
                  </a:lnTo>
                  <a:lnTo>
                    <a:pt x="737" y="599"/>
                  </a:lnTo>
                  <a:lnTo>
                    <a:pt x="737" y="598"/>
                  </a:lnTo>
                  <a:lnTo>
                    <a:pt x="734" y="598"/>
                  </a:lnTo>
                  <a:lnTo>
                    <a:pt x="734" y="597"/>
                  </a:lnTo>
                  <a:lnTo>
                    <a:pt x="732" y="597"/>
                  </a:lnTo>
                  <a:lnTo>
                    <a:pt x="732" y="597"/>
                  </a:lnTo>
                  <a:lnTo>
                    <a:pt x="730" y="597"/>
                  </a:lnTo>
                  <a:lnTo>
                    <a:pt x="730" y="596"/>
                  </a:lnTo>
                  <a:lnTo>
                    <a:pt x="727" y="596"/>
                  </a:lnTo>
                  <a:lnTo>
                    <a:pt x="725" y="595"/>
                  </a:lnTo>
                  <a:lnTo>
                    <a:pt x="721" y="595"/>
                  </a:lnTo>
                  <a:lnTo>
                    <a:pt x="720" y="595"/>
                  </a:lnTo>
                  <a:lnTo>
                    <a:pt x="718" y="595"/>
                  </a:lnTo>
                  <a:lnTo>
                    <a:pt x="716" y="594"/>
                  </a:lnTo>
                  <a:lnTo>
                    <a:pt x="714" y="594"/>
                  </a:lnTo>
                  <a:lnTo>
                    <a:pt x="714" y="596"/>
                  </a:lnTo>
                  <a:lnTo>
                    <a:pt x="718" y="596"/>
                  </a:lnTo>
                  <a:lnTo>
                    <a:pt x="718" y="596"/>
                  </a:lnTo>
                  <a:lnTo>
                    <a:pt x="713" y="598"/>
                  </a:lnTo>
                  <a:lnTo>
                    <a:pt x="712" y="599"/>
                  </a:lnTo>
                  <a:lnTo>
                    <a:pt x="711" y="600"/>
                  </a:lnTo>
                  <a:lnTo>
                    <a:pt x="708" y="603"/>
                  </a:lnTo>
                  <a:lnTo>
                    <a:pt x="707" y="603"/>
                  </a:lnTo>
                  <a:lnTo>
                    <a:pt x="707" y="604"/>
                  </a:lnTo>
                  <a:lnTo>
                    <a:pt x="705" y="605"/>
                  </a:lnTo>
                  <a:lnTo>
                    <a:pt x="705" y="607"/>
                  </a:lnTo>
                  <a:lnTo>
                    <a:pt x="703" y="608"/>
                  </a:lnTo>
                  <a:lnTo>
                    <a:pt x="702" y="611"/>
                  </a:lnTo>
                  <a:lnTo>
                    <a:pt x="701" y="612"/>
                  </a:lnTo>
                  <a:lnTo>
                    <a:pt x="701" y="613"/>
                  </a:lnTo>
                  <a:lnTo>
                    <a:pt x="700" y="614"/>
                  </a:lnTo>
                  <a:lnTo>
                    <a:pt x="700" y="615"/>
                  </a:lnTo>
                  <a:lnTo>
                    <a:pt x="699" y="617"/>
                  </a:lnTo>
                  <a:lnTo>
                    <a:pt x="699" y="618"/>
                  </a:lnTo>
                  <a:lnTo>
                    <a:pt x="698" y="619"/>
                  </a:lnTo>
                  <a:lnTo>
                    <a:pt x="698" y="619"/>
                  </a:lnTo>
                  <a:lnTo>
                    <a:pt x="697" y="622"/>
                  </a:lnTo>
                  <a:lnTo>
                    <a:pt x="697" y="623"/>
                  </a:lnTo>
                  <a:lnTo>
                    <a:pt x="697" y="624"/>
                  </a:lnTo>
                  <a:lnTo>
                    <a:pt x="696" y="626"/>
                  </a:lnTo>
                  <a:lnTo>
                    <a:pt x="695" y="629"/>
                  </a:lnTo>
                  <a:lnTo>
                    <a:pt x="694" y="631"/>
                  </a:lnTo>
                  <a:lnTo>
                    <a:pt x="694" y="632"/>
                  </a:lnTo>
                  <a:lnTo>
                    <a:pt x="693" y="634"/>
                  </a:lnTo>
                  <a:lnTo>
                    <a:pt x="690" y="641"/>
                  </a:lnTo>
                  <a:lnTo>
                    <a:pt x="690" y="642"/>
                  </a:lnTo>
                  <a:lnTo>
                    <a:pt x="689" y="643"/>
                  </a:lnTo>
                  <a:lnTo>
                    <a:pt x="688" y="645"/>
                  </a:lnTo>
                  <a:lnTo>
                    <a:pt x="688" y="646"/>
                  </a:lnTo>
                  <a:lnTo>
                    <a:pt x="688" y="649"/>
                  </a:lnTo>
                  <a:lnTo>
                    <a:pt x="687" y="649"/>
                  </a:lnTo>
                  <a:lnTo>
                    <a:pt x="687" y="651"/>
                  </a:lnTo>
                  <a:lnTo>
                    <a:pt x="687" y="651"/>
                  </a:lnTo>
                  <a:lnTo>
                    <a:pt x="686" y="658"/>
                  </a:lnTo>
                  <a:lnTo>
                    <a:pt x="687" y="659"/>
                  </a:lnTo>
                  <a:lnTo>
                    <a:pt x="687" y="662"/>
                  </a:lnTo>
                  <a:lnTo>
                    <a:pt x="692" y="666"/>
                  </a:lnTo>
                  <a:lnTo>
                    <a:pt x="695" y="666"/>
                  </a:lnTo>
                  <a:lnTo>
                    <a:pt x="696" y="665"/>
                  </a:lnTo>
                  <a:lnTo>
                    <a:pt x="696" y="667"/>
                  </a:lnTo>
                  <a:lnTo>
                    <a:pt x="695" y="668"/>
                  </a:lnTo>
                  <a:lnTo>
                    <a:pt x="692" y="672"/>
                  </a:lnTo>
                  <a:lnTo>
                    <a:pt x="691" y="672"/>
                  </a:lnTo>
                  <a:lnTo>
                    <a:pt x="691" y="673"/>
                  </a:lnTo>
                  <a:lnTo>
                    <a:pt x="690" y="674"/>
                  </a:lnTo>
                  <a:lnTo>
                    <a:pt x="689" y="675"/>
                  </a:lnTo>
                  <a:lnTo>
                    <a:pt x="689" y="675"/>
                  </a:lnTo>
                  <a:lnTo>
                    <a:pt x="685" y="678"/>
                  </a:lnTo>
                  <a:lnTo>
                    <a:pt x="685" y="678"/>
                  </a:lnTo>
                  <a:lnTo>
                    <a:pt x="684" y="680"/>
                  </a:lnTo>
                  <a:lnTo>
                    <a:pt x="684" y="686"/>
                  </a:lnTo>
                  <a:lnTo>
                    <a:pt x="685" y="688"/>
                  </a:lnTo>
                  <a:lnTo>
                    <a:pt x="685" y="688"/>
                  </a:lnTo>
                  <a:lnTo>
                    <a:pt x="687" y="690"/>
                  </a:lnTo>
                  <a:lnTo>
                    <a:pt x="691" y="691"/>
                  </a:lnTo>
                  <a:lnTo>
                    <a:pt x="692" y="692"/>
                  </a:lnTo>
                  <a:lnTo>
                    <a:pt x="693" y="693"/>
                  </a:lnTo>
                  <a:lnTo>
                    <a:pt x="693" y="694"/>
                  </a:lnTo>
                  <a:lnTo>
                    <a:pt x="694" y="694"/>
                  </a:lnTo>
                  <a:lnTo>
                    <a:pt x="696" y="692"/>
                  </a:lnTo>
                  <a:lnTo>
                    <a:pt x="698" y="691"/>
                  </a:lnTo>
                  <a:lnTo>
                    <a:pt x="700" y="691"/>
                  </a:lnTo>
                  <a:lnTo>
                    <a:pt x="701" y="689"/>
                  </a:lnTo>
                  <a:lnTo>
                    <a:pt x="702" y="689"/>
                  </a:lnTo>
                  <a:lnTo>
                    <a:pt x="702" y="689"/>
                  </a:lnTo>
                  <a:lnTo>
                    <a:pt x="704" y="689"/>
                  </a:lnTo>
                  <a:lnTo>
                    <a:pt x="705" y="688"/>
                  </a:lnTo>
                  <a:lnTo>
                    <a:pt x="706" y="689"/>
                  </a:lnTo>
                  <a:lnTo>
                    <a:pt x="706" y="690"/>
                  </a:lnTo>
                  <a:lnTo>
                    <a:pt x="710" y="693"/>
                  </a:lnTo>
                  <a:lnTo>
                    <a:pt x="714" y="693"/>
                  </a:lnTo>
                  <a:lnTo>
                    <a:pt x="714" y="694"/>
                  </a:lnTo>
                  <a:lnTo>
                    <a:pt x="714" y="694"/>
                  </a:lnTo>
                  <a:lnTo>
                    <a:pt x="713" y="696"/>
                  </a:lnTo>
                  <a:lnTo>
                    <a:pt x="713" y="697"/>
                  </a:lnTo>
                  <a:lnTo>
                    <a:pt x="715" y="700"/>
                  </a:lnTo>
                  <a:lnTo>
                    <a:pt x="716" y="700"/>
                  </a:lnTo>
                  <a:lnTo>
                    <a:pt x="717" y="700"/>
                  </a:lnTo>
                  <a:lnTo>
                    <a:pt x="717" y="700"/>
                  </a:lnTo>
                  <a:lnTo>
                    <a:pt x="719" y="700"/>
                  </a:lnTo>
                  <a:lnTo>
                    <a:pt x="722" y="703"/>
                  </a:lnTo>
                  <a:lnTo>
                    <a:pt x="722" y="704"/>
                  </a:lnTo>
                  <a:lnTo>
                    <a:pt x="724" y="706"/>
                  </a:lnTo>
                  <a:lnTo>
                    <a:pt x="724" y="707"/>
                  </a:lnTo>
                  <a:lnTo>
                    <a:pt x="724" y="708"/>
                  </a:lnTo>
                  <a:lnTo>
                    <a:pt x="724" y="712"/>
                  </a:lnTo>
                  <a:lnTo>
                    <a:pt x="724" y="712"/>
                  </a:lnTo>
                  <a:lnTo>
                    <a:pt x="726" y="715"/>
                  </a:lnTo>
                  <a:lnTo>
                    <a:pt x="726" y="716"/>
                  </a:lnTo>
                  <a:lnTo>
                    <a:pt x="728" y="716"/>
                  </a:lnTo>
                  <a:lnTo>
                    <a:pt x="729" y="717"/>
                  </a:lnTo>
                  <a:lnTo>
                    <a:pt x="731" y="721"/>
                  </a:lnTo>
                  <a:lnTo>
                    <a:pt x="732" y="722"/>
                  </a:lnTo>
                  <a:lnTo>
                    <a:pt x="733" y="722"/>
                  </a:lnTo>
                  <a:lnTo>
                    <a:pt x="734" y="724"/>
                  </a:lnTo>
                  <a:lnTo>
                    <a:pt x="734" y="726"/>
                  </a:lnTo>
                  <a:lnTo>
                    <a:pt x="736" y="727"/>
                  </a:lnTo>
                  <a:lnTo>
                    <a:pt x="738" y="729"/>
                  </a:lnTo>
                  <a:lnTo>
                    <a:pt x="739" y="730"/>
                  </a:lnTo>
                  <a:lnTo>
                    <a:pt x="742" y="730"/>
                  </a:lnTo>
                  <a:lnTo>
                    <a:pt x="744" y="732"/>
                  </a:lnTo>
                  <a:lnTo>
                    <a:pt x="746" y="733"/>
                  </a:lnTo>
                  <a:lnTo>
                    <a:pt x="749" y="733"/>
                  </a:lnTo>
                  <a:lnTo>
                    <a:pt x="753" y="735"/>
                  </a:lnTo>
                  <a:lnTo>
                    <a:pt x="759" y="735"/>
                  </a:lnTo>
                  <a:lnTo>
                    <a:pt x="761" y="736"/>
                  </a:lnTo>
                  <a:lnTo>
                    <a:pt x="767" y="736"/>
                  </a:lnTo>
                  <a:lnTo>
                    <a:pt x="768" y="738"/>
                  </a:lnTo>
                  <a:lnTo>
                    <a:pt x="768" y="738"/>
                  </a:lnTo>
                  <a:lnTo>
                    <a:pt x="769" y="739"/>
                  </a:lnTo>
                  <a:lnTo>
                    <a:pt x="769" y="740"/>
                  </a:lnTo>
                  <a:lnTo>
                    <a:pt x="771" y="742"/>
                  </a:lnTo>
                  <a:lnTo>
                    <a:pt x="772" y="746"/>
                  </a:lnTo>
                  <a:lnTo>
                    <a:pt x="774" y="749"/>
                  </a:lnTo>
                  <a:lnTo>
                    <a:pt x="778" y="751"/>
                  </a:lnTo>
                  <a:lnTo>
                    <a:pt x="779" y="753"/>
                  </a:lnTo>
                  <a:lnTo>
                    <a:pt x="780" y="756"/>
                  </a:lnTo>
                  <a:lnTo>
                    <a:pt x="780" y="757"/>
                  </a:lnTo>
                  <a:lnTo>
                    <a:pt x="781" y="757"/>
                  </a:lnTo>
                  <a:lnTo>
                    <a:pt x="781" y="759"/>
                  </a:lnTo>
                  <a:lnTo>
                    <a:pt x="782" y="760"/>
                  </a:lnTo>
                  <a:lnTo>
                    <a:pt x="782" y="762"/>
                  </a:lnTo>
                  <a:lnTo>
                    <a:pt x="784" y="767"/>
                  </a:lnTo>
                  <a:lnTo>
                    <a:pt x="787" y="770"/>
                  </a:lnTo>
                  <a:lnTo>
                    <a:pt x="787" y="772"/>
                  </a:lnTo>
                  <a:lnTo>
                    <a:pt x="788" y="773"/>
                  </a:lnTo>
                  <a:lnTo>
                    <a:pt x="788" y="776"/>
                  </a:lnTo>
                  <a:lnTo>
                    <a:pt x="790" y="778"/>
                  </a:lnTo>
                  <a:lnTo>
                    <a:pt x="790" y="780"/>
                  </a:lnTo>
                  <a:lnTo>
                    <a:pt x="795" y="786"/>
                  </a:lnTo>
                  <a:lnTo>
                    <a:pt x="796" y="788"/>
                  </a:lnTo>
                  <a:lnTo>
                    <a:pt x="798" y="791"/>
                  </a:lnTo>
                  <a:lnTo>
                    <a:pt x="799" y="792"/>
                  </a:lnTo>
                  <a:lnTo>
                    <a:pt x="799" y="793"/>
                  </a:lnTo>
                  <a:lnTo>
                    <a:pt x="801" y="794"/>
                  </a:lnTo>
                  <a:lnTo>
                    <a:pt x="803" y="795"/>
                  </a:lnTo>
                  <a:lnTo>
                    <a:pt x="803" y="795"/>
                  </a:lnTo>
                  <a:lnTo>
                    <a:pt x="805" y="798"/>
                  </a:lnTo>
                  <a:lnTo>
                    <a:pt x="805" y="800"/>
                  </a:lnTo>
                  <a:lnTo>
                    <a:pt x="803" y="800"/>
                  </a:lnTo>
                  <a:lnTo>
                    <a:pt x="803" y="798"/>
                  </a:lnTo>
                  <a:lnTo>
                    <a:pt x="802" y="797"/>
                  </a:lnTo>
                  <a:lnTo>
                    <a:pt x="800" y="796"/>
                  </a:lnTo>
                  <a:lnTo>
                    <a:pt x="797" y="793"/>
                  </a:lnTo>
                  <a:lnTo>
                    <a:pt x="796" y="791"/>
                  </a:lnTo>
                  <a:lnTo>
                    <a:pt x="795" y="792"/>
                  </a:lnTo>
                  <a:lnTo>
                    <a:pt x="795" y="796"/>
                  </a:lnTo>
                  <a:lnTo>
                    <a:pt x="796" y="796"/>
                  </a:lnTo>
                  <a:lnTo>
                    <a:pt x="796" y="797"/>
                  </a:lnTo>
                  <a:lnTo>
                    <a:pt x="801" y="802"/>
                  </a:lnTo>
                  <a:lnTo>
                    <a:pt x="801" y="803"/>
                  </a:lnTo>
                  <a:lnTo>
                    <a:pt x="801" y="804"/>
                  </a:lnTo>
                  <a:lnTo>
                    <a:pt x="801" y="805"/>
                  </a:lnTo>
                  <a:lnTo>
                    <a:pt x="802" y="808"/>
                  </a:lnTo>
                  <a:lnTo>
                    <a:pt x="804" y="811"/>
                  </a:lnTo>
                  <a:lnTo>
                    <a:pt x="804" y="818"/>
                  </a:lnTo>
                  <a:lnTo>
                    <a:pt x="804" y="819"/>
                  </a:lnTo>
                  <a:lnTo>
                    <a:pt x="804" y="820"/>
                  </a:lnTo>
                  <a:lnTo>
                    <a:pt x="805" y="821"/>
                  </a:lnTo>
                  <a:lnTo>
                    <a:pt x="805" y="823"/>
                  </a:lnTo>
                  <a:lnTo>
                    <a:pt x="805" y="824"/>
                  </a:lnTo>
                  <a:lnTo>
                    <a:pt x="807" y="825"/>
                  </a:lnTo>
                  <a:lnTo>
                    <a:pt x="810" y="825"/>
                  </a:lnTo>
                  <a:lnTo>
                    <a:pt x="810" y="825"/>
                  </a:lnTo>
                  <a:lnTo>
                    <a:pt x="814" y="825"/>
                  </a:lnTo>
                  <a:lnTo>
                    <a:pt x="818" y="827"/>
                  </a:lnTo>
                  <a:lnTo>
                    <a:pt x="819" y="827"/>
                  </a:lnTo>
                  <a:lnTo>
                    <a:pt x="821" y="829"/>
                  </a:lnTo>
                  <a:lnTo>
                    <a:pt x="822" y="829"/>
                  </a:lnTo>
                  <a:lnTo>
                    <a:pt x="825" y="831"/>
                  </a:lnTo>
                  <a:lnTo>
                    <a:pt x="825" y="831"/>
                  </a:lnTo>
                  <a:lnTo>
                    <a:pt x="827" y="833"/>
                  </a:lnTo>
                  <a:lnTo>
                    <a:pt x="827" y="835"/>
                  </a:lnTo>
                  <a:lnTo>
                    <a:pt x="828" y="836"/>
                  </a:lnTo>
                  <a:lnTo>
                    <a:pt x="828" y="837"/>
                  </a:lnTo>
                  <a:lnTo>
                    <a:pt x="829" y="838"/>
                  </a:lnTo>
                  <a:lnTo>
                    <a:pt x="830" y="839"/>
                  </a:lnTo>
                  <a:lnTo>
                    <a:pt x="831" y="839"/>
                  </a:lnTo>
                  <a:lnTo>
                    <a:pt x="833" y="839"/>
                  </a:lnTo>
                  <a:lnTo>
                    <a:pt x="833" y="840"/>
                  </a:lnTo>
                  <a:lnTo>
                    <a:pt x="837" y="840"/>
                  </a:lnTo>
                  <a:lnTo>
                    <a:pt x="837" y="839"/>
                  </a:lnTo>
                  <a:lnTo>
                    <a:pt x="840" y="840"/>
                  </a:lnTo>
                  <a:lnTo>
                    <a:pt x="843" y="843"/>
                  </a:lnTo>
                  <a:lnTo>
                    <a:pt x="845" y="844"/>
                  </a:lnTo>
                  <a:lnTo>
                    <a:pt x="845" y="844"/>
                  </a:lnTo>
                  <a:lnTo>
                    <a:pt x="847" y="845"/>
                  </a:lnTo>
                  <a:lnTo>
                    <a:pt x="847" y="847"/>
                  </a:lnTo>
                  <a:lnTo>
                    <a:pt x="846" y="847"/>
                  </a:lnTo>
                  <a:lnTo>
                    <a:pt x="846" y="849"/>
                  </a:lnTo>
                  <a:lnTo>
                    <a:pt x="847" y="850"/>
                  </a:lnTo>
                  <a:lnTo>
                    <a:pt x="847" y="851"/>
                  </a:lnTo>
                  <a:lnTo>
                    <a:pt x="848" y="853"/>
                  </a:lnTo>
                  <a:lnTo>
                    <a:pt x="848" y="854"/>
                  </a:lnTo>
                  <a:lnTo>
                    <a:pt x="850" y="855"/>
                  </a:lnTo>
                  <a:lnTo>
                    <a:pt x="850" y="858"/>
                  </a:lnTo>
                  <a:lnTo>
                    <a:pt x="848" y="859"/>
                  </a:lnTo>
                  <a:lnTo>
                    <a:pt x="847" y="859"/>
                  </a:lnTo>
                  <a:lnTo>
                    <a:pt x="847" y="862"/>
                  </a:lnTo>
                  <a:lnTo>
                    <a:pt x="847" y="862"/>
                  </a:lnTo>
                  <a:lnTo>
                    <a:pt x="847" y="863"/>
                  </a:lnTo>
                  <a:lnTo>
                    <a:pt x="847" y="865"/>
                  </a:lnTo>
                  <a:lnTo>
                    <a:pt x="849" y="866"/>
                  </a:lnTo>
                  <a:lnTo>
                    <a:pt x="849" y="867"/>
                  </a:lnTo>
                  <a:lnTo>
                    <a:pt x="849" y="868"/>
                  </a:lnTo>
                  <a:lnTo>
                    <a:pt x="853" y="868"/>
                  </a:lnTo>
                  <a:lnTo>
                    <a:pt x="854" y="867"/>
                  </a:lnTo>
                  <a:lnTo>
                    <a:pt x="853" y="866"/>
                  </a:lnTo>
                  <a:lnTo>
                    <a:pt x="851" y="865"/>
                  </a:lnTo>
                  <a:lnTo>
                    <a:pt x="851" y="860"/>
                  </a:lnTo>
                  <a:lnTo>
                    <a:pt x="852" y="860"/>
                  </a:lnTo>
                  <a:lnTo>
                    <a:pt x="852" y="859"/>
                  </a:lnTo>
                  <a:lnTo>
                    <a:pt x="853" y="858"/>
                  </a:lnTo>
                  <a:lnTo>
                    <a:pt x="854" y="857"/>
                  </a:lnTo>
                  <a:lnTo>
                    <a:pt x="859" y="857"/>
                  </a:lnTo>
                  <a:lnTo>
                    <a:pt x="860" y="858"/>
                  </a:lnTo>
                  <a:lnTo>
                    <a:pt x="861" y="858"/>
                  </a:lnTo>
                  <a:lnTo>
                    <a:pt x="862" y="858"/>
                  </a:lnTo>
                  <a:lnTo>
                    <a:pt x="863" y="858"/>
                  </a:lnTo>
                  <a:lnTo>
                    <a:pt x="863" y="860"/>
                  </a:lnTo>
                  <a:lnTo>
                    <a:pt x="865" y="860"/>
                  </a:lnTo>
                  <a:lnTo>
                    <a:pt x="866" y="861"/>
                  </a:lnTo>
                  <a:lnTo>
                    <a:pt x="866" y="863"/>
                  </a:lnTo>
                  <a:lnTo>
                    <a:pt x="865" y="863"/>
                  </a:lnTo>
                  <a:lnTo>
                    <a:pt x="864" y="862"/>
                  </a:lnTo>
                  <a:lnTo>
                    <a:pt x="864" y="863"/>
                  </a:lnTo>
                  <a:lnTo>
                    <a:pt x="864" y="864"/>
                  </a:lnTo>
                  <a:lnTo>
                    <a:pt x="864" y="865"/>
                  </a:lnTo>
                  <a:lnTo>
                    <a:pt x="865" y="867"/>
                  </a:lnTo>
                  <a:lnTo>
                    <a:pt x="866" y="868"/>
                  </a:lnTo>
                  <a:lnTo>
                    <a:pt x="868" y="869"/>
                  </a:lnTo>
                  <a:lnTo>
                    <a:pt x="872" y="872"/>
                  </a:lnTo>
                  <a:lnTo>
                    <a:pt x="873" y="873"/>
                  </a:lnTo>
                  <a:lnTo>
                    <a:pt x="874" y="873"/>
                  </a:lnTo>
                  <a:lnTo>
                    <a:pt x="875" y="872"/>
                  </a:lnTo>
                  <a:lnTo>
                    <a:pt x="875" y="871"/>
                  </a:lnTo>
                  <a:lnTo>
                    <a:pt x="876" y="872"/>
                  </a:lnTo>
                  <a:lnTo>
                    <a:pt x="876" y="874"/>
                  </a:lnTo>
                  <a:lnTo>
                    <a:pt x="877" y="874"/>
                  </a:lnTo>
                  <a:lnTo>
                    <a:pt x="876" y="875"/>
                  </a:lnTo>
                  <a:lnTo>
                    <a:pt x="876" y="880"/>
                  </a:lnTo>
                  <a:lnTo>
                    <a:pt x="874" y="880"/>
                  </a:lnTo>
                  <a:lnTo>
                    <a:pt x="872" y="881"/>
                  </a:lnTo>
                  <a:lnTo>
                    <a:pt x="870" y="882"/>
                  </a:lnTo>
                  <a:lnTo>
                    <a:pt x="870" y="881"/>
                  </a:lnTo>
                  <a:lnTo>
                    <a:pt x="869" y="882"/>
                  </a:lnTo>
                  <a:lnTo>
                    <a:pt x="868" y="882"/>
                  </a:lnTo>
                  <a:lnTo>
                    <a:pt x="868" y="881"/>
                  </a:lnTo>
                  <a:lnTo>
                    <a:pt x="865" y="881"/>
                  </a:lnTo>
                  <a:lnTo>
                    <a:pt x="864" y="881"/>
                  </a:lnTo>
                  <a:lnTo>
                    <a:pt x="861" y="881"/>
                  </a:lnTo>
                  <a:lnTo>
                    <a:pt x="860" y="880"/>
                  </a:lnTo>
                  <a:lnTo>
                    <a:pt x="858" y="880"/>
                  </a:lnTo>
                  <a:lnTo>
                    <a:pt x="857" y="879"/>
                  </a:lnTo>
                  <a:lnTo>
                    <a:pt x="853" y="879"/>
                  </a:lnTo>
                  <a:lnTo>
                    <a:pt x="853" y="879"/>
                  </a:lnTo>
                  <a:lnTo>
                    <a:pt x="848" y="879"/>
                  </a:lnTo>
                  <a:lnTo>
                    <a:pt x="848" y="878"/>
                  </a:lnTo>
                  <a:lnTo>
                    <a:pt x="847" y="878"/>
                  </a:lnTo>
                  <a:lnTo>
                    <a:pt x="845" y="877"/>
                  </a:lnTo>
                  <a:lnTo>
                    <a:pt x="843" y="875"/>
                  </a:lnTo>
                  <a:lnTo>
                    <a:pt x="838" y="875"/>
                  </a:lnTo>
                  <a:lnTo>
                    <a:pt x="838" y="874"/>
                  </a:lnTo>
                  <a:lnTo>
                    <a:pt x="836" y="874"/>
                  </a:lnTo>
                  <a:lnTo>
                    <a:pt x="836" y="875"/>
                  </a:lnTo>
                  <a:lnTo>
                    <a:pt x="832" y="875"/>
                  </a:lnTo>
                  <a:lnTo>
                    <a:pt x="832" y="874"/>
                  </a:lnTo>
                  <a:lnTo>
                    <a:pt x="829" y="874"/>
                  </a:lnTo>
                  <a:lnTo>
                    <a:pt x="827" y="877"/>
                  </a:lnTo>
                  <a:lnTo>
                    <a:pt x="826" y="877"/>
                  </a:lnTo>
                  <a:lnTo>
                    <a:pt x="825" y="878"/>
                  </a:lnTo>
                  <a:lnTo>
                    <a:pt x="824" y="878"/>
                  </a:lnTo>
                  <a:lnTo>
                    <a:pt x="821" y="882"/>
                  </a:lnTo>
                  <a:lnTo>
                    <a:pt x="821" y="885"/>
                  </a:lnTo>
                  <a:lnTo>
                    <a:pt x="820" y="885"/>
                  </a:lnTo>
                  <a:lnTo>
                    <a:pt x="819" y="888"/>
                  </a:lnTo>
                  <a:lnTo>
                    <a:pt x="818" y="889"/>
                  </a:lnTo>
                  <a:lnTo>
                    <a:pt x="817" y="891"/>
                  </a:lnTo>
                  <a:lnTo>
                    <a:pt x="817" y="892"/>
                  </a:lnTo>
                  <a:lnTo>
                    <a:pt x="815" y="894"/>
                  </a:lnTo>
                  <a:lnTo>
                    <a:pt x="815" y="896"/>
                  </a:lnTo>
                  <a:lnTo>
                    <a:pt x="814" y="896"/>
                  </a:lnTo>
                  <a:lnTo>
                    <a:pt x="814" y="898"/>
                  </a:lnTo>
                  <a:lnTo>
                    <a:pt x="814" y="898"/>
                  </a:lnTo>
                  <a:lnTo>
                    <a:pt x="814" y="900"/>
                  </a:lnTo>
                  <a:lnTo>
                    <a:pt x="813" y="901"/>
                  </a:lnTo>
                  <a:lnTo>
                    <a:pt x="813" y="902"/>
                  </a:lnTo>
                  <a:lnTo>
                    <a:pt x="812" y="904"/>
                  </a:lnTo>
                  <a:lnTo>
                    <a:pt x="812" y="906"/>
                  </a:lnTo>
                  <a:lnTo>
                    <a:pt x="812" y="906"/>
                  </a:lnTo>
                  <a:lnTo>
                    <a:pt x="812" y="908"/>
                  </a:lnTo>
                  <a:lnTo>
                    <a:pt x="811" y="908"/>
                  </a:lnTo>
                  <a:lnTo>
                    <a:pt x="811" y="910"/>
                  </a:lnTo>
                  <a:lnTo>
                    <a:pt x="811" y="910"/>
                  </a:lnTo>
                  <a:lnTo>
                    <a:pt x="811" y="914"/>
                  </a:lnTo>
                  <a:lnTo>
                    <a:pt x="812" y="917"/>
                  </a:lnTo>
                  <a:lnTo>
                    <a:pt x="812" y="919"/>
                  </a:lnTo>
                  <a:lnTo>
                    <a:pt x="813" y="919"/>
                  </a:lnTo>
                  <a:lnTo>
                    <a:pt x="813" y="920"/>
                  </a:lnTo>
                  <a:lnTo>
                    <a:pt x="812" y="921"/>
                  </a:lnTo>
                  <a:lnTo>
                    <a:pt x="812" y="923"/>
                  </a:lnTo>
                  <a:lnTo>
                    <a:pt x="813" y="924"/>
                  </a:lnTo>
                  <a:lnTo>
                    <a:pt x="813" y="925"/>
                  </a:lnTo>
                  <a:lnTo>
                    <a:pt x="813" y="926"/>
                  </a:lnTo>
                  <a:lnTo>
                    <a:pt x="815" y="927"/>
                  </a:lnTo>
                  <a:lnTo>
                    <a:pt x="815" y="927"/>
                  </a:lnTo>
                  <a:lnTo>
                    <a:pt x="815" y="928"/>
                  </a:lnTo>
                  <a:lnTo>
                    <a:pt x="815" y="929"/>
                  </a:lnTo>
                  <a:lnTo>
                    <a:pt x="815" y="931"/>
                  </a:lnTo>
                  <a:lnTo>
                    <a:pt x="817" y="932"/>
                  </a:lnTo>
                  <a:lnTo>
                    <a:pt x="818" y="932"/>
                  </a:lnTo>
                  <a:lnTo>
                    <a:pt x="819" y="933"/>
                  </a:lnTo>
                  <a:lnTo>
                    <a:pt x="819" y="934"/>
                  </a:lnTo>
                  <a:lnTo>
                    <a:pt x="820" y="936"/>
                  </a:lnTo>
                  <a:lnTo>
                    <a:pt x="823" y="936"/>
                  </a:lnTo>
                  <a:lnTo>
                    <a:pt x="824" y="936"/>
                  </a:lnTo>
                  <a:lnTo>
                    <a:pt x="825" y="936"/>
                  </a:lnTo>
                  <a:lnTo>
                    <a:pt x="825" y="935"/>
                  </a:lnTo>
                  <a:lnTo>
                    <a:pt x="827" y="935"/>
                  </a:lnTo>
                  <a:lnTo>
                    <a:pt x="827" y="936"/>
                  </a:lnTo>
                  <a:lnTo>
                    <a:pt x="826" y="937"/>
                  </a:lnTo>
                  <a:lnTo>
                    <a:pt x="826" y="939"/>
                  </a:lnTo>
                  <a:lnTo>
                    <a:pt x="827" y="940"/>
                  </a:lnTo>
                  <a:lnTo>
                    <a:pt x="828" y="940"/>
                  </a:lnTo>
                  <a:lnTo>
                    <a:pt x="829" y="941"/>
                  </a:lnTo>
                  <a:lnTo>
                    <a:pt x="829" y="942"/>
                  </a:lnTo>
                  <a:lnTo>
                    <a:pt x="830" y="942"/>
                  </a:lnTo>
                  <a:lnTo>
                    <a:pt x="830" y="945"/>
                  </a:lnTo>
                  <a:lnTo>
                    <a:pt x="829" y="947"/>
                  </a:lnTo>
                  <a:lnTo>
                    <a:pt x="827" y="948"/>
                  </a:lnTo>
                  <a:lnTo>
                    <a:pt x="827" y="949"/>
                  </a:lnTo>
                  <a:lnTo>
                    <a:pt x="827" y="951"/>
                  </a:lnTo>
                  <a:lnTo>
                    <a:pt x="824" y="952"/>
                  </a:lnTo>
                  <a:lnTo>
                    <a:pt x="824" y="956"/>
                  </a:lnTo>
                  <a:lnTo>
                    <a:pt x="824" y="956"/>
                  </a:lnTo>
                  <a:lnTo>
                    <a:pt x="824" y="958"/>
                  </a:lnTo>
                  <a:lnTo>
                    <a:pt x="822" y="959"/>
                  </a:lnTo>
                  <a:lnTo>
                    <a:pt x="820" y="959"/>
                  </a:lnTo>
                  <a:lnTo>
                    <a:pt x="820" y="957"/>
                  </a:lnTo>
                  <a:lnTo>
                    <a:pt x="819" y="957"/>
                  </a:lnTo>
                  <a:lnTo>
                    <a:pt x="818" y="956"/>
                  </a:lnTo>
                  <a:lnTo>
                    <a:pt x="817" y="957"/>
                  </a:lnTo>
                  <a:lnTo>
                    <a:pt x="813" y="957"/>
                  </a:lnTo>
                  <a:lnTo>
                    <a:pt x="811" y="958"/>
                  </a:lnTo>
                  <a:lnTo>
                    <a:pt x="812" y="959"/>
                  </a:lnTo>
                  <a:lnTo>
                    <a:pt x="812" y="960"/>
                  </a:lnTo>
                  <a:lnTo>
                    <a:pt x="811" y="961"/>
                  </a:lnTo>
                  <a:lnTo>
                    <a:pt x="811" y="961"/>
                  </a:lnTo>
                  <a:lnTo>
                    <a:pt x="813" y="963"/>
                  </a:lnTo>
                  <a:lnTo>
                    <a:pt x="815" y="963"/>
                  </a:lnTo>
                  <a:lnTo>
                    <a:pt x="817" y="965"/>
                  </a:lnTo>
                  <a:lnTo>
                    <a:pt x="818" y="966"/>
                  </a:lnTo>
                  <a:lnTo>
                    <a:pt x="818" y="969"/>
                  </a:lnTo>
                  <a:lnTo>
                    <a:pt x="816" y="970"/>
                  </a:lnTo>
                  <a:lnTo>
                    <a:pt x="815" y="970"/>
                  </a:lnTo>
                  <a:lnTo>
                    <a:pt x="813" y="972"/>
                  </a:lnTo>
                  <a:lnTo>
                    <a:pt x="814" y="974"/>
                  </a:lnTo>
                  <a:lnTo>
                    <a:pt x="815" y="976"/>
                  </a:lnTo>
                  <a:lnTo>
                    <a:pt x="818" y="976"/>
                  </a:lnTo>
                  <a:lnTo>
                    <a:pt x="821" y="977"/>
                  </a:lnTo>
                  <a:lnTo>
                    <a:pt x="823" y="979"/>
                  </a:lnTo>
                  <a:lnTo>
                    <a:pt x="825" y="980"/>
                  </a:lnTo>
                  <a:lnTo>
                    <a:pt x="826" y="980"/>
                  </a:lnTo>
                  <a:lnTo>
                    <a:pt x="828" y="982"/>
                  </a:lnTo>
                  <a:lnTo>
                    <a:pt x="829" y="982"/>
                  </a:lnTo>
                  <a:lnTo>
                    <a:pt x="830" y="982"/>
                  </a:lnTo>
                  <a:lnTo>
                    <a:pt x="838" y="982"/>
                  </a:lnTo>
                  <a:lnTo>
                    <a:pt x="840" y="981"/>
                  </a:lnTo>
                  <a:lnTo>
                    <a:pt x="841" y="978"/>
                  </a:lnTo>
                  <a:lnTo>
                    <a:pt x="842" y="978"/>
                  </a:lnTo>
                  <a:lnTo>
                    <a:pt x="844" y="977"/>
                  </a:lnTo>
                  <a:lnTo>
                    <a:pt x="844" y="974"/>
                  </a:lnTo>
                  <a:lnTo>
                    <a:pt x="845" y="974"/>
                  </a:lnTo>
                  <a:lnTo>
                    <a:pt x="845" y="972"/>
                  </a:lnTo>
                  <a:lnTo>
                    <a:pt x="846" y="972"/>
                  </a:lnTo>
                  <a:lnTo>
                    <a:pt x="847" y="971"/>
                  </a:lnTo>
                  <a:lnTo>
                    <a:pt x="849" y="971"/>
                  </a:lnTo>
                  <a:lnTo>
                    <a:pt x="850" y="970"/>
                  </a:lnTo>
                  <a:lnTo>
                    <a:pt x="849" y="968"/>
                  </a:lnTo>
                  <a:lnTo>
                    <a:pt x="853" y="966"/>
                  </a:lnTo>
                  <a:lnTo>
                    <a:pt x="854" y="966"/>
                  </a:lnTo>
                  <a:lnTo>
                    <a:pt x="857" y="963"/>
                  </a:lnTo>
                  <a:lnTo>
                    <a:pt x="857" y="962"/>
                  </a:lnTo>
                  <a:lnTo>
                    <a:pt x="859" y="958"/>
                  </a:lnTo>
                  <a:lnTo>
                    <a:pt x="859" y="956"/>
                  </a:lnTo>
                  <a:lnTo>
                    <a:pt x="858" y="955"/>
                  </a:lnTo>
                  <a:lnTo>
                    <a:pt x="858" y="953"/>
                  </a:lnTo>
                  <a:lnTo>
                    <a:pt x="859" y="952"/>
                  </a:lnTo>
                  <a:lnTo>
                    <a:pt x="859" y="951"/>
                  </a:lnTo>
                  <a:lnTo>
                    <a:pt x="859" y="949"/>
                  </a:lnTo>
                  <a:lnTo>
                    <a:pt x="859" y="948"/>
                  </a:lnTo>
                  <a:lnTo>
                    <a:pt x="859" y="946"/>
                  </a:lnTo>
                  <a:lnTo>
                    <a:pt x="860" y="946"/>
                  </a:lnTo>
                  <a:lnTo>
                    <a:pt x="861" y="946"/>
                  </a:lnTo>
                  <a:lnTo>
                    <a:pt x="861" y="945"/>
                  </a:lnTo>
                  <a:lnTo>
                    <a:pt x="863" y="945"/>
                  </a:lnTo>
                  <a:lnTo>
                    <a:pt x="864" y="946"/>
                  </a:lnTo>
                  <a:lnTo>
                    <a:pt x="866" y="947"/>
                  </a:lnTo>
                  <a:lnTo>
                    <a:pt x="867" y="947"/>
                  </a:lnTo>
                  <a:lnTo>
                    <a:pt x="869" y="947"/>
                  </a:lnTo>
                  <a:lnTo>
                    <a:pt x="871" y="944"/>
                  </a:lnTo>
                  <a:lnTo>
                    <a:pt x="871" y="943"/>
                  </a:lnTo>
                  <a:lnTo>
                    <a:pt x="871" y="942"/>
                  </a:lnTo>
                  <a:lnTo>
                    <a:pt x="874" y="940"/>
                  </a:lnTo>
                  <a:lnTo>
                    <a:pt x="874" y="939"/>
                  </a:lnTo>
                  <a:lnTo>
                    <a:pt x="874" y="936"/>
                  </a:lnTo>
                  <a:lnTo>
                    <a:pt x="873" y="936"/>
                  </a:lnTo>
                  <a:lnTo>
                    <a:pt x="872" y="935"/>
                  </a:lnTo>
                  <a:lnTo>
                    <a:pt x="872" y="932"/>
                  </a:lnTo>
                  <a:lnTo>
                    <a:pt x="873" y="932"/>
                  </a:lnTo>
                  <a:lnTo>
                    <a:pt x="873" y="932"/>
                  </a:lnTo>
                  <a:lnTo>
                    <a:pt x="874" y="930"/>
                  </a:lnTo>
                  <a:lnTo>
                    <a:pt x="877" y="930"/>
                  </a:lnTo>
                  <a:lnTo>
                    <a:pt x="878" y="930"/>
                  </a:lnTo>
                  <a:lnTo>
                    <a:pt x="879" y="928"/>
                  </a:lnTo>
                  <a:lnTo>
                    <a:pt x="880" y="928"/>
                  </a:lnTo>
                  <a:lnTo>
                    <a:pt x="881" y="928"/>
                  </a:lnTo>
                  <a:lnTo>
                    <a:pt x="882" y="928"/>
                  </a:lnTo>
                  <a:lnTo>
                    <a:pt x="885" y="928"/>
                  </a:lnTo>
                  <a:lnTo>
                    <a:pt x="886" y="928"/>
                  </a:lnTo>
                  <a:lnTo>
                    <a:pt x="889" y="927"/>
                  </a:lnTo>
                  <a:lnTo>
                    <a:pt x="889" y="928"/>
                  </a:lnTo>
                  <a:lnTo>
                    <a:pt x="891" y="928"/>
                  </a:lnTo>
                  <a:lnTo>
                    <a:pt x="893" y="929"/>
                  </a:lnTo>
                  <a:lnTo>
                    <a:pt x="894" y="929"/>
                  </a:lnTo>
                  <a:lnTo>
                    <a:pt x="895" y="928"/>
                  </a:lnTo>
                  <a:lnTo>
                    <a:pt x="898" y="928"/>
                  </a:lnTo>
                  <a:lnTo>
                    <a:pt x="899" y="930"/>
                  </a:lnTo>
                  <a:lnTo>
                    <a:pt x="899" y="931"/>
                  </a:lnTo>
                  <a:lnTo>
                    <a:pt x="899" y="931"/>
                  </a:lnTo>
                  <a:lnTo>
                    <a:pt x="899" y="932"/>
                  </a:lnTo>
                  <a:lnTo>
                    <a:pt x="899" y="932"/>
                  </a:lnTo>
                  <a:lnTo>
                    <a:pt x="899" y="935"/>
                  </a:lnTo>
                  <a:lnTo>
                    <a:pt x="899" y="935"/>
                  </a:lnTo>
                  <a:lnTo>
                    <a:pt x="899" y="937"/>
                  </a:lnTo>
                  <a:lnTo>
                    <a:pt x="901" y="938"/>
                  </a:lnTo>
                  <a:lnTo>
                    <a:pt x="903" y="939"/>
                  </a:lnTo>
                  <a:lnTo>
                    <a:pt x="904" y="939"/>
                  </a:lnTo>
                  <a:lnTo>
                    <a:pt x="904" y="940"/>
                  </a:lnTo>
                  <a:lnTo>
                    <a:pt x="905" y="939"/>
                  </a:lnTo>
                  <a:lnTo>
                    <a:pt x="908" y="939"/>
                  </a:lnTo>
                  <a:lnTo>
                    <a:pt x="909" y="940"/>
                  </a:lnTo>
                  <a:lnTo>
                    <a:pt x="909" y="939"/>
                  </a:lnTo>
                  <a:lnTo>
                    <a:pt x="913" y="939"/>
                  </a:lnTo>
                  <a:lnTo>
                    <a:pt x="917" y="941"/>
                  </a:lnTo>
                  <a:lnTo>
                    <a:pt x="918" y="942"/>
                  </a:lnTo>
                  <a:lnTo>
                    <a:pt x="918" y="943"/>
                  </a:lnTo>
                  <a:lnTo>
                    <a:pt x="920" y="945"/>
                  </a:lnTo>
                  <a:lnTo>
                    <a:pt x="920" y="945"/>
                  </a:lnTo>
                  <a:lnTo>
                    <a:pt x="921" y="946"/>
                  </a:lnTo>
                  <a:lnTo>
                    <a:pt x="922" y="948"/>
                  </a:lnTo>
                  <a:lnTo>
                    <a:pt x="923" y="949"/>
                  </a:lnTo>
                  <a:lnTo>
                    <a:pt x="924" y="950"/>
                  </a:lnTo>
                  <a:lnTo>
                    <a:pt x="926" y="950"/>
                  </a:lnTo>
                  <a:lnTo>
                    <a:pt x="926" y="950"/>
                  </a:lnTo>
                  <a:lnTo>
                    <a:pt x="930" y="950"/>
                  </a:lnTo>
                  <a:lnTo>
                    <a:pt x="931" y="950"/>
                  </a:lnTo>
                  <a:lnTo>
                    <a:pt x="931" y="950"/>
                  </a:lnTo>
                  <a:lnTo>
                    <a:pt x="935" y="946"/>
                  </a:lnTo>
                  <a:lnTo>
                    <a:pt x="936" y="947"/>
                  </a:lnTo>
                  <a:lnTo>
                    <a:pt x="936" y="948"/>
                  </a:lnTo>
                  <a:lnTo>
                    <a:pt x="936" y="949"/>
                  </a:lnTo>
                  <a:lnTo>
                    <a:pt x="938" y="954"/>
                  </a:lnTo>
                  <a:lnTo>
                    <a:pt x="939" y="955"/>
                  </a:lnTo>
                  <a:lnTo>
                    <a:pt x="939" y="955"/>
                  </a:lnTo>
                  <a:lnTo>
                    <a:pt x="941" y="956"/>
                  </a:lnTo>
                  <a:lnTo>
                    <a:pt x="943" y="956"/>
                  </a:lnTo>
                  <a:lnTo>
                    <a:pt x="944" y="956"/>
                  </a:lnTo>
                  <a:lnTo>
                    <a:pt x="945" y="956"/>
                  </a:lnTo>
                  <a:lnTo>
                    <a:pt x="946" y="956"/>
                  </a:lnTo>
                  <a:lnTo>
                    <a:pt x="947" y="956"/>
                  </a:lnTo>
                  <a:lnTo>
                    <a:pt x="949" y="957"/>
                  </a:lnTo>
                  <a:lnTo>
                    <a:pt x="951" y="959"/>
                  </a:lnTo>
                  <a:lnTo>
                    <a:pt x="952" y="962"/>
                  </a:lnTo>
                  <a:lnTo>
                    <a:pt x="954" y="965"/>
                  </a:lnTo>
                  <a:lnTo>
                    <a:pt x="955" y="965"/>
                  </a:lnTo>
                  <a:lnTo>
                    <a:pt x="956" y="966"/>
                  </a:lnTo>
                  <a:lnTo>
                    <a:pt x="957" y="968"/>
                  </a:lnTo>
                  <a:lnTo>
                    <a:pt x="959" y="970"/>
                  </a:lnTo>
                  <a:lnTo>
                    <a:pt x="960" y="971"/>
                  </a:lnTo>
                  <a:lnTo>
                    <a:pt x="960" y="972"/>
                  </a:lnTo>
                  <a:lnTo>
                    <a:pt x="960" y="973"/>
                  </a:lnTo>
                  <a:lnTo>
                    <a:pt x="961" y="973"/>
                  </a:lnTo>
                  <a:lnTo>
                    <a:pt x="961" y="974"/>
                  </a:lnTo>
                  <a:lnTo>
                    <a:pt x="961" y="974"/>
                  </a:lnTo>
                  <a:lnTo>
                    <a:pt x="963" y="976"/>
                  </a:lnTo>
                  <a:lnTo>
                    <a:pt x="964" y="976"/>
                  </a:lnTo>
                  <a:lnTo>
                    <a:pt x="964" y="979"/>
                  </a:lnTo>
                  <a:lnTo>
                    <a:pt x="965" y="979"/>
                  </a:lnTo>
                  <a:lnTo>
                    <a:pt x="967" y="980"/>
                  </a:lnTo>
                  <a:lnTo>
                    <a:pt x="968" y="980"/>
                  </a:lnTo>
                  <a:lnTo>
                    <a:pt x="969" y="981"/>
                  </a:lnTo>
                  <a:lnTo>
                    <a:pt x="970" y="981"/>
                  </a:lnTo>
                  <a:lnTo>
                    <a:pt x="972" y="983"/>
                  </a:lnTo>
                  <a:lnTo>
                    <a:pt x="972" y="984"/>
                  </a:lnTo>
                  <a:lnTo>
                    <a:pt x="973" y="985"/>
                  </a:lnTo>
                  <a:lnTo>
                    <a:pt x="978" y="985"/>
                  </a:lnTo>
                  <a:lnTo>
                    <a:pt x="979" y="986"/>
                  </a:lnTo>
                  <a:lnTo>
                    <a:pt x="981" y="987"/>
                  </a:lnTo>
                  <a:lnTo>
                    <a:pt x="982" y="987"/>
                  </a:lnTo>
                  <a:lnTo>
                    <a:pt x="983" y="988"/>
                  </a:lnTo>
                  <a:lnTo>
                    <a:pt x="986" y="988"/>
                  </a:lnTo>
                  <a:lnTo>
                    <a:pt x="986" y="989"/>
                  </a:lnTo>
                  <a:lnTo>
                    <a:pt x="987" y="989"/>
                  </a:lnTo>
                  <a:lnTo>
                    <a:pt x="990" y="992"/>
                  </a:lnTo>
                  <a:lnTo>
                    <a:pt x="990" y="993"/>
                  </a:lnTo>
                  <a:lnTo>
                    <a:pt x="991" y="994"/>
                  </a:lnTo>
                  <a:lnTo>
                    <a:pt x="991" y="996"/>
                  </a:lnTo>
                  <a:lnTo>
                    <a:pt x="992" y="997"/>
                  </a:lnTo>
                  <a:lnTo>
                    <a:pt x="992" y="1000"/>
                  </a:lnTo>
                  <a:lnTo>
                    <a:pt x="994" y="1001"/>
                  </a:lnTo>
                  <a:lnTo>
                    <a:pt x="993" y="1003"/>
                  </a:lnTo>
                  <a:lnTo>
                    <a:pt x="994" y="1005"/>
                  </a:lnTo>
                  <a:lnTo>
                    <a:pt x="994" y="1006"/>
                  </a:lnTo>
                  <a:lnTo>
                    <a:pt x="995" y="1006"/>
                  </a:lnTo>
                  <a:lnTo>
                    <a:pt x="999" y="1006"/>
                  </a:lnTo>
                  <a:lnTo>
                    <a:pt x="999" y="1007"/>
                  </a:lnTo>
                  <a:lnTo>
                    <a:pt x="1001" y="1007"/>
                  </a:lnTo>
                  <a:lnTo>
                    <a:pt x="1002" y="1006"/>
                  </a:lnTo>
                  <a:lnTo>
                    <a:pt x="1005" y="1003"/>
                  </a:lnTo>
                  <a:lnTo>
                    <a:pt x="1005" y="1002"/>
                  </a:lnTo>
                  <a:lnTo>
                    <a:pt x="1006" y="1000"/>
                  </a:lnTo>
                  <a:lnTo>
                    <a:pt x="1006" y="998"/>
                  </a:lnTo>
                  <a:lnTo>
                    <a:pt x="1007" y="997"/>
                  </a:lnTo>
                  <a:lnTo>
                    <a:pt x="1007" y="995"/>
                  </a:lnTo>
                  <a:lnTo>
                    <a:pt x="1007" y="994"/>
                  </a:lnTo>
                  <a:lnTo>
                    <a:pt x="1008" y="992"/>
                  </a:lnTo>
                  <a:lnTo>
                    <a:pt x="1010" y="990"/>
                  </a:lnTo>
                  <a:lnTo>
                    <a:pt x="1011" y="989"/>
                  </a:lnTo>
                  <a:lnTo>
                    <a:pt x="1011" y="988"/>
                  </a:lnTo>
                  <a:lnTo>
                    <a:pt x="1011" y="987"/>
                  </a:lnTo>
                  <a:lnTo>
                    <a:pt x="1012" y="986"/>
                  </a:lnTo>
                  <a:lnTo>
                    <a:pt x="1012" y="980"/>
                  </a:lnTo>
                  <a:lnTo>
                    <a:pt x="1011" y="980"/>
                  </a:lnTo>
                  <a:lnTo>
                    <a:pt x="1011" y="978"/>
                  </a:lnTo>
                  <a:lnTo>
                    <a:pt x="1012" y="977"/>
                  </a:lnTo>
                  <a:lnTo>
                    <a:pt x="1012" y="975"/>
                  </a:lnTo>
                  <a:lnTo>
                    <a:pt x="1013" y="975"/>
                  </a:lnTo>
                  <a:lnTo>
                    <a:pt x="1013" y="974"/>
                  </a:lnTo>
                  <a:lnTo>
                    <a:pt x="1016" y="971"/>
                  </a:lnTo>
                  <a:lnTo>
                    <a:pt x="1019" y="970"/>
                  </a:lnTo>
                  <a:lnTo>
                    <a:pt x="1020" y="969"/>
                  </a:lnTo>
                  <a:lnTo>
                    <a:pt x="1023" y="967"/>
                  </a:lnTo>
                  <a:lnTo>
                    <a:pt x="1024" y="967"/>
                  </a:lnTo>
                  <a:lnTo>
                    <a:pt x="1025" y="967"/>
                  </a:lnTo>
                  <a:lnTo>
                    <a:pt x="1027" y="966"/>
                  </a:lnTo>
                  <a:lnTo>
                    <a:pt x="1027" y="966"/>
                  </a:lnTo>
                  <a:lnTo>
                    <a:pt x="1031" y="966"/>
                  </a:lnTo>
                  <a:lnTo>
                    <a:pt x="1031" y="966"/>
                  </a:lnTo>
                  <a:lnTo>
                    <a:pt x="1033" y="967"/>
                  </a:lnTo>
                  <a:lnTo>
                    <a:pt x="1034" y="968"/>
                  </a:lnTo>
                  <a:lnTo>
                    <a:pt x="1041" y="968"/>
                  </a:lnTo>
                  <a:lnTo>
                    <a:pt x="1042" y="969"/>
                  </a:lnTo>
                  <a:lnTo>
                    <a:pt x="1043" y="969"/>
                  </a:lnTo>
                  <a:lnTo>
                    <a:pt x="1044" y="969"/>
                  </a:lnTo>
                  <a:lnTo>
                    <a:pt x="1045" y="969"/>
                  </a:lnTo>
                  <a:lnTo>
                    <a:pt x="1045" y="969"/>
                  </a:lnTo>
                  <a:lnTo>
                    <a:pt x="1046" y="969"/>
                  </a:lnTo>
                  <a:lnTo>
                    <a:pt x="1047" y="970"/>
                  </a:lnTo>
                  <a:lnTo>
                    <a:pt x="1052" y="970"/>
                  </a:lnTo>
                  <a:lnTo>
                    <a:pt x="1053" y="970"/>
                  </a:lnTo>
                  <a:lnTo>
                    <a:pt x="1055" y="970"/>
                  </a:lnTo>
                  <a:lnTo>
                    <a:pt x="1056" y="971"/>
                  </a:lnTo>
                  <a:lnTo>
                    <a:pt x="1057" y="971"/>
                  </a:lnTo>
                  <a:lnTo>
                    <a:pt x="1060" y="973"/>
                  </a:lnTo>
                  <a:lnTo>
                    <a:pt x="1061" y="978"/>
                  </a:lnTo>
                  <a:lnTo>
                    <a:pt x="1061" y="978"/>
                  </a:lnTo>
                  <a:lnTo>
                    <a:pt x="1061" y="981"/>
                  </a:lnTo>
                  <a:lnTo>
                    <a:pt x="1062" y="981"/>
                  </a:lnTo>
                  <a:lnTo>
                    <a:pt x="1062" y="984"/>
                  </a:lnTo>
                  <a:lnTo>
                    <a:pt x="1063" y="986"/>
                  </a:lnTo>
                  <a:lnTo>
                    <a:pt x="1063" y="988"/>
                  </a:lnTo>
                  <a:lnTo>
                    <a:pt x="1063" y="989"/>
                  </a:lnTo>
                  <a:lnTo>
                    <a:pt x="1061" y="991"/>
                  </a:lnTo>
                  <a:lnTo>
                    <a:pt x="1058" y="991"/>
                  </a:lnTo>
                  <a:lnTo>
                    <a:pt x="1056" y="992"/>
                  </a:lnTo>
                  <a:lnTo>
                    <a:pt x="1056" y="994"/>
                  </a:lnTo>
                  <a:lnTo>
                    <a:pt x="1057" y="995"/>
                  </a:lnTo>
                  <a:lnTo>
                    <a:pt x="1058" y="995"/>
                  </a:lnTo>
                  <a:lnTo>
                    <a:pt x="1061" y="998"/>
                  </a:lnTo>
                  <a:lnTo>
                    <a:pt x="1061" y="1000"/>
                  </a:lnTo>
                  <a:lnTo>
                    <a:pt x="1061" y="1001"/>
                  </a:lnTo>
                  <a:lnTo>
                    <a:pt x="1061" y="1002"/>
                  </a:lnTo>
                  <a:lnTo>
                    <a:pt x="1058" y="1004"/>
                  </a:lnTo>
                  <a:lnTo>
                    <a:pt x="1056" y="1005"/>
                  </a:lnTo>
                  <a:lnTo>
                    <a:pt x="1054" y="1006"/>
                  </a:lnTo>
                  <a:lnTo>
                    <a:pt x="1053" y="1006"/>
                  </a:lnTo>
                  <a:lnTo>
                    <a:pt x="1052" y="1007"/>
                  </a:lnTo>
                  <a:lnTo>
                    <a:pt x="1049" y="1007"/>
                  </a:lnTo>
                  <a:lnTo>
                    <a:pt x="1048" y="1006"/>
                  </a:lnTo>
                  <a:lnTo>
                    <a:pt x="1046" y="1006"/>
                  </a:lnTo>
                  <a:lnTo>
                    <a:pt x="1045" y="1005"/>
                  </a:lnTo>
                  <a:lnTo>
                    <a:pt x="1044" y="1005"/>
                  </a:lnTo>
                  <a:lnTo>
                    <a:pt x="1044" y="1006"/>
                  </a:lnTo>
                  <a:lnTo>
                    <a:pt x="1041" y="1007"/>
                  </a:lnTo>
                  <a:lnTo>
                    <a:pt x="1039" y="1010"/>
                  </a:lnTo>
                  <a:lnTo>
                    <a:pt x="1038" y="1010"/>
                  </a:lnTo>
                  <a:lnTo>
                    <a:pt x="1038" y="1010"/>
                  </a:lnTo>
                  <a:lnTo>
                    <a:pt x="1037" y="1012"/>
                  </a:lnTo>
                  <a:lnTo>
                    <a:pt x="1036" y="1015"/>
                  </a:lnTo>
                  <a:lnTo>
                    <a:pt x="1034" y="1016"/>
                  </a:lnTo>
                  <a:lnTo>
                    <a:pt x="1034" y="1017"/>
                  </a:lnTo>
                  <a:lnTo>
                    <a:pt x="1034" y="1018"/>
                  </a:lnTo>
                  <a:lnTo>
                    <a:pt x="1033" y="1019"/>
                  </a:lnTo>
                  <a:lnTo>
                    <a:pt x="1032" y="1021"/>
                  </a:lnTo>
                  <a:lnTo>
                    <a:pt x="1031" y="1025"/>
                  </a:lnTo>
                  <a:lnTo>
                    <a:pt x="1030" y="1026"/>
                  </a:lnTo>
                  <a:lnTo>
                    <a:pt x="1030" y="1027"/>
                  </a:lnTo>
                  <a:lnTo>
                    <a:pt x="1031" y="1027"/>
                  </a:lnTo>
                  <a:lnTo>
                    <a:pt x="1032" y="1027"/>
                  </a:lnTo>
                  <a:lnTo>
                    <a:pt x="1034" y="1026"/>
                  </a:lnTo>
                  <a:lnTo>
                    <a:pt x="1036" y="1026"/>
                  </a:lnTo>
                  <a:lnTo>
                    <a:pt x="1037" y="1027"/>
                  </a:lnTo>
                  <a:lnTo>
                    <a:pt x="1036" y="1029"/>
                  </a:lnTo>
                  <a:lnTo>
                    <a:pt x="1036" y="1029"/>
                  </a:lnTo>
                  <a:lnTo>
                    <a:pt x="1034" y="1031"/>
                  </a:lnTo>
                  <a:lnTo>
                    <a:pt x="1034" y="1035"/>
                  </a:lnTo>
                  <a:lnTo>
                    <a:pt x="1034" y="1036"/>
                  </a:lnTo>
                  <a:lnTo>
                    <a:pt x="1034" y="1038"/>
                  </a:lnTo>
                  <a:lnTo>
                    <a:pt x="1033" y="1039"/>
                  </a:lnTo>
                  <a:lnTo>
                    <a:pt x="1033" y="1041"/>
                  </a:lnTo>
                  <a:lnTo>
                    <a:pt x="1033" y="1041"/>
                  </a:lnTo>
                  <a:lnTo>
                    <a:pt x="1033" y="1043"/>
                  </a:lnTo>
                  <a:lnTo>
                    <a:pt x="1032" y="1044"/>
                  </a:lnTo>
                  <a:lnTo>
                    <a:pt x="1032" y="1045"/>
                  </a:lnTo>
                  <a:lnTo>
                    <a:pt x="1029" y="1048"/>
                  </a:lnTo>
                  <a:lnTo>
                    <a:pt x="1028" y="1048"/>
                  </a:lnTo>
                  <a:lnTo>
                    <a:pt x="1026" y="1045"/>
                  </a:lnTo>
                  <a:lnTo>
                    <a:pt x="1026" y="1045"/>
                  </a:lnTo>
                  <a:lnTo>
                    <a:pt x="1025" y="1046"/>
                  </a:lnTo>
                  <a:lnTo>
                    <a:pt x="1027" y="1048"/>
                  </a:lnTo>
                  <a:lnTo>
                    <a:pt x="1027" y="1050"/>
                  </a:lnTo>
                  <a:lnTo>
                    <a:pt x="1026" y="1050"/>
                  </a:lnTo>
                  <a:lnTo>
                    <a:pt x="1025" y="1050"/>
                  </a:lnTo>
                  <a:lnTo>
                    <a:pt x="1024" y="1050"/>
                  </a:lnTo>
                  <a:lnTo>
                    <a:pt x="1023" y="1051"/>
                  </a:lnTo>
                  <a:lnTo>
                    <a:pt x="1023" y="1053"/>
                  </a:lnTo>
                  <a:lnTo>
                    <a:pt x="1023" y="1054"/>
                  </a:lnTo>
                  <a:lnTo>
                    <a:pt x="1023" y="1055"/>
                  </a:lnTo>
                  <a:lnTo>
                    <a:pt x="1023" y="1056"/>
                  </a:lnTo>
                  <a:lnTo>
                    <a:pt x="1025" y="1057"/>
                  </a:lnTo>
                  <a:lnTo>
                    <a:pt x="1025" y="1058"/>
                  </a:lnTo>
                  <a:lnTo>
                    <a:pt x="1024" y="1059"/>
                  </a:lnTo>
                  <a:lnTo>
                    <a:pt x="1021" y="1060"/>
                  </a:lnTo>
                  <a:lnTo>
                    <a:pt x="1020" y="1060"/>
                  </a:lnTo>
                  <a:lnTo>
                    <a:pt x="1019" y="1060"/>
                  </a:lnTo>
                  <a:lnTo>
                    <a:pt x="1018" y="1061"/>
                  </a:lnTo>
                  <a:lnTo>
                    <a:pt x="1018" y="1063"/>
                  </a:lnTo>
                  <a:lnTo>
                    <a:pt x="1019" y="1064"/>
                  </a:lnTo>
                  <a:lnTo>
                    <a:pt x="1020" y="1067"/>
                  </a:lnTo>
                  <a:lnTo>
                    <a:pt x="1022" y="1069"/>
                  </a:lnTo>
                  <a:lnTo>
                    <a:pt x="1026" y="1071"/>
                  </a:lnTo>
                  <a:lnTo>
                    <a:pt x="1027" y="1071"/>
                  </a:lnTo>
                  <a:lnTo>
                    <a:pt x="1030" y="1071"/>
                  </a:lnTo>
                  <a:lnTo>
                    <a:pt x="1030" y="1071"/>
                  </a:lnTo>
                  <a:lnTo>
                    <a:pt x="1032" y="1071"/>
                  </a:lnTo>
                  <a:lnTo>
                    <a:pt x="1033" y="1072"/>
                  </a:lnTo>
                  <a:lnTo>
                    <a:pt x="1033" y="1075"/>
                  </a:lnTo>
                  <a:lnTo>
                    <a:pt x="1031" y="1078"/>
                  </a:lnTo>
                  <a:lnTo>
                    <a:pt x="1031" y="1079"/>
                  </a:lnTo>
                  <a:lnTo>
                    <a:pt x="1030" y="1080"/>
                  </a:lnTo>
                  <a:lnTo>
                    <a:pt x="1030" y="1081"/>
                  </a:lnTo>
                  <a:lnTo>
                    <a:pt x="1031" y="1082"/>
                  </a:lnTo>
                  <a:lnTo>
                    <a:pt x="1033" y="1083"/>
                  </a:lnTo>
                  <a:lnTo>
                    <a:pt x="1033" y="1084"/>
                  </a:lnTo>
                  <a:lnTo>
                    <a:pt x="1037" y="1087"/>
                  </a:lnTo>
                  <a:lnTo>
                    <a:pt x="1037" y="1088"/>
                  </a:lnTo>
                  <a:lnTo>
                    <a:pt x="1037" y="1094"/>
                  </a:lnTo>
                  <a:lnTo>
                    <a:pt x="1036" y="1096"/>
                  </a:lnTo>
                  <a:lnTo>
                    <a:pt x="1036" y="1097"/>
                  </a:lnTo>
                  <a:lnTo>
                    <a:pt x="1035" y="1097"/>
                  </a:lnTo>
                  <a:lnTo>
                    <a:pt x="1035" y="1100"/>
                  </a:lnTo>
                  <a:lnTo>
                    <a:pt x="1036" y="1101"/>
                  </a:lnTo>
                  <a:lnTo>
                    <a:pt x="1036" y="1102"/>
                  </a:lnTo>
                  <a:lnTo>
                    <a:pt x="1038" y="1103"/>
                  </a:lnTo>
                  <a:lnTo>
                    <a:pt x="1038" y="1104"/>
                  </a:lnTo>
                  <a:lnTo>
                    <a:pt x="1039" y="1107"/>
                  </a:lnTo>
                  <a:lnTo>
                    <a:pt x="1039" y="1107"/>
                  </a:lnTo>
                  <a:lnTo>
                    <a:pt x="1039" y="1114"/>
                  </a:lnTo>
                  <a:lnTo>
                    <a:pt x="1039" y="1115"/>
                  </a:lnTo>
                  <a:lnTo>
                    <a:pt x="1039" y="1118"/>
                  </a:lnTo>
                  <a:lnTo>
                    <a:pt x="1039" y="1118"/>
                  </a:lnTo>
                  <a:lnTo>
                    <a:pt x="1038" y="1122"/>
                  </a:lnTo>
                  <a:lnTo>
                    <a:pt x="1038" y="1122"/>
                  </a:lnTo>
                  <a:lnTo>
                    <a:pt x="1037" y="1125"/>
                  </a:lnTo>
                  <a:lnTo>
                    <a:pt x="1036" y="1127"/>
                  </a:lnTo>
                  <a:lnTo>
                    <a:pt x="1036" y="1130"/>
                  </a:lnTo>
                  <a:lnTo>
                    <a:pt x="1036" y="1130"/>
                  </a:lnTo>
                  <a:lnTo>
                    <a:pt x="1036" y="1138"/>
                  </a:lnTo>
                  <a:lnTo>
                    <a:pt x="1033" y="1140"/>
                  </a:lnTo>
                  <a:lnTo>
                    <a:pt x="1031" y="1141"/>
                  </a:lnTo>
                  <a:lnTo>
                    <a:pt x="1030" y="1143"/>
                  </a:lnTo>
                  <a:lnTo>
                    <a:pt x="1030" y="1145"/>
                  </a:lnTo>
                  <a:lnTo>
                    <a:pt x="1031" y="1147"/>
                  </a:lnTo>
                  <a:lnTo>
                    <a:pt x="1031" y="1149"/>
                  </a:lnTo>
                  <a:lnTo>
                    <a:pt x="1030" y="1150"/>
                  </a:lnTo>
                  <a:lnTo>
                    <a:pt x="1030" y="1152"/>
                  </a:lnTo>
                  <a:lnTo>
                    <a:pt x="1030" y="1153"/>
                  </a:lnTo>
                  <a:lnTo>
                    <a:pt x="1029" y="1154"/>
                  </a:lnTo>
                  <a:lnTo>
                    <a:pt x="1029" y="1155"/>
                  </a:lnTo>
                  <a:lnTo>
                    <a:pt x="1029" y="1155"/>
                  </a:lnTo>
                  <a:lnTo>
                    <a:pt x="1029" y="1158"/>
                  </a:lnTo>
                  <a:lnTo>
                    <a:pt x="1026" y="1160"/>
                  </a:lnTo>
                  <a:lnTo>
                    <a:pt x="1026" y="1163"/>
                  </a:lnTo>
                  <a:lnTo>
                    <a:pt x="1027" y="1164"/>
                  </a:lnTo>
                  <a:lnTo>
                    <a:pt x="1027" y="1165"/>
                  </a:lnTo>
                  <a:lnTo>
                    <a:pt x="1028" y="1167"/>
                  </a:lnTo>
                  <a:lnTo>
                    <a:pt x="1028" y="1168"/>
                  </a:lnTo>
                  <a:lnTo>
                    <a:pt x="1030" y="1173"/>
                  </a:lnTo>
                  <a:lnTo>
                    <a:pt x="1030" y="1174"/>
                  </a:lnTo>
                  <a:lnTo>
                    <a:pt x="1031" y="1174"/>
                  </a:lnTo>
                  <a:lnTo>
                    <a:pt x="1031" y="1176"/>
                  </a:lnTo>
                  <a:lnTo>
                    <a:pt x="1032" y="1177"/>
                  </a:lnTo>
                  <a:lnTo>
                    <a:pt x="1032" y="1181"/>
                  </a:lnTo>
                  <a:lnTo>
                    <a:pt x="1031" y="1182"/>
                  </a:lnTo>
                  <a:lnTo>
                    <a:pt x="1030" y="1183"/>
                  </a:lnTo>
                  <a:lnTo>
                    <a:pt x="1029" y="1183"/>
                  </a:lnTo>
                  <a:lnTo>
                    <a:pt x="1025" y="1184"/>
                  </a:lnTo>
                  <a:lnTo>
                    <a:pt x="1025" y="1192"/>
                  </a:lnTo>
                  <a:lnTo>
                    <a:pt x="1028" y="1195"/>
                  </a:lnTo>
                  <a:lnTo>
                    <a:pt x="1027" y="1199"/>
                  </a:lnTo>
                  <a:lnTo>
                    <a:pt x="1028" y="1200"/>
                  </a:lnTo>
                  <a:lnTo>
                    <a:pt x="1028" y="1201"/>
                  </a:lnTo>
                  <a:lnTo>
                    <a:pt x="1027" y="1201"/>
                  </a:lnTo>
                  <a:lnTo>
                    <a:pt x="1027" y="1202"/>
                  </a:lnTo>
                  <a:lnTo>
                    <a:pt x="1026" y="1203"/>
                  </a:lnTo>
                  <a:lnTo>
                    <a:pt x="1022" y="1205"/>
                  </a:lnTo>
                  <a:lnTo>
                    <a:pt x="1021" y="1205"/>
                  </a:lnTo>
                  <a:lnTo>
                    <a:pt x="1020" y="1206"/>
                  </a:lnTo>
                  <a:lnTo>
                    <a:pt x="1019" y="1207"/>
                  </a:lnTo>
                  <a:lnTo>
                    <a:pt x="1018" y="1208"/>
                  </a:lnTo>
                  <a:lnTo>
                    <a:pt x="1017" y="1208"/>
                  </a:lnTo>
                  <a:lnTo>
                    <a:pt x="1014" y="1211"/>
                  </a:lnTo>
                  <a:lnTo>
                    <a:pt x="1012" y="1212"/>
                  </a:lnTo>
                  <a:lnTo>
                    <a:pt x="1011" y="1214"/>
                  </a:lnTo>
                  <a:lnTo>
                    <a:pt x="1010" y="1214"/>
                  </a:lnTo>
                  <a:lnTo>
                    <a:pt x="1010" y="1214"/>
                  </a:lnTo>
                  <a:lnTo>
                    <a:pt x="1009" y="1214"/>
                  </a:lnTo>
                  <a:lnTo>
                    <a:pt x="1008" y="1215"/>
                  </a:lnTo>
                  <a:lnTo>
                    <a:pt x="1007" y="1215"/>
                  </a:lnTo>
                  <a:lnTo>
                    <a:pt x="1005" y="1217"/>
                  </a:lnTo>
                  <a:lnTo>
                    <a:pt x="1005" y="1218"/>
                  </a:lnTo>
                  <a:lnTo>
                    <a:pt x="1005" y="1219"/>
                  </a:lnTo>
                  <a:lnTo>
                    <a:pt x="1005" y="1219"/>
                  </a:lnTo>
                  <a:lnTo>
                    <a:pt x="1005" y="1220"/>
                  </a:lnTo>
                  <a:lnTo>
                    <a:pt x="1005" y="1221"/>
                  </a:lnTo>
                  <a:lnTo>
                    <a:pt x="1005" y="1221"/>
                  </a:lnTo>
                  <a:lnTo>
                    <a:pt x="1005" y="1226"/>
                  </a:lnTo>
                  <a:lnTo>
                    <a:pt x="1008" y="1228"/>
                  </a:lnTo>
                  <a:lnTo>
                    <a:pt x="1008" y="1228"/>
                  </a:lnTo>
                  <a:lnTo>
                    <a:pt x="1010" y="1230"/>
                  </a:lnTo>
                  <a:lnTo>
                    <a:pt x="1011" y="1231"/>
                  </a:lnTo>
                  <a:lnTo>
                    <a:pt x="1011" y="1232"/>
                  </a:lnTo>
                  <a:lnTo>
                    <a:pt x="1011" y="1233"/>
                  </a:lnTo>
                  <a:lnTo>
                    <a:pt x="1011" y="1234"/>
                  </a:lnTo>
                  <a:lnTo>
                    <a:pt x="1012" y="1236"/>
                  </a:lnTo>
                  <a:lnTo>
                    <a:pt x="1012" y="1237"/>
                  </a:lnTo>
                  <a:lnTo>
                    <a:pt x="1013" y="1238"/>
                  </a:lnTo>
                  <a:lnTo>
                    <a:pt x="1013" y="1240"/>
                  </a:lnTo>
                  <a:lnTo>
                    <a:pt x="1013" y="1240"/>
                  </a:lnTo>
                  <a:lnTo>
                    <a:pt x="1013" y="1242"/>
                  </a:lnTo>
                  <a:lnTo>
                    <a:pt x="1012" y="1243"/>
                  </a:lnTo>
                  <a:lnTo>
                    <a:pt x="1008" y="1243"/>
                  </a:lnTo>
                  <a:lnTo>
                    <a:pt x="1008" y="1243"/>
                  </a:lnTo>
                  <a:lnTo>
                    <a:pt x="1007" y="1243"/>
                  </a:lnTo>
                  <a:lnTo>
                    <a:pt x="1006" y="1244"/>
                  </a:lnTo>
                  <a:lnTo>
                    <a:pt x="1005" y="1244"/>
                  </a:lnTo>
                  <a:lnTo>
                    <a:pt x="1004" y="1245"/>
                  </a:lnTo>
                  <a:lnTo>
                    <a:pt x="1004" y="1244"/>
                  </a:lnTo>
                  <a:lnTo>
                    <a:pt x="1003" y="1244"/>
                  </a:lnTo>
                  <a:lnTo>
                    <a:pt x="1000" y="1246"/>
                  </a:lnTo>
                  <a:lnTo>
                    <a:pt x="1000" y="1247"/>
                  </a:lnTo>
                  <a:lnTo>
                    <a:pt x="1000" y="1249"/>
                  </a:lnTo>
                  <a:lnTo>
                    <a:pt x="1002" y="1250"/>
                  </a:lnTo>
                  <a:lnTo>
                    <a:pt x="1004" y="1251"/>
                  </a:lnTo>
                  <a:lnTo>
                    <a:pt x="1004" y="1251"/>
                  </a:lnTo>
                  <a:lnTo>
                    <a:pt x="1005" y="1253"/>
                  </a:lnTo>
                  <a:lnTo>
                    <a:pt x="1007" y="1253"/>
                  </a:lnTo>
                  <a:lnTo>
                    <a:pt x="1008" y="1254"/>
                  </a:lnTo>
                  <a:lnTo>
                    <a:pt x="1008" y="1255"/>
                  </a:lnTo>
                  <a:lnTo>
                    <a:pt x="1008" y="1256"/>
                  </a:lnTo>
                  <a:lnTo>
                    <a:pt x="1008" y="1257"/>
                  </a:lnTo>
                  <a:lnTo>
                    <a:pt x="1007" y="1257"/>
                  </a:lnTo>
                  <a:lnTo>
                    <a:pt x="1007" y="1257"/>
                  </a:lnTo>
                  <a:lnTo>
                    <a:pt x="1006" y="1260"/>
                  </a:lnTo>
                  <a:lnTo>
                    <a:pt x="1007" y="1261"/>
                  </a:lnTo>
                  <a:lnTo>
                    <a:pt x="1007" y="1262"/>
                  </a:lnTo>
                  <a:lnTo>
                    <a:pt x="1005" y="1263"/>
                  </a:lnTo>
                  <a:lnTo>
                    <a:pt x="1005" y="1264"/>
                  </a:lnTo>
                  <a:lnTo>
                    <a:pt x="1004" y="1265"/>
                  </a:lnTo>
                  <a:lnTo>
                    <a:pt x="1004" y="1265"/>
                  </a:lnTo>
                  <a:lnTo>
                    <a:pt x="1004" y="1264"/>
                  </a:lnTo>
                  <a:lnTo>
                    <a:pt x="1004" y="1264"/>
                  </a:lnTo>
                  <a:lnTo>
                    <a:pt x="1003" y="1265"/>
                  </a:lnTo>
                  <a:lnTo>
                    <a:pt x="1002" y="1265"/>
                  </a:lnTo>
                  <a:lnTo>
                    <a:pt x="1001" y="1263"/>
                  </a:lnTo>
                  <a:lnTo>
                    <a:pt x="1000" y="1263"/>
                  </a:lnTo>
                  <a:lnTo>
                    <a:pt x="999" y="1264"/>
                  </a:lnTo>
                  <a:lnTo>
                    <a:pt x="998" y="1264"/>
                  </a:lnTo>
                  <a:lnTo>
                    <a:pt x="999" y="1268"/>
                  </a:lnTo>
                  <a:lnTo>
                    <a:pt x="998" y="1269"/>
                  </a:lnTo>
                  <a:lnTo>
                    <a:pt x="997" y="1269"/>
                  </a:lnTo>
                  <a:lnTo>
                    <a:pt x="996" y="1270"/>
                  </a:lnTo>
                  <a:lnTo>
                    <a:pt x="997" y="1270"/>
                  </a:lnTo>
                  <a:lnTo>
                    <a:pt x="998" y="1271"/>
                  </a:lnTo>
                  <a:lnTo>
                    <a:pt x="997" y="1274"/>
                  </a:lnTo>
                  <a:lnTo>
                    <a:pt x="995" y="1274"/>
                  </a:lnTo>
                  <a:lnTo>
                    <a:pt x="994" y="1272"/>
                  </a:lnTo>
                  <a:lnTo>
                    <a:pt x="993" y="1272"/>
                  </a:lnTo>
                  <a:lnTo>
                    <a:pt x="992" y="1273"/>
                  </a:lnTo>
                  <a:lnTo>
                    <a:pt x="991" y="1273"/>
                  </a:lnTo>
                  <a:lnTo>
                    <a:pt x="989" y="1273"/>
                  </a:lnTo>
                  <a:lnTo>
                    <a:pt x="988" y="1272"/>
                  </a:lnTo>
                  <a:lnTo>
                    <a:pt x="988" y="1273"/>
                  </a:lnTo>
                  <a:lnTo>
                    <a:pt x="984" y="1273"/>
                  </a:lnTo>
                  <a:lnTo>
                    <a:pt x="984" y="1272"/>
                  </a:lnTo>
                  <a:lnTo>
                    <a:pt x="982" y="1272"/>
                  </a:lnTo>
                  <a:lnTo>
                    <a:pt x="981" y="1272"/>
                  </a:lnTo>
                  <a:lnTo>
                    <a:pt x="979" y="1272"/>
                  </a:lnTo>
                  <a:lnTo>
                    <a:pt x="978" y="1274"/>
                  </a:lnTo>
                  <a:lnTo>
                    <a:pt x="978" y="1274"/>
                  </a:lnTo>
                  <a:lnTo>
                    <a:pt x="976" y="1275"/>
                  </a:lnTo>
                  <a:lnTo>
                    <a:pt x="975" y="1275"/>
                  </a:lnTo>
                  <a:lnTo>
                    <a:pt x="975" y="1275"/>
                  </a:lnTo>
                  <a:lnTo>
                    <a:pt x="972" y="1275"/>
                  </a:lnTo>
                  <a:lnTo>
                    <a:pt x="972" y="1274"/>
                  </a:lnTo>
                  <a:lnTo>
                    <a:pt x="971" y="1272"/>
                  </a:lnTo>
                  <a:lnTo>
                    <a:pt x="972" y="1270"/>
                  </a:lnTo>
                  <a:lnTo>
                    <a:pt x="971" y="1268"/>
                  </a:lnTo>
                  <a:lnTo>
                    <a:pt x="971" y="1270"/>
                  </a:lnTo>
                  <a:lnTo>
                    <a:pt x="970" y="1270"/>
                  </a:lnTo>
                  <a:lnTo>
                    <a:pt x="969" y="1271"/>
                  </a:lnTo>
                  <a:lnTo>
                    <a:pt x="969" y="1274"/>
                  </a:lnTo>
                  <a:lnTo>
                    <a:pt x="967" y="1274"/>
                  </a:lnTo>
                  <a:lnTo>
                    <a:pt x="966" y="1275"/>
                  </a:lnTo>
                  <a:lnTo>
                    <a:pt x="965" y="1275"/>
                  </a:lnTo>
                  <a:lnTo>
                    <a:pt x="965" y="1274"/>
                  </a:lnTo>
                  <a:lnTo>
                    <a:pt x="964" y="1272"/>
                  </a:lnTo>
                  <a:lnTo>
                    <a:pt x="963" y="1272"/>
                  </a:lnTo>
                  <a:lnTo>
                    <a:pt x="963" y="1274"/>
                  </a:lnTo>
                  <a:lnTo>
                    <a:pt x="961" y="1273"/>
                  </a:lnTo>
                  <a:lnTo>
                    <a:pt x="959" y="1272"/>
                  </a:lnTo>
                  <a:lnTo>
                    <a:pt x="952" y="1272"/>
                  </a:lnTo>
                  <a:lnTo>
                    <a:pt x="951" y="1271"/>
                  </a:lnTo>
                  <a:lnTo>
                    <a:pt x="949" y="1271"/>
                  </a:lnTo>
                  <a:lnTo>
                    <a:pt x="948" y="1270"/>
                  </a:lnTo>
                  <a:lnTo>
                    <a:pt x="949" y="1269"/>
                  </a:lnTo>
                  <a:lnTo>
                    <a:pt x="948" y="1268"/>
                  </a:lnTo>
                  <a:lnTo>
                    <a:pt x="946" y="1269"/>
                  </a:lnTo>
                  <a:lnTo>
                    <a:pt x="944" y="1269"/>
                  </a:lnTo>
                  <a:lnTo>
                    <a:pt x="942" y="1267"/>
                  </a:lnTo>
                  <a:lnTo>
                    <a:pt x="941" y="1265"/>
                  </a:lnTo>
                  <a:lnTo>
                    <a:pt x="940" y="1264"/>
                  </a:lnTo>
                  <a:lnTo>
                    <a:pt x="939" y="1264"/>
                  </a:lnTo>
                  <a:lnTo>
                    <a:pt x="937" y="1263"/>
                  </a:lnTo>
                  <a:lnTo>
                    <a:pt x="936" y="1264"/>
                  </a:lnTo>
                  <a:lnTo>
                    <a:pt x="936" y="1264"/>
                  </a:lnTo>
                  <a:lnTo>
                    <a:pt x="935" y="1262"/>
                  </a:lnTo>
                  <a:lnTo>
                    <a:pt x="935" y="1262"/>
                  </a:lnTo>
                  <a:lnTo>
                    <a:pt x="935" y="1261"/>
                  </a:lnTo>
                  <a:lnTo>
                    <a:pt x="933" y="1259"/>
                  </a:lnTo>
                  <a:lnTo>
                    <a:pt x="932" y="1256"/>
                  </a:lnTo>
                  <a:lnTo>
                    <a:pt x="931" y="1255"/>
                  </a:lnTo>
                  <a:lnTo>
                    <a:pt x="930" y="1255"/>
                  </a:lnTo>
                  <a:lnTo>
                    <a:pt x="929" y="1254"/>
                  </a:lnTo>
                  <a:lnTo>
                    <a:pt x="928" y="1252"/>
                  </a:lnTo>
                  <a:lnTo>
                    <a:pt x="928" y="1252"/>
                  </a:lnTo>
                  <a:lnTo>
                    <a:pt x="926" y="1252"/>
                  </a:lnTo>
                  <a:lnTo>
                    <a:pt x="925" y="1251"/>
                  </a:lnTo>
                  <a:lnTo>
                    <a:pt x="925" y="1248"/>
                  </a:lnTo>
                  <a:lnTo>
                    <a:pt x="925" y="1247"/>
                  </a:lnTo>
                  <a:lnTo>
                    <a:pt x="925" y="1246"/>
                  </a:lnTo>
                  <a:lnTo>
                    <a:pt x="923" y="1245"/>
                  </a:lnTo>
                  <a:lnTo>
                    <a:pt x="923" y="1245"/>
                  </a:lnTo>
                  <a:lnTo>
                    <a:pt x="922" y="1244"/>
                  </a:lnTo>
                  <a:lnTo>
                    <a:pt x="921" y="1244"/>
                  </a:lnTo>
                  <a:lnTo>
                    <a:pt x="920" y="1243"/>
                  </a:lnTo>
                  <a:lnTo>
                    <a:pt x="920" y="1241"/>
                  </a:lnTo>
                  <a:lnTo>
                    <a:pt x="919" y="1239"/>
                  </a:lnTo>
                  <a:lnTo>
                    <a:pt x="920" y="1237"/>
                  </a:lnTo>
                  <a:lnTo>
                    <a:pt x="918" y="1236"/>
                  </a:lnTo>
                  <a:lnTo>
                    <a:pt x="916" y="1238"/>
                  </a:lnTo>
                  <a:lnTo>
                    <a:pt x="916" y="1238"/>
                  </a:lnTo>
                  <a:lnTo>
                    <a:pt x="915" y="1237"/>
                  </a:lnTo>
                  <a:lnTo>
                    <a:pt x="915" y="1235"/>
                  </a:lnTo>
                  <a:lnTo>
                    <a:pt x="917" y="1233"/>
                  </a:lnTo>
                  <a:lnTo>
                    <a:pt x="917" y="1233"/>
                  </a:lnTo>
                  <a:lnTo>
                    <a:pt x="917" y="1232"/>
                  </a:lnTo>
                  <a:lnTo>
                    <a:pt x="914" y="1230"/>
                  </a:lnTo>
                  <a:lnTo>
                    <a:pt x="915" y="1229"/>
                  </a:lnTo>
                  <a:lnTo>
                    <a:pt x="916" y="1228"/>
                  </a:lnTo>
                  <a:lnTo>
                    <a:pt x="917" y="1228"/>
                  </a:lnTo>
                  <a:lnTo>
                    <a:pt x="916" y="1227"/>
                  </a:lnTo>
                  <a:lnTo>
                    <a:pt x="916" y="1224"/>
                  </a:lnTo>
                  <a:lnTo>
                    <a:pt x="915" y="1223"/>
                  </a:lnTo>
                  <a:lnTo>
                    <a:pt x="914" y="1223"/>
                  </a:lnTo>
                  <a:lnTo>
                    <a:pt x="912" y="1221"/>
                  </a:lnTo>
                  <a:lnTo>
                    <a:pt x="912" y="1222"/>
                  </a:lnTo>
                  <a:lnTo>
                    <a:pt x="910" y="1222"/>
                  </a:lnTo>
                  <a:lnTo>
                    <a:pt x="909" y="1225"/>
                  </a:lnTo>
                  <a:lnTo>
                    <a:pt x="909" y="1226"/>
                  </a:lnTo>
                  <a:lnTo>
                    <a:pt x="908" y="1228"/>
                  </a:lnTo>
                  <a:lnTo>
                    <a:pt x="906" y="1228"/>
                  </a:lnTo>
                  <a:lnTo>
                    <a:pt x="905" y="1227"/>
                  </a:lnTo>
                  <a:lnTo>
                    <a:pt x="903" y="1227"/>
                  </a:lnTo>
                  <a:lnTo>
                    <a:pt x="902" y="1226"/>
                  </a:lnTo>
                  <a:lnTo>
                    <a:pt x="902" y="1224"/>
                  </a:lnTo>
                  <a:lnTo>
                    <a:pt x="902" y="1224"/>
                  </a:lnTo>
                  <a:lnTo>
                    <a:pt x="902" y="1222"/>
                  </a:lnTo>
                  <a:lnTo>
                    <a:pt x="901" y="1221"/>
                  </a:lnTo>
                  <a:lnTo>
                    <a:pt x="901" y="1218"/>
                  </a:lnTo>
                  <a:lnTo>
                    <a:pt x="901" y="1218"/>
                  </a:lnTo>
                  <a:lnTo>
                    <a:pt x="900" y="1216"/>
                  </a:lnTo>
                  <a:lnTo>
                    <a:pt x="899" y="1214"/>
                  </a:lnTo>
                  <a:lnTo>
                    <a:pt x="897" y="1214"/>
                  </a:lnTo>
                  <a:lnTo>
                    <a:pt x="897" y="1214"/>
                  </a:lnTo>
                  <a:lnTo>
                    <a:pt x="896" y="1213"/>
                  </a:lnTo>
                  <a:lnTo>
                    <a:pt x="894" y="1213"/>
                  </a:lnTo>
                  <a:lnTo>
                    <a:pt x="894" y="1213"/>
                  </a:lnTo>
                  <a:lnTo>
                    <a:pt x="892" y="1213"/>
                  </a:lnTo>
                  <a:lnTo>
                    <a:pt x="892" y="1212"/>
                  </a:lnTo>
                  <a:lnTo>
                    <a:pt x="891" y="1213"/>
                  </a:lnTo>
                  <a:lnTo>
                    <a:pt x="889" y="1213"/>
                  </a:lnTo>
                  <a:lnTo>
                    <a:pt x="885" y="1209"/>
                  </a:lnTo>
                  <a:lnTo>
                    <a:pt x="884" y="1209"/>
                  </a:lnTo>
                  <a:lnTo>
                    <a:pt x="883" y="1208"/>
                  </a:lnTo>
                  <a:lnTo>
                    <a:pt x="879" y="1206"/>
                  </a:lnTo>
                  <a:lnTo>
                    <a:pt x="879" y="1204"/>
                  </a:lnTo>
                  <a:lnTo>
                    <a:pt x="878" y="1203"/>
                  </a:lnTo>
                  <a:lnTo>
                    <a:pt x="878" y="1200"/>
                  </a:lnTo>
                  <a:lnTo>
                    <a:pt x="878" y="1200"/>
                  </a:lnTo>
                  <a:lnTo>
                    <a:pt x="878" y="1197"/>
                  </a:lnTo>
                  <a:lnTo>
                    <a:pt x="877" y="1197"/>
                  </a:lnTo>
                  <a:lnTo>
                    <a:pt x="877" y="1194"/>
                  </a:lnTo>
                  <a:lnTo>
                    <a:pt x="876" y="1193"/>
                  </a:lnTo>
                  <a:lnTo>
                    <a:pt x="876" y="1193"/>
                  </a:lnTo>
                  <a:lnTo>
                    <a:pt x="872" y="1189"/>
                  </a:lnTo>
                  <a:lnTo>
                    <a:pt x="872" y="1188"/>
                  </a:lnTo>
                  <a:lnTo>
                    <a:pt x="871" y="1187"/>
                  </a:lnTo>
                  <a:lnTo>
                    <a:pt x="871" y="1186"/>
                  </a:lnTo>
                  <a:lnTo>
                    <a:pt x="870" y="1185"/>
                  </a:lnTo>
                  <a:lnTo>
                    <a:pt x="870" y="1184"/>
                  </a:lnTo>
                  <a:lnTo>
                    <a:pt x="869" y="1182"/>
                  </a:lnTo>
                  <a:lnTo>
                    <a:pt x="869" y="1181"/>
                  </a:lnTo>
                  <a:lnTo>
                    <a:pt x="868" y="1178"/>
                  </a:lnTo>
                  <a:lnTo>
                    <a:pt x="868" y="1176"/>
                  </a:lnTo>
                  <a:lnTo>
                    <a:pt x="866" y="1174"/>
                  </a:lnTo>
                  <a:lnTo>
                    <a:pt x="866" y="1172"/>
                  </a:lnTo>
                  <a:lnTo>
                    <a:pt x="865" y="1170"/>
                  </a:lnTo>
                  <a:lnTo>
                    <a:pt x="864" y="1166"/>
                  </a:lnTo>
                  <a:lnTo>
                    <a:pt x="864" y="1166"/>
                  </a:lnTo>
                  <a:lnTo>
                    <a:pt x="864" y="1163"/>
                  </a:lnTo>
                  <a:lnTo>
                    <a:pt x="863" y="1162"/>
                  </a:lnTo>
                  <a:lnTo>
                    <a:pt x="863" y="1159"/>
                  </a:lnTo>
                  <a:lnTo>
                    <a:pt x="863" y="1158"/>
                  </a:lnTo>
                  <a:lnTo>
                    <a:pt x="863" y="1155"/>
                  </a:lnTo>
                  <a:lnTo>
                    <a:pt x="862" y="1155"/>
                  </a:lnTo>
                  <a:lnTo>
                    <a:pt x="862" y="1126"/>
                  </a:lnTo>
                  <a:lnTo>
                    <a:pt x="862" y="1126"/>
                  </a:lnTo>
                  <a:lnTo>
                    <a:pt x="862" y="1123"/>
                  </a:lnTo>
                  <a:lnTo>
                    <a:pt x="860" y="1120"/>
                  </a:lnTo>
                  <a:lnTo>
                    <a:pt x="860" y="1118"/>
                  </a:lnTo>
                  <a:lnTo>
                    <a:pt x="859" y="1116"/>
                  </a:lnTo>
                  <a:lnTo>
                    <a:pt x="859" y="1115"/>
                  </a:lnTo>
                  <a:lnTo>
                    <a:pt x="859" y="1113"/>
                  </a:lnTo>
                  <a:lnTo>
                    <a:pt x="859" y="1112"/>
                  </a:lnTo>
                  <a:lnTo>
                    <a:pt x="855" y="1109"/>
                  </a:lnTo>
                  <a:lnTo>
                    <a:pt x="855" y="1108"/>
                  </a:lnTo>
                  <a:lnTo>
                    <a:pt x="854" y="1107"/>
                  </a:lnTo>
                  <a:lnTo>
                    <a:pt x="857" y="1105"/>
                  </a:lnTo>
                  <a:lnTo>
                    <a:pt x="858" y="1105"/>
                  </a:lnTo>
                  <a:lnTo>
                    <a:pt x="858" y="1104"/>
                  </a:lnTo>
                  <a:lnTo>
                    <a:pt x="857" y="1103"/>
                  </a:lnTo>
                  <a:lnTo>
                    <a:pt x="857" y="1102"/>
                  </a:lnTo>
                  <a:lnTo>
                    <a:pt x="860" y="1101"/>
                  </a:lnTo>
                  <a:lnTo>
                    <a:pt x="862" y="1099"/>
                  </a:lnTo>
                  <a:lnTo>
                    <a:pt x="862" y="1097"/>
                  </a:lnTo>
                  <a:lnTo>
                    <a:pt x="864" y="1096"/>
                  </a:lnTo>
                  <a:lnTo>
                    <a:pt x="866" y="1096"/>
                  </a:lnTo>
                  <a:lnTo>
                    <a:pt x="866" y="1096"/>
                  </a:lnTo>
                  <a:lnTo>
                    <a:pt x="867" y="1096"/>
                  </a:lnTo>
                  <a:lnTo>
                    <a:pt x="868" y="1096"/>
                  </a:lnTo>
                  <a:lnTo>
                    <a:pt x="866" y="1093"/>
                  </a:lnTo>
                  <a:lnTo>
                    <a:pt x="864" y="1093"/>
                  </a:lnTo>
                  <a:lnTo>
                    <a:pt x="863" y="1092"/>
                  </a:lnTo>
                  <a:lnTo>
                    <a:pt x="863" y="1091"/>
                  </a:lnTo>
                  <a:lnTo>
                    <a:pt x="863" y="1091"/>
                  </a:lnTo>
                  <a:lnTo>
                    <a:pt x="864" y="1091"/>
                  </a:lnTo>
                  <a:lnTo>
                    <a:pt x="865" y="1090"/>
                  </a:lnTo>
                  <a:lnTo>
                    <a:pt x="865" y="1091"/>
                  </a:lnTo>
                  <a:lnTo>
                    <a:pt x="869" y="1091"/>
                  </a:lnTo>
                  <a:lnTo>
                    <a:pt x="869" y="1090"/>
                  </a:lnTo>
                  <a:lnTo>
                    <a:pt x="870" y="1090"/>
                  </a:lnTo>
                  <a:lnTo>
                    <a:pt x="872" y="1089"/>
                  </a:lnTo>
                  <a:lnTo>
                    <a:pt x="873" y="1088"/>
                  </a:lnTo>
                  <a:lnTo>
                    <a:pt x="871" y="1087"/>
                  </a:lnTo>
                  <a:lnTo>
                    <a:pt x="870" y="1087"/>
                  </a:lnTo>
                  <a:lnTo>
                    <a:pt x="870" y="1084"/>
                  </a:lnTo>
                  <a:lnTo>
                    <a:pt x="869" y="1082"/>
                  </a:lnTo>
                  <a:lnTo>
                    <a:pt x="870" y="1081"/>
                  </a:lnTo>
                  <a:lnTo>
                    <a:pt x="871" y="1081"/>
                  </a:lnTo>
                  <a:lnTo>
                    <a:pt x="872" y="1081"/>
                  </a:lnTo>
                  <a:lnTo>
                    <a:pt x="874" y="1081"/>
                  </a:lnTo>
                  <a:lnTo>
                    <a:pt x="875" y="1082"/>
                  </a:lnTo>
                  <a:lnTo>
                    <a:pt x="876" y="1082"/>
                  </a:lnTo>
                  <a:lnTo>
                    <a:pt x="876" y="1082"/>
                  </a:lnTo>
                  <a:lnTo>
                    <a:pt x="877" y="1082"/>
                  </a:lnTo>
                  <a:lnTo>
                    <a:pt x="878" y="1083"/>
                  </a:lnTo>
                  <a:lnTo>
                    <a:pt x="879" y="1083"/>
                  </a:lnTo>
                  <a:lnTo>
                    <a:pt x="880" y="1083"/>
                  </a:lnTo>
                  <a:lnTo>
                    <a:pt x="880" y="1083"/>
                  </a:lnTo>
                  <a:lnTo>
                    <a:pt x="883" y="1085"/>
                  </a:lnTo>
                  <a:lnTo>
                    <a:pt x="883" y="1086"/>
                  </a:lnTo>
                  <a:lnTo>
                    <a:pt x="884" y="1086"/>
                  </a:lnTo>
                  <a:lnTo>
                    <a:pt x="886" y="1086"/>
                  </a:lnTo>
                  <a:lnTo>
                    <a:pt x="886" y="1087"/>
                  </a:lnTo>
                  <a:lnTo>
                    <a:pt x="888" y="1087"/>
                  </a:lnTo>
                  <a:lnTo>
                    <a:pt x="890" y="1089"/>
                  </a:lnTo>
                  <a:lnTo>
                    <a:pt x="891" y="1090"/>
                  </a:lnTo>
                  <a:lnTo>
                    <a:pt x="892" y="1090"/>
                  </a:lnTo>
                  <a:lnTo>
                    <a:pt x="893" y="1090"/>
                  </a:lnTo>
                  <a:lnTo>
                    <a:pt x="897" y="1094"/>
                  </a:lnTo>
                  <a:lnTo>
                    <a:pt x="897" y="1094"/>
                  </a:lnTo>
                  <a:lnTo>
                    <a:pt x="898" y="1095"/>
                  </a:lnTo>
                  <a:lnTo>
                    <a:pt x="899" y="1093"/>
                  </a:lnTo>
                  <a:lnTo>
                    <a:pt x="899" y="1091"/>
                  </a:lnTo>
                  <a:lnTo>
                    <a:pt x="901" y="1091"/>
                  </a:lnTo>
                  <a:lnTo>
                    <a:pt x="902" y="1092"/>
                  </a:lnTo>
                  <a:lnTo>
                    <a:pt x="903" y="1094"/>
                  </a:lnTo>
                  <a:lnTo>
                    <a:pt x="903" y="1095"/>
                  </a:lnTo>
                  <a:lnTo>
                    <a:pt x="903" y="1095"/>
                  </a:lnTo>
                  <a:lnTo>
                    <a:pt x="904" y="1095"/>
                  </a:lnTo>
                  <a:lnTo>
                    <a:pt x="904" y="1094"/>
                  </a:lnTo>
                  <a:lnTo>
                    <a:pt x="905" y="1093"/>
                  </a:lnTo>
                  <a:lnTo>
                    <a:pt x="906" y="1095"/>
                  </a:lnTo>
                  <a:lnTo>
                    <a:pt x="906" y="1095"/>
                  </a:lnTo>
                  <a:lnTo>
                    <a:pt x="907" y="1096"/>
                  </a:lnTo>
                  <a:lnTo>
                    <a:pt x="908" y="1097"/>
                  </a:lnTo>
                  <a:lnTo>
                    <a:pt x="910" y="1093"/>
                  </a:lnTo>
                  <a:lnTo>
                    <a:pt x="910" y="1093"/>
                  </a:lnTo>
                  <a:lnTo>
                    <a:pt x="911" y="1094"/>
                  </a:lnTo>
                  <a:lnTo>
                    <a:pt x="912" y="1097"/>
                  </a:lnTo>
                  <a:lnTo>
                    <a:pt x="913" y="1098"/>
                  </a:lnTo>
                  <a:lnTo>
                    <a:pt x="913" y="1098"/>
                  </a:lnTo>
                  <a:lnTo>
                    <a:pt x="914" y="1097"/>
                  </a:lnTo>
                  <a:lnTo>
                    <a:pt x="914" y="1095"/>
                  </a:lnTo>
                  <a:lnTo>
                    <a:pt x="915" y="1094"/>
                  </a:lnTo>
                  <a:lnTo>
                    <a:pt x="915" y="1093"/>
                  </a:lnTo>
                  <a:lnTo>
                    <a:pt x="916" y="1091"/>
                  </a:lnTo>
                  <a:lnTo>
                    <a:pt x="917" y="1092"/>
                  </a:lnTo>
                  <a:lnTo>
                    <a:pt x="917" y="1094"/>
                  </a:lnTo>
                  <a:lnTo>
                    <a:pt x="918" y="1096"/>
                  </a:lnTo>
                  <a:lnTo>
                    <a:pt x="918" y="1096"/>
                  </a:lnTo>
                  <a:lnTo>
                    <a:pt x="918" y="1094"/>
                  </a:lnTo>
                  <a:lnTo>
                    <a:pt x="918" y="1093"/>
                  </a:lnTo>
                  <a:lnTo>
                    <a:pt x="918" y="1089"/>
                  </a:lnTo>
                  <a:lnTo>
                    <a:pt x="917" y="1087"/>
                  </a:lnTo>
                  <a:lnTo>
                    <a:pt x="917" y="1086"/>
                  </a:lnTo>
                  <a:lnTo>
                    <a:pt x="917" y="1085"/>
                  </a:lnTo>
                  <a:lnTo>
                    <a:pt x="917" y="1084"/>
                  </a:lnTo>
                  <a:lnTo>
                    <a:pt x="918" y="1083"/>
                  </a:lnTo>
                  <a:lnTo>
                    <a:pt x="919" y="1081"/>
                  </a:lnTo>
                  <a:lnTo>
                    <a:pt x="920" y="1080"/>
                  </a:lnTo>
                  <a:lnTo>
                    <a:pt x="921" y="1080"/>
                  </a:lnTo>
                  <a:lnTo>
                    <a:pt x="922" y="1080"/>
                  </a:lnTo>
                  <a:lnTo>
                    <a:pt x="927" y="1080"/>
                  </a:lnTo>
                  <a:lnTo>
                    <a:pt x="930" y="1078"/>
                  </a:lnTo>
                  <a:lnTo>
                    <a:pt x="931" y="1078"/>
                  </a:lnTo>
                  <a:lnTo>
                    <a:pt x="931" y="1078"/>
                  </a:lnTo>
                  <a:lnTo>
                    <a:pt x="933" y="1079"/>
                  </a:lnTo>
                  <a:lnTo>
                    <a:pt x="936" y="1079"/>
                  </a:lnTo>
                  <a:lnTo>
                    <a:pt x="936" y="1080"/>
                  </a:lnTo>
                  <a:lnTo>
                    <a:pt x="937" y="1080"/>
                  </a:lnTo>
                  <a:lnTo>
                    <a:pt x="938" y="1079"/>
                  </a:lnTo>
                  <a:lnTo>
                    <a:pt x="941" y="1078"/>
                  </a:lnTo>
                  <a:lnTo>
                    <a:pt x="941" y="1079"/>
                  </a:lnTo>
                  <a:lnTo>
                    <a:pt x="940" y="1080"/>
                  </a:lnTo>
                  <a:lnTo>
                    <a:pt x="941" y="1081"/>
                  </a:lnTo>
                  <a:lnTo>
                    <a:pt x="945" y="1082"/>
                  </a:lnTo>
                  <a:lnTo>
                    <a:pt x="947" y="1084"/>
                  </a:lnTo>
                  <a:lnTo>
                    <a:pt x="947" y="1085"/>
                  </a:lnTo>
                  <a:lnTo>
                    <a:pt x="948" y="1085"/>
                  </a:lnTo>
                  <a:lnTo>
                    <a:pt x="952" y="1082"/>
                  </a:lnTo>
                  <a:lnTo>
                    <a:pt x="952" y="1081"/>
                  </a:lnTo>
                  <a:lnTo>
                    <a:pt x="953" y="1080"/>
                  </a:lnTo>
                  <a:lnTo>
                    <a:pt x="959" y="1080"/>
                  </a:lnTo>
                  <a:lnTo>
                    <a:pt x="959" y="1080"/>
                  </a:lnTo>
                  <a:lnTo>
                    <a:pt x="960" y="1080"/>
                  </a:lnTo>
                  <a:lnTo>
                    <a:pt x="963" y="1077"/>
                  </a:lnTo>
                  <a:lnTo>
                    <a:pt x="963" y="1076"/>
                  </a:lnTo>
                  <a:lnTo>
                    <a:pt x="964" y="1074"/>
                  </a:lnTo>
                  <a:lnTo>
                    <a:pt x="965" y="1073"/>
                  </a:lnTo>
                  <a:lnTo>
                    <a:pt x="965" y="1072"/>
                  </a:lnTo>
                  <a:lnTo>
                    <a:pt x="965" y="1071"/>
                  </a:lnTo>
                  <a:lnTo>
                    <a:pt x="966" y="1069"/>
                  </a:lnTo>
                  <a:lnTo>
                    <a:pt x="966" y="1068"/>
                  </a:lnTo>
                  <a:lnTo>
                    <a:pt x="967" y="1067"/>
                  </a:lnTo>
                  <a:lnTo>
                    <a:pt x="968" y="1065"/>
                  </a:lnTo>
                  <a:lnTo>
                    <a:pt x="967" y="1065"/>
                  </a:lnTo>
                  <a:lnTo>
                    <a:pt x="967" y="1061"/>
                  </a:lnTo>
                  <a:lnTo>
                    <a:pt x="970" y="1059"/>
                  </a:lnTo>
                  <a:lnTo>
                    <a:pt x="970" y="1055"/>
                  </a:lnTo>
                  <a:lnTo>
                    <a:pt x="972" y="1053"/>
                  </a:lnTo>
                  <a:lnTo>
                    <a:pt x="974" y="1052"/>
                  </a:lnTo>
                  <a:lnTo>
                    <a:pt x="974" y="1051"/>
                  </a:lnTo>
                  <a:lnTo>
                    <a:pt x="975" y="1051"/>
                  </a:lnTo>
                  <a:lnTo>
                    <a:pt x="974" y="1048"/>
                  </a:lnTo>
                  <a:lnTo>
                    <a:pt x="974" y="1047"/>
                  </a:lnTo>
                  <a:lnTo>
                    <a:pt x="973" y="1043"/>
                  </a:lnTo>
                  <a:lnTo>
                    <a:pt x="973" y="1043"/>
                  </a:lnTo>
                  <a:lnTo>
                    <a:pt x="973" y="1042"/>
                  </a:lnTo>
                  <a:lnTo>
                    <a:pt x="971" y="1040"/>
                  </a:lnTo>
                  <a:lnTo>
                    <a:pt x="971" y="1039"/>
                  </a:lnTo>
                  <a:lnTo>
                    <a:pt x="969" y="1036"/>
                  </a:lnTo>
                  <a:lnTo>
                    <a:pt x="968" y="1034"/>
                  </a:lnTo>
                  <a:lnTo>
                    <a:pt x="967" y="1032"/>
                  </a:lnTo>
                  <a:lnTo>
                    <a:pt x="968" y="1032"/>
                  </a:lnTo>
                  <a:lnTo>
                    <a:pt x="968" y="1030"/>
                  </a:lnTo>
                  <a:lnTo>
                    <a:pt x="968" y="1030"/>
                  </a:lnTo>
                  <a:lnTo>
                    <a:pt x="964" y="1026"/>
                  </a:lnTo>
                  <a:lnTo>
                    <a:pt x="962" y="1025"/>
                  </a:lnTo>
                  <a:lnTo>
                    <a:pt x="959" y="1026"/>
                  </a:lnTo>
                  <a:lnTo>
                    <a:pt x="957" y="1027"/>
                  </a:lnTo>
                  <a:lnTo>
                    <a:pt x="954" y="1028"/>
                  </a:lnTo>
                  <a:lnTo>
                    <a:pt x="952" y="1029"/>
                  </a:lnTo>
                  <a:lnTo>
                    <a:pt x="951" y="1029"/>
                  </a:lnTo>
                  <a:lnTo>
                    <a:pt x="952" y="1030"/>
                  </a:lnTo>
                  <a:lnTo>
                    <a:pt x="951" y="1031"/>
                  </a:lnTo>
                  <a:lnTo>
                    <a:pt x="950" y="1030"/>
                  </a:lnTo>
                  <a:lnTo>
                    <a:pt x="948" y="1029"/>
                  </a:lnTo>
                  <a:lnTo>
                    <a:pt x="947" y="1031"/>
                  </a:lnTo>
                  <a:lnTo>
                    <a:pt x="946" y="1031"/>
                  </a:lnTo>
                  <a:lnTo>
                    <a:pt x="945" y="1031"/>
                  </a:lnTo>
                  <a:lnTo>
                    <a:pt x="942" y="1031"/>
                  </a:lnTo>
                  <a:lnTo>
                    <a:pt x="940" y="1032"/>
                  </a:lnTo>
                  <a:lnTo>
                    <a:pt x="938" y="1033"/>
                  </a:lnTo>
                  <a:lnTo>
                    <a:pt x="936" y="1034"/>
                  </a:lnTo>
                  <a:lnTo>
                    <a:pt x="935" y="1034"/>
                  </a:lnTo>
                  <a:lnTo>
                    <a:pt x="934" y="1034"/>
                  </a:lnTo>
                  <a:lnTo>
                    <a:pt x="934" y="1035"/>
                  </a:lnTo>
                  <a:lnTo>
                    <a:pt x="933" y="1035"/>
                  </a:lnTo>
                  <a:lnTo>
                    <a:pt x="931" y="1034"/>
                  </a:lnTo>
                  <a:lnTo>
                    <a:pt x="929" y="1034"/>
                  </a:lnTo>
                  <a:lnTo>
                    <a:pt x="928" y="1034"/>
                  </a:lnTo>
                  <a:lnTo>
                    <a:pt x="926" y="1034"/>
                  </a:lnTo>
                  <a:lnTo>
                    <a:pt x="926" y="1034"/>
                  </a:lnTo>
                  <a:lnTo>
                    <a:pt x="925" y="1034"/>
                  </a:lnTo>
                  <a:lnTo>
                    <a:pt x="917" y="1034"/>
                  </a:lnTo>
                  <a:lnTo>
                    <a:pt x="915" y="1033"/>
                  </a:lnTo>
                  <a:lnTo>
                    <a:pt x="914" y="1030"/>
                  </a:lnTo>
                  <a:lnTo>
                    <a:pt x="913" y="1030"/>
                  </a:lnTo>
                  <a:lnTo>
                    <a:pt x="911" y="1030"/>
                  </a:lnTo>
                  <a:lnTo>
                    <a:pt x="910" y="1029"/>
                  </a:lnTo>
                  <a:lnTo>
                    <a:pt x="909" y="1029"/>
                  </a:lnTo>
                  <a:lnTo>
                    <a:pt x="909" y="1027"/>
                  </a:lnTo>
                  <a:lnTo>
                    <a:pt x="910" y="1026"/>
                  </a:lnTo>
                  <a:lnTo>
                    <a:pt x="909" y="1025"/>
                  </a:lnTo>
                  <a:lnTo>
                    <a:pt x="909" y="1024"/>
                  </a:lnTo>
                  <a:lnTo>
                    <a:pt x="908" y="1022"/>
                  </a:lnTo>
                  <a:lnTo>
                    <a:pt x="906" y="1022"/>
                  </a:lnTo>
                  <a:lnTo>
                    <a:pt x="905" y="1022"/>
                  </a:lnTo>
                  <a:lnTo>
                    <a:pt x="905" y="1022"/>
                  </a:lnTo>
                  <a:lnTo>
                    <a:pt x="903" y="1022"/>
                  </a:lnTo>
                  <a:lnTo>
                    <a:pt x="903" y="1023"/>
                  </a:lnTo>
                  <a:lnTo>
                    <a:pt x="902" y="1023"/>
                  </a:lnTo>
                  <a:lnTo>
                    <a:pt x="901" y="1023"/>
                  </a:lnTo>
                  <a:lnTo>
                    <a:pt x="897" y="1023"/>
                  </a:lnTo>
                  <a:lnTo>
                    <a:pt x="897" y="1024"/>
                  </a:lnTo>
                  <a:lnTo>
                    <a:pt x="896" y="1024"/>
                  </a:lnTo>
                  <a:lnTo>
                    <a:pt x="895" y="1025"/>
                  </a:lnTo>
                  <a:lnTo>
                    <a:pt x="891" y="1024"/>
                  </a:lnTo>
                  <a:lnTo>
                    <a:pt x="888" y="1022"/>
                  </a:lnTo>
                  <a:lnTo>
                    <a:pt x="887" y="1023"/>
                  </a:lnTo>
                  <a:lnTo>
                    <a:pt x="886" y="1023"/>
                  </a:lnTo>
                  <a:lnTo>
                    <a:pt x="886" y="1023"/>
                  </a:lnTo>
                  <a:lnTo>
                    <a:pt x="884" y="1022"/>
                  </a:lnTo>
                  <a:lnTo>
                    <a:pt x="884" y="1022"/>
                  </a:lnTo>
                  <a:lnTo>
                    <a:pt x="884" y="1026"/>
                  </a:lnTo>
                  <a:lnTo>
                    <a:pt x="883" y="1027"/>
                  </a:lnTo>
                  <a:lnTo>
                    <a:pt x="883" y="1031"/>
                  </a:lnTo>
                  <a:lnTo>
                    <a:pt x="883" y="1032"/>
                  </a:lnTo>
                  <a:lnTo>
                    <a:pt x="883" y="1033"/>
                  </a:lnTo>
                  <a:lnTo>
                    <a:pt x="884" y="1034"/>
                  </a:lnTo>
                  <a:lnTo>
                    <a:pt x="884" y="1035"/>
                  </a:lnTo>
                  <a:lnTo>
                    <a:pt x="884" y="1037"/>
                  </a:lnTo>
                  <a:lnTo>
                    <a:pt x="883" y="1038"/>
                  </a:lnTo>
                  <a:lnTo>
                    <a:pt x="883" y="1039"/>
                  </a:lnTo>
                  <a:lnTo>
                    <a:pt x="879" y="1040"/>
                  </a:lnTo>
                  <a:lnTo>
                    <a:pt x="880" y="1041"/>
                  </a:lnTo>
                  <a:lnTo>
                    <a:pt x="882" y="1041"/>
                  </a:lnTo>
                  <a:lnTo>
                    <a:pt x="882" y="1042"/>
                  </a:lnTo>
                  <a:lnTo>
                    <a:pt x="883" y="1044"/>
                  </a:lnTo>
                  <a:lnTo>
                    <a:pt x="883" y="1047"/>
                  </a:lnTo>
                  <a:lnTo>
                    <a:pt x="882" y="1047"/>
                  </a:lnTo>
                  <a:lnTo>
                    <a:pt x="880" y="1046"/>
                  </a:lnTo>
                  <a:lnTo>
                    <a:pt x="880" y="1046"/>
                  </a:lnTo>
                  <a:lnTo>
                    <a:pt x="879" y="1046"/>
                  </a:lnTo>
                  <a:lnTo>
                    <a:pt x="877" y="1048"/>
                  </a:lnTo>
                  <a:lnTo>
                    <a:pt x="877" y="1049"/>
                  </a:lnTo>
                  <a:lnTo>
                    <a:pt x="876" y="1049"/>
                  </a:lnTo>
                  <a:lnTo>
                    <a:pt x="876" y="1051"/>
                  </a:lnTo>
                  <a:lnTo>
                    <a:pt x="875" y="1052"/>
                  </a:lnTo>
                  <a:lnTo>
                    <a:pt x="874" y="1052"/>
                  </a:lnTo>
                  <a:lnTo>
                    <a:pt x="873" y="1053"/>
                  </a:lnTo>
                  <a:lnTo>
                    <a:pt x="872" y="1053"/>
                  </a:lnTo>
                  <a:lnTo>
                    <a:pt x="871" y="1054"/>
                  </a:lnTo>
                  <a:lnTo>
                    <a:pt x="871" y="1057"/>
                  </a:lnTo>
                  <a:lnTo>
                    <a:pt x="870" y="1058"/>
                  </a:lnTo>
                  <a:lnTo>
                    <a:pt x="869" y="1058"/>
                  </a:lnTo>
                  <a:lnTo>
                    <a:pt x="869" y="1061"/>
                  </a:lnTo>
                  <a:lnTo>
                    <a:pt x="870" y="1062"/>
                  </a:lnTo>
                  <a:lnTo>
                    <a:pt x="870" y="1062"/>
                  </a:lnTo>
                  <a:lnTo>
                    <a:pt x="869" y="1063"/>
                  </a:lnTo>
                  <a:lnTo>
                    <a:pt x="869" y="1064"/>
                  </a:lnTo>
                  <a:lnTo>
                    <a:pt x="868" y="1065"/>
                  </a:lnTo>
                  <a:lnTo>
                    <a:pt x="868" y="1067"/>
                  </a:lnTo>
                  <a:lnTo>
                    <a:pt x="866" y="1067"/>
                  </a:lnTo>
                  <a:lnTo>
                    <a:pt x="865" y="1066"/>
                  </a:lnTo>
                  <a:lnTo>
                    <a:pt x="865" y="1067"/>
                  </a:lnTo>
                  <a:lnTo>
                    <a:pt x="864" y="1068"/>
                  </a:lnTo>
                  <a:lnTo>
                    <a:pt x="862" y="1066"/>
                  </a:lnTo>
                  <a:lnTo>
                    <a:pt x="861" y="1066"/>
                  </a:lnTo>
                  <a:lnTo>
                    <a:pt x="859" y="1064"/>
                  </a:lnTo>
                  <a:lnTo>
                    <a:pt x="857" y="1065"/>
                  </a:lnTo>
                  <a:lnTo>
                    <a:pt x="857" y="1067"/>
                  </a:lnTo>
                  <a:lnTo>
                    <a:pt x="856" y="1068"/>
                  </a:lnTo>
                  <a:lnTo>
                    <a:pt x="855" y="1068"/>
                  </a:lnTo>
                  <a:lnTo>
                    <a:pt x="855" y="1069"/>
                  </a:lnTo>
                  <a:lnTo>
                    <a:pt x="856" y="1070"/>
                  </a:lnTo>
                  <a:lnTo>
                    <a:pt x="857" y="1071"/>
                  </a:lnTo>
                  <a:lnTo>
                    <a:pt x="856" y="1072"/>
                  </a:lnTo>
                  <a:lnTo>
                    <a:pt x="854" y="1075"/>
                  </a:lnTo>
                  <a:lnTo>
                    <a:pt x="854" y="1076"/>
                  </a:lnTo>
                  <a:lnTo>
                    <a:pt x="853" y="1077"/>
                  </a:lnTo>
                  <a:lnTo>
                    <a:pt x="853" y="1078"/>
                  </a:lnTo>
                  <a:lnTo>
                    <a:pt x="853" y="1079"/>
                  </a:lnTo>
                  <a:lnTo>
                    <a:pt x="853" y="1080"/>
                  </a:lnTo>
                  <a:lnTo>
                    <a:pt x="853" y="1081"/>
                  </a:lnTo>
                  <a:lnTo>
                    <a:pt x="848" y="1081"/>
                  </a:lnTo>
                  <a:lnTo>
                    <a:pt x="847" y="1080"/>
                  </a:lnTo>
                  <a:lnTo>
                    <a:pt x="849" y="1077"/>
                  </a:lnTo>
                  <a:lnTo>
                    <a:pt x="848" y="1077"/>
                  </a:lnTo>
                  <a:lnTo>
                    <a:pt x="848" y="1075"/>
                  </a:lnTo>
                  <a:lnTo>
                    <a:pt x="847" y="1075"/>
                  </a:lnTo>
                  <a:lnTo>
                    <a:pt x="847" y="1072"/>
                  </a:lnTo>
                  <a:lnTo>
                    <a:pt x="845" y="1072"/>
                  </a:lnTo>
                  <a:lnTo>
                    <a:pt x="846" y="1073"/>
                  </a:lnTo>
                  <a:lnTo>
                    <a:pt x="845" y="1073"/>
                  </a:lnTo>
                  <a:lnTo>
                    <a:pt x="845" y="1075"/>
                  </a:lnTo>
                  <a:lnTo>
                    <a:pt x="846" y="1077"/>
                  </a:lnTo>
                  <a:lnTo>
                    <a:pt x="845" y="1078"/>
                  </a:lnTo>
                  <a:lnTo>
                    <a:pt x="845" y="1080"/>
                  </a:lnTo>
                  <a:lnTo>
                    <a:pt x="843" y="1080"/>
                  </a:lnTo>
                  <a:lnTo>
                    <a:pt x="843" y="1080"/>
                  </a:lnTo>
                  <a:lnTo>
                    <a:pt x="842" y="1080"/>
                  </a:lnTo>
                  <a:lnTo>
                    <a:pt x="844" y="1082"/>
                  </a:lnTo>
                  <a:lnTo>
                    <a:pt x="844" y="1083"/>
                  </a:lnTo>
                  <a:lnTo>
                    <a:pt x="845" y="1083"/>
                  </a:lnTo>
                  <a:lnTo>
                    <a:pt x="843" y="1083"/>
                  </a:lnTo>
                  <a:lnTo>
                    <a:pt x="843" y="1082"/>
                  </a:lnTo>
                  <a:lnTo>
                    <a:pt x="840" y="1083"/>
                  </a:lnTo>
                  <a:lnTo>
                    <a:pt x="840" y="1086"/>
                  </a:lnTo>
                  <a:lnTo>
                    <a:pt x="837" y="1086"/>
                  </a:lnTo>
                  <a:lnTo>
                    <a:pt x="836" y="1085"/>
                  </a:lnTo>
                  <a:lnTo>
                    <a:pt x="835" y="1085"/>
                  </a:lnTo>
                  <a:lnTo>
                    <a:pt x="835" y="1087"/>
                  </a:lnTo>
                  <a:lnTo>
                    <a:pt x="834" y="1087"/>
                  </a:lnTo>
                  <a:lnTo>
                    <a:pt x="833" y="1087"/>
                  </a:lnTo>
                  <a:lnTo>
                    <a:pt x="832" y="1087"/>
                  </a:lnTo>
                  <a:lnTo>
                    <a:pt x="831" y="1087"/>
                  </a:lnTo>
                  <a:lnTo>
                    <a:pt x="830" y="1086"/>
                  </a:lnTo>
                  <a:lnTo>
                    <a:pt x="830" y="1085"/>
                  </a:lnTo>
                  <a:lnTo>
                    <a:pt x="829" y="1084"/>
                  </a:lnTo>
                  <a:lnTo>
                    <a:pt x="826" y="1084"/>
                  </a:lnTo>
                  <a:lnTo>
                    <a:pt x="825" y="1084"/>
                  </a:lnTo>
                  <a:lnTo>
                    <a:pt x="824" y="1082"/>
                  </a:lnTo>
                  <a:lnTo>
                    <a:pt x="822" y="1081"/>
                  </a:lnTo>
                  <a:lnTo>
                    <a:pt x="820" y="1080"/>
                  </a:lnTo>
                  <a:lnTo>
                    <a:pt x="820" y="1079"/>
                  </a:lnTo>
                  <a:lnTo>
                    <a:pt x="820" y="1078"/>
                  </a:lnTo>
                  <a:lnTo>
                    <a:pt x="819" y="1077"/>
                  </a:lnTo>
                  <a:lnTo>
                    <a:pt x="816" y="1077"/>
                  </a:lnTo>
                  <a:lnTo>
                    <a:pt x="816" y="1078"/>
                  </a:lnTo>
                  <a:lnTo>
                    <a:pt x="816" y="1080"/>
                  </a:lnTo>
                  <a:lnTo>
                    <a:pt x="815" y="1080"/>
                  </a:lnTo>
                  <a:lnTo>
                    <a:pt x="816" y="1081"/>
                  </a:lnTo>
                  <a:lnTo>
                    <a:pt x="816" y="1085"/>
                  </a:lnTo>
                  <a:lnTo>
                    <a:pt x="814" y="1088"/>
                  </a:lnTo>
                  <a:lnTo>
                    <a:pt x="810" y="1092"/>
                  </a:lnTo>
                  <a:lnTo>
                    <a:pt x="808" y="1093"/>
                  </a:lnTo>
                  <a:lnTo>
                    <a:pt x="806" y="1096"/>
                  </a:lnTo>
                  <a:lnTo>
                    <a:pt x="803" y="1097"/>
                  </a:lnTo>
                  <a:lnTo>
                    <a:pt x="799" y="1097"/>
                  </a:lnTo>
                  <a:lnTo>
                    <a:pt x="799" y="1097"/>
                  </a:lnTo>
                  <a:lnTo>
                    <a:pt x="798" y="1097"/>
                  </a:lnTo>
                  <a:lnTo>
                    <a:pt x="796" y="1096"/>
                  </a:lnTo>
                  <a:lnTo>
                    <a:pt x="795" y="1093"/>
                  </a:lnTo>
                  <a:lnTo>
                    <a:pt x="792" y="1089"/>
                  </a:lnTo>
                  <a:lnTo>
                    <a:pt x="792" y="1088"/>
                  </a:lnTo>
                  <a:lnTo>
                    <a:pt x="794" y="1087"/>
                  </a:lnTo>
                  <a:lnTo>
                    <a:pt x="794" y="1086"/>
                  </a:lnTo>
                  <a:lnTo>
                    <a:pt x="795" y="1084"/>
                  </a:lnTo>
                  <a:lnTo>
                    <a:pt x="795" y="1083"/>
                  </a:lnTo>
                  <a:lnTo>
                    <a:pt x="792" y="1082"/>
                  </a:lnTo>
                  <a:lnTo>
                    <a:pt x="792" y="1082"/>
                  </a:lnTo>
                  <a:lnTo>
                    <a:pt x="792" y="1081"/>
                  </a:lnTo>
                  <a:lnTo>
                    <a:pt x="790" y="1080"/>
                  </a:lnTo>
                  <a:lnTo>
                    <a:pt x="787" y="1080"/>
                  </a:lnTo>
                  <a:lnTo>
                    <a:pt x="787" y="1080"/>
                  </a:lnTo>
                  <a:lnTo>
                    <a:pt x="787" y="1080"/>
                  </a:lnTo>
                  <a:lnTo>
                    <a:pt x="785" y="1079"/>
                  </a:lnTo>
                  <a:lnTo>
                    <a:pt x="785" y="1077"/>
                  </a:lnTo>
                  <a:lnTo>
                    <a:pt x="786" y="1077"/>
                  </a:lnTo>
                  <a:lnTo>
                    <a:pt x="787" y="1076"/>
                  </a:lnTo>
                  <a:lnTo>
                    <a:pt x="790" y="1076"/>
                  </a:lnTo>
                  <a:lnTo>
                    <a:pt x="791" y="1076"/>
                  </a:lnTo>
                  <a:lnTo>
                    <a:pt x="791" y="1075"/>
                  </a:lnTo>
                  <a:lnTo>
                    <a:pt x="790" y="1074"/>
                  </a:lnTo>
                  <a:lnTo>
                    <a:pt x="789" y="1073"/>
                  </a:lnTo>
                  <a:lnTo>
                    <a:pt x="787" y="1073"/>
                  </a:lnTo>
                  <a:lnTo>
                    <a:pt x="786" y="1074"/>
                  </a:lnTo>
                  <a:lnTo>
                    <a:pt x="784" y="1074"/>
                  </a:lnTo>
                  <a:lnTo>
                    <a:pt x="784" y="1075"/>
                  </a:lnTo>
                  <a:lnTo>
                    <a:pt x="784" y="1075"/>
                  </a:lnTo>
                  <a:lnTo>
                    <a:pt x="784" y="1076"/>
                  </a:lnTo>
                  <a:lnTo>
                    <a:pt x="783" y="1076"/>
                  </a:lnTo>
                  <a:lnTo>
                    <a:pt x="782" y="1075"/>
                  </a:lnTo>
                  <a:lnTo>
                    <a:pt x="781" y="1075"/>
                  </a:lnTo>
                  <a:lnTo>
                    <a:pt x="780" y="1073"/>
                  </a:lnTo>
                  <a:lnTo>
                    <a:pt x="778" y="1073"/>
                  </a:lnTo>
                  <a:lnTo>
                    <a:pt x="778" y="1072"/>
                  </a:lnTo>
                  <a:lnTo>
                    <a:pt x="777" y="1069"/>
                  </a:lnTo>
                  <a:lnTo>
                    <a:pt x="775" y="1068"/>
                  </a:lnTo>
                  <a:lnTo>
                    <a:pt x="774" y="1068"/>
                  </a:lnTo>
                  <a:lnTo>
                    <a:pt x="773" y="1070"/>
                  </a:lnTo>
                  <a:lnTo>
                    <a:pt x="773" y="1071"/>
                  </a:lnTo>
                  <a:lnTo>
                    <a:pt x="773" y="1072"/>
                  </a:lnTo>
                  <a:lnTo>
                    <a:pt x="773" y="1073"/>
                  </a:lnTo>
                  <a:lnTo>
                    <a:pt x="773" y="1074"/>
                  </a:lnTo>
                  <a:lnTo>
                    <a:pt x="778" y="1079"/>
                  </a:lnTo>
                  <a:lnTo>
                    <a:pt x="779" y="1079"/>
                  </a:lnTo>
                  <a:lnTo>
                    <a:pt x="779" y="1080"/>
                  </a:lnTo>
                  <a:lnTo>
                    <a:pt x="780" y="1079"/>
                  </a:lnTo>
                  <a:lnTo>
                    <a:pt x="781" y="1078"/>
                  </a:lnTo>
                  <a:lnTo>
                    <a:pt x="782" y="1078"/>
                  </a:lnTo>
                  <a:lnTo>
                    <a:pt x="782" y="1078"/>
                  </a:lnTo>
                  <a:lnTo>
                    <a:pt x="782" y="1080"/>
                  </a:lnTo>
                  <a:lnTo>
                    <a:pt x="782" y="1081"/>
                  </a:lnTo>
                  <a:lnTo>
                    <a:pt x="780" y="1082"/>
                  </a:lnTo>
                  <a:lnTo>
                    <a:pt x="780" y="1082"/>
                  </a:lnTo>
                  <a:lnTo>
                    <a:pt x="778" y="1082"/>
                  </a:lnTo>
                  <a:lnTo>
                    <a:pt x="777" y="1084"/>
                  </a:lnTo>
                  <a:lnTo>
                    <a:pt x="776" y="1086"/>
                  </a:lnTo>
                  <a:lnTo>
                    <a:pt x="775" y="1086"/>
                  </a:lnTo>
                  <a:lnTo>
                    <a:pt x="773" y="1084"/>
                  </a:lnTo>
                  <a:lnTo>
                    <a:pt x="770" y="1082"/>
                  </a:lnTo>
                  <a:lnTo>
                    <a:pt x="770" y="1081"/>
                  </a:lnTo>
                  <a:lnTo>
                    <a:pt x="769" y="1080"/>
                  </a:lnTo>
                  <a:lnTo>
                    <a:pt x="769" y="1079"/>
                  </a:lnTo>
                  <a:lnTo>
                    <a:pt x="770" y="1078"/>
                  </a:lnTo>
                  <a:lnTo>
                    <a:pt x="770" y="1076"/>
                  </a:lnTo>
                  <a:lnTo>
                    <a:pt x="769" y="1074"/>
                  </a:lnTo>
                  <a:lnTo>
                    <a:pt x="769" y="1072"/>
                  </a:lnTo>
                  <a:lnTo>
                    <a:pt x="766" y="1067"/>
                  </a:lnTo>
                  <a:lnTo>
                    <a:pt x="766" y="1065"/>
                  </a:lnTo>
                  <a:lnTo>
                    <a:pt x="764" y="1063"/>
                  </a:lnTo>
                  <a:lnTo>
                    <a:pt x="763" y="1063"/>
                  </a:lnTo>
                  <a:lnTo>
                    <a:pt x="763" y="1061"/>
                  </a:lnTo>
                  <a:lnTo>
                    <a:pt x="764" y="1061"/>
                  </a:lnTo>
                  <a:lnTo>
                    <a:pt x="765" y="1062"/>
                  </a:lnTo>
                  <a:lnTo>
                    <a:pt x="767" y="1063"/>
                  </a:lnTo>
                  <a:lnTo>
                    <a:pt x="770" y="1063"/>
                  </a:lnTo>
                  <a:lnTo>
                    <a:pt x="770" y="1063"/>
                  </a:lnTo>
                  <a:lnTo>
                    <a:pt x="769" y="1062"/>
                  </a:lnTo>
                  <a:lnTo>
                    <a:pt x="769" y="1060"/>
                  </a:lnTo>
                  <a:lnTo>
                    <a:pt x="770" y="1060"/>
                  </a:lnTo>
                  <a:lnTo>
                    <a:pt x="772" y="1059"/>
                  </a:lnTo>
                  <a:lnTo>
                    <a:pt x="772" y="1058"/>
                  </a:lnTo>
                  <a:lnTo>
                    <a:pt x="772" y="1057"/>
                  </a:lnTo>
                  <a:lnTo>
                    <a:pt x="773" y="1057"/>
                  </a:lnTo>
                  <a:lnTo>
                    <a:pt x="774" y="1056"/>
                  </a:lnTo>
                  <a:lnTo>
                    <a:pt x="773" y="1056"/>
                  </a:lnTo>
                  <a:lnTo>
                    <a:pt x="772" y="1056"/>
                  </a:lnTo>
                  <a:lnTo>
                    <a:pt x="771" y="1056"/>
                  </a:lnTo>
                  <a:lnTo>
                    <a:pt x="771" y="1056"/>
                  </a:lnTo>
                  <a:lnTo>
                    <a:pt x="769" y="1056"/>
                  </a:lnTo>
                  <a:lnTo>
                    <a:pt x="769" y="1055"/>
                  </a:lnTo>
                  <a:lnTo>
                    <a:pt x="770" y="1054"/>
                  </a:lnTo>
                  <a:lnTo>
                    <a:pt x="770" y="1053"/>
                  </a:lnTo>
                  <a:lnTo>
                    <a:pt x="769" y="1053"/>
                  </a:lnTo>
                  <a:lnTo>
                    <a:pt x="769" y="1054"/>
                  </a:lnTo>
                  <a:lnTo>
                    <a:pt x="767" y="1054"/>
                  </a:lnTo>
                  <a:lnTo>
                    <a:pt x="767" y="1053"/>
                  </a:lnTo>
                  <a:lnTo>
                    <a:pt x="765" y="1053"/>
                  </a:lnTo>
                  <a:lnTo>
                    <a:pt x="763" y="1055"/>
                  </a:lnTo>
                  <a:lnTo>
                    <a:pt x="762" y="1055"/>
                  </a:lnTo>
                  <a:lnTo>
                    <a:pt x="760" y="1057"/>
                  </a:lnTo>
                  <a:lnTo>
                    <a:pt x="759" y="1056"/>
                  </a:lnTo>
                  <a:lnTo>
                    <a:pt x="758" y="1056"/>
                  </a:lnTo>
                  <a:lnTo>
                    <a:pt x="758" y="1058"/>
                  </a:lnTo>
                  <a:lnTo>
                    <a:pt x="758" y="1058"/>
                  </a:lnTo>
                  <a:lnTo>
                    <a:pt x="757" y="1059"/>
                  </a:lnTo>
                  <a:lnTo>
                    <a:pt x="756" y="1059"/>
                  </a:lnTo>
                  <a:lnTo>
                    <a:pt x="754" y="1061"/>
                  </a:lnTo>
                  <a:lnTo>
                    <a:pt x="753" y="1062"/>
                  </a:lnTo>
                  <a:lnTo>
                    <a:pt x="754" y="1063"/>
                  </a:lnTo>
                  <a:lnTo>
                    <a:pt x="754" y="1065"/>
                  </a:lnTo>
                  <a:lnTo>
                    <a:pt x="752" y="1067"/>
                  </a:lnTo>
                  <a:lnTo>
                    <a:pt x="752" y="1067"/>
                  </a:lnTo>
                  <a:lnTo>
                    <a:pt x="753" y="1070"/>
                  </a:lnTo>
                  <a:lnTo>
                    <a:pt x="757" y="1072"/>
                  </a:lnTo>
                  <a:lnTo>
                    <a:pt x="757" y="1073"/>
                  </a:lnTo>
                  <a:lnTo>
                    <a:pt x="753" y="1077"/>
                  </a:lnTo>
                  <a:lnTo>
                    <a:pt x="754" y="1081"/>
                  </a:lnTo>
                  <a:lnTo>
                    <a:pt x="753" y="1082"/>
                  </a:lnTo>
                  <a:lnTo>
                    <a:pt x="752" y="1083"/>
                  </a:lnTo>
                  <a:lnTo>
                    <a:pt x="752" y="1083"/>
                  </a:lnTo>
                  <a:lnTo>
                    <a:pt x="750" y="1081"/>
                  </a:lnTo>
                  <a:lnTo>
                    <a:pt x="750" y="1081"/>
                  </a:lnTo>
                  <a:lnTo>
                    <a:pt x="744" y="1074"/>
                  </a:lnTo>
                  <a:lnTo>
                    <a:pt x="743" y="1074"/>
                  </a:lnTo>
                  <a:lnTo>
                    <a:pt x="742" y="1073"/>
                  </a:lnTo>
                  <a:lnTo>
                    <a:pt x="741" y="1073"/>
                  </a:lnTo>
                  <a:lnTo>
                    <a:pt x="741" y="1072"/>
                  </a:lnTo>
                  <a:lnTo>
                    <a:pt x="739" y="1071"/>
                  </a:lnTo>
                  <a:lnTo>
                    <a:pt x="736" y="1070"/>
                  </a:lnTo>
                  <a:lnTo>
                    <a:pt x="735" y="1070"/>
                  </a:lnTo>
                  <a:lnTo>
                    <a:pt x="734" y="1069"/>
                  </a:lnTo>
                  <a:lnTo>
                    <a:pt x="733" y="1069"/>
                  </a:lnTo>
                  <a:lnTo>
                    <a:pt x="732" y="1068"/>
                  </a:lnTo>
                  <a:lnTo>
                    <a:pt x="729" y="1068"/>
                  </a:lnTo>
                  <a:lnTo>
                    <a:pt x="729" y="1067"/>
                  </a:lnTo>
                  <a:lnTo>
                    <a:pt x="726" y="1066"/>
                  </a:lnTo>
                  <a:lnTo>
                    <a:pt x="725" y="1066"/>
                  </a:lnTo>
                  <a:lnTo>
                    <a:pt x="724" y="1066"/>
                  </a:lnTo>
                  <a:lnTo>
                    <a:pt x="722" y="1065"/>
                  </a:lnTo>
                  <a:lnTo>
                    <a:pt x="721" y="1065"/>
                  </a:lnTo>
                  <a:lnTo>
                    <a:pt x="720" y="1065"/>
                  </a:lnTo>
                  <a:lnTo>
                    <a:pt x="719" y="1064"/>
                  </a:lnTo>
                  <a:lnTo>
                    <a:pt x="717" y="1062"/>
                  </a:lnTo>
                  <a:lnTo>
                    <a:pt x="716" y="1061"/>
                  </a:lnTo>
                  <a:lnTo>
                    <a:pt x="715" y="1059"/>
                  </a:lnTo>
                  <a:lnTo>
                    <a:pt x="713" y="1057"/>
                  </a:lnTo>
                  <a:lnTo>
                    <a:pt x="711" y="1055"/>
                  </a:lnTo>
                  <a:lnTo>
                    <a:pt x="709" y="1053"/>
                  </a:lnTo>
                  <a:lnTo>
                    <a:pt x="709" y="1053"/>
                  </a:lnTo>
                  <a:lnTo>
                    <a:pt x="709" y="1053"/>
                  </a:lnTo>
                  <a:lnTo>
                    <a:pt x="706" y="1050"/>
                  </a:lnTo>
                  <a:lnTo>
                    <a:pt x="706" y="1048"/>
                  </a:lnTo>
                  <a:lnTo>
                    <a:pt x="702" y="1045"/>
                  </a:lnTo>
                  <a:lnTo>
                    <a:pt x="702" y="1045"/>
                  </a:lnTo>
                  <a:lnTo>
                    <a:pt x="697" y="1040"/>
                  </a:lnTo>
                  <a:lnTo>
                    <a:pt x="694" y="1039"/>
                  </a:lnTo>
                  <a:lnTo>
                    <a:pt x="694" y="1038"/>
                  </a:lnTo>
                  <a:lnTo>
                    <a:pt x="688" y="1038"/>
                  </a:lnTo>
                  <a:lnTo>
                    <a:pt x="687" y="1039"/>
                  </a:lnTo>
                  <a:lnTo>
                    <a:pt x="685" y="1040"/>
                  </a:lnTo>
                  <a:lnTo>
                    <a:pt x="685" y="1044"/>
                  </a:lnTo>
                  <a:lnTo>
                    <a:pt x="683" y="1045"/>
                  </a:lnTo>
                  <a:lnTo>
                    <a:pt x="683" y="1045"/>
                  </a:lnTo>
                  <a:lnTo>
                    <a:pt x="681" y="1045"/>
                  </a:lnTo>
                  <a:lnTo>
                    <a:pt x="681" y="1044"/>
                  </a:lnTo>
                  <a:lnTo>
                    <a:pt x="680" y="1042"/>
                  </a:lnTo>
                  <a:lnTo>
                    <a:pt x="680" y="1040"/>
                  </a:lnTo>
                  <a:lnTo>
                    <a:pt x="678" y="1039"/>
                  </a:lnTo>
                  <a:lnTo>
                    <a:pt x="678" y="1038"/>
                  </a:lnTo>
                  <a:lnTo>
                    <a:pt x="676" y="1037"/>
                  </a:lnTo>
                  <a:lnTo>
                    <a:pt x="674" y="1035"/>
                  </a:lnTo>
                  <a:lnTo>
                    <a:pt x="673" y="1035"/>
                  </a:lnTo>
                  <a:lnTo>
                    <a:pt x="671" y="1032"/>
                  </a:lnTo>
                  <a:lnTo>
                    <a:pt x="670" y="1030"/>
                  </a:lnTo>
                  <a:lnTo>
                    <a:pt x="669" y="1029"/>
                  </a:lnTo>
                  <a:lnTo>
                    <a:pt x="669" y="1029"/>
                  </a:lnTo>
                  <a:lnTo>
                    <a:pt x="668" y="1028"/>
                  </a:lnTo>
                  <a:lnTo>
                    <a:pt x="668" y="1028"/>
                  </a:lnTo>
                  <a:lnTo>
                    <a:pt x="664" y="1024"/>
                  </a:lnTo>
                  <a:lnTo>
                    <a:pt x="663" y="1022"/>
                  </a:lnTo>
                  <a:lnTo>
                    <a:pt x="663" y="1021"/>
                  </a:lnTo>
                  <a:lnTo>
                    <a:pt x="662" y="1020"/>
                  </a:lnTo>
                  <a:lnTo>
                    <a:pt x="662" y="1020"/>
                  </a:lnTo>
                  <a:lnTo>
                    <a:pt x="660" y="1018"/>
                  </a:lnTo>
                  <a:lnTo>
                    <a:pt x="657" y="1017"/>
                  </a:lnTo>
                  <a:lnTo>
                    <a:pt x="656" y="1017"/>
                  </a:lnTo>
                  <a:lnTo>
                    <a:pt x="655" y="1016"/>
                  </a:lnTo>
                  <a:lnTo>
                    <a:pt x="652" y="1015"/>
                  </a:lnTo>
                  <a:lnTo>
                    <a:pt x="648" y="1012"/>
                  </a:lnTo>
                  <a:lnTo>
                    <a:pt x="648" y="1011"/>
                  </a:lnTo>
                  <a:lnTo>
                    <a:pt x="647" y="1011"/>
                  </a:lnTo>
                  <a:lnTo>
                    <a:pt x="647" y="1010"/>
                  </a:lnTo>
                  <a:lnTo>
                    <a:pt x="647" y="1010"/>
                  </a:lnTo>
                  <a:lnTo>
                    <a:pt x="645" y="1008"/>
                  </a:lnTo>
                  <a:lnTo>
                    <a:pt x="645" y="1007"/>
                  </a:lnTo>
                  <a:lnTo>
                    <a:pt x="643" y="1004"/>
                  </a:lnTo>
                  <a:lnTo>
                    <a:pt x="643" y="1002"/>
                  </a:lnTo>
                  <a:lnTo>
                    <a:pt x="642" y="1001"/>
                  </a:lnTo>
                  <a:lnTo>
                    <a:pt x="642" y="1000"/>
                  </a:lnTo>
                  <a:lnTo>
                    <a:pt x="640" y="999"/>
                  </a:lnTo>
                  <a:lnTo>
                    <a:pt x="640" y="997"/>
                  </a:lnTo>
                  <a:lnTo>
                    <a:pt x="638" y="995"/>
                  </a:lnTo>
                  <a:lnTo>
                    <a:pt x="637" y="995"/>
                  </a:lnTo>
                  <a:lnTo>
                    <a:pt x="636" y="994"/>
                  </a:lnTo>
                  <a:lnTo>
                    <a:pt x="635" y="994"/>
                  </a:lnTo>
                  <a:lnTo>
                    <a:pt x="633" y="993"/>
                  </a:lnTo>
                  <a:lnTo>
                    <a:pt x="632" y="993"/>
                  </a:lnTo>
                  <a:lnTo>
                    <a:pt x="631" y="992"/>
                  </a:lnTo>
                  <a:lnTo>
                    <a:pt x="629" y="992"/>
                  </a:lnTo>
                  <a:lnTo>
                    <a:pt x="628" y="992"/>
                  </a:lnTo>
                  <a:lnTo>
                    <a:pt x="627" y="989"/>
                  </a:lnTo>
                  <a:lnTo>
                    <a:pt x="625" y="988"/>
                  </a:lnTo>
                  <a:lnTo>
                    <a:pt x="624" y="987"/>
                  </a:lnTo>
                  <a:lnTo>
                    <a:pt x="623" y="987"/>
                  </a:lnTo>
                  <a:lnTo>
                    <a:pt x="623" y="986"/>
                  </a:lnTo>
                  <a:lnTo>
                    <a:pt x="620" y="986"/>
                  </a:lnTo>
                  <a:lnTo>
                    <a:pt x="618" y="985"/>
                  </a:lnTo>
                  <a:lnTo>
                    <a:pt x="615" y="985"/>
                  </a:lnTo>
                  <a:lnTo>
                    <a:pt x="613" y="984"/>
                  </a:lnTo>
                  <a:lnTo>
                    <a:pt x="611" y="984"/>
                  </a:lnTo>
                  <a:lnTo>
                    <a:pt x="610" y="984"/>
                  </a:lnTo>
                  <a:lnTo>
                    <a:pt x="610" y="984"/>
                  </a:lnTo>
                  <a:lnTo>
                    <a:pt x="606" y="987"/>
                  </a:lnTo>
                  <a:lnTo>
                    <a:pt x="606" y="990"/>
                  </a:lnTo>
                  <a:lnTo>
                    <a:pt x="605" y="990"/>
                  </a:lnTo>
                  <a:lnTo>
                    <a:pt x="604" y="990"/>
                  </a:lnTo>
                  <a:lnTo>
                    <a:pt x="603" y="988"/>
                  </a:lnTo>
                  <a:lnTo>
                    <a:pt x="601" y="986"/>
                  </a:lnTo>
                  <a:lnTo>
                    <a:pt x="599" y="986"/>
                  </a:lnTo>
                  <a:lnTo>
                    <a:pt x="597" y="987"/>
                  </a:lnTo>
                  <a:lnTo>
                    <a:pt x="595" y="987"/>
                  </a:lnTo>
                  <a:lnTo>
                    <a:pt x="594" y="988"/>
                  </a:lnTo>
                  <a:lnTo>
                    <a:pt x="592" y="990"/>
                  </a:lnTo>
                  <a:lnTo>
                    <a:pt x="592" y="991"/>
                  </a:lnTo>
                  <a:lnTo>
                    <a:pt x="592" y="992"/>
                  </a:lnTo>
                  <a:lnTo>
                    <a:pt x="592" y="992"/>
                  </a:lnTo>
                  <a:lnTo>
                    <a:pt x="592" y="993"/>
                  </a:lnTo>
                  <a:lnTo>
                    <a:pt x="592" y="994"/>
                  </a:lnTo>
                  <a:lnTo>
                    <a:pt x="591" y="995"/>
                  </a:lnTo>
                  <a:lnTo>
                    <a:pt x="590" y="995"/>
                  </a:lnTo>
                  <a:lnTo>
                    <a:pt x="587" y="997"/>
                  </a:lnTo>
                  <a:lnTo>
                    <a:pt x="585" y="997"/>
                  </a:lnTo>
                  <a:lnTo>
                    <a:pt x="584" y="998"/>
                  </a:lnTo>
                  <a:lnTo>
                    <a:pt x="583" y="998"/>
                  </a:lnTo>
                  <a:lnTo>
                    <a:pt x="583" y="998"/>
                  </a:lnTo>
                  <a:lnTo>
                    <a:pt x="582" y="998"/>
                  </a:lnTo>
                  <a:lnTo>
                    <a:pt x="580" y="1000"/>
                  </a:lnTo>
                  <a:lnTo>
                    <a:pt x="579" y="1000"/>
                  </a:lnTo>
                  <a:lnTo>
                    <a:pt x="578" y="1001"/>
                  </a:lnTo>
                  <a:lnTo>
                    <a:pt x="577" y="1001"/>
                  </a:lnTo>
                  <a:lnTo>
                    <a:pt x="575" y="1002"/>
                  </a:lnTo>
                  <a:lnTo>
                    <a:pt x="571" y="1002"/>
                  </a:lnTo>
                  <a:lnTo>
                    <a:pt x="571" y="1003"/>
                  </a:lnTo>
                  <a:lnTo>
                    <a:pt x="569" y="1003"/>
                  </a:lnTo>
                  <a:lnTo>
                    <a:pt x="569" y="1003"/>
                  </a:lnTo>
                  <a:lnTo>
                    <a:pt x="567" y="1005"/>
                  </a:lnTo>
                  <a:lnTo>
                    <a:pt x="567" y="1005"/>
                  </a:lnTo>
                  <a:lnTo>
                    <a:pt x="566" y="1006"/>
                  </a:lnTo>
                  <a:lnTo>
                    <a:pt x="563" y="1006"/>
                  </a:lnTo>
                  <a:lnTo>
                    <a:pt x="561" y="1002"/>
                  </a:lnTo>
                  <a:lnTo>
                    <a:pt x="557" y="997"/>
                  </a:lnTo>
                  <a:lnTo>
                    <a:pt x="557" y="996"/>
                  </a:lnTo>
                  <a:lnTo>
                    <a:pt x="556" y="994"/>
                  </a:lnTo>
                  <a:lnTo>
                    <a:pt x="555" y="991"/>
                  </a:lnTo>
                  <a:lnTo>
                    <a:pt x="554" y="991"/>
                  </a:lnTo>
                  <a:lnTo>
                    <a:pt x="554" y="990"/>
                  </a:lnTo>
                  <a:lnTo>
                    <a:pt x="552" y="988"/>
                  </a:lnTo>
                  <a:lnTo>
                    <a:pt x="552" y="986"/>
                  </a:lnTo>
                  <a:lnTo>
                    <a:pt x="553" y="985"/>
                  </a:lnTo>
                  <a:lnTo>
                    <a:pt x="553" y="983"/>
                  </a:lnTo>
                  <a:lnTo>
                    <a:pt x="553" y="983"/>
                  </a:lnTo>
                  <a:lnTo>
                    <a:pt x="552" y="981"/>
                  </a:lnTo>
                  <a:lnTo>
                    <a:pt x="551" y="980"/>
                  </a:lnTo>
                  <a:lnTo>
                    <a:pt x="550" y="980"/>
                  </a:lnTo>
                  <a:lnTo>
                    <a:pt x="550" y="979"/>
                  </a:lnTo>
                  <a:lnTo>
                    <a:pt x="549" y="977"/>
                  </a:lnTo>
                  <a:lnTo>
                    <a:pt x="548" y="977"/>
                  </a:lnTo>
                  <a:lnTo>
                    <a:pt x="547" y="977"/>
                  </a:lnTo>
                  <a:lnTo>
                    <a:pt x="546" y="977"/>
                  </a:lnTo>
                  <a:lnTo>
                    <a:pt x="545" y="979"/>
                  </a:lnTo>
                  <a:lnTo>
                    <a:pt x="544" y="979"/>
                  </a:lnTo>
                  <a:lnTo>
                    <a:pt x="543" y="980"/>
                  </a:lnTo>
                  <a:lnTo>
                    <a:pt x="542" y="979"/>
                  </a:lnTo>
                  <a:lnTo>
                    <a:pt x="541" y="977"/>
                  </a:lnTo>
                  <a:lnTo>
                    <a:pt x="541" y="975"/>
                  </a:lnTo>
                  <a:lnTo>
                    <a:pt x="542" y="974"/>
                  </a:lnTo>
                  <a:lnTo>
                    <a:pt x="544" y="974"/>
                  </a:lnTo>
                  <a:lnTo>
                    <a:pt x="547" y="971"/>
                  </a:lnTo>
                  <a:lnTo>
                    <a:pt x="547" y="970"/>
                  </a:lnTo>
                  <a:lnTo>
                    <a:pt x="548" y="967"/>
                  </a:lnTo>
                  <a:lnTo>
                    <a:pt x="548" y="966"/>
                  </a:lnTo>
                  <a:lnTo>
                    <a:pt x="549" y="966"/>
                  </a:lnTo>
                  <a:lnTo>
                    <a:pt x="549" y="963"/>
                  </a:lnTo>
                  <a:lnTo>
                    <a:pt x="549" y="963"/>
                  </a:lnTo>
                  <a:lnTo>
                    <a:pt x="549" y="960"/>
                  </a:lnTo>
                  <a:lnTo>
                    <a:pt x="550" y="960"/>
                  </a:lnTo>
                  <a:lnTo>
                    <a:pt x="549" y="959"/>
                  </a:lnTo>
                  <a:lnTo>
                    <a:pt x="549" y="955"/>
                  </a:lnTo>
                  <a:lnTo>
                    <a:pt x="548" y="954"/>
                  </a:lnTo>
                  <a:lnTo>
                    <a:pt x="548" y="952"/>
                  </a:lnTo>
                  <a:lnTo>
                    <a:pt x="547" y="952"/>
                  </a:lnTo>
                  <a:lnTo>
                    <a:pt x="547" y="951"/>
                  </a:lnTo>
                  <a:lnTo>
                    <a:pt x="545" y="947"/>
                  </a:lnTo>
                  <a:lnTo>
                    <a:pt x="545" y="946"/>
                  </a:lnTo>
                  <a:lnTo>
                    <a:pt x="545" y="945"/>
                  </a:lnTo>
                  <a:lnTo>
                    <a:pt x="546" y="944"/>
                  </a:lnTo>
                  <a:lnTo>
                    <a:pt x="546" y="942"/>
                  </a:lnTo>
                  <a:lnTo>
                    <a:pt x="547" y="941"/>
                  </a:lnTo>
                  <a:lnTo>
                    <a:pt x="547" y="939"/>
                  </a:lnTo>
                  <a:lnTo>
                    <a:pt x="547" y="939"/>
                  </a:lnTo>
                  <a:lnTo>
                    <a:pt x="547" y="935"/>
                  </a:lnTo>
                  <a:lnTo>
                    <a:pt x="547" y="935"/>
                  </a:lnTo>
                  <a:lnTo>
                    <a:pt x="547" y="932"/>
                  </a:lnTo>
                  <a:lnTo>
                    <a:pt x="546" y="931"/>
                  </a:lnTo>
                  <a:lnTo>
                    <a:pt x="546" y="928"/>
                  </a:lnTo>
                  <a:lnTo>
                    <a:pt x="545" y="927"/>
                  </a:lnTo>
                  <a:lnTo>
                    <a:pt x="545" y="924"/>
                  </a:lnTo>
                  <a:lnTo>
                    <a:pt x="546" y="924"/>
                  </a:lnTo>
                  <a:lnTo>
                    <a:pt x="548" y="922"/>
                  </a:lnTo>
                  <a:lnTo>
                    <a:pt x="549" y="922"/>
                  </a:lnTo>
                  <a:lnTo>
                    <a:pt x="550" y="921"/>
                  </a:lnTo>
                  <a:lnTo>
                    <a:pt x="552" y="920"/>
                  </a:lnTo>
                  <a:lnTo>
                    <a:pt x="552" y="919"/>
                  </a:lnTo>
                  <a:lnTo>
                    <a:pt x="558" y="914"/>
                  </a:lnTo>
                  <a:lnTo>
                    <a:pt x="558" y="912"/>
                  </a:lnTo>
                  <a:lnTo>
                    <a:pt x="556" y="911"/>
                  </a:lnTo>
                  <a:lnTo>
                    <a:pt x="556" y="910"/>
                  </a:lnTo>
                  <a:lnTo>
                    <a:pt x="554" y="907"/>
                  </a:lnTo>
                  <a:lnTo>
                    <a:pt x="554" y="903"/>
                  </a:lnTo>
                  <a:lnTo>
                    <a:pt x="555" y="902"/>
                  </a:lnTo>
                  <a:lnTo>
                    <a:pt x="556" y="901"/>
                  </a:lnTo>
                  <a:lnTo>
                    <a:pt x="557" y="899"/>
                  </a:lnTo>
                  <a:lnTo>
                    <a:pt x="561" y="899"/>
                  </a:lnTo>
                  <a:lnTo>
                    <a:pt x="563" y="901"/>
                  </a:lnTo>
                  <a:lnTo>
                    <a:pt x="564" y="901"/>
                  </a:lnTo>
                  <a:lnTo>
                    <a:pt x="566" y="899"/>
                  </a:lnTo>
                  <a:lnTo>
                    <a:pt x="566" y="898"/>
                  </a:lnTo>
                  <a:lnTo>
                    <a:pt x="567" y="897"/>
                  </a:lnTo>
                  <a:lnTo>
                    <a:pt x="567" y="895"/>
                  </a:lnTo>
                  <a:lnTo>
                    <a:pt x="565" y="893"/>
                  </a:lnTo>
                  <a:lnTo>
                    <a:pt x="565" y="892"/>
                  </a:lnTo>
                  <a:lnTo>
                    <a:pt x="562" y="889"/>
                  </a:lnTo>
                  <a:lnTo>
                    <a:pt x="561" y="887"/>
                  </a:lnTo>
                  <a:lnTo>
                    <a:pt x="561" y="886"/>
                  </a:lnTo>
                  <a:lnTo>
                    <a:pt x="560" y="885"/>
                  </a:lnTo>
                  <a:lnTo>
                    <a:pt x="560" y="883"/>
                  </a:lnTo>
                  <a:lnTo>
                    <a:pt x="559" y="880"/>
                  </a:lnTo>
                  <a:lnTo>
                    <a:pt x="554" y="875"/>
                  </a:lnTo>
                  <a:lnTo>
                    <a:pt x="554" y="875"/>
                  </a:lnTo>
                  <a:lnTo>
                    <a:pt x="553" y="873"/>
                  </a:lnTo>
                  <a:lnTo>
                    <a:pt x="553" y="873"/>
                  </a:lnTo>
                  <a:lnTo>
                    <a:pt x="550" y="868"/>
                  </a:lnTo>
                  <a:lnTo>
                    <a:pt x="550" y="868"/>
                  </a:lnTo>
                  <a:lnTo>
                    <a:pt x="548" y="866"/>
                  </a:lnTo>
                  <a:lnTo>
                    <a:pt x="548" y="866"/>
                  </a:lnTo>
                  <a:lnTo>
                    <a:pt x="547" y="865"/>
                  </a:lnTo>
                  <a:lnTo>
                    <a:pt x="546" y="864"/>
                  </a:lnTo>
                  <a:lnTo>
                    <a:pt x="546" y="864"/>
                  </a:lnTo>
                  <a:lnTo>
                    <a:pt x="545" y="863"/>
                  </a:lnTo>
                  <a:lnTo>
                    <a:pt x="542" y="862"/>
                  </a:lnTo>
                  <a:lnTo>
                    <a:pt x="539" y="860"/>
                  </a:lnTo>
                  <a:lnTo>
                    <a:pt x="539" y="860"/>
                  </a:lnTo>
                  <a:lnTo>
                    <a:pt x="536" y="859"/>
                  </a:lnTo>
                  <a:lnTo>
                    <a:pt x="536" y="859"/>
                  </a:lnTo>
                  <a:lnTo>
                    <a:pt x="533" y="857"/>
                  </a:lnTo>
                  <a:lnTo>
                    <a:pt x="532" y="857"/>
                  </a:lnTo>
                  <a:lnTo>
                    <a:pt x="531" y="857"/>
                  </a:lnTo>
                  <a:lnTo>
                    <a:pt x="528" y="854"/>
                  </a:lnTo>
                  <a:lnTo>
                    <a:pt x="528" y="854"/>
                  </a:lnTo>
                  <a:lnTo>
                    <a:pt x="527" y="852"/>
                  </a:lnTo>
                  <a:lnTo>
                    <a:pt x="527" y="852"/>
                  </a:lnTo>
                  <a:lnTo>
                    <a:pt x="524" y="850"/>
                  </a:lnTo>
                  <a:lnTo>
                    <a:pt x="523" y="848"/>
                  </a:lnTo>
                  <a:lnTo>
                    <a:pt x="521" y="845"/>
                  </a:lnTo>
                  <a:lnTo>
                    <a:pt x="520" y="845"/>
                  </a:lnTo>
                  <a:lnTo>
                    <a:pt x="519" y="844"/>
                  </a:lnTo>
                  <a:lnTo>
                    <a:pt x="517" y="844"/>
                  </a:lnTo>
                  <a:lnTo>
                    <a:pt x="516" y="843"/>
                  </a:lnTo>
                  <a:lnTo>
                    <a:pt x="516" y="840"/>
                  </a:lnTo>
                  <a:lnTo>
                    <a:pt x="516" y="839"/>
                  </a:lnTo>
                  <a:lnTo>
                    <a:pt x="515" y="835"/>
                  </a:lnTo>
                  <a:lnTo>
                    <a:pt x="514" y="832"/>
                  </a:lnTo>
                  <a:lnTo>
                    <a:pt x="513" y="830"/>
                  </a:lnTo>
                  <a:lnTo>
                    <a:pt x="512" y="826"/>
                  </a:lnTo>
                  <a:lnTo>
                    <a:pt x="512" y="825"/>
                  </a:lnTo>
                  <a:lnTo>
                    <a:pt x="511" y="825"/>
                  </a:lnTo>
                  <a:lnTo>
                    <a:pt x="510" y="823"/>
                  </a:lnTo>
                  <a:lnTo>
                    <a:pt x="510" y="822"/>
                  </a:lnTo>
                  <a:lnTo>
                    <a:pt x="504" y="817"/>
                  </a:lnTo>
                  <a:lnTo>
                    <a:pt x="504" y="817"/>
                  </a:lnTo>
                  <a:lnTo>
                    <a:pt x="502" y="814"/>
                  </a:lnTo>
                  <a:lnTo>
                    <a:pt x="500" y="811"/>
                  </a:lnTo>
                  <a:lnTo>
                    <a:pt x="500" y="808"/>
                  </a:lnTo>
                  <a:lnTo>
                    <a:pt x="498" y="806"/>
                  </a:lnTo>
                  <a:lnTo>
                    <a:pt x="498" y="804"/>
                  </a:lnTo>
                  <a:lnTo>
                    <a:pt x="497" y="804"/>
                  </a:lnTo>
                  <a:lnTo>
                    <a:pt x="497" y="800"/>
                  </a:lnTo>
                  <a:lnTo>
                    <a:pt x="499" y="797"/>
                  </a:lnTo>
                  <a:lnTo>
                    <a:pt x="499" y="797"/>
                  </a:lnTo>
                  <a:lnTo>
                    <a:pt x="499" y="796"/>
                  </a:lnTo>
                  <a:lnTo>
                    <a:pt x="498" y="794"/>
                  </a:lnTo>
                  <a:lnTo>
                    <a:pt x="497" y="792"/>
                  </a:lnTo>
                  <a:lnTo>
                    <a:pt x="497" y="791"/>
                  </a:lnTo>
                  <a:lnTo>
                    <a:pt x="495" y="788"/>
                  </a:lnTo>
                  <a:lnTo>
                    <a:pt x="495" y="787"/>
                  </a:lnTo>
                  <a:lnTo>
                    <a:pt x="496" y="786"/>
                  </a:lnTo>
                  <a:lnTo>
                    <a:pt x="497" y="786"/>
                  </a:lnTo>
                  <a:lnTo>
                    <a:pt x="498" y="785"/>
                  </a:lnTo>
                  <a:lnTo>
                    <a:pt x="498" y="783"/>
                  </a:lnTo>
                  <a:lnTo>
                    <a:pt x="498" y="782"/>
                  </a:lnTo>
                  <a:lnTo>
                    <a:pt x="497" y="782"/>
                  </a:lnTo>
                  <a:lnTo>
                    <a:pt x="496" y="781"/>
                  </a:lnTo>
                  <a:lnTo>
                    <a:pt x="497" y="780"/>
                  </a:lnTo>
                  <a:lnTo>
                    <a:pt x="497" y="780"/>
                  </a:lnTo>
                  <a:lnTo>
                    <a:pt x="494" y="777"/>
                  </a:lnTo>
                  <a:lnTo>
                    <a:pt x="495" y="774"/>
                  </a:lnTo>
                  <a:lnTo>
                    <a:pt x="495" y="771"/>
                  </a:lnTo>
                  <a:lnTo>
                    <a:pt x="492" y="767"/>
                  </a:lnTo>
                  <a:lnTo>
                    <a:pt x="487" y="762"/>
                  </a:lnTo>
                  <a:lnTo>
                    <a:pt x="485" y="760"/>
                  </a:lnTo>
                  <a:lnTo>
                    <a:pt x="482" y="758"/>
                  </a:lnTo>
                  <a:lnTo>
                    <a:pt x="477" y="755"/>
                  </a:lnTo>
                  <a:lnTo>
                    <a:pt x="476" y="754"/>
                  </a:lnTo>
                  <a:lnTo>
                    <a:pt x="473" y="752"/>
                  </a:lnTo>
                  <a:lnTo>
                    <a:pt x="469" y="750"/>
                  </a:lnTo>
                  <a:lnTo>
                    <a:pt x="468" y="749"/>
                  </a:lnTo>
                  <a:lnTo>
                    <a:pt x="467" y="749"/>
                  </a:lnTo>
                  <a:lnTo>
                    <a:pt x="466" y="749"/>
                  </a:lnTo>
                  <a:lnTo>
                    <a:pt x="465" y="750"/>
                  </a:lnTo>
                  <a:lnTo>
                    <a:pt x="463" y="750"/>
                  </a:lnTo>
                  <a:lnTo>
                    <a:pt x="463" y="750"/>
                  </a:lnTo>
                  <a:lnTo>
                    <a:pt x="462" y="750"/>
                  </a:lnTo>
                  <a:lnTo>
                    <a:pt x="461" y="750"/>
                  </a:lnTo>
                  <a:lnTo>
                    <a:pt x="460" y="748"/>
                  </a:lnTo>
                  <a:lnTo>
                    <a:pt x="459" y="746"/>
                  </a:lnTo>
                  <a:lnTo>
                    <a:pt x="457" y="744"/>
                  </a:lnTo>
                  <a:lnTo>
                    <a:pt x="455" y="743"/>
                  </a:lnTo>
                  <a:lnTo>
                    <a:pt x="454" y="743"/>
                  </a:lnTo>
                  <a:lnTo>
                    <a:pt x="452" y="742"/>
                  </a:lnTo>
                  <a:lnTo>
                    <a:pt x="449" y="740"/>
                  </a:lnTo>
                  <a:lnTo>
                    <a:pt x="447" y="739"/>
                  </a:lnTo>
                  <a:lnTo>
                    <a:pt x="443" y="739"/>
                  </a:lnTo>
                  <a:lnTo>
                    <a:pt x="440" y="737"/>
                  </a:lnTo>
                  <a:lnTo>
                    <a:pt x="439" y="736"/>
                  </a:lnTo>
                  <a:lnTo>
                    <a:pt x="436" y="735"/>
                  </a:lnTo>
                  <a:lnTo>
                    <a:pt x="432" y="733"/>
                  </a:lnTo>
                  <a:lnTo>
                    <a:pt x="431" y="733"/>
                  </a:lnTo>
                  <a:lnTo>
                    <a:pt x="430" y="733"/>
                  </a:lnTo>
                  <a:lnTo>
                    <a:pt x="429" y="732"/>
                  </a:lnTo>
                  <a:lnTo>
                    <a:pt x="426" y="731"/>
                  </a:lnTo>
                  <a:lnTo>
                    <a:pt x="423" y="728"/>
                  </a:lnTo>
                  <a:lnTo>
                    <a:pt x="421" y="727"/>
                  </a:lnTo>
                  <a:lnTo>
                    <a:pt x="419" y="725"/>
                  </a:lnTo>
                  <a:lnTo>
                    <a:pt x="418" y="725"/>
                  </a:lnTo>
                  <a:lnTo>
                    <a:pt x="417" y="725"/>
                  </a:lnTo>
                  <a:lnTo>
                    <a:pt x="415" y="725"/>
                  </a:lnTo>
                  <a:lnTo>
                    <a:pt x="414" y="724"/>
                  </a:lnTo>
                  <a:lnTo>
                    <a:pt x="412" y="722"/>
                  </a:lnTo>
                  <a:lnTo>
                    <a:pt x="410" y="721"/>
                  </a:lnTo>
                  <a:lnTo>
                    <a:pt x="408" y="720"/>
                  </a:lnTo>
                  <a:lnTo>
                    <a:pt x="406" y="720"/>
                  </a:lnTo>
                  <a:lnTo>
                    <a:pt x="405" y="721"/>
                  </a:lnTo>
                  <a:lnTo>
                    <a:pt x="405" y="722"/>
                  </a:lnTo>
                  <a:lnTo>
                    <a:pt x="403" y="724"/>
                  </a:lnTo>
                  <a:lnTo>
                    <a:pt x="401" y="724"/>
                  </a:lnTo>
                  <a:lnTo>
                    <a:pt x="401" y="723"/>
                  </a:lnTo>
                  <a:lnTo>
                    <a:pt x="399" y="723"/>
                  </a:lnTo>
                  <a:lnTo>
                    <a:pt x="397" y="720"/>
                  </a:lnTo>
                  <a:lnTo>
                    <a:pt x="396" y="720"/>
                  </a:lnTo>
                  <a:lnTo>
                    <a:pt x="394" y="718"/>
                  </a:lnTo>
                  <a:lnTo>
                    <a:pt x="392" y="717"/>
                  </a:lnTo>
                  <a:lnTo>
                    <a:pt x="391" y="716"/>
                  </a:lnTo>
                  <a:lnTo>
                    <a:pt x="388" y="715"/>
                  </a:lnTo>
                  <a:lnTo>
                    <a:pt x="382" y="712"/>
                  </a:lnTo>
                  <a:lnTo>
                    <a:pt x="381" y="712"/>
                  </a:lnTo>
                  <a:lnTo>
                    <a:pt x="380" y="712"/>
                  </a:lnTo>
                  <a:lnTo>
                    <a:pt x="380" y="712"/>
                  </a:lnTo>
                  <a:lnTo>
                    <a:pt x="378" y="712"/>
                  </a:lnTo>
                  <a:lnTo>
                    <a:pt x="378" y="713"/>
                  </a:lnTo>
                  <a:lnTo>
                    <a:pt x="368" y="713"/>
                  </a:lnTo>
                  <a:lnTo>
                    <a:pt x="368" y="712"/>
                  </a:lnTo>
                  <a:lnTo>
                    <a:pt x="366" y="712"/>
                  </a:lnTo>
                  <a:lnTo>
                    <a:pt x="365" y="712"/>
                  </a:lnTo>
                  <a:lnTo>
                    <a:pt x="363" y="710"/>
                  </a:lnTo>
                  <a:lnTo>
                    <a:pt x="363" y="708"/>
                  </a:lnTo>
                  <a:lnTo>
                    <a:pt x="362" y="706"/>
                  </a:lnTo>
                  <a:lnTo>
                    <a:pt x="361" y="706"/>
                  </a:lnTo>
                  <a:lnTo>
                    <a:pt x="360" y="705"/>
                  </a:lnTo>
                  <a:lnTo>
                    <a:pt x="358" y="701"/>
                  </a:lnTo>
                  <a:lnTo>
                    <a:pt x="357" y="701"/>
                  </a:lnTo>
                  <a:lnTo>
                    <a:pt x="356" y="700"/>
                  </a:lnTo>
                  <a:lnTo>
                    <a:pt x="355" y="700"/>
                  </a:lnTo>
                  <a:lnTo>
                    <a:pt x="354" y="699"/>
                  </a:lnTo>
                  <a:lnTo>
                    <a:pt x="354" y="699"/>
                  </a:lnTo>
                  <a:lnTo>
                    <a:pt x="351" y="696"/>
                  </a:lnTo>
                  <a:lnTo>
                    <a:pt x="348" y="695"/>
                  </a:lnTo>
                  <a:lnTo>
                    <a:pt x="347" y="695"/>
                  </a:lnTo>
                  <a:lnTo>
                    <a:pt x="347" y="695"/>
                  </a:lnTo>
                  <a:lnTo>
                    <a:pt x="344" y="695"/>
                  </a:lnTo>
                  <a:lnTo>
                    <a:pt x="344" y="694"/>
                  </a:lnTo>
                  <a:lnTo>
                    <a:pt x="340" y="694"/>
                  </a:lnTo>
                  <a:lnTo>
                    <a:pt x="337" y="693"/>
                  </a:lnTo>
                  <a:lnTo>
                    <a:pt x="336" y="693"/>
                  </a:lnTo>
                  <a:lnTo>
                    <a:pt x="332" y="689"/>
                  </a:lnTo>
                  <a:lnTo>
                    <a:pt x="332" y="689"/>
                  </a:lnTo>
                  <a:lnTo>
                    <a:pt x="330" y="688"/>
                  </a:lnTo>
                  <a:lnTo>
                    <a:pt x="329" y="686"/>
                  </a:lnTo>
                  <a:lnTo>
                    <a:pt x="328" y="685"/>
                  </a:lnTo>
                  <a:lnTo>
                    <a:pt x="328" y="685"/>
                  </a:lnTo>
                  <a:lnTo>
                    <a:pt x="328" y="685"/>
                  </a:lnTo>
                  <a:lnTo>
                    <a:pt x="327" y="684"/>
                  </a:lnTo>
                  <a:lnTo>
                    <a:pt x="324" y="683"/>
                  </a:lnTo>
                  <a:lnTo>
                    <a:pt x="324" y="683"/>
                  </a:lnTo>
                  <a:lnTo>
                    <a:pt x="322" y="683"/>
                  </a:lnTo>
                  <a:lnTo>
                    <a:pt x="321" y="682"/>
                  </a:lnTo>
                  <a:lnTo>
                    <a:pt x="318" y="682"/>
                  </a:lnTo>
                  <a:lnTo>
                    <a:pt x="316" y="681"/>
                  </a:lnTo>
                  <a:lnTo>
                    <a:pt x="314" y="678"/>
                  </a:lnTo>
                  <a:lnTo>
                    <a:pt x="314" y="675"/>
                  </a:lnTo>
                  <a:lnTo>
                    <a:pt x="315" y="675"/>
                  </a:lnTo>
                  <a:lnTo>
                    <a:pt x="314" y="674"/>
                  </a:lnTo>
                  <a:lnTo>
                    <a:pt x="313" y="674"/>
                  </a:lnTo>
                  <a:lnTo>
                    <a:pt x="310" y="672"/>
                  </a:lnTo>
                  <a:lnTo>
                    <a:pt x="307" y="670"/>
                  </a:lnTo>
                  <a:lnTo>
                    <a:pt x="306" y="670"/>
                  </a:lnTo>
                  <a:lnTo>
                    <a:pt x="307" y="668"/>
                  </a:lnTo>
                  <a:lnTo>
                    <a:pt x="306" y="667"/>
                  </a:lnTo>
                  <a:lnTo>
                    <a:pt x="304" y="666"/>
                  </a:lnTo>
                  <a:lnTo>
                    <a:pt x="302" y="664"/>
                  </a:lnTo>
                  <a:lnTo>
                    <a:pt x="301" y="664"/>
                  </a:lnTo>
                  <a:lnTo>
                    <a:pt x="300" y="663"/>
                  </a:lnTo>
                  <a:lnTo>
                    <a:pt x="299" y="662"/>
                  </a:lnTo>
                  <a:lnTo>
                    <a:pt x="293" y="657"/>
                  </a:lnTo>
                  <a:lnTo>
                    <a:pt x="292" y="657"/>
                  </a:lnTo>
                  <a:lnTo>
                    <a:pt x="292" y="656"/>
                  </a:lnTo>
                  <a:lnTo>
                    <a:pt x="288" y="652"/>
                  </a:lnTo>
                  <a:lnTo>
                    <a:pt x="288" y="652"/>
                  </a:lnTo>
                  <a:lnTo>
                    <a:pt x="286" y="650"/>
                  </a:lnTo>
                  <a:lnTo>
                    <a:pt x="285" y="649"/>
                  </a:lnTo>
                  <a:lnTo>
                    <a:pt x="285" y="647"/>
                  </a:lnTo>
                  <a:lnTo>
                    <a:pt x="284" y="644"/>
                  </a:lnTo>
                  <a:lnTo>
                    <a:pt x="283" y="644"/>
                  </a:lnTo>
                  <a:lnTo>
                    <a:pt x="283" y="644"/>
                  </a:lnTo>
                  <a:lnTo>
                    <a:pt x="279" y="644"/>
                  </a:lnTo>
                  <a:lnTo>
                    <a:pt x="276" y="642"/>
                  </a:lnTo>
                  <a:lnTo>
                    <a:pt x="275" y="641"/>
                  </a:lnTo>
                  <a:lnTo>
                    <a:pt x="274" y="642"/>
                  </a:lnTo>
                  <a:lnTo>
                    <a:pt x="270" y="642"/>
                  </a:lnTo>
                  <a:lnTo>
                    <a:pt x="268" y="640"/>
                  </a:lnTo>
                  <a:lnTo>
                    <a:pt x="266" y="640"/>
                  </a:lnTo>
                  <a:lnTo>
                    <a:pt x="265" y="638"/>
                  </a:lnTo>
                  <a:lnTo>
                    <a:pt x="266" y="637"/>
                  </a:lnTo>
                  <a:lnTo>
                    <a:pt x="266" y="637"/>
                  </a:lnTo>
                  <a:lnTo>
                    <a:pt x="267" y="638"/>
                  </a:lnTo>
                  <a:lnTo>
                    <a:pt x="268" y="638"/>
                  </a:lnTo>
                  <a:lnTo>
                    <a:pt x="270" y="639"/>
                  </a:lnTo>
                  <a:lnTo>
                    <a:pt x="271" y="639"/>
                  </a:lnTo>
                  <a:lnTo>
                    <a:pt x="272" y="639"/>
                  </a:lnTo>
                  <a:lnTo>
                    <a:pt x="274" y="639"/>
                  </a:lnTo>
                  <a:lnTo>
                    <a:pt x="275" y="639"/>
                  </a:lnTo>
                  <a:lnTo>
                    <a:pt x="278" y="639"/>
                  </a:lnTo>
                  <a:lnTo>
                    <a:pt x="278" y="638"/>
                  </a:lnTo>
                  <a:lnTo>
                    <a:pt x="280" y="638"/>
                  </a:lnTo>
                  <a:lnTo>
                    <a:pt x="282" y="636"/>
                  </a:lnTo>
                  <a:lnTo>
                    <a:pt x="283" y="634"/>
                  </a:lnTo>
                  <a:lnTo>
                    <a:pt x="284" y="632"/>
                  </a:lnTo>
                  <a:lnTo>
                    <a:pt x="285" y="631"/>
                  </a:lnTo>
                  <a:lnTo>
                    <a:pt x="285" y="630"/>
                  </a:lnTo>
                  <a:lnTo>
                    <a:pt x="285" y="629"/>
                  </a:lnTo>
                  <a:lnTo>
                    <a:pt x="286" y="627"/>
                  </a:lnTo>
                  <a:lnTo>
                    <a:pt x="287" y="625"/>
                  </a:lnTo>
                  <a:lnTo>
                    <a:pt x="288" y="625"/>
                  </a:lnTo>
                  <a:lnTo>
                    <a:pt x="289" y="624"/>
                  </a:lnTo>
                  <a:lnTo>
                    <a:pt x="289" y="623"/>
                  </a:lnTo>
                  <a:lnTo>
                    <a:pt x="290" y="622"/>
                  </a:lnTo>
                  <a:lnTo>
                    <a:pt x="290" y="621"/>
                  </a:lnTo>
                  <a:lnTo>
                    <a:pt x="291" y="620"/>
                  </a:lnTo>
                  <a:lnTo>
                    <a:pt x="292" y="620"/>
                  </a:lnTo>
                  <a:lnTo>
                    <a:pt x="294" y="621"/>
                  </a:lnTo>
                  <a:lnTo>
                    <a:pt x="295" y="622"/>
                  </a:lnTo>
                  <a:lnTo>
                    <a:pt x="296" y="622"/>
                  </a:lnTo>
                  <a:lnTo>
                    <a:pt x="297" y="621"/>
                  </a:lnTo>
                  <a:lnTo>
                    <a:pt x="299" y="620"/>
                  </a:lnTo>
                  <a:lnTo>
                    <a:pt x="299" y="619"/>
                  </a:lnTo>
                  <a:lnTo>
                    <a:pt x="301" y="616"/>
                  </a:lnTo>
                  <a:lnTo>
                    <a:pt x="301" y="614"/>
                  </a:lnTo>
                  <a:lnTo>
                    <a:pt x="301" y="614"/>
                  </a:lnTo>
                  <a:lnTo>
                    <a:pt x="299" y="614"/>
                  </a:lnTo>
                  <a:lnTo>
                    <a:pt x="299" y="612"/>
                  </a:lnTo>
                  <a:lnTo>
                    <a:pt x="299" y="611"/>
                  </a:lnTo>
                  <a:lnTo>
                    <a:pt x="299" y="610"/>
                  </a:lnTo>
                  <a:lnTo>
                    <a:pt x="298" y="609"/>
                  </a:lnTo>
                  <a:lnTo>
                    <a:pt x="296" y="608"/>
                  </a:lnTo>
                  <a:lnTo>
                    <a:pt x="295" y="606"/>
                  </a:lnTo>
                  <a:lnTo>
                    <a:pt x="295" y="605"/>
                  </a:lnTo>
                  <a:lnTo>
                    <a:pt x="295" y="605"/>
                  </a:lnTo>
                  <a:lnTo>
                    <a:pt x="294" y="604"/>
                  </a:lnTo>
                  <a:lnTo>
                    <a:pt x="296" y="602"/>
                  </a:lnTo>
                  <a:lnTo>
                    <a:pt x="292" y="602"/>
                  </a:lnTo>
                  <a:lnTo>
                    <a:pt x="292" y="601"/>
                  </a:lnTo>
                  <a:lnTo>
                    <a:pt x="291" y="601"/>
                  </a:lnTo>
                  <a:lnTo>
                    <a:pt x="290" y="600"/>
                  </a:lnTo>
                  <a:lnTo>
                    <a:pt x="289" y="597"/>
                  </a:lnTo>
                  <a:lnTo>
                    <a:pt x="289" y="596"/>
                  </a:lnTo>
                  <a:lnTo>
                    <a:pt x="289" y="595"/>
                  </a:lnTo>
                  <a:lnTo>
                    <a:pt x="286" y="593"/>
                  </a:lnTo>
                  <a:lnTo>
                    <a:pt x="287" y="590"/>
                  </a:lnTo>
                  <a:lnTo>
                    <a:pt x="284" y="590"/>
                  </a:lnTo>
                  <a:lnTo>
                    <a:pt x="282" y="588"/>
                  </a:lnTo>
                  <a:lnTo>
                    <a:pt x="280" y="588"/>
                  </a:lnTo>
                  <a:lnTo>
                    <a:pt x="277" y="584"/>
                  </a:lnTo>
                  <a:lnTo>
                    <a:pt x="275" y="583"/>
                  </a:lnTo>
                  <a:lnTo>
                    <a:pt x="274" y="583"/>
                  </a:lnTo>
                  <a:lnTo>
                    <a:pt x="274" y="583"/>
                  </a:lnTo>
                  <a:lnTo>
                    <a:pt x="272" y="583"/>
                  </a:lnTo>
                  <a:lnTo>
                    <a:pt x="272" y="582"/>
                  </a:lnTo>
                  <a:lnTo>
                    <a:pt x="270" y="582"/>
                  </a:lnTo>
                  <a:lnTo>
                    <a:pt x="270" y="582"/>
                  </a:lnTo>
                  <a:lnTo>
                    <a:pt x="268" y="581"/>
                  </a:lnTo>
                  <a:lnTo>
                    <a:pt x="264" y="577"/>
                  </a:lnTo>
                  <a:lnTo>
                    <a:pt x="263" y="577"/>
                  </a:lnTo>
                  <a:lnTo>
                    <a:pt x="262" y="577"/>
                  </a:lnTo>
                  <a:lnTo>
                    <a:pt x="260" y="576"/>
                  </a:lnTo>
                  <a:lnTo>
                    <a:pt x="260" y="576"/>
                  </a:lnTo>
                  <a:lnTo>
                    <a:pt x="258" y="576"/>
                  </a:lnTo>
                  <a:lnTo>
                    <a:pt x="255" y="573"/>
                  </a:lnTo>
                  <a:lnTo>
                    <a:pt x="254" y="573"/>
                  </a:lnTo>
                  <a:lnTo>
                    <a:pt x="254" y="573"/>
                  </a:lnTo>
                  <a:lnTo>
                    <a:pt x="251" y="569"/>
                  </a:lnTo>
                  <a:lnTo>
                    <a:pt x="250" y="566"/>
                  </a:lnTo>
                  <a:lnTo>
                    <a:pt x="249" y="566"/>
                  </a:lnTo>
                  <a:lnTo>
                    <a:pt x="246" y="566"/>
                  </a:lnTo>
                  <a:lnTo>
                    <a:pt x="245" y="565"/>
                  </a:lnTo>
                  <a:lnTo>
                    <a:pt x="245" y="566"/>
                  </a:lnTo>
                  <a:lnTo>
                    <a:pt x="241" y="566"/>
                  </a:lnTo>
                  <a:lnTo>
                    <a:pt x="241" y="567"/>
                  </a:lnTo>
                  <a:lnTo>
                    <a:pt x="239" y="567"/>
                  </a:lnTo>
                  <a:lnTo>
                    <a:pt x="239" y="566"/>
                  </a:lnTo>
                  <a:lnTo>
                    <a:pt x="235" y="566"/>
                  </a:lnTo>
                  <a:lnTo>
                    <a:pt x="234" y="566"/>
                  </a:lnTo>
                  <a:lnTo>
                    <a:pt x="234" y="565"/>
                  </a:lnTo>
                  <a:lnTo>
                    <a:pt x="236" y="563"/>
                  </a:lnTo>
                  <a:lnTo>
                    <a:pt x="237" y="563"/>
                  </a:lnTo>
                  <a:lnTo>
                    <a:pt x="239" y="563"/>
                  </a:lnTo>
                  <a:lnTo>
                    <a:pt x="240" y="563"/>
                  </a:lnTo>
                  <a:lnTo>
                    <a:pt x="246" y="563"/>
                  </a:lnTo>
                  <a:lnTo>
                    <a:pt x="246" y="562"/>
                  </a:lnTo>
                  <a:lnTo>
                    <a:pt x="247" y="562"/>
                  </a:lnTo>
                  <a:lnTo>
                    <a:pt x="248" y="562"/>
                  </a:lnTo>
                  <a:lnTo>
                    <a:pt x="249" y="561"/>
                  </a:lnTo>
                  <a:lnTo>
                    <a:pt x="252" y="561"/>
                  </a:lnTo>
                  <a:lnTo>
                    <a:pt x="252" y="560"/>
                  </a:lnTo>
                  <a:lnTo>
                    <a:pt x="251" y="560"/>
                  </a:lnTo>
                  <a:lnTo>
                    <a:pt x="249" y="559"/>
                  </a:lnTo>
                  <a:lnTo>
                    <a:pt x="248" y="559"/>
                  </a:lnTo>
                  <a:lnTo>
                    <a:pt x="246" y="561"/>
                  </a:lnTo>
                  <a:lnTo>
                    <a:pt x="245" y="561"/>
                  </a:lnTo>
                  <a:lnTo>
                    <a:pt x="244" y="560"/>
                  </a:lnTo>
                  <a:lnTo>
                    <a:pt x="244" y="559"/>
                  </a:lnTo>
                  <a:lnTo>
                    <a:pt x="243" y="558"/>
                  </a:lnTo>
                  <a:lnTo>
                    <a:pt x="239" y="558"/>
                  </a:lnTo>
                  <a:lnTo>
                    <a:pt x="239" y="558"/>
                  </a:lnTo>
                  <a:lnTo>
                    <a:pt x="237" y="558"/>
                  </a:lnTo>
                  <a:lnTo>
                    <a:pt x="237" y="556"/>
                  </a:lnTo>
                  <a:lnTo>
                    <a:pt x="237" y="556"/>
                  </a:lnTo>
                  <a:lnTo>
                    <a:pt x="237" y="555"/>
                  </a:lnTo>
                  <a:lnTo>
                    <a:pt x="236" y="554"/>
                  </a:lnTo>
                  <a:lnTo>
                    <a:pt x="234" y="552"/>
                  </a:lnTo>
                  <a:lnTo>
                    <a:pt x="236" y="552"/>
                  </a:lnTo>
                  <a:lnTo>
                    <a:pt x="236" y="551"/>
                  </a:lnTo>
                  <a:lnTo>
                    <a:pt x="234" y="549"/>
                  </a:lnTo>
                  <a:lnTo>
                    <a:pt x="233" y="548"/>
                  </a:lnTo>
                  <a:lnTo>
                    <a:pt x="230" y="548"/>
                  </a:lnTo>
                  <a:lnTo>
                    <a:pt x="229" y="547"/>
                  </a:lnTo>
                  <a:lnTo>
                    <a:pt x="227" y="546"/>
                  </a:lnTo>
                  <a:lnTo>
                    <a:pt x="225" y="545"/>
                  </a:lnTo>
                  <a:lnTo>
                    <a:pt x="224" y="545"/>
                  </a:lnTo>
                  <a:lnTo>
                    <a:pt x="223" y="545"/>
                  </a:lnTo>
                  <a:lnTo>
                    <a:pt x="223" y="544"/>
                  </a:lnTo>
                  <a:lnTo>
                    <a:pt x="224" y="543"/>
                  </a:lnTo>
                  <a:lnTo>
                    <a:pt x="224" y="542"/>
                  </a:lnTo>
                  <a:lnTo>
                    <a:pt x="222" y="542"/>
                  </a:lnTo>
                  <a:lnTo>
                    <a:pt x="222" y="543"/>
                  </a:lnTo>
                  <a:lnTo>
                    <a:pt x="219" y="543"/>
                  </a:lnTo>
                  <a:lnTo>
                    <a:pt x="216" y="541"/>
                  </a:lnTo>
                  <a:lnTo>
                    <a:pt x="214" y="541"/>
                  </a:lnTo>
                  <a:lnTo>
                    <a:pt x="213" y="543"/>
                  </a:lnTo>
                  <a:lnTo>
                    <a:pt x="212" y="543"/>
                  </a:lnTo>
                  <a:lnTo>
                    <a:pt x="210" y="544"/>
                  </a:lnTo>
                  <a:lnTo>
                    <a:pt x="208" y="543"/>
                  </a:lnTo>
                  <a:lnTo>
                    <a:pt x="207" y="543"/>
                  </a:lnTo>
                  <a:lnTo>
                    <a:pt x="206" y="541"/>
                  </a:lnTo>
                  <a:lnTo>
                    <a:pt x="205" y="539"/>
                  </a:lnTo>
                  <a:lnTo>
                    <a:pt x="203" y="539"/>
                  </a:lnTo>
                  <a:lnTo>
                    <a:pt x="202" y="538"/>
                  </a:lnTo>
                  <a:lnTo>
                    <a:pt x="201" y="538"/>
                  </a:lnTo>
                  <a:lnTo>
                    <a:pt x="200" y="539"/>
                  </a:lnTo>
                  <a:lnTo>
                    <a:pt x="198" y="537"/>
                  </a:lnTo>
                  <a:lnTo>
                    <a:pt x="198" y="537"/>
                  </a:lnTo>
                  <a:lnTo>
                    <a:pt x="198" y="540"/>
                  </a:lnTo>
                  <a:lnTo>
                    <a:pt x="197" y="541"/>
                  </a:lnTo>
                  <a:lnTo>
                    <a:pt x="198" y="541"/>
                  </a:lnTo>
                  <a:lnTo>
                    <a:pt x="197" y="543"/>
                  </a:lnTo>
                  <a:lnTo>
                    <a:pt x="197" y="544"/>
                  </a:lnTo>
                  <a:lnTo>
                    <a:pt x="197" y="545"/>
                  </a:lnTo>
                  <a:lnTo>
                    <a:pt x="198" y="546"/>
                  </a:lnTo>
                  <a:lnTo>
                    <a:pt x="198" y="547"/>
                  </a:lnTo>
                  <a:lnTo>
                    <a:pt x="199" y="548"/>
                  </a:lnTo>
                  <a:lnTo>
                    <a:pt x="197" y="549"/>
                  </a:lnTo>
                  <a:lnTo>
                    <a:pt x="196" y="548"/>
                  </a:lnTo>
                  <a:lnTo>
                    <a:pt x="193" y="548"/>
                  </a:lnTo>
                  <a:lnTo>
                    <a:pt x="193" y="547"/>
                  </a:lnTo>
                  <a:lnTo>
                    <a:pt x="191" y="547"/>
                  </a:lnTo>
                  <a:lnTo>
                    <a:pt x="189" y="545"/>
                  </a:lnTo>
                  <a:lnTo>
                    <a:pt x="189" y="544"/>
                  </a:lnTo>
                  <a:lnTo>
                    <a:pt x="187" y="542"/>
                  </a:lnTo>
                  <a:lnTo>
                    <a:pt x="187" y="542"/>
                  </a:lnTo>
                  <a:lnTo>
                    <a:pt x="186" y="542"/>
                  </a:lnTo>
                  <a:lnTo>
                    <a:pt x="183" y="542"/>
                  </a:lnTo>
                  <a:lnTo>
                    <a:pt x="182" y="540"/>
                  </a:lnTo>
                  <a:lnTo>
                    <a:pt x="182" y="537"/>
                  </a:lnTo>
                  <a:lnTo>
                    <a:pt x="181" y="537"/>
                  </a:lnTo>
                  <a:lnTo>
                    <a:pt x="181" y="536"/>
                  </a:lnTo>
                  <a:lnTo>
                    <a:pt x="179" y="535"/>
                  </a:lnTo>
                  <a:lnTo>
                    <a:pt x="179" y="534"/>
                  </a:lnTo>
                  <a:lnTo>
                    <a:pt x="181" y="533"/>
                  </a:lnTo>
                  <a:lnTo>
                    <a:pt x="181" y="533"/>
                  </a:lnTo>
                  <a:lnTo>
                    <a:pt x="178" y="531"/>
                  </a:lnTo>
                  <a:lnTo>
                    <a:pt x="177" y="532"/>
                  </a:lnTo>
                  <a:lnTo>
                    <a:pt x="174" y="532"/>
                  </a:lnTo>
                  <a:lnTo>
                    <a:pt x="174" y="530"/>
                  </a:lnTo>
                  <a:lnTo>
                    <a:pt x="174" y="530"/>
                  </a:lnTo>
                  <a:lnTo>
                    <a:pt x="177" y="529"/>
                  </a:lnTo>
                  <a:lnTo>
                    <a:pt x="178" y="528"/>
                  </a:lnTo>
                  <a:lnTo>
                    <a:pt x="179" y="528"/>
                  </a:lnTo>
                  <a:lnTo>
                    <a:pt x="179" y="527"/>
                  </a:lnTo>
                  <a:lnTo>
                    <a:pt x="179" y="526"/>
                  </a:lnTo>
                  <a:lnTo>
                    <a:pt x="181" y="524"/>
                  </a:lnTo>
                  <a:lnTo>
                    <a:pt x="181" y="520"/>
                  </a:lnTo>
                  <a:lnTo>
                    <a:pt x="180" y="519"/>
                  </a:lnTo>
                  <a:lnTo>
                    <a:pt x="180" y="518"/>
                  </a:lnTo>
                  <a:lnTo>
                    <a:pt x="179" y="517"/>
                  </a:lnTo>
                  <a:lnTo>
                    <a:pt x="177" y="517"/>
                  </a:lnTo>
                  <a:lnTo>
                    <a:pt x="176" y="516"/>
                  </a:lnTo>
                  <a:lnTo>
                    <a:pt x="175" y="514"/>
                  </a:lnTo>
                  <a:lnTo>
                    <a:pt x="174" y="513"/>
                  </a:lnTo>
                  <a:lnTo>
                    <a:pt x="174" y="512"/>
                  </a:lnTo>
                  <a:lnTo>
                    <a:pt x="173" y="510"/>
                  </a:lnTo>
                  <a:lnTo>
                    <a:pt x="173" y="508"/>
                  </a:lnTo>
                  <a:lnTo>
                    <a:pt x="174" y="507"/>
                  </a:lnTo>
                  <a:lnTo>
                    <a:pt x="176" y="506"/>
                  </a:lnTo>
                  <a:lnTo>
                    <a:pt x="176" y="506"/>
                  </a:lnTo>
                  <a:lnTo>
                    <a:pt x="173" y="505"/>
                  </a:lnTo>
                  <a:lnTo>
                    <a:pt x="171" y="506"/>
                  </a:lnTo>
                  <a:lnTo>
                    <a:pt x="170" y="507"/>
                  </a:lnTo>
                  <a:lnTo>
                    <a:pt x="169" y="507"/>
                  </a:lnTo>
                  <a:lnTo>
                    <a:pt x="167" y="505"/>
                  </a:lnTo>
                  <a:lnTo>
                    <a:pt x="166" y="505"/>
                  </a:lnTo>
                  <a:lnTo>
                    <a:pt x="166" y="504"/>
                  </a:lnTo>
                  <a:lnTo>
                    <a:pt x="165" y="503"/>
                  </a:lnTo>
                  <a:lnTo>
                    <a:pt x="163" y="502"/>
                  </a:lnTo>
                  <a:lnTo>
                    <a:pt x="161" y="500"/>
                  </a:lnTo>
                  <a:lnTo>
                    <a:pt x="159" y="498"/>
                  </a:lnTo>
                  <a:lnTo>
                    <a:pt x="157" y="498"/>
                  </a:lnTo>
                  <a:lnTo>
                    <a:pt x="156" y="497"/>
                  </a:lnTo>
                  <a:lnTo>
                    <a:pt x="153" y="497"/>
                  </a:lnTo>
                  <a:lnTo>
                    <a:pt x="151" y="499"/>
                  </a:lnTo>
                  <a:lnTo>
                    <a:pt x="150" y="499"/>
                  </a:lnTo>
                  <a:lnTo>
                    <a:pt x="149" y="499"/>
                  </a:lnTo>
                  <a:lnTo>
                    <a:pt x="148" y="498"/>
                  </a:lnTo>
                  <a:lnTo>
                    <a:pt x="148" y="495"/>
                  </a:lnTo>
                  <a:lnTo>
                    <a:pt x="149" y="495"/>
                  </a:lnTo>
                  <a:lnTo>
                    <a:pt x="149" y="492"/>
                  </a:lnTo>
                  <a:lnTo>
                    <a:pt x="148" y="491"/>
                  </a:lnTo>
                  <a:lnTo>
                    <a:pt x="148" y="493"/>
                  </a:lnTo>
                  <a:lnTo>
                    <a:pt x="146" y="492"/>
                  </a:lnTo>
                  <a:lnTo>
                    <a:pt x="145" y="491"/>
                  </a:lnTo>
                  <a:lnTo>
                    <a:pt x="145" y="491"/>
                  </a:lnTo>
                  <a:lnTo>
                    <a:pt x="147" y="490"/>
                  </a:lnTo>
                  <a:lnTo>
                    <a:pt x="146" y="488"/>
                  </a:lnTo>
                  <a:lnTo>
                    <a:pt x="145" y="489"/>
                  </a:lnTo>
                  <a:lnTo>
                    <a:pt x="145" y="490"/>
                  </a:lnTo>
                  <a:lnTo>
                    <a:pt x="144" y="491"/>
                  </a:lnTo>
                  <a:lnTo>
                    <a:pt x="144" y="492"/>
                  </a:lnTo>
                  <a:lnTo>
                    <a:pt x="145" y="493"/>
                  </a:lnTo>
                  <a:lnTo>
                    <a:pt x="147" y="493"/>
                  </a:lnTo>
                  <a:lnTo>
                    <a:pt x="148" y="494"/>
                  </a:lnTo>
                  <a:lnTo>
                    <a:pt x="148" y="495"/>
                  </a:lnTo>
                  <a:lnTo>
                    <a:pt x="147" y="495"/>
                  </a:lnTo>
                  <a:lnTo>
                    <a:pt x="147" y="497"/>
                  </a:lnTo>
                  <a:lnTo>
                    <a:pt x="146" y="498"/>
                  </a:lnTo>
                  <a:lnTo>
                    <a:pt x="144" y="497"/>
                  </a:lnTo>
                  <a:lnTo>
                    <a:pt x="142" y="497"/>
                  </a:lnTo>
                  <a:lnTo>
                    <a:pt x="139" y="495"/>
                  </a:lnTo>
                  <a:lnTo>
                    <a:pt x="135" y="494"/>
                  </a:lnTo>
                  <a:lnTo>
                    <a:pt x="135" y="494"/>
                  </a:lnTo>
                  <a:lnTo>
                    <a:pt x="134" y="494"/>
                  </a:lnTo>
                  <a:lnTo>
                    <a:pt x="133" y="493"/>
                  </a:lnTo>
                  <a:lnTo>
                    <a:pt x="132" y="489"/>
                  </a:lnTo>
                  <a:lnTo>
                    <a:pt x="131" y="488"/>
                  </a:lnTo>
                  <a:lnTo>
                    <a:pt x="130" y="487"/>
                  </a:lnTo>
                  <a:lnTo>
                    <a:pt x="130" y="485"/>
                  </a:lnTo>
                  <a:lnTo>
                    <a:pt x="129" y="485"/>
                  </a:lnTo>
                  <a:lnTo>
                    <a:pt x="127" y="484"/>
                  </a:lnTo>
                  <a:lnTo>
                    <a:pt x="127" y="482"/>
                  </a:lnTo>
                  <a:lnTo>
                    <a:pt x="129" y="481"/>
                  </a:lnTo>
                  <a:lnTo>
                    <a:pt x="131" y="481"/>
                  </a:lnTo>
                  <a:lnTo>
                    <a:pt x="132" y="480"/>
                  </a:lnTo>
                  <a:lnTo>
                    <a:pt x="132" y="479"/>
                  </a:lnTo>
                  <a:lnTo>
                    <a:pt x="133" y="478"/>
                  </a:lnTo>
                  <a:lnTo>
                    <a:pt x="133" y="477"/>
                  </a:lnTo>
                  <a:lnTo>
                    <a:pt x="264" y="432"/>
                  </a:lnTo>
                  <a:lnTo>
                    <a:pt x="71" y="341"/>
                  </a:lnTo>
                  <a:lnTo>
                    <a:pt x="50" y="359"/>
                  </a:lnTo>
                  <a:lnTo>
                    <a:pt x="37" y="368"/>
                  </a:lnTo>
                  <a:lnTo>
                    <a:pt x="31" y="372"/>
                  </a:lnTo>
                  <a:lnTo>
                    <a:pt x="10" y="364"/>
                  </a:lnTo>
                  <a:lnTo>
                    <a:pt x="10" y="363"/>
                  </a:lnTo>
                  <a:lnTo>
                    <a:pt x="11" y="362"/>
                  </a:lnTo>
                  <a:lnTo>
                    <a:pt x="10" y="361"/>
                  </a:lnTo>
                  <a:lnTo>
                    <a:pt x="10" y="359"/>
                  </a:lnTo>
                  <a:lnTo>
                    <a:pt x="9" y="359"/>
                  </a:lnTo>
                  <a:lnTo>
                    <a:pt x="5" y="355"/>
                  </a:lnTo>
                  <a:lnTo>
                    <a:pt x="5" y="354"/>
                  </a:lnTo>
                  <a:lnTo>
                    <a:pt x="3" y="353"/>
                  </a:lnTo>
                  <a:lnTo>
                    <a:pt x="3" y="352"/>
                  </a:lnTo>
                  <a:lnTo>
                    <a:pt x="3" y="352"/>
                  </a:lnTo>
                  <a:lnTo>
                    <a:pt x="2" y="351"/>
                  </a:lnTo>
                  <a:lnTo>
                    <a:pt x="2" y="350"/>
                  </a:lnTo>
                  <a:lnTo>
                    <a:pt x="2" y="349"/>
                  </a:lnTo>
                  <a:lnTo>
                    <a:pt x="2" y="346"/>
                  </a:lnTo>
                  <a:lnTo>
                    <a:pt x="1" y="344"/>
                  </a:lnTo>
                  <a:lnTo>
                    <a:pt x="1" y="339"/>
                  </a:lnTo>
                  <a:lnTo>
                    <a:pt x="1" y="339"/>
                  </a:lnTo>
                  <a:lnTo>
                    <a:pt x="1" y="337"/>
                  </a:lnTo>
                  <a:lnTo>
                    <a:pt x="2" y="337"/>
                  </a:lnTo>
                  <a:lnTo>
                    <a:pt x="2" y="334"/>
                  </a:lnTo>
                  <a:lnTo>
                    <a:pt x="0" y="333"/>
                  </a:lnTo>
                  <a:lnTo>
                    <a:pt x="1" y="331"/>
                  </a:lnTo>
                  <a:lnTo>
                    <a:pt x="0" y="329"/>
                  </a:lnTo>
                  <a:lnTo>
                    <a:pt x="0" y="329"/>
                  </a:lnTo>
                  <a:lnTo>
                    <a:pt x="0" y="325"/>
                  </a:lnTo>
                  <a:lnTo>
                    <a:pt x="1" y="323"/>
                  </a:lnTo>
                  <a:lnTo>
                    <a:pt x="3" y="323"/>
                  </a:lnTo>
                  <a:lnTo>
                    <a:pt x="4" y="322"/>
                  </a:lnTo>
                  <a:lnTo>
                    <a:pt x="5" y="322"/>
                  </a:lnTo>
                  <a:lnTo>
                    <a:pt x="6" y="322"/>
                  </a:lnTo>
                  <a:lnTo>
                    <a:pt x="7" y="322"/>
                  </a:lnTo>
                  <a:lnTo>
                    <a:pt x="9" y="324"/>
                  </a:lnTo>
                  <a:lnTo>
                    <a:pt x="9" y="326"/>
                  </a:lnTo>
                  <a:lnTo>
                    <a:pt x="7" y="329"/>
                  </a:lnTo>
                  <a:lnTo>
                    <a:pt x="7" y="330"/>
                  </a:lnTo>
                  <a:lnTo>
                    <a:pt x="8" y="332"/>
                  </a:lnTo>
                  <a:lnTo>
                    <a:pt x="9" y="332"/>
                  </a:lnTo>
                  <a:lnTo>
                    <a:pt x="10" y="333"/>
                  </a:lnTo>
                  <a:lnTo>
                    <a:pt x="11" y="333"/>
                  </a:lnTo>
                  <a:lnTo>
                    <a:pt x="13" y="332"/>
                  </a:lnTo>
                  <a:lnTo>
                    <a:pt x="13" y="331"/>
                  </a:lnTo>
                  <a:lnTo>
                    <a:pt x="13" y="330"/>
                  </a:lnTo>
                  <a:lnTo>
                    <a:pt x="13" y="329"/>
                  </a:lnTo>
                  <a:lnTo>
                    <a:pt x="13" y="328"/>
                  </a:lnTo>
                  <a:lnTo>
                    <a:pt x="12" y="327"/>
                  </a:lnTo>
                  <a:lnTo>
                    <a:pt x="13" y="326"/>
                  </a:lnTo>
                  <a:lnTo>
                    <a:pt x="15" y="326"/>
                  </a:lnTo>
                  <a:lnTo>
                    <a:pt x="16" y="325"/>
                  </a:lnTo>
                  <a:lnTo>
                    <a:pt x="16" y="323"/>
                  </a:lnTo>
                  <a:lnTo>
                    <a:pt x="13" y="320"/>
                  </a:lnTo>
                  <a:lnTo>
                    <a:pt x="11" y="320"/>
                  </a:lnTo>
                  <a:lnTo>
                    <a:pt x="9" y="321"/>
                  </a:lnTo>
                  <a:lnTo>
                    <a:pt x="9" y="320"/>
                  </a:lnTo>
                  <a:lnTo>
                    <a:pt x="8" y="320"/>
                  </a:lnTo>
                  <a:lnTo>
                    <a:pt x="7" y="318"/>
                  </a:lnTo>
                  <a:lnTo>
                    <a:pt x="7" y="317"/>
                  </a:lnTo>
                  <a:lnTo>
                    <a:pt x="7" y="315"/>
                  </a:lnTo>
                  <a:lnTo>
                    <a:pt x="8" y="314"/>
                  </a:lnTo>
                  <a:lnTo>
                    <a:pt x="8" y="311"/>
                  </a:lnTo>
                  <a:lnTo>
                    <a:pt x="9" y="310"/>
                  </a:lnTo>
                  <a:lnTo>
                    <a:pt x="11" y="310"/>
                  </a:lnTo>
                  <a:lnTo>
                    <a:pt x="14" y="313"/>
                  </a:lnTo>
                  <a:lnTo>
                    <a:pt x="15" y="316"/>
                  </a:lnTo>
                  <a:lnTo>
                    <a:pt x="15" y="316"/>
                  </a:lnTo>
                  <a:lnTo>
                    <a:pt x="17" y="315"/>
                  </a:lnTo>
                  <a:lnTo>
                    <a:pt x="19" y="315"/>
                  </a:lnTo>
                  <a:lnTo>
                    <a:pt x="22" y="317"/>
                  </a:lnTo>
                  <a:lnTo>
                    <a:pt x="26" y="317"/>
                  </a:lnTo>
                  <a:lnTo>
                    <a:pt x="27" y="316"/>
                  </a:lnTo>
                  <a:lnTo>
                    <a:pt x="27" y="315"/>
                  </a:lnTo>
                  <a:lnTo>
                    <a:pt x="27" y="314"/>
                  </a:lnTo>
                  <a:lnTo>
                    <a:pt x="24" y="312"/>
                  </a:lnTo>
                  <a:lnTo>
                    <a:pt x="24" y="310"/>
                  </a:lnTo>
                  <a:lnTo>
                    <a:pt x="22" y="309"/>
                  </a:lnTo>
                  <a:lnTo>
                    <a:pt x="21" y="309"/>
                  </a:lnTo>
                  <a:lnTo>
                    <a:pt x="20" y="307"/>
                  </a:lnTo>
                  <a:lnTo>
                    <a:pt x="19" y="304"/>
                  </a:lnTo>
                  <a:lnTo>
                    <a:pt x="18" y="303"/>
                  </a:lnTo>
                  <a:lnTo>
                    <a:pt x="18" y="303"/>
                  </a:lnTo>
                  <a:lnTo>
                    <a:pt x="17" y="302"/>
                  </a:lnTo>
                  <a:lnTo>
                    <a:pt x="17" y="301"/>
                  </a:lnTo>
                  <a:lnTo>
                    <a:pt x="15" y="298"/>
                  </a:lnTo>
                  <a:lnTo>
                    <a:pt x="15" y="296"/>
                  </a:lnTo>
                  <a:lnTo>
                    <a:pt x="16" y="295"/>
                  </a:lnTo>
                  <a:lnTo>
                    <a:pt x="17" y="294"/>
                  </a:lnTo>
                  <a:lnTo>
                    <a:pt x="19" y="295"/>
                  </a:lnTo>
                  <a:lnTo>
                    <a:pt x="20" y="294"/>
                  </a:lnTo>
                  <a:lnTo>
                    <a:pt x="21" y="292"/>
                  </a:lnTo>
                  <a:lnTo>
                    <a:pt x="22" y="291"/>
                  </a:lnTo>
                  <a:lnTo>
                    <a:pt x="23" y="291"/>
                  </a:lnTo>
                  <a:lnTo>
                    <a:pt x="24" y="290"/>
                  </a:lnTo>
                  <a:lnTo>
                    <a:pt x="24" y="291"/>
                  </a:lnTo>
                  <a:lnTo>
                    <a:pt x="26" y="290"/>
                  </a:lnTo>
                  <a:lnTo>
                    <a:pt x="26" y="288"/>
                  </a:lnTo>
                  <a:lnTo>
                    <a:pt x="26" y="288"/>
                  </a:lnTo>
                  <a:lnTo>
                    <a:pt x="26" y="284"/>
                  </a:lnTo>
                  <a:lnTo>
                    <a:pt x="27" y="284"/>
                  </a:lnTo>
                  <a:lnTo>
                    <a:pt x="27" y="283"/>
                  </a:lnTo>
                  <a:lnTo>
                    <a:pt x="29" y="281"/>
                  </a:lnTo>
                  <a:lnTo>
                    <a:pt x="28" y="280"/>
                  </a:lnTo>
                  <a:lnTo>
                    <a:pt x="28" y="278"/>
                  </a:lnTo>
                  <a:lnTo>
                    <a:pt x="29" y="276"/>
                  </a:lnTo>
                  <a:lnTo>
                    <a:pt x="29" y="275"/>
                  </a:lnTo>
                  <a:lnTo>
                    <a:pt x="30" y="274"/>
                  </a:lnTo>
                  <a:lnTo>
                    <a:pt x="32" y="274"/>
                  </a:lnTo>
                  <a:lnTo>
                    <a:pt x="33" y="276"/>
                  </a:lnTo>
                  <a:lnTo>
                    <a:pt x="34" y="278"/>
                  </a:lnTo>
                  <a:lnTo>
                    <a:pt x="35" y="279"/>
                  </a:lnTo>
                  <a:lnTo>
                    <a:pt x="37" y="279"/>
                  </a:lnTo>
                  <a:lnTo>
                    <a:pt x="40" y="276"/>
                  </a:lnTo>
                  <a:lnTo>
                    <a:pt x="44" y="276"/>
                  </a:lnTo>
                  <a:lnTo>
                    <a:pt x="45" y="275"/>
                  </a:lnTo>
                  <a:lnTo>
                    <a:pt x="45" y="274"/>
                  </a:lnTo>
                  <a:lnTo>
                    <a:pt x="47" y="272"/>
                  </a:lnTo>
                  <a:lnTo>
                    <a:pt x="47" y="271"/>
                  </a:lnTo>
                  <a:lnTo>
                    <a:pt x="46" y="270"/>
                  </a:lnTo>
                  <a:lnTo>
                    <a:pt x="46" y="268"/>
                  </a:lnTo>
                  <a:lnTo>
                    <a:pt x="46" y="267"/>
                  </a:lnTo>
                  <a:lnTo>
                    <a:pt x="46" y="267"/>
                  </a:lnTo>
                  <a:lnTo>
                    <a:pt x="47" y="265"/>
                  </a:lnTo>
                  <a:lnTo>
                    <a:pt x="49" y="263"/>
                  </a:lnTo>
                  <a:lnTo>
                    <a:pt x="49" y="263"/>
                  </a:lnTo>
                  <a:lnTo>
                    <a:pt x="47" y="261"/>
                  </a:lnTo>
                  <a:lnTo>
                    <a:pt x="47" y="260"/>
                  </a:lnTo>
                  <a:lnTo>
                    <a:pt x="48" y="259"/>
                  </a:lnTo>
                  <a:lnTo>
                    <a:pt x="49" y="259"/>
                  </a:lnTo>
                  <a:lnTo>
                    <a:pt x="49" y="258"/>
                  </a:lnTo>
                  <a:lnTo>
                    <a:pt x="51" y="258"/>
                  </a:lnTo>
                  <a:lnTo>
                    <a:pt x="52" y="259"/>
                  </a:lnTo>
                  <a:lnTo>
                    <a:pt x="52" y="265"/>
                  </a:lnTo>
                  <a:lnTo>
                    <a:pt x="54" y="265"/>
                  </a:lnTo>
                  <a:lnTo>
                    <a:pt x="56" y="267"/>
                  </a:lnTo>
                  <a:lnTo>
                    <a:pt x="58" y="267"/>
                  </a:lnTo>
                  <a:lnTo>
                    <a:pt x="58" y="263"/>
                  </a:lnTo>
                  <a:lnTo>
                    <a:pt x="57" y="261"/>
                  </a:lnTo>
                  <a:lnTo>
                    <a:pt x="57" y="260"/>
                  </a:lnTo>
                  <a:lnTo>
                    <a:pt x="57" y="260"/>
                  </a:lnTo>
                  <a:lnTo>
                    <a:pt x="57" y="259"/>
                  </a:lnTo>
                  <a:lnTo>
                    <a:pt x="58" y="259"/>
                  </a:lnTo>
                  <a:lnTo>
                    <a:pt x="59" y="259"/>
                  </a:lnTo>
                  <a:lnTo>
                    <a:pt x="60" y="259"/>
                  </a:lnTo>
                  <a:lnTo>
                    <a:pt x="63" y="259"/>
                  </a:lnTo>
                  <a:lnTo>
                    <a:pt x="63" y="257"/>
                  </a:lnTo>
                  <a:lnTo>
                    <a:pt x="62" y="257"/>
                  </a:lnTo>
                  <a:lnTo>
                    <a:pt x="62" y="256"/>
                  </a:lnTo>
                  <a:lnTo>
                    <a:pt x="63" y="255"/>
                  </a:lnTo>
                  <a:lnTo>
                    <a:pt x="64" y="255"/>
                  </a:lnTo>
                  <a:lnTo>
                    <a:pt x="64" y="255"/>
                  </a:lnTo>
                  <a:lnTo>
                    <a:pt x="65" y="255"/>
                  </a:lnTo>
                  <a:lnTo>
                    <a:pt x="66" y="257"/>
                  </a:lnTo>
                  <a:lnTo>
                    <a:pt x="70" y="257"/>
                  </a:lnTo>
                  <a:lnTo>
                    <a:pt x="70" y="256"/>
                  </a:lnTo>
                  <a:lnTo>
                    <a:pt x="69" y="255"/>
                  </a:lnTo>
                  <a:lnTo>
                    <a:pt x="69" y="252"/>
                  </a:lnTo>
                  <a:lnTo>
                    <a:pt x="70" y="251"/>
                  </a:lnTo>
                  <a:lnTo>
                    <a:pt x="71" y="251"/>
                  </a:lnTo>
                  <a:lnTo>
                    <a:pt x="72" y="250"/>
                  </a:lnTo>
                  <a:lnTo>
                    <a:pt x="73" y="249"/>
                  </a:lnTo>
                  <a:lnTo>
                    <a:pt x="73" y="249"/>
                  </a:lnTo>
                  <a:lnTo>
                    <a:pt x="74" y="250"/>
                  </a:lnTo>
                  <a:lnTo>
                    <a:pt x="75" y="251"/>
                  </a:lnTo>
                  <a:lnTo>
                    <a:pt x="77" y="248"/>
                  </a:lnTo>
                  <a:lnTo>
                    <a:pt x="77" y="245"/>
                  </a:lnTo>
                  <a:lnTo>
                    <a:pt x="78" y="244"/>
                  </a:lnTo>
                  <a:lnTo>
                    <a:pt x="79" y="244"/>
                  </a:lnTo>
                  <a:lnTo>
                    <a:pt x="80" y="244"/>
                  </a:lnTo>
                  <a:lnTo>
                    <a:pt x="81" y="245"/>
                  </a:lnTo>
                  <a:lnTo>
                    <a:pt x="82" y="245"/>
                  </a:lnTo>
                  <a:lnTo>
                    <a:pt x="83" y="247"/>
                  </a:lnTo>
                  <a:lnTo>
                    <a:pt x="83" y="249"/>
                  </a:lnTo>
                  <a:lnTo>
                    <a:pt x="83" y="249"/>
                  </a:lnTo>
                  <a:lnTo>
                    <a:pt x="83" y="251"/>
                  </a:lnTo>
                  <a:lnTo>
                    <a:pt x="86" y="251"/>
                  </a:lnTo>
                  <a:lnTo>
                    <a:pt x="86" y="252"/>
                  </a:lnTo>
                  <a:lnTo>
                    <a:pt x="88" y="252"/>
                  </a:lnTo>
                  <a:lnTo>
                    <a:pt x="90" y="250"/>
                  </a:lnTo>
                  <a:lnTo>
                    <a:pt x="92" y="250"/>
                  </a:lnTo>
                  <a:lnTo>
                    <a:pt x="92" y="248"/>
                  </a:lnTo>
                  <a:lnTo>
                    <a:pt x="93" y="246"/>
                  </a:lnTo>
                  <a:lnTo>
                    <a:pt x="95" y="247"/>
                  </a:lnTo>
                  <a:lnTo>
                    <a:pt x="98" y="249"/>
                  </a:lnTo>
                  <a:lnTo>
                    <a:pt x="98" y="249"/>
                  </a:lnTo>
                  <a:lnTo>
                    <a:pt x="100" y="253"/>
                  </a:lnTo>
                  <a:lnTo>
                    <a:pt x="103" y="256"/>
                  </a:lnTo>
                  <a:lnTo>
                    <a:pt x="105" y="256"/>
                  </a:lnTo>
                  <a:lnTo>
                    <a:pt x="106" y="256"/>
                  </a:lnTo>
                  <a:lnTo>
                    <a:pt x="107" y="256"/>
                  </a:lnTo>
                  <a:lnTo>
                    <a:pt x="108" y="255"/>
                  </a:lnTo>
                  <a:lnTo>
                    <a:pt x="108" y="254"/>
                  </a:lnTo>
                  <a:lnTo>
                    <a:pt x="104" y="250"/>
                  </a:lnTo>
                  <a:lnTo>
                    <a:pt x="104" y="247"/>
                  </a:lnTo>
                  <a:lnTo>
                    <a:pt x="101" y="245"/>
                  </a:lnTo>
                  <a:lnTo>
                    <a:pt x="101" y="244"/>
                  </a:lnTo>
                  <a:lnTo>
                    <a:pt x="100" y="243"/>
                  </a:lnTo>
                  <a:lnTo>
                    <a:pt x="100" y="242"/>
                  </a:lnTo>
                  <a:lnTo>
                    <a:pt x="100" y="241"/>
                  </a:lnTo>
                  <a:lnTo>
                    <a:pt x="102" y="241"/>
                  </a:lnTo>
                  <a:lnTo>
                    <a:pt x="103" y="241"/>
                  </a:lnTo>
                  <a:lnTo>
                    <a:pt x="105" y="242"/>
                  </a:lnTo>
                  <a:lnTo>
                    <a:pt x="106" y="242"/>
                  </a:lnTo>
                  <a:lnTo>
                    <a:pt x="107" y="241"/>
                  </a:lnTo>
                  <a:lnTo>
                    <a:pt x="107" y="240"/>
                  </a:lnTo>
                  <a:lnTo>
                    <a:pt x="109" y="240"/>
                  </a:lnTo>
                  <a:close/>
                  <a:moveTo>
                    <a:pt x="157" y="239"/>
                  </a:moveTo>
                  <a:lnTo>
                    <a:pt x="157" y="244"/>
                  </a:lnTo>
                  <a:lnTo>
                    <a:pt x="155" y="243"/>
                  </a:lnTo>
                  <a:lnTo>
                    <a:pt x="155" y="242"/>
                  </a:lnTo>
                  <a:lnTo>
                    <a:pt x="155" y="241"/>
                  </a:lnTo>
                  <a:lnTo>
                    <a:pt x="155" y="240"/>
                  </a:lnTo>
                  <a:lnTo>
                    <a:pt x="156" y="239"/>
                  </a:lnTo>
                  <a:lnTo>
                    <a:pt x="157" y="239"/>
                  </a:lnTo>
                  <a:close/>
                  <a:moveTo>
                    <a:pt x="458" y="241"/>
                  </a:moveTo>
                  <a:lnTo>
                    <a:pt x="457" y="241"/>
                  </a:lnTo>
                  <a:lnTo>
                    <a:pt x="456" y="240"/>
                  </a:lnTo>
                  <a:lnTo>
                    <a:pt x="457" y="239"/>
                  </a:lnTo>
                  <a:lnTo>
                    <a:pt x="457" y="239"/>
                  </a:lnTo>
                  <a:lnTo>
                    <a:pt x="458" y="238"/>
                  </a:lnTo>
                  <a:lnTo>
                    <a:pt x="458" y="238"/>
                  </a:lnTo>
                  <a:lnTo>
                    <a:pt x="459" y="239"/>
                  </a:lnTo>
                  <a:lnTo>
                    <a:pt x="459" y="240"/>
                  </a:lnTo>
                  <a:lnTo>
                    <a:pt x="458" y="241"/>
                  </a:lnTo>
                  <a:close/>
                  <a:moveTo>
                    <a:pt x="176" y="239"/>
                  </a:moveTo>
                  <a:lnTo>
                    <a:pt x="175" y="240"/>
                  </a:lnTo>
                  <a:lnTo>
                    <a:pt x="174" y="239"/>
                  </a:lnTo>
                  <a:lnTo>
                    <a:pt x="174" y="238"/>
                  </a:lnTo>
                  <a:lnTo>
                    <a:pt x="175" y="238"/>
                  </a:lnTo>
                  <a:lnTo>
                    <a:pt x="175" y="238"/>
                  </a:lnTo>
                  <a:lnTo>
                    <a:pt x="176" y="238"/>
                  </a:lnTo>
                  <a:lnTo>
                    <a:pt x="176" y="238"/>
                  </a:lnTo>
                  <a:lnTo>
                    <a:pt x="176" y="239"/>
                  </a:lnTo>
                  <a:lnTo>
                    <a:pt x="176" y="239"/>
                  </a:lnTo>
                  <a:close/>
                  <a:moveTo>
                    <a:pt x="353" y="224"/>
                  </a:moveTo>
                  <a:lnTo>
                    <a:pt x="353" y="224"/>
                  </a:lnTo>
                  <a:lnTo>
                    <a:pt x="355" y="224"/>
                  </a:lnTo>
                  <a:lnTo>
                    <a:pt x="355" y="225"/>
                  </a:lnTo>
                  <a:lnTo>
                    <a:pt x="356" y="224"/>
                  </a:lnTo>
                  <a:lnTo>
                    <a:pt x="359" y="224"/>
                  </a:lnTo>
                  <a:lnTo>
                    <a:pt x="359" y="226"/>
                  </a:lnTo>
                  <a:lnTo>
                    <a:pt x="359" y="227"/>
                  </a:lnTo>
                  <a:lnTo>
                    <a:pt x="359" y="228"/>
                  </a:lnTo>
                  <a:lnTo>
                    <a:pt x="356" y="228"/>
                  </a:lnTo>
                  <a:lnTo>
                    <a:pt x="355" y="227"/>
                  </a:lnTo>
                  <a:lnTo>
                    <a:pt x="354" y="227"/>
                  </a:lnTo>
                  <a:lnTo>
                    <a:pt x="352" y="226"/>
                  </a:lnTo>
                  <a:lnTo>
                    <a:pt x="352" y="225"/>
                  </a:lnTo>
                  <a:lnTo>
                    <a:pt x="353" y="224"/>
                  </a:lnTo>
                  <a:close/>
                  <a:moveTo>
                    <a:pt x="411" y="225"/>
                  </a:moveTo>
                  <a:lnTo>
                    <a:pt x="410" y="225"/>
                  </a:lnTo>
                  <a:lnTo>
                    <a:pt x="410" y="225"/>
                  </a:lnTo>
                  <a:lnTo>
                    <a:pt x="410" y="224"/>
                  </a:lnTo>
                  <a:lnTo>
                    <a:pt x="410" y="223"/>
                  </a:lnTo>
                  <a:lnTo>
                    <a:pt x="411" y="223"/>
                  </a:lnTo>
                  <a:lnTo>
                    <a:pt x="411" y="224"/>
                  </a:lnTo>
                  <a:lnTo>
                    <a:pt x="411" y="225"/>
                  </a:lnTo>
                  <a:close/>
                  <a:moveTo>
                    <a:pt x="403" y="223"/>
                  </a:moveTo>
                  <a:lnTo>
                    <a:pt x="401" y="224"/>
                  </a:lnTo>
                  <a:lnTo>
                    <a:pt x="401" y="224"/>
                  </a:lnTo>
                  <a:lnTo>
                    <a:pt x="401" y="223"/>
                  </a:lnTo>
                  <a:lnTo>
                    <a:pt x="402" y="222"/>
                  </a:lnTo>
                  <a:lnTo>
                    <a:pt x="402" y="222"/>
                  </a:lnTo>
                  <a:lnTo>
                    <a:pt x="403" y="222"/>
                  </a:lnTo>
                  <a:lnTo>
                    <a:pt x="403" y="223"/>
                  </a:lnTo>
                  <a:close/>
                  <a:moveTo>
                    <a:pt x="404" y="223"/>
                  </a:moveTo>
                  <a:lnTo>
                    <a:pt x="403" y="223"/>
                  </a:lnTo>
                  <a:lnTo>
                    <a:pt x="403" y="223"/>
                  </a:lnTo>
                  <a:lnTo>
                    <a:pt x="403" y="222"/>
                  </a:lnTo>
                  <a:lnTo>
                    <a:pt x="403" y="222"/>
                  </a:lnTo>
                  <a:lnTo>
                    <a:pt x="404" y="222"/>
                  </a:lnTo>
                  <a:lnTo>
                    <a:pt x="404" y="222"/>
                  </a:lnTo>
                  <a:lnTo>
                    <a:pt x="404" y="223"/>
                  </a:lnTo>
                  <a:close/>
                  <a:moveTo>
                    <a:pt x="195" y="204"/>
                  </a:moveTo>
                  <a:lnTo>
                    <a:pt x="195" y="204"/>
                  </a:lnTo>
                  <a:lnTo>
                    <a:pt x="193" y="204"/>
                  </a:lnTo>
                  <a:lnTo>
                    <a:pt x="193" y="204"/>
                  </a:lnTo>
                  <a:lnTo>
                    <a:pt x="193" y="203"/>
                  </a:lnTo>
                  <a:lnTo>
                    <a:pt x="193" y="203"/>
                  </a:lnTo>
                  <a:lnTo>
                    <a:pt x="194" y="203"/>
                  </a:lnTo>
                  <a:lnTo>
                    <a:pt x="195" y="204"/>
                  </a:lnTo>
                  <a:close/>
                  <a:moveTo>
                    <a:pt x="273" y="204"/>
                  </a:moveTo>
                  <a:lnTo>
                    <a:pt x="275" y="205"/>
                  </a:lnTo>
                  <a:lnTo>
                    <a:pt x="275" y="205"/>
                  </a:lnTo>
                  <a:lnTo>
                    <a:pt x="277" y="207"/>
                  </a:lnTo>
                  <a:lnTo>
                    <a:pt x="277" y="208"/>
                  </a:lnTo>
                  <a:lnTo>
                    <a:pt x="277" y="209"/>
                  </a:lnTo>
                  <a:lnTo>
                    <a:pt x="278" y="209"/>
                  </a:lnTo>
                  <a:lnTo>
                    <a:pt x="278" y="211"/>
                  </a:lnTo>
                  <a:lnTo>
                    <a:pt x="279" y="212"/>
                  </a:lnTo>
                  <a:lnTo>
                    <a:pt x="279" y="214"/>
                  </a:lnTo>
                  <a:lnTo>
                    <a:pt x="278" y="216"/>
                  </a:lnTo>
                  <a:lnTo>
                    <a:pt x="279" y="219"/>
                  </a:lnTo>
                  <a:lnTo>
                    <a:pt x="277" y="219"/>
                  </a:lnTo>
                  <a:lnTo>
                    <a:pt x="275" y="217"/>
                  </a:lnTo>
                  <a:lnTo>
                    <a:pt x="274" y="217"/>
                  </a:lnTo>
                  <a:lnTo>
                    <a:pt x="272" y="212"/>
                  </a:lnTo>
                  <a:lnTo>
                    <a:pt x="271" y="211"/>
                  </a:lnTo>
                  <a:lnTo>
                    <a:pt x="271" y="210"/>
                  </a:lnTo>
                  <a:lnTo>
                    <a:pt x="271" y="209"/>
                  </a:lnTo>
                  <a:lnTo>
                    <a:pt x="270" y="207"/>
                  </a:lnTo>
                  <a:lnTo>
                    <a:pt x="269" y="206"/>
                  </a:lnTo>
                  <a:lnTo>
                    <a:pt x="269" y="203"/>
                  </a:lnTo>
                  <a:lnTo>
                    <a:pt x="269" y="203"/>
                  </a:lnTo>
                  <a:lnTo>
                    <a:pt x="269" y="200"/>
                  </a:lnTo>
                  <a:lnTo>
                    <a:pt x="269" y="199"/>
                  </a:lnTo>
                  <a:lnTo>
                    <a:pt x="271" y="199"/>
                  </a:lnTo>
                  <a:lnTo>
                    <a:pt x="271" y="200"/>
                  </a:lnTo>
                  <a:lnTo>
                    <a:pt x="272" y="202"/>
                  </a:lnTo>
                  <a:lnTo>
                    <a:pt x="273" y="204"/>
                  </a:lnTo>
                  <a:close/>
                  <a:moveTo>
                    <a:pt x="340" y="202"/>
                  </a:moveTo>
                  <a:lnTo>
                    <a:pt x="339" y="202"/>
                  </a:lnTo>
                  <a:lnTo>
                    <a:pt x="337" y="200"/>
                  </a:lnTo>
                  <a:lnTo>
                    <a:pt x="337" y="200"/>
                  </a:lnTo>
                  <a:lnTo>
                    <a:pt x="340" y="199"/>
                  </a:lnTo>
                  <a:lnTo>
                    <a:pt x="341" y="201"/>
                  </a:lnTo>
                  <a:lnTo>
                    <a:pt x="340" y="202"/>
                  </a:lnTo>
                  <a:close/>
                  <a:moveTo>
                    <a:pt x="364" y="201"/>
                  </a:moveTo>
                  <a:lnTo>
                    <a:pt x="363" y="201"/>
                  </a:lnTo>
                  <a:lnTo>
                    <a:pt x="363" y="200"/>
                  </a:lnTo>
                  <a:lnTo>
                    <a:pt x="363" y="200"/>
                  </a:lnTo>
                  <a:lnTo>
                    <a:pt x="364" y="199"/>
                  </a:lnTo>
                  <a:lnTo>
                    <a:pt x="364" y="199"/>
                  </a:lnTo>
                  <a:lnTo>
                    <a:pt x="365" y="199"/>
                  </a:lnTo>
                  <a:lnTo>
                    <a:pt x="365" y="200"/>
                  </a:lnTo>
                  <a:lnTo>
                    <a:pt x="364" y="201"/>
                  </a:lnTo>
                  <a:close/>
                  <a:moveTo>
                    <a:pt x="335" y="200"/>
                  </a:moveTo>
                  <a:lnTo>
                    <a:pt x="334" y="200"/>
                  </a:lnTo>
                  <a:lnTo>
                    <a:pt x="334" y="200"/>
                  </a:lnTo>
                  <a:lnTo>
                    <a:pt x="334" y="199"/>
                  </a:lnTo>
                  <a:lnTo>
                    <a:pt x="335" y="199"/>
                  </a:lnTo>
                  <a:lnTo>
                    <a:pt x="336" y="199"/>
                  </a:lnTo>
                  <a:lnTo>
                    <a:pt x="336" y="199"/>
                  </a:lnTo>
                  <a:lnTo>
                    <a:pt x="336" y="199"/>
                  </a:lnTo>
                  <a:lnTo>
                    <a:pt x="335" y="200"/>
                  </a:lnTo>
                  <a:close/>
                  <a:moveTo>
                    <a:pt x="377" y="197"/>
                  </a:moveTo>
                  <a:lnTo>
                    <a:pt x="377" y="198"/>
                  </a:lnTo>
                  <a:lnTo>
                    <a:pt x="374" y="198"/>
                  </a:lnTo>
                  <a:lnTo>
                    <a:pt x="374" y="198"/>
                  </a:lnTo>
                  <a:lnTo>
                    <a:pt x="375" y="197"/>
                  </a:lnTo>
                  <a:lnTo>
                    <a:pt x="377" y="197"/>
                  </a:lnTo>
                  <a:close/>
                  <a:moveTo>
                    <a:pt x="362" y="196"/>
                  </a:moveTo>
                  <a:lnTo>
                    <a:pt x="362" y="196"/>
                  </a:lnTo>
                  <a:lnTo>
                    <a:pt x="361" y="196"/>
                  </a:lnTo>
                  <a:lnTo>
                    <a:pt x="362" y="195"/>
                  </a:lnTo>
                  <a:lnTo>
                    <a:pt x="362" y="195"/>
                  </a:lnTo>
                  <a:lnTo>
                    <a:pt x="362" y="195"/>
                  </a:lnTo>
                  <a:lnTo>
                    <a:pt x="362" y="196"/>
                  </a:lnTo>
                  <a:close/>
                  <a:moveTo>
                    <a:pt x="364" y="196"/>
                  </a:moveTo>
                  <a:lnTo>
                    <a:pt x="364" y="196"/>
                  </a:lnTo>
                  <a:lnTo>
                    <a:pt x="364" y="196"/>
                  </a:lnTo>
                  <a:lnTo>
                    <a:pt x="364" y="196"/>
                  </a:lnTo>
                  <a:lnTo>
                    <a:pt x="364" y="195"/>
                  </a:lnTo>
                  <a:lnTo>
                    <a:pt x="365" y="195"/>
                  </a:lnTo>
                  <a:lnTo>
                    <a:pt x="365" y="196"/>
                  </a:lnTo>
                  <a:lnTo>
                    <a:pt x="364" y="196"/>
                  </a:lnTo>
                  <a:close/>
                  <a:moveTo>
                    <a:pt x="355" y="195"/>
                  </a:moveTo>
                  <a:lnTo>
                    <a:pt x="354" y="195"/>
                  </a:lnTo>
                  <a:lnTo>
                    <a:pt x="354" y="194"/>
                  </a:lnTo>
                  <a:lnTo>
                    <a:pt x="354" y="193"/>
                  </a:lnTo>
                  <a:lnTo>
                    <a:pt x="355" y="193"/>
                  </a:lnTo>
                  <a:lnTo>
                    <a:pt x="356" y="193"/>
                  </a:lnTo>
                  <a:lnTo>
                    <a:pt x="356" y="194"/>
                  </a:lnTo>
                  <a:lnTo>
                    <a:pt x="355" y="195"/>
                  </a:lnTo>
                  <a:close/>
                  <a:moveTo>
                    <a:pt x="352" y="194"/>
                  </a:moveTo>
                  <a:lnTo>
                    <a:pt x="351" y="194"/>
                  </a:lnTo>
                  <a:lnTo>
                    <a:pt x="350" y="193"/>
                  </a:lnTo>
                  <a:lnTo>
                    <a:pt x="350" y="192"/>
                  </a:lnTo>
                  <a:lnTo>
                    <a:pt x="352" y="192"/>
                  </a:lnTo>
                  <a:lnTo>
                    <a:pt x="352" y="192"/>
                  </a:lnTo>
                  <a:lnTo>
                    <a:pt x="352" y="193"/>
                  </a:lnTo>
                  <a:lnTo>
                    <a:pt x="352" y="194"/>
                  </a:lnTo>
                  <a:close/>
                  <a:moveTo>
                    <a:pt x="382" y="190"/>
                  </a:moveTo>
                  <a:lnTo>
                    <a:pt x="382" y="191"/>
                  </a:lnTo>
                  <a:lnTo>
                    <a:pt x="383" y="191"/>
                  </a:lnTo>
                  <a:lnTo>
                    <a:pt x="384" y="192"/>
                  </a:lnTo>
                  <a:lnTo>
                    <a:pt x="385" y="192"/>
                  </a:lnTo>
                  <a:lnTo>
                    <a:pt x="387" y="193"/>
                  </a:lnTo>
                  <a:lnTo>
                    <a:pt x="388" y="193"/>
                  </a:lnTo>
                  <a:lnTo>
                    <a:pt x="389" y="192"/>
                  </a:lnTo>
                  <a:lnTo>
                    <a:pt x="390" y="192"/>
                  </a:lnTo>
                  <a:lnTo>
                    <a:pt x="390" y="193"/>
                  </a:lnTo>
                  <a:lnTo>
                    <a:pt x="392" y="193"/>
                  </a:lnTo>
                  <a:lnTo>
                    <a:pt x="392" y="194"/>
                  </a:lnTo>
                  <a:lnTo>
                    <a:pt x="386" y="194"/>
                  </a:lnTo>
                  <a:lnTo>
                    <a:pt x="386" y="195"/>
                  </a:lnTo>
                  <a:lnTo>
                    <a:pt x="382" y="195"/>
                  </a:lnTo>
                  <a:lnTo>
                    <a:pt x="382" y="195"/>
                  </a:lnTo>
                  <a:lnTo>
                    <a:pt x="380" y="194"/>
                  </a:lnTo>
                  <a:lnTo>
                    <a:pt x="378" y="194"/>
                  </a:lnTo>
                  <a:lnTo>
                    <a:pt x="377" y="193"/>
                  </a:lnTo>
                  <a:lnTo>
                    <a:pt x="375" y="193"/>
                  </a:lnTo>
                  <a:lnTo>
                    <a:pt x="373" y="195"/>
                  </a:lnTo>
                  <a:lnTo>
                    <a:pt x="372" y="195"/>
                  </a:lnTo>
                  <a:lnTo>
                    <a:pt x="371" y="193"/>
                  </a:lnTo>
                  <a:lnTo>
                    <a:pt x="371" y="192"/>
                  </a:lnTo>
                  <a:lnTo>
                    <a:pt x="372" y="191"/>
                  </a:lnTo>
                  <a:lnTo>
                    <a:pt x="373" y="191"/>
                  </a:lnTo>
                  <a:lnTo>
                    <a:pt x="374" y="190"/>
                  </a:lnTo>
                  <a:lnTo>
                    <a:pt x="376" y="190"/>
                  </a:lnTo>
                  <a:lnTo>
                    <a:pt x="376" y="191"/>
                  </a:lnTo>
                  <a:lnTo>
                    <a:pt x="379" y="191"/>
                  </a:lnTo>
                  <a:lnTo>
                    <a:pt x="380" y="190"/>
                  </a:lnTo>
                  <a:lnTo>
                    <a:pt x="381" y="190"/>
                  </a:lnTo>
                  <a:lnTo>
                    <a:pt x="381" y="190"/>
                  </a:lnTo>
                  <a:lnTo>
                    <a:pt x="382" y="190"/>
                  </a:lnTo>
                  <a:close/>
                  <a:moveTo>
                    <a:pt x="349" y="194"/>
                  </a:moveTo>
                  <a:lnTo>
                    <a:pt x="351" y="195"/>
                  </a:lnTo>
                  <a:lnTo>
                    <a:pt x="352" y="195"/>
                  </a:lnTo>
                  <a:lnTo>
                    <a:pt x="352" y="194"/>
                  </a:lnTo>
                  <a:lnTo>
                    <a:pt x="355" y="196"/>
                  </a:lnTo>
                  <a:lnTo>
                    <a:pt x="355" y="199"/>
                  </a:lnTo>
                  <a:lnTo>
                    <a:pt x="358" y="199"/>
                  </a:lnTo>
                  <a:lnTo>
                    <a:pt x="359" y="201"/>
                  </a:lnTo>
                  <a:lnTo>
                    <a:pt x="360" y="201"/>
                  </a:lnTo>
                  <a:lnTo>
                    <a:pt x="361" y="200"/>
                  </a:lnTo>
                  <a:lnTo>
                    <a:pt x="362" y="200"/>
                  </a:lnTo>
                  <a:lnTo>
                    <a:pt x="363" y="200"/>
                  </a:lnTo>
                  <a:lnTo>
                    <a:pt x="363" y="202"/>
                  </a:lnTo>
                  <a:lnTo>
                    <a:pt x="367" y="203"/>
                  </a:lnTo>
                  <a:lnTo>
                    <a:pt x="369" y="205"/>
                  </a:lnTo>
                  <a:lnTo>
                    <a:pt x="369" y="206"/>
                  </a:lnTo>
                  <a:lnTo>
                    <a:pt x="369" y="207"/>
                  </a:lnTo>
                  <a:lnTo>
                    <a:pt x="369" y="208"/>
                  </a:lnTo>
                  <a:lnTo>
                    <a:pt x="368" y="207"/>
                  </a:lnTo>
                  <a:lnTo>
                    <a:pt x="365" y="207"/>
                  </a:lnTo>
                  <a:lnTo>
                    <a:pt x="364" y="208"/>
                  </a:lnTo>
                  <a:lnTo>
                    <a:pt x="364" y="208"/>
                  </a:lnTo>
                  <a:lnTo>
                    <a:pt x="362" y="208"/>
                  </a:lnTo>
                  <a:lnTo>
                    <a:pt x="362" y="207"/>
                  </a:lnTo>
                  <a:lnTo>
                    <a:pt x="362" y="206"/>
                  </a:lnTo>
                  <a:lnTo>
                    <a:pt x="361" y="205"/>
                  </a:lnTo>
                  <a:lnTo>
                    <a:pt x="359" y="205"/>
                  </a:lnTo>
                  <a:lnTo>
                    <a:pt x="359" y="205"/>
                  </a:lnTo>
                  <a:lnTo>
                    <a:pt x="357" y="205"/>
                  </a:lnTo>
                  <a:lnTo>
                    <a:pt x="357" y="205"/>
                  </a:lnTo>
                  <a:lnTo>
                    <a:pt x="354" y="205"/>
                  </a:lnTo>
                  <a:lnTo>
                    <a:pt x="352" y="202"/>
                  </a:lnTo>
                  <a:lnTo>
                    <a:pt x="350" y="202"/>
                  </a:lnTo>
                  <a:lnTo>
                    <a:pt x="349" y="201"/>
                  </a:lnTo>
                  <a:lnTo>
                    <a:pt x="345" y="200"/>
                  </a:lnTo>
                  <a:lnTo>
                    <a:pt x="345" y="199"/>
                  </a:lnTo>
                  <a:lnTo>
                    <a:pt x="347" y="197"/>
                  </a:lnTo>
                  <a:lnTo>
                    <a:pt x="347" y="197"/>
                  </a:lnTo>
                  <a:lnTo>
                    <a:pt x="346" y="196"/>
                  </a:lnTo>
                  <a:lnTo>
                    <a:pt x="346" y="195"/>
                  </a:lnTo>
                  <a:lnTo>
                    <a:pt x="345" y="195"/>
                  </a:lnTo>
                  <a:lnTo>
                    <a:pt x="344" y="195"/>
                  </a:lnTo>
                  <a:lnTo>
                    <a:pt x="343" y="195"/>
                  </a:lnTo>
                  <a:lnTo>
                    <a:pt x="343" y="196"/>
                  </a:lnTo>
                  <a:lnTo>
                    <a:pt x="341" y="196"/>
                  </a:lnTo>
                  <a:lnTo>
                    <a:pt x="339" y="195"/>
                  </a:lnTo>
                  <a:lnTo>
                    <a:pt x="338" y="192"/>
                  </a:lnTo>
                  <a:lnTo>
                    <a:pt x="339" y="190"/>
                  </a:lnTo>
                  <a:lnTo>
                    <a:pt x="341" y="190"/>
                  </a:lnTo>
                  <a:lnTo>
                    <a:pt x="343" y="189"/>
                  </a:lnTo>
                  <a:lnTo>
                    <a:pt x="344" y="189"/>
                  </a:lnTo>
                  <a:lnTo>
                    <a:pt x="346" y="188"/>
                  </a:lnTo>
                  <a:lnTo>
                    <a:pt x="348" y="189"/>
                  </a:lnTo>
                  <a:lnTo>
                    <a:pt x="349" y="190"/>
                  </a:lnTo>
                  <a:lnTo>
                    <a:pt x="349" y="192"/>
                  </a:lnTo>
                  <a:lnTo>
                    <a:pt x="349" y="193"/>
                  </a:lnTo>
                  <a:lnTo>
                    <a:pt x="349" y="194"/>
                  </a:lnTo>
                  <a:close/>
                  <a:moveTo>
                    <a:pt x="348" y="188"/>
                  </a:moveTo>
                  <a:lnTo>
                    <a:pt x="348" y="188"/>
                  </a:lnTo>
                  <a:lnTo>
                    <a:pt x="347" y="188"/>
                  </a:lnTo>
                  <a:lnTo>
                    <a:pt x="347" y="187"/>
                  </a:lnTo>
                  <a:lnTo>
                    <a:pt x="347" y="187"/>
                  </a:lnTo>
                  <a:lnTo>
                    <a:pt x="348" y="187"/>
                  </a:lnTo>
                  <a:lnTo>
                    <a:pt x="348" y="187"/>
                  </a:lnTo>
                  <a:lnTo>
                    <a:pt x="348" y="188"/>
                  </a:lnTo>
                  <a:close/>
                  <a:moveTo>
                    <a:pt x="346" y="187"/>
                  </a:moveTo>
                  <a:lnTo>
                    <a:pt x="345" y="187"/>
                  </a:lnTo>
                  <a:lnTo>
                    <a:pt x="345" y="187"/>
                  </a:lnTo>
                  <a:lnTo>
                    <a:pt x="345" y="185"/>
                  </a:lnTo>
                  <a:lnTo>
                    <a:pt x="346" y="185"/>
                  </a:lnTo>
                  <a:lnTo>
                    <a:pt x="347" y="185"/>
                  </a:lnTo>
                  <a:lnTo>
                    <a:pt x="347" y="187"/>
                  </a:lnTo>
                  <a:lnTo>
                    <a:pt x="346" y="187"/>
                  </a:lnTo>
                  <a:close/>
                  <a:moveTo>
                    <a:pt x="369" y="184"/>
                  </a:moveTo>
                  <a:lnTo>
                    <a:pt x="368" y="184"/>
                  </a:lnTo>
                  <a:lnTo>
                    <a:pt x="367" y="183"/>
                  </a:lnTo>
                  <a:lnTo>
                    <a:pt x="367" y="183"/>
                  </a:lnTo>
                  <a:lnTo>
                    <a:pt x="368" y="182"/>
                  </a:lnTo>
                  <a:lnTo>
                    <a:pt x="370" y="182"/>
                  </a:lnTo>
                  <a:lnTo>
                    <a:pt x="370" y="182"/>
                  </a:lnTo>
                  <a:lnTo>
                    <a:pt x="370" y="183"/>
                  </a:lnTo>
                  <a:lnTo>
                    <a:pt x="369" y="184"/>
                  </a:lnTo>
                  <a:close/>
                  <a:moveTo>
                    <a:pt x="373" y="182"/>
                  </a:moveTo>
                  <a:lnTo>
                    <a:pt x="374" y="183"/>
                  </a:lnTo>
                  <a:lnTo>
                    <a:pt x="378" y="183"/>
                  </a:lnTo>
                  <a:lnTo>
                    <a:pt x="378" y="184"/>
                  </a:lnTo>
                  <a:lnTo>
                    <a:pt x="376" y="185"/>
                  </a:lnTo>
                  <a:lnTo>
                    <a:pt x="376" y="185"/>
                  </a:lnTo>
                  <a:lnTo>
                    <a:pt x="373" y="184"/>
                  </a:lnTo>
                  <a:lnTo>
                    <a:pt x="373" y="183"/>
                  </a:lnTo>
                  <a:lnTo>
                    <a:pt x="373" y="182"/>
                  </a:lnTo>
                  <a:close/>
                  <a:moveTo>
                    <a:pt x="372" y="183"/>
                  </a:moveTo>
                  <a:lnTo>
                    <a:pt x="371" y="183"/>
                  </a:lnTo>
                  <a:lnTo>
                    <a:pt x="370" y="182"/>
                  </a:lnTo>
                  <a:lnTo>
                    <a:pt x="371" y="182"/>
                  </a:lnTo>
                  <a:lnTo>
                    <a:pt x="372" y="182"/>
                  </a:lnTo>
                  <a:lnTo>
                    <a:pt x="372" y="183"/>
                  </a:lnTo>
                  <a:close/>
                  <a:moveTo>
                    <a:pt x="365" y="183"/>
                  </a:moveTo>
                  <a:lnTo>
                    <a:pt x="364" y="184"/>
                  </a:lnTo>
                  <a:lnTo>
                    <a:pt x="361" y="183"/>
                  </a:lnTo>
                  <a:lnTo>
                    <a:pt x="361" y="181"/>
                  </a:lnTo>
                  <a:lnTo>
                    <a:pt x="363" y="180"/>
                  </a:lnTo>
                  <a:lnTo>
                    <a:pt x="366" y="181"/>
                  </a:lnTo>
                  <a:lnTo>
                    <a:pt x="367" y="181"/>
                  </a:lnTo>
                  <a:lnTo>
                    <a:pt x="366" y="183"/>
                  </a:lnTo>
                  <a:lnTo>
                    <a:pt x="365" y="183"/>
                  </a:lnTo>
                  <a:close/>
                  <a:moveTo>
                    <a:pt x="371" y="181"/>
                  </a:moveTo>
                  <a:lnTo>
                    <a:pt x="370" y="181"/>
                  </a:lnTo>
                  <a:lnTo>
                    <a:pt x="369" y="181"/>
                  </a:lnTo>
                  <a:lnTo>
                    <a:pt x="370" y="181"/>
                  </a:lnTo>
                  <a:lnTo>
                    <a:pt x="370" y="180"/>
                  </a:lnTo>
                  <a:lnTo>
                    <a:pt x="370" y="180"/>
                  </a:lnTo>
                  <a:lnTo>
                    <a:pt x="371" y="181"/>
                  </a:lnTo>
                  <a:lnTo>
                    <a:pt x="371" y="181"/>
                  </a:lnTo>
                  <a:close/>
                  <a:moveTo>
                    <a:pt x="324" y="180"/>
                  </a:moveTo>
                  <a:lnTo>
                    <a:pt x="323" y="180"/>
                  </a:lnTo>
                  <a:lnTo>
                    <a:pt x="323" y="179"/>
                  </a:lnTo>
                  <a:lnTo>
                    <a:pt x="323" y="179"/>
                  </a:lnTo>
                  <a:lnTo>
                    <a:pt x="323" y="178"/>
                  </a:lnTo>
                  <a:lnTo>
                    <a:pt x="324" y="178"/>
                  </a:lnTo>
                  <a:lnTo>
                    <a:pt x="324" y="179"/>
                  </a:lnTo>
                  <a:lnTo>
                    <a:pt x="324" y="179"/>
                  </a:lnTo>
                  <a:lnTo>
                    <a:pt x="324" y="180"/>
                  </a:lnTo>
                  <a:close/>
                  <a:moveTo>
                    <a:pt x="325" y="178"/>
                  </a:moveTo>
                  <a:lnTo>
                    <a:pt x="325" y="178"/>
                  </a:lnTo>
                  <a:lnTo>
                    <a:pt x="325" y="178"/>
                  </a:lnTo>
                  <a:lnTo>
                    <a:pt x="325" y="178"/>
                  </a:lnTo>
                  <a:lnTo>
                    <a:pt x="325" y="177"/>
                  </a:lnTo>
                  <a:lnTo>
                    <a:pt x="326" y="177"/>
                  </a:lnTo>
                  <a:lnTo>
                    <a:pt x="326" y="178"/>
                  </a:lnTo>
                  <a:lnTo>
                    <a:pt x="325" y="178"/>
                  </a:lnTo>
                  <a:close/>
                  <a:moveTo>
                    <a:pt x="327" y="175"/>
                  </a:moveTo>
                  <a:lnTo>
                    <a:pt x="326" y="175"/>
                  </a:lnTo>
                  <a:lnTo>
                    <a:pt x="326" y="175"/>
                  </a:lnTo>
                  <a:lnTo>
                    <a:pt x="326" y="174"/>
                  </a:lnTo>
                  <a:lnTo>
                    <a:pt x="326" y="174"/>
                  </a:lnTo>
                  <a:lnTo>
                    <a:pt x="327" y="174"/>
                  </a:lnTo>
                  <a:lnTo>
                    <a:pt x="327" y="174"/>
                  </a:lnTo>
                  <a:lnTo>
                    <a:pt x="327" y="175"/>
                  </a:lnTo>
                  <a:close/>
                  <a:moveTo>
                    <a:pt x="286" y="169"/>
                  </a:moveTo>
                  <a:lnTo>
                    <a:pt x="285" y="169"/>
                  </a:lnTo>
                  <a:lnTo>
                    <a:pt x="284" y="168"/>
                  </a:lnTo>
                  <a:lnTo>
                    <a:pt x="284" y="165"/>
                  </a:lnTo>
                  <a:lnTo>
                    <a:pt x="283" y="165"/>
                  </a:lnTo>
                  <a:lnTo>
                    <a:pt x="284" y="162"/>
                  </a:lnTo>
                  <a:lnTo>
                    <a:pt x="286" y="163"/>
                  </a:lnTo>
                  <a:lnTo>
                    <a:pt x="287" y="166"/>
                  </a:lnTo>
                  <a:lnTo>
                    <a:pt x="287" y="167"/>
                  </a:lnTo>
                  <a:lnTo>
                    <a:pt x="286" y="169"/>
                  </a:lnTo>
                  <a:close/>
                  <a:moveTo>
                    <a:pt x="344" y="158"/>
                  </a:moveTo>
                  <a:lnTo>
                    <a:pt x="346" y="161"/>
                  </a:lnTo>
                  <a:lnTo>
                    <a:pt x="345" y="162"/>
                  </a:lnTo>
                  <a:lnTo>
                    <a:pt x="343" y="160"/>
                  </a:lnTo>
                  <a:lnTo>
                    <a:pt x="342" y="160"/>
                  </a:lnTo>
                  <a:lnTo>
                    <a:pt x="341" y="160"/>
                  </a:lnTo>
                  <a:lnTo>
                    <a:pt x="342" y="159"/>
                  </a:lnTo>
                  <a:lnTo>
                    <a:pt x="343" y="159"/>
                  </a:lnTo>
                  <a:lnTo>
                    <a:pt x="344" y="158"/>
                  </a:lnTo>
                  <a:close/>
                  <a:moveTo>
                    <a:pt x="328" y="159"/>
                  </a:moveTo>
                  <a:lnTo>
                    <a:pt x="327" y="159"/>
                  </a:lnTo>
                  <a:lnTo>
                    <a:pt x="327" y="158"/>
                  </a:lnTo>
                  <a:lnTo>
                    <a:pt x="326" y="158"/>
                  </a:lnTo>
                  <a:lnTo>
                    <a:pt x="327" y="157"/>
                  </a:lnTo>
                  <a:lnTo>
                    <a:pt x="327" y="157"/>
                  </a:lnTo>
                  <a:lnTo>
                    <a:pt x="328" y="157"/>
                  </a:lnTo>
                  <a:lnTo>
                    <a:pt x="328" y="157"/>
                  </a:lnTo>
                  <a:lnTo>
                    <a:pt x="328" y="158"/>
                  </a:lnTo>
                  <a:lnTo>
                    <a:pt x="328" y="159"/>
                  </a:lnTo>
                  <a:close/>
                  <a:moveTo>
                    <a:pt x="352" y="156"/>
                  </a:moveTo>
                  <a:lnTo>
                    <a:pt x="353" y="157"/>
                  </a:lnTo>
                  <a:lnTo>
                    <a:pt x="355" y="157"/>
                  </a:lnTo>
                  <a:lnTo>
                    <a:pt x="355" y="158"/>
                  </a:lnTo>
                  <a:lnTo>
                    <a:pt x="356" y="157"/>
                  </a:lnTo>
                  <a:lnTo>
                    <a:pt x="357" y="157"/>
                  </a:lnTo>
                  <a:lnTo>
                    <a:pt x="358" y="157"/>
                  </a:lnTo>
                  <a:lnTo>
                    <a:pt x="359" y="157"/>
                  </a:lnTo>
                  <a:lnTo>
                    <a:pt x="359" y="158"/>
                  </a:lnTo>
                  <a:lnTo>
                    <a:pt x="357" y="159"/>
                  </a:lnTo>
                  <a:lnTo>
                    <a:pt x="357" y="160"/>
                  </a:lnTo>
                  <a:lnTo>
                    <a:pt x="356" y="161"/>
                  </a:lnTo>
                  <a:lnTo>
                    <a:pt x="356" y="164"/>
                  </a:lnTo>
                  <a:lnTo>
                    <a:pt x="354" y="164"/>
                  </a:lnTo>
                  <a:lnTo>
                    <a:pt x="353" y="165"/>
                  </a:lnTo>
                  <a:lnTo>
                    <a:pt x="352" y="165"/>
                  </a:lnTo>
                  <a:lnTo>
                    <a:pt x="352" y="165"/>
                  </a:lnTo>
                  <a:lnTo>
                    <a:pt x="351" y="168"/>
                  </a:lnTo>
                  <a:lnTo>
                    <a:pt x="352" y="169"/>
                  </a:lnTo>
                  <a:lnTo>
                    <a:pt x="356" y="169"/>
                  </a:lnTo>
                  <a:lnTo>
                    <a:pt x="357" y="170"/>
                  </a:lnTo>
                  <a:lnTo>
                    <a:pt x="356" y="173"/>
                  </a:lnTo>
                  <a:lnTo>
                    <a:pt x="354" y="173"/>
                  </a:lnTo>
                  <a:lnTo>
                    <a:pt x="353" y="173"/>
                  </a:lnTo>
                  <a:lnTo>
                    <a:pt x="352" y="173"/>
                  </a:lnTo>
                  <a:lnTo>
                    <a:pt x="351" y="174"/>
                  </a:lnTo>
                  <a:lnTo>
                    <a:pt x="348" y="174"/>
                  </a:lnTo>
                  <a:lnTo>
                    <a:pt x="348" y="174"/>
                  </a:lnTo>
                  <a:lnTo>
                    <a:pt x="348" y="175"/>
                  </a:lnTo>
                  <a:lnTo>
                    <a:pt x="348" y="176"/>
                  </a:lnTo>
                  <a:lnTo>
                    <a:pt x="349" y="177"/>
                  </a:lnTo>
                  <a:lnTo>
                    <a:pt x="348" y="177"/>
                  </a:lnTo>
                  <a:lnTo>
                    <a:pt x="348" y="180"/>
                  </a:lnTo>
                  <a:lnTo>
                    <a:pt x="349" y="180"/>
                  </a:lnTo>
                  <a:lnTo>
                    <a:pt x="349" y="181"/>
                  </a:lnTo>
                  <a:lnTo>
                    <a:pt x="348" y="183"/>
                  </a:lnTo>
                  <a:lnTo>
                    <a:pt x="346" y="183"/>
                  </a:lnTo>
                  <a:lnTo>
                    <a:pt x="344" y="184"/>
                  </a:lnTo>
                  <a:lnTo>
                    <a:pt x="343" y="184"/>
                  </a:lnTo>
                  <a:lnTo>
                    <a:pt x="342" y="184"/>
                  </a:lnTo>
                  <a:lnTo>
                    <a:pt x="341" y="183"/>
                  </a:lnTo>
                  <a:lnTo>
                    <a:pt x="343" y="182"/>
                  </a:lnTo>
                  <a:lnTo>
                    <a:pt x="343" y="181"/>
                  </a:lnTo>
                  <a:lnTo>
                    <a:pt x="345" y="180"/>
                  </a:lnTo>
                  <a:lnTo>
                    <a:pt x="344" y="179"/>
                  </a:lnTo>
                  <a:lnTo>
                    <a:pt x="343" y="179"/>
                  </a:lnTo>
                  <a:lnTo>
                    <a:pt x="341" y="180"/>
                  </a:lnTo>
                  <a:lnTo>
                    <a:pt x="340" y="180"/>
                  </a:lnTo>
                  <a:lnTo>
                    <a:pt x="336" y="180"/>
                  </a:lnTo>
                  <a:lnTo>
                    <a:pt x="334" y="181"/>
                  </a:lnTo>
                  <a:lnTo>
                    <a:pt x="334" y="182"/>
                  </a:lnTo>
                  <a:lnTo>
                    <a:pt x="333" y="184"/>
                  </a:lnTo>
                  <a:lnTo>
                    <a:pt x="333" y="184"/>
                  </a:lnTo>
                  <a:lnTo>
                    <a:pt x="332" y="183"/>
                  </a:lnTo>
                  <a:lnTo>
                    <a:pt x="331" y="185"/>
                  </a:lnTo>
                  <a:lnTo>
                    <a:pt x="329" y="185"/>
                  </a:lnTo>
                  <a:lnTo>
                    <a:pt x="329" y="186"/>
                  </a:lnTo>
                  <a:lnTo>
                    <a:pt x="328" y="186"/>
                  </a:lnTo>
                  <a:lnTo>
                    <a:pt x="326" y="184"/>
                  </a:lnTo>
                  <a:lnTo>
                    <a:pt x="324" y="185"/>
                  </a:lnTo>
                  <a:lnTo>
                    <a:pt x="323" y="183"/>
                  </a:lnTo>
                  <a:lnTo>
                    <a:pt x="323" y="181"/>
                  </a:lnTo>
                  <a:lnTo>
                    <a:pt x="323" y="180"/>
                  </a:lnTo>
                  <a:lnTo>
                    <a:pt x="326" y="178"/>
                  </a:lnTo>
                  <a:lnTo>
                    <a:pt x="327" y="178"/>
                  </a:lnTo>
                  <a:lnTo>
                    <a:pt x="326" y="177"/>
                  </a:lnTo>
                  <a:lnTo>
                    <a:pt x="326" y="177"/>
                  </a:lnTo>
                  <a:lnTo>
                    <a:pt x="327" y="176"/>
                  </a:lnTo>
                  <a:lnTo>
                    <a:pt x="327" y="177"/>
                  </a:lnTo>
                  <a:lnTo>
                    <a:pt x="328" y="176"/>
                  </a:lnTo>
                  <a:lnTo>
                    <a:pt x="329" y="174"/>
                  </a:lnTo>
                  <a:lnTo>
                    <a:pt x="330" y="175"/>
                  </a:lnTo>
                  <a:lnTo>
                    <a:pt x="331" y="174"/>
                  </a:lnTo>
                  <a:lnTo>
                    <a:pt x="331" y="175"/>
                  </a:lnTo>
                  <a:lnTo>
                    <a:pt x="332" y="174"/>
                  </a:lnTo>
                  <a:lnTo>
                    <a:pt x="333" y="174"/>
                  </a:lnTo>
                  <a:lnTo>
                    <a:pt x="333" y="175"/>
                  </a:lnTo>
                  <a:lnTo>
                    <a:pt x="336" y="174"/>
                  </a:lnTo>
                  <a:lnTo>
                    <a:pt x="337" y="173"/>
                  </a:lnTo>
                  <a:lnTo>
                    <a:pt x="336" y="171"/>
                  </a:lnTo>
                  <a:lnTo>
                    <a:pt x="337" y="170"/>
                  </a:lnTo>
                  <a:lnTo>
                    <a:pt x="336" y="170"/>
                  </a:lnTo>
                  <a:lnTo>
                    <a:pt x="336" y="170"/>
                  </a:lnTo>
                  <a:lnTo>
                    <a:pt x="337" y="168"/>
                  </a:lnTo>
                  <a:lnTo>
                    <a:pt x="337" y="170"/>
                  </a:lnTo>
                  <a:lnTo>
                    <a:pt x="338" y="171"/>
                  </a:lnTo>
                  <a:lnTo>
                    <a:pt x="339" y="171"/>
                  </a:lnTo>
                  <a:lnTo>
                    <a:pt x="340" y="172"/>
                  </a:lnTo>
                  <a:lnTo>
                    <a:pt x="341" y="172"/>
                  </a:lnTo>
                  <a:lnTo>
                    <a:pt x="341" y="171"/>
                  </a:lnTo>
                  <a:lnTo>
                    <a:pt x="342" y="170"/>
                  </a:lnTo>
                  <a:lnTo>
                    <a:pt x="344" y="169"/>
                  </a:lnTo>
                  <a:lnTo>
                    <a:pt x="345" y="169"/>
                  </a:lnTo>
                  <a:lnTo>
                    <a:pt x="345" y="168"/>
                  </a:lnTo>
                  <a:lnTo>
                    <a:pt x="345" y="166"/>
                  </a:lnTo>
                  <a:lnTo>
                    <a:pt x="346" y="166"/>
                  </a:lnTo>
                  <a:lnTo>
                    <a:pt x="345" y="165"/>
                  </a:lnTo>
                  <a:lnTo>
                    <a:pt x="345" y="163"/>
                  </a:lnTo>
                  <a:lnTo>
                    <a:pt x="347" y="161"/>
                  </a:lnTo>
                  <a:lnTo>
                    <a:pt x="347" y="159"/>
                  </a:lnTo>
                  <a:lnTo>
                    <a:pt x="349" y="159"/>
                  </a:lnTo>
                  <a:lnTo>
                    <a:pt x="350" y="158"/>
                  </a:lnTo>
                  <a:lnTo>
                    <a:pt x="351" y="158"/>
                  </a:lnTo>
                  <a:lnTo>
                    <a:pt x="351" y="157"/>
                  </a:lnTo>
                  <a:lnTo>
                    <a:pt x="351" y="157"/>
                  </a:lnTo>
                  <a:lnTo>
                    <a:pt x="352" y="156"/>
                  </a:lnTo>
                  <a:close/>
                  <a:moveTo>
                    <a:pt x="341" y="158"/>
                  </a:moveTo>
                  <a:lnTo>
                    <a:pt x="341" y="159"/>
                  </a:lnTo>
                  <a:lnTo>
                    <a:pt x="338" y="159"/>
                  </a:lnTo>
                  <a:lnTo>
                    <a:pt x="338" y="157"/>
                  </a:lnTo>
                  <a:lnTo>
                    <a:pt x="340" y="157"/>
                  </a:lnTo>
                  <a:lnTo>
                    <a:pt x="340" y="156"/>
                  </a:lnTo>
                  <a:lnTo>
                    <a:pt x="342" y="156"/>
                  </a:lnTo>
                  <a:lnTo>
                    <a:pt x="343" y="158"/>
                  </a:lnTo>
                  <a:lnTo>
                    <a:pt x="342" y="158"/>
                  </a:lnTo>
                  <a:lnTo>
                    <a:pt x="341" y="158"/>
                  </a:lnTo>
                  <a:close/>
                  <a:moveTo>
                    <a:pt x="324" y="156"/>
                  </a:moveTo>
                  <a:lnTo>
                    <a:pt x="323" y="156"/>
                  </a:lnTo>
                  <a:lnTo>
                    <a:pt x="323" y="156"/>
                  </a:lnTo>
                  <a:lnTo>
                    <a:pt x="324" y="155"/>
                  </a:lnTo>
                  <a:lnTo>
                    <a:pt x="324" y="155"/>
                  </a:lnTo>
                  <a:lnTo>
                    <a:pt x="324" y="155"/>
                  </a:lnTo>
                  <a:lnTo>
                    <a:pt x="324" y="156"/>
                  </a:lnTo>
                  <a:close/>
                  <a:moveTo>
                    <a:pt x="355" y="156"/>
                  </a:moveTo>
                  <a:lnTo>
                    <a:pt x="354" y="156"/>
                  </a:lnTo>
                  <a:lnTo>
                    <a:pt x="354" y="156"/>
                  </a:lnTo>
                  <a:lnTo>
                    <a:pt x="354" y="155"/>
                  </a:lnTo>
                  <a:lnTo>
                    <a:pt x="354" y="155"/>
                  </a:lnTo>
                  <a:lnTo>
                    <a:pt x="354" y="155"/>
                  </a:lnTo>
                  <a:lnTo>
                    <a:pt x="355" y="155"/>
                  </a:lnTo>
                  <a:lnTo>
                    <a:pt x="355" y="156"/>
                  </a:lnTo>
                  <a:close/>
                  <a:moveTo>
                    <a:pt x="328" y="156"/>
                  </a:moveTo>
                  <a:lnTo>
                    <a:pt x="326" y="157"/>
                  </a:lnTo>
                  <a:lnTo>
                    <a:pt x="325" y="157"/>
                  </a:lnTo>
                  <a:lnTo>
                    <a:pt x="325" y="153"/>
                  </a:lnTo>
                  <a:lnTo>
                    <a:pt x="326" y="153"/>
                  </a:lnTo>
                  <a:lnTo>
                    <a:pt x="328" y="154"/>
                  </a:lnTo>
                  <a:lnTo>
                    <a:pt x="328" y="156"/>
                  </a:lnTo>
                  <a:close/>
                  <a:moveTo>
                    <a:pt x="342" y="154"/>
                  </a:moveTo>
                  <a:lnTo>
                    <a:pt x="340" y="154"/>
                  </a:lnTo>
                  <a:lnTo>
                    <a:pt x="339" y="153"/>
                  </a:lnTo>
                  <a:lnTo>
                    <a:pt x="340" y="152"/>
                  </a:lnTo>
                  <a:lnTo>
                    <a:pt x="341" y="152"/>
                  </a:lnTo>
                  <a:lnTo>
                    <a:pt x="342" y="153"/>
                  </a:lnTo>
                  <a:lnTo>
                    <a:pt x="342" y="153"/>
                  </a:lnTo>
                  <a:lnTo>
                    <a:pt x="342" y="154"/>
                  </a:lnTo>
                  <a:close/>
                  <a:moveTo>
                    <a:pt x="275" y="99"/>
                  </a:moveTo>
                  <a:lnTo>
                    <a:pt x="274" y="99"/>
                  </a:lnTo>
                  <a:lnTo>
                    <a:pt x="274" y="99"/>
                  </a:lnTo>
                  <a:lnTo>
                    <a:pt x="274" y="98"/>
                  </a:lnTo>
                  <a:lnTo>
                    <a:pt x="273" y="98"/>
                  </a:lnTo>
                  <a:lnTo>
                    <a:pt x="274" y="97"/>
                  </a:lnTo>
                  <a:lnTo>
                    <a:pt x="275" y="98"/>
                  </a:lnTo>
                  <a:lnTo>
                    <a:pt x="275" y="99"/>
                  </a:lnTo>
                  <a:close/>
                  <a:moveTo>
                    <a:pt x="189" y="73"/>
                  </a:moveTo>
                  <a:lnTo>
                    <a:pt x="188" y="73"/>
                  </a:lnTo>
                  <a:lnTo>
                    <a:pt x="187" y="73"/>
                  </a:lnTo>
                  <a:lnTo>
                    <a:pt x="187" y="72"/>
                  </a:lnTo>
                  <a:lnTo>
                    <a:pt x="188" y="72"/>
                  </a:lnTo>
                  <a:lnTo>
                    <a:pt x="188" y="72"/>
                  </a:lnTo>
                  <a:lnTo>
                    <a:pt x="188" y="71"/>
                  </a:lnTo>
                  <a:lnTo>
                    <a:pt x="189" y="71"/>
                  </a:lnTo>
                  <a:lnTo>
                    <a:pt x="189" y="72"/>
                  </a:lnTo>
                  <a:lnTo>
                    <a:pt x="189" y="73"/>
                  </a:lnTo>
                  <a:close/>
                  <a:moveTo>
                    <a:pt x="192" y="73"/>
                  </a:moveTo>
                  <a:lnTo>
                    <a:pt x="191" y="73"/>
                  </a:lnTo>
                  <a:lnTo>
                    <a:pt x="191" y="73"/>
                  </a:lnTo>
                  <a:lnTo>
                    <a:pt x="191" y="72"/>
                  </a:lnTo>
                  <a:lnTo>
                    <a:pt x="191" y="71"/>
                  </a:lnTo>
                  <a:lnTo>
                    <a:pt x="192" y="71"/>
                  </a:lnTo>
                  <a:lnTo>
                    <a:pt x="192" y="72"/>
                  </a:lnTo>
                  <a:lnTo>
                    <a:pt x="192" y="73"/>
                  </a:lnTo>
                  <a:close/>
                  <a:moveTo>
                    <a:pt x="326" y="31"/>
                  </a:moveTo>
                  <a:lnTo>
                    <a:pt x="326" y="31"/>
                  </a:lnTo>
                  <a:lnTo>
                    <a:pt x="325" y="31"/>
                  </a:lnTo>
                  <a:lnTo>
                    <a:pt x="326" y="30"/>
                  </a:lnTo>
                  <a:lnTo>
                    <a:pt x="326" y="30"/>
                  </a:lnTo>
                  <a:lnTo>
                    <a:pt x="327" y="30"/>
                  </a:lnTo>
                  <a:lnTo>
                    <a:pt x="327" y="31"/>
                  </a:lnTo>
                  <a:lnTo>
                    <a:pt x="326" y="31"/>
                  </a:lnTo>
                  <a:close/>
                  <a:moveTo>
                    <a:pt x="324" y="25"/>
                  </a:moveTo>
                  <a:lnTo>
                    <a:pt x="324" y="25"/>
                  </a:lnTo>
                  <a:lnTo>
                    <a:pt x="323" y="25"/>
                  </a:lnTo>
                  <a:lnTo>
                    <a:pt x="323" y="24"/>
                  </a:lnTo>
                  <a:lnTo>
                    <a:pt x="323" y="24"/>
                  </a:lnTo>
                  <a:lnTo>
                    <a:pt x="324" y="24"/>
                  </a:lnTo>
                  <a:lnTo>
                    <a:pt x="325" y="24"/>
                  </a:lnTo>
                  <a:lnTo>
                    <a:pt x="325" y="25"/>
                  </a:lnTo>
                  <a:lnTo>
                    <a:pt x="324" y="25"/>
                  </a:lnTo>
                  <a:close/>
                  <a:moveTo>
                    <a:pt x="85" y="3"/>
                  </a:moveTo>
                  <a:lnTo>
                    <a:pt x="84" y="3"/>
                  </a:lnTo>
                  <a:lnTo>
                    <a:pt x="84" y="3"/>
                  </a:lnTo>
                  <a:lnTo>
                    <a:pt x="84" y="2"/>
                  </a:lnTo>
                  <a:lnTo>
                    <a:pt x="84" y="2"/>
                  </a:lnTo>
                  <a:lnTo>
                    <a:pt x="85" y="2"/>
                  </a:lnTo>
                  <a:lnTo>
                    <a:pt x="86" y="2"/>
                  </a:lnTo>
                  <a:lnTo>
                    <a:pt x="86" y="3"/>
                  </a:lnTo>
                  <a:lnTo>
                    <a:pt x="85" y="3"/>
                  </a:lnTo>
                  <a:close/>
                  <a:moveTo>
                    <a:pt x="79" y="1"/>
                  </a:moveTo>
                  <a:lnTo>
                    <a:pt x="78" y="1"/>
                  </a:lnTo>
                  <a:lnTo>
                    <a:pt x="78" y="1"/>
                  </a:lnTo>
                  <a:lnTo>
                    <a:pt x="78" y="0"/>
                  </a:lnTo>
                  <a:lnTo>
                    <a:pt x="78" y="0"/>
                  </a:lnTo>
                  <a:lnTo>
                    <a:pt x="79" y="0"/>
                  </a:lnTo>
                  <a:lnTo>
                    <a:pt x="79" y="0"/>
                  </a:lnTo>
                  <a:lnTo>
                    <a:pt x="79" y="1"/>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9">
              <a:extLst>
                <a:ext uri="{FF2B5EF4-FFF2-40B4-BE49-F238E27FC236}">
                  <a16:creationId xmlns:a16="http://schemas.microsoft.com/office/drawing/2014/main" id="{5D03D696-4C39-2D97-542C-818268234AFA}"/>
                </a:ext>
              </a:extLst>
            </p:cNvPr>
            <p:cNvSpPr>
              <a:spLocks noEditPoints="1"/>
            </p:cNvSpPr>
            <p:nvPr/>
          </p:nvSpPr>
          <p:spPr bwMode="auto">
            <a:xfrm>
              <a:off x="2659" y="2574"/>
              <a:ext cx="654" cy="593"/>
            </a:xfrm>
            <a:custGeom>
              <a:avLst/>
              <a:gdLst>
                <a:gd name="T0" fmla="*/ 346 w 1803"/>
                <a:gd name="T1" fmla="*/ 1402 h 1636"/>
                <a:gd name="T2" fmla="*/ 928 w 1803"/>
                <a:gd name="T3" fmla="*/ 1293 h 1636"/>
                <a:gd name="T4" fmla="*/ 1046 w 1803"/>
                <a:gd name="T5" fmla="*/ 1006 h 1636"/>
                <a:gd name="T6" fmla="*/ 1050 w 1803"/>
                <a:gd name="T7" fmla="*/ 964 h 1636"/>
                <a:gd name="T8" fmla="*/ 1001 w 1803"/>
                <a:gd name="T9" fmla="*/ 934 h 1636"/>
                <a:gd name="T10" fmla="*/ 1134 w 1803"/>
                <a:gd name="T11" fmla="*/ 905 h 1636"/>
                <a:gd name="T12" fmla="*/ 1120 w 1803"/>
                <a:gd name="T13" fmla="*/ 874 h 1636"/>
                <a:gd name="T14" fmla="*/ 1041 w 1803"/>
                <a:gd name="T15" fmla="*/ 943 h 1636"/>
                <a:gd name="T16" fmla="*/ 1013 w 1803"/>
                <a:gd name="T17" fmla="*/ 906 h 1636"/>
                <a:gd name="T18" fmla="*/ 1064 w 1803"/>
                <a:gd name="T19" fmla="*/ 794 h 1636"/>
                <a:gd name="T20" fmla="*/ 1164 w 1803"/>
                <a:gd name="T21" fmla="*/ 702 h 1636"/>
                <a:gd name="T22" fmla="*/ 1514 w 1803"/>
                <a:gd name="T23" fmla="*/ 655 h 1636"/>
                <a:gd name="T24" fmla="*/ 1436 w 1803"/>
                <a:gd name="T25" fmla="*/ 637 h 1636"/>
                <a:gd name="T26" fmla="*/ 1569 w 1803"/>
                <a:gd name="T27" fmla="*/ 663 h 1636"/>
                <a:gd name="T28" fmla="*/ 1607 w 1803"/>
                <a:gd name="T29" fmla="*/ 750 h 1636"/>
                <a:gd name="T30" fmla="*/ 1552 w 1803"/>
                <a:gd name="T31" fmla="*/ 898 h 1636"/>
                <a:gd name="T32" fmla="*/ 1293 w 1803"/>
                <a:gd name="T33" fmla="*/ 1208 h 1636"/>
                <a:gd name="T34" fmla="*/ 968 w 1803"/>
                <a:gd name="T35" fmla="*/ 1388 h 1636"/>
                <a:gd name="T36" fmla="*/ 952 w 1803"/>
                <a:gd name="T37" fmla="*/ 1267 h 1636"/>
                <a:gd name="T38" fmla="*/ 1131 w 1803"/>
                <a:gd name="T39" fmla="*/ 1197 h 1636"/>
                <a:gd name="T40" fmla="*/ 1209 w 1803"/>
                <a:gd name="T41" fmla="*/ 1131 h 1636"/>
                <a:gd name="T42" fmla="*/ 1198 w 1803"/>
                <a:gd name="T43" fmla="*/ 1035 h 1636"/>
                <a:gd name="T44" fmla="*/ 1180 w 1803"/>
                <a:gd name="T45" fmla="*/ 889 h 1636"/>
                <a:gd name="T46" fmla="*/ 1266 w 1803"/>
                <a:gd name="T47" fmla="*/ 762 h 1636"/>
                <a:gd name="T48" fmla="*/ 1282 w 1803"/>
                <a:gd name="T49" fmla="*/ 691 h 1636"/>
                <a:gd name="T50" fmla="*/ 1383 w 1803"/>
                <a:gd name="T51" fmla="*/ 636 h 1636"/>
                <a:gd name="T52" fmla="*/ 1304 w 1803"/>
                <a:gd name="T53" fmla="*/ 570 h 1636"/>
                <a:gd name="T54" fmla="*/ 1689 w 1803"/>
                <a:gd name="T55" fmla="*/ 544 h 1636"/>
                <a:gd name="T56" fmla="*/ 1341 w 1803"/>
                <a:gd name="T57" fmla="*/ 541 h 1636"/>
                <a:gd name="T58" fmla="*/ 1389 w 1803"/>
                <a:gd name="T59" fmla="*/ 501 h 1636"/>
                <a:gd name="T60" fmla="*/ 1371 w 1803"/>
                <a:gd name="T61" fmla="*/ 474 h 1636"/>
                <a:gd name="T62" fmla="*/ 1689 w 1803"/>
                <a:gd name="T63" fmla="*/ 514 h 1636"/>
                <a:gd name="T64" fmla="*/ 1386 w 1803"/>
                <a:gd name="T65" fmla="*/ 451 h 1636"/>
                <a:gd name="T66" fmla="*/ 727 w 1803"/>
                <a:gd name="T67" fmla="*/ 389 h 1636"/>
                <a:gd name="T68" fmla="*/ 1226 w 1803"/>
                <a:gd name="T69" fmla="*/ 369 h 1636"/>
                <a:gd name="T70" fmla="*/ 1225 w 1803"/>
                <a:gd name="T71" fmla="*/ 354 h 1636"/>
                <a:gd name="T72" fmla="*/ 1423 w 1803"/>
                <a:gd name="T73" fmla="*/ 340 h 1636"/>
                <a:gd name="T74" fmla="*/ 1383 w 1803"/>
                <a:gd name="T75" fmla="*/ 346 h 1636"/>
                <a:gd name="T76" fmla="*/ 1411 w 1803"/>
                <a:gd name="T77" fmla="*/ 289 h 1636"/>
                <a:gd name="T78" fmla="*/ 1491 w 1803"/>
                <a:gd name="T79" fmla="*/ 263 h 1636"/>
                <a:gd name="T80" fmla="*/ 812 w 1803"/>
                <a:gd name="T81" fmla="*/ 159 h 1636"/>
                <a:gd name="T82" fmla="*/ 938 w 1803"/>
                <a:gd name="T83" fmla="*/ 218 h 1636"/>
                <a:gd name="T84" fmla="*/ 999 w 1803"/>
                <a:gd name="T85" fmla="*/ 291 h 1636"/>
                <a:gd name="T86" fmla="*/ 1081 w 1803"/>
                <a:gd name="T87" fmla="*/ 325 h 1636"/>
                <a:gd name="T88" fmla="*/ 1130 w 1803"/>
                <a:gd name="T89" fmla="*/ 296 h 1636"/>
                <a:gd name="T90" fmla="*/ 1207 w 1803"/>
                <a:gd name="T91" fmla="*/ 322 h 1636"/>
                <a:gd name="T92" fmla="*/ 1217 w 1803"/>
                <a:gd name="T93" fmla="*/ 358 h 1636"/>
                <a:gd name="T94" fmla="*/ 1251 w 1803"/>
                <a:gd name="T95" fmla="*/ 355 h 1636"/>
                <a:gd name="T96" fmla="*/ 1372 w 1803"/>
                <a:gd name="T97" fmla="*/ 291 h 1636"/>
                <a:gd name="T98" fmla="*/ 1352 w 1803"/>
                <a:gd name="T99" fmla="*/ 352 h 1636"/>
                <a:gd name="T100" fmla="*/ 1373 w 1803"/>
                <a:gd name="T101" fmla="*/ 398 h 1636"/>
                <a:gd name="T102" fmla="*/ 1332 w 1803"/>
                <a:gd name="T103" fmla="*/ 525 h 1636"/>
                <a:gd name="T104" fmla="*/ 1255 w 1803"/>
                <a:gd name="T105" fmla="*/ 610 h 1636"/>
                <a:gd name="T106" fmla="*/ 1143 w 1803"/>
                <a:gd name="T107" fmla="*/ 649 h 1636"/>
                <a:gd name="T108" fmla="*/ 1128 w 1803"/>
                <a:gd name="T109" fmla="*/ 727 h 1636"/>
                <a:gd name="T110" fmla="*/ 1061 w 1803"/>
                <a:gd name="T111" fmla="*/ 758 h 1636"/>
                <a:gd name="T112" fmla="*/ 919 w 1803"/>
                <a:gd name="T113" fmla="*/ 816 h 1636"/>
                <a:gd name="T114" fmla="*/ 736 w 1803"/>
                <a:gd name="T115" fmla="*/ 925 h 1636"/>
                <a:gd name="T116" fmla="*/ 703 w 1803"/>
                <a:gd name="T117" fmla="*/ 807 h 1636"/>
                <a:gd name="T118" fmla="*/ 739 w 1803"/>
                <a:gd name="T119" fmla="*/ 563 h 1636"/>
                <a:gd name="T120" fmla="*/ 764 w 1803"/>
                <a:gd name="T121" fmla="*/ 313 h 1636"/>
                <a:gd name="T122" fmla="*/ 638 w 1803"/>
                <a:gd name="T123" fmla="*/ 180 h 1636"/>
                <a:gd name="T124" fmla="*/ 679 w 1803"/>
                <a:gd name="T125" fmla="*/ 89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3" h="1636">
                  <a:moveTo>
                    <a:pt x="1" y="1636"/>
                  </a:moveTo>
                  <a:lnTo>
                    <a:pt x="0" y="1636"/>
                  </a:lnTo>
                  <a:lnTo>
                    <a:pt x="0" y="1636"/>
                  </a:lnTo>
                  <a:lnTo>
                    <a:pt x="0" y="1635"/>
                  </a:lnTo>
                  <a:lnTo>
                    <a:pt x="0" y="1634"/>
                  </a:lnTo>
                  <a:lnTo>
                    <a:pt x="2" y="1634"/>
                  </a:lnTo>
                  <a:lnTo>
                    <a:pt x="2" y="1635"/>
                  </a:lnTo>
                  <a:lnTo>
                    <a:pt x="1" y="1636"/>
                  </a:lnTo>
                  <a:close/>
                  <a:moveTo>
                    <a:pt x="11" y="1631"/>
                  </a:moveTo>
                  <a:lnTo>
                    <a:pt x="10" y="1631"/>
                  </a:lnTo>
                  <a:lnTo>
                    <a:pt x="10" y="1631"/>
                  </a:lnTo>
                  <a:lnTo>
                    <a:pt x="10" y="1629"/>
                  </a:lnTo>
                  <a:lnTo>
                    <a:pt x="10" y="1629"/>
                  </a:lnTo>
                  <a:lnTo>
                    <a:pt x="10" y="1628"/>
                  </a:lnTo>
                  <a:lnTo>
                    <a:pt x="12" y="1628"/>
                  </a:lnTo>
                  <a:lnTo>
                    <a:pt x="12" y="1628"/>
                  </a:lnTo>
                  <a:lnTo>
                    <a:pt x="12" y="1630"/>
                  </a:lnTo>
                  <a:lnTo>
                    <a:pt x="11" y="1631"/>
                  </a:lnTo>
                  <a:close/>
                  <a:moveTo>
                    <a:pt x="49" y="1607"/>
                  </a:moveTo>
                  <a:lnTo>
                    <a:pt x="48" y="1607"/>
                  </a:lnTo>
                  <a:lnTo>
                    <a:pt x="46" y="1607"/>
                  </a:lnTo>
                  <a:lnTo>
                    <a:pt x="45" y="1608"/>
                  </a:lnTo>
                  <a:lnTo>
                    <a:pt x="44" y="1608"/>
                  </a:lnTo>
                  <a:lnTo>
                    <a:pt x="44" y="1607"/>
                  </a:lnTo>
                  <a:lnTo>
                    <a:pt x="45" y="1605"/>
                  </a:lnTo>
                  <a:lnTo>
                    <a:pt x="47" y="1604"/>
                  </a:lnTo>
                  <a:lnTo>
                    <a:pt x="50" y="1605"/>
                  </a:lnTo>
                  <a:lnTo>
                    <a:pt x="50" y="1606"/>
                  </a:lnTo>
                  <a:lnTo>
                    <a:pt x="49" y="1607"/>
                  </a:lnTo>
                  <a:close/>
                  <a:moveTo>
                    <a:pt x="1002" y="1455"/>
                  </a:moveTo>
                  <a:lnTo>
                    <a:pt x="1000" y="1455"/>
                  </a:lnTo>
                  <a:lnTo>
                    <a:pt x="999" y="1453"/>
                  </a:lnTo>
                  <a:lnTo>
                    <a:pt x="999" y="1450"/>
                  </a:lnTo>
                  <a:lnTo>
                    <a:pt x="1002" y="1450"/>
                  </a:lnTo>
                  <a:lnTo>
                    <a:pt x="1003" y="1451"/>
                  </a:lnTo>
                  <a:lnTo>
                    <a:pt x="1003" y="1454"/>
                  </a:lnTo>
                  <a:lnTo>
                    <a:pt x="1002" y="1455"/>
                  </a:lnTo>
                  <a:close/>
                  <a:moveTo>
                    <a:pt x="287" y="1430"/>
                  </a:moveTo>
                  <a:lnTo>
                    <a:pt x="285" y="1431"/>
                  </a:lnTo>
                  <a:lnTo>
                    <a:pt x="283" y="1431"/>
                  </a:lnTo>
                  <a:lnTo>
                    <a:pt x="282" y="1432"/>
                  </a:lnTo>
                  <a:lnTo>
                    <a:pt x="281" y="1432"/>
                  </a:lnTo>
                  <a:lnTo>
                    <a:pt x="281" y="1431"/>
                  </a:lnTo>
                  <a:lnTo>
                    <a:pt x="281" y="1430"/>
                  </a:lnTo>
                  <a:lnTo>
                    <a:pt x="283" y="1430"/>
                  </a:lnTo>
                  <a:lnTo>
                    <a:pt x="284" y="1429"/>
                  </a:lnTo>
                  <a:lnTo>
                    <a:pt x="286" y="1429"/>
                  </a:lnTo>
                  <a:lnTo>
                    <a:pt x="288" y="1430"/>
                  </a:lnTo>
                  <a:lnTo>
                    <a:pt x="287" y="1430"/>
                  </a:lnTo>
                  <a:close/>
                  <a:moveTo>
                    <a:pt x="305" y="1420"/>
                  </a:moveTo>
                  <a:lnTo>
                    <a:pt x="303" y="1420"/>
                  </a:lnTo>
                  <a:lnTo>
                    <a:pt x="303" y="1420"/>
                  </a:lnTo>
                  <a:lnTo>
                    <a:pt x="303" y="1420"/>
                  </a:lnTo>
                  <a:lnTo>
                    <a:pt x="305" y="1420"/>
                  </a:lnTo>
                  <a:lnTo>
                    <a:pt x="305" y="1420"/>
                  </a:lnTo>
                  <a:close/>
                  <a:moveTo>
                    <a:pt x="163" y="1420"/>
                  </a:moveTo>
                  <a:lnTo>
                    <a:pt x="158" y="1420"/>
                  </a:lnTo>
                  <a:lnTo>
                    <a:pt x="156" y="1418"/>
                  </a:lnTo>
                  <a:lnTo>
                    <a:pt x="156" y="1417"/>
                  </a:lnTo>
                  <a:lnTo>
                    <a:pt x="158" y="1415"/>
                  </a:lnTo>
                  <a:lnTo>
                    <a:pt x="162" y="1415"/>
                  </a:lnTo>
                  <a:lnTo>
                    <a:pt x="164" y="1416"/>
                  </a:lnTo>
                  <a:lnTo>
                    <a:pt x="166" y="1418"/>
                  </a:lnTo>
                  <a:lnTo>
                    <a:pt x="166" y="1419"/>
                  </a:lnTo>
                  <a:lnTo>
                    <a:pt x="163" y="1420"/>
                  </a:lnTo>
                  <a:close/>
                  <a:moveTo>
                    <a:pt x="290" y="1416"/>
                  </a:moveTo>
                  <a:lnTo>
                    <a:pt x="289" y="1416"/>
                  </a:lnTo>
                  <a:lnTo>
                    <a:pt x="289" y="1415"/>
                  </a:lnTo>
                  <a:lnTo>
                    <a:pt x="289" y="1415"/>
                  </a:lnTo>
                  <a:lnTo>
                    <a:pt x="290" y="1415"/>
                  </a:lnTo>
                  <a:lnTo>
                    <a:pt x="290" y="1415"/>
                  </a:lnTo>
                  <a:lnTo>
                    <a:pt x="290" y="1416"/>
                  </a:lnTo>
                  <a:close/>
                  <a:moveTo>
                    <a:pt x="291" y="1414"/>
                  </a:moveTo>
                  <a:lnTo>
                    <a:pt x="290" y="1414"/>
                  </a:lnTo>
                  <a:lnTo>
                    <a:pt x="290" y="1414"/>
                  </a:lnTo>
                  <a:lnTo>
                    <a:pt x="290" y="1414"/>
                  </a:lnTo>
                  <a:lnTo>
                    <a:pt x="291" y="1414"/>
                  </a:lnTo>
                  <a:lnTo>
                    <a:pt x="291" y="1414"/>
                  </a:lnTo>
                  <a:close/>
                  <a:moveTo>
                    <a:pt x="308" y="1421"/>
                  </a:moveTo>
                  <a:lnTo>
                    <a:pt x="306" y="1422"/>
                  </a:lnTo>
                  <a:lnTo>
                    <a:pt x="304" y="1423"/>
                  </a:lnTo>
                  <a:lnTo>
                    <a:pt x="302" y="1424"/>
                  </a:lnTo>
                  <a:lnTo>
                    <a:pt x="298" y="1427"/>
                  </a:lnTo>
                  <a:lnTo>
                    <a:pt x="296" y="1428"/>
                  </a:lnTo>
                  <a:lnTo>
                    <a:pt x="295" y="1428"/>
                  </a:lnTo>
                  <a:lnTo>
                    <a:pt x="293" y="1429"/>
                  </a:lnTo>
                  <a:lnTo>
                    <a:pt x="291" y="1429"/>
                  </a:lnTo>
                  <a:lnTo>
                    <a:pt x="292" y="1429"/>
                  </a:lnTo>
                  <a:lnTo>
                    <a:pt x="294" y="1427"/>
                  </a:lnTo>
                  <a:lnTo>
                    <a:pt x="296" y="1426"/>
                  </a:lnTo>
                  <a:lnTo>
                    <a:pt x="296" y="1425"/>
                  </a:lnTo>
                  <a:lnTo>
                    <a:pt x="297" y="1425"/>
                  </a:lnTo>
                  <a:lnTo>
                    <a:pt x="299" y="1423"/>
                  </a:lnTo>
                  <a:lnTo>
                    <a:pt x="301" y="1422"/>
                  </a:lnTo>
                  <a:lnTo>
                    <a:pt x="302" y="1421"/>
                  </a:lnTo>
                  <a:lnTo>
                    <a:pt x="305" y="1421"/>
                  </a:lnTo>
                  <a:lnTo>
                    <a:pt x="306" y="1420"/>
                  </a:lnTo>
                  <a:lnTo>
                    <a:pt x="308" y="1416"/>
                  </a:lnTo>
                  <a:lnTo>
                    <a:pt x="308" y="1416"/>
                  </a:lnTo>
                  <a:lnTo>
                    <a:pt x="310" y="1415"/>
                  </a:lnTo>
                  <a:lnTo>
                    <a:pt x="309" y="1415"/>
                  </a:lnTo>
                  <a:lnTo>
                    <a:pt x="311" y="1413"/>
                  </a:lnTo>
                  <a:lnTo>
                    <a:pt x="312" y="1413"/>
                  </a:lnTo>
                  <a:lnTo>
                    <a:pt x="314" y="1412"/>
                  </a:lnTo>
                  <a:lnTo>
                    <a:pt x="315" y="1411"/>
                  </a:lnTo>
                  <a:lnTo>
                    <a:pt x="316" y="1411"/>
                  </a:lnTo>
                  <a:lnTo>
                    <a:pt x="316" y="1414"/>
                  </a:lnTo>
                  <a:lnTo>
                    <a:pt x="313" y="1414"/>
                  </a:lnTo>
                  <a:lnTo>
                    <a:pt x="313" y="1415"/>
                  </a:lnTo>
                  <a:lnTo>
                    <a:pt x="312" y="1415"/>
                  </a:lnTo>
                  <a:lnTo>
                    <a:pt x="312" y="1415"/>
                  </a:lnTo>
                  <a:lnTo>
                    <a:pt x="310" y="1417"/>
                  </a:lnTo>
                  <a:lnTo>
                    <a:pt x="308" y="1421"/>
                  </a:lnTo>
                  <a:close/>
                  <a:moveTo>
                    <a:pt x="322" y="1410"/>
                  </a:moveTo>
                  <a:lnTo>
                    <a:pt x="322" y="1411"/>
                  </a:lnTo>
                  <a:lnTo>
                    <a:pt x="321" y="1410"/>
                  </a:lnTo>
                  <a:lnTo>
                    <a:pt x="320" y="1410"/>
                  </a:lnTo>
                  <a:lnTo>
                    <a:pt x="321" y="1409"/>
                  </a:lnTo>
                  <a:lnTo>
                    <a:pt x="322" y="1409"/>
                  </a:lnTo>
                  <a:lnTo>
                    <a:pt x="322" y="1409"/>
                  </a:lnTo>
                  <a:lnTo>
                    <a:pt x="322" y="1410"/>
                  </a:lnTo>
                  <a:close/>
                  <a:moveTo>
                    <a:pt x="326" y="1402"/>
                  </a:moveTo>
                  <a:lnTo>
                    <a:pt x="325" y="1402"/>
                  </a:lnTo>
                  <a:lnTo>
                    <a:pt x="325" y="1402"/>
                  </a:lnTo>
                  <a:lnTo>
                    <a:pt x="325" y="1401"/>
                  </a:lnTo>
                  <a:lnTo>
                    <a:pt x="325" y="1401"/>
                  </a:lnTo>
                  <a:lnTo>
                    <a:pt x="326" y="1401"/>
                  </a:lnTo>
                  <a:lnTo>
                    <a:pt x="327" y="1402"/>
                  </a:lnTo>
                  <a:lnTo>
                    <a:pt x="327" y="1402"/>
                  </a:lnTo>
                  <a:lnTo>
                    <a:pt x="326" y="1402"/>
                  </a:lnTo>
                  <a:close/>
                  <a:moveTo>
                    <a:pt x="347" y="1402"/>
                  </a:moveTo>
                  <a:lnTo>
                    <a:pt x="346" y="1402"/>
                  </a:lnTo>
                  <a:lnTo>
                    <a:pt x="346" y="1401"/>
                  </a:lnTo>
                  <a:lnTo>
                    <a:pt x="346" y="1401"/>
                  </a:lnTo>
                  <a:lnTo>
                    <a:pt x="346" y="1400"/>
                  </a:lnTo>
                  <a:lnTo>
                    <a:pt x="347" y="1400"/>
                  </a:lnTo>
                  <a:lnTo>
                    <a:pt x="347" y="1400"/>
                  </a:lnTo>
                  <a:lnTo>
                    <a:pt x="347" y="1401"/>
                  </a:lnTo>
                  <a:lnTo>
                    <a:pt x="348" y="1401"/>
                  </a:lnTo>
                  <a:lnTo>
                    <a:pt x="348" y="1402"/>
                  </a:lnTo>
                  <a:lnTo>
                    <a:pt x="347" y="1402"/>
                  </a:lnTo>
                  <a:close/>
                  <a:moveTo>
                    <a:pt x="283" y="1425"/>
                  </a:moveTo>
                  <a:lnTo>
                    <a:pt x="281" y="1429"/>
                  </a:lnTo>
                  <a:lnTo>
                    <a:pt x="278" y="1429"/>
                  </a:lnTo>
                  <a:lnTo>
                    <a:pt x="278" y="1429"/>
                  </a:lnTo>
                  <a:lnTo>
                    <a:pt x="277" y="1429"/>
                  </a:lnTo>
                  <a:lnTo>
                    <a:pt x="276" y="1429"/>
                  </a:lnTo>
                  <a:lnTo>
                    <a:pt x="275" y="1431"/>
                  </a:lnTo>
                  <a:lnTo>
                    <a:pt x="274" y="1432"/>
                  </a:lnTo>
                  <a:lnTo>
                    <a:pt x="272" y="1432"/>
                  </a:lnTo>
                  <a:lnTo>
                    <a:pt x="271" y="1432"/>
                  </a:lnTo>
                  <a:lnTo>
                    <a:pt x="270" y="1434"/>
                  </a:lnTo>
                  <a:lnTo>
                    <a:pt x="270" y="1434"/>
                  </a:lnTo>
                  <a:lnTo>
                    <a:pt x="271" y="1435"/>
                  </a:lnTo>
                  <a:lnTo>
                    <a:pt x="271" y="1438"/>
                  </a:lnTo>
                  <a:lnTo>
                    <a:pt x="269" y="1439"/>
                  </a:lnTo>
                  <a:lnTo>
                    <a:pt x="268" y="1439"/>
                  </a:lnTo>
                  <a:lnTo>
                    <a:pt x="267" y="1439"/>
                  </a:lnTo>
                  <a:lnTo>
                    <a:pt x="266" y="1442"/>
                  </a:lnTo>
                  <a:lnTo>
                    <a:pt x="265" y="1443"/>
                  </a:lnTo>
                  <a:lnTo>
                    <a:pt x="264" y="1444"/>
                  </a:lnTo>
                  <a:lnTo>
                    <a:pt x="262" y="1443"/>
                  </a:lnTo>
                  <a:lnTo>
                    <a:pt x="259" y="1443"/>
                  </a:lnTo>
                  <a:lnTo>
                    <a:pt x="259" y="1442"/>
                  </a:lnTo>
                  <a:lnTo>
                    <a:pt x="260" y="1441"/>
                  </a:lnTo>
                  <a:lnTo>
                    <a:pt x="260" y="1439"/>
                  </a:lnTo>
                  <a:lnTo>
                    <a:pt x="261" y="1439"/>
                  </a:lnTo>
                  <a:lnTo>
                    <a:pt x="261" y="1437"/>
                  </a:lnTo>
                  <a:lnTo>
                    <a:pt x="263" y="1436"/>
                  </a:lnTo>
                  <a:lnTo>
                    <a:pt x="267" y="1431"/>
                  </a:lnTo>
                  <a:lnTo>
                    <a:pt x="268" y="1431"/>
                  </a:lnTo>
                  <a:lnTo>
                    <a:pt x="270" y="1430"/>
                  </a:lnTo>
                  <a:lnTo>
                    <a:pt x="271" y="1427"/>
                  </a:lnTo>
                  <a:lnTo>
                    <a:pt x="273" y="1426"/>
                  </a:lnTo>
                  <a:lnTo>
                    <a:pt x="275" y="1425"/>
                  </a:lnTo>
                  <a:lnTo>
                    <a:pt x="277" y="1424"/>
                  </a:lnTo>
                  <a:lnTo>
                    <a:pt x="279" y="1423"/>
                  </a:lnTo>
                  <a:lnTo>
                    <a:pt x="280" y="1423"/>
                  </a:lnTo>
                  <a:lnTo>
                    <a:pt x="281" y="1421"/>
                  </a:lnTo>
                  <a:lnTo>
                    <a:pt x="281" y="1416"/>
                  </a:lnTo>
                  <a:lnTo>
                    <a:pt x="281" y="1415"/>
                  </a:lnTo>
                  <a:lnTo>
                    <a:pt x="281" y="1414"/>
                  </a:lnTo>
                  <a:lnTo>
                    <a:pt x="281" y="1413"/>
                  </a:lnTo>
                  <a:lnTo>
                    <a:pt x="281" y="1411"/>
                  </a:lnTo>
                  <a:lnTo>
                    <a:pt x="282" y="1410"/>
                  </a:lnTo>
                  <a:lnTo>
                    <a:pt x="283" y="1408"/>
                  </a:lnTo>
                  <a:lnTo>
                    <a:pt x="283" y="1402"/>
                  </a:lnTo>
                  <a:lnTo>
                    <a:pt x="284" y="1402"/>
                  </a:lnTo>
                  <a:lnTo>
                    <a:pt x="284" y="1401"/>
                  </a:lnTo>
                  <a:lnTo>
                    <a:pt x="285" y="1399"/>
                  </a:lnTo>
                  <a:lnTo>
                    <a:pt x="287" y="1399"/>
                  </a:lnTo>
                  <a:lnTo>
                    <a:pt x="287" y="1400"/>
                  </a:lnTo>
                  <a:lnTo>
                    <a:pt x="286" y="1400"/>
                  </a:lnTo>
                  <a:lnTo>
                    <a:pt x="286" y="1402"/>
                  </a:lnTo>
                  <a:lnTo>
                    <a:pt x="285" y="1403"/>
                  </a:lnTo>
                  <a:lnTo>
                    <a:pt x="285" y="1404"/>
                  </a:lnTo>
                  <a:lnTo>
                    <a:pt x="285" y="1406"/>
                  </a:lnTo>
                  <a:lnTo>
                    <a:pt x="284" y="1408"/>
                  </a:lnTo>
                  <a:lnTo>
                    <a:pt x="285" y="1410"/>
                  </a:lnTo>
                  <a:lnTo>
                    <a:pt x="284" y="1411"/>
                  </a:lnTo>
                  <a:lnTo>
                    <a:pt x="284" y="1412"/>
                  </a:lnTo>
                  <a:lnTo>
                    <a:pt x="285" y="1413"/>
                  </a:lnTo>
                  <a:lnTo>
                    <a:pt x="285" y="1415"/>
                  </a:lnTo>
                  <a:lnTo>
                    <a:pt x="287" y="1416"/>
                  </a:lnTo>
                  <a:lnTo>
                    <a:pt x="287" y="1418"/>
                  </a:lnTo>
                  <a:lnTo>
                    <a:pt x="286" y="1418"/>
                  </a:lnTo>
                  <a:lnTo>
                    <a:pt x="285" y="1420"/>
                  </a:lnTo>
                  <a:lnTo>
                    <a:pt x="286" y="1421"/>
                  </a:lnTo>
                  <a:lnTo>
                    <a:pt x="286" y="1422"/>
                  </a:lnTo>
                  <a:lnTo>
                    <a:pt x="285" y="1423"/>
                  </a:lnTo>
                  <a:lnTo>
                    <a:pt x="285" y="1424"/>
                  </a:lnTo>
                  <a:lnTo>
                    <a:pt x="284" y="1425"/>
                  </a:lnTo>
                  <a:lnTo>
                    <a:pt x="283" y="1425"/>
                  </a:lnTo>
                  <a:close/>
                  <a:moveTo>
                    <a:pt x="290" y="1399"/>
                  </a:moveTo>
                  <a:lnTo>
                    <a:pt x="289" y="1400"/>
                  </a:lnTo>
                  <a:lnTo>
                    <a:pt x="289" y="1399"/>
                  </a:lnTo>
                  <a:lnTo>
                    <a:pt x="289" y="1398"/>
                  </a:lnTo>
                  <a:lnTo>
                    <a:pt x="289" y="1397"/>
                  </a:lnTo>
                  <a:lnTo>
                    <a:pt x="290" y="1397"/>
                  </a:lnTo>
                  <a:lnTo>
                    <a:pt x="290" y="1397"/>
                  </a:lnTo>
                  <a:lnTo>
                    <a:pt x="290" y="1399"/>
                  </a:lnTo>
                  <a:close/>
                  <a:moveTo>
                    <a:pt x="966" y="1400"/>
                  </a:moveTo>
                  <a:lnTo>
                    <a:pt x="965" y="1400"/>
                  </a:lnTo>
                  <a:lnTo>
                    <a:pt x="965" y="1399"/>
                  </a:lnTo>
                  <a:lnTo>
                    <a:pt x="965" y="1397"/>
                  </a:lnTo>
                  <a:lnTo>
                    <a:pt x="965" y="1396"/>
                  </a:lnTo>
                  <a:lnTo>
                    <a:pt x="966" y="1395"/>
                  </a:lnTo>
                  <a:lnTo>
                    <a:pt x="966" y="1394"/>
                  </a:lnTo>
                  <a:lnTo>
                    <a:pt x="968" y="1393"/>
                  </a:lnTo>
                  <a:lnTo>
                    <a:pt x="968" y="1394"/>
                  </a:lnTo>
                  <a:lnTo>
                    <a:pt x="968" y="1396"/>
                  </a:lnTo>
                  <a:lnTo>
                    <a:pt x="967" y="1398"/>
                  </a:lnTo>
                  <a:lnTo>
                    <a:pt x="966" y="1400"/>
                  </a:lnTo>
                  <a:close/>
                  <a:moveTo>
                    <a:pt x="289" y="1396"/>
                  </a:moveTo>
                  <a:lnTo>
                    <a:pt x="288" y="1397"/>
                  </a:lnTo>
                  <a:lnTo>
                    <a:pt x="287" y="1396"/>
                  </a:lnTo>
                  <a:lnTo>
                    <a:pt x="287" y="1396"/>
                  </a:lnTo>
                  <a:lnTo>
                    <a:pt x="288" y="1395"/>
                  </a:lnTo>
                  <a:lnTo>
                    <a:pt x="288" y="1393"/>
                  </a:lnTo>
                  <a:lnTo>
                    <a:pt x="290" y="1390"/>
                  </a:lnTo>
                  <a:lnTo>
                    <a:pt x="290" y="1389"/>
                  </a:lnTo>
                  <a:lnTo>
                    <a:pt x="291" y="1389"/>
                  </a:lnTo>
                  <a:lnTo>
                    <a:pt x="292" y="1390"/>
                  </a:lnTo>
                  <a:lnTo>
                    <a:pt x="291" y="1392"/>
                  </a:lnTo>
                  <a:lnTo>
                    <a:pt x="291" y="1393"/>
                  </a:lnTo>
                  <a:lnTo>
                    <a:pt x="291" y="1393"/>
                  </a:lnTo>
                  <a:lnTo>
                    <a:pt x="291" y="1396"/>
                  </a:lnTo>
                  <a:lnTo>
                    <a:pt x="289" y="1396"/>
                  </a:lnTo>
                  <a:close/>
                  <a:moveTo>
                    <a:pt x="344" y="1344"/>
                  </a:moveTo>
                  <a:lnTo>
                    <a:pt x="343" y="1344"/>
                  </a:lnTo>
                  <a:lnTo>
                    <a:pt x="342" y="1344"/>
                  </a:lnTo>
                  <a:lnTo>
                    <a:pt x="342" y="1344"/>
                  </a:lnTo>
                  <a:lnTo>
                    <a:pt x="343" y="1343"/>
                  </a:lnTo>
                  <a:lnTo>
                    <a:pt x="344" y="1343"/>
                  </a:lnTo>
                  <a:lnTo>
                    <a:pt x="345" y="1343"/>
                  </a:lnTo>
                  <a:lnTo>
                    <a:pt x="345" y="1344"/>
                  </a:lnTo>
                  <a:lnTo>
                    <a:pt x="344" y="1344"/>
                  </a:lnTo>
                  <a:close/>
                  <a:moveTo>
                    <a:pt x="928" y="1294"/>
                  </a:moveTo>
                  <a:lnTo>
                    <a:pt x="928" y="1295"/>
                  </a:lnTo>
                  <a:lnTo>
                    <a:pt x="926" y="1295"/>
                  </a:lnTo>
                  <a:lnTo>
                    <a:pt x="925" y="1294"/>
                  </a:lnTo>
                  <a:lnTo>
                    <a:pt x="925" y="1293"/>
                  </a:lnTo>
                  <a:lnTo>
                    <a:pt x="926" y="1293"/>
                  </a:lnTo>
                  <a:lnTo>
                    <a:pt x="928" y="1293"/>
                  </a:lnTo>
                  <a:lnTo>
                    <a:pt x="928" y="1294"/>
                  </a:lnTo>
                  <a:close/>
                  <a:moveTo>
                    <a:pt x="938" y="1277"/>
                  </a:moveTo>
                  <a:lnTo>
                    <a:pt x="937" y="1277"/>
                  </a:lnTo>
                  <a:lnTo>
                    <a:pt x="937" y="1277"/>
                  </a:lnTo>
                  <a:lnTo>
                    <a:pt x="937" y="1275"/>
                  </a:lnTo>
                  <a:lnTo>
                    <a:pt x="939" y="1275"/>
                  </a:lnTo>
                  <a:lnTo>
                    <a:pt x="940" y="1276"/>
                  </a:lnTo>
                  <a:lnTo>
                    <a:pt x="938" y="1277"/>
                  </a:lnTo>
                  <a:close/>
                  <a:moveTo>
                    <a:pt x="935" y="1273"/>
                  </a:moveTo>
                  <a:lnTo>
                    <a:pt x="934" y="1274"/>
                  </a:lnTo>
                  <a:lnTo>
                    <a:pt x="932" y="1273"/>
                  </a:lnTo>
                  <a:lnTo>
                    <a:pt x="931" y="1272"/>
                  </a:lnTo>
                  <a:lnTo>
                    <a:pt x="931" y="1271"/>
                  </a:lnTo>
                  <a:lnTo>
                    <a:pt x="933" y="1270"/>
                  </a:lnTo>
                  <a:lnTo>
                    <a:pt x="933" y="1269"/>
                  </a:lnTo>
                  <a:lnTo>
                    <a:pt x="934" y="1268"/>
                  </a:lnTo>
                  <a:lnTo>
                    <a:pt x="932" y="1266"/>
                  </a:lnTo>
                  <a:lnTo>
                    <a:pt x="932" y="1265"/>
                  </a:lnTo>
                  <a:lnTo>
                    <a:pt x="934" y="1265"/>
                  </a:lnTo>
                  <a:lnTo>
                    <a:pt x="935" y="1266"/>
                  </a:lnTo>
                  <a:lnTo>
                    <a:pt x="935" y="1269"/>
                  </a:lnTo>
                  <a:lnTo>
                    <a:pt x="935" y="1270"/>
                  </a:lnTo>
                  <a:lnTo>
                    <a:pt x="935" y="1271"/>
                  </a:lnTo>
                  <a:lnTo>
                    <a:pt x="935" y="1271"/>
                  </a:lnTo>
                  <a:lnTo>
                    <a:pt x="935" y="1273"/>
                  </a:lnTo>
                  <a:close/>
                  <a:moveTo>
                    <a:pt x="1133" y="1185"/>
                  </a:moveTo>
                  <a:lnTo>
                    <a:pt x="1132" y="1185"/>
                  </a:lnTo>
                  <a:lnTo>
                    <a:pt x="1131" y="1185"/>
                  </a:lnTo>
                  <a:lnTo>
                    <a:pt x="1131" y="1184"/>
                  </a:lnTo>
                  <a:lnTo>
                    <a:pt x="1135" y="1181"/>
                  </a:lnTo>
                  <a:lnTo>
                    <a:pt x="1135" y="1180"/>
                  </a:lnTo>
                  <a:lnTo>
                    <a:pt x="1137" y="1179"/>
                  </a:lnTo>
                  <a:lnTo>
                    <a:pt x="1139" y="1178"/>
                  </a:lnTo>
                  <a:lnTo>
                    <a:pt x="1140" y="1177"/>
                  </a:lnTo>
                  <a:lnTo>
                    <a:pt x="1140" y="1177"/>
                  </a:lnTo>
                  <a:lnTo>
                    <a:pt x="1140" y="1179"/>
                  </a:lnTo>
                  <a:lnTo>
                    <a:pt x="1139" y="1180"/>
                  </a:lnTo>
                  <a:lnTo>
                    <a:pt x="1136" y="1181"/>
                  </a:lnTo>
                  <a:lnTo>
                    <a:pt x="1135" y="1183"/>
                  </a:lnTo>
                  <a:lnTo>
                    <a:pt x="1134" y="1184"/>
                  </a:lnTo>
                  <a:lnTo>
                    <a:pt x="1134" y="1184"/>
                  </a:lnTo>
                  <a:lnTo>
                    <a:pt x="1133" y="1185"/>
                  </a:lnTo>
                  <a:close/>
                  <a:moveTo>
                    <a:pt x="1144" y="1175"/>
                  </a:moveTo>
                  <a:lnTo>
                    <a:pt x="1144" y="1176"/>
                  </a:lnTo>
                  <a:lnTo>
                    <a:pt x="1142" y="1175"/>
                  </a:lnTo>
                  <a:lnTo>
                    <a:pt x="1142" y="1174"/>
                  </a:lnTo>
                  <a:lnTo>
                    <a:pt x="1143" y="1172"/>
                  </a:lnTo>
                  <a:lnTo>
                    <a:pt x="1144" y="1172"/>
                  </a:lnTo>
                  <a:lnTo>
                    <a:pt x="1145" y="1170"/>
                  </a:lnTo>
                  <a:lnTo>
                    <a:pt x="1147" y="1171"/>
                  </a:lnTo>
                  <a:lnTo>
                    <a:pt x="1147" y="1172"/>
                  </a:lnTo>
                  <a:lnTo>
                    <a:pt x="1144" y="1175"/>
                  </a:lnTo>
                  <a:close/>
                  <a:moveTo>
                    <a:pt x="1158" y="1166"/>
                  </a:moveTo>
                  <a:lnTo>
                    <a:pt x="1158" y="1169"/>
                  </a:lnTo>
                  <a:lnTo>
                    <a:pt x="1156" y="1169"/>
                  </a:lnTo>
                  <a:lnTo>
                    <a:pt x="1156" y="1168"/>
                  </a:lnTo>
                  <a:lnTo>
                    <a:pt x="1155" y="1167"/>
                  </a:lnTo>
                  <a:lnTo>
                    <a:pt x="1154" y="1167"/>
                  </a:lnTo>
                  <a:lnTo>
                    <a:pt x="1152" y="1168"/>
                  </a:lnTo>
                  <a:lnTo>
                    <a:pt x="1151" y="1168"/>
                  </a:lnTo>
                  <a:lnTo>
                    <a:pt x="1151" y="1167"/>
                  </a:lnTo>
                  <a:lnTo>
                    <a:pt x="1152" y="1166"/>
                  </a:lnTo>
                  <a:lnTo>
                    <a:pt x="1153" y="1166"/>
                  </a:lnTo>
                  <a:lnTo>
                    <a:pt x="1154" y="1165"/>
                  </a:lnTo>
                  <a:lnTo>
                    <a:pt x="1157" y="1165"/>
                  </a:lnTo>
                  <a:lnTo>
                    <a:pt x="1158" y="1166"/>
                  </a:lnTo>
                  <a:close/>
                  <a:moveTo>
                    <a:pt x="1177" y="1164"/>
                  </a:moveTo>
                  <a:lnTo>
                    <a:pt x="1176" y="1165"/>
                  </a:lnTo>
                  <a:lnTo>
                    <a:pt x="1175" y="1164"/>
                  </a:lnTo>
                  <a:lnTo>
                    <a:pt x="1176" y="1163"/>
                  </a:lnTo>
                  <a:lnTo>
                    <a:pt x="1177" y="1163"/>
                  </a:lnTo>
                  <a:lnTo>
                    <a:pt x="1179" y="1162"/>
                  </a:lnTo>
                  <a:lnTo>
                    <a:pt x="1184" y="1162"/>
                  </a:lnTo>
                  <a:lnTo>
                    <a:pt x="1185" y="1161"/>
                  </a:lnTo>
                  <a:lnTo>
                    <a:pt x="1186" y="1161"/>
                  </a:lnTo>
                  <a:lnTo>
                    <a:pt x="1186" y="1163"/>
                  </a:lnTo>
                  <a:lnTo>
                    <a:pt x="1185" y="1163"/>
                  </a:lnTo>
                  <a:lnTo>
                    <a:pt x="1183" y="1163"/>
                  </a:lnTo>
                  <a:lnTo>
                    <a:pt x="1183" y="1164"/>
                  </a:lnTo>
                  <a:lnTo>
                    <a:pt x="1179" y="1164"/>
                  </a:lnTo>
                  <a:lnTo>
                    <a:pt x="1179" y="1164"/>
                  </a:lnTo>
                  <a:lnTo>
                    <a:pt x="1177" y="1164"/>
                  </a:lnTo>
                  <a:close/>
                  <a:moveTo>
                    <a:pt x="1161" y="1164"/>
                  </a:moveTo>
                  <a:lnTo>
                    <a:pt x="1160" y="1165"/>
                  </a:lnTo>
                  <a:lnTo>
                    <a:pt x="1159" y="1164"/>
                  </a:lnTo>
                  <a:lnTo>
                    <a:pt x="1161" y="1163"/>
                  </a:lnTo>
                  <a:lnTo>
                    <a:pt x="1165" y="1160"/>
                  </a:lnTo>
                  <a:lnTo>
                    <a:pt x="1166" y="1160"/>
                  </a:lnTo>
                  <a:lnTo>
                    <a:pt x="1167" y="1161"/>
                  </a:lnTo>
                  <a:lnTo>
                    <a:pt x="1167" y="1162"/>
                  </a:lnTo>
                  <a:lnTo>
                    <a:pt x="1165" y="1163"/>
                  </a:lnTo>
                  <a:lnTo>
                    <a:pt x="1164" y="1163"/>
                  </a:lnTo>
                  <a:lnTo>
                    <a:pt x="1163" y="1164"/>
                  </a:lnTo>
                  <a:lnTo>
                    <a:pt x="1161" y="1164"/>
                  </a:lnTo>
                  <a:close/>
                  <a:moveTo>
                    <a:pt x="1188" y="1163"/>
                  </a:moveTo>
                  <a:lnTo>
                    <a:pt x="1188" y="1164"/>
                  </a:lnTo>
                  <a:lnTo>
                    <a:pt x="1187" y="1163"/>
                  </a:lnTo>
                  <a:lnTo>
                    <a:pt x="1187" y="1162"/>
                  </a:lnTo>
                  <a:lnTo>
                    <a:pt x="1188" y="1159"/>
                  </a:lnTo>
                  <a:lnTo>
                    <a:pt x="1189" y="1159"/>
                  </a:lnTo>
                  <a:lnTo>
                    <a:pt x="1190" y="1159"/>
                  </a:lnTo>
                  <a:lnTo>
                    <a:pt x="1191" y="1159"/>
                  </a:lnTo>
                  <a:lnTo>
                    <a:pt x="1191" y="1161"/>
                  </a:lnTo>
                  <a:lnTo>
                    <a:pt x="1189" y="1161"/>
                  </a:lnTo>
                  <a:lnTo>
                    <a:pt x="1188" y="1162"/>
                  </a:lnTo>
                  <a:lnTo>
                    <a:pt x="1188" y="1163"/>
                  </a:lnTo>
                  <a:close/>
                  <a:moveTo>
                    <a:pt x="1209" y="1141"/>
                  </a:moveTo>
                  <a:lnTo>
                    <a:pt x="1208" y="1141"/>
                  </a:lnTo>
                  <a:lnTo>
                    <a:pt x="1208" y="1141"/>
                  </a:lnTo>
                  <a:lnTo>
                    <a:pt x="1208" y="1141"/>
                  </a:lnTo>
                  <a:lnTo>
                    <a:pt x="1208" y="1140"/>
                  </a:lnTo>
                  <a:lnTo>
                    <a:pt x="1209" y="1140"/>
                  </a:lnTo>
                  <a:lnTo>
                    <a:pt x="1209" y="1140"/>
                  </a:lnTo>
                  <a:lnTo>
                    <a:pt x="1209" y="1140"/>
                  </a:lnTo>
                  <a:lnTo>
                    <a:pt x="1209" y="1141"/>
                  </a:lnTo>
                  <a:close/>
                  <a:moveTo>
                    <a:pt x="1209" y="1139"/>
                  </a:moveTo>
                  <a:lnTo>
                    <a:pt x="1209" y="1140"/>
                  </a:lnTo>
                  <a:lnTo>
                    <a:pt x="1208" y="1139"/>
                  </a:lnTo>
                  <a:lnTo>
                    <a:pt x="1209" y="1138"/>
                  </a:lnTo>
                  <a:lnTo>
                    <a:pt x="1209" y="1139"/>
                  </a:lnTo>
                  <a:close/>
                  <a:moveTo>
                    <a:pt x="1059" y="1010"/>
                  </a:moveTo>
                  <a:lnTo>
                    <a:pt x="1057" y="1011"/>
                  </a:lnTo>
                  <a:lnTo>
                    <a:pt x="1056" y="1010"/>
                  </a:lnTo>
                  <a:lnTo>
                    <a:pt x="1056" y="1009"/>
                  </a:lnTo>
                  <a:lnTo>
                    <a:pt x="1057" y="1008"/>
                  </a:lnTo>
                  <a:lnTo>
                    <a:pt x="1058" y="1008"/>
                  </a:lnTo>
                  <a:lnTo>
                    <a:pt x="1058" y="1010"/>
                  </a:lnTo>
                  <a:lnTo>
                    <a:pt x="1059" y="1010"/>
                  </a:lnTo>
                  <a:close/>
                  <a:moveTo>
                    <a:pt x="1047" y="1006"/>
                  </a:moveTo>
                  <a:lnTo>
                    <a:pt x="1046" y="1007"/>
                  </a:lnTo>
                  <a:lnTo>
                    <a:pt x="1046" y="1007"/>
                  </a:lnTo>
                  <a:lnTo>
                    <a:pt x="1046" y="1006"/>
                  </a:lnTo>
                  <a:lnTo>
                    <a:pt x="1046" y="1006"/>
                  </a:lnTo>
                  <a:lnTo>
                    <a:pt x="1047" y="1006"/>
                  </a:lnTo>
                  <a:close/>
                  <a:moveTo>
                    <a:pt x="1045" y="1007"/>
                  </a:moveTo>
                  <a:lnTo>
                    <a:pt x="1045" y="1007"/>
                  </a:lnTo>
                  <a:lnTo>
                    <a:pt x="1045" y="1007"/>
                  </a:lnTo>
                  <a:lnTo>
                    <a:pt x="1045" y="1006"/>
                  </a:lnTo>
                  <a:lnTo>
                    <a:pt x="1044" y="1006"/>
                  </a:lnTo>
                  <a:lnTo>
                    <a:pt x="1045" y="1005"/>
                  </a:lnTo>
                  <a:lnTo>
                    <a:pt x="1045" y="1005"/>
                  </a:lnTo>
                  <a:lnTo>
                    <a:pt x="1045" y="1006"/>
                  </a:lnTo>
                  <a:lnTo>
                    <a:pt x="1045" y="1007"/>
                  </a:lnTo>
                  <a:close/>
                  <a:moveTo>
                    <a:pt x="1052" y="1010"/>
                  </a:moveTo>
                  <a:lnTo>
                    <a:pt x="1050" y="1010"/>
                  </a:lnTo>
                  <a:lnTo>
                    <a:pt x="1050" y="1005"/>
                  </a:lnTo>
                  <a:lnTo>
                    <a:pt x="1051" y="1005"/>
                  </a:lnTo>
                  <a:lnTo>
                    <a:pt x="1052" y="1008"/>
                  </a:lnTo>
                  <a:lnTo>
                    <a:pt x="1052" y="1010"/>
                  </a:lnTo>
                  <a:close/>
                  <a:moveTo>
                    <a:pt x="1061" y="971"/>
                  </a:moveTo>
                  <a:lnTo>
                    <a:pt x="1065" y="973"/>
                  </a:lnTo>
                  <a:lnTo>
                    <a:pt x="1066" y="973"/>
                  </a:lnTo>
                  <a:lnTo>
                    <a:pt x="1067" y="971"/>
                  </a:lnTo>
                  <a:lnTo>
                    <a:pt x="1069" y="971"/>
                  </a:lnTo>
                  <a:lnTo>
                    <a:pt x="1070" y="972"/>
                  </a:lnTo>
                  <a:lnTo>
                    <a:pt x="1070" y="974"/>
                  </a:lnTo>
                  <a:lnTo>
                    <a:pt x="1071" y="973"/>
                  </a:lnTo>
                  <a:lnTo>
                    <a:pt x="1071" y="974"/>
                  </a:lnTo>
                  <a:lnTo>
                    <a:pt x="1072" y="974"/>
                  </a:lnTo>
                  <a:lnTo>
                    <a:pt x="1073" y="975"/>
                  </a:lnTo>
                  <a:lnTo>
                    <a:pt x="1073" y="976"/>
                  </a:lnTo>
                  <a:lnTo>
                    <a:pt x="1071" y="977"/>
                  </a:lnTo>
                  <a:lnTo>
                    <a:pt x="1067" y="977"/>
                  </a:lnTo>
                  <a:lnTo>
                    <a:pt x="1066" y="977"/>
                  </a:lnTo>
                  <a:lnTo>
                    <a:pt x="1066" y="977"/>
                  </a:lnTo>
                  <a:lnTo>
                    <a:pt x="1064" y="977"/>
                  </a:lnTo>
                  <a:lnTo>
                    <a:pt x="1063" y="976"/>
                  </a:lnTo>
                  <a:lnTo>
                    <a:pt x="1061" y="976"/>
                  </a:lnTo>
                  <a:lnTo>
                    <a:pt x="1060" y="976"/>
                  </a:lnTo>
                  <a:lnTo>
                    <a:pt x="1058" y="975"/>
                  </a:lnTo>
                  <a:lnTo>
                    <a:pt x="1056" y="973"/>
                  </a:lnTo>
                  <a:lnTo>
                    <a:pt x="1055" y="973"/>
                  </a:lnTo>
                  <a:lnTo>
                    <a:pt x="1054" y="972"/>
                  </a:lnTo>
                  <a:lnTo>
                    <a:pt x="1054" y="972"/>
                  </a:lnTo>
                  <a:lnTo>
                    <a:pt x="1055" y="971"/>
                  </a:lnTo>
                  <a:lnTo>
                    <a:pt x="1057" y="971"/>
                  </a:lnTo>
                  <a:lnTo>
                    <a:pt x="1057" y="971"/>
                  </a:lnTo>
                  <a:lnTo>
                    <a:pt x="1061" y="971"/>
                  </a:lnTo>
                  <a:close/>
                  <a:moveTo>
                    <a:pt x="1034" y="967"/>
                  </a:moveTo>
                  <a:lnTo>
                    <a:pt x="1030" y="968"/>
                  </a:lnTo>
                  <a:lnTo>
                    <a:pt x="1030" y="966"/>
                  </a:lnTo>
                  <a:lnTo>
                    <a:pt x="1031" y="965"/>
                  </a:lnTo>
                  <a:lnTo>
                    <a:pt x="1033" y="965"/>
                  </a:lnTo>
                  <a:lnTo>
                    <a:pt x="1034" y="966"/>
                  </a:lnTo>
                  <a:lnTo>
                    <a:pt x="1034" y="967"/>
                  </a:lnTo>
                  <a:close/>
                  <a:moveTo>
                    <a:pt x="1205" y="968"/>
                  </a:moveTo>
                  <a:lnTo>
                    <a:pt x="1206" y="968"/>
                  </a:lnTo>
                  <a:lnTo>
                    <a:pt x="1207" y="968"/>
                  </a:lnTo>
                  <a:lnTo>
                    <a:pt x="1208" y="969"/>
                  </a:lnTo>
                  <a:lnTo>
                    <a:pt x="1208" y="971"/>
                  </a:lnTo>
                  <a:lnTo>
                    <a:pt x="1209" y="971"/>
                  </a:lnTo>
                  <a:lnTo>
                    <a:pt x="1209" y="973"/>
                  </a:lnTo>
                  <a:lnTo>
                    <a:pt x="1210" y="973"/>
                  </a:lnTo>
                  <a:lnTo>
                    <a:pt x="1210" y="975"/>
                  </a:lnTo>
                  <a:lnTo>
                    <a:pt x="1212" y="977"/>
                  </a:lnTo>
                  <a:lnTo>
                    <a:pt x="1212" y="978"/>
                  </a:lnTo>
                  <a:lnTo>
                    <a:pt x="1212" y="978"/>
                  </a:lnTo>
                  <a:lnTo>
                    <a:pt x="1212" y="980"/>
                  </a:lnTo>
                  <a:lnTo>
                    <a:pt x="1213" y="981"/>
                  </a:lnTo>
                  <a:lnTo>
                    <a:pt x="1213" y="981"/>
                  </a:lnTo>
                  <a:lnTo>
                    <a:pt x="1211" y="982"/>
                  </a:lnTo>
                  <a:lnTo>
                    <a:pt x="1210" y="983"/>
                  </a:lnTo>
                  <a:lnTo>
                    <a:pt x="1209" y="983"/>
                  </a:lnTo>
                  <a:lnTo>
                    <a:pt x="1207" y="981"/>
                  </a:lnTo>
                  <a:lnTo>
                    <a:pt x="1207" y="979"/>
                  </a:lnTo>
                  <a:lnTo>
                    <a:pt x="1208" y="978"/>
                  </a:lnTo>
                  <a:lnTo>
                    <a:pt x="1207" y="976"/>
                  </a:lnTo>
                  <a:lnTo>
                    <a:pt x="1207" y="974"/>
                  </a:lnTo>
                  <a:lnTo>
                    <a:pt x="1206" y="972"/>
                  </a:lnTo>
                  <a:lnTo>
                    <a:pt x="1206" y="971"/>
                  </a:lnTo>
                  <a:lnTo>
                    <a:pt x="1204" y="969"/>
                  </a:lnTo>
                  <a:lnTo>
                    <a:pt x="1204" y="968"/>
                  </a:lnTo>
                  <a:lnTo>
                    <a:pt x="1203" y="966"/>
                  </a:lnTo>
                  <a:lnTo>
                    <a:pt x="1203" y="965"/>
                  </a:lnTo>
                  <a:lnTo>
                    <a:pt x="1204" y="965"/>
                  </a:lnTo>
                  <a:lnTo>
                    <a:pt x="1205" y="966"/>
                  </a:lnTo>
                  <a:lnTo>
                    <a:pt x="1205" y="968"/>
                  </a:lnTo>
                  <a:close/>
                  <a:moveTo>
                    <a:pt x="695" y="966"/>
                  </a:moveTo>
                  <a:lnTo>
                    <a:pt x="694" y="966"/>
                  </a:lnTo>
                  <a:lnTo>
                    <a:pt x="693" y="965"/>
                  </a:lnTo>
                  <a:lnTo>
                    <a:pt x="693" y="964"/>
                  </a:lnTo>
                  <a:lnTo>
                    <a:pt x="693" y="963"/>
                  </a:lnTo>
                  <a:lnTo>
                    <a:pt x="695" y="963"/>
                  </a:lnTo>
                  <a:lnTo>
                    <a:pt x="696" y="964"/>
                  </a:lnTo>
                  <a:lnTo>
                    <a:pt x="696" y="964"/>
                  </a:lnTo>
                  <a:lnTo>
                    <a:pt x="695" y="966"/>
                  </a:lnTo>
                  <a:close/>
                  <a:moveTo>
                    <a:pt x="1009" y="967"/>
                  </a:moveTo>
                  <a:lnTo>
                    <a:pt x="1009" y="968"/>
                  </a:lnTo>
                  <a:lnTo>
                    <a:pt x="1007" y="968"/>
                  </a:lnTo>
                  <a:lnTo>
                    <a:pt x="1006" y="967"/>
                  </a:lnTo>
                  <a:lnTo>
                    <a:pt x="1005" y="968"/>
                  </a:lnTo>
                  <a:lnTo>
                    <a:pt x="1004" y="968"/>
                  </a:lnTo>
                  <a:lnTo>
                    <a:pt x="1004" y="966"/>
                  </a:lnTo>
                  <a:lnTo>
                    <a:pt x="1006" y="966"/>
                  </a:lnTo>
                  <a:lnTo>
                    <a:pt x="1006" y="965"/>
                  </a:lnTo>
                  <a:lnTo>
                    <a:pt x="1006" y="964"/>
                  </a:lnTo>
                  <a:lnTo>
                    <a:pt x="1006" y="963"/>
                  </a:lnTo>
                  <a:lnTo>
                    <a:pt x="1008" y="964"/>
                  </a:lnTo>
                  <a:lnTo>
                    <a:pt x="1009" y="966"/>
                  </a:lnTo>
                  <a:lnTo>
                    <a:pt x="1009" y="967"/>
                  </a:lnTo>
                  <a:close/>
                  <a:moveTo>
                    <a:pt x="1049" y="963"/>
                  </a:moveTo>
                  <a:lnTo>
                    <a:pt x="1047" y="964"/>
                  </a:lnTo>
                  <a:lnTo>
                    <a:pt x="1046" y="963"/>
                  </a:lnTo>
                  <a:lnTo>
                    <a:pt x="1046" y="961"/>
                  </a:lnTo>
                  <a:lnTo>
                    <a:pt x="1047" y="961"/>
                  </a:lnTo>
                  <a:lnTo>
                    <a:pt x="1048" y="961"/>
                  </a:lnTo>
                  <a:lnTo>
                    <a:pt x="1049" y="961"/>
                  </a:lnTo>
                  <a:lnTo>
                    <a:pt x="1049" y="963"/>
                  </a:lnTo>
                  <a:close/>
                  <a:moveTo>
                    <a:pt x="1051" y="964"/>
                  </a:moveTo>
                  <a:lnTo>
                    <a:pt x="1050" y="964"/>
                  </a:lnTo>
                  <a:lnTo>
                    <a:pt x="1050" y="963"/>
                  </a:lnTo>
                  <a:lnTo>
                    <a:pt x="1050" y="961"/>
                  </a:lnTo>
                  <a:lnTo>
                    <a:pt x="1052" y="961"/>
                  </a:lnTo>
                  <a:lnTo>
                    <a:pt x="1052" y="961"/>
                  </a:lnTo>
                  <a:lnTo>
                    <a:pt x="1052" y="962"/>
                  </a:lnTo>
                  <a:lnTo>
                    <a:pt x="1052" y="963"/>
                  </a:lnTo>
                  <a:lnTo>
                    <a:pt x="1051" y="964"/>
                  </a:lnTo>
                  <a:close/>
                  <a:moveTo>
                    <a:pt x="1040" y="964"/>
                  </a:moveTo>
                  <a:lnTo>
                    <a:pt x="1041" y="965"/>
                  </a:lnTo>
                  <a:lnTo>
                    <a:pt x="1045" y="965"/>
                  </a:lnTo>
                  <a:lnTo>
                    <a:pt x="1046" y="965"/>
                  </a:lnTo>
                  <a:lnTo>
                    <a:pt x="1047" y="965"/>
                  </a:lnTo>
                  <a:lnTo>
                    <a:pt x="1048" y="964"/>
                  </a:lnTo>
                  <a:lnTo>
                    <a:pt x="1050" y="964"/>
                  </a:lnTo>
                  <a:lnTo>
                    <a:pt x="1050" y="966"/>
                  </a:lnTo>
                  <a:lnTo>
                    <a:pt x="1052" y="966"/>
                  </a:lnTo>
                  <a:lnTo>
                    <a:pt x="1052" y="965"/>
                  </a:lnTo>
                  <a:lnTo>
                    <a:pt x="1055" y="965"/>
                  </a:lnTo>
                  <a:lnTo>
                    <a:pt x="1055" y="963"/>
                  </a:lnTo>
                  <a:lnTo>
                    <a:pt x="1057" y="962"/>
                  </a:lnTo>
                  <a:lnTo>
                    <a:pt x="1057" y="962"/>
                  </a:lnTo>
                  <a:lnTo>
                    <a:pt x="1057" y="964"/>
                  </a:lnTo>
                  <a:lnTo>
                    <a:pt x="1057" y="964"/>
                  </a:lnTo>
                  <a:lnTo>
                    <a:pt x="1057" y="968"/>
                  </a:lnTo>
                  <a:lnTo>
                    <a:pt x="1056" y="968"/>
                  </a:lnTo>
                  <a:lnTo>
                    <a:pt x="1054" y="968"/>
                  </a:lnTo>
                  <a:lnTo>
                    <a:pt x="1054" y="969"/>
                  </a:lnTo>
                  <a:lnTo>
                    <a:pt x="1047" y="969"/>
                  </a:lnTo>
                  <a:lnTo>
                    <a:pt x="1047" y="968"/>
                  </a:lnTo>
                  <a:lnTo>
                    <a:pt x="1046" y="968"/>
                  </a:lnTo>
                  <a:lnTo>
                    <a:pt x="1045" y="969"/>
                  </a:lnTo>
                  <a:lnTo>
                    <a:pt x="1042" y="969"/>
                  </a:lnTo>
                  <a:lnTo>
                    <a:pt x="1040" y="968"/>
                  </a:lnTo>
                  <a:lnTo>
                    <a:pt x="1039" y="968"/>
                  </a:lnTo>
                  <a:lnTo>
                    <a:pt x="1038" y="969"/>
                  </a:lnTo>
                  <a:lnTo>
                    <a:pt x="1037" y="968"/>
                  </a:lnTo>
                  <a:lnTo>
                    <a:pt x="1035" y="969"/>
                  </a:lnTo>
                  <a:lnTo>
                    <a:pt x="1035" y="969"/>
                  </a:lnTo>
                  <a:lnTo>
                    <a:pt x="1035" y="967"/>
                  </a:lnTo>
                  <a:lnTo>
                    <a:pt x="1035" y="966"/>
                  </a:lnTo>
                  <a:lnTo>
                    <a:pt x="1035" y="963"/>
                  </a:lnTo>
                  <a:lnTo>
                    <a:pt x="1036" y="962"/>
                  </a:lnTo>
                  <a:lnTo>
                    <a:pt x="1036" y="960"/>
                  </a:lnTo>
                  <a:lnTo>
                    <a:pt x="1038" y="960"/>
                  </a:lnTo>
                  <a:lnTo>
                    <a:pt x="1040" y="962"/>
                  </a:lnTo>
                  <a:lnTo>
                    <a:pt x="1040" y="964"/>
                  </a:lnTo>
                  <a:close/>
                  <a:moveTo>
                    <a:pt x="671" y="961"/>
                  </a:moveTo>
                  <a:lnTo>
                    <a:pt x="670" y="961"/>
                  </a:lnTo>
                  <a:lnTo>
                    <a:pt x="669" y="960"/>
                  </a:lnTo>
                  <a:lnTo>
                    <a:pt x="668" y="960"/>
                  </a:lnTo>
                  <a:lnTo>
                    <a:pt x="668" y="959"/>
                  </a:lnTo>
                  <a:lnTo>
                    <a:pt x="669" y="959"/>
                  </a:lnTo>
                  <a:lnTo>
                    <a:pt x="670" y="958"/>
                  </a:lnTo>
                  <a:lnTo>
                    <a:pt x="671" y="958"/>
                  </a:lnTo>
                  <a:lnTo>
                    <a:pt x="671" y="960"/>
                  </a:lnTo>
                  <a:lnTo>
                    <a:pt x="671" y="961"/>
                  </a:lnTo>
                  <a:close/>
                  <a:moveTo>
                    <a:pt x="1006" y="957"/>
                  </a:moveTo>
                  <a:lnTo>
                    <a:pt x="1006" y="957"/>
                  </a:lnTo>
                  <a:lnTo>
                    <a:pt x="1005" y="957"/>
                  </a:lnTo>
                  <a:lnTo>
                    <a:pt x="1006" y="956"/>
                  </a:lnTo>
                  <a:lnTo>
                    <a:pt x="1006" y="956"/>
                  </a:lnTo>
                  <a:lnTo>
                    <a:pt x="1006" y="957"/>
                  </a:lnTo>
                  <a:close/>
                  <a:moveTo>
                    <a:pt x="1005" y="956"/>
                  </a:moveTo>
                  <a:lnTo>
                    <a:pt x="1005" y="957"/>
                  </a:lnTo>
                  <a:lnTo>
                    <a:pt x="1004" y="956"/>
                  </a:lnTo>
                  <a:lnTo>
                    <a:pt x="1004" y="956"/>
                  </a:lnTo>
                  <a:lnTo>
                    <a:pt x="1005" y="956"/>
                  </a:lnTo>
                  <a:lnTo>
                    <a:pt x="1005" y="956"/>
                  </a:lnTo>
                  <a:close/>
                  <a:moveTo>
                    <a:pt x="1001" y="953"/>
                  </a:moveTo>
                  <a:lnTo>
                    <a:pt x="1002" y="954"/>
                  </a:lnTo>
                  <a:lnTo>
                    <a:pt x="1003" y="954"/>
                  </a:lnTo>
                  <a:lnTo>
                    <a:pt x="1004" y="956"/>
                  </a:lnTo>
                  <a:lnTo>
                    <a:pt x="1004" y="957"/>
                  </a:lnTo>
                  <a:lnTo>
                    <a:pt x="1006" y="959"/>
                  </a:lnTo>
                  <a:lnTo>
                    <a:pt x="1006" y="959"/>
                  </a:lnTo>
                  <a:lnTo>
                    <a:pt x="1005" y="960"/>
                  </a:lnTo>
                  <a:lnTo>
                    <a:pt x="1006" y="960"/>
                  </a:lnTo>
                  <a:lnTo>
                    <a:pt x="1006" y="961"/>
                  </a:lnTo>
                  <a:lnTo>
                    <a:pt x="1006" y="962"/>
                  </a:lnTo>
                  <a:lnTo>
                    <a:pt x="1005" y="962"/>
                  </a:lnTo>
                  <a:lnTo>
                    <a:pt x="1004" y="964"/>
                  </a:lnTo>
                  <a:lnTo>
                    <a:pt x="1004" y="961"/>
                  </a:lnTo>
                  <a:lnTo>
                    <a:pt x="1002" y="961"/>
                  </a:lnTo>
                  <a:lnTo>
                    <a:pt x="1002" y="960"/>
                  </a:lnTo>
                  <a:lnTo>
                    <a:pt x="1001" y="960"/>
                  </a:lnTo>
                  <a:lnTo>
                    <a:pt x="1001" y="956"/>
                  </a:lnTo>
                  <a:lnTo>
                    <a:pt x="1001" y="956"/>
                  </a:lnTo>
                  <a:lnTo>
                    <a:pt x="1001" y="955"/>
                  </a:lnTo>
                  <a:lnTo>
                    <a:pt x="1000" y="954"/>
                  </a:lnTo>
                  <a:lnTo>
                    <a:pt x="999" y="954"/>
                  </a:lnTo>
                  <a:lnTo>
                    <a:pt x="999" y="953"/>
                  </a:lnTo>
                  <a:lnTo>
                    <a:pt x="1001" y="953"/>
                  </a:lnTo>
                  <a:close/>
                  <a:moveTo>
                    <a:pt x="1098" y="954"/>
                  </a:moveTo>
                  <a:lnTo>
                    <a:pt x="1096" y="955"/>
                  </a:lnTo>
                  <a:lnTo>
                    <a:pt x="1094" y="951"/>
                  </a:lnTo>
                  <a:lnTo>
                    <a:pt x="1094" y="950"/>
                  </a:lnTo>
                  <a:lnTo>
                    <a:pt x="1095" y="949"/>
                  </a:lnTo>
                  <a:lnTo>
                    <a:pt x="1098" y="952"/>
                  </a:lnTo>
                  <a:lnTo>
                    <a:pt x="1098" y="954"/>
                  </a:lnTo>
                  <a:close/>
                  <a:moveTo>
                    <a:pt x="1088" y="950"/>
                  </a:moveTo>
                  <a:lnTo>
                    <a:pt x="1086" y="950"/>
                  </a:lnTo>
                  <a:lnTo>
                    <a:pt x="1086" y="950"/>
                  </a:lnTo>
                  <a:lnTo>
                    <a:pt x="1086" y="948"/>
                  </a:lnTo>
                  <a:lnTo>
                    <a:pt x="1088" y="948"/>
                  </a:lnTo>
                  <a:lnTo>
                    <a:pt x="1089" y="948"/>
                  </a:lnTo>
                  <a:lnTo>
                    <a:pt x="1090" y="948"/>
                  </a:lnTo>
                  <a:lnTo>
                    <a:pt x="1090" y="950"/>
                  </a:lnTo>
                  <a:lnTo>
                    <a:pt x="1088" y="950"/>
                  </a:lnTo>
                  <a:close/>
                  <a:moveTo>
                    <a:pt x="1085" y="946"/>
                  </a:moveTo>
                  <a:lnTo>
                    <a:pt x="1085" y="947"/>
                  </a:lnTo>
                  <a:lnTo>
                    <a:pt x="1084" y="946"/>
                  </a:lnTo>
                  <a:lnTo>
                    <a:pt x="1084" y="944"/>
                  </a:lnTo>
                  <a:lnTo>
                    <a:pt x="1085" y="944"/>
                  </a:lnTo>
                  <a:lnTo>
                    <a:pt x="1085" y="945"/>
                  </a:lnTo>
                  <a:lnTo>
                    <a:pt x="1085" y="946"/>
                  </a:lnTo>
                  <a:close/>
                  <a:moveTo>
                    <a:pt x="1085" y="942"/>
                  </a:moveTo>
                  <a:lnTo>
                    <a:pt x="1084" y="942"/>
                  </a:lnTo>
                  <a:lnTo>
                    <a:pt x="1083" y="942"/>
                  </a:lnTo>
                  <a:lnTo>
                    <a:pt x="1083" y="941"/>
                  </a:lnTo>
                  <a:lnTo>
                    <a:pt x="1084" y="940"/>
                  </a:lnTo>
                  <a:lnTo>
                    <a:pt x="1085" y="940"/>
                  </a:lnTo>
                  <a:lnTo>
                    <a:pt x="1085" y="939"/>
                  </a:lnTo>
                  <a:lnTo>
                    <a:pt x="1086" y="940"/>
                  </a:lnTo>
                  <a:lnTo>
                    <a:pt x="1086" y="941"/>
                  </a:lnTo>
                  <a:lnTo>
                    <a:pt x="1086" y="941"/>
                  </a:lnTo>
                  <a:lnTo>
                    <a:pt x="1085" y="941"/>
                  </a:lnTo>
                  <a:lnTo>
                    <a:pt x="1085" y="942"/>
                  </a:lnTo>
                  <a:close/>
                  <a:moveTo>
                    <a:pt x="1003" y="939"/>
                  </a:moveTo>
                  <a:lnTo>
                    <a:pt x="1002" y="939"/>
                  </a:lnTo>
                  <a:lnTo>
                    <a:pt x="1002" y="939"/>
                  </a:lnTo>
                  <a:lnTo>
                    <a:pt x="1002" y="938"/>
                  </a:lnTo>
                  <a:lnTo>
                    <a:pt x="1002" y="938"/>
                  </a:lnTo>
                  <a:lnTo>
                    <a:pt x="1003" y="939"/>
                  </a:lnTo>
                  <a:close/>
                  <a:moveTo>
                    <a:pt x="1089" y="938"/>
                  </a:moveTo>
                  <a:lnTo>
                    <a:pt x="1088" y="938"/>
                  </a:lnTo>
                  <a:lnTo>
                    <a:pt x="1087" y="936"/>
                  </a:lnTo>
                  <a:lnTo>
                    <a:pt x="1087" y="935"/>
                  </a:lnTo>
                  <a:lnTo>
                    <a:pt x="1087" y="935"/>
                  </a:lnTo>
                  <a:lnTo>
                    <a:pt x="1089" y="935"/>
                  </a:lnTo>
                  <a:lnTo>
                    <a:pt x="1090" y="936"/>
                  </a:lnTo>
                  <a:lnTo>
                    <a:pt x="1090" y="937"/>
                  </a:lnTo>
                  <a:lnTo>
                    <a:pt x="1089" y="938"/>
                  </a:lnTo>
                  <a:close/>
                  <a:moveTo>
                    <a:pt x="1001" y="935"/>
                  </a:moveTo>
                  <a:lnTo>
                    <a:pt x="1001" y="935"/>
                  </a:lnTo>
                  <a:lnTo>
                    <a:pt x="1001" y="934"/>
                  </a:lnTo>
                  <a:lnTo>
                    <a:pt x="1001" y="934"/>
                  </a:lnTo>
                  <a:lnTo>
                    <a:pt x="1001" y="934"/>
                  </a:lnTo>
                  <a:lnTo>
                    <a:pt x="1001" y="934"/>
                  </a:lnTo>
                  <a:lnTo>
                    <a:pt x="1002" y="934"/>
                  </a:lnTo>
                  <a:lnTo>
                    <a:pt x="1002" y="934"/>
                  </a:lnTo>
                  <a:lnTo>
                    <a:pt x="1001" y="935"/>
                  </a:lnTo>
                  <a:close/>
                  <a:moveTo>
                    <a:pt x="1104" y="935"/>
                  </a:moveTo>
                  <a:lnTo>
                    <a:pt x="1104" y="936"/>
                  </a:lnTo>
                  <a:lnTo>
                    <a:pt x="1103" y="936"/>
                  </a:lnTo>
                  <a:lnTo>
                    <a:pt x="1103" y="935"/>
                  </a:lnTo>
                  <a:lnTo>
                    <a:pt x="1102" y="935"/>
                  </a:lnTo>
                  <a:lnTo>
                    <a:pt x="1101" y="934"/>
                  </a:lnTo>
                  <a:lnTo>
                    <a:pt x="1101" y="934"/>
                  </a:lnTo>
                  <a:lnTo>
                    <a:pt x="1103" y="933"/>
                  </a:lnTo>
                  <a:lnTo>
                    <a:pt x="1104" y="934"/>
                  </a:lnTo>
                  <a:lnTo>
                    <a:pt x="1104" y="934"/>
                  </a:lnTo>
                  <a:lnTo>
                    <a:pt x="1104" y="935"/>
                  </a:lnTo>
                  <a:close/>
                  <a:moveTo>
                    <a:pt x="1120" y="928"/>
                  </a:moveTo>
                  <a:lnTo>
                    <a:pt x="1122" y="930"/>
                  </a:lnTo>
                  <a:lnTo>
                    <a:pt x="1123" y="930"/>
                  </a:lnTo>
                  <a:lnTo>
                    <a:pt x="1125" y="933"/>
                  </a:lnTo>
                  <a:lnTo>
                    <a:pt x="1126" y="934"/>
                  </a:lnTo>
                  <a:lnTo>
                    <a:pt x="1128" y="934"/>
                  </a:lnTo>
                  <a:lnTo>
                    <a:pt x="1128" y="935"/>
                  </a:lnTo>
                  <a:lnTo>
                    <a:pt x="1129" y="936"/>
                  </a:lnTo>
                  <a:lnTo>
                    <a:pt x="1129" y="937"/>
                  </a:lnTo>
                  <a:lnTo>
                    <a:pt x="1131" y="939"/>
                  </a:lnTo>
                  <a:lnTo>
                    <a:pt x="1131" y="939"/>
                  </a:lnTo>
                  <a:lnTo>
                    <a:pt x="1130" y="940"/>
                  </a:lnTo>
                  <a:lnTo>
                    <a:pt x="1130" y="941"/>
                  </a:lnTo>
                  <a:lnTo>
                    <a:pt x="1128" y="942"/>
                  </a:lnTo>
                  <a:lnTo>
                    <a:pt x="1126" y="941"/>
                  </a:lnTo>
                  <a:lnTo>
                    <a:pt x="1125" y="941"/>
                  </a:lnTo>
                  <a:lnTo>
                    <a:pt x="1123" y="941"/>
                  </a:lnTo>
                  <a:lnTo>
                    <a:pt x="1123" y="940"/>
                  </a:lnTo>
                  <a:lnTo>
                    <a:pt x="1122" y="941"/>
                  </a:lnTo>
                  <a:lnTo>
                    <a:pt x="1118" y="941"/>
                  </a:lnTo>
                  <a:lnTo>
                    <a:pt x="1118" y="942"/>
                  </a:lnTo>
                  <a:lnTo>
                    <a:pt x="1116" y="942"/>
                  </a:lnTo>
                  <a:lnTo>
                    <a:pt x="1115" y="943"/>
                  </a:lnTo>
                  <a:lnTo>
                    <a:pt x="1114" y="943"/>
                  </a:lnTo>
                  <a:lnTo>
                    <a:pt x="1112" y="945"/>
                  </a:lnTo>
                  <a:lnTo>
                    <a:pt x="1112" y="946"/>
                  </a:lnTo>
                  <a:lnTo>
                    <a:pt x="1112" y="947"/>
                  </a:lnTo>
                  <a:lnTo>
                    <a:pt x="1111" y="946"/>
                  </a:lnTo>
                  <a:lnTo>
                    <a:pt x="1109" y="946"/>
                  </a:lnTo>
                  <a:lnTo>
                    <a:pt x="1106" y="945"/>
                  </a:lnTo>
                  <a:lnTo>
                    <a:pt x="1107" y="943"/>
                  </a:lnTo>
                  <a:lnTo>
                    <a:pt x="1108" y="942"/>
                  </a:lnTo>
                  <a:lnTo>
                    <a:pt x="1108" y="940"/>
                  </a:lnTo>
                  <a:lnTo>
                    <a:pt x="1109" y="938"/>
                  </a:lnTo>
                  <a:lnTo>
                    <a:pt x="1109" y="936"/>
                  </a:lnTo>
                  <a:lnTo>
                    <a:pt x="1108" y="936"/>
                  </a:lnTo>
                  <a:lnTo>
                    <a:pt x="1108" y="934"/>
                  </a:lnTo>
                  <a:lnTo>
                    <a:pt x="1107" y="933"/>
                  </a:lnTo>
                  <a:lnTo>
                    <a:pt x="1107" y="931"/>
                  </a:lnTo>
                  <a:lnTo>
                    <a:pt x="1109" y="929"/>
                  </a:lnTo>
                  <a:lnTo>
                    <a:pt x="1115" y="927"/>
                  </a:lnTo>
                  <a:lnTo>
                    <a:pt x="1117" y="927"/>
                  </a:lnTo>
                  <a:lnTo>
                    <a:pt x="1118" y="927"/>
                  </a:lnTo>
                  <a:lnTo>
                    <a:pt x="1120" y="928"/>
                  </a:lnTo>
                  <a:close/>
                  <a:moveTo>
                    <a:pt x="1128" y="919"/>
                  </a:moveTo>
                  <a:lnTo>
                    <a:pt x="1127" y="919"/>
                  </a:lnTo>
                  <a:lnTo>
                    <a:pt x="1127" y="919"/>
                  </a:lnTo>
                  <a:lnTo>
                    <a:pt x="1127" y="918"/>
                  </a:lnTo>
                  <a:lnTo>
                    <a:pt x="1127" y="918"/>
                  </a:lnTo>
                  <a:lnTo>
                    <a:pt x="1128" y="918"/>
                  </a:lnTo>
                  <a:lnTo>
                    <a:pt x="1129" y="918"/>
                  </a:lnTo>
                  <a:lnTo>
                    <a:pt x="1129" y="919"/>
                  </a:lnTo>
                  <a:lnTo>
                    <a:pt x="1128" y="919"/>
                  </a:lnTo>
                  <a:close/>
                  <a:moveTo>
                    <a:pt x="1127" y="912"/>
                  </a:moveTo>
                  <a:lnTo>
                    <a:pt x="1130" y="914"/>
                  </a:lnTo>
                  <a:lnTo>
                    <a:pt x="1130" y="914"/>
                  </a:lnTo>
                  <a:lnTo>
                    <a:pt x="1132" y="916"/>
                  </a:lnTo>
                  <a:lnTo>
                    <a:pt x="1131" y="916"/>
                  </a:lnTo>
                  <a:lnTo>
                    <a:pt x="1132" y="917"/>
                  </a:lnTo>
                  <a:lnTo>
                    <a:pt x="1131" y="918"/>
                  </a:lnTo>
                  <a:lnTo>
                    <a:pt x="1130" y="918"/>
                  </a:lnTo>
                  <a:lnTo>
                    <a:pt x="1130" y="917"/>
                  </a:lnTo>
                  <a:lnTo>
                    <a:pt x="1127" y="917"/>
                  </a:lnTo>
                  <a:lnTo>
                    <a:pt x="1127" y="917"/>
                  </a:lnTo>
                  <a:lnTo>
                    <a:pt x="1125" y="917"/>
                  </a:lnTo>
                  <a:lnTo>
                    <a:pt x="1125" y="916"/>
                  </a:lnTo>
                  <a:lnTo>
                    <a:pt x="1124" y="916"/>
                  </a:lnTo>
                  <a:lnTo>
                    <a:pt x="1123" y="915"/>
                  </a:lnTo>
                  <a:lnTo>
                    <a:pt x="1123" y="915"/>
                  </a:lnTo>
                  <a:lnTo>
                    <a:pt x="1126" y="912"/>
                  </a:lnTo>
                  <a:lnTo>
                    <a:pt x="1127" y="912"/>
                  </a:lnTo>
                  <a:close/>
                  <a:moveTo>
                    <a:pt x="1128" y="911"/>
                  </a:moveTo>
                  <a:lnTo>
                    <a:pt x="1128" y="911"/>
                  </a:lnTo>
                  <a:lnTo>
                    <a:pt x="1128" y="911"/>
                  </a:lnTo>
                  <a:lnTo>
                    <a:pt x="1128" y="910"/>
                  </a:lnTo>
                  <a:lnTo>
                    <a:pt x="1128" y="909"/>
                  </a:lnTo>
                  <a:lnTo>
                    <a:pt x="1129" y="910"/>
                  </a:lnTo>
                  <a:lnTo>
                    <a:pt x="1129" y="911"/>
                  </a:lnTo>
                  <a:lnTo>
                    <a:pt x="1128" y="911"/>
                  </a:lnTo>
                  <a:close/>
                  <a:moveTo>
                    <a:pt x="1140" y="912"/>
                  </a:moveTo>
                  <a:lnTo>
                    <a:pt x="1139" y="912"/>
                  </a:lnTo>
                  <a:lnTo>
                    <a:pt x="1138" y="912"/>
                  </a:lnTo>
                  <a:lnTo>
                    <a:pt x="1138" y="910"/>
                  </a:lnTo>
                  <a:lnTo>
                    <a:pt x="1139" y="909"/>
                  </a:lnTo>
                  <a:lnTo>
                    <a:pt x="1140" y="909"/>
                  </a:lnTo>
                  <a:lnTo>
                    <a:pt x="1141" y="910"/>
                  </a:lnTo>
                  <a:lnTo>
                    <a:pt x="1141" y="912"/>
                  </a:lnTo>
                  <a:lnTo>
                    <a:pt x="1140" y="912"/>
                  </a:lnTo>
                  <a:close/>
                  <a:moveTo>
                    <a:pt x="1006" y="907"/>
                  </a:moveTo>
                  <a:lnTo>
                    <a:pt x="1006" y="907"/>
                  </a:lnTo>
                  <a:lnTo>
                    <a:pt x="1005" y="906"/>
                  </a:lnTo>
                  <a:lnTo>
                    <a:pt x="1005" y="906"/>
                  </a:lnTo>
                  <a:lnTo>
                    <a:pt x="1006" y="906"/>
                  </a:lnTo>
                  <a:lnTo>
                    <a:pt x="1006" y="906"/>
                  </a:lnTo>
                  <a:lnTo>
                    <a:pt x="1006" y="906"/>
                  </a:lnTo>
                  <a:lnTo>
                    <a:pt x="1006" y="906"/>
                  </a:lnTo>
                  <a:lnTo>
                    <a:pt x="1006" y="907"/>
                  </a:lnTo>
                  <a:close/>
                  <a:moveTo>
                    <a:pt x="998" y="904"/>
                  </a:moveTo>
                  <a:lnTo>
                    <a:pt x="998" y="905"/>
                  </a:lnTo>
                  <a:lnTo>
                    <a:pt x="997" y="904"/>
                  </a:lnTo>
                  <a:lnTo>
                    <a:pt x="997" y="904"/>
                  </a:lnTo>
                  <a:lnTo>
                    <a:pt x="997" y="904"/>
                  </a:lnTo>
                  <a:lnTo>
                    <a:pt x="998" y="904"/>
                  </a:lnTo>
                  <a:close/>
                  <a:moveTo>
                    <a:pt x="1137" y="904"/>
                  </a:moveTo>
                  <a:lnTo>
                    <a:pt x="1137" y="904"/>
                  </a:lnTo>
                  <a:lnTo>
                    <a:pt x="1138" y="904"/>
                  </a:lnTo>
                  <a:lnTo>
                    <a:pt x="1139" y="905"/>
                  </a:lnTo>
                  <a:lnTo>
                    <a:pt x="1139" y="906"/>
                  </a:lnTo>
                  <a:lnTo>
                    <a:pt x="1139" y="907"/>
                  </a:lnTo>
                  <a:lnTo>
                    <a:pt x="1139" y="907"/>
                  </a:lnTo>
                  <a:lnTo>
                    <a:pt x="1139" y="908"/>
                  </a:lnTo>
                  <a:lnTo>
                    <a:pt x="1138" y="910"/>
                  </a:lnTo>
                  <a:lnTo>
                    <a:pt x="1137" y="909"/>
                  </a:lnTo>
                  <a:lnTo>
                    <a:pt x="1137" y="907"/>
                  </a:lnTo>
                  <a:lnTo>
                    <a:pt x="1136" y="906"/>
                  </a:lnTo>
                  <a:lnTo>
                    <a:pt x="1134" y="905"/>
                  </a:lnTo>
                  <a:lnTo>
                    <a:pt x="1134" y="904"/>
                  </a:lnTo>
                  <a:lnTo>
                    <a:pt x="1137" y="904"/>
                  </a:lnTo>
                  <a:close/>
                  <a:moveTo>
                    <a:pt x="1004" y="904"/>
                  </a:moveTo>
                  <a:lnTo>
                    <a:pt x="1004" y="904"/>
                  </a:lnTo>
                  <a:lnTo>
                    <a:pt x="1000" y="904"/>
                  </a:lnTo>
                  <a:lnTo>
                    <a:pt x="1001" y="903"/>
                  </a:lnTo>
                  <a:lnTo>
                    <a:pt x="1003" y="903"/>
                  </a:lnTo>
                  <a:lnTo>
                    <a:pt x="1004" y="904"/>
                  </a:lnTo>
                  <a:close/>
                  <a:moveTo>
                    <a:pt x="1140" y="902"/>
                  </a:moveTo>
                  <a:lnTo>
                    <a:pt x="1139" y="902"/>
                  </a:lnTo>
                  <a:lnTo>
                    <a:pt x="1139" y="902"/>
                  </a:lnTo>
                  <a:lnTo>
                    <a:pt x="1139" y="901"/>
                  </a:lnTo>
                  <a:lnTo>
                    <a:pt x="1139" y="901"/>
                  </a:lnTo>
                  <a:lnTo>
                    <a:pt x="1139" y="901"/>
                  </a:lnTo>
                  <a:lnTo>
                    <a:pt x="1140" y="902"/>
                  </a:lnTo>
                  <a:close/>
                  <a:moveTo>
                    <a:pt x="1012" y="887"/>
                  </a:moveTo>
                  <a:lnTo>
                    <a:pt x="1011" y="887"/>
                  </a:lnTo>
                  <a:lnTo>
                    <a:pt x="1011" y="887"/>
                  </a:lnTo>
                  <a:lnTo>
                    <a:pt x="1011" y="886"/>
                  </a:lnTo>
                  <a:lnTo>
                    <a:pt x="1011" y="886"/>
                  </a:lnTo>
                  <a:lnTo>
                    <a:pt x="1012" y="886"/>
                  </a:lnTo>
                  <a:lnTo>
                    <a:pt x="1013" y="886"/>
                  </a:lnTo>
                  <a:lnTo>
                    <a:pt x="1012" y="887"/>
                  </a:lnTo>
                  <a:close/>
                  <a:moveTo>
                    <a:pt x="1012" y="883"/>
                  </a:moveTo>
                  <a:lnTo>
                    <a:pt x="1011" y="883"/>
                  </a:lnTo>
                  <a:lnTo>
                    <a:pt x="1011" y="883"/>
                  </a:lnTo>
                  <a:lnTo>
                    <a:pt x="1011" y="882"/>
                  </a:lnTo>
                  <a:lnTo>
                    <a:pt x="1011" y="881"/>
                  </a:lnTo>
                  <a:lnTo>
                    <a:pt x="1012" y="882"/>
                  </a:lnTo>
                  <a:lnTo>
                    <a:pt x="1012" y="882"/>
                  </a:lnTo>
                  <a:lnTo>
                    <a:pt x="1012" y="883"/>
                  </a:lnTo>
                  <a:close/>
                  <a:moveTo>
                    <a:pt x="1007" y="875"/>
                  </a:moveTo>
                  <a:lnTo>
                    <a:pt x="1007" y="875"/>
                  </a:lnTo>
                  <a:lnTo>
                    <a:pt x="1007" y="875"/>
                  </a:lnTo>
                  <a:lnTo>
                    <a:pt x="1007" y="875"/>
                  </a:lnTo>
                  <a:lnTo>
                    <a:pt x="1006" y="874"/>
                  </a:lnTo>
                  <a:lnTo>
                    <a:pt x="1007" y="873"/>
                  </a:lnTo>
                  <a:lnTo>
                    <a:pt x="1008" y="873"/>
                  </a:lnTo>
                  <a:lnTo>
                    <a:pt x="1008" y="874"/>
                  </a:lnTo>
                  <a:lnTo>
                    <a:pt x="1008" y="874"/>
                  </a:lnTo>
                  <a:lnTo>
                    <a:pt x="1007" y="875"/>
                  </a:lnTo>
                  <a:close/>
                  <a:moveTo>
                    <a:pt x="1008" y="868"/>
                  </a:moveTo>
                  <a:lnTo>
                    <a:pt x="1007" y="868"/>
                  </a:lnTo>
                  <a:lnTo>
                    <a:pt x="1006" y="867"/>
                  </a:lnTo>
                  <a:lnTo>
                    <a:pt x="1006" y="867"/>
                  </a:lnTo>
                  <a:lnTo>
                    <a:pt x="1007" y="867"/>
                  </a:lnTo>
                  <a:lnTo>
                    <a:pt x="1007" y="867"/>
                  </a:lnTo>
                  <a:lnTo>
                    <a:pt x="1008" y="867"/>
                  </a:lnTo>
                  <a:lnTo>
                    <a:pt x="1008" y="868"/>
                  </a:lnTo>
                  <a:close/>
                  <a:moveTo>
                    <a:pt x="465" y="797"/>
                  </a:moveTo>
                  <a:lnTo>
                    <a:pt x="465" y="797"/>
                  </a:lnTo>
                  <a:lnTo>
                    <a:pt x="464" y="797"/>
                  </a:lnTo>
                  <a:lnTo>
                    <a:pt x="464" y="796"/>
                  </a:lnTo>
                  <a:lnTo>
                    <a:pt x="465" y="795"/>
                  </a:lnTo>
                  <a:lnTo>
                    <a:pt x="465" y="795"/>
                  </a:lnTo>
                  <a:lnTo>
                    <a:pt x="465" y="796"/>
                  </a:lnTo>
                  <a:lnTo>
                    <a:pt x="465" y="797"/>
                  </a:lnTo>
                  <a:close/>
                  <a:moveTo>
                    <a:pt x="1097" y="770"/>
                  </a:moveTo>
                  <a:lnTo>
                    <a:pt x="1098" y="771"/>
                  </a:lnTo>
                  <a:lnTo>
                    <a:pt x="1100" y="771"/>
                  </a:lnTo>
                  <a:lnTo>
                    <a:pt x="1102" y="772"/>
                  </a:lnTo>
                  <a:lnTo>
                    <a:pt x="1103" y="774"/>
                  </a:lnTo>
                  <a:lnTo>
                    <a:pt x="1104" y="774"/>
                  </a:lnTo>
                  <a:lnTo>
                    <a:pt x="1105" y="774"/>
                  </a:lnTo>
                  <a:lnTo>
                    <a:pt x="1106" y="777"/>
                  </a:lnTo>
                  <a:lnTo>
                    <a:pt x="1107" y="778"/>
                  </a:lnTo>
                  <a:lnTo>
                    <a:pt x="1109" y="780"/>
                  </a:lnTo>
                  <a:lnTo>
                    <a:pt x="1110" y="781"/>
                  </a:lnTo>
                  <a:lnTo>
                    <a:pt x="1113" y="783"/>
                  </a:lnTo>
                  <a:lnTo>
                    <a:pt x="1114" y="783"/>
                  </a:lnTo>
                  <a:lnTo>
                    <a:pt x="1115" y="784"/>
                  </a:lnTo>
                  <a:lnTo>
                    <a:pt x="1115" y="785"/>
                  </a:lnTo>
                  <a:lnTo>
                    <a:pt x="1117" y="785"/>
                  </a:lnTo>
                  <a:lnTo>
                    <a:pt x="1120" y="787"/>
                  </a:lnTo>
                  <a:lnTo>
                    <a:pt x="1120" y="787"/>
                  </a:lnTo>
                  <a:lnTo>
                    <a:pt x="1121" y="788"/>
                  </a:lnTo>
                  <a:lnTo>
                    <a:pt x="1122" y="788"/>
                  </a:lnTo>
                  <a:lnTo>
                    <a:pt x="1124" y="790"/>
                  </a:lnTo>
                  <a:lnTo>
                    <a:pt x="1127" y="795"/>
                  </a:lnTo>
                  <a:lnTo>
                    <a:pt x="1127" y="796"/>
                  </a:lnTo>
                  <a:lnTo>
                    <a:pt x="1127" y="797"/>
                  </a:lnTo>
                  <a:lnTo>
                    <a:pt x="1127" y="799"/>
                  </a:lnTo>
                  <a:lnTo>
                    <a:pt x="1128" y="799"/>
                  </a:lnTo>
                  <a:lnTo>
                    <a:pt x="1128" y="801"/>
                  </a:lnTo>
                  <a:lnTo>
                    <a:pt x="1128" y="801"/>
                  </a:lnTo>
                  <a:lnTo>
                    <a:pt x="1128" y="803"/>
                  </a:lnTo>
                  <a:lnTo>
                    <a:pt x="1129" y="804"/>
                  </a:lnTo>
                  <a:lnTo>
                    <a:pt x="1128" y="806"/>
                  </a:lnTo>
                  <a:lnTo>
                    <a:pt x="1128" y="809"/>
                  </a:lnTo>
                  <a:lnTo>
                    <a:pt x="1127" y="809"/>
                  </a:lnTo>
                  <a:lnTo>
                    <a:pt x="1127" y="812"/>
                  </a:lnTo>
                  <a:lnTo>
                    <a:pt x="1127" y="812"/>
                  </a:lnTo>
                  <a:lnTo>
                    <a:pt x="1127" y="819"/>
                  </a:lnTo>
                  <a:lnTo>
                    <a:pt x="1127" y="820"/>
                  </a:lnTo>
                  <a:lnTo>
                    <a:pt x="1127" y="822"/>
                  </a:lnTo>
                  <a:lnTo>
                    <a:pt x="1127" y="822"/>
                  </a:lnTo>
                  <a:lnTo>
                    <a:pt x="1127" y="824"/>
                  </a:lnTo>
                  <a:lnTo>
                    <a:pt x="1126" y="824"/>
                  </a:lnTo>
                  <a:lnTo>
                    <a:pt x="1127" y="826"/>
                  </a:lnTo>
                  <a:lnTo>
                    <a:pt x="1129" y="827"/>
                  </a:lnTo>
                  <a:lnTo>
                    <a:pt x="1129" y="828"/>
                  </a:lnTo>
                  <a:lnTo>
                    <a:pt x="1130" y="829"/>
                  </a:lnTo>
                  <a:lnTo>
                    <a:pt x="1130" y="831"/>
                  </a:lnTo>
                  <a:lnTo>
                    <a:pt x="1130" y="832"/>
                  </a:lnTo>
                  <a:lnTo>
                    <a:pt x="1131" y="833"/>
                  </a:lnTo>
                  <a:lnTo>
                    <a:pt x="1131" y="834"/>
                  </a:lnTo>
                  <a:lnTo>
                    <a:pt x="1130" y="835"/>
                  </a:lnTo>
                  <a:lnTo>
                    <a:pt x="1130" y="836"/>
                  </a:lnTo>
                  <a:lnTo>
                    <a:pt x="1129" y="837"/>
                  </a:lnTo>
                  <a:lnTo>
                    <a:pt x="1129" y="839"/>
                  </a:lnTo>
                  <a:lnTo>
                    <a:pt x="1129" y="840"/>
                  </a:lnTo>
                  <a:lnTo>
                    <a:pt x="1130" y="841"/>
                  </a:lnTo>
                  <a:lnTo>
                    <a:pt x="1131" y="845"/>
                  </a:lnTo>
                  <a:lnTo>
                    <a:pt x="1132" y="846"/>
                  </a:lnTo>
                  <a:lnTo>
                    <a:pt x="1132" y="847"/>
                  </a:lnTo>
                  <a:lnTo>
                    <a:pt x="1131" y="847"/>
                  </a:lnTo>
                  <a:lnTo>
                    <a:pt x="1130" y="848"/>
                  </a:lnTo>
                  <a:lnTo>
                    <a:pt x="1129" y="849"/>
                  </a:lnTo>
                  <a:lnTo>
                    <a:pt x="1129" y="851"/>
                  </a:lnTo>
                  <a:lnTo>
                    <a:pt x="1126" y="855"/>
                  </a:lnTo>
                  <a:lnTo>
                    <a:pt x="1125" y="857"/>
                  </a:lnTo>
                  <a:lnTo>
                    <a:pt x="1124" y="858"/>
                  </a:lnTo>
                  <a:lnTo>
                    <a:pt x="1124" y="859"/>
                  </a:lnTo>
                  <a:lnTo>
                    <a:pt x="1123" y="860"/>
                  </a:lnTo>
                  <a:lnTo>
                    <a:pt x="1123" y="864"/>
                  </a:lnTo>
                  <a:lnTo>
                    <a:pt x="1122" y="865"/>
                  </a:lnTo>
                  <a:lnTo>
                    <a:pt x="1122" y="866"/>
                  </a:lnTo>
                  <a:lnTo>
                    <a:pt x="1120" y="867"/>
                  </a:lnTo>
                  <a:lnTo>
                    <a:pt x="1120" y="868"/>
                  </a:lnTo>
                  <a:lnTo>
                    <a:pt x="1120" y="872"/>
                  </a:lnTo>
                  <a:lnTo>
                    <a:pt x="1120" y="872"/>
                  </a:lnTo>
                  <a:lnTo>
                    <a:pt x="1120" y="874"/>
                  </a:lnTo>
                  <a:lnTo>
                    <a:pt x="1118" y="876"/>
                  </a:lnTo>
                  <a:lnTo>
                    <a:pt x="1117" y="876"/>
                  </a:lnTo>
                  <a:lnTo>
                    <a:pt x="1117" y="877"/>
                  </a:lnTo>
                  <a:lnTo>
                    <a:pt x="1115" y="878"/>
                  </a:lnTo>
                  <a:lnTo>
                    <a:pt x="1115" y="880"/>
                  </a:lnTo>
                  <a:lnTo>
                    <a:pt x="1114" y="881"/>
                  </a:lnTo>
                  <a:lnTo>
                    <a:pt x="1115" y="886"/>
                  </a:lnTo>
                  <a:lnTo>
                    <a:pt x="1114" y="887"/>
                  </a:lnTo>
                  <a:lnTo>
                    <a:pt x="1113" y="888"/>
                  </a:lnTo>
                  <a:lnTo>
                    <a:pt x="1112" y="889"/>
                  </a:lnTo>
                  <a:lnTo>
                    <a:pt x="1112" y="892"/>
                  </a:lnTo>
                  <a:lnTo>
                    <a:pt x="1109" y="893"/>
                  </a:lnTo>
                  <a:lnTo>
                    <a:pt x="1108" y="894"/>
                  </a:lnTo>
                  <a:lnTo>
                    <a:pt x="1108" y="896"/>
                  </a:lnTo>
                  <a:lnTo>
                    <a:pt x="1107" y="896"/>
                  </a:lnTo>
                  <a:lnTo>
                    <a:pt x="1107" y="903"/>
                  </a:lnTo>
                  <a:lnTo>
                    <a:pt x="1107" y="904"/>
                  </a:lnTo>
                  <a:lnTo>
                    <a:pt x="1106" y="904"/>
                  </a:lnTo>
                  <a:lnTo>
                    <a:pt x="1106" y="907"/>
                  </a:lnTo>
                  <a:lnTo>
                    <a:pt x="1106" y="907"/>
                  </a:lnTo>
                  <a:lnTo>
                    <a:pt x="1106" y="909"/>
                  </a:lnTo>
                  <a:lnTo>
                    <a:pt x="1106" y="910"/>
                  </a:lnTo>
                  <a:lnTo>
                    <a:pt x="1106" y="911"/>
                  </a:lnTo>
                  <a:lnTo>
                    <a:pt x="1106" y="911"/>
                  </a:lnTo>
                  <a:lnTo>
                    <a:pt x="1106" y="913"/>
                  </a:lnTo>
                  <a:lnTo>
                    <a:pt x="1105" y="913"/>
                  </a:lnTo>
                  <a:lnTo>
                    <a:pt x="1105" y="913"/>
                  </a:lnTo>
                  <a:lnTo>
                    <a:pt x="1103" y="914"/>
                  </a:lnTo>
                  <a:lnTo>
                    <a:pt x="1101" y="916"/>
                  </a:lnTo>
                  <a:lnTo>
                    <a:pt x="1101" y="916"/>
                  </a:lnTo>
                  <a:lnTo>
                    <a:pt x="1099" y="918"/>
                  </a:lnTo>
                  <a:lnTo>
                    <a:pt x="1098" y="918"/>
                  </a:lnTo>
                  <a:lnTo>
                    <a:pt x="1098" y="916"/>
                  </a:lnTo>
                  <a:lnTo>
                    <a:pt x="1099" y="915"/>
                  </a:lnTo>
                  <a:lnTo>
                    <a:pt x="1098" y="915"/>
                  </a:lnTo>
                  <a:lnTo>
                    <a:pt x="1097" y="916"/>
                  </a:lnTo>
                  <a:lnTo>
                    <a:pt x="1097" y="918"/>
                  </a:lnTo>
                  <a:lnTo>
                    <a:pt x="1098" y="919"/>
                  </a:lnTo>
                  <a:lnTo>
                    <a:pt x="1097" y="920"/>
                  </a:lnTo>
                  <a:lnTo>
                    <a:pt x="1097" y="923"/>
                  </a:lnTo>
                  <a:lnTo>
                    <a:pt x="1096" y="923"/>
                  </a:lnTo>
                  <a:lnTo>
                    <a:pt x="1096" y="924"/>
                  </a:lnTo>
                  <a:lnTo>
                    <a:pt x="1097" y="925"/>
                  </a:lnTo>
                  <a:lnTo>
                    <a:pt x="1096" y="925"/>
                  </a:lnTo>
                  <a:lnTo>
                    <a:pt x="1096" y="927"/>
                  </a:lnTo>
                  <a:lnTo>
                    <a:pt x="1097" y="928"/>
                  </a:lnTo>
                  <a:lnTo>
                    <a:pt x="1097" y="929"/>
                  </a:lnTo>
                  <a:lnTo>
                    <a:pt x="1094" y="929"/>
                  </a:lnTo>
                  <a:lnTo>
                    <a:pt x="1094" y="929"/>
                  </a:lnTo>
                  <a:lnTo>
                    <a:pt x="1093" y="929"/>
                  </a:lnTo>
                  <a:lnTo>
                    <a:pt x="1092" y="929"/>
                  </a:lnTo>
                  <a:lnTo>
                    <a:pt x="1091" y="928"/>
                  </a:lnTo>
                  <a:lnTo>
                    <a:pt x="1090" y="926"/>
                  </a:lnTo>
                  <a:lnTo>
                    <a:pt x="1090" y="927"/>
                  </a:lnTo>
                  <a:lnTo>
                    <a:pt x="1088" y="928"/>
                  </a:lnTo>
                  <a:lnTo>
                    <a:pt x="1086" y="928"/>
                  </a:lnTo>
                  <a:lnTo>
                    <a:pt x="1086" y="928"/>
                  </a:lnTo>
                  <a:lnTo>
                    <a:pt x="1085" y="929"/>
                  </a:lnTo>
                  <a:lnTo>
                    <a:pt x="1085" y="931"/>
                  </a:lnTo>
                  <a:lnTo>
                    <a:pt x="1084" y="932"/>
                  </a:lnTo>
                  <a:lnTo>
                    <a:pt x="1084" y="936"/>
                  </a:lnTo>
                  <a:lnTo>
                    <a:pt x="1084" y="936"/>
                  </a:lnTo>
                  <a:lnTo>
                    <a:pt x="1084" y="938"/>
                  </a:lnTo>
                  <a:lnTo>
                    <a:pt x="1083" y="939"/>
                  </a:lnTo>
                  <a:lnTo>
                    <a:pt x="1083" y="941"/>
                  </a:lnTo>
                  <a:lnTo>
                    <a:pt x="1081" y="942"/>
                  </a:lnTo>
                  <a:lnTo>
                    <a:pt x="1081" y="944"/>
                  </a:lnTo>
                  <a:lnTo>
                    <a:pt x="1081" y="945"/>
                  </a:lnTo>
                  <a:lnTo>
                    <a:pt x="1080" y="944"/>
                  </a:lnTo>
                  <a:lnTo>
                    <a:pt x="1079" y="943"/>
                  </a:lnTo>
                  <a:lnTo>
                    <a:pt x="1078" y="944"/>
                  </a:lnTo>
                  <a:lnTo>
                    <a:pt x="1077" y="944"/>
                  </a:lnTo>
                  <a:lnTo>
                    <a:pt x="1076" y="945"/>
                  </a:lnTo>
                  <a:lnTo>
                    <a:pt x="1076" y="945"/>
                  </a:lnTo>
                  <a:lnTo>
                    <a:pt x="1074" y="948"/>
                  </a:lnTo>
                  <a:lnTo>
                    <a:pt x="1074" y="949"/>
                  </a:lnTo>
                  <a:lnTo>
                    <a:pt x="1074" y="950"/>
                  </a:lnTo>
                  <a:lnTo>
                    <a:pt x="1074" y="951"/>
                  </a:lnTo>
                  <a:lnTo>
                    <a:pt x="1073" y="951"/>
                  </a:lnTo>
                  <a:lnTo>
                    <a:pt x="1073" y="950"/>
                  </a:lnTo>
                  <a:lnTo>
                    <a:pt x="1072" y="951"/>
                  </a:lnTo>
                  <a:lnTo>
                    <a:pt x="1071" y="951"/>
                  </a:lnTo>
                  <a:lnTo>
                    <a:pt x="1069" y="948"/>
                  </a:lnTo>
                  <a:lnTo>
                    <a:pt x="1068" y="948"/>
                  </a:lnTo>
                  <a:lnTo>
                    <a:pt x="1068" y="947"/>
                  </a:lnTo>
                  <a:lnTo>
                    <a:pt x="1067" y="947"/>
                  </a:lnTo>
                  <a:lnTo>
                    <a:pt x="1067" y="948"/>
                  </a:lnTo>
                  <a:lnTo>
                    <a:pt x="1065" y="948"/>
                  </a:lnTo>
                  <a:lnTo>
                    <a:pt x="1065" y="948"/>
                  </a:lnTo>
                  <a:lnTo>
                    <a:pt x="1063" y="948"/>
                  </a:lnTo>
                  <a:lnTo>
                    <a:pt x="1063" y="949"/>
                  </a:lnTo>
                  <a:lnTo>
                    <a:pt x="1061" y="948"/>
                  </a:lnTo>
                  <a:lnTo>
                    <a:pt x="1057" y="952"/>
                  </a:lnTo>
                  <a:lnTo>
                    <a:pt x="1057" y="953"/>
                  </a:lnTo>
                  <a:lnTo>
                    <a:pt x="1054" y="953"/>
                  </a:lnTo>
                  <a:lnTo>
                    <a:pt x="1053" y="952"/>
                  </a:lnTo>
                  <a:lnTo>
                    <a:pt x="1050" y="953"/>
                  </a:lnTo>
                  <a:lnTo>
                    <a:pt x="1047" y="954"/>
                  </a:lnTo>
                  <a:lnTo>
                    <a:pt x="1047" y="953"/>
                  </a:lnTo>
                  <a:lnTo>
                    <a:pt x="1048" y="951"/>
                  </a:lnTo>
                  <a:lnTo>
                    <a:pt x="1048" y="950"/>
                  </a:lnTo>
                  <a:lnTo>
                    <a:pt x="1047" y="950"/>
                  </a:lnTo>
                  <a:lnTo>
                    <a:pt x="1047" y="947"/>
                  </a:lnTo>
                  <a:lnTo>
                    <a:pt x="1046" y="946"/>
                  </a:lnTo>
                  <a:lnTo>
                    <a:pt x="1047" y="945"/>
                  </a:lnTo>
                  <a:lnTo>
                    <a:pt x="1050" y="945"/>
                  </a:lnTo>
                  <a:lnTo>
                    <a:pt x="1051" y="946"/>
                  </a:lnTo>
                  <a:lnTo>
                    <a:pt x="1052" y="946"/>
                  </a:lnTo>
                  <a:lnTo>
                    <a:pt x="1053" y="947"/>
                  </a:lnTo>
                  <a:lnTo>
                    <a:pt x="1053" y="948"/>
                  </a:lnTo>
                  <a:lnTo>
                    <a:pt x="1051" y="948"/>
                  </a:lnTo>
                  <a:lnTo>
                    <a:pt x="1050" y="949"/>
                  </a:lnTo>
                  <a:lnTo>
                    <a:pt x="1050" y="949"/>
                  </a:lnTo>
                  <a:lnTo>
                    <a:pt x="1052" y="950"/>
                  </a:lnTo>
                  <a:lnTo>
                    <a:pt x="1054" y="949"/>
                  </a:lnTo>
                  <a:lnTo>
                    <a:pt x="1054" y="949"/>
                  </a:lnTo>
                  <a:lnTo>
                    <a:pt x="1054" y="948"/>
                  </a:lnTo>
                  <a:lnTo>
                    <a:pt x="1056" y="947"/>
                  </a:lnTo>
                  <a:lnTo>
                    <a:pt x="1057" y="947"/>
                  </a:lnTo>
                  <a:lnTo>
                    <a:pt x="1058" y="945"/>
                  </a:lnTo>
                  <a:lnTo>
                    <a:pt x="1055" y="945"/>
                  </a:lnTo>
                  <a:lnTo>
                    <a:pt x="1053" y="942"/>
                  </a:lnTo>
                  <a:lnTo>
                    <a:pt x="1053" y="942"/>
                  </a:lnTo>
                  <a:lnTo>
                    <a:pt x="1051" y="940"/>
                  </a:lnTo>
                  <a:lnTo>
                    <a:pt x="1050" y="940"/>
                  </a:lnTo>
                  <a:lnTo>
                    <a:pt x="1050" y="940"/>
                  </a:lnTo>
                  <a:lnTo>
                    <a:pt x="1049" y="940"/>
                  </a:lnTo>
                  <a:lnTo>
                    <a:pt x="1046" y="941"/>
                  </a:lnTo>
                  <a:lnTo>
                    <a:pt x="1045" y="942"/>
                  </a:lnTo>
                  <a:lnTo>
                    <a:pt x="1044" y="942"/>
                  </a:lnTo>
                  <a:lnTo>
                    <a:pt x="1042" y="943"/>
                  </a:lnTo>
                  <a:lnTo>
                    <a:pt x="1041" y="943"/>
                  </a:lnTo>
                  <a:lnTo>
                    <a:pt x="1041" y="944"/>
                  </a:lnTo>
                  <a:lnTo>
                    <a:pt x="1040" y="946"/>
                  </a:lnTo>
                  <a:lnTo>
                    <a:pt x="1039" y="948"/>
                  </a:lnTo>
                  <a:lnTo>
                    <a:pt x="1039" y="949"/>
                  </a:lnTo>
                  <a:lnTo>
                    <a:pt x="1038" y="950"/>
                  </a:lnTo>
                  <a:lnTo>
                    <a:pt x="1037" y="952"/>
                  </a:lnTo>
                  <a:lnTo>
                    <a:pt x="1035" y="954"/>
                  </a:lnTo>
                  <a:lnTo>
                    <a:pt x="1035" y="955"/>
                  </a:lnTo>
                  <a:lnTo>
                    <a:pt x="1034" y="956"/>
                  </a:lnTo>
                  <a:lnTo>
                    <a:pt x="1034" y="957"/>
                  </a:lnTo>
                  <a:lnTo>
                    <a:pt x="1032" y="960"/>
                  </a:lnTo>
                  <a:lnTo>
                    <a:pt x="1030" y="961"/>
                  </a:lnTo>
                  <a:lnTo>
                    <a:pt x="1030" y="961"/>
                  </a:lnTo>
                  <a:lnTo>
                    <a:pt x="1030" y="962"/>
                  </a:lnTo>
                  <a:lnTo>
                    <a:pt x="1028" y="964"/>
                  </a:lnTo>
                  <a:lnTo>
                    <a:pt x="1028" y="964"/>
                  </a:lnTo>
                  <a:lnTo>
                    <a:pt x="1026" y="964"/>
                  </a:lnTo>
                  <a:lnTo>
                    <a:pt x="1026" y="965"/>
                  </a:lnTo>
                  <a:lnTo>
                    <a:pt x="1025" y="966"/>
                  </a:lnTo>
                  <a:lnTo>
                    <a:pt x="1023" y="965"/>
                  </a:lnTo>
                  <a:lnTo>
                    <a:pt x="1022" y="966"/>
                  </a:lnTo>
                  <a:lnTo>
                    <a:pt x="1020" y="965"/>
                  </a:lnTo>
                  <a:lnTo>
                    <a:pt x="1019" y="965"/>
                  </a:lnTo>
                  <a:lnTo>
                    <a:pt x="1018" y="966"/>
                  </a:lnTo>
                  <a:lnTo>
                    <a:pt x="1017" y="965"/>
                  </a:lnTo>
                  <a:lnTo>
                    <a:pt x="1016" y="966"/>
                  </a:lnTo>
                  <a:lnTo>
                    <a:pt x="1015" y="967"/>
                  </a:lnTo>
                  <a:lnTo>
                    <a:pt x="1014" y="967"/>
                  </a:lnTo>
                  <a:lnTo>
                    <a:pt x="1013" y="966"/>
                  </a:lnTo>
                  <a:lnTo>
                    <a:pt x="1012" y="966"/>
                  </a:lnTo>
                  <a:lnTo>
                    <a:pt x="1011" y="966"/>
                  </a:lnTo>
                  <a:lnTo>
                    <a:pt x="1010" y="966"/>
                  </a:lnTo>
                  <a:lnTo>
                    <a:pt x="1009" y="963"/>
                  </a:lnTo>
                  <a:lnTo>
                    <a:pt x="1009" y="961"/>
                  </a:lnTo>
                  <a:lnTo>
                    <a:pt x="1010" y="959"/>
                  </a:lnTo>
                  <a:lnTo>
                    <a:pt x="1010" y="957"/>
                  </a:lnTo>
                  <a:lnTo>
                    <a:pt x="1008" y="958"/>
                  </a:lnTo>
                  <a:lnTo>
                    <a:pt x="1007" y="958"/>
                  </a:lnTo>
                  <a:lnTo>
                    <a:pt x="1007" y="956"/>
                  </a:lnTo>
                  <a:lnTo>
                    <a:pt x="1007" y="955"/>
                  </a:lnTo>
                  <a:lnTo>
                    <a:pt x="1007" y="954"/>
                  </a:lnTo>
                  <a:lnTo>
                    <a:pt x="1008" y="953"/>
                  </a:lnTo>
                  <a:lnTo>
                    <a:pt x="1008" y="952"/>
                  </a:lnTo>
                  <a:lnTo>
                    <a:pt x="1007" y="951"/>
                  </a:lnTo>
                  <a:lnTo>
                    <a:pt x="1006" y="951"/>
                  </a:lnTo>
                  <a:lnTo>
                    <a:pt x="1006" y="952"/>
                  </a:lnTo>
                  <a:lnTo>
                    <a:pt x="1005" y="952"/>
                  </a:lnTo>
                  <a:lnTo>
                    <a:pt x="1004" y="951"/>
                  </a:lnTo>
                  <a:lnTo>
                    <a:pt x="1005" y="949"/>
                  </a:lnTo>
                  <a:lnTo>
                    <a:pt x="1004" y="948"/>
                  </a:lnTo>
                  <a:lnTo>
                    <a:pt x="1004" y="946"/>
                  </a:lnTo>
                  <a:lnTo>
                    <a:pt x="1004" y="945"/>
                  </a:lnTo>
                  <a:lnTo>
                    <a:pt x="1004" y="945"/>
                  </a:lnTo>
                  <a:lnTo>
                    <a:pt x="1004" y="944"/>
                  </a:lnTo>
                  <a:lnTo>
                    <a:pt x="1004" y="944"/>
                  </a:lnTo>
                  <a:lnTo>
                    <a:pt x="1003" y="942"/>
                  </a:lnTo>
                  <a:lnTo>
                    <a:pt x="1003" y="942"/>
                  </a:lnTo>
                  <a:lnTo>
                    <a:pt x="1006" y="942"/>
                  </a:lnTo>
                  <a:lnTo>
                    <a:pt x="1006" y="941"/>
                  </a:lnTo>
                  <a:lnTo>
                    <a:pt x="1005" y="941"/>
                  </a:lnTo>
                  <a:lnTo>
                    <a:pt x="1003" y="940"/>
                  </a:lnTo>
                  <a:lnTo>
                    <a:pt x="1003" y="939"/>
                  </a:lnTo>
                  <a:lnTo>
                    <a:pt x="1004" y="938"/>
                  </a:lnTo>
                  <a:lnTo>
                    <a:pt x="1005" y="937"/>
                  </a:lnTo>
                  <a:lnTo>
                    <a:pt x="1005" y="937"/>
                  </a:lnTo>
                  <a:lnTo>
                    <a:pt x="1004" y="938"/>
                  </a:lnTo>
                  <a:lnTo>
                    <a:pt x="1003" y="937"/>
                  </a:lnTo>
                  <a:lnTo>
                    <a:pt x="1003" y="936"/>
                  </a:lnTo>
                  <a:lnTo>
                    <a:pt x="1002" y="936"/>
                  </a:lnTo>
                  <a:lnTo>
                    <a:pt x="1002" y="933"/>
                  </a:lnTo>
                  <a:lnTo>
                    <a:pt x="1001" y="931"/>
                  </a:lnTo>
                  <a:lnTo>
                    <a:pt x="1000" y="932"/>
                  </a:lnTo>
                  <a:lnTo>
                    <a:pt x="1000" y="933"/>
                  </a:lnTo>
                  <a:lnTo>
                    <a:pt x="1000" y="934"/>
                  </a:lnTo>
                  <a:lnTo>
                    <a:pt x="999" y="933"/>
                  </a:lnTo>
                  <a:lnTo>
                    <a:pt x="996" y="933"/>
                  </a:lnTo>
                  <a:lnTo>
                    <a:pt x="996" y="933"/>
                  </a:lnTo>
                  <a:lnTo>
                    <a:pt x="993" y="934"/>
                  </a:lnTo>
                  <a:lnTo>
                    <a:pt x="993" y="933"/>
                  </a:lnTo>
                  <a:lnTo>
                    <a:pt x="994" y="933"/>
                  </a:lnTo>
                  <a:lnTo>
                    <a:pt x="994" y="932"/>
                  </a:lnTo>
                  <a:lnTo>
                    <a:pt x="994" y="931"/>
                  </a:lnTo>
                  <a:lnTo>
                    <a:pt x="997" y="930"/>
                  </a:lnTo>
                  <a:lnTo>
                    <a:pt x="997" y="929"/>
                  </a:lnTo>
                  <a:lnTo>
                    <a:pt x="996" y="928"/>
                  </a:lnTo>
                  <a:lnTo>
                    <a:pt x="994" y="928"/>
                  </a:lnTo>
                  <a:lnTo>
                    <a:pt x="992" y="927"/>
                  </a:lnTo>
                  <a:lnTo>
                    <a:pt x="991" y="927"/>
                  </a:lnTo>
                  <a:lnTo>
                    <a:pt x="992" y="927"/>
                  </a:lnTo>
                  <a:lnTo>
                    <a:pt x="991" y="928"/>
                  </a:lnTo>
                  <a:lnTo>
                    <a:pt x="990" y="928"/>
                  </a:lnTo>
                  <a:lnTo>
                    <a:pt x="989" y="927"/>
                  </a:lnTo>
                  <a:lnTo>
                    <a:pt x="989" y="927"/>
                  </a:lnTo>
                  <a:lnTo>
                    <a:pt x="989" y="928"/>
                  </a:lnTo>
                  <a:lnTo>
                    <a:pt x="988" y="927"/>
                  </a:lnTo>
                  <a:lnTo>
                    <a:pt x="987" y="926"/>
                  </a:lnTo>
                  <a:lnTo>
                    <a:pt x="987" y="925"/>
                  </a:lnTo>
                  <a:lnTo>
                    <a:pt x="987" y="925"/>
                  </a:lnTo>
                  <a:lnTo>
                    <a:pt x="987" y="923"/>
                  </a:lnTo>
                  <a:lnTo>
                    <a:pt x="987" y="922"/>
                  </a:lnTo>
                  <a:lnTo>
                    <a:pt x="987" y="919"/>
                  </a:lnTo>
                  <a:lnTo>
                    <a:pt x="988" y="918"/>
                  </a:lnTo>
                  <a:lnTo>
                    <a:pt x="988" y="916"/>
                  </a:lnTo>
                  <a:lnTo>
                    <a:pt x="989" y="914"/>
                  </a:lnTo>
                  <a:lnTo>
                    <a:pt x="989" y="913"/>
                  </a:lnTo>
                  <a:lnTo>
                    <a:pt x="990" y="912"/>
                  </a:lnTo>
                  <a:lnTo>
                    <a:pt x="990" y="911"/>
                  </a:lnTo>
                  <a:lnTo>
                    <a:pt x="991" y="910"/>
                  </a:lnTo>
                  <a:lnTo>
                    <a:pt x="992" y="910"/>
                  </a:lnTo>
                  <a:lnTo>
                    <a:pt x="992" y="909"/>
                  </a:lnTo>
                  <a:lnTo>
                    <a:pt x="992" y="909"/>
                  </a:lnTo>
                  <a:lnTo>
                    <a:pt x="993" y="909"/>
                  </a:lnTo>
                  <a:lnTo>
                    <a:pt x="995" y="909"/>
                  </a:lnTo>
                  <a:lnTo>
                    <a:pt x="995" y="908"/>
                  </a:lnTo>
                  <a:lnTo>
                    <a:pt x="996" y="908"/>
                  </a:lnTo>
                  <a:lnTo>
                    <a:pt x="997" y="909"/>
                  </a:lnTo>
                  <a:lnTo>
                    <a:pt x="998" y="909"/>
                  </a:lnTo>
                  <a:lnTo>
                    <a:pt x="999" y="909"/>
                  </a:lnTo>
                  <a:lnTo>
                    <a:pt x="999" y="908"/>
                  </a:lnTo>
                  <a:lnTo>
                    <a:pt x="1001" y="908"/>
                  </a:lnTo>
                  <a:lnTo>
                    <a:pt x="1002" y="908"/>
                  </a:lnTo>
                  <a:lnTo>
                    <a:pt x="1002" y="908"/>
                  </a:lnTo>
                  <a:lnTo>
                    <a:pt x="1004" y="907"/>
                  </a:lnTo>
                  <a:lnTo>
                    <a:pt x="1005" y="908"/>
                  </a:lnTo>
                  <a:lnTo>
                    <a:pt x="1006" y="908"/>
                  </a:lnTo>
                  <a:lnTo>
                    <a:pt x="1007" y="908"/>
                  </a:lnTo>
                  <a:lnTo>
                    <a:pt x="1008" y="908"/>
                  </a:lnTo>
                  <a:lnTo>
                    <a:pt x="1010" y="908"/>
                  </a:lnTo>
                  <a:lnTo>
                    <a:pt x="1010" y="907"/>
                  </a:lnTo>
                  <a:lnTo>
                    <a:pt x="1011" y="907"/>
                  </a:lnTo>
                  <a:lnTo>
                    <a:pt x="1012" y="907"/>
                  </a:lnTo>
                  <a:lnTo>
                    <a:pt x="1013" y="906"/>
                  </a:lnTo>
                  <a:lnTo>
                    <a:pt x="1015" y="903"/>
                  </a:lnTo>
                  <a:lnTo>
                    <a:pt x="1012" y="900"/>
                  </a:lnTo>
                  <a:lnTo>
                    <a:pt x="1012" y="899"/>
                  </a:lnTo>
                  <a:lnTo>
                    <a:pt x="1012" y="899"/>
                  </a:lnTo>
                  <a:lnTo>
                    <a:pt x="1011" y="898"/>
                  </a:lnTo>
                  <a:lnTo>
                    <a:pt x="1009" y="896"/>
                  </a:lnTo>
                  <a:lnTo>
                    <a:pt x="1009" y="897"/>
                  </a:lnTo>
                  <a:lnTo>
                    <a:pt x="1007" y="896"/>
                  </a:lnTo>
                  <a:lnTo>
                    <a:pt x="1007" y="894"/>
                  </a:lnTo>
                  <a:lnTo>
                    <a:pt x="1008" y="894"/>
                  </a:lnTo>
                  <a:lnTo>
                    <a:pt x="1012" y="893"/>
                  </a:lnTo>
                  <a:lnTo>
                    <a:pt x="1014" y="894"/>
                  </a:lnTo>
                  <a:lnTo>
                    <a:pt x="1015" y="894"/>
                  </a:lnTo>
                  <a:lnTo>
                    <a:pt x="1015" y="894"/>
                  </a:lnTo>
                  <a:lnTo>
                    <a:pt x="1018" y="894"/>
                  </a:lnTo>
                  <a:lnTo>
                    <a:pt x="1019" y="895"/>
                  </a:lnTo>
                  <a:lnTo>
                    <a:pt x="1019" y="894"/>
                  </a:lnTo>
                  <a:lnTo>
                    <a:pt x="1018" y="894"/>
                  </a:lnTo>
                  <a:lnTo>
                    <a:pt x="1018" y="892"/>
                  </a:lnTo>
                  <a:lnTo>
                    <a:pt x="1019" y="891"/>
                  </a:lnTo>
                  <a:lnTo>
                    <a:pt x="1020" y="892"/>
                  </a:lnTo>
                  <a:lnTo>
                    <a:pt x="1021" y="892"/>
                  </a:lnTo>
                  <a:lnTo>
                    <a:pt x="1022" y="891"/>
                  </a:lnTo>
                  <a:lnTo>
                    <a:pt x="1023" y="891"/>
                  </a:lnTo>
                  <a:lnTo>
                    <a:pt x="1025" y="890"/>
                  </a:lnTo>
                  <a:lnTo>
                    <a:pt x="1025" y="890"/>
                  </a:lnTo>
                  <a:lnTo>
                    <a:pt x="1025" y="889"/>
                  </a:lnTo>
                  <a:lnTo>
                    <a:pt x="1021" y="885"/>
                  </a:lnTo>
                  <a:lnTo>
                    <a:pt x="1020" y="886"/>
                  </a:lnTo>
                  <a:lnTo>
                    <a:pt x="1018" y="888"/>
                  </a:lnTo>
                  <a:lnTo>
                    <a:pt x="1017" y="888"/>
                  </a:lnTo>
                  <a:lnTo>
                    <a:pt x="1015" y="890"/>
                  </a:lnTo>
                  <a:lnTo>
                    <a:pt x="1014" y="890"/>
                  </a:lnTo>
                  <a:lnTo>
                    <a:pt x="1013" y="887"/>
                  </a:lnTo>
                  <a:lnTo>
                    <a:pt x="1013" y="887"/>
                  </a:lnTo>
                  <a:lnTo>
                    <a:pt x="1013" y="885"/>
                  </a:lnTo>
                  <a:lnTo>
                    <a:pt x="1014" y="885"/>
                  </a:lnTo>
                  <a:lnTo>
                    <a:pt x="1014" y="884"/>
                  </a:lnTo>
                  <a:lnTo>
                    <a:pt x="1013" y="884"/>
                  </a:lnTo>
                  <a:lnTo>
                    <a:pt x="1013" y="883"/>
                  </a:lnTo>
                  <a:lnTo>
                    <a:pt x="1015" y="883"/>
                  </a:lnTo>
                  <a:lnTo>
                    <a:pt x="1015" y="882"/>
                  </a:lnTo>
                  <a:lnTo>
                    <a:pt x="1016" y="883"/>
                  </a:lnTo>
                  <a:lnTo>
                    <a:pt x="1017" y="882"/>
                  </a:lnTo>
                  <a:lnTo>
                    <a:pt x="1016" y="881"/>
                  </a:lnTo>
                  <a:lnTo>
                    <a:pt x="1015" y="882"/>
                  </a:lnTo>
                  <a:lnTo>
                    <a:pt x="1014" y="882"/>
                  </a:lnTo>
                  <a:lnTo>
                    <a:pt x="1013" y="881"/>
                  </a:lnTo>
                  <a:lnTo>
                    <a:pt x="1013" y="878"/>
                  </a:lnTo>
                  <a:lnTo>
                    <a:pt x="1013" y="878"/>
                  </a:lnTo>
                  <a:lnTo>
                    <a:pt x="1013" y="879"/>
                  </a:lnTo>
                  <a:lnTo>
                    <a:pt x="1012" y="880"/>
                  </a:lnTo>
                  <a:lnTo>
                    <a:pt x="1011" y="880"/>
                  </a:lnTo>
                  <a:lnTo>
                    <a:pt x="1011" y="879"/>
                  </a:lnTo>
                  <a:lnTo>
                    <a:pt x="1010" y="878"/>
                  </a:lnTo>
                  <a:lnTo>
                    <a:pt x="1010" y="877"/>
                  </a:lnTo>
                  <a:lnTo>
                    <a:pt x="1010" y="876"/>
                  </a:lnTo>
                  <a:lnTo>
                    <a:pt x="1008" y="874"/>
                  </a:lnTo>
                  <a:lnTo>
                    <a:pt x="1008" y="866"/>
                  </a:lnTo>
                  <a:lnTo>
                    <a:pt x="1008" y="866"/>
                  </a:lnTo>
                  <a:lnTo>
                    <a:pt x="1009" y="865"/>
                  </a:lnTo>
                  <a:lnTo>
                    <a:pt x="1009" y="863"/>
                  </a:lnTo>
                  <a:lnTo>
                    <a:pt x="1010" y="862"/>
                  </a:lnTo>
                  <a:lnTo>
                    <a:pt x="1010" y="861"/>
                  </a:lnTo>
                  <a:lnTo>
                    <a:pt x="1012" y="859"/>
                  </a:lnTo>
                  <a:lnTo>
                    <a:pt x="1012" y="857"/>
                  </a:lnTo>
                  <a:lnTo>
                    <a:pt x="1012" y="857"/>
                  </a:lnTo>
                  <a:lnTo>
                    <a:pt x="1012" y="856"/>
                  </a:lnTo>
                  <a:lnTo>
                    <a:pt x="1015" y="856"/>
                  </a:lnTo>
                  <a:lnTo>
                    <a:pt x="1016" y="856"/>
                  </a:lnTo>
                  <a:lnTo>
                    <a:pt x="1016" y="855"/>
                  </a:lnTo>
                  <a:lnTo>
                    <a:pt x="1018" y="854"/>
                  </a:lnTo>
                  <a:lnTo>
                    <a:pt x="1018" y="852"/>
                  </a:lnTo>
                  <a:lnTo>
                    <a:pt x="1019" y="851"/>
                  </a:lnTo>
                  <a:lnTo>
                    <a:pt x="1019" y="851"/>
                  </a:lnTo>
                  <a:lnTo>
                    <a:pt x="1018" y="850"/>
                  </a:lnTo>
                  <a:lnTo>
                    <a:pt x="1017" y="848"/>
                  </a:lnTo>
                  <a:lnTo>
                    <a:pt x="1021" y="845"/>
                  </a:lnTo>
                  <a:lnTo>
                    <a:pt x="1022" y="845"/>
                  </a:lnTo>
                  <a:lnTo>
                    <a:pt x="1022" y="844"/>
                  </a:lnTo>
                  <a:lnTo>
                    <a:pt x="1023" y="842"/>
                  </a:lnTo>
                  <a:lnTo>
                    <a:pt x="1026" y="841"/>
                  </a:lnTo>
                  <a:lnTo>
                    <a:pt x="1029" y="841"/>
                  </a:lnTo>
                  <a:lnTo>
                    <a:pt x="1029" y="840"/>
                  </a:lnTo>
                  <a:lnTo>
                    <a:pt x="1031" y="840"/>
                  </a:lnTo>
                  <a:lnTo>
                    <a:pt x="1031" y="837"/>
                  </a:lnTo>
                  <a:lnTo>
                    <a:pt x="1032" y="835"/>
                  </a:lnTo>
                  <a:lnTo>
                    <a:pt x="1034" y="834"/>
                  </a:lnTo>
                  <a:lnTo>
                    <a:pt x="1036" y="832"/>
                  </a:lnTo>
                  <a:lnTo>
                    <a:pt x="1036" y="832"/>
                  </a:lnTo>
                  <a:lnTo>
                    <a:pt x="1037" y="830"/>
                  </a:lnTo>
                  <a:lnTo>
                    <a:pt x="1037" y="828"/>
                  </a:lnTo>
                  <a:lnTo>
                    <a:pt x="1038" y="828"/>
                  </a:lnTo>
                  <a:lnTo>
                    <a:pt x="1038" y="826"/>
                  </a:lnTo>
                  <a:lnTo>
                    <a:pt x="1037" y="826"/>
                  </a:lnTo>
                  <a:lnTo>
                    <a:pt x="1037" y="824"/>
                  </a:lnTo>
                  <a:lnTo>
                    <a:pt x="1036" y="821"/>
                  </a:lnTo>
                  <a:lnTo>
                    <a:pt x="1036" y="818"/>
                  </a:lnTo>
                  <a:lnTo>
                    <a:pt x="1037" y="817"/>
                  </a:lnTo>
                  <a:lnTo>
                    <a:pt x="1040" y="817"/>
                  </a:lnTo>
                  <a:lnTo>
                    <a:pt x="1042" y="818"/>
                  </a:lnTo>
                  <a:lnTo>
                    <a:pt x="1042" y="819"/>
                  </a:lnTo>
                  <a:lnTo>
                    <a:pt x="1045" y="822"/>
                  </a:lnTo>
                  <a:lnTo>
                    <a:pt x="1046" y="822"/>
                  </a:lnTo>
                  <a:lnTo>
                    <a:pt x="1047" y="821"/>
                  </a:lnTo>
                  <a:lnTo>
                    <a:pt x="1048" y="821"/>
                  </a:lnTo>
                  <a:lnTo>
                    <a:pt x="1050" y="819"/>
                  </a:lnTo>
                  <a:lnTo>
                    <a:pt x="1051" y="819"/>
                  </a:lnTo>
                  <a:lnTo>
                    <a:pt x="1052" y="817"/>
                  </a:lnTo>
                  <a:lnTo>
                    <a:pt x="1052" y="814"/>
                  </a:lnTo>
                  <a:lnTo>
                    <a:pt x="1053" y="814"/>
                  </a:lnTo>
                  <a:lnTo>
                    <a:pt x="1054" y="813"/>
                  </a:lnTo>
                  <a:lnTo>
                    <a:pt x="1057" y="812"/>
                  </a:lnTo>
                  <a:lnTo>
                    <a:pt x="1057" y="812"/>
                  </a:lnTo>
                  <a:lnTo>
                    <a:pt x="1058" y="812"/>
                  </a:lnTo>
                  <a:lnTo>
                    <a:pt x="1059" y="811"/>
                  </a:lnTo>
                  <a:lnTo>
                    <a:pt x="1060" y="811"/>
                  </a:lnTo>
                  <a:lnTo>
                    <a:pt x="1061" y="812"/>
                  </a:lnTo>
                  <a:lnTo>
                    <a:pt x="1062" y="812"/>
                  </a:lnTo>
                  <a:lnTo>
                    <a:pt x="1064" y="811"/>
                  </a:lnTo>
                  <a:lnTo>
                    <a:pt x="1064" y="810"/>
                  </a:lnTo>
                  <a:lnTo>
                    <a:pt x="1064" y="807"/>
                  </a:lnTo>
                  <a:lnTo>
                    <a:pt x="1067" y="806"/>
                  </a:lnTo>
                  <a:lnTo>
                    <a:pt x="1067" y="802"/>
                  </a:lnTo>
                  <a:lnTo>
                    <a:pt x="1066" y="802"/>
                  </a:lnTo>
                  <a:lnTo>
                    <a:pt x="1066" y="801"/>
                  </a:lnTo>
                  <a:lnTo>
                    <a:pt x="1066" y="800"/>
                  </a:lnTo>
                  <a:lnTo>
                    <a:pt x="1065" y="798"/>
                  </a:lnTo>
                  <a:lnTo>
                    <a:pt x="1065" y="798"/>
                  </a:lnTo>
                  <a:lnTo>
                    <a:pt x="1065" y="797"/>
                  </a:lnTo>
                  <a:lnTo>
                    <a:pt x="1064" y="796"/>
                  </a:lnTo>
                  <a:lnTo>
                    <a:pt x="1064" y="794"/>
                  </a:lnTo>
                  <a:lnTo>
                    <a:pt x="1065" y="793"/>
                  </a:lnTo>
                  <a:lnTo>
                    <a:pt x="1065" y="792"/>
                  </a:lnTo>
                  <a:lnTo>
                    <a:pt x="1066" y="791"/>
                  </a:lnTo>
                  <a:lnTo>
                    <a:pt x="1067" y="790"/>
                  </a:lnTo>
                  <a:lnTo>
                    <a:pt x="1067" y="788"/>
                  </a:lnTo>
                  <a:lnTo>
                    <a:pt x="1068" y="787"/>
                  </a:lnTo>
                  <a:lnTo>
                    <a:pt x="1069" y="786"/>
                  </a:lnTo>
                  <a:lnTo>
                    <a:pt x="1073" y="783"/>
                  </a:lnTo>
                  <a:lnTo>
                    <a:pt x="1074" y="783"/>
                  </a:lnTo>
                  <a:lnTo>
                    <a:pt x="1076" y="782"/>
                  </a:lnTo>
                  <a:lnTo>
                    <a:pt x="1077" y="782"/>
                  </a:lnTo>
                  <a:lnTo>
                    <a:pt x="1079" y="781"/>
                  </a:lnTo>
                  <a:lnTo>
                    <a:pt x="1081" y="779"/>
                  </a:lnTo>
                  <a:lnTo>
                    <a:pt x="1083" y="779"/>
                  </a:lnTo>
                  <a:lnTo>
                    <a:pt x="1084" y="778"/>
                  </a:lnTo>
                  <a:lnTo>
                    <a:pt x="1085" y="778"/>
                  </a:lnTo>
                  <a:lnTo>
                    <a:pt x="1086" y="777"/>
                  </a:lnTo>
                  <a:lnTo>
                    <a:pt x="1086" y="775"/>
                  </a:lnTo>
                  <a:lnTo>
                    <a:pt x="1087" y="775"/>
                  </a:lnTo>
                  <a:lnTo>
                    <a:pt x="1087" y="775"/>
                  </a:lnTo>
                  <a:lnTo>
                    <a:pt x="1091" y="775"/>
                  </a:lnTo>
                  <a:lnTo>
                    <a:pt x="1091" y="776"/>
                  </a:lnTo>
                  <a:lnTo>
                    <a:pt x="1091" y="777"/>
                  </a:lnTo>
                  <a:lnTo>
                    <a:pt x="1094" y="779"/>
                  </a:lnTo>
                  <a:lnTo>
                    <a:pt x="1095" y="779"/>
                  </a:lnTo>
                  <a:lnTo>
                    <a:pt x="1096" y="779"/>
                  </a:lnTo>
                  <a:lnTo>
                    <a:pt x="1097" y="778"/>
                  </a:lnTo>
                  <a:lnTo>
                    <a:pt x="1097" y="777"/>
                  </a:lnTo>
                  <a:lnTo>
                    <a:pt x="1099" y="776"/>
                  </a:lnTo>
                  <a:lnTo>
                    <a:pt x="1099" y="776"/>
                  </a:lnTo>
                  <a:lnTo>
                    <a:pt x="1098" y="775"/>
                  </a:lnTo>
                  <a:lnTo>
                    <a:pt x="1095" y="777"/>
                  </a:lnTo>
                  <a:lnTo>
                    <a:pt x="1093" y="777"/>
                  </a:lnTo>
                  <a:lnTo>
                    <a:pt x="1092" y="775"/>
                  </a:lnTo>
                  <a:lnTo>
                    <a:pt x="1091" y="774"/>
                  </a:lnTo>
                  <a:lnTo>
                    <a:pt x="1090" y="774"/>
                  </a:lnTo>
                  <a:lnTo>
                    <a:pt x="1089" y="774"/>
                  </a:lnTo>
                  <a:lnTo>
                    <a:pt x="1086" y="774"/>
                  </a:lnTo>
                  <a:lnTo>
                    <a:pt x="1086" y="770"/>
                  </a:lnTo>
                  <a:lnTo>
                    <a:pt x="1088" y="769"/>
                  </a:lnTo>
                  <a:lnTo>
                    <a:pt x="1090" y="769"/>
                  </a:lnTo>
                  <a:lnTo>
                    <a:pt x="1091" y="768"/>
                  </a:lnTo>
                  <a:lnTo>
                    <a:pt x="1093" y="768"/>
                  </a:lnTo>
                  <a:lnTo>
                    <a:pt x="1093" y="768"/>
                  </a:lnTo>
                  <a:lnTo>
                    <a:pt x="1096" y="769"/>
                  </a:lnTo>
                  <a:lnTo>
                    <a:pt x="1097" y="770"/>
                  </a:lnTo>
                  <a:close/>
                  <a:moveTo>
                    <a:pt x="1103" y="761"/>
                  </a:moveTo>
                  <a:lnTo>
                    <a:pt x="1103" y="761"/>
                  </a:lnTo>
                  <a:lnTo>
                    <a:pt x="1102" y="760"/>
                  </a:lnTo>
                  <a:lnTo>
                    <a:pt x="1102" y="760"/>
                  </a:lnTo>
                  <a:lnTo>
                    <a:pt x="1103" y="760"/>
                  </a:lnTo>
                  <a:lnTo>
                    <a:pt x="1103" y="760"/>
                  </a:lnTo>
                  <a:lnTo>
                    <a:pt x="1103" y="760"/>
                  </a:lnTo>
                  <a:lnTo>
                    <a:pt x="1103" y="760"/>
                  </a:lnTo>
                  <a:lnTo>
                    <a:pt x="1103" y="761"/>
                  </a:lnTo>
                  <a:close/>
                  <a:moveTo>
                    <a:pt x="1082" y="758"/>
                  </a:moveTo>
                  <a:lnTo>
                    <a:pt x="1081" y="758"/>
                  </a:lnTo>
                  <a:lnTo>
                    <a:pt x="1081" y="758"/>
                  </a:lnTo>
                  <a:lnTo>
                    <a:pt x="1082" y="757"/>
                  </a:lnTo>
                  <a:lnTo>
                    <a:pt x="1082" y="757"/>
                  </a:lnTo>
                  <a:lnTo>
                    <a:pt x="1082" y="758"/>
                  </a:lnTo>
                  <a:close/>
                  <a:moveTo>
                    <a:pt x="1086" y="756"/>
                  </a:moveTo>
                  <a:lnTo>
                    <a:pt x="1085" y="756"/>
                  </a:lnTo>
                  <a:lnTo>
                    <a:pt x="1084" y="756"/>
                  </a:lnTo>
                  <a:lnTo>
                    <a:pt x="1084" y="755"/>
                  </a:lnTo>
                  <a:lnTo>
                    <a:pt x="1084" y="754"/>
                  </a:lnTo>
                  <a:lnTo>
                    <a:pt x="1084" y="752"/>
                  </a:lnTo>
                  <a:lnTo>
                    <a:pt x="1085" y="751"/>
                  </a:lnTo>
                  <a:lnTo>
                    <a:pt x="1085" y="750"/>
                  </a:lnTo>
                  <a:lnTo>
                    <a:pt x="1086" y="750"/>
                  </a:lnTo>
                  <a:lnTo>
                    <a:pt x="1086" y="751"/>
                  </a:lnTo>
                  <a:lnTo>
                    <a:pt x="1087" y="755"/>
                  </a:lnTo>
                  <a:lnTo>
                    <a:pt x="1086" y="756"/>
                  </a:lnTo>
                  <a:close/>
                  <a:moveTo>
                    <a:pt x="1100" y="746"/>
                  </a:moveTo>
                  <a:lnTo>
                    <a:pt x="1099" y="746"/>
                  </a:lnTo>
                  <a:lnTo>
                    <a:pt x="1099" y="746"/>
                  </a:lnTo>
                  <a:lnTo>
                    <a:pt x="1099" y="745"/>
                  </a:lnTo>
                  <a:lnTo>
                    <a:pt x="1100" y="746"/>
                  </a:lnTo>
                  <a:close/>
                  <a:moveTo>
                    <a:pt x="1126" y="745"/>
                  </a:moveTo>
                  <a:lnTo>
                    <a:pt x="1124" y="745"/>
                  </a:lnTo>
                  <a:lnTo>
                    <a:pt x="1124" y="745"/>
                  </a:lnTo>
                  <a:lnTo>
                    <a:pt x="1124" y="744"/>
                  </a:lnTo>
                  <a:lnTo>
                    <a:pt x="1124" y="743"/>
                  </a:lnTo>
                  <a:lnTo>
                    <a:pt x="1125" y="743"/>
                  </a:lnTo>
                  <a:lnTo>
                    <a:pt x="1126" y="744"/>
                  </a:lnTo>
                  <a:lnTo>
                    <a:pt x="1126" y="744"/>
                  </a:lnTo>
                  <a:lnTo>
                    <a:pt x="1126" y="745"/>
                  </a:lnTo>
                  <a:close/>
                  <a:moveTo>
                    <a:pt x="1258" y="723"/>
                  </a:moveTo>
                  <a:lnTo>
                    <a:pt x="1257" y="723"/>
                  </a:lnTo>
                  <a:lnTo>
                    <a:pt x="1257" y="720"/>
                  </a:lnTo>
                  <a:lnTo>
                    <a:pt x="1256" y="718"/>
                  </a:lnTo>
                  <a:lnTo>
                    <a:pt x="1256" y="716"/>
                  </a:lnTo>
                  <a:lnTo>
                    <a:pt x="1255" y="716"/>
                  </a:lnTo>
                  <a:lnTo>
                    <a:pt x="1255" y="715"/>
                  </a:lnTo>
                  <a:lnTo>
                    <a:pt x="1255" y="715"/>
                  </a:lnTo>
                  <a:lnTo>
                    <a:pt x="1255" y="713"/>
                  </a:lnTo>
                  <a:lnTo>
                    <a:pt x="1256" y="713"/>
                  </a:lnTo>
                  <a:lnTo>
                    <a:pt x="1257" y="713"/>
                  </a:lnTo>
                  <a:lnTo>
                    <a:pt x="1258" y="712"/>
                  </a:lnTo>
                  <a:lnTo>
                    <a:pt x="1259" y="712"/>
                  </a:lnTo>
                  <a:lnTo>
                    <a:pt x="1259" y="712"/>
                  </a:lnTo>
                  <a:lnTo>
                    <a:pt x="1259" y="713"/>
                  </a:lnTo>
                  <a:lnTo>
                    <a:pt x="1257" y="715"/>
                  </a:lnTo>
                  <a:lnTo>
                    <a:pt x="1257" y="716"/>
                  </a:lnTo>
                  <a:lnTo>
                    <a:pt x="1258" y="716"/>
                  </a:lnTo>
                  <a:lnTo>
                    <a:pt x="1258" y="717"/>
                  </a:lnTo>
                  <a:lnTo>
                    <a:pt x="1259" y="718"/>
                  </a:lnTo>
                  <a:lnTo>
                    <a:pt x="1259" y="720"/>
                  </a:lnTo>
                  <a:lnTo>
                    <a:pt x="1259" y="721"/>
                  </a:lnTo>
                  <a:lnTo>
                    <a:pt x="1259" y="721"/>
                  </a:lnTo>
                  <a:lnTo>
                    <a:pt x="1259" y="722"/>
                  </a:lnTo>
                  <a:lnTo>
                    <a:pt x="1258" y="723"/>
                  </a:lnTo>
                  <a:close/>
                  <a:moveTo>
                    <a:pt x="1595" y="713"/>
                  </a:moveTo>
                  <a:lnTo>
                    <a:pt x="1594" y="713"/>
                  </a:lnTo>
                  <a:lnTo>
                    <a:pt x="1593" y="712"/>
                  </a:lnTo>
                  <a:lnTo>
                    <a:pt x="1594" y="711"/>
                  </a:lnTo>
                  <a:lnTo>
                    <a:pt x="1595" y="711"/>
                  </a:lnTo>
                  <a:lnTo>
                    <a:pt x="1595" y="712"/>
                  </a:lnTo>
                  <a:lnTo>
                    <a:pt x="1595" y="713"/>
                  </a:lnTo>
                  <a:close/>
                  <a:moveTo>
                    <a:pt x="1607" y="700"/>
                  </a:moveTo>
                  <a:lnTo>
                    <a:pt x="1606" y="701"/>
                  </a:lnTo>
                  <a:lnTo>
                    <a:pt x="1606" y="701"/>
                  </a:lnTo>
                  <a:lnTo>
                    <a:pt x="1606" y="700"/>
                  </a:lnTo>
                  <a:lnTo>
                    <a:pt x="1606" y="699"/>
                  </a:lnTo>
                  <a:lnTo>
                    <a:pt x="1607" y="699"/>
                  </a:lnTo>
                  <a:lnTo>
                    <a:pt x="1607" y="700"/>
                  </a:lnTo>
                  <a:lnTo>
                    <a:pt x="1607" y="700"/>
                  </a:lnTo>
                  <a:close/>
                  <a:moveTo>
                    <a:pt x="1161" y="699"/>
                  </a:moveTo>
                  <a:lnTo>
                    <a:pt x="1162" y="700"/>
                  </a:lnTo>
                  <a:lnTo>
                    <a:pt x="1163" y="699"/>
                  </a:lnTo>
                  <a:lnTo>
                    <a:pt x="1164" y="700"/>
                  </a:lnTo>
                  <a:lnTo>
                    <a:pt x="1164" y="702"/>
                  </a:lnTo>
                  <a:lnTo>
                    <a:pt x="1165" y="704"/>
                  </a:lnTo>
                  <a:lnTo>
                    <a:pt x="1165" y="706"/>
                  </a:lnTo>
                  <a:lnTo>
                    <a:pt x="1165" y="706"/>
                  </a:lnTo>
                  <a:lnTo>
                    <a:pt x="1165" y="710"/>
                  </a:lnTo>
                  <a:lnTo>
                    <a:pt x="1162" y="713"/>
                  </a:lnTo>
                  <a:lnTo>
                    <a:pt x="1161" y="713"/>
                  </a:lnTo>
                  <a:lnTo>
                    <a:pt x="1161" y="712"/>
                  </a:lnTo>
                  <a:lnTo>
                    <a:pt x="1162" y="711"/>
                  </a:lnTo>
                  <a:lnTo>
                    <a:pt x="1163" y="711"/>
                  </a:lnTo>
                  <a:lnTo>
                    <a:pt x="1164" y="709"/>
                  </a:lnTo>
                  <a:lnTo>
                    <a:pt x="1164" y="707"/>
                  </a:lnTo>
                  <a:lnTo>
                    <a:pt x="1163" y="706"/>
                  </a:lnTo>
                  <a:lnTo>
                    <a:pt x="1163" y="705"/>
                  </a:lnTo>
                  <a:lnTo>
                    <a:pt x="1162" y="705"/>
                  </a:lnTo>
                  <a:lnTo>
                    <a:pt x="1161" y="705"/>
                  </a:lnTo>
                  <a:lnTo>
                    <a:pt x="1161" y="706"/>
                  </a:lnTo>
                  <a:lnTo>
                    <a:pt x="1161" y="708"/>
                  </a:lnTo>
                  <a:lnTo>
                    <a:pt x="1161" y="709"/>
                  </a:lnTo>
                  <a:lnTo>
                    <a:pt x="1160" y="710"/>
                  </a:lnTo>
                  <a:lnTo>
                    <a:pt x="1158" y="710"/>
                  </a:lnTo>
                  <a:lnTo>
                    <a:pt x="1158" y="709"/>
                  </a:lnTo>
                  <a:lnTo>
                    <a:pt x="1159" y="708"/>
                  </a:lnTo>
                  <a:lnTo>
                    <a:pt x="1159" y="707"/>
                  </a:lnTo>
                  <a:lnTo>
                    <a:pt x="1158" y="705"/>
                  </a:lnTo>
                  <a:lnTo>
                    <a:pt x="1158" y="704"/>
                  </a:lnTo>
                  <a:lnTo>
                    <a:pt x="1159" y="703"/>
                  </a:lnTo>
                  <a:lnTo>
                    <a:pt x="1161" y="703"/>
                  </a:lnTo>
                  <a:lnTo>
                    <a:pt x="1161" y="701"/>
                  </a:lnTo>
                  <a:lnTo>
                    <a:pt x="1160" y="701"/>
                  </a:lnTo>
                  <a:lnTo>
                    <a:pt x="1160" y="700"/>
                  </a:lnTo>
                  <a:lnTo>
                    <a:pt x="1161" y="699"/>
                  </a:lnTo>
                  <a:close/>
                  <a:moveTo>
                    <a:pt x="1608" y="699"/>
                  </a:moveTo>
                  <a:lnTo>
                    <a:pt x="1608" y="700"/>
                  </a:lnTo>
                  <a:lnTo>
                    <a:pt x="1607" y="699"/>
                  </a:lnTo>
                  <a:lnTo>
                    <a:pt x="1608" y="698"/>
                  </a:lnTo>
                  <a:lnTo>
                    <a:pt x="1609" y="698"/>
                  </a:lnTo>
                  <a:lnTo>
                    <a:pt x="1610" y="699"/>
                  </a:lnTo>
                  <a:lnTo>
                    <a:pt x="1609" y="699"/>
                  </a:lnTo>
                  <a:lnTo>
                    <a:pt x="1608" y="699"/>
                  </a:lnTo>
                  <a:close/>
                  <a:moveTo>
                    <a:pt x="1590" y="698"/>
                  </a:moveTo>
                  <a:lnTo>
                    <a:pt x="1589" y="698"/>
                  </a:lnTo>
                  <a:lnTo>
                    <a:pt x="1589" y="698"/>
                  </a:lnTo>
                  <a:lnTo>
                    <a:pt x="1589" y="697"/>
                  </a:lnTo>
                  <a:lnTo>
                    <a:pt x="1589" y="696"/>
                  </a:lnTo>
                  <a:lnTo>
                    <a:pt x="1590" y="697"/>
                  </a:lnTo>
                  <a:lnTo>
                    <a:pt x="1590" y="697"/>
                  </a:lnTo>
                  <a:lnTo>
                    <a:pt x="1590" y="697"/>
                  </a:lnTo>
                  <a:lnTo>
                    <a:pt x="1591" y="698"/>
                  </a:lnTo>
                  <a:lnTo>
                    <a:pt x="1590" y="698"/>
                  </a:lnTo>
                  <a:close/>
                  <a:moveTo>
                    <a:pt x="1164" y="698"/>
                  </a:moveTo>
                  <a:lnTo>
                    <a:pt x="1163" y="699"/>
                  </a:lnTo>
                  <a:lnTo>
                    <a:pt x="1161" y="698"/>
                  </a:lnTo>
                  <a:lnTo>
                    <a:pt x="1161" y="697"/>
                  </a:lnTo>
                  <a:lnTo>
                    <a:pt x="1163" y="695"/>
                  </a:lnTo>
                  <a:lnTo>
                    <a:pt x="1163" y="692"/>
                  </a:lnTo>
                  <a:lnTo>
                    <a:pt x="1165" y="691"/>
                  </a:lnTo>
                  <a:lnTo>
                    <a:pt x="1166" y="693"/>
                  </a:lnTo>
                  <a:lnTo>
                    <a:pt x="1165" y="693"/>
                  </a:lnTo>
                  <a:lnTo>
                    <a:pt x="1165" y="696"/>
                  </a:lnTo>
                  <a:lnTo>
                    <a:pt x="1164" y="698"/>
                  </a:lnTo>
                  <a:close/>
                  <a:moveTo>
                    <a:pt x="1262" y="688"/>
                  </a:moveTo>
                  <a:lnTo>
                    <a:pt x="1263" y="689"/>
                  </a:lnTo>
                  <a:lnTo>
                    <a:pt x="1264" y="691"/>
                  </a:lnTo>
                  <a:lnTo>
                    <a:pt x="1263" y="692"/>
                  </a:lnTo>
                  <a:lnTo>
                    <a:pt x="1260" y="689"/>
                  </a:lnTo>
                  <a:lnTo>
                    <a:pt x="1260" y="689"/>
                  </a:lnTo>
                  <a:lnTo>
                    <a:pt x="1259" y="688"/>
                  </a:lnTo>
                  <a:lnTo>
                    <a:pt x="1260" y="687"/>
                  </a:lnTo>
                  <a:lnTo>
                    <a:pt x="1261" y="686"/>
                  </a:lnTo>
                  <a:lnTo>
                    <a:pt x="1262" y="686"/>
                  </a:lnTo>
                  <a:lnTo>
                    <a:pt x="1264" y="685"/>
                  </a:lnTo>
                  <a:lnTo>
                    <a:pt x="1268" y="685"/>
                  </a:lnTo>
                  <a:lnTo>
                    <a:pt x="1268" y="686"/>
                  </a:lnTo>
                  <a:lnTo>
                    <a:pt x="1263" y="687"/>
                  </a:lnTo>
                  <a:lnTo>
                    <a:pt x="1262" y="688"/>
                  </a:lnTo>
                  <a:close/>
                  <a:moveTo>
                    <a:pt x="1578" y="679"/>
                  </a:moveTo>
                  <a:lnTo>
                    <a:pt x="1576" y="679"/>
                  </a:lnTo>
                  <a:lnTo>
                    <a:pt x="1576" y="679"/>
                  </a:lnTo>
                  <a:lnTo>
                    <a:pt x="1577" y="678"/>
                  </a:lnTo>
                  <a:lnTo>
                    <a:pt x="1578" y="678"/>
                  </a:lnTo>
                  <a:lnTo>
                    <a:pt x="1578" y="678"/>
                  </a:lnTo>
                  <a:lnTo>
                    <a:pt x="1578" y="679"/>
                  </a:lnTo>
                  <a:close/>
                  <a:moveTo>
                    <a:pt x="1166" y="686"/>
                  </a:moveTo>
                  <a:lnTo>
                    <a:pt x="1164" y="686"/>
                  </a:lnTo>
                  <a:lnTo>
                    <a:pt x="1164" y="685"/>
                  </a:lnTo>
                  <a:lnTo>
                    <a:pt x="1162" y="681"/>
                  </a:lnTo>
                  <a:lnTo>
                    <a:pt x="1162" y="680"/>
                  </a:lnTo>
                  <a:lnTo>
                    <a:pt x="1162" y="680"/>
                  </a:lnTo>
                  <a:lnTo>
                    <a:pt x="1162" y="676"/>
                  </a:lnTo>
                  <a:lnTo>
                    <a:pt x="1162" y="676"/>
                  </a:lnTo>
                  <a:lnTo>
                    <a:pt x="1164" y="676"/>
                  </a:lnTo>
                  <a:lnTo>
                    <a:pt x="1164" y="681"/>
                  </a:lnTo>
                  <a:lnTo>
                    <a:pt x="1164" y="682"/>
                  </a:lnTo>
                  <a:lnTo>
                    <a:pt x="1165" y="683"/>
                  </a:lnTo>
                  <a:lnTo>
                    <a:pt x="1165" y="684"/>
                  </a:lnTo>
                  <a:lnTo>
                    <a:pt x="1167" y="684"/>
                  </a:lnTo>
                  <a:lnTo>
                    <a:pt x="1166" y="686"/>
                  </a:lnTo>
                  <a:close/>
                  <a:moveTo>
                    <a:pt x="1312" y="672"/>
                  </a:moveTo>
                  <a:lnTo>
                    <a:pt x="1313" y="673"/>
                  </a:lnTo>
                  <a:lnTo>
                    <a:pt x="1311" y="675"/>
                  </a:lnTo>
                  <a:lnTo>
                    <a:pt x="1309" y="675"/>
                  </a:lnTo>
                  <a:lnTo>
                    <a:pt x="1308" y="672"/>
                  </a:lnTo>
                  <a:lnTo>
                    <a:pt x="1311" y="672"/>
                  </a:lnTo>
                  <a:lnTo>
                    <a:pt x="1311" y="673"/>
                  </a:lnTo>
                  <a:lnTo>
                    <a:pt x="1312" y="672"/>
                  </a:lnTo>
                  <a:close/>
                  <a:moveTo>
                    <a:pt x="1514" y="658"/>
                  </a:moveTo>
                  <a:lnTo>
                    <a:pt x="1513" y="658"/>
                  </a:lnTo>
                  <a:lnTo>
                    <a:pt x="1513" y="658"/>
                  </a:lnTo>
                  <a:lnTo>
                    <a:pt x="1513" y="658"/>
                  </a:lnTo>
                  <a:lnTo>
                    <a:pt x="1513" y="657"/>
                  </a:lnTo>
                  <a:lnTo>
                    <a:pt x="1513" y="657"/>
                  </a:lnTo>
                  <a:lnTo>
                    <a:pt x="1513" y="657"/>
                  </a:lnTo>
                  <a:lnTo>
                    <a:pt x="1514" y="657"/>
                  </a:lnTo>
                  <a:lnTo>
                    <a:pt x="1514" y="657"/>
                  </a:lnTo>
                  <a:lnTo>
                    <a:pt x="1514" y="658"/>
                  </a:lnTo>
                  <a:close/>
                  <a:moveTo>
                    <a:pt x="1547" y="658"/>
                  </a:moveTo>
                  <a:lnTo>
                    <a:pt x="1546" y="658"/>
                  </a:lnTo>
                  <a:lnTo>
                    <a:pt x="1545" y="656"/>
                  </a:lnTo>
                  <a:lnTo>
                    <a:pt x="1544" y="655"/>
                  </a:lnTo>
                  <a:lnTo>
                    <a:pt x="1544" y="654"/>
                  </a:lnTo>
                  <a:lnTo>
                    <a:pt x="1546" y="653"/>
                  </a:lnTo>
                  <a:lnTo>
                    <a:pt x="1548" y="654"/>
                  </a:lnTo>
                  <a:lnTo>
                    <a:pt x="1548" y="656"/>
                  </a:lnTo>
                  <a:lnTo>
                    <a:pt x="1547" y="657"/>
                  </a:lnTo>
                  <a:lnTo>
                    <a:pt x="1547" y="658"/>
                  </a:lnTo>
                  <a:close/>
                  <a:moveTo>
                    <a:pt x="1514" y="655"/>
                  </a:moveTo>
                  <a:lnTo>
                    <a:pt x="1513" y="656"/>
                  </a:lnTo>
                  <a:lnTo>
                    <a:pt x="1512" y="654"/>
                  </a:lnTo>
                  <a:lnTo>
                    <a:pt x="1512" y="653"/>
                  </a:lnTo>
                  <a:lnTo>
                    <a:pt x="1513" y="652"/>
                  </a:lnTo>
                  <a:lnTo>
                    <a:pt x="1514" y="653"/>
                  </a:lnTo>
                  <a:lnTo>
                    <a:pt x="1514" y="655"/>
                  </a:lnTo>
                  <a:close/>
                  <a:moveTo>
                    <a:pt x="1153" y="652"/>
                  </a:moveTo>
                  <a:lnTo>
                    <a:pt x="1153" y="654"/>
                  </a:lnTo>
                  <a:lnTo>
                    <a:pt x="1150" y="653"/>
                  </a:lnTo>
                  <a:lnTo>
                    <a:pt x="1150" y="651"/>
                  </a:lnTo>
                  <a:lnTo>
                    <a:pt x="1150" y="650"/>
                  </a:lnTo>
                  <a:lnTo>
                    <a:pt x="1150" y="648"/>
                  </a:lnTo>
                  <a:lnTo>
                    <a:pt x="1153" y="649"/>
                  </a:lnTo>
                  <a:lnTo>
                    <a:pt x="1153" y="650"/>
                  </a:lnTo>
                  <a:lnTo>
                    <a:pt x="1152" y="651"/>
                  </a:lnTo>
                  <a:lnTo>
                    <a:pt x="1153" y="652"/>
                  </a:lnTo>
                  <a:close/>
                  <a:moveTo>
                    <a:pt x="1157" y="650"/>
                  </a:moveTo>
                  <a:lnTo>
                    <a:pt x="1156" y="650"/>
                  </a:lnTo>
                  <a:lnTo>
                    <a:pt x="1155" y="649"/>
                  </a:lnTo>
                  <a:lnTo>
                    <a:pt x="1155" y="648"/>
                  </a:lnTo>
                  <a:lnTo>
                    <a:pt x="1158" y="647"/>
                  </a:lnTo>
                  <a:lnTo>
                    <a:pt x="1159" y="646"/>
                  </a:lnTo>
                  <a:lnTo>
                    <a:pt x="1160" y="647"/>
                  </a:lnTo>
                  <a:lnTo>
                    <a:pt x="1160" y="648"/>
                  </a:lnTo>
                  <a:lnTo>
                    <a:pt x="1159" y="649"/>
                  </a:lnTo>
                  <a:lnTo>
                    <a:pt x="1157" y="649"/>
                  </a:lnTo>
                  <a:lnTo>
                    <a:pt x="1157" y="650"/>
                  </a:lnTo>
                  <a:close/>
                  <a:moveTo>
                    <a:pt x="1600" y="648"/>
                  </a:moveTo>
                  <a:lnTo>
                    <a:pt x="1598" y="648"/>
                  </a:lnTo>
                  <a:lnTo>
                    <a:pt x="1598" y="648"/>
                  </a:lnTo>
                  <a:lnTo>
                    <a:pt x="1597" y="648"/>
                  </a:lnTo>
                  <a:lnTo>
                    <a:pt x="1596" y="647"/>
                  </a:lnTo>
                  <a:lnTo>
                    <a:pt x="1596" y="645"/>
                  </a:lnTo>
                  <a:lnTo>
                    <a:pt x="1597" y="644"/>
                  </a:lnTo>
                  <a:lnTo>
                    <a:pt x="1597" y="643"/>
                  </a:lnTo>
                  <a:lnTo>
                    <a:pt x="1597" y="643"/>
                  </a:lnTo>
                  <a:lnTo>
                    <a:pt x="1600" y="646"/>
                  </a:lnTo>
                  <a:lnTo>
                    <a:pt x="1600" y="648"/>
                  </a:lnTo>
                  <a:close/>
                  <a:moveTo>
                    <a:pt x="1607" y="643"/>
                  </a:moveTo>
                  <a:lnTo>
                    <a:pt x="1610" y="646"/>
                  </a:lnTo>
                  <a:lnTo>
                    <a:pt x="1610" y="646"/>
                  </a:lnTo>
                  <a:lnTo>
                    <a:pt x="1611" y="646"/>
                  </a:lnTo>
                  <a:lnTo>
                    <a:pt x="1613" y="648"/>
                  </a:lnTo>
                  <a:lnTo>
                    <a:pt x="1613" y="651"/>
                  </a:lnTo>
                  <a:lnTo>
                    <a:pt x="1613" y="652"/>
                  </a:lnTo>
                  <a:lnTo>
                    <a:pt x="1613" y="652"/>
                  </a:lnTo>
                  <a:lnTo>
                    <a:pt x="1613" y="653"/>
                  </a:lnTo>
                  <a:lnTo>
                    <a:pt x="1614" y="653"/>
                  </a:lnTo>
                  <a:lnTo>
                    <a:pt x="1614" y="654"/>
                  </a:lnTo>
                  <a:lnTo>
                    <a:pt x="1612" y="653"/>
                  </a:lnTo>
                  <a:lnTo>
                    <a:pt x="1607" y="653"/>
                  </a:lnTo>
                  <a:lnTo>
                    <a:pt x="1607" y="654"/>
                  </a:lnTo>
                  <a:lnTo>
                    <a:pt x="1606" y="653"/>
                  </a:lnTo>
                  <a:lnTo>
                    <a:pt x="1606" y="653"/>
                  </a:lnTo>
                  <a:lnTo>
                    <a:pt x="1606" y="653"/>
                  </a:lnTo>
                  <a:lnTo>
                    <a:pt x="1605" y="653"/>
                  </a:lnTo>
                  <a:lnTo>
                    <a:pt x="1603" y="654"/>
                  </a:lnTo>
                  <a:lnTo>
                    <a:pt x="1603" y="655"/>
                  </a:lnTo>
                  <a:lnTo>
                    <a:pt x="1601" y="655"/>
                  </a:lnTo>
                  <a:lnTo>
                    <a:pt x="1601" y="653"/>
                  </a:lnTo>
                  <a:lnTo>
                    <a:pt x="1603" y="652"/>
                  </a:lnTo>
                  <a:lnTo>
                    <a:pt x="1603" y="651"/>
                  </a:lnTo>
                  <a:lnTo>
                    <a:pt x="1604" y="650"/>
                  </a:lnTo>
                  <a:lnTo>
                    <a:pt x="1604" y="649"/>
                  </a:lnTo>
                  <a:lnTo>
                    <a:pt x="1603" y="648"/>
                  </a:lnTo>
                  <a:lnTo>
                    <a:pt x="1603" y="648"/>
                  </a:lnTo>
                  <a:lnTo>
                    <a:pt x="1604" y="646"/>
                  </a:lnTo>
                  <a:lnTo>
                    <a:pt x="1605" y="645"/>
                  </a:lnTo>
                  <a:lnTo>
                    <a:pt x="1607" y="643"/>
                  </a:lnTo>
                  <a:close/>
                  <a:moveTo>
                    <a:pt x="1596" y="640"/>
                  </a:moveTo>
                  <a:lnTo>
                    <a:pt x="1595" y="640"/>
                  </a:lnTo>
                  <a:lnTo>
                    <a:pt x="1594" y="640"/>
                  </a:lnTo>
                  <a:lnTo>
                    <a:pt x="1594" y="639"/>
                  </a:lnTo>
                  <a:lnTo>
                    <a:pt x="1595" y="639"/>
                  </a:lnTo>
                  <a:lnTo>
                    <a:pt x="1596" y="640"/>
                  </a:lnTo>
                  <a:close/>
                  <a:moveTo>
                    <a:pt x="1596" y="638"/>
                  </a:moveTo>
                  <a:lnTo>
                    <a:pt x="1597" y="639"/>
                  </a:lnTo>
                  <a:lnTo>
                    <a:pt x="1597" y="639"/>
                  </a:lnTo>
                  <a:lnTo>
                    <a:pt x="1598" y="639"/>
                  </a:lnTo>
                  <a:lnTo>
                    <a:pt x="1598" y="640"/>
                  </a:lnTo>
                  <a:lnTo>
                    <a:pt x="1597" y="640"/>
                  </a:lnTo>
                  <a:lnTo>
                    <a:pt x="1597" y="640"/>
                  </a:lnTo>
                  <a:lnTo>
                    <a:pt x="1597" y="640"/>
                  </a:lnTo>
                  <a:lnTo>
                    <a:pt x="1595" y="639"/>
                  </a:lnTo>
                  <a:lnTo>
                    <a:pt x="1596" y="638"/>
                  </a:lnTo>
                  <a:close/>
                  <a:moveTo>
                    <a:pt x="1159" y="643"/>
                  </a:moveTo>
                  <a:lnTo>
                    <a:pt x="1159" y="644"/>
                  </a:lnTo>
                  <a:lnTo>
                    <a:pt x="1158" y="643"/>
                  </a:lnTo>
                  <a:lnTo>
                    <a:pt x="1158" y="642"/>
                  </a:lnTo>
                  <a:lnTo>
                    <a:pt x="1160" y="639"/>
                  </a:lnTo>
                  <a:lnTo>
                    <a:pt x="1160" y="638"/>
                  </a:lnTo>
                  <a:lnTo>
                    <a:pt x="1161" y="638"/>
                  </a:lnTo>
                  <a:lnTo>
                    <a:pt x="1161" y="639"/>
                  </a:lnTo>
                  <a:lnTo>
                    <a:pt x="1160" y="641"/>
                  </a:lnTo>
                  <a:lnTo>
                    <a:pt x="1159" y="643"/>
                  </a:lnTo>
                  <a:close/>
                  <a:moveTo>
                    <a:pt x="1552" y="640"/>
                  </a:moveTo>
                  <a:lnTo>
                    <a:pt x="1551" y="640"/>
                  </a:lnTo>
                  <a:lnTo>
                    <a:pt x="1551" y="640"/>
                  </a:lnTo>
                  <a:lnTo>
                    <a:pt x="1551" y="637"/>
                  </a:lnTo>
                  <a:lnTo>
                    <a:pt x="1551" y="637"/>
                  </a:lnTo>
                  <a:lnTo>
                    <a:pt x="1552" y="638"/>
                  </a:lnTo>
                  <a:lnTo>
                    <a:pt x="1552" y="640"/>
                  </a:lnTo>
                  <a:close/>
                  <a:moveTo>
                    <a:pt x="1401" y="625"/>
                  </a:moveTo>
                  <a:lnTo>
                    <a:pt x="1402" y="625"/>
                  </a:lnTo>
                  <a:lnTo>
                    <a:pt x="1403" y="625"/>
                  </a:lnTo>
                  <a:lnTo>
                    <a:pt x="1404" y="626"/>
                  </a:lnTo>
                  <a:lnTo>
                    <a:pt x="1404" y="627"/>
                  </a:lnTo>
                  <a:lnTo>
                    <a:pt x="1403" y="628"/>
                  </a:lnTo>
                  <a:lnTo>
                    <a:pt x="1404" y="629"/>
                  </a:lnTo>
                  <a:lnTo>
                    <a:pt x="1406" y="629"/>
                  </a:lnTo>
                  <a:lnTo>
                    <a:pt x="1409" y="629"/>
                  </a:lnTo>
                  <a:lnTo>
                    <a:pt x="1410" y="629"/>
                  </a:lnTo>
                  <a:lnTo>
                    <a:pt x="1413" y="629"/>
                  </a:lnTo>
                  <a:lnTo>
                    <a:pt x="1414" y="629"/>
                  </a:lnTo>
                  <a:lnTo>
                    <a:pt x="1415" y="629"/>
                  </a:lnTo>
                  <a:lnTo>
                    <a:pt x="1416" y="630"/>
                  </a:lnTo>
                  <a:lnTo>
                    <a:pt x="1419" y="630"/>
                  </a:lnTo>
                  <a:lnTo>
                    <a:pt x="1420" y="629"/>
                  </a:lnTo>
                  <a:lnTo>
                    <a:pt x="1423" y="629"/>
                  </a:lnTo>
                  <a:lnTo>
                    <a:pt x="1423" y="629"/>
                  </a:lnTo>
                  <a:lnTo>
                    <a:pt x="1424" y="629"/>
                  </a:lnTo>
                  <a:lnTo>
                    <a:pt x="1427" y="628"/>
                  </a:lnTo>
                  <a:lnTo>
                    <a:pt x="1428" y="630"/>
                  </a:lnTo>
                  <a:lnTo>
                    <a:pt x="1428" y="630"/>
                  </a:lnTo>
                  <a:lnTo>
                    <a:pt x="1429" y="631"/>
                  </a:lnTo>
                  <a:lnTo>
                    <a:pt x="1427" y="632"/>
                  </a:lnTo>
                  <a:lnTo>
                    <a:pt x="1423" y="633"/>
                  </a:lnTo>
                  <a:lnTo>
                    <a:pt x="1426" y="633"/>
                  </a:lnTo>
                  <a:lnTo>
                    <a:pt x="1427" y="633"/>
                  </a:lnTo>
                  <a:lnTo>
                    <a:pt x="1427" y="636"/>
                  </a:lnTo>
                  <a:lnTo>
                    <a:pt x="1429" y="635"/>
                  </a:lnTo>
                  <a:lnTo>
                    <a:pt x="1428" y="634"/>
                  </a:lnTo>
                  <a:lnTo>
                    <a:pt x="1428" y="633"/>
                  </a:lnTo>
                  <a:lnTo>
                    <a:pt x="1428" y="633"/>
                  </a:lnTo>
                  <a:lnTo>
                    <a:pt x="1429" y="633"/>
                  </a:lnTo>
                  <a:lnTo>
                    <a:pt x="1434" y="633"/>
                  </a:lnTo>
                  <a:lnTo>
                    <a:pt x="1436" y="635"/>
                  </a:lnTo>
                  <a:lnTo>
                    <a:pt x="1436" y="637"/>
                  </a:lnTo>
                  <a:lnTo>
                    <a:pt x="1437" y="637"/>
                  </a:lnTo>
                  <a:lnTo>
                    <a:pt x="1437" y="636"/>
                  </a:lnTo>
                  <a:lnTo>
                    <a:pt x="1437" y="636"/>
                  </a:lnTo>
                  <a:lnTo>
                    <a:pt x="1439" y="636"/>
                  </a:lnTo>
                  <a:lnTo>
                    <a:pt x="1441" y="638"/>
                  </a:lnTo>
                  <a:lnTo>
                    <a:pt x="1444" y="640"/>
                  </a:lnTo>
                  <a:lnTo>
                    <a:pt x="1445" y="641"/>
                  </a:lnTo>
                  <a:lnTo>
                    <a:pt x="1446" y="641"/>
                  </a:lnTo>
                  <a:lnTo>
                    <a:pt x="1450" y="644"/>
                  </a:lnTo>
                  <a:lnTo>
                    <a:pt x="1452" y="644"/>
                  </a:lnTo>
                  <a:lnTo>
                    <a:pt x="1453" y="645"/>
                  </a:lnTo>
                  <a:lnTo>
                    <a:pt x="1455" y="645"/>
                  </a:lnTo>
                  <a:lnTo>
                    <a:pt x="1456" y="647"/>
                  </a:lnTo>
                  <a:lnTo>
                    <a:pt x="1456" y="648"/>
                  </a:lnTo>
                  <a:lnTo>
                    <a:pt x="1457" y="648"/>
                  </a:lnTo>
                  <a:lnTo>
                    <a:pt x="1458" y="648"/>
                  </a:lnTo>
                  <a:lnTo>
                    <a:pt x="1459" y="648"/>
                  </a:lnTo>
                  <a:lnTo>
                    <a:pt x="1460" y="648"/>
                  </a:lnTo>
                  <a:lnTo>
                    <a:pt x="1461" y="649"/>
                  </a:lnTo>
                  <a:lnTo>
                    <a:pt x="1463" y="649"/>
                  </a:lnTo>
                  <a:lnTo>
                    <a:pt x="1464" y="650"/>
                  </a:lnTo>
                  <a:lnTo>
                    <a:pt x="1467" y="651"/>
                  </a:lnTo>
                  <a:lnTo>
                    <a:pt x="1467" y="652"/>
                  </a:lnTo>
                  <a:lnTo>
                    <a:pt x="1467" y="653"/>
                  </a:lnTo>
                  <a:lnTo>
                    <a:pt x="1466" y="654"/>
                  </a:lnTo>
                  <a:lnTo>
                    <a:pt x="1468" y="656"/>
                  </a:lnTo>
                  <a:lnTo>
                    <a:pt x="1469" y="656"/>
                  </a:lnTo>
                  <a:lnTo>
                    <a:pt x="1469" y="655"/>
                  </a:lnTo>
                  <a:lnTo>
                    <a:pt x="1470" y="654"/>
                  </a:lnTo>
                  <a:lnTo>
                    <a:pt x="1472" y="654"/>
                  </a:lnTo>
                  <a:lnTo>
                    <a:pt x="1472" y="653"/>
                  </a:lnTo>
                  <a:lnTo>
                    <a:pt x="1475" y="653"/>
                  </a:lnTo>
                  <a:lnTo>
                    <a:pt x="1475" y="653"/>
                  </a:lnTo>
                  <a:lnTo>
                    <a:pt x="1476" y="653"/>
                  </a:lnTo>
                  <a:lnTo>
                    <a:pt x="1477" y="653"/>
                  </a:lnTo>
                  <a:lnTo>
                    <a:pt x="1478" y="653"/>
                  </a:lnTo>
                  <a:lnTo>
                    <a:pt x="1480" y="654"/>
                  </a:lnTo>
                  <a:lnTo>
                    <a:pt x="1481" y="654"/>
                  </a:lnTo>
                  <a:lnTo>
                    <a:pt x="1481" y="655"/>
                  </a:lnTo>
                  <a:lnTo>
                    <a:pt x="1486" y="655"/>
                  </a:lnTo>
                  <a:lnTo>
                    <a:pt x="1487" y="654"/>
                  </a:lnTo>
                  <a:lnTo>
                    <a:pt x="1488" y="654"/>
                  </a:lnTo>
                  <a:lnTo>
                    <a:pt x="1490" y="653"/>
                  </a:lnTo>
                  <a:lnTo>
                    <a:pt x="1491" y="651"/>
                  </a:lnTo>
                  <a:lnTo>
                    <a:pt x="1492" y="651"/>
                  </a:lnTo>
                  <a:lnTo>
                    <a:pt x="1493" y="651"/>
                  </a:lnTo>
                  <a:lnTo>
                    <a:pt x="1496" y="651"/>
                  </a:lnTo>
                  <a:lnTo>
                    <a:pt x="1499" y="649"/>
                  </a:lnTo>
                  <a:lnTo>
                    <a:pt x="1500" y="649"/>
                  </a:lnTo>
                  <a:lnTo>
                    <a:pt x="1500" y="649"/>
                  </a:lnTo>
                  <a:lnTo>
                    <a:pt x="1501" y="649"/>
                  </a:lnTo>
                  <a:lnTo>
                    <a:pt x="1501" y="650"/>
                  </a:lnTo>
                  <a:lnTo>
                    <a:pt x="1504" y="650"/>
                  </a:lnTo>
                  <a:lnTo>
                    <a:pt x="1505" y="650"/>
                  </a:lnTo>
                  <a:lnTo>
                    <a:pt x="1509" y="650"/>
                  </a:lnTo>
                  <a:lnTo>
                    <a:pt x="1510" y="651"/>
                  </a:lnTo>
                  <a:lnTo>
                    <a:pt x="1511" y="651"/>
                  </a:lnTo>
                  <a:lnTo>
                    <a:pt x="1511" y="652"/>
                  </a:lnTo>
                  <a:lnTo>
                    <a:pt x="1511" y="654"/>
                  </a:lnTo>
                  <a:lnTo>
                    <a:pt x="1512" y="655"/>
                  </a:lnTo>
                  <a:lnTo>
                    <a:pt x="1512" y="659"/>
                  </a:lnTo>
                  <a:lnTo>
                    <a:pt x="1513" y="660"/>
                  </a:lnTo>
                  <a:lnTo>
                    <a:pt x="1515" y="658"/>
                  </a:lnTo>
                  <a:lnTo>
                    <a:pt x="1516" y="658"/>
                  </a:lnTo>
                  <a:lnTo>
                    <a:pt x="1517" y="658"/>
                  </a:lnTo>
                  <a:lnTo>
                    <a:pt x="1520" y="658"/>
                  </a:lnTo>
                  <a:lnTo>
                    <a:pt x="1520" y="658"/>
                  </a:lnTo>
                  <a:lnTo>
                    <a:pt x="1520" y="658"/>
                  </a:lnTo>
                  <a:lnTo>
                    <a:pt x="1520" y="657"/>
                  </a:lnTo>
                  <a:lnTo>
                    <a:pt x="1519" y="656"/>
                  </a:lnTo>
                  <a:lnTo>
                    <a:pt x="1517" y="656"/>
                  </a:lnTo>
                  <a:lnTo>
                    <a:pt x="1516" y="655"/>
                  </a:lnTo>
                  <a:lnTo>
                    <a:pt x="1518" y="654"/>
                  </a:lnTo>
                  <a:lnTo>
                    <a:pt x="1519" y="652"/>
                  </a:lnTo>
                  <a:lnTo>
                    <a:pt x="1520" y="652"/>
                  </a:lnTo>
                  <a:lnTo>
                    <a:pt x="1520" y="651"/>
                  </a:lnTo>
                  <a:lnTo>
                    <a:pt x="1521" y="653"/>
                  </a:lnTo>
                  <a:lnTo>
                    <a:pt x="1521" y="653"/>
                  </a:lnTo>
                  <a:lnTo>
                    <a:pt x="1520" y="654"/>
                  </a:lnTo>
                  <a:lnTo>
                    <a:pt x="1520" y="655"/>
                  </a:lnTo>
                  <a:lnTo>
                    <a:pt x="1521" y="656"/>
                  </a:lnTo>
                  <a:lnTo>
                    <a:pt x="1523" y="656"/>
                  </a:lnTo>
                  <a:lnTo>
                    <a:pt x="1527" y="658"/>
                  </a:lnTo>
                  <a:lnTo>
                    <a:pt x="1528" y="657"/>
                  </a:lnTo>
                  <a:lnTo>
                    <a:pt x="1527" y="657"/>
                  </a:lnTo>
                  <a:lnTo>
                    <a:pt x="1525" y="656"/>
                  </a:lnTo>
                  <a:lnTo>
                    <a:pt x="1524" y="656"/>
                  </a:lnTo>
                  <a:lnTo>
                    <a:pt x="1524" y="655"/>
                  </a:lnTo>
                  <a:lnTo>
                    <a:pt x="1525" y="654"/>
                  </a:lnTo>
                  <a:lnTo>
                    <a:pt x="1526" y="655"/>
                  </a:lnTo>
                  <a:lnTo>
                    <a:pt x="1528" y="655"/>
                  </a:lnTo>
                  <a:lnTo>
                    <a:pt x="1530" y="656"/>
                  </a:lnTo>
                  <a:lnTo>
                    <a:pt x="1531" y="658"/>
                  </a:lnTo>
                  <a:lnTo>
                    <a:pt x="1532" y="658"/>
                  </a:lnTo>
                  <a:lnTo>
                    <a:pt x="1533" y="659"/>
                  </a:lnTo>
                  <a:lnTo>
                    <a:pt x="1534" y="659"/>
                  </a:lnTo>
                  <a:lnTo>
                    <a:pt x="1536" y="661"/>
                  </a:lnTo>
                  <a:lnTo>
                    <a:pt x="1537" y="661"/>
                  </a:lnTo>
                  <a:lnTo>
                    <a:pt x="1539" y="662"/>
                  </a:lnTo>
                  <a:lnTo>
                    <a:pt x="1540" y="662"/>
                  </a:lnTo>
                  <a:lnTo>
                    <a:pt x="1542" y="663"/>
                  </a:lnTo>
                  <a:lnTo>
                    <a:pt x="1543" y="663"/>
                  </a:lnTo>
                  <a:lnTo>
                    <a:pt x="1545" y="664"/>
                  </a:lnTo>
                  <a:lnTo>
                    <a:pt x="1546" y="666"/>
                  </a:lnTo>
                  <a:lnTo>
                    <a:pt x="1550" y="667"/>
                  </a:lnTo>
                  <a:lnTo>
                    <a:pt x="1552" y="669"/>
                  </a:lnTo>
                  <a:lnTo>
                    <a:pt x="1553" y="669"/>
                  </a:lnTo>
                  <a:lnTo>
                    <a:pt x="1554" y="670"/>
                  </a:lnTo>
                  <a:lnTo>
                    <a:pt x="1554" y="673"/>
                  </a:lnTo>
                  <a:lnTo>
                    <a:pt x="1554" y="674"/>
                  </a:lnTo>
                  <a:lnTo>
                    <a:pt x="1555" y="672"/>
                  </a:lnTo>
                  <a:lnTo>
                    <a:pt x="1556" y="672"/>
                  </a:lnTo>
                  <a:lnTo>
                    <a:pt x="1558" y="670"/>
                  </a:lnTo>
                  <a:lnTo>
                    <a:pt x="1559" y="670"/>
                  </a:lnTo>
                  <a:lnTo>
                    <a:pt x="1560" y="669"/>
                  </a:lnTo>
                  <a:lnTo>
                    <a:pt x="1561" y="669"/>
                  </a:lnTo>
                  <a:lnTo>
                    <a:pt x="1561" y="668"/>
                  </a:lnTo>
                  <a:lnTo>
                    <a:pt x="1563" y="668"/>
                  </a:lnTo>
                  <a:lnTo>
                    <a:pt x="1563" y="666"/>
                  </a:lnTo>
                  <a:lnTo>
                    <a:pt x="1564" y="665"/>
                  </a:lnTo>
                  <a:lnTo>
                    <a:pt x="1565" y="664"/>
                  </a:lnTo>
                  <a:lnTo>
                    <a:pt x="1566" y="665"/>
                  </a:lnTo>
                  <a:lnTo>
                    <a:pt x="1568" y="664"/>
                  </a:lnTo>
                  <a:lnTo>
                    <a:pt x="1570" y="666"/>
                  </a:lnTo>
                  <a:lnTo>
                    <a:pt x="1571" y="669"/>
                  </a:lnTo>
                  <a:lnTo>
                    <a:pt x="1572" y="670"/>
                  </a:lnTo>
                  <a:lnTo>
                    <a:pt x="1573" y="667"/>
                  </a:lnTo>
                  <a:lnTo>
                    <a:pt x="1572" y="666"/>
                  </a:lnTo>
                  <a:lnTo>
                    <a:pt x="1572" y="665"/>
                  </a:lnTo>
                  <a:lnTo>
                    <a:pt x="1570" y="664"/>
                  </a:lnTo>
                  <a:lnTo>
                    <a:pt x="1569" y="663"/>
                  </a:lnTo>
                  <a:lnTo>
                    <a:pt x="1569" y="663"/>
                  </a:lnTo>
                  <a:lnTo>
                    <a:pt x="1576" y="663"/>
                  </a:lnTo>
                  <a:lnTo>
                    <a:pt x="1577" y="662"/>
                  </a:lnTo>
                  <a:lnTo>
                    <a:pt x="1580" y="664"/>
                  </a:lnTo>
                  <a:lnTo>
                    <a:pt x="1580" y="666"/>
                  </a:lnTo>
                  <a:lnTo>
                    <a:pt x="1577" y="668"/>
                  </a:lnTo>
                  <a:lnTo>
                    <a:pt x="1578" y="670"/>
                  </a:lnTo>
                  <a:lnTo>
                    <a:pt x="1578" y="671"/>
                  </a:lnTo>
                  <a:lnTo>
                    <a:pt x="1579" y="672"/>
                  </a:lnTo>
                  <a:lnTo>
                    <a:pt x="1581" y="673"/>
                  </a:lnTo>
                  <a:lnTo>
                    <a:pt x="1581" y="677"/>
                  </a:lnTo>
                  <a:lnTo>
                    <a:pt x="1580" y="677"/>
                  </a:lnTo>
                  <a:lnTo>
                    <a:pt x="1579" y="677"/>
                  </a:lnTo>
                  <a:lnTo>
                    <a:pt x="1576" y="677"/>
                  </a:lnTo>
                  <a:lnTo>
                    <a:pt x="1575" y="679"/>
                  </a:lnTo>
                  <a:lnTo>
                    <a:pt x="1573" y="679"/>
                  </a:lnTo>
                  <a:lnTo>
                    <a:pt x="1575" y="679"/>
                  </a:lnTo>
                  <a:lnTo>
                    <a:pt x="1576" y="680"/>
                  </a:lnTo>
                  <a:lnTo>
                    <a:pt x="1577" y="680"/>
                  </a:lnTo>
                  <a:lnTo>
                    <a:pt x="1578" y="681"/>
                  </a:lnTo>
                  <a:lnTo>
                    <a:pt x="1580" y="681"/>
                  </a:lnTo>
                  <a:lnTo>
                    <a:pt x="1583" y="684"/>
                  </a:lnTo>
                  <a:lnTo>
                    <a:pt x="1584" y="686"/>
                  </a:lnTo>
                  <a:lnTo>
                    <a:pt x="1583" y="688"/>
                  </a:lnTo>
                  <a:lnTo>
                    <a:pt x="1583" y="689"/>
                  </a:lnTo>
                  <a:lnTo>
                    <a:pt x="1582" y="689"/>
                  </a:lnTo>
                  <a:lnTo>
                    <a:pt x="1582" y="690"/>
                  </a:lnTo>
                  <a:lnTo>
                    <a:pt x="1586" y="690"/>
                  </a:lnTo>
                  <a:lnTo>
                    <a:pt x="1587" y="689"/>
                  </a:lnTo>
                  <a:lnTo>
                    <a:pt x="1588" y="690"/>
                  </a:lnTo>
                  <a:lnTo>
                    <a:pt x="1588" y="691"/>
                  </a:lnTo>
                  <a:lnTo>
                    <a:pt x="1586" y="692"/>
                  </a:lnTo>
                  <a:lnTo>
                    <a:pt x="1586" y="693"/>
                  </a:lnTo>
                  <a:lnTo>
                    <a:pt x="1587" y="693"/>
                  </a:lnTo>
                  <a:lnTo>
                    <a:pt x="1588" y="693"/>
                  </a:lnTo>
                  <a:lnTo>
                    <a:pt x="1588" y="696"/>
                  </a:lnTo>
                  <a:lnTo>
                    <a:pt x="1587" y="696"/>
                  </a:lnTo>
                  <a:lnTo>
                    <a:pt x="1587" y="697"/>
                  </a:lnTo>
                  <a:lnTo>
                    <a:pt x="1588" y="698"/>
                  </a:lnTo>
                  <a:lnTo>
                    <a:pt x="1588" y="699"/>
                  </a:lnTo>
                  <a:lnTo>
                    <a:pt x="1589" y="699"/>
                  </a:lnTo>
                  <a:lnTo>
                    <a:pt x="1591" y="700"/>
                  </a:lnTo>
                  <a:lnTo>
                    <a:pt x="1591" y="701"/>
                  </a:lnTo>
                  <a:lnTo>
                    <a:pt x="1591" y="701"/>
                  </a:lnTo>
                  <a:lnTo>
                    <a:pt x="1591" y="701"/>
                  </a:lnTo>
                  <a:lnTo>
                    <a:pt x="1589" y="701"/>
                  </a:lnTo>
                  <a:lnTo>
                    <a:pt x="1587" y="700"/>
                  </a:lnTo>
                  <a:lnTo>
                    <a:pt x="1586" y="699"/>
                  </a:lnTo>
                  <a:lnTo>
                    <a:pt x="1585" y="698"/>
                  </a:lnTo>
                  <a:lnTo>
                    <a:pt x="1584" y="699"/>
                  </a:lnTo>
                  <a:lnTo>
                    <a:pt x="1586" y="701"/>
                  </a:lnTo>
                  <a:lnTo>
                    <a:pt x="1586" y="702"/>
                  </a:lnTo>
                  <a:lnTo>
                    <a:pt x="1584" y="702"/>
                  </a:lnTo>
                  <a:lnTo>
                    <a:pt x="1586" y="704"/>
                  </a:lnTo>
                  <a:lnTo>
                    <a:pt x="1585" y="706"/>
                  </a:lnTo>
                  <a:lnTo>
                    <a:pt x="1583" y="706"/>
                  </a:lnTo>
                  <a:lnTo>
                    <a:pt x="1583" y="706"/>
                  </a:lnTo>
                  <a:lnTo>
                    <a:pt x="1584" y="707"/>
                  </a:lnTo>
                  <a:lnTo>
                    <a:pt x="1584" y="708"/>
                  </a:lnTo>
                  <a:lnTo>
                    <a:pt x="1584" y="708"/>
                  </a:lnTo>
                  <a:lnTo>
                    <a:pt x="1585" y="707"/>
                  </a:lnTo>
                  <a:lnTo>
                    <a:pt x="1587" y="707"/>
                  </a:lnTo>
                  <a:lnTo>
                    <a:pt x="1589" y="711"/>
                  </a:lnTo>
                  <a:lnTo>
                    <a:pt x="1590" y="711"/>
                  </a:lnTo>
                  <a:lnTo>
                    <a:pt x="1592" y="713"/>
                  </a:lnTo>
                  <a:lnTo>
                    <a:pt x="1592" y="714"/>
                  </a:lnTo>
                  <a:lnTo>
                    <a:pt x="1591" y="714"/>
                  </a:lnTo>
                  <a:lnTo>
                    <a:pt x="1591" y="713"/>
                  </a:lnTo>
                  <a:lnTo>
                    <a:pt x="1589" y="713"/>
                  </a:lnTo>
                  <a:lnTo>
                    <a:pt x="1589" y="713"/>
                  </a:lnTo>
                  <a:lnTo>
                    <a:pt x="1589" y="714"/>
                  </a:lnTo>
                  <a:lnTo>
                    <a:pt x="1590" y="714"/>
                  </a:lnTo>
                  <a:lnTo>
                    <a:pt x="1591" y="715"/>
                  </a:lnTo>
                  <a:lnTo>
                    <a:pt x="1592" y="715"/>
                  </a:lnTo>
                  <a:lnTo>
                    <a:pt x="1592" y="716"/>
                  </a:lnTo>
                  <a:lnTo>
                    <a:pt x="1591" y="717"/>
                  </a:lnTo>
                  <a:lnTo>
                    <a:pt x="1591" y="719"/>
                  </a:lnTo>
                  <a:lnTo>
                    <a:pt x="1591" y="720"/>
                  </a:lnTo>
                  <a:lnTo>
                    <a:pt x="1592" y="721"/>
                  </a:lnTo>
                  <a:lnTo>
                    <a:pt x="1593" y="721"/>
                  </a:lnTo>
                  <a:lnTo>
                    <a:pt x="1595" y="723"/>
                  </a:lnTo>
                  <a:lnTo>
                    <a:pt x="1596" y="722"/>
                  </a:lnTo>
                  <a:lnTo>
                    <a:pt x="1597" y="722"/>
                  </a:lnTo>
                  <a:lnTo>
                    <a:pt x="1597" y="721"/>
                  </a:lnTo>
                  <a:lnTo>
                    <a:pt x="1599" y="721"/>
                  </a:lnTo>
                  <a:lnTo>
                    <a:pt x="1602" y="720"/>
                  </a:lnTo>
                  <a:lnTo>
                    <a:pt x="1604" y="720"/>
                  </a:lnTo>
                  <a:lnTo>
                    <a:pt x="1605" y="719"/>
                  </a:lnTo>
                  <a:lnTo>
                    <a:pt x="1605" y="719"/>
                  </a:lnTo>
                  <a:lnTo>
                    <a:pt x="1605" y="718"/>
                  </a:lnTo>
                  <a:lnTo>
                    <a:pt x="1606" y="717"/>
                  </a:lnTo>
                  <a:lnTo>
                    <a:pt x="1607" y="717"/>
                  </a:lnTo>
                  <a:lnTo>
                    <a:pt x="1607" y="716"/>
                  </a:lnTo>
                  <a:lnTo>
                    <a:pt x="1609" y="716"/>
                  </a:lnTo>
                  <a:lnTo>
                    <a:pt x="1610" y="717"/>
                  </a:lnTo>
                  <a:lnTo>
                    <a:pt x="1610" y="724"/>
                  </a:lnTo>
                  <a:lnTo>
                    <a:pt x="1610" y="724"/>
                  </a:lnTo>
                  <a:lnTo>
                    <a:pt x="1610" y="726"/>
                  </a:lnTo>
                  <a:lnTo>
                    <a:pt x="1609" y="726"/>
                  </a:lnTo>
                  <a:lnTo>
                    <a:pt x="1606" y="727"/>
                  </a:lnTo>
                  <a:lnTo>
                    <a:pt x="1606" y="728"/>
                  </a:lnTo>
                  <a:lnTo>
                    <a:pt x="1605" y="729"/>
                  </a:lnTo>
                  <a:lnTo>
                    <a:pt x="1604" y="730"/>
                  </a:lnTo>
                  <a:lnTo>
                    <a:pt x="1603" y="732"/>
                  </a:lnTo>
                  <a:lnTo>
                    <a:pt x="1600" y="732"/>
                  </a:lnTo>
                  <a:lnTo>
                    <a:pt x="1600" y="732"/>
                  </a:lnTo>
                  <a:lnTo>
                    <a:pt x="1599" y="732"/>
                  </a:lnTo>
                  <a:lnTo>
                    <a:pt x="1597" y="730"/>
                  </a:lnTo>
                  <a:lnTo>
                    <a:pt x="1597" y="730"/>
                  </a:lnTo>
                  <a:lnTo>
                    <a:pt x="1597" y="730"/>
                  </a:lnTo>
                  <a:lnTo>
                    <a:pt x="1597" y="732"/>
                  </a:lnTo>
                  <a:lnTo>
                    <a:pt x="1601" y="733"/>
                  </a:lnTo>
                  <a:lnTo>
                    <a:pt x="1602" y="733"/>
                  </a:lnTo>
                  <a:lnTo>
                    <a:pt x="1603" y="734"/>
                  </a:lnTo>
                  <a:lnTo>
                    <a:pt x="1603" y="734"/>
                  </a:lnTo>
                  <a:lnTo>
                    <a:pt x="1606" y="734"/>
                  </a:lnTo>
                  <a:lnTo>
                    <a:pt x="1606" y="735"/>
                  </a:lnTo>
                  <a:lnTo>
                    <a:pt x="1607" y="737"/>
                  </a:lnTo>
                  <a:lnTo>
                    <a:pt x="1608" y="738"/>
                  </a:lnTo>
                  <a:lnTo>
                    <a:pt x="1608" y="739"/>
                  </a:lnTo>
                  <a:lnTo>
                    <a:pt x="1609" y="739"/>
                  </a:lnTo>
                  <a:lnTo>
                    <a:pt x="1610" y="740"/>
                  </a:lnTo>
                  <a:lnTo>
                    <a:pt x="1610" y="741"/>
                  </a:lnTo>
                  <a:lnTo>
                    <a:pt x="1609" y="742"/>
                  </a:lnTo>
                  <a:lnTo>
                    <a:pt x="1611" y="743"/>
                  </a:lnTo>
                  <a:lnTo>
                    <a:pt x="1611" y="744"/>
                  </a:lnTo>
                  <a:lnTo>
                    <a:pt x="1611" y="746"/>
                  </a:lnTo>
                  <a:lnTo>
                    <a:pt x="1609" y="747"/>
                  </a:lnTo>
                  <a:lnTo>
                    <a:pt x="1607" y="748"/>
                  </a:lnTo>
                  <a:lnTo>
                    <a:pt x="1606" y="749"/>
                  </a:lnTo>
                  <a:lnTo>
                    <a:pt x="1606" y="749"/>
                  </a:lnTo>
                  <a:lnTo>
                    <a:pt x="1606" y="751"/>
                  </a:lnTo>
                  <a:lnTo>
                    <a:pt x="1607" y="750"/>
                  </a:lnTo>
                  <a:lnTo>
                    <a:pt x="1607" y="750"/>
                  </a:lnTo>
                  <a:lnTo>
                    <a:pt x="1607" y="752"/>
                  </a:lnTo>
                  <a:lnTo>
                    <a:pt x="1606" y="754"/>
                  </a:lnTo>
                  <a:lnTo>
                    <a:pt x="1606" y="756"/>
                  </a:lnTo>
                  <a:lnTo>
                    <a:pt x="1605" y="757"/>
                  </a:lnTo>
                  <a:lnTo>
                    <a:pt x="1604" y="757"/>
                  </a:lnTo>
                  <a:lnTo>
                    <a:pt x="1602" y="755"/>
                  </a:lnTo>
                  <a:lnTo>
                    <a:pt x="1602" y="757"/>
                  </a:lnTo>
                  <a:lnTo>
                    <a:pt x="1602" y="758"/>
                  </a:lnTo>
                  <a:lnTo>
                    <a:pt x="1602" y="759"/>
                  </a:lnTo>
                  <a:lnTo>
                    <a:pt x="1599" y="759"/>
                  </a:lnTo>
                  <a:lnTo>
                    <a:pt x="1598" y="760"/>
                  </a:lnTo>
                  <a:lnTo>
                    <a:pt x="1597" y="762"/>
                  </a:lnTo>
                  <a:lnTo>
                    <a:pt x="1599" y="763"/>
                  </a:lnTo>
                  <a:lnTo>
                    <a:pt x="1599" y="764"/>
                  </a:lnTo>
                  <a:lnTo>
                    <a:pt x="1599" y="767"/>
                  </a:lnTo>
                  <a:lnTo>
                    <a:pt x="1598" y="767"/>
                  </a:lnTo>
                  <a:lnTo>
                    <a:pt x="1598" y="768"/>
                  </a:lnTo>
                  <a:lnTo>
                    <a:pt x="1597" y="769"/>
                  </a:lnTo>
                  <a:lnTo>
                    <a:pt x="1595" y="769"/>
                  </a:lnTo>
                  <a:lnTo>
                    <a:pt x="1594" y="769"/>
                  </a:lnTo>
                  <a:lnTo>
                    <a:pt x="1593" y="766"/>
                  </a:lnTo>
                  <a:lnTo>
                    <a:pt x="1592" y="766"/>
                  </a:lnTo>
                  <a:lnTo>
                    <a:pt x="1592" y="767"/>
                  </a:lnTo>
                  <a:lnTo>
                    <a:pt x="1590" y="766"/>
                  </a:lnTo>
                  <a:lnTo>
                    <a:pt x="1590" y="765"/>
                  </a:lnTo>
                  <a:lnTo>
                    <a:pt x="1589" y="764"/>
                  </a:lnTo>
                  <a:lnTo>
                    <a:pt x="1589" y="764"/>
                  </a:lnTo>
                  <a:lnTo>
                    <a:pt x="1589" y="765"/>
                  </a:lnTo>
                  <a:lnTo>
                    <a:pt x="1590" y="766"/>
                  </a:lnTo>
                  <a:lnTo>
                    <a:pt x="1589" y="767"/>
                  </a:lnTo>
                  <a:lnTo>
                    <a:pt x="1590" y="769"/>
                  </a:lnTo>
                  <a:lnTo>
                    <a:pt x="1590" y="770"/>
                  </a:lnTo>
                  <a:lnTo>
                    <a:pt x="1591" y="771"/>
                  </a:lnTo>
                  <a:lnTo>
                    <a:pt x="1590" y="771"/>
                  </a:lnTo>
                  <a:lnTo>
                    <a:pt x="1589" y="774"/>
                  </a:lnTo>
                  <a:lnTo>
                    <a:pt x="1589" y="775"/>
                  </a:lnTo>
                  <a:lnTo>
                    <a:pt x="1589" y="777"/>
                  </a:lnTo>
                  <a:lnTo>
                    <a:pt x="1588" y="778"/>
                  </a:lnTo>
                  <a:lnTo>
                    <a:pt x="1588" y="780"/>
                  </a:lnTo>
                  <a:lnTo>
                    <a:pt x="1586" y="783"/>
                  </a:lnTo>
                  <a:lnTo>
                    <a:pt x="1583" y="784"/>
                  </a:lnTo>
                  <a:lnTo>
                    <a:pt x="1583" y="786"/>
                  </a:lnTo>
                  <a:lnTo>
                    <a:pt x="1583" y="786"/>
                  </a:lnTo>
                  <a:lnTo>
                    <a:pt x="1583" y="787"/>
                  </a:lnTo>
                  <a:lnTo>
                    <a:pt x="1585" y="787"/>
                  </a:lnTo>
                  <a:lnTo>
                    <a:pt x="1586" y="788"/>
                  </a:lnTo>
                  <a:lnTo>
                    <a:pt x="1586" y="789"/>
                  </a:lnTo>
                  <a:lnTo>
                    <a:pt x="1582" y="791"/>
                  </a:lnTo>
                  <a:lnTo>
                    <a:pt x="1581" y="791"/>
                  </a:lnTo>
                  <a:lnTo>
                    <a:pt x="1580" y="792"/>
                  </a:lnTo>
                  <a:lnTo>
                    <a:pt x="1579" y="793"/>
                  </a:lnTo>
                  <a:lnTo>
                    <a:pt x="1578" y="793"/>
                  </a:lnTo>
                  <a:lnTo>
                    <a:pt x="1577" y="794"/>
                  </a:lnTo>
                  <a:lnTo>
                    <a:pt x="1577" y="796"/>
                  </a:lnTo>
                  <a:lnTo>
                    <a:pt x="1577" y="797"/>
                  </a:lnTo>
                  <a:lnTo>
                    <a:pt x="1577" y="801"/>
                  </a:lnTo>
                  <a:lnTo>
                    <a:pt x="1576" y="802"/>
                  </a:lnTo>
                  <a:lnTo>
                    <a:pt x="1574" y="805"/>
                  </a:lnTo>
                  <a:lnTo>
                    <a:pt x="1574" y="808"/>
                  </a:lnTo>
                  <a:lnTo>
                    <a:pt x="1574" y="809"/>
                  </a:lnTo>
                  <a:lnTo>
                    <a:pt x="1574" y="813"/>
                  </a:lnTo>
                  <a:lnTo>
                    <a:pt x="1573" y="814"/>
                  </a:lnTo>
                  <a:lnTo>
                    <a:pt x="1573" y="815"/>
                  </a:lnTo>
                  <a:lnTo>
                    <a:pt x="1573" y="815"/>
                  </a:lnTo>
                  <a:lnTo>
                    <a:pt x="1573" y="817"/>
                  </a:lnTo>
                  <a:lnTo>
                    <a:pt x="1573" y="817"/>
                  </a:lnTo>
                  <a:lnTo>
                    <a:pt x="1573" y="820"/>
                  </a:lnTo>
                  <a:lnTo>
                    <a:pt x="1572" y="822"/>
                  </a:lnTo>
                  <a:lnTo>
                    <a:pt x="1572" y="825"/>
                  </a:lnTo>
                  <a:lnTo>
                    <a:pt x="1571" y="825"/>
                  </a:lnTo>
                  <a:lnTo>
                    <a:pt x="1571" y="826"/>
                  </a:lnTo>
                  <a:lnTo>
                    <a:pt x="1570" y="827"/>
                  </a:lnTo>
                  <a:lnTo>
                    <a:pt x="1570" y="830"/>
                  </a:lnTo>
                  <a:lnTo>
                    <a:pt x="1569" y="833"/>
                  </a:lnTo>
                  <a:lnTo>
                    <a:pt x="1569" y="834"/>
                  </a:lnTo>
                  <a:lnTo>
                    <a:pt x="1568" y="835"/>
                  </a:lnTo>
                  <a:lnTo>
                    <a:pt x="1568" y="836"/>
                  </a:lnTo>
                  <a:lnTo>
                    <a:pt x="1569" y="836"/>
                  </a:lnTo>
                  <a:lnTo>
                    <a:pt x="1569" y="841"/>
                  </a:lnTo>
                  <a:lnTo>
                    <a:pt x="1568" y="841"/>
                  </a:lnTo>
                  <a:lnTo>
                    <a:pt x="1568" y="842"/>
                  </a:lnTo>
                  <a:lnTo>
                    <a:pt x="1569" y="843"/>
                  </a:lnTo>
                  <a:lnTo>
                    <a:pt x="1568" y="843"/>
                  </a:lnTo>
                  <a:lnTo>
                    <a:pt x="1567" y="844"/>
                  </a:lnTo>
                  <a:lnTo>
                    <a:pt x="1566" y="846"/>
                  </a:lnTo>
                  <a:lnTo>
                    <a:pt x="1567" y="846"/>
                  </a:lnTo>
                  <a:lnTo>
                    <a:pt x="1567" y="848"/>
                  </a:lnTo>
                  <a:lnTo>
                    <a:pt x="1568" y="848"/>
                  </a:lnTo>
                  <a:lnTo>
                    <a:pt x="1566" y="850"/>
                  </a:lnTo>
                  <a:lnTo>
                    <a:pt x="1566" y="852"/>
                  </a:lnTo>
                  <a:lnTo>
                    <a:pt x="1563" y="856"/>
                  </a:lnTo>
                  <a:lnTo>
                    <a:pt x="1564" y="856"/>
                  </a:lnTo>
                  <a:lnTo>
                    <a:pt x="1564" y="857"/>
                  </a:lnTo>
                  <a:lnTo>
                    <a:pt x="1564" y="857"/>
                  </a:lnTo>
                  <a:lnTo>
                    <a:pt x="1564" y="858"/>
                  </a:lnTo>
                  <a:lnTo>
                    <a:pt x="1564" y="858"/>
                  </a:lnTo>
                  <a:lnTo>
                    <a:pt x="1564" y="860"/>
                  </a:lnTo>
                  <a:lnTo>
                    <a:pt x="1563" y="861"/>
                  </a:lnTo>
                  <a:lnTo>
                    <a:pt x="1562" y="861"/>
                  </a:lnTo>
                  <a:lnTo>
                    <a:pt x="1560" y="863"/>
                  </a:lnTo>
                  <a:lnTo>
                    <a:pt x="1560" y="865"/>
                  </a:lnTo>
                  <a:lnTo>
                    <a:pt x="1560" y="866"/>
                  </a:lnTo>
                  <a:lnTo>
                    <a:pt x="1558" y="868"/>
                  </a:lnTo>
                  <a:lnTo>
                    <a:pt x="1558" y="873"/>
                  </a:lnTo>
                  <a:lnTo>
                    <a:pt x="1558" y="873"/>
                  </a:lnTo>
                  <a:lnTo>
                    <a:pt x="1558" y="874"/>
                  </a:lnTo>
                  <a:lnTo>
                    <a:pt x="1555" y="876"/>
                  </a:lnTo>
                  <a:lnTo>
                    <a:pt x="1555" y="877"/>
                  </a:lnTo>
                  <a:lnTo>
                    <a:pt x="1555" y="879"/>
                  </a:lnTo>
                  <a:lnTo>
                    <a:pt x="1554" y="880"/>
                  </a:lnTo>
                  <a:lnTo>
                    <a:pt x="1555" y="881"/>
                  </a:lnTo>
                  <a:lnTo>
                    <a:pt x="1556" y="884"/>
                  </a:lnTo>
                  <a:lnTo>
                    <a:pt x="1556" y="886"/>
                  </a:lnTo>
                  <a:lnTo>
                    <a:pt x="1556" y="887"/>
                  </a:lnTo>
                  <a:lnTo>
                    <a:pt x="1553" y="887"/>
                  </a:lnTo>
                  <a:lnTo>
                    <a:pt x="1553" y="886"/>
                  </a:lnTo>
                  <a:lnTo>
                    <a:pt x="1553" y="885"/>
                  </a:lnTo>
                  <a:lnTo>
                    <a:pt x="1552" y="885"/>
                  </a:lnTo>
                  <a:lnTo>
                    <a:pt x="1550" y="888"/>
                  </a:lnTo>
                  <a:lnTo>
                    <a:pt x="1549" y="890"/>
                  </a:lnTo>
                  <a:lnTo>
                    <a:pt x="1548" y="890"/>
                  </a:lnTo>
                  <a:lnTo>
                    <a:pt x="1548" y="891"/>
                  </a:lnTo>
                  <a:lnTo>
                    <a:pt x="1548" y="892"/>
                  </a:lnTo>
                  <a:lnTo>
                    <a:pt x="1549" y="892"/>
                  </a:lnTo>
                  <a:lnTo>
                    <a:pt x="1550" y="893"/>
                  </a:lnTo>
                  <a:lnTo>
                    <a:pt x="1550" y="894"/>
                  </a:lnTo>
                  <a:lnTo>
                    <a:pt x="1549" y="895"/>
                  </a:lnTo>
                  <a:lnTo>
                    <a:pt x="1549" y="896"/>
                  </a:lnTo>
                  <a:lnTo>
                    <a:pt x="1550" y="896"/>
                  </a:lnTo>
                  <a:lnTo>
                    <a:pt x="1551" y="897"/>
                  </a:lnTo>
                  <a:lnTo>
                    <a:pt x="1552" y="898"/>
                  </a:lnTo>
                  <a:lnTo>
                    <a:pt x="1552" y="900"/>
                  </a:lnTo>
                  <a:lnTo>
                    <a:pt x="1550" y="900"/>
                  </a:lnTo>
                  <a:lnTo>
                    <a:pt x="1549" y="900"/>
                  </a:lnTo>
                  <a:lnTo>
                    <a:pt x="1547" y="902"/>
                  </a:lnTo>
                  <a:lnTo>
                    <a:pt x="1546" y="902"/>
                  </a:lnTo>
                  <a:lnTo>
                    <a:pt x="1545" y="904"/>
                  </a:lnTo>
                  <a:lnTo>
                    <a:pt x="1543" y="906"/>
                  </a:lnTo>
                  <a:lnTo>
                    <a:pt x="1543" y="906"/>
                  </a:lnTo>
                  <a:lnTo>
                    <a:pt x="1543" y="909"/>
                  </a:lnTo>
                  <a:lnTo>
                    <a:pt x="1542" y="910"/>
                  </a:lnTo>
                  <a:lnTo>
                    <a:pt x="1541" y="911"/>
                  </a:lnTo>
                  <a:lnTo>
                    <a:pt x="1540" y="911"/>
                  </a:lnTo>
                  <a:lnTo>
                    <a:pt x="1539" y="910"/>
                  </a:lnTo>
                  <a:lnTo>
                    <a:pt x="1538" y="910"/>
                  </a:lnTo>
                  <a:lnTo>
                    <a:pt x="1536" y="911"/>
                  </a:lnTo>
                  <a:lnTo>
                    <a:pt x="1534" y="912"/>
                  </a:lnTo>
                  <a:lnTo>
                    <a:pt x="1534" y="913"/>
                  </a:lnTo>
                  <a:lnTo>
                    <a:pt x="1534" y="914"/>
                  </a:lnTo>
                  <a:lnTo>
                    <a:pt x="1533" y="914"/>
                  </a:lnTo>
                  <a:lnTo>
                    <a:pt x="1534" y="915"/>
                  </a:lnTo>
                  <a:lnTo>
                    <a:pt x="1533" y="916"/>
                  </a:lnTo>
                  <a:lnTo>
                    <a:pt x="1532" y="916"/>
                  </a:lnTo>
                  <a:lnTo>
                    <a:pt x="1531" y="916"/>
                  </a:lnTo>
                  <a:lnTo>
                    <a:pt x="1531" y="917"/>
                  </a:lnTo>
                  <a:lnTo>
                    <a:pt x="1529" y="918"/>
                  </a:lnTo>
                  <a:lnTo>
                    <a:pt x="1529" y="919"/>
                  </a:lnTo>
                  <a:lnTo>
                    <a:pt x="1528" y="921"/>
                  </a:lnTo>
                  <a:lnTo>
                    <a:pt x="1528" y="923"/>
                  </a:lnTo>
                  <a:lnTo>
                    <a:pt x="1527" y="923"/>
                  </a:lnTo>
                  <a:lnTo>
                    <a:pt x="1527" y="925"/>
                  </a:lnTo>
                  <a:lnTo>
                    <a:pt x="1524" y="925"/>
                  </a:lnTo>
                  <a:lnTo>
                    <a:pt x="1521" y="927"/>
                  </a:lnTo>
                  <a:lnTo>
                    <a:pt x="1521" y="927"/>
                  </a:lnTo>
                  <a:lnTo>
                    <a:pt x="1519" y="928"/>
                  </a:lnTo>
                  <a:lnTo>
                    <a:pt x="1517" y="928"/>
                  </a:lnTo>
                  <a:lnTo>
                    <a:pt x="1516" y="929"/>
                  </a:lnTo>
                  <a:lnTo>
                    <a:pt x="1514" y="929"/>
                  </a:lnTo>
                  <a:lnTo>
                    <a:pt x="1514" y="930"/>
                  </a:lnTo>
                  <a:lnTo>
                    <a:pt x="1512" y="930"/>
                  </a:lnTo>
                  <a:lnTo>
                    <a:pt x="1511" y="931"/>
                  </a:lnTo>
                  <a:lnTo>
                    <a:pt x="1510" y="931"/>
                  </a:lnTo>
                  <a:lnTo>
                    <a:pt x="1510" y="932"/>
                  </a:lnTo>
                  <a:lnTo>
                    <a:pt x="1507" y="933"/>
                  </a:lnTo>
                  <a:lnTo>
                    <a:pt x="1508" y="935"/>
                  </a:lnTo>
                  <a:lnTo>
                    <a:pt x="1507" y="936"/>
                  </a:lnTo>
                  <a:lnTo>
                    <a:pt x="1506" y="936"/>
                  </a:lnTo>
                  <a:lnTo>
                    <a:pt x="1504" y="937"/>
                  </a:lnTo>
                  <a:lnTo>
                    <a:pt x="1503" y="937"/>
                  </a:lnTo>
                  <a:lnTo>
                    <a:pt x="1502" y="938"/>
                  </a:lnTo>
                  <a:lnTo>
                    <a:pt x="1501" y="939"/>
                  </a:lnTo>
                  <a:lnTo>
                    <a:pt x="1500" y="939"/>
                  </a:lnTo>
                  <a:lnTo>
                    <a:pt x="1499" y="939"/>
                  </a:lnTo>
                  <a:lnTo>
                    <a:pt x="1497" y="940"/>
                  </a:lnTo>
                  <a:lnTo>
                    <a:pt x="1495" y="942"/>
                  </a:lnTo>
                  <a:lnTo>
                    <a:pt x="1495" y="944"/>
                  </a:lnTo>
                  <a:lnTo>
                    <a:pt x="1492" y="945"/>
                  </a:lnTo>
                  <a:lnTo>
                    <a:pt x="1491" y="946"/>
                  </a:lnTo>
                  <a:lnTo>
                    <a:pt x="1491" y="952"/>
                  </a:lnTo>
                  <a:lnTo>
                    <a:pt x="1489" y="955"/>
                  </a:lnTo>
                  <a:lnTo>
                    <a:pt x="1489" y="957"/>
                  </a:lnTo>
                  <a:lnTo>
                    <a:pt x="1489" y="958"/>
                  </a:lnTo>
                  <a:lnTo>
                    <a:pt x="1489" y="960"/>
                  </a:lnTo>
                  <a:lnTo>
                    <a:pt x="1488" y="960"/>
                  </a:lnTo>
                  <a:lnTo>
                    <a:pt x="1487" y="964"/>
                  </a:lnTo>
                  <a:lnTo>
                    <a:pt x="1485" y="965"/>
                  </a:lnTo>
                  <a:lnTo>
                    <a:pt x="1484" y="966"/>
                  </a:lnTo>
                  <a:lnTo>
                    <a:pt x="1484" y="970"/>
                  </a:lnTo>
                  <a:lnTo>
                    <a:pt x="1484" y="971"/>
                  </a:lnTo>
                  <a:lnTo>
                    <a:pt x="1484" y="971"/>
                  </a:lnTo>
                  <a:lnTo>
                    <a:pt x="1481" y="973"/>
                  </a:lnTo>
                  <a:lnTo>
                    <a:pt x="1481" y="975"/>
                  </a:lnTo>
                  <a:lnTo>
                    <a:pt x="1481" y="975"/>
                  </a:lnTo>
                  <a:lnTo>
                    <a:pt x="1480" y="977"/>
                  </a:lnTo>
                  <a:lnTo>
                    <a:pt x="1477" y="981"/>
                  </a:lnTo>
                  <a:lnTo>
                    <a:pt x="1477" y="983"/>
                  </a:lnTo>
                  <a:lnTo>
                    <a:pt x="1476" y="985"/>
                  </a:lnTo>
                  <a:lnTo>
                    <a:pt x="1476" y="988"/>
                  </a:lnTo>
                  <a:lnTo>
                    <a:pt x="1475" y="988"/>
                  </a:lnTo>
                  <a:lnTo>
                    <a:pt x="1475" y="991"/>
                  </a:lnTo>
                  <a:lnTo>
                    <a:pt x="1455" y="971"/>
                  </a:lnTo>
                  <a:lnTo>
                    <a:pt x="1446" y="969"/>
                  </a:lnTo>
                  <a:lnTo>
                    <a:pt x="1439" y="967"/>
                  </a:lnTo>
                  <a:lnTo>
                    <a:pt x="1431" y="965"/>
                  </a:lnTo>
                  <a:lnTo>
                    <a:pt x="1418" y="963"/>
                  </a:lnTo>
                  <a:lnTo>
                    <a:pt x="1412" y="961"/>
                  </a:lnTo>
                  <a:lnTo>
                    <a:pt x="1405" y="960"/>
                  </a:lnTo>
                  <a:lnTo>
                    <a:pt x="1396" y="960"/>
                  </a:lnTo>
                  <a:lnTo>
                    <a:pt x="1388" y="961"/>
                  </a:lnTo>
                  <a:lnTo>
                    <a:pt x="1383" y="962"/>
                  </a:lnTo>
                  <a:lnTo>
                    <a:pt x="1374" y="964"/>
                  </a:lnTo>
                  <a:lnTo>
                    <a:pt x="1369" y="968"/>
                  </a:lnTo>
                  <a:lnTo>
                    <a:pt x="1371" y="974"/>
                  </a:lnTo>
                  <a:lnTo>
                    <a:pt x="1372" y="977"/>
                  </a:lnTo>
                  <a:lnTo>
                    <a:pt x="1372" y="987"/>
                  </a:lnTo>
                  <a:lnTo>
                    <a:pt x="1372" y="989"/>
                  </a:lnTo>
                  <a:lnTo>
                    <a:pt x="1373" y="1000"/>
                  </a:lnTo>
                  <a:lnTo>
                    <a:pt x="1378" y="1006"/>
                  </a:lnTo>
                  <a:lnTo>
                    <a:pt x="1381" y="1011"/>
                  </a:lnTo>
                  <a:lnTo>
                    <a:pt x="1383" y="1017"/>
                  </a:lnTo>
                  <a:lnTo>
                    <a:pt x="1387" y="1023"/>
                  </a:lnTo>
                  <a:lnTo>
                    <a:pt x="1389" y="1026"/>
                  </a:lnTo>
                  <a:lnTo>
                    <a:pt x="1390" y="1033"/>
                  </a:lnTo>
                  <a:lnTo>
                    <a:pt x="1390" y="1039"/>
                  </a:lnTo>
                  <a:lnTo>
                    <a:pt x="1391" y="1044"/>
                  </a:lnTo>
                  <a:lnTo>
                    <a:pt x="1388" y="1049"/>
                  </a:lnTo>
                  <a:lnTo>
                    <a:pt x="1385" y="1054"/>
                  </a:lnTo>
                  <a:lnTo>
                    <a:pt x="1383" y="1061"/>
                  </a:lnTo>
                  <a:lnTo>
                    <a:pt x="1380" y="1067"/>
                  </a:lnTo>
                  <a:lnTo>
                    <a:pt x="1376" y="1073"/>
                  </a:lnTo>
                  <a:lnTo>
                    <a:pt x="1372" y="1080"/>
                  </a:lnTo>
                  <a:lnTo>
                    <a:pt x="1364" y="1093"/>
                  </a:lnTo>
                  <a:lnTo>
                    <a:pt x="1358" y="1100"/>
                  </a:lnTo>
                  <a:lnTo>
                    <a:pt x="1356" y="1105"/>
                  </a:lnTo>
                  <a:lnTo>
                    <a:pt x="1351" y="1114"/>
                  </a:lnTo>
                  <a:lnTo>
                    <a:pt x="1347" y="1121"/>
                  </a:lnTo>
                  <a:lnTo>
                    <a:pt x="1344" y="1127"/>
                  </a:lnTo>
                  <a:lnTo>
                    <a:pt x="1339" y="1136"/>
                  </a:lnTo>
                  <a:lnTo>
                    <a:pt x="1337" y="1139"/>
                  </a:lnTo>
                  <a:lnTo>
                    <a:pt x="1336" y="1144"/>
                  </a:lnTo>
                  <a:lnTo>
                    <a:pt x="1334" y="1152"/>
                  </a:lnTo>
                  <a:lnTo>
                    <a:pt x="1330" y="1156"/>
                  </a:lnTo>
                  <a:lnTo>
                    <a:pt x="1327" y="1160"/>
                  </a:lnTo>
                  <a:lnTo>
                    <a:pt x="1325" y="1164"/>
                  </a:lnTo>
                  <a:lnTo>
                    <a:pt x="1322" y="1168"/>
                  </a:lnTo>
                  <a:lnTo>
                    <a:pt x="1319" y="1172"/>
                  </a:lnTo>
                  <a:lnTo>
                    <a:pt x="1316" y="1176"/>
                  </a:lnTo>
                  <a:lnTo>
                    <a:pt x="1313" y="1179"/>
                  </a:lnTo>
                  <a:lnTo>
                    <a:pt x="1311" y="1182"/>
                  </a:lnTo>
                  <a:lnTo>
                    <a:pt x="1310" y="1186"/>
                  </a:lnTo>
                  <a:lnTo>
                    <a:pt x="1305" y="1192"/>
                  </a:lnTo>
                  <a:lnTo>
                    <a:pt x="1300" y="1202"/>
                  </a:lnTo>
                  <a:lnTo>
                    <a:pt x="1293" y="1208"/>
                  </a:lnTo>
                  <a:lnTo>
                    <a:pt x="1288" y="1220"/>
                  </a:lnTo>
                  <a:lnTo>
                    <a:pt x="1283" y="1227"/>
                  </a:lnTo>
                  <a:lnTo>
                    <a:pt x="1277" y="1235"/>
                  </a:lnTo>
                  <a:lnTo>
                    <a:pt x="1271" y="1250"/>
                  </a:lnTo>
                  <a:lnTo>
                    <a:pt x="1265" y="1262"/>
                  </a:lnTo>
                  <a:lnTo>
                    <a:pt x="1255" y="1273"/>
                  </a:lnTo>
                  <a:lnTo>
                    <a:pt x="1251" y="1279"/>
                  </a:lnTo>
                  <a:lnTo>
                    <a:pt x="1247" y="1283"/>
                  </a:lnTo>
                  <a:lnTo>
                    <a:pt x="1244" y="1287"/>
                  </a:lnTo>
                  <a:lnTo>
                    <a:pt x="1239" y="1294"/>
                  </a:lnTo>
                  <a:lnTo>
                    <a:pt x="1221" y="1312"/>
                  </a:lnTo>
                  <a:lnTo>
                    <a:pt x="1203" y="1332"/>
                  </a:lnTo>
                  <a:lnTo>
                    <a:pt x="1194" y="1350"/>
                  </a:lnTo>
                  <a:lnTo>
                    <a:pt x="1168" y="1381"/>
                  </a:lnTo>
                  <a:lnTo>
                    <a:pt x="1162" y="1388"/>
                  </a:lnTo>
                  <a:lnTo>
                    <a:pt x="1157" y="1395"/>
                  </a:lnTo>
                  <a:lnTo>
                    <a:pt x="1148" y="1405"/>
                  </a:lnTo>
                  <a:lnTo>
                    <a:pt x="1139" y="1416"/>
                  </a:lnTo>
                  <a:lnTo>
                    <a:pt x="1129" y="1429"/>
                  </a:lnTo>
                  <a:lnTo>
                    <a:pt x="1122" y="1439"/>
                  </a:lnTo>
                  <a:lnTo>
                    <a:pt x="1116" y="1445"/>
                  </a:lnTo>
                  <a:lnTo>
                    <a:pt x="1105" y="1462"/>
                  </a:lnTo>
                  <a:lnTo>
                    <a:pt x="1093" y="1480"/>
                  </a:lnTo>
                  <a:lnTo>
                    <a:pt x="1091" y="1477"/>
                  </a:lnTo>
                  <a:lnTo>
                    <a:pt x="1076" y="1500"/>
                  </a:lnTo>
                  <a:lnTo>
                    <a:pt x="1069" y="1507"/>
                  </a:lnTo>
                  <a:lnTo>
                    <a:pt x="1058" y="1519"/>
                  </a:lnTo>
                  <a:lnTo>
                    <a:pt x="1057" y="1518"/>
                  </a:lnTo>
                  <a:lnTo>
                    <a:pt x="1056" y="1517"/>
                  </a:lnTo>
                  <a:lnTo>
                    <a:pt x="1054" y="1514"/>
                  </a:lnTo>
                  <a:lnTo>
                    <a:pt x="1053" y="1514"/>
                  </a:lnTo>
                  <a:lnTo>
                    <a:pt x="1052" y="1514"/>
                  </a:lnTo>
                  <a:lnTo>
                    <a:pt x="1050" y="1514"/>
                  </a:lnTo>
                  <a:lnTo>
                    <a:pt x="1050" y="1513"/>
                  </a:lnTo>
                  <a:lnTo>
                    <a:pt x="1049" y="1513"/>
                  </a:lnTo>
                  <a:lnTo>
                    <a:pt x="1044" y="1509"/>
                  </a:lnTo>
                  <a:lnTo>
                    <a:pt x="1044" y="1508"/>
                  </a:lnTo>
                  <a:lnTo>
                    <a:pt x="1042" y="1506"/>
                  </a:lnTo>
                  <a:lnTo>
                    <a:pt x="1041" y="1505"/>
                  </a:lnTo>
                  <a:lnTo>
                    <a:pt x="1041" y="1504"/>
                  </a:lnTo>
                  <a:lnTo>
                    <a:pt x="1036" y="1498"/>
                  </a:lnTo>
                  <a:lnTo>
                    <a:pt x="1034" y="1497"/>
                  </a:lnTo>
                  <a:lnTo>
                    <a:pt x="1032" y="1496"/>
                  </a:lnTo>
                  <a:lnTo>
                    <a:pt x="1030" y="1492"/>
                  </a:lnTo>
                  <a:lnTo>
                    <a:pt x="1028" y="1491"/>
                  </a:lnTo>
                  <a:lnTo>
                    <a:pt x="1027" y="1490"/>
                  </a:lnTo>
                  <a:lnTo>
                    <a:pt x="1028" y="1488"/>
                  </a:lnTo>
                  <a:lnTo>
                    <a:pt x="1027" y="1487"/>
                  </a:lnTo>
                  <a:lnTo>
                    <a:pt x="1026" y="1487"/>
                  </a:lnTo>
                  <a:lnTo>
                    <a:pt x="1024" y="1486"/>
                  </a:lnTo>
                  <a:lnTo>
                    <a:pt x="1023" y="1484"/>
                  </a:lnTo>
                  <a:lnTo>
                    <a:pt x="1022" y="1481"/>
                  </a:lnTo>
                  <a:lnTo>
                    <a:pt x="1022" y="1478"/>
                  </a:lnTo>
                  <a:lnTo>
                    <a:pt x="1023" y="1476"/>
                  </a:lnTo>
                  <a:lnTo>
                    <a:pt x="1023" y="1474"/>
                  </a:lnTo>
                  <a:lnTo>
                    <a:pt x="1023" y="1473"/>
                  </a:lnTo>
                  <a:lnTo>
                    <a:pt x="1021" y="1472"/>
                  </a:lnTo>
                  <a:lnTo>
                    <a:pt x="1019" y="1472"/>
                  </a:lnTo>
                  <a:lnTo>
                    <a:pt x="1019" y="1471"/>
                  </a:lnTo>
                  <a:lnTo>
                    <a:pt x="1018" y="1471"/>
                  </a:lnTo>
                  <a:lnTo>
                    <a:pt x="1016" y="1470"/>
                  </a:lnTo>
                  <a:lnTo>
                    <a:pt x="1016" y="1469"/>
                  </a:lnTo>
                  <a:lnTo>
                    <a:pt x="1016" y="1468"/>
                  </a:lnTo>
                  <a:lnTo>
                    <a:pt x="1016" y="1466"/>
                  </a:lnTo>
                  <a:lnTo>
                    <a:pt x="1013" y="1463"/>
                  </a:lnTo>
                  <a:lnTo>
                    <a:pt x="1013" y="1461"/>
                  </a:lnTo>
                  <a:lnTo>
                    <a:pt x="1014" y="1460"/>
                  </a:lnTo>
                  <a:lnTo>
                    <a:pt x="1014" y="1459"/>
                  </a:lnTo>
                  <a:lnTo>
                    <a:pt x="1014" y="1458"/>
                  </a:lnTo>
                  <a:lnTo>
                    <a:pt x="1011" y="1455"/>
                  </a:lnTo>
                  <a:lnTo>
                    <a:pt x="1010" y="1455"/>
                  </a:lnTo>
                  <a:lnTo>
                    <a:pt x="1009" y="1454"/>
                  </a:lnTo>
                  <a:lnTo>
                    <a:pt x="1007" y="1453"/>
                  </a:lnTo>
                  <a:lnTo>
                    <a:pt x="1005" y="1450"/>
                  </a:lnTo>
                  <a:lnTo>
                    <a:pt x="1003" y="1449"/>
                  </a:lnTo>
                  <a:lnTo>
                    <a:pt x="1002" y="1449"/>
                  </a:lnTo>
                  <a:lnTo>
                    <a:pt x="995" y="1446"/>
                  </a:lnTo>
                  <a:lnTo>
                    <a:pt x="992" y="1446"/>
                  </a:lnTo>
                  <a:lnTo>
                    <a:pt x="991" y="1445"/>
                  </a:lnTo>
                  <a:lnTo>
                    <a:pt x="991" y="1439"/>
                  </a:lnTo>
                  <a:lnTo>
                    <a:pt x="990" y="1437"/>
                  </a:lnTo>
                  <a:lnTo>
                    <a:pt x="990" y="1436"/>
                  </a:lnTo>
                  <a:lnTo>
                    <a:pt x="987" y="1434"/>
                  </a:lnTo>
                  <a:lnTo>
                    <a:pt x="986" y="1432"/>
                  </a:lnTo>
                  <a:lnTo>
                    <a:pt x="985" y="1430"/>
                  </a:lnTo>
                  <a:lnTo>
                    <a:pt x="985" y="1428"/>
                  </a:lnTo>
                  <a:lnTo>
                    <a:pt x="984" y="1427"/>
                  </a:lnTo>
                  <a:lnTo>
                    <a:pt x="984" y="1426"/>
                  </a:lnTo>
                  <a:lnTo>
                    <a:pt x="982" y="1424"/>
                  </a:lnTo>
                  <a:lnTo>
                    <a:pt x="982" y="1423"/>
                  </a:lnTo>
                  <a:lnTo>
                    <a:pt x="980" y="1420"/>
                  </a:lnTo>
                  <a:lnTo>
                    <a:pt x="980" y="1416"/>
                  </a:lnTo>
                  <a:lnTo>
                    <a:pt x="982" y="1413"/>
                  </a:lnTo>
                  <a:lnTo>
                    <a:pt x="982" y="1412"/>
                  </a:lnTo>
                  <a:lnTo>
                    <a:pt x="981" y="1411"/>
                  </a:lnTo>
                  <a:lnTo>
                    <a:pt x="981" y="1411"/>
                  </a:lnTo>
                  <a:lnTo>
                    <a:pt x="978" y="1413"/>
                  </a:lnTo>
                  <a:lnTo>
                    <a:pt x="973" y="1413"/>
                  </a:lnTo>
                  <a:lnTo>
                    <a:pt x="971" y="1414"/>
                  </a:lnTo>
                  <a:lnTo>
                    <a:pt x="970" y="1414"/>
                  </a:lnTo>
                  <a:lnTo>
                    <a:pt x="970" y="1413"/>
                  </a:lnTo>
                  <a:lnTo>
                    <a:pt x="970" y="1412"/>
                  </a:lnTo>
                  <a:lnTo>
                    <a:pt x="970" y="1409"/>
                  </a:lnTo>
                  <a:lnTo>
                    <a:pt x="970" y="1409"/>
                  </a:lnTo>
                  <a:lnTo>
                    <a:pt x="971" y="1406"/>
                  </a:lnTo>
                  <a:lnTo>
                    <a:pt x="972" y="1406"/>
                  </a:lnTo>
                  <a:lnTo>
                    <a:pt x="973" y="1406"/>
                  </a:lnTo>
                  <a:lnTo>
                    <a:pt x="974" y="1406"/>
                  </a:lnTo>
                  <a:lnTo>
                    <a:pt x="975" y="1406"/>
                  </a:lnTo>
                  <a:lnTo>
                    <a:pt x="977" y="1404"/>
                  </a:lnTo>
                  <a:lnTo>
                    <a:pt x="977" y="1402"/>
                  </a:lnTo>
                  <a:lnTo>
                    <a:pt x="978" y="1402"/>
                  </a:lnTo>
                  <a:lnTo>
                    <a:pt x="978" y="1400"/>
                  </a:lnTo>
                  <a:lnTo>
                    <a:pt x="979" y="1399"/>
                  </a:lnTo>
                  <a:lnTo>
                    <a:pt x="978" y="1397"/>
                  </a:lnTo>
                  <a:lnTo>
                    <a:pt x="978" y="1395"/>
                  </a:lnTo>
                  <a:lnTo>
                    <a:pt x="979" y="1393"/>
                  </a:lnTo>
                  <a:lnTo>
                    <a:pt x="978" y="1392"/>
                  </a:lnTo>
                  <a:lnTo>
                    <a:pt x="978" y="1391"/>
                  </a:lnTo>
                  <a:lnTo>
                    <a:pt x="977" y="1390"/>
                  </a:lnTo>
                  <a:lnTo>
                    <a:pt x="975" y="1390"/>
                  </a:lnTo>
                  <a:lnTo>
                    <a:pt x="974" y="1389"/>
                  </a:lnTo>
                  <a:lnTo>
                    <a:pt x="972" y="1389"/>
                  </a:lnTo>
                  <a:lnTo>
                    <a:pt x="971" y="1387"/>
                  </a:lnTo>
                  <a:lnTo>
                    <a:pt x="971" y="1388"/>
                  </a:lnTo>
                  <a:lnTo>
                    <a:pt x="971" y="1388"/>
                  </a:lnTo>
                  <a:lnTo>
                    <a:pt x="971" y="1391"/>
                  </a:lnTo>
                  <a:lnTo>
                    <a:pt x="970" y="1391"/>
                  </a:lnTo>
                  <a:lnTo>
                    <a:pt x="970" y="1391"/>
                  </a:lnTo>
                  <a:lnTo>
                    <a:pt x="969" y="1391"/>
                  </a:lnTo>
                  <a:lnTo>
                    <a:pt x="969" y="1389"/>
                  </a:lnTo>
                  <a:lnTo>
                    <a:pt x="968" y="1388"/>
                  </a:lnTo>
                  <a:lnTo>
                    <a:pt x="968" y="1387"/>
                  </a:lnTo>
                  <a:lnTo>
                    <a:pt x="966" y="1384"/>
                  </a:lnTo>
                  <a:lnTo>
                    <a:pt x="964" y="1384"/>
                  </a:lnTo>
                  <a:lnTo>
                    <a:pt x="963" y="1385"/>
                  </a:lnTo>
                  <a:lnTo>
                    <a:pt x="963" y="1386"/>
                  </a:lnTo>
                  <a:lnTo>
                    <a:pt x="959" y="1389"/>
                  </a:lnTo>
                  <a:lnTo>
                    <a:pt x="955" y="1391"/>
                  </a:lnTo>
                  <a:lnTo>
                    <a:pt x="952" y="1391"/>
                  </a:lnTo>
                  <a:lnTo>
                    <a:pt x="951" y="1391"/>
                  </a:lnTo>
                  <a:lnTo>
                    <a:pt x="949" y="1388"/>
                  </a:lnTo>
                  <a:lnTo>
                    <a:pt x="949" y="1388"/>
                  </a:lnTo>
                  <a:lnTo>
                    <a:pt x="948" y="1387"/>
                  </a:lnTo>
                  <a:lnTo>
                    <a:pt x="948" y="1386"/>
                  </a:lnTo>
                  <a:lnTo>
                    <a:pt x="947" y="1386"/>
                  </a:lnTo>
                  <a:lnTo>
                    <a:pt x="947" y="1383"/>
                  </a:lnTo>
                  <a:lnTo>
                    <a:pt x="945" y="1381"/>
                  </a:lnTo>
                  <a:lnTo>
                    <a:pt x="946" y="1379"/>
                  </a:lnTo>
                  <a:lnTo>
                    <a:pt x="948" y="1379"/>
                  </a:lnTo>
                  <a:lnTo>
                    <a:pt x="949" y="1380"/>
                  </a:lnTo>
                  <a:lnTo>
                    <a:pt x="950" y="1379"/>
                  </a:lnTo>
                  <a:lnTo>
                    <a:pt x="951" y="1379"/>
                  </a:lnTo>
                  <a:lnTo>
                    <a:pt x="952" y="1376"/>
                  </a:lnTo>
                  <a:lnTo>
                    <a:pt x="957" y="1372"/>
                  </a:lnTo>
                  <a:lnTo>
                    <a:pt x="957" y="1371"/>
                  </a:lnTo>
                  <a:lnTo>
                    <a:pt x="958" y="1369"/>
                  </a:lnTo>
                  <a:lnTo>
                    <a:pt x="957" y="1367"/>
                  </a:lnTo>
                  <a:lnTo>
                    <a:pt x="956" y="1365"/>
                  </a:lnTo>
                  <a:lnTo>
                    <a:pt x="953" y="1365"/>
                  </a:lnTo>
                  <a:lnTo>
                    <a:pt x="952" y="1366"/>
                  </a:lnTo>
                  <a:lnTo>
                    <a:pt x="951" y="1366"/>
                  </a:lnTo>
                  <a:lnTo>
                    <a:pt x="948" y="1371"/>
                  </a:lnTo>
                  <a:lnTo>
                    <a:pt x="947" y="1371"/>
                  </a:lnTo>
                  <a:lnTo>
                    <a:pt x="945" y="1372"/>
                  </a:lnTo>
                  <a:lnTo>
                    <a:pt x="944" y="1372"/>
                  </a:lnTo>
                  <a:lnTo>
                    <a:pt x="943" y="1372"/>
                  </a:lnTo>
                  <a:lnTo>
                    <a:pt x="941" y="1371"/>
                  </a:lnTo>
                  <a:lnTo>
                    <a:pt x="941" y="1370"/>
                  </a:lnTo>
                  <a:lnTo>
                    <a:pt x="940" y="1368"/>
                  </a:lnTo>
                  <a:lnTo>
                    <a:pt x="940" y="1367"/>
                  </a:lnTo>
                  <a:lnTo>
                    <a:pt x="938" y="1366"/>
                  </a:lnTo>
                  <a:lnTo>
                    <a:pt x="936" y="1365"/>
                  </a:lnTo>
                  <a:lnTo>
                    <a:pt x="934" y="1363"/>
                  </a:lnTo>
                  <a:lnTo>
                    <a:pt x="934" y="1361"/>
                  </a:lnTo>
                  <a:lnTo>
                    <a:pt x="935" y="1361"/>
                  </a:lnTo>
                  <a:lnTo>
                    <a:pt x="935" y="1359"/>
                  </a:lnTo>
                  <a:lnTo>
                    <a:pt x="937" y="1357"/>
                  </a:lnTo>
                  <a:lnTo>
                    <a:pt x="937" y="1357"/>
                  </a:lnTo>
                  <a:lnTo>
                    <a:pt x="938" y="1356"/>
                  </a:lnTo>
                  <a:lnTo>
                    <a:pt x="938" y="1356"/>
                  </a:lnTo>
                  <a:lnTo>
                    <a:pt x="939" y="1355"/>
                  </a:lnTo>
                  <a:lnTo>
                    <a:pt x="939" y="1352"/>
                  </a:lnTo>
                  <a:lnTo>
                    <a:pt x="940" y="1351"/>
                  </a:lnTo>
                  <a:lnTo>
                    <a:pt x="941" y="1351"/>
                  </a:lnTo>
                  <a:lnTo>
                    <a:pt x="941" y="1352"/>
                  </a:lnTo>
                  <a:lnTo>
                    <a:pt x="942" y="1351"/>
                  </a:lnTo>
                  <a:lnTo>
                    <a:pt x="943" y="1351"/>
                  </a:lnTo>
                  <a:lnTo>
                    <a:pt x="944" y="1351"/>
                  </a:lnTo>
                  <a:lnTo>
                    <a:pt x="944" y="1350"/>
                  </a:lnTo>
                  <a:lnTo>
                    <a:pt x="943" y="1348"/>
                  </a:lnTo>
                  <a:lnTo>
                    <a:pt x="943" y="1348"/>
                  </a:lnTo>
                  <a:lnTo>
                    <a:pt x="943" y="1347"/>
                  </a:lnTo>
                  <a:lnTo>
                    <a:pt x="942" y="1345"/>
                  </a:lnTo>
                  <a:lnTo>
                    <a:pt x="943" y="1344"/>
                  </a:lnTo>
                  <a:lnTo>
                    <a:pt x="944" y="1345"/>
                  </a:lnTo>
                  <a:lnTo>
                    <a:pt x="946" y="1343"/>
                  </a:lnTo>
                  <a:lnTo>
                    <a:pt x="946" y="1340"/>
                  </a:lnTo>
                  <a:lnTo>
                    <a:pt x="946" y="1339"/>
                  </a:lnTo>
                  <a:lnTo>
                    <a:pt x="946" y="1338"/>
                  </a:lnTo>
                  <a:lnTo>
                    <a:pt x="946" y="1337"/>
                  </a:lnTo>
                  <a:lnTo>
                    <a:pt x="946" y="1334"/>
                  </a:lnTo>
                  <a:lnTo>
                    <a:pt x="946" y="1334"/>
                  </a:lnTo>
                  <a:lnTo>
                    <a:pt x="946" y="1332"/>
                  </a:lnTo>
                  <a:lnTo>
                    <a:pt x="945" y="1331"/>
                  </a:lnTo>
                  <a:lnTo>
                    <a:pt x="945" y="1330"/>
                  </a:lnTo>
                  <a:lnTo>
                    <a:pt x="945" y="1329"/>
                  </a:lnTo>
                  <a:lnTo>
                    <a:pt x="945" y="1328"/>
                  </a:lnTo>
                  <a:lnTo>
                    <a:pt x="944" y="1328"/>
                  </a:lnTo>
                  <a:lnTo>
                    <a:pt x="943" y="1324"/>
                  </a:lnTo>
                  <a:lnTo>
                    <a:pt x="943" y="1323"/>
                  </a:lnTo>
                  <a:lnTo>
                    <a:pt x="943" y="1322"/>
                  </a:lnTo>
                  <a:lnTo>
                    <a:pt x="942" y="1321"/>
                  </a:lnTo>
                  <a:lnTo>
                    <a:pt x="942" y="1320"/>
                  </a:lnTo>
                  <a:lnTo>
                    <a:pt x="941" y="1319"/>
                  </a:lnTo>
                  <a:lnTo>
                    <a:pt x="940" y="1319"/>
                  </a:lnTo>
                  <a:lnTo>
                    <a:pt x="940" y="1317"/>
                  </a:lnTo>
                  <a:lnTo>
                    <a:pt x="941" y="1317"/>
                  </a:lnTo>
                  <a:lnTo>
                    <a:pt x="940" y="1316"/>
                  </a:lnTo>
                  <a:lnTo>
                    <a:pt x="942" y="1313"/>
                  </a:lnTo>
                  <a:lnTo>
                    <a:pt x="943" y="1313"/>
                  </a:lnTo>
                  <a:lnTo>
                    <a:pt x="945" y="1312"/>
                  </a:lnTo>
                  <a:lnTo>
                    <a:pt x="946" y="1312"/>
                  </a:lnTo>
                  <a:lnTo>
                    <a:pt x="946" y="1312"/>
                  </a:lnTo>
                  <a:lnTo>
                    <a:pt x="948" y="1311"/>
                  </a:lnTo>
                  <a:lnTo>
                    <a:pt x="947" y="1310"/>
                  </a:lnTo>
                  <a:lnTo>
                    <a:pt x="945" y="1310"/>
                  </a:lnTo>
                  <a:lnTo>
                    <a:pt x="944" y="1309"/>
                  </a:lnTo>
                  <a:lnTo>
                    <a:pt x="945" y="1307"/>
                  </a:lnTo>
                  <a:lnTo>
                    <a:pt x="946" y="1307"/>
                  </a:lnTo>
                  <a:lnTo>
                    <a:pt x="946" y="1307"/>
                  </a:lnTo>
                  <a:lnTo>
                    <a:pt x="945" y="1306"/>
                  </a:lnTo>
                  <a:lnTo>
                    <a:pt x="945" y="1305"/>
                  </a:lnTo>
                  <a:lnTo>
                    <a:pt x="946" y="1303"/>
                  </a:lnTo>
                  <a:lnTo>
                    <a:pt x="946" y="1302"/>
                  </a:lnTo>
                  <a:lnTo>
                    <a:pt x="944" y="1300"/>
                  </a:lnTo>
                  <a:lnTo>
                    <a:pt x="943" y="1299"/>
                  </a:lnTo>
                  <a:lnTo>
                    <a:pt x="939" y="1299"/>
                  </a:lnTo>
                  <a:lnTo>
                    <a:pt x="938" y="1299"/>
                  </a:lnTo>
                  <a:lnTo>
                    <a:pt x="937" y="1298"/>
                  </a:lnTo>
                  <a:lnTo>
                    <a:pt x="937" y="1296"/>
                  </a:lnTo>
                  <a:lnTo>
                    <a:pt x="938" y="1294"/>
                  </a:lnTo>
                  <a:lnTo>
                    <a:pt x="938" y="1292"/>
                  </a:lnTo>
                  <a:lnTo>
                    <a:pt x="939" y="1292"/>
                  </a:lnTo>
                  <a:lnTo>
                    <a:pt x="939" y="1291"/>
                  </a:lnTo>
                  <a:lnTo>
                    <a:pt x="938" y="1290"/>
                  </a:lnTo>
                  <a:lnTo>
                    <a:pt x="936" y="1290"/>
                  </a:lnTo>
                  <a:lnTo>
                    <a:pt x="935" y="1290"/>
                  </a:lnTo>
                  <a:lnTo>
                    <a:pt x="933" y="1290"/>
                  </a:lnTo>
                  <a:lnTo>
                    <a:pt x="932" y="1289"/>
                  </a:lnTo>
                  <a:lnTo>
                    <a:pt x="934" y="1288"/>
                  </a:lnTo>
                  <a:lnTo>
                    <a:pt x="934" y="1288"/>
                  </a:lnTo>
                  <a:lnTo>
                    <a:pt x="937" y="1284"/>
                  </a:lnTo>
                  <a:lnTo>
                    <a:pt x="939" y="1283"/>
                  </a:lnTo>
                  <a:lnTo>
                    <a:pt x="940" y="1282"/>
                  </a:lnTo>
                  <a:lnTo>
                    <a:pt x="941" y="1282"/>
                  </a:lnTo>
                  <a:lnTo>
                    <a:pt x="942" y="1281"/>
                  </a:lnTo>
                  <a:lnTo>
                    <a:pt x="944" y="1280"/>
                  </a:lnTo>
                  <a:lnTo>
                    <a:pt x="946" y="1278"/>
                  </a:lnTo>
                  <a:lnTo>
                    <a:pt x="946" y="1275"/>
                  </a:lnTo>
                  <a:lnTo>
                    <a:pt x="947" y="1273"/>
                  </a:lnTo>
                  <a:lnTo>
                    <a:pt x="951" y="1270"/>
                  </a:lnTo>
                  <a:lnTo>
                    <a:pt x="951" y="1268"/>
                  </a:lnTo>
                  <a:lnTo>
                    <a:pt x="952" y="1267"/>
                  </a:lnTo>
                  <a:lnTo>
                    <a:pt x="952" y="1266"/>
                  </a:lnTo>
                  <a:lnTo>
                    <a:pt x="952" y="1264"/>
                  </a:lnTo>
                  <a:lnTo>
                    <a:pt x="953" y="1264"/>
                  </a:lnTo>
                  <a:lnTo>
                    <a:pt x="955" y="1262"/>
                  </a:lnTo>
                  <a:lnTo>
                    <a:pt x="955" y="1261"/>
                  </a:lnTo>
                  <a:lnTo>
                    <a:pt x="956" y="1260"/>
                  </a:lnTo>
                  <a:lnTo>
                    <a:pt x="956" y="1259"/>
                  </a:lnTo>
                  <a:lnTo>
                    <a:pt x="956" y="1258"/>
                  </a:lnTo>
                  <a:lnTo>
                    <a:pt x="956" y="1257"/>
                  </a:lnTo>
                  <a:lnTo>
                    <a:pt x="958" y="1257"/>
                  </a:lnTo>
                  <a:lnTo>
                    <a:pt x="959" y="1258"/>
                  </a:lnTo>
                  <a:lnTo>
                    <a:pt x="959" y="1257"/>
                  </a:lnTo>
                  <a:lnTo>
                    <a:pt x="961" y="1257"/>
                  </a:lnTo>
                  <a:lnTo>
                    <a:pt x="965" y="1253"/>
                  </a:lnTo>
                  <a:lnTo>
                    <a:pt x="966" y="1251"/>
                  </a:lnTo>
                  <a:lnTo>
                    <a:pt x="966" y="1250"/>
                  </a:lnTo>
                  <a:lnTo>
                    <a:pt x="967" y="1249"/>
                  </a:lnTo>
                  <a:lnTo>
                    <a:pt x="966" y="1248"/>
                  </a:lnTo>
                  <a:lnTo>
                    <a:pt x="967" y="1247"/>
                  </a:lnTo>
                  <a:lnTo>
                    <a:pt x="970" y="1244"/>
                  </a:lnTo>
                  <a:lnTo>
                    <a:pt x="970" y="1242"/>
                  </a:lnTo>
                  <a:lnTo>
                    <a:pt x="970" y="1242"/>
                  </a:lnTo>
                  <a:lnTo>
                    <a:pt x="970" y="1240"/>
                  </a:lnTo>
                  <a:lnTo>
                    <a:pt x="971" y="1240"/>
                  </a:lnTo>
                  <a:lnTo>
                    <a:pt x="971" y="1236"/>
                  </a:lnTo>
                  <a:lnTo>
                    <a:pt x="970" y="1235"/>
                  </a:lnTo>
                  <a:lnTo>
                    <a:pt x="971" y="1234"/>
                  </a:lnTo>
                  <a:lnTo>
                    <a:pt x="971" y="1233"/>
                  </a:lnTo>
                  <a:lnTo>
                    <a:pt x="972" y="1231"/>
                  </a:lnTo>
                  <a:lnTo>
                    <a:pt x="972" y="1230"/>
                  </a:lnTo>
                  <a:lnTo>
                    <a:pt x="972" y="1229"/>
                  </a:lnTo>
                  <a:lnTo>
                    <a:pt x="973" y="1228"/>
                  </a:lnTo>
                  <a:lnTo>
                    <a:pt x="973" y="1224"/>
                  </a:lnTo>
                  <a:lnTo>
                    <a:pt x="971" y="1223"/>
                  </a:lnTo>
                  <a:lnTo>
                    <a:pt x="970" y="1222"/>
                  </a:lnTo>
                  <a:lnTo>
                    <a:pt x="969" y="1222"/>
                  </a:lnTo>
                  <a:lnTo>
                    <a:pt x="969" y="1221"/>
                  </a:lnTo>
                  <a:lnTo>
                    <a:pt x="970" y="1219"/>
                  </a:lnTo>
                  <a:lnTo>
                    <a:pt x="970" y="1219"/>
                  </a:lnTo>
                  <a:lnTo>
                    <a:pt x="972" y="1221"/>
                  </a:lnTo>
                  <a:lnTo>
                    <a:pt x="973" y="1221"/>
                  </a:lnTo>
                  <a:lnTo>
                    <a:pt x="975" y="1220"/>
                  </a:lnTo>
                  <a:lnTo>
                    <a:pt x="974" y="1218"/>
                  </a:lnTo>
                  <a:lnTo>
                    <a:pt x="975" y="1217"/>
                  </a:lnTo>
                  <a:lnTo>
                    <a:pt x="975" y="1216"/>
                  </a:lnTo>
                  <a:lnTo>
                    <a:pt x="975" y="1216"/>
                  </a:lnTo>
                  <a:lnTo>
                    <a:pt x="975" y="1211"/>
                  </a:lnTo>
                  <a:lnTo>
                    <a:pt x="975" y="1211"/>
                  </a:lnTo>
                  <a:lnTo>
                    <a:pt x="976" y="1209"/>
                  </a:lnTo>
                  <a:lnTo>
                    <a:pt x="977" y="1209"/>
                  </a:lnTo>
                  <a:lnTo>
                    <a:pt x="977" y="1209"/>
                  </a:lnTo>
                  <a:lnTo>
                    <a:pt x="979" y="1209"/>
                  </a:lnTo>
                  <a:lnTo>
                    <a:pt x="981" y="1208"/>
                  </a:lnTo>
                  <a:lnTo>
                    <a:pt x="983" y="1208"/>
                  </a:lnTo>
                  <a:lnTo>
                    <a:pt x="984" y="1208"/>
                  </a:lnTo>
                  <a:lnTo>
                    <a:pt x="985" y="1207"/>
                  </a:lnTo>
                  <a:lnTo>
                    <a:pt x="985" y="1207"/>
                  </a:lnTo>
                  <a:lnTo>
                    <a:pt x="989" y="1207"/>
                  </a:lnTo>
                  <a:lnTo>
                    <a:pt x="990" y="1206"/>
                  </a:lnTo>
                  <a:lnTo>
                    <a:pt x="992" y="1207"/>
                  </a:lnTo>
                  <a:lnTo>
                    <a:pt x="992" y="1207"/>
                  </a:lnTo>
                  <a:lnTo>
                    <a:pt x="999" y="1207"/>
                  </a:lnTo>
                  <a:lnTo>
                    <a:pt x="1000" y="1207"/>
                  </a:lnTo>
                  <a:lnTo>
                    <a:pt x="1001" y="1207"/>
                  </a:lnTo>
                  <a:lnTo>
                    <a:pt x="1002" y="1205"/>
                  </a:lnTo>
                  <a:lnTo>
                    <a:pt x="1004" y="1206"/>
                  </a:lnTo>
                  <a:lnTo>
                    <a:pt x="1005" y="1204"/>
                  </a:lnTo>
                  <a:lnTo>
                    <a:pt x="1009" y="1204"/>
                  </a:lnTo>
                  <a:lnTo>
                    <a:pt x="1009" y="1205"/>
                  </a:lnTo>
                  <a:lnTo>
                    <a:pt x="1017" y="1205"/>
                  </a:lnTo>
                  <a:lnTo>
                    <a:pt x="1018" y="1205"/>
                  </a:lnTo>
                  <a:lnTo>
                    <a:pt x="1020" y="1205"/>
                  </a:lnTo>
                  <a:lnTo>
                    <a:pt x="1021" y="1206"/>
                  </a:lnTo>
                  <a:lnTo>
                    <a:pt x="1022" y="1206"/>
                  </a:lnTo>
                  <a:lnTo>
                    <a:pt x="1023" y="1206"/>
                  </a:lnTo>
                  <a:lnTo>
                    <a:pt x="1026" y="1206"/>
                  </a:lnTo>
                  <a:lnTo>
                    <a:pt x="1027" y="1207"/>
                  </a:lnTo>
                  <a:lnTo>
                    <a:pt x="1034" y="1207"/>
                  </a:lnTo>
                  <a:lnTo>
                    <a:pt x="1034" y="1207"/>
                  </a:lnTo>
                  <a:lnTo>
                    <a:pt x="1040" y="1207"/>
                  </a:lnTo>
                  <a:lnTo>
                    <a:pt x="1040" y="1208"/>
                  </a:lnTo>
                  <a:lnTo>
                    <a:pt x="1047" y="1208"/>
                  </a:lnTo>
                  <a:lnTo>
                    <a:pt x="1047" y="1207"/>
                  </a:lnTo>
                  <a:lnTo>
                    <a:pt x="1052" y="1208"/>
                  </a:lnTo>
                  <a:lnTo>
                    <a:pt x="1054" y="1208"/>
                  </a:lnTo>
                  <a:lnTo>
                    <a:pt x="1056" y="1208"/>
                  </a:lnTo>
                  <a:lnTo>
                    <a:pt x="1057" y="1209"/>
                  </a:lnTo>
                  <a:lnTo>
                    <a:pt x="1059" y="1209"/>
                  </a:lnTo>
                  <a:lnTo>
                    <a:pt x="1060" y="1209"/>
                  </a:lnTo>
                  <a:lnTo>
                    <a:pt x="1063" y="1209"/>
                  </a:lnTo>
                  <a:lnTo>
                    <a:pt x="1064" y="1210"/>
                  </a:lnTo>
                  <a:lnTo>
                    <a:pt x="1065" y="1210"/>
                  </a:lnTo>
                  <a:lnTo>
                    <a:pt x="1066" y="1210"/>
                  </a:lnTo>
                  <a:lnTo>
                    <a:pt x="1068" y="1210"/>
                  </a:lnTo>
                  <a:lnTo>
                    <a:pt x="1069" y="1211"/>
                  </a:lnTo>
                  <a:lnTo>
                    <a:pt x="1074" y="1211"/>
                  </a:lnTo>
                  <a:lnTo>
                    <a:pt x="1074" y="1210"/>
                  </a:lnTo>
                  <a:lnTo>
                    <a:pt x="1084" y="1210"/>
                  </a:lnTo>
                  <a:lnTo>
                    <a:pt x="1085" y="1211"/>
                  </a:lnTo>
                  <a:lnTo>
                    <a:pt x="1088" y="1210"/>
                  </a:lnTo>
                  <a:lnTo>
                    <a:pt x="1089" y="1210"/>
                  </a:lnTo>
                  <a:lnTo>
                    <a:pt x="1091" y="1210"/>
                  </a:lnTo>
                  <a:lnTo>
                    <a:pt x="1092" y="1209"/>
                  </a:lnTo>
                  <a:lnTo>
                    <a:pt x="1096" y="1209"/>
                  </a:lnTo>
                  <a:lnTo>
                    <a:pt x="1097" y="1208"/>
                  </a:lnTo>
                  <a:lnTo>
                    <a:pt x="1100" y="1207"/>
                  </a:lnTo>
                  <a:lnTo>
                    <a:pt x="1101" y="1207"/>
                  </a:lnTo>
                  <a:lnTo>
                    <a:pt x="1104" y="1206"/>
                  </a:lnTo>
                  <a:lnTo>
                    <a:pt x="1107" y="1204"/>
                  </a:lnTo>
                  <a:lnTo>
                    <a:pt x="1111" y="1202"/>
                  </a:lnTo>
                  <a:lnTo>
                    <a:pt x="1114" y="1200"/>
                  </a:lnTo>
                  <a:lnTo>
                    <a:pt x="1119" y="1198"/>
                  </a:lnTo>
                  <a:lnTo>
                    <a:pt x="1121" y="1196"/>
                  </a:lnTo>
                  <a:lnTo>
                    <a:pt x="1121" y="1196"/>
                  </a:lnTo>
                  <a:lnTo>
                    <a:pt x="1123" y="1195"/>
                  </a:lnTo>
                  <a:lnTo>
                    <a:pt x="1124" y="1195"/>
                  </a:lnTo>
                  <a:lnTo>
                    <a:pt x="1124" y="1196"/>
                  </a:lnTo>
                  <a:lnTo>
                    <a:pt x="1125" y="1197"/>
                  </a:lnTo>
                  <a:lnTo>
                    <a:pt x="1126" y="1197"/>
                  </a:lnTo>
                  <a:lnTo>
                    <a:pt x="1127" y="1197"/>
                  </a:lnTo>
                  <a:lnTo>
                    <a:pt x="1127" y="1197"/>
                  </a:lnTo>
                  <a:lnTo>
                    <a:pt x="1128" y="1197"/>
                  </a:lnTo>
                  <a:lnTo>
                    <a:pt x="1128" y="1198"/>
                  </a:lnTo>
                  <a:lnTo>
                    <a:pt x="1127" y="1199"/>
                  </a:lnTo>
                  <a:lnTo>
                    <a:pt x="1126" y="1200"/>
                  </a:lnTo>
                  <a:lnTo>
                    <a:pt x="1125" y="1200"/>
                  </a:lnTo>
                  <a:lnTo>
                    <a:pt x="1125" y="1201"/>
                  </a:lnTo>
                  <a:lnTo>
                    <a:pt x="1126" y="1202"/>
                  </a:lnTo>
                  <a:lnTo>
                    <a:pt x="1129" y="1202"/>
                  </a:lnTo>
                  <a:lnTo>
                    <a:pt x="1130" y="1201"/>
                  </a:lnTo>
                  <a:lnTo>
                    <a:pt x="1131" y="1198"/>
                  </a:lnTo>
                  <a:lnTo>
                    <a:pt x="1131" y="1197"/>
                  </a:lnTo>
                  <a:lnTo>
                    <a:pt x="1130" y="1196"/>
                  </a:lnTo>
                  <a:lnTo>
                    <a:pt x="1129" y="1197"/>
                  </a:lnTo>
                  <a:lnTo>
                    <a:pt x="1128" y="1196"/>
                  </a:lnTo>
                  <a:lnTo>
                    <a:pt x="1125" y="1196"/>
                  </a:lnTo>
                  <a:lnTo>
                    <a:pt x="1124" y="1193"/>
                  </a:lnTo>
                  <a:lnTo>
                    <a:pt x="1127" y="1191"/>
                  </a:lnTo>
                  <a:lnTo>
                    <a:pt x="1127" y="1190"/>
                  </a:lnTo>
                  <a:lnTo>
                    <a:pt x="1129" y="1188"/>
                  </a:lnTo>
                  <a:lnTo>
                    <a:pt x="1130" y="1188"/>
                  </a:lnTo>
                  <a:lnTo>
                    <a:pt x="1131" y="1187"/>
                  </a:lnTo>
                  <a:lnTo>
                    <a:pt x="1133" y="1186"/>
                  </a:lnTo>
                  <a:lnTo>
                    <a:pt x="1136" y="1186"/>
                  </a:lnTo>
                  <a:lnTo>
                    <a:pt x="1136" y="1186"/>
                  </a:lnTo>
                  <a:lnTo>
                    <a:pt x="1138" y="1185"/>
                  </a:lnTo>
                  <a:lnTo>
                    <a:pt x="1137" y="1184"/>
                  </a:lnTo>
                  <a:lnTo>
                    <a:pt x="1137" y="1183"/>
                  </a:lnTo>
                  <a:lnTo>
                    <a:pt x="1139" y="1182"/>
                  </a:lnTo>
                  <a:lnTo>
                    <a:pt x="1140" y="1183"/>
                  </a:lnTo>
                  <a:lnTo>
                    <a:pt x="1141" y="1182"/>
                  </a:lnTo>
                  <a:lnTo>
                    <a:pt x="1141" y="1180"/>
                  </a:lnTo>
                  <a:lnTo>
                    <a:pt x="1142" y="1178"/>
                  </a:lnTo>
                  <a:lnTo>
                    <a:pt x="1143" y="1178"/>
                  </a:lnTo>
                  <a:lnTo>
                    <a:pt x="1143" y="1178"/>
                  </a:lnTo>
                  <a:lnTo>
                    <a:pt x="1144" y="1176"/>
                  </a:lnTo>
                  <a:lnTo>
                    <a:pt x="1147" y="1175"/>
                  </a:lnTo>
                  <a:lnTo>
                    <a:pt x="1147" y="1174"/>
                  </a:lnTo>
                  <a:lnTo>
                    <a:pt x="1149" y="1173"/>
                  </a:lnTo>
                  <a:lnTo>
                    <a:pt x="1149" y="1174"/>
                  </a:lnTo>
                  <a:lnTo>
                    <a:pt x="1150" y="1175"/>
                  </a:lnTo>
                  <a:lnTo>
                    <a:pt x="1150" y="1175"/>
                  </a:lnTo>
                  <a:lnTo>
                    <a:pt x="1151" y="1176"/>
                  </a:lnTo>
                  <a:lnTo>
                    <a:pt x="1151" y="1175"/>
                  </a:lnTo>
                  <a:lnTo>
                    <a:pt x="1152" y="1174"/>
                  </a:lnTo>
                  <a:lnTo>
                    <a:pt x="1151" y="1173"/>
                  </a:lnTo>
                  <a:lnTo>
                    <a:pt x="1152" y="1172"/>
                  </a:lnTo>
                  <a:lnTo>
                    <a:pt x="1153" y="1172"/>
                  </a:lnTo>
                  <a:lnTo>
                    <a:pt x="1153" y="1171"/>
                  </a:lnTo>
                  <a:lnTo>
                    <a:pt x="1154" y="1171"/>
                  </a:lnTo>
                  <a:lnTo>
                    <a:pt x="1156" y="1173"/>
                  </a:lnTo>
                  <a:lnTo>
                    <a:pt x="1156" y="1174"/>
                  </a:lnTo>
                  <a:lnTo>
                    <a:pt x="1157" y="1174"/>
                  </a:lnTo>
                  <a:lnTo>
                    <a:pt x="1158" y="1175"/>
                  </a:lnTo>
                  <a:lnTo>
                    <a:pt x="1159" y="1175"/>
                  </a:lnTo>
                  <a:lnTo>
                    <a:pt x="1161" y="1177"/>
                  </a:lnTo>
                  <a:lnTo>
                    <a:pt x="1163" y="1177"/>
                  </a:lnTo>
                  <a:lnTo>
                    <a:pt x="1163" y="1178"/>
                  </a:lnTo>
                  <a:lnTo>
                    <a:pt x="1163" y="1179"/>
                  </a:lnTo>
                  <a:lnTo>
                    <a:pt x="1164" y="1179"/>
                  </a:lnTo>
                  <a:lnTo>
                    <a:pt x="1166" y="1178"/>
                  </a:lnTo>
                  <a:lnTo>
                    <a:pt x="1166" y="1179"/>
                  </a:lnTo>
                  <a:lnTo>
                    <a:pt x="1169" y="1179"/>
                  </a:lnTo>
                  <a:lnTo>
                    <a:pt x="1169" y="1178"/>
                  </a:lnTo>
                  <a:lnTo>
                    <a:pt x="1172" y="1178"/>
                  </a:lnTo>
                  <a:lnTo>
                    <a:pt x="1173" y="1176"/>
                  </a:lnTo>
                  <a:lnTo>
                    <a:pt x="1174" y="1176"/>
                  </a:lnTo>
                  <a:lnTo>
                    <a:pt x="1175" y="1175"/>
                  </a:lnTo>
                  <a:lnTo>
                    <a:pt x="1177" y="1175"/>
                  </a:lnTo>
                  <a:lnTo>
                    <a:pt x="1178" y="1174"/>
                  </a:lnTo>
                  <a:lnTo>
                    <a:pt x="1178" y="1173"/>
                  </a:lnTo>
                  <a:lnTo>
                    <a:pt x="1178" y="1172"/>
                  </a:lnTo>
                  <a:lnTo>
                    <a:pt x="1179" y="1170"/>
                  </a:lnTo>
                  <a:lnTo>
                    <a:pt x="1180" y="1170"/>
                  </a:lnTo>
                  <a:lnTo>
                    <a:pt x="1180" y="1170"/>
                  </a:lnTo>
                  <a:lnTo>
                    <a:pt x="1183" y="1170"/>
                  </a:lnTo>
                  <a:lnTo>
                    <a:pt x="1185" y="1169"/>
                  </a:lnTo>
                  <a:lnTo>
                    <a:pt x="1185" y="1168"/>
                  </a:lnTo>
                  <a:lnTo>
                    <a:pt x="1186" y="1168"/>
                  </a:lnTo>
                  <a:lnTo>
                    <a:pt x="1188" y="1168"/>
                  </a:lnTo>
                  <a:lnTo>
                    <a:pt x="1188" y="1169"/>
                  </a:lnTo>
                  <a:lnTo>
                    <a:pt x="1187" y="1170"/>
                  </a:lnTo>
                  <a:lnTo>
                    <a:pt x="1188" y="1170"/>
                  </a:lnTo>
                  <a:lnTo>
                    <a:pt x="1190" y="1170"/>
                  </a:lnTo>
                  <a:lnTo>
                    <a:pt x="1190" y="1169"/>
                  </a:lnTo>
                  <a:lnTo>
                    <a:pt x="1189" y="1168"/>
                  </a:lnTo>
                  <a:lnTo>
                    <a:pt x="1191" y="1167"/>
                  </a:lnTo>
                  <a:lnTo>
                    <a:pt x="1191" y="1166"/>
                  </a:lnTo>
                  <a:lnTo>
                    <a:pt x="1189" y="1166"/>
                  </a:lnTo>
                  <a:lnTo>
                    <a:pt x="1188" y="1165"/>
                  </a:lnTo>
                  <a:lnTo>
                    <a:pt x="1188" y="1164"/>
                  </a:lnTo>
                  <a:lnTo>
                    <a:pt x="1191" y="1162"/>
                  </a:lnTo>
                  <a:lnTo>
                    <a:pt x="1192" y="1161"/>
                  </a:lnTo>
                  <a:lnTo>
                    <a:pt x="1193" y="1161"/>
                  </a:lnTo>
                  <a:lnTo>
                    <a:pt x="1194" y="1161"/>
                  </a:lnTo>
                  <a:lnTo>
                    <a:pt x="1193" y="1160"/>
                  </a:lnTo>
                  <a:lnTo>
                    <a:pt x="1193" y="1158"/>
                  </a:lnTo>
                  <a:lnTo>
                    <a:pt x="1195" y="1159"/>
                  </a:lnTo>
                  <a:lnTo>
                    <a:pt x="1196" y="1159"/>
                  </a:lnTo>
                  <a:lnTo>
                    <a:pt x="1198" y="1159"/>
                  </a:lnTo>
                  <a:lnTo>
                    <a:pt x="1201" y="1156"/>
                  </a:lnTo>
                  <a:lnTo>
                    <a:pt x="1202" y="1156"/>
                  </a:lnTo>
                  <a:lnTo>
                    <a:pt x="1203" y="1155"/>
                  </a:lnTo>
                  <a:lnTo>
                    <a:pt x="1204" y="1155"/>
                  </a:lnTo>
                  <a:lnTo>
                    <a:pt x="1205" y="1153"/>
                  </a:lnTo>
                  <a:lnTo>
                    <a:pt x="1206" y="1151"/>
                  </a:lnTo>
                  <a:lnTo>
                    <a:pt x="1206" y="1149"/>
                  </a:lnTo>
                  <a:lnTo>
                    <a:pt x="1205" y="1150"/>
                  </a:lnTo>
                  <a:lnTo>
                    <a:pt x="1205" y="1151"/>
                  </a:lnTo>
                  <a:lnTo>
                    <a:pt x="1203" y="1153"/>
                  </a:lnTo>
                  <a:lnTo>
                    <a:pt x="1202" y="1154"/>
                  </a:lnTo>
                  <a:lnTo>
                    <a:pt x="1201" y="1153"/>
                  </a:lnTo>
                  <a:lnTo>
                    <a:pt x="1203" y="1150"/>
                  </a:lnTo>
                  <a:lnTo>
                    <a:pt x="1204" y="1148"/>
                  </a:lnTo>
                  <a:lnTo>
                    <a:pt x="1205" y="1147"/>
                  </a:lnTo>
                  <a:lnTo>
                    <a:pt x="1206" y="1146"/>
                  </a:lnTo>
                  <a:lnTo>
                    <a:pt x="1206" y="1145"/>
                  </a:lnTo>
                  <a:lnTo>
                    <a:pt x="1207" y="1144"/>
                  </a:lnTo>
                  <a:lnTo>
                    <a:pt x="1208" y="1144"/>
                  </a:lnTo>
                  <a:lnTo>
                    <a:pt x="1209" y="1143"/>
                  </a:lnTo>
                  <a:lnTo>
                    <a:pt x="1211" y="1143"/>
                  </a:lnTo>
                  <a:lnTo>
                    <a:pt x="1213" y="1141"/>
                  </a:lnTo>
                  <a:lnTo>
                    <a:pt x="1213" y="1137"/>
                  </a:lnTo>
                  <a:lnTo>
                    <a:pt x="1213" y="1137"/>
                  </a:lnTo>
                  <a:lnTo>
                    <a:pt x="1214" y="1134"/>
                  </a:lnTo>
                  <a:lnTo>
                    <a:pt x="1213" y="1133"/>
                  </a:lnTo>
                  <a:lnTo>
                    <a:pt x="1213" y="1133"/>
                  </a:lnTo>
                  <a:lnTo>
                    <a:pt x="1212" y="1134"/>
                  </a:lnTo>
                  <a:lnTo>
                    <a:pt x="1212" y="1140"/>
                  </a:lnTo>
                  <a:lnTo>
                    <a:pt x="1211" y="1142"/>
                  </a:lnTo>
                  <a:lnTo>
                    <a:pt x="1210" y="1142"/>
                  </a:lnTo>
                  <a:lnTo>
                    <a:pt x="1210" y="1138"/>
                  </a:lnTo>
                  <a:lnTo>
                    <a:pt x="1209" y="1136"/>
                  </a:lnTo>
                  <a:lnTo>
                    <a:pt x="1209" y="1134"/>
                  </a:lnTo>
                  <a:lnTo>
                    <a:pt x="1211" y="1132"/>
                  </a:lnTo>
                  <a:lnTo>
                    <a:pt x="1211" y="1131"/>
                  </a:lnTo>
                  <a:lnTo>
                    <a:pt x="1211" y="1130"/>
                  </a:lnTo>
                  <a:lnTo>
                    <a:pt x="1211" y="1129"/>
                  </a:lnTo>
                  <a:lnTo>
                    <a:pt x="1211" y="1129"/>
                  </a:lnTo>
                  <a:lnTo>
                    <a:pt x="1211" y="1119"/>
                  </a:lnTo>
                  <a:lnTo>
                    <a:pt x="1210" y="1119"/>
                  </a:lnTo>
                  <a:lnTo>
                    <a:pt x="1210" y="1130"/>
                  </a:lnTo>
                  <a:lnTo>
                    <a:pt x="1210" y="1131"/>
                  </a:lnTo>
                  <a:lnTo>
                    <a:pt x="1209" y="1131"/>
                  </a:lnTo>
                  <a:lnTo>
                    <a:pt x="1209" y="1130"/>
                  </a:lnTo>
                  <a:lnTo>
                    <a:pt x="1208" y="1129"/>
                  </a:lnTo>
                  <a:lnTo>
                    <a:pt x="1208" y="1125"/>
                  </a:lnTo>
                  <a:lnTo>
                    <a:pt x="1208" y="1125"/>
                  </a:lnTo>
                  <a:lnTo>
                    <a:pt x="1208" y="1123"/>
                  </a:lnTo>
                  <a:lnTo>
                    <a:pt x="1208" y="1122"/>
                  </a:lnTo>
                  <a:lnTo>
                    <a:pt x="1208" y="1121"/>
                  </a:lnTo>
                  <a:lnTo>
                    <a:pt x="1208" y="1112"/>
                  </a:lnTo>
                  <a:lnTo>
                    <a:pt x="1207" y="1111"/>
                  </a:lnTo>
                  <a:lnTo>
                    <a:pt x="1207" y="1109"/>
                  </a:lnTo>
                  <a:lnTo>
                    <a:pt x="1207" y="1108"/>
                  </a:lnTo>
                  <a:lnTo>
                    <a:pt x="1207" y="1107"/>
                  </a:lnTo>
                  <a:lnTo>
                    <a:pt x="1207" y="1106"/>
                  </a:lnTo>
                  <a:lnTo>
                    <a:pt x="1207" y="1103"/>
                  </a:lnTo>
                  <a:lnTo>
                    <a:pt x="1205" y="1100"/>
                  </a:lnTo>
                  <a:lnTo>
                    <a:pt x="1203" y="1096"/>
                  </a:lnTo>
                  <a:lnTo>
                    <a:pt x="1201" y="1095"/>
                  </a:lnTo>
                  <a:lnTo>
                    <a:pt x="1200" y="1093"/>
                  </a:lnTo>
                  <a:lnTo>
                    <a:pt x="1200" y="1090"/>
                  </a:lnTo>
                  <a:lnTo>
                    <a:pt x="1199" y="1090"/>
                  </a:lnTo>
                  <a:lnTo>
                    <a:pt x="1199" y="1085"/>
                  </a:lnTo>
                  <a:lnTo>
                    <a:pt x="1199" y="1085"/>
                  </a:lnTo>
                  <a:lnTo>
                    <a:pt x="1199" y="1083"/>
                  </a:lnTo>
                  <a:lnTo>
                    <a:pt x="1198" y="1082"/>
                  </a:lnTo>
                  <a:lnTo>
                    <a:pt x="1198" y="1079"/>
                  </a:lnTo>
                  <a:lnTo>
                    <a:pt x="1198" y="1079"/>
                  </a:lnTo>
                  <a:lnTo>
                    <a:pt x="1198" y="1078"/>
                  </a:lnTo>
                  <a:lnTo>
                    <a:pt x="1198" y="1078"/>
                  </a:lnTo>
                  <a:lnTo>
                    <a:pt x="1198" y="1076"/>
                  </a:lnTo>
                  <a:lnTo>
                    <a:pt x="1198" y="1075"/>
                  </a:lnTo>
                  <a:lnTo>
                    <a:pt x="1197" y="1074"/>
                  </a:lnTo>
                  <a:lnTo>
                    <a:pt x="1197" y="1073"/>
                  </a:lnTo>
                  <a:lnTo>
                    <a:pt x="1198" y="1073"/>
                  </a:lnTo>
                  <a:lnTo>
                    <a:pt x="1198" y="1067"/>
                  </a:lnTo>
                  <a:lnTo>
                    <a:pt x="1198" y="1066"/>
                  </a:lnTo>
                  <a:lnTo>
                    <a:pt x="1198" y="1065"/>
                  </a:lnTo>
                  <a:lnTo>
                    <a:pt x="1198" y="1065"/>
                  </a:lnTo>
                  <a:lnTo>
                    <a:pt x="1198" y="1060"/>
                  </a:lnTo>
                  <a:lnTo>
                    <a:pt x="1198" y="1060"/>
                  </a:lnTo>
                  <a:lnTo>
                    <a:pt x="1198" y="1055"/>
                  </a:lnTo>
                  <a:lnTo>
                    <a:pt x="1199" y="1053"/>
                  </a:lnTo>
                  <a:lnTo>
                    <a:pt x="1199" y="1049"/>
                  </a:lnTo>
                  <a:lnTo>
                    <a:pt x="1198" y="1048"/>
                  </a:lnTo>
                  <a:lnTo>
                    <a:pt x="1198" y="1043"/>
                  </a:lnTo>
                  <a:lnTo>
                    <a:pt x="1200" y="1041"/>
                  </a:lnTo>
                  <a:lnTo>
                    <a:pt x="1201" y="1040"/>
                  </a:lnTo>
                  <a:lnTo>
                    <a:pt x="1203" y="1040"/>
                  </a:lnTo>
                  <a:lnTo>
                    <a:pt x="1204" y="1041"/>
                  </a:lnTo>
                  <a:lnTo>
                    <a:pt x="1209" y="1041"/>
                  </a:lnTo>
                  <a:lnTo>
                    <a:pt x="1210" y="1042"/>
                  </a:lnTo>
                  <a:lnTo>
                    <a:pt x="1211" y="1042"/>
                  </a:lnTo>
                  <a:lnTo>
                    <a:pt x="1213" y="1040"/>
                  </a:lnTo>
                  <a:lnTo>
                    <a:pt x="1214" y="1040"/>
                  </a:lnTo>
                  <a:lnTo>
                    <a:pt x="1215" y="1040"/>
                  </a:lnTo>
                  <a:lnTo>
                    <a:pt x="1214" y="1037"/>
                  </a:lnTo>
                  <a:lnTo>
                    <a:pt x="1215" y="1036"/>
                  </a:lnTo>
                  <a:lnTo>
                    <a:pt x="1216" y="1036"/>
                  </a:lnTo>
                  <a:lnTo>
                    <a:pt x="1218" y="1035"/>
                  </a:lnTo>
                  <a:lnTo>
                    <a:pt x="1218" y="1035"/>
                  </a:lnTo>
                  <a:lnTo>
                    <a:pt x="1218" y="1037"/>
                  </a:lnTo>
                  <a:lnTo>
                    <a:pt x="1217" y="1039"/>
                  </a:lnTo>
                  <a:lnTo>
                    <a:pt x="1218" y="1039"/>
                  </a:lnTo>
                  <a:lnTo>
                    <a:pt x="1218" y="1039"/>
                  </a:lnTo>
                  <a:lnTo>
                    <a:pt x="1219" y="1038"/>
                  </a:lnTo>
                  <a:lnTo>
                    <a:pt x="1220" y="1039"/>
                  </a:lnTo>
                  <a:lnTo>
                    <a:pt x="1220" y="1041"/>
                  </a:lnTo>
                  <a:lnTo>
                    <a:pt x="1218" y="1041"/>
                  </a:lnTo>
                  <a:lnTo>
                    <a:pt x="1220" y="1043"/>
                  </a:lnTo>
                  <a:lnTo>
                    <a:pt x="1219" y="1043"/>
                  </a:lnTo>
                  <a:lnTo>
                    <a:pt x="1218" y="1045"/>
                  </a:lnTo>
                  <a:lnTo>
                    <a:pt x="1220" y="1045"/>
                  </a:lnTo>
                  <a:lnTo>
                    <a:pt x="1220" y="1047"/>
                  </a:lnTo>
                  <a:lnTo>
                    <a:pt x="1221" y="1047"/>
                  </a:lnTo>
                  <a:lnTo>
                    <a:pt x="1221" y="1048"/>
                  </a:lnTo>
                  <a:lnTo>
                    <a:pt x="1223" y="1049"/>
                  </a:lnTo>
                  <a:lnTo>
                    <a:pt x="1222" y="1050"/>
                  </a:lnTo>
                  <a:lnTo>
                    <a:pt x="1221" y="1050"/>
                  </a:lnTo>
                  <a:lnTo>
                    <a:pt x="1220" y="1051"/>
                  </a:lnTo>
                  <a:lnTo>
                    <a:pt x="1220" y="1053"/>
                  </a:lnTo>
                  <a:lnTo>
                    <a:pt x="1221" y="1053"/>
                  </a:lnTo>
                  <a:lnTo>
                    <a:pt x="1221" y="1053"/>
                  </a:lnTo>
                  <a:lnTo>
                    <a:pt x="1223" y="1052"/>
                  </a:lnTo>
                  <a:lnTo>
                    <a:pt x="1223" y="1051"/>
                  </a:lnTo>
                  <a:lnTo>
                    <a:pt x="1224" y="1050"/>
                  </a:lnTo>
                  <a:lnTo>
                    <a:pt x="1224" y="1048"/>
                  </a:lnTo>
                  <a:lnTo>
                    <a:pt x="1223" y="1048"/>
                  </a:lnTo>
                  <a:lnTo>
                    <a:pt x="1223" y="1047"/>
                  </a:lnTo>
                  <a:lnTo>
                    <a:pt x="1224" y="1046"/>
                  </a:lnTo>
                  <a:lnTo>
                    <a:pt x="1224" y="1045"/>
                  </a:lnTo>
                  <a:lnTo>
                    <a:pt x="1225" y="1044"/>
                  </a:lnTo>
                  <a:lnTo>
                    <a:pt x="1224" y="1043"/>
                  </a:lnTo>
                  <a:lnTo>
                    <a:pt x="1224" y="1040"/>
                  </a:lnTo>
                  <a:lnTo>
                    <a:pt x="1224" y="1040"/>
                  </a:lnTo>
                  <a:lnTo>
                    <a:pt x="1224" y="1039"/>
                  </a:lnTo>
                  <a:lnTo>
                    <a:pt x="1223" y="1038"/>
                  </a:lnTo>
                  <a:lnTo>
                    <a:pt x="1223" y="1036"/>
                  </a:lnTo>
                  <a:lnTo>
                    <a:pt x="1225" y="1035"/>
                  </a:lnTo>
                  <a:lnTo>
                    <a:pt x="1225" y="1034"/>
                  </a:lnTo>
                  <a:lnTo>
                    <a:pt x="1224" y="1034"/>
                  </a:lnTo>
                  <a:lnTo>
                    <a:pt x="1224" y="1034"/>
                  </a:lnTo>
                  <a:lnTo>
                    <a:pt x="1222" y="1034"/>
                  </a:lnTo>
                  <a:lnTo>
                    <a:pt x="1221" y="1035"/>
                  </a:lnTo>
                  <a:lnTo>
                    <a:pt x="1221" y="1035"/>
                  </a:lnTo>
                  <a:lnTo>
                    <a:pt x="1220" y="1036"/>
                  </a:lnTo>
                  <a:lnTo>
                    <a:pt x="1219" y="1036"/>
                  </a:lnTo>
                  <a:lnTo>
                    <a:pt x="1219" y="1035"/>
                  </a:lnTo>
                  <a:lnTo>
                    <a:pt x="1221" y="1034"/>
                  </a:lnTo>
                  <a:lnTo>
                    <a:pt x="1221" y="1032"/>
                  </a:lnTo>
                  <a:lnTo>
                    <a:pt x="1221" y="1031"/>
                  </a:lnTo>
                  <a:lnTo>
                    <a:pt x="1220" y="1032"/>
                  </a:lnTo>
                  <a:lnTo>
                    <a:pt x="1219" y="1032"/>
                  </a:lnTo>
                  <a:lnTo>
                    <a:pt x="1218" y="1033"/>
                  </a:lnTo>
                  <a:lnTo>
                    <a:pt x="1214" y="1033"/>
                  </a:lnTo>
                  <a:lnTo>
                    <a:pt x="1213" y="1034"/>
                  </a:lnTo>
                  <a:lnTo>
                    <a:pt x="1212" y="1034"/>
                  </a:lnTo>
                  <a:lnTo>
                    <a:pt x="1212" y="1034"/>
                  </a:lnTo>
                  <a:lnTo>
                    <a:pt x="1212" y="1034"/>
                  </a:lnTo>
                  <a:lnTo>
                    <a:pt x="1213" y="1035"/>
                  </a:lnTo>
                  <a:lnTo>
                    <a:pt x="1212" y="1037"/>
                  </a:lnTo>
                  <a:lnTo>
                    <a:pt x="1212" y="1037"/>
                  </a:lnTo>
                  <a:lnTo>
                    <a:pt x="1211" y="1038"/>
                  </a:lnTo>
                  <a:lnTo>
                    <a:pt x="1209" y="1038"/>
                  </a:lnTo>
                  <a:lnTo>
                    <a:pt x="1208" y="1037"/>
                  </a:lnTo>
                  <a:lnTo>
                    <a:pt x="1207" y="1038"/>
                  </a:lnTo>
                  <a:lnTo>
                    <a:pt x="1207" y="1039"/>
                  </a:lnTo>
                  <a:lnTo>
                    <a:pt x="1206" y="1040"/>
                  </a:lnTo>
                  <a:lnTo>
                    <a:pt x="1205" y="1040"/>
                  </a:lnTo>
                  <a:lnTo>
                    <a:pt x="1203" y="1040"/>
                  </a:lnTo>
                  <a:lnTo>
                    <a:pt x="1203" y="1039"/>
                  </a:lnTo>
                  <a:lnTo>
                    <a:pt x="1200" y="1039"/>
                  </a:lnTo>
                  <a:lnTo>
                    <a:pt x="1199" y="1036"/>
                  </a:lnTo>
                  <a:lnTo>
                    <a:pt x="1198" y="1035"/>
                  </a:lnTo>
                  <a:lnTo>
                    <a:pt x="1198" y="1033"/>
                  </a:lnTo>
                  <a:lnTo>
                    <a:pt x="1197" y="1031"/>
                  </a:lnTo>
                  <a:lnTo>
                    <a:pt x="1197" y="1028"/>
                  </a:lnTo>
                  <a:lnTo>
                    <a:pt x="1199" y="1026"/>
                  </a:lnTo>
                  <a:lnTo>
                    <a:pt x="1200" y="1024"/>
                  </a:lnTo>
                  <a:lnTo>
                    <a:pt x="1201" y="1020"/>
                  </a:lnTo>
                  <a:lnTo>
                    <a:pt x="1201" y="1019"/>
                  </a:lnTo>
                  <a:lnTo>
                    <a:pt x="1201" y="1018"/>
                  </a:lnTo>
                  <a:lnTo>
                    <a:pt x="1202" y="1017"/>
                  </a:lnTo>
                  <a:lnTo>
                    <a:pt x="1203" y="1016"/>
                  </a:lnTo>
                  <a:lnTo>
                    <a:pt x="1204" y="1015"/>
                  </a:lnTo>
                  <a:lnTo>
                    <a:pt x="1204" y="1014"/>
                  </a:lnTo>
                  <a:lnTo>
                    <a:pt x="1206" y="1011"/>
                  </a:lnTo>
                  <a:lnTo>
                    <a:pt x="1206" y="1009"/>
                  </a:lnTo>
                  <a:lnTo>
                    <a:pt x="1206" y="1008"/>
                  </a:lnTo>
                  <a:lnTo>
                    <a:pt x="1206" y="1001"/>
                  </a:lnTo>
                  <a:lnTo>
                    <a:pt x="1207" y="1000"/>
                  </a:lnTo>
                  <a:lnTo>
                    <a:pt x="1207" y="998"/>
                  </a:lnTo>
                  <a:lnTo>
                    <a:pt x="1207" y="997"/>
                  </a:lnTo>
                  <a:lnTo>
                    <a:pt x="1210" y="997"/>
                  </a:lnTo>
                  <a:lnTo>
                    <a:pt x="1210" y="995"/>
                  </a:lnTo>
                  <a:lnTo>
                    <a:pt x="1211" y="994"/>
                  </a:lnTo>
                  <a:lnTo>
                    <a:pt x="1211" y="993"/>
                  </a:lnTo>
                  <a:lnTo>
                    <a:pt x="1210" y="992"/>
                  </a:lnTo>
                  <a:lnTo>
                    <a:pt x="1210" y="989"/>
                  </a:lnTo>
                  <a:lnTo>
                    <a:pt x="1210" y="988"/>
                  </a:lnTo>
                  <a:lnTo>
                    <a:pt x="1210" y="985"/>
                  </a:lnTo>
                  <a:lnTo>
                    <a:pt x="1210" y="985"/>
                  </a:lnTo>
                  <a:lnTo>
                    <a:pt x="1210" y="983"/>
                  </a:lnTo>
                  <a:lnTo>
                    <a:pt x="1212" y="982"/>
                  </a:lnTo>
                  <a:lnTo>
                    <a:pt x="1214" y="982"/>
                  </a:lnTo>
                  <a:lnTo>
                    <a:pt x="1215" y="984"/>
                  </a:lnTo>
                  <a:lnTo>
                    <a:pt x="1214" y="985"/>
                  </a:lnTo>
                  <a:lnTo>
                    <a:pt x="1214" y="986"/>
                  </a:lnTo>
                  <a:lnTo>
                    <a:pt x="1215" y="985"/>
                  </a:lnTo>
                  <a:lnTo>
                    <a:pt x="1216" y="985"/>
                  </a:lnTo>
                  <a:lnTo>
                    <a:pt x="1216" y="986"/>
                  </a:lnTo>
                  <a:lnTo>
                    <a:pt x="1215" y="987"/>
                  </a:lnTo>
                  <a:lnTo>
                    <a:pt x="1215" y="989"/>
                  </a:lnTo>
                  <a:lnTo>
                    <a:pt x="1217" y="989"/>
                  </a:lnTo>
                  <a:lnTo>
                    <a:pt x="1217" y="988"/>
                  </a:lnTo>
                  <a:lnTo>
                    <a:pt x="1217" y="987"/>
                  </a:lnTo>
                  <a:lnTo>
                    <a:pt x="1216" y="988"/>
                  </a:lnTo>
                  <a:lnTo>
                    <a:pt x="1216" y="988"/>
                  </a:lnTo>
                  <a:lnTo>
                    <a:pt x="1216" y="987"/>
                  </a:lnTo>
                  <a:lnTo>
                    <a:pt x="1216" y="985"/>
                  </a:lnTo>
                  <a:lnTo>
                    <a:pt x="1216" y="985"/>
                  </a:lnTo>
                  <a:lnTo>
                    <a:pt x="1216" y="983"/>
                  </a:lnTo>
                  <a:lnTo>
                    <a:pt x="1218" y="981"/>
                  </a:lnTo>
                  <a:lnTo>
                    <a:pt x="1220" y="981"/>
                  </a:lnTo>
                  <a:lnTo>
                    <a:pt x="1221" y="980"/>
                  </a:lnTo>
                  <a:lnTo>
                    <a:pt x="1218" y="977"/>
                  </a:lnTo>
                  <a:lnTo>
                    <a:pt x="1219" y="976"/>
                  </a:lnTo>
                  <a:lnTo>
                    <a:pt x="1219" y="975"/>
                  </a:lnTo>
                  <a:lnTo>
                    <a:pt x="1216" y="971"/>
                  </a:lnTo>
                  <a:lnTo>
                    <a:pt x="1216" y="968"/>
                  </a:lnTo>
                  <a:lnTo>
                    <a:pt x="1217" y="967"/>
                  </a:lnTo>
                  <a:lnTo>
                    <a:pt x="1217" y="965"/>
                  </a:lnTo>
                  <a:lnTo>
                    <a:pt x="1218" y="964"/>
                  </a:lnTo>
                  <a:lnTo>
                    <a:pt x="1218" y="962"/>
                  </a:lnTo>
                  <a:lnTo>
                    <a:pt x="1217" y="962"/>
                  </a:lnTo>
                  <a:lnTo>
                    <a:pt x="1216" y="962"/>
                  </a:lnTo>
                  <a:lnTo>
                    <a:pt x="1214" y="962"/>
                  </a:lnTo>
                  <a:lnTo>
                    <a:pt x="1211" y="959"/>
                  </a:lnTo>
                  <a:lnTo>
                    <a:pt x="1210" y="959"/>
                  </a:lnTo>
                  <a:lnTo>
                    <a:pt x="1209" y="957"/>
                  </a:lnTo>
                  <a:lnTo>
                    <a:pt x="1207" y="957"/>
                  </a:lnTo>
                  <a:lnTo>
                    <a:pt x="1206" y="959"/>
                  </a:lnTo>
                  <a:lnTo>
                    <a:pt x="1205" y="960"/>
                  </a:lnTo>
                  <a:lnTo>
                    <a:pt x="1204" y="959"/>
                  </a:lnTo>
                  <a:lnTo>
                    <a:pt x="1203" y="958"/>
                  </a:lnTo>
                  <a:lnTo>
                    <a:pt x="1202" y="958"/>
                  </a:lnTo>
                  <a:lnTo>
                    <a:pt x="1202" y="959"/>
                  </a:lnTo>
                  <a:lnTo>
                    <a:pt x="1203" y="959"/>
                  </a:lnTo>
                  <a:lnTo>
                    <a:pt x="1204" y="961"/>
                  </a:lnTo>
                  <a:lnTo>
                    <a:pt x="1204" y="961"/>
                  </a:lnTo>
                  <a:lnTo>
                    <a:pt x="1205" y="962"/>
                  </a:lnTo>
                  <a:lnTo>
                    <a:pt x="1207" y="962"/>
                  </a:lnTo>
                  <a:lnTo>
                    <a:pt x="1209" y="963"/>
                  </a:lnTo>
                  <a:lnTo>
                    <a:pt x="1209" y="968"/>
                  </a:lnTo>
                  <a:lnTo>
                    <a:pt x="1208" y="968"/>
                  </a:lnTo>
                  <a:lnTo>
                    <a:pt x="1208" y="968"/>
                  </a:lnTo>
                  <a:lnTo>
                    <a:pt x="1206" y="968"/>
                  </a:lnTo>
                  <a:lnTo>
                    <a:pt x="1206" y="967"/>
                  </a:lnTo>
                  <a:lnTo>
                    <a:pt x="1205" y="965"/>
                  </a:lnTo>
                  <a:lnTo>
                    <a:pt x="1201" y="965"/>
                  </a:lnTo>
                  <a:lnTo>
                    <a:pt x="1200" y="964"/>
                  </a:lnTo>
                  <a:lnTo>
                    <a:pt x="1200" y="961"/>
                  </a:lnTo>
                  <a:lnTo>
                    <a:pt x="1197" y="958"/>
                  </a:lnTo>
                  <a:lnTo>
                    <a:pt x="1195" y="958"/>
                  </a:lnTo>
                  <a:lnTo>
                    <a:pt x="1195" y="957"/>
                  </a:lnTo>
                  <a:lnTo>
                    <a:pt x="1193" y="954"/>
                  </a:lnTo>
                  <a:lnTo>
                    <a:pt x="1190" y="953"/>
                  </a:lnTo>
                  <a:lnTo>
                    <a:pt x="1189" y="952"/>
                  </a:lnTo>
                  <a:lnTo>
                    <a:pt x="1188" y="950"/>
                  </a:lnTo>
                  <a:lnTo>
                    <a:pt x="1187" y="948"/>
                  </a:lnTo>
                  <a:lnTo>
                    <a:pt x="1188" y="947"/>
                  </a:lnTo>
                  <a:lnTo>
                    <a:pt x="1187" y="945"/>
                  </a:lnTo>
                  <a:lnTo>
                    <a:pt x="1187" y="942"/>
                  </a:lnTo>
                  <a:lnTo>
                    <a:pt x="1187" y="942"/>
                  </a:lnTo>
                  <a:lnTo>
                    <a:pt x="1187" y="937"/>
                  </a:lnTo>
                  <a:lnTo>
                    <a:pt x="1186" y="936"/>
                  </a:lnTo>
                  <a:lnTo>
                    <a:pt x="1186" y="933"/>
                  </a:lnTo>
                  <a:lnTo>
                    <a:pt x="1186" y="933"/>
                  </a:lnTo>
                  <a:lnTo>
                    <a:pt x="1186" y="931"/>
                  </a:lnTo>
                  <a:lnTo>
                    <a:pt x="1185" y="930"/>
                  </a:lnTo>
                  <a:lnTo>
                    <a:pt x="1185" y="927"/>
                  </a:lnTo>
                  <a:lnTo>
                    <a:pt x="1185" y="927"/>
                  </a:lnTo>
                  <a:lnTo>
                    <a:pt x="1185" y="925"/>
                  </a:lnTo>
                  <a:lnTo>
                    <a:pt x="1184" y="924"/>
                  </a:lnTo>
                  <a:lnTo>
                    <a:pt x="1184" y="923"/>
                  </a:lnTo>
                  <a:lnTo>
                    <a:pt x="1184" y="923"/>
                  </a:lnTo>
                  <a:lnTo>
                    <a:pt x="1183" y="920"/>
                  </a:lnTo>
                  <a:lnTo>
                    <a:pt x="1182" y="917"/>
                  </a:lnTo>
                  <a:lnTo>
                    <a:pt x="1182" y="916"/>
                  </a:lnTo>
                  <a:lnTo>
                    <a:pt x="1181" y="914"/>
                  </a:lnTo>
                  <a:lnTo>
                    <a:pt x="1181" y="913"/>
                  </a:lnTo>
                  <a:lnTo>
                    <a:pt x="1180" y="912"/>
                  </a:lnTo>
                  <a:lnTo>
                    <a:pt x="1180" y="912"/>
                  </a:lnTo>
                  <a:lnTo>
                    <a:pt x="1178" y="910"/>
                  </a:lnTo>
                  <a:lnTo>
                    <a:pt x="1177" y="907"/>
                  </a:lnTo>
                  <a:lnTo>
                    <a:pt x="1174" y="904"/>
                  </a:lnTo>
                  <a:lnTo>
                    <a:pt x="1174" y="904"/>
                  </a:lnTo>
                  <a:lnTo>
                    <a:pt x="1171" y="901"/>
                  </a:lnTo>
                  <a:lnTo>
                    <a:pt x="1171" y="900"/>
                  </a:lnTo>
                  <a:lnTo>
                    <a:pt x="1170" y="900"/>
                  </a:lnTo>
                  <a:lnTo>
                    <a:pt x="1173" y="897"/>
                  </a:lnTo>
                  <a:lnTo>
                    <a:pt x="1173" y="897"/>
                  </a:lnTo>
                  <a:lnTo>
                    <a:pt x="1178" y="892"/>
                  </a:lnTo>
                  <a:lnTo>
                    <a:pt x="1178" y="891"/>
                  </a:lnTo>
                  <a:lnTo>
                    <a:pt x="1180" y="890"/>
                  </a:lnTo>
                  <a:lnTo>
                    <a:pt x="1180" y="889"/>
                  </a:lnTo>
                  <a:lnTo>
                    <a:pt x="1181" y="888"/>
                  </a:lnTo>
                  <a:lnTo>
                    <a:pt x="1184" y="885"/>
                  </a:lnTo>
                  <a:lnTo>
                    <a:pt x="1184" y="885"/>
                  </a:lnTo>
                  <a:lnTo>
                    <a:pt x="1185" y="883"/>
                  </a:lnTo>
                  <a:lnTo>
                    <a:pt x="1186" y="884"/>
                  </a:lnTo>
                  <a:lnTo>
                    <a:pt x="1187" y="884"/>
                  </a:lnTo>
                  <a:lnTo>
                    <a:pt x="1187" y="885"/>
                  </a:lnTo>
                  <a:lnTo>
                    <a:pt x="1187" y="885"/>
                  </a:lnTo>
                  <a:lnTo>
                    <a:pt x="1186" y="884"/>
                  </a:lnTo>
                  <a:lnTo>
                    <a:pt x="1185" y="885"/>
                  </a:lnTo>
                  <a:lnTo>
                    <a:pt x="1186" y="885"/>
                  </a:lnTo>
                  <a:lnTo>
                    <a:pt x="1182" y="889"/>
                  </a:lnTo>
                  <a:lnTo>
                    <a:pt x="1181" y="891"/>
                  </a:lnTo>
                  <a:lnTo>
                    <a:pt x="1181" y="891"/>
                  </a:lnTo>
                  <a:lnTo>
                    <a:pt x="1183" y="890"/>
                  </a:lnTo>
                  <a:lnTo>
                    <a:pt x="1184" y="890"/>
                  </a:lnTo>
                  <a:lnTo>
                    <a:pt x="1185" y="892"/>
                  </a:lnTo>
                  <a:lnTo>
                    <a:pt x="1186" y="892"/>
                  </a:lnTo>
                  <a:lnTo>
                    <a:pt x="1186" y="889"/>
                  </a:lnTo>
                  <a:lnTo>
                    <a:pt x="1188" y="888"/>
                  </a:lnTo>
                  <a:lnTo>
                    <a:pt x="1189" y="888"/>
                  </a:lnTo>
                  <a:lnTo>
                    <a:pt x="1190" y="888"/>
                  </a:lnTo>
                  <a:lnTo>
                    <a:pt x="1190" y="894"/>
                  </a:lnTo>
                  <a:lnTo>
                    <a:pt x="1191" y="895"/>
                  </a:lnTo>
                  <a:lnTo>
                    <a:pt x="1191" y="893"/>
                  </a:lnTo>
                  <a:lnTo>
                    <a:pt x="1191" y="893"/>
                  </a:lnTo>
                  <a:lnTo>
                    <a:pt x="1191" y="890"/>
                  </a:lnTo>
                  <a:lnTo>
                    <a:pt x="1191" y="890"/>
                  </a:lnTo>
                  <a:lnTo>
                    <a:pt x="1192" y="889"/>
                  </a:lnTo>
                  <a:lnTo>
                    <a:pt x="1192" y="886"/>
                  </a:lnTo>
                  <a:lnTo>
                    <a:pt x="1195" y="886"/>
                  </a:lnTo>
                  <a:lnTo>
                    <a:pt x="1196" y="887"/>
                  </a:lnTo>
                  <a:lnTo>
                    <a:pt x="1196" y="887"/>
                  </a:lnTo>
                  <a:lnTo>
                    <a:pt x="1199" y="887"/>
                  </a:lnTo>
                  <a:lnTo>
                    <a:pt x="1199" y="888"/>
                  </a:lnTo>
                  <a:lnTo>
                    <a:pt x="1200" y="887"/>
                  </a:lnTo>
                  <a:lnTo>
                    <a:pt x="1201" y="887"/>
                  </a:lnTo>
                  <a:lnTo>
                    <a:pt x="1202" y="888"/>
                  </a:lnTo>
                  <a:lnTo>
                    <a:pt x="1203" y="888"/>
                  </a:lnTo>
                  <a:lnTo>
                    <a:pt x="1204" y="887"/>
                  </a:lnTo>
                  <a:lnTo>
                    <a:pt x="1206" y="886"/>
                  </a:lnTo>
                  <a:lnTo>
                    <a:pt x="1204" y="886"/>
                  </a:lnTo>
                  <a:lnTo>
                    <a:pt x="1202" y="887"/>
                  </a:lnTo>
                  <a:lnTo>
                    <a:pt x="1202" y="886"/>
                  </a:lnTo>
                  <a:lnTo>
                    <a:pt x="1202" y="885"/>
                  </a:lnTo>
                  <a:lnTo>
                    <a:pt x="1204" y="885"/>
                  </a:lnTo>
                  <a:lnTo>
                    <a:pt x="1206" y="884"/>
                  </a:lnTo>
                  <a:lnTo>
                    <a:pt x="1211" y="882"/>
                  </a:lnTo>
                  <a:lnTo>
                    <a:pt x="1213" y="880"/>
                  </a:lnTo>
                  <a:lnTo>
                    <a:pt x="1213" y="879"/>
                  </a:lnTo>
                  <a:lnTo>
                    <a:pt x="1215" y="878"/>
                  </a:lnTo>
                  <a:lnTo>
                    <a:pt x="1217" y="877"/>
                  </a:lnTo>
                  <a:lnTo>
                    <a:pt x="1218" y="877"/>
                  </a:lnTo>
                  <a:lnTo>
                    <a:pt x="1219" y="877"/>
                  </a:lnTo>
                  <a:lnTo>
                    <a:pt x="1219" y="876"/>
                  </a:lnTo>
                  <a:lnTo>
                    <a:pt x="1219" y="875"/>
                  </a:lnTo>
                  <a:lnTo>
                    <a:pt x="1220" y="875"/>
                  </a:lnTo>
                  <a:lnTo>
                    <a:pt x="1221" y="872"/>
                  </a:lnTo>
                  <a:lnTo>
                    <a:pt x="1220" y="871"/>
                  </a:lnTo>
                  <a:lnTo>
                    <a:pt x="1220" y="870"/>
                  </a:lnTo>
                  <a:lnTo>
                    <a:pt x="1220" y="869"/>
                  </a:lnTo>
                  <a:lnTo>
                    <a:pt x="1220" y="867"/>
                  </a:lnTo>
                  <a:lnTo>
                    <a:pt x="1221" y="867"/>
                  </a:lnTo>
                  <a:lnTo>
                    <a:pt x="1222" y="866"/>
                  </a:lnTo>
                  <a:lnTo>
                    <a:pt x="1223" y="866"/>
                  </a:lnTo>
                  <a:lnTo>
                    <a:pt x="1228" y="862"/>
                  </a:lnTo>
                  <a:lnTo>
                    <a:pt x="1229" y="862"/>
                  </a:lnTo>
                  <a:lnTo>
                    <a:pt x="1229" y="861"/>
                  </a:lnTo>
                  <a:lnTo>
                    <a:pt x="1229" y="860"/>
                  </a:lnTo>
                  <a:lnTo>
                    <a:pt x="1228" y="857"/>
                  </a:lnTo>
                  <a:lnTo>
                    <a:pt x="1228" y="856"/>
                  </a:lnTo>
                  <a:lnTo>
                    <a:pt x="1232" y="855"/>
                  </a:lnTo>
                  <a:lnTo>
                    <a:pt x="1233" y="855"/>
                  </a:lnTo>
                  <a:lnTo>
                    <a:pt x="1234" y="855"/>
                  </a:lnTo>
                  <a:lnTo>
                    <a:pt x="1235" y="854"/>
                  </a:lnTo>
                  <a:lnTo>
                    <a:pt x="1238" y="853"/>
                  </a:lnTo>
                  <a:lnTo>
                    <a:pt x="1240" y="852"/>
                  </a:lnTo>
                  <a:lnTo>
                    <a:pt x="1240" y="849"/>
                  </a:lnTo>
                  <a:lnTo>
                    <a:pt x="1240" y="849"/>
                  </a:lnTo>
                  <a:lnTo>
                    <a:pt x="1240" y="846"/>
                  </a:lnTo>
                  <a:lnTo>
                    <a:pt x="1240" y="846"/>
                  </a:lnTo>
                  <a:lnTo>
                    <a:pt x="1240" y="845"/>
                  </a:lnTo>
                  <a:lnTo>
                    <a:pt x="1241" y="844"/>
                  </a:lnTo>
                  <a:lnTo>
                    <a:pt x="1242" y="844"/>
                  </a:lnTo>
                  <a:lnTo>
                    <a:pt x="1244" y="843"/>
                  </a:lnTo>
                  <a:lnTo>
                    <a:pt x="1244" y="842"/>
                  </a:lnTo>
                  <a:lnTo>
                    <a:pt x="1244" y="839"/>
                  </a:lnTo>
                  <a:lnTo>
                    <a:pt x="1245" y="838"/>
                  </a:lnTo>
                  <a:lnTo>
                    <a:pt x="1245" y="835"/>
                  </a:lnTo>
                  <a:lnTo>
                    <a:pt x="1244" y="833"/>
                  </a:lnTo>
                  <a:lnTo>
                    <a:pt x="1244" y="827"/>
                  </a:lnTo>
                  <a:lnTo>
                    <a:pt x="1245" y="827"/>
                  </a:lnTo>
                  <a:lnTo>
                    <a:pt x="1245" y="825"/>
                  </a:lnTo>
                  <a:lnTo>
                    <a:pt x="1245" y="825"/>
                  </a:lnTo>
                  <a:lnTo>
                    <a:pt x="1245" y="823"/>
                  </a:lnTo>
                  <a:lnTo>
                    <a:pt x="1245" y="822"/>
                  </a:lnTo>
                  <a:lnTo>
                    <a:pt x="1249" y="819"/>
                  </a:lnTo>
                  <a:lnTo>
                    <a:pt x="1249" y="818"/>
                  </a:lnTo>
                  <a:lnTo>
                    <a:pt x="1250" y="817"/>
                  </a:lnTo>
                  <a:lnTo>
                    <a:pt x="1251" y="818"/>
                  </a:lnTo>
                  <a:lnTo>
                    <a:pt x="1251" y="819"/>
                  </a:lnTo>
                  <a:lnTo>
                    <a:pt x="1251" y="819"/>
                  </a:lnTo>
                  <a:lnTo>
                    <a:pt x="1252" y="818"/>
                  </a:lnTo>
                  <a:lnTo>
                    <a:pt x="1254" y="817"/>
                  </a:lnTo>
                  <a:lnTo>
                    <a:pt x="1257" y="814"/>
                  </a:lnTo>
                  <a:lnTo>
                    <a:pt x="1257" y="811"/>
                  </a:lnTo>
                  <a:lnTo>
                    <a:pt x="1258" y="811"/>
                  </a:lnTo>
                  <a:lnTo>
                    <a:pt x="1258" y="808"/>
                  </a:lnTo>
                  <a:lnTo>
                    <a:pt x="1259" y="807"/>
                  </a:lnTo>
                  <a:lnTo>
                    <a:pt x="1259" y="804"/>
                  </a:lnTo>
                  <a:lnTo>
                    <a:pt x="1259" y="804"/>
                  </a:lnTo>
                  <a:lnTo>
                    <a:pt x="1259" y="799"/>
                  </a:lnTo>
                  <a:lnTo>
                    <a:pt x="1258" y="798"/>
                  </a:lnTo>
                  <a:lnTo>
                    <a:pt x="1258" y="797"/>
                  </a:lnTo>
                  <a:lnTo>
                    <a:pt x="1257" y="795"/>
                  </a:lnTo>
                  <a:lnTo>
                    <a:pt x="1258" y="794"/>
                  </a:lnTo>
                  <a:lnTo>
                    <a:pt x="1258" y="790"/>
                  </a:lnTo>
                  <a:lnTo>
                    <a:pt x="1258" y="789"/>
                  </a:lnTo>
                  <a:lnTo>
                    <a:pt x="1258" y="788"/>
                  </a:lnTo>
                  <a:lnTo>
                    <a:pt x="1257" y="787"/>
                  </a:lnTo>
                  <a:lnTo>
                    <a:pt x="1260" y="786"/>
                  </a:lnTo>
                  <a:lnTo>
                    <a:pt x="1262" y="785"/>
                  </a:lnTo>
                  <a:lnTo>
                    <a:pt x="1265" y="782"/>
                  </a:lnTo>
                  <a:lnTo>
                    <a:pt x="1265" y="781"/>
                  </a:lnTo>
                  <a:lnTo>
                    <a:pt x="1265" y="781"/>
                  </a:lnTo>
                  <a:lnTo>
                    <a:pt x="1265" y="778"/>
                  </a:lnTo>
                  <a:lnTo>
                    <a:pt x="1266" y="777"/>
                  </a:lnTo>
                  <a:lnTo>
                    <a:pt x="1266" y="775"/>
                  </a:lnTo>
                  <a:lnTo>
                    <a:pt x="1265" y="774"/>
                  </a:lnTo>
                  <a:lnTo>
                    <a:pt x="1264" y="774"/>
                  </a:lnTo>
                  <a:lnTo>
                    <a:pt x="1266" y="771"/>
                  </a:lnTo>
                  <a:lnTo>
                    <a:pt x="1266" y="762"/>
                  </a:lnTo>
                  <a:lnTo>
                    <a:pt x="1265" y="762"/>
                  </a:lnTo>
                  <a:lnTo>
                    <a:pt x="1265" y="759"/>
                  </a:lnTo>
                  <a:lnTo>
                    <a:pt x="1265" y="759"/>
                  </a:lnTo>
                  <a:lnTo>
                    <a:pt x="1266" y="757"/>
                  </a:lnTo>
                  <a:lnTo>
                    <a:pt x="1266" y="756"/>
                  </a:lnTo>
                  <a:lnTo>
                    <a:pt x="1266" y="753"/>
                  </a:lnTo>
                  <a:lnTo>
                    <a:pt x="1266" y="752"/>
                  </a:lnTo>
                  <a:lnTo>
                    <a:pt x="1266" y="749"/>
                  </a:lnTo>
                  <a:lnTo>
                    <a:pt x="1267" y="749"/>
                  </a:lnTo>
                  <a:lnTo>
                    <a:pt x="1267" y="748"/>
                  </a:lnTo>
                  <a:lnTo>
                    <a:pt x="1268" y="746"/>
                  </a:lnTo>
                  <a:lnTo>
                    <a:pt x="1268" y="743"/>
                  </a:lnTo>
                  <a:lnTo>
                    <a:pt x="1267" y="740"/>
                  </a:lnTo>
                  <a:lnTo>
                    <a:pt x="1269" y="739"/>
                  </a:lnTo>
                  <a:lnTo>
                    <a:pt x="1269" y="739"/>
                  </a:lnTo>
                  <a:lnTo>
                    <a:pt x="1267" y="737"/>
                  </a:lnTo>
                  <a:lnTo>
                    <a:pt x="1267" y="736"/>
                  </a:lnTo>
                  <a:lnTo>
                    <a:pt x="1267" y="735"/>
                  </a:lnTo>
                  <a:lnTo>
                    <a:pt x="1265" y="734"/>
                  </a:lnTo>
                  <a:lnTo>
                    <a:pt x="1264" y="733"/>
                  </a:lnTo>
                  <a:lnTo>
                    <a:pt x="1263" y="732"/>
                  </a:lnTo>
                  <a:lnTo>
                    <a:pt x="1262" y="733"/>
                  </a:lnTo>
                  <a:lnTo>
                    <a:pt x="1261" y="733"/>
                  </a:lnTo>
                  <a:lnTo>
                    <a:pt x="1260" y="730"/>
                  </a:lnTo>
                  <a:lnTo>
                    <a:pt x="1260" y="729"/>
                  </a:lnTo>
                  <a:lnTo>
                    <a:pt x="1261" y="728"/>
                  </a:lnTo>
                  <a:lnTo>
                    <a:pt x="1262" y="729"/>
                  </a:lnTo>
                  <a:lnTo>
                    <a:pt x="1263" y="729"/>
                  </a:lnTo>
                  <a:lnTo>
                    <a:pt x="1264" y="728"/>
                  </a:lnTo>
                  <a:lnTo>
                    <a:pt x="1263" y="727"/>
                  </a:lnTo>
                  <a:lnTo>
                    <a:pt x="1263" y="726"/>
                  </a:lnTo>
                  <a:lnTo>
                    <a:pt x="1265" y="726"/>
                  </a:lnTo>
                  <a:lnTo>
                    <a:pt x="1265" y="723"/>
                  </a:lnTo>
                  <a:lnTo>
                    <a:pt x="1264" y="723"/>
                  </a:lnTo>
                  <a:lnTo>
                    <a:pt x="1264" y="721"/>
                  </a:lnTo>
                  <a:lnTo>
                    <a:pt x="1263" y="721"/>
                  </a:lnTo>
                  <a:lnTo>
                    <a:pt x="1262" y="721"/>
                  </a:lnTo>
                  <a:lnTo>
                    <a:pt x="1262" y="720"/>
                  </a:lnTo>
                  <a:lnTo>
                    <a:pt x="1262" y="719"/>
                  </a:lnTo>
                  <a:lnTo>
                    <a:pt x="1262" y="718"/>
                  </a:lnTo>
                  <a:lnTo>
                    <a:pt x="1261" y="716"/>
                  </a:lnTo>
                  <a:lnTo>
                    <a:pt x="1261" y="715"/>
                  </a:lnTo>
                  <a:lnTo>
                    <a:pt x="1262" y="715"/>
                  </a:lnTo>
                  <a:lnTo>
                    <a:pt x="1266" y="717"/>
                  </a:lnTo>
                  <a:lnTo>
                    <a:pt x="1267" y="717"/>
                  </a:lnTo>
                  <a:lnTo>
                    <a:pt x="1269" y="718"/>
                  </a:lnTo>
                  <a:lnTo>
                    <a:pt x="1269" y="718"/>
                  </a:lnTo>
                  <a:lnTo>
                    <a:pt x="1271" y="719"/>
                  </a:lnTo>
                  <a:lnTo>
                    <a:pt x="1271" y="718"/>
                  </a:lnTo>
                  <a:lnTo>
                    <a:pt x="1273" y="716"/>
                  </a:lnTo>
                  <a:lnTo>
                    <a:pt x="1273" y="714"/>
                  </a:lnTo>
                  <a:lnTo>
                    <a:pt x="1273" y="713"/>
                  </a:lnTo>
                  <a:lnTo>
                    <a:pt x="1269" y="711"/>
                  </a:lnTo>
                  <a:lnTo>
                    <a:pt x="1268" y="710"/>
                  </a:lnTo>
                  <a:lnTo>
                    <a:pt x="1269" y="708"/>
                  </a:lnTo>
                  <a:lnTo>
                    <a:pt x="1271" y="706"/>
                  </a:lnTo>
                  <a:lnTo>
                    <a:pt x="1272" y="706"/>
                  </a:lnTo>
                  <a:lnTo>
                    <a:pt x="1270" y="706"/>
                  </a:lnTo>
                  <a:lnTo>
                    <a:pt x="1269" y="707"/>
                  </a:lnTo>
                  <a:lnTo>
                    <a:pt x="1268" y="707"/>
                  </a:lnTo>
                  <a:lnTo>
                    <a:pt x="1267" y="706"/>
                  </a:lnTo>
                  <a:lnTo>
                    <a:pt x="1265" y="706"/>
                  </a:lnTo>
                  <a:lnTo>
                    <a:pt x="1264" y="706"/>
                  </a:lnTo>
                  <a:lnTo>
                    <a:pt x="1264" y="703"/>
                  </a:lnTo>
                  <a:lnTo>
                    <a:pt x="1266" y="702"/>
                  </a:lnTo>
                  <a:lnTo>
                    <a:pt x="1267" y="702"/>
                  </a:lnTo>
                  <a:lnTo>
                    <a:pt x="1267" y="699"/>
                  </a:lnTo>
                  <a:lnTo>
                    <a:pt x="1265" y="699"/>
                  </a:lnTo>
                  <a:lnTo>
                    <a:pt x="1264" y="700"/>
                  </a:lnTo>
                  <a:lnTo>
                    <a:pt x="1264" y="702"/>
                  </a:lnTo>
                  <a:lnTo>
                    <a:pt x="1264" y="703"/>
                  </a:lnTo>
                  <a:lnTo>
                    <a:pt x="1264" y="704"/>
                  </a:lnTo>
                  <a:lnTo>
                    <a:pt x="1260" y="707"/>
                  </a:lnTo>
                  <a:lnTo>
                    <a:pt x="1258" y="708"/>
                  </a:lnTo>
                  <a:lnTo>
                    <a:pt x="1256" y="708"/>
                  </a:lnTo>
                  <a:lnTo>
                    <a:pt x="1256" y="707"/>
                  </a:lnTo>
                  <a:lnTo>
                    <a:pt x="1255" y="707"/>
                  </a:lnTo>
                  <a:lnTo>
                    <a:pt x="1255" y="705"/>
                  </a:lnTo>
                  <a:lnTo>
                    <a:pt x="1256" y="705"/>
                  </a:lnTo>
                  <a:lnTo>
                    <a:pt x="1259" y="705"/>
                  </a:lnTo>
                  <a:lnTo>
                    <a:pt x="1259" y="705"/>
                  </a:lnTo>
                  <a:lnTo>
                    <a:pt x="1258" y="706"/>
                  </a:lnTo>
                  <a:lnTo>
                    <a:pt x="1259" y="706"/>
                  </a:lnTo>
                  <a:lnTo>
                    <a:pt x="1259" y="706"/>
                  </a:lnTo>
                  <a:lnTo>
                    <a:pt x="1260" y="704"/>
                  </a:lnTo>
                  <a:lnTo>
                    <a:pt x="1261" y="703"/>
                  </a:lnTo>
                  <a:lnTo>
                    <a:pt x="1262" y="702"/>
                  </a:lnTo>
                  <a:lnTo>
                    <a:pt x="1262" y="700"/>
                  </a:lnTo>
                  <a:lnTo>
                    <a:pt x="1263" y="699"/>
                  </a:lnTo>
                  <a:lnTo>
                    <a:pt x="1263" y="698"/>
                  </a:lnTo>
                  <a:lnTo>
                    <a:pt x="1263" y="696"/>
                  </a:lnTo>
                  <a:lnTo>
                    <a:pt x="1264" y="696"/>
                  </a:lnTo>
                  <a:lnTo>
                    <a:pt x="1264" y="697"/>
                  </a:lnTo>
                  <a:lnTo>
                    <a:pt x="1265" y="697"/>
                  </a:lnTo>
                  <a:lnTo>
                    <a:pt x="1266" y="696"/>
                  </a:lnTo>
                  <a:lnTo>
                    <a:pt x="1268" y="696"/>
                  </a:lnTo>
                  <a:lnTo>
                    <a:pt x="1268" y="696"/>
                  </a:lnTo>
                  <a:lnTo>
                    <a:pt x="1268" y="693"/>
                  </a:lnTo>
                  <a:lnTo>
                    <a:pt x="1269" y="691"/>
                  </a:lnTo>
                  <a:lnTo>
                    <a:pt x="1269" y="691"/>
                  </a:lnTo>
                  <a:lnTo>
                    <a:pt x="1267" y="689"/>
                  </a:lnTo>
                  <a:lnTo>
                    <a:pt x="1267" y="688"/>
                  </a:lnTo>
                  <a:lnTo>
                    <a:pt x="1269" y="687"/>
                  </a:lnTo>
                  <a:lnTo>
                    <a:pt x="1271" y="689"/>
                  </a:lnTo>
                  <a:lnTo>
                    <a:pt x="1272" y="691"/>
                  </a:lnTo>
                  <a:lnTo>
                    <a:pt x="1274" y="693"/>
                  </a:lnTo>
                  <a:lnTo>
                    <a:pt x="1275" y="693"/>
                  </a:lnTo>
                  <a:lnTo>
                    <a:pt x="1275" y="691"/>
                  </a:lnTo>
                  <a:lnTo>
                    <a:pt x="1275" y="691"/>
                  </a:lnTo>
                  <a:lnTo>
                    <a:pt x="1275" y="689"/>
                  </a:lnTo>
                  <a:lnTo>
                    <a:pt x="1276" y="689"/>
                  </a:lnTo>
                  <a:lnTo>
                    <a:pt x="1276" y="687"/>
                  </a:lnTo>
                  <a:lnTo>
                    <a:pt x="1275" y="687"/>
                  </a:lnTo>
                  <a:lnTo>
                    <a:pt x="1273" y="688"/>
                  </a:lnTo>
                  <a:lnTo>
                    <a:pt x="1271" y="688"/>
                  </a:lnTo>
                  <a:lnTo>
                    <a:pt x="1271" y="687"/>
                  </a:lnTo>
                  <a:lnTo>
                    <a:pt x="1271" y="686"/>
                  </a:lnTo>
                  <a:lnTo>
                    <a:pt x="1271" y="686"/>
                  </a:lnTo>
                  <a:lnTo>
                    <a:pt x="1273" y="686"/>
                  </a:lnTo>
                  <a:lnTo>
                    <a:pt x="1273" y="685"/>
                  </a:lnTo>
                  <a:lnTo>
                    <a:pt x="1275" y="685"/>
                  </a:lnTo>
                  <a:lnTo>
                    <a:pt x="1276" y="684"/>
                  </a:lnTo>
                  <a:lnTo>
                    <a:pt x="1278" y="684"/>
                  </a:lnTo>
                  <a:lnTo>
                    <a:pt x="1279" y="685"/>
                  </a:lnTo>
                  <a:lnTo>
                    <a:pt x="1279" y="691"/>
                  </a:lnTo>
                  <a:lnTo>
                    <a:pt x="1278" y="693"/>
                  </a:lnTo>
                  <a:lnTo>
                    <a:pt x="1278" y="694"/>
                  </a:lnTo>
                  <a:lnTo>
                    <a:pt x="1279" y="696"/>
                  </a:lnTo>
                  <a:lnTo>
                    <a:pt x="1281" y="694"/>
                  </a:lnTo>
                  <a:lnTo>
                    <a:pt x="1281" y="692"/>
                  </a:lnTo>
                  <a:lnTo>
                    <a:pt x="1282" y="692"/>
                  </a:lnTo>
                  <a:lnTo>
                    <a:pt x="1282" y="691"/>
                  </a:lnTo>
                  <a:lnTo>
                    <a:pt x="1286" y="694"/>
                  </a:lnTo>
                  <a:lnTo>
                    <a:pt x="1288" y="694"/>
                  </a:lnTo>
                  <a:lnTo>
                    <a:pt x="1288" y="691"/>
                  </a:lnTo>
                  <a:lnTo>
                    <a:pt x="1285" y="691"/>
                  </a:lnTo>
                  <a:lnTo>
                    <a:pt x="1284" y="689"/>
                  </a:lnTo>
                  <a:lnTo>
                    <a:pt x="1286" y="688"/>
                  </a:lnTo>
                  <a:lnTo>
                    <a:pt x="1289" y="689"/>
                  </a:lnTo>
                  <a:lnTo>
                    <a:pt x="1289" y="690"/>
                  </a:lnTo>
                  <a:lnTo>
                    <a:pt x="1289" y="690"/>
                  </a:lnTo>
                  <a:lnTo>
                    <a:pt x="1289" y="689"/>
                  </a:lnTo>
                  <a:lnTo>
                    <a:pt x="1289" y="688"/>
                  </a:lnTo>
                  <a:lnTo>
                    <a:pt x="1289" y="688"/>
                  </a:lnTo>
                  <a:lnTo>
                    <a:pt x="1288" y="688"/>
                  </a:lnTo>
                  <a:lnTo>
                    <a:pt x="1288" y="687"/>
                  </a:lnTo>
                  <a:lnTo>
                    <a:pt x="1289" y="687"/>
                  </a:lnTo>
                  <a:lnTo>
                    <a:pt x="1289" y="687"/>
                  </a:lnTo>
                  <a:lnTo>
                    <a:pt x="1290" y="686"/>
                  </a:lnTo>
                  <a:lnTo>
                    <a:pt x="1289" y="685"/>
                  </a:lnTo>
                  <a:lnTo>
                    <a:pt x="1289" y="685"/>
                  </a:lnTo>
                  <a:lnTo>
                    <a:pt x="1288" y="685"/>
                  </a:lnTo>
                  <a:lnTo>
                    <a:pt x="1287" y="685"/>
                  </a:lnTo>
                  <a:lnTo>
                    <a:pt x="1287" y="685"/>
                  </a:lnTo>
                  <a:lnTo>
                    <a:pt x="1285" y="685"/>
                  </a:lnTo>
                  <a:lnTo>
                    <a:pt x="1285" y="682"/>
                  </a:lnTo>
                  <a:lnTo>
                    <a:pt x="1286" y="681"/>
                  </a:lnTo>
                  <a:lnTo>
                    <a:pt x="1288" y="680"/>
                  </a:lnTo>
                  <a:lnTo>
                    <a:pt x="1289" y="679"/>
                  </a:lnTo>
                  <a:lnTo>
                    <a:pt x="1290" y="678"/>
                  </a:lnTo>
                  <a:lnTo>
                    <a:pt x="1289" y="677"/>
                  </a:lnTo>
                  <a:lnTo>
                    <a:pt x="1289" y="676"/>
                  </a:lnTo>
                  <a:lnTo>
                    <a:pt x="1291" y="676"/>
                  </a:lnTo>
                  <a:lnTo>
                    <a:pt x="1293" y="677"/>
                  </a:lnTo>
                  <a:lnTo>
                    <a:pt x="1295" y="677"/>
                  </a:lnTo>
                  <a:lnTo>
                    <a:pt x="1295" y="677"/>
                  </a:lnTo>
                  <a:lnTo>
                    <a:pt x="1296" y="677"/>
                  </a:lnTo>
                  <a:lnTo>
                    <a:pt x="1297" y="676"/>
                  </a:lnTo>
                  <a:lnTo>
                    <a:pt x="1300" y="676"/>
                  </a:lnTo>
                  <a:lnTo>
                    <a:pt x="1302" y="675"/>
                  </a:lnTo>
                  <a:lnTo>
                    <a:pt x="1303" y="675"/>
                  </a:lnTo>
                  <a:lnTo>
                    <a:pt x="1304" y="674"/>
                  </a:lnTo>
                  <a:lnTo>
                    <a:pt x="1306" y="674"/>
                  </a:lnTo>
                  <a:lnTo>
                    <a:pt x="1306" y="676"/>
                  </a:lnTo>
                  <a:lnTo>
                    <a:pt x="1304" y="677"/>
                  </a:lnTo>
                  <a:lnTo>
                    <a:pt x="1304" y="679"/>
                  </a:lnTo>
                  <a:lnTo>
                    <a:pt x="1305" y="680"/>
                  </a:lnTo>
                  <a:lnTo>
                    <a:pt x="1306" y="678"/>
                  </a:lnTo>
                  <a:lnTo>
                    <a:pt x="1308" y="677"/>
                  </a:lnTo>
                  <a:lnTo>
                    <a:pt x="1308" y="677"/>
                  </a:lnTo>
                  <a:lnTo>
                    <a:pt x="1309" y="677"/>
                  </a:lnTo>
                  <a:lnTo>
                    <a:pt x="1311" y="678"/>
                  </a:lnTo>
                  <a:lnTo>
                    <a:pt x="1314" y="678"/>
                  </a:lnTo>
                  <a:lnTo>
                    <a:pt x="1315" y="678"/>
                  </a:lnTo>
                  <a:lnTo>
                    <a:pt x="1317" y="678"/>
                  </a:lnTo>
                  <a:lnTo>
                    <a:pt x="1319" y="679"/>
                  </a:lnTo>
                  <a:lnTo>
                    <a:pt x="1319" y="678"/>
                  </a:lnTo>
                  <a:lnTo>
                    <a:pt x="1318" y="678"/>
                  </a:lnTo>
                  <a:lnTo>
                    <a:pt x="1318" y="677"/>
                  </a:lnTo>
                  <a:lnTo>
                    <a:pt x="1317" y="677"/>
                  </a:lnTo>
                  <a:lnTo>
                    <a:pt x="1316" y="677"/>
                  </a:lnTo>
                  <a:lnTo>
                    <a:pt x="1311" y="677"/>
                  </a:lnTo>
                  <a:lnTo>
                    <a:pt x="1311" y="675"/>
                  </a:lnTo>
                  <a:lnTo>
                    <a:pt x="1313" y="673"/>
                  </a:lnTo>
                  <a:lnTo>
                    <a:pt x="1315" y="673"/>
                  </a:lnTo>
                  <a:lnTo>
                    <a:pt x="1318" y="676"/>
                  </a:lnTo>
                  <a:lnTo>
                    <a:pt x="1319" y="676"/>
                  </a:lnTo>
                  <a:lnTo>
                    <a:pt x="1320" y="677"/>
                  </a:lnTo>
                  <a:lnTo>
                    <a:pt x="1321" y="677"/>
                  </a:lnTo>
                  <a:lnTo>
                    <a:pt x="1322" y="677"/>
                  </a:lnTo>
                  <a:lnTo>
                    <a:pt x="1323" y="677"/>
                  </a:lnTo>
                  <a:lnTo>
                    <a:pt x="1327" y="677"/>
                  </a:lnTo>
                  <a:lnTo>
                    <a:pt x="1327" y="677"/>
                  </a:lnTo>
                  <a:lnTo>
                    <a:pt x="1328" y="677"/>
                  </a:lnTo>
                  <a:lnTo>
                    <a:pt x="1329" y="675"/>
                  </a:lnTo>
                  <a:lnTo>
                    <a:pt x="1330" y="675"/>
                  </a:lnTo>
                  <a:lnTo>
                    <a:pt x="1331" y="676"/>
                  </a:lnTo>
                  <a:lnTo>
                    <a:pt x="1332" y="675"/>
                  </a:lnTo>
                  <a:lnTo>
                    <a:pt x="1333" y="674"/>
                  </a:lnTo>
                  <a:lnTo>
                    <a:pt x="1333" y="672"/>
                  </a:lnTo>
                  <a:lnTo>
                    <a:pt x="1333" y="671"/>
                  </a:lnTo>
                  <a:lnTo>
                    <a:pt x="1333" y="670"/>
                  </a:lnTo>
                  <a:lnTo>
                    <a:pt x="1335" y="668"/>
                  </a:lnTo>
                  <a:lnTo>
                    <a:pt x="1336" y="666"/>
                  </a:lnTo>
                  <a:lnTo>
                    <a:pt x="1338" y="664"/>
                  </a:lnTo>
                  <a:lnTo>
                    <a:pt x="1339" y="663"/>
                  </a:lnTo>
                  <a:lnTo>
                    <a:pt x="1341" y="662"/>
                  </a:lnTo>
                  <a:lnTo>
                    <a:pt x="1342" y="662"/>
                  </a:lnTo>
                  <a:lnTo>
                    <a:pt x="1342" y="661"/>
                  </a:lnTo>
                  <a:lnTo>
                    <a:pt x="1343" y="660"/>
                  </a:lnTo>
                  <a:lnTo>
                    <a:pt x="1344" y="660"/>
                  </a:lnTo>
                  <a:lnTo>
                    <a:pt x="1345" y="659"/>
                  </a:lnTo>
                  <a:lnTo>
                    <a:pt x="1346" y="659"/>
                  </a:lnTo>
                  <a:lnTo>
                    <a:pt x="1346" y="659"/>
                  </a:lnTo>
                  <a:lnTo>
                    <a:pt x="1348" y="657"/>
                  </a:lnTo>
                  <a:lnTo>
                    <a:pt x="1348" y="657"/>
                  </a:lnTo>
                  <a:lnTo>
                    <a:pt x="1349" y="656"/>
                  </a:lnTo>
                  <a:lnTo>
                    <a:pt x="1349" y="655"/>
                  </a:lnTo>
                  <a:lnTo>
                    <a:pt x="1350" y="653"/>
                  </a:lnTo>
                  <a:lnTo>
                    <a:pt x="1352" y="652"/>
                  </a:lnTo>
                  <a:lnTo>
                    <a:pt x="1353" y="652"/>
                  </a:lnTo>
                  <a:lnTo>
                    <a:pt x="1355" y="649"/>
                  </a:lnTo>
                  <a:lnTo>
                    <a:pt x="1357" y="649"/>
                  </a:lnTo>
                  <a:lnTo>
                    <a:pt x="1358" y="650"/>
                  </a:lnTo>
                  <a:lnTo>
                    <a:pt x="1360" y="648"/>
                  </a:lnTo>
                  <a:lnTo>
                    <a:pt x="1360" y="647"/>
                  </a:lnTo>
                  <a:lnTo>
                    <a:pt x="1361" y="644"/>
                  </a:lnTo>
                  <a:lnTo>
                    <a:pt x="1363" y="642"/>
                  </a:lnTo>
                  <a:lnTo>
                    <a:pt x="1365" y="641"/>
                  </a:lnTo>
                  <a:lnTo>
                    <a:pt x="1368" y="641"/>
                  </a:lnTo>
                  <a:lnTo>
                    <a:pt x="1368" y="641"/>
                  </a:lnTo>
                  <a:lnTo>
                    <a:pt x="1369" y="641"/>
                  </a:lnTo>
                  <a:lnTo>
                    <a:pt x="1372" y="640"/>
                  </a:lnTo>
                  <a:lnTo>
                    <a:pt x="1373" y="639"/>
                  </a:lnTo>
                  <a:lnTo>
                    <a:pt x="1376" y="638"/>
                  </a:lnTo>
                  <a:lnTo>
                    <a:pt x="1377" y="636"/>
                  </a:lnTo>
                  <a:lnTo>
                    <a:pt x="1379" y="636"/>
                  </a:lnTo>
                  <a:lnTo>
                    <a:pt x="1380" y="636"/>
                  </a:lnTo>
                  <a:lnTo>
                    <a:pt x="1380" y="638"/>
                  </a:lnTo>
                  <a:lnTo>
                    <a:pt x="1380" y="638"/>
                  </a:lnTo>
                  <a:lnTo>
                    <a:pt x="1379" y="638"/>
                  </a:lnTo>
                  <a:lnTo>
                    <a:pt x="1379" y="637"/>
                  </a:lnTo>
                  <a:lnTo>
                    <a:pt x="1378" y="637"/>
                  </a:lnTo>
                  <a:lnTo>
                    <a:pt x="1377" y="638"/>
                  </a:lnTo>
                  <a:lnTo>
                    <a:pt x="1378" y="639"/>
                  </a:lnTo>
                  <a:lnTo>
                    <a:pt x="1378" y="641"/>
                  </a:lnTo>
                  <a:lnTo>
                    <a:pt x="1379" y="641"/>
                  </a:lnTo>
                  <a:lnTo>
                    <a:pt x="1379" y="640"/>
                  </a:lnTo>
                  <a:lnTo>
                    <a:pt x="1380" y="640"/>
                  </a:lnTo>
                  <a:lnTo>
                    <a:pt x="1380" y="640"/>
                  </a:lnTo>
                  <a:lnTo>
                    <a:pt x="1381" y="639"/>
                  </a:lnTo>
                  <a:lnTo>
                    <a:pt x="1382" y="639"/>
                  </a:lnTo>
                  <a:lnTo>
                    <a:pt x="1383" y="637"/>
                  </a:lnTo>
                  <a:lnTo>
                    <a:pt x="1383" y="636"/>
                  </a:lnTo>
                  <a:lnTo>
                    <a:pt x="1384" y="636"/>
                  </a:lnTo>
                  <a:lnTo>
                    <a:pt x="1385" y="635"/>
                  </a:lnTo>
                  <a:lnTo>
                    <a:pt x="1387" y="635"/>
                  </a:lnTo>
                  <a:lnTo>
                    <a:pt x="1388" y="634"/>
                  </a:lnTo>
                  <a:lnTo>
                    <a:pt x="1388" y="633"/>
                  </a:lnTo>
                  <a:lnTo>
                    <a:pt x="1388" y="632"/>
                  </a:lnTo>
                  <a:lnTo>
                    <a:pt x="1390" y="630"/>
                  </a:lnTo>
                  <a:lnTo>
                    <a:pt x="1391" y="628"/>
                  </a:lnTo>
                  <a:lnTo>
                    <a:pt x="1392" y="628"/>
                  </a:lnTo>
                  <a:lnTo>
                    <a:pt x="1392" y="628"/>
                  </a:lnTo>
                  <a:lnTo>
                    <a:pt x="1394" y="627"/>
                  </a:lnTo>
                  <a:lnTo>
                    <a:pt x="1395" y="627"/>
                  </a:lnTo>
                  <a:lnTo>
                    <a:pt x="1396" y="626"/>
                  </a:lnTo>
                  <a:lnTo>
                    <a:pt x="1398" y="626"/>
                  </a:lnTo>
                  <a:lnTo>
                    <a:pt x="1399" y="625"/>
                  </a:lnTo>
                  <a:lnTo>
                    <a:pt x="1401" y="625"/>
                  </a:lnTo>
                  <a:close/>
                  <a:moveTo>
                    <a:pt x="1625" y="609"/>
                  </a:moveTo>
                  <a:lnTo>
                    <a:pt x="1624" y="609"/>
                  </a:lnTo>
                  <a:lnTo>
                    <a:pt x="1624" y="609"/>
                  </a:lnTo>
                  <a:lnTo>
                    <a:pt x="1624" y="608"/>
                  </a:lnTo>
                  <a:lnTo>
                    <a:pt x="1625" y="608"/>
                  </a:lnTo>
                  <a:lnTo>
                    <a:pt x="1626" y="608"/>
                  </a:lnTo>
                  <a:lnTo>
                    <a:pt x="1626" y="608"/>
                  </a:lnTo>
                  <a:lnTo>
                    <a:pt x="1626" y="609"/>
                  </a:lnTo>
                  <a:lnTo>
                    <a:pt x="1625" y="609"/>
                  </a:lnTo>
                  <a:close/>
                  <a:moveTo>
                    <a:pt x="1635" y="608"/>
                  </a:moveTo>
                  <a:lnTo>
                    <a:pt x="1633" y="609"/>
                  </a:lnTo>
                  <a:lnTo>
                    <a:pt x="1633" y="608"/>
                  </a:lnTo>
                  <a:lnTo>
                    <a:pt x="1632" y="608"/>
                  </a:lnTo>
                  <a:lnTo>
                    <a:pt x="1631" y="607"/>
                  </a:lnTo>
                  <a:lnTo>
                    <a:pt x="1631" y="606"/>
                  </a:lnTo>
                  <a:lnTo>
                    <a:pt x="1633" y="606"/>
                  </a:lnTo>
                  <a:lnTo>
                    <a:pt x="1635" y="607"/>
                  </a:lnTo>
                  <a:lnTo>
                    <a:pt x="1635" y="608"/>
                  </a:lnTo>
                  <a:close/>
                  <a:moveTo>
                    <a:pt x="1407" y="602"/>
                  </a:moveTo>
                  <a:lnTo>
                    <a:pt x="1406" y="603"/>
                  </a:lnTo>
                  <a:lnTo>
                    <a:pt x="1404" y="603"/>
                  </a:lnTo>
                  <a:lnTo>
                    <a:pt x="1404" y="604"/>
                  </a:lnTo>
                  <a:lnTo>
                    <a:pt x="1403" y="604"/>
                  </a:lnTo>
                  <a:lnTo>
                    <a:pt x="1401" y="603"/>
                  </a:lnTo>
                  <a:lnTo>
                    <a:pt x="1401" y="602"/>
                  </a:lnTo>
                  <a:lnTo>
                    <a:pt x="1404" y="602"/>
                  </a:lnTo>
                  <a:lnTo>
                    <a:pt x="1406" y="601"/>
                  </a:lnTo>
                  <a:lnTo>
                    <a:pt x="1407" y="602"/>
                  </a:lnTo>
                  <a:close/>
                  <a:moveTo>
                    <a:pt x="1651" y="592"/>
                  </a:moveTo>
                  <a:lnTo>
                    <a:pt x="1651" y="595"/>
                  </a:lnTo>
                  <a:lnTo>
                    <a:pt x="1650" y="596"/>
                  </a:lnTo>
                  <a:lnTo>
                    <a:pt x="1650" y="597"/>
                  </a:lnTo>
                  <a:lnTo>
                    <a:pt x="1650" y="598"/>
                  </a:lnTo>
                  <a:lnTo>
                    <a:pt x="1650" y="599"/>
                  </a:lnTo>
                  <a:lnTo>
                    <a:pt x="1649" y="599"/>
                  </a:lnTo>
                  <a:lnTo>
                    <a:pt x="1648" y="600"/>
                  </a:lnTo>
                  <a:lnTo>
                    <a:pt x="1646" y="601"/>
                  </a:lnTo>
                  <a:lnTo>
                    <a:pt x="1645" y="602"/>
                  </a:lnTo>
                  <a:lnTo>
                    <a:pt x="1644" y="602"/>
                  </a:lnTo>
                  <a:lnTo>
                    <a:pt x="1642" y="600"/>
                  </a:lnTo>
                  <a:lnTo>
                    <a:pt x="1642" y="597"/>
                  </a:lnTo>
                  <a:lnTo>
                    <a:pt x="1643" y="596"/>
                  </a:lnTo>
                  <a:lnTo>
                    <a:pt x="1643" y="595"/>
                  </a:lnTo>
                  <a:lnTo>
                    <a:pt x="1645" y="594"/>
                  </a:lnTo>
                  <a:lnTo>
                    <a:pt x="1646" y="594"/>
                  </a:lnTo>
                  <a:lnTo>
                    <a:pt x="1647" y="593"/>
                  </a:lnTo>
                  <a:lnTo>
                    <a:pt x="1649" y="593"/>
                  </a:lnTo>
                  <a:lnTo>
                    <a:pt x="1650" y="592"/>
                  </a:lnTo>
                  <a:lnTo>
                    <a:pt x="1651" y="592"/>
                  </a:lnTo>
                  <a:close/>
                  <a:moveTo>
                    <a:pt x="1297" y="587"/>
                  </a:moveTo>
                  <a:lnTo>
                    <a:pt x="1296" y="587"/>
                  </a:lnTo>
                  <a:lnTo>
                    <a:pt x="1295" y="585"/>
                  </a:lnTo>
                  <a:lnTo>
                    <a:pt x="1295" y="583"/>
                  </a:lnTo>
                  <a:lnTo>
                    <a:pt x="1297" y="582"/>
                  </a:lnTo>
                  <a:lnTo>
                    <a:pt x="1297" y="586"/>
                  </a:lnTo>
                  <a:lnTo>
                    <a:pt x="1297" y="587"/>
                  </a:lnTo>
                  <a:close/>
                  <a:moveTo>
                    <a:pt x="1300" y="580"/>
                  </a:moveTo>
                  <a:lnTo>
                    <a:pt x="1301" y="581"/>
                  </a:lnTo>
                  <a:lnTo>
                    <a:pt x="1302" y="580"/>
                  </a:lnTo>
                  <a:lnTo>
                    <a:pt x="1302" y="580"/>
                  </a:lnTo>
                  <a:lnTo>
                    <a:pt x="1302" y="582"/>
                  </a:lnTo>
                  <a:lnTo>
                    <a:pt x="1302" y="582"/>
                  </a:lnTo>
                  <a:lnTo>
                    <a:pt x="1302" y="584"/>
                  </a:lnTo>
                  <a:lnTo>
                    <a:pt x="1302" y="584"/>
                  </a:lnTo>
                  <a:lnTo>
                    <a:pt x="1302" y="585"/>
                  </a:lnTo>
                  <a:lnTo>
                    <a:pt x="1301" y="585"/>
                  </a:lnTo>
                  <a:lnTo>
                    <a:pt x="1300" y="584"/>
                  </a:lnTo>
                  <a:lnTo>
                    <a:pt x="1300" y="582"/>
                  </a:lnTo>
                  <a:lnTo>
                    <a:pt x="1299" y="582"/>
                  </a:lnTo>
                  <a:lnTo>
                    <a:pt x="1299" y="580"/>
                  </a:lnTo>
                  <a:lnTo>
                    <a:pt x="1300" y="580"/>
                  </a:lnTo>
                  <a:close/>
                  <a:moveTo>
                    <a:pt x="1665" y="576"/>
                  </a:moveTo>
                  <a:lnTo>
                    <a:pt x="1663" y="577"/>
                  </a:lnTo>
                  <a:lnTo>
                    <a:pt x="1662" y="579"/>
                  </a:lnTo>
                  <a:lnTo>
                    <a:pt x="1662" y="580"/>
                  </a:lnTo>
                  <a:lnTo>
                    <a:pt x="1662" y="580"/>
                  </a:lnTo>
                  <a:lnTo>
                    <a:pt x="1662" y="582"/>
                  </a:lnTo>
                  <a:lnTo>
                    <a:pt x="1661" y="583"/>
                  </a:lnTo>
                  <a:lnTo>
                    <a:pt x="1658" y="586"/>
                  </a:lnTo>
                  <a:lnTo>
                    <a:pt x="1656" y="587"/>
                  </a:lnTo>
                  <a:lnTo>
                    <a:pt x="1654" y="588"/>
                  </a:lnTo>
                  <a:lnTo>
                    <a:pt x="1654" y="588"/>
                  </a:lnTo>
                  <a:lnTo>
                    <a:pt x="1652" y="590"/>
                  </a:lnTo>
                  <a:lnTo>
                    <a:pt x="1652" y="590"/>
                  </a:lnTo>
                  <a:lnTo>
                    <a:pt x="1650" y="589"/>
                  </a:lnTo>
                  <a:lnTo>
                    <a:pt x="1649" y="586"/>
                  </a:lnTo>
                  <a:lnTo>
                    <a:pt x="1649" y="584"/>
                  </a:lnTo>
                  <a:lnTo>
                    <a:pt x="1650" y="583"/>
                  </a:lnTo>
                  <a:lnTo>
                    <a:pt x="1651" y="583"/>
                  </a:lnTo>
                  <a:lnTo>
                    <a:pt x="1652" y="583"/>
                  </a:lnTo>
                  <a:lnTo>
                    <a:pt x="1653" y="582"/>
                  </a:lnTo>
                  <a:lnTo>
                    <a:pt x="1652" y="580"/>
                  </a:lnTo>
                  <a:lnTo>
                    <a:pt x="1652" y="579"/>
                  </a:lnTo>
                  <a:lnTo>
                    <a:pt x="1656" y="579"/>
                  </a:lnTo>
                  <a:lnTo>
                    <a:pt x="1657" y="578"/>
                  </a:lnTo>
                  <a:lnTo>
                    <a:pt x="1657" y="576"/>
                  </a:lnTo>
                  <a:lnTo>
                    <a:pt x="1657" y="575"/>
                  </a:lnTo>
                  <a:lnTo>
                    <a:pt x="1657" y="575"/>
                  </a:lnTo>
                  <a:lnTo>
                    <a:pt x="1658" y="574"/>
                  </a:lnTo>
                  <a:lnTo>
                    <a:pt x="1659" y="575"/>
                  </a:lnTo>
                  <a:lnTo>
                    <a:pt x="1660" y="575"/>
                  </a:lnTo>
                  <a:lnTo>
                    <a:pt x="1661" y="576"/>
                  </a:lnTo>
                  <a:lnTo>
                    <a:pt x="1664" y="574"/>
                  </a:lnTo>
                  <a:lnTo>
                    <a:pt x="1665" y="575"/>
                  </a:lnTo>
                  <a:lnTo>
                    <a:pt x="1665" y="576"/>
                  </a:lnTo>
                  <a:close/>
                  <a:moveTo>
                    <a:pt x="1378" y="573"/>
                  </a:moveTo>
                  <a:lnTo>
                    <a:pt x="1377" y="573"/>
                  </a:lnTo>
                  <a:lnTo>
                    <a:pt x="1375" y="572"/>
                  </a:lnTo>
                  <a:lnTo>
                    <a:pt x="1376" y="571"/>
                  </a:lnTo>
                  <a:lnTo>
                    <a:pt x="1377" y="571"/>
                  </a:lnTo>
                  <a:lnTo>
                    <a:pt x="1378" y="572"/>
                  </a:lnTo>
                  <a:lnTo>
                    <a:pt x="1378" y="573"/>
                  </a:lnTo>
                  <a:close/>
                  <a:moveTo>
                    <a:pt x="1305" y="569"/>
                  </a:moveTo>
                  <a:lnTo>
                    <a:pt x="1305" y="570"/>
                  </a:lnTo>
                  <a:lnTo>
                    <a:pt x="1305" y="571"/>
                  </a:lnTo>
                  <a:lnTo>
                    <a:pt x="1304" y="570"/>
                  </a:lnTo>
                  <a:lnTo>
                    <a:pt x="1304" y="570"/>
                  </a:lnTo>
                  <a:lnTo>
                    <a:pt x="1303" y="570"/>
                  </a:lnTo>
                  <a:lnTo>
                    <a:pt x="1303" y="569"/>
                  </a:lnTo>
                  <a:lnTo>
                    <a:pt x="1304" y="569"/>
                  </a:lnTo>
                  <a:lnTo>
                    <a:pt x="1304" y="569"/>
                  </a:lnTo>
                  <a:lnTo>
                    <a:pt x="1305" y="569"/>
                  </a:lnTo>
                  <a:close/>
                  <a:moveTo>
                    <a:pt x="1667" y="575"/>
                  </a:moveTo>
                  <a:lnTo>
                    <a:pt x="1666" y="575"/>
                  </a:lnTo>
                  <a:lnTo>
                    <a:pt x="1666" y="574"/>
                  </a:lnTo>
                  <a:lnTo>
                    <a:pt x="1666" y="572"/>
                  </a:lnTo>
                  <a:lnTo>
                    <a:pt x="1667" y="571"/>
                  </a:lnTo>
                  <a:lnTo>
                    <a:pt x="1667" y="569"/>
                  </a:lnTo>
                  <a:lnTo>
                    <a:pt x="1669" y="567"/>
                  </a:lnTo>
                  <a:lnTo>
                    <a:pt x="1672" y="567"/>
                  </a:lnTo>
                  <a:lnTo>
                    <a:pt x="1672" y="569"/>
                  </a:lnTo>
                  <a:lnTo>
                    <a:pt x="1672" y="570"/>
                  </a:lnTo>
                  <a:lnTo>
                    <a:pt x="1672" y="570"/>
                  </a:lnTo>
                  <a:lnTo>
                    <a:pt x="1672" y="572"/>
                  </a:lnTo>
                  <a:lnTo>
                    <a:pt x="1671" y="573"/>
                  </a:lnTo>
                  <a:lnTo>
                    <a:pt x="1670" y="573"/>
                  </a:lnTo>
                  <a:lnTo>
                    <a:pt x="1669" y="574"/>
                  </a:lnTo>
                  <a:lnTo>
                    <a:pt x="1667" y="575"/>
                  </a:lnTo>
                  <a:close/>
                  <a:moveTo>
                    <a:pt x="1306" y="564"/>
                  </a:moveTo>
                  <a:lnTo>
                    <a:pt x="1305" y="564"/>
                  </a:lnTo>
                  <a:lnTo>
                    <a:pt x="1305" y="564"/>
                  </a:lnTo>
                  <a:lnTo>
                    <a:pt x="1305" y="563"/>
                  </a:lnTo>
                  <a:lnTo>
                    <a:pt x="1305" y="563"/>
                  </a:lnTo>
                  <a:lnTo>
                    <a:pt x="1307" y="563"/>
                  </a:lnTo>
                  <a:lnTo>
                    <a:pt x="1307" y="563"/>
                  </a:lnTo>
                  <a:lnTo>
                    <a:pt x="1307" y="564"/>
                  </a:lnTo>
                  <a:lnTo>
                    <a:pt x="1307" y="564"/>
                  </a:lnTo>
                  <a:lnTo>
                    <a:pt x="1306" y="564"/>
                  </a:lnTo>
                  <a:close/>
                  <a:moveTo>
                    <a:pt x="1693" y="559"/>
                  </a:moveTo>
                  <a:lnTo>
                    <a:pt x="1691" y="561"/>
                  </a:lnTo>
                  <a:lnTo>
                    <a:pt x="1691" y="561"/>
                  </a:lnTo>
                  <a:lnTo>
                    <a:pt x="1690" y="561"/>
                  </a:lnTo>
                  <a:lnTo>
                    <a:pt x="1689" y="561"/>
                  </a:lnTo>
                  <a:lnTo>
                    <a:pt x="1688" y="559"/>
                  </a:lnTo>
                  <a:lnTo>
                    <a:pt x="1688" y="557"/>
                  </a:lnTo>
                  <a:lnTo>
                    <a:pt x="1689" y="556"/>
                  </a:lnTo>
                  <a:lnTo>
                    <a:pt x="1689" y="554"/>
                  </a:lnTo>
                  <a:lnTo>
                    <a:pt x="1690" y="554"/>
                  </a:lnTo>
                  <a:lnTo>
                    <a:pt x="1691" y="555"/>
                  </a:lnTo>
                  <a:lnTo>
                    <a:pt x="1692" y="556"/>
                  </a:lnTo>
                  <a:lnTo>
                    <a:pt x="1693" y="557"/>
                  </a:lnTo>
                  <a:lnTo>
                    <a:pt x="1692" y="557"/>
                  </a:lnTo>
                  <a:lnTo>
                    <a:pt x="1693" y="558"/>
                  </a:lnTo>
                  <a:lnTo>
                    <a:pt x="1693" y="559"/>
                  </a:lnTo>
                  <a:close/>
                  <a:moveTo>
                    <a:pt x="1695" y="553"/>
                  </a:moveTo>
                  <a:lnTo>
                    <a:pt x="1694" y="553"/>
                  </a:lnTo>
                  <a:lnTo>
                    <a:pt x="1694" y="553"/>
                  </a:lnTo>
                  <a:lnTo>
                    <a:pt x="1695" y="552"/>
                  </a:lnTo>
                  <a:lnTo>
                    <a:pt x="1695" y="552"/>
                  </a:lnTo>
                  <a:lnTo>
                    <a:pt x="1696" y="552"/>
                  </a:lnTo>
                  <a:lnTo>
                    <a:pt x="1696" y="553"/>
                  </a:lnTo>
                  <a:lnTo>
                    <a:pt x="1695" y="553"/>
                  </a:lnTo>
                  <a:close/>
                  <a:moveTo>
                    <a:pt x="1688" y="550"/>
                  </a:moveTo>
                  <a:lnTo>
                    <a:pt x="1688" y="554"/>
                  </a:lnTo>
                  <a:lnTo>
                    <a:pt x="1687" y="555"/>
                  </a:lnTo>
                  <a:lnTo>
                    <a:pt x="1685" y="555"/>
                  </a:lnTo>
                  <a:lnTo>
                    <a:pt x="1685" y="555"/>
                  </a:lnTo>
                  <a:lnTo>
                    <a:pt x="1684" y="555"/>
                  </a:lnTo>
                  <a:lnTo>
                    <a:pt x="1684" y="555"/>
                  </a:lnTo>
                  <a:lnTo>
                    <a:pt x="1682" y="554"/>
                  </a:lnTo>
                  <a:lnTo>
                    <a:pt x="1683" y="552"/>
                  </a:lnTo>
                  <a:lnTo>
                    <a:pt x="1683" y="552"/>
                  </a:lnTo>
                  <a:lnTo>
                    <a:pt x="1684" y="552"/>
                  </a:lnTo>
                  <a:lnTo>
                    <a:pt x="1685" y="553"/>
                  </a:lnTo>
                  <a:lnTo>
                    <a:pt x="1686" y="553"/>
                  </a:lnTo>
                  <a:lnTo>
                    <a:pt x="1686" y="552"/>
                  </a:lnTo>
                  <a:lnTo>
                    <a:pt x="1685" y="551"/>
                  </a:lnTo>
                  <a:lnTo>
                    <a:pt x="1685" y="550"/>
                  </a:lnTo>
                  <a:lnTo>
                    <a:pt x="1687" y="550"/>
                  </a:lnTo>
                  <a:lnTo>
                    <a:pt x="1688" y="550"/>
                  </a:lnTo>
                  <a:close/>
                  <a:moveTo>
                    <a:pt x="1697" y="551"/>
                  </a:moveTo>
                  <a:lnTo>
                    <a:pt x="1697" y="552"/>
                  </a:lnTo>
                  <a:lnTo>
                    <a:pt x="1696" y="551"/>
                  </a:lnTo>
                  <a:lnTo>
                    <a:pt x="1696" y="550"/>
                  </a:lnTo>
                  <a:lnTo>
                    <a:pt x="1697" y="550"/>
                  </a:lnTo>
                  <a:lnTo>
                    <a:pt x="1698" y="550"/>
                  </a:lnTo>
                  <a:lnTo>
                    <a:pt x="1699" y="550"/>
                  </a:lnTo>
                  <a:lnTo>
                    <a:pt x="1699" y="550"/>
                  </a:lnTo>
                  <a:lnTo>
                    <a:pt x="1698" y="551"/>
                  </a:lnTo>
                  <a:lnTo>
                    <a:pt x="1697" y="551"/>
                  </a:lnTo>
                  <a:close/>
                  <a:moveTo>
                    <a:pt x="1317" y="552"/>
                  </a:moveTo>
                  <a:lnTo>
                    <a:pt x="1315" y="552"/>
                  </a:lnTo>
                  <a:lnTo>
                    <a:pt x="1314" y="550"/>
                  </a:lnTo>
                  <a:lnTo>
                    <a:pt x="1314" y="550"/>
                  </a:lnTo>
                  <a:lnTo>
                    <a:pt x="1314" y="549"/>
                  </a:lnTo>
                  <a:lnTo>
                    <a:pt x="1316" y="549"/>
                  </a:lnTo>
                  <a:lnTo>
                    <a:pt x="1316" y="550"/>
                  </a:lnTo>
                  <a:lnTo>
                    <a:pt x="1317" y="551"/>
                  </a:lnTo>
                  <a:lnTo>
                    <a:pt x="1317" y="552"/>
                  </a:lnTo>
                  <a:close/>
                  <a:moveTo>
                    <a:pt x="1689" y="548"/>
                  </a:moveTo>
                  <a:lnTo>
                    <a:pt x="1688" y="548"/>
                  </a:lnTo>
                  <a:lnTo>
                    <a:pt x="1688" y="547"/>
                  </a:lnTo>
                  <a:lnTo>
                    <a:pt x="1689" y="547"/>
                  </a:lnTo>
                  <a:lnTo>
                    <a:pt x="1689" y="547"/>
                  </a:lnTo>
                  <a:lnTo>
                    <a:pt x="1689" y="546"/>
                  </a:lnTo>
                  <a:lnTo>
                    <a:pt x="1689" y="546"/>
                  </a:lnTo>
                  <a:lnTo>
                    <a:pt x="1689" y="547"/>
                  </a:lnTo>
                  <a:lnTo>
                    <a:pt x="1689" y="547"/>
                  </a:lnTo>
                  <a:lnTo>
                    <a:pt x="1689" y="548"/>
                  </a:lnTo>
                  <a:close/>
                  <a:moveTo>
                    <a:pt x="1688" y="547"/>
                  </a:moveTo>
                  <a:lnTo>
                    <a:pt x="1687" y="547"/>
                  </a:lnTo>
                  <a:lnTo>
                    <a:pt x="1686" y="547"/>
                  </a:lnTo>
                  <a:lnTo>
                    <a:pt x="1686" y="547"/>
                  </a:lnTo>
                  <a:lnTo>
                    <a:pt x="1687" y="546"/>
                  </a:lnTo>
                  <a:lnTo>
                    <a:pt x="1687" y="545"/>
                  </a:lnTo>
                  <a:lnTo>
                    <a:pt x="1687" y="545"/>
                  </a:lnTo>
                  <a:lnTo>
                    <a:pt x="1687" y="544"/>
                  </a:lnTo>
                  <a:lnTo>
                    <a:pt x="1688" y="544"/>
                  </a:lnTo>
                  <a:lnTo>
                    <a:pt x="1688" y="545"/>
                  </a:lnTo>
                  <a:lnTo>
                    <a:pt x="1688" y="547"/>
                  </a:lnTo>
                  <a:close/>
                  <a:moveTo>
                    <a:pt x="1691" y="544"/>
                  </a:moveTo>
                  <a:lnTo>
                    <a:pt x="1691" y="545"/>
                  </a:lnTo>
                  <a:lnTo>
                    <a:pt x="1689" y="545"/>
                  </a:lnTo>
                  <a:lnTo>
                    <a:pt x="1689" y="543"/>
                  </a:lnTo>
                  <a:lnTo>
                    <a:pt x="1690" y="542"/>
                  </a:lnTo>
                  <a:lnTo>
                    <a:pt x="1691" y="542"/>
                  </a:lnTo>
                  <a:lnTo>
                    <a:pt x="1691" y="543"/>
                  </a:lnTo>
                  <a:lnTo>
                    <a:pt x="1691" y="544"/>
                  </a:lnTo>
                  <a:lnTo>
                    <a:pt x="1692" y="544"/>
                  </a:lnTo>
                  <a:lnTo>
                    <a:pt x="1691" y="544"/>
                  </a:lnTo>
                  <a:close/>
                  <a:moveTo>
                    <a:pt x="1317" y="546"/>
                  </a:moveTo>
                  <a:lnTo>
                    <a:pt x="1317" y="546"/>
                  </a:lnTo>
                  <a:lnTo>
                    <a:pt x="1316" y="546"/>
                  </a:lnTo>
                  <a:lnTo>
                    <a:pt x="1316" y="543"/>
                  </a:lnTo>
                  <a:lnTo>
                    <a:pt x="1317" y="542"/>
                  </a:lnTo>
                  <a:lnTo>
                    <a:pt x="1317" y="544"/>
                  </a:lnTo>
                  <a:lnTo>
                    <a:pt x="1317" y="546"/>
                  </a:lnTo>
                  <a:close/>
                  <a:moveTo>
                    <a:pt x="1689" y="544"/>
                  </a:moveTo>
                  <a:lnTo>
                    <a:pt x="1688" y="544"/>
                  </a:lnTo>
                  <a:lnTo>
                    <a:pt x="1688" y="544"/>
                  </a:lnTo>
                  <a:lnTo>
                    <a:pt x="1688" y="542"/>
                  </a:lnTo>
                  <a:lnTo>
                    <a:pt x="1688" y="542"/>
                  </a:lnTo>
                  <a:lnTo>
                    <a:pt x="1689" y="543"/>
                  </a:lnTo>
                  <a:lnTo>
                    <a:pt x="1689" y="544"/>
                  </a:lnTo>
                  <a:close/>
                  <a:moveTo>
                    <a:pt x="1660" y="546"/>
                  </a:moveTo>
                  <a:lnTo>
                    <a:pt x="1658" y="547"/>
                  </a:lnTo>
                  <a:lnTo>
                    <a:pt x="1655" y="546"/>
                  </a:lnTo>
                  <a:lnTo>
                    <a:pt x="1654" y="545"/>
                  </a:lnTo>
                  <a:lnTo>
                    <a:pt x="1653" y="544"/>
                  </a:lnTo>
                  <a:lnTo>
                    <a:pt x="1653" y="543"/>
                  </a:lnTo>
                  <a:lnTo>
                    <a:pt x="1654" y="542"/>
                  </a:lnTo>
                  <a:lnTo>
                    <a:pt x="1655" y="542"/>
                  </a:lnTo>
                  <a:lnTo>
                    <a:pt x="1655" y="542"/>
                  </a:lnTo>
                  <a:lnTo>
                    <a:pt x="1656" y="542"/>
                  </a:lnTo>
                  <a:lnTo>
                    <a:pt x="1656" y="543"/>
                  </a:lnTo>
                  <a:lnTo>
                    <a:pt x="1657" y="544"/>
                  </a:lnTo>
                  <a:lnTo>
                    <a:pt x="1658" y="544"/>
                  </a:lnTo>
                  <a:lnTo>
                    <a:pt x="1660" y="546"/>
                  </a:lnTo>
                  <a:close/>
                  <a:moveTo>
                    <a:pt x="1692" y="542"/>
                  </a:moveTo>
                  <a:lnTo>
                    <a:pt x="1692" y="542"/>
                  </a:lnTo>
                  <a:lnTo>
                    <a:pt x="1691" y="541"/>
                  </a:lnTo>
                  <a:lnTo>
                    <a:pt x="1691" y="541"/>
                  </a:lnTo>
                  <a:lnTo>
                    <a:pt x="1691" y="541"/>
                  </a:lnTo>
                  <a:lnTo>
                    <a:pt x="1692" y="541"/>
                  </a:lnTo>
                  <a:lnTo>
                    <a:pt x="1692" y="541"/>
                  </a:lnTo>
                  <a:lnTo>
                    <a:pt x="1692" y="542"/>
                  </a:lnTo>
                  <a:close/>
                  <a:moveTo>
                    <a:pt x="1372" y="539"/>
                  </a:moveTo>
                  <a:lnTo>
                    <a:pt x="1372" y="539"/>
                  </a:lnTo>
                  <a:lnTo>
                    <a:pt x="1375" y="539"/>
                  </a:lnTo>
                  <a:lnTo>
                    <a:pt x="1375" y="540"/>
                  </a:lnTo>
                  <a:lnTo>
                    <a:pt x="1375" y="541"/>
                  </a:lnTo>
                  <a:lnTo>
                    <a:pt x="1376" y="542"/>
                  </a:lnTo>
                  <a:lnTo>
                    <a:pt x="1374" y="543"/>
                  </a:lnTo>
                  <a:lnTo>
                    <a:pt x="1375" y="545"/>
                  </a:lnTo>
                  <a:lnTo>
                    <a:pt x="1375" y="546"/>
                  </a:lnTo>
                  <a:lnTo>
                    <a:pt x="1374" y="546"/>
                  </a:lnTo>
                  <a:lnTo>
                    <a:pt x="1374" y="545"/>
                  </a:lnTo>
                  <a:lnTo>
                    <a:pt x="1372" y="545"/>
                  </a:lnTo>
                  <a:lnTo>
                    <a:pt x="1372" y="546"/>
                  </a:lnTo>
                  <a:lnTo>
                    <a:pt x="1369" y="548"/>
                  </a:lnTo>
                  <a:lnTo>
                    <a:pt x="1369" y="549"/>
                  </a:lnTo>
                  <a:lnTo>
                    <a:pt x="1369" y="551"/>
                  </a:lnTo>
                  <a:lnTo>
                    <a:pt x="1368" y="552"/>
                  </a:lnTo>
                  <a:lnTo>
                    <a:pt x="1367" y="552"/>
                  </a:lnTo>
                  <a:lnTo>
                    <a:pt x="1367" y="553"/>
                  </a:lnTo>
                  <a:lnTo>
                    <a:pt x="1366" y="554"/>
                  </a:lnTo>
                  <a:lnTo>
                    <a:pt x="1366" y="558"/>
                  </a:lnTo>
                  <a:lnTo>
                    <a:pt x="1366" y="559"/>
                  </a:lnTo>
                  <a:lnTo>
                    <a:pt x="1366" y="560"/>
                  </a:lnTo>
                  <a:lnTo>
                    <a:pt x="1365" y="561"/>
                  </a:lnTo>
                  <a:lnTo>
                    <a:pt x="1361" y="562"/>
                  </a:lnTo>
                  <a:lnTo>
                    <a:pt x="1361" y="563"/>
                  </a:lnTo>
                  <a:lnTo>
                    <a:pt x="1361" y="566"/>
                  </a:lnTo>
                  <a:lnTo>
                    <a:pt x="1361" y="566"/>
                  </a:lnTo>
                  <a:lnTo>
                    <a:pt x="1361" y="568"/>
                  </a:lnTo>
                  <a:lnTo>
                    <a:pt x="1359" y="569"/>
                  </a:lnTo>
                  <a:lnTo>
                    <a:pt x="1358" y="571"/>
                  </a:lnTo>
                  <a:lnTo>
                    <a:pt x="1356" y="571"/>
                  </a:lnTo>
                  <a:lnTo>
                    <a:pt x="1354" y="570"/>
                  </a:lnTo>
                  <a:lnTo>
                    <a:pt x="1355" y="569"/>
                  </a:lnTo>
                  <a:lnTo>
                    <a:pt x="1355" y="568"/>
                  </a:lnTo>
                  <a:lnTo>
                    <a:pt x="1354" y="567"/>
                  </a:lnTo>
                  <a:lnTo>
                    <a:pt x="1353" y="566"/>
                  </a:lnTo>
                  <a:lnTo>
                    <a:pt x="1353" y="565"/>
                  </a:lnTo>
                  <a:lnTo>
                    <a:pt x="1353" y="563"/>
                  </a:lnTo>
                  <a:lnTo>
                    <a:pt x="1353" y="563"/>
                  </a:lnTo>
                  <a:lnTo>
                    <a:pt x="1353" y="562"/>
                  </a:lnTo>
                  <a:lnTo>
                    <a:pt x="1355" y="560"/>
                  </a:lnTo>
                  <a:lnTo>
                    <a:pt x="1353" y="558"/>
                  </a:lnTo>
                  <a:lnTo>
                    <a:pt x="1352" y="558"/>
                  </a:lnTo>
                  <a:lnTo>
                    <a:pt x="1351" y="557"/>
                  </a:lnTo>
                  <a:lnTo>
                    <a:pt x="1353" y="557"/>
                  </a:lnTo>
                  <a:lnTo>
                    <a:pt x="1354" y="556"/>
                  </a:lnTo>
                  <a:lnTo>
                    <a:pt x="1354" y="555"/>
                  </a:lnTo>
                  <a:lnTo>
                    <a:pt x="1352" y="554"/>
                  </a:lnTo>
                  <a:lnTo>
                    <a:pt x="1351" y="554"/>
                  </a:lnTo>
                  <a:lnTo>
                    <a:pt x="1350" y="552"/>
                  </a:lnTo>
                  <a:lnTo>
                    <a:pt x="1350" y="549"/>
                  </a:lnTo>
                  <a:lnTo>
                    <a:pt x="1352" y="547"/>
                  </a:lnTo>
                  <a:lnTo>
                    <a:pt x="1352" y="545"/>
                  </a:lnTo>
                  <a:lnTo>
                    <a:pt x="1353" y="544"/>
                  </a:lnTo>
                  <a:lnTo>
                    <a:pt x="1355" y="544"/>
                  </a:lnTo>
                  <a:lnTo>
                    <a:pt x="1355" y="543"/>
                  </a:lnTo>
                  <a:lnTo>
                    <a:pt x="1357" y="543"/>
                  </a:lnTo>
                  <a:lnTo>
                    <a:pt x="1357" y="543"/>
                  </a:lnTo>
                  <a:lnTo>
                    <a:pt x="1361" y="543"/>
                  </a:lnTo>
                  <a:lnTo>
                    <a:pt x="1361" y="543"/>
                  </a:lnTo>
                  <a:lnTo>
                    <a:pt x="1362" y="543"/>
                  </a:lnTo>
                  <a:lnTo>
                    <a:pt x="1362" y="542"/>
                  </a:lnTo>
                  <a:lnTo>
                    <a:pt x="1363" y="541"/>
                  </a:lnTo>
                  <a:lnTo>
                    <a:pt x="1364" y="541"/>
                  </a:lnTo>
                  <a:lnTo>
                    <a:pt x="1364" y="541"/>
                  </a:lnTo>
                  <a:lnTo>
                    <a:pt x="1366" y="541"/>
                  </a:lnTo>
                  <a:lnTo>
                    <a:pt x="1367" y="542"/>
                  </a:lnTo>
                  <a:lnTo>
                    <a:pt x="1369" y="542"/>
                  </a:lnTo>
                  <a:lnTo>
                    <a:pt x="1369" y="540"/>
                  </a:lnTo>
                  <a:lnTo>
                    <a:pt x="1370" y="539"/>
                  </a:lnTo>
                  <a:lnTo>
                    <a:pt x="1372" y="539"/>
                  </a:lnTo>
                  <a:close/>
                  <a:moveTo>
                    <a:pt x="1699" y="537"/>
                  </a:moveTo>
                  <a:lnTo>
                    <a:pt x="1699" y="538"/>
                  </a:lnTo>
                  <a:lnTo>
                    <a:pt x="1698" y="538"/>
                  </a:lnTo>
                  <a:lnTo>
                    <a:pt x="1697" y="538"/>
                  </a:lnTo>
                  <a:lnTo>
                    <a:pt x="1697" y="537"/>
                  </a:lnTo>
                  <a:lnTo>
                    <a:pt x="1697" y="536"/>
                  </a:lnTo>
                  <a:lnTo>
                    <a:pt x="1699" y="536"/>
                  </a:lnTo>
                  <a:lnTo>
                    <a:pt x="1699" y="537"/>
                  </a:lnTo>
                  <a:close/>
                  <a:moveTo>
                    <a:pt x="1693" y="535"/>
                  </a:moveTo>
                  <a:lnTo>
                    <a:pt x="1692" y="535"/>
                  </a:lnTo>
                  <a:lnTo>
                    <a:pt x="1691" y="535"/>
                  </a:lnTo>
                  <a:lnTo>
                    <a:pt x="1691" y="534"/>
                  </a:lnTo>
                  <a:lnTo>
                    <a:pt x="1692" y="533"/>
                  </a:lnTo>
                  <a:lnTo>
                    <a:pt x="1692" y="533"/>
                  </a:lnTo>
                  <a:lnTo>
                    <a:pt x="1693" y="534"/>
                  </a:lnTo>
                  <a:lnTo>
                    <a:pt x="1693" y="535"/>
                  </a:lnTo>
                  <a:close/>
                  <a:moveTo>
                    <a:pt x="1694" y="533"/>
                  </a:moveTo>
                  <a:lnTo>
                    <a:pt x="1694" y="533"/>
                  </a:lnTo>
                  <a:lnTo>
                    <a:pt x="1693" y="533"/>
                  </a:lnTo>
                  <a:lnTo>
                    <a:pt x="1693" y="532"/>
                  </a:lnTo>
                  <a:lnTo>
                    <a:pt x="1694" y="532"/>
                  </a:lnTo>
                  <a:lnTo>
                    <a:pt x="1694" y="532"/>
                  </a:lnTo>
                  <a:lnTo>
                    <a:pt x="1695" y="533"/>
                  </a:lnTo>
                  <a:lnTo>
                    <a:pt x="1695" y="533"/>
                  </a:lnTo>
                  <a:lnTo>
                    <a:pt x="1694" y="533"/>
                  </a:lnTo>
                  <a:close/>
                  <a:moveTo>
                    <a:pt x="1339" y="532"/>
                  </a:moveTo>
                  <a:lnTo>
                    <a:pt x="1341" y="534"/>
                  </a:lnTo>
                  <a:lnTo>
                    <a:pt x="1342" y="534"/>
                  </a:lnTo>
                  <a:lnTo>
                    <a:pt x="1343" y="533"/>
                  </a:lnTo>
                  <a:lnTo>
                    <a:pt x="1343" y="534"/>
                  </a:lnTo>
                  <a:lnTo>
                    <a:pt x="1344" y="537"/>
                  </a:lnTo>
                  <a:lnTo>
                    <a:pt x="1341" y="541"/>
                  </a:lnTo>
                  <a:lnTo>
                    <a:pt x="1341" y="542"/>
                  </a:lnTo>
                  <a:lnTo>
                    <a:pt x="1341" y="543"/>
                  </a:lnTo>
                  <a:lnTo>
                    <a:pt x="1340" y="544"/>
                  </a:lnTo>
                  <a:lnTo>
                    <a:pt x="1337" y="544"/>
                  </a:lnTo>
                  <a:lnTo>
                    <a:pt x="1336" y="543"/>
                  </a:lnTo>
                  <a:lnTo>
                    <a:pt x="1334" y="543"/>
                  </a:lnTo>
                  <a:lnTo>
                    <a:pt x="1333" y="542"/>
                  </a:lnTo>
                  <a:lnTo>
                    <a:pt x="1332" y="542"/>
                  </a:lnTo>
                  <a:lnTo>
                    <a:pt x="1332" y="541"/>
                  </a:lnTo>
                  <a:lnTo>
                    <a:pt x="1332" y="540"/>
                  </a:lnTo>
                  <a:lnTo>
                    <a:pt x="1333" y="539"/>
                  </a:lnTo>
                  <a:lnTo>
                    <a:pt x="1333" y="538"/>
                  </a:lnTo>
                  <a:lnTo>
                    <a:pt x="1332" y="537"/>
                  </a:lnTo>
                  <a:lnTo>
                    <a:pt x="1332" y="534"/>
                  </a:lnTo>
                  <a:lnTo>
                    <a:pt x="1331" y="533"/>
                  </a:lnTo>
                  <a:lnTo>
                    <a:pt x="1331" y="533"/>
                  </a:lnTo>
                  <a:lnTo>
                    <a:pt x="1331" y="532"/>
                  </a:lnTo>
                  <a:lnTo>
                    <a:pt x="1332" y="532"/>
                  </a:lnTo>
                  <a:lnTo>
                    <a:pt x="1332" y="534"/>
                  </a:lnTo>
                  <a:lnTo>
                    <a:pt x="1333" y="534"/>
                  </a:lnTo>
                  <a:lnTo>
                    <a:pt x="1333" y="533"/>
                  </a:lnTo>
                  <a:lnTo>
                    <a:pt x="1335" y="532"/>
                  </a:lnTo>
                  <a:lnTo>
                    <a:pt x="1339" y="532"/>
                  </a:lnTo>
                  <a:close/>
                  <a:moveTo>
                    <a:pt x="1327" y="528"/>
                  </a:moveTo>
                  <a:lnTo>
                    <a:pt x="1329" y="530"/>
                  </a:lnTo>
                  <a:lnTo>
                    <a:pt x="1327" y="530"/>
                  </a:lnTo>
                  <a:lnTo>
                    <a:pt x="1327" y="530"/>
                  </a:lnTo>
                  <a:lnTo>
                    <a:pt x="1322" y="530"/>
                  </a:lnTo>
                  <a:lnTo>
                    <a:pt x="1321" y="528"/>
                  </a:lnTo>
                  <a:lnTo>
                    <a:pt x="1322" y="527"/>
                  </a:lnTo>
                  <a:lnTo>
                    <a:pt x="1323" y="527"/>
                  </a:lnTo>
                  <a:lnTo>
                    <a:pt x="1323" y="527"/>
                  </a:lnTo>
                  <a:lnTo>
                    <a:pt x="1325" y="527"/>
                  </a:lnTo>
                  <a:lnTo>
                    <a:pt x="1327" y="528"/>
                  </a:lnTo>
                  <a:close/>
                  <a:moveTo>
                    <a:pt x="1390" y="523"/>
                  </a:moveTo>
                  <a:lnTo>
                    <a:pt x="1389" y="523"/>
                  </a:lnTo>
                  <a:lnTo>
                    <a:pt x="1387" y="521"/>
                  </a:lnTo>
                  <a:lnTo>
                    <a:pt x="1387" y="520"/>
                  </a:lnTo>
                  <a:lnTo>
                    <a:pt x="1389" y="520"/>
                  </a:lnTo>
                  <a:lnTo>
                    <a:pt x="1390" y="519"/>
                  </a:lnTo>
                  <a:lnTo>
                    <a:pt x="1391" y="520"/>
                  </a:lnTo>
                  <a:lnTo>
                    <a:pt x="1391" y="521"/>
                  </a:lnTo>
                  <a:lnTo>
                    <a:pt x="1390" y="523"/>
                  </a:lnTo>
                  <a:close/>
                  <a:moveTo>
                    <a:pt x="1380" y="523"/>
                  </a:moveTo>
                  <a:lnTo>
                    <a:pt x="1378" y="525"/>
                  </a:lnTo>
                  <a:lnTo>
                    <a:pt x="1378" y="525"/>
                  </a:lnTo>
                  <a:lnTo>
                    <a:pt x="1377" y="524"/>
                  </a:lnTo>
                  <a:lnTo>
                    <a:pt x="1377" y="523"/>
                  </a:lnTo>
                  <a:lnTo>
                    <a:pt x="1379" y="520"/>
                  </a:lnTo>
                  <a:lnTo>
                    <a:pt x="1379" y="519"/>
                  </a:lnTo>
                  <a:lnTo>
                    <a:pt x="1380" y="519"/>
                  </a:lnTo>
                  <a:lnTo>
                    <a:pt x="1380" y="523"/>
                  </a:lnTo>
                  <a:close/>
                  <a:moveTo>
                    <a:pt x="1366" y="512"/>
                  </a:moveTo>
                  <a:lnTo>
                    <a:pt x="1365" y="512"/>
                  </a:lnTo>
                  <a:lnTo>
                    <a:pt x="1364" y="512"/>
                  </a:lnTo>
                  <a:lnTo>
                    <a:pt x="1364" y="511"/>
                  </a:lnTo>
                  <a:lnTo>
                    <a:pt x="1364" y="511"/>
                  </a:lnTo>
                  <a:lnTo>
                    <a:pt x="1364" y="511"/>
                  </a:lnTo>
                  <a:lnTo>
                    <a:pt x="1365" y="511"/>
                  </a:lnTo>
                  <a:lnTo>
                    <a:pt x="1366" y="511"/>
                  </a:lnTo>
                  <a:lnTo>
                    <a:pt x="1366" y="512"/>
                  </a:lnTo>
                  <a:close/>
                  <a:moveTo>
                    <a:pt x="1481" y="513"/>
                  </a:moveTo>
                  <a:lnTo>
                    <a:pt x="1481" y="513"/>
                  </a:lnTo>
                  <a:lnTo>
                    <a:pt x="1480" y="511"/>
                  </a:lnTo>
                  <a:lnTo>
                    <a:pt x="1480" y="510"/>
                  </a:lnTo>
                  <a:lnTo>
                    <a:pt x="1481" y="509"/>
                  </a:lnTo>
                  <a:lnTo>
                    <a:pt x="1482" y="510"/>
                  </a:lnTo>
                  <a:lnTo>
                    <a:pt x="1483" y="512"/>
                  </a:lnTo>
                  <a:lnTo>
                    <a:pt x="1481" y="513"/>
                  </a:lnTo>
                  <a:close/>
                  <a:moveTo>
                    <a:pt x="1755" y="519"/>
                  </a:moveTo>
                  <a:lnTo>
                    <a:pt x="1754" y="519"/>
                  </a:lnTo>
                  <a:lnTo>
                    <a:pt x="1750" y="517"/>
                  </a:lnTo>
                  <a:lnTo>
                    <a:pt x="1750" y="516"/>
                  </a:lnTo>
                  <a:lnTo>
                    <a:pt x="1751" y="515"/>
                  </a:lnTo>
                  <a:lnTo>
                    <a:pt x="1751" y="511"/>
                  </a:lnTo>
                  <a:lnTo>
                    <a:pt x="1750" y="510"/>
                  </a:lnTo>
                  <a:lnTo>
                    <a:pt x="1750" y="509"/>
                  </a:lnTo>
                  <a:lnTo>
                    <a:pt x="1751" y="509"/>
                  </a:lnTo>
                  <a:lnTo>
                    <a:pt x="1751" y="507"/>
                  </a:lnTo>
                  <a:lnTo>
                    <a:pt x="1753" y="504"/>
                  </a:lnTo>
                  <a:lnTo>
                    <a:pt x="1756" y="504"/>
                  </a:lnTo>
                  <a:lnTo>
                    <a:pt x="1756" y="504"/>
                  </a:lnTo>
                  <a:lnTo>
                    <a:pt x="1758" y="504"/>
                  </a:lnTo>
                  <a:lnTo>
                    <a:pt x="1758" y="504"/>
                  </a:lnTo>
                  <a:lnTo>
                    <a:pt x="1760" y="505"/>
                  </a:lnTo>
                  <a:lnTo>
                    <a:pt x="1761" y="506"/>
                  </a:lnTo>
                  <a:lnTo>
                    <a:pt x="1761" y="507"/>
                  </a:lnTo>
                  <a:lnTo>
                    <a:pt x="1761" y="511"/>
                  </a:lnTo>
                  <a:lnTo>
                    <a:pt x="1759" y="515"/>
                  </a:lnTo>
                  <a:lnTo>
                    <a:pt x="1759" y="517"/>
                  </a:lnTo>
                  <a:lnTo>
                    <a:pt x="1758" y="518"/>
                  </a:lnTo>
                  <a:lnTo>
                    <a:pt x="1755" y="519"/>
                  </a:lnTo>
                  <a:close/>
                  <a:moveTo>
                    <a:pt x="1743" y="505"/>
                  </a:moveTo>
                  <a:lnTo>
                    <a:pt x="1739" y="505"/>
                  </a:lnTo>
                  <a:lnTo>
                    <a:pt x="1738" y="503"/>
                  </a:lnTo>
                  <a:lnTo>
                    <a:pt x="1738" y="503"/>
                  </a:lnTo>
                  <a:lnTo>
                    <a:pt x="1738" y="502"/>
                  </a:lnTo>
                  <a:lnTo>
                    <a:pt x="1740" y="502"/>
                  </a:lnTo>
                  <a:lnTo>
                    <a:pt x="1741" y="502"/>
                  </a:lnTo>
                  <a:lnTo>
                    <a:pt x="1743" y="504"/>
                  </a:lnTo>
                  <a:lnTo>
                    <a:pt x="1743" y="505"/>
                  </a:lnTo>
                  <a:close/>
                  <a:moveTo>
                    <a:pt x="1397" y="501"/>
                  </a:moveTo>
                  <a:lnTo>
                    <a:pt x="1397" y="506"/>
                  </a:lnTo>
                  <a:lnTo>
                    <a:pt x="1396" y="508"/>
                  </a:lnTo>
                  <a:lnTo>
                    <a:pt x="1396" y="508"/>
                  </a:lnTo>
                  <a:lnTo>
                    <a:pt x="1394" y="509"/>
                  </a:lnTo>
                  <a:lnTo>
                    <a:pt x="1392" y="512"/>
                  </a:lnTo>
                  <a:lnTo>
                    <a:pt x="1391" y="512"/>
                  </a:lnTo>
                  <a:lnTo>
                    <a:pt x="1390" y="514"/>
                  </a:lnTo>
                  <a:lnTo>
                    <a:pt x="1390" y="514"/>
                  </a:lnTo>
                  <a:lnTo>
                    <a:pt x="1388" y="515"/>
                  </a:lnTo>
                  <a:lnTo>
                    <a:pt x="1388" y="517"/>
                  </a:lnTo>
                  <a:lnTo>
                    <a:pt x="1387" y="517"/>
                  </a:lnTo>
                  <a:lnTo>
                    <a:pt x="1385" y="517"/>
                  </a:lnTo>
                  <a:lnTo>
                    <a:pt x="1385" y="516"/>
                  </a:lnTo>
                  <a:lnTo>
                    <a:pt x="1382" y="517"/>
                  </a:lnTo>
                  <a:lnTo>
                    <a:pt x="1380" y="515"/>
                  </a:lnTo>
                  <a:lnTo>
                    <a:pt x="1380" y="514"/>
                  </a:lnTo>
                  <a:lnTo>
                    <a:pt x="1380" y="514"/>
                  </a:lnTo>
                  <a:lnTo>
                    <a:pt x="1380" y="510"/>
                  </a:lnTo>
                  <a:lnTo>
                    <a:pt x="1380" y="509"/>
                  </a:lnTo>
                  <a:lnTo>
                    <a:pt x="1379" y="508"/>
                  </a:lnTo>
                  <a:lnTo>
                    <a:pt x="1378" y="507"/>
                  </a:lnTo>
                  <a:lnTo>
                    <a:pt x="1379" y="505"/>
                  </a:lnTo>
                  <a:lnTo>
                    <a:pt x="1381" y="505"/>
                  </a:lnTo>
                  <a:lnTo>
                    <a:pt x="1381" y="502"/>
                  </a:lnTo>
                  <a:lnTo>
                    <a:pt x="1383" y="500"/>
                  </a:lnTo>
                  <a:lnTo>
                    <a:pt x="1384" y="500"/>
                  </a:lnTo>
                  <a:lnTo>
                    <a:pt x="1384" y="501"/>
                  </a:lnTo>
                  <a:lnTo>
                    <a:pt x="1386" y="501"/>
                  </a:lnTo>
                  <a:lnTo>
                    <a:pt x="1387" y="500"/>
                  </a:lnTo>
                  <a:lnTo>
                    <a:pt x="1389" y="501"/>
                  </a:lnTo>
                  <a:lnTo>
                    <a:pt x="1390" y="501"/>
                  </a:lnTo>
                  <a:lnTo>
                    <a:pt x="1391" y="502"/>
                  </a:lnTo>
                  <a:lnTo>
                    <a:pt x="1391" y="503"/>
                  </a:lnTo>
                  <a:lnTo>
                    <a:pt x="1393" y="502"/>
                  </a:lnTo>
                  <a:lnTo>
                    <a:pt x="1394" y="502"/>
                  </a:lnTo>
                  <a:lnTo>
                    <a:pt x="1396" y="500"/>
                  </a:lnTo>
                  <a:lnTo>
                    <a:pt x="1397" y="501"/>
                  </a:lnTo>
                  <a:close/>
                  <a:moveTo>
                    <a:pt x="1679" y="500"/>
                  </a:moveTo>
                  <a:lnTo>
                    <a:pt x="1679" y="500"/>
                  </a:lnTo>
                  <a:lnTo>
                    <a:pt x="1678" y="500"/>
                  </a:lnTo>
                  <a:lnTo>
                    <a:pt x="1678" y="500"/>
                  </a:lnTo>
                  <a:lnTo>
                    <a:pt x="1679" y="499"/>
                  </a:lnTo>
                  <a:lnTo>
                    <a:pt x="1679" y="499"/>
                  </a:lnTo>
                  <a:lnTo>
                    <a:pt x="1679" y="499"/>
                  </a:lnTo>
                  <a:lnTo>
                    <a:pt x="1679" y="500"/>
                  </a:lnTo>
                  <a:close/>
                  <a:moveTo>
                    <a:pt x="1400" y="499"/>
                  </a:moveTo>
                  <a:lnTo>
                    <a:pt x="1400" y="499"/>
                  </a:lnTo>
                  <a:lnTo>
                    <a:pt x="1399" y="499"/>
                  </a:lnTo>
                  <a:lnTo>
                    <a:pt x="1399" y="498"/>
                  </a:lnTo>
                  <a:lnTo>
                    <a:pt x="1398" y="498"/>
                  </a:lnTo>
                  <a:lnTo>
                    <a:pt x="1398" y="497"/>
                  </a:lnTo>
                  <a:lnTo>
                    <a:pt x="1399" y="496"/>
                  </a:lnTo>
                  <a:lnTo>
                    <a:pt x="1401" y="496"/>
                  </a:lnTo>
                  <a:lnTo>
                    <a:pt x="1401" y="497"/>
                  </a:lnTo>
                  <a:lnTo>
                    <a:pt x="1401" y="499"/>
                  </a:lnTo>
                  <a:lnTo>
                    <a:pt x="1400" y="499"/>
                  </a:lnTo>
                  <a:close/>
                  <a:moveTo>
                    <a:pt x="1380" y="497"/>
                  </a:moveTo>
                  <a:lnTo>
                    <a:pt x="1378" y="497"/>
                  </a:lnTo>
                  <a:lnTo>
                    <a:pt x="1377" y="496"/>
                  </a:lnTo>
                  <a:lnTo>
                    <a:pt x="1377" y="494"/>
                  </a:lnTo>
                  <a:lnTo>
                    <a:pt x="1378" y="493"/>
                  </a:lnTo>
                  <a:lnTo>
                    <a:pt x="1380" y="493"/>
                  </a:lnTo>
                  <a:lnTo>
                    <a:pt x="1381" y="493"/>
                  </a:lnTo>
                  <a:lnTo>
                    <a:pt x="1381" y="495"/>
                  </a:lnTo>
                  <a:lnTo>
                    <a:pt x="1380" y="497"/>
                  </a:lnTo>
                  <a:close/>
                  <a:moveTo>
                    <a:pt x="1401" y="493"/>
                  </a:moveTo>
                  <a:lnTo>
                    <a:pt x="1400" y="493"/>
                  </a:lnTo>
                  <a:lnTo>
                    <a:pt x="1400" y="492"/>
                  </a:lnTo>
                  <a:lnTo>
                    <a:pt x="1400" y="491"/>
                  </a:lnTo>
                  <a:lnTo>
                    <a:pt x="1400" y="491"/>
                  </a:lnTo>
                  <a:lnTo>
                    <a:pt x="1401" y="491"/>
                  </a:lnTo>
                  <a:lnTo>
                    <a:pt x="1401" y="491"/>
                  </a:lnTo>
                  <a:lnTo>
                    <a:pt x="1401" y="492"/>
                  </a:lnTo>
                  <a:lnTo>
                    <a:pt x="1401" y="493"/>
                  </a:lnTo>
                  <a:close/>
                  <a:moveTo>
                    <a:pt x="1413" y="485"/>
                  </a:moveTo>
                  <a:lnTo>
                    <a:pt x="1413" y="488"/>
                  </a:lnTo>
                  <a:lnTo>
                    <a:pt x="1412" y="488"/>
                  </a:lnTo>
                  <a:lnTo>
                    <a:pt x="1412" y="490"/>
                  </a:lnTo>
                  <a:lnTo>
                    <a:pt x="1411" y="493"/>
                  </a:lnTo>
                  <a:lnTo>
                    <a:pt x="1403" y="493"/>
                  </a:lnTo>
                  <a:lnTo>
                    <a:pt x="1402" y="492"/>
                  </a:lnTo>
                  <a:lnTo>
                    <a:pt x="1402" y="490"/>
                  </a:lnTo>
                  <a:lnTo>
                    <a:pt x="1402" y="489"/>
                  </a:lnTo>
                  <a:lnTo>
                    <a:pt x="1402" y="489"/>
                  </a:lnTo>
                  <a:lnTo>
                    <a:pt x="1403" y="488"/>
                  </a:lnTo>
                  <a:lnTo>
                    <a:pt x="1403" y="488"/>
                  </a:lnTo>
                  <a:lnTo>
                    <a:pt x="1404" y="486"/>
                  </a:lnTo>
                  <a:lnTo>
                    <a:pt x="1405" y="486"/>
                  </a:lnTo>
                  <a:lnTo>
                    <a:pt x="1406" y="485"/>
                  </a:lnTo>
                  <a:lnTo>
                    <a:pt x="1409" y="485"/>
                  </a:lnTo>
                  <a:lnTo>
                    <a:pt x="1409" y="485"/>
                  </a:lnTo>
                  <a:lnTo>
                    <a:pt x="1410" y="485"/>
                  </a:lnTo>
                  <a:lnTo>
                    <a:pt x="1411" y="484"/>
                  </a:lnTo>
                  <a:lnTo>
                    <a:pt x="1412" y="484"/>
                  </a:lnTo>
                  <a:lnTo>
                    <a:pt x="1413" y="485"/>
                  </a:lnTo>
                  <a:close/>
                  <a:moveTo>
                    <a:pt x="1390" y="480"/>
                  </a:moveTo>
                  <a:lnTo>
                    <a:pt x="1389" y="481"/>
                  </a:lnTo>
                  <a:lnTo>
                    <a:pt x="1387" y="479"/>
                  </a:lnTo>
                  <a:lnTo>
                    <a:pt x="1387" y="477"/>
                  </a:lnTo>
                  <a:lnTo>
                    <a:pt x="1389" y="475"/>
                  </a:lnTo>
                  <a:lnTo>
                    <a:pt x="1390" y="475"/>
                  </a:lnTo>
                  <a:lnTo>
                    <a:pt x="1391" y="476"/>
                  </a:lnTo>
                  <a:lnTo>
                    <a:pt x="1391" y="478"/>
                  </a:lnTo>
                  <a:lnTo>
                    <a:pt x="1390" y="480"/>
                  </a:lnTo>
                  <a:close/>
                  <a:moveTo>
                    <a:pt x="1371" y="474"/>
                  </a:moveTo>
                  <a:lnTo>
                    <a:pt x="1371" y="476"/>
                  </a:lnTo>
                  <a:lnTo>
                    <a:pt x="1371" y="477"/>
                  </a:lnTo>
                  <a:lnTo>
                    <a:pt x="1371" y="477"/>
                  </a:lnTo>
                  <a:lnTo>
                    <a:pt x="1372" y="478"/>
                  </a:lnTo>
                  <a:lnTo>
                    <a:pt x="1372" y="481"/>
                  </a:lnTo>
                  <a:lnTo>
                    <a:pt x="1371" y="482"/>
                  </a:lnTo>
                  <a:lnTo>
                    <a:pt x="1371" y="484"/>
                  </a:lnTo>
                  <a:lnTo>
                    <a:pt x="1369" y="485"/>
                  </a:lnTo>
                  <a:lnTo>
                    <a:pt x="1369" y="486"/>
                  </a:lnTo>
                  <a:lnTo>
                    <a:pt x="1368" y="486"/>
                  </a:lnTo>
                  <a:lnTo>
                    <a:pt x="1368" y="487"/>
                  </a:lnTo>
                  <a:lnTo>
                    <a:pt x="1367" y="488"/>
                  </a:lnTo>
                  <a:lnTo>
                    <a:pt x="1367" y="489"/>
                  </a:lnTo>
                  <a:lnTo>
                    <a:pt x="1367" y="489"/>
                  </a:lnTo>
                  <a:lnTo>
                    <a:pt x="1367" y="492"/>
                  </a:lnTo>
                  <a:lnTo>
                    <a:pt x="1366" y="493"/>
                  </a:lnTo>
                  <a:lnTo>
                    <a:pt x="1367" y="494"/>
                  </a:lnTo>
                  <a:lnTo>
                    <a:pt x="1366" y="494"/>
                  </a:lnTo>
                  <a:lnTo>
                    <a:pt x="1366" y="498"/>
                  </a:lnTo>
                  <a:lnTo>
                    <a:pt x="1366" y="498"/>
                  </a:lnTo>
                  <a:lnTo>
                    <a:pt x="1366" y="499"/>
                  </a:lnTo>
                  <a:lnTo>
                    <a:pt x="1365" y="500"/>
                  </a:lnTo>
                  <a:lnTo>
                    <a:pt x="1364" y="500"/>
                  </a:lnTo>
                  <a:lnTo>
                    <a:pt x="1363" y="501"/>
                  </a:lnTo>
                  <a:lnTo>
                    <a:pt x="1361" y="501"/>
                  </a:lnTo>
                  <a:lnTo>
                    <a:pt x="1360" y="502"/>
                  </a:lnTo>
                  <a:lnTo>
                    <a:pt x="1358" y="505"/>
                  </a:lnTo>
                  <a:lnTo>
                    <a:pt x="1357" y="505"/>
                  </a:lnTo>
                  <a:lnTo>
                    <a:pt x="1357" y="503"/>
                  </a:lnTo>
                  <a:lnTo>
                    <a:pt x="1358" y="502"/>
                  </a:lnTo>
                  <a:lnTo>
                    <a:pt x="1357" y="501"/>
                  </a:lnTo>
                  <a:lnTo>
                    <a:pt x="1359" y="499"/>
                  </a:lnTo>
                  <a:lnTo>
                    <a:pt x="1359" y="498"/>
                  </a:lnTo>
                  <a:lnTo>
                    <a:pt x="1359" y="497"/>
                  </a:lnTo>
                  <a:lnTo>
                    <a:pt x="1359" y="495"/>
                  </a:lnTo>
                  <a:lnTo>
                    <a:pt x="1360" y="495"/>
                  </a:lnTo>
                  <a:lnTo>
                    <a:pt x="1359" y="494"/>
                  </a:lnTo>
                  <a:lnTo>
                    <a:pt x="1360" y="494"/>
                  </a:lnTo>
                  <a:lnTo>
                    <a:pt x="1359" y="493"/>
                  </a:lnTo>
                  <a:lnTo>
                    <a:pt x="1359" y="490"/>
                  </a:lnTo>
                  <a:lnTo>
                    <a:pt x="1362" y="488"/>
                  </a:lnTo>
                  <a:lnTo>
                    <a:pt x="1363" y="488"/>
                  </a:lnTo>
                  <a:lnTo>
                    <a:pt x="1364" y="487"/>
                  </a:lnTo>
                  <a:lnTo>
                    <a:pt x="1364" y="486"/>
                  </a:lnTo>
                  <a:lnTo>
                    <a:pt x="1365" y="485"/>
                  </a:lnTo>
                  <a:lnTo>
                    <a:pt x="1363" y="483"/>
                  </a:lnTo>
                  <a:lnTo>
                    <a:pt x="1364" y="482"/>
                  </a:lnTo>
                  <a:lnTo>
                    <a:pt x="1366" y="482"/>
                  </a:lnTo>
                  <a:lnTo>
                    <a:pt x="1366" y="479"/>
                  </a:lnTo>
                  <a:lnTo>
                    <a:pt x="1364" y="478"/>
                  </a:lnTo>
                  <a:lnTo>
                    <a:pt x="1364" y="477"/>
                  </a:lnTo>
                  <a:lnTo>
                    <a:pt x="1365" y="475"/>
                  </a:lnTo>
                  <a:lnTo>
                    <a:pt x="1365" y="475"/>
                  </a:lnTo>
                  <a:lnTo>
                    <a:pt x="1369" y="475"/>
                  </a:lnTo>
                  <a:lnTo>
                    <a:pt x="1369" y="475"/>
                  </a:lnTo>
                  <a:lnTo>
                    <a:pt x="1371" y="475"/>
                  </a:lnTo>
                  <a:lnTo>
                    <a:pt x="1371" y="474"/>
                  </a:lnTo>
                  <a:close/>
                  <a:moveTo>
                    <a:pt x="1349" y="475"/>
                  </a:moveTo>
                  <a:lnTo>
                    <a:pt x="1347" y="475"/>
                  </a:lnTo>
                  <a:lnTo>
                    <a:pt x="1347" y="474"/>
                  </a:lnTo>
                  <a:lnTo>
                    <a:pt x="1347" y="474"/>
                  </a:lnTo>
                  <a:lnTo>
                    <a:pt x="1347" y="474"/>
                  </a:lnTo>
                  <a:lnTo>
                    <a:pt x="1348" y="473"/>
                  </a:lnTo>
                  <a:lnTo>
                    <a:pt x="1349" y="474"/>
                  </a:lnTo>
                  <a:lnTo>
                    <a:pt x="1349" y="475"/>
                  </a:lnTo>
                  <a:close/>
                  <a:moveTo>
                    <a:pt x="1708" y="457"/>
                  </a:moveTo>
                  <a:lnTo>
                    <a:pt x="1709" y="458"/>
                  </a:lnTo>
                  <a:lnTo>
                    <a:pt x="1711" y="458"/>
                  </a:lnTo>
                  <a:lnTo>
                    <a:pt x="1711" y="459"/>
                  </a:lnTo>
                  <a:lnTo>
                    <a:pt x="1715" y="463"/>
                  </a:lnTo>
                  <a:lnTo>
                    <a:pt x="1716" y="467"/>
                  </a:lnTo>
                  <a:lnTo>
                    <a:pt x="1718" y="468"/>
                  </a:lnTo>
                  <a:lnTo>
                    <a:pt x="1718" y="469"/>
                  </a:lnTo>
                  <a:lnTo>
                    <a:pt x="1718" y="471"/>
                  </a:lnTo>
                  <a:lnTo>
                    <a:pt x="1718" y="472"/>
                  </a:lnTo>
                  <a:lnTo>
                    <a:pt x="1720" y="474"/>
                  </a:lnTo>
                  <a:lnTo>
                    <a:pt x="1720" y="479"/>
                  </a:lnTo>
                  <a:lnTo>
                    <a:pt x="1720" y="479"/>
                  </a:lnTo>
                  <a:lnTo>
                    <a:pt x="1720" y="481"/>
                  </a:lnTo>
                  <a:lnTo>
                    <a:pt x="1721" y="482"/>
                  </a:lnTo>
                  <a:lnTo>
                    <a:pt x="1721" y="485"/>
                  </a:lnTo>
                  <a:lnTo>
                    <a:pt x="1722" y="487"/>
                  </a:lnTo>
                  <a:lnTo>
                    <a:pt x="1722" y="489"/>
                  </a:lnTo>
                  <a:lnTo>
                    <a:pt x="1722" y="489"/>
                  </a:lnTo>
                  <a:lnTo>
                    <a:pt x="1722" y="491"/>
                  </a:lnTo>
                  <a:lnTo>
                    <a:pt x="1723" y="491"/>
                  </a:lnTo>
                  <a:lnTo>
                    <a:pt x="1723" y="492"/>
                  </a:lnTo>
                  <a:lnTo>
                    <a:pt x="1724" y="494"/>
                  </a:lnTo>
                  <a:lnTo>
                    <a:pt x="1725" y="497"/>
                  </a:lnTo>
                  <a:lnTo>
                    <a:pt x="1725" y="497"/>
                  </a:lnTo>
                  <a:lnTo>
                    <a:pt x="1725" y="499"/>
                  </a:lnTo>
                  <a:lnTo>
                    <a:pt x="1726" y="500"/>
                  </a:lnTo>
                  <a:lnTo>
                    <a:pt x="1726" y="503"/>
                  </a:lnTo>
                  <a:lnTo>
                    <a:pt x="1726" y="503"/>
                  </a:lnTo>
                  <a:lnTo>
                    <a:pt x="1726" y="506"/>
                  </a:lnTo>
                  <a:lnTo>
                    <a:pt x="1727" y="506"/>
                  </a:lnTo>
                  <a:lnTo>
                    <a:pt x="1727" y="508"/>
                  </a:lnTo>
                  <a:lnTo>
                    <a:pt x="1727" y="509"/>
                  </a:lnTo>
                  <a:lnTo>
                    <a:pt x="1730" y="512"/>
                  </a:lnTo>
                  <a:lnTo>
                    <a:pt x="1730" y="514"/>
                  </a:lnTo>
                  <a:lnTo>
                    <a:pt x="1731" y="515"/>
                  </a:lnTo>
                  <a:lnTo>
                    <a:pt x="1734" y="518"/>
                  </a:lnTo>
                  <a:lnTo>
                    <a:pt x="1735" y="520"/>
                  </a:lnTo>
                  <a:lnTo>
                    <a:pt x="1737" y="521"/>
                  </a:lnTo>
                  <a:lnTo>
                    <a:pt x="1737" y="522"/>
                  </a:lnTo>
                  <a:lnTo>
                    <a:pt x="1739" y="523"/>
                  </a:lnTo>
                  <a:lnTo>
                    <a:pt x="1739" y="524"/>
                  </a:lnTo>
                  <a:lnTo>
                    <a:pt x="1740" y="524"/>
                  </a:lnTo>
                  <a:lnTo>
                    <a:pt x="1742" y="526"/>
                  </a:lnTo>
                  <a:lnTo>
                    <a:pt x="1743" y="526"/>
                  </a:lnTo>
                  <a:lnTo>
                    <a:pt x="1744" y="527"/>
                  </a:lnTo>
                  <a:lnTo>
                    <a:pt x="1745" y="527"/>
                  </a:lnTo>
                  <a:lnTo>
                    <a:pt x="1747" y="529"/>
                  </a:lnTo>
                  <a:lnTo>
                    <a:pt x="1747" y="530"/>
                  </a:lnTo>
                  <a:lnTo>
                    <a:pt x="1748" y="531"/>
                  </a:lnTo>
                  <a:lnTo>
                    <a:pt x="1748" y="534"/>
                  </a:lnTo>
                  <a:lnTo>
                    <a:pt x="1750" y="537"/>
                  </a:lnTo>
                  <a:lnTo>
                    <a:pt x="1750" y="538"/>
                  </a:lnTo>
                  <a:lnTo>
                    <a:pt x="1750" y="539"/>
                  </a:lnTo>
                  <a:lnTo>
                    <a:pt x="1750" y="541"/>
                  </a:lnTo>
                  <a:lnTo>
                    <a:pt x="1748" y="541"/>
                  </a:lnTo>
                  <a:lnTo>
                    <a:pt x="1748" y="542"/>
                  </a:lnTo>
                  <a:lnTo>
                    <a:pt x="1744" y="541"/>
                  </a:lnTo>
                  <a:lnTo>
                    <a:pt x="1744" y="542"/>
                  </a:lnTo>
                  <a:lnTo>
                    <a:pt x="1742" y="542"/>
                  </a:lnTo>
                  <a:lnTo>
                    <a:pt x="1741" y="543"/>
                  </a:lnTo>
                  <a:lnTo>
                    <a:pt x="1739" y="543"/>
                  </a:lnTo>
                  <a:lnTo>
                    <a:pt x="1738" y="544"/>
                  </a:lnTo>
                  <a:lnTo>
                    <a:pt x="1731" y="544"/>
                  </a:lnTo>
                  <a:lnTo>
                    <a:pt x="1730" y="543"/>
                  </a:lnTo>
                  <a:lnTo>
                    <a:pt x="1732" y="542"/>
                  </a:lnTo>
                  <a:lnTo>
                    <a:pt x="1731" y="542"/>
                  </a:lnTo>
                  <a:lnTo>
                    <a:pt x="1730" y="542"/>
                  </a:lnTo>
                  <a:lnTo>
                    <a:pt x="1729" y="542"/>
                  </a:lnTo>
                  <a:lnTo>
                    <a:pt x="1729" y="542"/>
                  </a:lnTo>
                  <a:lnTo>
                    <a:pt x="1726" y="542"/>
                  </a:lnTo>
                  <a:lnTo>
                    <a:pt x="1726" y="542"/>
                  </a:lnTo>
                  <a:lnTo>
                    <a:pt x="1723" y="542"/>
                  </a:lnTo>
                  <a:lnTo>
                    <a:pt x="1723" y="542"/>
                  </a:lnTo>
                  <a:lnTo>
                    <a:pt x="1715" y="542"/>
                  </a:lnTo>
                  <a:lnTo>
                    <a:pt x="1715" y="542"/>
                  </a:lnTo>
                  <a:lnTo>
                    <a:pt x="1713" y="542"/>
                  </a:lnTo>
                  <a:lnTo>
                    <a:pt x="1711" y="544"/>
                  </a:lnTo>
                  <a:lnTo>
                    <a:pt x="1712" y="545"/>
                  </a:lnTo>
                  <a:lnTo>
                    <a:pt x="1712" y="546"/>
                  </a:lnTo>
                  <a:lnTo>
                    <a:pt x="1710" y="546"/>
                  </a:lnTo>
                  <a:lnTo>
                    <a:pt x="1709" y="547"/>
                  </a:lnTo>
                  <a:lnTo>
                    <a:pt x="1709" y="547"/>
                  </a:lnTo>
                  <a:lnTo>
                    <a:pt x="1706" y="549"/>
                  </a:lnTo>
                  <a:lnTo>
                    <a:pt x="1703" y="549"/>
                  </a:lnTo>
                  <a:lnTo>
                    <a:pt x="1702" y="550"/>
                  </a:lnTo>
                  <a:lnTo>
                    <a:pt x="1700" y="550"/>
                  </a:lnTo>
                  <a:lnTo>
                    <a:pt x="1699" y="548"/>
                  </a:lnTo>
                  <a:lnTo>
                    <a:pt x="1699" y="548"/>
                  </a:lnTo>
                  <a:lnTo>
                    <a:pt x="1699" y="545"/>
                  </a:lnTo>
                  <a:lnTo>
                    <a:pt x="1698" y="544"/>
                  </a:lnTo>
                  <a:lnTo>
                    <a:pt x="1698" y="542"/>
                  </a:lnTo>
                  <a:lnTo>
                    <a:pt x="1699" y="541"/>
                  </a:lnTo>
                  <a:lnTo>
                    <a:pt x="1700" y="540"/>
                  </a:lnTo>
                  <a:lnTo>
                    <a:pt x="1703" y="540"/>
                  </a:lnTo>
                  <a:lnTo>
                    <a:pt x="1704" y="538"/>
                  </a:lnTo>
                  <a:lnTo>
                    <a:pt x="1704" y="538"/>
                  </a:lnTo>
                  <a:lnTo>
                    <a:pt x="1705" y="539"/>
                  </a:lnTo>
                  <a:lnTo>
                    <a:pt x="1706" y="539"/>
                  </a:lnTo>
                  <a:lnTo>
                    <a:pt x="1704" y="537"/>
                  </a:lnTo>
                  <a:lnTo>
                    <a:pt x="1704" y="536"/>
                  </a:lnTo>
                  <a:lnTo>
                    <a:pt x="1706" y="536"/>
                  </a:lnTo>
                  <a:lnTo>
                    <a:pt x="1706" y="534"/>
                  </a:lnTo>
                  <a:lnTo>
                    <a:pt x="1705" y="533"/>
                  </a:lnTo>
                  <a:lnTo>
                    <a:pt x="1704" y="535"/>
                  </a:lnTo>
                  <a:lnTo>
                    <a:pt x="1703" y="535"/>
                  </a:lnTo>
                  <a:lnTo>
                    <a:pt x="1702" y="534"/>
                  </a:lnTo>
                  <a:lnTo>
                    <a:pt x="1701" y="532"/>
                  </a:lnTo>
                  <a:lnTo>
                    <a:pt x="1700" y="533"/>
                  </a:lnTo>
                  <a:lnTo>
                    <a:pt x="1700" y="535"/>
                  </a:lnTo>
                  <a:lnTo>
                    <a:pt x="1699" y="535"/>
                  </a:lnTo>
                  <a:lnTo>
                    <a:pt x="1697" y="532"/>
                  </a:lnTo>
                  <a:lnTo>
                    <a:pt x="1697" y="530"/>
                  </a:lnTo>
                  <a:lnTo>
                    <a:pt x="1696" y="530"/>
                  </a:lnTo>
                  <a:lnTo>
                    <a:pt x="1696" y="529"/>
                  </a:lnTo>
                  <a:lnTo>
                    <a:pt x="1693" y="521"/>
                  </a:lnTo>
                  <a:lnTo>
                    <a:pt x="1692" y="520"/>
                  </a:lnTo>
                  <a:lnTo>
                    <a:pt x="1692" y="519"/>
                  </a:lnTo>
                  <a:lnTo>
                    <a:pt x="1691" y="518"/>
                  </a:lnTo>
                  <a:lnTo>
                    <a:pt x="1691" y="517"/>
                  </a:lnTo>
                  <a:lnTo>
                    <a:pt x="1690" y="516"/>
                  </a:lnTo>
                  <a:lnTo>
                    <a:pt x="1690" y="515"/>
                  </a:lnTo>
                  <a:lnTo>
                    <a:pt x="1689" y="515"/>
                  </a:lnTo>
                  <a:lnTo>
                    <a:pt x="1689" y="514"/>
                  </a:lnTo>
                  <a:lnTo>
                    <a:pt x="1689" y="513"/>
                  </a:lnTo>
                  <a:lnTo>
                    <a:pt x="1689" y="511"/>
                  </a:lnTo>
                  <a:lnTo>
                    <a:pt x="1688" y="510"/>
                  </a:lnTo>
                  <a:lnTo>
                    <a:pt x="1687" y="506"/>
                  </a:lnTo>
                  <a:lnTo>
                    <a:pt x="1684" y="503"/>
                  </a:lnTo>
                  <a:lnTo>
                    <a:pt x="1683" y="503"/>
                  </a:lnTo>
                  <a:lnTo>
                    <a:pt x="1681" y="503"/>
                  </a:lnTo>
                  <a:lnTo>
                    <a:pt x="1681" y="501"/>
                  </a:lnTo>
                  <a:lnTo>
                    <a:pt x="1680" y="498"/>
                  </a:lnTo>
                  <a:lnTo>
                    <a:pt x="1680" y="498"/>
                  </a:lnTo>
                  <a:lnTo>
                    <a:pt x="1681" y="497"/>
                  </a:lnTo>
                  <a:lnTo>
                    <a:pt x="1683" y="494"/>
                  </a:lnTo>
                  <a:lnTo>
                    <a:pt x="1684" y="494"/>
                  </a:lnTo>
                  <a:lnTo>
                    <a:pt x="1684" y="494"/>
                  </a:lnTo>
                  <a:lnTo>
                    <a:pt x="1684" y="493"/>
                  </a:lnTo>
                  <a:lnTo>
                    <a:pt x="1685" y="491"/>
                  </a:lnTo>
                  <a:lnTo>
                    <a:pt x="1685" y="490"/>
                  </a:lnTo>
                  <a:lnTo>
                    <a:pt x="1687" y="488"/>
                  </a:lnTo>
                  <a:lnTo>
                    <a:pt x="1687" y="485"/>
                  </a:lnTo>
                  <a:lnTo>
                    <a:pt x="1689" y="485"/>
                  </a:lnTo>
                  <a:lnTo>
                    <a:pt x="1690" y="486"/>
                  </a:lnTo>
                  <a:lnTo>
                    <a:pt x="1691" y="486"/>
                  </a:lnTo>
                  <a:lnTo>
                    <a:pt x="1690" y="484"/>
                  </a:lnTo>
                  <a:lnTo>
                    <a:pt x="1689" y="484"/>
                  </a:lnTo>
                  <a:lnTo>
                    <a:pt x="1689" y="483"/>
                  </a:lnTo>
                  <a:lnTo>
                    <a:pt x="1692" y="483"/>
                  </a:lnTo>
                  <a:lnTo>
                    <a:pt x="1692" y="482"/>
                  </a:lnTo>
                  <a:lnTo>
                    <a:pt x="1695" y="478"/>
                  </a:lnTo>
                  <a:lnTo>
                    <a:pt x="1695" y="475"/>
                  </a:lnTo>
                  <a:lnTo>
                    <a:pt x="1697" y="471"/>
                  </a:lnTo>
                  <a:lnTo>
                    <a:pt x="1698" y="468"/>
                  </a:lnTo>
                  <a:lnTo>
                    <a:pt x="1698" y="467"/>
                  </a:lnTo>
                  <a:lnTo>
                    <a:pt x="1698" y="466"/>
                  </a:lnTo>
                  <a:lnTo>
                    <a:pt x="1699" y="464"/>
                  </a:lnTo>
                  <a:lnTo>
                    <a:pt x="1699" y="463"/>
                  </a:lnTo>
                  <a:lnTo>
                    <a:pt x="1700" y="460"/>
                  </a:lnTo>
                  <a:lnTo>
                    <a:pt x="1701" y="458"/>
                  </a:lnTo>
                  <a:lnTo>
                    <a:pt x="1703" y="457"/>
                  </a:lnTo>
                  <a:lnTo>
                    <a:pt x="1704" y="455"/>
                  </a:lnTo>
                  <a:lnTo>
                    <a:pt x="1705" y="455"/>
                  </a:lnTo>
                  <a:lnTo>
                    <a:pt x="1708" y="457"/>
                  </a:lnTo>
                  <a:close/>
                  <a:moveTo>
                    <a:pt x="1375" y="453"/>
                  </a:moveTo>
                  <a:lnTo>
                    <a:pt x="1374" y="453"/>
                  </a:lnTo>
                  <a:lnTo>
                    <a:pt x="1373" y="452"/>
                  </a:lnTo>
                  <a:lnTo>
                    <a:pt x="1373" y="450"/>
                  </a:lnTo>
                  <a:lnTo>
                    <a:pt x="1374" y="450"/>
                  </a:lnTo>
                  <a:lnTo>
                    <a:pt x="1375" y="450"/>
                  </a:lnTo>
                  <a:lnTo>
                    <a:pt x="1375" y="450"/>
                  </a:lnTo>
                  <a:lnTo>
                    <a:pt x="1375" y="452"/>
                  </a:lnTo>
                  <a:lnTo>
                    <a:pt x="1375" y="453"/>
                  </a:lnTo>
                  <a:close/>
                  <a:moveTo>
                    <a:pt x="1385" y="454"/>
                  </a:moveTo>
                  <a:lnTo>
                    <a:pt x="1385" y="455"/>
                  </a:lnTo>
                  <a:lnTo>
                    <a:pt x="1386" y="455"/>
                  </a:lnTo>
                  <a:lnTo>
                    <a:pt x="1387" y="455"/>
                  </a:lnTo>
                  <a:lnTo>
                    <a:pt x="1389" y="455"/>
                  </a:lnTo>
                  <a:lnTo>
                    <a:pt x="1390" y="454"/>
                  </a:lnTo>
                  <a:lnTo>
                    <a:pt x="1391" y="452"/>
                  </a:lnTo>
                  <a:lnTo>
                    <a:pt x="1393" y="452"/>
                  </a:lnTo>
                  <a:lnTo>
                    <a:pt x="1393" y="453"/>
                  </a:lnTo>
                  <a:lnTo>
                    <a:pt x="1393" y="454"/>
                  </a:lnTo>
                  <a:lnTo>
                    <a:pt x="1394" y="455"/>
                  </a:lnTo>
                  <a:lnTo>
                    <a:pt x="1394" y="455"/>
                  </a:lnTo>
                  <a:lnTo>
                    <a:pt x="1397" y="457"/>
                  </a:lnTo>
                  <a:lnTo>
                    <a:pt x="1398" y="457"/>
                  </a:lnTo>
                  <a:lnTo>
                    <a:pt x="1399" y="459"/>
                  </a:lnTo>
                  <a:lnTo>
                    <a:pt x="1400" y="461"/>
                  </a:lnTo>
                  <a:lnTo>
                    <a:pt x="1398" y="461"/>
                  </a:lnTo>
                  <a:lnTo>
                    <a:pt x="1395" y="463"/>
                  </a:lnTo>
                  <a:lnTo>
                    <a:pt x="1393" y="464"/>
                  </a:lnTo>
                  <a:lnTo>
                    <a:pt x="1393" y="467"/>
                  </a:lnTo>
                  <a:lnTo>
                    <a:pt x="1392" y="468"/>
                  </a:lnTo>
                  <a:lnTo>
                    <a:pt x="1391" y="468"/>
                  </a:lnTo>
                  <a:lnTo>
                    <a:pt x="1390" y="467"/>
                  </a:lnTo>
                  <a:lnTo>
                    <a:pt x="1389" y="468"/>
                  </a:lnTo>
                  <a:lnTo>
                    <a:pt x="1389" y="470"/>
                  </a:lnTo>
                  <a:lnTo>
                    <a:pt x="1390" y="470"/>
                  </a:lnTo>
                  <a:lnTo>
                    <a:pt x="1389" y="470"/>
                  </a:lnTo>
                  <a:lnTo>
                    <a:pt x="1388" y="470"/>
                  </a:lnTo>
                  <a:lnTo>
                    <a:pt x="1385" y="472"/>
                  </a:lnTo>
                  <a:lnTo>
                    <a:pt x="1384" y="475"/>
                  </a:lnTo>
                  <a:lnTo>
                    <a:pt x="1386" y="479"/>
                  </a:lnTo>
                  <a:lnTo>
                    <a:pt x="1385" y="480"/>
                  </a:lnTo>
                  <a:lnTo>
                    <a:pt x="1385" y="480"/>
                  </a:lnTo>
                  <a:lnTo>
                    <a:pt x="1384" y="482"/>
                  </a:lnTo>
                  <a:lnTo>
                    <a:pt x="1383" y="482"/>
                  </a:lnTo>
                  <a:lnTo>
                    <a:pt x="1381" y="481"/>
                  </a:lnTo>
                  <a:lnTo>
                    <a:pt x="1380" y="480"/>
                  </a:lnTo>
                  <a:lnTo>
                    <a:pt x="1380" y="479"/>
                  </a:lnTo>
                  <a:lnTo>
                    <a:pt x="1382" y="479"/>
                  </a:lnTo>
                  <a:lnTo>
                    <a:pt x="1382" y="477"/>
                  </a:lnTo>
                  <a:lnTo>
                    <a:pt x="1382" y="476"/>
                  </a:lnTo>
                  <a:lnTo>
                    <a:pt x="1381" y="477"/>
                  </a:lnTo>
                  <a:lnTo>
                    <a:pt x="1381" y="478"/>
                  </a:lnTo>
                  <a:lnTo>
                    <a:pt x="1380" y="479"/>
                  </a:lnTo>
                  <a:lnTo>
                    <a:pt x="1379" y="483"/>
                  </a:lnTo>
                  <a:lnTo>
                    <a:pt x="1375" y="485"/>
                  </a:lnTo>
                  <a:lnTo>
                    <a:pt x="1374" y="485"/>
                  </a:lnTo>
                  <a:lnTo>
                    <a:pt x="1374" y="483"/>
                  </a:lnTo>
                  <a:lnTo>
                    <a:pt x="1374" y="482"/>
                  </a:lnTo>
                  <a:lnTo>
                    <a:pt x="1374" y="482"/>
                  </a:lnTo>
                  <a:lnTo>
                    <a:pt x="1373" y="479"/>
                  </a:lnTo>
                  <a:lnTo>
                    <a:pt x="1373" y="479"/>
                  </a:lnTo>
                  <a:lnTo>
                    <a:pt x="1373" y="474"/>
                  </a:lnTo>
                  <a:lnTo>
                    <a:pt x="1374" y="473"/>
                  </a:lnTo>
                  <a:lnTo>
                    <a:pt x="1374" y="472"/>
                  </a:lnTo>
                  <a:lnTo>
                    <a:pt x="1375" y="470"/>
                  </a:lnTo>
                  <a:lnTo>
                    <a:pt x="1375" y="470"/>
                  </a:lnTo>
                  <a:lnTo>
                    <a:pt x="1377" y="468"/>
                  </a:lnTo>
                  <a:lnTo>
                    <a:pt x="1377" y="467"/>
                  </a:lnTo>
                  <a:lnTo>
                    <a:pt x="1378" y="465"/>
                  </a:lnTo>
                  <a:lnTo>
                    <a:pt x="1378" y="464"/>
                  </a:lnTo>
                  <a:lnTo>
                    <a:pt x="1378" y="463"/>
                  </a:lnTo>
                  <a:lnTo>
                    <a:pt x="1377" y="462"/>
                  </a:lnTo>
                  <a:lnTo>
                    <a:pt x="1377" y="460"/>
                  </a:lnTo>
                  <a:lnTo>
                    <a:pt x="1376" y="458"/>
                  </a:lnTo>
                  <a:lnTo>
                    <a:pt x="1377" y="457"/>
                  </a:lnTo>
                  <a:lnTo>
                    <a:pt x="1377" y="455"/>
                  </a:lnTo>
                  <a:lnTo>
                    <a:pt x="1376" y="454"/>
                  </a:lnTo>
                  <a:lnTo>
                    <a:pt x="1376" y="453"/>
                  </a:lnTo>
                  <a:lnTo>
                    <a:pt x="1377" y="452"/>
                  </a:lnTo>
                  <a:lnTo>
                    <a:pt x="1377" y="452"/>
                  </a:lnTo>
                  <a:lnTo>
                    <a:pt x="1377" y="449"/>
                  </a:lnTo>
                  <a:lnTo>
                    <a:pt x="1377" y="448"/>
                  </a:lnTo>
                  <a:lnTo>
                    <a:pt x="1378" y="448"/>
                  </a:lnTo>
                  <a:lnTo>
                    <a:pt x="1379" y="448"/>
                  </a:lnTo>
                  <a:lnTo>
                    <a:pt x="1381" y="448"/>
                  </a:lnTo>
                  <a:lnTo>
                    <a:pt x="1382" y="448"/>
                  </a:lnTo>
                  <a:lnTo>
                    <a:pt x="1385" y="449"/>
                  </a:lnTo>
                  <a:lnTo>
                    <a:pt x="1385" y="450"/>
                  </a:lnTo>
                  <a:lnTo>
                    <a:pt x="1386" y="450"/>
                  </a:lnTo>
                  <a:lnTo>
                    <a:pt x="1386" y="451"/>
                  </a:lnTo>
                  <a:lnTo>
                    <a:pt x="1386" y="451"/>
                  </a:lnTo>
                  <a:lnTo>
                    <a:pt x="1385" y="453"/>
                  </a:lnTo>
                  <a:lnTo>
                    <a:pt x="1385" y="454"/>
                  </a:lnTo>
                  <a:close/>
                  <a:moveTo>
                    <a:pt x="534" y="448"/>
                  </a:moveTo>
                  <a:lnTo>
                    <a:pt x="532" y="448"/>
                  </a:lnTo>
                  <a:lnTo>
                    <a:pt x="531" y="448"/>
                  </a:lnTo>
                  <a:lnTo>
                    <a:pt x="532" y="446"/>
                  </a:lnTo>
                  <a:lnTo>
                    <a:pt x="533" y="446"/>
                  </a:lnTo>
                  <a:lnTo>
                    <a:pt x="534" y="448"/>
                  </a:lnTo>
                  <a:close/>
                  <a:moveTo>
                    <a:pt x="1385" y="448"/>
                  </a:moveTo>
                  <a:lnTo>
                    <a:pt x="1384" y="448"/>
                  </a:lnTo>
                  <a:lnTo>
                    <a:pt x="1384" y="448"/>
                  </a:lnTo>
                  <a:lnTo>
                    <a:pt x="1384" y="447"/>
                  </a:lnTo>
                  <a:lnTo>
                    <a:pt x="1384" y="446"/>
                  </a:lnTo>
                  <a:lnTo>
                    <a:pt x="1385" y="446"/>
                  </a:lnTo>
                  <a:lnTo>
                    <a:pt x="1386" y="447"/>
                  </a:lnTo>
                  <a:lnTo>
                    <a:pt x="1386" y="448"/>
                  </a:lnTo>
                  <a:lnTo>
                    <a:pt x="1385" y="448"/>
                  </a:lnTo>
                  <a:close/>
                  <a:moveTo>
                    <a:pt x="1392" y="444"/>
                  </a:moveTo>
                  <a:lnTo>
                    <a:pt x="1392" y="446"/>
                  </a:lnTo>
                  <a:lnTo>
                    <a:pt x="1390" y="447"/>
                  </a:lnTo>
                  <a:lnTo>
                    <a:pt x="1389" y="447"/>
                  </a:lnTo>
                  <a:lnTo>
                    <a:pt x="1389" y="447"/>
                  </a:lnTo>
                  <a:lnTo>
                    <a:pt x="1388" y="447"/>
                  </a:lnTo>
                  <a:lnTo>
                    <a:pt x="1387" y="447"/>
                  </a:lnTo>
                  <a:lnTo>
                    <a:pt x="1387" y="446"/>
                  </a:lnTo>
                  <a:lnTo>
                    <a:pt x="1388" y="444"/>
                  </a:lnTo>
                  <a:lnTo>
                    <a:pt x="1389" y="444"/>
                  </a:lnTo>
                  <a:lnTo>
                    <a:pt x="1390" y="445"/>
                  </a:lnTo>
                  <a:lnTo>
                    <a:pt x="1390" y="444"/>
                  </a:lnTo>
                  <a:lnTo>
                    <a:pt x="1392" y="444"/>
                  </a:lnTo>
                  <a:close/>
                  <a:moveTo>
                    <a:pt x="1396" y="439"/>
                  </a:moveTo>
                  <a:lnTo>
                    <a:pt x="1395" y="439"/>
                  </a:lnTo>
                  <a:lnTo>
                    <a:pt x="1395" y="439"/>
                  </a:lnTo>
                  <a:lnTo>
                    <a:pt x="1395" y="439"/>
                  </a:lnTo>
                  <a:lnTo>
                    <a:pt x="1396" y="438"/>
                  </a:lnTo>
                  <a:lnTo>
                    <a:pt x="1397" y="439"/>
                  </a:lnTo>
                  <a:lnTo>
                    <a:pt x="1397" y="439"/>
                  </a:lnTo>
                  <a:lnTo>
                    <a:pt x="1396" y="439"/>
                  </a:lnTo>
                  <a:close/>
                  <a:moveTo>
                    <a:pt x="1793" y="465"/>
                  </a:moveTo>
                  <a:lnTo>
                    <a:pt x="1790" y="465"/>
                  </a:lnTo>
                  <a:lnTo>
                    <a:pt x="1789" y="464"/>
                  </a:lnTo>
                  <a:lnTo>
                    <a:pt x="1787" y="461"/>
                  </a:lnTo>
                  <a:lnTo>
                    <a:pt x="1787" y="455"/>
                  </a:lnTo>
                  <a:lnTo>
                    <a:pt x="1788" y="455"/>
                  </a:lnTo>
                  <a:lnTo>
                    <a:pt x="1788" y="453"/>
                  </a:lnTo>
                  <a:lnTo>
                    <a:pt x="1789" y="451"/>
                  </a:lnTo>
                  <a:lnTo>
                    <a:pt x="1789" y="446"/>
                  </a:lnTo>
                  <a:lnTo>
                    <a:pt x="1790" y="444"/>
                  </a:lnTo>
                  <a:lnTo>
                    <a:pt x="1790" y="442"/>
                  </a:lnTo>
                  <a:lnTo>
                    <a:pt x="1790" y="442"/>
                  </a:lnTo>
                  <a:lnTo>
                    <a:pt x="1790" y="439"/>
                  </a:lnTo>
                  <a:lnTo>
                    <a:pt x="1791" y="435"/>
                  </a:lnTo>
                  <a:lnTo>
                    <a:pt x="1791" y="434"/>
                  </a:lnTo>
                  <a:lnTo>
                    <a:pt x="1793" y="432"/>
                  </a:lnTo>
                  <a:lnTo>
                    <a:pt x="1794" y="429"/>
                  </a:lnTo>
                  <a:lnTo>
                    <a:pt x="1794" y="428"/>
                  </a:lnTo>
                  <a:lnTo>
                    <a:pt x="1795" y="427"/>
                  </a:lnTo>
                  <a:lnTo>
                    <a:pt x="1798" y="426"/>
                  </a:lnTo>
                  <a:lnTo>
                    <a:pt x="1799" y="426"/>
                  </a:lnTo>
                  <a:lnTo>
                    <a:pt x="1799" y="425"/>
                  </a:lnTo>
                  <a:lnTo>
                    <a:pt x="1800" y="425"/>
                  </a:lnTo>
                  <a:lnTo>
                    <a:pt x="1801" y="426"/>
                  </a:lnTo>
                  <a:lnTo>
                    <a:pt x="1801" y="428"/>
                  </a:lnTo>
                  <a:lnTo>
                    <a:pt x="1802" y="429"/>
                  </a:lnTo>
                  <a:lnTo>
                    <a:pt x="1802" y="431"/>
                  </a:lnTo>
                  <a:lnTo>
                    <a:pt x="1803" y="432"/>
                  </a:lnTo>
                  <a:lnTo>
                    <a:pt x="1802" y="432"/>
                  </a:lnTo>
                  <a:lnTo>
                    <a:pt x="1802" y="438"/>
                  </a:lnTo>
                  <a:lnTo>
                    <a:pt x="1803" y="439"/>
                  </a:lnTo>
                  <a:lnTo>
                    <a:pt x="1803" y="443"/>
                  </a:lnTo>
                  <a:lnTo>
                    <a:pt x="1802" y="445"/>
                  </a:lnTo>
                  <a:lnTo>
                    <a:pt x="1800" y="447"/>
                  </a:lnTo>
                  <a:lnTo>
                    <a:pt x="1800" y="448"/>
                  </a:lnTo>
                  <a:lnTo>
                    <a:pt x="1799" y="449"/>
                  </a:lnTo>
                  <a:lnTo>
                    <a:pt x="1799" y="458"/>
                  </a:lnTo>
                  <a:lnTo>
                    <a:pt x="1799" y="458"/>
                  </a:lnTo>
                  <a:lnTo>
                    <a:pt x="1799" y="459"/>
                  </a:lnTo>
                  <a:lnTo>
                    <a:pt x="1799" y="460"/>
                  </a:lnTo>
                  <a:lnTo>
                    <a:pt x="1799" y="460"/>
                  </a:lnTo>
                  <a:lnTo>
                    <a:pt x="1798" y="462"/>
                  </a:lnTo>
                  <a:lnTo>
                    <a:pt x="1796" y="463"/>
                  </a:lnTo>
                  <a:lnTo>
                    <a:pt x="1795" y="464"/>
                  </a:lnTo>
                  <a:lnTo>
                    <a:pt x="1794" y="464"/>
                  </a:lnTo>
                  <a:lnTo>
                    <a:pt x="1793" y="465"/>
                  </a:lnTo>
                  <a:close/>
                  <a:moveTo>
                    <a:pt x="1419" y="425"/>
                  </a:moveTo>
                  <a:lnTo>
                    <a:pt x="1417" y="425"/>
                  </a:lnTo>
                  <a:lnTo>
                    <a:pt x="1417" y="425"/>
                  </a:lnTo>
                  <a:lnTo>
                    <a:pt x="1417" y="424"/>
                  </a:lnTo>
                  <a:lnTo>
                    <a:pt x="1418" y="424"/>
                  </a:lnTo>
                  <a:lnTo>
                    <a:pt x="1419" y="424"/>
                  </a:lnTo>
                  <a:lnTo>
                    <a:pt x="1419" y="424"/>
                  </a:lnTo>
                  <a:lnTo>
                    <a:pt x="1419" y="425"/>
                  </a:lnTo>
                  <a:close/>
                  <a:moveTo>
                    <a:pt x="1379" y="404"/>
                  </a:moveTo>
                  <a:lnTo>
                    <a:pt x="1380" y="405"/>
                  </a:lnTo>
                  <a:lnTo>
                    <a:pt x="1382" y="405"/>
                  </a:lnTo>
                  <a:lnTo>
                    <a:pt x="1383" y="405"/>
                  </a:lnTo>
                  <a:lnTo>
                    <a:pt x="1383" y="407"/>
                  </a:lnTo>
                  <a:lnTo>
                    <a:pt x="1381" y="407"/>
                  </a:lnTo>
                  <a:lnTo>
                    <a:pt x="1381" y="407"/>
                  </a:lnTo>
                  <a:lnTo>
                    <a:pt x="1379" y="407"/>
                  </a:lnTo>
                  <a:lnTo>
                    <a:pt x="1378" y="406"/>
                  </a:lnTo>
                  <a:lnTo>
                    <a:pt x="1378" y="405"/>
                  </a:lnTo>
                  <a:lnTo>
                    <a:pt x="1379" y="404"/>
                  </a:lnTo>
                  <a:close/>
                  <a:moveTo>
                    <a:pt x="1375" y="403"/>
                  </a:moveTo>
                  <a:lnTo>
                    <a:pt x="1374" y="403"/>
                  </a:lnTo>
                  <a:lnTo>
                    <a:pt x="1373" y="402"/>
                  </a:lnTo>
                  <a:lnTo>
                    <a:pt x="1373" y="402"/>
                  </a:lnTo>
                  <a:lnTo>
                    <a:pt x="1374" y="401"/>
                  </a:lnTo>
                  <a:lnTo>
                    <a:pt x="1374" y="401"/>
                  </a:lnTo>
                  <a:lnTo>
                    <a:pt x="1375" y="402"/>
                  </a:lnTo>
                  <a:lnTo>
                    <a:pt x="1375" y="403"/>
                  </a:lnTo>
                  <a:close/>
                  <a:moveTo>
                    <a:pt x="725" y="393"/>
                  </a:moveTo>
                  <a:lnTo>
                    <a:pt x="725" y="393"/>
                  </a:lnTo>
                  <a:lnTo>
                    <a:pt x="724" y="393"/>
                  </a:lnTo>
                  <a:lnTo>
                    <a:pt x="724" y="392"/>
                  </a:lnTo>
                  <a:lnTo>
                    <a:pt x="725" y="392"/>
                  </a:lnTo>
                  <a:lnTo>
                    <a:pt x="726" y="392"/>
                  </a:lnTo>
                  <a:lnTo>
                    <a:pt x="726" y="392"/>
                  </a:lnTo>
                  <a:lnTo>
                    <a:pt x="725" y="393"/>
                  </a:lnTo>
                  <a:close/>
                  <a:moveTo>
                    <a:pt x="1371" y="392"/>
                  </a:moveTo>
                  <a:lnTo>
                    <a:pt x="1370" y="393"/>
                  </a:lnTo>
                  <a:lnTo>
                    <a:pt x="1370" y="392"/>
                  </a:lnTo>
                  <a:lnTo>
                    <a:pt x="1370" y="391"/>
                  </a:lnTo>
                  <a:lnTo>
                    <a:pt x="1370" y="390"/>
                  </a:lnTo>
                  <a:lnTo>
                    <a:pt x="1371" y="391"/>
                  </a:lnTo>
                  <a:lnTo>
                    <a:pt x="1371" y="392"/>
                  </a:lnTo>
                  <a:close/>
                  <a:moveTo>
                    <a:pt x="728" y="393"/>
                  </a:moveTo>
                  <a:lnTo>
                    <a:pt x="727" y="394"/>
                  </a:lnTo>
                  <a:lnTo>
                    <a:pt x="726" y="393"/>
                  </a:lnTo>
                  <a:lnTo>
                    <a:pt x="726" y="392"/>
                  </a:lnTo>
                  <a:lnTo>
                    <a:pt x="726" y="391"/>
                  </a:lnTo>
                  <a:lnTo>
                    <a:pt x="727" y="389"/>
                  </a:lnTo>
                  <a:lnTo>
                    <a:pt x="728" y="389"/>
                  </a:lnTo>
                  <a:lnTo>
                    <a:pt x="729" y="388"/>
                  </a:lnTo>
                  <a:lnTo>
                    <a:pt x="732" y="388"/>
                  </a:lnTo>
                  <a:lnTo>
                    <a:pt x="734" y="390"/>
                  </a:lnTo>
                  <a:lnTo>
                    <a:pt x="733" y="390"/>
                  </a:lnTo>
                  <a:lnTo>
                    <a:pt x="730" y="391"/>
                  </a:lnTo>
                  <a:lnTo>
                    <a:pt x="729" y="392"/>
                  </a:lnTo>
                  <a:lnTo>
                    <a:pt x="728" y="393"/>
                  </a:lnTo>
                  <a:close/>
                  <a:moveTo>
                    <a:pt x="1392" y="385"/>
                  </a:moveTo>
                  <a:lnTo>
                    <a:pt x="1391" y="385"/>
                  </a:lnTo>
                  <a:lnTo>
                    <a:pt x="1390" y="384"/>
                  </a:lnTo>
                  <a:lnTo>
                    <a:pt x="1390" y="384"/>
                  </a:lnTo>
                  <a:lnTo>
                    <a:pt x="1391" y="384"/>
                  </a:lnTo>
                  <a:lnTo>
                    <a:pt x="1392" y="384"/>
                  </a:lnTo>
                  <a:lnTo>
                    <a:pt x="1392" y="384"/>
                  </a:lnTo>
                  <a:lnTo>
                    <a:pt x="1392" y="384"/>
                  </a:lnTo>
                  <a:lnTo>
                    <a:pt x="1392" y="385"/>
                  </a:lnTo>
                  <a:close/>
                  <a:moveTo>
                    <a:pt x="1390" y="377"/>
                  </a:moveTo>
                  <a:lnTo>
                    <a:pt x="1388" y="379"/>
                  </a:lnTo>
                  <a:lnTo>
                    <a:pt x="1387" y="378"/>
                  </a:lnTo>
                  <a:lnTo>
                    <a:pt x="1387" y="377"/>
                  </a:lnTo>
                  <a:lnTo>
                    <a:pt x="1387" y="376"/>
                  </a:lnTo>
                  <a:lnTo>
                    <a:pt x="1389" y="376"/>
                  </a:lnTo>
                  <a:lnTo>
                    <a:pt x="1390" y="377"/>
                  </a:lnTo>
                  <a:close/>
                  <a:moveTo>
                    <a:pt x="1386" y="377"/>
                  </a:moveTo>
                  <a:lnTo>
                    <a:pt x="1386" y="378"/>
                  </a:lnTo>
                  <a:lnTo>
                    <a:pt x="1385" y="378"/>
                  </a:lnTo>
                  <a:lnTo>
                    <a:pt x="1385" y="378"/>
                  </a:lnTo>
                  <a:lnTo>
                    <a:pt x="1384" y="378"/>
                  </a:lnTo>
                  <a:lnTo>
                    <a:pt x="1383" y="377"/>
                  </a:lnTo>
                  <a:lnTo>
                    <a:pt x="1383" y="376"/>
                  </a:lnTo>
                  <a:lnTo>
                    <a:pt x="1384" y="376"/>
                  </a:lnTo>
                  <a:lnTo>
                    <a:pt x="1386" y="377"/>
                  </a:lnTo>
                  <a:close/>
                  <a:moveTo>
                    <a:pt x="1391" y="383"/>
                  </a:moveTo>
                  <a:lnTo>
                    <a:pt x="1390" y="383"/>
                  </a:lnTo>
                  <a:lnTo>
                    <a:pt x="1389" y="382"/>
                  </a:lnTo>
                  <a:lnTo>
                    <a:pt x="1390" y="381"/>
                  </a:lnTo>
                  <a:lnTo>
                    <a:pt x="1391" y="381"/>
                  </a:lnTo>
                  <a:lnTo>
                    <a:pt x="1390" y="380"/>
                  </a:lnTo>
                  <a:lnTo>
                    <a:pt x="1392" y="379"/>
                  </a:lnTo>
                  <a:lnTo>
                    <a:pt x="1392" y="377"/>
                  </a:lnTo>
                  <a:lnTo>
                    <a:pt x="1393" y="376"/>
                  </a:lnTo>
                  <a:lnTo>
                    <a:pt x="1394" y="376"/>
                  </a:lnTo>
                  <a:lnTo>
                    <a:pt x="1395" y="376"/>
                  </a:lnTo>
                  <a:lnTo>
                    <a:pt x="1396" y="376"/>
                  </a:lnTo>
                  <a:lnTo>
                    <a:pt x="1397" y="379"/>
                  </a:lnTo>
                  <a:lnTo>
                    <a:pt x="1395" y="380"/>
                  </a:lnTo>
                  <a:lnTo>
                    <a:pt x="1394" y="380"/>
                  </a:lnTo>
                  <a:lnTo>
                    <a:pt x="1391" y="383"/>
                  </a:lnTo>
                  <a:close/>
                  <a:moveTo>
                    <a:pt x="1379" y="377"/>
                  </a:moveTo>
                  <a:lnTo>
                    <a:pt x="1379" y="377"/>
                  </a:lnTo>
                  <a:lnTo>
                    <a:pt x="1378" y="376"/>
                  </a:lnTo>
                  <a:lnTo>
                    <a:pt x="1378" y="375"/>
                  </a:lnTo>
                  <a:lnTo>
                    <a:pt x="1378" y="375"/>
                  </a:lnTo>
                  <a:lnTo>
                    <a:pt x="1379" y="375"/>
                  </a:lnTo>
                  <a:lnTo>
                    <a:pt x="1380" y="376"/>
                  </a:lnTo>
                  <a:lnTo>
                    <a:pt x="1380" y="376"/>
                  </a:lnTo>
                  <a:lnTo>
                    <a:pt x="1379" y="377"/>
                  </a:lnTo>
                  <a:close/>
                  <a:moveTo>
                    <a:pt x="1221" y="380"/>
                  </a:moveTo>
                  <a:lnTo>
                    <a:pt x="1218" y="381"/>
                  </a:lnTo>
                  <a:lnTo>
                    <a:pt x="1217" y="380"/>
                  </a:lnTo>
                  <a:lnTo>
                    <a:pt x="1216" y="380"/>
                  </a:lnTo>
                  <a:lnTo>
                    <a:pt x="1216" y="380"/>
                  </a:lnTo>
                  <a:lnTo>
                    <a:pt x="1216" y="379"/>
                  </a:lnTo>
                  <a:lnTo>
                    <a:pt x="1215" y="378"/>
                  </a:lnTo>
                  <a:lnTo>
                    <a:pt x="1219" y="376"/>
                  </a:lnTo>
                  <a:lnTo>
                    <a:pt x="1221" y="376"/>
                  </a:lnTo>
                  <a:lnTo>
                    <a:pt x="1221" y="375"/>
                  </a:lnTo>
                  <a:lnTo>
                    <a:pt x="1222" y="375"/>
                  </a:lnTo>
                  <a:lnTo>
                    <a:pt x="1223" y="375"/>
                  </a:lnTo>
                  <a:lnTo>
                    <a:pt x="1226" y="376"/>
                  </a:lnTo>
                  <a:lnTo>
                    <a:pt x="1226" y="376"/>
                  </a:lnTo>
                  <a:lnTo>
                    <a:pt x="1226" y="377"/>
                  </a:lnTo>
                  <a:lnTo>
                    <a:pt x="1224" y="378"/>
                  </a:lnTo>
                  <a:lnTo>
                    <a:pt x="1221" y="380"/>
                  </a:lnTo>
                  <a:close/>
                  <a:moveTo>
                    <a:pt x="1239" y="371"/>
                  </a:moveTo>
                  <a:lnTo>
                    <a:pt x="1238" y="372"/>
                  </a:lnTo>
                  <a:lnTo>
                    <a:pt x="1237" y="372"/>
                  </a:lnTo>
                  <a:lnTo>
                    <a:pt x="1238" y="370"/>
                  </a:lnTo>
                  <a:lnTo>
                    <a:pt x="1239" y="368"/>
                  </a:lnTo>
                  <a:lnTo>
                    <a:pt x="1240" y="368"/>
                  </a:lnTo>
                  <a:lnTo>
                    <a:pt x="1240" y="371"/>
                  </a:lnTo>
                  <a:lnTo>
                    <a:pt x="1239" y="371"/>
                  </a:lnTo>
                  <a:close/>
                  <a:moveTo>
                    <a:pt x="1451" y="367"/>
                  </a:moveTo>
                  <a:lnTo>
                    <a:pt x="1449" y="368"/>
                  </a:lnTo>
                  <a:lnTo>
                    <a:pt x="1448" y="367"/>
                  </a:lnTo>
                  <a:lnTo>
                    <a:pt x="1448" y="366"/>
                  </a:lnTo>
                  <a:lnTo>
                    <a:pt x="1448" y="366"/>
                  </a:lnTo>
                  <a:lnTo>
                    <a:pt x="1450" y="365"/>
                  </a:lnTo>
                  <a:lnTo>
                    <a:pt x="1451" y="365"/>
                  </a:lnTo>
                  <a:lnTo>
                    <a:pt x="1451" y="366"/>
                  </a:lnTo>
                  <a:lnTo>
                    <a:pt x="1451" y="367"/>
                  </a:lnTo>
                  <a:close/>
                  <a:moveTo>
                    <a:pt x="1211" y="367"/>
                  </a:moveTo>
                  <a:lnTo>
                    <a:pt x="1210" y="367"/>
                  </a:lnTo>
                  <a:lnTo>
                    <a:pt x="1210" y="368"/>
                  </a:lnTo>
                  <a:lnTo>
                    <a:pt x="1208" y="369"/>
                  </a:lnTo>
                  <a:lnTo>
                    <a:pt x="1206" y="370"/>
                  </a:lnTo>
                  <a:lnTo>
                    <a:pt x="1205" y="371"/>
                  </a:lnTo>
                  <a:lnTo>
                    <a:pt x="1204" y="371"/>
                  </a:lnTo>
                  <a:lnTo>
                    <a:pt x="1204" y="372"/>
                  </a:lnTo>
                  <a:lnTo>
                    <a:pt x="1202" y="372"/>
                  </a:lnTo>
                  <a:lnTo>
                    <a:pt x="1202" y="372"/>
                  </a:lnTo>
                  <a:lnTo>
                    <a:pt x="1204" y="370"/>
                  </a:lnTo>
                  <a:lnTo>
                    <a:pt x="1204" y="370"/>
                  </a:lnTo>
                  <a:lnTo>
                    <a:pt x="1205" y="370"/>
                  </a:lnTo>
                  <a:lnTo>
                    <a:pt x="1205" y="369"/>
                  </a:lnTo>
                  <a:lnTo>
                    <a:pt x="1205" y="366"/>
                  </a:lnTo>
                  <a:lnTo>
                    <a:pt x="1207" y="367"/>
                  </a:lnTo>
                  <a:lnTo>
                    <a:pt x="1208" y="366"/>
                  </a:lnTo>
                  <a:lnTo>
                    <a:pt x="1209" y="366"/>
                  </a:lnTo>
                  <a:lnTo>
                    <a:pt x="1211" y="365"/>
                  </a:lnTo>
                  <a:lnTo>
                    <a:pt x="1211" y="365"/>
                  </a:lnTo>
                  <a:lnTo>
                    <a:pt x="1212" y="365"/>
                  </a:lnTo>
                  <a:lnTo>
                    <a:pt x="1212" y="366"/>
                  </a:lnTo>
                  <a:lnTo>
                    <a:pt x="1211" y="367"/>
                  </a:lnTo>
                  <a:close/>
                  <a:moveTo>
                    <a:pt x="1223" y="363"/>
                  </a:moveTo>
                  <a:lnTo>
                    <a:pt x="1223" y="364"/>
                  </a:lnTo>
                  <a:lnTo>
                    <a:pt x="1224" y="364"/>
                  </a:lnTo>
                  <a:lnTo>
                    <a:pt x="1225" y="364"/>
                  </a:lnTo>
                  <a:lnTo>
                    <a:pt x="1225" y="366"/>
                  </a:lnTo>
                  <a:lnTo>
                    <a:pt x="1226" y="365"/>
                  </a:lnTo>
                  <a:lnTo>
                    <a:pt x="1227" y="365"/>
                  </a:lnTo>
                  <a:lnTo>
                    <a:pt x="1228" y="365"/>
                  </a:lnTo>
                  <a:lnTo>
                    <a:pt x="1229" y="364"/>
                  </a:lnTo>
                  <a:lnTo>
                    <a:pt x="1231" y="364"/>
                  </a:lnTo>
                  <a:lnTo>
                    <a:pt x="1232" y="365"/>
                  </a:lnTo>
                  <a:lnTo>
                    <a:pt x="1232" y="367"/>
                  </a:lnTo>
                  <a:lnTo>
                    <a:pt x="1229" y="367"/>
                  </a:lnTo>
                  <a:lnTo>
                    <a:pt x="1229" y="366"/>
                  </a:lnTo>
                  <a:lnTo>
                    <a:pt x="1228" y="367"/>
                  </a:lnTo>
                  <a:lnTo>
                    <a:pt x="1226" y="368"/>
                  </a:lnTo>
                  <a:lnTo>
                    <a:pt x="1226" y="369"/>
                  </a:lnTo>
                  <a:lnTo>
                    <a:pt x="1226" y="370"/>
                  </a:lnTo>
                  <a:lnTo>
                    <a:pt x="1226" y="372"/>
                  </a:lnTo>
                  <a:lnTo>
                    <a:pt x="1224" y="372"/>
                  </a:lnTo>
                  <a:lnTo>
                    <a:pt x="1224" y="372"/>
                  </a:lnTo>
                  <a:lnTo>
                    <a:pt x="1223" y="372"/>
                  </a:lnTo>
                  <a:lnTo>
                    <a:pt x="1222" y="372"/>
                  </a:lnTo>
                  <a:lnTo>
                    <a:pt x="1222" y="372"/>
                  </a:lnTo>
                  <a:lnTo>
                    <a:pt x="1220" y="373"/>
                  </a:lnTo>
                  <a:lnTo>
                    <a:pt x="1220" y="374"/>
                  </a:lnTo>
                  <a:lnTo>
                    <a:pt x="1219" y="375"/>
                  </a:lnTo>
                  <a:lnTo>
                    <a:pt x="1218" y="375"/>
                  </a:lnTo>
                  <a:lnTo>
                    <a:pt x="1217" y="374"/>
                  </a:lnTo>
                  <a:lnTo>
                    <a:pt x="1217" y="373"/>
                  </a:lnTo>
                  <a:lnTo>
                    <a:pt x="1216" y="373"/>
                  </a:lnTo>
                  <a:lnTo>
                    <a:pt x="1216" y="373"/>
                  </a:lnTo>
                  <a:lnTo>
                    <a:pt x="1217" y="375"/>
                  </a:lnTo>
                  <a:lnTo>
                    <a:pt x="1217" y="376"/>
                  </a:lnTo>
                  <a:lnTo>
                    <a:pt x="1216" y="377"/>
                  </a:lnTo>
                  <a:lnTo>
                    <a:pt x="1214" y="377"/>
                  </a:lnTo>
                  <a:lnTo>
                    <a:pt x="1213" y="375"/>
                  </a:lnTo>
                  <a:lnTo>
                    <a:pt x="1212" y="375"/>
                  </a:lnTo>
                  <a:lnTo>
                    <a:pt x="1208" y="375"/>
                  </a:lnTo>
                  <a:lnTo>
                    <a:pt x="1206" y="373"/>
                  </a:lnTo>
                  <a:lnTo>
                    <a:pt x="1206" y="372"/>
                  </a:lnTo>
                  <a:lnTo>
                    <a:pt x="1207" y="370"/>
                  </a:lnTo>
                  <a:lnTo>
                    <a:pt x="1208" y="370"/>
                  </a:lnTo>
                  <a:lnTo>
                    <a:pt x="1209" y="369"/>
                  </a:lnTo>
                  <a:lnTo>
                    <a:pt x="1210" y="370"/>
                  </a:lnTo>
                  <a:lnTo>
                    <a:pt x="1211" y="370"/>
                  </a:lnTo>
                  <a:lnTo>
                    <a:pt x="1211" y="370"/>
                  </a:lnTo>
                  <a:lnTo>
                    <a:pt x="1213" y="369"/>
                  </a:lnTo>
                  <a:lnTo>
                    <a:pt x="1216" y="369"/>
                  </a:lnTo>
                  <a:lnTo>
                    <a:pt x="1216" y="368"/>
                  </a:lnTo>
                  <a:lnTo>
                    <a:pt x="1219" y="368"/>
                  </a:lnTo>
                  <a:lnTo>
                    <a:pt x="1220" y="368"/>
                  </a:lnTo>
                  <a:lnTo>
                    <a:pt x="1220" y="366"/>
                  </a:lnTo>
                  <a:lnTo>
                    <a:pt x="1220" y="366"/>
                  </a:lnTo>
                  <a:lnTo>
                    <a:pt x="1220" y="363"/>
                  </a:lnTo>
                  <a:lnTo>
                    <a:pt x="1221" y="363"/>
                  </a:lnTo>
                  <a:lnTo>
                    <a:pt x="1223" y="363"/>
                  </a:lnTo>
                  <a:close/>
                  <a:moveTo>
                    <a:pt x="1389" y="362"/>
                  </a:moveTo>
                  <a:lnTo>
                    <a:pt x="1389" y="365"/>
                  </a:lnTo>
                  <a:lnTo>
                    <a:pt x="1388" y="366"/>
                  </a:lnTo>
                  <a:lnTo>
                    <a:pt x="1387" y="366"/>
                  </a:lnTo>
                  <a:lnTo>
                    <a:pt x="1387" y="364"/>
                  </a:lnTo>
                  <a:lnTo>
                    <a:pt x="1386" y="364"/>
                  </a:lnTo>
                  <a:lnTo>
                    <a:pt x="1383" y="364"/>
                  </a:lnTo>
                  <a:lnTo>
                    <a:pt x="1382" y="363"/>
                  </a:lnTo>
                  <a:lnTo>
                    <a:pt x="1383" y="362"/>
                  </a:lnTo>
                  <a:lnTo>
                    <a:pt x="1384" y="362"/>
                  </a:lnTo>
                  <a:lnTo>
                    <a:pt x="1385" y="360"/>
                  </a:lnTo>
                  <a:lnTo>
                    <a:pt x="1386" y="360"/>
                  </a:lnTo>
                  <a:lnTo>
                    <a:pt x="1389" y="362"/>
                  </a:lnTo>
                  <a:close/>
                  <a:moveTo>
                    <a:pt x="1432" y="360"/>
                  </a:moveTo>
                  <a:lnTo>
                    <a:pt x="1434" y="362"/>
                  </a:lnTo>
                  <a:lnTo>
                    <a:pt x="1438" y="364"/>
                  </a:lnTo>
                  <a:lnTo>
                    <a:pt x="1439" y="364"/>
                  </a:lnTo>
                  <a:lnTo>
                    <a:pt x="1439" y="364"/>
                  </a:lnTo>
                  <a:lnTo>
                    <a:pt x="1441" y="364"/>
                  </a:lnTo>
                  <a:lnTo>
                    <a:pt x="1443" y="366"/>
                  </a:lnTo>
                  <a:lnTo>
                    <a:pt x="1445" y="366"/>
                  </a:lnTo>
                  <a:lnTo>
                    <a:pt x="1446" y="366"/>
                  </a:lnTo>
                  <a:lnTo>
                    <a:pt x="1446" y="367"/>
                  </a:lnTo>
                  <a:lnTo>
                    <a:pt x="1446" y="368"/>
                  </a:lnTo>
                  <a:lnTo>
                    <a:pt x="1447" y="371"/>
                  </a:lnTo>
                  <a:lnTo>
                    <a:pt x="1447" y="371"/>
                  </a:lnTo>
                  <a:lnTo>
                    <a:pt x="1447" y="372"/>
                  </a:lnTo>
                  <a:lnTo>
                    <a:pt x="1446" y="372"/>
                  </a:lnTo>
                  <a:lnTo>
                    <a:pt x="1445" y="374"/>
                  </a:lnTo>
                  <a:lnTo>
                    <a:pt x="1446" y="374"/>
                  </a:lnTo>
                  <a:lnTo>
                    <a:pt x="1446" y="376"/>
                  </a:lnTo>
                  <a:lnTo>
                    <a:pt x="1444" y="378"/>
                  </a:lnTo>
                  <a:lnTo>
                    <a:pt x="1444" y="378"/>
                  </a:lnTo>
                  <a:lnTo>
                    <a:pt x="1443" y="379"/>
                  </a:lnTo>
                  <a:lnTo>
                    <a:pt x="1442" y="380"/>
                  </a:lnTo>
                  <a:lnTo>
                    <a:pt x="1438" y="385"/>
                  </a:lnTo>
                  <a:lnTo>
                    <a:pt x="1436" y="385"/>
                  </a:lnTo>
                  <a:lnTo>
                    <a:pt x="1434" y="384"/>
                  </a:lnTo>
                  <a:lnTo>
                    <a:pt x="1431" y="385"/>
                  </a:lnTo>
                  <a:lnTo>
                    <a:pt x="1431" y="384"/>
                  </a:lnTo>
                  <a:lnTo>
                    <a:pt x="1433" y="382"/>
                  </a:lnTo>
                  <a:lnTo>
                    <a:pt x="1433" y="381"/>
                  </a:lnTo>
                  <a:lnTo>
                    <a:pt x="1432" y="380"/>
                  </a:lnTo>
                  <a:lnTo>
                    <a:pt x="1432" y="379"/>
                  </a:lnTo>
                  <a:lnTo>
                    <a:pt x="1431" y="377"/>
                  </a:lnTo>
                  <a:lnTo>
                    <a:pt x="1429" y="375"/>
                  </a:lnTo>
                  <a:lnTo>
                    <a:pt x="1429" y="374"/>
                  </a:lnTo>
                  <a:lnTo>
                    <a:pt x="1428" y="373"/>
                  </a:lnTo>
                  <a:lnTo>
                    <a:pt x="1428" y="372"/>
                  </a:lnTo>
                  <a:lnTo>
                    <a:pt x="1427" y="371"/>
                  </a:lnTo>
                  <a:lnTo>
                    <a:pt x="1427" y="368"/>
                  </a:lnTo>
                  <a:lnTo>
                    <a:pt x="1427" y="368"/>
                  </a:lnTo>
                  <a:lnTo>
                    <a:pt x="1427" y="366"/>
                  </a:lnTo>
                  <a:lnTo>
                    <a:pt x="1429" y="364"/>
                  </a:lnTo>
                  <a:lnTo>
                    <a:pt x="1429" y="361"/>
                  </a:lnTo>
                  <a:lnTo>
                    <a:pt x="1429" y="360"/>
                  </a:lnTo>
                  <a:lnTo>
                    <a:pt x="1430" y="360"/>
                  </a:lnTo>
                  <a:lnTo>
                    <a:pt x="1431" y="360"/>
                  </a:lnTo>
                  <a:lnTo>
                    <a:pt x="1432" y="360"/>
                  </a:lnTo>
                  <a:close/>
                  <a:moveTo>
                    <a:pt x="677" y="353"/>
                  </a:moveTo>
                  <a:lnTo>
                    <a:pt x="679" y="355"/>
                  </a:lnTo>
                  <a:lnTo>
                    <a:pt x="678" y="357"/>
                  </a:lnTo>
                  <a:lnTo>
                    <a:pt x="677" y="358"/>
                  </a:lnTo>
                  <a:lnTo>
                    <a:pt x="675" y="359"/>
                  </a:lnTo>
                  <a:lnTo>
                    <a:pt x="671" y="363"/>
                  </a:lnTo>
                  <a:lnTo>
                    <a:pt x="670" y="363"/>
                  </a:lnTo>
                  <a:lnTo>
                    <a:pt x="668" y="362"/>
                  </a:lnTo>
                  <a:lnTo>
                    <a:pt x="666" y="362"/>
                  </a:lnTo>
                  <a:lnTo>
                    <a:pt x="666" y="363"/>
                  </a:lnTo>
                  <a:lnTo>
                    <a:pt x="663" y="361"/>
                  </a:lnTo>
                  <a:lnTo>
                    <a:pt x="662" y="361"/>
                  </a:lnTo>
                  <a:lnTo>
                    <a:pt x="661" y="360"/>
                  </a:lnTo>
                  <a:lnTo>
                    <a:pt x="659" y="360"/>
                  </a:lnTo>
                  <a:lnTo>
                    <a:pt x="658" y="360"/>
                  </a:lnTo>
                  <a:lnTo>
                    <a:pt x="657" y="360"/>
                  </a:lnTo>
                  <a:lnTo>
                    <a:pt x="657" y="360"/>
                  </a:lnTo>
                  <a:lnTo>
                    <a:pt x="655" y="358"/>
                  </a:lnTo>
                  <a:lnTo>
                    <a:pt x="655" y="357"/>
                  </a:lnTo>
                  <a:lnTo>
                    <a:pt x="661" y="357"/>
                  </a:lnTo>
                  <a:lnTo>
                    <a:pt x="662" y="355"/>
                  </a:lnTo>
                  <a:lnTo>
                    <a:pt x="664" y="355"/>
                  </a:lnTo>
                  <a:lnTo>
                    <a:pt x="664" y="355"/>
                  </a:lnTo>
                  <a:lnTo>
                    <a:pt x="666" y="355"/>
                  </a:lnTo>
                  <a:lnTo>
                    <a:pt x="666" y="354"/>
                  </a:lnTo>
                  <a:lnTo>
                    <a:pt x="668" y="354"/>
                  </a:lnTo>
                  <a:lnTo>
                    <a:pt x="668" y="354"/>
                  </a:lnTo>
                  <a:lnTo>
                    <a:pt x="674" y="354"/>
                  </a:lnTo>
                  <a:lnTo>
                    <a:pt x="674" y="353"/>
                  </a:lnTo>
                  <a:lnTo>
                    <a:pt x="677" y="353"/>
                  </a:lnTo>
                  <a:close/>
                  <a:moveTo>
                    <a:pt x="1225" y="352"/>
                  </a:moveTo>
                  <a:lnTo>
                    <a:pt x="1226" y="353"/>
                  </a:lnTo>
                  <a:lnTo>
                    <a:pt x="1225" y="354"/>
                  </a:lnTo>
                  <a:lnTo>
                    <a:pt x="1224" y="354"/>
                  </a:lnTo>
                  <a:lnTo>
                    <a:pt x="1223" y="354"/>
                  </a:lnTo>
                  <a:lnTo>
                    <a:pt x="1224" y="356"/>
                  </a:lnTo>
                  <a:lnTo>
                    <a:pt x="1224" y="357"/>
                  </a:lnTo>
                  <a:lnTo>
                    <a:pt x="1223" y="357"/>
                  </a:lnTo>
                  <a:lnTo>
                    <a:pt x="1221" y="355"/>
                  </a:lnTo>
                  <a:lnTo>
                    <a:pt x="1221" y="354"/>
                  </a:lnTo>
                  <a:lnTo>
                    <a:pt x="1222" y="353"/>
                  </a:lnTo>
                  <a:lnTo>
                    <a:pt x="1223" y="352"/>
                  </a:lnTo>
                  <a:lnTo>
                    <a:pt x="1224" y="353"/>
                  </a:lnTo>
                  <a:lnTo>
                    <a:pt x="1225" y="352"/>
                  </a:lnTo>
                  <a:close/>
                  <a:moveTo>
                    <a:pt x="1257" y="352"/>
                  </a:moveTo>
                  <a:lnTo>
                    <a:pt x="1258" y="353"/>
                  </a:lnTo>
                  <a:lnTo>
                    <a:pt x="1261" y="353"/>
                  </a:lnTo>
                  <a:lnTo>
                    <a:pt x="1261" y="353"/>
                  </a:lnTo>
                  <a:lnTo>
                    <a:pt x="1263" y="354"/>
                  </a:lnTo>
                  <a:lnTo>
                    <a:pt x="1264" y="354"/>
                  </a:lnTo>
                  <a:lnTo>
                    <a:pt x="1263" y="355"/>
                  </a:lnTo>
                  <a:lnTo>
                    <a:pt x="1261" y="356"/>
                  </a:lnTo>
                  <a:lnTo>
                    <a:pt x="1260" y="356"/>
                  </a:lnTo>
                  <a:lnTo>
                    <a:pt x="1259" y="358"/>
                  </a:lnTo>
                  <a:lnTo>
                    <a:pt x="1258" y="358"/>
                  </a:lnTo>
                  <a:lnTo>
                    <a:pt x="1257" y="358"/>
                  </a:lnTo>
                  <a:lnTo>
                    <a:pt x="1255" y="358"/>
                  </a:lnTo>
                  <a:lnTo>
                    <a:pt x="1254" y="358"/>
                  </a:lnTo>
                  <a:lnTo>
                    <a:pt x="1253" y="356"/>
                  </a:lnTo>
                  <a:lnTo>
                    <a:pt x="1254" y="354"/>
                  </a:lnTo>
                  <a:lnTo>
                    <a:pt x="1254" y="354"/>
                  </a:lnTo>
                  <a:lnTo>
                    <a:pt x="1255" y="353"/>
                  </a:lnTo>
                  <a:lnTo>
                    <a:pt x="1256" y="352"/>
                  </a:lnTo>
                  <a:lnTo>
                    <a:pt x="1257" y="352"/>
                  </a:lnTo>
                  <a:close/>
                  <a:moveTo>
                    <a:pt x="1434" y="350"/>
                  </a:moveTo>
                  <a:lnTo>
                    <a:pt x="1434" y="350"/>
                  </a:lnTo>
                  <a:lnTo>
                    <a:pt x="1431" y="350"/>
                  </a:lnTo>
                  <a:lnTo>
                    <a:pt x="1431" y="350"/>
                  </a:lnTo>
                  <a:lnTo>
                    <a:pt x="1432" y="349"/>
                  </a:lnTo>
                  <a:lnTo>
                    <a:pt x="1433" y="349"/>
                  </a:lnTo>
                  <a:lnTo>
                    <a:pt x="1434" y="348"/>
                  </a:lnTo>
                  <a:lnTo>
                    <a:pt x="1435" y="348"/>
                  </a:lnTo>
                  <a:lnTo>
                    <a:pt x="1437" y="349"/>
                  </a:lnTo>
                  <a:lnTo>
                    <a:pt x="1436" y="350"/>
                  </a:lnTo>
                  <a:lnTo>
                    <a:pt x="1434" y="350"/>
                  </a:lnTo>
                  <a:close/>
                  <a:moveTo>
                    <a:pt x="1702" y="349"/>
                  </a:moveTo>
                  <a:lnTo>
                    <a:pt x="1701" y="349"/>
                  </a:lnTo>
                  <a:lnTo>
                    <a:pt x="1699" y="348"/>
                  </a:lnTo>
                  <a:lnTo>
                    <a:pt x="1700" y="347"/>
                  </a:lnTo>
                  <a:lnTo>
                    <a:pt x="1701" y="347"/>
                  </a:lnTo>
                  <a:lnTo>
                    <a:pt x="1702" y="348"/>
                  </a:lnTo>
                  <a:lnTo>
                    <a:pt x="1702" y="349"/>
                  </a:lnTo>
                  <a:close/>
                  <a:moveTo>
                    <a:pt x="1366" y="344"/>
                  </a:moveTo>
                  <a:lnTo>
                    <a:pt x="1367" y="345"/>
                  </a:lnTo>
                  <a:lnTo>
                    <a:pt x="1369" y="345"/>
                  </a:lnTo>
                  <a:lnTo>
                    <a:pt x="1370" y="345"/>
                  </a:lnTo>
                  <a:lnTo>
                    <a:pt x="1370" y="346"/>
                  </a:lnTo>
                  <a:lnTo>
                    <a:pt x="1370" y="347"/>
                  </a:lnTo>
                  <a:lnTo>
                    <a:pt x="1369" y="348"/>
                  </a:lnTo>
                  <a:lnTo>
                    <a:pt x="1368" y="348"/>
                  </a:lnTo>
                  <a:lnTo>
                    <a:pt x="1368" y="349"/>
                  </a:lnTo>
                  <a:lnTo>
                    <a:pt x="1369" y="349"/>
                  </a:lnTo>
                  <a:lnTo>
                    <a:pt x="1368" y="351"/>
                  </a:lnTo>
                  <a:lnTo>
                    <a:pt x="1366" y="351"/>
                  </a:lnTo>
                  <a:lnTo>
                    <a:pt x="1366" y="352"/>
                  </a:lnTo>
                  <a:lnTo>
                    <a:pt x="1365" y="351"/>
                  </a:lnTo>
                  <a:lnTo>
                    <a:pt x="1364" y="350"/>
                  </a:lnTo>
                  <a:lnTo>
                    <a:pt x="1363" y="349"/>
                  </a:lnTo>
                  <a:lnTo>
                    <a:pt x="1363" y="347"/>
                  </a:lnTo>
                  <a:lnTo>
                    <a:pt x="1365" y="346"/>
                  </a:lnTo>
                  <a:lnTo>
                    <a:pt x="1366" y="344"/>
                  </a:lnTo>
                  <a:close/>
                  <a:moveTo>
                    <a:pt x="1395" y="346"/>
                  </a:moveTo>
                  <a:lnTo>
                    <a:pt x="1393" y="347"/>
                  </a:lnTo>
                  <a:lnTo>
                    <a:pt x="1392" y="345"/>
                  </a:lnTo>
                  <a:lnTo>
                    <a:pt x="1393" y="344"/>
                  </a:lnTo>
                  <a:lnTo>
                    <a:pt x="1394" y="343"/>
                  </a:lnTo>
                  <a:lnTo>
                    <a:pt x="1395" y="344"/>
                  </a:lnTo>
                  <a:lnTo>
                    <a:pt x="1395" y="344"/>
                  </a:lnTo>
                  <a:lnTo>
                    <a:pt x="1395" y="345"/>
                  </a:lnTo>
                  <a:lnTo>
                    <a:pt x="1395" y="346"/>
                  </a:lnTo>
                  <a:close/>
                  <a:moveTo>
                    <a:pt x="1389" y="347"/>
                  </a:moveTo>
                  <a:lnTo>
                    <a:pt x="1388" y="347"/>
                  </a:lnTo>
                  <a:lnTo>
                    <a:pt x="1387" y="346"/>
                  </a:lnTo>
                  <a:lnTo>
                    <a:pt x="1387" y="345"/>
                  </a:lnTo>
                  <a:lnTo>
                    <a:pt x="1390" y="344"/>
                  </a:lnTo>
                  <a:lnTo>
                    <a:pt x="1390" y="343"/>
                  </a:lnTo>
                  <a:lnTo>
                    <a:pt x="1391" y="342"/>
                  </a:lnTo>
                  <a:lnTo>
                    <a:pt x="1392" y="344"/>
                  </a:lnTo>
                  <a:lnTo>
                    <a:pt x="1391" y="344"/>
                  </a:lnTo>
                  <a:lnTo>
                    <a:pt x="1391" y="345"/>
                  </a:lnTo>
                  <a:lnTo>
                    <a:pt x="1389" y="347"/>
                  </a:lnTo>
                  <a:close/>
                  <a:moveTo>
                    <a:pt x="1294" y="340"/>
                  </a:moveTo>
                  <a:lnTo>
                    <a:pt x="1294" y="342"/>
                  </a:lnTo>
                  <a:lnTo>
                    <a:pt x="1294" y="342"/>
                  </a:lnTo>
                  <a:lnTo>
                    <a:pt x="1293" y="341"/>
                  </a:lnTo>
                  <a:lnTo>
                    <a:pt x="1293" y="341"/>
                  </a:lnTo>
                  <a:lnTo>
                    <a:pt x="1293" y="341"/>
                  </a:lnTo>
                  <a:lnTo>
                    <a:pt x="1293" y="340"/>
                  </a:lnTo>
                  <a:lnTo>
                    <a:pt x="1293" y="340"/>
                  </a:lnTo>
                  <a:lnTo>
                    <a:pt x="1294" y="340"/>
                  </a:lnTo>
                  <a:close/>
                  <a:moveTo>
                    <a:pt x="1394" y="341"/>
                  </a:moveTo>
                  <a:lnTo>
                    <a:pt x="1394" y="341"/>
                  </a:lnTo>
                  <a:lnTo>
                    <a:pt x="1393" y="341"/>
                  </a:lnTo>
                  <a:lnTo>
                    <a:pt x="1393" y="340"/>
                  </a:lnTo>
                  <a:lnTo>
                    <a:pt x="1393" y="339"/>
                  </a:lnTo>
                  <a:lnTo>
                    <a:pt x="1394" y="339"/>
                  </a:lnTo>
                  <a:lnTo>
                    <a:pt x="1394" y="340"/>
                  </a:lnTo>
                  <a:lnTo>
                    <a:pt x="1394" y="341"/>
                  </a:lnTo>
                  <a:close/>
                  <a:moveTo>
                    <a:pt x="1363" y="343"/>
                  </a:moveTo>
                  <a:lnTo>
                    <a:pt x="1360" y="343"/>
                  </a:lnTo>
                  <a:lnTo>
                    <a:pt x="1355" y="339"/>
                  </a:lnTo>
                  <a:lnTo>
                    <a:pt x="1356" y="337"/>
                  </a:lnTo>
                  <a:lnTo>
                    <a:pt x="1357" y="335"/>
                  </a:lnTo>
                  <a:lnTo>
                    <a:pt x="1357" y="335"/>
                  </a:lnTo>
                  <a:lnTo>
                    <a:pt x="1363" y="340"/>
                  </a:lnTo>
                  <a:lnTo>
                    <a:pt x="1363" y="341"/>
                  </a:lnTo>
                  <a:lnTo>
                    <a:pt x="1364" y="342"/>
                  </a:lnTo>
                  <a:lnTo>
                    <a:pt x="1364" y="343"/>
                  </a:lnTo>
                  <a:lnTo>
                    <a:pt x="1363" y="343"/>
                  </a:lnTo>
                  <a:close/>
                  <a:moveTo>
                    <a:pt x="1363" y="334"/>
                  </a:moveTo>
                  <a:lnTo>
                    <a:pt x="1363" y="334"/>
                  </a:lnTo>
                  <a:lnTo>
                    <a:pt x="1362" y="334"/>
                  </a:lnTo>
                  <a:lnTo>
                    <a:pt x="1362" y="333"/>
                  </a:lnTo>
                  <a:lnTo>
                    <a:pt x="1363" y="332"/>
                  </a:lnTo>
                  <a:lnTo>
                    <a:pt x="1363" y="332"/>
                  </a:lnTo>
                  <a:lnTo>
                    <a:pt x="1363" y="333"/>
                  </a:lnTo>
                  <a:lnTo>
                    <a:pt x="1363" y="334"/>
                  </a:lnTo>
                  <a:close/>
                  <a:moveTo>
                    <a:pt x="1420" y="332"/>
                  </a:moveTo>
                  <a:lnTo>
                    <a:pt x="1420" y="333"/>
                  </a:lnTo>
                  <a:lnTo>
                    <a:pt x="1422" y="333"/>
                  </a:lnTo>
                  <a:lnTo>
                    <a:pt x="1423" y="333"/>
                  </a:lnTo>
                  <a:lnTo>
                    <a:pt x="1423" y="334"/>
                  </a:lnTo>
                  <a:lnTo>
                    <a:pt x="1425" y="336"/>
                  </a:lnTo>
                  <a:lnTo>
                    <a:pt x="1425" y="338"/>
                  </a:lnTo>
                  <a:lnTo>
                    <a:pt x="1423" y="340"/>
                  </a:lnTo>
                  <a:lnTo>
                    <a:pt x="1423" y="342"/>
                  </a:lnTo>
                  <a:lnTo>
                    <a:pt x="1423" y="343"/>
                  </a:lnTo>
                  <a:lnTo>
                    <a:pt x="1423" y="344"/>
                  </a:lnTo>
                  <a:lnTo>
                    <a:pt x="1423" y="344"/>
                  </a:lnTo>
                  <a:lnTo>
                    <a:pt x="1423" y="346"/>
                  </a:lnTo>
                  <a:lnTo>
                    <a:pt x="1422" y="346"/>
                  </a:lnTo>
                  <a:lnTo>
                    <a:pt x="1423" y="347"/>
                  </a:lnTo>
                  <a:lnTo>
                    <a:pt x="1423" y="348"/>
                  </a:lnTo>
                  <a:lnTo>
                    <a:pt x="1423" y="351"/>
                  </a:lnTo>
                  <a:lnTo>
                    <a:pt x="1422" y="352"/>
                  </a:lnTo>
                  <a:lnTo>
                    <a:pt x="1422" y="353"/>
                  </a:lnTo>
                  <a:lnTo>
                    <a:pt x="1422" y="353"/>
                  </a:lnTo>
                  <a:lnTo>
                    <a:pt x="1422" y="354"/>
                  </a:lnTo>
                  <a:lnTo>
                    <a:pt x="1423" y="355"/>
                  </a:lnTo>
                  <a:lnTo>
                    <a:pt x="1424" y="356"/>
                  </a:lnTo>
                  <a:lnTo>
                    <a:pt x="1424" y="359"/>
                  </a:lnTo>
                  <a:lnTo>
                    <a:pt x="1423" y="360"/>
                  </a:lnTo>
                  <a:lnTo>
                    <a:pt x="1423" y="361"/>
                  </a:lnTo>
                  <a:lnTo>
                    <a:pt x="1422" y="362"/>
                  </a:lnTo>
                  <a:lnTo>
                    <a:pt x="1421" y="362"/>
                  </a:lnTo>
                  <a:lnTo>
                    <a:pt x="1420" y="363"/>
                  </a:lnTo>
                  <a:lnTo>
                    <a:pt x="1416" y="363"/>
                  </a:lnTo>
                  <a:lnTo>
                    <a:pt x="1416" y="364"/>
                  </a:lnTo>
                  <a:lnTo>
                    <a:pt x="1414" y="364"/>
                  </a:lnTo>
                  <a:lnTo>
                    <a:pt x="1413" y="365"/>
                  </a:lnTo>
                  <a:lnTo>
                    <a:pt x="1411" y="364"/>
                  </a:lnTo>
                  <a:lnTo>
                    <a:pt x="1411" y="364"/>
                  </a:lnTo>
                  <a:lnTo>
                    <a:pt x="1408" y="364"/>
                  </a:lnTo>
                  <a:lnTo>
                    <a:pt x="1407" y="364"/>
                  </a:lnTo>
                  <a:lnTo>
                    <a:pt x="1405" y="364"/>
                  </a:lnTo>
                  <a:lnTo>
                    <a:pt x="1402" y="361"/>
                  </a:lnTo>
                  <a:lnTo>
                    <a:pt x="1402" y="359"/>
                  </a:lnTo>
                  <a:lnTo>
                    <a:pt x="1401" y="358"/>
                  </a:lnTo>
                  <a:lnTo>
                    <a:pt x="1399" y="357"/>
                  </a:lnTo>
                  <a:lnTo>
                    <a:pt x="1399" y="357"/>
                  </a:lnTo>
                  <a:lnTo>
                    <a:pt x="1398" y="356"/>
                  </a:lnTo>
                  <a:lnTo>
                    <a:pt x="1397" y="358"/>
                  </a:lnTo>
                  <a:lnTo>
                    <a:pt x="1396" y="358"/>
                  </a:lnTo>
                  <a:lnTo>
                    <a:pt x="1394" y="358"/>
                  </a:lnTo>
                  <a:lnTo>
                    <a:pt x="1394" y="355"/>
                  </a:lnTo>
                  <a:lnTo>
                    <a:pt x="1395" y="354"/>
                  </a:lnTo>
                  <a:lnTo>
                    <a:pt x="1394" y="354"/>
                  </a:lnTo>
                  <a:lnTo>
                    <a:pt x="1394" y="355"/>
                  </a:lnTo>
                  <a:lnTo>
                    <a:pt x="1393" y="355"/>
                  </a:lnTo>
                  <a:lnTo>
                    <a:pt x="1392" y="354"/>
                  </a:lnTo>
                  <a:lnTo>
                    <a:pt x="1392" y="351"/>
                  </a:lnTo>
                  <a:lnTo>
                    <a:pt x="1393" y="350"/>
                  </a:lnTo>
                  <a:lnTo>
                    <a:pt x="1392" y="350"/>
                  </a:lnTo>
                  <a:lnTo>
                    <a:pt x="1392" y="349"/>
                  </a:lnTo>
                  <a:lnTo>
                    <a:pt x="1394" y="349"/>
                  </a:lnTo>
                  <a:lnTo>
                    <a:pt x="1395" y="348"/>
                  </a:lnTo>
                  <a:lnTo>
                    <a:pt x="1396" y="347"/>
                  </a:lnTo>
                  <a:lnTo>
                    <a:pt x="1397" y="345"/>
                  </a:lnTo>
                  <a:lnTo>
                    <a:pt x="1397" y="345"/>
                  </a:lnTo>
                  <a:lnTo>
                    <a:pt x="1398" y="345"/>
                  </a:lnTo>
                  <a:lnTo>
                    <a:pt x="1400" y="346"/>
                  </a:lnTo>
                  <a:lnTo>
                    <a:pt x="1401" y="348"/>
                  </a:lnTo>
                  <a:lnTo>
                    <a:pt x="1403" y="348"/>
                  </a:lnTo>
                  <a:lnTo>
                    <a:pt x="1405" y="346"/>
                  </a:lnTo>
                  <a:lnTo>
                    <a:pt x="1404" y="345"/>
                  </a:lnTo>
                  <a:lnTo>
                    <a:pt x="1404" y="344"/>
                  </a:lnTo>
                  <a:lnTo>
                    <a:pt x="1403" y="343"/>
                  </a:lnTo>
                  <a:lnTo>
                    <a:pt x="1403" y="341"/>
                  </a:lnTo>
                  <a:lnTo>
                    <a:pt x="1402" y="340"/>
                  </a:lnTo>
                  <a:lnTo>
                    <a:pt x="1402" y="339"/>
                  </a:lnTo>
                  <a:lnTo>
                    <a:pt x="1403" y="339"/>
                  </a:lnTo>
                  <a:lnTo>
                    <a:pt x="1404" y="338"/>
                  </a:lnTo>
                  <a:lnTo>
                    <a:pt x="1407" y="338"/>
                  </a:lnTo>
                  <a:lnTo>
                    <a:pt x="1408" y="337"/>
                  </a:lnTo>
                  <a:lnTo>
                    <a:pt x="1411" y="336"/>
                  </a:lnTo>
                  <a:lnTo>
                    <a:pt x="1411" y="336"/>
                  </a:lnTo>
                  <a:lnTo>
                    <a:pt x="1413" y="336"/>
                  </a:lnTo>
                  <a:lnTo>
                    <a:pt x="1415" y="338"/>
                  </a:lnTo>
                  <a:lnTo>
                    <a:pt x="1416" y="341"/>
                  </a:lnTo>
                  <a:lnTo>
                    <a:pt x="1417" y="342"/>
                  </a:lnTo>
                  <a:lnTo>
                    <a:pt x="1418" y="342"/>
                  </a:lnTo>
                  <a:lnTo>
                    <a:pt x="1418" y="342"/>
                  </a:lnTo>
                  <a:lnTo>
                    <a:pt x="1418" y="341"/>
                  </a:lnTo>
                  <a:lnTo>
                    <a:pt x="1418" y="340"/>
                  </a:lnTo>
                  <a:lnTo>
                    <a:pt x="1417" y="339"/>
                  </a:lnTo>
                  <a:lnTo>
                    <a:pt x="1417" y="338"/>
                  </a:lnTo>
                  <a:lnTo>
                    <a:pt x="1420" y="336"/>
                  </a:lnTo>
                  <a:lnTo>
                    <a:pt x="1420" y="335"/>
                  </a:lnTo>
                  <a:lnTo>
                    <a:pt x="1419" y="333"/>
                  </a:lnTo>
                  <a:lnTo>
                    <a:pt x="1419" y="332"/>
                  </a:lnTo>
                  <a:lnTo>
                    <a:pt x="1420" y="332"/>
                  </a:lnTo>
                  <a:close/>
                  <a:moveTo>
                    <a:pt x="1402" y="332"/>
                  </a:moveTo>
                  <a:lnTo>
                    <a:pt x="1401" y="332"/>
                  </a:lnTo>
                  <a:lnTo>
                    <a:pt x="1401" y="332"/>
                  </a:lnTo>
                  <a:lnTo>
                    <a:pt x="1401" y="331"/>
                  </a:lnTo>
                  <a:lnTo>
                    <a:pt x="1401" y="331"/>
                  </a:lnTo>
                  <a:lnTo>
                    <a:pt x="1402" y="331"/>
                  </a:lnTo>
                  <a:lnTo>
                    <a:pt x="1402" y="331"/>
                  </a:lnTo>
                  <a:lnTo>
                    <a:pt x="1402" y="332"/>
                  </a:lnTo>
                  <a:close/>
                  <a:moveTo>
                    <a:pt x="1361" y="334"/>
                  </a:moveTo>
                  <a:lnTo>
                    <a:pt x="1363" y="338"/>
                  </a:lnTo>
                  <a:lnTo>
                    <a:pt x="1364" y="338"/>
                  </a:lnTo>
                  <a:lnTo>
                    <a:pt x="1365" y="339"/>
                  </a:lnTo>
                  <a:lnTo>
                    <a:pt x="1366" y="339"/>
                  </a:lnTo>
                  <a:lnTo>
                    <a:pt x="1368" y="340"/>
                  </a:lnTo>
                  <a:lnTo>
                    <a:pt x="1368" y="341"/>
                  </a:lnTo>
                  <a:lnTo>
                    <a:pt x="1367" y="342"/>
                  </a:lnTo>
                  <a:lnTo>
                    <a:pt x="1365" y="342"/>
                  </a:lnTo>
                  <a:lnTo>
                    <a:pt x="1363" y="341"/>
                  </a:lnTo>
                  <a:lnTo>
                    <a:pt x="1363" y="340"/>
                  </a:lnTo>
                  <a:lnTo>
                    <a:pt x="1358" y="334"/>
                  </a:lnTo>
                  <a:lnTo>
                    <a:pt x="1359" y="331"/>
                  </a:lnTo>
                  <a:lnTo>
                    <a:pt x="1359" y="330"/>
                  </a:lnTo>
                  <a:lnTo>
                    <a:pt x="1361" y="330"/>
                  </a:lnTo>
                  <a:lnTo>
                    <a:pt x="1362" y="331"/>
                  </a:lnTo>
                  <a:lnTo>
                    <a:pt x="1361" y="334"/>
                  </a:lnTo>
                  <a:close/>
                  <a:moveTo>
                    <a:pt x="1398" y="326"/>
                  </a:moveTo>
                  <a:lnTo>
                    <a:pt x="1398" y="327"/>
                  </a:lnTo>
                  <a:lnTo>
                    <a:pt x="1400" y="326"/>
                  </a:lnTo>
                  <a:lnTo>
                    <a:pt x="1400" y="326"/>
                  </a:lnTo>
                  <a:lnTo>
                    <a:pt x="1400" y="327"/>
                  </a:lnTo>
                  <a:lnTo>
                    <a:pt x="1399" y="328"/>
                  </a:lnTo>
                  <a:lnTo>
                    <a:pt x="1399" y="329"/>
                  </a:lnTo>
                  <a:lnTo>
                    <a:pt x="1398" y="334"/>
                  </a:lnTo>
                  <a:lnTo>
                    <a:pt x="1396" y="335"/>
                  </a:lnTo>
                  <a:lnTo>
                    <a:pt x="1394" y="335"/>
                  </a:lnTo>
                  <a:lnTo>
                    <a:pt x="1393" y="334"/>
                  </a:lnTo>
                  <a:lnTo>
                    <a:pt x="1393" y="335"/>
                  </a:lnTo>
                  <a:lnTo>
                    <a:pt x="1390" y="335"/>
                  </a:lnTo>
                  <a:lnTo>
                    <a:pt x="1390" y="335"/>
                  </a:lnTo>
                  <a:lnTo>
                    <a:pt x="1389" y="335"/>
                  </a:lnTo>
                  <a:lnTo>
                    <a:pt x="1389" y="338"/>
                  </a:lnTo>
                  <a:lnTo>
                    <a:pt x="1388" y="339"/>
                  </a:lnTo>
                  <a:lnTo>
                    <a:pt x="1387" y="341"/>
                  </a:lnTo>
                  <a:lnTo>
                    <a:pt x="1386" y="343"/>
                  </a:lnTo>
                  <a:lnTo>
                    <a:pt x="1385" y="343"/>
                  </a:lnTo>
                  <a:lnTo>
                    <a:pt x="1383" y="346"/>
                  </a:lnTo>
                  <a:lnTo>
                    <a:pt x="1381" y="346"/>
                  </a:lnTo>
                  <a:lnTo>
                    <a:pt x="1380" y="347"/>
                  </a:lnTo>
                  <a:lnTo>
                    <a:pt x="1376" y="346"/>
                  </a:lnTo>
                  <a:lnTo>
                    <a:pt x="1376" y="345"/>
                  </a:lnTo>
                  <a:lnTo>
                    <a:pt x="1377" y="344"/>
                  </a:lnTo>
                  <a:lnTo>
                    <a:pt x="1378" y="343"/>
                  </a:lnTo>
                  <a:lnTo>
                    <a:pt x="1380" y="342"/>
                  </a:lnTo>
                  <a:lnTo>
                    <a:pt x="1380" y="341"/>
                  </a:lnTo>
                  <a:lnTo>
                    <a:pt x="1382" y="338"/>
                  </a:lnTo>
                  <a:lnTo>
                    <a:pt x="1382" y="336"/>
                  </a:lnTo>
                  <a:lnTo>
                    <a:pt x="1381" y="335"/>
                  </a:lnTo>
                  <a:lnTo>
                    <a:pt x="1382" y="334"/>
                  </a:lnTo>
                  <a:lnTo>
                    <a:pt x="1382" y="332"/>
                  </a:lnTo>
                  <a:lnTo>
                    <a:pt x="1382" y="332"/>
                  </a:lnTo>
                  <a:lnTo>
                    <a:pt x="1382" y="330"/>
                  </a:lnTo>
                  <a:lnTo>
                    <a:pt x="1383" y="330"/>
                  </a:lnTo>
                  <a:lnTo>
                    <a:pt x="1382" y="327"/>
                  </a:lnTo>
                  <a:lnTo>
                    <a:pt x="1384" y="327"/>
                  </a:lnTo>
                  <a:lnTo>
                    <a:pt x="1385" y="327"/>
                  </a:lnTo>
                  <a:lnTo>
                    <a:pt x="1388" y="327"/>
                  </a:lnTo>
                  <a:lnTo>
                    <a:pt x="1389" y="327"/>
                  </a:lnTo>
                  <a:lnTo>
                    <a:pt x="1390" y="327"/>
                  </a:lnTo>
                  <a:lnTo>
                    <a:pt x="1392" y="326"/>
                  </a:lnTo>
                  <a:lnTo>
                    <a:pt x="1392" y="323"/>
                  </a:lnTo>
                  <a:lnTo>
                    <a:pt x="1391" y="323"/>
                  </a:lnTo>
                  <a:lnTo>
                    <a:pt x="1392" y="322"/>
                  </a:lnTo>
                  <a:lnTo>
                    <a:pt x="1394" y="320"/>
                  </a:lnTo>
                  <a:lnTo>
                    <a:pt x="1396" y="320"/>
                  </a:lnTo>
                  <a:lnTo>
                    <a:pt x="1396" y="323"/>
                  </a:lnTo>
                  <a:lnTo>
                    <a:pt x="1397" y="325"/>
                  </a:lnTo>
                  <a:lnTo>
                    <a:pt x="1398" y="326"/>
                  </a:lnTo>
                  <a:close/>
                  <a:moveTo>
                    <a:pt x="1403" y="322"/>
                  </a:moveTo>
                  <a:lnTo>
                    <a:pt x="1400" y="325"/>
                  </a:lnTo>
                  <a:lnTo>
                    <a:pt x="1400" y="325"/>
                  </a:lnTo>
                  <a:lnTo>
                    <a:pt x="1398" y="325"/>
                  </a:lnTo>
                  <a:lnTo>
                    <a:pt x="1399" y="322"/>
                  </a:lnTo>
                  <a:lnTo>
                    <a:pt x="1399" y="321"/>
                  </a:lnTo>
                  <a:lnTo>
                    <a:pt x="1400" y="319"/>
                  </a:lnTo>
                  <a:lnTo>
                    <a:pt x="1401" y="318"/>
                  </a:lnTo>
                  <a:lnTo>
                    <a:pt x="1402" y="319"/>
                  </a:lnTo>
                  <a:lnTo>
                    <a:pt x="1403" y="322"/>
                  </a:lnTo>
                  <a:close/>
                  <a:moveTo>
                    <a:pt x="1487" y="311"/>
                  </a:moveTo>
                  <a:lnTo>
                    <a:pt x="1486" y="311"/>
                  </a:lnTo>
                  <a:lnTo>
                    <a:pt x="1485" y="309"/>
                  </a:lnTo>
                  <a:lnTo>
                    <a:pt x="1486" y="307"/>
                  </a:lnTo>
                  <a:lnTo>
                    <a:pt x="1486" y="307"/>
                  </a:lnTo>
                  <a:lnTo>
                    <a:pt x="1487" y="308"/>
                  </a:lnTo>
                  <a:lnTo>
                    <a:pt x="1487" y="311"/>
                  </a:lnTo>
                  <a:close/>
                  <a:moveTo>
                    <a:pt x="1421" y="312"/>
                  </a:moveTo>
                  <a:lnTo>
                    <a:pt x="1418" y="316"/>
                  </a:lnTo>
                  <a:lnTo>
                    <a:pt x="1417" y="315"/>
                  </a:lnTo>
                  <a:lnTo>
                    <a:pt x="1417" y="314"/>
                  </a:lnTo>
                  <a:lnTo>
                    <a:pt x="1419" y="312"/>
                  </a:lnTo>
                  <a:lnTo>
                    <a:pt x="1419" y="310"/>
                  </a:lnTo>
                  <a:lnTo>
                    <a:pt x="1421" y="308"/>
                  </a:lnTo>
                  <a:lnTo>
                    <a:pt x="1422" y="307"/>
                  </a:lnTo>
                  <a:lnTo>
                    <a:pt x="1424" y="307"/>
                  </a:lnTo>
                  <a:lnTo>
                    <a:pt x="1425" y="307"/>
                  </a:lnTo>
                  <a:lnTo>
                    <a:pt x="1425" y="308"/>
                  </a:lnTo>
                  <a:lnTo>
                    <a:pt x="1424" y="308"/>
                  </a:lnTo>
                  <a:lnTo>
                    <a:pt x="1423" y="310"/>
                  </a:lnTo>
                  <a:lnTo>
                    <a:pt x="1421" y="312"/>
                  </a:lnTo>
                  <a:close/>
                  <a:moveTo>
                    <a:pt x="1211" y="317"/>
                  </a:moveTo>
                  <a:lnTo>
                    <a:pt x="1211" y="318"/>
                  </a:lnTo>
                  <a:lnTo>
                    <a:pt x="1209" y="315"/>
                  </a:lnTo>
                  <a:lnTo>
                    <a:pt x="1209" y="314"/>
                  </a:lnTo>
                  <a:lnTo>
                    <a:pt x="1209" y="313"/>
                  </a:lnTo>
                  <a:lnTo>
                    <a:pt x="1209" y="312"/>
                  </a:lnTo>
                  <a:lnTo>
                    <a:pt x="1209" y="312"/>
                  </a:lnTo>
                  <a:lnTo>
                    <a:pt x="1209" y="310"/>
                  </a:lnTo>
                  <a:lnTo>
                    <a:pt x="1206" y="307"/>
                  </a:lnTo>
                  <a:lnTo>
                    <a:pt x="1207" y="306"/>
                  </a:lnTo>
                  <a:lnTo>
                    <a:pt x="1209" y="306"/>
                  </a:lnTo>
                  <a:lnTo>
                    <a:pt x="1211" y="308"/>
                  </a:lnTo>
                  <a:lnTo>
                    <a:pt x="1212" y="309"/>
                  </a:lnTo>
                  <a:lnTo>
                    <a:pt x="1212" y="311"/>
                  </a:lnTo>
                  <a:lnTo>
                    <a:pt x="1211" y="313"/>
                  </a:lnTo>
                  <a:lnTo>
                    <a:pt x="1211" y="317"/>
                  </a:lnTo>
                  <a:close/>
                  <a:moveTo>
                    <a:pt x="1488" y="304"/>
                  </a:moveTo>
                  <a:lnTo>
                    <a:pt x="1487" y="305"/>
                  </a:lnTo>
                  <a:lnTo>
                    <a:pt x="1486" y="304"/>
                  </a:lnTo>
                  <a:lnTo>
                    <a:pt x="1486" y="301"/>
                  </a:lnTo>
                  <a:lnTo>
                    <a:pt x="1487" y="301"/>
                  </a:lnTo>
                  <a:lnTo>
                    <a:pt x="1488" y="302"/>
                  </a:lnTo>
                  <a:lnTo>
                    <a:pt x="1488" y="304"/>
                  </a:lnTo>
                  <a:close/>
                  <a:moveTo>
                    <a:pt x="1492" y="301"/>
                  </a:moveTo>
                  <a:lnTo>
                    <a:pt x="1493" y="301"/>
                  </a:lnTo>
                  <a:lnTo>
                    <a:pt x="1493" y="301"/>
                  </a:lnTo>
                  <a:lnTo>
                    <a:pt x="1494" y="302"/>
                  </a:lnTo>
                  <a:lnTo>
                    <a:pt x="1493" y="302"/>
                  </a:lnTo>
                  <a:lnTo>
                    <a:pt x="1492" y="302"/>
                  </a:lnTo>
                  <a:lnTo>
                    <a:pt x="1492" y="302"/>
                  </a:lnTo>
                  <a:lnTo>
                    <a:pt x="1492" y="301"/>
                  </a:lnTo>
                  <a:close/>
                  <a:moveTo>
                    <a:pt x="1451" y="302"/>
                  </a:moveTo>
                  <a:lnTo>
                    <a:pt x="1450" y="302"/>
                  </a:lnTo>
                  <a:lnTo>
                    <a:pt x="1450" y="302"/>
                  </a:lnTo>
                  <a:lnTo>
                    <a:pt x="1450" y="301"/>
                  </a:lnTo>
                  <a:lnTo>
                    <a:pt x="1450" y="300"/>
                  </a:lnTo>
                  <a:lnTo>
                    <a:pt x="1451" y="300"/>
                  </a:lnTo>
                  <a:lnTo>
                    <a:pt x="1451" y="301"/>
                  </a:lnTo>
                  <a:lnTo>
                    <a:pt x="1451" y="302"/>
                  </a:lnTo>
                  <a:close/>
                  <a:moveTo>
                    <a:pt x="1495" y="300"/>
                  </a:moveTo>
                  <a:lnTo>
                    <a:pt x="1494" y="301"/>
                  </a:lnTo>
                  <a:lnTo>
                    <a:pt x="1493" y="301"/>
                  </a:lnTo>
                  <a:lnTo>
                    <a:pt x="1493" y="301"/>
                  </a:lnTo>
                  <a:lnTo>
                    <a:pt x="1493" y="300"/>
                  </a:lnTo>
                  <a:lnTo>
                    <a:pt x="1493" y="300"/>
                  </a:lnTo>
                  <a:lnTo>
                    <a:pt x="1494" y="300"/>
                  </a:lnTo>
                  <a:lnTo>
                    <a:pt x="1495" y="300"/>
                  </a:lnTo>
                  <a:close/>
                  <a:moveTo>
                    <a:pt x="1454" y="292"/>
                  </a:moveTo>
                  <a:lnTo>
                    <a:pt x="1453" y="292"/>
                  </a:lnTo>
                  <a:lnTo>
                    <a:pt x="1453" y="292"/>
                  </a:lnTo>
                  <a:lnTo>
                    <a:pt x="1453" y="292"/>
                  </a:lnTo>
                  <a:lnTo>
                    <a:pt x="1454" y="292"/>
                  </a:lnTo>
                  <a:lnTo>
                    <a:pt x="1454" y="292"/>
                  </a:lnTo>
                  <a:close/>
                  <a:moveTo>
                    <a:pt x="1450" y="296"/>
                  </a:moveTo>
                  <a:lnTo>
                    <a:pt x="1449" y="298"/>
                  </a:lnTo>
                  <a:lnTo>
                    <a:pt x="1448" y="297"/>
                  </a:lnTo>
                  <a:lnTo>
                    <a:pt x="1448" y="295"/>
                  </a:lnTo>
                  <a:lnTo>
                    <a:pt x="1447" y="294"/>
                  </a:lnTo>
                  <a:lnTo>
                    <a:pt x="1447" y="293"/>
                  </a:lnTo>
                  <a:lnTo>
                    <a:pt x="1447" y="292"/>
                  </a:lnTo>
                  <a:lnTo>
                    <a:pt x="1447" y="292"/>
                  </a:lnTo>
                  <a:lnTo>
                    <a:pt x="1448" y="291"/>
                  </a:lnTo>
                  <a:lnTo>
                    <a:pt x="1449" y="291"/>
                  </a:lnTo>
                  <a:lnTo>
                    <a:pt x="1449" y="292"/>
                  </a:lnTo>
                  <a:lnTo>
                    <a:pt x="1450" y="294"/>
                  </a:lnTo>
                  <a:lnTo>
                    <a:pt x="1449" y="295"/>
                  </a:lnTo>
                  <a:lnTo>
                    <a:pt x="1450" y="296"/>
                  </a:lnTo>
                  <a:close/>
                  <a:moveTo>
                    <a:pt x="1409" y="288"/>
                  </a:moveTo>
                  <a:lnTo>
                    <a:pt x="1409" y="289"/>
                  </a:lnTo>
                  <a:lnTo>
                    <a:pt x="1411" y="289"/>
                  </a:lnTo>
                  <a:lnTo>
                    <a:pt x="1413" y="291"/>
                  </a:lnTo>
                  <a:lnTo>
                    <a:pt x="1413" y="293"/>
                  </a:lnTo>
                  <a:lnTo>
                    <a:pt x="1410" y="293"/>
                  </a:lnTo>
                  <a:lnTo>
                    <a:pt x="1407" y="295"/>
                  </a:lnTo>
                  <a:lnTo>
                    <a:pt x="1405" y="295"/>
                  </a:lnTo>
                  <a:lnTo>
                    <a:pt x="1404" y="294"/>
                  </a:lnTo>
                  <a:lnTo>
                    <a:pt x="1404" y="291"/>
                  </a:lnTo>
                  <a:lnTo>
                    <a:pt x="1406" y="289"/>
                  </a:lnTo>
                  <a:lnTo>
                    <a:pt x="1406" y="289"/>
                  </a:lnTo>
                  <a:lnTo>
                    <a:pt x="1407" y="288"/>
                  </a:lnTo>
                  <a:lnTo>
                    <a:pt x="1409" y="288"/>
                  </a:lnTo>
                  <a:close/>
                  <a:moveTo>
                    <a:pt x="541" y="288"/>
                  </a:moveTo>
                  <a:lnTo>
                    <a:pt x="540" y="288"/>
                  </a:lnTo>
                  <a:lnTo>
                    <a:pt x="540" y="287"/>
                  </a:lnTo>
                  <a:lnTo>
                    <a:pt x="540" y="286"/>
                  </a:lnTo>
                  <a:lnTo>
                    <a:pt x="540" y="286"/>
                  </a:lnTo>
                  <a:lnTo>
                    <a:pt x="540" y="285"/>
                  </a:lnTo>
                  <a:lnTo>
                    <a:pt x="540" y="285"/>
                  </a:lnTo>
                  <a:lnTo>
                    <a:pt x="541" y="286"/>
                  </a:lnTo>
                  <a:lnTo>
                    <a:pt x="541" y="287"/>
                  </a:lnTo>
                  <a:lnTo>
                    <a:pt x="541" y="288"/>
                  </a:lnTo>
                  <a:close/>
                  <a:moveTo>
                    <a:pt x="1493" y="284"/>
                  </a:moveTo>
                  <a:lnTo>
                    <a:pt x="1493" y="291"/>
                  </a:lnTo>
                  <a:lnTo>
                    <a:pt x="1492" y="291"/>
                  </a:lnTo>
                  <a:lnTo>
                    <a:pt x="1492" y="293"/>
                  </a:lnTo>
                  <a:lnTo>
                    <a:pt x="1492" y="294"/>
                  </a:lnTo>
                  <a:lnTo>
                    <a:pt x="1491" y="294"/>
                  </a:lnTo>
                  <a:lnTo>
                    <a:pt x="1491" y="293"/>
                  </a:lnTo>
                  <a:lnTo>
                    <a:pt x="1490" y="291"/>
                  </a:lnTo>
                  <a:lnTo>
                    <a:pt x="1489" y="291"/>
                  </a:lnTo>
                  <a:lnTo>
                    <a:pt x="1486" y="291"/>
                  </a:lnTo>
                  <a:lnTo>
                    <a:pt x="1485" y="294"/>
                  </a:lnTo>
                  <a:lnTo>
                    <a:pt x="1483" y="295"/>
                  </a:lnTo>
                  <a:lnTo>
                    <a:pt x="1482" y="298"/>
                  </a:lnTo>
                  <a:lnTo>
                    <a:pt x="1481" y="300"/>
                  </a:lnTo>
                  <a:lnTo>
                    <a:pt x="1479" y="300"/>
                  </a:lnTo>
                  <a:lnTo>
                    <a:pt x="1477" y="301"/>
                  </a:lnTo>
                  <a:lnTo>
                    <a:pt x="1477" y="300"/>
                  </a:lnTo>
                  <a:lnTo>
                    <a:pt x="1476" y="300"/>
                  </a:lnTo>
                  <a:lnTo>
                    <a:pt x="1475" y="298"/>
                  </a:lnTo>
                  <a:lnTo>
                    <a:pt x="1477" y="296"/>
                  </a:lnTo>
                  <a:lnTo>
                    <a:pt x="1477" y="295"/>
                  </a:lnTo>
                  <a:lnTo>
                    <a:pt x="1474" y="292"/>
                  </a:lnTo>
                  <a:lnTo>
                    <a:pt x="1472" y="292"/>
                  </a:lnTo>
                  <a:lnTo>
                    <a:pt x="1472" y="290"/>
                  </a:lnTo>
                  <a:lnTo>
                    <a:pt x="1472" y="290"/>
                  </a:lnTo>
                  <a:lnTo>
                    <a:pt x="1475" y="287"/>
                  </a:lnTo>
                  <a:lnTo>
                    <a:pt x="1476" y="286"/>
                  </a:lnTo>
                  <a:lnTo>
                    <a:pt x="1476" y="285"/>
                  </a:lnTo>
                  <a:lnTo>
                    <a:pt x="1477" y="285"/>
                  </a:lnTo>
                  <a:lnTo>
                    <a:pt x="1482" y="285"/>
                  </a:lnTo>
                  <a:lnTo>
                    <a:pt x="1484" y="287"/>
                  </a:lnTo>
                  <a:lnTo>
                    <a:pt x="1485" y="287"/>
                  </a:lnTo>
                  <a:lnTo>
                    <a:pt x="1485" y="287"/>
                  </a:lnTo>
                  <a:lnTo>
                    <a:pt x="1486" y="288"/>
                  </a:lnTo>
                  <a:lnTo>
                    <a:pt x="1487" y="288"/>
                  </a:lnTo>
                  <a:lnTo>
                    <a:pt x="1488" y="287"/>
                  </a:lnTo>
                  <a:lnTo>
                    <a:pt x="1490" y="287"/>
                  </a:lnTo>
                  <a:lnTo>
                    <a:pt x="1490" y="286"/>
                  </a:lnTo>
                  <a:lnTo>
                    <a:pt x="1490" y="286"/>
                  </a:lnTo>
                  <a:lnTo>
                    <a:pt x="1491" y="284"/>
                  </a:lnTo>
                  <a:lnTo>
                    <a:pt x="1492" y="283"/>
                  </a:lnTo>
                  <a:lnTo>
                    <a:pt x="1493" y="284"/>
                  </a:lnTo>
                  <a:close/>
                  <a:moveTo>
                    <a:pt x="1386" y="284"/>
                  </a:moveTo>
                  <a:lnTo>
                    <a:pt x="1383" y="284"/>
                  </a:lnTo>
                  <a:lnTo>
                    <a:pt x="1382" y="283"/>
                  </a:lnTo>
                  <a:lnTo>
                    <a:pt x="1382" y="282"/>
                  </a:lnTo>
                  <a:lnTo>
                    <a:pt x="1383" y="282"/>
                  </a:lnTo>
                  <a:lnTo>
                    <a:pt x="1385" y="282"/>
                  </a:lnTo>
                  <a:lnTo>
                    <a:pt x="1386" y="283"/>
                  </a:lnTo>
                  <a:lnTo>
                    <a:pt x="1386" y="284"/>
                  </a:lnTo>
                  <a:close/>
                  <a:moveTo>
                    <a:pt x="1391" y="282"/>
                  </a:moveTo>
                  <a:lnTo>
                    <a:pt x="1390" y="283"/>
                  </a:lnTo>
                  <a:lnTo>
                    <a:pt x="1389" y="282"/>
                  </a:lnTo>
                  <a:lnTo>
                    <a:pt x="1389" y="281"/>
                  </a:lnTo>
                  <a:lnTo>
                    <a:pt x="1389" y="281"/>
                  </a:lnTo>
                  <a:lnTo>
                    <a:pt x="1390" y="281"/>
                  </a:lnTo>
                  <a:lnTo>
                    <a:pt x="1391" y="282"/>
                  </a:lnTo>
                  <a:close/>
                  <a:moveTo>
                    <a:pt x="1192" y="281"/>
                  </a:moveTo>
                  <a:lnTo>
                    <a:pt x="1192" y="283"/>
                  </a:lnTo>
                  <a:lnTo>
                    <a:pt x="1192" y="283"/>
                  </a:lnTo>
                  <a:lnTo>
                    <a:pt x="1191" y="283"/>
                  </a:lnTo>
                  <a:lnTo>
                    <a:pt x="1191" y="283"/>
                  </a:lnTo>
                  <a:lnTo>
                    <a:pt x="1190" y="283"/>
                  </a:lnTo>
                  <a:lnTo>
                    <a:pt x="1189" y="282"/>
                  </a:lnTo>
                  <a:lnTo>
                    <a:pt x="1189" y="281"/>
                  </a:lnTo>
                  <a:lnTo>
                    <a:pt x="1189" y="281"/>
                  </a:lnTo>
                  <a:lnTo>
                    <a:pt x="1191" y="281"/>
                  </a:lnTo>
                  <a:lnTo>
                    <a:pt x="1192" y="281"/>
                  </a:lnTo>
                  <a:close/>
                  <a:moveTo>
                    <a:pt x="542" y="280"/>
                  </a:moveTo>
                  <a:lnTo>
                    <a:pt x="543" y="282"/>
                  </a:lnTo>
                  <a:lnTo>
                    <a:pt x="544" y="282"/>
                  </a:lnTo>
                  <a:lnTo>
                    <a:pt x="545" y="283"/>
                  </a:lnTo>
                  <a:lnTo>
                    <a:pt x="545" y="283"/>
                  </a:lnTo>
                  <a:lnTo>
                    <a:pt x="546" y="284"/>
                  </a:lnTo>
                  <a:lnTo>
                    <a:pt x="547" y="285"/>
                  </a:lnTo>
                  <a:lnTo>
                    <a:pt x="547" y="288"/>
                  </a:lnTo>
                  <a:lnTo>
                    <a:pt x="548" y="289"/>
                  </a:lnTo>
                  <a:lnTo>
                    <a:pt x="546" y="290"/>
                  </a:lnTo>
                  <a:lnTo>
                    <a:pt x="543" y="288"/>
                  </a:lnTo>
                  <a:lnTo>
                    <a:pt x="542" y="288"/>
                  </a:lnTo>
                  <a:lnTo>
                    <a:pt x="542" y="287"/>
                  </a:lnTo>
                  <a:lnTo>
                    <a:pt x="543" y="286"/>
                  </a:lnTo>
                  <a:lnTo>
                    <a:pt x="543" y="286"/>
                  </a:lnTo>
                  <a:lnTo>
                    <a:pt x="542" y="285"/>
                  </a:lnTo>
                  <a:lnTo>
                    <a:pt x="541" y="284"/>
                  </a:lnTo>
                  <a:lnTo>
                    <a:pt x="541" y="284"/>
                  </a:lnTo>
                  <a:lnTo>
                    <a:pt x="539" y="281"/>
                  </a:lnTo>
                  <a:lnTo>
                    <a:pt x="539" y="280"/>
                  </a:lnTo>
                  <a:lnTo>
                    <a:pt x="542" y="280"/>
                  </a:lnTo>
                  <a:close/>
                  <a:moveTo>
                    <a:pt x="1495" y="280"/>
                  </a:moveTo>
                  <a:lnTo>
                    <a:pt x="1494" y="280"/>
                  </a:lnTo>
                  <a:lnTo>
                    <a:pt x="1494" y="279"/>
                  </a:lnTo>
                  <a:lnTo>
                    <a:pt x="1494" y="279"/>
                  </a:lnTo>
                  <a:lnTo>
                    <a:pt x="1494" y="278"/>
                  </a:lnTo>
                  <a:lnTo>
                    <a:pt x="1494" y="278"/>
                  </a:lnTo>
                  <a:lnTo>
                    <a:pt x="1495" y="278"/>
                  </a:lnTo>
                  <a:lnTo>
                    <a:pt x="1496" y="279"/>
                  </a:lnTo>
                  <a:lnTo>
                    <a:pt x="1496" y="279"/>
                  </a:lnTo>
                  <a:lnTo>
                    <a:pt x="1495" y="280"/>
                  </a:lnTo>
                  <a:close/>
                  <a:moveTo>
                    <a:pt x="1488" y="281"/>
                  </a:moveTo>
                  <a:lnTo>
                    <a:pt x="1487" y="281"/>
                  </a:lnTo>
                  <a:lnTo>
                    <a:pt x="1486" y="279"/>
                  </a:lnTo>
                  <a:lnTo>
                    <a:pt x="1485" y="277"/>
                  </a:lnTo>
                  <a:lnTo>
                    <a:pt x="1484" y="277"/>
                  </a:lnTo>
                  <a:lnTo>
                    <a:pt x="1483" y="274"/>
                  </a:lnTo>
                  <a:lnTo>
                    <a:pt x="1483" y="267"/>
                  </a:lnTo>
                  <a:lnTo>
                    <a:pt x="1485" y="264"/>
                  </a:lnTo>
                  <a:lnTo>
                    <a:pt x="1486" y="264"/>
                  </a:lnTo>
                  <a:lnTo>
                    <a:pt x="1488" y="264"/>
                  </a:lnTo>
                  <a:lnTo>
                    <a:pt x="1489" y="263"/>
                  </a:lnTo>
                  <a:lnTo>
                    <a:pt x="1491" y="263"/>
                  </a:lnTo>
                  <a:lnTo>
                    <a:pt x="1492" y="262"/>
                  </a:lnTo>
                  <a:lnTo>
                    <a:pt x="1493" y="262"/>
                  </a:lnTo>
                  <a:lnTo>
                    <a:pt x="1494" y="264"/>
                  </a:lnTo>
                  <a:lnTo>
                    <a:pt x="1494" y="267"/>
                  </a:lnTo>
                  <a:lnTo>
                    <a:pt x="1491" y="272"/>
                  </a:lnTo>
                  <a:lnTo>
                    <a:pt x="1491" y="274"/>
                  </a:lnTo>
                  <a:lnTo>
                    <a:pt x="1490" y="275"/>
                  </a:lnTo>
                  <a:lnTo>
                    <a:pt x="1490" y="276"/>
                  </a:lnTo>
                  <a:lnTo>
                    <a:pt x="1490" y="277"/>
                  </a:lnTo>
                  <a:lnTo>
                    <a:pt x="1489" y="279"/>
                  </a:lnTo>
                  <a:lnTo>
                    <a:pt x="1488" y="281"/>
                  </a:lnTo>
                  <a:close/>
                  <a:moveTo>
                    <a:pt x="1502" y="263"/>
                  </a:moveTo>
                  <a:lnTo>
                    <a:pt x="1501" y="264"/>
                  </a:lnTo>
                  <a:lnTo>
                    <a:pt x="1500" y="264"/>
                  </a:lnTo>
                  <a:lnTo>
                    <a:pt x="1500" y="263"/>
                  </a:lnTo>
                  <a:lnTo>
                    <a:pt x="1501" y="262"/>
                  </a:lnTo>
                  <a:lnTo>
                    <a:pt x="1501" y="262"/>
                  </a:lnTo>
                  <a:lnTo>
                    <a:pt x="1502" y="262"/>
                  </a:lnTo>
                  <a:lnTo>
                    <a:pt x="1502" y="263"/>
                  </a:lnTo>
                  <a:close/>
                  <a:moveTo>
                    <a:pt x="1195" y="259"/>
                  </a:moveTo>
                  <a:lnTo>
                    <a:pt x="1196" y="260"/>
                  </a:lnTo>
                  <a:lnTo>
                    <a:pt x="1199" y="260"/>
                  </a:lnTo>
                  <a:lnTo>
                    <a:pt x="1200" y="260"/>
                  </a:lnTo>
                  <a:lnTo>
                    <a:pt x="1200" y="261"/>
                  </a:lnTo>
                  <a:lnTo>
                    <a:pt x="1199" y="263"/>
                  </a:lnTo>
                  <a:lnTo>
                    <a:pt x="1197" y="263"/>
                  </a:lnTo>
                  <a:lnTo>
                    <a:pt x="1197" y="263"/>
                  </a:lnTo>
                  <a:lnTo>
                    <a:pt x="1195" y="263"/>
                  </a:lnTo>
                  <a:lnTo>
                    <a:pt x="1195" y="264"/>
                  </a:lnTo>
                  <a:lnTo>
                    <a:pt x="1195" y="267"/>
                  </a:lnTo>
                  <a:lnTo>
                    <a:pt x="1192" y="267"/>
                  </a:lnTo>
                  <a:lnTo>
                    <a:pt x="1192" y="266"/>
                  </a:lnTo>
                  <a:lnTo>
                    <a:pt x="1193" y="265"/>
                  </a:lnTo>
                  <a:lnTo>
                    <a:pt x="1193" y="264"/>
                  </a:lnTo>
                  <a:lnTo>
                    <a:pt x="1192" y="264"/>
                  </a:lnTo>
                  <a:lnTo>
                    <a:pt x="1193" y="263"/>
                  </a:lnTo>
                  <a:lnTo>
                    <a:pt x="1193" y="262"/>
                  </a:lnTo>
                  <a:lnTo>
                    <a:pt x="1193" y="261"/>
                  </a:lnTo>
                  <a:lnTo>
                    <a:pt x="1193" y="259"/>
                  </a:lnTo>
                  <a:lnTo>
                    <a:pt x="1193" y="259"/>
                  </a:lnTo>
                  <a:lnTo>
                    <a:pt x="1195" y="259"/>
                  </a:lnTo>
                  <a:close/>
                  <a:moveTo>
                    <a:pt x="925" y="210"/>
                  </a:moveTo>
                  <a:lnTo>
                    <a:pt x="925" y="210"/>
                  </a:lnTo>
                  <a:lnTo>
                    <a:pt x="924" y="209"/>
                  </a:lnTo>
                  <a:lnTo>
                    <a:pt x="924" y="208"/>
                  </a:lnTo>
                  <a:lnTo>
                    <a:pt x="925" y="207"/>
                  </a:lnTo>
                  <a:lnTo>
                    <a:pt x="925" y="207"/>
                  </a:lnTo>
                  <a:lnTo>
                    <a:pt x="927" y="209"/>
                  </a:lnTo>
                  <a:lnTo>
                    <a:pt x="927" y="209"/>
                  </a:lnTo>
                  <a:lnTo>
                    <a:pt x="926" y="209"/>
                  </a:lnTo>
                  <a:lnTo>
                    <a:pt x="925" y="210"/>
                  </a:lnTo>
                  <a:close/>
                  <a:moveTo>
                    <a:pt x="924" y="207"/>
                  </a:moveTo>
                  <a:lnTo>
                    <a:pt x="923" y="207"/>
                  </a:lnTo>
                  <a:lnTo>
                    <a:pt x="922" y="206"/>
                  </a:lnTo>
                  <a:lnTo>
                    <a:pt x="922" y="205"/>
                  </a:lnTo>
                  <a:lnTo>
                    <a:pt x="922" y="205"/>
                  </a:lnTo>
                  <a:lnTo>
                    <a:pt x="924" y="205"/>
                  </a:lnTo>
                  <a:lnTo>
                    <a:pt x="925" y="206"/>
                  </a:lnTo>
                  <a:lnTo>
                    <a:pt x="925" y="206"/>
                  </a:lnTo>
                  <a:lnTo>
                    <a:pt x="924" y="207"/>
                  </a:lnTo>
                  <a:close/>
                  <a:moveTo>
                    <a:pt x="691" y="90"/>
                  </a:moveTo>
                  <a:lnTo>
                    <a:pt x="692" y="91"/>
                  </a:lnTo>
                  <a:lnTo>
                    <a:pt x="693" y="91"/>
                  </a:lnTo>
                  <a:lnTo>
                    <a:pt x="695" y="93"/>
                  </a:lnTo>
                  <a:lnTo>
                    <a:pt x="696" y="95"/>
                  </a:lnTo>
                  <a:lnTo>
                    <a:pt x="701" y="100"/>
                  </a:lnTo>
                  <a:lnTo>
                    <a:pt x="704" y="102"/>
                  </a:lnTo>
                  <a:lnTo>
                    <a:pt x="707" y="105"/>
                  </a:lnTo>
                  <a:lnTo>
                    <a:pt x="711" y="106"/>
                  </a:lnTo>
                  <a:lnTo>
                    <a:pt x="712" y="107"/>
                  </a:lnTo>
                  <a:lnTo>
                    <a:pt x="713" y="107"/>
                  </a:lnTo>
                  <a:lnTo>
                    <a:pt x="714" y="106"/>
                  </a:lnTo>
                  <a:lnTo>
                    <a:pt x="715" y="106"/>
                  </a:lnTo>
                  <a:lnTo>
                    <a:pt x="717" y="105"/>
                  </a:lnTo>
                  <a:lnTo>
                    <a:pt x="717" y="106"/>
                  </a:lnTo>
                  <a:lnTo>
                    <a:pt x="717" y="107"/>
                  </a:lnTo>
                  <a:lnTo>
                    <a:pt x="717" y="107"/>
                  </a:lnTo>
                  <a:lnTo>
                    <a:pt x="718" y="109"/>
                  </a:lnTo>
                  <a:lnTo>
                    <a:pt x="725" y="115"/>
                  </a:lnTo>
                  <a:lnTo>
                    <a:pt x="726" y="115"/>
                  </a:lnTo>
                  <a:lnTo>
                    <a:pt x="728" y="117"/>
                  </a:lnTo>
                  <a:lnTo>
                    <a:pt x="728" y="118"/>
                  </a:lnTo>
                  <a:lnTo>
                    <a:pt x="729" y="120"/>
                  </a:lnTo>
                  <a:lnTo>
                    <a:pt x="730" y="122"/>
                  </a:lnTo>
                  <a:lnTo>
                    <a:pt x="732" y="124"/>
                  </a:lnTo>
                  <a:lnTo>
                    <a:pt x="732" y="124"/>
                  </a:lnTo>
                  <a:lnTo>
                    <a:pt x="734" y="127"/>
                  </a:lnTo>
                  <a:lnTo>
                    <a:pt x="736" y="128"/>
                  </a:lnTo>
                  <a:lnTo>
                    <a:pt x="736" y="128"/>
                  </a:lnTo>
                  <a:lnTo>
                    <a:pt x="737" y="129"/>
                  </a:lnTo>
                  <a:lnTo>
                    <a:pt x="737" y="131"/>
                  </a:lnTo>
                  <a:lnTo>
                    <a:pt x="739" y="133"/>
                  </a:lnTo>
                  <a:lnTo>
                    <a:pt x="739" y="133"/>
                  </a:lnTo>
                  <a:lnTo>
                    <a:pt x="744" y="136"/>
                  </a:lnTo>
                  <a:lnTo>
                    <a:pt x="744" y="136"/>
                  </a:lnTo>
                  <a:lnTo>
                    <a:pt x="746" y="138"/>
                  </a:lnTo>
                  <a:lnTo>
                    <a:pt x="748" y="138"/>
                  </a:lnTo>
                  <a:lnTo>
                    <a:pt x="749" y="140"/>
                  </a:lnTo>
                  <a:lnTo>
                    <a:pt x="751" y="141"/>
                  </a:lnTo>
                  <a:lnTo>
                    <a:pt x="752" y="142"/>
                  </a:lnTo>
                  <a:lnTo>
                    <a:pt x="754" y="143"/>
                  </a:lnTo>
                  <a:lnTo>
                    <a:pt x="755" y="144"/>
                  </a:lnTo>
                  <a:lnTo>
                    <a:pt x="759" y="146"/>
                  </a:lnTo>
                  <a:lnTo>
                    <a:pt x="760" y="147"/>
                  </a:lnTo>
                  <a:lnTo>
                    <a:pt x="761" y="147"/>
                  </a:lnTo>
                  <a:lnTo>
                    <a:pt x="763" y="148"/>
                  </a:lnTo>
                  <a:lnTo>
                    <a:pt x="764" y="148"/>
                  </a:lnTo>
                  <a:lnTo>
                    <a:pt x="767" y="149"/>
                  </a:lnTo>
                  <a:lnTo>
                    <a:pt x="768" y="149"/>
                  </a:lnTo>
                  <a:lnTo>
                    <a:pt x="770" y="151"/>
                  </a:lnTo>
                  <a:lnTo>
                    <a:pt x="772" y="151"/>
                  </a:lnTo>
                  <a:lnTo>
                    <a:pt x="773" y="152"/>
                  </a:lnTo>
                  <a:lnTo>
                    <a:pt x="774" y="152"/>
                  </a:lnTo>
                  <a:lnTo>
                    <a:pt x="777" y="154"/>
                  </a:lnTo>
                  <a:lnTo>
                    <a:pt x="779" y="154"/>
                  </a:lnTo>
                  <a:lnTo>
                    <a:pt x="780" y="155"/>
                  </a:lnTo>
                  <a:lnTo>
                    <a:pt x="780" y="154"/>
                  </a:lnTo>
                  <a:lnTo>
                    <a:pt x="782" y="154"/>
                  </a:lnTo>
                  <a:lnTo>
                    <a:pt x="783" y="155"/>
                  </a:lnTo>
                  <a:lnTo>
                    <a:pt x="783" y="155"/>
                  </a:lnTo>
                  <a:lnTo>
                    <a:pt x="784" y="154"/>
                  </a:lnTo>
                  <a:lnTo>
                    <a:pt x="789" y="155"/>
                  </a:lnTo>
                  <a:lnTo>
                    <a:pt x="790" y="155"/>
                  </a:lnTo>
                  <a:lnTo>
                    <a:pt x="792" y="155"/>
                  </a:lnTo>
                  <a:lnTo>
                    <a:pt x="793" y="156"/>
                  </a:lnTo>
                  <a:lnTo>
                    <a:pt x="794" y="156"/>
                  </a:lnTo>
                  <a:lnTo>
                    <a:pt x="796" y="156"/>
                  </a:lnTo>
                  <a:lnTo>
                    <a:pt x="806" y="156"/>
                  </a:lnTo>
                  <a:lnTo>
                    <a:pt x="807" y="156"/>
                  </a:lnTo>
                  <a:lnTo>
                    <a:pt x="811" y="156"/>
                  </a:lnTo>
                  <a:lnTo>
                    <a:pt x="812" y="156"/>
                  </a:lnTo>
                  <a:lnTo>
                    <a:pt x="812" y="159"/>
                  </a:lnTo>
                  <a:lnTo>
                    <a:pt x="813" y="160"/>
                  </a:lnTo>
                  <a:lnTo>
                    <a:pt x="813" y="161"/>
                  </a:lnTo>
                  <a:lnTo>
                    <a:pt x="812" y="162"/>
                  </a:lnTo>
                  <a:lnTo>
                    <a:pt x="812" y="163"/>
                  </a:lnTo>
                  <a:lnTo>
                    <a:pt x="810" y="165"/>
                  </a:lnTo>
                  <a:lnTo>
                    <a:pt x="810" y="166"/>
                  </a:lnTo>
                  <a:lnTo>
                    <a:pt x="810" y="165"/>
                  </a:lnTo>
                  <a:lnTo>
                    <a:pt x="812" y="164"/>
                  </a:lnTo>
                  <a:lnTo>
                    <a:pt x="813" y="163"/>
                  </a:lnTo>
                  <a:lnTo>
                    <a:pt x="813" y="162"/>
                  </a:lnTo>
                  <a:lnTo>
                    <a:pt x="813" y="157"/>
                  </a:lnTo>
                  <a:lnTo>
                    <a:pt x="815" y="156"/>
                  </a:lnTo>
                  <a:lnTo>
                    <a:pt x="817" y="158"/>
                  </a:lnTo>
                  <a:lnTo>
                    <a:pt x="817" y="158"/>
                  </a:lnTo>
                  <a:lnTo>
                    <a:pt x="821" y="162"/>
                  </a:lnTo>
                  <a:lnTo>
                    <a:pt x="823" y="163"/>
                  </a:lnTo>
                  <a:lnTo>
                    <a:pt x="825" y="164"/>
                  </a:lnTo>
                  <a:lnTo>
                    <a:pt x="826" y="164"/>
                  </a:lnTo>
                  <a:lnTo>
                    <a:pt x="826" y="165"/>
                  </a:lnTo>
                  <a:lnTo>
                    <a:pt x="828" y="165"/>
                  </a:lnTo>
                  <a:lnTo>
                    <a:pt x="829" y="165"/>
                  </a:lnTo>
                  <a:lnTo>
                    <a:pt x="830" y="165"/>
                  </a:lnTo>
                  <a:lnTo>
                    <a:pt x="831" y="166"/>
                  </a:lnTo>
                  <a:lnTo>
                    <a:pt x="832" y="166"/>
                  </a:lnTo>
                  <a:lnTo>
                    <a:pt x="832" y="166"/>
                  </a:lnTo>
                  <a:lnTo>
                    <a:pt x="835" y="166"/>
                  </a:lnTo>
                  <a:lnTo>
                    <a:pt x="835" y="166"/>
                  </a:lnTo>
                  <a:lnTo>
                    <a:pt x="837" y="166"/>
                  </a:lnTo>
                  <a:lnTo>
                    <a:pt x="838" y="165"/>
                  </a:lnTo>
                  <a:lnTo>
                    <a:pt x="839" y="165"/>
                  </a:lnTo>
                  <a:lnTo>
                    <a:pt x="840" y="163"/>
                  </a:lnTo>
                  <a:lnTo>
                    <a:pt x="841" y="163"/>
                  </a:lnTo>
                  <a:lnTo>
                    <a:pt x="842" y="162"/>
                  </a:lnTo>
                  <a:lnTo>
                    <a:pt x="844" y="162"/>
                  </a:lnTo>
                  <a:lnTo>
                    <a:pt x="845" y="165"/>
                  </a:lnTo>
                  <a:lnTo>
                    <a:pt x="845" y="167"/>
                  </a:lnTo>
                  <a:lnTo>
                    <a:pt x="846" y="168"/>
                  </a:lnTo>
                  <a:lnTo>
                    <a:pt x="846" y="169"/>
                  </a:lnTo>
                  <a:lnTo>
                    <a:pt x="845" y="170"/>
                  </a:lnTo>
                  <a:lnTo>
                    <a:pt x="845" y="171"/>
                  </a:lnTo>
                  <a:lnTo>
                    <a:pt x="847" y="173"/>
                  </a:lnTo>
                  <a:lnTo>
                    <a:pt x="847" y="173"/>
                  </a:lnTo>
                  <a:lnTo>
                    <a:pt x="847" y="174"/>
                  </a:lnTo>
                  <a:lnTo>
                    <a:pt x="849" y="175"/>
                  </a:lnTo>
                  <a:lnTo>
                    <a:pt x="850" y="176"/>
                  </a:lnTo>
                  <a:lnTo>
                    <a:pt x="851" y="176"/>
                  </a:lnTo>
                  <a:lnTo>
                    <a:pt x="852" y="178"/>
                  </a:lnTo>
                  <a:lnTo>
                    <a:pt x="853" y="178"/>
                  </a:lnTo>
                  <a:lnTo>
                    <a:pt x="854" y="177"/>
                  </a:lnTo>
                  <a:lnTo>
                    <a:pt x="857" y="178"/>
                  </a:lnTo>
                  <a:lnTo>
                    <a:pt x="861" y="175"/>
                  </a:lnTo>
                  <a:lnTo>
                    <a:pt x="862" y="175"/>
                  </a:lnTo>
                  <a:lnTo>
                    <a:pt x="863" y="174"/>
                  </a:lnTo>
                  <a:lnTo>
                    <a:pt x="864" y="174"/>
                  </a:lnTo>
                  <a:lnTo>
                    <a:pt x="865" y="175"/>
                  </a:lnTo>
                  <a:lnTo>
                    <a:pt x="865" y="177"/>
                  </a:lnTo>
                  <a:lnTo>
                    <a:pt x="865" y="178"/>
                  </a:lnTo>
                  <a:lnTo>
                    <a:pt x="865" y="179"/>
                  </a:lnTo>
                  <a:lnTo>
                    <a:pt x="868" y="181"/>
                  </a:lnTo>
                  <a:lnTo>
                    <a:pt x="868" y="184"/>
                  </a:lnTo>
                  <a:lnTo>
                    <a:pt x="869" y="184"/>
                  </a:lnTo>
                  <a:lnTo>
                    <a:pt x="872" y="186"/>
                  </a:lnTo>
                  <a:lnTo>
                    <a:pt x="873" y="186"/>
                  </a:lnTo>
                  <a:lnTo>
                    <a:pt x="874" y="188"/>
                  </a:lnTo>
                  <a:lnTo>
                    <a:pt x="874" y="188"/>
                  </a:lnTo>
                  <a:lnTo>
                    <a:pt x="880" y="193"/>
                  </a:lnTo>
                  <a:lnTo>
                    <a:pt x="880" y="193"/>
                  </a:lnTo>
                  <a:lnTo>
                    <a:pt x="878" y="194"/>
                  </a:lnTo>
                  <a:lnTo>
                    <a:pt x="879" y="195"/>
                  </a:lnTo>
                  <a:lnTo>
                    <a:pt x="880" y="195"/>
                  </a:lnTo>
                  <a:lnTo>
                    <a:pt x="881" y="194"/>
                  </a:lnTo>
                  <a:lnTo>
                    <a:pt x="882" y="194"/>
                  </a:lnTo>
                  <a:lnTo>
                    <a:pt x="883" y="195"/>
                  </a:lnTo>
                  <a:lnTo>
                    <a:pt x="883" y="195"/>
                  </a:lnTo>
                  <a:lnTo>
                    <a:pt x="885" y="197"/>
                  </a:lnTo>
                  <a:lnTo>
                    <a:pt x="888" y="198"/>
                  </a:lnTo>
                  <a:lnTo>
                    <a:pt x="889" y="199"/>
                  </a:lnTo>
                  <a:lnTo>
                    <a:pt x="896" y="204"/>
                  </a:lnTo>
                  <a:lnTo>
                    <a:pt x="902" y="205"/>
                  </a:lnTo>
                  <a:lnTo>
                    <a:pt x="904" y="206"/>
                  </a:lnTo>
                  <a:lnTo>
                    <a:pt x="907" y="207"/>
                  </a:lnTo>
                  <a:lnTo>
                    <a:pt x="907" y="207"/>
                  </a:lnTo>
                  <a:lnTo>
                    <a:pt x="909" y="207"/>
                  </a:lnTo>
                  <a:lnTo>
                    <a:pt x="909" y="206"/>
                  </a:lnTo>
                  <a:lnTo>
                    <a:pt x="910" y="206"/>
                  </a:lnTo>
                  <a:lnTo>
                    <a:pt x="911" y="207"/>
                  </a:lnTo>
                  <a:lnTo>
                    <a:pt x="912" y="206"/>
                  </a:lnTo>
                  <a:lnTo>
                    <a:pt x="912" y="206"/>
                  </a:lnTo>
                  <a:lnTo>
                    <a:pt x="913" y="205"/>
                  </a:lnTo>
                  <a:lnTo>
                    <a:pt x="919" y="205"/>
                  </a:lnTo>
                  <a:lnTo>
                    <a:pt x="920" y="205"/>
                  </a:lnTo>
                  <a:lnTo>
                    <a:pt x="921" y="205"/>
                  </a:lnTo>
                  <a:lnTo>
                    <a:pt x="923" y="208"/>
                  </a:lnTo>
                  <a:lnTo>
                    <a:pt x="923" y="209"/>
                  </a:lnTo>
                  <a:lnTo>
                    <a:pt x="924" y="210"/>
                  </a:lnTo>
                  <a:lnTo>
                    <a:pt x="924" y="211"/>
                  </a:lnTo>
                  <a:lnTo>
                    <a:pt x="924" y="212"/>
                  </a:lnTo>
                  <a:lnTo>
                    <a:pt x="924" y="214"/>
                  </a:lnTo>
                  <a:lnTo>
                    <a:pt x="926" y="216"/>
                  </a:lnTo>
                  <a:lnTo>
                    <a:pt x="926" y="218"/>
                  </a:lnTo>
                  <a:lnTo>
                    <a:pt x="925" y="218"/>
                  </a:lnTo>
                  <a:lnTo>
                    <a:pt x="925" y="219"/>
                  </a:lnTo>
                  <a:lnTo>
                    <a:pt x="925" y="219"/>
                  </a:lnTo>
                  <a:lnTo>
                    <a:pt x="926" y="219"/>
                  </a:lnTo>
                  <a:lnTo>
                    <a:pt x="927" y="215"/>
                  </a:lnTo>
                  <a:lnTo>
                    <a:pt x="926" y="214"/>
                  </a:lnTo>
                  <a:lnTo>
                    <a:pt x="926" y="214"/>
                  </a:lnTo>
                  <a:lnTo>
                    <a:pt x="925" y="213"/>
                  </a:lnTo>
                  <a:lnTo>
                    <a:pt x="925" y="211"/>
                  </a:lnTo>
                  <a:lnTo>
                    <a:pt x="925" y="211"/>
                  </a:lnTo>
                  <a:lnTo>
                    <a:pt x="927" y="209"/>
                  </a:lnTo>
                  <a:lnTo>
                    <a:pt x="927" y="208"/>
                  </a:lnTo>
                  <a:lnTo>
                    <a:pt x="927" y="207"/>
                  </a:lnTo>
                  <a:lnTo>
                    <a:pt x="927" y="205"/>
                  </a:lnTo>
                  <a:lnTo>
                    <a:pt x="928" y="205"/>
                  </a:lnTo>
                  <a:lnTo>
                    <a:pt x="929" y="205"/>
                  </a:lnTo>
                  <a:lnTo>
                    <a:pt x="933" y="205"/>
                  </a:lnTo>
                  <a:lnTo>
                    <a:pt x="934" y="206"/>
                  </a:lnTo>
                  <a:lnTo>
                    <a:pt x="934" y="207"/>
                  </a:lnTo>
                  <a:lnTo>
                    <a:pt x="933" y="207"/>
                  </a:lnTo>
                  <a:lnTo>
                    <a:pt x="933" y="208"/>
                  </a:lnTo>
                  <a:lnTo>
                    <a:pt x="933" y="208"/>
                  </a:lnTo>
                  <a:lnTo>
                    <a:pt x="934" y="207"/>
                  </a:lnTo>
                  <a:lnTo>
                    <a:pt x="934" y="207"/>
                  </a:lnTo>
                  <a:lnTo>
                    <a:pt x="936" y="209"/>
                  </a:lnTo>
                  <a:lnTo>
                    <a:pt x="936" y="209"/>
                  </a:lnTo>
                  <a:lnTo>
                    <a:pt x="937" y="210"/>
                  </a:lnTo>
                  <a:lnTo>
                    <a:pt x="937" y="212"/>
                  </a:lnTo>
                  <a:lnTo>
                    <a:pt x="936" y="213"/>
                  </a:lnTo>
                  <a:lnTo>
                    <a:pt x="937" y="215"/>
                  </a:lnTo>
                  <a:lnTo>
                    <a:pt x="937" y="216"/>
                  </a:lnTo>
                  <a:lnTo>
                    <a:pt x="938" y="218"/>
                  </a:lnTo>
                  <a:lnTo>
                    <a:pt x="938" y="219"/>
                  </a:lnTo>
                  <a:lnTo>
                    <a:pt x="941" y="224"/>
                  </a:lnTo>
                  <a:lnTo>
                    <a:pt x="943" y="226"/>
                  </a:lnTo>
                  <a:lnTo>
                    <a:pt x="946" y="232"/>
                  </a:lnTo>
                  <a:lnTo>
                    <a:pt x="949" y="236"/>
                  </a:lnTo>
                  <a:lnTo>
                    <a:pt x="952" y="239"/>
                  </a:lnTo>
                  <a:lnTo>
                    <a:pt x="953" y="241"/>
                  </a:lnTo>
                  <a:lnTo>
                    <a:pt x="958" y="247"/>
                  </a:lnTo>
                  <a:lnTo>
                    <a:pt x="958" y="248"/>
                  </a:lnTo>
                  <a:lnTo>
                    <a:pt x="964" y="253"/>
                  </a:lnTo>
                  <a:lnTo>
                    <a:pt x="965" y="254"/>
                  </a:lnTo>
                  <a:lnTo>
                    <a:pt x="965" y="254"/>
                  </a:lnTo>
                  <a:lnTo>
                    <a:pt x="966" y="254"/>
                  </a:lnTo>
                  <a:lnTo>
                    <a:pt x="966" y="255"/>
                  </a:lnTo>
                  <a:lnTo>
                    <a:pt x="967" y="255"/>
                  </a:lnTo>
                  <a:lnTo>
                    <a:pt x="969" y="257"/>
                  </a:lnTo>
                  <a:lnTo>
                    <a:pt x="969" y="257"/>
                  </a:lnTo>
                  <a:lnTo>
                    <a:pt x="970" y="258"/>
                  </a:lnTo>
                  <a:lnTo>
                    <a:pt x="970" y="258"/>
                  </a:lnTo>
                  <a:lnTo>
                    <a:pt x="970" y="259"/>
                  </a:lnTo>
                  <a:lnTo>
                    <a:pt x="975" y="263"/>
                  </a:lnTo>
                  <a:lnTo>
                    <a:pt x="977" y="264"/>
                  </a:lnTo>
                  <a:lnTo>
                    <a:pt x="979" y="267"/>
                  </a:lnTo>
                  <a:lnTo>
                    <a:pt x="985" y="270"/>
                  </a:lnTo>
                  <a:lnTo>
                    <a:pt x="989" y="273"/>
                  </a:lnTo>
                  <a:lnTo>
                    <a:pt x="992" y="275"/>
                  </a:lnTo>
                  <a:lnTo>
                    <a:pt x="993" y="275"/>
                  </a:lnTo>
                  <a:lnTo>
                    <a:pt x="997" y="276"/>
                  </a:lnTo>
                  <a:lnTo>
                    <a:pt x="998" y="278"/>
                  </a:lnTo>
                  <a:lnTo>
                    <a:pt x="999" y="278"/>
                  </a:lnTo>
                  <a:lnTo>
                    <a:pt x="999" y="279"/>
                  </a:lnTo>
                  <a:lnTo>
                    <a:pt x="1000" y="279"/>
                  </a:lnTo>
                  <a:lnTo>
                    <a:pt x="1000" y="282"/>
                  </a:lnTo>
                  <a:lnTo>
                    <a:pt x="997" y="286"/>
                  </a:lnTo>
                  <a:lnTo>
                    <a:pt x="997" y="287"/>
                  </a:lnTo>
                  <a:lnTo>
                    <a:pt x="996" y="288"/>
                  </a:lnTo>
                  <a:lnTo>
                    <a:pt x="992" y="287"/>
                  </a:lnTo>
                  <a:lnTo>
                    <a:pt x="992" y="285"/>
                  </a:lnTo>
                  <a:lnTo>
                    <a:pt x="989" y="281"/>
                  </a:lnTo>
                  <a:lnTo>
                    <a:pt x="988" y="281"/>
                  </a:lnTo>
                  <a:lnTo>
                    <a:pt x="984" y="285"/>
                  </a:lnTo>
                  <a:lnTo>
                    <a:pt x="985" y="286"/>
                  </a:lnTo>
                  <a:lnTo>
                    <a:pt x="984" y="287"/>
                  </a:lnTo>
                  <a:lnTo>
                    <a:pt x="984" y="288"/>
                  </a:lnTo>
                  <a:lnTo>
                    <a:pt x="985" y="290"/>
                  </a:lnTo>
                  <a:lnTo>
                    <a:pt x="986" y="293"/>
                  </a:lnTo>
                  <a:lnTo>
                    <a:pt x="989" y="296"/>
                  </a:lnTo>
                  <a:lnTo>
                    <a:pt x="988" y="297"/>
                  </a:lnTo>
                  <a:lnTo>
                    <a:pt x="986" y="297"/>
                  </a:lnTo>
                  <a:lnTo>
                    <a:pt x="988" y="298"/>
                  </a:lnTo>
                  <a:lnTo>
                    <a:pt x="989" y="296"/>
                  </a:lnTo>
                  <a:lnTo>
                    <a:pt x="991" y="296"/>
                  </a:lnTo>
                  <a:lnTo>
                    <a:pt x="994" y="298"/>
                  </a:lnTo>
                  <a:lnTo>
                    <a:pt x="994" y="299"/>
                  </a:lnTo>
                  <a:lnTo>
                    <a:pt x="995" y="300"/>
                  </a:lnTo>
                  <a:lnTo>
                    <a:pt x="995" y="303"/>
                  </a:lnTo>
                  <a:lnTo>
                    <a:pt x="995" y="303"/>
                  </a:lnTo>
                  <a:lnTo>
                    <a:pt x="995" y="305"/>
                  </a:lnTo>
                  <a:lnTo>
                    <a:pt x="993" y="306"/>
                  </a:lnTo>
                  <a:lnTo>
                    <a:pt x="989" y="306"/>
                  </a:lnTo>
                  <a:lnTo>
                    <a:pt x="987" y="305"/>
                  </a:lnTo>
                  <a:lnTo>
                    <a:pt x="987" y="304"/>
                  </a:lnTo>
                  <a:lnTo>
                    <a:pt x="988" y="303"/>
                  </a:lnTo>
                  <a:lnTo>
                    <a:pt x="988" y="303"/>
                  </a:lnTo>
                  <a:lnTo>
                    <a:pt x="987" y="301"/>
                  </a:lnTo>
                  <a:lnTo>
                    <a:pt x="986" y="301"/>
                  </a:lnTo>
                  <a:lnTo>
                    <a:pt x="984" y="301"/>
                  </a:lnTo>
                  <a:lnTo>
                    <a:pt x="982" y="299"/>
                  </a:lnTo>
                  <a:lnTo>
                    <a:pt x="982" y="297"/>
                  </a:lnTo>
                  <a:lnTo>
                    <a:pt x="981" y="297"/>
                  </a:lnTo>
                  <a:lnTo>
                    <a:pt x="980" y="297"/>
                  </a:lnTo>
                  <a:lnTo>
                    <a:pt x="980" y="296"/>
                  </a:lnTo>
                  <a:lnTo>
                    <a:pt x="979" y="297"/>
                  </a:lnTo>
                  <a:lnTo>
                    <a:pt x="978" y="297"/>
                  </a:lnTo>
                  <a:lnTo>
                    <a:pt x="977" y="298"/>
                  </a:lnTo>
                  <a:lnTo>
                    <a:pt x="977" y="298"/>
                  </a:lnTo>
                  <a:lnTo>
                    <a:pt x="976" y="297"/>
                  </a:lnTo>
                  <a:lnTo>
                    <a:pt x="971" y="297"/>
                  </a:lnTo>
                  <a:lnTo>
                    <a:pt x="971" y="296"/>
                  </a:lnTo>
                  <a:lnTo>
                    <a:pt x="970" y="296"/>
                  </a:lnTo>
                  <a:lnTo>
                    <a:pt x="970" y="296"/>
                  </a:lnTo>
                  <a:lnTo>
                    <a:pt x="970" y="297"/>
                  </a:lnTo>
                  <a:lnTo>
                    <a:pt x="971" y="298"/>
                  </a:lnTo>
                  <a:lnTo>
                    <a:pt x="971" y="302"/>
                  </a:lnTo>
                  <a:lnTo>
                    <a:pt x="970" y="302"/>
                  </a:lnTo>
                  <a:lnTo>
                    <a:pt x="971" y="303"/>
                  </a:lnTo>
                  <a:lnTo>
                    <a:pt x="972" y="305"/>
                  </a:lnTo>
                  <a:lnTo>
                    <a:pt x="974" y="308"/>
                  </a:lnTo>
                  <a:lnTo>
                    <a:pt x="975" y="308"/>
                  </a:lnTo>
                  <a:lnTo>
                    <a:pt x="975" y="310"/>
                  </a:lnTo>
                  <a:lnTo>
                    <a:pt x="977" y="310"/>
                  </a:lnTo>
                  <a:lnTo>
                    <a:pt x="979" y="312"/>
                  </a:lnTo>
                  <a:lnTo>
                    <a:pt x="980" y="312"/>
                  </a:lnTo>
                  <a:lnTo>
                    <a:pt x="981" y="309"/>
                  </a:lnTo>
                  <a:lnTo>
                    <a:pt x="981" y="309"/>
                  </a:lnTo>
                  <a:lnTo>
                    <a:pt x="982" y="310"/>
                  </a:lnTo>
                  <a:lnTo>
                    <a:pt x="982" y="312"/>
                  </a:lnTo>
                  <a:lnTo>
                    <a:pt x="983" y="313"/>
                  </a:lnTo>
                  <a:lnTo>
                    <a:pt x="981" y="313"/>
                  </a:lnTo>
                  <a:lnTo>
                    <a:pt x="979" y="314"/>
                  </a:lnTo>
                  <a:lnTo>
                    <a:pt x="980" y="314"/>
                  </a:lnTo>
                  <a:lnTo>
                    <a:pt x="982" y="313"/>
                  </a:lnTo>
                  <a:lnTo>
                    <a:pt x="983" y="313"/>
                  </a:lnTo>
                  <a:lnTo>
                    <a:pt x="984" y="315"/>
                  </a:lnTo>
                  <a:lnTo>
                    <a:pt x="983" y="316"/>
                  </a:lnTo>
                  <a:lnTo>
                    <a:pt x="982" y="316"/>
                  </a:lnTo>
                  <a:lnTo>
                    <a:pt x="982" y="317"/>
                  </a:lnTo>
                  <a:lnTo>
                    <a:pt x="984" y="315"/>
                  </a:lnTo>
                  <a:lnTo>
                    <a:pt x="985" y="312"/>
                  </a:lnTo>
                  <a:lnTo>
                    <a:pt x="986" y="311"/>
                  </a:lnTo>
                  <a:lnTo>
                    <a:pt x="988" y="310"/>
                  </a:lnTo>
                  <a:lnTo>
                    <a:pt x="989" y="309"/>
                  </a:lnTo>
                  <a:lnTo>
                    <a:pt x="990" y="309"/>
                  </a:lnTo>
                  <a:lnTo>
                    <a:pt x="991" y="309"/>
                  </a:lnTo>
                  <a:lnTo>
                    <a:pt x="992" y="311"/>
                  </a:lnTo>
                  <a:lnTo>
                    <a:pt x="993" y="310"/>
                  </a:lnTo>
                  <a:lnTo>
                    <a:pt x="993" y="310"/>
                  </a:lnTo>
                  <a:lnTo>
                    <a:pt x="992" y="309"/>
                  </a:lnTo>
                  <a:lnTo>
                    <a:pt x="993" y="308"/>
                  </a:lnTo>
                  <a:lnTo>
                    <a:pt x="997" y="307"/>
                  </a:lnTo>
                  <a:lnTo>
                    <a:pt x="996" y="307"/>
                  </a:lnTo>
                  <a:lnTo>
                    <a:pt x="995" y="305"/>
                  </a:lnTo>
                  <a:lnTo>
                    <a:pt x="997" y="303"/>
                  </a:lnTo>
                  <a:lnTo>
                    <a:pt x="997" y="302"/>
                  </a:lnTo>
                  <a:lnTo>
                    <a:pt x="998" y="302"/>
                  </a:lnTo>
                  <a:lnTo>
                    <a:pt x="999" y="300"/>
                  </a:lnTo>
                  <a:lnTo>
                    <a:pt x="1000" y="298"/>
                  </a:lnTo>
                  <a:lnTo>
                    <a:pt x="1000" y="297"/>
                  </a:lnTo>
                  <a:lnTo>
                    <a:pt x="1000" y="297"/>
                  </a:lnTo>
                  <a:lnTo>
                    <a:pt x="1000" y="295"/>
                  </a:lnTo>
                  <a:lnTo>
                    <a:pt x="999" y="295"/>
                  </a:lnTo>
                  <a:lnTo>
                    <a:pt x="999" y="291"/>
                  </a:lnTo>
                  <a:lnTo>
                    <a:pt x="1000" y="291"/>
                  </a:lnTo>
                  <a:lnTo>
                    <a:pt x="1000" y="289"/>
                  </a:lnTo>
                  <a:lnTo>
                    <a:pt x="1000" y="289"/>
                  </a:lnTo>
                  <a:lnTo>
                    <a:pt x="1002" y="291"/>
                  </a:lnTo>
                  <a:lnTo>
                    <a:pt x="1003" y="291"/>
                  </a:lnTo>
                  <a:lnTo>
                    <a:pt x="1004" y="290"/>
                  </a:lnTo>
                  <a:lnTo>
                    <a:pt x="1005" y="290"/>
                  </a:lnTo>
                  <a:lnTo>
                    <a:pt x="1006" y="291"/>
                  </a:lnTo>
                  <a:lnTo>
                    <a:pt x="1008" y="292"/>
                  </a:lnTo>
                  <a:lnTo>
                    <a:pt x="1009" y="292"/>
                  </a:lnTo>
                  <a:lnTo>
                    <a:pt x="1008" y="291"/>
                  </a:lnTo>
                  <a:lnTo>
                    <a:pt x="1005" y="290"/>
                  </a:lnTo>
                  <a:lnTo>
                    <a:pt x="1004" y="290"/>
                  </a:lnTo>
                  <a:lnTo>
                    <a:pt x="1003" y="291"/>
                  </a:lnTo>
                  <a:lnTo>
                    <a:pt x="1002" y="291"/>
                  </a:lnTo>
                  <a:lnTo>
                    <a:pt x="1000" y="288"/>
                  </a:lnTo>
                  <a:lnTo>
                    <a:pt x="1000" y="287"/>
                  </a:lnTo>
                  <a:lnTo>
                    <a:pt x="1001" y="287"/>
                  </a:lnTo>
                  <a:lnTo>
                    <a:pt x="1004" y="287"/>
                  </a:lnTo>
                  <a:lnTo>
                    <a:pt x="1005" y="287"/>
                  </a:lnTo>
                  <a:lnTo>
                    <a:pt x="1008" y="288"/>
                  </a:lnTo>
                  <a:lnTo>
                    <a:pt x="1010" y="289"/>
                  </a:lnTo>
                  <a:lnTo>
                    <a:pt x="1011" y="289"/>
                  </a:lnTo>
                  <a:lnTo>
                    <a:pt x="1012" y="290"/>
                  </a:lnTo>
                  <a:lnTo>
                    <a:pt x="1014" y="291"/>
                  </a:lnTo>
                  <a:lnTo>
                    <a:pt x="1015" y="291"/>
                  </a:lnTo>
                  <a:lnTo>
                    <a:pt x="1019" y="293"/>
                  </a:lnTo>
                  <a:lnTo>
                    <a:pt x="1019" y="293"/>
                  </a:lnTo>
                  <a:lnTo>
                    <a:pt x="1022" y="295"/>
                  </a:lnTo>
                  <a:lnTo>
                    <a:pt x="1023" y="296"/>
                  </a:lnTo>
                  <a:lnTo>
                    <a:pt x="1023" y="299"/>
                  </a:lnTo>
                  <a:lnTo>
                    <a:pt x="1021" y="300"/>
                  </a:lnTo>
                  <a:lnTo>
                    <a:pt x="1020" y="300"/>
                  </a:lnTo>
                  <a:lnTo>
                    <a:pt x="1020" y="301"/>
                  </a:lnTo>
                  <a:lnTo>
                    <a:pt x="1020" y="302"/>
                  </a:lnTo>
                  <a:lnTo>
                    <a:pt x="1019" y="303"/>
                  </a:lnTo>
                  <a:lnTo>
                    <a:pt x="1019" y="304"/>
                  </a:lnTo>
                  <a:lnTo>
                    <a:pt x="1019" y="304"/>
                  </a:lnTo>
                  <a:lnTo>
                    <a:pt x="1020" y="301"/>
                  </a:lnTo>
                  <a:lnTo>
                    <a:pt x="1022" y="301"/>
                  </a:lnTo>
                  <a:lnTo>
                    <a:pt x="1023" y="301"/>
                  </a:lnTo>
                  <a:lnTo>
                    <a:pt x="1023" y="301"/>
                  </a:lnTo>
                  <a:lnTo>
                    <a:pt x="1023" y="297"/>
                  </a:lnTo>
                  <a:lnTo>
                    <a:pt x="1024" y="296"/>
                  </a:lnTo>
                  <a:lnTo>
                    <a:pt x="1029" y="296"/>
                  </a:lnTo>
                  <a:lnTo>
                    <a:pt x="1032" y="299"/>
                  </a:lnTo>
                  <a:lnTo>
                    <a:pt x="1032" y="299"/>
                  </a:lnTo>
                  <a:lnTo>
                    <a:pt x="1033" y="300"/>
                  </a:lnTo>
                  <a:lnTo>
                    <a:pt x="1036" y="300"/>
                  </a:lnTo>
                  <a:lnTo>
                    <a:pt x="1037" y="301"/>
                  </a:lnTo>
                  <a:lnTo>
                    <a:pt x="1038" y="301"/>
                  </a:lnTo>
                  <a:lnTo>
                    <a:pt x="1041" y="301"/>
                  </a:lnTo>
                  <a:lnTo>
                    <a:pt x="1042" y="302"/>
                  </a:lnTo>
                  <a:lnTo>
                    <a:pt x="1043" y="302"/>
                  </a:lnTo>
                  <a:lnTo>
                    <a:pt x="1045" y="304"/>
                  </a:lnTo>
                  <a:lnTo>
                    <a:pt x="1045" y="304"/>
                  </a:lnTo>
                  <a:lnTo>
                    <a:pt x="1046" y="305"/>
                  </a:lnTo>
                  <a:lnTo>
                    <a:pt x="1046" y="306"/>
                  </a:lnTo>
                  <a:lnTo>
                    <a:pt x="1046" y="307"/>
                  </a:lnTo>
                  <a:lnTo>
                    <a:pt x="1046" y="310"/>
                  </a:lnTo>
                  <a:lnTo>
                    <a:pt x="1046" y="310"/>
                  </a:lnTo>
                  <a:lnTo>
                    <a:pt x="1045" y="311"/>
                  </a:lnTo>
                  <a:lnTo>
                    <a:pt x="1044" y="309"/>
                  </a:lnTo>
                  <a:lnTo>
                    <a:pt x="1041" y="309"/>
                  </a:lnTo>
                  <a:lnTo>
                    <a:pt x="1039" y="308"/>
                  </a:lnTo>
                  <a:lnTo>
                    <a:pt x="1038" y="308"/>
                  </a:lnTo>
                  <a:lnTo>
                    <a:pt x="1042" y="311"/>
                  </a:lnTo>
                  <a:lnTo>
                    <a:pt x="1045" y="312"/>
                  </a:lnTo>
                  <a:lnTo>
                    <a:pt x="1046" y="313"/>
                  </a:lnTo>
                  <a:lnTo>
                    <a:pt x="1046" y="316"/>
                  </a:lnTo>
                  <a:lnTo>
                    <a:pt x="1046" y="315"/>
                  </a:lnTo>
                  <a:lnTo>
                    <a:pt x="1046" y="311"/>
                  </a:lnTo>
                  <a:lnTo>
                    <a:pt x="1048" y="310"/>
                  </a:lnTo>
                  <a:lnTo>
                    <a:pt x="1050" y="310"/>
                  </a:lnTo>
                  <a:lnTo>
                    <a:pt x="1052" y="315"/>
                  </a:lnTo>
                  <a:lnTo>
                    <a:pt x="1052" y="316"/>
                  </a:lnTo>
                  <a:lnTo>
                    <a:pt x="1053" y="318"/>
                  </a:lnTo>
                  <a:lnTo>
                    <a:pt x="1053" y="318"/>
                  </a:lnTo>
                  <a:lnTo>
                    <a:pt x="1053" y="323"/>
                  </a:lnTo>
                  <a:lnTo>
                    <a:pt x="1052" y="325"/>
                  </a:lnTo>
                  <a:lnTo>
                    <a:pt x="1052" y="325"/>
                  </a:lnTo>
                  <a:lnTo>
                    <a:pt x="1052" y="328"/>
                  </a:lnTo>
                  <a:lnTo>
                    <a:pt x="1051" y="330"/>
                  </a:lnTo>
                  <a:lnTo>
                    <a:pt x="1050" y="332"/>
                  </a:lnTo>
                  <a:lnTo>
                    <a:pt x="1049" y="333"/>
                  </a:lnTo>
                  <a:lnTo>
                    <a:pt x="1048" y="333"/>
                  </a:lnTo>
                  <a:lnTo>
                    <a:pt x="1048" y="334"/>
                  </a:lnTo>
                  <a:lnTo>
                    <a:pt x="1047" y="331"/>
                  </a:lnTo>
                  <a:lnTo>
                    <a:pt x="1047" y="330"/>
                  </a:lnTo>
                  <a:lnTo>
                    <a:pt x="1044" y="330"/>
                  </a:lnTo>
                  <a:lnTo>
                    <a:pt x="1045" y="329"/>
                  </a:lnTo>
                  <a:lnTo>
                    <a:pt x="1045" y="326"/>
                  </a:lnTo>
                  <a:lnTo>
                    <a:pt x="1044" y="328"/>
                  </a:lnTo>
                  <a:lnTo>
                    <a:pt x="1043" y="330"/>
                  </a:lnTo>
                  <a:lnTo>
                    <a:pt x="1046" y="330"/>
                  </a:lnTo>
                  <a:lnTo>
                    <a:pt x="1047" y="331"/>
                  </a:lnTo>
                  <a:lnTo>
                    <a:pt x="1047" y="334"/>
                  </a:lnTo>
                  <a:lnTo>
                    <a:pt x="1044" y="336"/>
                  </a:lnTo>
                  <a:lnTo>
                    <a:pt x="1044" y="337"/>
                  </a:lnTo>
                  <a:lnTo>
                    <a:pt x="1044" y="338"/>
                  </a:lnTo>
                  <a:lnTo>
                    <a:pt x="1045" y="339"/>
                  </a:lnTo>
                  <a:lnTo>
                    <a:pt x="1046" y="340"/>
                  </a:lnTo>
                  <a:lnTo>
                    <a:pt x="1047" y="340"/>
                  </a:lnTo>
                  <a:lnTo>
                    <a:pt x="1049" y="340"/>
                  </a:lnTo>
                  <a:lnTo>
                    <a:pt x="1049" y="339"/>
                  </a:lnTo>
                  <a:lnTo>
                    <a:pt x="1048" y="339"/>
                  </a:lnTo>
                  <a:lnTo>
                    <a:pt x="1048" y="339"/>
                  </a:lnTo>
                  <a:lnTo>
                    <a:pt x="1046" y="339"/>
                  </a:lnTo>
                  <a:lnTo>
                    <a:pt x="1045" y="338"/>
                  </a:lnTo>
                  <a:lnTo>
                    <a:pt x="1045" y="335"/>
                  </a:lnTo>
                  <a:lnTo>
                    <a:pt x="1047" y="335"/>
                  </a:lnTo>
                  <a:lnTo>
                    <a:pt x="1047" y="336"/>
                  </a:lnTo>
                  <a:lnTo>
                    <a:pt x="1048" y="336"/>
                  </a:lnTo>
                  <a:lnTo>
                    <a:pt x="1051" y="333"/>
                  </a:lnTo>
                  <a:lnTo>
                    <a:pt x="1052" y="333"/>
                  </a:lnTo>
                  <a:lnTo>
                    <a:pt x="1053" y="332"/>
                  </a:lnTo>
                  <a:lnTo>
                    <a:pt x="1055" y="333"/>
                  </a:lnTo>
                  <a:lnTo>
                    <a:pt x="1057" y="334"/>
                  </a:lnTo>
                  <a:lnTo>
                    <a:pt x="1060" y="334"/>
                  </a:lnTo>
                  <a:lnTo>
                    <a:pt x="1061" y="335"/>
                  </a:lnTo>
                  <a:lnTo>
                    <a:pt x="1065" y="335"/>
                  </a:lnTo>
                  <a:lnTo>
                    <a:pt x="1065" y="334"/>
                  </a:lnTo>
                  <a:lnTo>
                    <a:pt x="1070" y="334"/>
                  </a:lnTo>
                  <a:lnTo>
                    <a:pt x="1073" y="333"/>
                  </a:lnTo>
                  <a:lnTo>
                    <a:pt x="1074" y="333"/>
                  </a:lnTo>
                  <a:lnTo>
                    <a:pt x="1076" y="331"/>
                  </a:lnTo>
                  <a:lnTo>
                    <a:pt x="1080" y="330"/>
                  </a:lnTo>
                  <a:lnTo>
                    <a:pt x="1081" y="330"/>
                  </a:lnTo>
                  <a:lnTo>
                    <a:pt x="1081" y="328"/>
                  </a:lnTo>
                  <a:lnTo>
                    <a:pt x="1080" y="326"/>
                  </a:lnTo>
                  <a:lnTo>
                    <a:pt x="1080" y="325"/>
                  </a:lnTo>
                  <a:lnTo>
                    <a:pt x="1081" y="325"/>
                  </a:lnTo>
                  <a:lnTo>
                    <a:pt x="1081" y="323"/>
                  </a:lnTo>
                  <a:lnTo>
                    <a:pt x="1081" y="321"/>
                  </a:lnTo>
                  <a:lnTo>
                    <a:pt x="1082" y="321"/>
                  </a:lnTo>
                  <a:lnTo>
                    <a:pt x="1083" y="321"/>
                  </a:lnTo>
                  <a:lnTo>
                    <a:pt x="1085" y="321"/>
                  </a:lnTo>
                  <a:lnTo>
                    <a:pt x="1086" y="318"/>
                  </a:lnTo>
                  <a:lnTo>
                    <a:pt x="1087" y="316"/>
                  </a:lnTo>
                  <a:lnTo>
                    <a:pt x="1085" y="314"/>
                  </a:lnTo>
                  <a:lnTo>
                    <a:pt x="1083" y="314"/>
                  </a:lnTo>
                  <a:lnTo>
                    <a:pt x="1082" y="316"/>
                  </a:lnTo>
                  <a:lnTo>
                    <a:pt x="1081" y="316"/>
                  </a:lnTo>
                  <a:lnTo>
                    <a:pt x="1080" y="314"/>
                  </a:lnTo>
                  <a:lnTo>
                    <a:pt x="1080" y="314"/>
                  </a:lnTo>
                  <a:lnTo>
                    <a:pt x="1079" y="315"/>
                  </a:lnTo>
                  <a:lnTo>
                    <a:pt x="1078" y="315"/>
                  </a:lnTo>
                  <a:lnTo>
                    <a:pt x="1079" y="312"/>
                  </a:lnTo>
                  <a:lnTo>
                    <a:pt x="1080" y="312"/>
                  </a:lnTo>
                  <a:lnTo>
                    <a:pt x="1081" y="311"/>
                  </a:lnTo>
                  <a:lnTo>
                    <a:pt x="1081" y="311"/>
                  </a:lnTo>
                  <a:lnTo>
                    <a:pt x="1079" y="310"/>
                  </a:lnTo>
                  <a:lnTo>
                    <a:pt x="1078" y="310"/>
                  </a:lnTo>
                  <a:lnTo>
                    <a:pt x="1078" y="309"/>
                  </a:lnTo>
                  <a:lnTo>
                    <a:pt x="1080" y="307"/>
                  </a:lnTo>
                  <a:lnTo>
                    <a:pt x="1079" y="306"/>
                  </a:lnTo>
                  <a:lnTo>
                    <a:pt x="1079" y="305"/>
                  </a:lnTo>
                  <a:lnTo>
                    <a:pt x="1080" y="305"/>
                  </a:lnTo>
                  <a:lnTo>
                    <a:pt x="1080" y="305"/>
                  </a:lnTo>
                  <a:lnTo>
                    <a:pt x="1083" y="305"/>
                  </a:lnTo>
                  <a:lnTo>
                    <a:pt x="1084" y="303"/>
                  </a:lnTo>
                  <a:lnTo>
                    <a:pt x="1085" y="303"/>
                  </a:lnTo>
                  <a:lnTo>
                    <a:pt x="1085" y="302"/>
                  </a:lnTo>
                  <a:lnTo>
                    <a:pt x="1084" y="301"/>
                  </a:lnTo>
                  <a:lnTo>
                    <a:pt x="1083" y="301"/>
                  </a:lnTo>
                  <a:lnTo>
                    <a:pt x="1083" y="300"/>
                  </a:lnTo>
                  <a:lnTo>
                    <a:pt x="1085" y="299"/>
                  </a:lnTo>
                  <a:lnTo>
                    <a:pt x="1086" y="299"/>
                  </a:lnTo>
                  <a:lnTo>
                    <a:pt x="1087" y="298"/>
                  </a:lnTo>
                  <a:lnTo>
                    <a:pt x="1088" y="298"/>
                  </a:lnTo>
                  <a:lnTo>
                    <a:pt x="1088" y="300"/>
                  </a:lnTo>
                  <a:lnTo>
                    <a:pt x="1087" y="300"/>
                  </a:lnTo>
                  <a:lnTo>
                    <a:pt x="1088" y="301"/>
                  </a:lnTo>
                  <a:lnTo>
                    <a:pt x="1088" y="303"/>
                  </a:lnTo>
                  <a:lnTo>
                    <a:pt x="1089" y="304"/>
                  </a:lnTo>
                  <a:lnTo>
                    <a:pt x="1089" y="305"/>
                  </a:lnTo>
                  <a:lnTo>
                    <a:pt x="1088" y="307"/>
                  </a:lnTo>
                  <a:lnTo>
                    <a:pt x="1090" y="309"/>
                  </a:lnTo>
                  <a:lnTo>
                    <a:pt x="1092" y="309"/>
                  </a:lnTo>
                  <a:lnTo>
                    <a:pt x="1093" y="309"/>
                  </a:lnTo>
                  <a:lnTo>
                    <a:pt x="1094" y="309"/>
                  </a:lnTo>
                  <a:lnTo>
                    <a:pt x="1095" y="310"/>
                  </a:lnTo>
                  <a:lnTo>
                    <a:pt x="1095" y="310"/>
                  </a:lnTo>
                  <a:lnTo>
                    <a:pt x="1096" y="311"/>
                  </a:lnTo>
                  <a:lnTo>
                    <a:pt x="1096" y="314"/>
                  </a:lnTo>
                  <a:lnTo>
                    <a:pt x="1097" y="314"/>
                  </a:lnTo>
                  <a:lnTo>
                    <a:pt x="1098" y="314"/>
                  </a:lnTo>
                  <a:lnTo>
                    <a:pt x="1099" y="313"/>
                  </a:lnTo>
                  <a:lnTo>
                    <a:pt x="1101" y="314"/>
                  </a:lnTo>
                  <a:lnTo>
                    <a:pt x="1102" y="314"/>
                  </a:lnTo>
                  <a:lnTo>
                    <a:pt x="1103" y="314"/>
                  </a:lnTo>
                  <a:lnTo>
                    <a:pt x="1106" y="315"/>
                  </a:lnTo>
                  <a:lnTo>
                    <a:pt x="1106" y="316"/>
                  </a:lnTo>
                  <a:lnTo>
                    <a:pt x="1105" y="317"/>
                  </a:lnTo>
                  <a:lnTo>
                    <a:pt x="1105" y="318"/>
                  </a:lnTo>
                  <a:lnTo>
                    <a:pt x="1104" y="317"/>
                  </a:lnTo>
                  <a:lnTo>
                    <a:pt x="1102" y="317"/>
                  </a:lnTo>
                  <a:lnTo>
                    <a:pt x="1103" y="318"/>
                  </a:lnTo>
                  <a:lnTo>
                    <a:pt x="1104" y="320"/>
                  </a:lnTo>
                  <a:lnTo>
                    <a:pt x="1104" y="319"/>
                  </a:lnTo>
                  <a:lnTo>
                    <a:pt x="1105" y="319"/>
                  </a:lnTo>
                  <a:lnTo>
                    <a:pt x="1106" y="320"/>
                  </a:lnTo>
                  <a:lnTo>
                    <a:pt x="1108" y="320"/>
                  </a:lnTo>
                  <a:lnTo>
                    <a:pt x="1107" y="320"/>
                  </a:lnTo>
                  <a:lnTo>
                    <a:pt x="1106" y="320"/>
                  </a:lnTo>
                  <a:lnTo>
                    <a:pt x="1105" y="318"/>
                  </a:lnTo>
                  <a:lnTo>
                    <a:pt x="1105" y="317"/>
                  </a:lnTo>
                  <a:lnTo>
                    <a:pt x="1106" y="317"/>
                  </a:lnTo>
                  <a:lnTo>
                    <a:pt x="1106" y="315"/>
                  </a:lnTo>
                  <a:lnTo>
                    <a:pt x="1107" y="315"/>
                  </a:lnTo>
                  <a:lnTo>
                    <a:pt x="1107" y="316"/>
                  </a:lnTo>
                  <a:lnTo>
                    <a:pt x="1108" y="315"/>
                  </a:lnTo>
                  <a:lnTo>
                    <a:pt x="1108" y="316"/>
                  </a:lnTo>
                  <a:lnTo>
                    <a:pt x="1110" y="316"/>
                  </a:lnTo>
                  <a:lnTo>
                    <a:pt x="1111" y="317"/>
                  </a:lnTo>
                  <a:lnTo>
                    <a:pt x="1111" y="318"/>
                  </a:lnTo>
                  <a:lnTo>
                    <a:pt x="1112" y="319"/>
                  </a:lnTo>
                  <a:lnTo>
                    <a:pt x="1112" y="319"/>
                  </a:lnTo>
                  <a:lnTo>
                    <a:pt x="1111" y="318"/>
                  </a:lnTo>
                  <a:lnTo>
                    <a:pt x="1111" y="316"/>
                  </a:lnTo>
                  <a:lnTo>
                    <a:pt x="1110" y="315"/>
                  </a:lnTo>
                  <a:lnTo>
                    <a:pt x="1109" y="315"/>
                  </a:lnTo>
                  <a:lnTo>
                    <a:pt x="1108" y="315"/>
                  </a:lnTo>
                  <a:lnTo>
                    <a:pt x="1107" y="315"/>
                  </a:lnTo>
                  <a:lnTo>
                    <a:pt x="1107" y="314"/>
                  </a:lnTo>
                  <a:lnTo>
                    <a:pt x="1108" y="313"/>
                  </a:lnTo>
                  <a:lnTo>
                    <a:pt x="1107" y="311"/>
                  </a:lnTo>
                  <a:lnTo>
                    <a:pt x="1107" y="310"/>
                  </a:lnTo>
                  <a:lnTo>
                    <a:pt x="1105" y="309"/>
                  </a:lnTo>
                  <a:lnTo>
                    <a:pt x="1105" y="307"/>
                  </a:lnTo>
                  <a:lnTo>
                    <a:pt x="1105" y="307"/>
                  </a:lnTo>
                  <a:lnTo>
                    <a:pt x="1104" y="304"/>
                  </a:lnTo>
                  <a:lnTo>
                    <a:pt x="1105" y="303"/>
                  </a:lnTo>
                  <a:lnTo>
                    <a:pt x="1105" y="302"/>
                  </a:lnTo>
                  <a:lnTo>
                    <a:pt x="1106" y="301"/>
                  </a:lnTo>
                  <a:lnTo>
                    <a:pt x="1107" y="302"/>
                  </a:lnTo>
                  <a:lnTo>
                    <a:pt x="1111" y="302"/>
                  </a:lnTo>
                  <a:lnTo>
                    <a:pt x="1114" y="300"/>
                  </a:lnTo>
                  <a:lnTo>
                    <a:pt x="1116" y="300"/>
                  </a:lnTo>
                  <a:lnTo>
                    <a:pt x="1117" y="300"/>
                  </a:lnTo>
                  <a:lnTo>
                    <a:pt x="1118" y="300"/>
                  </a:lnTo>
                  <a:lnTo>
                    <a:pt x="1119" y="299"/>
                  </a:lnTo>
                  <a:lnTo>
                    <a:pt x="1120" y="299"/>
                  </a:lnTo>
                  <a:lnTo>
                    <a:pt x="1122" y="300"/>
                  </a:lnTo>
                  <a:lnTo>
                    <a:pt x="1122" y="300"/>
                  </a:lnTo>
                  <a:lnTo>
                    <a:pt x="1122" y="302"/>
                  </a:lnTo>
                  <a:lnTo>
                    <a:pt x="1120" y="305"/>
                  </a:lnTo>
                  <a:lnTo>
                    <a:pt x="1121" y="307"/>
                  </a:lnTo>
                  <a:lnTo>
                    <a:pt x="1122" y="304"/>
                  </a:lnTo>
                  <a:lnTo>
                    <a:pt x="1123" y="303"/>
                  </a:lnTo>
                  <a:lnTo>
                    <a:pt x="1123" y="299"/>
                  </a:lnTo>
                  <a:lnTo>
                    <a:pt x="1125" y="296"/>
                  </a:lnTo>
                  <a:lnTo>
                    <a:pt x="1126" y="293"/>
                  </a:lnTo>
                  <a:lnTo>
                    <a:pt x="1126" y="292"/>
                  </a:lnTo>
                  <a:lnTo>
                    <a:pt x="1127" y="292"/>
                  </a:lnTo>
                  <a:lnTo>
                    <a:pt x="1129" y="293"/>
                  </a:lnTo>
                  <a:lnTo>
                    <a:pt x="1129" y="296"/>
                  </a:lnTo>
                  <a:lnTo>
                    <a:pt x="1131" y="297"/>
                  </a:lnTo>
                  <a:lnTo>
                    <a:pt x="1134" y="297"/>
                  </a:lnTo>
                  <a:lnTo>
                    <a:pt x="1134" y="297"/>
                  </a:lnTo>
                  <a:lnTo>
                    <a:pt x="1132" y="297"/>
                  </a:lnTo>
                  <a:lnTo>
                    <a:pt x="1131" y="296"/>
                  </a:lnTo>
                  <a:lnTo>
                    <a:pt x="1131" y="296"/>
                  </a:lnTo>
                  <a:lnTo>
                    <a:pt x="1130" y="296"/>
                  </a:lnTo>
                  <a:lnTo>
                    <a:pt x="1129" y="294"/>
                  </a:lnTo>
                  <a:lnTo>
                    <a:pt x="1128" y="292"/>
                  </a:lnTo>
                  <a:lnTo>
                    <a:pt x="1126" y="292"/>
                  </a:lnTo>
                  <a:lnTo>
                    <a:pt x="1125" y="293"/>
                  </a:lnTo>
                  <a:lnTo>
                    <a:pt x="1124" y="293"/>
                  </a:lnTo>
                  <a:lnTo>
                    <a:pt x="1124" y="292"/>
                  </a:lnTo>
                  <a:lnTo>
                    <a:pt x="1124" y="289"/>
                  </a:lnTo>
                  <a:lnTo>
                    <a:pt x="1126" y="287"/>
                  </a:lnTo>
                  <a:lnTo>
                    <a:pt x="1125" y="286"/>
                  </a:lnTo>
                  <a:lnTo>
                    <a:pt x="1124" y="285"/>
                  </a:lnTo>
                  <a:lnTo>
                    <a:pt x="1125" y="284"/>
                  </a:lnTo>
                  <a:lnTo>
                    <a:pt x="1126" y="285"/>
                  </a:lnTo>
                  <a:lnTo>
                    <a:pt x="1127" y="285"/>
                  </a:lnTo>
                  <a:lnTo>
                    <a:pt x="1128" y="286"/>
                  </a:lnTo>
                  <a:lnTo>
                    <a:pt x="1131" y="286"/>
                  </a:lnTo>
                  <a:lnTo>
                    <a:pt x="1132" y="285"/>
                  </a:lnTo>
                  <a:lnTo>
                    <a:pt x="1131" y="285"/>
                  </a:lnTo>
                  <a:lnTo>
                    <a:pt x="1132" y="284"/>
                  </a:lnTo>
                  <a:lnTo>
                    <a:pt x="1134" y="284"/>
                  </a:lnTo>
                  <a:lnTo>
                    <a:pt x="1132" y="283"/>
                  </a:lnTo>
                  <a:lnTo>
                    <a:pt x="1130" y="284"/>
                  </a:lnTo>
                  <a:lnTo>
                    <a:pt x="1129" y="284"/>
                  </a:lnTo>
                  <a:lnTo>
                    <a:pt x="1128" y="283"/>
                  </a:lnTo>
                  <a:lnTo>
                    <a:pt x="1127" y="282"/>
                  </a:lnTo>
                  <a:lnTo>
                    <a:pt x="1126" y="283"/>
                  </a:lnTo>
                  <a:lnTo>
                    <a:pt x="1126" y="282"/>
                  </a:lnTo>
                  <a:lnTo>
                    <a:pt x="1124" y="282"/>
                  </a:lnTo>
                  <a:lnTo>
                    <a:pt x="1121" y="281"/>
                  </a:lnTo>
                  <a:lnTo>
                    <a:pt x="1121" y="280"/>
                  </a:lnTo>
                  <a:lnTo>
                    <a:pt x="1122" y="279"/>
                  </a:lnTo>
                  <a:lnTo>
                    <a:pt x="1124" y="279"/>
                  </a:lnTo>
                  <a:lnTo>
                    <a:pt x="1125" y="278"/>
                  </a:lnTo>
                  <a:lnTo>
                    <a:pt x="1125" y="277"/>
                  </a:lnTo>
                  <a:lnTo>
                    <a:pt x="1125" y="276"/>
                  </a:lnTo>
                  <a:lnTo>
                    <a:pt x="1126" y="276"/>
                  </a:lnTo>
                  <a:lnTo>
                    <a:pt x="1128" y="277"/>
                  </a:lnTo>
                  <a:lnTo>
                    <a:pt x="1128" y="278"/>
                  </a:lnTo>
                  <a:lnTo>
                    <a:pt x="1128" y="279"/>
                  </a:lnTo>
                  <a:lnTo>
                    <a:pt x="1128" y="279"/>
                  </a:lnTo>
                  <a:lnTo>
                    <a:pt x="1133" y="279"/>
                  </a:lnTo>
                  <a:lnTo>
                    <a:pt x="1134" y="280"/>
                  </a:lnTo>
                  <a:lnTo>
                    <a:pt x="1144" y="280"/>
                  </a:lnTo>
                  <a:lnTo>
                    <a:pt x="1144" y="280"/>
                  </a:lnTo>
                  <a:lnTo>
                    <a:pt x="1155" y="280"/>
                  </a:lnTo>
                  <a:lnTo>
                    <a:pt x="1155" y="281"/>
                  </a:lnTo>
                  <a:lnTo>
                    <a:pt x="1156" y="281"/>
                  </a:lnTo>
                  <a:lnTo>
                    <a:pt x="1157" y="280"/>
                  </a:lnTo>
                  <a:lnTo>
                    <a:pt x="1162" y="280"/>
                  </a:lnTo>
                  <a:lnTo>
                    <a:pt x="1163" y="280"/>
                  </a:lnTo>
                  <a:lnTo>
                    <a:pt x="1170" y="280"/>
                  </a:lnTo>
                  <a:lnTo>
                    <a:pt x="1172" y="281"/>
                  </a:lnTo>
                  <a:lnTo>
                    <a:pt x="1172" y="282"/>
                  </a:lnTo>
                  <a:lnTo>
                    <a:pt x="1171" y="282"/>
                  </a:lnTo>
                  <a:lnTo>
                    <a:pt x="1171" y="283"/>
                  </a:lnTo>
                  <a:lnTo>
                    <a:pt x="1171" y="283"/>
                  </a:lnTo>
                  <a:lnTo>
                    <a:pt x="1167" y="282"/>
                  </a:lnTo>
                  <a:lnTo>
                    <a:pt x="1166" y="282"/>
                  </a:lnTo>
                  <a:lnTo>
                    <a:pt x="1169" y="283"/>
                  </a:lnTo>
                  <a:lnTo>
                    <a:pt x="1170" y="283"/>
                  </a:lnTo>
                  <a:lnTo>
                    <a:pt x="1170" y="284"/>
                  </a:lnTo>
                  <a:lnTo>
                    <a:pt x="1171" y="284"/>
                  </a:lnTo>
                  <a:lnTo>
                    <a:pt x="1171" y="285"/>
                  </a:lnTo>
                  <a:lnTo>
                    <a:pt x="1169" y="288"/>
                  </a:lnTo>
                  <a:lnTo>
                    <a:pt x="1170" y="289"/>
                  </a:lnTo>
                  <a:lnTo>
                    <a:pt x="1171" y="287"/>
                  </a:lnTo>
                  <a:lnTo>
                    <a:pt x="1172" y="286"/>
                  </a:lnTo>
                  <a:lnTo>
                    <a:pt x="1172" y="283"/>
                  </a:lnTo>
                  <a:lnTo>
                    <a:pt x="1172" y="282"/>
                  </a:lnTo>
                  <a:lnTo>
                    <a:pt x="1172" y="281"/>
                  </a:lnTo>
                  <a:lnTo>
                    <a:pt x="1174" y="280"/>
                  </a:lnTo>
                  <a:lnTo>
                    <a:pt x="1176" y="281"/>
                  </a:lnTo>
                  <a:lnTo>
                    <a:pt x="1177" y="281"/>
                  </a:lnTo>
                  <a:lnTo>
                    <a:pt x="1178" y="279"/>
                  </a:lnTo>
                  <a:lnTo>
                    <a:pt x="1181" y="279"/>
                  </a:lnTo>
                  <a:lnTo>
                    <a:pt x="1182" y="279"/>
                  </a:lnTo>
                  <a:lnTo>
                    <a:pt x="1186" y="279"/>
                  </a:lnTo>
                  <a:lnTo>
                    <a:pt x="1186" y="278"/>
                  </a:lnTo>
                  <a:lnTo>
                    <a:pt x="1190" y="278"/>
                  </a:lnTo>
                  <a:lnTo>
                    <a:pt x="1191" y="279"/>
                  </a:lnTo>
                  <a:lnTo>
                    <a:pt x="1191" y="281"/>
                  </a:lnTo>
                  <a:lnTo>
                    <a:pt x="1188" y="281"/>
                  </a:lnTo>
                  <a:lnTo>
                    <a:pt x="1188" y="283"/>
                  </a:lnTo>
                  <a:lnTo>
                    <a:pt x="1191" y="284"/>
                  </a:lnTo>
                  <a:lnTo>
                    <a:pt x="1189" y="286"/>
                  </a:lnTo>
                  <a:lnTo>
                    <a:pt x="1189" y="287"/>
                  </a:lnTo>
                  <a:lnTo>
                    <a:pt x="1188" y="288"/>
                  </a:lnTo>
                  <a:lnTo>
                    <a:pt x="1189" y="289"/>
                  </a:lnTo>
                  <a:lnTo>
                    <a:pt x="1189" y="292"/>
                  </a:lnTo>
                  <a:lnTo>
                    <a:pt x="1190" y="294"/>
                  </a:lnTo>
                  <a:lnTo>
                    <a:pt x="1191" y="297"/>
                  </a:lnTo>
                  <a:lnTo>
                    <a:pt x="1191" y="295"/>
                  </a:lnTo>
                  <a:lnTo>
                    <a:pt x="1190" y="294"/>
                  </a:lnTo>
                  <a:lnTo>
                    <a:pt x="1190" y="293"/>
                  </a:lnTo>
                  <a:lnTo>
                    <a:pt x="1189" y="292"/>
                  </a:lnTo>
                  <a:lnTo>
                    <a:pt x="1189" y="288"/>
                  </a:lnTo>
                  <a:lnTo>
                    <a:pt x="1190" y="287"/>
                  </a:lnTo>
                  <a:lnTo>
                    <a:pt x="1190" y="286"/>
                  </a:lnTo>
                  <a:lnTo>
                    <a:pt x="1191" y="286"/>
                  </a:lnTo>
                  <a:lnTo>
                    <a:pt x="1192" y="287"/>
                  </a:lnTo>
                  <a:lnTo>
                    <a:pt x="1193" y="289"/>
                  </a:lnTo>
                  <a:lnTo>
                    <a:pt x="1194" y="290"/>
                  </a:lnTo>
                  <a:lnTo>
                    <a:pt x="1198" y="295"/>
                  </a:lnTo>
                  <a:lnTo>
                    <a:pt x="1200" y="297"/>
                  </a:lnTo>
                  <a:lnTo>
                    <a:pt x="1200" y="297"/>
                  </a:lnTo>
                  <a:lnTo>
                    <a:pt x="1202" y="299"/>
                  </a:lnTo>
                  <a:lnTo>
                    <a:pt x="1203" y="299"/>
                  </a:lnTo>
                  <a:lnTo>
                    <a:pt x="1206" y="302"/>
                  </a:lnTo>
                  <a:lnTo>
                    <a:pt x="1206" y="303"/>
                  </a:lnTo>
                  <a:lnTo>
                    <a:pt x="1206" y="306"/>
                  </a:lnTo>
                  <a:lnTo>
                    <a:pt x="1204" y="306"/>
                  </a:lnTo>
                  <a:lnTo>
                    <a:pt x="1203" y="305"/>
                  </a:lnTo>
                  <a:lnTo>
                    <a:pt x="1202" y="305"/>
                  </a:lnTo>
                  <a:lnTo>
                    <a:pt x="1201" y="306"/>
                  </a:lnTo>
                  <a:lnTo>
                    <a:pt x="1201" y="307"/>
                  </a:lnTo>
                  <a:lnTo>
                    <a:pt x="1201" y="308"/>
                  </a:lnTo>
                  <a:lnTo>
                    <a:pt x="1202" y="307"/>
                  </a:lnTo>
                  <a:lnTo>
                    <a:pt x="1202" y="306"/>
                  </a:lnTo>
                  <a:lnTo>
                    <a:pt x="1202" y="305"/>
                  </a:lnTo>
                  <a:lnTo>
                    <a:pt x="1204" y="307"/>
                  </a:lnTo>
                  <a:lnTo>
                    <a:pt x="1205" y="307"/>
                  </a:lnTo>
                  <a:lnTo>
                    <a:pt x="1206" y="308"/>
                  </a:lnTo>
                  <a:lnTo>
                    <a:pt x="1207" y="310"/>
                  </a:lnTo>
                  <a:lnTo>
                    <a:pt x="1208" y="312"/>
                  </a:lnTo>
                  <a:lnTo>
                    <a:pt x="1208" y="316"/>
                  </a:lnTo>
                  <a:lnTo>
                    <a:pt x="1210" y="318"/>
                  </a:lnTo>
                  <a:lnTo>
                    <a:pt x="1210" y="320"/>
                  </a:lnTo>
                  <a:lnTo>
                    <a:pt x="1208" y="321"/>
                  </a:lnTo>
                  <a:lnTo>
                    <a:pt x="1206" y="321"/>
                  </a:lnTo>
                  <a:lnTo>
                    <a:pt x="1206" y="321"/>
                  </a:lnTo>
                  <a:lnTo>
                    <a:pt x="1205" y="321"/>
                  </a:lnTo>
                  <a:lnTo>
                    <a:pt x="1206" y="322"/>
                  </a:lnTo>
                  <a:lnTo>
                    <a:pt x="1207" y="322"/>
                  </a:lnTo>
                  <a:lnTo>
                    <a:pt x="1208" y="322"/>
                  </a:lnTo>
                  <a:lnTo>
                    <a:pt x="1210" y="321"/>
                  </a:lnTo>
                  <a:lnTo>
                    <a:pt x="1211" y="321"/>
                  </a:lnTo>
                  <a:lnTo>
                    <a:pt x="1214" y="325"/>
                  </a:lnTo>
                  <a:lnTo>
                    <a:pt x="1215" y="325"/>
                  </a:lnTo>
                  <a:lnTo>
                    <a:pt x="1220" y="325"/>
                  </a:lnTo>
                  <a:lnTo>
                    <a:pt x="1221" y="326"/>
                  </a:lnTo>
                  <a:lnTo>
                    <a:pt x="1221" y="326"/>
                  </a:lnTo>
                  <a:lnTo>
                    <a:pt x="1221" y="327"/>
                  </a:lnTo>
                  <a:lnTo>
                    <a:pt x="1220" y="329"/>
                  </a:lnTo>
                  <a:lnTo>
                    <a:pt x="1218" y="329"/>
                  </a:lnTo>
                  <a:lnTo>
                    <a:pt x="1217" y="330"/>
                  </a:lnTo>
                  <a:lnTo>
                    <a:pt x="1217" y="333"/>
                  </a:lnTo>
                  <a:lnTo>
                    <a:pt x="1217" y="334"/>
                  </a:lnTo>
                  <a:lnTo>
                    <a:pt x="1217" y="334"/>
                  </a:lnTo>
                  <a:lnTo>
                    <a:pt x="1217" y="331"/>
                  </a:lnTo>
                  <a:lnTo>
                    <a:pt x="1218" y="330"/>
                  </a:lnTo>
                  <a:lnTo>
                    <a:pt x="1220" y="330"/>
                  </a:lnTo>
                  <a:lnTo>
                    <a:pt x="1221" y="330"/>
                  </a:lnTo>
                  <a:lnTo>
                    <a:pt x="1222" y="329"/>
                  </a:lnTo>
                  <a:lnTo>
                    <a:pt x="1222" y="326"/>
                  </a:lnTo>
                  <a:lnTo>
                    <a:pt x="1221" y="325"/>
                  </a:lnTo>
                  <a:lnTo>
                    <a:pt x="1221" y="325"/>
                  </a:lnTo>
                  <a:lnTo>
                    <a:pt x="1219" y="325"/>
                  </a:lnTo>
                  <a:lnTo>
                    <a:pt x="1219" y="324"/>
                  </a:lnTo>
                  <a:lnTo>
                    <a:pt x="1213" y="322"/>
                  </a:lnTo>
                  <a:lnTo>
                    <a:pt x="1212" y="320"/>
                  </a:lnTo>
                  <a:lnTo>
                    <a:pt x="1212" y="319"/>
                  </a:lnTo>
                  <a:lnTo>
                    <a:pt x="1213" y="318"/>
                  </a:lnTo>
                  <a:lnTo>
                    <a:pt x="1215" y="318"/>
                  </a:lnTo>
                  <a:lnTo>
                    <a:pt x="1216" y="317"/>
                  </a:lnTo>
                  <a:lnTo>
                    <a:pt x="1221" y="317"/>
                  </a:lnTo>
                  <a:lnTo>
                    <a:pt x="1222" y="318"/>
                  </a:lnTo>
                  <a:lnTo>
                    <a:pt x="1222" y="318"/>
                  </a:lnTo>
                  <a:lnTo>
                    <a:pt x="1223" y="319"/>
                  </a:lnTo>
                  <a:lnTo>
                    <a:pt x="1224" y="320"/>
                  </a:lnTo>
                  <a:lnTo>
                    <a:pt x="1228" y="322"/>
                  </a:lnTo>
                  <a:lnTo>
                    <a:pt x="1231" y="325"/>
                  </a:lnTo>
                  <a:lnTo>
                    <a:pt x="1231" y="325"/>
                  </a:lnTo>
                  <a:lnTo>
                    <a:pt x="1228" y="327"/>
                  </a:lnTo>
                  <a:lnTo>
                    <a:pt x="1228" y="329"/>
                  </a:lnTo>
                  <a:lnTo>
                    <a:pt x="1230" y="330"/>
                  </a:lnTo>
                  <a:lnTo>
                    <a:pt x="1231" y="330"/>
                  </a:lnTo>
                  <a:lnTo>
                    <a:pt x="1230" y="330"/>
                  </a:lnTo>
                  <a:lnTo>
                    <a:pt x="1229" y="328"/>
                  </a:lnTo>
                  <a:lnTo>
                    <a:pt x="1229" y="328"/>
                  </a:lnTo>
                  <a:lnTo>
                    <a:pt x="1231" y="326"/>
                  </a:lnTo>
                  <a:lnTo>
                    <a:pt x="1234" y="326"/>
                  </a:lnTo>
                  <a:lnTo>
                    <a:pt x="1237" y="327"/>
                  </a:lnTo>
                  <a:lnTo>
                    <a:pt x="1238" y="327"/>
                  </a:lnTo>
                  <a:lnTo>
                    <a:pt x="1239" y="328"/>
                  </a:lnTo>
                  <a:lnTo>
                    <a:pt x="1240" y="328"/>
                  </a:lnTo>
                  <a:lnTo>
                    <a:pt x="1242" y="330"/>
                  </a:lnTo>
                  <a:lnTo>
                    <a:pt x="1243" y="330"/>
                  </a:lnTo>
                  <a:lnTo>
                    <a:pt x="1244" y="330"/>
                  </a:lnTo>
                  <a:lnTo>
                    <a:pt x="1247" y="330"/>
                  </a:lnTo>
                  <a:lnTo>
                    <a:pt x="1247" y="331"/>
                  </a:lnTo>
                  <a:lnTo>
                    <a:pt x="1248" y="331"/>
                  </a:lnTo>
                  <a:lnTo>
                    <a:pt x="1249" y="333"/>
                  </a:lnTo>
                  <a:lnTo>
                    <a:pt x="1249" y="334"/>
                  </a:lnTo>
                  <a:lnTo>
                    <a:pt x="1246" y="336"/>
                  </a:lnTo>
                  <a:lnTo>
                    <a:pt x="1244" y="337"/>
                  </a:lnTo>
                  <a:lnTo>
                    <a:pt x="1242" y="339"/>
                  </a:lnTo>
                  <a:lnTo>
                    <a:pt x="1242" y="339"/>
                  </a:lnTo>
                  <a:lnTo>
                    <a:pt x="1240" y="339"/>
                  </a:lnTo>
                  <a:lnTo>
                    <a:pt x="1239" y="339"/>
                  </a:lnTo>
                  <a:lnTo>
                    <a:pt x="1239" y="337"/>
                  </a:lnTo>
                  <a:lnTo>
                    <a:pt x="1239" y="337"/>
                  </a:lnTo>
                  <a:lnTo>
                    <a:pt x="1239" y="337"/>
                  </a:lnTo>
                  <a:lnTo>
                    <a:pt x="1239" y="337"/>
                  </a:lnTo>
                  <a:lnTo>
                    <a:pt x="1238" y="337"/>
                  </a:lnTo>
                  <a:lnTo>
                    <a:pt x="1236" y="336"/>
                  </a:lnTo>
                  <a:lnTo>
                    <a:pt x="1236" y="334"/>
                  </a:lnTo>
                  <a:lnTo>
                    <a:pt x="1235" y="333"/>
                  </a:lnTo>
                  <a:lnTo>
                    <a:pt x="1235" y="334"/>
                  </a:lnTo>
                  <a:lnTo>
                    <a:pt x="1235" y="335"/>
                  </a:lnTo>
                  <a:lnTo>
                    <a:pt x="1236" y="336"/>
                  </a:lnTo>
                  <a:lnTo>
                    <a:pt x="1238" y="338"/>
                  </a:lnTo>
                  <a:lnTo>
                    <a:pt x="1236" y="340"/>
                  </a:lnTo>
                  <a:lnTo>
                    <a:pt x="1236" y="341"/>
                  </a:lnTo>
                  <a:lnTo>
                    <a:pt x="1236" y="342"/>
                  </a:lnTo>
                  <a:lnTo>
                    <a:pt x="1235" y="344"/>
                  </a:lnTo>
                  <a:lnTo>
                    <a:pt x="1233" y="345"/>
                  </a:lnTo>
                  <a:lnTo>
                    <a:pt x="1231" y="345"/>
                  </a:lnTo>
                  <a:lnTo>
                    <a:pt x="1230" y="346"/>
                  </a:lnTo>
                  <a:lnTo>
                    <a:pt x="1230" y="347"/>
                  </a:lnTo>
                  <a:lnTo>
                    <a:pt x="1230" y="347"/>
                  </a:lnTo>
                  <a:lnTo>
                    <a:pt x="1229" y="348"/>
                  </a:lnTo>
                  <a:lnTo>
                    <a:pt x="1229" y="348"/>
                  </a:lnTo>
                  <a:lnTo>
                    <a:pt x="1228" y="347"/>
                  </a:lnTo>
                  <a:lnTo>
                    <a:pt x="1228" y="344"/>
                  </a:lnTo>
                  <a:lnTo>
                    <a:pt x="1226" y="344"/>
                  </a:lnTo>
                  <a:lnTo>
                    <a:pt x="1226" y="344"/>
                  </a:lnTo>
                  <a:lnTo>
                    <a:pt x="1227" y="346"/>
                  </a:lnTo>
                  <a:lnTo>
                    <a:pt x="1227" y="349"/>
                  </a:lnTo>
                  <a:lnTo>
                    <a:pt x="1226" y="350"/>
                  </a:lnTo>
                  <a:lnTo>
                    <a:pt x="1223" y="350"/>
                  </a:lnTo>
                  <a:lnTo>
                    <a:pt x="1222" y="350"/>
                  </a:lnTo>
                  <a:lnTo>
                    <a:pt x="1220" y="350"/>
                  </a:lnTo>
                  <a:lnTo>
                    <a:pt x="1219" y="349"/>
                  </a:lnTo>
                  <a:lnTo>
                    <a:pt x="1219" y="348"/>
                  </a:lnTo>
                  <a:lnTo>
                    <a:pt x="1219" y="347"/>
                  </a:lnTo>
                  <a:lnTo>
                    <a:pt x="1219" y="347"/>
                  </a:lnTo>
                  <a:lnTo>
                    <a:pt x="1218" y="348"/>
                  </a:lnTo>
                  <a:lnTo>
                    <a:pt x="1217" y="349"/>
                  </a:lnTo>
                  <a:lnTo>
                    <a:pt x="1218" y="349"/>
                  </a:lnTo>
                  <a:lnTo>
                    <a:pt x="1218" y="350"/>
                  </a:lnTo>
                  <a:lnTo>
                    <a:pt x="1219" y="352"/>
                  </a:lnTo>
                  <a:lnTo>
                    <a:pt x="1220" y="352"/>
                  </a:lnTo>
                  <a:lnTo>
                    <a:pt x="1220" y="352"/>
                  </a:lnTo>
                  <a:lnTo>
                    <a:pt x="1221" y="353"/>
                  </a:lnTo>
                  <a:lnTo>
                    <a:pt x="1220" y="353"/>
                  </a:lnTo>
                  <a:lnTo>
                    <a:pt x="1220" y="354"/>
                  </a:lnTo>
                  <a:lnTo>
                    <a:pt x="1218" y="354"/>
                  </a:lnTo>
                  <a:lnTo>
                    <a:pt x="1216" y="355"/>
                  </a:lnTo>
                  <a:lnTo>
                    <a:pt x="1214" y="355"/>
                  </a:lnTo>
                  <a:lnTo>
                    <a:pt x="1212" y="354"/>
                  </a:lnTo>
                  <a:lnTo>
                    <a:pt x="1211" y="354"/>
                  </a:lnTo>
                  <a:lnTo>
                    <a:pt x="1210" y="355"/>
                  </a:lnTo>
                  <a:lnTo>
                    <a:pt x="1208" y="355"/>
                  </a:lnTo>
                  <a:lnTo>
                    <a:pt x="1211" y="355"/>
                  </a:lnTo>
                  <a:lnTo>
                    <a:pt x="1213" y="356"/>
                  </a:lnTo>
                  <a:lnTo>
                    <a:pt x="1214" y="356"/>
                  </a:lnTo>
                  <a:lnTo>
                    <a:pt x="1214" y="356"/>
                  </a:lnTo>
                  <a:lnTo>
                    <a:pt x="1217" y="356"/>
                  </a:lnTo>
                  <a:lnTo>
                    <a:pt x="1218" y="355"/>
                  </a:lnTo>
                  <a:lnTo>
                    <a:pt x="1220" y="355"/>
                  </a:lnTo>
                  <a:lnTo>
                    <a:pt x="1222" y="356"/>
                  </a:lnTo>
                  <a:lnTo>
                    <a:pt x="1221" y="358"/>
                  </a:lnTo>
                  <a:lnTo>
                    <a:pt x="1221" y="357"/>
                  </a:lnTo>
                  <a:lnTo>
                    <a:pt x="1219" y="357"/>
                  </a:lnTo>
                  <a:lnTo>
                    <a:pt x="1217" y="358"/>
                  </a:lnTo>
                  <a:lnTo>
                    <a:pt x="1216" y="358"/>
                  </a:lnTo>
                  <a:lnTo>
                    <a:pt x="1216" y="359"/>
                  </a:lnTo>
                  <a:lnTo>
                    <a:pt x="1215" y="361"/>
                  </a:lnTo>
                  <a:lnTo>
                    <a:pt x="1214" y="363"/>
                  </a:lnTo>
                  <a:lnTo>
                    <a:pt x="1214" y="363"/>
                  </a:lnTo>
                  <a:lnTo>
                    <a:pt x="1213" y="361"/>
                  </a:lnTo>
                  <a:lnTo>
                    <a:pt x="1212" y="364"/>
                  </a:lnTo>
                  <a:lnTo>
                    <a:pt x="1210" y="364"/>
                  </a:lnTo>
                  <a:lnTo>
                    <a:pt x="1208" y="365"/>
                  </a:lnTo>
                  <a:lnTo>
                    <a:pt x="1207" y="365"/>
                  </a:lnTo>
                  <a:lnTo>
                    <a:pt x="1207" y="365"/>
                  </a:lnTo>
                  <a:lnTo>
                    <a:pt x="1205" y="365"/>
                  </a:lnTo>
                  <a:lnTo>
                    <a:pt x="1204" y="366"/>
                  </a:lnTo>
                  <a:lnTo>
                    <a:pt x="1202" y="366"/>
                  </a:lnTo>
                  <a:lnTo>
                    <a:pt x="1202" y="364"/>
                  </a:lnTo>
                  <a:lnTo>
                    <a:pt x="1204" y="363"/>
                  </a:lnTo>
                  <a:lnTo>
                    <a:pt x="1203" y="362"/>
                  </a:lnTo>
                  <a:lnTo>
                    <a:pt x="1202" y="362"/>
                  </a:lnTo>
                  <a:lnTo>
                    <a:pt x="1201" y="364"/>
                  </a:lnTo>
                  <a:lnTo>
                    <a:pt x="1202" y="366"/>
                  </a:lnTo>
                  <a:lnTo>
                    <a:pt x="1203" y="366"/>
                  </a:lnTo>
                  <a:lnTo>
                    <a:pt x="1203" y="367"/>
                  </a:lnTo>
                  <a:lnTo>
                    <a:pt x="1204" y="369"/>
                  </a:lnTo>
                  <a:lnTo>
                    <a:pt x="1204" y="369"/>
                  </a:lnTo>
                  <a:lnTo>
                    <a:pt x="1203" y="370"/>
                  </a:lnTo>
                  <a:lnTo>
                    <a:pt x="1201" y="371"/>
                  </a:lnTo>
                  <a:lnTo>
                    <a:pt x="1201" y="370"/>
                  </a:lnTo>
                  <a:lnTo>
                    <a:pt x="1198" y="370"/>
                  </a:lnTo>
                  <a:lnTo>
                    <a:pt x="1198" y="370"/>
                  </a:lnTo>
                  <a:lnTo>
                    <a:pt x="1197" y="371"/>
                  </a:lnTo>
                  <a:lnTo>
                    <a:pt x="1196" y="372"/>
                  </a:lnTo>
                  <a:lnTo>
                    <a:pt x="1197" y="372"/>
                  </a:lnTo>
                  <a:lnTo>
                    <a:pt x="1197" y="372"/>
                  </a:lnTo>
                  <a:lnTo>
                    <a:pt x="1198" y="372"/>
                  </a:lnTo>
                  <a:lnTo>
                    <a:pt x="1199" y="373"/>
                  </a:lnTo>
                  <a:lnTo>
                    <a:pt x="1202" y="372"/>
                  </a:lnTo>
                  <a:lnTo>
                    <a:pt x="1202" y="373"/>
                  </a:lnTo>
                  <a:lnTo>
                    <a:pt x="1202" y="373"/>
                  </a:lnTo>
                  <a:lnTo>
                    <a:pt x="1205" y="373"/>
                  </a:lnTo>
                  <a:lnTo>
                    <a:pt x="1208" y="376"/>
                  </a:lnTo>
                  <a:lnTo>
                    <a:pt x="1207" y="378"/>
                  </a:lnTo>
                  <a:lnTo>
                    <a:pt x="1209" y="380"/>
                  </a:lnTo>
                  <a:lnTo>
                    <a:pt x="1209" y="380"/>
                  </a:lnTo>
                  <a:lnTo>
                    <a:pt x="1209" y="379"/>
                  </a:lnTo>
                  <a:lnTo>
                    <a:pt x="1209" y="377"/>
                  </a:lnTo>
                  <a:lnTo>
                    <a:pt x="1211" y="376"/>
                  </a:lnTo>
                  <a:lnTo>
                    <a:pt x="1212" y="376"/>
                  </a:lnTo>
                  <a:lnTo>
                    <a:pt x="1215" y="378"/>
                  </a:lnTo>
                  <a:lnTo>
                    <a:pt x="1215" y="380"/>
                  </a:lnTo>
                  <a:lnTo>
                    <a:pt x="1214" y="381"/>
                  </a:lnTo>
                  <a:lnTo>
                    <a:pt x="1214" y="383"/>
                  </a:lnTo>
                  <a:lnTo>
                    <a:pt x="1212" y="384"/>
                  </a:lnTo>
                  <a:lnTo>
                    <a:pt x="1211" y="384"/>
                  </a:lnTo>
                  <a:lnTo>
                    <a:pt x="1211" y="385"/>
                  </a:lnTo>
                  <a:lnTo>
                    <a:pt x="1211" y="385"/>
                  </a:lnTo>
                  <a:lnTo>
                    <a:pt x="1212" y="385"/>
                  </a:lnTo>
                  <a:lnTo>
                    <a:pt x="1213" y="385"/>
                  </a:lnTo>
                  <a:lnTo>
                    <a:pt x="1214" y="383"/>
                  </a:lnTo>
                  <a:lnTo>
                    <a:pt x="1214" y="381"/>
                  </a:lnTo>
                  <a:lnTo>
                    <a:pt x="1215" y="380"/>
                  </a:lnTo>
                  <a:lnTo>
                    <a:pt x="1215" y="380"/>
                  </a:lnTo>
                  <a:lnTo>
                    <a:pt x="1216" y="382"/>
                  </a:lnTo>
                  <a:lnTo>
                    <a:pt x="1216" y="383"/>
                  </a:lnTo>
                  <a:lnTo>
                    <a:pt x="1216" y="384"/>
                  </a:lnTo>
                  <a:lnTo>
                    <a:pt x="1216" y="385"/>
                  </a:lnTo>
                  <a:lnTo>
                    <a:pt x="1215" y="386"/>
                  </a:lnTo>
                  <a:lnTo>
                    <a:pt x="1214" y="386"/>
                  </a:lnTo>
                  <a:lnTo>
                    <a:pt x="1213" y="387"/>
                  </a:lnTo>
                  <a:lnTo>
                    <a:pt x="1213" y="387"/>
                  </a:lnTo>
                  <a:lnTo>
                    <a:pt x="1214" y="386"/>
                  </a:lnTo>
                  <a:lnTo>
                    <a:pt x="1215" y="386"/>
                  </a:lnTo>
                  <a:lnTo>
                    <a:pt x="1216" y="385"/>
                  </a:lnTo>
                  <a:lnTo>
                    <a:pt x="1216" y="384"/>
                  </a:lnTo>
                  <a:lnTo>
                    <a:pt x="1217" y="383"/>
                  </a:lnTo>
                  <a:lnTo>
                    <a:pt x="1217" y="382"/>
                  </a:lnTo>
                  <a:lnTo>
                    <a:pt x="1218" y="381"/>
                  </a:lnTo>
                  <a:lnTo>
                    <a:pt x="1219" y="381"/>
                  </a:lnTo>
                  <a:lnTo>
                    <a:pt x="1221" y="383"/>
                  </a:lnTo>
                  <a:lnTo>
                    <a:pt x="1222" y="383"/>
                  </a:lnTo>
                  <a:lnTo>
                    <a:pt x="1220" y="382"/>
                  </a:lnTo>
                  <a:lnTo>
                    <a:pt x="1221" y="381"/>
                  </a:lnTo>
                  <a:lnTo>
                    <a:pt x="1222" y="381"/>
                  </a:lnTo>
                  <a:lnTo>
                    <a:pt x="1223" y="380"/>
                  </a:lnTo>
                  <a:lnTo>
                    <a:pt x="1225" y="380"/>
                  </a:lnTo>
                  <a:lnTo>
                    <a:pt x="1226" y="380"/>
                  </a:lnTo>
                  <a:lnTo>
                    <a:pt x="1226" y="378"/>
                  </a:lnTo>
                  <a:lnTo>
                    <a:pt x="1227" y="378"/>
                  </a:lnTo>
                  <a:lnTo>
                    <a:pt x="1228" y="379"/>
                  </a:lnTo>
                  <a:lnTo>
                    <a:pt x="1228" y="380"/>
                  </a:lnTo>
                  <a:lnTo>
                    <a:pt x="1229" y="381"/>
                  </a:lnTo>
                  <a:lnTo>
                    <a:pt x="1230" y="380"/>
                  </a:lnTo>
                  <a:lnTo>
                    <a:pt x="1231" y="380"/>
                  </a:lnTo>
                  <a:lnTo>
                    <a:pt x="1232" y="381"/>
                  </a:lnTo>
                  <a:lnTo>
                    <a:pt x="1235" y="379"/>
                  </a:lnTo>
                  <a:lnTo>
                    <a:pt x="1235" y="379"/>
                  </a:lnTo>
                  <a:lnTo>
                    <a:pt x="1236" y="376"/>
                  </a:lnTo>
                  <a:lnTo>
                    <a:pt x="1235" y="376"/>
                  </a:lnTo>
                  <a:lnTo>
                    <a:pt x="1235" y="378"/>
                  </a:lnTo>
                  <a:lnTo>
                    <a:pt x="1234" y="378"/>
                  </a:lnTo>
                  <a:lnTo>
                    <a:pt x="1234" y="378"/>
                  </a:lnTo>
                  <a:lnTo>
                    <a:pt x="1234" y="376"/>
                  </a:lnTo>
                  <a:lnTo>
                    <a:pt x="1235" y="374"/>
                  </a:lnTo>
                  <a:lnTo>
                    <a:pt x="1235" y="374"/>
                  </a:lnTo>
                  <a:lnTo>
                    <a:pt x="1236" y="373"/>
                  </a:lnTo>
                  <a:lnTo>
                    <a:pt x="1237" y="374"/>
                  </a:lnTo>
                  <a:lnTo>
                    <a:pt x="1238" y="373"/>
                  </a:lnTo>
                  <a:lnTo>
                    <a:pt x="1239" y="373"/>
                  </a:lnTo>
                  <a:lnTo>
                    <a:pt x="1240" y="372"/>
                  </a:lnTo>
                  <a:lnTo>
                    <a:pt x="1241" y="372"/>
                  </a:lnTo>
                  <a:lnTo>
                    <a:pt x="1241" y="369"/>
                  </a:lnTo>
                  <a:lnTo>
                    <a:pt x="1241" y="368"/>
                  </a:lnTo>
                  <a:lnTo>
                    <a:pt x="1243" y="368"/>
                  </a:lnTo>
                  <a:lnTo>
                    <a:pt x="1241" y="368"/>
                  </a:lnTo>
                  <a:lnTo>
                    <a:pt x="1241" y="367"/>
                  </a:lnTo>
                  <a:lnTo>
                    <a:pt x="1241" y="365"/>
                  </a:lnTo>
                  <a:lnTo>
                    <a:pt x="1239" y="364"/>
                  </a:lnTo>
                  <a:lnTo>
                    <a:pt x="1239" y="362"/>
                  </a:lnTo>
                  <a:lnTo>
                    <a:pt x="1240" y="360"/>
                  </a:lnTo>
                  <a:lnTo>
                    <a:pt x="1241" y="360"/>
                  </a:lnTo>
                  <a:lnTo>
                    <a:pt x="1240" y="358"/>
                  </a:lnTo>
                  <a:lnTo>
                    <a:pt x="1240" y="357"/>
                  </a:lnTo>
                  <a:lnTo>
                    <a:pt x="1239" y="356"/>
                  </a:lnTo>
                  <a:lnTo>
                    <a:pt x="1239" y="354"/>
                  </a:lnTo>
                  <a:lnTo>
                    <a:pt x="1240" y="354"/>
                  </a:lnTo>
                  <a:lnTo>
                    <a:pt x="1239" y="353"/>
                  </a:lnTo>
                  <a:lnTo>
                    <a:pt x="1240" y="352"/>
                  </a:lnTo>
                  <a:lnTo>
                    <a:pt x="1241" y="350"/>
                  </a:lnTo>
                  <a:lnTo>
                    <a:pt x="1244" y="350"/>
                  </a:lnTo>
                  <a:lnTo>
                    <a:pt x="1248" y="353"/>
                  </a:lnTo>
                  <a:lnTo>
                    <a:pt x="1250" y="353"/>
                  </a:lnTo>
                  <a:lnTo>
                    <a:pt x="1251" y="354"/>
                  </a:lnTo>
                  <a:lnTo>
                    <a:pt x="1251" y="355"/>
                  </a:lnTo>
                  <a:lnTo>
                    <a:pt x="1250" y="356"/>
                  </a:lnTo>
                  <a:lnTo>
                    <a:pt x="1248" y="356"/>
                  </a:lnTo>
                  <a:lnTo>
                    <a:pt x="1246" y="357"/>
                  </a:lnTo>
                  <a:lnTo>
                    <a:pt x="1245" y="357"/>
                  </a:lnTo>
                  <a:lnTo>
                    <a:pt x="1245" y="358"/>
                  </a:lnTo>
                  <a:lnTo>
                    <a:pt x="1245" y="358"/>
                  </a:lnTo>
                  <a:lnTo>
                    <a:pt x="1245" y="360"/>
                  </a:lnTo>
                  <a:lnTo>
                    <a:pt x="1245" y="360"/>
                  </a:lnTo>
                  <a:lnTo>
                    <a:pt x="1245" y="361"/>
                  </a:lnTo>
                  <a:lnTo>
                    <a:pt x="1245" y="362"/>
                  </a:lnTo>
                  <a:lnTo>
                    <a:pt x="1245" y="363"/>
                  </a:lnTo>
                  <a:lnTo>
                    <a:pt x="1246" y="364"/>
                  </a:lnTo>
                  <a:lnTo>
                    <a:pt x="1248" y="365"/>
                  </a:lnTo>
                  <a:lnTo>
                    <a:pt x="1249" y="365"/>
                  </a:lnTo>
                  <a:lnTo>
                    <a:pt x="1249" y="365"/>
                  </a:lnTo>
                  <a:lnTo>
                    <a:pt x="1249" y="365"/>
                  </a:lnTo>
                  <a:lnTo>
                    <a:pt x="1247" y="364"/>
                  </a:lnTo>
                  <a:lnTo>
                    <a:pt x="1246" y="363"/>
                  </a:lnTo>
                  <a:lnTo>
                    <a:pt x="1246" y="361"/>
                  </a:lnTo>
                  <a:lnTo>
                    <a:pt x="1247" y="359"/>
                  </a:lnTo>
                  <a:lnTo>
                    <a:pt x="1247" y="358"/>
                  </a:lnTo>
                  <a:lnTo>
                    <a:pt x="1248" y="358"/>
                  </a:lnTo>
                  <a:lnTo>
                    <a:pt x="1251" y="357"/>
                  </a:lnTo>
                  <a:lnTo>
                    <a:pt x="1252" y="359"/>
                  </a:lnTo>
                  <a:lnTo>
                    <a:pt x="1253" y="358"/>
                  </a:lnTo>
                  <a:lnTo>
                    <a:pt x="1254" y="359"/>
                  </a:lnTo>
                  <a:lnTo>
                    <a:pt x="1252" y="361"/>
                  </a:lnTo>
                  <a:lnTo>
                    <a:pt x="1252" y="362"/>
                  </a:lnTo>
                  <a:lnTo>
                    <a:pt x="1254" y="364"/>
                  </a:lnTo>
                  <a:lnTo>
                    <a:pt x="1254" y="365"/>
                  </a:lnTo>
                  <a:lnTo>
                    <a:pt x="1254" y="365"/>
                  </a:lnTo>
                  <a:lnTo>
                    <a:pt x="1254" y="363"/>
                  </a:lnTo>
                  <a:lnTo>
                    <a:pt x="1253" y="362"/>
                  </a:lnTo>
                  <a:lnTo>
                    <a:pt x="1253" y="361"/>
                  </a:lnTo>
                  <a:lnTo>
                    <a:pt x="1254" y="360"/>
                  </a:lnTo>
                  <a:lnTo>
                    <a:pt x="1255" y="360"/>
                  </a:lnTo>
                  <a:lnTo>
                    <a:pt x="1255" y="359"/>
                  </a:lnTo>
                  <a:lnTo>
                    <a:pt x="1256" y="358"/>
                  </a:lnTo>
                  <a:lnTo>
                    <a:pt x="1259" y="359"/>
                  </a:lnTo>
                  <a:lnTo>
                    <a:pt x="1261" y="357"/>
                  </a:lnTo>
                  <a:lnTo>
                    <a:pt x="1262" y="357"/>
                  </a:lnTo>
                  <a:lnTo>
                    <a:pt x="1263" y="355"/>
                  </a:lnTo>
                  <a:lnTo>
                    <a:pt x="1264" y="355"/>
                  </a:lnTo>
                  <a:lnTo>
                    <a:pt x="1265" y="354"/>
                  </a:lnTo>
                  <a:lnTo>
                    <a:pt x="1268" y="353"/>
                  </a:lnTo>
                  <a:lnTo>
                    <a:pt x="1267" y="352"/>
                  </a:lnTo>
                  <a:lnTo>
                    <a:pt x="1265" y="353"/>
                  </a:lnTo>
                  <a:lnTo>
                    <a:pt x="1264" y="353"/>
                  </a:lnTo>
                  <a:lnTo>
                    <a:pt x="1264" y="353"/>
                  </a:lnTo>
                  <a:lnTo>
                    <a:pt x="1265" y="352"/>
                  </a:lnTo>
                  <a:lnTo>
                    <a:pt x="1266" y="352"/>
                  </a:lnTo>
                  <a:lnTo>
                    <a:pt x="1267" y="351"/>
                  </a:lnTo>
                  <a:lnTo>
                    <a:pt x="1271" y="351"/>
                  </a:lnTo>
                  <a:lnTo>
                    <a:pt x="1272" y="351"/>
                  </a:lnTo>
                  <a:lnTo>
                    <a:pt x="1273" y="351"/>
                  </a:lnTo>
                  <a:lnTo>
                    <a:pt x="1274" y="351"/>
                  </a:lnTo>
                  <a:lnTo>
                    <a:pt x="1279" y="351"/>
                  </a:lnTo>
                  <a:lnTo>
                    <a:pt x="1280" y="350"/>
                  </a:lnTo>
                  <a:lnTo>
                    <a:pt x="1281" y="350"/>
                  </a:lnTo>
                  <a:lnTo>
                    <a:pt x="1282" y="350"/>
                  </a:lnTo>
                  <a:lnTo>
                    <a:pt x="1283" y="348"/>
                  </a:lnTo>
                  <a:lnTo>
                    <a:pt x="1285" y="347"/>
                  </a:lnTo>
                  <a:lnTo>
                    <a:pt x="1287" y="347"/>
                  </a:lnTo>
                  <a:lnTo>
                    <a:pt x="1288" y="347"/>
                  </a:lnTo>
                  <a:lnTo>
                    <a:pt x="1289" y="347"/>
                  </a:lnTo>
                  <a:lnTo>
                    <a:pt x="1290" y="347"/>
                  </a:lnTo>
                  <a:lnTo>
                    <a:pt x="1295" y="344"/>
                  </a:lnTo>
                  <a:lnTo>
                    <a:pt x="1296" y="343"/>
                  </a:lnTo>
                  <a:lnTo>
                    <a:pt x="1296" y="342"/>
                  </a:lnTo>
                  <a:lnTo>
                    <a:pt x="1295" y="342"/>
                  </a:lnTo>
                  <a:lnTo>
                    <a:pt x="1295" y="341"/>
                  </a:lnTo>
                  <a:lnTo>
                    <a:pt x="1296" y="341"/>
                  </a:lnTo>
                  <a:lnTo>
                    <a:pt x="1298" y="342"/>
                  </a:lnTo>
                  <a:lnTo>
                    <a:pt x="1298" y="341"/>
                  </a:lnTo>
                  <a:lnTo>
                    <a:pt x="1299" y="340"/>
                  </a:lnTo>
                  <a:lnTo>
                    <a:pt x="1300" y="340"/>
                  </a:lnTo>
                  <a:lnTo>
                    <a:pt x="1302" y="338"/>
                  </a:lnTo>
                  <a:lnTo>
                    <a:pt x="1303" y="338"/>
                  </a:lnTo>
                  <a:lnTo>
                    <a:pt x="1306" y="336"/>
                  </a:lnTo>
                  <a:lnTo>
                    <a:pt x="1307" y="336"/>
                  </a:lnTo>
                  <a:lnTo>
                    <a:pt x="1308" y="335"/>
                  </a:lnTo>
                  <a:lnTo>
                    <a:pt x="1311" y="332"/>
                  </a:lnTo>
                  <a:lnTo>
                    <a:pt x="1314" y="332"/>
                  </a:lnTo>
                  <a:lnTo>
                    <a:pt x="1314" y="331"/>
                  </a:lnTo>
                  <a:lnTo>
                    <a:pt x="1316" y="331"/>
                  </a:lnTo>
                  <a:lnTo>
                    <a:pt x="1316" y="331"/>
                  </a:lnTo>
                  <a:lnTo>
                    <a:pt x="1318" y="331"/>
                  </a:lnTo>
                  <a:lnTo>
                    <a:pt x="1318" y="330"/>
                  </a:lnTo>
                  <a:lnTo>
                    <a:pt x="1319" y="330"/>
                  </a:lnTo>
                  <a:lnTo>
                    <a:pt x="1320" y="330"/>
                  </a:lnTo>
                  <a:lnTo>
                    <a:pt x="1322" y="329"/>
                  </a:lnTo>
                  <a:lnTo>
                    <a:pt x="1323" y="329"/>
                  </a:lnTo>
                  <a:lnTo>
                    <a:pt x="1325" y="327"/>
                  </a:lnTo>
                  <a:lnTo>
                    <a:pt x="1326" y="327"/>
                  </a:lnTo>
                  <a:lnTo>
                    <a:pt x="1327" y="326"/>
                  </a:lnTo>
                  <a:lnTo>
                    <a:pt x="1329" y="326"/>
                  </a:lnTo>
                  <a:lnTo>
                    <a:pt x="1330" y="326"/>
                  </a:lnTo>
                  <a:lnTo>
                    <a:pt x="1331" y="326"/>
                  </a:lnTo>
                  <a:lnTo>
                    <a:pt x="1331" y="325"/>
                  </a:lnTo>
                  <a:lnTo>
                    <a:pt x="1333" y="323"/>
                  </a:lnTo>
                  <a:lnTo>
                    <a:pt x="1333" y="320"/>
                  </a:lnTo>
                  <a:lnTo>
                    <a:pt x="1335" y="319"/>
                  </a:lnTo>
                  <a:lnTo>
                    <a:pt x="1337" y="319"/>
                  </a:lnTo>
                  <a:lnTo>
                    <a:pt x="1337" y="318"/>
                  </a:lnTo>
                  <a:lnTo>
                    <a:pt x="1339" y="316"/>
                  </a:lnTo>
                  <a:lnTo>
                    <a:pt x="1343" y="316"/>
                  </a:lnTo>
                  <a:lnTo>
                    <a:pt x="1346" y="314"/>
                  </a:lnTo>
                  <a:lnTo>
                    <a:pt x="1346" y="314"/>
                  </a:lnTo>
                  <a:lnTo>
                    <a:pt x="1350" y="312"/>
                  </a:lnTo>
                  <a:lnTo>
                    <a:pt x="1351" y="309"/>
                  </a:lnTo>
                  <a:lnTo>
                    <a:pt x="1354" y="309"/>
                  </a:lnTo>
                  <a:lnTo>
                    <a:pt x="1355" y="307"/>
                  </a:lnTo>
                  <a:lnTo>
                    <a:pt x="1355" y="307"/>
                  </a:lnTo>
                  <a:lnTo>
                    <a:pt x="1356" y="307"/>
                  </a:lnTo>
                  <a:lnTo>
                    <a:pt x="1358" y="304"/>
                  </a:lnTo>
                  <a:lnTo>
                    <a:pt x="1358" y="304"/>
                  </a:lnTo>
                  <a:lnTo>
                    <a:pt x="1360" y="302"/>
                  </a:lnTo>
                  <a:lnTo>
                    <a:pt x="1361" y="302"/>
                  </a:lnTo>
                  <a:lnTo>
                    <a:pt x="1363" y="299"/>
                  </a:lnTo>
                  <a:lnTo>
                    <a:pt x="1363" y="296"/>
                  </a:lnTo>
                  <a:lnTo>
                    <a:pt x="1364" y="295"/>
                  </a:lnTo>
                  <a:lnTo>
                    <a:pt x="1368" y="290"/>
                  </a:lnTo>
                  <a:lnTo>
                    <a:pt x="1368" y="290"/>
                  </a:lnTo>
                  <a:lnTo>
                    <a:pt x="1371" y="286"/>
                  </a:lnTo>
                  <a:lnTo>
                    <a:pt x="1372" y="285"/>
                  </a:lnTo>
                  <a:lnTo>
                    <a:pt x="1373" y="285"/>
                  </a:lnTo>
                  <a:lnTo>
                    <a:pt x="1373" y="284"/>
                  </a:lnTo>
                  <a:lnTo>
                    <a:pt x="1375" y="285"/>
                  </a:lnTo>
                  <a:lnTo>
                    <a:pt x="1375" y="286"/>
                  </a:lnTo>
                  <a:lnTo>
                    <a:pt x="1374" y="287"/>
                  </a:lnTo>
                  <a:lnTo>
                    <a:pt x="1372" y="290"/>
                  </a:lnTo>
                  <a:lnTo>
                    <a:pt x="1372" y="291"/>
                  </a:lnTo>
                  <a:lnTo>
                    <a:pt x="1373" y="293"/>
                  </a:lnTo>
                  <a:lnTo>
                    <a:pt x="1374" y="295"/>
                  </a:lnTo>
                  <a:lnTo>
                    <a:pt x="1376" y="296"/>
                  </a:lnTo>
                  <a:lnTo>
                    <a:pt x="1376" y="297"/>
                  </a:lnTo>
                  <a:lnTo>
                    <a:pt x="1379" y="300"/>
                  </a:lnTo>
                  <a:lnTo>
                    <a:pt x="1381" y="301"/>
                  </a:lnTo>
                  <a:lnTo>
                    <a:pt x="1382" y="302"/>
                  </a:lnTo>
                  <a:lnTo>
                    <a:pt x="1382" y="303"/>
                  </a:lnTo>
                  <a:lnTo>
                    <a:pt x="1381" y="304"/>
                  </a:lnTo>
                  <a:lnTo>
                    <a:pt x="1381" y="307"/>
                  </a:lnTo>
                  <a:lnTo>
                    <a:pt x="1381" y="309"/>
                  </a:lnTo>
                  <a:lnTo>
                    <a:pt x="1380" y="309"/>
                  </a:lnTo>
                  <a:lnTo>
                    <a:pt x="1378" y="309"/>
                  </a:lnTo>
                  <a:lnTo>
                    <a:pt x="1376" y="312"/>
                  </a:lnTo>
                  <a:lnTo>
                    <a:pt x="1374" y="315"/>
                  </a:lnTo>
                  <a:lnTo>
                    <a:pt x="1374" y="317"/>
                  </a:lnTo>
                  <a:lnTo>
                    <a:pt x="1374" y="317"/>
                  </a:lnTo>
                  <a:lnTo>
                    <a:pt x="1374" y="318"/>
                  </a:lnTo>
                  <a:lnTo>
                    <a:pt x="1372" y="323"/>
                  </a:lnTo>
                  <a:lnTo>
                    <a:pt x="1368" y="331"/>
                  </a:lnTo>
                  <a:lnTo>
                    <a:pt x="1366" y="334"/>
                  </a:lnTo>
                  <a:lnTo>
                    <a:pt x="1366" y="335"/>
                  </a:lnTo>
                  <a:lnTo>
                    <a:pt x="1368" y="337"/>
                  </a:lnTo>
                  <a:lnTo>
                    <a:pt x="1367" y="338"/>
                  </a:lnTo>
                  <a:lnTo>
                    <a:pt x="1365" y="338"/>
                  </a:lnTo>
                  <a:lnTo>
                    <a:pt x="1363" y="336"/>
                  </a:lnTo>
                  <a:lnTo>
                    <a:pt x="1363" y="335"/>
                  </a:lnTo>
                  <a:lnTo>
                    <a:pt x="1364" y="334"/>
                  </a:lnTo>
                  <a:lnTo>
                    <a:pt x="1364" y="332"/>
                  </a:lnTo>
                  <a:lnTo>
                    <a:pt x="1363" y="331"/>
                  </a:lnTo>
                  <a:lnTo>
                    <a:pt x="1362" y="330"/>
                  </a:lnTo>
                  <a:lnTo>
                    <a:pt x="1359" y="329"/>
                  </a:lnTo>
                  <a:lnTo>
                    <a:pt x="1358" y="328"/>
                  </a:lnTo>
                  <a:lnTo>
                    <a:pt x="1358" y="328"/>
                  </a:lnTo>
                  <a:lnTo>
                    <a:pt x="1358" y="328"/>
                  </a:lnTo>
                  <a:lnTo>
                    <a:pt x="1357" y="327"/>
                  </a:lnTo>
                  <a:lnTo>
                    <a:pt x="1357" y="325"/>
                  </a:lnTo>
                  <a:lnTo>
                    <a:pt x="1356" y="324"/>
                  </a:lnTo>
                  <a:lnTo>
                    <a:pt x="1354" y="324"/>
                  </a:lnTo>
                  <a:lnTo>
                    <a:pt x="1353" y="323"/>
                  </a:lnTo>
                  <a:lnTo>
                    <a:pt x="1352" y="322"/>
                  </a:lnTo>
                  <a:lnTo>
                    <a:pt x="1350" y="324"/>
                  </a:lnTo>
                  <a:lnTo>
                    <a:pt x="1351" y="324"/>
                  </a:lnTo>
                  <a:lnTo>
                    <a:pt x="1352" y="325"/>
                  </a:lnTo>
                  <a:lnTo>
                    <a:pt x="1353" y="325"/>
                  </a:lnTo>
                  <a:lnTo>
                    <a:pt x="1354" y="325"/>
                  </a:lnTo>
                  <a:lnTo>
                    <a:pt x="1355" y="327"/>
                  </a:lnTo>
                  <a:lnTo>
                    <a:pt x="1356" y="328"/>
                  </a:lnTo>
                  <a:lnTo>
                    <a:pt x="1356" y="329"/>
                  </a:lnTo>
                  <a:lnTo>
                    <a:pt x="1355" y="330"/>
                  </a:lnTo>
                  <a:lnTo>
                    <a:pt x="1355" y="331"/>
                  </a:lnTo>
                  <a:lnTo>
                    <a:pt x="1355" y="332"/>
                  </a:lnTo>
                  <a:lnTo>
                    <a:pt x="1354" y="332"/>
                  </a:lnTo>
                  <a:lnTo>
                    <a:pt x="1353" y="331"/>
                  </a:lnTo>
                  <a:lnTo>
                    <a:pt x="1351" y="330"/>
                  </a:lnTo>
                  <a:lnTo>
                    <a:pt x="1350" y="330"/>
                  </a:lnTo>
                  <a:lnTo>
                    <a:pt x="1348" y="329"/>
                  </a:lnTo>
                  <a:lnTo>
                    <a:pt x="1347" y="330"/>
                  </a:lnTo>
                  <a:lnTo>
                    <a:pt x="1347" y="329"/>
                  </a:lnTo>
                  <a:lnTo>
                    <a:pt x="1345" y="329"/>
                  </a:lnTo>
                  <a:lnTo>
                    <a:pt x="1344" y="330"/>
                  </a:lnTo>
                  <a:lnTo>
                    <a:pt x="1345" y="331"/>
                  </a:lnTo>
                  <a:lnTo>
                    <a:pt x="1346" y="331"/>
                  </a:lnTo>
                  <a:lnTo>
                    <a:pt x="1346" y="330"/>
                  </a:lnTo>
                  <a:lnTo>
                    <a:pt x="1348" y="330"/>
                  </a:lnTo>
                  <a:lnTo>
                    <a:pt x="1349" y="332"/>
                  </a:lnTo>
                  <a:lnTo>
                    <a:pt x="1346" y="333"/>
                  </a:lnTo>
                  <a:lnTo>
                    <a:pt x="1348" y="333"/>
                  </a:lnTo>
                  <a:lnTo>
                    <a:pt x="1349" y="333"/>
                  </a:lnTo>
                  <a:lnTo>
                    <a:pt x="1350" y="333"/>
                  </a:lnTo>
                  <a:lnTo>
                    <a:pt x="1353" y="335"/>
                  </a:lnTo>
                  <a:lnTo>
                    <a:pt x="1351" y="337"/>
                  </a:lnTo>
                  <a:lnTo>
                    <a:pt x="1351" y="338"/>
                  </a:lnTo>
                  <a:lnTo>
                    <a:pt x="1352" y="339"/>
                  </a:lnTo>
                  <a:lnTo>
                    <a:pt x="1353" y="338"/>
                  </a:lnTo>
                  <a:lnTo>
                    <a:pt x="1353" y="336"/>
                  </a:lnTo>
                  <a:lnTo>
                    <a:pt x="1355" y="334"/>
                  </a:lnTo>
                  <a:lnTo>
                    <a:pt x="1356" y="335"/>
                  </a:lnTo>
                  <a:lnTo>
                    <a:pt x="1355" y="336"/>
                  </a:lnTo>
                  <a:lnTo>
                    <a:pt x="1355" y="337"/>
                  </a:lnTo>
                  <a:lnTo>
                    <a:pt x="1355" y="340"/>
                  </a:lnTo>
                  <a:lnTo>
                    <a:pt x="1357" y="341"/>
                  </a:lnTo>
                  <a:lnTo>
                    <a:pt x="1354" y="344"/>
                  </a:lnTo>
                  <a:lnTo>
                    <a:pt x="1353" y="344"/>
                  </a:lnTo>
                  <a:lnTo>
                    <a:pt x="1352" y="343"/>
                  </a:lnTo>
                  <a:lnTo>
                    <a:pt x="1352" y="342"/>
                  </a:lnTo>
                  <a:lnTo>
                    <a:pt x="1350" y="341"/>
                  </a:lnTo>
                  <a:lnTo>
                    <a:pt x="1349" y="339"/>
                  </a:lnTo>
                  <a:lnTo>
                    <a:pt x="1349" y="339"/>
                  </a:lnTo>
                  <a:lnTo>
                    <a:pt x="1348" y="339"/>
                  </a:lnTo>
                  <a:lnTo>
                    <a:pt x="1348" y="340"/>
                  </a:lnTo>
                  <a:lnTo>
                    <a:pt x="1348" y="340"/>
                  </a:lnTo>
                  <a:lnTo>
                    <a:pt x="1348" y="342"/>
                  </a:lnTo>
                  <a:lnTo>
                    <a:pt x="1347" y="342"/>
                  </a:lnTo>
                  <a:lnTo>
                    <a:pt x="1347" y="342"/>
                  </a:lnTo>
                  <a:lnTo>
                    <a:pt x="1343" y="342"/>
                  </a:lnTo>
                  <a:lnTo>
                    <a:pt x="1342" y="341"/>
                  </a:lnTo>
                  <a:lnTo>
                    <a:pt x="1342" y="341"/>
                  </a:lnTo>
                  <a:lnTo>
                    <a:pt x="1342" y="343"/>
                  </a:lnTo>
                  <a:lnTo>
                    <a:pt x="1343" y="343"/>
                  </a:lnTo>
                  <a:lnTo>
                    <a:pt x="1344" y="344"/>
                  </a:lnTo>
                  <a:lnTo>
                    <a:pt x="1344" y="344"/>
                  </a:lnTo>
                  <a:lnTo>
                    <a:pt x="1343" y="344"/>
                  </a:lnTo>
                  <a:lnTo>
                    <a:pt x="1342" y="345"/>
                  </a:lnTo>
                  <a:lnTo>
                    <a:pt x="1343" y="345"/>
                  </a:lnTo>
                  <a:lnTo>
                    <a:pt x="1343" y="346"/>
                  </a:lnTo>
                  <a:lnTo>
                    <a:pt x="1347" y="346"/>
                  </a:lnTo>
                  <a:lnTo>
                    <a:pt x="1348" y="347"/>
                  </a:lnTo>
                  <a:lnTo>
                    <a:pt x="1348" y="346"/>
                  </a:lnTo>
                  <a:lnTo>
                    <a:pt x="1349" y="345"/>
                  </a:lnTo>
                  <a:lnTo>
                    <a:pt x="1350" y="345"/>
                  </a:lnTo>
                  <a:lnTo>
                    <a:pt x="1350" y="347"/>
                  </a:lnTo>
                  <a:lnTo>
                    <a:pt x="1348" y="348"/>
                  </a:lnTo>
                  <a:lnTo>
                    <a:pt x="1349" y="350"/>
                  </a:lnTo>
                  <a:lnTo>
                    <a:pt x="1348" y="351"/>
                  </a:lnTo>
                  <a:lnTo>
                    <a:pt x="1347" y="351"/>
                  </a:lnTo>
                  <a:lnTo>
                    <a:pt x="1346" y="352"/>
                  </a:lnTo>
                  <a:lnTo>
                    <a:pt x="1347" y="352"/>
                  </a:lnTo>
                  <a:lnTo>
                    <a:pt x="1347" y="351"/>
                  </a:lnTo>
                  <a:lnTo>
                    <a:pt x="1348" y="351"/>
                  </a:lnTo>
                  <a:lnTo>
                    <a:pt x="1351" y="349"/>
                  </a:lnTo>
                  <a:lnTo>
                    <a:pt x="1350" y="347"/>
                  </a:lnTo>
                  <a:lnTo>
                    <a:pt x="1352" y="346"/>
                  </a:lnTo>
                  <a:lnTo>
                    <a:pt x="1352" y="345"/>
                  </a:lnTo>
                  <a:lnTo>
                    <a:pt x="1354" y="345"/>
                  </a:lnTo>
                  <a:lnTo>
                    <a:pt x="1354" y="346"/>
                  </a:lnTo>
                  <a:lnTo>
                    <a:pt x="1353" y="347"/>
                  </a:lnTo>
                  <a:lnTo>
                    <a:pt x="1354" y="348"/>
                  </a:lnTo>
                  <a:lnTo>
                    <a:pt x="1353" y="349"/>
                  </a:lnTo>
                  <a:lnTo>
                    <a:pt x="1353" y="350"/>
                  </a:lnTo>
                  <a:lnTo>
                    <a:pt x="1353" y="351"/>
                  </a:lnTo>
                  <a:lnTo>
                    <a:pt x="1352" y="352"/>
                  </a:lnTo>
                  <a:lnTo>
                    <a:pt x="1352" y="353"/>
                  </a:lnTo>
                  <a:lnTo>
                    <a:pt x="1354" y="351"/>
                  </a:lnTo>
                  <a:lnTo>
                    <a:pt x="1354" y="349"/>
                  </a:lnTo>
                  <a:lnTo>
                    <a:pt x="1356" y="349"/>
                  </a:lnTo>
                  <a:lnTo>
                    <a:pt x="1357" y="349"/>
                  </a:lnTo>
                  <a:lnTo>
                    <a:pt x="1357" y="348"/>
                  </a:lnTo>
                  <a:lnTo>
                    <a:pt x="1356" y="349"/>
                  </a:lnTo>
                  <a:lnTo>
                    <a:pt x="1355" y="349"/>
                  </a:lnTo>
                  <a:lnTo>
                    <a:pt x="1354" y="347"/>
                  </a:lnTo>
                  <a:lnTo>
                    <a:pt x="1356" y="345"/>
                  </a:lnTo>
                  <a:lnTo>
                    <a:pt x="1356" y="344"/>
                  </a:lnTo>
                  <a:lnTo>
                    <a:pt x="1357" y="343"/>
                  </a:lnTo>
                  <a:lnTo>
                    <a:pt x="1358" y="343"/>
                  </a:lnTo>
                  <a:lnTo>
                    <a:pt x="1360" y="344"/>
                  </a:lnTo>
                  <a:lnTo>
                    <a:pt x="1360" y="345"/>
                  </a:lnTo>
                  <a:lnTo>
                    <a:pt x="1359" y="346"/>
                  </a:lnTo>
                  <a:lnTo>
                    <a:pt x="1358" y="346"/>
                  </a:lnTo>
                  <a:lnTo>
                    <a:pt x="1358" y="347"/>
                  </a:lnTo>
                  <a:lnTo>
                    <a:pt x="1360" y="347"/>
                  </a:lnTo>
                  <a:lnTo>
                    <a:pt x="1362" y="344"/>
                  </a:lnTo>
                  <a:lnTo>
                    <a:pt x="1363" y="344"/>
                  </a:lnTo>
                  <a:lnTo>
                    <a:pt x="1365" y="344"/>
                  </a:lnTo>
                  <a:lnTo>
                    <a:pt x="1365" y="344"/>
                  </a:lnTo>
                  <a:lnTo>
                    <a:pt x="1363" y="347"/>
                  </a:lnTo>
                  <a:lnTo>
                    <a:pt x="1363" y="349"/>
                  </a:lnTo>
                  <a:lnTo>
                    <a:pt x="1362" y="349"/>
                  </a:lnTo>
                  <a:lnTo>
                    <a:pt x="1362" y="351"/>
                  </a:lnTo>
                  <a:lnTo>
                    <a:pt x="1363" y="352"/>
                  </a:lnTo>
                  <a:lnTo>
                    <a:pt x="1364" y="351"/>
                  </a:lnTo>
                  <a:lnTo>
                    <a:pt x="1364" y="351"/>
                  </a:lnTo>
                  <a:lnTo>
                    <a:pt x="1365" y="352"/>
                  </a:lnTo>
                  <a:lnTo>
                    <a:pt x="1365" y="354"/>
                  </a:lnTo>
                  <a:lnTo>
                    <a:pt x="1364" y="355"/>
                  </a:lnTo>
                  <a:lnTo>
                    <a:pt x="1363" y="355"/>
                  </a:lnTo>
                  <a:lnTo>
                    <a:pt x="1361" y="356"/>
                  </a:lnTo>
                  <a:lnTo>
                    <a:pt x="1361" y="353"/>
                  </a:lnTo>
                  <a:lnTo>
                    <a:pt x="1360" y="352"/>
                  </a:lnTo>
                  <a:lnTo>
                    <a:pt x="1359" y="354"/>
                  </a:lnTo>
                  <a:lnTo>
                    <a:pt x="1359" y="356"/>
                  </a:lnTo>
                  <a:lnTo>
                    <a:pt x="1359" y="357"/>
                  </a:lnTo>
                  <a:lnTo>
                    <a:pt x="1356" y="358"/>
                  </a:lnTo>
                  <a:lnTo>
                    <a:pt x="1357" y="359"/>
                  </a:lnTo>
                  <a:lnTo>
                    <a:pt x="1357" y="358"/>
                  </a:lnTo>
                  <a:lnTo>
                    <a:pt x="1358" y="359"/>
                  </a:lnTo>
                  <a:lnTo>
                    <a:pt x="1359" y="357"/>
                  </a:lnTo>
                  <a:lnTo>
                    <a:pt x="1361" y="357"/>
                  </a:lnTo>
                  <a:lnTo>
                    <a:pt x="1361" y="358"/>
                  </a:lnTo>
                  <a:lnTo>
                    <a:pt x="1361" y="360"/>
                  </a:lnTo>
                  <a:lnTo>
                    <a:pt x="1360" y="361"/>
                  </a:lnTo>
                  <a:lnTo>
                    <a:pt x="1360" y="362"/>
                  </a:lnTo>
                  <a:lnTo>
                    <a:pt x="1360" y="362"/>
                  </a:lnTo>
                  <a:lnTo>
                    <a:pt x="1361" y="361"/>
                  </a:lnTo>
                  <a:lnTo>
                    <a:pt x="1361" y="359"/>
                  </a:lnTo>
                  <a:lnTo>
                    <a:pt x="1361" y="358"/>
                  </a:lnTo>
                  <a:lnTo>
                    <a:pt x="1362" y="356"/>
                  </a:lnTo>
                  <a:lnTo>
                    <a:pt x="1363" y="355"/>
                  </a:lnTo>
                  <a:lnTo>
                    <a:pt x="1365" y="355"/>
                  </a:lnTo>
                  <a:lnTo>
                    <a:pt x="1365" y="356"/>
                  </a:lnTo>
                  <a:lnTo>
                    <a:pt x="1363" y="358"/>
                  </a:lnTo>
                  <a:lnTo>
                    <a:pt x="1362" y="358"/>
                  </a:lnTo>
                  <a:lnTo>
                    <a:pt x="1362" y="360"/>
                  </a:lnTo>
                  <a:lnTo>
                    <a:pt x="1362" y="360"/>
                  </a:lnTo>
                  <a:lnTo>
                    <a:pt x="1362" y="362"/>
                  </a:lnTo>
                  <a:lnTo>
                    <a:pt x="1362" y="361"/>
                  </a:lnTo>
                  <a:lnTo>
                    <a:pt x="1363" y="360"/>
                  </a:lnTo>
                  <a:lnTo>
                    <a:pt x="1364" y="360"/>
                  </a:lnTo>
                  <a:lnTo>
                    <a:pt x="1364" y="359"/>
                  </a:lnTo>
                  <a:lnTo>
                    <a:pt x="1365" y="359"/>
                  </a:lnTo>
                  <a:lnTo>
                    <a:pt x="1365" y="357"/>
                  </a:lnTo>
                  <a:lnTo>
                    <a:pt x="1365" y="357"/>
                  </a:lnTo>
                  <a:lnTo>
                    <a:pt x="1365" y="355"/>
                  </a:lnTo>
                  <a:lnTo>
                    <a:pt x="1366" y="354"/>
                  </a:lnTo>
                  <a:lnTo>
                    <a:pt x="1365" y="354"/>
                  </a:lnTo>
                  <a:lnTo>
                    <a:pt x="1366" y="353"/>
                  </a:lnTo>
                  <a:lnTo>
                    <a:pt x="1366" y="353"/>
                  </a:lnTo>
                  <a:lnTo>
                    <a:pt x="1366" y="352"/>
                  </a:lnTo>
                  <a:lnTo>
                    <a:pt x="1367" y="352"/>
                  </a:lnTo>
                  <a:lnTo>
                    <a:pt x="1369" y="352"/>
                  </a:lnTo>
                  <a:lnTo>
                    <a:pt x="1370" y="352"/>
                  </a:lnTo>
                  <a:lnTo>
                    <a:pt x="1370" y="351"/>
                  </a:lnTo>
                  <a:lnTo>
                    <a:pt x="1372" y="350"/>
                  </a:lnTo>
                  <a:lnTo>
                    <a:pt x="1374" y="349"/>
                  </a:lnTo>
                  <a:lnTo>
                    <a:pt x="1376" y="349"/>
                  </a:lnTo>
                  <a:lnTo>
                    <a:pt x="1377" y="349"/>
                  </a:lnTo>
                  <a:lnTo>
                    <a:pt x="1378" y="353"/>
                  </a:lnTo>
                  <a:lnTo>
                    <a:pt x="1380" y="355"/>
                  </a:lnTo>
                  <a:lnTo>
                    <a:pt x="1382" y="355"/>
                  </a:lnTo>
                  <a:lnTo>
                    <a:pt x="1383" y="356"/>
                  </a:lnTo>
                  <a:lnTo>
                    <a:pt x="1383" y="361"/>
                  </a:lnTo>
                  <a:lnTo>
                    <a:pt x="1382" y="361"/>
                  </a:lnTo>
                  <a:lnTo>
                    <a:pt x="1381" y="360"/>
                  </a:lnTo>
                  <a:lnTo>
                    <a:pt x="1381" y="358"/>
                  </a:lnTo>
                  <a:lnTo>
                    <a:pt x="1381" y="357"/>
                  </a:lnTo>
                  <a:lnTo>
                    <a:pt x="1381" y="356"/>
                  </a:lnTo>
                  <a:lnTo>
                    <a:pt x="1380" y="356"/>
                  </a:lnTo>
                  <a:lnTo>
                    <a:pt x="1379" y="358"/>
                  </a:lnTo>
                  <a:lnTo>
                    <a:pt x="1381" y="359"/>
                  </a:lnTo>
                  <a:lnTo>
                    <a:pt x="1379" y="362"/>
                  </a:lnTo>
                  <a:lnTo>
                    <a:pt x="1379" y="363"/>
                  </a:lnTo>
                  <a:lnTo>
                    <a:pt x="1379" y="364"/>
                  </a:lnTo>
                  <a:lnTo>
                    <a:pt x="1379" y="365"/>
                  </a:lnTo>
                  <a:lnTo>
                    <a:pt x="1376" y="367"/>
                  </a:lnTo>
                  <a:lnTo>
                    <a:pt x="1376" y="368"/>
                  </a:lnTo>
                  <a:lnTo>
                    <a:pt x="1376" y="370"/>
                  </a:lnTo>
                  <a:lnTo>
                    <a:pt x="1375" y="370"/>
                  </a:lnTo>
                  <a:lnTo>
                    <a:pt x="1375" y="372"/>
                  </a:lnTo>
                  <a:lnTo>
                    <a:pt x="1376" y="373"/>
                  </a:lnTo>
                  <a:lnTo>
                    <a:pt x="1376" y="373"/>
                  </a:lnTo>
                  <a:lnTo>
                    <a:pt x="1376" y="374"/>
                  </a:lnTo>
                  <a:lnTo>
                    <a:pt x="1374" y="374"/>
                  </a:lnTo>
                  <a:lnTo>
                    <a:pt x="1373" y="375"/>
                  </a:lnTo>
                  <a:lnTo>
                    <a:pt x="1371" y="376"/>
                  </a:lnTo>
                  <a:lnTo>
                    <a:pt x="1371" y="377"/>
                  </a:lnTo>
                  <a:lnTo>
                    <a:pt x="1369" y="377"/>
                  </a:lnTo>
                  <a:lnTo>
                    <a:pt x="1369" y="378"/>
                  </a:lnTo>
                  <a:lnTo>
                    <a:pt x="1368" y="379"/>
                  </a:lnTo>
                  <a:lnTo>
                    <a:pt x="1368" y="381"/>
                  </a:lnTo>
                  <a:lnTo>
                    <a:pt x="1368" y="382"/>
                  </a:lnTo>
                  <a:lnTo>
                    <a:pt x="1368" y="382"/>
                  </a:lnTo>
                  <a:lnTo>
                    <a:pt x="1366" y="384"/>
                  </a:lnTo>
                  <a:lnTo>
                    <a:pt x="1366" y="385"/>
                  </a:lnTo>
                  <a:lnTo>
                    <a:pt x="1362" y="389"/>
                  </a:lnTo>
                  <a:lnTo>
                    <a:pt x="1362" y="391"/>
                  </a:lnTo>
                  <a:lnTo>
                    <a:pt x="1363" y="392"/>
                  </a:lnTo>
                  <a:lnTo>
                    <a:pt x="1366" y="391"/>
                  </a:lnTo>
                  <a:lnTo>
                    <a:pt x="1367" y="392"/>
                  </a:lnTo>
                  <a:lnTo>
                    <a:pt x="1367" y="392"/>
                  </a:lnTo>
                  <a:lnTo>
                    <a:pt x="1370" y="394"/>
                  </a:lnTo>
                  <a:lnTo>
                    <a:pt x="1370" y="395"/>
                  </a:lnTo>
                  <a:lnTo>
                    <a:pt x="1372" y="397"/>
                  </a:lnTo>
                  <a:lnTo>
                    <a:pt x="1373" y="398"/>
                  </a:lnTo>
                  <a:lnTo>
                    <a:pt x="1373" y="398"/>
                  </a:lnTo>
                  <a:lnTo>
                    <a:pt x="1371" y="400"/>
                  </a:lnTo>
                  <a:lnTo>
                    <a:pt x="1371" y="401"/>
                  </a:lnTo>
                  <a:lnTo>
                    <a:pt x="1372" y="403"/>
                  </a:lnTo>
                  <a:lnTo>
                    <a:pt x="1373" y="404"/>
                  </a:lnTo>
                  <a:lnTo>
                    <a:pt x="1373" y="403"/>
                  </a:lnTo>
                  <a:lnTo>
                    <a:pt x="1374" y="404"/>
                  </a:lnTo>
                  <a:lnTo>
                    <a:pt x="1374" y="405"/>
                  </a:lnTo>
                  <a:lnTo>
                    <a:pt x="1373" y="405"/>
                  </a:lnTo>
                  <a:lnTo>
                    <a:pt x="1372" y="406"/>
                  </a:lnTo>
                  <a:lnTo>
                    <a:pt x="1372" y="407"/>
                  </a:lnTo>
                  <a:lnTo>
                    <a:pt x="1374" y="407"/>
                  </a:lnTo>
                  <a:lnTo>
                    <a:pt x="1375" y="408"/>
                  </a:lnTo>
                  <a:lnTo>
                    <a:pt x="1375" y="409"/>
                  </a:lnTo>
                  <a:lnTo>
                    <a:pt x="1375" y="409"/>
                  </a:lnTo>
                  <a:lnTo>
                    <a:pt x="1373" y="410"/>
                  </a:lnTo>
                  <a:lnTo>
                    <a:pt x="1373" y="412"/>
                  </a:lnTo>
                  <a:lnTo>
                    <a:pt x="1372" y="412"/>
                  </a:lnTo>
                  <a:lnTo>
                    <a:pt x="1372" y="414"/>
                  </a:lnTo>
                  <a:lnTo>
                    <a:pt x="1371" y="417"/>
                  </a:lnTo>
                  <a:lnTo>
                    <a:pt x="1368" y="420"/>
                  </a:lnTo>
                  <a:lnTo>
                    <a:pt x="1366" y="420"/>
                  </a:lnTo>
                  <a:lnTo>
                    <a:pt x="1366" y="420"/>
                  </a:lnTo>
                  <a:lnTo>
                    <a:pt x="1364" y="420"/>
                  </a:lnTo>
                  <a:lnTo>
                    <a:pt x="1363" y="419"/>
                  </a:lnTo>
                  <a:lnTo>
                    <a:pt x="1362" y="419"/>
                  </a:lnTo>
                  <a:lnTo>
                    <a:pt x="1361" y="419"/>
                  </a:lnTo>
                  <a:lnTo>
                    <a:pt x="1359" y="419"/>
                  </a:lnTo>
                  <a:lnTo>
                    <a:pt x="1360" y="419"/>
                  </a:lnTo>
                  <a:lnTo>
                    <a:pt x="1361" y="421"/>
                  </a:lnTo>
                  <a:lnTo>
                    <a:pt x="1361" y="421"/>
                  </a:lnTo>
                  <a:lnTo>
                    <a:pt x="1361" y="422"/>
                  </a:lnTo>
                  <a:lnTo>
                    <a:pt x="1362" y="424"/>
                  </a:lnTo>
                  <a:lnTo>
                    <a:pt x="1364" y="426"/>
                  </a:lnTo>
                  <a:lnTo>
                    <a:pt x="1365" y="430"/>
                  </a:lnTo>
                  <a:lnTo>
                    <a:pt x="1363" y="433"/>
                  </a:lnTo>
                  <a:lnTo>
                    <a:pt x="1362" y="433"/>
                  </a:lnTo>
                  <a:lnTo>
                    <a:pt x="1361" y="434"/>
                  </a:lnTo>
                  <a:lnTo>
                    <a:pt x="1357" y="434"/>
                  </a:lnTo>
                  <a:lnTo>
                    <a:pt x="1357" y="434"/>
                  </a:lnTo>
                  <a:lnTo>
                    <a:pt x="1355" y="434"/>
                  </a:lnTo>
                  <a:lnTo>
                    <a:pt x="1352" y="431"/>
                  </a:lnTo>
                  <a:lnTo>
                    <a:pt x="1351" y="431"/>
                  </a:lnTo>
                  <a:lnTo>
                    <a:pt x="1349" y="432"/>
                  </a:lnTo>
                  <a:lnTo>
                    <a:pt x="1348" y="433"/>
                  </a:lnTo>
                  <a:lnTo>
                    <a:pt x="1348" y="433"/>
                  </a:lnTo>
                  <a:lnTo>
                    <a:pt x="1347" y="435"/>
                  </a:lnTo>
                  <a:lnTo>
                    <a:pt x="1345" y="438"/>
                  </a:lnTo>
                  <a:lnTo>
                    <a:pt x="1345" y="440"/>
                  </a:lnTo>
                  <a:lnTo>
                    <a:pt x="1346" y="440"/>
                  </a:lnTo>
                  <a:lnTo>
                    <a:pt x="1348" y="444"/>
                  </a:lnTo>
                  <a:lnTo>
                    <a:pt x="1350" y="447"/>
                  </a:lnTo>
                  <a:lnTo>
                    <a:pt x="1350" y="457"/>
                  </a:lnTo>
                  <a:lnTo>
                    <a:pt x="1351" y="458"/>
                  </a:lnTo>
                  <a:lnTo>
                    <a:pt x="1351" y="459"/>
                  </a:lnTo>
                  <a:lnTo>
                    <a:pt x="1350" y="459"/>
                  </a:lnTo>
                  <a:lnTo>
                    <a:pt x="1350" y="460"/>
                  </a:lnTo>
                  <a:lnTo>
                    <a:pt x="1346" y="464"/>
                  </a:lnTo>
                  <a:lnTo>
                    <a:pt x="1346" y="466"/>
                  </a:lnTo>
                  <a:lnTo>
                    <a:pt x="1345" y="467"/>
                  </a:lnTo>
                  <a:lnTo>
                    <a:pt x="1343" y="468"/>
                  </a:lnTo>
                  <a:lnTo>
                    <a:pt x="1343" y="470"/>
                  </a:lnTo>
                  <a:lnTo>
                    <a:pt x="1343" y="470"/>
                  </a:lnTo>
                  <a:lnTo>
                    <a:pt x="1344" y="471"/>
                  </a:lnTo>
                  <a:lnTo>
                    <a:pt x="1344" y="471"/>
                  </a:lnTo>
                  <a:lnTo>
                    <a:pt x="1344" y="472"/>
                  </a:lnTo>
                  <a:lnTo>
                    <a:pt x="1345" y="473"/>
                  </a:lnTo>
                  <a:lnTo>
                    <a:pt x="1346" y="473"/>
                  </a:lnTo>
                  <a:lnTo>
                    <a:pt x="1346" y="474"/>
                  </a:lnTo>
                  <a:lnTo>
                    <a:pt x="1346" y="475"/>
                  </a:lnTo>
                  <a:lnTo>
                    <a:pt x="1344" y="475"/>
                  </a:lnTo>
                  <a:lnTo>
                    <a:pt x="1343" y="475"/>
                  </a:lnTo>
                  <a:lnTo>
                    <a:pt x="1344" y="479"/>
                  </a:lnTo>
                  <a:lnTo>
                    <a:pt x="1344" y="479"/>
                  </a:lnTo>
                  <a:lnTo>
                    <a:pt x="1344" y="481"/>
                  </a:lnTo>
                  <a:lnTo>
                    <a:pt x="1345" y="482"/>
                  </a:lnTo>
                  <a:lnTo>
                    <a:pt x="1345" y="483"/>
                  </a:lnTo>
                  <a:lnTo>
                    <a:pt x="1345" y="484"/>
                  </a:lnTo>
                  <a:lnTo>
                    <a:pt x="1344" y="485"/>
                  </a:lnTo>
                  <a:lnTo>
                    <a:pt x="1344" y="487"/>
                  </a:lnTo>
                  <a:lnTo>
                    <a:pt x="1342" y="489"/>
                  </a:lnTo>
                  <a:lnTo>
                    <a:pt x="1343" y="493"/>
                  </a:lnTo>
                  <a:lnTo>
                    <a:pt x="1342" y="494"/>
                  </a:lnTo>
                  <a:lnTo>
                    <a:pt x="1342" y="495"/>
                  </a:lnTo>
                  <a:lnTo>
                    <a:pt x="1342" y="496"/>
                  </a:lnTo>
                  <a:lnTo>
                    <a:pt x="1342" y="499"/>
                  </a:lnTo>
                  <a:lnTo>
                    <a:pt x="1346" y="501"/>
                  </a:lnTo>
                  <a:lnTo>
                    <a:pt x="1347" y="501"/>
                  </a:lnTo>
                  <a:lnTo>
                    <a:pt x="1348" y="502"/>
                  </a:lnTo>
                  <a:lnTo>
                    <a:pt x="1351" y="502"/>
                  </a:lnTo>
                  <a:lnTo>
                    <a:pt x="1353" y="504"/>
                  </a:lnTo>
                  <a:lnTo>
                    <a:pt x="1354" y="504"/>
                  </a:lnTo>
                  <a:lnTo>
                    <a:pt x="1356" y="506"/>
                  </a:lnTo>
                  <a:lnTo>
                    <a:pt x="1356" y="508"/>
                  </a:lnTo>
                  <a:lnTo>
                    <a:pt x="1356" y="509"/>
                  </a:lnTo>
                  <a:lnTo>
                    <a:pt x="1356" y="510"/>
                  </a:lnTo>
                  <a:lnTo>
                    <a:pt x="1357" y="511"/>
                  </a:lnTo>
                  <a:lnTo>
                    <a:pt x="1358" y="512"/>
                  </a:lnTo>
                  <a:lnTo>
                    <a:pt x="1359" y="514"/>
                  </a:lnTo>
                  <a:lnTo>
                    <a:pt x="1359" y="518"/>
                  </a:lnTo>
                  <a:lnTo>
                    <a:pt x="1360" y="519"/>
                  </a:lnTo>
                  <a:lnTo>
                    <a:pt x="1360" y="520"/>
                  </a:lnTo>
                  <a:lnTo>
                    <a:pt x="1361" y="521"/>
                  </a:lnTo>
                  <a:lnTo>
                    <a:pt x="1361" y="522"/>
                  </a:lnTo>
                  <a:lnTo>
                    <a:pt x="1361" y="523"/>
                  </a:lnTo>
                  <a:lnTo>
                    <a:pt x="1361" y="524"/>
                  </a:lnTo>
                  <a:lnTo>
                    <a:pt x="1361" y="525"/>
                  </a:lnTo>
                  <a:lnTo>
                    <a:pt x="1361" y="526"/>
                  </a:lnTo>
                  <a:lnTo>
                    <a:pt x="1361" y="529"/>
                  </a:lnTo>
                  <a:lnTo>
                    <a:pt x="1360" y="530"/>
                  </a:lnTo>
                  <a:lnTo>
                    <a:pt x="1359" y="530"/>
                  </a:lnTo>
                  <a:lnTo>
                    <a:pt x="1359" y="530"/>
                  </a:lnTo>
                  <a:lnTo>
                    <a:pt x="1359" y="532"/>
                  </a:lnTo>
                  <a:lnTo>
                    <a:pt x="1357" y="533"/>
                  </a:lnTo>
                  <a:lnTo>
                    <a:pt x="1353" y="535"/>
                  </a:lnTo>
                  <a:lnTo>
                    <a:pt x="1351" y="535"/>
                  </a:lnTo>
                  <a:lnTo>
                    <a:pt x="1351" y="536"/>
                  </a:lnTo>
                  <a:lnTo>
                    <a:pt x="1350" y="536"/>
                  </a:lnTo>
                  <a:lnTo>
                    <a:pt x="1348" y="538"/>
                  </a:lnTo>
                  <a:lnTo>
                    <a:pt x="1347" y="538"/>
                  </a:lnTo>
                  <a:lnTo>
                    <a:pt x="1347" y="537"/>
                  </a:lnTo>
                  <a:lnTo>
                    <a:pt x="1348" y="535"/>
                  </a:lnTo>
                  <a:lnTo>
                    <a:pt x="1347" y="534"/>
                  </a:lnTo>
                  <a:lnTo>
                    <a:pt x="1345" y="534"/>
                  </a:lnTo>
                  <a:lnTo>
                    <a:pt x="1345" y="533"/>
                  </a:lnTo>
                  <a:lnTo>
                    <a:pt x="1344" y="533"/>
                  </a:lnTo>
                  <a:lnTo>
                    <a:pt x="1343" y="532"/>
                  </a:lnTo>
                  <a:lnTo>
                    <a:pt x="1342" y="531"/>
                  </a:lnTo>
                  <a:lnTo>
                    <a:pt x="1340" y="531"/>
                  </a:lnTo>
                  <a:lnTo>
                    <a:pt x="1337" y="528"/>
                  </a:lnTo>
                  <a:lnTo>
                    <a:pt x="1337" y="528"/>
                  </a:lnTo>
                  <a:lnTo>
                    <a:pt x="1334" y="525"/>
                  </a:lnTo>
                  <a:lnTo>
                    <a:pt x="1332" y="525"/>
                  </a:lnTo>
                  <a:lnTo>
                    <a:pt x="1331" y="524"/>
                  </a:lnTo>
                  <a:lnTo>
                    <a:pt x="1329" y="525"/>
                  </a:lnTo>
                  <a:lnTo>
                    <a:pt x="1328" y="525"/>
                  </a:lnTo>
                  <a:lnTo>
                    <a:pt x="1327" y="526"/>
                  </a:lnTo>
                  <a:lnTo>
                    <a:pt x="1325" y="523"/>
                  </a:lnTo>
                  <a:lnTo>
                    <a:pt x="1325" y="521"/>
                  </a:lnTo>
                  <a:lnTo>
                    <a:pt x="1323" y="519"/>
                  </a:lnTo>
                  <a:lnTo>
                    <a:pt x="1323" y="519"/>
                  </a:lnTo>
                  <a:lnTo>
                    <a:pt x="1322" y="520"/>
                  </a:lnTo>
                  <a:lnTo>
                    <a:pt x="1320" y="520"/>
                  </a:lnTo>
                  <a:lnTo>
                    <a:pt x="1320" y="521"/>
                  </a:lnTo>
                  <a:lnTo>
                    <a:pt x="1321" y="522"/>
                  </a:lnTo>
                  <a:lnTo>
                    <a:pt x="1320" y="522"/>
                  </a:lnTo>
                  <a:lnTo>
                    <a:pt x="1320" y="523"/>
                  </a:lnTo>
                  <a:lnTo>
                    <a:pt x="1321" y="524"/>
                  </a:lnTo>
                  <a:lnTo>
                    <a:pt x="1319" y="524"/>
                  </a:lnTo>
                  <a:lnTo>
                    <a:pt x="1319" y="524"/>
                  </a:lnTo>
                  <a:lnTo>
                    <a:pt x="1319" y="523"/>
                  </a:lnTo>
                  <a:lnTo>
                    <a:pt x="1317" y="521"/>
                  </a:lnTo>
                  <a:lnTo>
                    <a:pt x="1317" y="522"/>
                  </a:lnTo>
                  <a:lnTo>
                    <a:pt x="1316" y="523"/>
                  </a:lnTo>
                  <a:lnTo>
                    <a:pt x="1316" y="523"/>
                  </a:lnTo>
                  <a:lnTo>
                    <a:pt x="1315" y="523"/>
                  </a:lnTo>
                  <a:lnTo>
                    <a:pt x="1315" y="524"/>
                  </a:lnTo>
                  <a:lnTo>
                    <a:pt x="1316" y="525"/>
                  </a:lnTo>
                  <a:lnTo>
                    <a:pt x="1316" y="525"/>
                  </a:lnTo>
                  <a:lnTo>
                    <a:pt x="1312" y="525"/>
                  </a:lnTo>
                  <a:lnTo>
                    <a:pt x="1311" y="524"/>
                  </a:lnTo>
                  <a:lnTo>
                    <a:pt x="1310" y="524"/>
                  </a:lnTo>
                  <a:lnTo>
                    <a:pt x="1310" y="524"/>
                  </a:lnTo>
                  <a:lnTo>
                    <a:pt x="1307" y="524"/>
                  </a:lnTo>
                  <a:lnTo>
                    <a:pt x="1306" y="525"/>
                  </a:lnTo>
                  <a:lnTo>
                    <a:pt x="1306" y="526"/>
                  </a:lnTo>
                  <a:lnTo>
                    <a:pt x="1306" y="526"/>
                  </a:lnTo>
                  <a:lnTo>
                    <a:pt x="1304" y="525"/>
                  </a:lnTo>
                  <a:lnTo>
                    <a:pt x="1303" y="526"/>
                  </a:lnTo>
                  <a:lnTo>
                    <a:pt x="1303" y="527"/>
                  </a:lnTo>
                  <a:lnTo>
                    <a:pt x="1303" y="528"/>
                  </a:lnTo>
                  <a:lnTo>
                    <a:pt x="1302" y="529"/>
                  </a:lnTo>
                  <a:lnTo>
                    <a:pt x="1301" y="531"/>
                  </a:lnTo>
                  <a:lnTo>
                    <a:pt x="1301" y="531"/>
                  </a:lnTo>
                  <a:lnTo>
                    <a:pt x="1303" y="531"/>
                  </a:lnTo>
                  <a:lnTo>
                    <a:pt x="1305" y="530"/>
                  </a:lnTo>
                  <a:lnTo>
                    <a:pt x="1305" y="531"/>
                  </a:lnTo>
                  <a:lnTo>
                    <a:pt x="1305" y="533"/>
                  </a:lnTo>
                  <a:lnTo>
                    <a:pt x="1303" y="535"/>
                  </a:lnTo>
                  <a:lnTo>
                    <a:pt x="1303" y="537"/>
                  </a:lnTo>
                  <a:lnTo>
                    <a:pt x="1303" y="537"/>
                  </a:lnTo>
                  <a:lnTo>
                    <a:pt x="1303" y="537"/>
                  </a:lnTo>
                  <a:lnTo>
                    <a:pt x="1303" y="539"/>
                  </a:lnTo>
                  <a:lnTo>
                    <a:pt x="1304" y="539"/>
                  </a:lnTo>
                  <a:lnTo>
                    <a:pt x="1303" y="540"/>
                  </a:lnTo>
                  <a:lnTo>
                    <a:pt x="1303" y="541"/>
                  </a:lnTo>
                  <a:lnTo>
                    <a:pt x="1302" y="541"/>
                  </a:lnTo>
                  <a:lnTo>
                    <a:pt x="1300" y="544"/>
                  </a:lnTo>
                  <a:lnTo>
                    <a:pt x="1300" y="545"/>
                  </a:lnTo>
                  <a:lnTo>
                    <a:pt x="1299" y="546"/>
                  </a:lnTo>
                  <a:lnTo>
                    <a:pt x="1298" y="550"/>
                  </a:lnTo>
                  <a:lnTo>
                    <a:pt x="1298" y="551"/>
                  </a:lnTo>
                  <a:lnTo>
                    <a:pt x="1297" y="555"/>
                  </a:lnTo>
                  <a:lnTo>
                    <a:pt x="1297" y="556"/>
                  </a:lnTo>
                  <a:lnTo>
                    <a:pt x="1298" y="557"/>
                  </a:lnTo>
                  <a:lnTo>
                    <a:pt x="1298" y="558"/>
                  </a:lnTo>
                  <a:lnTo>
                    <a:pt x="1297" y="559"/>
                  </a:lnTo>
                  <a:lnTo>
                    <a:pt x="1297" y="561"/>
                  </a:lnTo>
                  <a:lnTo>
                    <a:pt x="1296" y="561"/>
                  </a:lnTo>
                  <a:lnTo>
                    <a:pt x="1297" y="563"/>
                  </a:lnTo>
                  <a:lnTo>
                    <a:pt x="1296" y="563"/>
                  </a:lnTo>
                  <a:lnTo>
                    <a:pt x="1296" y="564"/>
                  </a:lnTo>
                  <a:lnTo>
                    <a:pt x="1295" y="564"/>
                  </a:lnTo>
                  <a:lnTo>
                    <a:pt x="1295" y="566"/>
                  </a:lnTo>
                  <a:lnTo>
                    <a:pt x="1296" y="566"/>
                  </a:lnTo>
                  <a:lnTo>
                    <a:pt x="1296" y="568"/>
                  </a:lnTo>
                  <a:lnTo>
                    <a:pt x="1294" y="570"/>
                  </a:lnTo>
                  <a:lnTo>
                    <a:pt x="1294" y="571"/>
                  </a:lnTo>
                  <a:lnTo>
                    <a:pt x="1294" y="572"/>
                  </a:lnTo>
                  <a:lnTo>
                    <a:pt x="1294" y="573"/>
                  </a:lnTo>
                  <a:lnTo>
                    <a:pt x="1295" y="574"/>
                  </a:lnTo>
                  <a:lnTo>
                    <a:pt x="1294" y="574"/>
                  </a:lnTo>
                  <a:lnTo>
                    <a:pt x="1293" y="574"/>
                  </a:lnTo>
                  <a:lnTo>
                    <a:pt x="1293" y="575"/>
                  </a:lnTo>
                  <a:lnTo>
                    <a:pt x="1289" y="579"/>
                  </a:lnTo>
                  <a:lnTo>
                    <a:pt x="1287" y="581"/>
                  </a:lnTo>
                  <a:lnTo>
                    <a:pt x="1286" y="581"/>
                  </a:lnTo>
                  <a:lnTo>
                    <a:pt x="1284" y="582"/>
                  </a:lnTo>
                  <a:lnTo>
                    <a:pt x="1283" y="582"/>
                  </a:lnTo>
                  <a:lnTo>
                    <a:pt x="1282" y="583"/>
                  </a:lnTo>
                  <a:lnTo>
                    <a:pt x="1281" y="583"/>
                  </a:lnTo>
                  <a:lnTo>
                    <a:pt x="1280" y="583"/>
                  </a:lnTo>
                  <a:lnTo>
                    <a:pt x="1279" y="582"/>
                  </a:lnTo>
                  <a:lnTo>
                    <a:pt x="1277" y="585"/>
                  </a:lnTo>
                  <a:lnTo>
                    <a:pt x="1278" y="586"/>
                  </a:lnTo>
                  <a:lnTo>
                    <a:pt x="1279" y="586"/>
                  </a:lnTo>
                  <a:lnTo>
                    <a:pt x="1280" y="586"/>
                  </a:lnTo>
                  <a:lnTo>
                    <a:pt x="1280" y="588"/>
                  </a:lnTo>
                  <a:lnTo>
                    <a:pt x="1279" y="589"/>
                  </a:lnTo>
                  <a:lnTo>
                    <a:pt x="1278" y="590"/>
                  </a:lnTo>
                  <a:lnTo>
                    <a:pt x="1275" y="593"/>
                  </a:lnTo>
                  <a:lnTo>
                    <a:pt x="1274" y="593"/>
                  </a:lnTo>
                  <a:lnTo>
                    <a:pt x="1274" y="592"/>
                  </a:lnTo>
                  <a:lnTo>
                    <a:pt x="1275" y="590"/>
                  </a:lnTo>
                  <a:lnTo>
                    <a:pt x="1275" y="588"/>
                  </a:lnTo>
                  <a:lnTo>
                    <a:pt x="1274" y="587"/>
                  </a:lnTo>
                  <a:lnTo>
                    <a:pt x="1272" y="587"/>
                  </a:lnTo>
                  <a:lnTo>
                    <a:pt x="1271" y="587"/>
                  </a:lnTo>
                  <a:lnTo>
                    <a:pt x="1270" y="587"/>
                  </a:lnTo>
                  <a:lnTo>
                    <a:pt x="1269" y="587"/>
                  </a:lnTo>
                  <a:lnTo>
                    <a:pt x="1269" y="587"/>
                  </a:lnTo>
                  <a:lnTo>
                    <a:pt x="1266" y="587"/>
                  </a:lnTo>
                  <a:lnTo>
                    <a:pt x="1264" y="588"/>
                  </a:lnTo>
                  <a:lnTo>
                    <a:pt x="1262" y="588"/>
                  </a:lnTo>
                  <a:lnTo>
                    <a:pt x="1261" y="589"/>
                  </a:lnTo>
                  <a:lnTo>
                    <a:pt x="1261" y="590"/>
                  </a:lnTo>
                  <a:lnTo>
                    <a:pt x="1260" y="590"/>
                  </a:lnTo>
                  <a:lnTo>
                    <a:pt x="1260" y="591"/>
                  </a:lnTo>
                  <a:lnTo>
                    <a:pt x="1260" y="591"/>
                  </a:lnTo>
                  <a:lnTo>
                    <a:pt x="1260" y="592"/>
                  </a:lnTo>
                  <a:lnTo>
                    <a:pt x="1260" y="594"/>
                  </a:lnTo>
                  <a:lnTo>
                    <a:pt x="1261" y="595"/>
                  </a:lnTo>
                  <a:lnTo>
                    <a:pt x="1261" y="596"/>
                  </a:lnTo>
                  <a:lnTo>
                    <a:pt x="1262" y="597"/>
                  </a:lnTo>
                  <a:lnTo>
                    <a:pt x="1266" y="597"/>
                  </a:lnTo>
                  <a:lnTo>
                    <a:pt x="1268" y="599"/>
                  </a:lnTo>
                  <a:lnTo>
                    <a:pt x="1268" y="599"/>
                  </a:lnTo>
                  <a:lnTo>
                    <a:pt x="1264" y="603"/>
                  </a:lnTo>
                  <a:lnTo>
                    <a:pt x="1264" y="603"/>
                  </a:lnTo>
                  <a:lnTo>
                    <a:pt x="1263" y="604"/>
                  </a:lnTo>
                  <a:lnTo>
                    <a:pt x="1263" y="605"/>
                  </a:lnTo>
                  <a:lnTo>
                    <a:pt x="1262" y="606"/>
                  </a:lnTo>
                  <a:lnTo>
                    <a:pt x="1261" y="608"/>
                  </a:lnTo>
                  <a:lnTo>
                    <a:pt x="1258" y="608"/>
                  </a:lnTo>
                  <a:lnTo>
                    <a:pt x="1255" y="610"/>
                  </a:lnTo>
                  <a:lnTo>
                    <a:pt x="1253" y="610"/>
                  </a:lnTo>
                  <a:lnTo>
                    <a:pt x="1251" y="608"/>
                  </a:lnTo>
                  <a:lnTo>
                    <a:pt x="1251" y="607"/>
                  </a:lnTo>
                  <a:lnTo>
                    <a:pt x="1250" y="606"/>
                  </a:lnTo>
                  <a:lnTo>
                    <a:pt x="1250" y="603"/>
                  </a:lnTo>
                  <a:lnTo>
                    <a:pt x="1251" y="602"/>
                  </a:lnTo>
                  <a:lnTo>
                    <a:pt x="1251" y="601"/>
                  </a:lnTo>
                  <a:lnTo>
                    <a:pt x="1252" y="599"/>
                  </a:lnTo>
                  <a:lnTo>
                    <a:pt x="1253" y="597"/>
                  </a:lnTo>
                  <a:lnTo>
                    <a:pt x="1255" y="594"/>
                  </a:lnTo>
                  <a:lnTo>
                    <a:pt x="1255" y="593"/>
                  </a:lnTo>
                  <a:lnTo>
                    <a:pt x="1253" y="591"/>
                  </a:lnTo>
                  <a:lnTo>
                    <a:pt x="1248" y="589"/>
                  </a:lnTo>
                  <a:lnTo>
                    <a:pt x="1246" y="589"/>
                  </a:lnTo>
                  <a:lnTo>
                    <a:pt x="1246" y="588"/>
                  </a:lnTo>
                  <a:lnTo>
                    <a:pt x="1244" y="589"/>
                  </a:lnTo>
                  <a:lnTo>
                    <a:pt x="1244" y="589"/>
                  </a:lnTo>
                  <a:lnTo>
                    <a:pt x="1242" y="591"/>
                  </a:lnTo>
                  <a:lnTo>
                    <a:pt x="1242" y="594"/>
                  </a:lnTo>
                  <a:lnTo>
                    <a:pt x="1241" y="594"/>
                  </a:lnTo>
                  <a:lnTo>
                    <a:pt x="1241" y="596"/>
                  </a:lnTo>
                  <a:lnTo>
                    <a:pt x="1240" y="597"/>
                  </a:lnTo>
                  <a:lnTo>
                    <a:pt x="1240" y="598"/>
                  </a:lnTo>
                  <a:lnTo>
                    <a:pt x="1241" y="599"/>
                  </a:lnTo>
                  <a:lnTo>
                    <a:pt x="1241" y="604"/>
                  </a:lnTo>
                  <a:lnTo>
                    <a:pt x="1240" y="605"/>
                  </a:lnTo>
                  <a:lnTo>
                    <a:pt x="1240" y="606"/>
                  </a:lnTo>
                  <a:lnTo>
                    <a:pt x="1239" y="607"/>
                  </a:lnTo>
                  <a:lnTo>
                    <a:pt x="1239" y="608"/>
                  </a:lnTo>
                  <a:lnTo>
                    <a:pt x="1237" y="611"/>
                  </a:lnTo>
                  <a:lnTo>
                    <a:pt x="1237" y="612"/>
                  </a:lnTo>
                  <a:lnTo>
                    <a:pt x="1234" y="615"/>
                  </a:lnTo>
                  <a:lnTo>
                    <a:pt x="1230" y="615"/>
                  </a:lnTo>
                  <a:lnTo>
                    <a:pt x="1230" y="614"/>
                  </a:lnTo>
                  <a:lnTo>
                    <a:pt x="1227" y="614"/>
                  </a:lnTo>
                  <a:lnTo>
                    <a:pt x="1226" y="616"/>
                  </a:lnTo>
                  <a:lnTo>
                    <a:pt x="1225" y="616"/>
                  </a:lnTo>
                  <a:lnTo>
                    <a:pt x="1225" y="614"/>
                  </a:lnTo>
                  <a:lnTo>
                    <a:pt x="1226" y="614"/>
                  </a:lnTo>
                  <a:lnTo>
                    <a:pt x="1225" y="613"/>
                  </a:lnTo>
                  <a:lnTo>
                    <a:pt x="1225" y="612"/>
                  </a:lnTo>
                  <a:lnTo>
                    <a:pt x="1226" y="611"/>
                  </a:lnTo>
                  <a:lnTo>
                    <a:pt x="1224" y="609"/>
                  </a:lnTo>
                  <a:lnTo>
                    <a:pt x="1222" y="608"/>
                  </a:lnTo>
                  <a:lnTo>
                    <a:pt x="1219" y="608"/>
                  </a:lnTo>
                  <a:lnTo>
                    <a:pt x="1219" y="609"/>
                  </a:lnTo>
                  <a:lnTo>
                    <a:pt x="1217" y="609"/>
                  </a:lnTo>
                  <a:lnTo>
                    <a:pt x="1217" y="609"/>
                  </a:lnTo>
                  <a:lnTo>
                    <a:pt x="1215" y="609"/>
                  </a:lnTo>
                  <a:lnTo>
                    <a:pt x="1215" y="610"/>
                  </a:lnTo>
                  <a:lnTo>
                    <a:pt x="1213" y="609"/>
                  </a:lnTo>
                  <a:lnTo>
                    <a:pt x="1212" y="610"/>
                  </a:lnTo>
                  <a:lnTo>
                    <a:pt x="1212" y="612"/>
                  </a:lnTo>
                  <a:lnTo>
                    <a:pt x="1210" y="612"/>
                  </a:lnTo>
                  <a:lnTo>
                    <a:pt x="1207" y="613"/>
                  </a:lnTo>
                  <a:lnTo>
                    <a:pt x="1206" y="614"/>
                  </a:lnTo>
                  <a:lnTo>
                    <a:pt x="1206" y="616"/>
                  </a:lnTo>
                  <a:lnTo>
                    <a:pt x="1206" y="617"/>
                  </a:lnTo>
                  <a:lnTo>
                    <a:pt x="1203" y="617"/>
                  </a:lnTo>
                  <a:lnTo>
                    <a:pt x="1203" y="617"/>
                  </a:lnTo>
                  <a:lnTo>
                    <a:pt x="1203" y="619"/>
                  </a:lnTo>
                  <a:lnTo>
                    <a:pt x="1202" y="619"/>
                  </a:lnTo>
                  <a:lnTo>
                    <a:pt x="1202" y="621"/>
                  </a:lnTo>
                  <a:lnTo>
                    <a:pt x="1202" y="622"/>
                  </a:lnTo>
                  <a:lnTo>
                    <a:pt x="1203" y="622"/>
                  </a:lnTo>
                  <a:lnTo>
                    <a:pt x="1203" y="623"/>
                  </a:lnTo>
                  <a:lnTo>
                    <a:pt x="1202" y="624"/>
                  </a:lnTo>
                  <a:lnTo>
                    <a:pt x="1202" y="625"/>
                  </a:lnTo>
                  <a:lnTo>
                    <a:pt x="1202" y="627"/>
                  </a:lnTo>
                  <a:lnTo>
                    <a:pt x="1202" y="628"/>
                  </a:lnTo>
                  <a:lnTo>
                    <a:pt x="1204" y="629"/>
                  </a:lnTo>
                  <a:lnTo>
                    <a:pt x="1204" y="631"/>
                  </a:lnTo>
                  <a:lnTo>
                    <a:pt x="1202" y="632"/>
                  </a:lnTo>
                  <a:lnTo>
                    <a:pt x="1201" y="632"/>
                  </a:lnTo>
                  <a:lnTo>
                    <a:pt x="1200" y="633"/>
                  </a:lnTo>
                  <a:lnTo>
                    <a:pt x="1199" y="633"/>
                  </a:lnTo>
                  <a:lnTo>
                    <a:pt x="1199" y="631"/>
                  </a:lnTo>
                  <a:lnTo>
                    <a:pt x="1198" y="629"/>
                  </a:lnTo>
                  <a:lnTo>
                    <a:pt x="1192" y="629"/>
                  </a:lnTo>
                  <a:lnTo>
                    <a:pt x="1192" y="629"/>
                  </a:lnTo>
                  <a:lnTo>
                    <a:pt x="1192" y="628"/>
                  </a:lnTo>
                  <a:lnTo>
                    <a:pt x="1193" y="627"/>
                  </a:lnTo>
                  <a:lnTo>
                    <a:pt x="1194" y="627"/>
                  </a:lnTo>
                  <a:lnTo>
                    <a:pt x="1194" y="626"/>
                  </a:lnTo>
                  <a:lnTo>
                    <a:pt x="1196" y="624"/>
                  </a:lnTo>
                  <a:lnTo>
                    <a:pt x="1196" y="621"/>
                  </a:lnTo>
                  <a:lnTo>
                    <a:pt x="1195" y="621"/>
                  </a:lnTo>
                  <a:lnTo>
                    <a:pt x="1195" y="624"/>
                  </a:lnTo>
                  <a:lnTo>
                    <a:pt x="1194" y="624"/>
                  </a:lnTo>
                  <a:lnTo>
                    <a:pt x="1193" y="625"/>
                  </a:lnTo>
                  <a:lnTo>
                    <a:pt x="1192" y="625"/>
                  </a:lnTo>
                  <a:lnTo>
                    <a:pt x="1191" y="625"/>
                  </a:lnTo>
                  <a:lnTo>
                    <a:pt x="1190" y="625"/>
                  </a:lnTo>
                  <a:lnTo>
                    <a:pt x="1188" y="625"/>
                  </a:lnTo>
                  <a:lnTo>
                    <a:pt x="1188" y="626"/>
                  </a:lnTo>
                  <a:lnTo>
                    <a:pt x="1187" y="626"/>
                  </a:lnTo>
                  <a:lnTo>
                    <a:pt x="1185" y="627"/>
                  </a:lnTo>
                  <a:lnTo>
                    <a:pt x="1181" y="627"/>
                  </a:lnTo>
                  <a:lnTo>
                    <a:pt x="1180" y="627"/>
                  </a:lnTo>
                  <a:lnTo>
                    <a:pt x="1179" y="628"/>
                  </a:lnTo>
                  <a:lnTo>
                    <a:pt x="1179" y="629"/>
                  </a:lnTo>
                  <a:lnTo>
                    <a:pt x="1178" y="629"/>
                  </a:lnTo>
                  <a:lnTo>
                    <a:pt x="1177" y="629"/>
                  </a:lnTo>
                  <a:lnTo>
                    <a:pt x="1176" y="630"/>
                  </a:lnTo>
                  <a:lnTo>
                    <a:pt x="1173" y="630"/>
                  </a:lnTo>
                  <a:lnTo>
                    <a:pt x="1173" y="632"/>
                  </a:lnTo>
                  <a:lnTo>
                    <a:pt x="1172" y="632"/>
                  </a:lnTo>
                  <a:lnTo>
                    <a:pt x="1171" y="630"/>
                  </a:lnTo>
                  <a:lnTo>
                    <a:pt x="1170" y="631"/>
                  </a:lnTo>
                  <a:lnTo>
                    <a:pt x="1168" y="630"/>
                  </a:lnTo>
                  <a:lnTo>
                    <a:pt x="1166" y="630"/>
                  </a:lnTo>
                  <a:lnTo>
                    <a:pt x="1165" y="629"/>
                  </a:lnTo>
                  <a:lnTo>
                    <a:pt x="1164" y="629"/>
                  </a:lnTo>
                  <a:lnTo>
                    <a:pt x="1164" y="631"/>
                  </a:lnTo>
                  <a:lnTo>
                    <a:pt x="1160" y="634"/>
                  </a:lnTo>
                  <a:lnTo>
                    <a:pt x="1160" y="635"/>
                  </a:lnTo>
                  <a:lnTo>
                    <a:pt x="1160" y="636"/>
                  </a:lnTo>
                  <a:lnTo>
                    <a:pt x="1157" y="639"/>
                  </a:lnTo>
                  <a:lnTo>
                    <a:pt x="1158" y="640"/>
                  </a:lnTo>
                  <a:lnTo>
                    <a:pt x="1157" y="640"/>
                  </a:lnTo>
                  <a:lnTo>
                    <a:pt x="1157" y="643"/>
                  </a:lnTo>
                  <a:lnTo>
                    <a:pt x="1156" y="643"/>
                  </a:lnTo>
                  <a:lnTo>
                    <a:pt x="1156" y="644"/>
                  </a:lnTo>
                  <a:lnTo>
                    <a:pt x="1155" y="647"/>
                  </a:lnTo>
                  <a:lnTo>
                    <a:pt x="1154" y="647"/>
                  </a:lnTo>
                  <a:lnTo>
                    <a:pt x="1153" y="645"/>
                  </a:lnTo>
                  <a:lnTo>
                    <a:pt x="1150" y="647"/>
                  </a:lnTo>
                  <a:lnTo>
                    <a:pt x="1149" y="647"/>
                  </a:lnTo>
                  <a:lnTo>
                    <a:pt x="1148" y="646"/>
                  </a:lnTo>
                  <a:lnTo>
                    <a:pt x="1146" y="646"/>
                  </a:lnTo>
                  <a:lnTo>
                    <a:pt x="1145" y="648"/>
                  </a:lnTo>
                  <a:lnTo>
                    <a:pt x="1143" y="649"/>
                  </a:lnTo>
                  <a:lnTo>
                    <a:pt x="1142" y="649"/>
                  </a:lnTo>
                  <a:lnTo>
                    <a:pt x="1141" y="650"/>
                  </a:lnTo>
                  <a:lnTo>
                    <a:pt x="1140" y="650"/>
                  </a:lnTo>
                  <a:lnTo>
                    <a:pt x="1139" y="651"/>
                  </a:lnTo>
                  <a:lnTo>
                    <a:pt x="1140" y="651"/>
                  </a:lnTo>
                  <a:lnTo>
                    <a:pt x="1140" y="652"/>
                  </a:lnTo>
                  <a:lnTo>
                    <a:pt x="1134" y="653"/>
                  </a:lnTo>
                  <a:lnTo>
                    <a:pt x="1134" y="653"/>
                  </a:lnTo>
                  <a:lnTo>
                    <a:pt x="1133" y="653"/>
                  </a:lnTo>
                  <a:lnTo>
                    <a:pt x="1132" y="653"/>
                  </a:lnTo>
                  <a:lnTo>
                    <a:pt x="1131" y="653"/>
                  </a:lnTo>
                  <a:lnTo>
                    <a:pt x="1131" y="655"/>
                  </a:lnTo>
                  <a:lnTo>
                    <a:pt x="1129" y="655"/>
                  </a:lnTo>
                  <a:lnTo>
                    <a:pt x="1128" y="656"/>
                  </a:lnTo>
                  <a:lnTo>
                    <a:pt x="1128" y="657"/>
                  </a:lnTo>
                  <a:lnTo>
                    <a:pt x="1128" y="659"/>
                  </a:lnTo>
                  <a:lnTo>
                    <a:pt x="1129" y="660"/>
                  </a:lnTo>
                  <a:lnTo>
                    <a:pt x="1129" y="661"/>
                  </a:lnTo>
                  <a:lnTo>
                    <a:pt x="1128" y="662"/>
                  </a:lnTo>
                  <a:lnTo>
                    <a:pt x="1129" y="662"/>
                  </a:lnTo>
                  <a:lnTo>
                    <a:pt x="1129" y="661"/>
                  </a:lnTo>
                  <a:lnTo>
                    <a:pt x="1130" y="661"/>
                  </a:lnTo>
                  <a:lnTo>
                    <a:pt x="1131" y="662"/>
                  </a:lnTo>
                  <a:lnTo>
                    <a:pt x="1132" y="664"/>
                  </a:lnTo>
                  <a:lnTo>
                    <a:pt x="1132" y="663"/>
                  </a:lnTo>
                  <a:lnTo>
                    <a:pt x="1134" y="663"/>
                  </a:lnTo>
                  <a:lnTo>
                    <a:pt x="1135" y="662"/>
                  </a:lnTo>
                  <a:lnTo>
                    <a:pt x="1137" y="662"/>
                  </a:lnTo>
                  <a:lnTo>
                    <a:pt x="1138" y="661"/>
                  </a:lnTo>
                  <a:lnTo>
                    <a:pt x="1140" y="663"/>
                  </a:lnTo>
                  <a:lnTo>
                    <a:pt x="1141" y="663"/>
                  </a:lnTo>
                  <a:lnTo>
                    <a:pt x="1142" y="666"/>
                  </a:lnTo>
                  <a:lnTo>
                    <a:pt x="1144" y="665"/>
                  </a:lnTo>
                  <a:lnTo>
                    <a:pt x="1145" y="666"/>
                  </a:lnTo>
                  <a:lnTo>
                    <a:pt x="1144" y="668"/>
                  </a:lnTo>
                  <a:lnTo>
                    <a:pt x="1146" y="668"/>
                  </a:lnTo>
                  <a:lnTo>
                    <a:pt x="1146" y="671"/>
                  </a:lnTo>
                  <a:lnTo>
                    <a:pt x="1147" y="671"/>
                  </a:lnTo>
                  <a:lnTo>
                    <a:pt x="1148" y="672"/>
                  </a:lnTo>
                  <a:lnTo>
                    <a:pt x="1149" y="672"/>
                  </a:lnTo>
                  <a:lnTo>
                    <a:pt x="1149" y="675"/>
                  </a:lnTo>
                  <a:lnTo>
                    <a:pt x="1151" y="676"/>
                  </a:lnTo>
                  <a:lnTo>
                    <a:pt x="1153" y="677"/>
                  </a:lnTo>
                  <a:lnTo>
                    <a:pt x="1154" y="677"/>
                  </a:lnTo>
                  <a:lnTo>
                    <a:pt x="1156" y="675"/>
                  </a:lnTo>
                  <a:lnTo>
                    <a:pt x="1156" y="674"/>
                  </a:lnTo>
                  <a:lnTo>
                    <a:pt x="1156" y="673"/>
                  </a:lnTo>
                  <a:lnTo>
                    <a:pt x="1158" y="673"/>
                  </a:lnTo>
                  <a:lnTo>
                    <a:pt x="1159" y="674"/>
                  </a:lnTo>
                  <a:lnTo>
                    <a:pt x="1159" y="675"/>
                  </a:lnTo>
                  <a:lnTo>
                    <a:pt x="1158" y="675"/>
                  </a:lnTo>
                  <a:lnTo>
                    <a:pt x="1160" y="676"/>
                  </a:lnTo>
                  <a:lnTo>
                    <a:pt x="1161" y="678"/>
                  </a:lnTo>
                  <a:lnTo>
                    <a:pt x="1161" y="681"/>
                  </a:lnTo>
                  <a:lnTo>
                    <a:pt x="1162" y="681"/>
                  </a:lnTo>
                  <a:lnTo>
                    <a:pt x="1162" y="683"/>
                  </a:lnTo>
                  <a:lnTo>
                    <a:pt x="1161" y="685"/>
                  </a:lnTo>
                  <a:lnTo>
                    <a:pt x="1160" y="685"/>
                  </a:lnTo>
                  <a:lnTo>
                    <a:pt x="1158" y="685"/>
                  </a:lnTo>
                  <a:lnTo>
                    <a:pt x="1156" y="684"/>
                  </a:lnTo>
                  <a:lnTo>
                    <a:pt x="1155" y="685"/>
                  </a:lnTo>
                  <a:lnTo>
                    <a:pt x="1154" y="685"/>
                  </a:lnTo>
                  <a:lnTo>
                    <a:pt x="1153" y="686"/>
                  </a:lnTo>
                  <a:lnTo>
                    <a:pt x="1153" y="687"/>
                  </a:lnTo>
                  <a:lnTo>
                    <a:pt x="1149" y="691"/>
                  </a:lnTo>
                  <a:lnTo>
                    <a:pt x="1148" y="692"/>
                  </a:lnTo>
                  <a:lnTo>
                    <a:pt x="1148" y="693"/>
                  </a:lnTo>
                  <a:lnTo>
                    <a:pt x="1149" y="695"/>
                  </a:lnTo>
                  <a:lnTo>
                    <a:pt x="1150" y="696"/>
                  </a:lnTo>
                  <a:lnTo>
                    <a:pt x="1152" y="696"/>
                  </a:lnTo>
                  <a:lnTo>
                    <a:pt x="1153" y="696"/>
                  </a:lnTo>
                  <a:lnTo>
                    <a:pt x="1155" y="696"/>
                  </a:lnTo>
                  <a:lnTo>
                    <a:pt x="1155" y="698"/>
                  </a:lnTo>
                  <a:lnTo>
                    <a:pt x="1154" y="699"/>
                  </a:lnTo>
                  <a:lnTo>
                    <a:pt x="1155" y="700"/>
                  </a:lnTo>
                  <a:lnTo>
                    <a:pt x="1155" y="702"/>
                  </a:lnTo>
                  <a:lnTo>
                    <a:pt x="1156" y="703"/>
                  </a:lnTo>
                  <a:lnTo>
                    <a:pt x="1157" y="703"/>
                  </a:lnTo>
                  <a:lnTo>
                    <a:pt x="1158" y="704"/>
                  </a:lnTo>
                  <a:lnTo>
                    <a:pt x="1158" y="705"/>
                  </a:lnTo>
                  <a:lnTo>
                    <a:pt x="1156" y="706"/>
                  </a:lnTo>
                  <a:lnTo>
                    <a:pt x="1156" y="707"/>
                  </a:lnTo>
                  <a:lnTo>
                    <a:pt x="1154" y="707"/>
                  </a:lnTo>
                  <a:lnTo>
                    <a:pt x="1153" y="706"/>
                  </a:lnTo>
                  <a:lnTo>
                    <a:pt x="1152" y="706"/>
                  </a:lnTo>
                  <a:lnTo>
                    <a:pt x="1151" y="704"/>
                  </a:lnTo>
                  <a:lnTo>
                    <a:pt x="1152" y="703"/>
                  </a:lnTo>
                  <a:lnTo>
                    <a:pt x="1152" y="701"/>
                  </a:lnTo>
                  <a:lnTo>
                    <a:pt x="1152" y="700"/>
                  </a:lnTo>
                  <a:lnTo>
                    <a:pt x="1151" y="701"/>
                  </a:lnTo>
                  <a:lnTo>
                    <a:pt x="1151" y="703"/>
                  </a:lnTo>
                  <a:lnTo>
                    <a:pt x="1150" y="703"/>
                  </a:lnTo>
                  <a:lnTo>
                    <a:pt x="1149" y="702"/>
                  </a:lnTo>
                  <a:lnTo>
                    <a:pt x="1149" y="705"/>
                  </a:lnTo>
                  <a:lnTo>
                    <a:pt x="1148" y="705"/>
                  </a:lnTo>
                  <a:lnTo>
                    <a:pt x="1148" y="705"/>
                  </a:lnTo>
                  <a:lnTo>
                    <a:pt x="1147" y="704"/>
                  </a:lnTo>
                  <a:lnTo>
                    <a:pt x="1148" y="703"/>
                  </a:lnTo>
                  <a:lnTo>
                    <a:pt x="1147" y="703"/>
                  </a:lnTo>
                  <a:lnTo>
                    <a:pt x="1145" y="705"/>
                  </a:lnTo>
                  <a:lnTo>
                    <a:pt x="1145" y="705"/>
                  </a:lnTo>
                  <a:lnTo>
                    <a:pt x="1144" y="706"/>
                  </a:lnTo>
                  <a:lnTo>
                    <a:pt x="1144" y="709"/>
                  </a:lnTo>
                  <a:lnTo>
                    <a:pt x="1144" y="710"/>
                  </a:lnTo>
                  <a:lnTo>
                    <a:pt x="1142" y="711"/>
                  </a:lnTo>
                  <a:lnTo>
                    <a:pt x="1141" y="711"/>
                  </a:lnTo>
                  <a:lnTo>
                    <a:pt x="1141" y="713"/>
                  </a:lnTo>
                  <a:lnTo>
                    <a:pt x="1141" y="714"/>
                  </a:lnTo>
                  <a:lnTo>
                    <a:pt x="1138" y="714"/>
                  </a:lnTo>
                  <a:lnTo>
                    <a:pt x="1138" y="715"/>
                  </a:lnTo>
                  <a:lnTo>
                    <a:pt x="1137" y="716"/>
                  </a:lnTo>
                  <a:lnTo>
                    <a:pt x="1137" y="717"/>
                  </a:lnTo>
                  <a:lnTo>
                    <a:pt x="1140" y="715"/>
                  </a:lnTo>
                  <a:lnTo>
                    <a:pt x="1142" y="715"/>
                  </a:lnTo>
                  <a:lnTo>
                    <a:pt x="1142" y="716"/>
                  </a:lnTo>
                  <a:lnTo>
                    <a:pt x="1140" y="717"/>
                  </a:lnTo>
                  <a:lnTo>
                    <a:pt x="1142" y="718"/>
                  </a:lnTo>
                  <a:lnTo>
                    <a:pt x="1142" y="719"/>
                  </a:lnTo>
                  <a:lnTo>
                    <a:pt x="1142" y="721"/>
                  </a:lnTo>
                  <a:lnTo>
                    <a:pt x="1141" y="722"/>
                  </a:lnTo>
                  <a:lnTo>
                    <a:pt x="1140" y="722"/>
                  </a:lnTo>
                  <a:lnTo>
                    <a:pt x="1139" y="724"/>
                  </a:lnTo>
                  <a:lnTo>
                    <a:pt x="1137" y="726"/>
                  </a:lnTo>
                  <a:lnTo>
                    <a:pt x="1137" y="727"/>
                  </a:lnTo>
                  <a:lnTo>
                    <a:pt x="1134" y="728"/>
                  </a:lnTo>
                  <a:lnTo>
                    <a:pt x="1133" y="727"/>
                  </a:lnTo>
                  <a:lnTo>
                    <a:pt x="1131" y="727"/>
                  </a:lnTo>
                  <a:lnTo>
                    <a:pt x="1131" y="724"/>
                  </a:lnTo>
                  <a:lnTo>
                    <a:pt x="1130" y="724"/>
                  </a:lnTo>
                  <a:lnTo>
                    <a:pt x="1130" y="724"/>
                  </a:lnTo>
                  <a:lnTo>
                    <a:pt x="1128" y="724"/>
                  </a:lnTo>
                  <a:lnTo>
                    <a:pt x="1128" y="727"/>
                  </a:lnTo>
                  <a:lnTo>
                    <a:pt x="1127" y="727"/>
                  </a:lnTo>
                  <a:lnTo>
                    <a:pt x="1127" y="729"/>
                  </a:lnTo>
                  <a:lnTo>
                    <a:pt x="1127" y="729"/>
                  </a:lnTo>
                  <a:lnTo>
                    <a:pt x="1130" y="729"/>
                  </a:lnTo>
                  <a:lnTo>
                    <a:pt x="1131" y="730"/>
                  </a:lnTo>
                  <a:lnTo>
                    <a:pt x="1131" y="731"/>
                  </a:lnTo>
                  <a:lnTo>
                    <a:pt x="1134" y="734"/>
                  </a:lnTo>
                  <a:lnTo>
                    <a:pt x="1136" y="734"/>
                  </a:lnTo>
                  <a:lnTo>
                    <a:pt x="1139" y="731"/>
                  </a:lnTo>
                  <a:lnTo>
                    <a:pt x="1143" y="729"/>
                  </a:lnTo>
                  <a:lnTo>
                    <a:pt x="1143" y="730"/>
                  </a:lnTo>
                  <a:lnTo>
                    <a:pt x="1143" y="731"/>
                  </a:lnTo>
                  <a:lnTo>
                    <a:pt x="1142" y="732"/>
                  </a:lnTo>
                  <a:lnTo>
                    <a:pt x="1139" y="734"/>
                  </a:lnTo>
                  <a:lnTo>
                    <a:pt x="1139" y="735"/>
                  </a:lnTo>
                  <a:lnTo>
                    <a:pt x="1138" y="736"/>
                  </a:lnTo>
                  <a:lnTo>
                    <a:pt x="1139" y="737"/>
                  </a:lnTo>
                  <a:lnTo>
                    <a:pt x="1138" y="738"/>
                  </a:lnTo>
                  <a:lnTo>
                    <a:pt x="1137" y="739"/>
                  </a:lnTo>
                  <a:lnTo>
                    <a:pt x="1136" y="739"/>
                  </a:lnTo>
                  <a:lnTo>
                    <a:pt x="1137" y="742"/>
                  </a:lnTo>
                  <a:lnTo>
                    <a:pt x="1138" y="743"/>
                  </a:lnTo>
                  <a:lnTo>
                    <a:pt x="1139" y="744"/>
                  </a:lnTo>
                  <a:lnTo>
                    <a:pt x="1137" y="744"/>
                  </a:lnTo>
                  <a:lnTo>
                    <a:pt x="1136" y="746"/>
                  </a:lnTo>
                  <a:lnTo>
                    <a:pt x="1135" y="746"/>
                  </a:lnTo>
                  <a:lnTo>
                    <a:pt x="1135" y="745"/>
                  </a:lnTo>
                  <a:lnTo>
                    <a:pt x="1134" y="745"/>
                  </a:lnTo>
                  <a:lnTo>
                    <a:pt x="1134" y="743"/>
                  </a:lnTo>
                  <a:lnTo>
                    <a:pt x="1133" y="743"/>
                  </a:lnTo>
                  <a:lnTo>
                    <a:pt x="1131" y="744"/>
                  </a:lnTo>
                  <a:lnTo>
                    <a:pt x="1130" y="744"/>
                  </a:lnTo>
                  <a:lnTo>
                    <a:pt x="1129" y="744"/>
                  </a:lnTo>
                  <a:lnTo>
                    <a:pt x="1129" y="744"/>
                  </a:lnTo>
                  <a:lnTo>
                    <a:pt x="1127" y="744"/>
                  </a:lnTo>
                  <a:lnTo>
                    <a:pt x="1127" y="743"/>
                  </a:lnTo>
                  <a:lnTo>
                    <a:pt x="1127" y="741"/>
                  </a:lnTo>
                  <a:lnTo>
                    <a:pt x="1129" y="738"/>
                  </a:lnTo>
                  <a:lnTo>
                    <a:pt x="1128" y="738"/>
                  </a:lnTo>
                  <a:lnTo>
                    <a:pt x="1126" y="740"/>
                  </a:lnTo>
                  <a:lnTo>
                    <a:pt x="1126" y="742"/>
                  </a:lnTo>
                  <a:lnTo>
                    <a:pt x="1124" y="742"/>
                  </a:lnTo>
                  <a:lnTo>
                    <a:pt x="1124" y="743"/>
                  </a:lnTo>
                  <a:lnTo>
                    <a:pt x="1123" y="745"/>
                  </a:lnTo>
                  <a:lnTo>
                    <a:pt x="1122" y="745"/>
                  </a:lnTo>
                  <a:lnTo>
                    <a:pt x="1120" y="746"/>
                  </a:lnTo>
                  <a:lnTo>
                    <a:pt x="1120" y="746"/>
                  </a:lnTo>
                  <a:lnTo>
                    <a:pt x="1120" y="744"/>
                  </a:lnTo>
                  <a:lnTo>
                    <a:pt x="1120" y="743"/>
                  </a:lnTo>
                  <a:lnTo>
                    <a:pt x="1120" y="743"/>
                  </a:lnTo>
                  <a:lnTo>
                    <a:pt x="1122" y="742"/>
                  </a:lnTo>
                  <a:lnTo>
                    <a:pt x="1123" y="742"/>
                  </a:lnTo>
                  <a:lnTo>
                    <a:pt x="1124" y="740"/>
                  </a:lnTo>
                  <a:lnTo>
                    <a:pt x="1123" y="740"/>
                  </a:lnTo>
                  <a:lnTo>
                    <a:pt x="1123" y="739"/>
                  </a:lnTo>
                  <a:lnTo>
                    <a:pt x="1119" y="739"/>
                  </a:lnTo>
                  <a:lnTo>
                    <a:pt x="1117" y="742"/>
                  </a:lnTo>
                  <a:lnTo>
                    <a:pt x="1115" y="742"/>
                  </a:lnTo>
                  <a:lnTo>
                    <a:pt x="1115" y="743"/>
                  </a:lnTo>
                  <a:lnTo>
                    <a:pt x="1114" y="742"/>
                  </a:lnTo>
                  <a:lnTo>
                    <a:pt x="1114" y="741"/>
                  </a:lnTo>
                  <a:lnTo>
                    <a:pt x="1113" y="740"/>
                  </a:lnTo>
                  <a:lnTo>
                    <a:pt x="1111" y="740"/>
                  </a:lnTo>
                  <a:lnTo>
                    <a:pt x="1109" y="743"/>
                  </a:lnTo>
                  <a:lnTo>
                    <a:pt x="1109" y="744"/>
                  </a:lnTo>
                  <a:lnTo>
                    <a:pt x="1108" y="745"/>
                  </a:lnTo>
                  <a:lnTo>
                    <a:pt x="1107" y="745"/>
                  </a:lnTo>
                  <a:lnTo>
                    <a:pt x="1107" y="745"/>
                  </a:lnTo>
                  <a:lnTo>
                    <a:pt x="1107" y="739"/>
                  </a:lnTo>
                  <a:lnTo>
                    <a:pt x="1106" y="739"/>
                  </a:lnTo>
                  <a:lnTo>
                    <a:pt x="1106" y="737"/>
                  </a:lnTo>
                  <a:lnTo>
                    <a:pt x="1105" y="736"/>
                  </a:lnTo>
                  <a:lnTo>
                    <a:pt x="1105" y="736"/>
                  </a:lnTo>
                  <a:lnTo>
                    <a:pt x="1103" y="736"/>
                  </a:lnTo>
                  <a:lnTo>
                    <a:pt x="1102" y="736"/>
                  </a:lnTo>
                  <a:lnTo>
                    <a:pt x="1102" y="734"/>
                  </a:lnTo>
                  <a:lnTo>
                    <a:pt x="1101" y="735"/>
                  </a:lnTo>
                  <a:lnTo>
                    <a:pt x="1101" y="736"/>
                  </a:lnTo>
                  <a:lnTo>
                    <a:pt x="1101" y="736"/>
                  </a:lnTo>
                  <a:lnTo>
                    <a:pt x="1101" y="738"/>
                  </a:lnTo>
                  <a:lnTo>
                    <a:pt x="1099" y="740"/>
                  </a:lnTo>
                  <a:lnTo>
                    <a:pt x="1097" y="740"/>
                  </a:lnTo>
                  <a:lnTo>
                    <a:pt x="1097" y="739"/>
                  </a:lnTo>
                  <a:lnTo>
                    <a:pt x="1098" y="738"/>
                  </a:lnTo>
                  <a:lnTo>
                    <a:pt x="1097" y="737"/>
                  </a:lnTo>
                  <a:lnTo>
                    <a:pt x="1096" y="737"/>
                  </a:lnTo>
                  <a:lnTo>
                    <a:pt x="1095" y="737"/>
                  </a:lnTo>
                  <a:lnTo>
                    <a:pt x="1094" y="737"/>
                  </a:lnTo>
                  <a:lnTo>
                    <a:pt x="1092" y="739"/>
                  </a:lnTo>
                  <a:lnTo>
                    <a:pt x="1092" y="740"/>
                  </a:lnTo>
                  <a:lnTo>
                    <a:pt x="1091" y="740"/>
                  </a:lnTo>
                  <a:lnTo>
                    <a:pt x="1092" y="742"/>
                  </a:lnTo>
                  <a:lnTo>
                    <a:pt x="1090" y="743"/>
                  </a:lnTo>
                  <a:lnTo>
                    <a:pt x="1090" y="742"/>
                  </a:lnTo>
                  <a:lnTo>
                    <a:pt x="1088" y="742"/>
                  </a:lnTo>
                  <a:lnTo>
                    <a:pt x="1088" y="743"/>
                  </a:lnTo>
                  <a:lnTo>
                    <a:pt x="1086" y="743"/>
                  </a:lnTo>
                  <a:lnTo>
                    <a:pt x="1085" y="742"/>
                  </a:lnTo>
                  <a:lnTo>
                    <a:pt x="1082" y="745"/>
                  </a:lnTo>
                  <a:lnTo>
                    <a:pt x="1082" y="745"/>
                  </a:lnTo>
                  <a:lnTo>
                    <a:pt x="1081" y="746"/>
                  </a:lnTo>
                  <a:lnTo>
                    <a:pt x="1081" y="747"/>
                  </a:lnTo>
                  <a:lnTo>
                    <a:pt x="1079" y="747"/>
                  </a:lnTo>
                  <a:lnTo>
                    <a:pt x="1078" y="748"/>
                  </a:lnTo>
                  <a:lnTo>
                    <a:pt x="1077" y="748"/>
                  </a:lnTo>
                  <a:lnTo>
                    <a:pt x="1076" y="747"/>
                  </a:lnTo>
                  <a:lnTo>
                    <a:pt x="1076" y="746"/>
                  </a:lnTo>
                  <a:lnTo>
                    <a:pt x="1075" y="745"/>
                  </a:lnTo>
                  <a:lnTo>
                    <a:pt x="1075" y="746"/>
                  </a:lnTo>
                  <a:lnTo>
                    <a:pt x="1070" y="746"/>
                  </a:lnTo>
                  <a:lnTo>
                    <a:pt x="1068" y="745"/>
                  </a:lnTo>
                  <a:lnTo>
                    <a:pt x="1068" y="746"/>
                  </a:lnTo>
                  <a:lnTo>
                    <a:pt x="1069" y="747"/>
                  </a:lnTo>
                  <a:lnTo>
                    <a:pt x="1071" y="747"/>
                  </a:lnTo>
                  <a:lnTo>
                    <a:pt x="1071" y="750"/>
                  </a:lnTo>
                  <a:lnTo>
                    <a:pt x="1072" y="750"/>
                  </a:lnTo>
                  <a:lnTo>
                    <a:pt x="1072" y="749"/>
                  </a:lnTo>
                  <a:lnTo>
                    <a:pt x="1074" y="749"/>
                  </a:lnTo>
                  <a:lnTo>
                    <a:pt x="1075" y="749"/>
                  </a:lnTo>
                  <a:lnTo>
                    <a:pt x="1076" y="750"/>
                  </a:lnTo>
                  <a:lnTo>
                    <a:pt x="1076" y="751"/>
                  </a:lnTo>
                  <a:lnTo>
                    <a:pt x="1075" y="752"/>
                  </a:lnTo>
                  <a:lnTo>
                    <a:pt x="1074" y="752"/>
                  </a:lnTo>
                  <a:lnTo>
                    <a:pt x="1073" y="753"/>
                  </a:lnTo>
                  <a:lnTo>
                    <a:pt x="1070" y="753"/>
                  </a:lnTo>
                  <a:lnTo>
                    <a:pt x="1069" y="753"/>
                  </a:lnTo>
                  <a:lnTo>
                    <a:pt x="1068" y="754"/>
                  </a:lnTo>
                  <a:lnTo>
                    <a:pt x="1067" y="755"/>
                  </a:lnTo>
                  <a:lnTo>
                    <a:pt x="1064" y="755"/>
                  </a:lnTo>
                  <a:lnTo>
                    <a:pt x="1062" y="756"/>
                  </a:lnTo>
                  <a:lnTo>
                    <a:pt x="1062" y="757"/>
                  </a:lnTo>
                  <a:lnTo>
                    <a:pt x="1061" y="758"/>
                  </a:lnTo>
                  <a:lnTo>
                    <a:pt x="1063" y="759"/>
                  </a:lnTo>
                  <a:lnTo>
                    <a:pt x="1063" y="761"/>
                  </a:lnTo>
                  <a:lnTo>
                    <a:pt x="1061" y="762"/>
                  </a:lnTo>
                  <a:lnTo>
                    <a:pt x="1061" y="762"/>
                  </a:lnTo>
                  <a:lnTo>
                    <a:pt x="1059" y="764"/>
                  </a:lnTo>
                  <a:lnTo>
                    <a:pt x="1058" y="764"/>
                  </a:lnTo>
                  <a:lnTo>
                    <a:pt x="1054" y="768"/>
                  </a:lnTo>
                  <a:lnTo>
                    <a:pt x="1054" y="770"/>
                  </a:lnTo>
                  <a:lnTo>
                    <a:pt x="1053" y="771"/>
                  </a:lnTo>
                  <a:lnTo>
                    <a:pt x="1053" y="773"/>
                  </a:lnTo>
                  <a:lnTo>
                    <a:pt x="1052" y="774"/>
                  </a:lnTo>
                  <a:lnTo>
                    <a:pt x="1051" y="774"/>
                  </a:lnTo>
                  <a:lnTo>
                    <a:pt x="1050" y="773"/>
                  </a:lnTo>
                  <a:lnTo>
                    <a:pt x="1049" y="773"/>
                  </a:lnTo>
                  <a:lnTo>
                    <a:pt x="1049" y="774"/>
                  </a:lnTo>
                  <a:lnTo>
                    <a:pt x="1050" y="774"/>
                  </a:lnTo>
                  <a:lnTo>
                    <a:pt x="1051" y="775"/>
                  </a:lnTo>
                  <a:lnTo>
                    <a:pt x="1051" y="777"/>
                  </a:lnTo>
                  <a:lnTo>
                    <a:pt x="1051" y="777"/>
                  </a:lnTo>
                  <a:lnTo>
                    <a:pt x="1051" y="778"/>
                  </a:lnTo>
                  <a:lnTo>
                    <a:pt x="1051" y="781"/>
                  </a:lnTo>
                  <a:lnTo>
                    <a:pt x="1051" y="782"/>
                  </a:lnTo>
                  <a:lnTo>
                    <a:pt x="1052" y="782"/>
                  </a:lnTo>
                  <a:lnTo>
                    <a:pt x="1055" y="782"/>
                  </a:lnTo>
                  <a:lnTo>
                    <a:pt x="1055" y="783"/>
                  </a:lnTo>
                  <a:lnTo>
                    <a:pt x="1054" y="783"/>
                  </a:lnTo>
                  <a:lnTo>
                    <a:pt x="1054" y="786"/>
                  </a:lnTo>
                  <a:lnTo>
                    <a:pt x="1056" y="787"/>
                  </a:lnTo>
                  <a:lnTo>
                    <a:pt x="1054" y="789"/>
                  </a:lnTo>
                  <a:lnTo>
                    <a:pt x="1055" y="790"/>
                  </a:lnTo>
                  <a:lnTo>
                    <a:pt x="1054" y="791"/>
                  </a:lnTo>
                  <a:lnTo>
                    <a:pt x="1053" y="791"/>
                  </a:lnTo>
                  <a:lnTo>
                    <a:pt x="1052" y="792"/>
                  </a:lnTo>
                  <a:lnTo>
                    <a:pt x="1051" y="793"/>
                  </a:lnTo>
                  <a:lnTo>
                    <a:pt x="1050" y="792"/>
                  </a:lnTo>
                  <a:lnTo>
                    <a:pt x="1049" y="792"/>
                  </a:lnTo>
                  <a:lnTo>
                    <a:pt x="1049" y="793"/>
                  </a:lnTo>
                  <a:lnTo>
                    <a:pt x="1048" y="794"/>
                  </a:lnTo>
                  <a:lnTo>
                    <a:pt x="1048" y="796"/>
                  </a:lnTo>
                  <a:lnTo>
                    <a:pt x="1047" y="795"/>
                  </a:lnTo>
                  <a:lnTo>
                    <a:pt x="1044" y="795"/>
                  </a:lnTo>
                  <a:lnTo>
                    <a:pt x="1044" y="796"/>
                  </a:lnTo>
                  <a:lnTo>
                    <a:pt x="1045" y="795"/>
                  </a:lnTo>
                  <a:lnTo>
                    <a:pt x="1046" y="795"/>
                  </a:lnTo>
                  <a:lnTo>
                    <a:pt x="1047" y="796"/>
                  </a:lnTo>
                  <a:lnTo>
                    <a:pt x="1047" y="797"/>
                  </a:lnTo>
                  <a:lnTo>
                    <a:pt x="1047" y="797"/>
                  </a:lnTo>
                  <a:lnTo>
                    <a:pt x="1049" y="799"/>
                  </a:lnTo>
                  <a:lnTo>
                    <a:pt x="1049" y="799"/>
                  </a:lnTo>
                  <a:lnTo>
                    <a:pt x="1051" y="797"/>
                  </a:lnTo>
                  <a:lnTo>
                    <a:pt x="1053" y="797"/>
                  </a:lnTo>
                  <a:lnTo>
                    <a:pt x="1053" y="798"/>
                  </a:lnTo>
                  <a:lnTo>
                    <a:pt x="1052" y="800"/>
                  </a:lnTo>
                  <a:lnTo>
                    <a:pt x="1050" y="802"/>
                  </a:lnTo>
                  <a:lnTo>
                    <a:pt x="1049" y="802"/>
                  </a:lnTo>
                  <a:lnTo>
                    <a:pt x="1048" y="802"/>
                  </a:lnTo>
                  <a:lnTo>
                    <a:pt x="1048" y="802"/>
                  </a:lnTo>
                  <a:lnTo>
                    <a:pt x="1049" y="803"/>
                  </a:lnTo>
                  <a:lnTo>
                    <a:pt x="1049" y="805"/>
                  </a:lnTo>
                  <a:lnTo>
                    <a:pt x="1046" y="805"/>
                  </a:lnTo>
                  <a:lnTo>
                    <a:pt x="1046" y="805"/>
                  </a:lnTo>
                  <a:lnTo>
                    <a:pt x="1044" y="805"/>
                  </a:lnTo>
                  <a:lnTo>
                    <a:pt x="1043" y="804"/>
                  </a:lnTo>
                  <a:lnTo>
                    <a:pt x="1040" y="804"/>
                  </a:lnTo>
                  <a:lnTo>
                    <a:pt x="1039" y="804"/>
                  </a:lnTo>
                  <a:lnTo>
                    <a:pt x="1038" y="804"/>
                  </a:lnTo>
                  <a:lnTo>
                    <a:pt x="1037" y="803"/>
                  </a:lnTo>
                  <a:lnTo>
                    <a:pt x="1032" y="803"/>
                  </a:lnTo>
                  <a:lnTo>
                    <a:pt x="1031" y="805"/>
                  </a:lnTo>
                  <a:lnTo>
                    <a:pt x="1030" y="806"/>
                  </a:lnTo>
                  <a:lnTo>
                    <a:pt x="1029" y="806"/>
                  </a:lnTo>
                  <a:lnTo>
                    <a:pt x="1025" y="810"/>
                  </a:lnTo>
                  <a:lnTo>
                    <a:pt x="1024" y="810"/>
                  </a:lnTo>
                  <a:lnTo>
                    <a:pt x="1024" y="810"/>
                  </a:lnTo>
                  <a:lnTo>
                    <a:pt x="1021" y="810"/>
                  </a:lnTo>
                  <a:lnTo>
                    <a:pt x="1021" y="811"/>
                  </a:lnTo>
                  <a:lnTo>
                    <a:pt x="1014" y="811"/>
                  </a:lnTo>
                  <a:lnTo>
                    <a:pt x="1014" y="811"/>
                  </a:lnTo>
                  <a:lnTo>
                    <a:pt x="1012" y="811"/>
                  </a:lnTo>
                  <a:lnTo>
                    <a:pt x="1011" y="811"/>
                  </a:lnTo>
                  <a:lnTo>
                    <a:pt x="1011" y="811"/>
                  </a:lnTo>
                  <a:lnTo>
                    <a:pt x="1003" y="811"/>
                  </a:lnTo>
                  <a:lnTo>
                    <a:pt x="1002" y="810"/>
                  </a:lnTo>
                  <a:lnTo>
                    <a:pt x="1001" y="810"/>
                  </a:lnTo>
                  <a:lnTo>
                    <a:pt x="999" y="809"/>
                  </a:lnTo>
                  <a:lnTo>
                    <a:pt x="998" y="809"/>
                  </a:lnTo>
                  <a:lnTo>
                    <a:pt x="997" y="809"/>
                  </a:lnTo>
                  <a:lnTo>
                    <a:pt x="994" y="807"/>
                  </a:lnTo>
                  <a:lnTo>
                    <a:pt x="993" y="807"/>
                  </a:lnTo>
                  <a:lnTo>
                    <a:pt x="992" y="806"/>
                  </a:lnTo>
                  <a:lnTo>
                    <a:pt x="990" y="806"/>
                  </a:lnTo>
                  <a:lnTo>
                    <a:pt x="989" y="805"/>
                  </a:lnTo>
                  <a:lnTo>
                    <a:pt x="982" y="805"/>
                  </a:lnTo>
                  <a:lnTo>
                    <a:pt x="982" y="805"/>
                  </a:lnTo>
                  <a:lnTo>
                    <a:pt x="980" y="805"/>
                  </a:lnTo>
                  <a:lnTo>
                    <a:pt x="980" y="805"/>
                  </a:lnTo>
                  <a:lnTo>
                    <a:pt x="978" y="805"/>
                  </a:lnTo>
                  <a:lnTo>
                    <a:pt x="976" y="806"/>
                  </a:lnTo>
                  <a:lnTo>
                    <a:pt x="971" y="806"/>
                  </a:lnTo>
                  <a:lnTo>
                    <a:pt x="971" y="807"/>
                  </a:lnTo>
                  <a:lnTo>
                    <a:pt x="970" y="807"/>
                  </a:lnTo>
                  <a:lnTo>
                    <a:pt x="969" y="807"/>
                  </a:lnTo>
                  <a:lnTo>
                    <a:pt x="967" y="807"/>
                  </a:lnTo>
                  <a:lnTo>
                    <a:pt x="966" y="808"/>
                  </a:lnTo>
                  <a:lnTo>
                    <a:pt x="964" y="808"/>
                  </a:lnTo>
                  <a:lnTo>
                    <a:pt x="964" y="808"/>
                  </a:lnTo>
                  <a:lnTo>
                    <a:pt x="962" y="808"/>
                  </a:lnTo>
                  <a:lnTo>
                    <a:pt x="962" y="809"/>
                  </a:lnTo>
                  <a:lnTo>
                    <a:pt x="960" y="809"/>
                  </a:lnTo>
                  <a:lnTo>
                    <a:pt x="958" y="810"/>
                  </a:lnTo>
                  <a:lnTo>
                    <a:pt x="957" y="810"/>
                  </a:lnTo>
                  <a:lnTo>
                    <a:pt x="956" y="811"/>
                  </a:lnTo>
                  <a:lnTo>
                    <a:pt x="953" y="811"/>
                  </a:lnTo>
                  <a:lnTo>
                    <a:pt x="952" y="812"/>
                  </a:lnTo>
                  <a:lnTo>
                    <a:pt x="951" y="812"/>
                  </a:lnTo>
                  <a:lnTo>
                    <a:pt x="949" y="812"/>
                  </a:lnTo>
                  <a:lnTo>
                    <a:pt x="946" y="812"/>
                  </a:lnTo>
                  <a:lnTo>
                    <a:pt x="945" y="813"/>
                  </a:lnTo>
                  <a:lnTo>
                    <a:pt x="940" y="816"/>
                  </a:lnTo>
                  <a:lnTo>
                    <a:pt x="937" y="816"/>
                  </a:lnTo>
                  <a:lnTo>
                    <a:pt x="937" y="816"/>
                  </a:lnTo>
                  <a:lnTo>
                    <a:pt x="932" y="816"/>
                  </a:lnTo>
                  <a:lnTo>
                    <a:pt x="931" y="817"/>
                  </a:lnTo>
                  <a:lnTo>
                    <a:pt x="931" y="816"/>
                  </a:lnTo>
                  <a:lnTo>
                    <a:pt x="929" y="816"/>
                  </a:lnTo>
                  <a:lnTo>
                    <a:pt x="928" y="815"/>
                  </a:lnTo>
                  <a:lnTo>
                    <a:pt x="927" y="815"/>
                  </a:lnTo>
                  <a:lnTo>
                    <a:pt x="925" y="815"/>
                  </a:lnTo>
                  <a:lnTo>
                    <a:pt x="924" y="816"/>
                  </a:lnTo>
                  <a:lnTo>
                    <a:pt x="922" y="816"/>
                  </a:lnTo>
                  <a:lnTo>
                    <a:pt x="922" y="816"/>
                  </a:lnTo>
                  <a:lnTo>
                    <a:pt x="919" y="816"/>
                  </a:lnTo>
                  <a:lnTo>
                    <a:pt x="918" y="817"/>
                  </a:lnTo>
                  <a:lnTo>
                    <a:pt x="917" y="817"/>
                  </a:lnTo>
                  <a:lnTo>
                    <a:pt x="917" y="816"/>
                  </a:lnTo>
                  <a:lnTo>
                    <a:pt x="915" y="816"/>
                  </a:lnTo>
                  <a:lnTo>
                    <a:pt x="915" y="816"/>
                  </a:lnTo>
                  <a:lnTo>
                    <a:pt x="910" y="816"/>
                  </a:lnTo>
                  <a:lnTo>
                    <a:pt x="908" y="817"/>
                  </a:lnTo>
                  <a:lnTo>
                    <a:pt x="907" y="817"/>
                  </a:lnTo>
                  <a:lnTo>
                    <a:pt x="907" y="817"/>
                  </a:lnTo>
                  <a:lnTo>
                    <a:pt x="905" y="819"/>
                  </a:lnTo>
                  <a:lnTo>
                    <a:pt x="904" y="821"/>
                  </a:lnTo>
                  <a:lnTo>
                    <a:pt x="902" y="823"/>
                  </a:lnTo>
                  <a:lnTo>
                    <a:pt x="901" y="823"/>
                  </a:lnTo>
                  <a:lnTo>
                    <a:pt x="899" y="823"/>
                  </a:lnTo>
                  <a:lnTo>
                    <a:pt x="897" y="822"/>
                  </a:lnTo>
                  <a:lnTo>
                    <a:pt x="897" y="822"/>
                  </a:lnTo>
                  <a:lnTo>
                    <a:pt x="897" y="822"/>
                  </a:lnTo>
                  <a:lnTo>
                    <a:pt x="898" y="823"/>
                  </a:lnTo>
                  <a:lnTo>
                    <a:pt x="898" y="824"/>
                  </a:lnTo>
                  <a:lnTo>
                    <a:pt x="897" y="824"/>
                  </a:lnTo>
                  <a:lnTo>
                    <a:pt x="896" y="824"/>
                  </a:lnTo>
                  <a:lnTo>
                    <a:pt x="895" y="824"/>
                  </a:lnTo>
                  <a:lnTo>
                    <a:pt x="889" y="824"/>
                  </a:lnTo>
                  <a:lnTo>
                    <a:pt x="888" y="824"/>
                  </a:lnTo>
                  <a:lnTo>
                    <a:pt x="887" y="823"/>
                  </a:lnTo>
                  <a:lnTo>
                    <a:pt x="884" y="823"/>
                  </a:lnTo>
                  <a:lnTo>
                    <a:pt x="884" y="823"/>
                  </a:lnTo>
                  <a:lnTo>
                    <a:pt x="880" y="822"/>
                  </a:lnTo>
                  <a:lnTo>
                    <a:pt x="880" y="822"/>
                  </a:lnTo>
                  <a:lnTo>
                    <a:pt x="878" y="822"/>
                  </a:lnTo>
                  <a:lnTo>
                    <a:pt x="877" y="822"/>
                  </a:lnTo>
                  <a:lnTo>
                    <a:pt x="876" y="823"/>
                  </a:lnTo>
                  <a:lnTo>
                    <a:pt x="873" y="823"/>
                  </a:lnTo>
                  <a:lnTo>
                    <a:pt x="870" y="824"/>
                  </a:lnTo>
                  <a:lnTo>
                    <a:pt x="868" y="825"/>
                  </a:lnTo>
                  <a:lnTo>
                    <a:pt x="866" y="825"/>
                  </a:lnTo>
                  <a:lnTo>
                    <a:pt x="864" y="826"/>
                  </a:lnTo>
                  <a:lnTo>
                    <a:pt x="862" y="829"/>
                  </a:lnTo>
                  <a:lnTo>
                    <a:pt x="860" y="832"/>
                  </a:lnTo>
                  <a:lnTo>
                    <a:pt x="860" y="832"/>
                  </a:lnTo>
                  <a:lnTo>
                    <a:pt x="859" y="835"/>
                  </a:lnTo>
                  <a:lnTo>
                    <a:pt x="858" y="835"/>
                  </a:lnTo>
                  <a:lnTo>
                    <a:pt x="857" y="836"/>
                  </a:lnTo>
                  <a:lnTo>
                    <a:pt x="854" y="836"/>
                  </a:lnTo>
                  <a:lnTo>
                    <a:pt x="852" y="835"/>
                  </a:lnTo>
                  <a:lnTo>
                    <a:pt x="849" y="835"/>
                  </a:lnTo>
                  <a:lnTo>
                    <a:pt x="849" y="835"/>
                  </a:lnTo>
                  <a:lnTo>
                    <a:pt x="845" y="835"/>
                  </a:lnTo>
                  <a:lnTo>
                    <a:pt x="844" y="834"/>
                  </a:lnTo>
                  <a:lnTo>
                    <a:pt x="842" y="834"/>
                  </a:lnTo>
                  <a:lnTo>
                    <a:pt x="842" y="834"/>
                  </a:lnTo>
                  <a:lnTo>
                    <a:pt x="835" y="834"/>
                  </a:lnTo>
                  <a:lnTo>
                    <a:pt x="835" y="834"/>
                  </a:lnTo>
                  <a:lnTo>
                    <a:pt x="834" y="834"/>
                  </a:lnTo>
                  <a:lnTo>
                    <a:pt x="833" y="836"/>
                  </a:lnTo>
                  <a:lnTo>
                    <a:pt x="832" y="836"/>
                  </a:lnTo>
                  <a:lnTo>
                    <a:pt x="830" y="838"/>
                  </a:lnTo>
                  <a:lnTo>
                    <a:pt x="828" y="839"/>
                  </a:lnTo>
                  <a:lnTo>
                    <a:pt x="826" y="841"/>
                  </a:lnTo>
                  <a:lnTo>
                    <a:pt x="825" y="842"/>
                  </a:lnTo>
                  <a:lnTo>
                    <a:pt x="823" y="843"/>
                  </a:lnTo>
                  <a:lnTo>
                    <a:pt x="820" y="845"/>
                  </a:lnTo>
                  <a:lnTo>
                    <a:pt x="819" y="845"/>
                  </a:lnTo>
                  <a:lnTo>
                    <a:pt x="818" y="846"/>
                  </a:lnTo>
                  <a:lnTo>
                    <a:pt x="817" y="848"/>
                  </a:lnTo>
                  <a:lnTo>
                    <a:pt x="817" y="849"/>
                  </a:lnTo>
                  <a:lnTo>
                    <a:pt x="816" y="850"/>
                  </a:lnTo>
                  <a:lnTo>
                    <a:pt x="814" y="851"/>
                  </a:lnTo>
                  <a:lnTo>
                    <a:pt x="813" y="851"/>
                  </a:lnTo>
                  <a:lnTo>
                    <a:pt x="811" y="852"/>
                  </a:lnTo>
                  <a:lnTo>
                    <a:pt x="811" y="854"/>
                  </a:lnTo>
                  <a:lnTo>
                    <a:pt x="808" y="856"/>
                  </a:lnTo>
                  <a:lnTo>
                    <a:pt x="807" y="856"/>
                  </a:lnTo>
                  <a:lnTo>
                    <a:pt x="806" y="858"/>
                  </a:lnTo>
                  <a:lnTo>
                    <a:pt x="802" y="860"/>
                  </a:lnTo>
                  <a:lnTo>
                    <a:pt x="800" y="861"/>
                  </a:lnTo>
                  <a:lnTo>
                    <a:pt x="799" y="861"/>
                  </a:lnTo>
                  <a:lnTo>
                    <a:pt x="798" y="863"/>
                  </a:lnTo>
                  <a:lnTo>
                    <a:pt x="797" y="865"/>
                  </a:lnTo>
                  <a:lnTo>
                    <a:pt x="796" y="865"/>
                  </a:lnTo>
                  <a:lnTo>
                    <a:pt x="796" y="865"/>
                  </a:lnTo>
                  <a:lnTo>
                    <a:pt x="795" y="865"/>
                  </a:lnTo>
                  <a:lnTo>
                    <a:pt x="794" y="865"/>
                  </a:lnTo>
                  <a:lnTo>
                    <a:pt x="793" y="865"/>
                  </a:lnTo>
                  <a:lnTo>
                    <a:pt x="792" y="864"/>
                  </a:lnTo>
                  <a:lnTo>
                    <a:pt x="789" y="864"/>
                  </a:lnTo>
                  <a:lnTo>
                    <a:pt x="787" y="865"/>
                  </a:lnTo>
                  <a:lnTo>
                    <a:pt x="786" y="865"/>
                  </a:lnTo>
                  <a:lnTo>
                    <a:pt x="785" y="866"/>
                  </a:lnTo>
                  <a:lnTo>
                    <a:pt x="776" y="866"/>
                  </a:lnTo>
                  <a:lnTo>
                    <a:pt x="774" y="867"/>
                  </a:lnTo>
                  <a:lnTo>
                    <a:pt x="774" y="868"/>
                  </a:lnTo>
                  <a:lnTo>
                    <a:pt x="773" y="868"/>
                  </a:lnTo>
                  <a:lnTo>
                    <a:pt x="772" y="869"/>
                  </a:lnTo>
                  <a:lnTo>
                    <a:pt x="770" y="872"/>
                  </a:lnTo>
                  <a:lnTo>
                    <a:pt x="770" y="873"/>
                  </a:lnTo>
                  <a:lnTo>
                    <a:pt x="769" y="873"/>
                  </a:lnTo>
                  <a:lnTo>
                    <a:pt x="769" y="874"/>
                  </a:lnTo>
                  <a:lnTo>
                    <a:pt x="769" y="875"/>
                  </a:lnTo>
                  <a:lnTo>
                    <a:pt x="769" y="875"/>
                  </a:lnTo>
                  <a:lnTo>
                    <a:pt x="768" y="877"/>
                  </a:lnTo>
                  <a:lnTo>
                    <a:pt x="765" y="880"/>
                  </a:lnTo>
                  <a:lnTo>
                    <a:pt x="764" y="883"/>
                  </a:lnTo>
                  <a:lnTo>
                    <a:pt x="762" y="885"/>
                  </a:lnTo>
                  <a:lnTo>
                    <a:pt x="762" y="886"/>
                  </a:lnTo>
                  <a:lnTo>
                    <a:pt x="761" y="889"/>
                  </a:lnTo>
                  <a:lnTo>
                    <a:pt x="761" y="891"/>
                  </a:lnTo>
                  <a:lnTo>
                    <a:pt x="760" y="891"/>
                  </a:lnTo>
                  <a:lnTo>
                    <a:pt x="760" y="892"/>
                  </a:lnTo>
                  <a:lnTo>
                    <a:pt x="760" y="894"/>
                  </a:lnTo>
                  <a:lnTo>
                    <a:pt x="759" y="896"/>
                  </a:lnTo>
                  <a:lnTo>
                    <a:pt x="759" y="897"/>
                  </a:lnTo>
                  <a:lnTo>
                    <a:pt x="760" y="897"/>
                  </a:lnTo>
                  <a:lnTo>
                    <a:pt x="759" y="899"/>
                  </a:lnTo>
                  <a:lnTo>
                    <a:pt x="758" y="899"/>
                  </a:lnTo>
                  <a:lnTo>
                    <a:pt x="757" y="900"/>
                  </a:lnTo>
                  <a:lnTo>
                    <a:pt x="756" y="901"/>
                  </a:lnTo>
                  <a:lnTo>
                    <a:pt x="754" y="902"/>
                  </a:lnTo>
                  <a:lnTo>
                    <a:pt x="752" y="903"/>
                  </a:lnTo>
                  <a:lnTo>
                    <a:pt x="751" y="905"/>
                  </a:lnTo>
                  <a:lnTo>
                    <a:pt x="751" y="911"/>
                  </a:lnTo>
                  <a:lnTo>
                    <a:pt x="748" y="914"/>
                  </a:lnTo>
                  <a:lnTo>
                    <a:pt x="748" y="916"/>
                  </a:lnTo>
                  <a:lnTo>
                    <a:pt x="746" y="918"/>
                  </a:lnTo>
                  <a:lnTo>
                    <a:pt x="746" y="919"/>
                  </a:lnTo>
                  <a:lnTo>
                    <a:pt x="744" y="921"/>
                  </a:lnTo>
                  <a:lnTo>
                    <a:pt x="742" y="921"/>
                  </a:lnTo>
                  <a:lnTo>
                    <a:pt x="742" y="922"/>
                  </a:lnTo>
                  <a:lnTo>
                    <a:pt x="741" y="922"/>
                  </a:lnTo>
                  <a:lnTo>
                    <a:pt x="739" y="922"/>
                  </a:lnTo>
                  <a:lnTo>
                    <a:pt x="737" y="924"/>
                  </a:lnTo>
                  <a:lnTo>
                    <a:pt x="736" y="925"/>
                  </a:lnTo>
                  <a:lnTo>
                    <a:pt x="734" y="926"/>
                  </a:lnTo>
                  <a:lnTo>
                    <a:pt x="734" y="927"/>
                  </a:lnTo>
                  <a:lnTo>
                    <a:pt x="734" y="927"/>
                  </a:lnTo>
                  <a:lnTo>
                    <a:pt x="734" y="930"/>
                  </a:lnTo>
                  <a:lnTo>
                    <a:pt x="734" y="931"/>
                  </a:lnTo>
                  <a:lnTo>
                    <a:pt x="733" y="933"/>
                  </a:lnTo>
                  <a:lnTo>
                    <a:pt x="733" y="934"/>
                  </a:lnTo>
                  <a:lnTo>
                    <a:pt x="733" y="934"/>
                  </a:lnTo>
                  <a:lnTo>
                    <a:pt x="728" y="940"/>
                  </a:lnTo>
                  <a:lnTo>
                    <a:pt x="726" y="941"/>
                  </a:lnTo>
                  <a:lnTo>
                    <a:pt x="725" y="942"/>
                  </a:lnTo>
                  <a:lnTo>
                    <a:pt x="724" y="944"/>
                  </a:lnTo>
                  <a:lnTo>
                    <a:pt x="723" y="944"/>
                  </a:lnTo>
                  <a:lnTo>
                    <a:pt x="723" y="945"/>
                  </a:lnTo>
                  <a:lnTo>
                    <a:pt x="720" y="947"/>
                  </a:lnTo>
                  <a:lnTo>
                    <a:pt x="718" y="947"/>
                  </a:lnTo>
                  <a:lnTo>
                    <a:pt x="716" y="947"/>
                  </a:lnTo>
                  <a:lnTo>
                    <a:pt x="715" y="947"/>
                  </a:lnTo>
                  <a:lnTo>
                    <a:pt x="714" y="949"/>
                  </a:lnTo>
                  <a:lnTo>
                    <a:pt x="713" y="949"/>
                  </a:lnTo>
                  <a:lnTo>
                    <a:pt x="712" y="950"/>
                  </a:lnTo>
                  <a:lnTo>
                    <a:pt x="710" y="951"/>
                  </a:lnTo>
                  <a:lnTo>
                    <a:pt x="708" y="952"/>
                  </a:lnTo>
                  <a:lnTo>
                    <a:pt x="706" y="954"/>
                  </a:lnTo>
                  <a:lnTo>
                    <a:pt x="705" y="956"/>
                  </a:lnTo>
                  <a:lnTo>
                    <a:pt x="704" y="957"/>
                  </a:lnTo>
                  <a:lnTo>
                    <a:pt x="703" y="957"/>
                  </a:lnTo>
                  <a:lnTo>
                    <a:pt x="702" y="958"/>
                  </a:lnTo>
                  <a:lnTo>
                    <a:pt x="701" y="958"/>
                  </a:lnTo>
                  <a:lnTo>
                    <a:pt x="701" y="958"/>
                  </a:lnTo>
                  <a:lnTo>
                    <a:pt x="700" y="958"/>
                  </a:lnTo>
                  <a:lnTo>
                    <a:pt x="698" y="959"/>
                  </a:lnTo>
                  <a:lnTo>
                    <a:pt x="698" y="960"/>
                  </a:lnTo>
                  <a:lnTo>
                    <a:pt x="697" y="961"/>
                  </a:lnTo>
                  <a:lnTo>
                    <a:pt x="692" y="961"/>
                  </a:lnTo>
                  <a:lnTo>
                    <a:pt x="691" y="960"/>
                  </a:lnTo>
                  <a:lnTo>
                    <a:pt x="689" y="960"/>
                  </a:lnTo>
                  <a:lnTo>
                    <a:pt x="689" y="960"/>
                  </a:lnTo>
                  <a:lnTo>
                    <a:pt x="688" y="960"/>
                  </a:lnTo>
                  <a:lnTo>
                    <a:pt x="687" y="959"/>
                  </a:lnTo>
                  <a:lnTo>
                    <a:pt x="684" y="958"/>
                  </a:lnTo>
                  <a:lnTo>
                    <a:pt x="682" y="957"/>
                  </a:lnTo>
                  <a:lnTo>
                    <a:pt x="681" y="957"/>
                  </a:lnTo>
                  <a:lnTo>
                    <a:pt x="678" y="954"/>
                  </a:lnTo>
                  <a:lnTo>
                    <a:pt x="676" y="954"/>
                  </a:lnTo>
                  <a:lnTo>
                    <a:pt x="675" y="953"/>
                  </a:lnTo>
                  <a:lnTo>
                    <a:pt x="674" y="953"/>
                  </a:lnTo>
                  <a:lnTo>
                    <a:pt x="673" y="953"/>
                  </a:lnTo>
                  <a:lnTo>
                    <a:pt x="670" y="949"/>
                  </a:lnTo>
                  <a:lnTo>
                    <a:pt x="670" y="948"/>
                  </a:lnTo>
                  <a:lnTo>
                    <a:pt x="670" y="948"/>
                  </a:lnTo>
                  <a:lnTo>
                    <a:pt x="670" y="945"/>
                  </a:lnTo>
                  <a:lnTo>
                    <a:pt x="669" y="944"/>
                  </a:lnTo>
                  <a:lnTo>
                    <a:pt x="669" y="944"/>
                  </a:lnTo>
                  <a:lnTo>
                    <a:pt x="668" y="943"/>
                  </a:lnTo>
                  <a:lnTo>
                    <a:pt x="666" y="943"/>
                  </a:lnTo>
                  <a:lnTo>
                    <a:pt x="665" y="942"/>
                  </a:lnTo>
                  <a:lnTo>
                    <a:pt x="666" y="941"/>
                  </a:lnTo>
                  <a:lnTo>
                    <a:pt x="666" y="940"/>
                  </a:lnTo>
                  <a:lnTo>
                    <a:pt x="667" y="939"/>
                  </a:lnTo>
                  <a:lnTo>
                    <a:pt x="667" y="937"/>
                  </a:lnTo>
                  <a:lnTo>
                    <a:pt x="670" y="935"/>
                  </a:lnTo>
                  <a:lnTo>
                    <a:pt x="668" y="934"/>
                  </a:lnTo>
                  <a:lnTo>
                    <a:pt x="667" y="933"/>
                  </a:lnTo>
                  <a:lnTo>
                    <a:pt x="667" y="931"/>
                  </a:lnTo>
                  <a:lnTo>
                    <a:pt x="669" y="930"/>
                  </a:lnTo>
                  <a:lnTo>
                    <a:pt x="670" y="929"/>
                  </a:lnTo>
                  <a:lnTo>
                    <a:pt x="669" y="928"/>
                  </a:lnTo>
                  <a:lnTo>
                    <a:pt x="669" y="927"/>
                  </a:lnTo>
                  <a:lnTo>
                    <a:pt x="669" y="926"/>
                  </a:lnTo>
                  <a:lnTo>
                    <a:pt x="669" y="925"/>
                  </a:lnTo>
                  <a:lnTo>
                    <a:pt x="671" y="922"/>
                  </a:lnTo>
                  <a:lnTo>
                    <a:pt x="671" y="919"/>
                  </a:lnTo>
                  <a:lnTo>
                    <a:pt x="669" y="916"/>
                  </a:lnTo>
                  <a:lnTo>
                    <a:pt x="669" y="913"/>
                  </a:lnTo>
                  <a:lnTo>
                    <a:pt x="669" y="912"/>
                  </a:lnTo>
                  <a:lnTo>
                    <a:pt x="667" y="910"/>
                  </a:lnTo>
                  <a:lnTo>
                    <a:pt x="668" y="909"/>
                  </a:lnTo>
                  <a:lnTo>
                    <a:pt x="669" y="909"/>
                  </a:lnTo>
                  <a:lnTo>
                    <a:pt x="670" y="909"/>
                  </a:lnTo>
                  <a:lnTo>
                    <a:pt x="671" y="909"/>
                  </a:lnTo>
                  <a:lnTo>
                    <a:pt x="672" y="909"/>
                  </a:lnTo>
                  <a:lnTo>
                    <a:pt x="673" y="907"/>
                  </a:lnTo>
                  <a:lnTo>
                    <a:pt x="675" y="906"/>
                  </a:lnTo>
                  <a:lnTo>
                    <a:pt x="675" y="906"/>
                  </a:lnTo>
                  <a:lnTo>
                    <a:pt x="677" y="904"/>
                  </a:lnTo>
                  <a:lnTo>
                    <a:pt x="679" y="903"/>
                  </a:lnTo>
                  <a:lnTo>
                    <a:pt x="679" y="902"/>
                  </a:lnTo>
                  <a:lnTo>
                    <a:pt x="680" y="902"/>
                  </a:lnTo>
                  <a:lnTo>
                    <a:pt x="682" y="900"/>
                  </a:lnTo>
                  <a:lnTo>
                    <a:pt x="682" y="900"/>
                  </a:lnTo>
                  <a:lnTo>
                    <a:pt x="684" y="898"/>
                  </a:lnTo>
                  <a:lnTo>
                    <a:pt x="685" y="894"/>
                  </a:lnTo>
                  <a:lnTo>
                    <a:pt x="686" y="893"/>
                  </a:lnTo>
                  <a:lnTo>
                    <a:pt x="686" y="893"/>
                  </a:lnTo>
                  <a:lnTo>
                    <a:pt x="688" y="891"/>
                  </a:lnTo>
                  <a:lnTo>
                    <a:pt x="691" y="885"/>
                  </a:lnTo>
                  <a:lnTo>
                    <a:pt x="692" y="882"/>
                  </a:lnTo>
                  <a:lnTo>
                    <a:pt x="693" y="880"/>
                  </a:lnTo>
                  <a:lnTo>
                    <a:pt x="693" y="878"/>
                  </a:lnTo>
                  <a:lnTo>
                    <a:pt x="694" y="877"/>
                  </a:lnTo>
                  <a:lnTo>
                    <a:pt x="695" y="870"/>
                  </a:lnTo>
                  <a:lnTo>
                    <a:pt x="696" y="869"/>
                  </a:lnTo>
                  <a:lnTo>
                    <a:pt x="696" y="867"/>
                  </a:lnTo>
                  <a:lnTo>
                    <a:pt x="696" y="867"/>
                  </a:lnTo>
                  <a:lnTo>
                    <a:pt x="697" y="863"/>
                  </a:lnTo>
                  <a:lnTo>
                    <a:pt x="697" y="862"/>
                  </a:lnTo>
                  <a:lnTo>
                    <a:pt x="697" y="857"/>
                  </a:lnTo>
                  <a:lnTo>
                    <a:pt x="698" y="857"/>
                  </a:lnTo>
                  <a:lnTo>
                    <a:pt x="698" y="852"/>
                  </a:lnTo>
                  <a:lnTo>
                    <a:pt x="698" y="851"/>
                  </a:lnTo>
                  <a:lnTo>
                    <a:pt x="698" y="850"/>
                  </a:lnTo>
                  <a:lnTo>
                    <a:pt x="699" y="849"/>
                  </a:lnTo>
                  <a:lnTo>
                    <a:pt x="699" y="847"/>
                  </a:lnTo>
                  <a:lnTo>
                    <a:pt x="700" y="846"/>
                  </a:lnTo>
                  <a:lnTo>
                    <a:pt x="700" y="842"/>
                  </a:lnTo>
                  <a:lnTo>
                    <a:pt x="701" y="841"/>
                  </a:lnTo>
                  <a:lnTo>
                    <a:pt x="701" y="838"/>
                  </a:lnTo>
                  <a:lnTo>
                    <a:pt x="702" y="837"/>
                  </a:lnTo>
                  <a:lnTo>
                    <a:pt x="702" y="836"/>
                  </a:lnTo>
                  <a:lnTo>
                    <a:pt x="702" y="835"/>
                  </a:lnTo>
                  <a:lnTo>
                    <a:pt x="702" y="832"/>
                  </a:lnTo>
                  <a:lnTo>
                    <a:pt x="703" y="831"/>
                  </a:lnTo>
                  <a:lnTo>
                    <a:pt x="703" y="828"/>
                  </a:lnTo>
                  <a:lnTo>
                    <a:pt x="703" y="827"/>
                  </a:lnTo>
                  <a:lnTo>
                    <a:pt x="703" y="823"/>
                  </a:lnTo>
                  <a:lnTo>
                    <a:pt x="704" y="822"/>
                  </a:lnTo>
                  <a:lnTo>
                    <a:pt x="704" y="814"/>
                  </a:lnTo>
                  <a:lnTo>
                    <a:pt x="703" y="814"/>
                  </a:lnTo>
                  <a:lnTo>
                    <a:pt x="703" y="809"/>
                  </a:lnTo>
                  <a:lnTo>
                    <a:pt x="703" y="808"/>
                  </a:lnTo>
                  <a:lnTo>
                    <a:pt x="703" y="807"/>
                  </a:lnTo>
                  <a:lnTo>
                    <a:pt x="701" y="804"/>
                  </a:lnTo>
                  <a:lnTo>
                    <a:pt x="701" y="800"/>
                  </a:lnTo>
                  <a:lnTo>
                    <a:pt x="700" y="798"/>
                  </a:lnTo>
                  <a:lnTo>
                    <a:pt x="700" y="798"/>
                  </a:lnTo>
                  <a:lnTo>
                    <a:pt x="698" y="794"/>
                  </a:lnTo>
                  <a:lnTo>
                    <a:pt x="698" y="792"/>
                  </a:lnTo>
                  <a:lnTo>
                    <a:pt x="694" y="785"/>
                  </a:lnTo>
                  <a:lnTo>
                    <a:pt x="693" y="785"/>
                  </a:lnTo>
                  <a:lnTo>
                    <a:pt x="690" y="782"/>
                  </a:lnTo>
                  <a:lnTo>
                    <a:pt x="690" y="781"/>
                  </a:lnTo>
                  <a:lnTo>
                    <a:pt x="684" y="776"/>
                  </a:lnTo>
                  <a:lnTo>
                    <a:pt x="682" y="775"/>
                  </a:lnTo>
                  <a:lnTo>
                    <a:pt x="681" y="777"/>
                  </a:lnTo>
                  <a:lnTo>
                    <a:pt x="680" y="777"/>
                  </a:lnTo>
                  <a:lnTo>
                    <a:pt x="678" y="775"/>
                  </a:lnTo>
                  <a:lnTo>
                    <a:pt x="676" y="772"/>
                  </a:lnTo>
                  <a:lnTo>
                    <a:pt x="676" y="770"/>
                  </a:lnTo>
                  <a:lnTo>
                    <a:pt x="676" y="770"/>
                  </a:lnTo>
                  <a:lnTo>
                    <a:pt x="675" y="768"/>
                  </a:lnTo>
                  <a:lnTo>
                    <a:pt x="675" y="767"/>
                  </a:lnTo>
                  <a:lnTo>
                    <a:pt x="674" y="765"/>
                  </a:lnTo>
                  <a:lnTo>
                    <a:pt x="673" y="764"/>
                  </a:lnTo>
                  <a:lnTo>
                    <a:pt x="673" y="762"/>
                  </a:lnTo>
                  <a:lnTo>
                    <a:pt x="675" y="759"/>
                  </a:lnTo>
                  <a:lnTo>
                    <a:pt x="676" y="756"/>
                  </a:lnTo>
                  <a:lnTo>
                    <a:pt x="677" y="755"/>
                  </a:lnTo>
                  <a:lnTo>
                    <a:pt x="678" y="751"/>
                  </a:lnTo>
                  <a:lnTo>
                    <a:pt x="679" y="750"/>
                  </a:lnTo>
                  <a:lnTo>
                    <a:pt x="679" y="749"/>
                  </a:lnTo>
                  <a:lnTo>
                    <a:pt x="681" y="747"/>
                  </a:lnTo>
                  <a:lnTo>
                    <a:pt x="682" y="745"/>
                  </a:lnTo>
                  <a:lnTo>
                    <a:pt x="684" y="743"/>
                  </a:lnTo>
                  <a:lnTo>
                    <a:pt x="684" y="742"/>
                  </a:lnTo>
                  <a:lnTo>
                    <a:pt x="685" y="740"/>
                  </a:lnTo>
                  <a:lnTo>
                    <a:pt x="685" y="739"/>
                  </a:lnTo>
                  <a:lnTo>
                    <a:pt x="685" y="737"/>
                  </a:lnTo>
                  <a:lnTo>
                    <a:pt x="685" y="736"/>
                  </a:lnTo>
                  <a:lnTo>
                    <a:pt x="687" y="735"/>
                  </a:lnTo>
                  <a:lnTo>
                    <a:pt x="686" y="734"/>
                  </a:lnTo>
                  <a:lnTo>
                    <a:pt x="686" y="732"/>
                  </a:lnTo>
                  <a:lnTo>
                    <a:pt x="686" y="732"/>
                  </a:lnTo>
                  <a:lnTo>
                    <a:pt x="686" y="730"/>
                  </a:lnTo>
                  <a:lnTo>
                    <a:pt x="686" y="729"/>
                  </a:lnTo>
                  <a:lnTo>
                    <a:pt x="686" y="727"/>
                  </a:lnTo>
                  <a:lnTo>
                    <a:pt x="687" y="727"/>
                  </a:lnTo>
                  <a:lnTo>
                    <a:pt x="688" y="724"/>
                  </a:lnTo>
                  <a:lnTo>
                    <a:pt x="689" y="721"/>
                  </a:lnTo>
                  <a:lnTo>
                    <a:pt x="690" y="720"/>
                  </a:lnTo>
                  <a:lnTo>
                    <a:pt x="690" y="718"/>
                  </a:lnTo>
                  <a:lnTo>
                    <a:pt x="690" y="718"/>
                  </a:lnTo>
                  <a:lnTo>
                    <a:pt x="691" y="715"/>
                  </a:lnTo>
                  <a:lnTo>
                    <a:pt x="692" y="713"/>
                  </a:lnTo>
                  <a:lnTo>
                    <a:pt x="693" y="709"/>
                  </a:lnTo>
                  <a:lnTo>
                    <a:pt x="695" y="705"/>
                  </a:lnTo>
                  <a:lnTo>
                    <a:pt x="696" y="704"/>
                  </a:lnTo>
                  <a:lnTo>
                    <a:pt x="697" y="703"/>
                  </a:lnTo>
                  <a:lnTo>
                    <a:pt x="698" y="698"/>
                  </a:lnTo>
                  <a:lnTo>
                    <a:pt x="699" y="696"/>
                  </a:lnTo>
                  <a:lnTo>
                    <a:pt x="699" y="695"/>
                  </a:lnTo>
                  <a:lnTo>
                    <a:pt x="701" y="691"/>
                  </a:lnTo>
                  <a:lnTo>
                    <a:pt x="701" y="691"/>
                  </a:lnTo>
                  <a:lnTo>
                    <a:pt x="702" y="690"/>
                  </a:lnTo>
                  <a:lnTo>
                    <a:pt x="702" y="689"/>
                  </a:lnTo>
                  <a:lnTo>
                    <a:pt x="703" y="686"/>
                  </a:lnTo>
                  <a:lnTo>
                    <a:pt x="703" y="684"/>
                  </a:lnTo>
                  <a:lnTo>
                    <a:pt x="704" y="684"/>
                  </a:lnTo>
                  <a:lnTo>
                    <a:pt x="704" y="682"/>
                  </a:lnTo>
                  <a:lnTo>
                    <a:pt x="705" y="681"/>
                  </a:lnTo>
                  <a:lnTo>
                    <a:pt x="705" y="679"/>
                  </a:lnTo>
                  <a:lnTo>
                    <a:pt x="705" y="677"/>
                  </a:lnTo>
                  <a:lnTo>
                    <a:pt x="706" y="673"/>
                  </a:lnTo>
                  <a:lnTo>
                    <a:pt x="706" y="673"/>
                  </a:lnTo>
                  <a:lnTo>
                    <a:pt x="706" y="669"/>
                  </a:lnTo>
                  <a:lnTo>
                    <a:pt x="707" y="669"/>
                  </a:lnTo>
                  <a:lnTo>
                    <a:pt x="707" y="667"/>
                  </a:lnTo>
                  <a:lnTo>
                    <a:pt x="709" y="665"/>
                  </a:lnTo>
                  <a:lnTo>
                    <a:pt x="711" y="662"/>
                  </a:lnTo>
                  <a:lnTo>
                    <a:pt x="714" y="658"/>
                  </a:lnTo>
                  <a:lnTo>
                    <a:pt x="715" y="655"/>
                  </a:lnTo>
                  <a:lnTo>
                    <a:pt x="717" y="653"/>
                  </a:lnTo>
                  <a:lnTo>
                    <a:pt x="718" y="653"/>
                  </a:lnTo>
                  <a:lnTo>
                    <a:pt x="718" y="652"/>
                  </a:lnTo>
                  <a:lnTo>
                    <a:pt x="727" y="643"/>
                  </a:lnTo>
                  <a:lnTo>
                    <a:pt x="728" y="642"/>
                  </a:lnTo>
                  <a:lnTo>
                    <a:pt x="729" y="640"/>
                  </a:lnTo>
                  <a:lnTo>
                    <a:pt x="732" y="635"/>
                  </a:lnTo>
                  <a:lnTo>
                    <a:pt x="736" y="631"/>
                  </a:lnTo>
                  <a:lnTo>
                    <a:pt x="736" y="631"/>
                  </a:lnTo>
                  <a:lnTo>
                    <a:pt x="737" y="629"/>
                  </a:lnTo>
                  <a:lnTo>
                    <a:pt x="737" y="628"/>
                  </a:lnTo>
                  <a:lnTo>
                    <a:pt x="738" y="627"/>
                  </a:lnTo>
                  <a:lnTo>
                    <a:pt x="739" y="626"/>
                  </a:lnTo>
                  <a:lnTo>
                    <a:pt x="739" y="626"/>
                  </a:lnTo>
                  <a:lnTo>
                    <a:pt x="740" y="625"/>
                  </a:lnTo>
                  <a:lnTo>
                    <a:pt x="740" y="624"/>
                  </a:lnTo>
                  <a:lnTo>
                    <a:pt x="739" y="624"/>
                  </a:lnTo>
                  <a:lnTo>
                    <a:pt x="739" y="622"/>
                  </a:lnTo>
                  <a:lnTo>
                    <a:pt x="739" y="621"/>
                  </a:lnTo>
                  <a:lnTo>
                    <a:pt x="739" y="620"/>
                  </a:lnTo>
                  <a:lnTo>
                    <a:pt x="740" y="618"/>
                  </a:lnTo>
                  <a:lnTo>
                    <a:pt x="740" y="617"/>
                  </a:lnTo>
                  <a:lnTo>
                    <a:pt x="741" y="615"/>
                  </a:lnTo>
                  <a:lnTo>
                    <a:pt x="745" y="611"/>
                  </a:lnTo>
                  <a:lnTo>
                    <a:pt x="746" y="611"/>
                  </a:lnTo>
                  <a:lnTo>
                    <a:pt x="747" y="610"/>
                  </a:lnTo>
                  <a:lnTo>
                    <a:pt x="748" y="609"/>
                  </a:lnTo>
                  <a:lnTo>
                    <a:pt x="748" y="607"/>
                  </a:lnTo>
                  <a:lnTo>
                    <a:pt x="747" y="606"/>
                  </a:lnTo>
                  <a:lnTo>
                    <a:pt x="747" y="604"/>
                  </a:lnTo>
                  <a:lnTo>
                    <a:pt x="746" y="603"/>
                  </a:lnTo>
                  <a:lnTo>
                    <a:pt x="746" y="601"/>
                  </a:lnTo>
                  <a:lnTo>
                    <a:pt x="745" y="601"/>
                  </a:lnTo>
                  <a:lnTo>
                    <a:pt x="745" y="599"/>
                  </a:lnTo>
                  <a:lnTo>
                    <a:pt x="745" y="599"/>
                  </a:lnTo>
                  <a:lnTo>
                    <a:pt x="745" y="597"/>
                  </a:lnTo>
                  <a:lnTo>
                    <a:pt x="744" y="597"/>
                  </a:lnTo>
                  <a:lnTo>
                    <a:pt x="744" y="595"/>
                  </a:lnTo>
                  <a:lnTo>
                    <a:pt x="743" y="593"/>
                  </a:lnTo>
                  <a:lnTo>
                    <a:pt x="743" y="591"/>
                  </a:lnTo>
                  <a:lnTo>
                    <a:pt x="742" y="588"/>
                  </a:lnTo>
                  <a:lnTo>
                    <a:pt x="742" y="586"/>
                  </a:lnTo>
                  <a:lnTo>
                    <a:pt x="741" y="586"/>
                  </a:lnTo>
                  <a:lnTo>
                    <a:pt x="741" y="585"/>
                  </a:lnTo>
                  <a:lnTo>
                    <a:pt x="741" y="584"/>
                  </a:lnTo>
                  <a:lnTo>
                    <a:pt x="742" y="583"/>
                  </a:lnTo>
                  <a:lnTo>
                    <a:pt x="742" y="578"/>
                  </a:lnTo>
                  <a:lnTo>
                    <a:pt x="743" y="577"/>
                  </a:lnTo>
                  <a:lnTo>
                    <a:pt x="743" y="576"/>
                  </a:lnTo>
                  <a:lnTo>
                    <a:pt x="743" y="576"/>
                  </a:lnTo>
                  <a:lnTo>
                    <a:pt x="743" y="570"/>
                  </a:lnTo>
                  <a:lnTo>
                    <a:pt x="739" y="564"/>
                  </a:lnTo>
                  <a:lnTo>
                    <a:pt x="739" y="563"/>
                  </a:lnTo>
                  <a:lnTo>
                    <a:pt x="739" y="562"/>
                  </a:lnTo>
                  <a:lnTo>
                    <a:pt x="739" y="557"/>
                  </a:lnTo>
                  <a:lnTo>
                    <a:pt x="739" y="556"/>
                  </a:lnTo>
                  <a:lnTo>
                    <a:pt x="739" y="538"/>
                  </a:lnTo>
                  <a:lnTo>
                    <a:pt x="739" y="538"/>
                  </a:lnTo>
                  <a:lnTo>
                    <a:pt x="739" y="536"/>
                  </a:lnTo>
                  <a:lnTo>
                    <a:pt x="738" y="536"/>
                  </a:lnTo>
                  <a:lnTo>
                    <a:pt x="738" y="533"/>
                  </a:lnTo>
                  <a:lnTo>
                    <a:pt x="738" y="533"/>
                  </a:lnTo>
                  <a:lnTo>
                    <a:pt x="738" y="531"/>
                  </a:lnTo>
                  <a:lnTo>
                    <a:pt x="737" y="531"/>
                  </a:lnTo>
                  <a:lnTo>
                    <a:pt x="737" y="527"/>
                  </a:lnTo>
                  <a:lnTo>
                    <a:pt x="737" y="526"/>
                  </a:lnTo>
                  <a:lnTo>
                    <a:pt x="737" y="522"/>
                  </a:lnTo>
                  <a:lnTo>
                    <a:pt x="736" y="522"/>
                  </a:lnTo>
                  <a:lnTo>
                    <a:pt x="736" y="521"/>
                  </a:lnTo>
                  <a:lnTo>
                    <a:pt x="736" y="520"/>
                  </a:lnTo>
                  <a:lnTo>
                    <a:pt x="736" y="518"/>
                  </a:lnTo>
                  <a:lnTo>
                    <a:pt x="737" y="517"/>
                  </a:lnTo>
                  <a:lnTo>
                    <a:pt x="737" y="514"/>
                  </a:lnTo>
                  <a:lnTo>
                    <a:pt x="736" y="513"/>
                  </a:lnTo>
                  <a:lnTo>
                    <a:pt x="737" y="511"/>
                  </a:lnTo>
                  <a:lnTo>
                    <a:pt x="740" y="508"/>
                  </a:lnTo>
                  <a:lnTo>
                    <a:pt x="742" y="506"/>
                  </a:lnTo>
                  <a:lnTo>
                    <a:pt x="743" y="504"/>
                  </a:lnTo>
                  <a:lnTo>
                    <a:pt x="745" y="500"/>
                  </a:lnTo>
                  <a:lnTo>
                    <a:pt x="747" y="498"/>
                  </a:lnTo>
                  <a:lnTo>
                    <a:pt x="747" y="495"/>
                  </a:lnTo>
                  <a:lnTo>
                    <a:pt x="747" y="494"/>
                  </a:lnTo>
                  <a:lnTo>
                    <a:pt x="747" y="493"/>
                  </a:lnTo>
                  <a:lnTo>
                    <a:pt x="746" y="491"/>
                  </a:lnTo>
                  <a:lnTo>
                    <a:pt x="746" y="490"/>
                  </a:lnTo>
                  <a:lnTo>
                    <a:pt x="745" y="489"/>
                  </a:lnTo>
                  <a:lnTo>
                    <a:pt x="745" y="488"/>
                  </a:lnTo>
                  <a:lnTo>
                    <a:pt x="744" y="487"/>
                  </a:lnTo>
                  <a:lnTo>
                    <a:pt x="745" y="483"/>
                  </a:lnTo>
                  <a:lnTo>
                    <a:pt x="746" y="480"/>
                  </a:lnTo>
                  <a:lnTo>
                    <a:pt x="746" y="479"/>
                  </a:lnTo>
                  <a:lnTo>
                    <a:pt x="747" y="478"/>
                  </a:lnTo>
                  <a:lnTo>
                    <a:pt x="746" y="476"/>
                  </a:lnTo>
                  <a:lnTo>
                    <a:pt x="744" y="474"/>
                  </a:lnTo>
                  <a:lnTo>
                    <a:pt x="743" y="471"/>
                  </a:lnTo>
                  <a:lnTo>
                    <a:pt x="740" y="468"/>
                  </a:lnTo>
                  <a:lnTo>
                    <a:pt x="740" y="468"/>
                  </a:lnTo>
                  <a:lnTo>
                    <a:pt x="738" y="466"/>
                  </a:lnTo>
                  <a:lnTo>
                    <a:pt x="738" y="465"/>
                  </a:lnTo>
                  <a:lnTo>
                    <a:pt x="735" y="462"/>
                  </a:lnTo>
                  <a:lnTo>
                    <a:pt x="733" y="458"/>
                  </a:lnTo>
                  <a:lnTo>
                    <a:pt x="733" y="456"/>
                  </a:lnTo>
                  <a:lnTo>
                    <a:pt x="733" y="455"/>
                  </a:lnTo>
                  <a:lnTo>
                    <a:pt x="733" y="454"/>
                  </a:lnTo>
                  <a:lnTo>
                    <a:pt x="734" y="453"/>
                  </a:lnTo>
                  <a:lnTo>
                    <a:pt x="734" y="452"/>
                  </a:lnTo>
                  <a:lnTo>
                    <a:pt x="736" y="449"/>
                  </a:lnTo>
                  <a:lnTo>
                    <a:pt x="736" y="448"/>
                  </a:lnTo>
                  <a:lnTo>
                    <a:pt x="737" y="446"/>
                  </a:lnTo>
                  <a:lnTo>
                    <a:pt x="737" y="444"/>
                  </a:lnTo>
                  <a:lnTo>
                    <a:pt x="738" y="443"/>
                  </a:lnTo>
                  <a:lnTo>
                    <a:pt x="738" y="443"/>
                  </a:lnTo>
                  <a:lnTo>
                    <a:pt x="740" y="441"/>
                  </a:lnTo>
                  <a:lnTo>
                    <a:pt x="740" y="441"/>
                  </a:lnTo>
                  <a:lnTo>
                    <a:pt x="743" y="439"/>
                  </a:lnTo>
                  <a:lnTo>
                    <a:pt x="744" y="438"/>
                  </a:lnTo>
                  <a:lnTo>
                    <a:pt x="748" y="435"/>
                  </a:lnTo>
                  <a:lnTo>
                    <a:pt x="750" y="430"/>
                  </a:lnTo>
                  <a:lnTo>
                    <a:pt x="751" y="425"/>
                  </a:lnTo>
                  <a:lnTo>
                    <a:pt x="751" y="424"/>
                  </a:lnTo>
                  <a:lnTo>
                    <a:pt x="751" y="423"/>
                  </a:lnTo>
                  <a:lnTo>
                    <a:pt x="752" y="422"/>
                  </a:lnTo>
                  <a:lnTo>
                    <a:pt x="752" y="421"/>
                  </a:lnTo>
                  <a:lnTo>
                    <a:pt x="752" y="421"/>
                  </a:lnTo>
                  <a:lnTo>
                    <a:pt x="752" y="415"/>
                  </a:lnTo>
                  <a:lnTo>
                    <a:pt x="753" y="414"/>
                  </a:lnTo>
                  <a:lnTo>
                    <a:pt x="753" y="412"/>
                  </a:lnTo>
                  <a:lnTo>
                    <a:pt x="752" y="411"/>
                  </a:lnTo>
                  <a:lnTo>
                    <a:pt x="752" y="408"/>
                  </a:lnTo>
                  <a:lnTo>
                    <a:pt x="751" y="406"/>
                  </a:lnTo>
                  <a:lnTo>
                    <a:pt x="751" y="405"/>
                  </a:lnTo>
                  <a:lnTo>
                    <a:pt x="750" y="404"/>
                  </a:lnTo>
                  <a:lnTo>
                    <a:pt x="750" y="403"/>
                  </a:lnTo>
                  <a:lnTo>
                    <a:pt x="748" y="401"/>
                  </a:lnTo>
                  <a:lnTo>
                    <a:pt x="748" y="400"/>
                  </a:lnTo>
                  <a:lnTo>
                    <a:pt x="747" y="397"/>
                  </a:lnTo>
                  <a:lnTo>
                    <a:pt x="746" y="393"/>
                  </a:lnTo>
                  <a:lnTo>
                    <a:pt x="746" y="393"/>
                  </a:lnTo>
                  <a:lnTo>
                    <a:pt x="746" y="390"/>
                  </a:lnTo>
                  <a:lnTo>
                    <a:pt x="746" y="389"/>
                  </a:lnTo>
                  <a:lnTo>
                    <a:pt x="746" y="387"/>
                  </a:lnTo>
                  <a:lnTo>
                    <a:pt x="747" y="385"/>
                  </a:lnTo>
                  <a:lnTo>
                    <a:pt x="749" y="380"/>
                  </a:lnTo>
                  <a:lnTo>
                    <a:pt x="750" y="378"/>
                  </a:lnTo>
                  <a:lnTo>
                    <a:pt x="750" y="377"/>
                  </a:lnTo>
                  <a:lnTo>
                    <a:pt x="751" y="376"/>
                  </a:lnTo>
                  <a:lnTo>
                    <a:pt x="751" y="374"/>
                  </a:lnTo>
                  <a:lnTo>
                    <a:pt x="752" y="373"/>
                  </a:lnTo>
                  <a:lnTo>
                    <a:pt x="752" y="370"/>
                  </a:lnTo>
                  <a:lnTo>
                    <a:pt x="751" y="370"/>
                  </a:lnTo>
                  <a:lnTo>
                    <a:pt x="751" y="365"/>
                  </a:lnTo>
                  <a:lnTo>
                    <a:pt x="750" y="364"/>
                  </a:lnTo>
                  <a:lnTo>
                    <a:pt x="746" y="361"/>
                  </a:lnTo>
                  <a:lnTo>
                    <a:pt x="746" y="359"/>
                  </a:lnTo>
                  <a:lnTo>
                    <a:pt x="747" y="358"/>
                  </a:lnTo>
                  <a:lnTo>
                    <a:pt x="749" y="358"/>
                  </a:lnTo>
                  <a:lnTo>
                    <a:pt x="750" y="359"/>
                  </a:lnTo>
                  <a:lnTo>
                    <a:pt x="752" y="358"/>
                  </a:lnTo>
                  <a:lnTo>
                    <a:pt x="753" y="357"/>
                  </a:lnTo>
                  <a:lnTo>
                    <a:pt x="755" y="357"/>
                  </a:lnTo>
                  <a:lnTo>
                    <a:pt x="757" y="355"/>
                  </a:lnTo>
                  <a:lnTo>
                    <a:pt x="759" y="354"/>
                  </a:lnTo>
                  <a:lnTo>
                    <a:pt x="760" y="354"/>
                  </a:lnTo>
                  <a:lnTo>
                    <a:pt x="761" y="352"/>
                  </a:lnTo>
                  <a:lnTo>
                    <a:pt x="762" y="350"/>
                  </a:lnTo>
                  <a:lnTo>
                    <a:pt x="762" y="349"/>
                  </a:lnTo>
                  <a:lnTo>
                    <a:pt x="763" y="348"/>
                  </a:lnTo>
                  <a:lnTo>
                    <a:pt x="763" y="346"/>
                  </a:lnTo>
                  <a:lnTo>
                    <a:pt x="765" y="343"/>
                  </a:lnTo>
                  <a:lnTo>
                    <a:pt x="765" y="342"/>
                  </a:lnTo>
                  <a:lnTo>
                    <a:pt x="766" y="341"/>
                  </a:lnTo>
                  <a:lnTo>
                    <a:pt x="766" y="334"/>
                  </a:lnTo>
                  <a:lnTo>
                    <a:pt x="765" y="334"/>
                  </a:lnTo>
                  <a:lnTo>
                    <a:pt x="765" y="331"/>
                  </a:lnTo>
                  <a:lnTo>
                    <a:pt x="765" y="331"/>
                  </a:lnTo>
                  <a:lnTo>
                    <a:pt x="765" y="329"/>
                  </a:lnTo>
                  <a:lnTo>
                    <a:pt x="764" y="328"/>
                  </a:lnTo>
                  <a:lnTo>
                    <a:pt x="764" y="327"/>
                  </a:lnTo>
                  <a:lnTo>
                    <a:pt x="763" y="325"/>
                  </a:lnTo>
                  <a:lnTo>
                    <a:pt x="763" y="323"/>
                  </a:lnTo>
                  <a:lnTo>
                    <a:pt x="762" y="321"/>
                  </a:lnTo>
                  <a:lnTo>
                    <a:pt x="762" y="317"/>
                  </a:lnTo>
                  <a:lnTo>
                    <a:pt x="763" y="316"/>
                  </a:lnTo>
                  <a:lnTo>
                    <a:pt x="763" y="315"/>
                  </a:lnTo>
                  <a:lnTo>
                    <a:pt x="764" y="313"/>
                  </a:lnTo>
                  <a:lnTo>
                    <a:pt x="766" y="309"/>
                  </a:lnTo>
                  <a:lnTo>
                    <a:pt x="766" y="308"/>
                  </a:lnTo>
                  <a:lnTo>
                    <a:pt x="766" y="307"/>
                  </a:lnTo>
                  <a:lnTo>
                    <a:pt x="766" y="305"/>
                  </a:lnTo>
                  <a:lnTo>
                    <a:pt x="766" y="305"/>
                  </a:lnTo>
                  <a:lnTo>
                    <a:pt x="766" y="297"/>
                  </a:lnTo>
                  <a:lnTo>
                    <a:pt x="769" y="294"/>
                  </a:lnTo>
                  <a:lnTo>
                    <a:pt x="769" y="291"/>
                  </a:lnTo>
                  <a:lnTo>
                    <a:pt x="770" y="291"/>
                  </a:lnTo>
                  <a:lnTo>
                    <a:pt x="770" y="286"/>
                  </a:lnTo>
                  <a:lnTo>
                    <a:pt x="770" y="286"/>
                  </a:lnTo>
                  <a:lnTo>
                    <a:pt x="771" y="283"/>
                  </a:lnTo>
                  <a:lnTo>
                    <a:pt x="771" y="283"/>
                  </a:lnTo>
                  <a:lnTo>
                    <a:pt x="771" y="281"/>
                  </a:lnTo>
                  <a:lnTo>
                    <a:pt x="772" y="281"/>
                  </a:lnTo>
                  <a:lnTo>
                    <a:pt x="771" y="280"/>
                  </a:lnTo>
                  <a:lnTo>
                    <a:pt x="771" y="276"/>
                  </a:lnTo>
                  <a:lnTo>
                    <a:pt x="772" y="275"/>
                  </a:lnTo>
                  <a:lnTo>
                    <a:pt x="772" y="274"/>
                  </a:lnTo>
                  <a:lnTo>
                    <a:pt x="772" y="272"/>
                  </a:lnTo>
                  <a:lnTo>
                    <a:pt x="773" y="266"/>
                  </a:lnTo>
                  <a:lnTo>
                    <a:pt x="773" y="264"/>
                  </a:lnTo>
                  <a:lnTo>
                    <a:pt x="773" y="262"/>
                  </a:lnTo>
                  <a:lnTo>
                    <a:pt x="775" y="258"/>
                  </a:lnTo>
                  <a:lnTo>
                    <a:pt x="775" y="256"/>
                  </a:lnTo>
                  <a:lnTo>
                    <a:pt x="775" y="255"/>
                  </a:lnTo>
                  <a:lnTo>
                    <a:pt x="775" y="254"/>
                  </a:lnTo>
                  <a:lnTo>
                    <a:pt x="773" y="250"/>
                  </a:lnTo>
                  <a:lnTo>
                    <a:pt x="773" y="249"/>
                  </a:lnTo>
                  <a:lnTo>
                    <a:pt x="772" y="246"/>
                  </a:lnTo>
                  <a:lnTo>
                    <a:pt x="772" y="244"/>
                  </a:lnTo>
                  <a:lnTo>
                    <a:pt x="772" y="243"/>
                  </a:lnTo>
                  <a:lnTo>
                    <a:pt x="772" y="242"/>
                  </a:lnTo>
                  <a:lnTo>
                    <a:pt x="772" y="241"/>
                  </a:lnTo>
                  <a:lnTo>
                    <a:pt x="773" y="239"/>
                  </a:lnTo>
                  <a:lnTo>
                    <a:pt x="775" y="237"/>
                  </a:lnTo>
                  <a:lnTo>
                    <a:pt x="775" y="234"/>
                  </a:lnTo>
                  <a:lnTo>
                    <a:pt x="774" y="233"/>
                  </a:lnTo>
                  <a:lnTo>
                    <a:pt x="774" y="231"/>
                  </a:lnTo>
                  <a:lnTo>
                    <a:pt x="773" y="230"/>
                  </a:lnTo>
                  <a:lnTo>
                    <a:pt x="773" y="230"/>
                  </a:lnTo>
                  <a:lnTo>
                    <a:pt x="774" y="229"/>
                  </a:lnTo>
                  <a:lnTo>
                    <a:pt x="774" y="226"/>
                  </a:lnTo>
                  <a:lnTo>
                    <a:pt x="774" y="226"/>
                  </a:lnTo>
                  <a:lnTo>
                    <a:pt x="774" y="224"/>
                  </a:lnTo>
                  <a:lnTo>
                    <a:pt x="773" y="222"/>
                  </a:lnTo>
                  <a:lnTo>
                    <a:pt x="769" y="216"/>
                  </a:lnTo>
                  <a:lnTo>
                    <a:pt x="767" y="214"/>
                  </a:lnTo>
                  <a:lnTo>
                    <a:pt x="767" y="214"/>
                  </a:lnTo>
                  <a:lnTo>
                    <a:pt x="765" y="212"/>
                  </a:lnTo>
                  <a:lnTo>
                    <a:pt x="764" y="212"/>
                  </a:lnTo>
                  <a:lnTo>
                    <a:pt x="764" y="211"/>
                  </a:lnTo>
                  <a:lnTo>
                    <a:pt x="763" y="211"/>
                  </a:lnTo>
                  <a:lnTo>
                    <a:pt x="760" y="207"/>
                  </a:lnTo>
                  <a:lnTo>
                    <a:pt x="756" y="205"/>
                  </a:lnTo>
                  <a:lnTo>
                    <a:pt x="753" y="205"/>
                  </a:lnTo>
                  <a:lnTo>
                    <a:pt x="752" y="205"/>
                  </a:lnTo>
                  <a:lnTo>
                    <a:pt x="751" y="207"/>
                  </a:lnTo>
                  <a:lnTo>
                    <a:pt x="750" y="207"/>
                  </a:lnTo>
                  <a:lnTo>
                    <a:pt x="749" y="208"/>
                  </a:lnTo>
                  <a:lnTo>
                    <a:pt x="747" y="208"/>
                  </a:lnTo>
                  <a:lnTo>
                    <a:pt x="745" y="209"/>
                  </a:lnTo>
                  <a:lnTo>
                    <a:pt x="743" y="209"/>
                  </a:lnTo>
                  <a:lnTo>
                    <a:pt x="743" y="209"/>
                  </a:lnTo>
                  <a:lnTo>
                    <a:pt x="741" y="208"/>
                  </a:lnTo>
                  <a:lnTo>
                    <a:pt x="740" y="207"/>
                  </a:lnTo>
                  <a:lnTo>
                    <a:pt x="739" y="207"/>
                  </a:lnTo>
                  <a:lnTo>
                    <a:pt x="736" y="205"/>
                  </a:lnTo>
                  <a:lnTo>
                    <a:pt x="734" y="204"/>
                  </a:lnTo>
                  <a:lnTo>
                    <a:pt x="734" y="204"/>
                  </a:lnTo>
                  <a:lnTo>
                    <a:pt x="732" y="204"/>
                  </a:lnTo>
                  <a:lnTo>
                    <a:pt x="731" y="204"/>
                  </a:lnTo>
                  <a:lnTo>
                    <a:pt x="729" y="204"/>
                  </a:lnTo>
                  <a:lnTo>
                    <a:pt x="727" y="207"/>
                  </a:lnTo>
                  <a:lnTo>
                    <a:pt x="724" y="207"/>
                  </a:lnTo>
                  <a:lnTo>
                    <a:pt x="719" y="202"/>
                  </a:lnTo>
                  <a:lnTo>
                    <a:pt x="718" y="202"/>
                  </a:lnTo>
                  <a:lnTo>
                    <a:pt x="715" y="200"/>
                  </a:lnTo>
                  <a:lnTo>
                    <a:pt x="714" y="200"/>
                  </a:lnTo>
                  <a:lnTo>
                    <a:pt x="710" y="198"/>
                  </a:lnTo>
                  <a:lnTo>
                    <a:pt x="709" y="198"/>
                  </a:lnTo>
                  <a:lnTo>
                    <a:pt x="708" y="198"/>
                  </a:lnTo>
                  <a:lnTo>
                    <a:pt x="703" y="198"/>
                  </a:lnTo>
                  <a:lnTo>
                    <a:pt x="703" y="198"/>
                  </a:lnTo>
                  <a:lnTo>
                    <a:pt x="701" y="197"/>
                  </a:lnTo>
                  <a:lnTo>
                    <a:pt x="699" y="196"/>
                  </a:lnTo>
                  <a:lnTo>
                    <a:pt x="695" y="196"/>
                  </a:lnTo>
                  <a:lnTo>
                    <a:pt x="695" y="195"/>
                  </a:lnTo>
                  <a:lnTo>
                    <a:pt x="692" y="195"/>
                  </a:lnTo>
                  <a:lnTo>
                    <a:pt x="692" y="195"/>
                  </a:lnTo>
                  <a:lnTo>
                    <a:pt x="688" y="195"/>
                  </a:lnTo>
                  <a:lnTo>
                    <a:pt x="685" y="193"/>
                  </a:lnTo>
                  <a:lnTo>
                    <a:pt x="683" y="193"/>
                  </a:lnTo>
                  <a:lnTo>
                    <a:pt x="683" y="192"/>
                  </a:lnTo>
                  <a:lnTo>
                    <a:pt x="681" y="192"/>
                  </a:lnTo>
                  <a:lnTo>
                    <a:pt x="680" y="192"/>
                  </a:lnTo>
                  <a:lnTo>
                    <a:pt x="678" y="191"/>
                  </a:lnTo>
                  <a:lnTo>
                    <a:pt x="676" y="191"/>
                  </a:lnTo>
                  <a:lnTo>
                    <a:pt x="675" y="191"/>
                  </a:lnTo>
                  <a:lnTo>
                    <a:pt x="673" y="190"/>
                  </a:lnTo>
                  <a:lnTo>
                    <a:pt x="672" y="189"/>
                  </a:lnTo>
                  <a:lnTo>
                    <a:pt x="670" y="189"/>
                  </a:lnTo>
                  <a:lnTo>
                    <a:pt x="669" y="190"/>
                  </a:lnTo>
                  <a:lnTo>
                    <a:pt x="668" y="190"/>
                  </a:lnTo>
                  <a:lnTo>
                    <a:pt x="666" y="191"/>
                  </a:lnTo>
                  <a:lnTo>
                    <a:pt x="665" y="191"/>
                  </a:lnTo>
                  <a:lnTo>
                    <a:pt x="665" y="193"/>
                  </a:lnTo>
                  <a:lnTo>
                    <a:pt x="663" y="194"/>
                  </a:lnTo>
                  <a:lnTo>
                    <a:pt x="661" y="195"/>
                  </a:lnTo>
                  <a:lnTo>
                    <a:pt x="658" y="195"/>
                  </a:lnTo>
                  <a:lnTo>
                    <a:pt x="657" y="195"/>
                  </a:lnTo>
                  <a:lnTo>
                    <a:pt x="653" y="195"/>
                  </a:lnTo>
                  <a:lnTo>
                    <a:pt x="652" y="195"/>
                  </a:lnTo>
                  <a:lnTo>
                    <a:pt x="646" y="195"/>
                  </a:lnTo>
                  <a:lnTo>
                    <a:pt x="646" y="196"/>
                  </a:lnTo>
                  <a:lnTo>
                    <a:pt x="641" y="196"/>
                  </a:lnTo>
                  <a:lnTo>
                    <a:pt x="640" y="195"/>
                  </a:lnTo>
                  <a:lnTo>
                    <a:pt x="639" y="195"/>
                  </a:lnTo>
                  <a:lnTo>
                    <a:pt x="638" y="195"/>
                  </a:lnTo>
                  <a:lnTo>
                    <a:pt x="634" y="194"/>
                  </a:lnTo>
                  <a:lnTo>
                    <a:pt x="631" y="193"/>
                  </a:lnTo>
                  <a:lnTo>
                    <a:pt x="629" y="193"/>
                  </a:lnTo>
                  <a:lnTo>
                    <a:pt x="628" y="191"/>
                  </a:lnTo>
                  <a:lnTo>
                    <a:pt x="628" y="190"/>
                  </a:lnTo>
                  <a:lnTo>
                    <a:pt x="632" y="186"/>
                  </a:lnTo>
                  <a:lnTo>
                    <a:pt x="633" y="186"/>
                  </a:lnTo>
                  <a:lnTo>
                    <a:pt x="633" y="185"/>
                  </a:lnTo>
                  <a:lnTo>
                    <a:pt x="633" y="185"/>
                  </a:lnTo>
                  <a:lnTo>
                    <a:pt x="634" y="185"/>
                  </a:lnTo>
                  <a:lnTo>
                    <a:pt x="634" y="185"/>
                  </a:lnTo>
                  <a:lnTo>
                    <a:pt x="638" y="181"/>
                  </a:lnTo>
                  <a:lnTo>
                    <a:pt x="638" y="180"/>
                  </a:lnTo>
                  <a:lnTo>
                    <a:pt x="640" y="178"/>
                  </a:lnTo>
                  <a:lnTo>
                    <a:pt x="640" y="178"/>
                  </a:lnTo>
                  <a:lnTo>
                    <a:pt x="640" y="178"/>
                  </a:lnTo>
                  <a:lnTo>
                    <a:pt x="640" y="177"/>
                  </a:lnTo>
                  <a:lnTo>
                    <a:pt x="639" y="177"/>
                  </a:lnTo>
                  <a:lnTo>
                    <a:pt x="643" y="174"/>
                  </a:lnTo>
                  <a:lnTo>
                    <a:pt x="643" y="172"/>
                  </a:lnTo>
                  <a:lnTo>
                    <a:pt x="645" y="171"/>
                  </a:lnTo>
                  <a:lnTo>
                    <a:pt x="645" y="169"/>
                  </a:lnTo>
                  <a:lnTo>
                    <a:pt x="646" y="167"/>
                  </a:lnTo>
                  <a:lnTo>
                    <a:pt x="647" y="166"/>
                  </a:lnTo>
                  <a:lnTo>
                    <a:pt x="648" y="163"/>
                  </a:lnTo>
                  <a:lnTo>
                    <a:pt x="649" y="161"/>
                  </a:lnTo>
                  <a:lnTo>
                    <a:pt x="649" y="159"/>
                  </a:lnTo>
                  <a:lnTo>
                    <a:pt x="650" y="156"/>
                  </a:lnTo>
                  <a:lnTo>
                    <a:pt x="650" y="154"/>
                  </a:lnTo>
                  <a:lnTo>
                    <a:pt x="649" y="153"/>
                  </a:lnTo>
                  <a:lnTo>
                    <a:pt x="649" y="152"/>
                  </a:lnTo>
                  <a:lnTo>
                    <a:pt x="652" y="149"/>
                  </a:lnTo>
                  <a:lnTo>
                    <a:pt x="653" y="146"/>
                  </a:lnTo>
                  <a:lnTo>
                    <a:pt x="653" y="145"/>
                  </a:lnTo>
                  <a:lnTo>
                    <a:pt x="653" y="142"/>
                  </a:lnTo>
                  <a:lnTo>
                    <a:pt x="653" y="142"/>
                  </a:lnTo>
                  <a:lnTo>
                    <a:pt x="653" y="141"/>
                  </a:lnTo>
                  <a:lnTo>
                    <a:pt x="650" y="139"/>
                  </a:lnTo>
                  <a:lnTo>
                    <a:pt x="650" y="136"/>
                  </a:lnTo>
                  <a:lnTo>
                    <a:pt x="651" y="135"/>
                  </a:lnTo>
                  <a:lnTo>
                    <a:pt x="650" y="134"/>
                  </a:lnTo>
                  <a:lnTo>
                    <a:pt x="649" y="133"/>
                  </a:lnTo>
                  <a:lnTo>
                    <a:pt x="649" y="133"/>
                  </a:lnTo>
                  <a:lnTo>
                    <a:pt x="647" y="133"/>
                  </a:lnTo>
                  <a:lnTo>
                    <a:pt x="647" y="132"/>
                  </a:lnTo>
                  <a:lnTo>
                    <a:pt x="649" y="130"/>
                  </a:lnTo>
                  <a:lnTo>
                    <a:pt x="650" y="128"/>
                  </a:lnTo>
                  <a:lnTo>
                    <a:pt x="650" y="125"/>
                  </a:lnTo>
                  <a:lnTo>
                    <a:pt x="650" y="125"/>
                  </a:lnTo>
                  <a:lnTo>
                    <a:pt x="650" y="123"/>
                  </a:lnTo>
                  <a:lnTo>
                    <a:pt x="649" y="123"/>
                  </a:lnTo>
                  <a:lnTo>
                    <a:pt x="649" y="121"/>
                  </a:lnTo>
                  <a:lnTo>
                    <a:pt x="650" y="121"/>
                  </a:lnTo>
                  <a:lnTo>
                    <a:pt x="651" y="119"/>
                  </a:lnTo>
                  <a:lnTo>
                    <a:pt x="651" y="113"/>
                  </a:lnTo>
                  <a:lnTo>
                    <a:pt x="651" y="113"/>
                  </a:lnTo>
                  <a:lnTo>
                    <a:pt x="652" y="113"/>
                  </a:lnTo>
                  <a:lnTo>
                    <a:pt x="655" y="114"/>
                  </a:lnTo>
                  <a:lnTo>
                    <a:pt x="658" y="112"/>
                  </a:lnTo>
                  <a:lnTo>
                    <a:pt x="661" y="112"/>
                  </a:lnTo>
                  <a:lnTo>
                    <a:pt x="661" y="112"/>
                  </a:lnTo>
                  <a:lnTo>
                    <a:pt x="670" y="112"/>
                  </a:lnTo>
                  <a:lnTo>
                    <a:pt x="671" y="110"/>
                  </a:lnTo>
                  <a:lnTo>
                    <a:pt x="677" y="108"/>
                  </a:lnTo>
                  <a:lnTo>
                    <a:pt x="678" y="107"/>
                  </a:lnTo>
                  <a:lnTo>
                    <a:pt x="681" y="106"/>
                  </a:lnTo>
                  <a:lnTo>
                    <a:pt x="683" y="105"/>
                  </a:lnTo>
                  <a:lnTo>
                    <a:pt x="685" y="104"/>
                  </a:lnTo>
                  <a:lnTo>
                    <a:pt x="685" y="104"/>
                  </a:lnTo>
                  <a:lnTo>
                    <a:pt x="686" y="104"/>
                  </a:lnTo>
                  <a:lnTo>
                    <a:pt x="688" y="102"/>
                  </a:lnTo>
                  <a:lnTo>
                    <a:pt x="688" y="100"/>
                  </a:lnTo>
                  <a:lnTo>
                    <a:pt x="688" y="100"/>
                  </a:lnTo>
                  <a:lnTo>
                    <a:pt x="688" y="97"/>
                  </a:lnTo>
                  <a:lnTo>
                    <a:pt x="689" y="97"/>
                  </a:lnTo>
                  <a:lnTo>
                    <a:pt x="689" y="91"/>
                  </a:lnTo>
                  <a:lnTo>
                    <a:pt x="690" y="90"/>
                  </a:lnTo>
                  <a:lnTo>
                    <a:pt x="691" y="90"/>
                  </a:lnTo>
                  <a:close/>
                  <a:moveTo>
                    <a:pt x="694" y="88"/>
                  </a:moveTo>
                  <a:lnTo>
                    <a:pt x="693" y="89"/>
                  </a:lnTo>
                  <a:lnTo>
                    <a:pt x="693" y="88"/>
                  </a:lnTo>
                  <a:lnTo>
                    <a:pt x="693" y="87"/>
                  </a:lnTo>
                  <a:lnTo>
                    <a:pt x="693" y="87"/>
                  </a:lnTo>
                  <a:lnTo>
                    <a:pt x="694" y="87"/>
                  </a:lnTo>
                  <a:lnTo>
                    <a:pt x="694" y="88"/>
                  </a:lnTo>
                  <a:lnTo>
                    <a:pt x="695" y="88"/>
                  </a:lnTo>
                  <a:lnTo>
                    <a:pt x="694" y="88"/>
                  </a:lnTo>
                  <a:close/>
                  <a:moveTo>
                    <a:pt x="690" y="86"/>
                  </a:moveTo>
                  <a:lnTo>
                    <a:pt x="689" y="86"/>
                  </a:lnTo>
                  <a:lnTo>
                    <a:pt x="689" y="85"/>
                  </a:lnTo>
                  <a:lnTo>
                    <a:pt x="689" y="84"/>
                  </a:lnTo>
                  <a:lnTo>
                    <a:pt x="689" y="84"/>
                  </a:lnTo>
                  <a:lnTo>
                    <a:pt x="690" y="84"/>
                  </a:lnTo>
                  <a:lnTo>
                    <a:pt x="690" y="84"/>
                  </a:lnTo>
                  <a:lnTo>
                    <a:pt x="690" y="85"/>
                  </a:lnTo>
                  <a:lnTo>
                    <a:pt x="690" y="86"/>
                  </a:lnTo>
                  <a:close/>
                  <a:moveTo>
                    <a:pt x="680" y="79"/>
                  </a:moveTo>
                  <a:lnTo>
                    <a:pt x="680" y="79"/>
                  </a:lnTo>
                  <a:lnTo>
                    <a:pt x="679" y="79"/>
                  </a:lnTo>
                  <a:lnTo>
                    <a:pt x="679" y="79"/>
                  </a:lnTo>
                  <a:lnTo>
                    <a:pt x="679" y="78"/>
                  </a:lnTo>
                  <a:lnTo>
                    <a:pt x="679" y="78"/>
                  </a:lnTo>
                  <a:lnTo>
                    <a:pt x="680" y="78"/>
                  </a:lnTo>
                  <a:lnTo>
                    <a:pt x="681" y="78"/>
                  </a:lnTo>
                  <a:lnTo>
                    <a:pt x="681" y="79"/>
                  </a:lnTo>
                  <a:lnTo>
                    <a:pt x="680" y="79"/>
                  </a:lnTo>
                  <a:close/>
                  <a:moveTo>
                    <a:pt x="675" y="66"/>
                  </a:moveTo>
                  <a:lnTo>
                    <a:pt x="676" y="67"/>
                  </a:lnTo>
                  <a:lnTo>
                    <a:pt x="677" y="66"/>
                  </a:lnTo>
                  <a:lnTo>
                    <a:pt x="678" y="67"/>
                  </a:lnTo>
                  <a:lnTo>
                    <a:pt x="678" y="71"/>
                  </a:lnTo>
                  <a:lnTo>
                    <a:pt x="677" y="72"/>
                  </a:lnTo>
                  <a:lnTo>
                    <a:pt x="676" y="74"/>
                  </a:lnTo>
                  <a:lnTo>
                    <a:pt x="676" y="74"/>
                  </a:lnTo>
                  <a:lnTo>
                    <a:pt x="677" y="76"/>
                  </a:lnTo>
                  <a:lnTo>
                    <a:pt x="678" y="78"/>
                  </a:lnTo>
                  <a:lnTo>
                    <a:pt x="678" y="79"/>
                  </a:lnTo>
                  <a:lnTo>
                    <a:pt x="679" y="79"/>
                  </a:lnTo>
                  <a:lnTo>
                    <a:pt x="679" y="80"/>
                  </a:lnTo>
                  <a:lnTo>
                    <a:pt x="681" y="79"/>
                  </a:lnTo>
                  <a:lnTo>
                    <a:pt x="682" y="80"/>
                  </a:lnTo>
                  <a:lnTo>
                    <a:pt x="680" y="81"/>
                  </a:lnTo>
                  <a:lnTo>
                    <a:pt x="681" y="82"/>
                  </a:lnTo>
                  <a:lnTo>
                    <a:pt x="682" y="82"/>
                  </a:lnTo>
                  <a:lnTo>
                    <a:pt x="683" y="81"/>
                  </a:lnTo>
                  <a:lnTo>
                    <a:pt x="685" y="81"/>
                  </a:lnTo>
                  <a:lnTo>
                    <a:pt x="685" y="80"/>
                  </a:lnTo>
                  <a:lnTo>
                    <a:pt x="686" y="81"/>
                  </a:lnTo>
                  <a:lnTo>
                    <a:pt x="685" y="82"/>
                  </a:lnTo>
                  <a:lnTo>
                    <a:pt x="686" y="82"/>
                  </a:lnTo>
                  <a:lnTo>
                    <a:pt x="686" y="82"/>
                  </a:lnTo>
                  <a:lnTo>
                    <a:pt x="687" y="82"/>
                  </a:lnTo>
                  <a:lnTo>
                    <a:pt x="688" y="83"/>
                  </a:lnTo>
                  <a:lnTo>
                    <a:pt x="687" y="84"/>
                  </a:lnTo>
                  <a:lnTo>
                    <a:pt x="687" y="85"/>
                  </a:lnTo>
                  <a:lnTo>
                    <a:pt x="688" y="86"/>
                  </a:lnTo>
                  <a:lnTo>
                    <a:pt x="686" y="88"/>
                  </a:lnTo>
                  <a:lnTo>
                    <a:pt x="685" y="89"/>
                  </a:lnTo>
                  <a:lnTo>
                    <a:pt x="685" y="89"/>
                  </a:lnTo>
                  <a:lnTo>
                    <a:pt x="684" y="91"/>
                  </a:lnTo>
                  <a:lnTo>
                    <a:pt x="683" y="90"/>
                  </a:lnTo>
                  <a:lnTo>
                    <a:pt x="682" y="90"/>
                  </a:lnTo>
                  <a:lnTo>
                    <a:pt x="681" y="91"/>
                  </a:lnTo>
                  <a:lnTo>
                    <a:pt x="679" y="91"/>
                  </a:lnTo>
                  <a:lnTo>
                    <a:pt x="679" y="89"/>
                  </a:lnTo>
                  <a:lnTo>
                    <a:pt x="678" y="89"/>
                  </a:lnTo>
                  <a:lnTo>
                    <a:pt x="678" y="87"/>
                  </a:lnTo>
                  <a:lnTo>
                    <a:pt x="678" y="86"/>
                  </a:lnTo>
                  <a:lnTo>
                    <a:pt x="678" y="85"/>
                  </a:lnTo>
                  <a:lnTo>
                    <a:pt x="675" y="81"/>
                  </a:lnTo>
                  <a:lnTo>
                    <a:pt x="674" y="78"/>
                  </a:lnTo>
                  <a:lnTo>
                    <a:pt x="673" y="77"/>
                  </a:lnTo>
                  <a:lnTo>
                    <a:pt x="668" y="71"/>
                  </a:lnTo>
                  <a:lnTo>
                    <a:pt x="666" y="70"/>
                  </a:lnTo>
                  <a:lnTo>
                    <a:pt x="666" y="68"/>
                  </a:lnTo>
                  <a:lnTo>
                    <a:pt x="664" y="67"/>
                  </a:lnTo>
                  <a:lnTo>
                    <a:pt x="664" y="64"/>
                  </a:lnTo>
                  <a:lnTo>
                    <a:pt x="663" y="64"/>
                  </a:lnTo>
                  <a:lnTo>
                    <a:pt x="663" y="61"/>
                  </a:lnTo>
                  <a:lnTo>
                    <a:pt x="664" y="61"/>
                  </a:lnTo>
                  <a:lnTo>
                    <a:pt x="667" y="59"/>
                  </a:lnTo>
                  <a:lnTo>
                    <a:pt x="669" y="58"/>
                  </a:lnTo>
                  <a:lnTo>
                    <a:pt x="670" y="58"/>
                  </a:lnTo>
                  <a:lnTo>
                    <a:pt x="671" y="57"/>
                  </a:lnTo>
                  <a:lnTo>
                    <a:pt x="676" y="57"/>
                  </a:lnTo>
                  <a:lnTo>
                    <a:pt x="676" y="58"/>
                  </a:lnTo>
                  <a:lnTo>
                    <a:pt x="675" y="59"/>
                  </a:lnTo>
                  <a:lnTo>
                    <a:pt x="675" y="63"/>
                  </a:lnTo>
                  <a:lnTo>
                    <a:pt x="675" y="64"/>
                  </a:lnTo>
                  <a:lnTo>
                    <a:pt x="675" y="66"/>
                  </a:lnTo>
                  <a:close/>
                  <a:moveTo>
                    <a:pt x="694" y="36"/>
                  </a:moveTo>
                  <a:lnTo>
                    <a:pt x="693" y="37"/>
                  </a:lnTo>
                  <a:lnTo>
                    <a:pt x="692" y="38"/>
                  </a:lnTo>
                  <a:lnTo>
                    <a:pt x="690" y="38"/>
                  </a:lnTo>
                  <a:lnTo>
                    <a:pt x="690" y="38"/>
                  </a:lnTo>
                  <a:lnTo>
                    <a:pt x="687" y="37"/>
                  </a:lnTo>
                  <a:lnTo>
                    <a:pt x="686" y="37"/>
                  </a:lnTo>
                  <a:lnTo>
                    <a:pt x="685" y="37"/>
                  </a:lnTo>
                  <a:lnTo>
                    <a:pt x="682" y="35"/>
                  </a:lnTo>
                  <a:lnTo>
                    <a:pt x="680" y="34"/>
                  </a:lnTo>
                  <a:lnTo>
                    <a:pt x="679" y="34"/>
                  </a:lnTo>
                  <a:lnTo>
                    <a:pt x="678" y="33"/>
                  </a:lnTo>
                  <a:lnTo>
                    <a:pt x="675" y="32"/>
                  </a:lnTo>
                  <a:lnTo>
                    <a:pt x="673" y="31"/>
                  </a:lnTo>
                  <a:lnTo>
                    <a:pt x="669" y="27"/>
                  </a:lnTo>
                  <a:lnTo>
                    <a:pt x="668" y="26"/>
                  </a:lnTo>
                  <a:lnTo>
                    <a:pt x="668" y="25"/>
                  </a:lnTo>
                  <a:lnTo>
                    <a:pt x="667" y="24"/>
                  </a:lnTo>
                  <a:lnTo>
                    <a:pt x="667" y="23"/>
                  </a:lnTo>
                  <a:lnTo>
                    <a:pt x="666" y="21"/>
                  </a:lnTo>
                  <a:lnTo>
                    <a:pt x="666" y="20"/>
                  </a:lnTo>
                  <a:lnTo>
                    <a:pt x="666" y="19"/>
                  </a:lnTo>
                  <a:lnTo>
                    <a:pt x="666" y="16"/>
                  </a:lnTo>
                  <a:lnTo>
                    <a:pt x="666" y="16"/>
                  </a:lnTo>
                  <a:lnTo>
                    <a:pt x="666" y="12"/>
                  </a:lnTo>
                  <a:lnTo>
                    <a:pt x="667" y="11"/>
                  </a:lnTo>
                  <a:lnTo>
                    <a:pt x="668" y="8"/>
                  </a:lnTo>
                  <a:lnTo>
                    <a:pt x="669" y="7"/>
                  </a:lnTo>
                  <a:lnTo>
                    <a:pt x="671" y="7"/>
                  </a:lnTo>
                  <a:lnTo>
                    <a:pt x="673" y="6"/>
                  </a:lnTo>
                  <a:lnTo>
                    <a:pt x="674" y="5"/>
                  </a:lnTo>
                  <a:lnTo>
                    <a:pt x="675" y="5"/>
                  </a:lnTo>
                  <a:lnTo>
                    <a:pt x="680" y="0"/>
                  </a:lnTo>
                  <a:lnTo>
                    <a:pt x="686" y="1"/>
                  </a:lnTo>
                  <a:lnTo>
                    <a:pt x="687" y="1"/>
                  </a:lnTo>
                  <a:lnTo>
                    <a:pt x="689" y="2"/>
                  </a:lnTo>
                  <a:lnTo>
                    <a:pt x="689" y="5"/>
                  </a:lnTo>
                  <a:lnTo>
                    <a:pt x="690" y="5"/>
                  </a:lnTo>
                  <a:lnTo>
                    <a:pt x="690" y="6"/>
                  </a:lnTo>
                  <a:lnTo>
                    <a:pt x="690" y="7"/>
                  </a:lnTo>
                  <a:lnTo>
                    <a:pt x="690" y="11"/>
                  </a:lnTo>
                  <a:lnTo>
                    <a:pt x="691" y="11"/>
                  </a:lnTo>
                  <a:lnTo>
                    <a:pt x="691" y="13"/>
                  </a:lnTo>
                  <a:lnTo>
                    <a:pt x="695" y="17"/>
                  </a:lnTo>
                  <a:lnTo>
                    <a:pt x="695" y="20"/>
                  </a:lnTo>
                  <a:lnTo>
                    <a:pt x="695" y="21"/>
                  </a:lnTo>
                  <a:lnTo>
                    <a:pt x="695" y="22"/>
                  </a:lnTo>
                  <a:lnTo>
                    <a:pt x="694" y="23"/>
                  </a:lnTo>
                  <a:lnTo>
                    <a:pt x="694" y="26"/>
                  </a:lnTo>
                  <a:lnTo>
                    <a:pt x="694" y="27"/>
                  </a:lnTo>
                  <a:lnTo>
                    <a:pt x="694" y="27"/>
                  </a:lnTo>
                  <a:lnTo>
                    <a:pt x="694" y="28"/>
                  </a:lnTo>
                  <a:lnTo>
                    <a:pt x="695" y="29"/>
                  </a:lnTo>
                  <a:lnTo>
                    <a:pt x="695" y="32"/>
                  </a:lnTo>
                  <a:lnTo>
                    <a:pt x="694" y="33"/>
                  </a:lnTo>
                  <a:lnTo>
                    <a:pt x="695" y="34"/>
                  </a:lnTo>
                  <a:lnTo>
                    <a:pt x="695" y="35"/>
                  </a:lnTo>
                  <a:lnTo>
                    <a:pt x="695" y="36"/>
                  </a:lnTo>
                  <a:lnTo>
                    <a:pt x="694" y="36"/>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10">
              <a:extLst>
                <a:ext uri="{FF2B5EF4-FFF2-40B4-BE49-F238E27FC236}">
                  <a16:creationId xmlns:a16="http://schemas.microsoft.com/office/drawing/2014/main" id="{EF17AAA0-4792-8E0D-6A1F-AC59C70AECDA}"/>
                </a:ext>
              </a:extLst>
            </p:cNvPr>
            <p:cNvSpPr>
              <a:spLocks noEditPoints="1"/>
            </p:cNvSpPr>
            <p:nvPr/>
          </p:nvSpPr>
          <p:spPr bwMode="auto">
            <a:xfrm>
              <a:off x="3043" y="2680"/>
              <a:ext cx="418" cy="527"/>
            </a:xfrm>
            <a:custGeom>
              <a:avLst/>
              <a:gdLst>
                <a:gd name="T0" fmla="*/ 631 w 1153"/>
                <a:gd name="T1" fmla="*/ 1389 h 1453"/>
                <a:gd name="T2" fmla="*/ 495 w 1153"/>
                <a:gd name="T3" fmla="*/ 1375 h 1453"/>
                <a:gd name="T4" fmla="*/ 451 w 1153"/>
                <a:gd name="T5" fmla="*/ 1226 h 1453"/>
                <a:gd name="T6" fmla="*/ 694 w 1153"/>
                <a:gd name="T7" fmla="*/ 1151 h 1453"/>
                <a:gd name="T8" fmla="*/ 322 w 1153"/>
                <a:gd name="T9" fmla="*/ 1109 h 1453"/>
                <a:gd name="T10" fmla="*/ 678 w 1153"/>
                <a:gd name="T11" fmla="*/ 966 h 1453"/>
                <a:gd name="T12" fmla="*/ 425 w 1153"/>
                <a:gd name="T13" fmla="*/ 948 h 1453"/>
                <a:gd name="T14" fmla="*/ 1127 w 1153"/>
                <a:gd name="T15" fmla="*/ 924 h 1453"/>
                <a:gd name="T16" fmla="*/ 795 w 1153"/>
                <a:gd name="T17" fmla="*/ 898 h 1453"/>
                <a:gd name="T18" fmla="*/ 1090 w 1153"/>
                <a:gd name="T19" fmla="*/ 857 h 1453"/>
                <a:gd name="T20" fmla="*/ 1140 w 1153"/>
                <a:gd name="T21" fmla="*/ 837 h 1453"/>
                <a:gd name="T22" fmla="*/ 1098 w 1153"/>
                <a:gd name="T23" fmla="*/ 849 h 1453"/>
                <a:gd name="T24" fmla="*/ 827 w 1153"/>
                <a:gd name="T25" fmla="*/ 816 h 1453"/>
                <a:gd name="T26" fmla="*/ 997 w 1153"/>
                <a:gd name="T27" fmla="*/ 833 h 1453"/>
                <a:gd name="T28" fmla="*/ 1082 w 1153"/>
                <a:gd name="T29" fmla="*/ 871 h 1453"/>
                <a:gd name="T30" fmla="*/ 1113 w 1153"/>
                <a:gd name="T31" fmla="*/ 937 h 1453"/>
                <a:gd name="T32" fmla="*/ 1118 w 1153"/>
                <a:gd name="T33" fmla="*/ 1003 h 1453"/>
                <a:gd name="T34" fmla="*/ 1060 w 1153"/>
                <a:gd name="T35" fmla="*/ 1058 h 1453"/>
                <a:gd name="T36" fmla="*/ 925 w 1153"/>
                <a:gd name="T37" fmla="*/ 1129 h 1453"/>
                <a:gd name="T38" fmla="*/ 777 w 1153"/>
                <a:gd name="T39" fmla="*/ 1129 h 1453"/>
                <a:gd name="T40" fmla="*/ 707 w 1153"/>
                <a:gd name="T41" fmla="*/ 1051 h 1453"/>
                <a:gd name="T42" fmla="*/ 724 w 1153"/>
                <a:gd name="T43" fmla="*/ 955 h 1453"/>
                <a:gd name="T44" fmla="*/ 832 w 1153"/>
                <a:gd name="T45" fmla="*/ 885 h 1453"/>
                <a:gd name="T46" fmla="*/ 902 w 1153"/>
                <a:gd name="T47" fmla="*/ 821 h 1453"/>
                <a:gd name="T48" fmla="*/ 869 w 1153"/>
                <a:gd name="T49" fmla="*/ 803 h 1453"/>
                <a:gd name="T50" fmla="*/ 973 w 1153"/>
                <a:gd name="T51" fmla="*/ 801 h 1453"/>
                <a:gd name="T52" fmla="*/ 810 w 1153"/>
                <a:gd name="T53" fmla="*/ 788 h 1453"/>
                <a:gd name="T54" fmla="*/ 944 w 1153"/>
                <a:gd name="T55" fmla="*/ 786 h 1453"/>
                <a:gd name="T56" fmla="*/ 823 w 1153"/>
                <a:gd name="T57" fmla="*/ 777 h 1453"/>
                <a:gd name="T58" fmla="*/ 863 w 1153"/>
                <a:gd name="T59" fmla="*/ 765 h 1453"/>
                <a:gd name="T60" fmla="*/ 744 w 1153"/>
                <a:gd name="T61" fmla="*/ 748 h 1453"/>
                <a:gd name="T62" fmla="*/ 823 w 1153"/>
                <a:gd name="T63" fmla="*/ 755 h 1453"/>
                <a:gd name="T64" fmla="*/ 781 w 1153"/>
                <a:gd name="T65" fmla="*/ 754 h 1453"/>
                <a:gd name="T66" fmla="*/ 819 w 1153"/>
                <a:gd name="T67" fmla="*/ 724 h 1453"/>
                <a:gd name="T68" fmla="*/ 293 w 1153"/>
                <a:gd name="T69" fmla="*/ 1113 h 1453"/>
                <a:gd name="T70" fmla="*/ 310 w 1153"/>
                <a:gd name="T71" fmla="*/ 1163 h 1453"/>
                <a:gd name="T72" fmla="*/ 408 w 1153"/>
                <a:gd name="T73" fmla="*/ 1289 h 1453"/>
                <a:gd name="T74" fmla="*/ 314 w 1153"/>
                <a:gd name="T75" fmla="*/ 1434 h 1453"/>
                <a:gd name="T76" fmla="*/ 192 w 1153"/>
                <a:gd name="T77" fmla="*/ 1421 h 1453"/>
                <a:gd name="T78" fmla="*/ 130 w 1153"/>
                <a:gd name="T79" fmla="*/ 1276 h 1453"/>
                <a:gd name="T80" fmla="*/ 181 w 1153"/>
                <a:gd name="T81" fmla="*/ 1001 h 1453"/>
                <a:gd name="T82" fmla="*/ 415 w 1153"/>
                <a:gd name="T83" fmla="*/ 755 h 1453"/>
                <a:gd name="T84" fmla="*/ 345 w 1153"/>
                <a:gd name="T85" fmla="*/ 918 h 1453"/>
                <a:gd name="T86" fmla="*/ 497 w 1153"/>
                <a:gd name="T87" fmla="*/ 599 h 1453"/>
                <a:gd name="T88" fmla="*/ 822 w 1153"/>
                <a:gd name="T89" fmla="*/ 218 h 1453"/>
                <a:gd name="T90" fmla="*/ 811 w 1153"/>
                <a:gd name="T91" fmla="*/ 300 h 1453"/>
                <a:gd name="T92" fmla="*/ 823 w 1153"/>
                <a:gd name="T93" fmla="*/ 416 h 1453"/>
                <a:gd name="T94" fmla="*/ 812 w 1153"/>
                <a:gd name="T95" fmla="*/ 568 h 1453"/>
                <a:gd name="T96" fmla="*/ 800 w 1153"/>
                <a:gd name="T97" fmla="*/ 702 h 1453"/>
                <a:gd name="T98" fmla="*/ 727 w 1153"/>
                <a:gd name="T99" fmla="*/ 746 h 1453"/>
                <a:gd name="T100" fmla="*/ 625 w 1153"/>
                <a:gd name="T101" fmla="*/ 826 h 1453"/>
                <a:gd name="T102" fmla="*/ 583 w 1153"/>
                <a:gd name="T103" fmla="*/ 948 h 1453"/>
                <a:gd name="T104" fmla="*/ 501 w 1153"/>
                <a:gd name="T105" fmla="*/ 1126 h 1453"/>
                <a:gd name="T106" fmla="*/ 402 w 1153"/>
                <a:gd name="T107" fmla="*/ 1223 h 1453"/>
                <a:gd name="T108" fmla="*/ 427 w 1153"/>
                <a:gd name="T109" fmla="*/ 1025 h 1453"/>
                <a:gd name="T110" fmla="*/ 458 w 1153"/>
                <a:gd name="T111" fmla="*/ 921 h 1453"/>
                <a:gd name="T112" fmla="*/ 528 w 1153"/>
                <a:gd name="T113" fmla="*/ 795 h 1453"/>
                <a:gd name="T114" fmla="*/ 610 w 1153"/>
                <a:gd name="T115" fmla="*/ 659 h 1453"/>
                <a:gd name="T116" fmla="*/ 681 w 1153"/>
                <a:gd name="T117" fmla="*/ 505 h 1453"/>
                <a:gd name="T118" fmla="*/ 740 w 1153"/>
                <a:gd name="T119" fmla="*/ 383 h 1453"/>
                <a:gd name="T120" fmla="*/ 765 w 1153"/>
                <a:gd name="T121" fmla="*/ 272 h 1453"/>
                <a:gd name="T122" fmla="*/ 814 w 1153"/>
                <a:gd name="T123" fmla="*/ 176 h 1453"/>
                <a:gd name="T124" fmla="*/ 853 w 1153"/>
                <a:gd name="T125" fmla="*/ 43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3" h="1453">
                  <a:moveTo>
                    <a:pt x="385" y="1432"/>
                  </a:moveTo>
                  <a:lnTo>
                    <a:pt x="384" y="1434"/>
                  </a:lnTo>
                  <a:lnTo>
                    <a:pt x="383" y="1433"/>
                  </a:lnTo>
                  <a:lnTo>
                    <a:pt x="383" y="1432"/>
                  </a:lnTo>
                  <a:lnTo>
                    <a:pt x="383" y="1429"/>
                  </a:lnTo>
                  <a:lnTo>
                    <a:pt x="382" y="1428"/>
                  </a:lnTo>
                  <a:lnTo>
                    <a:pt x="382" y="1427"/>
                  </a:lnTo>
                  <a:lnTo>
                    <a:pt x="383" y="1426"/>
                  </a:lnTo>
                  <a:lnTo>
                    <a:pt x="386" y="1426"/>
                  </a:lnTo>
                  <a:lnTo>
                    <a:pt x="386" y="1427"/>
                  </a:lnTo>
                  <a:lnTo>
                    <a:pt x="386" y="1429"/>
                  </a:lnTo>
                  <a:lnTo>
                    <a:pt x="387" y="1430"/>
                  </a:lnTo>
                  <a:lnTo>
                    <a:pt x="386" y="1432"/>
                  </a:lnTo>
                  <a:lnTo>
                    <a:pt x="385" y="1432"/>
                  </a:lnTo>
                  <a:close/>
                  <a:moveTo>
                    <a:pt x="574" y="1301"/>
                  </a:moveTo>
                  <a:lnTo>
                    <a:pt x="575" y="1301"/>
                  </a:lnTo>
                  <a:lnTo>
                    <a:pt x="577" y="1301"/>
                  </a:lnTo>
                  <a:lnTo>
                    <a:pt x="578" y="1302"/>
                  </a:lnTo>
                  <a:lnTo>
                    <a:pt x="584" y="1302"/>
                  </a:lnTo>
                  <a:lnTo>
                    <a:pt x="585" y="1301"/>
                  </a:lnTo>
                  <a:lnTo>
                    <a:pt x="586" y="1301"/>
                  </a:lnTo>
                  <a:lnTo>
                    <a:pt x="587" y="1303"/>
                  </a:lnTo>
                  <a:lnTo>
                    <a:pt x="588" y="1303"/>
                  </a:lnTo>
                  <a:lnTo>
                    <a:pt x="589" y="1304"/>
                  </a:lnTo>
                  <a:lnTo>
                    <a:pt x="590" y="1304"/>
                  </a:lnTo>
                  <a:lnTo>
                    <a:pt x="592" y="1305"/>
                  </a:lnTo>
                  <a:lnTo>
                    <a:pt x="592" y="1306"/>
                  </a:lnTo>
                  <a:lnTo>
                    <a:pt x="596" y="1310"/>
                  </a:lnTo>
                  <a:lnTo>
                    <a:pt x="596" y="1310"/>
                  </a:lnTo>
                  <a:lnTo>
                    <a:pt x="597" y="1310"/>
                  </a:lnTo>
                  <a:lnTo>
                    <a:pt x="601" y="1315"/>
                  </a:lnTo>
                  <a:lnTo>
                    <a:pt x="601" y="1316"/>
                  </a:lnTo>
                  <a:lnTo>
                    <a:pt x="602" y="1318"/>
                  </a:lnTo>
                  <a:lnTo>
                    <a:pt x="602" y="1319"/>
                  </a:lnTo>
                  <a:lnTo>
                    <a:pt x="602" y="1320"/>
                  </a:lnTo>
                  <a:lnTo>
                    <a:pt x="602" y="1322"/>
                  </a:lnTo>
                  <a:lnTo>
                    <a:pt x="603" y="1323"/>
                  </a:lnTo>
                  <a:lnTo>
                    <a:pt x="603" y="1325"/>
                  </a:lnTo>
                  <a:lnTo>
                    <a:pt x="603" y="1325"/>
                  </a:lnTo>
                  <a:lnTo>
                    <a:pt x="603" y="1327"/>
                  </a:lnTo>
                  <a:lnTo>
                    <a:pt x="604" y="1328"/>
                  </a:lnTo>
                  <a:lnTo>
                    <a:pt x="604" y="1332"/>
                  </a:lnTo>
                  <a:lnTo>
                    <a:pt x="604" y="1333"/>
                  </a:lnTo>
                  <a:lnTo>
                    <a:pt x="604" y="1333"/>
                  </a:lnTo>
                  <a:lnTo>
                    <a:pt x="605" y="1334"/>
                  </a:lnTo>
                  <a:lnTo>
                    <a:pt x="605" y="1335"/>
                  </a:lnTo>
                  <a:lnTo>
                    <a:pt x="607" y="1338"/>
                  </a:lnTo>
                  <a:lnTo>
                    <a:pt x="609" y="1339"/>
                  </a:lnTo>
                  <a:lnTo>
                    <a:pt x="609" y="1340"/>
                  </a:lnTo>
                  <a:lnTo>
                    <a:pt x="610" y="1340"/>
                  </a:lnTo>
                  <a:lnTo>
                    <a:pt x="610" y="1341"/>
                  </a:lnTo>
                  <a:lnTo>
                    <a:pt x="617" y="1344"/>
                  </a:lnTo>
                  <a:lnTo>
                    <a:pt x="618" y="1345"/>
                  </a:lnTo>
                  <a:lnTo>
                    <a:pt x="619" y="1346"/>
                  </a:lnTo>
                  <a:lnTo>
                    <a:pt x="620" y="1346"/>
                  </a:lnTo>
                  <a:lnTo>
                    <a:pt x="621" y="1346"/>
                  </a:lnTo>
                  <a:lnTo>
                    <a:pt x="622" y="1348"/>
                  </a:lnTo>
                  <a:lnTo>
                    <a:pt x="622" y="1350"/>
                  </a:lnTo>
                  <a:lnTo>
                    <a:pt x="622" y="1351"/>
                  </a:lnTo>
                  <a:lnTo>
                    <a:pt x="622" y="1352"/>
                  </a:lnTo>
                  <a:lnTo>
                    <a:pt x="621" y="1352"/>
                  </a:lnTo>
                  <a:lnTo>
                    <a:pt x="621" y="1352"/>
                  </a:lnTo>
                  <a:lnTo>
                    <a:pt x="619" y="1352"/>
                  </a:lnTo>
                  <a:lnTo>
                    <a:pt x="619" y="1353"/>
                  </a:lnTo>
                  <a:lnTo>
                    <a:pt x="618" y="1352"/>
                  </a:lnTo>
                  <a:lnTo>
                    <a:pt x="612" y="1352"/>
                  </a:lnTo>
                  <a:lnTo>
                    <a:pt x="607" y="1358"/>
                  </a:lnTo>
                  <a:lnTo>
                    <a:pt x="606" y="1359"/>
                  </a:lnTo>
                  <a:lnTo>
                    <a:pt x="606" y="1360"/>
                  </a:lnTo>
                  <a:lnTo>
                    <a:pt x="605" y="1363"/>
                  </a:lnTo>
                  <a:lnTo>
                    <a:pt x="605" y="1364"/>
                  </a:lnTo>
                  <a:lnTo>
                    <a:pt x="604" y="1364"/>
                  </a:lnTo>
                  <a:lnTo>
                    <a:pt x="605" y="1365"/>
                  </a:lnTo>
                  <a:lnTo>
                    <a:pt x="605" y="1367"/>
                  </a:lnTo>
                  <a:lnTo>
                    <a:pt x="605" y="1367"/>
                  </a:lnTo>
                  <a:lnTo>
                    <a:pt x="606" y="1369"/>
                  </a:lnTo>
                  <a:lnTo>
                    <a:pt x="607" y="1371"/>
                  </a:lnTo>
                  <a:lnTo>
                    <a:pt x="607" y="1372"/>
                  </a:lnTo>
                  <a:lnTo>
                    <a:pt x="608" y="1374"/>
                  </a:lnTo>
                  <a:lnTo>
                    <a:pt x="612" y="1377"/>
                  </a:lnTo>
                  <a:lnTo>
                    <a:pt x="612" y="1379"/>
                  </a:lnTo>
                  <a:lnTo>
                    <a:pt x="615" y="1381"/>
                  </a:lnTo>
                  <a:lnTo>
                    <a:pt x="616" y="1381"/>
                  </a:lnTo>
                  <a:lnTo>
                    <a:pt x="616" y="1382"/>
                  </a:lnTo>
                  <a:lnTo>
                    <a:pt x="621" y="1381"/>
                  </a:lnTo>
                  <a:lnTo>
                    <a:pt x="623" y="1382"/>
                  </a:lnTo>
                  <a:lnTo>
                    <a:pt x="626" y="1382"/>
                  </a:lnTo>
                  <a:lnTo>
                    <a:pt x="626" y="1382"/>
                  </a:lnTo>
                  <a:lnTo>
                    <a:pt x="627" y="1382"/>
                  </a:lnTo>
                  <a:lnTo>
                    <a:pt x="628" y="1382"/>
                  </a:lnTo>
                  <a:lnTo>
                    <a:pt x="629" y="1383"/>
                  </a:lnTo>
                  <a:lnTo>
                    <a:pt x="629" y="1385"/>
                  </a:lnTo>
                  <a:lnTo>
                    <a:pt x="630" y="1387"/>
                  </a:lnTo>
                  <a:lnTo>
                    <a:pt x="630" y="1389"/>
                  </a:lnTo>
                  <a:lnTo>
                    <a:pt x="631" y="1389"/>
                  </a:lnTo>
                  <a:lnTo>
                    <a:pt x="631" y="1391"/>
                  </a:lnTo>
                  <a:lnTo>
                    <a:pt x="630" y="1392"/>
                  </a:lnTo>
                  <a:lnTo>
                    <a:pt x="629" y="1392"/>
                  </a:lnTo>
                  <a:lnTo>
                    <a:pt x="627" y="1394"/>
                  </a:lnTo>
                  <a:lnTo>
                    <a:pt x="627" y="1397"/>
                  </a:lnTo>
                  <a:lnTo>
                    <a:pt x="627" y="1397"/>
                  </a:lnTo>
                  <a:lnTo>
                    <a:pt x="627" y="1398"/>
                  </a:lnTo>
                  <a:lnTo>
                    <a:pt x="626" y="1400"/>
                  </a:lnTo>
                  <a:lnTo>
                    <a:pt x="623" y="1401"/>
                  </a:lnTo>
                  <a:lnTo>
                    <a:pt x="621" y="1403"/>
                  </a:lnTo>
                  <a:lnTo>
                    <a:pt x="619" y="1404"/>
                  </a:lnTo>
                  <a:lnTo>
                    <a:pt x="617" y="1404"/>
                  </a:lnTo>
                  <a:lnTo>
                    <a:pt x="617" y="1404"/>
                  </a:lnTo>
                  <a:lnTo>
                    <a:pt x="615" y="1404"/>
                  </a:lnTo>
                  <a:lnTo>
                    <a:pt x="614" y="1404"/>
                  </a:lnTo>
                  <a:lnTo>
                    <a:pt x="612" y="1406"/>
                  </a:lnTo>
                  <a:lnTo>
                    <a:pt x="610" y="1407"/>
                  </a:lnTo>
                  <a:lnTo>
                    <a:pt x="609" y="1407"/>
                  </a:lnTo>
                  <a:lnTo>
                    <a:pt x="608" y="1408"/>
                  </a:lnTo>
                  <a:lnTo>
                    <a:pt x="607" y="1408"/>
                  </a:lnTo>
                  <a:lnTo>
                    <a:pt x="607" y="1407"/>
                  </a:lnTo>
                  <a:lnTo>
                    <a:pt x="605" y="1407"/>
                  </a:lnTo>
                  <a:lnTo>
                    <a:pt x="603" y="1407"/>
                  </a:lnTo>
                  <a:lnTo>
                    <a:pt x="603" y="1406"/>
                  </a:lnTo>
                  <a:lnTo>
                    <a:pt x="603" y="1406"/>
                  </a:lnTo>
                  <a:lnTo>
                    <a:pt x="602" y="1405"/>
                  </a:lnTo>
                  <a:lnTo>
                    <a:pt x="600" y="1403"/>
                  </a:lnTo>
                  <a:lnTo>
                    <a:pt x="599" y="1403"/>
                  </a:lnTo>
                  <a:lnTo>
                    <a:pt x="598" y="1402"/>
                  </a:lnTo>
                  <a:lnTo>
                    <a:pt x="595" y="1402"/>
                  </a:lnTo>
                  <a:lnTo>
                    <a:pt x="595" y="1402"/>
                  </a:lnTo>
                  <a:lnTo>
                    <a:pt x="592" y="1403"/>
                  </a:lnTo>
                  <a:lnTo>
                    <a:pt x="591" y="1405"/>
                  </a:lnTo>
                  <a:lnTo>
                    <a:pt x="590" y="1406"/>
                  </a:lnTo>
                  <a:lnTo>
                    <a:pt x="590" y="1407"/>
                  </a:lnTo>
                  <a:lnTo>
                    <a:pt x="588" y="1407"/>
                  </a:lnTo>
                  <a:lnTo>
                    <a:pt x="587" y="1409"/>
                  </a:lnTo>
                  <a:lnTo>
                    <a:pt x="587" y="1410"/>
                  </a:lnTo>
                  <a:lnTo>
                    <a:pt x="587" y="1411"/>
                  </a:lnTo>
                  <a:lnTo>
                    <a:pt x="586" y="1415"/>
                  </a:lnTo>
                  <a:lnTo>
                    <a:pt x="581" y="1415"/>
                  </a:lnTo>
                  <a:lnTo>
                    <a:pt x="581" y="1416"/>
                  </a:lnTo>
                  <a:lnTo>
                    <a:pt x="578" y="1416"/>
                  </a:lnTo>
                  <a:lnTo>
                    <a:pt x="576" y="1418"/>
                  </a:lnTo>
                  <a:lnTo>
                    <a:pt x="575" y="1418"/>
                  </a:lnTo>
                  <a:lnTo>
                    <a:pt x="574" y="1417"/>
                  </a:lnTo>
                  <a:lnTo>
                    <a:pt x="573" y="1417"/>
                  </a:lnTo>
                  <a:lnTo>
                    <a:pt x="571" y="1417"/>
                  </a:lnTo>
                  <a:lnTo>
                    <a:pt x="570" y="1418"/>
                  </a:lnTo>
                  <a:lnTo>
                    <a:pt x="568" y="1418"/>
                  </a:lnTo>
                  <a:lnTo>
                    <a:pt x="566" y="1419"/>
                  </a:lnTo>
                  <a:lnTo>
                    <a:pt x="565" y="1419"/>
                  </a:lnTo>
                  <a:lnTo>
                    <a:pt x="564" y="1418"/>
                  </a:lnTo>
                  <a:lnTo>
                    <a:pt x="562" y="1418"/>
                  </a:lnTo>
                  <a:lnTo>
                    <a:pt x="561" y="1417"/>
                  </a:lnTo>
                  <a:lnTo>
                    <a:pt x="559" y="1417"/>
                  </a:lnTo>
                  <a:lnTo>
                    <a:pt x="557" y="1416"/>
                  </a:lnTo>
                  <a:lnTo>
                    <a:pt x="552" y="1416"/>
                  </a:lnTo>
                  <a:lnTo>
                    <a:pt x="552" y="1415"/>
                  </a:lnTo>
                  <a:lnTo>
                    <a:pt x="551" y="1416"/>
                  </a:lnTo>
                  <a:lnTo>
                    <a:pt x="549" y="1415"/>
                  </a:lnTo>
                  <a:lnTo>
                    <a:pt x="547" y="1414"/>
                  </a:lnTo>
                  <a:lnTo>
                    <a:pt x="547" y="1411"/>
                  </a:lnTo>
                  <a:lnTo>
                    <a:pt x="543" y="1407"/>
                  </a:lnTo>
                  <a:lnTo>
                    <a:pt x="543" y="1407"/>
                  </a:lnTo>
                  <a:lnTo>
                    <a:pt x="541" y="1407"/>
                  </a:lnTo>
                  <a:lnTo>
                    <a:pt x="540" y="1407"/>
                  </a:lnTo>
                  <a:lnTo>
                    <a:pt x="539" y="1407"/>
                  </a:lnTo>
                  <a:lnTo>
                    <a:pt x="537" y="1404"/>
                  </a:lnTo>
                  <a:lnTo>
                    <a:pt x="535" y="1403"/>
                  </a:lnTo>
                  <a:lnTo>
                    <a:pt x="534" y="1402"/>
                  </a:lnTo>
                  <a:lnTo>
                    <a:pt x="533" y="1402"/>
                  </a:lnTo>
                  <a:lnTo>
                    <a:pt x="528" y="1397"/>
                  </a:lnTo>
                  <a:lnTo>
                    <a:pt x="527" y="1397"/>
                  </a:lnTo>
                  <a:lnTo>
                    <a:pt x="526" y="1397"/>
                  </a:lnTo>
                  <a:lnTo>
                    <a:pt x="524" y="1397"/>
                  </a:lnTo>
                  <a:lnTo>
                    <a:pt x="523" y="1397"/>
                  </a:lnTo>
                  <a:lnTo>
                    <a:pt x="521" y="1394"/>
                  </a:lnTo>
                  <a:lnTo>
                    <a:pt x="521" y="1393"/>
                  </a:lnTo>
                  <a:lnTo>
                    <a:pt x="520" y="1393"/>
                  </a:lnTo>
                  <a:lnTo>
                    <a:pt x="518" y="1391"/>
                  </a:lnTo>
                  <a:lnTo>
                    <a:pt x="514" y="1389"/>
                  </a:lnTo>
                  <a:lnTo>
                    <a:pt x="513" y="1388"/>
                  </a:lnTo>
                  <a:lnTo>
                    <a:pt x="513" y="1388"/>
                  </a:lnTo>
                  <a:lnTo>
                    <a:pt x="512" y="1387"/>
                  </a:lnTo>
                  <a:lnTo>
                    <a:pt x="511" y="1387"/>
                  </a:lnTo>
                  <a:lnTo>
                    <a:pt x="505" y="1380"/>
                  </a:lnTo>
                  <a:lnTo>
                    <a:pt x="505" y="1380"/>
                  </a:lnTo>
                  <a:lnTo>
                    <a:pt x="504" y="1379"/>
                  </a:lnTo>
                  <a:lnTo>
                    <a:pt x="504" y="1379"/>
                  </a:lnTo>
                  <a:lnTo>
                    <a:pt x="501" y="1377"/>
                  </a:lnTo>
                  <a:lnTo>
                    <a:pt x="499" y="1376"/>
                  </a:lnTo>
                  <a:lnTo>
                    <a:pt x="497" y="1376"/>
                  </a:lnTo>
                  <a:lnTo>
                    <a:pt x="497" y="1375"/>
                  </a:lnTo>
                  <a:lnTo>
                    <a:pt x="495" y="1375"/>
                  </a:lnTo>
                  <a:lnTo>
                    <a:pt x="494" y="1375"/>
                  </a:lnTo>
                  <a:lnTo>
                    <a:pt x="489" y="1371"/>
                  </a:lnTo>
                  <a:lnTo>
                    <a:pt x="489" y="1370"/>
                  </a:lnTo>
                  <a:lnTo>
                    <a:pt x="488" y="1369"/>
                  </a:lnTo>
                  <a:lnTo>
                    <a:pt x="489" y="1368"/>
                  </a:lnTo>
                  <a:lnTo>
                    <a:pt x="490" y="1367"/>
                  </a:lnTo>
                  <a:lnTo>
                    <a:pt x="488" y="1366"/>
                  </a:lnTo>
                  <a:lnTo>
                    <a:pt x="488" y="1365"/>
                  </a:lnTo>
                  <a:lnTo>
                    <a:pt x="488" y="1364"/>
                  </a:lnTo>
                  <a:lnTo>
                    <a:pt x="489" y="1364"/>
                  </a:lnTo>
                  <a:lnTo>
                    <a:pt x="490" y="1363"/>
                  </a:lnTo>
                  <a:lnTo>
                    <a:pt x="491" y="1362"/>
                  </a:lnTo>
                  <a:lnTo>
                    <a:pt x="493" y="1362"/>
                  </a:lnTo>
                  <a:lnTo>
                    <a:pt x="493" y="1359"/>
                  </a:lnTo>
                  <a:lnTo>
                    <a:pt x="492" y="1358"/>
                  </a:lnTo>
                  <a:lnTo>
                    <a:pt x="492" y="1354"/>
                  </a:lnTo>
                  <a:lnTo>
                    <a:pt x="494" y="1353"/>
                  </a:lnTo>
                  <a:lnTo>
                    <a:pt x="495" y="1352"/>
                  </a:lnTo>
                  <a:lnTo>
                    <a:pt x="496" y="1351"/>
                  </a:lnTo>
                  <a:lnTo>
                    <a:pt x="495" y="1351"/>
                  </a:lnTo>
                  <a:lnTo>
                    <a:pt x="495" y="1347"/>
                  </a:lnTo>
                  <a:lnTo>
                    <a:pt x="496" y="1347"/>
                  </a:lnTo>
                  <a:lnTo>
                    <a:pt x="497" y="1348"/>
                  </a:lnTo>
                  <a:lnTo>
                    <a:pt x="498" y="1346"/>
                  </a:lnTo>
                  <a:lnTo>
                    <a:pt x="500" y="1347"/>
                  </a:lnTo>
                  <a:lnTo>
                    <a:pt x="502" y="1348"/>
                  </a:lnTo>
                  <a:lnTo>
                    <a:pt x="503" y="1348"/>
                  </a:lnTo>
                  <a:lnTo>
                    <a:pt x="504" y="1350"/>
                  </a:lnTo>
                  <a:lnTo>
                    <a:pt x="505" y="1350"/>
                  </a:lnTo>
                  <a:lnTo>
                    <a:pt x="505" y="1349"/>
                  </a:lnTo>
                  <a:lnTo>
                    <a:pt x="506" y="1349"/>
                  </a:lnTo>
                  <a:lnTo>
                    <a:pt x="507" y="1350"/>
                  </a:lnTo>
                  <a:lnTo>
                    <a:pt x="507" y="1349"/>
                  </a:lnTo>
                  <a:lnTo>
                    <a:pt x="508" y="1349"/>
                  </a:lnTo>
                  <a:lnTo>
                    <a:pt x="510" y="1351"/>
                  </a:lnTo>
                  <a:lnTo>
                    <a:pt x="510" y="1351"/>
                  </a:lnTo>
                  <a:lnTo>
                    <a:pt x="511" y="1352"/>
                  </a:lnTo>
                  <a:lnTo>
                    <a:pt x="513" y="1352"/>
                  </a:lnTo>
                  <a:lnTo>
                    <a:pt x="514" y="1353"/>
                  </a:lnTo>
                  <a:lnTo>
                    <a:pt x="514" y="1352"/>
                  </a:lnTo>
                  <a:lnTo>
                    <a:pt x="522" y="1352"/>
                  </a:lnTo>
                  <a:lnTo>
                    <a:pt x="524" y="1350"/>
                  </a:lnTo>
                  <a:lnTo>
                    <a:pt x="525" y="1348"/>
                  </a:lnTo>
                  <a:lnTo>
                    <a:pt x="527" y="1347"/>
                  </a:lnTo>
                  <a:lnTo>
                    <a:pt x="529" y="1346"/>
                  </a:lnTo>
                  <a:lnTo>
                    <a:pt x="533" y="1345"/>
                  </a:lnTo>
                  <a:lnTo>
                    <a:pt x="534" y="1346"/>
                  </a:lnTo>
                  <a:lnTo>
                    <a:pt x="535" y="1346"/>
                  </a:lnTo>
                  <a:lnTo>
                    <a:pt x="536" y="1345"/>
                  </a:lnTo>
                  <a:lnTo>
                    <a:pt x="537" y="1345"/>
                  </a:lnTo>
                  <a:lnTo>
                    <a:pt x="537" y="1345"/>
                  </a:lnTo>
                  <a:lnTo>
                    <a:pt x="544" y="1345"/>
                  </a:lnTo>
                  <a:lnTo>
                    <a:pt x="545" y="1344"/>
                  </a:lnTo>
                  <a:lnTo>
                    <a:pt x="547" y="1344"/>
                  </a:lnTo>
                  <a:lnTo>
                    <a:pt x="548" y="1344"/>
                  </a:lnTo>
                  <a:lnTo>
                    <a:pt x="549" y="1343"/>
                  </a:lnTo>
                  <a:lnTo>
                    <a:pt x="551" y="1342"/>
                  </a:lnTo>
                  <a:lnTo>
                    <a:pt x="551" y="1341"/>
                  </a:lnTo>
                  <a:lnTo>
                    <a:pt x="554" y="1338"/>
                  </a:lnTo>
                  <a:lnTo>
                    <a:pt x="554" y="1336"/>
                  </a:lnTo>
                  <a:lnTo>
                    <a:pt x="557" y="1335"/>
                  </a:lnTo>
                  <a:lnTo>
                    <a:pt x="558" y="1333"/>
                  </a:lnTo>
                  <a:lnTo>
                    <a:pt x="559" y="1332"/>
                  </a:lnTo>
                  <a:lnTo>
                    <a:pt x="561" y="1332"/>
                  </a:lnTo>
                  <a:lnTo>
                    <a:pt x="561" y="1332"/>
                  </a:lnTo>
                  <a:lnTo>
                    <a:pt x="563" y="1332"/>
                  </a:lnTo>
                  <a:lnTo>
                    <a:pt x="564" y="1331"/>
                  </a:lnTo>
                  <a:lnTo>
                    <a:pt x="565" y="1331"/>
                  </a:lnTo>
                  <a:lnTo>
                    <a:pt x="566" y="1330"/>
                  </a:lnTo>
                  <a:lnTo>
                    <a:pt x="569" y="1330"/>
                  </a:lnTo>
                  <a:lnTo>
                    <a:pt x="569" y="1329"/>
                  </a:lnTo>
                  <a:lnTo>
                    <a:pt x="567" y="1329"/>
                  </a:lnTo>
                  <a:lnTo>
                    <a:pt x="567" y="1327"/>
                  </a:lnTo>
                  <a:lnTo>
                    <a:pt x="569" y="1325"/>
                  </a:lnTo>
                  <a:lnTo>
                    <a:pt x="569" y="1324"/>
                  </a:lnTo>
                  <a:lnTo>
                    <a:pt x="571" y="1320"/>
                  </a:lnTo>
                  <a:lnTo>
                    <a:pt x="571" y="1318"/>
                  </a:lnTo>
                  <a:lnTo>
                    <a:pt x="570" y="1318"/>
                  </a:lnTo>
                  <a:lnTo>
                    <a:pt x="570" y="1314"/>
                  </a:lnTo>
                  <a:lnTo>
                    <a:pt x="570" y="1314"/>
                  </a:lnTo>
                  <a:lnTo>
                    <a:pt x="570" y="1312"/>
                  </a:lnTo>
                  <a:lnTo>
                    <a:pt x="570" y="1312"/>
                  </a:lnTo>
                  <a:lnTo>
                    <a:pt x="570" y="1309"/>
                  </a:lnTo>
                  <a:lnTo>
                    <a:pt x="571" y="1308"/>
                  </a:lnTo>
                  <a:lnTo>
                    <a:pt x="571" y="1305"/>
                  </a:lnTo>
                  <a:lnTo>
                    <a:pt x="572" y="1304"/>
                  </a:lnTo>
                  <a:lnTo>
                    <a:pt x="572" y="1303"/>
                  </a:lnTo>
                  <a:lnTo>
                    <a:pt x="573" y="1302"/>
                  </a:lnTo>
                  <a:lnTo>
                    <a:pt x="573" y="1302"/>
                  </a:lnTo>
                  <a:lnTo>
                    <a:pt x="574" y="1301"/>
                  </a:lnTo>
                  <a:close/>
                  <a:moveTo>
                    <a:pt x="453" y="1230"/>
                  </a:moveTo>
                  <a:lnTo>
                    <a:pt x="453" y="1230"/>
                  </a:lnTo>
                  <a:lnTo>
                    <a:pt x="451" y="1229"/>
                  </a:lnTo>
                  <a:lnTo>
                    <a:pt x="450" y="1227"/>
                  </a:lnTo>
                  <a:lnTo>
                    <a:pt x="451" y="1226"/>
                  </a:lnTo>
                  <a:lnTo>
                    <a:pt x="453" y="1226"/>
                  </a:lnTo>
                  <a:lnTo>
                    <a:pt x="454" y="1227"/>
                  </a:lnTo>
                  <a:lnTo>
                    <a:pt x="454" y="1229"/>
                  </a:lnTo>
                  <a:lnTo>
                    <a:pt x="453" y="1230"/>
                  </a:lnTo>
                  <a:close/>
                  <a:moveTo>
                    <a:pt x="757" y="1197"/>
                  </a:moveTo>
                  <a:lnTo>
                    <a:pt x="755" y="1197"/>
                  </a:lnTo>
                  <a:lnTo>
                    <a:pt x="754" y="1196"/>
                  </a:lnTo>
                  <a:lnTo>
                    <a:pt x="754" y="1192"/>
                  </a:lnTo>
                  <a:lnTo>
                    <a:pt x="755" y="1190"/>
                  </a:lnTo>
                  <a:lnTo>
                    <a:pt x="758" y="1190"/>
                  </a:lnTo>
                  <a:lnTo>
                    <a:pt x="759" y="1191"/>
                  </a:lnTo>
                  <a:lnTo>
                    <a:pt x="759" y="1191"/>
                  </a:lnTo>
                  <a:lnTo>
                    <a:pt x="760" y="1192"/>
                  </a:lnTo>
                  <a:lnTo>
                    <a:pt x="760" y="1194"/>
                  </a:lnTo>
                  <a:lnTo>
                    <a:pt x="759" y="1196"/>
                  </a:lnTo>
                  <a:lnTo>
                    <a:pt x="757" y="1197"/>
                  </a:lnTo>
                  <a:close/>
                  <a:moveTo>
                    <a:pt x="621" y="1181"/>
                  </a:moveTo>
                  <a:lnTo>
                    <a:pt x="619" y="1181"/>
                  </a:lnTo>
                  <a:lnTo>
                    <a:pt x="619" y="1180"/>
                  </a:lnTo>
                  <a:lnTo>
                    <a:pt x="619" y="1178"/>
                  </a:lnTo>
                  <a:lnTo>
                    <a:pt x="620" y="1177"/>
                  </a:lnTo>
                  <a:lnTo>
                    <a:pt x="622" y="1177"/>
                  </a:lnTo>
                  <a:lnTo>
                    <a:pt x="623" y="1179"/>
                  </a:lnTo>
                  <a:lnTo>
                    <a:pt x="623" y="1180"/>
                  </a:lnTo>
                  <a:lnTo>
                    <a:pt x="621" y="1181"/>
                  </a:lnTo>
                  <a:close/>
                  <a:moveTo>
                    <a:pt x="642" y="1155"/>
                  </a:moveTo>
                  <a:lnTo>
                    <a:pt x="642" y="1156"/>
                  </a:lnTo>
                  <a:lnTo>
                    <a:pt x="641" y="1156"/>
                  </a:lnTo>
                  <a:lnTo>
                    <a:pt x="641" y="1155"/>
                  </a:lnTo>
                  <a:lnTo>
                    <a:pt x="641" y="1155"/>
                  </a:lnTo>
                  <a:lnTo>
                    <a:pt x="640" y="1155"/>
                  </a:lnTo>
                  <a:lnTo>
                    <a:pt x="640" y="1155"/>
                  </a:lnTo>
                  <a:lnTo>
                    <a:pt x="640" y="1155"/>
                  </a:lnTo>
                  <a:lnTo>
                    <a:pt x="641" y="1154"/>
                  </a:lnTo>
                  <a:lnTo>
                    <a:pt x="642" y="1154"/>
                  </a:lnTo>
                  <a:lnTo>
                    <a:pt x="642" y="1155"/>
                  </a:lnTo>
                  <a:close/>
                  <a:moveTo>
                    <a:pt x="802" y="1135"/>
                  </a:moveTo>
                  <a:lnTo>
                    <a:pt x="801" y="1135"/>
                  </a:lnTo>
                  <a:lnTo>
                    <a:pt x="801" y="1135"/>
                  </a:lnTo>
                  <a:lnTo>
                    <a:pt x="801" y="1134"/>
                  </a:lnTo>
                  <a:lnTo>
                    <a:pt x="801" y="1134"/>
                  </a:lnTo>
                  <a:lnTo>
                    <a:pt x="802" y="1134"/>
                  </a:lnTo>
                  <a:lnTo>
                    <a:pt x="802" y="1134"/>
                  </a:lnTo>
                  <a:lnTo>
                    <a:pt x="802" y="1135"/>
                  </a:lnTo>
                  <a:close/>
                  <a:moveTo>
                    <a:pt x="315" y="1123"/>
                  </a:moveTo>
                  <a:lnTo>
                    <a:pt x="314" y="1125"/>
                  </a:lnTo>
                  <a:lnTo>
                    <a:pt x="312" y="1124"/>
                  </a:lnTo>
                  <a:lnTo>
                    <a:pt x="311" y="1122"/>
                  </a:lnTo>
                  <a:lnTo>
                    <a:pt x="311" y="1121"/>
                  </a:lnTo>
                  <a:lnTo>
                    <a:pt x="312" y="1121"/>
                  </a:lnTo>
                  <a:lnTo>
                    <a:pt x="313" y="1119"/>
                  </a:lnTo>
                  <a:lnTo>
                    <a:pt x="315" y="1119"/>
                  </a:lnTo>
                  <a:lnTo>
                    <a:pt x="315" y="1120"/>
                  </a:lnTo>
                  <a:lnTo>
                    <a:pt x="315" y="1123"/>
                  </a:lnTo>
                  <a:close/>
                  <a:moveTo>
                    <a:pt x="715" y="1110"/>
                  </a:moveTo>
                  <a:lnTo>
                    <a:pt x="722" y="1117"/>
                  </a:lnTo>
                  <a:lnTo>
                    <a:pt x="723" y="1116"/>
                  </a:lnTo>
                  <a:lnTo>
                    <a:pt x="724" y="1116"/>
                  </a:lnTo>
                  <a:lnTo>
                    <a:pt x="724" y="1117"/>
                  </a:lnTo>
                  <a:lnTo>
                    <a:pt x="726" y="1117"/>
                  </a:lnTo>
                  <a:lnTo>
                    <a:pt x="726" y="1116"/>
                  </a:lnTo>
                  <a:lnTo>
                    <a:pt x="727" y="1116"/>
                  </a:lnTo>
                  <a:lnTo>
                    <a:pt x="727" y="1118"/>
                  </a:lnTo>
                  <a:lnTo>
                    <a:pt x="726" y="1121"/>
                  </a:lnTo>
                  <a:lnTo>
                    <a:pt x="726" y="1122"/>
                  </a:lnTo>
                  <a:lnTo>
                    <a:pt x="726" y="1122"/>
                  </a:lnTo>
                  <a:lnTo>
                    <a:pt x="726" y="1124"/>
                  </a:lnTo>
                  <a:lnTo>
                    <a:pt x="727" y="1125"/>
                  </a:lnTo>
                  <a:lnTo>
                    <a:pt x="727" y="1129"/>
                  </a:lnTo>
                  <a:lnTo>
                    <a:pt x="726" y="1129"/>
                  </a:lnTo>
                  <a:lnTo>
                    <a:pt x="726" y="1131"/>
                  </a:lnTo>
                  <a:lnTo>
                    <a:pt x="724" y="1132"/>
                  </a:lnTo>
                  <a:lnTo>
                    <a:pt x="724" y="1133"/>
                  </a:lnTo>
                  <a:lnTo>
                    <a:pt x="722" y="1136"/>
                  </a:lnTo>
                  <a:lnTo>
                    <a:pt x="720" y="1136"/>
                  </a:lnTo>
                  <a:lnTo>
                    <a:pt x="718" y="1138"/>
                  </a:lnTo>
                  <a:lnTo>
                    <a:pt x="714" y="1138"/>
                  </a:lnTo>
                  <a:lnTo>
                    <a:pt x="714" y="1139"/>
                  </a:lnTo>
                  <a:lnTo>
                    <a:pt x="711" y="1139"/>
                  </a:lnTo>
                  <a:lnTo>
                    <a:pt x="711" y="1139"/>
                  </a:lnTo>
                  <a:lnTo>
                    <a:pt x="710" y="1139"/>
                  </a:lnTo>
                  <a:lnTo>
                    <a:pt x="708" y="1140"/>
                  </a:lnTo>
                  <a:lnTo>
                    <a:pt x="706" y="1142"/>
                  </a:lnTo>
                  <a:lnTo>
                    <a:pt x="706" y="1142"/>
                  </a:lnTo>
                  <a:lnTo>
                    <a:pt x="705" y="1143"/>
                  </a:lnTo>
                  <a:lnTo>
                    <a:pt x="705" y="1143"/>
                  </a:lnTo>
                  <a:lnTo>
                    <a:pt x="704" y="1144"/>
                  </a:lnTo>
                  <a:lnTo>
                    <a:pt x="704" y="1145"/>
                  </a:lnTo>
                  <a:lnTo>
                    <a:pt x="703" y="1146"/>
                  </a:lnTo>
                  <a:lnTo>
                    <a:pt x="701" y="1146"/>
                  </a:lnTo>
                  <a:lnTo>
                    <a:pt x="699" y="1147"/>
                  </a:lnTo>
                  <a:lnTo>
                    <a:pt x="697" y="1148"/>
                  </a:lnTo>
                  <a:lnTo>
                    <a:pt x="696" y="1149"/>
                  </a:lnTo>
                  <a:lnTo>
                    <a:pt x="696" y="1150"/>
                  </a:lnTo>
                  <a:lnTo>
                    <a:pt x="694" y="1151"/>
                  </a:lnTo>
                  <a:lnTo>
                    <a:pt x="694" y="1152"/>
                  </a:lnTo>
                  <a:lnTo>
                    <a:pt x="691" y="1155"/>
                  </a:lnTo>
                  <a:lnTo>
                    <a:pt x="691" y="1155"/>
                  </a:lnTo>
                  <a:lnTo>
                    <a:pt x="689" y="1158"/>
                  </a:lnTo>
                  <a:lnTo>
                    <a:pt x="685" y="1160"/>
                  </a:lnTo>
                  <a:lnTo>
                    <a:pt x="677" y="1160"/>
                  </a:lnTo>
                  <a:lnTo>
                    <a:pt x="676" y="1161"/>
                  </a:lnTo>
                  <a:lnTo>
                    <a:pt x="674" y="1161"/>
                  </a:lnTo>
                  <a:lnTo>
                    <a:pt x="673" y="1161"/>
                  </a:lnTo>
                  <a:lnTo>
                    <a:pt x="671" y="1161"/>
                  </a:lnTo>
                  <a:lnTo>
                    <a:pt x="671" y="1162"/>
                  </a:lnTo>
                  <a:lnTo>
                    <a:pt x="669" y="1162"/>
                  </a:lnTo>
                  <a:lnTo>
                    <a:pt x="668" y="1163"/>
                  </a:lnTo>
                  <a:lnTo>
                    <a:pt x="664" y="1163"/>
                  </a:lnTo>
                  <a:lnTo>
                    <a:pt x="663" y="1163"/>
                  </a:lnTo>
                  <a:lnTo>
                    <a:pt x="661" y="1163"/>
                  </a:lnTo>
                  <a:lnTo>
                    <a:pt x="660" y="1163"/>
                  </a:lnTo>
                  <a:lnTo>
                    <a:pt x="659" y="1163"/>
                  </a:lnTo>
                  <a:lnTo>
                    <a:pt x="658" y="1162"/>
                  </a:lnTo>
                  <a:lnTo>
                    <a:pt x="658" y="1161"/>
                  </a:lnTo>
                  <a:lnTo>
                    <a:pt x="655" y="1160"/>
                  </a:lnTo>
                  <a:lnTo>
                    <a:pt x="654" y="1159"/>
                  </a:lnTo>
                  <a:lnTo>
                    <a:pt x="654" y="1158"/>
                  </a:lnTo>
                  <a:lnTo>
                    <a:pt x="655" y="1157"/>
                  </a:lnTo>
                  <a:lnTo>
                    <a:pt x="657" y="1155"/>
                  </a:lnTo>
                  <a:lnTo>
                    <a:pt x="657" y="1149"/>
                  </a:lnTo>
                  <a:lnTo>
                    <a:pt x="658" y="1148"/>
                  </a:lnTo>
                  <a:lnTo>
                    <a:pt x="658" y="1148"/>
                  </a:lnTo>
                  <a:lnTo>
                    <a:pt x="657" y="1147"/>
                  </a:lnTo>
                  <a:lnTo>
                    <a:pt x="653" y="1144"/>
                  </a:lnTo>
                  <a:lnTo>
                    <a:pt x="650" y="1142"/>
                  </a:lnTo>
                  <a:lnTo>
                    <a:pt x="649" y="1141"/>
                  </a:lnTo>
                  <a:lnTo>
                    <a:pt x="648" y="1141"/>
                  </a:lnTo>
                  <a:lnTo>
                    <a:pt x="648" y="1141"/>
                  </a:lnTo>
                  <a:lnTo>
                    <a:pt x="645" y="1141"/>
                  </a:lnTo>
                  <a:lnTo>
                    <a:pt x="643" y="1140"/>
                  </a:lnTo>
                  <a:lnTo>
                    <a:pt x="640" y="1140"/>
                  </a:lnTo>
                  <a:lnTo>
                    <a:pt x="639" y="1139"/>
                  </a:lnTo>
                  <a:lnTo>
                    <a:pt x="640" y="1137"/>
                  </a:lnTo>
                  <a:lnTo>
                    <a:pt x="646" y="1137"/>
                  </a:lnTo>
                  <a:lnTo>
                    <a:pt x="646" y="1137"/>
                  </a:lnTo>
                  <a:lnTo>
                    <a:pt x="650" y="1137"/>
                  </a:lnTo>
                  <a:lnTo>
                    <a:pt x="651" y="1136"/>
                  </a:lnTo>
                  <a:lnTo>
                    <a:pt x="652" y="1136"/>
                  </a:lnTo>
                  <a:lnTo>
                    <a:pt x="653" y="1137"/>
                  </a:lnTo>
                  <a:lnTo>
                    <a:pt x="655" y="1137"/>
                  </a:lnTo>
                  <a:lnTo>
                    <a:pt x="657" y="1136"/>
                  </a:lnTo>
                  <a:lnTo>
                    <a:pt x="658" y="1135"/>
                  </a:lnTo>
                  <a:lnTo>
                    <a:pt x="657" y="1134"/>
                  </a:lnTo>
                  <a:lnTo>
                    <a:pt x="655" y="1135"/>
                  </a:lnTo>
                  <a:lnTo>
                    <a:pt x="655" y="1133"/>
                  </a:lnTo>
                  <a:lnTo>
                    <a:pt x="657" y="1132"/>
                  </a:lnTo>
                  <a:lnTo>
                    <a:pt x="658" y="1132"/>
                  </a:lnTo>
                  <a:lnTo>
                    <a:pt x="660" y="1131"/>
                  </a:lnTo>
                  <a:lnTo>
                    <a:pt x="661" y="1131"/>
                  </a:lnTo>
                  <a:lnTo>
                    <a:pt x="665" y="1127"/>
                  </a:lnTo>
                  <a:lnTo>
                    <a:pt x="666" y="1126"/>
                  </a:lnTo>
                  <a:lnTo>
                    <a:pt x="666" y="1126"/>
                  </a:lnTo>
                  <a:lnTo>
                    <a:pt x="670" y="1122"/>
                  </a:lnTo>
                  <a:lnTo>
                    <a:pt x="672" y="1121"/>
                  </a:lnTo>
                  <a:lnTo>
                    <a:pt x="673" y="1121"/>
                  </a:lnTo>
                  <a:lnTo>
                    <a:pt x="674" y="1119"/>
                  </a:lnTo>
                  <a:lnTo>
                    <a:pt x="675" y="1119"/>
                  </a:lnTo>
                  <a:lnTo>
                    <a:pt x="678" y="1118"/>
                  </a:lnTo>
                  <a:lnTo>
                    <a:pt x="681" y="1118"/>
                  </a:lnTo>
                  <a:lnTo>
                    <a:pt x="681" y="1117"/>
                  </a:lnTo>
                  <a:lnTo>
                    <a:pt x="684" y="1117"/>
                  </a:lnTo>
                  <a:lnTo>
                    <a:pt x="684" y="1117"/>
                  </a:lnTo>
                  <a:lnTo>
                    <a:pt x="687" y="1117"/>
                  </a:lnTo>
                  <a:lnTo>
                    <a:pt x="687" y="1116"/>
                  </a:lnTo>
                  <a:lnTo>
                    <a:pt x="689" y="1116"/>
                  </a:lnTo>
                  <a:lnTo>
                    <a:pt x="690" y="1116"/>
                  </a:lnTo>
                  <a:lnTo>
                    <a:pt x="692" y="1115"/>
                  </a:lnTo>
                  <a:lnTo>
                    <a:pt x="693" y="1114"/>
                  </a:lnTo>
                  <a:lnTo>
                    <a:pt x="694" y="1112"/>
                  </a:lnTo>
                  <a:lnTo>
                    <a:pt x="695" y="1110"/>
                  </a:lnTo>
                  <a:lnTo>
                    <a:pt x="696" y="1110"/>
                  </a:lnTo>
                  <a:lnTo>
                    <a:pt x="697" y="1110"/>
                  </a:lnTo>
                  <a:lnTo>
                    <a:pt x="701" y="1110"/>
                  </a:lnTo>
                  <a:lnTo>
                    <a:pt x="701" y="1110"/>
                  </a:lnTo>
                  <a:lnTo>
                    <a:pt x="704" y="1108"/>
                  </a:lnTo>
                  <a:lnTo>
                    <a:pt x="704" y="1107"/>
                  </a:lnTo>
                  <a:lnTo>
                    <a:pt x="705" y="1106"/>
                  </a:lnTo>
                  <a:lnTo>
                    <a:pt x="706" y="1106"/>
                  </a:lnTo>
                  <a:lnTo>
                    <a:pt x="709" y="1106"/>
                  </a:lnTo>
                  <a:lnTo>
                    <a:pt x="710" y="1108"/>
                  </a:lnTo>
                  <a:lnTo>
                    <a:pt x="713" y="1108"/>
                  </a:lnTo>
                  <a:lnTo>
                    <a:pt x="715" y="1110"/>
                  </a:lnTo>
                  <a:close/>
                  <a:moveTo>
                    <a:pt x="318" y="1106"/>
                  </a:moveTo>
                  <a:lnTo>
                    <a:pt x="318" y="1107"/>
                  </a:lnTo>
                  <a:lnTo>
                    <a:pt x="319" y="1106"/>
                  </a:lnTo>
                  <a:lnTo>
                    <a:pt x="321" y="1106"/>
                  </a:lnTo>
                  <a:lnTo>
                    <a:pt x="322" y="1107"/>
                  </a:lnTo>
                  <a:lnTo>
                    <a:pt x="322" y="1108"/>
                  </a:lnTo>
                  <a:lnTo>
                    <a:pt x="322" y="1109"/>
                  </a:lnTo>
                  <a:lnTo>
                    <a:pt x="321" y="1109"/>
                  </a:lnTo>
                  <a:lnTo>
                    <a:pt x="321" y="1108"/>
                  </a:lnTo>
                  <a:lnTo>
                    <a:pt x="320" y="1109"/>
                  </a:lnTo>
                  <a:lnTo>
                    <a:pt x="319" y="1109"/>
                  </a:lnTo>
                  <a:lnTo>
                    <a:pt x="318" y="1108"/>
                  </a:lnTo>
                  <a:lnTo>
                    <a:pt x="318" y="1109"/>
                  </a:lnTo>
                  <a:lnTo>
                    <a:pt x="319" y="1110"/>
                  </a:lnTo>
                  <a:lnTo>
                    <a:pt x="319" y="1112"/>
                  </a:lnTo>
                  <a:lnTo>
                    <a:pt x="318" y="1112"/>
                  </a:lnTo>
                  <a:lnTo>
                    <a:pt x="317" y="1112"/>
                  </a:lnTo>
                  <a:lnTo>
                    <a:pt x="317" y="1110"/>
                  </a:lnTo>
                  <a:lnTo>
                    <a:pt x="316" y="1109"/>
                  </a:lnTo>
                  <a:lnTo>
                    <a:pt x="316" y="1106"/>
                  </a:lnTo>
                  <a:lnTo>
                    <a:pt x="316" y="1105"/>
                  </a:lnTo>
                  <a:lnTo>
                    <a:pt x="316" y="1103"/>
                  </a:lnTo>
                  <a:lnTo>
                    <a:pt x="318" y="1102"/>
                  </a:lnTo>
                  <a:lnTo>
                    <a:pt x="319" y="1103"/>
                  </a:lnTo>
                  <a:lnTo>
                    <a:pt x="319" y="1105"/>
                  </a:lnTo>
                  <a:lnTo>
                    <a:pt x="318" y="1106"/>
                  </a:lnTo>
                  <a:close/>
                  <a:moveTo>
                    <a:pt x="1121" y="1000"/>
                  </a:moveTo>
                  <a:lnTo>
                    <a:pt x="1120" y="1001"/>
                  </a:lnTo>
                  <a:lnTo>
                    <a:pt x="1119" y="1001"/>
                  </a:lnTo>
                  <a:lnTo>
                    <a:pt x="1119" y="1001"/>
                  </a:lnTo>
                  <a:lnTo>
                    <a:pt x="1119" y="1000"/>
                  </a:lnTo>
                  <a:lnTo>
                    <a:pt x="1121" y="1000"/>
                  </a:lnTo>
                  <a:close/>
                  <a:moveTo>
                    <a:pt x="1123" y="998"/>
                  </a:moveTo>
                  <a:lnTo>
                    <a:pt x="1121" y="999"/>
                  </a:lnTo>
                  <a:lnTo>
                    <a:pt x="1121" y="998"/>
                  </a:lnTo>
                  <a:lnTo>
                    <a:pt x="1120" y="998"/>
                  </a:lnTo>
                  <a:lnTo>
                    <a:pt x="1120" y="997"/>
                  </a:lnTo>
                  <a:lnTo>
                    <a:pt x="1122" y="997"/>
                  </a:lnTo>
                  <a:lnTo>
                    <a:pt x="1123" y="998"/>
                  </a:lnTo>
                  <a:close/>
                  <a:moveTo>
                    <a:pt x="1116" y="999"/>
                  </a:moveTo>
                  <a:lnTo>
                    <a:pt x="1116" y="999"/>
                  </a:lnTo>
                  <a:lnTo>
                    <a:pt x="1115" y="999"/>
                  </a:lnTo>
                  <a:lnTo>
                    <a:pt x="1115" y="996"/>
                  </a:lnTo>
                  <a:lnTo>
                    <a:pt x="1115" y="996"/>
                  </a:lnTo>
                  <a:lnTo>
                    <a:pt x="1115" y="995"/>
                  </a:lnTo>
                  <a:lnTo>
                    <a:pt x="1117" y="994"/>
                  </a:lnTo>
                  <a:lnTo>
                    <a:pt x="1118" y="995"/>
                  </a:lnTo>
                  <a:lnTo>
                    <a:pt x="1118" y="997"/>
                  </a:lnTo>
                  <a:lnTo>
                    <a:pt x="1117" y="999"/>
                  </a:lnTo>
                  <a:lnTo>
                    <a:pt x="1116" y="999"/>
                  </a:lnTo>
                  <a:close/>
                  <a:moveTo>
                    <a:pt x="688" y="996"/>
                  </a:moveTo>
                  <a:lnTo>
                    <a:pt x="687" y="996"/>
                  </a:lnTo>
                  <a:lnTo>
                    <a:pt x="687" y="995"/>
                  </a:lnTo>
                  <a:lnTo>
                    <a:pt x="687" y="995"/>
                  </a:lnTo>
                  <a:lnTo>
                    <a:pt x="687" y="994"/>
                  </a:lnTo>
                  <a:lnTo>
                    <a:pt x="690" y="994"/>
                  </a:lnTo>
                  <a:lnTo>
                    <a:pt x="690" y="994"/>
                  </a:lnTo>
                  <a:lnTo>
                    <a:pt x="690" y="995"/>
                  </a:lnTo>
                  <a:lnTo>
                    <a:pt x="688" y="996"/>
                  </a:lnTo>
                  <a:close/>
                  <a:moveTo>
                    <a:pt x="683" y="982"/>
                  </a:moveTo>
                  <a:lnTo>
                    <a:pt x="683" y="982"/>
                  </a:lnTo>
                  <a:lnTo>
                    <a:pt x="685" y="982"/>
                  </a:lnTo>
                  <a:lnTo>
                    <a:pt x="686" y="982"/>
                  </a:lnTo>
                  <a:lnTo>
                    <a:pt x="687" y="982"/>
                  </a:lnTo>
                  <a:lnTo>
                    <a:pt x="691" y="985"/>
                  </a:lnTo>
                  <a:lnTo>
                    <a:pt x="692" y="985"/>
                  </a:lnTo>
                  <a:lnTo>
                    <a:pt x="693" y="986"/>
                  </a:lnTo>
                  <a:lnTo>
                    <a:pt x="696" y="987"/>
                  </a:lnTo>
                  <a:lnTo>
                    <a:pt x="696" y="988"/>
                  </a:lnTo>
                  <a:lnTo>
                    <a:pt x="693" y="990"/>
                  </a:lnTo>
                  <a:lnTo>
                    <a:pt x="693" y="991"/>
                  </a:lnTo>
                  <a:lnTo>
                    <a:pt x="692" y="992"/>
                  </a:lnTo>
                  <a:lnTo>
                    <a:pt x="691" y="992"/>
                  </a:lnTo>
                  <a:lnTo>
                    <a:pt x="689" y="993"/>
                  </a:lnTo>
                  <a:lnTo>
                    <a:pt x="687" y="993"/>
                  </a:lnTo>
                  <a:lnTo>
                    <a:pt x="685" y="995"/>
                  </a:lnTo>
                  <a:lnTo>
                    <a:pt x="684" y="995"/>
                  </a:lnTo>
                  <a:lnTo>
                    <a:pt x="681" y="994"/>
                  </a:lnTo>
                  <a:lnTo>
                    <a:pt x="678" y="991"/>
                  </a:lnTo>
                  <a:lnTo>
                    <a:pt x="678" y="989"/>
                  </a:lnTo>
                  <a:lnTo>
                    <a:pt x="677" y="989"/>
                  </a:lnTo>
                  <a:lnTo>
                    <a:pt x="677" y="987"/>
                  </a:lnTo>
                  <a:lnTo>
                    <a:pt x="680" y="982"/>
                  </a:lnTo>
                  <a:lnTo>
                    <a:pt x="680" y="982"/>
                  </a:lnTo>
                  <a:lnTo>
                    <a:pt x="683" y="982"/>
                  </a:lnTo>
                  <a:close/>
                  <a:moveTo>
                    <a:pt x="1123" y="987"/>
                  </a:moveTo>
                  <a:lnTo>
                    <a:pt x="1122" y="988"/>
                  </a:lnTo>
                  <a:lnTo>
                    <a:pt x="1120" y="987"/>
                  </a:lnTo>
                  <a:lnTo>
                    <a:pt x="1120" y="986"/>
                  </a:lnTo>
                  <a:lnTo>
                    <a:pt x="1119" y="986"/>
                  </a:lnTo>
                  <a:lnTo>
                    <a:pt x="1119" y="983"/>
                  </a:lnTo>
                  <a:lnTo>
                    <a:pt x="1120" y="982"/>
                  </a:lnTo>
                  <a:lnTo>
                    <a:pt x="1120" y="981"/>
                  </a:lnTo>
                  <a:lnTo>
                    <a:pt x="1121" y="980"/>
                  </a:lnTo>
                  <a:lnTo>
                    <a:pt x="1123" y="980"/>
                  </a:lnTo>
                  <a:lnTo>
                    <a:pt x="1124" y="979"/>
                  </a:lnTo>
                  <a:lnTo>
                    <a:pt x="1125" y="979"/>
                  </a:lnTo>
                  <a:lnTo>
                    <a:pt x="1125" y="980"/>
                  </a:lnTo>
                  <a:lnTo>
                    <a:pt x="1125" y="984"/>
                  </a:lnTo>
                  <a:lnTo>
                    <a:pt x="1123" y="985"/>
                  </a:lnTo>
                  <a:lnTo>
                    <a:pt x="1123" y="987"/>
                  </a:lnTo>
                  <a:close/>
                  <a:moveTo>
                    <a:pt x="678" y="966"/>
                  </a:moveTo>
                  <a:lnTo>
                    <a:pt x="681" y="968"/>
                  </a:lnTo>
                  <a:lnTo>
                    <a:pt x="682" y="968"/>
                  </a:lnTo>
                  <a:lnTo>
                    <a:pt x="682" y="970"/>
                  </a:lnTo>
                  <a:lnTo>
                    <a:pt x="680" y="971"/>
                  </a:lnTo>
                  <a:lnTo>
                    <a:pt x="680" y="971"/>
                  </a:lnTo>
                  <a:lnTo>
                    <a:pt x="679" y="972"/>
                  </a:lnTo>
                  <a:lnTo>
                    <a:pt x="675" y="976"/>
                  </a:lnTo>
                  <a:lnTo>
                    <a:pt x="673" y="979"/>
                  </a:lnTo>
                  <a:lnTo>
                    <a:pt x="672" y="981"/>
                  </a:lnTo>
                  <a:lnTo>
                    <a:pt x="671" y="982"/>
                  </a:lnTo>
                  <a:lnTo>
                    <a:pt x="671" y="982"/>
                  </a:lnTo>
                  <a:lnTo>
                    <a:pt x="669" y="984"/>
                  </a:lnTo>
                  <a:lnTo>
                    <a:pt x="667" y="984"/>
                  </a:lnTo>
                  <a:lnTo>
                    <a:pt x="667" y="984"/>
                  </a:lnTo>
                  <a:lnTo>
                    <a:pt x="666" y="984"/>
                  </a:lnTo>
                  <a:lnTo>
                    <a:pt x="666" y="983"/>
                  </a:lnTo>
                  <a:lnTo>
                    <a:pt x="665" y="983"/>
                  </a:lnTo>
                  <a:lnTo>
                    <a:pt x="665" y="980"/>
                  </a:lnTo>
                  <a:lnTo>
                    <a:pt x="664" y="978"/>
                  </a:lnTo>
                  <a:lnTo>
                    <a:pt x="664" y="973"/>
                  </a:lnTo>
                  <a:lnTo>
                    <a:pt x="663" y="972"/>
                  </a:lnTo>
                  <a:lnTo>
                    <a:pt x="664" y="966"/>
                  </a:lnTo>
                  <a:lnTo>
                    <a:pt x="665" y="966"/>
                  </a:lnTo>
                  <a:lnTo>
                    <a:pt x="666" y="965"/>
                  </a:lnTo>
                  <a:lnTo>
                    <a:pt x="669" y="965"/>
                  </a:lnTo>
                  <a:lnTo>
                    <a:pt x="671" y="966"/>
                  </a:lnTo>
                  <a:lnTo>
                    <a:pt x="673" y="967"/>
                  </a:lnTo>
                  <a:lnTo>
                    <a:pt x="673" y="966"/>
                  </a:lnTo>
                  <a:lnTo>
                    <a:pt x="674" y="966"/>
                  </a:lnTo>
                  <a:lnTo>
                    <a:pt x="675" y="965"/>
                  </a:lnTo>
                  <a:lnTo>
                    <a:pt x="676" y="965"/>
                  </a:lnTo>
                  <a:lnTo>
                    <a:pt x="678" y="966"/>
                  </a:lnTo>
                  <a:close/>
                  <a:moveTo>
                    <a:pt x="449" y="974"/>
                  </a:moveTo>
                  <a:lnTo>
                    <a:pt x="449" y="975"/>
                  </a:lnTo>
                  <a:lnTo>
                    <a:pt x="446" y="975"/>
                  </a:lnTo>
                  <a:lnTo>
                    <a:pt x="445" y="974"/>
                  </a:lnTo>
                  <a:lnTo>
                    <a:pt x="444" y="974"/>
                  </a:lnTo>
                  <a:lnTo>
                    <a:pt x="443" y="974"/>
                  </a:lnTo>
                  <a:lnTo>
                    <a:pt x="442" y="972"/>
                  </a:lnTo>
                  <a:lnTo>
                    <a:pt x="443" y="972"/>
                  </a:lnTo>
                  <a:lnTo>
                    <a:pt x="443" y="970"/>
                  </a:lnTo>
                  <a:lnTo>
                    <a:pt x="445" y="965"/>
                  </a:lnTo>
                  <a:lnTo>
                    <a:pt x="447" y="964"/>
                  </a:lnTo>
                  <a:lnTo>
                    <a:pt x="447" y="964"/>
                  </a:lnTo>
                  <a:lnTo>
                    <a:pt x="449" y="965"/>
                  </a:lnTo>
                  <a:lnTo>
                    <a:pt x="449" y="966"/>
                  </a:lnTo>
                  <a:lnTo>
                    <a:pt x="449" y="969"/>
                  </a:lnTo>
                  <a:lnTo>
                    <a:pt x="449" y="969"/>
                  </a:lnTo>
                  <a:lnTo>
                    <a:pt x="449" y="972"/>
                  </a:lnTo>
                  <a:lnTo>
                    <a:pt x="448" y="973"/>
                  </a:lnTo>
                  <a:lnTo>
                    <a:pt x="448" y="974"/>
                  </a:lnTo>
                  <a:lnTo>
                    <a:pt x="449" y="974"/>
                  </a:lnTo>
                  <a:close/>
                  <a:moveTo>
                    <a:pt x="693" y="955"/>
                  </a:moveTo>
                  <a:lnTo>
                    <a:pt x="694" y="956"/>
                  </a:lnTo>
                  <a:lnTo>
                    <a:pt x="698" y="956"/>
                  </a:lnTo>
                  <a:lnTo>
                    <a:pt x="699" y="957"/>
                  </a:lnTo>
                  <a:lnTo>
                    <a:pt x="701" y="957"/>
                  </a:lnTo>
                  <a:lnTo>
                    <a:pt x="702" y="957"/>
                  </a:lnTo>
                  <a:lnTo>
                    <a:pt x="705" y="960"/>
                  </a:lnTo>
                  <a:lnTo>
                    <a:pt x="707" y="960"/>
                  </a:lnTo>
                  <a:lnTo>
                    <a:pt x="707" y="960"/>
                  </a:lnTo>
                  <a:lnTo>
                    <a:pt x="712" y="960"/>
                  </a:lnTo>
                  <a:lnTo>
                    <a:pt x="712" y="960"/>
                  </a:lnTo>
                  <a:lnTo>
                    <a:pt x="714" y="959"/>
                  </a:lnTo>
                  <a:lnTo>
                    <a:pt x="715" y="958"/>
                  </a:lnTo>
                  <a:lnTo>
                    <a:pt x="717" y="957"/>
                  </a:lnTo>
                  <a:lnTo>
                    <a:pt x="718" y="957"/>
                  </a:lnTo>
                  <a:lnTo>
                    <a:pt x="721" y="957"/>
                  </a:lnTo>
                  <a:lnTo>
                    <a:pt x="721" y="957"/>
                  </a:lnTo>
                  <a:lnTo>
                    <a:pt x="720" y="959"/>
                  </a:lnTo>
                  <a:lnTo>
                    <a:pt x="719" y="960"/>
                  </a:lnTo>
                  <a:lnTo>
                    <a:pt x="719" y="961"/>
                  </a:lnTo>
                  <a:lnTo>
                    <a:pt x="714" y="962"/>
                  </a:lnTo>
                  <a:lnTo>
                    <a:pt x="712" y="963"/>
                  </a:lnTo>
                  <a:lnTo>
                    <a:pt x="710" y="965"/>
                  </a:lnTo>
                  <a:lnTo>
                    <a:pt x="710" y="965"/>
                  </a:lnTo>
                  <a:lnTo>
                    <a:pt x="708" y="967"/>
                  </a:lnTo>
                  <a:lnTo>
                    <a:pt x="708" y="968"/>
                  </a:lnTo>
                  <a:lnTo>
                    <a:pt x="707" y="969"/>
                  </a:lnTo>
                  <a:lnTo>
                    <a:pt x="705" y="969"/>
                  </a:lnTo>
                  <a:lnTo>
                    <a:pt x="704" y="968"/>
                  </a:lnTo>
                  <a:lnTo>
                    <a:pt x="700" y="968"/>
                  </a:lnTo>
                  <a:lnTo>
                    <a:pt x="700" y="968"/>
                  </a:lnTo>
                  <a:lnTo>
                    <a:pt x="699" y="968"/>
                  </a:lnTo>
                  <a:lnTo>
                    <a:pt x="697" y="967"/>
                  </a:lnTo>
                  <a:lnTo>
                    <a:pt x="697" y="966"/>
                  </a:lnTo>
                  <a:lnTo>
                    <a:pt x="697" y="964"/>
                  </a:lnTo>
                  <a:lnTo>
                    <a:pt x="697" y="963"/>
                  </a:lnTo>
                  <a:lnTo>
                    <a:pt x="692" y="958"/>
                  </a:lnTo>
                  <a:lnTo>
                    <a:pt x="691" y="958"/>
                  </a:lnTo>
                  <a:lnTo>
                    <a:pt x="690" y="957"/>
                  </a:lnTo>
                  <a:lnTo>
                    <a:pt x="693" y="955"/>
                  </a:lnTo>
                  <a:close/>
                  <a:moveTo>
                    <a:pt x="427" y="948"/>
                  </a:moveTo>
                  <a:lnTo>
                    <a:pt x="425" y="948"/>
                  </a:lnTo>
                  <a:lnTo>
                    <a:pt x="425" y="948"/>
                  </a:lnTo>
                  <a:lnTo>
                    <a:pt x="425" y="947"/>
                  </a:lnTo>
                  <a:lnTo>
                    <a:pt x="425" y="946"/>
                  </a:lnTo>
                  <a:lnTo>
                    <a:pt x="426" y="946"/>
                  </a:lnTo>
                  <a:lnTo>
                    <a:pt x="427" y="947"/>
                  </a:lnTo>
                  <a:lnTo>
                    <a:pt x="427" y="948"/>
                  </a:lnTo>
                  <a:close/>
                  <a:moveTo>
                    <a:pt x="1118" y="944"/>
                  </a:moveTo>
                  <a:lnTo>
                    <a:pt x="1118" y="944"/>
                  </a:lnTo>
                  <a:lnTo>
                    <a:pt x="1117" y="944"/>
                  </a:lnTo>
                  <a:lnTo>
                    <a:pt x="1116" y="944"/>
                  </a:lnTo>
                  <a:lnTo>
                    <a:pt x="1117" y="944"/>
                  </a:lnTo>
                  <a:lnTo>
                    <a:pt x="1118" y="944"/>
                  </a:lnTo>
                  <a:close/>
                  <a:moveTo>
                    <a:pt x="725" y="950"/>
                  </a:moveTo>
                  <a:lnTo>
                    <a:pt x="724" y="952"/>
                  </a:lnTo>
                  <a:lnTo>
                    <a:pt x="723" y="952"/>
                  </a:lnTo>
                  <a:lnTo>
                    <a:pt x="723" y="951"/>
                  </a:lnTo>
                  <a:lnTo>
                    <a:pt x="723" y="944"/>
                  </a:lnTo>
                  <a:lnTo>
                    <a:pt x="725" y="944"/>
                  </a:lnTo>
                  <a:lnTo>
                    <a:pt x="725" y="943"/>
                  </a:lnTo>
                  <a:lnTo>
                    <a:pt x="726" y="943"/>
                  </a:lnTo>
                  <a:lnTo>
                    <a:pt x="727" y="944"/>
                  </a:lnTo>
                  <a:lnTo>
                    <a:pt x="727" y="945"/>
                  </a:lnTo>
                  <a:lnTo>
                    <a:pt x="727" y="946"/>
                  </a:lnTo>
                  <a:lnTo>
                    <a:pt x="728" y="947"/>
                  </a:lnTo>
                  <a:lnTo>
                    <a:pt x="728" y="948"/>
                  </a:lnTo>
                  <a:lnTo>
                    <a:pt x="727" y="949"/>
                  </a:lnTo>
                  <a:lnTo>
                    <a:pt x="726" y="949"/>
                  </a:lnTo>
                  <a:lnTo>
                    <a:pt x="725" y="950"/>
                  </a:lnTo>
                  <a:close/>
                  <a:moveTo>
                    <a:pt x="739" y="948"/>
                  </a:moveTo>
                  <a:lnTo>
                    <a:pt x="737" y="949"/>
                  </a:lnTo>
                  <a:lnTo>
                    <a:pt x="734" y="949"/>
                  </a:lnTo>
                  <a:lnTo>
                    <a:pt x="733" y="948"/>
                  </a:lnTo>
                  <a:lnTo>
                    <a:pt x="733" y="947"/>
                  </a:lnTo>
                  <a:lnTo>
                    <a:pt x="731" y="946"/>
                  </a:lnTo>
                  <a:lnTo>
                    <a:pt x="731" y="945"/>
                  </a:lnTo>
                  <a:lnTo>
                    <a:pt x="732" y="944"/>
                  </a:lnTo>
                  <a:lnTo>
                    <a:pt x="733" y="944"/>
                  </a:lnTo>
                  <a:lnTo>
                    <a:pt x="734" y="943"/>
                  </a:lnTo>
                  <a:lnTo>
                    <a:pt x="736" y="943"/>
                  </a:lnTo>
                  <a:lnTo>
                    <a:pt x="738" y="944"/>
                  </a:lnTo>
                  <a:lnTo>
                    <a:pt x="739" y="945"/>
                  </a:lnTo>
                  <a:lnTo>
                    <a:pt x="739" y="948"/>
                  </a:lnTo>
                  <a:close/>
                  <a:moveTo>
                    <a:pt x="750" y="935"/>
                  </a:moveTo>
                  <a:lnTo>
                    <a:pt x="750" y="936"/>
                  </a:lnTo>
                  <a:lnTo>
                    <a:pt x="749" y="936"/>
                  </a:lnTo>
                  <a:lnTo>
                    <a:pt x="748" y="935"/>
                  </a:lnTo>
                  <a:lnTo>
                    <a:pt x="747" y="935"/>
                  </a:lnTo>
                  <a:lnTo>
                    <a:pt x="746" y="934"/>
                  </a:lnTo>
                  <a:lnTo>
                    <a:pt x="748" y="933"/>
                  </a:lnTo>
                  <a:lnTo>
                    <a:pt x="750" y="933"/>
                  </a:lnTo>
                  <a:lnTo>
                    <a:pt x="750" y="934"/>
                  </a:lnTo>
                  <a:lnTo>
                    <a:pt x="750" y="935"/>
                  </a:lnTo>
                  <a:close/>
                  <a:moveTo>
                    <a:pt x="720" y="938"/>
                  </a:moveTo>
                  <a:lnTo>
                    <a:pt x="719" y="939"/>
                  </a:lnTo>
                  <a:lnTo>
                    <a:pt x="715" y="936"/>
                  </a:lnTo>
                  <a:lnTo>
                    <a:pt x="715" y="935"/>
                  </a:lnTo>
                  <a:lnTo>
                    <a:pt x="714" y="934"/>
                  </a:lnTo>
                  <a:lnTo>
                    <a:pt x="714" y="933"/>
                  </a:lnTo>
                  <a:lnTo>
                    <a:pt x="714" y="932"/>
                  </a:lnTo>
                  <a:lnTo>
                    <a:pt x="714" y="932"/>
                  </a:lnTo>
                  <a:lnTo>
                    <a:pt x="715" y="932"/>
                  </a:lnTo>
                  <a:lnTo>
                    <a:pt x="716" y="934"/>
                  </a:lnTo>
                  <a:lnTo>
                    <a:pt x="719" y="937"/>
                  </a:lnTo>
                  <a:lnTo>
                    <a:pt x="720" y="938"/>
                  </a:lnTo>
                  <a:close/>
                  <a:moveTo>
                    <a:pt x="727" y="934"/>
                  </a:moveTo>
                  <a:lnTo>
                    <a:pt x="727" y="934"/>
                  </a:lnTo>
                  <a:lnTo>
                    <a:pt x="725" y="932"/>
                  </a:lnTo>
                  <a:lnTo>
                    <a:pt x="725" y="931"/>
                  </a:lnTo>
                  <a:lnTo>
                    <a:pt x="726" y="931"/>
                  </a:lnTo>
                  <a:lnTo>
                    <a:pt x="727" y="931"/>
                  </a:lnTo>
                  <a:lnTo>
                    <a:pt x="727" y="932"/>
                  </a:lnTo>
                  <a:lnTo>
                    <a:pt x="727" y="933"/>
                  </a:lnTo>
                  <a:lnTo>
                    <a:pt x="727" y="934"/>
                  </a:lnTo>
                  <a:close/>
                  <a:moveTo>
                    <a:pt x="756" y="930"/>
                  </a:moveTo>
                  <a:lnTo>
                    <a:pt x="754" y="931"/>
                  </a:lnTo>
                  <a:lnTo>
                    <a:pt x="752" y="929"/>
                  </a:lnTo>
                  <a:lnTo>
                    <a:pt x="752" y="928"/>
                  </a:lnTo>
                  <a:lnTo>
                    <a:pt x="756" y="929"/>
                  </a:lnTo>
                  <a:lnTo>
                    <a:pt x="756" y="930"/>
                  </a:lnTo>
                  <a:close/>
                  <a:moveTo>
                    <a:pt x="744" y="927"/>
                  </a:moveTo>
                  <a:lnTo>
                    <a:pt x="745" y="928"/>
                  </a:lnTo>
                  <a:lnTo>
                    <a:pt x="744" y="928"/>
                  </a:lnTo>
                  <a:lnTo>
                    <a:pt x="742" y="928"/>
                  </a:lnTo>
                  <a:lnTo>
                    <a:pt x="742" y="928"/>
                  </a:lnTo>
                  <a:lnTo>
                    <a:pt x="740" y="928"/>
                  </a:lnTo>
                  <a:lnTo>
                    <a:pt x="740" y="927"/>
                  </a:lnTo>
                  <a:lnTo>
                    <a:pt x="739" y="928"/>
                  </a:lnTo>
                  <a:lnTo>
                    <a:pt x="738" y="927"/>
                  </a:lnTo>
                  <a:lnTo>
                    <a:pt x="744" y="927"/>
                  </a:lnTo>
                  <a:close/>
                  <a:moveTo>
                    <a:pt x="1127" y="927"/>
                  </a:moveTo>
                  <a:lnTo>
                    <a:pt x="1125" y="927"/>
                  </a:lnTo>
                  <a:lnTo>
                    <a:pt x="1124" y="926"/>
                  </a:lnTo>
                  <a:lnTo>
                    <a:pt x="1124" y="925"/>
                  </a:lnTo>
                  <a:lnTo>
                    <a:pt x="1125" y="924"/>
                  </a:lnTo>
                  <a:lnTo>
                    <a:pt x="1127" y="924"/>
                  </a:lnTo>
                  <a:lnTo>
                    <a:pt x="1127" y="924"/>
                  </a:lnTo>
                  <a:lnTo>
                    <a:pt x="1127" y="926"/>
                  </a:lnTo>
                  <a:lnTo>
                    <a:pt x="1127" y="927"/>
                  </a:lnTo>
                  <a:close/>
                  <a:moveTo>
                    <a:pt x="754" y="920"/>
                  </a:moveTo>
                  <a:lnTo>
                    <a:pt x="752" y="920"/>
                  </a:lnTo>
                  <a:lnTo>
                    <a:pt x="752" y="919"/>
                  </a:lnTo>
                  <a:lnTo>
                    <a:pt x="752" y="919"/>
                  </a:lnTo>
                  <a:lnTo>
                    <a:pt x="752" y="918"/>
                  </a:lnTo>
                  <a:lnTo>
                    <a:pt x="753" y="918"/>
                  </a:lnTo>
                  <a:lnTo>
                    <a:pt x="754" y="919"/>
                  </a:lnTo>
                  <a:lnTo>
                    <a:pt x="754" y="919"/>
                  </a:lnTo>
                  <a:lnTo>
                    <a:pt x="754" y="920"/>
                  </a:lnTo>
                  <a:close/>
                  <a:moveTo>
                    <a:pt x="797" y="919"/>
                  </a:moveTo>
                  <a:lnTo>
                    <a:pt x="796" y="920"/>
                  </a:lnTo>
                  <a:lnTo>
                    <a:pt x="793" y="920"/>
                  </a:lnTo>
                  <a:lnTo>
                    <a:pt x="791" y="918"/>
                  </a:lnTo>
                  <a:lnTo>
                    <a:pt x="791" y="916"/>
                  </a:lnTo>
                  <a:lnTo>
                    <a:pt x="794" y="914"/>
                  </a:lnTo>
                  <a:lnTo>
                    <a:pt x="795" y="914"/>
                  </a:lnTo>
                  <a:lnTo>
                    <a:pt x="797" y="915"/>
                  </a:lnTo>
                  <a:lnTo>
                    <a:pt x="797" y="916"/>
                  </a:lnTo>
                  <a:lnTo>
                    <a:pt x="797" y="919"/>
                  </a:lnTo>
                  <a:close/>
                  <a:moveTo>
                    <a:pt x="1115" y="916"/>
                  </a:moveTo>
                  <a:lnTo>
                    <a:pt x="1114" y="916"/>
                  </a:lnTo>
                  <a:lnTo>
                    <a:pt x="1113" y="915"/>
                  </a:lnTo>
                  <a:lnTo>
                    <a:pt x="1113" y="914"/>
                  </a:lnTo>
                  <a:lnTo>
                    <a:pt x="1114" y="914"/>
                  </a:lnTo>
                  <a:lnTo>
                    <a:pt x="1115" y="915"/>
                  </a:lnTo>
                  <a:lnTo>
                    <a:pt x="1115" y="916"/>
                  </a:lnTo>
                  <a:close/>
                  <a:moveTo>
                    <a:pt x="798" y="913"/>
                  </a:moveTo>
                  <a:lnTo>
                    <a:pt x="798" y="914"/>
                  </a:lnTo>
                  <a:lnTo>
                    <a:pt x="797" y="914"/>
                  </a:lnTo>
                  <a:lnTo>
                    <a:pt x="795" y="913"/>
                  </a:lnTo>
                  <a:lnTo>
                    <a:pt x="795" y="911"/>
                  </a:lnTo>
                  <a:lnTo>
                    <a:pt x="796" y="910"/>
                  </a:lnTo>
                  <a:lnTo>
                    <a:pt x="797" y="910"/>
                  </a:lnTo>
                  <a:lnTo>
                    <a:pt x="798" y="911"/>
                  </a:lnTo>
                  <a:lnTo>
                    <a:pt x="798" y="913"/>
                  </a:lnTo>
                  <a:close/>
                  <a:moveTo>
                    <a:pt x="733" y="911"/>
                  </a:moveTo>
                  <a:lnTo>
                    <a:pt x="732" y="911"/>
                  </a:lnTo>
                  <a:lnTo>
                    <a:pt x="732" y="910"/>
                  </a:lnTo>
                  <a:lnTo>
                    <a:pt x="732" y="910"/>
                  </a:lnTo>
                  <a:lnTo>
                    <a:pt x="732" y="909"/>
                  </a:lnTo>
                  <a:lnTo>
                    <a:pt x="733" y="909"/>
                  </a:lnTo>
                  <a:lnTo>
                    <a:pt x="734" y="910"/>
                  </a:lnTo>
                  <a:lnTo>
                    <a:pt x="733" y="911"/>
                  </a:lnTo>
                  <a:close/>
                  <a:moveTo>
                    <a:pt x="803" y="909"/>
                  </a:moveTo>
                  <a:lnTo>
                    <a:pt x="802" y="909"/>
                  </a:lnTo>
                  <a:lnTo>
                    <a:pt x="801" y="909"/>
                  </a:lnTo>
                  <a:lnTo>
                    <a:pt x="800" y="909"/>
                  </a:lnTo>
                  <a:lnTo>
                    <a:pt x="800" y="909"/>
                  </a:lnTo>
                  <a:lnTo>
                    <a:pt x="800" y="908"/>
                  </a:lnTo>
                  <a:lnTo>
                    <a:pt x="801" y="907"/>
                  </a:lnTo>
                  <a:lnTo>
                    <a:pt x="802" y="907"/>
                  </a:lnTo>
                  <a:lnTo>
                    <a:pt x="803" y="908"/>
                  </a:lnTo>
                  <a:lnTo>
                    <a:pt x="803" y="909"/>
                  </a:lnTo>
                  <a:close/>
                  <a:moveTo>
                    <a:pt x="768" y="906"/>
                  </a:moveTo>
                  <a:lnTo>
                    <a:pt x="767" y="906"/>
                  </a:lnTo>
                  <a:lnTo>
                    <a:pt x="766" y="906"/>
                  </a:lnTo>
                  <a:lnTo>
                    <a:pt x="766" y="905"/>
                  </a:lnTo>
                  <a:lnTo>
                    <a:pt x="767" y="905"/>
                  </a:lnTo>
                  <a:lnTo>
                    <a:pt x="768" y="905"/>
                  </a:lnTo>
                  <a:lnTo>
                    <a:pt x="768" y="906"/>
                  </a:lnTo>
                  <a:close/>
                  <a:moveTo>
                    <a:pt x="804" y="907"/>
                  </a:moveTo>
                  <a:lnTo>
                    <a:pt x="803" y="907"/>
                  </a:lnTo>
                  <a:lnTo>
                    <a:pt x="802" y="906"/>
                  </a:lnTo>
                  <a:lnTo>
                    <a:pt x="802" y="905"/>
                  </a:lnTo>
                  <a:lnTo>
                    <a:pt x="802" y="905"/>
                  </a:lnTo>
                  <a:lnTo>
                    <a:pt x="803" y="905"/>
                  </a:lnTo>
                  <a:lnTo>
                    <a:pt x="804" y="906"/>
                  </a:lnTo>
                  <a:lnTo>
                    <a:pt x="804" y="907"/>
                  </a:lnTo>
                  <a:close/>
                  <a:moveTo>
                    <a:pt x="809" y="903"/>
                  </a:moveTo>
                  <a:lnTo>
                    <a:pt x="808" y="905"/>
                  </a:lnTo>
                  <a:lnTo>
                    <a:pt x="806" y="904"/>
                  </a:lnTo>
                  <a:lnTo>
                    <a:pt x="806" y="903"/>
                  </a:lnTo>
                  <a:lnTo>
                    <a:pt x="807" y="903"/>
                  </a:lnTo>
                  <a:lnTo>
                    <a:pt x="808" y="903"/>
                  </a:lnTo>
                  <a:lnTo>
                    <a:pt x="809" y="902"/>
                  </a:lnTo>
                  <a:lnTo>
                    <a:pt x="809" y="903"/>
                  </a:lnTo>
                  <a:close/>
                  <a:moveTo>
                    <a:pt x="758" y="900"/>
                  </a:moveTo>
                  <a:lnTo>
                    <a:pt x="757" y="900"/>
                  </a:lnTo>
                  <a:lnTo>
                    <a:pt x="756" y="900"/>
                  </a:lnTo>
                  <a:lnTo>
                    <a:pt x="756" y="899"/>
                  </a:lnTo>
                  <a:lnTo>
                    <a:pt x="758" y="898"/>
                  </a:lnTo>
                  <a:lnTo>
                    <a:pt x="758" y="898"/>
                  </a:lnTo>
                  <a:lnTo>
                    <a:pt x="758" y="898"/>
                  </a:lnTo>
                  <a:lnTo>
                    <a:pt x="758" y="900"/>
                  </a:lnTo>
                  <a:close/>
                  <a:moveTo>
                    <a:pt x="795" y="899"/>
                  </a:moveTo>
                  <a:lnTo>
                    <a:pt x="794" y="899"/>
                  </a:lnTo>
                  <a:lnTo>
                    <a:pt x="793" y="898"/>
                  </a:lnTo>
                  <a:lnTo>
                    <a:pt x="792" y="897"/>
                  </a:lnTo>
                  <a:lnTo>
                    <a:pt x="790" y="895"/>
                  </a:lnTo>
                  <a:lnTo>
                    <a:pt x="790" y="894"/>
                  </a:lnTo>
                  <a:lnTo>
                    <a:pt x="792" y="894"/>
                  </a:lnTo>
                  <a:lnTo>
                    <a:pt x="794" y="896"/>
                  </a:lnTo>
                  <a:lnTo>
                    <a:pt x="795" y="898"/>
                  </a:lnTo>
                  <a:lnTo>
                    <a:pt x="795" y="899"/>
                  </a:lnTo>
                  <a:close/>
                  <a:moveTo>
                    <a:pt x="758" y="894"/>
                  </a:moveTo>
                  <a:lnTo>
                    <a:pt x="757" y="894"/>
                  </a:lnTo>
                  <a:lnTo>
                    <a:pt x="756" y="893"/>
                  </a:lnTo>
                  <a:lnTo>
                    <a:pt x="756" y="893"/>
                  </a:lnTo>
                  <a:lnTo>
                    <a:pt x="757" y="893"/>
                  </a:lnTo>
                  <a:lnTo>
                    <a:pt x="757" y="893"/>
                  </a:lnTo>
                  <a:lnTo>
                    <a:pt x="758" y="892"/>
                  </a:lnTo>
                  <a:lnTo>
                    <a:pt x="758" y="893"/>
                  </a:lnTo>
                  <a:lnTo>
                    <a:pt x="758" y="893"/>
                  </a:lnTo>
                  <a:lnTo>
                    <a:pt x="758" y="894"/>
                  </a:lnTo>
                  <a:close/>
                  <a:moveTo>
                    <a:pt x="782" y="891"/>
                  </a:moveTo>
                  <a:lnTo>
                    <a:pt x="781" y="892"/>
                  </a:lnTo>
                  <a:lnTo>
                    <a:pt x="778" y="892"/>
                  </a:lnTo>
                  <a:lnTo>
                    <a:pt x="774" y="894"/>
                  </a:lnTo>
                  <a:lnTo>
                    <a:pt x="772" y="896"/>
                  </a:lnTo>
                  <a:lnTo>
                    <a:pt x="772" y="896"/>
                  </a:lnTo>
                  <a:lnTo>
                    <a:pt x="772" y="894"/>
                  </a:lnTo>
                  <a:lnTo>
                    <a:pt x="773" y="893"/>
                  </a:lnTo>
                  <a:lnTo>
                    <a:pt x="775" y="893"/>
                  </a:lnTo>
                  <a:lnTo>
                    <a:pt x="777" y="891"/>
                  </a:lnTo>
                  <a:lnTo>
                    <a:pt x="777" y="892"/>
                  </a:lnTo>
                  <a:lnTo>
                    <a:pt x="778" y="891"/>
                  </a:lnTo>
                  <a:lnTo>
                    <a:pt x="779" y="891"/>
                  </a:lnTo>
                  <a:lnTo>
                    <a:pt x="781" y="890"/>
                  </a:lnTo>
                  <a:lnTo>
                    <a:pt x="782" y="891"/>
                  </a:lnTo>
                  <a:close/>
                  <a:moveTo>
                    <a:pt x="759" y="892"/>
                  </a:moveTo>
                  <a:lnTo>
                    <a:pt x="759" y="892"/>
                  </a:lnTo>
                  <a:lnTo>
                    <a:pt x="758" y="892"/>
                  </a:lnTo>
                  <a:lnTo>
                    <a:pt x="758" y="890"/>
                  </a:lnTo>
                  <a:lnTo>
                    <a:pt x="759" y="890"/>
                  </a:lnTo>
                  <a:lnTo>
                    <a:pt x="759" y="891"/>
                  </a:lnTo>
                  <a:lnTo>
                    <a:pt x="759" y="891"/>
                  </a:lnTo>
                  <a:lnTo>
                    <a:pt x="759" y="892"/>
                  </a:lnTo>
                  <a:close/>
                  <a:moveTo>
                    <a:pt x="812" y="881"/>
                  </a:moveTo>
                  <a:lnTo>
                    <a:pt x="811" y="881"/>
                  </a:lnTo>
                  <a:lnTo>
                    <a:pt x="810" y="880"/>
                  </a:lnTo>
                  <a:lnTo>
                    <a:pt x="810" y="880"/>
                  </a:lnTo>
                  <a:lnTo>
                    <a:pt x="810" y="879"/>
                  </a:lnTo>
                  <a:lnTo>
                    <a:pt x="811" y="879"/>
                  </a:lnTo>
                  <a:lnTo>
                    <a:pt x="812" y="881"/>
                  </a:lnTo>
                  <a:lnTo>
                    <a:pt x="812" y="881"/>
                  </a:lnTo>
                  <a:close/>
                  <a:moveTo>
                    <a:pt x="742" y="872"/>
                  </a:moveTo>
                  <a:lnTo>
                    <a:pt x="742" y="872"/>
                  </a:lnTo>
                  <a:lnTo>
                    <a:pt x="743" y="872"/>
                  </a:lnTo>
                  <a:lnTo>
                    <a:pt x="743" y="872"/>
                  </a:lnTo>
                  <a:lnTo>
                    <a:pt x="743" y="873"/>
                  </a:lnTo>
                  <a:lnTo>
                    <a:pt x="742" y="874"/>
                  </a:lnTo>
                  <a:lnTo>
                    <a:pt x="742" y="873"/>
                  </a:lnTo>
                  <a:lnTo>
                    <a:pt x="742" y="873"/>
                  </a:lnTo>
                  <a:lnTo>
                    <a:pt x="741" y="872"/>
                  </a:lnTo>
                  <a:lnTo>
                    <a:pt x="742" y="872"/>
                  </a:lnTo>
                  <a:close/>
                  <a:moveTo>
                    <a:pt x="1080" y="868"/>
                  </a:moveTo>
                  <a:lnTo>
                    <a:pt x="1080" y="868"/>
                  </a:lnTo>
                  <a:lnTo>
                    <a:pt x="1079" y="868"/>
                  </a:lnTo>
                  <a:lnTo>
                    <a:pt x="1079" y="867"/>
                  </a:lnTo>
                  <a:lnTo>
                    <a:pt x="1080" y="866"/>
                  </a:lnTo>
                  <a:lnTo>
                    <a:pt x="1080" y="866"/>
                  </a:lnTo>
                  <a:lnTo>
                    <a:pt x="1080" y="867"/>
                  </a:lnTo>
                  <a:lnTo>
                    <a:pt x="1080" y="868"/>
                  </a:lnTo>
                  <a:close/>
                  <a:moveTo>
                    <a:pt x="759" y="864"/>
                  </a:moveTo>
                  <a:lnTo>
                    <a:pt x="758" y="864"/>
                  </a:lnTo>
                  <a:lnTo>
                    <a:pt x="757" y="863"/>
                  </a:lnTo>
                  <a:lnTo>
                    <a:pt x="757" y="863"/>
                  </a:lnTo>
                  <a:lnTo>
                    <a:pt x="759" y="863"/>
                  </a:lnTo>
                  <a:lnTo>
                    <a:pt x="759" y="864"/>
                  </a:lnTo>
                  <a:close/>
                  <a:moveTo>
                    <a:pt x="813" y="863"/>
                  </a:moveTo>
                  <a:lnTo>
                    <a:pt x="814" y="864"/>
                  </a:lnTo>
                  <a:lnTo>
                    <a:pt x="814" y="864"/>
                  </a:lnTo>
                  <a:lnTo>
                    <a:pt x="814" y="865"/>
                  </a:lnTo>
                  <a:lnTo>
                    <a:pt x="814" y="866"/>
                  </a:lnTo>
                  <a:lnTo>
                    <a:pt x="813" y="865"/>
                  </a:lnTo>
                  <a:lnTo>
                    <a:pt x="812" y="865"/>
                  </a:lnTo>
                  <a:lnTo>
                    <a:pt x="812" y="864"/>
                  </a:lnTo>
                  <a:lnTo>
                    <a:pt x="812" y="863"/>
                  </a:lnTo>
                  <a:lnTo>
                    <a:pt x="813" y="863"/>
                  </a:lnTo>
                  <a:close/>
                  <a:moveTo>
                    <a:pt x="833" y="859"/>
                  </a:moveTo>
                  <a:lnTo>
                    <a:pt x="832" y="860"/>
                  </a:lnTo>
                  <a:lnTo>
                    <a:pt x="831" y="859"/>
                  </a:lnTo>
                  <a:lnTo>
                    <a:pt x="831" y="857"/>
                  </a:lnTo>
                  <a:lnTo>
                    <a:pt x="832" y="856"/>
                  </a:lnTo>
                  <a:lnTo>
                    <a:pt x="833" y="856"/>
                  </a:lnTo>
                  <a:lnTo>
                    <a:pt x="833" y="858"/>
                  </a:lnTo>
                  <a:lnTo>
                    <a:pt x="833" y="859"/>
                  </a:lnTo>
                  <a:close/>
                  <a:moveTo>
                    <a:pt x="780" y="852"/>
                  </a:moveTo>
                  <a:lnTo>
                    <a:pt x="780" y="852"/>
                  </a:lnTo>
                  <a:lnTo>
                    <a:pt x="779" y="852"/>
                  </a:lnTo>
                  <a:lnTo>
                    <a:pt x="778" y="852"/>
                  </a:lnTo>
                  <a:lnTo>
                    <a:pt x="778" y="852"/>
                  </a:lnTo>
                  <a:lnTo>
                    <a:pt x="779" y="851"/>
                  </a:lnTo>
                  <a:lnTo>
                    <a:pt x="779" y="851"/>
                  </a:lnTo>
                  <a:lnTo>
                    <a:pt x="780" y="852"/>
                  </a:lnTo>
                  <a:close/>
                  <a:moveTo>
                    <a:pt x="1093" y="857"/>
                  </a:moveTo>
                  <a:lnTo>
                    <a:pt x="1091" y="858"/>
                  </a:lnTo>
                  <a:lnTo>
                    <a:pt x="1090" y="857"/>
                  </a:lnTo>
                  <a:lnTo>
                    <a:pt x="1088" y="855"/>
                  </a:lnTo>
                  <a:lnTo>
                    <a:pt x="1087" y="854"/>
                  </a:lnTo>
                  <a:lnTo>
                    <a:pt x="1087" y="852"/>
                  </a:lnTo>
                  <a:lnTo>
                    <a:pt x="1089" y="851"/>
                  </a:lnTo>
                  <a:lnTo>
                    <a:pt x="1091" y="851"/>
                  </a:lnTo>
                  <a:lnTo>
                    <a:pt x="1092" y="851"/>
                  </a:lnTo>
                  <a:lnTo>
                    <a:pt x="1092" y="853"/>
                  </a:lnTo>
                  <a:lnTo>
                    <a:pt x="1093" y="853"/>
                  </a:lnTo>
                  <a:lnTo>
                    <a:pt x="1093" y="856"/>
                  </a:lnTo>
                  <a:lnTo>
                    <a:pt x="1093" y="857"/>
                  </a:lnTo>
                  <a:close/>
                  <a:moveTo>
                    <a:pt x="789" y="841"/>
                  </a:moveTo>
                  <a:lnTo>
                    <a:pt x="788" y="841"/>
                  </a:lnTo>
                  <a:lnTo>
                    <a:pt x="787" y="841"/>
                  </a:lnTo>
                  <a:lnTo>
                    <a:pt x="787" y="840"/>
                  </a:lnTo>
                  <a:lnTo>
                    <a:pt x="788" y="839"/>
                  </a:lnTo>
                  <a:lnTo>
                    <a:pt x="789" y="839"/>
                  </a:lnTo>
                  <a:lnTo>
                    <a:pt x="789" y="840"/>
                  </a:lnTo>
                  <a:lnTo>
                    <a:pt x="789" y="841"/>
                  </a:lnTo>
                  <a:close/>
                  <a:moveTo>
                    <a:pt x="795" y="841"/>
                  </a:moveTo>
                  <a:lnTo>
                    <a:pt x="793" y="842"/>
                  </a:lnTo>
                  <a:lnTo>
                    <a:pt x="793" y="841"/>
                  </a:lnTo>
                  <a:lnTo>
                    <a:pt x="790" y="841"/>
                  </a:lnTo>
                  <a:lnTo>
                    <a:pt x="790" y="840"/>
                  </a:lnTo>
                  <a:lnTo>
                    <a:pt x="794" y="839"/>
                  </a:lnTo>
                  <a:lnTo>
                    <a:pt x="795" y="841"/>
                  </a:lnTo>
                  <a:close/>
                  <a:moveTo>
                    <a:pt x="997" y="849"/>
                  </a:moveTo>
                  <a:lnTo>
                    <a:pt x="996" y="849"/>
                  </a:lnTo>
                  <a:lnTo>
                    <a:pt x="994" y="847"/>
                  </a:lnTo>
                  <a:lnTo>
                    <a:pt x="994" y="846"/>
                  </a:lnTo>
                  <a:lnTo>
                    <a:pt x="994" y="846"/>
                  </a:lnTo>
                  <a:lnTo>
                    <a:pt x="994" y="842"/>
                  </a:lnTo>
                  <a:lnTo>
                    <a:pt x="994" y="841"/>
                  </a:lnTo>
                  <a:lnTo>
                    <a:pt x="994" y="841"/>
                  </a:lnTo>
                  <a:lnTo>
                    <a:pt x="994" y="839"/>
                  </a:lnTo>
                  <a:lnTo>
                    <a:pt x="995" y="839"/>
                  </a:lnTo>
                  <a:lnTo>
                    <a:pt x="996" y="841"/>
                  </a:lnTo>
                  <a:lnTo>
                    <a:pt x="996" y="846"/>
                  </a:lnTo>
                  <a:lnTo>
                    <a:pt x="996" y="847"/>
                  </a:lnTo>
                  <a:lnTo>
                    <a:pt x="996" y="848"/>
                  </a:lnTo>
                  <a:lnTo>
                    <a:pt x="997" y="849"/>
                  </a:lnTo>
                  <a:close/>
                  <a:moveTo>
                    <a:pt x="1110" y="835"/>
                  </a:moveTo>
                  <a:lnTo>
                    <a:pt x="1108" y="835"/>
                  </a:lnTo>
                  <a:lnTo>
                    <a:pt x="1107" y="834"/>
                  </a:lnTo>
                  <a:lnTo>
                    <a:pt x="1107" y="832"/>
                  </a:lnTo>
                  <a:lnTo>
                    <a:pt x="1106" y="832"/>
                  </a:lnTo>
                  <a:lnTo>
                    <a:pt x="1107" y="831"/>
                  </a:lnTo>
                  <a:lnTo>
                    <a:pt x="1107" y="829"/>
                  </a:lnTo>
                  <a:lnTo>
                    <a:pt x="1108" y="828"/>
                  </a:lnTo>
                  <a:lnTo>
                    <a:pt x="1110" y="829"/>
                  </a:lnTo>
                  <a:lnTo>
                    <a:pt x="1111" y="830"/>
                  </a:lnTo>
                  <a:lnTo>
                    <a:pt x="1111" y="832"/>
                  </a:lnTo>
                  <a:lnTo>
                    <a:pt x="1112" y="833"/>
                  </a:lnTo>
                  <a:lnTo>
                    <a:pt x="1110" y="835"/>
                  </a:lnTo>
                  <a:close/>
                  <a:moveTo>
                    <a:pt x="1113" y="827"/>
                  </a:moveTo>
                  <a:lnTo>
                    <a:pt x="1112" y="827"/>
                  </a:lnTo>
                  <a:lnTo>
                    <a:pt x="1112" y="827"/>
                  </a:lnTo>
                  <a:lnTo>
                    <a:pt x="1112" y="826"/>
                  </a:lnTo>
                  <a:lnTo>
                    <a:pt x="1112" y="826"/>
                  </a:lnTo>
                  <a:lnTo>
                    <a:pt x="1112" y="826"/>
                  </a:lnTo>
                  <a:lnTo>
                    <a:pt x="1113" y="826"/>
                  </a:lnTo>
                  <a:lnTo>
                    <a:pt x="1113" y="827"/>
                  </a:lnTo>
                  <a:close/>
                  <a:moveTo>
                    <a:pt x="1133" y="823"/>
                  </a:moveTo>
                  <a:lnTo>
                    <a:pt x="1130" y="825"/>
                  </a:lnTo>
                  <a:lnTo>
                    <a:pt x="1130" y="824"/>
                  </a:lnTo>
                  <a:lnTo>
                    <a:pt x="1130" y="823"/>
                  </a:lnTo>
                  <a:lnTo>
                    <a:pt x="1129" y="823"/>
                  </a:lnTo>
                  <a:lnTo>
                    <a:pt x="1129" y="821"/>
                  </a:lnTo>
                  <a:lnTo>
                    <a:pt x="1130" y="821"/>
                  </a:lnTo>
                  <a:lnTo>
                    <a:pt x="1133" y="822"/>
                  </a:lnTo>
                  <a:lnTo>
                    <a:pt x="1133" y="823"/>
                  </a:lnTo>
                  <a:close/>
                  <a:moveTo>
                    <a:pt x="1054" y="820"/>
                  </a:moveTo>
                  <a:lnTo>
                    <a:pt x="1053" y="820"/>
                  </a:lnTo>
                  <a:lnTo>
                    <a:pt x="1052" y="819"/>
                  </a:lnTo>
                  <a:lnTo>
                    <a:pt x="1052" y="818"/>
                  </a:lnTo>
                  <a:lnTo>
                    <a:pt x="1053" y="818"/>
                  </a:lnTo>
                  <a:lnTo>
                    <a:pt x="1054" y="819"/>
                  </a:lnTo>
                  <a:lnTo>
                    <a:pt x="1054" y="820"/>
                  </a:lnTo>
                  <a:close/>
                  <a:moveTo>
                    <a:pt x="1152" y="817"/>
                  </a:moveTo>
                  <a:lnTo>
                    <a:pt x="1153" y="818"/>
                  </a:lnTo>
                  <a:lnTo>
                    <a:pt x="1153" y="819"/>
                  </a:lnTo>
                  <a:lnTo>
                    <a:pt x="1153" y="821"/>
                  </a:lnTo>
                  <a:lnTo>
                    <a:pt x="1152" y="822"/>
                  </a:lnTo>
                  <a:lnTo>
                    <a:pt x="1151" y="824"/>
                  </a:lnTo>
                  <a:lnTo>
                    <a:pt x="1149" y="824"/>
                  </a:lnTo>
                  <a:lnTo>
                    <a:pt x="1148" y="825"/>
                  </a:lnTo>
                  <a:lnTo>
                    <a:pt x="1147" y="825"/>
                  </a:lnTo>
                  <a:lnTo>
                    <a:pt x="1146" y="826"/>
                  </a:lnTo>
                  <a:lnTo>
                    <a:pt x="1144" y="826"/>
                  </a:lnTo>
                  <a:lnTo>
                    <a:pt x="1142" y="828"/>
                  </a:lnTo>
                  <a:lnTo>
                    <a:pt x="1142" y="829"/>
                  </a:lnTo>
                  <a:lnTo>
                    <a:pt x="1142" y="829"/>
                  </a:lnTo>
                  <a:lnTo>
                    <a:pt x="1142" y="832"/>
                  </a:lnTo>
                  <a:lnTo>
                    <a:pt x="1141" y="834"/>
                  </a:lnTo>
                  <a:lnTo>
                    <a:pt x="1141" y="835"/>
                  </a:lnTo>
                  <a:lnTo>
                    <a:pt x="1140" y="837"/>
                  </a:lnTo>
                  <a:lnTo>
                    <a:pt x="1140" y="839"/>
                  </a:lnTo>
                  <a:lnTo>
                    <a:pt x="1139" y="839"/>
                  </a:lnTo>
                  <a:lnTo>
                    <a:pt x="1138" y="839"/>
                  </a:lnTo>
                  <a:lnTo>
                    <a:pt x="1138" y="841"/>
                  </a:lnTo>
                  <a:lnTo>
                    <a:pt x="1137" y="841"/>
                  </a:lnTo>
                  <a:lnTo>
                    <a:pt x="1138" y="841"/>
                  </a:lnTo>
                  <a:lnTo>
                    <a:pt x="1138" y="841"/>
                  </a:lnTo>
                  <a:lnTo>
                    <a:pt x="1139" y="841"/>
                  </a:lnTo>
                  <a:lnTo>
                    <a:pt x="1140" y="840"/>
                  </a:lnTo>
                  <a:lnTo>
                    <a:pt x="1143" y="840"/>
                  </a:lnTo>
                  <a:lnTo>
                    <a:pt x="1143" y="841"/>
                  </a:lnTo>
                  <a:lnTo>
                    <a:pt x="1143" y="842"/>
                  </a:lnTo>
                  <a:lnTo>
                    <a:pt x="1144" y="842"/>
                  </a:lnTo>
                  <a:lnTo>
                    <a:pt x="1144" y="845"/>
                  </a:lnTo>
                  <a:lnTo>
                    <a:pt x="1144" y="845"/>
                  </a:lnTo>
                  <a:lnTo>
                    <a:pt x="1145" y="848"/>
                  </a:lnTo>
                  <a:lnTo>
                    <a:pt x="1146" y="849"/>
                  </a:lnTo>
                  <a:lnTo>
                    <a:pt x="1146" y="850"/>
                  </a:lnTo>
                  <a:lnTo>
                    <a:pt x="1145" y="850"/>
                  </a:lnTo>
                  <a:lnTo>
                    <a:pt x="1145" y="852"/>
                  </a:lnTo>
                  <a:lnTo>
                    <a:pt x="1144" y="852"/>
                  </a:lnTo>
                  <a:lnTo>
                    <a:pt x="1144" y="854"/>
                  </a:lnTo>
                  <a:lnTo>
                    <a:pt x="1145" y="854"/>
                  </a:lnTo>
                  <a:lnTo>
                    <a:pt x="1145" y="855"/>
                  </a:lnTo>
                  <a:lnTo>
                    <a:pt x="1141" y="856"/>
                  </a:lnTo>
                  <a:lnTo>
                    <a:pt x="1140" y="857"/>
                  </a:lnTo>
                  <a:lnTo>
                    <a:pt x="1139" y="859"/>
                  </a:lnTo>
                  <a:lnTo>
                    <a:pt x="1136" y="858"/>
                  </a:lnTo>
                  <a:lnTo>
                    <a:pt x="1134" y="856"/>
                  </a:lnTo>
                  <a:lnTo>
                    <a:pt x="1134" y="854"/>
                  </a:lnTo>
                  <a:lnTo>
                    <a:pt x="1133" y="854"/>
                  </a:lnTo>
                  <a:lnTo>
                    <a:pt x="1133" y="853"/>
                  </a:lnTo>
                  <a:lnTo>
                    <a:pt x="1133" y="852"/>
                  </a:lnTo>
                  <a:lnTo>
                    <a:pt x="1132" y="852"/>
                  </a:lnTo>
                  <a:lnTo>
                    <a:pt x="1132" y="851"/>
                  </a:lnTo>
                  <a:lnTo>
                    <a:pt x="1130" y="850"/>
                  </a:lnTo>
                  <a:lnTo>
                    <a:pt x="1129" y="851"/>
                  </a:lnTo>
                  <a:lnTo>
                    <a:pt x="1129" y="852"/>
                  </a:lnTo>
                  <a:lnTo>
                    <a:pt x="1130" y="852"/>
                  </a:lnTo>
                  <a:lnTo>
                    <a:pt x="1129" y="853"/>
                  </a:lnTo>
                  <a:lnTo>
                    <a:pt x="1127" y="853"/>
                  </a:lnTo>
                  <a:lnTo>
                    <a:pt x="1127" y="853"/>
                  </a:lnTo>
                  <a:lnTo>
                    <a:pt x="1125" y="853"/>
                  </a:lnTo>
                  <a:lnTo>
                    <a:pt x="1125" y="853"/>
                  </a:lnTo>
                  <a:lnTo>
                    <a:pt x="1119" y="853"/>
                  </a:lnTo>
                  <a:lnTo>
                    <a:pt x="1117" y="855"/>
                  </a:lnTo>
                  <a:lnTo>
                    <a:pt x="1117" y="855"/>
                  </a:lnTo>
                  <a:lnTo>
                    <a:pt x="1116" y="856"/>
                  </a:lnTo>
                  <a:lnTo>
                    <a:pt x="1115" y="857"/>
                  </a:lnTo>
                  <a:lnTo>
                    <a:pt x="1114" y="858"/>
                  </a:lnTo>
                  <a:lnTo>
                    <a:pt x="1114" y="859"/>
                  </a:lnTo>
                  <a:lnTo>
                    <a:pt x="1115" y="860"/>
                  </a:lnTo>
                  <a:lnTo>
                    <a:pt x="1116" y="859"/>
                  </a:lnTo>
                  <a:lnTo>
                    <a:pt x="1118" y="861"/>
                  </a:lnTo>
                  <a:lnTo>
                    <a:pt x="1118" y="862"/>
                  </a:lnTo>
                  <a:lnTo>
                    <a:pt x="1119" y="863"/>
                  </a:lnTo>
                  <a:lnTo>
                    <a:pt x="1120" y="866"/>
                  </a:lnTo>
                  <a:lnTo>
                    <a:pt x="1119" y="866"/>
                  </a:lnTo>
                  <a:lnTo>
                    <a:pt x="1119" y="866"/>
                  </a:lnTo>
                  <a:lnTo>
                    <a:pt x="1115" y="866"/>
                  </a:lnTo>
                  <a:lnTo>
                    <a:pt x="1115" y="866"/>
                  </a:lnTo>
                  <a:lnTo>
                    <a:pt x="1113" y="866"/>
                  </a:lnTo>
                  <a:lnTo>
                    <a:pt x="1114" y="867"/>
                  </a:lnTo>
                  <a:lnTo>
                    <a:pt x="1114" y="868"/>
                  </a:lnTo>
                  <a:lnTo>
                    <a:pt x="1114" y="869"/>
                  </a:lnTo>
                  <a:lnTo>
                    <a:pt x="1115" y="869"/>
                  </a:lnTo>
                  <a:lnTo>
                    <a:pt x="1115" y="872"/>
                  </a:lnTo>
                  <a:lnTo>
                    <a:pt x="1115" y="873"/>
                  </a:lnTo>
                  <a:lnTo>
                    <a:pt x="1115" y="874"/>
                  </a:lnTo>
                  <a:lnTo>
                    <a:pt x="1114" y="874"/>
                  </a:lnTo>
                  <a:lnTo>
                    <a:pt x="1114" y="874"/>
                  </a:lnTo>
                  <a:lnTo>
                    <a:pt x="1111" y="875"/>
                  </a:lnTo>
                  <a:lnTo>
                    <a:pt x="1110" y="875"/>
                  </a:lnTo>
                  <a:lnTo>
                    <a:pt x="1110" y="876"/>
                  </a:lnTo>
                  <a:lnTo>
                    <a:pt x="1107" y="876"/>
                  </a:lnTo>
                  <a:lnTo>
                    <a:pt x="1105" y="874"/>
                  </a:lnTo>
                  <a:lnTo>
                    <a:pt x="1104" y="872"/>
                  </a:lnTo>
                  <a:lnTo>
                    <a:pt x="1101" y="867"/>
                  </a:lnTo>
                  <a:lnTo>
                    <a:pt x="1101" y="864"/>
                  </a:lnTo>
                  <a:lnTo>
                    <a:pt x="1100" y="864"/>
                  </a:lnTo>
                  <a:lnTo>
                    <a:pt x="1100" y="862"/>
                  </a:lnTo>
                  <a:lnTo>
                    <a:pt x="1100" y="862"/>
                  </a:lnTo>
                  <a:lnTo>
                    <a:pt x="1100" y="860"/>
                  </a:lnTo>
                  <a:lnTo>
                    <a:pt x="1101" y="858"/>
                  </a:lnTo>
                  <a:lnTo>
                    <a:pt x="1101" y="857"/>
                  </a:lnTo>
                  <a:lnTo>
                    <a:pt x="1102" y="856"/>
                  </a:lnTo>
                  <a:lnTo>
                    <a:pt x="1103" y="856"/>
                  </a:lnTo>
                  <a:lnTo>
                    <a:pt x="1103" y="855"/>
                  </a:lnTo>
                  <a:lnTo>
                    <a:pt x="1104" y="852"/>
                  </a:lnTo>
                  <a:lnTo>
                    <a:pt x="1102" y="851"/>
                  </a:lnTo>
                  <a:lnTo>
                    <a:pt x="1102" y="852"/>
                  </a:lnTo>
                  <a:lnTo>
                    <a:pt x="1101" y="853"/>
                  </a:lnTo>
                  <a:lnTo>
                    <a:pt x="1099" y="855"/>
                  </a:lnTo>
                  <a:lnTo>
                    <a:pt x="1099" y="849"/>
                  </a:lnTo>
                  <a:lnTo>
                    <a:pt x="1098" y="849"/>
                  </a:lnTo>
                  <a:lnTo>
                    <a:pt x="1098" y="848"/>
                  </a:lnTo>
                  <a:lnTo>
                    <a:pt x="1097" y="846"/>
                  </a:lnTo>
                  <a:lnTo>
                    <a:pt x="1097" y="841"/>
                  </a:lnTo>
                  <a:lnTo>
                    <a:pt x="1098" y="839"/>
                  </a:lnTo>
                  <a:lnTo>
                    <a:pt x="1098" y="838"/>
                  </a:lnTo>
                  <a:lnTo>
                    <a:pt x="1099" y="837"/>
                  </a:lnTo>
                  <a:lnTo>
                    <a:pt x="1104" y="837"/>
                  </a:lnTo>
                  <a:lnTo>
                    <a:pt x="1104" y="838"/>
                  </a:lnTo>
                  <a:lnTo>
                    <a:pt x="1106" y="838"/>
                  </a:lnTo>
                  <a:lnTo>
                    <a:pt x="1107" y="840"/>
                  </a:lnTo>
                  <a:lnTo>
                    <a:pt x="1107" y="841"/>
                  </a:lnTo>
                  <a:lnTo>
                    <a:pt x="1108" y="842"/>
                  </a:lnTo>
                  <a:lnTo>
                    <a:pt x="1110" y="841"/>
                  </a:lnTo>
                  <a:lnTo>
                    <a:pt x="1110" y="840"/>
                  </a:lnTo>
                  <a:lnTo>
                    <a:pt x="1111" y="839"/>
                  </a:lnTo>
                  <a:lnTo>
                    <a:pt x="1111" y="838"/>
                  </a:lnTo>
                  <a:lnTo>
                    <a:pt x="1111" y="837"/>
                  </a:lnTo>
                  <a:lnTo>
                    <a:pt x="1111" y="838"/>
                  </a:lnTo>
                  <a:lnTo>
                    <a:pt x="1113" y="838"/>
                  </a:lnTo>
                  <a:lnTo>
                    <a:pt x="1113" y="836"/>
                  </a:lnTo>
                  <a:lnTo>
                    <a:pt x="1114" y="835"/>
                  </a:lnTo>
                  <a:lnTo>
                    <a:pt x="1114" y="831"/>
                  </a:lnTo>
                  <a:lnTo>
                    <a:pt x="1116" y="829"/>
                  </a:lnTo>
                  <a:lnTo>
                    <a:pt x="1117" y="830"/>
                  </a:lnTo>
                  <a:lnTo>
                    <a:pt x="1118" y="829"/>
                  </a:lnTo>
                  <a:lnTo>
                    <a:pt x="1120" y="831"/>
                  </a:lnTo>
                  <a:lnTo>
                    <a:pt x="1120" y="832"/>
                  </a:lnTo>
                  <a:lnTo>
                    <a:pt x="1120" y="833"/>
                  </a:lnTo>
                  <a:lnTo>
                    <a:pt x="1121" y="835"/>
                  </a:lnTo>
                  <a:lnTo>
                    <a:pt x="1121" y="836"/>
                  </a:lnTo>
                  <a:lnTo>
                    <a:pt x="1122" y="837"/>
                  </a:lnTo>
                  <a:lnTo>
                    <a:pt x="1124" y="837"/>
                  </a:lnTo>
                  <a:lnTo>
                    <a:pt x="1125" y="836"/>
                  </a:lnTo>
                  <a:lnTo>
                    <a:pt x="1125" y="832"/>
                  </a:lnTo>
                  <a:lnTo>
                    <a:pt x="1126" y="831"/>
                  </a:lnTo>
                  <a:lnTo>
                    <a:pt x="1127" y="831"/>
                  </a:lnTo>
                  <a:lnTo>
                    <a:pt x="1127" y="831"/>
                  </a:lnTo>
                  <a:lnTo>
                    <a:pt x="1128" y="830"/>
                  </a:lnTo>
                  <a:lnTo>
                    <a:pt x="1129" y="830"/>
                  </a:lnTo>
                  <a:lnTo>
                    <a:pt x="1130" y="830"/>
                  </a:lnTo>
                  <a:lnTo>
                    <a:pt x="1130" y="826"/>
                  </a:lnTo>
                  <a:lnTo>
                    <a:pt x="1131" y="825"/>
                  </a:lnTo>
                  <a:lnTo>
                    <a:pt x="1132" y="825"/>
                  </a:lnTo>
                  <a:lnTo>
                    <a:pt x="1134" y="827"/>
                  </a:lnTo>
                  <a:lnTo>
                    <a:pt x="1134" y="827"/>
                  </a:lnTo>
                  <a:lnTo>
                    <a:pt x="1134" y="826"/>
                  </a:lnTo>
                  <a:lnTo>
                    <a:pt x="1133" y="825"/>
                  </a:lnTo>
                  <a:lnTo>
                    <a:pt x="1133" y="825"/>
                  </a:lnTo>
                  <a:lnTo>
                    <a:pt x="1134" y="824"/>
                  </a:lnTo>
                  <a:lnTo>
                    <a:pt x="1136" y="824"/>
                  </a:lnTo>
                  <a:lnTo>
                    <a:pt x="1137" y="823"/>
                  </a:lnTo>
                  <a:lnTo>
                    <a:pt x="1137" y="822"/>
                  </a:lnTo>
                  <a:lnTo>
                    <a:pt x="1138" y="821"/>
                  </a:lnTo>
                  <a:lnTo>
                    <a:pt x="1140" y="820"/>
                  </a:lnTo>
                  <a:lnTo>
                    <a:pt x="1141" y="820"/>
                  </a:lnTo>
                  <a:lnTo>
                    <a:pt x="1142" y="819"/>
                  </a:lnTo>
                  <a:lnTo>
                    <a:pt x="1145" y="819"/>
                  </a:lnTo>
                  <a:lnTo>
                    <a:pt x="1146" y="818"/>
                  </a:lnTo>
                  <a:lnTo>
                    <a:pt x="1147" y="818"/>
                  </a:lnTo>
                  <a:lnTo>
                    <a:pt x="1150" y="818"/>
                  </a:lnTo>
                  <a:lnTo>
                    <a:pt x="1150" y="817"/>
                  </a:lnTo>
                  <a:lnTo>
                    <a:pt x="1152" y="817"/>
                  </a:lnTo>
                  <a:close/>
                  <a:moveTo>
                    <a:pt x="1087" y="815"/>
                  </a:moveTo>
                  <a:lnTo>
                    <a:pt x="1087" y="815"/>
                  </a:lnTo>
                  <a:lnTo>
                    <a:pt x="1087" y="815"/>
                  </a:lnTo>
                  <a:lnTo>
                    <a:pt x="1086" y="815"/>
                  </a:lnTo>
                  <a:lnTo>
                    <a:pt x="1086" y="814"/>
                  </a:lnTo>
                  <a:lnTo>
                    <a:pt x="1087" y="814"/>
                  </a:lnTo>
                  <a:lnTo>
                    <a:pt x="1087" y="815"/>
                  </a:lnTo>
                  <a:close/>
                  <a:moveTo>
                    <a:pt x="1085" y="813"/>
                  </a:moveTo>
                  <a:lnTo>
                    <a:pt x="1085" y="813"/>
                  </a:lnTo>
                  <a:lnTo>
                    <a:pt x="1084" y="813"/>
                  </a:lnTo>
                  <a:lnTo>
                    <a:pt x="1084" y="812"/>
                  </a:lnTo>
                  <a:lnTo>
                    <a:pt x="1085" y="812"/>
                  </a:lnTo>
                  <a:lnTo>
                    <a:pt x="1085" y="812"/>
                  </a:lnTo>
                  <a:lnTo>
                    <a:pt x="1085" y="812"/>
                  </a:lnTo>
                  <a:lnTo>
                    <a:pt x="1085" y="813"/>
                  </a:lnTo>
                  <a:close/>
                  <a:moveTo>
                    <a:pt x="1053" y="814"/>
                  </a:moveTo>
                  <a:lnTo>
                    <a:pt x="1051" y="814"/>
                  </a:lnTo>
                  <a:lnTo>
                    <a:pt x="1051" y="814"/>
                  </a:lnTo>
                  <a:lnTo>
                    <a:pt x="1051" y="813"/>
                  </a:lnTo>
                  <a:lnTo>
                    <a:pt x="1052" y="812"/>
                  </a:lnTo>
                  <a:lnTo>
                    <a:pt x="1053" y="812"/>
                  </a:lnTo>
                  <a:lnTo>
                    <a:pt x="1054" y="813"/>
                  </a:lnTo>
                  <a:lnTo>
                    <a:pt x="1053" y="814"/>
                  </a:lnTo>
                  <a:close/>
                  <a:moveTo>
                    <a:pt x="1021" y="812"/>
                  </a:moveTo>
                  <a:lnTo>
                    <a:pt x="1021" y="813"/>
                  </a:lnTo>
                  <a:lnTo>
                    <a:pt x="1021" y="813"/>
                  </a:lnTo>
                  <a:lnTo>
                    <a:pt x="1020" y="812"/>
                  </a:lnTo>
                  <a:lnTo>
                    <a:pt x="1020" y="812"/>
                  </a:lnTo>
                  <a:lnTo>
                    <a:pt x="1019" y="812"/>
                  </a:lnTo>
                  <a:lnTo>
                    <a:pt x="1019" y="811"/>
                  </a:lnTo>
                  <a:lnTo>
                    <a:pt x="1020" y="811"/>
                  </a:lnTo>
                  <a:lnTo>
                    <a:pt x="1021" y="812"/>
                  </a:lnTo>
                  <a:close/>
                  <a:moveTo>
                    <a:pt x="827" y="816"/>
                  </a:moveTo>
                  <a:lnTo>
                    <a:pt x="826" y="817"/>
                  </a:lnTo>
                  <a:lnTo>
                    <a:pt x="825" y="817"/>
                  </a:lnTo>
                  <a:lnTo>
                    <a:pt x="824" y="816"/>
                  </a:lnTo>
                  <a:lnTo>
                    <a:pt x="823" y="814"/>
                  </a:lnTo>
                  <a:lnTo>
                    <a:pt x="823" y="813"/>
                  </a:lnTo>
                  <a:lnTo>
                    <a:pt x="822" y="813"/>
                  </a:lnTo>
                  <a:lnTo>
                    <a:pt x="822" y="811"/>
                  </a:lnTo>
                  <a:lnTo>
                    <a:pt x="823" y="811"/>
                  </a:lnTo>
                  <a:lnTo>
                    <a:pt x="827" y="815"/>
                  </a:lnTo>
                  <a:lnTo>
                    <a:pt x="827" y="815"/>
                  </a:lnTo>
                  <a:lnTo>
                    <a:pt x="827" y="816"/>
                  </a:lnTo>
                  <a:close/>
                  <a:moveTo>
                    <a:pt x="914" y="811"/>
                  </a:moveTo>
                  <a:lnTo>
                    <a:pt x="913" y="811"/>
                  </a:lnTo>
                  <a:lnTo>
                    <a:pt x="912" y="810"/>
                  </a:lnTo>
                  <a:lnTo>
                    <a:pt x="913" y="810"/>
                  </a:lnTo>
                  <a:lnTo>
                    <a:pt x="914" y="810"/>
                  </a:lnTo>
                  <a:lnTo>
                    <a:pt x="914" y="810"/>
                  </a:lnTo>
                  <a:lnTo>
                    <a:pt x="914" y="811"/>
                  </a:lnTo>
                  <a:close/>
                  <a:moveTo>
                    <a:pt x="863" y="810"/>
                  </a:moveTo>
                  <a:lnTo>
                    <a:pt x="862" y="810"/>
                  </a:lnTo>
                  <a:lnTo>
                    <a:pt x="860" y="810"/>
                  </a:lnTo>
                  <a:lnTo>
                    <a:pt x="860" y="809"/>
                  </a:lnTo>
                  <a:lnTo>
                    <a:pt x="863" y="810"/>
                  </a:lnTo>
                  <a:close/>
                  <a:moveTo>
                    <a:pt x="864" y="809"/>
                  </a:moveTo>
                  <a:lnTo>
                    <a:pt x="864" y="809"/>
                  </a:lnTo>
                  <a:lnTo>
                    <a:pt x="863" y="809"/>
                  </a:lnTo>
                  <a:lnTo>
                    <a:pt x="863" y="808"/>
                  </a:lnTo>
                  <a:lnTo>
                    <a:pt x="864" y="808"/>
                  </a:lnTo>
                  <a:lnTo>
                    <a:pt x="864" y="808"/>
                  </a:lnTo>
                  <a:lnTo>
                    <a:pt x="864" y="808"/>
                  </a:lnTo>
                  <a:lnTo>
                    <a:pt x="864" y="809"/>
                  </a:lnTo>
                  <a:close/>
                  <a:moveTo>
                    <a:pt x="863" y="809"/>
                  </a:moveTo>
                  <a:lnTo>
                    <a:pt x="862" y="809"/>
                  </a:lnTo>
                  <a:lnTo>
                    <a:pt x="862" y="809"/>
                  </a:lnTo>
                  <a:lnTo>
                    <a:pt x="862" y="808"/>
                  </a:lnTo>
                  <a:lnTo>
                    <a:pt x="862" y="808"/>
                  </a:lnTo>
                  <a:lnTo>
                    <a:pt x="862" y="808"/>
                  </a:lnTo>
                  <a:lnTo>
                    <a:pt x="863" y="808"/>
                  </a:lnTo>
                  <a:lnTo>
                    <a:pt x="863" y="809"/>
                  </a:lnTo>
                  <a:close/>
                  <a:moveTo>
                    <a:pt x="912" y="808"/>
                  </a:moveTo>
                  <a:lnTo>
                    <a:pt x="912" y="808"/>
                  </a:lnTo>
                  <a:lnTo>
                    <a:pt x="911" y="808"/>
                  </a:lnTo>
                  <a:lnTo>
                    <a:pt x="911" y="808"/>
                  </a:lnTo>
                  <a:lnTo>
                    <a:pt x="911" y="807"/>
                  </a:lnTo>
                  <a:lnTo>
                    <a:pt x="911" y="807"/>
                  </a:lnTo>
                  <a:lnTo>
                    <a:pt x="912" y="807"/>
                  </a:lnTo>
                  <a:lnTo>
                    <a:pt x="912" y="807"/>
                  </a:lnTo>
                  <a:lnTo>
                    <a:pt x="912" y="808"/>
                  </a:lnTo>
                  <a:close/>
                  <a:moveTo>
                    <a:pt x="965" y="806"/>
                  </a:moveTo>
                  <a:lnTo>
                    <a:pt x="967" y="806"/>
                  </a:lnTo>
                  <a:lnTo>
                    <a:pt x="968" y="807"/>
                  </a:lnTo>
                  <a:lnTo>
                    <a:pt x="968" y="807"/>
                  </a:lnTo>
                  <a:lnTo>
                    <a:pt x="969" y="808"/>
                  </a:lnTo>
                  <a:lnTo>
                    <a:pt x="969" y="809"/>
                  </a:lnTo>
                  <a:lnTo>
                    <a:pt x="970" y="810"/>
                  </a:lnTo>
                  <a:lnTo>
                    <a:pt x="975" y="811"/>
                  </a:lnTo>
                  <a:lnTo>
                    <a:pt x="979" y="809"/>
                  </a:lnTo>
                  <a:lnTo>
                    <a:pt x="980" y="811"/>
                  </a:lnTo>
                  <a:lnTo>
                    <a:pt x="980" y="812"/>
                  </a:lnTo>
                  <a:lnTo>
                    <a:pt x="982" y="813"/>
                  </a:lnTo>
                  <a:lnTo>
                    <a:pt x="983" y="813"/>
                  </a:lnTo>
                  <a:lnTo>
                    <a:pt x="984" y="815"/>
                  </a:lnTo>
                  <a:lnTo>
                    <a:pt x="984" y="815"/>
                  </a:lnTo>
                  <a:lnTo>
                    <a:pt x="987" y="817"/>
                  </a:lnTo>
                  <a:lnTo>
                    <a:pt x="987" y="819"/>
                  </a:lnTo>
                  <a:lnTo>
                    <a:pt x="990" y="822"/>
                  </a:lnTo>
                  <a:lnTo>
                    <a:pt x="991" y="822"/>
                  </a:lnTo>
                  <a:lnTo>
                    <a:pt x="991" y="823"/>
                  </a:lnTo>
                  <a:lnTo>
                    <a:pt x="994" y="825"/>
                  </a:lnTo>
                  <a:lnTo>
                    <a:pt x="995" y="827"/>
                  </a:lnTo>
                  <a:lnTo>
                    <a:pt x="995" y="827"/>
                  </a:lnTo>
                  <a:lnTo>
                    <a:pt x="995" y="830"/>
                  </a:lnTo>
                  <a:lnTo>
                    <a:pt x="995" y="830"/>
                  </a:lnTo>
                  <a:lnTo>
                    <a:pt x="995" y="832"/>
                  </a:lnTo>
                  <a:lnTo>
                    <a:pt x="995" y="832"/>
                  </a:lnTo>
                  <a:lnTo>
                    <a:pt x="995" y="831"/>
                  </a:lnTo>
                  <a:lnTo>
                    <a:pt x="996" y="832"/>
                  </a:lnTo>
                  <a:lnTo>
                    <a:pt x="996" y="834"/>
                  </a:lnTo>
                  <a:lnTo>
                    <a:pt x="996" y="835"/>
                  </a:lnTo>
                  <a:lnTo>
                    <a:pt x="995" y="837"/>
                  </a:lnTo>
                  <a:lnTo>
                    <a:pt x="993" y="839"/>
                  </a:lnTo>
                  <a:lnTo>
                    <a:pt x="993" y="846"/>
                  </a:lnTo>
                  <a:lnTo>
                    <a:pt x="994" y="847"/>
                  </a:lnTo>
                  <a:lnTo>
                    <a:pt x="994" y="848"/>
                  </a:lnTo>
                  <a:lnTo>
                    <a:pt x="997" y="851"/>
                  </a:lnTo>
                  <a:lnTo>
                    <a:pt x="997" y="848"/>
                  </a:lnTo>
                  <a:lnTo>
                    <a:pt x="998" y="847"/>
                  </a:lnTo>
                  <a:lnTo>
                    <a:pt x="997" y="845"/>
                  </a:lnTo>
                  <a:lnTo>
                    <a:pt x="997" y="843"/>
                  </a:lnTo>
                  <a:lnTo>
                    <a:pt x="996" y="842"/>
                  </a:lnTo>
                  <a:lnTo>
                    <a:pt x="996" y="837"/>
                  </a:lnTo>
                  <a:lnTo>
                    <a:pt x="997" y="837"/>
                  </a:lnTo>
                  <a:lnTo>
                    <a:pt x="997" y="835"/>
                  </a:lnTo>
                  <a:lnTo>
                    <a:pt x="997" y="834"/>
                  </a:lnTo>
                  <a:lnTo>
                    <a:pt x="997" y="833"/>
                  </a:lnTo>
                  <a:lnTo>
                    <a:pt x="998" y="833"/>
                  </a:lnTo>
                  <a:lnTo>
                    <a:pt x="1000" y="833"/>
                  </a:lnTo>
                  <a:lnTo>
                    <a:pt x="1001" y="832"/>
                  </a:lnTo>
                  <a:lnTo>
                    <a:pt x="1002" y="832"/>
                  </a:lnTo>
                  <a:lnTo>
                    <a:pt x="1003" y="829"/>
                  </a:lnTo>
                  <a:lnTo>
                    <a:pt x="1003" y="829"/>
                  </a:lnTo>
                  <a:lnTo>
                    <a:pt x="1007" y="826"/>
                  </a:lnTo>
                  <a:lnTo>
                    <a:pt x="1007" y="822"/>
                  </a:lnTo>
                  <a:lnTo>
                    <a:pt x="1008" y="821"/>
                  </a:lnTo>
                  <a:lnTo>
                    <a:pt x="1008" y="820"/>
                  </a:lnTo>
                  <a:lnTo>
                    <a:pt x="1009" y="820"/>
                  </a:lnTo>
                  <a:lnTo>
                    <a:pt x="1009" y="818"/>
                  </a:lnTo>
                  <a:lnTo>
                    <a:pt x="1010" y="817"/>
                  </a:lnTo>
                  <a:lnTo>
                    <a:pt x="1012" y="817"/>
                  </a:lnTo>
                  <a:lnTo>
                    <a:pt x="1014" y="819"/>
                  </a:lnTo>
                  <a:lnTo>
                    <a:pt x="1016" y="823"/>
                  </a:lnTo>
                  <a:lnTo>
                    <a:pt x="1017" y="825"/>
                  </a:lnTo>
                  <a:lnTo>
                    <a:pt x="1019" y="827"/>
                  </a:lnTo>
                  <a:lnTo>
                    <a:pt x="1023" y="829"/>
                  </a:lnTo>
                  <a:lnTo>
                    <a:pt x="1024" y="830"/>
                  </a:lnTo>
                  <a:lnTo>
                    <a:pt x="1024" y="831"/>
                  </a:lnTo>
                  <a:lnTo>
                    <a:pt x="1024" y="831"/>
                  </a:lnTo>
                  <a:lnTo>
                    <a:pt x="1024" y="835"/>
                  </a:lnTo>
                  <a:lnTo>
                    <a:pt x="1025" y="836"/>
                  </a:lnTo>
                  <a:lnTo>
                    <a:pt x="1025" y="837"/>
                  </a:lnTo>
                  <a:lnTo>
                    <a:pt x="1023" y="840"/>
                  </a:lnTo>
                  <a:lnTo>
                    <a:pt x="1024" y="842"/>
                  </a:lnTo>
                  <a:lnTo>
                    <a:pt x="1023" y="843"/>
                  </a:lnTo>
                  <a:lnTo>
                    <a:pt x="1023" y="844"/>
                  </a:lnTo>
                  <a:lnTo>
                    <a:pt x="1022" y="845"/>
                  </a:lnTo>
                  <a:lnTo>
                    <a:pt x="1022" y="846"/>
                  </a:lnTo>
                  <a:lnTo>
                    <a:pt x="1023" y="848"/>
                  </a:lnTo>
                  <a:lnTo>
                    <a:pt x="1022" y="849"/>
                  </a:lnTo>
                  <a:lnTo>
                    <a:pt x="1024" y="849"/>
                  </a:lnTo>
                  <a:lnTo>
                    <a:pt x="1026" y="852"/>
                  </a:lnTo>
                  <a:lnTo>
                    <a:pt x="1028" y="854"/>
                  </a:lnTo>
                  <a:lnTo>
                    <a:pt x="1029" y="855"/>
                  </a:lnTo>
                  <a:lnTo>
                    <a:pt x="1030" y="856"/>
                  </a:lnTo>
                  <a:lnTo>
                    <a:pt x="1030" y="857"/>
                  </a:lnTo>
                  <a:lnTo>
                    <a:pt x="1029" y="858"/>
                  </a:lnTo>
                  <a:lnTo>
                    <a:pt x="1030" y="859"/>
                  </a:lnTo>
                  <a:lnTo>
                    <a:pt x="1030" y="858"/>
                  </a:lnTo>
                  <a:lnTo>
                    <a:pt x="1031" y="857"/>
                  </a:lnTo>
                  <a:lnTo>
                    <a:pt x="1031" y="855"/>
                  </a:lnTo>
                  <a:lnTo>
                    <a:pt x="1031" y="854"/>
                  </a:lnTo>
                  <a:lnTo>
                    <a:pt x="1029" y="854"/>
                  </a:lnTo>
                  <a:lnTo>
                    <a:pt x="1027" y="852"/>
                  </a:lnTo>
                  <a:lnTo>
                    <a:pt x="1024" y="845"/>
                  </a:lnTo>
                  <a:lnTo>
                    <a:pt x="1025" y="844"/>
                  </a:lnTo>
                  <a:lnTo>
                    <a:pt x="1027" y="844"/>
                  </a:lnTo>
                  <a:lnTo>
                    <a:pt x="1028" y="843"/>
                  </a:lnTo>
                  <a:lnTo>
                    <a:pt x="1029" y="844"/>
                  </a:lnTo>
                  <a:lnTo>
                    <a:pt x="1031" y="844"/>
                  </a:lnTo>
                  <a:lnTo>
                    <a:pt x="1031" y="845"/>
                  </a:lnTo>
                  <a:lnTo>
                    <a:pt x="1033" y="845"/>
                  </a:lnTo>
                  <a:lnTo>
                    <a:pt x="1033" y="846"/>
                  </a:lnTo>
                  <a:lnTo>
                    <a:pt x="1035" y="845"/>
                  </a:lnTo>
                  <a:lnTo>
                    <a:pt x="1036" y="846"/>
                  </a:lnTo>
                  <a:lnTo>
                    <a:pt x="1037" y="846"/>
                  </a:lnTo>
                  <a:lnTo>
                    <a:pt x="1039" y="848"/>
                  </a:lnTo>
                  <a:lnTo>
                    <a:pt x="1039" y="848"/>
                  </a:lnTo>
                  <a:lnTo>
                    <a:pt x="1040" y="849"/>
                  </a:lnTo>
                  <a:lnTo>
                    <a:pt x="1040" y="852"/>
                  </a:lnTo>
                  <a:lnTo>
                    <a:pt x="1041" y="853"/>
                  </a:lnTo>
                  <a:lnTo>
                    <a:pt x="1044" y="854"/>
                  </a:lnTo>
                  <a:lnTo>
                    <a:pt x="1045" y="854"/>
                  </a:lnTo>
                  <a:lnTo>
                    <a:pt x="1045" y="854"/>
                  </a:lnTo>
                  <a:lnTo>
                    <a:pt x="1046" y="854"/>
                  </a:lnTo>
                  <a:lnTo>
                    <a:pt x="1049" y="856"/>
                  </a:lnTo>
                  <a:lnTo>
                    <a:pt x="1049" y="857"/>
                  </a:lnTo>
                  <a:lnTo>
                    <a:pt x="1050" y="857"/>
                  </a:lnTo>
                  <a:lnTo>
                    <a:pt x="1050" y="856"/>
                  </a:lnTo>
                  <a:lnTo>
                    <a:pt x="1053" y="856"/>
                  </a:lnTo>
                  <a:lnTo>
                    <a:pt x="1054" y="857"/>
                  </a:lnTo>
                  <a:lnTo>
                    <a:pt x="1055" y="860"/>
                  </a:lnTo>
                  <a:lnTo>
                    <a:pt x="1057" y="861"/>
                  </a:lnTo>
                  <a:lnTo>
                    <a:pt x="1057" y="862"/>
                  </a:lnTo>
                  <a:lnTo>
                    <a:pt x="1058" y="862"/>
                  </a:lnTo>
                  <a:lnTo>
                    <a:pt x="1062" y="866"/>
                  </a:lnTo>
                  <a:lnTo>
                    <a:pt x="1062" y="866"/>
                  </a:lnTo>
                  <a:lnTo>
                    <a:pt x="1062" y="866"/>
                  </a:lnTo>
                  <a:lnTo>
                    <a:pt x="1063" y="868"/>
                  </a:lnTo>
                  <a:lnTo>
                    <a:pt x="1065" y="868"/>
                  </a:lnTo>
                  <a:lnTo>
                    <a:pt x="1067" y="869"/>
                  </a:lnTo>
                  <a:lnTo>
                    <a:pt x="1068" y="869"/>
                  </a:lnTo>
                  <a:lnTo>
                    <a:pt x="1072" y="872"/>
                  </a:lnTo>
                  <a:lnTo>
                    <a:pt x="1073" y="872"/>
                  </a:lnTo>
                  <a:lnTo>
                    <a:pt x="1074" y="872"/>
                  </a:lnTo>
                  <a:lnTo>
                    <a:pt x="1076" y="872"/>
                  </a:lnTo>
                  <a:lnTo>
                    <a:pt x="1077" y="872"/>
                  </a:lnTo>
                  <a:lnTo>
                    <a:pt x="1079" y="872"/>
                  </a:lnTo>
                  <a:lnTo>
                    <a:pt x="1080" y="871"/>
                  </a:lnTo>
                  <a:lnTo>
                    <a:pt x="1080" y="872"/>
                  </a:lnTo>
                  <a:lnTo>
                    <a:pt x="1082" y="871"/>
                  </a:lnTo>
                  <a:lnTo>
                    <a:pt x="1082" y="871"/>
                  </a:lnTo>
                  <a:lnTo>
                    <a:pt x="1082" y="870"/>
                  </a:lnTo>
                  <a:lnTo>
                    <a:pt x="1082" y="869"/>
                  </a:lnTo>
                  <a:lnTo>
                    <a:pt x="1084" y="869"/>
                  </a:lnTo>
                  <a:lnTo>
                    <a:pt x="1085" y="868"/>
                  </a:lnTo>
                  <a:lnTo>
                    <a:pt x="1085" y="867"/>
                  </a:lnTo>
                  <a:lnTo>
                    <a:pt x="1085" y="867"/>
                  </a:lnTo>
                  <a:lnTo>
                    <a:pt x="1085" y="865"/>
                  </a:lnTo>
                  <a:lnTo>
                    <a:pt x="1085" y="864"/>
                  </a:lnTo>
                  <a:lnTo>
                    <a:pt x="1085" y="863"/>
                  </a:lnTo>
                  <a:lnTo>
                    <a:pt x="1088" y="861"/>
                  </a:lnTo>
                  <a:lnTo>
                    <a:pt x="1089" y="861"/>
                  </a:lnTo>
                  <a:lnTo>
                    <a:pt x="1090" y="864"/>
                  </a:lnTo>
                  <a:lnTo>
                    <a:pt x="1091" y="864"/>
                  </a:lnTo>
                  <a:lnTo>
                    <a:pt x="1093" y="864"/>
                  </a:lnTo>
                  <a:lnTo>
                    <a:pt x="1094" y="865"/>
                  </a:lnTo>
                  <a:lnTo>
                    <a:pt x="1094" y="866"/>
                  </a:lnTo>
                  <a:lnTo>
                    <a:pt x="1097" y="869"/>
                  </a:lnTo>
                  <a:lnTo>
                    <a:pt x="1098" y="871"/>
                  </a:lnTo>
                  <a:lnTo>
                    <a:pt x="1099" y="872"/>
                  </a:lnTo>
                  <a:lnTo>
                    <a:pt x="1100" y="874"/>
                  </a:lnTo>
                  <a:lnTo>
                    <a:pt x="1102" y="875"/>
                  </a:lnTo>
                  <a:lnTo>
                    <a:pt x="1102" y="877"/>
                  </a:lnTo>
                  <a:lnTo>
                    <a:pt x="1101" y="878"/>
                  </a:lnTo>
                  <a:lnTo>
                    <a:pt x="1102" y="879"/>
                  </a:lnTo>
                  <a:lnTo>
                    <a:pt x="1103" y="880"/>
                  </a:lnTo>
                  <a:lnTo>
                    <a:pt x="1108" y="880"/>
                  </a:lnTo>
                  <a:lnTo>
                    <a:pt x="1109" y="880"/>
                  </a:lnTo>
                  <a:lnTo>
                    <a:pt x="1112" y="881"/>
                  </a:lnTo>
                  <a:lnTo>
                    <a:pt x="1113" y="882"/>
                  </a:lnTo>
                  <a:lnTo>
                    <a:pt x="1113" y="883"/>
                  </a:lnTo>
                  <a:lnTo>
                    <a:pt x="1113" y="884"/>
                  </a:lnTo>
                  <a:lnTo>
                    <a:pt x="1112" y="886"/>
                  </a:lnTo>
                  <a:lnTo>
                    <a:pt x="1112" y="887"/>
                  </a:lnTo>
                  <a:lnTo>
                    <a:pt x="1115" y="887"/>
                  </a:lnTo>
                  <a:lnTo>
                    <a:pt x="1115" y="888"/>
                  </a:lnTo>
                  <a:lnTo>
                    <a:pt x="1118" y="891"/>
                  </a:lnTo>
                  <a:lnTo>
                    <a:pt x="1119" y="891"/>
                  </a:lnTo>
                  <a:lnTo>
                    <a:pt x="1119" y="892"/>
                  </a:lnTo>
                  <a:lnTo>
                    <a:pt x="1118" y="892"/>
                  </a:lnTo>
                  <a:lnTo>
                    <a:pt x="1118" y="892"/>
                  </a:lnTo>
                  <a:lnTo>
                    <a:pt x="1118" y="894"/>
                  </a:lnTo>
                  <a:lnTo>
                    <a:pt x="1117" y="893"/>
                  </a:lnTo>
                  <a:lnTo>
                    <a:pt x="1116" y="893"/>
                  </a:lnTo>
                  <a:lnTo>
                    <a:pt x="1116" y="897"/>
                  </a:lnTo>
                  <a:lnTo>
                    <a:pt x="1119" y="898"/>
                  </a:lnTo>
                  <a:lnTo>
                    <a:pt x="1120" y="899"/>
                  </a:lnTo>
                  <a:lnTo>
                    <a:pt x="1120" y="900"/>
                  </a:lnTo>
                  <a:lnTo>
                    <a:pt x="1120" y="901"/>
                  </a:lnTo>
                  <a:lnTo>
                    <a:pt x="1120" y="902"/>
                  </a:lnTo>
                  <a:lnTo>
                    <a:pt x="1119" y="903"/>
                  </a:lnTo>
                  <a:lnTo>
                    <a:pt x="1119" y="904"/>
                  </a:lnTo>
                  <a:lnTo>
                    <a:pt x="1120" y="904"/>
                  </a:lnTo>
                  <a:lnTo>
                    <a:pt x="1123" y="904"/>
                  </a:lnTo>
                  <a:lnTo>
                    <a:pt x="1124" y="905"/>
                  </a:lnTo>
                  <a:lnTo>
                    <a:pt x="1124" y="906"/>
                  </a:lnTo>
                  <a:lnTo>
                    <a:pt x="1125" y="907"/>
                  </a:lnTo>
                  <a:lnTo>
                    <a:pt x="1125" y="910"/>
                  </a:lnTo>
                  <a:lnTo>
                    <a:pt x="1125" y="910"/>
                  </a:lnTo>
                  <a:lnTo>
                    <a:pt x="1125" y="911"/>
                  </a:lnTo>
                  <a:lnTo>
                    <a:pt x="1125" y="917"/>
                  </a:lnTo>
                  <a:lnTo>
                    <a:pt x="1124" y="918"/>
                  </a:lnTo>
                  <a:lnTo>
                    <a:pt x="1121" y="920"/>
                  </a:lnTo>
                  <a:lnTo>
                    <a:pt x="1119" y="920"/>
                  </a:lnTo>
                  <a:lnTo>
                    <a:pt x="1118" y="919"/>
                  </a:lnTo>
                  <a:lnTo>
                    <a:pt x="1118" y="918"/>
                  </a:lnTo>
                  <a:lnTo>
                    <a:pt x="1117" y="917"/>
                  </a:lnTo>
                  <a:lnTo>
                    <a:pt x="1118" y="914"/>
                  </a:lnTo>
                  <a:lnTo>
                    <a:pt x="1118" y="914"/>
                  </a:lnTo>
                  <a:lnTo>
                    <a:pt x="1118" y="912"/>
                  </a:lnTo>
                  <a:lnTo>
                    <a:pt x="1118" y="910"/>
                  </a:lnTo>
                  <a:lnTo>
                    <a:pt x="1116" y="910"/>
                  </a:lnTo>
                  <a:lnTo>
                    <a:pt x="1114" y="912"/>
                  </a:lnTo>
                  <a:lnTo>
                    <a:pt x="1114" y="912"/>
                  </a:lnTo>
                  <a:lnTo>
                    <a:pt x="1113" y="913"/>
                  </a:lnTo>
                  <a:lnTo>
                    <a:pt x="1113" y="915"/>
                  </a:lnTo>
                  <a:lnTo>
                    <a:pt x="1112" y="917"/>
                  </a:lnTo>
                  <a:lnTo>
                    <a:pt x="1110" y="917"/>
                  </a:lnTo>
                  <a:lnTo>
                    <a:pt x="1110" y="919"/>
                  </a:lnTo>
                  <a:lnTo>
                    <a:pt x="1111" y="919"/>
                  </a:lnTo>
                  <a:lnTo>
                    <a:pt x="1113" y="920"/>
                  </a:lnTo>
                  <a:lnTo>
                    <a:pt x="1114" y="921"/>
                  </a:lnTo>
                  <a:lnTo>
                    <a:pt x="1114" y="922"/>
                  </a:lnTo>
                  <a:lnTo>
                    <a:pt x="1114" y="923"/>
                  </a:lnTo>
                  <a:lnTo>
                    <a:pt x="1113" y="925"/>
                  </a:lnTo>
                  <a:lnTo>
                    <a:pt x="1115" y="928"/>
                  </a:lnTo>
                  <a:lnTo>
                    <a:pt x="1115" y="929"/>
                  </a:lnTo>
                  <a:lnTo>
                    <a:pt x="1114" y="929"/>
                  </a:lnTo>
                  <a:lnTo>
                    <a:pt x="1114" y="930"/>
                  </a:lnTo>
                  <a:lnTo>
                    <a:pt x="1113" y="931"/>
                  </a:lnTo>
                  <a:lnTo>
                    <a:pt x="1112" y="930"/>
                  </a:lnTo>
                  <a:lnTo>
                    <a:pt x="1111" y="931"/>
                  </a:lnTo>
                  <a:lnTo>
                    <a:pt x="1111" y="932"/>
                  </a:lnTo>
                  <a:lnTo>
                    <a:pt x="1110" y="933"/>
                  </a:lnTo>
                  <a:lnTo>
                    <a:pt x="1112" y="934"/>
                  </a:lnTo>
                  <a:lnTo>
                    <a:pt x="1113" y="937"/>
                  </a:lnTo>
                  <a:lnTo>
                    <a:pt x="1114" y="938"/>
                  </a:lnTo>
                  <a:lnTo>
                    <a:pt x="1114" y="941"/>
                  </a:lnTo>
                  <a:lnTo>
                    <a:pt x="1113" y="942"/>
                  </a:lnTo>
                  <a:lnTo>
                    <a:pt x="1114" y="943"/>
                  </a:lnTo>
                  <a:lnTo>
                    <a:pt x="1116" y="943"/>
                  </a:lnTo>
                  <a:lnTo>
                    <a:pt x="1116" y="943"/>
                  </a:lnTo>
                  <a:lnTo>
                    <a:pt x="1116" y="944"/>
                  </a:lnTo>
                  <a:lnTo>
                    <a:pt x="1112" y="944"/>
                  </a:lnTo>
                  <a:lnTo>
                    <a:pt x="1112" y="943"/>
                  </a:lnTo>
                  <a:lnTo>
                    <a:pt x="1111" y="943"/>
                  </a:lnTo>
                  <a:lnTo>
                    <a:pt x="1110" y="944"/>
                  </a:lnTo>
                  <a:lnTo>
                    <a:pt x="1109" y="944"/>
                  </a:lnTo>
                  <a:lnTo>
                    <a:pt x="1108" y="945"/>
                  </a:lnTo>
                  <a:lnTo>
                    <a:pt x="1106" y="946"/>
                  </a:lnTo>
                  <a:lnTo>
                    <a:pt x="1106" y="948"/>
                  </a:lnTo>
                  <a:lnTo>
                    <a:pt x="1107" y="948"/>
                  </a:lnTo>
                  <a:lnTo>
                    <a:pt x="1108" y="948"/>
                  </a:lnTo>
                  <a:lnTo>
                    <a:pt x="1115" y="948"/>
                  </a:lnTo>
                  <a:lnTo>
                    <a:pt x="1115" y="949"/>
                  </a:lnTo>
                  <a:lnTo>
                    <a:pt x="1120" y="949"/>
                  </a:lnTo>
                  <a:lnTo>
                    <a:pt x="1121" y="950"/>
                  </a:lnTo>
                  <a:lnTo>
                    <a:pt x="1123" y="951"/>
                  </a:lnTo>
                  <a:lnTo>
                    <a:pt x="1124" y="951"/>
                  </a:lnTo>
                  <a:lnTo>
                    <a:pt x="1125" y="952"/>
                  </a:lnTo>
                  <a:lnTo>
                    <a:pt x="1128" y="952"/>
                  </a:lnTo>
                  <a:lnTo>
                    <a:pt x="1129" y="952"/>
                  </a:lnTo>
                  <a:lnTo>
                    <a:pt x="1129" y="954"/>
                  </a:lnTo>
                  <a:lnTo>
                    <a:pt x="1128" y="955"/>
                  </a:lnTo>
                  <a:lnTo>
                    <a:pt x="1127" y="955"/>
                  </a:lnTo>
                  <a:lnTo>
                    <a:pt x="1125" y="957"/>
                  </a:lnTo>
                  <a:lnTo>
                    <a:pt x="1125" y="965"/>
                  </a:lnTo>
                  <a:lnTo>
                    <a:pt x="1125" y="966"/>
                  </a:lnTo>
                  <a:lnTo>
                    <a:pt x="1125" y="967"/>
                  </a:lnTo>
                  <a:lnTo>
                    <a:pt x="1122" y="971"/>
                  </a:lnTo>
                  <a:lnTo>
                    <a:pt x="1122" y="972"/>
                  </a:lnTo>
                  <a:lnTo>
                    <a:pt x="1121" y="973"/>
                  </a:lnTo>
                  <a:lnTo>
                    <a:pt x="1121" y="975"/>
                  </a:lnTo>
                  <a:lnTo>
                    <a:pt x="1119" y="977"/>
                  </a:lnTo>
                  <a:lnTo>
                    <a:pt x="1118" y="977"/>
                  </a:lnTo>
                  <a:lnTo>
                    <a:pt x="1117" y="977"/>
                  </a:lnTo>
                  <a:lnTo>
                    <a:pt x="1116" y="978"/>
                  </a:lnTo>
                  <a:lnTo>
                    <a:pt x="1115" y="978"/>
                  </a:lnTo>
                  <a:lnTo>
                    <a:pt x="1115" y="977"/>
                  </a:lnTo>
                  <a:lnTo>
                    <a:pt x="1114" y="977"/>
                  </a:lnTo>
                  <a:lnTo>
                    <a:pt x="1113" y="978"/>
                  </a:lnTo>
                  <a:lnTo>
                    <a:pt x="1112" y="978"/>
                  </a:lnTo>
                  <a:lnTo>
                    <a:pt x="1110" y="978"/>
                  </a:lnTo>
                  <a:lnTo>
                    <a:pt x="1109" y="980"/>
                  </a:lnTo>
                  <a:lnTo>
                    <a:pt x="1108" y="979"/>
                  </a:lnTo>
                  <a:lnTo>
                    <a:pt x="1108" y="979"/>
                  </a:lnTo>
                  <a:lnTo>
                    <a:pt x="1107" y="981"/>
                  </a:lnTo>
                  <a:lnTo>
                    <a:pt x="1106" y="981"/>
                  </a:lnTo>
                  <a:lnTo>
                    <a:pt x="1104" y="981"/>
                  </a:lnTo>
                  <a:lnTo>
                    <a:pt x="1104" y="980"/>
                  </a:lnTo>
                  <a:lnTo>
                    <a:pt x="1103" y="980"/>
                  </a:lnTo>
                  <a:lnTo>
                    <a:pt x="1102" y="982"/>
                  </a:lnTo>
                  <a:lnTo>
                    <a:pt x="1102" y="983"/>
                  </a:lnTo>
                  <a:lnTo>
                    <a:pt x="1102" y="984"/>
                  </a:lnTo>
                  <a:lnTo>
                    <a:pt x="1100" y="985"/>
                  </a:lnTo>
                  <a:lnTo>
                    <a:pt x="1100" y="985"/>
                  </a:lnTo>
                  <a:lnTo>
                    <a:pt x="1099" y="985"/>
                  </a:lnTo>
                  <a:lnTo>
                    <a:pt x="1098" y="984"/>
                  </a:lnTo>
                  <a:lnTo>
                    <a:pt x="1096" y="985"/>
                  </a:lnTo>
                  <a:lnTo>
                    <a:pt x="1095" y="988"/>
                  </a:lnTo>
                  <a:lnTo>
                    <a:pt x="1093" y="989"/>
                  </a:lnTo>
                  <a:lnTo>
                    <a:pt x="1093" y="989"/>
                  </a:lnTo>
                  <a:lnTo>
                    <a:pt x="1094" y="990"/>
                  </a:lnTo>
                  <a:lnTo>
                    <a:pt x="1096" y="990"/>
                  </a:lnTo>
                  <a:lnTo>
                    <a:pt x="1098" y="992"/>
                  </a:lnTo>
                  <a:lnTo>
                    <a:pt x="1098" y="993"/>
                  </a:lnTo>
                  <a:lnTo>
                    <a:pt x="1097" y="994"/>
                  </a:lnTo>
                  <a:lnTo>
                    <a:pt x="1096" y="993"/>
                  </a:lnTo>
                  <a:lnTo>
                    <a:pt x="1095" y="994"/>
                  </a:lnTo>
                  <a:lnTo>
                    <a:pt x="1096" y="994"/>
                  </a:lnTo>
                  <a:lnTo>
                    <a:pt x="1097" y="995"/>
                  </a:lnTo>
                  <a:lnTo>
                    <a:pt x="1096" y="996"/>
                  </a:lnTo>
                  <a:lnTo>
                    <a:pt x="1096" y="997"/>
                  </a:lnTo>
                  <a:lnTo>
                    <a:pt x="1097" y="997"/>
                  </a:lnTo>
                  <a:lnTo>
                    <a:pt x="1098" y="997"/>
                  </a:lnTo>
                  <a:lnTo>
                    <a:pt x="1099" y="995"/>
                  </a:lnTo>
                  <a:lnTo>
                    <a:pt x="1101" y="994"/>
                  </a:lnTo>
                  <a:lnTo>
                    <a:pt x="1103" y="994"/>
                  </a:lnTo>
                  <a:lnTo>
                    <a:pt x="1104" y="995"/>
                  </a:lnTo>
                  <a:lnTo>
                    <a:pt x="1107" y="995"/>
                  </a:lnTo>
                  <a:lnTo>
                    <a:pt x="1107" y="995"/>
                  </a:lnTo>
                  <a:lnTo>
                    <a:pt x="1110" y="995"/>
                  </a:lnTo>
                  <a:lnTo>
                    <a:pt x="1111" y="996"/>
                  </a:lnTo>
                  <a:lnTo>
                    <a:pt x="1112" y="996"/>
                  </a:lnTo>
                  <a:lnTo>
                    <a:pt x="1113" y="997"/>
                  </a:lnTo>
                  <a:lnTo>
                    <a:pt x="1113" y="998"/>
                  </a:lnTo>
                  <a:lnTo>
                    <a:pt x="1112" y="999"/>
                  </a:lnTo>
                  <a:lnTo>
                    <a:pt x="1112" y="1000"/>
                  </a:lnTo>
                  <a:lnTo>
                    <a:pt x="1117" y="1000"/>
                  </a:lnTo>
                  <a:lnTo>
                    <a:pt x="1118" y="1001"/>
                  </a:lnTo>
                  <a:lnTo>
                    <a:pt x="1118" y="1003"/>
                  </a:lnTo>
                  <a:lnTo>
                    <a:pt x="1117" y="1004"/>
                  </a:lnTo>
                  <a:lnTo>
                    <a:pt x="1117" y="1004"/>
                  </a:lnTo>
                  <a:lnTo>
                    <a:pt x="1118" y="1006"/>
                  </a:lnTo>
                  <a:lnTo>
                    <a:pt x="1118" y="1006"/>
                  </a:lnTo>
                  <a:lnTo>
                    <a:pt x="1120" y="1008"/>
                  </a:lnTo>
                  <a:lnTo>
                    <a:pt x="1122" y="1008"/>
                  </a:lnTo>
                  <a:lnTo>
                    <a:pt x="1125" y="1009"/>
                  </a:lnTo>
                  <a:lnTo>
                    <a:pt x="1126" y="1011"/>
                  </a:lnTo>
                  <a:lnTo>
                    <a:pt x="1128" y="1011"/>
                  </a:lnTo>
                  <a:lnTo>
                    <a:pt x="1128" y="1011"/>
                  </a:lnTo>
                  <a:lnTo>
                    <a:pt x="1130" y="1011"/>
                  </a:lnTo>
                  <a:lnTo>
                    <a:pt x="1130" y="1012"/>
                  </a:lnTo>
                  <a:lnTo>
                    <a:pt x="1133" y="1012"/>
                  </a:lnTo>
                  <a:lnTo>
                    <a:pt x="1133" y="1011"/>
                  </a:lnTo>
                  <a:lnTo>
                    <a:pt x="1135" y="1010"/>
                  </a:lnTo>
                  <a:lnTo>
                    <a:pt x="1137" y="1011"/>
                  </a:lnTo>
                  <a:lnTo>
                    <a:pt x="1137" y="1011"/>
                  </a:lnTo>
                  <a:lnTo>
                    <a:pt x="1137" y="1012"/>
                  </a:lnTo>
                  <a:lnTo>
                    <a:pt x="1139" y="1013"/>
                  </a:lnTo>
                  <a:lnTo>
                    <a:pt x="1141" y="1015"/>
                  </a:lnTo>
                  <a:lnTo>
                    <a:pt x="1141" y="1016"/>
                  </a:lnTo>
                  <a:lnTo>
                    <a:pt x="1139" y="1016"/>
                  </a:lnTo>
                  <a:lnTo>
                    <a:pt x="1139" y="1017"/>
                  </a:lnTo>
                  <a:lnTo>
                    <a:pt x="1139" y="1021"/>
                  </a:lnTo>
                  <a:lnTo>
                    <a:pt x="1139" y="1022"/>
                  </a:lnTo>
                  <a:lnTo>
                    <a:pt x="1138" y="1023"/>
                  </a:lnTo>
                  <a:lnTo>
                    <a:pt x="1138" y="1024"/>
                  </a:lnTo>
                  <a:lnTo>
                    <a:pt x="1139" y="1025"/>
                  </a:lnTo>
                  <a:lnTo>
                    <a:pt x="1139" y="1026"/>
                  </a:lnTo>
                  <a:lnTo>
                    <a:pt x="1139" y="1027"/>
                  </a:lnTo>
                  <a:lnTo>
                    <a:pt x="1139" y="1031"/>
                  </a:lnTo>
                  <a:lnTo>
                    <a:pt x="1140" y="1032"/>
                  </a:lnTo>
                  <a:lnTo>
                    <a:pt x="1140" y="1038"/>
                  </a:lnTo>
                  <a:lnTo>
                    <a:pt x="1139" y="1038"/>
                  </a:lnTo>
                  <a:lnTo>
                    <a:pt x="1139" y="1039"/>
                  </a:lnTo>
                  <a:lnTo>
                    <a:pt x="1140" y="1040"/>
                  </a:lnTo>
                  <a:lnTo>
                    <a:pt x="1139" y="1041"/>
                  </a:lnTo>
                  <a:lnTo>
                    <a:pt x="1139" y="1042"/>
                  </a:lnTo>
                  <a:lnTo>
                    <a:pt x="1135" y="1047"/>
                  </a:lnTo>
                  <a:lnTo>
                    <a:pt x="1133" y="1046"/>
                  </a:lnTo>
                  <a:lnTo>
                    <a:pt x="1133" y="1045"/>
                  </a:lnTo>
                  <a:lnTo>
                    <a:pt x="1132" y="1046"/>
                  </a:lnTo>
                  <a:lnTo>
                    <a:pt x="1130" y="1048"/>
                  </a:lnTo>
                  <a:lnTo>
                    <a:pt x="1128" y="1052"/>
                  </a:lnTo>
                  <a:lnTo>
                    <a:pt x="1127" y="1055"/>
                  </a:lnTo>
                  <a:lnTo>
                    <a:pt x="1126" y="1057"/>
                  </a:lnTo>
                  <a:lnTo>
                    <a:pt x="1125" y="1057"/>
                  </a:lnTo>
                  <a:lnTo>
                    <a:pt x="1124" y="1057"/>
                  </a:lnTo>
                  <a:lnTo>
                    <a:pt x="1121" y="1057"/>
                  </a:lnTo>
                  <a:lnTo>
                    <a:pt x="1121" y="1058"/>
                  </a:lnTo>
                  <a:lnTo>
                    <a:pt x="1117" y="1058"/>
                  </a:lnTo>
                  <a:lnTo>
                    <a:pt x="1116" y="1058"/>
                  </a:lnTo>
                  <a:lnTo>
                    <a:pt x="1113" y="1058"/>
                  </a:lnTo>
                  <a:lnTo>
                    <a:pt x="1113" y="1059"/>
                  </a:lnTo>
                  <a:lnTo>
                    <a:pt x="1111" y="1059"/>
                  </a:lnTo>
                  <a:lnTo>
                    <a:pt x="1110" y="1059"/>
                  </a:lnTo>
                  <a:lnTo>
                    <a:pt x="1108" y="1059"/>
                  </a:lnTo>
                  <a:lnTo>
                    <a:pt x="1108" y="1059"/>
                  </a:lnTo>
                  <a:lnTo>
                    <a:pt x="1102" y="1059"/>
                  </a:lnTo>
                  <a:lnTo>
                    <a:pt x="1102" y="1060"/>
                  </a:lnTo>
                  <a:lnTo>
                    <a:pt x="1100" y="1060"/>
                  </a:lnTo>
                  <a:lnTo>
                    <a:pt x="1097" y="1062"/>
                  </a:lnTo>
                  <a:lnTo>
                    <a:pt x="1096" y="1062"/>
                  </a:lnTo>
                  <a:lnTo>
                    <a:pt x="1094" y="1062"/>
                  </a:lnTo>
                  <a:lnTo>
                    <a:pt x="1093" y="1061"/>
                  </a:lnTo>
                  <a:lnTo>
                    <a:pt x="1090" y="1059"/>
                  </a:lnTo>
                  <a:lnTo>
                    <a:pt x="1090" y="1059"/>
                  </a:lnTo>
                  <a:lnTo>
                    <a:pt x="1089" y="1057"/>
                  </a:lnTo>
                  <a:lnTo>
                    <a:pt x="1087" y="1055"/>
                  </a:lnTo>
                  <a:lnTo>
                    <a:pt x="1086" y="1053"/>
                  </a:lnTo>
                  <a:lnTo>
                    <a:pt x="1086" y="1051"/>
                  </a:lnTo>
                  <a:lnTo>
                    <a:pt x="1086" y="1051"/>
                  </a:lnTo>
                  <a:lnTo>
                    <a:pt x="1085" y="1045"/>
                  </a:lnTo>
                  <a:lnTo>
                    <a:pt x="1085" y="1045"/>
                  </a:lnTo>
                  <a:lnTo>
                    <a:pt x="1083" y="1038"/>
                  </a:lnTo>
                  <a:lnTo>
                    <a:pt x="1082" y="1038"/>
                  </a:lnTo>
                  <a:lnTo>
                    <a:pt x="1080" y="1040"/>
                  </a:lnTo>
                  <a:lnTo>
                    <a:pt x="1079" y="1040"/>
                  </a:lnTo>
                  <a:lnTo>
                    <a:pt x="1078" y="1040"/>
                  </a:lnTo>
                  <a:lnTo>
                    <a:pt x="1076" y="1040"/>
                  </a:lnTo>
                  <a:lnTo>
                    <a:pt x="1074" y="1041"/>
                  </a:lnTo>
                  <a:lnTo>
                    <a:pt x="1073" y="1043"/>
                  </a:lnTo>
                  <a:lnTo>
                    <a:pt x="1072" y="1045"/>
                  </a:lnTo>
                  <a:lnTo>
                    <a:pt x="1071" y="1046"/>
                  </a:lnTo>
                  <a:lnTo>
                    <a:pt x="1071" y="1047"/>
                  </a:lnTo>
                  <a:lnTo>
                    <a:pt x="1069" y="1048"/>
                  </a:lnTo>
                  <a:lnTo>
                    <a:pt x="1069" y="1048"/>
                  </a:lnTo>
                  <a:lnTo>
                    <a:pt x="1067" y="1050"/>
                  </a:lnTo>
                  <a:lnTo>
                    <a:pt x="1067" y="1051"/>
                  </a:lnTo>
                  <a:lnTo>
                    <a:pt x="1066" y="1051"/>
                  </a:lnTo>
                  <a:lnTo>
                    <a:pt x="1064" y="1054"/>
                  </a:lnTo>
                  <a:lnTo>
                    <a:pt x="1063" y="1056"/>
                  </a:lnTo>
                  <a:lnTo>
                    <a:pt x="1062" y="1057"/>
                  </a:lnTo>
                  <a:lnTo>
                    <a:pt x="1061" y="1058"/>
                  </a:lnTo>
                  <a:lnTo>
                    <a:pt x="1060" y="1058"/>
                  </a:lnTo>
                  <a:lnTo>
                    <a:pt x="1059" y="1059"/>
                  </a:lnTo>
                  <a:lnTo>
                    <a:pt x="1057" y="1060"/>
                  </a:lnTo>
                  <a:lnTo>
                    <a:pt x="1054" y="1063"/>
                  </a:lnTo>
                  <a:lnTo>
                    <a:pt x="1048" y="1063"/>
                  </a:lnTo>
                  <a:lnTo>
                    <a:pt x="1047" y="1063"/>
                  </a:lnTo>
                  <a:lnTo>
                    <a:pt x="1044" y="1063"/>
                  </a:lnTo>
                  <a:lnTo>
                    <a:pt x="1043" y="1063"/>
                  </a:lnTo>
                  <a:lnTo>
                    <a:pt x="1042" y="1063"/>
                  </a:lnTo>
                  <a:lnTo>
                    <a:pt x="1040" y="1066"/>
                  </a:lnTo>
                  <a:lnTo>
                    <a:pt x="1039" y="1066"/>
                  </a:lnTo>
                  <a:lnTo>
                    <a:pt x="1039" y="1067"/>
                  </a:lnTo>
                  <a:lnTo>
                    <a:pt x="1038" y="1067"/>
                  </a:lnTo>
                  <a:lnTo>
                    <a:pt x="1034" y="1069"/>
                  </a:lnTo>
                  <a:lnTo>
                    <a:pt x="1033" y="1070"/>
                  </a:lnTo>
                  <a:lnTo>
                    <a:pt x="1032" y="1074"/>
                  </a:lnTo>
                  <a:lnTo>
                    <a:pt x="1031" y="1075"/>
                  </a:lnTo>
                  <a:lnTo>
                    <a:pt x="1031" y="1076"/>
                  </a:lnTo>
                  <a:lnTo>
                    <a:pt x="1030" y="1077"/>
                  </a:lnTo>
                  <a:lnTo>
                    <a:pt x="1029" y="1079"/>
                  </a:lnTo>
                  <a:lnTo>
                    <a:pt x="1029" y="1084"/>
                  </a:lnTo>
                  <a:lnTo>
                    <a:pt x="1030" y="1084"/>
                  </a:lnTo>
                  <a:lnTo>
                    <a:pt x="1030" y="1085"/>
                  </a:lnTo>
                  <a:lnTo>
                    <a:pt x="1029" y="1087"/>
                  </a:lnTo>
                  <a:lnTo>
                    <a:pt x="1029" y="1088"/>
                  </a:lnTo>
                  <a:lnTo>
                    <a:pt x="1028" y="1089"/>
                  </a:lnTo>
                  <a:lnTo>
                    <a:pt x="1028" y="1091"/>
                  </a:lnTo>
                  <a:lnTo>
                    <a:pt x="1028" y="1092"/>
                  </a:lnTo>
                  <a:lnTo>
                    <a:pt x="1030" y="1093"/>
                  </a:lnTo>
                  <a:lnTo>
                    <a:pt x="1029" y="1094"/>
                  </a:lnTo>
                  <a:lnTo>
                    <a:pt x="1029" y="1100"/>
                  </a:lnTo>
                  <a:lnTo>
                    <a:pt x="1029" y="1100"/>
                  </a:lnTo>
                  <a:lnTo>
                    <a:pt x="1029" y="1101"/>
                  </a:lnTo>
                  <a:lnTo>
                    <a:pt x="1028" y="1102"/>
                  </a:lnTo>
                  <a:lnTo>
                    <a:pt x="1025" y="1102"/>
                  </a:lnTo>
                  <a:lnTo>
                    <a:pt x="1025" y="1102"/>
                  </a:lnTo>
                  <a:lnTo>
                    <a:pt x="1024" y="1102"/>
                  </a:lnTo>
                  <a:lnTo>
                    <a:pt x="1017" y="1102"/>
                  </a:lnTo>
                  <a:lnTo>
                    <a:pt x="1016" y="1103"/>
                  </a:lnTo>
                  <a:lnTo>
                    <a:pt x="1015" y="1103"/>
                  </a:lnTo>
                  <a:lnTo>
                    <a:pt x="1014" y="1104"/>
                  </a:lnTo>
                  <a:lnTo>
                    <a:pt x="1011" y="1103"/>
                  </a:lnTo>
                  <a:lnTo>
                    <a:pt x="1010" y="1104"/>
                  </a:lnTo>
                  <a:lnTo>
                    <a:pt x="1009" y="1105"/>
                  </a:lnTo>
                  <a:lnTo>
                    <a:pt x="1009" y="1106"/>
                  </a:lnTo>
                  <a:lnTo>
                    <a:pt x="1009" y="1106"/>
                  </a:lnTo>
                  <a:lnTo>
                    <a:pt x="1010" y="1109"/>
                  </a:lnTo>
                  <a:lnTo>
                    <a:pt x="1007" y="1109"/>
                  </a:lnTo>
                  <a:lnTo>
                    <a:pt x="1007" y="1110"/>
                  </a:lnTo>
                  <a:lnTo>
                    <a:pt x="1007" y="1112"/>
                  </a:lnTo>
                  <a:lnTo>
                    <a:pt x="1006" y="1114"/>
                  </a:lnTo>
                  <a:lnTo>
                    <a:pt x="1006" y="1114"/>
                  </a:lnTo>
                  <a:lnTo>
                    <a:pt x="1004" y="1116"/>
                  </a:lnTo>
                  <a:lnTo>
                    <a:pt x="1003" y="1116"/>
                  </a:lnTo>
                  <a:lnTo>
                    <a:pt x="1002" y="1116"/>
                  </a:lnTo>
                  <a:lnTo>
                    <a:pt x="1001" y="1116"/>
                  </a:lnTo>
                  <a:lnTo>
                    <a:pt x="1001" y="1117"/>
                  </a:lnTo>
                  <a:lnTo>
                    <a:pt x="998" y="1117"/>
                  </a:lnTo>
                  <a:lnTo>
                    <a:pt x="998" y="1117"/>
                  </a:lnTo>
                  <a:lnTo>
                    <a:pt x="994" y="1117"/>
                  </a:lnTo>
                  <a:lnTo>
                    <a:pt x="993" y="1117"/>
                  </a:lnTo>
                  <a:lnTo>
                    <a:pt x="993" y="1117"/>
                  </a:lnTo>
                  <a:lnTo>
                    <a:pt x="991" y="1118"/>
                  </a:lnTo>
                  <a:lnTo>
                    <a:pt x="989" y="1118"/>
                  </a:lnTo>
                  <a:lnTo>
                    <a:pt x="988" y="1119"/>
                  </a:lnTo>
                  <a:lnTo>
                    <a:pt x="985" y="1119"/>
                  </a:lnTo>
                  <a:lnTo>
                    <a:pt x="984" y="1119"/>
                  </a:lnTo>
                  <a:lnTo>
                    <a:pt x="984" y="1119"/>
                  </a:lnTo>
                  <a:lnTo>
                    <a:pt x="983" y="1119"/>
                  </a:lnTo>
                  <a:lnTo>
                    <a:pt x="980" y="1119"/>
                  </a:lnTo>
                  <a:lnTo>
                    <a:pt x="980" y="1120"/>
                  </a:lnTo>
                  <a:lnTo>
                    <a:pt x="978" y="1120"/>
                  </a:lnTo>
                  <a:lnTo>
                    <a:pt x="975" y="1123"/>
                  </a:lnTo>
                  <a:lnTo>
                    <a:pt x="973" y="1125"/>
                  </a:lnTo>
                  <a:lnTo>
                    <a:pt x="969" y="1125"/>
                  </a:lnTo>
                  <a:lnTo>
                    <a:pt x="966" y="1126"/>
                  </a:lnTo>
                  <a:lnTo>
                    <a:pt x="966" y="1127"/>
                  </a:lnTo>
                  <a:lnTo>
                    <a:pt x="964" y="1129"/>
                  </a:lnTo>
                  <a:lnTo>
                    <a:pt x="962" y="1129"/>
                  </a:lnTo>
                  <a:lnTo>
                    <a:pt x="961" y="1130"/>
                  </a:lnTo>
                  <a:lnTo>
                    <a:pt x="957" y="1130"/>
                  </a:lnTo>
                  <a:lnTo>
                    <a:pt x="956" y="1130"/>
                  </a:lnTo>
                  <a:lnTo>
                    <a:pt x="954" y="1130"/>
                  </a:lnTo>
                  <a:lnTo>
                    <a:pt x="954" y="1131"/>
                  </a:lnTo>
                  <a:lnTo>
                    <a:pt x="953" y="1131"/>
                  </a:lnTo>
                  <a:lnTo>
                    <a:pt x="952" y="1132"/>
                  </a:lnTo>
                  <a:lnTo>
                    <a:pt x="949" y="1132"/>
                  </a:lnTo>
                  <a:lnTo>
                    <a:pt x="948" y="1133"/>
                  </a:lnTo>
                  <a:lnTo>
                    <a:pt x="947" y="1133"/>
                  </a:lnTo>
                  <a:lnTo>
                    <a:pt x="947" y="1133"/>
                  </a:lnTo>
                  <a:lnTo>
                    <a:pt x="935" y="1133"/>
                  </a:lnTo>
                  <a:lnTo>
                    <a:pt x="934" y="1133"/>
                  </a:lnTo>
                  <a:lnTo>
                    <a:pt x="933" y="1133"/>
                  </a:lnTo>
                  <a:lnTo>
                    <a:pt x="929" y="1131"/>
                  </a:lnTo>
                  <a:lnTo>
                    <a:pt x="928" y="1129"/>
                  </a:lnTo>
                  <a:lnTo>
                    <a:pt x="925" y="1129"/>
                  </a:lnTo>
                  <a:lnTo>
                    <a:pt x="925" y="1129"/>
                  </a:lnTo>
                  <a:lnTo>
                    <a:pt x="921" y="1129"/>
                  </a:lnTo>
                  <a:lnTo>
                    <a:pt x="921" y="1128"/>
                  </a:lnTo>
                  <a:lnTo>
                    <a:pt x="918" y="1128"/>
                  </a:lnTo>
                  <a:lnTo>
                    <a:pt x="917" y="1127"/>
                  </a:lnTo>
                  <a:lnTo>
                    <a:pt x="917" y="1128"/>
                  </a:lnTo>
                  <a:lnTo>
                    <a:pt x="914" y="1128"/>
                  </a:lnTo>
                  <a:lnTo>
                    <a:pt x="911" y="1127"/>
                  </a:lnTo>
                  <a:lnTo>
                    <a:pt x="907" y="1127"/>
                  </a:lnTo>
                  <a:lnTo>
                    <a:pt x="907" y="1126"/>
                  </a:lnTo>
                  <a:lnTo>
                    <a:pt x="906" y="1126"/>
                  </a:lnTo>
                  <a:lnTo>
                    <a:pt x="905" y="1127"/>
                  </a:lnTo>
                  <a:lnTo>
                    <a:pt x="903" y="1127"/>
                  </a:lnTo>
                  <a:lnTo>
                    <a:pt x="903" y="1127"/>
                  </a:lnTo>
                  <a:lnTo>
                    <a:pt x="896" y="1128"/>
                  </a:lnTo>
                  <a:lnTo>
                    <a:pt x="892" y="1130"/>
                  </a:lnTo>
                  <a:lnTo>
                    <a:pt x="891" y="1131"/>
                  </a:lnTo>
                  <a:lnTo>
                    <a:pt x="890" y="1130"/>
                  </a:lnTo>
                  <a:lnTo>
                    <a:pt x="889" y="1130"/>
                  </a:lnTo>
                  <a:lnTo>
                    <a:pt x="889" y="1130"/>
                  </a:lnTo>
                  <a:lnTo>
                    <a:pt x="887" y="1130"/>
                  </a:lnTo>
                  <a:lnTo>
                    <a:pt x="886" y="1131"/>
                  </a:lnTo>
                  <a:lnTo>
                    <a:pt x="886" y="1132"/>
                  </a:lnTo>
                  <a:lnTo>
                    <a:pt x="884" y="1132"/>
                  </a:lnTo>
                  <a:lnTo>
                    <a:pt x="884" y="1132"/>
                  </a:lnTo>
                  <a:lnTo>
                    <a:pt x="882" y="1132"/>
                  </a:lnTo>
                  <a:lnTo>
                    <a:pt x="882" y="1133"/>
                  </a:lnTo>
                  <a:lnTo>
                    <a:pt x="874" y="1133"/>
                  </a:lnTo>
                  <a:lnTo>
                    <a:pt x="873" y="1133"/>
                  </a:lnTo>
                  <a:lnTo>
                    <a:pt x="871" y="1133"/>
                  </a:lnTo>
                  <a:lnTo>
                    <a:pt x="871" y="1134"/>
                  </a:lnTo>
                  <a:lnTo>
                    <a:pt x="869" y="1134"/>
                  </a:lnTo>
                  <a:lnTo>
                    <a:pt x="869" y="1134"/>
                  </a:lnTo>
                  <a:lnTo>
                    <a:pt x="867" y="1135"/>
                  </a:lnTo>
                  <a:lnTo>
                    <a:pt x="865" y="1136"/>
                  </a:lnTo>
                  <a:lnTo>
                    <a:pt x="864" y="1136"/>
                  </a:lnTo>
                  <a:lnTo>
                    <a:pt x="861" y="1137"/>
                  </a:lnTo>
                  <a:lnTo>
                    <a:pt x="860" y="1138"/>
                  </a:lnTo>
                  <a:lnTo>
                    <a:pt x="854" y="1138"/>
                  </a:lnTo>
                  <a:lnTo>
                    <a:pt x="853" y="1138"/>
                  </a:lnTo>
                  <a:lnTo>
                    <a:pt x="852" y="1138"/>
                  </a:lnTo>
                  <a:lnTo>
                    <a:pt x="851" y="1139"/>
                  </a:lnTo>
                  <a:lnTo>
                    <a:pt x="847" y="1139"/>
                  </a:lnTo>
                  <a:lnTo>
                    <a:pt x="847" y="1138"/>
                  </a:lnTo>
                  <a:lnTo>
                    <a:pt x="844" y="1138"/>
                  </a:lnTo>
                  <a:lnTo>
                    <a:pt x="844" y="1139"/>
                  </a:lnTo>
                  <a:lnTo>
                    <a:pt x="842" y="1139"/>
                  </a:lnTo>
                  <a:lnTo>
                    <a:pt x="842" y="1138"/>
                  </a:lnTo>
                  <a:lnTo>
                    <a:pt x="833" y="1138"/>
                  </a:lnTo>
                  <a:lnTo>
                    <a:pt x="832" y="1138"/>
                  </a:lnTo>
                  <a:lnTo>
                    <a:pt x="830" y="1138"/>
                  </a:lnTo>
                  <a:lnTo>
                    <a:pt x="829" y="1137"/>
                  </a:lnTo>
                  <a:lnTo>
                    <a:pt x="828" y="1137"/>
                  </a:lnTo>
                  <a:lnTo>
                    <a:pt x="828" y="1137"/>
                  </a:lnTo>
                  <a:lnTo>
                    <a:pt x="826" y="1137"/>
                  </a:lnTo>
                  <a:lnTo>
                    <a:pt x="825" y="1136"/>
                  </a:lnTo>
                  <a:lnTo>
                    <a:pt x="822" y="1136"/>
                  </a:lnTo>
                  <a:lnTo>
                    <a:pt x="821" y="1135"/>
                  </a:lnTo>
                  <a:lnTo>
                    <a:pt x="821" y="1134"/>
                  </a:lnTo>
                  <a:lnTo>
                    <a:pt x="820" y="1134"/>
                  </a:lnTo>
                  <a:lnTo>
                    <a:pt x="818" y="1134"/>
                  </a:lnTo>
                  <a:lnTo>
                    <a:pt x="817" y="1135"/>
                  </a:lnTo>
                  <a:lnTo>
                    <a:pt x="817" y="1136"/>
                  </a:lnTo>
                  <a:lnTo>
                    <a:pt x="816" y="1136"/>
                  </a:lnTo>
                  <a:lnTo>
                    <a:pt x="815" y="1136"/>
                  </a:lnTo>
                  <a:lnTo>
                    <a:pt x="814" y="1135"/>
                  </a:lnTo>
                  <a:lnTo>
                    <a:pt x="811" y="1135"/>
                  </a:lnTo>
                  <a:lnTo>
                    <a:pt x="811" y="1134"/>
                  </a:lnTo>
                  <a:lnTo>
                    <a:pt x="809" y="1134"/>
                  </a:lnTo>
                  <a:lnTo>
                    <a:pt x="809" y="1134"/>
                  </a:lnTo>
                  <a:lnTo>
                    <a:pt x="809" y="1134"/>
                  </a:lnTo>
                  <a:lnTo>
                    <a:pt x="807" y="1134"/>
                  </a:lnTo>
                  <a:lnTo>
                    <a:pt x="805" y="1132"/>
                  </a:lnTo>
                  <a:lnTo>
                    <a:pt x="805" y="1132"/>
                  </a:lnTo>
                  <a:lnTo>
                    <a:pt x="804" y="1133"/>
                  </a:lnTo>
                  <a:lnTo>
                    <a:pt x="803" y="1133"/>
                  </a:lnTo>
                  <a:lnTo>
                    <a:pt x="801" y="1132"/>
                  </a:lnTo>
                  <a:lnTo>
                    <a:pt x="801" y="1131"/>
                  </a:lnTo>
                  <a:lnTo>
                    <a:pt x="800" y="1129"/>
                  </a:lnTo>
                  <a:lnTo>
                    <a:pt x="799" y="1129"/>
                  </a:lnTo>
                  <a:lnTo>
                    <a:pt x="797" y="1131"/>
                  </a:lnTo>
                  <a:lnTo>
                    <a:pt x="797" y="1131"/>
                  </a:lnTo>
                  <a:lnTo>
                    <a:pt x="794" y="1133"/>
                  </a:lnTo>
                  <a:lnTo>
                    <a:pt x="792" y="1133"/>
                  </a:lnTo>
                  <a:lnTo>
                    <a:pt x="792" y="1132"/>
                  </a:lnTo>
                  <a:lnTo>
                    <a:pt x="789" y="1132"/>
                  </a:lnTo>
                  <a:lnTo>
                    <a:pt x="788" y="1131"/>
                  </a:lnTo>
                  <a:lnTo>
                    <a:pt x="787" y="1129"/>
                  </a:lnTo>
                  <a:lnTo>
                    <a:pt x="786" y="1129"/>
                  </a:lnTo>
                  <a:lnTo>
                    <a:pt x="785" y="1129"/>
                  </a:lnTo>
                  <a:lnTo>
                    <a:pt x="784" y="1130"/>
                  </a:lnTo>
                  <a:lnTo>
                    <a:pt x="782" y="1130"/>
                  </a:lnTo>
                  <a:lnTo>
                    <a:pt x="781" y="1131"/>
                  </a:lnTo>
                  <a:lnTo>
                    <a:pt x="779" y="1129"/>
                  </a:lnTo>
                  <a:lnTo>
                    <a:pt x="777" y="1129"/>
                  </a:lnTo>
                  <a:lnTo>
                    <a:pt x="774" y="1127"/>
                  </a:lnTo>
                  <a:lnTo>
                    <a:pt x="771" y="1127"/>
                  </a:lnTo>
                  <a:lnTo>
                    <a:pt x="770" y="1127"/>
                  </a:lnTo>
                  <a:lnTo>
                    <a:pt x="770" y="1126"/>
                  </a:lnTo>
                  <a:lnTo>
                    <a:pt x="769" y="1126"/>
                  </a:lnTo>
                  <a:lnTo>
                    <a:pt x="768" y="1126"/>
                  </a:lnTo>
                  <a:lnTo>
                    <a:pt x="767" y="1125"/>
                  </a:lnTo>
                  <a:lnTo>
                    <a:pt x="763" y="1124"/>
                  </a:lnTo>
                  <a:lnTo>
                    <a:pt x="761" y="1122"/>
                  </a:lnTo>
                  <a:lnTo>
                    <a:pt x="760" y="1122"/>
                  </a:lnTo>
                  <a:lnTo>
                    <a:pt x="758" y="1121"/>
                  </a:lnTo>
                  <a:lnTo>
                    <a:pt x="757" y="1121"/>
                  </a:lnTo>
                  <a:lnTo>
                    <a:pt x="756" y="1121"/>
                  </a:lnTo>
                  <a:lnTo>
                    <a:pt x="755" y="1121"/>
                  </a:lnTo>
                  <a:lnTo>
                    <a:pt x="754" y="1120"/>
                  </a:lnTo>
                  <a:lnTo>
                    <a:pt x="753" y="1120"/>
                  </a:lnTo>
                  <a:lnTo>
                    <a:pt x="753" y="1119"/>
                  </a:lnTo>
                  <a:lnTo>
                    <a:pt x="751" y="1119"/>
                  </a:lnTo>
                  <a:lnTo>
                    <a:pt x="751" y="1119"/>
                  </a:lnTo>
                  <a:lnTo>
                    <a:pt x="750" y="1119"/>
                  </a:lnTo>
                  <a:lnTo>
                    <a:pt x="750" y="1119"/>
                  </a:lnTo>
                  <a:lnTo>
                    <a:pt x="747" y="1119"/>
                  </a:lnTo>
                  <a:lnTo>
                    <a:pt x="746" y="1118"/>
                  </a:lnTo>
                  <a:lnTo>
                    <a:pt x="744" y="1118"/>
                  </a:lnTo>
                  <a:lnTo>
                    <a:pt x="744" y="1118"/>
                  </a:lnTo>
                  <a:lnTo>
                    <a:pt x="738" y="1118"/>
                  </a:lnTo>
                  <a:lnTo>
                    <a:pt x="738" y="1117"/>
                  </a:lnTo>
                  <a:lnTo>
                    <a:pt x="734" y="1118"/>
                  </a:lnTo>
                  <a:lnTo>
                    <a:pt x="734" y="1117"/>
                  </a:lnTo>
                  <a:lnTo>
                    <a:pt x="732" y="1117"/>
                  </a:lnTo>
                  <a:lnTo>
                    <a:pt x="730" y="1116"/>
                  </a:lnTo>
                  <a:lnTo>
                    <a:pt x="727" y="1116"/>
                  </a:lnTo>
                  <a:lnTo>
                    <a:pt x="726" y="1114"/>
                  </a:lnTo>
                  <a:lnTo>
                    <a:pt x="724" y="1114"/>
                  </a:lnTo>
                  <a:lnTo>
                    <a:pt x="723" y="1112"/>
                  </a:lnTo>
                  <a:lnTo>
                    <a:pt x="720" y="1112"/>
                  </a:lnTo>
                  <a:lnTo>
                    <a:pt x="720" y="1111"/>
                  </a:lnTo>
                  <a:lnTo>
                    <a:pt x="718" y="1110"/>
                  </a:lnTo>
                  <a:lnTo>
                    <a:pt x="717" y="1109"/>
                  </a:lnTo>
                  <a:lnTo>
                    <a:pt x="716" y="1106"/>
                  </a:lnTo>
                  <a:lnTo>
                    <a:pt x="715" y="1105"/>
                  </a:lnTo>
                  <a:lnTo>
                    <a:pt x="713" y="1102"/>
                  </a:lnTo>
                  <a:lnTo>
                    <a:pt x="713" y="1101"/>
                  </a:lnTo>
                  <a:lnTo>
                    <a:pt x="712" y="1099"/>
                  </a:lnTo>
                  <a:lnTo>
                    <a:pt x="712" y="1097"/>
                  </a:lnTo>
                  <a:lnTo>
                    <a:pt x="711" y="1097"/>
                  </a:lnTo>
                  <a:lnTo>
                    <a:pt x="711" y="1095"/>
                  </a:lnTo>
                  <a:lnTo>
                    <a:pt x="711" y="1095"/>
                  </a:lnTo>
                  <a:lnTo>
                    <a:pt x="711" y="1094"/>
                  </a:lnTo>
                  <a:lnTo>
                    <a:pt x="711" y="1093"/>
                  </a:lnTo>
                  <a:lnTo>
                    <a:pt x="713" y="1092"/>
                  </a:lnTo>
                  <a:lnTo>
                    <a:pt x="713" y="1090"/>
                  </a:lnTo>
                  <a:lnTo>
                    <a:pt x="714" y="1088"/>
                  </a:lnTo>
                  <a:lnTo>
                    <a:pt x="714" y="1087"/>
                  </a:lnTo>
                  <a:lnTo>
                    <a:pt x="716" y="1085"/>
                  </a:lnTo>
                  <a:lnTo>
                    <a:pt x="718" y="1082"/>
                  </a:lnTo>
                  <a:lnTo>
                    <a:pt x="718" y="1081"/>
                  </a:lnTo>
                  <a:lnTo>
                    <a:pt x="718" y="1080"/>
                  </a:lnTo>
                  <a:lnTo>
                    <a:pt x="718" y="1080"/>
                  </a:lnTo>
                  <a:lnTo>
                    <a:pt x="718" y="1076"/>
                  </a:lnTo>
                  <a:lnTo>
                    <a:pt x="719" y="1075"/>
                  </a:lnTo>
                  <a:lnTo>
                    <a:pt x="720" y="1075"/>
                  </a:lnTo>
                  <a:lnTo>
                    <a:pt x="721" y="1074"/>
                  </a:lnTo>
                  <a:lnTo>
                    <a:pt x="722" y="1075"/>
                  </a:lnTo>
                  <a:lnTo>
                    <a:pt x="722" y="1074"/>
                  </a:lnTo>
                  <a:lnTo>
                    <a:pt x="722" y="1073"/>
                  </a:lnTo>
                  <a:lnTo>
                    <a:pt x="721" y="1071"/>
                  </a:lnTo>
                  <a:lnTo>
                    <a:pt x="721" y="1069"/>
                  </a:lnTo>
                  <a:lnTo>
                    <a:pt x="722" y="1068"/>
                  </a:lnTo>
                  <a:lnTo>
                    <a:pt x="722" y="1067"/>
                  </a:lnTo>
                  <a:lnTo>
                    <a:pt x="723" y="1067"/>
                  </a:lnTo>
                  <a:lnTo>
                    <a:pt x="723" y="1066"/>
                  </a:lnTo>
                  <a:lnTo>
                    <a:pt x="723" y="1066"/>
                  </a:lnTo>
                  <a:lnTo>
                    <a:pt x="723" y="1066"/>
                  </a:lnTo>
                  <a:lnTo>
                    <a:pt x="721" y="1066"/>
                  </a:lnTo>
                  <a:lnTo>
                    <a:pt x="720" y="1066"/>
                  </a:lnTo>
                  <a:lnTo>
                    <a:pt x="719" y="1066"/>
                  </a:lnTo>
                  <a:lnTo>
                    <a:pt x="718" y="1065"/>
                  </a:lnTo>
                  <a:lnTo>
                    <a:pt x="717" y="1064"/>
                  </a:lnTo>
                  <a:lnTo>
                    <a:pt x="716" y="1064"/>
                  </a:lnTo>
                  <a:lnTo>
                    <a:pt x="715" y="1064"/>
                  </a:lnTo>
                  <a:lnTo>
                    <a:pt x="714" y="1065"/>
                  </a:lnTo>
                  <a:lnTo>
                    <a:pt x="714" y="1064"/>
                  </a:lnTo>
                  <a:lnTo>
                    <a:pt x="714" y="1063"/>
                  </a:lnTo>
                  <a:lnTo>
                    <a:pt x="715" y="1062"/>
                  </a:lnTo>
                  <a:lnTo>
                    <a:pt x="715" y="1061"/>
                  </a:lnTo>
                  <a:lnTo>
                    <a:pt x="718" y="1061"/>
                  </a:lnTo>
                  <a:lnTo>
                    <a:pt x="716" y="1059"/>
                  </a:lnTo>
                  <a:lnTo>
                    <a:pt x="714" y="1059"/>
                  </a:lnTo>
                  <a:lnTo>
                    <a:pt x="713" y="1057"/>
                  </a:lnTo>
                  <a:lnTo>
                    <a:pt x="713" y="1056"/>
                  </a:lnTo>
                  <a:lnTo>
                    <a:pt x="711" y="1054"/>
                  </a:lnTo>
                  <a:lnTo>
                    <a:pt x="711" y="1053"/>
                  </a:lnTo>
                  <a:lnTo>
                    <a:pt x="709" y="1052"/>
                  </a:lnTo>
                  <a:lnTo>
                    <a:pt x="707" y="1051"/>
                  </a:lnTo>
                  <a:lnTo>
                    <a:pt x="707" y="1051"/>
                  </a:lnTo>
                  <a:lnTo>
                    <a:pt x="705" y="1051"/>
                  </a:lnTo>
                  <a:lnTo>
                    <a:pt x="700" y="1054"/>
                  </a:lnTo>
                  <a:lnTo>
                    <a:pt x="697" y="1054"/>
                  </a:lnTo>
                  <a:lnTo>
                    <a:pt x="694" y="1056"/>
                  </a:lnTo>
                  <a:lnTo>
                    <a:pt x="692" y="1056"/>
                  </a:lnTo>
                  <a:lnTo>
                    <a:pt x="692" y="1056"/>
                  </a:lnTo>
                  <a:lnTo>
                    <a:pt x="687" y="1056"/>
                  </a:lnTo>
                  <a:lnTo>
                    <a:pt x="687" y="1057"/>
                  </a:lnTo>
                  <a:lnTo>
                    <a:pt x="684" y="1057"/>
                  </a:lnTo>
                  <a:lnTo>
                    <a:pt x="683" y="1056"/>
                  </a:lnTo>
                  <a:lnTo>
                    <a:pt x="681" y="1055"/>
                  </a:lnTo>
                  <a:lnTo>
                    <a:pt x="679" y="1053"/>
                  </a:lnTo>
                  <a:lnTo>
                    <a:pt x="679" y="1050"/>
                  </a:lnTo>
                  <a:lnTo>
                    <a:pt x="678" y="1050"/>
                  </a:lnTo>
                  <a:lnTo>
                    <a:pt x="678" y="1048"/>
                  </a:lnTo>
                  <a:lnTo>
                    <a:pt x="678" y="1048"/>
                  </a:lnTo>
                  <a:lnTo>
                    <a:pt x="677" y="1044"/>
                  </a:lnTo>
                  <a:lnTo>
                    <a:pt x="677" y="1043"/>
                  </a:lnTo>
                  <a:lnTo>
                    <a:pt x="677" y="1036"/>
                  </a:lnTo>
                  <a:lnTo>
                    <a:pt x="677" y="1036"/>
                  </a:lnTo>
                  <a:lnTo>
                    <a:pt x="677" y="1030"/>
                  </a:lnTo>
                  <a:lnTo>
                    <a:pt x="678" y="1030"/>
                  </a:lnTo>
                  <a:lnTo>
                    <a:pt x="678" y="1024"/>
                  </a:lnTo>
                  <a:lnTo>
                    <a:pt x="677" y="1024"/>
                  </a:lnTo>
                  <a:lnTo>
                    <a:pt x="677" y="1021"/>
                  </a:lnTo>
                  <a:lnTo>
                    <a:pt x="680" y="1019"/>
                  </a:lnTo>
                  <a:lnTo>
                    <a:pt x="680" y="1018"/>
                  </a:lnTo>
                  <a:lnTo>
                    <a:pt x="680" y="1016"/>
                  </a:lnTo>
                  <a:lnTo>
                    <a:pt x="682" y="1014"/>
                  </a:lnTo>
                  <a:lnTo>
                    <a:pt x="682" y="1013"/>
                  </a:lnTo>
                  <a:lnTo>
                    <a:pt x="683" y="1011"/>
                  </a:lnTo>
                  <a:lnTo>
                    <a:pt x="683" y="1010"/>
                  </a:lnTo>
                  <a:lnTo>
                    <a:pt x="684" y="1009"/>
                  </a:lnTo>
                  <a:lnTo>
                    <a:pt x="684" y="1009"/>
                  </a:lnTo>
                  <a:lnTo>
                    <a:pt x="685" y="1007"/>
                  </a:lnTo>
                  <a:lnTo>
                    <a:pt x="685" y="1006"/>
                  </a:lnTo>
                  <a:lnTo>
                    <a:pt x="684" y="1006"/>
                  </a:lnTo>
                  <a:lnTo>
                    <a:pt x="684" y="1005"/>
                  </a:lnTo>
                  <a:lnTo>
                    <a:pt x="685" y="1004"/>
                  </a:lnTo>
                  <a:lnTo>
                    <a:pt x="685" y="1003"/>
                  </a:lnTo>
                  <a:lnTo>
                    <a:pt x="687" y="1002"/>
                  </a:lnTo>
                  <a:lnTo>
                    <a:pt x="687" y="1001"/>
                  </a:lnTo>
                  <a:lnTo>
                    <a:pt x="689" y="1000"/>
                  </a:lnTo>
                  <a:lnTo>
                    <a:pt x="689" y="997"/>
                  </a:lnTo>
                  <a:lnTo>
                    <a:pt x="690" y="995"/>
                  </a:lnTo>
                  <a:lnTo>
                    <a:pt x="692" y="995"/>
                  </a:lnTo>
                  <a:lnTo>
                    <a:pt x="692" y="994"/>
                  </a:lnTo>
                  <a:lnTo>
                    <a:pt x="694" y="992"/>
                  </a:lnTo>
                  <a:lnTo>
                    <a:pt x="696" y="992"/>
                  </a:lnTo>
                  <a:lnTo>
                    <a:pt x="697" y="990"/>
                  </a:lnTo>
                  <a:lnTo>
                    <a:pt x="697" y="990"/>
                  </a:lnTo>
                  <a:lnTo>
                    <a:pt x="698" y="990"/>
                  </a:lnTo>
                  <a:lnTo>
                    <a:pt x="700" y="987"/>
                  </a:lnTo>
                  <a:lnTo>
                    <a:pt x="700" y="986"/>
                  </a:lnTo>
                  <a:lnTo>
                    <a:pt x="701" y="985"/>
                  </a:lnTo>
                  <a:lnTo>
                    <a:pt x="703" y="982"/>
                  </a:lnTo>
                  <a:lnTo>
                    <a:pt x="703" y="981"/>
                  </a:lnTo>
                  <a:lnTo>
                    <a:pt x="705" y="981"/>
                  </a:lnTo>
                  <a:lnTo>
                    <a:pt x="705" y="982"/>
                  </a:lnTo>
                  <a:lnTo>
                    <a:pt x="704" y="983"/>
                  </a:lnTo>
                  <a:lnTo>
                    <a:pt x="704" y="984"/>
                  </a:lnTo>
                  <a:lnTo>
                    <a:pt x="705" y="983"/>
                  </a:lnTo>
                  <a:lnTo>
                    <a:pt x="705" y="982"/>
                  </a:lnTo>
                  <a:lnTo>
                    <a:pt x="706" y="981"/>
                  </a:lnTo>
                  <a:lnTo>
                    <a:pt x="705" y="979"/>
                  </a:lnTo>
                  <a:lnTo>
                    <a:pt x="707" y="977"/>
                  </a:lnTo>
                  <a:lnTo>
                    <a:pt x="708" y="975"/>
                  </a:lnTo>
                  <a:lnTo>
                    <a:pt x="708" y="973"/>
                  </a:lnTo>
                  <a:lnTo>
                    <a:pt x="708" y="973"/>
                  </a:lnTo>
                  <a:lnTo>
                    <a:pt x="708" y="972"/>
                  </a:lnTo>
                  <a:lnTo>
                    <a:pt x="709" y="970"/>
                  </a:lnTo>
                  <a:lnTo>
                    <a:pt x="710" y="970"/>
                  </a:lnTo>
                  <a:lnTo>
                    <a:pt x="710" y="971"/>
                  </a:lnTo>
                  <a:lnTo>
                    <a:pt x="711" y="973"/>
                  </a:lnTo>
                  <a:lnTo>
                    <a:pt x="713" y="972"/>
                  </a:lnTo>
                  <a:lnTo>
                    <a:pt x="714" y="972"/>
                  </a:lnTo>
                  <a:lnTo>
                    <a:pt x="714" y="968"/>
                  </a:lnTo>
                  <a:lnTo>
                    <a:pt x="716" y="969"/>
                  </a:lnTo>
                  <a:lnTo>
                    <a:pt x="716" y="968"/>
                  </a:lnTo>
                  <a:lnTo>
                    <a:pt x="718" y="967"/>
                  </a:lnTo>
                  <a:lnTo>
                    <a:pt x="721" y="966"/>
                  </a:lnTo>
                  <a:lnTo>
                    <a:pt x="722" y="965"/>
                  </a:lnTo>
                  <a:lnTo>
                    <a:pt x="724" y="965"/>
                  </a:lnTo>
                  <a:lnTo>
                    <a:pt x="725" y="965"/>
                  </a:lnTo>
                  <a:lnTo>
                    <a:pt x="726" y="965"/>
                  </a:lnTo>
                  <a:lnTo>
                    <a:pt x="726" y="964"/>
                  </a:lnTo>
                  <a:lnTo>
                    <a:pt x="727" y="962"/>
                  </a:lnTo>
                  <a:lnTo>
                    <a:pt x="727" y="962"/>
                  </a:lnTo>
                  <a:lnTo>
                    <a:pt x="726" y="962"/>
                  </a:lnTo>
                  <a:lnTo>
                    <a:pt x="725" y="960"/>
                  </a:lnTo>
                  <a:lnTo>
                    <a:pt x="724" y="959"/>
                  </a:lnTo>
                  <a:lnTo>
                    <a:pt x="724" y="958"/>
                  </a:lnTo>
                  <a:lnTo>
                    <a:pt x="724" y="958"/>
                  </a:lnTo>
                  <a:lnTo>
                    <a:pt x="724" y="955"/>
                  </a:lnTo>
                  <a:lnTo>
                    <a:pt x="724" y="955"/>
                  </a:lnTo>
                  <a:lnTo>
                    <a:pt x="724" y="953"/>
                  </a:lnTo>
                  <a:lnTo>
                    <a:pt x="725" y="951"/>
                  </a:lnTo>
                  <a:lnTo>
                    <a:pt x="727" y="951"/>
                  </a:lnTo>
                  <a:lnTo>
                    <a:pt x="727" y="951"/>
                  </a:lnTo>
                  <a:lnTo>
                    <a:pt x="729" y="951"/>
                  </a:lnTo>
                  <a:lnTo>
                    <a:pt x="730" y="951"/>
                  </a:lnTo>
                  <a:lnTo>
                    <a:pt x="732" y="950"/>
                  </a:lnTo>
                  <a:lnTo>
                    <a:pt x="732" y="949"/>
                  </a:lnTo>
                  <a:lnTo>
                    <a:pt x="734" y="949"/>
                  </a:lnTo>
                  <a:lnTo>
                    <a:pt x="734" y="950"/>
                  </a:lnTo>
                  <a:lnTo>
                    <a:pt x="736" y="950"/>
                  </a:lnTo>
                  <a:lnTo>
                    <a:pt x="736" y="952"/>
                  </a:lnTo>
                  <a:lnTo>
                    <a:pt x="737" y="953"/>
                  </a:lnTo>
                  <a:lnTo>
                    <a:pt x="738" y="953"/>
                  </a:lnTo>
                  <a:lnTo>
                    <a:pt x="737" y="954"/>
                  </a:lnTo>
                  <a:lnTo>
                    <a:pt x="738" y="954"/>
                  </a:lnTo>
                  <a:lnTo>
                    <a:pt x="738" y="954"/>
                  </a:lnTo>
                  <a:lnTo>
                    <a:pt x="740" y="952"/>
                  </a:lnTo>
                  <a:lnTo>
                    <a:pt x="741" y="952"/>
                  </a:lnTo>
                  <a:lnTo>
                    <a:pt x="743" y="952"/>
                  </a:lnTo>
                  <a:lnTo>
                    <a:pt x="744" y="951"/>
                  </a:lnTo>
                  <a:lnTo>
                    <a:pt x="744" y="950"/>
                  </a:lnTo>
                  <a:lnTo>
                    <a:pt x="744" y="948"/>
                  </a:lnTo>
                  <a:lnTo>
                    <a:pt x="745" y="948"/>
                  </a:lnTo>
                  <a:lnTo>
                    <a:pt x="745" y="944"/>
                  </a:lnTo>
                  <a:lnTo>
                    <a:pt x="747" y="945"/>
                  </a:lnTo>
                  <a:lnTo>
                    <a:pt x="748" y="944"/>
                  </a:lnTo>
                  <a:lnTo>
                    <a:pt x="748" y="943"/>
                  </a:lnTo>
                  <a:lnTo>
                    <a:pt x="749" y="942"/>
                  </a:lnTo>
                  <a:lnTo>
                    <a:pt x="751" y="943"/>
                  </a:lnTo>
                  <a:lnTo>
                    <a:pt x="752" y="943"/>
                  </a:lnTo>
                  <a:lnTo>
                    <a:pt x="753" y="942"/>
                  </a:lnTo>
                  <a:lnTo>
                    <a:pt x="755" y="942"/>
                  </a:lnTo>
                  <a:lnTo>
                    <a:pt x="755" y="941"/>
                  </a:lnTo>
                  <a:lnTo>
                    <a:pt x="760" y="941"/>
                  </a:lnTo>
                  <a:lnTo>
                    <a:pt x="762" y="939"/>
                  </a:lnTo>
                  <a:lnTo>
                    <a:pt x="765" y="939"/>
                  </a:lnTo>
                  <a:lnTo>
                    <a:pt x="765" y="938"/>
                  </a:lnTo>
                  <a:lnTo>
                    <a:pt x="770" y="938"/>
                  </a:lnTo>
                  <a:lnTo>
                    <a:pt x="771" y="936"/>
                  </a:lnTo>
                  <a:lnTo>
                    <a:pt x="772" y="936"/>
                  </a:lnTo>
                  <a:lnTo>
                    <a:pt x="772" y="935"/>
                  </a:lnTo>
                  <a:lnTo>
                    <a:pt x="775" y="934"/>
                  </a:lnTo>
                  <a:lnTo>
                    <a:pt x="777" y="932"/>
                  </a:lnTo>
                  <a:lnTo>
                    <a:pt x="777" y="930"/>
                  </a:lnTo>
                  <a:lnTo>
                    <a:pt x="778" y="930"/>
                  </a:lnTo>
                  <a:lnTo>
                    <a:pt x="778" y="929"/>
                  </a:lnTo>
                  <a:lnTo>
                    <a:pt x="779" y="928"/>
                  </a:lnTo>
                  <a:lnTo>
                    <a:pt x="780" y="928"/>
                  </a:lnTo>
                  <a:lnTo>
                    <a:pt x="780" y="928"/>
                  </a:lnTo>
                  <a:lnTo>
                    <a:pt x="780" y="928"/>
                  </a:lnTo>
                  <a:lnTo>
                    <a:pt x="782" y="928"/>
                  </a:lnTo>
                  <a:lnTo>
                    <a:pt x="784" y="927"/>
                  </a:lnTo>
                  <a:lnTo>
                    <a:pt x="784" y="927"/>
                  </a:lnTo>
                  <a:lnTo>
                    <a:pt x="786" y="925"/>
                  </a:lnTo>
                  <a:lnTo>
                    <a:pt x="788" y="924"/>
                  </a:lnTo>
                  <a:lnTo>
                    <a:pt x="790" y="924"/>
                  </a:lnTo>
                  <a:lnTo>
                    <a:pt x="791" y="924"/>
                  </a:lnTo>
                  <a:lnTo>
                    <a:pt x="793" y="924"/>
                  </a:lnTo>
                  <a:lnTo>
                    <a:pt x="793" y="924"/>
                  </a:lnTo>
                  <a:lnTo>
                    <a:pt x="800" y="924"/>
                  </a:lnTo>
                  <a:lnTo>
                    <a:pt x="801" y="924"/>
                  </a:lnTo>
                  <a:lnTo>
                    <a:pt x="803" y="924"/>
                  </a:lnTo>
                  <a:lnTo>
                    <a:pt x="803" y="924"/>
                  </a:lnTo>
                  <a:lnTo>
                    <a:pt x="806" y="924"/>
                  </a:lnTo>
                  <a:lnTo>
                    <a:pt x="806" y="923"/>
                  </a:lnTo>
                  <a:lnTo>
                    <a:pt x="811" y="923"/>
                  </a:lnTo>
                  <a:lnTo>
                    <a:pt x="814" y="922"/>
                  </a:lnTo>
                  <a:lnTo>
                    <a:pt x="815" y="922"/>
                  </a:lnTo>
                  <a:lnTo>
                    <a:pt x="817" y="919"/>
                  </a:lnTo>
                  <a:lnTo>
                    <a:pt x="817" y="919"/>
                  </a:lnTo>
                  <a:lnTo>
                    <a:pt x="818" y="918"/>
                  </a:lnTo>
                  <a:lnTo>
                    <a:pt x="819" y="916"/>
                  </a:lnTo>
                  <a:lnTo>
                    <a:pt x="821" y="915"/>
                  </a:lnTo>
                  <a:lnTo>
                    <a:pt x="821" y="914"/>
                  </a:lnTo>
                  <a:lnTo>
                    <a:pt x="823" y="913"/>
                  </a:lnTo>
                  <a:lnTo>
                    <a:pt x="823" y="911"/>
                  </a:lnTo>
                  <a:lnTo>
                    <a:pt x="825" y="910"/>
                  </a:lnTo>
                  <a:lnTo>
                    <a:pt x="824" y="910"/>
                  </a:lnTo>
                  <a:lnTo>
                    <a:pt x="824" y="907"/>
                  </a:lnTo>
                  <a:lnTo>
                    <a:pt x="825" y="906"/>
                  </a:lnTo>
                  <a:lnTo>
                    <a:pt x="825" y="906"/>
                  </a:lnTo>
                  <a:lnTo>
                    <a:pt x="826" y="905"/>
                  </a:lnTo>
                  <a:lnTo>
                    <a:pt x="826" y="902"/>
                  </a:lnTo>
                  <a:lnTo>
                    <a:pt x="827" y="901"/>
                  </a:lnTo>
                  <a:lnTo>
                    <a:pt x="828" y="900"/>
                  </a:lnTo>
                  <a:lnTo>
                    <a:pt x="828" y="897"/>
                  </a:lnTo>
                  <a:lnTo>
                    <a:pt x="828" y="896"/>
                  </a:lnTo>
                  <a:lnTo>
                    <a:pt x="828" y="894"/>
                  </a:lnTo>
                  <a:lnTo>
                    <a:pt x="829" y="893"/>
                  </a:lnTo>
                  <a:lnTo>
                    <a:pt x="830" y="891"/>
                  </a:lnTo>
                  <a:lnTo>
                    <a:pt x="831" y="890"/>
                  </a:lnTo>
                  <a:lnTo>
                    <a:pt x="831" y="888"/>
                  </a:lnTo>
                  <a:lnTo>
                    <a:pt x="832" y="885"/>
                  </a:lnTo>
                  <a:lnTo>
                    <a:pt x="833" y="884"/>
                  </a:lnTo>
                  <a:lnTo>
                    <a:pt x="833" y="875"/>
                  </a:lnTo>
                  <a:lnTo>
                    <a:pt x="834" y="872"/>
                  </a:lnTo>
                  <a:lnTo>
                    <a:pt x="834" y="870"/>
                  </a:lnTo>
                  <a:lnTo>
                    <a:pt x="834" y="869"/>
                  </a:lnTo>
                  <a:lnTo>
                    <a:pt x="834" y="866"/>
                  </a:lnTo>
                  <a:lnTo>
                    <a:pt x="835" y="866"/>
                  </a:lnTo>
                  <a:lnTo>
                    <a:pt x="838" y="865"/>
                  </a:lnTo>
                  <a:lnTo>
                    <a:pt x="842" y="862"/>
                  </a:lnTo>
                  <a:lnTo>
                    <a:pt x="843" y="862"/>
                  </a:lnTo>
                  <a:lnTo>
                    <a:pt x="843" y="863"/>
                  </a:lnTo>
                  <a:lnTo>
                    <a:pt x="842" y="865"/>
                  </a:lnTo>
                  <a:lnTo>
                    <a:pt x="840" y="867"/>
                  </a:lnTo>
                  <a:lnTo>
                    <a:pt x="840" y="867"/>
                  </a:lnTo>
                  <a:lnTo>
                    <a:pt x="843" y="865"/>
                  </a:lnTo>
                  <a:lnTo>
                    <a:pt x="843" y="864"/>
                  </a:lnTo>
                  <a:lnTo>
                    <a:pt x="843" y="862"/>
                  </a:lnTo>
                  <a:lnTo>
                    <a:pt x="844" y="862"/>
                  </a:lnTo>
                  <a:lnTo>
                    <a:pt x="845" y="862"/>
                  </a:lnTo>
                  <a:lnTo>
                    <a:pt x="846" y="863"/>
                  </a:lnTo>
                  <a:lnTo>
                    <a:pt x="846" y="866"/>
                  </a:lnTo>
                  <a:lnTo>
                    <a:pt x="847" y="867"/>
                  </a:lnTo>
                  <a:lnTo>
                    <a:pt x="847" y="871"/>
                  </a:lnTo>
                  <a:lnTo>
                    <a:pt x="848" y="871"/>
                  </a:lnTo>
                  <a:lnTo>
                    <a:pt x="847" y="870"/>
                  </a:lnTo>
                  <a:lnTo>
                    <a:pt x="847" y="868"/>
                  </a:lnTo>
                  <a:lnTo>
                    <a:pt x="848" y="867"/>
                  </a:lnTo>
                  <a:lnTo>
                    <a:pt x="849" y="867"/>
                  </a:lnTo>
                  <a:lnTo>
                    <a:pt x="849" y="869"/>
                  </a:lnTo>
                  <a:lnTo>
                    <a:pt x="850" y="869"/>
                  </a:lnTo>
                  <a:lnTo>
                    <a:pt x="851" y="869"/>
                  </a:lnTo>
                  <a:lnTo>
                    <a:pt x="852" y="868"/>
                  </a:lnTo>
                  <a:lnTo>
                    <a:pt x="854" y="868"/>
                  </a:lnTo>
                  <a:lnTo>
                    <a:pt x="854" y="867"/>
                  </a:lnTo>
                  <a:lnTo>
                    <a:pt x="855" y="868"/>
                  </a:lnTo>
                  <a:lnTo>
                    <a:pt x="855" y="867"/>
                  </a:lnTo>
                  <a:lnTo>
                    <a:pt x="855" y="867"/>
                  </a:lnTo>
                  <a:lnTo>
                    <a:pt x="856" y="866"/>
                  </a:lnTo>
                  <a:lnTo>
                    <a:pt x="856" y="866"/>
                  </a:lnTo>
                  <a:lnTo>
                    <a:pt x="854" y="866"/>
                  </a:lnTo>
                  <a:lnTo>
                    <a:pt x="853" y="865"/>
                  </a:lnTo>
                  <a:lnTo>
                    <a:pt x="853" y="862"/>
                  </a:lnTo>
                  <a:lnTo>
                    <a:pt x="854" y="862"/>
                  </a:lnTo>
                  <a:lnTo>
                    <a:pt x="854" y="861"/>
                  </a:lnTo>
                  <a:lnTo>
                    <a:pt x="857" y="858"/>
                  </a:lnTo>
                  <a:lnTo>
                    <a:pt x="858" y="858"/>
                  </a:lnTo>
                  <a:lnTo>
                    <a:pt x="860" y="856"/>
                  </a:lnTo>
                  <a:lnTo>
                    <a:pt x="862" y="855"/>
                  </a:lnTo>
                  <a:lnTo>
                    <a:pt x="864" y="854"/>
                  </a:lnTo>
                  <a:lnTo>
                    <a:pt x="865" y="854"/>
                  </a:lnTo>
                  <a:lnTo>
                    <a:pt x="867" y="855"/>
                  </a:lnTo>
                  <a:lnTo>
                    <a:pt x="867" y="852"/>
                  </a:lnTo>
                  <a:lnTo>
                    <a:pt x="867" y="851"/>
                  </a:lnTo>
                  <a:lnTo>
                    <a:pt x="867" y="849"/>
                  </a:lnTo>
                  <a:lnTo>
                    <a:pt x="869" y="848"/>
                  </a:lnTo>
                  <a:lnTo>
                    <a:pt x="871" y="847"/>
                  </a:lnTo>
                  <a:lnTo>
                    <a:pt x="871" y="847"/>
                  </a:lnTo>
                  <a:lnTo>
                    <a:pt x="871" y="847"/>
                  </a:lnTo>
                  <a:lnTo>
                    <a:pt x="873" y="845"/>
                  </a:lnTo>
                  <a:lnTo>
                    <a:pt x="875" y="845"/>
                  </a:lnTo>
                  <a:lnTo>
                    <a:pt x="875" y="844"/>
                  </a:lnTo>
                  <a:lnTo>
                    <a:pt x="874" y="843"/>
                  </a:lnTo>
                  <a:lnTo>
                    <a:pt x="874" y="842"/>
                  </a:lnTo>
                  <a:lnTo>
                    <a:pt x="877" y="841"/>
                  </a:lnTo>
                  <a:lnTo>
                    <a:pt x="877" y="838"/>
                  </a:lnTo>
                  <a:lnTo>
                    <a:pt x="876" y="838"/>
                  </a:lnTo>
                  <a:lnTo>
                    <a:pt x="876" y="833"/>
                  </a:lnTo>
                  <a:lnTo>
                    <a:pt x="878" y="832"/>
                  </a:lnTo>
                  <a:lnTo>
                    <a:pt x="878" y="829"/>
                  </a:lnTo>
                  <a:lnTo>
                    <a:pt x="879" y="829"/>
                  </a:lnTo>
                  <a:lnTo>
                    <a:pt x="880" y="828"/>
                  </a:lnTo>
                  <a:lnTo>
                    <a:pt x="882" y="828"/>
                  </a:lnTo>
                  <a:lnTo>
                    <a:pt x="883" y="827"/>
                  </a:lnTo>
                  <a:lnTo>
                    <a:pt x="881" y="827"/>
                  </a:lnTo>
                  <a:lnTo>
                    <a:pt x="881" y="825"/>
                  </a:lnTo>
                  <a:lnTo>
                    <a:pt x="881" y="824"/>
                  </a:lnTo>
                  <a:lnTo>
                    <a:pt x="881" y="824"/>
                  </a:lnTo>
                  <a:lnTo>
                    <a:pt x="880" y="823"/>
                  </a:lnTo>
                  <a:lnTo>
                    <a:pt x="881" y="822"/>
                  </a:lnTo>
                  <a:lnTo>
                    <a:pt x="881" y="822"/>
                  </a:lnTo>
                  <a:lnTo>
                    <a:pt x="882" y="821"/>
                  </a:lnTo>
                  <a:lnTo>
                    <a:pt x="882" y="819"/>
                  </a:lnTo>
                  <a:lnTo>
                    <a:pt x="884" y="818"/>
                  </a:lnTo>
                  <a:lnTo>
                    <a:pt x="885" y="818"/>
                  </a:lnTo>
                  <a:lnTo>
                    <a:pt x="886" y="817"/>
                  </a:lnTo>
                  <a:lnTo>
                    <a:pt x="890" y="817"/>
                  </a:lnTo>
                  <a:lnTo>
                    <a:pt x="891" y="817"/>
                  </a:lnTo>
                  <a:lnTo>
                    <a:pt x="893" y="817"/>
                  </a:lnTo>
                  <a:lnTo>
                    <a:pt x="894" y="818"/>
                  </a:lnTo>
                  <a:lnTo>
                    <a:pt x="895" y="819"/>
                  </a:lnTo>
                  <a:lnTo>
                    <a:pt x="896" y="819"/>
                  </a:lnTo>
                  <a:lnTo>
                    <a:pt x="897" y="820"/>
                  </a:lnTo>
                  <a:lnTo>
                    <a:pt x="899" y="820"/>
                  </a:lnTo>
                  <a:lnTo>
                    <a:pt x="899" y="821"/>
                  </a:lnTo>
                  <a:lnTo>
                    <a:pt x="902" y="821"/>
                  </a:lnTo>
                  <a:lnTo>
                    <a:pt x="904" y="820"/>
                  </a:lnTo>
                  <a:lnTo>
                    <a:pt x="905" y="819"/>
                  </a:lnTo>
                  <a:lnTo>
                    <a:pt x="908" y="819"/>
                  </a:lnTo>
                  <a:lnTo>
                    <a:pt x="909" y="820"/>
                  </a:lnTo>
                  <a:lnTo>
                    <a:pt x="910" y="820"/>
                  </a:lnTo>
                  <a:lnTo>
                    <a:pt x="911" y="820"/>
                  </a:lnTo>
                  <a:lnTo>
                    <a:pt x="912" y="819"/>
                  </a:lnTo>
                  <a:lnTo>
                    <a:pt x="914" y="818"/>
                  </a:lnTo>
                  <a:lnTo>
                    <a:pt x="914" y="816"/>
                  </a:lnTo>
                  <a:lnTo>
                    <a:pt x="916" y="815"/>
                  </a:lnTo>
                  <a:lnTo>
                    <a:pt x="916" y="813"/>
                  </a:lnTo>
                  <a:lnTo>
                    <a:pt x="918" y="813"/>
                  </a:lnTo>
                  <a:lnTo>
                    <a:pt x="919" y="814"/>
                  </a:lnTo>
                  <a:lnTo>
                    <a:pt x="921" y="814"/>
                  </a:lnTo>
                  <a:lnTo>
                    <a:pt x="921" y="813"/>
                  </a:lnTo>
                  <a:lnTo>
                    <a:pt x="924" y="813"/>
                  </a:lnTo>
                  <a:lnTo>
                    <a:pt x="925" y="813"/>
                  </a:lnTo>
                  <a:lnTo>
                    <a:pt x="927" y="813"/>
                  </a:lnTo>
                  <a:lnTo>
                    <a:pt x="927" y="812"/>
                  </a:lnTo>
                  <a:lnTo>
                    <a:pt x="929" y="812"/>
                  </a:lnTo>
                  <a:lnTo>
                    <a:pt x="930" y="813"/>
                  </a:lnTo>
                  <a:lnTo>
                    <a:pt x="932" y="813"/>
                  </a:lnTo>
                  <a:lnTo>
                    <a:pt x="933" y="812"/>
                  </a:lnTo>
                  <a:lnTo>
                    <a:pt x="935" y="812"/>
                  </a:lnTo>
                  <a:lnTo>
                    <a:pt x="935" y="812"/>
                  </a:lnTo>
                  <a:lnTo>
                    <a:pt x="936" y="812"/>
                  </a:lnTo>
                  <a:lnTo>
                    <a:pt x="941" y="812"/>
                  </a:lnTo>
                  <a:lnTo>
                    <a:pt x="942" y="813"/>
                  </a:lnTo>
                  <a:lnTo>
                    <a:pt x="944" y="813"/>
                  </a:lnTo>
                  <a:lnTo>
                    <a:pt x="945" y="815"/>
                  </a:lnTo>
                  <a:lnTo>
                    <a:pt x="947" y="815"/>
                  </a:lnTo>
                  <a:lnTo>
                    <a:pt x="947" y="815"/>
                  </a:lnTo>
                  <a:lnTo>
                    <a:pt x="951" y="815"/>
                  </a:lnTo>
                  <a:lnTo>
                    <a:pt x="953" y="816"/>
                  </a:lnTo>
                  <a:lnTo>
                    <a:pt x="957" y="816"/>
                  </a:lnTo>
                  <a:lnTo>
                    <a:pt x="958" y="817"/>
                  </a:lnTo>
                  <a:lnTo>
                    <a:pt x="959" y="816"/>
                  </a:lnTo>
                  <a:lnTo>
                    <a:pt x="960" y="816"/>
                  </a:lnTo>
                  <a:lnTo>
                    <a:pt x="960" y="815"/>
                  </a:lnTo>
                  <a:lnTo>
                    <a:pt x="959" y="815"/>
                  </a:lnTo>
                  <a:lnTo>
                    <a:pt x="960" y="814"/>
                  </a:lnTo>
                  <a:lnTo>
                    <a:pt x="961" y="814"/>
                  </a:lnTo>
                  <a:lnTo>
                    <a:pt x="963" y="812"/>
                  </a:lnTo>
                  <a:lnTo>
                    <a:pt x="963" y="811"/>
                  </a:lnTo>
                  <a:lnTo>
                    <a:pt x="964" y="811"/>
                  </a:lnTo>
                  <a:lnTo>
                    <a:pt x="961" y="807"/>
                  </a:lnTo>
                  <a:lnTo>
                    <a:pt x="961" y="806"/>
                  </a:lnTo>
                  <a:lnTo>
                    <a:pt x="962" y="805"/>
                  </a:lnTo>
                  <a:lnTo>
                    <a:pt x="963" y="805"/>
                  </a:lnTo>
                  <a:lnTo>
                    <a:pt x="964" y="806"/>
                  </a:lnTo>
                  <a:lnTo>
                    <a:pt x="965" y="805"/>
                  </a:lnTo>
                  <a:lnTo>
                    <a:pt x="965" y="806"/>
                  </a:lnTo>
                  <a:close/>
                  <a:moveTo>
                    <a:pt x="905" y="803"/>
                  </a:moveTo>
                  <a:lnTo>
                    <a:pt x="910" y="806"/>
                  </a:lnTo>
                  <a:lnTo>
                    <a:pt x="910" y="808"/>
                  </a:lnTo>
                  <a:lnTo>
                    <a:pt x="908" y="809"/>
                  </a:lnTo>
                  <a:lnTo>
                    <a:pt x="906" y="810"/>
                  </a:lnTo>
                  <a:lnTo>
                    <a:pt x="904" y="812"/>
                  </a:lnTo>
                  <a:lnTo>
                    <a:pt x="904" y="813"/>
                  </a:lnTo>
                  <a:lnTo>
                    <a:pt x="903" y="813"/>
                  </a:lnTo>
                  <a:lnTo>
                    <a:pt x="902" y="815"/>
                  </a:lnTo>
                  <a:lnTo>
                    <a:pt x="902" y="816"/>
                  </a:lnTo>
                  <a:lnTo>
                    <a:pt x="901" y="818"/>
                  </a:lnTo>
                  <a:lnTo>
                    <a:pt x="900" y="817"/>
                  </a:lnTo>
                  <a:lnTo>
                    <a:pt x="900" y="816"/>
                  </a:lnTo>
                  <a:lnTo>
                    <a:pt x="899" y="816"/>
                  </a:lnTo>
                  <a:lnTo>
                    <a:pt x="898" y="816"/>
                  </a:lnTo>
                  <a:lnTo>
                    <a:pt x="897" y="816"/>
                  </a:lnTo>
                  <a:lnTo>
                    <a:pt x="895" y="814"/>
                  </a:lnTo>
                  <a:lnTo>
                    <a:pt x="891" y="814"/>
                  </a:lnTo>
                  <a:lnTo>
                    <a:pt x="891" y="813"/>
                  </a:lnTo>
                  <a:lnTo>
                    <a:pt x="888" y="812"/>
                  </a:lnTo>
                  <a:lnTo>
                    <a:pt x="888" y="812"/>
                  </a:lnTo>
                  <a:lnTo>
                    <a:pt x="888" y="810"/>
                  </a:lnTo>
                  <a:lnTo>
                    <a:pt x="890" y="810"/>
                  </a:lnTo>
                  <a:lnTo>
                    <a:pt x="892" y="809"/>
                  </a:lnTo>
                  <a:lnTo>
                    <a:pt x="892" y="808"/>
                  </a:lnTo>
                  <a:lnTo>
                    <a:pt x="893" y="808"/>
                  </a:lnTo>
                  <a:lnTo>
                    <a:pt x="895" y="806"/>
                  </a:lnTo>
                  <a:lnTo>
                    <a:pt x="898" y="806"/>
                  </a:lnTo>
                  <a:lnTo>
                    <a:pt x="898" y="805"/>
                  </a:lnTo>
                  <a:lnTo>
                    <a:pt x="900" y="805"/>
                  </a:lnTo>
                  <a:lnTo>
                    <a:pt x="901" y="805"/>
                  </a:lnTo>
                  <a:lnTo>
                    <a:pt x="902" y="805"/>
                  </a:lnTo>
                  <a:lnTo>
                    <a:pt x="903" y="804"/>
                  </a:lnTo>
                  <a:lnTo>
                    <a:pt x="904" y="804"/>
                  </a:lnTo>
                  <a:lnTo>
                    <a:pt x="905" y="803"/>
                  </a:lnTo>
                  <a:close/>
                  <a:moveTo>
                    <a:pt x="1064" y="805"/>
                  </a:moveTo>
                  <a:lnTo>
                    <a:pt x="1063" y="806"/>
                  </a:lnTo>
                  <a:lnTo>
                    <a:pt x="1061" y="806"/>
                  </a:lnTo>
                  <a:lnTo>
                    <a:pt x="1061" y="803"/>
                  </a:lnTo>
                  <a:lnTo>
                    <a:pt x="1063" y="803"/>
                  </a:lnTo>
                  <a:lnTo>
                    <a:pt x="1064" y="804"/>
                  </a:lnTo>
                  <a:lnTo>
                    <a:pt x="1064" y="805"/>
                  </a:lnTo>
                  <a:close/>
                  <a:moveTo>
                    <a:pt x="869" y="803"/>
                  </a:moveTo>
                  <a:lnTo>
                    <a:pt x="869" y="803"/>
                  </a:lnTo>
                  <a:lnTo>
                    <a:pt x="869" y="803"/>
                  </a:lnTo>
                  <a:lnTo>
                    <a:pt x="869" y="802"/>
                  </a:lnTo>
                  <a:lnTo>
                    <a:pt x="869" y="801"/>
                  </a:lnTo>
                  <a:lnTo>
                    <a:pt x="870" y="802"/>
                  </a:lnTo>
                  <a:lnTo>
                    <a:pt x="870" y="803"/>
                  </a:lnTo>
                  <a:lnTo>
                    <a:pt x="869" y="803"/>
                  </a:lnTo>
                  <a:close/>
                  <a:moveTo>
                    <a:pt x="871" y="803"/>
                  </a:moveTo>
                  <a:lnTo>
                    <a:pt x="871" y="803"/>
                  </a:lnTo>
                  <a:lnTo>
                    <a:pt x="870" y="802"/>
                  </a:lnTo>
                  <a:lnTo>
                    <a:pt x="870" y="802"/>
                  </a:lnTo>
                  <a:lnTo>
                    <a:pt x="870" y="801"/>
                  </a:lnTo>
                  <a:lnTo>
                    <a:pt x="871" y="801"/>
                  </a:lnTo>
                  <a:lnTo>
                    <a:pt x="871" y="802"/>
                  </a:lnTo>
                  <a:lnTo>
                    <a:pt x="871" y="803"/>
                  </a:lnTo>
                  <a:close/>
                  <a:moveTo>
                    <a:pt x="877" y="802"/>
                  </a:moveTo>
                  <a:lnTo>
                    <a:pt x="877" y="803"/>
                  </a:lnTo>
                  <a:lnTo>
                    <a:pt x="876" y="803"/>
                  </a:lnTo>
                  <a:lnTo>
                    <a:pt x="875" y="802"/>
                  </a:lnTo>
                  <a:lnTo>
                    <a:pt x="875" y="802"/>
                  </a:lnTo>
                  <a:lnTo>
                    <a:pt x="876" y="801"/>
                  </a:lnTo>
                  <a:lnTo>
                    <a:pt x="878" y="802"/>
                  </a:lnTo>
                  <a:lnTo>
                    <a:pt x="878" y="802"/>
                  </a:lnTo>
                  <a:lnTo>
                    <a:pt x="877" y="802"/>
                  </a:lnTo>
                  <a:close/>
                  <a:moveTo>
                    <a:pt x="873" y="802"/>
                  </a:moveTo>
                  <a:lnTo>
                    <a:pt x="872" y="802"/>
                  </a:lnTo>
                  <a:lnTo>
                    <a:pt x="872" y="802"/>
                  </a:lnTo>
                  <a:lnTo>
                    <a:pt x="872" y="801"/>
                  </a:lnTo>
                  <a:lnTo>
                    <a:pt x="872" y="801"/>
                  </a:lnTo>
                  <a:lnTo>
                    <a:pt x="873" y="801"/>
                  </a:lnTo>
                  <a:lnTo>
                    <a:pt x="873" y="801"/>
                  </a:lnTo>
                  <a:lnTo>
                    <a:pt x="873" y="802"/>
                  </a:lnTo>
                  <a:close/>
                  <a:moveTo>
                    <a:pt x="1021" y="801"/>
                  </a:moveTo>
                  <a:lnTo>
                    <a:pt x="1022" y="803"/>
                  </a:lnTo>
                  <a:lnTo>
                    <a:pt x="1023" y="803"/>
                  </a:lnTo>
                  <a:lnTo>
                    <a:pt x="1024" y="804"/>
                  </a:lnTo>
                  <a:lnTo>
                    <a:pt x="1022" y="805"/>
                  </a:lnTo>
                  <a:lnTo>
                    <a:pt x="1022" y="805"/>
                  </a:lnTo>
                  <a:lnTo>
                    <a:pt x="1022" y="805"/>
                  </a:lnTo>
                  <a:lnTo>
                    <a:pt x="1020" y="805"/>
                  </a:lnTo>
                  <a:lnTo>
                    <a:pt x="1019" y="806"/>
                  </a:lnTo>
                  <a:lnTo>
                    <a:pt x="1018" y="807"/>
                  </a:lnTo>
                  <a:lnTo>
                    <a:pt x="1017" y="809"/>
                  </a:lnTo>
                  <a:lnTo>
                    <a:pt x="1014" y="810"/>
                  </a:lnTo>
                  <a:lnTo>
                    <a:pt x="1013" y="810"/>
                  </a:lnTo>
                  <a:lnTo>
                    <a:pt x="1011" y="812"/>
                  </a:lnTo>
                  <a:lnTo>
                    <a:pt x="1009" y="812"/>
                  </a:lnTo>
                  <a:lnTo>
                    <a:pt x="1009" y="811"/>
                  </a:lnTo>
                  <a:lnTo>
                    <a:pt x="1008" y="809"/>
                  </a:lnTo>
                  <a:lnTo>
                    <a:pt x="1003" y="809"/>
                  </a:lnTo>
                  <a:lnTo>
                    <a:pt x="1003" y="810"/>
                  </a:lnTo>
                  <a:lnTo>
                    <a:pt x="1002" y="810"/>
                  </a:lnTo>
                  <a:lnTo>
                    <a:pt x="1002" y="810"/>
                  </a:lnTo>
                  <a:lnTo>
                    <a:pt x="1000" y="809"/>
                  </a:lnTo>
                  <a:lnTo>
                    <a:pt x="999" y="806"/>
                  </a:lnTo>
                  <a:lnTo>
                    <a:pt x="999" y="805"/>
                  </a:lnTo>
                  <a:lnTo>
                    <a:pt x="1000" y="805"/>
                  </a:lnTo>
                  <a:lnTo>
                    <a:pt x="1007" y="805"/>
                  </a:lnTo>
                  <a:lnTo>
                    <a:pt x="1008" y="804"/>
                  </a:lnTo>
                  <a:lnTo>
                    <a:pt x="1010" y="804"/>
                  </a:lnTo>
                  <a:lnTo>
                    <a:pt x="1010" y="804"/>
                  </a:lnTo>
                  <a:lnTo>
                    <a:pt x="1011" y="804"/>
                  </a:lnTo>
                  <a:lnTo>
                    <a:pt x="1013" y="801"/>
                  </a:lnTo>
                  <a:lnTo>
                    <a:pt x="1014" y="801"/>
                  </a:lnTo>
                  <a:lnTo>
                    <a:pt x="1015" y="800"/>
                  </a:lnTo>
                  <a:lnTo>
                    <a:pt x="1018" y="800"/>
                  </a:lnTo>
                  <a:lnTo>
                    <a:pt x="1019" y="801"/>
                  </a:lnTo>
                  <a:lnTo>
                    <a:pt x="1021" y="801"/>
                  </a:lnTo>
                  <a:close/>
                  <a:moveTo>
                    <a:pt x="844" y="804"/>
                  </a:moveTo>
                  <a:lnTo>
                    <a:pt x="843" y="804"/>
                  </a:lnTo>
                  <a:lnTo>
                    <a:pt x="843" y="804"/>
                  </a:lnTo>
                  <a:lnTo>
                    <a:pt x="843" y="803"/>
                  </a:lnTo>
                  <a:lnTo>
                    <a:pt x="844" y="803"/>
                  </a:lnTo>
                  <a:lnTo>
                    <a:pt x="848" y="802"/>
                  </a:lnTo>
                  <a:lnTo>
                    <a:pt x="848" y="801"/>
                  </a:lnTo>
                  <a:lnTo>
                    <a:pt x="850" y="801"/>
                  </a:lnTo>
                  <a:lnTo>
                    <a:pt x="850" y="800"/>
                  </a:lnTo>
                  <a:lnTo>
                    <a:pt x="851" y="799"/>
                  </a:lnTo>
                  <a:lnTo>
                    <a:pt x="852" y="799"/>
                  </a:lnTo>
                  <a:lnTo>
                    <a:pt x="852" y="800"/>
                  </a:lnTo>
                  <a:lnTo>
                    <a:pt x="851" y="802"/>
                  </a:lnTo>
                  <a:lnTo>
                    <a:pt x="848" y="802"/>
                  </a:lnTo>
                  <a:lnTo>
                    <a:pt x="847" y="804"/>
                  </a:lnTo>
                  <a:lnTo>
                    <a:pt x="845" y="804"/>
                  </a:lnTo>
                  <a:lnTo>
                    <a:pt x="844" y="804"/>
                  </a:lnTo>
                  <a:close/>
                  <a:moveTo>
                    <a:pt x="973" y="803"/>
                  </a:moveTo>
                  <a:lnTo>
                    <a:pt x="970" y="803"/>
                  </a:lnTo>
                  <a:lnTo>
                    <a:pt x="970" y="802"/>
                  </a:lnTo>
                  <a:lnTo>
                    <a:pt x="968" y="802"/>
                  </a:lnTo>
                  <a:lnTo>
                    <a:pt x="968" y="800"/>
                  </a:lnTo>
                  <a:lnTo>
                    <a:pt x="970" y="798"/>
                  </a:lnTo>
                  <a:lnTo>
                    <a:pt x="972" y="798"/>
                  </a:lnTo>
                  <a:lnTo>
                    <a:pt x="972" y="799"/>
                  </a:lnTo>
                  <a:lnTo>
                    <a:pt x="972" y="800"/>
                  </a:lnTo>
                  <a:lnTo>
                    <a:pt x="973" y="801"/>
                  </a:lnTo>
                  <a:lnTo>
                    <a:pt x="973" y="802"/>
                  </a:lnTo>
                  <a:lnTo>
                    <a:pt x="973" y="803"/>
                  </a:lnTo>
                  <a:close/>
                  <a:moveTo>
                    <a:pt x="1036" y="799"/>
                  </a:moveTo>
                  <a:lnTo>
                    <a:pt x="1036" y="799"/>
                  </a:lnTo>
                  <a:lnTo>
                    <a:pt x="1035" y="799"/>
                  </a:lnTo>
                  <a:lnTo>
                    <a:pt x="1035" y="798"/>
                  </a:lnTo>
                  <a:lnTo>
                    <a:pt x="1035" y="798"/>
                  </a:lnTo>
                  <a:lnTo>
                    <a:pt x="1035" y="798"/>
                  </a:lnTo>
                  <a:lnTo>
                    <a:pt x="1036" y="798"/>
                  </a:lnTo>
                  <a:lnTo>
                    <a:pt x="1036" y="798"/>
                  </a:lnTo>
                  <a:lnTo>
                    <a:pt x="1036" y="799"/>
                  </a:lnTo>
                  <a:close/>
                  <a:moveTo>
                    <a:pt x="965" y="797"/>
                  </a:moveTo>
                  <a:lnTo>
                    <a:pt x="964" y="798"/>
                  </a:lnTo>
                  <a:lnTo>
                    <a:pt x="964" y="798"/>
                  </a:lnTo>
                  <a:lnTo>
                    <a:pt x="963" y="798"/>
                  </a:lnTo>
                  <a:lnTo>
                    <a:pt x="963" y="797"/>
                  </a:lnTo>
                  <a:lnTo>
                    <a:pt x="964" y="797"/>
                  </a:lnTo>
                  <a:lnTo>
                    <a:pt x="964" y="797"/>
                  </a:lnTo>
                  <a:lnTo>
                    <a:pt x="965" y="797"/>
                  </a:lnTo>
                  <a:close/>
                  <a:moveTo>
                    <a:pt x="960" y="797"/>
                  </a:moveTo>
                  <a:lnTo>
                    <a:pt x="960" y="797"/>
                  </a:lnTo>
                  <a:lnTo>
                    <a:pt x="959" y="797"/>
                  </a:lnTo>
                  <a:lnTo>
                    <a:pt x="959" y="797"/>
                  </a:lnTo>
                  <a:lnTo>
                    <a:pt x="959" y="796"/>
                  </a:lnTo>
                  <a:lnTo>
                    <a:pt x="959" y="796"/>
                  </a:lnTo>
                  <a:lnTo>
                    <a:pt x="960" y="796"/>
                  </a:lnTo>
                  <a:lnTo>
                    <a:pt x="960" y="797"/>
                  </a:lnTo>
                  <a:close/>
                  <a:moveTo>
                    <a:pt x="1123" y="794"/>
                  </a:moveTo>
                  <a:lnTo>
                    <a:pt x="1121" y="797"/>
                  </a:lnTo>
                  <a:lnTo>
                    <a:pt x="1120" y="799"/>
                  </a:lnTo>
                  <a:lnTo>
                    <a:pt x="1119" y="799"/>
                  </a:lnTo>
                  <a:lnTo>
                    <a:pt x="1118" y="798"/>
                  </a:lnTo>
                  <a:lnTo>
                    <a:pt x="1118" y="796"/>
                  </a:lnTo>
                  <a:lnTo>
                    <a:pt x="1120" y="795"/>
                  </a:lnTo>
                  <a:lnTo>
                    <a:pt x="1120" y="794"/>
                  </a:lnTo>
                  <a:lnTo>
                    <a:pt x="1121" y="794"/>
                  </a:lnTo>
                  <a:lnTo>
                    <a:pt x="1122" y="792"/>
                  </a:lnTo>
                  <a:lnTo>
                    <a:pt x="1123" y="792"/>
                  </a:lnTo>
                  <a:lnTo>
                    <a:pt x="1123" y="794"/>
                  </a:lnTo>
                  <a:close/>
                  <a:moveTo>
                    <a:pt x="959" y="792"/>
                  </a:moveTo>
                  <a:lnTo>
                    <a:pt x="959" y="793"/>
                  </a:lnTo>
                  <a:lnTo>
                    <a:pt x="960" y="793"/>
                  </a:lnTo>
                  <a:lnTo>
                    <a:pt x="961" y="793"/>
                  </a:lnTo>
                  <a:lnTo>
                    <a:pt x="962" y="793"/>
                  </a:lnTo>
                  <a:lnTo>
                    <a:pt x="963" y="794"/>
                  </a:lnTo>
                  <a:lnTo>
                    <a:pt x="964" y="794"/>
                  </a:lnTo>
                  <a:lnTo>
                    <a:pt x="964" y="795"/>
                  </a:lnTo>
                  <a:lnTo>
                    <a:pt x="963" y="796"/>
                  </a:lnTo>
                  <a:lnTo>
                    <a:pt x="962" y="797"/>
                  </a:lnTo>
                  <a:lnTo>
                    <a:pt x="962" y="798"/>
                  </a:lnTo>
                  <a:lnTo>
                    <a:pt x="961" y="798"/>
                  </a:lnTo>
                  <a:lnTo>
                    <a:pt x="961" y="796"/>
                  </a:lnTo>
                  <a:lnTo>
                    <a:pt x="960" y="796"/>
                  </a:lnTo>
                  <a:lnTo>
                    <a:pt x="958" y="796"/>
                  </a:lnTo>
                  <a:lnTo>
                    <a:pt x="958" y="796"/>
                  </a:lnTo>
                  <a:lnTo>
                    <a:pt x="959" y="797"/>
                  </a:lnTo>
                  <a:lnTo>
                    <a:pt x="958" y="798"/>
                  </a:lnTo>
                  <a:lnTo>
                    <a:pt x="955" y="798"/>
                  </a:lnTo>
                  <a:lnTo>
                    <a:pt x="954" y="797"/>
                  </a:lnTo>
                  <a:lnTo>
                    <a:pt x="953" y="795"/>
                  </a:lnTo>
                  <a:lnTo>
                    <a:pt x="953" y="794"/>
                  </a:lnTo>
                  <a:lnTo>
                    <a:pt x="954" y="793"/>
                  </a:lnTo>
                  <a:lnTo>
                    <a:pt x="956" y="793"/>
                  </a:lnTo>
                  <a:lnTo>
                    <a:pt x="957" y="793"/>
                  </a:lnTo>
                  <a:lnTo>
                    <a:pt x="959" y="792"/>
                  </a:lnTo>
                  <a:close/>
                  <a:moveTo>
                    <a:pt x="856" y="792"/>
                  </a:moveTo>
                  <a:lnTo>
                    <a:pt x="855" y="793"/>
                  </a:lnTo>
                  <a:lnTo>
                    <a:pt x="854" y="793"/>
                  </a:lnTo>
                  <a:lnTo>
                    <a:pt x="854" y="792"/>
                  </a:lnTo>
                  <a:lnTo>
                    <a:pt x="855" y="791"/>
                  </a:lnTo>
                  <a:lnTo>
                    <a:pt x="855" y="791"/>
                  </a:lnTo>
                  <a:lnTo>
                    <a:pt x="856" y="790"/>
                  </a:lnTo>
                  <a:lnTo>
                    <a:pt x="856" y="791"/>
                  </a:lnTo>
                  <a:lnTo>
                    <a:pt x="856" y="792"/>
                  </a:lnTo>
                  <a:close/>
                  <a:moveTo>
                    <a:pt x="904" y="789"/>
                  </a:moveTo>
                  <a:lnTo>
                    <a:pt x="904" y="791"/>
                  </a:lnTo>
                  <a:lnTo>
                    <a:pt x="905" y="792"/>
                  </a:lnTo>
                  <a:lnTo>
                    <a:pt x="905" y="793"/>
                  </a:lnTo>
                  <a:lnTo>
                    <a:pt x="904" y="793"/>
                  </a:lnTo>
                  <a:lnTo>
                    <a:pt x="903" y="793"/>
                  </a:lnTo>
                  <a:lnTo>
                    <a:pt x="901" y="792"/>
                  </a:lnTo>
                  <a:lnTo>
                    <a:pt x="901" y="790"/>
                  </a:lnTo>
                  <a:lnTo>
                    <a:pt x="901" y="789"/>
                  </a:lnTo>
                  <a:lnTo>
                    <a:pt x="902" y="789"/>
                  </a:lnTo>
                  <a:lnTo>
                    <a:pt x="903" y="789"/>
                  </a:lnTo>
                  <a:lnTo>
                    <a:pt x="904" y="789"/>
                  </a:lnTo>
                  <a:close/>
                  <a:moveTo>
                    <a:pt x="810" y="788"/>
                  </a:moveTo>
                  <a:lnTo>
                    <a:pt x="811" y="789"/>
                  </a:lnTo>
                  <a:lnTo>
                    <a:pt x="812" y="789"/>
                  </a:lnTo>
                  <a:lnTo>
                    <a:pt x="812" y="789"/>
                  </a:lnTo>
                  <a:lnTo>
                    <a:pt x="812" y="790"/>
                  </a:lnTo>
                  <a:lnTo>
                    <a:pt x="811" y="790"/>
                  </a:lnTo>
                  <a:lnTo>
                    <a:pt x="810" y="789"/>
                  </a:lnTo>
                  <a:lnTo>
                    <a:pt x="810" y="788"/>
                  </a:lnTo>
                  <a:lnTo>
                    <a:pt x="810" y="788"/>
                  </a:lnTo>
                  <a:close/>
                  <a:moveTo>
                    <a:pt x="856" y="790"/>
                  </a:moveTo>
                  <a:lnTo>
                    <a:pt x="855" y="790"/>
                  </a:lnTo>
                  <a:lnTo>
                    <a:pt x="855" y="790"/>
                  </a:lnTo>
                  <a:lnTo>
                    <a:pt x="855" y="788"/>
                  </a:lnTo>
                  <a:lnTo>
                    <a:pt x="855" y="788"/>
                  </a:lnTo>
                  <a:lnTo>
                    <a:pt x="856" y="788"/>
                  </a:lnTo>
                  <a:lnTo>
                    <a:pt x="856" y="788"/>
                  </a:lnTo>
                  <a:lnTo>
                    <a:pt x="856" y="789"/>
                  </a:lnTo>
                  <a:lnTo>
                    <a:pt x="856" y="790"/>
                  </a:lnTo>
                  <a:close/>
                  <a:moveTo>
                    <a:pt x="1039" y="790"/>
                  </a:moveTo>
                  <a:lnTo>
                    <a:pt x="1038" y="790"/>
                  </a:lnTo>
                  <a:lnTo>
                    <a:pt x="1035" y="790"/>
                  </a:lnTo>
                  <a:lnTo>
                    <a:pt x="1035" y="789"/>
                  </a:lnTo>
                  <a:lnTo>
                    <a:pt x="1035" y="788"/>
                  </a:lnTo>
                  <a:lnTo>
                    <a:pt x="1038" y="788"/>
                  </a:lnTo>
                  <a:lnTo>
                    <a:pt x="1039" y="789"/>
                  </a:lnTo>
                  <a:lnTo>
                    <a:pt x="1039" y="790"/>
                  </a:lnTo>
                  <a:close/>
                  <a:moveTo>
                    <a:pt x="951" y="787"/>
                  </a:moveTo>
                  <a:lnTo>
                    <a:pt x="952" y="788"/>
                  </a:lnTo>
                  <a:lnTo>
                    <a:pt x="952" y="789"/>
                  </a:lnTo>
                  <a:lnTo>
                    <a:pt x="947" y="793"/>
                  </a:lnTo>
                  <a:lnTo>
                    <a:pt x="946" y="794"/>
                  </a:lnTo>
                  <a:lnTo>
                    <a:pt x="946" y="794"/>
                  </a:lnTo>
                  <a:lnTo>
                    <a:pt x="945" y="793"/>
                  </a:lnTo>
                  <a:lnTo>
                    <a:pt x="945" y="794"/>
                  </a:lnTo>
                  <a:lnTo>
                    <a:pt x="946" y="794"/>
                  </a:lnTo>
                  <a:lnTo>
                    <a:pt x="945" y="796"/>
                  </a:lnTo>
                  <a:lnTo>
                    <a:pt x="944" y="796"/>
                  </a:lnTo>
                  <a:lnTo>
                    <a:pt x="943" y="797"/>
                  </a:lnTo>
                  <a:lnTo>
                    <a:pt x="941" y="798"/>
                  </a:lnTo>
                  <a:lnTo>
                    <a:pt x="940" y="798"/>
                  </a:lnTo>
                  <a:lnTo>
                    <a:pt x="938" y="798"/>
                  </a:lnTo>
                  <a:lnTo>
                    <a:pt x="937" y="799"/>
                  </a:lnTo>
                  <a:lnTo>
                    <a:pt x="936" y="800"/>
                  </a:lnTo>
                  <a:lnTo>
                    <a:pt x="937" y="800"/>
                  </a:lnTo>
                  <a:lnTo>
                    <a:pt x="937" y="802"/>
                  </a:lnTo>
                  <a:lnTo>
                    <a:pt x="935" y="803"/>
                  </a:lnTo>
                  <a:lnTo>
                    <a:pt x="935" y="803"/>
                  </a:lnTo>
                  <a:lnTo>
                    <a:pt x="933" y="803"/>
                  </a:lnTo>
                  <a:lnTo>
                    <a:pt x="932" y="804"/>
                  </a:lnTo>
                  <a:lnTo>
                    <a:pt x="931" y="804"/>
                  </a:lnTo>
                  <a:lnTo>
                    <a:pt x="929" y="805"/>
                  </a:lnTo>
                  <a:lnTo>
                    <a:pt x="927" y="805"/>
                  </a:lnTo>
                  <a:lnTo>
                    <a:pt x="927" y="805"/>
                  </a:lnTo>
                  <a:lnTo>
                    <a:pt x="926" y="805"/>
                  </a:lnTo>
                  <a:lnTo>
                    <a:pt x="925" y="805"/>
                  </a:lnTo>
                  <a:lnTo>
                    <a:pt x="925" y="806"/>
                  </a:lnTo>
                  <a:lnTo>
                    <a:pt x="924" y="806"/>
                  </a:lnTo>
                  <a:lnTo>
                    <a:pt x="923" y="805"/>
                  </a:lnTo>
                  <a:lnTo>
                    <a:pt x="921" y="805"/>
                  </a:lnTo>
                  <a:lnTo>
                    <a:pt x="921" y="805"/>
                  </a:lnTo>
                  <a:lnTo>
                    <a:pt x="919" y="804"/>
                  </a:lnTo>
                  <a:lnTo>
                    <a:pt x="918" y="803"/>
                  </a:lnTo>
                  <a:lnTo>
                    <a:pt x="918" y="803"/>
                  </a:lnTo>
                  <a:lnTo>
                    <a:pt x="919" y="801"/>
                  </a:lnTo>
                  <a:lnTo>
                    <a:pt x="922" y="800"/>
                  </a:lnTo>
                  <a:lnTo>
                    <a:pt x="924" y="800"/>
                  </a:lnTo>
                  <a:lnTo>
                    <a:pt x="925" y="799"/>
                  </a:lnTo>
                  <a:lnTo>
                    <a:pt x="922" y="799"/>
                  </a:lnTo>
                  <a:lnTo>
                    <a:pt x="918" y="801"/>
                  </a:lnTo>
                  <a:lnTo>
                    <a:pt x="917" y="801"/>
                  </a:lnTo>
                  <a:lnTo>
                    <a:pt x="916" y="801"/>
                  </a:lnTo>
                  <a:lnTo>
                    <a:pt x="915" y="800"/>
                  </a:lnTo>
                  <a:lnTo>
                    <a:pt x="911" y="798"/>
                  </a:lnTo>
                  <a:lnTo>
                    <a:pt x="911" y="797"/>
                  </a:lnTo>
                  <a:lnTo>
                    <a:pt x="913" y="795"/>
                  </a:lnTo>
                  <a:lnTo>
                    <a:pt x="913" y="795"/>
                  </a:lnTo>
                  <a:lnTo>
                    <a:pt x="915" y="793"/>
                  </a:lnTo>
                  <a:lnTo>
                    <a:pt x="917" y="792"/>
                  </a:lnTo>
                  <a:lnTo>
                    <a:pt x="918" y="791"/>
                  </a:lnTo>
                  <a:lnTo>
                    <a:pt x="922" y="791"/>
                  </a:lnTo>
                  <a:lnTo>
                    <a:pt x="922" y="791"/>
                  </a:lnTo>
                  <a:lnTo>
                    <a:pt x="924" y="791"/>
                  </a:lnTo>
                  <a:lnTo>
                    <a:pt x="925" y="791"/>
                  </a:lnTo>
                  <a:lnTo>
                    <a:pt x="925" y="791"/>
                  </a:lnTo>
                  <a:lnTo>
                    <a:pt x="926" y="790"/>
                  </a:lnTo>
                  <a:lnTo>
                    <a:pt x="927" y="791"/>
                  </a:lnTo>
                  <a:lnTo>
                    <a:pt x="928" y="791"/>
                  </a:lnTo>
                  <a:lnTo>
                    <a:pt x="928" y="791"/>
                  </a:lnTo>
                  <a:lnTo>
                    <a:pt x="927" y="790"/>
                  </a:lnTo>
                  <a:lnTo>
                    <a:pt x="927" y="790"/>
                  </a:lnTo>
                  <a:lnTo>
                    <a:pt x="928" y="789"/>
                  </a:lnTo>
                  <a:lnTo>
                    <a:pt x="930" y="789"/>
                  </a:lnTo>
                  <a:lnTo>
                    <a:pt x="930" y="789"/>
                  </a:lnTo>
                  <a:lnTo>
                    <a:pt x="932" y="789"/>
                  </a:lnTo>
                  <a:lnTo>
                    <a:pt x="933" y="789"/>
                  </a:lnTo>
                  <a:lnTo>
                    <a:pt x="933" y="789"/>
                  </a:lnTo>
                  <a:lnTo>
                    <a:pt x="934" y="788"/>
                  </a:lnTo>
                  <a:lnTo>
                    <a:pt x="937" y="787"/>
                  </a:lnTo>
                  <a:lnTo>
                    <a:pt x="937" y="787"/>
                  </a:lnTo>
                  <a:lnTo>
                    <a:pt x="938" y="787"/>
                  </a:lnTo>
                  <a:lnTo>
                    <a:pt x="939" y="787"/>
                  </a:lnTo>
                  <a:lnTo>
                    <a:pt x="940" y="788"/>
                  </a:lnTo>
                  <a:lnTo>
                    <a:pt x="940" y="786"/>
                  </a:lnTo>
                  <a:lnTo>
                    <a:pt x="944" y="786"/>
                  </a:lnTo>
                  <a:lnTo>
                    <a:pt x="946" y="785"/>
                  </a:lnTo>
                  <a:lnTo>
                    <a:pt x="947" y="786"/>
                  </a:lnTo>
                  <a:lnTo>
                    <a:pt x="950" y="786"/>
                  </a:lnTo>
                  <a:lnTo>
                    <a:pt x="951" y="787"/>
                  </a:lnTo>
                  <a:close/>
                  <a:moveTo>
                    <a:pt x="795" y="787"/>
                  </a:moveTo>
                  <a:lnTo>
                    <a:pt x="795" y="788"/>
                  </a:lnTo>
                  <a:lnTo>
                    <a:pt x="794" y="788"/>
                  </a:lnTo>
                  <a:lnTo>
                    <a:pt x="793" y="788"/>
                  </a:lnTo>
                  <a:lnTo>
                    <a:pt x="792" y="788"/>
                  </a:lnTo>
                  <a:lnTo>
                    <a:pt x="791" y="788"/>
                  </a:lnTo>
                  <a:lnTo>
                    <a:pt x="791" y="787"/>
                  </a:lnTo>
                  <a:lnTo>
                    <a:pt x="792" y="785"/>
                  </a:lnTo>
                  <a:lnTo>
                    <a:pt x="794" y="785"/>
                  </a:lnTo>
                  <a:lnTo>
                    <a:pt x="794" y="786"/>
                  </a:lnTo>
                  <a:lnTo>
                    <a:pt x="795" y="787"/>
                  </a:lnTo>
                  <a:close/>
                  <a:moveTo>
                    <a:pt x="899" y="785"/>
                  </a:moveTo>
                  <a:lnTo>
                    <a:pt x="899" y="788"/>
                  </a:lnTo>
                  <a:lnTo>
                    <a:pt x="900" y="789"/>
                  </a:lnTo>
                  <a:lnTo>
                    <a:pt x="900" y="790"/>
                  </a:lnTo>
                  <a:lnTo>
                    <a:pt x="900" y="790"/>
                  </a:lnTo>
                  <a:lnTo>
                    <a:pt x="900" y="793"/>
                  </a:lnTo>
                  <a:lnTo>
                    <a:pt x="899" y="794"/>
                  </a:lnTo>
                  <a:lnTo>
                    <a:pt x="897" y="794"/>
                  </a:lnTo>
                  <a:lnTo>
                    <a:pt x="897" y="794"/>
                  </a:lnTo>
                  <a:lnTo>
                    <a:pt x="895" y="794"/>
                  </a:lnTo>
                  <a:lnTo>
                    <a:pt x="894" y="795"/>
                  </a:lnTo>
                  <a:lnTo>
                    <a:pt x="893" y="795"/>
                  </a:lnTo>
                  <a:lnTo>
                    <a:pt x="893" y="796"/>
                  </a:lnTo>
                  <a:lnTo>
                    <a:pt x="891" y="796"/>
                  </a:lnTo>
                  <a:lnTo>
                    <a:pt x="890" y="795"/>
                  </a:lnTo>
                  <a:lnTo>
                    <a:pt x="890" y="796"/>
                  </a:lnTo>
                  <a:lnTo>
                    <a:pt x="888" y="796"/>
                  </a:lnTo>
                  <a:lnTo>
                    <a:pt x="887" y="796"/>
                  </a:lnTo>
                  <a:lnTo>
                    <a:pt x="887" y="796"/>
                  </a:lnTo>
                  <a:lnTo>
                    <a:pt x="886" y="796"/>
                  </a:lnTo>
                  <a:lnTo>
                    <a:pt x="885" y="795"/>
                  </a:lnTo>
                  <a:lnTo>
                    <a:pt x="885" y="795"/>
                  </a:lnTo>
                  <a:lnTo>
                    <a:pt x="885" y="794"/>
                  </a:lnTo>
                  <a:lnTo>
                    <a:pt x="884" y="793"/>
                  </a:lnTo>
                  <a:lnTo>
                    <a:pt x="883" y="793"/>
                  </a:lnTo>
                  <a:lnTo>
                    <a:pt x="883" y="792"/>
                  </a:lnTo>
                  <a:lnTo>
                    <a:pt x="884" y="791"/>
                  </a:lnTo>
                  <a:lnTo>
                    <a:pt x="885" y="793"/>
                  </a:lnTo>
                  <a:lnTo>
                    <a:pt x="886" y="793"/>
                  </a:lnTo>
                  <a:lnTo>
                    <a:pt x="887" y="792"/>
                  </a:lnTo>
                  <a:lnTo>
                    <a:pt x="887" y="792"/>
                  </a:lnTo>
                  <a:lnTo>
                    <a:pt x="887" y="790"/>
                  </a:lnTo>
                  <a:lnTo>
                    <a:pt x="887" y="790"/>
                  </a:lnTo>
                  <a:lnTo>
                    <a:pt x="889" y="790"/>
                  </a:lnTo>
                  <a:lnTo>
                    <a:pt x="890" y="789"/>
                  </a:lnTo>
                  <a:lnTo>
                    <a:pt x="890" y="789"/>
                  </a:lnTo>
                  <a:lnTo>
                    <a:pt x="893" y="787"/>
                  </a:lnTo>
                  <a:lnTo>
                    <a:pt x="894" y="786"/>
                  </a:lnTo>
                  <a:lnTo>
                    <a:pt x="896" y="786"/>
                  </a:lnTo>
                  <a:lnTo>
                    <a:pt x="898" y="785"/>
                  </a:lnTo>
                  <a:lnTo>
                    <a:pt x="899" y="785"/>
                  </a:lnTo>
                  <a:close/>
                  <a:moveTo>
                    <a:pt x="1002" y="781"/>
                  </a:moveTo>
                  <a:lnTo>
                    <a:pt x="1003" y="782"/>
                  </a:lnTo>
                  <a:lnTo>
                    <a:pt x="1003" y="785"/>
                  </a:lnTo>
                  <a:lnTo>
                    <a:pt x="1002" y="786"/>
                  </a:lnTo>
                  <a:lnTo>
                    <a:pt x="999" y="785"/>
                  </a:lnTo>
                  <a:lnTo>
                    <a:pt x="998" y="784"/>
                  </a:lnTo>
                  <a:lnTo>
                    <a:pt x="998" y="783"/>
                  </a:lnTo>
                  <a:lnTo>
                    <a:pt x="1000" y="782"/>
                  </a:lnTo>
                  <a:lnTo>
                    <a:pt x="1001" y="782"/>
                  </a:lnTo>
                  <a:lnTo>
                    <a:pt x="1001" y="781"/>
                  </a:lnTo>
                  <a:lnTo>
                    <a:pt x="1002" y="781"/>
                  </a:lnTo>
                  <a:close/>
                  <a:moveTo>
                    <a:pt x="989" y="778"/>
                  </a:moveTo>
                  <a:lnTo>
                    <a:pt x="988" y="779"/>
                  </a:lnTo>
                  <a:lnTo>
                    <a:pt x="987" y="779"/>
                  </a:lnTo>
                  <a:lnTo>
                    <a:pt x="984" y="782"/>
                  </a:lnTo>
                  <a:lnTo>
                    <a:pt x="983" y="782"/>
                  </a:lnTo>
                  <a:lnTo>
                    <a:pt x="983" y="782"/>
                  </a:lnTo>
                  <a:lnTo>
                    <a:pt x="982" y="782"/>
                  </a:lnTo>
                  <a:lnTo>
                    <a:pt x="981" y="782"/>
                  </a:lnTo>
                  <a:lnTo>
                    <a:pt x="979" y="779"/>
                  </a:lnTo>
                  <a:lnTo>
                    <a:pt x="977" y="778"/>
                  </a:lnTo>
                  <a:lnTo>
                    <a:pt x="977" y="778"/>
                  </a:lnTo>
                  <a:lnTo>
                    <a:pt x="978" y="778"/>
                  </a:lnTo>
                  <a:lnTo>
                    <a:pt x="979" y="777"/>
                  </a:lnTo>
                  <a:lnTo>
                    <a:pt x="981" y="778"/>
                  </a:lnTo>
                  <a:lnTo>
                    <a:pt x="984" y="778"/>
                  </a:lnTo>
                  <a:lnTo>
                    <a:pt x="984" y="777"/>
                  </a:lnTo>
                  <a:lnTo>
                    <a:pt x="986" y="777"/>
                  </a:lnTo>
                  <a:lnTo>
                    <a:pt x="987" y="777"/>
                  </a:lnTo>
                  <a:lnTo>
                    <a:pt x="989" y="777"/>
                  </a:lnTo>
                  <a:lnTo>
                    <a:pt x="989" y="778"/>
                  </a:lnTo>
                  <a:close/>
                  <a:moveTo>
                    <a:pt x="821" y="781"/>
                  </a:moveTo>
                  <a:lnTo>
                    <a:pt x="819" y="783"/>
                  </a:lnTo>
                  <a:lnTo>
                    <a:pt x="818" y="783"/>
                  </a:lnTo>
                  <a:lnTo>
                    <a:pt x="820" y="781"/>
                  </a:lnTo>
                  <a:lnTo>
                    <a:pt x="820" y="779"/>
                  </a:lnTo>
                  <a:lnTo>
                    <a:pt x="821" y="776"/>
                  </a:lnTo>
                  <a:lnTo>
                    <a:pt x="822" y="776"/>
                  </a:lnTo>
                  <a:lnTo>
                    <a:pt x="823" y="777"/>
                  </a:lnTo>
                  <a:lnTo>
                    <a:pt x="824" y="779"/>
                  </a:lnTo>
                  <a:lnTo>
                    <a:pt x="824" y="781"/>
                  </a:lnTo>
                  <a:lnTo>
                    <a:pt x="821" y="781"/>
                  </a:lnTo>
                  <a:close/>
                  <a:moveTo>
                    <a:pt x="961" y="777"/>
                  </a:moveTo>
                  <a:lnTo>
                    <a:pt x="961" y="777"/>
                  </a:lnTo>
                  <a:lnTo>
                    <a:pt x="960" y="777"/>
                  </a:lnTo>
                  <a:lnTo>
                    <a:pt x="960" y="775"/>
                  </a:lnTo>
                  <a:lnTo>
                    <a:pt x="960" y="775"/>
                  </a:lnTo>
                  <a:lnTo>
                    <a:pt x="961" y="775"/>
                  </a:lnTo>
                  <a:lnTo>
                    <a:pt x="962" y="775"/>
                  </a:lnTo>
                  <a:lnTo>
                    <a:pt x="962" y="776"/>
                  </a:lnTo>
                  <a:lnTo>
                    <a:pt x="961" y="777"/>
                  </a:lnTo>
                  <a:close/>
                  <a:moveTo>
                    <a:pt x="1019" y="775"/>
                  </a:moveTo>
                  <a:lnTo>
                    <a:pt x="1019" y="776"/>
                  </a:lnTo>
                  <a:lnTo>
                    <a:pt x="1017" y="775"/>
                  </a:lnTo>
                  <a:lnTo>
                    <a:pt x="1017" y="774"/>
                  </a:lnTo>
                  <a:lnTo>
                    <a:pt x="1017" y="774"/>
                  </a:lnTo>
                  <a:lnTo>
                    <a:pt x="1017" y="771"/>
                  </a:lnTo>
                  <a:lnTo>
                    <a:pt x="1018" y="770"/>
                  </a:lnTo>
                  <a:lnTo>
                    <a:pt x="1019" y="772"/>
                  </a:lnTo>
                  <a:lnTo>
                    <a:pt x="1019" y="775"/>
                  </a:lnTo>
                  <a:close/>
                  <a:moveTo>
                    <a:pt x="825" y="770"/>
                  </a:moveTo>
                  <a:lnTo>
                    <a:pt x="826" y="770"/>
                  </a:lnTo>
                  <a:lnTo>
                    <a:pt x="826" y="770"/>
                  </a:lnTo>
                  <a:lnTo>
                    <a:pt x="827" y="771"/>
                  </a:lnTo>
                  <a:lnTo>
                    <a:pt x="827" y="772"/>
                  </a:lnTo>
                  <a:lnTo>
                    <a:pt x="827" y="772"/>
                  </a:lnTo>
                  <a:lnTo>
                    <a:pt x="826" y="772"/>
                  </a:lnTo>
                  <a:lnTo>
                    <a:pt x="825" y="771"/>
                  </a:lnTo>
                  <a:lnTo>
                    <a:pt x="825" y="770"/>
                  </a:lnTo>
                  <a:close/>
                  <a:moveTo>
                    <a:pt x="829" y="771"/>
                  </a:moveTo>
                  <a:lnTo>
                    <a:pt x="828" y="771"/>
                  </a:lnTo>
                  <a:lnTo>
                    <a:pt x="827" y="771"/>
                  </a:lnTo>
                  <a:lnTo>
                    <a:pt x="827" y="770"/>
                  </a:lnTo>
                  <a:lnTo>
                    <a:pt x="828" y="770"/>
                  </a:lnTo>
                  <a:lnTo>
                    <a:pt x="829" y="770"/>
                  </a:lnTo>
                  <a:lnTo>
                    <a:pt x="829" y="770"/>
                  </a:lnTo>
                  <a:lnTo>
                    <a:pt x="829" y="771"/>
                  </a:lnTo>
                  <a:close/>
                  <a:moveTo>
                    <a:pt x="981" y="768"/>
                  </a:moveTo>
                  <a:lnTo>
                    <a:pt x="980" y="768"/>
                  </a:lnTo>
                  <a:lnTo>
                    <a:pt x="980" y="767"/>
                  </a:lnTo>
                  <a:lnTo>
                    <a:pt x="980" y="767"/>
                  </a:lnTo>
                  <a:lnTo>
                    <a:pt x="980" y="767"/>
                  </a:lnTo>
                  <a:lnTo>
                    <a:pt x="981" y="767"/>
                  </a:lnTo>
                  <a:lnTo>
                    <a:pt x="981" y="767"/>
                  </a:lnTo>
                  <a:lnTo>
                    <a:pt x="981" y="768"/>
                  </a:lnTo>
                  <a:close/>
                  <a:moveTo>
                    <a:pt x="1079" y="767"/>
                  </a:moveTo>
                  <a:lnTo>
                    <a:pt x="1079" y="769"/>
                  </a:lnTo>
                  <a:lnTo>
                    <a:pt x="1077" y="770"/>
                  </a:lnTo>
                  <a:lnTo>
                    <a:pt x="1077" y="769"/>
                  </a:lnTo>
                  <a:lnTo>
                    <a:pt x="1076" y="769"/>
                  </a:lnTo>
                  <a:lnTo>
                    <a:pt x="1074" y="767"/>
                  </a:lnTo>
                  <a:lnTo>
                    <a:pt x="1074" y="766"/>
                  </a:lnTo>
                  <a:lnTo>
                    <a:pt x="1075" y="766"/>
                  </a:lnTo>
                  <a:lnTo>
                    <a:pt x="1077" y="766"/>
                  </a:lnTo>
                  <a:lnTo>
                    <a:pt x="1079" y="767"/>
                  </a:lnTo>
                  <a:close/>
                  <a:moveTo>
                    <a:pt x="823" y="765"/>
                  </a:moveTo>
                  <a:lnTo>
                    <a:pt x="823" y="766"/>
                  </a:lnTo>
                  <a:lnTo>
                    <a:pt x="824" y="766"/>
                  </a:lnTo>
                  <a:lnTo>
                    <a:pt x="824" y="766"/>
                  </a:lnTo>
                  <a:lnTo>
                    <a:pt x="824" y="767"/>
                  </a:lnTo>
                  <a:lnTo>
                    <a:pt x="824" y="768"/>
                  </a:lnTo>
                  <a:lnTo>
                    <a:pt x="824" y="767"/>
                  </a:lnTo>
                  <a:lnTo>
                    <a:pt x="823" y="767"/>
                  </a:lnTo>
                  <a:lnTo>
                    <a:pt x="822" y="766"/>
                  </a:lnTo>
                  <a:lnTo>
                    <a:pt x="822" y="765"/>
                  </a:lnTo>
                  <a:lnTo>
                    <a:pt x="823" y="765"/>
                  </a:lnTo>
                  <a:close/>
                  <a:moveTo>
                    <a:pt x="981" y="770"/>
                  </a:moveTo>
                  <a:lnTo>
                    <a:pt x="980" y="773"/>
                  </a:lnTo>
                  <a:lnTo>
                    <a:pt x="979" y="772"/>
                  </a:lnTo>
                  <a:lnTo>
                    <a:pt x="979" y="770"/>
                  </a:lnTo>
                  <a:lnTo>
                    <a:pt x="983" y="766"/>
                  </a:lnTo>
                  <a:lnTo>
                    <a:pt x="985" y="766"/>
                  </a:lnTo>
                  <a:lnTo>
                    <a:pt x="985" y="765"/>
                  </a:lnTo>
                  <a:lnTo>
                    <a:pt x="986" y="766"/>
                  </a:lnTo>
                  <a:lnTo>
                    <a:pt x="985" y="767"/>
                  </a:lnTo>
                  <a:lnTo>
                    <a:pt x="983" y="768"/>
                  </a:lnTo>
                  <a:lnTo>
                    <a:pt x="981" y="769"/>
                  </a:lnTo>
                  <a:lnTo>
                    <a:pt x="981" y="770"/>
                  </a:lnTo>
                  <a:close/>
                  <a:moveTo>
                    <a:pt x="967" y="767"/>
                  </a:moveTo>
                  <a:lnTo>
                    <a:pt x="966" y="769"/>
                  </a:lnTo>
                  <a:lnTo>
                    <a:pt x="965" y="768"/>
                  </a:lnTo>
                  <a:lnTo>
                    <a:pt x="965" y="767"/>
                  </a:lnTo>
                  <a:lnTo>
                    <a:pt x="966" y="766"/>
                  </a:lnTo>
                  <a:lnTo>
                    <a:pt x="967" y="765"/>
                  </a:lnTo>
                  <a:lnTo>
                    <a:pt x="968" y="765"/>
                  </a:lnTo>
                  <a:lnTo>
                    <a:pt x="969" y="765"/>
                  </a:lnTo>
                  <a:lnTo>
                    <a:pt x="969" y="766"/>
                  </a:lnTo>
                  <a:lnTo>
                    <a:pt x="968" y="767"/>
                  </a:lnTo>
                  <a:lnTo>
                    <a:pt x="967" y="767"/>
                  </a:lnTo>
                  <a:close/>
                  <a:moveTo>
                    <a:pt x="865" y="767"/>
                  </a:moveTo>
                  <a:lnTo>
                    <a:pt x="865" y="768"/>
                  </a:lnTo>
                  <a:lnTo>
                    <a:pt x="864" y="768"/>
                  </a:lnTo>
                  <a:lnTo>
                    <a:pt x="864" y="767"/>
                  </a:lnTo>
                  <a:lnTo>
                    <a:pt x="863" y="765"/>
                  </a:lnTo>
                  <a:lnTo>
                    <a:pt x="864" y="765"/>
                  </a:lnTo>
                  <a:lnTo>
                    <a:pt x="864" y="765"/>
                  </a:lnTo>
                  <a:lnTo>
                    <a:pt x="865" y="767"/>
                  </a:lnTo>
                  <a:close/>
                  <a:moveTo>
                    <a:pt x="821" y="765"/>
                  </a:moveTo>
                  <a:lnTo>
                    <a:pt x="820" y="765"/>
                  </a:lnTo>
                  <a:lnTo>
                    <a:pt x="820" y="765"/>
                  </a:lnTo>
                  <a:lnTo>
                    <a:pt x="820" y="764"/>
                  </a:lnTo>
                  <a:lnTo>
                    <a:pt x="820" y="764"/>
                  </a:lnTo>
                  <a:lnTo>
                    <a:pt x="821" y="764"/>
                  </a:lnTo>
                  <a:lnTo>
                    <a:pt x="822" y="764"/>
                  </a:lnTo>
                  <a:lnTo>
                    <a:pt x="822" y="765"/>
                  </a:lnTo>
                  <a:lnTo>
                    <a:pt x="821" y="765"/>
                  </a:lnTo>
                  <a:close/>
                  <a:moveTo>
                    <a:pt x="987" y="765"/>
                  </a:moveTo>
                  <a:lnTo>
                    <a:pt x="987" y="766"/>
                  </a:lnTo>
                  <a:lnTo>
                    <a:pt x="986" y="765"/>
                  </a:lnTo>
                  <a:lnTo>
                    <a:pt x="986" y="765"/>
                  </a:lnTo>
                  <a:lnTo>
                    <a:pt x="987" y="764"/>
                  </a:lnTo>
                  <a:lnTo>
                    <a:pt x="988" y="763"/>
                  </a:lnTo>
                  <a:lnTo>
                    <a:pt x="989" y="764"/>
                  </a:lnTo>
                  <a:lnTo>
                    <a:pt x="989" y="765"/>
                  </a:lnTo>
                  <a:lnTo>
                    <a:pt x="988" y="765"/>
                  </a:lnTo>
                  <a:lnTo>
                    <a:pt x="987" y="765"/>
                  </a:lnTo>
                  <a:close/>
                  <a:moveTo>
                    <a:pt x="1030" y="763"/>
                  </a:moveTo>
                  <a:lnTo>
                    <a:pt x="1030" y="763"/>
                  </a:lnTo>
                  <a:lnTo>
                    <a:pt x="1031" y="763"/>
                  </a:lnTo>
                  <a:lnTo>
                    <a:pt x="1032" y="764"/>
                  </a:lnTo>
                  <a:lnTo>
                    <a:pt x="1032" y="765"/>
                  </a:lnTo>
                  <a:lnTo>
                    <a:pt x="1031" y="765"/>
                  </a:lnTo>
                  <a:lnTo>
                    <a:pt x="1031" y="764"/>
                  </a:lnTo>
                  <a:lnTo>
                    <a:pt x="1030" y="764"/>
                  </a:lnTo>
                  <a:lnTo>
                    <a:pt x="1029" y="764"/>
                  </a:lnTo>
                  <a:lnTo>
                    <a:pt x="1030" y="763"/>
                  </a:lnTo>
                  <a:close/>
                  <a:moveTo>
                    <a:pt x="996" y="763"/>
                  </a:moveTo>
                  <a:lnTo>
                    <a:pt x="995" y="764"/>
                  </a:lnTo>
                  <a:lnTo>
                    <a:pt x="991" y="764"/>
                  </a:lnTo>
                  <a:lnTo>
                    <a:pt x="990" y="764"/>
                  </a:lnTo>
                  <a:lnTo>
                    <a:pt x="989" y="764"/>
                  </a:lnTo>
                  <a:lnTo>
                    <a:pt x="991" y="763"/>
                  </a:lnTo>
                  <a:lnTo>
                    <a:pt x="992" y="763"/>
                  </a:lnTo>
                  <a:lnTo>
                    <a:pt x="993" y="762"/>
                  </a:lnTo>
                  <a:lnTo>
                    <a:pt x="996" y="763"/>
                  </a:lnTo>
                  <a:close/>
                  <a:moveTo>
                    <a:pt x="824" y="764"/>
                  </a:moveTo>
                  <a:lnTo>
                    <a:pt x="822" y="764"/>
                  </a:lnTo>
                  <a:lnTo>
                    <a:pt x="822" y="764"/>
                  </a:lnTo>
                  <a:lnTo>
                    <a:pt x="822" y="763"/>
                  </a:lnTo>
                  <a:lnTo>
                    <a:pt x="823" y="762"/>
                  </a:lnTo>
                  <a:lnTo>
                    <a:pt x="825" y="762"/>
                  </a:lnTo>
                  <a:lnTo>
                    <a:pt x="825" y="762"/>
                  </a:lnTo>
                  <a:lnTo>
                    <a:pt x="825" y="763"/>
                  </a:lnTo>
                  <a:lnTo>
                    <a:pt x="824" y="764"/>
                  </a:lnTo>
                  <a:close/>
                  <a:moveTo>
                    <a:pt x="1052" y="759"/>
                  </a:moveTo>
                  <a:lnTo>
                    <a:pt x="1054" y="761"/>
                  </a:lnTo>
                  <a:lnTo>
                    <a:pt x="1055" y="761"/>
                  </a:lnTo>
                  <a:lnTo>
                    <a:pt x="1058" y="762"/>
                  </a:lnTo>
                  <a:lnTo>
                    <a:pt x="1060" y="764"/>
                  </a:lnTo>
                  <a:lnTo>
                    <a:pt x="1065" y="765"/>
                  </a:lnTo>
                  <a:lnTo>
                    <a:pt x="1066" y="765"/>
                  </a:lnTo>
                  <a:lnTo>
                    <a:pt x="1068" y="766"/>
                  </a:lnTo>
                  <a:lnTo>
                    <a:pt x="1068" y="767"/>
                  </a:lnTo>
                  <a:lnTo>
                    <a:pt x="1066" y="767"/>
                  </a:lnTo>
                  <a:lnTo>
                    <a:pt x="1065" y="767"/>
                  </a:lnTo>
                  <a:lnTo>
                    <a:pt x="1064" y="767"/>
                  </a:lnTo>
                  <a:lnTo>
                    <a:pt x="1061" y="765"/>
                  </a:lnTo>
                  <a:lnTo>
                    <a:pt x="1059" y="765"/>
                  </a:lnTo>
                  <a:lnTo>
                    <a:pt x="1054" y="762"/>
                  </a:lnTo>
                  <a:lnTo>
                    <a:pt x="1051" y="759"/>
                  </a:lnTo>
                  <a:lnTo>
                    <a:pt x="1051" y="759"/>
                  </a:lnTo>
                  <a:lnTo>
                    <a:pt x="1052" y="759"/>
                  </a:lnTo>
                  <a:close/>
                  <a:moveTo>
                    <a:pt x="751" y="765"/>
                  </a:moveTo>
                  <a:lnTo>
                    <a:pt x="750" y="765"/>
                  </a:lnTo>
                  <a:lnTo>
                    <a:pt x="749" y="765"/>
                  </a:lnTo>
                  <a:lnTo>
                    <a:pt x="749" y="764"/>
                  </a:lnTo>
                  <a:lnTo>
                    <a:pt x="750" y="762"/>
                  </a:lnTo>
                  <a:lnTo>
                    <a:pt x="750" y="757"/>
                  </a:lnTo>
                  <a:lnTo>
                    <a:pt x="751" y="757"/>
                  </a:lnTo>
                  <a:lnTo>
                    <a:pt x="752" y="758"/>
                  </a:lnTo>
                  <a:lnTo>
                    <a:pt x="752" y="763"/>
                  </a:lnTo>
                  <a:lnTo>
                    <a:pt x="753" y="763"/>
                  </a:lnTo>
                  <a:lnTo>
                    <a:pt x="753" y="764"/>
                  </a:lnTo>
                  <a:lnTo>
                    <a:pt x="751" y="765"/>
                  </a:lnTo>
                  <a:close/>
                  <a:moveTo>
                    <a:pt x="733" y="750"/>
                  </a:moveTo>
                  <a:lnTo>
                    <a:pt x="732" y="751"/>
                  </a:lnTo>
                  <a:lnTo>
                    <a:pt x="731" y="751"/>
                  </a:lnTo>
                  <a:lnTo>
                    <a:pt x="731" y="751"/>
                  </a:lnTo>
                  <a:lnTo>
                    <a:pt x="731" y="750"/>
                  </a:lnTo>
                  <a:lnTo>
                    <a:pt x="731" y="749"/>
                  </a:lnTo>
                  <a:lnTo>
                    <a:pt x="731" y="749"/>
                  </a:lnTo>
                  <a:lnTo>
                    <a:pt x="732" y="749"/>
                  </a:lnTo>
                  <a:lnTo>
                    <a:pt x="733" y="749"/>
                  </a:lnTo>
                  <a:lnTo>
                    <a:pt x="733" y="750"/>
                  </a:lnTo>
                  <a:close/>
                  <a:moveTo>
                    <a:pt x="745" y="750"/>
                  </a:moveTo>
                  <a:lnTo>
                    <a:pt x="745" y="750"/>
                  </a:lnTo>
                  <a:lnTo>
                    <a:pt x="744" y="750"/>
                  </a:lnTo>
                  <a:lnTo>
                    <a:pt x="744" y="749"/>
                  </a:lnTo>
                  <a:lnTo>
                    <a:pt x="744" y="748"/>
                  </a:lnTo>
                  <a:lnTo>
                    <a:pt x="744" y="748"/>
                  </a:lnTo>
                  <a:lnTo>
                    <a:pt x="745" y="748"/>
                  </a:lnTo>
                  <a:lnTo>
                    <a:pt x="745" y="750"/>
                  </a:lnTo>
                  <a:close/>
                  <a:moveTo>
                    <a:pt x="897" y="746"/>
                  </a:moveTo>
                  <a:lnTo>
                    <a:pt x="897" y="747"/>
                  </a:lnTo>
                  <a:lnTo>
                    <a:pt x="896" y="748"/>
                  </a:lnTo>
                  <a:lnTo>
                    <a:pt x="896" y="747"/>
                  </a:lnTo>
                  <a:lnTo>
                    <a:pt x="896" y="747"/>
                  </a:lnTo>
                  <a:lnTo>
                    <a:pt x="895" y="746"/>
                  </a:lnTo>
                  <a:lnTo>
                    <a:pt x="895" y="746"/>
                  </a:lnTo>
                  <a:lnTo>
                    <a:pt x="896" y="746"/>
                  </a:lnTo>
                  <a:lnTo>
                    <a:pt x="897" y="746"/>
                  </a:lnTo>
                  <a:close/>
                  <a:moveTo>
                    <a:pt x="746" y="747"/>
                  </a:moveTo>
                  <a:lnTo>
                    <a:pt x="746" y="748"/>
                  </a:lnTo>
                  <a:lnTo>
                    <a:pt x="745" y="747"/>
                  </a:lnTo>
                  <a:lnTo>
                    <a:pt x="745" y="744"/>
                  </a:lnTo>
                  <a:lnTo>
                    <a:pt x="746" y="745"/>
                  </a:lnTo>
                  <a:lnTo>
                    <a:pt x="746" y="747"/>
                  </a:lnTo>
                  <a:close/>
                  <a:moveTo>
                    <a:pt x="744" y="741"/>
                  </a:moveTo>
                  <a:lnTo>
                    <a:pt x="744" y="742"/>
                  </a:lnTo>
                  <a:lnTo>
                    <a:pt x="745" y="742"/>
                  </a:lnTo>
                  <a:lnTo>
                    <a:pt x="746" y="743"/>
                  </a:lnTo>
                  <a:lnTo>
                    <a:pt x="746" y="743"/>
                  </a:lnTo>
                  <a:lnTo>
                    <a:pt x="743" y="743"/>
                  </a:lnTo>
                  <a:lnTo>
                    <a:pt x="743" y="741"/>
                  </a:lnTo>
                  <a:lnTo>
                    <a:pt x="744" y="741"/>
                  </a:lnTo>
                  <a:close/>
                  <a:moveTo>
                    <a:pt x="900" y="742"/>
                  </a:moveTo>
                  <a:lnTo>
                    <a:pt x="899" y="743"/>
                  </a:lnTo>
                  <a:lnTo>
                    <a:pt x="898" y="742"/>
                  </a:lnTo>
                  <a:lnTo>
                    <a:pt x="898" y="741"/>
                  </a:lnTo>
                  <a:lnTo>
                    <a:pt x="901" y="741"/>
                  </a:lnTo>
                  <a:lnTo>
                    <a:pt x="901" y="742"/>
                  </a:lnTo>
                  <a:lnTo>
                    <a:pt x="901" y="742"/>
                  </a:lnTo>
                  <a:lnTo>
                    <a:pt x="900" y="742"/>
                  </a:lnTo>
                  <a:close/>
                  <a:moveTo>
                    <a:pt x="840" y="740"/>
                  </a:moveTo>
                  <a:lnTo>
                    <a:pt x="841" y="740"/>
                  </a:lnTo>
                  <a:lnTo>
                    <a:pt x="842" y="741"/>
                  </a:lnTo>
                  <a:lnTo>
                    <a:pt x="842" y="744"/>
                  </a:lnTo>
                  <a:lnTo>
                    <a:pt x="841" y="745"/>
                  </a:lnTo>
                  <a:lnTo>
                    <a:pt x="841" y="746"/>
                  </a:lnTo>
                  <a:lnTo>
                    <a:pt x="841" y="747"/>
                  </a:lnTo>
                  <a:lnTo>
                    <a:pt x="841" y="748"/>
                  </a:lnTo>
                  <a:lnTo>
                    <a:pt x="840" y="749"/>
                  </a:lnTo>
                  <a:lnTo>
                    <a:pt x="840" y="751"/>
                  </a:lnTo>
                  <a:lnTo>
                    <a:pt x="839" y="753"/>
                  </a:lnTo>
                  <a:lnTo>
                    <a:pt x="837" y="754"/>
                  </a:lnTo>
                  <a:lnTo>
                    <a:pt x="836" y="755"/>
                  </a:lnTo>
                  <a:lnTo>
                    <a:pt x="835" y="756"/>
                  </a:lnTo>
                  <a:lnTo>
                    <a:pt x="835" y="757"/>
                  </a:lnTo>
                  <a:lnTo>
                    <a:pt x="834" y="758"/>
                  </a:lnTo>
                  <a:lnTo>
                    <a:pt x="834" y="759"/>
                  </a:lnTo>
                  <a:lnTo>
                    <a:pt x="834" y="761"/>
                  </a:lnTo>
                  <a:lnTo>
                    <a:pt x="833" y="762"/>
                  </a:lnTo>
                  <a:lnTo>
                    <a:pt x="833" y="763"/>
                  </a:lnTo>
                  <a:lnTo>
                    <a:pt x="833" y="765"/>
                  </a:lnTo>
                  <a:lnTo>
                    <a:pt x="833" y="765"/>
                  </a:lnTo>
                  <a:lnTo>
                    <a:pt x="833" y="767"/>
                  </a:lnTo>
                  <a:lnTo>
                    <a:pt x="832" y="767"/>
                  </a:lnTo>
                  <a:lnTo>
                    <a:pt x="829" y="770"/>
                  </a:lnTo>
                  <a:lnTo>
                    <a:pt x="828" y="768"/>
                  </a:lnTo>
                  <a:lnTo>
                    <a:pt x="828" y="765"/>
                  </a:lnTo>
                  <a:lnTo>
                    <a:pt x="827" y="764"/>
                  </a:lnTo>
                  <a:lnTo>
                    <a:pt x="827" y="763"/>
                  </a:lnTo>
                  <a:lnTo>
                    <a:pt x="828" y="763"/>
                  </a:lnTo>
                  <a:lnTo>
                    <a:pt x="828" y="759"/>
                  </a:lnTo>
                  <a:lnTo>
                    <a:pt x="822" y="759"/>
                  </a:lnTo>
                  <a:lnTo>
                    <a:pt x="821" y="760"/>
                  </a:lnTo>
                  <a:lnTo>
                    <a:pt x="820" y="760"/>
                  </a:lnTo>
                  <a:lnTo>
                    <a:pt x="819" y="760"/>
                  </a:lnTo>
                  <a:lnTo>
                    <a:pt x="819" y="760"/>
                  </a:lnTo>
                  <a:lnTo>
                    <a:pt x="818" y="762"/>
                  </a:lnTo>
                  <a:lnTo>
                    <a:pt x="815" y="765"/>
                  </a:lnTo>
                  <a:lnTo>
                    <a:pt x="815" y="766"/>
                  </a:lnTo>
                  <a:lnTo>
                    <a:pt x="814" y="767"/>
                  </a:lnTo>
                  <a:lnTo>
                    <a:pt x="813" y="766"/>
                  </a:lnTo>
                  <a:lnTo>
                    <a:pt x="812" y="767"/>
                  </a:lnTo>
                  <a:lnTo>
                    <a:pt x="811" y="765"/>
                  </a:lnTo>
                  <a:lnTo>
                    <a:pt x="812" y="764"/>
                  </a:lnTo>
                  <a:lnTo>
                    <a:pt x="814" y="762"/>
                  </a:lnTo>
                  <a:lnTo>
                    <a:pt x="814" y="761"/>
                  </a:lnTo>
                  <a:lnTo>
                    <a:pt x="816" y="758"/>
                  </a:lnTo>
                  <a:lnTo>
                    <a:pt x="817" y="757"/>
                  </a:lnTo>
                  <a:lnTo>
                    <a:pt x="819" y="757"/>
                  </a:lnTo>
                  <a:lnTo>
                    <a:pt x="819" y="757"/>
                  </a:lnTo>
                  <a:lnTo>
                    <a:pt x="820" y="757"/>
                  </a:lnTo>
                  <a:lnTo>
                    <a:pt x="820" y="757"/>
                  </a:lnTo>
                  <a:lnTo>
                    <a:pt x="822" y="757"/>
                  </a:lnTo>
                  <a:lnTo>
                    <a:pt x="823" y="758"/>
                  </a:lnTo>
                  <a:lnTo>
                    <a:pt x="824" y="758"/>
                  </a:lnTo>
                  <a:lnTo>
                    <a:pt x="826" y="757"/>
                  </a:lnTo>
                  <a:lnTo>
                    <a:pt x="826" y="756"/>
                  </a:lnTo>
                  <a:lnTo>
                    <a:pt x="825" y="756"/>
                  </a:lnTo>
                  <a:lnTo>
                    <a:pt x="824" y="757"/>
                  </a:lnTo>
                  <a:lnTo>
                    <a:pt x="823" y="757"/>
                  </a:lnTo>
                  <a:lnTo>
                    <a:pt x="823" y="755"/>
                  </a:lnTo>
                  <a:lnTo>
                    <a:pt x="827" y="752"/>
                  </a:lnTo>
                  <a:lnTo>
                    <a:pt x="827" y="751"/>
                  </a:lnTo>
                  <a:lnTo>
                    <a:pt x="828" y="749"/>
                  </a:lnTo>
                  <a:lnTo>
                    <a:pt x="829" y="751"/>
                  </a:lnTo>
                  <a:lnTo>
                    <a:pt x="831" y="750"/>
                  </a:lnTo>
                  <a:lnTo>
                    <a:pt x="831" y="749"/>
                  </a:lnTo>
                  <a:lnTo>
                    <a:pt x="829" y="748"/>
                  </a:lnTo>
                  <a:lnTo>
                    <a:pt x="826" y="747"/>
                  </a:lnTo>
                  <a:lnTo>
                    <a:pt x="826" y="746"/>
                  </a:lnTo>
                  <a:lnTo>
                    <a:pt x="827" y="746"/>
                  </a:lnTo>
                  <a:lnTo>
                    <a:pt x="828" y="746"/>
                  </a:lnTo>
                  <a:lnTo>
                    <a:pt x="829" y="746"/>
                  </a:lnTo>
                  <a:lnTo>
                    <a:pt x="829" y="745"/>
                  </a:lnTo>
                  <a:lnTo>
                    <a:pt x="830" y="744"/>
                  </a:lnTo>
                  <a:lnTo>
                    <a:pt x="830" y="743"/>
                  </a:lnTo>
                  <a:lnTo>
                    <a:pt x="831" y="743"/>
                  </a:lnTo>
                  <a:lnTo>
                    <a:pt x="832" y="744"/>
                  </a:lnTo>
                  <a:lnTo>
                    <a:pt x="832" y="744"/>
                  </a:lnTo>
                  <a:lnTo>
                    <a:pt x="832" y="742"/>
                  </a:lnTo>
                  <a:lnTo>
                    <a:pt x="833" y="742"/>
                  </a:lnTo>
                  <a:lnTo>
                    <a:pt x="834" y="742"/>
                  </a:lnTo>
                  <a:lnTo>
                    <a:pt x="835" y="742"/>
                  </a:lnTo>
                  <a:lnTo>
                    <a:pt x="835" y="740"/>
                  </a:lnTo>
                  <a:lnTo>
                    <a:pt x="838" y="740"/>
                  </a:lnTo>
                  <a:lnTo>
                    <a:pt x="838" y="740"/>
                  </a:lnTo>
                  <a:lnTo>
                    <a:pt x="839" y="740"/>
                  </a:lnTo>
                  <a:lnTo>
                    <a:pt x="840" y="740"/>
                  </a:lnTo>
                  <a:close/>
                  <a:moveTo>
                    <a:pt x="1062" y="727"/>
                  </a:moveTo>
                  <a:lnTo>
                    <a:pt x="1061" y="728"/>
                  </a:lnTo>
                  <a:lnTo>
                    <a:pt x="1060" y="728"/>
                  </a:lnTo>
                  <a:lnTo>
                    <a:pt x="1060" y="728"/>
                  </a:lnTo>
                  <a:lnTo>
                    <a:pt x="1060" y="727"/>
                  </a:lnTo>
                  <a:lnTo>
                    <a:pt x="1060" y="727"/>
                  </a:lnTo>
                  <a:lnTo>
                    <a:pt x="1060" y="727"/>
                  </a:lnTo>
                  <a:lnTo>
                    <a:pt x="1060" y="726"/>
                  </a:lnTo>
                  <a:lnTo>
                    <a:pt x="1060" y="726"/>
                  </a:lnTo>
                  <a:lnTo>
                    <a:pt x="1062" y="727"/>
                  </a:lnTo>
                  <a:close/>
                  <a:moveTo>
                    <a:pt x="1048" y="722"/>
                  </a:moveTo>
                  <a:lnTo>
                    <a:pt x="1047" y="722"/>
                  </a:lnTo>
                  <a:lnTo>
                    <a:pt x="1046" y="722"/>
                  </a:lnTo>
                  <a:lnTo>
                    <a:pt x="1046" y="721"/>
                  </a:lnTo>
                  <a:lnTo>
                    <a:pt x="1047" y="721"/>
                  </a:lnTo>
                  <a:lnTo>
                    <a:pt x="1048" y="721"/>
                  </a:lnTo>
                  <a:lnTo>
                    <a:pt x="1048" y="721"/>
                  </a:lnTo>
                  <a:lnTo>
                    <a:pt x="1048" y="722"/>
                  </a:lnTo>
                  <a:close/>
                  <a:moveTo>
                    <a:pt x="816" y="726"/>
                  </a:moveTo>
                  <a:lnTo>
                    <a:pt x="814" y="727"/>
                  </a:lnTo>
                  <a:lnTo>
                    <a:pt x="814" y="727"/>
                  </a:lnTo>
                  <a:lnTo>
                    <a:pt x="813" y="729"/>
                  </a:lnTo>
                  <a:lnTo>
                    <a:pt x="813" y="730"/>
                  </a:lnTo>
                  <a:lnTo>
                    <a:pt x="810" y="733"/>
                  </a:lnTo>
                  <a:lnTo>
                    <a:pt x="810" y="733"/>
                  </a:lnTo>
                  <a:lnTo>
                    <a:pt x="809" y="734"/>
                  </a:lnTo>
                  <a:lnTo>
                    <a:pt x="809" y="736"/>
                  </a:lnTo>
                  <a:lnTo>
                    <a:pt x="807" y="737"/>
                  </a:lnTo>
                  <a:lnTo>
                    <a:pt x="807" y="738"/>
                  </a:lnTo>
                  <a:lnTo>
                    <a:pt x="805" y="740"/>
                  </a:lnTo>
                  <a:lnTo>
                    <a:pt x="805" y="740"/>
                  </a:lnTo>
                  <a:lnTo>
                    <a:pt x="803" y="741"/>
                  </a:lnTo>
                  <a:lnTo>
                    <a:pt x="801" y="741"/>
                  </a:lnTo>
                  <a:lnTo>
                    <a:pt x="800" y="741"/>
                  </a:lnTo>
                  <a:lnTo>
                    <a:pt x="798" y="743"/>
                  </a:lnTo>
                  <a:lnTo>
                    <a:pt x="798" y="745"/>
                  </a:lnTo>
                  <a:lnTo>
                    <a:pt x="797" y="746"/>
                  </a:lnTo>
                  <a:lnTo>
                    <a:pt x="795" y="746"/>
                  </a:lnTo>
                  <a:lnTo>
                    <a:pt x="794" y="746"/>
                  </a:lnTo>
                  <a:lnTo>
                    <a:pt x="794" y="746"/>
                  </a:lnTo>
                  <a:lnTo>
                    <a:pt x="793" y="749"/>
                  </a:lnTo>
                  <a:lnTo>
                    <a:pt x="792" y="750"/>
                  </a:lnTo>
                  <a:lnTo>
                    <a:pt x="793" y="750"/>
                  </a:lnTo>
                  <a:lnTo>
                    <a:pt x="795" y="747"/>
                  </a:lnTo>
                  <a:lnTo>
                    <a:pt x="795" y="747"/>
                  </a:lnTo>
                  <a:lnTo>
                    <a:pt x="795" y="749"/>
                  </a:lnTo>
                  <a:lnTo>
                    <a:pt x="794" y="751"/>
                  </a:lnTo>
                  <a:lnTo>
                    <a:pt x="794" y="753"/>
                  </a:lnTo>
                  <a:lnTo>
                    <a:pt x="792" y="754"/>
                  </a:lnTo>
                  <a:lnTo>
                    <a:pt x="792" y="755"/>
                  </a:lnTo>
                  <a:lnTo>
                    <a:pt x="789" y="758"/>
                  </a:lnTo>
                  <a:lnTo>
                    <a:pt x="788" y="758"/>
                  </a:lnTo>
                  <a:lnTo>
                    <a:pt x="788" y="759"/>
                  </a:lnTo>
                  <a:lnTo>
                    <a:pt x="786" y="760"/>
                  </a:lnTo>
                  <a:lnTo>
                    <a:pt x="783" y="760"/>
                  </a:lnTo>
                  <a:lnTo>
                    <a:pt x="781" y="759"/>
                  </a:lnTo>
                  <a:lnTo>
                    <a:pt x="781" y="758"/>
                  </a:lnTo>
                  <a:lnTo>
                    <a:pt x="782" y="757"/>
                  </a:lnTo>
                  <a:lnTo>
                    <a:pt x="783" y="756"/>
                  </a:lnTo>
                  <a:lnTo>
                    <a:pt x="783" y="754"/>
                  </a:lnTo>
                  <a:lnTo>
                    <a:pt x="781" y="753"/>
                  </a:lnTo>
                  <a:lnTo>
                    <a:pt x="779" y="751"/>
                  </a:lnTo>
                  <a:lnTo>
                    <a:pt x="778" y="751"/>
                  </a:lnTo>
                  <a:lnTo>
                    <a:pt x="777" y="750"/>
                  </a:lnTo>
                  <a:lnTo>
                    <a:pt x="776" y="751"/>
                  </a:lnTo>
                  <a:lnTo>
                    <a:pt x="778" y="752"/>
                  </a:lnTo>
                  <a:lnTo>
                    <a:pt x="779" y="752"/>
                  </a:lnTo>
                  <a:lnTo>
                    <a:pt x="781" y="754"/>
                  </a:lnTo>
                  <a:lnTo>
                    <a:pt x="781" y="756"/>
                  </a:lnTo>
                  <a:lnTo>
                    <a:pt x="778" y="759"/>
                  </a:lnTo>
                  <a:lnTo>
                    <a:pt x="776" y="760"/>
                  </a:lnTo>
                  <a:lnTo>
                    <a:pt x="772" y="764"/>
                  </a:lnTo>
                  <a:lnTo>
                    <a:pt x="772" y="764"/>
                  </a:lnTo>
                  <a:lnTo>
                    <a:pt x="769" y="767"/>
                  </a:lnTo>
                  <a:lnTo>
                    <a:pt x="768" y="767"/>
                  </a:lnTo>
                  <a:lnTo>
                    <a:pt x="766" y="764"/>
                  </a:lnTo>
                  <a:lnTo>
                    <a:pt x="764" y="764"/>
                  </a:lnTo>
                  <a:lnTo>
                    <a:pt x="761" y="761"/>
                  </a:lnTo>
                  <a:lnTo>
                    <a:pt x="761" y="761"/>
                  </a:lnTo>
                  <a:lnTo>
                    <a:pt x="761" y="760"/>
                  </a:lnTo>
                  <a:lnTo>
                    <a:pt x="762" y="757"/>
                  </a:lnTo>
                  <a:lnTo>
                    <a:pt x="763" y="756"/>
                  </a:lnTo>
                  <a:lnTo>
                    <a:pt x="763" y="756"/>
                  </a:lnTo>
                  <a:lnTo>
                    <a:pt x="765" y="755"/>
                  </a:lnTo>
                  <a:lnTo>
                    <a:pt x="765" y="754"/>
                  </a:lnTo>
                  <a:lnTo>
                    <a:pt x="764" y="753"/>
                  </a:lnTo>
                  <a:lnTo>
                    <a:pt x="764" y="753"/>
                  </a:lnTo>
                  <a:lnTo>
                    <a:pt x="762" y="751"/>
                  </a:lnTo>
                  <a:lnTo>
                    <a:pt x="761" y="750"/>
                  </a:lnTo>
                  <a:lnTo>
                    <a:pt x="761" y="751"/>
                  </a:lnTo>
                  <a:lnTo>
                    <a:pt x="762" y="752"/>
                  </a:lnTo>
                  <a:lnTo>
                    <a:pt x="762" y="753"/>
                  </a:lnTo>
                  <a:lnTo>
                    <a:pt x="759" y="754"/>
                  </a:lnTo>
                  <a:lnTo>
                    <a:pt x="758" y="754"/>
                  </a:lnTo>
                  <a:lnTo>
                    <a:pt x="757" y="754"/>
                  </a:lnTo>
                  <a:lnTo>
                    <a:pt x="757" y="751"/>
                  </a:lnTo>
                  <a:lnTo>
                    <a:pt x="756" y="750"/>
                  </a:lnTo>
                  <a:lnTo>
                    <a:pt x="756" y="749"/>
                  </a:lnTo>
                  <a:lnTo>
                    <a:pt x="756" y="749"/>
                  </a:lnTo>
                  <a:lnTo>
                    <a:pt x="756" y="748"/>
                  </a:lnTo>
                  <a:lnTo>
                    <a:pt x="756" y="747"/>
                  </a:lnTo>
                  <a:lnTo>
                    <a:pt x="756" y="744"/>
                  </a:lnTo>
                  <a:lnTo>
                    <a:pt x="757" y="743"/>
                  </a:lnTo>
                  <a:lnTo>
                    <a:pt x="758" y="743"/>
                  </a:lnTo>
                  <a:lnTo>
                    <a:pt x="758" y="743"/>
                  </a:lnTo>
                  <a:lnTo>
                    <a:pt x="758" y="742"/>
                  </a:lnTo>
                  <a:lnTo>
                    <a:pt x="758" y="741"/>
                  </a:lnTo>
                  <a:lnTo>
                    <a:pt x="759" y="741"/>
                  </a:lnTo>
                  <a:lnTo>
                    <a:pt x="760" y="739"/>
                  </a:lnTo>
                  <a:lnTo>
                    <a:pt x="761" y="738"/>
                  </a:lnTo>
                  <a:lnTo>
                    <a:pt x="762" y="738"/>
                  </a:lnTo>
                  <a:lnTo>
                    <a:pt x="761" y="735"/>
                  </a:lnTo>
                  <a:lnTo>
                    <a:pt x="762" y="733"/>
                  </a:lnTo>
                  <a:lnTo>
                    <a:pt x="763" y="732"/>
                  </a:lnTo>
                  <a:lnTo>
                    <a:pt x="764" y="731"/>
                  </a:lnTo>
                  <a:lnTo>
                    <a:pt x="766" y="729"/>
                  </a:lnTo>
                  <a:lnTo>
                    <a:pt x="766" y="729"/>
                  </a:lnTo>
                  <a:lnTo>
                    <a:pt x="768" y="727"/>
                  </a:lnTo>
                  <a:lnTo>
                    <a:pt x="773" y="724"/>
                  </a:lnTo>
                  <a:lnTo>
                    <a:pt x="773" y="723"/>
                  </a:lnTo>
                  <a:lnTo>
                    <a:pt x="774" y="723"/>
                  </a:lnTo>
                  <a:lnTo>
                    <a:pt x="776" y="722"/>
                  </a:lnTo>
                  <a:lnTo>
                    <a:pt x="777" y="722"/>
                  </a:lnTo>
                  <a:lnTo>
                    <a:pt x="778" y="722"/>
                  </a:lnTo>
                  <a:lnTo>
                    <a:pt x="781" y="720"/>
                  </a:lnTo>
                  <a:lnTo>
                    <a:pt x="782" y="719"/>
                  </a:lnTo>
                  <a:lnTo>
                    <a:pt x="784" y="719"/>
                  </a:lnTo>
                  <a:lnTo>
                    <a:pt x="787" y="716"/>
                  </a:lnTo>
                  <a:lnTo>
                    <a:pt x="788" y="716"/>
                  </a:lnTo>
                  <a:lnTo>
                    <a:pt x="790" y="714"/>
                  </a:lnTo>
                  <a:lnTo>
                    <a:pt x="793" y="714"/>
                  </a:lnTo>
                  <a:lnTo>
                    <a:pt x="794" y="715"/>
                  </a:lnTo>
                  <a:lnTo>
                    <a:pt x="795" y="717"/>
                  </a:lnTo>
                  <a:lnTo>
                    <a:pt x="795" y="717"/>
                  </a:lnTo>
                  <a:lnTo>
                    <a:pt x="796" y="721"/>
                  </a:lnTo>
                  <a:lnTo>
                    <a:pt x="798" y="723"/>
                  </a:lnTo>
                  <a:lnTo>
                    <a:pt x="800" y="723"/>
                  </a:lnTo>
                  <a:lnTo>
                    <a:pt x="801" y="724"/>
                  </a:lnTo>
                  <a:lnTo>
                    <a:pt x="801" y="724"/>
                  </a:lnTo>
                  <a:lnTo>
                    <a:pt x="803" y="725"/>
                  </a:lnTo>
                  <a:lnTo>
                    <a:pt x="804" y="725"/>
                  </a:lnTo>
                  <a:lnTo>
                    <a:pt x="804" y="726"/>
                  </a:lnTo>
                  <a:lnTo>
                    <a:pt x="806" y="725"/>
                  </a:lnTo>
                  <a:lnTo>
                    <a:pt x="809" y="726"/>
                  </a:lnTo>
                  <a:lnTo>
                    <a:pt x="810" y="726"/>
                  </a:lnTo>
                  <a:lnTo>
                    <a:pt x="811" y="726"/>
                  </a:lnTo>
                  <a:lnTo>
                    <a:pt x="812" y="724"/>
                  </a:lnTo>
                  <a:lnTo>
                    <a:pt x="815" y="722"/>
                  </a:lnTo>
                  <a:lnTo>
                    <a:pt x="816" y="721"/>
                  </a:lnTo>
                  <a:lnTo>
                    <a:pt x="818" y="720"/>
                  </a:lnTo>
                  <a:lnTo>
                    <a:pt x="819" y="718"/>
                  </a:lnTo>
                  <a:lnTo>
                    <a:pt x="820" y="717"/>
                  </a:lnTo>
                  <a:lnTo>
                    <a:pt x="821" y="717"/>
                  </a:lnTo>
                  <a:lnTo>
                    <a:pt x="822" y="715"/>
                  </a:lnTo>
                  <a:lnTo>
                    <a:pt x="823" y="715"/>
                  </a:lnTo>
                  <a:lnTo>
                    <a:pt x="824" y="714"/>
                  </a:lnTo>
                  <a:lnTo>
                    <a:pt x="825" y="714"/>
                  </a:lnTo>
                  <a:lnTo>
                    <a:pt x="826" y="715"/>
                  </a:lnTo>
                  <a:lnTo>
                    <a:pt x="826" y="716"/>
                  </a:lnTo>
                  <a:lnTo>
                    <a:pt x="825" y="717"/>
                  </a:lnTo>
                  <a:lnTo>
                    <a:pt x="823" y="720"/>
                  </a:lnTo>
                  <a:lnTo>
                    <a:pt x="823" y="720"/>
                  </a:lnTo>
                  <a:lnTo>
                    <a:pt x="819" y="724"/>
                  </a:lnTo>
                  <a:lnTo>
                    <a:pt x="816" y="726"/>
                  </a:lnTo>
                  <a:close/>
                  <a:moveTo>
                    <a:pt x="310" y="994"/>
                  </a:moveTo>
                  <a:lnTo>
                    <a:pt x="310" y="995"/>
                  </a:lnTo>
                  <a:lnTo>
                    <a:pt x="306" y="995"/>
                  </a:lnTo>
                  <a:lnTo>
                    <a:pt x="307" y="996"/>
                  </a:lnTo>
                  <a:lnTo>
                    <a:pt x="308" y="996"/>
                  </a:lnTo>
                  <a:lnTo>
                    <a:pt x="308" y="997"/>
                  </a:lnTo>
                  <a:lnTo>
                    <a:pt x="307" y="998"/>
                  </a:lnTo>
                  <a:lnTo>
                    <a:pt x="307" y="1001"/>
                  </a:lnTo>
                  <a:lnTo>
                    <a:pt x="309" y="1001"/>
                  </a:lnTo>
                  <a:lnTo>
                    <a:pt x="311" y="1003"/>
                  </a:lnTo>
                  <a:lnTo>
                    <a:pt x="312" y="1005"/>
                  </a:lnTo>
                  <a:lnTo>
                    <a:pt x="313" y="1006"/>
                  </a:lnTo>
                  <a:lnTo>
                    <a:pt x="312" y="1007"/>
                  </a:lnTo>
                  <a:lnTo>
                    <a:pt x="312" y="1010"/>
                  </a:lnTo>
                  <a:lnTo>
                    <a:pt x="312" y="1010"/>
                  </a:lnTo>
                  <a:lnTo>
                    <a:pt x="312" y="1016"/>
                  </a:lnTo>
                  <a:lnTo>
                    <a:pt x="310" y="1017"/>
                  </a:lnTo>
                  <a:lnTo>
                    <a:pt x="309" y="1017"/>
                  </a:lnTo>
                  <a:lnTo>
                    <a:pt x="308" y="1015"/>
                  </a:lnTo>
                  <a:lnTo>
                    <a:pt x="308" y="1016"/>
                  </a:lnTo>
                  <a:lnTo>
                    <a:pt x="308" y="1018"/>
                  </a:lnTo>
                  <a:lnTo>
                    <a:pt x="311" y="1018"/>
                  </a:lnTo>
                  <a:lnTo>
                    <a:pt x="311" y="1019"/>
                  </a:lnTo>
                  <a:lnTo>
                    <a:pt x="312" y="1019"/>
                  </a:lnTo>
                  <a:lnTo>
                    <a:pt x="312" y="1018"/>
                  </a:lnTo>
                  <a:lnTo>
                    <a:pt x="313" y="1018"/>
                  </a:lnTo>
                  <a:lnTo>
                    <a:pt x="314" y="1019"/>
                  </a:lnTo>
                  <a:lnTo>
                    <a:pt x="315" y="1020"/>
                  </a:lnTo>
                  <a:lnTo>
                    <a:pt x="315" y="1024"/>
                  </a:lnTo>
                  <a:lnTo>
                    <a:pt x="315" y="1024"/>
                  </a:lnTo>
                  <a:lnTo>
                    <a:pt x="315" y="1025"/>
                  </a:lnTo>
                  <a:lnTo>
                    <a:pt x="317" y="1027"/>
                  </a:lnTo>
                  <a:lnTo>
                    <a:pt x="317" y="1031"/>
                  </a:lnTo>
                  <a:lnTo>
                    <a:pt x="316" y="1031"/>
                  </a:lnTo>
                  <a:lnTo>
                    <a:pt x="316" y="1032"/>
                  </a:lnTo>
                  <a:lnTo>
                    <a:pt x="313" y="1035"/>
                  </a:lnTo>
                  <a:lnTo>
                    <a:pt x="313" y="1036"/>
                  </a:lnTo>
                  <a:lnTo>
                    <a:pt x="314" y="1037"/>
                  </a:lnTo>
                  <a:lnTo>
                    <a:pt x="315" y="1038"/>
                  </a:lnTo>
                  <a:lnTo>
                    <a:pt x="315" y="1038"/>
                  </a:lnTo>
                  <a:lnTo>
                    <a:pt x="316" y="1040"/>
                  </a:lnTo>
                  <a:lnTo>
                    <a:pt x="319" y="1045"/>
                  </a:lnTo>
                  <a:lnTo>
                    <a:pt x="319" y="1046"/>
                  </a:lnTo>
                  <a:lnTo>
                    <a:pt x="318" y="1047"/>
                  </a:lnTo>
                  <a:lnTo>
                    <a:pt x="318" y="1048"/>
                  </a:lnTo>
                  <a:lnTo>
                    <a:pt x="318" y="1048"/>
                  </a:lnTo>
                  <a:lnTo>
                    <a:pt x="318" y="1049"/>
                  </a:lnTo>
                  <a:lnTo>
                    <a:pt x="318" y="1058"/>
                  </a:lnTo>
                  <a:lnTo>
                    <a:pt x="319" y="1059"/>
                  </a:lnTo>
                  <a:lnTo>
                    <a:pt x="319" y="1060"/>
                  </a:lnTo>
                  <a:lnTo>
                    <a:pt x="320" y="1062"/>
                  </a:lnTo>
                  <a:lnTo>
                    <a:pt x="320" y="1063"/>
                  </a:lnTo>
                  <a:lnTo>
                    <a:pt x="321" y="1063"/>
                  </a:lnTo>
                  <a:lnTo>
                    <a:pt x="321" y="1065"/>
                  </a:lnTo>
                  <a:lnTo>
                    <a:pt x="321" y="1065"/>
                  </a:lnTo>
                  <a:lnTo>
                    <a:pt x="321" y="1067"/>
                  </a:lnTo>
                  <a:lnTo>
                    <a:pt x="322" y="1067"/>
                  </a:lnTo>
                  <a:lnTo>
                    <a:pt x="322" y="1070"/>
                  </a:lnTo>
                  <a:lnTo>
                    <a:pt x="322" y="1071"/>
                  </a:lnTo>
                  <a:lnTo>
                    <a:pt x="322" y="1072"/>
                  </a:lnTo>
                  <a:lnTo>
                    <a:pt x="322" y="1074"/>
                  </a:lnTo>
                  <a:lnTo>
                    <a:pt x="320" y="1078"/>
                  </a:lnTo>
                  <a:lnTo>
                    <a:pt x="320" y="1079"/>
                  </a:lnTo>
                  <a:lnTo>
                    <a:pt x="319" y="1080"/>
                  </a:lnTo>
                  <a:lnTo>
                    <a:pt x="317" y="1083"/>
                  </a:lnTo>
                  <a:lnTo>
                    <a:pt x="317" y="1088"/>
                  </a:lnTo>
                  <a:lnTo>
                    <a:pt x="317" y="1088"/>
                  </a:lnTo>
                  <a:lnTo>
                    <a:pt x="317" y="1092"/>
                  </a:lnTo>
                  <a:lnTo>
                    <a:pt x="316" y="1093"/>
                  </a:lnTo>
                  <a:lnTo>
                    <a:pt x="316" y="1094"/>
                  </a:lnTo>
                  <a:lnTo>
                    <a:pt x="316" y="1095"/>
                  </a:lnTo>
                  <a:lnTo>
                    <a:pt x="316" y="1103"/>
                  </a:lnTo>
                  <a:lnTo>
                    <a:pt x="315" y="1103"/>
                  </a:lnTo>
                  <a:lnTo>
                    <a:pt x="315" y="1104"/>
                  </a:lnTo>
                  <a:lnTo>
                    <a:pt x="315" y="1105"/>
                  </a:lnTo>
                  <a:lnTo>
                    <a:pt x="313" y="1103"/>
                  </a:lnTo>
                  <a:lnTo>
                    <a:pt x="311" y="1103"/>
                  </a:lnTo>
                  <a:lnTo>
                    <a:pt x="310" y="1102"/>
                  </a:lnTo>
                  <a:lnTo>
                    <a:pt x="308" y="1102"/>
                  </a:lnTo>
                  <a:lnTo>
                    <a:pt x="307" y="1102"/>
                  </a:lnTo>
                  <a:lnTo>
                    <a:pt x="306" y="1102"/>
                  </a:lnTo>
                  <a:lnTo>
                    <a:pt x="305" y="1101"/>
                  </a:lnTo>
                  <a:lnTo>
                    <a:pt x="302" y="1101"/>
                  </a:lnTo>
                  <a:lnTo>
                    <a:pt x="301" y="1100"/>
                  </a:lnTo>
                  <a:lnTo>
                    <a:pt x="300" y="1100"/>
                  </a:lnTo>
                  <a:lnTo>
                    <a:pt x="298" y="1102"/>
                  </a:lnTo>
                  <a:lnTo>
                    <a:pt x="294" y="1103"/>
                  </a:lnTo>
                  <a:lnTo>
                    <a:pt x="294" y="1104"/>
                  </a:lnTo>
                  <a:lnTo>
                    <a:pt x="295" y="1106"/>
                  </a:lnTo>
                  <a:lnTo>
                    <a:pt x="295" y="1109"/>
                  </a:lnTo>
                  <a:lnTo>
                    <a:pt x="295" y="1109"/>
                  </a:lnTo>
                  <a:lnTo>
                    <a:pt x="294" y="1111"/>
                  </a:lnTo>
                  <a:lnTo>
                    <a:pt x="293" y="1113"/>
                  </a:lnTo>
                  <a:lnTo>
                    <a:pt x="293" y="1113"/>
                  </a:lnTo>
                  <a:lnTo>
                    <a:pt x="292" y="1114"/>
                  </a:lnTo>
                  <a:lnTo>
                    <a:pt x="290" y="1114"/>
                  </a:lnTo>
                  <a:lnTo>
                    <a:pt x="290" y="1115"/>
                  </a:lnTo>
                  <a:lnTo>
                    <a:pt x="291" y="1115"/>
                  </a:lnTo>
                  <a:lnTo>
                    <a:pt x="292" y="1116"/>
                  </a:lnTo>
                  <a:lnTo>
                    <a:pt x="291" y="1116"/>
                  </a:lnTo>
                  <a:lnTo>
                    <a:pt x="291" y="1117"/>
                  </a:lnTo>
                  <a:lnTo>
                    <a:pt x="291" y="1117"/>
                  </a:lnTo>
                  <a:lnTo>
                    <a:pt x="292" y="1118"/>
                  </a:lnTo>
                  <a:lnTo>
                    <a:pt x="294" y="1118"/>
                  </a:lnTo>
                  <a:lnTo>
                    <a:pt x="296" y="1120"/>
                  </a:lnTo>
                  <a:lnTo>
                    <a:pt x="296" y="1123"/>
                  </a:lnTo>
                  <a:lnTo>
                    <a:pt x="297" y="1124"/>
                  </a:lnTo>
                  <a:lnTo>
                    <a:pt x="299" y="1127"/>
                  </a:lnTo>
                  <a:lnTo>
                    <a:pt x="300" y="1128"/>
                  </a:lnTo>
                  <a:lnTo>
                    <a:pt x="300" y="1129"/>
                  </a:lnTo>
                  <a:lnTo>
                    <a:pt x="300" y="1130"/>
                  </a:lnTo>
                  <a:lnTo>
                    <a:pt x="300" y="1132"/>
                  </a:lnTo>
                  <a:lnTo>
                    <a:pt x="301" y="1133"/>
                  </a:lnTo>
                  <a:lnTo>
                    <a:pt x="302" y="1133"/>
                  </a:lnTo>
                  <a:lnTo>
                    <a:pt x="304" y="1133"/>
                  </a:lnTo>
                  <a:lnTo>
                    <a:pt x="305" y="1134"/>
                  </a:lnTo>
                  <a:lnTo>
                    <a:pt x="305" y="1134"/>
                  </a:lnTo>
                  <a:lnTo>
                    <a:pt x="306" y="1136"/>
                  </a:lnTo>
                  <a:lnTo>
                    <a:pt x="307" y="1135"/>
                  </a:lnTo>
                  <a:lnTo>
                    <a:pt x="308" y="1136"/>
                  </a:lnTo>
                  <a:lnTo>
                    <a:pt x="308" y="1136"/>
                  </a:lnTo>
                  <a:lnTo>
                    <a:pt x="310" y="1134"/>
                  </a:lnTo>
                  <a:lnTo>
                    <a:pt x="313" y="1134"/>
                  </a:lnTo>
                  <a:lnTo>
                    <a:pt x="314" y="1133"/>
                  </a:lnTo>
                  <a:lnTo>
                    <a:pt x="317" y="1133"/>
                  </a:lnTo>
                  <a:lnTo>
                    <a:pt x="317" y="1134"/>
                  </a:lnTo>
                  <a:lnTo>
                    <a:pt x="319" y="1134"/>
                  </a:lnTo>
                  <a:lnTo>
                    <a:pt x="320" y="1134"/>
                  </a:lnTo>
                  <a:lnTo>
                    <a:pt x="320" y="1136"/>
                  </a:lnTo>
                  <a:lnTo>
                    <a:pt x="319" y="1136"/>
                  </a:lnTo>
                  <a:lnTo>
                    <a:pt x="318" y="1137"/>
                  </a:lnTo>
                  <a:lnTo>
                    <a:pt x="318" y="1141"/>
                  </a:lnTo>
                  <a:lnTo>
                    <a:pt x="322" y="1143"/>
                  </a:lnTo>
                  <a:lnTo>
                    <a:pt x="322" y="1145"/>
                  </a:lnTo>
                  <a:lnTo>
                    <a:pt x="323" y="1145"/>
                  </a:lnTo>
                  <a:lnTo>
                    <a:pt x="324" y="1145"/>
                  </a:lnTo>
                  <a:lnTo>
                    <a:pt x="324" y="1146"/>
                  </a:lnTo>
                  <a:lnTo>
                    <a:pt x="322" y="1148"/>
                  </a:lnTo>
                  <a:lnTo>
                    <a:pt x="322" y="1148"/>
                  </a:lnTo>
                  <a:lnTo>
                    <a:pt x="321" y="1149"/>
                  </a:lnTo>
                  <a:lnTo>
                    <a:pt x="321" y="1150"/>
                  </a:lnTo>
                  <a:lnTo>
                    <a:pt x="321" y="1151"/>
                  </a:lnTo>
                  <a:lnTo>
                    <a:pt x="321" y="1153"/>
                  </a:lnTo>
                  <a:lnTo>
                    <a:pt x="320" y="1154"/>
                  </a:lnTo>
                  <a:lnTo>
                    <a:pt x="319" y="1154"/>
                  </a:lnTo>
                  <a:lnTo>
                    <a:pt x="317" y="1154"/>
                  </a:lnTo>
                  <a:lnTo>
                    <a:pt x="316" y="1154"/>
                  </a:lnTo>
                  <a:lnTo>
                    <a:pt x="315" y="1154"/>
                  </a:lnTo>
                  <a:lnTo>
                    <a:pt x="314" y="1153"/>
                  </a:lnTo>
                  <a:lnTo>
                    <a:pt x="314" y="1152"/>
                  </a:lnTo>
                  <a:lnTo>
                    <a:pt x="317" y="1151"/>
                  </a:lnTo>
                  <a:lnTo>
                    <a:pt x="317" y="1150"/>
                  </a:lnTo>
                  <a:lnTo>
                    <a:pt x="316" y="1150"/>
                  </a:lnTo>
                  <a:lnTo>
                    <a:pt x="315" y="1149"/>
                  </a:lnTo>
                  <a:lnTo>
                    <a:pt x="317" y="1148"/>
                  </a:lnTo>
                  <a:lnTo>
                    <a:pt x="317" y="1146"/>
                  </a:lnTo>
                  <a:lnTo>
                    <a:pt x="317" y="1146"/>
                  </a:lnTo>
                  <a:lnTo>
                    <a:pt x="317" y="1145"/>
                  </a:lnTo>
                  <a:lnTo>
                    <a:pt x="317" y="1144"/>
                  </a:lnTo>
                  <a:lnTo>
                    <a:pt x="312" y="1141"/>
                  </a:lnTo>
                  <a:lnTo>
                    <a:pt x="309" y="1141"/>
                  </a:lnTo>
                  <a:lnTo>
                    <a:pt x="309" y="1141"/>
                  </a:lnTo>
                  <a:lnTo>
                    <a:pt x="309" y="1142"/>
                  </a:lnTo>
                  <a:lnTo>
                    <a:pt x="308" y="1144"/>
                  </a:lnTo>
                  <a:lnTo>
                    <a:pt x="307" y="1143"/>
                  </a:lnTo>
                  <a:lnTo>
                    <a:pt x="306" y="1142"/>
                  </a:lnTo>
                  <a:lnTo>
                    <a:pt x="305" y="1144"/>
                  </a:lnTo>
                  <a:lnTo>
                    <a:pt x="304" y="1144"/>
                  </a:lnTo>
                  <a:lnTo>
                    <a:pt x="304" y="1147"/>
                  </a:lnTo>
                  <a:lnTo>
                    <a:pt x="303" y="1147"/>
                  </a:lnTo>
                  <a:lnTo>
                    <a:pt x="303" y="1151"/>
                  </a:lnTo>
                  <a:lnTo>
                    <a:pt x="301" y="1154"/>
                  </a:lnTo>
                  <a:lnTo>
                    <a:pt x="301" y="1156"/>
                  </a:lnTo>
                  <a:lnTo>
                    <a:pt x="299" y="1159"/>
                  </a:lnTo>
                  <a:lnTo>
                    <a:pt x="298" y="1161"/>
                  </a:lnTo>
                  <a:lnTo>
                    <a:pt x="296" y="1162"/>
                  </a:lnTo>
                  <a:lnTo>
                    <a:pt x="295" y="1163"/>
                  </a:lnTo>
                  <a:lnTo>
                    <a:pt x="296" y="1164"/>
                  </a:lnTo>
                  <a:lnTo>
                    <a:pt x="297" y="1164"/>
                  </a:lnTo>
                  <a:lnTo>
                    <a:pt x="297" y="1163"/>
                  </a:lnTo>
                  <a:lnTo>
                    <a:pt x="299" y="1161"/>
                  </a:lnTo>
                  <a:lnTo>
                    <a:pt x="299" y="1161"/>
                  </a:lnTo>
                  <a:lnTo>
                    <a:pt x="300" y="1160"/>
                  </a:lnTo>
                  <a:lnTo>
                    <a:pt x="302" y="1160"/>
                  </a:lnTo>
                  <a:lnTo>
                    <a:pt x="303" y="1161"/>
                  </a:lnTo>
                  <a:lnTo>
                    <a:pt x="305" y="1161"/>
                  </a:lnTo>
                  <a:lnTo>
                    <a:pt x="306" y="1162"/>
                  </a:lnTo>
                  <a:lnTo>
                    <a:pt x="308" y="1163"/>
                  </a:lnTo>
                  <a:lnTo>
                    <a:pt x="310" y="1163"/>
                  </a:lnTo>
                  <a:lnTo>
                    <a:pt x="310" y="1164"/>
                  </a:lnTo>
                  <a:lnTo>
                    <a:pt x="312" y="1164"/>
                  </a:lnTo>
                  <a:lnTo>
                    <a:pt x="313" y="1163"/>
                  </a:lnTo>
                  <a:lnTo>
                    <a:pt x="314" y="1163"/>
                  </a:lnTo>
                  <a:lnTo>
                    <a:pt x="316" y="1161"/>
                  </a:lnTo>
                  <a:lnTo>
                    <a:pt x="317" y="1161"/>
                  </a:lnTo>
                  <a:lnTo>
                    <a:pt x="318" y="1162"/>
                  </a:lnTo>
                  <a:lnTo>
                    <a:pt x="318" y="1164"/>
                  </a:lnTo>
                  <a:lnTo>
                    <a:pt x="319" y="1164"/>
                  </a:lnTo>
                  <a:lnTo>
                    <a:pt x="319" y="1165"/>
                  </a:lnTo>
                  <a:lnTo>
                    <a:pt x="320" y="1166"/>
                  </a:lnTo>
                  <a:lnTo>
                    <a:pt x="320" y="1167"/>
                  </a:lnTo>
                  <a:lnTo>
                    <a:pt x="321" y="1168"/>
                  </a:lnTo>
                  <a:lnTo>
                    <a:pt x="321" y="1170"/>
                  </a:lnTo>
                  <a:lnTo>
                    <a:pt x="323" y="1170"/>
                  </a:lnTo>
                  <a:lnTo>
                    <a:pt x="324" y="1171"/>
                  </a:lnTo>
                  <a:lnTo>
                    <a:pt x="324" y="1171"/>
                  </a:lnTo>
                  <a:lnTo>
                    <a:pt x="325" y="1172"/>
                  </a:lnTo>
                  <a:lnTo>
                    <a:pt x="328" y="1175"/>
                  </a:lnTo>
                  <a:lnTo>
                    <a:pt x="328" y="1177"/>
                  </a:lnTo>
                  <a:lnTo>
                    <a:pt x="330" y="1180"/>
                  </a:lnTo>
                  <a:lnTo>
                    <a:pt x="330" y="1180"/>
                  </a:lnTo>
                  <a:lnTo>
                    <a:pt x="332" y="1183"/>
                  </a:lnTo>
                  <a:lnTo>
                    <a:pt x="333" y="1186"/>
                  </a:lnTo>
                  <a:lnTo>
                    <a:pt x="333" y="1188"/>
                  </a:lnTo>
                  <a:lnTo>
                    <a:pt x="333" y="1189"/>
                  </a:lnTo>
                  <a:lnTo>
                    <a:pt x="333" y="1190"/>
                  </a:lnTo>
                  <a:lnTo>
                    <a:pt x="334" y="1190"/>
                  </a:lnTo>
                  <a:lnTo>
                    <a:pt x="334" y="1197"/>
                  </a:lnTo>
                  <a:lnTo>
                    <a:pt x="335" y="1198"/>
                  </a:lnTo>
                  <a:lnTo>
                    <a:pt x="335" y="1199"/>
                  </a:lnTo>
                  <a:lnTo>
                    <a:pt x="334" y="1199"/>
                  </a:lnTo>
                  <a:lnTo>
                    <a:pt x="337" y="1202"/>
                  </a:lnTo>
                  <a:lnTo>
                    <a:pt x="341" y="1204"/>
                  </a:lnTo>
                  <a:lnTo>
                    <a:pt x="342" y="1204"/>
                  </a:lnTo>
                  <a:lnTo>
                    <a:pt x="344" y="1205"/>
                  </a:lnTo>
                  <a:lnTo>
                    <a:pt x="345" y="1205"/>
                  </a:lnTo>
                  <a:lnTo>
                    <a:pt x="346" y="1205"/>
                  </a:lnTo>
                  <a:lnTo>
                    <a:pt x="347" y="1205"/>
                  </a:lnTo>
                  <a:lnTo>
                    <a:pt x="348" y="1206"/>
                  </a:lnTo>
                  <a:lnTo>
                    <a:pt x="353" y="1206"/>
                  </a:lnTo>
                  <a:lnTo>
                    <a:pt x="353" y="1207"/>
                  </a:lnTo>
                  <a:lnTo>
                    <a:pt x="356" y="1207"/>
                  </a:lnTo>
                  <a:lnTo>
                    <a:pt x="356" y="1207"/>
                  </a:lnTo>
                  <a:lnTo>
                    <a:pt x="358" y="1207"/>
                  </a:lnTo>
                  <a:lnTo>
                    <a:pt x="360" y="1208"/>
                  </a:lnTo>
                  <a:lnTo>
                    <a:pt x="361" y="1209"/>
                  </a:lnTo>
                  <a:lnTo>
                    <a:pt x="365" y="1216"/>
                  </a:lnTo>
                  <a:lnTo>
                    <a:pt x="366" y="1218"/>
                  </a:lnTo>
                  <a:lnTo>
                    <a:pt x="366" y="1221"/>
                  </a:lnTo>
                  <a:lnTo>
                    <a:pt x="366" y="1221"/>
                  </a:lnTo>
                  <a:lnTo>
                    <a:pt x="366" y="1224"/>
                  </a:lnTo>
                  <a:lnTo>
                    <a:pt x="364" y="1227"/>
                  </a:lnTo>
                  <a:lnTo>
                    <a:pt x="365" y="1227"/>
                  </a:lnTo>
                  <a:lnTo>
                    <a:pt x="365" y="1229"/>
                  </a:lnTo>
                  <a:lnTo>
                    <a:pt x="364" y="1230"/>
                  </a:lnTo>
                  <a:lnTo>
                    <a:pt x="364" y="1231"/>
                  </a:lnTo>
                  <a:lnTo>
                    <a:pt x="368" y="1234"/>
                  </a:lnTo>
                  <a:lnTo>
                    <a:pt x="368" y="1237"/>
                  </a:lnTo>
                  <a:lnTo>
                    <a:pt x="371" y="1241"/>
                  </a:lnTo>
                  <a:lnTo>
                    <a:pt x="371" y="1243"/>
                  </a:lnTo>
                  <a:lnTo>
                    <a:pt x="374" y="1245"/>
                  </a:lnTo>
                  <a:lnTo>
                    <a:pt x="375" y="1245"/>
                  </a:lnTo>
                  <a:lnTo>
                    <a:pt x="377" y="1248"/>
                  </a:lnTo>
                  <a:lnTo>
                    <a:pt x="377" y="1250"/>
                  </a:lnTo>
                  <a:lnTo>
                    <a:pt x="378" y="1250"/>
                  </a:lnTo>
                  <a:lnTo>
                    <a:pt x="378" y="1252"/>
                  </a:lnTo>
                  <a:lnTo>
                    <a:pt x="378" y="1252"/>
                  </a:lnTo>
                  <a:lnTo>
                    <a:pt x="379" y="1256"/>
                  </a:lnTo>
                  <a:lnTo>
                    <a:pt x="379" y="1256"/>
                  </a:lnTo>
                  <a:lnTo>
                    <a:pt x="379" y="1257"/>
                  </a:lnTo>
                  <a:lnTo>
                    <a:pt x="382" y="1259"/>
                  </a:lnTo>
                  <a:lnTo>
                    <a:pt x="382" y="1261"/>
                  </a:lnTo>
                  <a:lnTo>
                    <a:pt x="382" y="1262"/>
                  </a:lnTo>
                  <a:lnTo>
                    <a:pt x="384" y="1263"/>
                  </a:lnTo>
                  <a:lnTo>
                    <a:pt x="385" y="1263"/>
                  </a:lnTo>
                  <a:lnTo>
                    <a:pt x="385" y="1264"/>
                  </a:lnTo>
                  <a:lnTo>
                    <a:pt x="387" y="1264"/>
                  </a:lnTo>
                  <a:lnTo>
                    <a:pt x="389" y="1266"/>
                  </a:lnTo>
                  <a:lnTo>
                    <a:pt x="392" y="1267"/>
                  </a:lnTo>
                  <a:lnTo>
                    <a:pt x="393" y="1268"/>
                  </a:lnTo>
                  <a:lnTo>
                    <a:pt x="394" y="1268"/>
                  </a:lnTo>
                  <a:lnTo>
                    <a:pt x="397" y="1270"/>
                  </a:lnTo>
                  <a:lnTo>
                    <a:pt x="398" y="1270"/>
                  </a:lnTo>
                  <a:lnTo>
                    <a:pt x="400" y="1271"/>
                  </a:lnTo>
                  <a:lnTo>
                    <a:pt x="401" y="1273"/>
                  </a:lnTo>
                  <a:lnTo>
                    <a:pt x="402" y="1275"/>
                  </a:lnTo>
                  <a:lnTo>
                    <a:pt x="402" y="1276"/>
                  </a:lnTo>
                  <a:lnTo>
                    <a:pt x="403" y="1276"/>
                  </a:lnTo>
                  <a:lnTo>
                    <a:pt x="403" y="1277"/>
                  </a:lnTo>
                  <a:lnTo>
                    <a:pt x="407" y="1280"/>
                  </a:lnTo>
                  <a:lnTo>
                    <a:pt x="407" y="1282"/>
                  </a:lnTo>
                  <a:lnTo>
                    <a:pt x="407" y="1282"/>
                  </a:lnTo>
                  <a:lnTo>
                    <a:pt x="407" y="1287"/>
                  </a:lnTo>
                  <a:lnTo>
                    <a:pt x="408" y="1289"/>
                  </a:lnTo>
                  <a:lnTo>
                    <a:pt x="409" y="1293"/>
                  </a:lnTo>
                  <a:lnTo>
                    <a:pt x="407" y="1296"/>
                  </a:lnTo>
                  <a:lnTo>
                    <a:pt x="407" y="1299"/>
                  </a:lnTo>
                  <a:lnTo>
                    <a:pt x="408" y="1301"/>
                  </a:lnTo>
                  <a:lnTo>
                    <a:pt x="408" y="1303"/>
                  </a:lnTo>
                  <a:lnTo>
                    <a:pt x="408" y="1303"/>
                  </a:lnTo>
                  <a:lnTo>
                    <a:pt x="408" y="1304"/>
                  </a:lnTo>
                  <a:lnTo>
                    <a:pt x="407" y="1305"/>
                  </a:lnTo>
                  <a:lnTo>
                    <a:pt x="406" y="1307"/>
                  </a:lnTo>
                  <a:lnTo>
                    <a:pt x="406" y="1308"/>
                  </a:lnTo>
                  <a:lnTo>
                    <a:pt x="405" y="1308"/>
                  </a:lnTo>
                  <a:lnTo>
                    <a:pt x="405" y="1311"/>
                  </a:lnTo>
                  <a:lnTo>
                    <a:pt x="405" y="1312"/>
                  </a:lnTo>
                  <a:lnTo>
                    <a:pt x="405" y="1313"/>
                  </a:lnTo>
                  <a:lnTo>
                    <a:pt x="404" y="1314"/>
                  </a:lnTo>
                  <a:lnTo>
                    <a:pt x="404" y="1315"/>
                  </a:lnTo>
                  <a:lnTo>
                    <a:pt x="403" y="1316"/>
                  </a:lnTo>
                  <a:lnTo>
                    <a:pt x="402" y="1318"/>
                  </a:lnTo>
                  <a:lnTo>
                    <a:pt x="401" y="1320"/>
                  </a:lnTo>
                  <a:lnTo>
                    <a:pt x="401" y="1325"/>
                  </a:lnTo>
                  <a:lnTo>
                    <a:pt x="400" y="1327"/>
                  </a:lnTo>
                  <a:lnTo>
                    <a:pt x="400" y="1334"/>
                  </a:lnTo>
                  <a:lnTo>
                    <a:pt x="400" y="1334"/>
                  </a:lnTo>
                  <a:lnTo>
                    <a:pt x="400" y="1336"/>
                  </a:lnTo>
                  <a:lnTo>
                    <a:pt x="399" y="1339"/>
                  </a:lnTo>
                  <a:lnTo>
                    <a:pt x="399" y="1340"/>
                  </a:lnTo>
                  <a:lnTo>
                    <a:pt x="397" y="1342"/>
                  </a:lnTo>
                  <a:lnTo>
                    <a:pt x="395" y="1345"/>
                  </a:lnTo>
                  <a:lnTo>
                    <a:pt x="395" y="1348"/>
                  </a:lnTo>
                  <a:lnTo>
                    <a:pt x="394" y="1349"/>
                  </a:lnTo>
                  <a:lnTo>
                    <a:pt x="394" y="1352"/>
                  </a:lnTo>
                  <a:lnTo>
                    <a:pt x="393" y="1353"/>
                  </a:lnTo>
                  <a:lnTo>
                    <a:pt x="393" y="1354"/>
                  </a:lnTo>
                  <a:lnTo>
                    <a:pt x="392" y="1356"/>
                  </a:lnTo>
                  <a:lnTo>
                    <a:pt x="392" y="1357"/>
                  </a:lnTo>
                  <a:lnTo>
                    <a:pt x="390" y="1359"/>
                  </a:lnTo>
                  <a:lnTo>
                    <a:pt x="390" y="1359"/>
                  </a:lnTo>
                  <a:lnTo>
                    <a:pt x="386" y="1363"/>
                  </a:lnTo>
                  <a:lnTo>
                    <a:pt x="386" y="1364"/>
                  </a:lnTo>
                  <a:lnTo>
                    <a:pt x="385" y="1368"/>
                  </a:lnTo>
                  <a:lnTo>
                    <a:pt x="382" y="1368"/>
                  </a:lnTo>
                  <a:lnTo>
                    <a:pt x="375" y="1374"/>
                  </a:lnTo>
                  <a:lnTo>
                    <a:pt x="375" y="1375"/>
                  </a:lnTo>
                  <a:lnTo>
                    <a:pt x="373" y="1377"/>
                  </a:lnTo>
                  <a:lnTo>
                    <a:pt x="372" y="1379"/>
                  </a:lnTo>
                  <a:lnTo>
                    <a:pt x="371" y="1381"/>
                  </a:lnTo>
                  <a:lnTo>
                    <a:pt x="370" y="1383"/>
                  </a:lnTo>
                  <a:lnTo>
                    <a:pt x="369" y="1385"/>
                  </a:lnTo>
                  <a:lnTo>
                    <a:pt x="369" y="1386"/>
                  </a:lnTo>
                  <a:lnTo>
                    <a:pt x="367" y="1390"/>
                  </a:lnTo>
                  <a:lnTo>
                    <a:pt x="364" y="1393"/>
                  </a:lnTo>
                  <a:lnTo>
                    <a:pt x="362" y="1394"/>
                  </a:lnTo>
                  <a:lnTo>
                    <a:pt x="360" y="1397"/>
                  </a:lnTo>
                  <a:lnTo>
                    <a:pt x="360" y="1398"/>
                  </a:lnTo>
                  <a:lnTo>
                    <a:pt x="357" y="1400"/>
                  </a:lnTo>
                  <a:lnTo>
                    <a:pt x="356" y="1400"/>
                  </a:lnTo>
                  <a:lnTo>
                    <a:pt x="354" y="1403"/>
                  </a:lnTo>
                  <a:lnTo>
                    <a:pt x="353" y="1404"/>
                  </a:lnTo>
                  <a:lnTo>
                    <a:pt x="351" y="1405"/>
                  </a:lnTo>
                  <a:lnTo>
                    <a:pt x="351" y="1406"/>
                  </a:lnTo>
                  <a:lnTo>
                    <a:pt x="351" y="1408"/>
                  </a:lnTo>
                  <a:lnTo>
                    <a:pt x="351" y="1409"/>
                  </a:lnTo>
                  <a:lnTo>
                    <a:pt x="350" y="1410"/>
                  </a:lnTo>
                  <a:lnTo>
                    <a:pt x="350" y="1412"/>
                  </a:lnTo>
                  <a:lnTo>
                    <a:pt x="347" y="1416"/>
                  </a:lnTo>
                  <a:lnTo>
                    <a:pt x="347" y="1417"/>
                  </a:lnTo>
                  <a:lnTo>
                    <a:pt x="347" y="1418"/>
                  </a:lnTo>
                  <a:lnTo>
                    <a:pt x="347" y="1419"/>
                  </a:lnTo>
                  <a:lnTo>
                    <a:pt x="346" y="1420"/>
                  </a:lnTo>
                  <a:lnTo>
                    <a:pt x="344" y="1420"/>
                  </a:lnTo>
                  <a:lnTo>
                    <a:pt x="344" y="1420"/>
                  </a:lnTo>
                  <a:lnTo>
                    <a:pt x="340" y="1420"/>
                  </a:lnTo>
                  <a:lnTo>
                    <a:pt x="339" y="1421"/>
                  </a:lnTo>
                  <a:lnTo>
                    <a:pt x="334" y="1421"/>
                  </a:lnTo>
                  <a:lnTo>
                    <a:pt x="333" y="1421"/>
                  </a:lnTo>
                  <a:lnTo>
                    <a:pt x="331" y="1423"/>
                  </a:lnTo>
                  <a:lnTo>
                    <a:pt x="330" y="1425"/>
                  </a:lnTo>
                  <a:lnTo>
                    <a:pt x="329" y="1426"/>
                  </a:lnTo>
                  <a:lnTo>
                    <a:pt x="328" y="1426"/>
                  </a:lnTo>
                  <a:lnTo>
                    <a:pt x="327" y="1427"/>
                  </a:lnTo>
                  <a:lnTo>
                    <a:pt x="327" y="1427"/>
                  </a:lnTo>
                  <a:lnTo>
                    <a:pt x="325" y="1429"/>
                  </a:lnTo>
                  <a:lnTo>
                    <a:pt x="323" y="1430"/>
                  </a:lnTo>
                  <a:lnTo>
                    <a:pt x="323" y="1432"/>
                  </a:lnTo>
                  <a:lnTo>
                    <a:pt x="321" y="1434"/>
                  </a:lnTo>
                  <a:lnTo>
                    <a:pt x="319" y="1435"/>
                  </a:lnTo>
                  <a:lnTo>
                    <a:pt x="317" y="1435"/>
                  </a:lnTo>
                  <a:lnTo>
                    <a:pt x="316" y="1436"/>
                  </a:lnTo>
                  <a:lnTo>
                    <a:pt x="315" y="1436"/>
                  </a:lnTo>
                  <a:lnTo>
                    <a:pt x="314" y="1435"/>
                  </a:lnTo>
                  <a:lnTo>
                    <a:pt x="317" y="1433"/>
                  </a:lnTo>
                  <a:lnTo>
                    <a:pt x="317" y="1432"/>
                  </a:lnTo>
                  <a:lnTo>
                    <a:pt x="316" y="1432"/>
                  </a:lnTo>
                  <a:lnTo>
                    <a:pt x="315" y="1433"/>
                  </a:lnTo>
                  <a:lnTo>
                    <a:pt x="314" y="1434"/>
                  </a:lnTo>
                  <a:lnTo>
                    <a:pt x="313" y="1434"/>
                  </a:lnTo>
                  <a:lnTo>
                    <a:pt x="312" y="1435"/>
                  </a:lnTo>
                  <a:lnTo>
                    <a:pt x="312" y="1436"/>
                  </a:lnTo>
                  <a:lnTo>
                    <a:pt x="312" y="1436"/>
                  </a:lnTo>
                  <a:lnTo>
                    <a:pt x="312" y="1438"/>
                  </a:lnTo>
                  <a:lnTo>
                    <a:pt x="310" y="1439"/>
                  </a:lnTo>
                  <a:lnTo>
                    <a:pt x="310" y="1439"/>
                  </a:lnTo>
                  <a:lnTo>
                    <a:pt x="307" y="1443"/>
                  </a:lnTo>
                  <a:lnTo>
                    <a:pt x="305" y="1447"/>
                  </a:lnTo>
                  <a:lnTo>
                    <a:pt x="304" y="1448"/>
                  </a:lnTo>
                  <a:lnTo>
                    <a:pt x="303" y="1448"/>
                  </a:lnTo>
                  <a:lnTo>
                    <a:pt x="303" y="1448"/>
                  </a:lnTo>
                  <a:lnTo>
                    <a:pt x="301" y="1448"/>
                  </a:lnTo>
                  <a:lnTo>
                    <a:pt x="301" y="1448"/>
                  </a:lnTo>
                  <a:lnTo>
                    <a:pt x="299" y="1448"/>
                  </a:lnTo>
                  <a:lnTo>
                    <a:pt x="298" y="1446"/>
                  </a:lnTo>
                  <a:lnTo>
                    <a:pt x="298" y="1445"/>
                  </a:lnTo>
                  <a:lnTo>
                    <a:pt x="296" y="1444"/>
                  </a:lnTo>
                  <a:lnTo>
                    <a:pt x="296" y="1443"/>
                  </a:lnTo>
                  <a:lnTo>
                    <a:pt x="298" y="1443"/>
                  </a:lnTo>
                  <a:lnTo>
                    <a:pt x="299" y="1444"/>
                  </a:lnTo>
                  <a:lnTo>
                    <a:pt x="302" y="1442"/>
                  </a:lnTo>
                  <a:lnTo>
                    <a:pt x="303" y="1441"/>
                  </a:lnTo>
                  <a:lnTo>
                    <a:pt x="303" y="1440"/>
                  </a:lnTo>
                  <a:lnTo>
                    <a:pt x="304" y="1440"/>
                  </a:lnTo>
                  <a:lnTo>
                    <a:pt x="305" y="1439"/>
                  </a:lnTo>
                  <a:lnTo>
                    <a:pt x="305" y="1438"/>
                  </a:lnTo>
                  <a:lnTo>
                    <a:pt x="304" y="1438"/>
                  </a:lnTo>
                  <a:lnTo>
                    <a:pt x="301" y="1440"/>
                  </a:lnTo>
                  <a:lnTo>
                    <a:pt x="299" y="1440"/>
                  </a:lnTo>
                  <a:lnTo>
                    <a:pt x="299" y="1440"/>
                  </a:lnTo>
                  <a:lnTo>
                    <a:pt x="301" y="1441"/>
                  </a:lnTo>
                  <a:lnTo>
                    <a:pt x="300" y="1442"/>
                  </a:lnTo>
                  <a:lnTo>
                    <a:pt x="296" y="1442"/>
                  </a:lnTo>
                  <a:lnTo>
                    <a:pt x="294" y="1444"/>
                  </a:lnTo>
                  <a:lnTo>
                    <a:pt x="292" y="1444"/>
                  </a:lnTo>
                  <a:lnTo>
                    <a:pt x="289" y="1439"/>
                  </a:lnTo>
                  <a:lnTo>
                    <a:pt x="288" y="1439"/>
                  </a:lnTo>
                  <a:lnTo>
                    <a:pt x="287" y="1440"/>
                  </a:lnTo>
                  <a:lnTo>
                    <a:pt x="285" y="1439"/>
                  </a:lnTo>
                  <a:lnTo>
                    <a:pt x="282" y="1438"/>
                  </a:lnTo>
                  <a:lnTo>
                    <a:pt x="282" y="1438"/>
                  </a:lnTo>
                  <a:lnTo>
                    <a:pt x="280" y="1438"/>
                  </a:lnTo>
                  <a:lnTo>
                    <a:pt x="280" y="1437"/>
                  </a:lnTo>
                  <a:lnTo>
                    <a:pt x="279" y="1437"/>
                  </a:lnTo>
                  <a:lnTo>
                    <a:pt x="278" y="1437"/>
                  </a:lnTo>
                  <a:lnTo>
                    <a:pt x="275" y="1437"/>
                  </a:lnTo>
                  <a:lnTo>
                    <a:pt x="275" y="1436"/>
                  </a:lnTo>
                  <a:lnTo>
                    <a:pt x="273" y="1436"/>
                  </a:lnTo>
                  <a:lnTo>
                    <a:pt x="272" y="1437"/>
                  </a:lnTo>
                  <a:lnTo>
                    <a:pt x="270" y="1437"/>
                  </a:lnTo>
                  <a:lnTo>
                    <a:pt x="270" y="1438"/>
                  </a:lnTo>
                  <a:lnTo>
                    <a:pt x="269" y="1438"/>
                  </a:lnTo>
                  <a:lnTo>
                    <a:pt x="266" y="1441"/>
                  </a:lnTo>
                  <a:lnTo>
                    <a:pt x="266" y="1442"/>
                  </a:lnTo>
                  <a:lnTo>
                    <a:pt x="263" y="1445"/>
                  </a:lnTo>
                  <a:lnTo>
                    <a:pt x="261" y="1446"/>
                  </a:lnTo>
                  <a:lnTo>
                    <a:pt x="260" y="1447"/>
                  </a:lnTo>
                  <a:lnTo>
                    <a:pt x="255" y="1447"/>
                  </a:lnTo>
                  <a:lnTo>
                    <a:pt x="254" y="1446"/>
                  </a:lnTo>
                  <a:lnTo>
                    <a:pt x="253" y="1446"/>
                  </a:lnTo>
                  <a:lnTo>
                    <a:pt x="253" y="1447"/>
                  </a:lnTo>
                  <a:lnTo>
                    <a:pt x="248" y="1447"/>
                  </a:lnTo>
                  <a:lnTo>
                    <a:pt x="245" y="1448"/>
                  </a:lnTo>
                  <a:lnTo>
                    <a:pt x="244" y="1449"/>
                  </a:lnTo>
                  <a:lnTo>
                    <a:pt x="240" y="1453"/>
                  </a:lnTo>
                  <a:lnTo>
                    <a:pt x="240" y="1452"/>
                  </a:lnTo>
                  <a:lnTo>
                    <a:pt x="238" y="1452"/>
                  </a:lnTo>
                  <a:lnTo>
                    <a:pt x="234" y="1450"/>
                  </a:lnTo>
                  <a:lnTo>
                    <a:pt x="232" y="1449"/>
                  </a:lnTo>
                  <a:lnTo>
                    <a:pt x="231" y="1448"/>
                  </a:lnTo>
                  <a:lnTo>
                    <a:pt x="229" y="1446"/>
                  </a:lnTo>
                  <a:lnTo>
                    <a:pt x="228" y="1446"/>
                  </a:lnTo>
                  <a:lnTo>
                    <a:pt x="227" y="1446"/>
                  </a:lnTo>
                  <a:lnTo>
                    <a:pt x="224" y="1445"/>
                  </a:lnTo>
                  <a:lnTo>
                    <a:pt x="221" y="1444"/>
                  </a:lnTo>
                  <a:lnTo>
                    <a:pt x="220" y="1443"/>
                  </a:lnTo>
                  <a:lnTo>
                    <a:pt x="220" y="1443"/>
                  </a:lnTo>
                  <a:lnTo>
                    <a:pt x="219" y="1442"/>
                  </a:lnTo>
                  <a:lnTo>
                    <a:pt x="218" y="1441"/>
                  </a:lnTo>
                  <a:lnTo>
                    <a:pt x="217" y="1439"/>
                  </a:lnTo>
                  <a:lnTo>
                    <a:pt x="214" y="1437"/>
                  </a:lnTo>
                  <a:lnTo>
                    <a:pt x="212" y="1436"/>
                  </a:lnTo>
                  <a:lnTo>
                    <a:pt x="204" y="1434"/>
                  </a:lnTo>
                  <a:lnTo>
                    <a:pt x="204" y="1433"/>
                  </a:lnTo>
                  <a:lnTo>
                    <a:pt x="203" y="1433"/>
                  </a:lnTo>
                  <a:lnTo>
                    <a:pt x="201" y="1431"/>
                  </a:lnTo>
                  <a:lnTo>
                    <a:pt x="197" y="1431"/>
                  </a:lnTo>
                  <a:lnTo>
                    <a:pt x="195" y="1430"/>
                  </a:lnTo>
                  <a:lnTo>
                    <a:pt x="195" y="1429"/>
                  </a:lnTo>
                  <a:lnTo>
                    <a:pt x="194" y="1428"/>
                  </a:lnTo>
                  <a:lnTo>
                    <a:pt x="193" y="1426"/>
                  </a:lnTo>
                  <a:lnTo>
                    <a:pt x="193" y="1424"/>
                  </a:lnTo>
                  <a:lnTo>
                    <a:pt x="192" y="1422"/>
                  </a:lnTo>
                  <a:lnTo>
                    <a:pt x="192" y="1421"/>
                  </a:lnTo>
                  <a:lnTo>
                    <a:pt x="191" y="1420"/>
                  </a:lnTo>
                  <a:lnTo>
                    <a:pt x="191" y="1418"/>
                  </a:lnTo>
                  <a:lnTo>
                    <a:pt x="190" y="1416"/>
                  </a:lnTo>
                  <a:lnTo>
                    <a:pt x="190" y="1414"/>
                  </a:lnTo>
                  <a:lnTo>
                    <a:pt x="188" y="1411"/>
                  </a:lnTo>
                  <a:lnTo>
                    <a:pt x="187" y="1408"/>
                  </a:lnTo>
                  <a:lnTo>
                    <a:pt x="186" y="1406"/>
                  </a:lnTo>
                  <a:lnTo>
                    <a:pt x="185" y="1405"/>
                  </a:lnTo>
                  <a:lnTo>
                    <a:pt x="185" y="1404"/>
                  </a:lnTo>
                  <a:lnTo>
                    <a:pt x="183" y="1402"/>
                  </a:lnTo>
                  <a:lnTo>
                    <a:pt x="182" y="1399"/>
                  </a:lnTo>
                  <a:lnTo>
                    <a:pt x="182" y="1398"/>
                  </a:lnTo>
                  <a:lnTo>
                    <a:pt x="181" y="1397"/>
                  </a:lnTo>
                  <a:lnTo>
                    <a:pt x="180" y="1397"/>
                  </a:lnTo>
                  <a:lnTo>
                    <a:pt x="178" y="1396"/>
                  </a:lnTo>
                  <a:lnTo>
                    <a:pt x="178" y="1394"/>
                  </a:lnTo>
                  <a:lnTo>
                    <a:pt x="177" y="1394"/>
                  </a:lnTo>
                  <a:lnTo>
                    <a:pt x="177" y="1390"/>
                  </a:lnTo>
                  <a:lnTo>
                    <a:pt x="177" y="1389"/>
                  </a:lnTo>
                  <a:lnTo>
                    <a:pt x="177" y="1387"/>
                  </a:lnTo>
                  <a:lnTo>
                    <a:pt x="177" y="1386"/>
                  </a:lnTo>
                  <a:lnTo>
                    <a:pt x="176" y="1383"/>
                  </a:lnTo>
                  <a:lnTo>
                    <a:pt x="172" y="1380"/>
                  </a:lnTo>
                  <a:lnTo>
                    <a:pt x="171" y="1377"/>
                  </a:lnTo>
                  <a:lnTo>
                    <a:pt x="171" y="1376"/>
                  </a:lnTo>
                  <a:lnTo>
                    <a:pt x="171" y="1375"/>
                  </a:lnTo>
                  <a:lnTo>
                    <a:pt x="171" y="1374"/>
                  </a:lnTo>
                  <a:lnTo>
                    <a:pt x="170" y="1373"/>
                  </a:lnTo>
                  <a:lnTo>
                    <a:pt x="170" y="1369"/>
                  </a:lnTo>
                  <a:lnTo>
                    <a:pt x="169" y="1369"/>
                  </a:lnTo>
                  <a:lnTo>
                    <a:pt x="169" y="1367"/>
                  </a:lnTo>
                  <a:lnTo>
                    <a:pt x="168" y="1363"/>
                  </a:lnTo>
                  <a:lnTo>
                    <a:pt x="167" y="1363"/>
                  </a:lnTo>
                  <a:lnTo>
                    <a:pt x="166" y="1361"/>
                  </a:lnTo>
                  <a:lnTo>
                    <a:pt x="166" y="1355"/>
                  </a:lnTo>
                  <a:lnTo>
                    <a:pt x="164" y="1352"/>
                  </a:lnTo>
                  <a:lnTo>
                    <a:pt x="164" y="1351"/>
                  </a:lnTo>
                  <a:lnTo>
                    <a:pt x="163" y="1349"/>
                  </a:lnTo>
                  <a:lnTo>
                    <a:pt x="161" y="1347"/>
                  </a:lnTo>
                  <a:lnTo>
                    <a:pt x="161" y="1344"/>
                  </a:lnTo>
                  <a:lnTo>
                    <a:pt x="160" y="1343"/>
                  </a:lnTo>
                  <a:lnTo>
                    <a:pt x="160" y="1340"/>
                  </a:lnTo>
                  <a:lnTo>
                    <a:pt x="160" y="1340"/>
                  </a:lnTo>
                  <a:lnTo>
                    <a:pt x="160" y="1339"/>
                  </a:lnTo>
                  <a:lnTo>
                    <a:pt x="157" y="1331"/>
                  </a:lnTo>
                  <a:lnTo>
                    <a:pt x="156" y="1331"/>
                  </a:lnTo>
                  <a:lnTo>
                    <a:pt x="156" y="1328"/>
                  </a:lnTo>
                  <a:lnTo>
                    <a:pt x="158" y="1325"/>
                  </a:lnTo>
                  <a:lnTo>
                    <a:pt x="159" y="1324"/>
                  </a:lnTo>
                  <a:lnTo>
                    <a:pt x="160" y="1322"/>
                  </a:lnTo>
                  <a:lnTo>
                    <a:pt x="160" y="1316"/>
                  </a:lnTo>
                  <a:lnTo>
                    <a:pt x="159" y="1315"/>
                  </a:lnTo>
                  <a:lnTo>
                    <a:pt x="159" y="1311"/>
                  </a:lnTo>
                  <a:lnTo>
                    <a:pt x="159" y="1311"/>
                  </a:lnTo>
                  <a:lnTo>
                    <a:pt x="159" y="1308"/>
                  </a:lnTo>
                  <a:lnTo>
                    <a:pt x="158" y="1306"/>
                  </a:lnTo>
                  <a:lnTo>
                    <a:pt x="158" y="1304"/>
                  </a:lnTo>
                  <a:lnTo>
                    <a:pt x="157" y="1303"/>
                  </a:lnTo>
                  <a:lnTo>
                    <a:pt x="157" y="1301"/>
                  </a:lnTo>
                  <a:lnTo>
                    <a:pt x="158" y="1301"/>
                  </a:lnTo>
                  <a:lnTo>
                    <a:pt x="158" y="1299"/>
                  </a:lnTo>
                  <a:lnTo>
                    <a:pt x="159" y="1297"/>
                  </a:lnTo>
                  <a:lnTo>
                    <a:pt x="159" y="1294"/>
                  </a:lnTo>
                  <a:lnTo>
                    <a:pt x="158" y="1294"/>
                  </a:lnTo>
                  <a:lnTo>
                    <a:pt x="158" y="1293"/>
                  </a:lnTo>
                  <a:lnTo>
                    <a:pt x="154" y="1288"/>
                  </a:lnTo>
                  <a:lnTo>
                    <a:pt x="154" y="1288"/>
                  </a:lnTo>
                  <a:lnTo>
                    <a:pt x="153" y="1287"/>
                  </a:lnTo>
                  <a:lnTo>
                    <a:pt x="150" y="1285"/>
                  </a:lnTo>
                  <a:lnTo>
                    <a:pt x="149" y="1285"/>
                  </a:lnTo>
                  <a:lnTo>
                    <a:pt x="148" y="1285"/>
                  </a:lnTo>
                  <a:lnTo>
                    <a:pt x="147" y="1285"/>
                  </a:lnTo>
                  <a:lnTo>
                    <a:pt x="146" y="1284"/>
                  </a:lnTo>
                  <a:lnTo>
                    <a:pt x="144" y="1284"/>
                  </a:lnTo>
                  <a:lnTo>
                    <a:pt x="144" y="1284"/>
                  </a:lnTo>
                  <a:lnTo>
                    <a:pt x="140" y="1284"/>
                  </a:lnTo>
                  <a:lnTo>
                    <a:pt x="139" y="1283"/>
                  </a:lnTo>
                  <a:lnTo>
                    <a:pt x="140" y="1282"/>
                  </a:lnTo>
                  <a:lnTo>
                    <a:pt x="143" y="1281"/>
                  </a:lnTo>
                  <a:lnTo>
                    <a:pt x="144" y="1281"/>
                  </a:lnTo>
                  <a:lnTo>
                    <a:pt x="145" y="1279"/>
                  </a:lnTo>
                  <a:lnTo>
                    <a:pt x="145" y="1278"/>
                  </a:lnTo>
                  <a:lnTo>
                    <a:pt x="146" y="1277"/>
                  </a:lnTo>
                  <a:lnTo>
                    <a:pt x="145" y="1276"/>
                  </a:lnTo>
                  <a:lnTo>
                    <a:pt x="145" y="1276"/>
                  </a:lnTo>
                  <a:lnTo>
                    <a:pt x="144" y="1278"/>
                  </a:lnTo>
                  <a:lnTo>
                    <a:pt x="143" y="1280"/>
                  </a:lnTo>
                  <a:lnTo>
                    <a:pt x="142" y="1280"/>
                  </a:lnTo>
                  <a:lnTo>
                    <a:pt x="139" y="1282"/>
                  </a:lnTo>
                  <a:lnTo>
                    <a:pt x="137" y="1282"/>
                  </a:lnTo>
                  <a:lnTo>
                    <a:pt x="134" y="1281"/>
                  </a:lnTo>
                  <a:lnTo>
                    <a:pt x="134" y="1280"/>
                  </a:lnTo>
                  <a:lnTo>
                    <a:pt x="134" y="1280"/>
                  </a:lnTo>
                  <a:lnTo>
                    <a:pt x="130" y="1276"/>
                  </a:lnTo>
                  <a:lnTo>
                    <a:pt x="130" y="1276"/>
                  </a:lnTo>
                  <a:lnTo>
                    <a:pt x="127" y="1273"/>
                  </a:lnTo>
                  <a:lnTo>
                    <a:pt x="126" y="1273"/>
                  </a:lnTo>
                  <a:lnTo>
                    <a:pt x="124" y="1271"/>
                  </a:lnTo>
                  <a:lnTo>
                    <a:pt x="123" y="1271"/>
                  </a:lnTo>
                  <a:lnTo>
                    <a:pt x="121" y="1270"/>
                  </a:lnTo>
                  <a:lnTo>
                    <a:pt x="117" y="1269"/>
                  </a:lnTo>
                  <a:lnTo>
                    <a:pt x="117" y="1269"/>
                  </a:lnTo>
                  <a:lnTo>
                    <a:pt x="115" y="1269"/>
                  </a:lnTo>
                  <a:lnTo>
                    <a:pt x="113" y="1268"/>
                  </a:lnTo>
                  <a:lnTo>
                    <a:pt x="111" y="1268"/>
                  </a:lnTo>
                  <a:lnTo>
                    <a:pt x="108" y="1266"/>
                  </a:lnTo>
                  <a:lnTo>
                    <a:pt x="107" y="1266"/>
                  </a:lnTo>
                  <a:lnTo>
                    <a:pt x="105" y="1265"/>
                  </a:lnTo>
                  <a:lnTo>
                    <a:pt x="104" y="1265"/>
                  </a:lnTo>
                  <a:lnTo>
                    <a:pt x="103" y="1265"/>
                  </a:lnTo>
                  <a:lnTo>
                    <a:pt x="101" y="1264"/>
                  </a:lnTo>
                  <a:lnTo>
                    <a:pt x="100" y="1265"/>
                  </a:lnTo>
                  <a:lnTo>
                    <a:pt x="97" y="1265"/>
                  </a:lnTo>
                  <a:lnTo>
                    <a:pt x="97" y="1266"/>
                  </a:lnTo>
                  <a:lnTo>
                    <a:pt x="96" y="1265"/>
                  </a:lnTo>
                  <a:lnTo>
                    <a:pt x="93" y="1265"/>
                  </a:lnTo>
                  <a:lnTo>
                    <a:pt x="93" y="1265"/>
                  </a:lnTo>
                  <a:lnTo>
                    <a:pt x="89" y="1265"/>
                  </a:lnTo>
                  <a:lnTo>
                    <a:pt x="86" y="1264"/>
                  </a:lnTo>
                  <a:lnTo>
                    <a:pt x="84" y="1262"/>
                  </a:lnTo>
                  <a:lnTo>
                    <a:pt x="83" y="1262"/>
                  </a:lnTo>
                  <a:lnTo>
                    <a:pt x="82" y="1262"/>
                  </a:lnTo>
                  <a:lnTo>
                    <a:pt x="80" y="1262"/>
                  </a:lnTo>
                  <a:lnTo>
                    <a:pt x="80" y="1262"/>
                  </a:lnTo>
                  <a:lnTo>
                    <a:pt x="79" y="1262"/>
                  </a:lnTo>
                  <a:lnTo>
                    <a:pt x="76" y="1261"/>
                  </a:lnTo>
                  <a:lnTo>
                    <a:pt x="74" y="1261"/>
                  </a:lnTo>
                  <a:lnTo>
                    <a:pt x="74" y="1260"/>
                  </a:lnTo>
                  <a:lnTo>
                    <a:pt x="73" y="1260"/>
                  </a:lnTo>
                  <a:lnTo>
                    <a:pt x="71" y="1259"/>
                  </a:lnTo>
                  <a:lnTo>
                    <a:pt x="70" y="1258"/>
                  </a:lnTo>
                  <a:lnTo>
                    <a:pt x="66" y="1258"/>
                  </a:lnTo>
                  <a:lnTo>
                    <a:pt x="64" y="1260"/>
                  </a:lnTo>
                  <a:lnTo>
                    <a:pt x="59" y="1260"/>
                  </a:lnTo>
                  <a:lnTo>
                    <a:pt x="57" y="1259"/>
                  </a:lnTo>
                  <a:lnTo>
                    <a:pt x="56" y="1259"/>
                  </a:lnTo>
                  <a:lnTo>
                    <a:pt x="56" y="1258"/>
                  </a:lnTo>
                  <a:lnTo>
                    <a:pt x="54" y="1258"/>
                  </a:lnTo>
                  <a:lnTo>
                    <a:pt x="53" y="1257"/>
                  </a:lnTo>
                  <a:lnTo>
                    <a:pt x="48" y="1257"/>
                  </a:lnTo>
                  <a:lnTo>
                    <a:pt x="48" y="1257"/>
                  </a:lnTo>
                  <a:lnTo>
                    <a:pt x="47" y="1257"/>
                  </a:lnTo>
                  <a:lnTo>
                    <a:pt x="46" y="1258"/>
                  </a:lnTo>
                  <a:lnTo>
                    <a:pt x="45" y="1258"/>
                  </a:lnTo>
                  <a:lnTo>
                    <a:pt x="43" y="1257"/>
                  </a:lnTo>
                  <a:lnTo>
                    <a:pt x="42" y="1254"/>
                  </a:lnTo>
                  <a:lnTo>
                    <a:pt x="41" y="1254"/>
                  </a:lnTo>
                  <a:lnTo>
                    <a:pt x="38" y="1251"/>
                  </a:lnTo>
                  <a:lnTo>
                    <a:pt x="37" y="1250"/>
                  </a:lnTo>
                  <a:lnTo>
                    <a:pt x="34" y="1248"/>
                  </a:lnTo>
                  <a:lnTo>
                    <a:pt x="32" y="1247"/>
                  </a:lnTo>
                  <a:lnTo>
                    <a:pt x="32" y="1246"/>
                  </a:lnTo>
                  <a:lnTo>
                    <a:pt x="30" y="1245"/>
                  </a:lnTo>
                  <a:lnTo>
                    <a:pt x="28" y="1245"/>
                  </a:lnTo>
                  <a:lnTo>
                    <a:pt x="26" y="1244"/>
                  </a:lnTo>
                  <a:lnTo>
                    <a:pt x="25" y="1244"/>
                  </a:lnTo>
                  <a:lnTo>
                    <a:pt x="23" y="1242"/>
                  </a:lnTo>
                  <a:lnTo>
                    <a:pt x="22" y="1239"/>
                  </a:lnTo>
                  <a:lnTo>
                    <a:pt x="19" y="1237"/>
                  </a:lnTo>
                  <a:lnTo>
                    <a:pt x="19" y="1236"/>
                  </a:lnTo>
                  <a:lnTo>
                    <a:pt x="17" y="1233"/>
                  </a:lnTo>
                  <a:lnTo>
                    <a:pt x="14" y="1234"/>
                  </a:lnTo>
                  <a:lnTo>
                    <a:pt x="13" y="1233"/>
                  </a:lnTo>
                  <a:lnTo>
                    <a:pt x="12" y="1234"/>
                  </a:lnTo>
                  <a:lnTo>
                    <a:pt x="9" y="1235"/>
                  </a:lnTo>
                  <a:lnTo>
                    <a:pt x="7" y="1234"/>
                  </a:lnTo>
                  <a:lnTo>
                    <a:pt x="7" y="1232"/>
                  </a:lnTo>
                  <a:lnTo>
                    <a:pt x="6" y="1232"/>
                  </a:lnTo>
                  <a:lnTo>
                    <a:pt x="3" y="1229"/>
                  </a:lnTo>
                  <a:lnTo>
                    <a:pt x="3" y="1228"/>
                  </a:lnTo>
                  <a:lnTo>
                    <a:pt x="1" y="1228"/>
                  </a:lnTo>
                  <a:lnTo>
                    <a:pt x="0" y="1227"/>
                  </a:lnTo>
                  <a:lnTo>
                    <a:pt x="0" y="1226"/>
                  </a:lnTo>
                  <a:lnTo>
                    <a:pt x="11" y="1214"/>
                  </a:lnTo>
                  <a:lnTo>
                    <a:pt x="18" y="1207"/>
                  </a:lnTo>
                  <a:lnTo>
                    <a:pt x="33" y="1184"/>
                  </a:lnTo>
                  <a:lnTo>
                    <a:pt x="35" y="1187"/>
                  </a:lnTo>
                  <a:lnTo>
                    <a:pt x="47" y="1169"/>
                  </a:lnTo>
                  <a:lnTo>
                    <a:pt x="58" y="1152"/>
                  </a:lnTo>
                  <a:lnTo>
                    <a:pt x="64" y="1146"/>
                  </a:lnTo>
                  <a:lnTo>
                    <a:pt x="71" y="1136"/>
                  </a:lnTo>
                  <a:lnTo>
                    <a:pt x="81" y="1123"/>
                  </a:lnTo>
                  <a:lnTo>
                    <a:pt x="90" y="1112"/>
                  </a:lnTo>
                  <a:lnTo>
                    <a:pt x="99" y="1102"/>
                  </a:lnTo>
                  <a:lnTo>
                    <a:pt x="104" y="1095"/>
                  </a:lnTo>
                  <a:lnTo>
                    <a:pt x="110" y="1088"/>
                  </a:lnTo>
                  <a:lnTo>
                    <a:pt x="136" y="1057"/>
                  </a:lnTo>
                  <a:lnTo>
                    <a:pt x="145" y="1039"/>
                  </a:lnTo>
                  <a:lnTo>
                    <a:pt x="163" y="1019"/>
                  </a:lnTo>
                  <a:lnTo>
                    <a:pt x="181" y="1001"/>
                  </a:lnTo>
                  <a:lnTo>
                    <a:pt x="186" y="994"/>
                  </a:lnTo>
                  <a:lnTo>
                    <a:pt x="189" y="990"/>
                  </a:lnTo>
                  <a:lnTo>
                    <a:pt x="193" y="986"/>
                  </a:lnTo>
                  <a:lnTo>
                    <a:pt x="197" y="980"/>
                  </a:lnTo>
                  <a:lnTo>
                    <a:pt x="207" y="969"/>
                  </a:lnTo>
                  <a:lnTo>
                    <a:pt x="213" y="957"/>
                  </a:lnTo>
                  <a:lnTo>
                    <a:pt x="219" y="942"/>
                  </a:lnTo>
                  <a:lnTo>
                    <a:pt x="225" y="934"/>
                  </a:lnTo>
                  <a:lnTo>
                    <a:pt x="230" y="927"/>
                  </a:lnTo>
                  <a:lnTo>
                    <a:pt x="235" y="915"/>
                  </a:lnTo>
                  <a:lnTo>
                    <a:pt x="242" y="909"/>
                  </a:lnTo>
                  <a:lnTo>
                    <a:pt x="247" y="899"/>
                  </a:lnTo>
                  <a:lnTo>
                    <a:pt x="252" y="893"/>
                  </a:lnTo>
                  <a:lnTo>
                    <a:pt x="253" y="889"/>
                  </a:lnTo>
                  <a:lnTo>
                    <a:pt x="255" y="886"/>
                  </a:lnTo>
                  <a:lnTo>
                    <a:pt x="258" y="883"/>
                  </a:lnTo>
                  <a:lnTo>
                    <a:pt x="261" y="879"/>
                  </a:lnTo>
                  <a:lnTo>
                    <a:pt x="264" y="875"/>
                  </a:lnTo>
                  <a:lnTo>
                    <a:pt x="267" y="871"/>
                  </a:lnTo>
                  <a:lnTo>
                    <a:pt x="269" y="867"/>
                  </a:lnTo>
                  <a:lnTo>
                    <a:pt x="272" y="863"/>
                  </a:lnTo>
                  <a:lnTo>
                    <a:pt x="276" y="859"/>
                  </a:lnTo>
                  <a:lnTo>
                    <a:pt x="278" y="851"/>
                  </a:lnTo>
                  <a:lnTo>
                    <a:pt x="279" y="846"/>
                  </a:lnTo>
                  <a:lnTo>
                    <a:pt x="281" y="843"/>
                  </a:lnTo>
                  <a:lnTo>
                    <a:pt x="286" y="834"/>
                  </a:lnTo>
                  <a:lnTo>
                    <a:pt x="289" y="828"/>
                  </a:lnTo>
                  <a:lnTo>
                    <a:pt x="293" y="821"/>
                  </a:lnTo>
                  <a:lnTo>
                    <a:pt x="298" y="812"/>
                  </a:lnTo>
                  <a:lnTo>
                    <a:pt x="300" y="807"/>
                  </a:lnTo>
                  <a:lnTo>
                    <a:pt x="306" y="800"/>
                  </a:lnTo>
                  <a:lnTo>
                    <a:pt x="314" y="787"/>
                  </a:lnTo>
                  <a:lnTo>
                    <a:pt x="318" y="780"/>
                  </a:lnTo>
                  <a:lnTo>
                    <a:pt x="322" y="774"/>
                  </a:lnTo>
                  <a:lnTo>
                    <a:pt x="325" y="768"/>
                  </a:lnTo>
                  <a:lnTo>
                    <a:pt x="327" y="761"/>
                  </a:lnTo>
                  <a:lnTo>
                    <a:pt x="330" y="756"/>
                  </a:lnTo>
                  <a:lnTo>
                    <a:pt x="333" y="751"/>
                  </a:lnTo>
                  <a:lnTo>
                    <a:pt x="332" y="746"/>
                  </a:lnTo>
                  <a:lnTo>
                    <a:pt x="332" y="740"/>
                  </a:lnTo>
                  <a:lnTo>
                    <a:pt x="331" y="733"/>
                  </a:lnTo>
                  <a:lnTo>
                    <a:pt x="329" y="730"/>
                  </a:lnTo>
                  <a:lnTo>
                    <a:pt x="325" y="724"/>
                  </a:lnTo>
                  <a:lnTo>
                    <a:pt x="323" y="718"/>
                  </a:lnTo>
                  <a:lnTo>
                    <a:pt x="320" y="713"/>
                  </a:lnTo>
                  <a:lnTo>
                    <a:pt x="315" y="707"/>
                  </a:lnTo>
                  <a:lnTo>
                    <a:pt x="314" y="696"/>
                  </a:lnTo>
                  <a:lnTo>
                    <a:pt x="314" y="694"/>
                  </a:lnTo>
                  <a:lnTo>
                    <a:pt x="314" y="684"/>
                  </a:lnTo>
                  <a:lnTo>
                    <a:pt x="313" y="681"/>
                  </a:lnTo>
                  <a:lnTo>
                    <a:pt x="311" y="675"/>
                  </a:lnTo>
                  <a:lnTo>
                    <a:pt x="316" y="671"/>
                  </a:lnTo>
                  <a:lnTo>
                    <a:pt x="325" y="669"/>
                  </a:lnTo>
                  <a:lnTo>
                    <a:pt x="330" y="668"/>
                  </a:lnTo>
                  <a:lnTo>
                    <a:pt x="338" y="667"/>
                  </a:lnTo>
                  <a:lnTo>
                    <a:pt x="347" y="667"/>
                  </a:lnTo>
                  <a:lnTo>
                    <a:pt x="354" y="668"/>
                  </a:lnTo>
                  <a:lnTo>
                    <a:pt x="360" y="670"/>
                  </a:lnTo>
                  <a:lnTo>
                    <a:pt x="373" y="672"/>
                  </a:lnTo>
                  <a:lnTo>
                    <a:pt x="381" y="674"/>
                  </a:lnTo>
                  <a:lnTo>
                    <a:pt x="388" y="676"/>
                  </a:lnTo>
                  <a:lnTo>
                    <a:pt x="397" y="678"/>
                  </a:lnTo>
                  <a:lnTo>
                    <a:pt x="417" y="698"/>
                  </a:lnTo>
                  <a:lnTo>
                    <a:pt x="416" y="698"/>
                  </a:lnTo>
                  <a:lnTo>
                    <a:pt x="416" y="700"/>
                  </a:lnTo>
                  <a:lnTo>
                    <a:pt x="415" y="702"/>
                  </a:lnTo>
                  <a:lnTo>
                    <a:pt x="415" y="704"/>
                  </a:lnTo>
                  <a:lnTo>
                    <a:pt x="415" y="704"/>
                  </a:lnTo>
                  <a:lnTo>
                    <a:pt x="415" y="711"/>
                  </a:lnTo>
                  <a:lnTo>
                    <a:pt x="415" y="711"/>
                  </a:lnTo>
                  <a:lnTo>
                    <a:pt x="416" y="714"/>
                  </a:lnTo>
                  <a:lnTo>
                    <a:pt x="417" y="716"/>
                  </a:lnTo>
                  <a:lnTo>
                    <a:pt x="417" y="719"/>
                  </a:lnTo>
                  <a:lnTo>
                    <a:pt x="416" y="721"/>
                  </a:lnTo>
                  <a:lnTo>
                    <a:pt x="416" y="724"/>
                  </a:lnTo>
                  <a:lnTo>
                    <a:pt x="417" y="724"/>
                  </a:lnTo>
                  <a:lnTo>
                    <a:pt x="417" y="727"/>
                  </a:lnTo>
                  <a:lnTo>
                    <a:pt x="418" y="728"/>
                  </a:lnTo>
                  <a:lnTo>
                    <a:pt x="418" y="730"/>
                  </a:lnTo>
                  <a:lnTo>
                    <a:pt x="416" y="732"/>
                  </a:lnTo>
                  <a:lnTo>
                    <a:pt x="416" y="734"/>
                  </a:lnTo>
                  <a:lnTo>
                    <a:pt x="417" y="735"/>
                  </a:lnTo>
                  <a:lnTo>
                    <a:pt x="417" y="737"/>
                  </a:lnTo>
                  <a:lnTo>
                    <a:pt x="417" y="738"/>
                  </a:lnTo>
                  <a:lnTo>
                    <a:pt x="417" y="742"/>
                  </a:lnTo>
                  <a:lnTo>
                    <a:pt x="418" y="743"/>
                  </a:lnTo>
                  <a:lnTo>
                    <a:pt x="418" y="744"/>
                  </a:lnTo>
                  <a:lnTo>
                    <a:pt x="417" y="744"/>
                  </a:lnTo>
                  <a:lnTo>
                    <a:pt x="417" y="745"/>
                  </a:lnTo>
                  <a:lnTo>
                    <a:pt x="418" y="746"/>
                  </a:lnTo>
                  <a:lnTo>
                    <a:pt x="415" y="748"/>
                  </a:lnTo>
                  <a:lnTo>
                    <a:pt x="416" y="751"/>
                  </a:lnTo>
                  <a:lnTo>
                    <a:pt x="416" y="751"/>
                  </a:lnTo>
                  <a:lnTo>
                    <a:pt x="415" y="753"/>
                  </a:lnTo>
                  <a:lnTo>
                    <a:pt x="415" y="755"/>
                  </a:lnTo>
                  <a:lnTo>
                    <a:pt x="415" y="755"/>
                  </a:lnTo>
                  <a:lnTo>
                    <a:pt x="415" y="755"/>
                  </a:lnTo>
                  <a:lnTo>
                    <a:pt x="415" y="759"/>
                  </a:lnTo>
                  <a:lnTo>
                    <a:pt x="414" y="760"/>
                  </a:lnTo>
                  <a:lnTo>
                    <a:pt x="414" y="761"/>
                  </a:lnTo>
                  <a:lnTo>
                    <a:pt x="413" y="762"/>
                  </a:lnTo>
                  <a:lnTo>
                    <a:pt x="413" y="763"/>
                  </a:lnTo>
                  <a:lnTo>
                    <a:pt x="412" y="764"/>
                  </a:lnTo>
                  <a:lnTo>
                    <a:pt x="411" y="765"/>
                  </a:lnTo>
                  <a:lnTo>
                    <a:pt x="411" y="769"/>
                  </a:lnTo>
                  <a:lnTo>
                    <a:pt x="409" y="773"/>
                  </a:lnTo>
                  <a:lnTo>
                    <a:pt x="408" y="774"/>
                  </a:lnTo>
                  <a:lnTo>
                    <a:pt x="407" y="774"/>
                  </a:lnTo>
                  <a:lnTo>
                    <a:pt x="404" y="776"/>
                  </a:lnTo>
                  <a:lnTo>
                    <a:pt x="402" y="778"/>
                  </a:lnTo>
                  <a:lnTo>
                    <a:pt x="402" y="784"/>
                  </a:lnTo>
                  <a:lnTo>
                    <a:pt x="401" y="785"/>
                  </a:lnTo>
                  <a:lnTo>
                    <a:pt x="401" y="789"/>
                  </a:lnTo>
                  <a:lnTo>
                    <a:pt x="399" y="792"/>
                  </a:lnTo>
                  <a:lnTo>
                    <a:pt x="399" y="794"/>
                  </a:lnTo>
                  <a:lnTo>
                    <a:pt x="398" y="795"/>
                  </a:lnTo>
                  <a:lnTo>
                    <a:pt x="398" y="795"/>
                  </a:lnTo>
                  <a:lnTo>
                    <a:pt x="396" y="797"/>
                  </a:lnTo>
                  <a:lnTo>
                    <a:pt x="394" y="797"/>
                  </a:lnTo>
                  <a:lnTo>
                    <a:pt x="393" y="798"/>
                  </a:lnTo>
                  <a:lnTo>
                    <a:pt x="392" y="799"/>
                  </a:lnTo>
                  <a:lnTo>
                    <a:pt x="392" y="804"/>
                  </a:lnTo>
                  <a:lnTo>
                    <a:pt x="390" y="805"/>
                  </a:lnTo>
                  <a:lnTo>
                    <a:pt x="390" y="806"/>
                  </a:lnTo>
                  <a:lnTo>
                    <a:pt x="390" y="807"/>
                  </a:lnTo>
                  <a:lnTo>
                    <a:pt x="390" y="810"/>
                  </a:lnTo>
                  <a:lnTo>
                    <a:pt x="390" y="810"/>
                  </a:lnTo>
                  <a:lnTo>
                    <a:pt x="390" y="813"/>
                  </a:lnTo>
                  <a:lnTo>
                    <a:pt x="389" y="813"/>
                  </a:lnTo>
                  <a:lnTo>
                    <a:pt x="389" y="816"/>
                  </a:lnTo>
                  <a:lnTo>
                    <a:pt x="389" y="817"/>
                  </a:lnTo>
                  <a:lnTo>
                    <a:pt x="389" y="820"/>
                  </a:lnTo>
                  <a:lnTo>
                    <a:pt x="389" y="821"/>
                  </a:lnTo>
                  <a:lnTo>
                    <a:pt x="389" y="824"/>
                  </a:lnTo>
                  <a:lnTo>
                    <a:pt x="389" y="825"/>
                  </a:lnTo>
                  <a:lnTo>
                    <a:pt x="390" y="826"/>
                  </a:lnTo>
                  <a:lnTo>
                    <a:pt x="390" y="827"/>
                  </a:lnTo>
                  <a:lnTo>
                    <a:pt x="390" y="827"/>
                  </a:lnTo>
                  <a:lnTo>
                    <a:pt x="390" y="830"/>
                  </a:lnTo>
                  <a:lnTo>
                    <a:pt x="387" y="833"/>
                  </a:lnTo>
                  <a:lnTo>
                    <a:pt x="387" y="834"/>
                  </a:lnTo>
                  <a:lnTo>
                    <a:pt x="386" y="835"/>
                  </a:lnTo>
                  <a:lnTo>
                    <a:pt x="382" y="840"/>
                  </a:lnTo>
                  <a:lnTo>
                    <a:pt x="382" y="843"/>
                  </a:lnTo>
                  <a:lnTo>
                    <a:pt x="380" y="847"/>
                  </a:lnTo>
                  <a:lnTo>
                    <a:pt x="380" y="848"/>
                  </a:lnTo>
                  <a:lnTo>
                    <a:pt x="380" y="849"/>
                  </a:lnTo>
                  <a:lnTo>
                    <a:pt x="380" y="850"/>
                  </a:lnTo>
                  <a:lnTo>
                    <a:pt x="379" y="853"/>
                  </a:lnTo>
                  <a:lnTo>
                    <a:pt x="378" y="854"/>
                  </a:lnTo>
                  <a:lnTo>
                    <a:pt x="378" y="855"/>
                  </a:lnTo>
                  <a:lnTo>
                    <a:pt x="377" y="855"/>
                  </a:lnTo>
                  <a:lnTo>
                    <a:pt x="377" y="856"/>
                  </a:lnTo>
                  <a:lnTo>
                    <a:pt x="376" y="857"/>
                  </a:lnTo>
                  <a:lnTo>
                    <a:pt x="376" y="859"/>
                  </a:lnTo>
                  <a:lnTo>
                    <a:pt x="374" y="861"/>
                  </a:lnTo>
                  <a:lnTo>
                    <a:pt x="373" y="862"/>
                  </a:lnTo>
                  <a:lnTo>
                    <a:pt x="373" y="863"/>
                  </a:lnTo>
                  <a:lnTo>
                    <a:pt x="372" y="866"/>
                  </a:lnTo>
                  <a:lnTo>
                    <a:pt x="371" y="868"/>
                  </a:lnTo>
                  <a:lnTo>
                    <a:pt x="371" y="869"/>
                  </a:lnTo>
                  <a:lnTo>
                    <a:pt x="371" y="869"/>
                  </a:lnTo>
                  <a:lnTo>
                    <a:pt x="371" y="871"/>
                  </a:lnTo>
                  <a:lnTo>
                    <a:pt x="370" y="872"/>
                  </a:lnTo>
                  <a:lnTo>
                    <a:pt x="370" y="873"/>
                  </a:lnTo>
                  <a:lnTo>
                    <a:pt x="368" y="875"/>
                  </a:lnTo>
                  <a:lnTo>
                    <a:pt x="368" y="877"/>
                  </a:lnTo>
                  <a:lnTo>
                    <a:pt x="365" y="878"/>
                  </a:lnTo>
                  <a:lnTo>
                    <a:pt x="365" y="880"/>
                  </a:lnTo>
                  <a:lnTo>
                    <a:pt x="364" y="881"/>
                  </a:lnTo>
                  <a:lnTo>
                    <a:pt x="364" y="884"/>
                  </a:lnTo>
                  <a:lnTo>
                    <a:pt x="363" y="885"/>
                  </a:lnTo>
                  <a:lnTo>
                    <a:pt x="363" y="888"/>
                  </a:lnTo>
                  <a:lnTo>
                    <a:pt x="362" y="888"/>
                  </a:lnTo>
                  <a:lnTo>
                    <a:pt x="363" y="890"/>
                  </a:lnTo>
                  <a:lnTo>
                    <a:pt x="361" y="891"/>
                  </a:lnTo>
                  <a:lnTo>
                    <a:pt x="361" y="892"/>
                  </a:lnTo>
                  <a:lnTo>
                    <a:pt x="360" y="892"/>
                  </a:lnTo>
                  <a:lnTo>
                    <a:pt x="359" y="894"/>
                  </a:lnTo>
                  <a:lnTo>
                    <a:pt x="359" y="897"/>
                  </a:lnTo>
                  <a:lnTo>
                    <a:pt x="358" y="898"/>
                  </a:lnTo>
                  <a:lnTo>
                    <a:pt x="359" y="899"/>
                  </a:lnTo>
                  <a:lnTo>
                    <a:pt x="359" y="902"/>
                  </a:lnTo>
                  <a:lnTo>
                    <a:pt x="359" y="903"/>
                  </a:lnTo>
                  <a:lnTo>
                    <a:pt x="354" y="905"/>
                  </a:lnTo>
                  <a:lnTo>
                    <a:pt x="353" y="905"/>
                  </a:lnTo>
                  <a:lnTo>
                    <a:pt x="351" y="908"/>
                  </a:lnTo>
                  <a:lnTo>
                    <a:pt x="349" y="910"/>
                  </a:lnTo>
                  <a:lnTo>
                    <a:pt x="347" y="913"/>
                  </a:lnTo>
                  <a:lnTo>
                    <a:pt x="345" y="918"/>
                  </a:lnTo>
                  <a:lnTo>
                    <a:pt x="342" y="922"/>
                  </a:lnTo>
                  <a:lnTo>
                    <a:pt x="341" y="922"/>
                  </a:lnTo>
                  <a:lnTo>
                    <a:pt x="340" y="922"/>
                  </a:lnTo>
                  <a:lnTo>
                    <a:pt x="339" y="924"/>
                  </a:lnTo>
                  <a:lnTo>
                    <a:pt x="338" y="926"/>
                  </a:lnTo>
                  <a:lnTo>
                    <a:pt x="338" y="927"/>
                  </a:lnTo>
                  <a:lnTo>
                    <a:pt x="337" y="928"/>
                  </a:lnTo>
                  <a:lnTo>
                    <a:pt x="335" y="929"/>
                  </a:lnTo>
                  <a:lnTo>
                    <a:pt x="335" y="933"/>
                  </a:lnTo>
                  <a:lnTo>
                    <a:pt x="334" y="935"/>
                  </a:lnTo>
                  <a:lnTo>
                    <a:pt x="332" y="937"/>
                  </a:lnTo>
                  <a:lnTo>
                    <a:pt x="332" y="937"/>
                  </a:lnTo>
                  <a:lnTo>
                    <a:pt x="332" y="939"/>
                  </a:lnTo>
                  <a:lnTo>
                    <a:pt x="332" y="940"/>
                  </a:lnTo>
                  <a:lnTo>
                    <a:pt x="333" y="943"/>
                  </a:lnTo>
                  <a:lnTo>
                    <a:pt x="332" y="944"/>
                  </a:lnTo>
                  <a:lnTo>
                    <a:pt x="332" y="946"/>
                  </a:lnTo>
                  <a:lnTo>
                    <a:pt x="332" y="947"/>
                  </a:lnTo>
                  <a:lnTo>
                    <a:pt x="330" y="948"/>
                  </a:lnTo>
                  <a:lnTo>
                    <a:pt x="329" y="949"/>
                  </a:lnTo>
                  <a:lnTo>
                    <a:pt x="328" y="949"/>
                  </a:lnTo>
                  <a:lnTo>
                    <a:pt x="326" y="950"/>
                  </a:lnTo>
                  <a:lnTo>
                    <a:pt x="324" y="950"/>
                  </a:lnTo>
                  <a:lnTo>
                    <a:pt x="322" y="951"/>
                  </a:lnTo>
                  <a:lnTo>
                    <a:pt x="321" y="951"/>
                  </a:lnTo>
                  <a:lnTo>
                    <a:pt x="320" y="956"/>
                  </a:lnTo>
                  <a:lnTo>
                    <a:pt x="318" y="957"/>
                  </a:lnTo>
                  <a:lnTo>
                    <a:pt x="317" y="958"/>
                  </a:lnTo>
                  <a:lnTo>
                    <a:pt x="316" y="958"/>
                  </a:lnTo>
                  <a:lnTo>
                    <a:pt x="316" y="960"/>
                  </a:lnTo>
                  <a:lnTo>
                    <a:pt x="316" y="960"/>
                  </a:lnTo>
                  <a:lnTo>
                    <a:pt x="316" y="961"/>
                  </a:lnTo>
                  <a:lnTo>
                    <a:pt x="315" y="963"/>
                  </a:lnTo>
                  <a:lnTo>
                    <a:pt x="315" y="968"/>
                  </a:lnTo>
                  <a:lnTo>
                    <a:pt x="316" y="969"/>
                  </a:lnTo>
                  <a:lnTo>
                    <a:pt x="316" y="970"/>
                  </a:lnTo>
                  <a:lnTo>
                    <a:pt x="316" y="971"/>
                  </a:lnTo>
                  <a:lnTo>
                    <a:pt x="316" y="973"/>
                  </a:lnTo>
                  <a:lnTo>
                    <a:pt x="315" y="976"/>
                  </a:lnTo>
                  <a:lnTo>
                    <a:pt x="315" y="979"/>
                  </a:lnTo>
                  <a:lnTo>
                    <a:pt x="317" y="983"/>
                  </a:lnTo>
                  <a:lnTo>
                    <a:pt x="317" y="985"/>
                  </a:lnTo>
                  <a:lnTo>
                    <a:pt x="316" y="986"/>
                  </a:lnTo>
                  <a:lnTo>
                    <a:pt x="314" y="987"/>
                  </a:lnTo>
                  <a:lnTo>
                    <a:pt x="310" y="990"/>
                  </a:lnTo>
                  <a:lnTo>
                    <a:pt x="310" y="994"/>
                  </a:lnTo>
                  <a:close/>
                  <a:moveTo>
                    <a:pt x="474" y="650"/>
                  </a:moveTo>
                  <a:lnTo>
                    <a:pt x="472" y="653"/>
                  </a:lnTo>
                  <a:lnTo>
                    <a:pt x="471" y="655"/>
                  </a:lnTo>
                  <a:lnTo>
                    <a:pt x="470" y="656"/>
                  </a:lnTo>
                  <a:lnTo>
                    <a:pt x="469" y="656"/>
                  </a:lnTo>
                  <a:lnTo>
                    <a:pt x="468" y="655"/>
                  </a:lnTo>
                  <a:lnTo>
                    <a:pt x="467" y="653"/>
                  </a:lnTo>
                  <a:lnTo>
                    <a:pt x="467" y="651"/>
                  </a:lnTo>
                  <a:lnTo>
                    <a:pt x="467" y="651"/>
                  </a:lnTo>
                  <a:lnTo>
                    <a:pt x="467" y="650"/>
                  </a:lnTo>
                  <a:lnTo>
                    <a:pt x="467" y="649"/>
                  </a:lnTo>
                  <a:lnTo>
                    <a:pt x="468" y="649"/>
                  </a:lnTo>
                  <a:lnTo>
                    <a:pt x="469" y="649"/>
                  </a:lnTo>
                  <a:lnTo>
                    <a:pt x="469" y="650"/>
                  </a:lnTo>
                  <a:lnTo>
                    <a:pt x="468" y="651"/>
                  </a:lnTo>
                  <a:lnTo>
                    <a:pt x="469" y="652"/>
                  </a:lnTo>
                  <a:lnTo>
                    <a:pt x="469" y="651"/>
                  </a:lnTo>
                  <a:lnTo>
                    <a:pt x="470" y="648"/>
                  </a:lnTo>
                  <a:lnTo>
                    <a:pt x="471" y="648"/>
                  </a:lnTo>
                  <a:lnTo>
                    <a:pt x="472" y="645"/>
                  </a:lnTo>
                  <a:lnTo>
                    <a:pt x="473" y="644"/>
                  </a:lnTo>
                  <a:lnTo>
                    <a:pt x="475" y="640"/>
                  </a:lnTo>
                  <a:lnTo>
                    <a:pt x="478" y="637"/>
                  </a:lnTo>
                  <a:lnTo>
                    <a:pt x="478" y="637"/>
                  </a:lnTo>
                  <a:lnTo>
                    <a:pt x="479" y="636"/>
                  </a:lnTo>
                  <a:lnTo>
                    <a:pt x="480" y="634"/>
                  </a:lnTo>
                  <a:lnTo>
                    <a:pt x="480" y="633"/>
                  </a:lnTo>
                  <a:lnTo>
                    <a:pt x="482" y="632"/>
                  </a:lnTo>
                  <a:lnTo>
                    <a:pt x="483" y="630"/>
                  </a:lnTo>
                  <a:lnTo>
                    <a:pt x="483" y="630"/>
                  </a:lnTo>
                  <a:lnTo>
                    <a:pt x="485" y="632"/>
                  </a:lnTo>
                  <a:lnTo>
                    <a:pt x="485" y="637"/>
                  </a:lnTo>
                  <a:lnTo>
                    <a:pt x="485" y="638"/>
                  </a:lnTo>
                  <a:lnTo>
                    <a:pt x="484" y="639"/>
                  </a:lnTo>
                  <a:lnTo>
                    <a:pt x="482" y="640"/>
                  </a:lnTo>
                  <a:lnTo>
                    <a:pt x="479" y="642"/>
                  </a:lnTo>
                  <a:lnTo>
                    <a:pt x="479" y="644"/>
                  </a:lnTo>
                  <a:lnTo>
                    <a:pt x="478" y="645"/>
                  </a:lnTo>
                  <a:lnTo>
                    <a:pt x="478" y="645"/>
                  </a:lnTo>
                  <a:lnTo>
                    <a:pt x="476" y="647"/>
                  </a:lnTo>
                  <a:lnTo>
                    <a:pt x="476" y="647"/>
                  </a:lnTo>
                  <a:lnTo>
                    <a:pt x="475" y="649"/>
                  </a:lnTo>
                  <a:lnTo>
                    <a:pt x="474" y="650"/>
                  </a:lnTo>
                  <a:close/>
                  <a:moveTo>
                    <a:pt x="497" y="599"/>
                  </a:moveTo>
                  <a:lnTo>
                    <a:pt x="497" y="599"/>
                  </a:lnTo>
                  <a:lnTo>
                    <a:pt x="496" y="599"/>
                  </a:lnTo>
                  <a:lnTo>
                    <a:pt x="496" y="598"/>
                  </a:lnTo>
                  <a:lnTo>
                    <a:pt x="497" y="598"/>
                  </a:lnTo>
                  <a:lnTo>
                    <a:pt x="497" y="599"/>
                  </a:lnTo>
                  <a:lnTo>
                    <a:pt x="497" y="599"/>
                  </a:lnTo>
                  <a:close/>
                  <a:moveTo>
                    <a:pt x="500" y="600"/>
                  </a:moveTo>
                  <a:lnTo>
                    <a:pt x="499" y="600"/>
                  </a:lnTo>
                  <a:lnTo>
                    <a:pt x="499" y="600"/>
                  </a:lnTo>
                  <a:lnTo>
                    <a:pt x="499" y="599"/>
                  </a:lnTo>
                  <a:lnTo>
                    <a:pt x="499" y="598"/>
                  </a:lnTo>
                  <a:lnTo>
                    <a:pt x="500" y="598"/>
                  </a:lnTo>
                  <a:lnTo>
                    <a:pt x="500" y="599"/>
                  </a:lnTo>
                  <a:lnTo>
                    <a:pt x="500" y="599"/>
                  </a:lnTo>
                  <a:lnTo>
                    <a:pt x="500" y="600"/>
                  </a:lnTo>
                  <a:close/>
                  <a:moveTo>
                    <a:pt x="858" y="339"/>
                  </a:moveTo>
                  <a:lnTo>
                    <a:pt x="859" y="339"/>
                  </a:lnTo>
                  <a:lnTo>
                    <a:pt x="859" y="339"/>
                  </a:lnTo>
                  <a:lnTo>
                    <a:pt x="860" y="340"/>
                  </a:lnTo>
                  <a:lnTo>
                    <a:pt x="860" y="340"/>
                  </a:lnTo>
                  <a:lnTo>
                    <a:pt x="860" y="341"/>
                  </a:lnTo>
                  <a:lnTo>
                    <a:pt x="859" y="341"/>
                  </a:lnTo>
                  <a:lnTo>
                    <a:pt x="858" y="340"/>
                  </a:lnTo>
                  <a:lnTo>
                    <a:pt x="858" y="339"/>
                  </a:lnTo>
                  <a:close/>
                  <a:moveTo>
                    <a:pt x="817" y="300"/>
                  </a:moveTo>
                  <a:lnTo>
                    <a:pt x="817" y="300"/>
                  </a:lnTo>
                  <a:lnTo>
                    <a:pt x="816" y="300"/>
                  </a:lnTo>
                  <a:lnTo>
                    <a:pt x="816" y="300"/>
                  </a:lnTo>
                  <a:lnTo>
                    <a:pt x="816" y="298"/>
                  </a:lnTo>
                  <a:lnTo>
                    <a:pt x="817" y="297"/>
                  </a:lnTo>
                  <a:lnTo>
                    <a:pt x="817" y="297"/>
                  </a:lnTo>
                  <a:lnTo>
                    <a:pt x="817" y="298"/>
                  </a:lnTo>
                  <a:lnTo>
                    <a:pt x="817" y="300"/>
                  </a:lnTo>
                  <a:close/>
                  <a:moveTo>
                    <a:pt x="944" y="267"/>
                  </a:moveTo>
                  <a:lnTo>
                    <a:pt x="944" y="267"/>
                  </a:lnTo>
                  <a:lnTo>
                    <a:pt x="945" y="267"/>
                  </a:lnTo>
                  <a:lnTo>
                    <a:pt x="946" y="267"/>
                  </a:lnTo>
                  <a:lnTo>
                    <a:pt x="946" y="268"/>
                  </a:lnTo>
                  <a:lnTo>
                    <a:pt x="944" y="268"/>
                  </a:lnTo>
                  <a:lnTo>
                    <a:pt x="943" y="269"/>
                  </a:lnTo>
                  <a:lnTo>
                    <a:pt x="942" y="269"/>
                  </a:lnTo>
                  <a:lnTo>
                    <a:pt x="941" y="269"/>
                  </a:lnTo>
                  <a:lnTo>
                    <a:pt x="939" y="269"/>
                  </a:lnTo>
                  <a:lnTo>
                    <a:pt x="939" y="268"/>
                  </a:lnTo>
                  <a:lnTo>
                    <a:pt x="941" y="267"/>
                  </a:lnTo>
                  <a:lnTo>
                    <a:pt x="944" y="267"/>
                  </a:lnTo>
                  <a:close/>
                  <a:moveTo>
                    <a:pt x="758" y="235"/>
                  </a:moveTo>
                  <a:lnTo>
                    <a:pt x="755" y="236"/>
                  </a:lnTo>
                  <a:lnTo>
                    <a:pt x="754" y="234"/>
                  </a:lnTo>
                  <a:lnTo>
                    <a:pt x="753" y="233"/>
                  </a:lnTo>
                  <a:lnTo>
                    <a:pt x="753" y="230"/>
                  </a:lnTo>
                  <a:lnTo>
                    <a:pt x="753" y="230"/>
                  </a:lnTo>
                  <a:lnTo>
                    <a:pt x="752" y="227"/>
                  </a:lnTo>
                  <a:lnTo>
                    <a:pt x="751" y="226"/>
                  </a:lnTo>
                  <a:lnTo>
                    <a:pt x="751" y="225"/>
                  </a:lnTo>
                  <a:lnTo>
                    <a:pt x="752" y="223"/>
                  </a:lnTo>
                  <a:lnTo>
                    <a:pt x="753" y="222"/>
                  </a:lnTo>
                  <a:lnTo>
                    <a:pt x="756" y="222"/>
                  </a:lnTo>
                  <a:lnTo>
                    <a:pt x="757" y="223"/>
                  </a:lnTo>
                  <a:lnTo>
                    <a:pt x="758" y="224"/>
                  </a:lnTo>
                  <a:lnTo>
                    <a:pt x="758" y="225"/>
                  </a:lnTo>
                  <a:lnTo>
                    <a:pt x="757" y="225"/>
                  </a:lnTo>
                  <a:lnTo>
                    <a:pt x="757" y="230"/>
                  </a:lnTo>
                  <a:lnTo>
                    <a:pt x="758" y="230"/>
                  </a:lnTo>
                  <a:lnTo>
                    <a:pt x="757" y="234"/>
                  </a:lnTo>
                  <a:lnTo>
                    <a:pt x="758" y="235"/>
                  </a:lnTo>
                  <a:close/>
                  <a:moveTo>
                    <a:pt x="836" y="174"/>
                  </a:moveTo>
                  <a:lnTo>
                    <a:pt x="836" y="175"/>
                  </a:lnTo>
                  <a:lnTo>
                    <a:pt x="836" y="177"/>
                  </a:lnTo>
                  <a:lnTo>
                    <a:pt x="836" y="177"/>
                  </a:lnTo>
                  <a:lnTo>
                    <a:pt x="836" y="178"/>
                  </a:lnTo>
                  <a:lnTo>
                    <a:pt x="836" y="179"/>
                  </a:lnTo>
                  <a:lnTo>
                    <a:pt x="832" y="183"/>
                  </a:lnTo>
                  <a:lnTo>
                    <a:pt x="832" y="184"/>
                  </a:lnTo>
                  <a:lnTo>
                    <a:pt x="833" y="185"/>
                  </a:lnTo>
                  <a:lnTo>
                    <a:pt x="833" y="186"/>
                  </a:lnTo>
                  <a:lnTo>
                    <a:pt x="836" y="187"/>
                  </a:lnTo>
                  <a:lnTo>
                    <a:pt x="840" y="187"/>
                  </a:lnTo>
                  <a:lnTo>
                    <a:pt x="840" y="188"/>
                  </a:lnTo>
                  <a:lnTo>
                    <a:pt x="840" y="189"/>
                  </a:lnTo>
                  <a:lnTo>
                    <a:pt x="840" y="190"/>
                  </a:lnTo>
                  <a:lnTo>
                    <a:pt x="837" y="192"/>
                  </a:lnTo>
                  <a:lnTo>
                    <a:pt x="836" y="194"/>
                  </a:lnTo>
                  <a:lnTo>
                    <a:pt x="836" y="195"/>
                  </a:lnTo>
                  <a:lnTo>
                    <a:pt x="835" y="196"/>
                  </a:lnTo>
                  <a:lnTo>
                    <a:pt x="835" y="197"/>
                  </a:lnTo>
                  <a:lnTo>
                    <a:pt x="834" y="199"/>
                  </a:lnTo>
                  <a:lnTo>
                    <a:pt x="833" y="199"/>
                  </a:lnTo>
                  <a:lnTo>
                    <a:pt x="831" y="201"/>
                  </a:lnTo>
                  <a:lnTo>
                    <a:pt x="828" y="203"/>
                  </a:lnTo>
                  <a:lnTo>
                    <a:pt x="827" y="204"/>
                  </a:lnTo>
                  <a:lnTo>
                    <a:pt x="827" y="206"/>
                  </a:lnTo>
                  <a:lnTo>
                    <a:pt x="826" y="206"/>
                  </a:lnTo>
                  <a:lnTo>
                    <a:pt x="826" y="209"/>
                  </a:lnTo>
                  <a:lnTo>
                    <a:pt x="825" y="210"/>
                  </a:lnTo>
                  <a:lnTo>
                    <a:pt x="825" y="212"/>
                  </a:lnTo>
                  <a:lnTo>
                    <a:pt x="824" y="213"/>
                  </a:lnTo>
                  <a:lnTo>
                    <a:pt x="824" y="214"/>
                  </a:lnTo>
                  <a:lnTo>
                    <a:pt x="822" y="216"/>
                  </a:lnTo>
                  <a:lnTo>
                    <a:pt x="822" y="218"/>
                  </a:lnTo>
                  <a:lnTo>
                    <a:pt x="822" y="219"/>
                  </a:lnTo>
                  <a:lnTo>
                    <a:pt x="822" y="222"/>
                  </a:lnTo>
                  <a:lnTo>
                    <a:pt x="823" y="223"/>
                  </a:lnTo>
                  <a:lnTo>
                    <a:pt x="823" y="224"/>
                  </a:lnTo>
                  <a:lnTo>
                    <a:pt x="823" y="225"/>
                  </a:lnTo>
                  <a:lnTo>
                    <a:pt x="823" y="230"/>
                  </a:lnTo>
                  <a:lnTo>
                    <a:pt x="822" y="232"/>
                  </a:lnTo>
                  <a:lnTo>
                    <a:pt x="822" y="234"/>
                  </a:lnTo>
                  <a:lnTo>
                    <a:pt x="820" y="236"/>
                  </a:lnTo>
                  <a:lnTo>
                    <a:pt x="821" y="239"/>
                  </a:lnTo>
                  <a:lnTo>
                    <a:pt x="821" y="239"/>
                  </a:lnTo>
                  <a:lnTo>
                    <a:pt x="821" y="242"/>
                  </a:lnTo>
                  <a:lnTo>
                    <a:pt x="822" y="242"/>
                  </a:lnTo>
                  <a:lnTo>
                    <a:pt x="822" y="246"/>
                  </a:lnTo>
                  <a:lnTo>
                    <a:pt x="821" y="246"/>
                  </a:lnTo>
                  <a:lnTo>
                    <a:pt x="822" y="247"/>
                  </a:lnTo>
                  <a:lnTo>
                    <a:pt x="821" y="248"/>
                  </a:lnTo>
                  <a:lnTo>
                    <a:pt x="821" y="250"/>
                  </a:lnTo>
                  <a:lnTo>
                    <a:pt x="820" y="251"/>
                  </a:lnTo>
                  <a:lnTo>
                    <a:pt x="819" y="251"/>
                  </a:lnTo>
                  <a:lnTo>
                    <a:pt x="818" y="253"/>
                  </a:lnTo>
                  <a:lnTo>
                    <a:pt x="818" y="252"/>
                  </a:lnTo>
                  <a:lnTo>
                    <a:pt x="816" y="254"/>
                  </a:lnTo>
                  <a:lnTo>
                    <a:pt x="816" y="256"/>
                  </a:lnTo>
                  <a:lnTo>
                    <a:pt x="815" y="258"/>
                  </a:lnTo>
                  <a:lnTo>
                    <a:pt x="814" y="260"/>
                  </a:lnTo>
                  <a:lnTo>
                    <a:pt x="814" y="262"/>
                  </a:lnTo>
                  <a:lnTo>
                    <a:pt x="813" y="263"/>
                  </a:lnTo>
                  <a:lnTo>
                    <a:pt x="813" y="264"/>
                  </a:lnTo>
                  <a:lnTo>
                    <a:pt x="812" y="265"/>
                  </a:lnTo>
                  <a:lnTo>
                    <a:pt x="812" y="265"/>
                  </a:lnTo>
                  <a:lnTo>
                    <a:pt x="811" y="264"/>
                  </a:lnTo>
                  <a:lnTo>
                    <a:pt x="809" y="264"/>
                  </a:lnTo>
                  <a:lnTo>
                    <a:pt x="808" y="266"/>
                  </a:lnTo>
                  <a:lnTo>
                    <a:pt x="807" y="266"/>
                  </a:lnTo>
                  <a:lnTo>
                    <a:pt x="806" y="267"/>
                  </a:lnTo>
                  <a:lnTo>
                    <a:pt x="806" y="268"/>
                  </a:lnTo>
                  <a:lnTo>
                    <a:pt x="805" y="269"/>
                  </a:lnTo>
                  <a:lnTo>
                    <a:pt x="805" y="271"/>
                  </a:lnTo>
                  <a:lnTo>
                    <a:pt x="804" y="272"/>
                  </a:lnTo>
                  <a:lnTo>
                    <a:pt x="804" y="273"/>
                  </a:lnTo>
                  <a:lnTo>
                    <a:pt x="801" y="276"/>
                  </a:lnTo>
                  <a:lnTo>
                    <a:pt x="800" y="277"/>
                  </a:lnTo>
                  <a:lnTo>
                    <a:pt x="801" y="278"/>
                  </a:lnTo>
                  <a:lnTo>
                    <a:pt x="799" y="280"/>
                  </a:lnTo>
                  <a:lnTo>
                    <a:pt x="797" y="280"/>
                  </a:lnTo>
                  <a:lnTo>
                    <a:pt x="796" y="281"/>
                  </a:lnTo>
                  <a:lnTo>
                    <a:pt x="796" y="283"/>
                  </a:lnTo>
                  <a:lnTo>
                    <a:pt x="796" y="283"/>
                  </a:lnTo>
                  <a:lnTo>
                    <a:pt x="796" y="286"/>
                  </a:lnTo>
                  <a:lnTo>
                    <a:pt x="795" y="286"/>
                  </a:lnTo>
                  <a:lnTo>
                    <a:pt x="795" y="288"/>
                  </a:lnTo>
                  <a:lnTo>
                    <a:pt x="794" y="288"/>
                  </a:lnTo>
                  <a:lnTo>
                    <a:pt x="793" y="288"/>
                  </a:lnTo>
                  <a:lnTo>
                    <a:pt x="792" y="288"/>
                  </a:lnTo>
                  <a:lnTo>
                    <a:pt x="792" y="289"/>
                  </a:lnTo>
                  <a:lnTo>
                    <a:pt x="791" y="291"/>
                  </a:lnTo>
                  <a:lnTo>
                    <a:pt x="789" y="291"/>
                  </a:lnTo>
                  <a:lnTo>
                    <a:pt x="788" y="290"/>
                  </a:lnTo>
                  <a:lnTo>
                    <a:pt x="787" y="290"/>
                  </a:lnTo>
                  <a:lnTo>
                    <a:pt x="786" y="291"/>
                  </a:lnTo>
                  <a:lnTo>
                    <a:pt x="787" y="294"/>
                  </a:lnTo>
                  <a:lnTo>
                    <a:pt x="786" y="294"/>
                  </a:lnTo>
                  <a:lnTo>
                    <a:pt x="787" y="295"/>
                  </a:lnTo>
                  <a:lnTo>
                    <a:pt x="788" y="295"/>
                  </a:lnTo>
                  <a:lnTo>
                    <a:pt x="789" y="294"/>
                  </a:lnTo>
                  <a:lnTo>
                    <a:pt x="789" y="294"/>
                  </a:lnTo>
                  <a:lnTo>
                    <a:pt x="788" y="295"/>
                  </a:lnTo>
                  <a:lnTo>
                    <a:pt x="787" y="293"/>
                  </a:lnTo>
                  <a:lnTo>
                    <a:pt x="789" y="292"/>
                  </a:lnTo>
                  <a:lnTo>
                    <a:pt x="791" y="292"/>
                  </a:lnTo>
                  <a:lnTo>
                    <a:pt x="792" y="292"/>
                  </a:lnTo>
                  <a:lnTo>
                    <a:pt x="793" y="291"/>
                  </a:lnTo>
                  <a:lnTo>
                    <a:pt x="794" y="289"/>
                  </a:lnTo>
                  <a:lnTo>
                    <a:pt x="795" y="290"/>
                  </a:lnTo>
                  <a:lnTo>
                    <a:pt x="795" y="291"/>
                  </a:lnTo>
                  <a:lnTo>
                    <a:pt x="797" y="292"/>
                  </a:lnTo>
                  <a:lnTo>
                    <a:pt x="798" y="293"/>
                  </a:lnTo>
                  <a:lnTo>
                    <a:pt x="799" y="293"/>
                  </a:lnTo>
                  <a:lnTo>
                    <a:pt x="799" y="296"/>
                  </a:lnTo>
                  <a:lnTo>
                    <a:pt x="797" y="298"/>
                  </a:lnTo>
                  <a:lnTo>
                    <a:pt x="796" y="300"/>
                  </a:lnTo>
                  <a:lnTo>
                    <a:pt x="799" y="302"/>
                  </a:lnTo>
                  <a:lnTo>
                    <a:pt x="799" y="304"/>
                  </a:lnTo>
                  <a:lnTo>
                    <a:pt x="800" y="304"/>
                  </a:lnTo>
                  <a:lnTo>
                    <a:pt x="801" y="304"/>
                  </a:lnTo>
                  <a:lnTo>
                    <a:pt x="801" y="304"/>
                  </a:lnTo>
                  <a:lnTo>
                    <a:pt x="802" y="303"/>
                  </a:lnTo>
                  <a:lnTo>
                    <a:pt x="804" y="303"/>
                  </a:lnTo>
                  <a:lnTo>
                    <a:pt x="806" y="301"/>
                  </a:lnTo>
                  <a:lnTo>
                    <a:pt x="807" y="301"/>
                  </a:lnTo>
                  <a:lnTo>
                    <a:pt x="807" y="301"/>
                  </a:lnTo>
                  <a:lnTo>
                    <a:pt x="809" y="300"/>
                  </a:lnTo>
                  <a:lnTo>
                    <a:pt x="809" y="300"/>
                  </a:lnTo>
                  <a:lnTo>
                    <a:pt x="811" y="300"/>
                  </a:lnTo>
                  <a:lnTo>
                    <a:pt x="812" y="301"/>
                  </a:lnTo>
                  <a:lnTo>
                    <a:pt x="813" y="301"/>
                  </a:lnTo>
                  <a:lnTo>
                    <a:pt x="814" y="300"/>
                  </a:lnTo>
                  <a:lnTo>
                    <a:pt x="815" y="300"/>
                  </a:lnTo>
                  <a:lnTo>
                    <a:pt x="816" y="301"/>
                  </a:lnTo>
                  <a:lnTo>
                    <a:pt x="819" y="301"/>
                  </a:lnTo>
                  <a:lnTo>
                    <a:pt x="820" y="302"/>
                  </a:lnTo>
                  <a:lnTo>
                    <a:pt x="822" y="302"/>
                  </a:lnTo>
                  <a:lnTo>
                    <a:pt x="823" y="301"/>
                  </a:lnTo>
                  <a:lnTo>
                    <a:pt x="824" y="301"/>
                  </a:lnTo>
                  <a:lnTo>
                    <a:pt x="824" y="302"/>
                  </a:lnTo>
                  <a:lnTo>
                    <a:pt x="825" y="303"/>
                  </a:lnTo>
                  <a:lnTo>
                    <a:pt x="824" y="304"/>
                  </a:lnTo>
                  <a:lnTo>
                    <a:pt x="823" y="306"/>
                  </a:lnTo>
                  <a:lnTo>
                    <a:pt x="822" y="308"/>
                  </a:lnTo>
                  <a:lnTo>
                    <a:pt x="822" y="314"/>
                  </a:lnTo>
                  <a:lnTo>
                    <a:pt x="823" y="314"/>
                  </a:lnTo>
                  <a:lnTo>
                    <a:pt x="823" y="319"/>
                  </a:lnTo>
                  <a:lnTo>
                    <a:pt x="823" y="319"/>
                  </a:lnTo>
                  <a:lnTo>
                    <a:pt x="823" y="320"/>
                  </a:lnTo>
                  <a:lnTo>
                    <a:pt x="823" y="321"/>
                  </a:lnTo>
                  <a:lnTo>
                    <a:pt x="823" y="323"/>
                  </a:lnTo>
                  <a:lnTo>
                    <a:pt x="823" y="324"/>
                  </a:lnTo>
                  <a:lnTo>
                    <a:pt x="823" y="326"/>
                  </a:lnTo>
                  <a:lnTo>
                    <a:pt x="824" y="326"/>
                  </a:lnTo>
                  <a:lnTo>
                    <a:pt x="824" y="329"/>
                  </a:lnTo>
                  <a:lnTo>
                    <a:pt x="824" y="331"/>
                  </a:lnTo>
                  <a:lnTo>
                    <a:pt x="824" y="332"/>
                  </a:lnTo>
                  <a:lnTo>
                    <a:pt x="825" y="333"/>
                  </a:lnTo>
                  <a:lnTo>
                    <a:pt x="825" y="334"/>
                  </a:lnTo>
                  <a:lnTo>
                    <a:pt x="825" y="336"/>
                  </a:lnTo>
                  <a:lnTo>
                    <a:pt x="824" y="337"/>
                  </a:lnTo>
                  <a:lnTo>
                    <a:pt x="825" y="337"/>
                  </a:lnTo>
                  <a:lnTo>
                    <a:pt x="825" y="339"/>
                  </a:lnTo>
                  <a:lnTo>
                    <a:pt x="825" y="339"/>
                  </a:lnTo>
                  <a:lnTo>
                    <a:pt x="825" y="342"/>
                  </a:lnTo>
                  <a:lnTo>
                    <a:pt x="825" y="343"/>
                  </a:lnTo>
                  <a:lnTo>
                    <a:pt x="824" y="343"/>
                  </a:lnTo>
                  <a:lnTo>
                    <a:pt x="824" y="343"/>
                  </a:lnTo>
                  <a:lnTo>
                    <a:pt x="825" y="344"/>
                  </a:lnTo>
                  <a:lnTo>
                    <a:pt x="825" y="348"/>
                  </a:lnTo>
                  <a:lnTo>
                    <a:pt x="825" y="349"/>
                  </a:lnTo>
                  <a:lnTo>
                    <a:pt x="824" y="350"/>
                  </a:lnTo>
                  <a:lnTo>
                    <a:pt x="824" y="358"/>
                  </a:lnTo>
                  <a:lnTo>
                    <a:pt x="823" y="358"/>
                  </a:lnTo>
                  <a:lnTo>
                    <a:pt x="823" y="359"/>
                  </a:lnTo>
                  <a:lnTo>
                    <a:pt x="822" y="361"/>
                  </a:lnTo>
                  <a:lnTo>
                    <a:pt x="821" y="361"/>
                  </a:lnTo>
                  <a:lnTo>
                    <a:pt x="821" y="362"/>
                  </a:lnTo>
                  <a:lnTo>
                    <a:pt x="819" y="362"/>
                  </a:lnTo>
                  <a:lnTo>
                    <a:pt x="818" y="362"/>
                  </a:lnTo>
                  <a:lnTo>
                    <a:pt x="819" y="363"/>
                  </a:lnTo>
                  <a:lnTo>
                    <a:pt x="819" y="363"/>
                  </a:lnTo>
                  <a:lnTo>
                    <a:pt x="820" y="363"/>
                  </a:lnTo>
                  <a:lnTo>
                    <a:pt x="819" y="364"/>
                  </a:lnTo>
                  <a:lnTo>
                    <a:pt x="817" y="365"/>
                  </a:lnTo>
                  <a:lnTo>
                    <a:pt x="818" y="367"/>
                  </a:lnTo>
                  <a:lnTo>
                    <a:pt x="818" y="369"/>
                  </a:lnTo>
                  <a:lnTo>
                    <a:pt x="818" y="370"/>
                  </a:lnTo>
                  <a:lnTo>
                    <a:pt x="818" y="370"/>
                  </a:lnTo>
                  <a:lnTo>
                    <a:pt x="819" y="371"/>
                  </a:lnTo>
                  <a:lnTo>
                    <a:pt x="820" y="372"/>
                  </a:lnTo>
                  <a:lnTo>
                    <a:pt x="819" y="374"/>
                  </a:lnTo>
                  <a:lnTo>
                    <a:pt x="817" y="374"/>
                  </a:lnTo>
                  <a:lnTo>
                    <a:pt x="817" y="376"/>
                  </a:lnTo>
                  <a:lnTo>
                    <a:pt x="818" y="376"/>
                  </a:lnTo>
                  <a:lnTo>
                    <a:pt x="818" y="377"/>
                  </a:lnTo>
                  <a:lnTo>
                    <a:pt x="820" y="381"/>
                  </a:lnTo>
                  <a:lnTo>
                    <a:pt x="821" y="384"/>
                  </a:lnTo>
                  <a:lnTo>
                    <a:pt x="821" y="385"/>
                  </a:lnTo>
                  <a:lnTo>
                    <a:pt x="822" y="385"/>
                  </a:lnTo>
                  <a:lnTo>
                    <a:pt x="823" y="384"/>
                  </a:lnTo>
                  <a:lnTo>
                    <a:pt x="823" y="385"/>
                  </a:lnTo>
                  <a:lnTo>
                    <a:pt x="825" y="385"/>
                  </a:lnTo>
                  <a:lnTo>
                    <a:pt x="826" y="387"/>
                  </a:lnTo>
                  <a:lnTo>
                    <a:pt x="826" y="388"/>
                  </a:lnTo>
                  <a:lnTo>
                    <a:pt x="827" y="389"/>
                  </a:lnTo>
                  <a:lnTo>
                    <a:pt x="828" y="391"/>
                  </a:lnTo>
                  <a:lnTo>
                    <a:pt x="830" y="395"/>
                  </a:lnTo>
                  <a:lnTo>
                    <a:pt x="830" y="399"/>
                  </a:lnTo>
                  <a:lnTo>
                    <a:pt x="831" y="399"/>
                  </a:lnTo>
                  <a:lnTo>
                    <a:pt x="831" y="403"/>
                  </a:lnTo>
                  <a:lnTo>
                    <a:pt x="828" y="404"/>
                  </a:lnTo>
                  <a:lnTo>
                    <a:pt x="827" y="404"/>
                  </a:lnTo>
                  <a:lnTo>
                    <a:pt x="828" y="405"/>
                  </a:lnTo>
                  <a:lnTo>
                    <a:pt x="828" y="406"/>
                  </a:lnTo>
                  <a:lnTo>
                    <a:pt x="827" y="407"/>
                  </a:lnTo>
                  <a:lnTo>
                    <a:pt x="827" y="409"/>
                  </a:lnTo>
                  <a:lnTo>
                    <a:pt x="827" y="410"/>
                  </a:lnTo>
                  <a:lnTo>
                    <a:pt x="827" y="411"/>
                  </a:lnTo>
                  <a:lnTo>
                    <a:pt x="824" y="413"/>
                  </a:lnTo>
                  <a:lnTo>
                    <a:pt x="824" y="414"/>
                  </a:lnTo>
                  <a:lnTo>
                    <a:pt x="824" y="414"/>
                  </a:lnTo>
                  <a:lnTo>
                    <a:pt x="824" y="416"/>
                  </a:lnTo>
                  <a:lnTo>
                    <a:pt x="823" y="416"/>
                  </a:lnTo>
                  <a:lnTo>
                    <a:pt x="824" y="417"/>
                  </a:lnTo>
                  <a:lnTo>
                    <a:pt x="824" y="419"/>
                  </a:lnTo>
                  <a:lnTo>
                    <a:pt x="824" y="419"/>
                  </a:lnTo>
                  <a:lnTo>
                    <a:pt x="824" y="421"/>
                  </a:lnTo>
                  <a:lnTo>
                    <a:pt x="823" y="422"/>
                  </a:lnTo>
                  <a:lnTo>
                    <a:pt x="823" y="423"/>
                  </a:lnTo>
                  <a:lnTo>
                    <a:pt x="822" y="425"/>
                  </a:lnTo>
                  <a:lnTo>
                    <a:pt x="820" y="426"/>
                  </a:lnTo>
                  <a:lnTo>
                    <a:pt x="819" y="426"/>
                  </a:lnTo>
                  <a:lnTo>
                    <a:pt x="818" y="427"/>
                  </a:lnTo>
                  <a:lnTo>
                    <a:pt x="818" y="429"/>
                  </a:lnTo>
                  <a:lnTo>
                    <a:pt x="819" y="430"/>
                  </a:lnTo>
                  <a:lnTo>
                    <a:pt x="818" y="432"/>
                  </a:lnTo>
                  <a:lnTo>
                    <a:pt x="817" y="433"/>
                  </a:lnTo>
                  <a:lnTo>
                    <a:pt x="817" y="434"/>
                  </a:lnTo>
                  <a:lnTo>
                    <a:pt x="818" y="436"/>
                  </a:lnTo>
                  <a:lnTo>
                    <a:pt x="818" y="437"/>
                  </a:lnTo>
                  <a:lnTo>
                    <a:pt x="819" y="439"/>
                  </a:lnTo>
                  <a:lnTo>
                    <a:pt x="819" y="441"/>
                  </a:lnTo>
                  <a:lnTo>
                    <a:pt x="820" y="441"/>
                  </a:lnTo>
                  <a:lnTo>
                    <a:pt x="820" y="450"/>
                  </a:lnTo>
                  <a:lnTo>
                    <a:pt x="819" y="450"/>
                  </a:lnTo>
                  <a:lnTo>
                    <a:pt x="819" y="453"/>
                  </a:lnTo>
                  <a:lnTo>
                    <a:pt x="818" y="455"/>
                  </a:lnTo>
                  <a:lnTo>
                    <a:pt x="818" y="456"/>
                  </a:lnTo>
                  <a:lnTo>
                    <a:pt x="817" y="457"/>
                  </a:lnTo>
                  <a:lnTo>
                    <a:pt x="816" y="460"/>
                  </a:lnTo>
                  <a:lnTo>
                    <a:pt x="814" y="462"/>
                  </a:lnTo>
                  <a:lnTo>
                    <a:pt x="814" y="462"/>
                  </a:lnTo>
                  <a:lnTo>
                    <a:pt x="811" y="464"/>
                  </a:lnTo>
                  <a:lnTo>
                    <a:pt x="808" y="464"/>
                  </a:lnTo>
                  <a:lnTo>
                    <a:pt x="807" y="466"/>
                  </a:lnTo>
                  <a:lnTo>
                    <a:pt x="807" y="466"/>
                  </a:lnTo>
                  <a:lnTo>
                    <a:pt x="806" y="466"/>
                  </a:lnTo>
                  <a:lnTo>
                    <a:pt x="806" y="468"/>
                  </a:lnTo>
                  <a:lnTo>
                    <a:pt x="805" y="468"/>
                  </a:lnTo>
                  <a:lnTo>
                    <a:pt x="804" y="470"/>
                  </a:lnTo>
                  <a:lnTo>
                    <a:pt x="804" y="471"/>
                  </a:lnTo>
                  <a:lnTo>
                    <a:pt x="804" y="471"/>
                  </a:lnTo>
                  <a:lnTo>
                    <a:pt x="804" y="474"/>
                  </a:lnTo>
                  <a:lnTo>
                    <a:pt x="803" y="474"/>
                  </a:lnTo>
                  <a:lnTo>
                    <a:pt x="803" y="478"/>
                  </a:lnTo>
                  <a:lnTo>
                    <a:pt x="804" y="480"/>
                  </a:lnTo>
                  <a:lnTo>
                    <a:pt x="805" y="481"/>
                  </a:lnTo>
                  <a:lnTo>
                    <a:pt x="806" y="485"/>
                  </a:lnTo>
                  <a:lnTo>
                    <a:pt x="808" y="486"/>
                  </a:lnTo>
                  <a:lnTo>
                    <a:pt x="808" y="486"/>
                  </a:lnTo>
                  <a:lnTo>
                    <a:pt x="809" y="487"/>
                  </a:lnTo>
                  <a:lnTo>
                    <a:pt x="809" y="499"/>
                  </a:lnTo>
                  <a:lnTo>
                    <a:pt x="808" y="501"/>
                  </a:lnTo>
                  <a:lnTo>
                    <a:pt x="808" y="503"/>
                  </a:lnTo>
                  <a:lnTo>
                    <a:pt x="808" y="504"/>
                  </a:lnTo>
                  <a:lnTo>
                    <a:pt x="808" y="507"/>
                  </a:lnTo>
                  <a:lnTo>
                    <a:pt x="809" y="509"/>
                  </a:lnTo>
                  <a:lnTo>
                    <a:pt x="809" y="511"/>
                  </a:lnTo>
                  <a:lnTo>
                    <a:pt x="810" y="513"/>
                  </a:lnTo>
                  <a:lnTo>
                    <a:pt x="810" y="517"/>
                  </a:lnTo>
                  <a:lnTo>
                    <a:pt x="812" y="521"/>
                  </a:lnTo>
                  <a:lnTo>
                    <a:pt x="812" y="522"/>
                  </a:lnTo>
                  <a:lnTo>
                    <a:pt x="812" y="523"/>
                  </a:lnTo>
                  <a:lnTo>
                    <a:pt x="812" y="524"/>
                  </a:lnTo>
                  <a:lnTo>
                    <a:pt x="813" y="525"/>
                  </a:lnTo>
                  <a:lnTo>
                    <a:pt x="813" y="530"/>
                  </a:lnTo>
                  <a:lnTo>
                    <a:pt x="813" y="530"/>
                  </a:lnTo>
                  <a:lnTo>
                    <a:pt x="813" y="532"/>
                  </a:lnTo>
                  <a:lnTo>
                    <a:pt x="814" y="534"/>
                  </a:lnTo>
                  <a:lnTo>
                    <a:pt x="815" y="535"/>
                  </a:lnTo>
                  <a:lnTo>
                    <a:pt x="815" y="536"/>
                  </a:lnTo>
                  <a:lnTo>
                    <a:pt x="815" y="543"/>
                  </a:lnTo>
                  <a:lnTo>
                    <a:pt x="817" y="545"/>
                  </a:lnTo>
                  <a:lnTo>
                    <a:pt x="817" y="548"/>
                  </a:lnTo>
                  <a:lnTo>
                    <a:pt x="816" y="548"/>
                  </a:lnTo>
                  <a:lnTo>
                    <a:pt x="816" y="556"/>
                  </a:lnTo>
                  <a:lnTo>
                    <a:pt x="816" y="557"/>
                  </a:lnTo>
                  <a:lnTo>
                    <a:pt x="816" y="562"/>
                  </a:lnTo>
                  <a:lnTo>
                    <a:pt x="819" y="565"/>
                  </a:lnTo>
                  <a:lnTo>
                    <a:pt x="819" y="566"/>
                  </a:lnTo>
                  <a:lnTo>
                    <a:pt x="819" y="571"/>
                  </a:lnTo>
                  <a:lnTo>
                    <a:pt x="820" y="572"/>
                  </a:lnTo>
                  <a:lnTo>
                    <a:pt x="820" y="572"/>
                  </a:lnTo>
                  <a:lnTo>
                    <a:pt x="819" y="573"/>
                  </a:lnTo>
                  <a:lnTo>
                    <a:pt x="818" y="574"/>
                  </a:lnTo>
                  <a:lnTo>
                    <a:pt x="817" y="572"/>
                  </a:lnTo>
                  <a:lnTo>
                    <a:pt x="817" y="572"/>
                  </a:lnTo>
                  <a:lnTo>
                    <a:pt x="817" y="569"/>
                  </a:lnTo>
                  <a:lnTo>
                    <a:pt x="818" y="569"/>
                  </a:lnTo>
                  <a:lnTo>
                    <a:pt x="818" y="566"/>
                  </a:lnTo>
                  <a:lnTo>
                    <a:pt x="817" y="568"/>
                  </a:lnTo>
                  <a:lnTo>
                    <a:pt x="816" y="569"/>
                  </a:lnTo>
                  <a:lnTo>
                    <a:pt x="814" y="569"/>
                  </a:lnTo>
                  <a:lnTo>
                    <a:pt x="814" y="567"/>
                  </a:lnTo>
                  <a:lnTo>
                    <a:pt x="814" y="566"/>
                  </a:lnTo>
                  <a:lnTo>
                    <a:pt x="813" y="566"/>
                  </a:lnTo>
                  <a:lnTo>
                    <a:pt x="813" y="568"/>
                  </a:lnTo>
                  <a:lnTo>
                    <a:pt x="812" y="568"/>
                  </a:lnTo>
                  <a:lnTo>
                    <a:pt x="811" y="568"/>
                  </a:lnTo>
                  <a:lnTo>
                    <a:pt x="811" y="570"/>
                  </a:lnTo>
                  <a:lnTo>
                    <a:pt x="814" y="572"/>
                  </a:lnTo>
                  <a:lnTo>
                    <a:pt x="814" y="577"/>
                  </a:lnTo>
                  <a:lnTo>
                    <a:pt x="813" y="578"/>
                  </a:lnTo>
                  <a:lnTo>
                    <a:pt x="813" y="584"/>
                  </a:lnTo>
                  <a:lnTo>
                    <a:pt x="814" y="585"/>
                  </a:lnTo>
                  <a:lnTo>
                    <a:pt x="814" y="586"/>
                  </a:lnTo>
                  <a:lnTo>
                    <a:pt x="814" y="587"/>
                  </a:lnTo>
                  <a:lnTo>
                    <a:pt x="814" y="589"/>
                  </a:lnTo>
                  <a:lnTo>
                    <a:pt x="815" y="590"/>
                  </a:lnTo>
                  <a:lnTo>
                    <a:pt x="816" y="590"/>
                  </a:lnTo>
                  <a:lnTo>
                    <a:pt x="818" y="587"/>
                  </a:lnTo>
                  <a:lnTo>
                    <a:pt x="819" y="588"/>
                  </a:lnTo>
                  <a:lnTo>
                    <a:pt x="820" y="588"/>
                  </a:lnTo>
                  <a:lnTo>
                    <a:pt x="819" y="584"/>
                  </a:lnTo>
                  <a:lnTo>
                    <a:pt x="819" y="584"/>
                  </a:lnTo>
                  <a:lnTo>
                    <a:pt x="819" y="584"/>
                  </a:lnTo>
                  <a:lnTo>
                    <a:pt x="820" y="584"/>
                  </a:lnTo>
                  <a:lnTo>
                    <a:pt x="821" y="584"/>
                  </a:lnTo>
                  <a:lnTo>
                    <a:pt x="821" y="587"/>
                  </a:lnTo>
                  <a:lnTo>
                    <a:pt x="821" y="587"/>
                  </a:lnTo>
                  <a:lnTo>
                    <a:pt x="821" y="592"/>
                  </a:lnTo>
                  <a:lnTo>
                    <a:pt x="820" y="592"/>
                  </a:lnTo>
                  <a:lnTo>
                    <a:pt x="820" y="594"/>
                  </a:lnTo>
                  <a:lnTo>
                    <a:pt x="818" y="597"/>
                  </a:lnTo>
                  <a:lnTo>
                    <a:pt x="817" y="598"/>
                  </a:lnTo>
                  <a:lnTo>
                    <a:pt x="817" y="599"/>
                  </a:lnTo>
                  <a:lnTo>
                    <a:pt x="817" y="600"/>
                  </a:lnTo>
                  <a:lnTo>
                    <a:pt x="819" y="603"/>
                  </a:lnTo>
                  <a:lnTo>
                    <a:pt x="819" y="604"/>
                  </a:lnTo>
                  <a:lnTo>
                    <a:pt x="819" y="605"/>
                  </a:lnTo>
                  <a:lnTo>
                    <a:pt x="818" y="606"/>
                  </a:lnTo>
                  <a:lnTo>
                    <a:pt x="818" y="607"/>
                  </a:lnTo>
                  <a:lnTo>
                    <a:pt x="818" y="608"/>
                  </a:lnTo>
                  <a:lnTo>
                    <a:pt x="817" y="609"/>
                  </a:lnTo>
                  <a:lnTo>
                    <a:pt x="817" y="612"/>
                  </a:lnTo>
                  <a:lnTo>
                    <a:pt x="816" y="613"/>
                  </a:lnTo>
                  <a:lnTo>
                    <a:pt x="817" y="613"/>
                  </a:lnTo>
                  <a:lnTo>
                    <a:pt x="817" y="614"/>
                  </a:lnTo>
                  <a:lnTo>
                    <a:pt x="818" y="616"/>
                  </a:lnTo>
                  <a:lnTo>
                    <a:pt x="819" y="618"/>
                  </a:lnTo>
                  <a:lnTo>
                    <a:pt x="819" y="620"/>
                  </a:lnTo>
                  <a:lnTo>
                    <a:pt x="819" y="621"/>
                  </a:lnTo>
                  <a:lnTo>
                    <a:pt x="818" y="624"/>
                  </a:lnTo>
                  <a:lnTo>
                    <a:pt x="816" y="626"/>
                  </a:lnTo>
                  <a:lnTo>
                    <a:pt x="815" y="629"/>
                  </a:lnTo>
                  <a:lnTo>
                    <a:pt x="813" y="631"/>
                  </a:lnTo>
                  <a:lnTo>
                    <a:pt x="813" y="633"/>
                  </a:lnTo>
                  <a:lnTo>
                    <a:pt x="813" y="634"/>
                  </a:lnTo>
                  <a:lnTo>
                    <a:pt x="813" y="637"/>
                  </a:lnTo>
                  <a:lnTo>
                    <a:pt x="810" y="641"/>
                  </a:lnTo>
                  <a:lnTo>
                    <a:pt x="808" y="648"/>
                  </a:lnTo>
                  <a:lnTo>
                    <a:pt x="807" y="648"/>
                  </a:lnTo>
                  <a:lnTo>
                    <a:pt x="807" y="650"/>
                  </a:lnTo>
                  <a:lnTo>
                    <a:pt x="806" y="650"/>
                  </a:lnTo>
                  <a:lnTo>
                    <a:pt x="806" y="656"/>
                  </a:lnTo>
                  <a:lnTo>
                    <a:pt x="806" y="656"/>
                  </a:lnTo>
                  <a:lnTo>
                    <a:pt x="806" y="657"/>
                  </a:lnTo>
                  <a:lnTo>
                    <a:pt x="806" y="659"/>
                  </a:lnTo>
                  <a:lnTo>
                    <a:pt x="805" y="660"/>
                  </a:lnTo>
                  <a:lnTo>
                    <a:pt x="804" y="662"/>
                  </a:lnTo>
                  <a:lnTo>
                    <a:pt x="804" y="664"/>
                  </a:lnTo>
                  <a:lnTo>
                    <a:pt x="801" y="666"/>
                  </a:lnTo>
                  <a:lnTo>
                    <a:pt x="800" y="666"/>
                  </a:lnTo>
                  <a:lnTo>
                    <a:pt x="799" y="667"/>
                  </a:lnTo>
                  <a:lnTo>
                    <a:pt x="799" y="668"/>
                  </a:lnTo>
                  <a:lnTo>
                    <a:pt x="799" y="669"/>
                  </a:lnTo>
                  <a:lnTo>
                    <a:pt x="799" y="671"/>
                  </a:lnTo>
                  <a:lnTo>
                    <a:pt x="799" y="672"/>
                  </a:lnTo>
                  <a:lnTo>
                    <a:pt x="799" y="675"/>
                  </a:lnTo>
                  <a:lnTo>
                    <a:pt x="801" y="678"/>
                  </a:lnTo>
                  <a:lnTo>
                    <a:pt x="803" y="680"/>
                  </a:lnTo>
                  <a:lnTo>
                    <a:pt x="804" y="680"/>
                  </a:lnTo>
                  <a:lnTo>
                    <a:pt x="804" y="681"/>
                  </a:lnTo>
                  <a:lnTo>
                    <a:pt x="805" y="682"/>
                  </a:lnTo>
                  <a:lnTo>
                    <a:pt x="806" y="683"/>
                  </a:lnTo>
                  <a:lnTo>
                    <a:pt x="809" y="684"/>
                  </a:lnTo>
                  <a:lnTo>
                    <a:pt x="810" y="684"/>
                  </a:lnTo>
                  <a:lnTo>
                    <a:pt x="812" y="685"/>
                  </a:lnTo>
                  <a:lnTo>
                    <a:pt x="812" y="687"/>
                  </a:lnTo>
                  <a:lnTo>
                    <a:pt x="811" y="688"/>
                  </a:lnTo>
                  <a:lnTo>
                    <a:pt x="809" y="689"/>
                  </a:lnTo>
                  <a:lnTo>
                    <a:pt x="806" y="691"/>
                  </a:lnTo>
                  <a:lnTo>
                    <a:pt x="806" y="692"/>
                  </a:lnTo>
                  <a:lnTo>
                    <a:pt x="805" y="693"/>
                  </a:lnTo>
                  <a:lnTo>
                    <a:pt x="805" y="695"/>
                  </a:lnTo>
                  <a:lnTo>
                    <a:pt x="803" y="696"/>
                  </a:lnTo>
                  <a:lnTo>
                    <a:pt x="802" y="698"/>
                  </a:lnTo>
                  <a:lnTo>
                    <a:pt x="801" y="700"/>
                  </a:lnTo>
                  <a:lnTo>
                    <a:pt x="800" y="700"/>
                  </a:lnTo>
                  <a:lnTo>
                    <a:pt x="799" y="700"/>
                  </a:lnTo>
                  <a:lnTo>
                    <a:pt x="799" y="701"/>
                  </a:lnTo>
                  <a:lnTo>
                    <a:pt x="800" y="702"/>
                  </a:lnTo>
                  <a:lnTo>
                    <a:pt x="800" y="702"/>
                  </a:lnTo>
                  <a:lnTo>
                    <a:pt x="798" y="702"/>
                  </a:lnTo>
                  <a:lnTo>
                    <a:pt x="797" y="702"/>
                  </a:lnTo>
                  <a:lnTo>
                    <a:pt x="796" y="702"/>
                  </a:lnTo>
                  <a:lnTo>
                    <a:pt x="797" y="703"/>
                  </a:lnTo>
                  <a:lnTo>
                    <a:pt x="796" y="704"/>
                  </a:lnTo>
                  <a:lnTo>
                    <a:pt x="795" y="705"/>
                  </a:lnTo>
                  <a:lnTo>
                    <a:pt x="794" y="705"/>
                  </a:lnTo>
                  <a:lnTo>
                    <a:pt x="794" y="705"/>
                  </a:lnTo>
                  <a:lnTo>
                    <a:pt x="794" y="703"/>
                  </a:lnTo>
                  <a:lnTo>
                    <a:pt x="794" y="703"/>
                  </a:lnTo>
                  <a:lnTo>
                    <a:pt x="794" y="702"/>
                  </a:lnTo>
                  <a:lnTo>
                    <a:pt x="792" y="703"/>
                  </a:lnTo>
                  <a:lnTo>
                    <a:pt x="790" y="705"/>
                  </a:lnTo>
                  <a:lnTo>
                    <a:pt x="790" y="705"/>
                  </a:lnTo>
                  <a:lnTo>
                    <a:pt x="789" y="705"/>
                  </a:lnTo>
                  <a:lnTo>
                    <a:pt x="788" y="705"/>
                  </a:lnTo>
                  <a:lnTo>
                    <a:pt x="787" y="705"/>
                  </a:lnTo>
                  <a:lnTo>
                    <a:pt x="786" y="705"/>
                  </a:lnTo>
                  <a:lnTo>
                    <a:pt x="785" y="705"/>
                  </a:lnTo>
                  <a:lnTo>
                    <a:pt x="782" y="705"/>
                  </a:lnTo>
                  <a:lnTo>
                    <a:pt x="782" y="700"/>
                  </a:lnTo>
                  <a:lnTo>
                    <a:pt x="784" y="699"/>
                  </a:lnTo>
                  <a:lnTo>
                    <a:pt x="785" y="698"/>
                  </a:lnTo>
                  <a:lnTo>
                    <a:pt x="785" y="696"/>
                  </a:lnTo>
                  <a:lnTo>
                    <a:pt x="785" y="695"/>
                  </a:lnTo>
                  <a:lnTo>
                    <a:pt x="788" y="695"/>
                  </a:lnTo>
                  <a:lnTo>
                    <a:pt x="788" y="694"/>
                  </a:lnTo>
                  <a:lnTo>
                    <a:pt x="788" y="693"/>
                  </a:lnTo>
                  <a:lnTo>
                    <a:pt x="788" y="693"/>
                  </a:lnTo>
                  <a:lnTo>
                    <a:pt x="787" y="694"/>
                  </a:lnTo>
                  <a:lnTo>
                    <a:pt x="785" y="695"/>
                  </a:lnTo>
                  <a:lnTo>
                    <a:pt x="784" y="696"/>
                  </a:lnTo>
                  <a:lnTo>
                    <a:pt x="784" y="698"/>
                  </a:lnTo>
                  <a:lnTo>
                    <a:pt x="783" y="699"/>
                  </a:lnTo>
                  <a:lnTo>
                    <a:pt x="781" y="699"/>
                  </a:lnTo>
                  <a:lnTo>
                    <a:pt x="781" y="700"/>
                  </a:lnTo>
                  <a:lnTo>
                    <a:pt x="777" y="700"/>
                  </a:lnTo>
                  <a:lnTo>
                    <a:pt x="777" y="701"/>
                  </a:lnTo>
                  <a:lnTo>
                    <a:pt x="778" y="701"/>
                  </a:lnTo>
                  <a:lnTo>
                    <a:pt x="778" y="702"/>
                  </a:lnTo>
                  <a:lnTo>
                    <a:pt x="777" y="702"/>
                  </a:lnTo>
                  <a:lnTo>
                    <a:pt x="777" y="703"/>
                  </a:lnTo>
                  <a:lnTo>
                    <a:pt x="777" y="705"/>
                  </a:lnTo>
                  <a:lnTo>
                    <a:pt x="779" y="707"/>
                  </a:lnTo>
                  <a:lnTo>
                    <a:pt x="780" y="707"/>
                  </a:lnTo>
                  <a:lnTo>
                    <a:pt x="780" y="710"/>
                  </a:lnTo>
                  <a:lnTo>
                    <a:pt x="779" y="710"/>
                  </a:lnTo>
                  <a:lnTo>
                    <a:pt x="779" y="711"/>
                  </a:lnTo>
                  <a:lnTo>
                    <a:pt x="780" y="713"/>
                  </a:lnTo>
                  <a:lnTo>
                    <a:pt x="780" y="714"/>
                  </a:lnTo>
                  <a:lnTo>
                    <a:pt x="780" y="715"/>
                  </a:lnTo>
                  <a:lnTo>
                    <a:pt x="780" y="717"/>
                  </a:lnTo>
                  <a:lnTo>
                    <a:pt x="779" y="717"/>
                  </a:lnTo>
                  <a:lnTo>
                    <a:pt x="779" y="717"/>
                  </a:lnTo>
                  <a:lnTo>
                    <a:pt x="778" y="718"/>
                  </a:lnTo>
                  <a:lnTo>
                    <a:pt x="778" y="718"/>
                  </a:lnTo>
                  <a:lnTo>
                    <a:pt x="776" y="721"/>
                  </a:lnTo>
                  <a:lnTo>
                    <a:pt x="775" y="721"/>
                  </a:lnTo>
                  <a:lnTo>
                    <a:pt x="773" y="721"/>
                  </a:lnTo>
                  <a:lnTo>
                    <a:pt x="772" y="721"/>
                  </a:lnTo>
                  <a:lnTo>
                    <a:pt x="771" y="722"/>
                  </a:lnTo>
                  <a:lnTo>
                    <a:pt x="769" y="721"/>
                  </a:lnTo>
                  <a:lnTo>
                    <a:pt x="768" y="720"/>
                  </a:lnTo>
                  <a:lnTo>
                    <a:pt x="765" y="720"/>
                  </a:lnTo>
                  <a:lnTo>
                    <a:pt x="764" y="719"/>
                  </a:lnTo>
                  <a:lnTo>
                    <a:pt x="762" y="718"/>
                  </a:lnTo>
                  <a:lnTo>
                    <a:pt x="759" y="722"/>
                  </a:lnTo>
                  <a:lnTo>
                    <a:pt x="757" y="724"/>
                  </a:lnTo>
                  <a:lnTo>
                    <a:pt x="755" y="726"/>
                  </a:lnTo>
                  <a:lnTo>
                    <a:pt x="750" y="729"/>
                  </a:lnTo>
                  <a:lnTo>
                    <a:pt x="748" y="730"/>
                  </a:lnTo>
                  <a:lnTo>
                    <a:pt x="748" y="731"/>
                  </a:lnTo>
                  <a:lnTo>
                    <a:pt x="748" y="731"/>
                  </a:lnTo>
                  <a:lnTo>
                    <a:pt x="748" y="733"/>
                  </a:lnTo>
                  <a:lnTo>
                    <a:pt x="749" y="735"/>
                  </a:lnTo>
                  <a:lnTo>
                    <a:pt x="749" y="736"/>
                  </a:lnTo>
                  <a:lnTo>
                    <a:pt x="747" y="738"/>
                  </a:lnTo>
                  <a:lnTo>
                    <a:pt x="747" y="738"/>
                  </a:lnTo>
                  <a:lnTo>
                    <a:pt x="746" y="739"/>
                  </a:lnTo>
                  <a:lnTo>
                    <a:pt x="740" y="740"/>
                  </a:lnTo>
                  <a:lnTo>
                    <a:pt x="740" y="739"/>
                  </a:lnTo>
                  <a:lnTo>
                    <a:pt x="737" y="739"/>
                  </a:lnTo>
                  <a:lnTo>
                    <a:pt x="737" y="740"/>
                  </a:lnTo>
                  <a:lnTo>
                    <a:pt x="735" y="740"/>
                  </a:lnTo>
                  <a:lnTo>
                    <a:pt x="734" y="739"/>
                  </a:lnTo>
                  <a:lnTo>
                    <a:pt x="733" y="740"/>
                  </a:lnTo>
                  <a:lnTo>
                    <a:pt x="733" y="740"/>
                  </a:lnTo>
                  <a:lnTo>
                    <a:pt x="733" y="741"/>
                  </a:lnTo>
                  <a:lnTo>
                    <a:pt x="732" y="742"/>
                  </a:lnTo>
                  <a:lnTo>
                    <a:pt x="730" y="742"/>
                  </a:lnTo>
                  <a:lnTo>
                    <a:pt x="730" y="742"/>
                  </a:lnTo>
                  <a:lnTo>
                    <a:pt x="729" y="742"/>
                  </a:lnTo>
                  <a:lnTo>
                    <a:pt x="727" y="744"/>
                  </a:lnTo>
                  <a:lnTo>
                    <a:pt x="728" y="745"/>
                  </a:lnTo>
                  <a:lnTo>
                    <a:pt x="727" y="746"/>
                  </a:lnTo>
                  <a:lnTo>
                    <a:pt x="727" y="746"/>
                  </a:lnTo>
                  <a:lnTo>
                    <a:pt x="724" y="748"/>
                  </a:lnTo>
                  <a:lnTo>
                    <a:pt x="723" y="750"/>
                  </a:lnTo>
                  <a:lnTo>
                    <a:pt x="722" y="751"/>
                  </a:lnTo>
                  <a:lnTo>
                    <a:pt x="723" y="752"/>
                  </a:lnTo>
                  <a:lnTo>
                    <a:pt x="723" y="753"/>
                  </a:lnTo>
                  <a:lnTo>
                    <a:pt x="723" y="753"/>
                  </a:lnTo>
                  <a:lnTo>
                    <a:pt x="723" y="755"/>
                  </a:lnTo>
                  <a:lnTo>
                    <a:pt x="724" y="755"/>
                  </a:lnTo>
                  <a:lnTo>
                    <a:pt x="725" y="756"/>
                  </a:lnTo>
                  <a:lnTo>
                    <a:pt x="725" y="757"/>
                  </a:lnTo>
                  <a:lnTo>
                    <a:pt x="723" y="760"/>
                  </a:lnTo>
                  <a:lnTo>
                    <a:pt x="723" y="762"/>
                  </a:lnTo>
                  <a:lnTo>
                    <a:pt x="721" y="764"/>
                  </a:lnTo>
                  <a:lnTo>
                    <a:pt x="717" y="764"/>
                  </a:lnTo>
                  <a:lnTo>
                    <a:pt x="716" y="765"/>
                  </a:lnTo>
                  <a:lnTo>
                    <a:pt x="714" y="766"/>
                  </a:lnTo>
                  <a:lnTo>
                    <a:pt x="712" y="769"/>
                  </a:lnTo>
                  <a:lnTo>
                    <a:pt x="710" y="770"/>
                  </a:lnTo>
                  <a:lnTo>
                    <a:pt x="708" y="770"/>
                  </a:lnTo>
                  <a:lnTo>
                    <a:pt x="707" y="771"/>
                  </a:lnTo>
                  <a:lnTo>
                    <a:pt x="705" y="771"/>
                  </a:lnTo>
                  <a:lnTo>
                    <a:pt x="705" y="770"/>
                  </a:lnTo>
                  <a:lnTo>
                    <a:pt x="704" y="771"/>
                  </a:lnTo>
                  <a:lnTo>
                    <a:pt x="703" y="771"/>
                  </a:lnTo>
                  <a:lnTo>
                    <a:pt x="702" y="770"/>
                  </a:lnTo>
                  <a:lnTo>
                    <a:pt x="701" y="770"/>
                  </a:lnTo>
                  <a:lnTo>
                    <a:pt x="700" y="770"/>
                  </a:lnTo>
                  <a:lnTo>
                    <a:pt x="694" y="770"/>
                  </a:lnTo>
                  <a:lnTo>
                    <a:pt x="694" y="769"/>
                  </a:lnTo>
                  <a:lnTo>
                    <a:pt x="693" y="770"/>
                  </a:lnTo>
                  <a:lnTo>
                    <a:pt x="691" y="770"/>
                  </a:lnTo>
                  <a:lnTo>
                    <a:pt x="690" y="769"/>
                  </a:lnTo>
                  <a:lnTo>
                    <a:pt x="690" y="770"/>
                  </a:lnTo>
                  <a:lnTo>
                    <a:pt x="689" y="769"/>
                  </a:lnTo>
                  <a:lnTo>
                    <a:pt x="688" y="770"/>
                  </a:lnTo>
                  <a:lnTo>
                    <a:pt x="688" y="769"/>
                  </a:lnTo>
                  <a:lnTo>
                    <a:pt x="686" y="769"/>
                  </a:lnTo>
                  <a:lnTo>
                    <a:pt x="686" y="769"/>
                  </a:lnTo>
                  <a:lnTo>
                    <a:pt x="685" y="769"/>
                  </a:lnTo>
                  <a:lnTo>
                    <a:pt x="684" y="770"/>
                  </a:lnTo>
                  <a:lnTo>
                    <a:pt x="683" y="770"/>
                  </a:lnTo>
                  <a:lnTo>
                    <a:pt x="683" y="770"/>
                  </a:lnTo>
                  <a:lnTo>
                    <a:pt x="682" y="770"/>
                  </a:lnTo>
                  <a:lnTo>
                    <a:pt x="678" y="773"/>
                  </a:lnTo>
                  <a:lnTo>
                    <a:pt x="677" y="773"/>
                  </a:lnTo>
                  <a:lnTo>
                    <a:pt x="677" y="774"/>
                  </a:lnTo>
                  <a:lnTo>
                    <a:pt x="674" y="774"/>
                  </a:lnTo>
                  <a:lnTo>
                    <a:pt x="671" y="775"/>
                  </a:lnTo>
                  <a:lnTo>
                    <a:pt x="666" y="776"/>
                  </a:lnTo>
                  <a:lnTo>
                    <a:pt x="664" y="778"/>
                  </a:lnTo>
                  <a:lnTo>
                    <a:pt x="664" y="779"/>
                  </a:lnTo>
                  <a:lnTo>
                    <a:pt x="664" y="779"/>
                  </a:lnTo>
                  <a:lnTo>
                    <a:pt x="662" y="787"/>
                  </a:lnTo>
                  <a:lnTo>
                    <a:pt x="662" y="787"/>
                  </a:lnTo>
                  <a:lnTo>
                    <a:pt x="662" y="792"/>
                  </a:lnTo>
                  <a:lnTo>
                    <a:pt x="661" y="793"/>
                  </a:lnTo>
                  <a:lnTo>
                    <a:pt x="660" y="794"/>
                  </a:lnTo>
                  <a:lnTo>
                    <a:pt x="658" y="794"/>
                  </a:lnTo>
                  <a:lnTo>
                    <a:pt x="657" y="793"/>
                  </a:lnTo>
                  <a:lnTo>
                    <a:pt x="656" y="793"/>
                  </a:lnTo>
                  <a:lnTo>
                    <a:pt x="656" y="794"/>
                  </a:lnTo>
                  <a:lnTo>
                    <a:pt x="656" y="795"/>
                  </a:lnTo>
                  <a:lnTo>
                    <a:pt x="654" y="797"/>
                  </a:lnTo>
                  <a:lnTo>
                    <a:pt x="653" y="799"/>
                  </a:lnTo>
                  <a:lnTo>
                    <a:pt x="652" y="799"/>
                  </a:lnTo>
                  <a:lnTo>
                    <a:pt x="650" y="800"/>
                  </a:lnTo>
                  <a:lnTo>
                    <a:pt x="649" y="801"/>
                  </a:lnTo>
                  <a:lnTo>
                    <a:pt x="648" y="801"/>
                  </a:lnTo>
                  <a:lnTo>
                    <a:pt x="646" y="803"/>
                  </a:lnTo>
                  <a:lnTo>
                    <a:pt x="645" y="803"/>
                  </a:lnTo>
                  <a:lnTo>
                    <a:pt x="644" y="804"/>
                  </a:lnTo>
                  <a:lnTo>
                    <a:pt x="642" y="804"/>
                  </a:lnTo>
                  <a:lnTo>
                    <a:pt x="641" y="805"/>
                  </a:lnTo>
                  <a:lnTo>
                    <a:pt x="640" y="807"/>
                  </a:lnTo>
                  <a:lnTo>
                    <a:pt x="639" y="808"/>
                  </a:lnTo>
                  <a:lnTo>
                    <a:pt x="638" y="808"/>
                  </a:lnTo>
                  <a:lnTo>
                    <a:pt x="637" y="810"/>
                  </a:lnTo>
                  <a:lnTo>
                    <a:pt x="637" y="810"/>
                  </a:lnTo>
                  <a:lnTo>
                    <a:pt x="636" y="811"/>
                  </a:lnTo>
                  <a:lnTo>
                    <a:pt x="635" y="812"/>
                  </a:lnTo>
                  <a:lnTo>
                    <a:pt x="635" y="814"/>
                  </a:lnTo>
                  <a:lnTo>
                    <a:pt x="633" y="815"/>
                  </a:lnTo>
                  <a:lnTo>
                    <a:pt x="633" y="816"/>
                  </a:lnTo>
                  <a:lnTo>
                    <a:pt x="632" y="816"/>
                  </a:lnTo>
                  <a:lnTo>
                    <a:pt x="630" y="818"/>
                  </a:lnTo>
                  <a:lnTo>
                    <a:pt x="630" y="818"/>
                  </a:lnTo>
                  <a:lnTo>
                    <a:pt x="629" y="818"/>
                  </a:lnTo>
                  <a:lnTo>
                    <a:pt x="628" y="820"/>
                  </a:lnTo>
                  <a:lnTo>
                    <a:pt x="628" y="822"/>
                  </a:lnTo>
                  <a:lnTo>
                    <a:pt x="627" y="823"/>
                  </a:lnTo>
                  <a:lnTo>
                    <a:pt x="627" y="824"/>
                  </a:lnTo>
                  <a:lnTo>
                    <a:pt x="626" y="825"/>
                  </a:lnTo>
                  <a:lnTo>
                    <a:pt x="626" y="825"/>
                  </a:lnTo>
                  <a:lnTo>
                    <a:pt x="625" y="826"/>
                  </a:lnTo>
                  <a:lnTo>
                    <a:pt x="624" y="828"/>
                  </a:lnTo>
                  <a:lnTo>
                    <a:pt x="623" y="830"/>
                  </a:lnTo>
                  <a:lnTo>
                    <a:pt x="622" y="831"/>
                  </a:lnTo>
                  <a:lnTo>
                    <a:pt x="621" y="831"/>
                  </a:lnTo>
                  <a:lnTo>
                    <a:pt x="620" y="832"/>
                  </a:lnTo>
                  <a:lnTo>
                    <a:pt x="621" y="832"/>
                  </a:lnTo>
                  <a:lnTo>
                    <a:pt x="621" y="835"/>
                  </a:lnTo>
                  <a:lnTo>
                    <a:pt x="622" y="836"/>
                  </a:lnTo>
                  <a:lnTo>
                    <a:pt x="621" y="836"/>
                  </a:lnTo>
                  <a:lnTo>
                    <a:pt x="621" y="838"/>
                  </a:lnTo>
                  <a:lnTo>
                    <a:pt x="619" y="840"/>
                  </a:lnTo>
                  <a:lnTo>
                    <a:pt x="619" y="842"/>
                  </a:lnTo>
                  <a:lnTo>
                    <a:pt x="618" y="843"/>
                  </a:lnTo>
                  <a:lnTo>
                    <a:pt x="618" y="846"/>
                  </a:lnTo>
                  <a:lnTo>
                    <a:pt x="618" y="847"/>
                  </a:lnTo>
                  <a:lnTo>
                    <a:pt x="618" y="856"/>
                  </a:lnTo>
                  <a:lnTo>
                    <a:pt x="616" y="857"/>
                  </a:lnTo>
                  <a:lnTo>
                    <a:pt x="613" y="857"/>
                  </a:lnTo>
                  <a:lnTo>
                    <a:pt x="613" y="857"/>
                  </a:lnTo>
                  <a:lnTo>
                    <a:pt x="612" y="857"/>
                  </a:lnTo>
                  <a:lnTo>
                    <a:pt x="611" y="857"/>
                  </a:lnTo>
                  <a:lnTo>
                    <a:pt x="611" y="858"/>
                  </a:lnTo>
                  <a:lnTo>
                    <a:pt x="605" y="858"/>
                  </a:lnTo>
                  <a:lnTo>
                    <a:pt x="604" y="857"/>
                  </a:lnTo>
                  <a:lnTo>
                    <a:pt x="606" y="854"/>
                  </a:lnTo>
                  <a:lnTo>
                    <a:pt x="606" y="853"/>
                  </a:lnTo>
                  <a:lnTo>
                    <a:pt x="605" y="854"/>
                  </a:lnTo>
                  <a:lnTo>
                    <a:pt x="604" y="854"/>
                  </a:lnTo>
                  <a:lnTo>
                    <a:pt x="603" y="853"/>
                  </a:lnTo>
                  <a:lnTo>
                    <a:pt x="601" y="853"/>
                  </a:lnTo>
                  <a:lnTo>
                    <a:pt x="600" y="854"/>
                  </a:lnTo>
                  <a:lnTo>
                    <a:pt x="599" y="855"/>
                  </a:lnTo>
                  <a:lnTo>
                    <a:pt x="596" y="856"/>
                  </a:lnTo>
                  <a:lnTo>
                    <a:pt x="596" y="857"/>
                  </a:lnTo>
                  <a:lnTo>
                    <a:pt x="595" y="857"/>
                  </a:lnTo>
                  <a:lnTo>
                    <a:pt x="594" y="858"/>
                  </a:lnTo>
                  <a:lnTo>
                    <a:pt x="594" y="859"/>
                  </a:lnTo>
                  <a:lnTo>
                    <a:pt x="595" y="860"/>
                  </a:lnTo>
                  <a:lnTo>
                    <a:pt x="595" y="861"/>
                  </a:lnTo>
                  <a:lnTo>
                    <a:pt x="594" y="862"/>
                  </a:lnTo>
                  <a:lnTo>
                    <a:pt x="594" y="863"/>
                  </a:lnTo>
                  <a:lnTo>
                    <a:pt x="593" y="863"/>
                  </a:lnTo>
                  <a:lnTo>
                    <a:pt x="594" y="866"/>
                  </a:lnTo>
                  <a:lnTo>
                    <a:pt x="593" y="867"/>
                  </a:lnTo>
                  <a:lnTo>
                    <a:pt x="593" y="869"/>
                  </a:lnTo>
                  <a:lnTo>
                    <a:pt x="592" y="870"/>
                  </a:lnTo>
                  <a:lnTo>
                    <a:pt x="592" y="871"/>
                  </a:lnTo>
                  <a:lnTo>
                    <a:pt x="590" y="873"/>
                  </a:lnTo>
                  <a:lnTo>
                    <a:pt x="586" y="877"/>
                  </a:lnTo>
                  <a:lnTo>
                    <a:pt x="586" y="880"/>
                  </a:lnTo>
                  <a:lnTo>
                    <a:pt x="586" y="880"/>
                  </a:lnTo>
                  <a:lnTo>
                    <a:pt x="585" y="883"/>
                  </a:lnTo>
                  <a:lnTo>
                    <a:pt x="585" y="883"/>
                  </a:lnTo>
                  <a:lnTo>
                    <a:pt x="585" y="885"/>
                  </a:lnTo>
                  <a:lnTo>
                    <a:pt x="583" y="887"/>
                  </a:lnTo>
                  <a:lnTo>
                    <a:pt x="583" y="888"/>
                  </a:lnTo>
                  <a:lnTo>
                    <a:pt x="583" y="888"/>
                  </a:lnTo>
                  <a:lnTo>
                    <a:pt x="583" y="890"/>
                  </a:lnTo>
                  <a:lnTo>
                    <a:pt x="583" y="891"/>
                  </a:lnTo>
                  <a:lnTo>
                    <a:pt x="584" y="892"/>
                  </a:lnTo>
                  <a:lnTo>
                    <a:pt x="584" y="894"/>
                  </a:lnTo>
                  <a:lnTo>
                    <a:pt x="584" y="894"/>
                  </a:lnTo>
                  <a:lnTo>
                    <a:pt x="583" y="895"/>
                  </a:lnTo>
                  <a:lnTo>
                    <a:pt x="583" y="897"/>
                  </a:lnTo>
                  <a:lnTo>
                    <a:pt x="583" y="898"/>
                  </a:lnTo>
                  <a:lnTo>
                    <a:pt x="583" y="899"/>
                  </a:lnTo>
                  <a:lnTo>
                    <a:pt x="583" y="899"/>
                  </a:lnTo>
                  <a:lnTo>
                    <a:pt x="582" y="901"/>
                  </a:lnTo>
                  <a:lnTo>
                    <a:pt x="583" y="901"/>
                  </a:lnTo>
                  <a:lnTo>
                    <a:pt x="583" y="902"/>
                  </a:lnTo>
                  <a:lnTo>
                    <a:pt x="581" y="903"/>
                  </a:lnTo>
                  <a:lnTo>
                    <a:pt x="581" y="904"/>
                  </a:lnTo>
                  <a:lnTo>
                    <a:pt x="582" y="905"/>
                  </a:lnTo>
                  <a:lnTo>
                    <a:pt x="582" y="905"/>
                  </a:lnTo>
                  <a:lnTo>
                    <a:pt x="582" y="906"/>
                  </a:lnTo>
                  <a:lnTo>
                    <a:pt x="582" y="907"/>
                  </a:lnTo>
                  <a:lnTo>
                    <a:pt x="582" y="909"/>
                  </a:lnTo>
                  <a:lnTo>
                    <a:pt x="583" y="911"/>
                  </a:lnTo>
                  <a:lnTo>
                    <a:pt x="583" y="912"/>
                  </a:lnTo>
                  <a:lnTo>
                    <a:pt x="586" y="914"/>
                  </a:lnTo>
                  <a:lnTo>
                    <a:pt x="586" y="914"/>
                  </a:lnTo>
                  <a:lnTo>
                    <a:pt x="587" y="915"/>
                  </a:lnTo>
                  <a:lnTo>
                    <a:pt x="587" y="918"/>
                  </a:lnTo>
                  <a:lnTo>
                    <a:pt x="586" y="920"/>
                  </a:lnTo>
                  <a:lnTo>
                    <a:pt x="585" y="920"/>
                  </a:lnTo>
                  <a:lnTo>
                    <a:pt x="585" y="924"/>
                  </a:lnTo>
                  <a:lnTo>
                    <a:pt x="584" y="926"/>
                  </a:lnTo>
                  <a:lnTo>
                    <a:pt x="585" y="931"/>
                  </a:lnTo>
                  <a:lnTo>
                    <a:pt x="587" y="933"/>
                  </a:lnTo>
                  <a:lnTo>
                    <a:pt x="587" y="936"/>
                  </a:lnTo>
                  <a:lnTo>
                    <a:pt x="586" y="938"/>
                  </a:lnTo>
                  <a:lnTo>
                    <a:pt x="586" y="939"/>
                  </a:lnTo>
                  <a:lnTo>
                    <a:pt x="584" y="940"/>
                  </a:lnTo>
                  <a:lnTo>
                    <a:pt x="585" y="944"/>
                  </a:lnTo>
                  <a:lnTo>
                    <a:pt x="583" y="948"/>
                  </a:lnTo>
                  <a:lnTo>
                    <a:pt x="579" y="954"/>
                  </a:lnTo>
                  <a:lnTo>
                    <a:pt x="579" y="958"/>
                  </a:lnTo>
                  <a:lnTo>
                    <a:pt x="577" y="962"/>
                  </a:lnTo>
                  <a:lnTo>
                    <a:pt x="577" y="962"/>
                  </a:lnTo>
                  <a:lnTo>
                    <a:pt x="577" y="965"/>
                  </a:lnTo>
                  <a:lnTo>
                    <a:pt x="579" y="968"/>
                  </a:lnTo>
                  <a:lnTo>
                    <a:pt x="579" y="972"/>
                  </a:lnTo>
                  <a:lnTo>
                    <a:pt x="578" y="974"/>
                  </a:lnTo>
                  <a:lnTo>
                    <a:pt x="578" y="976"/>
                  </a:lnTo>
                  <a:lnTo>
                    <a:pt x="577" y="976"/>
                  </a:lnTo>
                  <a:lnTo>
                    <a:pt x="575" y="976"/>
                  </a:lnTo>
                  <a:lnTo>
                    <a:pt x="574" y="977"/>
                  </a:lnTo>
                  <a:lnTo>
                    <a:pt x="572" y="977"/>
                  </a:lnTo>
                  <a:lnTo>
                    <a:pt x="570" y="978"/>
                  </a:lnTo>
                  <a:lnTo>
                    <a:pt x="569" y="978"/>
                  </a:lnTo>
                  <a:lnTo>
                    <a:pt x="567" y="979"/>
                  </a:lnTo>
                  <a:lnTo>
                    <a:pt x="566" y="980"/>
                  </a:lnTo>
                  <a:lnTo>
                    <a:pt x="565" y="980"/>
                  </a:lnTo>
                  <a:lnTo>
                    <a:pt x="562" y="982"/>
                  </a:lnTo>
                  <a:lnTo>
                    <a:pt x="561" y="983"/>
                  </a:lnTo>
                  <a:lnTo>
                    <a:pt x="559" y="984"/>
                  </a:lnTo>
                  <a:lnTo>
                    <a:pt x="559" y="984"/>
                  </a:lnTo>
                  <a:lnTo>
                    <a:pt x="557" y="987"/>
                  </a:lnTo>
                  <a:lnTo>
                    <a:pt x="555" y="990"/>
                  </a:lnTo>
                  <a:lnTo>
                    <a:pt x="554" y="991"/>
                  </a:lnTo>
                  <a:lnTo>
                    <a:pt x="554" y="995"/>
                  </a:lnTo>
                  <a:lnTo>
                    <a:pt x="552" y="998"/>
                  </a:lnTo>
                  <a:lnTo>
                    <a:pt x="551" y="1000"/>
                  </a:lnTo>
                  <a:lnTo>
                    <a:pt x="551" y="1006"/>
                  </a:lnTo>
                  <a:lnTo>
                    <a:pt x="550" y="1006"/>
                  </a:lnTo>
                  <a:lnTo>
                    <a:pt x="550" y="1007"/>
                  </a:lnTo>
                  <a:lnTo>
                    <a:pt x="548" y="1011"/>
                  </a:lnTo>
                  <a:lnTo>
                    <a:pt x="546" y="1012"/>
                  </a:lnTo>
                  <a:lnTo>
                    <a:pt x="544" y="1012"/>
                  </a:lnTo>
                  <a:lnTo>
                    <a:pt x="543" y="1011"/>
                  </a:lnTo>
                  <a:lnTo>
                    <a:pt x="541" y="1012"/>
                  </a:lnTo>
                  <a:lnTo>
                    <a:pt x="539" y="1015"/>
                  </a:lnTo>
                  <a:lnTo>
                    <a:pt x="537" y="1015"/>
                  </a:lnTo>
                  <a:lnTo>
                    <a:pt x="536" y="1016"/>
                  </a:lnTo>
                  <a:lnTo>
                    <a:pt x="535" y="1017"/>
                  </a:lnTo>
                  <a:lnTo>
                    <a:pt x="535" y="1019"/>
                  </a:lnTo>
                  <a:lnTo>
                    <a:pt x="536" y="1019"/>
                  </a:lnTo>
                  <a:lnTo>
                    <a:pt x="536" y="1021"/>
                  </a:lnTo>
                  <a:lnTo>
                    <a:pt x="537" y="1023"/>
                  </a:lnTo>
                  <a:lnTo>
                    <a:pt x="537" y="1024"/>
                  </a:lnTo>
                  <a:lnTo>
                    <a:pt x="536" y="1025"/>
                  </a:lnTo>
                  <a:lnTo>
                    <a:pt x="536" y="1026"/>
                  </a:lnTo>
                  <a:lnTo>
                    <a:pt x="536" y="1026"/>
                  </a:lnTo>
                  <a:lnTo>
                    <a:pt x="536" y="1027"/>
                  </a:lnTo>
                  <a:lnTo>
                    <a:pt x="534" y="1030"/>
                  </a:lnTo>
                  <a:lnTo>
                    <a:pt x="534" y="1033"/>
                  </a:lnTo>
                  <a:lnTo>
                    <a:pt x="534" y="1034"/>
                  </a:lnTo>
                  <a:lnTo>
                    <a:pt x="535" y="1038"/>
                  </a:lnTo>
                  <a:lnTo>
                    <a:pt x="537" y="1040"/>
                  </a:lnTo>
                  <a:lnTo>
                    <a:pt x="537" y="1042"/>
                  </a:lnTo>
                  <a:lnTo>
                    <a:pt x="536" y="1042"/>
                  </a:lnTo>
                  <a:lnTo>
                    <a:pt x="533" y="1044"/>
                  </a:lnTo>
                  <a:lnTo>
                    <a:pt x="531" y="1045"/>
                  </a:lnTo>
                  <a:lnTo>
                    <a:pt x="531" y="1045"/>
                  </a:lnTo>
                  <a:lnTo>
                    <a:pt x="530" y="1045"/>
                  </a:lnTo>
                  <a:lnTo>
                    <a:pt x="529" y="1046"/>
                  </a:lnTo>
                  <a:lnTo>
                    <a:pt x="529" y="1046"/>
                  </a:lnTo>
                  <a:lnTo>
                    <a:pt x="524" y="1051"/>
                  </a:lnTo>
                  <a:lnTo>
                    <a:pt x="523" y="1053"/>
                  </a:lnTo>
                  <a:lnTo>
                    <a:pt x="522" y="1055"/>
                  </a:lnTo>
                  <a:lnTo>
                    <a:pt x="521" y="1057"/>
                  </a:lnTo>
                  <a:lnTo>
                    <a:pt x="521" y="1063"/>
                  </a:lnTo>
                  <a:lnTo>
                    <a:pt x="522" y="1063"/>
                  </a:lnTo>
                  <a:lnTo>
                    <a:pt x="522" y="1067"/>
                  </a:lnTo>
                  <a:lnTo>
                    <a:pt x="521" y="1067"/>
                  </a:lnTo>
                  <a:lnTo>
                    <a:pt x="521" y="1070"/>
                  </a:lnTo>
                  <a:lnTo>
                    <a:pt x="521" y="1071"/>
                  </a:lnTo>
                  <a:lnTo>
                    <a:pt x="521" y="1071"/>
                  </a:lnTo>
                  <a:lnTo>
                    <a:pt x="521" y="1077"/>
                  </a:lnTo>
                  <a:lnTo>
                    <a:pt x="521" y="1078"/>
                  </a:lnTo>
                  <a:lnTo>
                    <a:pt x="521" y="1079"/>
                  </a:lnTo>
                  <a:lnTo>
                    <a:pt x="517" y="1084"/>
                  </a:lnTo>
                  <a:lnTo>
                    <a:pt x="517" y="1086"/>
                  </a:lnTo>
                  <a:lnTo>
                    <a:pt x="517" y="1086"/>
                  </a:lnTo>
                  <a:lnTo>
                    <a:pt x="517" y="1093"/>
                  </a:lnTo>
                  <a:lnTo>
                    <a:pt x="516" y="1093"/>
                  </a:lnTo>
                  <a:lnTo>
                    <a:pt x="516" y="1094"/>
                  </a:lnTo>
                  <a:lnTo>
                    <a:pt x="512" y="1098"/>
                  </a:lnTo>
                  <a:lnTo>
                    <a:pt x="512" y="1100"/>
                  </a:lnTo>
                  <a:lnTo>
                    <a:pt x="511" y="1101"/>
                  </a:lnTo>
                  <a:lnTo>
                    <a:pt x="510" y="1103"/>
                  </a:lnTo>
                  <a:lnTo>
                    <a:pt x="508" y="1108"/>
                  </a:lnTo>
                  <a:lnTo>
                    <a:pt x="507" y="1111"/>
                  </a:lnTo>
                  <a:lnTo>
                    <a:pt x="506" y="1112"/>
                  </a:lnTo>
                  <a:lnTo>
                    <a:pt x="506" y="1113"/>
                  </a:lnTo>
                  <a:lnTo>
                    <a:pt x="505" y="1114"/>
                  </a:lnTo>
                  <a:lnTo>
                    <a:pt x="505" y="1118"/>
                  </a:lnTo>
                  <a:lnTo>
                    <a:pt x="503" y="1120"/>
                  </a:lnTo>
                  <a:lnTo>
                    <a:pt x="503" y="1122"/>
                  </a:lnTo>
                  <a:lnTo>
                    <a:pt x="501" y="1126"/>
                  </a:lnTo>
                  <a:lnTo>
                    <a:pt x="501" y="1129"/>
                  </a:lnTo>
                  <a:lnTo>
                    <a:pt x="503" y="1131"/>
                  </a:lnTo>
                  <a:lnTo>
                    <a:pt x="503" y="1132"/>
                  </a:lnTo>
                  <a:lnTo>
                    <a:pt x="501" y="1133"/>
                  </a:lnTo>
                  <a:lnTo>
                    <a:pt x="501" y="1134"/>
                  </a:lnTo>
                  <a:lnTo>
                    <a:pt x="500" y="1135"/>
                  </a:lnTo>
                  <a:lnTo>
                    <a:pt x="500" y="1139"/>
                  </a:lnTo>
                  <a:lnTo>
                    <a:pt x="499" y="1141"/>
                  </a:lnTo>
                  <a:lnTo>
                    <a:pt x="499" y="1142"/>
                  </a:lnTo>
                  <a:lnTo>
                    <a:pt x="498" y="1144"/>
                  </a:lnTo>
                  <a:lnTo>
                    <a:pt x="498" y="1145"/>
                  </a:lnTo>
                  <a:lnTo>
                    <a:pt x="496" y="1148"/>
                  </a:lnTo>
                  <a:lnTo>
                    <a:pt x="496" y="1150"/>
                  </a:lnTo>
                  <a:lnTo>
                    <a:pt x="491" y="1154"/>
                  </a:lnTo>
                  <a:lnTo>
                    <a:pt x="491" y="1155"/>
                  </a:lnTo>
                  <a:lnTo>
                    <a:pt x="489" y="1157"/>
                  </a:lnTo>
                  <a:lnTo>
                    <a:pt x="489" y="1158"/>
                  </a:lnTo>
                  <a:lnTo>
                    <a:pt x="489" y="1159"/>
                  </a:lnTo>
                  <a:lnTo>
                    <a:pt x="489" y="1160"/>
                  </a:lnTo>
                  <a:lnTo>
                    <a:pt x="488" y="1161"/>
                  </a:lnTo>
                  <a:lnTo>
                    <a:pt x="488" y="1162"/>
                  </a:lnTo>
                  <a:lnTo>
                    <a:pt x="488" y="1162"/>
                  </a:lnTo>
                  <a:lnTo>
                    <a:pt x="485" y="1165"/>
                  </a:lnTo>
                  <a:lnTo>
                    <a:pt x="484" y="1167"/>
                  </a:lnTo>
                  <a:lnTo>
                    <a:pt x="484" y="1168"/>
                  </a:lnTo>
                  <a:lnTo>
                    <a:pt x="483" y="1169"/>
                  </a:lnTo>
                  <a:lnTo>
                    <a:pt x="483" y="1170"/>
                  </a:lnTo>
                  <a:lnTo>
                    <a:pt x="482" y="1171"/>
                  </a:lnTo>
                  <a:lnTo>
                    <a:pt x="481" y="1172"/>
                  </a:lnTo>
                  <a:lnTo>
                    <a:pt x="480" y="1174"/>
                  </a:lnTo>
                  <a:lnTo>
                    <a:pt x="480" y="1176"/>
                  </a:lnTo>
                  <a:lnTo>
                    <a:pt x="479" y="1177"/>
                  </a:lnTo>
                  <a:lnTo>
                    <a:pt x="479" y="1178"/>
                  </a:lnTo>
                  <a:lnTo>
                    <a:pt x="478" y="1178"/>
                  </a:lnTo>
                  <a:lnTo>
                    <a:pt x="476" y="1178"/>
                  </a:lnTo>
                  <a:lnTo>
                    <a:pt x="474" y="1181"/>
                  </a:lnTo>
                  <a:lnTo>
                    <a:pt x="472" y="1182"/>
                  </a:lnTo>
                  <a:lnTo>
                    <a:pt x="472" y="1182"/>
                  </a:lnTo>
                  <a:lnTo>
                    <a:pt x="471" y="1184"/>
                  </a:lnTo>
                  <a:lnTo>
                    <a:pt x="470" y="1184"/>
                  </a:lnTo>
                  <a:lnTo>
                    <a:pt x="469" y="1185"/>
                  </a:lnTo>
                  <a:lnTo>
                    <a:pt x="466" y="1187"/>
                  </a:lnTo>
                  <a:lnTo>
                    <a:pt x="464" y="1188"/>
                  </a:lnTo>
                  <a:lnTo>
                    <a:pt x="463" y="1189"/>
                  </a:lnTo>
                  <a:lnTo>
                    <a:pt x="461" y="1191"/>
                  </a:lnTo>
                  <a:lnTo>
                    <a:pt x="460" y="1191"/>
                  </a:lnTo>
                  <a:lnTo>
                    <a:pt x="458" y="1193"/>
                  </a:lnTo>
                  <a:lnTo>
                    <a:pt x="458" y="1193"/>
                  </a:lnTo>
                  <a:lnTo>
                    <a:pt x="457" y="1193"/>
                  </a:lnTo>
                  <a:lnTo>
                    <a:pt x="457" y="1194"/>
                  </a:lnTo>
                  <a:lnTo>
                    <a:pt x="455" y="1198"/>
                  </a:lnTo>
                  <a:lnTo>
                    <a:pt x="453" y="1200"/>
                  </a:lnTo>
                  <a:lnTo>
                    <a:pt x="449" y="1205"/>
                  </a:lnTo>
                  <a:lnTo>
                    <a:pt x="448" y="1208"/>
                  </a:lnTo>
                  <a:lnTo>
                    <a:pt x="447" y="1210"/>
                  </a:lnTo>
                  <a:lnTo>
                    <a:pt x="447" y="1213"/>
                  </a:lnTo>
                  <a:lnTo>
                    <a:pt x="446" y="1214"/>
                  </a:lnTo>
                  <a:lnTo>
                    <a:pt x="446" y="1215"/>
                  </a:lnTo>
                  <a:lnTo>
                    <a:pt x="445" y="1216"/>
                  </a:lnTo>
                  <a:lnTo>
                    <a:pt x="444" y="1218"/>
                  </a:lnTo>
                  <a:lnTo>
                    <a:pt x="443" y="1219"/>
                  </a:lnTo>
                  <a:lnTo>
                    <a:pt x="443" y="1219"/>
                  </a:lnTo>
                  <a:lnTo>
                    <a:pt x="441" y="1221"/>
                  </a:lnTo>
                  <a:lnTo>
                    <a:pt x="441" y="1221"/>
                  </a:lnTo>
                  <a:lnTo>
                    <a:pt x="439" y="1224"/>
                  </a:lnTo>
                  <a:lnTo>
                    <a:pt x="438" y="1226"/>
                  </a:lnTo>
                  <a:lnTo>
                    <a:pt x="435" y="1229"/>
                  </a:lnTo>
                  <a:lnTo>
                    <a:pt x="434" y="1231"/>
                  </a:lnTo>
                  <a:lnTo>
                    <a:pt x="432" y="1233"/>
                  </a:lnTo>
                  <a:lnTo>
                    <a:pt x="427" y="1236"/>
                  </a:lnTo>
                  <a:lnTo>
                    <a:pt x="426" y="1237"/>
                  </a:lnTo>
                  <a:lnTo>
                    <a:pt x="425" y="1237"/>
                  </a:lnTo>
                  <a:lnTo>
                    <a:pt x="423" y="1238"/>
                  </a:lnTo>
                  <a:lnTo>
                    <a:pt x="421" y="1238"/>
                  </a:lnTo>
                  <a:lnTo>
                    <a:pt x="421" y="1239"/>
                  </a:lnTo>
                  <a:lnTo>
                    <a:pt x="415" y="1239"/>
                  </a:lnTo>
                  <a:lnTo>
                    <a:pt x="415" y="1238"/>
                  </a:lnTo>
                  <a:lnTo>
                    <a:pt x="413" y="1238"/>
                  </a:lnTo>
                  <a:lnTo>
                    <a:pt x="413" y="1238"/>
                  </a:lnTo>
                  <a:lnTo>
                    <a:pt x="411" y="1238"/>
                  </a:lnTo>
                  <a:lnTo>
                    <a:pt x="410" y="1237"/>
                  </a:lnTo>
                  <a:lnTo>
                    <a:pt x="408" y="1237"/>
                  </a:lnTo>
                  <a:lnTo>
                    <a:pt x="406" y="1236"/>
                  </a:lnTo>
                  <a:lnTo>
                    <a:pt x="402" y="1237"/>
                  </a:lnTo>
                  <a:lnTo>
                    <a:pt x="401" y="1236"/>
                  </a:lnTo>
                  <a:lnTo>
                    <a:pt x="401" y="1231"/>
                  </a:lnTo>
                  <a:lnTo>
                    <a:pt x="401" y="1230"/>
                  </a:lnTo>
                  <a:lnTo>
                    <a:pt x="401" y="1229"/>
                  </a:lnTo>
                  <a:lnTo>
                    <a:pt x="401" y="1229"/>
                  </a:lnTo>
                  <a:lnTo>
                    <a:pt x="401" y="1228"/>
                  </a:lnTo>
                  <a:lnTo>
                    <a:pt x="401" y="1228"/>
                  </a:lnTo>
                  <a:lnTo>
                    <a:pt x="401" y="1226"/>
                  </a:lnTo>
                  <a:lnTo>
                    <a:pt x="402" y="1225"/>
                  </a:lnTo>
                  <a:lnTo>
                    <a:pt x="402" y="1223"/>
                  </a:lnTo>
                  <a:lnTo>
                    <a:pt x="402" y="1223"/>
                  </a:lnTo>
                  <a:lnTo>
                    <a:pt x="402" y="1215"/>
                  </a:lnTo>
                  <a:lnTo>
                    <a:pt x="402" y="1214"/>
                  </a:lnTo>
                  <a:lnTo>
                    <a:pt x="401" y="1212"/>
                  </a:lnTo>
                  <a:lnTo>
                    <a:pt x="400" y="1209"/>
                  </a:lnTo>
                  <a:lnTo>
                    <a:pt x="400" y="1208"/>
                  </a:lnTo>
                  <a:lnTo>
                    <a:pt x="399" y="1208"/>
                  </a:lnTo>
                  <a:lnTo>
                    <a:pt x="399" y="1205"/>
                  </a:lnTo>
                  <a:lnTo>
                    <a:pt x="399" y="1205"/>
                  </a:lnTo>
                  <a:lnTo>
                    <a:pt x="399" y="1198"/>
                  </a:lnTo>
                  <a:lnTo>
                    <a:pt x="399" y="1197"/>
                  </a:lnTo>
                  <a:lnTo>
                    <a:pt x="400" y="1191"/>
                  </a:lnTo>
                  <a:lnTo>
                    <a:pt x="400" y="1191"/>
                  </a:lnTo>
                  <a:lnTo>
                    <a:pt x="400" y="1190"/>
                  </a:lnTo>
                  <a:lnTo>
                    <a:pt x="400" y="1187"/>
                  </a:lnTo>
                  <a:lnTo>
                    <a:pt x="400" y="1187"/>
                  </a:lnTo>
                  <a:lnTo>
                    <a:pt x="400" y="1185"/>
                  </a:lnTo>
                  <a:lnTo>
                    <a:pt x="401" y="1185"/>
                  </a:lnTo>
                  <a:lnTo>
                    <a:pt x="401" y="1180"/>
                  </a:lnTo>
                  <a:lnTo>
                    <a:pt x="401" y="1180"/>
                  </a:lnTo>
                  <a:lnTo>
                    <a:pt x="401" y="1178"/>
                  </a:lnTo>
                  <a:lnTo>
                    <a:pt x="402" y="1177"/>
                  </a:lnTo>
                  <a:lnTo>
                    <a:pt x="403" y="1175"/>
                  </a:lnTo>
                  <a:lnTo>
                    <a:pt x="403" y="1174"/>
                  </a:lnTo>
                  <a:lnTo>
                    <a:pt x="403" y="1173"/>
                  </a:lnTo>
                  <a:lnTo>
                    <a:pt x="403" y="1166"/>
                  </a:lnTo>
                  <a:lnTo>
                    <a:pt x="404" y="1166"/>
                  </a:lnTo>
                  <a:lnTo>
                    <a:pt x="404" y="1164"/>
                  </a:lnTo>
                  <a:lnTo>
                    <a:pt x="404" y="1163"/>
                  </a:lnTo>
                  <a:lnTo>
                    <a:pt x="404" y="1161"/>
                  </a:lnTo>
                  <a:lnTo>
                    <a:pt x="405" y="1158"/>
                  </a:lnTo>
                  <a:lnTo>
                    <a:pt x="406" y="1157"/>
                  </a:lnTo>
                  <a:lnTo>
                    <a:pt x="406" y="1152"/>
                  </a:lnTo>
                  <a:lnTo>
                    <a:pt x="407" y="1152"/>
                  </a:lnTo>
                  <a:lnTo>
                    <a:pt x="407" y="1151"/>
                  </a:lnTo>
                  <a:lnTo>
                    <a:pt x="407" y="1150"/>
                  </a:lnTo>
                  <a:lnTo>
                    <a:pt x="407" y="1148"/>
                  </a:lnTo>
                  <a:lnTo>
                    <a:pt x="409" y="1145"/>
                  </a:lnTo>
                  <a:lnTo>
                    <a:pt x="409" y="1143"/>
                  </a:lnTo>
                  <a:lnTo>
                    <a:pt x="410" y="1142"/>
                  </a:lnTo>
                  <a:lnTo>
                    <a:pt x="410" y="1138"/>
                  </a:lnTo>
                  <a:lnTo>
                    <a:pt x="410" y="1138"/>
                  </a:lnTo>
                  <a:lnTo>
                    <a:pt x="410" y="1135"/>
                  </a:lnTo>
                  <a:lnTo>
                    <a:pt x="411" y="1134"/>
                  </a:lnTo>
                  <a:lnTo>
                    <a:pt x="411" y="1132"/>
                  </a:lnTo>
                  <a:lnTo>
                    <a:pt x="411" y="1132"/>
                  </a:lnTo>
                  <a:lnTo>
                    <a:pt x="412" y="1126"/>
                  </a:lnTo>
                  <a:lnTo>
                    <a:pt x="412" y="1126"/>
                  </a:lnTo>
                  <a:lnTo>
                    <a:pt x="412" y="1124"/>
                  </a:lnTo>
                  <a:lnTo>
                    <a:pt x="412" y="1124"/>
                  </a:lnTo>
                  <a:lnTo>
                    <a:pt x="412" y="1121"/>
                  </a:lnTo>
                  <a:lnTo>
                    <a:pt x="413" y="1119"/>
                  </a:lnTo>
                  <a:lnTo>
                    <a:pt x="413" y="1117"/>
                  </a:lnTo>
                  <a:lnTo>
                    <a:pt x="414" y="1117"/>
                  </a:lnTo>
                  <a:lnTo>
                    <a:pt x="414" y="1112"/>
                  </a:lnTo>
                  <a:lnTo>
                    <a:pt x="416" y="1110"/>
                  </a:lnTo>
                  <a:lnTo>
                    <a:pt x="416" y="1108"/>
                  </a:lnTo>
                  <a:lnTo>
                    <a:pt x="414" y="1105"/>
                  </a:lnTo>
                  <a:lnTo>
                    <a:pt x="414" y="1103"/>
                  </a:lnTo>
                  <a:lnTo>
                    <a:pt x="415" y="1103"/>
                  </a:lnTo>
                  <a:lnTo>
                    <a:pt x="415" y="1090"/>
                  </a:lnTo>
                  <a:lnTo>
                    <a:pt x="415" y="1090"/>
                  </a:lnTo>
                  <a:lnTo>
                    <a:pt x="415" y="1087"/>
                  </a:lnTo>
                  <a:lnTo>
                    <a:pt x="416" y="1086"/>
                  </a:lnTo>
                  <a:lnTo>
                    <a:pt x="416" y="1085"/>
                  </a:lnTo>
                  <a:lnTo>
                    <a:pt x="417" y="1084"/>
                  </a:lnTo>
                  <a:lnTo>
                    <a:pt x="417" y="1083"/>
                  </a:lnTo>
                  <a:lnTo>
                    <a:pt x="417" y="1083"/>
                  </a:lnTo>
                  <a:lnTo>
                    <a:pt x="417" y="1082"/>
                  </a:lnTo>
                  <a:lnTo>
                    <a:pt x="418" y="1081"/>
                  </a:lnTo>
                  <a:lnTo>
                    <a:pt x="418" y="1079"/>
                  </a:lnTo>
                  <a:lnTo>
                    <a:pt x="418" y="1078"/>
                  </a:lnTo>
                  <a:lnTo>
                    <a:pt x="419" y="1076"/>
                  </a:lnTo>
                  <a:lnTo>
                    <a:pt x="420" y="1075"/>
                  </a:lnTo>
                  <a:lnTo>
                    <a:pt x="421" y="1072"/>
                  </a:lnTo>
                  <a:lnTo>
                    <a:pt x="421" y="1069"/>
                  </a:lnTo>
                  <a:lnTo>
                    <a:pt x="422" y="1068"/>
                  </a:lnTo>
                  <a:lnTo>
                    <a:pt x="422" y="1067"/>
                  </a:lnTo>
                  <a:lnTo>
                    <a:pt x="423" y="1066"/>
                  </a:lnTo>
                  <a:lnTo>
                    <a:pt x="423" y="1061"/>
                  </a:lnTo>
                  <a:lnTo>
                    <a:pt x="423" y="1061"/>
                  </a:lnTo>
                  <a:lnTo>
                    <a:pt x="423" y="1055"/>
                  </a:lnTo>
                  <a:lnTo>
                    <a:pt x="424" y="1055"/>
                  </a:lnTo>
                  <a:lnTo>
                    <a:pt x="424" y="1049"/>
                  </a:lnTo>
                  <a:lnTo>
                    <a:pt x="425" y="1047"/>
                  </a:lnTo>
                  <a:lnTo>
                    <a:pt x="425" y="1046"/>
                  </a:lnTo>
                  <a:lnTo>
                    <a:pt x="425" y="1045"/>
                  </a:lnTo>
                  <a:lnTo>
                    <a:pt x="426" y="1043"/>
                  </a:lnTo>
                  <a:lnTo>
                    <a:pt x="426" y="1041"/>
                  </a:lnTo>
                  <a:lnTo>
                    <a:pt x="426" y="1041"/>
                  </a:lnTo>
                  <a:lnTo>
                    <a:pt x="426" y="1038"/>
                  </a:lnTo>
                  <a:lnTo>
                    <a:pt x="427" y="1037"/>
                  </a:lnTo>
                  <a:lnTo>
                    <a:pt x="427" y="1033"/>
                  </a:lnTo>
                  <a:lnTo>
                    <a:pt x="426" y="1033"/>
                  </a:lnTo>
                  <a:lnTo>
                    <a:pt x="426" y="1025"/>
                  </a:lnTo>
                  <a:lnTo>
                    <a:pt x="427" y="1025"/>
                  </a:lnTo>
                  <a:lnTo>
                    <a:pt x="427" y="1022"/>
                  </a:lnTo>
                  <a:lnTo>
                    <a:pt x="428" y="1021"/>
                  </a:lnTo>
                  <a:lnTo>
                    <a:pt x="429" y="1021"/>
                  </a:lnTo>
                  <a:lnTo>
                    <a:pt x="431" y="1019"/>
                  </a:lnTo>
                  <a:lnTo>
                    <a:pt x="432" y="1019"/>
                  </a:lnTo>
                  <a:lnTo>
                    <a:pt x="438" y="1012"/>
                  </a:lnTo>
                  <a:lnTo>
                    <a:pt x="438" y="1011"/>
                  </a:lnTo>
                  <a:lnTo>
                    <a:pt x="441" y="1008"/>
                  </a:lnTo>
                  <a:lnTo>
                    <a:pt x="441" y="1007"/>
                  </a:lnTo>
                  <a:lnTo>
                    <a:pt x="442" y="1006"/>
                  </a:lnTo>
                  <a:lnTo>
                    <a:pt x="442" y="999"/>
                  </a:lnTo>
                  <a:lnTo>
                    <a:pt x="442" y="999"/>
                  </a:lnTo>
                  <a:lnTo>
                    <a:pt x="442" y="998"/>
                  </a:lnTo>
                  <a:lnTo>
                    <a:pt x="443" y="997"/>
                  </a:lnTo>
                  <a:lnTo>
                    <a:pt x="443" y="992"/>
                  </a:lnTo>
                  <a:lnTo>
                    <a:pt x="441" y="990"/>
                  </a:lnTo>
                  <a:lnTo>
                    <a:pt x="441" y="988"/>
                  </a:lnTo>
                  <a:lnTo>
                    <a:pt x="440" y="987"/>
                  </a:lnTo>
                  <a:lnTo>
                    <a:pt x="440" y="986"/>
                  </a:lnTo>
                  <a:lnTo>
                    <a:pt x="440" y="986"/>
                  </a:lnTo>
                  <a:lnTo>
                    <a:pt x="440" y="982"/>
                  </a:lnTo>
                  <a:lnTo>
                    <a:pt x="440" y="982"/>
                  </a:lnTo>
                  <a:lnTo>
                    <a:pt x="440" y="980"/>
                  </a:lnTo>
                  <a:lnTo>
                    <a:pt x="442" y="978"/>
                  </a:lnTo>
                  <a:lnTo>
                    <a:pt x="442" y="977"/>
                  </a:lnTo>
                  <a:lnTo>
                    <a:pt x="443" y="977"/>
                  </a:lnTo>
                  <a:lnTo>
                    <a:pt x="444" y="978"/>
                  </a:lnTo>
                  <a:lnTo>
                    <a:pt x="446" y="978"/>
                  </a:lnTo>
                  <a:lnTo>
                    <a:pt x="447" y="979"/>
                  </a:lnTo>
                  <a:lnTo>
                    <a:pt x="449" y="979"/>
                  </a:lnTo>
                  <a:lnTo>
                    <a:pt x="449" y="980"/>
                  </a:lnTo>
                  <a:lnTo>
                    <a:pt x="450" y="981"/>
                  </a:lnTo>
                  <a:lnTo>
                    <a:pt x="451" y="979"/>
                  </a:lnTo>
                  <a:lnTo>
                    <a:pt x="451" y="977"/>
                  </a:lnTo>
                  <a:lnTo>
                    <a:pt x="453" y="975"/>
                  </a:lnTo>
                  <a:lnTo>
                    <a:pt x="455" y="974"/>
                  </a:lnTo>
                  <a:lnTo>
                    <a:pt x="457" y="973"/>
                  </a:lnTo>
                  <a:lnTo>
                    <a:pt x="457" y="972"/>
                  </a:lnTo>
                  <a:lnTo>
                    <a:pt x="457" y="971"/>
                  </a:lnTo>
                  <a:lnTo>
                    <a:pt x="457" y="970"/>
                  </a:lnTo>
                  <a:lnTo>
                    <a:pt x="457" y="969"/>
                  </a:lnTo>
                  <a:lnTo>
                    <a:pt x="458" y="967"/>
                  </a:lnTo>
                  <a:lnTo>
                    <a:pt x="458" y="966"/>
                  </a:lnTo>
                  <a:lnTo>
                    <a:pt x="458" y="965"/>
                  </a:lnTo>
                  <a:lnTo>
                    <a:pt x="458" y="964"/>
                  </a:lnTo>
                  <a:lnTo>
                    <a:pt x="458" y="961"/>
                  </a:lnTo>
                  <a:lnTo>
                    <a:pt x="458" y="960"/>
                  </a:lnTo>
                  <a:lnTo>
                    <a:pt x="458" y="958"/>
                  </a:lnTo>
                  <a:lnTo>
                    <a:pt x="459" y="958"/>
                  </a:lnTo>
                  <a:lnTo>
                    <a:pt x="459" y="957"/>
                  </a:lnTo>
                  <a:lnTo>
                    <a:pt x="458" y="955"/>
                  </a:lnTo>
                  <a:lnTo>
                    <a:pt x="458" y="953"/>
                  </a:lnTo>
                  <a:lnTo>
                    <a:pt x="457" y="952"/>
                  </a:lnTo>
                  <a:lnTo>
                    <a:pt x="457" y="945"/>
                  </a:lnTo>
                  <a:lnTo>
                    <a:pt x="456" y="942"/>
                  </a:lnTo>
                  <a:lnTo>
                    <a:pt x="453" y="940"/>
                  </a:lnTo>
                  <a:lnTo>
                    <a:pt x="452" y="939"/>
                  </a:lnTo>
                  <a:lnTo>
                    <a:pt x="450" y="939"/>
                  </a:lnTo>
                  <a:lnTo>
                    <a:pt x="448" y="940"/>
                  </a:lnTo>
                  <a:lnTo>
                    <a:pt x="447" y="941"/>
                  </a:lnTo>
                  <a:lnTo>
                    <a:pt x="444" y="941"/>
                  </a:lnTo>
                  <a:lnTo>
                    <a:pt x="443" y="939"/>
                  </a:lnTo>
                  <a:lnTo>
                    <a:pt x="443" y="939"/>
                  </a:lnTo>
                  <a:lnTo>
                    <a:pt x="439" y="934"/>
                  </a:lnTo>
                  <a:lnTo>
                    <a:pt x="439" y="930"/>
                  </a:lnTo>
                  <a:lnTo>
                    <a:pt x="440" y="927"/>
                  </a:lnTo>
                  <a:lnTo>
                    <a:pt x="440" y="925"/>
                  </a:lnTo>
                  <a:lnTo>
                    <a:pt x="441" y="924"/>
                  </a:lnTo>
                  <a:lnTo>
                    <a:pt x="441" y="922"/>
                  </a:lnTo>
                  <a:lnTo>
                    <a:pt x="442" y="921"/>
                  </a:lnTo>
                  <a:lnTo>
                    <a:pt x="442" y="920"/>
                  </a:lnTo>
                  <a:lnTo>
                    <a:pt x="442" y="920"/>
                  </a:lnTo>
                  <a:lnTo>
                    <a:pt x="442" y="919"/>
                  </a:lnTo>
                  <a:lnTo>
                    <a:pt x="442" y="917"/>
                  </a:lnTo>
                  <a:lnTo>
                    <a:pt x="441" y="916"/>
                  </a:lnTo>
                  <a:lnTo>
                    <a:pt x="441" y="915"/>
                  </a:lnTo>
                  <a:lnTo>
                    <a:pt x="440" y="913"/>
                  </a:lnTo>
                  <a:lnTo>
                    <a:pt x="440" y="912"/>
                  </a:lnTo>
                  <a:lnTo>
                    <a:pt x="442" y="909"/>
                  </a:lnTo>
                  <a:lnTo>
                    <a:pt x="442" y="907"/>
                  </a:lnTo>
                  <a:lnTo>
                    <a:pt x="444" y="905"/>
                  </a:lnTo>
                  <a:lnTo>
                    <a:pt x="448" y="905"/>
                  </a:lnTo>
                  <a:lnTo>
                    <a:pt x="449" y="906"/>
                  </a:lnTo>
                  <a:lnTo>
                    <a:pt x="449" y="907"/>
                  </a:lnTo>
                  <a:lnTo>
                    <a:pt x="449" y="910"/>
                  </a:lnTo>
                  <a:lnTo>
                    <a:pt x="451" y="913"/>
                  </a:lnTo>
                  <a:lnTo>
                    <a:pt x="451" y="914"/>
                  </a:lnTo>
                  <a:lnTo>
                    <a:pt x="453" y="916"/>
                  </a:lnTo>
                  <a:lnTo>
                    <a:pt x="453" y="919"/>
                  </a:lnTo>
                  <a:lnTo>
                    <a:pt x="452" y="920"/>
                  </a:lnTo>
                  <a:lnTo>
                    <a:pt x="452" y="924"/>
                  </a:lnTo>
                  <a:lnTo>
                    <a:pt x="454" y="923"/>
                  </a:lnTo>
                  <a:lnTo>
                    <a:pt x="454" y="920"/>
                  </a:lnTo>
                  <a:lnTo>
                    <a:pt x="455" y="919"/>
                  </a:lnTo>
                  <a:lnTo>
                    <a:pt x="458" y="921"/>
                  </a:lnTo>
                  <a:lnTo>
                    <a:pt x="459" y="920"/>
                  </a:lnTo>
                  <a:lnTo>
                    <a:pt x="459" y="919"/>
                  </a:lnTo>
                  <a:lnTo>
                    <a:pt x="460" y="918"/>
                  </a:lnTo>
                  <a:lnTo>
                    <a:pt x="460" y="916"/>
                  </a:lnTo>
                  <a:lnTo>
                    <a:pt x="457" y="913"/>
                  </a:lnTo>
                  <a:lnTo>
                    <a:pt x="459" y="911"/>
                  </a:lnTo>
                  <a:lnTo>
                    <a:pt x="459" y="909"/>
                  </a:lnTo>
                  <a:lnTo>
                    <a:pt x="461" y="905"/>
                  </a:lnTo>
                  <a:lnTo>
                    <a:pt x="461" y="905"/>
                  </a:lnTo>
                  <a:lnTo>
                    <a:pt x="460" y="904"/>
                  </a:lnTo>
                  <a:lnTo>
                    <a:pt x="461" y="902"/>
                  </a:lnTo>
                  <a:lnTo>
                    <a:pt x="461" y="900"/>
                  </a:lnTo>
                  <a:lnTo>
                    <a:pt x="461" y="899"/>
                  </a:lnTo>
                  <a:lnTo>
                    <a:pt x="461" y="898"/>
                  </a:lnTo>
                  <a:lnTo>
                    <a:pt x="461" y="897"/>
                  </a:lnTo>
                  <a:lnTo>
                    <a:pt x="461" y="896"/>
                  </a:lnTo>
                  <a:lnTo>
                    <a:pt x="460" y="895"/>
                  </a:lnTo>
                  <a:lnTo>
                    <a:pt x="460" y="894"/>
                  </a:lnTo>
                  <a:lnTo>
                    <a:pt x="460" y="892"/>
                  </a:lnTo>
                  <a:lnTo>
                    <a:pt x="459" y="892"/>
                  </a:lnTo>
                  <a:lnTo>
                    <a:pt x="459" y="888"/>
                  </a:lnTo>
                  <a:lnTo>
                    <a:pt x="460" y="887"/>
                  </a:lnTo>
                  <a:lnTo>
                    <a:pt x="461" y="885"/>
                  </a:lnTo>
                  <a:lnTo>
                    <a:pt x="462" y="883"/>
                  </a:lnTo>
                  <a:lnTo>
                    <a:pt x="462" y="880"/>
                  </a:lnTo>
                  <a:lnTo>
                    <a:pt x="464" y="878"/>
                  </a:lnTo>
                  <a:lnTo>
                    <a:pt x="464" y="877"/>
                  </a:lnTo>
                  <a:lnTo>
                    <a:pt x="465" y="874"/>
                  </a:lnTo>
                  <a:lnTo>
                    <a:pt x="469" y="870"/>
                  </a:lnTo>
                  <a:lnTo>
                    <a:pt x="470" y="870"/>
                  </a:lnTo>
                  <a:lnTo>
                    <a:pt x="471" y="870"/>
                  </a:lnTo>
                  <a:lnTo>
                    <a:pt x="473" y="870"/>
                  </a:lnTo>
                  <a:lnTo>
                    <a:pt x="474" y="870"/>
                  </a:lnTo>
                  <a:lnTo>
                    <a:pt x="475" y="870"/>
                  </a:lnTo>
                  <a:lnTo>
                    <a:pt x="477" y="870"/>
                  </a:lnTo>
                  <a:lnTo>
                    <a:pt x="478" y="869"/>
                  </a:lnTo>
                  <a:lnTo>
                    <a:pt x="480" y="869"/>
                  </a:lnTo>
                  <a:lnTo>
                    <a:pt x="483" y="866"/>
                  </a:lnTo>
                  <a:lnTo>
                    <a:pt x="483" y="864"/>
                  </a:lnTo>
                  <a:lnTo>
                    <a:pt x="483" y="864"/>
                  </a:lnTo>
                  <a:lnTo>
                    <a:pt x="483" y="863"/>
                  </a:lnTo>
                  <a:lnTo>
                    <a:pt x="482" y="862"/>
                  </a:lnTo>
                  <a:lnTo>
                    <a:pt x="482" y="861"/>
                  </a:lnTo>
                  <a:lnTo>
                    <a:pt x="483" y="860"/>
                  </a:lnTo>
                  <a:lnTo>
                    <a:pt x="483" y="859"/>
                  </a:lnTo>
                  <a:lnTo>
                    <a:pt x="488" y="855"/>
                  </a:lnTo>
                  <a:lnTo>
                    <a:pt x="488" y="855"/>
                  </a:lnTo>
                  <a:lnTo>
                    <a:pt x="496" y="848"/>
                  </a:lnTo>
                  <a:lnTo>
                    <a:pt x="496" y="847"/>
                  </a:lnTo>
                  <a:lnTo>
                    <a:pt x="497" y="846"/>
                  </a:lnTo>
                  <a:lnTo>
                    <a:pt x="498" y="844"/>
                  </a:lnTo>
                  <a:lnTo>
                    <a:pt x="500" y="842"/>
                  </a:lnTo>
                  <a:lnTo>
                    <a:pt x="501" y="840"/>
                  </a:lnTo>
                  <a:lnTo>
                    <a:pt x="502" y="838"/>
                  </a:lnTo>
                  <a:lnTo>
                    <a:pt x="502" y="838"/>
                  </a:lnTo>
                  <a:lnTo>
                    <a:pt x="504" y="836"/>
                  </a:lnTo>
                  <a:lnTo>
                    <a:pt x="505" y="836"/>
                  </a:lnTo>
                  <a:lnTo>
                    <a:pt x="506" y="837"/>
                  </a:lnTo>
                  <a:lnTo>
                    <a:pt x="507" y="837"/>
                  </a:lnTo>
                  <a:lnTo>
                    <a:pt x="508" y="838"/>
                  </a:lnTo>
                  <a:lnTo>
                    <a:pt x="508" y="837"/>
                  </a:lnTo>
                  <a:lnTo>
                    <a:pt x="509" y="837"/>
                  </a:lnTo>
                  <a:lnTo>
                    <a:pt x="510" y="838"/>
                  </a:lnTo>
                  <a:lnTo>
                    <a:pt x="510" y="838"/>
                  </a:lnTo>
                  <a:lnTo>
                    <a:pt x="510" y="837"/>
                  </a:lnTo>
                  <a:lnTo>
                    <a:pt x="509" y="836"/>
                  </a:lnTo>
                  <a:lnTo>
                    <a:pt x="509" y="835"/>
                  </a:lnTo>
                  <a:lnTo>
                    <a:pt x="509" y="834"/>
                  </a:lnTo>
                  <a:lnTo>
                    <a:pt x="509" y="833"/>
                  </a:lnTo>
                  <a:lnTo>
                    <a:pt x="509" y="833"/>
                  </a:lnTo>
                  <a:lnTo>
                    <a:pt x="509" y="832"/>
                  </a:lnTo>
                  <a:lnTo>
                    <a:pt x="510" y="831"/>
                  </a:lnTo>
                  <a:lnTo>
                    <a:pt x="511" y="830"/>
                  </a:lnTo>
                  <a:lnTo>
                    <a:pt x="512" y="830"/>
                  </a:lnTo>
                  <a:lnTo>
                    <a:pt x="517" y="825"/>
                  </a:lnTo>
                  <a:lnTo>
                    <a:pt x="517" y="824"/>
                  </a:lnTo>
                  <a:lnTo>
                    <a:pt x="518" y="824"/>
                  </a:lnTo>
                  <a:lnTo>
                    <a:pt x="518" y="823"/>
                  </a:lnTo>
                  <a:lnTo>
                    <a:pt x="519" y="823"/>
                  </a:lnTo>
                  <a:lnTo>
                    <a:pt x="520" y="821"/>
                  </a:lnTo>
                  <a:lnTo>
                    <a:pt x="521" y="820"/>
                  </a:lnTo>
                  <a:lnTo>
                    <a:pt x="521" y="819"/>
                  </a:lnTo>
                  <a:lnTo>
                    <a:pt x="523" y="816"/>
                  </a:lnTo>
                  <a:lnTo>
                    <a:pt x="522" y="815"/>
                  </a:lnTo>
                  <a:lnTo>
                    <a:pt x="522" y="814"/>
                  </a:lnTo>
                  <a:lnTo>
                    <a:pt x="523" y="814"/>
                  </a:lnTo>
                  <a:lnTo>
                    <a:pt x="523" y="811"/>
                  </a:lnTo>
                  <a:lnTo>
                    <a:pt x="522" y="810"/>
                  </a:lnTo>
                  <a:lnTo>
                    <a:pt x="523" y="808"/>
                  </a:lnTo>
                  <a:lnTo>
                    <a:pt x="525" y="805"/>
                  </a:lnTo>
                  <a:lnTo>
                    <a:pt x="525" y="804"/>
                  </a:lnTo>
                  <a:lnTo>
                    <a:pt x="525" y="802"/>
                  </a:lnTo>
                  <a:lnTo>
                    <a:pt x="525" y="800"/>
                  </a:lnTo>
                  <a:lnTo>
                    <a:pt x="526" y="799"/>
                  </a:lnTo>
                  <a:lnTo>
                    <a:pt x="528" y="795"/>
                  </a:lnTo>
                  <a:lnTo>
                    <a:pt x="529" y="794"/>
                  </a:lnTo>
                  <a:lnTo>
                    <a:pt x="530" y="792"/>
                  </a:lnTo>
                  <a:lnTo>
                    <a:pt x="534" y="788"/>
                  </a:lnTo>
                  <a:lnTo>
                    <a:pt x="534" y="788"/>
                  </a:lnTo>
                  <a:lnTo>
                    <a:pt x="534" y="787"/>
                  </a:lnTo>
                  <a:lnTo>
                    <a:pt x="537" y="784"/>
                  </a:lnTo>
                  <a:lnTo>
                    <a:pt x="539" y="779"/>
                  </a:lnTo>
                  <a:lnTo>
                    <a:pt x="540" y="779"/>
                  </a:lnTo>
                  <a:lnTo>
                    <a:pt x="540" y="778"/>
                  </a:lnTo>
                  <a:lnTo>
                    <a:pt x="541" y="777"/>
                  </a:lnTo>
                  <a:lnTo>
                    <a:pt x="541" y="776"/>
                  </a:lnTo>
                  <a:lnTo>
                    <a:pt x="542" y="775"/>
                  </a:lnTo>
                  <a:lnTo>
                    <a:pt x="542" y="775"/>
                  </a:lnTo>
                  <a:lnTo>
                    <a:pt x="544" y="772"/>
                  </a:lnTo>
                  <a:lnTo>
                    <a:pt x="545" y="770"/>
                  </a:lnTo>
                  <a:lnTo>
                    <a:pt x="546" y="770"/>
                  </a:lnTo>
                  <a:lnTo>
                    <a:pt x="547" y="768"/>
                  </a:lnTo>
                  <a:lnTo>
                    <a:pt x="548" y="768"/>
                  </a:lnTo>
                  <a:lnTo>
                    <a:pt x="549" y="767"/>
                  </a:lnTo>
                  <a:lnTo>
                    <a:pt x="550" y="766"/>
                  </a:lnTo>
                  <a:lnTo>
                    <a:pt x="553" y="763"/>
                  </a:lnTo>
                  <a:lnTo>
                    <a:pt x="555" y="763"/>
                  </a:lnTo>
                  <a:lnTo>
                    <a:pt x="556" y="764"/>
                  </a:lnTo>
                  <a:lnTo>
                    <a:pt x="556" y="764"/>
                  </a:lnTo>
                  <a:lnTo>
                    <a:pt x="556" y="760"/>
                  </a:lnTo>
                  <a:lnTo>
                    <a:pt x="557" y="759"/>
                  </a:lnTo>
                  <a:lnTo>
                    <a:pt x="557" y="758"/>
                  </a:lnTo>
                  <a:lnTo>
                    <a:pt x="558" y="755"/>
                  </a:lnTo>
                  <a:lnTo>
                    <a:pt x="560" y="754"/>
                  </a:lnTo>
                  <a:lnTo>
                    <a:pt x="561" y="752"/>
                  </a:lnTo>
                  <a:lnTo>
                    <a:pt x="561" y="749"/>
                  </a:lnTo>
                  <a:lnTo>
                    <a:pt x="560" y="748"/>
                  </a:lnTo>
                  <a:lnTo>
                    <a:pt x="560" y="744"/>
                  </a:lnTo>
                  <a:lnTo>
                    <a:pt x="561" y="743"/>
                  </a:lnTo>
                  <a:lnTo>
                    <a:pt x="560" y="743"/>
                  </a:lnTo>
                  <a:lnTo>
                    <a:pt x="560" y="741"/>
                  </a:lnTo>
                  <a:lnTo>
                    <a:pt x="559" y="739"/>
                  </a:lnTo>
                  <a:lnTo>
                    <a:pt x="559" y="737"/>
                  </a:lnTo>
                  <a:lnTo>
                    <a:pt x="559" y="737"/>
                  </a:lnTo>
                  <a:lnTo>
                    <a:pt x="559" y="735"/>
                  </a:lnTo>
                  <a:lnTo>
                    <a:pt x="561" y="732"/>
                  </a:lnTo>
                  <a:lnTo>
                    <a:pt x="562" y="732"/>
                  </a:lnTo>
                  <a:lnTo>
                    <a:pt x="563" y="731"/>
                  </a:lnTo>
                  <a:lnTo>
                    <a:pt x="563" y="730"/>
                  </a:lnTo>
                  <a:lnTo>
                    <a:pt x="562" y="729"/>
                  </a:lnTo>
                  <a:lnTo>
                    <a:pt x="562" y="728"/>
                  </a:lnTo>
                  <a:lnTo>
                    <a:pt x="561" y="727"/>
                  </a:lnTo>
                  <a:lnTo>
                    <a:pt x="561" y="726"/>
                  </a:lnTo>
                  <a:lnTo>
                    <a:pt x="561" y="726"/>
                  </a:lnTo>
                  <a:lnTo>
                    <a:pt x="560" y="723"/>
                  </a:lnTo>
                  <a:lnTo>
                    <a:pt x="560" y="722"/>
                  </a:lnTo>
                  <a:lnTo>
                    <a:pt x="560" y="721"/>
                  </a:lnTo>
                  <a:lnTo>
                    <a:pt x="559" y="721"/>
                  </a:lnTo>
                  <a:lnTo>
                    <a:pt x="559" y="719"/>
                  </a:lnTo>
                  <a:lnTo>
                    <a:pt x="560" y="717"/>
                  </a:lnTo>
                  <a:lnTo>
                    <a:pt x="560" y="717"/>
                  </a:lnTo>
                  <a:lnTo>
                    <a:pt x="562" y="715"/>
                  </a:lnTo>
                  <a:lnTo>
                    <a:pt x="563" y="713"/>
                  </a:lnTo>
                  <a:lnTo>
                    <a:pt x="563" y="710"/>
                  </a:lnTo>
                  <a:lnTo>
                    <a:pt x="564" y="709"/>
                  </a:lnTo>
                  <a:lnTo>
                    <a:pt x="565" y="707"/>
                  </a:lnTo>
                  <a:lnTo>
                    <a:pt x="568" y="705"/>
                  </a:lnTo>
                  <a:lnTo>
                    <a:pt x="570" y="703"/>
                  </a:lnTo>
                  <a:lnTo>
                    <a:pt x="573" y="703"/>
                  </a:lnTo>
                  <a:lnTo>
                    <a:pt x="577" y="701"/>
                  </a:lnTo>
                  <a:lnTo>
                    <a:pt x="579" y="697"/>
                  </a:lnTo>
                  <a:lnTo>
                    <a:pt x="580" y="696"/>
                  </a:lnTo>
                  <a:lnTo>
                    <a:pt x="583" y="695"/>
                  </a:lnTo>
                  <a:lnTo>
                    <a:pt x="584" y="693"/>
                  </a:lnTo>
                  <a:lnTo>
                    <a:pt x="586" y="692"/>
                  </a:lnTo>
                  <a:lnTo>
                    <a:pt x="588" y="691"/>
                  </a:lnTo>
                  <a:lnTo>
                    <a:pt x="589" y="691"/>
                  </a:lnTo>
                  <a:lnTo>
                    <a:pt x="590" y="689"/>
                  </a:lnTo>
                  <a:lnTo>
                    <a:pt x="592" y="689"/>
                  </a:lnTo>
                  <a:lnTo>
                    <a:pt x="593" y="686"/>
                  </a:lnTo>
                  <a:lnTo>
                    <a:pt x="593" y="682"/>
                  </a:lnTo>
                  <a:lnTo>
                    <a:pt x="595" y="680"/>
                  </a:lnTo>
                  <a:lnTo>
                    <a:pt x="595" y="677"/>
                  </a:lnTo>
                  <a:lnTo>
                    <a:pt x="596" y="677"/>
                  </a:lnTo>
                  <a:lnTo>
                    <a:pt x="597" y="678"/>
                  </a:lnTo>
                  <a:lnTo>
                    <a:pt x="598" y="678"/>
                  </a:lnTo>
                  <a:lnTo>
                    <a:pt x="596" y="675"/>
                  </a:lnTo>
                  <a:lnTo>
                    <a:pt x="596" y="674"/>
                  </a:lnTo>
                  <a:lnTo>
                    <a:pt x="597" y="673"/>
                  </a:lnTo>
                  <a:lnTo>
                    <a:pt x="599" y="673"/>
                  </a:lnTo>
                  <a:lnTo>
                    <a:pt x="601" y="671"/>
                  </a:lnTo>
                  <a:lnTo>
                    <a:pt x="602" y="671"/>
                  </a:lnTo>
                  <a:lnTo>
                    <a:pt x="606" y="669"/>
                  </a:lnTo>
                  <a:lnTo>
                    <a:pt x="608" y="669"/>
                  </a:lnTo>
                  <a:lnTo>
                    <a:pt x="608" y="667"/>
                  </a:lnTo>
                  <a:lnTo>
                    <a:pt x="609" y="666"/>
                  </a:lnTo>
                  <a:lnTo>
                    <a:pt x="609" y="664"/>
                  </a:lnTo>
                  <a:lnTo>
                    <a:pt x="609" y="663"/>
                  </a:lnTo>
                  <a:lnTo>
                    <a:pt x="609" y="660"/>
                  </a:lnTo>
                  <a:lnTo>
                    <a:pt x="610" y="659"/>
                  </a:lnTo>
                  <a:lnTo>
                    <a:pt x="610" y="658"/>
                  </a:lnTo>
                  <a:lnTo>
                    <a:pt x="611" y="657"/>
                  </a:lnTo>
                  <a:lnTo>
                    <a:pt x="613" y="655"/>
                  </a:lnTo>
                  <a:lnTo>
                    <a:pt x="613" y="654"/>
                  </a:lnTo>
                  <a:lnTo>
                    <a:pt x="615" y="651"/>
                  </a:lnTo>
                  <a:lnTo>
                    <a:pt x="615" y="650"/>
                  </a:lnTo>
                  <a:lnTo>
                    <a:pt x="614" y="649"/>
                  </a:lnTo>
                  <a:lnTo>
                    <a:pt x="613" y="648"/>
                  </a:lnTo>
                  <a:lnTo>
                    <a:pt x="613" y="646"/>
                  </a:lnTo>
                  <a:lnTo>
                    <a:pt x="614" y="645"/>
                  </a:lnTo>
                  <a:lnTo>
                    <a:pt x="615" y="645"/>
                  </a:lnTo>
                  <a:lnTo>
                    <a:pt x="616" y="643"/>
                  </a:lnTo>
                  <a:lnTo>
                    <a:pt x="619" y="642"/>
                  </a:lnTo>
                  <a:lnTo>
                    <a:pt x="622" y="640"/>
                  </a:lnTo>
                  <a:lnTo>
                    <a:pt x="623" y="639"/>
                  </a:lnTo>
                  <a:lnTo>
                    <a:pt x="623" y="632"/>
                  </a:lnTo>
                  <a:lnTo>
                    <a:pt x="624" y="631"/>
                  </a:lnTo>
                  <a:lnTo>
                    <a:pt x="625" y="631"/>
                  </a:lnTo>
                  <a:lnTo>
                    <a:pt x="626" y="630"/>
                  </a:lnTo>
                  <a:lnTo>
                    <a:pt x="630" y="627"/>
                  </a:lnTo>
                  <a:lnTo>
                    <a:pt x="630" y="626"/>
                  </a:lnTo>
                  <a:lnTo>
                    <a:pt x="631" y="624"/>
                  </a:lnTo>
                  <a:lnTo>
                    <a:pt x="631" y="624"/>
                  </a:lnTo>
                  <a:lnTo>
                    <a:pt x="632" y="623"/>
                  </a:lnTo>
                  <a:lnTo>
                    <a:pt x="635" y="620"/>
                  </a:lnTo>
                  <a:lnTo>
                    <a:pt x="636" y="619"/>
                  </a:lnTo>
                  <a:lnTo>
                    <a:pt x="635" y="618"/>
                  </a:lnTo>
                  <a:lnTo>
                    <a:pt x="635" y="616"/>
                  </a:lnTo>
                  <a:lnTo>
                    <a:pt x="631" y="612"/>
                  </a:lnTo>
                  <a:lnTo>
                    <a:pt x="631" y="609"/>
                  </a:lnTo>
                  <a:lnTo>
                    <a:pt x="631" y="608"/>
                  </a:lnTo>
                  <a:lnTo>
                    <a:pt x="631" y="601"/>
                  </a:lnTo>
                  <a:lnTo>
                    <a:pt x="631" y="600"/>
                  </a:lnTo>
                  <a:lnTo>
                    <a:pt x="631" y="598"/>
                  </a:lnTo>
                  <a:lnTo>
                    <a:pt x="630" y="596"/>
                  </a:lnTo>
                  <a:lnTo>
                    <a:pt x="630" y="594"/>
                  </a:lnTo>
                  <a:lnTo>
                    <a:pt x="630" y="594"/>
                  </a:lnTo>
                  <a:lnTo>
                    <a:pt x="634" y="590"/>
                  </a:lnTo>
                  <a:lnTo>
                    <a:pt x="634" y="589"/>
                  </a:lnTo>
                  <a:lnTo>
                    <a:pt x="634" y="589"/>
                  </a:lnTo>
                  <a:lnTo>
                    <a:pt x="634" y="587"/>
                  </a:lnTo>
                  <a:lnTo>
                    <a:pt x="635" y="586"/>
                  </a:lnTo>
                  <a:lnTo>
                    <a:pt x="635" y="583"/>
                  </a:lnTo>
                  <a:lnTo>
                    <a:pt x="634" y="583"/>
                  </a:lnTo>
                  <a:lnTo>
                    <a:pt x="634" y="582"/>
                  </a:lnTo>
                  <a:lnTo>
                    <a:pt x="636" y="579"/>
                  </a:lnTo>
                  <a:lnTo>
                    <a:pt x="637" y="579"/>
                  </a:lnTo>
                  <a:lnTo>
                    <a:pt x="638" y="579"/>
                  </a:lnTo>
                  <a:lnTo>
                    <a:pt x="639" y="578"/>
                  </a:lnTo>
                  <a:lnTo>
                    <a:pt x="641" y="578"/>
                  </a:lnTo>
                  <a:lnTo>
                    <a:pt x="643" y="577"/>
                  </a:lnTo>
                  <a:lnTo>
                    <a:pt x="644" y="577"/>
                  </a:lnTo>
                  <a:lnTo>
                    <a:pt x="645" y="575"/>
                  </a:lnTo>
                  <a:lnTo>
                    <a:pt x="645" y="572"/>
                  </a:lnTo>
                  <a:lnTo>
                    <a:pt x="645" y="572"/>
                  </a:lnTo>
                  <a:lnTo>
                    <a:pt x="646" y="572"/>
                  </a:lnTo>
                  <a:lnTo>
                    <a:pt x="647" y="569"/>
                  </a:lnTo>
                  <a:lnTo>
                    <a:pt x="649" y="566"/>
                  </a:lnTo>
                  <a:lnTo>
                    <a:pt x="649" y="565"/>
                  </a:lnTo>
                  <a:lnTo>
                    <a:pt x="652" y="557"/>
                  </a:lnTo>
                  <a:lnTo>
                    <a:pt x="654" y="555"/>
                  </a:lnTo>
                  <a:lnTo>
                    <a:pt x="654" y="553"/>
                  </a:lnTo>
                  <a:lnTo>
                    <a:pt x="654" y="553"/>
                  </a:lnTo>
                  <a:lnTo>
                    <a:pt x="654" y="553"/>
                  </a:lnTo>
                  <a:lnTo>
                    <a:pt x="654" y="551"/>
                  </a:lnTo>
                  <a:lnTo>
                    <a:pt x="653" y="550"/>
                  </a:lnTo>
                  <a:lnTo>
                    <a:pt x="652" y="548"/>
                  </a:lnTo>
                  <a:lnTo>
                    <a:pt x="651" y="545"/>
                  </a:lnTo>
                  <a:lnTo>
                    <a:pt x="650" y="544"/>
                  </a:lnTo>
                  <a:lnTo>
                    <a:pt x="651" y="543"/>
                  </a:lnTo>
                  <a:lnTo>
                    <a:pt x="652" y="543"/>
                  </a:lnTo>
                  <a:lnTo>
                    <a:pt x="652" y="543"/>
                  </a:lnTo>
                  <a:lnTo>
                    <a:pt x="655" y="539"/>
                  </a:lnTo>
                  <a:lnTo>
                    <a:pt x="655" y="539"/>
                  </a:lnTo>
                  <a:lnTo>
                    <a:pt x="657" y="538"/>
                  </a:lnTo>
                  <a:lnTo>
                    <a:pt x="657" y="538"/>
                  </a:lnTo>
                  <a:lnTo>
                    <a:pt x="660" y="536"/>
                  </a:lnTo>
                  <a:lnTo>
                    <a:pt x="660" y="535"/>
                  </a:lnTo>
                  <a:lnTo>
                    <a:pt x="661" y="532"/>
                  </a:lnTo>
                  <a:lnTo>
                    <a:pt x="664" y="529"/>
                  </a:lnTo>
                  <a:lnTo>
                    <a:pt x="664" y="528"/>
                  </a:lnTo>
                  <a:lnTo>
                    <a:pt x="668" y="524"/>
                  </a:lnTo>
                  <a:lnTo>
                    <a:pt x="669" y="523"/>
                  </a:lnTo>
                  <a:lnTo>
                    <a:pt x="671" y="521"/>
                  </a:lnTo>
                  <a:lnTo>
                    <a:pt x="671" y="521"/>
                  </a:lnTo>
                  <a:lnTo>
                    <a:pt x="673" y="518"/>
                  </a:lnTo>
                  <a:lnTo>
                    <a:pt x="675" y="514"/>
                  </a:lnTo>
                  <a:lnTo>
                    <a:pt x="677" y="513"/>
                  </a:lnTo>
                  <a:lnTo>
                    <a:pt x="677" y="512"/>
                  </a:lnTo>
                  <a:lnTo>
                    <a:pt x="678" y="511"/>
                  </a:lnTo>
                  <a:lnTo>
                    <a:pt x="678" y="511"/>
                  </a:lnTo>
                  <a:lnTo>
                    <a:pt x="679" y="510"/>
                  </a:lnTo>
                  <a:lnTo>
                    <a:pt x="679" y="509"/>
                  </a:lnTo>
                  <a:lnTo>
                    <a:pt x="680" y="509"/>
                  </a:lnTo>
                  <a:lnTo>
                    <a:pt x="681" y="505"/>
                  </a:lnTo>
                  <a:lnTo>
                    <a:pt x="681" y="505"/>
                  </a:lnTo>
                  <a:lnTo>
                    <a:pt x="681" y="504"/>
                  </a:lnTo>
                  <a:lnTo>
                    <a:pt x="680" y="503"/>
                  </a:lnTo>
                  <a:lnTo>
                    <a:pt x="680" y="501"/>
                  </a:lnTo>
                  <a:lnTo>
                    <a:pt x="681" y="500"/>
                  </a:lnTo>
                  <a:lnTo>
                    <a:pt x="682" y="500"/>
                  </a:lnTo>
                  <a:lnTo>
                    <a:pt x="683" y="499"/>
                  </a:lnTo>
                  <a:lnTo>
                    <a:pt x="684" y="499"/>
                  </a:lnTo>
                  <a:lnTo>
                    <a:pt x="686" y="497"/>
                  </a:lnTo>
                  <a:lnTo>
                    <a:pt x="686" y="494"/>
                  </a:lnTo>
                  <a:lnTo>
                    <a:pt x="688" y="493"/>
                  </a:lnTo>
                  <a:lnTo>
                    <a:pt x="688" y="492"/>
                  </a:lnTo>
                  <a:lnTo>
                    <a:pt x="688" y="491"/>
                  </a:lnTo>
                  <a:lnTo>
                    <a:pt x="688" y="490"/>
                  </a:lnTo>
                  <a:lnTo>
                    <a:pt x="692" y="490"/>
                  </a:lnTo>
                  <a:lnTo>
                    <a:pt x="693" y="489"/>
                  </a:lnTo>
                  <a:lnTo>
                    <a:pt x="694" y="489"/>
                  </a:lnTo>
                  <a:lnTo>
                    <a:pt x="694" y="489"/>
                  </a:lnTo>
                  <a:lnTo>
                    <a:pt x="698" y="489"/>
                  </a:lnTo>
                  <a:lnTo>
                    <a:pt x="700" y="488"/>
                  </a:lnTo>
                  <a:lnTo>
                    <a:pt x="703" y="485"/>
                  </a:lnTo>
                  <a:lnTo>
                    <a:pt x="703" y="483"/>
                  </a:lnTo>
                  <a:lnTo>
                    <a:pt x="705" y="480"/>
                  </a:lnTo>
                  <a:lnTo>
                    <a:pt x="704" y="479"/>
                  </a:lnTo>
                  <a:lnTo>
                    <a:pt x="704" y="478"/>
                  </a:lnTo>
                  <a:lnTo>
                    <a:pt x="703" y="478"/>
                  </a:lnTo>
                  <a:lnTo>
                    <a:pt x="703" y="473"/>
                  </a:lnTo>
                  <a:lnTo>
                    <a:pt x="705" y="471"/>
                  </a:lnTo>
                  <a:lnTo>
                    <a:pt x="707" y="467"/>
                  </a:lnTo>
                  <a:lnTo>
                    <a:pt x="707" y="466"/>
                  </a:lnTo>
                  <a:lnTo>
                    <a:pt x="707" y="466"/>
                  </a:lnTo>
                  <a:lnTo>
                    <a:pt x="707" y="464"/>
                  </a:lnTo>
                  <a:lnTo>
                    <a:pt x="706" y="463"/>
                  </a:lnTo>
                  <a:lnTo>
                    <a:pt x="708" y="461"/>
                  </a:lnTo>
                  <a:lnTo>
                    <a:pt x="709" y="459"/>
                  </a:lnTo>
                  <a:lnTo>
                    <a:pt x="709" y="458"/>
                  </a:lnTo>
                  <a:lnTo>
                    <a:pt x="709" y="458"/>
                  </a:lnTo>
                  <a:lnTo>
                    <a:pt x="709" y="457"/>
                  </a:lnTo>
                  <a:lnTo>
                    <a:pt x="713" y="454"/>
                  </a:lnTo>
                  <a:lnTo>
                    <a:pt x="713" y="453"/>
                  </a:lnTo>
                  <a:lnTo>
                    <a:pt x="713" y="453"/>
                  </a:lnTo>
                  <a:lnTo>
                    <a:pt x="713" y="451"/>
                  </a:lnTo>
                  <a:lnTo>
                    <a:pt x="714" y="450"/>
                  </a:lnTo>
                  <a:lnTo>
                    <a:pt x="714" y="450"/>
                  </a:lnTo>
                  <a:lnTo>
                    <a:pt x="717" y="446"/>
                  </a:lnTo>
                  <a:lnTo>
                    <a:pt x="719" y="445"/>
                  </a:lnTo>
                  <a:lnTo>
                    <a:pt x="721" y="444"/>
                  </a:lnTo>
                  <a:lnTo>
                    <a:pt x="721" y="443"/>
                  </a:lnTo>
                  <a:lnTo>
                    <a:pt x="722" y="442"/>
                  </a:lnTo>
                  <a:lnTo>
                    <a:pt x="722" y="441"/>
                  </a:lnTo>
                  <a:lnTo>
                    <a:pt x="723" y="439"/>
                  </a:lnTo>
                  <a:lnTo>
                    <a:pt x="723" y="438"/>
                  </a:lnTo>
                  <a:lnTo>
                    <a:pt x="724" y="437"/>
                  </a:lnTo>
                  <a:lnTo>
                    <a:pt x="724" y="437"/>
                  </a:lnTo>
                  <a:lnTo>
                    <a:pt x="723" y="436"/>
                  </a:lnTo>
                  <a:lnTo>
                    <a:pt x="724" y="430"/>
                  </a:lnTo>
                  <a:lnTo>
                    <a:pt x="726" y="430"/>
                  </a:lnTo>
                  <a:lnTo>
                    <a:pt x="727" y="432"/>
                  </a:lnTo>
                  <a:lnTo>
                    <a:pt x="727" y="431"/>
                  </a:lnTo>
                  <a:lnTo>
                    <a:pt x="728" y="430"/>
                  </a:lnTo>
                  <a:lnTo>
                    <a:pt x="728" y="429"/>
                  </a:lnTo>
                  <a:lnTo>
                    <a:pt x="727" y="428"/>
                  </a:lnTo>
                  <a:lnTo>
                    <a:pt x="725" y="429"/>
                  </a:lnTo>
                  <a:lnTo>
                    <a:pt x="724" y="427"/>
                  </a:lnTo>
                  <a:lnTo>
                    <a:pt x="724" y="426"/>
                  </a:lnTo>
                  <a:lnTo>
                    <a:pt x="725" y="425"/>
                  </a:lnTo>
                  <a:lnTo>
                    <a:pt x="725" y="423"/>
                  </a:lnTo>
                  <a:lnTo>
                    <a:pt x="726" y="422"/>
                  </a:lnTo>
                  <a:lnTo>
                    <a:pt x="727" y="420"/>
                  </a:lnTo>
                  <a:lnTo>
                    <a:pt x="727" y="419"/>
                  </a:lnTo>
                  <a:lnTo>
                    <a:pt x="728" y="418"/>
                  </a:lnTo>
                  <a:lnTo>
                    <a:pt x="728" y="416"/>
                  </a:lnTo>
                  <a:lnTo>
                    <a:pt x="729" y="414"/>
                  </a:lnTo>
                  <a:lnTo>
                    <a:pt x="729" y="412"/>
                  </a:lnTo>
                  <a:lnTo>
                    <a:pt x="732" y="410"/>
                  </a:lnTo>
                  <a:lnTo>
                    <a:pt x="731" y="410"/>
                  </a:lnTo>
                  <a:lnTo>
                    <a:pt x="731" y="408"/>
                  </a:lnTo>
                  <a:lnTo>
                    <a:pt x="731" y="407"/>
                  </a:lnTo>
                  <a:lnTo>
                    <a:pt x="731" y="405"/>
                  </a:lnTo>
                  <a:lnTo>
                    <a:pt x="732" y="405"/>
                  </a:lnTo>
                  <a:lnTo>
                    <a:pt x="732" y="403"/>
                  </a:lnTo>
                  <a:lnTo>
                    <a:pt x="734" y="401"/>
                  </a:lnTo>
                  <a:lnTo>
                    <a:pt x="734" y="399"/>
                  </a:lnTo>
                  <a:lnTo>
                    <a:pt x="735" y="399"/>
                  </a:lnTo>
                  <a:lnTo>
                    <a:pt x="735" y="398"/>
                  </a:lnTo>
                  <a:lnTo>
                    <a:pt x="736" y="397"/>
                  </a:lnTo>
                  <a:lnTo>
                    <a:pt x="736" y="396"/>
                  </a:lnTo>
                  <a:lnTo>
                    <a:pt x="736" y="395"/>
                  </a:lnTo>
                  <a:lnTo>
                    <a:pt x="736" y="393"/>
                  </a:lnTo>
                  <a:lnTo>
                    <a:pt x="737" y="392"/>
                  </a:lnTo>
                  <a:lnTo>
                    <a:pt x="737" y="389"/>
                  </a:lnTo>
                  <a:lnTo>
                    <a:pt x="738" y="389"/>
                  </a:lnTo>
                  <a:lnTo>
                    <a:pt x="738" y="387"/>
                  </a:lnTo>
                  <a:lnTo>
                    <a:pt x="740" y="386"/>
                  </a:lnTo>
                  <a:lnTo>
                    <a:pt x="740" y="383"/>
                  </a:lnTo>
                  <a:lnTo>
                    <a:pt x="741" y="381"/>
                  </a:lnTo>
                  <a:lnTo>
                    <a:pt x="742" y="380"/>
                  </a:lnTo>
                  <a:lnTo>
                    <a:pt x="741" y="378"/>
                  </a:lnTo>
                  <a:lnTo>
                    <a:pt x="743" y="375"/>
                  </a:lnTo>
                  <a:lnTo>
                    <a:pt x="745" y="375"/>
                  </a:lnTo>
                  <a:lnTo>
                    <a:pt x="744" y="373"/>
                  </a:lnTo>
                  <a:lnTo>
                    <a:pt x="744" y="372"/>
                  </a:lnTo>
                  <a:lnTo>
                    <a:pt x="744" y="372"/>
                  </a:lnTo>
                  <a:lnTo>
                    <a:pt x="745" y="371"/>
                  </a:lnTo>
                  <a:lnTo>
                    <a:pt x="746" y="370"/>
                  </a:lnTo>
                  <a:lnTo>
                    <a:pt x="747" y="370"/>
                  </a:lnTo>
                  <a:lnTo>
                    <a:pt x="747" y="370"/>
                  </a:lnTo>
                  <a:lnTo>
                    <a:pt x="748" y="372"/>
                  </a:lnTo>
                  <a:lnTo>
                    <a:pt x="748" y="372"/>
                  </a:lnTo>
                  <a:lnTo>
                    <a:pt x="748" y="370"/>
                  </a:lnTo>
                  <a:lnTo>
                    <a:pt x="750" y="369"/>
                  </a:lnTo>
                  <a:lnTo>
                    <a:pt x="750" y="369"/>
                  </a:lnTo>
                  <a:lnTo>
                    <a:pt x="749" y="368"/>
                  </a:lnTo>
                  <a:lnTo>
                    <a:pt x="749" y="366"/>
                  </a:lnTo>
                  <a:lnTo>
                    <a:pt x="750" y="365"/>
                  </a:lnTo>
                  <a:lnTo>
                    <a:pt x="751" y="365"/>
                  </a:lnTo>
                  <a:lnTo>
                    <a:pt x="752" y="364"/>
                  </a:lnTo>
                  <a:lnTo>
                    <a:pt x="753" y="364"/>
                  </a:lnTo>
                  <a:lnTo>
                    <a:pt x="754" y="363"/>
                  </a:lnTo>
                  <a:lnTo>
                    <a:pt x="755" y="362"/>
                  </a:lnTo>
                  <a:lnTo>
                    <a:pt x="755" y="361"/>
                  </a:lnTo>
                  <a:lnTo>
                    <a:pt x="754" y="360"/>
                  </a:lnTo>
                  <a:lnTo>
                    <a:pt x="754" y="354"/>
                  </a:lnTo>
                  <a:lnTo>
                    <a:pt x="756" y="353"/>
                  </a:lnTo>
                  <a:lnTo>
                    <a:pt x="757" y="349"/>
                  </a:lnTo>
                  <a:lnTo>
                    <a:pt x="759" y="348"/>
                  </a:lnTo>
                  <a:lnTo>
                    <a:pt x="759" y="346"/>
                  </a:lnTo>
                  <a:lnTo>
                    <a:pt x="758" y="345"/>
                  </a:lnTo>
                  <a:lnTo>
                    <a:pt x="758" y="342"/>
                  </a:lnTo>
                  <a:lnTo>
                    <a:pt x="759" y="340"/>
                  </a:lnTo>
                  <a:lnTo>
                    <a:pt x="761" y="339"/>
                  </a:lnTo>
                  <a:lnTo>
                    <a:pt x="761" y="338"/>
                  </a:lnTo>
                  <a:lnTo>
                    <a:pt x="760" y="337"/>
                  </a:lnTo>
                  <a:lnTo>
                    <a:pt x="760" y="336"/>
                  </a:lnTo>
                  <a:lnTo>
                    <a:pt x="759" y="336"/>
                  </a:lnTo>
                  <a:lnTo>
                    <a:pt x="759" y="335"/>
                  </a:lnTo>
                  <a:lnTo>
                    <a:pt x="760" y="334"/>
                  </a:lnTo>
                  <a:lnTo>
                    <a:pt x="759" y="331"/>
                  </a:lnTo>
                  <a:lnTo>
                    <a:pt x="760" y="330"/>
                  </a:lnTo>
                  <a:lnTo>
                    <a:pt x="760" y="330"/>
                  </a:lnTo>
                  <a:lnTo>
                    <a:pt x="761" y="330"/>
                  </a:lnTo>
                  <a:lnTo>
                    <a:pt x="761" y="329"/>
                  </a:lnTo>
                  <a:lnTo>
                    <a:pt x="762" y="328"/>
                  </a:lnTo>
                  <a:lnTo>
                    <a:pt x="763" y="327"/>
                  </a:lnTo>
                  <a:lnTo>
                    <a:pt x="762" y="327"/>
                  </a:lnTo>
                  <a:lnTo>
                    <a:pt x="762" y="327"/>
                  </a:lnTo>
                  <a:lnTo>
                    <a:pt x="761" y="328"/>
                  </a:lnTo>
                  <a:lnTo>
                    <a:pt x="759" y="328"/>
                  </a:lnTo>
                  <a:lnTo>
                    <a:pt x="757" y="331"/>
                  </a:lnTo>
                  <a:lnTo>
                    <a:pt x="757" y="332"/>
                  </a:lnTo>
                  <a:lnTo>
                    <a:pt x="756" y="332"/>
                  </a:lnTo>
                  <a:lnTo>
                    <a:pt x="754" y="330"/>
                  </a:lnTo>
                  <a:lnTo>
                    <a:pt x="752" y="330"/>
                  </a:lnTo>
                  <a:lnTo>
                    <a:pt x="751" y="329"/>
                  </a:lnTo>
                  <a:lnTo>
                    <a:pt x="749" y="325"/>
                  </a:lnTo>
                  <a:lnTo>
                    <a:pt x="747" y="322"/>
                  </a:lnTo>
                  <a:lnTo>
                    <a:pt x="747" y="322"/>
                  </a:lnTo>
                  <a:lnTo>
                    <a:pt x="745" y="320"/>
                  </a:lnTo>
                  <a:lnTo>
                    <a:pt x="745" y="320"/>
                  </a:lnTo>
                  <a:lnTo>
                    <a:pt x="744" y="319"/>
                  </a:lnTo>
                  <a:lnTo>
                    <a:pt x="744" y="317"/>
                  </a:lnTo>
                  <a:lnTo>
                    <a:pt x="744" y="317"/>
                  </a:lnTo>
                  <a:lnTo>
                    <a:pt x="744" y="315"/>
                  </a:lnTo>
                  <a:lnTo>
                    <a:pt x="744" y="314"/>
                  </a:lnTo>
                  <a:lnTo>
                    <a:pt x="747" y="311"/>
                  </a:lnTo>
                  <a:lnTo>
                    <a:pt x="748" y="310"/>
                  </a:lnTo>
                  <a:lnTo>
                    <a:pt x="748" y="310"/>
                  </a:lnTo>
                  <a:lnTo>
                    <a:pt x="749" y="309"/>
                  </a:lnTo>
                  <a:lnTo>
                    <a:pt x="750" y="307"/>
                  </a:lnTo>
                  <a:lnTo>
                    <a:pt x="751" y="307"/>
                  </a:lnTo>
                  <a:lnTo>
                    <a:pt x="751" y="306"/>
                  </a:lnTo>
                  <a:lnTo>
                    <a:pt x="753" y="306"/>
                  </a:lnTo>
                  <a:lnTo>
                    <a:pt x="755" y="304"/>
                  </a:lnTo>
                  <a:lnTo>
                    <a:pt x="756" y="302"/>
                  </a:lnTo>
                  <a:lnTo>
                    <a:pt x="757" y="301"/>
                  </a:lnTo>
                  <a:lnTo>
                    <a:pt x="757" y="301"/>
                  </a:lnTo>
                  <a:lnTo>
                    <a:pt x="762" y="297"/>
                  </a:lnTo>
                  <a:lnTo>
                    <a:pt x="762" y="295"/>
                  </a:lnTo>
                  <a:lnTo>
                    <a:pt x="763" y="294"/>
                  </a:lnTo>
                  <a:lnTo>
                    <a:pt x="763" y="293"/>
                  </a:lnTo>
                  <a:lnTo>
                    <a:pt x="764" y="293"/>
                  </a:lnTo>
                  <a:lnTo>
                    <a:pt x="764" y="289"/>
                  </a:lnTo>
                  <a:lnTo>
                    <a:pt x="763" y="287"/>
                  </a:lnTo>
                  <a:lnTo>
                    <a:pt x="763" y="285"/>
                  </a:lnTo>
                  <a:lnTo>
                    <a:pt x="761" y="282"/>
                  </a:lnTo>
                  <a:lnTo>
                    <a:pt x="761" y="276"/>
                  </a:lnTo>
                  <a:lnTo>
                    <a:pt x="762" y="275"/>
                  </a:lnTo>
                  <a:lnTo>
                    <a:pt x="762" y="274"/>
                  </a:lnTo>
                  <a:lnTo>
                    <a:pt x="763" y="272"/>
                  </a:lnTo>
                  <a:lnTo>
                    <a:pt x="765" y="272"/>
                  </a:lnTo>
                  <a:lnTo>
                    <a:pt x="766" y="273"/>
                  </a:lnTo>
                  <a:lnTo>
                    <a:pt x="766" y="274"/>
                  </a:lnTo>
                  <a:lnTo>
                    <a:pt x="767" y="276"/>
                  </a:lnTo>
                  <a:lnTo>
                    <a:pt x="767" y="277"/>
                  </a:lnTo>
                  <a:lnTo>
                    <a:pt x="768" y="279"/>
                  </a:lnTo>
                  <a:lnTo>
                    <a:pt x="771" y="282"/>
                  </a:lnTo>
                  <a:lnTo>
                    <a:pt x="775" y="284"/>
                  </a:lnTo>
                  <a:lnTo>
                    <a:pt x="777" y="284"/>
                  </a:lnTo>
                  <a:lnTo>
                    <a:pt x="781" y="287"/>
                  </a:lnTo>
                  <a:lnTo>
                    <a:pt x="782" y="287"/>
                  </a:lnTo>
                  <a:lnTo>
                    <a:pt x="782" y="286"/>
                  </a:lnTo>
                  <a:lnTo>
                    <a:pt x="780" y="285"/>
                  </a:lnTo>
                  <a:lnTo>
                    <a:pt x="779" y="284"/>
                  </a:lnTo>
                  <a:lnTo>
                    <a:pt x="776" y="282"/>
                  </a:lnTo>
                  <a:lnTo>
                    <a:pt x="776" y="279"/>
                  </a:lnTo>
                  <a:lnTo>
                    <a:pt x="777" y="278"/>
                  </a:lnTo>
                  <a:lnTo>
                    <a:pt x="776" y="277"/>
                  </a:lnTo>
                  <a:lnTo>
                    <a:pt x="775" y="276"/>
                  </a:lnTo>
                  <a:lnTo>
                    <a:pt x="775" y="275"/>
                  </a:lnTo>
                  <a:lnTo>
                    <a:pt x="776" y="274"/>
                  </a:lnTo>
                  <a:lnTo>
                    <a:pt x="776" y="274"/>
                  </a:lnTo>
                  <a:lnTo>
                    <a:pt x="778" y="274"/>
                  </a:lnTo>
                  <a:lnTo>
                    <a:pt x="777" y="272"/>
                  </a:lnTo>
                  <a:lnTo>
                    <a:pt x="775" y="270"/>
                  </a:lnTo>
                  <a:lnTo>
                    <a:pt x="776" y="268"/>
                  </a:lnTo>
                  <a:lnTo>
                    <a:pt x="777" y="267"/>
                  </a:lnTo>
                  <a:lnTo>
                    <a:pt x="778" y="267"/>
                  </a:lnTo>
                  <a:lnTo>
                    <a:pt x="778" y="267"/>
                  </a:lnTo>
                  <a:lnTo>
                    <a:pt x="779" y="267"/>
                  </a:lnTo>
                  <a:lnTo>
                    <a:pt x="779" y="264"/>
                  </a:lnTo>
                  <a:lnTo>
                    <a:pt x="780" y="264"/>
                  </a:lnTo>
                  <a:lnTo>
                    <a:pt x="781" y="263"/>
                  </a:lnTo>
                  <a:lnTo>
                    <a:pt x="780" y="263"/>
                  </a:lnTo>
                  <a:lnTo>
                    <a:pt x="779" y="262"/>
                  </a:lnTo>
                  <a:lnTo>
                    <a:pt x="777" y="262"/>
                  </a:lnTo>
                  <a:lnTo>
                    <a:pt x="777" y="260"/>
                  </a:lnTo>
                  <a:lnTo>
                    <a:pt x="775" y="260"/>
                  </a:lnTo>
                  <a:lnTo>
                    <a:pt x="775" y="260"/>
                  </a:lnTo>
                  <a:lnTo>
                    <a:pt x="774" y="259"/>
                  </a:lnTo>
                  <a:lnTo>
                    <a:pt x="774" y="257"/>
                  </a:lnTo>
                  <a:lnTo>
                    <a:pt x="772" y="256"/>
                  </a:lnTo>
                  <a:lnTo>
                    <a:pt x="772" y="254"/>
                  </a:lnTo>
                  <a:lnTo>
                    <a:pt x="772" y="253"/>
                  </a:lnTo>
                  <a:lnTo>
                    <a:pt x="771" y="252"/>
                  </a:lnTo>
                  <a:lnTo>
                    <a:pt x="771" y="251"/>
                  </a:lnTo>
                  <a:lnTo>
                    <a:pt x="768" y="245"/>
                  </a:lnTo>
                  <a:lnTo>
                    <a:pt x="768" y="244"/>
                  </a:lnTo>
                  <a:lnTo>
                    <a:pt x="767" y="244"/>
                  </a:lnTo>
                  <a:lnTo>
                    <a:pt x="768" y="239"/>
                  </a:lnTo>
                  <a:lnTo>
                    <a:pt x="767" y="239"/>
                  </a:lnTo>
                  <a:lnTo>
                    <a:pt x="767" y="237"/>
                  </a:lnTo>
                  <a:lnTo>
                    <a:pt x="768" y="237"/>
                  </a:lnTo>
                  <a:lnTo>
                    <a:pt x="768" y="229"/>
                  </a:lnTo>
                  <a:lnTo>
                    <a:pt x="768" y="228"/>
                  </a:lnTo>
                  <a:lnTo>
                    <a:pt x="768" y="226"/>
                  </a:lnTo>
                  <a:lnTo>
                    <a:pt x="769" y="225"/>
                  </a:lnTo>
                  <a:lnTo>
                    <a:pt x="770" y="224"/>
                  </a:lnTo>
                  <a:lnTo>
                    <a:pt x="772" y="223"/>
                  </a:lnTo>
                  <a:lnTo>
                    <a:pt x="774" y="221"/>
                  </a:lnTo>
                  <a:lnTo>
                    <a:pt x="775" y="218"/>
                  </a:lnTo>
                  <a:lnTo>
                    <a:pt x="777" y="217"/>
                  </a:lnTo>
                  <a:lnTo>
                    <a:pt x="777" y="216"/>
                  </a:lnTo>
                  <a:lnTo>
                    <a:pt x="778" y="216"/>
                  </a:lnTo>
                  <a:lnTo>
                    <a:pt x="778" y="216"/>
                  </a:lnTo>
                  <a:lnTo>
                    <a:pt x="783" y="211"/>
                  </a:lnTo>
                  <a:lnTo>
                    <a:pt x="784" y="211"/>
                  </a:lnTo>
                  <a:lnTo>
                    <a:pt x="785" y="210"/>
                  </a:lnTo>
                  <a:lnTo>
                    <a:pt x="787" y="209"/>
                  </a:lnTo>
                  <a:lnTo>
                    <a:pt x="788" y="209"/>
                  </a:lnTo>
                  <a:lnTo>
                    <a:pt x="790" y="208"/>
                  </a:lnTo>
                  <a:lnTo>
                    <a:pt x="794" y="204"/>
                  </a:lnTo>
                  <a:lnTo>
                    <a:pt x="795" y="201"/>
                  </a:lnTo>
                  <a:lnTo>
                    <a:pt x="797" y="198"/>
                  </a:lnTo>
                  <a:lnTo>
                    <a:pt x="797" y="197"/>
                  </a:lnTo>
                  <a:lnTo>
                    <a:pt x="798" y="196"/>
                  </a:lnTo>
                  <a:lnTo>
                    <a:pt x="798" y="194"/>
                  </a:lnTo>
                  <a:lnTo>
                    <a:pt x="798" y="194"/>
                  </a:lnTo>
                  <a:lnTo>
                    <a:pt x="798" y="188"/>
                  </a:lnTo>
                  <a:lnTo>
                    <a:pt x="798" y="188"/>
                  </a:lnTo>
                  <a:lnTo>
                    <a:pt x="798" y="186"/>
                  </a:lnTo>
                  <a:lnTo>
                    <a:pt x="797" y="184"/>
                  </a:lnTo>
                  <a:lnTo>
                    <a:pt x="797" y="182"/>
                  </a:lnTo>
                  <a:lnTo>
                    <a:pt x="798" y="180"/>
                  </a:lnTo>
                  <a:lnTo>
                    <a:pt x="799" y="179"/>
                  </a:lnTo>
                  <a:lnTo>
                    <a:pt x="801" y="179"/>
                  </a:lnTo>
                  <a:lnTo>
                    <a:pt x="801" y="179"/>
                  </a:lnTo>
                  <a:lnTo>
                    <a:pt x="802" y="179"/>
                  </a:lnTo>
                  <a:lnTo>
                    <a:pt x="803" y="179"/>
                  </a:lnTo>
                  <a:lnTo>
                    <a:pt x="803" y="179"/>
                  </a:lnTo>
                  <a:lnTo>
                    <a:pt x="808" y="179"/>
                  </a:lnTo>
                  <a:lnTo>
                    <a:pt x="808" y="180"/>
                  </a:lnTo>
                  <a:lnTo>
                    <a:pt x="811" y="180"/>
                  </a:lnTo>
                  <a:lnTo>
                    <a:pt x="813" y="177"/>
                  </a:lnTo>
                  <a:lnTo>
                    <a:pt x="813" y="177"/>
                  </a:lnTo>
                  <a:lnTo>
                    <a:pt x="814" y="176"/>
                  </a:lnTo>
                  <a:lnTo>
                    <a:pt x="814" y="175"/>
                  </a:lnTo>
                  <a:lnTo>
                    <a:pt x="815" y="174"/>
                  </a:lnTo>
                  <a:lnTo>
                    <a:pt x="818" y="174"/>
                  </a:lnTo>
                  <a:lnTo>
                    <a:pt x="819" y="175"/>
                  </a:lnTo>
                  <a:lnTo>
                    <a:pt x="825" y="175"/>
                  </a:lnTo>
                  <a:lnTo>
                    <a:pt x="825" y="174"/>
                  </a:lnTo>
                  <a:lnTo>
                    <a:pt x="828" y="174"/>
                  </a:lnTo>
                  <a:lnTo>
                    <a:pt x="828" y="174"/>
                  </a:lnTo>
                  <a:lnTo>
                    <a:pt x="830" y="174"/>
                  </a:lnTo>
                  <a:lnTo>
                    <a:pt x="833" y="172"/>
                  </a:lnTo>
                  <a:lnTo>
                    <a:pt x="834" y="172"/>
                  </a:lnTo>
                  <a:lnTo>
                    <a:pt x="837" y="171"/>
                  </a:lnTo>
                  <a:lnTo>
                    <a:pt x="837" y="172"/>
                  </a:lnTo>
                  <a:lnTo>
                    <a:pt x="836" y="173"/>
                  </a:lnTo>
                  <a:lnTo>
                    <a:pt x="836" y="174"/>
                  </a:lnTo>
                  <a:close/>
                  <a:moveTo>
                    <a:pt x="837" y="160"/>
                  </a:moveTo>
                  <a:lnTo>
                    <a:pt x="836" y="160"/>
                  </a:lnTo>
                  <a:lnTo>
                    <a:pt x="836" y="160"/>
                  </a:lnTo>
                  <a:lnTo>
                    <a:pt x="836" y="159"/>
                  </a:lnTo>
                  <a:lnTo>
                    <a:pt x="836" y="159"/>
                  </a:lnTo>
                  <a:lnTo>
                    <a:pt x="837" y="159"/>
                  </a:lnTo>
                  <a:lnTo>
                    <a:pt x="837" y="159"/>
                  </a:lnTo>
                  <a:lnTo>
                    <a:pt x="837" y="160"/>
                  </a:lnTo>
                  <a:close/>
                  <a:moveTo>
                    <a:pt x="862" y="149"/>
                  </a:moveTo>
                  <a:lnTo>
                    <a:pt x="862" y="150"/>
                  </a:lnTo>
                  <a:lnTo>
                    <a:pt x="861" y="149"/>
                  </a:lnTo>
                  <a:lnTo>
                    <a:pt x="861" y="149"/>
                  </a:lnTo>
                  <a:lnTo>
                    <a:pt x="861" y="149"/>
                  </a:lnTo>
                  <a:lnTo>
                    <a:pt x="862" y="149"/>
                  </a:lnTo>
                  <a:lnTo>
                    <a:pt x="862" y="149"/>
                  </a:lnTo>
                  <a:close/>
                  <a:moveTo>
                    <a:pt x="867" y="136"/>
                  </a:moveTo>
                  <a:lnTo>
                    <a:pt x="868" y="137"/>
                  </a:lnTo>
                  <a:lnTo>
                    <a:pt x="867" y="138"/>
                  </a:lnTo>
                  <a:lnTo>
                    <a:pt x="867" y="141"/>
                  </a:lnTo>
                  <a:lnTo>
                    <a:pt x="868" y="141"/>
                  </a:lnTo>
                  <a:lnTo>
                    <a:pt x="867" y="142"/>
                  </a:lnTo>
                  <a:lnTo>
                    <a:pt x="867" y="143"/>
                  </a:lnTo>
                  <a:lnTo>
                    <a:pt x="868" y="144"/>
                  </a:lnTo>
                  <a:lnTo>
                    <a:pt x="870" y="145"/>
                  </a:lnTo>
                  <a:lnTo>
                    <a:pt x="870" y="147"/>
                  </a:lnTo>
                  <a:lnTo>
                    <a:pt x="869" y="148"/>
                  </a:lnTo>
                  <a:lnTo>
                    <a:pt x="866" y="148"/>
                  </a:lnTo>
                  <a:lnTo>
                    <a:pt x="866" y="148"/>
                  </a:lnTo>
                  <a:lnTo>
                    <a:pt x="864" y="148"/>
                  </a:lnTo>
                  <a:lnTo>
                    <a:pt x="863" y="147"/>
                  </a:lnTo>
                  <a:lnTo>
                    <a:pt x="865" y="146"/>
                  </a:lnTo>
                  <a:lnTo>
                    <a:pt x="864" y="145"/>
                  </a:lnTo>
                  <a:lnTo>
                    <a:pt x="864" y="144"/>
                  </a:lnTo>
                  <a:lnTo>
                    <a:pt x="863" y="144"/>
                  </a:lnTo>
                  <a:lnTo>
                    <a:pt x="863" y="143"/>
                  </a:lnTo>
                  <a:lnTo>
                    <a:pt x="864" y="141"/>
                  </a:lnTo>
                  <a:lnTo>
                    <a:pt x="863" y="140"/>
                  </a:lnTo>
                  <a:lnTo>
                    <a:pt x="862" y="139"/>
                  </a:lnTo>
                  <a:lnTo>
                    <a:pt x="862" y="138"/>
                  </a:lnTo>
                  <a:lnTo>
                    <a:pt x="861" y="138"/>
                  </a:lnTo>
                  <a:lnTo>
                    <a:pt x="861" y="137"/>
                  </a:lnTo>
                  <a:lnTo>
                    <a:pt x="861" y="136"/>
                  </a:lnTo>
                  <a:lnTo>
                    <a:pt x="863" y="136"/>
                  </a:lnTo>
                  <a:lnTo>
                    <a:pt x="864" y="136"/>
                  </a:lnTo>
                  <a:lnTo>
                    <a:pt x="865" y="136"/>
                  </a:lnTo>
                  <a:lnTo>
                    <a:pt x="866" y="135"/>
                  </a:lnTo>
                  <a:lnTo>
                    <a:pt x="867" y="136"/>
                  </a:lnTo>
                  <a:close/>
                  <a:moveTo>
                    <a:pt x="860" y="136"/>
                  </a:moveTo>
                  <a:lnTo>
                    <a:pt x="860" y="136"/>
                  </a:lnTo>
                  <a:lnTo>
                    <a:pt x="860" y="136"/>
                  </a:lnTo>
                  <a:lnTo>
                    <a:pt x="859" y="136"/>
                  </a:lnTo>
                  <a:lnTo>
                    <a:pt x="859" y="136"/>
                  </a:lnTo>
                  <a:lnTo>
                    <a:pt x="859" y="136"/>
                  </a:lnTo>
                  <a:lnTo>
                    <a:pt x="859" y="135"/>
                  </a:lnTo>
                  <a:lnTo>
                    <a:pt x="859" y="134"/>
                  </a:lnTo>
                  <a:lnTo>
                    <a:pt x="860" y="134"/>
                  </a:lnTo>
                  <a:lnTo>
                    <a:pt x="861" y="135"/>
                  </a:lnTo>
                  <a:lnTo>
                    <a:pt x="860" y="136"/>
                  </a:lnTo>
                  <a:close/>
                  <a:moveTo>
                    <a:pt x="812" y="79"/>
                  </a:moveTo>
                  <a:lnTo>
                    <a:pt x="812" y="79"/>
                  </a:lnTo>
                  <a:lnTo>
                    <a:pt x="811" y="79"/>
                  </a:lnTo>
                  <a:lnTo>
                    <a:pt x="811" y="79"/>
                  </a:lnTo>
                  <a:lnTo>
                    <a:pt x="811" y="78"/>
                  </a:lnTo>
                  <a:lnTo>
                    <a:pt x="811" y="77"/>
                  </a:lnTo>
                  <a:lnTo>
                    <a:pt x="812" y="77"/>
                  </a:lnTo>
                  <a:lnTo>
                    <a:pt x="812" y="78"/>
                  </a:lnTo>
                  <a:lnTo>
                    <a:pt x="812" y="79"/>
                  </a:lnTo>
                  <a:close/>
                  <a:moveTo>
                    <a:pt x="864" y="54"/>
                  </a:moveTo>
                  <a:lnTo>
                    <a:pt x="864" y="54"/>
                  </a:lnTo>
                  <a:lnTo>
                    <a:pt x="864" y="54"/>
                  </a:lnTo>
                  <a:lnTo>
                    <a:pt x="863" y="53"/>
                  </a:lnTo>
                  <a:lnTo>
                    <a:pt x="863" y="52"/>
                  </a:lnTo>
                  <a:lnTo>
                    <a:pt x="863" y="52"/>
                  </a:lnTo>
                  <a:lnTo>
                    <a:pt x="864" y="52"/>
                  </a:lnTo>
                  <a:lnTo>
                    <a:pt x="864" y="52"/>
                  </a:lnTo>
                  <a:lnTo>
                    <a:pt x="864" y="54"/>
                  </a:lnTo>
                  <a:close/>
                  <a:moveTo>
                    <a:pt x="860" y="45"/>
                  </a:moveTo>
                  <a:lnTo>
                    <a:pt x="858" y="46"/>
                  </a:lnTo>
                  <a:lnTo>
                    <a:pt x="857" y="46"/>
                  </a:lnTo>
                  <a:lnTo>
                    <a:pt x="853" y="43"/>
                  </a:lnTo>
                  <a:lnTo>
                    <a:pt x="853" y="42"/>
                  </a:lnTo>
                  <a:lnTo>
                    <a:pt x="851" y="42"/>
                  </a:lnTo>
                  <a:lnTo>
                    <a:pt x="851" y="41"/>
                  </a:lnTo>
                  <a:lnTo>
                    <a:pt x="851" y="40"/>
                  </a:lnTo>
                  <a:lnTo>
                    <a:pt x="851" y="40"/>
                  </a:lnTo>
                  <a:lnTo>
                    <a:pt x="851" y="39"/>
                  </a:lnTo>
                  <a:lnTo>
                    <a:pt x="851" y="39"/>
                  </a:lnTo>
                  <a:lnTo>
                    <a:pt x="851" y="38"/>
                  </a:lnTo>
                  <a:lnTo>
                    <a:pt x="852" y="37"/>
                  </a:lnTo>
                  <a:lnTo>
                    <a:pt x="852" y="36"/>
                  </a:lnTo>
                  <a:lnTo>
                    <a:pt x="853" y="35"/>
                  </a:lnTo>
                  <a:lnTo>
                    <a:pt x="854" y="36"/>
                  </a:lnTo>
                  <a:lnTo>
                    <a:pt x="857" y="37"/>
                  </a:lnTo>
                  <a:lnTo>
                    <a:pt x="859" y="39"/>
                  </a:lnTo>
                  <a:lnTo>
                    <a:pt x="859" y="41"/>
                  </a:lnTo>
                  <a:lnTo>
                    <a:pt x="860" y="42"/>
                  </a:lnTo>
                  <a:lnTo>
                    <a:pt x="860" y="45"/>
                  </a:lnTo>
                  <a:close/>
                  <a:moveTo>
                    <a:pt x="827" y="4"/>
                  </a:moveTo>
                  <a:lnTo>
                    <a:pt x="826" y="4"/>
                  </a:lnTo>
                  <a:lnTo>
                    <a:pt x="825" y="3"/>
                  </a:lnTo>
                  <a:lnTo>
                    <a:pt x="826" y="3"/>
                  </a:lnTo>
                  <a:lnTo>
                    <a:pt x="827" y="3"/>
                  </a:lnTo>
                  <a:lnTo>
                    <a:pt x="827" y="4"/>
                  </a:lnTo>
                  <a:close/>
                  <a:moveTo>
                    <a:pt x="828" y="3"/>
                  </a:moveTo>
                  <a:lnTo>
                    <a:pt x="828" y="3"/>
                  </a:lnTo>
                  <a:lnTo>
                    <a:pt x="828" y="3"/>
                  </a:lnTo>
                  <a:lnTo>
                    <a:pt x="827" y="3"/>
                  </a:lnTo>
                  <a:lnTo>
                    <a:pt x="827" y="3"/>
                  </a:lnTo>
                  <a:lnTo>
                    <a:pt x="826" y="3"/>
                  </a:lnTo>
                  <a:lnTo>
                    <a:pt x="826" y="2"/>
                  </a:lnTo>
                  <a:lnTo>
                    <a:pt x="827" y="2"/>
                  </a:lnTo>
                  <a:lnTo>
                    <a:pt x="827" y="2"/>
                  </a:lnTo>
                  <a:lnTo>
                    <a:pt x="828" y="3"/>
                  </a:lnTo>
                  <a:close/>
                  <a:moveTo>
                    <a:pt x="827" y="1"/>
                  </a:moveTo>
                  <a:lnTo>
                    <a:pt x="826" y="1"/>
                  </a:lnTo>
                  <a:lnTo>
                    <a:pt x="825" y="1"/>
                  </a:lnTo>
                  <a:lnTo>
                    <a:pt x="826" y="0"/>
                  </a:lnTo>
                  <a:lnTo>
                    <a:pt x="826" y="0"/>
                  </a:lnTo>
                  <a:lnTo>
                    <a:pt x="827" y="0"/>
                  </a:lnTo>
                  <a:lnTo>
                    <a:pt x="827" y="1"/>
                  </a:lnTo>
                  <a:lnTo>
                    <a:pt x="827" y="1"/>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11">
              <a:extLst>
                <a:ext uri="{FF2B5EF4-FFF2-40B4-BE49-F238E27FC236}">
                  <a16:creationId xmlns:a16="http://schemas.microsoft.com/office/drawing/2014/main" id="{418D3DD6-FBA0-49ED-A1F5-4BE7C524A910}"/>
                </a:ext>
              </a:extLst>
            </p:cNvPr>
            <p:cNvSpPr>
              <a:spLocks noEditPoints="1"/>
            </p:cNvSpPr>
            <p:nvPr/>
          </p:nvSpPr>
          <p:spPr bwMode="auto">
            <a:xfrm>
              <a:off x="3383" y="2450"/>
              <a:ext cx="358" cy="579"/>
            </a:xfrm>
            <a:custGeom>
              <a:avLst/>
              <a:gdLst>
                <a:gd name="T0" fmla="*/ 542 w 985"/>
                <a:gd name="T1" fmla="*/ 1529 h 1598"/>
                <a:gd name="T2" fmla="*/ 80 w 985"/>
                <a:gd name="T3" fmla="*/ 1179 h 1598"/>
                <a:gd name="T4" fmla="*/ 96 w 985"/>
                <a:gd name="T5" fmla="*/ 1140 h 1598"/>
                <a:gd name="T6" fmla="*/ 879 w 985"/>
                <a:gd name="T7" fmla="*/ 1119 h 1598"/>
                <a:gd name="T8" fmla="*/ 797 w 985"/>
                <a:gd name="T9" fmla="*/ 984 h 1598"/>
                <a:gd name="T10" fmla="*/ 834 w 985"/>
                <a:gd name="T11" fmla="*/ 940 h 1598"/>
                <a:gd name="T12" fmla="*/ 814 w 985"/>
                <a:gd name="T13" fmla="*/ 911 h 1598"/>
                <a:gd name="T14" fmla="*/ 596 w 985"/>
                <a:gd name="T15" fmla="*/ 894 h 1598"/>
                <a:gd name="T16" fmla="*/ 534 w 985"/>
                <a:gd name="T17" fmla="*/ 860 h 1598"/>
                <a:gd name="T18" fmla="*/ 419 w 985"/>
                <a:gd name="T19" fmla="*/ 812 h 1598"/>
                <a:gd name="T20" fmla="*/ 752 w 985"/>
                <a:gd name="T21" fmla="*/ 736 h 1598"/>
                <a:gd name="T22" fmla="*/ 369 w 985"/>
                <a:gd name="T23" fmla="*/ 706 h 1598"/>
                <a:gd name="T24" fmla="*/ 132 w 985"/>
                <a:gd name="T25" fmla="*/ 763 h 1598"/>
                <a:gd name="T26" fmla="*/ 299 w 985"/>
                <a:gd name="T27" fmla="*/ 768 h 1598"/>
                <a:gd name="T28" fmla="*/ 404 w 985"/>
                <a:gd name="T29" fmla="*/ 731 h 1598"/>
                <a:gd name="T30" fmla="*/ 438 w 985"/>
                <a:gd name="T31" fmla="*/ 885 h 1598"/>
                <a:gd name="T32" fmla="*/ 498 w 985"/>
                <a:gd name="T33" fmla="*/ 1143 h 1598"/>
                <a:gd name="T34" fmla="*/ 532 w 985"/>
                <a:gd name="T35" fmla="*/ 1393 h 1598"/>
                <a:gd name="T36" fmla="*/ 428 w 985"/>
                <a:gd name="T37" fmla="*/ 1439 h 1598"/>
                <a:gd name="T38" fmla="*/ 297 w 985"/>
                <a:gd name="T39" fmla="*/ 1426 h 1598"/>
                <a:gd name="T40" fmla="*/ 309 w 985"/>
                <a:gd name="T41" fmla="*/ 1105 h 1598"/>
                <a:gd name="T42" fmla="*/ 118 w 985"/>
                <a:gd name="T43" fmla="*/ 1028 h 1598"/>
                <a:gd name="T44" fmla="*/ 81 w 985"/>
                <a:gd name="T45" fmla="*/ 865 h 1598"/>
                <a:gd name="T46" fmla="*/ 32 w 985"/>
                <a:gd name="T47" fmla="*/ 690 h 1598"/>
                <a:gd name="T48" fmla="*/ 373 w 985"/>
                <a:gd name="T49" fmla="*/ 630 h 1598"/>
                <a:gd name="T50" fmla="*/ 419 w 985"/>
                <a:gd name="T51" fmla="*/ 591 h 1598"/>
                <a:gd name="T52" fmla="*/ 366 w 985"/>
                <a:gd name="T53" fmla="*/ 592 h 1598"/>
                <a:gd name="T54" fmla="*/ 203 w 985"/>
                <a:gd name="T55" fmla="*/ 692 h 1598"/>
                <a:gd name="T56" fmla="*/ 85 w 985"/>
                <a:gd name="T57" fmla="*/ 570 h 1598"/>
                <a:gd name="T58" fmla="*/ 324 w 985"/>
                <a:gd name="T59" fmla="*/ 621 h 1598"/>
                <a:gd name="T60" fmla="*/ 296 w 985"/>
                <a:gd name="T61" fmla="*/ 611 h 1598"/>
                <a:gd name="T62" fmla="*/ 291 w 985"/>
                <a:gd name="T63" fmla="*/ 547 h 1598"/>
                <a:gd name="T64" fmla="*/ 328 w 985"/>
                <a:gd name="T65" fmla="*/ 502 h 1598"/>
                <a:gd name="T66" fmla="*/ 257 w 985"/>
                <a:gd name="T67" fmla="*/ 493 h 1598"/>
                <a:gd name="T68" fmla="*/ 221 w 985"/>
                <a:gd name="T69" fmla="*/ 452 h 1598"/>
                <a:gd name="T70" fmla="*/ 72 w 985"/>
                <a:gd name="T71" fmla="*/ 423 h 1598"/>
                <a:gd name="T72" fmla="*/ 112 w 985"/>
                <a:gd name="T73" fmla="*/ 415 h 1598"/>
                <a:gd name="T74" fmla="*/ 135 w 985"/>
                <a:gd name="T75" fmla="*/ 340 h 1598"/>
                <a:gd name="T76" fmla="*/ 0 w 985"/>
                <a:gd name="T77" fmla="*/ 147 h 1598"/>
                <a:gd name="T78" fmla="*/ 123 w 985"/>
                <a:gd name="T79" fmla="*/ 86 h 1598"/>
                <a:gd name="T80" fmla="*/ 586 w 985"/>
                <a:gd name="T81" fmla="*/ 119 h 1598"/>
                <a:gd name="T82" fmla="*/ 636 w 985"/>
                <a:gd name="T83" fmla="*/ 234 h 1598"/>
                <a:gd name="T84" fmla="*/ 694 w 985"/>
                <a:gd name="T85" fmla="*/ 318 h 1598"/>
                <a:gd name="T86" fmla="*/ 674 w 985"/>
                <a:gd name="T87" fmla="*/ 441 h 1598"/>
                <a:gd name="T88" fmla="*/ 702 w 985"/>
                <a:gd name="T89" fmla="*/ 548 h 1598"/>
                <a:gd name="T90" fmla="*/ 703 w 985"/>
                <a:gd name="T91" fmla="*/ 656 h 1598"/>
                <a:gd name="T92" fmla="*/ 793 w 985"/>
                <a:gd name="T93" fmla="*/ 770 h 1598"/>
                <a:gd name="T94" fmla="*/ 783 w 985"/>
                <a:gd name="T95" fmla="*/ 859 h 1598"/>
                <a:gd name="T96" fmla="*/ 810 w 985"/>
                <a:gd name="T97" fmla="*/ 897 h 1598"/>
                <a:gd name="T98" fmla="*/ 701 w 985"/>
                <a:gd name="T99" fmla="*/ 902 h 1598"/>
                <a:gd name="T100" fmla="*/ 549 w 985"/>
                <a:gd name="T101" fmla="*/ 902 h 1598"/>
                <a:gd name="T102" fmla="*/ 428 w 985"/>
                <a:gd name="T103" fmla="*/ 766 h 1598"/>
                <a:gd name="T104" fmla="*/ 333 w 985"/>
                <a:gd name="T105" fmla="*/ 677 h 1598"/>
                <a:gd name="T106" fmla="*/ 449 w 985"/>
                <a:gd name="T107" fmla="*/ 561 h 1598"/>
                <a:gd name="T108" fmla="*/ 326 w 985"/>
                <a:gd name="T109" fmla="*/ 487 h 1598"/>
                <a:gd name="T110" fmla="*/ 284 w 985"/>
                <a:gd name="T111" fmla="*/ 459 h 1598"/>
                <a:gd name="T112" fmla="*/ 138 w 985"/>
                <a:gd name="T113" fmla="*/ 340 h 1598"/>
                <a:gd name="T114" fmla="*/ 11 w 985"/>
                <a:gd name="T115" fmla="*/ 86 h 1598"/>
                <a:gd name="T116" fmla="*/ 221 w 985"/>
                <a:gd name="T117" fmla="*/ 107 h 1598"/>
                <a:gd name="T118" fmla="*/ 140 w 985"/>
                <a:gd name="T119" fmla="*/ 78 h 1598"/>
                <a:gd name="T120" fmla="*/ 67 w 985"/>
                <a:gd name="T121" fmla="*/ 45 h 1598"/>
                <a:gd name="T122" fmla="*/ 426 w 985"/>
                <a:gd name="T123" fmla="*/ 33 h 1598"/>
                <a:gd name="T124" fmla="*/ 463 w 985"/>
                <a:gd name="T125" fmla="*/ 51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5" h="1598">
                  <a:moveTo>
                    <a:pt x="475" y="1598"/>
                  </a:moveTo>
                  <a:lnTo>
                    <a:pt x="473" y="1598"/>
                  </a:lnTo>
                  <a:lnTo>
                    <a:pt x="472" y="1597"/>
                  </a:lnTo>
                  <a:lnTo>
                    <a:pt x="471" y="1595"/>
                  </a:lnTo>
                  <a:lnTo>
                    <a:pt x="470" y="1595"/>
                  </a:lnTo>
                  <a:lnTo>
                    <a:pt x="470" y="1592"/>
                  </a:lnTo>
                  <a:lnTo>
                    <a:pt x="470" y="1592"/>
                  </a:lnTo>
                  <a:lnTo>
                    <a:pt x="470" y="1591"/>
                  </a:lnTo>
                  <a:lnTo>
                    <a:pt x="472" y="1589"/>
                  </a:lnTo>
                  <a:lnTo>
                    <a:pt x="472" y="1588"/>
                  </a:lnTo>
                  <a:lnTo>
                    <a:pt x="472" y="1588"/>
                  </a:lnTo>
                  <a:lnTo>
                    <a:pt x="472" y="1584"/>
                  </a:lnTo>
                  <a:lnTo>
                    <a:pt x="473" y="1584"/>
                  </a:lnTo>
                  <a:lnTo>
                    <a:pt x="473" y="1581"/>
                  </a:lnTo>
                  <a:lnTo>
                    <a:pt x="471" y="1580"/>
                  </a:lnTo>
                  <a:lnTo>
                    <a:pt x="471" y="1578"/>
                  </a:lnTo>
                  <a:lnTo>
                    <a:pt x="470" y="1576"/>
                  </a:lnTo>
                  <a:lnTo>
                    <a:pt x="470" y="1573"/>
                  </a:lnTo>
                  <a:lnTo>
                    <a:pt x="469" y="1573"/>
                  </a:lnTo>
                  <a:lnTo>
                    <a:pt x="469" y="1571"/>
                  </a:lnTo>
                  <a:lnTo>
                    <a:pt x="468" y="1569"/>
                  </a:lnTo>
                  <a:lnTo>
                    <a:pt x="468" y="1568"/>
                  </a:lnTo>
                  <a:lnTo>
                    <a:pt x="466" y="1566"/>
                  </a:lnTo>
                  <a:lnTo>
                    <a:pt x="465" y="1561"/>
                  </a:lnTo>
                  <a:lnTo>
                    <a:pt x="465" y="1561"/>
                  </a:lnTo>
                  <a:lnTo>
                    <a:pt x="465" y="1559"/>
                  </a:lnTo>
                  <a:lnTo>
                    <a:pt x="466" y="1558"/>
                  </a:lnTo>
                  <a:lnTo>
                    <a:pt x="468" y="1558"/>
                  </a:lnTo>
                  <a:lnTo>
                    <a:pt x="468" y="1559"/>
                  </a:lnTo>
                  <a:lnTo>
                    <a:pt x="471" y="1561"/>
                  </a:lnTo>
                  <a:lnTo>
                    <a:pt x="471" y="1563"/>
                  </a:lnTo>
                  <a:lnTo>
                    <a:pt x="471" y="1563"/>
                  </a:lnTo>
                  <a:lnTo>
                    <a:pt x="472" y="1565"/>
                  </a:lnTo>
                  <a:lnTo>
                    <a:pt x="473" y="1566"/>
                  </a:lnTo>
                  <a:lnTo>
                    <a:pt x="474" y="1570"/>
                  </a:lnTo>
                  <a:lnTo>
                    <a:pt x="475" y="1571"/>
                  </a:lnTo>
                  <a:lnTo>
                    <a:pt x="475" y="1573"/>
                  </a:lnTo>
                  <a:lnTo>
                    <a:pt x="477" y="1574"/>
                  </a:lnTo>
                  <a:lnTo>
                    <a:pt x="477" y="1576"/>
                  </a:lnTo>
                  <a:lnTo>
                    <a:pt x="477" y="1576"/>
                  </a:lnTo>
                  <a:lnTo>
                    <a:pt x="477" y="1586"/>
                  </a:lnTo>
                  <a:lnTo>
                    <a:pt x="477" y="1587"/>
                  </a:lnTo>
                  <a:lnTo>
                    <a:pt x="477" y="1589"/>
                  </a:lnTo>
                  <a:lnTo>
                    <a:pt x="476" y="1589"/>
                  </a:lnTo>
                  <a:lnTo>
                    <a:pt x="476" y="1595"/>
                  </a:lnTo>
                  <a:lnTo>
                    <a:pt x="477" y="1595"/>
                  </a:lnTo>
                  <a:lnTo>
                    <a:pt x="475" y="1597"/>
                  </a:lnTo>
                  <a:lnTo>
                    <a:pt x="475" y="1598"/>
                  </a:lnTo>
                  <a:close/>
                  <a:moveTo>
                    <a:pt x="510" y="1449"/>
                  </a:moveTo>
                  <a:lnTo>
                    <a:pt x="510" y="1450"/>
                  </a:lnTo>
                  <a:lnTo>
                    <a:pt x="510" y="1450"/>
                  </a:lnTo>
                  <a:lnTo>
                    <a:pt x="511" y="1451"/>
                  </a:lnTo>
                  <a:lnTo>
                    <a:pt x="513" y="1451"/>
                  </a:lnTo>
                  <a:lnTo>
                    <a:pt x="514" y="1452"/>
                  </a:lnTo>
                  <a:lnTo>
                    <a:pt x="517" y="1454"/>
                  </a:lnTo>
                  <a:lnTo>
                    <a:pt x="517" y="1455"/>
                  </a:lnTo>
                  <a:lnTo>
                    <a:pt x="520" y="1458"/>
                  </a:lnTo>
                  <a:lnTo>
                    <a:pt x="520" y="1458"/>
                  </a:lnTo>
                  <a:lnTo>
                    <a:pt x="522" y="1460"/>
                  </a:lnTo>
                  <a:lnTo>
                    <a:pt x="523" y="1461"/>
                  </a:lnTo>
                  <a:lnTo>
                    <a:pt x="527" y="1463"/>
                  </a:lnTo>
                  <a:lnTo>
                    <a:pt x="530" y="1463"/>
                  </a:lnTo>
                  <a:lnTo>
                    <a:pt x="531" y="1463"/>
                  </a:lnTo>
                  <a:lnTo>
                    <a:pt x="534" y="1463"/>
                  </a:lnTo>
                  <a:lnTo>
                    <a:pt x="534" y="1463"/>
                  </a:lnTo>
                  <a:lnTo>
                    <a:pt x="538" y="1463"/>
                  </a:lnTo>
                  <a:lnTo>
                    <a:pt x="540" y="1465"/>
                  </a:lnTo>
                  <a:lnTo>
                    <a:pt x="542" y="1465"/>
                  </a:lnTo>
                  <a:lnTo>
                    <a:pt x="542" y="1465"/>
                  </a:lnTo>
                  <a:lnTo>
                    <a:pt x="545" y="1465"/>
                  </a:lnTo>
                  <a:lnTo>
                    <a:pt x="548" y="1467"/>
                  </a:lnTo>
                  <a:lnTo>
                    <a:pt x="551" y="1467"/>
                  </a:lnTo>
                  <a:lnTo>
                    <a:pt x="551" y="1466"/>
                  </a:lnTo>
                  <a:lnTo>
                    <a:pt x="553" y="1466"/>
                  </a:lnTo>
                  <a:lnTo>
                    <a:pt x="554" y="1466"/>
                  </a:lnTo>
                  <a:lnTo>
                    <a:pt x="555" y="1468"/>
                  </a:lnTo>
                  <a:lnTo>
                    <a:pt x="555" y="1470"/>
                  </a:lnTo>
                  <a:lnTo>
                    <a:pt x="555" y="1471"/>
                  </a:lnTo>
                  <a:lnTo>
                    <a:pt x="557" y="1473"/>
                  </a:lnTo>
                  <a:lnTo>
                    <a:pt x="557" y="1475"/>
                  </a:lnTo>
                  <a:lnTo>
                    <a:pt x="557" y="1475"/>
                  </a:lnTo>
                  <a:lnTo>
                    <a:pt x="557" y="1479"/>
                  </a:lnTo>
                  <a:lnTo>
                    <a:pt x="559" y="1482"/>
                  </a:lnTo>
                  <a:lnTo>
                    <a:pt x="560" y="1483"/>
                  </a:lnTo>
                  <a:lnTo>
                    <a:pt x="560" y="1484"/>
                  </a:lnTo>
                  <a:lnTo>
                    <a:pt x="560" y="1485"/>
                  </a:lnTo>
                  <a:lnTo>
                    <a:pt x="560" y="1487"/>
                  </a:lnTo>
                  <a:lnTo>
                    <a:pt x="562" y="1489"/>
                  </a:lnTo>
                  <a:lnTo>
                    <a:pt x="566" y="1494"/>
                  </a:lnTo>
                  <a:lnTo>
                    <a:pt x="566" y="1497"/>
                  </a:lnTo>
                  <a:lnTo>
                    <a:pt x="569" y="1501"/>
                  </a:lnTo>
                  <a:lnTo>
                    <a:pt x="570" y="1506"/>
                  </a:lnTo>
                  <a:lnTo>
                    <a:pt x="570" y="1508"/>
                  </a:lnTo>
                  <a:lnTo>
                    <a:pt x="570" y="1509"/>
                  </a:lnTo>
                  <a:lnTo>
                    <a:pt x="572" y="1511"/>
                  </a:lnTo>
                  <a:lnTo>
                    <a:pt x="572" y="1516"/>
                  </a:lnTo>
                  <a:lnTo>
                    <a:pt x="575" y="1518"/>
                  </a:lnTo>
                  <a:lnTo>
                    <a:pt x="575" y="1518"/>
                  </a:lnTo>
                  <a:lnTo>
                    <a:pt x="577" y="1520"/>
                  </a:lnTo>
                  <a:lnTo>
                    <a:pt x="577" y="1524"/>
                  </a:lnTo>
                  <a:lnTo>
                    <a:pt x="578" y="1526"/>
                  </a:lnTo>
                  <a:lnTo>
                    <a:pt x="579" y="1527"/>
                  </a:lnTo>
                  <a:lnTo>
                    <a:pt x="582" y="1530"/>
                  </a:lnTo>
                  <a:lnTo>
                    <a:pt x="582" y="1532"/>
                  </a:lnTo>
                  <a:lnTo>
                    <a:pt x="584" y="1533"/>
                  </a:lnTo>
                  <a:lnTo>
                    <a:pt x="584" y="1534"/>
                  </a:lnTo>
                  <a:lnTo>
                    <a:pt x="587" y="1538"/>
                  </a:lnTo>
                  <a:lnTo>
                    <a:pt x="587" y="1538"/>
                  </a:lnTo>
                  <a:lnTo>
                    <a:pt x="588" y="1539"/>
                  </a:lnTo>
                  <a:lnTo>
                    <a:pt x="589" y="1539"/>
                  </a:lnTo>
                  <a:lnTo>
                    <a:pt x="590" y="1540"/>
                  </a:lnTo>
                  <a:lnTo>
                    <a:pt x="591" y="1540"/>
                  </a:lnTo>
                  <a:lnTo>
                    <a:pt x="592" y="1542"/>
                  </a:lnTo>
                  <a:lnTo>
                    <a:pt x="592" y="1542"/>
                  </a:lnTo>
                  <a:lnTo>
                    <a:pt x="592" y="1544"/>
                  </a:lnTo>
                  <a:lnTo>
                    <a:pt x="591" y="1545"/>
                  </a:lnTo>
                  <a:lnTo>
                    <a:pt x="591" y="1546"/>
                  </a:lnTo>
                  <a:lnTo>
                    <a:pt x="590" y="1546"/>
                  </a:lnTo>
                  <a:lnTo>
                    <a:pt x="590" y="1548"/>
                  </a:lnTo>
                  <a:lnTo>
                    <a:pt x="590" y="1552"/>
                  </a:lnTo>
                  <a:lnTo>
                    <a:pt x="588" y="1554"/>
                  </a:lnTo>
                  <a:lnTo>
                    <a:pt x="587" y="1555"/>
                  </a:lnTo>
                  <a:lnTo>
                    <a:pt x="588" y="1555"/>
                  </a:lnTo>
                  <a:lnTo>
                    <a:pt x="588" y="1557"/>
                  </a:lnTo>
                  <a:lnTo>
                    <a:pt x="590" y="1561"/>
                  </a:lnTo>
                  <a:lnTo>
                    <a:pt x="591" y="1561"/>
                  </a:lnTo>
                  <a:lnTo>
                    <a:pt x="591" y="1562"/>
                  </a:lnTo>
                  <a:lnTo>
                    <a:pt x="592" y="1562"/>
                  </a:lnTo>
                  <a:lnTo>
                    <a:pt x="595" y="1565"/>
                  </a:lnTo>
                  <a:lnTo>
                    <a:pt x="595" y="1566"/>
                  </a:lnTo>
                  <a:lnTo>
                    <a:pt x="595" y="1566"/>
                  </a:lnTo>
                  <a:lnTo>
                    <a:pt x="598" y="1568"/>
                  </a:lnTo>
                  <a:lnTo>
                    <a:pt x="599" y="1570"/>
                  </a:lnTo>
                  <a:lnTo>
                    <a:pt x="600" y="1571"/>
                  </a:lnTo>
                  <a:lnTo>
                    <a:pt x="599" y="1572"/>
                  </a:lnTo>
                  <a:lnTo>
                    <a:pt x="600" y="1573"/>
                  </a:lnTo>
                  <a:lnTo>
                    <a:pt x="601" y="1574"/>
                  </a:lnTo>
                  <a:lnTo>
                    <a:pt x="602" y="1576"/>
                  </a:lnTo>
                  <a:lnTo>
                    <a:pt x="602" y="1579"/>
                  </a:lnTo>
                  <a:lnTo>
                    <a:pt x="603" y="1579"/>
                  </a:lnTo>
                  <a:lnTo>
                    <a:pt x="603" y="1582"/>
                  </a:lnTo>
                  <a:lnTo>
                    <a:pt x="602" y="1582"/>
                  </a:lnTo>
                  <a:lnTo>
                    <a:pt x="600" y="1583"/>
                  </a:lnTo>
                  <a:lnTo>
                    <a:pt x="599" y="1587"/>
                  </a:lnTo>
                  <a:lnTo>
                    <a:pt x="596" y="1589"/>
                  </a:lnTo>
                  <a:lnTo>
                    <a:pt x="590" y="1590"/>
                  </a:lnTo>
                  <a:lnTo>
                    <a:pt x="590" y="1589"/>
                  </a:lnTo>
                  <a:lnTo>
                    <a:pt x="587" y="1589"/>
                  </a:lnTo>
                  <a:lnTo>
                    <a:pt x="586" y="1590"/>
                  </a:lnTo>
                  <a:lnTo>
                    <a:pt x="584" y="1590"/>
                  </a:lnTo>
                  <a:lnTo>
                    <a:pt x="584" y="1591"/>
                  </a:lnTo>
                  <a:lnTo>
                    <a:pt x="583" y="1591"/>
                  </a:lnTo>
                  <a:lnTo>
                    <a:pt x="581" y="1590"/>
                  </a:lnTo>
                  <a:lnTo>
                    <a:pt x="580" y="1590"/>
                  </a:lnTo>
                  <a:lnTo>
                    <a:pt x="577" y="1587"/>
                  </a:lnTo>
                  <a:lnTo>
                    <a:pt x="576" y="1585"/>
                  </a:lnTo>
                  <a:lnTo>
                    <a:pt x="576" y="1584"/>
                  </a:lnTo>
                  <a:lnTo>
                    <a:pt x="573" y="1578"/>
                  </a:lnTo>
                  <a:lnTo>
                    <a:pt x="573" y="1574"/>
                  </a:lnTo>
                  <a:lnTo>
                    <a:pt x="572" y="1573"/>
                  </a:lnTo>
                  <a:lnTo>
                    <a:pt x="572" y="1572"/>
                  </a:lnTo>
                  <a:lnTo>
                    <a:pt x="573" y="1572"/>
                  </a:lnTo>
                  <a:lnTo>
                    <a:pt x="573" y="1568"/>
                  </a:lnTo>
                  <a:lnTo>
                    <a:pt x="571" y="1566"/>
                  </a:lnTo>
                  <a:lnTo>
                    <a:pt x="569" y="1562"/>
                  </a:lnTo>
                  <a:lnTo>
                    <a:pt x="567" y="1560"/>
                  </a:lnTo>
                  <a:lnTo>
                    <a:pt x="565" y="1559"/>
                  </a:lnTo>
                  <a:lnTo>
                    <a:pt x="563" y="1559"/>
                  </a:lnTo>
                  <a:lnTo>
                    <a:pt x="562" y="1560"/>
                  </a:lnTo>
                  <a:lnTo>
                    <a:pt x="561" y="1559"/>
                  </a:lnTo>
                  <a:lnTo>
                    <a:pt x="560" y="1560"/>
                  </a:lnTo>
                  <a:lnTo>
                    <a:pt x="559" y="1560"/>
                  </a:lnTo>
                  <a:lnTo>
                    <a:pt x="559" y="1559"/>
                  </a:lnTo>
                  <a:lnTo>
                    <a:pt x="559" y="1558"/>
                  </a:lnTo>
                  <a:lnTo>
                    <a:pt x="558" y="1556"/>
                  </a:lnTo>
                  <a:lnTo>
                    <a:pt x="558" y="1554"/>
                  </a:lnTo>
                  <a:lnTo>
                    <a:pt x="555" y="1552"/>
                  </a:lnTo>
                  <a:lnTo>
                    <a:pt x="554" y="1550"/>
                  </a:lnTo>
                  <a:lnTo>
                    <a:pt x="552" y="1548"/>
                  </a:lnTo>
                  <a:lnTo>
                    <a:pt x="552" y="1548"/>
                  </a:lnTo>
                  <a:lnTo>
                    <a:pt x="552" y="1547"/>
                  </a:lnTo>
                  <a:lnTo>
                    <a:pt x="549" y="1540"/>
                  </a:lnTo>
                  <a:lnTo>
                    <a:pt x="548" y="1537"/>
                  </a:lnTo>
                  <a:lnTo>
                    <a:pt x="547" y="1535"/>
                  </a:lnTo>
                  <a:lnTo>
                    <a:pt x="547" y="1534"/>
                  </a:lnTo>
                  <a:lnTo>
                    <a:pt x="545" y="1532"/>
                  </a:lnTo>
                  <a:lnTo>
                    <a:pt x="545" y="1531"/>
                  </a:lnTo>
                  <a:lnTo>
                    <a:pt x="543" y="1530"/>
                  </a:lnTo>
                  <a:lnTo>
                    <a:pt x="542" y="1529"/>
                  </a:lnTo>
                  <a:lnTo>
                    <a:pt x="541" y="1527"/>
                  </a:lnTo>
                  <a:lnTo>
                    <a:pt x="541" y="1525"/>
                  </a:lnTo>
                  <a:lnTo>
                    <a:pt x="540" y="1525"/>
                  </a:lnTo>
                  <a:lnTo>
                    <a:pt x="540" y="1524"/>
                  </a:lnTo>
                  <a:lnTo>
                    <a:pt x="541" y="1524"/>
                  </a:lnTo>
                  <a:lnTo>
                    <a:pt x="540" y="1523"/>
                  </a:lnTo>
                  <a:lnTo>
                    <a:pt x="540" y="1522"/>
                  </a:lnTo>
                  <a:lnTo>
                    <a:pt x="537" y="1518"/>
                  </a:lnTo>
                  <a:lnTo>
                    <a:pt x="537" y="1517"/>
                  </a:lnTo>
                  <a:lnTo>
                    <a:pt x="535" y="1515"/>
                  </a:lnTo>
                  <a:lnTo>
                    <a:pt x="533" y="1515"/>
                  </a:lnTo>
                  <a:lnTo>
                    <a:pt x="532" y="1513"/>
                  </a:lnTo>
                  <a:lnTo>
                    <a:pt x="529" y="1512"/>
                  </a:lnTo>
                  <a:lnTo>
                    <a:pt x="528" y="1511"/>
                  </a:lnTo>
                  <a:lnTo>
                    <a:pt x="526" y="1510"/>
                  </a:lnTo>
                  <a:lnTo>
                    <a:pt x="525" y="1510"/>
                  </a:lnTo>
                  <a:lnTo>
                    <a:pt x="522" y="1509"/>
                  </a:lnTo>
                  <a:lnTo>
                    <a:pt x="521" y="1508"/>
                  </a:lnTo>
                  <a:lnTo>
                    <a:pt x="520" y="1508"/>
                  </a:lnTo>
                  <a:lnTo>
                    <a:pt x="518" y="1507"/>
                  </a:lnTo>
                  <a:lnTo>
                    <a:pt x="515" y="1507"/>
                  </a:lnTo>
                  <a:lnTo>
                    <a:pt x="514" y="1506"/>
                  </a:lnTo>
                  <a:lnTo>
                    <a:pt x="512" y="1506"/>
                  </a:lnTo>
                  <a:lnTo>
                    <a:pt x="509" y="1504"/>
                  </a:lnTo>
                  <a:lnTo>
                    <a:pt x="509" y="1501"/>
                  </a:lnTo>
                  <a:lnTo>
                    <a:pt x="508" y="1500"/>
                  </a:lnTo>
                  <a:lnTo>
                    <a:pt x="508" y="1499"/>
                  </a:lnTo>
                  <a:lnTo>
                    <a:pt x="507" y="1498"/>
                  </a:lnTo>
                  <a:lnTo>
                    <a:pt x="506" y="1496"/>
                  </a:lnTo>
                  <a:lnTo>
                    <a:pt x="505" y="1495"/>
                  </a:lnTo>
                  <a:lnTo>
                    <a:pt x="505" y="1495"/>
                  </a:lnTo>
                  <a:lnTo>
                    <a:pt x="504" y="1494"/>
                  </a:lnTo>
                  <a:lnTo>
                    <a:pt x="503" y="1492"/>
                  </a:lnTo>
                  <a:lnTo>
                    <a:pt x="503" y="1491"/>
                  </a:lnTo>
                  <a:lnTo>
                    <a:pt x="503" y="1489"/>
                  </a:lnTo>
                  <a:lnTo>
                    <a:pt x="502" y="1489"/>
                  </a:lnTo>
                  <a:lnTo>
                    <a:pt x="502" y="1486"/>
                  </a:lnTo>
                  <a:lnTo>
                    <a:pt x="501" y="1484"/>
                  </a:lnTo>
                  <a:lnTo>
                    <a:pt x="500" y="1482"/>
                  </a:lnTo>
                  <a:lnTo>
                    <a:pt x="500" y="1481"/>
                  </a:lnTo>
                  <a:lnTo>
                    <a:pt x="499" y="1480"/>
                  </a:lnTo>
                  <a:lnTo>
                    <a:pt x="499" y="1477"/>
                  </a:lnTo>
                  <a:lnTo>
                    <a:pt x="499" y="1477"/>
                  </a:lnTo>
                  <a:lnTo>
                    <a:pt x="499" y="1474"/>
                  </a:lnTo>
                  <a:lnTo>
                    <a:pt x="498" y="1474"/>
                  </a:lnTo>
                  <a:lnTo>
                    <a:pt x="498" y="1472"/>
                  </a:lnTo>
                  <a:lnTo>
                    <a:pt x="499" y="1471"/>
                  </a:lnTo>
                  <a:lnTo>
                    <a:pt x="499" y="1467"/>
                  </a:lnTo>
                  <a:lnTo>
                    <a:pt x="499" y="1467"/>
                  </a:lnTo>
                  <a:lnTo>
                    <a:pt x="499" y="1463"/>
                  </a:lnTo>
                  <a:lnTo>
                    <a:pt x="500" y="1461"/>
                  </a:lnTo>
                  <a:lnTo>
                    <a:pt x="500" y="1459"/>
                  </a:lnTo>
                  <a:lnTo>
                    <a:pt x="498" y="1457"/>
                  </a:lnTo>
                  <a:lnTo>
                    <a:pt x="498" y="1453"/>
                  </a:lnTo>
                  <a:lnTo>
                    <a:pt x="499" y="1453"/>
                  </a:lnTo>
                  <a:lnTo>
                    <a:pt x="498" y="1452"/>
                  </a:lnTo>
                  <a:lnTo>
                    <a:pt x="499" y="1452"/>
                  </a:lnTo>
                  <a:lnTo>
                    <a:pt x="498" y="1451"/>
                  </a:lnTo>
                  <a:lnTo>
                    <a:pt x="499" y="1448"/>
                  </a:lnTo>
                  <a:lnTo>
                    <a:pt x="499" y="1448"/>
                  </a:lnTo>
                  <a:lnTo>
                    <a:pt x="500" y="1450"/>
                  </a:lnTo>
                  <a:lnTo>
                    <a:pt x="502" y="1450"/>
                  </a:lnTo>
                  <a:lnTo>
                    <a:pt x="504" y="1448"/>
                  </a:lnTo>
                  <a:lnTo>
                    <a:pt x="506" y="1447"/>
                  </a:lnTo>
                  <a:lnTo>
                    <a:pt x="507" y="1447"/>
                  </a:lnTo>
                  <a:lnTo>
                    <a:pt x="509" y="1449"/>
                  </a:lnTo>
                  <a:lnTo>
                    <a:pt x="510" y="1449"/>
                  </a:lnTo>
                  <a:close/>
                  <a:moveTo>
                    <a:pt x="291" y="1398"/>
                  </a:moveTo>
                  <a:lnTo>
                    <a:pt x="289" y="1399"/>
                  </a:lnTo>
                  <a:lnTo>
                    <a:pt x="288" y="1399"/>
                  </a:lnTo>
                  <a:lnTo>
                    <a:pt x="288" y="1398"/>
                  </a:lnTo>
                  <a:lnTo>
                    <a:pt x="289" y="1396"/>
                  </a:lnTo>
                  <a:lnTo>
                    <a:pt x="290" y="1396"/>
                  </a:lnTo>
                  <a:lnTo>
                    <a:pt x="291" y="1398"/>
                  </a:lnTo>
                  <a:close/>
                  <a:moveTo>
                    <a:pt x="561" y="1298"/>
                  </a:moveTo>
                  <a:lnTo>
                    <a:pt x="558" y="1298"/>
                  </a:lnTo>
                  <a:lnTo>
                    <a:pt x="557" y="1296"/>
                  </a:lnTo>
                  <a:lnTo>
                    <a:pt x="557" y="1295"/>
                  </a:lnTo>
                  <a:lnTo>
                    <a:pt x="555" y="1294"/>
                  </a:lnTo>
                  <a:lnTo>
                    <a:pt x="556" y="1292"/>
                  </a:lnTo>
                  <a:lnTo>
                    <a:pt x="560" y="1292"/>
                  </a:lnTo>
                  <a:lnTo>
                    <a:pt x="562" y="1294"/>
                  </a:lnTo>
                  <a:lnTo>
                    <a:pt x="562" y="1296"/>
                  </a:lnTo>
                  <a:lnTo>
                    <a:pt x="561" y="1298"/>
                  </a:lnTo>
                  <a:close/>
                  <a:moveTo>
                    <a:pt x="565" y="1285"/>
                  </a:moveTo>
                  <a:lnTo>
                    <a:pt x="565" y="1286"/>
                  </a:lnTo>
                  <a:lnTo>
                    <a:pt x="561" y="1283"/>
                  </a:lnTo>
                  <a:lnTo>
                    <a:pt x="559" y="1279"/>
                  </a:lnTo>
                  <a:lnTo>
                    <a:pt x="559" y="1278"/>
                  </a:lnTo>
                  <a:lnTo>
                    <a:pt x="559" y="1278"/>
                  </a:lnTo>
                  <a:lnTo>
                    <a:pt x="559" y="1276"/>
                  </a:lnTo>
                  <a:lnTo>
                    <a:pt x="558" y="1276"/>
                  </a:lnTo>
                  <a:lnTo>
                    <a:pt x="558" y="1272"/>
                  </a:lnTo>
                  <a:lnTo>
                    <a:pt x="560" y="1270"/>
                  </a:lnTo>
                  <a:lnTo>
                    <a:pt x="561" y="1270"/>
                  </a:lnTo>
                  <a:lnTo>
                    <a:pt x="562" y="1271"/>
                  </a:lnTo>
                  <a:lnTo>
                    <a:pt x="562" y="1273"/>
                  </a:lnTo>
                  <a:lnTo>
                    <a:pt x="562" y="1273"/>
                  </a:lnTo>
                  <a:lnTo>
                    <a:pt x="562" y="1274"/>
                  </a:lnTo>
                  <a:lnTo>
                    <a:pt x="561" y="1275"/>
                  </a:lnTo>
                  <a:lnTo>
                    <a:pt x="561" y="1276"/>
                  </a:lnTo>
                  <a:lnTo>
                    <a:pt x="561" y="1277"/>
                  </a:lnTo>
                  <a:lnTo>
                    <a:pt x="564" y="1285"/>
                  </a:lnTo>
                  <a:lnTo>
                    <a:pt x="565" y="1285"/>
                  </a:lnTo>
                  <a:close/>
                  <a:moveTo>
                    <a:pt x="249" y="1259"/>
                  </a:moveTo>
                  <a:lnTo>
                    <a:pt x="250" y="1259"/>
                  </a:lnTo>
                  <a:lnTo>
                    <a:pt x="249" y="1260"/>
                  </a:lnTo>
                  <a:lnTo>
                    <a:pt x="248" y="1260"/>
                  </a:lnTo>
                  <a:lnTo>
                    <a:pt x="246" y="1263"/>
                  </a:lnTo>
                  <a:lnTo>
                    <a:pt x="245" y="1263"/>
                  </a:lnTo>
                  <a:lnTo>
                    <a:pt x="243" y="1263"/>
                  </a:lnTo>
                  <a:lnTo>
                    <a:pt x="243" y="1262"/>
                  </a:lnTo>
                  <a:lnTo>
                    <a:pt x="243" y="1261"/>
                  </a:lnTo>
                  <a:lnTo>
                    <a:pt x="245" y="1259"/>
                  </a:lnTo>
                  <a:lnTo>
                    <a:pt x="246" y="1259"/>
                  </a:lnTo>
                  <a:lnTo>
                    <a:pt x="246" y="1259"/>
                  </a:lnTo>
                  <a:lnTo>
                    <a:pt x="249" y="1259"/>
                  </a:lnTo>
                  <a:close/>
                  <a:moveTo>
                    <a:pt x="246" y="1242"/>
                  </a:moveTo>
                  <a:lnTo>
                    <a:pt x="246" y="1246"/>
                  </a:lnTo>
                  <a:lnTo>
                    <a:pt x="244" y="1245"/>
                  </a:lnTo>
                  <a:lnTo>
                    <a:pt x="244" y="1244"/>
                  </a:lnTo>
                  <a:lnTo>
                    <a:pt x="243" y="1243"/>
                  </a:lnTo>
                  <a:lnTo>
                    <a:pt x="243" y="1242"/>
                  </a:lnTo>
                  <a:lnTo>
                    <a:pt x="244" y="1241"/>
                  </a:lnTo>
                  <a:lnTo>
                    <a:pt x="245" y="1241"/>
                  </a:lnTo>
                  <a:lnTo>
                    <a:pt x="246" y="1242"/>
                  </a:lnTo>
                  <a:close/>
                  <a:moveTo>
                    <a:pt x="229" y="1235"/>
                  </a:moveTo>
                  <a:lnTo>
                    <a:pt x="228" y="1235"/>
                  </a:lnTo>
                  <a:lnTo>
                    <a:pt x="227" y="1235"/>
                  </a:lnTo>
                  <a:lnTo>
                    <a:pt x="226" y="1234"/>
                  </a:lnTo>
                  <a:lnTo>
                    <a:pt x="224" y="1234"/>
                  </a:lnTo>
                  <a:lnTo>
                    <a:pt x="224" y="1232"/>
                  </a:lnTo>
                  <a:lnTo>
                    <a:pt x="225" y="1231"/>
                  </a:lnTo>
                  <a:lnTo>
                    <a:pt x="227" y="1231"/>
                  </a:lnTo>
                  <a:lnTo>
                    <a:pt x="229" y="1234"/>
                  </a:lnTo>
                  <a:lnTo>
                    <a:pt x="229" y="1235"/>
                  </a:lnTo>
                  <a:close/>
                  <a:moveTo>
                    <a:pt x="241" y="1230"/>
                  </a:moveTo>
                  <a:lnTo>
                    <a:pt x="240" y="1231"/>
                  </a:lnTo>
                  <a:lnTo>
                    <a:pt x="239" y="1230"/>
                  </a:lnTo>
                  <a:lnTo>
                    <a:pt x="239" y="1230"/>
                  </a:lnTo>
                  <a:lnTo>
                    <a:pt x="238" y="1229"/>
                  </a:lnTo>
                  <a:lnTo>
                    <a:pt x="238" y="1228"/>
                  </a:lnTo>
                  <a:lnTo>
                    <a:pt x="238" y="1228"/>
                  </a:lnTo>
                  <a:lnTo>
                    <a:pt x="241" y="1230"/>
                  </a:lnTo>
                  <a:close/>
                  <a:moveTo>
                    <a:pt x="83" y="1174"/>
                  </a:moveTo>
                  <a:lnTo>
                    <a:pt x="82" y="1175"/>
                  </a:lnTo>
                  <a:lnTo>
                    <a:pt x="81" y="1174"/>
                  </a:lnTo>
                  <a:lnTo>
                    <a:pt x="81" y="1174"/>
                  </a:lnTo>
                  <a:lnTo>
                    <a:pt x="82" y="1173"/>
                  </a:lnTo>
                  <a:lnTo>
                    <a:pt x="82" y="1173"/>
                  </a:lnTo>
                  <a:lnTo>
                    <a:pt x="83" y="1174"/>
                  </a:lnTo>
                  <a:close/>
                  <a:moveTo>
                    <a:pt x="51" y="1135"/>
                  </a:moveTo>
                  <a:lnTo>
                    <a:pt x="51" y="1136"/>
                  </a:lnTo>
                  <a:lnTo>
                    <a:pt x="54" y="1136"/>
                  </a:lnTo>
                  <a:lnTo>
                    <a:pt x="55" y="1136"/>
                  </a:lnTo>
                  <a:lnTo>
                    <a:pt x="56" y="1136"/>
                  </a:lnTo>
                  <a:lnTo>
                    <a:pt x="58" y="1135"/>
                  </a:lnTo>
                  <a:lnTo>
                    <a:pt x="58" y="1135"/>
                  </a:lnTo>
                  <a:lnTo>
                    <a:pt x="59" y="1135"/>
                  </a:lnTo>
                  <a:lnTo>
                    <a:pt x="63" y="1138"/>
                  </a:lnTo>
                  <a:lnTo>
                    <a:pt x="63" y="1138"/>
                  </a:lnTo>
                  <a:lnTo>
                    <a:pt x="65" y="1140"/>
                  </a:lnTo>
                  <a:lnTo>
                    <a:pt x="68" y="1142"/>
                  </a:lnTo>
                  <a:lnTo>
                    <a:pt x="70" y="1144"/>
                  </a:lnTo>
                  <a:lnTo>
                    <a:pt x="71" y="1144"/>
                  </a:lnTo>
                  <a:lnTo>
                    <a:pt x="73" y="1145"/>
                  </a:lnTo>
                  <a:lnTo>
                    <a:pt x="76" y="1146"/>
                  </a:lnTo>
                  <a:lnTo>
                    <a:pt x="76" y="1148"/>
                  </a:lnTo>
                  <a:lnTo>
                    <a:pt x="77" y="1149"/>
                  </a:lnTo>
                  <a:lnTo>
                    <a:pt x="77" y="1150"/>
                  </a:lnTo>
                  <a:lnTo>
                    <a:pt x="77" y="1151"/>
                  </a:lnTo>
                  <a:lnTo>
                    <a:pt x="77" y="1152"/>
                  </a:lnTo>
                  <a:lnTo>
                    <a:pt x="78" y="1153"/>
                  </a:lnTo>
                  <a:lnTo>
                    <a:pt x="78" y="1157"/>
                  </a:lnTo>
                  <a:lnTo>
                    <a:pt x="77" y="1158"/>
                  </a:lnTo>
                  <a:lnTo>
                    <a:pt x="78" y="1158"/>
                  </a:lnTo>
                  <a:lnTo>
                    <a:pt x="78" y="1160"/>
                  </a:lnTo>
                  <a:lnTo>
                    <a:pt x="78" y="1161"/>
                  </a:lnTo>
                  <a:lnTo>
                    <a:pt x="79" y="1166"/>
                  </a:lnTo>
                  <a:lnTo>
                    <a:pt x="79" y="1167"/>
                  </a:lnTo>
                  <a:lnTo>
                    <a:pt x="79" y="1168"/>
                  </a:lnTo>
                  <a:lnTo>
                    <a:pt x="80" y="1169"/>
                  </a:lnTo>
                  <a:lnTo>
                    <a:pt x="80" y="1172"/>
                  </a:lnTo>
                  <a:lnTo>
                    <a:pt x="81" y="1173"/>
                  </a:lnTo>
                  <a:lnTo>
                    <a:pt x="81" y="1175"/>
                  </a:lnTo>
                  <a:lnTo>
                    <a:pt x="81" y="1175"/>
                  </a:lnTo>
                  <a:lnTo>
                    <a:pt x="81" y="1176"/>
                  </a:lnTo>
                  <a:lnTo>
                    <a:pt x="80" y="1178"/>
                  </a:lnTo>
                  <a:lnTo>
                    <a:pt x="80" y="1179"/>
                  </a:lnTo>
                  <a:lnTo>
                    <a:pt x="80" y="1180"/>
                  </a:lnTo>
                  <a:lnTo>
                    <a:pt x="80" y="1180"/>
                  </a:lnTo>
                  <a:lnTo>
                    <a:pt x="80" y="1183"/>
                  </a:lnTo>
                  <a:lnTo>
                    <a:pt x="80" y="1184"/>
                  </a:lnTo>
                  <a:lnTo>
                    <a:pt x="79" y="1184"/>
                  </a:lnTo>
                  <a:lnTo>
                    <a:pt x="77" y="1184"/>
                  </a:lnTo>
                  <a:lnTo>
                    <a:pt x="76" y="1185"/>
                  </a:lnTo>
                  <a:lnTo>
                    <a:pt x="75" y="1185"/>
                  </a:lnTo>
                  <a:lnTo>
                    <a:pt x="73" y="1188"/>
                  </a:lnTo>
                  <a:lnTo>
                    <a:pt x="73" y="1188"/>
                  </a:lnTo>
                  <a:lnTo>
                    <a:pt x="70" y="1189"/>
                  </a:lnTo>
                  <a:lnTo>
                    <a:pt x="70" y="1190"/>
                  </a:lnTo>
                  <a:lnTo>
                    <a:pt x="69" y="1190"/>
                  </a:lnTo>
                  <a:lnTo>
                    <a:pt x="67" y="1187"/>
                  </a:lnTo>
                  <a:lnTo>
                    <a:pt x="65" y="1187"/>
                  </a:lnTo>
                  <a:lnTo>
                    <a:pt x="65" y="1188"/>
                  </a:lnTo>
                  <a:lnTo>
                    <a:pt x="64" y="1188"/>
                  </a:lnTo>
                  <a:lnTo>
                    <a:pt x="60" y="1192"/>
                  </a:lnTo>
                  <a:lnTo>
                    <a:pt x="59" y="1192"/>
                  </a:lnTo>
                  <a:lnTo>
                    <a:pt x="59" y="1193"/>
                  </a:lnTo>
                  <a:lnTo>
                    <a:pt x="58" y="1193"/>
                  </a:lnTo>
                  <a:lnTo>
                    <a:pt x="57" y="1192"/>
                  </a:lnTo>
                  <a:lnTo>
                    <a:pt x="57" y="1193"/>
                  </a:lnTo>
                  <a:lnTo>
                    <a:pt x="56" y="1193"/>
                  </a:lnTo>
                  <a:lnTo>
                    <a:pt x="54" y="1193"/>
                  </a:lnTo>
                  <a:lnTo>
                    <a:pt x="51" y="1196"/>
                  </a:lnTo>
                  <a:lnTo>
                    <a:pt x="50" y="1196"/>
                  </a:lnTo>
                  <a:lnTo>
                    <a:pt x="49" y="1196"/>
                  </a:lnTo>
                  <a:lnTo>
                    <a:pt x="47" y="1197"/>
                  </a:lnTo>
                  <a:lnTo>
                    <a:pt x="42" y="1202"/>
                  </a:lnTo>
                  <a:lnTo>
                    <a:pt x="42" y="1202"/>
                  </a:lnTo>
                  <a:lnTo>
                    <a:pt x="41" y="1205"/>
                  </a:lnTo>
                  <a:lnTo>
                    <a:pt x="38" y="1205"/>
                  </a:lnTo>
                  <a:lnTo>
                    <a:pt x="37" y="1204"/>
                  </a:lnTo>
                  <a:lnTo>
                    <a:pt x="35" y="1204"/>
                  </a:lnTo>
                  <a:lnTo>
                    <a:pt x="33" y="1205"/>
                  </a:lnTo>
                  <a:lnTo>
                    <a:pt x="30" y="1205"/>
                  </a:lnTo>
                  <a:lnTo>
                    <a:pt x="29" y="1206"/>
                  </a:lnTo>
                  <a:lnTo>
                    <a:pt x="27" y="1205"/>
                  </a:lnTo>
                  <a:lnTo>
                    <a:pt x="22" y="1205"/>
                  </a:lnTo>
                  <a:lnTo>
                    <a:pt x="22" y="1204"/>
                  </a:lnTo>
                  <a:lnTo>
                    <a:pt x="20" y="1204"/>
                  </a:lnTo>
                  <a:lnTo>
                    <a:pt x="20" y="1204"/>
                  </a:lnTo>
                  <a:lnTo>
                    <a:pt x="19" y="1202"/>
                  </a:lnTo>
                  <a:lnTo>
                    <a:pt x="19" y="1201"/>
                  </a:lnTo>
                  <a:lnTo>
                    <a:pt x="18" y="1200"/>
                  </a:lnTo>
                  <a:lnTo>
                    <a:pt x="18" y="1197"/>
                  </a:lnTo>
                  <a:lnTo>
                    <a:pt x="19" y="1196"/>
                  </a:lnTo>
                  <a:lnTo>
                    <a:pt x="19" y="1195"/>
                  </a:lnTo>
                  <a:lnTo>
                    <a:pt x="19" y="1195"/>
                  </a:lnTo>
                  <a:lnTo>
                    <a:pt x="19" y="1193"/>
                  </a:lnTo>
                  <a:lnTo>
                    <a:pt x="20" y="1193"/>
                  </a:lnTo>
                  <a:lnTo>
                    <a:pt x="20" y="1191"/>
                  </a:lnTo>
                  <a:lnTo>
                    <a:pt x="25" y="1186"/>
                  </a:lnTo>
                  <a:lnTo>
                    <a:pt x="25" y="1186"/>
                  </a:lnTo>
                  <a:lnTo>
                    <a:pt x="27" y="1183"/>
                  </a:lnTo>
                  <a:lnTo>
                    <a:pt x="29" y="1181"/>
                  </a:lnTo>
                  <a:lnTo>
                    <a:pt x="29" y="1181"/>
                  </a:lnTo>
                  <a:lnTo>
                    <a:pt x="30" y="1180"/>
                  </a:lnTo>
                  <a:lnTo>
                    <a:pt x="30" y="1180"/>
                  </a:lnTo>
                  <a:lnTo>
                    <a:pt x="31" y="1178"/>
                  </a:lnTo>
                  <a:lnTo>
                    <a:pt x="31" y="1178"/>
                  </a:lnTo>
                  <a:lnTo>
                    <a:pt x="32" y="1178"/>
                  </a:lnTo>
                  <a:lnTo>
                    <a:pt x="32" y="1176"/>
                  </a:lnTo>
                  <a:lnTo>
                    <a:pt x="33" y="1175"/>
                  </a:lnTo>
                  <a:lnTo>
                    <a:pt x="34" y="1173"/>
                  </a:lnTo>
                  <a:lnTo>
                    <a:pt x="35" y="1172"/>
                  </a:lnTo>
                  <a:lnTo>
                    <a:pt x="35" y="1168"/>
                  </a:lnTo>
                  <a:lnTo>
                    <a:pt x="36" y="1167"/>
                  </a:lnTo>
                  <a:lnTo>
                    <a:pt x="37" y="1164"/>
                  </a:lnTo>
                  <a:lnTo>
                    <a:pt x="39" y="1163"/>
                  </a:lnTo>
                  <a:lnTo>
                    <a:pt x="39" y="1158"/>
                  </a:lnTo>
                  <a:lnTo>
                    <a:pt x="38" y="1158"/>
                  </a:lnTo>
                  <a:lnTo>
                    <a:pt x="39" y="1154"/>
                  </a:lnTo>
                  <a:lnTo>
                    <a:pt x="38" y="1154"/>
                  </a:lnTo>
                  <a:lnTo>
                    <a:pt x="38" y="1149"/>
                  </a:lnTo>
                  <a:lnTo>
                    <a:pt x="39" y="1149"/>
                  </a:lnTo>
                  <a:lnTo>
                    <a:pt x="39" y="1144"/>
                  </a:lnTo>
                  <a:lnTo>
                    <a:pt x="40" y="1142"/>
                  </a:lnTo>
                  <a:lnTo>
                    <a:pt x="40" y="1141"/>
                  </a:lnTo>
                  <a:lnTo>
                    <a:pt x="41" y="1139"/>
                  </a:lnTo>
                  <a:lnTo>
                    <a:pt x="41" y="1139"/>
                  </a:lnTo>
                  <a:lnTo>
                    <a:pt x="42" y="1138"/>
                  </a:lnTo>
                  <a:lnTo>
                    <a:pt x="42" y="1135"/>
                  </a:lnTo>
                  <a:lnTo>
                    <a:pt x="48" y="1135"/>
                  </a:lnTo>
                  <a:lnTo>
                    <a:pt x="48" y="1135"/>
                  </a:lnTo>
                  <a:lnTo>
                    <a:pt x="51" y="1135"/>
                  </a:lnTo>
                  <a:close/>
                  <a:moveTo>
                    <a:pt x="114" y="1130"/>
                  </a:moveTo>
                  <a:lnTo>
                    <a:pt x="115" y="1131"/>
                  </a:lnTo>
                  <a:lnTo>
                    <a:pt x="117" y="1131"/>
                  </a:lnTo>
                  <a:lnTo>
                    <a:pt x="117" y="1131"/>
                  </a:lnTo>
                  <a:lnTo>
                    <a:pt x="119" y="1131"/>
                  </a:lnTo>
                  <a:lnTo>
                    <a:pt x="120" y="1132"/>
                  </a:lnTo>
                  <a:lnTo>
                    <a:pt x="122" y="1133"/>
                  </a:lnTo>
                  <a:lnTo>
                    <a:pt x="123" y="1133"/>
                  </a:lnTo>
                  <a:lnTo>
                    <a:pt x="124" y="1134"/>
                  </a:lnTo>
                  <a:lnTo>
                    <a:pt x="126" y="1135"/>
                  </a:lnTo>
                  <a:lnTo>
                    <a:pt x="127" y="1135"/>
                  </a:lnTo>
                  <a:lnTo>
                    <a:pt x="128" y="1136"/>
                  </a:lnTo>
                  <a:lnTo>
                    <a:pt x="130" y="1136"/>
                  </a:lnTo>
                  <a:lnTo>
                    <a:pt x="132" y="1137"/>
                  </a:lnTo>
                  <a:lnTo>
                    <a:pt x="135" y="1140"/>
                  </a:lnTo>
                  <a:lnTo>
                    <a:pt x="137" y="1140"/>
                  </a:lnTo>
                  <a:lnTo>
                    <a:pt x="138" y="1140"/>
                  </a:lnTo>
                  <a:lnTo>
                    <a:pt x="139" y="1141"/>
                  </a:lnTo>
                  <a:lnTo>
                    <a:pt x="140" y="1142"/>
                  </a:lnTo>
                  <a:lnTo>
                    <a:pt x="143" y="1145"/>
                  </a:lnTo>
                  <a:lnTo>
                    <a:pt x="145" y="1148"/>
                  </a:lnTo>
                  <a:lnTo>
                    <a:pt x="147" y="1149"/>
                  </a:lnTo>
                  <a:lnTo>
                    <a:pt x="148" y="1150"/>
                  </a:lnTo>
                  <a:lnTo>
                    <a:pt x="151" y="1151"/>
                  </a:lnTo>
                  <a:lnTo>
                    <a:pt x="153" y="1152"/>
                  </a:lnTo>
                  <a:lnTo>
                    <a:pt x="154" y="1153"/>
                  </a:lnTo>
                  <a:lnTo>
                    <a:pt x="154" y="1153"/>
                  </a:lnTo>
                  <a:lnTo>
                    <a:pt x="155" y="1155"/>
                  </a:lnTo>
                  <a:lnTo>
                    <a:pt x="156" y="1156"/>
                  </a:lnTo>
                  <a:lnTo>
                    <a:pt x="156" y="1156"/>
                  </a:lnTo>
                  <a:lnTo>
                    <a:pt x="156" y="1157"/>
                  </a:lnTo>
                  <a:lnTo>
                    <a:pt x="157" y="1158"/>
                  </a:lnTo>
                  <a:lnTo>
                    <a:pt x="157" y="1161"/>
                  </a:lnTo>
                  <a:lnTo>
                    <a:pt x="157" y="1161"/>
                  </a:lnTo>
                  <a:lnTo>
                    <a:pt x="157" y="1164"/>
                  </a:lnTo>
                  <a:lnTo>
                    <a:pt x="153" y="1168"/>
                  </a:lnTo>
                  <a:lnTo>
                    <a:pt x="152" y="1168"/>
                  </a:lnTo>
                  <a:lnTo>
                    <a:pt x="152" y="1169"/>
                  </a:lnTo>
                  <a:lnTo>
                    <a:pt x="151" y="1171"/>
                  </a:lnTo>
                  <a:lnTo>
                    <a:pt x="149" y="1171"/>
                  </a:lnTo>
                  <a:lnTo>
                    <a:pt x="146" y="1173"/>
                  </a:lnTo>
                  <a:lnTo>
                    <a:pt x="145" y="1173"/>
                  </a:lnTo>
                  <a:lnTo>
                    <a:pt x="145" y="1174"/>
                  </a:lnTo>
                  <a:lnTo>
                    <a:pt x="144" y="1174"/>
                  </a:lnTo>
                  <a:lnTo>
                    <a:pt x="142" y="1175"/>
                  </a:lnTo>
                  <a:lnTo>
                    <a:pt x="141" y="1175"/>
                  </a:lnTo>
                  <a:lnTo>
                    <a:pt x="138" y="1177"/>
                  </a:lnTo>
                  <a:lnTo>
                    <a:pt x="136" y="1177"/>
                  </a:lnTo>
                  <a:lnTo>
                    <a:pt x="136" y="1177"/>
                  </a:lnTo>
                  <a:lnTo>
                    <a:pt x="135" y="1177"/>
                  </a:lnTo>
                  <a:lnTo>
                    <a:pt x="133" y="1178"/>
                  </a:lnTo>
                  <a:lnTo>
                    <a:pt x="131" y="1178"/>
                  </a:lnTo>
                  <a:lnTo>
                    <a:pt x="131" y="1177"/>
                  </a:lnTo>
                  <a:lnTo>
                    <a:pt x="128" y="1177"/>
                  </a:lnTo>
                  <a:lnTo>
                    <a:pt x="127" y="1178"/>
                  </a:lnTo>
                  <a:lnTo>
                    <a:pt x="126" y="1178"/>
                  </a:lnTo>
                  <a:lnTo>
                    <a:pt x="123" y="1181"/>
                  </a:lnTo>
                  <a:lnTo>
                    <a:pt x="117" y="1181"/>
                  </a:lnTo>
                  <a:lnTo>
                    <a:pt x="116" y="1182"/>
                  </a:lnTo>
                  <a:lnTo>
                    <a:pt x="112" y="1182"/>
                  </a:lnTo>
                  <a:lnTo>
                    <a:pt x="111" y="1182"/>
                  </a:lnTo>
                  <a:lnTo>
                    <a:pt x="110" y="1182"/>
                  </a:lnTo>
                  <a:lnTo>
                    <a:pt x="110" y="1182"/>
                  </a:lnTo>
                  <a:lnTo>
                    <a:pt x="108" y="1182"/>
                  </a:lnTo>
                  <a:lnTo>
                    <a:pt x="107" y="1183"/>
                  </a:lnTo>
                  <a:lnTo>
                    <a:pt x="102" y="1183"/>
                  </a:lnTo>
                  <a:lnTo>
                    <a:pt x="102" y="1182"/>
                  </a:lnTo>
                  <a:lnTo>
                    <a:pt x="100" y="1182"/>
                  </a:lnTo>
                  <a:lnTo>
                    <a:pt x="99" y="1181"/>
                  </a:lnTo>
                  <a:lnTo>
                    <a:pt x="97" y="1181"/>
                  </a:lnTo>
                  <a:lnTo>
                    <a:pt x="97" y="1182"/>
                  </a:lnTo>
                  <a:lnTo>
                    <a:pt x="91" y="1182"/>
                  </a:lnTo>
                  <a:lnTo>
                    <a:pt x="89" y="1181"/>
                  </a:lnTo>
                  <a:lnTo>
                    <a:pt x="89" y="1180"/>
                  </a:lnTo>
                  <a:lnTo>
                    <a:pt x="88" y="1179"/>
                  </a:lnTo>
                  <a:lnTo>
                    <a:pt x="88" y="1179"/>
                  </a:lnTo>
                  <a:lnTo>
                    <a:pt x="86" y="1177"/>
                  </a:lnTo>
                  <a:lnTo>
                    <a:pt x="84" y="1176"/>
                  </a:lnTo>
                  <a:lnTo>
                    <a:pt x="84" y="1175"/>
                  </a:lnTo>
                  <a:lnTo>
                    <a:pt x="82" y="1173"/>
                  </a:lnTo>
                  <a:lnTo>
                    <a:pt x="81" y="1172"/>
                  </a:lnTo>
                  <a:lnTo>
                    <a:pt x="81" y="1171"/>
                  </a:lnTo>
                  <a:lnTo>
                    <a:pt x="81" y="1170"/>
                  </a:lnTo>
                  <a:lnTo>
                    <a:pt x="82" y="1170"/>
                  </a:lnTo>
                  <a:lnTo>
                    <a:pt x="83" y="1169"/>
                  </a:lnTo>
                  <a:lnTo>
                    <a:pt x="84" y="1169"/>
                  </a:lnTo>
                  <a:lnTo>
                    <a:pt x="84" y="1168"/>
                  </a:lnTo>
                  <a:lnTo>
                    <a:pt x="84" y="1166"/>
                  </a:lnTo>
                  <a:lnTo>
                    <a:pt x="85" y="1166"/>
                  </a:lnTo>
                  <a:lnTo>
                    <a:pt x="85" y="1164"/>
                  </a:lnTo>
                  <a:lnTo>
                    <a:pt x="87" y="1162"/>
                  </a:lnTo>
                  <a:lnTo>
                    <a:pt x="87" y="1160"/>
                  </a:lnTo>
                  <a:lnTo>
                    <a:pt x="87" y="1160"/>
                  </a:lnTo>
                  <a:lnTo>
                    <a:pt x="87" y="1157"/>
                  </a:lnTo>
                  <a:lnTo>
                    <a:pt x="88" y="1157"/>
                  </a:lnTo>
                  <a:lnTo>
                    <a:pt x="88" y="1154"/>
                  </a:lnTo>
                  <a:lnTo>
                    <a:pt x="90" y="1149"/>
                  </a:lnTo>
                  <a:lnTo>
                    <a:pt x="90" y="1149"/>
                  </a:lnTo>
                  <a:lnTo>
                    <a:pt x="92" y="1147"/>
                  </a:lnTo>
                  <a:lnTo>
                    <a:pt x="94" y="1143"/>
                  </a:lnTo>
                  <a:lnTo>
                    <a:pt x="96" y="1141"/>
                  </a:lnTo>
                  <a:lnTo>
                    <a:pt x="96" y="1140"/>
                  </a:lnTo>
                  <a:lnTo>
                    <a:pt x="96" y="1140"/>
                  </a:lnTo>
                  <a:lnTo>
                    <a:pt x="96" y="1138"/>
                  </a:lnTo>
                  <a:lnTo>
                    <a:pt x="97" y="1137"/>
                  </a:lnTo>
                  <a:lnTo>
                    <a:pt x="101" y="1134"/>
                  </a:lnTo>
                  <a:lnTo>
                    <a:pt x="102" y="1134"/>
                  </a:lnTo>
                  <a:lnTo>
                    <a:pt x="103" y="1132"/>
                  </a:lnTo>
                  <a:lnTo>
                    <a:pt x="104" y="1131"/>
                  </a:lnTo>
                  <a:lnTo>
                    <a:pt x="105" y="1131"/>
                  </a:lnTo>
                  <a:lnTo>
                    <a:pt x="107" y="1130"/>
                  </a:lnTo>
                  <a:lnTo>
                    <a:pt x="111" y="1130"/>
                  </a:lnTo>
                  <a:lnTo>
                    <a:pt x="111" y="1129"/>
                  </a:lnTo>
                  <a:lnTo>
                    <a:pt x="114" y="1130"/>
                  </a:lnTo>
                  <a:close/>
                  <a:moveTo>
                    <a:pt x="48" y="1133"/>
                  </a:moveTo>
                  <a:lnTo>
                    <a:pt x="47" y="1133"/>
                  </a:lnTo>
                  <a:lnTo>
                    <a:pt x="46" y="1131"/>
                  </a:lnTo>
                  <a:lnTo>
                    <a:pt x="45" y="1130"/>
                  </a:lnTo>
                  <a:lnTo>
                    <a:pt x="43" y="1130"/>
                  </a:lnTo>
                  <a:lnTo>
                    <a:pt x="41" y="1129"/>
                  </a:lnTo>
                  <a:lnTo>
                    <a:pt x="41" y="1126"/>
                  </a:lnTo>
                  <a:lnTo>
                    <a:pt x="42" y="1125"/>
                  </a:lnTo>
                  <a:lnTo>
                    <a:pt x="43" y="1125"/>
                  </a:lnTo>
                  <a:lnTo>
                    <a:pt x="44" y="1126"/>
                  </a:lnTo>
                  <a:lnTo>
                    <a:pt x="45" y="1127"/>
                  </a:lnTo>
                  <a:lnTo>
                    <a:pt x="46" y="1129"/>
                  </a:lnTo>
                  <a:lnTo>
                    <a:pt x="48" y="1131"/>
                  </a:lnTo>
                  <a:lnTo>
                    <a:pt x="48" y="1132"/>
                  </a:lnTo>
                  <a:lnTo>
                    <a:pt x="49" y="1132"/>
                  </a:lnTo>
                  <a:lnTo>
                    <a:pt x="49" y="1132"/>
                  </a:lnTo>
                  <a:lnTo>
                    <a:pt x="48" y="1133"/>
                  </a:lnTo>
                  <a:close/>
                  <a:moveTo>
                    <a:pt x="967" y="1100"/>
                  </a:moveTo>
                  <a:lnTo>
                    <a:pt x="966" y="1100"/>
                  </a:lnTo>
                  <a:lnTo>
                    <a:pt x="966" y="1100"/>
                  </a:lnTo>
                  <a:lnTo>
                    <a:pt x="966" y="1099"/>
                  </a:lnTo>
                  <a:lnTo>
                    <a:pt x="966" y="1098"/>
                  </a:lnTo>
                  <a:lnTo>
                    <a:pt x="967" y="1098"/>
                  </a:lnTo>
                  <a:lnTo>
                    <a:pt x="967" y="1099"/>
                  </a:lnTo>
                  <a:lnTo>
                    <a:pt x="967" y="1100"/>
                  </a:lnTo>
                  <a:close/>
                  <a:moveTo>
                    <a:pt x="981" y="1100"/>
                  </a:moveTo>
                  <a:lnTo>
                    <a:pt x="982" y="1103"/>
                  </a:lnTo>
                  <a:lnTo>
                    <a:pt x="982" y="1104"/>
                  </a:lnTo>
                  <a:lnTo>
                    <a:pt x="983" y="1105"/>
                  </a:lnTo>
                  <a:lnTo>
                    <a:pt x="984" y="1107"/>
                  </a:lnTo>
                  <a:lnTo>
                    <a:pt x="985" y="1108"/>
                  </a:lnTo>
                  <a:lnTo>
                    <a:pt x="985" y="1109"/>
                  </a:lnTo>
                  <a:lnTo>
                    <a:pt x="985" y="1111"/>
                  </a:lnTo>
                  <a:lnTo>
                    <a:pt x="984" y="1114"/>
                  </a:lnTo>
                  <a:lnTo>
                    <a:pt x="983" y="1114"/>
                  </a:lnTo>
                  <a:lnTo>
                    <a:pt x="982" y="1114"/>
                  </a:lnTo>
                  <a:lnTo>
                    <a:pt x="980" y="1111"/>
                  </a:lnTo>
                  <a:lnTo>
                    <a:pt x="978" y="1110"/>
                  </a:lnTo>
                  <a:lnTo>
                    <a:pt x="976" y="1110"/>
                  </a:lnTo>
                  <a:lnTo>
                    <a:pt x="974" y="1108"/>
                  </a:lnTo>
                  <a:lnTo>
                    <a:pt x="974" y="1106"/>
                  </a:lnTo>
                  <a:lnTo>
                    <a:pt x="973" y="1105"/>
                  </a:lnTo>
                  <a:lnTo>
                    <a:pt x="972" y="1104"/>
                  </a:lnTo>
                  <a:lnTo>
                    <a:pt x="970" y="1102"/>
                  </a:lnTo>
                  <a:lnTo>
                    <a:pt x="968" y="1102"/>
                  </a:lnTo>
                  <a:lnTo>
                    <a:pt x="967" y="1101"/>
                  </a:lnTo>
                  <a:lnTo>
                    <a:pt x="969" y="1100"/>
                  </a:lnTo>
                  <a:lnTo>
                    <a:pt x="971" y="1100"/>
                  </a:lnTo>
                  <a:lnTo>
                    <a:pt x="973" y="1099"/>
                  </a:lnTo>
                  <a:lnTo>
                    <a:pt x="976" y="1098"/>
                  </a:lnTo>
                  <a:lnTo>
                    <a:pt x="977" y="1098"/>
                  </a:lnTo>
                  <a:lnTo>
                    <a:pt x="979" y="1097"/>
                  </a:lnTo>
                  <a:lnTo>
                    <a:pt x="979" y="1098"/>
                  </a:lnTo>
                  <a:lnTo>
                    <a:pt x="981" y="1100"/>
                  </a:lnTo>
                  <a:close/>
                  <a:moveTo>
                    <a:pt x="801" y="1096"/>
                  </a:moveTo>
                  <a:lnTo>
                    <a:pt x="800" y="1096"/>
                  </a:lnTo>
                  <a:lnTo>
                    <a:pt x="800" y="1095"/>
                  </a:lnTo>
                  <a:lnTo>
                    <a:pt x="800" y="1094"/>
                  </a:lnTo>
                  <a:lnTo>
                    <a:pt x="802" y="1092"/>
                  </a:lnTo>
                  <a:lnTo>
                    <a:pt x="804" y="1092"/>
                  </a:lnTo>
                  <a:lnTo>
                    <a:pt x="802" y="1094"/>
                  </a:lnTo>
                  <a:lnTo>
                    <a:pt x="802" y="1095"/>
                  </a:lnTo>
                  <a:lnTo>
                    <a:pt x="801" y="1096"/>
                  </a:lnTo>
                  <a:close/>
                  <a:moveTo>
                    <a:pt x="187" y="1077"/>
                  </a:moveTo>
                  <a:lnTo>
                    <a:pt x="187" y="1082"/>
                  </a:lnTo>
                  <a:lnTo>
                    <a:pt x="185" y="1087"/>
                  </a:lnTo>
                  <a:lnTo>
                    <a:pt x="183" y="1087"/>
                  </a:lnTo>
                  <a:lnTo>
                    <a:pt x="181" y="1087"/>
                  </a:lnTo>
                  <a:lnTo>
                    <a:pt x="179" y="1090"/>
                  </a:lnTo>
                  <a:lnTo>
                    <a:pt x="179" y="1096"/>
                  </a:lnTo>
                  <a:lnTo>
                    <a:pt x="180" y="1097"/>
                  </a:lnTo>
                  <a:lnTo>
                    <a:pt x="180" y="1099"/>
                  </a:lnTo>
                  <a:lnTo>
                    <a:pt x="177" y="1101"/>
                  </a:lnTo>
                  <a:lnTo>
                    <a:pt x="176" y="1104"/>
                  </a:lnTo>
                  <a:lnTo>
                    <a:pt x="175" y="1104"/>
                  </a:lnTo>
                  <a:lnTo>
                    <a:pt x="175" y="1107"/>
                  </a:lnTo>
                  <a:lnTo>
                    <a:pt x="173" y="1108"/>
                  </a:lnTo>
                  <a:lnTo>
                    <a:pt x="172" y="1108"/>
                  </a:lnTo>
                  <a:lnTo>
                    <a:pt x="171" y="1110"/>
                  </a:lnTo>
                  <a:lnTo>
                    <a:pt x="170" y="1112"/>
                  </a:lnTo>
                  <a:lnTo>
                    <a:pt x="166" y="1116"/>
                  </a:lnTo>
                  <a:lnTo>
                    <a:pt x="165" y="1116"/>
                  </a:lnTo>
                  <a:lnTo>
                    <a:pt x="165" y="1116"/>
                  </a:lnTo>
                  <a:lnTo>
                    <a:pt x="164" y="1116"/>
                  </a:lnTo>
                  <a:lnTo>
                    <a:pt x="162" y="1117"/>
                  </a:lnTo>
                  <a:lnTo>
                    <a:pt x="161" y="1118"/>
                  </a:lnTo>
                  <a:lnTo>
                    <a:pt x="160" y="1119"/>
                  </a:lnTo>
                  <a:lnTo>
                    <a:pt x="159" y="1120"/>
                  </a:lnTo>
                  <a:lnTo>
                    <a:pt x="156" y="1122"/>
                  </a:lnTo>
                  <a:lnTo>
                    <a:pt x="155" y="1122"/>
                  </a:lnTo>
                  <a:lnTo>
                    <a:pt x="154" y="1122"/>
                  </a:lnTo>
                  <a:lnTo>
                    <a:pt x="152" y="1122"/>
                  </a:lnTo>
                  <a:lnTo>
                    <a:pt x="152" y="1123"/>
                  </a:lnTo>
                  <a:lnTo>
                    <a:pt x="151" y="1123"/>
                  </a:lnTo>
                  <a:lnTo>
                    <a:pt x="150" y="1124"/>
                  </a:lnTo>
                  <a:lnTo>
                    <a:pt x="148" y="1124"/>
                  </a:lnTo>
                  <a:lnTo>
                    <a:pt x="147" y="1122"/>
                  </a:lnTo>
                  <a:lnTo>
                    <a:pt x="146" y="1120"/>
                  </a:lnTo>
                  <a:lnTo>
                    <a:pt x="144" y="1116"/>
                  </a:lnTo>
                  <a:lnTo>
                    <a:pt x="144" y="1110"/>
                  </a:lnTo>
                  <a:lnTo>
                    <a:pt x="145" y="1109"/>
                  </a:lnTo>
                  <a:lnTo>
                    <a:pt x="145" y="1109"/>
                  </a:lnTo>
                  <a:lnTo>
                    <a:pt x="148" y="1105"/>
                  </a:lnTo>
                  <a:lnTo>
                    <a:pt x="148" y="1104"/>
                  </a:lnTo>
                  <a:lnTo>
                    <a:pt x="149" y="1104"/>
                  </a:lnTo>
                  <a:lnTo>
                    <a:pt x="151" y="1101"/>
                  </a:lnTo>
                  <a:lnTo>
                    <a:pt x="151" y="1101"/>
                  </a:lnTo>
                  <a:lnTo>
                    <a:pt x="153" y="1099"/>
                  </a:lnTo>
                  <a:lnTo>
                    <a:pt x="154" y="1097"/>
                  </a:lnTo>
                  <a:lnTo>
                    <a:pt x="155" y="1097"/>
                  </a:lnTo>
                  <a:lnTo>
                    <a:pt x="156" y="1097"/>
                  </a:lnTo>
                  <a:lnTo>
                    <a:pt x="156" y="1096"/>
                  </a:lnTo>
                  <a:lnTo>
                    <a:pt x="159" y="1093"/>
                  </a:lnTo>
                  <a:lnTo>
                    <a:pt x="159" y="1091"/>
                  </a:lnTo>
                  <a:lnTo>
                    <a:pt x="160" y="1090"/>
                  </a:lnTo>
                  <a:lnTo>
                    <a:pt x="161" y="1088"/>
                  </a:lnTo>
                  <a:lnTo>
                    <a:pt x="162" y="1086"/>
                  </a:lnTo>
                  <a:lnTo>
                    <a:pt x="163" y="1086"/>
                  </a:lnTo>
                  <a:lnTo>
                    <a:pt x="166" y="1083"/>
                  </a:lnTo>
                  <a:lnTo>
                    <a:pt x="168" y="1082"/>
                  </a:lnTo>
                  <a:lnTo>
                    <a:pt x="168" y="1081"/>
                  </a:lnTo>
                  <a:lnTo>
                    <a:pt x="172" y="1079"/>
                  </a:lnTo>
                  <a:lnTo>
                    <a:pt x="174" y="1079"/>
                  </a:lnTo>
                  <a:lnTo>
                    <a:pt x="176" y="1078"/>
                  </a:lnTo>
                  <a:lnTo>
                    <a:pt x="176" y="1078"/>
                  </a:lnTo>
                  <a:lnTo>
                    <a:pt x="177" y="1077"/>
                  </a:lnTo>
                  <a:lnTo>
                    <a:pt x="178" y="1077"/>
                  </a:lnTo>
                  <a:lnTo>
                    <a:pt x="182" y="1075"/>
                  </a:lnTo>
                  <a:lnTo>
                    <a:pt x="185" y="1075"/>
                  </a:lnTo>
                  <a:lnTo>
                    <a:pt x="186" y="1076"/>
                  </a:lnTo>
                  <a:lnTo>
                    <a:pt x="187" y="1077"/>
                  </a:lnTo>
                  <a:close/>
                  <a:moveTo>
                    <a:pt x="835" y="1073"/>
                  </a:moveTo>
                  <a:lnTo>
                    <a:pt x="843" y="1078"/>
                  </a:lnTo>
                  <a:lnTo>
                    <a:pt x="843" y="1078"/>
                  </a:lnTo>
                  <a:lnTo>
                    <a:pt x="846" y="1081"/>
                  </a:lnTo>
                  <a:lnTo>
                    <a:pt x="847" y="1082"/>
                  </a:lnTo>
                  <a:lnTo>
                    <a:pt x="847" y="1085"/>
                  </a:lnTo>
                  <a:lnTo>
                    <a:pt x="847" y="1085"/>
                  </a:lnTo>
                  <a:lnTo>
                    <a:pt x="847" y="1086"/>
                  </a:lnTo>
                  <a:lnTo>
                    <a:pt x="846" y="1088"/>
                  </a:lnTo>
                  <a:lnTo>
                    <a:pt x="846" y="1091"/>
                  </a:lnTo>
                  <a:lnTo>
                    <a:pt x="844" y="1093"/>
                  </a:lnTo>
                  <a:lnTo>
                    <a:pt x="843" y="1094"/>
                  </a:lnTo>
                  <a:lnTo>
                    <a:pt x="842" y="1094"/>
                  </a:lnTo>
                  <a:lnTo>
                    <a:pt x="841" y="1095"/>
                  </a:lnTo>
                  <a:lnTo>
                    <a:pt x="839" y="1098"/>
                  </a:lnTo>
                  <a:lnTo>
                    <a:pt x="839" y="1103"/>
                  </a:lnTo>
                  <a:lnTo>
                    <a:pt x="839" y="1103"/>
                  </a:lnTo>
                  <a:lnTo>
                    <a:pt x="839" y="1105"/>
                  </a:lnTo>
                  <a:lnTo>
                    <a:pt x="838" y="1105"/>
                  </a:lnTo>
                  <a:lnTo>
                    <a:pt x="838" y="1106"/>
                  </a:lnTo>
                  <a:lnTo>
                    <a:pt x="843" y="1110"/>
                  </a:lnTo>
                  <a:lnTo>
                    <a:pt x="843" y="1114"/>
                  </a:lnTo>
                  <a:lnTo>
                    <a:pt x="842" y="1114"/>
                  </a:lnTo>
                  <a:lnTo>
                    <a:pt x="843" y="1115"/>
                  </a:lnTo>
                  <a:lnTo>
                    <a:pt x="844" y="1116"/>
                  </a:lnTo>
                  <a:lnTo>
                    <a:pt x="846" y="1116"/>
                  </a:lnTo>
                  <a:lnTo>
                    <a:pt x="846" y="1116"/>
                  </a:lnTo>
                  <a:lnTo>
                    <a:pt x="848" y="1116"/>
                  </a:lnTo>
                  <a:lnTo>
                    <a:pt x="850" y="1117"/>
                  </a:lnTo>
                  <a:lnTo>
                    <a:pt x="851" y="1117"/>
                  </a:lnTo>
                  <a:lnTo>
                    <a:pt x="853" y="1118"/>
                  </a:lnTo>
                  <a:lnTo>
                    <a:pt x="856" y="1118"/>
                  </a:lnTo>
                  <a:lnTo>
                    <a:pt x="857" y="1118"/>
                  </a:lnTo>
                  <a:lnTo>
                    <a:pt x="858" y="1118"/>
                  </a:lnTo>
                  <a:lnTo>
                    <a:pt x="860" y="1117"/>
                  </a:lnTo>
                  <a:lnTo>
                    <a:pt x="862" y="1117"/>
                  </a:lnTo>
                  <a:lnTo>
                    <a:pt x="863" y="1118"/>
                  </a:lnTo>
                  <a:lnTo>
                    <a:pt x="864" y="1118"/>
                  </a:lnTo>
                  <a:lnTo>
                    <a:pt x="865" y="1119"/>
                  </a:lnTo>
                  <a:lnTo>
                    <a:pt x="865" y="1119"/>
                  </a:lnTo>
                  <a:lnTo>
                    <a:pt x="866" y="1119"/>
                  </a:lnTo>
                  <a:lnTo>
                    <a:pt x="866" y="1119"/>
                  </a:lnTo>
                  <a:lnTo>
                    <a:pt x="872" y="1119"/>
                  </a:lnTo>
                  <a:lnTo>
                    <a:pt x="872" y="1118"/>
                  </a:lnTo>
                  <a:lnTo>
                    <a:pt x="878" y="1118"/>
                  </a:lnTo>
                  <a:lnTo>
                    <a:pt x="879" y="1119"/>
                  </a:lnTo>
                  <a:lnTo>
                    <a:pt x="881" y="1119"/>
                  </a:lnTo>
                  <a:lnTo>
                    <a:pt x="882" y="1119"/>
                  </a:lnTo>
                  <a:lnTo>
                    <a:pt x="883" y="1119"/>
                  </a:lnTo>
                  <a:lnTo>
                    <a:pt x="884" y="1120"/>
                  </a:lnTo>
                  <a:lnTo>
                    <a:pt x="886" y="1120"/>
                  </a:lnTo>
                  <a:lnTo>
                    <a:pt x="886" y="1120"/>
                  </a:lnTo>
                  <a:lnTo>
                    <a:pt x="887" y="1120"/>
                  </a:lnTo>
                  <a:lnTo>
                    <a:pt x="889" y="1121"/>
                  </a:lnTo>
                  <a:lnTo>
                    <a:pt x="892" y="1122"/>
                  </a:lnTo>
                  <a:lnTo>
                    <a:pt x="893" y="1123"/>
                  </a:lnTo>
                  <a:lnTo>
                    <a:pt x="894" y="1123"/>
                  </a:lnTo>
                  <a:lnTo>
                    <a:pt x="894" y="1123"/>
                  </a:lnTo>
                  <a:lnTo>
                    <a:pt x="896" y="1123"/>
                  </a:lnTo>
                  <a:lnTo>
                    <a:pt x="897" y="1124"/>
                  </a:lnTo>
                  <a:lnTo>
                    <a:pt x="898" y="1126"/>
                  </a:lnTo>
                  <a:lnTo>
                    <a:pt x="899" y="1127"/>
                  </a:lnTo>
                  <a:lnTo>
                    <a:pt x="899" y="1129"/>
                  </a:lnTo>
                  <a:lnTo>
                    <a:pt x="900" y="1129"/>
                  </a:lnTo>
                  <a:lnTo>
                    <a:pt x="900" y="1133"/>
                  </a:lnTo>
                  <a:lnTo>
                    <a:pt x="898" y="1135"/>
                  </a:lnTo>
                  <a:lnTo>
                    <a:pt x="897" y="1137"/>
                  </a:lnTo>
                  <a:lnTo>
                    <a:pt x="896" y="1139"/>
                  </a:lnTo>
                  <a:lnTo>
                    <a:pt x="895" y="1142"/>
                  </a:lnTo>
                  <a:lnTo>
                    <a:pt x="894" y="1144"/>
                  </a:lnTo>
                  <a:lnTo>
                    <a:pt x="893" y="1144"/>
                  </a:lnTo>
                  <a:lnTo>
                    <a:pt x="891" y="1145"/>
                  </a:lnTo>
                  <a:lnTo>
                    <a:pt x="888" y="1146"/>
                  </a:lnTo>
                  <a:lnTo>
                    <a:pt x="887" y="1146"/>
                  </a:lnTo>
                  <a:lnTo>
                    <a:pt x="885" y="1146"/>
                  </a:lnTo>
                  <a:lnTo>
                    <a:pt x="885" y="1146"/>
                  </a:lnTo>
                  <a:lnTo>
                    <a:pt x="882" y="1146"/>
                  </a:lnTo>
                  <a:lnTo>
                    <a:pt x="882" y="1145"/>
                  </a:lnTo>
                  <a:lnTo>
                    <a:pt x="874" y="1145"/>
                  </a:lnTo>
                  <a:lnTo>
                    <a:pt x="869" y="1148"/>
                  </a:lnTo>
                  <a:lnTo>
                    <a:pt x="866" y="1148"/>
                  </a:lnTo>
                  <a:lnTo>
                    <a:pt x="865" y="1148"/>
                  </a:lnTo>
                  <a:lnTo>
                    <a:pt x="864" y="1148"/>
                  </a:lnTo>
                  <a:lnTo>
                    <a:pt x="864" y="1147"/>
                  </a:lnTo>
                  <a:lnTo>
                    <a:pt x="861" y="1147"/>
                  </a:lnTo>
                  <a:lnTo>
                    <a:pt x="859" y="1146"/>
                  </a:lnTo>
                  <a:lnTo>
                    <a:pt x="858" y="1145"/>
                  </a:lnTo>
                  <a:lnTo>
                    <a:pt x="856" y="1144"/>
                  </a:lnTo>
                  <a:lnTo>
                    <a:pt x="855" y="1143"/>
                  </a:lnTo>
                  <a:lnTo>
                    <a:pt x="855" y="1142"/>
                  </a:lnTo>
                  <a:lnTo>
                    <a:pt x="853" y="1140"/>
                  </a:lnTo>
                  <a:lnTo>
                    <a:pt x="853" y="1139"/>
                  </a:lnTo>
                  <a:lnTo>
                    <a:pt x="852" y="1139"/>
                  </a:lnTo>
                  <a:lnTo>
                    <a:pt x="850" y="1137"/>
                  </a:lnTo>
                  <a:lnTo>
                    <a:pt x="850" y="1137"/>
                  </a:lnTo>
                  <a:lnTo>
                    <a:pt x="849" y="1135"/>
                  </a:lnTo>
                  <a:lnTo>
                    <a:pt x="848" y="1134"/>
                  </a:lnTo>
                  <a:lnTo>
                    <a:pt x="847" y="1133"/>
                  </a:lnTo>
                  <a:lnTo>
                    <a:pt x="846" y="1131"/>
                  </a:lnTo>
                  <a:lnTo>
                    <a:pt x="846" y="1131"/>
                  </a:lnTo>
                  <a:lnTo>
                    <a:pt x="841" y="1131"/>
                  </a:lnTo>
                  <a:lnTo>
                    <a:pt x="840" y="1130"/>
                  </a:lnTo>
                  <a:lnTo>
                    <a:pt x="837" y="1128"/>
                  </a:lnTo>
                  <a:lnTo>
                    <a:pt x="832" y="1127"/>
                  </a:lnTo>
                  <a:lnTo>
                    <a:pt x="830" y="1126"/>
                  </a:lnTo>
                  <a:lnTo>
                    <a:pt x="829" y="1123"/>
                  </a:lnTo>
                  <a:lnTo>
                    <a:pt x="830" y="1122"/>
                  </a:lnTo>
                  <a:lnTo>
                    <a:pt x="832" y="1122"/>
                  </a:lnTo>
                  <a:lnTo>
                    <a:pt x="833" y="1120"/>
                  </a:lnTo>
                  <a:lnTo>
                    <a:pt x="830" y="1120"/>
                  </a:lnTo>
                  <a:lnTo>
                    <a:pt x="829" y="1120"/>
                  </a:lnTo>
                  <a:lnTo>
                    <a:pt x="824" y="1120"/>
                  </a:lnTo>
                  <a:lnTo>
                    <a:pt x="823" y="1119"/>
                  </a:lnTo>
                  <a:lnTo>
                    <a:pt x="821" y="1118"/>
                  </a:lnTo>
                  <a:lnTo>
                    <a:pt x="817" y="1116"/>
                  </a:lnTo>
                  <a:lnTo>
                    <a:pt x="816" y="1116"/>
                  </a:lnTo>
                  <a:lnTo>
                    <a:pt x="814" y="1114"/>
                  </a:lnTo>
                  <a:lnTo>
                    <a:pt x="814" y="1113"/>
                  </a:lnTo>
                  <a:lnTo>
                    <a:pt x="812" y="1111"/>
                  </a:lnTo>
                  <a:lnTo>
                    <a:pt x="812" y="1109"/>
                  </a:lnTo>
                  <a:lnTo>
                    <a:pt x="810" y="1108"/>
                  </a:lnTo>
                  <a:lnTo>
                    <a:pt x="809" y="1105"/>
                  </a:lnTo>
                  <a:lnTo>
                    <a:pt x="809" y="1101"/>
                  </a:lnTo>
                  <a:lnTo>
                    <a:pt x="810" y="1100"/>
                  </a:lnTo>
                  <a:lnTo>
                    <a:pt x="810" y="1097"/>
                  </a:lnTo>
                  <a:lnTo>
                    <a:pt x="809" y="1096"/>
                  </a:lnTo>
                  <a:lnTo>
                    <a:pt x="809" y="1095"/>
                  </a:lnTo>
                  <a:lnTo>
                    <a:pt x="808" y="1094"/>
                  </a:lnTo>
                  <a:lnTo>
                    <a:pt x="808" y="1091"/>
                  </a:lnTo>
                  <a:lnTo>
                    <a:pt x="811" y="1087"/>
                  </a:lnTo>
                  <a:lnTo>
                    <a:pt x="813" y="1084"/>
                  </a:lnTo>
                  <a:lnTo>
                    <a:pt x="814" y="1083"/>
                  </a:lnTo>
                  <a:lnTo>
                    <a:pt x="815" y="1081"/>
                  </a:lnTo>
                  <a:lnTo>
                    <a:pt x="818" y="1078"/>
                  </a:lnTo>
                  <a:lnTo>
                    <a:pt x="818" y="1078"/>
                  </a:lnTo>
                  <a:lnTo>
                    <a:pt x="820" y="1076"/>
                  </a:lnTo>
                  <a:lnTo>
                    <a:pt x="821" y="1076"/>
                  </a:lnTo>
                  <a:lnTo>
                    <a:pt x="827" y="1070"/>
                  </a:lnTo>
                  <a:lnTo>
                    <a:pt x="829" y="1070"/>
                  </a:lnTo>
                  <a:lnTo>
                    <a:pt x="835" y="1073"/>
                  </a:lnTo>
                  <a:close/>
                  <a:moveTo>
                    <a:pt x="909" y="1009"/>
                  </a:moveTo>
                  <a:lnTo>
                    <a:pt x="910" y="1009"/>
                  </a:lnTo>
                  <a:lnTo>
                    <a:pt x="911" y="1013"/>
                  </a:lnTo>
                  <a:lnTo>
                    <a:pt x="911" y="1014"/>
                  </a:lnTo>
                  <a:lnTo>
                    <a:pt x="911" y="1018"/>
                  </a:lnTo>
                  <a:lnTo>
                    <a:pt x="911" y="1019"/>
                  </a:lnTo>
                  <a:lnTo>
                    <a:pt x="910" y="1019"/>
                  </a:lnTo>
                  <a:lnTo>
                    <a:pt x="909" y="1018"/>
                  </a:lnTo>
                  <a:lnTo>
                    <a:pt x="909" y="1015"/>
                  </a:lnTo>
                  <a:lnTo>
                    <a:pt x="908" y="1014"/>
                  </a:lnTo>
                  <a:lnTo>
                    <a:pt x="907" y="1012"/>
                  </a:lnTo>
                  <a:lnTo>
                    <a:pt x="906" y="1011"/>
                  </a:lnTo>
                  <a:lnTo>
                    <a:pt x="905" y="1010"/>
                  </a:lnTo>
                  <a:lnTo>
                    <a:pt x="905" y="1009"/>
                  </a:lnTo>
                  <a:lnTo>
                    <a:pt x="906" y="1009"/>
                  </a:lnTo>
                  <a:lnTo>
                    <a:pt x="907" y="1009"/>
                  </a:lnTo>
                  <a:lnTo>
                    <a:pt x="909" y="1009"/>
                  </a:lnTo>
                  <a:close/>
                  <a:moveTo>
                    <a:pt x="78" y="1008"/>
                  </a:moveTo>
                  <a:lnTo>
                    <a:pt x="78" y="1008"/>
                  </a:lnTo>
                  <a:lnTo>
                    <a:pt x="78" y="1007"/>
                  </a:lnTo>
                  <a:lnTo>
                    <a:pt x="78" y="1007"/>
                  </a:lnTo>
                  <a:lnTo>
                    <a:pt x="78" y="1007"/>
                  </a:lnTo>
                  <a:lnTo>
                    <a:pt x="78" y="1007"/>
                  </a:lnTo>
                  <a:lnTo>
                    <a:pt x="78" y="1008"/>
                  </a:lnTo>
                  <a:close/>
                  <a:moveTo>
                    <a:pt x="78" y="1007"/>
                  </a:moveTo>
                  <a:lnTo>
                    <a:pt x="77" y="1007"/>
                  </a:lnTo>
                  <a:lnTo>
                    <a:pt x="77" y="1006"/>
                  </a:lnTo>
                  <a:lnTo>
                    <a:pt x="77" y="1006"/>
                  </a:lnTo>
                  <a:lnTo>
                    <a:pt x="77" y="1006"/>
                  </a:lnTo>
                  <a:lnTo>
                    <a:pt x="78" y="1006"/>
                  </a:lnTo>
                  <a:lnTo>
                    <a:pt x="78" y="1007"/>
                  </a:lnTo>
                  <a:close/>
                  <a:moveTo>
                    <a:pt x="76" y="1007"/>
                  </a:moveTo>
                  <a:lnTo>
                    <a:pt x="76" y="1007"/>
                  </a:lnTo>
                  <a:lnTo>
                    <a:pt x="76" y="1007"/>
                  </a:lnTo>
                  <a:lnTo>
                    <a:pt x="76" y="1006"/>
                  </a:lnTo>
                  <a:lnTo>
                    <a:pt x="76" y="1006"/>
                  </a:lnTo>
                  <a:lnTo>
                    <a:pt x="77" y="1006"/>
                  </a:lnTo>
                  <a:lnTo>
                    <a:pt x="77" y="1007"/>
                  </a:lnTo>
                  <a:lnTo>
                    <a:pt x="76" y="1007"/>
                  </a:lnTo>
                  <a:close/>
                  <a:moveTo>
                    <a:pt x="908" y="1007"/>
                  </a:moveTo>
                  <a:lnTo>
                    <a:pt x="903" y="1008"/>
                  </a:lnTo>
                  <a:lnTo>
                    <a:pt x="902" y="1006"/>
                  </a:lnTo>
                  <a:lnTo>
                    <a:pt x="903" y="1005"/>
                  </a:lnTo>
                  <a:lnTo>
                    <a:pt x="904" y="1005"/>
                  </a:lnTo>
                  <a:lnTo>
                    <a:pt x="904" y="1004"/>
                  </a:lnTo>
                  <a:lnTo>
                    <a:pt x="906" y="1004"/>
                  </a:lnTo>
                  <a:lnTo>
                    <a:pt x="908" y="1005"/>
                  </a:lnTo>
                  <a:lnTo>
                    <a:pt x="908" y="1007"/>
                  </a:lnTo>
                  <a:close/>
                  <a:moveTo>
                    <a:pt x="69" y="993"/>
                  </a:moveTo>
                  <a:lnTo>
                    <a:pt x="68" y="993"/>
                  </a:lnTo>
                  <a:lnTo>
                    <a:pt x="68" y="993"/>
                  </a:lnTo>
                  <a:lnTo>
                    <a:pt x="68" y="992"/>
                  </a:lnTo>
                  <a:lnTo>
                    <a:pt x="68" y="992"/>
                  </a:lnTo>
                  <a:lnTo>
                    <a:pt x="68" y="991"/>
                  </a:lnTo>
                  <a:lnTo>
                    <a:pt x="68" y="991"/>
                  </a:lnTo>
                  <a:lnTo>
                    <a:pt x="69" y="991"/>
                  </a:lnTo>
                  <a:lnTo>
                    <a:pt x="69" y="991"/>
                  </a:lnTo>
                  <a:lnTo>
                    <a:pt x="69" y="992"/>
                  </a:lnTo>
                  <a:lnTo>
                    <a:pt x="69" y="992"/>
                  </a:lnTo>
                  <a:lnTo>
                    <a:pt x="69" y="993"/>
                  </a:lnTo>
                  <a:close/>
                  <a:moveTo>
                    <a:pt x="85" y="978"/>
                  </a:moveTo>
                  <a:lnTo>
                    <a:pt x="83" y="979"/>
                  </a:lnTo>
                  <a:lnTo>
                    <a:pt x="81" y="977"/>
                  </a:lnTo>
                  <a:lnTo>
                    <a:pt x="81" y="976"/>
                  </a:lnTo>
                  <a:lnTo>
                    <a:pt x="83" y="974"/>
                  </a:lnTo>
                  <a:lnTo>
                    <a:pt x="83" y="974"/>
                  </a:lnTo>
                  <a:lnTo>
                    <a:pt x="84" y="976"/>
                  </a:lnTo>
                  <a:lnTo>
                    <a:pt x="84" y="978"/>
                  </a:lnTo>
                  <a:lnTo>
                    <a:pt x="85" y="978"/>
                  </a:lnTo>
                  <a:close/>
                  <a:moveTo>
                    <a:pt x="78" y="971"/>
                  </a:moveTo>
                  <a:lnTo>
                    <a:pt x="77" y="971"/>
                  </a:lnTo>
                  <a:lnTo>
                    <a:pt x="77" y="971"/>
                  </a:lnTo>
                  <a:lnTo>
                    <a:pt x="77" y="971"/>
                  </a:lnTo>
                  <a:lnTo>
                    <a:pt x="78" y="971"/>
                  </a:lnTo>
                  <a:lnTo>
                    <a:pt x="78" y="971"/>
                  </a:lnTo>
                  <a:lnTo>
                    <a:pt x="78" y="971"/>
                  </a:lnTo>
                  <a:close/>
                  <a:moveTo>
                    <a:pt x="800" y="965"/>
                  </a:moveTo>
                  <a:lnTo>
                    <a:pt x="801" y="965"/>
                  </a:lnTo>
                  <a:lnTo>
                    <a:pt x="803" y="965"/>
                  </a:lnTo>
                  <a:lnTo>
                    <a:pt x="803" y="965"/>
                  </a:lnTo>
                  <a:lnTo>
                    <a:pt x="804" y="965"/>
                  </a:lnTo>
                  <a:lnTo>
                    <a:pt x="805" y="967"/>
                  </a:lnTo>
                  <a:lnTo>
                    <a:pt x="806" y="967"/>
                  </a:lnTo>
                  <a:lnTo>
                    <a:pt x="807" y="969"/>
                  </a:lnTo>
                  <a:lnTo>
                    <a:pt x="807" y="970"/>
                  </a:lnTo>
                  <a:lnTo>
                    <a:pt x="807" y="972"/>
                  </a:lnTo>
                  <a:lnTo>
                    <a:pt x="806" y="972"/>
                  </a:lnTo>
                  <a:lnTo>
                    <a:pt x="806" y="976"/>
                  </a:lnTo>
                  <a:lnTo>
                    <a:pt x="806" y="976"/>
                  </a:lnTo>
                  <a:lnTo>
                    <a:pt x="806" y="979"/>
                  </a:lnTo>
                  <a:lnTo>
                    <a:pt x="805" y="981"/>
                  </a:lnTo>
                  <a:lnTo>
                    <a:pt x="800" y="982"/>
                  </a:lnTo>
                  <a:lnTo>
                    <a:pt x="799" y="983"/>
                  </a:lnTo>
                  <a:lnTo>
                    <a:pt x="797" y="983"/>
                  </a:lnTo>
                  <a:lnTo>
                    <a:pt x="797" y="984"/>
                  </a:lnTo>
                  <a:lnTo>
                    <a:pt x="796" y="984"/>
                  </a:lnTo>
                  <a:lnTo>
                    <a:pt x="795" y="983"/>
                  </a:lnTo>
                  <a:lnTo>
                    <a:pt x="793" y="983"/>
                  </a:lnTo>
                  <a:lnTo>
                    <a:pt x="791" y="980"/>
                  </a:lnTo>
                  <a:lnTo>
                    <a:pt x="790" y="980"/>
                  </a:lnTo>
                  <a:lnTo>
                    <a:pt x="788" y="980"/>
                  </a:lnTo>
                  <a:lnTo>
                    <a:pt x="786" y="977"/>
                  </a:lnTo>
                  <a:lnTo>
                    <a:pt x="786" y="977"/>
                  </a:lnTo>
                  <a:lnTo>
                    <a:pt x="785" y="976"/>
                  </a:lnTo>
                  <a:lnTo>
                    <a:pt x="784" y="974"/>
                  </a:lnTo>
                  <a:lnTo>
                    <a:pt x="784" y="974"/>
                  </a:lnTo>
                  <a:lnTo>
                    <a:pt x="784" y="973"/>
                  </a:lnTo>
                  <a:lnTo>
                    <a:pt x="785" y="972"/>
                  </a:lnTo>
                  <a:lnTo>
                    <a:pt x="783" y="970"/>
                  </a:lnTo>
                  <a:lnTo>
                    <a:pt x="783" y="969"/>
                  </a:lnTo>
                  <a:lnTo>
                    <a:pt x="783" y="967"/>
                  </a:lnTo>
                  <a:lnTo>
                    <a:pt x="785" y="966"/>
                  </a:lnTo>
                  <a:lnTo>
                    <a:pt x="785" y="966"/>
                  </a:lnTo>
                  <a:lnTo>
                    <a:pt x="786" y="965"/>
                  </a:lnTo>
                  <a:lnTo>
                    <a:pt x="788" y="965"/>
                  </a:lnTo>
                  <a:lnTo>
                    <a:pt x="788" y="965"/>
                  </a:lnTo>
                  <a:lnTo>
                    <a:pt x="792" y="965"/>
                  </a:lnTo>
                  <a:lnTo>
                    <a:pt x="792" y="965"/>
                  </a:lnTo>
                  <a:lnTo>
                    <a:pt x="794" y="965"/>
                  </a:lnTo>
                  <a:lnTo>
                    <a:pt x="794" y="966"/>
                  </a:lnTo>
                  <a:lnTo>
                    <a:pt x="796" y="966"/>
                  </a:lnTo>
                  <a:lnTo>
                    <a:pt x="797" y="965"/>
                  </a:lnTo>
                  <a:lnTo>
                    <a:pt x="800" y="965"/>
                  </a:lnTo>
                  <a:close/>
                  <a:moveTo>
                    <a:pt x="85" y="968"/>
                  </a:moveTo>
                  <a:lnTo>
                    <a:pt x="84" y="969"/>
                  </a:lnTo>
                  <a:lnTo>
                    <a:pt x="84" y="969"/>
                  </a:lnTo>
                  <a:lnTo>
                    <a:pt x="84" y="969"/>
                  </a:lnTo>
                  <a:lnTo>
                    <a:pt x="83" y="970"/>
                  </a:lnTo>
                  <a:lnTo>
                    <a:pt x="83" y="972"/>
                  </a:lnTo>
                  <a:lnTo>
                    <a:pt x="82" y="973"/>
                  </a:lnTo>
                  <a:lnTo>
                    <a:pt x="80" y="969"/>
                  </a:lnTo>
                  <a:lnTo>
                    <a:pt x="80" y="966"/>
                  </a:lnTo>
                  <a:lnTo>
                    <a:pt x="80" y="965"/>
                  </a:lnTo>
                  <a:lnTo>
                    <a:pt x="80" y="964"/>
                  </a:lnTo>
                  <a:lnTo>
                    <a:pt x="79" y="963"/>
                  </a:lnTo>
                  <a:lnTo>
                    <a:pt x="79" y="961"/>
                  </a:lnTo>
                  <a:lnTo>
                    <a:pt x="79" y="961"/>
                  </a:lnTo>
                  <a:lnTo>
                    <a:pt x="79" y="958"/>
                  </a:lnTo>
                  <a:lnTo>
                    <a:pt x="78" y="957"/>
                  </a:lnTo>
                  <a:lnTo>
                    <a:pt x="78" y="955"/>
                  </a:lnTo>
                  <a:lnTo>
                    <a:pt x="79" y="954"/>
                  </a:lnTo>
                  <a:lnTo>
                    <a:pt x="80" y="954"/>
                  </a:lnTo>
                  <a:lnTo>
                    <a:pt x="81" y="955"/>
                  </a:lnTo>
                  <a:lnTo>
                    <a:pt x="84" y="957"/>
                  </a:lnTo>
                  <a:lnTo>
                    <a:pt x="84" y="959"/>
                  </a:lnTo>
                  <a:lnTo>
                    <a:pt x="84" y="960"/>
                  </a:lnTo>
                  <a:lnTo>
                    <a:pt x="84" y="963"/>
                  </a:lnTo>
                  <a:lnTo>
                    <a:pt x="86" y="965"/>
                  </a:lnTo>
                  <a:lnTo>
                    <a:pt x="86" y="967"/>
                  </a:lnTo>
                  <a:lnTo>
                    <a:pt x="85" y="967"/>
                  </a:lnTo>
                  <a:lnTo>
                    <a:pt x="85" y="968"/>
                  </a:lnTo>
                  <a:close/>
                  <a:moveTo>
                    <a:pt x="829" y="955"/>
                  </a:moveTo>
                  <a:lnTo>
                    <a:pt x="828" y="955"/>
                  </a:lnTo>
                  <a:lnTo>
                    <a:pt x="827" y="955"/>
                  </a:lnTo>
                  <a:lnTo>
                    <a:pt x="826" y="953"/>
                  </a:lnTo>
                  <a:lnTo>
                    <a:pt x="826" y="952"/>
                  </a:lnTo>
                  <a:lnTo>
                    <a:pt x="828" y="952"/>
                  </a:lnTo>
                  <a:lnTo>
                    <a:pt x="828" y="951"/>
                  </a:lnTo>
                  <a:lnTo>
                    <a:pt x="830" y="953"/>
                  </a:lnTo>
                  <a:lnTo>
                    <a:pt x="830" y="954"/>
                  </a:lnTo>
                  <a:lnTo>
                    <a:pt x="829" y="955"/>
                  </a:lnTo>
                  <a:close/>
                  <a:moveTo>
                    <a:pt x="884" y="962"/>
                  </a:moveTo>
                  <a:lnTo>
                    <a:pt x="884" y="964"/>
                  </a:lnTo>
                  <a:lnTo>
                    <a:pt x="885" y="964"/>
                  </a:lnTo>
                  <a:lnTo>
                    <a:pt x="886" y="965"/>
                  </a:lnTo>
                  <a:lnTo>
                    <a:pt x="888" y="967"/>
                  </a:lnTo>
                  <a:lnTo>
                    <a:pt x="889" y="968"/>
                  </a:lnTo>
                  <a:lnTo>
                    <a:pt x="889" y="969"/>
                  </a:lnTo>
                  <a:lnTo>
                    <a:pt x="888" y="970"/>
                  </a:lnTo>
                  <a:lnTo>
                    <a:pt x="889" y="972"/>
                  </a:lnTo>
                  <a:lnTo>
                    <a:pt x="889" y="974"/>
                  </a:lnTo>
                  <a:lnTo>
                    <a:pt x="891" y="977"/>
                  </a:lnTo>
                  <a:lnTo>
                    <a:pt x="892" y="978"/>
                  </a:lnTo>
                  <a:lnTo>
                    <a:pt x="892" y="978"/>
                  </a:lnTo>
                  <a:lnTo>
                    <a:pt x="897" y="983"/>
                  </a:lnTo>
                  <a:lnTo>
                    <a:pt x="899" y="984"/>
                  </a:lnTo>
                  <a:lnTo>
                    <a:pt x="904" y="988"/>
                  </a:lnTo>
                  <a:lnTo>
                    <a:pt x="905" y="990"/>
                  </a:lnTo>
                  <a:lnTo>
                    <a:pt x="906" y="991"/>
                  </a:lnTo>
                  <a:lnTo>
                    <a:pt x="907" y="994"/>
                  </a:lnTo>
                  <a:lnTo>
                    <a:pt x="908" y="996"/>
                  </a:lnTo>
                  <a:lnTo>
                    <a:pt x="908" y="997"/>
                  </a:lnTo>
                  <a:lnTo>
                    <a:pt x="909" y="999"/>
                  </a:lnTo>
                  <a:lnTo>
                    <a:pt x="909" y="1000"/>
                  </a:lnTo>
                  <a:lnTo>
                    <a:pt x="910" y="1002"/>
                  </a:lnTo>
                  <a:lnTo>
                    <a:pt x="910" y="1003"/>
                  </a:lnTo>
                  <a:lnTo>
                    <a:pt x="909" y="1004"/>
                  </a:lnTo>
                  <a:lnTo>
                    <a:pt x="907" y="1003"/>
                  </a:lnTo>
                  <a:lnTo>
                    <a:pt x="903" y="1003"/>
                  </a:lnTo>
                  <a:lnTo>
                    <a:pt x="903" y="1004"/>
                  </a:lnTo>
                  <a:lnTo>
                    <a:pt x="902" y="1004"/>
                  </a:lnTo>
                  <a:lnTo>
                    <a:pt x="901" y="1003"/>
                  </a:lnTo>
                  <a:lnTo>
                    <a:pt x="900" y="1001"/>
                  </a:lnTo>
                  <a:lnTo>
                    <a:pt x="900" y="1000"/>
                  </a:lnTo>
                  <a:lnTo>
                    <a:pt x="899" y="1000"/>
                  </a:lnTo>
                  <a:lnTo>
                    <a:pt x="899" y="997"/>
                  </a:lnTo>
                  <a:lnTo>
                    <a:pt x="899" y="996"/>
                  </a:lnTo>
                  <a:lnTo>
                    <a:pt x="898" y="995"/>
                  </a:lnTo>
                  <a:lnTo>
                    <a:pt x="898" y="993"/>
                  </a:lnTo>
                  <a:lnTo>
                    <a:pt x="895" y="989"/>
                  </a:lnTo>
                  <a:lnTo>
                    <a:pt x="893" y="987"/>
                  </a:lnTo>
                  <a:lnTo>
                    <a:pt x="893" y="987"/>
                  </a:lnTo>
                  <a:lnTo>
                    <a:pt x="890" y="984"/>
                  </a:lnTo>
                  <a:lnTo>
                    <a:pt x="889" y="981"/>
                  </a:lnTo>
                  <a:lnTo>
                    <a:pt x="884" y="975"/>
                  </a:lnTo>
                  <a:lnTo>
                    <a:pt x="881" y="971"/>
                  </a:lnTo>
                  <a:lnTo>
                    <a:pt x="880" y="971"/>
                  </a:lnTo>
                  <a:lnTo>
                    <a:pt x="879" y="971"/>
                  </a:lnTo>
                  <a:lnTo>
                    <a:pt x="877" y="971"/>
                  </a:lnTo>
                  <a:lnTo>
                    <a:pt x="877" y="970"/>
                  </a:lnTo>
                  <a:lnTo>
                    <a:pt x="878" y="969"/>
                  </a:lnTo>
                  <a:lnTo>
                    <a:pt x="877" y="969"/>
                  </a:lnTo>
                  <a:lnTo>
                    <a:pt x="877" y="969"/>
                  </a:lnTo>
                  <a:lnTo>
                    <a:pt x="876" y="968"/>
                  </a:lnTo>
                  <a:lnTo>
                    <a:pt x="874" y="967"/>
                  </a:lnTo>
                  <a:lnTo>
                    <a:pt x="873" y="966"/>
                  </a:lnTo>
                  <a:lnTo>
                    <a:pt x="873" y="966"/>
                  </a:lnTo>
                  <a:lnTo>
                    <a:pt x="871" y="963"/>
                  </a:lnTo>
                  <a:lnTo>
                    <a:pt x="871" y="963"/>
                  </a:lnTo>
                  <a:lnTo>
                    <a:pt x="868" y="961"/>
                  </a:lnTo>
                  <a:lnTo>
                    <a:pt x="868" y="959"/>
                  </a:lnTo>
                  <a:lnTo>
                    <a:pt x="867" y="958"/>
                  </a:lnTo>
                  <a:lnTo>
                    <a:pt x="868" y="958"/>
                  </a:lnTo>
                  <a:lnTo>
                    <a:pt x="868" y="952"/>
                  </a:lnTo>
                  <a:lnTo>
                    <a:pt x="868" y="951"/>
                  </a:lnTo>
                  <a:lnTo>
                    <a:pt x="870" y="950"/>
                  </a:lnTo>
                  <a:lnTo>
                    <a:pt x="873" y="950"/>
                  </a:lnTo>
                  <a:lnTo>
                    <a:pt x="874" y="951"/>
                  </a:lnTo>
                  <a:lnTo>
                    <a:pt x="874" y="951"/>
                  </a:lnTo>
                  <a:lnTo>
                    <a:pt x="877" y="954"/>
                  </a:lnTo>
                  <a:lnTo>
                    <a:pt x="877" y="954"/>
                  </a:lnTo>
                  <a:lnTo>
                    <a:pt x="880" y="956"/>
                  </a:lnTo>
                  <a:lnTo>
                    <a:pt x="880" y="957"/>
                  </a:lnTo>
                  <a:lnTo>
                    <a:pt x="882" y="959"/>
                  </a:lnTo>
                  <a:lnTo>
                    <a:pt x="882" y="961"/>
                  </a:lnTo>
                  <a:lnTo>
                    <a:pt x="884" y="962"/>
                  </a:lnTo>
                  <a:close/>
                  <a:moveTo>
                    <a:pt x="85" y="946"/>
                  </a:moveTo>
                  <a:lnTo>
                    <a:pt x="87" y="947"/>
                  </a:lnTo>
                  <a:lnTo>
                    <a:pt x="87" y="949"/>
                  </a:lnTo>
                  <a:lnTo>
                    <a:pt x="86" y="950"/>
                  </a:lnTo>
                  <a:lnTo>
                    <a:pt x="85" y="950"/>
                  </a:lnTo>
                  <a:lnTo>
                    <a:pt x="84" y="949"/>
                  </a:lnTo>
                  <a:lnTo>
                    <a:pt x="83" y="948"/>
                  </a:lnTo>
                  <a:lnTo>
                    <a:pt x="83" y="946"/>
                  </a:lnTo>
                  <a:lnTo>
                    <a:pt x="84" y="946"/>
                  </a:lnTo>
                  <a:lnTo>
                    <a:pt x="85" y="946"/>
                  </a:lnTo>
                  <a:close/>
                  <a:moveTo>
                    <a:pt x="78" y="947"/>
                  </a:moveTo>
                  <a:lnTo>
                    <a:pt x="77" y="948"/>
                  </a:lnTo>
                  <a:lnTo>
                    <a:pt x="76" y="946"/>
                  </a:lnTo>
                  <a:lnTo>
                    <a:pt x="76" y="946"/>
                  </a:lnTo>
                  <a:lnTo>
                    <a:pt x="76" y="945"/>
                  </a:lnTo>
                  <a:lnTo>
                    <a:pt x="76" y="941"/>
                  </a:lnTo>
                  <a:lnTo>
                    <a:pt x="76" y="940"/>
                  </a:lnTo>
                  <a:lnTo>
                    <a:pt x="78" y="940"/>
                  </a:lnTo>
                  <a:lnTo>
                    <a:pt x="79" y="943"/>
                  </a:lnTo>
                  <a:lnTo>
                    <a:pt x="78" y="944"/>
                  </a:lnTo>
                  <a:lnTo>
                    <a:pt x="78" y="946"/>
                  </a:lnTo>
                  <a:lnTo>
                    <a:pt x="78" y="946"/>
                  </a:lnTo>
                  <a:lnTo>
                    <a:pt x="78" y="947"/>
                  </a:lnTo>
                  <a:close/>
                  <a:moveTo>
                    <a:pt x="833" y="937"/>
                  </a:moveTo>
                  <a:lnTo>
                    <a:pt x="833" y="937"/>
                  </a:lnTo>
                  <a:lnTo>
                    <a:pt x="831" y="936"/>
                  </a:lnTo>
                  <a:lnTo>
                    <a:pt x="832" y="936"/>
                  </a:lnTo>
                  <a:lnTo>
                    <a:pt x="833" y="936"/>
                  </a:lnTo>
                  <a:lnTo>
                    <a:pt x="833" y="936"/>
                  </a:lnTo>
                  <a:lnTo>
                    <a:pt x="833" y="937"/>
                  </a:lnTo>
                  <a:close/>
                  <a:moveTo>
                    <a:pt x="830" y="936"/>
                  </a:moveTo>
                  <a:lnTo>
                    <a:pt x="829" y="936"/>
                  </a:lnTo>
                  <a:lnTo>
                    <a:pt x="829" y="936"/>
                  </a:lnTo>
                  <a:lnTo>
                    <a:pt x="829" y="935"/>
                  </a:lnTo>
                  <a:lnTo>
                    <a:pt x="829" y="935"/>
                  </a:lnTo>
                  <a:lnTo>
                    <a:pt x="830" y="936"/>
                  </a:lnTo>
                  <a:lnTo>
                    <a:pt x="830" y="936"/>
                  </a:lnTo>
                  <a:close/>
                  <a:moveTo>
                    <a:pt x="822" y="934"/>
                  </a:moveTo>
                  <a:lnTo>
                    <a:pt x="824" y="936"/>
                  </a:lnTo>
                  <a:lnTo>
                    <a:pt x="826" y="935"/>
                  </a:lnTo>
                  <a:lnTo>
                    <a:pt x="827" y="936"/>
                  </a:lnTo>
                  <a:lnTo>
                    <a:pt x="827" y="938"/>
                  </a:lnTo>
                  <a:lnTo>
                    <a:pt x="829" y="938"/>
                  </a:lnTo>
                  <a:lnTo>
                    <a:pt x="829" y="939"/>
                  </a:lnTo>
                  <a:lnTo>
                    <a:pt x="830" y="937"/>
                  </a:lnTo>
                  <a:lnTo>
                    <a:pt x="831" y="937"/>
                  </a:lnTo>
                  <a:lnTo>
                    <a:pt x="832" y="939"/>
                  </a:lnTo>
                  <a:lnTo>
                    <a:pt x="834" y="940"/>
                  </a:lnTo>
                  <a:lnTo>
                    <a:pt x="834" y="941"/>
                  </a:lnTo>
                  <a:lnTo>
                    <a:pt x="835" y="941"/>
                  </a:lnTo>
                  <a:lnTo>
                    <a:pt x="836" y="941"/>
                  </a:lnTo>
                  <a:lnTo>
                    <a:pt x="837" y="941"/>
                  </a:lnTo>
                  <a:lnTo>
                    <a:pt x="839" y="942"/>
                  </a:lnTo>
                  <a:lnTo>
                    <a:pt x="839" y="943"/>
                  </a:lnTo>
                  <a:lnTo>
                    <a:pt x="837" y="944"/>
                  </a:lnTo>
                  <a:lnTo>
                    <a:pt x="836" y="944"/>
                  </a:lnTo>
                  <a:lnTo>
                    <a:pt x="835" y="945"/>
                  </a:lnTo>
                  <a:lnTo>
                    <a:pt x="833" y="945"/>
                  </a:lnTo>
                  <a:lnTo>
                    <a:pt x="832" y="946"/>
                  </a:lnTo>
                  <a:lnTo>
                    <a:pt x="833" y="947"/>
                  </a:lnTo>
                  <a:lnTo>
                    <a:pt x="832" y="948"/>
                  </a:lnTo>
                  <a:lnTo>
                    <a:pt x="831" y="948"/>
                  </a:lnTo>
                  <a:lnTo>
                    <a:pt x="829" y="950"/>
                  </a:lnTo>
                  <a:lnTo>
                    <a:pt x="828" y="950"/>
                  </a:lnTo>
                  <a:lnTo>
                    <a:pt x="827" y="950"/>
                  </a:lnTo>
                  <a:lnTo>
                    <a:pt x="826" y="950"/>
                  </a:lnTo>
                  <a:lnTo>
                    <a:pt x="826" y="950"/>
                  </a:lnTo>
                  <a:lnTo>
                    <a:pt x="825" y="949"/>
                  </a:lnTo>
                  <a:lnTo>
                    <a:pt x="824" y="948"/>
                  </a:lnTo>
                  <a:lnTo>
                    <a:pt x="824" y="947"/>
                  </a:lnTo>
                  <a:lnTo>
                    <a:pt x="823" y="945"/>
                  </a:lnTo>
                  <a:lnTo>
                    <a:pt x="823" y="944"/>
                  </a:lnTo>
                  <a:lnTo>
                    <a:pt x="822" y="943"/>
                  </a:lnTo>
                  <a:lnTo>
                    <a:pt x="822" y="942"/>
                  </a:lnTo>
                  <a:lnTo>
                    <a:pt x="822" y="941"/>
                  </a:lnTo>
                  <a:lnTo>
                    <a:pt x="820" y="941"/>
                  </a:lnTo>
                  <a:lnTo>
                    <a:pt x="818" y="939"/>
                  </a:lnTo>
                  <a:lnTo>
                    <a:pt x="818" y="937"/>
                  </a:lnTo>
                  <a:lnTo>
                    <a:pt x="819" y="936"/>
                  </a:lnTo>
                  <a:lnTo>
                    <a:pt x="819" y="935"/>
                  </a:lnTo>
                  <a:lnTo>
                    <a:pt x="820" y="934"/>
                  </a:lnTo>
                  <a:lnTo>
                    <a:pt x="822" y="934"/>
                  </a:lnTo>
                  <a:close/>
                  <a:moveTo>
                    <a:pt x="824" y="934"/>
                  </a:moveTo>
                  <a:lnTo>
                    <a:pt x="824" y="934"/>
                  </a:lnTo>
                  <a:lnTo>
                    <a:pt x="823" y="934"/>
                  </a:lnTo>
                  <a:lnTo>
                    <a:pt x="823" y="933"/>
                  </a:lnTo>
                  <a:lnTo>
                    <a:pt x="823" y="933"/>
                  </a:lnTo>
                  <a:lnTo>
                    <a:pt x="824" y="933"/>
                  </a:lnTo>
                  <a:lnTo>
                    <a:pt x="824" y="934"/>
                  </a:lnTo>
                  <a:lnTo>
                    <a:pt x="824" y="934"/>
                  </a:lnTo>
                  <a:close/>
                  <a:moveTo>
                    <a:pt x="832" y="934"/>
                  </a:moveTo>
                  <a:lnTo>
                    <a:pt x="831" y="935"/>
                  </a:lnTo>
                  <a:lnTo>
                    <a:pt x="831" y="935"/>
                  </a:lnTo>
                  <a:lnTo>
                    <a:pt x="830" y="934"/>
                  </a:lnTo>
                  <a:lnTo>
                    <a:pt x="828" y="934"/>
                  </a:lnTo>
                  <a:lnTo>
                    <a:pt x="828" y="934"/>
                  </a:lnTo>
                  <a:lnTo>
                    <a:pt x="828" y="933"/>
                  </a:lnTo>
                  <a:lnTo>
                    <a:pt x="829" y="933"/>
                  </a:lnTo>
                  <a:lnTo>
                    <a:pt x="830" y="932"/>
                  </a:lnTo>
                  <a:lnTo>
                    <a:pt x="832" y="934"/>
                  </a:lnTo>
                  <a:close/>
                  <a:moveTo>
                    <a:pt x="807" y="929"/>
                  </a:moveTo>
                  <a:lnTo>
                    <a:pt x="806" y="929"/>
                  </a:lnTo>
                  <a:lnTo>
                    <a:pt x="805" y="929"/>
                  </a:lnTo>
                  <a:lnTo>
                    <a:pt x="805" y="928"/>
                  </a:lnTo>
                  <a:lnTo>
                    <a:pt x="806" y="928"/>
                  </a:lnTo>
                  <a:lnTo>
                    <a:pt x="807" y="928"/>
                  </a:lnTo>
                  <a:lnTo>
                    <a:pt x="808" y="928"/>
                  </a:lnTo>
                  <a:lnTo>
                    <a:pt x="808" y="928"/>
                  </a:lnTo>
                  <a:lnTo>
                    <a:pt x="807" y="929"/>
                  </a:lnTo>
                  <a:close/>
                  <a:moveTo>
                    <a:pt x="824" y="927"/>
                  </a:moveTo>
                  <a:lnTo>
                    <a:pt x="824" y="928"/>
                  </a:lnTo>
                  <a:lnTo>
                    <a:pt x="824" y="929"/>
                  </a:lnTo>
                  <a:lnTo>
                    <a:pt x="823" y="929"/>
                  </a:lnTo>
                  <a:lnTo>
                    <a:pt x="822" y="928"/>
                  </a:lnTo>
                  <a:lnTo>
                    <a:pt x="822" y="927"/>
                  </a:lnTo>
                  <a:lnTo>
                    <a:pt x="823" y="927"/>
                  </a:lnTo>
                  <a:lnTo>
                    <a:pt x="823" y="927"/>
                  </a:lnTo>
                  <a:lnTo>
                    <a:pt x="824" y="927"/>
                  </a:lnTo>
                  <a:lnTo>
                    <a:pt x="824" y="927"/>
                  </a:lnTo>
                  <a:close/>
                  <a:moveTo>
                    <a:pt x="521" y="928"/>
                  </a:moveTo>
                  <a:lnTo>
                    <a:pt x="520" y="929"/>
                  </a:lnTo>
                  <a:lnTo>
                    <a:pt x="520" y="928"/>
                  </a:lnTo>
                  <a:lnTo>
                    <a:pt x="520" y="927"/>
                  </a:lnTo>
                  <a:lnTo>
                    <a:pt x="520" y="926"/>
                  </a:lnTo>
                  <a:lnTo>
                    <a:pt x="521" y="926"/>
                  </a:lnTo>
                  <a:lnTo>
                    <a:pt x="521" y="926"/>
                  </a:lnTo>
                  <a:lnTo>
                    <a:pt x="521" y="928"/>
                  </a:lnTo>
                  <a:close/>
                  <a:moveTo>
                    <a:pt x="660" y="914"/>
                  </a:moveTo>
                  <a:lnTo>
                    <a:pt x="660" y="914"/>
                  </a:lnTo>
                  <a:lnTo>
                    <a:pt x="659" y="914"/>
                  </a:lnTo>
                  <a:lnTo>
                    <a:pt x="659" y="913"/>
                  </a:lnTo>
                  <a:lnTo>
                    <a:pt x="660" y="913"/>
                  </a:lnTo>
                  <a:lnTo>
                    <a:pt x="660" y="914"/>
                  </a:lnTo>
                  <a:lnTo>
                    <a:pt x="660" y="914"/>
                  </a:lnTo>
                  <a:close/>
                  <a:moveTo>
                    <a:pt x="827" y="913"/>
                  </a:moveTo>
                  <a:lnTo>
                    <a:pt x="826" y="914"/>
                  </a:lnTo>
                  <a:lnTo>
                    <a:pt x="826" y="914"/>
                  </a:lnTo>
                  <a:lnTo>
                    <a:pt x="825" y="914"/>
                  </a:lnTo>
                  <a:lnTo>
                    <a:pt x="825" y="914"/>
                  </a:lnTo>
                  <a:lnTo>
                    <a:pt x="824" y="914"/>
                  </a:lnTo>
                  <a:lnTo>
                    <a:pt x="824" y="913"/>
                  </a:lnTo>
                  <a:lnTo>
                    <a:pt x="825" y="913"/>
                  </a:lnTo>
                  <a:lnTo>
                    <a:pt x="826" y="913"/>
                  </a:lnTo>
                  <a:lnTo>
                    <a:pt x="826" y="913"/>
                  </a:lnTo>
                  <a:lnTo>
                    <a:pt x="827" y="913"/>
                  </a:lnTo>
                  <a:close/>
                  <a:moveTo>
                    <a:pt x="662" y="913"/>
                  </a:moveTo>
                  <a:lnTo>
                    <a:pt x="662" y="913"/>
                  </a:lnTo>
                  <a:lnTo>
                    <a:pt x="662" y="913"/>
                  </a:lnTo>
                  <a:lnTo>
                    <a:pt x="662" y="912"/>
                  </a:lnTo>
                  <a:lnTo>
                    <a:pt x="662" y="912"/>
                  </a:lnTo>
                  <a:lnTo>
                    <a:pt x="663" y="913"/>
                  </a:lnTo>
                  <a:lnTo>
                    <a:pt x="663" y="913"/>
                  </a:lnTo>
                  <a:lnTo>
                    <a:pt x="662" y="913"/>
                  </a:lnTo>
                  <a:close/>
                  <a:moveTo>
                    <a:pt x="661" y="912"/>
                  </a:moveTo>
                  <a:lnTo>
                    <a:pt x="660" y="913"/>
                  </a:lnTo>
                  <a:lnTo>
                    <a:pt x="659" y="912"/>
                  </a:lnTo>
                  <a:lnTo>
                    <a:pt x="659" y="912"/>
                  </a:lnTo>
                  <a:lnTo>
                    <a:pt x="660" y="912"/>
                  </a:lnTo>
                  <a:lnTo>
                    <a:pt x="660" y="912"/>
                  </a:lnTo>
                  <a:lnTo>
                    <a:pt x="661" y="912"/>
                  </a:lnTo>
                  <a:close/>
                  <a:moveTo>
                    <a:pt x="812" y="909"/>
                  </a:moveTo>
                  <a:lnTo>
                    <a:pt x="812" y="910"/>
                  </a:lnTo>
                  <a:lnTo>
                    <a:pt x="812" y="910"/>
                  </a:lnTo>
                  <a:lnTo>
                    <a:pt x="812" y="909"/>
                  </a:lnTo>
                  <a:lnTo>
                    <a:pt x="812" y="909"/>
                  </a:lnTo>
                  <a:lnTo>
                    <a:pt x="812" y="909"/>
                  </a:lnTo>
                  <a:lnTo>
                    <a:pt x="812" y="909"/>
                  </a:lnTo>
                  <a:lnTo>
                    <a:pt x="812" y="909"/>
                  </a:lnTo>
                  <a:close/>
                  <a:moveTo>
                    <a:pt x="811" y="909"/>
                  </a:moveTo>
                  <a:lnTo>
                    <a:pt x="810" y="909"/>
                  </a:lnTo>
                  <a:lnTo>
                    <a:pt x="810" y="908"/>
                  </a:lnTo>
                  <a:lnTo>
                    <a:pt x="810" y="908"/>
                  </a:lnTo>
                  <a:lnTo>
                    <a:pt x="810" y="908"/>
                  </a:lnTo>
                  <a:lnTo>
                    <a:pt x="811" y="908"/>
                  </a:lnTo>
                  <a:lnTo>
                    <a:pt x="811" y="908"/>
                  </a:lnTo>
                  <a:lnTo>
                    <a:pt x="811" y="909"/>
                  </a:lnTo>
                  <a:close/>
                  <a:moveTo>
                    <a:pt x="763" y="909"/>
                  </a:moveTo>
                  <a:lnTo>
                    <a:pt x="765" y="909"/>
                  </a:lnTo>
                  <a:lnTo>
                    <a:pt x="765" y="910"/>
                  </a:lnTo>
                  <a:lnTo>
                    <a:pt x="766" y="911"/>
                  </a:lnTo>
                  <a:lnTo>
                    <a:pt x="766" y="912"/>
                  </a:lnTo>
                  <a:lnTo>
                    <a:pt x="764" y="915"/>
                  </a:lnTo>
                  <a:lnTo>
                    <a:pt x="763" y="915"/>
                  </a:lnTo>
                  <a:lnTo>
                    <a:pt x="761" y="915"/>
                  </a:lnTo>
                  <a:lnTo>
                    <a:pt x="759" y="914"/>
                  </a:lnTo>
                  <a:lnTo>
                    <a:pt x="759" y="914"/>
                  </a:lnTo>
                  <a:lnTo>
                    <a:pt x="757" y="912"/>
                  </a:lnTo>
                  <a:lnTo>
                    <a:pt x="757" y="911"/>
                  </a:lnTo>
                  <a:lnTo>
                    <a:pt x="757" y="910"/>
                  </a:lnTo>
                  <a:lnTo>
                    <a:pt x="758" y="909"/>
                  </a:lnTo>
                  <a:lnTo>
                    <a:pt x="760" y="909"/>
                  </a:lnTo>
                  <a:lnTo>
                    <a:pt x="761" y="908"/>
                  </a:lnTo>
                  <a:lnTo>
                    <a:pt x="762" y="907"/>
                  </a:lnTo>
                  <a:lnTo>
                    <a:pt x="763" y="909"/>
                  </a:lnTo>
                  <a:close/>
                  <a:moveTo>
                    <a:pt x="811" y="906"/>
                  </a:moveTo>
                  <a:lnTo>
                    <a:pt x="811" y="907"/>
                  </a:lnTo>
                  <a:lnTo>
                    <a:pt x="809" y="908"/>
                  </a:lnTo>
                  <a:lnTo>
                    <a:pt x="808" y="909"/>
                  </a:lnTo>
                  <a:lnTo>
                    <a:pt x="806" y="909"/>
                  </a:lnTo>
                  <a:lnTo>
                    <a:pt x="805" y="908"/>
                  </a:lnTo>
                  <a:lnTo>
                    <a:pt x="805" y="907"/>
                  </a:lnTo>
                  <a:lnTo>
                    <a:pt x="806" y="906"/>
                  </a:lnTo>
                  <a:lnTo>
                    <a:pt x="807" y="907"/>
                  </a:lnTo>
                  <a:lnTo>
                    <a:pt x="807" y="907"/>
                  </a:lnTo>
                  <a:lnTo>
                    <a:pt x="808" y="905"/>
                  </a:lnTo>
                  <a:lnTo>
                    <a:pt x="810" y="905"/>
                  </a:lnTo>
                  <a:lnTo>
                    <a:pt x="811" y="906"/>
                  </a:lnTo>
                  <a:close/>
                  <a:moveTo>
                    <a:pt x="813" y="904"/>
                  </a:moveTo>
                  <a:lnTo>
                    <a:pt x="814" y="905"/>
                  </a:lnTo>
                  <a:lnTo>
                    <a:pt x="816" y="905"/>
                  </a:lnTo>
                  <a:lnTo>
                    <a:pt x="817" y="906"/>
                  </a:lnTo>
                  <a:lnTo>
                    <a:pt x="819" y="904"/>
                  </a:lnTo>
                  <a:lnTo>
                    <a:pt x="820" y="905"/>
                  </a:lnTo>
                  <a:lnTo>
                    <a:pt x="821" y="905"/>
                  </a:lnTo>
                  <a:lnTo>
                    <a:pt x="823" y="907"/>
                  </a:lnTo>
                  <a:lnTo>
                    <a:pt x="822" y="908"/>
                  </a:lnTo>
                  <a:lnTo>
                    <a:pt x="823" y="908"/>
                  </a:lnTo>
                  <a:lnTo>
                    <a:pt x="823" y="910"/>
                  </a:lnTo>
                  <a:lnTo>
                    <a:pt x="824" y="911"/>
                  </a:lnTo>
                  <a:lnTo>
                    <a:pt x="824" y="912"/>
                  </a:lnTo>
                  <a:lnTo>
                    <a:pt x="823" y="913"/>
                  </a:lnTo>
                  <a:lnTo>
                    <a:pt x="822" y="912"/>
                  </a:lnTo>
                  <a:lnTo>
                    <a:pt x="820" y="912"/>
                  </a:lnTo>
                  <a:lnTo>
                    <a:pt x="819" y="910"/>
                  </a:lnTo>
                  <a:lnTo>
                    <a:pt x="818" y="910"/>
                  </a:lnTo>
                  <a:lnTo>
                    <a:pt x="818" y="910"/>
                  </a:lnTo>
                  <a:lnTo>
                    <a:pt x="819" y="911"/>
                  </a:lnTo>
                  <a:lnTo>
                    <a:pt x="819" y="912"/>
                  </a:lnTo>
                  <a:lnTo>
                    <a:pt x="819" y="914"/>
                  </a:lnTo>
                  <a:lnTo>
                    <a:pt x="817" y="915"/>
                  </a:lnTo>
                  <a:lnTo>
                    <a:pt x="817" y="915"/>
                  </a:lnTo>
                  <a:lnTo>
                    <a:pt x="816" y="916"/>
                  </a:lnTo>
                  <a:lnTo>
                    <a:pt x="814" y="916"/>
                  </a:lnTo>
                  <a:lnTo>
                    <a:pt x="812" y="914"/>
                  </a:lnTo>
                  <a:lnTo>
                    <a:pt x="812" y="913"/>
                  </a:lnTo>
                  <a:lnTo>
                    <a:pt x="814" y="912"/>
                  </a:lnTo>
                  <a:lnTo>
                    <a:pt x="814" y="911"/>
                  </a:lnTo>
                  <a:lnTo>
                    <a:pt x="814" y="911"/>
                  </a:lnTo>
                  <a:lnTo>
                    <a:pt x="813" y="912"/>
                  </a:lnTo>
                  <a:lnTo>
                    <a:pt x="812" y="913"/>
                  </a:lnTo>
                  <a:lnTo>
                    <a:pt x="811" y="911"/>
                  </a:lnTo>
                  <a:lnTo>
                    <a:pt x="812" y="910"/>
                  </a:lnTo>
                  <a:lnTo>
                    <a:pt x="813" y="910"/>
                  </a:lnTo>
                  <a:lnTo>
                    <a:pt x="813" y="909"/>
                  </a:lnTo>
                  <a:lnTo>
                    <a:pt x="812" y="907"/>
                  </a:lnTo>
                  <a:lnTo>
                    <a:pt x="814" y="907"/>
                  </a:lnTo>
                  <a:lnTo>
                    <a:pt x="813" y="906"/>
                  </a:lnTo>
                  <a:lnTo>
                    <a:pt x="812" y="906"/>
                  </a:lnTo>
                  <a:lnTo>
                    <a:pt x="811" y="906"/>
                  </a:lnTo>
                  <a:lnTo>
                    <a:pt x="811" y="905"/>
                  </a:lnTo>
                  <a:lnTo>
                    <a:pt x="813" y="905"/>
                  </a:lnTo>
                  <a:lnTo>
                    <a:pt x="813" y="904"/>
                  </a:lnTo>
                  <a:close/>
                  <a:moveTo>
                    <a:pt x="701" y="905"/>
                  </a:moveTo>
                  <a:lnTo>
                    <a:pt x="700" y="905"/>
                  </a:lnTo>
                  <a:lnTo>
                    <a:pt x="699" y="905"/>
                  </a:lnTo>
                  <a:lnTo>
                    <a:pt x="699" y="904"/>
                  </a:lnTo>
                  <a:lnTo>
                    <a:pt x="700" y="904"/>
                  </a:lnTo>
                  <a:lnTo>
                    <a:pt x="700" y="903"/>
                  </a:lnTo>
                  <a:lnTo>
                    <a:pt x="701" y="903"/>
                  </a:lnTo>
                  <a:lnTo>
                    <a:pt x="701" y="903"/>
                  </a:lnTo>
                  <a:lnTo>
                    <a:pt x="701" y="904"/>
                  </a:lnTo>
                  <a:lnTo>
                    <a:pt x="701" y="905"/>
                  </a:lnTo>
                  <a:close/>
                  <a:moveTo>
                    <a:pt x="731" y="904"/>
                  </a:moveTo>
                  <a:lnTo>
                    <a:pt x="730" y="904"/>
                  </a:lnTo>
                  <a:lnTo>
                    <a:pt x="730" y="904"/>
                  </a:lnTo>
                  <a:lnTo>
                    <a:pt x="730" y="903"/>
                  </a:lnTo>
                  <a:lnTo>
                    <a:pt x="730" y="903"/>
                  </a:lnTo>
                  <a:lnTo>
                    <a:pt x="730" y="903"/>
                  </a:lnTo>
                  <a:lnTo>
                    <a:pt x="731" y="903"/>
                  </a:lnTo>
                  <a:lnTo>
                    <a:pt x="731" y="903"/>
                  </a:lnTo>
                  <a:lnTo>
                    <a:pt x="731" y="904"/>
                  </a:lnTo>
                  <a:close/>
                  <a:moveTo>
                    <a:pt x="732" y="903"/>
                  </a:moveTo>
                  <a:lnTo>
                    <a:pt x="732" y="903"/>
                  </a:lnTo>
                  <a:lnTo>
                    <a:pt x="731" y="903"/>
                  </a:lnTo>
                  <a:lnTo>
                    <a:pt x="731" y="902"/>
                  </a:lnTo>
                  <a:lnTo>
                    <a:pt x="731" y="902"/>
                  </a:lnTo>
                  <a:lnTo>
                    <a:pt x="732" y="902"/>
                  </a:lnTo>
                  <a:lnTo>
                    <a:pt x="732" y="902"/>
                  </a:lnTo>
                  <a:lnTo>
                    <a:pt x="732" y="903"/>
                  </a:lnTo>
                  <a:close/>
                  <a:moveTo>
                    <a:pt x="809" y="899"/>
                  </a:moveTo>
                  <a:lnTo>
                    <a:pt x="808" y="899"/>
                  </a:lnTo>
                  <a:lnTo>
                    <a:pt x="808" y="899"/>
                  </a:lnTo>
                  <a:lnTo>
                    <a:pt x="808" y="898"/>
                  </a:lnTo>
                  <a:lnTo>
                    <a:pt x="808" y="898"/>
                  </a:lnTo>
                  <a:lnTo>
                    <a:pt x="810" y="898"/>
                  </a:lnTo>
                  <a:lnTo>
                    <a:pt x="811" y="898"/>
                  </a:lnTo>
                  <a:lnTo>
                    <a:pt x="809" y="899"/>
                  </a:lnTo>
                  <a:close/>
                  <a:moveTo>
                    <a:pt x="734" y="900"/>
                  </a:moveTo>
                  <a:lnTo>
                    <a:pt x="733" y="900"/>
                  </a:lnTo>
                  <a:lnTo>
                    <a:pt x="733" y="899"/>
                  </a:lnTo>
                  <a:lnTo>
                    <a:pt x="733" y="898"/>
                  </a:lnTo>
                  <a:lnTo>
                    <a:pt x="733" y="898"/>
                  </a:lnTo>
                  <a:lnTo>
                    <a:pt x="734" y="898"/>
                  </a:lnTo>
                  <a:lnTo>
                    <a:pt x="734" y="898"/>
                  </a:lnTo>
                  <a:lnTo>
                    <a:pt x="734" y="899"/>
                  </a:lnTo>
                  <a:lnTo>
                    <a:pt x="734" y="900"/>
                  </a:lnTo>
                  <a:close/>
                  <a:moveTo>
                    <a:pt x="745" y="898"/>
                  </a:moveTo>
                  <a:lnTo>
                    <a:pt x="744" y="898"/>
                  </a:lnTo>
                  <a:lnTo>
                    <a:pt x="744" y="898"/>
                  </a:lnTo>
                  <a:lnTo>
                    <a:pt x="744" y="898"/>
                  </a:lnTo>
                  <a:lnTo>
                    <a:pt x="744" y="897"/>
                  </a:lnTo>
                  <a:lnTo>
                    <a:pt x="745" y="897"/>
                  </a:lnTo>
                  <a:lnTo>
                    <a:pt x="745" y="898"/>
                  </a:lnTo>
                  <a:lnTo>
                    <a:pt x="745" y="898"/>
                  </a:lnTo>
                  <a:close/>
                  <a:moveTo>
                    <a:pt x="446" y="896"/>
                  </a:moveTo>
                  <a:lnTo>
                    <a:pt x="446" y="896"/>
                  </a:lnTo>
                  <a:lnTo>
                    <a:pt x="446" y="896"/>
                  </a:lnTo>
                  <a:lnTo>
                    <a:pt x="445" y="896"/>
                  </a:lnTo>
                  <a:lnTo>
                    <a:pt x="446" y="896"/>
                  </a:lnTo>
                  <a:lnTo>
                    <a:pt x="446" y="896"/>
                  </a:lnTo>
                  <a:close/>
                  <a:moveTo>
                    <a:pt x="735" y="897"/>
                  </a:moveTo>
                  <a:lnTo>
                    <a:pt x="735" y="897"/>
                  </a:lnTo>
                  <a:lnTo>
                    <a:pt x="734" y="897"/>
                  </a:lnTo>
                  <a:lnTo>
                    <a:pt x="734" y="897"/>
                  </a:lnTo>
                  <a:lnTo>
                    <a:pt x="734" y="897"/>
                  </a:lnTo>
                  <a:lnTo>
                    <a:pt x="734" y="896"/>
                  </a:lnTo>
                  <a:lnTo>
                    <a:pt x="735" y="896"/>
                  </a:lnTo>
                  <a:lnTo>
                    <a:pt x="735" y="896"/>
                  </a:lnTo>
                  <a:lnTo>
                    <a:pt x="735" y="897"/>
                  </a:lnTo>
                  <a:close/>
                  <a:moveTo>
                    <a:pt x="803" y="897"/>
                  </a:moveTo>
                  <a:lnTo>
                    <a:pt x="803" y="897"/>
                  </a:lnTo>
                  <a:lnTo>
                    <a:pt x="802" y="897"/>
                  </a:lnTo>
                  <a:lnTo>
                    <a:pt x="802" y="896"/>
                  </a:lnTo>
                  <a:lnTo>
                    <a:pt x="803" y="896"/>
                  </a:lnTo>
                  <a:lnTo>
                    <a:pt x="804" y="896"/>
                  </a:lnTo>
                  <a:lnTo>
                    <a:pt x="804" y="896"/>
                  </a:lnTo>
                  <a:lnTo>
                    <a:pt x="804" y="897"/>
                  </a:lnTo>
                  <a:lnTo>
                    <a:pt x="804" y="897"/>
                  </a:lnTo>
                  <a:lnTo>
                    <a:pt x="803" y="897"/>
                  </a:lnTo>
                  <a:close/>
                  <a:moveTo>
                    <a:pt x="749" y="898"/>
                  </a:moveTo>
                  <a:lnTo>
                    <a:pt x="749" y="899"/>
                  </a:lnTo>
                  <a:lnTo>
                    <a:pt x="748" y="898"/>
                  </a:lnTo>
                  <a:lnTo>
                    <a:pt x="748" y="898"/>
                  </a:lnTo>
                  <a:lnTo>
                    <a:pt x="748" y="897"/>
                  </a:lnTo>
                  <a:lnTo>
                    <a:pt x="748" y="897"/>
                  </a:lnTo>
                  <a:lnTo>
                    <a:pt x="748" y="896"/>
                  </a:lnTo>
                  <a:lnTo>
                    <a:pt x="749" y="896"/>
                  </a:lnTo>
                  <a:lnTo>
                    <a:pt x="749" y="898"/>
                  </a:lnTo>
                  <a:close/>
                  <a:moveTo>
                    <a:pt x="606" y="897"/>
                  </a:moveTo>
                  <a:lnTo>
                    <a:pt x="605" y="897"/>
                  </a:lnTo>
                  <a:lnTo>
                    <a:pt x="605" y="897"/>
                  </a:lnTo>
                  <a:lnTo>
                    <a:pt x="605" y="896"/>
                  </a:lnTo>
                  <a:lnTo>
                    <a:pt x="605" y="895"/>
                  </a:lnTo>
                  <a:lnTo>
                    <a:pt x="606" y="895"/>
                  </a:lnTo>
                  <a:lnTo>
                    <a:pt x="606" y="896"/>
                  </a:lnTo>
                  <a:lnTo>
                    <a:pt x="606" y="897"/>
                  </a:lnTo>
                  <a:close/>
                  <a:moveTo>
                    <a:pt x="809" y="897"/>
                  </a:moveTo>
                  <a:lnTo>
                    <a:pt x="807" y="898"/>
                  </a:lnTo>
                  <a:lnTo>
                    <a:pt x="806" y="898"/>
                  </a:lnTo>
                  <a:lnTo>
                    <a:pt x="805" y="897"/>
                  </a:lnTo>
                  <a:lnTo>
                    <a:pt x="807" y="895"/>
                  </a:lnTo>
                  <a:lnTo>
                    <a:pt x="809" y="896"/>
                  </a:lnTo>
                  <a:lnTo>
                    <a:pt x="809" y="897"/>
                  </a:lnTo>
                  <a:close/>
                  <a:moveTo>
                    <a:pt x="445" y="895"/>
                  </a:moveTo>
                  <a:lnTo>
                    <a:pt x="445" y="895"/>
                  </a:lnTo>
                  <a:lnTo>
                    <a:pt x="445" y="895"/>
                  </a:lnTo>
                  <a:lnTo>
                    <a:pt x="445" y="895"/>
                  </a:lnTo>
                  <a:lnTo>
                    <a:pt x="445" y="894"/>
                  </a:lnTo>
                  <a:lnTo>
                    <a:pt x="445" y="895"/>
                  </a:lnTo>
                  <a:close/>
                  <a:moveTo>
                    <a:pt x="733" y="894"/>
                  </a:moveTo>
                  <a:lnTo>
                    <a:pt x="734" y="896"/>
                  </a:lnTo>
                  <a:lnTo>
                    <a:pt x="733" y="896"/>
                  </a:lnTo>
                  <a:lnTo>
                    <a:pt x="732" y="895"/>
                  </a:lnTo>
                  <a:lnTo>
                    <a:pt x="732" y="896"/>
                  </a:lnTo>
                  <a:lnTo>
                    <a:pt x="731" y="896"/>
                  </a:lnTo>
                  <a:lnTo>
                    <a:pt x="731" y="896"/>
                  </a:lnTo>
                  <a:lnTo>
                    <a:pt x="731" y="895"/>
                  </a:lnTo>
                  <a:lnTo>
                    <a:pt x="732" y="894"/>
                  </a:lnTo>
                  <a:lnTo>
                    <a:pt x="733" y="894"/>
                  </a:lnTo>
                  <a:close/>
                  <a:moveTo>
                    <a:pt x="809" y="895"/>
                  </a:moveTo>
                  <a:lnTo>
                    <a:pt x="808" y="895"/>
                  </a:lnTo>
                  <a:lnTo>
                    <a:pt x="808" y="895"/>
                  </a:lnTo>
                  <a:lnTo>
                    <a:pt x="808" y="894"/>
                  </a:lnTo>
                  <a:lnTo>
                    <a:pt x="808" y="894"/>
                  </a:lnTo>
                  <a:lnTo>
                    <a:pt x="809" y="894"/>
                  </a:lnTo>
                  <a:lnTo>
                    <a:pt x="809" y="894"/>
                  </a:lnTo>
                  <a:lnTo>
                    <a:pt x="809" y="895"/>
                  </a:lnTo>
                  <a:close/>
                  <a:moveTo>
                    <a:pt x="747" y="895"/>
                  </a:moveTo>
                  <a:lnTo>
                    <a:pt x="747" y="895"/>
                  </a:lnTo>
                  <a:lnTo>
                    <a:pt x="746" y="895"/>
                  </a:lnTo>
                  <a:lnTo>
                    <a:pt x="746" y="894"/>
                  </a:lnTo>
                  <a:lnTo>
                    <a:pt x="747" y="893"/>
                  </a:lnTo>
                  <a:lnTo>
                    <a:pt x="747" y="894"/>
                  </a:lnTo>
                  <a:lnTo>
                    <a:pt x="747" y="895"/>
                  </a:lnTo>
                  <a:close/>
                  <a:moveTo>
                    <a:pt x="756" y="896"/>
                  </a:moveTo>
                  <a:lnTo>
                    <a:pt x="756" y="897"/>
                  </a:lnTo>
                  <a:lnTo>
                    <a:pt x="756" y="898"/>
                  </a:lnTo>
                  <a:lnTo>
                    <a:pt x="755" y="898"/>
                  </a:lnTo>
                  <a:lnTo>
                    <a:pt x="753" y="896"/>
                  </a:lnTo>
                  <a:lnTo>
                    <a:pt x="753" y="897"/>
                  </a:lnTo>
                  <a:lnTo>
                    <a:pt x="754" y="898"/>
                  </a:lnTo>
                  <a:lnTo>
                    <a:pt x="753" y="898"/>
                  </a:lnTo>
                  <a:lnTo>
                    <a:pt x="752" y="897"/>
                  </a:lnTo>
                  <a:lnTo>
                    <a:pt x="751" y="896"/>
                  </a:lnTo>
                  <a:lnTo>
                    <a:pt x="752" y="895"/>
                  </a:lnTo>
                  <a:lnTo>
                    <a:pt x="753" y="895"/>
                  </a:lnTo>
                  <a:lnTo>
                    <a:pt x="754" y="896"/>
                  </a:lnTo>
                  <a:lnTo>
                    <a:pt x="754" y="896"/>
                  </a:lnTo>
                  <a:lnTo>
                    <a:pt x="754" y="894"/>
                  </a:lnTo>
                  <a:lnTo>
                    <a:pt x="753" y="894"/>
                  </a:lnTo>
                  <a:lnTo>
                    <a:pt x="753" y="894"/>
                  </a:lnTo>
                  <a:lnTo>
                    <a:pt x="754" y="893"/>
                  </a:lnTo>
                  <a:lnTo>
                    <a:pt x="756" y="893"/>
                  </a:lnTo>
                  <a:lnTo>
                    <a:pt x="755" y="895"/>
                  </a:lnTo>
                  <a:lnTo>
                    <a:pt x="756" y="896"/>
                  </a:lnTo>
                  <a:close/>
                  <a:moveTo>
                    <a:pt x="804" y="895"/>
                  </a:moveTo>
                  <a:lnTo>
                    <a:pt x="803" y="895"/>
                  </a:lnTo>
                  <a:lnTo>
                    <a:pt x="802" y="895"/>
                  </a:lnTo>
                  <a:lnTo>
                    <a:pt x="802" y="894"/>
                  </a:lnTo>
                  <a:lnTo>
                    <a:pt x="803" y="893"/>
                  </a:lnTo>
                  <a:lnTo>
                    <a:pt x="805" y="893"/>
                  </a:lnTo>
                  <a:lnTo>
                    <a:pt x="805" y="893"/>
                  </a:lnTo>
                  <a:lnTo>
                    <a:pt x="806" y="893"/>
                  </a:lnTo>
                  <a:lnTo>
                    <a:pt x="806" y="894"/>
                  </a:lnTo>
                  <a:lnTo>
                    <a:pt x="805" y="895"/>
                  </a:lnTo>
                  <a:lnTo>
                    <a:pt x="804" y="895"/>
                  </a:lnTo>
                  <a:close/>
                  <a:moveTo>
                    <a:pt x="737" y="893"/>
                  </a:moveTo>
                  <a:lnTo>
                    <a:pt x="737" y="893"/>
                  </a:lnTo>
                  <a:lnTo>
                    <a:pt x="738" y="893"/>
                  </a:lnTo>
                  <a:lnTo>
                    <a:pt x="738" y="893"/>
                  </a:lnTo>
                  <a:lnTo>
                    <a:pt x="738" y="893"/>
                  </a:lnTo>
                  <a:lnTo>
                    <a:pt x="737" y="893"/>
                  </a:lnTo>
                  <a:lnTo>
                    <a:pt x="736" y="893"/>
                  </a:lnTo>
                  <a:lnTo>
                    <a:pt x="736" y="893"/>
                  </a:lnTo>
                  <a:lnTo>
                    <a:pt x="737" y="893"/>
                  </a:lnTo>
                  <a:close/>
                  <a:moveTo>
                    <a:pt x="596" y="894"/>
                  </a:moveTo>
                  <a:lnTo>
                    <a:pt x="595" y="895"/>
                  </a:lnTo>
                  <a:lnTo>
                    <a:pt x="595" y="895"/>
                  </a:lnTo>
                  <a:lnTo>
                    <a:pt x="595" y="893"/>
                  </a:lnTo>
                  <a:lnTo>
                    <a:pt x="595" y="893"/>
                  </a:lnTo>
                  <a:lnTo>
                    <a:pt x="595" y="893"/>
                  </a:lnTo>
                  <a:lnTo>
                    <a:pt x="596" y="893"/>
                  </a:lnTo>
                  <a:lnTo>
                    <a:pt x="596" y="894"/>
                  </a:lnTo>
                  <a:close/>
                  <a:moveTo>
                    <a:pt x="736" y="894"/>
                  </a:moveTo>
                  <a:lnTo>
                    <a:pt x="736" y="894"/>
                  </a:lnTo>
                  <a:lnTo>
                    <a:pt x="735" y="894"/>
                  </a:lnTo>
                  <a:lnTo>
                    <a:pt x="735" y="893"/>
                  </a:lnTo>
                  <a:lnTo>
                    <a:pt x="735" y="893"/>
                  </a:lnTo>
                  <a:lnTo>
                    <a:pt x="735" y="893"/>
                  </a:lnTo>
                  <a:lnTo>
                    <a:pt x="735" y="893"/>
                  </a:lnTo>
                  <a:lnTo>
                    <a:pt x="736" y="893"/>
                  </a:lnTo>
                  <a:lnTo>
                    <a:pt x="736" y="894"/>
                  </a:lnTo>
                  <a:close/>
                  <a:moveTo>
                    <a:pt x="739" y="892"/>
                  </a:moveTo>
                  <a:lnTo>
                    <a:pt x="739" y="893"/>
                  </a:lnTo>
                  <a:lnTo>
                    <a:pt x="738" y="893"/>
                  </a:lnTo>
                  <a:lnTo>
                    <a:pt x="738" y="893"/>
                  </a:lnTo>
                  <a:lnTo>
                    <a:pt x="737" y="892"/>
                  </a:lnTo>
                  <a:lnTo>
                    <a:pt x="738" y="892"/>
                  </a:lnTo>
                  <a:lnTo>
                    <a:pt x="738" y="892"/>
                  </a:lnTo>
                  <a:lnTo>
                    <a:pt x="739" y="892"/>
                  </a:lnTo>
                  <a:close/>
                  <a:moveTo>
                    <a:pt x="730" y="893"/>
                  </a:moveTo>
                  <a:lnTo>
                    <a:pt x="730" y="893"/>
                  </a:lnTo>
                  <a:lnTo>
                    <a:pt x="730" y="892"/>
                  </a:lnTo>
                  <a:lnTo>
                    <a:pt x="730" y="891"/>
                  </a:lnTo>
                  <a:lnTo>
                    <a:pt x="730" y="891"/>
                  </a:lnTo>
                  <a:lnTo>
                    <a:pt x="731" y="891"/>
                  </a:lnTo>
                  <a:lnTo>
                    <a:pt x="731" y="891"/>
                  </a:lnTo>
                  <a:lnTo>
                    <a:pt x="731" y="892"/>
                  </a:lnTo>
                  <a:lnTo>
                    <a:pt x="731" y="892"/>
                  </a:lnTo>
                  <a:lnTo>
                    <a:pt x="730" y="893"/>
                  </a:lnTo>
                  <a:close/>
                  <a:moveTo>
                    <a:pt x="739" y="891"/>
                  </a:moveTo>
                  <a:lnTo>
                    <a:pt x="739" y="892"/>
                  </a:lnTo>
                  <a:lnTo>
                    <a:pt x="739" y="892"/>
                  </a:lnTo>
                  <a:lnTo>
                    <a:pt x="738" y="891"/>
                  </a:lnTo>
                  <a:lnTo>
                    <a:pt x="738" y="891"/>
                  </a:lnTo>
                  <a:lnTo>
                    <a:pt x="739" y="891"/>
                  </a:lnTo>
                  <a:lnTo>
                    <a:pt x="739" y="891"/>
                  </a:lnTo>
                  <a:close/>
                  <a:moveTo>
                    <a:pt x="806" y="892"/>
                  </a:moveTo>
                  <a:lnTo>
                    <a:pt x="806" y="892"/>
                  </a:lnTo>
                  <a:lnTo>
                    <a:pt x="805" y="891"/>
                  </a:lnTo>
                  <a:lnTo>
                    <a:pt x="805" y="891"/>
                  </a:lnTo>
                  <a:lnTo>
                    <a:pt x="806" y="891"/>
                  </a:lnTo>
                  <a:lnTo>
                    <a:pt x="806" y="891"/>
                  </a:lnTo>
                  <a:lnTo>
                    <a:pt x="806" y="891"/>
                  </a:lnTo>
                  <a:lnTo>
                    <a:pt x="806" y="891"/>
                  </a:lnTo>
                  <a:lnTo>
                    <a:pt x="806" y="892"/>
                  </a:lnTo>
                  <a:close/>
                  <a:moveTo>
                    <a:pt x="808" y="890"/>
                  </a:moveTo>
                  <a:lnTo>
                    <a:pt x="807" y="891"/>
                  </a:lnTo>
                  <a:lnTo>
                    <a:pt x="807" y="891"/>
                  </a:lnTo>
                  <a:lnTo>
                    <a:pt x="807" y="890"/>
                  </a:lnTo>
                  <a:lnTo>
                    <a:pt x="807" y="890"/>
                  </a:lnTo>
                  <a:lnTo>
                    <a:pt x="807" y="890"/>
                  </a:lnTo>
                  <a:lnTo>
                    <a:pt x="808" y="890"/>
                  </a:lnTo>
                  <a:close/>
                  <a:moveTo>
                    <a:pt x="740" y="892"/>
                  </a:moveTo>
                  <a:lnTo>
                    <a:pt x="740" y="892"/>
                  </a:lnTo>
                  <a:lnTo>
                    <a:pt x="740" y="891"/>
                  </a:lnTo>
                  <a:lnTo>
                    <a:pt x="740" y="890"/>
                  </a:lnTo>
                  <a:lnTo>
                    <a:pt x="739" y="890"/>
                  </a:lnTo>
                  <a:lnTo>
                    <a:pt x="739" y="890"/>
                  </a:lnTo>
                  <a:lnTo>
                    <a:pt x="740" y="890"/>
                  </a:lnTo>
                  <a:lnTo>
                    <a:pt x="741" y="890"/>
                  </a:lnTo>
                  <a:lnTo>
                    <a:pt x="741" y="891"/>
                  </a:lnTo>
                  <a:lnTo>
                    <a:pt x="740" y="892"/>
                  </a:lnTo>
                  <a:close/>
                  <a:moveTo>
                    <a:pt x="806" y="890"/>
                  </a:moveTo>
                  <a:lnTo>
                    <a:pt x="806" y="890"/>
                  </a:lnTo>
                  <a:lnTo>
                    <a:pt x="805" y="890"/>
                  </a:lnTo>
                  <a:lnTo>
                    <a:pt x="805" y="889"/>
                  </a:lnTo>
                  <a:lnTo>
                    <a:pt x="806" y="889"/>
                  </a:lnTo>
                  <a:lnTo>
                    <a:pt x="806" y="889"/>
                  </a:lnTo>
                  <a:lnTo>
                    <a:pt x="806" y="889"/>
                  </a:lnTo>
                  <a:lnTo>
                    <a:pt x="806" y="890"/>
                  </a:lnTo>
                  <a:close/>
                  <a:moveTo>
                    <a:pt x="439" y="889"/>
                  </a:moveTo>
                  <a:lnTo>
                    <a:pt x="438" y="889"/>
                  </a:lnTo>
                  <a:lnTo>
                    <a:pt x="437" y="889"/>
                  </a:lnTo>
                  <a:lnTo>
                    <a:pt x="438" y="888"/>
                  </a:lnTo>
                  <a:lnTo>
                    <a:pt x="439" y="888"/>
                  </a:lnTo>
                  <a:lnTo>
                    <a:pt x="439" y="889"/>
                  </a:lnTo>
                  <a:close/>
                  <a:moveTo>
                    <a:pt x="744" y="888"/>
                  </a:moveTo>
                  <a:lnTo>
                    <a:pt x="744" y="888"/>
                  </a:lnTo>
                  <a:lnTo>
                    <a:pt x="744" y="888"/>
                  </a:lnTo>
                  <a:lnTo>
                    <a:pt x="744" y="888"/>
                  </a:lnTo>
                  <a:lnTo>
                    <a:pt x="744" y="887"/>
                  </a:lnTo>
                  <a:lnTo>
                    <a:pt x="744" y="888"/>
                  </a:lnTo>
                  <a:close/>
                  <a:moveTo>
                    <a:pt x="438" y="888"/>
                  </a:moveTo>
                  <a:lnTo>
                    <a:pt x="438" y="888"/>
                  </a:lnTo>
                  <a:lnTo>
                    <a:pt x="437" y="888"/>
                  </a:lnTo>
                  <a:lnTo>
                    <a:pt x="436" y="888"/>
                  </a:lnTo>
                  <a:lnTo>
                    <a:pt x="437" y="887"/>
                  </a:lnTo>
                  <a:lnTo>
                    <a:pt x="438" y="887"/>
                  </a:lnTo>
                  <a:lnTo>
                    <a:pt x="438" y="888"/>
                  </a:lnTo>
                  <a:close/>
                  <a:moveTo>
                    <a:pt x="439" y="888"/>
                  </a:moveTo>
                  <a:lnTo>
                    <a:pt x="439" y="888"/>
                  </a:lnTo>
                  <a:lnTo>
                    <a:pt x="438" y="888"/>
                  </a:lnTo>
                  <a:lnTo>
                    <a:pt x="439" y="887"/>
                  </a:lnTo>
                  <a:lnTo>
                    <a:pt x="439" y="887"/>
                  </a:lnTo>
                  <a:lnTo>
                    <a:pt x="439" y="888"/>
                  </a:lnTo>
                  <a:close/>
                  <a:moveTo>
                    <a:pt x="743" y="888"/>
                  </a:moveTo>
                  <a:lnTo>
                    <a:pt x="742" y="889"/>
                  </a:lnTo>
                  <a:lnTo>
                    <a:pt x="742" y="889"/>
                  </a:lnTo>
                  <a:lnTo>
                    <a:pt x="742" y="889"/>
                  </a:lnTo>
                  <a:lnTo>
                    <a:pt x="742" y="888"/>
                  </a:lnTo>
                  <a:lnTo>
                    <a:pt x="742" y="887"/>
                  </a:lnTo>
                  <a:lnTo>
                    <a:pt x="743" y="887"/>
                  </a:lnTo>
                  <a:lnTo>
                    <a:pt x="744" y="887"/>
                  </a:lnTo>
                  <a:lnTo>
                    <a:pt x="743" y="888"/>
                  </a:lnTo>
                  <a:close/>
                  <a:moveTo>
                    <a:pt x="746" y="888"/>
                  </a:moveTo>
                  <a:lnTo>
                    <a:pt x="746" y="888"/>
                  </a:lnTo>
                  <a:lnTo>
                    <a:pt x="745" y="888"/>
                  </a:lnTo>
                  <a:lnTo>
                    <a:pt x="745" y="888"/>
                  </a:lnTo>
                  <a:lnTo>
                    <a:pt x="745" y="887"/>
                  </a:lnTo>
                  <a:lnTo>
                    <a:pt x="745" y="887"/>
                  </a:lnTo>
                  <a:lnTo>
                    <a:pt x="746" y="888"/>
                  </a:lnTo>
                  <a:close/>
                  <a:moveTo>
                    <a:pt x="747" y="887"/>
                  </a:moveTo>
                  <a:lnTo>
                    <a:pt x="746" y="887"/>
                  </a:lnTo>
                  <a:lnTo>
                    <a:pt x="746" y="887"/>
                  </a:lnTo>
                  <a:lnTo>
                    <a:pt x="746" y="886"/>
                  </a:lnTo>
                  <a:lnTo>
                    <a:pt x="747" y="886"/>
                  </a:lnTo>
                  <a:lnTo>
                    <a:pt x="747" y="887"/>
                  </a:lnTo>
                  <a:close/>
                  <a:moveTo>
                    <a:pt x="438" y="887"/>
                  </a:moveTo>
                  <a:lnTo>
                    <a:pt x="438" y="887"/>
                  </a:lnTo>
                  <a:lnTo>
                    <a:pt x="437" y="887"/>
                  </a:lnTo>
                  <a:lnTo>
                    <a:pt x="437" y="886"/>
                  </a:lnTo>
                  <a:lnTo>
                    <a:pt x="438" y="886"/>
                  </a:lnTo>
                  <a:lnTo>
                    <a:pt x="438" y="886"/>
                  </a:lnTo>
                  <a:lnTo>
                    <a:pt x="438" y="886"/>
                  </a:lnTo>
                  <a:lnTo>
                    <a:pt x="438" y="887"/>
                  </a:lnTo>
                  <a:close/>
                  <a:moveTo>
                    <a:pt x="748" y="886"/>
                  </a:moveTo>
                  <a:lnTo>
                    <a:pt x="748" y="886"/>
                  </a:lnTo>
                  <a:lnTo>
                    <a:pt x="747" y="886"/>
                  </a:lnTo>
                  <a:lnTo>
                    <a:pt x="747" y="885"/>
                  </a:lnTo>
                  <a:lnTo>
                    <a:pt x="748" y="885"/>
                  </a:lnTo>
                  <a:lnTo>
                    <a:pt x="748" y="886"/>
                  </a:lnTo>
                  <a:lnTo>
                    <a:pt x="748" y="886"/>
                  </a:lnTo>
                  <a:close/>
                  <a:moveTo>
                    <a:pt x="437" y="886"/>
                  </a:moveTo>
                  <a:lnTo>
                    <a:pt x="437" y="886"/>
                  </a:lnTo>
                  <a:lnTo>
                    <a:pt x="436" y="886"/>
                  </a:lnTo>
                  <a:lnTo>
                    <a:pt x="436" y="884"/>
                  </a:lnTo>
                  <a:lnTo>
                    <a:pt x="437" y="884"/>
                  </a:lnTo>
                  <a:lnTo>
                    <a:pt x="437" y="884"/>
                  </a:lnTo>
                  <a:lnTo>
                    <a:pt x="437" y="885"/>
                  </a:lnTo>
                  <a:lnTo>
                    <a:pt x="437" y="886"/>
                  </a:lnTo>
                  <a:close/>
                  <a:moveTo>
                    <a:pt x="768" y="866"/>
                  </a:moveTo>
                  <a:lnTo>
                    <a:pt x="767" y="866"/>
                  </a:lnTo>
                  <a:lnTo>
                    <a:pt x="766" y="866"/>
                  </a:lnTo>
                  <a:lnTo>
                    <a:pt x="767" y="865"/>
                  </a:lnTo>
                  <a:lnTo>
                    <a:pt x="768" y="865"/>
                  </a:lnTo>
                  <a:lnTo>
                    <a:pt x="768" y="866"/>
                  </a:lnTo>
                  <a:close/>
                  <a:moveTo>
                    <a:pt x="771" y="866"/>
                  </a:moveTo>
                  <a:lnTo>
                    <a:pt x="771" y="866"/>
                  </a:lnTo>
                  <a:lnTo>
                    <a:pt x="771" y="866"/>
                  </a:lnTo>
                  <a:lnTo>
                    <a:pt x="771" y="866"/>
                  </a:lnTo>
                  <a:lnTo>
                    <a:pt x="771" y="865"/>
                  </a:lnTo>
                  <a:lnTo>
                    <a:pt x="772" y="866"/>
                  </a:lnTo>
                  <a:lnTo>
                    <a:pt x="771" y="866"/>
                  </a:lnTo>
                  <a:close/>
                  <a:moveTo>
                    <a:pt x="535" y="864"/>
                  </a:moveTo>
                  <a:lnTo>
                    <a:pt x="534" y="864"/>
                  </a:lnTo>
                  <a:lnTo>
                    <a:pt x="533" y="864"/>
                  </a:lnTo>
                  <a:lnTo>
                    <a:pt x="533" y="863"/>
                  </a:lnTo>
                  <a:lnTo>
                    <a:pt x="534" y="863"/>
                  </a:lnTo>
                  <a:lnTo>
                    <a:pt x="535" y="863"/>
                  </a:lnTo>
                  <a:lnTo>
                    <a:pt x="535" y="863"/>
                  </a:lnTo>
                  <a:lnTo>
                    <a:pt x="535" y="864"/>
                  </a:lnTo>
                  <a:close/>
                  <a:moveTo>
                    <a:pt x="764" y="864"/>
                  </a:moveTo>
                  <a:lnTo>
                    <a:pt x="763" y="864"/>
                  </a:lnTo>
                  <a:lnTo>
                    <a:pt x="763" y="863"/>
                  </a:lnTo>
                  <a:lnTo>
                    <a:pt x="763" y="863"/>
                  </a:lnTo>
                  <a:lnTo>
                    <a:pt x="763" y="863"/>
                  </a:lnTo>
                  <a:lnTo>
                    <a:pt x="764" y="863"/>
                  </a:lnTo>
                  <a:lnTo>
                    <a:pt x="764" y="863"/>
                  </a:lnTo>
                  <a:lnTo>
                    <a:pt x="764" y="863"/>
                  </a:lnTo>
                  <a:lnTo>
                    <a:pt x="764" y="864"/>
                  </a:lnTo>
                  <a:close/>
                  <a:moveTo>
                    <a:pt x="533" y="863"/>
                  </a:moveTo>
                  <a:lnTo>
                    <a:pt x="532" y="863"/>
                  </a:lnTo>
                  <a:lnTo>
                    <a:pt x="532" y="862"/>
                  </a:lnTo>
                  <a:lnTo>
                    <a:pt x="532" y="861"/>
                  </a:lnTo>
                  <a:lnTo>
                    <a:pt x="533" y="861"/>
                  </a:lnTo>
                  <a:lnTo>
                    <a:pt x="534" y="862"/>
                  </a:lnTo>
                  <a:lnTo>
                    <a:pt x="534" y="862"/>
                  </a:lnTo>
                  <a:lnTo>
                    <a:pt x="533" y="862"/>
                  </a:lnTo>
                  <a:lnTo>
                    <a:pt x="533" y="863"/>
                  </a:lnTo>
                  <a:close/>
                  <a:moveTo>
                    <a:pt x="535" y="861"/>
                  </a:moveTo>
                  <a:lnTo>
                    <a:pt x="534" y="861"/>
                  </a:lnTo>
                  <a:lnTo>
                    <a:pt x="534" y="861"/>
                  </a:lnTo>
                  <a:lnTo>
                    <a:pt x="534" y="860"/>
                  </a:lnTo>
                  <a:lnTo>
                    <a:pt x="534" y="860"/>
                  </a:lnTo>
                  <a:lnTo>
                    <a:pt x="535" y="860"/>
                  </a:lnTo>
                  <a:lnTo>
                    <a:pt x="535" y="860"/>
                  </a:lnTo>
                  <a:lnTo>
                    <a:pt x="535" y="861"/>
                  </a:lnTo>
                  <a:close/>
                  <a:moveTo>
                    <a:pt x="766" y="860"/>
                  </a:moveTo>
                  <a:lnTo>
                    <a:pt x="766" y="861"/>
                  </a:lnTo>
                  <a:lnTo>
                    <a:pt x="766" y="862"/>
                  </a:lnTo>
                  <a:lnTo>
                    <a:pt x="765" y="861"/>
                  </a:lnTo>
                  <a:lnTo>
                    <a:pt x="764" y="861"/>
                  </a:lnTo>
                  <a:lnTo>
                    <a:pt x="764" y="861"/>
                  </a:lnTo>
                  <a:lnTo>
                    <a:pt x="764" y="860"/>
                  </a:lnTo>
                  <a:lnTo>
                    <a:pt x="765" y="860"/>
                  </a:lnTo>
                  <a:lnTo>
                    <a:pt x="766" y="860"/>
                  </a:lnTo>
                  <a:close/>
                  <a:moveTo>
                    <a:pt x="751" y="859"/>
                  </a:moveTo>
                  <a:lnTo>
                    <a:pt x="750" y="859"/>
                  </a:lnTo>
                  <a:lnTo>
                    <a:pt x="750" y="859"/>
                  </a:lnTo>
                  <a:lnTo>
                    <a:pt x="750" y="859"/>
                  </a:lnTo>
                  <a:lnTo>
                    <a:pt x="751" y="858"/>
                  </a:lnTo>
                  <a:lnTo>
                    <a:pt x="751" y="857"/>
                  </a:lnTo>
                  <a:lnTo>
                    <a:pt x="751" y="856"/>
                  </a:lnTo>
                  <a:lnTo>
                    <a:pt x="752" y="857"/>
                  </a:lnTo>
                  <a:lnTo>
                    <a:pt x="752" y="859"/>
                  </a:lnTo>
                  <a:lnTo>
                    <a:pt x="751" y="859"/>
                  </a:lnTo>
                  <a:close/>
                  <a:moveTo>
                    <a:pt x="783" y="857"/>
                  </a:moveTo>
                  <a:lnTo>
                    <a:pt x="783" y="858"/>
                  </a:lnTo>
                  <a:lnTo>
                    <a:pt x="782" y="857"/>
                  </a:lnTo>
                  <a:lnTo>
                    <a:pt x="782" y="857"/>
                  </a:lnTo>
                  <a:lnTo>
                    <a:pt x="782" y="856"/>
                  </a:lnTo>
                  <a:lnTo>
                    <a:pt x="783" y="856"/>
                  </a:lnTo>
                  <a:lnTo>
                    <a:pt x="783" y="857"/>
                  </a:lnTo>
                  <a:close/>
                  <a:moveTo>
                    <a:pt x="787" y="856"/>
                  </a:moveTo>
                  <a:lnTo>
                    <a:pt x="786" y="856"/>
                  </a:lnTo>
                  <a:lnTo>
                    <a:pt x="786" y="856"/>
                  </a:lnTo>
                  <a:lnTo>
                    <a:pt x="787" y="855"/>
                  </a:lnTo>
                  <a:lnTo>
                    <a:pt x="787" y="856"/>
                  </a:lnTo>
                  <a:lnTo>
                    <a:pt x="787" y="856"/>
                  </a:lnTo>
                  <a:close/>
                  <a:moveTo>
                    <a:pt x="784" y="856"/>
                  </a:moveTo>
                  <a:lnTo>
                    <a:pt x="784" y="856"/>
                  </a:lnTo>
                  <a:lnTo>
                    <a:pt x="783" y="855"/>
                  </a:lnTo>
                  <a:lnTo>
                    <a:pt x="783" y="855"/>
                  </a:lnTo>
                  <a:lnTo>
                    <a:pt x="784" y="855"/>
                  </a:lnTo>
                  <a:lnTo>
                    <a:pt x="784" y="855"/>
                  </a:lnTo>
                  <a:lnTo>
                    <a:pt x="784" y="856"/>
                  </a:lnTo>
                  <a:close/>
                  <a:moveTo>
                    <a:pt x="786" y="855"/>
                  </a:moveTo>
                  <a:lnTo>
                    <a:pt x="785" y="855"/>
                  </a:lnTo>
                  <a:lnTo>
                    <a:pt x="785" y="855"/>
                  </a:lnTo>
                  <a:lnTo>
                    <a:pt x="785" y="855"/>
                  </a:lnTo>
                  <a:lnTo>
                    <a:pt x="785" y="855"/>
                  </a:lnTo>
                  <a:lnTo>
                    <a:pt x="786" y="855"/>
                  </a:lnTo>
                  <a:close/>
                  <a:moveTo>
                    <a:pt x="781" y="850"/>
                  </a:moveTo>
                  <a:lnTo>
                    <a:pt x="783" y="851"/>
                  </a:lnTo>
                  <a:lnTo>
                    <a:pt x="784" y="851"/>
                  </a:lnTo>
                  <a:lnTo>
                    <a:pt x="786" y="853"/>
                  </a:lnTo>
                  <a:lnTo>
                    <a:pt x="784" y="854"/>
                  </a:lnTo>
                  <a:lnTo>
                    <a:pt x="783" y="854"/>
                  </a:lnTo>
                  <a:lnTo>
                    <a:pt x="782" y="854"/>
                  </a:lnTo>
                  <a:lnTo>
                    <a:pt x="779" y="854"/>
                  </a:lnTo>
                  <a:lnTo>
                    <a:pt x="779" y="852"/>
                  </a:lnTo>
                  <a:lnTo>
                    <a:pt x="778" y="851"/>
                  </a:lnTo>
                  <a:lnTo>
                    <a:pt x="778" y="850"/>
                  </a:lnTo>
                  <a:lnTo>
                    <a:pt x="776" y="849"/>
                  </a:lnTo>
                  <a:lnTo>
                    <a:pt x="776" y="848"/>
                  </a:lnTo>
                  <a:lnTo>
                    <a:pt x="777" y="848"/>
                  </a:lnTo>
                  <a:lnTo>
                    <a:pt x="777" y="848"/>
                  </a:lnTo>
                  <a:lnTo>
                    <a:pt x="778" y="848"/>
                  </a:lnTo>
                  <a:lnTo>
                    <a:pt x="779" y="848"/>
                  </a:lnTo>
                  <a:lnTo>
                    <a:pt x="780" y="850"/>
                  </a:lnTo>
                  <a:lnTo>
                    <a:pt x="781" y="850"/>
                  </a:lnTo>
                  <a:close/>
                  <a:moveTo>
                    <a:pt x="534" y="847"/>
                  </a:moveTo>
                  <a:lnTo>
                    <a:pt x="533" y="847"/>
                  </a:lnTo>
                  <a:lnTo>
                    <a:pt x="532" y="847"/>
                  </a:lnTo>
                  <a:lnTo>
                    <a:pt x="532" y="847"/>
                  </a:lnTo>
                  <a:lnTo>
                    <a:pt x="533" y="846"/>
                  </a:lnTo>
                  <a:lnTo>
                    <a:pt x="533" y="846"/>
                  </a:lnTo>
                  <a:lnTo>
                    <a:pt x="534" y="846"/>
                  </a:lnTo>
                  <a:lnTo>
                    <a:pt x="534" y="846"/>
                  </a:lnTo>
                  <a:lnTo>
                    <a:pt x="534" y="847"/>
                  </a:lnTo>
                  <a:close/>
                  <a:moveTo>
                    <a:pt x="747" y="842"/>
                  </a:moveTo>
                  <a:lnTo>
                    <a:pt x="747" y="843"/>
                  </a:lnTo>
                  <a:lnTo>
                    <a:pt x="747" y="843"/>
                  </a:lnTo>
                  <a:lnTo>
                    <a:pt x="746" y="843"/>
                  </a:lnTo>
                  <a:lnTo>
                    <a:pt x="746" y="843"/>
                  </a:lnTo>
                  <a:lnTo>
                    <a:pt x="744" y="842"/>
                  </a:lnTo>
                  <a:lnTo>
                    <a:pt x="745" y="842"/>
                  </a:lnTo>
                  <a:lnTo>
                    <a:pt x="747" y="842"/>
                  </a:lnTo>
                  <a:close/>
                  <a:moveTo>
                    <a:pt x="770" y="841"/>
                  </a:moveTo>
                  <a:lnTo>
                    <a:pt x="770" y="842"/>
                  </a:lnTo>
                  <a:lnTo>
                    <a:pt x="769" y="842"/>
                  </a:lnTo>
                  <a:lnTo>
                    <a:pt x="769" y="841"/>
                  </a:lnTo>
                  <a:lnTo>
                    <a:pt x="769" y="841"/>
                  </a:lnTo>
                  <a:lnTo>
                    <a:pt x="769" y="841"/>
                  </a:lnTo>
                  <a:lnTo>
                    <a:pt x="769" y="841"/>
                  </a:lnTo>
                  <a:lnTo>
                    <a:pt x="770" y="841"/>
                  </a:lnTo>
                  <a:close/>
                  <a:moveTo>
                    <a:pt x="743" y="840"/>
                  </a:moveTo>
                  <a:lnTo>
                    <a:pt x="742" y="840"/>
                  </a:lnTo>
                  <a:lnTo>
                    <a:pt x="742" y="840"/>
                  </a:lnTo>
                  <a:lnTo>
                    <a:pt x="742" y="839"/>
                  </a:lnTo>
                  <a:lnTo>
                    <a:pt x="742" y="839"/>
                  </a:lnTo>
                  <a:lnTo>
                    <a:pt x="742" y="839"/>
                  </a:lnTo>
                  <a:lnTo>
                    <a:pt x="743" y="840"/>
                  </a:lnTo>
                  <a:close/>
                  <a:moveTo>
                    <a:pt x="755" y="839"/>
                  </a:moveTo>
                  <a:lnTo>
                    <a:pt x="754" y="840"/>
                  </a:lnTo>
                  <a:lnTo>
                    <a:pt x="752" y="840"/>
                  </a:lnTo>
                  <a:lnTo>
                    <a:pt x="752" y="840"/>
                  </a:lnTo>
                  <a:lnTo>
                    <a:pt x="752" y="839"/>
                  </a:lnTo>
                  <a:lnTo>
                    <a:pt x="753" y="838"/>
                  </a:lnTo>
                  <a:lnTo>
                    <a:pt x="754" y="838"/>
                  </a:lnTo>
                  <a:lnTo>
                    <a:pt x="754" y="837"/>
                  </a:lnTo>
                  <a:lnTo>
                    <a:pt x="755" y="838"/>
                  </a:lnTo>
                  <a:lnTo>
                    <a:pt x="755" y="839"/>
                  </a:lnTo>
                  <a:close/>
                  <a:moveTo>
                    <a:pt x="750" y="823"/>
                  </a:moveTo>
                  <a:lnTo>
                    <a:pt x="751" y="824"/>
                  </a:lnTo>
                  <a:lnTo>
                    <a:pt x="753" y="822"/>
                  </a:lnTo>
                  <a:lnTo>
                    <a:pt x="753" y="822"/>
                  </a:lnTo>
                  <a:lnTo>
                    <a:pt x="754" y="824"/>
                  </a:lnTo>
                  <a:lnTo>
                    <a:pt x="753" y="825"/>
                  </a:lnTo>
                  <a:lnTo>
                    <a:pt x="753" y="826"/>
                  </a:lnTo>
                  <a:lnTo>
                    <a:pt x="751" y="828"/>
                  </a:lnTo>
                  <a:lnTo>
                    <a:pt x="751" y="828"/>
                  </a:lnTo>
                  <a:lnTo>
                    <a:pt x="749" y="830"/>
                  </a:lnTo>
                  <a:lnTo>
                    <a:pt x="748" y="830"/>
                  </a:lnTo>
                  <a:lnTo>
                    <a:pt x="748" y="830"/>
                  </a:lnTo>
                  <a:lnTo>
                    <a:pt x="746" y="829"/>
                  </a:lnTo>
                  <a:lnTo>
                    <a:pt x="746" y="827"/>
                  </a:lnTo>
                  <a:lnTo>
                    <a:pt x="747" y="825"/>
                  </a:lnTo>
                  <a:lnTo>
                    <a:pt x="747" y="823"/>
                  </a:lnTo>
                  <a:lnTo>
                    <a:pt x="748" y="823"/>
                  </a:lnTo>
                  <a:lnTo>
                    <a:pt x="748" y="821"/>
                  </a:lnTo>
                  <a:lnTo>
                    <a:pt x="749" y="819"/>
                  </a:lnTo>
                  <a:lnTo>
                    <a:pt x="750" y="819"/>
                  </a:lnTo>
                  <a:lnTo>
                    <a:pt x="751" y="821"/>
                  </a:lnTo>
                  <a:lnTo>
                    <a:pt x="751" y="822"/>
                  </a:lnTo>
                  <a:lnTo>
                    <a:pt x="750" y="823"/>
                  </a:lnTo>
                  <a:close/>
                  <a:moveTo>
                    <a:pt x="423" y="819"/>
                  </a:moveTo>
                  <a:lnTo>
                    <a:pt x="423" y="820"/>
                  </a:lnTo>
                  <a:lnTo>
                    <a:pt x="423" y="820"/>
                  </a:lnTo>
                  <a:lnTo>
                    <a:pt x="422" y="819"/>
                  </a:lnTo>
                  <a:lnTo>
                    <a:pt x="421" y="819"/>
                  </a:lnTo>
                  <a:lnTo>
                    <a:pt x="421" y="819"/>
                  </a:lnTo>
                  <a:lnTo>
                    <a:pt x="421" y="818"/>
                  </a:lnTo>
                  <a:lnTo>
                    <a:pt x="422" y="818"/>
                  </a:lnTo>
                  <a:lnTo>
                    <a:pt x="423" y="819"/>
                  </a:lnTo>
                  <a:close/>
                  <a:moveTo>
                    <a:pt x="71" y="818"/>
                  </a:moveTo>
                  <a:lnTo>
                    <a:pt x="71" y="818"/>
                  </a:lnTo>
                  <a:lnTo>
                    <a:pt x="70" y="818"/>
                  </a:lnTo>
                  <a:lnTo>
                    <a:pt x="70" y="817"/>
                  </a:lnTo>
                  <a:lnTo>
                    <a:pt x="71" y="816"/>
                  </a:lnTo>
                  <a:lnTo>
                    <a:pt x="71" y="817"/>
                  </a:lnTo>
                  <a:lnTo>
                    <a:pt x="71" y="818"/>
                  </a:lnTo>
                  <a:close/>
                  <a:moveTo>
                    <a:pt x="756" y="820"/>
                  </a:moveTo>
                  <a:lnTo>
                    <a:pt x="755" y="820"/>
                  </a:lnTo>
                  <a:lnTo>
                    <a:pt x="754" y="819"/>
                  </a:lnTo>
                  <a:lnTo>
                    <a:pt x="754" y="818"/>
                  </a:lnTo>
                  <a:lnTo>
                    <a:pt x="755" y="816"/>
                  </a:lnTo>
                  <a:lnTo>
                    <a:pt x="756" y="816"/>
                  </a:lnTo>
                  <a:lnTo>
                    <a:pt x="757" y="815"/>
                  </a:lnTo>
                  <a:lnTo>
                    <a:pt x="759" y="815"/>
                  </a:lnTo>
                  <a:lnTo>
                    <a:pt x="759" y="817"/>
                  </a:lnTo>
                  <a:lnTo>
                    <a:pt x="758" y="817"/>
                  </a:lnTo>
                  <a:lnTo>
                    <a:pt x="758" y="818"/>
                  </a:lnTo>
                  <a:lnTo>
                    <a:pt x="757" y="818"/>
                  </a:lnTo>
                  <a:lnTo>
                    <a:pt x="756" y="820"/>
                  </a:lnTo>
                  <a:close/>
                  <a:moveTo>
                    <a:pt x="482" y="824"/>
                  </a:moveTo>
                  <a:lnTo>
                    <a:pt x="480" y="824"/>
                  </a:lnTo>
                  <a:lnTo>
                    <a:pt x="474" y="821"/>
                  </a:lnTo>
                  <a:lnTo>
                    <a:pt x="474" y="820"/>
                  </a:lnTo>
                  <a:lnTo>
                    <a:pt x="474" y="819"/>
                  </a:lnTo>
                  <a:lnTo>
                    <a:pt x="473" y="819"/>
                  </a:lnTo>
                  <a:lnTo>
                    <a:pt x="473" y="817"/>
                  </a:lnTo>
                  <a:lnTo>
                    <a:pt x="475" y="815"/>
                  </a:lnTo>
                  <a:lnTo>
                    <a:pt x="476" y="815"/>
                  </a:lnTo>
                  <a:lnTo>
                    <a:pt x="476" y="816"/>
                  </a:lnTo>
                  <a:lnTo>
                    <a:pt x="477" y="816"/>
                  </a:lnTo>
                  <a:lnTo>
                    <a:pt x="480" y="819"/>
                  </a:lnTo>
                  <a:lnTo>
                    <a:pt x="481" y="821"/>
                  </a:lnTo>
                  <a:lnTo>
                    <a:pt x="482" y="822"/>
                  </a:lnTo>
                  <a:lnTo>
                    <a:pt x="482" y="824"/>
                  </a:lnTo>
                  <a:close/>
                  <a:moveTo>
                    <a:pt x="419" y="815"/>
                  </a:moveTo>
                  <a:lnTo>
                    <a:pt x="418" y="815"/>
                  </a:lnTo>
                  <a:lnTo>
                    <a:pt x="418" y="814"/>
                  </a:lnTo>
                  <a:lnTo>
                    <a:pt x="418" y="814"/>
                  </a:lnTo>
                  <a:lnTo>
                    <a:pt x="418" y="814"/>
                  </a:lnTo>
                  <a:lnTo>
                    <a:pt x="419" y="814"/>
                  </a:lnTo>
                  <a:lnTo>
                    <a:pt x="419" y="814"/>
                  </a:lnTo>
                  <a:lnTo>
                    <a:pt x="419" y="814"/>
                  </a:lnTo>
                  <a:lnTo>
                    <a:pt x="419" y="815"/>
                  </a:lnTo>
                  <a:close/>
                  <a:moveTo>
                    <a:pt x="420" y="813"/>
                  </a:moveTo>
                  <a:lnTo>
                    <a:pt x="419" y="813"/>
                  </a:lnTo>
                  <a:lnTo>
                    <a:pt x="419" y="813"/>
                  </a:lnTo>
                  <a:lnTo>
                    <a:pt x="419" y="812"/>
                  </a:lnTo>
                  <a:lnTo>
                    <a:pt x="419" y="812"/>
                  </a:lnTo>
                  <a:lnTo>
                    <a:pt x="420" y="812"/>
                  </a:lnTo>
                  <a:lnTo>
                    <a:pt x="420" y="812"/>
                  </a:lnTo>
                  <a:lnTo>
                    <a:pt x="420" y="813"/>
                  </a:lnTo>
                  <a:close/>
                  <a:moveTo>
                    <a:pt x="468" y="813"/>
                  </a:moveTo>
                  <a:lnTo>
                    <a:pt x="466" y="813"/>
                  </a:lnTo>
                  <a:lnTo>
                    <a:pt x="466" y="812"/>
                  </a:lnTo>
                  <a:lnTo>
                    <a:pt x="466" y="812"/>
                  </a:lnTo>
                  <a:lnTo>
                    <a:pt x="466" y="812"/>
                  </a:lnTo>
                  <a:lnTo>
                    <a:pt x="468" y="812"/>
                  </a:lnTo>
                  <a:lnTo>
                    <a:pt x="468" y="812"/>
                  </a:lnTo>
                  <a:lnTo>
                    <a:pt x="468" y="812"/>
                  </a:lnTo>
                  <a:lnTo>
                    <a:pt x="468" y="813"/>
                  </a:lnTo>
                  <a:close/>
                  <a:moveTo>
                    <a:pt x="761" y="812"/>
                  </a:moveTo>
                  <a:lnTo>
                    <a:pt x="759" y="813"/>
                  </a:lnTo>
                  <a:lnTo>
                    <a:pt x="759" y="812"/>
                  </a:lnTo>
                  <a:lnTo>
                    <a:pt x="759" y="811"/>
                  </a:lnTo>
                  <a:lnTo>
                    <a:pt x="758" y="811"/>
                  </a:lnTo>
                  <a:lnTo>
                    <a:pt x="759" y="810"/>
                  </a:lnTo>
                  <a:lnTo>
                    <a:pt x="762" y="810"/>
                  </a:lnTo>
                  <a:lnTo>
                    <a:pt x="762" y="812"/>
                  </a:lnTo>
                  <a:lnTo>
                    <a:pt x="761" y="812"/>
                  </a:lnTo>
                  <a:close/>
                  <a:moveTo>
                    <a:pt x="759" y="810"/>
                  </a:moveTo>
                  <a:lnTo>
                    <a:pt x="759" y="810"/>
                  </a:lnTo>
                  <a:lnTo>
                    <a:pt x="758" y="810"/>
                  </a:lnTo>
                  <a:lnTo>
                    <a:pt x="758" y="809"/>
                  </a:lnTo>
                  <a:lnTo>
                    <a:pt x="759" y="809"/>
                  </a:lnTo>
                  <a:lnTo>
                    <a:pt x="759" y="809"/>
                  </a:lnTo>
                  <a:lnTo>
                    <a:pt x="760" y="810"/>
                  </a:lnTo>
                  <a:lnTo>
                    <a:pt x="759" y="810"/>
                  </a:lnTo>
                  <a:close/>
                  <a:moveTo>
                    <a:pt x="763" y="809"/>
                  </a:moveTo>
                  <a:lnTo>
                    <a:pt x="760" y="809"/>
                  </a:lnTo>
                  <a:lnTo>
                    <a:pt x="759" y="808"/>
                  </a:lnTo>
                  <a:lnTo>
                    <a:pt x="759" y="807"/>
                  </a:lnTo>
                  <a:lnTo>
                    <a:pt x="761" y="806"/>
                  </a:lnTo>
                  <a:lnTo>
                    <a:pt x="763" y="806"/>
                  </a:lnTo>
                  <a:lnTo>
                    <a:pt x="764" y="806"/>
                  </a:lnTo>
                  <a:lnTo>
                    <a:pt x="764" y="808"/>
                  </a:lnTo>
                  <a:lnTo>
                    <a:pt x="763" y="809"/>
                  </a:lnTo>
                  <a:close/>
                  <a:moveTo>
                    <a:pt x="419" y="801"/>
                  </a:moveTo>
                  <a:lnTo>
                    <a:pt x="418" y="802"/>
                  </a:lnTo>
                  <a:lnTo>
                    <a:pt x="417" y="801"/>
                  </a:lnTo>
                  <a:lnTo>
                    <a:pt x="417" y="800"/>
                  </a:lnTo>
                  <a:lnTo>
                    <a:pt x="418" y="800"/>
                  </a:lnTo>
                  <a:lnTo>
                    <a:pt x="418" y="800"/>
                  </a:lnTo>
                  <a:lnTo>
                    <a:pt x="419" y="801"/>
                  </a:lnTo>
                  <a:close/>
                  <a:moveTo>
                    <a:pt x="418" y="799"/>
                  </a:moveTo>
                  <a:lnTo>
                    <a:pt x="417" y="799"/>
                  </a:lnTo>
                  <a:lnTo>
                    <a:pt x="416" y="797"/>
                  </a:lnTo>
                  <a:lnTo>
                    <a:pt x="416" y="796"/>
                  </a:lnTo>
                  <a:lnTo>
                    <a:pt x="417" y="796"/>
                  </a:lnTo>
                  <a:lnTo>
                    <a:pt x="418" y="797"/>
                  </a:lnTo>
                  <a:lnTo>
                    <a:pt x="418" y="799"/>
                  </a:lnTo>
                  <a:close/>
                  <a:moveTo>
                    <a:pt x="417" y="795"/>
                  </a:moveTo>
                  <a:lnTo>
                    <a:pt x="416" y="795"/>
                  </a:lnTo>
                  <a:lnTo>
                    <a:pt x="416" y="795"/>
                  </a:lnTo>
                  <a:lnTo>
                    <a:pt x="416" y="794"/>
                  </a:lnTo>
                  <a:lnTo>
                    <a:pt x="416" y="794"/>
                  </a:lnTo>
                  <a:lnTo>
                    <a:pt x="416" y="794"/>
                  </a:lnTo>
                  <a:lnTo>
                    <a:pt x="417" y="793"/>
                  </a:lnTo>
                  <a:lnTo>
                    <a:pt x="417" y="793"/>
                  </a:lnTo>
                  <a:lnTo>
                    <a:pt x="417" y="795"/>
                  </a:lnTo>
                  <a:close/>
                  <a:moveTo>
                    <a:pt x="417" y="788"/>
                  </a:moveTo>
                  <a:lnTo>
                    <a:pt x="417" y="788"/>
                  </a:lnTo>
                  <a:lnTo>
                    <a:pt x="416" y="788"/>
                  </a:lnTo>
                  <a:lnTo>
                    <a:pt x="416" y="785"/>
                  </a:lnTo>
                  <a:lnTo>
                    <a:pt x="417" y="785"/>
                  </a:lnTo>
                  <a:lnTo>
                    <a:pt x="417" y="788"/>
                  </a:lnTo>
                  <a:close/>
                  <a:moveTo>
                    <a:pt x="418" y="777"/>
                  </a:moveTo>
                  <a:lnTo>
                    <a:pt x="418" y="777"/>
                  </a:lnTo>
                  <a:lnTo>
                    <a:pt x="418" y="777"/>
                  </a:lnTo>
                  <a:lnTo>
                    <a:pt x="417" y="776"/>
                  </a:lnTo>
                  <a:lnTo>
                    <a:pt x="418" y="776"/>
                  </a:lnTo>
                  <a:lnTo>
                    <a:pt x="418" y="776"/>
                  </a:lnTo>
                  <a:lnTo>
                    <a:pt x="418" y="776"/>
                  </a:lnTo>
                  <a:lnTo>
                    <a:pt x="418" y="777"/>
                  </a:lnTo>
                  <a:close/>
                  <a:moveTo>
                    <a:pt x="420" y="776"/>
                  </a:moveTo>
                  <a:lnTo>
                    <a:pt x="420" y="776"/>
                  </a:lnTo>
                  <a:lnTo>
                    <a:pt x="418" y="775"/>
                  </a:lnTo>
                  <a:lnTo>
                    <a:pt x="418" y="774"/>
                  </a:lnTo>
                  <a:lnTo>
                    <a:pt x="419" y="774"/>
                  </a:lnTo>
                  <a:lnTo>
                    <a:pt x="420" y="774"/>
                  </a:lnTo>
                  <a:lnTo>
                    <a:pt x="420" y="774"/>
                  </a:lnTo>
                  <a:lnTo>
                    <a:pt x="420" y="776"/>
                  </a:lnTo>
                  <a:close/>
                  <a:moveTo>
                    <a:pt x="424" y="773"/>
                  </a:moveTo>
                  <a:lnTo>
                    <a:pt x="424" y="773"/>
                  </a:lnTo>
                  <a:lnTo>
                    <a:pt x="423" y="772"/>
                  </a:lnTo>
                  <a:lnTo>
                    <a:pt x="423" y="771"/>
                  </a:lnTo>
                  <a:lnTo>
                    <a:pt x="423" y="771"/>
                  </a:lnTo>
                  <a:lnTo>
                    <a:pt x="424" y="771"/>
                  </a:lnTo>
                  <a:lnTo>
                    <a:pt x="424" y="771"/>
                  </a:lnTo>
                  <a:lnTo>
                    <a:pt x="424" y="772"/>
                  </a:lnTo>
                  <a:lnTo>
                    <a:pt x="425" y="772"/>
                  </a:lnTo>
                  <a:lnTo>
                    <a:pt x="425" y="773"/>
                  </a:lnTo>
                  <a:lnTo>
                    <a:pt x="424" y="773"/>
                  </a:lnTo>
                  <a:close/>
                  <a:moveTo>
                    <a:pt x="428" y="766"/>
                  </a:moveTo>
                  <a:lnTo>
                    <a:pt x="426" y="766"/>
                  </a:lnTo>
                  <a:lnTo>
                    <a:pt x="426" y="765"/>
                  </a:lnTo>
                  <a:lnTo>
                    <a:pt x="426" y="763"/>
                  </a:lnTo>
                  <a:lnTo>
                    <a:pt x="426" y="762"/>
                  </a:lnTo>
                  <a:lnTo>
                    <a:pt x="428" y="762"/>
                  </a:lnTo>
                  <a:lnTo>
                    <a:pt x="428" y="763"/>
                  </a:lnTo>
                  <a:lnTo>
                    <a:pt x="428" y="766"/>
                  </a:lnTo>
                  <a:close/>
                  <a:moveTo>
                    <a:pt x="422" y="763"/>
                  </a:moveTo>
                  <a:lnTo>
                    <a:pt x="421" y="764"/>
                  </a:lnTo>
                  <a:lnTo>
                    <a:pt x="420" y="763"/>
                  </a:lnTo>
                  <a:lnTo>
                    <a:pt x="420" y="763"/>
                  </a:lnTo>
                  <a:lnTo>
                    <a:pt x="420" y="762"/>
                  </a:lnTo>
                  <a:lnTo>
                    <a:pt x="421" y="762"/>
                  </a:lnTo>
                  <a:lnTo>
                    <a:pt x="422" y="763"/>
                  </a:lnTo>
                  <a:close/>
                  <a:moveTo>
                    <a:pt x="425" y="762"/>
                  </a:moveTo>
                  <a:lnTo>
                    <a:pt x="424" y="763"/>
                  </a:lnTo>
                  <a:lnTo>
                    <a:pt x="424" y="762"/>
                  </a:lnTo>
                  <a:lnTo>
                    <a:pt x="424" y="762"/>
                  </a:lnTo>
                  <a:lnTo>
                    <a:pt x="424" y="761"/>
                  </a:lnTo>
                  <a:lnTo>
                    <a:pt x="425" y="761"/>
                  </a:lnTo>
                  <a:lnTo>
                    <a:pt x="425" y="762"/>
                  </a:lnTo>
                  <a:close/>
                  <a:moveTo>
                    <a:pt x="423" y="762"/>
                  </a:moveTo>
                  <a:lnTo>
                    <a:pt x="422" y="762"/>
                  </a:lnTo>
                  <a:lnTo>
                    <a:pt x="421" y="762"/>
                  </a:lnTo>
                  <a:lnTo>
                    <a:pt x="421" y="762"/>
                  </a:lnTo>
                  <a:lnTo>
                    <a:pt x="421" y="762"/>
                  </a:lnTo>
                  <a:lnTo>
                    <a:pt x="422" y="760"/>
                  </a:lnTo>
                  <a:lnTo>
                    <a:pt x="423" y="761"/>
                  </a:lnTo>
                  <a:lnTo>
                    <a:pt x="423" y="762"/>
                  </a:lnTo>
                  <a:close/>
                  <a:moveTo>
                    <a:pt x="420" y="761"/>
                  </a:moveTo>
                  <a:lnTo>
                    <a:pt x="420" y="762"/>
                  </a:lnTo>
                  <a:lnTo>
                    <a:pt x="419" y="762"/>
                  </a:lnTo>
                  <a:lnTo>
                    <a:pt x="419" y="761"/>
                  </a:lnTo>
                  <a:lnTo>
                    <a:pt x="420" y="760"/>
                  </a:lnTo>
                  <a:lnTo>
                    <a:pt x="420" y="760"/>
                  </a:lnTo>
                  <a:lnTo>
                    <a:pt x="421" y="759"/>
                  </a:lnTo>
                  <a:lnTo>
                    <a:pt x="421" y="760"/>
                  </a:lnTo>
                  <a:lnTo>
                    <a:pt x="420" y="761"/>
                  </a:lnTo>
                  <a:close/>
                  <a:moveTo>
                    <a:pt x="418" y="761"/>
                  </a:moveTo>
                  <a:lnTo>
                    <a:pt x="418" y="761"/>
                  </a:lnTo>
                  <a:lnTo>
                    <a:pt x="417" y="761"/>
                  </a:lnTo>
                  <a:lnTo>
                    <a:pt x="416" y="760"/>
                  </a:lnTo>
                  <a:lnTo>
                    <a:pt x="417" y="759"/>
                  </a:lnTo>
                  <a:lnTo>
                    <a:pt x="418" y="759"/>
                  </a:lnTo>
                  <a:lnTo>
                    <a:pt x="418" y="760"/>
                  </a:lnTo>
                  <a:lnTo>
                    <a:pt x="418" y="761"/>
                  </a:lnTo>
                  <a:close/>
                  <a:moveTo>
                    <a:pt x="426" y="761"/>
                  </a:moveTo>
                  <a:lnTo>
                    <a:pt x="425" y="761"/>
                  </a:lnTo>
                  <a:lnTo>
                    <a:pt x="424" y="761"/>
                  </a:lnTo>
                  <a:lnTo>
                    <a:pt x="424" y="761"/>
                  </a:lnTo>
                  <a:lnTo>
                    <a:pt x="424" y="760"/>
                  </a:lnTo>
                  <a:lnTo>
                    <a:pt x="424" y="759"/>
                  </a:lnTo>
                  <a:lnTo>
                    <a:pt x="426" y="761"/>
                  </a:lnTo>
                  <a:close/>
                  <a:moveTo>
                    <a:pt x="428" y="761"/>
                  </a:moveTo>
                  <a:lnTo>
                    <a:pt x="427" y="761"/>
                  </a:lnTo>
                  <a:lnTo>
                    <a:pt x="426" y="761"/>
                  </a:lnTo>
                  <a:lnTo>
                    <a:pt x="426" y="761"/>
                  </a:lnTo>
                  <a:lnTo>
                    <a:pt x="427" y="760"/>
                  </a:lnTo>
                  <a:lnTo>
                    <a:pt x="426" y="760"/>
                  </a:lnTo>
                  <a:lnTo>
                    <a:pt x="425" y="759"/>
                  </a:lnTo>
                  <a:lnTo>
                    <a:pt x="425" y="758"/>
                  </a:lnTo>
                  <a:lnTo>
                    <a:pt x="426" y="758"/>
                  </a:lnTo>
                  <a:lnTo>
                    <a:pt x="427" y="759"/>
                  </a:lnTo>
                  <a:lnTo>
                    <a:pt x="428" y="761"/>
                  </a:lnTo>
                  <a:close/>
                  <a:moveTo>
                    <a:pt x="424" y="749"/>
                  </a:moveTo>
                  <a:lnTo>
                    <a:pt x="424" y="749"/>
                  </a:lnTo>
                  <a:lnTo>
                    <a:pt x="423" y="748"/>
                  </a:lnTo>
                  <a:lnTo>
                    <a:pt x="423" y="748"/>
                  </a:lnTo>
                  <a:lnTo>
                    <a:pt x="423" y="747"/>
                  </a:lnTo>
                  <a:lnTo>
                    <a:pt x="423" y="747"/>
                  </a:lnTo>
                  <a:lnTo>
                    <a:pt x="424" y="747"/>
                  </a:lnTo>
                  <a:lnTo>
                    <a:pt x="425" y="748"/>
                  </a:lnTo>
                  <a:lnTo>
                    <a:pt x="425" y="748"/>
                  </a:lnTo>
                  <a:lnTo>
                    <a:pt x="424" y="749"/>
                  </a:lnTo>
                  <a:close/>
                  <a:moveTo>
                    <a:pt x="373" y="741"/>
                  </a:moveTo>
                  <a:lnTo>
                    <a:pt x="373" y="741"/>
                  </a:lnTo>
                  <a:lnTo>
                    <a:pt x="372" y="740"/>
                  </a:lnTo>
                  <a:lnTo>
                    <a:pt x="373" y="740"/>
                  </a:lnTo>
                  <a:lnTo>
                    <a:pt x="373" y="740"/>
                  </a:lnTo>
                  <a:lnTo>
                    <a:pt x="373" y="740"/>
                  </a:lnTo>
                  <a:lnTo>
                    <a:pt x="373" y="741"/>
                  </a:lnTo>
                  <a:close/>
                  <a:moveTo>
                    <a:pt x="763" y="739"/>
                  </a:moveTo>
                  <a:lnTo>
                    <a:pt x="762" y="740"/>
                  </a:lnTo>
                  <a:lnTo>
                    <a:pt x="761" y="739"/>
                  </a:lnTo>
                  <a:lnTo>
                    <a:pt x="761" y="737"/>
                  </a:lnTo>
                  <a:lnTo>
                    <a:pt x="762" y="737"/>
                  </a:lnTo>
                  <a:lnTo>
                    <a:pt x="763" y="738"/>
                  </a:lnTo>
                  <a:lnTo>
                    <a:pt x="763" y="739"/>
                  </a:lnTo>
                  <a:close/>
                  <a:moveTo>
                    <a:pt x="752" y="737"/>
                  </a:moveTo>
                  <a:lnTo>
                    <a:pt x="751" y="737"/>
                  </a:lnTo>
                  <a:lnTo>
                    <a:pt x="751" y="737"/>
                  </a:lnTo>
                  <a:lnTo>
                    <a:pt x="751" y="736"/>
                  </a:lnTo>
                  <a:lnTo>
                    <a:pt x="752" y="736"/>
                  </a:lnTo>
                  <a:lnTo>
                    <a:pt x="753" y="736"/>
                  </a:lnTo>
                  <a:lnTo>
                    <a:pt x="752" y="737"/>
                  </a:lnTo>
                  <a:close/>
                  <a:moveTo>
                    <a:pt x="424" y="736"/>
                  </a:moveTo>
                  <a:lnTo>
                    <a:pt x="423" y="736"/>
                  </a:lnTo>
                  <a:lnTo>
                    <a:pt x="423" y="736"/>
                  </a:lnTo>
                  <a:lnTo>
                    <a:pt x="423" y="735"/>
                  </a:lnTo>
                  <a:lnTo>
                    <a:pt x="423" y="735"/>
                  </a:lnTo>
                  <a:lnTo>
                    <a:pt x="423" y="734"/>
                  </a:lnTo>
                  <a:lnTo>
                    <a:pt x="423" y="734"/>
                  </a:lnTo>
                  <a:lnTo>
                    <a:pt x="423" y="734"/>
                  </a:lnTo>
                  <a:lnTo>
                    <a:pt x="424" y="735"/>
                  </a:lnTo>
                  <a:lnTo>
                    <a:pt x="424" y="736"/>
                  </a:lnTo>
                  <a:close/>
                  <a:moveTo>
                    <a:pt x="412" y="732"/>
                  </a:moveTo>
                  <a:lnTo>
                    <a:pt x="413" y="733"/>
                  </a:lnTo>
                  <a:lnTo>
                    <a:pt x="414" y="732"/>
                  </a:lnTo>
                  <a:lnTo>
                    <a:pt x="416" y="732"/>
                  </a:lnTo>
                  <a:lnTo>
                    <a:pt x="417" y="732"/>
                  </a:lnTo>
                  <a:lnTo>
                    <a:pt x="418" y="734"/>
                  </a:lnTo>
                  <a:lnTo>
                    <a:pt x="418" y="735"/>
                  </a:lnTo>
                  <a:lnTo>
                    <a:pt x="419" y="736"/>
                  </a:lnTo>
                  <a:lnTo>
                    <a:pt x="421" y="738"/>
                  </a:lnTo>
                  <a:lnTo>
                    <a:pt x="421" y="740"/>
                  </a:lnTo>
                  <a:lnTo>
                    <a:pt x="418" y="743"/>
                  </a:lnTo>
                  <a:lnTo>
                    <a:pt x="414" y="745"/>
                  </a:lnTo>
                  <a:lnTo>
                    <a:pt x="412" y="745"/>
                  </a:lnTo>
                  <a:lnTo>
                    <a:pt x="411" y="744"/>
                  </a:lnTo>
                  <a:lnTo>
                    <a:pt x="409" y="744"/>
                  </a:lnTo>
                  <a:lnTo>
                    <a:pt x="408" y="743"/>
                  </a:lnTo>
                  <a:lnTo>
                    <a:pt x="407" y="743"/>
                  </a:lnTo>
                  <a:lnTo>
                    <a:pt x="407" y="742"/>
                  </a:lnTo>
                  <a:lnTo>
                    <a:pt x="406" y="740"/>
                  </a:lnTo>
                  <a:lnTo>
                    <a:pt x="406" y="739"/>
                  </a:lnTo>
                  <a:lnTo>
                    <a:pt x="407" y="738"/>
                  </a:lnTo>
                  <a:lnTo>
                    <a:pt x="407" y="737"/>
                  </a:lnTo>
                  <a:lnTo>
                    <a:pt x="407" y="733"/>
                  </a:lnTo>
                  <a:lnTo>
                    <a:pt x="407" y="732"/>
                  </a:lnTo>
                  <a:lnTo>
                    <a:pt x="405" y="731"/>
                  </a:lnTo>
                  <a:lnTo>
                    <a:pt x="405" y="730"/>
                  </a:lnTo>
                  <a:lnTo>
                    <a:pt x="406" y="729"/>
                  </a:lnTo>
                  <a:lnTo>
                    <a:pt x="407" y="728"/>
                  </a:lnTo>
                  <a:lnTo>
                    <a:pt x="410" y="728"/>
                  </a:lnTo>
                  <a:lnTo>
                    <a:pt x="411" y="729"/>
                  </a:lnTo>
                  <a:lnTo>
                    <a:pt x="411" y="731"/>
                  </a:lnTo>
                  <a:lnTo>
                    <a:pt x="412" y="732"/>
                  </a:lnTo>
                  <a:close/>
                  <a:moveTo>
                    <a:pt x="127" y="730"/>
                  </a:moveTo>
                  <a:lnTo>
                    <a:pt x="127" y="730"/>
                  </a:lnTo>
                  <a:lnTo>
                    <a:pt x="126" y="729"/>
                  </a:lnTo>
                  <a:lnTo>
                    <a:pt x="126" y="728"/>
                  </a:lnTo>
                  <a:lnTo>
                    <a:pt x="127" y="728"/>
                  </a:lnTo>
                  <a:lnTo>
                    <a:pt x="127" y="728"/>
                  </a:lnTo>
                  <a:lnTo>
                    <a:pt x="127" y="729"/>
                  </a:lnTo>
                  <a:lnTo>
                    <a:pt x="127" y="730"/>
                  </a:lnTo>
                  <a:close/>
                  <a:moveTo>
                    <a:pt x="415" y="728"/>
                  </a:moveTo>
                  <a:lnTo>
                    <a:pt x="416" y="728"/>
                  </a:lnTo>
                  <a:lnTo>
                    <a:pt x="417" y="728"/>
                  </a:lnTo>
                  <a:lnTo>
                    <a:pt x="418" y="729"/>
                  </a:lnTo>
                  <a:lnTo>
                    <a:pt x="418" y="730"/>
                  </a:lnTo>
                  <a:lnTo>
                    <a:pt x="417" y="731"/>
                  </a:lnTo>
                  <a:lnTo>
                    <a:pt x="414" y="730"/>
                  </a:lnTo>
                  <a:lnTo>
                    <a:pt x="414" y="729"/>
                  </a:lnTo>
                  <a:lnTo>
                    <a:pt x="415" y="729"/>
                  </a:lnTo>
                  <a:lnTo>
                    <a:pt x="415" y="728"/>
                  </a:lnTo>
                  <a:close/>
                  <a:moveTo>
                    <a:pt x="415" y="728"/>
                  </a:moveTo>
                  <a:lnTo>
                    <a:pt x="414" y="728"/>
                  </a:lnTo>
                  <a:lnTo>
                    <a:pt x="413" y="727"/>
                  </a:lnTo>
                  <a:lnTo>
                    <a:pt x="413" y="726"/>
                  </a:lnTo>
                  <a:lnTo>
                    <a:pt x="413" y="726"/>
                  </a:lnTo>
                  <a:lnTo>
                    <a:pt x="414" y="726"/>
                  </a:lnTo>
                  <a:lnTo>
                    <a:pt x="415" y="728"/>
                  </a:lnTo>
                  <a:close/>
                  <a:moveTo>
                    <a:pt x="332" y="725"/>
                  </a:moveTo>
                  <a:lnTo>
                    <a:pt x="332" y="726"/>
                  </a:lnTo>
                  <a:lnTo>
                    <a:pt x="331" y="725"/>
                  </a:lnTo>
                  <a:lnTo>
                    <a:pt x="331" y="724"/>
                  </a:lnTo>
                  <a:lnTo>
                    <a:pt x="332" y="724"/>
                  </a:lnTo>
                  <a:lnTo>
                    <a:pt x="332" y="725"/>
                  </a:lnTo>
                  <a:close/>
                  <a:moveTo>
                    <a:pt x="179" y="726"/>
                  </a:moveTo>
                  <a:lnTo>
                    <a:pt x="177" y="727"/>
                  </a:lnTo>
                  <a:lnTo>
                    <a:pt x="177" y="727"/>
                  </a:lnTo>
                  <a:lnTo>
                    <a:pt x="177" y="724"/>
                  </a:lnTo>
                  <a:lnTo>
                    <a:pt x="178" y="724"/>
                  </a:lnTo>
                  <a:lnTo>
                    <a:pt x="179" y="725"/>
                  </a:lnTo>
                  <a:lnTo>
                    <a:pt x="179" y="726"/>
                  </a:lnTo>
                  <a:close/>
                  <a:moveTo>
                    <a:pt x="411" y="725"/>
                  </a:moveTo>
                  <a:lnTo>
                    <a:pt x="411" y="725"/>
                  </a:lnTo>
                  <a:lnTo>
                    <a:pt x="410" y="725"/>
                  </a:lnTo>
                  <a:lnTo>
                    <a:pt x="411" y="724"/>
                  </a:lnTo>
                  <a:lnTo>
                    <a:pt x="411" y="724"/>
                  </a:lnTo>
                  <a:lnTo>
                    <a:pt x="411" y="723"/>
                  </a:lnTo>
                  <a:lnTo>
                    <a:pt x="412" y="723"/>
                  </a:lnTo>
                  <a:lnTo>
                    <a:pt x="412" y="724"/>
                  </a:lnTo>
                  <a:lnTo>
                    <a:pt x="412" y="725"/>
                  </a:lnTo>
                  <a:lnTo>
                    <a:pt x="411" y="725"/>
                  </a:lnTo>
                  <a:close/>
                  <a:moveTo>
                    <a:pt x="328" y="724"/>
                  </a:moveTo>
                  <a:lnTo>
                    <a:pt x="327" y="724"/>
                  </a:lnTo>
                  <a:lnTo>
                    <a:pt x="327" y="724"/>
                  </a:lnTo>
                  <a:lnTo>
                    <a:pt x="327" y="723"/>
                  </a:lnTo>
                  <a:lnTo>
                    <a:pt x="327" y="723"/>
                  </a:lnTo>
                  <a:lnTo>
                    <a:pt x="328" y="723"/>
                  </a:lnTo>
                  <a:lnTo>
                    <a:pt x="328" y="723"/>
                  </a:lnTo>
                  <a:lnTo>
                    <a:pt x="328" y="724"/>
                  </a:lnTo>
                  <a:close/>
                  <a:moveTo>
                    <a:pt x="331" y="724"/>
                  </a:moveTo>
                  <a:lnTo>
                    <a:pt x="329" y="724"/>
                  </a:lnTo>
                  <a:lnTo>
                    <a:pt x="329" y="723"/>
                  </a:lnTo>
                  <a:lnTo>
                    <a:pt x="329" y="722"/>
                  </a:lnTo>
                  <a:lnTo>
                    <a:pt x="330" y="721"/>
                  </a:lnTo>
                  <a:lnTo>
                    <a:pt x="331" y="721"/>
                  </a:lnTo>
                  <a:lnTo>
                    <a:pt x="332" y="723"/>
                  </a:lnTo>
                  <a:lnTo>
                    <a:pt x="332" y="723"/>
                  </a:lnTo>
                  <a:lnTo>
                    <a:pt x="331" y="724"/>
                  </a:lnTo>
                  <a:close/>
                  <a:moveTo>
                    <a:pt x="360" y="723"/>
                  </a:moveTo>
                  <a:lnTo>
                    <a:pt x="359" y="723"/>
                  </a:lnTo>
                  <a:lnTo>
                    <a:pt x="359" y="723"/>
                  </a:lnTo>
                  <a:lnTo>
                    <a:pt x="358" y="722"/>
                  </a:lnTo>
                  <a:lnTo>
                    <a:pt x="358" y="721"/>
                  </a:lnTo>
                  <a:lnTo>
                    <a:pt x="358" y="721"/>
                  </a:lnTo>
                  <a:lnTo>
                    <a:pt x="359" y="721"/>
                  </a:lnTo>
                  <a:lnTo>
                    <a:pt x="359" y="722"/>
                  </a:lnTo>
                  <a:lnTo>
                    <a:pt x="359" y="723"/>
                  </a:lnTo>
                  <a:lnTo>
                    <a:pt x="360" y="723"/>
                  </a:lnTo>
                  <a:close/>
                  <a:moveTo>
                    <a:pt x="384" y="725"/>
                  </a:moveTo>
                  <a:lnTo>
                    <a:pt x="383" y="725"/>
                  </a:lnTo>
                  <a:lnTo>
                    <a:pt x="381" y="725"/>
                  </a:lnTo>
                  <a:lnTo>
                    <a:pt x="379" y="724"/>
                  </a:lnTo>
                  <a:lnTo>
                    <a:pt x="380" y="723"/>
                  </a:lnTo>
                  <a:lnTo>
                    <a:pt x="379" y="722"/>
                  </a:lnTo>
                  <a:lnTo>
                    <a:pt x="379" y="721"/>
                  </a:lnTo>
                  <a:lnTo>
                    <a:pt x="380" y="720"/>
                  </a:lnTo>
                  <a:lnTo>
                    <a:pt x="382" y="722"/>
                  </a:lnTo>
                  <a:lnTo>
                    <a:pt x="382" y="723"/>
                  </a:lnTo>
                  <a:lnTo>
                    <a:pt x="384" y="725"/>
                  </a:lnTo>
                  <a:close/>
                  <a:moveTo>
                    <a:pt x="349" y="719"/>
                  </a:moveTo>
                  <a:lnTo>
                    <a:pt x="349" y="721"/>
                  </a:lnTo>
                  <a:lnTo>
                    <a:pt x="346" y="721"/>
                  </a:lnTo>
                  <a:lnTo>
                    <a:pt x="346" y="720"/>
                  </a:lnTo>
                  <a:lnTo>
                    <a:pt x="347" y="719"/>
                  </a:lnTo>
                  <a:lnTo>
                    <a:pt x="349" y="718"/>
                  </a:lnTo>
                  <a:lnTo>
                    <a:pt x="349" y="719"/>
                  </a:lnTo>
                  <a:close/>
                  <a:moveTo>
                    <a:pt x="372" y="723"/>
                  </a:moveTo>
                  <a:lnTo>
                    <a:pt x="371" y="724"/>
                  </a:lnTo>
                  <a:lnTo>
                    <a:pt x="370" y="724"/>
                  </a:lnTo>
                  <a:lnTo>
                    <a:pt x="370" y="722"/>
                  </a:lnTo>
                  <a:lnTo>
                    <a:pt x="368" y="719"/>
                  </a:lnTo>
                  <a:lnTo>
                    <a:pt x="368" y="718"/>
                  </a:lnTo>
                  <a:lnTo>
                    <a:pt x="370" y="718"/>
                  </a:lnTo>
                  <a:lnTo>
                    <a:pt x="371" y="718"/>
                  </a:lnTo>
                  <a:lnTo>
                    <a:pt x="371" y="719"/>
                  </a:lnTo>
                  <a:lnTo>
                    <a:pt x="371" y="721"/>
                  </a:lnTo>
                  <a:lnTo>
                    <a:pt x="372" y="722"/>
                  </a:lnTo>
                  <a:lnTo>
                    <a:pt x="372" y="723"/>
                  </a:lnTo>
                  <a:close/>
                  <a:moveTo>
                    <a:pt x="753" y="722"/>
                  </a:moveTo>
                  <a:lnTo>
                    <a:pt x="753" y="724"/>
                  </a:lnTo>
                  <a:lnTo>
                    <a:pt x="752" y="724"/>
                  </a:lnTo>
                  <a:lnTo>
                    <a:pt x="750" y="722"/>
                  </a:lnTo>
                  <a:lnTo>
                    <a:pt x="747" y="722"/>
                  </a:lnTo>
                  <a:lnTo>
                    <a:pt x="746" y="723"/>
                  </a:lnTo>
                  <a:lnTo>
                    <a:pt x="745" y="723"/>
                  </a:lnTo>
                  <a:lnTo>
                    <a:pt x="745" y="722"/>
                  </a:lnTo>
                  <a:lnTo>
                    <a:pt x="745" y="721"/>
                  </a:lnTo>
                  <a:lnTo>
                    <a:pt x="746" y="719"/>
                  </a:lnTo>
                  <a:lnTo>
                    <a:pt x="746" y="718"/>
                  </a:lnTo>
                  <a:lnTo>
                    <a:pt x="748" y="718"/>
                  </a:lnTo>
                  <a:lnTo>
                    <a:pt x="749" y="719"/>
                  </a:lnTo>
                  <a:lnTo>
                    <a:pt x="751" y="721"/>
                  </a:lnTo>
                  <a:lnTo>
                    <a:pt x="753" y="722"/>
                  </a:lnTo>
                  <a:close/>
                  <a:moveTo>
                    <a:pt x="736" y="715"/>
                  </a:moveTo>
                  <a:lnTo>
                    <a:pt x="735" y="715"/>
                  </a:lnTo>
                  <a:lnTo>
                    <a:pt x="735" y="715"/>
                  </a:lnTo>
                  <a:lnTo>
                    <a:pt x="735" y="715"/>
                  </a:lnTo>
                  <a:lnTo>
                    <a:pt x="735" y="714"/>
                  </a:lnTo>
                  <a:lnTo>
                    <a:pt x="736" y="715"/>
                  </a:lnTo>
                  <a:close/>
                  <a:moveTo>
                    <a:pt x="378" y="713"/>
                  </a:moveTo>
                  <a:lnTo>
                    <a:pt x="377" y="713"/>
                  </a:lnTo>
                  <a:lnTo>
                    <a:pt x="376" y="712"/>
                  </a:lnTo>
                  <a:lnTo>
                    <a:pt x="376" y="711"/>
                  </a:lnTo>
                  <a:lnTo>
                    <a:pt x="377" y="711"/>
                  </a:lnTo>
                  <a:lnTo>
                    <a:pt x="378" y="713"/>
                  </a:lnTo>
                  <a:lnTo>
                    <a:pt x="378" y="713"/>
                  </a:lnTo>
                  <a:close/>
                  <a:moveTo>
                    <a:pt x="138" y="709"/>
                  </a:moveTo>
                  <a:lnTo>
                    <a:pt x="137" y="710"/>
                  </a:lnTo>
                  <a:lnTo>
                    <a:pt x="136" y="708"/>
                  </a:lnTo>
                  <a:lnTo>
                    <a:pt x="136" y="706"/>
                  </a:lnTo>
                  <a:lnTo>
                    <a:pt x="137" y="706"/>
                  </a:lnTo>
                  <a:lnTo>
                    <a:pt x="138" y="707"/>
                  </a:lnTo>
                  <a:lnTo>
                    <a:pt x="138" y="708"/>
                  </a:lnTo>
                  <a:lnTo>
                    <a:pt x="138" y="709"/>
                  </a:lnTo>
                  <a:close/>
                  <a:moveTo>
                    <a:pt x="372" y="707"/>
                  </a:moveTo>
                  <a:lnTo>
                    <a:pt x="371" y="708"/>
                  </a:lnTo>
                  <a:lnTo>
                    <a:pt x="370" y="707"/>
                  </a:lnTo>
                  <a:lnTo>
                    <a:pt x="369" y="706"/>
                  </a:lnTo>
                  <a:lnTo>
                    <a:pt x="370" y="706"/>
                  </a:lnTo>
                  <a:lnTo>
                    <a:pt x="370" y="706"/>
                  </a:lnTo>
                  <a:lnTo>
                    <a:pt x="371" y="705"/>
                  </a:lnTo>
                  <a:lnTo>
                    <a:pt x="371" y="705"/>
                  </a:lnTo>
                  <a:lnTo>
                    <a:pt x="372" y="706"/>
                  </a:lnTo>
                  <a:lnTo>
                    <a:pt x="372" y="707"/>
                  </a:lnTo>
                  <a:close/>
                  <a:moveTo>
                    <a:pt x="733" y="697"/>
                  </a:moveTo>
                  <a:lnTo>
                    <a:pt x="733" y="699"/>
                  </a:lnTo>
                  <a:lnTo>
                    <a:pt x="728" y="698"/>
                  </a:lnTo>
                  <a:lnTo>
                    <a:pt x="729" y="698"/>
                  </a:lnTo>
                  <a:lnTo>
                    <a:pt x="730" y="697"/>
                  </a:lnTo>
                  <a:lnTo>
                    <a:pt x="731" y="696"/>
                  </a:lnTo>
                  <a:lnTo>
                    <a:pt x="732" y="696"/>
                  </a:lnTo>
                  <a:lnTo>
                    <a:pt x="733" y="697"/>
                  </a:lnTo>
                  <a:close/>
                  <a:moveTo>
                    <a:pt x="372" y="690"/>
                  </a:moveTo>
                  <a:lnTo>
                    <a:pt x="371" y="690"/>
                  </a:lnTo>
                  <a:lnTo>
                    <a:pt x="371" y="689"/>
                  </a:lnTo>
                  <a:lnTo>
                    <a:pt x="371" y="689"/>
                  </a:lnTo>
                  <a:lnTo>
                    <a:pt x="372" y="688"/>
                  </a:lnTo>
                  <a:lnTo>
                    <a:pt x="372" y="689"/>
                  </a:lnTo>
                  <a:lnTo>
                    <a:pt x="372" y="689"/>
                  </a:lnTo>
                  <a:lnTo>
                    <a:pt x="372" y="690"/>
                  </a:lnTo>
                  <a:close/>
                  <a:moveTo>
                    <a:pt x="318" y="671"/>
                  </a:moveTo>
                  <a:lnTo>
                    <a:pt x="317" y="671"/>
                  </a:lnTo>
                  <a:lnTo>
                    <a:pt x="316" y="670"/>
                  </a:lnTo>
                  <a:lnTo>
                    <a:pt x="316" y="669"/>
                  </a:lnTo>
                  <a:lnTo>
                    <a:pt x="320" y="669"/>
                  </a:lnTo>
                  <a:lnTo>
                    <a:pt x="318" y="671"/>
                  </a:lnTo>
                  <a:close/>
                  <a:moveTo>
                    <a:pt x="329" y="670"/>
                  </a:moveTo>
                  <a:lnTo>
                    <a:pt x="327" y="671"/>
                  </a:lnTo>
                  <a:lnTo>
                    <a:pt x="326" y="671"/>
                  </a:lnTo>
                  <a:lnTo>
                    <a:pt x="325" y="671"/>
                  </a:lnTo>
                  <a:lnTo>
                    <a:pt x="325" y="671"/>
                  </a:lnTo>
                  <a:lnTo>
                    <a:pt x="324" y="671"/>
                  </a:lnTo>
                  <a:lnTo>
                    <a:pt x="323" y="672"/>
                  </a:lnTo>
                  <a:lnTo>
                    <a:pt x="323" y="674"/>
                  </a:lnTo>
                  <a:lnTo>
                    <a:pt x="321" y="673"/>
                  </a:lnTo>
                  <a:lnTo>
                    <a:pt x="320" y="673"/>
                  </a:lnTo>
                  <a:lnTo>
                    <a:pt x="320" y="672"/>
                  </a:lnTo>
                  <a:lnTo>
                    <a:pt x="320" y="672"/>
                  </a:lnTo>
                  <a:lnTo>
                    <a:pt x="320" y="672"/>
                  </a:lnTo>
                  <a:lnTo>
                    <a:pt x="322" y="670"/>
                  </a:lnTo>
                  <a:lnTo>
                    <a:pt x="325" y="668"/>
                  </a:lnTo>
                  <a:lnTo>
                    <a:pt x="328" y="668"/>
                  </a:lnTo>
                  <a:lnTo>
                    <a:pt x="329" y="669"/>
                  </a:lnTo>
                  <a:lnTo>
                    <a:pt x="329" y="670"/>
                  </a:lnTo>
                  <a:close/>
                  <a:moveTo>
                    <a:pt x="331" y="668"/>
                  </a:moveTo>
                  <a:lnTo>
                    <a:pt x="330" y="668"/>
                  </a:lnTo>
                  <a:lnTo>
                    <a:pt x="330" y="668"/>
                  </a:lnTo>
                  <a:lnTo>
                    <a:pt x="330" y="667"/>
                  </a:lnTo>
                  <a:lnTo>
                    <a:pt x="330" y="667"/>
                  </a:lnTo>
                  <a:lnTo>
                    <a:pt x="331" y="667"/>
                  </a:lnTo>
                  <a:lnTo>
                    <a:pt x="331" y="667"/>
                  </a:lnTo>
                  <a:lnTo>
                    <a:pt x="331" y="668"/>
                  </a:lnTo>
                  <a:close/>
                  <a:moveTo>
                    <a:pt x="362" y="660"/>
                  </a:moveTo>
                  <a:lnTo>
                    <a:pt x="361" y="660"/>
                  </a:lnTo>
                  <a:lnTo>
                    <a:pt x="361" y="659"/>
                  </a:lnTo>
                  <a:lnTo>
                    <a:pt x="361" y="659"/>
                  </a:lnTo>
                  <a:lnTo>
                    <a:pt x="361" y="659"/>
                  </a:lnTo>
                  <a:lnTo>
                    <a:pt x="362" y="659"/>
                  </a:lnTo>
                  <a:lnTo>
                    <a:pt x="362" y="659"/>
                  </a:lnTo>
                  <a:lnTo>
                    <a:pt x="362" y="659"/>
                  </a:lnTo>
                  <a:lnTo>
                    <a:pt x="362" y="660"/>
                  </a:lnTo>
                  <a:close/>
                  <a:moveTo>
                    <a:pt x="351" y="657"/>
                  </a:moveTo>
                  <a:lnTo>
                    <a:pt x="351" y="657"/>
                  </a:lnTo>
                  <a:lnTo>
                    <a:pt x="351" y="658"/>
                  </a:lnTo>
                  <a:lnTo>
                    <a:pt x="349" y="658"/>
                  </a:lnTo>
                  <a:lnTo>
                    <a:pt x="349" y="657"/>
                  </a:lnTo>
                  <a:lnTo>
                    <a:pt x="349" y="657"/>
                  </a:lnTo>
                  <a:lnTo>
                    <a:pt x="349" y="657"/>
                  </a:lnTo>
                  <a:lnTo>
                    <a:pt x="350" y="657"/>
                  </a:lnTo>
                  <a:lnTo>
                    <a:pt x="350" y="656"/>
                  </a:lnTo>
                  <a:lnTo>
                    <a:pt x="351" y="656"/>
                  </a:lnTo>
                  <a:lnTo>
                    <a:pt x="351" y="657"/>
                  </a:lnTo>
                  <a:close/>
                  <a:moveTo>
                    <a:pt x="313" y="655"/>
                  </a:moveTo>
                  <a:lnTo>
                    <a:pt x="311" y="657"/>
                  </a:lnTo>
                  <a:lnTo>
                    <a:pt x="309" y="657"/>
                  </a:lnTo>
                  <a:lnTo>
                    <a:pt x="309" y="655"/>
                  </a:lnTo>
                  <a:lnTo>
                    <a:pt x="310" y="655"/>
                  </a:lnTo>
                  <a:lnTo>
                    <a:pt x="311" y="654"/>
                  </a:lnTo>
                  <a:lnTo>
                    <a:pt x="313" y="655"/>
                  </a:lnTo>
                  <a:close/>
                  <a:moveTo>
                    <a:pt x="340" y="654"/>
                  </a:moveTo>
                  <a:lnTo>
                    <a:pt x="340" y="654"/>
                  </a:lnTo>
                  <a:lnTo>
                    <a:pt x="339" y="654"/>
                  </a:lnTo>
                  <a:lnTo>
                    <a:pt x="340" y="653"/>
                  </a:lnTo>
                  <a:lnTo>
                    <a:pt x="340" y="653"/>
                  </a:lnTo>
                  <a:lnTo>
                    <a:pt x="340" y="654"/>
                  </a:lnTo>
                  <a:close/>
                  <a:moveTo>
                    <a:pt x="349" y="654"/>
                  </a:moveTo>
                  <a:lnTo>
                    <a:pt x="349" y="655"/>
                  </a:lnTo>
                  <a:lnTo>
                    <a:pt x="349" y="655"/>
                  </a:lnTo>
                  <a:lnTo>
                    <a:pt x="349" y="653"/>
                  </a:lnTo>
                  <a:lnTo>
                    <a:pt x="349" y="652"/>
                  </a:lnTo>
                  <a:lnTo>
                    <a:pt x="350" y="652"/>
                  </a:lnTo>
                  <a:lnTo>
                    <a:pt x="350" y="653"/>
                  </a:lnTo>
                  <a:lnTo>
                    <a:pt x="350" y="654"/>
                  </a:lnTo>
                  <a:lnTo>
                    <a:pt x="349" y="654"/>
                  </a:lnTo>
                  <a:close/>
                  <a:moveTo>
                    <a:pt x="354" y="656"/>
                  </a:moveTo>
                  <a:lnTo>
                    <a:pt x="354" y="657"/>
                  </a:lnTo>
                  <a:lnTo>
                    <a:pt x="352" y="657"/>
                  </a:lnTo>
                  <a:lnTo>
                    <a:pt x="351" y="656"/>
                  </a:lnTo>
                  <a:lnTo>
                    <a:pt x="351" y="654"/>
                  </a:lnTo>
                  <a:lnTo>
                    <a:pt x="351" y="653"/>
                  </a:lnTo>
                  <a:lnTo>
                    <a:pt x="351" y="652"/>
                  </a:lnTo>
                  <a:lnTo>
                    <a:pt x="352" y="652"/>
                  </a:lnTo>
                  <a:lnTo>
                    <a:pt x="354" y="656"/>
                  </a:lnTo>
                  <a:close/>
                  <a:moveTo>
                    <a:pt x="52" y="655"/>
                  </a:moveTo>
                  <a:lnTo>
                    <a:pt x="54" y="657"/>
                  </a:lnTo>
                  <a:lnTo>
                    <a:pt x="54" y="657"/>
                  </a:lnTo>
                  <a:lnTo>
                    <a:pt x="56" y="658"/>
                  </a:lnTo>
                  <a:lnTo>
                    <a:pt x="56" y="661"/>
                  </a:lnTo>
                  <a:lnTo>
                    <a:pt x="57" y="661"/>
                  </a:lnTo>
                  <a:lnTo>
                    <a:pt x="58" y="661"/>
                  </a:lnTo>
                  <a:lnTo>
                    <a:pt x="58" y="661"/>
                  </a:lnTo>
                  <a:lnTo>
                    <a:pt x="59" y="662"/>
                  </a:lnTo>
                  <a:lnTo>
                    <a:pt x="60" y="664"/>
                  </a:lnTo>
                  <a:lnTo>
                    <a:pt x="60" y="664"/>
                  </a:lnTo>
                  <a:lnTo>
                    <a:pt x="62" y="665"/>
                  </a:lnTo>
                  <a:lnTo>
                    <a:pt x="64" y="665"/>
                  </a:lnTo>
                  <a:lnTo>
                    <a:pt x="65" y="665"/>
                  </a:lnTo>
                  <a:lnTo>
                    <a:pt x="66" y="666"/>
                  </a:lnTo>
                  <a:lnTo>
                    <a:pt x="66" y="667"/>
                  </a:lnTo>
                  <a:lnTo>
                    <a:pt x="66" y="667"/>
                  </a:lnTo>
                  <a:lnTo>
                    <a:pt x="66" y="669"/>
                  </a:lnTo>
                  <a:lnTo>
                    <a:pt x="68" y="671"/>
                  </a:lnTo>
                  <a:lnTo>
                    <a:pt x="69" y="672"/>
                  </a:lnTo>
                  <a:lnTo>
                    <a:pt x="70" y="671"/>
                  </a:lnTo>
                  <a:lnTo>
                    <a:pt x="71" y="671"/>
                  </a:lnTo>
                  <a:lnTo>
                    <a:pt x="72" y="672"/>
                  </a:lnTo>
                  <a:lnTo>
                    <a:pt x="72" y="674"/>
                  </a:lnTo>
                  <a:lnTo>
                    <a:pt x="74" y="676"/>
                  </a:lnTo>
                  <a:lnTo>
                    <a:pt x="75" y="677"/>
                  </a:lnTo>
                  <a:lnTo>
                    <a:pt x="75" y="678"/>
                  </a:lnTo>
                  <a:lnTo>
                    <a:pt x="77" y="679"/>
                  </a:lnTo>
                  <a:lnTo>
                    <a:pt x="78" y="680"/>
                  </a:lnTo>
                  <a:lnTo>
                    <a:pt x="81" y="681"/>
                  </a:lnTo>
                  <a:lnTo>
                    <a:pt x="82" y="682"/>
                  </a:lnTo>
                  <a:lnTo>
                    <a:pt x="82" y="683"/>
                  </a:lnTo>
                  <a:lnTo>
                    <a:pt x="83" y="684"/>
                  </a:lnTo>
                  <a:lnTo>
                    <a:pt x="84" y="686"/>
                  </a:lnTo>
                  <a:lnTo>
                    <a:pt x="84" y="687"/>
                  </a:lnTo>
                  <a:lnTo>
                    <a:pt x="85" y="688"/>
                  </a:lnTo>
                  <a:lnTo>
                    <a:pt x="86" y="689"/>
                  </a:lnTo>
                  <a:lnTo>
                    <a:pt x="88" y="691"/>
                  </a:lnTo>
                  <a:lnTo>
                    <a:pt x="88" y="691"/>
                  </a:lnTo>
                  <a:lnTo>
                    <a:pt x="89" y="692"/>
                  </a:lnTo>
                  <a:lnTo>
                    <a:pt x="91" y="692"/>
                  </a:lnTo>
                  <a:lnTo>
                    <a:pt x="93" y="695"/>
                  </a:lnTo>
                  <a:lnTo>
                    <a:pt x="93" y="695"/>
                  </a:lnTo>
                  <a:lnTo>
                    <a:pt x="94" y="696"/>
                  </a:lnTo>
                  <a:lnTo>
                    <a:pt x="95" y="696"/>
                  </a:lnTo>
                  <a:lnTo>
                    <a:pt x="97" y="697"/>
                  </a:lnTo>
                  <a:lnTo>
                    <a:pt x="97" y="700"/>
                  </a:lnTo>
                  <a:lnTo>
                    <a:pt x="97" y="701"/>
                  </a:lnTo>
                  <a:lnTo>
                    <a:pt x="97" y="702"/>
                  </a:lnTo>
                  <a:lnTo>
                    <a:pt x="98" y="703"/>
                  </a:lnTo>
                  <a:lnTo>
                    <a:pt x="98" y="704"/>
                  </a:lnTo>
                  <a:lnTo>
                    <a:pt x="100" y="706"/>
                  </a:lnTo>
                  <a:lnTo>
                    <a:pt x="102" y="708"/>
                  </a:lnTo>
                  <a:lnTo>
                    <a:pt x="103" y="709"/>
                  </a:lnTo>
                  <a:lnTo>
                    <a:pt x="108" y="714"/>
                  </a:lnTo>
                  <a:lnTo>
                    <a:pt x="108" y="715"/>
                  </a:lnTo>
                  <a:lnTo>
                    <a:pt x="109" y="716"/>
                  </a:lnTo>
                  <a:lnTo>
                    <a:pt x="110" y="717"/>
                  </a:lnTo>
                  <a:lnTo>
                    <a:pt x="111" y="718"/>
                  </a:lnTo>
                  <a:lnTo>
                    <a:pt x="113" y="723"/>
                  </a:lnTo>
                  <a:lnTo>
                    <a:pt x="115" y="725"/>
                  </a:lnTo>
                  <a:lnTo>
                    <a:pt x="115" y="726"/>
                  </a:lnTo>
                  <a:lnTo>
                    <a:pt x="116" y="726"/>
                  </a:lnTo>
                  <a:lnTo>
                    <a:pt x="117" y="728"/>
                  </a:lnTo>
                  <a:lnTo>
                    <a:pt x="119" y="728"/>
                  </a:lnTo>
                  <a:lnTo>
                    <a:pt x="120" y="730"/>
                  </a:lnTo>
                  <a:lnTo>
                    <a:pt x="120" y="730"/>
                  </a:lnTo>
                  <a:lnTo>
                    <a:pt x="122" y="732"/>
                  </a:lnTo>
                  <a:lnTo>
                    <a:pt x="122" y="735"/>
                  </a:lnTo>
                  <a:lnTo>
                    <a:pt x="124" y="737"/>
                  </a:lnTo>
                  <a:lnTo>
                    <a:pt x="124" y="741"/>
                  </a:lnTo>
                  <a:lnTo>
                    <a:pt x="124" y="742"/>
                  </a:lnTo>
                  <a:lnTo>
                    <a:pt x="125" y="744"/>
                  </a:lnTo>
                  <a:lnTo>
                    <a:pt x="125" y="745"/>
                  </a:lnTo>
                  <a:lnTo>
                    <a:pt x="125" y="745"/>
                  </a:lnTo>
                  <a:lnTo>
                    <a:pt x="126" y="747"/>
                  </a:lnTo>
                  <a:lnTo>
                    <a:pt x="127" y="747"/>
                  </a:lnTo>
                  <a:lnTo>
                    <a:pt x="129" y="748"/>
                  </a:lnTo>
                  <a:lnTo>
                    <a:pt x="130" y="751"/>
                  </a:lnTo>
                  <a:lnTo>
                    <a:pt x="132" y="752"/>
                  </a:lnTo>
                  <a:lnTo>
                    <a:pt x="132" y="757"/>
                  </a:lnTo>
                  <a:lnTo>
                    <a:pt x="132" y="757"/>
                  </a:lnTo>
                  <a:lnTo>
                    <a:pt x="132" y="763"/>
                  </a:lnTo>
                  <a:lnTo>
                    <a:pt x="132" y="763"/>
                  </a:lnTo>
                  <a:lnTo>
                    <a:pt x="132" y="765"/>
                  </a:lnTo>
                  <a:lnTo>
                    <a:pt x="133" y="765"/>
                  </a:lnTo>
                  <a:lnTo>
                    <a:pt x="133" y="767"/>
                  </a:lnTo>
                  <a:lnTo>
                    <a:pt x="134" y="768"/>
                  </a:lnTo>
                  <a:lnTo>
                    <a:pt x="135" y="768"/>
                  </a:lnTo>
                  <a:lnTo>
                    <a:pt x="133" y="764"/>
                  </a:lnTo>
                  <a:lnTo>
                    <a:pt x="133" y="761"/>
                  </a:lnTo>
                  <a:lnTo>
                    <a:pt x="135" y="759"/>
                  </a:lnTo>
                  <a:lnTo>
                    <a:pt x="135" y="755"/>
                  </a:lnTo>
                  <a:lnTo>
                    <a:pt x="134" y="754"/>
                  </a:lnTo>
                  <a:lnTo>
                    <a:pt x="134" y="751"/>
                  </a:lnTo>
                  <a:lnTo>
                    <a:pt x="135" y="750"/>
                  </a:lnTo>
                  <a:lnTo>
                    <a:pt x="136" y="749"/>
                  </a:lnTo>
                  <a:lnTo>
                    <a:pt x="137" y="749"/>
                  </a:lnTo>
                  <a:lnTo>
                    <a:pt x="136" y="747"/>
                  </a:lnTo>
                  <a:lnTo>
                    <a:pt x="136" y="746"/>
                  </a:lnTo>
                  <a:lnTo>
                    <a:pt x="136" y="745"/>
                  </a:lnTo>
                  <a:lnTo>
                    <a:pt x="137" y="744"/>
                  </a:lnTo>
                  <a:lnTo>
                    <a:pt x="137" y="743"/>
                  </a:lnTo>
                  <a:lnTo>
                    <a:pt x="135" y="741"/>
                  </a:lnTo>
                  <a:lnTo>
                    <a:pt x="136" y="739"/>
                  </a:lnTo>
                  <a:lnTo>
                    <a:pt x="136" y="738"/>
                  </a:lnTo>
                  <a:lnTo>
                    <a:pt x="136" y="737"/>
                  </a:lnTo>
                  <a:lnTo>
                    <a:pt x="136" y="736"/>
                  </a:lnTo>
                  <a:lnTo>
                    <a:pt x="135" y="735"/>
                  </a:lnTo>
                  <a:lnTo>
                    <a:pt x="135" y="732"/>
                  </a:lnTo>
                  <a:lnTo>
                    <a:pt x="134" y="732"/>
                  </a:lnTo>
                  <a:lnTo>
                    <a:pt x="133" y="730"/>
                  </a:lnTo>
                  <a:lnTo>
                    <a:pt x="131" y="729"/>
                  </a:lnTo>
                  <a:lnTo>
                    <a:pt x="130" y="728"/>
                  </a:lnTo>
                  <a:lnTo>
                    <a:pt x="129" y="728"/>
                  </a:lnTo>
                  <a:lnTo>
                    <a:pt x="127" y="727"/>
                  </a:lnTo>
                  <a:lnTo>
                    <a:pt x="127" y="724"/>
                  </a:lnTo>
                  <a:lnTo>
                    <a:pt x="127" y="723"/>
                  </a:lnTo>
                  <a:lnTo>
                    <a:pt x="128" y="722"/>
                  </a:lnTo>
                  <a:lnTo>
                    <a:pt x="127" y="722"/>
                  </a:lnTo>
                  <a:lnTo>
                    <a:pt x="127" y="721"/>
                  </a:lnTo>
                  <a:lnTo>
                    <a:pt x="127" y="720"/>
                  </a:lnTo>
                  <a:lnTo>
                    <a:pt x="127" y="719"/>
                  </a:lnTo>
                  <a:lnTo>
                    <a:pt x="127" y="718"/>
                  </a:lnTo>
                  <a:lnTo>
                    <a:pt x="127" y="716"/>
                  </a:lnTo>
                  <a:lnTo>
                    <a:pt x="127" y="716"/>
                  </a:lnTo>
                  <a:lnTo>
                    <a:pt x="127" y="715"/>
                  </a:lnTo>
                  <a:lnTo>
                    <a:pt x="127" y="714"/>
                  </a:lnTo>
                  <a:lnTo>
                    <a:pt x="128" y="714"/>
                  </a:lnTo>
                  <a:lnTo>
                    <a:pt x="129" y="715"/>
                  </a:lnTo>
                  <a:lnTo>
                    <a:pt x="131" y="715"/>
                  </a:lnTo>
                  <a:lnTo>
                    <a:pt x="132" y="714"/>
                  </a:lnTo>
                  <a:lnTo>
                    <a:pt x="132" y="711"/>
                  </a:lnTo>
                  <a:lnTo>
                    <a:pt x="134" y="712"/>
                  </a:lnTo>
                  <a:lnTo>
                    <a:pt x="134" y="710"/>
                  </a:lnTo>
                  <a:lnTo>
                    <a:pt x="136" y="710"/>
                  </a:lnTo>
                  <a:lnTo>
                    <a:pt x="138" y="712"/>
                  </a:lnTo>
                  <a:lnTo>
                    <a:pt x="141" y="713"/>
                  </a:lnTo>
                  <a:lnTo>
                    <a:pt x="142" y="714"/>
                  </a:lnTo>
                  <a:lnTo>
                    <a:pt x="145" y="714"/>
                  </a:lnTo>
                  <a:lnTo>
                    <a:pt x="147" y="716"/>
                  </a:lnTo>
                  <a:lnTo>
                    <a:pt x="148" y="716"/>
                  </a:lnTo>
                  <a:lnTo>
                    <a:pt x="149" y="717"/>
                  </a:lnTo>
                  <a:lnTo>
                    <a:pt x="152" y="718"/>
                  </a:lnTo>
                  <a:lnTo>
                    <a:pt x="158" y="718"/>
                  </a:lnTo>
                  <a:lnTo>
                    <a:pt x="159" y="719"/>
                  </a:lnTo>
                  <a:lnTo>
                    <a:pt x="160" y="719"/>
                  </a:lnTo>
                  <a:lnTo>
                    <a:pt x="161" y="720"/>
                  </a:lnTo>
                  <a:lnTo>
                    <a:pt x="161" y="721"/>
                  </a:lnTo>
                  <a:lnTo>
                    <a:pt x="163" y="723"/>
                  </a:lnTo>
                  <a:lnTo>
                    <a:pt x="163" y="723"/>
                  </a:lnTo>
                  <a:lnTo>
                    <a:pt x="167" y="727"/>
                  </a:lnTo>
                  <a:lnTo>
                    <a:pt x="168" y="727"/>
                  </a:lnTo>
                  <a:lnTo>
                    <a:pt x="168" y="735"/>
                  </a:lnTo>
                  <a:lnTo>
                    <a:pt x="168" y="736"/>
                  </a:lnTo>
                  <a:lnTo>
                    <a:pt x="168" y="739"/>
                  </a:lnTo>
                  <a:lnTo>
                    <a:pt x="167" y="739"/>
                  </a:lnTo>
                  <a:lnTo>
                    <a:pt x="167" y="740"/>
                  </a:lnTo>
                  <a:lnTo>
                    <a:pt x="169" y="743"/>
                  </a:lnTo>
                  <a:lnTo>
                    <a:pt x="169" y="747"/>
                  </a:lnTo>
                  <a:lnTo>
                    <a:pt x="172" y="750"/>
                  </a:lnTo>
                  <a:lnTo>
                    <a:pt x="172" y="751"/>
                  </a:lnTo>
                  <a:lnTo>
                    <a:pt x="174" y="754"/>
                  </a:lnTo>
                  <a:lnTo>
                    <a:pt x="174" y="756"/>
                  </a:lnTo>
                  <a:lnTo>
                    <a:pt x="174" y="757"/>
                  </a:lnTo>
                  <a:lnTo>
                    <a:pt x="174" y="758"/>
                  </a:lnTo>
                  <a:lnTo>
                    <a:pt x="175" y="758"/>
                  </a:lnTo>
                  <a:lnTo>
                    <a:pt x="175" y="759"/>
                  </a:lnTo>
                  <a:lnTo>
                    <a:pt x="175" y="760"/>
                  </a:lnTo>
                  <a:lnTo>
                    <a:pt x="175" y="762"/>
                  </a:lnTo>
                  <a:lnTo>
                    <a:pt x="175" y="762"/>
                  </a:lnTo>
                  <a:lnTo>
                    <a:pt x="175" y="764"/>
                  </a:lnTo>
                  <a:lnTo>
                    <a:pt x="176" y="765"/>
                  </a:lnTo>
                  <a:lnTo>
                    <a:pt x="175" y="767"/>
                  </a:lnTo>
                  <a:lnTo>
                    <a:pt x="175" y="768"/>
                  </a:lnTo>
                  <a:lnTo>
                    <a:pt x="176" y="769"/>
                  </a:lnTo>
                  <a:lnTo>
                    <a:pt x="176" y="770"/>
                  </a:lnTo>
                  <a:lnTo>
                    <a:pt x="176" y="773"/>
                  </a:lnTo>
                  <a:lnTo>
                    <a:pt x="177" y="774"/>
                  </a:lnTo>
                  <a:lnTo>
                    <a:pt x="177" y="776"/>
                  </a:lnTo>
                  <a:lnTo>
                    <a:pt x="178" y="777"/>
                  </a:lnTo>
                  <a:lnTo>
                    <a:pt x="180" y="778"/>
                  </a:lnTo>
                  <a:lnTo>
                    <a:pt x="181" y="779"/>
                  </a:lnTo>
                  <a:lnTo>
                    <a:pt x="184" y="782"/>
                  </a:lnTo>
                  <a:lnTo>
                    <a:pt x="185" y="784"/>
                  </a:lnTo>
                  <a:lnTo>
                    <a:pt x="186" y="786"/>
                  </a:lnTo>
                  <a:lnTo>
                    <a:pt x="188" y="787"/>
                  </a:lnTo>
                  <a:lnTo>
                    <a:pt x="190" y="788"/>
                  </a:lnTo>
                  <a:lnTo>
                    <a:pt x="190" y="789"/>
                  </a:lnTo>
                  <a:lnTo>
                    <a:pt x="190" y="789"/>
                  </a:lnTo>
                  <a:lnTo>
                    <a:pt x="191" y="790"/>
                  </a:lnTo>
                  <a:lnTo>
                    <a:pt x="192" y="791"/>
                  </a:lnTo>
                  <a:lnTo>
                    <a:pt x="193" y="792"/>
                  </a:lnTo>
                  <a:lnTo>
                    <a:pt x="194" y="793"/>
                  </a:lnTo>
                  <a:lnTo>
                    <a:pt x="195" y="795"/>
                  </a:lnTo>
                  <a:lnTo>
                    <a:pt x="196" y="795"/>
                  </a:lnTo>
                  <a:lnTo>
                    <a:pt x="197" y="795"/>
                  </a:lnTo>
                  <a:lnTo>
                    <a:pt x="197" y="795"/>
                  </a:lnTo>
                  <a:lnTo>
                    <a:pt x="199" y="795"/>
                  </a:lnTo>
                  <a:lnTo>
                    <a:pt x="199" y="795"/>
                  </a:lnTo>
                  <a:lnTo>
                    <a:pt x="200" y="795"/>
                  </a:lnTo>
                  <a:lnTo>
                    <a:pt x="201" y="796"/>
                  </a:lnTo>
                  <a:lnTo>
                    <a:pt x="201" y="795"/>
                  </a:lnTo>
                  <a:lnTo>
                    <a:pt x="202" y="795"/>
                  </a:lnTo>
                  <a:lnTo>
                    <a:pt x="206" y="792"/>
                  </a:lnTo>
                  <a:lnTo>
                    <a:pt x="207" y="792"/>
                  </a:lnTo>
                  <a:lnTo>
                    <a:pt x="208" y="791"/>
                  </a:lnTo>
                  <a:lnTo>
                    <a:pt x="209" y="791"/>
                  </a:lnTo>
                  <a:lnTo>
                    <a:pt x="213" y="794"/>
                  </a:lnTo>
                  <a:lnTo>
                    <a:pt x="214" y="794"/>
                  </a:lnTo>
                  <a:lnTo>
                    <a:pt x="215" y="795"/>
                  </a:lnTo>
                  <a:lnTo>
                    <a:pt x="218" y="796"/>
                  </a:lnTo>
                  <a:lnTo>
                    <a:pt x="220" y="797"/>
                  </a:lnTo>
                  <a:lnTo>
                    <a:pt x="222" y="797"/>
                  </a:lnTo>
                  <a:lnTo>
                    <a:pt x="223" y="798"/>
                  </a:lnTo>
                  <a:lnTo>
                    <a:pt x="223" y="800"/>
                  </a:lnTo>
                  <a:lnTo>
                    <a:pt x="225" y="801"/>
                  </a:lnTo>
                  <a:lnTo>
                    <a:pt x="232" y="801"/>
                  </a:lnTo>
                  <a:lnTo>
                    <a:pt x="233" y="801"/>
                  </a:lnTo>
                  <a:lnTo>
                    <a:pt x="233" y="801"/>
                  </a:lnTo>
                  <a:lnTo>
                    <a:pt x="235" y="801"/>
                  </a:lnTo>
                  <a:lnTo>
                    <a:pt x="236" y="800"/>
                  </a:lnTo>
                  <a:lnTo>
                    <a:pt x="237" y="801"/>
                  </a:lnTo>
                  <a:lnTo>
                    <a:pt x="237" y="800"/>
                  </a:lnTo>
                  <a:lnTo>
                    <a:pt x="238" y="800"/>
                  </a:lnTo>
                  <a:lnTo>
                    <a:pt x="240" y="799"/>
                  </a:lnTo>
                  <a:lnTo>
                    <a:pt x="241" y="799"/>
                  </a:lnTo>
                  <a:lnTo>
                    <a:pt x="242" y="798"/>
                  </a:lnTo>
                  <a:lnTo>
                    <a:pt x="244" y="798"/>
                  </a:lnTo>
                  <a:lnTo>
                    <a:pt x="243" y="797"/>
                  </a:lnTo>
                  <a:lnTo>
                    <a:pt x="243" y="796"/>
                  </a:lnTo>
                  <a:lnTo>
                    <a:pt x="244" y="796"/>
                  </a:lnTo>
                  <a:lnTo>
                    <a:pt x="245" y="797"/>
                  </a:lnTo>
                  <a:lnTo>
                    <a:pt x="246" y="796"/>
                  </a:lnTo>
                  <a:lnTo>
                    <a:pt x="246" y="797"/>
                  </a:lnTo>
                  <a:lnTo>
                    <a:pt x="251" y="797"/>
                  </a:lnTo>
                  <a:lnTo>
                    <a:pt x="252" y="796"/>
                  </a:lnTo>
                  <a:lnTo>
                    <a:pt x="255" y="796"/>
                  </a:lnTo>
                  <a:lnTo>
                    <a:pt x="257" y="797"/>
                  </a:lnTo>
                  <a:lnTo>
                    <a:pt x="259" y="797"/>
                  </a:lnTo>
                  <a:lnTo>
                    <a:pt x="259" y="796"/>
                  </a:lnTo>
                  <a:lnTo>
                    <a:pt x="262" y="795"/>
                  </a:lnTo>
                  <a:lnTo>
                    <a:pt x="267" y="791"/>
                  </a:lnTo>
                  <a:lnTo>
                    <a:pt x="268" y="791"/>
                  </a:lnTo>
                  <a:lnTo>
                    <a:pt x="268" y="792"/>
                  </a:lnTo>
                  <a:lnTo>
                    <a:pt x="268" y="793"/>
                  </a:lnTo>
                  <a:lnTo>
                    <a:pt x="269" y="792"/>
                  </a:lnTo>
                  <a:lnTo>
                    <a:pt x="269" y="790"/>
                  </a:lnTo>
                  <a:lnTo>
                    <a:pt x="272" y="786"/>
                  </a:lnTo>
                  <a:lnTo>
                    <a:pt x="272" y="786"/>
                  </a:lnTo>
                  <a:lnTo>
                    <a:pt x="273" y="785"/>
                  </a:lnTo>
                  <a:lnTo>
                    <a:pt x="274" y="784"/>
                  </a:lnTo>
                  <a:lnTo>
                    <a:pt x="275" y="784"/>
                  </a:lnTo>
                  <a:lnTo>
                    <a:pt x="275" y="785"/>
                  </a:lnTo>
                  <a:lnTo>
                    <a:pt x="276" y="784"/>
                  </a:lnTo>
                  <a:lnTo>
                    <a:pt x="278" y="784"/>
                  </a:lnTo>
                  <a:lnTo>
                    <a:pt x="279" y="784"/>
                  </a:lnTo>
                  <a:lnTo>
                    <a:pt x="280" y="784"/>
                  </a:lnTo>
                  <a:lnTo>
                    <a:pt x="281" y="783"/>
                  </a:lnTo>
                  <a:lnTo>
                    <a:pt x="285" y="781"/>
                  </a:lnTo>
                  <a:lnTo>
                    <a:pt x="287" y="779"/>
                  </a:lnTo>
                  <a:lnTo>
                    <a:pt x="287" y="779"/>
                  </a:lnTo>
                  <a:lnTo>
                    <a:pt x="293" y="777"/>
                  </a:lnTo>
                  <a:lnTo>
                    <a:pt x="296" y="774"/>
                  </a:lnTo>
                  <a:lnTo>
                    <a:pt x="297" y="773"/>
                  </a:lnTo>
                  <a:lnTo>
                    <a:pt x="299" y="775"/>
                  </a:lnTo>
                  <a:lnTo>
                    <a:pt x="299" y="774"/>
                  </a:lnTo>
                  <a:lnTo>
                    <a:pt x="298" y="773"/>
                  </a:lnTo>
                  <a:lnTo>
                    <a:pt x="298" y="773"/>
                  </a:lnTo>
                  <a:lnTo>
                    <a:pt x="298" y="772"/>
                  </a:lnTo>
                  <a:lnTo>
                    <a:pt x="298" y="770"/>
                  </a:lnTo>
                  <a:lnTo>
                    <a:pt x="299" y="769"/>
                  </a:lnTo>
                  <a:lnTo>
                    <a:pt x="299" y="768"/>
                  </a:lnTo>
                  <a:lnTo>
                    <a:pt x="299" y="767"/>
                  </a:lnTo>
                  <a:lnTo>
                    <a:pt x="300" y="767"/>
                  </a:lnTo>
                  <a:lnTo>
                    <a:pt x="300" y="769"/>
                  </a:lnTo>
                  <a:lnTo>
                    <a:pt x="301" y="769"/>
                  </a:lnTo>
                  <a:lnTo>
                    <a:pt x="301" y="769"/>
                  </a:lnTo>
                  <a:lnTo>
                    <a:pt x="301" y="768"/>
                  </a:lnTo>
                  <a:lnTo>
                    <a:pt x="302" y="768"/>
                  </a:lnTo>
                  <a:lnTo>
                    <a:pt x="302" y="766"/>
                  </a:lnTo>
                  <a:lnTo>
                    <a:pt x="304" y="765"/>
                  </a:lnTo>
                  <a:lnTo>
                    <a:pt x="305" y="765"/>
                  </a:lnTo>
                  <a:lnTo>
                    <a:pt x="305" y="764"/>
                  </a:lnTo>
                  <a:lnTo>
                    <a:pt x="306" y="764"/>
                  </a:lnTo>
                  <a:lnTo>
                    <a:pt x="308" y="763"/>
                  </a:lnTo>
                  <a:lnTo>
                    <a:pt x="308" y="761"/>
                  </a:lnTo>
                  <a:lnTo>
                    <a:pt x="309" y="759"/>
                  </a:lnTo>
                  <a:lnTo>
                    <a:pt x="310" y="758"/>
                  </a:lnTo>
                  <a:lnTo>
                    <a:pt x="310" y="757"/>
                  </a:lnTo>
                  <a:lnTo>
                    <a:pt x="311" y="757"/>
                  </a:lnTo>
                  <a:lnTo>
                    <a:pt x="311" y="756"/>
                  </a:lnTo>
                  <a:lnTo>
                    <a:pt x="311" y="755"/>
                  </a:lnTo>
                  <a:lnTo>
                    <a:pt x="313" y="756"/>
                  </a:lnTo>
                  <a:lnTo>
                    <a:pt x="314" y="755"/>
                  </a:lnTo>
                  <a:lnTo>
                    <a:pt x="315" y="755"/>
                  </a:lnTo>
                  <a:lnTo>
                    <a:pt x="315" y="755"/>
                  </a:lnTo>
                  <a:lnTo>
                    <a:pt x="317" y="755"/>
                  </a:lnTo>
                  <a:lnTo>
                    <a:pt x="318" y="755"/>
                  </a:lnTo>
                  <a:lnTo>
                    <a:pt x="319" y="755"/>
                  </a:lnTo>
                  <a:lnTo>
                    <a:pt x="320" y="757"/>
                  </a:lnTo>
                  <a:lnTo>
                    <a:pt x="320" y="758"/>
                  </a:lnTo>
                  <a:lnTo>
                    <a:pt x="320" y="759"/>
                  </a:lnTo>
                  <a:lnTo>
                    <a:pt x="320" y="759"/>
                  </a:lnTo>
                  <a:lnTo>
                    <a:pt x="320" y="759"/>
                  </a:lnTo>
                  <a:lnTo>
                    <a:pt x="321" y="758"/>
                  </a:lnTo>
                  <a:lnTo>
                    <a:pt x="321" y="757"/>
                  </a:lnTo>
                  <a:lnTo>
                    <a:pt x="320" y="755"/>
                  </a:lnTo>
                  <a:lnTo>
                    <a:pt x="318" y="755"/>
                  </a:lnTo>
                  <a:lnTo>
                    <a:pt x="318" y="754"/>
                  </a:lnTo>
                  <a:lnTo>
                    <a:pt x="321" y="750"/>
                  </a:lnTo>
                  <a:lnTo>
                    <a:pt x="322" y="750"/>
                  </a:lnTo>
                  <a:lnTo>
                    <a:pt x="322" y="750"/>
                  </a:lnTo>
                  <a:lnTo>
                    <a:pt x="322" y="745"/>
                  </a:lnTo>
                  <a:lnTo>
                    <a:pt x="321" y="744"/>
                  </a:lnTo>
                  <a:lnTo>
                    <a:pt x="321" y="743"/>
                  </a:lnTo>
                  <a:lnTo>
                    <a:pt x="321" y="742"/>
                  </a:lnTo>
                  <a:lnTo>
                    <a:pt x="321" y="741"/>
                  </a:lnTo>
                  <a:lnTo>
                    <a:pt x="324" y="737"/>
                  </a:lnTo>
                  <a:lnTo>
                    <a:pt x="324" y="735"/>
                  </a:lnTo>
                  <a:lnTo>
                    <a:pt x="323" y="734"/>
                  </a:lnTo>
                  <a:lnTo>
                    <a:pt x="323" y="733"/>
                  </a:lnTo>
                  <a:lnTo>
                    <a:pt x="326" y="731"/>
                  </a:lnTo>
                  <a:lnTo>
                    <a:pt x="327" y="731"/>
                  </a:lnTo>
                  <a:lnTo>
                    <a:pt x="328" y="731"/>
                  </a:lnTo>
                  <a:lnTo>
                    <a:pt x="325" y="729"/>
                  </a:lnTo>
                  <a:lnTo>
                    <a:pt x="325" y="728"/>
                  </a:lnTo>
                  <a:lnTo>
                    <a:pt x="325" y="727"/>
                  </a:lnTo>
                  <a:lnTo>
                    <a:pt x="326" y="724"/>
                  </a:lnTo>
                  <a:lnTo>
                    <a:pt x="329" y="725"/>
                  </a:lnTo>
                  <a:lnTo>
                    <a:pt x="330" y="725"/>
                  </a:lnTo>
                  <a:lnTo>
                    <a:pt x="330" y="726"/>
                  </a:lnTo>
                  <a:lnTo>
                    <a:pt x="331" y="727"/>
                  </a:lnTo>
                  <a:lnTo>
                    <a:pt x="332" y="727"/>
                  </a:lnTo>
                  <a:lnTo>
                    <a:pt x="333" y="727"/>
                  </a:lnTo>
                  <a:lnTo>
                    <a:pt x="334" y="727"/>
                  </a:lnTo>
                  <a:lnTo>
                    <a:pt x="334" y="725"/>
                  </a:lnTo>
                  <a:lnTo>
                    <a:pt x="335" y="726"/>
                  </a:lnTo>
                  <a:lnTo>
                    <a:pt x="336" y="726"/>
                  </a:lnTo>
                  <a:lnTo>
                    <a:pt x="337" y="727"/>
                  </a:lnTo>
                  <a:lnTo>
                    <a:pt x="340" y="727"/>
                  </a:lnTo>
                  <a:lnTo>
                    <a:pt x="340" y="727"/>
                  </a:lnTo>
                  <a:lnTo>
                    <a:pt x="341" y="727"/>
                  </a:lnTo>
                  <a:lnTo>
                    <a:pt x="341" y="727"/>
                  </a:lnTo>
                  <a:lnTo>
                    <a:pt x="343" y="727"/>
                  </a:lnTo>
                  <a:lnTo>
                    <a:pt x="343" y="725"/>
                  </a:lnTo>
                  <a:lnTo>
                    <a:pt x="342" y="725"/>
                  </a:lnTo>
                  <a:lnTo>
                    <a:pt x="340" y="722"/>
                  </a:lnTo>
                  <a:lnTo>
                    <a:pt x="342" y="722"/>
                  </a:lnTo>
                  <a:lnTo>
                    <a:pt x="345" y="725"/>
                  </a:lnTo>
                  <a:lnTo>
                    <a:pt x="346" y="728"/>
                  </a:lnTo>
                  <a:lnTo>
                    <a:pt x="347" y="730"/>
                  </a:lnTo>
                  <a:lnTo>
                    <a:pt x="347" y="730"/>
                  </a:lnTo>
                  <a:lnTo>
                    <a:pt x="348" y="730"/>
                  </a:lnTo>
                  <a:lnTo>
                    <a:pt x="348" y="730"/>
                  </a:lnTo>
                  <a:lnTo>
                    <a:pt x="348" y="728"/>
                  </a:lnTo>
                  <a:lnTo>
                    <a:pt x="347" y="727"/>
                  </a:lnTo>
                  <a:lnTo>
                    <a:pt x="347" y="726"/>
                  </a:lnTo>
                  <a:lnTo>
                    <a:pt x="348" y="726"/>
                  </a:lnTo>
                  <a:lnTo>
                    <a:pt x="349" y="725"/>
                  </a:lnTo>
                  <a:lnTo>
                    <a:pt x="352" y="725"/>
                  </a:lnTo>
                  <a:lnTo>
                    <a:pt x="353" y="726"/>
                  </a:lnTo>
                  <a:lnTo>
                    <a:pt x="354" y="726"/>
                  </a:lnTo>
                  <a:lnTo>
                    <a:pt x="355" y="727"/>
                  </a:lnTo>
                  <a:lnTo>
                    <a:pt x="355" y="727"/>
                  </a:lnTo>
                  <a:lnTo>
                    <a:pt x="357" y="728"/>
                  </a:lnTo>
                  <a:lnTo>
                    <a:pt x="357" y="731"/>
                  </a:lnTo>
                  <a:lnTo>
                    <a:pt x="355" y="733"/>
                  </a:lnTo>
                  <a:lnTo>
                    <a:pt x="354" y="733"/>
                  </a:lnTo>
                  <a:lnTo>
                    <a:pt x="354" y="734"/>
                  </a:lnTo>
                  <a:lnTo>
                    <a:pt x="355" y="735"/>
                  </a:lnTo>
                  <a:lnTo>
                    <a:pt x="355" y="734"/>
                  </a:lnTo>
                  <a:lnTo>
                    <a:pt x="357" y="732"/>
                  </a:lnTo>
                  <a:lnTo>
                    <a:pt x="358" y="732"/>
                  </a:lnTo>
                  <a:lnTo>
                    <a:pt x="359" y="734"/>
                  </a:lnTo>
                  <a:lnTo>
                    <a:pt x="361" y="734"/>
                  </a:lnTo>
                  <a:lnTo>
                    <a:pt x="361" y="734"/>
                  </a:lnTo>
                  <a:lnTo>
                    <a:pt x="362" y="734"/>
                  </a:lnTo>
                  <a:lnTo>
                    <a:pt x="362" y="734"/>
                  </a:lnTo>
                  <a:lnTo>
                    <a:pt x="363" y="736"/>
                  </a:lnTo>
                  <a:lnTo>
                    <a:pt x="363" y="734"/>
                  </a:lnTo>
                  <a:lnTo>
                    <a:pt x="363" y="734"/>
                  </a:lnTo>
                  <a:lnTo>
                    <a:pt x="363" y="733"/>
                  </a:lnTo>
                  <a:lnTo>
                    <a:pt x="361" y="732"/>
                  </a:lnTo>
                  <a:lnTo>
                    <a:pt x="360" y="730"/>
                  </a:lnTo>
                  <a:lnTo>
                    <a:pt x="361" y="729"/>
                  </a:lnTo>
                  <a:lnTo>
                    <a:pt x="361" y="728"/>
                  </a:lnTo>
                  <a:lnTo>
                    <a:pt x="362" y="728"/>
                  </a:lnTo>
                  <a:lnTo>
                    <a:pt x="362" y="727"/>
                  </a:lnTo>
                  <a:lnTo>
                    <a:pt x="361" y="726"/>
                  </a:lnTo>
                  <a:lnTo>
                    <a:pt x="361" y="725"/>
                  </a:lnTo>
                  <a:lnTo>
                    <a:pt x="360" y="725"/>
                  </a:lnTo>
                  <a:lnTo>
                    <a:pt x="360" y="724"/>
                  </a:lnTo>
                  <a:lnTo>
                    <a:pt x="361" y="723"/>
                  </a:lnTo>
                  <a:lnTo>
                    <a:pt x="360" y="722"/>
                  </a:lnTo>
                  <a:lnTo>
                    <a:pt x="360" y="721"/>
                  </a:lnTo>
                  <a:lnTo>
                    <a:pt x="361" y="720"/>
                  </a:lnTo>
                  <a:lnTo>
                    <a:pt x="362" y="719"/>
                  </a:lnTo>
                  <a:lnTo>
                    <a:pt x="363" y="718"/>
                  </a:lnTo>
                  <a:lnTo>
                    <a:pt x="364" y="717"/>
                  </a:lnTo>
                  <a:lnTo>
                    <a:pt x="365" y="717"/>
                  </a:lnTo>
                  <a:lnTo>
                    <a:pt x="365" y="719"/>
                  </a:lnTo>
                  <a:lnTo>
                    <a:pt x="367" y="720"/>
                  </a:lnTo>
                  <a:lnTo>
                    <a:pt x="369" y="722"/>
                  </a:lnTo>
                  <a:lnTo>
                    <a:pt x="370" y="726"/>
                  </a:lnTo>
                  <a:lnTo>
                    <a:pt x="369" y="726"/>
                  </a:lnTo>
                  <a:lnTo>
                    <a:pt x="370" y="727"/>
                  </a:lnTo>
                  <a:lnTo>
                    <a:pt x="370" y="729"/>
                  </a:lnTo>
                  <a:lnTo>
                    <a:pt x="372" y="731"/>
                  </a:lnTo>
                  <a:lnTo>
                    <a:pt x="372" y="731"/>
                  </a:lnTo>
                  <a:lnTo>
                    <a:pt x="373" y="733"/>
                  </a:lnTo>
                  <a:lnTo>
                    <a:pt x="373" y="734"/>
                  </a:lnTo>
                  <a:lnTo>
                    <a:pt x="373" y="735"/>
                  </a:lnTo>
                  <a:lnTo>
                    <a:pt x="372" y="738"/>
                  </a:lnTo>
                  <a:lnTo>
                    <a:pt x="371" y="739"/>
                  </a:lnTo>
                  <a:lnTo>
                    <a:pt x="372" y="740"/>
                  </a:lnTo>
                  <a:lnTo>
                    <a:pt x="372" y="741"/>
                  </a:lnTo>
                  <a:lnTo>
                    <a:pt x="373" y="742"/>
                  </a:lnTo>
                  <a:lnTo>
                    <a:pt x="373" y="742"/>
                  </a:lnTo>
                  <a:lnTo>
                    <a:pt x="375" y="743"/>
                  </a:lnTo>
                  <a:lnTo>
                    <a:pt x="375" y="743"/>
                  </a:lnTo>
                  <a:lnTo>
                    <a:pt x="376" y="744"/>
                  </a:lnTo>
                  <a:lnTo>
                    <a:pt x="377" y="743"/>
                  </a:lnTo>
                  <a:lnTo>
                    <a:pt x="375" y="743"/>
                  </a:lnTo>
                  <a:lnTo>
                    <a:pt x="374" y="741"/>
                  </a:lnTo>
                  <a:lnTo>
                    <a:pt x="373" y="738"/>
                  </a:lnTo>
                  <a:lnTo>
                    <a:pt x="375" y="736"/>
                  </a:lnTo>
                  <a:lnTo>
                    <a:pt x="375" y="735"/>
                  </a:lnTo>
                  <a:lnTo>
                    <a:pt x="374" y="735"/>
                  </a:lnTo>
                  <a:lnTo>
                    <a:pt x="375" y="734"/>
                  </a:lnTo>
                  <a:lnTo>
                    <a:pt x="376" y="733"/>
                  </a:lnTo>
                  <a:lnTo>
                    <a:pt x="376" y="732"/>
                  </a:lnTo>
                  <a:lnTo>
                    <a:pt x="377" y="731"/>
                  </a:lnTo>
                  <a:lnTo>
                    <a:pt x="377" y="729"/>
                  </a:lnTo>
                  <a:lnTo>
                    <a:pt x="377" y="728"/>
                  </a:lnTo>
                  <a:lnTo>
                    <a:pt x="378" y="728"/>
                  </a:lnTo>
                  <a:lnTo>
                    <a:pt x="380" y="728"/>
                  </a:lnTo>
                  <a:lnTo>
                    <a:pt x="381" y="729"/>
                  </a:lnTo>
                  <a:lnTo>
                    <a:pt x="382" y="731"/>
                  </a:lnTo>
                  <a:lnTo>
                    <a:pt x="384" y="733"/>
                  </a:lnTo>
                  <a:lnTo>
                    <a:pt x="384" y="734"/>
                  </a:lnTo>
                  <a:lnTo>
                    <a:pt x="383" y="735"/>
                  </a:lnTo>
                  <a:lnTo>
                    <a:pt x="384" y="736"/>
                  </a:lnTo>
                  <a:lnTo>
                    <a:pt x="385" y="736"/>
                  </a:lnTo>
                  <a:lnTo>
                    <a:pt x="388" y="734"/>
                  </a:lnTo>
                  <a:lnTo>
                    <a:pt x="390" y="733"/>
                  </a:lnTo>
                  <a:lnTo>
                    <a:pt x="392" y="732"/>
                  </a:lnTo>
                  <a:lnTo>
                    <a:pt x="392" y="730"/>
                  </a:lnTo>
                  <a:lnTo>
                    <a:pt x="391" y="730"/>
                  </a:lnTo>
                  <a:lnTo>
                    <a:pt x="391" y="729"/>
                  </a:lnTo>
                  <a:lnTo>
                    <a:pt x="393" y="727"/>
                  </a:lnTo>
                  <a:lnTo>
                    <a:pt x="394" y="727"/>
                  </a:lnTo>
                  <a:lnTo>
                    <a:pt x="394" y="728"/>
                  </a:lnTo>
                  <a:lnTo>
                    <a:pt x="396" y="727"/>
                  </a:lnTo>
                  <a:lnTo>
                    <a:pt x="398" y="726"/>
                  </a:lnTo>
                  <a:lnTo>
                    <a:pt x="399" y="725"/>
                  </a:lnTo>
                  <a:lnTo>
                    <a:pt x="400" y="725"/>
                  </a:lnTo>
                  <a:lnTo>
                    <a:pt x="401" y="726"/>
                  </a:lnTo>
                  <a:lnTo>
                    <a:pt x="402" y="726"/>
                  </a:lnTo>
                  <a:lnTo>
                    <a:pt x="404" y="728"/>
                  </a:lnTo>
                  <a:lnTo>
                    <a:pt x="404" y="730"/>
                  </a:lnTo>
                  <a:lnTo>
                    <a:pt x="404" y="731"/>
                  </a:lnTo>
                  <a:lnTo>
                    <a:pt x="407" y="734"/>
                  </a:lnTo>
                  <a:lnTo>
                    <a:pt x="407" y="736"/>
                  </a:lnTo>
                  <a:lnTo>
                    <a:pt x="407" y="736"/>
                  </a:lnTo>
                  <a:lnTo>
                    <a:pt x="407" y="737"/>
                  </a:lnTo>
                  <a:lnTo>
                    <a:pt x="406" y="738"/>
                  </a:lnTo>
                  <a:lnTo>
                    <a:pt x="406" y="741"/>
                  </a:lnTo>
                  <a:lnTo>
                    <a:pt x="407" y="742"/>
                  </a:lnTo>
                  <a:lnTo>
                    <a:pt x="407" y="743"/>
                  </a:lnTo>
                  <a:lnTo>
                    <a:pt x="408" y="744"/>
                  </a:lnTo>
                  <a:lnTo>
                    <a:pt x="410" y="744"/>
                  </a:lnTo>
                  <a:lnTo>
                    <a:pt x="412" y="745"/>
                  </a:lnTo>
                  <a:lnTo>
                    <a:pt x="415" y="745"/>
                  </a:lnTo>
                  <a:lnTo>
                    <a:pt x="419" y="744"/>
                  </a:lnTo>
                  <a:lnTo>
                    <a:pt x="420" y="742"/>
                  </a:lnTo>
                  <a:lnTo>
                    <a:pt x="421" y="741"/>
                  </a:lnTo>
                  <a:lnTo>
                    <a:pt x="421" y="742"/>
                  </a:lnTo>
                  <a:lnTo>
                    <a:pt x="421" y="744"/>
                  </a:lnTo>
                  <a:lnTo>
                    <a:pt x="420" y="745"/>
                  </a:lnTo>
                  <a:lnTo>
                    <a:pt x="420" y="747"/>
                  </a:lnTo>
                  <a:lnTo>
                    <a:pt x="419" y="749"/>
                  </a:lnTo>
                  <a:lnTo>
                    <a:pt x="419" y="750"/>
                  </a:lnTo>
                  <a:lnTo>
                    <a:pt x="418" y="751"/>
                  </a:lnTo>
                  <a:lnTo>
                    <a:pt x="419" y="752"/>
                  </a:lnTo>
                  <a:lnTo>
                    <a:pt x="420" y="755"/>
                  </a:lnTo>
                  <a:lnTo>
                    <a:pt x="421" y="755"/>
                  </a:lnTo>
                  <a:lnTo>
                    <a:pt x="421" y="756"/>
                  </a:lnTo>
                  <a:lnTo>
                    <a:pt x="421" y="758"/>
                  </a:lnTo>
                  <a:lnTo>
                    <a:pt x="420" y="759"/>
                  </a:lnTo>
                  <a:lnTo>
                    <a:pt x="417" y="759"/>
                  </a:lnTo>
                  <a:lnTo>
                    <a:pt x="416" y="760"/>
                  </a:lnTo>
                  <a:lnTo>
                    <a:pt x="416" y="761"/>
                  </a:lnTo>
                  <a:lnTo>
                    <a:pt x="415" y="762"/>
                  </a:lnTo>
                  <a:lnTo>
                    <a:pt x="415" y="764"/>
                  </a:lnTo>
                  <a:lnTo>
                    <a:pt x="415" y="764"/>
                  </a:lnTo>
                  <a:lnTo>
                    <a:pt x="415" y="766"/>
                  </a:lnTo>
                  <a:lnTo>
                    <a:pt x="414" y="767"/>
                  </a:lnTo>
                  <a:lnTo>
                    <a:pt x="414" y="770"/>
                  </a:lnTo>
                  <a:lnTo>
                    <a:pt x="415" y="771"/>
                  </a:lnTo>
                  <a:lnTo>
                    <a:pt x="415" y="772"/>
                  </a:lnTo>
                  <a:lnTo>
                    <a:pt x="415" y="773"/>
                  </a:lnTo>
                  <a:lnTo>
                    <a:pt x="415" y="775"/>
                  </a:lnTo>
                  <a:lnTo>
                    <a:pt x="416" y="775"/>
                  </a:lnTo>
                  <a:lnTo>
                    <a:pt x="416" y="777"/>
                  </a:lnTo>
                  <a:lnTo>
                    <a:pt x="415" y="778"/>
                  </a:lnTo>
                  <a:lnTo>
                    <a:pt x="414" y="780"/>
                  </a:lnTo>
                  <a:lnTo>
                    <a:pt x="414" y="781"/>
                  </a:lnTo>
                  <a:lnTo>
                    <a:pt x="413" y="781"/>
                  </a:lnTo>
                  <a:lnTo>
                    <a:pt x="413" y="783"/>
                  </a:lnTo>
                  <a:lnTo>
                    <a:pt x="412" y="785"/>
                  </a:lnTo>
                  <a:lnTo>
                    <a:pt x="412" y="786"/>
                  </a:lnTo>
                  <a:lnTo>
                    <a:pt x="411" y="788"/>
                  </a:lnTo>
                  <a:lnTo>
                    <a:pt x="411" y="789"/>
                  </a:lnTo>
                  <a:lnTo>
                    <a:pt x="412" y="790"/>
                  </a:lnTo>
                  <a:lnTo>
                    <a:pt x="412" y="792"/>
                  </a:lnTo>
                  <a:lnTo>
                    <a:pt x="411" y="792"/>
                  </a:lnTo>
                  <a:lnTo>
                    <a:pt x="413" y="793"/>
                  </a:lnTo>
                  <a:lnTo>
                    <a:pt x="413" y="798"/>
                  </a:lnTo>
                  <a:lnTo>
                    <a:pt x="413" y="798"/>
                  </a:lnTo>
                  <a:lnTo>
                    <a:pt x="413" y="800"/>
                  </a:lnTo>
                  <a:lnTo>
                    <a:pt x="413" y="800"/>
                  </a:lnTo>
                  <a:lnTo>
                    <a:pt x="413" y="804"/>
                  </a:lnTo>
                  <a:lnTo>
                    <a:pt x="413" y="804"/>
                  </a:lnTo>
                  <a:lnTo>
                    <a:pt x="413" y="806"/>
                  </a:lnTo>
                  <a:lnTo>
                    <a:pt x="412" y="806"/>
                  </a:lnTo>
                  <a:lnTo>
                    <a:pt x="412" y="808"/>
                  </a:lnTo>
                  <a:lnTo>
                    <a:pt x="412" y="809"/>
                  </a:lnTo>
                  <a:lnTo>
                    <a:pt x="413" y="811"/>
                  </a:lnTo>
                  <a:lnTo>
                    <a:pt x="413" y="813"/>
                  </a:lnTo>
                  <a:lnTo>
                    <a:pt x="414" y="815"/>
                  </a:lnTo>
                  <a:lnTo>
                    <a:pt x="415" y="815"/>
                  </a:lnTo>
                  <a:lnTo>
                    <a:pt x="416" y="817"/>
                  </a:lnTo>
                  <a:lnTo>
                    <a:pt x="418" y="819"/>
                  </a:lnTo>
                  <a:lnTo>
                    <a:pt x="419" y="821"/>
                  </a:lnTo>
                  <a:lnTo>
                    <a:pt x="419" y="823"/>
                  </a:lnTo>
                  <a:lnTo>
                    <a:pt x="420" y="824"/>
                  </a:lnTo>
                  <a:lnTo>
                    <a:pt x="421" y="824"/>
                  </a:lnTo>
                  <a:lnTo>
                    <a:pt x="421" y="825"/>
                  </a:lnTo>
                  <a:lnTo>
                    <a:pt x="424" y="823"/>
                  </a:lnTo>
                  <a:lnTo>
                    <a:pt x="425" y="823"/>
                  </a:lnTo>
                  <a:lnTo>
                    <a:pt x="425" y="820"/>
                  </a:lnTo>
                  <a:lnTo>
                    <a:pt x="426" y="820"/>
                  </a:lnTo>
                  <a:lnTo>
                    <a:pt x="427" y="821"/>
                  </a:lnTo>
                  <a:lnTo>
                    <a:pt x="428" y="825"/>
                  </a:lnTo>
                  <a:lnTo>
                    <a:pt x="430" y="827"/>
                  </a:lnTo>
                  <a:lnTo>
                    <a:pt x="431" y="827"/>
                  </a:lnTo>
                  <a:lnTo>
                    <a:pt x="433" y="826"/>
                  </a:lnTo>
                  <a:lnTo>
                    <a:pt x="435" y="825"/>
                  </a:lnTo>
                  <a:lnTo>
                    <a:pt x="437" y="825"/>
                  </a:lnTo>
                  <a:lnTo>
                    <a:pt x="438" y="825"/>
                  </a:lnTo>
                  <a:lnTo>
                    <a:pt x="438" y="827"/>
                  </a:lnTo>
                  <a:lnTo>
                    <a:pt x="439" y="829"/>
                  </a:lnTo>
                  <a:lnTo>
                    <a:pt x="439" y="830"/>
                  </a:lnTo>
                  <a:lnTo>
                    <a:pt x="438" y="830"/>
                  </a:lnTo>
                  <a:lnTo>
                    <a:pt x="438" y="831"/>
                  </a:lnTo>
                  <a:lnTo>
                    <a:pt x="436" y="832"/>
                  </a:lnTo>
                  <a:lnTo>
                    <a:pt x="436" y="833"/>
                  </a:lnTo>
                  <a:lnTo>
                    <a:pt x="436" y="833"/>
                  </a:lnTo>
                  <a:lnTo>
                    <a:pt x="436" y="835"/>
                  </a:lnTo>
                  <a:lnTo>
                    <a:pt x="436" y="835"/>
                  </a:lnTo>
                  <a:lnTo>
                    <a:pt x="436" y="840"/>
                  </a:lnTo>
                  <a:lnTo>
                    <a:pt x="435" y="840"/>
                  </a:lnTo>
                  <a:lnTo>
                    <a:pt x="436" y="841"/>
                  </a:lnTo>
                  <a:lnTo>
                    <a:pt x="435" y="842"/>
                  </a:lnTo>
                  <a:lnTo>
                    <a:pt x="437" y="845"/>
                  </a:lnTo>
                  <a:lnTo>
                    <a:pt x="439" y="846"/>
                  </a:lnTo>
                  <a:lnTo>
                    <a:pt x="439" y="846"/>
                  </a:lnTo>
                  <a:lnTo>
                    <a:pt x="440" y="847"/>
                  </a:lnTo>
                  <a:lnTo>
                    <a:pt x="441" y="847"/>
                  </a:lnTo>
                  <a:lnTo>
                    <a:pt x="444" y="850"/>
                  </a:lnTo>
                  <a:lnTo>
                    <a:pt x="446" y="850"/>
                  </a:lnTo>
                  <a:lnTo>
                    <a:pt x="446" y="849"/>
                  </a:lnTo>
                  <a:lnTo>
                    <a:pt x="445" y="846"/>
                  </a:lnTo>
                  <a:lnTo>
                    <a:pt x="444" y="844"/>
                  </a:lnTo>
                  <a:lnTo>
                    <a:pt x="444" y="843"/>
                  </a:lnTo>
                  <a:lnTo>
                    <a:pt x="443" y="843"/>
                  </a:lnTo>
                  <a:lnTo>
                    <a:pt x="444" y="842"/>
                  </a:lnTo>
                  <a:lnTo>
                    <a:pt x="444" y="842"/>
                  </a:lnTo>
                  <a:lnTo>
                    <a:pt x="445" y="841"/>
                  </a:lnTo>
                  <a:lnTo>
                    <a:pt x="444" y="839"/>
                  </a:lnTo>
                  <a:lnTo>
                    <a:pt x="445" y="839"/>
                  </a:lnTo>
                  <a:lnTo>
                    <a:pt x="446" y="837"/>
                  </a:lnTo>
                  <a:lnTo>
                    <a:pt x="445" y="835"/>
                  </a:lnTo>
                  <a:lnTo>
                    <a:pt x="446" y="835"/>
                  </a:lnTo>
                  <a:lnTo>
                    <a:pt x="447" y="834"/>
                  </a:lnTo>
                  <a:lnTo>
                    <a:pt x="445" y="834"/>
                  </a:lnTo>
                  <a:lnTo>
                    <a:pt x="445" y="835"/>
                  </a:lnTo>
                  <a:lnTo>
                    <a:pt x="444" y="834"/>
                  </a:lnTo>
                  <a:lnTo>
                    <a:pt x="444" y="833"/>
                  </a:lnTo>
                  <a:lnTo>
                    <a:pt x="445" y="833"/>
                  </a:lnTo>
                  <a:lnTo>
                    <a:pt x="449" y="833"/>
                  </a:lnTo>
                  <a:lnTo>
                    <a:pt x="450" y="834"/>
                  </a:lnTo>
                  <a:lnTo>
                    <a:pt x="450" y="838"/>
                  </a:lnTo>
                  <a:lnTo>
                    <a:pt x="449" y="838"/>
                  </a:lnTo>
                  <a:lnTo>
                    <a:pt x="449" y="841"/>
                  </a:lnTo>
                  <a:lnTo>
                    <a:pt x="449" y="842"/>
                  </a:lnTo>
                  <a:lnTo>
                    <a:pt x="449" y="844"/>
                  </a:lnTo>
                  <a:lnTo>
                    <a:pt x="448" y="844"/>
                  </a:lnTo>
                  <a:lnTo>
                    <a:pt x="449" y="852"/>
                  </a:lnTo>
                  <a:lnTo>
                    <a:pt x="448" y="854"/>
                  </a:lnTo>
                  <a:lnTo>
                    <a:pt x="448" y="857"/>
                  </a:lnTo>
                  <a:lnTo>
                    <a:pt x="446" y="860"/>
                  </a:lnTo>
                  <a:lnTo>
                    <a:pt x="446" y="861"/>
                  </a:lnTo>
                  <a:lnTo>
                    <a:pt x="442" y="867"/>
                  </a:lnTo>
                  <a:lnTo>
                    <a:pt x="441" y="869"/>
                  </a:lnTo>
                  <a:lnTo>
                    <a:pt x="441" y="870"/>
                  </a:lnTo>
                  <a:lnTo>
                    <a:pt x="440" y="870"/>
                  </a:lnTo>
                  <a:lnTo>
                    <a:pt x="440" y="873"/>
                  </a:lnTo>
                  <a:lnTo>
                    <a:pt x="438" y="875"/>
                  </a:lnTo>
                  <a:lnTo>
                    <a:pt x="438" y="877"/>
                  </a:lnTo>
                  <a:lnTo>
                    <a:pt x="436" y="879"/>
                  </a:lnTo>
                  <a:lnTo>
                    <a:pt x="436" y="880"/>
                  </a:lnTo>
                  <a:lnTo>
                    <a:pt x="437" y="880"/>
                  </a:lnTo>
                  <a:lnTo>
                    <a:pt x="437" y="883"/>
                  </a:lnTo>
                  <a:lnTo>
                    <a:pt x="436" y="883"/>
                  </a:lnTo>
                  <a:lnTo>
                    <a:pt x="436" y="882"/>
                  </a:lnTo>
                  <a:lnTo>
                    <a:pt x="435" y="882"/>
                  </a:lnTo>
                  <a:lnTo>
                    <a:pt x="436" y="883"/>
                  </a:lnTo>
                  <a:lnTo>
                    <a:pt x="436" y="884"/>
                  </a:lnTo>
                  <a:lnTo>
                    <a:pt x="436" y="885"/>
                  </a:lnTo>
                  <a:lnTo>
                    <a:pt x="435" y="886"/>
                  </a:lnTo>
                  <a:lnTo>
                    <a:pt x="436" y="886"/>
                  </a:lnTo>
                  <a:lnTo>
                    <a:pt x="436" y="888"/>
                  </a:lnTo>
                  <a:lnTo>
                    <a:pt x="437" y="889"/>
                  </a:lnTo>
                  <a:lnTo>
                    <a:pt x="437" y="889"/>
                  </a:lnTo>
                  <a:lnTo>
                    <a:pt x="439" y="889"/>
                  </a:lnTo>
                  <a:lnTo>
                    <a:pt x="439" y="890"/>
                  </a:lnTo>
                  <a:lnTo>
                    <a:pt x="441" y="893"/>
                  </a:lnTo>
                  <a:lnTo>
                    <a:pt x="443" y="894"/>
                  </a:lnTo>
                  <a:lnTo>
                    <a:pt x="444" y="895"/>
                  </a:lnTo>
                  <a:lnTo>
                    <a:pt x="444" y="896"/>
                  </a:lnTo>
                  <a:lnTo>
                    <a:pt x="446" y="897"/>
                  </a:lnTo>
                  <a:lnTo>
                    <a:pt x="445" y="898"/>
                  </a:lnTo>
                  <a:lnTo>
                    <a:pt x="445" y="898"/>
                  </a:lnTo>
                  <a:lnTo>
                    <a:pt x="445" y="899"/>
                  </a:lnTo>
                  <a:lnTo>
                    <a:pt x="444" y="898"/>
                  </a:lnTo>
                  <a:lnTo>
                    <a:pt x="444" y="898"/>
                  </a:lnTo>
                  <a:lnTo>
                    <a:pt x="445" y="899"/>
                  </a:lnTo>
                  <a:lnTo>
                    <a:pt x="447" y="900"/>
                  </a:lnTo>
                  <a:lnTo>
                    <a:pt x="447" y="899"/>
                  </a:lnTo>
                  <a:lnTo>
                    <a:pt x="447" y="898"/>
                  </a:lnTo>
                  <a:lnTo>
                    <a:pt x="447" y="896"/>
                  </a:lnTo>
                  <a:lnTo>
                    <a:pt x="444" y="893"/>
                  </a:lnTo>
                  <a:lnTo>
                    <a:pt x="442" y="892"/>
                  </a:lnTo>
                  <a:lnTo>
                    <a:pt x="441" y="892"/>
                  </a:lnTo>
                  <a:lnTo>
                    <a:pt x="441" y="891"/>
                  </a:lnTo>
                  <a:lnTo>
                    <a:pt x="442" y="890"/>
                  </a:lnTo>
                  <a:lnTo>
                    <a:pt x="440" y="889"/>
                  </a:lnTo>
                  <a:lnTo>
                    <a:pt x="440" y="887"/>
                  </a:lnTo>
                  <a:lnTo>
                    <a:pt x="438" y="885"/>
                  </a:lnTo>
                  <a:lnTo>
                    <a:pt x="438" y="884"/>
                  </a:lnTo>
                  <a:lnTo>
                    <a:pt x="437" y="883"/>
                  </a:lnTo>
                  <a:lnTo>
                    <a:pt x="438" y="883"/>
                  </a:lnTo>
                  <a:lnTo>
                    <a:pt x="439" y="884"/>
                  </a:lnTo>
                  <a:lnTo>
                    <a:pt x="441" y="887"/>
                  </a:lnTo>
                  <a:lnTo>
                    <a:pt x="446" y="893"/>
                  </a:lnTo>
                  <a:lnTo>
                    <a:pt x="447" y="894"/>
                  </a:lnTo>
                  <a:lnTo>
                    <a:pt x="448" y="895"/>
                  </a:lnTo>
                  <a:lnTo>
                    <a:pt x="448" y="897"/>
                  </a:lnTo>
                  <a:lnTo>
                    <a:pt x="448" y="898"/>
                  </a:lnTo>
                  <a:lnTo>
                    <a:pt x="448" y="902"/>
                  </a:lnTo>
                  <a:lnTo>
                    <a:pt x="447" y="903"/>
                  </a:lnTo>
                  <a:lnTo>
                    <a:pt x="447" y="904"/>
                  </a:lnTo>
                  <a:lnTo>
                    <a:pt x="446" y="906"/>
                  </a:lnTo>
                  <a:lnTo>
                    <a:pt x="446" y="907"/>
                  </a:lnTo>
                  <a:lnTo>
                    <a:pt x="445" y="908"/>
                  </a:lnTo>
                  <a:lnTo>
                    <a:pt x="445" y="909"/>
                  </a:lnTo>
                  <a:lnTo>
                    <a:pt x="445" y="910"/>
                  </a:lnTo>
                  <a:lnTo>
                    <a:pt x="445" y="911"/>
                  </a:lnTo>
                  <a:lnTo>
                    <a:pt x="445" y="912"/>
                  </a:lnTo>
                  <a:lnTo>
                    <a:pt x="445" y="915"/>
                  </a:lnTo>
                  <a:lnTo>
                    <a:pt x="446" y="915"/>
                  </a:lnTo>
                  <a:lnTo>
                    <a:pt x="446" y="916"/>
                  </a:lnTo>
                  <a:lnTo>
                    <a:pt x="447" y="917"/>
                  </a:lnTo>
                  <a:lnTo>
                    <a:pt x="448" y="920"/>
                  </a:lnTo>
                  <a:lnTo>
                    <a:pt x="450" y="922"/>
                  </a:lnTo>
                  <a:lnTo>
                    <a:pt x="451" y="924"/>
                  </a:lnTo>
                  <a:lnTo>
                    <a:pt x="451" y="925"/>
                  </a:lnTo>
                  <a:lnTo>
                    <a:pt x="452" y="926"/>
                  </a:lnTo>
                  <a:lnTo>
                    <a:pt x="455" y="927"/>
                  </a:lnTo>
                  <a:lnTo>
                    <a:pt x="454" y="928"/>
                  </a:lnTo>
                  <a:lnTo>
                    <a:pt x="455" y="929"/>
                  </a:lnTo>
                  <a:lnTo>
                    <a:pt x="455" y="930"/>
                  </a:lnTo>
                  <a:lnTo>
                    <a:pt x="455" y="931"/>
                  </a:lnTo>
                  <a:lnTo>
                    <a:pt x="455" y="935"/>
                  </a:lnTo>
                  <a:lnTo>
                    <a:pt x="455" y="935"/>
                  </a:lnTo>
                  <a:lnTo>
                    <a:pt x="455" y="937"/>
                  </a:lnTo>
                  <a:lnTo>
                    <a:pt x="455" y="937"/>
                  </a:lnTo>
                  <a:lnTo>
                    <a:pt x="454" y="943"/>
                  </a:lnTo>
                  <a:lnTo>
                    <a:pt x="454" y="943"/>
                  </a:lnTo>
                  <a:lnTo>
                    <a:pt x="454" y="946"/>
                  </a:lnTo>
                  <a:lnTo>
                    <a:pt x="455" y="947"/>
                  </a:lnTo>
                  <a:lnTo>
                    <a:pt x="455" y="948"/>
                  </a:lnTo>
                  <a:lnTo>
                    <a:pt x="455" y="949"/>
                  </a:lnTo>
                  <a:lnTo>
                    <a:pt x="455" y="950"/>
                  </a:lnTo>
                  <a:lnTo>
                    <a:pt x="455" y="951"/>
                  </a:lnTo>
                  <a:lnTo>
                    <a:pt x="455" y="954"/>
                  </a:lnTo>
                  <a:lnTo>
                    <a:pt x="455" y="955"/>
                  </a:lnTo>
                  <a:lnTo>
                    <a:pt x="455" y="959"/>
                  </a:lnTo>
                  <a:lnTo>
                    <a:pt x="455" y="959"/>
                  </a:lnTo>
                  <a:lnTo>
                    <a:pt x="455" y="969"/>
                  </a:lnTo>
                  <a:lnTo>
                    <a:pt x="455" y="971"/>
                  </a:lnTo>
                  <a:lnTo>
                    <a:pt x="455" y="972"/>
                  </a:lnTo>
                  <a:lnTo>
                    <a:pt x="456" y="973"/>
                  </a:lnTo>
                  <a:lnTo>
                    <a:pt x="456" y="980"/>
                  </a:lnTo>
                  <a:lnTo>
                    <a:pt x="455" y="981"/>
                  </a:lnTo>
                  <a:lnTo>
                    <a:pt x="455" y="982"/>
                  </a:lnTo>
                  <a:lnTo>
                    <a:pt x="455" y="983"/>
                  </a:lnTo>
                  <a:lnTo>
                    <a:pt x="455" y="986"/>
                  </a:lnTo>
                  <a:lnTo>
                    <a:pt x="455" y="986"/>
                  </a:lnTo>
                  <a:lnTo>
                    <a:pt x="455" y="991"/>
                  </a:lnTo>
                  <a:lnTo>
                    <a:pt x="454" y="991"/>
                  </a:lnTo>
                  <a:lnTo>
                    <a:pt x="454" y="993"/>
                  </a:lnTo>
                  <a:lnTo>
                    <a:pt x="454" y="994"/>
                  </a:lnTo>
                  <a:lnTo>
                    <a:pt x="454" y="999"/>
                  </a:lnTo>
                  <a:lnTo>
                    <a:pt x="453" y="1000"/>
                  </a:lnTo>
                  <a:lnTo>
                    <a:pt x="453" y="1005"/>
                  </a:lnTo>
                  <a:lnTo>
                    <a:pt x="452" y="1006"/>
                  </a:lnTo>
                  <a:lnTo>
                    <a:pt x="451" y="1007"/>
                  </a:lnTo>
                  <a:lnTo>
                    <a:pt x="450" y="1007"/>
                  </a:lnTo>
                  <a:lnTo>
                    <a:pt x="449" y="1008"/>
                  </a:lnTo>
                  <a:lnTo>
                    <a:pt x="449" y="1008"/>
                  </a:lnTo>
                  <a:lnTo>
                    <a:pt x="451" y="1009"/>
                  </a:lnTo>
                  <a:lnTo>
                    <a:pt x="452" y="1008"/>
                  </a:lnTo>
                  <a:lnTo>
                    <a:pt x="453" y="1009"/>
                  </a:lnTo>
                  <a:lnTo>
                    <a:pt x="449" y="1013"/>
                  </a:lnTo>
                  <a:lnTo>
                    <a:pt x="448" y="1014"/>
                  </a:lnTo>
                  <a:lnTo>
                    <a:pt x="446" y="1020"/>
                  </a:lnTo>
                  <a:lnTo>
                    <a:pt x="444" y="1022"/>
                  </a:lnTo>
                  <a:lnTo>
                    <a:pt x="443" y="1024"/>
                  </a:lnTo>
                  <a:lnTo>
                    <a:pt x="442" y="1028"/>
                  </a:lnTo>
                  <a:lnTo>
                    <a:pt x="441" y="1029"/>
                  </a:lnTo>
                  <a:lnTo>
                    <a:pt x="441" y="1032"/>
                  </a:lnTo>
                  <a:lnTo>
                    <a:pt x="440" y="1032"/>
                  </a:lnTo>
                  <a:lnTo>
                    <a:pt x="440" y="1034"/>
                  </a:lnTo>
                  <a:lnTo>
                    <a:pt x="439" y="1034"/>
                  </a:lnTo>
                  <a:lnTo>
                    <a:pt x="439" y="1035"/>
                  </a:lnTo>
                  <a:lnTo>
                    <a:pt x="439" y="1035"/>
                  </a:lnTo>
                  <a:lnTo>
                    <a:pt x="439" y="1038"/>
                  </a:lnTo>
                  <a:lnTo>
                    <a:pt x="438" y="1039"/>
                  </a:lnTo>
                  <a:lnTo>
                    <a:pt x="438" y="1040"/>
                  </a:lnTo>
                  <a:lnTo>
                    <a:pt x="437" y="1043"/>
                  </a:lnTo>
                  <a:lnTo>
                    <a:pt x="437" y="1043"/>
                  </a:lnTo>
                  <a:lnTo>
                    <a:pt x="436" y="1044"/>
                  </a:lnTo>
                  <a:lnTo>
                    <a:pt x="436" y="1046"/>
                  </a:lnTo>
                  <a:lnTo>
                    <a:pt x="436" y="1047"/>
                  </a:lnTo>
                  <a:lnTo>
                    <a:pt x="436" y="1055"/>
                  </a:lnTo>
                  <a:lnTo>
                    <a:pt x="436" y="1055"/>
                  </a:lnTo>
                  <a:lnTo>
                    <a:pt x="435" y="1058"/>
                  </a:lnTo>
                  <a:lnTo>
                    <a:pt x="435" y="1058"/>
                  </a:lnTo>
                  <a:lnTo>
                    <a:pt x="435" y="1061"/>
                  </a:lnTo>
                  <a:lnTo>
                    <a:pt x="435" y="1061"/>
                  </a:lnTo>
                  <a:lnTo>
                    <a:pt x="435" y="1085"/>
                  </a:lnTo>
                  <a:lnTo>
                    <a:pt x="435" y="1085"/>
                  </a:lnTo>
                  <a:lnTo>
                    <a:pt x="435" y="1088"/>
                  </a:lnTo>
                  <a:lnTo>
                    <a:pt x="436" y="1088"/>
                  </a:lnTo>
                  <a:lnTo>
                    <a:pt x="436" y="1091"/>
                  </a:lnTo>
                  <a:lnTo>
                    <a:pt x="436" y="1091"/>
                  </a:lnTo>
                  <a:lnTo>
                    <a:pt x="436" y="1094"/>
                  </a:lnTo>
                  <a:lnTo>
                    <a:pt x="436" y="1095"/>
                  </a:lnTo>
                  <a:lnTo>
                    <a:pt x="437" y="1099"/>
                  </a:lnTo>
                  <a:lnTo>
                    <a:pt x="436" y="1100"/>
                  </a:lnTo>
                  <a:lnTo>
                    <a:pt x="437" y="1100"/>
                  </a:lnTo>
                  <a:lnTo>
                    <a:pt x="437" y="1101"/>
                  </a:lnTo>
                  <a:lnTo>
                    <a:pt x="438" y="1101"/>
                  </a:lnTo>
                  <a:lnTo>
                    <a:pt x="438" y="1104"/>
                  </a:lnTo>
                  <a:lnTo>
                    <a:pt x="438" y="1105"/>
                  </a:lnTo>
                  <a:lnTo>
                    <a:pt x="438" y="1107"/>
                  </a:lnTo>
                  <a:lnTo>
                    <a:pt x="439" y="1109"/>
                  </a:lnTo>
                  <a:lnTo>
                    <a:pt x="439" y="1110"/>
                  </a:lnTo>
                  <a:lnTo>
                    <a:pt x="440" y="1110"/>
                  </a:lnTo>
                  <a:lnTo>
                    <a:pt x="440" y="1112"/>
                  </a:lnTo>
                  <a:lnTo>
                    <a:pt x="441" y="1113"/>
                  </a:lnTo>
                  <a:lnTo>
                    <a:pt x="443" y="1116"/>
                  </a:lnTo>
                  <a:lnTo>
                    <a:pt x="444" y="1117"/>
                  </a:lnTo>
                  <a:lnTo>
                    <a:pt x="444" y="1118"/>
                  </a:lnTo>
                  <a:lnTo>
                    <a:pt x="444" y="1119"/>
                  </a:lnTo>
                  <a:lnTo>
                    <a:pt x="443" y="1119"/>
                  </a:lnTo>
                  <a:lnTo>
                    <a:pt x="442" y="1120"/>
                  </a:lnTo>
                  <a:lnTo>
                    <a:pt x="438" y="1120"/>
                  </a:lnTo>
                  <a:lnTo>
                    <a:pt x="436" y="1121"/>
                  </a:lnTo>
                  <a:lnTo>
                    <a:pt x="434" y="1122"/>
                  </a:lnTo>
                  <a:lnTo>
                    <a:pt x="434" y="1126"/>
                  </a:lnTo>
                  <a:lnTo>
                    <a:pt x="434" y="1126"/>
                  </a:lnTo>
                  <a:lnTo>
                    <a:pt x="434" y="1128"/>
                  </a:lnTo>
                  <a:lnTo>
                    <a:pt x="434" y="1128"/>
                  </a:lnTo>
                  <a:lnTo>
                    <a:pt x="435" y="1130"/>
                  </a:lnTo>
                  <a:lnTo>
                    <a:pt x="435" y="1130"/>
                  </a:lnTo>
                  <a:lnTo>
                    <a:pt x="435" y="1128"/>
                  </a:lnTo>
                  <a:lnTo>
                    <a:pt x="435" y="1128"/>
                  </a:lnTo>
                  <a:lnTo>
                    <a:pt x="435" y="1124"/>
                  </a:lnTo>
                  <a:lnTo>
                    <a:pt x="435" y="1124"/>
                  </a:lnTo>
                  <a:lnTo>
                    <a:pt x="435" y="1123"/>
                  </a:lnTo>
                  <a:lnTo>
                    <a:pt x="436" y="1122"/>
                  </a:lnTo>
                  <a:lnTo>
                    <a:pt x="438" y="1121"/>
                  </a:lnTo>
                  <a:lnTo>
                    <a:pt x="441" y="1121"/>
                  </a:lnTo>
                  <a:lnTo>
                    <a:pt x="441" y="1121"/>
                  </a:lnTo>
                  <a:lnTo>
                    <a:pt x="442" y="1121"/>
                  </a:lnTo>
                  <a:lnTo>
                    <a:pt x="444" y="1120"/>
                  </a:lnTo>
                  <a:lnTo>
                    <a:pt x="445" y="1120"/>
                  </a:lnTo>
                  <a:lnTo>
                    <a:pt x="445" y="1121"/>
                  </a:lnTo>
                  <a:lnTo>
                    <a:pt x="446" y="1123"/>
                  </a:lnTo>
                  <a:lnTo>
                    <a:pt x="448" y="1125"/>
                  </a:lnTo>
                  <a:lnTo>
                    <a:pt x="450" y="1125"/>
                  </a:lnTo>
                  <a:lnTo>
                    <a:pt x="451" y="1125"/>
                  </a:lnTo>
                  <a:lnTo>
                    <a:pt x="452" y="1125"/>
                  </a:lnTo>
                  <a:lnTo>
                    <a:pt x="452" y="1124"/>
                  </a:lnTo>
                  <a:lnTo>
                    <a:pt x="455" y="1124"/>
                  </a:lnTo>
                  <a:lnTo>
                    <a:pt x="455" y="1125"/>
                  </a:lnTo>
                  <a:lnTo>
                    <a:pt x="455" y="1129"/>
                  </a:lnTo>
                  <a:lnTo>
                    <a:pt x="456" y="1131"/>
                  </a:lnTo>
                  <a:lnTo>
                    <a:pt x="457" y="1131"/>
                  </a:lnTo>
                  <a:lnTo>
                    <a:pt x="458" y="1131"/>
                  </a:lnTo>
                  <a:lnTo>
                    <a:pt x="461" y="1131"/>
                  </a:lnTo>
                  <a:lnTo>
                    <a:pt x="461" y="1132"/>
                  </a:lnTo>
                  <a:lnTo>
                    <a:pt x="463" y="1132"/>
                  </a:lnTo>
                  <a:lnTo>
                    <a:pt x="464" y="1132"/>
                  </a:lnTo>
                  <a:lnTo>
                    <a:pt x="466" y="1134"/>
                  </a:lnTo>
                  <a:lnTo>
                    <a:pt x="468" y="1134"/>
                  </a:lnTo>
                  <a:lnTo>
                    <a:pt x="469" y="1133"/>
                  </a:lnTo>
                  <a:lnTo>
                    <a:pt x="470" y="1133"/>
                  </a:lnTo>
                  <a:lnTo>
                    <a:pt x="471" y="1132"/>
                  </a:lnTo>
                  <a:lnTo>
                    <a:pt x="476" y="1132"/>
                  </a:lnTo>
                  <a:lnTo>
                    <a:pt x="478" y="1133"/>
                  </a:lnTo>
                  <a:lnTo>
                    <a:pt x="479" y="1133"/>
                  </a:lnTo>
                  <a:lnTo>
                    <a:pt x="479" y="1134"/>
                  </a:lnTo>
                  <a:lnTo>
                    <a:pt x="480" y="1133"/>
                  </a:lnTo>
                  <a:lnTo>
                    <a:pt x="481" y="1133"/>
                  </a:lnTo>
                  <a:lnTo>
                    <a:pt x="482" y="1134"/>
                  </a:lnTo>
                  <a:lnTo>
                    <a:pt x="484" y="1135"/>
                  </a:lnTo>
                  <a:lnTo>
                    <a:pt x="484" y="1138"/>
                  </a:lnTo>
                  <a:lnTo>
                    <a:pt x="485" y="1138"/>
                  </a:lnTo>
                  <a:lnTo>
                    <a:pt x="489" y="1139"/>
                  </a:lnTo>
                  <a:lnTo>
                    <a:pt x="490" y="1140"/>
                  </a:lnTo>
                  <a:lnTo>
                    <a:pt x="493" y="1141"/>
                  </a:lnTo>
                  <a:lnTo>
                    <a:pt x="494" y="1142"/>
                  </a:lnTo>
                  <a:lnTo>
                    <a:pt x="495" y="1142"/>
                  </a:lnTo>
                  <a:lnTo>
                    <a:pt x="496" y="1143"/>
                  </a:lnTo>
                  <a:lnTo>
                    <a:pt x="498" y="1143"/>
                  </a:lnTo>
                  <a:lnTo>
                    <a:pt x="499" y="1143"/>
                  </a:lnTo>
                  <a:lnTo>
                    <a:pt x="499" y="1144"/>
                  </a:lnTo>
                  <a:lnTo>
                    <a:pt x="497" y="1146"/>
                  </a:lnTo>
                  <a:lnTo>
                    <a:pt x="497" y="1148"/>
                  </a:lnTo>
                  <a:lnTo>
                    <a:pt x="496" y="1149"/>
                  </a:lnTo>
                  <a:lnTo>
                    <a:pt x="496" y="1150"/>
                  </a:lnTo>
                  <a:lnTo>
                    <a:pt x="495" y="1151"/>
                  </a:lnTo>
                  <a:lnTo>
                    <a:pt x="495" y="1152"/>
                  </a:lnTo>
                  <a:lnTo>
                    <a:pt x="493" y="1154"/>
                  </a:lnTo>
                  <a:lnTo>
                    <a:pt x="493" y="1157"/>
                  </a:lnTo>
                  <a:lnTo>
                    <a:pt x="494" y="1157"/>
                  </a:lnTo>
                  <a:lnTo>
                    <a:pt x="497" y="1162"/>
                  </a:lnTo>
                  <a:lnTo>
                    <a:pt x="498" y="1163"/>
                  </a:lnTo>
                  <a:lnTo>
                    <a:pt x="498" y="1164"/>
                  </a:lnTo>
                  <a:lnTo>
                    <a:pt x="503" y="1168"/>
                  </a:lnTo>
                  <a:lnTo>
                    <a:pt x="503" y="1169"/>
                  </a:lnTo>
                  <a:lnTo>
                    <a:pt x="506" y="1169"/>
                  </a:lnTo>
                  <a:lnTo>
                    <a:pt x="507" y="1170"/>
                  </a:lnTo>
                  <a:lnTo>
                    <a:pt x="507" y="1171"/>
                  </a:lnTo>
                  <a:lnTo>
                    <a:pt x="509" y="1173"/>
                  </a:lnTo>
                  <a:lnTo>
                    <a:pt x="511" y="1174"/>
                  </a:lnTo>
                  <a:lnTo>
                    <a:pt x="512" y="1174"/>
                  </a:lnTo>
                  <a:lnTo>
                    <a:pt x="515" y="1177"/>
                  </a:lnTo>
                  <a:lnTo>
                    <a:pt x="515" y="1177"/>
                  </a:lnTo>
                  <a:lnTo>
                    <a:pt x="516" y="1179"/>
                  </a:lnTo>
                  <a:lnTo>
                    <a:pt x="517" y="1181"/>
                  </a:lnTo>
                  <a:lnTo>
                    <a:pt x="517" y="1182"/>
                  </a:lnTo>
                  <a:lnTo>
                    <a:pt x="518" y="1184"/>
                  </a:lnTo>
                  <a:lnTo>
                    <a:pt x="518" y="1184"/>
                  </a:lnTo>
                  <a:lnTo>
                    <a:pt x="524" y="1190"/>
                  </a:lnTo>
                  <a:lnTo>
                    <a:pt x="524" y="1190"/>
                  </a:lnTo>
                  <a:lnTo>
                    <a:pt x="525" y="1191"/>
                  </a:lnTo>
                  <a:lnTo>
                    <a:pt x="528" y="1195"/>
                  </a:lnTo>
                  <a:lnTo>
                    <a:pt x="529" y="1195"/>
                  </a:lnTo>
                  <a:lnTo>
                    <a:pt x="530" y="1196"/>
                  </a:lnTo>
                  <a:lnTo>
                    <a:pt x="531" y="1197"/>
                  </a:lnTo>
                  <a:lnTo>
                    <a:pt x="531" y="1197"/>
                  </a:lnTo>
                  <a:lnTo>
                    <a:pt x="532" y="1198"/>
                  </a:lnTo>
                  <a:lnTo>
                    <a:pt x="534" y="1199"/>
                  </a:lnTo>
                  <a:lnTo>
                    <a:pt x="535" y="1199"/>
                  </a:lnTo>
                  <a:lnTo>
                    <a:pt x="539" y="1202"/>
                  </a:lnTo>
                  <a:lnTo>
                    <a:pt x="539" y="1203"/>
                  </a:lnTo>
                  <a:lnTo>
                    <a:pt x="539" y="1205"/>
                  </a:lnTo>
                  <a:lnTo>
                    <a:pt x="539" y="1206"/>
                  </a:lnTo>
                  <a:lnTo>
                    <a:pt x="540" y="1207"/>
                  </a:lnTo>
                  <a:lnTo>
                    <a:pt x="542" y="1211"/>
                  </a:lnTo>
                  <a:lnTo>
                    <a:pt x="542" y="1212"/>
                  </a:lnTo>
                  <a:lnTo>
                    <a:pt x="539" y="1212"/>
                  </a:lnTo>
                  <a:lnTo>
                    <a:pt x="539" y="1213"/>
                  </a:lnTo>
                  <a:lnTo>
                    <a:pt x="539" y="1214"/>
                  </a:lnTo>
                  <a:lnTo>
                    <a:pt x="540" y="1214"/>
                  </a:lnTo>
                  <a:lnTo>
                    <a:pt x="540" y="1216"/>
                  </a:lnTo>
                  <a:lnTo>
                    <a:pt x="541" y="1218"/>
                  </a:lnTo>
                  <a:lnTo>
                    <a:pt x="541" y="1220"/>
                  </a:lnTo>
                  <a:lnTo>
                    <a:pt x="540" y="1220"/>
                  </a:lnTo>
                  <a:lnTo>
                    <a:pt x="539" y="1221"/>
                  </a:lnTo>
                  <a:lnTo>
                    <a:pt x="538" y="1221"/>
                  </a:lnTo>
                  <a:lnTo>
                    <a:pt x="537" y="1221"/>
                  </a:lnTo>
                  <a:lnTo>
                    <a:pt x="534" y="1222"/>
                  </a:lnTo>
                  <a:lnTo>
                    <a:pt x="533" y="1223"/>
                  </a:lnTo>
                  <a:lnTo>
                    <a:pt x="534" y="1224"/>
                  </a:lnTo>
                  <a:lnTo>
                    <a:pt x="534" y="1226"/>
                  </a:lnTo>
                  <a:lnTo>
                    <a:pt x="530" y="1230"/>
                  </a:lnTo>
                  <a:lnTo>
                    <a:pt x="530" y="1230"/>
                  </a:lnTo>
                  <a:lnTo>
                    <a:pt x="529" y="1233"/>
                  </a:lnTo>
                  <a:lnTo>
                    <a:pt x="527" y="1235"/>
                  </a:lnTo>
                  <a:lnTo>
                    <a:pt x="527" y="1236"/>
                  </a:lnTo>
                  <a:lnTo>
                    <a:pt x="527" y="1236"/>
                  </a:lnTo>
                  <a:lnTo>
                    <a:pt x="527" y="1242"/>
                  </a:lnTo>
                  <a:lnTo>
                    <a:pt x="529" y="1244"/>
                  </a:lnTo>
                  <a:lnTo>
                    <a:pt x="529" y="1245"/>
                  </a:lnTo>
                  <a:lnTo>
                    <a:pt x="530" y="1246"/>
                  </a:lnTo>
                  <a:lnTo>
                    <a:pt x="530" y="1248"/>
                  </a:lnTo>
                  <a:lnTo>
                    <a:pt x="533" y="1249"/>
                  </a:lnTo>
                  <a:lnTo>
                    <a:pt x="534" y="1250"/>
                  </a:lnTo>
                  <a:lnTo>
                    <a:pt x="534" y="1252"/>
                  </a:lnTo>
                  <a:lnTo>
                    <a:pt x="535" y="1254"/>
                  </a:lnTo>
                  <a:lnTo>
                    <a:pt x="535" y="1256"/>
                  </a:lnTo>
                  <a:lnTo>
                    <a:pt x="536" y="1257"/>
                  </a:lnTo>
                  <a:lnTo>
                    <a:pt x="539" y="1260"/>
                  </a:lnTo>
                  <a:lnTo>
                    <a:pt x="539" y="1261"/>
                  </a:lnTo>
                  <a:lnTo>
                    <a:pt x="540" y="1263"/>
                  </a:lnTo>
                  <a:lnTo>
                    <a:pt x="540" y="1265"/>
                  </a:lnTo>
                  <a:lnTo>
                    <a:pt x="541" y="1265"/>
                  </a:lnTo>
                  <a:lnTo>
                    <a:pt x="541" y="1267"/>
                  </a:lnTo>
                  <a:lnTo>
                    <a:pt x="541" y="1267"/>
                  </a:lnTo>
                  <a:lnTo>
                    <a:pt x="541" y="1269"/>
                  </a:lnTo>
                  <a:lnTo>
                    <a:pt x="542" y="1270"/>
                  </a:lnTo>
                  <a:lnTo>
                    <a:pt x="542" y="1272"/>
                  </a:lnTo>
                  <a:lnTo>
                    <a:pt x="541" y="1272"/>
                  </a:lnTo>
                  <a:lnTo>
                    <a:pt x="541" y="1273"/>
                  </a:lnTo>
                  <a:lnTo>
                    <a:pt x="540" y="1274"/>
                  </a:lnTo>
                  <a:lnTo>
                    <a:pt x="540" y="1279"/>
                  </a:lnTo>
                  <a:lnTo>
                    <a:pt x="539" y="1279"/>
                  </a:lnTo>
                  <a:lnTo>
                    <a:pt x="539" y="1282"/>
                  </a:lnTo>
                  <a:lnTo>
                    <a:pt x="539" y="1283"/>
                  </a:lnTo>
                  <a:lnTo>
                    <a:pt x="539" y="1286"/>
                  </a:lnTo>
                  <a:lnTo>
                    <a:pt x="539" y="1287"/>
                  </a:lnTo>
                  <a:lnTo>
                    <a:pt x="539" y="1289"/>
                  </a:lnTo>
                  <a:lnTo>
                    <a:pt x="536" y="1290"/>
                  </a:lnTo>
                  <a:lnTo>
                    <a:pt x="536" y="1291"/>
                  </a:lnTo>
                  <a:lnTo>
                    <a:pt x="536" y="1293"/>
                  </a:lnTo>
                  <a:lnTo>
                    <a:pt x="535" y="1293"/>
                  </a:lnTo>
                  <a:lnTo>
                    <a:pt x="535" y="1294"/>
                  </a:lnTo>
                  <a:lnTo>
                    <a:pt x="536" y="1295"/>
                  </a:lnTo>
                  <a:lnTo>
                    <a:pt x="536" y="1296"/>
                  </a:lnTo>
                  <a:lnTo>
                    <a:pt x="538" y="1299"/>
                  </a:lnTo>
                  <a:lnTo>
                    <a:pt x="540" y="1301"/>
                  </a:lnTo>
                  <a:lnTo>
                    <a:pt x="540" y="1301"/>
                  </a:lnTo>
                  <a:lnTo>
                    <a:pt x="542" y="1303"/>
                  </a:lnTo>
                  <a:lnTo>
                    <a:pt x="543" y="1304"/>
                  </a:lnTo>
                  <a:lnTo>
                    <a:pt x="544" y="1305"/>
                  </a:lnTo>
                  <a:lnTo>
                    <a:pt x="545" y="1308"/>
                  </a:lnTo>
                  <a:lnTo>
                    <a:pt x="546" y="1311"/>
                  </a:lnTo>
                  <a:lnTo>
                    <a:pt x="548" y="1313"/>
                  </a:lnTo>
                  <a:lnTo>
                    <a:pt x="550" y="1315"/>
                  </a:lnTo>
                  <a:lnTo>
                    <a:pt x="550" y="1315"/>
                  </a:lnTo>
                  <a:lnTo>
                    <a:pt x="552" y="1317"/>
                  </a:lnTo>
                  <a:lnTo>
                    <a:pt x="553" y="1318"/>
                  </a:lnTo>
                  <a:lnTo>
                    <a:pt x="555" y="1319"/>
                  </a:lnTo>
                  <a:lnTo>
                    <a:pt x="557" y="1321"/>
                  </a:lnTo>
                  <a:lnTo>
                    <a:pt x="557" y="1321"/>
                  </a:lnTo>
                  <a:lnTo>
                    <a:pt x="558" y="1321"/>
                  </a:lnTo>
                  <a:lnTo>
                    <a:pt x="558" y="1321"/>
                  </a:lnTo>
                  <a:lnTo>
                    <a:pt x="559" y="1321"/>
                  </a:lnTo>
                  <a:lnTo>
                    <a:pt x="561" y="1319"/>
                  </a:lnTo>
                  <a:lnTo>
                    <a:pt x="564" y="1316"/>
                  </a:lnTo>
                  <a:lnTo>
                    <a:pt x="564" y="1316"/>
                  </a:lnTo>
                  <a:lnTo>
                    <a:pt x="566" y="1314"/>
                  </a:lnTo>
                  <a:lnTo>
                    <a:pt x="567" y="1314"/>
                  </a:lnTo>
                  <a:lnTo>
                    <a:pt x="567" y="1314"/>
                  </a:lnTo>
                  <a:lnTo>
                    <a:pt x="569" y="1315"/>
                  </a:lnTo>
                  <a:lnTo>
                    <a:pt x="570" y="1316"/>
                  </a:lnTo>
                  <a:lnTo>
                    <a:pt x="570" y="1317"/>
                  </a:lnTo>
                  <a:lnTo>
                    <a:pt x="572" y="1318"/>
                  </a:lnTo>
                  <a:lnTo>
                    <a:pt x="572" y="1319"/>
                  </a:lnTo>
                  <a:lnTo>
                    <a:pt x="572" y="1319"/>
                  </a:lnTo>
                  <a:lnTo>
                    <a:pt x="575" y="1322"/>
                  </a:lnTo>
                  <a:lnTo>
                    <a:pt x="577" y="1325"/>
                  </a:lnTo>
                  <a:lnTo>
                    <a:pt x="578" y="1326"/>
                  </a:lnTo>
                  <a:lnTo>
                    <a:pt x="579" y="1327"/>
                  </a:lnTo>
                  <a:lnTo>
                    <a:pt x="579" y="1328"/>
                  </a:lnTo>
                  <a:lnTo>
                    <a:pt x="581" y="1331"/>
                  </a:lnTo>
                  <a:lnTo>
                    <a:pt x="581" y="1333"/>
                  </a:lnTo>
                  <a:lnTo>
                    <a:pt x="578" y="1336"/>
                  </a:lnTo>
                  <a:lnTo>
                    <a:pt x="578" y="1338"/>
                  </a:lnTo>
                  <a:lnTo>
                    <a:pt x="579" y="1339"/>
                  </a:lnTo>
                  <a:lnTo>
                    <a:pt x="581" y="1342"/>
                  </a:lnTo>
                  <a:lnTo>
                    <a:pt x="582" y="1343"/>
                  </a:lnTo>
                  <a:lnTo>
                    <a:pt x="582" y="1344"/>
                  </a:lnTo>
                  <a:lnTo>
                    <a:pt x="583" y="1346"/>
                  </a:lnTo>
                  <a:lnTo>
                    <a:pt x="583" y="1350"/>
                  </a:lnTo>
                  <a:lnTo>
                    <a:pt x="584" y="1352"/>
                  </a:lnTo>
                  <a:lnTo>
                    <a:pt x="584" y="1354"/>
                  </a:lnTo>
                  <a:lnTo>
                    <a:pt x="585" y="1355"/>
                  </a:lnTo>
                  <a:lnTo>
                    <a:pt x="585" y="1359"/>
                  </a:lnTo>
                  <a:lnTo>
                    <a:pt x="585" y="1360"/>
                  </a:lnTo>
                  <a:lnTo>
                    <a:pt x="585" y="1371"/>
                  </a:lnTo>
                  <a:lnTo>
                    <a:pt x="583" y="1376"/>
                  </a:lnTo>
                  <a:lnTo>
                    <a:pt x="583" y="1378"/>
                  </a:lnTo>
                  <a:lnTo>
                    <a:pt x="583" y="1378"/>
                  </a:lnTo>
                  <a:lnTo>
                    <a:pt x="583" y="1380"/>
                  </a:lnTo>
                  <a:lnTo>
                    <a:pt x="582" y="1381"/>
                  </a:lnTo>
                  <a:lnTo>
                    <a:pt x="582" y="1383"/>
                  </a:lnTo>
                  <a:lnTo>
                    <a:pt x="581" y="1385"/>
                  </a:lnTo>
                  <a:lnTo>
                    <a:pt x="581" y="1386"/>
                  </a:lnTo>
                  <a:lnTo>
                    <a:pt x="580" y="1387"/>
                  </a:lnTo>
                  <a:lnTo>
                    <a:pt x="580" y="1388"/>
                  </a:lnTo>
                  <a:lnTo>
                    <a:pt x="579" y="1390"/>
                  </a:lnTo>
                  <a:lnTo>
                    <a:pt x="579" y="1392"/>
                  </a:lnTo>
                  <a:lnTo>
                    <a:pt x="577" y="1395"/>
                  </a:lnTo>
                  <a:lnTo>
                    <a:pt x="575" y="1395"/>
                  </a:lnTo>
                  <a:lnTo>
                    <a:pt x="572" y="1396"/>
                  </a:lnTo>
                  <a:lnTo>
                    <a:pt x="572" y="1396"/>
                  </a:lnTo>
                  <a:lnTo>
                    <a:pt x="569" y="1396"/>
                  </a:lnTo>
                  <a:lnTo>
                    <a:pt x="569" y="1397"/>
                  </a:lnTo>
                  <a:lnTo>
                    <a:pt x="566" y="1397"/>
                  </a:lnTo>
                  <a:lnTo>
                    <a:pt x="565" y="1397"/>
                  </a:lnTo>
                  <a:lnTo>
                    <a:pt x="564" y="1397"/>
                  </a:lnTo>
                  <a:lnTo>
                    <a:pt x="559" y="1400"/>
                  </a:lnTo>
                  <a:lnTo>
                    <a:pt x="550" y="1400"/>
                  </a:lnTo>
                  <a:lnTo>
                    <a:pt x="548" y="1399"/>
                  </a:lnTo>
                  <a:lnTo>
                    <a:pt x="545" y="1398"/>
                  </a:lnTo>
                  <a:lnTo>
                    <a:pt x="542" y="1396"/>
                  </a:lnTo>
                  <a:lnTo>
                    <a:pt x="541" y="1395"/>
                  </a:lnTo>
                  <a:lnTo>
                    <a:pt x="537" y="1393"/>
                  </a:lnTo>
                  <a:lnTo>
                    <a:pt x="534" y="1393"/>
                  </a:lnTo>
                  <a:lnTo>
                    <a:pt x="534" y="1393"/>
                  </a:lnTo>
                  <a:lnTo>
                    <a:pt x="532" y="1393"/>
                  </a:lnTo>
                  <a:lnTo>
                    <a:pt x="531" y="1392"/>
                  </a:lnTo>
                  <a:lnTo>
                    <a:pt x="530" y="1391"/>
                  </a:lnTo>
                  <a:lnTo>
                    <a:pt x="530" y="1391"/>
                  </a:lnTo>
                  <a:lnTo>
                    <a:pt x="529" y="1390"/>
                  </a:lnTo>
                  <a:lnTo>
                    <a:pt x="526" y="1390"/>
                  </a:lnTo>
                  <a:lnTo>
                    <a:pt x="522" y="1388"/>
                  </a:lnTo>
                  <a:lnTo>
                    <a:pt x="518" y="1386"/>
                  </a:lnTo>
                  <a:lnTo>
                    <a:pt x="515" y="1383"/>
                  </a:lnTo>
                  <a:lnTo>
                    <a:pt x="512" y="1383"/>
                  </a:lnTo>
                  <a:lnTo>
                    <a:pt x="512" y="1382"/>
                  </a:lnTo>
                  <a:lnTo>
                    <a:pt x="510" y="1382"/>
                  </a:lnTo>
                  <a:lnTo>
                    <a:pt x="509" y="1383"/>
                  </a:lnTo>
                  <a:lnTo>
                    <a:pt x="507" y="1386"/>
                  </a:lnTo>
                  <a:lnTo>
                    <a:pt x="506" y="1388"/>
                  </a:lnTo>
                  <a:lnTo>
                    <a:pt x="506" y="1389"/>
                  </a:lnTo>
                  <a:lnTo>
                    <a:pt x="505" y="1390"/>
                  </a:lnTo>
                  <a:lnTo>
                    <a:pt x="505" y="1391"/>
                  </a:lnTo>
                  <a:lnTo>
                    <a:pt x="504" y="1393"/>
                  </a:lnTo>
                  <a:lnTo>
                    <a:pt x="504" y="1396"/>
                  </a:lnTo>
                  <a:lnTo>
                    <a:pt x="504" y="1397"/>
                  </a:lnTo>
                  <a:lnTo>
                    <a:pt x="504" y="1397"/>
                  </a:lnTo>
                  <a:lnTo>
                    <a:pt x="504" y="1399"/>
                  </a:lnTo>
                  <a:lnTo>
                    <a:pt x="505" y="1399"/>
                  </a:lnTo>
                  <a:lnTo>
                    <a:pt x="505" y="1402"/>
                  </a:lnTo>
                  <a:lnTo>
                    <a:pt x="505" y="1403"/>
                  </a:lnTo>
                  <a:lnTo>
                    <a:pt x="505" y="1410"/>
                  </a:lnTo>
                  <a:lnTo>
                    <a:pt x="506" y="1411"/>
                  </a:lnTo>
                  <a:lnTo>
                    <a:pt x="506" y="1413"/>
                  </a:lnTo>
                  <a:lnTo>
                    <a:pt x="507" y="1415"/>
                  </a:lnTo>
                  <a:lnTo>
                    <a:pt x="507" y="1421"/>
                  </a:lnTo>
                  <a:lnTo>
                    <a:pt x="507" y="1422"/>
                  </a:lnTo>
                  <a:lnTo>
                    <a:pt x="507" y="1423"/>
                  </a:lnTo>
                  <a:lnTo>
                    <a:pt x="510" y="1426"/>
                  </a:lnTo>
                  <a:lnTo>
                    <a:pt x="510" y="1432"/>
                  </a:lnTo>
                  <a:lnTo>
                    <a:pt x="509" y="1433"/>
                  </a:lnTo>
                  <a:lnTo>
                    <a:pt x="509" y="1434"/>
                  </a:lnTo>
                  <a:lnTo>
                    <a:pt x="511" y="1438"/>
                  </a:lnTo>
                  <a:lnTo>
                    <a:pt x="511" y="1439"/>
                  </a:lnTo>
                  <a:lnTo>
                    <a:pt x="512" y="1439"/>
                  </a:lnTo>
                  <a:lnTo>
                    <a:pt x="512" y="1442"/>
                  </a:lnTo>
                  <a:lnTo>
                    <a:pt x="510" y="1446"/>
                  </a:lnTo>
                  <a:lnTo>
                    <a:pt x="509" y="1446"/>
                  </a:lnTo>
                  <a:lnTo>
                    <a:pt x="505" y="1446"/>
                  </a:lnTo>
                  <a:lnTo>
                    <a:pt x="504" y="1447"/>
                  </a:lnTo>
                  <a:lnTo>
                    <a:pt x="503" y="1447"/>
                  </a:lnTo>
                  <a:lnTo>
                    <a:pt x="504" y="1445"/>
                  </a:lnTo>
                  <a:lnTo>
                    <a:pt x="504" y="1444"/>
                  </a:lnTo>
                  <a:lnTo>
                    <a:pt x="503" y="1444"/>
                  </a:lnTo>
                  <a:lnTo>
                    <a:pt x="502" y="1443"/>
                  </a:lnTo>
                  <a:lnTo>
                    <a:pt x="501" y="1443"/>
                  </a:lnTo>
                  <a:lnTo>
                    <a:pt x="500" y="1442"/>
                  </a:lnTo>
                  <a:lnTo>
                    <a:pt x="500" y="1440"/>
                  </a:lnTo>
                  <a:lnTo>
                    <a:pt x="501" y="1439"/>
                  </a:lnTo>
                  <a:lnTo>
                    <a:pt x="502" y="1439"/>
                  </a:lnTo>
                  <a:lnTo>
                    <a:pt x="502" y="1438"/>
                  </a:lnTo>
                  <a:lnTo>
                    <a:pt x="501" y="1438"/>
                  </a:lnTo>
                  <a:lnTo>
                    <a:pt x="500" y="1438"/>
                  </a:lnTo>
                  <a:lnTo>
                    <a:pt x="499" y="1436"/>
                  </a:lnTo>
                  <a:lnTo>
                    <a:pt x="497" y="1435"/>
                  </a:lnTo>
                  <a:lnTo>
                    <a:pt x="495" y="1432"/>
                  </a:lnTo>
                  <a:lnTo>
                    <a:pt x="494" y="1431"/>
                  </a:lnTo>
                  <a:lnTo>
                    <a:pt x="492" y="1431"/>
                  </a:lnTo>
                  <a:lnTo>
                    <a:pt x="491" y="1430"/>
                  </a:lnTo>
                  <a:lnTo>
                    <a:pt x="488" y="1426"/>
                  </a:lnTo>
                  <a:lnTo>
                    <a:pt x="488" y="1425"/>
                  </a:lnTo>
                  <a:lnTo>
                    <a:pt x="486" y="1424"/>
                  </a:lnTo>
                  <a:lnTo>
                    <a:pt x="484" y="1423"/>
                  </a:lnTo>
                  <a:lnTo>
                    <a:pt x="484" y="1422"/>
                  </a:lnTo>
                  <a:lnTo>
                    <a:pt x="483" y="1420"/>
                  </a:lnTo>
                  <a:lnTo>
                    <a:pt x="482" y="1418"/>
                  </a:lnTo>
                  <a:lnTo>
                    <a:pt x="481" y="1417"/>
                  </a:lnTo>
                  <a:lnTo>
                    <a:pt x="477" y="1410"/>
                  </a:lnTo>
                  <a:lnTo>
                    <a:pt x="475" y="1407"/>
                  </a:lnTo>
                  <a:lnTo>
                    <a:pt x="475" y="1403"/>
                  </a:lnTo>
                  <a:lnTo>
                    <a:pt x="474" y="1402"/>
                  </a:lnTo>
                  <a:lnTo>
                    <a:pt x="474" y="1401"/>
                  </a:lnTo>
                  <a:lnTo>
                    <a:pt x="474" y="1399"/>
                  </a:lnTo>
                  <a:lnTo>
                    <a:pt x="474" y="1398"/>
                  </a:lnTo>
                  <a:lnTo>
                    <a:pt x="472" y="1395"/>
                  </a:lnTo>
                  <a:lnTo>
                    <a:pt x="471" y="1394"/>
                  </a:lnTo>
                  <a:lnTo>
                    <a:pt x="469" y="1390"/>
                  </a:lnTo>
                  <a:lnTo>
                    <a:pt x="469" y="1387"/>
                  </a:lnTo>
                  <a:lnTo>
                    <a:pt x="470" y="1386"/>
                  </a:lnTo>
                  <a:lnTo>
                    <a:pt x="468" y="1384"/>
                  </a:lnTo>
                  <a:lnTo>
                    <a:pt x="467" y="1384"/>
                  </a:lnTo>
                  <a:lnTo>
                    <a:pt x="466" y="1382"/>
                  </a:lnTo>
                  <a:lnTo>
                    <a:pt x="466" y="1381"/>
                  </a:lnTo>
                  <a:lnTo>
                    <a:pt x="466" y="1381"/>
                  </a:lnTo>
                  <a:lnTo>
                    <a:pt x="466" y="1377"/>
                  </a:lnTo>
                  <a:lnTo>
                    <a:pt x="465" y="1375"/>
                  </a:lnTo>
                  <a:lnTo>
                    <a:pt x="464" y="1374"/>
                  </a:lnTo>
                  <a:lnTo>
                    <a:pt x="463" y="1374"/>
                  </a:lnTo>
                  <a:lnTo>
                    <a:pt x="461" y="1372"/>
                  </a:lnTo>
                  <a:lnTo>
                    <a:pt x="460" y="1371"/>
                  </a:lnTo>
                  <a:lnTo>
                    <a:pt x="459" y="1370"/>
                  </a:lnTo>
                  <a:lnTo>
                    <a:pt x="459" y="1369"/>
                  </a:lnTo>
                  <a:lnTo>
                    <a:pt x="456" y="1365"/>
                  </a:lnTo>
                  <a:lnTo>
                    <a:pt x="455" y="1363"/>
                  </a:lnTo>
                  <a:lnTo>
                    <a:pt x="455" y="1361"/>
                  </a:lnTo>
                  <a:lnTo>
                    <a:pt x="455" y="1361"/>
                  </a:lnTo>
                  <a:lnTo>
                    <a:pt x="455" y="1359"/>
                  </a:lnTo>
                  <a:lnTo>
                    <a:pt x="454" y="1357"/>
                  </a:lnTo>
                  <a:lnTo>
                    <a:pt x="454" y="1356"/>
                  </a:lnTo>
                  <a:lnTo>
                    <a:pt x="453" y="1356"/>
                  </a:lnTo>
                  <a:lnTo>
                    <a:pt x="453" y="1349"/>
                  </a:lnTo>
                  <a:lnTo>
                    <a:pt x="453" y="1348"/>
                  </a:lnTo>
                  <a:lnTo>
                    <a:pt x="452" y="1345"/>
                  </a:lnTo>
                  <a:lnTo>
                    <a:pt x="450" y="1343"/>
                  </a:lnTo>
                  <a:lnTo>
                    <a:pt x="449" y="1341"/>
                  </a:lnTo>
                  <a:lnTo>
                    <a:pt x="448" y="1338"/>
                  </a:lnTo>
                  <a:lnTo>
                    <a:pt x="447" y="1337"/>
                  </a:lnTo>
                  <a:lnTo>
                    <a:pt x="447" y="1336"/>
                  </a:lnTo>
                  <a:lnTo>
                    <a:pt x="446" y="1334"/>
                  </a:lnTo>
                  <a:lnTo>
                    <a:pt x="445" y="1329"/>
                  </a:lnTo>
                  <a:lnTo>
                    <a:pt x="441" y="1327"/>
                  </a:lnTo>
                  <a:lnTo>
                    <a:pt x="436" y="1323"/>
                  </a:lnTo>
                  <a:lnTo>
                    <a:pt x="433" y="1323"/>
                  </a:lnTo>
                  <a:lnTo>
                    <a:pt x="432" y="1323"/>
                  </a:lnTo>
                  <a:lnTo>
                    <a:pt x="432" y="1323"/>
                  </a:lnTo>
                  <a:lnTo>
                    <a:pt x="426" y="1323"/>
                  </a:lnTo>
                  <a:lnTo>
                    <a:pt x="424" y="1322"/>
                  </a:lnTo>
                  <a:lnTo>
                    <a:pt x="423" y="1322"/>
                  </a:lnTo>
                  <a:lnTo>
                    <a:pt x="423" y="1322"/>
                  </a:lnTo>
                  <a:lnTo>
                    <a:pt x="421" y="1322"/>
                  </a:lnTo>
                  <a:lnTo>
                    <a:pt x="421" y="1322"/>
                  </a:lnTo>
                  <a:lnTo>
                    <a:pt x="420" y="1322"/>
                  </a:lnTo>
                  <a:lnTo>
                    <a:pt x="419" y="1323"/>
                  </a:lnTo>
                  <a:lnTo>
                    <a:pt x="417" y="1323"/>
                  </a:lnTo>
                  <a:lnTo>
                    <a:pt x="416" y="1325"/>
                  </a:lnTo>
                  <a:lnTo>
                    <a:pt x="415" y="1325"/>
                  </a:lnTo>
                  <a:lnTo>
                    <a:pt x="415" y="1326"/>
                  </a:lnTo>
                  <a:lnTo>
                    <a:pt x="415" y="1327"/>
                  </a:lnTo>
                  <a:lnTo>
                    <a:pt x="415" y="1328"/>
                  </a:lnTo>
                  <a:lnTo>
                    <a:pt x="415" y="1331"/>
                  </a:lnTo>
                  <a:lnTo>
                    <a:pt x="416" y="1331"/>
                  </a:lnTo>
                  <a:lnTo>
                    <a:pt x="416" y="1336"/>
                  </a:lnTo>
                  <a:lnTo>
                    <a:pt x="416" y="1337"/>
                  </a:lnTo>
                  <a:lnTo>
                    <a:pt x="416" y="1338"/>
                  </a:lnTo>
                  <a:lnTo>
                    <a:pt x="417" y="1339"/>
                  </a:lnTo>
                  <a:lnTo>
                    <a:pt x="417" y="1344"/>
                  </a:lnTo>
                  <a:lnTo>
                    <a:pt x="418" y="1344"/>
                  </a:lnTo>
                  <a:lnTo>
                    <a:pt x="418" y="1346"/>
                  </a:lnTo>
                  <a:lnTo>
                    <a:pt x="417" y="1346"/>
                  </a:lnTo>
                  <a:lnTo>
                    <a:pt x="417" y="1348"/>
                  </a:lnTo>
                  <a:lnTo>
                    <a:pt x="417" y="1348"/>
                  </a:lnTo>
                  <a:lnTo>
                    <a:pt x="417" y="1352"/>
                  </a:lnTo>
                  <a:lnTo>
                    <a:pt x="417" y="1352"/>
                  </a:lnTo>
                  <a:lnTo>
                    <a:pt x="417" y="1354"/>
                  </a:lnTo>
                  <a:lnTo>
                    <a:pt x="419" y="1357"/>
                  </a:lnTo>
                  <a:lnTo>
                    <a:pt x="419" y="1361"/>
                  </a:lnTo>
                  <a:lnTo>
                    <a:pt x="419" y="1361"/>
                  </a:lnTo>
                  <a:lnTo>
                    <a:pt x="422" y="1365"/>
                  </a:lnTo>
                  <a:lnTo>
                    <a:pt x="422" y="1369"/>
                  </a:lnTo>
                  <a:lnTo>
                    <a:pt x="423" y="1370"/>
                  </a:lnTo>
                  <a:lnTo>
                    <a:pt x="422" y="1371"/>
                  </a:lnTo>
                  <a:lnTo>
                    <a:pt x="422" y="1375"/>
                  </a:lnTo>
                  <a:lnTo>
                    <a:pt x="422" y="1375"/>
                  </a:lnTo>
                  <a:lnTo>
                    <a:pt x="422" y="1379"/>
                  </a:lnTo>
                  <a:lnTo>
                    <a:pt x="422" y="1380"/>
                  </a:lnTo>
                  <a:lnTo>
                    <a:pt x="423" y="1384"/>
                  </a:lnTo>
                  <a:lnTo>
                    <a:pt x="423" y="1384"/>
                  </a:lnTo>
                  <a:lnTo>
                    <a:pt x="423" y="1387"/>
                  </a:lnTo>
                  <a:lnTo>
                    <a:pt x="424" y="1387"/>
                  </a:lnTo>
                  <a:lnTo>
                    <a:pt x="424" y="1390"/>
                  </a:lnTo>
                  <a:lnTo>
                    <a:pt x="423" y="1391"/>
                  </a:lnTo>
                  <a:lnTo>
                    <a:pt x="423" y="1392"/>
                  </a:lnTo>
                  <a:lnTo>
                    <a:pt x="425" y="1394"/>
                  </a:lnTo>
                  <a:lnTo>
                    <a:pt x="425" y="1399"/>
                  </a:lnTo>
                  <a:lnTo>
                    <a:pt x="423" y="1402"/>
                  </a:lnTo>
                  <a:lnTo>
                    <a:pt x="422" y="1402"/>
                  </a:lnTo>
                  <a:lnTo>
                    <a:pt x="422" y="1403"/>
                  </a:lnTo>
                  <a:lnTo>
                    <a:pt x="422" y="1405"/>
                  </a:lnTo>
                  <a:lnTo>
                    <a:pt x="421" y="1405"/>
                  </a:lnTo>
                  <a:lnTo>
                    <a:pt x="421" y="1408"/>
                  </a:lnTo>
                  <a:lnTo>
                    <a:pt x="421" y="1408"/>
                  </a:lnTo>
                  <a:lnTo>
                    <a:pt x="421" y="1412"/>
                  </a:lnTo>
                  <a:lnTo>
                    <a:pt x="422" y="1413"/>
                  </a:lnTo>
                  <a:lnTo>
                    <a:pt x="422" y="1415"/>
                  </a:lnTo>
                  <a:lnTo>
                    <a:pt x="421" y="1415"/>
                  </a:lnTo>
                  <a:lnTo>
                    <a:pt x="421" y="1416"/>
                  </a:lnTo>
                  <a:lnTo>
                    <a:pt x="420" y="1419"/>
                  </a:lnTo>
                  <a:lnTo>
                    <a:pt x="420" y="1419"/>
                  </a:lnTo>
                  <a:lnTo>
                    <a:pt x="420" y="1421"/>
                  </a:lnTo>
                  <a:lnTo>
                    <a:pt x="421" y="1423"/>
                  </a:lnTo>
                  <a:lnTo>
                    <a:pt x="421" y="1425"/>
                  </a:lnTo>
                  <a:lnTo>
                    <a:pt x="424" y="1427"/>
                  </a:lnTo>
                  <a:lnTo>
                    <a:pt x="424" y="1434"/>
                  </a:lnTo>
                  <a:lnTo>
                    <a:pt x="428" y="1438"/>
                  </a:lnTo>
                  <a:lnTo>
                    <a:pt x="428" y="1439"/>
                  </a:lnTo>
                  <a:lnTo>
                    <a:pt x="430" y="1442"/>
                  </a:lnTo>
                  <a:lnTo>
                    <a:pt x="431" y="1444"/>
                  </a:lnTo>
                  <a:lnTo>
                    <a:pt x="432" y="1444"/>
                  </a:lnTo>
                  <a:lnTo>
                    <a:pt x="433" y="1446"/>
                  </a:lnTo>
                  <a:lnTo>
                    <a:pt x="433" y="1446"/>
                  </a:lnTo>
                  <a:lnTo>
                    <a:pt x="435" y="1449"/>
                  </a:lnTo>
                  <a:lnTo>
                    <a:pt x="435" y="1450"/>
                  </a:lnTo>
                  <a:lnTo>
                    <a:pt x="435" y="1452"/>
                  </a:lnTo>
                  <a:lnTo>
                    <a:pt x="433" y="1454"/>
                  </a:lnTo>
                  <a:lnTo>
                    <a:pt x="433" y="1455"/>
                  </a:lnTo>
                  <a:lnTo>
                    <a:pt x="433" y="1456"/>
                  </a:lnTo>
                  <a:lnTo>
                    <a:pt x="433" y="1457"/>
                  </a:lnTo>
                  <a:lnTo>
                    <a:pt x="433" y="1458"/>
                  </a:lnTo>
                  <a:lnTo>
                    <a:pt x="434" y="1458"/>
                  </a:lnTo>
                  <a:lnTo>
                    <a:pt x="434" y="1458"/>
                  </a:lnTo>
                  <a:lnTo>
                    <a:pt x="435" y="1461"/>
                  </a:lnTo>
                  <a:lnTo>
                    <a:pt x="436" y="1463"/>
                  </a:lnTo>
                  <a:lnTo>
                    <a:pt x="437" y="1465"/>
                  </a:lnTo>
                  <a:lnTo>
                    <a:pt x="437" y="1469"/>
                  </a:lnTo>
                  <a:lnTo>
                    <a:pt x="438" y="1470"/>
                  </a:lnTo>
                  <a:lnTo>
                    <a:pt x="438" y="1471"/>
                  </a:lnTo>
                  <a:lnTo>
                    <a:pt x="438" y="1472"/>
                  </a:lnTo>
                  <a:lnTo>
                    <a:pt x="438" y="1477"/>
                  </a:lnTo>
                  <a:lnTo>
                    <a:pt x="439" y="1478"/>
                  </a:lnTo>
                  <a:lnTo>
                    <a:pt x="439" y="1480"/>
                  </a:lnTo>
                  <a:lnTo>
                    <a:pt x="440" y="1481"/>
                  </a:lnTo>
                  <a:lnTo>
                    <a:pt x="441" y="1482"/>
                  </a:lnTo>
                  <a:lnTo>
                    <a:pt x="443" y="1482"/>
                  </a:lnTo>
                  <a:lnTo>
                    <a:pt x="444" y="1483"/>
                  </a:lnTo>
                  <a:lnTo>
                    <a:pt x="444" y="1485"/>
                  </a:lnTo>
                  <a:lnTo>
                    <a:pt x="445" y="1486"/>
                  </a:lnTo>
                  <a:lnTo>
                    <a:pt x="445" y="1487"/>
                  </a:lnTo>
                  <a:lnTo>
                    <a:pt x="445" y="1488"/>
                  </a:lnTo>
                  <a:lnTo>
                    <a:pt x="446" y="1490"/>
                  </a:lnTo>
                  <a:lnTo>
                    <a:pt x="446" y="1491"/>
                  </a:lnTo>
                  <a:lnTo>
                    <a:pt x="445" y="1492"/>
                  </a:lnTo>
                  <a:lnTo>
                    <a:pt x="446" y="1492"/>
                  </a:lnTo>
                  <a:lnTo>
                    <a:pt x="446" y="1501"/>
                  </a:lnTo>
                  <a:lnTo>
                    <a:pt x="445" y="1501"/>
                  </a:lnTo>
                  <a:lnTo>
                    <a:pt x="446" y="1502"/>
                  </a:lnTo>
                  <a:lnTo>
                    <a:pt x="446" y="1508"/>
                  </a:lnTo>
                  <a:lnTo>
                    <a:pt x="446" y="1508"/>
                  </a:lnTo>
                  <a:lnTo>
                    <a:pt x="447" y="1511"/>
                  </a:lnTo>
                  <a:lnTo>
                    <a:pt x="447" y="1511"/>
                  </a:lnTo>
                  <a:lnTo>
                    <a:pt x="447" y="1515"/>
                  </a:lnTo>
                  <a:lnTo>
                    <a:pt x="447" y="1516"/>
                  </a:lnTo>
                  <a:lnTo>
                    <a:pt x="446" y="1518"/>
                  </a:lnTo>
                  <a:lnTo>
                    <a:pt x="444" y="1520"/>
                  </a:lnTo>
                  <a:lnTo>
                    <a:pt x="444" y="1523"/>
                  </a:lnTo>
                  <a:lnTo>
                    <a:pt x="444" y="1524"/>
                  </a:lnTo>
                  <a:lnTo>
                    <a:pt x="444" y="1525"/>
                  </a:lnTo>
                  <a:lnTo>
                    <a:pt x="445" y="1526"/>
                  </a:lnTo>
                  <a:lnTo>
                    <a:pt x="445" y="1527"/>
                  </a:lnTo>
                  <a:lnTo>
                    <a:pt x="446" y="1528"/>
                  </a:lnTo>
                  <a:lnTo>
                    <a:pt x="446" y="1529"/>
                  </a:lnTo>
                  <a:lnTo>
                    <a:pt x="447" y="1531"/>
                  </a:lnTo>
                  <a:lnTo>
                    <a:pt x="447" y="1531"/>
                  </a:lnTo>
                  <a:lnTo>
                    <a:pt x="448" y="1532"/>
                  </a:lnTo>
                  <a:lnTo>
                    <a:pt x="448" y="1533"/>
                  </a:lnTo>
                  <a:lnTo>
                    <a:pt x="449" y="1534"/>
                  </a:lnTo>
                  <a:lnTo>
                    <a:pt x="449" y="1536"/>
                  </a:lnTo>
                  <a:lnTo>
                    <a:pt x="448" y="1537"/>
                  </a:lnTo>
                  <a:lnTo>
                    <a:pt x="443" y="1535"/>
                  </a:lnTo>
                  <a:lnTo>
                    <a:pt x="442" y="1534"/>
                  </a:lnTo>
                  <a:lnTo>
                    <a:pt x="442" y="1533"/>
                  </a:lnTo>
                  <a:lnTo>
                    <a:pt x="442" y="1533"/>
                  </a:lnTo>
                  <a:lnTo>
                    <a:pt x="441" y="1531"/>
                  </a:lnTo>
                  <a:lnTo>
                    <a:pt x="439" y="1528"/>
                  </a:lnTo>
                  <a:lnTo>
                    <a:pt x="439" y="1523"/>
                  </a:lnTo>
                  <a:lnTo>
                    <a:pt x="436" y="1523"/>
                  </a:lnTo>
                  <a:lnTo>
                    <a:pt x="434" y="1521"/>
                  </a:lnTo>
                  <a:lnTo>
                    <a:pt x="433" y="1521"/>
                  </a:lnTo>
                  <a:lnTo>
                    <a:pt x="433" y="1521"/>
                  </a:lnTo>
                  <a:lnTo>
                    <a:pt x="431" y="1521"/>
                  </a:lnTo>
                  <a:lnTo>
                    <a:pt x="430" y="1521"/>
                  </a:lnTo>
                  <a:lnTo>
                    <a:pt x="428" y="1521"/>
                  </a:lnTo>
                  <a:lnTo>
                    <a:pt x="427" y="1520"/>
                  </a:lnTo>
                  <a:lnTo>
                    <a:pt x="424" y="1520"/>
                  </a:lnTo>
                  <a:lnTo>
                    <a:pt x="422" y="1519"/>
                  </a:lnTo>
                  <a:lnTo>
                    <a:pt x="421" y="1519"/>
                  </a:lnTo>
                  <a:lnTo>
                    <a:pt x="421" y="1519"/>
                  </a:lnTo>
                  <a:lnTo>
                    <a:pt x="420" y="1519"/>
                  </a:lnTo>
                  <a:lnTo>
                    <a:pt x="419" y="1518"/>
                  </a:lnTo>
                  <a:lnTo>
                    <a:pt x="418" y="1518"/>
                  </a:lnTo>
                  <a:lnTo>
                    <a:pt x="414" y="1514"/>
                  </a:lnTo>
                  <a:lnTo>
                    <a:pt x="414" y="1514"/>
                  </a:lnTo>
                  <a:lnTo>
                    <a:pt x="412" y="1513"/>
                  </a:lnTo>
                  <a:lnTo>
                    <a:pt x="412" y="1512"/>
                  </a:lnTo>
                  <a:lnTo>
                    <a:pt x="411" y="1511"/>
                  </a:lnTo>
                  <a:lnTo>
                    <a:pt x="411" y="1511"/>
                  </a:lnTo>
                  <a:lnTo>
                    <a:pt x="407" y="1507"/>
                  </a:lnTo>
                  <a:lnTo>
                    <a:pt x="407" y="1507"/>
                  </a:lnTo>
                  <a:lnTo>
                    <a:pt x="401" y="1501"/>
                  </a:lnTo>
                  <a:lnTo>
                    <a:pt x="400" y="1499"/>
                  </a:lnTo>
                  <a:lnTo>
                    <a:pt x="398" y="1497"/>
                  </a:lnTo>
                  <a:lnTo>
                    <a:pt x="398" y="1496"/>
                  </a:lnTo>
                  <a:lnTo>
                    <a:pt x="397" y="1496"/>
                  </a:lnTo>
                  <a:lnTo>
                    <a:pt x="397" y="1496"/>
                  </a:lnTo>
                  <a:lnTo>
                    <a:pt x="395" y="1493"/>
                  </a:lnTo>
                  <a:lnTo>
                    <a:pt x="393" y="1493"/>
                  </a:lnTo>
                  <a:lnTo>
                    <a:pt x="392" y="1491"/>
                  </a:lnTo>
                  <a:lnTo>
                    <a:pt x="390" y="1491"/>
                  </a:lnTo>
                  <a:lnTo>
                    <a:pt x="389" y="1491"/>
                  </a:lnTo>
                  <a:lnTo>
                    <a:pt x="387" y="1491"/>
                  </a:lnTo>
                  <a:lnTo>
                    <a:pt x="387" y="1490"/>
                  </a:lnTo>
                  <a:lnTo>
                    <a:pt x="383" y="1490"/>
                  </a:lnTo>
                  <a:lnTo>
                    <a:pt x="383" y="1490"/>
                  </a:lnTo>
                  <a:lnTo>
                    <a:pt x="381" y="1490"/>
                  </a:lnTo>
                  <a:lnTo>
                    <a:pt x="380" y="1490"/>
                  </a:lnTo>
                  <a:lnTo>
                    <a:pt x="378" y="1489"/>
                  </a:lnTo>
                  <a:lnTo>
                    <a:pt x="378" y="1489"/>
                  </a:lnTo>
                  <a:lnTo>
                    <a:pt x="377" y="1487"/>
                  </a:lnTo>
                  <a:lnTo>
                    <a:pt x="376" y="1486"/>
                  </a:lnTo>
                  <a:lnTo>
                    <a:pt x="375" y="1484"/>
                  </a:lnTo>
                  <a:lnTo>
                    <a:pt x="375" y="1482"/>
                  </a:lnTo>
                  <a:lnTo>
                    <a:pt x="374" y="1481"/>
                  </a:lnTo>
                  <a:lnTo>
                    <a:pt x="374" y="1479"/>
                  </a:lnTo>
                  <a:lnTo>
                    <a:pt x="375" y="1478"/>
                  </a:lnTo>
                  <a:lnTo>
                    <a:pt x="371" y="1475"/>
                  </a:lnTo>
                  <a:lnTo>
                    <a:pt x="370" y="1473"/>
                  </a:lnTo>
                  <a:lnTo>
                    <a:pt x="368" y="1471"/>
                  </a:lnTo>
                  <a:lnTo>
                    <a:pt x="367" y="1471"/>
                  </a:lnTo>
                  <a:lnTo>
                    <a:pt x="364" y="1469"/>
                  </a:lnTo>
                  <a:lnTo>
                    <a:pt x="362" y="1469"/>
                  </a:lnTo>
                  <a:lnTo>
                    <a:pt x="361" y="1468"/>
                  </a:lnTo>
                  <a:lnTo>
                    <a:pt x="360" y="1468"/>
                  </a:lnTo>
                  <a:lnTo>
                    <a:pt x="359" y="1468"/>
                  </a:lnTo>
                  <a:lnTo>
                    <a:pt x="357" y="1468"/>
                  </a:lnTo>
                  <a:lnTo>
                    <a:pt x="356" y="1467"/>
                  </a:lnTo>
                  <a:lnTo>
                    <a:pt x="351" y="1467"/>
                  </a:lnTo>
                  <a:lnTo>
                    <a:pt x="350" y="1466"/>
                  </a:lnTo>
                  <a:lnTo>
                    <a:pt x="346" y="1466"/>
                  </a:lnTo>
                  <a:lnTo>
                    <a:pt x="345" y="1465"/>
                  </a:lnTo>
                  <a:lnTo>
                    <a:pt x="343" y="1465"/>
                  </a:lnTo>
                  <a:lnTo>
                    <a:pt x="342" y="1465"/>
                  </a:lnTo>
                  <a:lnTo>
                    <a:pt x="336" y="1464"/>
                  </a:lnTo>
                  <a:lnTo>
                    <a:pt x="336" y="1465"/>
                  </a:lnTo>
                  <a:lnTo>
                    <a:pt x="335" y="1465"/>
                  </a:lnTo>
                  <a:lnTo>
                    <a:pt x="333" y="1466"/>
                  </a:lnTo>
                  <a:lnTo>
                    <a:pt x="329" y="1466"/>
                  </a:lnTo>
                  <a:lnTo>
                    <a:pt x="329" y="1465"/>
                  </a:lnTo>
                  <a:lnTo>
                    <a:pt x="326" y="1465"/>
                  </a:lnTo>
                  <a:lnTo>
                    <a:pt x="326" y="1466"/>
                  </a:lnTo>
                  <a:lnTo>
                    <a:pt x="323" y="1466"/>
                  </a:lnTo>
                  <a:lnTo>
                    <a:pt x="321" y="1465"/>
                  </a:lnTo>
                  <a:lnTo>
                    <a:pt x="319" y="1465"/>
                  </a:lnTo>
                  <a:lnTo>
                    <a:pt x="318" y="1464"/>
                  </a:lnTo>
                  <a:lnTo>
                    <a:pt x="316" y="1464"/>
                  </a:lnTo>
                  <a:lnTo>
                    <a:pt x="315" y="1463"/>
                  </a:lnTo>
                  <a:lnTo>
                    <a:pt x="314" y="1463"/>
                  </a:lnTo>
                  <a:lnTo>
                    <a:pt x="308" y="1462"/>
                  </a:lnTo>
                  <a:lnTo>
                    <a:pt x="307" y="1463"/>
                  </a:lnTo>
                  <a:lnTo>
                    <a:pt x="306" y="1463"/>
                  </a:lnTo>
                  <a:lnTo>
                    <a:pt x="305" y="1463"/>
                  </a:lnTo>
                  <a:lnTo>
                    <a:pt x="305" y="1460"/>
                  </a:lnTo>
                  <a:lnTo>
                    <a:pt x="304" y="1459"/>
                  </a:lnTo>
                  <a:lnTo>
                    <a:pt x="303" y="1460"/>
                  </a:lnTo>
                  <a:lnTo>
                    <a:pt x="303" y="1460"/>
                  </a:lnTo>
                  <a:lnTo>
                    <a:pt x="302" y="1459"/>
                  </a:lnTo>
                  <a:lnTo>
                    <a:pt x="302" y="1458"/>
                  </a:lnTo>
                  <a:lnTo>
                    <a:pt x="300" y="1456"/>
                  </a:lnTo>
                  <a:lnTo>
                    <a:pt x="300" y="1456"/>
                  </a:lnTo>
                  <a:lnTo>
                    <a:pt x="299" y="1455"/>
                  </a:lnTo>
                  <a:lnTo>
                    <a:pt x="299" y="1455"/>
                  </a:lnTo>
                  <a:lnTo>
                    <a:pt x="298" y="1454"/>
                  </a:lnTo>
                  <a:lnTo>
                    <a:pt x="297" y="1453"/>
                  </a:lnTo>
                  <a:lnTo>
                    <a:pt x="297" y="1453"/>
                  </a:lnTo>
                  <a:lnTo>
                    <a:pt x="296" y="1452"/>
                  </a:lnTo>
                  <a:lnTo>
                    <a:pt x="296" y="1452"/>
                  </a:lnTo>
                  <a:lnTo>
                    <a:pt x="295" y="1451"/>
                  </a:lnTo>
                  <a:lnTo>
                    <a:pt x="294" y="1450"/>
                  </a:lnTo>
                  <a:lnTo>
                    <a:pt x="294" y="1449"/>
                  </a:lnTo>
                  <a:lnTo>
                    <a:pt x="294" y="1449"/>
                  </a:lnTo>
                  <a:lnTo>
                    <a:pt x="293" y="1443"/>
                  </a:lnTo>
                  <a:lnTo>
                    <a:pt x="293" y="1443"/>
                  </a:lnTo>
                  <a:lnTo>
                    <a:pt x="293" y="1442"/>
                  </a:lnTo>
                  <a:lnTo>
                    <a:pt x="293" y="1442"/>
                  </a:lnTo>
                  <a:lnTo>
                    <a:pt x="292" y="1443"/>
                  </a:lnTo>
                  <a:lnTo>
                    <a:pt x="291" y="1441"/>
                  </a:lnTo>
                  <a:lnTo>
                    <a:pt x="291" y="1436"/>
                  </a:lnTo>
                  <a:lnTo>
                    <a:pt x="292" y="1436"/>
                  </a:lnTo>
                  <a:lnTo>
                    <a:pt x="292" y="1435"/>
                  </a:lnTo>
                  <a:lnTo>
                    <a:pt x="291" y="1434"/>
                  </a:lnTo>
                  <a:lnTo>
                    <a:pt x="291" y="1432"/>
                  </a:lnTo>
                  <a:lnTo>
                    <a:pt x="292" y="1431"/>
                  </a:lnTo>
                  <a:lnTo>
                    <a:pt x="295" y="1430"/>
                  </a:lnTo>
                  <a:lnTo>
                    <a:pt x="295" y="1429"/>
                  </a:lnTo>
                  <a:lnTo>
                    <a:pt x="296" y="1427"/>
                  </a:lnTo>
                  <a:lnTo>
                    <a:pt x="297" y="1426"/>
                  </a:lnTo>
                  <a:lnTo>
                    <a:pt x="297" y="1425"/>
                  </a:lnTo>
                  <a:lnTo>
                    <a:pt x="298" y="1424"/>
                  </a:lnTo>
                  <a:lnTo>
                    <a:pt x="298" y="1422"/>
                  </a:lnTo>
                  <a:lnTo>
                    <a:pt x="299" y="1421"/>
                  </a:lnTo>
                  <a:lnTo>
                    <a:pt x="299" y="1418"/>
                  </a:lnTo>
                  <a:lnTo>
                    <a:pt x="299" y="1418"/>
                  </a:lnTo>
                  <a:lnTo>
                    <a:pt x="299" y="1413"/>
                  </a:lnTo>
                  <a:lnTo>
                    <a:pt x="300" y="1412"/>
                  </a:lnTo>
                  <a:lnTo>
                    <a:pt x="300" y="1409"/>
                  </a:lnTo>
                  <a:lnTo>
                    <a:pt x="300" y="1409"/>
                  </a:lnTo>
                  <a:lnTo>
                    <a:pt x="301" y="1406"/>
                  </a:lnTo>
                  <a:lnTo>
                    <a:pt x="301" y="1405"/>
                  </a:lnTo>
                  <a:lnTo>
                    <a:pt x="300" y="1404"/>
                  </a:lnTo>
                  <a:lnTo>
                    <a:pt x="299" y="1403"/>
                  </a:lnTo>
                  <a:lnTo>
                    <a:pt x="299" y="1401"/>
                  </a:lnTo>
                  <a:lnTo>
                    <a:pt x="301" y="1397"/>
                  </a:lnTo>
                  <a:lnTo>
                    <a:pt x="301" y="1395"/>
                  </a:lnTo>
                  <a:lnTo>
                    <a:pt x="303" y="1391"/>
                  </a:lnTo>
                  <a:lnTo>
                    <a:pt x="304" y="1389"/>
                  </a:lnTo>
                  <a:lnTo>
                    <a:pt x="305" y="1388"/>
                  </a:lnTo>
                  <a:lnTo>
                    <a:pt x="305" y="1386"/>
                  </a:lnTo>
                  <a:lnTo>
                    <a:pt x="307" y="1384"/>
                  </a:lnTo>
                  <a:lnTo>
                    <a:pt x="307" y="1381"/>
                  </a:lnTo>
                  <a:lnTo>
                    <a:pt x="309" y="1379"/>
                  </a:lnTo>
                  <a:lnTo>
                    <a:pt x="310" y="1374"/>
                  </a:lnTo>
                  <a:lnTo>
                    <a:pt x="310" y="1374"/>
                  </a:lnTo>
                  <a:lnTo>
                    <a:pt x="310" y="1372"/>
                  </a:lnTo>
                  <a:lnTo>
                    <a:pt x="312" y="1369"/>
                  </a:lnTo>
                  <a:lnTo>
                    <a:pt x="312" y="1367"/>
                  </a:lnTo>
                  <a:lnTo>
                    <a:pt x="312" y="1367"/>
                  </a:lnTo>
                  <a:lnTo>
                    <a:pt x="312" y="1360"/>
                  </a:lnTo>
                  <a:lnTo>
                    <a:pt x="313" y="1360"/>
                  </a:lnTo>
                  <a:lnTo>
                    <a:pt x="312" y="1359"/>
                  </a:lnTo>
                  <a:lnTo>
                    <a:pt x="312" y="1358"/>
                  </a:lnTo>
                  <a:lnTo>
                    <a:pt x="312" y="1357"/>
                  </a:lnTo>
                  <a:lnTo>
                    <a:pt x="311" y="1354"/>
                  </a:lnTo>
                  <a:lnTo>
                    <a:pt x="311" y="1353"/>
                  </a:lnTo>
                  <a:lnTo>
                    <a:pt x="311" y="1352"/>
                  </a:lnTo>
                  <a:lnTo>
                    <a:pt x="310" y="1351"/>
                  </a:lnTo>
                  <a:lnTo>
                    <a:pt x="310" y="1351"/>
                  </a:lnTo>
                  <a:lnTo>
                    <a:pt x="309" y="1350"/>
                  </a:lnTo>
                  <a:lnTo>
                    <a:pt x="307" y="1349"/>
                  </a:lnTo>
                  <a:lnTo>
                    <a:pt x="304" y="1346"/>
                  </a:lnTo>
                  <a:lnTo>
                    <a:pt x="304" y="1345"/>
                  </a:lnTo>
                  <a:lnTo>
                    <a:pt x="300" y="1340"/>
                  </a:lnTo>
                  <a:lnTo>
                    <a:pt x="299" y="1337"/>
                  </a:lnTo>
                  <a:lnTo>
                    <a:pt x="294" y="1333"/>
                  </a:lnTo>
                  <a:lnTo>
                    <a:pt x="291" y="1331"/>
                  </a:lnTo>
                  <a:lnTo>
                    <a:pt x="290" y="1331"/>
                  </a:lnTo>
                  <a:lnTo>
                    <a:pt x="288" y="1329"/>
                  </a:lnTo>
                  <a:lnTo>
                    <a:pt x="286" y="1329"/>
                  </a:lnTo>
                  <a:lnTo>
                    <a:pt x="285" y="1328"/>
                  </a:lnTo>
                  <a:lnTo>
                    <a:pt x="281" y="1325"/>
                  </a:lnTo>
                  <a:lnTo>
                    <a:pt x="282" y="1324"/>
                  </a:lnTo>
                  <a:lnTo>
                    <a:pt x="283" y="1324"/>
                  </a:lnTo>
                  <a:lnTo>
                    <a:pt x="283" y="1323"/>
                  </a:lnTo>
                  <a:lnTo>
                    <a:pt x="281" y="1323"/>
                  </a:lnTo>
                  <a:lnTo>
                    <a:pt x="279" y="1322"/>
                  </a:lnTo>
                  <a:lnTo>
                    <a:pt x="278" y="1318"/>
                  </a:lnTo>
                  <a:lnTo>
                    <a:pt x="277" y="1317"/>
                  </a:lnTo>
                  <a:lnTo>
                    <a:pt x="276" y="1315"/>
                  </a:lnTo>
                  <a:lnTo>
                    <a:pt x="275" y="1312"/>
                  </a:lnTo>
                  <a:lnTo>
                    <a:pt x="274" y="1307"/>
                  </a:lnTo>
                  <a:lnTo>
                    <a:pt x="274" y="1307"/>
                  </a:lnTo>
                  <a:lnTo>
                    <a:pt x="274" y="1301"/>
                  </a:lnTo>
                  <a:lnTo>
                    <a:pt x="274" y="1300"/>
                  </a:lnTo>
                  <a:lnTo>
                    <a:pt x="274" y="1298"/>
                  </a:lnTo>
                  <a:lnTo>
                    <a:pt x="275" y="1297"/>
                  </a:lnTo>
                  <a:lnTo>
                    <a:pt x="275" y="1293"/>
                  </a:lnTo>
                  <a:lnTo>
                    <a:pt x="275" y="1293"/>
                  </a:lnTo>
                  <a:lnTo>
                    <a:pt x="275" y="1291"/>
                  </a:lnTo>
                  <a:lnTo>
                    <a:pt x="277" y="1289"/>
                  </a:lnTo>
                  <a:lnTo>
                    <a:pt x="277" y="1288"/>
                  </a:lnTo>
                  <a:lnTo>
                    <a:pt x="277" y="1286"/>
                  </a:lnTo>
                  <a:lnTo>
                    <a:pt x="278" y="1285"/>
                  </a:lnTo>
                  <a:lnTo>
                    <a:pt x="278" y="1282"/>
                  </a:lnTo>
                  <a:lnTo>
                    <a:pt x="278" y="1281"/>
                  </a:lnTo>
                  <a:lnTo>
                    <a:pt x="278" y="1279"/>
                  </a:lnTo>
                  <a:lnTo>
                    <a:pt x="278" y="1278"/>
                  </a:lnTo>
                  <a:lnTo>
                    <a:pt x="278" y="1274"/>
                  </a:lnTo>
                  <a:lnTo>
                    <a:pt x="277" y="1272"/>
                  </a:lnTo>
                  <a:lnTo>
                    <a:pt x="277" y="1270"/>
                  </a:lnTo>
                  <a:lnTo>
                    <a:pt x="277" y="1269"/>
                  </a:lnTo>
                  <a:lnTo>
                    <a:pt x="276" y="1269"/>
                  </a:lnTo>
                  <a:lnTo>
                    <a:pt x="274" y="1267"/>
                  </a:lnTo>
                  <a:lnTo>
                    <a:pt x="274" y="1265"/>
                  </a:lnTo>
                  <a:lnTo>
                    <a:pt x="273" y="1265"/>
                  </a:lnTo>
                  <a:lnTo>
                    <a:pt x="273" y="1262"/>
                  </a:lnTo>
                  <a:lnTo>
                    <a:pt x="274" y="1261"/>
                  </a:lnTo>
                  <a:lnTo>
                    <a:pt x="276" y="1259"/>
                  </a:lnTo>
                  <a:lnTo>
                    <a:pt x="276" y="1257"/>
                  </a:lnTo>
                  <a:lnTo>
                    <a:pt x="279" y="1254"/>
                  </a:lnTo>
                  <a:lnTo>
                    <a:pt x="280" y="1256"/>
                  </a:lnTo>
                  <a:lnTo>
                    <a:pt x="279" y="1256"/>
                  </a:lnTo>
                  <a:lnTo>
                    <a:pt x="279" y="1257"/>
                  </a:lnTo>
                  <a:lnTo>
                    <a:pt x="281" y="1255"/>
                  </a:lnTo>
                  <a:lnTo>
                    <a:pt x="282" y="1255"/>
                  </a:lnTo>
                  <a:lnTo>
                    <a:pt x="283" y="1254"/>
                  </a:lnTo>
                  <a:lnTo>
                    <a:pt x="285" y="1253"/>
                  </a:lnTo>
                  <a:lnTo>
                    <a:pt x="287" y="1251"/>
                  </a:lnTo>
                  <a:lnTo>
                    <a:pt x="289" y="1250"/>
                  </a:lnTo>
                  <a:lnTo>
                    <a:pt x="290" y="1249"/>
                  </a:lnTo>
                  <a:lnTo>
                    <a:pt x="290" y="1248"/>
                  </a:lnTo>
                  <a:lnTo>
                    <a:pt x="291" y="1247"/>
                  </a:lnTo>
                  <a:lnTo>
                    <a:pt x="291" y="1243"/>
                  </a:lnTo>
                  <a:lnTo>
                    <a:pt x="292" y="1241"/>
                  </a:lnTo>
                  <a:lnTo>
                    <a:pt x="293" y="1242"/>
                  </a:lnTo>
                  <a:lnTo>
                    <a:pt x="294" y="1241"/>
                  </a:lnTo>
                  <a:lnTo>
                    <a:pt x="295" y="1238"/>
                  </a:lnTo>
                  <a:lnTo>
                    <a:pt x="297" y="1236"/>
                  </a:lnTo>
                  <a:lnTo>
                    <a:pt x="298" y="1234"/>
                  </a:lnTo>
                  <a:lnTo>
                    <a:pt x="299" y="1233"/>
                  </a:lnTo>
                  <a:lnTo>
                    <a:pt x="298" y="1232"/>
                  </a:lnTo>
                  <a:lnTo>
                    <a:pt x="298" y="1230"/>
                  </a:lnTo>
                  <a:lnTo>
                    <a:pt x="298" y="1230"/>
                  </a:lnTo>
                  <a:lnTo>
                    <a:pt x="298" y="1227"/>
                  </a:lnTo>
                  <a:lnTo>
                    <a:pt x="298" y="1227"/>
                  </a:lnTo>
                  <a:lnTo>
                    <a:pt x="297" y="1219"/>
                  </a:lnTo>
                  <a:lnTo>
                    <a:pt x="297" y="1218"/>
                  </a:lnTo>
                  <a:lnTo>
                    <a:pt x="297" y="1212"/>
                  </a:lnTo>
                  <a:lnTo>
                    <a:pt x="297" y="1211"/>
                  </a:lnTo>
                  <a:lnTo>
                    <a:pt x="297" y="1205"/>
                  </a:lnTo>
                  <a:lnTo>
                    <a:pt x="298" y="1205"/>
                  </a:lnTo>
                  <a:lnTo>
                    <a:pt x="298" y="1201"/>
                  </a:lnTo>
                  <a:lnTo>
                    <a:pt x="298" y="1201"/>
                  </a:lnTo>
                  <a:lnTo>
                    <a:pt x="298" y="1196"/>
                  </a:lnTo>
                  <a:lnTo>
                    <a:pt x="299" y="1194"/>
                  </a:lnTo>
                  <a:lnTo>
                    <a:pt x="300" y="1190"/>
                  </a:lnTo>
                  <a:lnTo>
                    <a:pt x="300" y="1189"/>
                  </a:lnTo>
                  <a:lnTo>
                    <a:pt x="300" y="1188"/>
                  </a:lnTo>
                  <a:lnTo>
                    <a:pt x="300" y="1187"/>
                  </a:lnTo>
                  <a:lnTo>
                    <a:pt x="301" y="1185"/>
                  </a:lnTo>
                  <a:lnTo>
                    <a:pt x="302" y="1183"/>
                  </a:lnTo>
                  <a:lnTo>
                    <a:pt x="304" y="1183"/>
                  </a:lnTo>
                  <a:lnTo>
                    <a:pt x="305" y="1182"/>
                  </a:lnTo>
                  <a:lnTo>
                    <a:pt x="306" y="1180"/>
                  </a:lnTo>
                  <a:lnTo>
                    <a:pt x="305" y="1179"/>
                  </a:lnTo>
                  <a:lnTo>
                    <a:pt x="305" y="1176"/>
                  </a:lnTo>
                  <a:lnTo>
                    <a:pt x="306" y="1175"/>
                  </a:lnTo>
                  <a:lnTo>
                    <a:pt x="309" y="1175"/>
                  </a:lnTo>
                  <a:lnTo>
                    <a:pt x="310" y="1175"/>
                  </a:lnTo>
                  <a:lnTo>
                    <a:pt x="310" y="1176"/>
                  </a:lnTo>
                  <a:lnTo>
                    <a:pt x="312" y="1176"/>
                  </a:lnTo>
                  <a:lnTo>
                    <a:pt x="313" y="1175"/>
                  </a:lnTo>
                  <a:lnTo>
                    <a:pt x="315" y="1175"/>
                  </a:lnTo>
                  <a:lnTo>
                    <a:pt x="315" y="1173"/>
                  </a:lnTo>
                  <a:lnTo>
                    <a:pt x="314" y="1173"/>
                  </a:lnTo>
                  <a:lnTo>
                    <a:pt x="314" y="1171"/>
                  </a:lnTo>
                  <a:lnTo>
                    <a:pt x="316" y="1170"/>
                  </a:lnTo>
                  <a:lnTo>
                    <a:pt x="317" y="1169"/>
                  </a:lnTo>
                  <a:lnTo>
                    <a:pt x="317" y="1169"/>
                  </a:lnTo>
                  <a:lnTo>
                    <a:pt x="319" y="1167"/>
                  </a:lnTo>
                  <a:lnTo>
                    <a:pt x="319" y="1166"/>
                  </a:lnTo>
                  <a:lnTo>
                    <a:pt x="320" y="1164"/>
                  </a:lnTo>
                  <a:lnTo>
                    <a:pt x="320" y="1161"/>
                  </a:lnTo>
                  <a:lnTo>
                    <a:pt x="318" y="1157"/>
                  </a:lnTo>
                  <a:lnTo>
                    <a:pt x="316" y="1155"/>
                  </a:lnTo>
                  <a:lnTo>
                    <a:pt x="316" y="1154"/>
                  </a:lnTo>
                  <a:lnTo>
                    <a:pt x="315" y="1153"/>
                  </a:lnTo>
                  <a:lnTo>
                    <a:pt x="314" y="1150"/>
                  </a:lnTo>
                  <a:lnTo>
                    <a:pt x="317" y="1149"/>
                  </a:lnTo>
                  <a:lnTo>
                    <a:pt x="318" y="1149"/>
                  </a:lnTo>
                  <a:lnTo>
                    <a:pt x="317" y="1148"/>
                  </a:lnTo>
                  <a:lnTo>
                    <a:pt x="316" y="1148"/>
                  </a:lnTo>
                  <a:lnTo>
                    <a:pt x="315" y="1148"/>
                  </a:lnTo>
                  <a:lnTo>
                    <a:pt x="315" y="1144"/>
                  </a:lnTo>
                  <a:lnTo>
                    <a:pt x="316" y="1142"/>
                  </a:lnTo>
                  <a:lnTo>
                    <a:pt x="316" y="1141"/>
                  </a:lnTo>
                  <a:lnTo>
                    <a:pt x="315" y="1141"/>
                  </a:lnTo>
                  <a:lnTo>
                    <a:pt x="315" y="1140"/>
                  </a:lnTo>
                  <a:lnTo>
                    <a:pt x="315" y="1138"/>
                  </a:lnTo>
                  <a:lnTo>
                    <a:pt x="315" y="1137"/>
                  </a:lnTo>
                  <a:lnTo>
                    <a:pt x="315" y="1133"/>
                  </a:lnTo>
                  <a:lnTo>
                    <a:pt x="315" y="1133"/>
                  </a:lnTo>
                  <a:lnTo>
                    <a:pt x="315" y="1126"/>
                  </a:lnTo>
                  <a:lnTo>
                    <a:pt x="314" y="1126"/>
                  </a:lnTo>
                  <a:lnTo>
                    <a:pt x="314" y="1125"/>
                  </a:lnTo>
                  <a:lnTo>
                    <a:pt x="314" y="1124"/>
                  </a:lnTo>
                  <a:lnTo>
                    <a:pt x="314" y="1123"/>
                  </a:lnTo>
                  <a:lnTo>
                    <a:pt x="313" y="1122"/>
                  </a:lnTo>
                  <a:lnTo>
                    <a:pt x="313" y="1120"/>
                  </a:lnTo>
                  <a:lnTo>
                    <a:pt x="311" y="1118"/>
                  </a:lnTo>
                  <a:lnTo>
                    <a:pt x="311" y="1117"/>
                  </a:lnTo>
                  <a:lnTo>
                    <a:pt x="309" y="1113"/>
                  </a:lnTo>
                  <a:lnTo>
                    <a:pt x="309" y="1110"/>
                  </a:lnTo>
                  <a:lnTo>
                    <a:pt x="310" y="1110"/>
                  </a:lnTo>
                  <a:lnTo>
                    <a:pt x="310" y="1107"/>
                  </a:lnTo>
                  <a:lnTo>
                    <a:pt x="310" y="1107"/>
                  </a:lnTo>
                  <a:lnTo>
                    <a:pt x="309" y="1105"/>
                  </a:lnTo>
                  <a:lnTo>
                    <a:pt x="309" y="1104"/>
                  </a:lnTo>
                  <a:lnTo>
                    <a:pt x="309" y="1103"/>
                  </a:lnTo>
                  <a:lnTo>
                    <a:pt x="309" y="1102"/>
                  </a:lnTo>
                  <a:lnTo>
                    <a:pt x="308" y="1102"/>
                  </a:lnTo>
                  <a:lnTo>
                    <a:pt x="308" y="1100"/>
                  </a:lnTo>
                  <a:lnTo>
                    <a:pt x="307" y="1098"/>
                  </a:lnTo>
                  <a:lnTo>
                    <a:pt x="306" y="1096"/>
                  </a:lnTo>
                  <a:lnTo>
                    <a:pt x="304" y="1090"/>
                  </a:lnTo>
                  <a:lnTo>
                    <a:pt x="302" y="1088"/>
                  </a:lnTo>
                  <a:lnTo>
                    <a:pt x="300" y="1083"/>
                  </a:lnTo>
                  <a:lnTo>
                    <a:pt x="300" y="1082"/>
                  </a:lnTo>
                  <a:lnTo>
                    <a:pt x="299" y="1081"/>
                  </a:lnTo>
                  <a:lnTo>
                    <a:pt x="297" y="1076"/>
                  </a:lnTo>
                  <a:lnTo>
                    <a:pt x="295" y="1073"/>
                  </a:lnTo>
                  <a:lnTo>
                    <a:pt x="295" y="1073"/>
                  </a:lnTo>
                  <a:lnTo>
                    <a:pt x="293" y="1071"/>
                  </a:lnTo>
                  <a:lnTo>
                    <a:pt x="292" y="1069"/>
                  </a:lnTo>
                  <a:lnTo>
                    <a:pt x="291" y="1068"/>
                  </a:lnTo>
                  <a:lnTo>
                    <a:pt x="291" y="1067"/>
                  </a:lnTo>
                  <a:lnTo>
                    <a:pt x="289" y="1066"/>
                  </a:lnTo>
                  <a:lnTo>
                    <a:pt x="287" y="1062"/>
                  </a:lnTo>
                  <a:lnTo>
                    <a:pt x="284" y="1059"/>
                  </a:lnTo>
                  <a:lnTo>
                    <a:pt x="284" y="1058"/>
                  </a:lnTo>
                  <a:lnTo>
                    <a:pt x="283" y="1058"/>
                  </a:lnTo>
                  <a:lnTo>
                    <a:pt x="278" y="1053"/>
                  </a:lnTo>
                  <a:lnTo>
                    <a:pt x="277" y="1053"/>
                  </a:lnTo>
                  <a:lnTo>
                    <a:pt x="273" y="1049"/>
                  </a:lnTo>
                  <a:lnTo>
                    <a:pt x="273" y="1048"/>
                  </a:lnTo>
                  <a:lnTo>
                    <a:pt x="273" y="1046"/>
                  </a:lnTo>
                  <a:lnTo>
                    <a:pt x="267" y="1040"/>
                  </a:lnTo>
                  <a:lnTo>
                    <a:pt x="267" y="1040"/>
                  </a:lnTo>
                  <a:lnTo>
                    <a:pt x="266" y="1039"/>
                  </a:lnTo>
                  <a:lnTo>
                    <a:pt x="266" y="1037"/>
                  </a:lnTo>
                  <a:lnTo>
                    <a:pt x="265" y="1037"/>
                  </a:lnTo>
                  <a:lnTo>
                    <a:pt x="265" y="1034"/>
                  </a:lnTo>
                  <a:lnTo>
                    <a:pt x="264" y="1032"/>
                  </a:lnTo>
                  <a:lnTo>
                    <a:pt x="264" y="1031"/>
                  </a:lnTo>
                  <a:lnTo>
                    <a:pt x="262" y="1027"/>
                  </a:lnTo>
                  <a:lnTo>
                    <a:pt x="262" y="1024"/>
                  </a:lnTo>
                  <a:lnTo>
                    <a:pt x="258" y="1019"/>
                  </a:lnTo>
                  <a:lnTo>
                    <a:pt x="257" y="1017"/>
                  </a:lnTo>
                  <a:lnTo>
                    <a:pt x="257" y="1016"/>
                  </a:lnTo>
                  <a:lnTo>
                    <a:pt x="257" y="1015"/>
                  </a:lnTo>
                  <a:lnTo>
                    <a:pt x="256" y="1014"/>
                  </a:lnTo>
                  <a:lnTo>
                    <a:pt x="256" y="1012"/>
                  </a:lnTo>
                  <a:lnTo>
                    <a:pt x="255" y="1010"/>
                  </a:lnTo>
                  <a:lnTo>
                    <a:pt x="252" y="1007"/>
                  </a:lnTo>
                  <a:lnTo>
                    <a:pt x="252" y="1006"/>
                  </a:lnTo>
                  <a:lnTo>
                    <a:pt x="249" y="1002"/>
                  </a:lnTo>
                  <a:lnTo>
                    <a:pt x="248" y="1002"/>
                  </a:lnTo>
                  <a:lnTo>
                    <a:pt x="246" y="1000"/>
                  </a:lnTo>
                  <a:lnTo>
                    <a:pt x="243" y="1000"/>
                  </a:lnTo>
                  <a:lnTo>
                    <a:pt x="242" y="1000"/>
                  </a:lnTo>
                  <a:lnTo>
                    <a:pt x="240" y="1000"/>
                  </a:lnTo>
                  <a:lnTo>
                    <a:pt x="238" y="998"/>
                  </a:lnTo>
                  <a:lnTo>
                    <a:pt x="237" y="997"/>
                  </a:lnTo>
                  <a:lnTo>
                    <a:pt x="236" y="997"/>
                  </a:lnTo>
                  <a:lnTo>
                    <a:pt x="232" y="993"/>
                  </a:lnTo>
                  <a:lnTo>
                    <a:pt x="230" y="992"/>
                  </a:lnTo>
                  <a:lnTo>
                    <a:pt x="229" y="991"/>
                  </a:lnTo>
                  <a:lnTo>
                    <a:pt x="228" y="991"/>
                  </a:lnTo>
                  <a:lnTo>
                    <a:pt x="228" y="990"/>
                  </a:lnTo>
                  <a:lnTo>
                    <a:pt x="228" y="990"/>
                  </a:lnTo>
                  <a:lnTo>
                    <a:pt x="228" y="988"/>
                  </a:lnTo>
                  <a:lnTo>
                    <a:pt x="227" y="987"/>
                  </a:lnTo>
                  <a:lnTo>
                    <a:pt x="225" y="986"/>
                  </a:lnTo>
                  <a:lnTo>
                    <a:pt x="223" y="984"/>
                  </a:lnTo>
                  <a:lnTo>
                    <a:pt x="222" y="984"/>
                  </a:lnTo>
                  <a:lnTo>
                    <a:pt x="220" y="982"/>
                  </a:lnTo>
                  <a:lnTo>
                    <a:pt x="217" y="980"/>
                  </a:lnTo>
                  <a:lnTo>
                    <a:pt x="216" y="979"/>
                  </a:lnTo>
                  <a:lnTo>
                    <a:pt x="216" y="977"/>
                  </a:lnTo>
                  <a:lnTo>
                    <a:pt x="216" y="977"/>
                  </a:lnTo>
                  <a:lnTo>
                    <a:pt x="216" y="975"/>
                  </a:lnTo>
                  <a:lnTo>
                    <a:pt x="215" y="973"/>
                  </a:lnTo>
                  <a:lnTo>
                    <a:pt x="214" y="971"/>
                  </a:lnTo>
                  <a:lnTo>
                    <a:pt x="214" y="970"/>
                  </a:lnTo>
                  <a:lnTo>
                    <a:pt x="213" y="969"/>
                  </a:lnTo>
                  <a:lnTo>
                    <a:pt x="211" y="967"/>
                  </a:lnTo>
                  <a:lnTo>
                    <a:pt x="210" y="967"/>
                  </a:lnTo>
                  <a:lnTo>
                    <a:pt x="209" y="967"/>
                  </a:lnTo>
                  <a:lnTo>
                    <a:pt x="206" y="967"/>
                  </a:lnTo>
                  <a:lnTo>
                    <a:pt x="206" y="966"/>
                  </a:lnTo>
                  <a:lnTo>
                    <a:pt x="203" y="963"/>
                  </a:lnTo>
                  <a:lnTo>
                    <a:pt x="203" y="963"/>
                  </a:lnTo>
                  <a:lnTo>
                    <a:pt x="201" y="961"/>
                  </a:lnTo>
                  <a:lnTo>
                    <a:pt x="200" y="961"/>
                  </a:lnTo>
                  <a:lnTo>
                    <a:pt x="199" y="961"/>
                  </a:lnTo>
                  <a:lnTo>
                    <a:pt x="199" y="961"/>
                  </a:lnTo>
                  <a:lnTo>
                    <a:pt x="194" y="962"/>
                  </a:lnTo>
                  <a:lnTo>
                    <a:pt x="192" y="963"/>
                  </a:lnTo>
                  <a:lnTo>
                    <a:pt x="188" y="963"/>
                  </a:lnTo>
                  <a:lnTo>
                    <a:pt x="187" y="964"/>
                  </a:lnTo>
                  <a:lnTo>
                    <a:pt x="187" y="965"/>
                  </a:lnTo>
                  <a:lnTo>
                    <a:pt x="186" y="967"/>
                  </a:lnTo>
                  <a:lnTo>
                    <a:pt x="184" y="967"/>
                  </a:lnTo>
                  <a:lnTo>
                    <a:pt x="183" y="966"/>
                  </a:lnTo>
                  <a:lnTo>
                    <a:pt x="183" y="962"/>
                  </a:lnTo>
                  <a:lnTo>
                    <a:pt x="184" y="961"/>
                  </a:lnTo>
                  <a:lnTo>
                    <a:pt x="183" y="961"/>
                  </a:lnTo>
                  <a:lnTo>
                    <a:pt x="183" y="961"/>
                  </a:lnTo>
                  <a:lnTo>
                    <a:pt x="183" y="966"/>
                  </a:lnTo>
                  <a:lnTo>
                    <a:pt x="180" y="968"/>
                  </a:lnTo>
                  <a:lnTo>
                    <a:pt x="178" y="967"/>
                  </a:lnTo>
                  <a:lnTo>
                    <a:pt x="178" y="967"/>
                  </a:lnTo>
                  <a:lnTo>
                    <a:pt x="179" y="968"/>
                  </a:lnTo>
                  <a:lnTo>
                    <a:pt x="181" y="968"/>
                  </a:lnTo>
                  <a:lnTo>
                    <a:pt x="182" y="967"/>
                  </a:lnTo>
                  <a:lnTo>
                    <a:pt x="183" y="967"/>
                  </a:lnTo>
                  <a:lnTo>
                    <a:pt x="185" y="968"/>
                  </a:lnTo>
                  <a:lnTo>
                    <a:pt x="185" y="969"/>
                  </a:lnTo>
                  <a:lnTo>
                    <a:pt x="184" y="969"/>
                  </a:lnTo>
                  <a:lnTo>
                    <a:pt x="184" y="969"/>
                  </a:lnTo>
                  <a:lnTo>
                    <a:pt x="184" y="969"/>
                  </a:lnTo>
                  <a:lnTo>
                    <a:pt x="183" y="970"/>
                  </a:lnTo>
                  <a:lnTo>
                    <a:pt x="183" y="971"/>
                  </a:lnTo>
                  <a:lnTo>
                    <a:pt x="181" y="972"/>
                  </a:lnTo>
                  <a:lnTo>
                    <a:pt x="181" y="973"/>
                  </a:lnTo>
                  <a:lnTo>
                    <a:pt x="181" y="974"/>
                  </a:lnTo>
                  <a:lnTo>
                    <a:pt x="178" y="977"/>
                  </a:lnTo>
                  <a:lnTo>
                    <a:pt x="177" y="977"/>
                  </a:lnTo>
                  <a:lnTo>
                    <a:pt x="175" y="978"/>
                  </a:lnTo>
                  <a:lnTo>
                    <a:pt x="172" y="978"/>
                  </a:lnTo>
                  <a:lnTo>
                    <a:pt x="170" y="980"/>
                  </a:lnTo>
                  <a:lnTo>
                    <a:pt x="170" y="981"/>
                  </a:lnTo>
                  <a:lnTo>
                    <a:pt x="169" y="983"/>
                  </a:lnTo>
                  <a:lnTo>
                    <a:pt x="169" y="985"/>
                  </a:lnTo>
                  <a:lnTo>
                    <a:pt x="171" y="987"/>
                  </a:lnTo>
                  <a:lnTo>
                    <a:pt x="174" y="987"/>
                  </a:lnTo>
                  <a:lnTo>
                    <a:pt x="175" y="988"/>
                  </a:lnTo>
                  <a:lnTo>
                    <a:pt x="175" y="990"/>
                  </a:lnTo>
                  <a:lnTo>
                    <a:pt x="176" y="990"/>
                  </a:lnTo>
                  <a:lnTo>
                    <a:pt x="176" y="992"/>
                  </a:lnTo>
                  <a:lnTo>
                    <a:pt x="176" y="993"/>
                  </a:lnTo>
                  <a:lnTo>
                    <a:pt x="176" y="995"/>
                  </a:lnTo>
                  <a:lnTo>
                    <a:pt x="176" y="995"/>
                  </a:lnTo>
                  <a:lnTo>
                    <a:pt x="176" y="998"/>
                  </a:lnTo>
                  <a:lnTo>
                    <a:pt x="174" y="1002"/>
                  </a:lnTo>
                  <a:lnTo>
                    <a:pt x="174" y="1003"/>
                  </a:lnTo>
                  <a:lnTo>
                    <a:pt x="174" y="1003"/>
                  </a:lnTo>
                  <a:lnTo>
                    <a:pt x="175" y="1005"/>
                  </a:lnTo>
                  <a:lnTo>
                    <a:pt x="176" y="1007"/>
                  </a:lnTo>
                  <a:lnTo>
                    <a:pt x="176" y="1011"/>
                  </a:lnTo>
                  <a:lnTo>
                    <a:pt x="174" y="1014"/>
                  </a:lnTo>
                  <a:lnTo>
                    <a:pt x="173" y="1015"/>
                  </a:lnTo>
                  <a:lnTo>
                    <a:pt x="173" y="1017"/>
                  </a:lnTo>
                  <a:lnTo>
                    <a:pt x="172" y="1019"/>
                  </a:lnTo>
                  <a:lnTo>
                    <a:pt x="172" y="1021"/>
                  </a:lnTo>
                  <a:lnTo>
                    <a:pt x="168" y="1024"/>
                  </a:lnTo>
                  <a:lnTo>
                    <a:pt x="168" y="1025"/>
                  </a:lnTo>
                  <a:lnTo>
                    <a:pt x="167" y="1026"/>
                  </a:lnTo>
                  <a:lnTo>
                    <a:pt x="167" y="1029"/>
                  </a:lnTo>
                  <a:lnTo>
                    <a:pt x="166" y="1030"/>
                  </a:lnTo>
                  <a:lnTo>
                    <a:pt x="166" y="1031"/>
                  </a:lnTo>
                  <a:lnTo>
                    <a:pt x="164" y="1033"/>
                  </a:lnTo>
                  <a:lnTo>
                    <a:pt x="164" y="1034"/>
                  </a:lnTo>
                  <a:lnTo>
                    <a:pt x="163" y="1035"/>
                  </a:lnTo>
                  <a:lnTo>
                    <a:pt x="163" y="1036"/>
                  </a:lnTo>
                  <a:lnTo>
                    <a:pt x="162" y="1038"/>
                  </a:lnTo>
                  <a:lnTo>
                    <a:pt x="161" y="1039"/>
                  </a:lnTo>
                  <a:lnTo>
                    <a:pt x="159" y="1042"/>
                  </a:lnTo>
                  <a:lnTo>
                    <a:pt x="157" y="1045"/>
                  </a:lnTo>
                  <a:lnTo>
                    <a:pt x="155" y="1045"/>
                  </a:lnTo>
                  <a:lnTo>
                    <a:pt x="153" y="1044"/>
                  </a:lnTo>
                  <a:lnTo>
                    <a:pt x="151" y="1045"/>
                  </a:lnTo>
                  <a:lnTo>
                    <a:pt x="150" y="1046"/>
                  </a:lnTo>
                  <a:lnTo>
                    <a:pt x="149" y="1046"/>
                  </a:lnTo>
                  <a:lnTo>
                    <a:pt x="148" y="1046"/>
                  </a:lnTo>
                  <a:lnTo>
                    <a:pt x="147" y="1046"/>
                  </a:lnTo>
                  <a:lnTo>
                    <a:pt x="146" y="1048"/>
                  </a:lnTo>
                  <a:lnTo>
                    <a:pt x="146" y="1048"/>
                  </a:lnTo>
                  <a:lnTo>
                    <a:pt x="145" y="1048"/>
                  </a:lnTo>
                  <a:lnTo>
                    <a:pt x="142" y="1048"/>
                  </a:lnTo>
                  <a:lnTo>
                    <a:pt x="142" y="1046"/>
                  </a:lnTo>
                  <a:lnTo>
                    <a:pt x="141" y="1047"/>
                  </a:lnTo>
                  <a:lnTo>
                    <a:pt x="138" y="1047"/>
                  </a:lnTo>
                  <a:lnTo>
                    <a:pt x="138" y="1047"/>
                  </a:lnTo>
                  <a:lnTo>
                    <a:pt x="135" y="1047"/>
                  </a:lnTo>
                  <a:lnTo>
                    <a:pt x="132" y="1045"/>
                  </a:lnTo>
                  <a:lnTo>
                    <a:pt x="132" y="1041"/>
                  </a:lnTo>
                  <a:lnTo>
                    <a:pt x="131" y="1039"/>
                  </a:lnTo>
                  <a:lnTo>
                    <a:pt x="128" y="1037"/>
                  </a:lnTo>
                  <a:lnTo>
                    <a:pt x="127" y="1036"/>
                  </a:lnTo>
                  <a:lnTo>
                    <a:pt x="126" y="1036"/>
                  </a:lnTo>
                  <a:lnTo>
                    <a:pt x="124" y="1034"/>
                  </a:lnTo>
                  <a:lnTo>
                    <a:pt x="122" y="1034"/>
                  </a:lnTo>
                  <a:lnTo>
                    <a:pt x="120" y="1032"/>
                  </a:lnTo>
                  <a:lnTo>
                    <a:pt x="118" y="1031"/>
                  </a:lnTo>
                  <a:lnTo>
                    <a:pt x="118" y="1028"/>
                  </a:lnTo>
                  <a:lnTo>
                    <a:pt x="119" y="1027"/>
                  </a:lnTo>
                  <a:lnTo>
                    <a:pt x="118" y="1026"/>
                  </a:lnTo>
                  <a:lnTo>
                    <a:pt x="117" y="1027"/>
                  </a:lnTo>
                  <a:lnTo>
                    <a:pt x="117" y="1028"/>
                  </a:lnTo>
                  <a:lnTo>
                    <a:pt x="117" y="1029"/>
                  </a:lnTo>
                  <a:lnTo>
                    <a:pt x="117" y="1030"/>
                  </a:lnTo>
                  <a:lnTo>
                    <a:pt x="116" y="1031"/>
                  </a:lnTo>
                  <a:lnTo>
                    <a:pt x="115" y="1033"/>
                  </a:lnTo>
                  <a:lnTo>
                    <a:pt x="112" y="1033"/>
                  </a:lnTo>
                  <a:lnTo>
                    <a:pt x="107" y="1031"/>
                  </a:lnTo>
                  <a:lnTo>
                    <a:pt x="107" y="1030"/>
                  </a:lnTo>
                  <a:lnTo>
                    <a:pt x="107" y="1028"/>
                  </a:lnTo>
                  <a:lnTo>
                    <a:pt x="110" y="1024"/>
                  </a:lnTo>
                  <a:lnTo>
                    <a:pt x="110" y="1021"/>
                  </a:lnTo>
                  <a:lnTo>
                    <a:pt x="111" y="1019"/>
                  </a:lnTo>
                  <a:lnTo>
                    <a:pt x="112" y="1017"/>
                  </a:lnTo>
                  <a:lnTo>
                    <a:pt x="111" y="1015"/>
                  </a:lnTo>
                  <a:lnTo>
                    <a:pt x="111" y="1014"/>
                  </a:lnTo>
                  <a:lnTo>
                    <a:pt x="110" y="1014"/>
                  </a:lnTo>
                  <a:lnTo>
                    <a:pt x="110" y="1013"/>
                  </a:lnTo>
                  <a:lnTo>
                    <a:pt x="107" y="1012"/>
                  </a:lnTo>
                  <a:lnTo>
                    <a:pt x="105" y="1010"/>
                  </a:lnTo>
                  <a:lnTo>
                    <a:pt x="104" y="1010"/>
                  </a:lnTo>
                  <a:lnTo>
                    <a:pt x="104" y="1007"/>
                  </a:lnTo>
                  <a:lnTo>
                    <a:pt x="105" y="1006"/>
                  </a:lnTo>
                  <a:lnTo>
                    <a:pt x="105" y="1005"/>
                  </a:lnTo>
                  <a:lnTo>
                    <a:pt x="105" y="1005"/>
                  </a:lnTo>
                  <a:lnTo>
                    <a:pt x="104" y="1004"/>
                  </a:lnTo>
                  <a:lnTo>
                    <a:pt x="103" y="1005"/>
                  </a:lnTo>
                  <a:lnTo>
                    <a:pt x="102" y="1005"/>
                  </a:lnTo>
                  <a:lnTo>
                    <a:pt x="102" y="1001"/>
                  </a:lnTo>
                  <a:lnTo>
                    <a:pt x="102" y="1001"/>
                  </a:lnTo>
                  <a:lnTo>
                    <a:pt x="102" y="1000"/>
                  </a:lnTo>
                  <a:lnTo>
                    <a:pt x="101" y="999"/>
                  </a:lnTo>
                  <a:lnTo>
                    <a:pt x="99" y="1000"/>
                  </a:lnTo>
                  <a:lnTo>
                    <a:pt x="99" y="999"/>
                  </a:lnTo>
                  <a:lnTo>
                    <a:pt x="98" y="999"/>
                  </a:lnTo>
                  <a:lnTo>
                    <a:pt x="98" y="1002"/>
                  </a:lnTo>
                  <a:lnTo>
                    <a:pt x="99" y="1003"/>
                  </a:lnTo>
                  <a:lnTo>
                    <a:pt x="99" y="1004"/>
                  </a:lnTo>
                  <a:lnTo>
                    <a:pt x="98" y="1004"/>
                  </a:lnTo>
                  <a:lnTo>
                    <a:pt x="99" y="1005"/>
                  </a:lnTo>
                  <a:lnTo>
                    <a:pt x="99" y="1007"/>
                  </a:lnTo>
                  <a:lnTo>
                    <a:pt x="100" y="1009"/>
                  </a:lnTo>
                  <a:lnTo>
                    <a:pt x="99" y="1009"/>
                  </a:lnTo>
                  <a:lnTo>
                    <a:pt x="100" y="1010"/>
                  </a:lnTo>
                  <a:lnTo>
                    <a:pt x="100" y="1014"/>
                  </a:lnTo>
                  <a:lnTo>
                    <a:pt x="99" y="1014"/>
                  </a:lnTo>
                  <a:lnTo>
                    <a:pt x="99" y="1018"/>
                  </a:lnTo>
                  <a:lnTo>
                    <a:pt x="99" y="1019"/>
                  </a:lnTo>
                  <a:lnTo>
                    <a:pt x="96" y="1018"/>
                  </a:lnTo>
                  <a:lnTo>
                    <a:pt x="94" y="1016"/>
                  </a:lnTo>
                  <a:lnTo>
                    <a:pt x="89" y="1016"/>
                  </a:lnTo>
                  <a:lnTo>
                    <a:pt x="88" y="1017"/>
                  </a:lnTo>
                  <a:lnTo>
                    <a:pt x="86" y="1017"/>
                  </a:lnTo>
                  <a:lnTo>
                    <a:pt x="84" y="1019"/>
                  </a:lnTo>
                  <a:lnTo>
                    <a:pt x="83" y="1019"/>
                  </a:lnTo>
                  <a:lnTo>
                    <a:pt x="81" y="1018"/>
                  </a:lnTo>
                  <a:lnTo>
                    <a:pt x="81" y="1015"/>
                  </a:lnTo>
                  <a:lnTo>
                    <a:pt x="80" y="1014"/>
                  </a:lnTo>
                  <a:lnTo>
                    <a:pt x="80" y="1014"/>
                  </a:lnTo>
                  <a:lnTo>
                    <a:pt x="79" y="1013"/>
                  </a:lnTo>
                  <a:lnTo>
                    <a:pt x="79" y="1014"/>
                  </a:lnTo>
                  <a:lnTo>
                    <a:pt x="78" y="1014"/>
                  </a:lnTo>
                  <a:lnTo>
                    <a:pt x="77" y="1013"/>
                  </a:lnTo>
                  <a:lnTo>
                    <a:pt x="75" y="1012"/>
                  </a:lnTo>
                  <a:lnTo>
                    <a:pt x="75" y="1010"/>
                  </a:lnTo>
                  <a:lnTo>
                    <a:pt x="76" y="1009"/>
                  </a:lnTo>
                  <a:lnTo>
                    <a:pt x="75" y="1009"/>
                  </a:lnTo>
                  <a:lnTo>
                    <a:pt x="77" y="1009"/>
                  </a:lnTo>
                  <a:lnTo>
                    <a:pt x="77" y="1009"/>
                  </a:lnTo>
                  <a:lnTo>
                    <a:pt x="78" y="1009"/>
                  </a:lnTo>
                  <a:lnTo>
                    <a:pt x="79" y="1008"/>
                  </a:lnTo>
                  <a:lnTo>
                    <a:pt x="79" y="1006"/>
                  </a:lnTo>
                  <a:lnTo>
                    <a:pt x="80" y="1004"/>
                  </a:lnTo>
                  <a:lnTo>
                    <a:pt x="80" y="1002"/>
                  </a:lnTo>
                  <a:lnTo>
                    <a:pt x="83" y="998"/>
                  </a:lnTo>
                  <a:lnTo>
                    <a:pt x="83" y="997"/>
                  </a:lnTo>
                  <a:lnTo>
                    <a:pt x="83" y="996"/>
                  </a:lnTo>
                  <a:lnTo>
                    <a:pt x="84" y="995"/>
                  </a:lnTo>
                  <a:lnTo>
                    <a:pt x="83" y="995"/>
                  </a:lnTo>
                  <a:lnTo>
                    <a:pt x="82" y="994"/>
                  </a:lnTo>
                  <a:lnTo>
                    <a:pt x="82" y="993"/>
                  </a:lnTo>
                  <a:lnTo>
                    <a:pt x="83" y="993"/>
                  </a:lnTo>
                  <a:lnTo>
                    <a:pt x="82" y="992"/>
                  </a:lnTo>
                  <a:lnTo>
                    <a:pt x="83" y="991"/>
                  </a:lnTo>
                  <a:lnTo>
                    <a:pt x="83" y="992"/>
                  </a:lnTo>
                  <a:lnTo>
                    <a:pt x="84" y="991"/>
                  </a:lnTo>
                  <a:lnTo>
                    <a:pt x="86" y="991"/>
                  </a:lnTo>
                  <a:lnTo>
                    <a:pt x="87" y="990"/>
                  </a:lnTo>
                  <a:lnTo>
                    <a:pt x="87" y="989"/>
                  </a:lnTo>
                  <a:lnTo>
                    <a:pt x="89" y="986"/>
                  </a:lnTo>
                  <a:lnTo>
                    <a:pt x="89" y="985"/>
                  </a:lnTo>
                  <a:lnTo>
                    <a:pt x="90" y="985"/>
                  </a:lnTo>
                  <a:lnTo>
                    <a:pt x="90" y="983"/>
                  </a:lnTo>
                  <a:lnTo>
                    <a:pt x="91" y="982"/>
                  </a:lnTo>
                  <a:lnTo>
                    <a:pt x="92" y="981"/>
                  </a:lnTo>
                  <a:lnTo>
                    <a:pt x="93" y="981"/>
                  </a:lnTo>
                  <a:lnTo>
                    <a:pt x="94" y="980"/>
                  </a:lnTo>
                  <a:lnTo>
                    <a:pt x="95" y="980"/>
                  </a:lnTo>
                  <a:lnTo>
                    <a:pt x="96" y="981"/>
                  </a:lnTo>
                  <a:lnTo>
                    <a:pt x="96" y="980"/>
                  </a:lnTo>
                  <a:lnTo>
                    <a:pt x="95" y="979"/>
                  </a:lnTo>
                  <a:lnTo>
                    <a:pt x="95" y="977"/>
                  </a:lnTo>
                  <a:lnTo>
                    <a:pt x="92" y="974"/>
                  </a:lnTo>
                  <a:lnTo>
                    <a:pt x="92" y="972"/>
                  </a:lnTo>
                  <a:lnTo>
                    <a:pt x="92" y="972"/>
                  </a:lnTo>
                  <a:lnTo>
                    <a:pt x="91" y="971"/>
                  </a:lnTo>
                  <a:lnTo>
                    <a:pt x="91" y="970"/>
                  </a:lnTo>
                  <a:lnTo>
                    <a:pt x="91" y="969"/>
                  </a:lnTo>
                  <a:lnTo>
                    <a:pt x="91" y="967"/>
                  </a:lnTo>
                  <a:lnTo>
                    <a:pt x="92" y="966"/>
                  </a:lnTo>
                  <a:lnTo>
                    <a:pt x="91" y="962"/>
                  </a:lnTo>
                  <a:lnTo>
                    <a:pt x="91" y="961"/>
                  </a:lnTo>
                  <a:lnTo>
                    <a:pt x="92" y="959"/>
                  </a:lnTo>
                  <a:lnTo>
                    <a:pt x="92" y="958"/>
                  </a:lnTo>
                  <a:lnTo>
                    <a:pt x="92" y="957"/>
                  </a:lnTo>
                  <a:lnTo>
                    <a:pt x="92" y="954"/>
                  </a:lnTo>
                  <a:lnTo>
                    <a:pt x="91" y="954"/>
                  </a:lnTo>
                  <a:lnTo>
                    <a:pt x="90" y="953"/>
                  </a:lnTo>
                  <a:lnTo>
                    <a:pt x="93" y="951"/>
                  </a:lnTo>
                  <a:lnTo>
                    <a:pt x="93" y="950"/>
                  </a:lnTo>
                  <a:lnTo>
                    <a:pt x="94" y="950"/>
                  </a:lnTo>
                  <a:lnTo>
                    <a:pt x="94" y="949"/>
                  </a:lnTo>
                  <a:lnTo>
                    <a:pt x="94" y="947"/>
                  </a:lnTo>
                  <a:lnTo>
                    <a:pt x="93" y="947"/>
                  </a:lnTo>
                  <a:lnTo>
                    <a:pt x="93" y="947"/>
                  </a:lnTo>
                  <a:lnTo>
                    <a:pt x="93" y="948"/>
                  </a:lnTo>
                  <a:lnTo>
                    <a:pt x="93" y="949"/>
                  </a:lnTo>
                  <a:lnTo>
                    <a:pt x="92" y="950"/>
                  </a:lnTo>
                  <a:lnTo>
                    <a:pt x="91" y="951"/>
                  </a:lnTo>
                  <a:lnTo>
                    <a:pt x="89" y="952"/>
                  </a:lnTo>
                  <a:lnTo>
                    <a:pt x="88" y="950"/>
                  </a:lnTo>
                  <a:lnTo>
                    <a:pt x="88" y="947"/>
                  </a:lnTo>
                  <a:lnTo>
                    <a:pt x="86" y="945"/>
                  </a:lnTo>
                  <a:lnTo>
                    <a:pt x="85" y="945"/>
                  </a:lnTo>
                  <a:lnTo>
                    <a:pt x="83" y="944"/>
                  </a:lnTo>
                  <a:lnTo>
                    <a:pt x="80" y="942"/>
                  </a:lnTo>
                  <a:lnTo>
                    <a:pt x="80" y="937"/>
                  </a:lnTo>
                  <a:lnTo>
                    <a:pt x="80" y="936"/>
                  </a:lnTo>
                  <a:lnTo>
                    <a:pt x="78" y="934"/>
                  </a:lnTo>
                  <a:lnTo>
                    <a:pt x="74" y="935"/>
                  </a:lnTo>
                  <a:lnTo>
                    <a:pt x="73" y="934"/>
                  </a:lnTo>
                  <a:lnTo>
                    <a:pt x="73" y="933"/>
                  </a:lnTo>
                  <a:lnTo>
                    <a:pt x="73" y="932"/>
                  </a:lnTo>
                  <a:lnTo>
                    <a:pt x="73" y="931"/>
                  </a:lnTo>
                  <a:lnTo>
                    <a:pt x="76" y="930"/>
                  </a:lnTo>
                  <a:lnTo>
                    <a:pt x="77" y="929"/>
                  </a:lnTo>
                  <a:lnTo>
                    <a:pt x="79" y="928"/>
                  </a:lnTo>
                  <a:lnTo>
                    <a:pt x="80" y="927"/>
                  </a:lnTo>
                  <a:lnTo>
                    <a:pt x="80" y="927"/>
                  </a:lnTo>
                  <a:lnTo>
                    <a:pt x="80" y="926"/>
                  </a:lnTo>
                  <a:lnTo>
                    <a:pt x="81" y="924"/>
                  </a:lnTo>
                  <a:lnTo>
                    <a:pt x="82" y="922"/>
                  </a:lnTo>
                  <a:lnTo>
                    <a:pt x="81" y="922"/>
                  </a:lnTo>
                  <a:lnTo>
                    <a:pt x="81" y="919"/>
                  </a:lnTo>
                  <a:lnTo>
                    <a:pt x="81" y="919"/>
                  </a:lnTo>
                  <a:lnTo>
                    <a:pt x="81" y="917"/>
                  </a:lnTo>
                  <a:lnTo>
                    <a:pt x="81" y="916"/>
                  </a:lnTo>
                  <a:lnTo>
                    <a:pt x="82" y="913"/>
                  </a:lnTo>
                  <a:lnTo>
                    <a:pt x="83" y="911"/>
                  </a:lnTo>
                  <a:lnTo>
                    <a:pt x="84" y="909"/>
                  </a:lnTo>
                  <a:lnTo>
                    <a:pt x="85" y="909"/>
                  </a:lnTo>
                  <a:lnTo>
                    <a:pt x="85" y="909"/>
                  </a:lnTo>
                  <a:lnTo>
                    <a:pt x="87" y="909"/>
                  </a:lnTo>
                  <a:lnTo>
                    <a:pt x="88" y="909"/>
                  </a:lnTo>
                  <a:lnTo>
                    <a:pt x="89" y="909"/>
                  </a:lnTo>
                  <a:lnTo>
                    <a:pt x="90" y="908"/>
                  </a:lnTo>
                  <a:lnTo>
                    <a:pt x="90" y="904"/>
                  </a:lnTo>
                  <a:lnTo>
                    <a:pt x="91" y="904"/>
                  </a:lnTo>
                  <a:lnTo>
                    <a:pt x="91" y="899"/>
                  </a:lnTo>
                  <a:lnTo>
                    <a:pt x="90" y="897"/>
                  </a:lnTo>
                  <a:lnTo>
                    <a:pt x="90" y="896"/>
                  </a:lnTo>
                  <a:lnTo>
                    <a:pt x="88" y="892"/>
                  </a:lnTo>
                  <a:lnTo>
                    <a:pt x="89" y="890"/>
                  </a:lnTo>
                  <a:lnTo>
                    <a:pt x="88" y="890"/>
                  </a:lnTo>
                  <a:lnTo>
                    <a:pt x="88" y="889"/>
                  </a:lnTo>
                  <a:lnTo>
                    <a:pt x="88" y="889"/>
                  </a:lnTo>
                  <a:lnTo>
                    <a:pt x="88" y="886"/>
                  </a:lnTo>
                  <a:lnTo>
                    <a:pt x="87" y="886"/>
                  </a:lnTo>
                  <a:lnTo>
                    <a:pt x="87" y="883"/>
                  </a:lnTo>
                  <a:lnTo>
                    <a:pt x="87" y="882"/>
                  </a:lnTo>
                  <a:lnTo>
                    <a:pt x="86" y="879"/>
                  </a:lnTo>
                  <a:lnTo>
                    <a:pt x="84" y="875"/>
                  </a:lnTo>
                  <a:lnTo>
                    <a:pt x="84" y="874"/>
                  </a:lnTo>
                  <a:lnTo>
                    <a:pt x="82" y="871"/>
                  </a:lnTo>
                  <a:lnTo>
                    <a:pt x="82" y="868"/>
                  </a:lnTo>
                  <a:lnTo>
                    <a:pt x="81" y="868"/>
                  </a:lnTo>
                  <a:lnTo>
                    <a:pt x="81" y="865"/>
                  </a:lnTo>
                  <a:lnTo>
                    <a:pt x="80" y="865"/>
                  </a:lnTo>
                  <a:lnTo>
                    <a:pt x="80" y="856"/>
                  </a:lnTo>
                  <a:lnTo>
                    <a:pt x="80" y="856"/>
                  </a:lnTo>
                  <a:lnTo>
                    <a:pt x="80" y="852"/>
                  </a:lnTo>
                  <a:lnTo>
                    <a:pt x="80" y="851"/>
                  </a:lnTo>
                  <a:lnTo>
                    <a:pt x="81" y="849"/>
                  </a:lnTo>
                  <a:lnTo>
                    <a:pt x="82" y="849"/>
                  </a:lnTo>
                  <a:lnTo>
                    <a:pt x="84" y="847"/>
                  </a:lnTo>
                  <a:lnTo>
                    <a:pt x="84" y="846"/>
                  </a:lnTo>
                  <a:lnTo>
                    <a:pt x="82" y="846"/>
                  </a:lnTo>
                  <a:lnTo>
                    <a:pt x="82" y="842"/>
                  </a:lnTo>
                  <a:lnTo>
                    <a:pt x="82" y="842"/>
                  </a:lnTo>
                  <a:lnTo>
                    <a:pt x="82" y="841"/>
                  </a:lnTo>
                  <a:lnTo>
                    <a:pt x="84" y="839"/>
                  </a:lnTo>
                  <a:lnTo>
                    <a:pt x="86" y="839"/>
                  </a:lnTo>
                  <a:lnTo>
                    <a:pt x="87" y="840"/>
                  </a:lnTo>
                  <a:lnTo>
                    <a:pt x="88" y="840"/>
                  </a:lnTo>
                  <a:lnTo>
                    <a:pt x="88" y="838"/>
                  </a:lnTo>
                  <a:lnTo>
                    <a:pt x="88" y="837"/>
                  </a:lnTo>
                  <a:lnTo>
                    <a:pt x="88" y="836"/>
                  </a:lnTo>
                  <a:lnTo>
                    <a:pt x="89" y="836"/>
                  </a:lnTo>
                  <a:lnTo>
                    <a:pt x="89" y="835"/>
                  </a:lnTo>
                  <a:lnTo>
                    <a:pt x="91" y="833"/>
                  </a:lnTo>
                  <a:lnTo>
                    <a:pt x="91" y="833"/>
                  </a:lnTo>
                  <a:lnTo>
                    <a:pt x="90" y="832"/>
                  </a:lnTo>
                  <a:lnTo>
                    <a:pt x="88" y="831"/>
                  </a:lnTo>
                  <a:lnTo>
                    <a:pt x="87" y="829"/>
                  </a:lnTo>
                  <a:lnTo>
                    <a:pt x="85" y="829"/>
                  </a:lnTo>
                  <a:lnTo>
                    <a:pt x="84" y="830"/>
                  </a:lnTo>
                  <a:lnTo>
                    <a:pt x="84" y="830"/>
                  </a:lnTo>
                  <a:lnTo>
                    <a:pt x="83" y="829"/>
                  </a:lnTo>
                  <a:lnTo>
                    <a:pt x="83" y="826"/>
                  </a:lnTo>
                  <a:lnTo>
                    <a:pt x="81" y="824"/>
                  </a:lnTo>
                  <a:lnTo>
                    <a:pt x="82" y="823"/>
                  </a:lnTo>
                  <a:lnTo>
                    <a:pt x="83" y="823"/>
                  </a:lnTo>
                  <a:lnTo>
                    <a:pt x="83" y="824"/>
                  </a:lnTo>
                  <a:lnTo>
                    <a:pt x="84" y="823"/>
                  </a:lnTo>
                  <a:lnTo>
                    <a:pt x="84" y="821"/>
                  </a:lnTo>
                  <a:lnTo>
                    <a:pt x="83" y="820"/>
                  </a:lnTo>
                  <a:lnTo>
                    <a:pt x="81" y="820"/>
                  </a:lnTo>
                  <a:lnTo>
                    <a:pt x="80" y="821"/>
                  </a:lnTo>
                  <a:lnTo>
                    <a:pt x="80" y="822"/>
                  </a:lnTo>
                  <a:lnTo>
                    <a:pt x="79" y="822"/>
                  </a:lnTo>
                  <a:lnTo>
                    <a:pt x="79" y="821"/>
                  </a:lnTo>
                  <a:lnTo>
                    <a:pt x="79" y="820"/>
                  </a:lnTo>
                  <a:lnTo>
                    <a:pt x="79" y="820"/>
                  </a:lnTo>
                  <a:lnTo>
                    <a:pt x="79" y="816"/>
                  </a:lnTo>
                  <a:lnTo>
                    <a:pt x="79" y="816"/>
                  </a:lnTo>
                  <a:lnTo>
                    <a:pt x="79" y="815"/>
                  </a:lnTo>
                  <a:lnTo>
                    <a:pt x="77" y="813"/>
                  </a:lnTo>
                  <a:lnTo>
                    <a:pt x="77" y="812"/>
                  </a:lnTo>
                  <a:lnTo>
                    <a:pt x="78" y="811"/>
                  </a:lnTo>
                  <a:lnTo>
                    <a:pt x="79" y="811"/>
                  </a:lnTo>
                  <a:lnTo>
                    <a:pt x="81" y="810"/>
                  </a:lnTo>
                  <a:lnTo>
                    <a:pt x="81" y="809"/>
                  </a:lnTo>
                  <a:lnTo>
                    <a:pt x="81" y="808"/>
                  </a:lnTo>
                  <a:lnTo>
                    <a:pt x="81" y="806"/>
                  </a:lnTo>
                  <a:lnTo>
                    <a:pt x="83" y="803"/>
                  </a:lnTo>
                  <a:lnTo>
                    <a:pt x="84" y="803"/>
                  </a:lnTo>
                  <a:lnTo>
                    <a:pt x="85" y="802"/>
                  </a:lnTo>
                  <a:lnTo>
                    <a:pt x="85" y="800"/>
                  </a:lnTo>
                  <a:lnTo>
                    <a:pt x="85" y="799"/>
                  </a:lnTo>
                  <a:lnTo>
                    <a:pt x="84" y="798"/>
                  </a:lnTo>
                  <a:lnTo>
                    <a:pt x="81" y="798"/>
                  </a:lnTo>
                  <a:lnTo>
                    <a:pt x="78" y="801"/>
                  </a:lnTo>
                  <a:lnTo>
                    <a:pt x="77" y="801"/>
                  </a:lnTo>
                  <a:lnTo>
                    <a:pt x="76" y="802"/>
                  </a:lnTo>
                  <a:lnTo>
                    <a:pt x="75" y="804"/>
                  </a:lnTo>
                  <a:lnTo>
                    <a:pt x="74" y="805"/>
                  </a:lnTo>
                  <a:lnTo>
                    <a:pt x="74" y="804"/>
                  </a:lnTo>
                  <a:lnTo>
                    <a:pt x="71" y="804"/>
                  </a:lnTo>
                  <a:lnTo>
                    <a:pt x="69" y="802"/>
                  </a:lnTo>
                  <a:lnTo>
                    <a:pt x="70" y="801"/>
                  </a:lnTo>
                  <a:lnTo>
                    <a:pt x="71" y="801"/>
                  </a:lnTo>
                  <a:lnTo>
                    <a:pt x="72" y="801"/>
                  </a:lnTo>
                  <a:lnTo>
                    <a:pt x="74" y="799"/>
                  </a:lnTo>
                  <a:lnTo>
                    <a:pt x="74" y="797"/>
                  </a:lnTo>
                  <a:lnTo>
                    <a:pt x="74" y="796"/>
                  </a:lnTo>
                  <a:lnTo>
                    <a:pt x="73" y="794"/>
                  </a:lnTo>
                  <a:lnTo>
                    <a:pt x="70" y="794"/>
                  </a:lnTo>
                  <a:lnTo>
                    <a:pt x="70" y="796"/>
                  </a:lnTo>
                  <a:lnTo>
                    <a:pt x="69" y="797"/>
                  </a:lnTo>
                  <a:lnTo>
                    <a:pt x="67" y="797"/>
                  </a:lnTo>
                  <a:lnTo>
                    <a:pt x="66" y="797"/>
                  </a:lnTo>
                  <a:lnTo>
                    <a:pt x="65" y="797"/>
                  </a:lnTo>
                  <a:lnTo>
                    <a:pt x="64" y="796"/>
                  </a:lnTo>
                  <a:lnTo>
                    <a:pt x="64" y="796"/>
                  </a:lnTo>
                  <a:lnTo>
                    <a:pt x="64" y="795"/>
                  </a:lnTo>
                  <a:lnTo>
                    <a:pt x="60" y="791"/>
                  </a:lnTo>
                  <a:lnTo>
                    <a:pt x="60" y="791"/>
                  </a:lnTo>
                  <a:lnTo>
                    <a:pt x="57" y="789"/>
                  </a:lnTo>
                  <a:lnTo>
                    <a:pt x="57" y="786"/>
                  </a:lnTo>
                  <a:lnTo>
                    <a:pt x="56" y="786"/>
                  </a:lnTo>
                  <a:lnTo>
                    <a:pt x="56" y="783"/>
                  </a:lnTo>
                  <a:lnTo>
                    <a:pt x="57" y="781"/>
                  </a:lnTo>
                  <a:lnTo>
                    <a:pt x="57" y="780"/>
                  </a:lnTo>
                  <a:lnTo>
                    <a:pt x="59" y="779"/>
                  </a:lnTo>
                  <a:lnTo>
                    <a:pt x="59" y="778"/>
                  </a:lnTo>
                  <a:lnTo>
                    <a:pt x="58" y="778"/>
                  </a:lnTo>
                  <a:lnTo>
                    <a:pt x="56" y="778"/>
                  </a:lnTo>
                  <a:lnTo>
                    <a:pt x="56" y="777"/>
                  </a:lnTo>
                  <a:lnTo>
                    <a:pt x="54" y="773"/>
                  </a:lnTo>
                  <a:lnTo>
                    <a:pt x="54" y="772"/>
                  </a:lnTo>
                  <a:lnTo>
                    <a:pt x="54" y="770"/>
                  </a:lnTo>
                  <a:lnTo>
                    <a:pt x="56" y="766"/>
                  </a:lnTo>
                  <a:lnTo>
                    <a:pt x="56" y="763"/>
                  </a:lnTo>
                  <a:lnTo>
                    <a:pt x="57" y="761"/>
                  </a:lnTo>
                  <a:lnTo>
                    <a:pt x="61" y="761"/>
                  </a:lnTo>
                  <a:lnTo>
                    <a:pt x="64" y="763"/>
                  </a:lnTo>
                  <a:lnTo>
                    <a:pt x="64" y="763"/>
                  </a:lnTo>
                  <a:lnTo>
                    <a:pt x="65" y="763"/>
                  </a:lnTo>
                  <a:lnTo>
                    <a:pt x="66" y="763"/>
                  </a:lnTo>
                  <a:lnTo>
                    <a:pt x="67" y="763"/>
                  </a:lnTo>
                  <a:lnTo>
                    <a:pt x="68" y="762"/>
                  </a:lnTo>
                  <a:lnTo>
                    <a:pt x="68" y="761"/>
                  </a:lnTo>
                  <a:lnTo>
                    <a:pt x="69" y="760"/>
                  </a:lnTo>
                  <a:lnTo>
                    <a:pt x="67" y="757"/>
                  </a:lnTo>
                  <a:lnTo>
                    <a:pt x="66" y="757"/>
                  </a:lnTo>
                  <a:lnTo>
                    <a:pt x="65" y="756"/>
                  </a:lnTo>
                  <a:lnTo>
                    <a:pt x="63" y="757"/>
                  </a:lnTo>
                  <a:lnTo>
                    <a:pt x="62" y="756"/>
                  </a:lnTo>
                  <a:lnTo>
                    <a:pt x="63" y="755"/>
                  </a:lnTo>
                  <a:lnTo>
                    <a:pt x="62" y="755"/>
                  </a:lnTo>
                  <a:lnTo>
                    <a:pt x="61" y="755"/>
                  </a:lnTo>
                  <a:lnTo>
                    <a:pt x="60" y="756"/>
                  </a:lnTo>
                  <a:lnTo>
                    <a:pt x="55" y="756"/>
                  </a:lnTo>
                  <a:lnTo>
                    <a:pt x="52" y="754"/>
                  </a:lnTo>
                  <a:lnTo>
                    <a:pt x="51" y="754"/>
                  </a:lnTo>
                  <a:lnTo>
                    <a:pt x="50" y="753"/>
                  </a:lnTo>
                  <a:lnTo>
                    <a:pt x="49" y="748"/>
                  </a:lnTo>
                  <a:lnTo>
                    <a:pt x="48" y="746"/>
                  </a:lnTo>
                  <a:lnTo>
                    <a:pt x="48" y="744"/>
                  </a:lnTo>
                  <a:lnTo>
                    <a:pt x="49" y="743"/>
                  </a:lnTo>
                  <a:lnTo>
                    <a:pt x="51" y="743"/>
                  </a:lnTo>
                  <a:lnTo>
                    <a:pt x="53" y="744"/>
                  </a:lnTo>
                  <a:lnTo>
                    <a:pt x="54" y="743"/>
                  </a:lnTo>
                  <a:lnTo>
                    <a:pt x="56" y="743"/>
                  </a:lnTo>
                  <a:lnTo>
                    <a:pt x="57" y="743"/>
                  </a:lnTo>
                  <a:lnTo>
                    <a:pt x="57" y="742"/>
                  </a:lnTo>
                  <a:lnTo>
                    <a:pt x="59" y="739"/>
                  </a:lnTo>
                  <a:lnTo>
                    <a:pt x="61" y="739"/>
                  </a:lnTo>
                  <a:lnTo>
                    <a:pt x="61" y="738"/>
                  </a:lnTo>
                  <a:lnTo>
                    <a:pt x="60" y="737"/>
                  </a:lnTo>
                  <a:lnTo>
                    <a:pt x="58" y="736"/>
                  </a:lnTo>
                  <a:lnTo>
                    <a:pt x="57" y="736"/>
                  </a:lnTo>
                  <a:lnTo>
                    <a:pt x="57" y="737"/>
                  </a:lnTo>
                  <a:lnTo>
                    <a:pt x="54" y="737"/>
                  </a:lnTo>
                  <a:lnTo>
                    <a:pt x="54" y="736"/>
                  </a:lnTo>
                  <a:lnTo>
                    <a:pt x="53" y="735"/>
                  </a:lnTo>
                  <a:lnTo>
                    <a:pt x="52" y="735"/>
                  </a:lnTo>
                  <a:lnTo>
                    <a:pt x="50" y="736"/>
                  </a:lnTo>
                  <a:lnTo>
                    <a:pt x="48" y="736"/>
                  </a:lnTo>
                  <a:lnTo>
                    <a:pt x="47" y="736"/>
                  </a:lnTo>
                  <a:lnTo>
                    <a:pt x="46" y="736"/>
                  </a:lnTo>
                  <a:lnTo>
                    <a:pt x="46" y="735"/>
                  </a:lnTo>
                  <a:lnTo>
                    <a:pt x="45" y="734"/>
                  </a:lnTo>
                  <a:lnTo>
                    <a:pt x="43" y="733"/>
                  </a:lnTo>
                  <a:lnTo>
                    <a:pt x="42" y="732"/>
                  </a:lnTo>
                  <a:lnTo>
                    <a:pt x="43" y="729"/>
                  </a:lnTo>
                  <a:lnTo>
                    <a:pt x="44" y="728"/>
                  </a:lnTo>
                  <a:lnTo>
                    <a:pt x="44" y="728"/>
                  </a:lnTo>
                  <a:lnTo>
                    <a:pt x="43" y="728"/>
                  </a:lnTo>
                  <a:lnTo>
                    <a:pt x="40" y="725"/>
                  </a:lnTo>
                  <a:lnTo>
                    <a:pt x="40" y="724"/>
                  </a:lnTo>
                  <a:lnTo>
                    <a:pt x="39" y="723"/>
                  </a:lnTo>
                  <a:lnTo>
                    <a:pt x="39" y="720"/>
                  </a:lnTo>
                  <a:lnTo>
                    <a:pt x="38" y="720"/>
                  </a:lnTo>
                  <a:lnTo>
                    <a:pt x="38" y="716"/>
                  </a:lnTo>
                  <a:lnTo>
                    <a:pt x="39" y="716"/>
                  </a:lnTo>
                  <a:lnTo>
                    <a:pt x="40" y="716"/>
                  </a:lnTo>
                  <a:lnTo>
                    <a:pt x="41" y="715"/>
                  </a:lnTo>
                  <a:lnTo>
                    <a:pt x="40" y="714"/>
                  </a:lnTo>
                  <a:lnTo>
                    <a:pt x="37" y="714"/>
                  </a:lnTo>
                  <a:lnTo>
                    <a:pt x="36" y="714"/>
                  </a:lnTo>
                  <a:lnTo>
                    <a:pt x="36" y="711"/>
                  </a:lnTo>
                  <a:lnTo>
                    <a:pt x="37" y="711"/>
                  </a:lnTo>
                  <a:lnTo>
                    <a:pt x="38" y="710"/>
                  </a:lnTo>
                  <a:lnTo>
                    <a:pt x="37" y="709"/>
                  </a:lnTo>
                  <a:lnTo>
                    <a:pt x="36" y="709"/>
                  </a:lnTo>
                  <a:lnTo>
                    <a:pt x="35" y="708"/>
                  </a:lnTo>
                  <a:lnTo>
                    <a:pt x="34" y="706"/>
                  </a:lnTo>
                  <a:lnTo>
                    <a:pt x="34" y="705"/>
                  </a:lnTo>
                  <a:lnTo>
                    <a:pt x="32" y="703"/>
                  </a:lnTo>
                  <a:lnTo>
                    <a:pt x="31" y="701"/>
                  </a:lnTo>
                  <a:lnTo>
                    <a:pt x="31" y="696"/>
                  </a:lnTo>
                  <a:lnTo>
                    <a:pt x="30" y="694"/>
                  </a:lnTo>
                  <a:lnTo>
                    <a:pt x="30" y="692"/>
                  </a:lnTo>
                  <a:lnTo>
                    <a:pt x="32" y="691"/>
                  </a:lnTo>
                  <a:lnTo>
                    <a:pt x="32" y="690"/>
                  </a:lnTo>
                  <a:lnTo>
                    <a:pt x="31" y="690"/>
                  </a:lnTo>
                  <a:lnTo>
                    <a:pt x="30" y="690"/>
                  </a:lnTo>
                  <a:lnTo>
                    <a:pt x="27" y="688"/>
                  </a:lnTo>
                  <a:lnTo>
                    <a:pt x="27" y="684"/>
                  </a:lnTo>
                  <a:lnTo>
                    <a:pt x="28" y="683"/>
                  </a:lnTo>
                  <a:lnTo>
                    <a:pt x="28" y="677"/>
                  </a:lnTo>
                  <a:lnTo>
                    <a:pt x="27" y="677"/>
                  </a:lnTo>
                  <a:lnTo>
                    <a:pt x="27" y="674"/>
                  </a:lnTo>
                  <a:lnTo>
                    <a:pt x="26" y="671"/>
                  </a:lnTo>
                  <a:lnTo>
                    <a:pt x="26" y="665"/>
                  </a:lnTo>
                  <a:lnTo>
                    <a:pt x="26" y="665"/>
                  </a:lnTo>
                  <a:lnTo>
                    <a:pt x="26" y="662"/>
                  </a:lnTo>
                  <a:lnTo>
                    <a:pt x="27" y="661"/>
                  </a:lnTo>
                  <a:lnTo>
                    <a:pt x="28" y="660"/>
                  </a:lnTo>
                  <a:lnTo>
                    <a:pt x="28" y="660"/>
                  </a:lnTo>
                  <a:lnTo>
                    <a:pt x="29" y="660"/>
                  </a:lnTo>
                  <a:lnTo>
                    <a:pt x="30" y="661"/>
                  </a:lnTo>
                  <a:lnTo>
                    <a:pt x="31" y="661"/>
                  </a:lnTo>
                  <a:lnTo>
                    <a:pt x="32" y="660"/>
                  </a:lnTo>
                  <a:lnTo>
                    <a:pt x="33" y="659"/>
                  </a:lnTo>
                  <a:lnTo>
                    <a:pt x="36" y="655"/>
                  </a:lnTo>
                  <a:lnTo>
                    <a:pt x="36" y="655"/>
                  </a:lnTo>
                  <a:lnTo>
                    <a:pt x="39" y="652"/>
                  </a:lnTo>
                  <a:lnTo>
                    <a:pt x="39" y="651"/>
                  </a:lnTo>
                  <a:lnTo>
                    <a:pt x="40" y="649"/>
                  </a:lnTo>
                  <a:lnTo>
                    <a:pt x="40" y="648"/>
                  </a:lnTo>
                  <a:lnTo>
                    <a:pt x="41" y="647"/>
                  </a:lnTo>
                  <a:lnTo>
                    <a:pt x="44" y="647"/>
                  </a:lnTo>
                  <a:lnTo>
                    <a:pt x="46" y="650"/>
                  </a:lnTo>
                  <a:lnTo>
                    <a:pt x="48" y="651"/>
                  </a:lnTo>
                  <a:lnTo>
                    <a:pt x="50" y="652"/>
                  </a:lnTo>
                  <a:lnTo>
                    <a:pt x="50" y="654"/>
                  </a:lnTo>
                  <a:lnTo>
                    <a:pt x="52" y="655"/>
                  </a:lnTo>
                  <a:close/>
                  <a:moveTo>
                    <a:pt x="340" y="648"/>
                  </a:moveTo>
                  <a:lnTo>
                    <a:pt x="340" y="648"/>
                  </a:lnTo>
                  <a:lnTo>
                    <a:pt x="339" y="648"/>
                  </a:lnTo>
                  <a:lnTo>
                    <a:pt x="339" y="648"/>
                  </a:lnTo>
                  <a:lnTo>
                    <a:pt x="340" y="647"/>
                  </a:lnTo>
                  <a:lnTo>
                    <a:pt x="340" y="647"/>
                  </a:lnTo>
                  <a:lnTo>
                    <a:pt x="340" y="647"/>
                  </a:lnTo>
                  <a:lnTo>
                    <a:pt x="340" y="648"/>
                  </a:lnTo>
                  <a:close/>
                  <a:moveTo>
                    <a:pt x="349" y="650"/>
                  </a:moveTo>
                  <a:lnTo>
                    <a:pt x="347" y="650"/>
                  </a:lnTo>
                  <a:lnTo>
                    <a:pt x="347" y="649"/>
                  </a:lnTo>
                  <a:lnTo>
                    <a:pt x="347" y="648"/>
                  </a:lnTo>
                  <a:lnTo>
                    <a:pt x="348" y="647"/>
                  </a:lnTo>
                  <a:lnTo>
                    <a:pt x="348" y="647"/>
                  </a:lnTo>
                  <a:lnTo>
                    <a:pt x="349" y="646"/>
                  </a:lnTo>
                  <a:lnTo>
                    <a:pt x="349" y="647"/>
                  </a:lnTo>
                  <a:lnTo>
                    <a:pt x="349" y="648"/>
                  </a:lnTo>
                  <a:lnTo>
                    <a:pt x="349" y="650"/>
                  </a:lnTo>
                  <a:close/>
                  <a:moveTo>
                    <a:pt x="344" y="647"/>
                  </a:moveTo>
                  <a:lnTo>
                    <a:pt x="343" y="647"/>
                  </a:lnTo>
                  <a:lnTo>
                    <a:pt x="343" y="647"/>
                  </a:lnTo>
                  <a:lnTo>
                    <a:pt x="343" y="646"/>
                  </a:lnTo>
                  <a:lnTo>
                    <a:pt x="342" y="646"/>
                  </a:lnTo>
                  <a:lnTo>
                    <a:pt x="343" y="645"/>
                  </a:lnTo>
                  <a:lnTo>
                    <a:pt x="343" y="645"/>
                  </a:lnTo>
                  <a:lnTo>
                    <a:pt x="344" y="646"/>
                  </a:lnTo>
                  <a:lnTo>
                    <a:pt x="344" y="647"/>
                  </a:lnTo>
                  <a:close/>
                  <a:moveTo>
                    <a:pt x="397" y="640"/>
                  </a:moveTo>
                  <a:lnTo>
                    <a:pt x="396" y="640"/>
                  </a:lnTo>
                  <a:lnTo>
                    <a:pt x="396" y="640"/>
                  </a:lnTo>
                  <a:lnTo>
                    <a:pt x="395" y="641"/>
                  </a:lnTo>
                  <a:lnTo>
                    <a:pt x="394" y="641"/>
                  </a:lnTo>
                  <a:lnTo>
                    <a:pt x="394" y="640"/>
                  </a:lnTo>
                  <a:lnTo>
                    <a:pt x="394" y="639"/>
                  </a:lnTo>
                  <a:lnTo>
                    <a:pt x="395" y="639"/>
                  </a:lnTo>
                  <a:lnTo>
                    <a:pt x="396" y="639"/>
                  </a:lnTo>
                  <a:lnTo>
                    <a:pt x="397" y="639"/>
                  </a:lnTo>
                  <a:lnTo>
                    <a:pt x="397" y="640"/>
                  </a:lnTo>
                  <a:close/>
                  <a:moveTo>
                    <a:pt x="380" y="638"/>
                  </a:moveTo>
                  <a:lnTo>
                    <a:pt x="379" y="638"/>
                  </a:lnTo>
                  <a:lnTo>
                    <a:pt x="378" y="638"/>
                  </a:lnTo>
                  <a:lnTo>
                    <a:pt x="378" y="637"/>
                  </a:lnTo>
                  <a:lnTo>
                    <a:pt x="379" y="636"/>
                  </a:lnTo>
                  <a:lnTo>
                    <a:pt x="380" y="636"/>
                  </a:lnTo>
                  <a:lnTo>
                    <a:pt x="380" y="637"/>
                  </a:lnTo>
                  <a:lnTo>
                    <a:pt x="380" y="637"/>
                  </a:lnTo>
                  <a:lnTo>
                    <a:pt x="380" y="638"/>
                  </a:lnTo>
                  <a:lnTo>
                    <a:pt x="380" y="638"/>
                  </a:lnTo>
                  <a:close/>
                  <a:moveTo>
                    <a:pt x="385" y="637"/>
                  </a:moveTo>
                  <a:lnTo>
                    <a:pt x="384" y="637"/>
                  </a:lnTo>
                  <a:lnTo>
                    <a:pt x="384" y="636"/>
                  </a:lnTo>
                  <a:lnTo>
                    <a:pt x="384" y="636"/>
                  </a:lnTo>
                  <a:lnTo>
                    <a:pt x="384" y="635"/>
                  </a:lnTo>
                  <a:lnTo>
                    <a:pt x="384" y="635"/>
                  </a:lnTo>
                  <a:lnTo>
                    <a:pt x="385" y="636"/>
                  </a:lnTo>
                  <a:lnTo>
                    <a:pt x="385" y="637"/>
                  </a:lnTo>
                  <a:close/>
                  <a:moveTo>
                    <a:pt x="16" y="651"/>
                  </a:moveTo>
                  <a:lnTo>
                    <a:pt x="15" y="652"/>
                  </a:lnTo>
                  <a:lnTo>
                    <a:pt x="13" y="652"/>
                  </a:lnTo>
                  <a:lnTo>
                    <a:pt x="12" y="652"/>
                  </a:lnTo>
                  <a:lnTo>
                    <a:pt x="12" y="650"/>
                  </a:lnTo>
                  <a:lnTo>
                    <a:pt x="11" y="650"/>
                  </a:lnTo>
                  <a:lnTo>
                    <a:pt x="11" y="648"/>
                  </a:lnTo>
                  <a:lnTo>
                    <a:pt x="11" y="646"/>
                  </a:lnTo>
                  <a:lnTo>
                    <a:pt x="9" y="644"/>
                  </a:lnTo>
                  <a:lnTo>
                    <a:pt x="9" y="642"/>
                  </a:lnTo>
                  <a:lnTo>
                    <a:pt x="8" y="638"/>
                  </a:lnTo>
                  <a:lnTo>
                    <a:pt x="8" y="637"/>
                  </a:lnTo>
                  <a:lnTo>
                    <a:pt x="8" y="637"/>
                  </a:lnTo>
                  <a:lnTo>
                    <a:pt x="8" y="636"/>
                  </a:lnTo>
                  <a:lnTo>
                    <a:pt x="9" y="635"/>
                  </a:lnTo>
                  <a:lnTo>
                    <a:pt x="12" y="634"/>
                  </a:lnTo>
                  <a:lnTo>
                    <a:pt x="14" y="635"/>
                  </a:lnTo>
                  <a:lnTo>
                    <a:pt x="16" y="637"/>
                  </a:lnTo>
                  <a:lnTo>
                    <a:pt x="18" y="640"/>
                  </a:lnTo>
                  <a:lnTo>
                    <a:pt x="18" y="641"/>
                  </a:lnTo>
                  <a:lnTo>
                    <a:pt x="18" y="642"/>
                  </a:lnTo>
                  <a:lnTo>
                    <a:pt x="18" y="644"/>
                  </a:lnTo>
                  <a:lnTo>
                    <a:pt x="19" y="644"/>
                  </a:lnTo>
                  <a:lnTo>
                    <a:pt x="19" y="646"/>
                  </a:lnTo>
                  <a:lnTo>
                    <a:pt x="20" y="646"/>
                  </a:lnTo>
                  <a:lnTo>
                    <a:pt x="20" y="647"/>
                  </a:lnTo>
                  <a:lnTo>
                    <a:pt x="19" y="648"/>
                  </a:lnTo>
                  <a:lnTo>
                    <a:pt x="17" y="650"/>
                  </a:lnTo>
                  <a:lnTo>
                    <a:pt x="16" y="651"/>
                  </a:lnTo>
                  <a:close/>
                  <a:moveTo>
                    <a:pt x="383" y="628"/>
                  </a:moveTo>
                  <a:lnTo>
                    <a:pt x="385" y="628"/>
                  </a:lnTo>
                  <a:lnTo>
                    <a:pt x="387" y="627"/>
                  </a:lnTo>
                  <a:lnTo>
                    <a:pt x="387" y="628"/>
                  </a:lnTo>
                  <a:lnTo>
                    <a:pt x="387" y="629"/>
                  </a:lnTo>
                  <a:lnTo>
                    <a:pt x="386" y="630"/>
                  </a:lnTo>
                  <a:lnTo>
                    <a:pt x="385" y="631"/>
                  </a:lnTo>
                  <a:lnTo>
                    <a:pt x="384" y="631"/>
                  </a:lnTo>
                  <a:lnTo>
                    <a:pt x="384" y="631"/>
                  </a:lnTo>
                  <a:lnTo>
                    <a:pt x="383" y="631"/>
                  </a:lnTo>
                  <a:lnTo>
                    <a:pt x="382" y="631"/>
                  </a:lnTo>
                  <a:lnTo>
                    <a:pt x="381" y="631"/>
                  </a:lnTo>
                  <a:lnTo>
                    <a:pt x="381" y="631"/>
                  </a:lnTo>
                  <a:lnTo>
                    <a:pt x="380" y="631"/>
                  </a:lnTo>
                  <a:lnTo>
                    <a:pt x="379" y="630"/>
                  </a:lnTo>
                  <a:lnTo>
                    <a:pt x="379" y="629"/>
                  </a:lnTo>
                  <a:lnTo>
                    <a:pt x="377" y="628"/>
                  </a:lnTo>
                  <a:lnTo>
                    <a:pt x="377" y="627"/>
                  </a:lnTo>
                  <a:lnTo>
                    <a:pt x="378" y="626"/>
                  </a:lnTo>
                  <a:lnTo>
                    <a:pt x="378" y="626"/>
                  </a:lnTo>
                  <a:lnTo>
                    <a:pt x="379" y="627"/>
                  </a:lnTo>
                  <a:lnTo>
                    <a:pt x="380" y="627"/>
                  </a:lnTo>
                  <a:lnTo>
                    <a:pt x="383" y="628"/>
                  </a:lnTo>
                  <a:close/>
                  <a:moveTo>
                    <a:pt x="720" y="626"/>
                  </a:moveTo>
                  <a:lnTo>
                    <a:pt x="720" y="627"/>
                  </a:lnTo>
                  <a:lnTo>
                    <a:pt x="720" y="628"/>
                  </a:lnTo>
                  <a:lnTo>
                    <a:pt x="721" y="629"/>
                  </a:lnTo>
                  <a:lnTo>
                    <a:pt x="721" y="630"/>
                  </a:lnTo>
                  <a:lnTo>
                    <a:pt x="720" y="631"/>
                  </a:lnTo>
                  <a:lnTo>
                    <a:pt x="719" y="631"/>
                  </a:lnTo>
                  <a:lnTo>
                    <a:pt x="719" y="633"/>
                  </a:lnTo>
                  <a:lnTo>
                    <a:pt x="718" y="633"/>
                  </a:lnTo>
                  <a:lnTo>
                    <a:pt x="716" y="631"/>
                  </a:lnTo>
                  <a:lnTo>
                    <a:pt x="717" y="630"/>
                  </a:lnTo>
                  <a:lnTo>
                    <a:pt x="715" y="627"/>
                  </a:lnTo>
                  <a:lnTo>
                    <a:pt x="716" y="626"/>
                  </a:lnTo>
                  <a:lnTo>
                    <a:pt x="717" y="626"/>
                  </a:lnTo>
                  <a:lnTo>
                    <a:pt x="718" y="626"/>
                  </a:lnTo>
                  <a:lnTo>
                    <a:pt x="720" y="626"/>
                  </a:lnTo>
                  <a:close/>
                  <a:moveTo>
                    <a:pt x="389" y="623"/>
                  </a:moveTo>
                  <a:lnTo>
                    <a:pt x="389" y="623"/>
                  </a:lnTo>
                  <a:lnTo>
                    <a:pt x="388" y="623"/>
                  </a:lnTo>
                  <a:lnTo>
                    <a:pt x="387" y="622"/>
                  </a:lnTo>
                  <a:lnTo>
                    <a:pt x="388" y="622"/>
                  </a:lnTo>
                  <a:lnTo>
                    <a:pt x="389" y="622"/>
                  </a:lnTo>
                  <a:lnTo>
                    <a:pt x="389" y="623"/>
                  </a:lnTo>
                  <a:close/>
                  <a:moveTo>
                    <a:pt x="295" y="624"/>
                  </a:moveTo>
                  <a:lnTo>
                    <a:pt x="294" y="624"/>
                  </a:lnTo>
                  <a:lnTo>
                    <a:pt x="294" y="624"/>
                  </a:lnTo>
                  <a:lnTo>
                    <a:pt x="292" y="622"/>
                  </a:lnTo>
                  <a:lnTo>
                    <a:pt x="292" y="622"/>
                  </a:lnTo>
                  <a:lnTo>
                    <a:pt x="293" y="621"/>
                  </a:lnTo>
                  <a:lnTo>
                    <a:pt x="294" y="621"/>
                  </a:lnTo>
                  <a:lnTo>
                    <a:pt x="295" y="622"/>
                  </a:lnTo>
                  <a:lnTo>
                    <a:pt x="295" y="624"/>
                  </a:lnTo>
                  <a:close/>
                  <a:moveTo>
                    <a:pt x="373" y="620"/>
                  </a:moveTo>
                  <a:lnTo>
                    <a:pt x="371" y="622"/>
                  </a:lnTo>
                  <a:lnTo>
                    <a:pt x="372" y="623"/>
                  </a:lnTo>
                  <a:lnTo>
                    <a:pt x="373" y="624"/>
                  </a:lnTo>
                  <a:lnTo>
                    <a:pt x="373" y="625"/>
                  </a:lnTo>
                  <a:lnTo>
                    <a:pt x="372" y="625"/>
                  </a:lnTo>
                  <a:lnTo>
                    <a:pt x="374" y="625"/>
                  </a:lnTo>
                  <a:lnTo>
                    <a:pt x="375" y="627"/>
                  </a:lnTo>
                  <a:lnTo>
                    <a:pt x="373" y="627"/>
                  </a:lnTo>
                  <a:lnTo>
                    <a:pt x="372" y="628"/>
                  </a:lnTo>
                  <a:lnTo>
                    <a:pt x="372" y="629"/>
                  </a:lnTo>
                  <a:lnTo>
                    <a:pt x="371" y="630"/>
                  </a:lnTo>
                  <a:lnTo>
                    <a:pt x="371" y="631"/>
                  </a:lnTo>
                  <a:lnTo>
                    <a:pt x="372" y="631"/>
                  </a:lnTo>
                  <a:lnTo>
                    <a:pt x="372" y="630"/>
                  </a:lnTo>
                  <a:lnTo>
                    <a:pt x="373" y="630"/>
                  </a:lnTo>
                  <a:lnTo>
                    <a:pt x="375" y="633"/>
                  </a:lnTo>
                  <a:lnTo>
                    <a:pt x="378" y="632"/>
                  </a:lnTo>
                  <a:lnTo>
                    <a:pt x="379" y="633"/>
                  </a:lnTo>
                  <a:lnTo>
                    <a:pt x="379" y="633"/>
                  </a:lnTo>
                  <a:lnTo>
                    <a:pt x="379" y="634"/>
                  </a:lnTo>
                  <a:lnTo>
                    <a:pt x="377" y="634"/>
                  </a:lnTo>
                  <a:lnTo>
                    <a:pt x="376" y="634"/>
                  </a:lnTo>
                  <a:lnTo>
                    <a:pt x="375" y="634"/>
                  </a:lnTo>
                  <a:lnTo>
                    <a:pt x="374" y="635"/>
                  </a:lnTo>
                  <a:lnTo>
                    <a:pt x="373" y="634"/>
                  </a:lnTo>
                  <a:lnTo>
                    <a:pt x="373" y="635"/>
                  </a:lnTo>
                  <a:lnTo>
                    <a:pt x="371" y="634"/>
                  </a:lnTo>
                  <a:lnTo>
                    <a:pt x="369" y="637"/>
                  </a:lnTo>
                  <a:lnTo>
                    <a:pt x="368" y="638"/>
                  </a:lnTo>
                  <a:lnTo>
                    <a:pt x="368" y="636"/>
                  </a:lnTo>
                  <a:lnTo>
                    <a:pt x="366" y="635"/>
                  </a:lnTo>
                  <a:lnTo>
                    <a:pt x="365" y="636"/>
                  </a:lnTo>
                  <a:lnTo>
                    <a:pt x="364" y="635"/>
                  </a:lnTo>
                  <a:lnTo>
                    <a:pt x="363" y="632"/>
                  </a:lnTo>
                  <a:lnTo>
                    <a:pt x="361" y="632"/>
                  </a:lnTo>
                  <a:lnTo>
                    <a:pt x="362" y="631"/>
                  </a:lnTo>
                  <a:lnTo>
                    <a:pt x="363" y="631"/>
                  </a:lnTo>
                  <a:lnTo>
                    <a:pt x="365" y="629"/>
                  </a:lnTo>
                  <a:lnTo>
                    <a:pt x="365" y="627"/>
                  </a:lnTo>
                  <a:lnTo>
                    <a:pt x="366" y="626"/>
                  </a:lnTo>
                  <a:lnTo>
                    <a:pt x="367" y="626"/>
                  </a:lnTo>
                  <a:lnTo>
                    <a:pt x="367" y="625"/>
                  </a:lnTo>
                  <a:lnTo>
                    <a:pt x="366" y="624"/>
                  </a:lnTo>
                  <a:lnTo>
                    <a:pt x="366" y="624"/>
                  </a:lnTo>
                  <a:lnTo>
                    <a:pt x="367" y="622"/>
                  </a:lnTo>
                  <a:lnTo>
                    <a:pt x="368" y="622"/>
                  </a:lnTo>
                  <a:lnTo>
                    <a:pt x="370" y="622"/>
                  </a:lnTo>
                  <a:lnTo>
                    <a:pt x="370" y="620"/>
                  </a:lnTo>
                  <a:lnTo>
                    <a:pt x="372" y="619"/>
                  </a:lnTo>
                  <a:lnTo>
                    <a:pt x="373" y="620"/>
                  </a:lnTo>
                  <a:close/>
                  <a:moveTo>
                    <a:pt x="64" y="617"/>
                  </a:moveTo>
                  <a:lnTo>
                    <a:pt x="64" y="617"/>
                  </a:lnTo>
                  <a:lnTo>
                    <a:pt x="63" y="617"/>
                  </a:lnTo>
                  <a:lnTo>
                    <a:pt x="63" y="617"/>
                  </a:lnTo>
                  <a:lnTo>
                    <a:pt x="63" y="616"/>
                  </a:lnTo>
                  <a:lnTo>
                    <a:pt x="63" y="615"/>
                  </a:lnTo>
                  <a:lnTo>
                    <a:pt x="64" y="615"/>
                  </a:lnTo>
                  <a:lnTo>
                    <a:pt x="64" y="616"/>
                  </a:lnTo>
                  <a:lnTo>
                    <a:pt x="64" y="617"/>
                  </a:lnTo>
                  <a:close/>
                  <a:moveTo>
                    <a:pt x="71" y="615"/>
                  </a:moveTo>
                  <a:lnTo>
                    <a:pt x="71" y="616"/>
                  </a:lnTo>
                  <a:lnTo>
                    <a:pt x="68" y="616"/>
                  </a:lnTo>
                  <a:lnTo>
                    <a:pt x="68" y="614"/>
                  </a:lnTo>
                  <a:lnTo>
                    <a:pt x="70" y="614"/>
                  </a:lnTo>
                  <a:lnTo>
                    <a:pt x="71" y="615"/>
                  </a:lnTo>
                  <a:close/>
                  <a:moveTo>
                    <a:pt x="363" y="616"/>
                  </a:moveTo>
                  <a:lnTo>
                    <a:pt x="361" y="616"/>
                  </a:lnTo>
                  <a:lnTo>
                    <a:pt x="360" y="616"/>
                  </a:lnTo>
                  <a:lnTo>
                    <a:pt x="361" y="615"/>
                  </a:lnTo>
                  <a:lnTo>
                    <a:pt x="362" y="615"/>
                  </a:lnTo>
                  <a:lnTo>
                    <a:pt x="362" y="614"/>
                  </a:lnTo>
                  <a:lnTo>
                    <a:pt x="363" y="615"/>
                  </a:lnTo>
                  <a:lnTo>
                    <a:pt x="363" y="616"/>
                  </a:lnTo>
                  <a:close/>
                  <a:moveTo>
                    <a:pt x="691" y="615"/>
                  </a:moveTo>
                  <a:lnTo>
                    <a:pt x="691" y="615"/>
                  </a:lnTo>
                  <a:lnTo>
                    <a:pt x="690" y="614"/>
                  </a:lnTo>
                  <a:lnTo>
                    <a:pt x="690" y="613"/>
                  </a:lnTo>
                  <a:lnTo>
                    <a:pt x="690" y="613"/>
                  </a:lnTo>
                  <a:lnTo>
                    <a:pt x="691" y="613"/>
                  </a:lnTo>
                  <a:lnTo>
                    <a:pt x="691" y="613"/>
                  </a:lnTo>
                  <a:lnTo>
                    <a:pt x="691" y="614"/>
                  </a:lnTo>
                  <a:lnTo>
                    <a:pt x="691" y="614"/>
                  </a:lnTo>
                  <a:lnTo>
                    <a:pt x="691" y="615"/>
                  </a:lnTo>
                  <a:close/>
                  <a:moveTo>
                    <a:pt x="292" y="611"/>
                  </a:moveTo>
                  <a:lnTo>
                    <a:pt x="291" y="611"/>
                  </a:lnTo>
                  <a:lnTo>
                    <a:pt x="291" y="611"/>
                  </a:lnTo>
                  <a:lnTo>
                    <a:pt x="292" y="610"/>
                  </a:lnTo>
                  <a:lnTo>
                    <a:pt x="292" y="610"/>
                  </a:lnTo>
                  <a:lnTo>
                    <a:pt x="292" y="611"/>
                  </a:lnTo>
                  <a:close/>
                  <a:moveTo>
                    <a:pt x="60" y="610"/>
                  </a:moveTo>
                  <a:lnTo>
                    <a:pt x="59" y="611"/>
                  </a:lnTo>
                  <a:lnTo>
                    <a:pt x="57" y="609"/>
                  </a:lnTo>
                  <a:lnTo>
                    <a:pt x="57" y="609"/>
                  </a:lnTo>
                  <a:lnTo>
                    <a:pt x="58" y="608"/>
                  </a:lnTo>
                  <a:lnTo>
                    <a:pt x="58" y="608"/>
                  </a:lnTo>
                  <a:lnTo>
                    <a:pt x="59" y="609"/>
                  </a:lnTo>
                  <a:lnTo>
                    <a:pt x="59" y="609"/>
                  </a:lnTo>
                  <a:lnTo>
                    <a:pt x="60" y="610"/>
                  </a:lnTo>
                  <a:close/>
                  <a:moveTo>
                    <a:pt x="338" y="606"/>
                  </a:moveTo>
                  <a:lnTo>
                    <a:pt x="337" y="606"/>
                  </a:lnTo>
                  <a:lnTo>
                    <a:pt x="337" y="606"/>
                  </a:lnTo>
                  <a:lnTo>
                    <a:pt x="337" y="605"/>
                  </a:lnTo>
                  <a:lnTo>
                    <a:pt x="338" y="604"/>
                  </a:lnTo>
                  <a:lnTo>
                    <a:pt x="339" y="605"/>
                  </a:lnTo>
                  <a:lnTo>
                    <a:pt x="339" y="606"/>
                  </a:lnTo>
                  <a:lnTo>
                    <a:pt x="338" y="606"/>
                  </a:lnTo>
                  <a:close/>
                  <a:moveTo>
                    <a:pt x="701" y="601"/>
                  </a:moveTo>
                  <a:lnTo>
                    <a:pt x="701" y="601"/>
                  </a:lnTo>
                  <a:lnTo>
                    <a:pt x="700" y="601"/>
                  </a:lnTo>
                  <a:lnTo>
                    <a:pt x="700" y="601"/>
                  </a:lnTo>
                  <a:lnTo>
                    <a:pt x="700" y="600"/>
                  </a:lnTo>
                  <a:lnTo>
                    <a:pt x="700" y="600"/>
                  </a:lnTo>
                  <a:lnTo>
                    <a:pt x="701" y="600"/>
                  </a:lnTo>
                  <a:lnTo>
                    <a:pt x="701" y="600"/>
                  </a:lnTo>
                  <a:lnTo>
                    <a:pt x="701" y="601"/>
                  </a:lnTo>
                  <a:close/>
                  <a:moveTo>
                    <a:pt x="368" y="600"/>
                  </a:moveTo>
                  <a:lnTo>
                    <a:pt x="368" y="601"/>
                  </a:lnTo>
                  <a:lnTo>
                    <a:pt x="368" y="602"/>
                  </a:lnTo>
                  <a:lnTo>
                    <a:pt x="368" y="603"/>
                  </a:lnTo>
                  <a:lnTo>
                    <a:pt x="368" y="604"/>
                  </a:lnTo>
                  <a:lnTo>
                    <a:pt x="367" y="604"/>
                  </a:lnTo>
                  <a:lnTo>
                    <a:pt x="366" y="603"/>
                  </a:lnTo>
                  <a:lnTo>
                    <a:pt x="365" y="604"/>
                  </a:lnTo>
                  <a:lnTo>
                    <a:pt x="364" y="603"/>
                  </a:lnTo>
                  <a:lnTo>
                    <a:pt x="365" y="602"/>
                  </a:lnTo>
                  <a:lnTo>
                    <a:pt x="366" y="602"/>
                  </a:lnTo>
                  <a:lnTo>
                    <a:pt x="366" y="602"/>
                  </a:lnTo>
                  <a:lnTo>
                    <a:pt x="366" y="601"/>
                  </a:lnTo>
                  <a:lnTo>
                    <a:pt x="366" y="600"/>
                  </a:lnTo>
                  <a:lnTo>
                    <a:pt x="367" y="600"/>
                  </a:lnTo>
                  <a:lnTo>
                    <a:pt x="368" y="600"/>
                  </a:lnTo>
                  <a:close/>
                  <a:moveTo>
                    <a:pt x="711" y="599"/>
                  </a:moveTo>
                  <a:lnTo>
                    <a:pt x="712" y="600"/>
                  </a:lnTo>
                  <a:lnTo>
                    <a:pt x="710" y="601"/>
                  </a:lnTo>
                  <a:lnTo>
                    <a:pt x="710" y="603"/>
                  </a:lnTo>
                  <a:lnTo>
                    <a:pt x="712" y="606"/>
                  </a:lnTo>
                  <a:lnTo>
                    <a:pt x="712" y="607"/>
                  </a:lnTo>
                  <a:lnTo>
                    <a:pt x="712" y="608"/>
                  </a:lnTo>
                  <a:lnTo>
                    <a:pt x="712" y="609"/>
                  </a:lnTo>
                  <a:lnTo>
                    <a:pt x="711" y="610"/>
                  </a:lnTo>
                  <a:lnTo>
                    <a:pt x="708" y="607"/>
                  </a:lnTo>
                  <a:lnTo>
                    <a:pt x="708" y="606"/>
                  </a:lnTo>
                  <a:lnTo>
                    <a:pt x="706" y="604"/>
                  </a:lnTo>
                  <a:lnTo>
                    <a:pt x="706" y="604"/>
                  </a:lnTo>
                  <a:lnTo>
                    <a:pt x="705" y="602"/>
                  </a:lnTo>
                  <a:lnTo>
                    <a:pt x="705" y="600"/>
                  </a:lnTo>
                  <a:lnTo>
                    <a:pt x="706" y="600"/>
                  </a:lnTo>
                  <a:lnTo>
                    <a:pt x="706" y="600"/>
                  </a:lnTo>
                  <a:lnTo>
                    <a:pt x="708" y="600"/>
                  </a:lnTo>
                  <a:lnTo>
                    <a:pt x="709" y="600"/>
                  </a:lnTo>
                  <a:lnTo>
                    <a:pt x="710" y="600"/>
                  </a:lnTo>
                  <a:lnTo>
                    <a:pt x="711" y="599"/>
                  </a:lnTo>
                  <a:close/>
                  <a:moveTo>
                    <a:pt x="695" y="596"/>
                  </a:moveTo>
                  <a:lnTo>
                    <a:pt x="694" y="596"/>
                  </a:lnTo>
                  <a:lnTo>
                    <a:pt x="694" y="596"/>
                  </a:lnTo>
                  <a:lnTo>
                    <a:pt x="694" y="595"/>
                  </a:lnTo>
                  <a:lnTo>
                    <a:pt x="694" y="595"/>
                  </a:lnTo>
                  <a:lnTo>
                    <a:pt x="695" y="595"/>
                  </a:lnTo>
                  <a:lnTo>
                    <a:pt x="695" y="595"/>
                  </a:lnTo>
                  <a:lnTo>
                    <a:pt x="696" y="595"/>
                  </a:lnTo>
                  <a:lnTo>
                    <a:pt x="696" y="596"/>
                  </a:lnTo>
                  <a:lnTo>
                    <a:pt x="695" y="596"/>
                  </a:lnTo>
                  <a:close/>
                  <a:moveTo>
                    <a:pt x="690" y="594"/>
                  </a:moveTo>
                  <a:lnTo>
                    <a:pt x="689" y="594"/>
                  </a:lnTo>
                  <a:lnTo>
                    <a:pt x="689" y="594"/>
                  </a:lnTo>
                  <a:lnTo>
                    <a:pt x="689" y="593"/>
                  </a:lnTo>
                  <a:lnTo>
                    <a:pt x="689" y="593"/>
                  </a:lnTo>
                  <a:lnTo>
                    <a:pt x="690" y="593"/>
                  </a:lnTo>
                  <a:lnTo>
                    <a:pt x="690" y="593"/>
                  </a:lnTo>
                  <a:lnTo>
                    <a:pt x="690" y="594"/>
                  </a:lnTo>
                  <a:close/>
                  <a:moveTo>
                    <a:pt x="370" y="593"/>
                  </a:moveTo>
                  <a:lnTo>
                    <a:pt x="370" y="594"/>
                  </a:lnTo>
                  <a:lnTo>
                    <a:pt x="369" y="594"/>
                  </a:lnTo>
                  <a:lnTo>
                    <a:pt x="369" y="593"/>
                  </a:lnTo>
                  <a:lnTo>
                    <a:pt x="369" y="592"/>
                  </a:lnTo>
                  <a:lnTo>
                    <a:pt x="369" y="592"/>
                  </a:lnTo>
                  <a:lnTo>
                    <a:pt x="370" y="592"/>
                  </a:lnTo>
                  <a:lnTo>
                    <a:pt x="370" y="592"/>
                  </a:lnTo>
                  <a:lnTo>
                    <a:pt x="370" y="593"/>
                  </a:lnTo>
                  <a:close/>
                  <a:moveTo>
                    <a:pt x="707" y="592"/>
                  </a:moveTo>
                  <a:lnTo>
                    <a:pt x="707" y="592"/>
                  </a:lnTo>
                  <a:lnTo>
                    <a:pt x="706" y="592"/>
                  </a:lnTo>
                  <a:lnTo>
                    <a:pt x="706" y="591"/>
                  </a:lnTo>
                  <a:lnTo>
                    <a:pt x="707" y="591"/>
                  </a:lnTo>
                  <a:lnTo>
                    <a:pt x="707" y="591"/>
                  </a:lnTo>
                  <a:lnTo>
                    <a:pt x="707" y="591"/>
                  </a:lnTo>
                  <a:lnTo>
                    <a:pt x="707" y="592"/>
                  </a:lnTo>
                  <a:close/>
                  <a:moveTo>
                    <a:pt x="709" y="593"/>
                  </a:moveTo>
                  <a:lnTo>
                    <a:pt x="709" y="593"/>
                  </a:lnTo>
                  <a:lnTo>
                    <a:pt x="708" y="592"/>
                  </a:lnTo>
                  <a:lnTo>
                    <a:pt x="708" y="591"/>
                  </a:lnTo>
                  <a:lnTo>
                    <a:pt x="709" y="591"/>
                  </a:lnTo>
                  <a:lnTo>
                    <a:pt x="709" y="591"/>
                  </a:lnTo>
                  <a:lnTo>
                    <a:pt x="709" y="591"/>
                  </a:lnTo>
                  <a:lnTo>
                    <a:pt x="709" y="591"/>
                  </a:lnTo>
                  <a:lnTo>
                    <a:pt x="710" y="592"/>
                  </a:lnTo>
                  <a:lnTo>
                    <a:pt x="709" y="593"/>
                  </a:lnTo>
                  <a:close/>
                  <a:moveTo>
                    <a:pt x="418" y="592"/>
                  </a:moveTo>
                  <a:lnTo>
                    <a:pt x="417" y="592"/>
                  </a:lnTo>
                  <a:lnTo>
                    <a:pt x="417" y="591"/>
                  </a:lnTo>
                  <a:lnTo>
                    <a:pt x="417" y="590"/>
                  </a:lnTo>
                  <a:lnTo>
                    <a:pt x="417" y="590"/>
                  </a:lnTo>
                  <a:lnTo>
                    <a:pt x="418" y="590"/>
                  </a:lnTo>
                  <a:lnTo>
                    <a:pt x="419" y="591"/>
                  </a:lnTo>
                  <a:lnTo>
                    <a:pt x="419" y="591"/>
                  </a:lnTo>
                  <a:lnTo>
                    <a:pt x="418" y="591"/>
                  </a:lnTo>
                  <a:lnTo>
                    <a:pt x="418" y="592"/>
                  </a:lnTo>
                  <a:close/>
                  <a:moveTo>
                    <a:pt x="707" y="591"/>
                  </a:moveTo>
                  <a:lnTo>
                    <a:pt x="707" y="591"/>
                  </a:lnTo>
                  <a:lnTo>
                    <a:pt x="706" y="590"/>
                  </a:lnTo>
                  <a:lnTo>
                    <a:pt x="706" y="590"/>
                  </a:lnTo>
                  <a:lnTo>
                    <a:pt x="707" y="590"/>
                  </a:lnTo>
                  <a:lnTo>
                    <a:pt x="708" y="590"/>
                  </a:lnTo>
                  <a:lnTo>
                    <a:pt x="708" y="590"/>
                  </a:lnTo>
                  <a:lnTo>
                    <a:pt x="707" y="591"/>
                  </a:lnTo>
                  <a:close/>
                  <a:moveTo>
                    <a:pt x="696" y="591"/>
                  </a:moveTo>
                  <a:lnTo>
                    <a:pt x="696" y="591"/>
                  </a:lnTo>
                  <a:lnTo>
                    <a:pt x="696" y="592"/>
                  </a:lnTo>
                  <a:lnTo>
                    <a:pt x="695" y="592"/>
                  </a:lnTo>
                  <a:lnTo>
                    <a:pt x="695" y="591"/>
                  </a:lnTo>
                  <a:lnTo>
                    <a:pt x="694" y="591"/>
                  </a:lnTo>
                  <a:lnTo>
                    <a:pt x="694" y="591"/>
                  </a:lnTo>
                  <a:lnTo>
                    <a:pt x="694" y="590"/>
                  </a:lnTo>
                  <a:lnTo>
                    <a:pt x="695" y="590"/>
                  </a:lnTo>
                  <a:lnTo>
                    <a:pt x="696" y="590"/>
                  </a:lnTo>
                  <a:lnTo>
                    <a:pt x="696" y="591"/>
                  </a:lnTo>
                  <a:close/>
                  <a:moveTo>
                    <a:pt x="699" y="588"/>
                  </a:moveTo>
                  <a:lnTo>
                    <a:pt x="698" y="588"/>
                  </a:lnTo>
                  <a:lnTo>
                    <a:pt x="697" y="588"/>
                  </a:lnTo>
                  <a:lnTo>
                    <a:pt x="697" y="587"/>
                  </a:lnTo>
                  <a:lnTo>
                    <a:pt x="698" y="586"/>
                  </a:lnTo>
                  <a:lnTo>
                    <a:pt x="699" y="586"/>
                  </a:lnTo>
                  <a:lnTo>
                    <a:pt x="699" y="587"/>
                  </a:lnTo>
                  <a:lnTo>
                    <a:pt x="699" y="587"/>
                  </a:lnTo>
                  <a:lnTo>
                    <a:pt x="699" y="588"/>
                  </a:lnTo>
                  <a:close/>
                  <a:moveTo>
                    <a:pt x="337" y="587"/>
                  </a:moveTo>
                  <a:lnTo>
                    <a:pt x="336" y="587"/>
                  </a:lnTo>
                  <a:lnTo>
                    <a:pt x="336" y="587"/>
                  </a:lnTo>
                  <a:lnTo>
                    <a:pt x="336" y="586"/>
                  </a:lnTo>
                  <a:lnTo>
                    <a:pt x="337" y="585"/>
                  </a:lnTo>
                  <a:lnTo>
                    <a:pt x="338" y="585"/>
                  </a:lnTo>
                  <a:lnTo>
                    <a:pt x="338" y="586"/>
                  </a:lnTo>
                  <a:lnTo>
                    <a:pt x="338" y="586"/>
                  </a:lnTo>
                  <a:lnTo>
                    <a:pt x="337" y="587"/>
                  </a:lnTo>
                  <a:close/>
                  <a:moveTo>
                    <a:pt x="309" y="587"/>
                  </a:moveTo>
                  <a:lnTo>
                    <a:pt x="308" y="587"/>
                  </a:lnTo>
                  <a:lnTo>
                    <a:pt x="307" y="586"/>
                  </a:lnTo>
                  <a:lnTo>
                    <a:pt x="307" y="586"/>
                  </a:lnTo>
                  <a:lnTo>
                    <a:pt x="307" y="586"/>
                  </a:lnTo>
                  <a:lnTo>
                    <a:pt x="307" y="585"/>
                  </a:lnTo>
                  <a:lnTo>
                    <a:pt x="308" y="585"/>
                  </a:lnTo>
                  <a:lnTo>
                    <a:pt x="310" y="586"/>
                  </a:lnTo>
                  <a:lnTo>
                    <a:pt x="310" y="587"/>
                  </a:lnTo>
                  <a:lnTo>
                    <a:pt x="309" y="587"/>
                  </a:lnTo>
                  <a:close/>
                  <a:moveTo>
                    <a:pt x="49" y="582"/>
                  </a:moveTo>
                  <a:lnTo>
                    <a:pt x="50" y="583"/>
                  </a:lnTo>
                  <a:lnTo>
                    <a:pt x="50" y="583"/>
                  </a:lnTo>
                  <a:lnTo>
                    <a:pt x="51" y="584"/>
                  </a:lnTo>
                  <a:lnTo>
                    <a:pt x="52" y="584"/>
                  </a:lnTo>
                  <a:lnTo>
                    <a:pt x="52" y="585"/>
                  </a:lnTo>
                  <a:lnTo>
                    <a:pt x="52" y="585"/>
                  </a:lnTo>
                  <a:lnTo>
                    <a:pt x="50" y="585"/>
                  </a:lnTo>
                  <a:lnTo>
                    <a:pt x="50" y="585"/>
                  </a:lnTo>
                  <a:lnTo>
                    <a:pt x="49" y="585"/>
                  </a:lnTo>
                  <a:lnTo>
                    <a:pt x="48" y="584"/>
                  </a:lnTo>
                  <a:lnTo>
                    <a:pt x="48" y="582"/>
                  </a:lnTo>
                  <a:lnTo>
                    <a:pt x="49" y="582"/>
                  </a:lnTo>
                  <a:close/>
                  <a:moveTo>
                    <a:pt x="704" y="580"/>
                  </a:moveTo>
                  <a:lnTo>
                    <a:pt x="703" y="580"/>
                  </a:lnTo>
                  <a:lnTo>
                    <a:pt x="703" y="580"/>
                  </a:lnTo>
                  <a:lnTo>
                    <a:pt x="703" y="579"/>
                  </a:lnTo>
                  <a:lnTo>
                    <a:pt x="703" y="578"/>
                  </a:lnTo>
                  <a:lnTo>
                    <a:pt x="704" y="579"/>
                  </a:lnTo>
                  <a:lnTo>
                    <a:pt x="704" y="580"/>
                  </a:lnTo>
                  <a:close/>
                  <a:moveTo>
                    <a:pt x="55" y="580"/>
                  </a:moveTo>
                  <a:lnTo>
                    <a:pt x="55" y="580"/>
                  </a:lnTo>
                  <a:lnTo>
                    <a:pt x="54" y="580"/>
                  </a:lnTo>
                  <a:lnTo>
                    <a:pt x="54" y="578"/>
                  </a:lnTo>
                  <a:lnTo>
                    <a:pt x="55" y="577"/>
                  </a:lnTo>
                  <a:lnTo>
                    <a:pt x="55" y="580"/>
                  </a:lnTo>
                  <a:close/>
                  <a:moveTo>
                    <a:pt x="69" y="575"/>
                  </a:moveTo>
                  <a:lnTo>
                    <a:pt x="68" y="576"/>
                  </a:lnTo>
                  <a:lnTo>
                    <a:pt x="66" y="574"/>
                  </a:lnTo>
                  <a:lnTo>
                    <a:pt x="66" y="573"/>
                  </a:lnTo>
                  <a:lnTo>
                    <a:pt x="67" y="572"/>
                  </a:lnTo>
                  <a:lnTo>
                    <a:pt x="69" y="573"/>
                  </a:lnTo>
                  <a:lnTo>
                    <a:pt x="69" y="575"/>
                  </a:lnTo>
                  <a:close/>
                  <a:moveTo>
                    <a:pt x="709" y="572"/>
                  </a:moveTo>
                  <a:lnTo>
                    <a:pt x="708" y="572"/>
                  </a:lnTo>
                  <a:lnTo>
                    <a:pt x="708" y="571"/>
                  </a:lnTo>
                  <a:lnTo>
                    <a:pt x="708" y="571"/>
                  </a:lnTo>
                  <a:lnTo>
                    <a:pt x="708" y="571"/>
                  </a:lnTo>
                  <a:lnTo>
                    <a:pt x="709" y="571"/>
                  </a:lnTo>
                  <a:lnTo>
                    <a:pt x="709" y="571"/>
                  </a:lnTo>
                  <a:lnTo>
                    <a:pt x="709" y="571"/>
                  </a:lnTo>
                  <a:lnTo>
                    <a:pt x="709" y="572"/>
                  </a:lnTo>
                  <a:close/>
                  <a:moveTo>
                    <a:pt x="380" y="572"/>
                  </a:moveTo>
                  <a:lnTo>
                    <a:pt x="380" y="573"/>
                  </a:lnTo>
                  <a:lnTo>
                    <a:pt x="378" y="574"/>
                  </a:lnTo>
                  <a:lnTo>
                    <a:pt x="378" y="577"/>
                  </a:lnTo>
                  <a:lnTo>
                    <a:pt x="376" y="578"/>
                  </a:lnTo>
                  <a:lnTo>
                    <a:pt x="375" y="578"/>
                  </a:lnTo>
                  <a:lnTo>
                    <a:pt x="375" y="578"/>
                  </a:lnTo>
                  <a:lnTo>
                    <a:pt x="373" y="578"/>
                  </a:lnTo>
                  <a:lnTo>
                    <a:pt x="373" y="578"/>
                  </a:lnTo>
                  <a:lnTo>
                    <a:pt x="374" y="576"/>
                  </a:lnTo>
                  <a:lnTo>
                    <a:pt x="376" y="576"/>
                  </a:lnTo>
                  <a:lnTo>
                    <a:pt x="377" y="576"/>
                  </a:lnTo>
                  <a:lnTo>
                    <a:pt x="375" y="575"/>
                  </a:lnTo>
                  <a:lnTo>
                    <a:pt x="375" y="574"/>
                  </a:lnTo>
                  <a:lnTo>
                    <a:pt x="376" y="573"/>
                  </a:lnTo>
                  <a:lnTo>
                    <a:pt x="377" y="573"/>
                  </a:lnTo>
                  <a:lnTo>
                    <a:pt x="379" y="571"/>
                  </a:lnTo>
                  <a:lnTo>
                    <a:pt x="380" y="570"/>
                  </a:lnTo>
                  <a:lnTo>
                    <a:pt x="380" y="570"/>
                  </a:lnTo>
                  <a:lnTo>
                    <a:pt x="380" y="572"/>
                  </a:lnTo>
                  <a:close/>
                  <a:moveTo>
                    <a:pt x="59" y="571"/>
                  </a:moveTo>
                  <a:lnTo>
                    <a:pt x="58" y="571"/>
                  </a:lnTo>
                  <a:lnTo>
                    <a:pt x="58" y="571"/>
                  </a:lnTo>
                  <a:lnTo>
                    <a:pt x="58" y="570"/>
                  </a:lnTo>
                  <a:lnTo>
                    <a:pt x="59" y="569"/>
                  </a:lnTo>
                  <a:lnTo>
                    <a:pt x="60" y="570"/>
                  </a:lnTo>
                  <a:lnTo>
                    <a:pt x="60" y="571"/>
                  </a:lnTo>
                  <a:lnTo>
                    <a:pt x="59" y="571"/>
                  </a:lnTo>
                  <a:close/>
                  <a:moveTo>
                    <a:pt x="708" y="569"/>
                  </a:moveTo>
                  <a:lnTo>
                    <a:pt x="708" y="569"/>
                  </a:lnTo>
                  <a:lnTo>
                    <a:pt x="707" y="569"/>
                  </a:lnTo>
                  <a:lnTo>
                    <a:pt x="706" y="569"/>
                  </a:lnTo>
                  <a:lnTo>
                    <a:pt x="706" y="568"/>
                  </a:lnTo>
                  <a:lnTo>
                    <a:pt x="707" y="568"/>
                  </a:lnTo>
                  <a:lnTo>
                    <a:pt x="708" y="568"/>
                  </a:lnTo>
                  <a:lnTo>
                    <a:pt x="708" y="569"/>
                  </a:lnTo>
                  <a:close/>
                  <a:moveTo>
                    <a:pt x="334" y="565"/>
                  </a:moveTo>
                  <a:lnTo>
                    <a:pt x="335" y="566"/>
                  </a:lnTo>
                  <a:lnTo>
                    <a:pt x="335" y="566"/>
                  </a:lnTo>
                  <a:lnTo>
                    <a:pt x="337" y="568"/>
                  </a:lnTo>
                  <a:lnTo>
                    <a:pt x="335" y="568"/>
                  </a:lnTo>
                  <a:lnTo>
                    <a:pt x="335" y="570"/>
                  </a:lnTo>
                  <a:lnTo>
                    <a:pt x="337" y="572"/>
                  </a:lnTo>
                  <a:lnTo>
                    <a:pt x="337" y="574"/>
                  </a:lnTo>
                  <a:lnTo>
                    <a:pt x="338" y="574"/>
                  </a:lnTo>
                  <a:lnTo>
                    <a:pt x="340" y="574"/>
                  </a:lnTo>
                  <a:lnTo>
                    <a:pt x="341" y="575"/>
                  </a:lnTo>
                  <a:lnTo>
                    <a:pt x="342" y="575"/>
                  </a:lnTo>
                  <a:lnTo>
                    <a:pt x="343" y="575"/>
                  </a:lnTo>
                  <a:lnTo>
                    <a:pt x="344" y="576"/>
                  </a:lnTo>
                  <a:lnTo>
                    <a:pt x="344" y="577"/>
                  </a:lnTo>
                  <a:lnTo>
                    <a:pt x="346" y="578"/>
                  </a:lnTo>
                  <a:lnTo>
                    <a:pt x="347" y="578"/>
                  </a:lnTo>
                  <a:lnTo>
                    <a:pt x="348" y="577"/>
                  </a:lnTo>
                  <a:lnTo>
                    <a:pt x="349" y="577"/>
                  </a:lnTo>
                  <a:lnTo>
                    <a:pt x="349" y="576"/>
                  </a:lnTo>
                  <a:lnTo>
                    <a:pt x="349" y="575"/>
                  </a:lnTo>
                  <a:lnTo>
                    <a:pt x="350" y="574"/>
                  </a:lnTo>
                  <a:lnTo>
                    <a:pt x="351" y="573"/>
                  </a:lnTo>
                  <a:lnTo>
                    <a:pt x="352" y="574"/>
                  </a:lnTo>
                  <a:lnTo>
                    <a:pt x="353" y="575"/>
                  </a:lnTo>
                  <a:lnTo>
                    <a:pt x="355" y="576"/>
                  </a:lnTo>
                  <a:lnTo>
                    <a:pt x="356" y="577"/>
                  </a:lnTo>
                  <a:lnTo>
                    <a:pt x="356" y="580"/>
                  </a:lnTo>
                  <a:lnTo>
                    <a:pt x="355" y="580"/>
                  </a:lnTo>
                  <a:lnTo>
                    <a:pt x="355" y="581"/>
                  </a:lnTo>
                  <a:lnTo>
                    <a:pt x="353" y="582"/>
                  </a:lnTo>
                  <a:lnTo>
                    <a:pt x="353" y="583"/>
                  </a:lnTo>
                  <a:lnTo>
                    <a:pt x="356" y="583"/>
                  </a:lnTo>
                  <a:lnTo>
                    <a:pt x="357" y="584"/>
                  </a:lnTo>
                  <a:lnTo>
                    <a:pt x="359" y="584"/>
                  </a:lnTo>
                  <a:lnTo>
                    <a:pt x="359" y="583"/>
                  </a:lnTo>
                  <a:lnTo>
                    <a:pt x="361" y="583"/>
                  </a:lnTo>
                  <a:lnTo>
                    <a:pt x="364" y="582"/>
                  </a:lnTo>
                  <a:lnTo>
                    <a:pt x="365" y="581"/>
                  </a:lnTo>
                  <a:lnTo>
                    <a:pt x="366" y="579"/>
                  </a:lnTo>
                  <a:lnTo>
                    <a:pt x="366" y="578"/>
                  </a:lnTo>
                  <a:lnTo>
                    <a:pt x="368" y="578"/>
                  </a:lnTo>
                  <a:lnTo>
                    <a:pt x="369" y="579"/>
                  </a:lnTo>
                  <a:lnTo>
                    <a:pt x="370" y="581"/>
                  </a:lnTo>
                  <a:lnTo>
                    <a:pt x="371" y="582"/>
                  </a:lnTo>
                  <a:lnTo>
                    <a:pt x="371" y="584"/>
                  </a:lnTo>
                  <a:lnTo>
                    <a:pt x="371" y="585"/>
                  </a:lnTo>
                  <a:lnTo>
                    <a:pt x="370" y="586"/>
                  </a:lnTo>
                  <a:lnTo>
                    <a:pt x="371" y="586"/>
                  </a:lnTo>
                  <a:lnTo>
                    <a:pt x="372" y="586"/>
                  </a:lnTo>
                  <a:lnTo>
                    <a:pt x="373" y="585"/>
                  </a:lnTo>
                  <a:lnTo>
                    <a:pt x="373" y="586"/>
                  </a:lnTo>
                  <a:lnTo>
                    <a:pt x="373" y="590"/>
                  </a:lnTo>
                  <a:lnTo>
                    <a:pt x="372" y="590"/>
                  </a:lnTo>
                  <a:lnTo>
                    <a:pt x="371" y="589"/>
                  </a:lnTo>
                  <a:lnTo>
                    <a:pt x="370" y="589"/>
                  </a:lnTo>
                  <a:lnTo>
                    <a:pt x="370" y="590"/>
                  </a:lnTo>
                  <a:lnTo>
                    <a:pt x="369" y="591"/>
                  </a:lnTo>
                  <a:lnTo>
                    <a:pt x="368" y="591"/>
                  </a:lnTo>
                  <a:lnTo>
                    <a:pt x="367" y="591"/>
                  </a:lnTo>
                  <a:lnTo>
                    <a:pt x="366" y="592"/>
                  </a:lnTo>
                  <a:lnTo>
                    <a:pt x="366" y="593"/>
                  </a:lnTo>
                  <a:lnTo>
                    <a:pt x="367" y="593"/>
                  </a:lnTo>
                  <a:lnTo>
                    <a:pt x="366" y="595"/>
                  </a:lnTo>
                  <a:lnTo>
                    <a:pt x="364" y="595"/>
                  </a:lnTo>
                  <a:lnTo>
                    <a:pt x="364" y="595"/>
                  </a:lnTo>
                  <a:lnTo>
                    <a:pt x="363" y="594"/>
                  </a:lnTo>
                  <a:lnTo>
                    <a:pt x="361" y="595"/>
                  </a:lnTo>
                  <a:lnTo>
                    <a:pt x="361" y="596"/>
                  </a:lnTo>
                  <a:lnTo>
                    <a:pt x="360" y="598"/>
                  </a:lnTo>
                  <a:lnTo>
                    <a:pt x="359" y="601"/>
                  </a:lnTo>
                  <a:lnTo>
                    <a:pt x="362" y="603"/>
                  </a:lnTo>
                  <a:lnTo>
                    <a:pt x="363" y="603"/>
                  </a:lnTo>
                  <a:lnTo>
                    <a:pt x="363" y="604"/>
                  </a:lnTo>
                  <a:lnTo>
                    <a:pt x="363" y="609"/>
                  </a:lnTo>
                  <a:lnTo>
                    <a:pt x="366" y="612"/>
                  </a:lnTo>
                  <a:lnTo>
                    <a:pt x="364" y="613"/>
                  </a:lnTo>
                  <a:lnTo>
                    <a:pt x="363" y="613"/>
                  </a:lnTo>
                  <a:lnTo>
                    <a:pt x="362" y="613"/>
                  </a:lnTo>
                  <a:lnTo>
                    <a:pt x="361" y="611"/>
                  </a:lnTo>
                  <a:lnTo>
                    <a:pt x="360" y="612"/>
                  </a:lnTo>
                  <a:lnTo>
                    <a:pt x="362" y="614"/>
                  </a:lnTo>
                  <a:lnTo>
                    <a:pt x="362" y="614"/>
                  </a:lnTo>
                  <a:lnTo>
                    <a:pt x="361" y="614"/>
                  </a:lnTo>
                  <a:lnTo>
                    <a:pt x="357" y="614"/>
                  </a:lnTo>
                  <a:lnTo>
                    <a:pt x="356" y="615"/>
                  </a:lnTo>
                  <a:lnTo>
                    <a:pt x="355" y="614"/>
                  </a:lnTo>
                  <a:lnTo>
                    <a:pt x="355" y="615"/>
                  </a:lnTo>
                  <a:lnTo>
                    <a:pt x="353" y="616"/>
                  </a:lnTo>
                  <a:lnTo>
                    <a:pt x="352" y="615"/>
                  </a:lnTo>
                  <a:lnTo>
                    <a:pt x="353" y="614"/>
                  </a:lnTo>
                  <a:lnTo>
                    <a:pt x="352" y="614"/>
                  </a:lnTo>
                  <a:lnTo>
                    <a:pt x="351" y="613"/>
                  </a:lnTo>
                  <a:lnTo>
                    <a:pt x="351" y="611"/>
                  </a:lnTo>
                  <a:lnTo>
                    <a:pt x="350" y="611"/>
                  </a:lnTo>
                  <a:lnTo>
                    <a:pt x="349" y="611"/>
                  </a:lnTo>
                  <a:lnTo>
                    <a:pt x="348" y="611"/>
                  </a:lnTo>
                  <a:lnTo>
                    <a:pt x="346" y="609"/>
                  </a:lnTo>
                  <a:lnTo>
                    <a:pt x="346" y="608"/>
                  </a:lnTo>
                  <a:lnTo>
                    <a:pt x="344" y="607"/>
                  </a:lnTo>
                  <a:lnTo>
                    <a:pt x="344" y="607"/>
                  </a:lnTo>
                  <a:lnTo>
                    <a:pt x="344" y="609"/>
                  </a:lnTo>
                  <a:lnTo>
                    <a:pt x="342" y="610"/>
                  </a:lnTo>
                  <a:lnTo>
                    <a:pt x="342" y="611"/>
                  </a:lnTo>
                  <a:lnTo>
                    <a:pt x="340" y="610"/>
                  </a:lnTo>
                  <a:lnTo>
                    <a:pt x="339" y="609"/>
                  </a:lnTo>
                  <a:lnTo>
                    <a:pt x="338" y="608"/>
                  </a:lnTo>
                  <a:lnTo>
                    <a:pt x="341" y="604"/>
                  </a:lnTo>
                  <a:lnTo>
                    <a:pt x="342" y="604"/>
                  </a:lnTo>
                  <a:lnTo>
                    <a:pt x="342" y="603"/>
                  </a:lnTo>
                  <a:lnTo>
                    <a:pt x="340" y="602"/>
                  </a:lnTo>
                  <a:lnTo>
                    <a:pt x="339" y="600"/>
                  </a:lnTo>
                  <a:lnTo>
                    <a:pt x="339" y="598"/>
                  </a:lnTo>
                  <a:lnTo>
                    <a:pt x="339" y="598"/>
                  </a:lnTo>
                  <a:lnTo>
                    <a:pt x="338" y="595"/>
                  </a:lnTo>
                  <a:lnTo>
                    <a:pt x="336" y="594"/>
                  </a:lnTo>
                  <a:lnTo>
                    <a:pt x="336" y="590"/>
                  </a:lnTo>
                  <a:lnTo>
                    <a:pt x="337" y="589"/>
                  </a:lnTo>
                  <a:lnTo>
                    <a:pt x="337" y="589"/>
                  </a:lnTo>
                  <a:lnTo>
                    <a:pt x="339" y="590"/>
                  </a:lnTo>
                  <a:lnTo>
                    <a:pt x="341" y="590"/>
                  </a:lnTo>
                  <a:lnTo>
                    <a:pt x="341" y="588"/>
                  </a:lnTo>
                  <a:lnTo>
                    <a:pt x="339" y="586"/>
                  </a:lnTo>
                  <a:lnTo>
                    <a:pt x="338" y="585"/>
                  </a:lnTo>
                  <a:lnTo>
                    <a:pt x="335" y="585"/>
                  </a:lnTo>
                  <a:lnTo>
                    <a:pt x="334" y="583"/>
                  </a:lnTo>
                  <a:lnTo>
                    <a:pt x="334" y="582"/>
                  </a:lnTo>
                  <a:lnTo>
                    <a:pt x="335" y="581"/>
                  </a:lnTo>
                  <a:lnTo>
                    <a:pt x="335" y="580"/>
                  </a:lnTo>
                  <a:lnTo>
                    <a:pt x="333" y="579"/>
                  </a:lnTo>
                  <a:lnTo>
                    <a:pt x="333" y="580"/>
                  </a:lnTo>
                  <a:lnTo>
                    <a:pt x="331" y="580"/>
                  </a:lnTo>
                  <a:lnTo>
                    <a:pt x="330" y="579"/>
                  </a:lnTo>
                  <a:lnTo>
                    <a:pt x="330" y="577"/>
                  </a:lnTo>
                  <a:lnTo>
                    <a:pt x="332" y="576"/>
                  </a:lnTo>
                  <a:lnTo>
                    <a:pt x="333" y="575"/>
                  </a:lnTo>
                  <a:lnTo>
                    <a:pt x="333" y="574"/>
                  </a:lnTo>
                  <a:lnTo>
                    <a:pt x="332" y="573"/>
                  </a:lnTo>
                  <a:lnTo>
                    <a:pt x="333" y="571"/>
                  </a:lnTo>
                  <a:lnTo>
                    <a:pt x="333" y="570"/>
                  </a:lnTo>
                  <a:lnTo>
                    <a:pt x="333" y="570"/>
                  </a:lnTo>
                  <a:lnTo>
                    <a:pt x="332" y="569"/>
                  </a:lnTo>
                  <a:lnTo>
                    <a:pt x="331" y="567"/>
                  </a:lnTo>
                  <a:lnTo>
                    <a:pt x="331" y="567"/>
                  </a:lnTo>
                  <a:lnTo>
                    <a:pt x="331" y="564"/>
                  </a:lnTo>
                  <a:lnTo>
                    <a:pt x="332" y="564"/>
                  </a:lnTo>
                  <a:lnTo>
                    <a:pt x="334" y="565"/>
                  </a:lnTo>
                  <a:close/>
                  <a:moveTo>
                    <a:pt x="109" y="566"/>
                  </a:moveTo>
                  <a:lnTo>
                    <a:pt x="112" y="567"/>
                  </a:lnTo>
                  <a:lnTo>
                    <a:pt x="113" y="567"/>
                  </a:lnTo>
                  <a:lnTo>
                    <a:pt x="113" y="566"/>
                  </a:lnTo>
                  <a:lnTo>
                    <a:pt x="116" y="566"/>
                  </a:lnTo>
                  <a:lnTo>
                    <a:pt x="116" y="566"/>
                  </a:lnTo>
                  <a:lnTo>
                    <a:pt x="118" y="566"/>
                  </a:lnTo>
                  <a:lnTo>
                    <a:pt x="119" y="565"/>
                  </a:lnTo>
                  <a:lnTo>
                    <a:pt x="122" y="566"/>
                  </a:lnTo>
                  <a:lnTo>
                    <a:pt x="123" y="565"/>
                  </a:lnTo>
                  <a:lnTo>
                    <a:pt x="124" y="565"/>
                  </a:lnTo>
                  <a:lnTo>
                    <a:pt x="125" y="565"/>
                  </a:lnTo>
                  <a:lnTo>
                    <a:pt x="127" y="565"/>
                  </a:lnTo>
                  <a:lnTo>
                    <a:pt x="127" y="565"/>
                  </a:lnTo>
                  <a:lnTo>
                    <a:pt x="130" y="565"/>
                  </a:lnTo>
                  <a:lnTo>
                    <a:pt x="134" y="569"/>
                  </a:lnTo>
                  <a:lnTo>
                    <a:pt x="138" y="571"/>
                  </a:lnTo>
                  <a:lnTo>
                    <a:pt x="141" y="572"/>
                  </a:lnTo>
                  <a:lnTo>
                    <a:pt x="142" y="572"/>
                  </a:lnTo>
                  <a:lnTo>
                    <a:pt x="143" y="572"/>
                  </a:lnTo>
                  <a:lnTo>
                    <a:pt x="143" y="573"/>
                  </a:lnTo>
                  <a:lnTo>
                    <a:pt x="147" y="573"/>
                  </a:lnTo>
                  <a:lnTo>
                    <a:pt x="149" y="575"/>
                  </a:lnTo>
                  <a:lnTo>
                    <a:pt x="149" y="575"/>
                  </a:lnTo>
                  <a:lnTo>
                    <a:pt x="149" y="575"/>
                  </a:lnTo>
                  <a:lnTo>
                    <a:pt x="153" y="579"/>
                  </a:lnTo>
                  <a:lnTo>
                    <a:pt x="156" y="579"/>
                  </a:lnTo>
                  <a:lnTo>
                    <a:pt x="158" y="580"/>
                  </a:lnTo>
                  <a:lnTo>
                    <a:pt x="162" y="580"/>
                  </a:lnTo>
                  <a:lnTo>
                    <a:pt x="162" y="581"/>
                  </a:lnTo>
                  <a:lnTo>
                    <a:pt x="164" y="581"/>
                  </a:lnTo>
                  <a:lnTo>
                    <a:pt x="165" y="581"/>
                  </a:lnTo>
                  <a:lnTo>
                    <a:pt x="168" y="584"/>
                  </a:lnTo>
                  <a:lnTo>
                    <a:pt x="168" y="587"/>
                  </a:lnTo>
                  <a:lnTo>
                    <a:pt x="168" y="587"/>
                  </a:lnTo>
                  <a:lnTo>
                    <a:pt x="168" y="590"/>
                  </a:lnTo>
                  <a:lnTo>
                    <a:pt x="170" y="591"/>
                  </a:lnTo>
                  <a:lnTo>
                    <a:pt x="170" y="592"/>
                  </a:lnTo>
                  <a:lnTo>
                    <a:pt x="171" y="594"/>
                  </a:lnTo>
                  <a:lnTo>
                    <a:pt x="172" y="596"/>
                  </a:lnTo>
                  <a:lnTo>
                    <a:pt x="174" y="597"/>
                  </a:lnTo>
                  <a:lnTo>
                    <a:pt x="175" y="599"/>
                  </a:lnTo>
                  <a:lnTo>
                    <a:pt x="177" y="601"/>
                  </a:lnTo>
                  <a:lnTo>
                    <a:pt x="177" y="602"/>
                  </a:lnTo>
                  <a:lnTo>
                    <a:pt x="179" y="605"/>
                  </a:lnTo>
                  <a:lnTo>
                    <a:pt x="180" y="607"/>
                  </a:lnTo>
                  <a:lnTo>
                    <a:pt x="181" y="608"/>
                  </a:lnTo>
                  <a:lnTo>
                    <a:pt x="181" y="609"/>
                  </a:lnTo>
                  <a:lnTo>
                    <a:pt x="182" y="611"/>
                  </a:lnTo>
                  <a:lnTo>
                    <a:pt x="184" y="613"/>
                  </a:lnTo>
                  <a:lnTo>
                    <a:pt x="184" y="616"/>
                  </a:lnTo>
                  <a:lnTo>
                    <a:pt x="185" y="617"/>
                  </a:lnTo>
                  <a:lnTo>
                    <a:pt x="185" y="619"/>
                  </a:lnTo>
                  <a:lnTo>
                    <a:pt x="184" y="621"/>
                  </a:lnTo>
                  <a:lnTo>
                    <a:pt x="184" y="626"/>
                  </a:lnTo>
                  <a:lnTo>
                    <a:pt x="185" y="627"/>
                  </a:lnTo>
                  <a:lnTo>
                    <a:pt x="186" y="629"/>
                  </a:lnTo>
                  <a:lnTo>
                    <a:pt x="187" y="629"/>
                  </a:lnTo>
                  <a:lnTo>
                    <a:pt x="188" y="630"/>
                  </a:lnTo>
                  <a:lnTo>
                    <a:pt x="190" y="630"/>
                  </a:lnTo>
                  <a:lnTo>
                    <a:pt x="192" y="632"/>
                  </a:lnTo>
                  <a:lnTo>
                    <a:pt x="191" y="633"/>
                  </a:lnTo>
                  <a:lnTo>
                    <a:pt x="191" y="634"/>
                  </a:lnTo>
                  <a:lnTo>
                    <a:pt x="192" y="635"/>
                  </a:lnTo>
                  <a:lnTo>
                    <a:pt x="192" y="638"/>
                  </a:lnTo>
                  <a:lnTo>
                    <a:pt x="194" y="639"/>
                  </a:lnTo>
                  <a:lnTo>
                    <a:pt x="194" y="641"/>
                  </a:lnTo>
                  <a:lnTo>
                    <a:pt x="194" y="642"/>
                  </a:lnTo>
                  <a:lnTo>
                    <a:pt x="194" y="642"/>
                  </a:lnTo>
                  <a:lnTo>
                    <a:pt x="194" y="644"/>
                  </a:lnTo>
                  <a:lnTo>
                    <a:pt x="196" y="647"/>
                  </a:lnTo>
                  <a:lnTo>
                    <a:pt x="198" y="648"/>
                  </a:lnTo>
                  <a:lnTo>
                    <a:pt x="200" y="650"/>
                  </a:lnTo>
                  <a:lnTo>
                    <a:pt x="201" y="650"/>
                  </a:lnTo>
                  <a:lnTo>
                    <a:pt x="206" y="653"/>
                  </a:lnTo>
                  <a:lnTo>
                    <a:pt x="207" y="653"/>
                  </a:lnTo>
                  <a:lnTo>
                    <a:pt x="209" y="655"/>
                  </a:lnTo>
                  <a:lnTo>
                    <a:pt x="209" y="655"/>
                  </a:lnTo>
                  <a:lnTo>
                    <a:pt x="213" y="658"/>
                  </a:lnTo>
                  <a:lnTo>
                    <a:pt x="213" y="658"/>
                  </a:lnTo>
                  <a:lnTo>
                    <a:pt x="214" y="659"/>
                  </a:lnTo>
                  <a:lnTo>
                    <a:pt x="214" y="660"/>
                  </a:lnTo>
                  <a:lnTo>
                    <a:pt x="214" y="663"/>
                  </a:lnTo>
                  <a:lnTo>
                    <a:pt x="215" y="665"/>
                  </a:lnTo>
                  <a:lnTo>
                    <a:pt x="215" y="667"/>
                  </a:lnTo>
                  <a:lnTo>
                    <a:pt x="214" y="668"/>
                  </a:lnTo>
                  <a:lnTo>
                    <a:pt x="214" y="673"/>
                  </a:lnTo>
                  <a:lnTo>
                    <a:pt x="214" y="673"/>
                  </a:lnTo>
                  <a:lnTo>
                    <a:pt x="214" y="676"/>
                  </a:lnTo>
                  <a:lnTo>
                    <a:pt x="214" y="677"/>
                  </a:lnTo>
                  <a:lnTo>
                    <a:pt x="213" y="678"/>
                  </a:lnTo>
                  <a:lnTo>
                    <a:pt x="212" y="680"/>
                  </a:lnTo>
                  <a:lnTo>
                    <a:pt x="211" y="682"/>
                  </a:lnTo>
                  <a:lnTo>
                    <a:pt x="211" y="683"/>
                  </a:lnTo>
                  <a:lnTo>
                    <a:pt x="210" y="684"/>
                  </a:lnTo>
                  <a:lnTo>
                    <a:pt x="210" y="685"/>
                  </a:lnTo>
                  <a:lnTo>
                    <a:pt x="208" y="687"/>
                  </a:lnTo>
                  <a:lnTo>
                    <a:pt x="208" y="690"/>
                  </a:lnTo>
                  <a:lnTo>
                    <a:pt x="208" y="691"/>
                  </a:lnTo>
                  <a:lnTo>
                    <a:pt x="206" y="691"/>
                  </a:lnTo>
                  <a:lnTo>
                    <a:pt x="205" y="690"/>
                  </a:lnTo>
                  <a:lnTo>
                    <a:pt x="205" y="690"/>
                  </a:lnTo>
                  <a:lnTo>
                    <a:pt x="203" y="692"/>
                  </a:lnTo>
                  <a:lnTo>
                    <a:pt x="203" y="692"/>
                  </a:lnTo>
                  <a:lnTo>
                    <a:pt x="199" y="696"/>
                  </a:lnTo>
                  <a:lnTo>
                    <a:pt x="199" y="696"/>
                  </a:lnTo>
                  <a:lnTo>
                    <a:pt x="199" y="696"/>
                  </a:lnTo>
                  <a:lnTo>
                    <a:pt x="195" y="699"/>
                  </a:lnTo>
                  <a:lnTo>
                    <a:pt x="193" y="700"/>
                  </a:lnTo>
                  <a:lnTo>
                    <a:pt x="193" y="700"/>
                  </a:lnTo>
                  <a:lnTo>
                    <a:pt x="188" y="700"/>
                  </a:lnTo>
                  <a:lnTo>
                    <a:pt x="188" y="700"/>
                  </a:lnTo>
                  <a:lnTo>
                    <a:pt x="184" y="700"/>
                  </a:lnTo>
                  <a:lnTo>
                    <a:pt x="184" y="700"/>
                  </a:lnTo>
                  <a:lnTo>
                    <a:pt x="182" y="700"/>
                  </a:lnTo>
                  <a:lnTo>
                    <a:pt x="181" y="699"/>
                  </a:lnTo>
                  <a:lnTo>
                    <a:pt x="180" y="699"/>
                  </a:lnTo>
                  <a:lnTo>
                    <a:pt x="179" y="698"/>
                  </a:lnTo>
                  <a:lnTo>
                    <a:pt x="179" y="697"/>
                  </a:lnTo>
                  <a:lnTo>
                    <a:pt x="178" y="697"/>
                  </a:lnTo>
                  <a:lnTo>
                    <a:pt x="176" y="699"/>
                  </a:lnTo>
                  <a:lnTo>
                    <a:pt x="176" y="699"/>
                  </a:lnTo>
                  <a:lnTo>
                    <a:pt x="176" y="700"/>
                  </a:lnTo>
                  <a:lnTo>
                    <a:pt x="174" y="700"/>
                  </a:lnTo>
                  <a:lnTo>
                    <a:pt x="173" y="698"/>
                  </a:lnTo>
                  <a:lnTo>
                    <a:pt x="173" y="698"/>
                  </a:lnTo>
                  <a:lnTo>
                    <a:pt x="171" y="698"/>
                  </a:lnTo>
                  <a:lnTo>
                    <a:pt x="170" y="700"/>
                  </a:lnTo>
                  <a:lnTo>
                    <a:pt x="167" y="700"/>
                  </a:lnTo>
                  <a:lnTo>
                    <a:pt x="166" y="699"/>
                  </a:lnTo>
                  <a:lnTo>
                    <a:pt x="165" y="698"/>
                  </a:lnTo>
                  <a:lnTo>
                    <a:pt x="164" y="698"/>
                  </a:lnTo>
                  <a:lnTo>
                    <a:pt x="163" y="698"/>
                  </a:lnTo>
                  <a:lnTo>
                    <a:pt x="160" y="698"/>
                  </a:lnTo>
                  <a:lnTo>
                    <a:pt x="160" y="698"/>
                  </a:lnTo>
                  <a:lnTo>
                    <a:pt x="158" y="698"/>
                  </a:lnTo>
                  <a:lnTo>
                    <a:pt x="158" y="699"/>
                  </a:lnTo>
                  <a:lnTo>
                    <a:pt x="157" y="699"/>
                  </a:lnTo>
                  <a:lnTo>
                    <a:pt x="155" y="700"/>
                  </a:lnTo>
                  <a:lnTo>
                    <a:pt x="155" y="701"/>
                  </a:lnTo>
                  <a:lnTo>
                    <a:pt x="153" y="701"/>
                  </a:lnTo>
                  <a:lnTo>
                    <a:pt x="151" y="696"/>
                  </a:lnTo>
                  <a:lnTo>
                    <a:pt x="151" y="696"/>
                  </a:lnTo>
                  <a:lnTo>
                    <a:pt x="150" y="696"/>
                  </a:lnTo>
                  <a:lnTo>
                    <a:pt x="149" y="696"/>
                  </a:lnTo>
                  <a:lnTo>
                    <a:pt x="148" y="697"/>
                  </a:lnTo>
                  <a:lnTo>
                    <a:pt x="148" y="699"/>
                  </a:lnTo>
                  <a:lnTo>
                    <a:pt x="149" y="700"/>
                  </a:lnTo>
                  <a:lnTo>
                    <a:pt x="147" y="701"/>
                  </a:lnTo>
                  <a:lnTo>
                    <a:pt x="145" y="701"/>
                  </a:lnTo>
                  <a:lnTo>
                    <a:pt x="144" y="702"/>
                  </a:lnTo>
                  <a:lnTo>
                    <a:pt x="143" y="702"/>
                  </a:lnTo>
                  <a:lnTo>
                    <a:pt x="142" y="704"/>
                  </a:lnTo>
                  <a:lnTo>
                    <a:pt x="141" y="706"/>
                  </a:lnTo>
                  <a:lnTo>
                    <a:pt x="140" y="705"/>
                  </a:lnTo>
                  <a:lnTo>
                    <a:pt x="136" y="705"/>
                  </a:lnTo>
                  <a:lnTo>
                    <a:pt x="135" y="704"/>
                  </a:lnTo>
                  <a:lnTo>
                    <a:pt x="132" y="704"/>
                  </a:lnTo>
                  <a:lnTo>
                    <a:pt x="132" y="704"/>
                  </a:lnTo>
                  <a:lnTo>
                    <a:pt x="129" y="704"/>
                  </a:lnTo>
                  <a:lnTo>
                    <a:pt x="129" y="703"/>
                  </a:lnTo>
                  <a:lnTo>
                    <a:pt x="127" y="703"/>
                  </a:lnTo>
                  <a:lnTo>
                    <a:pt x="126" y="702"/>
                  </a:lnTo>
                  <a:lnTo>
                    <a:pt x="126" y="698"/>
                  </a:lnTo>
                  <a:lnTo>
                    <a:pt x="123" y="698"/>
                  </a:lnTo>
                  <a:lnTo>
                    <a:pt x="121" y="697"/>
                  </a:lnTo>
                  <a:lnTo>
                    <a:pt x="117" y="693"/>
                  </a:lnTo>
                  <a:lnTo>
                    <a:pt x="117" y="693"/>
                  </a:lnTo>
                  <a:lnTo>
                    <a:pt x="114" y="690"/>
                  </a:lnTo>
                  <a:lnTo>
                    <a:pt x="114" y="689"/>
                  </a:lnTo>
                  <a:lnTo>
                    <a:pt x="116" y="687"/>
                  </a:lnTo>
                  <a:lnTo>
                    <a:pt x="116" y="687"/>
                  </a:lnTo>
                  <a:lnTo>
                    <a:pt x="114" y="687"/>
                  </a:lnTo>
                  <a:lnTo>
                    <a:pt x="114" y="686"/>
                  </a:lnTo>
                  <a:lnTo>
                    <a:pt x="114" y="685"/>
                  </a:lnTo>
                  <a:lnTo>
                    <a:pt x="113" y="684"/>
                  </a:lnTo>
                  <a:lnTo>
                    <a:pt x="112" y="683"/>
                  </a:lnTo>
                  <a:lnTo>
                    <a:pt x="111" y="683"/>
                  </a:lnTo>
                  <a:lnTo>
                    <a:pt x="109" y="681"/>
                  </a:lnTo>
                  <a:lnTo>
                    <a:pt x="107" y="680"/>
                  </a:lnTo>
                  <a:lnTo>
                    <a:pt x="107" y="678"/>
                  </a:lnTo>
                  <a:lnTo>
                    <a:pt x="106" y="677"/>
                  </a:lnTo>
                  <a:lnTo>
                    <a:pt x="106" y="676"/>
                  </a:lnTo>
                  <a:lnTo>
                    <a:pt x="104" y="675"/>
                  </a:lnTo>
                  <a:lnTo>
                    <a:pt x="104" y="674"/>
                  </a:lnTo>
                  <a:lnTo>
                    <a:pt x="104" y="672"/>
                  </a:lnTo>
                  <a:lnTo>
                    <a:pt x="103" y="672"/>
                  </a:lnTo>
                  <a:lnTo>
                    <a:pt x="103" y="670"/>
                  </a:lnTo>
                  <a:lnTo>
                    <a:pt x="102" y="668"/>
                  </a:lnTo>
                  <a:lnTo>
                    <a:pt x="102" y="667"/>
                  </a:lnTo>
                  <a:lnTo>
                    <a:pt x="101" y="667"/>
                  </a:lnTo>
                  <a:lnTo>
                    <a:pt x="101" y="665"/>
                  </a:lnTo>
                  <a:lnTo>
                    <a:pt x="101" y="664"/>
                  </a:lnTo>
                  <a:lnTo>
                    <a:pt x="101" y="664"/>
                  </a:lnTo>
                  <a:lnTo>
                    <a:pt x="100" y="663"/>
                  </a:lnTo>
                  <a:lnTo>
                    <a:pt x="97" y="663"/>
                  </a:lnTo>
                  <a:lnTo>
                    <a:pt x="96" y="662"/>
                  </a:lnTo>
                  <a:lnTo>
                    <a:pt x="95" y="662"/>
                  </a:lnTo>
                  <a:lnTo>
                    <a:pt x="93" y="661"/>
                  </a:lnTo>
                  <a:lnTo>
                    <a:pt x="93" y="660"/>
                  </a:lnTo>
                  <a:lnTo>
                    <a:pt x="93" y="660"/>
                  </a:lnTo>
                  <a:lnTo>
                    <a:pt x="93" y="659"/>
                  </a:lnTo>
                  <a:lnTo>
                    <a:pt x="91" y="658"/>
                  </a:lnTo>
                  <a:lnTo>
                    <a:pt x="91" y="657"/>
                  </a:lnTo>
                  <a:lnTo>
                    <a:pt x="89" y="653"/>
                  </a:lnTo>
                  <a:lnTo>
                    <a:pt x="89" y="652"/>
                  </a:lnTo>
                  <a:lnTo>
                    <a:pt x="86" y="650"/>
                  </a:lnTo>
                  <a:lnTo>
                    <a:pt x="86" y="649"/>
                  </a:lnTo>
                  <a:lnTo>
                    <a:pt x="86" y="648"/>
                  </a:lnTo>
                  <a:lnTo>
                    <a:pt x="86" y="645"/>
                  </a:lnTo>
                  <a:lnTo>
                    <a:pt x="85" y="644"/>
                  </a:lnTo>
                  <a:lnTo>
                    <a:pt x="85" y="639"/>
                  </a:lnTo>
                  <a:lnTo>
                    <a:pt x="86" y="638"/>
                  </a:lnTo>
                  <a:lnTo>
                    <a:pt x="86" y="635"/>
                  </a:lnTo>
                  <a:lnTo>
                    <a:pt x="87" y="633"/>
                  </a:lnTo>
                  <a:lnTo>
                    <a:pt x="87" y="631"/>
                  </a:lnTo>
                  <a:lnTo>
                    <a:pt x="88" y="630"/>
                  </a:lnTo>
                  <a:lnTo>
                    <a:pt x="88" y="629"/>
                  </a:lnTo>
                  <a:lnTo>
                    <a:pt x="87" y="628"/>
                  </a:lnTo>
                  <a:lnTo>
                    <a:pt x="86" y="628"/>
                  </a:lnTo>
                  <a:lnTo>
                    <a:pt x="85" y="626"/>
                  </a:lnTo>
                  <a:lnTo>
                    <a:pt x="84" y="626"/>
                  </a:lnTo>
                  <a:lnTo>
                    <a:pt x="83" y="624"/>
                  </a:lnTo>
                  <a:lnTo>
                    <a:pt x="79" y="623"/>
                  </a:lnTo>
                  <a:lnTo>
                    <a:pt x="79" y="621"/>
                  </a:lnTo>
                  <a:lnTo>
                    <a:pt x="78" y="619"/>
                  </a:lnTo>
                  <a:lnTo>
                    <a:pt x="78" y="618"/>
                  </a:lnTo>
                  <a:lnTo>
                    <a:pt x="77" y="617"/>
                  </a:lnTo>
                  <a:lnTo>
                    <a:pt x="78" y="614"/>
                  </a:lnTo>
                  <a:lnTo>
                    <a:pt x="78" y="613"/>
                  </a:lnTo>
                  <a:lnTo>
                    <a:pt x="79" y="613"/>
                  </a:lnTo>
                  <a:lnTo>
                    <a:pt x="78" y="612"/>
                  </a:lnTo>
                  <a:lnTo>
                    <a:pt x="77" y="611"/>
                  </a:lnTo>
                  <a:lnTo>
                    <a:pt x="76" y="609"/>
                  </a:lnTo>
                  <a:lnTo>
                    <a:pt x="73" y="607"/>
                  </a:lnTo>
                  <a:lnTo>
                    <a:pt x="72" y="606"/>
                  </a:lnTo>
                  <a:lnTo>
                    <a:pt x="69" y="606"/>
                  </a:lnTo>
                  <a:lnTo>
                    <a:pt x="69" y="606"/>
                  </a:lnTo>
                  <a:lnTo>
                    <a:pt x="69" y="605"/>
                  </a:lnTo>
                  <a:lnTo>
                    <a:pt x="66" y="601"/>
                  </a:lnTo>
                  <a:lnTo>
                    <a:pt x="66" y="600"/>
                  </a:lnTo>
                  <a:lnTo>
                    <a:pt x="65" y="600"/>
                  </a:lnTo>
                  <a:lnTo>
                    <a:pt x="67" y="599"/>
                  </a:lnTo>
                  <a:lnTo>
                    <a:pt x="67" y="598"/>
                  </a:lnTo>
                  <a:lnTo>
                    <a:pt x="68" y="598"/>
                  </a:lnTo>
                  <a:lnTo>
                    <a:pt x="68" y="597"/>
                  </a:lnTo>
                  <a:lnTo>
                    <a:pt x="68" y="596"/>
                  </a:lnTo>
                  <a:lnTo>
                    <a:pt x="68" y="595"/>
                  </a:lnTo>
                  <a:lnTo>
                    <a:pt x="68" y="595"/>
                  </a:lnTo>
                  <a:lnTo>
                    <a:pt x="67" y="593"/>
                  </a:lnTo>
                  <a:lnTo>
                    <a:pt x="65" y="590"/>
                  </a:lnTo>
                  <a:lnTo>
                    <a:pt x="64" y="590"/>
                  </a:lnTo>
                  <a:lnTo>
                    <a:pt x="64" y="590"/>
                  </a:lnTo>
                  <a:lnTo>
                    <a:pt x="62" y="590"/>
                  </a:lnTo>
                  <a:lnTo>
                    <a:pt x="62" y="589"/>
                  </a:lnTo>
                  <a:lnTo>
                    <a:pt x="60" y="589"/>
                  </a:lnTo>
                  <a:lnTo>
                    <a:pt x="60" y="589"/>
                  </a:lnTo>
                  <a:lnTo>
                    <a:pt x="59" y="589"/>
                  </a:lnTo>
                  <a:lnTo>
                    <a:pt x="57" y="587"/>
                  </a:lnTo>
                  <a:lnTo>
                    <a:pt x="56" y="587"/>
                  </a:lnTo>
                  <a:lnTo>
                    <a:pt x="54" y="586"/>
                  </a:lnTo>
                  <a:lnTo>
                    <a:pt x="54" y="584"/>
                  </a:lnTo>
                  <a:lnTo>
                    <a:pt x="53" y="583"/>
                  </a:lnTo>
                  <a:lnTo>
                    <a:pt x="53" y="582"/>
                  </a:lnTo>
                  <a:lnTo>
                    <a:pt x="54" y="581"/>
                  </a:lnTo>
                  <a:lnTo>
                    <a:pt x="55" y="581"/>
                  </a:lnTo>
                  <a:lnTo>
                    <a:pt x="55" y="582"/>
                  </a:lnTo>
                  <a:lnTo>
                    <a:pt x="56" y="580"/>
                  </a:lnTo>
                  <a:lnTo>
                    <a:pt x="56" y="580"/>
                  </a:lnTo>
                  <a:lnTo>
                    <a:pt x="57" y="580"/>
                  </a:lnTo>
                  <a:lnTo>
                    <a:pt x="59" y="580"/>
                  </a:lnTo>
                  <a:lnTo>
                    <a:pt x="59" y="580"/>
                  </a:lnTo>
                  <a:lnTo>
                    <a:pt x="60" y="583"/>
                  </a:lnTo>
                  <a:lnTo>
                    <a:pt x="59" y="583"/>
                  </a:lnTo>
                  <a:lnTo>
                    <a:pt x="59" y="584"/>
                  </a:lnTo>
                  <a:lnTo>
                    <a:pt x="60" y="583"/>
                  </a:lnTo>
                  <a:lnTo>
                    <a:pt x="60" y="581"/>
                  </a:lnTo>
                  <a:lnTo>
                    <a:pt x="62" y="580"/>
                  </a:lnTo>
                  <a:lnTo>
                    <a:pt x="63" y="580"/>
                  </a:lnTo>
                  <a:lnTo>
                    <a:pt x="65" y="578"/>
                  </a:lnTo>
                  <a:lnTo>
                    <a:pt x="69" y="577"/>
                  </a:lnTo>
                  <a:lnTo>
                    <a:pt x="70" y="576"/>
                  </a:lnTo>
                  <a:lnTo>
                    <a:pt x="71" y="575"/>
                  </a:lnTo>
                  <a:lnTo>
                    <a:pt x="71" y="575"/>
                  </a:lnTo>
                  <a:lnTo>
                    <a:pt x="74" y="572"/>
                  </a:lnTo>
                  <a:lnTo>
                    <a:pt x="75" y="572"/>
                  </a:lnTo>
                  <a:lnTo>
                    <a:pt x="76" y="572"/>
                  </a:lnTo>
                  <a:lnTo>
                    <a:pt x="77" y="572"/>
                  </a:lnTo>
                  <a:lnTo>
                    <a:pt x="78" y="571"/>
                  </a:lnTo>
                  <a:lnTo>
                    <a:pt x="79" y="571"/>
                  </a:lnTo>
                  <a:lnTo>
                    <a:pt x="80" y="570"/>
                  </a:lnTo>
                  <a:lnTo>
                    <a:pt x="85" y="570"/>
                  </a:lnTo>
                  <a:lnTo>
                    <a:pt x="86" y="570"/>
                  </a:lnTo>
                  <a:lnTo>
                    <a:pt x="87" y="569"/>
                  </a:lnTo>
                  <a:lnTo>
                    <a:pt x="92" y="568"/>
                  </a:lnTo>
                  <a:lnTo>
                    <a:pt x="93" y="567"/>
                  </a:lnTo>
                  <a:lnTo>
                    <a:pt x="94" y="567"/>
                  </a:lnTo>
                  <a:lnTo>
                    <a:pt x="96" y="566"/>
                  </a:lnTo>
                  <a:lnTo>
                    <a:pt x="99" y="565"/>
                  </a:lnTo>
                  <a:lnTo>
                    <a:pt x="101" y="564"/>
                  </a:lnTo>
                  <a:lnTo>
                    <a:pt x="105" y="563"/>
                  </a:lnTo>
                  <a:lnTo>
                    <a:pt x="107" y="564"/>
                  </a:lnTo>
                  <a:lnTo>
                    <a:pt x="109" y="566"/>
                  </a:lnTo>
                  <a:close/>
                  <a:moveTo>
                    <a:pt x="56" y="565"/>
                  </a:moveTo>
                  <a:lnTo>
                    <a:pt x="56" y="565"/>
                  </a:lnTo>
                  <a:lnTo>
                    <a:pt x="55" y="565"/>
                  </a:lnTo>
                  <a:lnTo>
                    <a:pt x="53" y="564"/>
                  </a:lnTo>
                  <a:lnTo>
                    <a:pt x="54" y="563"/>
                  </a:lnTo>
                  <a:lnTo>
                    <a:pt x="55" y="563"/>
                  </a:lnTo>
                  <a:lnTo>
                    <a:pt x="56" y="564"/>
                  </a:lnTo>
                  <a:lnTo>
                    <a:pt x="56" y="565"/>
                  </a:lnTo>
                  <a:close/>
                  <a:moveTo>
                    <a:pt x="359" y="561"/>
                  </a:moveTo>
                  <a:lnTo>
                    <a:pt x="360" y="562"/>
                  </a:lnTo>
                  <a:lnTo>
                    <a:pt x="361" y="562"/>
                  </a:lnTo>
                  <a:lnTo>
                    <a:pt x="363" y="564"/>
                  </a:lnTo>
                  <a:lnTo>
                    <a:pt x="364" y="565"/>
                  </a:lnTo>
                  <a:lnTo>
                    <a:pt x="365" y="565"/>
                  </a:lnTo>
                  <a:lnTo>
                    <a:pt x="365" y="566"/>
                  </a:lnTo>
                  <a:lnTo>
                    <a:pt x="366" y="566"/>
                  </a:lnTo>
                  <a:lnTo>
                    <a:pt x="366" y="567"/>
                  </a:lnTo>
                  <a:lnTo>
                    <a:pt x="367" y="567"/>
                  </a:lnTo>
                  <a:lnTo>
                    <a:pt x="368" y="569"/>
                  </a:lnTo>
                  <a:lnTo>
                    <a:pt x="369" y="572"/>
                  </a:lnTo>
                  <a:lnTo>
                    <a:pt x="369" y="572"/>
                  </a:lnTo>
                  <a:lnTo>
                    <a:pt x="369" y="573"/>
                  </a:lnTo>
                  <a:lnTo>
                    <a:pt x="369" y="573"/>
                  </a:lnTo>
                  <a:lnTo>
                    <a:pt x="368" y="572"/>
                  </a:lnTo>
                  <a:lnTo>
                    <a:pt x="367" y="571"/>
                  </a:lnTo>
                  <a:lnTo>
                    <a:pt x="363" y="567"/>
                  </a:lnTo>
                  <a:lnTo>
                    <a:pt x="363" y="568"/>
                  </a:lnTo>
                  <a:lnTo>
                    <a:pt x="362" y="567"/>
                  </a:lnTo>
                  <a:lnTo>
                    <a:pt x="358" y="563"/>
                  </a:lnTo>
                  <a:lnTo>
                    <a:pt x="358" y="561"/>
                  </a:lnTo>
                  <a:lnTo>
                    <a:pt x="359" y="561"/>
                  </a:lnTo>
                  <a:close/>
                  <a:moveTo>
                    <a:pt x="308" y="554"/>
                  </a:moveTo>
                  <a:lnTo>
                    <a:pt x="307" y="555"/>
                  </a:lnTo>
                  <a:lnTo>
                    <a:pt x="307" y="554"/>
                  </a:lnTo>
                  <a:lnTo>
                    <a:pt x="307" y="553"/>
                  </a:lnTo>
                  <a:lnTo>
                    <a:pt x="307" y="553"/>
                  </a:lnTo>
                  <a:lnTo>
                    <a:pt x="307" y="553"/>
                  </a:lnTo>
                  <a:lnTo>
                    <a:pt x="308" y="553"/>
                  </a:lnTo>
                  <a:lnTo>
                    <a:pt x="308" y="554"/>
                  </a:lnTo>
                  <a:close/>
                  <a:moveTo>
                    <a:pt x="280" y="555"/>
                  </a:moveTo>
                  <a:lnTo>
                    <a:pt x="279" y="556"/>
                  </a:lnTo>
                  <a:lnTo>
                    <a:pt x="279" y="558"/>
                  </a:lnTo>
                  <a:lnTo>
                    <a:pt x="280" y="559"/>
                  </a:lnTo>
                  <a:lnTo>
                    <a:pt x="279" y="559"/>
                  </a:lnTo>
                  <a:lnTo>
                    <a:pt x="279" y="560"/>
                  </a:lnTo>
                  <a:lnTo>
                    <a:pt x="281" y="561"/>
                  </a:lnTo>
                  <a:lnTo>
                    <a:pt x="284" y="561"/>
                  </a:lnTo>
                  <a:lnTo>
                    <a:pt x="284" y="561"/>
                  </a:lnTo>
                  <a:lnTo>
                    <a:pt x="284" y="562"/>
                  </a:lnTo>
                  <a:lnTo>
                    <a:pt x="285" y="563"/>
                  </a:lnTo>
                  <a:lnTo>
                    <a:pt x="285" y="564"/>
                  </a:lnTo>
                  <a:lnTo>
                    <a:pt x="286" y="565"/>
                  </a:lnTo>
                  <a:lnTo>
                    <a:pt x="286" y="566"/>
                  </a:lnTo>
                  <a:lnTo>
                    <a:pt x="284" y="565"/>
                  </a:lnTo>
                  <a:lnTo>
                    <a:pt x="284" y="566"/>
                  </a:lnTo>
                  <a:lnTo>
                    <a:pt x="282" y="565"/>
                  </a:lnTo>
                  <a:lnTo>
                    <a:pt x="281" y="565"/>
                  </a:lnTo>
                  <a:lnTo>
                    <a:pt x="282" y="566"/>
                  </a:lnTo>
                  <a:lnTo>
                    <a:pt x="283" y="567"/>
                  </a:lnTo>
                  <a:lnTo>
                    <a:pt x="284" y="567"/>
                  </a:lnTo>
                  <a:lnTo>
                    <a:pt x="285" y="568"/>
                  </a:lnTo>
                  <a:lnTo>
                    <a:pt x="284" y="569"/>
                  </a:lnTo>
                  <a:lnTo>
                    <a:pt x="283" y="568"/>
                  </a:lnTo>
                  <a:lnTo>
                    <a:pt x="283" y="569"/>
                  </a:lnTo>
                  <a:lnTo>
                    <a:pt x="284" y="569"/>
                  </a:lnTo>
                  <a:lnTo>
                    <a:pt x="286" y="569"/>
                  </a:lnTo>
                  <a:lnTo>
                    <a:pt x="286" y="569"/>
                  </a:lnTo>
                  <a:lnTo>
                    <a:pt x="287" y="568"/>
                  </a:lnTo>
                  <a:lnTo>
                    <a:pt x="288" y="569"/>
                  </a:lnTo>
                  <a:lnTo>
                    <a:pt x="288" y="570"/>
                  </a:lnTo>
                  <a:lnTo>
                    <a:pt x="289" y="570"/>
                  </a:lnTo>
                  <a:lnTo>
                    <a:pt x="289" y="571"/>
                  </a:lnTo>
                  <a:lnTo>
                    <a:pt x="289" y="573"/>
                  </a:lnTo>
                  <a:lnTo>
                    <a:pt x="289" y="574"/>
                  </a:lnTo>
                  <a:lnTo>
                    <a:pt x="290" y="574"/>
                  </a:lnTo>
                  <a:lnTo>
                    <a:pt x="290" y="570"/>
                  </a:lnTo>
                  <a:lnTo>
                    <a:pt x="292" y="570"/>
                  </a:lnTo>
                  <a:lnTo>
                    <a:pt x="293" y="571"/>
                  </a:lnTo>
                  <a:lnTo>
                    <a:pt x="294" y="573"/>
                  </a:lnTo>
                  <a:lnTo>
                    <a:pt x="294" y="575"/>
                  </a:lnTo>
                  <a:lnTo>
                    <a:pt x="293" y="576"/>
                  </a:lnTo>
                  <a:lnTo>
                    <a:pt x="293" y="578"/>
                  </a:lnTo>
                  <a:lnTo>
                    <a:pt x="292" y="578"/>
                  </a:lnTo>
                  <a:lnTo>
                    <a:pt x="292" y="578"/>
                  </a:lnTo>
                  <a:lnTo>
                    <a:pt x="291" y="580"/>
                  </a:lnTo>
                  <a:lnTo>
                    <a:pt x="292" y="580"/>
                  </a:lnTo>
                  <a:lnTo>
                    <a:pt x="294" y="578"/>
                  </a:lnTo>
                  <a:lnTo>
                    <a:pt x="295" y="579"/>
                  </a:lnTo>
                  <a:lnTo>
                    <a:pt x="294" y="580"/>
                  </a:lnTo>
                  <a:lnTo>
                    <a:pt x="295" y="580"/>
                  </a:lnTo>
                  <a:lnTo>
                    <a:pt x="293" y="582"/>
                  </a:lnTo>
                  <a:lnTo>
                    <a:pt x="293" y="583"/>
                  </a:lnTo>
                  <a:lnTo>
                    <a:pt x="294" y="584"/>
                  </a:lnTo>
                  <a:lnTo>
                    <a:pt x="295" y="583"/>
                  </a:lnTo>
                  <a:lnTo>
                    <a:pt x="296" y="583"/>
                  </a:lnTo>
                  <a:lnTo>
                    <a:pt x="298" y="581"/>
                  </a:lnTo>
                  <a:lnTo>
                    <a:pt x="297" y="581"/>
                  </a:lnTo>
                  <a:lnTo>
                    <a:pt x="297" y="580"/>
                  </a:lnTo>
                  <a:lnTo>
                    <a:pt x="298" y="580"/>
                  </a:lnTo>
                  <a:lnTo>
                    <a:pt x="298" y="579"/>
                  </a:lnTo>
                  <a:lnTo>
                    <a:pt x="297" y="579"/>
                  </a:lnTo>
                  <a:lnTo>
                    <a:pt x="297" y="577"/>
                  </a:lnTo>
                  <a:lnTo>
                    <a:pt x="298" y="577"/>
                  </a:lnTo>
                  <a:lnTo>
                    <a:pt x="299" y="577"/>
                  </a:lnTo>
                  <a:lnTo>
                    <a:pt x="300" y="577"/>
                  </a:lnTo>
                  <a:lnTo>
                    <a:pt x="301" y="577"/>
                  </a:lnTo>
                  <a:lnTo>
                    <a:pt x="302" y="576"/>
                  </a:lnTo>
                  <a:lnTo>
                    <a:pt x="303" y="576"/>
                  </a:lnTo>
                  <a:lnTo>
                    <a:pt x="304" y="575"/>
                  </a:lnTo>
                  <a:lnTo>
                    <a:pt x="306" y="575"/>
                  </a:lnTo>
                  <a:lnTo>
                    <a:pt x="306" y="575"/>
                  </a:lnTo>
                  <a:lnTo>
                    <a:pt x="308" y="575"/>
                  </a:lnTo>
                  <a:lnTo>
                    <a:pt x="310" y="576"/>
                  </a:lnTo>
                  <a:lnTo>
                    <a:pt x="310" y="579"/>
                  </a:lnTo>
                  <a:lnTo>
                    <a:pt x="307" y="580"/>
                  </a:lnTo>
                  <a:lnTo>
                    <a:pt x="307" y="582"/>
                  </a:lnTo>
                  <a:lnTo>
                    <a:pt x="306" y="583"/>
                  </a:lnTo>
                  <a:lnTo>
                    <a:pt x="302" y="583"/>
                  </a:lnTo>
                  <a:lnTo>
                    <a:pt x="302" y="584"/>
                  </a:lnTo>
                  <a:lnTo>
                    <a:pt x="301" y="586"/>
                  </a:lnTo>
                  <a:lnTo>
                    <a:pt x="301" y="588"/>
                  </a:lnTo>
                  <a:lnTo>
                    <a:pt x="301" y="588"/>
                  </a:lnTo>
                  <a:lnTo>
                    <a:pt x="302" y="587"/>
                  </a:lnTo>
                  <a:lnTo>
                    <a:pt x="304" y="587"/>
                  </a:lnTo>
                  <a:lnTo>
                    <a:pt x="304" y="587"/>
                  </a:lnTo>
                  <a:lnTo>
                    <a:pt x="306" y="587"/>
                  </a:lnTo>
                  <a:lnTo>
                    <a:pt x="308" y="589"/>
                  </a:lnTo>
                  <a:lnTo>
                    <a:pt x="309" y="589"/>
                  </a:lnTo>
                  <a:lnTo>
                    <a:pt x="311" y="591"/>
                  </a:lnTo>
                  <a:lnTo>
                    <a:pt x="311" y="592"/>
                  </a:lnTo>
                  <a:lnTo>
                    <a:pt x="310" y="594"/>
                  </a:lnTo>
                  <a:lnTo>
                    <a:pt x="311" y="595"/>
                  </a:lnTo>
                  <a:lnTo>
                    <a:pt x="312" y="595"/>
                  </a:lnTo>
                  <a:lnTo>
                    <a:pt x="313" y="596"/>
                  </a:lnTo>
                  <a:lnTo>
                    <a:pt x="314" y="595"/>
                  </a:lnTo>
                  <a:lnTo>
                    <a:pt x="315" y="596"/>
                  </a:lnTo>
                  <a:lnTo>
                    <a:pt x="316" y="598"/>
                  </a:lnTo>
                  <a:lnTo>
                    <a:pt x="317" y="598"/>
                  </a:lnTo>
                  <a:lnTo>
                    <a:pt x="318" y="598"/>
                  </a:lnTo>
                  <a:lnTo>
                    <a:pt x="319" y="599"/>
                  </a:lnTo>
                  <a:lnTo>
                    <a:pt x="319" y="600"/>
                  </a:lnTo>
                  <a:lnTo>
                    <a:pt x="320" y="601"/>
                  </a:lnTo>
                  <a:lnTo>
                    <a:pt x="321" y="600"/>
                  </a:lnTo>
                  <a:lnTo>
                    <a:pt x="322" y="601"/>
                  </a:lnTo>
                  <a:lnTo>
                    <a:pt x="322" y="602"/>
                  </a:lnTo>
                  <a:lnTo>
                    <a:pt x="322" y="603"/>
                  </a:lnTo>
                  <a:lnTo>
                    <a:pt x="320" y="603"/>
                  </a:lnTo>
                  <a:lnTo>
                    <a:pt x="318" y="605"/>
                  </a:lnTo>
                  <a:lnTo>
                    <a:pt x="317" y="608"/>
                  </a:lnTo>
                  <a:lnTo>
                    <a:pt x="314" y="609"/>
                  </a:lnTo>
                  <a:lnTo>
                    <a:pt x="314" y="611"/>
                  </a:lnTo>
                  <a:lnTo>
                    <a:pt x="315" y="613"/>
                  </a:lnTo>
                  <a:lnTo>
                    <a:pt x="316" y="614"/>
                  </a:lnTo>
                  <a:lnTo>
                    <a:pt x="316" y="615"/>
                  </a:lnTo>
                  <a:lnTo>
                    <a:pt x="313" y="615"/>
                  </a:lnTo>
                  <a:lnTo>
                    <a:pt x="312" y="616"/>
                  </a:lnTo>
                  <a:lnTo>
                    <a:pt x="312" y="619"/>
                  </a:lnTo>
                  <a:lnTo>
                    <a:pt x="315" y="618"/>
                  </a:lnTo>
                  <a:lnTo>
                    <a:pt x="316" y="619"/>
                  </a:lnTo>
                  <a:lnTo>
                    <a:pt x="316" y="620"/>
                  </a:lnTo>
                  <a:lnTo>
                    <a:pt x="315" y="621"/>
                  </a:lnTo>
                  <a:lnTo>
                    <a:pt x="315" y="621"/>
                  </a:lnTo>
                  <a:lnTo>
                    <a:pt x="314" y="621"/>
                  </a:lnTo>
                  <a:lnTo>
                    <a:pt x="314" y="622"/>
                  </a:lnTo>
                  <a:lnTo>
                    <a:pt x="315" y="622"/>
                  </a:lnTo>
                  <a:lnTo>
                    <a:pt x="316" y="623"/>
                  </a:lnTo>
                  <a:lnTo>
                    <a:pt x="316" y="625"/>
                  </a:lnTo>
                  <a:lnTo>
                    <a:pt x="316" y="625"/>
                  </a:lnTo>
                  <a:lnTo>
                    <a:pt x="316" y="626"/>
                  </a:lnTo>
                  <a:lnTo>
                    <a:pt x="316" y="627"/>
                  </a:lnTo>
                  <a:lnTo>
                    <a:pt x="320" y="627"/>
                  </a:lnTo>
                  <a:lnTo>
                    <a:pt x="320" y="626"/>
                  </a:lnTo>
                  <a:lnTo>
                    <a:pt x="319" y="624"/>
                  </a:lnTo>
                  <a:lnTo>
                    <a:pt x="319" y="622"/>
                  </a:lnTo>
                  <a:lnTo>
                    <a:pt x="319" y="622"/>
                  </a:lnTo>
                  <a:lnTo>
                    <a:pt x="323" y="622"/>
                  </a:lnTo>
                  <a:lnTo>
                    <a:pt x="323" y="621"/>
                  </a:lnTo>
                  <a:lnTo>
                    <a:pt x="324" y="621"/>
                  </a:lnTo>
                  <a:lnTo>
                    <a:pt x="324" y="623"/>
                  </a:lnTo>
                  <a:lnTo>
                    <a:pt x="327" y="625"/>
                  </a:lnTo>
                  <a:lnTo>
                    <a:pt x="328" y="625"/>
                  </a:lnTo>
                  <a:lnTo>
                    <a:pt x="330" y="624"/>
                  </a:lnTo>
                  <a:lnTo>
                    <a:pt x="330" y="624"/>
                  </a:lnTo>
                  <a:lnTo>
                    <a:pt x="331" y="623"/>
                  </a:lnTo>
                  <a:lnTo>
                    <a:pt x="332" y="623"/>
                  </a:lnTo>
                  <a:lnTo>
                    <a:pt x="334" y="624"/>
                  </a:lnTo>
                  <a:lnTo>
                    <a:pt x="334" y="626"/>
                  </a:lnTo>
                  <a:lnTo>
                    <a:pt x="333" y="626"/>
                  </a:lnTo>
                  <a:lnTo>
                    <a:pt x="334" y="628"/>
                  </a:lnTo>
                  <a:lnTo>
                    <a:pt x="335" y="628"/>
                  </a:lnTo>
                  <a:lnTo>
                    <a:pt x="337" y="627"/>
                  </a:lnTo>
                  <a:lnTo>
                    <a:pt x="337" y="625"/>
                  </a:lnTo>
                  <a:lnTo>
                    <a:pt x="338" y="624"/>
                  </a:lnTo>
                  <a:lnTo>
                    <a:pt x="340" y="625"/>
                  </a:lnTo>
                  <a:lnTo>
                    <a:pt x="342" y="623"/>
                  </a:lnTo>
                  <a:lnTo>
                    <a:pt x="343" y="623"/>
                  </a:lnTo>
                  <a:lnTo>
                    <a:pt x="344" y="625"/>
                  </a:lnTo>
                  <a:lnTo>
                    <a:pt x="344" y="626"/>
                  </a:lnTo>
                  <a:lnTo>
                    <a:pt x="344" y="625"/>
                  </a:lnTo>
                  <a:lnTo>
                    <a:pt x="345" y="625"/>
                  </a:lnTo>
                  <a:lnTo>
                    <a:pt x="346" y="626"/>
                  </a:lnTo>
                  <a:lnTo>
                    <a:pt x="347" y="627"/>
                  </a:lnTo>
                  <a:lnTo>
                    <a:pt x="347" y="628"/>
                  </a:lnTo>
                  <a:lnTo>
                    <a:pt x="346" y="629"/>
                  </a:lnTo>
                  <a:lnTo>
                    <a:pt x="344" y="629"/>
                  </a:lnTo>
                  <a:lnTo>
                    <a:pt x="343" y="631"/>
                  </a:lnTo>
                  <a:lnTo>
                    <a:pt x="342" y="631"/>
                  </a:lnTo>
                  <a:lnTo>
                    <a:pt x="341" y="631"/>
                  </a:lnTo>
                  <a:lnTo>
                    <a:pt x="339" y="632"/>
                  </a:lnTo>
                  <a:lnTo>
                    <a:pt x="339" y="633"/>
                  </a:lnTo>
                  <a:lnTo>
                    <a:pt x="339" y="634"/>
                  </a:lnTo>
                  <a:lnTo>
                    <a:pt x="339" y="636"/>
                  </a:lnTo>
                  <a:lnTo>
                    <a:pt x="338" y="638"/>
                  </a:lnTo>
                  <a:lnTo>
                    <a:pt x="337" y="638"/>
                  </a:lnTo>
                  <a:lnTo>
                    <a:pt x="336" y="638"/>
                  </a:lnTo>
                  <a:lnTo>
                    <a:pt x="336" y="639"/>
                  </a:lnTo>
                  <a:lnTo>
                    <a:pt x="336" y="640"/>
                  </a:lnTo>
                  <a:lnTo>
                    <a:pt x="336" y="640"/>
                  </a:lnTo>
                  <a:lnTo>
                    <a:pt x="336" y="641"/>
                  </a:lnTo>
                  <a:lnTo>
                    <a:pt x="338" y="640"/>
                  </a:lnTo>
                  <a:lnTo>
                    <a:pt x="339" y="641"/>
                  </a:lnTo>
                  <a:lnTo>
                    <a:pt x="341" y="641"/>
                  </a:lnTo>
                  <a:lnTo>
                    <a:pt x="341" y="642"/>
                  </a:lnTo>
                  <a:lnTo>
                    <a:pt x="341" y="642"/>
                  </a:lnTo>
                  <a:lnTo>
                    <a:pt x="341" y="643"/>
                  </a:lnTo>
                  <a:lnTo>
                    <a:pt x="338" y="644"/>
                  </a:lnTo>
                  <a:lnTo>
                    <a:pt x="338" y="644"/>
                  </a:lnTo>
                  <a:lnTo>
                    <a:pt x="339" y="645"/>
                  </a:lnTo>
                  <a:lnTo>
                    <a:pt x="340" y="646"/>
                  </a:lnTo>
                  <a:lnTo>
                    <a:pt x="338" y="647"/>
                  </a:lnTo>
                  <a:lnTo>
                    <a:pt x="339" y="649"/>
                  </a:lnTo>
                  <a:lnTo>
                    <a:pt x="338" y="651"/>
                  </a:lnTo>
                  <a:lnTo>
                    <a:pt x="339" y="652"/>
                  </a:lnTo>
                  <a:lnTo>
                    <a:pt x="339" y="651"/>
                  </a:lnTo>
                  <a:lnTo>
                    <a:pt x="340" y="652"/>
                  </a:lnTo>
                  <a:lnTo>
                    <a:pt x="340" y="652"/>
                  </a:lnTo>
                  <a:lnTo>
                    <a:pt x="339" y="653"/>
                  </a:lnTo>
                  <a:lnTo>
                    <a:pt x="339" y="654"/>
                  </a:lnTo>
                  <a:lnTo>
                    <a:pt x="340" y="654"/>
                  </a:lnTo>
                  <a:lnTo>
                    <a:pt x="341" y="655"/>
                  </a:lnTo>
                  <a:lnTo>
                    <a:pt x="340" y="657"/>
                  </a:lnTo>
                  <a:lnTo>
                    <a:pt x="341" y="657"/>
                  </a:lnTo>
                  <a:lnTo>
                    <a:pt x="339" y="660"/>
                  </a:lnTo>
                  <a:lnTo>
                    <a:pt x="338" y="661"/>
                  </a:lnTo>
                  <a:lnTo>
                    <a:pt x="338" y="661"/>
                  </a:lnTo>
                  <a:lnTo>
                    <a:pt x="337" y="663"/>
                  </a:lnTo>
                  <a:lnTo>
                    <a:pt x="337" y="663"/>
                  </a:lnTo>
                  <a:lnTo>
                    <a:pt x="336" y="664"/>
                  </a:lnTo>
                  <a:lnTo>
                    <a:pt x="335" y="665"/>
                  </a:lnTo>
                  <a:lnTo>
                    <a:pt x="334" y="665"/>
                  </a:lnTo>
                  <a:lnTo>
                    <a:pt x="332" y="667"/>
                  </a:lnTo>
                  <a:lnTo>
                    <a:pt x="332" y="667"/>
                  </a:lnTo>
                  <a:lnTo>
                    <a:pt x="331" y="666"/>
                  </a:lnTo>
                  <a:lnTo>
                    <a:pt x="330" y="667"/>
                  </a:lnTo>
                  <a:lnTo>
                    <a:pt x="329" y="667"/>
                  </a:lnTo>
                  <a:lnTo>
                    <a:pt x="328" y="666"/>
                  </a:lnTo>
                  <a:lnTo>
                    <a:pt x="329" y="665"/>
                  </a:lnTo>
                  <a:lnTo>
                    <a:pt x="328" y="664"/>
                  </a:lnTo>
                  <a:lnTo>
                    <a:pt x="327" y="663"/>
                  </a:lnTo>
                  <a:lnTo>
                    <a:pt x="326" y="664"/>
                  </a:lnTo>
                  <a:lnTo>
                    <a:pt x="325" y="664"/>
                  </a:lnTo>
                  <a:lnTo>
                    <a:pt x="325" y="664"/>
                  </a:lnTo>
                  <a:lnTo>
                    <a:pt x="324" y="664"/>
                  </a:lnTo>
                  <a:lnTo>
                    <a:pt x="323" y="663"/>
                  </a:lnTo>
                  <a:lnTo>
                    <a:pt x="324" y="661"/>
                  </a:lnTo>
                  <a:lnTo>
                    <a:pt x="323" y="661"/>
                  </a:lnTo>
                  <a:lnTo>
                    <a:pt x="322" y="661"/>
                  </a:lnTo>
                  <a:lnTo>
                    <a:pt x="321" y="660"/>
                  </a:lnTo>
                  <a:lnTo>
                    <a:pt x="320" y="660"/>
                  </a:lnTo>
                  <a:lnTo>
                    <a:pt x="320" y="661"/>
                  </a:lnTo>
                  <a:lnTo>
                    <a:pt x="319" y="662"/>
                  </a:lnTo>
                  <a:lnTo>
                    <a:pt x="317" y="660"/>
                  </a:lnTo>
                  <a:lnTo>
                    <a:pt x="316" y="660"/>
                  </a:lnTo>
                  <a:lnTo>
                    <a:pt x="316" y="660"/>
                  </a:lnTo>
                  <a:lnTo>
                    <a:pt x="315" y="659"/>
                  </a:lnTo>
                  <a:lnTo>
                    <a:pt x="315" y="657"/>
                  </a:lnTo>
                  <a:lnTo>
                    <a:pt x="314" y="657"/>
                  </a:lnTo>
                  <a:lnTo>
                    <a:pt x="313" y="656"/>
                  </a:lnTo>
                  <a:lnTo>
                    <a:pt x="315" y="654"/>
                  </a:lnTo>
                  <a:lnTo>
                    <a:pt x="315" y="653"/>
                  </a:lnTo>
                  <a:lnTo>
                    <a:pt x="314" y="652"/>
                  </a:lnTo>
                  <a:lnTo>
                    <a:pt x="313" y="653"/>
                  </a:lnTo>
                  <a:lnTo>
                    <a:pt x="313" y="653"/>
                  </a:lnTo>
                  <a:lnTo>
                    <a:pt x="312" y="651"/>
                  </a:lnTo>
                  <a:lnTo>
                    <a:pt x="313" y="650"/>
                  </a:lnTo>
                  <a:lnTo>
                    <a:pt x="314" y="650"/>
                  </a:lnTo>
                  <a:lnTo>
                    <a:pt x="314" y="650"/>
                  </a:lnTo>
                  <a:lnTo>
                    <a:pt x="315" y="650"/>
                  </a:lnTo>
                  <a:lnTo>
                    <a:pt x="315" y="650"/>
                  </a:lnTo>
                  <a:lnTo>
                    <a:pt x="318" y="652"/>
                  </a:lnTo>
                  <a:lnTo>
                    <a:pt x="321" y="650"/>
                  </a:lnTo>
                  <a:lnTo>
                    <a:pt x="321" y="649"/>
                  </a:lnTo>
                  <a:lnTo>
                    <a:pt x="321" y="649"/>
                  </a:lnTo>
                  <a:lnTo>
                    <a:pt x="322" y="647"/>
                  </a:lnTo>
                  <a:lnTo>
                    <a:pt x="322" y="646"/>
                  </a:lnTo>
                  <a:lnTo>
                    <a:pt x="319" y="646"/>
                  </a:lnTo>
                  <a:lnTo>
                    <a:pt x="318" y="646"/>
                  </a:lnTo>
                  <a:lnTo>
                    <a:pt x="317" y="646"/>
                  </a:lnTo>
                  <a:lnTo>
                    <a:pt x="315" y="645"/>
                  </a:lnTo>
                  <a:lnTo>
                    <a:pt x="313" y="645"/>
                  </a:lnTo>
                  <a:lnTo>
                    <a:pt x="311" y="646"/>
                  </a:lnTo>
                  <a:lnTo>
                    <a:pt x="308" y="646"/>
                  </a:lnTo>
                  <a:lnTo>
                    <a:pt x="308" y="645"/>
                  </a:lnTo>
                  <a:lnTo>
                    <a:pt x="306" y="645"/>
                  </a:lnTo>
                  <a:lnTo>
                    <a:pt x="305" y="644"/>
                  </a:lnTo>
                  <a:lnTo>
                    <a:pt x="305" y="643"/>
                  </a:lnTo>
                  <a:lnTo>
                    <a:pt x="303" y="642"/>
                  </a:lnTo>
                  <a:lnTo>
                    <a:pt x="301" y="643"/>
                  </a:lnTo>
                  <a:lnTo>
                    <a:pt x="299" y="642"/>
                  </a:lnTo>
                  <a:lnTo>
                    <a:pt x="298" y="642"/>
                  </a:lnTo>
                  <a:lnTo>
                    <a:pt x="298" y="641"/>
                  </a:lnTo>
                  <a:lnTo>
                    <a:pt x="298" y="638"/>
                  </a:lnTo>
                  <a:lnTo>
                    <a:pt x="297" y="638"/>
                  </a:lnTo>
                  <a:lnTo>
                    <a:pt x="297" y="637"/>
                  </a:lnTo>
                  <a:lnTo>
                    <a:pt x="299" y="636"/>
                  </a:lnTo>
                  <a:lnTo>
                    <a:pt x="298" y="636"/>
                  </a:lnTo>
                  <a:lnTo>
                    <a:pt x="298" y="635"/>
                  </a:lnTo>
                  <a:lnTo>
                    <a:pt x="297" y="634"/>
                  </a:lnTo>
                  <a:lnTo>
                    <a:pt x="297" y="632"/>
                  </a:lnTo>
                  <a:lnTo>
                    <a:pt x="298" y="632"/>
                  </a:lnTo>
                  <a:lnTo>
                    <a:pt x="297" y="631"/>
                  </a:lnTo>
                  <a:lnTo>
                    <a:pt x="295" y="630"/>
                  </a:lnTo>
                  <a:lnTo>
                    <a:pt x="294" y="628"/>
                  </a:lnTo>
                  <a:lnTo>
                    <a:pt x="295" y="627"/>
                  </a:lnTo>
                  <a:lnTo>
                    <a:pt x="295" y="628"/>
                  </a:lnTo>
                  <a:lnTo>
                    <a:pt x="297" y="627"/>
                  </a:lnTo>
                  <a:lnTo>
                    <a:pt x="297" y="626"/>
                  </a:lnTo>
                  <a:lnTo>
                    <a:pt x="296" y="625"/>
                  </a:lnTo>
                  <a:lnTo>
                    <a:pt x="296" y="623"/>
                  </a:lnTo>
                  <a:lnTo>
                    <a:pt x="296" y="622"/>
                  </a:lnTo>
                  <a:lnTo>
                    <a:pt x="296" y="622"/>
                  </a:lnTo>
                  <a:lnTo>
                    <a:pt x="297" y="622"/>
                  </a:lnTo>
                  <a:lnTo>
                    <a:pt x="299" y="624"/>
                  </a:lnTo>
                  <a:lnTo>
                    <a:pt x="300" y="624"/>
                  </a:lnTo>
                  <a:lnTo>
                    <a:pt x="301" y="625"/>
                  </a:lnTo>
                  <a:lnTo>
                    <a:pt x="303" y="626"/>
                  </a:lnTo>
                  <a:lnTo>
                    <a:pt x="303" y="626"/>
                  </a:lnTo>
                  <a:lnTo>
                    <a:pt x="305" y="627"/>
                  </a:lnTo>
                  <a:lnTo>
                    <a:pt x="308" y="630"/>
                  </a:lnTo>
                  <a:lnTo>
                    <a:pt x="309" y="630"/>
                  </a:lnTo>
                  <a:lnTo>
                    <a:pt x="310" y="629"/>
                  </a:lnTo>
                  <a:lnTo>
                    <a:pt x="308" y="628"/>
                  </a:lnTo>
                  <a:lnTo>
                    <a:pt x="308" y="627"/>
                  </a:lnTo>
                  <a:lnTo>
                    <a:pt x="309" y="626"/>
                  </a:lnTo>
                  <a:lnTo>
                    <a:pt x="311" y="627"/>
                  </a:lnTo>
                  <a:lnTo>
                    <a:pt x="313" y="628"/>
                  </a:lnTo>
                  <a:lnTo>
                    <a:pt x="313" y="627"/>
                  </a:lnTo>
                  <a:lnTo>
                    <a:pt x="313" y="626"/>
                  </a:lnTo>
                  <a:lnTo>
                    <a:pt x="312" y="624"/>
                  </a:lnTo>
                  <a:lnTo>
                    <a:pt x="311" y="623"/>
                  </a:lnTo>
                  <a:lnTo>
                    <a:pt x="311" y="623"/>
                  </a:lnTo>
                  <a:lnTo>
                    <a:pt x="310" y="623"/>
                  </a:lnTo>
                  <a:lnTo>
                    <a:pt x="308" y="622"/>
                  </a:lnTo>
                  <a:lnTo>
                    <a:pt x="307" y="621"/>
                  </a:lnTo>
                  <a:lnTo>
                    <a:pt x="305" y="618"/>
                  </a:lnTo>
                  <a:lnTo>
                    <a:pt x="304" y="616"/>
                  </a:lnTo>
                  <a:lnTo>
                    <a:pt x="302" y="615"/>
                  </a:lnTo>
                  <a:lnTo>
                    <a:pt x="301" y="614"/>
                  </a:lnTo>
                  <a:lnTo>
                    <a:pt x="298" y="614"/>
                  </a:lnTo>
                  <a:lnTo>
                    <a:pt x="297" y="613"/>
                  </a:lnTo>
                  <a:lnTo>
                    <a:pt x="297" y="612"/>
                  </a:lnTo>
                  <a:lnTo>
                    <a:pt x="298" y="612"/>
                  </a:lnTo>
                  <a:lnTo>
                    <a:pt x="299" y="613"/>
                  </a:lnTo>
                  <a:lnTo>
                    <a:pt x="300" y="613"/>
                  </a:lnTo>
                  <a:lnTo>
                    <a:pt x="300" y="612"/>
                  </a:lnTo>
                  <a:lnTo>
                    <a:pt x="299" y="611"/>
                  </a:lnTo>
                  <a:lnTo>
                    <a:pt x="296" y="611"/>
                  </a:lnTo>
                  <a:lnTo>
                    <a:pt x="295" y="609"/>
                  </a:lnTo>
                  <a:lnTo>
                    <a:pt x="294" y="608"/>
                  </a:lnTo>
                  <a:lnTo>
                    <a:pt x="294" y="607"/>
                  </a:lnTo>
                  <a:lnTo>
                    <a:pt x="293" y="605"/>
                  </a:lnTo>
                  <a:lnTo>
                    <a:pt x="292" y="604"/>
                  </a:lnTo>
                  <a:lnTo>
                    <a:pt x="290" y="604"/>
                  </a:lnTo>
                  <a:lnTo>
                    <a:pt x="290" y="603"/>
                  </a:lnTo>
                  <a:lnTo>
                    <a:pt x="290" y="602"/>
                  </a:lnTo>
                  <a:lnTo>
                    <a:pt x="290" y="601"/>
                  </a:lnTo>
                  <a:lnTo>
                    <a:pt x="289" y="601"/>
                  </a:lnTo>
                  <a:lnTo>
                    <a:pt x="289" y="599"/>
                  </a:lnTo>
                  <a:lnTo>
                    <a:pt x="288" y="598"/>
                  </a:lnTo>
                  <a:lnTo>
                    <a:pt x="286" y="598"/>
                  </a:lnTo>
                  <a:lnTo>
                    <a:pt x="285" y="600"/>
                  </a:lnTo>
                  <a:lnTo>
                    <a:pt x="285" y="602"/>
                  </a:lnTo>
                  <a:lnTo>
                    <a:pt x="285" y="603"/>
                  </a:lnTo>
                  <a:lnTo>
                    <a:pt x="283" y="605"/>
                  </a:lnTo>
                  <a:lnTo>
                    <a:pt x="281" y="603"/>
                  </a:lnTo>
                  <a:lnTo>
                    <a:pt x="282" y="602"/>
                  </a:lnTo>
                  <a:lnTo>
                    <a:pt x="282" y="601"/>
                  </a:lnTo>
                  <a:lnTo>
                    <a:pt x="281" y="600"/>
                  </a:lnTo>
                  <a:lnTo>
                    <a:pt x="282" y="600"/>
                  </a:lnTo>
                  <a:lnTo>
                    <a:pt x="282" y="598"/>
                  </a:lnTo>
                  <a:lnTo>
                    <a:pt x="281" y="597"/>
                  </a:lnTo>
                  <a:lnTo>
                    <a:pt x="283" y="596"/>
                  </a:lnTo>
                  <a:lnTo>
                    <a:pt x="281" y="593"/>
                  </a:lnTo>
                  <a:lnTo>
                    <a:pt x="281" y="592"/>
                  </a:lnTo>
                  <a:lnTo>
                    <a:pt x="281" y="592"/>
                  </a:lnTo>
                  <a:lnTo>
                    <a:pt x="280" y="592"/>
                  </a:lnTo>
                  <a:lnTo>
                    <a:pt x="280" y="592"/>
                  </a:lnTo>
                  <a:lnTo>
                    <a:pt x="280" y="590"/>
                  </a:lnTo>
                  <a:lnTo>
                    <a:pt x="279" y="590"/>
                  </a:lnTo>
                  <a:lnTo>
                    <a:pt x="279" y="584"/>
                  </a:lnTo>
                  <a:lnTo>
                    <a:pt x="278" y="584"/>
                  </a:lnTo>
                  <a:lnTo>
                    <a:pt x="278" y="585"/>
                  </a:lnTo>
                  <a:lnTo>
                    <a:pt x="276" y="588"/>
                  </a:lnTo>
                  <a:lnTo>
                    <a:pt x="276" y="590"/>
                  </a:lnTo>
                  <a:lnTo>
                    <a:pt x="276" y="591"/>
                  </a:lnTo>
                  <a:lnTo>
                    <a:pt x="275" y="591"/>
                  </a:lnTo>
                  <a:lnTo>
                    <a:pt x="272" y="589"/>
                  </a:lnTo>
                  <a:lnTo>
                    <a:pt x="272" y="587"/>
                  </a:lnTo>
                  <a:lnTo>
                    <a:pt x="271" y="586"/>
                  </a:lnTo>
                  <a:lnTo>
                    <a:pt x="271" y="584"/>
                  </a:lnTo>
                  <a:lnTo>
                    <a:pt x="271" y="584"/>
                  </a:lnTo>
                  <a:lnTo>
                    <a:pt x="272" y="585"/>
                  </a:lnTo>
                  <a:lnTo>
                    <a:pt x="273" y="584"/>
                  </a:lnTo>
                  <a:lnTo>
                    <a:pt x="273" y="585"/>
                  </a:lnTo>
                  <a:lnTo>
                    <a:pt x="273" y="585"/>
                  </a:lnTo>
                  <a:lnTo>
                    <a:pt x="273" y="582"/>
                  </a:lnTo>
                  <a:lnTo>
                    <a:pt x="274" y="582"/>
                  </a:lnTo>
                  <a:lnTo>
                    <a:pt x="273" y="579"/>
                  </a:lnTo>
                  <a:lnTo>
                    <a:pt x="273" y="579"/>
                  </a:lnTo>
                  <a:lnTo>
                    <a:pt x="273" y="578"/>
                  </a:lnTo>
                  <a:lnTo>
                    <a:pt x="274" y="577"/>
                  </a:lnTo>
                  <a:lnTo>
                    <a:pt x="274" y="576"/>
                  </a:lnTo>
                  <a:lnTo>
                    <a:pt x="275" y="574"/>
                  </a:lnTo>
                  <a:lnTo>
                    <a:pt x="275" y="573"/>
                  </a:lnTo>
                  <a:lnTo>
                    <a:pt x="274" y="573"/>
                  </a:lnTo>
                  <a:lnTo>
                    <a:pt x="272" y="571"/>
                  </a:lnTo>
                  <a:lnTo>
                    <a:pt x="271" y="568"/>
                  </a:lnTo>
                  <a:lnTo>
                    <a:pt x="269" y="568"/>
                  </a:lnTo>
                  <a:lnTo>
                    <a:pt x="269" y="569"/>
                  </a:lnTo>
                  <a:lnTo>
                    <a:pt x="269" y="570"/>
                  </a:lnTo>
                  <a:lnTo>
                    <a:pt x="269" y="571"/>
                  </a:lnTo>
                  <a:lnTo>
                    <a:pt x="267" y="572"/>
                  </a:lnTo>
                  <a:lnTo>
                    <a:pt x="267" y="572"/>
                  </a:lnTo>
                  <a:lnTo>
                    <a:pt x="266" y="571"/>
                  </a:lnTo>
                  <a:lnTo>
                    <a:pt x="266" y="570"/>
                  </a:lnTo>
                  <a:lnTo>
                    <a:pt x="266" y="569"/>
                  </a:lnTo>
                  <a:lnTo>
                    <a:pt x="264" y="569"/>
                  </a:lnTo>
                  <a:lnTo>
                    <a:pt x="265" y="563"/>
                  </a:lnTo>
                  <a:lnTo>
                    <a:pt x="266" y="563"/>
                  </a:lnTo>
                  <a:lnTo>
                    <a:pt x="267" y="564"/>
                  </a:lnTo>
                  <a:lnTo>
                    <a:pt x="268" y="565"/>
                  </a:lnTo>
                  <a:lnTo>
                    <a:pt x="270" y="565"/>
                  </a:lnTo>
                  <a:lnTo>
                    <a:pt x="271" y="565"/>
                  </a:lnTo>
                  <a:lnTo>
                    <a:pt x="272" y="567"/>
                  </a:lnTo>
                  <a:lnTo>
                    <a:pt x="273" y="567"/>
                  </a:lnTo>
                  <a:lnTo>
                    <a:pt x="273" y="567"/>
                  </a:lnTo>
                  <a:lnTo>
                    <a:pt x="274" y="566"/>
                  </a:lnTo>
                  <a:lnTo>
                    <a:pt x="275" y="565"/>
                  </a:lnTo>
                  <a:lnTo>
                    <a:pt x="277" y="564"/>
                  </a:lnTo>
                  <a:lnTo>
                    <a:pt x="277" y="561"/>
                  </a:lnTo>
                  <a:lnTo>
                    <a:pt x="277" y="561"/>
                  </a:lnTo>
                  <a:lnTo>
                    <a:pt x="276" y="559"/>
                  </a:lnTo>
                  <a:lnTo>
                    <a:pt x="276" y="560"/>
                  </a:lnTo>
                  <a:lnTo>
                    <a:pt x="276" y="560"/>
                  </a:lnTo>
                  <a:lnTo>
                    <a:pt x="276" y="561"/>
                  </a:lnTo>
                  <a:lnTo>
                    <a:pt x="275" y="561"/>
                  </a:lnTo>
                  <a:lnTo>
                    <a:pt x="274" y="561"/>
                  </a:lnTo>
                  <a:lnTo>
                    <a:pt x="271" y="557"/>
                  </a:lnTo>
                  <a:lnTo>
                    <a:pt x="270" y="557"/>
                  </a:lnTo>
                  <a:lnTo>
                    <a:pt x="270" y="555"/>
                  </a:lnTo>
                  <a:lnTo>
                    <a:pt x="271" y="555"/>
                  </a:lnTo>
                  <a:lnTo>
                    <a:pt x="272" y="554"/>
                  </a:lnTo>
                  <a:lnTo>
                    <a:pt x="272" y="554"/>
                  </a:lnTo>
                  <a:lnTo>
                    <a:pt x="273" y="554"/>
                  </a:lnTo>
                  <a:lnTo>
                    <a:pt x="274" y="556"/>
                  </a:lnTo>
                  <a:lnTo>
                    <a:pt x="275" y="556"/>
                  </a:lnTo>
                  <a:lnTo>
                    <a:pt x="275" y="555"/>
                  </a:lnTo>
                  <a:lnTo>
                    <a:pt x="275" y="554"/>
                  </a:lnTo>
                  <a:lnTo>
                    <a:pt x="276" y="552"/>
                  </a:lnTo>
                  <a:lnTo>
                    <a:pt x="277" y="552"/>
                  </a:lnTo>
                  <a:lnTo>
                    <a:pt x="278" y="553"/>
                  </a:lnTo>
                  <a:lnTo>
                    <a:pt x="278" y="554"/>
                  </a:lnTo>
                  <a:lnTo>
                    <a:pt x="280" y="555"/>
                  </a:lnTo>
                  <a:close/>
                  <a:moveTo>
                    <a:pt x="272" y="553"/>
                  </a:moveTo>
                  <a:lnTo>
                    <a:pt x="271" y="553"/>
                  </a:lnTo>
                  <a:lnTo>
                    <a:pt x="270" y="552"/>
                  </a:lnTo>
                  <a:lnTo>
                    <a:pt x="269" y="552"/>
                  </a:lnTo>
                  <a:lnTo>
                    <a:pt x="269" y="551"/>
                  </a:lnTo>
                  <a:lnTo>
                    <a:pt x="268" y="550"/>
                  </a:lnTo>
                  <a:lnTo>
                    <a:pt x="268" y="550"/>
                  </a:lnTo>
                  <a:lnTo>
                    <a:pt x="269" y="549"/>
                  </a:lnTo>
                  <a:lnTo>
                    <a:pt x="271" y="551"/>
                  </a:lnTo>
                  <a:lnTo>
                    <a:pt x="272" y="551"/>
                  </a:lnTo>
                  <a:lnTo>
                    <a:pt x="271" y="552"/>
                  </a:lnTo>
                  <a:lnTo>
                    <a:pt x="272" y="553"/>
                  </a:lnTo>
                  <a:close/>
                  <a:moveTo>
                    <a:pt x="292" y="547"/>
                  </a:moveTo>
                  <a:lnTo>
                    <a:pt x="293" y="549"/>
                  </a:lnTo>
                  <a:lnTo>
                    <a:pt x="295" y="549"/>
                  </a:lnTo>
                  <a:lnTo>
                    <a:pt x="296" y="550"/>
                  </a:lnTo>
                  <a:lnTo>
                    <a:pt x="296" y="551"/>
                  </a:lnTo>
                  <a:lnTo>
                    <a:pt x="295" y="552"/>
                  </a:lnTo>
                  <a:lnTo>
                    <a:pt x="295" y="554"/>
                  </a:lnTo>
                  <a:lnTo>
                    <a:pt x="296" y="554"/>
                  </a:lnTo>
                  <a:lnTo>
                    <a:pt x="297" y="554"/>
                  </a:lnTo>
                  <a:lnTo>
                    <a:pt x="299" y="553"/>
                  </a:lnTo>
                  <a:lnTo>
                    <a:pt x="300" y="553"/>
                  </a:lnTo>
                  <a:lnTo>
                    <a:pt x="301" y="554"/>
                  </a:lnTo>
                  <a:lnTo>
                    <a:pt x="302" y="554"/>
                  </a:lnTo>
                  <a:lnTo>
                    <a:pt x="303" y="553"/>
                  </a:lnTo>
                  <a:lnTo>
                    <a:pt x="304" y="553"/>
                  </a:lnTo>
                  <a:lnTo>
                    <a:pt x="306" y="552"/>
                  </a:lnTo>
                  <a:lnTo>
                    <a:pt x="306" y="553"/>
                  </a:lnTo>
                  <a:lnTo>
                    <a:pt x="307" y="554"/>
                  </a:lnTo>
                  <a:lnTo>
                    <a:pt x="307" y="556"/>
                  </a:lnTo>
                  <a:lnTo>
                    <a:pt x="303" y="560"/>
                  </a:lnTo>
                  <a:lnTo>
                    <a:pt x="303" y="561"/>
                  </a:lnTo>
                  <a:lnTo>
                    <a:pt x="302" y="561"/>
                  </a:lnTo>
                  <a:lnTo>
                    <a:pt x="302" y="563"/>
                  </a:lnTo>
                  <a:lnTo>
                    <a:pt x="302" y="563"/>
                  </a:lnTo>
                  <a:lnTo>
                    <a:pt x="303" y="564"/>
                  </a:lnTo>
                  <a:lnTo>
                    <a:pt x="305" y="564"/>
                  </a:lnTo>
                  <a:lnTo>
                    <a:pt x="306" y="565"/>
                  </a:lnTo>
                  <a:lnTo>
                    <a:pt x="304" y="567"/>
                  </a:lnTo>
                  <a:lnTo>
                    <a:pt x="304" y="569"/>
                  </a:lnTo>
                  <a:lnTo>
                    <a:pt x="301" y="569"/>
                  </a:lnTo>
                  <a:lnTo>
                    <a:pt x="300" y="570"/>
                  </a:lnTo>
                  <a:lnTo>
                    <a:pt x="299" y="572"/>
                  </a:lnTo>
                  <a:lnTo>
                    <a:pt x="298" y="571"/>
                  </a:lnTo>
                  <a:lnTo>
                    <a:pt x="297" y="571"/>
                  </a:lnTo>
                  <a:lnTo>
                    <a:pt x="296" y="570"/>
                  </a:lnTo>
                  <a:lnTo>
                    <a:pt x="295" y="570"/>
                  </a:lnTo>
                  <a:lnTo>
                    <a:pt x="294" y="569"/>
                  </a:lnTo>
                  <a:lnTo>
                    <a:pt x="293" y="568"/>
                  </a:lnTo>
                  <a:lnTo>
                    <a:pt x="293" y="569"/>
                  </a:lnTo>
                  <a:lnTo>
                    <a:pt x="291" y="569"/>
                  </a:lnTo>
                  <a:lnTo>
                    <a:pt x="290" y="567"/>
                  </a:lnTo>
                  <a:lnTo>
                    <a:pt x="289" y="567"/>
                  </a:lnTo>
                  <a:lnTo>
                    <a:pt x="289" y="565"/>
                  </a:lnTo>
                  <a:lnTo>
                    <a:pt x="288" y="564"/>
                  </a:lnTo>
                  <a:lnTo>
                    <a:pt x="288" y="563"/>
                  </a:lnTo>
                  <a:lnTo>
                    <a:pt x="287" y="562"/>
                  </a:lnTo>
                  <a:lnTo>
                    <a:pt x="287" y="561"/>
                  </a:lnTo>
                  <a:lnTo>
                    <a:pt x="288" y="561"/>
                  </a:lnTo>
                  <a:lnTo>
                    <a:pt x="289" y="562"/>
                  </a:lnTo>
                  <a:lnTo>
                    <a:pt x="289" y="563"/>
                  </a:lnTo>
                  <a:lnTo>
                    <a:pt x="290" y="564"/>
                  </a:lnTo>
                  <a:lnTo>
                    <a:pt x="291" y="563"/>
                  </a:lnTo>
                  <a:lnTo>
                    <a:pt x="290" y="562"/>
                  </a:lnTo>
                  <a:lnTo>
                    <a:pt x="290" y="562"/>
                  </a:lnTo>
                  <a:lnTo>
                    <a:pt x="290" y="561"/>
                  </a:lnTo>
                  <a:lnTo>
                    <a:pt x="289" y="561"/>
                  </a:lnTo>
                  <a:lnTo>
                    <a:pt x="289" y="559"/>
                  </a:lnTo>
                  <a:lnTo>
                    <a:pt x="290" y="558"/>
                  </a:lnTo>
                  <a:lnTo>
                    <a:pt x="289" y="557"/>
                  </a:lnTo>
                  <a:lnTo>
                    <a:pt x="289" y="555"/>
                  </a:lnTo>
                  <a:lnTo>
                    <a:pt x="291" y="555"/>
                  </a:lnTo>
                  <a:lnTo>
                    <a:pt x="292" y="555"/>
                  </a:lnTo>
                  <a:lnTo>
                    <a:pt x="292" y="553"/>
                  </a:lnTo>
                  <a:lnTo>
                    <a:pt x="291" y="553"/>
                  </a:lnTo>
                  <a:lnTo>
                    <a:pt x="290" y="553"/>
                  </a:lnTo>
                  <a:lnTo>
                    <a:pt x="288" y="551"/>
                  </a:lnTo>
                  <a:lnTo>
                    <a:pt x="287" y="551"/>
                  </a:lnTo>
                  <a:lnTo>
                    <a:pt x="287" y="548"/>
                  </a:lnTo>
                  <a:lnTo>
                    <a:pt x="288" y="548"/>
                  </a:lnTo>
                  <a:lnTo>
                    <a:pt x="289" y="548"/>
                  </a:lnTo>
                  <a:lnTo>
                    <a:pt x="291" y="547"/>
                  </a:lnTo>
                  <a:lnTo>
                    <a:pt x="292" y="547"/>
                  </a:lnTo>
                  <a:close/>
                  <a:moveTo>
                    <a:pt x="684" y="545"/>
                  </a:moveTo>
                  <a:lnTo>
                    <a:pt x="684" y="545"/>
                  </a:lnTo>
                  <a:lnTo>
                    <a:pt x="684" y="544"/>
                  </a:lnTo>
                  <a:lnTo>
                    <a:pt x="684" y="544"/>
                  </a:lnTo>
                  <a:lnTo>
                    <a:pt x="685" y="544"/>
                  </a:lnTo>
                  <a:lnTo>
                    <a:pt x="685" y="544"/>
                  </a:lnTo>
                  <a:lnTo>
                    <a:pt x="684" y="545"/>
                  </a:lnTo>
                  <a:close/>
                  <a:moveTo>
                    <a:pt x="363" y="549"/>
                  </a:moveTo>
                  <a:lnTo>
                    <a:pt x="363" y="549"/>
                  </a:lnTo>
                  <a:lnTo>
                    <a:pt x="361" y="548"/>
                  </a:lnTo>
                  <a:lnTo>
                    <a:pt x="361" y="547"/>
                  </a:lnTo>
                  <a:lnTo>
                    <a:pt x="360" y="546"/>
                  </a:lnTo>
                  <a:lnTo>
                    <a:pt x="361" y="545"/>
                  </a:lnTo>
                  <a:lnTo>
                    <a:pt x="360" y="544"/>
                  </a:lnTo>
                  <a:lnTo>
                    <a:pt x="361" y="544"/>
                  </a:lnTo>
                  <a:lnTo>
                    <a:pt x="363" y="544"/>
                  </a:lnTo>
                  <a:lnTo>
                    <a:pt x="363" y="545"/>
                  </a:lnTo>
                  <a:lnTo>
                    <a:pt x="363" y="547"/>
                  </a:lnTo>
                  <a:lnTo>
                    <a:pt x="364" y="547"/>
                  </a:lnTo>
                  <a:lnTo>
                    <a:pt x="363" y="549"/>
                  </a:lnTo>
                  <a:close/>
                  <a:moveTo>
                    <a:pt x="375" y="545"/>
                  </a:moveTo>
                  <a:lnTo>
                    <a:pt x="374" y="546"/>
                  </a:lnTo>
                  <a:lnTo>
                    <a:pt x="373" y="544"/>
                  </a:lnTo>
                  <a:lnTo>
                    <a:pt x="374" y="543"/>
                  </a:lnTo>
                  <a:lnTo>
                    <a:pt x="373" y="543"/>
                  </a:lnTo>
                  <a:lnTo>
                    <a:pt x="373" y="542"/>
                  </a:lnTo>
                  <a:lnTo>
                    <a:pt x="374" y="542"/>
                  </a:lnTo>
                  <a:lnTo>
                    <a:pt x="375" y="545"/>
                  </a:lnTo>
                  <a:close/>
                  <a:moveTo>
                    <a:pt x="360" y="543"/>
                  </a:moveTo>
                  <a:lnTo>
                    <a:pt x="360" y="544"/>
                  </a:lnTo>
                  <a:lnTo>
                    <a:pt x="358" y="542"/>
                  </a:lnTo>
                  <a:lnTo>
                    <a:pt x="359" y="541"/>
                  </a:lnTo>
                  <a:lnTo>
                    <a:pt x="360" y="541"/>
                  </a:lnTo>
                  <a:lnTo>
                    <a:pt x="360" y="541"/>
                  </a:lnTo>
                  <a:lnTo>
                    <a:pt x="360" y="543"/>
                  </a:lnTo>
                  <a:close/>
                  <a:moveTo>
                    <a:pt x="15" y="536"/>
                  </a:moveTo>
                  <a:lnTo>
                    <a:pt x="15" y="536"/>
                  </a:lnTo>
                  <a:lnTo>
                    <a:pt x="14" y="535"/>
                  </a:lnTo>
                  <a:lnTo>
                    <a:pt x="14" y="535"/>
                  </a:lnTo>
                  <a:lnTo>
                    <a:pt x="14" y="535"/>
                  </a:lnTo>
                  <a:lnTo>
                    <a:pt x="15" y="536"/>
                  </a:lnTo>
                  <a:close/>
                  <a:moveTo>
                    <a:pt x="675" y="535"/>
                  </a:moveTo>
                  <a:lnTo>
                    <a:pt x="674" y="535"/>
                  </a:lnTo>
                  <a:lnTo>
                    <a:pt x="674" y="534"/>
                  </a:lnTo>
                  <a:lnTo>
                    <a:pt x="674" y="533"/>
                  </a:lnTo>
                  <a:lnTo>
                    <a:pt x="675" y="534"/>
                  </a:lnTo>
                  <a:lnTo>
                    <a:pt x="675" y="534"/>
                  </a:lnTo>
                  <a:lnTo>
                    <a:pt x="675" y="535"/>
                  </a:lnTo>
                  <a:close/>
                  <a:moveTo>
                    <a:pt x="14" y="534"/>
                  </a:moveTo>
                  <a:lnTo>
                    <a:pt x="13" y="534"/>
                  </a:lnTo>
                  <a:lnTo>
                    <a:pt x="12" y="533"/>
                  </a:lnTo>
                  <a:lnTo>
                    <a:pt x="12" y="531"/>
                  </a:lnTo>
                  <a:lnTo>
                    <a:pt x="13" y="530"/>
                  </a:lnTo>
                  <a:lnTo>
                    <a:pt x="14" y="534"/>
                  </a:lnTo>
                  <a:close/>
                  <a:moveTo>
                    <a:pt x="15" y="530"/>
                  </a:moveTo>
                  <a:lnTo>
                    <a:pt x="15" y="530"/>
                  </a:lnTo>
                  <a:lnTo>
                    <a:pt x="14" y="530"/>
                  </a:lnTo>
                  <a:lnTo>
                    <a:pt x="14" y="529"/>
                  </a:lnTo>
                  <a:lnTo>
                    <a:pt x="15" y="529"/>
                  </a:lnTo>
                  <a:lnTo>
                    <a:pt x="15" y="530"/>
                  </a:lnTo>
                  <a:close/>
                  <a:moveTo>
                    <a:pt x="16" y="530"/>
                  </a:moveTo>
                  <a:lnTo>
                    <a:pt x="16" y="530"/>
                  </a:lnTo>
                  <a:lnTo>
                    <a:pt x="15" y="530"/>
                  </a:lnTo>
                  <a:lnTo>
                    <a:pt x="16" y="528"/>
                  </a:lnTo>
                  <a:lnTo>
                    <a:pt x="17" y="529"/>
                  </a:lnTo>
                  <a:lnTo>
                    <a:pt x="17" y="529"/>
                  </a:lnTo>
                  <a:lnTo>
                    <a:pt x="16" y="530"/>
                  </a:lnTo>
                  <a:close/>
                  <a:moveTo>
                    <a:pt x="282" y="523"/>
                  </a:moveTo>
                  <a:lnTo>
                    <a:pt x="281" y="523"/>
                  </a:lnTo>
                  <a:lnTo>
                    <a:pt x="281" y="523"/>
                  </a:lnTo>
                  <a:lnTo>
                    <a:pt x="281" y="522"/>
                  </a:lnTo>
                  <a:lnTo>
                    <a:pt x="281" y="522"/>
                  </a:lnTo>
                  <a:lnTo>
                    <a:pt x="281" y="522"/>
                  </a:lnTo>
                  <a:lnTo>
                    <a:pt x="281" y="522"/>
                  </a:lnTo>
                  <a:lnTo>
                    <a:pt x="281" y="522"/>
                  </a:lnTo>
                  <a:lnTo>
                    <a:pt x="282" y="523"/>
                  </a:lnTo>
                  <a:close/>
                  <a:moveTo>
                    <a:pt x="19" y="521"/>
                  </a:moveTo>
                  <a:lnTo>
                    <a:pt x="18" y="521"/>
                  </a:lnTo>
                  <a:lnTo>
                    <a:pt x="18" y="521"/>
                  </a:lnTo>
                  <a:lnTo>
                    <a:pt x="18" y="520"/>
                  </a:lnTo>
                  <a:lnTo>
                    <a:pt x="18" y="519"/>
                  </a:lnTo>
                  <a:lnTo>
                    <a:pt x="19" y="519"/>
                  </a:lnTo>
                  <a:lnTo>
                    <a:pt x="19" y="520"/>
                  </a:lnTo>
                  <a:lnTo>
                    <a:pt x="19" y="521"/>
                  </a:lnTo>
                  <a:close/>
                  <a:moveTo>
                    <a:pt x="281" y="519"/>
                  </a:moveTo>
                  <a:lnTo>
                    <a:pt x="281" y="519"/>
                  </a:lnTo>
                  <a:lnTo>
                    <a:pt x="280" y="519"/>
                  </a:lnTo>
                  <a:lnTo>
                    <a:pt x="280" y="519"/>
                  </a:lnTo>
                  <a:lnTo>
                    <a:pt x="280" y="518"/>
                  </a:lnTo>
                  <a:lnTo>
                    <a:pt x="280" y="518"/>
                  </a:lnTo>
                  <a:lnTo>
                    <a:pt x="281" y="518"/>
                  </a:lnTo>
                  <a:lnTo>
                    <a:pt x="281" y="519"/>
                  </a:lnTo>
                  <a:close/>
                  <a:moveTo>
                    <a:pt x="275" y="520"/>
                  </a:moveTo>
                  <a:lnTo>
                    <a:pt x="274" y="520"/>
                  </a:lnTo>
                  <a:lnTo>
                    <a:pt x="273" y="520"/>
                  </a:lnTo>
                  <a:lnTo>
                    <a:pt x="273" y="519"/>
                  </a:lnTo>
                  <a:lnTo>
                    <a:pt x="274" y="518"/>
                  </a:lnTo>
                  <a:lnTo>
                    <a:pt x="274" y="518"/>
                  </a:lnTo>
                  <a:lnTo>
                    <a:pt x="275" y="518"/>
                  </a:lnTo>
                  <a:lnTo>
                    <a:pt x="275" y="518"/>
                  </a:lnTo>
                  <a:lnTo>
                    <a:pt x="275" y="518"/>
                  </a:lnTo>
                  <a:lnTo>
                    <a:pt x="275" y="520"/>
                  </a:lnTo>
                  <a:close/>
                  <a:moveTo>
                    <a:pt x="318" y="517"/>
                  </a:moveTo>
                  <a:lnTo>
                    <a:pt x="317" y="517"/>
                  </a:lnTo>
                  <a:lnTo>
                    <a:pt x="317" y="516"/>
                  </a:lnTo>
                  <a:lnTo>
                    <a:pt x="317" y="516"/>
                  </a:lnTo>
                  <a:lnTo>
                    <a:pt x="318" y="516"/>
                  </a:lnTo>
                  <a:lnTo>
                    <a:pt x="319" y="516"/>
                  </a:lnTo>
                  <a:lnTo>
                    <a:pt x="319" y="516"/>
                  </a:lnTo>
                  <a:lnTo>
                    <a:pt x="318" y="517"/>
                  </a:lnTo>
                  <a:close/>
                  <a:moveTo>
                    <a:pt x="322" y="514"/>
                  </a:moveTo>
                  <a:lnTo>
                    <a:pt x="321" y="516"/>
                  </a:lnTo>
                  <a:lnTo>
                    <a:pt x="320" y="516"/>
                  </a:lnTo>
                  <a:lnTo>
                    <a:pt x="320" y="515"/>
                  </a:lnTo>
                  <a:lnTo>
                    <a:pt x="320" y="515"/>
                  </a:lnTo>
                  <a:lnTo>
                    <a:pt x="322" y="513"/>
                  </a:lnTo>
                  <a:lnTo>
                    <a:pt x="322" y="513"/>
                  </a:lnTo>
                  <a:lnTo>
                    <a:pt x="322" y="514"/>
                  </a:lnTo>
                  <a:close/>
                  <a:moveTo>
                    <a:pt x="271" y="515"/>
                  </a:moveTo>
                  <a:lnTo>
                    <a:pt x="270" y="516"/>
                  </a:lnTo>
                  <a:lnTo>
                    <a:pt x="269" y="516"/>
                  </a:lnTo>
                  <a:lnTo>
                    <a:pt x="269" y="515"/>
                  </a:lnTo>
                  <a:lnTo>
                    <a:pt x="269" y="514"/>
                  </a:lnTo>
                  <a:lnTo>
                    <a:pt x="270" y="513"/>
                  </a:lnTo>
                  <a:lnTo>
                    <a:pt x="270" y="513"/>
                  </a:lnTo>
                  <a:lnTo>
                    <a:pt x="271" y="515"/>
                  </a:lnTo>
                  <a:close/>
                  <a:moveTo>
                    <a:pt x="261" y="508"/>
                  </a:moveTo>
                  <a:lnTo>
                    <a:pt x="262" y="508"/>
                  </a:lnTo>
                  <a:lnTo>
                    <a:pt x="263" y="508"/>
                  </a:lnTo>
                  <a:lnTo>
                    <a:pt x="263" y="509"/>
                  </a:lnTo>
                  <a:lnTo>
                    <a:pt x="263" y="511"/>
                  </a:lnTo>
                  <a:lnTo>
                    <a:pt x="264" y="512"/>
                  </a:lnTo>
                  <a:lnTo>
                    <a:pt x="265" y="512"/>
                  </a:lnTo>
                  <a:lnTo>
                    <a:pt x="265" y="516"/>
                  </a:lnTo>
                  <a:lnTo>
                    <a:pt x="265" y="517"/>
                  </a:lnTo>
                  <a:lnTo>
                    <a:pt x="262" y="513"/>
                  </a:lnTo>
                  <a:lnTo>
                    <a:pt x="261" y="513"/>
                  </a:lnTo>
                  <a:lnTo>
                    <a:pt x="261" y="511"/>
                  </a:lnTo>
                  <a:lnTo>
                    <a:pt x="262" y="510"/>
                  </a:lnTo>
                  <a:lnTo>
                    <a:pt x="260" y="509"/>
                  </a:lnTo>
                  <a:lnTo>
                    <a:pt x="260" y="508"/>
                  </a:lnTo>
                  <a:lnTo>
                    <a:pt x="261" y="508"/>
                  </a:lnTo>
                  <a:close/>
                  <a:moveTo>
                    <a:pt x="259" y="507"/>
                  </a:moveTo>
                  <a:lnTo>
                    <a:pt x="258" y="507"/>
                  </a:lnTo>
                  <a:lnTo>
                    <a:pt x="258" y="507"/>
                  </a:lnTo>
                  <a:lnTo>
                    <a:pt x="258" y="506"/>
                  </a:lnTo>
                  <a:lnTo>
                    <a:pt x="258" y="506"/>
                  </a:lnTo>
                  <a:lnTo>
                    <a:pt x="259" y="507"/>
                  </a:lnTo>
                  <a:close/>
                  <a:moveTo>
                    <a:pt x="333" y="504"/>
                  </a:moveTo>
                  <a:lnTo>
                    <a:pt x="336" y="506"/>
                  </a:lnTo>
                  <a:lnTo>
                    <a:pt x="338" y="505"/>
                  </a:lnTo>
                  <a:lnTo>
                    <a:pt x="339" y="505"/>
                  </a:lnTo>
                  <a:lnTo>
                    <a:pt x="340" y="505"/>
                  </a:lnTo>
                  <a:lnTo>
                    <a:pt x="339" y="509"/>
                  </a:lnTo>
                  <a:lnTo>
                    <a:pt x="341" y="509"/>
                  </a:lnTo>
                  <a:lnTo>
                    <a:pt x="341" y="512"/>
                  </a:lnTo>
                  <a:lnTo>
                    <a:pt x="339" y="514"/>
                  </a:lnTo>
                  <a:lnTo>
                    <a:pt x="339" y="515"/>
                  </a:lnTo>
                  <a:lnTo>
                    <a:pt x="336" y="516"/>
                  </a:lnTo>
                  <a:lnTo>
                    <a:pt x="335" y="516"/>
                  </a:lnTo>
                  <a:lnTo>
                    <a:pt x="335" y="515"/>
                  </a:lnTo>
                  <a:lnTo>
                    <a:pt x="335" y="515"/>
                  </a:lnTo>
                  <a:lnTo>
                    <a:pt x="336" y="514"/>
                  </a:lnTo>
                  <a:lnTo>
                    <a:pt x="336" y="513"/>
                  </a:lnTo>
                  <a:lnTo>
                    <a:pt x="335" y="512"/>
                  </a:lnTo>
                  <a:lnTo>
                    <a:pt x="335" y="511"/>
                  </a:lnTo>
                  <a:lnTo>
                    <a:pt x="336" y="510"/>
                  </a:lnTo>
                  <a:lnTo>
                    <a:pt x="336" y="509"/>
                  </a:lnTo>
                  <a:lnTo>
                    <a:pt x="335" y="511"/>
                  </a:lnTo>
                  <a:lnTo>
                    <a:pt x="334" y="512"/>
                  </a:lnTo>
                  <a:lnTo>
                    <a:pt x="334" y="512"/>
                  </a:lnTo>
                  <a:lnTo>
                    <a:pt x="333" y="512"/>
                  </a:lnTo>
                  <a:lnTo>
                    <a:pt x="333" y="507"/>
                  </a:lnTo>
                  <a:lnTo>
                    <a:pt x="332" y="507"/>
                  </a:lnTo>
                  <a:lnTo>
                    <a:pt x="331" y="508"/>
                  </a:lnTo>
                  <a:lnTo>
                    <a:pt x="330" y="508"/>
                  </a:lnTo>
                  <a:lnTo>
                    <a:pt x="330" y="506"/>
                  </a:lnTo>
                  <a:lnTo>
                    <a:pt x="332" y="504"/>
                  </a:lnTo>
                  <a:lnTo>
                    <a:pt x="333" y="504"/>
                  </a:lnTo>
                  <a:close/>
                  <a:moveTo>
                    <a:pt x="255" y="503"/>
                  </a:moveTo>
                  <a:lnTo>
                    <a:pt x="255" y="504"/>
                  </a:lnTo>
                  <a:lnTo>
                    <a:pt x="254" y="503"/>
                  </a:lnTo>
                  <a:lnTo>
                    <a:pt x="254" y="503"/>
                  </a:lnTo>
                  <a:lnTo>
                    <a:pt x="255" y="503"/>
                  </a:lnTo>
                  <a:close/>
                  <a:moveTo>
                    <a:pt x="330" y="504"/>
                  </a:moveTo>
                  <a:lnTo>
                    <a:pt x="329" y="504"/>
                  </a:lnTo>
                  <a:lnTo>
                    <a:pt x="328" y="503"/>
                  </a:lnTo>
                  <a:lnTo>
                    <a:pt x="328" y="502"/>
                  </a:lnTo>
                  <a:lnTo>
                    <a:pt x="329" y="502"/>
                  </a:lnTo>
                  <a:lnTo>
                    <a:pt x="330" y="503"/>
                  </a:lnTo>
                  <a:lnTo>
                    <a:pt x="330" y="503"/>
                  </a:lnTo>
                  <a:lnTo>
                    <a:pt x="330" y="504"/>
                  </a:lnTo>
                  <a:close/>
                  <a:moveTo>
                    <a:pt x="50" y="502"/>
                  </a:moveTo>
                  <a:lnTo>
                    <a:pt x="50" y="502"/>
                  </a:lnTo>
                  <a:lnTo>
                    <a:pt x="52" y="502"/>
                  </a:lnTo>
                  <a:lnTo>
                    <a:pt x="55" y="504"/>
                  </a:lnTo>
                  <a:lnTo>
                    <a:pt x="56" y="505"/>
                  </a:lnTo>
                  <a:lnTo>
                    <a:pt x="59" y="505"/>
                  </a:lnTo>
                  <a:lnTo>
                    <a:pt x="60" y="507"/>
                  </a:lnTo>
                  <a:lnTo>
                    <a:pt x="62" y="510"/>
                  </a:lnTo>
                  <a:lnTo>
                    <a:pt x="62" y="510"/>
                  </a:lnTo>
                  <a:lnTo>
                    <a:pt x="62" y="517"/>
                  </a:lnTo>
                  <a:lnTo>
                    <a:pt x="63" y="517"/>
                  </a:lnTo>
                  <a:lnTo>
                    <a:pt x="63" y="519"/>
                  </a:lnTo>
                  <a:lnTo>
                    <a:pt x="62" y="519"/>
                  </a:lnTo>
                  <a:lnTo>
                    <a:pt x="62" y="523"/>
                  </a:lnTo>
                  <a:lnTo>
                    <a:pt x="63" y="523"/>
                  </a:lnTo>
                  <a:lnTo>
                    <a:pt x="63" y="524"/>
                  </a:lnTo>
                  <a:lnTo>
                    <a:pt x="62" y="525"/>
                  </a:lnTo>
                  <a:lnTo>
                    <a:pt x="62" y="526"/>
                  </a:lnTo>
                  <a:lnTo>
                    <a:pt x="61" y="528"/>
                  </a:lnTo>
                  <a:lnTo>
                    <a:pt x="60" y="529"/>
                  </a:lnTo>
                  <a:lnTo>
                    <a:pt x="57" y="530"/>
                  </a:lnTo>
                  <a:lnTo>
                    <a:pt x="56" y="532"/>
                  </a:lnTo>
                  <a:lnTo>
                    <a:pt x="54" y="532"/>
                  </a:lnTo>
                  <a:lnTo>
                    <a:pt x="53" y="533"/>
                  </a:lnTo>
                  <a:lnTo>
                    <a:pt x="51" y="533"/>
                  </a:lnTo>
                  <a:lnTo>
                    <a:pt x="49" y="534"/>
                  </a:lnTo>
                  <a:lnTo>
                    <a:pt x="49" y="535"/>
                  </a:lnTo>
                  <a:lnTo>
                    <a:pt x="48" y="535"/>
                  </a:lnTo>
                  <a:lnTo>
                    <a:pt x="48" y="536"/>
                  </a:lnTo>
                  <a:lnTo>
                    <a:pt x="46" y="536"/>
                  </a:lnTo>
                  <a:lnTo>
                    <a:pt x="45" y="535"/>
                  </a:lnTo>
                  <a:lnTo>
                    <a:pt x="43" y="535"/>
                  </a:lnTo>
                  <a:lnTo>
                    <a:pt x="41" y="533"/>
                  </a:lnTo>
                  <a:lnTo>
                    <a:pt x="41" y="533"/>
                  </a:lnTo>
                  <a:lnTo>
                    <a:pt x="38" y="530"/>
                  </a:lnTo>
                  <a:lnTo>
                    <a:pt x="36" y="530"/>
                  </a:lnTo>
                  <a:lnTo>
                    <a:pt x="34" y="527"/>
                  </a:lnTo>
                  <a:lnTo>
                    <a:pt x="34" y="526"/>
                  </a:lnTo>
                  <a:lnTo>
                    <a:pt x="31" y="523"/>
                  </a:lnTo>
                  <a:lnTo>
                    <a:pt x="30" y="521"/>
                  </a:lnTo>
                  <a:lnTo>
                    <a:pt x="29" y="519"/>
                  </a:lnTo>
                  <a:lnTo>
                    <a:pt x="29" y="516"/>
                  </a:lnTo>
                  <a:lnTo>
                    <a:pt x="29" y="516"/>
                  </a:lnTo>
                  <a:lnTo>
                    <a:pt x="29" y="513"/>
                  </a:lnTo>
                  <a:lnTo>
                    <a:pt x="31" y="511"/>
                  </a:lnTo>
                  <a:lnTo>
                    <a:pt x="32" y="511"/>
                  </a:lnTo>
                  <a:lnTo>
                    <a:pt x="33" y="509"/>
                  </a:lnTo>
                  <a:lnTo>
                    <a:pt x="33" y="509"/>
                  </a:lnTo>
                  <a:lnTo>
                    <a:pt x="35" y="508"/>
                  </a:lnTo>
                  <a:lnTo>
                    <a:pt x="37" y="508"/>
                  </a:lnTo>
                  <a:lnTo>
                    <a:pt x="39" y="505"/>
                  </a:lnTo>
                  <a:lnTo>
                    <a:pt x="40" y="505"/>
                  </a:lnTo>
                  <a:lnTo>
                    <a:pt x="41" y="505"/>
                  </a:lnTo>
                  <a:lnTo>
                    <a:pt x="42" y="505"/>
                  </a:lnTo>
                  <a:lnTo>
                    <a:pt x="44" y="503"/>
                  </a:lnTo>
                  <a:lnTo>
                    <a:pt x="45" y="503"/>
                  </a:lnTo>
                  <a:lnTo>
                    <a:pt x="46" y="504"/>
                  </a:lnTo>
                  <a:lnTo>
                    <a:pt x="47" y="504"/>
                  </a:lnTo>
                  <a:lnTo>
                    <a:pt x="48" y="502"/>
                  </a:lnTo>
                  <a:lnTo>
                    <a:pt x="49" y="502"/>
                  </a:lnTo>
                  <a:lnTo>
                    <a:pt x="50" y="502"/>
                  </a:lnTo>
                  <a:close/>
                  <a:moveTo>
                    <a:pt x="285" y="508"/>
                  </a:moveTo>
                  <a:lnTo>
                    <a:pt x="284" y="508"/>
                  </a:lnTo>
                  <a:lnTo>
                    <a:pt x="283" y="507"/>
                  </a:lnTo>
                  <a:lnTo>
                    <a:pt x="283" y="504"/>
                  </a:lnTo>
                  <a:lnTo>
                    <a:pt x="282" y="502"/>
                  </a:lnTo>
                  <a:lnTo>
                    <a:pt x="283" y="501"/>
                  </a:lnTo>
                  <a:lnTo>
                    <a:pt x="284" y="502"/>
                  </a:lnTo>
                  <a:lnTo>
                    <a:pt x="284" y="504"/>
                  </a:lnTo>
                  <a:lnTo>
                    <a:pt x="286" y="505"/>
                  </a:lnTo>
                  <a:lnTo>
                    <a:pt x="286" y="507"/>
                  </a:lnTo>
                  <a:lnTo>
                    <a:pt x="285" y="508"/>
                  </a:lnTo>
                  <a:close/>
                  <a:moveTo>
                    <a:pt x="701" y="501"/>
                  </a:moveTo>
                  <a:lnTo>
                    <a:pt x="701" y="501"/>
                  </a:lnTo>
                  <a:lnTo>
                    <a:pt x="700" y="501"/>
                  </a:lnTo>
                  <a:lnTo>
                    <a:pt x="700" y="501"/>
                  </a:lnTo>
                  <a:lnTo>
                    <a:pt x="700" y="500"/>
                  </a:lnTo>
                  <a:lnTo>
                    <a:pt x="700" y="499"/>
                  </a:lnTo>
                  <a:lnTo>
                    <a:pt x="701" y="499"/>
                  </a:lnTo>
                  <a:lnTo>
                    <a:pt x="701" y="500"/>
                  </a:lnTo>
                  <a:lnTo>
                    <a:pt x="701" y="501"/>
                  </a:lnTo>
                  <a:close/>
                  <a:moveTo>
                    <a:pt x="703" y="499"/>
                  </a:moveTo>
                  <a:lnTo>
                    <a:pt x="702" y="499"/>
                  </a:lnTo>
                  <a:lnTo>
                    <a:pt x="701" y="499"/>
                  </a:lnTo>
                  <a:lnTo>
                    <a:pt x="701" y="499"/>
                  </a:lnTo>
                  <a:lnTo>
                    <a:pt x="701" y="498"/>
                  </a:lnTo>
                  <a:lnTo>
                    <a:pt x="701" y="498"/>
                  </a:lnTo>
                  <a:lnTo>
                    <a:pt x="702" y="498"/>
                  </a:lnTo>
                  <a:lnTo>
                    <a:pt x="703" y="498"/>
                  </a:lnTo>
                  <a:lnTo>
                    <a:pt x="703" y="499"/>
                  </a:lnTo>
                  <a:close/>
                  <a:moveTo>
                    <a:pt x="279" y="499"/>
                  </a:moveTo>
                  <a:lnTo>
                    <a:pt x="277" y="502"/>
                  </a:lnTo>
                  <a:lnTo>
                    <a:pt x="276" y="502"/>
                  </a:lnTo>
                  <a:lnTo>
                    <a:pt x="275" y="501"/>
                  </a:lnTo>
                  <a:lnTo>
                    <a:pt x="275" y="499"/>
                  </a:lnTo>
                  <a:lnTo>
                    <a:pt x="276" y="498"/>
                  </a:lnTo>
                  <a:lnTo>
                    <a:pt x="277" y="498"/>
                  </a:lnTo>
                  <a:lnTo>
                    <a:pt x="277" y="497"/>
                  </a:lnTo>
                  <a:lnTo>
                    <a:pt x="279" y="498"/>
                  </a:lnTo>
                  <a:lnTo>
                    <a:pt x="279" y="499"/>
                  </a:lnTo>
                  <a:close/>
                  <a:moveTo>
                    <a:pt x="704" y="498"/>
                  </a:moveTo>
                  <a:lnTo>
                    <a:pt x="703" y="498"/>
                  </a:lnTo>
                  <a:lnTo>
                    <a:pt x="703" y="497"/>
                  </a:lnTo>
                  <a:lnTo>
                    <a:pt x="703" y="497"/>
                  </a:lnTo>
                  <a:lnTo>
                    <a:pt x="703" y="497"/>
                  </a:lnTo>
                  <a:lnTo>
                    <a:pt x="703" y="497"/>
                  </a:lnTo>
                  <a:lnTo>
                    <a:pt x="704" y="497"/>
                  </a:lnTo>
                  <a:lnTo>
                    <a:pt x="704" y="497"/>
                  </a:lnTo>
                  <a:lnTo>
                    <a:pt x="704" y="498"/>
                  </a:lnTo>
                  <a:close/>
                  <a:moveTo>
                    <a:pt x="254" y="498"/>
                  </a:moveTo>
                  <a:lnTo>
                    <a:pt x="255" y="498"/>
                  </a:lnTo>
                  <a:lnTo>
                    <a:pt x="256" y="497"/>
                  </a:lnTo>
                  <a:lnTo>
                    <a:pt x="256" y="499"/>
                  </a:lnTo>
                  <a:lnTo>
                    <a:pt x="255" y="500"/>
                  </a:lnTo>
                  <a:lnTo>
                    <a:pt x="253" y="500"/>
                  </a:lnTo>
                  <a:lnTo>
                    <a:pt x="252" y="501"/>
                  </a:lnTo>
                  <a:lnTo>
                    <a:pt x="252" y="501"/>
                  </a:lnTo>
                  <a:lnTo>
                    <a:pt x="252" y="502"/>
                  </a:lnTo>
                  <a:lnTo>
                    <a:pt x="253" y="503"/>
                  </a:lnTo>
                  <a:lnTo>
                    <a:pt x="254" y="505"/>
                  </a:lnTo>
                  <a:lnTo>
                    <a:pt x="254" y="506"/>
                  </a:lnTo>
                  <a:lnTo>
                    <a:pt x="255" y="507"/>
                  </a:lnTo>
                  <a:lnTo>
                    <a:pt x="255" y="508"/>
                  </a:lnTo>
                  <a:lnTo>
                    <a:pt x="257" y="508"/>
                  </a:lnTo>
                  <a:lnTo>
                    <a:pt x="257" y="509"/>
                  </a:lnTo>
                  <a:lnTo>
                    <a:pt x="259" y="510"/>
                  </a:lnTo>
                  <a:lnTo>
                    <a:pt x="259" y="512"/>
                  </a:lnTo>
                  <a:lnTo>
                    <a:pt x="259" y="512"/>
                  </a:lnTo>
                  <a:lnTo>
                    <a:pt x="259" y="513"/>
                  </a:lnTo>
                  <a:lnTo>
                    <a:pt x="260" y="513"/>
                  </a:lnTo>
                  <a:lnTo>
                    <a:pt x="261" y="514"/>
                  </a:lnTo>
                  <a:lnTo>
                    <a:pt x="261" y="515"/>
                  </a:lnTo>
                  <a:lnTo>
                    <a:pt x="259" y="516"/>
                  </a:lnTo>
                  <a:lnTo>
                    <a:pt x="253" y="512"/>
                  </a:lnTo>
                  <a:lnTo>
                    <a:pt x="253" y="510"/>
                  </a:lnTo>
                  <a:lnTo>
                    <a:pt x="252" y="509"/>
                  </a:lnTo>
                  <a:lnTo>
                    <a:pt x="252" y="504"/>
                  </a:lnTo>
                  <a:lnTo>
                    <a:pt x="251" y="503"/>
                  </a:lnTo>
                  <a:lnTo>
                    <a:pt x="250" y="503"/>
                  </a:lnTo>
                  <a:lnTo>
                    <a:pt x="248" y="504"/>
                  </a:lnTo>
                  <a:lnTo>
                    <a:pt x="248" y="503"/>
                  </a:lnTo>
                  <a:lnTo>
                    <a:pt x="246" y="501"/>
                  </a:lnTo>
                  <a:lnTo>
                    <a:pt x="246" y="500"/>
                  </a:lnTo>
                  <a:lnTo>
                    <a:pt x="247" y="500"/>
                  </a:lnTo>
                  <a:lnTo>
                    <a:pt x="248" y="499"/>
                  </a:lnTo>
                  <a:lnTo>
                    <a:pt x="248" y="499"/>
                  </a:lnTo>
                  <a:lnTo>
                    <a:pt x="251" y="498"/>
                  </a:lnTo>
                  <a:lnTo>
                    <a:pt x="252" y="496"/>
                  </a:lnTo>
                  <a:lnTo>
                    <a:pt x="252" y="496"/>
                  </a:lnTo>
                  <a:lnTo>
                    <a:pt x="254" y="498"/>
                  </a:lnTo>
                  <a:close/>
                  <a:moveTo>
                    <a:pt x="705" y="496"/>
                  </a:moveTo>
                  <a:lnTo>
                    <a:pt x="704" y="497"/>
                  </a:lnTo>
                  <a:lnTo>
                    <a:pt x="703" y="495"/>
                  </a:lnTo>
                  <a:lnTo>
                    <a:pt x="703" y="495"/>
                  </a:lnTo>
                  <a:lnTo>
                    <a:pt x="704" y="495"/>
                  </a:lnTo>
                  <a:lnTo>
                    <a:pt x="705" y="496"/>
                  </a:lnTo>
                  <a:close/>
                  <a:moveTo>
                    <a:pt x="260" y="493"/>
                  </a:moveTo>
                  <a:lnTo>
                    <a:pt x="261" y="494"/>
                  </a:lnTo>
                  <a:lnTo>
                    <a:pt x="261" y="493"/>
                  </a:lnTo>
                  <a:lnTo>
                    <a:pt x="263" y="492"/>
                  </a:lnTo>
                  <a:lnTo>
                    <a:pt x="265" y="493"/>
                  </a:lnTo>
                  <a:lnTo>
                    <a:pt x="266" y="493"/>
                  </a:lnTo>
                  <a:lnTo>
                    <a:pt x="266" y="494"/>
                  </a:lnTo>
                  <a:lnTo>
                    <a:pt x="266" y="500"/>
                  </a:lnTo>
                  <a:lnTo>
                    <a:pt x="265" y="499"/>
                  </a:lnTo>
                  <a:lnTo>
                    <a:pt x="263" y="497"/>
                  </a:lnTo>
                  <a:lnTo>
                    <a:pt x="262" y="497"/>
                  </a:lnTo>
                  <a:lnTo>
                    <a:pt x="262" y="500"/>
                  </a:lnTo>
                  <a:lnTo>
                    <a:pt x="261" y="500"/>
                  </a:lnTo>
                  <a:lnTo>
                    <a:pt x="261" y="501"/>
                  </a:lnTo>
                  <a:lnTo>
                    <a:pt x="261" y="502"/>
                  </a:lnTo>
                  <a:lnTo>
                    <a:pt x="261" y="502"/>
                  </a:lnTo>
                  <a:lnTo>
                    <a:pt x="260" y="502"/>
                  </a:lnTo>
                  <a:lnTo>
                    <a:pt x="257" y="503"/>
                  </a:lnTo>
                  <a:lnTo>
                    <a:pt x="257" y="503"/>
                  </a:lnTo>
                  <a:lnTo>
                    <a:pt x="255" y="502"/>
                  </a:lnTo>
                  <a:lnTo>
                    <a:pt x="255" y="501"/>
                  </a:lnTo>
                  <a:lnTo>
                    <a:pt x="256" y="500"/>
                  </a:lnTo>
                  <a:lnTo>
                    <a:pt x="257" y="500"/>
                  </a:lnTo>
                  <a:lnTo>
                    <a:pt x="257" y="498"/>
                  </a:lnTo>
                  <a:lnTo>
                    <a:pt x="255" y="494"/>
                  </a:lnTo>
                  <a:lnTo>
                    <a:pt x="254" y="493"/>
                  </a:lnTo>
                  <a:lnTo>
                    <a:pt x="255" y="492"/>
                  </a:lnTo>
                  <a:lnTo>
                    <a:pt x="256" y="492"/>
                  </a:lnTo>
                  <a:lnTo>
                    <a:pt x="257" y="493"/>
                  </a:lnTo>
                  <a:lnTo>
                    <a:pt x="258" y="493"/>
                  </a:lnTo>
                  <a:lnTo>
                    <a:pt x="260" y="492"/>
                  </a:lnTo>
                  <a:lnTo>
                    <a:pt x="260" y="493"/>
                  </a:lnTo>
                  <a:close/>
                  <a:moveTo>
                    <a:pt x="249" y="491"/>
                  </a:moveTo>
                  <a:lnTo>
                    <a:pt x="249" y="492"/>
                  </a:lnTo>
                  <a:lnTo>
                    <a:pt x="248" y="491"/>
                  </a:lnTo>
                  <a:lnTo>
                    <a:pt x="248" y="491"/>
                  </a:lnTo>
                  <a:lnTo>
                    <a:pt x="248" y="490"/>
                  </a:lnTo>
                  <a:lnTo>
                    <a:pt x="249" y="490"/>
                  </a:lnTo>
                  <a:lnTo>
                    <a:pt x="249" y="490"/>
                  </a:lnTo>
                  <a:lnTo>
                    <a:pt x="250" y="491"/>
                  </a:lnTo>
                  <a:lnTo>
                    <a:pt x="250" y="491"/>
                  </a:lnTo>
                  <a:lnTo>
                    <a:pt x="249" y="491"/>
                  </a:lnTo>
                  <a:close/>
                  <a:moveTo>
                    <a:pt x="273" y="489"/>
                  </a:moveTo>
                  <a:lnTo>
                    <a:pt x="272" y="490"/>
                  </a:lnTo>
                  <a:lnTo>
                    <a:pt x="271" y="489"/>
                  </a:lnTo>
                  <a:lnTo>
                    <a:pt x="271" y="489"/>
                  </a:lnTo>
                  <a:lnTo>
                    <a:pt x="271" y="488"/>
                  </a:lnTo>
                  <a:lnTo>
                    <a:pt x="271" y="488"/>
                  </a:lnTo>
                  <a:lnTo>
                    <a:pt x="272" y="488"/>
                  </a:lnTo>
                  <a:lnTo>
                    <a:pt x="273" y="489"/>
                  </a:lnTo>
                  <a:close/>
                  <a:moveTo>
                    <a:pt x="690" y="491"/>
                  </a:moveTo>
                  <a:lnTo>
                    <a:pt x="689" y="491"/>
                  </a:lnTo>
                  <a:lnTo>
                    <a:pt x="688" y="491"/>
                  </a:lnTo>
                  <a:lnTo>
                    <a:pt x="687" y="490"/>
                  </a:lnTo>
                  <a:lnTo>
                    <a:pt x="687" y="489"/>
                  </a:lnTo>
                  <a:lnTo>
                    <a:pt x="686" y="489"/>
                  </a:lnTo>
                  <a:lnTo>
                    <a:pt x="689" y="487"/>
                  </a:lnTo>
                  <a:lnTo>
                    <a:pt x="691" y="487"/>
                  </a:lnTo>
                  <a:lnTo>
                    <a:pt x="691" y="489"/>
                  </a:lnTo>
                  <a:lnTo>
                    <a:pt x="690" y="489"/>
                  </a:lnTo>
                  <a:lnTo>
                    <a:pt x="690" y="491"/>
                  </a:lnTo>
                  <a:close/>
                  <a:moveTo>
                    <a:pt x="316" y="484"/>
                  </a:moveTo>
                  <a:lnTo>
                    <a:pt x="315" y="485"/>
                  </a:lnTo>
                  <a:lnTo>
                    <a:pt x="314" y="484"/>
                  </a:lnTo>
                  <a:lnTo>
                    <a:pt x="315" y="484"/>
                  </a:lnTo>
                  <a:lnTo>
                    <a:pt x="315" y="484"/>
                  </a:lnTo>
                  <a:lnTo>
                    <a:pt x="316" y="484"/>
                  </a:lnTo>
                  <a:close/>
                  <a:moveTo>
                    <a:pt x="705" y="478"/>
                  </a:moveTo>
                  <a:lnTo>
                    <a:pt x="706" y="480"/>
                  </a:lnTo>
                  <a:lnTo>
                    <a:pt x="706" y="480"/>
                  </a:lnTo>
                  <a:lnTo>
                    <a:pt x="706" y="483"/>
                  </a:lnTo>
                  <a:lnTo>
                    <a:pt x="705" y="484"/>
                  </a:lnTo>
                  <a:lnTo>
                    <a:pt x="703" y="484"/>
                  </a:lnTo>
                  <a:lnTo>
                    <a:pt x="701" y="482"/>
                  </a:lnTo>
                  <a:lnTo>
                    <a:pt x="699" y="481"/>
                  </a:lnTo>
                  <a:lnTo>
                    <a:pt x="698" y="481"/>
                  </a:lnTo>
                  <a:lnTo>
                    <a:pt x="694" y="483"/>
                  </a:lnTo>
                  <a:lnTo>
                    <a:pt x="691" y="483"/>
                  </a:lnTo>
                  <a:lnTo>
                    <a:pt x="689" y="481"/>
                  </a:lnTo>
                  <a:lnTo>
                    <a:pt x="689" y="478"/>
                  </a:lnTo>
                  <a:lnTo>
                    <a:pt x="690" y="478"/>
                  </a:lnTo>
                  <a:lnTo>
                    <a:pt x="692" y="478"/>
                  </a:lnTo>
                  <a:lnTo>
                    <a:pt x="693" y="479"/>
                  </a:lnTo>
                  <a:lnTo>
                    <a:pt x="694" y="479"/>
                  </a:lnTo>
                  <a:lnTo>
                    <a:pt x="695" y="479"/>
                  </a:lnTo>
                  <a:lnTo>
                    <a:pt x="696" y="479"/>
                  </a:lnTo>
                  <a:lnTo>
                    <a:pt x="697" y="478"/>
                  </a:lnTo>
                  <a:lnTo>
                    <a:pt x="697" y="478"/>
                  </a:lnTo>
                  <a:lnTo>
                    <a:pt x="699" y="476"/>
                  </a:lnTo>
                  <a:lnTo>
                    <a:pt x="702" y="476"/>
                  </a:lnTo>
                  <a:lnTo>
                    <a:pt x="703" y="477"/>
                  </a:lnTo>
                  <a:lnTo>
                    <a:pt x="704" y="477"/>
                  </a:lnTo>
                  <a:lnTo>
                    <a:pt x="705" y="478"/>
                  </a:lnTo>
                  <a:close/>
                  <a:moveTo>
                    <a:pt x="301" y="474"/>
                  </a:moveTo>
                  <a:lnTo>
                    <a:pt x="300" y="474"/>
                  </a:lnTo>
                  <a:lnTo>
                    <a:pt x="300" y="474"/>
                  </a:lnTo>
                  <a:lnTo>
                    <a:pt x="300" y="474"/>
                  </a:lnTo>
                  <a:lnTo>
                    <a:pt x="300" y="473"/>
                  </a:lnTo>
                  <a:lnTo>
                    <a:pt x="300" y="473"/>
                  </a:lnTo>
                  <a:lnTo>
                    <a:pt x="301" y="473"/>
                  </a:lnTo>
                  <a:lnTo>
                    <a:pt x="301" y="474"/>
                  </a:lnTo>
                  <a:close/>
                  <a:moveTo>
                    <a:pt x="694" y="476"/>
                  </a:moveTo>
                  <a:lnTo>
                    <a:pt x="692" y="476"/>
                  </a:lnTo>
                  <a:lnTo>
                    <a:pt x="692" y="476"/>
                  </a:lnTo>
                  <a:lnTo>
                    <a:pt x="690" y="475"/>
                  </a:lnTo>
                  <a:lnTo>
                    <a:pt x="691" y="474"/>
                  </a:lnTo>
                  <a:lnTo>
                    <a:pt x="693" y="472"/>
                  </a:lnTo>
                  <a:lnTo>
                    <a:pt x="695" y="473"/>
                  </a:lnTo>
                  <a:lnTo>
                    <a:pt x="695" y="474"/>
                  </a:lnTo>
                  <a:lnTo>
                    <a:pt x="694" y="474"/>
                  </a:lnTo>
                  <a:lnTo>
                    <a:pt x="694" y="476"/>
                  </a:lnTo>
                  <a:close/>
                  <a:moveTo>
                    <a:pt x="303" y="469"/>
                  </a:moveTo>
                  <a:lnTo>
                    <a:pt x="303" y="469"/>
                  </a:lnTo>
                  <a:lnTo>
                    <a:pt x="301" y="469"/>
                  </a:lnTo>
                  <a:lnTo>
                    <a:pt x="300" y="470"/>
                  </a:lnTo>
                  <a:lnTo>
                    <a:pt x="299" y="470"/>
                  </a:lnTo>
                  <a:lnTo>
                    <a:pt x="299" y="469"/>
                  </a:lnTo>
                  <a:lnTo>
                    <a:pt x="300" y="468"/>
                  </a:lnTo>
                  <a:lnTo>
                    <a:pt x="303" y="469"/>
                  </a:lnTo>
                  <a:close/>
                  <a:moveTo>
                    <a:pt x="247" y="468"/>
                  </a:moveTo>
                  <a:lnTo>
                    <a:pt x="247" y="469"/>
                  </a:lnTo>
                  <a:lnTo>
                    <a:pt x="246" y="469"/>
                  </a:lnTo>
                  <a:lnTo>
                    <a:pt x="245" y="470"/>
                  </a:lnTo>
                  <a:lnTo>
                    <a:pt x="244" y="470"/>
                  </a:lnTo>
                  <a:lnTo>
                    <a:pt x="244" y="469"/>
                  </a:lnTo>
                  <a:lnTo>
                    <a:pt x="245" y="469"/>
                  </a:lnTo>
                  <a:lnTo>
                    <a:pt x="246" y="468"/>
                  </a:lnTo>
                  <a:lnTo>
                    <a:pt x="247" y="468"/>
                  </a:lnTo>
                  <a:close/>
                  <a:moveTo>
                    <a:pt x="701" y="466"/>
                  </a:moveTo>
                  <a:lnTo>
                    <a:pt x="701" y="469"/>
                  </a:lnTo>
                  <a:lnTo>
                    <a:pt x="700" y="469"/>
                  </a:lnTo>
                  <a:lnTo>
                    <a:pt x="699" y="469"/>
                  </a:lnTo>
                  <a:lnTo>
                    <a:pt x="699" y="469"/>
                  </a:lnTo>
                  <a:lnTo>
                    <a:pt x="698" y="469"/>
                  </a:lnTo>
                  <a:lnTo>
                    <a:pt x="697" y="468"/>
                  </a:lnTo>
                  <a:lnTo>
                    <a:pt x="697" y="467"/>
                  </a:lnTo>
                  <a:lnTo>
                    <a:pt x="698" y="467"/>
                  </a:lnTo>
                  <a:lnTo>
                    <a:pt x="700" y="466"/>
                  </a:lnTo>
                  <a:lnTo>
                    <a:pt x="701" y="466"/>
                  </a:lnTo>
                  <a:close/>
                  <a:moveTo>
                    <a:pt x="228" y="464"/>
                  </a:moveTo>
                  <a:lnTo>
                    <a:pt x="227" y="465"/>
                  </a:lnTo>
                  <a:lnTo>
                    <a:pt x="226" y="464"/>
                  </a:lnTo>
                  <a:lnTo>
                    <a:pt x="226" y="464"/>
                  </a:lnTo>
                  <a:lnTo>
                    <a:pt x="227" y="463"/>
                  </a:lnTo>
                  <a:lnTo>
                    <a:pt x="228" y="463"/>
                  </a:lnTo>
                  <a:lnTo>
                    <a:pt x="228" y="463"/>
                  </a:lnTo>
                  <a:lnTo>
                    <a:pt x="228" y="464"/>
                  </a:lnTo>
                  <a:lnTo>
                    <a:pt x="228" y="464"/>
                  </a:lnTo>
                  <a:close/>
                  <a:moveTo>
                    <a:pt x="226" y="461"/>
                  </a:moveTo>
                  <a:lnTo>
                    <a:pt x="226" y="462"/>
                  </a:lnTo>
                  <a:lnTo>
                    <a:pt x="226" y="463"/>
                  </a:lnTo>
                  <a:lnTo>
                    <a:pt x="226" y="463"/>
                  </a:lnTo>
                  <a:lnTo>
                    <a:pt x="225" y="463"/>
                  </a:lnTo>
                  <a:lnTo>
                    <a:pt x="224" y="463"/>
                  </a:lnTo>
                  <a:lnTo>
                    <a:pt x="224" y="462"/>
                  </a:lnTo>
                  <a:lnTo>
                    <a:pt x="225" y="462"/>
                  </a:lnTo>
                  <a:lnTo>
                    <a:pt x="225" y="462"/>
                  </a:lnTo>
                  <a:lnTo>
                    <a:pt x="226" y="461"/>
                  </a:lnTo>
                  <a:close/>
                  <a:moveTo>
                    <a:pt x="22" y="462"/>
                  </a:moveTo>
                  <a:lnTo>
                    <a:pt x="22" y="462"/>
                  </a:lnTo>
                  <a:lnTo>
                    <a:pt x="21" y="462"/>
                  </a:lnTo>
                  <a:lnTo>
                    <a:pt x="21" y="462"/>
                  </a:lnTo>
                  <a:lnTo>
                    <a:pt x="21" y="461"/>
                  </a:lnTo>
                  <a:lnTo>
                    <a:pt x="22" y="461"/>
                  </a:lnTo>
                  <a:lnTo>
                    <a:pt x="22" y="460"/>
                  </a:lnTo>
                  <a:lnTo>
                    <a:pt x="23" y="461"/>
                  </a:lnTo>
                  <a:lnTo>
                    <a:pt x="22" y="462"/>
                  </a:lnTo>
                  <a:close/>
                  <a:moveTo>
                    <a:pt x="307" y="463"/>
                  </a:moveTo>
                  <a:lnTo>
                    <a:pt x="307" y="463"/>
                  </a:lnTo>
                  <a:lnTo>
                    <a:pt x="306" y="462"/>
                  </a:lnTo>
                  <a:lnTo>
                    <a:pt x="306" y="461"/>
                  </a:lnTo>
                  <a:lnTo>
                    <a:pt x="306" y="460"/>
                  </a:lnTo>
                  <a:lnTo>
                    <a:pt x="307" y="460"/>
                  </a:lnTo>
                  <a:lnTo>
                    <a:pt x="309" y="461"/>
                  </a:lnTo>
                  <a:lnTo>
                    <a:pt x="309" y="462"/>
                  </a:lnTo>
                  <a:lnTo>
                    <a:pt x="308" y="462"/>
                  </a:lnTo>
                  <a:lnTo>
                    <a:pt x="307" y="463"/>
                  </a:lnTo>
                  <a:close/>
                  <a:moveTo>
                    <a:pt x="227" y="461"/>
                  </a:moveTo>
                  <a:lnTo>
                    <a:pt x="225" y="461"/>
                  </a:lnTo>
                  <a:lnTo>
                    <a:pt x="225" y="461"/>
                  </a:lnTo>
                  <a:lnTo>
                    <a:pt x="225" y="460"/>
                  </a:lnTo>
                  <a:lnTo>
                    <a:pt x="225" y="460"/>
                  </a:lnTo>
                  <a:lnTo>
                    <a:pt x="226" y="460"/>
                  </a:lnTo>
                  <a:lnTo>
                    <a:pt x="226" y="459"/>
                  </a:lnTo>
                  <a:lnTo>
                    <a:pt x="227" y="460"/>
                  </a:lnTo>
                  <a:lnTo>
                    <a:pt x="227" y="461"/>
                  </a:lnTo>
                  <a:close/>
                  <a:moveTo>
                    <a:pt x="311" y="460"/>
                  </a:moveTo>
                  <a:lnTo>
                    <a:pt x="310" y="460"/>
                  </a:lnTo>
                  <a:lnTo>
                    <a:pt x="310" y="460"/>
                  </a:lnTo>
                  <a:lnTo>
                    <a:pt x="310" y="459"/>
                  </a:lnTo>
                  <a:lnTo>
                    <a:pt x="310" y="459"/>
                  </a:lnTo>
                  <a:lnTo>
                    <a:pt x="310" y="459"/>
                  </a:lnTo>
                  <a:lnTo>
                    <a:pt x="311" y="458"/>
                  </a:lnTo>
                  <a:lnTo>
                    <a:pt x="311" y="458"/>
                  </a:lnTo>
                  <a:lnTo>
                    <a:pt x="311" y="459"/>
                  </a:lnTo>
                  <a:lnTo>
                    <a:pt x="311" y="459"/>
                  </a:lnTo>
                  <a:lnTo>
                    <a:pt x="311" y="460"/>
                  </a:lnTo>
                  <a:close/>
                  <a:moveTo>
                    <a:pt x="274" y="459"/>
                  </a:moveTo>
                  <a:lnTo>
                    <a:pt x="273" y="460"/>
                  </a:lnTo>
                  <a:lnTo>
                    <a:pt x="272" y="460"/>
                  </a:lnTo>
                  <a:lnTo>
                    <a:pt x="272" y="459"/>
                  </a:lnTo>
                  <a:lnTo>
                    <a:pt x="273" y="459"/>
                  </a:lnTo>
                  <a:lnTo>
                    <a:pt x="274" y="457"/>
                  </a:lnTo>
                  <a:lnTo>
                    <a:pt x="275" y="457"/>
                  </a:lnTo>
                  <a:lnTo>
                    <a:pt x="274" y="459"/>
                  </a:lnTo>
                  <a:close/>
                  <a:moveTo>
                    <a:pt x="270" y="456"/>
                  </a:moveTo>
                  <a:lnTo>
                    <a:pt x="269" y="456"/>
                  </a:lnTo>
                  <a:lnTo>
                    <a:pt x="269" y="454"/>
                  </a:lnTo>
                  <a:lnTo>
                    <a:pt x="267" y="453"/>
                  </a:lnTo>
                  <a:lnTo>
                    <a:pt x="269" y="451"/>
                  </a:lnTo>
                  <a:lnTo>
                    <a:pt x="270" y="451"/>
                  </a:lnTo>
                  <a:lnTo>
                    <a:pt x="271" y="452"/>
                  </a:lnTo>
                  <a:lnTo>
                    <a:pt x="271" y="453"/>
                  </a:lnTo>
                  <a:lnTo>
                    <a:pt x="271" y="454"/>
                  </a:lnTo>
                  <a:lnTo>
                    <a:pt x="271" y="455"/>
                  </a:lnTo>
                  <a:lnTo>
                    <a:pt x="270" y="456"/>
                  </a:lnTo>
                  <a:close/>
                  <a:moveTo>
                    <a:pt x="222" y="449"/>
                  </a:moveTo>
                  <a:lnTo>
                    <a:pt x="221" y="452"/>
                  </a:lnTo>
                  <a:lnTo>
                    <a:pt x="219" y="452"/>
                  </a:lnTo>
                  <a:lnTo>
                    <a:pt x="219" y="451"/>
                  </a:lnTo>
                  <a:lnTo>
                    <a:pt x="219" y="450"/>
                  </a:lnTo>
                  <a:lnTo>
                    <a:pt x="218" y="449"/>
                  </a:lnTo>
                  <a:lnTo>
                    <a:pt x="219" y="448"/>
                  </a:lnTo>
                  <a:lnTo>
                    <a:pt x="220" y="448"/>
                  </a:lnTo>
                  <a:lnTo>
                    <a:pt x="221" y="449"/>
                  </a:lnTo>
                  <a:lnTo>
                    <a:pt x="222" y="449"/>
                  </a:lnTo>
                  <a:close/>
                  <a:moveTo>
                    <a:pt x="228" y="445"/>
                  </a:moveTo>
                  <a:lnTo>
                    <a:pt x="228" y="449"/>
                  </a:lnTo>
                  <a:lnTo>
                    <a:pt x="228" y="449"/>
                  </a:lnTo>
                  <a:lnTo>
                    <a:pt x="228" y="450"/>
                  </a:lnTo>
                  <a:lnTo>
                    <a:pt x="229" y="451"/>
                  </a:lnTo>
                  <a:lnTo>
                    <a:pt x="231" y="452"/>
                  </a:lnTo>
                  <a:lnTo>
                    <a:pt x="234" y="451"/>
                  </a:lnTo>
                  <a:lnTo>
                    <a:pt x="234" y="451"/>
                  </a:lnTo>
                  <a:lnTo>
                    <a:pt x="237" y="451"/>
                  </a:lnTo>
                  <a:lnTo>
                    <a:pt x="238" y="450"/>
                  </a:lnTo>
                  <a:lnTo>
                    <a:pt x="238" y="449"/>
                  </a:lnTo>
                  <a:lnTo>
                    <a:pt x="239" y="448"/>
                  </a:lnTo>
                  <a:lnTo>
                    <a:pt x="240" y="449"/>
                  </a:lnTo>
                  <a:lnTo>
                    <a:pt x="240" y="450"/>
                  </a:lnTo>
                  <a:lnTo>
                    <a:pt x="241" y="451"/>
                  </a:lnTo>
                  <a:lnTo>
                    <a:pt x="241" y="453"/>
                  </a:lnTo>
                  <a:lnTo>
                    <a:pt x="240" y="454"/>
                  </a:lnTo>
                  <a:lnTo>
                    <a:pt x="240" y="456"/>
                  </a:lnTo>
                  <a:lnTo>
                    <a:pt x="238" y="456"/>
                  </a:lnTo>
                  <a:lnTo>
                    <a:pt x="238" y="457"/>
                  </a:lnTo>
                  <a:lnTo>
                    <a:pt x="237" y="458"/>
                  </a:lnTo>
                  <a:lnTo>
                    <a:pt x="238" y="459"/>
                  </a:lnTo>
                  <a:lnTo>
                    <a:pt x="238" y="462"/>
                  </a:lnTo>
                  <a:lnTo>
                    <a:pt x="237" y="462"/>
                  </a:lnTo>
                  <a:lnTo>
                    <a:pt x="236" y="462"/>
                  </a:lnTo>
                  <a:lnTo>
                    <a:pt x="234" y="462"/>
                  </a:lnTo>
                  <a:lnTo>
                    <a:pt x="233" y="459"/>
                  </a:lnTo>
                  <a:lnTo>
                    <a:pt x="232" y="458"/>
                  </a:lnTo>
                  <a:lnTo>
                    <a:pt x="231" y="457"/>
                  </a:lnTo>
                  <a:lnTo>
                    <a:pt x="231" y="458"/>
                  </a:lnTo>
                  <a:lnTo>
                    <a:pt x="229" y="458"/>
                  </a:lnTo>
                  <a:lnTo>
                    <a:pt x="228" y="458"/>
                  </a:lnTo>
                  <a:lnTo>
                    <a:pt x="227" y="456"/>
                  </a:lnTo>
                  <a:lnTo>
                    <a:pt x="227" y="456"/>
                  </a:lnTo>
                  <a:lnTo>
                    <a:pt x="225" y="455"/>
                  </a:lnTo>
                  <a:lnTo>
                    <a:pt x="225" y="454"/>
                  </a:lnTo>
                  <a:lnTo>
                    <a:pt x="225" y="453"/>
                  </a:lnTo>
                  <a:lnTo>
                    <a:pt x="225" y="453"/>
                  </a:lnTo>
                  <a:lnTo>
                    <a:pt x="225" y="452"/>
                  </a:lnTo>
                  <a:lnTo>
                    <a:pt x="224" y="452"/>
                  </a:lnTo>
                  <a:lnTo>
                    <a:pt x="223" y="451"/>
                  </a:lnTo>
                  <a:lnTo>
                    <a:pt x="224" y="449"/>
                  </a:lnTo>
                  <a:lnTo>
                    <a:pt x="224" y="449"/>
                  </a:lnTo>
                  <a:lnTo>
                    <a:pt x="223" y="447"/>
                  </a:lnTo>
                  <a:lnTo>
                    <a:pt x="224" y="445"/>
                  </a:lnTo>
                  <a:lnTo>
                    <a:pt x="227" y="445"/>
                  </a:lnTo>
                  <a:lnTo>
                    <a:pt x="227" y="444"/>
                  </a:lnTo>
                  <a:lnTo>
                    <a:pt x="228" y="445"/>
                  </a:lnTo>
                  <a:close/>
                  <a:moveTo>
                    <a:pt x="215" y="445"/>
                  </a:moveTo>
                  <a:lnTo>
                    <a:pt x="214" y="445"/>
                  </a:lnTo>
                  <a:lnTo>
                    <a:pt x="213" y="444"/>
                  </a:lnTo>
                  <a:lnTo>
                    <a:pt x="213" y="442"/>
                  </a:lnTo>
                  <a:lnTo>
                    <a:pt x="214" y="441"/>
                  </a:lnTo>
                  <a:lnTo>
                    <a:pt x="217" y="441"/>
                  </a:lnTo>
                  <a:lnTo>
                    <a:pt x="218" y="442"/>
                  </a:lnTo>
                  <a:lnTo>
                    <a:pt x="217" y="442"/>
                  </a:lnTo>
                  <a:lnTo>
                    <a:pt x="215" y="445"/>
                  </a:lnTo>
                  <a:close/>
                  <a:moveTo>
                    <a:pt x="95" y="440"/>
                  </a:moveTo>
                  <a:lnTo>
                    <a:pt x="94" y="440"/>
                  </a:lnTo>
                  <a:lnTo>
                    <a:pt x="93" y="439"/>
                  </a:lnTo>
                  <a:lnTo>
                    <a:pt x="93" y="439"/>
                  </a:lnTo>
                  <a:lnTo>
                    <a:pt x="95" y="438"/>
                  </a:lnTo>
                  <a:lnTo>
                    <a:pt x="96" y="439"/>
                  </a:lnTo>
                  <a:lnTo>
                    <a:pt x="96" y="440"/>
                  </a:lnTo>
                  <a:lnTo>
                    <a:pt x="95" y="440"/>
                  </a:lnTo>
                  <a:close/>
                  <a:moveTo>
                    <a:pt x="118" y="438"/>
                  </a:moveTo>
                  <a:lnTo>
                    <a:pt x="120" y="440"/>
                  </a:lnTo>
                  <a:lnTo>
                    <a:pt x="120" y="440"/>
                  </a:lnTo>
                  <a:lnTo>
                    <a:pt x="120" y="440"/>
                  </a:lnTo>
                  <a:lnTo>
                    <a:pt x="119" y="438"/>
                  </a:lnTo>
                  <a:lnTo>
                    <a:pt x="120" y="437"/>
                  </a:lnTo>
                  <a:lnTo>
                    <a:pt x="122" y="437"/>
                  </a:lnTo>
                  <a:lnTo>
                    <a:pt x="122" y="439"/>
                  </a:lnTo>
                  <a:lnTo>
                    <a:pt x="122" y="439"/>
                  </a:lnTo>
                  <a:lnTo>
                    <a:pt x="122" y="442"/>
                  </a:lnTo>
                  <a:lnTo>
                    <a:pt x="123" y="443"/>
                  </a:lnTo>
                  <a:lnTo>
                    <a:pt x="125" y="445"/>
                  </a:lnTo>
                  <a:lnTo>
                    <a:pt x="125" y="445"/>
                  </a:lnTo>
                  <a:lnTo>
                    <a:pt x="126" y="446"/>
                  </a:lnTo>
                  <a:lnTo>
                    <a:pt x="127" y="447"/>
                  </a:lnTo>
                  <a:lnTo>
                    <a:pt x="127" y="451"/>
                  </a:lnTo>
                  <a:lnTo>
                    <a:pt x="127" y="452"/>
                  </a:lnTo>
                  <a:lnTo>
                    <a:pt x="127" y="453"/>
                  </a:lnTo>
                  <a:lnTo>
                    <a:pt x="127" y="454"/>
                  </a:lnTo>
                  <a:lnTo>
                    <a:pt x="127" y="455"/>
                  </a:lnTo>
                  <a:lnTo>
                    <a:pt x="126" y="456"/>
                  </a:lnTo>
                  <a:lnTo>
                    <a:pt x="126" y="457"/>
                  </a:lnTo>
                  <a:lnTo>
                    <a:pt x="127" y="459"/>
                  </a:lnTo>
                  <a:lnTo>
                    <a:pt x="128" y="459"/>
                  </a:lnTo>
                  <a:lnTo>
                    <a:pt x="129" y="460"/>
                  </a:lnTo>
                  <a:lnTo>
                    <a:pt x="129" y="461"/>
                  </a:lnTo>
                  <a:lnTo>
                    <a:pt x="128" y="462"/>
                  </a:lnTo>
                  <a:lnTo>
                    <a:pt x="124" y="463"/>
                  </a:lnTo>
                  <a:lnTo>
                    <a:pt x="122" y="465"/>
                  </a:lnTo>
                  <a:lnTo>
                    <a:pt x="122" y="465"/>
                  </a:lnTo>
                  <a:lnTo>
                    <a:pt x="120" y="467"/>
                  </a:lnTo>
                  <a:lnTo>
                    <a:pt x="118" y="467"/>
                  </a:lnTo>
                  <a:lnTo>
                    <a:pt x="117" y="466"/>
                  </a:lnTo>
                  <a:lnTo>
                    <a:pt x="114" y="464"/>
                  </a:lnTo>
                  <a:lnTo>
                    <a:pt x="110" y="464"/>
                  </a:lnTo>
                  <a:lnTo>
                    <a:pt x="104" y="461"/>
                  </a:lnTo>
                  <a:lnTo>
                    <a:pt x="103" y="460"/>
                  </a:lnTo>
                  <a:lnTo>
                    <a:pt x="100" y="460"/>
                  </a:lnTo>
                  <a:lnTo>
                    <a:pt x="99" y="460"/>
                  </a:lnTo>
                  <a:lnTo>
                    <a:pt x="99" y="458"/>
                  </a:lnTo>
                  <a:lnTo>
                    <a:pt x="97" y="456"/>
                  </a:lnTo>
                  <a:lnTo>
                    <a:pt x="97" y="456"/>
                  </a:lnTo>
                  <a:lnTo>
                    <a:pt x="98" y="456"/>
                  </a:lnTo>
                  <a:lnTo>
                    <a:pt x="99" y="454"/>
                  </a:lnTo>
                  <a:lnTo>
                    <a:pt x="100" y="452"/>
                  </a:lnTo>
                  <a:lnTo>
                    <a:pt x="101" y="450"/>
                  </a:lnTo>
                  <a:lnTo>
                    <a:pt x="102" y="446"/>
                  </a:lnTo>
                  <a:lnTo>
                    <a:pt x="102" y="446"/>
                  </a:lnTo>
                  <a:lnTo>
                    <a:pt x="102" y="444"/>
                  </a:lnTo>
                  <a:lnTo>
                    <a:pt x="103" y="444"/>
                  </a:lnTo>
                  <a:lnTo>
                    <a:pt x="103" y="443"/>
                  </a:lnTo>
                  <a:lnTo>
                    <a:pt x="103" y="442"/>
                  </a:lnTo>
                  <a:lnTo>
                    <a:pt x="107" y="441"/>
                  </a:lnTo>
                  <a:lnTo>
                    <a:pt x="109" y="440"/>
                  </a:lnTo>
                  <a:lnTo>
                    <a:pt x="109" y="440"/>
                  </a:lnTo>
                  <a:lnTo>
                    <a:pt x="111" y="438"/>
                  </a:lnTo>
                  <a:lnTo>
                    <a:pt x="114" y="436"/>
                  </a:lnTo>
                  <a:lnTo>
                    <a:pt x="115" y="436"/>
                  </a:lnTo>
                  <a:lnTo>
                    <a:pt x="116" y="436"/>
                  </a:lnTo>
                  <a:lnTo>
                    <a:pt x="118" y="438"/>
                  </a:lnTo>
                  <a:close/>
                  <a:moveTo>
                    <a:pt x="682" y="435"/>
                  </a:moveTo>
                  <a:lnTo>
                    <a:pt x="682" y="436"/>
                  </a:lnTo>
                  <a:lnTo>
                    <a:pt x="681" y="436"/>
                  </a:lnTo>
                  <a:lnTo>
                    <a:pt x="681" y="436"/>
                  </a:lnTo>
                  <a:lnTo>
                    <a:pt x="680" y="436"/>
                  </a:lnTo>
                  <a:lnTo>
                    <a:pt x="680" y="435"/>
                  </a:lnTo>
                  <a:lnTo>
                    <a:pt x="681" y="434"/>
                  </a:lnTo>
                  <a:lnTo>
                    <a:pt x="682" y="434"/>
                  </a:lnTo>
                  <a:lnTo>
                    <a:pt x="682" y="434"/>
                  </a:lnTo>
                  <a:lnTo>
                    <a:pt x="682" y="435"/>
                  </a:lnTo>
                  <a:close/>
                  <a:moveTo>
                    <a:pt x="66" y="432"/>
                  </a:moveTo>
                  <a:lnTo>
                    <a:pt x="65" y="432"/>
                  </a:lnTo>
                  <a:lnTo>
                    <a:pt x="65" y="432"/>
                  </a:lnTo>
                  <a:lnTo>
                    <a:pt x="65" y="432"/>
                  </a:lnTo>
                  <a:lnTo>
                    <a:pt x="65" y="431"/>
                  </a:lnTo>
                  <a:lnTo>
                    <a:pt x="66" y="431"/>
                  </a:lnTo>
                  <a:lnTo>
                    <a:pt x="66" y="431"/>
                  </a:lnTo>
                  <a:lnTo>
                    <a:pt x="66" y="432"/>
                  </a:lnTo>
                  <a:close/>
                  <a:moveTo>
                    <a:pt x="61" y="426"/>
                  </a:moveTo>
                  <a:lnTo>
                    <a:pt x="60" y="426"/>
                  </a:lnTo>
                  <a:lnTo>
                    <a:pt x="60" y="426"/>
                  </a:lnTo>
                  <a:lnTo>
                    <a:pt x="60" y="426"/>
                  </a:lnTo>
                  <a:lnTo>
                    <a:pt x="61" y="425"/>
                  </a:lnTo>
                  <a:lnTo>
                    <a:pt x="62" y="425"/>
                  </a:lnTo>
                  <a:lnTo>
                    <a:pt x="62" y="425"/>
                  </a:lnTo>
                  <a:lnTo>
                    <a:pt x="62" y="426"/>
                  </a:lnTo>
                  <a:lnTo>
                    <a:pt x="61" y="426"/>
                  </a:lnTo>
                  <a:close/>
                  <a:moveTo>
                    <a:pt x="72" y="423"/>
                  </a:moveTo>
                  <a:lnTo>
                    <a:pt x="74" y="425"/>
                  </a:lnTo>
                  <a:lnTo>
                    <a:pt x="75" y="425"/>
                  </a:lnTo>
                  <a:lnTo>
                    <a:pt x="77" y="427"/>
                  </a:lnTo>
                  <a:lnTo>
                    <a:pt x="77" y="429"/>
                  </a:lnTo>
                  <a:lnTo>
                    <a:pt x="76" y="429"/>
                  </a:lnTo>
                  <a:lnTo>
                    <a:pt x="76" y="430"/>
                  </a:lnTo>
                  <a:lnTo>
                    <a:pt x="76" y="431"/>
                  </a:lnTo>
                  <a:lnTo>
                    <a:pt x="76" y="431"/>
                  </a:lnTo>
                  <a:lnTo>
                    <a:pt x="76" y="432"/>
                  </a:lnTo>
                  <a:lnTo>
                    <a:pt x="74" y="434"/>
                  </a:lnTo>
                  <a:lnTo>
                    <a:pt x="71" y="434"/>
                  </a:lnTo>
                  <a:lnTo>
                    <a:pt x="71" y="434"/>
                  </a:lnTo>
                  <a:lnTo>
                    <a:pt x="70" y="434"/>
                  </a:lnTo>
                  <a:lnTo>
                    <a:pt x="69" y="433"/>
                  </a:lnTo>
                  <a:lnTo>
                    <a:pt x="69" y="432"/>
                  </a:lnTo>
                  <a:lnTo>
                    <a:pt x="69" y="431"/>
                  </a:lnTo>
                  <a:lnTo>
                    <a:pt x="69" y="431"/>
                  </a:lnTo>
                  <a:lnTo>
                    <a:pt x="69" y="430"/>
                  </a:lnTo>
                  <a:lnTo>
                    <a:pt x="69" y="429"/>
                  </a:lnTo>
                  <a:lnTo>
                    <a:pt x="70" y="429"/>
                  </a:lnTo>
                  <a:lnTo>
                    <a:pt x="71" y="430"/>
                  </a:lnTo>
                  <a:lnTo>
                    <a:pt x="72" y="429"/>
                  </a:lnTo>
                  <a:lnTo>
                    <a:pt x="71" y="427"/>
                  </a:lnTo>
                  <a:lnTo>
                    <a:pt x="71" y="426"/>
                  </a:lnTo>
                  <a:lnTo>
                    <a:pt x="70" y="425"/>
                  </a:lnTo>
                  <a:lnTo>
                    <a:pt x="71" y="425"/>
                  </a:lnTo>
                  <a:lnTo>
                    <a:pt x="71" y="424"/>
                  </a:lnTo>
                  <a:lnTo>
                    <a:pt x="72" y="423"/>
                  </a:lnTo>
                  <a:close/>
                  <a:moveTo>
                    <a:pt x="261" y="423"/>
                  </a:moveTo>
                  <a:lnTo>
                    <a:pt x="262" y="424"/>
                  </a:lnTo>
                  <a:lnTo>
                    <a:pt x="262" y="425"/>
                  </a:lnTo>
                  <a:lnTo>
                    <a:pt x="261" y="427"/>
                  </a:lnTo>
                  <a:lnTo>
                    <a:pt x="260" y="427"/>
                  </a:lnTo>
                  <a:lnTo>
                    <a:pt x="258" y="426"/>
                  </a:lnTo>
                  <a:lnTo>
                    <a:pt x="258" y="425"/>
                  </a:lnTo>
                  <a:lnTo>
                    <a:pt x="258" y="424"/>
                  </a:lnTo>
                  <a:lnTo>
                    <a:pt x="258" y="423"/>
                  </a:lnTo>
                  <a:lnTo>
                    <a:pt x="260" y="423"/>
                  </a:lnTo>
                  <a:lnTo>
                    <a:pt x="261" y="423"/>
                  </a:lnTo>
                  <a:close/>
                  <a:moveTo>
                    <a:pt x="269" y="432"/>
                  </a:moveTo>
                  <a:lnTo>
                    <a:pt x="267" y="432"/>
                  </a:lnTo>
                  <a:lnTo>
                    <a:pt x="266" y="432"/>
                  </a:lnTo>
                  <a:lnTo>
                    <a:pt x="262" y="428"/>
                  </a:lnTo>
                  <a:lnTo>
                    <a:pt x="262" y="426"/>
                  </a:lnTo>
                  <a:lnTo>
                    <a:pt x="263" y="424"/>
                  </a:lnTo>
                  <a:lnTo>
                    <a:pt x="266" y="424"/>
                  </a:lnTo>
                  <a:lnTo>
                    <a:pt x="268" y="422"/>
                  </a:lnTo>
                  <a:lnTo>
                    <a:pt x="270" y="424"/>
                  </a:lnTo>
                  <a:lnTo>
                    <a:pt x="269" y="425"/>
                  </a:lnTo>
                  <a:lnTo>
                    <a:pt x="269" y="426"/>
                  </a:lnTo>
                  <a:lnTo>
                    <a:pt x="268" y="427"/>
                  </a:lnTo>
                  <a:lnTo>
                    <a:pt x="268" y="429"/>
                  </a:lnTo>
                  <a:lnTo>
                    <a:pt x="269" y="431"/>
                  </a:lnTo>
                  <a:lnTo>
                    <a:pt x="269" y="432"/>
                  </a:lnTo>
                  <a:close/>
                  <a:moveTo>
                    <a:pt x="53" y="421"/>
                  </a:moveTo>
                  <a:lnTo>
                    <a:pt x="53" y="424"/>
                  </a:lnTo>
                  <a:lnTo>
                    <a:pt x="53" y="424"/>
                  </a:lnTo>
                  <a:lnTo>
                    <a:pt x="53" y="425"/>
                  </a:lnTo>
                  <a:lnTo>
                    <a:pt x="53" y="426"/>
                  </a:lnTo>
                  <a:lnTo>
                    <a:pt x="53" y="426"/>
                  </a:lnTo>
                  <a:lnTo>
                    <a:pt x="54" y="428"/>
                  </a:lnTo>
                  <a:lnTo>
                    <a:pt x="55" y="427"/>
                  </a:lnTo>
                  <a:lnTo>
                    <a:pt x="57" y="427"/>
                  </a:lnTo>
                  <a:lnTo>
                    <a:pt x="57" y="429"/>
                  </a:lnTo>
                  <a:lnTo>
                    <a:pt x="56" y="430"/>
                  </a:lnTo>
                  <a:lnTo>
                    <a:pt x="56" y="432"/>
                  </a:lnTo>
                  <a:lnTo>
                    <a:pt x="56" y="433"/>
                  </a:lnTo>
                  <a:lnTo>
                    <a:pt x="54" y="433"/>
                  </a:lnTo>
                  <a:lnTo>
                    <a:pt x="51" y="435"/>
                  </a:lnTo>
                  <a:lnTo>
                    <a:pt x="51" y="436"/>
                  </a:lnTo>
                  <a:lnTo>
                    <a:pt x="51" y="436"/>
                  </a:lnTo>
                  <a:lnTo>
                    <a:pt x="48" y="439"/>
                  </a:lnTo>
                  <a:lnTo>
                    <a:pt x="48" y="440"/>
                  </a:lnTo>
                  <a:lnTo>
                    <a:pt x="48" y="441"/>
                  </a:lnTo>
                  <a:lnTo>
                    <a:pt x="48" y="442"/>
                  </a:lnTo>
                  <a:lnTo>
                    <a:pt x="46" y="443"/>
                  </a:lnTo>
                  <a:lnTo>
                    <a:pt x="45" y="442"/>
                  </a:lnTo>
                  <a:lnTo>
                    <a:pt x="44" y="442"/>
                  </a:lnTo>
                  <a:lnTo>
                    <a:pt x="44" y="445"/>
                  </a:lnTo>
                  <a:lnTo>
                    <a:pt x="44" y="445"/>
                  </a:lnTo>
                  <a:lnTo>
                    <a:pt x="43" y="447"/>
                  </a:lnTo>
                  <a:lnTo>
                    <a:pt x="43" y="448"/>
                  </a:lnTo>
                  <a:lnTo>
                    <a:pt x="42" y="450"/>
                  </a:lnTo>
                  <a:lnTo>
                    <a:pt x="42" y="451"/>
                  </a:lnTo>
                  <a:lnTo>
                    <a:pt x="41" y="452"/>
                  </a:lnTo>
                  <a:lnTo>
                    <a:pt x="40" y="454"/>
                  </a:lnTo>
                  <a:lnTo>
                    <a:pt x="38" y="454"/>
                  </a:lnTo>
                  <a:lnTo>
                    <a:pt x="37" y="455"/>
                  </a:lnTo>
                  <a:lnTo>
                    <a:pt x="36" y="456"/>
                  </a:lnTo>
                  <a:lnTo>
                    <a:pt x="35" y="457"/>
                  </a:lnTo>
                  <a:lnTo>
                    <a:pt x="33" y="457"/>
                  </a:lnTo>
                  <a:lnTo>
                    <a:pt x="32" y="458"/>
                  </a:lnTo>
                  <a:lnTo>
                    <a:pt x="31" y="458"/>
                  </a:lnTo>
                  <a:lnTo>
                    <a:pt x="30" y="457"/>
                  </a:lnTo>
                  <a:lnTo>
                    <a:pt x="30" y="456"/>
                  </a:lnTo>
                  <a:lnTo>
                    <a:pt x="29" y="456"/>
                  </a:lnTo>
                  <a:lnTo>
                    <a:pt x="27" y="456"/>
                  </a:lnTo>
                  <a:lnTo>
                    <a:pt x="26" y="457"/>
                  </a:lnTo>
                  <a:lnTo>
                    <a:pt x="23" y="457"/>
                  </a:lnTo>
                  <a:lnTo>
                    <a:pt x="21" y="455"/>
                  </a:lnTo>
                  <a:lnTo>
                    <a:pt x="23" y="454"/>
                  </a:lnTo>
                  <a:lnTo>
                    <a:pt x="24" y="453"/>
                  </a:lnTo>
                  <a:lnTo>
                    <a:pt x="26" y="451"/>
                  </a:lnTo>
                  <a:lnTo>
                    <a:pt x="25" y="450"/>
                  </a:lnTo>
                  <a:lnTo>
                    <a:pt x="25" y="450"/>
                  </a:lnTo>
                  <a:lnTo>
                    <a:pt x="25" y="450"/>
                  </a:lnTo>
                  <a:lnTo>
                    <a:pt x="21" y="451"/>
                  </a:lnTo>
                  <a:lnTo>
                    <a:pt x="20" y="450"/>
                  </a:lnTo>
                  <a:lnTo>
                    <a:pt x="18" y="449"/>
                  </a:lnTo>
                  <a:lnTo>
                    <a:pt x="18" y="448"/>
                  </a:lnTo>
                  <a:lnTo>
                    <a:pt x="19" y="448"/>
                  </a:lnTo>
                  <a:lnTo>
                    <a:pt x="20" y="448"/>
                  </a:lnTo>
                  <a:lnTo>
                    <a:pt x="21" y="447"/>
                  </a:lnTo>
                  <a:lnTo>
                    <a:pt x="22" y="446"/>
                  </a:lnTo>
                  <a:lnTo>
                    <a:pt x="21" y="445"/>
                  </a:lnTo>
                  <a:lnTo>
                    <a:pt x="21" y="444"/>
                  </a:lnTo>
                  <a:lnTo>
                    <a:pt x="21" y="443"/>
                  </a:lnTo>
                  <a:lnTo>
                    <a:pt x="22" y="442"/>
                  </a:lnTo>
                  <a:lnTo>
                    <a:pt x="22" y="439"/>
                  </a:lnTo>
                  <a:lnTo>
                    <a:pt x="24" y="439"/>
                  </a:lnTo>
                  <a:lnTo>
                    <a:pt x="24" y="439"/>
                  </a:lnTo>
                  <a:lnTo>
                    <a:pt x="26" y="439"/>
                  </a:lnTo>
                  <a:lnTo>
                    <a:pt x="26" y="440"/>
                  </a:lnTo>
                  <a:lnTo>
                    <a:pt x="27" y="438"/>
                  </a:lnTo>
                  <a:lnTo>
                    <a:pt x="30" y="436"/>
                  </a:lnTo>
                  <a:lnTo>
                    <a:pt x="31" y="436"/>
                  </a:lnTo>
                  <a:lnTo>
                    <a:pt x="33" y="435"/>
                  </a:lnTo>
                  <a:lnTo>
                    <a:pt x="33" y="434"/>
                  </a:lnTo>
                  <a:lnTo>
                    <a:pt x="33" y="431"/>
                  </a:lnTo>
                  <a:lnTo>
                    <a:pt x="34" y="430"/>
                  </a:lnTo>
                  <a:lnTo>
                    <a:pt x="35" y="430"/>
                  </a:lnTo>
                  <a:lnTo>
                    <a:pt x="37" y="429"/>
                  </a:lnTo>
                  <a:lnTo>
                    <a:pt x="37" y="426"/>
                  </a:lnTo>
                  <a:lnTo>
                    <a:pt x="38" y="425"/>
                  </a:lnTo>
                  <a:lnTo>
                    <a:pt x="38" y="424"/>
                  </a:lnTo>
                  <a:lnTo>
                    <a:pt x="38" y="424"/>
                  </a:lnTo>
                  <a:lnTo>
                    <a:pt x="40" y="425"/>
                  </a:lnTo>
                  <a:lnTo>
                    <a:pt x="43" y="424"/>
                  </a:lnTo>
                  <a:lnTo>
                    <a:pt x="44" y="425"/>
                  </a:lnTo>
                  <a:lnTo>
                    <a:pt x="44" y="424"/>
                  </a:lnTo>
                  <a:lnTo>
                    <a:pt x="44" y="423"/>
                  </a:lnTo>
                  <a:lnTo>
                    <a:pt x="46" y="422"/>
                  </a:lnTo>
                  <a:lnTo>
                    <a:pt x="47" y="421"/>
                  </a:lnTo>
                  <a:lnTo>
                    <a:pt x="48" y="423"/>
                  </a:lnTo>
                  <a:lnTo>
                    <a:pt x="49" y="423"/>
                  </a:lnTo>
                  <a:lnTo>
                    <a:pt x="50" y="421"/>
                  </a:lnTo>
                  <a:lnTo>
                    <a:pt x="51" y="421"/>
                  </a:lnTo>
                  <a:lnTo>
                    <a:pt x="53" y="421"/>
                  </a:lnTo>
                  <a:close/>
                  <a:moveTo>
                    <a:pt x="738" y="420"/>
                  </a:moveTo>
                  <a:lnTo>
                    <a:pt x="738" y="421"/>
                  </a:lnTo>
                  <a:lnTo>
                    <a:pt x="736" y="420"/>
                  </a:lnTo>
                  <a:lnTo>
                    <a:pt x="736" y="419"/>
                  </a:lnTo>
                  <a:lnTo>
                    <a:pt x="738" y="417"/>
                  </a:lnTo>
                  <a:lnTo>
                    <a:pt x="739" y="417"/>
                  </a:lnTo>
                  <a:lnTo>
                    <a:pt x="739" y="418"/>
                  </a:lnTo>
                  <a:lnTo>
                    <a:pt x="738" y="419"/>
                  </a:lnTo>
                  <a:lnTo>
                    <a:pt x="738" y="420"/>
                  </a:lnTo>
                  <a:close/>
                  <a:moveTo>
                    <a:pt x="261" y="413"/>
                  </a:moveTo>
                  <a:lnTo>
                    <a:pt x="263" y="414"/>
                  </a:lnTo>
                  <a:lnTo>
                    <a:pt x="263" y="413"/>
                  </a:lnTo>
                  <a:lnTo>
                    <a:pt x="263" y="412"/>
                  </a:lnTo>
                  <a:lnTo>
                    <a:pt x="265" y="411"/>
                  </a:lnTo>
                  <a:lnTo>
                    <a:pt x="265" y="411"/>
                  </a:lnTo>
                  <a:lnTo>
                    <a:pt x="265" y="413"/>
                  </a:lnTo>
                  <a:lnTo>
                    <a:pt x="265" y="413"/>
                  </a:lnTo>
                  <a:lnTo>
                    <a:pt x="264" y="414"/>
                  </a:lnTo>
                  <a:lnTo>
                    <a:pt x="265" y="415"/>
                  </a:lnTo>
                  <a:lnTo>
                    <a:pt x="266" y="416"/>
                  </a:lnTo>
                  <a:lnTo>
                    <a:pt x="269" y="416"/>
                  </a:lnTo>
                  <a:lnTo>
                    <a:pt x="270" y="415"/>
                  </a:lnTo>
                  <a:lnTo>
                    <a:pt x="271" y="416"/>
                  </a:lnTo>
                  <a:lnTo>
                    <a:pt x="271" y="416"/>
                  </a:lnTo>
                  <a:lnTo>
                    <a:pt x="271" y="419"/>
                  </a:lnTo>
                  <a:lnTo>
                    <a:pt x="271" y="419"/>
                  </a:lnTo>
                  <a:lnTo>
                    <a:pt x="271" y="420"/>
                  </a:lnTo>
                  <a:lnTo>
                    <a:pt x="269" y="421"/>
                  </a:lnTo>
                  <a:lnTo>
                    <a:pt x="268" y="421"/>
                  </a:lnTo>
                  <a:lnTo>
                    <a:pt x="267" y="422"/>
                  </a:lnTo>
                  <a:lnTo>
                    <a:pt x="264" y="422"/>
                  </a:lnTo>
                  <a:lnTo>
                    <a:pt x="264" y="423"/>
                  </a:lnTo>
                  <a:lnTo>
                    <a:pt x="262" y="423"/>
                  </a:lnTo>
                  <a:lnTo>
                    <a:pt x="262" y="422"/>
                  </a:lnTo>
                  <a:lnTo>
                    <a:pt x="257" y="423"/>
                  </a:lnTo>
                  <a:lnTo>
                    <a:pt x="256" y="421"/>
                  </a:lnTo>
                  <a:lnTo>
                    <a:pt x="255" y="419"/>
                  </a:lnTo>
                  <a:lnTo>
                    <a:pt x="255" y="418"/>
                  </a:lnTo>
                  <a:lnTo>
                    <a:pt x="254" y="414"/>
                  </a:lnTo>
                  <a:lnTo>
                    <a:pt x="254" y="414"/>
                  </a:lnTo>
                  <a:lnTo>
                    <a:pt x="254" y="413"/>
                  </a:lnTo>
                  <a:lnTo>
                    <a:pt x="255" y="412"/>
                  </a:lnTo>
                  <a:lnTo>
                    <a:pt x="255" y="412"/>
                  </a:lnTo>
                  <a:lnTo>
                    <a:pt x="257" y="410"/>
                  </a:lnTo>
                  <a:lnTo>
                    <a:pt x="258" y="410"/>
                  </a:lnTo>
                  <a:lnTo>
                    <a:pt x="258" y="411"/>
                  </a:lnTo>
                  <a:lnTo>
                    <a:pt x="260" y="411"/>
                  </a:lnTo>
                  <a:lnTo>
                    <a:pt x="261" y="411"/>
                  </a:lnTo>
                  <a:lnTo>
                    <a:pt x="261" y="413"/>
                  </a:lnTo>
                  <a:close/>
                  <a:moveTo>
                    <a:pt x="247" y="410"/>
                  </a:moveTo>
                  <a:lnTo>
                    <a:pt x="246" y="411"/>
                  </a:lnTo>
                  <a:lnTo>
                    <a:pt x="246" y="410"/>
                  </a:lnTo>
                  <a:lnTo>
                    <a:pt x="244" y="410"/>
                  </a:lnTo>
                  <a:lnTo>
                    <a:pt x="243" y="409"/>
                  </a:lnTo>
                  <a:lnTo>
                    <a:pt x="243" y="408"/>
                  </a:lnTo>
                  <a:lnTo>
                    <a:pt x="244" y="407"/>
                  </a:lnTo>
                  <a:lnTo>
                    <a:pt x="245" y="407"/>
                  </a:lnTo>
                  <a:lnTo>
                    <a:pt x="246" y="408"/>
                  </a:lnTo>
                  <a:lnTo>
                    <a:pt x="247" y="410"/>
                  </a:lnTo>
                  <a:close/>
                  <a:moveTo>
                    <a:pt x="103" y="403"/>
                  </a:moveTo>
                  <a:lnTo>
                    <a:pt x="106" y="405"/>
                  </a:lnTo>
                  <a:lnTo>
                    <a:pt x="107" y="404"/>
                  </a:lnTo>
                  <a:lnTo>
                    <a:pt x="108" y="404"/>
                  </a:lnTo>
                  <a:lnTo>
                    <a:pt x="108" y="406"/>
                  </a:lnTo>
                  <a:lnTo>
                    <a:pt x="110" y="409"/>
                  </a:lnTo>
                  <a:lnTo>
                    <a:pt x="111" y="410"/>
                  </a:lnTo>
                  <a:lnTo>
                    <a:pt x="112" y="410"/>
                  </a:lnTo>
                  <a:lnTo>
                    <a:pt x="111" y="414"/>
                  </a:lnTo>
                  <a:lnTo>
                    <a:pt x="112" y="415"/>
                  </a:lnTo>
                  <a:lnTo>
                    <a:pt x="111" y="415"/>
                  </a:lnTo>
                  <a:lnTo>
                    <a:pt x="111" y="416"/>
                  </a:lnTo>
                  <a:lnTo>
                    <a:pt x="108" y="420"/>
                  </a:lnTo>
                  <a:lnTo>
                    <a:pt x="107" y="422"/>
                  </a:lnTo>
                  <a:lnTo>
                    <a:pt x="106" y="423"/>
                  </a:lnTo>
                  <a:lnTo>
                    <a:pt x="106" y="422"/>
                  </a:lnTo>
                  <a:lnTo>
                    <a:pt x="105" y="422"/>
                  </a:lnTo>
                  <a:lnTo>
                    <a:pt x="103" y="421"/>
                  </a:lnTo>
                  <a:lnTo>
                    <a:pt x="103" y="421"/>
                  </a:lnTo>
                  <a:lnTo>
                    <a:pt x="102" y="421"/>
                  </a:lnTo>
                  <a:lnTo>
                    <a:pt x="99" y="421"/>
                  </a:lnTo>
                  <a:lnTo>
                    <a:pt x="98" y="422"/>
                  </a:lnTo>
                  <a:lnTo>
                    <a:pt x="97" y="421"/>
                  </a:lnTo>
                  <a:lnTo>
                    <a:pt x="96" y="420"/>
                  </a:lnTo>
                  <a:lnTo>
                    <a:pt x="95" y="419"/>
                  </a:lnTo>
                  <a:lnTo>
                    <a:pt x="93" y="418"/>
                  </a:lnTo>
                  <a:lnTo>
                    <a:pt x="92" y="416"/>
                  </a:lnTo>
                  <a:lnTo>
                    <a:pt x="94" y="413"/>
                  </a:lnTo>
                  <a:lnTo>
                    <a:pt x="95" y="409"/>
                  </a:lnTo>
                  <a:lnTo>
                    <a:pt x="92" y="407"/>
                  </a:lnTo>
                  <a:lnTo>
                    <a:pt x="93" y="406"/>
                  </a:lnTo>
                  <a:lnTo>
                    <a:pt x="95" y="406"/>
                  </a:lnTo>
                  <a:lnTo>
                    <a:pt x="96" y="405"/>
                  </a:lnTo>
                  <a:lnTo>
                    <a:pt x="97" y="405"/>
                  </a:lnTo>
                  <a:lnTo>
                    <a:pt x="99" y="403"/>
                  </a:lnTo>
                  <a:lnTo>
                    <a:pt x="100" y="403"/>
                  </a:lnTo>
                  <a:lnTo>
                    <a:pt x="101" y="404"/>
                  </a:lnTo>
                  <a:lnTo>
                    <a:pt x="103" y="403"/>
                  </a:lnTo>
                  <a:close/>
                  <a:moveTo>
                    <a:pt x="756" y="400"/>
                  </a:moveTo>
                  <a:lnTo>
                    <a:pt x="755" y="400"/>
                  </a:lnTo>
                  <a:lnTo>
                    <a:pt x="755" y="399"/>
                  </a:lnTo>
                  <a:lnTo>
                    <a:pt x="755" y="399"/>
                  </a:lnTo>
                  <a:lnTo>
                    <a:pt x="756" y="399"/>
                  </a:lnTo>
                  <a:lnTo>
                    <a:pt x="756" y="399"/>
                  </a:lnTo>
                  <a:lnTo>
                    <a:pt x="756" y="400"/>
                  </a:lnTo>
                  <a:close/>
                  <a:moveTo>
                    <a:pt x="755" y="397"/>
                  </a:moveTo>
                  <a:lnTo>
                    <a:pt x="755" y="398"/>
                  </a:lnTo>
                  <a:lnTo>
                    <a:pt x="753" y="398"/>
                  </a:lnTo>
                  <a:lnTo>
                    <a:pt x="752" y="397"/>
                  </a:lnTo>
                  <a:lnTo>
                    <a:pt x="752" y="396"/>
                  </a:lnTo>
                  <a:lnTo>
                    <a:pt x="753" y="395"/>
                  </a:lnTo>
                  <a:lnTo>
                    <a:pt x="754" y="395"/>
                  </a:lnTo>
                  <a:lnTo>
                    <a:pt x="755" y="397"/>
                  </a:lnTo>
                  <a:close/>
                  <a:moveTo>
                    <a:pt x="752" y="392"/>
                  </a:moveTo>
                  <a:lnTo>
                    <a:pt x="750" y="393"/>
                  </a:lnTo>
                  <a:lnTo>
                    <a:pt x="749" y="393"/>
                  </a:lnTo>
                  <a:lnTo>
                    <a:pt x="749" y="391"/>
                  </a:lnTo>
                  <a:lnTo>
                    <a:pt x="749" y="390"/>
                  </a:lnTo>
                  <a:lnTo>
                    <a:pt x="749" y="389"/>
                  </a:lnTo>
                  <a:lnTo>
                    <a:pt x="750" y="389"/>
                  </a:lnTo>
                  <a:lnTo>
                    <a:pt x="752" y="392"/>
                  </a:lnTo>
                  <a:close/>
                  <a:moveTo>
                    <a:pt x="751" y="389"/>
                  </a:moveTo>
                  <a:lnTo>
                    <a:pt x="751" y="389"/>
                  </a:lnTo>
                  <a:lnTo>
                    <a:pt x="750" y="387"/>
                  </a:lnTo>
                  <a:lnTo>
                    <a:pt x="750" y="386"/>
                  </a:lnTo>
                  <a:lnTo>
                    <a:pt x="751" y="386"/>
                  </a:lnTo>
                  <a:lnTo>
                    <a:pt x="752" y="387"/>
                  </a:lnTo>
                  <a:lnTo>
                    <a:pt x="753" y="388"/>
                  </a:lnTo>
                  <a:lnTo>
                    <a:pt x="751" y="389"/>
                  </a:lnTo>
                  <a:close/>
                  <a:moveTo>
                    <a:pt x="752" y="385"/>
                  </a:moveTo>
                  <a:lnTo>
                    <a:pt x="750" y="385"/>
                  </a:lnTo>
                  <a:lnTo>
                    <a:pt x="750" y="384"/>
                  </a:lnTo>
                  <a:lnTo>
                    <a:pt x="750" y="383"/>
                  </a:lnTo>
                  <a:lnTo>
                    <a:pt x="750" y="382"/>
                  </a:lnTo>
                  <a:lnTo>
                    <a:pt x="752" y="382"/>
                  </a:lnTo>
                  <a:lnTo>
                    <a:pt x="753" y="382"/>
                  </a:lnTo>
                  <a:lnTo>
                    <a:pt x="752" y="385"/>
                  </a:lnTo>
                  <a:close/>
                  <a:moveTo>
                    <a:pt x="699" y="385"/>
                  </a:moveTo>
                  <a:lnTo>
                    <a:pt x="698" y="385"/>
                  </a:lnTo>
                  <a:lnTo>
                    <a:pt x="697" y="384"/>
                  </a:lnTo>
                  <a:lnTo>
                    <a:pt x="697" y="384"/>
                  </a:lnTo>
                  <a:lnTo>
                    <a:pt x="700" y="381"/>
                  </a:lnTo>
                  <a:lnTo>
                    <a:pt x="701" y="381"/>
                  </a:lnTo>
                  <a:lnTo>
                    <a:pt x="702" y="381"/>
                  </a:lnTo>
                  <a:lnTo>
                    <a:pt x="702" y="382"/>
                  </a:lnTo>
                  <a:lnTo>
                    <a:pt x="699" y="385"/>
                  </a:lnTo>
                  <a:close/>
                  <a:moveTo>
                    <a:pt x="706" y="381"/>
                  </a:moveTo>
                  <a:lnTo>
                    <a:pt x="703" y="382"/>
                  </a:lnTo>
                  <a:lnTo>
                    <a:pt x="703" y="382"/>
                  </a:lnTo>
                  <a:lnTo>
                    <a:pt x="703" y="381"/>
                  </a:lnTo>
                  <a:lnTo>
                    <a:pt x="704" y="379"/>
                  </a:lnTo>
                  <a:lnTo>
                    <a:pt x="707" y="379"/>
                  </a:lnTo>
                  <a:lnTo>
                    <a:pt x="706" y="381"/>
                  </a:lnTo>
                  <a:close/>
                  <a:moveTo>
                    <a:pt x="758" y="371"/>
                  </a:moveTo>
                  <a:lnTo>
                    <a:pt x="757" y="372"/>
                  </a:lnTo>
                  <a:lnTo>
                    <a:pt x="757" y="372"/>
                  </a:lnTo>
                  <a:lnTo>
                    <a:pt x="756" y="371"/>
                  </a:lnTo>
                  <a:lnTo>
                    <a:pt x="756" y="370"/>
                  </a:lnTo>
                  <a:lnTo>
                    <a:pt x="757" y="370"/>
                  </a:lnTo>
                  <a:lnTo>
                    <a:pt x="758" y="370"/>
                  </a:lnTo>
                  <a:lnTo>
                    <a:pt x="758" y="370"/>
                  </a:lnTo>
                  <a:lnTo>
                    <a:pt x="758" y="371"/>
                  </a:lnTo>
                  <a:close/>
                  <a:moveTo>
                    <a:pt x="752" y="369"/>
                  </a:moveTo>
                  <a:lnTo>
                    <a:pt x="752" y="369"/>
                  </a:lnTo>
                  <a:lnTo>
                    <a:pt x="752" y="369"/>
                  </a:lnTo>
                  <a:lnTo>
                    <a:pt x="752" y="368"/>
                  </a:lnTo>
                  <a:lnTo>
                    <a:pt x="752" y="368"/>
                  </a:lnTo>
                  <a:lnTo>
                    <a:pt x="753" y="368"/>
                  </a:lnTo>
                  <a:lnTo>
                    <a:pt x="752" y="369"/>
                  </a:lnTo>
                  <a:close/>
                  <a:moveTo>
                    <a:pt x="752" y="378"/>
                  </a:moveTo>
                  <a:lnTo>
                    <a:pt x="751" y="378"/>
                  </a:lnTo>
                  <a:lnTo>
                    <a:pt x="750" y="377"/>
                  </a:lnTo>
                  <a:lnTo>
                    <a:pt x="751" y="374"/>
                  </a:lnTo>
                  <a:lnTo>
                    <a:pt x="751" y="373"/>
                  </a:lnTo>
                  <a:lnTo>
                    <a:pt x="753" y="371"/>
                  </a:lnTo>
                  <a:lnTo>
                    <a:pt x="754" y="370"/>
                  </a:lnTo>
                  <a:lnTo>
                    <a:pt x="754" y="367"/>
                  </a:lnTo>
                  <a:lnTo>
                    <a:pt x="753" y="367"/>
                  </a:lnTo>
                  <a:lnTo>
                    <a:pt x="753" y="364"/>
                  </a:lnTo>
                  <a:lnTo>
                    <a:pt x="752" y="362"/>
                  </a:lnTo>
                  <a:lnTo>
                    <a:pt x="752" y="360"/>
                  </a:lnTo>
                  <a:lnTo>
                    <a:pt x="752" y="359"/>
                  </a:lnTo>
                  <a:lnTo>
                    <a:pt x="752" y="358"/>
                  </a:lnTo>
                  <a:lnTo>
                    <a:pt x="753" y="358"/>
                  </a:lnTo>
                  <a:lnTo>
                    <a:pt x="754" y="359"/>
                  </a:lnTo>
                  <a:lnTo>
                    <a:pt x="754" y="361"/>
                  </a:lnTo>
                  <a:lnTo>
                    <a:pt x="756" y="363"/>
                  </a:lnTo>
                  <a:lnTo>
                    <a:pt x="756" y="364"/>
                  </a:lnTo>
                  <a:lnTo>
                    <a:pt x="756" y="365"/>
                  </a:lnTo>
                  <a:lnTo>
                    <a:pt x="757" y="368"/>
                  </a:lnTo>
                  <a:lnTo>
                    <a:pt x="757" y="368"/>
                  </a:lnTo>
                  <a:lnTo>
                    <a:pt x="757" y="368"/>
                  </a:lnTo>
                  <a:lnTo>
                    <a:pt x="756" y="370"/>
                  </a:lnTo>
                  <a:lnTo>
                    <a:pt x="756" y="371"/>
                  </a:lnTo>
                  <a:lnTo>
                    <a:pt x="754" y="375"/>
                  </a:lnTo>
                  <a:lnTo>
                    <a:pt x="754" y="376"/>
                  </a:lnTo>
                  <a:lnTo>
                    <a:pt x="753" y="377"/>
                  </a:lnTo>
                  <a:lnTo>
                    <a:pt x="752" y="378"/>
                  </a:lnTo>
                  <a:close/>
                  <a:moveTo>
                    <a:pt x="759" y="363"/>
                  </a:moveTo>
                  <a:lnTo>
                    <a:pt x="759" y="363"/>
                  </a:lnTo>
                  <a:lnTo>
                    <a:pt x="758" y="363"/>
                  </a:lnTo>
                  <a:lnTo>
                    <a:pt x="757" y="363"/>
                  </a:lnTo>
                  <a:lnTo>
                    <a:pt x="757" y="362"/>
                  </a:lnTo>
                  <a:lnTo>
                    <a:pt x="755" y="360"/>
                  </a:lnTo>
                  <a:lnTo>
                    <a:pt x="755" y="358"/>
                  </a:lnTo>
                  <a:lnTo>
                    <a:pt x="756" y="357"/>
                  </a:lnTo>
                  <a:lnTo>
                    <a:pt x="757" y="357"/>
                  </a:lnTo>
                  <a:lnTo>
                    <a:pt x="758" y="359"/>
                  </a:lnTo>
                  <a:lnTo>
                    <a:pt x="759" y="360"/>
                  </a:lnTo>
                  <a:lnTo>
                    <a:pt x="759" y="363"/>
                  </a:lnTo>
                  <a:close/>
                  <a:moveTo>
                    <a:pt x="717" y="357"/>
                  </a:moveTo>
                  <a:lnTo>
                    <a:pt x="716" y="357"/>
                  </a:lnTo>
                  <a:lnTo>
                    <a:pt x="716" y="356"/>
                  </a:lnTo>
                  <a:lnTo>
                    <a:pt x="716" y="356"/>
                  </a:lnTo>
                  <a:lnTo>
                    <a:pt x="716" y="355"/>
                  </a:lnTo>
                  <a:lnTo>
                    <a:pt x="717" y="355"/>
                  </a:lnTo>
                  <a:lnTo>
                    <a:pt x="717" y="356"/>
                  </a:lnTo>
                  <a:lnTo>
                    <a:pt x="717" y="357"/>
                  </a:lnTo>
                  <a:close/>
                  <a:moveTo>
                    <a:pt x="719" y="357"/>
                  </a:moveTo>
                  <a:lnTo>
                    <a:pt x="719" y="357"/>
                  </a:lnTo>
                  <a:lnTo>
                    <a:pt x="718" y="357"/>
                  </a:lnTo>
                  <a:lnTo>
                    <a:pt x="718" y="355"/>
                  </a:lnTo>
                  <a:lnTo>
                    <a:pt x="719" y="354"/>
                  </a:lnTo>
                  <a:lnTo>
                    <a:pt x="719" y="356"/>
                  </a:lnTo>
                  <a:lnTo>
                    <a:pt x="719" y="357"/>
                  </a:lnTo>
                  <a:close/>
                  <a:moveTo>
                    <a:pt x="753" y="354"/>
                  </a:moveTo>
                  <a:lnTo>
                    <a:pt x="752" y="354"/>
                  </a:lnTo>
                  <a:lnTo>
                    <a:pt x="752" y="353"/>
                  </a:lnTo>
                  <a:lnTo>
                    <a:pt x="752" y="353"/>
                  </a:lnTo>
                  <a:lnTo>
                    <a:pt x="752" y="352"/>
                  </a:lnTo>
                  <a:lnTo>
                    <a:pt x="753" y="353"/>
                  </a:lnTo>
                  <a:lnTo>
                    <a:pt x="753" y="353"/>
                  </a:lnTo>
                  <a:lnTo>
                    <a:pt x="753" y="354"/>
                  </a:lnTo>
                  <a:close/>
                  <a:moveTo>
                    <a:pt x="714" y="349"/>
                  </a:moveTo>
                  <a:lnTo>
                    <a:pt x="713" y="351"/>
                  </a:lnTo>
                  <a:lnTo>
                    <a:pt x="713" y="350"/>
                  </a:lnTo>
                  <a:lnTo>
                    <a:pt x="713" y="348"/>
                  </a:lnTo>
                  <a:lnTo>
                    <a:pt x="714" y="347"/>
                  </a:lnTo>
                  <a:lnTo>
                    <a:pt x="714" y="348"/>
                  </a:lnTo>
                  <a:lnTo>
                    <a:pt x="714" y="349"/>
                  </a:lnTo>
                  <a:close/>
                  <a:moveTo>
                    <a:pt x="755" y="345"/>
                  </a:moveTo>
                  <a:lnTo>
                    <a:pt x="754" y="346"/>
                  </a:lnTo>
                  <a:lnTo>
                    <a:pt x="753" y="346"/>
                  </a:lnTo>
                  <a:lnTo>
                    <a:pt x="753" y="345"/>
                  </a:lnTo>
                  <a:lnTo>
                    <a:pt x="753" y="345"/>
                  </a:lnTo>
                  <a:lnTo>
                    <a:pt x="753" y="344"/>
                  </a:lnTo>
                  <a:lnTo>
                    <a:pt x="753" y="344"/>
                  </a:lnTo>
                  <a:lnTo>
                    <a:pt x="755" y="344"/>
                  </a:lnTo>
                  <a:lnTo>
                    <a:pt x="755" y="344"/>
                  </a:lnTo>
                  <a:lnTo>
                    <a:pt x="755" y="345"/>
                  </a:lnTo>
                  <a:close/>
                  <a:moveTo>
                    <a:pt x="707" y="344"/>
                  </a:moveTo>
                  <a:lnTo>
                    <a:pt x="707" y="345"/>
                  </a:lnTo>
                  <a:lnTo>
                    <a:pt x="706" y="344"/>
                  </a:lnTo>
                  <a:lnTo>
                    <a:pt x="706" y="344"/>
                  </a:lnTo>
                  <a:lnTo>
                    <a:pt x="706" y="343"/>
                  </a:lnTo>
                  <a:lnTo>
                    <a:pt x="707" y="344"/>
                  </a:lnTo>
                  <a:lnTo>
                    <a:pt x="707" y="344"/>
                  </a:lnTo>
                  <a:close/>
                  <a:moveTo>
                    <a:pt x="135" y="339"/>
                  </a:moveTo>
                  <a:lnTo>
                    <a:pt x="135" y="340"/>
                  </a:lnTo>
                  <a:lnTo>
                    <a:pt x="134" y="339"/>
                  </a:lnTo>
                  <a:lnTo>
                    <a:pt x="134" y="339"/>
                  </a:lnTo>
                  <a:lnTo>
                    <a:pt x="135" y="339"/>
                  </a:lnTo>
                  <a:lnTo>
                    <a:pt x="135" y="339"/>
                  </a:lnTo>
                  <a:close/>
                  <a:moveTo>
                    <a:pt x="712" y="338"/>
                  </a:moveTo>
                  <a:lnTo>
                    <a:pt x="711" y="338"/>
                  </a:lnTo>
                  <a:lnTo>
                    <a:pt x="710" y="338"/>
                  </a:lnTo>
                  <a:lnTo>
                    <a:pt x="710" y="338"/>
                  </a:lnTo>
                  <a:lnTo>
                    <a:pt x="710" y="337"/>
                  </a:lnTo>
                  <a:lnTo>
                    <a:pt x="711" y="336"/>
                  </a:lnTo>
                  <a:lnTo>
                    <a:pt x="711" y="336"/>
                  </a:lnTo>
                  <a:lnTo>
                    <a:pt x="712" y="336"/>
                  </a:lnTo>
                  <a:lnTo>
                    <a:pt x="712" y="338"/>
                  </a:lnTo>
                  <a:close/>
                  <a:moveTo>
                    <a:pt x="745" y="328"/>
                  </a:moveTo>
                  <a:lnTo>
                    <a:pt x="746" y="329"/>
                  </a:lnTo>
                  <a:lnTo>
                    <a:pt x="748" y="329"/>
                  </a:lnTo>
                  <a:lnTo>
                    <a:pt x="749" y="331"/>
                  </a:lnTo>
                  <a:lnTo>
                    <a:pt x="750" y="331"/>
                  </a:lnTo>
                  <a:lnTo>
                    <a:pt x="751" y="332"/>
                  </a:lnTo>
                  <a:lnTo>
                    <a:pt x="752" y="334"/>
                  </a:lnTo>
                  <a:lnTo>
                    <a:pt x="754" y="334"/>
                  </a:lnTo>
                  <a:lnTo>
                    <a:pt x="754" y="335"/>
                  </a:lnTo>
                  <a:lnTo>
                    <a:pt x="756" y="337"/>
                  </a:lnTo>
                  <a:lnTo>
                    <a:pt x="756" y="338"/>
                  </a:lnTo>
                  <a:lnTo>
                    <a:pt x="757" y="339"/>
                  </a:lnTo>
                  <a:lnTo>
                    <a:pt x="757" y="340"/>
                  </a:lnTo>
                  <a:lnTo>
                    <a:pt x="756" y="341"/>
                  </a:lnTo>
                  <a:lnTo>
                    <a:pt x="756" y="341"/>
                  </a:lnTo>
                  <a:lnTo>
                    <a:pt x="753" y="341"/>
                  </a:lnTo>
                  <a:lnTo>
                    <a:pt x="752" y="338"/>
                  </a:lnTo>
                  <a:lnTo>
                    <a:pt x="748" y="333"/>
                  </a:lnTo>
                  <a:lnTo>
                    <a:pt x="748" y="333"/>
                  </a:lnTo>
                  <a:lnTo>
                    <a:pt x="747" y="332"/>
                  </a:lnTo>
                  <a:lnTo>
                    <a:pt x="744" y="331"/>
                  </a:lnTo>
                  <a:lnTo>
                    <a:pt x="744" y="329"/>
                  </a:lnTo>
                  <a:lnTo>
                    <a:pt x="744" y="329"/>
                  </a:lnTo>
                  <a:lnTo>
                    <a:pt x="744" y="328"/>
                  </a:lnTo>
                  <a:lnTo>
                    <a:pt x="745" y="328"/>
                  </a:lnTo>
                  <a:close/>
                  <a:moveTo>
                    <a:pt x="117" y="324"/>
                  </a:moveTo>
                  <a:lnTo>
                    <a:pt x="117" y="324"/>
                  </a:lnTo>
                  <a:lnTo>
                    <a:pt x="117" y="324"/>
                  </a:lnTo>
                  <a:lnTo>
                    <a:pt x="117" y="323"/>
                  </a:lnTo>
                  <a:lnTo>
                    <a:pt x="116" y="323"/>
                  </a:lnTo>
                  <a:lnTo>
                    <a:pt x="117" y="322"/>
                  </a:lnTo>
                  <a:lnTo>
                    <a:pt x="117" y="322"/>
                  </a:lnTo>
                  <a:lnTo>
                    <a:pt x="117" y="322"/>
                  </a:lnTo>
                  <a:lnTo>
                    <a:pt x="117" y="324"/>
                  </a:lnTo>
                  <a:close/>
                  <a:moveTo>
                    <a:pt x="729" y="301"/>
                  </a:moveTo>
                  <a:lnTo>
                    <a:pt x="730" y="302"/>
                  </a:lnTo>
                  <a:lnTo>
                    <a:pt x="730" y="302"/>
                  </a:lnTo>
                  <a:lnTo>
                    <a:pt x="731" y="303"/>
                  </a:lnTo>
                  <a:lnTo>
                    <a:pt x="732" y="304"/>
                  </a:lnTo>
                  <a:lnTo>
                    <a:pt x="733" y="305"/>
                  </a:lnTo>
                  <a:lnTo>
                    <a:pt x="732" y="306"/>
                  </a:lnTo>
                  <a:lnTo>
                    <a:pt x="729" y="305"/>
                  </a:lnTo>
                  <a:lnTo>
                    <a:pt x="728" y="304"/>
                  </a:lnTo>
                  <a:lnTo>
                    <a:pt x="728" y="303"/>
                  </a:lnTo>
                  <a:lnTo>
                    <a:pt x="728" y="303"/>
                  </a:lnTo>
                  <a:lnTo>
                    <a:pt x="728" y="302"/>
                  </a:lnTo>
                  <a:lnTo>
                    <a:pt x="729" y="301"/>
                  </a:lnTo>
                  <a:close/>
                  <a:moveTo>
                    <a:pt x="713" y="276"/>
                  </a:moveTo>
                  <a:lnTo>
                    <a:pt x="712" y="276"/>
                  </a:lnTo>
                  <a:lnTo>
                    <a:pt x="711" y="276"/>
                  </a:lnTo>
                  <a:lnTo>
                    <a:pt x="711" y="275"/>
                  </a:lnTo>
                  <a:lnTo>
                    <a:pt x="711" y="274"/>
                  </a:lnTo>
                  <a:lnTo>
                    <a:pt x="711" y="273"/>
                  </a:lnTo>
                  <a:lnTo>
                    <a:pt x="712" y="273"/>
                  </a:lnTo>
                  <a:lnTo>
                    <a:pt x="714" y="274"/>
                  </a:lnTo>
                  <a:lnTo>
                    <a:pt x="713" y="276"/>
                  </a:lnTo>
                  <a:close/>
                  <a:moveTo>
                    <a:pt x="663" y="233"/>
                  </a:moveTo>
                  <a:lnTo>
                    <a:pt x="662" y="234"/>
                  </a:lnTo>
                  <a:lnTo>
                    <a:pt x="661" y="234"/>
                  </a:lnTo>
                  <a:lnTo>
                    <a:pt x="659" y="233"/>
                  </a:lnTo>
                  <a:lnTo>
                    <a:pt x="659" y="232"/>
                  </a:lnTo>
                  <a:lnTo>
                    <a:pt x="661" y="230"/>
                  </a:lnTo>
                  <a:lnTo>
                    <a:pt x="663" y="231"/>
                  </a:lnTo>
                  <a:lnTo>
                    <a:pt x="663" y="233"/>
                  </a:lnTo>
                  <a:close/>
                  <a:moveTo>
                    <a:pt x="637" y="216"/>
                  </a:moveTo>
                  <a:lnTo>
                    <a:pt x="636" y="216"/>
                  </a:lnTo>
                  <a:lnTo>
                    <a:pt x="635" y="216"/>
                  </a:lnTo>
                  <a:lnTo>
                    <a:pt x="634" y="215"/>
                  </a:lnTo>
                  <a:lnTo>
                    <a:pt x="634" y="215"/>
                  </a:lnTo>
                  <a:lnTo>
                    <a:pt x="636" y="215"/>
                  </a:lnTo>
                  <a:lnTo>
                    <a:pt x="637" y="216"/>
                  </a:lnTo>
                  <a:close/>
                  <a:moveTo>
                    <a:pt x="614" y="210"/>
                  </a:moveTo>
                  <a:lnTo>
                    <a:pt x="614" y="211"/>
                  </a:lnTo>
                  <a:lnTo>
                    <a:pt x="614" y="211"/>
                  </a:lnTo>
                  <a:lnTo>
                    <a:pt x="613" y="211"/>
                  </a:lnTo>
                  <a:lnTo>
                    <a:pt x="613" y="212"/>
                  </a:lnTo>
                  <a:lnTo>
                    <a:pt x="612" y="212"/>
                  </a:lnTo>
                  <a:lnTo>
                    <a:pt x="611" y="212"/>
                  </a:lnTo>
                  <a:lnTo>
                    <a:pt x="611" y="211"/>
                  </a:lnTo>
                  <a:lnTo>
                    <a:pt x="612" y="210"/>
                  </a:lnTo>
                  <a:lnTo>
                    <a:pt x="613" y="210"/>
                  </a:lnTo>
                  <a:lnTo>
                    <a:pt x="613" y="210"/>
                  </a:lnTo>
                  <a:lnTo>
                    <a:pt x="614" y="210"/>
                  </a:lnTo>
                  <a:close/>
                  <a:moveTo>
                    <a:pt x="625" y="210"/>
                  </a:moveTo>
                  <a:lnTo>
                    <a:pt x="624" y="210"/>
                  </a:lnTo>
                  <a:lnTo>
                    <a:pt x="624" y="210"/>
                  </a:lnTo>
                  <a:lnTo>
                    <a:pt x="624" y="210"/>
                  </a:lnTo>
                  <a:lnTo>
                    <a:pt x="624" y="209"/>
                  </a:lnTo>
                  <a:lnTo>
                    <a:pt x="625" y="209"/>
                  </a:lnTo>
                  <a:lnTo>
                    <a:pt x="625" y="209"/>
                  </a:lnTo>
                  <a:lnTo>
                    <a:pt x="625" y="210"/>
                  </a:lnTo>
                  <a:close/>
                  <a:moveTo>
                    <a:pt x="648" y="191"/>
                  </a:moveTo>
                  <a:lnTo>
                    <a:pt x="648" y="192"/>
                  </a:lnTo>
                  <a:lnTo>
                    <a:pt x="648" y="192"/>
                  </a:lnTo>
                  <a:lnTo>
                    <a:pt x="646" y="192"/>
                  </a:lnTo>
                  <a:lnTo>
                    <a:pt x="646" y="192"/>
                  </a:lnTo>
                  <a:lnTo>
                    <a:pt x="646" y="192"/>
                  </a:lnTo>
                  <a:lnTo>
                    <a:pt x="646" y="191"/>
                  </a:lnTo>
                  <a:lnTo>
                    <a:pt x="647" y="191"/>
                  </a:lnTo>
                  <a:lnTo>
                    <a:pt x="648" y="191"/>
                  </a:lnTo>
                  <a:close/>
                  <a:moveTo>
                    <a:pt x="50" y="191"/>
                  </a:moveTo>
                  <a:lnTo>
                    <a:pt x="49" y="193"/>
                  </a:lnTo>
                  <a:lnTo>
                    <a:pt x="49" y="193"/>
                  </a:lnTo>
                  <a:lnTo>
                    <a:pt x="48" y="192"/>
                  </a:lnTo>
                  <a:lnTo>
                    <a:pt x="49" y="190"/>
                  </a:lnTo>
                  <a:lnTo>
                    <a:pt x="49" y="190"/>
                  </a:lnTo>
                  <a:lnTo>
                    <a:pt x="50" y="189"/>
                  </a:lnTo>
                  <a:lnTo>
                    <a:pt x="50" y="190"/>
                  </a:lnTo>
                  <a:lnTo>
                    <a:pt x="50" y="191"/>
                  </a:lnTo>
                  <a:close/>
                  <a:moveTo>
                    <a:pt x="645" y="176"/>
                  </a:moveTo>
                  <a:lnTo>
                    <a:pt x="644" y="177"/>
                  </a:lnTo>
                  <a:lnTo>
                    <a:pt x="643" y="177"/>
                  </a:lnTo>
                  <a:lnTo>
                    <a:pt x="643" y="176"/>
                  </a:lnTo>
                  <a:lnTo>
                    <a:pt x="643" y="175"/>
                  </a:lnTo>
                  <a:lnTo>
                    <a:pt x="643" y="175"/>
                  </a:lnTo>
                  <a:lnTo>
                    <a:pt x="644" y="175"/>
                  </a:lnTo>
                  <a:lnTo>
                    <a:pt x="645" y="175"/>
                  </a:lnTo>
                  <a:lnTo>
                    <a:pt x="645" y="176"/>
                  </a:lnTo>
                  <a:close/>
                  <a:moveTo>
                    <a:pt x="5" y="136"/>
                  </a:moveTo>
                  <a:lnTo>
                    <a:pt x="5" y="136"/>
                  </a:lnTo>
                  <a:lnTo>
                    <a:pt x="6" y="136"/>
                  </a:lnTo>
                  <a:lnTo>
                    <a:pt x="8" y="138"/>
                  </a:lnTo>
                  <a:lnTo>
                    <a:pt x="9" y="138"/>
                  </a:lnTo>
                  <a:lnTo>
                    <a:pt x="9" y="138"/>
                  </a:lnTo>
                  <a:lnTo>
                    <a:pt x="10" y="140"/>
                  </a:lnTo>
                  <a:lnTo>
                    <a:pt x="11" y="142"/>
                  </a:lnTo>
                  <a:lnTo>
                    <a:pt x="12" y="144"/>
                  </a:lnTo>
                  <a:lnTo>
                    <a:pt x="14" y="147"/>
                  </a:lnTo>
                  <a:lnTo>
                    <a:pt x="16" y="149"/>
                  </a:lnTo>
                  <a:lnTo>
                    <a:pt x="16" y="150"/>
                  </a:lnTo>
                  <a:lnTo>
                    <a:pt x="17" y="152"/>
                  </a:lnTo>
                  <a:lnTo>
                    <a:pt x="18" y="154"/>
                  </a:lnTo>
                  <a:lnTo>
                    <a:pt x="19" y="155"/>
                  </a:lnTo>
                  <a:lnTo>
                    <a:pt x="19" y="157"/>
                  </a:lnTo>
                  <a:lnTo>
                    <a:pt x="20" y="158"/>
                  </a:lnTo>
                  <a:lnTo>
                    <a:pt x="22" y="161"/>
                  </a:lnTo>
                  <a:lnTo>
                    <a:pt x="21" y="165"/>
                  </a:lnTo>
                  <a:lnTo>
                    <a:pt x="22" y="166"/>
                  </a:lnTo>
                  <a:lnTo>
                    <a:pt x="22" y="169"/>
                  </a:lnTo>
                  <a:lnTo>
                    <a:pt x="24" y="173"/>
                  </a:lnTo>
                  <a:lnTo>
                    <a:pt x="24" y="174"/>
                  </a:lnTo>
                  <a:lnTo>
                    <a:pt x="24" y="180"/>
                  </a:lnTo>
                  <a:lnTo>
                    <a:pt x="24" y="181"/>
                  </a:lnTo>
                  <a:lnTo>
                    <a:pt x="23" y="184"/>
                  </a:lnTo>
                  <a:lnTo>
                    <a:pt x="21" y="188"/>
                  </a:lnTo>
                  <a:lnTo>
                    <a:pt x="21" y="189"/>
                  </a:lnTo>
                  <a:lnTo>
                    <a:pt x="20" y="190"/>
                  </a:lnTo>
                  <a:lnTo>
                    <a:pt x="19" y="190"/>
                  </a:lnTo>
                  <a:lnTo>
                    <a:pt x="18" y="191"/>
                  </a:lnTo>
                  <a:lnTo>
                    <a:pt x="16" y="191"/>
                  </a:lnTo>
                  <a:lnTo>
                    <a:pt x="15" y="191"/>
                  </a:lnTo>
                  <a:lnTo>
                    <a:pt x="14" y="189"/>
                  </a:lnTo>
                  <a:lnTo>
                    <a:pt x="11" y="186"/>
                  </a:lnTo>
                  <a:lnTo>
                    <a:pt x="11" y="184"/>
                  </a:lnTo>
                  <a:lnTo>
                    <a:pt x="11" y="183"/>
                  </a:lnTo>
                  <a:lnTo>
                    <a:pt x="10" y="182"/>
                  </a:lnTo>
                  <a:lnTo>
                    <a:pt x="10" y="181"/>
                  </a:lnTo>
                  <a:lnTo>
                    <a:pt x="9" y="180"/>
                  </a:lnTo>
                  <a:lnTo>
                    <a:pt x="8" y="178"/>
                  </a:lnTo>
                  <a:lnTo>
                    <a:pt x="8" y="177"/>
                  </a:lnTo>
                  <a:lnTo>
                    <a:pt x="6" y="175"/>
                  </a:lnTo>
                  <a:lnTo>
                    <a:pt x="6" y="171"/>
                  </a:lnTo>
                  <a:lnTo>
                    <a:pt x="4" y="167"/>
                  </a:lnTo>
                  <a:lnTo>
                    <a:pt x="3" y="164"/>
                  </a:lnTo>
                  <a:lnTo>
                    <a:pt x="3" y="163"/>
                  </a:lnTo>
                  <a:lnTo>
                    <a:pt x="3" y="162"/>
                  </a:lnTo>
                  <a:lnTo>
                    <a:pt x="3" y="162"/>
                  </a:lnTo>
                  <a:lnTo>
                    <a:pt x="3" y="159"/>
                  </a:lnTo>
                  <a:lnTo>
                    <a:pt x="2" y="158"/>
                  </a:lnTo>
                  <a:lnTo>
                    <a:pt x="2" y="156"/>
                  </a:lnTo>
                  <a:lnTo>
                    <a:pt x="2" y="155"/>
                  </a:lnTo>
                  <a:lnTo>
                    <a:pt x="1" y="151"/>
                  </a:lnTo>
                  <a:lnTo>
                    <a:pt x="1" y="151"/>
                  </a:lnTo>
                  <a:lnTo>
                    <a:pt x="1" y="149"/>
                  </a:lnTo>
                  <a:lnTo>
                    <a:pt x="1" y="148"/>
                  </a:lnTo>
                  <a:lnTo>
                    <a:pt x="0" y="147"/>
                  </a:lnTo>
                  <a:lnTo>
                    <a:pt x="0" y="146"/>
                  </a:lnTo>
                  <a:lnTo>
                    <a:pt x="0" y="145"/>
                  </a:lnTo>
                  <a:lnTo>
                    <a:pt x="0" y="138"/>
                  </a:lnTo>
                  <a:lnTo>
                    <a:pt x="0" y="138"/>
                  </a:lnTo>
                  <a:lnTo>
                    <a:pt x="0" y="137"/>
                  </a:lnTo>
                  <a:lnTo>
                    <a:pt x="2" y="136"/>
                  </a:lnTo>
                  <a:lnTo>
                    <a:pt x="5" y="136"/>
                  </a:lnTo>
                  <a:close/>
                  <a:moveTo>
                    <a:pt x="592" y="126"/>
                  </a:moveTo>
                  <a:lnTo>
                    <a:pt x="592" y="126"/>
                  </a:lnTo>
                  <a:lnTo>
                    <a:pt x="591" y="126"/>
                  </a:lnTo>
                  <a:lnTo>
                    <a:pt x="590" y="126"/>
                  </a:lnTo>
                  <a:lnTo>
                    <a:pt x="591" y="125"/>
                  </a:lnTo>
                  <a:lnTo>
                    <a:pt x="593" y="125"/>
                  </a:lnTo>
                  <a:lnTo>
                    <a:pt x="593" y="125"/>
                  </a:lnTo>
                  <a:lnTo>
                    <a:pt x="592" y="126"/>
                  </a:lnTo>
                  <a:close/>
                  <a:moveTo>
                    <a:pt x="153" y="96"/>
                  </a:moveTo>
                  <a:lnTo>
                    <a:pt x="151" y="96"/>
                  </a:lnTo>
                  <a:lnTo>
                    <a:pt x="151" y="96"/>
                  </a:lnTo>
                  <a:lnTo>
                    <a:pt x="149" y="96"/>
                  </a:lnTo>
                  <a:lnTo>
                    <a:pt x="148" y="95"/>
                  </a:lnTo>
                  <a:lnTo>
                    <a:pt x="148" y="94"/>
                  </a:lnTo>
                  <a:lnTo>
                    <a:pt x="151" y="94"/>
                  </a:lnTo>
                  <a:lnTo>
                    <a:pt x="153" y="96"/>
                  </a:lnTo>
                  <a:close/>
                  <a:moveTo>
                    <a:pt x="263" y="93"/>
                  </a:moveTo>
                  <a:lnTo>
                    <a:pt x="264" y="95"/>
                  </a:lnTo>
                  <a:lnTo>
                    <a:pt x="260" y="95"/>
                  </a:lnTo>
                  <a:lnTo>
                    <a:pt x="259" y="95"/>
                  </a:lnTo>
                  <a:lnTo>
                    <a:pt x="259" y="94"/>
                  </a:lnTo>
                  <a:lnTo>
                    <a:pt x="260" y="93"/>
                  </a:lnTo>
                  <a:lnTo>
                    <a:pt x="262" y="93"/>
                  </a:lnTo>
                  <a:lnTo>
                    <a:pt x="263" y="93"/>
                  </a:lnTo>
                  <a:close/>
                  <a:moveTo>
                    <a:pt x="133" y="91"/>
                  </a:moveTo>
                  <a:lnTo>
                    <a:pt x="132" y="91"/>
                  </a:lnTo>
                  <a:lnTo>
                    <a:pt x="131" y="90"/>
                  </a:lnTo>
                  <a:lnTo>
                    <a:pt x="131" y="89"/>
                  </a:lnTo>
                  <a:lnTo>
                    <a:pt x="132" y="89"/>
                  </a:lnTo>
                  <a:lnTo>
                    <a:pt x="133" y="90"/>
                  </a:lnTo>
                  <a:lnTo>
                    <a:pt x="134" y="90"/>
                  </a:lnTo>
                  <a:lnTo>
                    <a:pt x="133" y="91"/>
                  </a:lnTo>
                  <a:close/>
                  <a:moveTo>
                    <a:pt x="139" y="90"/>
                  </a:moveTo>
                  <a:lnTo>
                    <a:pt x="138" y="90"/>
                  </a:lnTo>
                  <a:lnTo>
                    <a:pt x="137" y="90"/>
                  </a:lnTo>
                  <a:lnTo>
                    <a:pt x="136" y="89"/>
                  </a:lnTo>
                  <a:lnTo>
                    <a:pt x="136" y="88"/>
                  </a:lnTo>
                  <a:lnTo>
                    <a:pt x="138" y="88"/>
                  </a:lnTo>
                  <a:lnTo>
                    <a:pt x="139" y="89"/>
                  </a:lnTo>
                  <a:lnTo>
                    <a:pt x="139" y="90"/>
                  </a:lnTo>
                  <a:close/>
                  <a:moveTo>
                    <a:pt x="109" y="93"/>
                  </a:moveTo>
                  <a:lnTo>
                    <a:pt x="107" y="94"/>
                  </a:lnTo>
                  <a:lnTo>
                    <a:pt x="104" y="92"/>
                  </a:lnTo>
                  <a:lnTo>
                    <a:pt x="104" y="91"/>
                  </a:lnTo>
                  <a:lnTo>
                    <a:pt x="103" y="90"/>
                  </a:lnTo>
                  <a:lnTo>
                    <a:pt x="103" y="88"/>
                  </a:lnTo>
                  <a:lnTo>
                    <a:pt x="104" y="87"/>
                  </a:lnTo>
                  <a:lnTo>
                    <a:pt x="106" y="89"/>
                  </a:lnTo>
                  <a:lnTo>
                    <a:pt x="108" y="90"/>
                  </a:lnTo>
                  <a:lnTo>
                    <a:pt x="108" y="90"/>
                  </a:lnTo>
                  <a:lnTo>
                    <a:pt x="108" y="91"/>
                  </a:lnTo>
                  <a:lnTo>
                    <a:pt x="109" y="92"/>
                  </a:lnTo>
                  <a:lnTo>
                    <a:pt x="109" y="93"/>
                  </a:lnTo>
                  <a:close/>
                  <a:moveTo>
                    <a:pt x="254" y="88"/>
                  </a:moveTo>
                  <a:lnTo>
                    <a:pt x="253" y="88"/>
                  </a:lnTo>
                  <a:lnTo>
                    <a:pt x="251" y="86"/>
                  </a:lnTo>
                  <a:lnTo>
                    <a:pt x="251" y="85"/>
                  </a:lnTo>
                  <a:lnTo>
                    <a:pt x="252" y="84"/>
                  </a:lnTo>
                  <a:lnTo>
                    <a:pt x="253" y="84"/>
                  </a:lnTo>
                  <a:lnTo>
                    <a:pt x="255" y="86"/>
                  </a:lnTo>
                  <a:lnTo>
                    <a:pt x="255" y="87"/>
                  </a:lnTo>
                  <a:lnTo>
                    <a:pt x="254" y="88"/>
                  </a:lnTo>
                  <a:close/>
                  <a:moveTo>
                    <a:pt x="462" y="85"/>
                  </a:moveTo>
                  <a:lnTo>
                    <a:pt x="461" y="86"/>
                  </a:lnTo>
                  <a:lnTo>
                    <a:pt x="460" y="85"/>
                  </a:lnTo>
                  <a:lnTo>
                    <a:pt x="460" y="84"/>
                  </a:lnTo>
                  <a:lnTo>
                    <a:pt x="461" y="83"/>
                  </a:lnTo>
                  <a:lnTo>
                    <a:pt x="461" y="83"/>
                  </a:lnTo>
                  <a:lnTo>
                    <a:pt x="462" y="83"/>
                  </a:lnTo>
                  <a:lnTo>
                    <a:pt x="463" y="83"/>
                  </a:lnTo>
                  <a:lnTo>
                    <a:pt x="463" y="84"/>
                  </a:lnTo>
                  <a:lnTo>
                    <a:pt x="462" y="85"/>
                  </a:lnTo>
                  <a:close/>
                  <a:moveTo>
                    <a:pt x="146" y="90"/>
                  </a:moveTo>
                  <a:lnTo>
                    <a:pt x="142" y="90"/>
                  </a:lnTo>
                  <a:lnTo>
                    <a:pt x="140" y="88"/>
                  </a:lnTo>
                  <a:lnTo>
                    <a:pt x="139" y="84"/>
                  </a:lnTo>
                  <a:lnTo>
                    <a:pt x="139" y="83"/>
                  </a:lnTo>
                  <a:lnTo>
                    <a:pt x="141" y="83"/>
                  </a:lnTo>
                  <a:lnTo>
                    <a:pt x="142" y="83"/>
                  </a:lnTo>
                  <a:lnTo>
                    <a:pt x="143" y="84"/>
                  </a:lnTo>
                  <a:lnTo>
                    <a:pt x="143" y="85"/>
                  </a:lnTo>
                  <a:lnTo>
                    <a:pt x="144" y="87"/>
                  </a:lnTo>
                  <a:lnTo>
                    <a:pt x="146" y="88"/>
                  </a:lnTo>
                  <a:lnTo>
                    <a:pt x="146" y="90"/>
                  </a:lnTo>
                  <a:close/>
                  <a:moveTo>
                    <a:pt x="129" y="82"/>
                  </a:moveTo>
                  <a:lnTo>
                    <a:pt x="129" y="82"/>
                  </a:lnTo>
                  <a:lnTo>
                    <a:pt x="128" y="81"/>
                  </a:lnTo>
                  <a:lnTo>
                    <a:pt x="128" y="80"/>
                  </a:lnTo>
                  <a:lnTo>
                    <a:pt x="128" y="80"/>
                  </a:lnTo>
                  <a:lnTo>
                    <a:pt x="129" y="80"/>
                  </a:lnTo>
                  <a:lnTo>
                    <a:pt x="129" y="81"/>
                  </a:lnTo>
                  <a:lnTo>
                    <a:pt x="129" y="81"/>
                  </a:lnTo>
                  <a:lnTo>
                    <a:pt x="129" y="82"/>
                  </a:lnTo>
                  <a:close/>
                  <a:moveTo>
                    <a:pt x="127" y="79"/>
                  </a:moveTo>
                  <a:lnTo>
                    <a:pt x="126" y="80"/>
                  </a:lnTo>
                  <a:lnTo>
                    <a:pt x="125" y="79"/>
                  </a:lnTo>
                  <a:lnTo>
                    <a:pt x="125" y="79"/>
                  </a:lnTo>
                  <a:lnTo>
                    <a:pt x="125" y="79"/>
                  </a:lnTo>
                  <a:lnTo>
                    <a:pt x="126" y="79"/>
                  </a:lnTo>
                  <a:lnTo>
                    <a:pt x="127" y="79"/>
                  </a:lnTo>
                  <a:close/>
                  <a:moveTo>
                    <a:pt x="444" y="78"/>
                  </a:moveTo>
                  <a:lnTo>
                    <a:pt x="446" y="80"/>
                  </a:lnTo>
                  <a:lnTo>
                    <a:pt x="447" y="80"/>
                  </a:lnTo>
                  <a:lnTo>
                    <a:pt x="447" y="81"/>
                  </a:lnTo>
                  <a:lnTo>
                    <a:pt x="448" y="81"/>
                  </a:lnTo>
                  <a:lnTo>
                    <a:pt x="448" y="84"/>
                  </a:lnTo>
                  <a:lnTo>
                    <a:pt x="449" y="84"/>
                  </a:lnTo>
                  <a:lnTo>
                    <a:pt x="450" y="85"/>
                  </a:lnTo>
                  <a:lnTo>
                    <a:pt x="453" y="85"/>
                  </a:lnTo>
                  <a:lnTo>
                    <a:pt x="453" y="86"/>
                  </a:lnTo>
                  <a:lnTo>
                    <a:pt x="458" y="86"/>
                  </a:lnTo>
                  <a:lnTo>
                    <a:pt x="458" y="85"/>
                  </a:lnTo>
                  <a:lnTo>
                    <a:pt x="459" y="85"/>
                  </a:lnTo>
                  <a:lnTo>
                    <a:pt x="460" y="87"/>
                  </a:lnTo>
                  <a:lnTo>
                    <a:pt x="459" y="88"/>
                  </a:lnTo>
                  <a:lnTo>
                    <a:pt x="459" y="88"/>
                  </a:lnTo>
                  <a:lnTo>
                    <a:pt x="455" y="92"/>
                  </a:lnTo>
                  <a:lnTo>
                    <a:pt x="453" y="92"/>
                  </a:lnTo>
                  <a:lnTo>
                    <a:pt x="453" y="91"/>
                  </a:lnTo>
                  <a:lnTo>
                    <a:pt x="452" y="92"/>
                  </a:lnTo>
                  <a:lnTo>
                    <a:pt x="451" y="92"/>
                  </a:lnTo>
                  <a:lnTo>
                    <a:pt x="449" y="94"/>
                  </a:lnTo>
                  <a:lnTo>
                    <a:pt x="448" y="94"/>
                  </a:lnTo>
                  <a:lnTo>
                    <a:pt x="447" y="93"/>
                  </a:lnTo>
                  <a:lnTo>
                    <a:pt x="447" y="92"/>
                  </a:lnTo>
                  <a:lnTo>
                    <a:pt x="446" y="90"/>
                  </a:lnTo>
                  <a:lnTo>
                    <a:pt x="446" y="88"/>
                  </a:lnTo>
                  <a:lnTo>
                    <a:pt x="445" y="88"/>
                  </a:lnTo>
                  <a:lnTo>
                    <a:pt x="445" y="85"/>
                  </a:lnTo>
                  <a:lnTo>
                    <a:pt x="445" y="83"/>
                  </a:lnTo>
                  <a:lnTo>
                    <a:pt x="443" y="82"/>
                  </a:lnTo>
                  <a:lnTo>
                    <a:pt x="443" y="78"/>
                  </a:lnTo>
                  <a:lnTo>
                    <a:pt x="444" y="78"/>
                  </a:lnTo>
                  <a:close/>
                  <a:moveTo>
                    <a:pt x="469" y="84"/>
                  </a:moveTo>
                  <a:lnTo>
                    <a:pt x="467" y="85"/>
                  </a:lnTo>
                  <a:lnTo>
                    <a:pt x="465" y="85"/>
                  </a:lnTo>
                  <a:lnTo>
                    <a:pt x="464" y="83"/>
                  </a:lnTo>
                  <a:lnTo>
                    <a:pt x="465" y="82"/>
                  </a:lnTo>
                  <a:lnTo>
                    <a:pt x="466" y="82"/>
                  </a:lnTo>
                  <a:lnTo>
                    <a:pt x="468" y="80"/>
                  </a:lnTo>
                  <a:lnTo>
                    <a:pt x="468" y="79"/>
                  </a:lnTo>
                  <a:lnTo>
                    <a:pt x="469" y="77"/>
                  </a:lnTo>
                  <a:lnTo>
                    <a:pt x="471" y="77"/>
                  </a:lnTo>
                  <a:lnTo>
                    <a:pt x="471" y="78"/>
                  </a:lnTo>
                  <a:lnTo>
                    <a:pt x="470" y="80"/>
                  </a:lnTo>
                  <a:lnTo>
                    <a:pt x="470" y="81"/>
                  </a:lnTo>
                  <a:lnTo>
                    <a:pt x="469" y="82"/>
                  </a:lnTo>
                  <a:lnTo>
                    <a:pt x="469" y="84"/>
                  </a:lnTo>
                  <a:close/>
                  <a:moveTo>
                    <a:pt x="46" y="77"/>
                  </a:moveTo>
                  <a:lnTo>
                    <a:pt x="45" y="78"/>
                  </a:lnTo>
                  <a:lnTo>
                    <a:pt x="45" y="77"/>
                  </a:lnTo>
                  <a:lnTo>
                    <a:pt x="44" y="77"/>
                  </a:lnTo>
                  <a:lnTo>
                    <a:pt x="43" y="77"/>
                  </a:lnTo>
                  <a:lnTo>
                    <a:pt x="43" y="75"/>
                  </a:lnTo>
                  <a:lnTo>
                    <a:pt x="43" y="74"/>
                  </a:lnTo>
                  <a:lnTo>
                    <a:pt x="43" y="72"/>
                  </a:lnTo>
                  <a:lnTo>
                    <a:pt x="44" y="72"/>
                  </a:lnTo>
                  <a:lnTo>
                    <a:pt x="45" y="73"/>
                  </a:lnTo>
                  <a:lnTo>
                    <a:pt x="46" y="76"/>
                  </a:lnTo>
                  <a:lnTo>
                    <a:pt x="46" y="77"/>
                  </a:lnTo>
                  <a:close/>
                  <a:moveTo>
                    <a:pt x="506" y="69"/>
                  </a:moveTo>
                  <a:lnTo>
                    <a:pt x="505" y="69"/>
                  </a:lnTo>
                  <a:lnTo>
                    <a:pt x="504" y="69"/>
                  </a:lnTo>
                  <a:lnTo>
                    <a:pt x="504" y="68"/>
                  </a:lnTo>
                  <a:lnTo>
                    <a:pt x="505" y="67"/>
                  </a:lnTo>
                  <a:lnTo>
                    <a:pt x="506" y="67"/>
                  </a:lnTo>
                  <a:lnTo>
                    <a:pt x="506" y="68"/>
                  </a:lnTo>
                  <a:lnTo>
                    <a:pt x="506" y="69"/>
                  </a:lnTo>
                  <a:close/>
                  <a:moveTo>
                    <a:pt x="113" y="79"/>
                  </a:moveTo>
                  <a:lnTo>
                    <a:pt x="113" y="80"/>
                  </a:lnTo>
                  <a:lnTo>
                    <a:pt x="114" y="78"/>
                  </a:lnTo>
                  <a:lnTo>
                    <a:pt x="117" y="78"/>
                  </a:lnTo>
                  <a:lnTo>
                    <a:pt x="118" y="79"/>
                  </a:lnTo>
                  <a:lnTo>
                    <a:pt x="119" y="79"/>
                  </a:lnTo>
                  <a:lnTo>
                    <a:pt x="120" y="79"/>
                  </a:lnTo>
                  <a:lnTo>
                    <a:pt x="121" y="79"/>
                  </a:lnTo>
                  <a:lnTo>
                    <a:pt x="121" y="80"/>
                  </a:lnTo>
                  <a:lnTo>
                    <a:pt x="122" y="82"/>
                  </a:lnTo>
                  <a:lnTo>
                    <a:pt x="122" y="83"/>
                  </a:lnTo>
                  <a:lnTo>
                    <a:pt x="122" y="84"/>
                  </a:lnTo>
                  <a:lnTo>
                    <a:pt x="122" y="85"/>
                  </a:lnTo>
                  <a:lnTo>
                    <a:pt x="123" y="86"/>
                  </a:lnTo>
                  <a:lnTo>
                    <a:pt x="123" y="86"/>
                  </a:lnTo>
                  <a:lnTo>
                    <a:pt x="123" y="87"/>
                  </a:lnTo>
                  <a:lnTo>
                    <a:pt x="121" y="88"/>
                  </a:lnTo>
                  <a:lnTo>
                    <a:pt x="121" y="90"/>
                  </a:lnTo>
                  <a:lnTo>
                    <a:pt x="118" y="92"/>
                  </a:lnTo>
                  <a:lnTo>
                    <a:pt x="114" y="92"/>
                  </a:lnTo>
                  <a:lnTo>
                    <a:pt x="114" y="92"/>
                  </a:lnTo>
                  <a:lnTo>
                    <a:pt x="112" y="92"/>
                  </a:lnTo>
                  <a:lnTo>
                    <a:pt x="111" y="91"/>
                  </a:lnTo>
                  <a:lnTo>
                    <a:pt x="107" y="88"/>
                  </a:lnTo>
                  <a:lnTo>
                    <a:pt x="105" y="87"/>
                  </a:lnTo>
                  <a:lnTo>
                    <a:pt x="103" y="85"/>
                  </a:lnTo>
                  <a:lnTo>
                    <a:pt x="103" y="85"/>
                  </a:lnTo>
                  <a:lnTo>
                    <a:pt x="100" y="83"/>
                  </a:lnTo>
                  <a:lnTo>
                    <a:pt x="97" y="81"/>
                  </a:lnTo>
                  <a:lnTo>
                    <a:pt x="97" y="79"/>
                  </a:lnTo>
                  <a:lnTo>
                    <a:pt x="100" y="76"/>
                  </a:lnTo>
                  <a:lnTo>
                    <a:pt x="101" y="74"/>
                  </a:lnTo>
                  <a:lnTo>
                    <a:pt x="101" y="73"/>
                  </a:lnTo>
                  <a:lnTo>
                    <a:pt x="102" y="71"/>
                  </a:lnTo>
                  <a:lnTo>
                    <a:pt x="102" y="68"/>
                  </a:lnTo>
                  <a:lnTo>
                    <a:pt x="103" y="67"/>
                  </a:lnTo>
                  <a:lnTo>
                    <a:pt x="107" y="68"/>
                  </a:lnTo>
                  <a:lnTo>
                    <a:pt x="107" y="69"/>
                  </a:lnTo>
                  <a:lnTo>
                    <a:pt x="108" y="72"/>
                  </a:lnTo>
                  <a:lnTo>
                    <a:pt x="111" y="75"/>
                  </a:lnTo>
                  <a:lnTo>
                    <a:pt x="110" y="75"/>
                  </a:lnTo>
                  <a:lnTo>
                    <a:pt x="111" y="78"/>
                  </a:lnTo>
                  <a:lnTo>
                    <a:pt x="112" y="78"/>
                  </a:lnTo>
                  <a:lnTo>
                    <a:pt x="113" y="79"/>
                  </a:lnTo>
                  <a:close/>
                  <a:moveTo>
                    <a:pt x="409" y="69"/>
                  </a:moveTo>
                  <a:lnTo>
                    <a:pt x="410" y="70"/>
                  </a:lnTo>
                  <a:lnTo>
                    <a:pt x="411" y="71"/>
                  </a:lnTo>
                  <a:lnTo>
                    <a:pt x="413" y="74"/>
                  </a:lnTo>
                  <a:lnTo>
                    <a:pt x="413" y="75"/>
                  </a:lnTo>
                  <a:lnTo>
                    <a:pt x="412" y="77"/>
                  </a:lnTo>
                  <a:lnTo>
                    <a:pt x="411" y="78"/>
                  </a:lnTo>
                  <a:lnTo>
                    <a:pt x="414" y="81"/>
                  </a:lnTo>
                  <a:lnTo>
                    <a:pt x="414" y="81"/>
                  </a:lnTo>
                  <a:lnTo>
                    <a:pt x="415" y="83"/>
                  </a:lnTo>
                  <a:lnTo>
                    <a:pt x="417" y="83"/>
                  </a:lnTo>
                  <a:lnTo>
                    <a:pt x="417" y="84"/>
                  </a:lnTo>
                  <a:lnTo>
                    <a:pt x="418" y="84"/>
                  </a:lnTo>
                  <a:lnTo>
                    <a:pt x="419" y="84"/>
                  </a:lnTo>
                  <a:lnTo>
                    <a:pt x="419" y="84"/>
                  </a:lnTo>
                  <a:lnTo>
                    <a:pt x="426" y="83"/>
                  </a:lnTo>
                  <a:lnTo>
                    <a:pt x="426" y="83"/>
                  </a:lnTo>
                  <a:lnTo>
                    <a:pt x="429" y="83"/>
                  </a:lnTo>
                  <a:lnTo>
                    <a:pt x="432" y="80"/>
                  </a:lnTo>
                  <a:lnTo>
                    <a:pt x="433" y="79"/>
                  </a:lnTo>
                  <a:lnTo>
                    <a:pt x="435" y="78"/>
                  </a:lnTo>
                  <a:lnTo>
                    <a:pt x="436" y="76"/>
                  </a:lnTo>
                  <a:lnTo>
                    <a:pt x="437" y="75"/>
                  </a:lnTo>
                  <a:lnTo>
                    <a:pt x="439" y="76"/>
                  </a:lnTo>
                  <a:lnTo>
                    <a:pt x="441" y="77"/>
                  </a:lnTo>
                  <a:lnTo>
                    <a:pt x="441" y="78"/>
                  </a:lnTo>
                  <a:lnTo>
                    <a:pt x="442" y="81"/>
                  </a:lnTo>
                  <a:lnTo>
                    <a:pt x="442" y="82"/>
                  </a:lnTo>
                  <a:lnTo>
                    <a:pt x="442" y="83"/>
                  </a:lnTo>
                  <a:lnTo>
                    <a:pt x="443" y="84"/>
                  </a:lnTo>
                  <a:lnTo>
                    <a:pt x="445" y="86"/>
                  </a:lnTo>
                  <a:lnTo>
                    <a:pt x="445" y="89"/>
                  </a:lnTo>
                  <a:lnTo>
                    <a:pt x="446" y="94"/>
                  </a:lnTo>
                  <a:lnTo>
                    <a:pt x="448" y="95"/>
                  </a:lnTo>
                  <a:lnTo>
                    <a:pt x="449" y="95"/>
                  </a:lnTo>
                  <a:lnTo>
                    <a:pt x="452" y="93"/>
                  </a:lnTo>
                  <a:lnTo>
                    <a:pt x="454" y="93"/>
                  </a:lnTo>
                  <a:lnTo>
                    <a:pt x="455" y="94"/>
                  </a:lnTo>
                  <a:lnTo>
                    <a:pt x="456" y="94"/>
                  </a:lnTo>
                  <a:lnTo>
                    <a:pt x="456" y="92"/>
                  </a:lnTo>
                  <a:lnTo>
                    <a:pt x="457" y="92"/>
                  </a:lnTo>
                  <a:lnTo>
                    <a:pt x="458" y="92"/>
                  </a:lnTo>
                  <a:lnTo>
                    <a:pt x="460" y="89"/>
                  </a:lnTo>
                  <a:lnTo>
                    <a:pt x="460" y="89"/>
                  </a:lnTo>
                  <a:lnTo>
                    <a:pt x="464" y="89"/>
                  </a:lnTo>
                  <a:lnTo>
                    <a:pt x="465" y="90"/>
                  </a:lnTo>
                  <a:lnTo>
                    <a:pt x="466" y="90"/>
                  </a:lnTo>
                  <a:lnTo>
                    <a:pt x="466" y="90"/>
                  </a:lnTo>
                  <a:lnTo>
                    <a:pt x="470" y="91"/>
                  </a:lnTo>
                  <a:lnTo>
                    <a:pt x="471" y="90"/>
                  </a:lnTo>
                  <a:lnTo>
                    <a:pt x="473" y="92"/>
                  </a:lnTo>
                  <a:lnTo>
                    <a:pt x="474" y="92"/>
                  </a:lnTo>
                  <a:lnTo>
                    <a:pt x="475" y="92"/>
                  </a:lnTo>
                  <a:lnTo>
                    <a:pt x="478" y="90"/>
                  </a:lnTo>
                  <a:lnTo>
                    <a:pt x="478" y="89"/>
                  </a:lnTo>
                  <a:lnTo>
                    <a:pt x="478" y="88"/>
                  </a:lnTo>
                  <a:lnTo>
                    <a:pt x="478" y="86"/>
                  </a:lnTo>
                  <a:lnTo>
                    <a:pt x="478" y="86"/>
                  </a:lnTo>
                  <a:lnTo>
                    <a:pt x="479" y="83"/>
                  </a:lnTo>
                  <a:lnTo>
                    <a:pt x="477" y="82"/>
                  </a:lnTo>
                  <a:lnTo>
                    <a:pt x="478" y="79"/>
                  </a:lnTo>
                  <a:lnTo>
                    <a:pt x="476" y="78"/>
                  </a:lnTo>
                  <a:lnTo>
                    <a:pt x="475" y="75"/>
                  </a:lnTo>
                  <a:lnTo>
                    <a:pt x="474" y="74"/>
                  </a:lnTo>
                  <a:lnTo>
                    <a:pt x="474" y="73"/>
                  </a:lnTo>
                  <a:lnTo>
                    <a:pt x="475" y="72"/>
                  </a:lnTo>
                  <a:lnTo>
                    <a:pt x="475" y="72"/>
                  </a:lnTo>
                  <a:lnTo>
                    <a:pt x="475" y="72"/>
                  </a:lnTo>
                  <a:lnTo>
                    <a:pt x="474" y="71"/>
                  </a:lnTo>
                  <a:lnTo>
                    <a:pt x="474" y="69"/>
                  </a:lnTo>
                  <a:lnTo>
                    <a:pt x="474" y="69"/>
                  </a:lnTo>
                  <a:lnTo>
                    <a:pt x="474" y="68"/>
                  </a:lnTo>
                  <a:lnTo>
                    <a:pt x="476" y="68"/>
                  </a:lnTo>
                  <a:lnTo>
                    <a:pt x="476" y="68"/>
                  </a:lnTo>
                  <a:lnTo>
                    <a:pt x="479" y="68"/>
                  </a:lnTo>
                  <a:lnTo>
                    <a:pt x="481" y="66"/>
                  </a:lnTo>
                  <a:lnTo>
                    <a:pt x="482" y="65"/>
                  </a:lnTo>
                  <a:lnTo>
                    <a:pt x="489" y="65"/>
                  </a:lnTo>
                  <a:lnTo>
                    <a:pt x="490" y="67"/>
                  </a:lnTo>
                  <a:lnTo>
                    <a:pt x="489" y="68"/>
                  </a:lnTo>
                  <a:lnTo>
                    <a:pt x="489" y="70"/>
                  </a:lnTo>
                  <a:lnTo>
                    <a:pt x="491" y="73"/>
                  </a:lnTo>
                  <a:lnTo>
                    <a:pt x="491" y="74"/>
                  </a:lnTo>
                  <a:lnTo>
                    <a:pt x="492" y="73"/>
                  </a:lnTo>
                  <a:lnTo>
                    <a:pt x="494" y="73"/>
                  </a:lnTo>
                  <a:lnTo>
                    <a:pt x="494" y="74"/>
                  </a:lnTo>
                  <a:lnTo>
                    <a:pt x="494" y="75"/>
                  </a:lnTo>
                  <a:lnTo>
                    <a:pt x="496" y="76"/>
                  </a:lnTo>
                  <a:lnTo>
                    <a:pt x="497" y="76"/>
                  </a:lnTo>
                  <a:lnTo>
                    <a:pt x="498" y="76"/>
                  </a:lnTo>
                  <a:lnTo>
                    <a:pt x="501" y="74"/>
                  </a:lnTo>
                  <a:lnTo>
                    <a:pt x="504" y="74"/>
                  </a:lnTo>
                  <a:lnTo>
                    <a:pt x="506" y="73"/>
                  </a:lnTo>
                  <a:lnTo>
                    <a:pt x="507" y="73"/>
                  </a:lnTo>
                  <a:lnTo>
                    <a:pt x="508" y="71"/>
                  </a:lnTo>
                  <a:lnTo>
                    <a:pt x="511" y="71"/>
                  </a:lnTo>
                  <a:lnTo>
                    <a:pt x="512" y="70"/>
                  </a:lnTo>
                  <a:lnTo>
                    <a:pt x="513" y="70"/>
                  </a:lnTo>
                  <a:lnTo>
                    <a:pt x="513" y="67"/>
                  </a:lnTo>
                  <a:lnTo>
                    <a:pt x="514" y="65"/>
                  </a:lnTo>
                  <a:lnTo>
                    <a:pt x="516" y="65"/>
                  </a:lnTo>
                  <a:lnTo>
                    <a:pt x="517" y="66"/>
                  </a:lnTo>
                  <a:lnTo>
                    <a:pt x="517" y="68"/>
                  </a:lnTo>
                  <a:lnTo>
                    <a:pt x="519" y="70"/>
                  </a:lnTo>
                  <a:lnTo>
                    <a:pt x="520" y="70"/>
                  </a:lnTo>
                  <a:lnTo>
                    <a:pt x="521" y="70"/>
                  </a:lnTo>
                  <a:lnTo>
                    <a:pt x="523" y="72"/>
                  </a:lnTo>
                  <a:lnTo>
                    <a:pt x="525" y="74"/>
                  </a:lnTo>
                  <a:lnTo>
                    <a:pt x="527" y="74"/>
                  </a:lnTo>
                  <a:lnTo>
                    <a:pt x="529" y="77"/>
                  </a:lnTo>
                  <a:lnTo>
                    <a:pt x="532" y="78"/>
                  </a:lnTo>
                  <a:lnTo>
                    <a:pt x="534" y="79"/>
                  </a:lnTo>
                  <a:lnTo>
                    <a:pt x="536" y="80"/>
                  </a:lnTo>
                  <a:lnTo>
                    <a:pt x="536" y="80"/>
                  </a:lnTo>
                  <a:lnTo>
                    <a:pt x="538" y="82"/>
                  </a:lnTo>
                  <a:lnTo>
                    <a:pt x="539" y="84"/>
                  </a:lnTo>
                  <a:lnTo>
                    <a:pt x="540" y="85"/>
                  </a:lnTo>
                  <a:lnTo>
                    <a:pt x="543" y="88"/>
                  </a:lnTo>
                  <a:lnTo>
                    <a:pt x="545" y="88"/>
                  </a:lnTo>
                  <a:lnTo>
                    <a:pt x="546" y="90"/>
                  </a:lnTo>
                  <a:lnTo>
                    <a:pt x="546" y="91"/>
                  </a:lnTo>
                  <a:lnTo>
                    <a:pt x="547" y="92"/>
                  </a:lnTo>
                  <a:lnTo>
                    <a:pt x="548" y="92"/>
                  </a:lnTo>
                  <a:lnTo>
                    <a:pt x="549" y="93"/>
                  </a:lnTo>
                  <a:lnTo>
                    <a:pt x="550" y="93"/>
                  </a:lnTo>
                  <a:lnTo>
                    <a:pt x="550" y="93"/>
                  </a:lnTo>
                  <a:lnTo>
                    <a:pt x="553" y="93"/>
                  </a:lnTo>
                  <a:lnTo>
                    <a:pt x="553" y="94"/>
                  </a:lnTo>
                  <a:lnTo>
                    <a:pt x="553" y="95"/>
                  </a:lnTo>
                  <a:lnTo>
                    <a:pt x="554" y="95"/>
                  </a:lnTo>
                  <a:lnTo>
                    <a:pt x="554" y="98"/>
                  </a:lnTo>
                  <a:lnTo>
                    <a:pt x="554" y="98"/>
                  </a:lnTo>
                  <a:lnTo>
                    <a:pt x="556" y="99"/>
                  </a:lnTo>
                  <a:lnTo>
                    <a:pt x="557" y="98"/>
                  </a:lnTo>
                  <a:lnTo>
                    <a:pt x="558" y="96"/>
                  </a:lnTo>
                  <a:lnTo>
                    <a:pt x="558" y="96"/>
                  </a:lnTo>
                  <a:lnTo>
                    <a:pt x="560" y="98"/>
                  </a:lnTo>
                  <a:lnTo>
                    <a:pt x="561" y="99"/>
                  </a:lnTo>
                  <a:lnTo>
                    <a:pt x="564" y="102"/>
                  </a:lnTo>
                  <a:lnTo>
                    <a:pt x="565" y="102"/>
                  </a:lnTo>
                  <a:lnTo>
                    <a:pt x="566" y="102"/>
                  </a:lnTo>
                  <a:lnTo>
                    <a:pt x="566" y="104"/>
                  </a:lnTo>
                  <a:lnTo>
                    <a:pt x="566" y="104"/>
                  </a:lnTo>
                  <a:lnTo>
                    <a:pt x="568" y="104"/>
                  </a:lnTo>
                  <a:lnTo>
                    <a:pt x="568" y="105"/>
                  </a:lnTo>
                  <a:lnTo>
                    <a:pt x="569" y="105"/>
                  </a:lnTo>
                  <a:lnTo>
                    <a:pt x="570" y="106"/>
                  </a:lnTo>
                  <a:lnTo>
                    <a:pt x="570" y="108"/>
                  </a:lnTo>
                  <a:lnTo>
                    <a:pt x="571" y="109"/>
                  </a:lnTo>
                  <a:lnTo>
                    <a:pt x="572" y="110"/>
                  </a:lnTo>
                  <a:lnTo>
                    <a:pt x="574" y="110"/>
                  </a:lnTo>
                  <a:lnTo>
                    <a:pt x="576" y="113"/>
                  </a:lnTo>
                  <a:lnTo>
                    <a:pt x="578" y="114"/>
                  </a:lnTo>
                  <a:lnTo>
                    <a:pt x="578" y="115"/>
                  </a:lnTo>
                  <a:lnTo>
                    <a:pt x="579" y="116"/>
                  </a:lnTo>
                  <a:lnTo>
                    <a:pt x="581" y="117"/>
                  </a:lnTo>
                  <a:lnTo>
                    <a:pt x="582" y="118"/>
                  </a:lnTo>
                  <a:lnTo>
                    <a:pt x="586" y="118"/>
                  </a:lnTo>
                  <a:lnTo>
                    <a:pt x="586" y="119"/>
                  </a:lnTo>
                  <a:lnTo>
                    <a:pt x="585" y="120"/>
                  </a:lnTo>
                  <a:lnTo>
                    <a:pt x="585" y="120"/>
                  </a:lnTo>
                  <a:lnTo>
                    <a:pt x="582" y="122"/>
                  </a:lnTo>
                  <a:lnTo>
                    <a:pt x="580" y="123"/>
                  </a:lnTo>
                  <a:lnTo>
                    <a:pt x="579" y="124"/>
                  </a:lnTo>
                  <a:lnTo>
                    <a:pt x="580" y="126"/>
                  </a:lnTo>
                  <a:lnTo>
                    <a:pt x="581" y="128"/>
                  </a:lnTo>
                  <a:lnTo>
                    <a:pt x="583" y="128"/>
                  </a:lnTo>
                  <a:lnTo>
                    <a:pt x="585" y="126"/>
                  </a:lnTo>
                  <a:lnTo>
                    <a:pt x="588" y="125"/>
                  </a:lnTo>
                  <a:lnTo>
                    <a:pt x="591" y="127"/>
                  </a:lnTo>
                  <a:lnTo>
                    <a:pt x="593" y="127"/>
                  </a:lnTo>
                  <a:lnTo>
                    <a:pt x="595" y="129"/>
                  </a:lnTo>
                  <a:lnTo>
                    <a:pt x="595" y="129"/>
                  </a:lnTo>
                  <a:lnTo>
                    <a:pt x="595" y="130"/>
                  </a:lnTo>
                  <a:lnTo>
                    <a:pt x="596" y="130"/>
                  </a:lnTo>
                  <a:lnTo>
                    <a:pt x="597" y="130"/>
                  </a:lnTo>
                  <a:lnTo>
                    <a:pt x="598" y="130"/>
                  </a:lnTo>
                  <a:lnTo>
                    <a:pt x="599" y="131"/>
                  </a:lnTo>
                  <a:lnTo>
                    <a:pt x="600" y="132"/>
                  </a:lnTo>
                  <a:lnTo>
                    <a:pt x="600" y="138"/>
                  </a:lnTo>
                  <a:lnTo>
                    <a:pt x="599" y="140"/>
                  </a:lnTo>
                  <a:lnTo>
                    <a:pt x="598" y="141"/>
                  </a:lnTo>
                  <a:lnTo>
                    <a:pt x="598" y="143"/>
                  </a:lnTo>
                  <a:lnTo>
                    <a:pt x="598" y="144"/>
                  </a:lnTo>
                  <a:lnTo>
                    <a:pt x="599" y="146"/>
                  </a:lnTo>
                  <a:lnTo>
                    <a:pt x="600" y="149"/>
                  </a:lnTo>
                  <a:lnTo>
                    <a:pt x="600" y="151"/>
                  </a:lnTo>
                  <a:lnTo>
                    <a:pt x="602" y="153"/>
                  </a:lnTo>
                  <a:lnTo>
                    <a:pt x="602" y="154"/>
                  </a:lnTo>
                  <a:lnTo>
                    <a:pt x="605" y="158"/>
                  </a:lnTo>
                  <a:lnTo>
                    <a:pt x="607" y="159"/>
                  </a:lnTo>
                  <a:lnTo>
                    <a:pt x="607" y="160"/>
                  </a:lnTo>
                  <a:lnTo>
                    <a:pt x="609" y="162"/>
                  </a:lnTo>
                  <a:lnTo>
                    <a:pt x="612" y="162"/>
                  </a:lnTo>
                  <a:lnTo>
                    <a:pt x="613" y="162"/>
                  </a:lnTo>
                  <a:lnTo>
                    <a:pt x="615" y="162"/>
                  </a:lnTo>
                  <a:lnTo>
                    <a:pt x="617" y="163"/>
                  </a:lnTo>
                  <a:lnTo>
                    <a:pt x="618" y="163"/>
                  </a:lnTo>
                  <a:lnTo>
                    <a:pt x="619" y="163"/>
                  </a:lnTo>
                  <a:lnTo>
                    <a:pt x="621" y="164"/>
                  </a:lnTo>
                  <a:lnTo>
                    <a:pt x="624" y="165"/>
                  </a:lnTo>
                  <a:lnTo>
                    <a:pt x="625" y="166"/>
                  </a:lnTo>
                  <a:lnTo>
                    <a:pt x="626" y="166"/>
                  </a:lnTo>
                  <a:lnTo>
                    <a:pt x="626" y="167"/>
                  </a:lnTo>
                  <a:lnTo>
                    <a:pt x="624" y="167"/>
                  </a:lnTo>
                  <a:lnTo>
                    <a:pt x="624" y="168"/>
                  </a:lnTo>
                  <a:lnTo>
                    <a:pt x="623" y="168"/>
                  </a:lnTo>
                  <a:lnTo>
                    <a:pt x="622" y="168"/>
                  </a:lnTo>
                  <a:lnTo>
                    <a:pt x="622" y="170"/>
                  </a:lnTo>
                  <a:lnTo>
                    <a:pt x="622" y="170"/>
                  </a:lnTo>
                  <a:lnTo>
                    <a:pt x="622" y="171"/>
                  </a:lnTo>
                  <a:lnTo>
                    <a:pt x="621" y="172"/>
                  </a:lnTo>
                  <a:lnTo>
                    <a:pt x="619" y="171"/>
                  </a:lnTo>
                  <a:lnTo>
                    <a:pt x="617" y="170"/>
                  </a:lnTo>
                  <a:lnTo>
                    <a:pt x="615" y="170"/>
                  </a:lnTo>
                  <a:lnTo>
                    <a:pt x="614" y="171"/>
                  </a:lnTo>
                  <a:lnTo>
                    <a:pt x="611" y="171"/>
                  </a:lnTo>
                  <a:lnTo>
                    <a:pt x="610" y="172"/>
                  </a:lnTo>
                  <a:lnTo>
                    <a:pt x="609" y="171"/>
                  </a:lnTo>
                  <a:lnTo>
                    <a:pt x="607" y="171"/>
                  </a:lnTo>
                  <a:lnTo>
                    <a:pt x="606" y="170"/>
                  </a:lnTo>
                  <a:lnTo>
                    <a:pt x="604" y="172"/>
                  </a:lnTo>
                  <a:lnTo>
                    <a:pt x="605" y="173"/>
                  </a:lnTo>
                  <a:lnTo>
                    <a:pt x="605" y="174"/>
                  </a:lnTo>
                  <a:lnTo>
                    <a:pt x="608" y="176"/>
                  </a:lnTo>
                  <a:lnTo>
                    <a:pt x="608" y="175"/>
                  </a:lnTo>
                  <a:lnTo>
                    <a:pt x="611" y="175"/>
                  </a:lnTo>
                  <a:lnTo>
                    <a:pt x="612" y="176"/>
                  </a:lnTo>
                  <a:lnTo>
                    <a:pt x="612" y="178"/>
                  </a:lnTo>
                  <a:lnTo>
                    <a:pt x="610" y="178"/>
                  </a:lnTo>
                  <a:lnTo>
                    <a:pt x="610" y="178"/>
                  </a:lnTo>
                  <a:lnTo>
                    <a:pt x="607" y="178"/>
                  </a:lnTo>
                  <a:lnTo>
                    <a:pt x="606" y="179"/>
                  </a:lnTo>
                  <a:lnTo>
                    <a:pt x="607" y="179"/>
                  </a:lnTo>
                  <a:lnTo>
                    <a:pt x="607" y="180"/>
                  </a:lnTo>
                  <a:lnTo>
                    <a:pt x="603" y="183"/>
                  </a:lnTo>
                  <a:lnTo>
                    <a:pt x="603" y="185"/>
                  </a:lnTo>
                  <a:lnTo>
                    <a:pt x="602" y="186"/>
                  </a:lnTo>
                  <a:lnTo>
                    <a:pt x="602" y="188"/>
                  </a:lnTo>
                  <a:lnTo>
                    <a:pt x="603" y="189"/>
                  </a:lnTo>
                  <a:lnTo>
                    <a:pt x="605" y="189"/>
                  </a:lnTo>
                  <a:lnTo>
                    <a:pt x="605" y="189"/>
                  </a:lnTo>
                  <a:lnTo>
                    <a:pt x="606" y="189"/>
                  </a:lnTo>
                  <a:lnTo>
                    <a:pt x="606" y="191"/>
                  </a:lnTo>
                  <a:lnTo>
                    <a:pt x="604" y="192"/>
                  </a:lnTo>
                  <a:lnTo>
                    <a:pt x="604" y="193"/>
                  </a:lnTo>
                  <a:lnTo>
                    <a:pt x="599" y="192"/>
                  </a:lnTo>
                  <a:lnTo>
                    <a:pt x="597" y="194"/>
                  </a:lnTo>
                  <a:lnTo>
                    <a:pt x="597" y="195"/>
                  </a:lnTo>
                  <a:lnTo>
                    <a:pt x="596" y="196"/>
                  </a:lnTo>
                  <a:lnTo>
                    <a:pt x="596" y="197"/>
                  </a:lnTo>
                  <a:lnTo>
                    <a:pt x="597" y="197"/>
                  </a:lnTo>
                  <a:lnTo>
                    <a:pt x="597" y="199"/>
                  </a:lnTo>
                  <a:lnTo>
                    <a:pt x="598" y="199"/>
                  </a:lnTo>
                  <a:lnTo>
                    <a:pt x="598" y="199"/>
                  </a:lnTo>
                  <a:lnTo>
                    <a:pt x="600" y="200"/>
                  </a:lnTo>
                  <a:lnTo>
                    <a:pt x="599" y="202"/>
                  </a:lnTo>
                  <a:lnTo>
                    <a:pt x="599" y="203"/>
                  </a:lnTo>
                  <a:lnTo>
                    <a:pt x="598" y="203"/>
                  </a:lnTo>
                  <a:lnTo>
                    <a:pt x="597" y="204"/>
                  </a:lnTo>
                  <a:lnTo>
                    <a:pt x="597" y="205"/>
                  </a:lnTo>
                  <a:lnTo>
                    <a:pt x="596" y="206"/>
                  </a:lnTo>
                  <a:lnTo>
                    <a:pt x="597" y="207"/>
                  </a:lnTo>
                  <a:lnTo>
                    <a:pt x="598" y="209"/>
                  </a:lnTo>
                  <a:lnTo>
                    <a:pt x="604" y="210"/>
                  </a:lnTo>
                  <a:lnTo>
                    <a:pt x="607" y="208"/>
                  </a:lnTo>
                  <a:lnTo>
                    <a:pt x="609" y="208"/>
                  </a:lnTo>
                  <a:lnTo>
                    <a:pt x="609" y="211"/>
                  </a:lnTo>
                  <a:lnTo>
                    <a:pt x="610" y="212"/>
                  </a:lnTo>
                  <a:lnTo>
                    <a:pt x="610" y="213"/>
                  </a:lnTo>
                  <a:lnTo>
                    <a:pt x="608" y="215"/>
                  </a:lnTo>
                  <a:lnTo>
                    <a:pt x="608" y="215"/>
                  </a:lnTo>
                  <a:lnTo>
                    <a:pt x="607" y="216"/>
                  </a:lnTo>
                  <a:lnTo>
                    <a:pt x="606" y="216"/>
                  </a:lnTo>
                  <a:lnTo>
                    <a:pt x="606" y="219"/>
                  </a:lnTo>
                  <a:lnTo>
                    <a:pt x="604" y="222"/>
                  </a:lnTo>
                  <a:lnTo>
                    <a:pt x="603" y="223"/>
                  </a:lnTo>
                  <a:lnTo>
                    <a:pt x="601" y="225"/>
                  </a:lnTo>
                  <a:lnTo>
                    <a:pt x="598" y="223"/>
                  </a:lnTo>
                  <a:lnTo>
                    <a:pt x="597" y="223"/>
                  </a:lnTo>
                  <a:lnTo>
                    <a:pt x="598" y="224"/>
                  </a:lnTo>
                  <a:lnTo>
                    <a:pt x="598" y="225"/>
                  </a:lnTo>
                  <a:lnTo>
                    <a:pt x="597" y="226"/>
                  </a:lnTo>
                  <a:lnTo>
                    <a:pt x="597" y="229"/>
                  </a:lnTo>
                  <a:lnTo>
                    <a:pt x="599" y="229"/>
                  </a:lnTo>
                  <a:lnTo>
                    <a:pt x="599" y="228"/>
                  </a:lnTo>
                  <a:lnTo>
                    <a:pt x="600" y="229"/>
                  </a:lnTo>
                  <a:lnTo>
                    <a:pt x="600" y="231"/>
                  </a:lnTo>
                  <a:lnTo>
                    <a:pt x="600" y="232"/>
                  </a:lnTo>
                  <a:lnTo>
                    <a:pt x="601" y="232"/>
                  </a:lnTo>
                  <a:lnTo>
                    <a:pt x="601" y="232"/>
                  </a:lnTo>
                  <a:lnTo>
                    <a:pt x="602" y="232"/>
                  </a:lnTo>
                  <a:lnTo>
                    <a:pt x="605" y="228"/>
                  </a:lnTo>
                  <a:lnTo>
                    <a:pt x="608" y="228"/>
                  </a:lnTo>
                  <a:lnTo>
                    <a:pt x="608" y="228"/>
                  </a:lnTo>
                  <a:lnTo>
                    <a:pt x="611" y="228"/>
                  </a:lnTo>
                  <a:lnTo>
                    <a:pt x="611" y="227"/>
                  </a:lnTo>
                  <a:lnTo>
                    <a:pt x="612" y="227"/>
                  </a:lnTo>
                  <a:lnTo>
                    <a:pt x="613" y="228"/>
                  </a:lnTo>
                  <a:lnTo>
                    <a:pt x="614" y="227"/>
                  </a:lnTo>
                  <a:lnTo>
                    <a:pt x="615" y="227"/>
                  </a:lnTo>
                  <a:lnTo>
                    <a:pt x="618" y="223"/>
                  </a:lnTo>
                  <a:lnTo>
                    <a:pt x="618" y="222"/>
                  </a:lnTo>
                  <a:lnTo>
                    <a:pt x="619" y="221"/>
                  </a:lnTo>
                  <a:lnTo>
                    <a:pt x="620" y="221"/>
                  </a:lnTo>
                  <a:lnTo>
                    <a:pt x="621" y="219"/>
                  </a:lnTo>
                  <a:lnTo>
                    <a:pt x="622" y="218"/>
                  </a:lnTo>
                  <a:lnTo>
                    <a:pt x="623" y="217"/>
                  </a:lnTo>
                  <a:lnTo>
                    <a:pt x="624" y="217"/>
                  </a:lnTo>
                  <a:lnTo>
                    <a:pt x="626" y="217"/>
                  </a:lnTo>
                  <a:lnTo>
                    <a:pt x="626" y="218"/>
                  </a:lnTo>
                  <a:lnTo>
                    <a:pt x="626" y="222"/>
                  </a:lnTo>
                  <a:lnTo>
                    <a:pt x="622" y="223"/>
                  </a:lnTo>
                  <a:lnTo>
                    <a:pt x="621" y="226"/>
                  </a:lnTo>
                  <a:lnTo>
                    <a:pt x="621" y="227"/>
                  </a:lnTo>
                  <a:lnTo>
                    <a:pt x="622" y="228"/>
                  </a:lnTo>
                  <a:lnTo>
                    <a:pt x="624" y="228"/>
                  </a:lnTo>
                  <a:lnTo>
                    <a:pt x="627" y="231"/>
                  </a:lnTo>
                  <a:lnTo>
                    <a:pt x="628" y="232"/>
                  </a:lnTo>
                  <a:lnTo>
                    <a:pt x="628" y="233"/>
                  </a:lnTo>
                  <a:lnTo>
                    <a:pt x="628" y="234"/>
                  </a:lnTo>
                  <a:lnTo>
                    <a:pt x="628" y="236"/>
                  </a:lnTo>
                  <a:lnTo>
                    <a:pt x="626" y="238"/>
                  </a:lnTo>
                  <a:lnTo>
                    <a:pt x="626" y="240"/>
                  </a:lnTo>
                  <a:lnTo>
                    <a:pt x="624" y="241"/>
                  </a:lnTo>
                  <a:lnTo>
                    <a:pt x="624" y="241"/>
                  </a:lnTo>
                  <a:lnTo>
                    <a:pt x="623" y="241"/>
                  </a:lnTo>
                  <a:lnTo>
                    <a:pt x="622" y="239"/>
                  </a:lnTo>
                  <a:lnTo>
                    <a:pt x="622" y="238"/>
                  </a:lnTo>
                  <a:lnTo>
                    <a:pt x="621" y="238"/>
                  </a:lnTo>
                  <a:lnTo>
                    <a:pt x="619" y="237"/>
                  </a:lnTo>
                  <a:lnTo>
                    <a:pt x="618" y="237"/>
                  </a:lnTo>
                  <a:lnTo>
                    <a:pt x="617" y="237"/>
                  </a:lnTo>
                  <a:lnTo>
                    <a:pt x="614" y="242"/>
                  </a:lnTo>
                  <a:lnTo>
                    <a:pt x="616" y="242"/>
                  </a:lnTo>
                  <a:lnTo>
                    <a:pt x="617" y="241"/>
                  </a:lnTo>
                  <a:lnTo>
                    <a:pt x="619" y="241"/>
                  </a:lnTo>
                  <a:lnTo>
                    <a:pt x="620" y="241"/>
                  </a:lnTo>
                  <a:lnTo>
                    <a:pt x="622" y="244"/>
                  </a:lnTo>
                  <a:lnTo>
                    <a:pt x="625" y="244"/>
                  </a:lnTo>
                  <a:lnTo>
                    <a:pt x="625" y="244"/>
                  </a:lnTo>
                  <a:lnTo>
                    <a:pt x="626" y="244"/>
                  </a:lnTo>
                  <a:lnTo>
                    <a:pt x="630" y="240"/>
                  </a:lnTo>
                  <a:lnTo>
                    <a:pt x="631" y="238"/>
                  </a:lnTo>
                  <a:lnTo>
                    <a:pt x="632" y="236"/>
                  </a:lnTo>
                  <a:lnTo>
                    <a:pt x="633" y="235"/>
                  </a:lnTo>
                  <a:lnTo>
                    <a:pt x="634" y="234"/>
                  </a:lnTo>
                  <a:lnTo>
                    <a:pt x="636" y="234"/>
                  </a:lnTo>
                  <a:lnTo>
                    <a:pt x="637" y="233"/>
                  </a:lnTo>
                  <a:lnTo>
                    <a:pt x="637" y="231"/>
                  </a:lnTo>
                  <a:lnTo>
                    <a:pt x="635" y="229"/>
                  </a:lnTo>
                  <a:lnTo>
                    <a:pt x="634" y="227"/>
                  </a:lnTo>
                  <a:lnTo>
                    <a:pt x="636" y="225"/>
                  </a:lnTo>
                  <a:lnTo>
                    <a:pt x="636" y="223"/>
                  </a:lnTo>
                  <a:lnTo>
                    <a:pt x="637" y="223"/>
                  </a:lnTo>
                  <a:lnTo>
                    <a:pt x="638" y="224"/>
                  </a:lnTo>
                  <a:lnTo>
                    <a:pt x="639" y="224"/>
                  </a:lnTo>
                  <a:lnTo>
                    <a:pt x="640" y="225"/>
                  </a:lnTo>
                  <a:lnTo>
                    <a:pt x="642" y="225"/>
                  </a:lnTo>
                  <a:lnTo>
                    <a:pt x="642" y="224"/>
                  </a:lnTo>
                  <a:lnTo>
                    <a:pt x="643" y="224"/>
                  </a:lnTo>
                  <a:lnTo>
                    <a:pt x="645" y="226"/>
                  </a:lnTo>
                  <a:lnTo>
                    <a:pt x="652" y="225"/>
                  </a:lnTo>
                  <a:lnTo>
                    <a:pt x="652" y="228"/>
                  </a:lnTo>
                  <a:lnTo>
                    <a:pt x="651" y="230"/>
                  </a:lnTo>
                  <a:lnTo>
                    <a:pt x="651" y="232"/>
                  </a:lnTo>
                  <a:lnTo>
                    <a:pt x="650" y="233"/>
                  </a:lnTo>
                  <a:lnTo>
                    <a:pt x="648" y="233"/>
                  </a:lnTo>
                  <a:lnTo>
                    <a:pt x="647" y="231"/>
                  </a:lnTo>
                  <a:lnTo>
                    <a:pt x="646" y="232"/>
                  </a:lnTo>
                  <a:lnTo>
                    <a:pt x="644" y="232"/>
                  </a:lnTo>
                  <a:lnTo>
                    <a:pt x="644" y="232"/>
                  </a:lnTo>
                  <a:lnTo>
                    <a:pt x="643" y="233"/>
                  </a:lnTo>
                  <a:lnTo>
                    <a:pt x="642" y="234"/>
                  </a:lnTo>
                  <a:lnTo>
                    <a:pt x="642" y="235"/>
                  </a:lnTo>
                  <a:lnTo>
                    <a:pt x="640" y="238"/>
                  </a:lnTo>
                  <a:lnTo>
                    <a:pt x="638" y="238"/>
                  </a:lnTo>
                  <a:lnTo>
                    <a:pt x="638" y="239"/>
                  </a:lnTo>
                  <a:lnTo>
                    <a:pt x="639" y="240"/>
                  </a:lnTo>
                  <a:lnTo>
                    <a:pt x="640" y="240"/>
                  </a:lnTo>
                  <a:lnTo>
                    <a:pt x="641" y="239"/>
                  </a:lnTo>
                  <a:lnTo>
                    <a:pt x="642" y="240"/>
                  </a:lnTo>
                  <a:lnTo>
                    <a:pt x="642" y="242"/>
                  </a:lnTo>
                  <a:lnTo>
                    <a:pt x="642" y="242"/>
                  </a:lnTo>
                  <a:lnTo>
                    <a:pt x="643" y="243"/>
                  </a:lnTo>
                  <a:lnTo>
                    <a:pt x="643" y="243"/>
                  </a:lnTo>
                  <a:lnTo>
                    <a:pt x="643" y="242"/>
                  </a:lnTo>
                  <a:lnTo>
                    <a:pt x="645" y="241"/>
                  </a:lnTo>
                  <a:lnTo>
                    <a:pt x="647" y="242"/>
                  </a:lnTo>
                  <a:lnTo>
                    <a:pt x="647" y="242"/>
                  </a:lnTo>
                  <a:lnTo>
                    <a:pt x="646" y="245"/>
                  </a:lnTo>
                  <a:lnTo>
                    <a:pt x="647" y="247"/>
                  </a:lnTo>
                  <a:lnTo>
                    <a:pt x="648" y="247"/>
                  </a:lnTo>
                  <a:lnTo>
                    <a:pt x="649" y="246"/>
                  </a:lnTo>
                  <a:lnTo>
                    <a:pt x="651" y="246"/>
                  </a:lnTo>
                  <a:lnTo>
                    <a:pt x="652" y="246"/>
                  </a:lnTo>
                  <a:lnTo>
                    <a:pt x="653" y="244"/>
                  </a:lnTo>
                  <a:lnTo>
                    <a:pt x="653" y="243"/>
                  </a:lnTo>
                  <a:lnTo>
                    <a:pt x="654" y="242"/>
                  </a:lnTo>
                  <a:lnTo>
                    <a:pt x="654" y="239"/>
                  </a:lnTo>
                  <a:lnTo>
                    <a:pt x="655" y="238"/>
                  </a:lnTo>
                  <a:lnTo>
                    <a:pt x="661" y="238"/>
                  </a:lnTo>
                  <a:lnTo>
                    <a:pt x="663" y="240"/>
                  </a:lnTo>
                  <a:lnTo>
                    <a:pt x="663" y="241"/>
                  </a:lnTo>
                  <a:lnTo>
                    <a:pt x="664" y="241"/>
                  </a:lnTo>
                  <a:lnTo>
                    <a:pt x="664" y="244"/>
                  </a:lnTo>
                  <a:lnTo>
                    <a:pt x="664" y="244"/>
                  </a:lnTo>
                  <a:lnTo>
                    <a:pt x="665" y="243"/>
                  </a:lnTo>
                  <a:lnTo>
                    <a:pt x="665" y="242"/>
                  </a:lnTo>
                  <a:lnTo>
                    <a:pt x="666" y="242"/>
                  </a:lnTo>
                  <a:lnTo>
                    <a:pt x="668" y="240"/>
                  </a:lnTo>
                  <a:lnTo>
                    <a:pt x="668" y="238"/>
                  </a:lnTo>
                  <a:lnTo>
                    <a:pt x="667" y="237"/>
                  </a:lnTo>
                  <a:lnTo>
                    <a:pt x="668" y="236"/>
                  </a:lnTo>
                  <a:lnTo>
                    <a:pt x="670" y="236"/>
                  </a:lnTo>
                  <a:lnTo>
                    <a:pt x="672" y="239"/>
                  </a:lnTo>
                  <a:lnTo>
                    <a:pt x="672" y="239"/>
                  </a:lnTo>
                  <a:lnTo>
                    <a:pt x="672" y="239"/>
                  </a:lnTo>
                  <a:lnTo>
                    <a:pt x="674" y="239"/>
                  </a:lnTo>
                  <a:lnTo>
                    <a:pt x="674" y="239"/>
                  </a:lnTo>
                  <a:lnTo>
                    <a:pt x="675" y="239"/>
                  </a:lnTo>
                  <a:lnTo>
                    <a:pt x="679" y="243"/>
                  </a:lnTo>
                  <a:lnTo>
                    <a:pt x="680" y="245"/>
                  </a:lnTo>
                  <a:lnTo>
                    <a:pt x="682" y="242"/>
                  </a:lnTo>
                  <a:lnTo>
                    <a:pt x="682" y="242"/>
                  </a:lnTo>
                  <a:lnTo>
                    <a:pt x="684" y="244"/>
                  </a:lnTo>
                  <a:lnTo>
                    <a:pt x="684" y="245"/>
                  </a:lnTo>
                  <a:lnTo>
                    <a:pt x="685" y="246"/>
                  </a:lnTo>
                  <a:lnTo>
                    <a:pt x="685" y="246"/>
                  </a:lnTo>
                  <a:lnTo>
                    <a:pt x="686" y="247"/>
                  </a:lnTo>
                  <a:lnTo>
                    <a:pt x="688" y="249"/>
                  </a:lnTo>
                  <a:lnTo>
                    <a:pt x="688" y="249"/>
                  </a:lnTo>
                  <a:lnTo>
                    <a:pt x="690" y="251"/>
                  </a:lnTo>
                  <a:lnTo>
                    <a:pt x="690" y="251"/>
                  </a:lnTo>
                  <a:lnTo>
                    <a:pt x="691" y="253"/>
                  </a:lnTo>
                  <a:lnTo>
                    <a:pt x="692" y="254"/>
                  </a:lnTo>
                  <a:lnTo>
                    <a:pt x="693" y="254"/>
                  </a:lnTo>
                  <a:lnTo>
                    <a:pt x="693" y="254"/>
                  </a:lnTo>
                  <a:lnTo>
                    <a:pt x="695" y="257"/>
                  </a:lnTo>
                  <a:lnTo>
                    <a:pt x="695" y="256"/>
                  </a:lnTo>
                  <a:lnTo>
                    <a:pt x="696" y="257"/>
                  </a:lnTo>
                  <a:lnTo>
                    <a:pt x="696" y="258"/>
                  </a:lnTo>
                  <a:lnTo>
                    <a:pt x="696" y="261"/>
                  </a:lnTo>
                  <a:lnTo>
                    <a:pt x="696" y="261"/>
                  </a:lnTo>
                  <a:lnTo>
                    <a:pt x="695" y="262"/>
                  </a:lnTo>
                  <a:lnTo>
                    <a:pt x="695" y="265"/>
                  </a:lnTo>
                  <a:lnTo>
                    <a:pt x="693" y="267"/>
                  </a:lnTo>
                  <a:lnTo>
                    <a:pt x="693" y="268"/>
                  </a:lnTo>
                  <a:lnTo>
                    <a:pt x="693" y="268"/>
                  </a:lnTo>
                  <a:lnTo>
                    <a:pt x="696" y="265"/>
                  </a:lnTo>
                  <a:lnTo>
                    <a:pt x="697" y="264"/>
                  </a:lnTo>
                  <a:lnTo>
                    <a:pt x="698" y="264"/>
                  </a:lnTo>
                  <a:lnTo>
                    <a:pt x="699" y="264"/>
                  </a:lnTo>
                  <a:lnTo>
                    <a:pt x="700" y="265"/>
                  </a:lnTo>
                  <a:lnTo>
                    <a:pt x="702" y="265"/>
                  </a:lnTo>
                  <a:lnTo>
                    <a:pt x="704" y="266"/>
                  </a:lnTo>
                  <a:lnTo>
                    <a:pt x="706" y="266"/>
                  </a:lnTo>
                  <a:lnTo>
                    <a:pt x="706" y="267"/>
                  </a:lnTo>
                  <a:lnTo>
                    <a:pt x="707" y="268"/>
                  </a:lnTo>
                  <a:lnTo>
                    <a:pt x="709" y="270"/>
                  </a:lnTo>
                  <a:lnTo>
                    <a:pt x="709" y="272"/>
                  </a:lnTo>
                  <a:lnTo>
                    <a:pt x="707" y="275"/>
                  </a:lnTo>
                  <a:lnTo>
                    <a:pt x="707" y="277"/>
                  </a:lnTo>
                  <a:lnTo>
                    <a:pt x="708" y="277"/>
                  </a:lnTo>
                  <a:lnTo>
                    <a:pt x="709" y="276"/>
                  </a:lnTo>
                  <a:lnTo>
                    <a:pt x="710" y="276"/>
                  </a:lnTo>
                  <a:lnTo>
                    <a:pt x="711" y="277"/>
                  </a:lnTo>
                  <a:lnTo>
                    <a:pt x="711" y="279"/>
                  </a:lnTo>
                  <a:lnTo>
                    <a:pt x="713" y="277"/>
                  </a:lnTo>
                  <a:lnTo>
                    <a:pt x="715" y="278"/>
                  </a:lnTo>
                  <a:lnTo>
                    <a:pt x="716" y="279"/>
                  </a:lnTo>
                  <a:lnTo>
                    <a:pt x="718" y="280"/>
                  </a:lnTo>
                  <a:lnTo>
                    <a:pt x="720" y="280"/>
                  </a:lnTo>
                  <a:lnTo>
                    <a:pt x="721" y="281"/>
                  </a:lnTo>
                  <a:lnTo>
                    <a:pt x="721" y="283"/>
                  </a:lnTo>
                  <a:lnTo>
                    <a:pt x="723" y="285"/>
                  </a:lnTo>
                  <a:lnTo>
                    <a:pt x="724" y="285"/>
                  </a:lnTo>
                  <a:lnTo>
                    <a:pt x="726" y="287"/>
                  </a:lnTo>
                  <a:lnTo>
                    <a:pt x="726" y="288"/>
                  </a:lnTo>
                  <a:lnTo>
                    <a:pt x="726" y="289"/>
                  </a:lnTo>
                  <a:lnTo>
                    <a:pt x="726" y="294"/>
                  </a:lnTo>
                  <a:lnTo>
                    <a:pt x="725" y="296"/>
                  </a:lnTo>
                  <a:lnTo>
                    <a:pt x="725" y="297"/>
                  </a:lnTo>
                  <a:lnTo>
                    <a:pt x="724" y="300"/>
                  </a:lnTo>
                  <a:lnTo>
                    <a:pt x="723" y="300"/>
                  </a:lnTo>
                  <a:lnTo>
                    <a:pt x="722" y="300"/>
                  </a:lnTo>
                  <a:lnTo>
                    <a:pt x="722" y="298"/>
                  </a:lnTo>
                  <a:lnTo>
                    <a:pt x="721" y="297"/>
                  </a:lnTo>
                  <a:lnTo>
                    <a:pt x="721" y="296"/>
                  </a:lnTo>
                  <a:lnTo>
                    <a:pt x="720" y="295"/>
                  </a:lnTo>
                  <a:lnTo>
                    <a:pt x="720" y="295"/>
                  </a:lnTo>
                  <a:lnTo>
                    <a:pt x="720" y="295"/>
                  </a:lnTo>
                  <a:lnTo>
                    <a:pt x="719" y="294"/>
                  </a:lnTo>
                  <a:lnTo>
                    <a:pt x="717" y="294"/>
                  </a:lnTo>
                  <a:lnTo>
                    <a:pt x="716" y="294"/>
                  </a:lnTo>
                  <a:lnTo>
                    <a:pt x="715" y="294"/>
                  </a:lnTo>
                  <a:lnTo>
                    <a:pt x="715" y="295"/>
                  </a:lnTo>
                  <a:lnTo>
                    <a:pt x="717" y="296"/>
                  </a:lnTo>
                  <a:lnTo>
                    <a:pt x="718" y="297"/>
                  </a:lnTo>
                  <a:lnTo>
                    <a:pt x="718" y="298"/>
                  </a:lnTo>
                  <a:lnTo>
                    <a:pt x="716" y="299"/>
                  </a:lnTo>
                  <a:lnTo>
                    <a:pt x="715" y="301"/>
                  </a:lnTo>
                  <a:lnTo>
                    <a:pt x="714" y="301"/>
                  </a:lnTo>
                  <a:lnTo>
                    <a:pt x="714" y="301"/>
                  </a:lnTo>
                  <a:lnTo>
                    <a:pt x="712" y="301"/>
                  </a:lnTo>
                  <a:lnTo>
                    <a:pt x="711" y="301"/>
                  </a:lnTo>
                  <a:lnTo>
                    <a:pt x="710" y="301"/>
                  </a:lnTo>
                  <a:lnTo>
                    <a:pt x="708" y="298"/>
                  </a:lnTo>
                  <a:lnTo>
                    <a:pt x="707" y="298"/>
                  </a:lnTo>
                  <a:lnTo>
                    <a:pt x="706" y="299"/>
                  </a:lnTo>
                  <a:lnTo>
                    <a:pt x="706" y="302"/>
                  </a:lnTo>
                  <a:lnTo>
                    <a:pt x="705" y="303"/>
                  </a:lnTo>
                  <a:lnTo>
                    <a:pt x="704" y="304"/>
                  </a:lnTo>
                  <a:lnTo>
                    <a:pt x="702" y="304"/>
                  </a:lnTo>
                  <a:lnTo>
                    <a:pt x="701" y="304"/>
                  </a:lnTo>
                  <a:lnTo>
                    <a:pt x="700" y="304"/>
                  </a:lnTo>
                  <a:lnTo>
                    <a:pt x="700" y="304"/>
                  </a:lnTo>
                  <a:lnTo>
                    <a:pt x="699" y="305"/>
                  </a:lnTo>
                  <a:lnTo>
                    <a:pt x="696" y="305"/>
                  </a:lnTo>
                  <a:lnTo>
                    <a:pt x="695" y="304"/>
                  </a:lnTo>
                  <a:lnTo>
                    <a:pt x="692" y="304"/>
                  </a:lnTo>
                  <a:lnTo>
                    <a:pt x="691" y="305"/>
                  </a:lnTo>
                  <a:lnTo>
                    <a:pt x="692" y="310"/>
                  </a:lnTo>
                  <a:lnTo>
                    <a:pt x="695" y="310"/>
                  </a:lnTo>
                  <a:lnTo>
                    <a:pt x="696" y="310"/>
                  </a:lnTo>
                  <a:lnTo>
                    <a:pt x="696" y="311"/>
                  </a:lnTo>
                  <a:lnTo>
                    <a:pt x="700" y="309"/>
                  </a:lnTo>
                  <a:lnTo>
                    <a:pt x="701" y="311"/>
                  </a:lnTo>
                  <a:lnTo>
                    <a:pt x="703" y="311"/>
                  </a:lnTo>
                  <a:lnTo>
                    <a:pt x="703" y="312"/>
                  </a:lnTo>
                  <a:lnTo>
                    <a:pt x="703" y="313"/>
                  </a:lnTo>
                  <a:lnTo>
                    <a:pt x="703" y="315"/>
                  </a:lnTo>
                  <a:lnTo>
                    <a:pt x="701" y="316"/>
                  </a:lnTo>
                  <a:lnTo>
                    <a:pt x="698" y="316"/>
                  </a:lnTo>
                  <a:lnTo>
                    <a:pt x="697" y="318"/>
                  </a:lnTo>
                  <a:lnTo>
                    <a:pt x="694" y="318"/>
                  </a:lnTo>
                  <a:lnTo>
                    <a:pt x="694" y="318"/>
                  </a:lnTo>
                  <a:lnTo>
                    <a:pt x="693" y="317"/>
                  </a:lnTo>
                  <a:lnTo>
                    <a:pt x="691" y="318"/>
                  </a:lnTo>
                  <a:lnTo>
                    <a:pt x="690" y="319"/>
                  </a:lnTo>
                  <a:lnTo>
                    <a:pt x="688" y="320"/>
                  </a:lnTo>
                  <a:lnTo>
                    <a:pt x="687" y="320"/>
                  </a:lnTo>
                  <a:lnTo>
                    <a:pt x="686" y="321"/>
                  </a:lnTo>
                  <a:lnTo>
                    <a:pt x="685" y="321"/>
                  </a:lnTo>
                  <a:lnTo>
                    <a:pt x="682" y="323"/>
                  </a:lnTo>
                  <a:lnTo>
                    <a:pt x="682" y="324"/>
                  </a:lnTo>
                  <a:lnTo>
                    <a:pt x="682" y="325"/>
                  </a:lnTo>
                  <a:lnTo>
                    <a:pt x="682" y="328"/>
                  </a:lnTo>
                  <a:lnTo>
                    <a:pt x="682" y="329"/>
                  </a:lnTo>
                  <a:lnTo>
                    <a:pt x="682" y="332"/>
                  </a:lnTo>
                  <a:lnTo>
                    <a:pt x="683" y="333"/>
                  </a:lnTo>
                  <a:lnTo>
                    <a:pt x="683" y="334"/>
                  </a:lnTo>
                  <a:lnTo>
                    <a:pt x="686" y="338"/>
                  </a:lnTo>
                  <a:lnTo>
                    <a:pt x="686" y="339"/>
                  </a:lnTo>
                  <a:lnTo>
                    <a:pt x="690" y="341"/>
                  </a:lnTo>
                  <a:lnTo>
                    <a:pt x="691" y="341"/>
                  </a:lnTo>
                  <a:lnTo>
                    <a:pt x="693" y="341"/>
                  </a:lnTo>
                  <a:lnTo>
                    <a:pt x="694" y="342"/>
                  </a:lnTo>
                  <a:lnTo>
                    <a:pt x="695" y="341"/>
                  </a:lnTo>
                  <a:lnTo>
                    <a:pt x="696" y="341"/>
                  </a:lnTo>
                  <a:lnTo>
                    <a:pt x="697" y="340"/>
                  </a:lnTo>
                  <a:lnTo>
                    <a:pt x="698" y="340"/>
                  </a:lnTo>
                  <a:lnTo>
                    <a:pt x="698" y="340"/>
                  </a:lnTo>
                  <a:lnTo>
                    <a:pt x="699" y="340"/>
                  </a:lnTo>
                  <a:lnTo>
                    <a:pt x="702" y="336"/>
                  </a:lnTo>
                  <a:lnTo>
                    <a:pt x="703" y="335"/>
                  </a:lnTo>
                  <a:lnTo>
                    <a:pt x="705" y="336"/>
                  </a:lnTo>
                  <a:lnTo>
                    <a:pt x="705" y="336"/>
                  </a:lnTo>
                  <a:lnTo>
                    <a:pt x="707" y="338"/>
                  </a:lnTo>
                  <a:lnTo>
                    <a:pt x="709" y="338"/>
                  </a:lnTo>
                  <a:lnTo>
                    <a:pt x="710" y="339"/>
                  </a:lnTo>
                  <a:lnTo>
                    <a:pt x="711" y="341"/>
                  </a:lnTo>
                  <a:lnTo>
                    <a:pt x="712" y="343"/>
                  </a:lnTo>
                  <a:lnTo>
                    <a:pt x="712" y="344"/>
                  </a:lnTo>
                  <a:lnTo>
                    <a:pt x="709" y="344"/>
                  </a:lnTo>
                  <a:lnTo>
                    <a:pt x="707" y="343"/>
                  </a:lnTo>
                  <a:lnTo>
                    <a:pt x="706" y="343"/>
                  </a:lnTo>
                  <a:lnTo>
                    <a:pt x="705" y="344"/>
                  </a:lnTo>
                  <a:lnTo>
                    <a:pt x="702" y="344"/>
                  </a:lnTo>
                  <a:lnTo>
                    <a:pt x="700" y="347"/>
                  </a:lnTo>
                  <a:lnTo>
                    <a:pt x="700" y="347"/>
                  </a:lnTo>
                  <a:lnTo>
                    <a:pt x="701" y="347"/>
                  </a:lnTo>
                  <a:lnTo>
                    <a:pt x="703" y="346"/>
                  </a:lnTo>
                  <a:lnTo>
                    <a:pt x="703" y="346"/>
                  </a:lnTo>
                  <a:lnTo>
                    <a:pt x="706" y="346"/>
                  </a:lnTo>
                  <a:lnTo>
                    <a:pt x="707" y="347"/>
                  </a:lnTo>
                  <a:lnTo>
                    <a:pt x="707" y="349"/>
                  </a:lnTo>
                  <a:lnTo>
                    <a:pt x="707" y="349"/>
                  </a:lnTo>
                  <a:lnTo>
                    <a:pt x="707" y="353"/>
                  </a:lnTo>
                  <a:lnTo>
                    <a:pt x="708" y="353"/>
                  </a:lnTo>
                  <a:lnTo>
                    <a:pt x="709" y="354"/>
                  </a:lnTo>
                  <a:lnTo>
                    <a:pt x="710" y="353"/>
                  </a:lnTo>
                  <a:lnTo>
                    <a:pt x="711" y="353"/>
                  </a:lnTo>
                  <a:lnTo>
                    <a:pt x="712" y="355"/>
                  </a:lnTo>
                  <a:lnTo>
                    <a:pt x="713" y="355"/>
                  </a:lnTo>
                  <a:lnTo>
                    <a:pt x="716" y="357"/>
                  </a:lnTo>
                  <a:lnTo>
                    <a:pt x="716" y="359"/>
                  </a:lnTo>
                  <a:lnTo>
                    <a:pt x="715" y="359"/>
                  </a:lnTo>
                  <a:lnTo>
                    <a:pt x="715" y="360"/>
                  </a:lnTo>
                  <a:lnTo>
                    <a:pt x="715" y="362"/>
                  </a:lnTo>
                  <a:lnTo>
                    <a:pt x="716" y="363"/>
                  </a:lnTo>
                  <a:lnTo>
                    <a:pt x="716" y="363"/>
                  </a:lnTo>
                  <a:lnTo>
                    <a:pt x="717" y="363"/>
                  </a:lnTo>
                  <a:lnTo>
                    <a:pt x="718" y="363"/>
                  </a:lnTo>
                  <a:lnTo>
                    <a:pt x="720" y="362"/>
                  </a:lnTo>
                  <a:lnTo>
                    <a:pt x="721" y="361"/>
                  </a:lnTo>
                  <a:lnTo>
                    <a:pt x="723" y="361"/>
                  </a:lnTo>
                  <a:lnTo>
                    <a:pt x="723" y="362"/>
                  </a:lnTo>
                  <a:lnTo>
                    <a:pt x="726" y="362"/>
                  </a:lnTo>
                  <a:lnTo>
                    <a:pt x="726" y="362"/>
                  </a:lnTo>
                  <a:lnTo>
                    <a:pt x="726" y="365"/>
                  </a:lnTo>
                  <a:lnTo>
                    <a:pt x="725" y="366"/>
                  </a:lnTo>
                  <a:lnTo>
                    <a:pt x="723" y="366"/>
                  </a:lnTo>
                  <a:lnTo>
                    <a:pt x="722" y="367"/>
                  </a:lnTo>
                  <a:lnTo>
                    <a:pt x="718" y="369"/>
                  </a:lnTo>
                  <a:lnTo>
                    <a:pt x="715" y="372"/>
                  </a:lnTo>
                  <a:lnTo>
                    <a:pt x="714" y="374"/>
                  </a:lnTo>
                  <a:lnTo>
                    <a:pt x="714" y="377"/>
                  </a:lnTo>
                  <a:lnTo>
                    <a:pt x="712" y="378"/>
                  </a:lnTo>
                  <a:lnTo>
                    <a:pt x="710" y="378"/>
                  </a:lnTo>
                  <a:lnTo>
                    <a:pt x="710" y="377"/>
                  </a:lnTo>
                  <a:lnTo>
                    <a:pt x="709" y="377"/>
                  </a:lnTo>
                  <a:lnTo>
                    <a:pt x="708" y="378"/>
                  </a:lnTo>
                  <a:lnTo>
                    <a:pt x="705" y="378"/>
                  </a:lnTo>
                  <a:lnTo>
                    <a:pt x="702" y="379"/>
                  </a:lnTo>
                  <a:lnTo>
                    <a:pt x="699" y="381"/>
                  </a:lnTo>
                  <a:lnTo>
                    <a:pt x="697" y="383"/>
                  </a:lnTo>
                  <a:lnTo>
                    <a:pt x="696" y="383"/>
                  </a:lnTo>
                  <a:lnTo>
                    <a:pt x="695" y="384"/>
                  </a:lnTo>
                  <a:lnTo>
                    <a:pt x="695" y="386"/>
                  </a:lnTo>
                  <a:lnTo>
                    <a:pt x="696" y="386"/>
                  </a:lnTo>
                  <a:lnTo>
                    <a:pt x="696" y="386"/>
                  </a:lnTo>
                  <a:lnTo>
                    <a:pt x="698" y="386"/>
                  </a:lnTo>
                  <a:lnTo>
                    <a:pt x="699" y="386"/>
                  </a:lnTo>
                  <a:lnTo>
                    <a:pt x="700" y="386"/>
                  </a:lnTo>
                  <a:lnTo>
                    <a:pt x="701" y="385"/>
                  </a:lnTo>
                  <a:lnTo>
                    <a:pt x="701" y="384"/>
                  </a:lnTo>
                  <a:lnTo>
                    <a:pt x="702" y="383"/>
                  </a:lnTo>
                  <a:lnTo>
                    <a:pt x="703" y="382"/>
                  </a:lnTo>
                  <a:lnTo>
                    <a:pt x="704" y="382"/>
                  </a:lnTo>
                  <a:lnTo>
                    <a:pt x="705" y="382"/>
                  </a:lnTo>
                  <a:lnTo>
                    <a:pt x="706" y="382"/>
                  </a:lnTo>
                  <a:lnTo>
                    <a:pt x="707" y="381"/>
                  </a:lnTo>
                  <a:lnTo>
                    <a:pt x="709" y="380"/>
                  </a:lnTo>
                  <a:lnTo>
                    <a:pt x="710" y="380"/>
                  </a:lnTo>
                  <a:lnTo>
                    <a:pt x="710" y="381"/>
                  </a:lnTo>
                  <a:lnTo>
                    <a:pt x="706" y="385"/>
                  </a:lnTo>
                  <a:lnTo>
                    <a:pt x="705" y="385"/>
                  </a:lnTo>
                  <a:lnTo>
                    <a:pt x="702" y="388"/>
                  </a:lnTo>
                  <a:lnTo>
                    <a:pt x="701" y="388"/>
                  </a:lnTo>
                  <a:lnTo>
                    <a:pt x="701" y="389"/>
                  </a:lnTo>
                  <a:lnTo>
                    <a:pt x="700" y="389"/>
                  </a:lnTo>
                  <a:lnTo>
                    <a:pt x="699" y="391"/>
                  </a:lnTo>
                  <a:lnTo>
                    <a:pt x="699" y="392"/>
                  </a:lnTo>
                  <a:lnTo>
                    <a:pt x="697" y="394"/>
                  </a:lnTo>
                  <a:lnTo>
                    <a:pt x="696" y="397"/>
                  </a:lnTo>
                  <a:lnTo>
                    <a:pt x="695" y="398"/>
                  </a:lnTo>
                  <a:lnTo>
                    <a:pt x="694" y="399"/>
                  </a:lnTo>
                  <a:lnTo>
                    <a:pt x="692" y="400"/>
                  </a:lnTo>
                  <a:lnTo>
                    <a:pt x="691" y="400"/>
                  </a:lnTo>
                  <a:lnTo>
                    <a:pt x="690" y="401"/>
                  </a:lnTo>
                  <a:lnTo>
                    <a:pt x="687" y="401"/>
                  </a:lnTo>
                  <a:lnTo>
                    <a:pt x="687" y="402"/>
                  </a:lnTo>
                  <a:lnTo>
                    <a:pt x="686" y="403"/>
                  </a:lnTo>
                  <a:lnTo>
                    <a:pt x="685" y="406"/>
                  </a:lnTo>
                  <a:lnTo>
                    <a:pt x="683" y="408"/>
                  </a:lnTo>
                  <a:lnTo>
                    <a:pt x="681" y="408"/>
                  </a:lnTo>
                  <a:lnTo>
                    <a:pt x="681" y="407"/>
                  </a:lnTo>
                  <a:lnTo>
                    <a:pt x="677" y="404"/>
                  </a:lnTo>
                  <a:lnTo>
                    <a:pt x="677" y="402"/>
                  </a:lnTo>
                  <a:lnTo>
                    <a:pt x="676" y="400"/>
                  </a:lnTo>
                  <a:lnTo>
                    <a:pt x="675" y="400"/>
                  </a:lnTo>
                  <a:lnTo>
                    <a:pt x="675" y="401"/>
                  </a:lnTo>
                  <a:lnTo>
                    <a:pt x="677" y="402"/>
                  </a:lnTo>
                  <a:lnTo>
                    <a:pt x="677" y="405"/>
                  </a:lnTo>
                  <a:lnTo>
                    <a:pt x="678" y="406"/>
                  </a:lnTo>
                  <a:lnTo>
                    <a:pt x="678" y="407"/>
                  </a:lnTo>
                  <a:lnTo>
                    <a:pt x="681" y="409"/>
                  </a:lnTo>
                  <a:lnTo>
                    <a:pt x="683" y="409"/>
                  </a:lnTo>
                  <a:lnTo>
                    <a:pt x="686" y="408"/>
                  </a:lnTo>
                  <a:lnTo>
                    <a:pt x="687" y="407"/>
                  </a:lnTo>
                  <a:lnTo>
                    <a:pt x="689" y="405"/>
                  </a:lnTo>
                  <a:lnTo>
                    <a:pt x="690" y="403"/>
                  </a:lnTo>
                  <a:lnTo>
                    <a:pt x="691" y="403"/>
                  </a:lnTo>
                  <a:lnTo>
                    <a:pt x="691" y="402"/>
                  </a:lnTo>
                  <a:lnTo>
                    <a:pt x="692" y="401"/>
                  </a:lnTo>
                  <a:lnTo>
                    <a:pt x="692" y="403"/>
                  </a:lnTo>
                  <a:lnTo>
                    <a:pt x="691" y="405"/>
                  </a:lnTo>
                  <a:lnTo>
                    <a:pt x="690" y="406"/>
                  </a:lnTo>
                  <a:lnTo>
                    <a:pt x="690" y="407"/>
                  </a:lnTo>
                  <a:lnTo>
                    <a:pt x="688" y="408"/>
                  </a:lnTo>
                  <a:lnTo>
                    <a:pt x="687" y="410"/>
                  </a:lnTo>
                  <a:lnTo>
                    <a:pt x="687" y="413"/>
                  </a:lnTo>
                  <a:lnTo>
                    <a:pt x="688" y="414"/>
                  </a:lnTo>
                  <a:lnTo>
                    <a:pt x="688" y="415"/>
                  </a:lnTo>
                  <a:lnTo>
                    <a:pt x="686" y="415"/>
                  </a:lnTo>
                  <a:lnTo>
                    <a:pt x="686" y="416"/>
                  </a:lnTo>
                  <a:lnTo>
                    <a:pt x="687" y="416"/>
                  </a:lnTo>
                  <a:lnTo>
                    <a:pt x="686" y="417"/>
                  </a:lnTo>
                  <a:lnTo>
                    <a:pt x="685" y="418"/>
                  </a:lnTo>
                  <a:lnTo>
                    <a:pt x="684" y="417"/>
                  </a:lnTo>
                  <a:lnTo>
                    <a:pt x="683" y="417"/>
                  </a:lnTo>
                  <a:lnTo>
                    <a:pt x="683" y="418"/>
                  </a:lnTo>
                  <a:lnTo>
                    <a:pt x="682" y="420"/>
                  </a:lnTo>
                  <a:lnTo>
                    <a:pt x="682" y="421"/>
                  </a:lnTo>
                  <a:lnTo>
                    <a:pt x="681" y="422"/>
                  </a:lnTo>
                  <a:lnTo>
                    <a:pt x="680" y="422"/>
                  </a:lnTo>
                  <a:lnTo>
                    <a:pt x="679" y="422"/>
                  </a:lnTo>
                  <a:lnTo>
                    <a:pt x="678" y="421"/>
                  </a:lnTo>
                  <a:lnTo>
                    <a:pt x="676" y="424"/>
                  </a:lnTo>
                  <a:lnTo>
                    <a:pt x="677" y="425"/>
                  </a:lnTo>
                  <a:lnTo>
                    <a:pt x="678" y="425"/>
                  </a:lnTo>
                  <a:lnTo>
                    <a:pt x="678" y="426"/>
                  </a:lnTo>
                  <a:lnTo>
                    <a:pt x="678" y="426"/>
                  </a:lnTo>
                  <a:lnTo>
                    <a:pt x="679" y="427"/>
                  </a:lnTo>
                  <a:lnTo>
                    <a:pt x="679" y="429"/>
                  </a:lnTo>
                  <a:lnTo>
                    <a:pt x="678" y="430"/>
                  </a:lnTo>
                  <a:lnTo>
                    <a:pt x="677" y="432"/>
                  </a:lnTo>
                  <a:lnTo>
                    <a:pt x="680" y="433"/>
                  </a:lnTo>
                  <a:lnTo>
                    <a:pt x="680" y="435"/>
                  </a:lnTo>
                  <a:lnTo>
                    <a:pt x="679" y="435"/>
                  </a:lnTo>
                  <a:lnTo>
                    <a:pt x="677" y="436"/>
                  </a:lnTo>
                  <a:lnTo>
                    <a:pt x="676" y="437"/>
                  </a:lnTo>
                  <a:lnTo>
                    <a:pt x="675" y="437"/>
                  </a:lnTo>
                  <a:lnTo>
                    <a:pt x="674" y="438"/>
                  </a:lnTo>
                  <a:lnTo>
                    <a:pt x="674" y="441"/>
                  </a:lnTo>
                  <a:lnTo>
                    <a:pt x="676" y="440"/>
                  </a:lnTo>
                  <a:lnTo>
                    <a:pt x="676" y="441"/>
                  </a:lnTo>
                  <a:lnTo>
                    <a:pt x="677" y="441"/>
                  </a:lnTo>
                  <a:lnTo>
                    <a:pt x="678" y="442"/>
                  </a:lnTo>
                  <a:lnTo>
                    <a:pt x="678" y="443"/>
                  </a:lnTo>
                  <a:lnTo>
                    <a:pt x="677" y="444"/>
                  </a:lnTo>
                  <a:lnTo>
                    <a:pt x="675" y="444"/>
                  </a:lnTo>
                  <a:lnTo>
                    <a:pt x="675" y="443"/>
                  </a:lnTo>
                  <a:lnTo>
                    <a:pt x="674" y="445"/>
                  </a:lnTo>
                  <a:lnTo>
                    <a:pt x="675" y="446"/>
                  </a:lnTo>
                  <a:lnTo>
                    <a:pt x="674" y="449"/>
                  </a:lnTo>
                  <a:lnTo>
                    <a:pt x="675" y="449"/>
                  </a:lnTo>
                  <a:lnTo>
                    <a:pt x="675" y="450"/>
                  </a:lnTo>
                  <a:lnTo>
                    <a:pt x="675" y="450"/>
                  </a:lnTo>
                  <a:lnTo>
                    <a:pt x="678" y="452"/>
                  </a:lnTo>
                  <a:lnTo>
                    <a:pt x="677" y="453"/>
                  </a:lnTo>
                  <a:lnTo>
                    <a:pt x="674" y="453"/>
                  </a:lnTo>
                  <a:lnTo>
                    <a:pt x="673" y="452"/>
                  </a:lnTo>
                  <a:lnTo>
                    <a:pt x="672" y="452"/>
                  </a:lnTo>
                  <a:lnTo>
                    <a:pt x="671" y="450"/>
                  </a:lnTo>
                  <a:lnTo>
                    <a:pt x="670" y="448"/>
                  </a:lnTo>
                  <a:lnTo>
                    <a:pt x="668" y="448"/>
                  </a:lnTo>
                  <a:lnTo>
                    <a:pt x="667" y="449"/>
                  </a:lnTo>
                  <a:lnTo>
                    <a:pt x="664" y="448"/>
                  </a:lnTo>
                  <a:lnTo>
                    <a:pt x="663" y="447"/>
                  </a:lnTo>
                  <a:lnTo>
                    <a:pt x="663" y="445"/>
                  </a:lnTo>
                  <a:lnTo>
                    <a:pt x="661" y="443"/>
                  </a:lnTo>
                  <a:lnTo>
                    <a:pt x="660" y="444"/>
                  </a:lnTo>
                  <a:lnTo>
                    <a:pt x="663" y="448"/>
                  </a:lnTo>
                  <a:lnTo>
                    <a:pt x="663" y="449"/>
                  </a:lnTo>
                  <a:lnTo>
                    <a:pt x="661" y="448"/>
                  </a:lnTo>
                  <a:lnTo>
                    <a:pt x="660" y="448"/>
                  </a:lnTo>
                  <a:lnTo>
                    <a:pt x="661" y="449"/>
                  </a:lnTo>
                  <a:lnTo>
                    <a:pt x="667" y="449"/>
                  </a:lnTo>
                  <a:lnTo>
                    <a:pt x="668" y="450"/>
                  </a:lnTo>
                  <a:lnTo>
                    <a:pt x="670" y="450"/>
                  </a:lnTo>
                  <a:lnTo>
                    <a:pt x="672" y="452"/>
                  </a:lnTo>
                  <a:lnTo>
                    <a:pt x="674" y="454"/>
                  </a:lnTo>
                  <a:lnTo>
                    <a:pt x="673" y="457"/>
                  </a:lnTo>
                  <a:lnTo>
                    <a:pt x="673" y="459"/>
                  </a:lnTo>
                  <a:lnTo>
                    <a:pt x="673" y="460"/>
                  </a:lnTo>
                  <a:lnTo>
                    <a:pt x="676" y="462"/>
                  </a:lnTo>
                  <a:lnTo>
                    <a:pt x="676" y="464"/>
                  </a:lnTo>
                  <a:lnTo>
                    <a:pt x="677" y="466"/>
                  </a:lnTo>
                  <a:lnTo>
                    <a:pt x="677" y="470"/>
                  </a:lnTo>
                  <a:lnTo>
                    <a:pt x="679" y="470"/>
                  </a:lnTo>
                  <a:lnTo>
                    <a:pt x="681" y="472"/>
                  </a:lnTo>
                  <a:lnTo>
                    <a:pt x="680" y="473"/>
                  </a:lnTo>
                  <a:lnTo>
                    <a:pt x="680" y="473"/>
                  </a:lnTo>
                  <a:lnTo>
                    <a:pt x="681" y="473"/>
                  </a:lnTo>
                  <a:lnTo>
                    <a:pt x="682" y="473"/>
                  </a:lnTo>
                  <a:lnTo>
                    <a:pt x="684" y="472"/>
                  </a:lnTo>
                  <a:lnTo>
                    <a:pt x="686" y="472"/>
                  </a:lnTo>
                  <a:lnTo>
                    <a:pt x="686" y="474"/>
                  </a:lnTo>
                  <a:lnTo>
                    <a:pt x="683" y="476"/>
                  </a:lnTo>
                  <a:lnTo>
                    <a:pt x="683" y="477"/>
                  </a:lnTo>
                  <a:lnTo>
                    <a:pt x="682" y="478"/>
                  </a:lnTo>
                  <a:lnTo>
                    <a:pt x="681" y="479"/>
                  </a:lnTo>
                  <a:lnTo>
                    <a:pt x="681" y="480"/>
                  </a:lnTo>
                  <a:lnTo>
                    <a:pt x="682" y="481"/>
                  </a:lnTo>
                  <a:lnTo>
                    <a:pt x="682" y="484"/>
                  </a:lnTo>
                  <a:lnTo>
                    <a:pt x="680" y="484"/>
                  </a:lnTo>
                  <a:lnTo>
                    <a:pt x="678" y="485"/>
                  </a:lnTo>
                  <a:lnTo>
                    <a:pt x="677" y="485"/>
                  </a:lnTo>
                  <a:lnTo>
                    <a:pt x="674" y="484"/>
                  </a:lnTo>
                  <a:lnTo>
                    <a:pt x="674" y="484"/>
                  </a:lnTo>
                  <a:lnTo>
                    <a:pt x="674" y="484"/>
                  </a:lnTo>
                  <a:lnTo>
                    <a:pt x="677" y="486"/>
                  </a:lnTo>
                  <a:lnTo>
                    <a:pt x="679" y="486"/>
                  </a:lnTo>
                  <a:lnTo>
                    <a:pt x="680" y="485"/>
                  </a:lnTo>
                  <a:lnTo>
                    <a:pt x="681" y="485"/>
                  </a:lnTo>
                  <a:lnTo>
                    <a:pt x="683" y="487"/>
                  </a:lnTo>
                  <a:lnTo>
                    <a:pt x="683" y="489"/>
                  </a:lnTo>
                  <a:lnTo>
                    <a:pt x="684" y="490"/>
                  </a:lnTo>
                  <a:lnTo>
                    <a:pt x="682" y="491"/>
                  </a:lnTo>
                  <a:lnTo>
                    <a:pt x="682" y="493"/>
                  </a:lnTo>
                  <a:lnTo>
                    <a:pt x="681" y="494"/>
                  </a:lnTo>
                  <a:lnTo>
                    <a:pt x="682" y="494"/>
                  </a:lnTo>
                  <a:lnTo>
                    <a:pt x="682" y="495"/>
                  </a:lnTo>
                  <a:lnTo>
                    <a:pt x="681" y="496"/>
                  </a:lnTo>
                  <a:lnTo>
                    <a:pt x="682" y="498"/>
                  </a:lnTo>
                  <a:lnTo>
                    <a:pt x="682" y="499"/>
                  </a:lnTo>
                  <a:lnTo>
                    <a:pt x="683" y="500"/>
                  </a:lnTo>
                  <a:lnTo>
                    <a:pt x="690" y="503"/>
                  </a:lnTo>
                  <a:lnTo>
                    <a:pt x="690" y="505"/>
                  </a:lnTo>
                  <a:lnTo>
                    <a:pt x="687" y="508"/>
                  </a:lnTo>
                  <a:lnTo>
                    <a:pt x="686" y="508"/>
                  </a:lnTo>
                  <a:lnTo>
                    <a:pt x="683" y="505"/>
                  </a:lnTo>
                  <a:lnTo>
                    <a:pt x="682" y="505"/>
                  </a:lnTo>
                  <a:lnTo>
                    <a:pt x="682" y="505"/>
                  </a:lnTo>
                  <a:lnTo>
                    <a:pt x="682" y="506"/>
                  </a:lnTo>
                  <a:lnTo>
                    <a:pt x="684" y="507"/>
                  </a:lnTo>
                  <a:lnTo>
                    <a:pt x="686" y="508"/>
                  </a:lnTo>
                  <a:lnTo>
                    <a:pt x="688" y="508"/>
                  </a:lnTo>
                  <a:lnTo>
                    <a:pt x="690" y="506"/>
                  </a:lnTo>
                  <a:lnTo>
                    <a:pt x="691" y="503"/>
                  </a:lnTo>
                  <a:lnTo>
                    <a:pt x="691" y="503"/>
                  </a:lnTo>
                  <a:lnTo>
                    <a:pt x="694" y="501"/>
                  </a:lnTo>
                  <a:lnTo>
                    <a:pt x="695" y="501"/>
                  </a:lnTo>
                  <a:lnTo>
                    <a:pt x="696" y="501"/>
                  </a:lnTo>
                  <a:lnTo>
                    <a:pt x="698" y="504"/>
                  </a:lnTo>
                  <a:lnTo>
                    <a:pt x="699" y="506"/>
                  </a:lnTo>
                  <a:lnTo>
                    <a:pt x="698" y="508"/>
                  </a:lnTo>
                  <a:lnTo>
                    <a:pt x="698" y="509"/>
                  </a:lnTo>
                  <a:lnTo>
                    <a:pt x="703" y="514"/>
                  </a:lnTo>
                  <a:lnTo>
                    <a:pt x="703" y="515"/>
                  </a:lnTo>
                  <a:lnTo>
                    <a:pt x="704" y="515"/>
                  </a:lnTo>
                  <a:lnTo>
                    <a:pt x="704" y="519"/>
                  </a:lnTo>
                  <a:lnTo>
                    <a:pt x="703" y="519"/>
                  </a:lnTo>
                  <a:lnTo>
                    <a:pt x="703" y="521"/>
                  </a:lnTo>
                  <a:lnTo>
                    <a:pt x="703" y="522"/>
                  </a:lnTo>
                  <a:lnTo>
                    <a:pt x="698" y="526"/>
                  </a:lnTo>
                  <a:lnTo>
                    <a:pt x="697" y="528"/>
                  </a:lnTo>
                  <a:lnTo>
                    <a:pt x="696" y="529"/>
                  </a:lnTo>
                  <a:lnTo>
                    <a:pt x="694" y="529"/>
                  </a:lnTo>
                  <a:lnTo>
                    <a:pt x="693" y="527"/>
                  </a:lnTo>
                  <a:lnTo>
                    <a:pt x="690" y="529"/>
                  </a:lnTo>
                  <a:lnTo>
                    <a:pt x="688" y="529"/>
                  </a:lnTo>
                  <a:lnTo>
                    <a:pt x="687" y="528"/>
                  </a:lnTo>
                  <a:lnTo>
                    <a:pt x="687" y="527"/>
                  </a:lnTo>
                  <a:lnTo>
                    <a:pt x="686" y="526"/>
                  </a:lnTo>
                  <a:lnTo>
                    <a:pt x="686" y="524"/>
                  </a:lnTo>
                  <a:lnTo>
                    <a:pt x="687" y="524"/>
                  </a:lnTo>
                  <a:lnTo>
                    <a:pt x="687" y="523"/>
                  </a:lnTo>
                  <a:lnTo>
                    <a:pt x="684" y="523"/>
                  </a:lnTo>
                  <a:lnTo>
                    <a:pt x="683" y="525"/>
                  </a:lnTo>
                  <a:lnTo>
                    <a:pt x="685" y="527"/>
                  </a:lnTo>
                  <a:lnTo>
                    <a:pt x="685" y="528"/>
                  </a:lnTo>
                  <a:lnTo>
                    <a:pt x="683" y="528"/>
                  </a:lnTo>
                  <a:lnTo>
                    <a:pt x="682" y="530"/>
                  </a:lnTo>
                  <a:lnTo>
                    <a:pt x="682" y="531"/>
                  </a:lnTo>
                  <a:lnTo>
                    <a:pt x="680" y="531"/>
                  </a:lnTo>
                  <a:lnTo>
                    <a:pt x="680" y="528"/>
                  </a:lnTo>
                  <a:lnTo>
                    <a:pt x="679" y="527"/>
                  </a:lnTo>
                  <a:lnTo>
                    <a:pt x="678" y="526"/>
                  </a:lnTo>
                  <a:lnTo>
                    <a:pt x="678" y="524"/>
                  </a:lnTo>
                  <a:lnTo>
                    <a:pt x="677" y="529"/>
                  </a:lnTo>
                  <a:lnTo>
                    <a:pt x="676" y="529"/>
                  </a:lnTo>
                  <a:lnTo>
                    <a:pt x="676" y="530"/>
                  </a:lnTo>
                  <a:lnTo>
                    <a:pt x="677" y="531"/>
                  </a:lnTo>
                  <a:lnTo>
                    <a:pt x="677" y="532"/>
                  </a:lnTo>
                  <a:lnTo>
                    <a:pt x="677" y="532"/>
                  </a:lnTo>
                  <a:lnTo>
                    <a:pt x="677" y="533"/>
                  </a:lnTo>
                  <a:lnTo>
                    <a:pt x="675" y="533"/>
                  </a:lnTo>
                  <a:lnTo>
                    <a:pt x="675" y="532"/>
                  </a:lnTo>
                  <a:lnTo>
                    <a:pt x="672" y="532"/>
                  </a:lnTo>
                  <a:lnTo>
                    <a:pt x="670" y="534"/>
                  </a:lnTo>
                  <a:lnTo>
                    <a:pt x="669" y="535"/>
                  </a:lnTo>
                  <a:lnTo>
                    <a:pt x="669" y="536"/>
                  </a:lnTo>
                  <a:lnTo>
                    <a:pt x="669" y="538"/>
                  </a:lnTo>
                  <a:lnTo>
                    <a:pt x="670" y="539"/>
                  </a:lnTo>
                  <a:lnTo>
                    <a:pt x="672" y="539"/>
                  </a:lnTo>
                  <a:lnTo>
                    <a:pt x="674" y="538"/>
                  </a:lnTo>
                  <a:lnTo>
                    <a:pt x="677" y="538"/>
                  </a:lnTo>
                  <a:lnTo>
                    <a:pt x="677" y="537"/>
                  </a:lnTo>
                  <a:lnTo>
                    <a:pt x="680" y="536"/>
                  </a:lnTo>
                  <a:lnTo>
                    <a:pt x="681" y="538"/>
                  </a:lnTo>
                  <a:lnTo>
                    <a:pt x="680" y="538"/>
                  </a:lnTo>
                  <a:lnTo>
                    <a:pt x="679" y="539"/>
                  </a:lnTo>
                  <a:lnTo>
                    <a:pt x="678" y="539"/>
                  </a:lnTo>
                  <a:lnTo>
                    <a:pt x="678" y="540"/>
                  </a:lnTo>
                  <a:lnTo>
                    <a:pt x="677" y="540"/>
                  </a:lnTo>
                  <a:lnTo>
                    <a:pt x="677" y="541"/>
                  </a:lnTo>
                  <a:lnTo>
                    <a:pt x="677" y="542"/>
                  </a:lnTo>
                  <a:lnTo>
                    <a:pt x="679" y="542"/>
                  </a:lnTo>
                  <a:lnTo>
                    <a:pt x="680" y="543"/>
                  </a:lnTo>
                  <a:lnTo>
                    <a:pt x="681" y="543"/>
                  </a:lnTo>
                  <a:lnTo>
                    <a:pt x="681" y="543"/>
                  </a:lnTo>
                  <a:lnTo>
                    <a:pt x="683" y="544"/>
                  </a:lnTo>
                  <a:lnTo>
                    <a:pt x="683" y="547"/>
                  </a:lnTo>
                  <a:lnTo>
                    <a:pt x="683" y="547"/>
                  </a:lnTo>
                  <a:lnTo>
                    <a:pt x="686" y="544"/>
                  </a:lnTo>
                  <a:lnTo>
                    <a:pt x="686" y="543"/>
                  </a:lnTo>
                  <a:lnTo>
                    <a:pt x="688" y="541"/>
                  </a:lnTo>
                  <a:lnTo>
                    <a:pt x="689" y="540"/>
                  </a:lnTo>
                  <a:lnTo>
                    <a:pt x="691" y="539"/>
                  </a:lnTo>
                  <a:lnTo>
                    <a:pt x="691" y="537"/>
                  </a:lnTo>
                  <a:lnTo>
                    <a:pt x="693" y="536"/>
                  </a:lnTo>
                  <a:lnTo>
                    <a:pt x="696" y="536"/>
                  </a:lnTo>
                  <a:lnTo>
                    <a:pt x="696" y="536"/>
                  </a:lnTo>
                  <a:lnTo>
                    <a:pt x="696" y="540"/>
                  </a:lnTo>
                  <a:lnTo>
                    <a:pt x="697" y="541"/>
                  </a:lnTo>
                  <a:lnTo>
                    <a:pt x="697" y="541"/>
                  </a:lnTo>
                  <a:lnTo>
                    <a:pt x="698" y="543"/>
                  </a:lnTo>
                  <a:lnTo>
                    <a:pt x="698" y="544"/>
                  </a:lnTo>
                  <a:lnTo>
                    <a:pt x="699" y="546"/>
                  </a:lnTo>
                  <a:lnTo>
                    <a:pt x="701" y="547"/>
                  </a:lnTo>
                  <a:lnTo>
                    <a:pt x="701" y="547"/>
                  </a:lnTo>
                  <a:lnTo>
                    <a:pt x="702" y="548"/>
                  </a:lnTo>
                  <a:lnTo>
                    <a:pt x="702" y="549"/>
                  </a:lnTo>
                  <a:lnTo>
                    <a:pt x="701" y="550"/>
                  </a:lnTo>
                  <a:lnTo>
                    <a:pt x="700" y="550"/>
                  </a:lnTo>
                  <a:lnTo>
                    <a:pt x="698" y="550"/>
                  </a:lnTo>
                  <a:lnTo>
                    <a:pt x="698" y="551"/>
                  </a:lnTo>
                  <a:lnTo>
                    <a:pt x="696" y="551"/>
                  </a:lnTo>
                  <a:lnTo>
                    <a:pt x="699" y="551"/>
                  </a:lnTo>
                  <a:lnTo>
                    <a:pt x="700" y="552"/>
                  </a:lnTo>
                  <a:lnTo>
                    <a:pt x="701" y="553"/>
                  </a:lnTo>
                  <a:lnTo>
                    <a:pt x="701" y="556"/>
                  </a:lnTo>
                  <a:lnTo>
                    <a:pt x="703" y="558"/>
                  </a:lnTo>
                  <a:lnTo>
                    <a:pt x="704" y="561"/>
                  </a:lnTo>
                  <a:lnTo>
                    <a:pt x="705" y="561"/>
                  </a:lnTo>
                  <a:lnTo>
                    <a:pt x="706" y="562"/>
                  </a:lnTo>
                  <a:lnTo>
                    <a:pt x="706" y="563"/>
                  </a:lnTo>
                  <a:lnTo>
                    <a:pt x="705" y="563"/>
                  </a:lnTo>
                  <a:lnTo>
                    <a:pt x="704" y="562"/>
                  </a:lnTo>
                  <a:lnTo>
                    <a:pt x="703" y="562"/>
                  </a:lnTo>
                  <a:lnTo>
                    <a:pt x="702" y="563"/>
                  </a:lnTo>
                  <a:lnTo>
                    <a:pt x="702" y="565"/>
                  </a:lnTo>
                  <a:lnTo>
                    <a:pt x="703" y="566"/>
                  </a:lnTo>
                  <a:lnTo>
                    <a:pt x="701" y="567"/>
                  </a:lnTo>
                  <a:lnTo>
                    <a:pt x="703" y="568"/>
                  </a:lnTo>
                  <a:lnTo>
                    <a:pt x="704" y="570"/>
                  </a:lnTo>
                  <a:lnTo>
                    <a:pt x="702" y="571"/>
                  </a:lnTo>
                  <a:lnTo>
                    <a:pt x="701" y="571"/>
                  </a:lnTo>
                  <a:lnTo>
                    <a:pt x="700" y="572"/>
                  </a:lnTo>
                  <a:lnTo>
                    <a:pt x="700" y="572"/>
                  </a:lnTo>
                  <a:lnTo>
                    <a:pt x="701" y="572"/>
                  </a:lnTo>
                  <a:lnTo>
                    <a:pt x="701" y="571"/>
                  </a:lnTo>
                  <a:lnTo>
                    <a:pt x="704" y="571"/>
                  </a:lnTo>
                  <a:lnTo>
                    <a:pt x="705" y="570"/>
                  </a:lnTo>
                  <a:lnTo>
                    <a:pt x="707" y="570"/>
                  </a:lnTo>
                  <a:lnTo>
                    <a:pt x="707" y="570"/>
                  </a:lnTo>
                  <a:lnTo>
                    <a:pt x="707" y="571"/>
                  </a:lnTo>
                  <a:lnTo>
                    <a:pt x="708" y="572"/>
                  </a:lnTo>
                  <a:lnTo>
                    <a:pt x="708" y="574"/>
                  </a:lnTo>
                  <a:lnTo>
                    <a:pt x="707" y="575"/>
                  </a:lnTo>
                  <a:lnTo>
                    <a:pt x="706" y="575"/>
                  </a:lnTo>
                  <a:lnTo>
                    <a:pt x="705" y="577"/>
                  </a:lnTo>
                  <a:lnTo>
                    <a:pt x="705" y="577"/>
                  </a:lnTo>
                  <a:lnTo>
                    <a:pt x="704" y="578"/>
                  </a:lnTo>
                  <a:lnTo>
                    <a:pt x="703" y="577"/>
                  </a:lnTo>
                  <a:lnTo>
                    <a:pt x="701" y="577"/>
                  </a:lnTo>
                  <a:lnTo>
                    <a:pt x="701" y="578"/>
                  </a:lnTo>
                  <a:lnTo>
                    <a:pt x="701" y="578"/>
                  </a:lnTo>
                  <a:lnTo>
                    <a:pt x="702" y="579"/>
                  </a:lnTo>
                  <a:lnTo>
                    <a:pt x="702" y="580"/>
                  </a:lnTo>
                  <a:lnTo>
                    <a:pt x="703" y="582"/>
                  </a:lnTo>
                  <a:lnTo>
                    <a:pt x="703" y="580"/>
                  </a:lnTo>
                  <a:lnTo>
                    <a:pt x="704" y="580"/>
                  </a:lnTo>
                  <a:lnTo>
                    <a:pt x="705" y="580"/>
                  </a:lnTo>
                  <a:lnTo>
                    <a:pt x="706" y="581"/>
                  </a:lnTo>
                  <a:lnTo>
                    <a:pt x="707" y="581"/>
                  </a:lnTo>
                  <a:lnTo>
                    <a:pt x="709" y="579"/>
                  </a:lnTo>
                  <a:lnTo>
                    <a:pt x="709" y="580"/>
                  </a:lnTo>
                  <a:lnTo>
                    <a:pt x="709" y="580"/>
                  </a:lnTo>
                  <a:lnTo>
                    <a:pt x="711" y="581"/>
                  </a:lnTo>
                  <a:lnTo>
                    <a:pt x="711" y="582"/>
                  </a:lnTo>
                  <a:lnTo>
                    <a:pt x="710" y="582"/>
                  </a:lnTo>
                  <a:lnTo>
                    <a:pt x="711" y="583"/>
                  </a:lnTo>
                  <a:lnTo>
                    <a:pt x="712" y="584"/>
                  </a:lnTo>
                  <a:lnTo>
                    <a:pt x="714" y="585"/>
                  </a:lnTo>
                  <a:lnTo>
                    <a:pt x="714" y="587"/>
                  </a:lnTo>
                  <a:lnTo>
                    <a:pt x="712" y="587"/>
                  </a:lnTo>
                  <a:lnTo>
                    <a:pt x="712" y="586"/>
                  </a:lnTo>
                  <a:lnTo>
                    <a:pt x="711" y="586"/>
                  </a:lnTo>
                  <a:lnTo>
                    <a:pt x="710" y="587"/>
                  </a:lnTo>
                  <a:lnTo>
                    <a:pt x="710" y="587"/>
                  </a:lnTo>
                  <a:lnTo>
                    <a:pt x="709" y="586"/>
                  </a:lnTo>
                  <a:lnTo>
                    <a:pt x="708" y="587"/>
                  </a:lnTo>
                  <a:lnTo>
                    <a:pt x="708" y="589"/>
                  </a:lnTo>
                  <a:lnTo>
                    <a:pt x="707" y="589"/>
                  </a:lnTo>
                  <a:lnTo>
                    <a:pt x="706" y="589"/>
                  </a:lnTo>
                  <a:lnTo>
                    <a:pt x="701" y="586"/>
                  </a:lnTo>
                  <a:lnTo>
                    <a:pt x="699" y="585"/>
                  </a:lnTo>
                  <a:lnTo>
                    <a:pt x="698" y="585"/>
                  </a:lnTo>
                  <a:lnTo>
                    <a:pt x="697" y="584"/>
                  </a:lnTo>
                  <a:lnTo>
                    <a:pt x="696" y="586"/>
                  </a:lnTo>
                  <a:lnTo>
                    <a:pt x="696" y="587"/>
                  </a:lnTo>
                  <a:lnTo>
                    <a:pt x="696" y="588"/>
                  </a:lnTo>
                  <a:lnTo>
                    <a:pt x="695" y="588"/>
                  </a:lnTo>
                  <a:lnTo>
                    <a:pt x="694" y="587"/>
                  </a:lnTo>
                  <a:lnTo>
                    <a:pt x="693" y="587"/>
                  </a:lnTo>
                  <a:lnTo>
                    <a:pt x="690" y="587"/>
                  </a:lnTo>
                  <a:lnTo>
                    <a:pt x="689" y="588"/>
                  </a:lnTo>
                  <a:lnTo>
                    <a:pt x="690" y="588"/>
                  </a:lnTo>
                  <a:lnTo>
                    <a:pt x="691" y="588"/>
                  </a:lnTo>
                  <a:lnTo>
                    <a:pt x="693" y="590"/>
                  </a:lnTo>
                  <a:lnTo>
                    <a:pt x="693" y="592"/>
                  </a:lnTo>
                  <a:lnTo>
                    <a:pt x="691" y="592"/>
                  </a:lnTo>
                  <a:lnTo>
                    <a:pt x="690" y="591"/>
                  </a:lnTo>
                  <a:lnTo>
                    <a:pt x="688" y="591"/>
                  </a:lnTo>
                  <a:lnTo>
                    <a:pt x="688" y="591"/>
                  </a:lnTo>
                  <a:lnTo>
                    <a:pt x="687" y="591"/>
                  </a:lnTo>
                  <a:lnTo>
                    <a:pt x="688" y="592"/>
                  </a:lnTo>
                  <a:lnTo>
                    <a:pt x="688" y="593"/>
                  </a:lnTo>
                  <a:lnTo>
                    <a:pt x="687" y="594"/>
                  </a:lnTo>
                  <a:lnTo>
                    <a:pt x="683" y="594"/>
                  </a:lnTo>
                  <a:lnTo>
                    <a:pt x="683" y="594"/>
                  </a:lnTo>
                  <a:lnTo>
                    <a:pt x="684" y="595"/>
                  </a:lnTo>
                  <a:lnTo>
                    <a:pt x="685" y="595"/>
                  </a:lnTo>
                  <a:lnTo>
                    <a:pt x="688" y="595"/>
                  </a:lnTo>
                  <a:lnTo>
                    <a:pt x="689" y="595"/>
                  </a:lnTo>
                  <a:lnTo>
                    <a:pt x="691" y="594"/>
                  </a:lnTo>
                  <a:lnTo>
                    <a:pt x="692" y="595"/>
                  </a:lnTo>
                  <a:lnTo>
                    <a:pt x="693" y="595"/>
                  </a:lnTo>
                  <a:lnTo>
                    <a:pt x="693" y="597"/>
                  </a:lnTo>
                  <a:lnTo>
                    <a:pt x="692" y="598"/>
                  </a:lnTo>
                  <a:lnTo>
                    <a:pt x="692" y="598"/>
                  </a:lnTo>
                  <a:lnTo>
                    <a:pt x="693" y="597"/>
                  </a:lnTo>
                  <a:lnTo>
                    <a:pt x="694" y="598"/>
                  </a:lnTo>
                  <a:lnTo>
                    <a:pt x="694" y="599"/>
                  </a:lnTo>
                  <a:lnTo>
                    <a:pt x="696" y="600"/>
                  </a:lnTo>
                  <a:lnTo>
                    <a:pt x="697" y="600"/>
                  </a:lnTo>
                  <a:lnTo>
                    <a:pt x="697" y="603"/>
                  </a:lnTo>
                  <a:lnTo>
                    <a:pt x="696" y="603"/>
                  </a:lnTo>
                  <a:lnTo>
                    <a:pt x="695" y="604"/>
                  </a:lnTo>
                  <a:lnTo>
                    <a:pt x="694" y="604"/>
                  </a:lnTo>
                  <a:lnTo>
                    <a:pt x="693" y="604"/>
                  </a:lnTo>
                  <a:lnTo>
                    <a:pt x="694" y="605"/>
                  </a:lnTo>
                  <a:lnTo>
                    <a:pt x="693" y="606"/>
                  </a:lnTo>
                  <a:lnTo>
                    <a:pt x="694" y="606"/>
                  </a:lnTo>
                  <a:lnTo>
                    <a:pt x="695" y="608"/>
                  </a:lnTo>
                  <a:lnTo>
                    <a:pt x="693" y="609"/>
                  </a:lnTo>
                  <a:lnTo>
                    <a:pt x="694" y="610"/>
                  </a:lnTo>
                  <a:lnTo>
                    <a:pt x="692" y="612"/>
                  </a:lnTo>
                  <a:lnTo>
                    <a:pt x="691" y="612"/>
                  </a:lnTo>
                  <a:lnTo>
                    <a:pt x="690" y="610"/>
                  </a:lnTo>
                  <a:lnTo>
                    <a:pt x="689" y="610"/>
                  </a:lnTo>
                  <a:lnTo>
                    <a:pt x="689" y="610"/>
                  </a:lnTo>
                  <a:lnTo>
                    <a:pt x="689" y="611"/>
                  </a:lnTo>
                  <a:lnTo>
                    <a:pt x="687" y="614"/>
                  </a:lnTo>
                  <a:lnTo>
                    <a:pt x="686" y="614"/>
                  </a:lnTo>
                  <a:lnTo>
                    <a:pt x="683" y="610"/>
                  </a:lnTo>
                  <a:lnTo>
                    <a:pt x="682" y="610"/>
                  </a:lnTo>
                  <a:lnTo>
                    <a:pt x="680" y="609"/>
                  </a:lnTo>
                  <a:lnTo>
                    <a:pt x="679" y="609"/>
                  </a:lnTo>
                  <a:lnTo>
                    <a:pt x="679" y="610"/>
                  </a:lnTo>
                  <a:lnTo>
                    <a:pt x="681" y="610"/>
                  </a:lnTo>
                  <a:lnTo>
                    <a:pt x="681" y="611"/>
                  </a:lnTo>
                  <a:lnTo>
                    <a:pt x="683" y="611"/>
                  </a:lnTo>
                  <a:lnTo>
                    <a:pt x="686" y="614"/>
                  </a:lnTo>
                  <a:lnTo>
                    <a:pt x="683" y="617"/>
                  </a:lnTo>
                  <a:lnTo>
                    <a:pt x="683" y="621"/>
                  </a:lnTo>
                  <a:lnTo>
                    <a:pt x="684" y="622"/>
                  </a:lnTo>
                  <a:lnTo>
                    <a:pt x="682" y="623"/>
                  </a:lnTo>
                  <a:lnTo>
                    <a:pt x="679" y="623"/>
                  </a:lnTo>
                  <a:lnTo>
                    <a:pt x="682" y="623"/>
                  </a:lnTo>
                  <a:lnTo>
                    <a:pt x="684" y="622"/>
                  </a:lnTo>
                  <a:lnTo>
                    <a:pt x="686" y="622"/>
                  </a:lnTo>
                  <a:lnTo>
                    <a:pt x="687" y="623"/>
                  </a:lnTo>
                  <a:lnTo>
                    <a:pt x="688" y="622"/>
                  </a:lnTo>
                  <a:lnTo>
                    <a:pt x="688" y="623"/>
                  </a:lnTo>
                  <a:lnTo>
                    <a:pt x="688" y="624"/>
                  </a:lnTo>
                  <a:lnTo>
                    <a:pt x="686" y="624"/>
                  </a:lnTo>
                  <a:lnTo>
                    <a:pt x="685" y="626"/>
                  </a:lnTo>
                  <a:lnTo>
                    <a:pt x="685" y="627"/>
                  </a:lnTo>
                  <a:lnTo>
                    <a:pt x="687" y="629"/>
                  </a:lnTo>
                  <a:lnTo>
                    <a:pt x="687" y="630"/>
                  </a:lnTo>
                  <a:lnTo>
                    <a:pt x="688" y="632"/>
                  </a:lnTo>
                  <a:lnTo>
                    <a:pt x="688" y="633"/>
                  </a:lnTo>
                  <a:lnTo>
                    <a:pt x="688" y="633"/>
                  </a:lnTo>
                  <a:lnTo>
                    <a:pt x="686" y="632"/>
                  </a:lnTo>
                  <a:lnTo>
                    <a:pt x="686" y="633"/>
                  </a:lnTo>
                  <a:lnTo>
                    <a:pt x="687" y="633"/>
                  </a:lnTo>
                  <a:lnTo>
                    <a:pt x="687" y="633"/>
                  </a:lnTo>
                  <a:lnTo>
                    <a:pt x="691" y="633"/>
                  </a:lnTo>
                  <a:lnTo>
                    <a:pt x="692" y="633"/>
                  </a:lnTo>
                  <a:lnTo>
                    <a:pt x="693" y="632"/>
                  </a:lnTo>
                  <a:lnTo>
                    <a:pt x="693" y="631"/>
                  </a:lnTo>
                  <a:lnTo>
                    <a:pt x="694" y="631"/>
                  </a:lnTo>
                  <a:lnTo>
                    <a:pt x="695" y="631"/>
                  </a:lnTo>
                  <a:lnTo>
                    <a:pt x="703" y="631"/>
                  </a:lnTo>
                  <a:lnTo>
                    <a:pt x="704" y="631"/>
                  </a:lnTo>
                  <a:lnTo>
                    <a:pt x="704" y="632"/>
                  </a:lnTo>
                  <a:lnTo>
                    <a:pt x="702" y="634"/>
                  </a:lnTo>
                  <a:lnTo>
                    <a:pt x="702" y="635"/>
                  </a:lnTo>
                  <a:lnTo>
                    <a:pt x="701" y="636"/>
                  </a:lnTo>
                  <a:lnTo>
                    <a:pt x="700" y="638"/>
                  </a:lnTo>
                  <a:lnTo>
                    <a:pt x="700" y="638"/>
                  </a:lnTo>
                  <a:lnTo>
                    <a:pt x="700" y="643"/>
                  </a:lnTo>
                  <a:lnTo>
                    <a:pt x="699" y="644"/>
                  </a:lnTo>
                  <a:lnTo>
                    <a:pt x="700" y="645"/>
                  </a:lnTo>
                  <a:lnTo>
                    <a:pt x="700" y="650"/>
                  </a:lnTo>
                  <a:lnTo>
                    <a:pt x="702" y="653"/>
                  </a:lnTo>
                  <a:lnTo>
                    <a:pt x="702" y="654"/>
                  </a:lnTo>
                  <a:lnTo>
                    <a:pt x="703" y="655"/>
                  </a:lnTo>
                  <a:lnTo>
                    <a:pt x="703" y="656"/>
                  </a:lnTo>
                  <a:lnTo>
                    <a:pt x="702" y="656"/>
                  </a:lnTo>
                  <a:lnTo>
                    <a:pt x="701" y="657"/>
                  </a:lnTo>
                  <a:lnTo>
                    <a:pt x="700" y="659"/>
                  </a:lnTo>
                  <a:lnTo>
                    <a:pt x="697" y="660"/>
                  </a:lnTo>
                  <a:lnTo>
                    <a:pt x="696" y="660"/>
                  </a:lnTo>
                  <a:lnTo>
                    <a:pt x="695" y="661"/>
                  </a:lnTo>
                  <a:lnTo>
                    <a:pt x="693" y="662"/>
                  </a:lnTo>
                  <a:lnTo>
                    <a:pt x="690" y="664"/>
                  </a:lnTo>
                  <a:lnTo>
                    <a:pt x="691" y="669"/>
                  </a:lnTo>
                  <a:lnTo>
                    <a:pt x="691" y="667"/>
                  </a:lnTo>
                  <a:lnTo>
                    <a:pt x="691" y="667"/>
                  </a:lnTo>
                  <a:lnTo>
                    <a:pt x="691" y="665"/>
                  </a:lnTo>
                  <a:lnTo>
                    <a:pt x="691" y="664"/>
                  </a:lnTo>
                  <a:lnTo>
                    <a:pt x="694" y="662"/>
                  </a:lnTo>
                  <a:lnTo>
                    <a:pt x="696" y="662"/>
                  </a:lnTo>
                  <a:lnTo>
                    <a:pt x="697" y="661"/>
                  </a:lnTo>
                  <a:lnTo>
                    <a:pt x="698" y="661"/>
                  </a:lnTo>
                  <a:lnTo>
                    <a:pt x="700" y="660"/>
                  </a:lnTo>
                  <a:lnTo>
                    <a:pt x="701" y="658"/>
                  </a:lnTo>
                  <a:lnTo>
                    <a:pt x="702" y="658"/>
                  </a:lnTo>
                  <a:lnTo>
                    <a:pt x="704" y="660"/>
                  </a:lnTo>
                  <a:lnTo>
                    <a:pt x="704" y="662"/>
                  </a:lnTo>
                  <a:lnTo>
                    <a:pt x="705" y="664"/>
                  </a:lnTo>
                  <a:lnTo>
                    <a:pt x="705" y="665"/>
                  </a:lnTo>
                  <a:lnTo>
                    <a:pt x="706" y="666"/>
                  </a:lnTo>
                  <a:lnTo>
                    <a:pt x="708" y="668"/>
                  </a:lnTo>
                  <a:lnTo>
                    <a:pt x="710" y="670"/>
                  </a:lnTo>
                  <a:lnTo>
                    <a:pt x="712" y="671"/>
                  </a:lnTo>
                  <a:lnTo>
                    <a:pt x="713" y="672"/>
                  </a:lnTo>
                  <a:lnTo>
                    <a:pt x="714" y="674"/>
                  </a:lnTo>
                  <a:lnTo>
                    <a:pt x="715" y="675"/>
                  </a:lnTo>
                  <a:lnTo>
                    <a:pt x="715" y="675"/>
                  </a:lnTo>
                  <a:lnTo>
                    <a:pt x="716" y="678"/>
                  </a:lnTo>
                  <a:lnTo>
                    <a:pt x="716" y="680"/>
                  </a:lnTo>
                  <a:lnTo>
                    <a:pt x="718" y="681"/>
                  </a:lnTo>
                  <a:lnTo>
                    <a:pt x="718" y="682"/>
                  </a:lnTo>
                  <a:lnTo>
                    <a:pt x="720" y="682"/>
                  </a:lnTo>
                  <a:lnTo>
                    <a:pt x="721" y="681"/>
                  </a:lnTo>
                  <a:lnTo>
                    <a:pt x="723" y="682"/>
                  </a:lnTo>
                  <a:lnTo>
                    <a:pt x="723" y="683"/>
                  </a:lnTo>
                  <a:lnTo>
                    <a:pt x="724" y="684"/>
                  </a:lnTo>
                  <a:lnTo>
                    <a:pt x="725" y="684"/>
                  </a:lnTo>
                  <a:lnTo>
                    <a:pt x="725" y="685"/>
                  </a:lnTo>
                  <a:lnTo>
                    <a:pt x="726" y="686"/>
                  </a:lnTo>
                  <a:lnTo>
                    <a:pt x="727" y="689"/>
                  </a:lnTo>
                  <a:lnTo>
                    <a:pt x="725" y="691"/>
                  </a:lnTo>
                  <a:lnTo>
                    <a:pt x="725" y="692"/>
                  </a:lnTo>
                  <a:lnTo>
                    <a:pt x="725" y="692"/>
                  </a:lnTo>
                  <a:lnTo>
                    <a:pt x="726" y="694"/>
                  </a:lnTo>
                  <a:lnTo>
                    <a:pt x="726" y="696"/>
                  </a:lnTo>
                  <a:lnTo>
                    <a:pt x="727" y="697"/>
                  </a:lnTo>
                  <a:lnTo>
                    <a:pt x="727" y="697"/>
                  </a:lnTo>
                  <a:lnTo>
                    <a:pt x="727" y="698"/>
                  </a:lnTo>
                  <a:lnTo>
                    <a:pt x="727" y="699"/>
                  </a:lnTo>
                  <a:lnTo>
                    <a:pt x="727" y="698"/>
                  </a:lnTo>
                  <a:lnTo>
                    <a:pt x="726" y="700"/>
                  </a:lnTo>
                  <a:lnTo>
                    <a:pt x="725" y="700"/>
                  </a:lnTo>
                  <a:lnTo>
                    <a:pt x="722" y="703"/>
                  </a:lnTo>
                  <a:lnTo>
                    <a:pt x="722" y="705"/>
                  </a:lnTo>
                  <a:lnTo>
                    <a:pt x="720" y="707"/>
                  </a:lnTo>
                  <a:lnTo>
                    <a:pt x="717" y="709"/>
                  </a:lnTo>
                  <a:lnTo>
                    <a:pt x="716" y="708"/>
                  </a:lnTo>
                  <a:lnTo>
                    <a:pt x="715" y="708"/>
                  </a:lnTo>
                  <a:lnTo>
                    <a:pt x="716" y="709"/>
                  </a:lnTo>
                  <a:lnTo>
                    <a:pt x="716" y="710"/>
                  </a:lnTo>
                  <a:lnTo>
                    <a:pt x="715" y="711"/>
                  </a:lnTo>
                  <a:lnTo>
                    <a:pt x="715" y="711"/>
                  </a:lnTo>
                  <a:lnTo>
                    <a:pt x="714" y="712"/>
                  </a:lnTo>
                  <a:lnTo>
                    <a:pt x="715" y="713"/>
                  </a:lnTo>
                  <a:lnTo>
                    <a:pt x="718" y="712"/>
                  </a:lnTo>
                  <a:lnTo>
                    <a:pt x="720" y="711"/>
                  </a:lnTo>
                  <a:lnTo>
                    <a:pt x="722" y="711"/>
                  </a:lnTo>
                  <a:lnTo>
                    <a:pt x="723" y="710"/>
                  </a:lnTo>
                  <a:lnTo>
                    <a:pt x="726" y="710"/>
                  </a:lnTo>
                  <a:lnTo>
                    <a:pt x="727" y="710"/>
                  </a:lnTo>
                  <a:lnTo>
                    <a:pt x="731" y="710"/>
                  </a:lnTo>
                  <a:lnTo>
                    <a:pt x="732" y="710"/>
                  </a:lnTo>
                  <a:lnTo>
                    <a:pt x="731" y="711"/>
                  </a:lnTo>
                  <a:lnTo>
                    <a:pt x="731" y="711"/>
                  </a:lnTo>
                  <a:lnTo>
                    <a:pt x="733" y="711"/>
                  </a:lnTo>
                  <a:lnTo>
                    <a:pt x="734" y="712"/>
                  </a:lnTo>
                  <a:lnTo>
                    <a:pt x="734" y="713"/>
                  </a:lnTo>
                  <a:lnTo>
                    <a:pt x="735" y="713"/>
                  </a:lnTo>
                  <a:lnTo>
                    <a:pt x="735" y="714"/>
                  </a:lnTo>
                  <a:lnTo>
                    <a:pt x="734" y="715"/>
                  </a:lnTo>
                  <a:lnTo>
                    <a:pt x="735" y="715"/>
                  </a:lnTo>
                  <a:lnTo>
                    <a:pt x="734" y="716"/>
                  </a:lnTo>
                  <a:lnTo>
                    <a:pt x="738" y="719"/>
                  </a:lnTo>
                  <a:lnTo>
                    <a:pt x="741" y="720"/>
                  </a:lnTo>
                  <a:lnTo>
                    <a:pt x="742" y="719"/>
                  </a:lnTo>
                  <a:lnTo>
                    <a:pt x="743" y="719"/>
                  </a:lnTo>
                  <a:lnTo>
                    <a:pt x="743" y="721"/>
                  </a:lnTo>
                  <a:lnTo>
                    <a:pt x="740" y="723"/>
                  </a:lnTo>
                  <a:lnTo>
                    <a:pt x="741" y="723"/>
                  </a:lnTo>
                  <a:lnTo>
                    <a:pt x="742" y="725"/>
                  </a:lnTo>
                  <a:lnTo>
                    <a:pt x="743" y="726"/>
                  </a:lnTo>
                  <a:lnTo>
                    <a:pt x="746" y="728"/>
                  </a:lnTo>
                  <a:lnTo>
                    <a:pt x="746" y="730"/>
                  </a:lnTo>
                  <a:lnTo>
                    <a:pt x="743" y="731"/>
                  </a:lnTo>
                  <a:lnTo>
                    <a:pt x="742" y="732"/>
                  </a:lnTo>
                  <a:lnTo>
                    <a:pt x="741" y="732"/>
                  </a:lnTo>
                  <a:lnTo>
                    <a:pt x="739" y="735"/>
                  </a:lnTo>
                  <a:lnTo>
                    <a:pt x="740" y="735"/>
                  </a:lnTo>
                  <a:lnTo>
                    <a:pt x="740" y="735"/>
                  </a:lnTo>
                  <a:lnTo>
                    <a:pt x="742" y="733"/>
                  </a:lnTo>
                  <a:lnTo>
                    <a:pt x="742" y="733"/>
                  </a:lnTo>
                  <a:lnTo>
                    <a:pt x="745" y="731"/>
                  </a:lnTo>
                  <a:lnTo>
                    <a:pt x="745" y="732"/>
                  </a:lnTo>
                  <a:lnTo>
                    <a:pt x="745" y="733"/>
                  </a:lnTo>
                  <a:lnTo>
                    <a:pt x="746" y="735"/>
                  </a:lnTo>
                  <a:lnTo>
                    <a:pt x="749" y="738"/>
                  </a:lnTo>
                  <a:lnTo>
                    <a:pt x="749" y="739"/>
                  </a:lnTo>
                  <a:lnTo>
                    <a:pt x="748" y="739"/>
                  </a:lnTo>
                  <a:lnTo>
                    <a:pt x="747" y="739"/>
                  </a:lnTo>
                  <a:lnTo>
                    <a:pt x="745" y="739"/>
                  </a:lnTo>
                  <a:lnTo>
                    <a:pt x="744" y="741"/>
                  </a:lnTo>
                  <a:lnTo>
                    <a:pt x="745" y="741"/>
                  </a:lnTo>
                  <a:lnTo>
                    <a:pt x="746" y="740"/>
                  </a:lnTo>
                  <a:lnTo>
                    <a:pt x="748" y="740"/>
                  </a:lnTo>
                  <a:lnTo>
                    <a:pt x="748" y="741"/>
                  </a:lnTo>
                  <a:lnTo>
                    <a:pt x="747" y="741"/>
                  </a:lnTo>
                  <a:lnTo>
                    <a:pt x="748" y="741"/>
                  </a:lnTo>
                  <a:lnTo>
                    <a:pt x="749" y="742"/>
                  </a:lnTo>
                  <a:lnTo>
                    <a:pt x="750" y="742"/>
                  </a:lnTo>
                  <a:lnTo>
                    <a:pt x="750" y="743"/>
                  </a:lnTo>
                  <a:lnTo>
                    <a:pt x="751" y="742"/>
                  </a:lnTo>
                  <a:lnTo>
                    <a:pt x="750" y="742"/>
                  </a:lnTo>
                  <a:lnTo>
                    <a:pt x="748" y="741"/>
                  </a:lnTo>
                  <a:lnTo>
                    <a:pt x="748" y="740"/>
                  </a:lnTo>
                  <a:lnTo>
                    <a:pt x="750" y="739"/>
                  </a:lnTo>
                  <a:lnTo>
                    <a:pt x="750" y="738"/>
                  </a:lnTo>
                  <a:lnTo>
                    <a:pt x="752" y="738"/>
                  </a:lnTo>
                  <a:lnTo>
                    <a:pt x="753" y="736"/>
                  </a:lnTo>
                  <a:lnTo>
                    <a:pt x="754" y="737"/>
                  </a:lnTo>
                  <a:lnTo>
                    <a:pt x="757" y="737"/>
                  </a:lnTo>
                  <a:lnTo>
                    <a:pt x="757" y="738"/>
                  </a:lnTo>
                  <a:lnTo>
                    <a:pt x="756" y="738"/>
                  </a:lnTo>
                  <a:lnTo>
                    <a:pt x="755" y="739"/>
                  </a:lnTo>
                  <a:lnTo>
                    <a:pt x="754" y="739"/>
                  </a:lnTo>
                  <a:lnTo>
                    <a:pt x="753" y="741"/>
                  </a:lnTo>
                  <a:lnTo>
                    <a:pt x="754" y="743"/>
                  </a:lnTo>
                  <a:lnTo>
                    <a:pt x="754" y="744"/>
                  </a:lnTo>
                  <a:lnTo>
                    <a:pt x="756" y="744"/>
                  </a:lnTo>
                  <a:lnTo>
                    <a:pt x="757" y="745"/>
                  </a:lnTo>
                  <a:lnTo>
                    <a:pt x="758" y="745"/>
                  </a:lnTo>
                  <a:lnTo>
                    <a:pt x="759" y="744"/>
                  </a:lnTo>
                  <a:lnTo>
                    <a:pt x="760" y="742"/>
                  </a:lnTo>
                  <a:lnTo>
                    <a:pt x="761" y="741"/>
                  </a:lnTo>
                  <a:lnTo>
                    <a:pt x="761" y="741"/>
                  </a:lnTo>
                  <a:lnTo>
                    <a:pt x="765" y="741"/>
                  </a:lnTo>
                  <a:lnTo>
                    <a:pt x="766" y="740"/>
                  </a:lnTo>
                  <a:lnTo>
                    <a:pt x="768" y="744"/>
                  </a:lnTo>
                  <a:lnTo>
                    <a:pt x="768" y="745"/>
                  </a:lnTo>
                  <a:lnTo>
                    <a:pt x="766" y="746"/>
                  </a:lnTo>
                  <a:lnTo>
                    <a:pt x="768" y="747"/>
                  </a:lnTo>
                  <a:lnTo>
                    <a:pt x="769" y="746"/>
                  </a:lnTo>
                  <a:lnTo>
                    <a:pt x="772" y="749"/>
                  </a:lnTo>
                  <a:lnTo>
                    <a:pt x="773" y="749"/>
                  </a:lnTo>
                  <a:lnTo>
                    <a:pt x="775" y="751"/>
                  </a:lnTo>
                  <a:lnTo>
                    <a:pt x="775" y="752"/>
                  </a:lnTo>
                  <a:lnTo>
                    <a:pt x="775" y="754"/>
                  </a:lnTo>
                  <a:lnTo>
                    <a:pt x="774" y="754"/>
                  </a:lnTo>
                  <a:lnTo>
                    <a:pt x="773" y="754"/>
                  </a:lnTo>
                  <a:lnTo>
                    <a:pt x="774" y="756"/>
                  </a:lnTo>
                  <a:lnTo>
                    <a:pt x="776" y="756"/>
                  </a:lnTo>
                  <a:lnTo>
                    <a:pt x="777" y="757"/>
                  </a:lnTo>
                  <a:lnTo>
                    <a:pt x="776" y="759"/>
                  </a:lnTo>
                  <a:lnTo>
                    <a:pt x="777" y="759"/>
                  </a:lnTo>
                  <a:lnTo>
                    <a:pt x="778" y="758"/>
                  </a:lnTo>
                  <a:lnTo>
                    <a:pt x="781" y="758"/>
                  </a:lnTo>
                  <a:lnTo>
                    <a:pt x="781" y="757"/>
                  </a:lnTo>
                  <a:lnTo>
                    <a:pt x="784" y="757"/>
                  </a:lnTo>
                  <a:lnTo>
                    <a:pt x="784" y="758"/>
                  </a:lnTo>
                  <a:lnTo>
                    <a:pt x="787" y="758"/>
                  </a:lnTo>
                  <a:lnTo>
                    <a:pt x="788" y="758"/>
                  </a:lnTo>
                  <a:lnTo>
                    <a:pt x="790" y="761"/>
                  </a:lnTo>
                  <a:lnTo>
                    <a:pt x="790" y="761"/>
                  </a:lnTo>
                  <a:lnTo>
                    <a:pt x="791" y="761"/>
                  </a:lnTo>
                  <a:lnTo>
                    <a:pt x="791" y="762"/>
                  </a:lnTo>
                  <a:lnTo>
                    <a:pt x="791" y="762"/>
                  </a:lnTo>
                  <a:lnTo>
                    <a:pt x="792" y="763"/>
                  </a:lnTo>
                  <a:lnTo>
                    <a:pt x="792" y="763"/>
                  </a:lnTo>
                  <a:lnTo>
                    <a:pt x="793" y="764"/>
                  </a:lnTo>
                  <a:lnTo>
                    <a:pt x="793" y="765"/>
                  </a:lnTo>
                  <a:lnTo>
                    <a:pt x="792" y="766"/>
                  </a:lnTo>
                  <a:lnTo>
                    <a:pt x="793" y="768"/>
                  </a:lnTo>
                  <a:lnTo>
                    <a:pt x="794" y="768"/>
                  </a:lnTo>
                  <a:lnTo>
                    <a:pt x="794" y="770"/>
                  </a:lnTo>
                  <a:lnTo>
                    <a:pt x="793" y="770"/>
                  </a:lnTo>
                  <a:lnTo>
                    <a:pt x="793" y="772"/>
                  </a:lnTo>
                  <a:lnTo>
                    <a:pt x="793" y="777"/>
                  </a:lnTo>
                  <a:lnTo>
                    <a:pt x="793" y="777"/>
                  </a:lnTo>
                  <a:lnTo>
                    <a:pt x="792" y="776"/>
                  </a:lnTo>
                  <a:lnTo>
                    <a:pt x="790" y="776"/>
                  </a:lnTo>
                  <a:lnTo>
                    <a:pt x="789" y="778"/>
                  </a:lnTo>
                  <a:lnTo>
                    <a:pt x="788" y="777"/>
                  </a:lnTo>
                  <a:lnTo>
                    <a:pt x="787" y="778"/>
                  </a:lnTo>
                  <a:lnTo>
                    <a:pt x="788" y="780"/>
                  </a:lnTo>
                  <a:lnTo>
                    <a:pt x="788" y="781"/>
                  </a:lnTo>
                  <a:lnTo>
                    <a:pt x="788" y="781"/>
                  </a:lnTo>
                  <a:lnTo>
                    <a:pt x="789" y="781"/>
                  </a:lnTo>
                  <a:lnTo>
                    <a:pt x="790" y="782"/>
                  </a:lnTo>
                  <a:lnTo>
                    <a:pt x="790" y="783"/>
                  </a:lnTo>
                  <a:lnTo>
                    <a:pt x="789" y="784"/>
                  </a:lnTo>
                  <a:lnTo>
                    <a:pt x="787" y="784"/>
                  </a:lnTo>
                  <a:lnTo>
                    <a:pt x="783" y="787"/>
                  </a:lnTo>
                  <a:lnTo>
                    <a:pt x="783" y="788"/>
                  </a:lnTo>
                  <a:lnTo>
                    <a:pt x="783" y="788"/>
                  </a:lnTo>
                  <a:lnTo>
                    <a:pt x="781" y="791"/>
                  </a:lnTo>
                  <a:lnTo>
                    <a:pt x="780" y="793"/>
                  </a:lnTo>
                  <a:lnTo>
                    <a:pt x="782" y="794"/>
                  </a:lnTo>
                  <a:lnTo>
                    <a:pt x="783" y="796"/>
                  </a:lnTo>
                  <a:lnTo>
                    <a:pt x="782" y="797"/>
                  </a:lnTo>
                  <a:lnTo>
                    <a:pt x="781" y="796"/>
                  </a:lnTo>
                  <a:lnTo>
                    <a:pt x="778" y="796"/>
                  </a:lnTo>
                  <a:lnTo>
                    <a:pt x="776" y="798"/>
                  </a:lnTo>
                  <a:lnTo>
                    <a:pt x="776" y="799"/>
                  </a:lnTo>
                  <a:lnTo>
                    <a:pt x="773" y="801"/>
                  </a:lnTo>
                  <a:lnTo>
                    <a:pt x="772" y="801"/>
                  </a:lnTo>
                  <a:lnTo>
                    <a:pt x="770" y="802"/>
                  </a:lnTo>
                  <a:lnTo>
                    <a:pt x="769" y="802"/>
                  </a:lnTo>
                  <a:lnTo>
                    <a:pt x="768" y="803"/>
                  </a:lnTo>
                  <a:lnTo>
                    <a:pt x="767" y="803"/>
                  </a:lnTo>
                  <a:lnTo>
                    <a:pt x="765" y="804"/>
                  </a:lnTo>
                  <a:lnTo>
                    <a:pt x="763" y="804"/>
                  </a:lnTo>
                  <a:lnTo>
                    <a:pt x="761" y="805"/>
                  </a:lnTo>
                  <a:lnTo>
                    <a:pt x="760" y="805"/>
                  </a:lnTo>
                  <a:lnTo>
                    <a:pt x="759" y="806"/>
                  </a:lnTo>
                  <a:lnTo>
                    <a:pt x="759" y="807"/>
                  </a:lnTo>
                  <a:lnTo>
                    <a:pt x="757" y="810"/>
                  </a:lnTo>
                  <a:lnTo>
                    <a:pt x="757" y="811"/>
                  </a:lnTo>
                  <a:lnTo>
                    <a:pt x="756" y="812"/>
                  </a:lnTo>
                  <a:lnTo>
                    <a:pt x="756" y="813"/>
                  </a:lnTo>
                  <a:lnTo>
                    <a:pt x="755" y="815"/>
                  </a:lnTo>
                  <a:lnTo>
                    <a:pt x="753" y="815"/>
                  </a:lnTo>
                  <a:lnTo>
                    <a:pt x="753" y="815"/>
                  </a:lnTo>
                  <a:lnTo>
                    <a:pt x="752" y="815"/>
                  </a:lnTo>
                  <a:lnTo>
                    <a:pt x="751" y="815"/>
                  </a:lnTo>
                  <a:lnTo>
                    <a:pt x="750" y="815"/>
                  </a:lnTo>
                  <a:lnTo>
                    <a:pt x="750" y="814"/>
                  </a:lnTo>
                  <a:lnTo>
                    <a:pt x="749" y="812"/>
                  </a:lnTo>
                  <a:lnTo>
                    <a:pt x="749" y="814"/>
                  </a:lnTo>
                  <a:lnTo>
                    <a:pt x="750" y="816"/>
                  </a:lnTo>
                  <a:lnTo>
                    <a:pt x="750" y="817"/>
                  </a:lnTo>
                  <a:lnTo>
                    <a:pt x="749" y="818"/>
                  </a:lnTo>
                  <a:lnTo>
                    <a:pt x="746" y="817"/>
                  </a:lnTo>
                  <a:lnTo>
                    <a:pt x="743" y="816"/>
                  </a:lnTo>
                  <a:lnTo>
                    <a:pt x="743" y="817"/>
                  </a:lnTo>
                  <a:lnTo>
                    <a:pt x="744" y="817"/>
                  </a:lnTo>
                  <a:lnTo>
                    <a:pt x="745" y="818"/>
                  </a:lnTo>
                  <a:lnTo>
                    <a:pt x="747" y="818"/>
                  </a:lnTo>
                  <a:lnTo>
                    <a:pt x="748" y="819"/>
                  </a:lnTo>
                  <a:lnTo>
                    <a:pt x="747" y="819"/>
                  </a:lnTo>
                  <a:lnTo>
                    <a:pt x="746" y="819"/>
                  </a:lnTo>
                  <a:lnTo>
                    <a:pt x="745" y="821"/>
                  </a:lnTo>
                  <a:lnTo>
                    <a:pt x="745" y="821"/>
                  </a:lnTo>
                  <a:lnTo>
                    <a:pt x="745" y="822"/>
                  </a:lnTo>
                  <a:lnTo>
                    <a:pt x="745" y="822"/>
                  </a:lnTo>
                  <a:lnTo>
                    <a:pt x="743" y="820"/>
                  </a:lnTo>
                  <a:lnTo>
                    <a:pt x="741" y="821"/>
                  </a:lnTo>
                  <a:lnTo>
                    <a:pt x="743" y="821"/>
                  </a:lnTo>
                  <a:lnTo>
                    <a:pt x="744" y="822"/>
                  </a:lnTo>
                  <a:lnTo>
                    <a:pt x="744" y="823"/>
                  </a:lnTo>
                  <a:lnTo>
                    <a:pt x="744" y="824"/>
                  </a:lnTo>
                  <a:lnTo>
                    <a:pt x="744" y="825"/>
                  </a:lnTo>
                  <a:lnTo>
                    <a:pt x="742" y="828"/>
                  </a:lnTo>
                  <a:lnTo>
                    <a:pt x="741" y="831"/>
                  </a:lnTo>
                  <a:lnTo>
                    <a:pt x="741" y="831"/>
                  </a:lnTo>
                  <a:lnTo>
                    <a:pt x="741" y="832"/>
                  </a:lnTo>
                  <a:lnTo>
                    <a:pt x="742" y="833"/>
                  </a:lnTo>
                  <a:lnTo>
                    <a:pt x="743" y="833"/>
                  </a:lnTo>
                  <a:lnTo>
                    <a:pt x="743" y="834"/>
                  </a:lnTo>
                  <a:lnTo>
                    <a:pt x="741" y="835"/>
                  </a:lnTo>
                  <a:lnTo>
                    <a:pt x="740" y="834"/>
                  </a:lnTo>
                  <a:lnTo>
                    <a:pt x="739" y="835"/>
                  </a:lnTo>
                  <a:lnTo>
                    <a:pt x="738" y="835"/>
                  </a:lnTo>
                  <a:lnTo>
                    <a:pt x="739" y="836"/>
                  </a:lnTo>
                  <a:lnTo>
                    <a:pt x="740" y="836"/>
                  </a:lnTo>
                  <a:lnTo>
                    <a:pt x="737" y="838"/>
                  </a:lnTo>
                  <a:lnTo>
                    <a:pt x="739" y="839"/>
                  </a:lnTo>
                  <a:lnTo>
                    <a:pt x="739" y="842"/>
                  </a:lnTo>
                  <a:lnTo>
                    <a:pt x="738" y="842"/>
                  </a:lnTo>
                  <a:lnTo>
                    <a:pt x="738" y="843"/>
                  </a:lnTo>
                  <a:lnTo>
                    <a:pt x="737" y="843"/>
                  </a:lnTo>
                  <a:lnTo>
                    <a:pt x="737" y="846"/>
                  </a:lnTo>
                  <a:lnTo>
                    <a:pt x="737" y="847"/>
                  </a:lnTo>
                  <a:lnTo>
                    <a:pt x="737" y="847"/>
                  </a:lnTo>
                  <a:lnTo>
                    <a:pt x="739" y="845"/>
                  </a:lnTo>
                  <a:lnTo>
                    <a:pt x="740" y="845"/>
                  </a:lnTo>
                  <a:lnTo>
                    <a:pt x="740" y="846"/>
                  </a:lnTo>
                  <a:lnTo>
                    <a:pt x="740" y="849"/>
                  </a:lnTo>
                  <a:lnTo>
                    <a:pt x="739" y="850"/>
                  </a:lnTo>
                  <a:lnTo>
                    <a:pt x="738" y="850"/>
                  </a:lnTo>
                  <a:lnTo>
                    <a:pt x="738" y="850"/>
                  </a:lnTo>
                  <a:lnTo>
                    <a:pt x="740" y="850"/>
                  </a:lnTo>
                  <a:lnTo>
                    <a:pt x="740" y="851"/>
                  </a:lnTo>
                  <a:lnTo>
                    <a:pt x="739" y="852"/>
                  </a:lnTo>
                  <a:lnTo>
                    <a:pt x="739" y="853"/>
                  </a:lnTo>
                  <a:lnTo>
                    <a:pt x="739" y="854"/>
                  </a:lnTo>
                  <a:lnTo>
                    <a:pt x="737" y="854"/>
                  </a:lnTo>
                  <a:lnTo>
                    <a:pt x="738" y="856"/>
                  </a:lnTo>
                  <a:lnTo>
                    <a:pt x="737" y="857"/>
                  </a:lnTo>
                  <a:lnTo>
                    <a:pt x="738" y="857"/>
                  </a:lnTo>
                  <a:lnTo>
                    <a:pt x="739" y="857"/>
                  </a:lnTo>
                  <a:lnTo>
                    <a:pt x="740" y="857"/>
                  </a:lnTo>
                  <a:lnTo>
                    <a:pt x="741" y="857"/>
                  </a:lnTo>
                  <a:lnTo>
                    <a:pt x="741" y="858"/>
                  </a:lnTo>
                  <a:lnTo>
                    <a:pt x="740" y="860"/>
                  </a:lnTo>
                  <a:lnTo>
                    <a:pt x="741" y="860"/>
                  </a:lnTo>
                  <a:lnTo>
                    <a:pt x="742" y="860"/>
                  </a:lnTo>
                  <a:lnTo>
                    <a:pt x="743" y="859"/>
                  </a:lnTo>
                  <a:lnTo>
                    <a:pt x="745" y="858"/>
                  </a:lnTo>
                  <a:lnTo>
                    <a:pt x="745" y="859"/>
                  </a:lnTo>
                  <a:lnTo>
                    <a:pt x="745" y="860"/>
                  </a:lnTo>
                  <a:lnTo>
                    <a:pt x="747" y="860"/>
                  </a:lnTo>
                  <a:lnTo>
                    <a:pt x="748" y="863"/>
                  </a:lnTo>
                  <a:lnTo>
                    <a:pt x="749" y="863"/>
                  </a:lnTo>
                  <a:lnTo>
                    <a:pt x="751" y="865"/>
                  </a:lnTo>
                  <a:lnTo>
                    <a:pt x="752" y="864"/>
                  </a:lnTo>
                  <a:lnTo>
                    <a:pt x="752" y="864"/>
                  </a:lnTo>
                  <a:lnTo>
                    <a:pt x="752" y="861"/>
                  </a:lnTo>
                  <a:lnTo>
                    <a:pt x="753" y="862"/>
                  </a:lnTo>
                  <a:lnTo>
                    <a:pt x="755" y="862"/>
                  </a:lnTo>
                  <a:lnTo>
                    <a:pt x="755" y="862"/>
                  </a:lnTo>
                  <a:lnTo>
                    <a:pt x="756" y="863"/>
                  </a:lnTo>
                  <a:lnTo>
                    <a:pt x="757" y="864"/>
                  </a:lnTo>
                  <a:lnTo>
                    <a:pt x="756" y="865"/>
                  </a:lnTo>
                  <a:lnTo>
                    <a:pt x="757" y="865"/>
                  </a:lnTo>
                  <a:lnTo>
                    <a:pt x="758" y="866"/>
                  </a:lnTo>
                  <a:lnTo>
                    <a:pt x="760" y="864"/>
                  </a:lnTo>
                  <a:lnTo>
                    <a:pt x="763" y="864"/>
                  </a:lnTo>
                  <a:lnTo>
                    <a:pt x="763" y="865"/>
                  </a:lnTo>
                  <a:lnTo>
                    <a:pt x="765" y="865"/>
                  </a:lnTo>
                  <a:lnTo>
                    <a:pt x="766" y="866"/>
                  </a:lnTo>
                  <a:lnTo>
                    <a:pt x="768" y="866"/>
                  </a:lnTo>
                  <a:lnTo>
                    <a:pt x="769" y="865"/>
                  </a:lnTo>
                  <a:lnTo>
                    <a:pt x="769" y="865"/>
                  </a:lnTo>
                  <a:lnTo>
                    <a:pt x="770" y="867"/>
                  </a:lnTo>
                  <a:lnTo>
                    <a:pt x="774" y="866"/>
                  </a:lnTo>
                  <a:lnTo>
                    <a:pt x="774" y="865"/>
                  </a:lnTo>
                  <a:lnTo>
                    <a:pt x="776" y="864"/>
                  </a:lnTo>
                  <a:lnTo>
                    <a:pt x="775" y="864"/>
                  </a:lnTo>
                  <a:lnTo>
                    <a:pt x="773" y="866"/>
                  </a:lnTo>
                  <a:lnTo>
                    <a:pt x="772" y="866"/>
                  </a:lnTo>
                  <a:lnTo>
                    <a:pt x="771" y="865"/>
                  </a:lnTo>
                  <a:lnTo>
                    <a:pt x="769" y="864"/>
                  </a:lnTo>
                  <a:lnTo>
                    <a:pt x="768" y="863"/>
                  </a:lnTo>
                  <a:lnTo>
                    <a:pt x="768" y="862"/>
                  </a:lnTo>
                  <a:lnTo>
                    <a:pt x="768" y="861"/>
                  </a:lnTo>
                  <a:lnTo>
                    <a:pt x="769" y="861"/>
                  </a:lnTo>
                  <a:lnTo>
                    <a:pt x="770" y="861"/>
                  </a:lnTo>
                  <a:lnTo>
                    <a:pt x="771" y="862"/>
                  </a:lnTo>
                  <a:lnTo>
                    <a:pt x="773" y="861"/>
                  </a:lnTo>
                  <a:lnTo>
                    <a:pt x="773" y="861"/>
                  </a:lnTo>
                  <a:lnTo>
                    <a:pt x="774" y="860"/>
                  </a:lnTo>
                  <a:lnTo>
                    <a:pt x="775" y="859"/>
                  </a:lnTo>
                  <a:lnTo>
                    <a:pt x="777" y="857"/>
                  </a:lnTo>
                  <a:lnTo>
                    <a:pt x="778" y="857"/>
                  </a:lnTo>
                  <a:lnTo>
                    <a:pt x="780" y="858"/>
                  </a:lnTo>
                  <a:lnTo>
                    <a:pt x="780" y="859"/>
                  </a:lnTo>
                  <a:lnTo>
                    <a:pt x="779" y="859"/>
                  </a:lnTo>
                  <a:lnTo>
                    <a:pt x="777" y="860"/>
                  </a:lnTo>
                  <a:lnTo>
                    <a:pt x="777" y="861"/>
                  </a:lnTo>
                  <a:lnTo>
                    <a:pt x="778" y="863"/>
                  </a:lnTo>
                  <a:lnTo>
                    <a:pt x="778" y="864"/>
                  </a:lnTo>
                  <a:lnTo>
                    <a:pt x="778" y="865"/>
                  </a:lnTo>
                  <a:lnTo>
                    <a:pt x="779" y="864"/>
                  </a:lnTo>
                  <a:lnTo>
                    <a:pt x="779" y="863"/>
                  </a:lnTo>
                  <a:lnTo>
                    <a:pt x="778" y="861"/>
                  </a:lnTo>
                  <a:lnTo>
                    <a:pt x="779" y="860"/>
                  </a:lnTo>
                  <a:lnTo>
                    <a:pt x="780" y="860"/>
                  </a:lnTo>
                  <a:lnTo>
                    <a:pt x="781" y="858"/>
                  </a:lnTo>
                  <a:lnTo>
                    <a:pt x="782" y="858"/>
                  </a:lnTo>
                  <a:lnTo>
                    <a:pt x="783" y="859"/>
                  </a:lnTo>
                  <a:lnTo>
                    <a:pt x="783" y="861"/>
                  </a:lnTo>
                  <a:lnTo>
                    <a:pt x="783" y="862"/>
                  </a:lnTo>
                  <a:lnTo>
                    <a:pt x="783" y="861"/>
                  </a:lnTo>
                  <a:lnTo>
                    <a:pt x="783" y="859"/>
                  </a:lnTo>
                  <a:lnTo>
                    <a:pt x="785" y="857"/>
                  </a:lnTo>
                  <a:lnTo>
                    <a:pt x="787" y="857"/>
                  </a:lnTo>
                  <a:lnTo>
                    <a:pt x="788" y="856"/>
                  </a:lnTo>
                  <a:lnTo>
                    <a:pt x="789" y="856"/>
                  </a:lnTo>
                  <a:lnTo>
                    <a:pt x="790" y="856"/>
                  </a:lnTo>
                  <a:lnTo>
                    <a:pt x="790" y="856"/>
                  </a:lnTo>
                  <a:lnTo>
                    <a:pt x="792" y="858"/>
                  </a:lnTo>
                  <a:lnTo>
                    <a:pt x="793" y="858"/>
                  </a:lnTo>
                  <a:lnTo>
                    <a:pt x="793" y="858"/>
                  </a:lnTo>
                  <a:lnTo>
                    <a:pt x="790" y="855"/>
                  </a:lnTo>
                  <a:lnTo>
                    <a:pt x="788" y="855"/>
                  </a:lnTo>
                  <a:lnTo>
                    <a:pt x="787" y="855"/>
                  </a:lnTo>
                  <a:lnTo>
                    <a:pt x="787" y="853"/>
                  </a:lnTo>
                  <a:lnTo>
                    <a:pt x="784" y="851"/>
                  </a:lnTo>
                  <a:lnTo>
                    <a:pt x="783" y="850"/>
                  </a:lnTo>
                  <a:lnTo>
                    <a:pt x="782" y="849"/>
                  </a:lnTo>
                  <a:lnTo>
                    <a:pt x="780" y="849"/>
                  </a:lnTo>
                  <a:lnTo>
                    <a:pt x="779" y="848"/>
                  </a:lnTo>
                  <a:lnTo>
                    <a:pt x="776" y="846"/>
                  </a:lnTo>
                  <a:lnTo>
                    <a:pt x="776" y="846"/>
                  </a:lnTo>
                  <a:lnTo>
                    <a:pt x="775" y="846"/>
                  </a:lnTo>
                  <a:lnTo>
                    <a:pt x="772" y="843"/>
                  </a:lnTo>
                  <a:lnTo>
                    <a:pt x="772" y="843"/>
                  </a:lnTo>
                  <a:lnTo>
                    <a:pt x="771" y="842"/>
                  </a:lnTo>
                  <a:lnTo>
                    <a:pt x="771" y="841"/>
                  </a:lnTo>
                  <a:lnTo>
                    <a:pt x="769" y="840"/>
                  </a:lnTo>
                  <a:lnTo>
                    <a:pt x="769" y="840"/>
                  </a:lnTo>
                  <a:lnTo>
                    <a:pt x="768" y="839"/>
                  </a:lnTo>
                  <a:lnTo>
                    <a:pt x="768" y="838"/>
                  </a:lnTo>
                  <a:lnTo>
                    <a:pt x="771" y="837"/>
                  </a:lnTo>
                  <a:lnTo>
                    <a:pt x="774" y="836"/>
                  </a:lnTo>
                  <a:lnTo>
                    <a:pt x="775" y="836"/>
                  </a:lnTo>
                  <a:lnTo>
                    <a:pt x="777" y="837"/>
                  </a:lnTo>
                  <a:lnTo>
                    <a:pt x="779" y="837"/>
                  </a:lnTo>
                  <a:lnTo>
                    <a:pt x="780" y="838"/>
                  </a:lnTo>
                  <a:lnTo>
                    <a:pt x="781" y="838"/>
                  </a:lnTo>
                  <a:lnTo>
                    <a:pt x="782" y="839"/>
                  </a:lnTo>
                  <a:lnTo>
                    <a:pt x="783" y="839"/>
                  </a:lnTo>
                  <a:lnTo>
                    <a:pt x="787" y="842"/>
                  </a:lnTo>
                  <a:lnTo>
                    <a:pt x="788" y="842"/>
                  </a:lnTo>
                  <a:lnTo>
                    <a:pt x="791" y="844"/>
                  </a:lnTo>
                  <a:lnTo>
                    <a:pt x="791" y="846"/>
                  </a:lnTo>
                  <a:lnTo>
                    <a:pt x="795" y="847"/>
                  </a:lnTo>
                  <a:lnTo>
                    <a:pt x="797" y="847"/>
                  </a:lnTo>
                  <a:lnTo>
                    <a:pt x="798" y="848"/>
                  </a:lnTo>
                  <a:lnTo>
                    <a:pt x="799" y="848"/>
                  </a:lnTo>
                  <a:lnTo>
                    <a:pt x="800" y="849"/>
                  </a:lnTo>
                  <a:lnTo>
                    <a:pt x="802" y="850"/>
                  </a:lnTo>
                  <a:lnTo>
                    <a:pt x="804" y="850"/>
                  </a:lnTo>
                  <a:lnTo>
                    <a:pt x="807" y="851"/>
                  </a:lnTo>
                  <a:lnTo>
                    <a:pt x="808" y="853"/>
                  </a:lnTo>
                  <a:lnTo>
                    <a:pt x="810" y="854"/>
                  </a:lnTo>
                  <a:lnTo>
                    <a:pt x="814" y="858"/>
                  </a:lnTo>
                  <a:lnTo>
                    <a:pt x="816" y="861"/>
                  </a:lnTo>
                  <a:lnTo>
                    <a:pt x="819" y="868"/>
                  </a:lnTo>
                  <a:lnTo>
                    <a:pt x="824" y="873"/>
                  </a:lnTo>
                  <a:lnTo>
                    <a:pt x="824" y="880"/>
                  </a:lnTo>
                  <a:lnTo>
                    <a:pt x="824" y="880"/>
                  </a:lnTo>
                  <a:lnTo>
                    <a:pt x="825" y="883"/>
                  </a:lnTo>
                  <a:lnTo>
                    <a:pt x="826" y="884"/>
                  </a:lnTo>
                  <a:lnTo>
                    <a:pt x="826" y="888"/>
                  </a:lnTo>
                  <a:lnTo>
                    <a:pt x="826" y="888"/>
                  </a:lnTo>
                  <a:lnTo>
                    <a:pt x="828" y="891"/>
                  </a:lnTo>
                  <a:lnTo>
                    <a:pt x="831" y="895"/>
                  </a:lnTo>
                  <a:lnTo>
                    <a:pt x="831" y="896"/>
                  </a:lnTo>
                  <a:lnTo>
                    <a:pt x="833" y="897"/>
                  </a:lnTo>
                  <a:lnTo>
                    <a:pt x="833" y="899"/>
                  </a:lnTo>
                  <a:lnTo>
                    <a:pt x="836" y="902"/>
                  </a:lnTo>
                  <a:lnTo>
                    <a:pt x="837" y="902"/>
                  </a:lnTo>
                  <a:lnTo>
                    <a:pt x="837" y="902"/>
                  </a:lnTo>
                  <a:lnTo>
                    <a:pt x="838" y="903"/>
                  </a:lnTo>
                  <a:lnTo>
                    <a:pt x="838" y="903"/>
                  </a:lnTo>
                  <a:lnTo>
                    <a:pt x="840" y="905"/>
                  </a:lnTo>
                  <a:lnTo>
                    <a:pt x="840" y="905"/>
                  </a:lnTo>
                  <a:lnTo>
                    <a:pt x="842" y="906"/>
                  </a:lnTo>
                  <a:lnTo>
                    <a:pt x="842" y="906"/>
                  </a:lnTo>
                  <a:lnTo>
                    <a:pt x="844" y="908"/>
                  </a:lnTo>
                  <a:lnTo>
                    <a:pt x="845" y="910"/>
                  </a:lnTo>
                  <a:lnTo>
                    <a:pt x="850" y="917"/>
                  </a:lnTo>
                  <a:lnTo>
                    <a:pt x="850" y="917"/>
                  </a:lnTo>
                  <a:lnTo>
                    <a:pt x="853" y="921"/>
                  </a:lnTo>
                  <a:lnTo>
                    <a:pt x="854" y="923"/>
                  </a:lnTo>
                  <a:lnTo>
                    <a:pt x="856" y="925"/>
                  </a:lnTo>
                  <a:lnTo>
                    <a:pt x="856" y="926"/>
                  </a:lnTo>
                  <a:lnTo>
                    <a:pt x="861" y="930"/>
                  </a:lnTo>
                  <a:lnTo>
                    <a:pt x="861" y="931"/>
                  </a:lnTo>
                  <a:lnTo>
                    <a:pt x="861" y="935"/>
                  </a:lnTo>
                  <a:lnTo>
                    <a:pt x="863" y="938"/>
                  </a:lnTo>
                  <a:lnTo>
                    <a:pt x="863" y="938"/>
                  </a:lnTo>
                  <a:lnTo>
                    <a:pt x="866" y="941"/>
                  </a:lnTo>
                  <a:lnTo>
                    <a:pt x="867" y="943"/>
                  </a:lnTo>
                  <a:lnTo>
                    <a:pt x="867" y="957"/>
                  </a:lnTo>
                  <a:lnTo>
                    <a:pt x="866" y="957"/>
                  </a:lnTo>
                  <a:lnTo>
                    <a:pt x="866" y="958"/>
                  </a:lnTo>
                  <a:lnTo>
                    <a:pt x="865" y="960"/>
                  </a:lnTo>
                  <a:lnTo>
                    <a:pt x="862" y="960"/>
                  </a:lnTo>
                  <a:lnTo>
                    <a:pt x="861" y="960"/>
                  </a:lnTo>
                  <a:lnTo>
                    <a:pt x="861" y="960"/>
                  </a:lnTo>
                  <a:lnTo>
                    <a:pt x="859" y="960"/>
                  </a:lnTo>
                  <a:lnTo>
                    <a:pt x="857" y="958"/>
                  </a:lnTo>
                  <a:lnTo>
                    <a:pt x="857" y="960"/>
                  </a:lnTo>
                  <a:lnTo>
                    <a:pt x="855" y="960"/>
                  </a:lnTo>
                  <a:lnTo>
                    <a:pt x="854" y="958"/>
                  </a:lnTo>
                  <a:lnTo>
                    <a:pt x="853" y="958"/>
                  </a:lnTo>
                  <a:lnTo>
                    <a:pt x="852" y="959"/>
                  </a:lnTo>
                  <a:lnTo>
                    <a:pt x="852" y="958"/>
                  </a:lnTo>
                  <a:lnTo>
                    <a:pt x="851" y="958"/>
                  </a:lnTo>
                  <a:lnTo>
                    <a:pt x="850" y="957"/>
                  </a:lnTo>
                  <a:lnTo>
                    <a:pt x="850" y="956"/>
                  </a:lnTo>
                  <a:lnTo>
                    <a:pt x="848" y="954"/>
                  </a:lnTo>
                  <a:lnTo>
                    <a:pt x="847" y="955"/>
                  </a:lnTo>
                  <a:lnTo>
                    <a:pt x="846" y="954"/>
                  </a:lnTo>
                  <a:lnTo>
                    <a:pt x="846" y="953"/>
                  </a:lnTo>
                  <a:lnTo>
                    <a:pt x="845" y="952"/>
                  </a:lnTo>
                  <a:lnTo>
                    <a:pt x="843" y="952"/>
                  </a:lnTo>
                  <a:lnTo>
                    <a:pt x="843" y="951"/>
                  </a:lnTo>
                  <a:lnTo>
                    <a:pt x="844" y="950"/>
                  </a:lnTo>
                  <a:lnTo>
                    <a:pt x="843" y="950"/>
                  </a:lnTo>
                  <a:lnTo>
                    <a:pt x="842" y="948"/>
                  </a:lnTo>
                  <a:lnTo>
                    <a:pt x="840" y="948"/>
                  </a:lnTo>
                  <a:lnTo>
                    <a:pt x="839" y="948"/>
                  </a:lnTo>
                  <a:lnTo>
                    <a:pt x="839" y="948"/>
                  </a:lnTo>
                  <a:lnTo>
                    <a:pt x="839" y="947"/>
                  </a:lnTo>
                  <a:lnTo>
                    <a:pt x="839" y="947"/>
                  </a:lnTo>
                  <a:lnTo>
                    <a:pt x="839" y="946"/>
                  </a:lnTo>
                  <a:lnTo>
                    <a:pt x="839" y="944"/>
                  </a:lnTo>
                  <a:lnTo>
                    <a:pt x="840" y="943"/>
                  </a:lnTo>
                  <a:lnTo>
                    <a:pt x="840" y="941"/>
                  </a:lnTo>
                  <a:lnTo>
                    <a:pt x="838" y="940"/>
                  </a:lnTo>
                  <a:lnTo>
                    <a:pt x="836" y="938"/>
                  </a:lnTo>
                  <a:lnTo>
                    <a:pt x="836" y="937"/>
                  </a:lnTo>
                  <a:lnTo>
                    <a:pt x="836" y="936"/>
                  </a:lnTo>
                  <a:lnTo>
                    <a:pt x="835" y="937"/>
                  </a:lnTo>
                  <a:lnTo>
                    <a:pt x="834" y="936"/>
                  </a:lnTo>
                  <a:lnTo>
                    <a:pt x="834" y="935"/>
                  </a:lnTo>
                  <a:lnTo>
                    <a:pt x="835" y="935"/>
                  </a:lnTo>
                  <a:lnTo>
                    <a:pt x="834" y="934"/>
                  </a:lnTo>
                  <a:lnTo>
                    <a:pt x="834" y="932"/>
                  </a:lnTo>
                  <a:lnTo>
                    <a:pt x="833" y="931"/>
                  </a:lnTo>
                  <a:lnTo>
                    <a:pt x="833" y="930"/>
                  </a:lnTo>
                  <a:lnTo>
                    <a:pt x="832" y="930"/>
                  </a:lnTo>
                  <a:lnTo>
                    <a:pt x="829" y="930"/>
                  </a:lnTo>
                  <a:lnTo>
                    <a:pt x="829" y="929"/>
                  </a:lnTo>
                  <a:lnTo>
                    <a:pt x="828" y="929"/>
                  </a:lnTo>
                  <a:lnTo>
                    <a:pt x="827" y="930"/>
                  </a:lnTo>
                  <a:lnTo>
                    <a:pt x="826" y="930"/>
                  </a:lnTo>
                  <a:lnTo>
                    <a:pt x="826" y="929"/>
                  </a:lnTo>
                  <a:lnTo>
                    <a:pt x="826" y="929"/>
                  </a:lnTo>
                  <a:lnTo>
                    <a:pt x="825" y="928"/>
                  </a:lnTo>
                  <a:lnTo>
                    <a:pt x="825" y="927"/>
                  </a:lnTo>
                  <a:lnTo>
                    <a:pt x="826" y="927"/>
                  </a:lnTo>
                  <a:lnTo>
                    <a:pt x="825" y="927"/>
                  </a:lnTo>
                  <a:lnTo>
                    <a:pt x="825" y="925"/>
                  </a:lnTo>
                  <a:lnTo>
                    <a:pt x="824" y="924"/>
                  </a:lnTo>
                  <a:lnTo>
                    <a:pt x="823" y="923"/>
                  </a:lnTo>
                  <a:lnTo>
                    <a:pt x="821" y="924"/>
                  </a:lnTo>
                  <a:lnTo>
                    <a:pt x="820" y="924"/>
                  </a:lnTo>
                  <a:lnTo>
                    <a:pt x="819" y="923"/>
                  </a:lnTo>
                  <a:lnTo>
                    <a:pt x="819" y="923"/>
                  </a:lnTo>
                  <a:lnTo>
                    <a:pt x="816" y="921"/>
                  </a:lnTo>
                  <a:lnTo>
                    <a:pt x="816" y="918"/>
                  </a:lnTo>
                  <a:lnTo>
                    <a:pt x="820" y="915"/>
                  </a:lnTo>
                  <a:lnTo>
                    <a:pt x="821" y="914"/>
                  </a:lnTo>
                  <a:lnTo>
                    <a:pt x="824" y="914"/>
                  </a:lnTo>
                  <a:lnTo>
                    <a:pt x="825" y="915"/>
                  </a:lnTo>
                  <a:lnTo>
                    <a:pt x="826" y="915"/>
                  </a:lnTo>
                  <a:lnTo>
                    <a:pt x="826" y="915"/>
                  </a:lnTo>
                  <a:lnTo>
                    <a:pt x="826" y="915"/>
                  </a:lnTo>
                  <a:lnTo>
                    <a:pt x="828" y="913"/>
                  </a:lnTo>
                  <a:lnTo>
                    <a:pt x="827" y="912"/>
                  </a:lnTo>
                  <a:lnTo>
                    <a:pt x="828" y="911"/>
                  </a:lnTo>
                  <a:lnTo>
                    <a:pt x="829" y="911"/>
                  </a:lnTo>
                  <a:lnTo>
                    <a:pt x="830" y="908"/>
                  </a:lnTo>
                  <a:lnTo>
                    <a:pt x="833" y="905"/>
                  </a:lnTo>
                  <a:lnTo>
                    <a:pt x="833" y="903"/>
                  </a:lnTo>
                  <a:lnTo>
                    <a:pt x="831" y="906"/>
                  </a:lnTo>
                  <a:lnTo>
                    <a:pt x="831" y="906"/>
                  </a:lnTo>
                  <a:lnTo>
                    <a:pt x="829" y="907"/>
                  </a:lnTo>
                  <a:lnTo>
                    <a:pt x="827" y="907"/>
                  </a:lnTo>
                  <a:lnTo>
                    <a:pt x="826" y="907"/>
                  </a:lnTo>
                  <a:lnTo>
                    <a:pt x="824" y="905"/>
                  </a:lnTo>
                  <a:lnTo>
                    <a:pt x="821" y="905"/>
                  </a:lnTo>
                  <a:lnTo>
                    <a:pt x="820" y="904"/>
                  </a:lnTo>
                  <a:lnTo>
                    <a:pt x="818" y="903"/>
                  </a:lnTo>
                  <a:lnTo>
                    <a:pt x="817" y="903"/>
                  </a:lnTo>
                  <a:lnTo>
                    <a:pt x="812" y="902"/>
                  </a:lnTo>
                  <a:lnTo>
                    <a:pt x="811" y="901"/>
                  </a:lnTo>
                  <a:lnTo>
                    <a:pt x="811" y="897"/>
                  </a:lnTo>
                  <a:lnTo>
                    <a:pt x="810" y="897"/>
                  </a:lnTo>
                  <a:lnTo>
                    <a:pt x="810" y="893"/>
                  </a:lnTo>
                  <a:lnTo>
                    <a:pt x="812" y="891"/>
                  </a:lnTo>
                  <a:lnTo>
                    <a:pt x="812" y="889"/>
                  </a:lnTo>
                  <a:lnTo>
                    <a:pt x="810" y="889"/>
                  </a:lnTo>
                  <a:lnTo>
                    <a:pt x="808" y="887"/>
                  </a:lnTo>
                  <a:lnTo>
                    <a:pt x="807" y="887"/>
                  </a:lnTo>
                  <a:lnTo>
                    <a:pt x="806" y="889"/>
                  </a:lnTo>
                  <a:lnTo>
                    <a:pt x="805" y="889"/>
                  </a:lnTo>
                  <a:lnTo>
                    <a:pt x="804" y="890"/>
                  </a:lnTo>
                  <a:lnTo>
                    <a:pt x="804" y="891"/>
                  </a:lnTo>
                  <a:lnTo>
                    <a:pt x="804" y="891"/>
                  </a:lnTo>
                  <a:lnTo>
                    <a:pt x="803" y="890"/>
                  </a:lnTo>
                  <a:lnTo>
                    <a:pt x="802" y="890"/>
                  </a:lnTo>
                  <a:lnTo>
                    <a:pt x="801" y="889"/>
                  </a:lnTo>
                  <a:lnTo>
                    <a:pt x="800" y="889"/>
                  </a:lnTo>
                  <a:lnTo>
                    <a:pt x="798" y="891"/>
                  </a:lnTo>
                  <a:lnTo>
                    <a:pt x="797" y="891"/>
                  </a:lnTo>
                  <a:lnTo>
                    <a:pt x="790" y="894"/>
                  </a:lnTo>
                  <a:lnTo>
                    <a:pt x="789" y="894"/>
                  </a:lnTo>
                  <a:lnTo>
                    <a:pt x="788" y="895"/>
                  </a:lnTo>
                  <a:lnTo>
                    <a:pt x="786" y="895"/>
                  </a:lnTo>
                  <a:lnTo>
                    <a:pt x="785" y="895"/>
                  </a:lnTo>
                  <a:lnTo>
                    <a:pt x="784" y="896"/>
                  </a:lnTo>
                  <a:lnTo>
                    <a:pt x="784" y="899"/>
                  </a:lnTo>
                  <a:lnTo>
                    <a:pt x="784" y="899"/>
                  </a:lnTo>
                  <a:lnTo>
                    <a:pt x="783" y="899"/>
                  </a:lnTo>
                  <a:lnTo>
                    <a:pt x="782" y="898"/>
                  </a:lnTo>
                  <a:lnTo>
                    <a:pt x="782" y="898"/>
                  </a:lnTo>
                  <a:lnTo>
                    <a:pt x="781" y="899"/>
                  </a:lnTo>
                  <a:lnTo>
                    <a:pt x="778" y="900"/>
                  </a:lnTo>
                  <a:lnTo>
                    <a:pt x="777" y="901"/>
                  </a:lnTo>
                  <a:lnTo>
                    <a:pt x="775" y="901"/>
                  </a:lnTo>
                  <a:lnTo>
                    <a:pt x="775" y="902"/>
                  </a:lnTo>
                  <a:lnTo>
                    <a:pt x="772" y="902"/>
                  </a:lnTo>
                  <a:lnTo>
                    <a:pt x="769" y="903"/>
                  </a:lnTo>
                  <a:lnTo>
                    <a:pt x="768" y="903"/>
                  </a:lnTo>
                  <a:lnTo>
                    <a:pt x="767" y="904"/>
                  </a:lnTo>
                  <a:lnTo>
                    <a:pt x="767" y="904"/>
                  </a:lnTo>
                  <a:lnTo>
                    <a:pt x="766" y="904"/>
                  </a:lnTo>
                  <a:lnTo>
                    <a:pt x="765" y="904"/>
                  </a:lnTo>
                  <a:lnTo>
                    <a:pt x="762" y="907"/>
                  </a:lnTo>
                  <a:lnTo>
                    <a:pt x="761" y="907"/>
                  </a:lnTo>
                  <a:lnTo>
                    <a:pt x="761" y="906"/>
                  </a:lnTo>
                  <a:lnTo>
                    <a:pt x="761" y="905"/>
                  </a:lnTo>
                  <a:lnTo>
                    <a:pt x="760" y="905"/>
                  </a:lnTo>
                  <a:lnTo>
                    <a:pt x="760" y="902"/>
                  </a:lnTo>
                  <a:lnTo>
                    <a:pt x="760" y="902"/>
                  </a:lnTo>
                  <a:lnTo>
                    <a:pt x="759" y="902"/>
                  </a:lnTo>
                  <a:lnTo>
                    <a:pt x="758" y="902"/>
                  </a:lnTo>
                  <a:lnTo>
                    <a:pt x="759" y="899"/>
                  </a:lnTo>
                  <a:lnTo>
                    <a:pt x="757" y="899"/>
                  </a:lnTo>
                  <a:lnTo>
                    <a:pt x="757" y="899"/>
                  </a:lnTo>
                  <a:lnTo>
                    <a:pt x="756" y="898"/>
                  </a:lnTo>
                  <a:lnTo>
                    <a:pt x="757" y="897"/>
                  </a:lnTo>
                  <a:lnTo>
                    <a:pt x="757" y="896"/>
                  </a:lnTo>
                  <a:lnTo>
                    <a:pt x="757" y="896"/>
                  </a:lnTo>
                  <a:lnTo>
                    <a:pt x="757" y="894"/>
                  </a:lnTo>
                  <a:lnTo>
                    <a:pt x="755" y="892"/>
                  </a:lnTo>
                  <a:lnTo>
                    <a:pt x="756" y="891"/>
                  </a:lnTo>
                  <a:lnTo>
                    <a:pt x="757" y="891"/>
                  </a:lnTo>
                  <a:lnTo>
                    <a:pt x="757" y="889"/>
                  </a:lnTo>
                  <a:lnTo>
                    <a:pt x="756" y="889"/>
                  </a:lnTo>
                  <a:lnTo>
                    <a:pt x="756" y="888"/>
                  </a:lnTo>
                  <a:lnTo>
                    <a:pt x="759" y="885"/>
                  </a:lnTo>
                  <a:lnTo>
                    <a:pt x="759" y="884"/>
                  </a:lnTo>
                  <a:lnTo>
                    <a:pt x="759" y="883"/>
                  </a:lnTo>
                  <a:lnTo>
                    <a:pt x="759" y="883"/>
                  </a:lnTo>
                  <a:lnTo>
                    <a:pt x="758" y="884"/>
                  </a:lnTo>
                  <a:lnTo>
                    <a:pt x="757" y="884"/>
                  </a:lnTo>
                  <a:lnTo>
                    <a:pt x="753" y="882"/>
                  </a:lnTo>
                  <a:lnTo>
                    <a:pt x="752" y="882"/>
                  </a:lnTo>
                  <a:lnTo>
                    <a:pt x="752" y="883"/>
                  </a:lnTo>
                  <a:lnTo>
                    <a:pt x="751" y="883"/>
                  </a:lnTo>
                  <a:lnTo>
                    <a:pt x="750" y="884"/>
                  </a:lnTo>
                  <a:lnTo>
                    <a:pt x="750" y="886"/>
                  </a:lnTo>
                  <a:lnTo>
                    <a:pt x="751" y="885"/>
                  </a:lnTo>
                  <a:lnTo>
                    <a:pt x="751" y="886"/>
                  </a:lnTo>
                  <a:lnTo>
                    <a:pt x="751" y="887"/>
                  </a:lnTo>
                  <a:lnTo>
                    <a:pt x="750" y="887"/>
                  </a:lnTo>
                  <a:lnTo>
                    <a:pt x="749" y="887"/>
                  </a:lnTo>
                  <a:lnTo>
                    <a:pt x="749" y="885"/>
                  </a:lnTo>
                  <a:lnTo>
                    <a:pt x="747" y="883"/>
                  </a:lnTo>
                  <a:lnTo>
                    <a:pt x="746" y="884"/>
                  </a:lnTo>
                  <a:lnTo>
                    <a:pt x="745" y="883"/>
                  </a:lnTo>
                  <a:lnTo>
                    <a:pt x="743" y="883"/>
                  </a:lnTo>
                  <a:lnTo>
                    <a:pt x="742" y="882"/>
                  </a:lnTo>
                  <a:lnTo>
                    <a:pt x="740" y="883"/>
                  </a:lnTo>
                  <a:lnTo>
                    <a:pt x="739" y="883"/>
                  </a:lnTo>
                  <a:lnTo>
                    <a:pt x="739" y="883"/>
                  </a:lnTo>
                  <a:lnTo>
                    <a:pt x="737" y="884"/>
                  </a:lnTo>
                  <a:lnTo>
                    <a:pt x="736" y="884"/>
                  </a:lnTo>
                  <a:lnTo>
                    <a:pt x="735" y="884"/>
                  </a:lnTo>
                  <a:lnTo>
                    <a:pt x="735" y="884"/>
                  </a:lnTo>
                  <a:lnTo>
                    <a:pt x="735" y="885"/>
                  </a:lnTo>
                  <a:lnTo>
                    <a:pt x="735" y="886"/>
                  </a:lnTo>
                  <a:lnTo>
                    <a:pt x="735" y="887"/>
                  </a:lnTo>
                  <a:lnTo>
                    <a:pt x="735" y="888"/>
                  </a:lnTo>
                  <a:lnTo>
                    <a:pt x="736" y="889"/>
                  </a:lnTo>
                  <a:lnTo>
                    <a:pt x="736" y="891"/>
                  </a:lnTo>
                  <a:lnTo>
                    <a:pt x="736" y="892"/>
                  </a:lnTo>
                  <a:lnTo>
                    <a:pt x="734" y="892"/>
                  </a:lnTo>
                  <a:lnTo>
                    <a:pt x="734" y="894"/>
                  </a:lnTo>
                  <a:lnTo>
                    <a:pt x="733" y="893"/>
                  </a:lnTo>
                  <a:lnTo>
                    <a:pt x="732" y="894"/>
                  </a:lnTo>
                  <a:lnTo>
                    <a:pt x="731" y="894"/>
                  </a:lnTo>
                  <a:lnTo>
                    <a:pt x="731" y="892"/>
                  </a:lnTo>
                  <a:lnTo>
                    <a:pt x="732" y="892"/>
                  </a:lnTo>
                  <a:lnTo>
                    <a:pt x="732" y="890"/>
                  </a:lnTo>
                  <a:lnTo>
                    <a:pt x="731" y="890"/>
                  </a:lnTo>
                  <a:lnTo>
                    <a:pt x="731" y="889"/>
                  </a:lnTo>
                  <a:lnTo>
                    <a:pt x="732" y="888"/>
                  </a:lnTo>
                  <a:lnTo>
                    <a:pt x="731" y="888"/>
                  </a:lnTo>
                  <a:lnTo>
                    <a:pt x="729" y="890"/>
                  </a:lnTo>
                  <a:lnTo>
                    <a:pt x="729" y="893"/>
                  </a:lnTo>
                  <a:lnTo>
                    <a:pt x="728" y="893"/>
                  </a:lnTo>
                  <a:lnTo>
                    <a:pt x="728" y="896"/>
                  </a:lnTo>
                  <a:lnTo>
                    <a:pt x="729" y="896"/>
                  </a:lnTo>
                  <a:lnTo>
                    <a:pt x="729" y="898"/>
                  </a:lnTo>
                  <a:lnTo>
                    <a:pt x="728" y="898"/>
                  </a:lnTo>
                  <a:lnTo>
                    <a:pt x="728" y="899"/>
                  </a:lnTo>
                  <a:lnTo>
                    <a:pt x="727" y="899"/>
                  </a:lnTo>
                  <a:lnTo>
                    <a:pt x="728" y="900"/>
                  </a:lnTo>
                  <a:lnTo>
                    <a:pt x="728" y="901"/>
                  </a:lnTo>
                  <a:lnTo>
                    <a:pt x="727" y="902"/>
                  </a:lnTo>
                  <a:lnTo>
                    <a:pt x="728" y="904"/>
                  </a:lnTo>
                  <a:lnTo>
                    <a:pt x="729" y="904"/>
                  </a:lnTo>
                  <a:lnTo>
                    <a:pt x="729" y="905"/>
                  </a:lnTo>
                  <a:lnTo>
                    <a:pt x="729" y="906"/>
                  </a:lnTo>
                  <a:lnTo>
                    <a:pt x="729" y="908"/>
                  </a:lnTo>
                  <a:lnTo>
                    <a:pt x="728" y="910"/>
                  </a:lnTo>
                  <a:lnTo>
                    <a:pt x="726" y="909"/>
                  </a:lnTo>
                  <a:lnTo>
                    <a:pt x="726" y="908"/>
                  </a:lnTo>
                  <a:lnTo>
                    <a:pt x="726" y="908"/>
                  </a:lnTo>
                  <a:lnTo>
                    <a:pt x="726" y="910"/>
                  </a:lnTo>
                  <a:lnTo>
                    <a:pt x="725" y="911"/>
                  </a:lnTo>
                  <a:lnTo>
                    <a:pt x="725" y="912"/>
                  </a:lnTo>
                  <a:lnTo>
                    <a:pt x="726" y="912"/>
                  </a:lnTo>
                  <a:lnTo>
                    <a:pt x="726" y="914"/>
                  </a:lnTo>
                  <a:lnTo>
                    <a:pt x="726" y="915"/>
                  </a:lnTo>
                  <a:lnTo>
                    <a:pt x="728" y="916"/>
                  </a:lnTo>
                  <a:lnTo>
                    <a:pt x="728" y="918"/>
                  </a:lnTo>
                  <a:lnTo>
                    <a:pt x="728" y="919"/>
                  </a:lnTo>
                  <a:lnTo>
                    <a:pt x="726" y="919"/>
                  </a:lnTo>
                  <a:lnTo>
                    <a:pt x="725" y="919"/>
                  </a:lnTo>
                  <a:lnTo>
                    <a:pt x="725" y="920"/>
                  </a:lnTo>
                  <a:lnTo>
                    <a:pt x="725" y="921"/>
                  </a:lnTo>
                  <a:lnTo>
                    <a:pt x="725" y="922"/>
                  </a:lnTo>
                  <a:lnTo>
                    <a:pt x="723" y="922"/>
                  </a:lnTo>
                  <a:lnTo>
                    <a:pt x="721" y="921"/>
                  </a:lnTo>
                  <a:lnTo>
                    <a:pt x="720" y="921"/>
                  </a:lnTo>
                  <a:lnTo>
                    <a:pt x="719" y="920"/>
                  </a:lnTo>
                  <a:lnTo>
                    <a:pt x="719" y="917"/>
                  </a:lnTo>
                  <a:lnTo>
                    <a:pt x="718" y="915"/>
                  </a:lnTo>
                  <a:lnTo>
                    <a:pt x="717" y="915"/>
                  </a:lnTo>
                  <a:lnTo>
                    <a:pt x="716" y="914"/>
                  </a:lnTo>
                  <a:lnTo>
                    <a:pt x="716" y="913"/>
                  </a:lnTo>
                  <a:lnTo>
                    <a:pt x="715" y="913"/>
                  </a:lnTo>
                  <a:lnTo>
                    <a:pt x="713" y="912"/>
                  </a:lnTo>
                  <a:lnTo>
                    <a:pt x="712" y="911"/>
                  </a:lnTo>
                  <a:lnTo>
                    <a:pt x="710" y="912"/>
                  </a:lnTo>
                  <a:lnTo>
                    <a:pt x="709" y="914"/>
                  </a:lnTo>
                  <a:lnTo>
                    <a:pt x="709" y="915"/>
                  </a:lnTo>
                  <a:lnTo>
                    <a:pt x="709" y="916"/>
                  </a:lnTo>
                  <a:lnTo>
                    <a:pt x="708" y="915"/>
                  </a:lnTo>
                  <a:lnTo>
                    <a:pt x="708" y="915"/>
                  </a:lnTo>
                  <a:lnTo>
                    <a:pt x="708" y="913"/>
                  </a:lnTo>
                  <a:lnTo>
                    <a:pt x="706" y="911"/>
                  </a:lnTo>
                  <a:lnTo>
                    <a:pt x="707" y="910"/>
                  </a:lnTo>
                  <a:lnTo>
                    <a:pt x="709" y="910"/>
                  </a:lnTo>
                  <a:lnTo>
                    <a:pt x="711" y="908"/>
                  </a:lnTo>
                  <a:lnTo>
                    <a:pt x="712" y="907"/>
                  </a:lnTo>
                  <a:lnTo>
                    <a:pt x="711" y="906"/>
                  </a:lnTo>
                  <a:lnTo>
                    <a:pt x="710" y="907"/>
                  </a:lnTo>
                  <a:lnTo>
                    <a:pt x="710" y="908"/>
                  </a:lnTo>
                  <a:lnTo>
                    <a:pt x="709" y="908"/>
                  </a:lnTo>
                  <a:lnTo>
                    <a:pt x="709" y="907"/>
                  </a:lnTo>
                  <a:lnTo>
                    <a:pt x="708" y="908"/>
                  </a:lnTo>
                  <a:lnTo>
                    <a:pt x="709" y="909"/>
                  </a:lnTo>
                  <a:lnTo>
                    <a:pt x="708" y="910"/>
                  </a:lnTo>
                  <a:lnTo>
                    <a:pt x="706" y="908"/>
                  </a:lnTo>
                  <a:lnTo>
                    <a:pt x="706" y="908"/>
                  </a:lnTo>
                  <a:lnTo>
                    <a:pt x="705" y="907"/>
                  </a:lnTo>
                  <a:lnTo>
                    <a:pt x="706" y="904"/>
                  </a:lnTo>
                  <a:lnTo>
                    <a:pt x="704" y="903"/>
                  </a:lnTo>
                  <a:lnTo>
                    <a:pt x="703" y="904"/>
                  </a:lnTo>
                  <a:lnTo>
                    <a:pt x="702" y="904"/>
                  </a:lnTo>
                  <a:lnTo>
                    <a:pt x="702" y="904"/>
                  </a:lnTo>
                  <a:lnTo>
                    <a:pt x="702" y="903"/>
                  </a:lnTo>
                  <a:lnTo>
                    <a:pt x="701" y="902"/>
                  </a:lnTo>
                  <a:lnTo>
                    <a:pt x="699" y="902"/>
                  </a:lnTo>
                  <a:lnTo>
                    <a:pt x="698" y="899"/>
                  </a:lnTo>
                  <a:lnTo>
                    <a:pt x="699" y="899"/>
                  </a:lnTo>
                  <a:lnTo>
                    <a:pt x="697" y="898"/>
                  </a:lnTo>
                  <a:lnTo>
                    <a:pt x="696" y="897"/>
                  </a:lnTo>
                  <a:lnTo>
                    <a:pt x="696" y="898"/>
                  </a:lnTo>
                  <a:lnTo>
                    <a:pt x="696" y="899"/>
                  </a:lnTo>
                  <a:lnTo>
                    <a:pt x="696" y="900"/>
                  </a:lnTo>
                  <a:lnTo>
                    <a:pt x="695" y="902"/>
                  </a:lnTo>
                  <a:lnTo>
                    <a:pt x="693" y="902"/>
                  </a:lnTo>
                  <a:lnTo>
                    <a:pt x="691" y="899"/>
                  </a:lnTo>
                  <a:lnTo>
                    <a:pt x="690" y="900"/>
                  </a:lnTo>
                  <a:lnTo>
                    <a:pt x="689" y="902"/>
                  </a:lnTo>
                  <a:lnTo>
                    <a:pt x="690" y="902"/>
                  </a:lnTo>
                  <a:lnTo>
                    <a:pt x="690" y="904"/>
                  </a:lnTo>
                  <a:lnTo>
                    <a:pt x="691" y="905"/>
                  </a:lnTo>
                  <a:lnTo>
                    <a:pt x="691" y="906"/>
                  </a:lnTo>
                  <a:lnTo>
                    <a:pt x="690" y="907"/>
                  </a:lnTo>
                  <a:lnTo>
                    <a:pt x="692" y="907"/>
                  </a:lnTo>
                  <a:lnTo>
                    <a:pt x="694" y="909"/>
                  </a:lnTo>
                  <a:lnTo>
                    <a:pt x="694" y="911"/>
                  </a:lnTo>
                  <a:lnTo>
                    <a:pt x="693" y="912"/>
                  </a:lnTo>
                  <a:lnTo>
                    <a:pt x="692" y="913"/>
                  </a:lnTo>
                  <a:lnTo>
                    <a:pt x="691" y="912"/>
                  </a:lnTo>
                  <a:lnTo>
                    <a:pt x="690" y="912"/>
                  </a:lnTo>
                  <a:lnTo>
                    <a:pt x="689" y="913"/>
                  </a:lnTo>
                  <a:lnTo>
                    <a:pt x="688" y="913"/>
                  </a:lnTo>
                  <a:lnTo>
                    <a:pt x="687" y="911"/>
                  </a:lnTo>
                  <a:lnTo>
                    <a:pt x="687" y="911"/>
                  </a:lnTo>
                  <a:lnTo>
                    <a:pt x="684" y="908"/>
                  </a:lnTo>
                  <a:lnTo>
                    <a:pt x="683" y="905"/>
                  </a:lnTo>
                  <a:lnTo>
                    <a:pt x="682" y="906"/>
                  </a:lnTo>
                  <a:lnTo>
                    <a:pt x="682" y="906"/>
                  </a:lnTo>
                  <a:lnTo>
                    <a:pt x="681" y="907"/>
                  </a:lnTo>
                  <a:lnTo>
                    <a:pt x="682" y="908"/>
                  </a:lnTo>
                  <a:lnTo>
                    <a:pt x="682" y="912"/>
                  </a:lnTo>
                  <a:lnTo>
                    <a:pt x="681" y="913"/>
                  </a:lnTo>
                  <a:lnTo>
                    <a:pt x="681" y="914"/>
                  </a:lnTo>
                  <a:lnTo>
                    <a:pt x="680" y="915"/>
                  </a:lnTo>
                  <a:lnTo>
                    <a:pt x="680" y="916"/>
                  </a:lnTo>
                  <a:lnTo>
                    <a:pt x="679" y="917"/>
                  </a:lnTo>
                  <a:lnTo>
                    <a:pt x="676" y="918"/>
                  </a:lnTo>
                  <a:lnTo>
                    <a:pt x="675" y="918"/>
                  </a:lnTo>
                  <a:lnTo>
                    <a:pt x="671" y="918"/>
                  </a:lnTo>
                  <a:lnTo>
                    <a:pt x="668" y="920"/>
                  </a:lnTo>
                  <a:lnTo>
                    <a:pt x="668" y="920"/>
                  </a:lnTo>
                  <a:lnTo>
                    <a:pt x="665" y="922"/>
                  </a:lnTo>
                  <a:lnTo>
                    <a:pt x="664" y="921"/>
                  </a:lnTo>
                  <a:lnTo>
                    <a:pt x="664" y="920"/>
                  </a:lnTo>
                  <a:lnTo>
                    <a:pt x="663" y="919"/>
                  </a:lnTo>
                  <a:lnTo>
                    <a:pt x="661" y="916"/>
                  </a:lnTo>
                  <a:lnTo>
                    <a:pt x="662" y="915"/>
                  </a:lnTo>
                  <a:lnTo>
                    <a:pt x="662" y="915"/>
                  </a:lnTo>
                  <a:lnTo>
                    <a:pt x="665" y="912"/>
                  </a:lnTo>
                  <a:lnTo>
                    <a:pt x="664" y="912"/>
                  </a:lnTo>
                  <a:lnTo>
                    <a:pt x="663" y="911"/>
                  </a:lnTo>
                  <a:lnTo>
                    <a:pt x="663" y="912"/>
                  </a:lnTo>
                  <a:lnTo>
                    <a:pt x="662" y="911"/>
                  </a:lnTo>
                  <a:lnTo>
                    <a:pt x="661" y="911"/>
                  </a:lnTo>
                  <a:lnTo>
                    <a:pt x="659" y="910"/>
                  </a:lnTo>
                  <a:lnTo>
                    <a:pt x="657" y="909"/>
                  </a:lnTo>
                  <a:lnTo>
                    <a:pt x="656" y="908"/>
                  </a:lnTo>
                  <a:lnTo>
                    <a:pt x="653" y="908"/>
                  </a:lnTo>
                  <a:lnTo>
                    <a:pt x="652" y="908"/>
                  </a:lnTo>
                  <a:lnTo>
                    <a:pt x="652" y="906"/>
                  </a:lnTo>
                  <a:lnTo>
                    <a:pt x="653" y="905"/>
                  </a:lnTo>
                  <a:lnTo>
                    <a:pt x="653" y="903"/>
                  </a:lnTo>
                  <a:lnTo>
                    <a:pt x="653" y="902"/>
                  </a:lnTo>
                  <a:lnTo>
                    <a:pt x="651" y="900"/>
                  </a:lnTo>
                  <a:lnTo>
                    <a:pt x="651" y="898"/>
                  </a:lnTo>
                  <a:lnTo>
                    <a:pt x="652" y="898"/>
                  </a:lnTo>
                  <a:lnTo>
                    <a:pt x="652" y="897"/>
                  </a:lnTo>
                  <a:lnTo>
                    <a:pt x="651" y="898"/>
                  </a:lnTo>
                  <a:lnTo>
                    <a:pt x="651" y="900"/>
                  </a:lnTo>
                  <a:lnTo>
                    <a:pt x="652" y="902"/>
                  </a:lnTo>
                  <a:lnTo>
                    <a:pt x="652" y="905"/>
                  </a:lnTo>
                  <a:lnTo>
                    <a:pt x="652" y="905"/>
                  </a:lnTo>
                  <a:lnTo>
                    <a:pt x="652" y="907"/>
                  </a:lnTo>
                  <a:lnTo>
                    <a:pt x="651" y="907"/>
                  </a:lnTo>
                  <a:lnTo>
                    <a:pt x="649" y="909"/>
                  </a:lnTo>
                  <a:lnTo>
                    <a:pt x="649" y="912"/>
                  </a:lnTo>
                  <a:lnTo>
                    <a:pt x="646" y="912"/>
                  </a:lnTo>
                  <a:lnTo>
                    <a:pt x="645" y="911"/>
                  </a:lnTo>
                  <a:lnTo>
                    <a:pt x="644" y="911"/>
                  </a:lnTo>
                  <a:lnTo>
                    <a:pt x="643" y="909"/>
                  </a:lnTo>
                  <a:lnTo>
                    <a:pt x="643" y="908"/>
                  </a:lnTo>
                  <a:lnTo>
                    <a:pt x="640" y="906"/>
                  </a:lnTo>
                  <a:lnTo>
                    <a:pt x="640" y="904"/>
                  </a:lnTo>
                  <a:lnTo>
                    <a:pt x="641" y="903"/>
                  </a:lnTo>
                  <a:lnTo>
                    <a:pt x="640" y="903"/>
                  </a:lnTo>
                  <a:lnTo>
                    <a:pt x="639" y="901"/>
                  </a:lnTo>
                  <a:lnTo>
                    <a:pt x="638" y="900"/>
                  </a:lnTo>
                  <a:lnTo>
                    <a:pt x="635" y="901"/>
                  </a:lnTo>
                  <a:lnTo>
                    <a:pt x="633" y="900"/>
                  </a:lnTo>
                  <a:lnTo>
                    <a:pt x="627" y="900"/>
                  </a:lnTo>
                  <a:lnTo>
                    <a:pt x="627" y="898"/>
                  </a:lnTo>
                  <a:lnTo>
                    <a:pt x="626" y="898"/>
                  </a:lnTo>
                  <a:lnTo>
                    <a:pt x="625" y="899"/>
                  </a:lnTo>
                  <a:lnTo>
                    <a:pt x="624" y="899"/>
                  </a:lnTo>
                  <a:lnTo>
                    <a:pt x="624" y="899"/>
                  </a:lnTo>
                  <a:lnTo>
                    <a:pt x="623" y="899"/>
                  </a:lnTo>
                  <a:lnTo>
                    <a:pt x="624" y="900"/>
                  </a:lnTo>
                  <a:lnTo>
                    <a:pt x="624" y="901"/>
                  </a:lnTo>
                  <a:lnTo>
                    <a:pt x="623" y="903"/>
                  </a:lnTo>
                  <a:lnTo>
                    <a:pt x="622" y="903"/>
                  </a:lnTo>
                  <a:lnTo>
                    <a:pt x="620" y="902"/>
                  </a:lnTo>
                  <a:lnTo>
                    <a:pt x="619" y="902"/>
                  </a:lnTo>
                  <a:lnTo>
                    <a:pt x="617" y="902"/>
                  </a:lnTo>
                  <a:lnTo>
                    <a:pt x="616" y="903"/>
                  </a:lnTo>
                  <a:lnTo>
                    <a:pt x="615" y="902"/>
                  </a:lnTo>
                  <a:lnTo>
                    <a:pt x="614" y="903"/>
                  </a:lnTo>
                  <a:lnTo>
                    <a:pt x="614" y="902"/>
                  </a:lnTo>
                  <a:lnTo>
                    <a:pt x="613" y="901"/>
                  </a:lnTo>
                  <a:lnTo>
                    <a:pt x="613" y="900"/>
                  </a:lnTo>
                  <a:lnTo>
                    <a:pt x="614" y="898"/>
                  </a:lnTo>
                  <a:lnTo>
                    <a:pt x="615" y="897"/>
                  </a:lnTo>
                  <a:lnTo>
                    <a:pt x="614" y="895"/>
                  </a:lnTo>
                  <a:lnTo>
                    <a:pt x="614" y="897"/>
                  </a:lnTo>
                  <a:lnTo>
                    <a:pt x="613" y="897"/>
                  </a:lnTo>
                  <a:lnTo>
                    <a:pt x="612" y="898"/>
                  </a:lnTo>
                  <a:lnTo>
                    <a:pt x="611" y="898"/>
                  </a:lnTo>
                  <a:lnTo>
                    <a:pt x="611" y="898"/>
                  </a:lnTo>
                  <a:lnTo>
                    <a:pt x="610" y="898"/>
                  </a:lnTo>
                  <a:lnTo>
                    <a:pt x="609" y="897"/>
                  </a:lnTo>
                  <a:lnTo>
                    <a:pt x="609" y="896"/>
                  </a:lnTo>
                  <a:lnTo>
                    <a:pt x="608" y="894"/>
                  </a:lnTo>
                  <a:lnTo>
                    <a:pt x="605" y="893"/>
                  </a:lnTo>
                  <a:lnTo>
                    <a:pt x="605" y="891"/>
                  </a:lnTo>
                  <a:lnTo>
                    <a:pt x="604" y="890"/>
                  </a:lnTo>
                  <a:lnTo>
                    <a:pt x="603" y="891"/>
                  </a:lnTo>
                  <a:lnTo>
                    <a:pt x="602" y="890"/>
                  </a:lnTo>
                  <a:lnTo>
                    <a:pt x="602" y="889"/>
                  </a:lnTo>
                  <a:lnTo>
                    <a:pt x="603" y="888"/>
                  </a:lnTo>
                  <a:lnTo>
                    <a:pt x="603" y="888"/>
                  </a:lnTo>
                  <a:lnTo>
                    <a:pt x="600" y="889"/>
                  </a:lnTo>
                  <a:lnTo>
                    <a:pt x="597" y="889"/>
                  </a:lnTo>
                  <a:lnTo>
                    <a:pt x="596" y="890"/>
                  </a:lnTo>
                  <a:lnTo>
                    <a:pt x="595" y="890"/>
                  </a:lnTo>
                  <a:lnTo>
                    <a:pt x="595" y="890"/>
                  </a:lnTo>
                  <a:lnTo>
                    <a:pt x="592" y="890"/>
                  </a:lnTo>
                  <a:lnTo>
                    <a:pt x="591" y="891"/>
                  </a:lnTo>
                  <a:lnTo>
                    <a:pt x="590" y="893"/>
                  </a:lnTo>
                  <a:lnTo>
                    <a:pt x="589" y="892"/>
                  </a:lnTo>
                  <a:lnTo>
                    <a:pt x="588" y="891"/>
                  </a:lnTo>
                  <a:lnTo>
                    <a:pt x="587" y="891"/>
                  </a:lnTo>
                  <a:lnTo>
                    <a:pt x="585" y="891"/>
                  </a:lnTo>
                  <a:lnTo>
                    <a:pt x="583" y="892"/>
                  </a:lnTo>
                  <a:lnTo>
                    <a:pt x="583" y="893"/>
                  </a:lnTo>
                  <a:lnTo>
                    <a:pt x="583" y="895"/>
                  </a:lnTo>
                  <a:lnTo>
                    <a:pt x="582" y="896"/>
                  </a:lnTo>
                  <a:lnTo>
                    <a:pt x="580" y="898"/>
                  </a:lnTo>
                  <a:lnTo>
                    <a:pt x="580" y="901"/>
                  </a:lnTo>
                  <a:lnTo>
                    <a:pt x="578" y="902"/>
                  </a:lnTo>
                  <a:lnTo>
                    <a:pt x="578" y="902"/>
                  </a:lnTo>
                  <a:lnTo>
                    <a:pt x="576" y="902"/>
                  </a:lnTo>
                  <a:lnTo>
                    <a:pt x="575" y="901"/>
                  </a:lnTo>
                  <a:lnTo>
                    <a:pt x="575" y="901"/>
                  </a:lnTo>
                  <a:lnTo>
                    <a:pt x="574" y="900"/>
                  </a:lnTo>
                  <a:lnTo>
                    <a:pt x="574" y="900"/>
                  </a:lnTo>
                  <a:lnTo>
                    <a:pt x="573" y="901"/>
                  </a:lnTo>
                  <a:lnTo>
                    <a:pt x="573" y="905"/>
                  </a:lnTo>
                  <a:lnTo>
                    <a:pt x="572" y="905"/>
                  </a:lnTo>
                  <a:lnTo>
                    <a:pt x="573" y="908"/>
                  </a:lnTo>
                  <a:lnTo>
                    <a:pt x="572" y="910"/>
                  </a:lnTo>
                  <a:lnTo>
                    <a:pt x="572" y="916"/>
                  </a:lnTo>
                  <a:lnTo>
                    <a:pt x="571" y="916"/>
                  </a:lnTo>
                  <a:lnTo>
                    <a:pt x="570" y="917"/>
                  </a:lnTo>
                  <a:lnTo>
                    <a:pt x="567" y="920"/>
                  </a:lnTo>
                  <a:lnTo>
                    <a:pt x="566" y="920"/>
                  </a:lnTo>
                  <a:lnTo>
                    <a:pt x="563" y="918"/>
                  </a:lnTo>
                  <a:lnTo>
                    <a:pt x="560" y="917"/>
                  </a:lnTo>
                  <a:lnTo>
                    <a:pt x="560" y="917"/>
                  </a:lnTo>
                  <a:lnTo>
                    <a:pt x="558" y="917"/>
                  </a:lnTo>
                  <a:lnTo>
                    <a:pt x="557" y="916"/>
                  </a:lnTo>
                  <a:lnTo>
                    <a:pt x="557" y="916"/>
                  </a:lnTo>
                  <a:lnTo>
                    <a:pt x="555" y="914"/>
                  </a:lnTo>
                  <a:lnTo>
                    <a:pt x="552" y="914"/>
                  </a:lnTo>
                  <a:lnTo>
                    <a:pt x="551" y="912"/>
                  </a:lnTo>
                  <a:lnTo>
                    <a:pt x="551" y="910"/>
                  </a:lnTo>
                  <a:lnTo>
                    <a:pt x="550" y="908"/>
                  </a:lnTo>
                  <a:lnTo>
                    <a:pt x="550" y="907"/>
                  </a:lnTo>
                  <a:lnTo>
                    <a:pt x="552" y="907"/>
                  </a:lnTo>
                  <a:lnTo>
                    <a:pt x="553" y="908"/>
                  </a:lnTo>
                  <a:lnTo>
                    <a:pt x="553" y="907"/>
                  </a:lnTo>
                  <a:lnTo>
                    <a:pt x="553" y="906"/>
                  </a:lnTo>
                  <a:lnTo>
                    <a:pt x="552" y="905"/>
                  </a:lnTo>
                  <a:lnTo>
                    <a:pt x="551" y="903"/>
                  </a:lnTo>
                  <a:lnTo>
                    <a:pt x="550" y="903"/>
                  </a:lnTo>
                  <a:lnTo>
                    <a:pt x="549" y="902"/>
                  </a:lnTo>
                  <a:lnTo>
                    <a:pt x="549" y="902"/>
                  </a:lnTo>
                  <a:lnTo>
                    <a:pt x="551" y="902"/>
                  </a:lnTo>
                  <a:lnTo>
                    <a:pt x="552" y="902"/>
                  </a:lnTo>
                  <a:lnTo>
                    <a:pt x="553" y="902"/>
                  </a:lnTo>
                  <a:lnTo>
                    <a:pt x="553" y="901"/>
                  </a:lnTo>
                  <a:lnTo>
                    <a:pt x="551" y="899"/>
                  </a:lnTo>
                  <a:lnTo>
                    <a:pt x="549" y="899"/>
                  </a:lnTo>
                  <a:lnTo>
                    <a:pt x="549" y="898"/>
                  </a:lnTo>
                  <a:lnTo>
                    <a:pt x="547" y="898"/>
                  </a:lnTo>
                  <a:lnTo>
                    <a:pt x="548" y="897"/>
                  </a:lnTo>
                  <a:lnTo>
                    <a:pt x="551" y="897"/>
                  </a:lnTo>
                  <a:lnTo>
                    <a:pt x="551" y="896"/>
                  </a:lnTo>
                  <a:lnTo>
                    <a:pt x="550" y="895"/>
                  </a:lnTo>
                  <a:lnTo>
                    <a:pt x="550" y="894"/>
                  </a:lnTo>
                  <a:lnTo>
                    <a:pt x="548" y="892"/>
                  </a:lnTo>
                  <a:lnTo>
                    <a:pt x="548" y="890"/>
                  </a:lnTo>
                  <a:lnTo>
                    <a:pt x="549" y="889"/>
                  </a:lnTo>
                  <a:lnTo>
                    <a:pt x="549" y="887"/>
                  </a:lnTo>
                  <a:lnTo>
                    <a:pt x="547" y="885"/>
                  </a:lnTo>
                  <a:lnTo>
                    <a:pt x="547" y="882"/>
                  </a:lnTo>
                  <a:lnTo>
                    <a:pt x="545" y="879"/>
                  </a:lnTo>
                  <a:lnTo>
                    <a:pt x="545" y="878"/>
                  </a:lnTo>
                  <a:lnTo>
                    <a:pt x="543" y="876"/>
                  </a:lnTo>
                  <a:lnTo>
                    <a:pt x="543" y="874"/>
                  </a:lnTo>
                  <a:lnTo>
                    <a:pt x="543" y="873"/>
                  </a:lnTo>
                  <a:lnTo>
                    <a:pt x="543" y="870"/>
                  </a:lnTo>
                  <a:lnTo>
                    <a:pt x="543" y="869"/>
                  </a:lnTo>
                  <a:lnTo>
                    <a:pt x="543" y="865"/>
                  </a:lnTo>
                  <a:lnTo>
                    <a:pt x="541" y="861"/>
                  </a:lnTo>
                  <a:lnTo>
                    <a:pt x="539" y="859"/>
                  </a:lnTo>
                  <a:lnTo>
                    <a:pt x="537" y="858"/>
                  </a:lnTo>
                  <a:lnTo>
                    <a:pt x="536" y="858"/>
                  </a:lnTo>
                  <a:lnTo>
                    <a:pt x="536" y="857"/>
                  </a:lnTo>
                  <a:lnTo>
                    <a:pt x="534" y="856"/>
                  </a:lnTo>
                  <a:lnTo>
                    <a:pt x="535" y="855"/>
                  </a:lnTo>
                  <a:lnTo>
                    <a:pt x="535" y="852"/>
                  </a:lnTo>
                  <a:lnTo>
                    <a:pt x="537" y="850"/>
                  </a:lnTo>
                  <a:lnTo>
                    <a:pt x="536" y="850"/>
                  </a:lnTo>
                  <a:lnTo>
                    <a:pt x="536" y="849"/>
                  </a:lnTo>
                  <a:lnTo>
                    <a:pt x="537" y="848"/>
                  </a:lnTo>
                  <a:lnTo>
                    <a:pt x="537" y="847"/>
                  </a:lnTo>
                  <a:lnTo>
                    <a:pt x="536" y="846"/>
                  </a:lnTo>
                  <a:lnTo>
                    <a:pt x="535" y="846"/>
                  </a:lnTo>
                  <a:lnTo>
                    <a:pt x="533" y="846"/>
                  </a:lnTo>
                  <a:lnTo>
                    <a:pt x="532" y="845"/>
                  </a:lnTo>
                  <a:lnTo>
                    <a:pt x="532" y="844"/>
                  </a:lnTo>
                  <a:lnTo>
                    <a:pt x="532" y="843"/>
                  </a:lnTo>
                  <a:lnTo>
                    <a:pt x="532" y="843"/>
                  </a:lnTo>
                  <a:lnTo>
                    <a:pt x="534" y="841"/>
                  </a:lnTo>
                  <a:lnTo>
                    <a:pt x="534" y="840"/>
                  </a:lnTo>
                  <a:lnTo>
                    <a:pt x="533" y="840"/>
                  </a:lnTo>
                  <a:lnTo>
                    <a:pt x="533" y="840"/>
                  </a:lnTo>
                  <a:lnTo>
                    <a:pt x="532" y="839"/>
                  </a:lnTo>
                  <a:lnTo>
                    <a:pt x="533" y="838"/>
                  </a:lnTo>
                  <a:lnTo>
                    <a:pt x="534" y="835"/>
                  </a:lnTo>
                  <a:lnTo>
                    <a:pt x="534" y="835"/>
                  </a:lnTo>
                  <a:lnTo>
                    <a:pt x="533" y="836"/>
                  </a:lnTo>
                  <a:lnTo>
                    <a:pt x="532" y="836"/>
                  </a:lnTo>
                  <a:lnTo>
                    <a:pt x="532" y="833"/>
                  </a:lnTo>
                  <a:lnTo>
                    <a:pt x="531" y="832"/>
                  </a:lnTo>
                  <a:lnTo>
                    <a:pt x="531" y="831"/>
                  </a:lnTo>
                  <a:lnTo>
                    <a:pt x="531" y="831"/>
                  </a:lnTo>
                  <a:lnTo>
                    <a:pt x="530" y="829"/>
                  </a:lnTo>
                  <a:lnTo>
                    <a:pt x="528" y="827"/>
                  </a:lnTo>
                  <a:lnTo>
                    <a:pt x="528" y="825"/>
                  </a:lnTo>
                  <a:lnTo>
                    <a:pt x="529" y="825"/>
                  </a:lnTo>
                  <a:lnTo>
                    <a:pt x="528" y="824"/>
                  </a:lnTo>
                  <a:lnTo>
                    <a:pt x="528" y="822"/>
                  </a:lnTo>
                  <a:lnTo>
                    <a:pt x="525" y="821"/>
                  </a:lnTo>
                  <a:lnTo>
                    <a:pt x="523" y="820"/>
                  </a:lnTo>
                  <a:lnTo>
                    <a:pt x="523" y="820"/>
                  </a:lnTo>
                  <a:lnTo>
                    <a:pt x="520" y="816"/>
                  </a:lnTo>
                  <a:lnTo>
                    <a:pt x="519" y="813"/>
                  </a:lnTo>
                  <a:lnTo>
                    <a:pt x="518" y="812"/>
                  </a:lnTo>
                  <a:lnTo>
                    <a:pt x="516" y="811"/>
                  </a:lnTo>
                  <a:lnTo>
                    <a:pt x="514" y="809"/>
                  </a:lnTo>
                  <a:lnTo>
                    <a:pt x="512" y="809"/>
                  </a:lnTo>
                  <a:lnTo>
                    <a:pt x="511" y="808"/>
                  </a:lnTo>
                  <a:lnTo>
                    <a:pt x="510" y="808"/>
                  </a:lnTo>
                  <a:lnTo>
                    <a:pt x="507" y="808"/>
                  </a:lnTo>
                  <a:lnTo>
                    <a:pt x="507" y="807"/>
                  </a:lnTo>
                  <a:lnTo>
                    <a:pt x="500" y="807"/>
                  </a:lnTo>
                  <a:lnTo>
                    <a:pt x="499" y="808"/>
                  </a:lnTo>
                  <a:lnTo>
                    <a:pt x="498" y="809"/>
                  </a:lnTo>
                  <a:lnTo>
                    <a:pt x="496" y="809"/>
                  </a:lnTo>
                  <a:lnTo>
                    <a:pt x="494" y="810"/>
                  </a:lnTo>
                  <a:lnTo>
                    <a:pt x="490" y="810"/>
                  </a:lnTo>
                  <a:lnTo>
                    <a:pt x="490" y="809"/>
                  </a:lnTo>
                  <a:lnTo>
                    <a:pt x="490" y="807"/>
                  </a:lnTo>
                  <a:lnTo>
                    <a:pt x="493" y="804"/>
                  </a:lnTo>
                  <a:lnTo>
                    <a:pt x="496" y="802"/>
                  </a:lnTo>
                  <a:lnTo>
                    <a:pt x="497" y="802"/>
                  </a:lnTo>
                  <a:lnTo>
                    <a:pt x="497" y="802"/>
                  </a:lnTo>
                  <a:lnTo>
                    <a:pt x="500" y="801"/>
                  </a:lnTo>
                  <a:lnTo>
                    <a:pt x="504" y="803"/>
                  </a:lnTo>
                  <a:lnTo>
                    <a:pt x="505" y="803"/>
                  </a:lnTo>
                  <a:lnTo>
                    <a:pt x="507" y="801"/>
                  </a:lnTo>
                  <a:lnTo>
                    <a:pt x="507" y="800"/>
                  </a:lnTo>
                  <a:lnTo>
                    <a:pt x="504" y="802"/>
                  </a:lnTo>
                  <a:lnTo>
                    <a:pt x="503" y="802"/>
                  </a:lnTo>
                  <a:lnTo>
                    <a:pt x="501" y="801"/>
                  </a:lnTo>
                  <a:lnTo>
                    <a:pt x="494" y="800"/>
                  </a:lnTo>
                  <a:lnTo>
                    <a:pt x="492" y="803"/>
                  </a:lnTo>
                  <a:lnTo>
                    <a:pt x="491" y="804"/>
                  </a:lnTo>
                  <a:lnTo>
                    <a:pt x="490" y="805"/>
                  </a:lnTo>
                  <a:lnTo>
                    <a:pt x="489" y="807"/>
                  </a:lnTo>
                  <a:lnTo>
                    <a:pt x="489" y="809"/>
                  </a:lnTo>
                  <a:lnTo>
                    <a:pt x="489" y="809"/>
                  </a:lnTo>
                  <a:lnTo>
                    <a:pt x="489" y="810"/>
                  </a:lnTo>
                  <a:lnTo>
                    <a:pt x="486" y="809"/>
                  </a:lnTo>
                  <a:lnTo>
                    <a:pt x="486" y="810"/>
                  </a:lnTo>
                  <a:lnTo>
                    <a:pt x="482" y="810"/>
                  </a:lnTo>
                  <a:lnTo>
                    <a:pt x="482" y="809"/>
                  </a:lnTo>
                  <a:lnTo>
                    <a:pt x="480" y="809"/>
                  </a:lnTo>
                  <a:lnTo>
                    <a:pt x="475" y="807"/>
                  </a:lnTo>
                  <a:lnTo>
                    <a:pt x="474" y="806"/>
                  </a:lnTo>
                  <a:lnTo>
                    <a:pt x="474" y="805"/>
                  </a:lnTo>
                  <a:lnTo>
                    <a:pt x="473" y="806"/>
                  </a:lnTo>
                  <a:lnTo>
                    <a:pt x="474" y="807"/>
                  </a:lnTo>
                  <a:lnTo>
                    <a:pt x="473" y="809"/>
                  </a:lnTo>
                  <a:lnTo>
                    <a:pt x="472" y="809"/>
                  </a:lnTo>
                  <a:lnTo>
                    <a:pt x="470" y="811"/>
                  </a:lnTo>
                  <a:lnTo>
                    <a:pt x="469" y="811"/>
                  </a:lnTo>
                  <a:lnTo>
                    <a:pt x="469" y="810"/>
                  </a:lnTo>
                  <a:lnTo>
                    <a:pt x="464" y="810"/>
                  </a:lnTo>
                  <a:lnTo>
                    <a:pt x="461" y="808"/>
                  </a:lnTo>
                  <a:lnTo>
                    <a:pt x="458" y="808"/>
                  </a:lnTo>
                  <a:lnTo>
                    <a:pt x="458" y="809"/>
                  </a:lnTo>
                  <a:lnTo>
                    <a:pt x="456" y="809"/>
                  </a:lnTo>
                  <a:lnTo>
                    <a:pt x="453" y="810"/>
                  </a:lnTo>
                  <a:lnTo>
                    <a:pt x="452" y="810"/>
                  </a:lnTo>
                  <a:lnTo>
                    <a:pt x="451" y="811"/>
                  </a:lnTo>
                  <a:lnTo>
                    <a:pt x="451" y="812"/>
                  </a:lnTo>
                  <a:lnTo>
                    <a:pt x="450" y="813"/>
                  </a:lnTo>
                  <a:lnTo>
                    <a:pt x="448" y="813"/>
                  </a:lnTo>
                  <a:lnTo>
                    <a:pt x="446" y="812"/>
                  </a:lnTo>
                  <a:lnTo>
                    <a:pt x="443" y="811"/>
                  </a:lnTo>
                  <a:lnTo>
                    <a:pt x="443" y="811"/>
                  </a:lnTo>
                  <a:lnTo>
                    <a:pt x="441" y="811"/>
                  </a:lnTo>
                  <a:lnTo>
                    <a:pt x="439" y="812"/>
                  </a:lnTo>
                  <a:lnTo>
                    <a:pt x="437" y="813"/>
                  </a:lnTo>
                  <a:lnTo>
                    <a:pt x="437" y="814"/>
                  </a:lnTo>
                  <a:lnTo>
                    <a:pt x="437" y="815"/>
                  </a:lnTo>
                  <a:lnTo>
                    <a:pt x="437" y="816"/>
                  </a:lnTo>
                  <a:lnTo>
                    <a:pt x="437" y="816"/>
                  </a:lnTo>
                  <a:lnTo>
                    <a:pt x="435" y="817"/>
                  </a:lnTo>
                  <a:lnTo>
                    <a:pt x="433" y="816"/>
                  </a:lnTo>
                  <a:lnTo>
                    <a:pt x="433" y="816"/>
                  </a:lnTo>
                  <a:lnTo>
                    <a:pt x="433" y="815"/>
                  </a:lnTo>
                  <a:lnTo>
                    <a:pt x="432" y="814"/>
                  </a:lnTo>
                  <a:lnTo>
                    <a:pt x="432" y="813"/>
                  </a:lnTo>
                  <a:lnTo>
                    <a:pt x="431" y="813"/>
                  </a:lnTo>
                  <a:lnTo>
                    <a:pt x="431" y="811"/>
                  </a:lnTo>
                  <a:lnTo>
                    <a:pt x="427" y="807"/>
                  </a:lnTo>
                  <a:lnTo>
                    <a:pt x="425" y="807"/>
                  </a:lnTo>
                  <a:lnTo>
                    <a:pt x="425" y="807"/>
                  </a:lnTo>
                  <a:lnTo>
                    <a:pt x="422" y="807"/>
                  </a:lnTo>
                  <a:lnTo>
                    <a:pt x="421" y="808"/>
                  </a:lnTo>
                  <a:lnTo>
                    <a:pt x="420" y="807"/>
                  </a:lnTo>
                  <a:lnTo>
                    <a:pt x="419" y="805"/>
                  </a:lnTo>
                  <a:lnTo>
                    <a:pt x="419" y="804"/>
                  </a:lnTo>
                  <a:lnTo>
                    <a:pt x="419" y="804"/>
                  </a:lnTo>
                  <a:lnTo>
                    <a:pt x="419" y="802"/>
                  </a:lnTo>
                  <a:lnTo>
                    <a:pt x="420" y="801"/>
                  </a:lnTo>
                  <a:lnTo>
                    <a:pt x="420" y="798"/>
                  </a:lnTo>
                  <a:lnTo>
                    <a:pt x="419" y="798"/>
                  </a:lnTo>
                  <a:lnTo>
                    <a:pt x="419" y="797"/>
                  </a:lnTo>
                  <a:lnTo>
                    <a:pt x="419" y="796"/>
                  </a:lnTo>
                  <a:lnTo>
                    <a:pt x="419" y="795"/>
                  </a:lnTo>
                  <a:lnTo>
                    <a:pt x="418" y="793"/>
                  </a:lnTo>
                  <a:lnTo>
                    <a:pt x="417" y="792"/>
                  </a:lnTo>
                  <a:lnTo>
                    <a:pt x="417" y="789"/>
                  </a:lnTo>
                  <a:lnTo>
                    <a:pt x="418" y="788"/>
                  </a:lnTo>
                  <a:lnTo>
                    <a:pt x="418" y="786"/>
                  </a:lnTo>
                  <a:lnTo>
                    <a:pt x="417" y="786"/>
                  </a:lnTo>
                  <a:lnTo>
                    <a:pt x="417" y="784"/>
                  </a:lnTo>
                  <a:lnTo>
                    <a:pt x="418" y="783"/>
                  </a:lnTo>
                  <a:lnTo>
                    <a:pt x="418" y="783"/>
                  </a:lnTo>
                  <a:lnTo>
                    <a:pt x="419" y="782"/>
                  </a:lnTo>
                  <a:lnTo>
                    <a:pt x="420" y="781"/>
                  </a:lnTo>
                  <a:lnTo>
                    <a:pt x="422" y="780"/>
                  </a:lnTo>
                  <a:lnTo>
                    <a:pt x="422" y="779"/>
                  </a:lnTo>
                  <a:lnTo>
                    <a:pt x="423" y="778"/>
                  </a:lnTo>
                  <a:lnTo>
                    <a:pt x="424" y="774"/>
                  </a:lnTo>
                  <a:lnTo>
                    <a:pt x="426" y="772"/>
                  </a:lnTo>
                  <a:lnTo>
                    <a:pt x="426" y="770"/>
                  </a:lnTo>
                  <a:lnTo>
                    <a:pt x="428" y="769"/>
                  </a:lnTo>
                  <a:lnTo>
                    <a:pt x="430" y="768"/>
                  </a:lnTo>
                  <a:lnTo>
                    <a:pt x="428" y="766"/>
                  </a:lnTo>
                  <a:lnTo>
                    <a:pt x="428" y="764"/>
                  </a:lnTo>
                  <a:lnTo>
                    <a:pt x="429" y="764"/>
                  </a:lnTo>
                  <a:lnTo>
                    <a:pt x="429" y="763"/>
                  </a:lnTo>
                  <a:lnTo>
                    <a:pt x="428" y="762"/>
                  </a:lnTo>
                  <a:lnTo>
                    <a:pt x="428" y="761"/>
                  </a:lnTo>
                  <a:lnTo>
                    <a:pt x="428" y="759"/>
                  </a:lnTo>
                  <a:lnTo>
                    <a:pt x="429" y="758"/>
                  </a:lnTo>
                  <a:lnTo>
                    <a:pt x="428" y="758"/>
                  </a:lnTo>
                  <a:lnTo>
                    <a:pt x="427" y="756"/>
                  </a:lnTo>
                  <a:lnTo>
                    <a:pt x="425" y="755"/>
                  </a:lnTo>
                  <a:lnTo>
                    <a:pt x="426" y="755"/>
                  </a:lnTo>
                  <a:lnTo>
                    <a:pt x="425" y="754"/>
                  </a:lnTo>
                  <a:lnTo>
                    <a:pt x="425" y="752"/>
                  </a:lnTo>
                  <a:lnTo>
                    <a:pt x="424" y="751"/>
                  </a:lnTo>
                  <a:lnTo>
                    <a:pt x="425" y="751"/>
                  </a:lnTo>
                  <a:lnTo>
                    <a:pt x="425" y="750"/>
                  </a:lnTo>
                  <a:lnTo>
                    <a:pt x="426" y="749"/>
                  </a:lnTo>
                  <a:lnTo>
                    <a:pt x="426" y="749"/>
                  </a:lnTo>
                  <a:lnTo>
                    <a:pt x="426" y="748"/>
                  </a:lnTo>
                  <a:lnTo>
                    <a:pt x="424" y="746"/>
                  </a:lnTo>
                  <a:lnTo>
                    <a:pt x="424" y="744"/>
                  </a:lnTo>
                  <a:lnTo>
                    <a:pt x="425" y="744"/>
                  </a:lnTo>
                  <a:lnTo>
                    <a:pt x="425" y="733"/>
                  </a:lnTo>
                  <a:lnTo>
                    <a:pt x="426" y="732"/>
                  </a:lnTo>
                  <a:lnTo>
                    <a:pt x="424" y="731"/>
                  </a:lnTo>
                  <a:lnTo>
                    <a:pt x="423" y="730"/>
                  </a:lnTo>
                  <a:lnTo>
                    <a:pt x="423" y="728"/>
                  </a:lnTo>
                  <a:lnTo>
                    <a:pt x="423" y="728"/>
                  </a:lnTo>
                  <a:lnTo>
                    <a:pt x="425" y="728"/>
                  </a:lnTo>
                  <a:lnTo>
                    <a:pt x="428" y="727"/>
                  </a:lnTo>
                  <a:lnTo>
                    <a:pt x="430" y="727"/>
                  </a:lnTo>
                  <a:lnTo>
                    <a:pt x="431" y="725"/>
                  </a:lnTo>
                  <a:lnTo>
                    <a:pt x="431" y="725"/>
                  </a:lnTo>
                  <a:lnTo>
                    <a:pt x="430" y="724"/>
                  </a:lnTo>
                  <a:lnTo>
                    <a:pt x="431" y="722"/>
                  </a:lnTo>
                  <a:lnTo>
                    <a:pt x="430" y="722"/>
                  </a:lnTo>
                  <a:lnTo>
                    <a:pt x="429" y="723"/>
                  </a:lnTo>
                  <a:lnTo>
                    <a:pt x="430" y="724"/>
                  </a:lnTo>
                  <a:lnTo>
                    <a:pt x="430" y="725"/>
                  </a:lnTo>
                  <a:lnTo>
                    <a:pt x="429" y="726"/>
                  </a:lnTo>
                  <a:lnTo>
                    <a:pt x="426" y="726"/>
                  </a:lnTo>
                  <a:lnTo>
                    <a:pt x="426" y="727"/>
                  </a:lnTo>
                  <a:lnTo>
                    <a:pt x="423" y="727"/>
                  </a:lnTo>
                  <a:lnTo>
                    <a:pt x="422" y="727"/>
                  </a:lnTo>
                  <a:lnTo>
                    <a:pt x="420" y="724"/>
                  </a:lnTo>
                  <a:lnTo>
                    <a:pt x="420" y="723"/>
                  </a:lnTo>
                  <a:lnTo>
                    <a:pt x="419" y="724"/>
                  </a:lnTo>
                  <a:lnTo>
                    <a:pt x="419" y="724"/>
                  </a:lnTo>
                  <a:lnTo>
                    <a:pt x="416" y="724"/>
                  </a:lnTo>
                  <a:lnTo>
                    <a:pt x="414" y="723"/>
                  </a:lnTo>
                  <a:lnTo>
                    <a:pt x="413" y="723"/>
                  </a:lnTo>
                  <a:lnTo>
                    <a:pt x="412" y="722"/>
                  </a:lnTo>
                  <a:lnTo>
                    <a:pt x="412" y="719"/>
                  </a:lnTo>
                  <a:lnTo>
                    <a:pt x="412" y="718"/>
                  </a:lnTo>
                  <a:lnTo>
                    <a:pt x="412" y="717"/>
                  </a:lnTo>
                  <a:lnTo>
                    <a:pt x="412" y="717"/>
                  </a:lnTo>
                  <a:lnTo>
                    <a:pt x="412" y="715"/>
                  </a:lnTo>
                  <a:lnTo>
                    <a:pt x="412" y="714"/>
                  </a:lnTo>
                  <a:lnTo>
                    <a:pt x="411" y="712"/>
                  </a:lnTo>
                  <a:lnTo>
                    <a:pt x="410" y="712"/>
                  </a:lnTo>
                  <a:lnTo>
                    <a:pt x="409" y="710"/>
                  </a:lnTo>
                  <a:lnTo>
                    <a:pt x="408" y="711"/>
                  </a:lnTo>
                  <a:lnTo>
                    <a:pt x="404" y="711"/>
                  </a:lnTo>
                  <a:lnTo>
                    <a:pt x="404" y="710"/>
                  </a:lnTo>
                  <a:lnTo>
                    <a:pt x="403" y="710"/>
                  </a:lnTo>
                  <a:lnTo>
                    <a:pt x="403" y="711"/>
                  </a:lnTo>
                  <a:lnTo>
                    <a:pt x="402" y="712"/>
                  </a:lnTo>
                  <a:lnTo>
                    <a:pt x="402" y="712"/>
                  </a:lnTo>
                  <a:lnTo>
                    <a:pt x="401" y="713"/>
                  </a:lnTo>
                  <a:lnTo>
                    <a:pt x="400" y="713"/>
                  </a:lnTo>
                  <a:lnTo>
                    <a:pt x="398" y="713"/>
                  </a:lnTo>
                  <a:lnTo>
                    <a:pt x="396" y="711"/>
                  </a:lnTo>
                  <a:lnTo>
                    <a:pt x="395" y="710"/>
                  </a:lnTo>
                  <a:lnTo>
                    <a:pt x="393" y="710"/>
                  </a:lnTo>
                  <a:lnTo>
                    <a:pt x="393" y="710"/>
                  </a:lnTo>
                  <a:lnTo>
                    <a:pt x="389" y="708"/>
                  </a:lnTo>
                  <a:lnTo>
                    <a:pt x="388" y="708"/>
                  </a:lnTo>
                  <a:lnTo>
                    <a:pt x="387" y="707"/>
                  </a:lnTo>
                  <a:lnTo>
                    <a:pt x="386" y="707"/>
                  </a:lnTo>
                  <a:lnTo>
                    <a:pt x="384" y="705"/>
                  </a:lnTo>
                  <a:lnTo>
                    <a:pt x="384" y="705"/>
                  </a:lnTo>
                  <a:lnTo>
                    <a:pt x="384" y="703"/>
                  </a:lnTo>
                  <a:lnTo>
                    <a:pt x="383" y="702"/>
                  </a:lnTo>
                  <a:lnTo>
                    <a:pt x="382" y="702"/>
                  </a:lnTo>
                  <a:lnTo>
                    <a:pt x="381" y="701"/>
                  </a:lnTo>
                  <a:lnTo>
                    <a:pt x="380" y="701"/>
                  </a:lnTo>
                  <a:lnTo>
                    <a:pt x="380" y="702"/>
                  </a:lnTo>
                  <a:lnTo>
                    <a:pt x="379" y="702"/>
                  </a:lnTo>
                  <a:lnTo>
                    <a:pt x="378" y="701"/>
                  </a:lnTo>
                  <a:lnTo>
                    <a:pt x="377" y="701"/>
                  </a:lnTo>
                  <a:lnTo>
                    <a:pt x="377" y="700"/>
                  </a:lnTo>
                  <a:lnTo>
                    <a:pt x="376" y="699"/>
                  </a:lnTo>
                  <a:lnTo>
                    <a:pt x="376" y="695"/>
                  </a:lnTo>
                  <a:lnTo>
                    <a:pt x="376" y="694"/>
                  </a:lnTo>
                  <a:lnTo>
                    <a:pt x="376" y="693"/>
                  </a:lnTo>
                  <a:lnTo>
                    <a:pt x="375" y="691"/>
                  </a:lnTo>
                  <a:lnTo>
                    <a:pt x="374" y="688"/>
                  </a:lnTo>
                  <a:lnTo>
                    <a:pt x="374" y="688"/>
                  </a:lnTo>
                  <a:lnTo>
                    <a:pt x="373" y="688"/>
                  </a:lnTo>
                  <a:lnTo>
                    <a:pt x="372" y="687"/>
                  </a:lnTo>
                  <a:lnTo>
                    <a:pt x="372" y="685"/>
                  </a:lnTo>
                  <a:lnTo>
                    <a:pt x="373" y="685"/>
                  </a:lnTo>
                  <a:lnTo>
                    <a:pt x="373" y="682"/>
                  </a:lnTo>
                  <a:lnTo>
                    <a:pt x="374" y="682"/>
                  </a:lnTo>
                  <a:lnTo>
                    <a:pt x="375" y="683"/>
                  </a:lnTo>
                  <a:lnTo>
                    <a:pt x="377" y="684"/>
                  </a:lnTo>
                  <a:lnTo>
                    <a:pt x="378" y="685"/>
                  </a:lnTo>
                  <a:lnTo>
                    <a:pt x="378" y="685"/>
                  </a:lnTo>
                  <a:lnTo>
                    <a:pt x="378" y="684"/>
                  </a:lnTo>
                  <a:lnTo>
                    <a:pt x="376" y="682"/>
                  </a:lnTo>
                  <a:lnTo>
                    <a:pt x="375" y="682"/>
                  </a:lnTo>
                  <a:lnTo>
                    <a:pt x="373" y="681"/>
                  </a:lnTo>
                  <a:lnTo>
                    <a:pt x="373" y="681"/>
                  </a:lnTo>
                  <a:lnTo>
                    <a:pt x="372" y="682"/>
                  </a:lnTo>
                  <a:lnTo>
                    <a:pt x="371" y="683"/>
                  </a:lnTo>
                  <a:lnTo>
                    <a:pt x="371" y="687"/>
                  </a:lnTo>
                  <a:lnTo>
                    <a:pt x="370" y="688"/>
                  </a:lnTo>
                  <a:lnTo>
                    <a:pt x="370" y="690"/>
                  </a:lnTo>
                  <a:lnTo>
                    <a:pt x="368" y="691"/>
                  </a:lnTo>
                  <a:lnTo>
                    <a:pt x="368" y="691"/>
                  </a:lnTo>
                  <a:lnTo>
                    <a:pt x="368" y="692"/>
                  </a:lnTo>
                  <a:lnTo>
                    <a:pt x="367" y="693"/>
                  </a:lnTo>
                  <a:lnTo>
                    <a:pt x="367" y="695"/>
                  </a:lnTo>
                  <a:lnTo>
                    <a:pt x="367" y="695"/>
                  </a:lnTo>
                  <a:lnTo>
                    <a:pt x="367" y="696"/>
                  </a:lnTo>
                  <a:lnTo>
                    <a:pt x="368" y="697"/>
                  </a:lnTo>
                  <a:lnTo>
                    <a:pt x="370" y="698"/>
                  </a:lnTo>
                  <a:lnTo>
                    <a:pt x="370" y="699"/>
                  </a:lnTo>
                  <a:lnTo>
                    <a:pt x="369" y="700"/>
                  </a:lnTo>
                  <a:lnTo>
                    <a:pt x="368" y="700"/>
                  </a:lnTo>
                  <a:lnTo>
                    <a:pt x="368" y="701"/>
                  </a:lnTo>
                  <a:lnTo>
                    <a:pt x="369" y="703"/>
                  </a:lnTo>
                  <a:lnTo>
                    <a:pt x="370" y="704"/>
                  </a:lnTo>
                  <a:lnTo>
                    <a:pt x="370" y="705"/>
                  </a:lnTo>
                  <a:lnTo>
                    <a:pt x="367" y="705"/>
                  </a:lnTo>
                  <a:lnTo>
                    <a:pt x="366" y="704"/>
                  </a:lnTo>
                  <a:lnTo>
                    <a:pt x="365" y="702"/>
                  </a:lnTo>
                  <a:lnTo>
                    <a:pt x="363" y="700"/>
                  </a:lnTo>
                  <a:lnTo>
                    <a:pt x="361" y="700"/>
                  </a:lnTo>
                  <a:lnTo>
                    <a:pt x="359" y="702"/>
                  </a:lnTo>
                  <a:lnTo>
                    <a:pt x="357" y="702"/>
                  </a:lnTo>
                  <a:lnTo>
                    <a:pt x="356" y="702"/>
                  </a:lnTo>
                  <a:lnTo>
                    <a:pt x="355" y="702"/>
                  </a:lnTo>
                  <a:lnTo>
                    <a:pt x="355" y="703"/>
                  </a:lnTo>
                  <a:lnTo>
                    <a:pt x="353" y="705"/>
                  </a:lnTo>
                  <a:lnTo>
                    <a:pt x="349" y="705"/>
                  </a:lnTo>
                  <a:lnTo>
                    <a:pt x="349" y="705"/>
                  </a:lnTo>
                  <a:lnTo>
                    <a:pt x="346" y="705"/>
                  </a:lnTo>
                  <a:lnTo>
                    <a:pt x="344" y="704"/>
                  </a:lnTo>
                  <a:lnTo>
                    <a:pt x="342" y="704"/>
                  </a:lnTo>
                  <a:lnTo>
                    <a:pt x="342" y="704"/>
                  </a:lnTo>
                  <a:lnTo>
                    <a:pt x="340" y="703"/>
                  </a:lnTo>
                  <a:lnTo>
                    <a:pt x="340" y="702"/>
                  </a:lnTo>
                  <a:lnTo>
                    <a:pt x="340" y="702"/>
                  </a:lnTo>
                  <a:lnTo>
                    <a:pt x="340" y="700"/>
                  </a:lnTo>
                  <a:lnTo>
                    <a:pt x="339" y="699"/>
                  </a:lnTo>
                  <a:lnTo>
                    <a:pt x="338" y="698"/>
                  </a:lnTo>
                  <a:lnTo>
                    <a:pt x="336" y="699"/>
                  </a:lnTo>
                  <a:lnTo>
                    <a:pt x="335" y="699"/>
                  </a:lnTo>
                  <a:lnTo>
                    <a:pt x="335" y="698"/>
                  </a:lnTo>
                  <a:lnTo>
                    <a:pt x="336" y="697"/>
                  </a:lnTo>
                  <a:lnTo>
                    <a:pt x="336" y="694"/>
                  </a:lnTo>
                  <a:lnTo>
                    <a:pt x="337" y="694"/>
                  </a:lnTo>
                  <a:lnTo>
                    <a:pt x="335" y="692"/>
                  </a:lnTo>
                  <a:lnTo>
                    <a:pt x="335" y="690"/>
                  </a:lnTo>
                  <a:lnTo>
                    <a:pt x="333" y="688"/>
                  </a:lnTo>
                  <a:lnTo>
                    <a:pt x="332" y="690"/>
                  </a:lnTo>
                  <a:lnTo>
                    <a:pt x="332" y="690"/>
                  </a:lnTo>
                  <a:lnTo>
                    <a:pt x="331" y="691"/>
                  </a:lnTo>
                  <a:lnTo>
                    <a:pt x="330" y="690"/>
                  </a:lnTo>
                  <a:lnTo>
                    <a:pt x="329" y="689"/>
                  </a:lnTo>
                  <a:lnTo>
                    <a:pt x="331" y="688"/>
                  </a:lnTo>
                  <a:lnTo>
                    <a:pt x="330" y="687"/>
                  </a:lnTo>
                  <a:lnTo>
                    <a:pt x="330" y="686"/>
                  </a:lnTo>
                  <a:lnTo>
                    <a:pt x="331" y="685"/>
                  </a:lnTo>
                  <a:lnTo>
                    <a:pt x="334" y="685"/>
                  </a:lnTo>
                  <a:lnTo>
                    <a:pt x="334" y="686"/>
                  </a:lnTo>
                  <a:lnTo>
                    <a:pt x="335" y="686"/>
                  </a:lnTo>
                  <a:lnTo>
                    <a:pt x="336" y="685"/>
                  </a:lnTo>
                  <a:lnTo>
                    <a:pt x="332" y="681"/>
                  </a:lnTo>
                  <a:lnTo>
                    <a:pt x="331" y="679"/>
                  </a:lnTo>
                  <a:lnTo>
                    <a:pt x="330" y="678"/>
                  </a:lnTo>
                  <a:lnTo>
                    <a:pt x="330" y="677"/>
                  </a:lnTo>
                  <a:lnTo>
                    <a:pt x="329" y="675"/>
                  </a:lnTo>
                  <a:lnTo>
                    <a:pt x="330" y="674"/>
                  </a:lnTo>
                  <a:lnTo>
                    <a:pt x="330" y="675"/>
                  </a:lnTo>
                  <a:lnTo>
                    <a:pt x="330" y="676"/>
                  </a:lnTo>
                  <a:lnTo>
                    <a:pt x="332" y="677"/>
                  </a:lnTo>
                  <a:lnTo>
                    <a:pt x="333" y="677"/>
                  </a:lnTo>
                  <a:lnTo>
                    <a:pt x="334" y="676"/>
                  </a:lnTo>
                  <a:lnTo>
                    <a:pt x="334" y="676"/>
                  </a:lnTo>
                  <a:lnTo>
                    <a:pt x="334" y="677"/>
                  </a:lnTo>
                  <a:lnTo>
                    <a:pt x="336" y="678"/>
                  </a:lnTo>
                  <a:lnTo>
                    <a:pt x="337" y="678"/>
                  </a:lnTo>
                  <a:lnTo>
                    <a:pt x="337" y="675"/>
                  </a:lnTo>
                  <a:lnTo>
                    <a:pt x="338" y="673"/>
                  </a:lnTo>
                  <a:lnTo>
                    <a:pt x="338" y="673"/>
                  </a:lnTo>
                  <a:lnTo>
                    <a:pt x="337" y="672"/>
                  </a:lnTo>
                  <a:lnTo>
                    <a:pt x="336" y="671"/>
                  </a:lnTo>
                  <a:lnTo>
                    <a:pt x="335" y="671"/>
                  </a:lnTo>
                  <a:lnTo>
                    <a:pt x="335" y="670"/>
                  </a:lnTo>
                  <a:lnTo>
                    <a:pt x="336" y="669"/>
                  </a:lnTo>
                  <a:lnTo>
                    <a:pt x="337" y="669"/>
                  </a:lnTo>
                  <a:lnTo>
                    <a:pt x="338" y="668"/>
                  </a:lnTo>
                  <a:lnTo>
                    <a:pt x="338" y="667"/>
                  </a:lnTo>
                  <a:lnTo>
                    <a:pt x="338" y="666"/>
                  </a:lnTo>
                  <a:lnTo>
                    <a:pt x="341" y="666"/>
                  </a:lnTo>
                  <a:lnTo>
                    <a:pt x="341" y="665"/>
                  </a:lnTo>
                  <a:lnTo>
                    <a:pt x="340" y="664"/>
                  </a:lnTo>
                  <a:lnTo>
                    <a:pt x="340" y="662"/>
                  </a:lnTo>
                  <a:lnTo>
                    <a:pt x="341" y="662"/>
                  </a:lnTo>
                  <a:lnTo>
                    <a:pt x="342" y="663"/>
                  </a:lnTo>
                  <a:lnTo>
                    <a:pt x="344" y="663"/>
                  </a:lnTo>
                  <a:lnTo>
                    <a:pt x="345" y="662"/>
                  </a:lnTo>
                  <a:lnTo>
                    <a:pt x="345" y="660"/>
                  </a:lnTo>
                  <a:lnTo>
                    <a:pt x="346" y="660"/>
                  </a:lnTo>
                  <a:lnTo>
                    <a:pt x="346" y="660"/>
                  </a:lnTo>
                  <a:lnTo>
                    <a:pt x="347" y="661"/>
                  </a:lnTo>
                  <a:lnTo>
                    <a:pt x="348" y="661"/>
                  </a:lnTo>
                  <a:lnTo>
                    <a:pt x="348" y="660"/>
                  </a:lnTo>
                  <a:lnTo>
                    <a:pt x="347" y="659"/>
                  </a:lnTo>
                  <a:lnTo>
                    <a:pt x="347" y="659"/>
                  </a:lnTo>
                  <a:lnTo>
                    <a:pt x="350" y="659"/>
                  </a:lnTo>
                  <a:lnTo>
                    <a:pt x="353" y="657"/>
                  </a:lnTo>
                  <a:lnTo>
                    <a:pt x="354" y="657"/>
                  </a:lnTo>
                  <a:lnTo>
                    <a:pt x="354" y="658"/>
                  </a:lnTo>
                  <a:lnTo>
                    <a:pt x="356" y="658"/>
                  </a:lnTo>
                  <a:lnTo>
                    <a:pt x="357" y="659"/>
                  </a:lnTo>
                  <a:lnTo>
                    <a:pt x="359" y="664"/>
                  </a:lnTo>
                  <a:lnTo>
                    <a:pt x="360" y="664"/>
                  </a:lnTo>
                  <a:lnTo>
                    <a:pt x="361" y="665"/>
                  </a:lnTo>
                  <a:lnTo>
                    <a:pt x="363" y="663"/>
                  </a:lnTo>
                  <a:lnTo>
                    <a:pt x="364" y="663"/>
                  </a:lnTo>
                  <a:lnTo>
                    <a:pt x="365" y="664"/>
                  </a:lnTo>
                  <a:lnTo>
                    <a:pt x="367" y="664"/>
                  </a:lnTo>
                  <a:lnTo>
                    <a:pt x="368" y="664"/>
                  </a:lnTo>
                  <a:lnTo>
                    <a:pt x="373" y="660"/>
                  </a:lnTo>
                  <a:lnTo>
                    <a:pt x="373" y="656"/>
                  </a:lnTo>
                  <a:lnTo>
                    <a:pt x="375" y="654"/>
                  </a:lnTo>
                  <a:lnTo>
                    <a:pt x="374" y="653"/>
                  </a:lnTo>
                  <a:lnTo>
                    <a:pt x="372" y="655"/>
                  </a:lnTo>
                  <a:lnTo>
                    <a:pt x="371" y="653"/>
                  </a:lnTo>
                  <a:lnTo>
                    <a:pt x="369" y="653"/>
                  </a:lnTo>
                  <a:lnTo>
                    <a:pt x="368" y="654"/>
                  </a:lnTo>
                  <a:lnTo>
                    <a:pt x="367" y="656"/>
                  </a:lnTo>
                  <a:lnTo>
                    <a:pt x="367" y="656"/>
                  </a:lnTo>
                  <a:lnTo>
                    <a:pt x="367" y="655"/>
                  </a:lnTo>
                  <a:lnTo>
                    <a:pt x="365" y="651"/>
                  </a:lnTo>
                  <a:lnTo>
                    <a:pt x="365" y="650"/>
                  </a:lnTo>
                  <a:lnTo>
                    <a:pt x="363" y="650"/>
                  </a:lnTo>
                  <a:lnTo>
                    <a:pt x="363" y="651"/>
                  </a:lnTo>
                  <a:lnTo>
                    <a:pt x="362" y="651"/>
                  </a:lnTo>
                  <a:lnTo>
                    <a:pt x="362" y="645"/>
                  </a:lnTo>
                  <a:lnTo>
                    <a:pt x="364" y="645"/>
                  </a:lnTo>
                  <a:lnTo>
                    <a:pt x="364" y="641"/>
                  </a:lnTo>
                  <a:lnTo>
                    <a:pt x="365" y="640"/>
                  </a:lnTo>
                  <a:lnTo>
                    <a:pt x="366" y="640"/>
                  </a:lnTo>
                  <a:lnTo>
                    <a:pt x="367" y="641"/>
                  </a:lnTo>
                  <a:lnTo>
                    <a:pt x="368" y="641"/>
                  </a:lnTo>
                  <a:lnTo>
                    <a:pt x="368" y="639"/>
                  </a:lnTo>
                  <a:lnTo>
                    <a:pt x="370" y="639"/>
                  </a:lnTo>
                  <a:lnTo>
                    <a:pt x="373" y="642"/>
                  </a:lnTo>
                  <a:lnTo>
                    <a:pt x="374" y="642"/>
                  </a:lnTo>
                  <a:lnTo>
                    <a:pt x="377" y="640"/>
                  </a:lnTo>
                  <a:lnTo>
                    <a:pt x="378" y="639"/>
                  </a:lnTo>
                  <a:lnTo>
                    <a:pt x="379" y="639"/>
                  </a:lnTo>
                  <a:lnTo>
                    <a:pt x="383" y="641"/>
                  </a:lnTo>
                  <a:lnTo>
                    <a:pt x="384" y="642"/>
                  </a:lnTo>
                  <a:lnTo>
                    <a:pt x="384" y="642"/>
                  </a:lnTo>
                  <a:lnTo>
                    <a:pt x="386" y="643"/>
                  </a:lnTo>
                  <a:lnTo>
                    <a:pt x="388" y="644"/>
                  </a:lnTo>
                  <a:lnTo>
                    <a:pt x="391" y="644"/>
                  </a:lnTo>
                  <a:lnTo>
                    <a:pt x="391" y="645"/>
                  </a:lnTo>
                  <a:lnTo>
                    <a:pt x="392" y="644"/>
                  </a:lnTo>
                  <a:lnTo>
                    <a:pt x="392" y="644"/>
                  </a:lnTo>
                  <a:lnTo>
                    <a:pt x="394" y="644"/>
                  </a:lnTo>
                  <a:lnTo>
                    <a:pt x="395" y="642"/>
                  </a:lnTo>
                  <a:lnTo>
                    <a:pt x="398" y="642"/>
                  </a:lnTo>
                  <a:lnTo>
                    <a:pt x="398" y="642"/>
                  </a:lnTo>
                  <a:lnTo>
                    <a:pt x="400" y="642"/>
                  </a:lnTo>
                  <a:lnTo>
                    <a:pt x="400" y="643"/>
                  </a:lnTo>
                  <a:lnTo>
                    <a:pt x="402" y="643"/>
                  </a:lnTo>
                  <a:lnTo>
                    <a:pt x="402" y="643"/>
                  </a:lnTo>
                  <a:lnTo>
                    <a:pt x="403" y="642"/>
                  </a:lnTo>
                  <a:lnTo>
                    <a:pt x="405" y="642"/>
                  </a:lnTo>
                  <a:lnTo>
                    <a:pt x="407" y="639"/>
                  </a:lnTo>
                  <a:lnTo>
                    <a:pt x="407" y="639"/>
                  </a:lnTo>
                  <a:lnTo>
                    <a:pt x="410" y="636"/>
                  </a:lnTo>
                  <a:lnTo>
                    <a:pt x="413" y="636"/>
                  </a:lnTo>
                  <a:lnTo>
                    <a:pt x="411" y="636"/>
                  </a:lnTo>
                  <a:lnTo>
                    <a:pt x="409" y="635"/>
                  </a:lnTo>
                  <a:lnTo>
                    <a:pt x="408" y="631"/>
                  </a:lnTo>
                  <a:lnTo>
                    <a:pt x="407" y="630"/>
                  </a:lnTo>
                  <a:lnTo>
                    <a:pt x="407" y="630"/>
                  </a:lnTo>
                  <a:lnTo>
                    <a:pt x="408" y="628"/>
                  </a:lnTo>
                  <a:lnTo>
                    <a:pt x="411" y="627"/>
                  </a:lnTo>
                  <a:lnTo>
                    <a:pt x="411" y="626"/>
                  </a:lnTo>
                  <a:lnTo>
                    <a:pt x="412" y="626"/>
                  </a:lnTo>
                  <a:lnTo>
                    <a:pt x="414" y="624"/>
                  </a:lnTo>
                  <a:lnTo>
                    <a:pt x="415" y="624"/>
                  </a:lnTo>
                  <a:lnTo>
                    <a:pt x="416" y="624"/>
                  </a:lnTo>
                  <a:lnTo>
                    <a:pt x="416" y="622"/>
                  </a:lnTo>
                  <a:lnTo>
                    <a:pt x="417" y="622"/>
                  </a:lnTo>
                  <a:lnTo>
                    <a:pt x="418" y="622"/>
                  </a:lnTo>
                  <a:lnTo>
                    <a:pt x="418" y="620"/>
                  </a:lnTo>
                  <a:lnTo>
                    <a:pt x="422" y="618"/>
                  </a:lnTo>
                  <a:lnTo>
                    <a:pt x="423" y="617"/>
                  </a:lnTo>
                  <a:lnTo>
                    <a:pt x="425" y="616"/>
                  </a:lnTo>
                  <a:lnTo>
                    <a:pt x="426" y="617"/>
                  </a:lnTo>
                  <a:lnTo>
                    <a:pt x="427" y="620"/>
                  </a:lnTo>
                  <a:lnTo>
                    <a:pt x="428" y="622"/>
                  </a:lnTo>
                  <a:lnTo>
                    <a:pt x="431" y="622"/>
                  </a:lnTo>
                  <a:lnTo>
                    <a:pt x="432" y="621"/>
                  </a:lnTo>
                  <a:lnTo>
                    <a:pt x="431" y="621"/>
                  </a:lnTo>
                  <a:lnTo>
                    <a:pt x="430" y="622"/>
                  </a:lnTo>
                  <a:lnTo>
                    <a:pt x="429" y="622"/>
                  </a:lnTo>
                  <a:lnTo>
                    <a:pt x="427" y="620"/>
                  </a:lnTo>
                  <a:lnTo>
                    <a:pt x="427" y="619"/>
                  </a:lnTo>
                  <a:lnTo>
                    <a:pt x="429" y="618"/>
                  </a:lnTo>
                  <a:lnTo>
                    <a:pt x="430" y="618"/>
                  </a:lnTo>
                  <a:lnTo>
                    <a:pt x="430" y="615"/>
                  </a:lnTo>
                  <a:lnTo>
                    <a:pt x="430" y="614"/>
                  </a:lnTo>
                  <a:lnTo>
                    <a:pt x="430" y="613"/>
                  </a:lnTo>
                  <a:lnTo>
                    <a:pt x="427" y="611"/>
                  </a:lnTo>
                  <a:lnTo>
                    <a:pt x="426" y="609"/>
                  </a:lnTo>
                  <a:lnTo>
                    <a:pt x="426" y="608"/>
                  </a:lnTo>
                  <a:lnTo>
                    <a:pt x="426" y="607"/>
                  </a:lnTo>
                  <a:lnTo>
                    <a:pt x="426" y="603"/>
                  </a:lnTo>
                  <a:lnTo>
                    <a:pt x="427" y="603"/>
                  </a:lnTo>
                  <a:lnTo>
                    <a:pt x="425" y="603"/>
                  </a:lnTo>
                  <a:lnTo>
                    <a:pt x="424" y="601"/>
                  </a:lnTo>
                  <a:lnTo>
                    <a:pt x="424" y="600"/>
                  </a:lnTo>
                  <a:lnTo>
                    <a:pt x="423" y="599"/>
                  </a:lnTo>
                  <a:lnTo>
                    <a:pt x="423" y="598"/>
                  </a:lnTo>
                  <a:lnTo>
                    <a:pt x="420" y="595"/>
                  </a:lnTo>
                  <a:lnTo>
                    <a:pt x="420" y="594"/>
                  </a:lnTo>
                  <a:lnTo>
                    <a:pt x="418" y="593"/>
                  </a:lnTo>
                  <a:lnTo>
                    <a:pt x="418" y="592"/>
                  </a:lnTo>
                  <a:lnTo>
                    <a:pt x="419" y="592"/>
                  </a:lnTo>
                  <a:lnTo>
                    <a:pt x="423" y="592"/>
                  </a:lnTo>
                  <a:lnTo>
                    <a:pt x="424" y="591"/>
                  </a:lnTo>
                  <a:lnTo>
                    <a:pt x="427" y="591"/>
                  </a:lnTo>
                  <a:lnTo>
                    <a:pt x="424" y="591"/>
                  </a:lnTo>
                  <a:lnTo>
                    <a:pt x="423" y="592"/>
                  </a:lnTo>
                  <a:lnTo>
                    <a:pt x="421" y="592"/>
                  </a:lnTo>
                  <a:lnTo>
                    <a:pt x="421" y="591"/>
                  </a:lnTo>
                  <a:lnTo>
                    <a:pt x="420" y="591"/>
                  </a:lnTo>
                  <a:lnTo>
                    <a:pt x="419" y="590"/>
                  </a:lnTo>
                  <a:lnTo>
                    <a:pt x="418" y="589"/>
                  </a:lnTo>
                  <a:lnTo>
                    <a:pt x="418" y="586"/>
                  </a:lnTo>
                  <a:lnTo>
                    <a:pt x="418" y="585"/>
                  </a:lnTo>
                  <a:lnTo>
                    <a:pt x="418" y="584"/>
                  </a:lnTo>
                  <a:lnTo>
                    <a:pt x="419" y="583"/>
                  </a:lnTo>
                  <a:lnTo>
                    <a:pt x="419" y="582"/>
                  </a:lnTo>
                  <a:lnTo>
                    <a:pt x="421" y="581"/>
                  </a:lnTo>
                  <a:lnTo>
                    <a:pt x="422" y="581"/>
                  </a:lnTo>
                  <a:lnTo>
                    <a:pt x="424" y="579"/>
                  </a:lnTo>
                  <a:lnTo>
                    <a:pt x="425" y="579"/>
                  </a:lnTo>
                  <a:lnTo>
                    <a:pt x="430" y="575"/>
                  </a:lnTo>
                  <a:lnTo>
                    <a:pt x="431" y="575"/>
                  </a:lnTo>
                  <a:lnTo>
                    <a:pt x="433" y="573"/>
                  </a:lnTo>
                  <a:lnTo>
                    <a:pt x="434" y="573"/>
                  </a:lnTo>
                  <a:lnTo>
                    <a:pt x="436" y="574"/>
                  </a:lnTo>
                  <a:lnTo>
                    <a:pt x="437" y="575"/>
                  </a:lnTo>
                  <a:lnTo>
                    <a:pt x="437" y="574"/>
                  </a:lnTo>
                  <a:lnTo>
                    <a:pt x="436" y="573"/>
                  </a:lnTo>
                  <a:lnTo>
                    <a:pt x="436" y="571"/>
                  </a:lnTo>
                  <a:lnTo>
                    <a:pt x="437" y="571"/>
                  </a:lnTo>
                  <a:lnTo>
                    <a:pt x="437" y="568"/>
                  </a:lnTo>
                  <a:lnTo>
                    <a:pt x="439" y="567"/>
                  </a:lnTo>
                  <a:lnTo>
                    <a:pt x="439" y="566"/>
                  </a:lnTo>
                  <a:lnTo>
                    <a:pt x="440" y="564"/>
                  </a:lnTo>
                  <a:lnTo>
                    <a:pt x="441" y="563"/>
                  </a:lnTo>
                  <a:lnTo>
                    <a:pt x="444" y="563"/>
                  </a:lnTo>
                  <a:lnTo>
                    <a:pt x="444" y="563"/>
                  </a:lnTo>
                  <a:lnTo>
                    <a:pt x="446" y="563"/>
                  </a:lnTo>
                  <a:lnTo>
                    <a:pt x="448" y="561"/>
                  </a:lnTo>
                  <a:lnTo>
                    <a:pt x="449" y="561"/>
                  </a:lnTo>
                  <a:lnTo>
                    <a:pt x="450" y="562"/>
                  </a:lnTo>
                  <a:lnTo>
                    <a:pt x="450" y="561"/>
                  </a:lnTo>
                  <a:lnTo>
                    <a:pt x="449" y="560"/>
                  </a:lnTo>
                  <a:lnTo>
                    <a:pt x="448" y="560"/>
                  </a:lnTo>
                  <a:lnTo>
                    <a:pt x="448" y="560"/>
                  </a:lnTo>
                  <a:lnTo>
                    <a:pt x="446" y="561"/>
                  </a:lnTo>
                  <a:lnTo>
                    <a:pt x="446" y="562"/>
                  </a:lnTo>
                  <a:lnTo>
                    <a:pt x="445" y="563"/>
                  </a:lnTo>
                  <a:lnTo>
                    <a:pt x="443" y="561"/>
                  </a:lnTo>
                  <a:lnTo>
                    <a:pt x="443" y="558"/>
                  </a:lnTo>
                  <a:lnTo>
                    <a:pt x="444" y="556"/>
                  </a:lnTo>
                  <a:lnTo>
                    <a:pt x="446" y="553"/>
                  </a:lnTo>
                  <a:lnTo>
                    <a:pt x="446" y="552"/>
                  </a:lnTo>
                  <a:lnTo>
                    <a:pt x="448" y="550"/>
                  </a:lnTo>
                  <a:lnTo>
                    <a:pt x="448" y="550"/>
                  </a:lnTo>
                  <a:lnTo>
                    <a:pt x="450" y="548"/>
                  </a:lnTo>
                  <a:lnTo>
                    <a:pt x="452" y="548"/>
                  </a:lnTo>
                  <a:lnTo>
                    <a:pt x="453" y="549"/>
                  </a:lnTo>
                  <a:lnTo>
                    <a:pt x="454" y="551"/>
                  </a:lnTo>
                  <a:lnTo>
                    <a:pt x="455" y="558"/>
                  </a:lnTo>
                  <a:lnTo>
                    <a:pt x="456" y="560"/>
                  </a:lnTo>
                  <a:lnTo>
                    <a:pt x="463" y="560"/>
                  </a:lnTo>
                  <a:lnTo>
                    <a:pt x="462" y="559"/>
                  </a:lnTo>
                  <a:lnTo>
                    <a:pt x="461" y="559"/>
                  </a:lnTo>
                  <a:lnTo>
                    <a:pt x="460" y="558"/>
                  </a:lnTo>
                  <a:lnTo>
                    <a:pt x="457" y="559"/>
                  </a:lnTo>
                  <a:lnTo>
                    <a:pt x="455" y="558"/>
                  </a:lnTo>
                  <a:lnTo>
                    <a:pt x="455" y="548"/>
                  </a:lnTo>
                  <a:lnTo>
                    <a:pt x="455" y="546"/>
                  </a:lnTo>
                  <a:lnTo>
                    <a:pt x="455" y="545"/>
                  </a:lnTo>
                  <a:lnTo>
                    <a:pt x="455" y="544"/>
                  </a:lnTo>
                  <a:lnTo>
                    <a:pt x="457" y="544"/>
                  </a:lnTo>
                  <a:lnTo>
                    <a:pt x="457" y="545"/>
                  </a:lnTo>
                  <a:lnTo>
                    <a:pt x="458" y="544"/>
                  </a:lnTo>
                  <a:lnTo>
                    <a:pt x="456" y="543"/>
                  </a:lnTo>
                  <a:lnTo>
                    <a:pt x="456" y="542"/>
                  </a:lnTo>
                  <a:lnTo>
                    <a:pt x="458" y="541"/>
                  </a:lnTo>
                  <a:lnTo>
                    <a:pt x="458" y="540"/>
                  </a:lnTo>
                  <a:lnTo>
                    <a:pt x="457" y="541"/>
                  </a:lnTo>
                  <a:lnTo>
                    <a:pt x="456" y="540"/>
                  </a:lnTo>
                  <a:lnTo>
                    <a:pt x="455" y="539"/>
                  </a:lnTo>
                  <a:lnTo>
                    <a:pt x="453" y="536"/>
                  </a:lnTo>
                  <a:lnTo>
                    <a:pt x="453" y="535"/>
                  </a:lnTo>
                  <a:lnTo>
                    <a:pt x="452" y="534"/>
                  </a:lnTo>
                  <a:lnTo>
                    <a:pt x="452" y="534"/>
                  </a:lnTo>
                  <a:lnTo>
                    <a:pt x="450" y="532"/>
                  </a:lnTo>
                  <a:lnTo>
                    <a:pt x="447" y="532"/>
                  </a:lnTo>
                  <a:lnTo>
                    <a:pt x="446" y="532"/>
                  </a:lnTo>
                  <a:lnTo>
                    <a:pt x="445" y="532"/>
                  </a:lnTo>
                  <a:lnTo>
                    <a:pt x="445" y="532"/>
                  </a:lnTo>
                  <a:lnTo>
                    <a:pt x="445" y="530"/>
                  </a:lnTo>
                  <a:lnTo>
                    <a:pt x="444" y="530"/>
                  </a:lnTo>
                  <a:lnTo>
                    <a:pt x="444" y="529"/>
                  </a:lnTo>
                  <a:lnTo>
                    <a:pt x="442" y="528"/>
                  </a:lnTo>
                  <a:lnTo>
                    <a:pt x="441" y="527"/>
                  </a:lnTo>
                  <a:lnTo>
                    <a:pt x="440" y="526"/>
                  </a:lnTo>
                  <a:lnTo>
                    <a:pt x="440" y="525"/>
                  </a:lnTo>
                  <a:lnTo>
                    <a:pt x="439" y="526"/>
                  </a:lnTo>
                  <a:lnTo>
                    <a:pt x="438" y="525"/>
                  </a:lnTo>
                  <a:lnTo>
                    <a:pt x="435" y="525"/>
                  </a:lnTo>
                  <a:lnTo>
                    <a:pt x="433" y="526"/>
                  </a:lnTo>
                  <a:lnTo>
                    <a:pt x="433" y="527"/>
                  </a:lnTo>
                  <a:lnTo>
                    <a:pt x="432" y="527"/>
                  </a:lnTo>
                  <a:lnTo>
                    <a:pt x="432" y="526"/>
                  </a:lnTo>
                  <a:lnTo>
                    <a:pt x="431" y="526"/>
                  </a:lnTo>
                  <a:lnTo>
                    <a:pt x="431" y="525"/>
                  </a:lnTo>
                  <a:lnTo>
                    <a:pt x="431" y="523"/>
                  </a:lnTo>
                  <a:lnTo>
                    <a:pt x="430" y="524"/>
                  </a:lnTo>
                  <a:lnTo>
                    <a:pt x="429" y="526"/>
                  </a:lnTo>
                  <a:lnTo>
                    <a:pt x="427" y="526"/>
                  </a:lnTo>
                  <a:lnTo>
                    <a:pt x="427" y="527"/>
                  </a:lnTo>
                  <a:lnTo>
                    <a:pt x="426" y="527"/>
                  </a:lnTo>
                  <a:lnTo>
                    <a:pt x="425" y="527"/>
                  </a:lnTo>
                  <a:lnTo>
                    <a:pt x="425" y="527"/>
                  </a:lnTo>
                  <a:lnTo>
                    <a:pt x="424" y="527"/>
                  </a:lnTo>
                  <a:lnTo>
                    <a:pt x="423" y="527"/>
                  </a:lnTo>
                  <a:lnTo>
                    <a:pt x="422" y="528"/>
                  </a:lnTo>
                  <a:lnTo>
                    <a:pt x="421" y="528"/>
                  </a:lnTo>
                  <a:lnTo>
                    <a:pt x="420" y="528"/>
                  </a:lnTo>
                  <a:lnTo>
                    <a:pt x="418" y="528"/>
                  </a:lnTo>
                  <a:lnTo>
                    <a:pt x="417" y="529"/>
                  </a:lnTo>
                  <a:lnTo>
                    <a:pt x="417" y="531"/>
                  </a:lnTo>
                  <a:lnTo>
                    <a:pt x="416" y="531"/>
                  </a:lnTo>
                  <a:lnTo>
                    <a:pt x="414" y="531"/>
                  </a:lnTo>
                  <a:lnTo>
                    <a:pt x="412" y="533"/>
                  </a:lnTo>
                  <a:lnTo>
                    <a:pt x="411" y="533"/>
                  </a:lnTo>
                  <a:lnTo>
                    <a:pt x="410" y="530"/>
                  </a:lnTo>
                  <a:lnTo>
                    <a:pt x="410" y="529"/>
                  </a:lnTo>
                  <a:lnTo>
                    <a:pt x="409" y="528"/>
                  </a:lnTo>
                  <a:lnTo>
                    <a:pt x="409" y="529"/>
                  </a:lnTo>
                  <a:lnTo>
                    <a:pt x="410" y="531"/>
                  </a:lnTo>
                  <a:lnTo>
                    <a:pt x="410" y="532"/>
                  </a:lnTo>
                  <a:lnTo>
                    <a:pt x="409" y="532"/>
                  </a:lnTo>
                  <a:lnTo>
                    <a:pt x="408" y="533"/>
                  </a:lnTo>
                  <a:lnTo>
                    <a:pt x="408" y="534"/>
                  </a:lnTo>
                  <a:lnTo>
                    <a:pt x="408" y="535"/>
                  </a:lnTo>
                  <a:lnTo>
                    <a:pt x="405" y="535"/>
                  </a:lnTo>
                  <a:lnTo>
                    <a:pt x="404" y="536"/>
                  </a:lnTo>
                  <a:lnTo>
                    <a:pt x="402" y="537"/>
                  </a:lnTo>
                  <a:lnTo>
                    <a:pt x="402" y="536"/>
                  </a:lnTo>
                  <a:lnTo>
                    <a:pt x="403" y="535"/>
                  </a:lnTo>
                  <a:lnTo>
                    <a:pt x="403" y="534"/>
                  </a:lnTo>
                  <a:lnTo>
                    <a:pt x="402" y="534"/>
                  </a:lnTo>
                  <a:lnTo>
                    <a:pt x="402" y="535"/>
                  </a:lnTo>
                  <a:lnTo>
                    <a:pt x="402" y="535"/>
                  </a:lnTo>
                  <a:lnTo>
                    <a:pt x="401" y="537"/>
                  </a:lnTo>
                  <a:lnTo>
                    <a:pt x="400" y="538"/>
                  </a:lnTo>
                  <a:lnTo>
                    <a:pt x="398" y="539"/>
                  </a:lnTo>
                  <a:lnTo>
                    <a:pt x="396" y="538"/>
                  </a:lnTo>
                  <a:lnTo>
                    <a:pt x="396" y="541"/>
                  </a:lnTo>
                  <a:lnTo>
                    <a:pt x="394" y="542"/>
                  </a:lnTo>
                  <a:lnTo>
                    <a:pt x="392" y="542"/>
                  </a:lnTo>
                  <a:lnTo>
                    <a:pt x="390" y="543"/>
                  </a:lnTo>
                  <a:lnTo>
                    <a:pt x="389" y="544"/>
                  </a:lnTo>
                  <a:lnTo>
                    <a:pt x="387" y="544"/>
                  </a:lnTo>
                  <a:lnTo>
                    <a:pt x="387" y="546"/>
                  </a:lnTo>
                  <a:lnTo>
                    <a:pt x="385" y="546"/>
                  </a:lnTo>
                  <a:lnTo>
                    <a:pt x="385" y="546"/>
                  </a:lnTo>
                  <a:lnTo>
                    <a:pt x="383" y="546"/>
                  </a:lnTo>
                  <a:lnTo>
                    <a:pt x="383" y="546"/>
                  </a:lnTo>
                  <a:lnTo>
                    <a:pt x="381" y="546"/>
                  </a:lnTo>
                  <a:lnTo>
                    <a:pt x="379" y="545"/>
                  </a:lnTo>
                  <a:lnTo>
                    <a:pt x="378" y="542"/>
                  </a:lnTo>
                  <a:lnTo>
                    <a:pt x="377" y="542"/>
                  </a:lnTo>
                  <a:lnTo>
                    <a:pt x="377" y="540"/>
                  </a:lnTo>
                  <a:lnTo>
                    <a:pt x="376" y="539"/>
                  </a:lnTo>
                  <a:lnTo>
                    <a:pt x="375" y="539"/>
                  </a:lnTo>
                  <a:lnTo>
                    <a:pt x="374" y="540"/>
                  </a:lnTo>
                  <a:lnTo>
                    <a:pt x="372" y="541"/>
                  </a:lnTo>
                  <a:lnTo>
                    <a:pt x="371" y="541"/>
                  </a:lnTo>
                  <a:lnTo>
                    <a:pt x="368" y="539"/>
                  </a:lnTo>
                  <a:lnTo>
                    <a:pt x="367" y="539"/>
                  </a:lnTo>
                  <a:lnTo>
                    <a:pt x="367" y="539"/>
                  </a:lnTo>
                  <a:lnTo>
                    <a:pt x="367" y="535"/>
                  </a:lnTo>
                  <a:lnTo>
                    <a:pt x="366" y="535"/>
                  </a:lnTo>
                  <a:lnTo>
                    <a:pt x="366" y="532"/>
                  </a:lnTo>
                  <a:lnTo>
                    <a:pt x="365" y="530"/>
                  </a:lnTo>
                  <a:lnTo>
                    <a:pt x="365" y="528"/>
                  </a:lnTo>
                  <a:lnTo>
                    <a:pt x="364" y="527"/>
                  </a:lnTo>
                  <a:lnTo>
                    <a:pt x="363" y="525"/>
                  </a:lnTo>
                  <a:lnTo>
                    <a:pt x="361" y="522"/>
                  </a:lnTo>
                  <a:lnTo>
                    <a:pt x="359" y="522"/>
                  </a:lnTo>
                  <a:lnTo>
                    <a:pt x="357" y="523"/>
                  </a:lnTo>
                  <a:lnTo>
                    <a:pt x="354" y="520"/>
                  </a:lnTo>
                  <a:lnTo>
                    <a:pt x="353" y="520"/>
                  </a:lnTo>
                  <a:lnTo>
                    <a:pt x="353" y="520"/>
                  </a:lnTo>
                  <a:lnTo>
                    <a:pt x="352" y="520"/>
                  </a:lnTo>
                  <a:lnTo>
                    <a:pt x="351" y="518"/>
                  </a:lnTo>
                  <a:lnTo>
                    <a:pt x="352" y="517"/>
                  </a:lnTo>
                  <a:lnTo>
                    <a:pt x="354" y="517"/>
                  </a:lnTo>
                  <a:lnTo>
                    <a:pt x="354" y="518"/>
                  </a:lnTo>
                  <a:lnTo>
                    <a:pt x="356" y="518"/>
                  </a:lnTo>
                  <a:lnTo>
                    <a:pt x="356" y="515"/>
                  </a:lnTo>
                  <a:lnTo>
                    <a:pt x="355" y="515"/>
                  </a:lnTo>
                  <a:lnTo>
                    <a:pt x="355" y="514"/>
                  </a:lnTo>
                  <a:lnTo>
                    <a:pt x="354" y="513"/>
                  </a:lnTo>
                  <a:lnTo>
                    <a:pt x="354" y="513"/>
                  </a:lnTo>
                  <a:lnTo>
                    <a:pt x="354" y="511"/>
                  </a:lnTo>
                  <a:lnTo>
                    <a:pt x="352" y="510"/>
                  </a:lnTo>
                  <a:lnTo>
                    <a:pt x="349" y="510"/>
                  </a:lnTo>
                  <a:lnTo>
                    <a:pt x="349" y="508"/>
                  </a:lnTo>
                  <a:lnTo>
                    <a:pt x="350" y="508"/>
                  </a:lnTo>
                  <a:lnTo>
                    <a:pt x="351" y="509"/>
                  </a:lnTo>
                  <a:lnTo>
                    <a:pt x="351" y="508"/>
                  </a:lnTo>
                  <a:lnTo>
                    <a:pt x="352" y="507"/>
                  </a:lnTo>
                  <a:lnTo>
                    <a:pt x="352" y="506"/>
                  </a:lnTo>
                  <a:lnTo>
                    <a:pt x="351" y="505"/>
                  </a:lnTo>
                  <a:lnTo>
                    <a:pt x="348" y="505"/>
                  </a:lnTo>
                  <a:lnTo>
                    <a:pt x="347" y="506"/>
                  </a:lnTo>
                  <a:lnTo>
                    <a:pt x="344" y="505"/>
                  </a:lnTo>
                  <a:lnTo>
                    <a:pt x="343" y="504"/>
                  </a:lnTo>
                  <a:lnTo>
                    <a:pt x="342" y="505"/>
                  </a:lnTo>
                  <a:lnTo>
                    <a:pt x="341" y="505"/>
                  </a:lnTo>
                  <a:lnTo>
                    <a:pt x="340" y="504"/>
                  </a:lnTo>
                  <a:lnTo>
                    <a:pt x="340" y="503"/>
                  </a:lnTo>
                  <a:lnTo>
                    <a:pt x="340" y="502"/>
                  </a:lnTo>
                  <a:lnTo>
                    <a:pt x="339" y="501"/>
                  </a:lnTo>
                  <a:lnTo>
                    <a:pt x="339" y="497"/>
                  </a:lnTo>
                  <a:lnTo>
                    <a:pt x="336" y="494"/>
                  </a:lnTo>
                  <a:lnTo>
                    <a:pt x="334" y="494"/>
                  </a:lnTo>
                  <a:lnTo>
                    <a:pt x="331" y="492"/>
                  </a:lnTo>
                  <a:lnTo>
                    <a:pt x="331" y="490"/>
                  </a:lnTo>
                  <a:lnTo>
                    <a:pt x="330" y="488"/>
                  </a:lnTo>
                  <a:lnTo>
                    <a:pt x="330" y="487"/>
                  </a:lnTo>
                  <a:lnTo>
                    <a:pt x="329" y="487"/>
                  </a:lnTo>
                  <a:lnTo>
                    <a:pt x="329" y="487"/>
                  </a:lnTo>
                  <a:lnTo>
                    <a:pt x="328" y="487"/>
                  </a:lnTo>
                  <a:lnTo>
                    <a:pt x="326" y="487"/>
                  </a:lnTo>
                  <a:lnTo>
                    <a:pt x="326" y="487"/>
                  </a:lnTo>
                  <a:lnTo>
                    <a:pt x="328" y="489"/>
                  </a:lnTo>
                  <a:lnTo>
                    <a:pt x="327" y="490"/>
                  </a:lnTo>
                  <a:lnTo>
                    <a:pt x="326" y="490"/>
                  </a:lnTo>
                  <a:lnTo>
                    <a:pt x="325" y="489"/>
                  </a:lnTo>
                  <a:lnTo>
                    <a:pt x="325" y="488"/>
                  </a:lnTo>
                  <a:lnTo>
                    <a:pt x="324" y="488"/>
                  </a:lnTo>
                  <a:lnTo>
                    <a:pt x="322" y="488"/>
                  </a:lnTo>
                  <a:lnTo>
                    <a:pt x="321" y="488"/>
                  </a:lnTo>
                  <a:lnTo>
                    <a:pt x="320" y="488"/>
                  </a:lnTo>
                  <a:lnTo>
                    <a:pt x="319" y="487"/>
                  </a:lnTo>
                  <a:lnTo>
                    <a:pt x="317" y="487"/>
                  </a:lnTo>
                  <a:lnTo>
                    <a:pt x="315" y="485"/>
                  </a:lnTo>
                  <a:lnTo>
                    <a:pt x="316" y="485"/>
                  </a:lnTo>
                  <a:lnTo>
                    <a:pt x="317" y="485"/>
                  </a:lnTo>
                  <a:lnTo>
                    <a:pt x="318" y="486"/>
                  </a:lnTo>
                  <a:lnTo>
                    <a:pt x="321" y="485"/>
                  </a:lnTo>
                  <a:lnTo>
                    <a:pt x="321" y="484"/>
                  </a:lnTo>
                  <a:lnTo>
                    <a:pt x="321" y="484"/>
                  </a:lnTo>
                  <a:lnTo>
                    <a:pt x="320" y="483"/>
                  </a:lnTo>
                  <a:lnTo>
                    <a:pt x="319" y="484"/>
                  </a:lnTo>
                  <a:lnTo>
                    <a:pt x="319" y="483"/>
                  </a:lnTo>
                  <a:lnTo>
                    <a:pt x="318" y="483"/>
                  </a:lnTo>
                  <a:lnTo>
                    <a:pt x="318" y="481"/>
                  </a:lnTo>
                  <a:lnTo>
                    <a:pt x="317" y="480"/>
                  </a:lnTo>
                  <a:lnTo>
                    <a:pt x="316" y="479"/>
                  </a:lnTo>
                  <a:lnTo>
                    <a:pt x="315" y="479"/>
                  </a:lnTo>
                  <a:lnTo>
                    <a:pt x="315" y="479"/>
                  </a:lnTo>
                  <a:lnTo>
                    <a:pt x="313" y="479"/>
                  </a:lnTo>
                  <a:lnTo>
                    <a:pt x="312" y="479"/>
                  </a:lnTo>
                  <a:lnTo>
                    <a:pt x="311" y="479"/>
                  </a:lnTo>
                  <a:lnTo>
                    <a:pt x="311" y="478"/>
                  </a:lnTo>
                  <a:lnTo>
                    <a:pt x="307" y="478"/>
                  </a:lnTo>
                  <a:lnTo>
                    <a:pt x="306" y="479"/>
                  </a:lnTo>
                  <a:lnTo>
                    <a:pt x="305" y="479"/>
                  </a:lnTo>
                  <a:lnTo>
                    <a:pt x="304" y="478"/>
                  </a:lnTo>
                  <a:lnTo>
                    <a:pt x="304" y="476"/>
                  </a:lnTo>
                  <a:lnTo>
                    <a:pt x="305" y="476"/>
                  </a:lnTo>
                  <a:lnTo>
                    <a:pt x="305" y="478"/>
                  </a:lnTo>
                  <a:lnTo>
                    <a:pt x="307" y="477"/>
                  </a:lnTo>
                  <a:lnTo>
                    <a:pt x="308" y="477"/>
                  </a:lnTo>
                  <a:lnTo>
                    <a:pt x="309" y="476"/>
                  </a:lnTo>
                  <a:lnTo>
                    <a:pt x="310" y="476"/>
                  </a:lnTo>
                  <a:lnTo>
                    <a:pt x="311" y="475"/>
                  </a:lnTo>
                  <a:lnTo>
                    <a:pt x="311" y="474"/>
                  </a:lnTo>
                  <a:lnTo>
                    <a:pt x="310" y="474"/>
                  </a:lnTo>
                  <a:lnTo>
                    <a:pt x="310" y="472"/>
                  </a:lnTo>
                  <a:lnTo>
                    <a:pt x="312" y="472"/>
                  </a:lnTo>
                  <a:lnTo>
                    <a:pt x="313" y="474"/>
                  </a:lnTo>
                  <a:lnTo>
                    <a:pt x="313" y="474"/>
                  </a:lnTo>
                  <a:lnTo>
                    <a:pt x="313" y="473"/>
                  </a:lnTo>
                  <a:lnTo>
                    <a:pt x="313" y="472"/>
                  </a:lnTo>
                  <a:lnTo>
                    <a:pt x="314" y="472"/>
                  </a:lnTo>
                  <a:lnTo>
                    <a:pt x="315" y="472"/>
                  </a:lnTo>
                  <a:lnTo>
                    <a:pt x="316" y="472"/>
                  </a:lnTo>
                  <a:lnTo>
                    <a:pt x="317" y="473"/>
                  </a:lnTo>
                  <a:lnTo>
                    <a:pt x="317" y="473"/>
                  </a:lnTo>
                  <a:lnTo>
                    <a:pt x="317" y="471"/>
                  </a:lnTo>
                  <a:lnTo>
                    <a:pt x="315" y="471"/>
                  </a:lnTo>
                  <a:lnTo>
                    <a:pt x="314" y="471"/>
                  </a:lnTo>
                  <a:lnTo>
                    <a:pt x="313" y="471"/>
                  </a:lnTo>
                  <a:lnTo>
                    <a:pt x="312" y="469"/>
                  </a:lnTo>
                  <a:lnTo>
                    <a:pt x="312" y="469"/>
                  </a:lnTo>
                  <a:lnTo>
                    <a:pt x="311" y="470"/>
                  </a:lnTo>
                  <a:lnTo>
                    <a:pt x="309" y="469"/>
                  </a:lnTo>
                  <a:lnTo>
                    <a:pt x="308" y="469"/>
                  </a:lnTo>
                  <a:lnTo>
                    <a:pt x="307" y="469"/>
                  </a:lnTo>
                  <a:lnTo>
                    <a:pt x="306" y="469"/>
                  </a:lnTo>
                  <a:lnTo>
                    <a:pt x="306" y="469"/>
                  </a:lnTo>
                  <a:lnTo>
                    <a:pt x="305" y="468"/>
                  </a:lnTo>
                  <a:lnTo>
                    <a:pt x="305" y="467"/>
                  </a:lnTo>
                  <a:lnTo>
                    <a:pt x="307" y="466"/>
                  </a:lnTo>
                  <a:lnTo>
                    <a:pt x="308" y="464"/>
                  </a:lnTo>
                  <a:lnTo>
                    <a:pt x="309" y="463"/>
                  </a:lnTo>
                  <a:lnTo>
                    <a:pt x="310" y="463"/>
                  </a:lnTo>
                  <a:lnTo>
                    <a:pt x="310" y="463"/>
                  </a:lnTo>
                  <a:lnTo>
                    <a:pt x="310" y="464"/>
                  </a:lnTo>
                  <a:lnTo>
                    <a:pt x="311" y="464"/>
                  </a:lnTo>
                  <a:lnTo>
                    <a:pt x="311" y="464"/>
                  </a:lnTo>
                  <a:lnTo>
                    <a:pt x="312" y="463"/>
                  </a:lnTo>
                  <a:lnTo>
                    <a:pt x="313" y="464"/>
                  </a:lnTo>
                  <a:lnTo>
                    <a:pt x="316" y="464"/>
                  </a:lnTo>
                  <a:lnTo>
                    <a:pt x="318" y="463"/>
                  </a:lnTo>
                  <a:lnTo>
                    <a:pt x="316" y="462"/>
                  </a:lnTo>
                  <a:lnTo>
                    <a:pt x="314" y="462"/>
                  </a:lnTo>
                  <a:lnTo>
                    <a:pt x="314" y="461"/>
                  </a:lnTo>
                  <a:lnTo>
                    <a:pt x="315" y="460"/>
                  </a:lnTo>
                  <a:lnTo>
                    <a:pt x="314" y="459"/>
                  </a:lnTo>
                  <a:lnTo>
                    <a:pt x="313" y="459"/>
                  </a:lnTo>
                  <a:lnTo>
                    <a:pt x="313" y="458"/>
                  </a:lnTo>
                  <a:lnTo>
                    <a:pt x="314" y="457"/>
                  </a:lnTo>
                  <a:lnTo>
                    <a:pt x="313" y="457"/>
                  </a:lnTo>
                  <a:lnTo>
                    <a:pt x="312" y="457"/>
                  </a:lnTo>
                  <a:lnTo>
                    <a:pt x="311" y="456"/>
                  </a:lnTo>
                  <a:lnTo>
                    <a:pt x="310" y="455"/>
                  </a:lnTo>
                  <a:lnTo>
                    <a:pt x="311" y="454"/>
                  </a:lnTo>
                  <a:lnTo>
                    <a:pt x="311" y="454"/>
                  </a:lnTo>
                  <a:lnTo>
                    <a:pt x="312" y="453"/>
                  </a:lnTo>
                  <a:lnTo>
                    <a:pt x="313" y="454"/>
                  </a:lnTo>
                  <a:lnTo>
                    <a:pt x="317" y="453"/>
                  </a:lnTo>
                  <a:lnTo>
                    <a:pt x="318" y="455"/>
                  </a:lnTo>
                  <a:lnTo>
                    <a:pt x="319" y="454"/>
                  </a:lnTo>
                  <a:lnTo>
                    <a:pt x="320" y="455"/>
                  </a:lnTo>
                  <a:lnTo>
                    <a:pt x="320" y="457"/>
                  </a:lnTo>
                  <a:lnTo>
                    <a:pt x="321" y="458"/>
                  </a:lnTo>
                  <a:lnTo>
                    <a:pt x="321" y="460"/>
                  </a:lnTo>
                  <a:lnTo>
                    <a:pt x="322" y="461"/>
                  </a:lnTo>
                  <a:lnTo>
                    <a:pt x="322" y="461"/>
                  </a:lnTo>
                  <a:lnTo>
                    <a:pt x="323" y="462"/>
                  </a:lnTo>
                  <a:lnTo>
                    <a:pt x="325" y="462"/>
                  </a:lnTo>
                  <a:lnTo>
                    <a:pt x="325" y="462"/>
                  </a:lnTo>
                  <a:lnTo>
                    <a:pt x="327" y="462"/>
                  </a:lnTo>
                  <a:lnTo>
                    <a:pt x="328" y="462"/>
                  </a:lnTo>
                  <a:lnTo>
                    <a:pt x="328" y="464"/>
                  </a:lnTo>
                  <a:lnTo>
                    <a:pt x="329" y="462"/>
                  </a:lnTo>
                  <a:lnTo>
                    <a:pt x="331" y="462"/>
                  </a:lnTo>
                  <a:lnTo>
                    <a:pt x="331" y="463"/>
                  </a:lnTo>
                  <a:lnTo>
                    <a:pt x="331" y="465"/>
                  </a:lnTo>
                  <a:lnTo>
                    <a:pt x="332" y="465"/>
                  </a:lnTo>
                  <a:lnTo>
                    <a:pt x="332" y="463"/>
                  </a:lnTo>
                  <a:lnTo>
                    <a:pt x="331" y="462"/>
                  </a:lnTo>
                  <a:lnTo>
                    <a:pt x="330" y="461"/>
                  </a:lnTo>
                  <a:lnTo>
                    <a:pt x="330" y="462"/>
                  </a:lnTo>
                  <a:lnTo>
                    <a:pt x="329" y="462"/>
                  </a:lnTo>
                  <a:lnTo>
                    <a:pt x="328" y="461"/>
                  </a:lnTo>
                  <a:lnTo>
                    <a:pt x="326" y="461"/>
                  </a:lnTo>
                  <a:lnTo>
                    <a:pt x="325" y="460"/>
                  </a:lnTo>
                  <a:lnTo>
                    <a:pt x="324" y="460"/>
                  </a:lnTo>
                  <a:lnTo>
                    <a:pt x="324" y="457"/>
                  </a:lnTo>
                  <a:lnTo>
                    <a:pt x="322" y="456"/>
                  </a:lnTo>
                  <a:lnTo>
                    <a:pt x="323" y="455"/>
                  </a:lnTo>
                  <a:lnTo>
                    <a:pt x="325" y="454"/>
                  </a:lnTo>
                  <a:lnTo>
                    <a:pt x="324" y="453"/>
                  </a:lnTo>
                  <a:lnTo>
                    <a:pt x="323" y="453"/>
                  </a:lnTo>
                  <a:lnTo>
                    <a:pt x="323" y="452"/>
                  </a:lnTo>
                  <a:lnTo>
                    <a:pt x="321" y="453"/>
                  </a:lnTo>
                  <a:lnTo>
                    <a:pt x="321" y="452"/>
                  </a:lnTo>
                  <a:lnTo>
                    <a:pt x="319" y="452"/>
                  </a:lnTo>
                  <a:lnTo>
                    <a:pt x="319" y="450"/>
                  </a:lnTo>
                  <a:lnTo>
                    <a:pt x="318" y="450"/>
                  </a:lnTo>
                  <a:lnTo>
                    <a:pt x="315" y="450"/>
                  </a:lnTo>
                  <a:lnTo>
                    <a:pt x="314" y="449"/>
                  </a:lnTo>
                  <a:lnTo>
                    <a:pt x="314" y="449"/>
                  </a:lnTo>
                  <a:lnTo>
                    <a:pt x="312" y="449"/>
                  </a:lnTo>
                  <a:lnTo>
                    <a:pt x="312" y="450"/>
                  </a:lnTo>
                  <a:lnTo>
                    <a:pt x="311" y="450"/>
                  </a:lnTo>
                  <a:lnTo>
                    <a:pt x="310" y="450"/>
                  </a:lnTo>
                  <a:lnTo>
                    <a:pt x="310" y="450"/>
                  </a:lnTo>
                  <a:lnTo>
                    <a:pt x="309" y="451"/>
                  </a:lnTo>
                  <a:lnTo>
                    <a:pt x="308" y="451"/>
                  </a:lnTo>
                  <a:lnTo>
                    <a:pt x="307" y="450"/>
                  </a:lnTo>
                  <a:lnTo>
                    <a:pt x="306" y="451"/>
                  </a:lnTo>
                  <a:lnTo>
                    <a:pt x="305" y="452"/>
                  </a:lnTo>
                  <a:lnTo>
                    <a:pt x="307" y="453"/>
                  </a:lnTo>
                  <a:lnTo>
                    <a:pt x="306" y="454"/>
                  </a:lnTo>
                  <a:lnTo>
                    <a:pt x="305" y="453"/>
                  </a:lnTo>
                  <a:lnTo>
                    <a:pt x="304" y="453"/>
                  </a:lnTo>
                  <a:lnTo>
                    <a:pt x="303" y="451"/>
                  </a:lnTo>
                  <a:lnTo>
                    <a:pt x="302" y="451"/>
                  </a:lnTo>
                  <a:lnTo>
                    <a:pt x="302" y="453"/>
                  </a:lnTo>
                  <a:lnTo>
                    <a:pt x="303" y="454"/>
                  </a:lnTo>
                  <a:lnTo>
                    <a:pt x="305" y="454"/>
                  </a:lnTo>
                  <a:lnTo>
                    <a:pt x="306" y="455"/>
                  </a:lnTo>
                  <a:lnTo>
                    <a:pt x="305" y="457"/>
                  </a:lnTo>
                  <a:lnTo>
                    <a:pt x="304" y="456"/>
                  </a:lnTo>
                  <a:lnTo>
                    <a:pt x="302" y="456"/>
                  </a:lnTo>
                  <a:lnTo>
                    <a:pt x="300" y="454"/>
                  </a:lnTo>
                  <a:lnTo>
                    <a:pt x="298" y="453"/>
                  </a:lnTo>
                  <a:lnTo>
                    <a:pt x="298" y="455"/>
                  </a:lnTo>
                  <a:lnTo>
                    <a:pt x="300" y="457"/>
                  </a:lnTo>
                  <a:lnTo>
                    <a:pt x="300" y="457"/>
                  </a:lnTo>
                  <a:lnTo>
                    <a:pt x="299" y="458"/>
                  </a:lnTo>
                  <a:lnTo>
                    <a:pt x="298" y="458"/>
                  </a:lnTo>
                  <a:lnTo>
                    <a:pt x="298" y="458"/>
                  </a:lnTo>
                  <a:lnTo>
                    <a:pt x="296" y="458"/>
                  </a:lnTo>
                  <a:lnTo>
                    <a:pt x="295" y="456"/>
                  </a:lnTo>
                  <a:lnTo>
                    <a:pt x="294" y="457"/>
                  </a:lnTo>
                  <a:lnTo>
                    <a:pt x="293" y="458"/>
                  </a:lnTo>
                  <a:lnTo>
                    <a:pt x="293" y="456"/>
                  </a:lnTo>
                  <a:lnTo>
                    <a:pt x="292" y="455"/>
                  </a:lnTo>
                  <a:lnTo>
                    <a:pt x="292" y="455"/>
                  </a:lnTo>
                  <a:lnTo>
                    <a:pt x="291" y="454"/>
                  </a:lnTo>
                  <a:lnTo>
                    <a:pt x="289" y="455"/>
                  </a:lnTo>
                  <a:lnTo>
                    <a:pt x="290" y="456"/>
                  </a:lnTo>
                  <a:lnTo>
                    <a:pt x="291" y="457"/>
                  </a:lnTo>
                  <a:lnTo>
                    <a:pt x="288" y="459"/>
                  </a:lnTo>
                  <a:lnTo>
                    <a:pt x="287" y="460"/>
                  </a:lnTo>
                  <a:lnTo>
                    <a:pt x="286" y="460"/>
                  </a:lnTo>
                  <a:lnTo>
                    <a:pt x="285" y="459"/>
                  </a:lnTo>
                  <a:lnTo>
                    <a:pt x="284" y="459"/>
                  </a:lnTo>
                  <a:lnTo>
                    <a:pt x="283" y="459"/>
                  </a:lnTo>
                  <a:lnTo>
                    <a:pt x="282" y="459"/>
                  </a:lnTo>
                  <a:lnTo>
                    <a:pt x="282" y="457"/>
                  </a:lnTo>
                  <a:lnTo>
                    <a:pt x="283" y="456"/>
                  </a:lnTo>
                  <a:lnTo>
                    <a:pt x="285" y="456"/>
                  </a:lnTo>
                  <a:lnTo>
                    <a:pt x="285" y="456"/>
                  </a:lnTo>
                  <a:lnTo>
                    <a:pt x="286" y="456"/>
                  </a:lnTo>
                  <a:lnTo>
                    <a:pt x="287" y="454"/>
                  </a:lnTo>
                  <a:lnTo>
                    <a:pt x="287" y="452"/>
                  </a:lnTo>
                  <a:lnTo>
                    <a:pt x="284" y="450"/>
                  </a:lnTo>
                  <a:lnTo>
                    <a:pt x="285" y="450"/>
                  </a:lnTo>
                  <a:lnTo>
                    <a:pt x="287" y="450"/>
                  </a:lnTo>
                  <a:lnTo>
                    <a:pt x="288" y="449"/>
                  </a:lnTo>
                  <a:lnTo>
                    <a:pt x="289" y="448"/>
                  </a:lnTo>
                  <a:lnTo>
                    <a:pt x="289" y="447"/>
                  </a:lnTo>
                  <a:lnTo>
                    <a:pt x="288" y="446"/>
                  </a:lnTo>
                  <a:lnTo>
                    <a:pt x="287" y="445"/>
                  </a:lnTo>
                  <a:lnTo>
                    <a:pt x="285" y="443"/>
                  </a:lnTo>
                  <a:lnTo>
                    <a:pt x="285" y="441"/>
                  </a:lnTo>
                  <a:lnTo>
                    <a:pt x="287" y="441"/>
                  </a:lnTo>
                  <a:lnTo>
                    <a:pt x="288" y="440"/>
                  </a:lnTo>
                  <a:lnTo>
                    <a:pt x="291" y="440"/>
                  </a:lnTo>
                  <a:lnTo>
                    <a:pt x="291" y="439"/>
                  </a:lnTo>
                  <a:lnTo>
                    <a:pt x="291" y="436"/>
                  </a:lnTo>
                  <a:lnTo>
                    <a:pt x="292" y="436"/>
                  </a:lnTo>
                  <a:lnTo>
                    <a:pt x="293" y="435"/>
                  </a:lnTo>
                  <a:lnTo>
                    <a:pt x="296" y="435"/>
                  </a:lnTo>
                  <a:lnTo>
                    <a:pt x="292" y="435"/>
                  </a:lnTo>
                  <a:lnTo>
                    <a:pt x="289" y="437"/>
                  </a:lnTo>
                  <a:lnTo>
                    <a:pt x="287" y="437"/>
                  </a:lnTo>
                  <a:lnTo>
                    <a:pt x="286" y="435"/>
                  </a:lnTo>
                  <a:lnTo>
                    <a:pt x="286" y="435"/>
                  </a:lnTo>
                  <a:lnTo>
                    <a:pt x="287" y="436"/>
                  </a:lnTo>
                  <a:lnTo>
                    <a:pt x="287" y="438"/>
                  </a:lnTo>
                  <a:lnTo>
                    <a:pt x="286" y="439"/>
                  </a:lnTo>
                  <a:lnTo>
                    <a:pt x="286" y="439"/>
                  </a:lnTo>
                  <a:lnTo>
                    <a:pt x="285" y="440"/>
                  </a:lnTo>
                  <a:lnTo>
                    <a:pt x="281" y="440"/>
                  </a:lnTo>
                  <a:lnTo>
                    <a:pt x="281" y="440"/>
                  </a:lnTo>
                  <a:lnTo>
                    <a:pt x="279" y="440"/>
                  </a:lnTo>
                  <a:lnTo>
                    <a:pt x="278" y="440"/>
                  </a:lnTo>
                  <a:lnTo>
                    <a:pt x="278" y="439"/>
                  </a:lnTo>
                  <a:lnTo>
                    <a:pt x="277" y="439"/>
                  </a:lnTo>
                  <a:lnTo>
                    <a:pt x="276" y="437"/>
                  </a:lnTo>
                  <a:lnTo>
                    <a:pt x="275" y="435"/>
                  </a:lnTo>
                  <a:lnTo>
                    <a:pt x="274" y="435"/>
                  </a:lnTo>
                  <a:lnTo>
                    <a:pt x="274" y="434"/>
                  </a:lnTo>
                  <a:lnTo>
                    <a:pt x="274" y="432"/>
                  </a:lnTo>
                  <a:lnTo>
                    <a:pt x="276" y="431"/>
                  </a:lnTo>
                  <a:lnTo>
                    <a:pt x="279" y="430"/>
                  </a:lnTo>
                  <a:lnTo>
                    <a:pt x="280" y="431"/>
                  </a:lnTo>
                  <a:lnTo>
                    <a:pt x="281" y="430"/>
                  </a:lnTo>
                  <a:lnTo>
                    <a:pt x="283" y="432"/>
                  </a:lnTo>
                  <a:lnTo>
                    <a:pt x="283" y="431"/>
                  </a:lnTo>
                  <a:lnTo>
                    <a:pt x="283" y="431"/>
                  </a:lnTo>
                  <a:lnTo>
                    <a:pt x="281" y="430"/>
                  </a:lnTo>
                  <a:lnTo>
                    <a:pt x="281" y="428"/>
                  </a:lnTo>
                  <a:lnTo>
                    <a:pt x="280" y="429"/>
                  </a:lnTo>
                  <a:lnTo>
                    <a:pt x="279" y="428"/>
                  </a:lnTo>
                  <a:lnTo>
                    <a:pt x="278" y="428"/>
                  </a:lnTo>
                  <a:lnTo>
                    <a:pt x="277" y="429"/>
                  </a:lnTo>
                  <a:lnTo>
                    <a:pt x="276" y="429"/>
                  </a:lnTo>
                  <a:lnTo>
                    <a:pt x="275" y="430"/>
                  </a:lnTo>
                  <a:lnTo>
                    <a:pt x="274" y="430"/>
                  </a:lnTo>
                  <a:lnTo>
                    <a:pt x="273" y="431"/>
                  </a:lnTo>
                  <a:lnTo>
                    <a:pt x="272" y="431"/>
                  </a:lnTo>
                  <a:lnTo>
                    <a:pt x="272" y="430"/>
                  </a:lnTo>
                  <a:lnTo>
                    <a:pt x="270" y="431"/>
                  </a:lnTo>
                  <a:lnTo>
                    <a:pt x="269" y="430"/>
                  </a:lnTo>
                  <a:lnTo>
                    <a:pt x="269" y="429"/>
                  </a:lnTo>
                  <a:lnTo>
                    <a:pt x="269" y="428"/>
                  </a:lnTo>
                  <a:lnTo>
                    <a:pt x="270" y="426"/>
                  </a:lnTo>
                  <a:lnTo>
                    <a:pt x="270" y="425"/>
                  </a:lnTo>
                  <a:lnTo>
                    <a:pt x="270" y="425"/>
                  </a:lnTo>
                  <a:lnTo>
                    <a:pt x="270" y="423"/>
                  </a:lnTo>
                  <a:lnTo>
                    <a:pt x="270" y="422"/>
                  </a:lnTo>
                  <a:lnTo>
                    <a:pt x="270" y="421"/>
                  </a:lnTo>
                  <a:lnTo>
                    <a:pt x="271" y="421"/>
                  </a:lnTo>
                  <a:lnTo>
                    <a:pt x="271" y="420"/>
                  </a:lnTo>
                  <a:lnTo>
                    <a:pt x="271" y="418"/>
                  </a:lnTo>
                  <a:lnTo>
                    <a:pt x="272" y="418"/>
                  </a:lnTo>
                  <a:lnTo>
                    <a:pt x="272" y="415"/>
                  </a:lnTo>
                  <a:lnTo>
                    <a:pt x="269" y="415"/>
                  </a:lnTo>
                  <a:lnTo>
                    <a:pt x="269" y="415"/>
                  </a:lnTo>
                  <a:lnTo>
                    <a:pt x="266" y="415"/>
                  </a:lnTo>
                  <a:lnTo>
                    <a:pt x="266" y="415"/>
                  </a:lnTo>
                  <a:lnTo>
                    <a:pt x="265" y="415"/>
                  </a:lnTo>
                  <a:lnTo>
                    <a:pt x="265" y="414"/>
                  </a:lnTo>
                  <a:lnTo>
                    <a:pt x="266" y="413"/>
                  </a:lnTo>
                  <a:lnTo>
                    <a:pt x="266" y="411"/>
                  </a:lnTo>
                  <a:lnTo>
                    <a:pt x="264" y="411"/>
                  </a:lnTo>
                  <a:lnTo>
                    <a:pt x="263" y="412"/>
                  </a:lnTo>
                  <a:lnTo>
                    <a:pt x="263" y="413"/>
                  </a:lnTo>
                  <a:lnTo>
                    <a:pt x="262" y="413"/>
                  </a:lnTo>
                  <a:lnTo>
                    <a:pt x="262" y="411"/>
                  </a:lnTo>
                  <a:lnTo>
                    <a:pt x="261" y="410"/>
                  </a:lnTo>
                  <a:lnTo>
                    <a:pt x="259" y="410"/>
                  </a:lnTo>
                  <a:lnTo>
                    <a:pt x="258" y="409"/>
                  </a:lnTo>
                  <a:lnTo>
                    <a:pt x="258" y="409"/>
                  </a:lnTo>
                  <a:lnTo>
                    <a:pt x="256" y="406"/>
                  </a:lnTo>
                  <a:lnTo>
                    <a:pt x="255" y="402"/>
                  </a:lnTo>
                  <a:lnTo>
                    <a:pt x="255" y="402"/>
                  </a:lnTo>
                  <a:lnTo>
                    <a:pt x="255" y="401"/>
                  </a:lnTo>
                  <a:lnTo>
                    <a:pt x="256" y="400"/>
                  </a:lnTo>
                  <a:lnTo>
                    <a:pt x="256" y="399"/>
                  </a:lnTo>
                  <a:lnTo>
                    <a:pt x="255" y="399"/>
                  </a:lnTo>
                  <a:lnTo>
                    <a:pt x="255" y="397"/>
                  </a:lnTo>
                  <a:lnTo>
                    <a:pt x="255" y="397"/>
                  </a:lnTo>
                  <a:lnTo>
                    <a:pt x="255" y="396"/>
                  </a:lnTo>
                  <a:lnTo>
                    <a:pt x="256" y="394"/>
                  </a:lnTo>
                  <a:lnTo>
                    <a:pt x="257" y="394"/>
                  </a:lnTo>
                  <a:lnTo>
                    <a:pt x="259" y="393"/>
                  </a:lnTo>
                  <a:lnTo>
                    <a:pt x="263" y="393"/>
                  </a:lnTo>
                  <a:lnTo>
                    <a:pt x="263" y="393"/>
                  </a:lnTo>
                  <a:lnTo>
                    <a:pt x="265" y="393"/>
                  </a:lnTo>
                  <a:lnTo>
                    <a:pt x="265" y="393"/>
                  </a:lnTo>
                  <a:lnTo>
                    <a:pt x="263" y="391"/>
                  </a:lnTo>
                  <a:lnTo>
                    <a:pt x="261" y="390"/>
                  </a:lnTo>
                  <a:lnTo>
                    <a:pt x="259" y="390"/>
                  </a:lnTo>
                  <a:lnTo>
                    <a:pt x="255" y="393"/>
                  </a:lnTo>
                  <a:lnTo>
                    <a:pt x="254" y="393"/>
                  </a:lnTo>
                  <a:lnTo>
                    <a:pt x="249" y="388"/>
                  </a:lnTo>
                  <a:lnTo>
                    <a:pt x="248" y="387"/>
                  </a:lnTo>
                  <a:lnTo>
                    <a:pt x="246" y="386"/>
                  </a:lnTo>
                  <a:lnTo>
                    <a:pt x="243" y="384"/>
                  </a:lnTo>
                  <a:lnTo>
                    <a:pt x="240" y="381"/>
                  </a:lnTo>
                  <a:lnTo>
                    <a:pt x="239" y="379"/>
                  </a:lnTo>
                  <a:lnTo>
                    <a:pt x="237" y="379"/>
                  </a:lnTo>
                  <a:lnTo>
                    <a:pt x="235" y="377"/>
                  </a:lnTo>
                  <a:lnTo>
                    <a:pt x="235" y="377"/>
                  </a:lnTo>
                  <a:lnTo>
                    <a:pt x="232" y="373"/>
                  </a:lnTo>
                  <a:lnTo>
                    <a:pt x="229" y="372"/>
                  </a:lnTo>
                  <a:lnTo>
                    <a:pt x="226" y="370"/>
                  </a:lnTo>
                  <a:lnTo>
                    <a:pt x="225" y="370"/>
                  </a:lnTo>
                  <a:lnTo>
                    <a:pt x="223" y="368"/>
                  </a:lnTo>
                  <a:lnTo>
                    <a:pt x="221" y="368"/>
                  </a:lnTo>
                  <a:lnTo>
                    <a:pt x="218" y="367"/>
                  </a:lnTo>
                  <a:lnTo>
                    <a:pt x="217" y="367"/>
                  </a:lnTo>
                  <a:lnTo>
                    <a:pt x="217" y="366"/>
                  </a:lnTo>
                  <a:lnTo>
                    <a:pt x="215" y="366"/>
                  </a:lnTo>
                  <a:lnTo>
                    <a:pt x="212" y="365"/>
                  </a:lnTo>
                  <a:lnTo>
                    <a:pt x="211" y="365"/>
                  </a:lnTo>
                  <a:lnTo>
                    <a:pt x="209" y="363"/>
                  </a:lnTo>
                  <a:lnTo>
                    <a:pt x="208" y="363"/>
                  </a:lnTo>
                  <a:lnTo>
                    <a:pt x="205" y="362"/>
                  </a:lnTo>
                  <a:lnTo>
                    <a:pt x="202" y="362"/>
                  </a:lnTo>
                  <a:lnTo>
                    <a:pt x="200" y="361"/>
                  </a:lnTo>
                  <a:lnTo>
                    <a:pt x="190" y="361"/>
                  </a:lnTo>
                  <a:lnTo>
                    <a:pt x="189" y="360"/>
                  </a:lnTo>
                  <a:lnTo>
                    <a:pt x="184" y="360"/>
                  </a:lnTo>
                  <a:lnTo>
                    <a:pt x="183" y="361"/>
                  </a:lnTo>
                  <a:lnTo>
                    <a:pt x="180" y="363"/>
                  </a:lnTo>
                  <a:lnTo>
                    <a:pt x="179" y="363"/>
                  </a:lnTo>
                  <a:lnTo>
                    <a:pt x="177" y="363"/>
                  </a:lnTo>
                  <a:lnTo>
                    <a:pt x="176" y="363"/>
                  </a:lnTo>
                  <a:lnTo>
                    <a:pt x="174" y="364"/>
                  </a:lnTo>
                  <a:lnTo>
                    <a:pt x="171" y="364"/>
                  </a:lnTo>
                  <a:lnTo>
                    <a:pt x="171" y="364"/>
                  </a:lnTo>
                  <a:lnTo>
                    <a:pt x="169" y="364"/>
                  </a:lnTo>
                  <a:lnTo>
                    <a:pt x="168" y="361"/>
                  </a:lnTo>
                  <a:lnTo>
                    <a:pt x="166" y="361"/>
                  </a:lnTo>
                  <a:lnTo>
                    <a:pt x="166" y="362"/>
                  </a:lnTo>
                  <a:lnTo>
                    <a:pt x="166" y="363"/>
                  </a:lnTo>
                  <a:lnTo>
                    <a:pt x="164" y="363"/>
                  </a:lnTo>
                  <a:lnTo>
                    <a:pt x="162" y="360"/>
                  </a:lnTo>
                  <a:lnTo>
                    <a:pt x="162" y="359"/>
                  </a:lnTo>
                  <a:lnTo>
                    <a:pt x="161" y="358"/>
                  </a:lnTo>
                  <a:lnTo>
                    <a:pt x="161" y="356"/>
                  </a:lnTo>
                  <a:lnTo>
                    <a:pt x="160" y="356"/>
                  </a:lnTo>
                  <a:lnTo>
                    <a:pt x="160" y="355"/>
                  </a:lnTo>
                  <a:lnTo>
                    <a:pt x="159" y="354"/>
                  </a:lnTo>
                  <a:lnTo>
                    <a:pt x="159" y="354"/>
                  </a:lnTo>
                  <a:lnTo>
                    <a:pt x="157" y="354"/>
                  </a:lnTo>
                  <a:lnTo>
                    <a:pt x="156" y="355"/>
                  </a:lnTo>
                  <a:lnTo>
                    <a:pt x="154" y="355"/>
                  </a:lnTo>
                  <a:lnTo>
                    <a:pt x="154" y="352"/>
                  </a:lnTo>
                  <a:lnTo>
                    <a:pt x="153" y="351"/>
                  </a:lnTo>
                  <a:lnTo>
                    <a:pt x="151" y="352"/>
                  </a:lnTo>
                  <a:lnTo>
                    <a:pt x="151" y="351"/>
                  </a:lnTo>
                  <a:lnTo>
                    <a:pt x="149" y="351"/>
                  </a:lnTo>
                  <a:lnTo>
                    <a:pt x="148" y="350"/>
                  </a:lnTo>
                  <a:lnTo>
                    <a:pt x="148" y="347"/>
                  </a:lnTo>
                  <a:lnTo>
                    <a:pt x="146" y="345"/>
                  </a:lnTo>
                  <a:lnTo>
                    <a:pt x="146" y="344"/>
                  </a:lnTo>
                  <a:lnTo>
                    <a:pt x="146" y="344"/>
                  </a:lnTo>
                  <a:lnTo>
                    <a:pt x="144" y="342"/>
                  </a:lnTo>
                  <a:lnTo>
                    <a:pt x="142" y="342"/>
                  </a:lnTo>
                  <a:lnTo>
                    <a:pt x="141" y="341"/>
                  </a:lnTo>
                  <a:lnTo>
                    <a:pt x="138" y="340"/>
                  </a:lnTo>
                  <a:lnTo>
                    <a:pt x="137" y="341"/>
                  </a:lnTo>
                  <a:lnTo>
                    <a:pt x="136" y="340"/>
                  </a:lnTo>
                  <a:lnTo>
                    <a:pt x="136" y="339"/>
                  </a:lnTo>
                  <a:lnTo>
                    <a:pt x="136" y="337"/>
                  </a:lnTo>
                  <a:lnTo>
                    <a:pt x="133" y="334"/>
                  </a:lnTo>
                  <a:lnTo>
                    <a:pt x="132" y="334"/>
                  </a:lnTo>
                  <a:lnTo>
                    <a:pt x="131" y="332"/>
                  </a:lnTo>
                  <a:lnTo>
                    <a:pt x="131" y="331"/>
                  </a:lnTo>
                  <a:lnTo>
                    <a:pt x="131" y="330"/>
                  </a:lnTo>
                  <a:lnTo>
                    <a:pt x="131" y="328"/>
                  </a:lnTo>
                  <a:lnTo>
                    <a:pt x="130" y="327"/>
                  </a:lnTo>
                  <a:lnTo>
                    <a:pt x="129" y="327"/>
                  </a:lnTo>
                  <a:lnTo>
                    <a:pt x="128" y="326"/>
                  </a:lnTo>
                  <a:lnTo>
                    <a:pt x="127" y="325"/>
                  </a:lnTo>
                  <a:lnTo>
                    <a:pt x="127" y="323"/>
                  </a:lnTo>
                  <a:lnTo>
                    <a:pt x="127" y="322"/>
                  </a:lnTo>
                  <a:lnTo>
                    <a:pt x="126" y="322"/>
                  </a:lnTo>
                  <a:lnTo>
                    <a:pt x="126" y="321"/>
                  </a:lnTo>
                  <a:lnTo>
                    <a:pt x="125" y="320"/>
                  </a:lnTo>
                  <a:lnTo>
                    <a:pt x="122" y="320"/>
                  </a:lnTo>
                  <a:lnTo>
                    <a:pt x="121" y="320"/>
                  </a:lnTo>
                  <a:lnTo>
                    <a:pt x="119" y="320"/>
                  </a:lnTo>
                  <a:lnTo>
                    <a:pt x="119" y="319"/>
                  </a:lnTo>
                  <a:lnTo>
                    <a:pt x="120" y="318"/>
                  </a:lnTo>
                  <a:lnTo>
                    <a:pt x="120" y="316"/>
                  </a:lnTo>
                  <a:lnTo>
                    <a:pt x="119" y="314"/>
                  </a:lnTo>
                  <a:lnTo>
                    <a:pt x="117" y="310"/>
                  </a:lnTo>
                  <a:lnTo>
                    <a:pt x="113" y="306"/>
                  </a:lnTo>
                  <a:lnTo>
                    <a:pt x="113" y="306"/>
                  </a:lnTo>
                  <a:lnTo>
                    <a:pt x="113" y="306"/>
                  </a:lnTo>
                  <a:lnTo>
                    <a:pt x="111" y="306"/>
                  </a:lnTo>
                  <a:lnTo>
                    <a:pt x="111" y="305"/>
                  </a:lnTo>
                  <a:lnTo>
                    <a:pt x="109" y="305"/>
                  </a:lnTo>
                  <a:lnTo>
                    <a:pt x="108" y="305"/>
                  </a:lnTo>
                  <a:lnTo>
                    <a:pt x="105" y="302"/>
                  </a:lnTo>
                  <a:lnTo>
                    <a:pt x="104" y="302"/>
                  </a:lnTo>
                  <a:lnTo>
                    <a:pt x="103" y="302"/>
                  </a:lnTo>
                  <a:lnTo>
                    <a:pt x="103" y="303"/>
                  </a:lnTo>
                  <a:lnTo>
                    <a:pt x="101" y="303"/>
                  </a:lnTo>
                  <a:lnTo>
                    <a:pt x="101" y="301"/>
                  </a:lnTo>
                  <a:lnTo>
                    <a:pt x="100" y="301"/>
                  </a:lnTo>
                  <a:lnTo>
                    <a:pt x="100" y="299"/>
                  </a:lnTo>
                  <a:lnTo>
                    <a:pt x="99" y="297"/>
                  </a:lnTo>
                  <a:lnTo>
                    <a:pt x="98" y="296"/>
                  </a:lnTo>
                  <a:lnTo>
                    <a:pt x="98" y="295"/>
                  </a:lnTo>
                  <a:lnTo>
                    <a:pt x="97" y="294"/>
                  </a:lnTo>
                  <a:lnTo>
                    <a:pt x="96" y="294"/>
                  </a:lnTo>
                  <a:lnTo>
                    <a:pt x="94" y="293"/>
                  </a:lnTo>
                  <a:lnTo>
                    <a:pt x="92" y="292"/>
                  </a:lnTo>
                  <a:lnTo>
                    <a:pt x="91" y="291"/>
                  </a:lnTo>
                  <a:lnTo>
                    <a:pt x="91" y="290"/>
                  </a:lnTo>
                  <a:lnTo>
                    <a:pt x="90" y="289"/>
                  </a:lnTo>
                  <a:lnTo>
                    <a:pt x="89" y="289"/>
                  </a:lnTo>
                  <a:lnTo>
                    <a:pt x="88" y="288"/>
                  </a:lnTo>
                  <a:lnTo>
                    <a:pt x="85" y="287"/>
                  </a:lnTo>
                  <a:lnTo>
                    <a:pt x="83" y="285"/>
                  </a:lnTo>
                  <a:lnTo>
                    <a:pt x="83" y="284"/>
                  </a:lnTo>
                  <a:lnTo>
                    <a:pt x="83" y="283"/>
                  </a:lnTo>
                  <a:lnTo>
                    <a:pt x="82" y="281"/>
                  </a:lnTo>
                  <a:lnTo>
                    <a:pt x="81" y="278"/>
                  </a:lnTo>
                  <a:lnTo>
                    <a:pt x="80" y="275"/>
                  </a:lnTo>
                  <a:lnTo>
                    <a:pt x="79" y="273"/>
                  </a:lnTo>
                  <a:lnTo>
                    <a:pt x="78" y="272"/>
                  </a:lnTo>
                  <a:lnTo>
                    <a:pt x="78" y="270"/>
                  </a:lnTo>
                  <a:lnTo>
                    <a:pt x="75" y="263"/>
                  </a:lnTo>
                  <a:lnTo>
                    <a:pt x="71" y="255"/>
                  </a:lnTo>
                  <a:lnTo>
                    <a:pt x="70" y="252"/>
                  </a:lnTo>
                  <a:lnTo>
                    <a:pt x="69" y="251"/>
                  </a:lnTo>
                  <a:lnTo>
                    <a:pt x="68" y="250"/>
                  </a:lnTo>
                  <a:lnTo>
                    <a:pt x="68" y="248"/>
                  </a:lnTo>
                  <a:lnTo>
                    <a:pt x="67" y="246"/>
                  </a:lnTo>
                  <a:lnTo>
                    <a:pt x="66" y="242"/>
                  </a:lnTo>
                  <a:lnTo>
                    <a:pt x="65" y="240"/>
                  </a:lnTo>
                  <a:lnTo>
                    <a:pt x="65" y="238"/>
                  </a:lnTo>
                  <a:lnTo>
                    <a:pt x="65" y="238"/>
                  </a:lnTo>
                  <a:lnTo>
                    <a:pt x="65" y="237"/>
                  </a:lnTo>
                  <a:lnTo>
                    <a:pt x="64" y="236"/>
                  </a:lnTo>
                  <a:lnTo>
                    <a:pt x="64" y="234"/>
                  </a:lnTo>
                  <a:lnTo>
                    <a:pt x="63" y="233"/>
                  </a:lnTo>
                  <a:lnTo>
                    <a:pt x="62" y="233"/>
                  </a:lnTo>
                  <a:lnTo>
                    <a:pt x="60" y="233"/>
                  </a:lnTo>
                  <a:lnTo>
                    <a:pt x="60" y="232"/>
                  </a:lnTo>
                  <a:lnTo>
                    <a:pt x="59" y="232"/>
                  </a:lnTo>
                  <a:lnTo>
                    <a:pt x="58" y="232"/>
                  </a:lnTo>
                  <a:lnTo>
                    <a:pt x="58" y="231"/>
                  </a:lnTo>
                  <a:lnTo>
                    <a:pt x="59" y="230"/>
                  </a:lnTo>
                  <a:lnTo>
                    <a:pt x="59" y="229"/>
                  </a:lnTo>
                  <a:lnTo>
                    <a:pt x="59" y="228"/>
                  </a:lnTo>
                  <a:lnTo>
                    <a:pt x="58" y="225"/>
                  </a:lnTo>
                  <a:lnTo>
                    <a:pt x="57" y="224"/>
                  </a:lnTo>
                  <a:lnTo>
                    <a:pt x="56" y="222"/>
                  </a:lnTo>
                  <a:lnTo>
                    <a:pt x="55" y="221"/>
                  </a:lnTo>
                  <a:lnTo>
                    <a:pt x="54" y="219"/>
                  </a:lnTo>
                  <a:lnTo>
                    <a:pt x="54" y="218"/>
                  </a:lnTo>
                  <a:lnTo>
                    <a:pt x="55" y="217"/>
                  </a:lnTo>
                  <a:lnTo>
                    <a:pt x="56" y="216"/>
                  </a:lnTo>
                  <a:lnTo>
                    <a:pt x="56" y="214"/>
                  </a:lnTo>
                  <a:lnTo>
                    <a:pt x="55" y="212"/>
                  </a:lnTo>
                  <a:lnTo>
                    <a:pt x="54" y="210"/>
                  </a:lnTo>
                  <a:lnTo>
                    <a:pt x="53" y="206"/>
                  </a:lnTo>
                  <a:lnTo>
                    <a:pt x="52" y="204"/>
                  </a:lnTo>
                  <a:lnTo>
                    <a:pt x="51" y="202"/>
                  </a:lnTo>
                  <a:lnTo>
                    <a:pt x="51" y="199"/>
                  </a:lnTo>
                  <a:lnTo>
                    <a:pt x="52" y="198"/>
                  </a:lnTo>
                  <a:lnTo>
                    <a:pt x="52" y="194"/>
                  </a:lnTo>
                  <a:lnTo>
                    <a:pt x="53" y="193"/>
                  </a:lnTo>
                  <a:lnTo>
                    <a:pt x="53" y="192"/>
                  </a:lnTo>
                  <a:lnTo>
                    <a:pt x="52" y="191"/>
                  </a:lnTo>
                  <a:lnTo>
                    <a:pt x="52" y="189"/>
                  </a:lnTo>
                  <a:lnTo>
                    <a:pt x="55" y="185"/>
                  </a:lnTo>
                  <a:lnTo>
                    <a:pt x="55" y="180"/>
                  </a:lnTo>
                  <a:lnTo>
                    <a:pt x="54" y="180"/>
                  </a:lnTo>
                  <a:lnTo>
                    <a:pt x="54" y="179"/>
                  </a:lnTo>
                  <a:lnTo>
                    <a:pt x="54" y="178"/>
                  </a:lnTo>
                  <a:lnTo>
                    <a:pt x="53" y="179"/>
                  </a:lnTo>
                  <a:lnTo>
                    <a:pt x="53" y="182"/>
                  </a:lnTo>
                  <a:lnTo>
                    <a:pt x="52" y="183"/>
                  </a:lnTo>
                  <a:lnTo>
                    <a:pt x="52" y="184"/>
                  </a:lnTo>
                  <a:lnTo>
                    <a:pt x="52" y="184"/>
                  </a:lnTo>
                  <a:lnTo>
                    <a:pt x="50" y="184"/>
                  </a:lnTo>
                  <a:lnTo>
                    <a:pt x="49" y="182"/>
                  </a:lnTo>
                  <a:lnTo>
                    <a:pt x="48" y="179"/>
                  </a:lnTo>
                  <a:lnTo>
                    <a:pt x="48" y="178"/>
                  </a:lnTo>
                  <a:lnTo>
                    <a:pt x="48" y="175"/>
                  </a:lnTo>
                  <a:lnTo>
                    <a:pt x="47" y="174"/>
                  </a:lnTo>
                  <a:lnTo>
                    <a:pt x="47" y="171"/>
                  </a:lnTo>
                  <a:lnTo>
                    <a:pt x="46" y="170"/>
                  </a:lnTo>
                  <a:lnTo>
                    <a:pt x="46" y="168"/>
                  </a:lnTo>
                  <a:lnTo>
                    <a:pt x="45" y="168"/>
                  </a:lnTo>
                  <a:lnTo>
                    <a:pt x="46" y="166"/>
                  </a:lnTo>
                  <a:lnTo>
                    <a:pt x="46" y="166"/>
                  </a:lnTo>
                  <a:lnTo>
                    <a:pt x="46" y="165"/>
                  </a:lnTo>
                  <a:lnTo>
                    <a:pt x="46" y="164"/>
                  </a:lnTo>
                  <a:lnTo>
                    <a:pt x="45" y="164"/>
                  </a:lnTo>
                  <a:lnTo>
                    <a:pt x="45" y="159"/>
                  </a:lnTo>
                  <a:lnTo>
                    <a:pt x="45" y="158"/>
                  </a:lnTo>
                  <a:lnTo>
                    <a:pt x="45" y="155"/>
                  </a:lnTo>
                  <a:lnTo>
                    <a:pt x="46" y="154"/>
                  </a:lnTo>
                  <a:lnTo>
                    <a:pt x="45" y="153"/>
                  </a:lnTo>
                  <a:lnTo>
                    <a:pt x="43" y="153"/>
                  </a:lnTo>
                  <a:lnTo>
                    <a:pt x="42" y="153"/>
                  </a:lnTo>
                  <a:lnTo>
                    <a:pt x="42" y="153"/>
                  </a:lnTo>
                  <a:lnTo>
                    <a:pt x="39" y="150"/>
                  </a:lnTo>
                  <a:lnTo>
                    <a:pt x="39" y="149"/>
                  </a:lnTo>
                  <a:lnTo>
                    <a:pt x="39" y="149"/>
                  </a:lnTo>
                  <a:lnTo>
                    <a:pt x="39" y="146"/>
                  </a:lnTo>
                  <a:lnTo>
                    <a:pt x="39" y="146"/>
                  </a:lnTo>
                  <a:lnTo>
                    <a:pt x="39" y="145"/>
                  </a:lnTo>
                  <a:lnTo>
                    <a:pt x="37" y="145"/>
                  </a:lnTo>
                  <a:lnTo>
                    <a:pt x="37" y="144"/>
                  </a:lnTo>
                  <a:lnTo>
                    <a:pt x="37" y="143"/>
                  </a:lnTo>
                  <a:lnTo>
                    <a:pt x="34" y="141"/>
                  </a:lnTo>
                  <a:lnTo>
                    <a:pt x="34" y="140"/>
                  </a:lnTo>
                  <a:lnTo>
                    <a:pt x="33" y="139"/>
                  </a:lnTo>
                  <a:lnTo>
                    <a:pt x="33" y="139"/>
                  </a:lnTo>
                  <a:lnTo>
                    <a:pt x="31" y="138"/>
                  </a:lnTo>
                  <a:lnTo>
                    <a:pt x="28" y="136"/>
                  </a:lnTo>
                  <a:lnTo>
                    <a:pt x="27" y="134"/>
                  </a:lnTo>
                  <a:lnTo>
                    <a:pt x="25" y="132"/>
                  </a:lnTo>
                  <a:lnTo>
                    <a:pt x="24" y="132"/>
                  </a:lnTo>
                  <a:lnTo>
                    <a:pt x="24" y="131"/>
                  </a:lnTo>
                  <a:lnTo>
                    <a:pt x="24" y="129"/>
                  </a:lnTo>
                  <a:lnTo>
                    <a:pt x="24" y="128"/>
                  </a:lnTo>
                  <a:lnTo>
                    <a:pt x="24" y="127"/>
                  </a:lnTo>
                  <a:lnTo>
                    <a:pt x="23" y="127"/>
                  </a:lnTo>
                  <a:lnTo>
                    <a:pt x="23" y="123"/>
                  </a:lnTo>
                  <a:lnTo>
                    <a:pt x="24" y="122"/>
                  </a:lnTo>
                  <a:lnTo>
                    <a:pt x="24" y="119"/>
                  </a:lnTo>
                  <a:lnTo>
                    <a:pt x="23" y="117"/>
                  </a:lnTo>
                  <a:lnTo>
                    <a:pt x="23" y="117"/>
                  </a:lnTo>
                  <a:lnTo>
                    <a:pt x="22" y="117"/>
                  </a:lnTo>
                  <a:lnTo>
                    <a:pt x="22" y="114"/>
                  </a:lnTo>
                  <a:lnTo>
                    <a:pt x="23" y="113"/>
                  </a:lnTo>
                  <a:lnTo>
                    <a:pt x="23" y="112"/>
                  </a:lnTo>
                  <a:lnTo>
                    <a:pt x="23" y="112"/>
                  </a:lnTo>
                  <a:lnTo>
                    <a:pt x="23" y="110"/>
                  </a:lnTo>
                  <a:lnTo>
                    <a:pt x="23" y="110"/>
                  </a:lnTo>
                  <a:lnTo>
                    <a:pt x="22" y="103"/>
                  </a:lnTo>
                  <a:lnTo>
                    <a:pt x="19" y="100"/>
                  </a:lnTo>
                  <a:lnTo>
                    <a:pt x="18" y="99"/>
                  </a:lnTo>
                  <a:lnTo>
                    <a:pt x="17" y="98"/>
                  </a:lnTo>
                  <a:lnTo>
                    <a:pt x="16" y="97"/>
                  </a:lnTo>
                  <a:lnTo>
                    <a:pt x="16" y="95"/>
                  </a:lnTo>
                  <a:lnTo>
                    <a:pt x="16" y="95"/>
                  </a:lnTo>
                  <a:lnTo>
                    <a:pt x="15" y="92"/>
                  </a:lnTo>
                  <a:lnTo>
                    <a:pt x="14" y="91"/>
                  </a:lnTo>
                  <a:lnTo>
                    <a:pt x="14" y="90"/>
                  </a:lnTo>
                  <a:lnTo>
                    <a:pt x="11" y="88"/>
                  </a:lnTo>
                  <a:lnTo>
                    <a:pt x="11" y="86"/>
                  </a:lnTo>
                  <a:lnTo>
                    <a:pt x="11" y="84"/>
                  </a:lnTo>
                  <a:lnTo>
                    <a:pt x="11" y="83"/>
                  </a:lnTo>
                  <a:lnTo>
                    <a:pt x="13" y="80"/>
                  </a:lnTo>
                  <a:lnTo>
                    <a:pt x="13" y="79"/>
                  </a:lnTo>
                  <a:lnTo>
                    <a:pt x="13" y="78"/>
                  </a:lnTo>
                  <a:lnTo>
                    <a:pt x="13" y="78"/>
                  </a:lnTo>
                  <a:lnTo>
                    <a:pt x="13" y="77"/>
                  </a:lnTo>
                  <a:lnTo>
                    <a:pt x="14" y="76"/>
                  </a:lnTo>
                  <a:lnTo>
                    <a:pt x="16" y="76"/>
                  </a:lnTo>
                  <a:lnTo>
                    <a:pt x="17" y="75"/>
                  </a:lnTo>
                  <a:lnTo>
                    <a:pt x="16" y="73"/>
                  </a:lnTo>
                  <a:lnTo>
                    <a:pt x="17" y="71"/>
                  </a:lnTo>
                  <a:lnTo>
                    <a:pt x="20" y="69"/>
                  </a:lnTo>
                  <a:lnTo>
                    <a:pt x="21" y="67"/>
                  </a:lnTo>
                  <a:lnTo>
                    <a:pt x="22" y="65"/>
                  </a:lnTo>
                  <a:lnTo>
                    <a:pt x="24" y="65"/>
                  </a:lnTo>
                  <a:lnTo>
                    <a:pt x="25" y="65"/>
                  </a:lnTo>
                  <a:lnTo>
                    <a:pt x="25" y="65"/>
                  </a:lnTo>
                  <a:lnTo>
                    <a:pt x="26" y="65"/>
                  </a:lnTo>
                  <a:lnTo>
                    <a:pt x="28" y="68"/>
                  </a:lnTo>
                  <a:lnTo>
                    <a:pt x="31" y="69"/>
                  </a:lnTo>
                  <a:lnTo>
                    <a:pt x="31" y="71"/>
                  </a:lnTo>
                  <a:lnTo>
                    <a:pt x="31" y="72"/>
                  </a:lnTo>
                  <a:lnTo>
                    <a:pt x="31" y="74"/>
                  </a:lnTo>
                  <a:lnTo>
                    <a:pt x="32" y="74"/>
                  </a:lnTo>
                  <a:lnTo>
                    <a:pt x="32" y="77"/>
                  </a:lnTo>
                  <a:lnTo>
                    <a:pt x="33" y="77"/>
                  </a:lnTo>
                  <a:lnTo>
                    <a:pt x="37" y="77"/>
                  </a:lnTo>
                  <a:lnTo>
                    <a:pt x="39" y="78"/>
                  </a:lnTo>
                  <a:lnTo>
                    <a:pt x="42" y="78"/>
                  </a:lnTo>
                  <a:lnTo>
                    <a:pt x="45" y="80"/>
                  </a:lnTo>
                  <a:lnTo>
                    <a:pt x="45" y="81"/>
                  </a:lnTo>
                  <a:lnTo>
                    <a:pt x="47" y="81"/>
                  </a:lnTo>
                  <a:lnTo>
                    <a:pt x="48" y="82"/>
                  </a:lnTo>
                  <a:lnTo>
                    <a:pt x="48" y="86"/>
                  </a:lnTo>
                  <a:lnTo>
                    <a:pt x="48" y="86"/>
                  </a:lnTo>
                  <a:lnTo>
                    <a:pt x="48" y="88"/>
                  </a:lnTo>
                  <a:lnTo>
                    <a:pt x="48" y="88"/>
                  </a:lnTo>
                  <a:lnTo>
                    <a:pt x="48" y="90"/>
                  </a:lnTo>
                  <a:lnTo>
                    <a:pt x="49" y="92"/>
                  </a:lnTo>
                  <a:lnTo>
                    <a:pt x="51" y="93"/>
                  </a:lnTo>
                  <a:lnTo>
                    <a:pt x="52" y="92"/>
                  </a:lnTo>
                  <a:lnTo>
                    <a:pt x="52" y="90"/>
                  </a:lnTo>
                  <a:lnTo>
                    <a:pt x="55" y="86"/>
                  </a:lnTo>
                  <a:lnTo>
                    <a:pt x="58" y="86"/>
                  </a:lnTo>
                  <a:lnTo>
                    <a:pt x="59" y="87"/>
                  </a:lnTo>
                  <a:lnTo>
                    <a:pt x="60" y="89"/>
                  </a:lnTo>
                  <a:lnTo>
                    <a:pt x="63" y="92"/>
                  </a:lnTo>
                  <a:lnTo>
                    <a:pt x="64" y="92"/>
                  </a:lnTo>
                  <a:lnTo>
                    <a:pt x="65" y="90"/>
                  </a:lnTo>
                  <a:lnTo>
                    <a:pt x="65" y="87"/>
                  </a:lnTo>
                  <a:lnTo>
                    <a:pt x="64" y="87"/>
                  </a:lnTo>
                  <a:lnTo>
                    <a:pt x="64" y="85"/>
                  </a:lnTo>
                  <a:lnTo>
                    <a:pt x="65" y="84"/>
                  </a:lnTo>
                  <a:lnTo>
                    <a:pt x="64" y="83"/>
                  </a:lnTo>
                  <a:lnTo>
                    <a:pt x="64" y="81"/>
                  </a:lnTo>
                  <a:lnTo>
                    <a:pt x="65" y="81"/>
                  </a:lnTo>
                  <a:lnTo>
                    <a:pt x="67" y="82"/>
                  </a:lnTo>
                  <a:lnTo>
                    <a:pt x="69" y="82"/>
                  </a:lnTo>
                  <a:lnTo>
                    <a:pt x="70" y="83"/>
                  </a:lnTo>
                  <a:lnTo>
                    <a:pt x="73" y="81"/>
                  </a:lnTo>
                  <a:lnTo>
                    <a:pt x="77" y="81"/>
                  </a:lnTo>
                  <a:lnTo>
                    <a:pt x="79" y="82"/>
                  </a:lnTo>
                  <a:lnTo>
                    <a:pt x="79" y="83"/>
                  </a:lnTo>
                  <a:lnTo>
                    <a:pt x="78" y="84"/>
                  </a:lnTo>
                  <a:lnTo>
                    <a:pt x="79" y="85"/>
                  </a:lnTo>
                  <a:lnTo>
                    <a:pt x="79" y="86"/>
                  </a:lnTo>
                  <a:lnTo>
                    <a:pt x="81" y="86"/>
                  </a:lnTo>
                  <a:lnTo>
                    <a:pt x="82" y="86"/>
                  </a:lnTo>
                  <a:lnTo>
                    <a:pt x="84" y="85"/>
                  </a:lnTo>
                  <a:lnTo>
                    <a:pt x="84" y="83"/>
                  </a:lnTo>
                  <a:lnTo>
                    <a:pt x="84" y="82"/>
                  </a:lnTo>
                  <a:lnTo>
                    <a:pt x="84" y="81"/>
                  </a:lnTo>
                  <a:lnTo>
                    <a:pt x="83" y="81"/>
                  </a:lnTo>
                  <a:lnTo>
                    <a:pt x="83" y="80"/>
                  </a:lnTo>
                  <a:lnTo>
                    <a:pt x="82" y="79"/>
                  </a:lnTo>
                  <a:lnTo>
                    <a:pt x="82" y="78"/>
                  </a:lnTo>
                  <a:lnTo>
                    <a:pt x="83" y="76"/>
                  </a:lnTo>
                  <a:lnTo>
                    <a:pt x="84" y="75"/>
                  </a:lnTo>
                  <a:lnTo>
                    <a:pt x="85" y="75"/>
                  </a:lnTo>
                  <a:lnTo>
                    <a:pt x="88" y="77"/>
                  </a:lnTo>
                  <a:lnTo>
                    <a:pt x="89" y="78"/>
                  </a:lnTo>
                  <a:lnTo>
                    <a:pt x="90" y="78"/>
                  </a:lnTo>
                  <a:lnTo>
                    <a:pt x="91" y="77"/>
                  </a:lnTo>
                  <a:lnTo>
                    <a:pt x="91" y="78"/>
                  </a:lnTo>
                  <a:lnTo>
                    <a:pt x="92" y="78"/>
                  </a:lnTo>
                  <a:lnTo>
                    <a:pt x="94" y="79"/>
                  </a:lnTo>
                  <a:lnTo>
                    <a:pt x="94" y="81"/>
                  </a:lnTo>
                  <a:lnTo>
                    <a:pt x="91" y="83"/>
                  </a:lnTo>
                  <a:lnTo>
                    <a:pt x="91" y="85"/>
                  </a:lnTo>
                  <a:lnTo>
                    <a:pt x="92" y="85"/>
                  </a:lnTo>
                  <a:lnTo>
                    <a:pt x="94" y="85"/>
                  </a:lnTo>
                  <a:lnTo>
                    <a:pt x="95" y="85"/>
                  </a:lnTo>
                  <a:lnTo>
                    <a:pt x="99" y="85"/>
                  </a:lnTo>
                  <a:lnTo>
                    <a:pt x="100" y="86"/>
                  </a:lnTo>
                  <a:lnTo>
                    <a:pt x="101" y="88"/>
                  </a:lnTo>
                  <a:lnTo>
                    <a:pt x="101" y="88"/>
                  </a:lnTo>
                  <a:lnTo>
                    <a:pt x="103" y="90"/>
                  </a:lnTo>
                  <a:lnTo>
                    <a:pt x="103" y="93"/>
                  </a:lnTo>
                  <a:lnTo>
                    <a:pt x="105" y="95"/>
                  </a:lnTo>
                  <a:lnTo>
                    <a:pt x="108" y="95"/>
                  </a:lnTo>
                  <a:lnTo>
                    <a:pt x="111" y="93"/>
                  </a:lnTo>
                  <a:lnTo>
                    <a:pt x="112" y="93"/>
                  </a:lnTo>
                  <a:lnTo>
                    <a:pt x="114" y="93"/>
                  </a:lnTo>
                  <a:lnTo>
                    <a:pt x="115" y="93"/>
                  </a:lnTo>
                  <a:lnTo>
                    <a:pt x="118" y="93"/>
                  </a:lnTo>
                  <a:lnTo>
                    <a:pt x="118" y="94"/>
                  </a:lnTo>
                  <a:lnTo>
                    <a:pt x="119" y="93"/>
                  </a:lnTo>
                  <a:lnTo>
                    <a:pt x="120" y="93"/>
                  </a:lnTo>
                  <a:lnTo>
                    <a:pt x="121" y="92"/>
                  </a:lnTo>
                  <a:lnTo>
                    <a:pt x="121" y="91"/>
                  </a:lnTo>
                  <a:lnTo>
                    <a:pt x="122" y="90"/>
                  </a:lnTo>
                  <a:lnTo>
                    <a:pt x="125" y="90"/>
                  </a:lnTo>
                  <a:lnTo>
                    <a:pt x="126" y="89"/>
                  </a:lnTo>
                  <a:lnTo>
                    <a:pt x="126" y="88"/>
                  </a:lnTo>
                  <a:lnTo>
                    <a:pt x="127" y="87"/>
                  </a:lnTo>
                  <a:lnTo>
                    <a:pt x="128" y="87"/>
                  </a:lnTo>
                  <a:lnTo>
                    <a:pt x="128" y="89"/>
                  </a:lnTo>
                  <a:lnTo>
                    <a:pt x="128" y="90"/>
                  </a:lnTo>
                  <a:lnTo>
                    <a:pt x="128" y="93"/>
                  </a:lnTo>
                  <a:lnTo>
                    <a:pt x="128" y="94"/>
                  </a:lnTo>
                  <a:lnTo>
                    <a:pt x="125" y="95"/>
                  </a:lnTo>
                  <a:lnTo>
                    <a:pt x="124" y="96"/>
                  </a:lnTo>
                  <a:lnTo>
                    <a:pt x="124" y="98"/>
                  </a:lnTo>
                  <a:lnTo>
                    <a:pt x="127" y="102"/>
                  </a:lnTo>
                  <a:lnTo>
                    <a:pt x="129" y="98"/>
                  </a:lnTo>
                  <a:lnTo>
                    <a:pt x="131" y="95"/>
                  </a:lnTo>
                  <a:lnTo>
                    <a:pt x="131" y="93"/>
                  </a:lnTo>
                  <a:lnTo>
                    <a:pt x="132" y="92"/>
                  </a:lnTo>
                  <a:lnTo>
                    <a:pt x="134" y="92"/>
                  </a:lnTo>
                  <a:lnTo>
                    <a:pt x="136" y="95"/>
                  </a:lnTo>
                  <a:lnTo>
                    <a:pt x="138" y="93"/>
                  </a:lnTo>
                  <a:lnTo>
                    <a:pt x="143" y="93"/>
                  </a:lnTo>
                  <a:lnTo>
                    <a:pt x="146" y="97"/>
                  </a:lnTo>
                  <a:lnTo>
                    <a:pt x="146" y="97"/>
                  </a:lnTo>
                  <a:lnTo>
                    <a:pt x="148" y="98"/>
                  </a:lnTo>
                  <a:lnTo>
                    <a:pt x="149" y="98"/>
                  </a:lnTo>
                  <a:lnTo>
                    <a:pt x="151" y="100"/>
                  </a:lnTo>
                  <a:lnTo>
                    <a:pt x="151" y="100"/>
                  </a:lnTo>
                  <a:lnTo>
                    <a:pt x="152" y="102"/>
                  </a:lnTo>
                  <a:lnTo>
                    <a:pt x="154" y="102"/>
                  </a:lnTo>
                  <a:lnTo>
                    <a:pt x="154" y="101"/>
                  </a:lnTo>
                  <a:lnTo>
                    <a:pt x="155" y="100"/>
                  </a:lnTo>
                  <a:lnTo>
                    <a:pt x="159" y="100"/>
                  </a:lnTo>
                  <a:lnTo>
                    <a:pt x="160" y="99"/>
                  </a:lnTo>
                  <a:lnTo>
                    <a:pt x="163" y="101"/>
                  </a:lnTo>
                  <a:lnTo>
                    <a:pt x="164" y="101"/>
                  </a:lnTo>
                  <a:lnTo>
                    <a:pt x="165" y="101"/>
                  </a:lnTo>
                  <a:lnTo>
                    <a:pt x="166" y="100"/>
                  </a:lnTo>
                  <a:lnTo>
                    <a:pt x="166" y="98"/>
                  </a:lnTo>
                  <a:lnTo>
                    <a:pt x="167" y="98"/>
                  </a:lnTo>
                  <a:lnTo>
                    <a:pt x="168" y="98"/>
                  </a:lnTo>
                  <a:lnTo>
                    <a:pt x="169" y="97"/>
                  </a:lnTo>
                  <a:lnTo>
                    <a:pt x="171" y="97"/>
                  </a:lnTo>
                  <a:lnTo>
                    <a:pt x="173" y="99"/>
                  </a:lnTo>
                  <a:lnTo>
                    <a:pt x="177" y="99"/>
                  </a:lnTo>
                  <a:lnTo>
                    <a:pt x="180" y="97"/>
                  </a:lnTo>
                  <a:lnTo>
                    <a:pt x="181" y="98"/>
                  </a:lnTo>
                  <a:lnTo>
                    <a:pt x="180" y="100"/>
                  </a:lnTo>
                  <a:lnTo>
                    <a:pt x="181" y="101"/>
                  </a:lnTo>
                  <a:lnTo>
                    <a:pt x="182" y="100"/>
                  </a:lnTo>
                  <a:lnTo>
                    <a:pt x="182" y="98"/>
                  </a:lnTo>
                  <a:lnTo>
                    <a:pt x="182" y="97"/>
                  </a:lnTo>
                  <a:lnTo>
                    <a:pt x="183" y="96"/>
                  </a:lnTo>
                  <a:lnTo>
                    <a:pt x="184" y="96"/>
                  </a:lnTo>
                  <a:lnTo>
                    <a:pt x="186" y="96"/>
                  </a:lnTo>
                  <a:lnTo>
                    <a:pt x="189" y="98"/>
                  </a:lnTo>
                  <a:lnTo>
                    <a:pt x="190" y="98"/>
                  </a:lnTo>
                  <a:lnTo>
                    <a:pt x="190" y="98"/>
                  </a:lnTo>
                  <a:lnTo>
                    <a:pt x="191" y="98"/>
                  </a:lnTo>
                  <a:lnTo>
                    <a:pt x="193" y="99"/>
                  </a:lnTo>
                  <a:lnTo>
                    <a:pt x="194" y="99"/>
                  </a:lnTo>
                  <a:lnTo>
                    <a:pt x="195" y="100"/>
                  </a:lnTo>
                  <a:lnTo>
                    <a:pt x="198" y="101"/>
                  </a:lnTo>
                  <a:lnTo>
                    <a:pt x="198" y="101"/>
                  </a:lnTo>
                  <a:lnTo>
                    <a:pt x="199" y="102"/>
                  </a:lnTo>
                  <a:lnTo>
                    <a:pt x="200" y="102"/>
                  </a:lnTo>
                  <a:lnTo>
                    <a:pt x="200" y="102"/>
                  </a:lnTo>
                  <a:lnTo>
                    <a:pt x="201" y="102"/>
                  </a:lnTo>
                  <a:lnTo>
                    <a:pt x="202" y="103"/>
                  </a:lnTo>
                  <a:lnTo>
                    <a:pt x="205" y="103"/>
                  </a:lnTo>
                  <a:lnTo>
                    <a:pt x="206" y="103"/>
                  </a:lnTo>
                  <a:lnTo>
                    <a:pt x="209" y="104"/>
                  </a:lnTo>
                  <a:lnTo>
                    <a:pt x="213" y="106"/>
                  </a:lnTo>
                  <a:lnTo>
                    <a:pt x="216" y="106"/>
                  </a:lnTo>
                  <a:lnTo>
                    <a:pt x="216" y="106"/>
                  </a:lnTo>
                  <a:lnTo>
                    <a:pt x="218" y="106"/>
                  </a:lnTo>
                  <a:lnTo>
                    <a:pt x="218" y="107"/>
                  </a:lnTo>
                  <a:lnTo>
                    <a:pt x="221" y="107"/>
                  </a:lnTo>
                  <a:lnTo>
                    <a:pt x="221" y="107"/>
                  </a:lnTo>
                  <a:lnTo>
                    <a:pt x="224" y="108"/>
                  </a:lnTo>
                  <a:lnTo>
                    <a:pt x="224" y="108"/>
                  </a:lnTo>
                  <a:lnTo>
                    <a:pt x="227" y="108"/>
                  </a:lnTo>
                  <a:lnTo>
                    <a:pt x="227" y="109"/>
                  </a:lnTo>
                  <a:lnTo>
                    <a:pt x="230" y="108"/>
                  </a:lnTo>
                  <a:lnTo>
                    <a:pt x="231" y="108"/>
                  </a:lnTo>
                  <a:lnTo>
                    <a:pt x="232" y="108"/>
                  </a:lnTo>
                  <a:lnTo>
                    <a:pt x="233" y="108"/>
                  </a:lnTo>
                  <a:lnTo>
                    <a:pt x="230" y="110"/>
                  </a:lnTo>
                  <a:lnTo>
                    <a:pt x="229" y="110"/>
                  </a:lnTo>
                  <a:lnTo>
                    <a:pt x="229" y="111"/>
                  </a:lnTo>
                  <a:lnTo>
                    <a:pt x="229" y="112"/>
                  </a:lnTo>
                  <a:lnTo>
                    <a:pt x="233" y="110"/>
                  </a:lnTo>
                  <a:lnTo>
                    <a:pt x="234" y="108"/>
                  </a:lnTo>
                  <a:lnTo>
                    <a:pt x="235" y="106"/>
                  </a:lnTo>
                  <a:lnTo>
                    <a:pt x="235" y="106"/>
                  </a:lnTo>
                  <a:lnTo>
                    <a:pt x="235" y="104"/>
                  </a:lnTo>
                  <a:lnTo>
                    <a:pt x="237" y="104"/>
                  </a:lnTo>
                  <a:lnTo>
                    <a:pt x="238" y="102"/>
                  </a:lnTo>
                  <a:lnTo>
                    <a:pt x="239" y="102"/>
                  </a:lnTo>
                  <a:lnTo>
                    <a:pt x="241" y="105"/>
                  </a:lnTo>
                  <a:lnTo>
                    <a:pt x="241" y="105"/>
                  </a:lnTo>
                  <a:lnTo>
                    <a:pt x="242" y="105"/>
                  </a:lnTo>
                  <a:lnTo>
                    <a:pt x="243" y="107"/>
                  </a:lnTo>
                  <a:lnTo>
                    <a:pt x="245" y="107"/>
                  </a:lnTo>
                  <a:lnTo>
                    <a:pt x="246" y="107"/>
                  </a:lnTo>
                  <a:lnTo>
                    <a:pt x="249" y="107"/>
                  </a:lnTo>
                  <a:lnTo>
                    <a:pt x="255" y="105"/>
                  </a:lnTo>
                  <a:lnTo>
                    <a:pt x="257" y="105"/>
                  </a:lnTo>
                  <a:lnTo>
                    <a:pt x="258" y="104"/>
                  </a:lnTo>
                  <a:lnTo>
                    <a:pt x="259" y="104"/>
                  </a:lnTo>
                  <a:lnTo>
                    <a:pt x="261" y="106"/>
                  </a:lnTo>
                  <a:lnTo>
                    <a:pt x="262" y="106"/>
                  </a:lnTo>
                  <a:lnTo>
                    <a:pt x="263" y="106"/>
                  </a:lnTo>
                  <a:lnTo>
                    <a:pt x="265" y="106"/>
                  </a:lnTo>
                  <a:lnTo>
                    <a:pt x="265" y="104"/>
                  </a:lnTo>
                  <a:lnTo>
                    <a:pt x="267" y="103"/>
                  </a:lnTo>
                  <a:lnTo>
                    <a:pt x="267" y="103"/>
                  </a:lnTo>
                  <a:lnTo>
                    <a:pt x="269" y="103"/>
                  </a:lnTo>
                  <a:lnTo>
                    <a:pt x="270" y="104"/>
                  </a:lnTo>
                  <a:lnTo>
                    <a:pt x="271" y="104"/>
                  </a:lnTo>
                  <a:lnTo>
                    <a:pt x="272" y="104"/>
                  </a:lnTo>
                  <a:lnTo>
                    <a:pt x="276" y="104"/>
                  </a:lnTo>
                  <a:lnTo>
                    <a:pt x="277" y="104"/>
                  </a:lnTo>
                  <a:lnTo>
                    <a:pt x="281" y="104"/>
                  </a:lnTo>
                  <a:lnTo>
                    <a:pt x="282" y="103"/>
                  </a:lnTo>
                  <a:lnTo>
                    <a:pt x="285" y="103"/>
                  </a:lnTo>
                  <a:lnTo>
                    <a:pt x="286" y="102"/>
                  </a:lnTo>
                  <a:lnTo>
                    <a:pt x="290" y="102"/>
                  </a:lnTo>
                  <a:lnTo>
                    <a:pt x="291" y="102"/>
                  </a:lnTo>
                  <a:lnTo>
                    <a:pt x="292" y="102"/>
                  </a:lnTo>
                  <a:lnTo>
                    <a:pt x="292" y="101"/>
                  </a:lnTo>
                  <a:lnTo>
                    <a:pt x="293" y="101"/>
                  </a:lnTo>
                  <a:lnTo>
                    <a:pt x="294" y="100"/>
                  </a:lnTo>
                  <a:lnTo>
                    <a:pt x="296" y="99"/>
                  </a:lnTo>
                  <a:lnTo>
                    <a:pt x="297" y="98"/>
                  </a:lnTo>
                  <a:lnTo>
                    <a:pt x="297" y="97"/>
                  </a:lnTo>
                  <a:lnTo>
                    <a:pt x="297" y="97"/>
                  </a:lnTo>
                  <a:lnTo>
                    <a:pt x="299" y="96"/>
                  </a:lnTo>
                  <a:lnTo>
                    <a:pt x="300" y="96"/>
                  </a:lnTo>
                  <a:lnTo>
                    <a:pt x="300" y="96"/>
                  </a:lnTo>
                  <a:lnTo>
                    <a:pt x="304" y="96"/>
                  </a:lnTo>
                  <a:lnTo>
                    <a:pt x="306" y="94"/>
                  </a:lnTo>
                  <a:lnTo>
                    <a:pt x="308" y="93"/>
                  </a:lnTo>
                  <a:lnTo>
                    <a:pt x="309" y="93"/>
                  </a:lnTo>
                  <a:lnTo>
                    <a:pt x="310" y="93"/>
                  </a:lnTo>
                  <a:lnTo>
                    <a:pt x="311" y="93"/>
                  </a:lnTo>
                  <a:lnTo>
                    <a:pt x="314" y="91"/>
                  </a:lnTo>
                  <a:lnTo>
                    <a:pt x="315" y="91"/>
                  </a:lnTo>
                  <a:lnTo>
                    <a:pt x="316" y="90"/>
                  </a:lnTo>
                  <a:lnTo>
                    <a:pt x="317" y="90"/>
                  </a:lnTo>
                  <a:lnTo>
                    <a:pt x="317" y="91"/>
                  </a:lnTo>
                  <a:lnTo>
                    <a:pt x="318" y="90"/>
                  </a:lnTo>
                  <a:lnTo>
                    <a:pt x="318" y="90"/>
                  </a:lnTo>
                  <a:lnTo>
                    <a:pt x="321" y="93"/>
                  </a:lnTo>
                  <a:lnTo>
                    <a:pt x="323" y="94"/>
                  </a:lnTo>
                  <a:lnTo>
                    <a:pt x="324" y="94"/>
                  </a:lnTo>
                  <a:lnTo>
                    <a:pt x="325" y="94"/>
                  </a:lnTo>
                  <a:lnTo>
                    <a:pt x="325" y="95"/>
                  </a:lnTo>
                  <a:lnTo>
                    <a:pt x="328" y="95"/>
                  </a:lnTo>
                  <a:lnTo>
                    <a:pt x="329" y="96"/>
                  </a:lnTo>
                  <a:lnTo>
                    <a:pt x="330" y="95"/>
                  </a:lnTo>
                  <a:lnTo>
                    <a:pt x="331" y="96"/>
                  </a:lnTo>
                  <a:lnTo>
                    <a:pt x="331" y="95"/>
                  </a:lnTo>
                  <a:lnTo>
                    <a:pt x="333" y="95"/>
                  </a:lnTo>
                  <a:lnTo>
                    <a:pt x="333" y="96"/>
                  </a:lnTo>
                  <a:lnTo>
                    <a:pt x="344" y="96"/>
                  </a:lnTo>
                  <a:lnTo>
                    <a:pt x="344" y="95"/>
                  </a:lnTo>
                  <a:lnTo>
                    <a:pt x="346" y="94"/>
                  </a:lnTo>
                  <a:lnTo>
                    <a:pt x="349" y="94"/>
                  </a:lnTo>
                  <a:lnTo>
                    <a:pt x="349" y="94"/>
                  </a:lnTo>
                  <a:lnTo>
                    <a:pt x="352" y="93"/>
                  </a:lnTo>
                  <a:lnTo>
                    <a:pt x="353" y="93"/>
                  </a:lnTo>
                  <a:lnTo>
                    <a:pt x="354" y="93"/>
                  </a:lnTo>
                  <a:lnTo>
                    <a:pt x="355" y="93"/>
                  </a:lnTo>
                  <a:lnTo>
                    <a:pt x="356" y="92"/>
                  </a:lnTo>
                  <a:lnTo>
                    <a:pt x="356" y="91"/>
                  </a:lnTo>
                  <a:lnTo>
                    <a:pt x="359" y="87"/>
                  </a:lnTo>
                  <a:lnTo>
                    <a:pt x="359" y="87"/>
                  </a:lnTo>
                  <a:lnTo>
                    <a:pt x="360" y="86"/>
                  </a:lnTo>
                  <a:lnTo>
                    <a:pt x="364" y="82"/>
                  </a:lnTo>
                  <a:lnTo>
                    <a:pt x="365" y="78"/>
                  </a:lnTo>
                  <a:lnTo>
                    <a:pt x="365" y="76"/>
                  </a:lnTo>
                  <a:lnTo>
                    <a:pt x="363" y="74"/>
                  </a:lnTo>
                  <a:lnTo>
                    <a:pt x="363" y="73"/>
                  </a:lnTo>
                  <a:lnTo>
                    <a:pt x="362" y="72"/>
                  </a:lnTo>
                  <a:lnTo>
                    <a:pt x="361" y="72"/>
                  </a:lnTo>
                  <a:lnTo>
                    <a:pt x="360" y="70"/>
                  </a:lnTo>
                  <a:lnTo>
                    <a:pt x="358" y="70"/>
                  </a:lnTo>
                  <a:lnTo>
                    <a:pt x="358" y="70"/>
                  </a:lnTo>
                  <a:lnTo>
                    <a:pt x="355" y="69"/>
                  </a:lnTo>
                  <a:lnTo>
                    <a:pt x="353" y="68"/>
                  </a:lnTo>
                  <a:lnTo>
                    <a:pt x="351" y="67"/>
                  </a:lnTo>
                  <a:lnTo>
                    <a:pt x="351" y="65"/>
                  </a:lnTo>
                  <a:lnTo>
                    <a:pt x="353" y="66"/>
                  </a:lnTo>
                  <a:lnTo>
                    <a:pt x="354" y="66"/>
                  </a:lnTo>
                  <a:lnTo>
                    <a:pt x="357" y="67"/>
                  </a:lnTo>
                  <a:lnTo>
                    <a:pt x="361" y="68"/>
                  </a:lnTo>
                  <a:lnTo>
                    <a:pt x="362" y="69"/>
                  </a:lnTo>
                  <a:lnTo>
                    <a:pt x="363" y="68"/>
                  </a:lnTo>
                  <a:lnTo>
                    <a:pt x="365" y="68"/>
                  </a:lnTo>
                  <a:lnTo>
                    <a:pt x="366" y="69"/>
                  </a:lnTo>
                  <a:lnTo>
                    <a:pt x="368" y="69"/>
                  </a:lnTo>
                  <a:lnTo>
                    <a:pt x="369" y="69"/>
                  </a:lnTo>
                  <a:lnTo>
                    <a:pt x="370" y="72"/>
                  </a:lnTo>
                  <a:lnTo>
                    <a:pt x="373" y="73"/>
                  </a:lnTo>
                  <a:lnTo>
                    <a:pt x="374" y="74"/>
                  </a:lnTo>
                  <a:lnTo>
                    <a:pt x="375" y="74"/>
                  </a:lnTo>
                  <a:lnTo>
                    <a:pt x="377" y="76"/>
                  </a:lnTo>
                  <a:lnTo>
                    <a:pt x="378" y="75"/>
                  </a:lnTo>
                  <a:lnTo>
                    <a:pt x="383" y="75"/>
                  </a:lnTo>
                  <a:lnTo>
                    <a:pt x="383" y="74"/>
                  </a:lnTo>
                  <a:lnTo>
                    <a:pt x="384" y="74"/>
                  </a:lnTo>
                  <a:lnTo>
                    <a:pt x="385" y="75"/>
                  </a:lnTo>
                  <a:lnTo>
                    <a:pt x="390" y="75"/>
                  </a:lnTo>
                  <a:lnTo>
                    <a:pt x="390" y="75"/>
                  </a:lnTo>
                  <a:lnTo>
                    <a:pt x="392" y="75"/>
                  </a:lnTo>
                  <a:lnTo>
                    <a:pt x="393" y="74"/>
                  </a:lnTo>
                  <a:lnTo>
                    <a:pt x="395" y="74"/>
                  </a:lnTo>
                  <a:lnTo>
                    <a:pt x="396" y="74"/>
                  </a:lnTo>
                  <a:lnTo>
                    <a:pt x="397" y="74"/>
                  </a:lnTo>
                  <a:lnTo>
                    <a:pt x="400" y="71"/>
                  </a:lnTo>
                  <a:lnTo>
                    <a:pt x="401" y="71"/>
                  </a:lnTo>
                  <a:lnTo>
                    <a:pt x="401" y="70"/>
                  </a:lnTo>
                  <a:lnTo>
                    <a:pt x="403" y="69"/>
                  </a:lnTo>
                  <a:lnTo>
                    <a:pt x="404" y="69"/>
                  </a:lnTo>
                  <a:lnTo>
                    <a:pt x="406" y="67"/>
                  </a:lnTo>
                  <a:lnTo>
                    <a:pt x="407" y="64"/>
                  </a:lnTo>
                  <a:lnTo>
                    <a:pt x="409" y="64"/>
                  </a:lnTo>
                  <a:lnTo>
                    <a:pt x="411" y="66"/>
                  </a:lnTo>
                  <a:lnTo>
                    <a:pt x="411" y="67"/>
                  </a:lnTo>
                  <a:lnTo>
                    <a:pt x="409" y="68"/>
                  </a:lnTo>
                  <a:lnTo>
                    <a:pt x="409" y="69"/>
                  </a:lnTo>
                  <a:close/>
                  <a:moveTo>
                    <a:pt x="142" y="65"/>
                  </a:moveTo>
                  <a:lnTo>
                    <a:pt x="144" y="68"/>
                  </a:lnTo>
                  <a:lnTo>
                    <a:pt x="145" y="68"/>
                  </a:lnTo>
                  <a:lnTo>
                    <a:pt x="148" y="71"/>
                  </a:lnTo>
                  <a:lnTo>
                    <a:pt x="148" y="72"/>
                  </a:lnTo>
                  <a:lnTo>
                    <a:pt x="149" y="74"/>
                  </a:lnTo>
                  <a:lnTo>
                    <a:pt x="149" y="75"/>
                  </a:lnTo>
                  <a:lnTo>
                    <a:pt x="151" y="75"/>
                  </a:lnTo>
                  <a:lnTo>
                    <a:pt x="151" y="75"/>
                  </a:lnTo>
                  <a:lnTo>
                    <a:pt x="152" y="75"/>
                  </a:lnTo>
                  <a:lnTo>
                    <a:pt x="153" y="77"/>
                  </a:lnTo>
                  <a:lnTo>
                    <a:pt x="153" y="79"/>
                  </a:lnTo>
                  <a:lnTo>
                    <a:pt x="154" y="81"/>
                  </a:lnTo>
                  <a:lnTo>
                    <a:pt x="156" y="82"/>
                  </a:lnTo>
                  <a:lnTo>
                    <a:pt x="156" y="83"/>
                  </a:lnTo>
                  <a:lnTo>
                    <a:pt x="157" y="84"/>
                  </a:lnTo>
                  <a:lnTo>
                    <a:pt x="157" y="83"/>
                  </a:lnTo>
                  <a:lnTo>
                    <a:pt x="159" y="86"/>
                  </a:lnTo>
                  <a:lnTo>
                    <a:pt x="159" y="88"/>
                  </a:lnTo>
                  <a:lnTo>
                    <a:pt x="158" y="89"/>
                  </a:lnTo>
                  <a:lnTo>
                    <a:pt x="157" y="89"/>
                  </a:lnTo>
                  <a:lnTo>
                    <a:pt x="156" y="89"/>
                  </a:lnTo>
                  <a:lnTo>
                    <a:pt x="154" y="89"/>
                  </a:lnTo>
                  <a:lnTo>
                    <a:pt x="153" y="89"/>
                  </a:lnTo>
                  <a:lnTo>
                    <a:pt x="150" y="89"/>
                  </a:lnTo>
                  <a:lnTo>
                    <a:pt x="148" y="90"/>
                  </a:lnTo>
                  <a:lnTo>
                    <a:pt x="147" y="90"/>
                  </a:lnTo>
                  <a:lnTo>
                    <a:pt x="146" y="89"/>
                  </a:lnTo>
                  <a:lnTo>
                    <a:pt x="146" y="88"/>
                  </a:lnTo>
                  <a:lnTo>
                    <a:pt x="144" y="85"/>
                  </a:lnTo>
                  <a:lnTo>
                    <a:pt x="144" y="82"/>
                  </a:lnTo>
                  <a:lnTo>
                    <a:pt x="143" y="82"/>
                  </a:lnTo>
                  <a:lnTo>
                    <a:pt x="143" y="80"/>
                  </a:lnTo>
                  <a:lnTo>
                    <a:pt x="142" y="79"/>
                  </a:lnTo>
                  <a:lnTo>
                    <a:pt x="140" y="78"/>
                  </a:lnTo>
                  <a:lnTo>
                    <a:pt x="140" y="76"/>
                  </a:lnTo>
                  <a:lnTo>
                    <a:pt x="139" y="76"/>
                  </a:lnTo>
                  <a:lnTo>
                    <a:pt x="138" y="74"/>
                  </a:lnTo>
                  <a:lnTo>
                    <a:pt x="140" y="74"/>
                  </a:lnTo>
                  <a:lnTo>
                    <a:pt x="140" y="73"/>
                  </a:lnTo>
                  <a:lnTo>
                    <a:pt x="139" y="73"/>
                  </a:lnTo>
                  <a:lnTo>
                    <a:pt x="137" y="72"/>
                  </a:lnTo>
                  <a:lnTo>
                    <a:pt x="136" y="70"/>
                  </a:lnTo>
                  <a:lnTo>
                    <a:pt x="133" y="69"/>
                  </a:lnTo>
                  <a:lnTo>
                    <a:pt x="132" y="68"/>
                  </a:lnTo>
                  <a:lnTo>
                    <a:pt x="132" y="67"/>
                  </a:lnTo>
                  <a:lnTo>
                    <a:pt x="133" y="67"/>
                  </a:lnTo>
                  <a:lnTo>
                    <a:pt x="134" y="66"/>
                  </a:lnTo>
                  <a:lnTo>
                    <a:pt x="136" y="66"/>
                  </a:lnTo>
                  <a:lnTo>
                    <a:pt x="136" y="65"/>
                  </a:lnTo>
                  <a:lnTo>
                    <a:pt x="138" y="64"/>
                  </a:lnTo>
                  <a:lnTo>
                    <a:pt x="140" y="64"/>
                  </a:lnTo>
                  <a:lnTo>
                    <a:pt x="142" y="65"/>
                  </a:lnTo>
                  <a:close/>
                  <a:moveTo>
                    <a:pt x="72" y="64"/>
                  </a:moveTo>
                  <a:lnTo>
                    <a:pt x="74" y="64"/>
                  </a:lnTo>
                  <a:lnTo>
                    <a:pt x="75" y="64"/>
                  </a:lnTo>
                  <a:lnTo>
                    <a:pt x="76" y="65"/>
                  </a:lnTo>
                  <a:lnTo>
                    <a:pt x="78" y="65"/>
                  </a:lnTo>
                  <a:lnTo>
                    <a:pt x="79" y="64"/>
                  </a:lnTo>
                  <a:lnTo>
                    <a:pt x="81" y="64"/>
                  </a:lnTo>
                  <a:lnTo>
                    <a:pt x="81" y="65"/>
                  </a:lnTo>
                  <a:lnTo>
                    <a:pt x="82" y="68"/>
                  </a:lnTo>
                  <a:lnTo>
                    <a:pt x="81" y="69"/>
                  </a:lnTo>
                  <a:lnTo>
                    <a:pt x="81" y="71"/>
                  </a:lnTo>
                  <a:lnTo>
                    <a:pt x="80" y="73"/>
                  </a:lnTo>
                  <a:lnTo>
                    <a:pt x="80" y="74"/>
                  </a:lnTo>
                  <a:lnTo>
                    <a:pt x="80" y="74"/>
                  </a:lnTo>
                  <a:lnTo>
                    <a:pt x="78" y="74"/>
                  </a:lnTo>
                  <a:lnTo>
                    <a:pt x="76" y="76"/>
                  </a:lnTo>
                  <a:lnTo>
                    <a:pt x="74" y="76"/>
                  </a:lnTo>
                  <a:lnTo>
                    <a:pt x="73" y="77"/>
                  </a:lnTo>
                  <a:lnTo>
                    <a:pt x="70" y="77"/>
                  </a:lnTo>
                  <a:lnTo>
                    <a:pt x="70" y="77"/>
                  </a:lnTo>
                  <a:lnTo>
                    <a:pt x="69" y="77"/>
                  </a:lnTo>
                  <a:lnTo>
                    <a:pt x="69" y="76"/>
                  </a:lnTo>
                  <a:lnTo>
                    <a:pt x="68" y="75"/>
                  </a:lnTo>
                  <a:lnTo>
                    <a:pt x="68" y="74"/>
                  </a:lnTo>
                  <a:lnTo>
                    <a:pt x="67" y="72"/>
                  </a:lnTo>
                  <a:lnTo>
                    <a:pt x="67" y="72"/>
                  </a:lnTo>
                  <a:lnTo>
                    <a:pt x="66" y="71"/>
                  </a:lnTo>
                  <a:lnTo>
                    <a:pt x="65" y="69"/>
                  </a:lnTo>
                  <a:lnTo>
                    <a:pt x="65" y="68"/>
                  </a:lnTo>
                  <a:lnTo>
                    <a:pt x="65" y="67"/>
                  </a:lnTo>
                  <a:lnTo>
                    <a:pt x="64" y="66"/>
                  </a:lnTo>
                  <a:lnTo>
                    <a:pt x="64" y="65"/>
                  </a:lnTo>
                  <a:lnTo>
                    <a:pt x="65" y="64"/>
                  </a:lnTo>
                  <a:lnTo>
                    <a:pt x="69" y="63"/>
                  </a:lnTo>
                  <a:lnTo>
                    <a:pt x="71" y="63"/>
                  </a:lnTo>
                  <a:lnTo>
                    <a:pt x="72" y="64"/>
                  </a:lnTo>
                  <a:close/>
                  <a:moveTo>
                    <a:pt x="64" y="64"/>
                  </a:moveTo>
                  <a:lnTo>
                    <a:pt x="64" y="64"/>
                  </a:lnTo>
                  <a:lnTo>
                    <a:pt x="63" y="63"/>
                  </a:lnTo>
                  <a:lnTo>
                    <a:pt x="63" y="62"/>
                  </a:lnTo>
                  <a:lnTo>
                    <a:pt x="64" y="62"/>
                  </a:lnTo>
                  <a:lnTo>
                    <a:pt x="64" y="62"/>
                  </a:lnTo>
                  <a:lnTo>
                    <a:pt x="65" y="63"/>
                  </a:lnTo>
                  <a:lnTo>
                    <a:pt x="65" y="63"/>
                  </a:lnTo>
                  <a:lnTo>
                    <a:pt x="64" y="64"/>
                  </a:lnTo>
                  <a:close/>
                  <a:moveTo>
                    <a:pt x="67" y="63"/>
                  </a:moveTo>
                  <a:lnTo>
                    <a:pt x="67" y="63"/>
                  </a:lnTo>
                  <a:lnTo>
                    <a:pt x="65" y="63"/>
                  </a:lnTo>
                  <a:lnTo>
                    <a:pt x="65" y="62"/>
                  </a:lnTo>
                  <a:lnTo>
                    <a:pt x="66" y="61"/>
                  </a:lnTo>
                  <a:lnTo>
                    <a:pt x="68" y="61"/>
                  </a:lnTo>
                  <a:lnTo>
                    <a:pt x="69" y="62"/>
                  </a:lnTo>
                  <a:lnTo>
                    <a:pt x="68" y="63"/>
                  </a:lnTo>
                  <a:lnTo>
                    <a:pt x="67" y="63"/>
                  </a:lnTo>
                  <a:close/>
                  <a:moveTo>
                    <a:pt x="515" y="64"/>
                  </a:moveTo>
                  <a:lnTo>
                    <a:pt x="513" y="64"/>
                  </a:lnTo>
                  <a:lnTo>
                    <a:pt x="512" y="63"/>
                  </a:lnTo>
                  <a:lnTo>
                    <a:pt x="512" y="61"/>
                  </a:lnTo>
                  <a:lnTo>
                    <a:pt x="510" y="59"/>
                  </a:lnTo>
                  <a:lnTo>
                    <a:pt x="510" y="56"/>
                  </a:lnTo>
                  <a:lnTo>
                    <a:pt x="511" y="55"/>
                  </a:lnTo>
                  <a:lnTo>
                    <a:pt x="514" y="55"/>
                  </a:lnTo>
                  <a:lnTo>
                    <a:pt x="515" y="56"/>
                  </a:lnTo>
                  <a:lnTo>
                    <a:pt x="515" y="57"/>
                  </a:lnTo>
                  <a:lnTo>
                    <a:pt x="515" y="57"/>
                  </a:lnTo>
                  <a:lnTo>
                    <a:pt x="516" y="58"/>
                  </a:lnTo>
                  <a:lnTo>
                    <a:pt x="516" y="59"/>
                  </a:lnTo>
                  <a:lnTo>
                    <a:pt x="517" y="60"/>
                  </a:lnTo>
                  <a:lnTo>
                    <a:pt x="517" y="62"/>
                  </a:lnTo>
                  <a:lnTo>
                    <a:pt x="517" y="62"/>
                  </a:lnTo>
                  <a:lnTo>
                    <a:pt x="515" y="64"/>
                  </a:lnTo>
                  <a:close/>
                  <a:moveTo>
                    <a:pt x="446" y="53"/>
                  </a:moveTo>
                  <a:lnTo>
                    <a:pt x="445" y="53"/>
                  </a:lnTo>
                  <a:lnTo>
                    <a:pt x="445" y="52"/>
                  </a:lnTo>
                  <a:lnTo>
                    <a:pt x="445" y="50"/>
                  </a:lnTo>
                  <a:lnTo>
                    <a:pt x="445" y="50"/>
                  </a:lnTo>
                  <a:lnTo>
                    <a:pt x="446" y="51"/>
                  </a:lnTo>
                  <a:lnTo>
                    <a:pt x="446" y="52"/>
                  </a:lnTo>
                  <a:lnTo>
                    <a:pt x="446" y="53"/>
                  </a:lnTo>
                  <a:close/>
                  <a:moveTo>
                    <a:pt x="74" y="45"/>
                  </a:moveTo>
                  <a:lnTo>
                    <a:pt x="74" y="45"/>
                  </a:lnTo>
                  <a:lnTo>
                    <a:pt x="76" y="45"/>
                  </a:lnTo>
                  <a:lnTo>
                    <a:pt x="77" y="46"/>
                  </a:lnTo>
                  <a:lnTo>
                    <a:pt x="78" y="46"/>
                  </a:lnTo>
                  <a:lnTo>
                    <a:pt x="81" y="49"/>
                  </a:lnTo>
                  <a:lnTo>
                    <a:pt x="83" y="50"/>
                  </a:lnTo>
                  <a:lnTo>
                    <a:pt x="84" y="51"/>
                  </a:lnTo>
                  <a:lnTo>
                    <a:pt x="84" y="52"/>
                  </a:lnTo>
                  <a:lnTo>
                    <a:pt x="86" y="54"/>
                  </a:lnTo>
                  <a:lnTo>
                    <a:pt x="86" y="55"/>
                  </a:lnTo>
                  <a:lnTo>
                    <a:pt x="87" y="56"/>
                  </a:lnTo>
                  <a:lnTo>
                    <a:pt x="87" y="58"/>
                  </a:lnTo>
                  <a:lnTo>
                    <a:pt x="89" y="60"/>
                  </a:lnTo>
                  <a:lnTo>
                    <a:pt x="89" y="62"/>
                  </a:lnTo>
                  <a:lnTo>
                    <a:pt x="89" y="62"/>
                  </a:lnTo>
                  <a:lnTo>
                    <a:pt x="88" y="64"/>
                  </a:lnTo>
                  <a:lnTo>
                    <a:pt x="85" y="68"/>
                  </a:lnTo>
                  <a:lnTo>
                    <a:pt x="84" y="68"/>
                  </a:lnTo>
                  <a:lnTo>
                    <a:pt x="82" y="67"/>
                  </a:lnTo>
                  <a:lnTo>
                    <a:pt x="82" y="63"/>
                  </a:lnTo>
                  <a:lnTo>
                    <a:pt x="79" y="60"/>
                  </a:lnTo>
                  <a:lnTo>
                    <a:pt x="78" y="61"/>
                  </a:lnTo>
                  <a:lnTo>
                    <a:pt x="78" y="63"/>
                  </a:lnTo>
                  <a:lnTo>
                    <a:pt x="77" y="64"/>
                  </a:lnTo>
                  <a:lnTo>
                    <a:pt x="75" y="64"/>
                  </a:lnTo>
                  <a:lnTo>
                    <a:pt x="74" y="63"/>
                  </a:lnTo>
                  <a:lnTo>
                    <a:pt x="72" y="62"/>
                  </a:lnTo>
                  <a:lnTo>
                    <a:pt x="71" y="61"/>
                  </a:lnTo>
                  <a:lnTo>
                    <a:pt x="70" y="59"/>
                  </a:lnTo>
                  <a:lnTo>
                    <a:pt x="69" y="59"/>
                  </a:lnTo>
                  <a:lnTo>
                    <a:pt x="69" y="58"/>
                  </a:lnTo>
                  <a:lnTo>
                    <a:pt x="70" y="55"/>
                  </a:lnTo>
                  <a:lnTo>
                    <a:pt x="71" y="53"/>
                  </a:lnTo>
                  <a:lnTo>
                    <a:pt x="72" y="52"/>
                  </a:lnTo>
                  <a:lnTo>
                    <a:pt x="72" y="51"/>
                  </a:lnTo>
                  <a:lnTo>
                    <a:pt x="72" y="50"/>
                  </a:lnTo>
                  <a:lnTo>
                    <a:pt x="72" y="49"/>
                  </a:lnTo>
                  <a:lnTo>
                    <a:pt x="71" y="51"/>
                  </a:lnTo>
                  <a:lnTo>
                    <a:pt x="70" y="51"/>
                  </a:lnTo>
                  <a:lnTo>
                    <a:pt x="69" y="50"/>
                  </a:lnTo>
                  <a:lnTo>
                    <a:pt x="69" y="49"/>
                  </a:lnTo>
                  <a:lnTo>
                    <a:pt x="70" y="47"/>
                  </a:lnTo>
                  <a:lnTo>
                    <a:pt x="72" y="46"/>
                  </a:lnTo>
                  <a:lnTo>
                    <a:pt x="72" y="45"/>
                  </a:lnTo>
                  <a:lnTo>
                    <a:pt x="74" y="45"/>
                  </a:lnTo>
                  <a:close/>
                  <a:moveTo>
                    <a:pt x="329" y="47"/>
                  </a:moveTo>
                  <a:lnTo>
                    <a:pt x="328" y="48"/>
                  </a:lnTo>
                  <a:lnTo>
                    <a:pt x="327" y="48"/>
                  </a:lnTo>
                  <a:lnTo>
                    <a:pt x="326" y="47"/>
                  </a:lnTo>
                  <a:lnTo>
                    <a:pt x="326" y="46"/>
                  </a:lnTo>
                  <a:lnTo>
                    <a:pt x="326" y="45"/>
                  </a:lnTo>
                  <a:lnTo>
                    <a:pt x="326" y="45"/>
                  </a:lnTo>
                  <a:lnTo>
                    <a:pt x="327" y="45"/>
                  </a:lnTo>
                  <a:lnTo>
                    <a:pt x="329" y="45"/>
                  </a:lnTo>
                  <a:lnTo>
                    <a:pt x="329" y="46"/>
                  </a:lnTo>
                  <a:lnTo>
                    <a:pt x="329" y="47"/>
                  </a:lnTo>
                  <a:close/>
                  <a:moveTo>
                    <a:pt x="71" y="45"/>
                  </a:moveTo>
                  <a:lnTo>
                    <a:pt x="70" y="45"/>
                  </a:lnTo>
                  <a:lnTo>
                    <a:pt x="70" y="45"/>
                  </a:lnTo>
                  <a:lnTo>
                    <a:pt x="70" y="45"/>
                  </a:lnTo>
                  <a:lnTo>
                    <a:pt x="70" y="45"/>
                  </a:lnTo>
                  <a:lnTo>
                    <a:pt x="71" y="45"/>
                  </a:lnTo>
                  <a:lnTo>
                    <a:pt x="71" y="45"/>
                  </a:lnTo>
                  <a:lnTo>
                    <a:pt x="71" y="45"/>
                  </a:lnTo>
                  <a:close/>
                  <a:moveTo>
                    <a:pt x="72" y="44"/>
                  </a:moveTo>
                  <a:lnTo>
                    <a:pt x="72" y="44"/>
                  </a:lnTo>
                  <a:lnTo>
                    <a:pt x="71" y="44"/>
                  </a:lnTo>
                  <a:lnTo>
                    <a:pt x="71" y="42"/>
                  </a:lnTo>
                  <a:lnTo>
                    <a:pt x="72" y="42"/>
                  </a:lnTo>
                  <a:lnTo>
                    <a:pt x="72" y="42"/>
                  </a:lnTo>
                  <a:lnTo>
                    <a:pt x="72" y="42"/>
                  </a:lnTo>
                  <a:lnTo>
                    <a:pt x="72" y="44"/>
                  </a:lnTo>
                  <a:close/>
                  <a:moveTo>
                    <a:pt x="67" y="59"/>
                  </a:moveTo>
                  <a:lnTo>
                    <a:pt x="66" y="59"/>
                  </a:lnTo>
                  <a:lnTo>
                    <a:pt x="65" y="58"/>
                  </a:lnTo>
                  <a:lnTo>
                    <a:pt x="65" y="57"/>
                  </a:lnTo>
                  <a:lnTo>
                    <a:pt x="65" y="54"/>
                  </a:lnTo>
                  <a:lnTo>
                    <a:pt x="65" y="54"/>
                  </a:lnTo>
                  <a:lnTo>
                    <a:pt x="65" y="53"/>
                  </a:lnTo>
                  <a:lnTo>
                    <a:pt x="65" y="49"/>
                  </a:lnTo>
                  <a:lnTo>
                    <a:pt x="64" y="46"/>
                  </a:lnTo>
                  <a:lnTo>
                    <a:pt x="64" y="45"/>
                  </a:lnTo>
                  <a:lnTo>
                    <a:pt x="64" y="44"/>
                  </a:lnTo>
                  <a:lnTo>
                    <a:pt x="64" y="44"/>
                  </a:lnTo>
                  <a:lnTo>
                    <a:pt x="64" y="41"/>
                  </a:lnTo>
                  <a:lnTo>
                    <a:pt x="65" y="41"/>
                  </a:lnTo>
                  <a:lnTo>
                    <a:pt x="67" y="42"/>
                  </a:lnTo>
                  <a:lnTo>
                    <a:pt x="67" y="43"/>
                  </a:lnTo>
                  <a:lnTo>
                    <a:pt x="67" y="44"/>
                  </a:lnTo>
                  <a:lnTo>
                    <a:pt x="67" y="45"/>
                  </a:lnTo>
                  <a:lnTo>
                    <a:pt x="67" y="45"/>
                  </a:lnTo>
                  <a:lnTo>
                    <a:pt x="67" y="47"/>
                  </a:lnTo>
                  <a:lnTo>
                    <a:pt x="68" y="48"/>
                  </a:lnTo>
                  <a:lnTo>
                    <a:pt x="67" y="48"/>
                  </a:lnTo>
                  <a:lnTo>
                    <a:pt x="68" y="49"/>
                  </a:lnTo>
                  <a:lnTo>
                    <a:pt x="68" y="50"/>
                  </a:lnTo>
                  <a:lnTo>
                    <a:pt x="69" y="53"/>
                  </a:lnTo>
                  <a:lnTo>
                    <a:pt x="69" y="55"/>
                  </a:lnTo>
                  <a:lnTo>
                    <a:pt x="68" y="56"/>
                  </a:lnTo>
                  <a:lnTo>
                    <a:pt x="68" y="57"/>
                  </a:lnTo>
                  <a:lnTo>
                    <a:pt x="67" y="59"/>
                  </a:lnTo>
                  <a:close/>
                  <a:moveTo>
                    <a:pt x="108" y="43"/>
                  </a:moveTo>
                  <a:lnTo>
                    <a:pt x="107" y="43"/>
                  </a:lnTo>
                  <a:lnTo>
                    <a:pt x="107" y="42"/>
                  </a:lnTo>
                  <a:lnTo>
                    <a:pt x="108" y="41"/>
                  </a:lnTo>
                  <a:lnTo>
                    <a:pt x="109" y="41"/>
                  </a:lnTo>
                  <a:lnTo>
                    <a:pt x="109" y="41"/>
                  </a:lnTo>
                  <a:lnTo>
                    <a:pt x="109" y="42"/>
                  </a:lnTo>
                  <a:lnTo>
                    <a:pt x="108" y="42"/>
                  </a:lnTo>
                  <a:lnTo>
                    <a:pt x="108" y="43"/>
                  </a:lnTo>
                  <a:close/>
                  <a:moveTo>
                    <a:pt x="115" y="41"/>
                  </a:moveTo>
                  <a:lnTo>
                    <a:pt x="114" y="42"/>
                  </a:lnTo>
                  <a:lnTo>
                    <a:pt x="113" y="42"/>
                  </a:lnTo>
                  <a:lnTo>
                    <a:pt x="113" y="43"/>
                  </a:lnTo>
                  <a:lnTo>
                    <a:pt x="113" y="43"/>
                  </a:lnTo>
                  <a:lnTo>
                    <a:pt x="117" y="45"/>
                  </a:lnTo>
                  <a:lnTo>
                    <a:pt x="117" y="47"/>
                  </a:lnTo>
                  <a:lnTo>
                    <a:pt x="116" y="47"/>
                  </a:lnTo>
                  <a:lnTo>
                    <a:pt x="115" y="47"/>
                  </a:lnTo>
                  <a:lnTo>
                    <a:pt x="114" y="49"/>
                  </a:lnTo>
                  <a:lnTo>
                    <a:pt x="113" y="50"/>
                  </a:lnTo>
                  <a:lnTo>
                    <a:pt x="110" y="50"/>
                  </a:lnTo>
                  <a:lnTo>
                    <a:pt x="109" y="49"/>
                  </a:lnTo>
                  <a:lnTo>
                    <a:pt x="108" y="48"/>
                  </a:lnTo>
                  <a:lnTo>
                    <a:pt x="107" y="48"/>
                  </a:lnTo>
                  <a:lnTo>
                    <a:pt x="107" y="48"/>
                  </a:lnTo>
                  <a:lnTo>
                    <a:pt x="106" y="47"/>
                  </a:lnTo>
                  <a:lnTo>
                    <a:pt x="106" y="45"/>
                  </a:lnTo>
                  <a:lnTo>
                    <a:pt x="107" y="45"/>
                  </a:lnTo>
                  <a:lnTo>
                    <a:pt x="107" y="45"/>
                  </a:lnTo>
                  <a:lnTo>
                    <a:pt x="111" y="42"/>
                  </a:lnTo>
                  <a:lnTo>
                    <a:pt x="113" y="41"/>
                  </a:lnTo>
                  <a:lnTo>
                    <a:pt x="114" y="41"/>
                  </a:lnTo>
                  <a:lnTo>
                    <a:pt x="115" y="41"/>
                  </a:lnTo>
                  <a:close/>
                  <a:moveTo>
                    <a:pt x="71" y="42"/>
                  </a:moveTo>
                  <a:lnTo>
                    <a:pt x="69" y="45"/>
                  </a:lnTo>
                  <a:lnTo>
                    <a:pt x="68" y="45"/>
                  </a:lnTo>
                  <a:lnTo>
                    <a:pt x="68" y="43"/>
                  </a:lnTo>
                  <a:lnTo>
                    <a:pt x="68" y="42"/>
                  </a:lnTo>
                  <a:lnTo>
                    <a:pt x="68" y="41"/>
                  </a:lnTo>
                  <a:lnTo>
                    <a:pt x="66" y="40"/>
                  </a:lnTo>
                  <a:lnTo>
                    <a:pt x="66" y="40"/>
                  </a:lnTo>
                  <a:lnTo>
                    <a:pt x="67" y="39"/>
                  </a:lnTo>
                  <a:lnTo>
                    <a:pt x="70" y="41"/>
                  </a:lnTo>
                  <a:lnTo>
                    <a:pt x="71" y="41"/>
                  </a:lnTo>
                  <a:lnTo>
                    <a:pt x="71" y="42"/>
                  </a:lnTo>
                  <a:close/>
                  <a:moveTo>
                    <a:pt x="483" y="43"/>
                  </a:moveTo>
                  <a:lnTo>
                    <a:pt x="480" y="43"/>
                  </a:lnTo>
                  <a:lnTo>
                    <a:pt x="479" y="43"/>
                  </a:lnTo>
                  <a:lnTo>
                    <a:pt x="479" y="41"/>
                  </a:lnTo>
                  <a:lnTo>
                    <a:pt x="479" y="39"/>
                  </a:lnTo>
                  <a:lnTo>
                    <a:pt x="479" y="38"/>
                  </a:lnTo>
                  <a:lnTo>
                    <a:pt x="481" y="38"/>
                  </a:lnTo>
                  <a:lnTo>
                    <a:pt x="483" y="40"/>
                  </a:lnTo>
                  <a:lnTo>
                    <a:pt x="483" y="42"/>
                  </a:lnTo>
                  <a:lnTo>
                    <a:pt x="483" y="43"/>
                  </a:lnTo>
                  <a:close/>
                  <a:moveTo>
                    <a:pt x="104" y="35"/>
                  </a:moveTo>
                  <a:lnTo>
                    <a:pt x="105" y="35"/>
                  </a:lnTo>
                  <a:lnTo>
                    <a:pt x="106" y="35"/>
                  </a:lnTo>
                  <a:lnTo>
                    <a:pt x="107" y="35"/>
                  </a:lnTo>
                  <a:lnTo>
                    <a:pt x="108" y="35"/>
                  </a:lnTo>
                  <a:lnTo>
                    <a:pt x="108" y="37"/>
                  </a:lnTo>
                  <a:lnTo>
                    <a:pt x="108" y="39"/>
                  </a:lnTo>
                  <a:lnTo>
                    <a:pt x="108" y="39"/>
                  </a:lnTo>
                  <a:lnTo>
                    <a:pt x="107" y="39"/>
                  </a:lnTo>
                  <a:lnTo>
                    <a:pt x="106" y="38"/>
                  </a:lnTo>
                  <a:lnTo>
                    <a:pt x="105" y="38"/>
                  </a:lnTo>
                  <a:lnTo>
                    <a:pt x="105" y="40"/>
                  </a:lnTo>
                  <a:lnTo>
                    <a:pt x="103" y="40"/>
                  </a:lnTo>
                  <a:lnTo>
                    <a:pt x="102" y="39"/>
                  </a:lnTo>
                  <a:lnTo>
                    <a:pt x="101" y="40"/>
                  </a:lnTo>
                  <a:lnTo>
                    <a:pt x="100" y="40"/>
                  </a:lnTo>
                  <a:lnTo>
                    <a:pt x="99" y="39"/>
                  </a:lnTo>
                  <a:lnTo>
                    <a:pt x="97" y="39"/>
                  </a:lnTo>
                  <a:lnTo>
                    <a:pt x="98" y="37"/>
                  </a:lnTo>
                  <a:lnTo>
                    <a:pt x="99" y="36"/>
                  </a:lnTo>
                  <a:lnTo>
                    <a:pt x="101" y="36"/>
                  </a:lnTo>
                  <a:lnTo>
                    <a:pt x="103" y="35"/>
                  </a:lnTo>
                  <a:lnTo>
                    <a:pt x="104" y="35"/>
                  </a:lnTo>
                  <a:close/>
                  <a:moveTo>
                    <a:pt x="113" y="35"/>
                  </a:moveTo>
                  <a:lnTo>
                    <a:pt x="112" y="35"/>
                  </a:lnTo>
                  <a:lnTo>
                    <a:pt x="110" y="35"/>
                  </a:lnTo>
                  <a:lnTo>
                    <a:pt x="111" y="34"/>
                  </a:lnTo>
                  <a:lnTo>
                    <a:pt x="113" y="34"/>
                  </a:lnTo>
                  <a:lnTo>
                    <a:pt x="113" y="35"/>
                  </a:lnTo>
                  <a:close/>
                  <a:moveTo>
                    <a:pt x="86" y="35"/>
                  </a:moveTo>
                  <a:lnTo>
                    <a:pt x="85" y="35"/>
                  </a:lnTo>
                  <a:lnTo>
                    <a:pt x="85" y="35"/>
                  </a:lnTo>
                  <a:lnTo>
                    <a:pt x="85" y="34"/>
                  </a:lnTo>
                  <a:lnTo>
                    <a:pt x="85" y="34"/>
                  </a:lnTo>
                  <a:lnTo>
                    <a:pt x="87" y="34"/>
                  </a:lnTo>
                  <a:lnTo>
                    <a:pt x="88" y="34"/>
                  </a:lnTo>
                  <a:lnTo>
                    <a:pt x="86" y="35"/>
                  </a:lnTo>
                  <a:close/>
                  <a:moveTo>
                    <a:pt x="436" y="38"/>
                  </a:moveTo>
                  <a:lnTo>
                    <a:pt x="437" y="40"/>
                  </a:lnTo>
                  <a:lnTo>
                    <a:pt x="437" y="40"/>
                  </a:lnTo>
                  <a:lnTo>
                    <a:pt x="439" y="41"/>
                  </a:lnTo>
                  <a:lnTo>
                    <a:pt x="439" y="43"/>
                  </a:lnTo>
                  <a:lnTo>
                    <a:pt x="440" y="44"/>
                  </a:lnTo>
                  <a:lnTo>
                    <a:pt x="440" y="45"/>
                  </a:lnTo>
                  <a:lnTo>
                    <a:pt x="442" y="47"/>
                  </a:lnTo>
                  <a:lnTo>
                    <a:pt x="442" y="49"/>
                  </a:lnTo>
                  <a:lnTo>
                    <a:pt x="440" y="50"/>
                  </a:lnTo>
                  <a:lnTo>
                    <a:pt x="440" y="51"/>
                  </a:lnTo>
                  <a:lnTo>
                    <a:pt x="439" y="52"/>
                  </a:lnTo>
                  <a:lnTo>
                    <a:pt x="439" y="54"/>
                  </a:lnTo>
                  <a:lnTo>
                    <a:pt x="441" y="55"/>
                  </a:lnTo>
                  <a:lnTo>
                    <a:pt x="442" y="56"/>
                  </a:lnTo>
                  <a:lnTo>
                    <a:pt x="442" y="57"/>
                  </a:lnTo>
                  <a:lnTo>
                    <a:pt x="443" y="58"/>
                  </a:lnTo>
                  <a:lnTo>
                    <a:pt x="445" y="58"/>
                  </a:lnTo>
                  <a:lnTo>
                    <a:pt x="448" y="61"/>
                  </a:lnTo>
                  <a:lnTo>
                    <a:pt x="448" y="61"/>
                  </a:lnTo>
                  <a:lnTo>
                    <a:pt x="449" y="61"/>
                  </a:lnTo>
                  <a:lnTo>
                    <a:pt x="452" y="64"/>
                  </a:lnTo>
                  <a:lnTo>
                    <a:pt x="453" y="64"/>
                  </a:lnTo>
                  <a:lnTo>
                    <a:pt x="454" y="64"/>
                  </a:lnTo>
                  <a:lnTo>
                    <a:pt x="455" y="64"/>
                  </a:lnTo>
                  <a:lnTo>
                    <a:pt x="456" y="65"/>
                  </a:lnTo>
                  <a:lnTo>
                    <a:pt x="458" y="63"/>
                  </a:lnTo>
                  <a:lnTo>
                    <a:pt x="460" y="63"/>
                  </a:lnTo>
                  <a:lnTo>
                    <a:pt x="461" y="62"/>
                  </a:lnTo>
                  <a:lnTo>
                    <a:pt x="462" y="62"/>
                  </a:lnTo>
                  <a:lnTo>
                    <a:pt x="464" y="64"/>
                  </a:lnTo>
                  <a:lnTo>
                    <a:pt x="465" y="64"/>
                  </a:lnTo>
                  <a:lnTo>
                    <a:pt x="465" y="63"/>
                  </a:lnTo>
                  <a:lnTo>
                    <a:pt x="466" y="64"/>
                  </a:lnTo>
                  <a:lnTo>
                    <a:pt x="468" y="67"/>
                  </a:lnTo>
                  <a:lnTo>
                    <a:pt x="468" y="68"/>
                  </a:lnTo>
                  <a:lnTo>
                    <a:pt x="468" y="69"/>
                  </a:lnTo>
                  <a:lnTo>
                    <a:pt x="469" y="70"/>
                  </a:lnTo>
                  <a:lnTo>
                    <a:pt x="471" y="70"/>
                  </a:lnTo>
                  <a:lnTo>
                    <a:pt x="473" y="72"/>
                  </a:lnTo>
                  <a:lnTo>
                    <a:pt x="471" y="74"/>
                  </a:lnTo>
                  <a:lnTo>
                    <a:pt x="471" y="74"/>
                  </a:lnTo>
                  <a:lnTo>
                    <a:pt x="470" y="74"/>
                  </a:lnTo>
                  <a:lnTo>
                    <a:pt x="469" y="74"/>
                  </a:lnTo>
                  <a:lnTo>
                    <a:pt x="467" y="76"/>
                  </a:lnTo>
                  <a:lnTo>
                    <a:pt x="466" y="79"/>
                  </a:lnTo>
                  <a:lnTo>
                    <a:pt x="465" y="80"/>
                  </a:lnTo>
                  <a:lnTo>
                    <a:pt x="465" y="81"/>
                  </a:lnTo>
                  <a:lnTo>
                    <a:pt x="462" y="83"/>
                  </a:lnTo>
                  <a:lnTo>
                    <a:pt x="459" y="83"/>
                  </a:lnTo>
                  <a:lnTo>
                    <a:pt x="457" y="82"/>
                  </a:lnTo>
                  <a:lnTo>
                    <a:pt x="455" y="82"/>
                  </a:lnTo>
                  <a:lnTo>
                    <a:pt x="455" y="82"/>
                  </a:lnTo>
                  <a:lnTo>
                    <a:pt x="450" y="83"/>
                  </a:lnTo>
                  <a:lnTo>
                    <a:pt x="449" y="82"/>
                  </a:lnTo>
                  <a:lnTo>
                    <a:pt x="449" y="80"/>
                  </a:lnTo>
                  <a:lnTo>
                    <a:pt x="447" y="80"/>
                  </a:lnTo>
                  <a:lnTo>
                    <a:pt x="445" y="77"/>
                  </a:lnTo>
                  <a:lnTo>
                    <a:pt x="445" y="75"/>
                  </a:lnTo>
                  <a:lnTo>
                    <a:pt x="444" y="74"/>
                  </a:lnTo>
                  <a:lnTo>
                    <a:pt x="440" y="74"/>
                  </a:lnTo>
                  <a:lnTo>
                    <a:pt x="438" y="73"/>
                  </a:lnTo>
                  <a:lnTo>
                    <a:pt x="436" y="73"/>
                  </a:lnTo>
                  <a:lnTo>
                    <a:pt x="435" y="71"/>
                  </a:lnTo>
                  <a:lnTo>
                    <a:pt x="435" y="69"/>
                  </a:lnTo>
                  <a:lnTo>
                    <a:pt x="436" y="67"/>
                  </a:lnTo>
                  <a:lnTo>
                    <a:pt x="436" y="65"/>
                  </a:lnTo>
                  <a:lnTo>
                    <a:pt x="435" y="64"/>
                  </a:lnTo>
                  <a:lnTo>
                    <a:pt x="433" y="64"/>
                  </a:lnTo>
                  <a:lnTo>
                    <a:pt x="433" y="63"/>
                  </a:lnTo>
                  <a:lnTo>
                    <a:pt x="432" y="62"/>
                  </a:lnTo>
                  <a:lnTo>
                    <a:pt x="432" y="56"/>
                  </a:lnTo>
                  <a:lnTo>
                    <a:pt x="432" y="55"/>
                  </a:lnTo>
                  <a:lnTo>
                    <a:pt x="432" y="53"/>
                  </a:lnTo>
                  <a:lnTo>
                    <a:pt x="431" y="51"/>
                  </a:lnTo>
                  <a:lnTo>
                    <a:pt x="430" y="51"/>
                  </a:lnTo>
                  <a:lnTo>
                    <a:pt x="426" y="49"/>
                  </a:lnTo>
                  <a:lnTo>
                    <a:pt x="426" y="46"/>
                  </a:lnTo>
                  <a:lnTo>
                    <a:pt x="426" y="46"/>
                  </a:lnTo>
                  <a:lnTo>
                    <a:pt x="426" y="45"/>
                  </a:lnTo>
                  <a:lnTo>
                    <a:pt x="428" y="43"/>
                  </a:lnTo>
                  <a:lnTo>
                    <a:pt x="428" y="41"/>
                  </a:lnTo>
                  <a:lnTo>
                    <a:pt x="428" y="41"/>
                  </a:lnTo>
                  <a:lnTo>
                    <a:pt x="428" y="41"/>
                  </a:lnTo>
                  <a:lnTo>
                    <a:pt x="426" y="39"/>
                  </a:lnTo>
                  <a:lnTo>
                    <a:pt x="426" y="34"/>
                  </a:lnTo>
                  <a:lnTo>
                    <a:pt x="426" y="33"/>
                  </a:lnTo>
                  <a:lnTo>
                    <a:pt x="425" y="32"/>
                  </a:lnTo>
                  <a:lnTo>
                    <a:pt x="426" y="31"/>
                  </a:lnTo>
                  <a:lnTo>
                    <a:pt x="430" y="31"/>
                  </a:lnTo>
                  <a:lnTo>
                    <a:pt x="432" y="33"/>
                  </a:lnTo>
                  <a:lnTo>
                    <a:pt x="433" y="34"/>
                  </a:lnTo>
                  <a:lnTo>
                    <a:pt x="434" y="34"/>
                  </a:lnTo>
                  <a:lnTo>
                    <a:pt x="436" y="38"/>
                  </a:lnTo>
                  <a:close/>
                  <a:moveTo>
                    <a:pt x="104" y="33"/>
                  </a:moveTo>
                  <a:lnTo>
                    <a:pt x="103" y="34"/>
                  </a:lnTo>
                  <a:lnTo>
                    <a:pt x="102" y="32"/>
                  </a:lnTo>
                  <a:lnTo>
                    <a:pt x="103" y="31"/>
                  </a:lnTo>
                  <a:lnTo>
                    <a:pt x="103" y="31"/>
                  </a:lnTo>
                  <a:lnTo>
                    <a:pt x="104" y="31"/>
                  </a:lnTo>
                  <a:lnTo>
                    <a:pt x="104" y="33"/>
                  </a:lnTo>
                  <a:close/>
                  <a:moveTo>
                    <a:pt x="107" y="34"/>
                  </a:moveTo>
                  <a:lnTo>
                    <a:pt x="106" y="35"/>
                  </a:lnTo>
                  <a:lnTo>
                    <a:pt x="105" y="34"/>
                  </a:lnTo>
                  <a:lnTo>
                    <a:pt x="104" y="32"/>
                  </a:lnTo>
                  <a:lnTo>
                    <a:pt x="104" y="30"/>
                  </a:lnTo>
                  <a:lnTo>
                    <a:pt x="105" y="29"/>
                  </a:lnTo>
                  <a:lnTo>
                    <a:pt x="107" y="30"/>
                  </a:lnTo>
                  <a:lnTo>
                    <a:pt x="107" y="32"/>
                  </a:lnTo>
                  <a:lnTo>
                    <a:pt x="108" y="33"/>
                  </a:lnTo>
                  <a:lnTo>
                    <a:pt x="107" y="34"/>
                  </a:lnTo>
                  <a:close/>
                  <a:moveTo>
                    <a:pt x="105" y="28"/>
                  </a:moveTo>
                  <a:lnTo>
                    <a:pt x="104" y="28"/>
                  </a:lnTo>
                  <a:lnTo>
                    <a:pt x="104" y="28"/>
                  </a:lnTo>
                  <a:lnTo>
                    <a:pt x="104" y="28"/>
                  </a:lnTo>
                  <a:lnTo>
                    <a:pt x="104" y="27"/>
                  </a:lnTo>
                  <a:lnTo>
                    <a:pt x="105" y="28"/>
                  </a:lnTo>
                  <a:lnTo>
                    <a:pt x="105" y="28"/>
                  </a:lnTo>
                  <a:close/>
                  <a:moveTo>
                    <a:pt x="74" y="27"/>
                  </a:moveTo>
                  <a:lnTo>
                    <a:pt x="74" y="27"/>
                  </a:lnTo>
                  <a:lnTo>
                    <a:pt x="75" y="27"/>
                  </a:lnTo>
                  <a:lnTo>
                    <a:pt x="77" y="30"/>
                  </a:lnTo>
                  <a:lnTo>
                    <a:pt x="79" y="34"/>
                  </a:lnTo>
                  <a:lnTo>
                    <a:pt x="79" y="37"/>
                  </a:lnTo>
                  <a:lnTo>
                    <a:pt x="77" y="38"/>
                  </a:lnTo>
                  <a:lnTo>
                    <a:pt x="76" y="38"/>
                  </a:lnTo>
                  <a:lnTo>
                    <a:pt x="75" y="38"/>
                  </a:lnTo>
                  <a:lnTo>
                    <a:pt x="74" y="36"/>
                  </a:lnTo>
                  <a:lnTo>
                    <a:pt x="74" y="32"/>
                  </a:lnTo>
                  <a:lnTo>
                    <a:pt x="73" y="32"/>
                  </a:lnTo>
                  <a:lnTo>
                    <a:pt x="73" y="31"/>
                  </a:lnTo>
                  <a:lnTo>
                    <a:pt x="72" y="30"/>
                  </a:lnTo>
                  <a:lnTo>
                    <a:pt x="72" y="29"/>
                  </a:lnTo>
                  <a:lnTo>
                    <a:pt x="72" y="28"/>
                  </a:lnTo>
                  <a:lnTo>
                    <a:pt x="72" y="27"/>
                  </a:lnTo>
                  <a:lnTo>
                    <a:pt x="74" y="27"/>
                  </a:lnTo>
                  <a:close/>
                  <a:moveTo>
                    <a:pt x="71" y="31"/>
                  </a:moveTo>
                  <a:lnTo>
                    <a:pt x="70" y="31"/>
                  </a:lnTo>
                  <a:lnTo>
                    <a:pt x="70" y="31"/>
                  </a:lnTo>
                  <a:lnTo>
                    <a:pt x="68" y="31"/>
                  </a:lnTo>
                  <a:lnTo>
                    <a:pt x="67" y="30"/>
                  </a:lnTo>
                  <a:lnTo>
                    <a:pt x="67" y="27"/>
                  </a:lnTo>
                  <a:lnTo>
                    <a:pt x="66" y="25"/>
                  </a:lnTo>
                  <a:lnTo>
                    <a:pt x="65" y="24"/>
                  </a:lnTo>
                  <a:lnTo>
                    <a:pt x="65" y="22"/>
                  </a:lnTo>
                  <a:lnTo>
                    <a:pt x="66" y="21"/>
                  </a:lnTo>
                  <a:lnTo>
                    <a:pt x="66" y="20"/>
                  </a:lnTo>
                  <a:lnTo>
                    <a:pt x="67" y="20"/>
                  </a:lnTo>
                  <a:lnTo>
                    <a:pt x="68" y="20"/>
                  </a:lnTo>
                  <a:lnTo>
                    <a:pt x="68" y="22"/>
                  </a:lnTo>
                  <a:lnTo>
                    <a:pt x="69" y="24"/>
                  </a:lnTo>
                  <a:lnTo>
                    <a:pt x="69" y="25"/>
                  </a:lnTo>
                  <a:lnTo>
                    <a:pt x="70" y="26"/>
                  </a:lnTo>
                  <a:lnTo>
                    <a:pt x="70" y="27"/>
                  </a:lnTo>
                  <a:lnTo>
                    <a:pt x="71" y="28"/>
                  </a:lnTo>
                  <a:lnTo>
                    <a:pt x="71" y="31"/>
                  </a:lnTo>
                  <a:close/>
                  <a:moveTo>
                    <a:pt x="436" y="21"/>
                  </a:moveTo>
                  <a:lnTo>
                    <a:pt x="437" y="23"/>
                  </a:lnTo>
                  <a:lnTo>
                    <a:pt x="438" y="24"/>
                  </a:lnTo>
                  <a:lnTo>
                    <a:pt x="438" y="25"/>
                  </a:lnTo>
                  <a:lnTo>
                    <a:pt x="439" y="25"/>
                  </a:lnTo>
                  <a:lnTo>
                    <a:pt x="439" y="27"/>
                  </a:lnTo>
                  <a:lnTo>
                    <a:pt x="440" y="29"/>
                  </a:lnTo>
                  <a:lnTo>
                    <a:pt x="440" y="31"/>
                  </a:lnTo>
                  <a:lnTo>
                    <a:pt x="439" y="32"/>
                  </a:lnTo>
                  <a:lnTo>
                    <a:pt x="433" y="32"/>
                  </a:lnTo>
                  <a:lnTo>
                    <a:pt x="433" y="31"/>
                  </a:lnTo>
                  <a:lnTo>
                    <a:pt x="431" y="31"/>
                  </a:lnTo>
                  <a:lnTo>
                    <a:pt x="429" y="30"/>
                  </a:lnTo>
                  <a:lnTo>
                    <a:pt x="427" y="29"/>
                  </a:lnTo>
                  <a:lnTo>
                    <a:pt x="426" y="28"/>
                  </a:lnTo>
                  <a:lnTo>
                    <a:pt x="426" y="26"/>
                  </a:lnTo>
                  <a:lnTo>
                    <a:pt x="426" y="23"/>
                  </a:lnTo>
                  <a:lnTo>
                    <a:pt x="426" y="22"/>
                  </a:lnTo>
                  <a:lnTo>
                    <a:pt x="428" y="22"/>
                  </a:lnTo>
                  <a:lnTo>
                    <a:pt x="429" y="23"/>
                  </a:lnTo>
                  <a:lnTo>
                    <a:pt x="431" y="19"/>
                  </a:lnTo>
                  <a:lnTo>
                    <a:pt x="433" y="19"/>
                  </a:lnTo>
                  <a:lnTo>
                    <a:pt x="435" y="19"/>
                  </a:lnTo>
                  <a:lnTo>
                    <a:pt x="436" y="21"/>
                  </a:lnTo>
                  <a:close/>
                  <a:moveTo>
                    <a:pt x="105" y="21"/>
                  </a:moveTo>
                  <a:lnTo>
                    <a:pt x="106" y="26"/>
                  </a:lnTo>
                  <a:lnTo>
                    <a:pt x="104" y="26"/>
                  </a:lnTo>
                  <a:lnTo>
                    <a:pt x="103" y="25"/>
                  </a:lnTo>
                  <a:lnTo>
                    <a:pt x="102" y="25"/>
                  </a:lnTo>
                  <a:lnTo>
                    <a:pt x="101" y="25"/>
                  </a:lnTo>
                  <a:lnTo>
                    <a:pt x="101" y="24"/>
                  </a:lnTo>
                  <a:lnTo>
                    <a:pt x="101" y="21"/>
                  </a:lnTo>
                  <a:lnTo>
                    <a:pt x="100" y="21"/>
                  </a:lnTo>
                  <a:lnTo>
                    <a:pt x="100" y="19"/>
                  </a:lnTo>
                  <a:lnTo>
                    <a:pt x="100" y="18"/>
                  </a:lnTo>
                  <a:lnTo>
                    <a:pt x="100" y="16"/>
                  </a:lnTo>
                  <a:lnTo>
                    <a:pt x="103" y="16"/>
                  </a:lnTo>
                  <a:lnTo>
                    <a:pt x="104" y="17"/>
                  </a:lnTo>
                  <a:lnTo>
                    <a:pt x="104" y="19"/>
                  </a:lnTo>
                  <a:lnTo>
                    <a:pt x="104" y="20"/>
                  </a:lnTo>
                  <a:lnTo>
                    <a:pt x="104" y="21"/>
                  </a:lnTo>
                  <a:lnTo>
                    <a:pt x="105" y="21"/>
                  </a:lnTo>
                  <a:close/>
                  <a:moveTo>
                    <a:pt x="90" y="11"/>
                  </a:moveTo>
                  <a:lnTo>
                    <a:pt x="90" y="11"/>
                  </a:lnTo>
                  <a:lnTo>
                    <a:pt x="92" y="11"/>
                  </a:lnTo>
                  <a:lnTo>
                    <a:pt x="92" y="12"/>
                  </a:lnTo>
                  <a:lnTo>
                    <a:pt x="94" y="12"/>
                  </a:lnTo>
                  <a:lnTo>
                    <a:pt x="95" y="13"/>
                  </a:lnTo>
                  <a:lnTo>
                    <a:pt x="97" y="17"/>
                  </a:lnTo>
                  <a:lnTo>
                    <a:pt x="99" y="19"/>
                  </a:lnTo>
                  <a:lnTo>
                    <a:pt x="99" y="21"/>
                  </a:lnTo>
                  <a:lnTo>
                    <a:pt x="100" y="22"/>
                  </a:lnTo>
                  <a:lnTo>
                    <a:pt x="100" y="27"/>
                  </a:lnTo>
                  <a:lnTo>
                    <a:pt x="99" y="27"/>
                  </a:lnTo>
                  <a:lnTo>
                    <a:pt x="98" y="26"/>
                  </a:lnTo>
                  <a:lnTo>
                    <a:pt x="98" y="24"/>
                  </a:lnTo>
                  <a:lnTo>
                    <a:pt x="95" y="22"/>
                  </a:lnTo>
                  <a:lnTo>
                    <a:pt x="94" y="19"/>
                  </a:lnTo>
                  <a:lnTo>
                    <a:pt x="92" y="19"/>
                  </a:lnTo>
                  <a:lnTo>
                    <a:pt x="91" y="19"/>
                  </a:lnTo>
                  <a:lnTo>
                    <a:pt x="91" y="18"/>
                  </a:lnTo>
                  <a:lnTo>
                    <a:pt x="90" y="18"/>
                  </a:lnTo>
                  <a:lnTo>
                    <a:pt x="89" y="16"/>
                  </a:lnTo>
                  <a:lnTo>
                    <a:pt x="87" y="13"/>
                  </a:lnTo>
                  <a:lnTo>
                    <a:pt x="87" y="11"/>
                  </a:lnTo>
                  <a:lnTo>
                    <a:pt x="87" y="11"/>
                  </a:lnTo>
                  <a:lnTo>
                    <a:pt x="90" y="11"/>
                  </a:lnTo>
                  <a:close/>
                  <a:moveTo>
                    <a:pt x="86" y="10"/>
                  </a:moveTo>
                  <a:lnTo>
                    <a:pt x="85" y="10"/>
                  </a:lnTo>
                  <a:lnTo>
                    <a:pt x="85" y="10"/>
                  </a:lnTo>
                  <a:lnTo>
                    <a:pt x="86" y="8"/>
                  </a:lnTo>
                  <a:lnTo>
                    <a:pt x="87" y="8"/>
                  </a:lnTo>
                  <a:lnTo>
                    <a:pt x="87" y="9"/>
                  </a:lnTo>
                  <a:lnTo>
                    <a:pt x="87" y="10"/>
                  </a:lnTo>
                  <a:lnTo>
                    <a:pt x="86" y="10"/>
                  </a:lnTo>
                  <a:close/>
                  <a:moveTo>
                    <a:pt x="469" y="6"/>
                  </a:moveTo>
                  <a:lnTo>
                    <a:pt x="470" y="9"/>
                  </a:lnTo>
                  <a:lnTo>
                    <a:pt x="471" y="13"/>
                  </a:lnTo>
                  <a:lnTo>
                    <a:pt x="473" y="16"/>
                  </a:lnTo>
                  <a:lnTo>
                    <a:pt x="473" y="17"/>
                  </a:lnTo>
                  <a:lnTo>
                    <a:pt x="474" y="20"/>
                  </a:lnTo>
                  <a:lnTo>
                    <a:pt x="474" y="24"/>
                  </a:lnTo>
                  <a:lnTo>
                    <a:pt x="474" y="24"/>
                  </a:lnTo>
                  <a:lnTo>
                    <a:pt x="474" y="26"/>
                  </a:lnTo>
                  <a:lnTo>
                    <a:pt x="473" y="27"/>
                  </a:lnTo>
                  <a:lnTo>
                    <a:pt x="473" y="28"/>
                  </a:lnTo>
                  <a:lnTo>
                    <a:pt x="474" y="30"/>
                  </a:lnTo>
                  <a:lnTo>
                    <a:pt x="474" y="30"/>
                  </a:lnTo>
                  <a:lnTo>
                    <a:pt x="475" y="31"/>
                  </a:lnTo>
                  <a:lnTo>
                    <a:pt x="475" y="36"/>
                  </a:lnTo>
                  <a:lnTo>
                    <a:pt x="475" y="36"/>
                  </a:lnTo>
                  <a:lnTo>
                    <a:pt x="475" y="40"/>
                  </a:lnTo>
                  <a:lnTo>
                    <a:pt x="476" y="40"/>
                  </a:lnTo>
                  <a:lnTo>
                    <a:pt x="476" y="42"/>
                  </a:lnTo>
                  <a:lnTo>
                    <a:pt x="477" y="43"/>
                  </a:lnTo>
                  <a:lnTo>
                    <a:pt x="480" y="46"/>
                  </a:lnTo>
                  <a:lnTo>
                    <a:pt x="481" y="46"/>
                  </a:lnTo>
                  <a:lnTo>
                    <a:pt x="482" y="44"/>
                  </a:lnTo>
                  <a:lnTo>
                    <a:pt x="484" y="45"/>
                  </a:lnTo>
                  <a:lnTo>
                    <a:pt x="484" y="47"/>
                  </a:lnTo>
                  <a:lnTo>
                    <a:pt x="483" y="48"/>
                  </a:lnTo>
                  <a:lnTo>
                    <a:pt x="483" y="50"/>
                  </a:lnTo>
                  <a:lnTo>
                    <a:pt x="484" y="53"/>
                  </a:lnTo>
                  <a:lnTo>
                    <a:pt x="484" y="54"/>
                  </a:lnTo>
                  <a:lnTo>
                    <a:pt x="482" y="54"/>
                  </a:lnTo>
                  <a:lnTo>
                    <a:pt x="481" y="55"/>
                  </a:lnTo>
                  <a:lnTo>
                    <a:pt x="479" y="54"/>
                  </a:lnTo>
                  <a:lnTo>
                    <a:pt x="478" y="54"/>
                  </a:lnTo>
                  <a:lnTo>
                    <a:pt x="476" y="54"/>
                  </a:lnTo>
                  <a:lnTo>
                    <a:pt x="475" y="54"/>
                  </a:lnTo>
                  <a:lnTo>
                    <a:pt x="471" y="54"/>
                  </a:lnTo>
                  <a:lnTo>
                    <a:pt x="471" y="52"/>
                  </a:lnTo>
                  <a:lnTo>
                    <a:pt x="470" y="53"/>
                  </a:lnTo>
                  <a:lnTo>
                    <a:pt x="469" y="53"/>
                  </a:lnTo>
                  <a:lnTo>
                    <a:pt x="469" y="53"/>
                  </a:lnTo>
                  <a:lnTo>
                    <a:pt x="467" y="53"/>
                  </a:lnTo>
                  <a:lnTo>
                    <a:pt x="467" y="54"/>
                  </a:lnTo>
                  <a:lnTo>
                    <a:pt x="464" y="54"/>
                  </a:lnTo>
                  <a:lnTo>
                    <a:pt x="463" y="53"/>
                  </a:lnTo>
                  <a:lnTo>
                    <a:pt x="463" y="51"/>
                  </a:lnTo>
                  <a:lnTo>
                    <a:pt x="461" y="51"/>
                  </a:lnTo>
                  <a:lnTo>
                    <a:pt x="460" y="49"/>
                  </a:lnTo>
                  <a:lnTo>
                    <a:pt x="458" y="49"/>
                  </a:lnTo>
                  <a:lnTo>
                    <a:pt x="456" y="48"/>
                  </a:lnTo>
                  <a:lnTo>
                    <a:pt x="455" y="48"/>
                  </a:lnTo>
                  <a:lnTo>
                    <a:pt x="454" y="47"/>
                  </a:lnTo>
                  <a:lnTo>
                    <a:pt x="452" y="45"/>
                  </a:lnTo>
                  <a:lnTo>
                    <a:pt x="452" y="43"/>
                  </a:lnTo>
                  <a:lnTo>
                    <a:pt x="453" y="42"/>
                  </a:lnTo>
                  <a:lnTo>
                    <a:pt x="454" y="42"/>
                  </a:lnTo>
                  <a:lnTo>
                    <a:pt x="455" y="41"/>
                  </a:lnTo>
                  <a:lnTo>
                    <a:pt x="455" y="42"/>
                  </a:lnTo>
                  <a:lnTo>
                    <a:pt x="457" y="42"/>
                  </a:lnTo>
                  <a:lnTo>
                    <a:pt x="457" y="42"/>
                  </a:lnTo>
                  <a:lnTo>
                    <a:pt x="459" y="42"/>
                  </a:lnTo>
                  <a:lnTo>
                    <a:pt x="460" y="43"/>
                  </a:lnTo>
                  <a:lnTo>
                    <a:pt x="461" y="41"/>
                  </a:lnTo>
                  <a:lnTo>
                    <a:pt x="459" y="40"/>
                  </a:lnTo>
                  <a:lnTo>
                    <a:pt x="460" y="39"/>
                  </a:lnTo>
                  <a:lnTo>
                    <a:pt x="464" y="39"/>
                  </a:lnTo>
                  <a:lnTo>
                    <a:pt x="464" y="38"/>
                  </a:lnTo>
                  <a:lnTo>
                    <a:pt x="465" y="37"/>
                  </a:lnTo>
                  <a:lnTo>
                    <a:pt x="465" y="35"/>
                  </a:lnTo>
                  <a:lnTo>
                    <a:pt x="466" y="34"/>
                  </a:lnTo>
                  <a:lnTo>
                    <a:pt x="465" y="33"/>
                  </a:lnTo>
                  <a:lnTo>
                    <a:pt x="464" y="33"/>
                  </a:lnTo>
                  <a:lnTo>
                    <a:pt x="464" y="33"/>
                  </a:lnTo>
                  <a:lnTo>
                    <a:pt x="461" y="33"/>
                  </a:lnTo>
                  <a:lnTo>
                    <a:pt x="459" y="31"/>
                  </a:lnTo>
                  <a:lnTo>
                    <a:pt x="459" y="31"/>
                  </a:lnTo>
                  <a:lnTo>
                    <a:pt x="458" y="29"/>
                  </a:lnTo>
                  <a:lnTo>
                    <a:pt x="456" y="28"/>
                  </a:lnTo>
                  <a:lnTo>
                    <a:pt x="454" y="28"/>
                  </a:lnTo>
                  <a:lnTo>
                    <a:pt x="453" y="28"/>
                  </a:lnTo>
                  <a:lnTo>
                    <a:pt x="449" y="28"/>
                  </a:lnTo>
                  <a:lnTo>
                    <a:pt x="448" y="27"/>
                  </a:lnTo>
                  <a:lnTo>
                    <a:pt x="448" y="23"/>
                  </a:lnTo>
                  <a:lnTo>
                    <a:pt x="448" y="23"/>
                  </a:lnTo>
                  <a:lnTo>
                    <a:pt x="449" y="22"/>
                  </a:lnTo>
                  <a:lnTo>
                    <a:pt x="450" y="22"/>
                  </a:lnTo>
                  <a:lnTo>
                    <a:pt x="453" y="19"/>
                  </a:lnTo>
                  <a:lnTo>
                    <a:pt x="451" y="18"/>
                  </a:lnTo>
                  <a:lnTo>
                    <a:pt x="450" y="18"/>
                  </a:lnTo>
                  <a:lnTo>
                    <a:pt x="449" y="17"/>
                  </a:lnTo>
                  <a:lnTo>
                    <a:pt x="449" y="14"/>
                  </a:lnTo>
                  <a:lnTo>
                    <a:pt x="452" y="12"/>
                  </a:lnTo>
                  <a:lnTo>
                    <a:pt x="453" y="11"/>
                  </a:lnTo>
                  <a:lnTo>
                    <a:pt x="453" y="9"/>
                  </a:lnTo>
                  <a:lnTo>
                    <a:pt x="454" y="8"/>
                  </a:lnTo>
                  <a:lnTo>
                    <a:pt x="458" y="8"/>
                  </a:lnTo>
                  <a:lnTo>
                    <a:pt x="459" y="9"/>
                  </a:lnTo>
                  <a:lnTo>
                    <a:pt x="460" y="9"/>
                  </a:lnTo>
                  <a:lnTo>
                    <a:pt x="463" y="7"/>
                  </a:lnTo>
                  <a:lnTo>
                    <a:pt x="463" y="7"/>
                  </a:lnTo>
                  <a:lnTo>
                    <a:pt x="467" y="7"/>
                  </a:lnTo>
                  <a:lnTo>
                    <a:pt x="467" y="6"/>
                  </a:lnTo>
                  <a:lnTo>
                    <a:pt x="469" y="6"/>
                  </a:lnTo>
                  <a:close/>
                  <a:moveTo>
                    <a:pt x="79" y="6"/>
                  </a:moveTo>
                  <a:lnTo>
                    <a:pt x="79" y="7"/>
                  </a:lnTo>
                  <a:lnTo>
                    <a:pt x="79" y="6"/>
                  </a:lnTo>
                  <a:lnTo>
                    <a:pt x="79" y="6"/>
                  </a:lnTo>
                  <a:lnTo>
                    <a:pt x="79" y="6"/>
                  </a:lnTo>
                  <a:lnTo>
                    <a:pt x="79" y="6"/>
                  </a:lnTo>
                  <a:close/>
                  <a:moveTo>
                    <a:pt x="77" y="5"/>
                  </a:moveTo>
                  <a:lnTo>
                    <a:pt x="76" y="5"/>
                  </a:lnTo>
                  <a:lnTo>
                    <a:pt x="76" y="5"/>
                  </a:lnTo>
                  <a:lnTo>
                    <a:pt x="76" y="3"/>
                  </a:lnTo>
                  <a:lnTo>
                    <a:pt x="76" y="3"/>
                  </a:lnTo>
                  <a:lnTo>
                    <a:pt x="76" y="3"/>
                  </a:lnTo>
                  <a:lnTo>
                    <a:pt x="77" y="4"/>
                  </a:lnTo>
                  <a:lnTo>
                    <a:pt x="77" y="5"/>
                  </a:lnTo>
                  <a:close/>
                  <a:moveTo>
                    <a:pt x="65" y="1"/>
                  </a:moveTo>
                  <a:lnTo>
                    <a:pt x="65" y="1"/>
                  </a:lnTo>
                  <a:lnTo>
                    <a:pt x="67" y="1"/>
                  </a:lnTo>
                  <a:lnTo>
                    <a:pt x="67" y="2"/>
                  </a:lnTo>
                  <a:lnTo>
                    <a:pt x="71" y="2"/>
                  </a:lnTo>
                  <a:lnTo>
                    <a:pt x="71" y="3"/>
                  </a:lnTo>
                  <a:lnTo>
                    <a:pt x="74" y="6"/>
                  </a:lnTo>
                  <a:lnTo>
                    <a:pt x="74" y="6"/>
                  </a:lnTo>
                  <a:lnTo>
                    <a:pt x="77" y="8"/>
                  </a:lnTo>
                  <a:lnTo>
                    <a:pt x="78" y="8"/>
                  </a:lnTo>
                  <a:lnTo>
                    <a:pt x="79" y="7"/>
                  </a:lnTo>
                  <a:lnTo>
                    <a:pt x="80" y="7"/>
                  </a:lnTo>
                  <a:lnTo>
                    <a:pt x="81" y="6"/>
                  </a:lnTo>
                  <a:lnTo>
                    <a:pt x="82" y="7"/>
                  </a:lnTo>
                  <a:lnTo>
                    <a:pt x="82" y="8"/>
                  </a:lnTo>
                  <a:lnTo>
                    <a:pt x="80" y="9"/>
                  </a:lnTo>
                  <a:lnTo>
                    <a:pt x="80" y="10"/>
                  </a:lnTo>
                  <a:lnTo>
                    <a:pt x="82" y="10"/>
                  </a:lnTo>
                  <a:lnTo>
                    <a:pt x="83" y="10"/>
                  </a:lnTo>
                  <a:lnTo>
                    <a:pt x="83" y="12"/>
                  </a:lnTo>
                  <a:lnTo>
                    <a:pt x="85" y="14"/>
                  </a:lnTo>
                  <a:lnTo>
                    <a:pt x="85" y="16"/>
                  </a:lnTo>
                  <a:lnTo>
                    <a:pt x="86" y="16"/>
                  </a:lnTo>
                  <a:lnTo>
                    <a:pt x="84" y="20"/>
                  </a:lnTo>
                  <a:lnTo>
                    <a:pt x="86" y="20"/>
                  </a:lnTo>
                  <a:lnTo>
                    <a:pt x="86" y="21"/>
                  </a:lnTo>
                  <a:lnTo>
                    <a:pt x="87" y="24"/>
                  </a:lnTo>
                  <a:lnTo>
                    <a:pt x="87" y="25"/>
                  </a:lnTo>
                  <a:lnTo>
                    <a:pt x="88" y="26"/>
                  </a:lnTo>
                  <a:lnTo>
                    <a:pt x="88" y="28"/>
                  </a:lnTo>
                  <a:lnTo>
                    <a:pt x="87" y="29"/>
                  </a:lnTo>
                  <a:lnTo>
                    <a:pt x="87" y="31"/>
                  </a:lnTo>
                  <a:lnTo>
                    <a:pt x="88" y="32"/>
                  </a:lnTo>
                  <a:lnTo>
                    <a:pt x="86" y="33"/>
                  </a:lnTo>
                  <a:lnTo>
                    <a:pt x="85" y="33"/>
                  </a:lnTo>
                  <a:lnTo>
                    <a:pt x="84" y="32"/>
                  </a:lnTo>
                  <a:lnTo>
                    <a:pt x="84" y="33"/>
                  </a:lnTo>
                  <a:lnTo>
                    <a:pt x="83" y="34"/>
                  </a:lnTo>
                  <a:lnTo>
                    <a:pt x="81" y="35"/>
                  </a:lnTo>
                  <a:lnTo>
                    <a:pt x="80" y="33"/>
                  </a:lnTo>
                  <a:lnTo>
                    <a:pt x="79" y="30"/>
                  </a:lnTo>
                  <a:lnTo>
                    <a:pt x="77" y="28"/>
                  </a:lnTo>
                  <a:lnTo>
                    <a:pt x="77" y="28"/>
                  </a:lnTo>
                  <a:lnTo>
                    <a:pt x="75" y="26"/>
                  </a:lnTo>
                  <a:lnTo>
                    <a:pt x="72" y="25"/>
                  </a:lnTo>
                  <a:lnTo>
                    <a:pt x="70" y="23"/>
                  </a:lnTo>
                  <a:lnTo>
                    <a:pt x="70" y="22"/>
                  </a:lnTo>
                  <a:lnTo>
                    <a:pt x="69" y="21"/>
                  </a:lnTo>
                  <a:lnTo>
                    <a:pt x="69" y="20"/>
                  </a:lnTo>
                  <a:lnTo>
                    <a:pt x="69" y="19"/>
                  </a:lnTo>
                  <a:lnTo>
                    <a:pt x="69" y="17"/>
                  </a:lnTo>
                  <a:lnTo>
                    <a:pt x="69" y="17"/>
                  </a:lnTo>
                  <a:lnTo>
                    <a:pt x="69" y="14"/>
                  </a:lnTo>
                  <a:lnTo>
                    <a:pt x="68" y="14"/>
                  </a:lnTo>
                  <a:lnTo>
                    <a:pt x="68" y="11"/>
                  </a:lnTo>
                  <a:lnTo>
                    <a:pt x="68" y="10"/>
                  </a:lnTo>
                  <a:lnTo>
                    <a:pt x="68" y="9"/>
                  </a:lnTo>
                  <a:lnTo>
                    <a:pt x="66" y="8"/>
                  </a:lnTo>
                  <a:lnTo>
                    <a:pt x="65" y="7"/>
                  </a:lnTo>
                  <a:lnTo>
                    <a:pt x="65" y="5"/>
                  </a:lnTo>
                  <a:lnTo>
                    <a:pt x="64" y="4"/>
                  </a:lnTo>
                  <a:lnTo>
                    <a:pt x="64" y="2"/>
                  </a:lnTo>
                  <a:lnTo>
                    <a:pt x="64" y="2"/>
                  </a:lnTo>
                  <a:lnTo>
                    <a:pt x="64" y="1"/>
                  </a:lnTo>
                  <a:lnTo>
                    <a:pt x="65" y="1"/>
                  </a:lnTo>
                  <a:close/>
                  <a:moveTo>
                    <a:pt x="73" y="2"/>
                  </a:moveTo>
                  <a:lnTo>
                    <a:pt x="73" y="3"/>
                  </a:lnTo>
                  <a:lnTo>
                    <a:pt x="72" y="2"/>
                  </a:lnTo>
                  <a:lnTo>
                    <a:pt x="72" y="1"/>
                  </a:lnTo>
                  <a:lnTo>
                    <a:pt x="73" y="0"/>
                  </a:lnTo>
                  <a:lnTo>
                    <a:pt x="73" y="1"/>
                  </a:lnTo>
                  <a:lnTo>
                    <a:pt x="73" y="2"/>
                  </a:lnTo>
                  <a:close/>
                  <a:moveTo>
                    <a:pt x="72" y="1"/>
                  </a:moveTo>
                  <a:lnTo>
                    <a:pt x="72" y="2"/>
                  </a:lnTo>
                  <a:lnTo>
                    <a:pt x="71" y="2"/>
                  </a:lnTo>
                  <a:lnTo>
                    <a:pt x="71" y="2"/>
                  </a:lnTo>
                  <a:lnTo>
                    <a:pt x="71" y="1"/>
                  </a:lnTo>
                  <a:lnTo>
                    <a:pt x="71" y="0"/>
                  </a:lnTo>
                  <a:lnTo>
                    <a:pt x="72" y="0"/>
                  </a:lnTo>
                  <a:lnTo>
                    <a:pt x="72" y="1"/>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12">
              <a:extLst>
                <a:ext uri="{FF2B5EF4-FFF2-40B4-BE49-F238E27FC236}">
                  <a16:creationId xmlns:a16="http://schemas.microsoft.com/office/drawing/2014/main" id="{C0F568A1-D897-A23E-035E-6184A2AAD48E}"/>
                </a:ext>
              </a:extLst>
            </p:cNvPr>
            <p:cNvSpPr>
              <a:spLocks noEditPoints="1"/>
            </p:cNvSpPr>
            <p:nvPr/>
          </p:nvSpPr>
          <p:spPr bwMode="auto">
            <a:xfrm>
              <a:off x="2898" y="3243"/>
              <a:ext cx="367" cy="474"/>
            </a:xfrm>
            <a:custGeom>
              <a:avLst/>
              <a:gdLst>
                <a:gd name="T0" fmla="*/ 79 w 1010"/>
                <a:gd name="T1" fmla="*/ 1233 h 1304"/>
                <a:gd name="T2" fmla="*/ 25 w 1010"/>
                <a:gd name="T3" fmla="*/ 1243 h 1304"/>
                <a:gd name="T4" fmla="*/ 36 w 1010"/>
                <a:gd name="T5" fmla="*/ 1205 h 1304"/>
                <a:gd name="T6" fmla="*/ 225 w 1010"/>
                <a:gd name="T7" fmla="*/ 1134 h 1304"/>
                <a:gd name="T8" fmla="*/ 245 w 1010"/>
                <a:gd name="T9" fmla="*/ 1089 h 1304"/>
                <a:gd name="T10" fmla="*/ 186 w 1010"/>
                <a:gd name="T11" fmla="*/ 1094 h 1304"/>
                <a:gd name="T12" fmla="*/ 214 w 1010"/>
                <a:gd name="T13" fmla="*/ 994 h 1304"/>
                <a:gd name="T14" fmla="*/ 222 w 1010"/>
                <a:gd name="T15" fmla="*/ 961 h 1304"/>
                <a:gd name="T16" fmla="*/ 289 w 1010"/>
                <a:gd name="T17" fmla="*/ 855 h 1304"/>
                <a:gd name="T18" fmla="*/ 544 w 1010"/>
                <a:gd name="T19" fmla="*/ 816 h 1304"/>
                <a:gd name="T20" fmla="*/ 597 w 1010"/>
                <a:gd name="T21" fmla="*/ 860 h 1304"/>
                <a:gd name="T22" fmla="*/ 520 w 1010"/>
                <a:gd name="T23" fmla="*/ 895 h 1304"/>
                <a:gd name="T24" fmla="*/ 551 w 1010"/>
                <a:gd name="T25" fmla="*/ 831 h 1304"/>
                <a:gd name="T26" fmla="*/ 566 w 1010"/>
                <a:gd name="T27" fmla="*/ 793 h 1304"/>
                <a:gd name="T28" fmla="*/ 775 w 1010"/>
                <a:gd name="T29" fmla="*/ 761 h 1304"/>
                <a:gd name="T30" fmla="*/ 314 w 1010"/>
                <a:gd name="T31" fmla="*/ 728 h 1304"/>
                <a:gd name="T32" fmla="*/ 892 w 1010"/>
                <a:gd name="T33" fmla="*/ 712 h 1304"/>
                <a:gd name="T34" fmla="*/ 367 w 1010"/>
                <a:gd name="T35" fmla="*/ 669 h 1304"/>
                <a:gd name="T36" fmla="*/ 878 w 1010"/>
                <a:gd name="T37" fmla="*/ 613 h 1304"/>
                <a:gd name="T38" fmla="*/ 868 w 1010"/>
                <a:gd name="T39" fmla="*/ 80 h 1304"/>
                <a:gd name="T40" fmla="*/ 932 w 1010"/>
                <a:gd name="T41" fmla="*/ 133 h 1304"/>
                <a:gd name="T42" fmla="*/ 1000 w 1010"/>
                <a:gd name="T43" fmla="*/ 508 h 1304"/>
                <a:gd name="T44" fmla="*/ 881 w 1010"/>
                <a:gd name="T45" fmla="*/ 596 h 1304"/>
                <a:gd name="T46" fmla="*/ 906 w 1010"/>
                <a:gd name="T47" fmla="*/ 674 h 1304"/>
                <a:gd name="T48" fmla="*/ 841 w 1010"/>
                <a:gd name="T49" fmla="*/ 720 h 1304"/>
                <a:gd name="T50" fmla="*/ 831 w 1010"/>
                <a:gd name="T51" fmla="*/ 752 h 1304"/>
                <a:gd name="T52" fmla="*/ 884 w 1010"/>
                <a:gd name="T53" fmla="*/ 838 h 1304"/>
                <a:gd name="T54" fmla="*/ 797 w 1010"/>
                <a:gd name="T55" fmla="*/ 802 h 1304"/>
                <a:gd name="T56" fmla="*/ 734 w 1010"/>
                <a:gd name="T57" fmla="*/ 776 h 1304"/>
                <a:gd name="T58" fmla="*/ 695 w 1010"/>
                <a:gd name="T59" fmla="*/ 742 h 1304"/>
                <a:gd name="T60" fmla="*/ 719 w 1010"/>
                <a:gd name="T61" fmla="*/ 699 h 1304"/>
                <a:gd name="T62" fmla="*/ 698 w 1010"/>
                <a:gd name="T63" fmla="*/ 637 h 1304"/>
                <a:gd name="T64" fmla="*/ 657 w 1010"/>
                <a:gd name="T65" fmla="*/ 690 h 1304"/>
                <a:gd name="T66" fmla="*/ 632 w 1010"/>
                <a:gd name="T67" fmla="*/ 775 h 1304"/>
                <a:gd name="T68" fmla="*/ 567 w 1010"/>
                <a:gd name="T69" fmla="*/ 754 h 1304"/>
                <a:gd name="T70" fmla="*/ 522 w 1010"/>
                <a:gd name="T71" fmla="*/ 788 h 1304"/>
                <a:gd name="T72" fmla="*/ 533 w 1010"/>
                <a:gd name="T73" fmla="*/ 763 h 1304"/>
                <a:gd name="T74" fmla="*/ 507 w 1010"/>
                <a:gd name="T75" fmla="*/ 672 h 1304"/>
                <a:gd name="T76" fmla="*/ 542 w 1010"/>
                <a:gd name="T77" fmla="*/ 653 h 1304"/>
                <a:gd name="T78" fmla="*/ 480 w 1010"/>
                <a:gd name="T79" fmla="*/ 626 h 1304"/>
                <a:gd name="T80" fmla="*/ 396 w 1010"/>
                <a:gd name="T81" fmla="*/ 634 h 1304"/>
                <a:gd name="T82" fmla="*/ 335 w 1010"/>
                <a:gd name="T83" fmla="*/ 702 h 1304"/>
                <a:gd name="T84" fmla="*/ 337 w 1010"/>
                <a:gd name="T85" fmla="*/ 741 h 1304"/>
                <a:gd name="T86" fmla="*/ 309 w 1010"/>
                <a:gd name="T87" fmla="*/ 755 h 1304"/>
                <a:gd name="T88" fmla="*/ 259 w 1010"/>
                <a:gd name="T89" fmla="*/ 822 h 1304"/>
                <a:gd name="T90" fmla="*/ 245 w 1010"/>
                <a:gd name="T91" fmla="*/ 881 h 1304"/>
                <a:gd name="T92" fmla="*/ 219 w 1010"/>
                <a:gd name="T93" fmla="*/ 917 h 1304"/>
                <a:gd name="T94" fmla="*/ 202 w 1010"/>
                <a:gd name="T95" fmla="*/ 1003 h 1304"/>
                <a:gd name="T96" fmla="*/ 164 w 1010"/>
                <a:gd name="T97" fmla="*/ 1075 h 1304"/>
                <a:gd name="T98" fmla="*/ 93 w 1010"/>
                <a:gd name="T99" fmla="*/ 1113 h 1304"/>
                <a:gd name="T100" fmla="*/ 2 w 1010"/>
                <a:gd name="T101" fmla="*/ 1007 h 1304"/>
                <a:gd name="T102" fmla="*/ 95 w 1010"/>
                <a:gd name="T103" fmla="*/ 885 h 1304"/>
                <a:gd name="T104" fmla="*/ 109 w 1010"/>
                <a:gd name="T105" fmla="*/ 777 h 1304"/>
                <a:gd name="T106" fmla="*/ 121 w 1010"/>
                <a:gd name="T107" fmla="*/ 725 h 1304"/>
                <a:gd name="T108" fmla="*/ 114 w 1010"/>
                <a:gd name="T109" fmla="*/ 635 h 1304"/>
                <a:gd name="T110" fmla="*/ 145 w 1010"/>
                <a:gd name="T111" fmla="*/ 581 h 1304"/>
                <a:gd name="T112" fmla="*/ 229 w 1010"/>
                <a:gd name="T113" fmla="*/ 483 h 1304"/>
                <a:gd name="T114" fmla="*/ 379 w 1010"/>
                <a:gd name="T115" fmla="*/ 447 h 1304"/>
                <a:gd name="T116" fmla="*/ 497 w 1010"/>
                <a:gd name="T117" fmla="*/ 425 h 1304"/>
                <a:gd name="T118" fmla="*/ 603 w 1010"/>
                <a:gd name="T119" fmla="*/ 333 h 1304"/>
                <a:gd name="T120" fmla="*/ 642 w 1010"/>
                <a:gd name="T121" fmla="*/ 226 h 1304"/>
                <a:gd name="T122" fmla="*/ 800 w 1010"/>
                <a:gd name="T123" fmla="*/ 195 h 1304"/>
                <a:gd name="T124" fmla="*/ 872 w 1010"/>
                <a:gd name="T125" fmla="*/ 113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0" h="1304">
                  <a:moveTo>
                    <a:pt x="36" y="1230"/>
                  </a:moveTo>
                  <a:lnTo>
                    <a:pt x="33" y="1230"/>
                  </a:lnTo>
                  <a:lnTo>
                    <a:pt x="33" y="1230"/>
                  </a:lnTo>
                  <a:lnTo>
                    <a:pt x="33" y="1229"/>
                  </a:lnTo>
                  <a:lnTo>
                    <a:pt x="34" y="1229"/>
                  </a:lnTo>
                  <a:lnTo>
                    <a:pt x="34" y="1229"/>
                  </a:lnTo>
                  <a:lnTo>
                    <a:pt x="35" y="1228"/>
                  </a:lnTo>
                  <a:lnTo>
                    <a:pt x="36" y="1228"/>
                  </a:lnTo>
                  <a:lnTo>
                    <a:pt x="36" y="1228"/>
                  </a:lnTo>
                  <a:lnTo>
                    <a:pt x="36" y="1230"/>
                  </a:lnTo>
                  <a:close/>
                  <a:moveTo>
                    <a:pt x="32" y="1229"/>
                  </a:moveTo>
                  <a:lnTo>
                    <a:pt x="31" y="1229"/>
                  </a:lnTo>
                  <a:lnTo>
                    <a:pt x="31" y="1229"/>
                  </a:lnTo>
                  <a:lnTo>
                    <a:pt x="31" y="1228"/>
                  </a:lnTo>
                  <a:lnTo>
                    <a:pt x="31" y="1228"/>
                  </a:lnTo>
                  <a:lnTo>
                    <a:pt x="33" y="1228"/>
                  </a:lnTo>
                  <a:lnTo>
                    <a:pt x="33" y="1228"/>
                  </a:lnTo>
                  <a:lnTo>
                    <a:pt x="33" y="1228"/>
                  </a:lnTo>
                  <a:lnTo>
                    <a:pt x="32" y="1229"/>
                  </a:lnTo>
                  <a:close/>
                  <a:moveTo>
                    <a:pt x="50" y="1215"/>
                  </a:moveTo>
                  <a:lnTo>
                    <a:pt x="50" y="1215"/>
                  </a:lnTo>
                  <a:lnTo>
                    <a:pt x="47" y="1213"/>
                  </a:lnTo>
                  <a:lnTo>
                    <a:pt x="48" y="1211"/>
                  </a:lnTo>
                  <a:lnTo>
                    <a:pt x="50" y="1211"/>
                  </a:lnTo>
                  <a:lnTo>
                    <a:pt x="50" y="1215"/>
                  </a:lnTo>
                  <a:close/>
                  <a:moveTo>
                    <a:pt x="75" y="1209"/>
                  </a:moveTo>
                  <a:lnTo>
                    <a:pt x="76" y="1210"/>
                  </a:lnTo>
                  <a:lnTo>
                    <a:pt x="78" y="1209"/>
                  </a:lnTo>
                  <a:lnTo>
                    <a:pt x="80" y="1209"/>
                  </a:lnTo>
                  <a:lnTo>
                    <a:pt x="81" y="1209"/>
                  </a:lnTo>
                  <a:lnTo>
                    <a:pt x="81" y="1208"/>
                  </a:lnTo>
                  <a:lnTo>
                    <a:pt x="81" y="1207"/>
                  </a:lnTo>
                  <a:lnTo>
                    <a:pt x="82" y="1210"/>
                  </a:lnTo>
                  <a:lnTo>
                    <a:pt x="83" y="1210"/>
                  </a:lnTo>
                  <a:lnTo>
                    <a:pt x="83" y="1211"/>
                  </a:lnTo>
                  <a:lnTo>
                    <a:pt x="82" y="1211"/>
                  </a:lnTo>
                  <a:lnTo>
                    <a:pt x="82" y="1212"/>
                  </a:lnTo>
                  <a:lnTo>
                    <a:pt x="82" y="1212"/>
                  </a:lnTo>
                  <a:lnTo>
                    <a:pt x="82" y="1212"/>
                  </a:lnTo>
                  <a:lnTo>
                    <a:pt x="81" y="1212"/>
                  </a:lnTo>
                  <a:lnTo>
                    <a:pt x="80" y="1212"/>
                  </a:lnTo>
                  <a:lnTo>
                    <a:pt x="80" y="1213"/>
                  </a:lnTo>
                  <a:lnTo>
                    <a:pt x="80" y="1213"/>
                  </a:lnTo>
                  <a:lnTo>
                    <a:pt x="79" y="1213"/>
                  </a:lnTo>
                  <a:lnTo>
                    <a:pt x="79" y="1214"/>
                  </a:lnTo>
                  <a:lnTo>
                    <a:pt x="79" y="1214"/>
                  </a:lnTo>
                  <a:lnTo>
                    <a:pt x="78" y="1215"/>
                  </a:lnTo>
                  <a:lnTo>
                    <a:pt x="78" y="1215"/>
                  </a:lnTo>
                  <a:lnTo>
                    <a:pt x="79" y="1215"/>
                  </a:lnTo>
                  <a:lnTo>
                    <a:pt x="78" y="1215"/>
                  </a:lnTo>
                  <a:lnTo>
                    <a:pt x="78" y="1216"/>
                  </a:lnTo>
                  <a:lnTo>
                    <a:pt x="79" y="1216"/>
                  </a:lnTo>
                  <a:lnTo>
                    <a:pt x="79" y="1216"/>
                  </a:lnTo>
                  <a:lnTo>
                    <a:pt x="79" y="1216"/>
                  </a:lnTo>
                  <a:lnTo>
                    <a:pt x="80" y="1217"/>
                  </a:lnTo>
                  <a:lnTo>
                    <a:pt x="80" y="1218"/>
                  </a:lnTo>
                  <a:lnTo>
                    <a:pt x="80" y="1219"/>
                  </a:lnTo>
                  <a:lnTo>
                    <a:pt x="79" y="1220"/>
                  </a:lnTo>
                  <a:lnTo>
                    <a:pt x="78" y="1220"/>
                  </a:lnTo>
                  <a:lnTo>
                    <a:pt x="78" y="1220"/>
                  </a:lnTo>
                  <a:lnTo>
                    <a:pt x="78" y="1221"/>
                  </a:lnTo>
                  <a:lnTo>
                    <a:pt x="78" y="1222"/>
                  </a:lnTo>
                  <a:lnTo>
                    <a:pt x="77" y="1222"/>
                  </a:lnTo>
                  <a:lnTo>
                    <a:pt x="77" y="1224"/>
                  </a:lnTo>
                  <a:lnTo>
                    <a:pt x="77" y="1224"/>
                  </a:lnTo>
                  <a:lnTo>
                    <a:pt x="77" y="1225"/>
                  </a:lnTo>
                  <a:lnTo>
                    <a:pt x="77" y="1225"/>
                  </a:lnTo>
                  <a:lnTo>
                    <a:pt x="77" y="1226"/>
                  </a:lnTo>
                  <a:lnTo>
                    <a:pt x="77" y="1226"/>
                  </a:lnTo>
                  <a:lnTo>
                    <a:pt x="78" y="1227"/>
                  </a:lnTo>
                  <a:lnTo>
                    <a:pt x="79" y="1227"/>
                  </a:lnTo>
                  <a:lnTo>
                    <a:pt x="79" y="1227"/>
                  </a:lnTo>
                  <a:lnTo>
                    <a:pt x="79" y="1228"/>
                  </a:lnTo>
                  <a:lnTo>
                    <a:pt x="78" y="1229"/>
                  </a:lnTo>
                  <a:lnTo>
                    <a:pt x="78" y="1230"/>
                  </a:lnTo>
                  <a:lnTo>
                    <a:pt x="78" y="1231"/>
                  </a:lnTo>
                  <a:lnTo>
                    <a:pt x="78" y="1232"/>
                  </a:lnTo>
                  <a:lnTo>
                    <a:pt x="78" y="1232"/>
                  </a:lnTo>
                  <a:lnTo>
                    <a:pt x="78" y="1232"/>
                  </a:lnTo>
                  <a:lnTo>
                    <a:pt x="78" y="1233"/>
                  </a:lnTo>
                  <a:lnTo>
                    <a:pt x="78" y="1233"/>
                  </a:lnTo>
                  <a:lnTo>
                    <a:pt x="79" y="1233"/>
                  </a:lnTo>
                  <a:lnTo>
                    <a:pt x="79" y="1234"/>
                  </a:lnTo>
                  <a:lnTo>
                    <a:pt x="79" y="1234"/>
                  </a:lnTo>
                  <a:lnTo>
                    <a:pt x="79" y="1233"/>
                  </a:lnTo>
                  <a:lnTo>
                    <a:pt x="78" y="1233"/>
                  </a:lnTo>
                  <a:lnTo>
                    <a:pt x="77" y="1234"/>
                  </a:lnTo>
                  <a:lnTo>
                    <a:pt x="77" y="1234"/>
                  </a:lnTo>
                  <a:lnTo>
                    <a:pt x="77" y="1235"/>
                  </a:lnTo>
                  <a:lnTo>
                    <a:pt x="78" y="1235"/>
                  </a:lnTo>
                  <a:lnTo>
                    <a:pt x="77" y="1236"/>
                  </a:lnTo>
                  <a:lnTo>
                    <a:pt x="77" y="1237"/>
                  </a:lnTo>
                  <a:lnTo>
                    <a:pt x="77" y="1237"/>
                  </a:lnTo>
                  <a:lnTo>
                    <a:pt x="77" y="1237"/>
                  </a:lnTo>
                  <a:lnTo>
                    <a:pt x="77" y="1238"/>
                  </a:lnTo>
                  <a:lnTo>
                    <a:pt x="77" y="1238"/>
                  </a:lnTo>
                  <a:lnTo>
                    <a:pt x="77" y="1238"/>
                  </a:lnTo>
                  <a:lnTo>
                    <a:pt x="77" y="1239"/>
                  </a:lnTo>
                  <a:lnTo>
                    <a:pt x="77" y="1239"/>
                  </a:lnTo>
                  <a:lnTo>
                    <a:pt x="77" y="1239"/>
                  </a:lnTo>
                  <a:lnTo>
                    <a:pt x="77" y="1240"/>
                  </a:lnTo>
                  <a:lnTo>
                    <a:pt x="78" y="1240"/>
                  </a:lnTo>
                  <a:lnTo>
                    <a:pt x="78" y="1240"/>
                  </a:lnTo>
                  <a:lnTo>
                    <a:pt x="78" y="1240"/>
                  </a:lnTo>
                  <a:lnTo>
                    <a:pt x="78" y="1240"/>
                  </a:lnTo>
                  <a:lnTo>
                    <a:pt x="78" y="1240"/>
                  </a:lnTo>
                  <a:lnTo>
                    <a:pt x="78" y="1241"/>
                  </a:lnTo>
                  <a:lnTo>
                    <a:pt x="80" y="1247"/>
                  </a:lnTo>
                  <a:lnTo>
                    <a:pt x="86" y="1266"/>
                  </a:lnTo>
                  <a:lnTo>
                    <a:pt x="87" y="1270"/>
                  </a:lnTo>
                  <a:lnTo>
                    <a:pt x="91" y="1285"/>
                  </a:lnTo>
                  <a:lnTo>
                    <a:pt x="93" y="1294"/>
                  </a:lnTo>
                  <a:lnTo>
                    <a:pt x="96" y="1304"/>
                  </a:lnTo>
                  <a:lnTo>
                    <a:pt x="81" y="1304"/>
                  </a:lnTo>
                  <a:lnTo>
                    <a:pt x="74" y="1304"/>
                  </a:lnTo>
                  <a:lnTo>
                    <a:pt x="71" y="1304"/>
                  </a:lnTo>
                  <a:lnTo>
                    <a:pt x="65" y="1304"/>
                  </a:lnTo>
                  <a:lnTo>
                    <a:pt x="61" y="1303"/>
                  </a:lnTo>
                  <a:lnTo>
                    <a:pt x="54" y="1304"/>
                  </a:lnTo>
                  <a:lnTo>
                    <a:pt x="51" y="1304"/>
                  </a:lnTo>
                  <a:lnTo>
                    <a:pt x="47" y="1303"/>
                  </a:lnTo>
                  <a:lnTo>
                    <a:pt x="42" y="1303"/>
                  </a:lnTo>
                  <a:lnTo>
                    <a:pt x="21" y="1303"/>
                  </a:lnTo>
                  <a:lnTo>
                    <a:pt x="18" y="1303"/>
                  </a:lnTo>
                  <a:lnTo>
                    <a:pt x="19" y="1285"/>
                  </a:lnTo>
                  <a:lnTo>
                    <a:pt x="19" y="1280"/>
                  </a:lnTo>
                  <a:lnTo>
                    <a:pt x="19" y="1279"/>
                  </a:lnTo>
                  <a:lnTo>
                    <a:pt x="19" y="1278"/>
                  </a:lnTo>
                  <a:lnTo>
                    <a:pt x="20" y="1277"/>
                  </a:lnTo>
                  <a:lnTo>
                    <a:pt x="20" y="1276"/>
                  </a:lnTo>
                  <a:lnTo>
                    <a:pt x="20" y="1275"/>
                  </a:lnTo>
                  <a:lnTo>
                    <a:pt x="20" y="1275"/>
                  </a:lnTo>
                  <a:lnTo>
                    <a:pt x="20" y="1274"/>
                  </a:lnTo>
                  <a:lnTo>
                    <a:pt x="19" y="1273"/>
                  </a:lnTo>
                  <a:lnTo>
                    <a:pt x="20" y="1273"/>
                  </a:lnTo>
                  <a:lnTo>
                    <a:pt x="21" y="1273"/>
                  </a:lnTo>
                  <a:lnTo>
                    <a:pt x="21" y="1273"/>
                  </a:lnTo>
                  <a:lnTo>
                    <a:pt x="21" y="1272"/>
                  </a:lnTo>
                  <a:lnTo>
                    <a:pt x="20" y="1271"/>
                  </a:lnTo>
                  <a:lnTo>
                    <a:pt x="19" y="1271"/>
                  </a:lnTo>
                  <a:lnTo>
                    <a:pt x="19" y="1270"/>
                  </a:lnTo>
                  <a:lnTo>
                    <a:pt x="19" y="1270"/>
                  </a:lnTo>
                  <a:lnTo>
                    <a:pt x="19" y="1269"/>
                  </a:lnTo>
                  <a:lnTo>
                    <a:pt x="18" y="1268"/>
                  </a:lnTo>
                  <a:lnTo>
                    <a:pt x="18" y="1268"/>
                  </a:lnTo>
                  <a:lnTo>
                    <a:pt x="18" y="1267"/>
                  </a:lnTo>
                  <a:lnTo>
                    <a:pt x="17" y="1267"/>
                  </a:lnTo>
                  <a:lnTo>
                    <a:pt x="17" y="1267"/>
                  </a:lnTo>
                  <a:lnTo>
                    <a:pt x="16" y="1268"/>
                  </a:lnTo>
                  <a:lnTo>
                    <a:pt x="15" y="1268"/>
                  </a:lnTo>
                  <a:lnTo>
                    <a:pt x="15" y="1267"/>
                  </a:lnTo>
                  <a:lnTo>
                    <a:pt x="15" y="1267"/>
                  </a:lnTo>
                  <a:lnTo>
                    <a:pt x="15" y="1267"/>
                  </a:lnTo>
                  <a:lnTo>
                    <a:pt x="14" y="1263"/>
                  </a:lnTo>
                  <a:lnTo>
                    <a:pt x="14" y="1260"/>
                  </a:lnTo>
                  <a:lnTo>
                    <a:pt x="13" y="1256"/>
                  </a:lnTo>
                  <a:lnTo>
                    <a:pt x="13" y="1249"/>
                  </a:lnTo>
                  <a:lnTo>
                    <a:pt x="13" y="1247"/>
                  </a:lnTo>
                  <a:lnTo>
                    <a:pt x="15" y="1247"/>
                  </a:lnTo>
                  <a:lnTo>
                    <a:pt x="16" y="1248"/>
                  </a:lnTo>
                  <a:lnTo>
                    <a:pt x="16" y="1249"/>
                  </a:lnTo>
                  <a:lnTo>
                    <a:pt x="17" y="1249"/>
                  </a:lnTo>
                  <a:lnTo>
                    <a:pt x="19" y="1250"/>
                  </a:lnTo>
                  <a:lnTo>
                    <a:pt x="20" y="1250"/>
                  </a:lnTo>
                  <a:lnTo>
                    <a:pt x="24" y="1246"/>
                  </a:lnTo>
                  <a:lnTo>
                    <a:pt x="25" y="1246"/>
                  </a:lnTo>
                  <a:lnTo>
                    <a:pt x="26" y="1245"/>
                  </a:lnTo>
                  <a:lnTo>
                    <a:pt x="26" y="1244"/>
                  </a:lnTo>
                  <a:lnTo>
                    <a:pt x="25" y="1244"/>
                  </a:lnTo>
                  <a:lnTo>
                    <a:pt x="25" y="1243"/>
                  </a:lnTo>
                  <a:lnTo>
                    <a:pt x="25" y="1243"/>
                  </a:lnTo>
                  <a:lnTo>
                    <a:pt x="25" y="1242"/>
                  </a:lnTo>
                  <a:lnTo>
                    <a:pt x="25" y="1241"/>
                  </a:lnTo>
                  <a:lnTo>
                    <a:pt x="25" y="1241"/>
                  </a:lnTo>
                  <a:lnTo>
                    <a:pt x="25" y="1239"/>
                  </a:lnTo>
                  <a:lnTo>
                    <a:pt x="25" y="1239"/>
                  </a:lnTo>
                  <a:lnTo>
                    <a:pt x="26" y="1238"/>
                  </a:lnTo>
                  <a:lnTo>
                    <a:pt x="27" y="1237"/>
                  </a:lnTo>
                  <a:lnTo>
                    <a:pt x="28" y="1237"/>
                  </a:lnTo>
                  <a:lnTo>
                    <a:pt x="29" y="1236"/>
                  </a:lnTo>
                  <a:lnTo>
                    <a:pt x="29" y="1236"/>
                  </a:lnTo>
                  <a:lnTo>
                    <a:pt x="30" y="1234"/>
                  </a:lnTo>
                  <a:lnTo>
                    <a:pt x="31" y="1234"/>
                  </a:lnTo>
                  <a:lnTo>
                    <a:pt x="31" y="1233"/>
                  </a:lnTo>
                  <a:lnTo>
                    <a:pt x="32" y="1232"/>
                  </a:lnTo>
                  <a:lnTo>
                    <a:pt x="33" y="1232"/>
                  </a:lnTo>
                  <a:lnTo>
                    <a:pt x="33" y="1231"/>
                  </a:lnTo>
                  <a:lnTo>
                    <a:pt x="37" y="1231"/>
                  </a:lnTo>
                  <a:lnTo>
                    <a:pt x="38" y="1230"/>
                  </a:lnTo>
                  <a:lnTo>
                    <a:pt x="39" y="1230"/>
                  </a:lnTo>
                  <a:lnTo>
                    <a:pt x="40" y="1229"/>
                  </a:lnTo>
                  <a:lnTo>
                    <a:pt x="40" y="1230"/>
                  </a:lnTo>
                  <a:lnTo>
                    <a:pt x="41" y="1229"/>
                  </a:lnTo>
                  <a:lnTo>
                    <a:pt x="42" y="1228"/>
                  </a:lnTo>
                  <a:lnTo>
                    <a:pt x="42" y="1228"/>
                  </a:lnTo>
                  <a:lnTo>
                    <a:pt x="42" y="1227"/>
                  </a:lnTo>
                  <a:lnTo>
                    <a:pt x="45" y="1226"/>
                  </a:lnTo>
                  <a:lnTo>
                    <a:pt x="45" y="1225"/>
                  </a:lnTo>
                  <a:lnTo>
                    <a:pt x="47" y="1223"/>
                  </a:lnTo>
                  <a:lnTo>
                    <a:pt x="47" y="1222"/>
                  </a:lnTo>
                  <a:lnTo>
                    <a:pt x="48" y="1220"/>
                  </a:lnTo>
                  <a:lnTo>
                    <a:pt x="48" y="1219"/>
                  </a:lnTo>
                  <a:lnTo>
                    <a:pt x="49" y="1219"/>
                  </a:lnTo>
                  <a:lnTo>
                    <a:pt x="50" y="1217"/>
                  </a:lnTo>
                  <a:lnTo>
                    <a:pt x="51" y="1216"/>
                  </a:lnTo>
                  <a:lnTo>
                    <a:pt x="51" y="1215"/>
                  </a:lnTo>
                  <a:lnTo>
                    <a:pt x="52" y="1214"/>
                  </a:lnTo>
                  <a:lnTo>
                    <a:pt x="52" y="1214"/>
                  </a:lnTo>
                  <a:lnTo>
                    <a:pt x="54" y="1211"/>
                  </a:lnTo>
                  <a:lnTo>
                    <a:pt x="57" y="1211"/>
                  </a:lnTo>
                  <a:lnTo>
                    <a:pt x="59" y="1209"/>
                  </a:lnTo>
                  <a:lnTo>
                    <a:pt x="59" y="1209"/>
                  </a:lnTo>
                  <a:lnTo>
                    <a:pt x="60" y="1210"/>
                  </a:lnTo>
                  <a:lnTo>
                    <a:pt x="60" y="1210"/>
                  </a:lnTo>
                  <a:lnTo>
                    <a:pt x="61" y="1209"/>
                  </a:lnTo>
                  <a:lnTo>
                    <a:pt x="67" y="1206"/>
                  </a:lnTo>
                  <a:lnTo>
                    <a:pt x="67" y="1206"/>
                  </a:lnTo>
                  <a:lnTo>
                    <a:pt x="73" y="1206"/>
                  </a:lnTo>
                  <a:lnTo>
                    <a:pt x="74" y="1206"/>
                  </a:lnTo>
                  <a:lnTo>
                    <a:pt x="75" y="1208"/>
                  </a:lnTo>
                  <a:lnTo>
                    <a:pt x="75" y="1209"/>
                  </a:lnTo>
                  <a:close/>
                  <a:moveTo>
                    <a:pt x="54" y="1208"/>
                  </a:moveTo>
                  <a:lnTo>
                    <a:pt x="52" y="1209"/>
                  </a:lnTo>
                  <a:lnTo>
                    <a:pt x="51" y="1209"/>
                  </a:lnTo>
                  <a:lnTo>
                    <a:pt x="50" y="1210"/>
                  </a:lnTo>
                  <a:lnTo>
                    <a:pt x="48" y="1210"/>
                  </a:lnTo>
                  <a:lnTo>
                    <a:pt x="47" y="1211"/>
                  </a:lnTo>
                  <a:lnTo>
                    <a:pt x="46" y="1212"/>
                  </a:lnTo>
                  <a:lnTo>
                    <a:pt x="49" y="1215"/>
                  </a:lnTo>
                  <a:lnTo>
                    <a:pt x="49" y="1217"/>
                  </a:lnTo>
                  <a:lnTo>
                    <a:pt x="48" y="1218"/>
                  </a:lnTo>
                  <a:lnTo>
                    <a:pt x="45" y="1223"/>
                  </a:lnTo>
                  <a:lnTo>
                    <a:pt x="42" y="1226"/>
                  </a:lnTo>
                  <a:lnTo>
                    <a:pt x="39" y="1228"/>
                  </a:lnTo>
                  <a:lnTo>
                    <a:pt x="35" y="1227"/>
                  </a:lnTo>
                  <a:lnTo>
                    <a:pt x="32" y="1225"/>
                  </a:lnTo>
                  <a:lnTo>
                    <a:pt x="32" y="1226"/>
                  </a:lnTo>
                  <a:lnTo>
                    <a:pt x="30" y="1227"/>
                  </a:lnTo>
                  <a:lnTo>
                    <a:pt x="27" y="1227"/>
                  </a:lnTo>
                  <a:lnTo>
                    <a:pt x="25" y="1225"/>
                  </a:lnTo>
                  <a:lnTo>
                    <a:pt x="25" y="1224"/>
                  </a:lnTo>
                  <a:lnTo>
                    <a:pt x="25" y="1224"/>
                  </a:lnTo>
                  <a:lnTo>
                    <a:pt x="25" y="1218"/>
                  </a:lnTo>
                  <a:lnTo>
                    <a:pt x="25" y="1218"/>
                  </a:lnTo>
                  <a:lnTo>
                    <a:pt x="26" y="1215"/>
                  </a:lnTo>
                  <a:lnTo>
                    <a:pt x="26" y="1214"/>
                  </a:lnTo>
                  <a:lnTo>
                    <a:pt x="26" y="1213"/>
                  </a:lnTo>
                  <a:lnTo>
                    <a:pt x="27" y="1212"/>
                  </a:lnTo>
                  <a:lnTo>
                    <a:pt x="28" y="1210"/>
                  </a:lnTo>
                  <a:lnTo>
                    <a:pt x="29" y="1209"/>
                  </a:lnTo>
                  <a:lnTo>
                    <a:pt x="29" y="1209"/>
                  </a:lnTo>
                  <a:lnTo>
                    <a:pt x="33" y="1206"/>
                  </a:lnTo>
                  <a:lnTo>
                    <a:pt x="34" y="1206"/>
                  </a:lnTo>
                  <a:lnTo>
                    <a:pt x="36" y="1206"/>
                  </a:lnTo>
                  <a:lnTo>
                    <a:pt x="36" y="1205"/>
                  </a:lnTo>
                  <a:lnTo>
                    <a:pt x="40" y="1205"/>
                  </a:lnTo>
                  <a:lnTo>
                    <a:pt x="41" y="1204"/>
                  </a:lnTo>
                  <a:lnTo>
                    <a:pt x="43" y="1203"/>
                  </a:lnTo>
                  <a:lnTo>
                    <a:pt x="44" y="1202"/>
                  </a:lnTo>
                  <a:lnTo>
                    <a:pt x="46" y="1201"/>
                  </a:lnTo>
                  <a:lnTo>
                    <a:pt x="47" y="1200"/>
                  </a:lnTo>
                  <a:lnTo>
                    <a:pt x="50" y="1200"/>
                  </a:lnTo>
                  <a:lnTo>
                    <a:pt x="54" y="1204"/>
                  </a:lnTo>
                  <a:lnTo>
                    <a:pt x="55" y="1206"/>
                  </a:lnTo>
                  <a:lnTo>
                    <a:pt x="54" y="1208"/>
                  </a:lnTo>
                  <a:close/>
                  <a:moveTo>
                    <a:pt x="94" y="1135"/>
                  </a:moveTo>
                  <a:lnTo>
                    <a:pt x="94" y="1135"/>
                  </a:lnTo>
                  <a:lnTo>
                    <a:pt x="96" y="1135"/>
                  </a:lnTo>
                  <a:lnTo>
                    <a:pt x="98" y="1137"/>
                  </a:lnTo>
                  <a:lnTo>
                    <a:pt x="99" y="1138"/>
                  </a:lnTo>
                  <a:lnTo>
                    <a:pt x="101" y="1140"/>
                  </a:lnTo>
                  <a:lnTo>
                    <a:pt x="101" y="1141"/>
                  </a:lnTo>
                  <a:lnTo>
                    <a:pt x="100" y="1141"/>
                  </a:lnTo>
                  <a:lnTo>
                    <a:pt x="98" y="1143"/>
                  </a:lnTo>
                  <a:lnTo>
                    <a:pt x="97" y="1143"/>
                  </a:lnTo>
                  <a:lnTo>
                    <a:pt x="96" y="1143"/>
                  </a:lnTo>
                  <a:lnTo>
                    <a:pt x="93" y="1143"/>
                  </a:lnTo>
                  <a:lnTo>
                    <a:pt x="92" y="1141"/>
                  </a:lnTo>
                  <a:lnTo>
                    <a:pt x="90" y="1139"/>
                  </a:lnTo>
                  <a:lnTo>
                    <a:pt x="89" y="1139"/>
                  </a:lnTo>
                  <a:lnTo>
                    <a:pt x="89" y="1139"/>
                  </a:lnTo>
                  <a:lnTo>
                    <a:pt x="89" y="1138"/>
                  </a:lnTo>
                  <a:lnTo>
                    <a:pt x="88" y="1137"/>
                  </a:lnTo>
                  <a:lnTo>
                    <a:pt x="88" y="1136"/>
                  </a:lnTo>
                  <a:lnTo>
                    <a:pt x="89" y="1135"/>
                  </a:lnTo>
                  <a:lnTo>
                    <a:pt x="90" y="1135"/>
                  </a:lnTo>
                  <a:lnTo>
                    <a:pt x="91" y="1135"/>
                  </a:lnTo>
                  <a:lnTo>
                    <a:pt x="92" y="1135"/>
                  </a:lnTo>
                  <a:lnTo>
                    <a:pt x="94" y="1135"/>
                  </a:lnTo>
                  <a:close/>
                  <a:moveTo>
                    <a:pt x="228" y="1133"/>
                  </a:moveTo>
                  <a:lnTo>
                    <a:pt x="229" y="1134"/>
                  </a:lnTo>
                  <a:lnTo>
                    <a:pt x="229" y="1134"/>
                  </a:lnTo>
                  <a:lnTo>
                    <a:pt x="229" y="1134"/>
                  </a:lnTo>
                  <a:lnTo>
                    <a:pt x="229" y="1135"/>
                  </a:lnTo>
                  <a:lnTo>
                    <a:pt x="228" y="1135"/>
                  </a:lnTo>
                  <a:lnTo>
                    <a:pt x="228" y="1135"/>
                  </a:lnTo>
                  <a:lnTo>
                    <a:pt x="227" y="1134"/>
                  </a:lnTo>
                  <a:lnTo>
                    <a:pt x="227" y="1133"/>
                  </a:lnTo>
                  <a:lnTo>
                    <a:pt x="228" y="1133"/>
                  </a:lnTo>
                  <a:close/>
                  <a:moveTo>
                    <a:pt x="85" y="1127"/>
                  </a:moveTo>
                  <a:lnTo>
                    <a:pt x="86" y="1127"/>
                  </a:lnTo>
                  <a:lnTo>
                    <a:pt x="88" y="1127"/>
                  </a:lnTo>
                  <a:lnTo>
                    <a:pt x="88" y="1128"/>
                  </a:lnTo>
                  <a:lnTo>
                    <a:pt x="90" y="1128"/>
                  </a:lnTo>
                  <a:lnTo>
                    <a:pt x="90" y="1128"/>
                  </a:lnTo>
                  <a:lnTo>
                    <a:pt x="92" y="1129"/>
                  </a:lnTo>
                  <a:lnTo>
                    <a:pt x="91" y="1130"/>
                  </a:lnTo>
                  <a:lnTo>
                    <a:pt x="89" y="1129"/>
                  </a:lnTo>
                  <a:lnTo>
                    <a:pt x="88" y="1129"/>
                  </a:lnTo>
                  <a:lnTo>
                    <a:pt x="81" y="1129"/>
                  </a:lnTo>
                  <a:lnTo>
                    <a:pt x="80" y="1128"/>
                  </a:lnTo>
                  <a:lnTo>
                    <a:pt x="80" y="1128"/>
                  </a:lnTo>
                  <a:lnTo>
                    <a:pt x="80" y="1127"/>
                  </a:lnTo>
                  <a:lnTo>
                    <a:pt x="85" y="1127"/>
                  </a:lnTo>
                  <a:close/>
                  <a:moveTo>
                    <a:pt x="155" y="1123"/>
                  </a:moveTo>
                  <a:lnTo>
                    <a:pt x="155" y="1125"/>
                  </a:lnTo>
                  <a:lnTo>
                    <a:pt x="153" y="1128"/>
                  </a:lnTo>
                  <a:lnTo>
                    <a:pt x="150" y="1128"/>
                  </a:lnTo>
                  <a:lnTo>
                    <a:pt x="149" y="1129"/>
                  </a:lnTo>
                  <a:lnTo>
                    <a:pt x="148" y="1130"/>
                  </a:lnTo>
                  <a:lnTo>
                    <a:pt x="142" y="1130"/>
                  </a:lnTo>
                  <a:lnTo>
                    <a:pt x="141" y="1131"/>
                  </a:lnTo>
                  <a:lnTo>
                    <a:pt x="139" y="1132"/>
                  </a:lnTo>
                  <a:lnTo>
                    <a:pt x="138" y="1131"/>
                  </a:lnTo>
                  <a:lnTo>
                    <a:pt x="137" y="1131"/>
                  </a:lnTo>
                  <a:lnTo>
                    <a:pt x="136" y="1130"/>
                  </a:lnTo>
                  <a:lnTo>
                    <a:pt x="136" y="1128"/>
                  </a:lnTo>
                  <a:lnTo>
                    <a:pt x="140" y="1124"/>
                  </a:lnTo>
                  <a:lnTo>
                    <a:pt x="141" y="1124"/>
                  </a:lnTo>
                  <a:lnTo>
                    <a:pt x="142" y="1124"/>
                  </a:lnTo>
                  <a:lnTo>
                    <a:pt x="143" y="1124"/>
                  </a:lnTo>
                  <a:lnTo>
                    <a:pt x="143" y="1124"/>
                  </a:lnTo>
                  <a:lnTo>
                    <a:pt x="144" y="1124"/>
                  </a:lnTo>
                  <a:lnTo>
                    <a:pt x="146" y="1123"/>
                  </a:lnTo>
                  <a:lnTo>
                    <a:pt x="151" y="1122"/>
                  </a:lnTo>
                  <a:lnTo>
                    <a:pt x="151" y="1121"/>
                  </a:lnTo>
                  <a:lnTo>
                    <a:pt x="153" y="1121"/>
                  </a:lnTo>
                  <a:lnTo>
                    <a:pt x="154" y="1122"/>
                  </a:lnTo>
                  <a:lnTo>
                    <a:pt x="155" y="1123"/>
                  </a:lnTo>
                  <a:close/>
                  <a:moveTo>
                    <a:pt x="225" y="1134"/>
                  </a:moveTo>
                  <a:lnTo>
                    <a:pt x="225" y="1136"/>
                  </a:lnTo>
                  <a:lnTo>
                    <a:pt x="223" y="1135"/>
                  </a:lnTo>
                  <a:lnTo>
                    <a:pt x="222" y="1134"/>
                  </a:lnTo>
                  <a:lnTo>
                    <a:pt x="221" y="1133"/>
                  </a:lnTo>
                  <a:lnTo>
                    <a:pt x="219" y="1131"/>
                  </a:lnTo>
                  <a:lnTo>
                    <a:pt x="219" y="1130"/>
                  </a:lnTo>
                  <a:lnTo>
                    <a:pt x="215" y="1127"/>
                  </a:lnTo>
                  <a:lnTo>
                    <a:pt x="215" y="1126"/>
                  </a:lnTo>
                  <a:lnTo>
                    <a:pt x="215" y="1122"/>
                  </a:lnTo>
                  <a:lnTo>
                    <a:pt x="216" y="1120"/>
                  </a:lnTo>
                  <a:lnTo>
                    <a:pt x="217" y="1120"/>
                  </a:lnTo>
                  <a:lnTo>
                    <a:pt x="218" y="1120"/>
                  </a:lnTo>
                  <a:lnTo>
                    <a:pt x="222" y="1122"/>
                  </a:lnTo>
                  <a:lnTo>
                    <a:pt x="225" y="1124"/>
                  </a:lnTo>
                  <a:lnTo>
                    <a:pt x="225" y="1125"/>
                  </a:lnTo>
                  <a:lnTo>
                    <a:pt x="225" y="1126"/>
                  </a:lnTo>
                  <a:lnTo>
                    <a:pt x="226" y="1127"/>
                  </a:lnTo>
                  <a:lnTo>
                    <a:pt x="226" y="1132"/>
                  </a:lnTo>
                  <a:lnTo>
                    <a:pt x="225" y="1132"/>
                  </a:lnTo>
                  <a:lnTo>
                    <a:pt x="225" y="1134"/>
                  </a:lnTo>
                  <a:close/>
                  <a:moveTo>
                    <a:pt x="150" y="1113"/>
                  </a:moveTo>
                  <a:lnTo>
                    <a:pt x="148" y="1114"/>
                  </a:lnTo>
                  <a:lnTo>
                    <a:pt x="147" y="1113"/>
                  </a:lnTo>
                  <a:lnTo>
                    <a:pt x="147" y="1113"/>
                  </a:lnTo>
                  <a:lnTo>
                    <a:pt x="149" y="1110"/>
                  </a:lnTo>
                  <a:lnTo>
                    <a:pt x="150" y="1110"/>
                  </a:lnTo>
                  <a:lnTo>
                    <a:pt x="150" y="1113"/>
                  </a:lnTo>
                  <a:close/>
                  <a:moveTo>
                    <a:pt x="162" y="1111"/>
                  </a:moveTo>
                  <a:lnTo>
                    <a:pt x="161" y="1112"/>
                  </a:lnTo>
                  <a:lnTo>
                    <a:pt x="160" y="1112"/>
                  </a:lnTo>
                  <a:lnTo>
                    <a:pt x="160" y="1111"/>
                  </a:lnTo>
                  <a:lnTo>
                    <a:pt x="161" y="1108"/>
                  </a:lnTo>
                  <a:lnTo>
                    <a:pt x="162" y="1108"/>
                  </a:lnTo>
                  <a:lnTo>
                    <a:pt x="164" y="1111"/>
                  </a:lnTo>
                  <a:lnTo>
                    <a:pt x="164" y="1111"/>
                  </a:lnTo>
                  <a:lnTo>
                    <a:pt x="162" y="1111"/>
                  </a:lnTo>
                  <a:close/>
                  <a:moveTo>
                    <a:pt x="170" y="1106"/>
                  </a:moveTo>
                  <a:lnTo>
                    <a:pt x="167" y="1107"/>
                  </a:lnTo>
                  <a:lnTo>
                    <a:pt x="165" y="1108"/>
                  </a:lnTo>
                  <a:lnTo>
                    <a:pt x="164" y="1107"/>
                  </a:lnTo>
                  <a:lnTo>
                    <a:pt x="163" y="1107"/>
                  </a:lnTo>
                  <a:lnTo>
                    <a:pt x="162" y="1106"/>
                  </a:lnTo>
                  <a:lnTo>
                    <a:pt x="162" y="1102"/>
                  </a:lnTo>
                  <a:lnTo>
                    <a:pt x="163" y="1101"/>
                  </a:lnTo>
                  <a:lnTo>
                    <a:pt x="164" y="1100"/>
                  </a:lnTo>
                  <a:lnTo>
                    <a:pt x="165" y="1100"/>
                  </a:lnTo>
                  <a:lnTo>
                    <a:pt x="167" y="1101"/>
                  </a:lnTo>
                  <a:lnTo>
                    <a:pt x="167" y="1102"/>
                  </a:lnTo>
                  <a:lnTo>
                    <a:pt x="168" y="1103"/>
                  </a:lnTo>
                  <a:lnTo>
                    <a:pt x="168" y="1104"/>
                  </a:lnTo>
                  <a:lnTo>
                    <a:pt x="168" y="1105"/>
                  </a:lnTo>
                  <a:lnTo>
                    <a:pt x="170" y="1106"/>
                  </a:lnTo>
                  <a:close/>
                  <a:moveTo>
                    <a:pt x="189" y="1095"/>
                  </a:moveTo>
                  <a:lnTo>
                    <a:pt x="188" y="1095"/>
                  </a:lnTo>
                  <a:lnTo>
                    <a:pt x="188" y="1095"/>
                  </a:lnTo>
                  <a:lnTo>
                    <a:pt x="188" y="1094"/>
                  </a:lnTo>
                  <a:lnTo>
                    <a:pt x="188" y="1094"/>
                  </a:lnTo>
                  <a:lnTo>
                    <a:pt x="189" y="1094"/>
                  </a:lnTo>
                  <a:lnTo>
                    <a:pt x="190" y="1094"/>
                  </a:lnTo>
                  <a:lnTo>
                    <a:pt x="189" y="1095"/>
                  </a:lnTo>
                  <a:close/>
                  <a:moveTo>
                    <a:pt x="166" y="1098"/>
                  </a:moveTo>
                  <a:lnTo>
                    <a:pt x="166" y="1099"/>
                  </a:lnTo>
                  <a:lnTo>
                    <a:pt x="164" y="1098"/>
                  </a:lnTo>
                  <a:lnTo>
                    <a:pt x="165" y="1097"/>
                  </a:lnTo>
                  <a:lnTo>
                    <a:pt x="168" y="1094"/>
                  </a:lnTo>
                  <a:lnTo>
                    <a:pt x="168" y="1093"/>
                  </a:lnTo>
                  <a:lnTo>
                    <a:pt x="168" y="1093"/>
                  </a:lnTo>
                  <a:lnTo>
                    <a:pt x="169" y="1092"/>
                  </a:lnTo>
                  <a:lnTo>
                    <a:pt x="170" y="1092"/>
                  </a:lnTo>
                  <a:lnTo>
                    <a:pt x="171" y="1093"/>
                  </a:lnTo>
                  <a:lnTo>
                    <a:pt x="171" y="1095"/>
                  </a:lnTo>
                  <a:lnTo>
                    <a:pt x="171" y="1095"/>
                  </a:lnTo>
                  <a:lnTo>
                    <a:pt x="171" y="1097"/>
                  </a:lnTo>
                  <a:lnTo>
                    <a:pt x="168" y="1098"/>
                  </a:lnTo>
                  <a:lnTo>
                    <a:pt x="167" y="1098"/>
                  </a:lnTo>
                  <a:lnTo>
                    <a:pt x="166" y="1098"/>
                  </a:lnTo>
                  <a:close/>
                  <a:moveTo>
                    <a:pt x="245" y="1089"/>
                  </a:moveTo>
                  <a:lnTo>
                    <a:pt x="244" y="1090"/>
                  </a:lnTo>
                  <a:lnTo>
                    <a:pt x="243" y="1089"/>
                  </a:lnTo>
                  <a:lnTo>
                    <a:pt x="243" y="1088"/>
                  </a:lnTo>
                  <a:lnTo>
                    <a:pt x="244" y="1088"/>
                  </a:lnTo>
                  <a:lnTo>
                    <a:pt x="245" y="1087"/>
                  </a:lnTo>
                  <a:lnTo>
                    <a:pt x="246" y="1088"/>
                  </a:lnTo>
                  <a:lnTo>
                    <a:pt x="246" y="1089"/>
                  </a:lnTo>
                  <a:lnTo>
                    <a:pt x="245" y="1089"/>
                  </a:lnTo>
                  <a:close/>
                  <a:moveTo>
                    <a:pt x="198" y="1086"/>
                  </a:moveTo>
                  <a:lnTo>
                    <a:pt x="198" y="1086"/>
                  </a:lnTo>
                  <a:lnTo>
                    <a:pt x="198" y="1085"/>
                  </a:lnTo>
                  <a:lnTo>
                    <a:pt x="198" y="1085"/>
                  </a:lnTo>
                  <a:lnTo>
                    <a:pt x="198" y="1085"/>
                  </a:lnTo>
                  <a:lnTo>
                    <a:pt x="198" y="1085"/>
                  </a:lnTo>
                  <a:lnTo>
                    <a:pt x="199" y="1085"/>
                  </a:lnTo>
                  <a:lnTo>
                    <a:pt x="199" y="1085"/>
                  </a:lnTo>
                  <a:lnTo>
                    <a:pt x="198" y="1086"/>
                  </a:lnTo>
                  <a:close/>
                  <a:moveTo>
                    <a:pt x="261" y="1075"/>
                  </a:moveTo>
                  <a:lnTo>
                    <a:pt x="258" y="1075"/>
                  </a:lnTo>
                  <a:lnTo>
                    <a:pt x="257" y="1074"/>
                  </a:lnTo>
                  <a:lnTo>
                    <a:pt x="256" y="1073"/>
                  </a:lnTo>
                  <a:lnTo>
                    <a:pt x="256" y="1072"/>
                  </a:lnTo>
                  <a:lnTo>
                    <a:pt x="257" y="1071"/>
                  </a:lnTo>
                  <a:lnTo>
                    <a:pt x="259" y="1071"/>
                  </a:lnTo>
                  <a:lnTo>
                    <a:pt x="259" y="1069"/>
                  </a:lnTo>
                  <a:lnTo>
                    <a:pt x="260" y="1069"/>
                  </a:lnTo>
                  <a:lnTo>
                    <a:pt x="262" y="1069"/>
                  </a:lnTo>
                  <a:lnTo>
                    <a:pt x="262" y="1069"/>
                  </a:lnTo>
                  <a:lnTo>
                    <a:pt x="261" y="1071"/>
                  </a:lnTo>
                  <a:lnTo>
                    <a:pt x="261" y="1072"/>
                  </a:lnTo>
                  <a:lnTo>
                    <a:pt x="261" y="1073"/>
                  </a:lnTo>
                  <a:lnTo>
                    <a:pt x="261" y="1075"/>
                  </a:lnTo>
                  <a:close/>
                  <a:moveTo>
                    <a:pt x="170" y="1065"/>
                  </a:moveTo>
                  <a:lnTo>
                    <a:pt x="169" y="1065"/>
                  </a:lnTo>
                  <a:lnTo>
                    <a:pt x="169" y="1064"/>
                  </a:lnTo>
                  <a:lnTo>
                    <a:pt x="169" y="1064"/>
                  </a:lnTo>
                  <a:lnTo>
                    <a:pt x="169" y="1064"/>
                  </a:lnTo>
                  <a:lnTo>
                    <a:pt x="170" y="1064"/>
                  </a:lnTo>
                  <a:lnTo>
                    <a:pt x="170" y="1064"/>
                  </a:lnTo>
                  <a:lnTo>
                    <a:pt x="170" y="1064"/>
                  </a:lnTo>
                  <a:lnTo>
                    <a:pt x="170" y="1065"/>
                  </a:lnTo>
                  <a:close/>
                  <a:moveTo>
                    <a:pt x="214" y="1063"/>
                  </a:moveTo>
                  <a:lnTo>
                    <a:pt x="215" y="1064"/>
                  </a:lnTo>
                  <a:lnTo>
                    <a:pt x="216" y="1067"/>
                  </a:lnTo>
                  <a:lnTo>
                    <a:pt x="219" y="1069"/>
                  </a:lnTo>
                  <a:lnTo>
                    <a:pt x="219" y="1071"/>
                  </a:lnTo>
                  <a:lnTo>
                    <a:pt x="220" y="1071"/>
                  </a:lnTo>
                  <a:lnTo>
                    <a:pt x="220" y="1072"/>
                  </a:lnTo>
                  <a:lnTo>
                    <a:pt x="221" y="1074"/>
                  </a:lnTo>
                  <a:lnTo>
                    <a:pt x="221" y="1075"/>
                  </a:lnTo>
                  <a:lnTo>
                    <a:pt x="219" y="1078"/>
                  </a:lnTo>
                  <a:lnTo>
                    <a:pt x="219" y="1079"/>
                  </a:lnTo>
                  <a:lnTo>
                    <a:pt x="218" y="1080"/>
                  </a:lnTo>
                  <a:lnTo>
                    <a:pt x="218" y="1081"/>
                  </a:lnTo>
                  <a:lnTo>
                    <a:pt x="216" y="1084"/>
                  </a:lnTo>
                  <a:lnTo>
                    <a:pt x="215" y="1085"/>
                  </a:lnTo>
                  <a:lnTo>
                    <a:pt x="215" y="1085"/>
                  </a:lnTo>
                  <a:lnTo>
                    <a:pt x="214" y="1087"/>
                  </a:lnTo>
                  <a:lnTo>
                    <a:pt x="213" y="1087"/>
                  </a:lnTo>
                  <a:lnTo>
                    <a:pt x="211" y="1088"/>
                  </a:lnTo>
                  <a:lnTo>
                    <a:pt x="210" y="1088"/>
                  </a:lnTo>
                  <a:lnTo>
                    <a:pt x="209" y="1089"/>
                  </a:lnTo>
                  <a:lnTo>
                    <a:pt x="208" y="1089"/>
                  </a:lnTo>
                  <a:lnTo>
                    <a:pt x="207" y="1088"/>
                  </a:lnTo>
                  <a:lnTo>
                    <a:pt x="206" y="1088"/>
                  </a:lnTo>
                  <a:lnTo>
                    <a:pt x="205" y="1088"/>
                  </a:lnTo>
                  <a:lnTo>
                    <a:pt x="203" y="1088"/>
                  </a:lnTo>
                  <a:lnTo>
                    <a:pt x="201" y="1088"/>
                  </a:lnTo>
                  <a:lnTo>
                    <a:pt x="201" y="1086"/>
                  </a:lnTo>
                  <a:lnTo>
                    <a:pt x="199" y="1084"/>
                  </a:lnTo>
                  <a:lnTo>
                    <a:pt x="199" y="1083"/>
                  </a:lnTo>
                  <a:lnTo>
                    <a:pt x="195" y="1084"/>
                  </a:lnTo>
                  <a:lnTo>
                    <a:pt x="195" y="1083"/>
                  </a:lnTo>
                  <a:lnTo>
                    <a:pt x="194" y="1083"/>
                  </a:lnTo>
                  <a:lnTo>
                    <a:pt x="193" y="1083"/>
                  </a:lnTo>
                  <a:lnTo>
                    <a:pt x="191" y="1083"/>
                  </a:lnTo>
                  <a:lnTo>
                    <a:pt x="191" y="1083"/>
                  </a:lnTo>
                  <a:lnTo>
                    <a:pt x="193" y="1084"/>
                  </a:lnTo>
                  <a:lnTo>
                    <a:pt x="193" y="1084"/>
                  </a:lnTo>
                  <a:lnTo>
                    <a:pt x="191" y="1086"/>
                  </a:lnTo>
                  <a:lnTo>
                    <a:pt x="194" y="1086"/>
                  </a:lnTo>
                  <a:lnTo>
                    <a:pt x="194" y="1087"/>
                  </a:lnTo>
                  <a:lnTo>
                    <a:pt x="195" y="1086"/>
                  </a:lnTo>
                  <a:lnTo>
                    <a:pt x="196" y="1086"/>
                  </a:lnTo>
                  <a:lnTo>
                    <a:pt x="197" y="1087"/>
                  </a:lnTo>
                  <a:lnTo>
                    <a:pt x="197" y="1088"/>
                  </a:lnTo>
                  <a:lnTo>
                    <a:pt x="196" y="1089"/>
                  </a:lnTo>
                  <a:lnTo>
                    <a:pt x="195" y="1090"/>
                  </a:lnTo>
                  <a:lnTo>
                    <a:pt x="194" y="1090"/>
                  </a:lnTo>
                  <a:lnTo>
                    <a:pt x="191" y="1093"/>
                  </a:lnTo>
                  <a:lnTo>
                    <a:pt x="190" y="1093"/>
                  </a:lnTo>
                  <a:lnTo>
                    <a:pt x="189" y="1093"/>
                  </a:lnTo>
                  <a:lnTo>
                    <a:pt x="186" y="1094"/>
                  </a:lnTo>
                  <a:lnTo>
                    <a:pt x="186" y="1095"/>
                  </a:lnTo>
                  <a:lnTo>
                    <a:pt x="184" y="1096"/>
                  </a:lnTo>
                  <a:lnTo>
                    <a:pt x="184" y="1098"/>
                  </a:lnTo>
                  <a:lnTo>
                    <a:pt x="181" y="1098"/>
                  </a:lnTo>
                  <a:lnTo>
                    <a:pt x="180" y="1097"/>
                  </a:lnTo>
                  <a:lnTo>
                    <a:pt x="177" y="1100"/>
                  </a:lnTo>
                  <a:lnTo>
                    <a:pt x="177" y="1101"/>
                  </a:lnTo>
                  <a:lnTo>
                    <a:pt x="177" y="1102"/>
                  </a:lnTo>
                  <a:lnTo>
                    <a:pt x="177" y="1103"/>
                  </a:lnTo>
                  <a:lnTo>
                    <a:pt x="176" y="1104"/>
                  </a:lnTo>
                  <a:lnTo>
                    <a:pt x="173" y="1107"/>
                  </a:lnTo>
                  <a:lnTo>
                    <a:pt x="172" y="1107"/>
                  </a:lnTo>
                  <a:lnTo>
                    <a:pt x="171" y="1105"/>
                  </a:lnTo>
                  <a:lnTo>
                    <a:pt x="170" y="1105"/>
                  </a:lnTo>
                  <a:lnTo>
                    <a:pt x="169" y="1104"/>
                  </a:lnTo>
                  <a:lnTo>
                    <a:pt x="169" y="1103"/>
                  </a:lnTo>
                  <a:lnTo>
                    <a:pt x="169" y="1103"/>
                  </a:lnTo>
                  <a:lnTo>
                    <a:pt x="169" y="1101"/>
                  </a:lnTo>
                  <a:lnTo>
                    <a:pt x="171" y="1099"/>
                  </a:lnTo>
                  <a:lnTo>
                    <a:pt x="171" y="1098"/>
                  </a:lnTo>
                  <a:lnTo>
                    <a:pt x="172" y="1098"/>
                  </a:lnTo>
                  <a:lnTo>
                    <a:pt x="173" y="1097"/>
                  </a:lnTo>
                  <a:lnTo>
                    <a:pt x="173" y="1094"/>
                  </a:lnTo>
                  <a:lnTo>
                    <a:pt x="172" y="1093"/>
                  </a:lnTo>
                  <a:lnTo>
                    <a:pt x="172" y="1092"/>
                  </a:lnTo>
                  <a:lnTo>
                    <a:pt x="171" y="1091"/>
                  </a:lnTo>
                  <a:lnTo>
                    <a:pt x="171" y="1088"/>
                  </a:lnTo>
                  <a:lnTo>
                    <a:pt x="172" y="1087"/>
                  </a:lnTo>
                  <a:lnTo>
                    <a:pt x="172" y="1086"/>
                  </a:lnTo>
                  <a:lnTo>
                    <a:pt x="173" y="1084"/>
                  </a:lnTo>
                  <a:lnTo>
                    <a:pt x="174" y="1084"/>
                  </a:lnTo>
                  <a:lnTo>
                    <a:pt x="174" y="1082"/>
                  </a:lnTo>
                  <a:lnTo>
                    <a:pt x="176" y="1082"/>
                  </a:lnTo>
                  <a:lnTo>
                    <a:pt x="176" y="1083"/>
                  </a:lnTo>
                  <a:lnTo>
                    <a:pt x="177" y="1083"/>
                  </a:lnTo>
                  <a:lnTo>
                    <a:pt x="177" y="1082"/>
                  </a:lnTo>
                  <a:lnTo>
                    <a:pt x="176" y="1081"/>
                  </a:lnTo>
                  <a:lnTo>
                    <a:pt x="176" y="1080"/>
                  </a:lnTo>
                  <a:lnTo>
                    <a:pt x="178" y="1078"/>
                  </a:lnTo>
                  <a:lnTo>
                    <a:pt x="178" y="1077"/>
                  </a:lnTo>
                  <a:lnTo>
                    <a:pt x="180" y="1076"/>
                  </a:lnTo>
                  <a:lnTo>
                    <a:pt x="180" y="1074"/>
                  </a:lnTo>
                  <a:lnTo>
                    <a:pt x="181" y="1073"/>
                  </a:lnTo>
                  <a:lnTo>
                    <a:pt x="182" y="1073"/>
                  </a:lnTo>
                  <a:lnTo>
                    <a:pt x="182" y="1073"/>
                  </a:lnTo>
                  <a:lnTo>
                    <a:pt x="183" y="1073"/>
                  </a:lnTo>
                  <a:lnTo>
                    <a:pt x="184" y="1073"/>
                  </a:lnTo>
                  <a:lnTo>
                    <a:pt x="184" y="1073"/>
                  </a:lnTo>
                  <a:lnTo>
                    <a:pt x="185" y="1073"/>
                  </a:lnTo>
                  <a:lnTo>
                    <a:pt x="183" y="1072"/>
                  </a:lnTo>
                  <a:lnTo>
                    <a:pt x="183" y="1070"/>
                  </a:lnTo>
                  <a:lnTo>
                    <a:pt x="184" y="1070"/>
                  </a:lnTo>
                  <a:lnTo>
                    <a:pt x="186" y="1068"/>
                  </a:lnTo>
                  <a:lnTo>
                    <a:pt x="188" y="1068"/>
                  </a:lnTo>
                  <a:lnTo>
                    <a:pt x="189" y="1067"/>
                  </a:lnTo>
                  <a:lnTo>
                    <a:pt x="191" y="1067"/>
                  </a:lnTo>
                  <a:lnTo>
                    <a:pt x="192" y="1066"/>
                  </a:lnTo>
                  <a:lnTo>
                    <a:pt x="195" y="1066"/>
                  </a:lnTo>
                  <a:lnTo>
                    <a:pt x="196" y="1067"/>
                  </a:lnTo>
                  <a:lnTo>
                    <a:pt x="196" y="1070"/>
                  </a:lnTo>
                  <a:lnTo>
                    <a:pt x="196" y="1069"/>
                  </a:lnTo>
                  <a:lnTo>
                    <a:pt x="197" y="1068"/>
                  </a:lnTo>
                  <a:lnTo>
                    <a:pt x="199" y="1068"/>
                  </a:lnTo>
                  <a:lnTo>
                    <a:pt x="198" y="1067"/>
                  </a:lnTo>
                  <a:lnTo>
                    <a:pt x="198" y="1066"/>
                  </a:lnTo>
                  <a:lnTo>
                    <a:pt x="199" y="1066"/>
                  </a:lnTo>
                  <a:lnTo>
                    <a:pt x="200" y="1066"/>
                  </a:lnTo>
                  <a:lnTo>
                    <a:pt x="201" y="1066"/>
                  </a:lnTo>
                  <a:lnTo>
                    <a:pt x="203" y="1064"/>
                  </a:lnTo>
                  <a:lnTo>
                    <a:pt x="204" y="1063"/>
                  </a:lnTo>
                  <a:lnTo>
                    <a:pt x="205" y="1064"/>
                  </a:lnTo>
                  <a:lnTo>
                    <a:pt x="211" y="1063"/>
                  </a:lnTo>
                  <a:lnTo>
                    <a:pt x="211" y="1063"/>
                  </a:lnTo>
                  <a:lnTo>
                    <a:pt x="213" y="1062"/>
                  </a:lnTo>
                  <a:lnTo>
                    <a:pt x="214" y="1063"/>
                  </a:lnTo>
                  <a:close/>
                  <a:moveTo>
                    <a:pt x="203" y="1006"/>
                  </a:moveTo>
                  <a:lnTo>
                    <a:pt x="202" y="1006"/>
                  </a:lnTo>
                  <a:lnTo>
                    <a:pt x="201" y="1005"/>
                  </a:lnTo>
                  <a:lnTo>
                    <a:pt x="202" y="1004"/>
                  </a:lnTo>
                  <a:lnTo>
                    <a:pt x="203" y="1002"/>
                  </a:lnTo>
                  <a:lnTo>
                    <a:pt x="204" y="1002"/>
                  </a:lnTo>
                  <a:lnTo>
                    <a:pt x="204" y="1004"/>
                  </a:lnTo>
                  <a:lnTo>
                    <a:pt x="203" y="1004"/>
                  </a:lnTo>
                  <a:lnTo>
                    <a:pt x="203" y="1006"/>
                  </a:lnTo>
                  <a:close/>
                  <a:moveTo>
                    <a:pt x="214" y="994"/>
                  </a:moveTo>
                  <a:lnTo>
                    <a:pt x="213" y="995"/>
                  </a:lnTo>
                  <a:lnTo>
                    <a:pt x="212" y="995"/>
                  </a:lnTo>
                  <a:lnTo>
                    <a:pt x="212" y="993"/>
                  </a:lnTo>
                  <a:lnTo>
                    <a:pt x="213" y="993"/>
                  </a:lnTo>
                  <a:lnTo>
                    <a:pt x="214" y="993"/>
                  </a:lnTo>
                  <a:lnTo>
                    <a:pt x="214" y="993"/>
                  </a:lnTo>
                  <a:lnTo>
                    <a:pt x="214" y="994"/>
                  </a:lnTo>
                  <a:close/>
                  <a:moveTo>
                    <a:pt x="215" y="992"/>
                  </a:moveTo>
                  <a:lnTo>
                    <a:pt x="214" y="992"/>
                  </a:lnTo>
                  <a:lnTo>
                    <a:pt x="213" y="991"/>
                  </a:lnTo>
                  <a:lnTo>
                    <a:pt x="213" y="990"/>
                  </a:lnTo>
                  <a:lnTo>
                    <a:pt x="214" y="990"/>
                  </a:lnTo>
                  <a:lnTo>
                    <a:pt x="215" y="990"/>
                  </a:lnTo>
                  <a:lnTo>
                    <a:pt x="215" y="990"/>
                  </a:lnTo>
                  <a:lnTo>
                    <a:pt x="215" y="991"/>
                  </a:lnTo>
                  <a:lnTo>
                    <a:pt x="215" y="992"/>
                  </a:lnTo>
                  <a:close/>
                  <a:moveTo>
                    <a:pt x="208" y="988"/>
                  </a:moveTo>
                  <a:lnTo>
                    <a:pt x="207" y="988"/>
                  </a:lnTo>
                  <a:lnTo>
                    <a:pt x="207" y="987"/>
                  </a:lnTo>
                  <a:lnTo>
                    <a:pt x="207" y="987"/>
                  </a:lnTo>
                  <a:lnTo>
                    <a:pt x="207" y="986"/>
                  </a:lnTo>
                  <a:lnTo>
                    <a:pt x="208" y="986"/>
                  </a:lnTo>
                  <a:lnTo>
                    <a:pt x="209" y="987"/>
                  </a:lnTo>
                  <a:lnTo>
                    <a:pt x="209" y="988"/>
                  </a:lnTo>
                  <a:lnTo>
                    <a:pt x="208" y="988"/>
                  </a:lnTo>
                  <a:close/>
                  <a:moveTo>
                    <a:pt x="213" y="989"/>
                  </a:moveTo>
                  <a:lnTo>
                    <a:pt x="211" y="989"/>
                  </a:lnTo>
                  <a:lnTo>
                    <a:pt x="210" y="987"/>
                  </a:lnTo>
                  <a:lnTo>
                    <a:pt x="210" y="986"/>
                  </a:lnTo>
                  <a:lnTo>
                    <a:pt x="211" y="985"/>
                  </a:lnTo>
                  <a:lnTo>
                    <a:pt x="212" y="985"/>
                  </a:lnTo>
                  <a:lnTo>
                    <a:pt x="213" y="987"/>
                  </a:lnTo>
                  <a:lnTo>
                    <a:pt x="213" y="988"/>
                  </a:lnTo>
                  <a:lnTo>
                    <a:pt x="213" y="989"/>
                  </a:lnTo>
                  <a:close/>
                  <a:moveTo>
                    <a:pt x="205" y="986"/>
                  </a:moveTo>
                  <a:lnTo>
                    <a:pt x="204" y="986"/>
                  </a:lnTo>
                  <a:lnTo>
                    <a:pt x="204" y="986"/>
                  </a:lnTo>
                  <a:lnTo>
                    <a:pt x="204" y="985"/>
                  </a:lnTo>
                  <a:lnTo>
                    <a:pt x="204" y="984"/>
                  </a:lnTo>
                  <a:lnTo>
                    <a:pt x="205" y="984"/>
                  </a:lnTo>
                  <a:lnTo>
                    <a:pt x="205" y="985"/>
                  </a:lnTo>
                  <a:lnTo>
                    <a:pt x="205" y="986"/>
                  </a:lnTo>
                  <a:close/>
                  <a:moveTo>
                    <a:pt x="206" y="983"/>
                  </a:moveTo>
                  <a:lnTo>
                    <a:pt x="206" y="983"/>
                  </a:lnTo>
                  <a:lnTo>
                    <a:pt x="203" y="983"/>
                  </a:lnTo>
                  <a:lnTo>
                    <a:pt x="205" y="982"/>
                  </a:lnTo>
                  <a:lnTo>
                    <a:pt x="205" y="982"/>
                  </a:lnTo>
                  <a:lnTo>
                    <a:pt x="206" y="983"/>
                  </a:lnTo>
                  <a:close/>
                  <a:moveTo>
                    <a:pt x="209" y="979"/>
                  </a:moveTo>
                  <a:lnTo>
                    <a:pt x="208" y="980"/>
                  </a:lnTo>
                  <a:lnTo>
                    <a:pt x="207" y="979"/>
                  </a:lnTo>
                  <a:lnTo>
                    <a:pt x="207" y="977"/>
                  </a:lnTo>
                  <a:lnTo>
                    <a:pt x="209" y="976"/>
                  </a:lnTo>
                  <a:lnTo>
                    <a:pt x="209" y="975"/>
                  </a:lnTo>
                  <a:lnTo>
                    <a:pt x="210" y="975"/>
                  </a:lnTo>
                  <a:lnTo>
                    <a:pt x="210" y="977"/>
                  </a:lnTo>
                  <a:lnTo>
                    <a:pt x="209" y="978"/>
                  </a:lnTo>
                  <a:lnTo>
                    <a:pt x="209" y="979"/>
                  </a:lnTo>
                  <a:close/>
                  <a:moveTo>
                    <a:pt x="215" y="976"/>
                  </a:moveTo>
                  <a:lnTo>
                    <a:pt x="214" y="976"/>
                  </a:lnTo>
                  <a:lnTo>
                    <a:pt x="212" y="974"/>
                  </a:lnTo>
                  <a:lnTo>
                    <a:pt x="212" y="974"/>
                  </a:lnTo>
                  <a:lnTo>
                    <a:pt x="213" y="973"/>
                  </a:lnTo>
                  <a:lnTo>
                    <a:pt x="215" y="973"/>
                  </a:lnTo>
                  <a:lnTo>
                    <a:pt x="215" y="976"/>
                  </a:lnTo>
                  <a:close/>
                  <a:moveTo>
                    <a:pt x="217" y="968"/>
                  </a:moveTo>
                  <a:lnTo>
                    <a:pt x="215" y="970"/>
                  </a:lnTo>
                  <a:lnTo>
                    <a:pt x="214" y="970"/>
                  </a:lnTo>
                  <a:lnTo>
                    <a:pt x="213" y="969"/>
                  </a:lnTo>
                  <a:lnTo>
                    <a:pt x="211" y="969"/>
                  </a:lnTo>
                  <a:lnTo>
                    <a:pt x="210" y="968"/>
                  </a:lnTo>
                  <a:lnTo>
                    <a:pt x="210" y="966"/>
                  </a:lnTo>
                  <a:lnTo>
                    <a:pt x="212" y="965"/>
                  </a:lnTo>
                  <a:lnTo>
                    <a:pt x="213" y="963"/>
                  </a:lnTo>
                  <a:lnTo>
                    <a:pt x="215" y="963"/>
                  </a:lnTo>
                  <a:lnTo>
                    <a:pt x="217" y="966"/>
                  </a:lnTo>
                  <a:lnTo>
                    <a:pt x="217" y="968"/>
                  </a:lnTo>
                  <a:close/>
                  <a:moveTo>
                    <a:pt x="223" y="966"/>
                  </a:moveTo>
                  <a:lnTo>
                    <a:pt x="222" y="966"/>
                  </a:lnTo>
                  <a:lnTo>
                    <a:pt x="221" y="964"/>
                  </a:lnTo>
                  <a:lnTo>
                    <a:pt x="220" y="964"/>
                  </a:lnTo>
                  <a:lnTo>
                    <a:pt x="220" y="963"/>
                  </a:lnTo>
                  <a:lnTo>
                    <a:pt x="219" y="962"/>
                  </a:lnTo>
                  <a:lnTo>
                    <a:pt x="220" y="961"/>
                  </a:lnTo>
                  <a:lnTo>
                    <a:pt x="222" y="961"/>
                  </a:lnTo>
                  <a:lnTo>
                    <a:pt x="223" y="962"/>
                  </a:lnTo>
                  <a:lnTo>
                    <a:pt x="223" y="963"/>
                  </a:lnTo>
                  <a:lnTo>
                    <a:pt x="223" y="964"/>
                  </a:lnTo>
                  <a:lnTo>
                    <a:pt x="223" y="966"/>
                  </a:lnTo>
                  <a:close/>
                  <a:moveTo>
                    <a:pt x="211" y="962"/>
                  </a:moveTo>
                  <a:lnTo>
                    <a:pt x="211" y="962"/>
                  </a:lnTo>
                  <a:lnTo>
                    <a:pt x="210" y="962"/>
                  </a:lnTo>
                  <a:lnTo>
                    <a:pt x="210" y="959"/>
                  </a:lnTo>
                  <a:lnTo>
                    <a:pt x="213" y="959"/>
                  </a:lnTo>
                  <a:lnTo>
                    <a:pt x="213" y="959"/>
                  </a:lnTo>
                  <a:lnTo>
                    <a:pt x="213" y="960"/>
                  </a:lnTo>
                  <a:lnTo>
                    <a:pt x="212" y="962"/>
                  </a:lnTo>
                  <a:lnTo>
                    <a:pt x="211" y="962"/>
                  </a:lnTo>
                  <a:close/>
                  <a:moveTo>
                    <a:pt x="548" y="901"/>
                  </a:moveTo>
                  <a:lnTo>
                    <a:pt x="549" y="903"/>
                  </a:lnTo>
                  <a:lnTo>
                    <a:pt x="549" y="904"/>
                  </a:lnTo>
                  <a:lnTo>
                    <a:pt x="550" y="905"/>
                  </a:lnTo>
                  <a:lnTo>
                    <a:pt x="550" y="906"/>
                  </a:lnTo>
                  <a:lnTo>
                    <a:pt x="550" y="906"/>
                  </a:lnTo>
                  <a:lnTo>
                    <a:pt x="548" y="908"/>
                  </a:lnTo>
                  <a:lnTo>
                    <a:pt x="547" y="908"/>
                  </a:lnTo>
                  <a:lnTo>
                    <a:pt x="546" y="909"/>
                  </a:lnTo>
                  <a:lnTo>
                    <a:pt x="544" y="909"/>
                  </a:lnTo>
                  <a:lnTo>
                    <a:pt x="543" y="909"/>
                  </a:lnTo>
                  <a:lnTo>
                    <a:pt x="542" y="907"/>
                  </a:lnTo>
                  <a:lnTo>
                    <a:pt x="542" y="907"/>
                  </a:lnTo>
                  <a:lnTo>
                    <a:pt x="541" y="906"/>
                  </a:lnTo>
                  <a:lnTo>
                    <a:pt x="540" y="906"/>
                  </a:lnTo>
                  <a:lnTo>
                    <a:pt x="540" y="905"/>
                  </a:lnTo>
                  <a:lnTo>
                    <a:pt x="539" y="905"/>
                  </a:lnTo>
                  <a:lnTo>
                    <a:pt x="539" y="904"/>
                  </a:lnTo>
                  <a:lnTo>
                    <a:pt x="541" y="902"/>
                  </a:lnTo>
                  <a:lnTo>
                    <a:pt x="542" y="902"/>
                  </a:lnTo>
                  <a:lnTo>
                    <a:pt x="543" y="902"/>
                  </a:lnTo>
                  <a:lnTo>
                    <a:pt x="543" y="903"/>
                  </a:lnTo>
                  <a:lnTo>
                    <a:pt x="544" y="901"/>
                  </a:lnTo>
                  <a:lnTo>
                    <a:pt x="546" y="901"/>
                  </a:lnTo>
                  <a:lnTo>
                    <a:pt x="546" y="900"/>
                  </a:lnTo>
                  <a:lnTo>
                    <a:pt x="547" y="899"/>
                  </a:lnTo>
                  <a:lnTo>
                    <a:pt x="548" y="900"/>
                  </a:lnTo>
                  <a:lnTo>
                    <a:pt x="548" y="901"/>
                  </a:lnTo>
                  <a:close/>
                  <a:moveTo>
                    <a:pt x="549" y="898"/>
                  </a:moveTo>
                  <a:lnTo>
                    <a:pt x="547" y="898"/>
                  </a:lnTo>
                  <a:lnTo>
                    <a:pt x="547" y="898"/>
                  </a:lnTo>
                  <a:lnTo>
                    <a:pt x="548" y="896"/>
                  </a:lnTo>
                  <a:lnTo>
                    <a:pt x="548" y="896"/>
                  </a:lnTo>
                  <a:lnTo>
                    <a:pt x="549" y="897"/>
                  </a:lnTo>
                  <a:lnTo>
                    <a:pt x="549" y="898"/>
                  </a:lnTo>
                  <a:close/>
                  <a:moveTo>
                    <a:pt x="237" y="887"/>
                  </a:moveTo>
                  <a:lnTo>
                    <a:pt x="235" y="887"/>
                  </a:lnTo>
                  <a:lnTo>
                    <a:pt x="234" y="886"/>
                  </a:lnTo>
                  <a:lnTo>
                    <a:pt x="234" y="885"/>
                  </a:lnTo>
                  <a:lnTo>
                    <a:pt x="235" y="883"/>
                  </a:lnTo>
                  <a:lnTo>
                    <a:pt x="237" y="883"/>
                  </a:lnTo>
                  <a:lnTo>
                    <a:pt x="239" y="882"/>
                  </a:lnTo>
                  <a:lnTo>
                    <a:pt x="240" y="883"/>
                  </a:lnTo>
                  <a:lnTo>
                    <a:pt x="240" y="885"/>
                  </a:lnTo>
                  <a:lnTo>
                    <a:pt x="239" y="886"/>
                  </a:lnTo>
                  <a:lnTo>
                    <a:pt x="237" y="887"/>
                  </a:lnTo>
                  <a:close/>
                  <a:moveTo>
                    <a:pt x="244" y="880"/>
                  </a:moveTo>
                  <a:lnTo>
                    <a:pt x="244" y="880"/>
                  </a:lnTo>
                  <a:lnTo>
                    <a:pt x="243" y="880"/>
                  </a:lnTo>
                  <a:lnTo>
                    <a:pt x="243" y="879"/>
                  </a:lnTo>
                  <a:lnTo>
                    <a:pt x="244" y="879"/>
                  </a:lnTo>
                  <a:lnTo>
                    <a:pt x="245" y="880"/>
                  </a:lnTo>
                  <a:lnTo>
                    <a:pt x="244" y="880"/>
                  </a:lnTo>
                  <a:close/>
                  <a:moveTo>
                    <a:pt x="309" y="864"/>
                  </a:moveTo>
                  <a:lnTo>
                    <a:pt x="307" y="864"/>
                  </a:lnTo>
                  <a:lnTo>
                    <a:pt x="306" y="863"/>
                  </a:lnTo>
                  <a:lnTo>
                    <a:pt x="307" y="862"/>
                  </a:lnTo>
                  <a:lnTo>
                    <a:pt x="309" y="862"/>
                  </a:lnTo>
                  <a:lnTo>
                    <a:pt x="309" y="863"/>
                  </a:lnTo>
                  <a:lnTo>
                    <a:pt x="309" y="864"/>
                  </a:lnTo>
                  <a:close/>
                  <a:moveTo>
                    <a:pt x="292" y="858"/>
                  </a:moveTo>
                  <a:lnTo>
                    <a:pt x="291" y="858"/>
                  </a:lnTo>
                  <a:lnTo>
                    <a:pt x="291" y="858"/>
                  </a:lnTo>
                  <a:lnTo>
                    <a:pt x="291" y="857"/>
                  </a:lnTo>
                  <a:lnTo>
                    <a:pt x="292" y="857"/>
                  </a:lnTo>
                  <a:lnTo>
                    <a:pt x="292" y="857"/>
                  </a:lnTo>
                  <a:lnTo>
                    <a:pt x="293" y="857"/>
                  </a:lnTo>
                  <a:lnTo>
                    <a:pt x="293" y="858"/>
                  </a:lnTo>
                  <a:lnTo>
                    <a:pt x="292" y="858"/>
                  </a:lnTo>
                  <a:close/>
                  <a:moveTo>
                    <a:pt x="290" y="856"/>
                  </a:moveTo>
                  <a:lnTo>
                    <a:pt x="290" y="856"/>
                  </a:lnTo>
                  <a:lnTo>
                    <a:pt x="289" y="855"/>
                  </a:lnTo>
                  <a:lnTo>
                    <a:pt x="289" y="853"/>
                  </a:lnTo>
                  <a:lnTo>
                    <a:pt x="290" y="853"/>
                  </a:lnTo>
                  <a:lnTo>
                    <a:pt x="291" y="854"/>
                  </a:lnTo>
                  <a:lnTo>
                    <a:pt x="291" y="855"/>
                  </a:lnTo>
                  <a:lnTo>
                    <a:pt x="290" y="856"/>
                  </a:lnTo>
                  <a:close/>
                  <a:moveTo>
                    <a:pt x="818" y="852"/>
                  </a:moveTo>
                  <a:lnTo>
                    <a:pt x="817" y="852"/>
                  </a:lnTo>
                  <a:lnTo>
                    <a:pt x="816" y="851"/>
                  </a:lnTo>
                  <a:lnTo>
                    <a:pt x="816" y="849"/>
                  </a:lnTo>
                  <a:lnTo>
                    <a:pt x="817" y="849"/>
                  </a:lnTo>
                  <a:lnTo>
                    <a:pt x="818" y="850"/>
                  </a:lnTo>
                  <a:lnTo>
                    <a:pt x="818" y="852"/>
                  </a:lnTo>
                  <a:close/>
                  <a:moveTo>
                    <a:pt x="304" y="840"/>
                  </a:moveTo>
                  <a:lnTo>
                    <a:pt x="303" y="840"/>
                  </a:lnTo>
                  <a:lnTo>
                    <a:pt x="302" y="840"/>
                  </a:lnTo>
                  <a:lnTo>
                    <a:pt x="302" y="839"/>
                  </a:lnTo>
                  <a:lnTo>
                    <a:pt x="303" y="838"/>
                  </a:lnTo>
                  <a:lnTo>
                    <a:pt x="304" y="838"/>
                  </a:lnTo>
                  <a:lnTo>
                    <a:pt x="305" y="839"/>
                  </a:lnTo>
                  <a:lnTo>
                    <a:pt x="304" y="840"/>
                  </a:lnTo>
                  <a:close/>
                  <a:moveTo>
                    <a:pt x="509" y="843"/>
                  </a:moveTo>
                  <a:lnTo>
                    <a:pt x="508" y="843"/>
                  </a:lnTo>
                  <a:lnTo>
                    <a:pt x="508" y="842"/>
                  </a:lnTo>
                  <a:lnTo>
                    <a:pt x="508" y="841"/>
                  </a:lnTo>
                  <a:lnTo>
                    <a:pt x="507" y="840"/>
                  </a:lnTo>
                  <a:lnTo>
                    <a:pt x="508" y="838"/>
                  </a:lnTo>
                  <a:lnTo>
                    <a:pt x="509" y="838"/>
                  </a:lnTo>
                  <a:lnTo>
                    <a:pt x="510" y="842"/>
                  </a:lnTo>
                  <a:lnTo>
                    <a:pt x="509" y="843"/>
                  </a:lnTo>
                  <a:close/>
                  <a:moveTo>
                    <a:pt x="288" y="837"/>
                  </a:moveTo>
                  <a:lnTo>
                    <a:pt x="288" y="837"/>
                  </a:lnTo>
                  <a:lnTo>
                    <a:pt x="287" y="836"/>
                  </a:lnTo>
                  <a:lnTo>
                    <a:pt x="287" y="835"/>
                  </a:lnTo>
                  <a:lnTo>
                    <a:pt x="287" y="835"/>
                  </a:lnTo>
                  <a:lnTo>
                    <a:pt x="288" y="835"/>
                  </a:lnTo>
                  <a:lnTo>
                    <a:pt x="289" y="836"/>
                  </a:lnTo>
                  <a:lnTo>
                    <a:pt x="288" y="837"/>
                  </a:lnTo>
                  <a:close/>
                  <a:moveTo>
                    <a:pt x="513" y="834"/>
                  </a:moveTo>
                  <a:lnTo>
                    <a:pt x="513" y="834"/>
                  </a:lnTo>
                  <a:lnTo>
                    <a:pt x="512" y="833"/>
                  </a:lnTo>
                  <a:lnTo>
                    <a:pt x="512" y="833"/>
                  </a:lnTo>
                  <a:lnTo>
                    <a:pt x="513" y="833"/>
                  </a:lnTo>
                  <a:lnTo>
                    <a:pt x="513" y="833"/>
                  </a:lnTo>
                  <a:lnTo>
                    <a:pt x="513" y="833"/>
                  </a:lnTo>
                  <a:lnTo>
                    <a:pt x="513" y="833"/>
                  </a:lnTo>
                  <a:lnTo>
                    <a:pt x="513" y="834"/>
                  </a:lnTo>
                  <a:close/>
                  <a:moveTo>
                    <a:pt x="271" y="832"/>
                  </a:moveTo>
                  <a:lnTo>
                    <a:pt x="269" y="832"/>
                  </a:lnTo>
                  <a:lnTo>
                    <a:pt x="268" y="831"/>
                  </a:lnTo>
                  <a:lnTo>
                    <a:pt x="268" y="831"/>
                  </a:lnTo>
                  <a:lnTo>
                    <a:pt x="269" y="830"/>
                  </a:lnTo>
                  <a:lnTo>
                    <a:pt x="270" y="830"/>
                  </a:lnTo>
                  <a:lnTo>
                    <a:pt x="270" y="829"/>
                  </a:lnTo>
                  <a:lnTo>
                    <a:pt x="271" y="830"/>
                  </a:lnTo>
                  <a:lnTo>
                    <a:pt x="271" y="831"/>
                  </a:lnTo>
                  <a:lnTo>
                    <a:pt x="271" y="832"/>
                  </a:lnTo>
                  <a:close/>
                  <a:moveTo>
                    <a:pt x="270" y="829"/>
                  </a:moveTo>
                  <a:lnTo>
                    <a:pt x="269" y="829"/>
                  </a:lnTo>
                  <a:lnTo>
                    <a:pt x="268" y="829"/>
                  </a:lnTo>
                  <a:lnTo>
                    <a:pt x="268" y="828"/>
                  </a:lnTo>
                  <a:lnTo>
                    <a:pt x="269" y="828"/>
                  </a:lnTo>
                  <a:lnTo>
                    <a:pt x="271" y="828"/>
                  </a:lnTo>
                  <a:lnTo>
                    <a:pt x="271" y="828"/>
                  </a:lnTo>
                  <a:lnTo>
                    <a:pt x="271" y="828"/>
                  </a:lnTo>
                  <a:lnTo>
                    <a:pt x="270" y="828"/>
                  </a:lnTo>
                  <a:lnTo>
                    <a:pt x="270" y="829"/>
                  </a:lnTo>
                  <a:close/>
                  <a:moveTo>
                    <a:pt x="271" y="827"/>
                  </a:moveTo>
                  <a:lnTo>
                    <a:pt x="268" y="827"/>
                  </a:lnTo>
                  <a:lnTo>
                    <a:pt x="268" y="826"/>
                  </a:lnTo>
                  <a:lnTo>
                    <a:pt x="268" y="825"/>
                  </a:lnTo>
                  <a:lnTo>
                    <a:pt x="269" y="825"/>
                  </a:lnTo>
                  <a:lnTo>
                    <a:pt x="270" y="825"/>
                  </a:lnTo>
                  <a:lnTo>
                    <a:pt x="271" y="825"/>
                  </a:lnTo>
                  <a:lnTo>
                    <a:pt x="271" y="827"/>
                  </a:lnTo>
                  <a:close/>
                  <a:moveTo>
                    <a:pt x="589" y="816"/>
                  </a:moveTo>
                  <a:lnTo>
                    <a:pt x="589" y="816"/>
                  </a:lnTo>
                  <a:lnTo>
                    <a:pt x="588" y="815"/>
                  </a:lnTo>
                  <a:lnTo>
                    <a:pt x="588" y="815"/>
                  </a:lnTo>
                  <a:lnTo>
                    <a:pt x="588" y="815"/>
                  </a:lnTo>
                  <a:lnTo>
                    <a:pt x="589" y="815"/>
                  </a:lnTo>
                  <a:lnTo>
                    <a:pt x="589" y="815"/>
                  </a:lnTo>
                  <a:lnTo>
                    <a:pt x="589" y="816"/>
                  </a:lnTo>
                  <a:close/>
                  <a:moveTo>
                    <a:pt x="547" y="817"/>
                  </a:moveTo>
                  <a:lnTo>
                    <a:pt x="545" y="817"/>
                  </a:lnTo>
                  <a:lnTo>
                    <a:pt x="544" y="816"/>
                  </a:lnTo>
                  <a:lnTo>
                    <a:pt x="544" y="815"/>
                  </a:lnTo>
                  <a:lnTo>
                    <a:pt x="545" y="814"/>
                  </a:lnTo>
                  <a:lnTo>
                    <a:pt x="546" y="814"/>
                  </a:lnTo>
                  <a:lnTo>
                    <a:pt x="548" y="813"/>
                  </a:lnTo>
                  <a:lnTo>
                    <a:pt x="549" y="813"/>
                  </a:lnTo>
                  <a:lnTo>
                    <a:pt x="549" y="813"/>
                  </a:lnTo>
                  <a:lnTo>
                    <a:pt x="549" y="814"/>
                  </a:lnTo>
                  <a:lnTo>
                    <a:pt x="548" y="816"/>
                  </a:lnTo>
                  <a:lnTo>
                    <a:pt x="547" y="816"/>
                  </a:lnTo>
                  <a:lnTo>
                    <a:pt x="547" y="817"/>
                  </a:lnTo>
                  <a:close/>
                  <a:moveTo>
                    <a:pt x="543" y="814"/>
                  </a:moveTo>
                  <a:lnTo>
                    <a:pt x="542" y="814"/>
                  </a:lnTo>
                  <a:lnTo>
                    <a:pt x="542" y="814"/>
                  </a:lnTo>
                  <a:lnTo>
                    <a:pt x="542" y="813"/>
                  </a:lnTo>
                  <a:lnTo>
                    <a:pt x="542" y="812"/>
                  </a:lnTo>
                  <a:lnTo>
                    <a:pt x="543" y="812"/>
                  </a:lnTo>
                  <a:lnTo>
                    <a:pt x="544" y="813"/>
                  </a:lnTo>
                  <a:lnTo>
                    <a:pt x="544" y="814"/>
                  </a:lnTo>
                  <a:lnTo>
                    <a:pt x="543" y="814"/>
                  </a:lnTo>
                  <a:close/>
                  <a:moveTo>
                    <a:pt x="578" y="815"/>
                  </a:moveTo>
                  <a:lnTo>
                    <a:pt x="580" y="816"/>
                  </a:lnTo>
                  <a:lnTo>
                    <a:pt x="581" y="816"/>
                  </a:lnTo>
                  <a:lnTo>
                    <a:pt x="583" y="818"/>
                  </a:lnTo>
                  <a:lnTo>
                    <a:pt x="585" y="818"/>
                  </a:lnTo>
                  <a:lnTo>
                    <a:pt x="586" y="817"/>
                  </a:lnTo>
                  <a:lnTo>
                    <a:pt x="587" y="817"/>
                  </a:lnTo>
                  <a:lnTo>
                    <a:pt x="588" y="817"/>
                  </a:lnTo>
                  <a:lnTo>
                    <a:pt x="590" y="817"/>
                  </a:lnTo>
                  <a:lnTo>
                    <a:pt x="591" y="819"/>
                  </a:lnTo>
                  <a:lnTo>
                    <a:pt x="592" y="820"/>
                  </a:lnTo>
                  <a:lnTo>
                    <a:pt x="595" y="823"/>
                  </a:lnTo>
                  <a:lnTo>
                    <a:pt x="595" y="823"/>
                  </a:lnTo>
                  <a:lnTo>
                    <a:pt x="596" y="823"/>
                  </a:lnTo>
                  <a:lnTo>
                    <a:pt x="600" y="828"/>
                  </a:lnTo>
                  <a:lnTo>
                    <a:pt x="600" y="829"/>
                  </a:lnTo>
                  <a:lnTo>
                    <a:pt x="599" y="830"/>
                  </a:lnTo>
                  <a:lnTo>
                    <a:pt x="599" y="831"/>
                  </a:lnTo>
                  <a:lnTo>
                    <a:pt x="599" y="832"/>
                  </a:lnTo>
                  <a:lnTo>
                    <a:pt x="596" y="831"/>
                  </a:lnTo>
                  <a:lnTo>
                    <a:pt x="595" y="832"/>
                  </a:lnTo>
                  <a:lnTo>
                    <a:pt x="594" y="833"/>
                  </a:lnTo>
                  <a:lnTo>
                    <a:pt x="595" y="833"/>
                  </a:lnTo>
                  <a:lnTo>
                    <a:pt x="596" y="833"/>
                  </a:lnTo>
                  <a:lnTo>
                    <a:pt x="597" y="833"/>
                  </a:lnTo>
                  <a:lnTo>
                    <a:pt x="598" y="834"/>
                  </a:lnTo>
                  <a:lnTo>
                    <a:pt x="598" y="835"/>
                  </a:lnTo>
                  <a:lnTo>
                    <a:pt x="600" y="837"/>
                  </a:lnTo>
                  <a:lnTo>
                    <a:pt x="603" y="837"/>
                  </a:lnTo>
                  <a:lnTo>
                    <a:pt x="607" y="840"/>
                  </a:lnTo>
                  <a:lnTo>
                    <a:pt x="607" y="842"/>
                  </a:lnTo>
                  <a:lnTo>
                    <a:pt x="608" y="842"/>
                  </a:lnTo>
                  <a:lnTo>
                    <a:pt x="608" y="843"/>
                  </a:lnTo>
                  <a:lnTo>
                    <a:pt x="611" y="845"/>
                  </a:lnTo>
                  <a:lnTo>
                    <a:pt x="615" y="848"/>
                  </a:lnTo>
                  <a:lnTo>
                    <a:pt x="615" y="849"/>
                  </a:lnTo>
                  <a:lnTo>
                    <a:pt x="615" y="850"/>
                  </a:lnTo>
                  <a:lnTo>
                    <a:pt x="615" y="852"/>
                  </a:lnTo>
                  <a:lnTo>
                    <a:pt x="616" y="852"/>
                  </a:lnTo>
                  <a:lnTo>
                    <a:pt x="616" y="855"/>
                  </a:lnTo>
                  <a:lnTo>
                    <a:pt x="615" y="856"/>
                  </a:lnTo>
                  <a:lnTo>
                    <a:pt x="611" y="854"/>
                  </a:lnTo>
                  <a:lnTo>
                    <a:pt x="609" y="855"/>
                  </a:lnTo>
                  <a:lnTo>
                    <a:pt x="608" y="855"/>
                  </a:lnTo>
                  <a:lnTo>
                    <a:pt x="607" y="853"/>
                  </a:lnTo>
                  <a:lnTo>
                    <a:pt x="607" y="853"/>
                  </a:lnTo>
                  <a:lnTo>
                    <a:pt x="606" y="852"/>
                  </a:lnTo>
                  <a:lnTo>
                    <a:pt x="601" y="851"/>
                  </a:lnTo>
                  <a:lnTo>
                    <a:pt x="597" y="848"/>
                  </a:lnTo>
                  <a:lnTo>
                    <a:pt x="594" y="848"/>
                  </a:lnTo>
                  <a:lnTo>
                    <a:pt x="593" y="850"/>
                  </a:lnTo>
                  <a:lnTo>
                    <a:pt x="588" y="850"/>
                  </a:lnTo>
                  <a:lnTo>
                    <a:pt x="587" y="851"/>
                  </a:lnTo>
                  <a:lnTo>
                    <a:pt x="586" y="852"/>
                  </a:lnTo>
                  <a:lnTo>
                    <a:pt x="586" y="853"/>
                  </a:lnTo>
                  <a:lnTo>
                    <a:pt x="586" y="854"/>
                  </a:lnTo>
                  <a:lnTo>
                    <a:pt x="586" y="855"/>
                  </a:lnTo>
                  <a:lnTo>
                    <a:pt x="587" y="856"/>
                  </a:lnTo>
                  <a:lnTo>
                    <a:pt x="587" y="857"/>
                  </a:lnTo>
                  <a:lnTo>
                    <a:pt x="588" y="857"/>
                  </a:lnTo>
                  <a:lnTo>
                    <a:pt x="589" y="858"/>
                  </a:lnTo>
                  <a:lnTo>
                    <a:pt x="591" y="857"/>
                  </a:lnTo>
                  <a:lnTo>
                    <a:pt x="593" y="859"/>
                  </a:lnTo>
                  <a:lnTo>
                    <a:pt x="594" y="859"/>
                  </a:lnTo>
                  <a:lnTo>
                    <a:pt x="595" y="860"/>
                  </a:lnTo>
                  <a:lnTo>
                    <a:pt x="597" y="860"/>
                  </a:lnTo>
                  <a:lnTo>
                    <a:pt x="597" y="860"/>
                  </a:lnTo>
                  <a:lnTo>
                    <a:pt x="599" y="860"/>
                  </a:lnTo>
                  <a:lnTo>
                    <a:pt x="599" y="861"/>
                  </a:lnTo>
                  <a:lnTo>
                    <a:pt x="601" y="861"/>
                  </a:lnTo>
                  <a:lnTo>
                    <a:pt x="601" y="862"/>
                  </a:lnTo>
                  <a:lnTo>
                    <a:pt x="602" y="861"/>
                  </a:lnTo>
                  <a:lnTo>
                    <a:pt x="604" y="862"/>
                  </a:lnTo>
                  <a:lnTo>
                    <a:pt x="604" y="865"/>
                  </a:lnTo>
                  <a:lnTo>
                    <a:pt x="603" y="865"/>
                  </a:lnTo>
                  <a:lnTo>
                    <a:pt x="603" y="867"/>
                  </a:lnTo>
                  <a:lnTo>
                    <a:pt x="601" y="869"/>
                  </a:lnTo>
                  <a:lnTo>
                    <a:pt x="600" y="869"/>
                  </a:lnTo>
                  <a:lnTo>
                    <a:pt x="600" y="869"/>
                  </a:lnTo>
                  <a:lnTo>
                    <a:pt x="598" y="870"/>
                  </a:lnTo>
                  <a:lnTo>
                    <a:pt x="598" y="871"/>
                  </a:lnTo>
                  <a:lnTo>
                    <a:pt x="597" y="871"/>
                  </a:lnTo>
                  <a:lnTo>
                    <a:pt x="596" y="870"/>
                  </a:lnTo>
                  <a:lnTo>
                    <a:pt x="595" y="871"/>
                  </a:lnTo>
                  <a:lnTo>
                    <a:pt x="593" y="869"/>
                  </a:lnTo>
                  <a:lnTo>
                    <a:pt x="593" y="868"/>
                  </a:lnTo>
                  <a:lnTo>
                    <a:pt x="591" y="866"/>
                  </a:lnTo>
                  <a:lnTo>
                    <a:pt x="589" y="866"/>
                  </a:lnTo>
                  <a:lnTo>
                    <a:pt x="586" y="865"/>
                  </a:lnTo>
                  <a:lnTo>
                    <a:pt x="585" y="863"/>
                  </a:lnTo>
                  <a:lnTo>
                    <a:pt x="584" y="863"/>
                  </a:lnTo>
                  <a:lnTo>
                    <a:pt x="584" y="865"/>
                  </a:lnTo>
                  <a:lnTo>
                    <a:pt x="583" y="865"/>
                  </a:lnTo>
                  <a:lnTo>
                    <a:pt x="582" y="867"/>
                  </a:lnTo>
                  <a:lnTo>
                    <a:pt x="580" y="867"/>
                  </a:lnTo>
                  <a:lnTo>
                    <a:pt x="580" y="867"/>
                  </a:lnTo>
                  <a:lnTo>
                    <a:pt x="577" y="868"/>
                  </a:lnTo>
                  <a:lnTo>
                    <a:pt x="577" y="869"/>
                  </a:lnTo>
                  <a:lnTo>
                    <a:pt x="577" y="871"/>
                  </a:lnTo>
                  <a:lnTo>
                    <a:pt x="575" y="875"/>
                  </a:lnTo>
                  <a:lnTo>
                    <a:pt x="575" y="875"/>
                  </a:lnTo>
                  <a:lnTo>
                    <a:pt x="575" y="876"/>
                  </a:lnTo>
                  <a:lnTo>
                    <a:pt x="575" y="877"/>
                  </a:lnTo>
                  <a:lnTo>
                    <a:pt x="574" y="878"/>
                  </a:lnTo>
                  <a:lnTo>
                    <a:pt x="573" y="880"/>
                  </a:lnTo>
                  <a:lnTo>
                    <a:pt x="572" y="880"/>
                  </a:lnTo>
                  <a:lnTo>
                    <a:pt x="571" y="881"/>
                  </a:lnTo>
                  <a:lnTo>
                    <a:pt x="570" y="881"/>
                  </a:lnTo>
                  <a:lnTo>
                    <a:pt x="568" y="882"/>
                  </a:lnTo>
                  <a:lnTo>
                    <a:pt x="565" y="883"/>
                  </a:lnTo>
                  <a:lnTo>
                    <a:pt x="565" y="882"/>
                  </a:lnTo>
                  <a:lnTo>
                    <a:pt x="563" y="882"/>
                  </a:lnTo>
                  <a:lnTo>
                    <a:pt x="563" y="882"/>
                  </a:lnTo>
                  <a:lnTo>
                    <a:pt x="559" y="882"/>
                  </a:lnTo>
                  <a:lnTo>
                    <a:pt x="558" y="882"/>
                  </a:lnTo>
                  <a:lnTo>
                    <a:pt x="556" y="883"/>
                  </a:lnTo>
                  <a:lnTo>
                    <a:pt x="555" y="884"/>
                  </a:lnTo>
                  <a:lnTo>
                    <a:pt x="552" y="884"/>
                  </a:lnTo>
                  <a:lnTo>
                    <a:pt x="551" y="885"/>
                  </a:lnTo>
                  <a:lnTo>
                    <a:pt x="550" y="885"/>
                  </a:lnTo>
                  <a:lnTo>
                    <a:pt x="548" y="885"/>
                  </a:lnTo>
                  <a:lnTo>
                    <a:pt x="545" y="886"/>
                  </a:lnTo>
                  <a:lnTo>
                    <a:pt x="543" y="888"/>
                  </a:lnTo>
                  <a:lnTo>
                    <a:pt x="542" y="888"/>
                  </a:lnTo>
                  <a:lnTo>
                    <a:pt x="540" y="889"/>
                  </a:lnTo>
                  <a:lnTo>
                    <a:pt x="540" y="889"/>
                  </a:lnTo>
                  <a:lnTo>
                    <a:pt x="539" y="890"/>
                  </a:lnTo>
                  <a:lnTo>
                    <a:pt x="539" y="891"/>
                  </a:lnTo>
                  <a:lnTo>
                    <a:pt x="538" y="893"/>
                  </a:lnTo>
                  <a:lnTo>
                    <a:pt x="538" y="894"/>
                  </a:lnTo>
                  <a:lnTo>
                    <a:pt x="537" y="895"/>
                  </a:lnTo>
                  <a:lnTo>
                    <a:pt x="535" y="896"/>
                  </a:lnTo>
                  <a:lnTo>
                    <a:pt x="534" y="897"/>
                  </a:lnTo>
                  <a:lnTo>
                    <a:pt x="534" y="897"/>
                  </a:lnTo>
                  <a:lnTo>
                    <a:pt x="536" y="897"/>
                  </a:lnTo>
                  <a:lnTo>
                    <a:pt x="537" y="898"/>
                  </a:lnTo>
                  <a:lnTo>
                    <a:pt x="539" y="900"/>
                  </a:lnTo>
                  <a:lnTo>
                    <a:pt x="539" y="902"/>
                  </a:lnTo>
                  <a:lnTo>
                    <a:pt x="538" y="903"/>
                  </a:lnTo>
                  <a:lnTo>
                    <a:pt x="534" y="904"/>
                  </a:lnTo>
                  <a:lnTo>
                    <a:pt x="532" y="902"/>
                  </a:lnTo>
                  <a:lnTo>
                    <a:pt x="531" y="902"/>
                  </a:lnTo>
                  <a:lnTo>
                    <a:pt x="530" y="901"/>
                  </a:lnTo>
                  <a:lnTo>
                    <a:pt x="528" y="901"/>
                  </a:lnTo>
                  <a:lnTo>
                    <a:pt x="527" y="901"/>
                  </a:lnTo>
                  <a:lnTo>
                    <a:pt x="526" y="901"/>
                  </a:lnTo>
                  <a:lnTo>
                    <a:pt x="525" y="900"/>
                  </a:lnTo>
                  <a:lnTo>
                    <a:pt x="523" y="899"/>
                  </a:lnTo>
                  <a:lnTo>
                    <a:pt x="523" y="897"/>
                  </a:lnTo>
                  <a:lnTo>
                    <a:pt x="521" y="896"/>
                  </a:lnTo>
                  <a:lnTo>
                    <a:pt x="520" y="895"/>
                  </a:lnTo>
                  <a:lnTo>
                    <a:pt x="520" y="894"/>
                  </a:lnTo>
                  <a:lnTo>
                    <a:pt x="519" y="894"/>
                  </a:lnTo>
                  <a:lnTo>
                    <a:pt x="519" y="891"/>
                  </a:lnTo>
                  <a:lnTo>
                    <a:pt x="518" y="891"/>
                  </a:lnTo>
                  <a:lnTo>
                    <a:pt x="518" y="885"/>
                  </a:lnTo>
                  <a:lnTo>
                    <a:pt x="519" y="883"/>
                  </a:lnTo>
                  <a:lnTo>
                    <a:pt x="518" y="882"/>
                  </a:lnTo>
                  <a:lnTo>
                    <a:pt x="517" y="881"/>
                  </a:lnTo>
                  <a:lnTo>
                    <a:pt x="517" y="880"/>
                  </a:lnTo>
                  <a:lnTo>
                    <a:pt x="517" y="880"/>
                  </a:lnTo>
                  <a:lnTo>
                    <a:pt x="517" y="877"/>
                  </a:lnTo>
                  <a:lnTo>
                    <a:pt x="518" y="876"/>
                  </a:lnTo>
                  <a:lnTo>
                    <a:pt x="516" y="876"/>
                  </a:lnTo>
                  <a:lnTo>
                    <a:pt x="516" y="875"/>
                  </a:lnTo>
                  <a:lnTo>
                    <a:pt x="516" y="873"/>
                  </a:lnTo>
                  <a:lnTo>
                    <a:pt x="518" y="872"/>
                  </a:lnTo>
                  <a:lnTo>
                    <a:pt x="518" y="871"/>
                  </a:lnTo>
                  <a:lnTo>
                    <a:pt x="519" y="871"/>
                  </a:lnTo>
                  <a:lnTo>
                    <a:pt x="520" y="870"/>
                  </a:lnTo>
                  <a:lnTo>
                    <a:pt x="517" y="869"/>
                  </a:lnTo>
                  <a:lnTo>
                    <a:pt x="516" y="870"/>
                  </a:lnTo>
                  <a:lnTo>
                    <a:pt x="515" y="870"/>
                  </a:lnTo>
                  <a:lnTo>
                    <a:pt x="514" y="869"/>
                  </a:lnTo>
                  <a:lnTo>
                    <a:pt x="513" y="869"/>
                  </a:lnTo>
                  <a:lnTo>
                    <a:pt x="509" y="867"/>
                  </a:lnTo>
                  <a:lnTo>
                    <a:pt x="509" y="865"/>
                  </a:lnTo>
                  <a:lnTo>
                    <a:pt x="509" y="865"/>
                  </a:lnTo>
                  <a:lnTo>
                    <a:pt x="509" y="863"/>
                  </a:lnTo>
                  <a:lnTo>
                    <a:pt x="509" y="863"/>
                  </a:lnTo>
                  <a:lnTo>
                    <a:pt x="509" y="862"/>
                  </a:lnTo>
                  <a:lnTo>
                    <a:pt x="509" y="862"/>
                  </a:lnTo>
                  <a:lnTo>
                    <a:pt x="509" y="859"/>
                  </a:lnTo>
                  <a:lnTo>
                    <a:pt x="509" y="858"/>
                  </a:lnTo>
                  <a:lnTo>
                    <a:pt x="509" y="855"/>
                  </a:lnTo>
                  <a:lnTo>
                    <a:pt x="509" y="854"/>
                  </a:lnTo>
                  <a:lnTo>
                    <a:pt x="509" y="852"/>
                  </a:lnTo>
                  <a:lnTo>
                    <a:pt x="510" y="852"/>
                  </a:lnTo>
                  <a:lnTo>
                    <a:pt x="512" y="850"/>
                  </a:lnTo>
                  <a:lnTo>
                    <a:pt x="512" y="849"/>
                  </a:lnTo>
                  <a:lnTo>
                    <a:pt x="513" y="848"/>
                  </a:lnTo>
                  <a:lnTo>
                    <a:pt x="515" y="845"/>
                  </a:lnTo>
                  <a:lnTo>
                    <a:pt x="515" y="844"/>
                  </a:lnTo>
                  <a:lnTo>
                    <a:pt x="515" y="843"/>
                  </a:lnTo>
                  <a:lnTo>
                    <a:pt x="515" y="842"/>
                  </a:lnTo>
                  <a:lnTo>
                    <a:pt x="513" y="840"/>
                  </a:lnTo>
                  <a:lnTo>
                    <a:pt x="512" y="839"/>
                  </a:lnTo>
                  <a:lnTo>
                    <a:pt x="512" y="836"/>
                  </a:lnTo>
                  <a:lnTo>
                    <a:pt x="513" y="834"/>
                  </a:lnTo>
                  <a:lnTo>
                    <a:pt x="514" y="834"/>
                  </a:lnTo>
                  <a:lnTo>
                    <a:pt x="516" y="833"/>
                  </a:lnTo>
                  <a:lnTo>
                    <a:pt x="516" y="832"/>
                  </a:lnTo>
                  <a:lnTo>
                    <a:pt x="515" y="831"/>
                  </a:lnTo>
                  <a:lnTo>
                    <a:pt x="515" y="829"/>
                  </a:lnTo>
                  <a:lnTo>
                    <a:pt x="516" y="829"/>
                  </a:lnTo>
                  <a:lnTo>
                    <a:pt x="516" y="826"/>
                  </a:lnTo>
                  <a:lnTo>
                    <a:pt x="517" y="824"/>
                  </a:lnTo>
                  <a:lnTo>
                    <a:pt x="517" y="820"/>
                  </a:lnTo>
                  <a:lnTo>
                    <a:pt x="518" y="819"/>
                  </a:lnTo>
                  <a:lnTo>
                    <a:pt x="518" y="817"/>
                  </a:lnTo>
                  <a:lnTo>
                    <a:pt x="519" y="817"/>
                  </a:lnTo>
                  <a:lnTo>
                    <a:pt x="522" y="817"/>
                  </a:lnTo>
                  <a:lnTo>
                    <a:pt x="525" y="816"/>
                  </a:lnTo>
                  <a:lnTo>
                    <a:pt x="528" y="813"/>
                  </a:lnTo>
                  <a:lnTo>
                    <a:pt x="528" y="812"/>
                  </a:lnTo>
                  <a:lnTo>
                    <a:pt x="529" y="811"/>
                  </a:lnTo>
                  <a:lnTo>
                    <a:pt x="530" y="811"/>
                  </a:lnTo>
                  <a:lnTo>
                    <a:pt x="533" y="812"/>
                  </a:lnTo>
                  <a:lnTo>
                    <a:pt x="534" y="812"/>
                  </a:lnTo>
                  <a:lnTo>
                    <a:pt x="535" y="813"/>
                  </a:lnTo>
                  <a:lnTo>
                    <a:pt x="536" y="814"/>
                  </a:lnTo>
                  <a:lnTo>
                    <a:pt x="537" y="814"/>
                  </a:lnTo>
                  <a:lnTo>
                    <a:pt x="538" y="816"/>
                  </a:lnTo>
                  <a:lnTo>
                    <a:pt x="540" y="817"/>
                  </a:lnTo>
                  <a:lnTo>
                    <a:pt x="543" y="818"/>
                  </a:lnTo>
                  <a:lnTo>
                    <a:pt x="543" y="818"/>
                  </a:lnTo>
                  <a:lnTo>
                    <a:pt x="543" y="819"/>
                  </a:lnTo>
                  <a:lnTo>
                    <a:pt x="545" y="821"/>
                  </a:lnTo>
                  <a:lnTo>
                    <a:pt x="545" y="821"/>
                  </a:lnTo>
                  <a:lnTo>
                    <a:pt x="547" y="823"/>
                  </a:lnTo>
                  <a:lnTo>
                    <a:pt x="547" y="824"/>
                  </a:lnTo>
                  <a:lnTo>
                    <a:pt x="550" y="826"/>
                  </a:lnTo>
                  <a:lnTo>
                    <a:pt x="550" y="827"/>
                  </a:lnTo>
                  <a:lnTo>
                    <a:pt x="551" y="829"/>
                  </a:lnTo>
                  <a:lnTo>
                    <a:pt x="551" y="830"/>
                  </a:lnTo>
                  <a:lnTo>
                    <a:pt x="551" y="831"/>
                  </a:lnTo>
                  <a:lnTo>
                    <a:pt x="550" y="832"/>
                  </a:lnTo>
                  <a:lnTo>
                    <a:pt x="550" y="833"/>
                  </a:lnTo>
                  <a:lnTo>
                    <a:pt x="549" y="833"/>
                  </a:lnTo>
                  <a:lnTo>
                    <a:pt x="549" y="835"/>
                  </a:lnTo>
                  <a:lnTo>
                    <a:pt x="550" y="836"/>
                  </a:lnTo>
                  <a:lnTo>
                    <a:pt x="550" y="839"/>
                  </a:lnTo>
                  <a:lnTo>
                    <a:pt x="551" y="840"/>
                  </a:lnTo>
                  <a:lnTo>
                    <a:pt x="551" y="841"/>
                  </a:lnTo>
                  <a:lnTo>
                    <a:pt x="552" y="842"/>
                  </a:lnTo>
                  <a:lnTo>
                    <a:pt x="553" y="842"/>
                  </a:lnTo>
                  <a:lnTo>
                    <a:pt x="553" y="843"/>
                  </a:lnTo>
                  <a:lnTo>
                    <a:pt x="554" y="844"/>
                  </a:lnTo>
                  <a:lnTo>
                    <a:pt x="556" y="848"/>
                  </a:lnTo>
                  <a:lnTo>
                    <a:pt x="557" y="848"/>
                  </a:lnTo>
                  <a:lnTo>
                    <a:pt x="558" y="849"/>
                  </a:lnTo>
                  <a:lnTo>
                    <a:pt x="558" y="849"/>
                  </a:lnTo>
                  <a:lnTo>
                    <a:pt x="560" y="848"/>
                  </a:lnTo>
                  <a:lnTo>
                    <a:pt x="561" y="849"/>
                  </a:lnTo>
                  <a:lnTo>
                    <a:pt x="561" y="850"/>
                  </a:lnTo>
                  <a:lnTo>
                    <a:pt x="560" y="851"/>
                  </a:lnTo>
                  <a:lnTo>
                    <a:pt x="559" y="852"/>
                  </a:lnTo>
                  <a:lnTo>
                    <a:pt x="560" y="853"/>
                  </a:lnTo>
                  <a:lnTo>
                    <a:pt x="561" y="851"/>
                  </a:lnTo>
                  <a:lnTo>
                    <a:pt x="561" y="849"/>
                  </a:lnTo>
                  <a:lnTo>
                    <a:pt x="562" y="848"/>
                  </a:lnTo>
                  <a:lnTo>
                    <a:pt x="564" y="847"/>
                  </a:lnTo>
                  <a:lnTo>
                    <a:pt x="565" y="847"/>
                  </a:lnTo>
                  <a:lnTo>
                    <a:pt x="566" y="847"/>
                  </a:lnTo>
                  <a:lnTo>
                    <a:pt x="567" y="846"/>
                  </a:lnTo>
                  <a:lnTo>
                    <a:pt x="567" y="846"/>
                  </a:lnTo>
                  <a:lnTo>
                    <a:pt x="567" y="845"/>
                  </a:lnTo>
                  <a:lnTo>
                    <a:pt x="566" y="846"/>
                  </a:lnTo>
                  <a:lnTo>
                    <a:pt x="565" y="845"/>
                  </a:lnTo>
                  <a:lnTo>
                    <a:pt x="565" y="844"/>
                  </a:lnTo>
                  <a:lnTo>
                    <a:pt x="565" y="844"/>
                  </a:lnTo>
                  <a:lnTo>
                    <a:pt x="565" y="843"/>
                  </a:lnTo>
                  <a:lnTo>
                    <a:pt x="565" y="841"/>
                  </a:lnTo>
                  <a:lnTo>
                    <a:pt x="564" y="839"/>
                  </a:lnTo>
                  <a:lnTo>
                    <a:pt x="564" y="834"/>
                  </a:lnTo>
                  <a:lnTo>
                    <a:pt x="565" y="832"/>
                  </a:lnTo>
                  <a:lnTo>
                    <a:pt x="566" y="832"/>
                  </a:lnTo>
                  <a:lnTo>
                    <a:pt x="566" y="831"/>
                  </a:lnTo>
                  <a:lnTo>
                    <a:pt x="566" y="830"/>
                  </a:lnTo>
                  <a:lnTo>
                    <a:pt x="566" y="829"/>
                  </a:lnTo>
                  <a:lnTo>
                    <a:pt x="566" y="828"/>
                  </a:lnTo>
                  <a:lnTo>
                    <a:pt x="565" y="828"/>
                  </a:lnTo>
                  <a:lnTo>
                    <a:pt x="565" y="823"/>
                  </a:lnTo>
                  <a:lnTo>
                    <a:pt x="566" y="823"/>
                  </a:lnTo>
                  <a:lnTo>
                    <a:pt x="566" y="818"/>
                  </a:lnTo>
                  <a:lnTo>
                    <a:pt x="566" y="818"/>
                  </a:lnTo>
                  <a:lnTo>
                    <a:pt x="566" y="816"/>
                  </a:lnTo>
                  <a:lnTo>
                    <a:pt x="567" y="815"/>
                  </a:lnTo>
                  <a:lnTo>
                    <a:pt x="570" y="812"/>
                  </a:lnTo>
                  <a:lnTo>
                    <a:pt x="570" y="812"/>
                  </a:lnTo>
                  <a:lnTo>
                    <a:pt x="571" y="809"/>
                  </a:lnTo>
                  <a:lnTo>
                    <a:pt x="572" y="809"/>
                  </a:lnTo>
                  <a:lnTo>
                    <a:pt x="575" y="811"/>
                  </a:lnTo>
                  <a:lnTo>
                    <a:pt x="576" y="812"/>
                  </a:lnTo>
                  <a:lnTo>
                    <a:pt x="576" y="813"/>
                  </a:lnTo>
                  <a:lnTo>
                    <a:pt x="577" y="813"/>
                  </a:lnTo>
                  <a:lnTo>
                    <a:pt x="577" y="814"/>
                  </a:lnTo>
                  <a:lnTo>
                    <a:pt x="578" y="815"/>
                  </a:lnTo>
                  <a:close/>
                  <a:moveTo>
                    <a:pt x="454" y="799"/>
                  </a:moveTo>
                  <a:lnTo>
                    <a:pt x="453" y="799"/>
                  </a:lnTo>
                  <a:lnTo>
                    <a:pt x="453" y="799"/>
                  </a:lnTo>
                  <a:lnTo>
                    <a:pt x="453" y="798"/>
                  </a:lnTo>
                  <a:lnTo>
                    <a:pt x="453" y="798"/>
                  </a:lnTo>
                  <a:lnTo>
                    <a:pt x="454" y="798"/>
                  </a:lnTo>
                  <a:lnTo>
                    <a:pt x="454" y="798"/>
                  </a:lnTo>
                  <a:lnTo>
                    <a:pt x="454" y="799"/>
                  </a:lnTo>
                  <a:close/>
                  <a:moveTo>
                    <a:pt x="609" y="797"/>
                  </a:moveTo>
                  <a:lnTo>
                    <a:pt x="610" y="798"/>
                  </a:lnTo>
                  <a:lnTo>
                    <a:pt x="611" y="798"/>
                  </a:lnTo>
                  <a:lnTo>
                    <a:pt x="613" y="802"/>
                  </a:lnTo>
                  <a:lnTo>
                    <a:pt x="613" y="804"/>
                  </a:lnTo>
                  <a:lnTo>
                    <a:pt x="612" y="804"/>
                  </a:lnTo>
                  <a:lnTo>
                    <a:pt x="612" y="803"/>
                  </a:lnTo>
                  <a:lnTo>
                    <a:pt x="608" y="800"/>
                  </a:lnTo>
                  <a:lnTo>
                    <a:pt x="608" y="799"/>
                  </a:lnTo>
                  <a:lnTo>
                    <a:pt x="608" y="798"/>
                  </a:lnTo>
                  <a:lnTo>
                    <a:pt x="609" y="797"/>
                  </a:lnTo>
                  <a:close/>
                  <a:moveTo>
                    <a:pt x="567" y="793"/>
                  </a:moveTo>
                  <a:lnTo>
                    <a:pt x="566" y="793"/>
                  </a:lnTo>
                  <a:lnTo>
                    <a:pt x="566" y="793"/>
                  </a:lnTo>
                  <a:lnTo>
                    <a:pt x="566" y="793"/>
                  </a:lnTo>
                  <a:lnTo>
                    <a:pt x="566" y="792"/>
                  </a:lnTo>
                  <a:lnTo>
                    <a:pt x="567" y="792"/>
                  </a:lnTo>
                  <a:lnTo>
                    <a:pt x="567" y="793"/>
                  </a:lnTo>
                  <a:lnTo>
                    <a:pt x="567" y="793"/>
                  </a:lnTo>
                  <a:close/>
                  <a:moveTo>
                    <a:pt x="565" y="792"/>
                  </a:moveTo>
                  <a:lnTo>
                    <a:pt x="565" y="792"/>
                  </a:lnTo>
                  <a:lnTo>
                    <a:pt x="565" y="792"/>
                  </a:lnTo>
                  <a:lnTo>
                    <a:pt x="565" y="792"/>
                  </a:lnTo>
                  <a:lnTo>
                    <a:pt x="565" y="791"/>
                  </a:lnTo>
                  <a:lnTo>
                    <a:pt x="565" y="791"/>
                  </a:lnTo>
                  <a:lnTo>
                    <a:pt x="566" y="792"/>
                  </a:lnTo>
                  <a:lnTo>
                    <a:pt x="566" y="792"/>
                  </a:lnTo>
                  <a:lnTo>
                    <a:pt x="565" y="792"/>
                  </a:lnTo>
                  <a:close/>
                  <a:moveTo>
                    <a:pt x="707" y="787"/>
                  </a:moveTo>
                  <a:lnTo>
                    <a:pt x="707" y="787"/>
                  </a:lnTo>
                  <a:lnTo>
                    <a:pt x="707" y="787"/>
                  </a:lnTo>
                  <a:lnTo>
                    <a:pt x="707" y="786"/>
                  </a:lnTo>
                  <a:lnTo>
                    <a:pt x="707" y="786"/>
                  </a:lnTo>
                  <a:lnTo>
                    <a:pt x="707" y="786"/>
                  </a:lnTo>
                  <a:lnTo>
                    <a:pt x="708" y="786"/>
                  </a:lnTo>
                  <a:lnTo>
                    <a:pt x="708" y="787"/>
                  </a:lnTo>
                  <a:lnTo>
                    <a:pt x="707" y="787"/>
                  </a:lnTo>
                  <a:close/>
                  <a:moveTo>
                    <a:pt x="323" y="783"/>
                  </a:moveTo>
                  <a:lnTo>
                    <a:pt x="322" y="783"/>
                  </a:lnTo>
                  <a:lnTo>
                    <a:pt x="322" y="783"/>
                  </a:lnTo>
                  <a:lnTo>
                    <a:pt x="322" y="782"/>
                  </a:lnTo>
                  <a:lnTo>
                    <a:pt x="322" y="781"/>
                  </a:lnTo>
                  <a:lnTo>
                    <a:pt x="323" y="781"/>
                  </a:lnTo>
                  <a:lnTo>
                    <a:pt x="323" y="782"/>
                  </a:lnTo>
                  <a:lnTo>
                    <a:pt x="323" y="782"/>
                  </a:lnTo>
                  <a:lnTo>
                    <a:pt x="324" y="783"/>
                  </a:lnTo>
                  <a:lnTo>
                    <a:pt x="323" y="783"/>
                  </a:lnTo>
                  <a:close/>
                  <a:moveTo>
                    <a:pt x="300" y="779"/>
                  </a:moveTo>
                  <a:lnTo>
                    <a:pt x="296" y="783"/>
                  </a:lnTo>
                  <a:lnTo>
                    <a:pt x="295" y="783"/>
                  </a:lnTo>
                  <a:lnTo>
                    <a:pt x="297" y="778"/>
                  </a:lnTo>
                  <a:lnTo>
                    <a:pt x="300" y="778"/>
                  </a:lnTo>
                  <a:lnTo>
                    <a:pt x="300" y="779"/>
                  </a:lnTo>
                  <a:close/>
                  <a:moveTo>
                    <a:pt x="496" y="777"/>
                  </a:moveTo>
                  <a:lnTo>
                    <a:pt x="496" y="777"/>
                  </a:lnTo>
                  <a:lnTo>
                    <a:pt x="496" y="776"/>
                  </a:lnTo>
                  <a:lnTo>
                    <a:pt x="496" y="776"/>
                  </a:lnTo>
                  <a:lnTo>
                    <a:pt x="496" y="776"/>
                  </a:lnTo>
                  <a:lnTo>
                    <a:pt x="496" y="776"/>
                  </a:lnTo>
                  <a:lnTo>
                    <a:pt x="497" y="776"/>
                  </a:lnTo>
                  <a:lnTo>
                    <a:pt x="497" y="776"/>
                  </a:lnTo>
                  <a:lnTo>
                    <a:pt x="496" y="777"/>
                  </a:lnTo>
                  <a:close/>
                  <a:moveTo>
                    <a:pt x="494" y="776"/>
                  </a:moveTo>
                  <a:lnTo>
                    <a:pt x="494" y="776"/>
                  </a:lnTo>
                  <a:lnTo>
                    <a:pt x="493" y="776"/>
                  </a:lnTo>
                  <a:lnTo>
                    <a:pt x="493" y="775"/>
                  </a:lnTo>
                  <a:lnTo>
                    <a:pt x="494" y="775"/>
                  </a:lnTo>
                  <a:lnTo>
                    <a:pt x="494" y="775"/>
                  </a:lnTo>
                  <a:lnTo>
                    <a:pt x="495" y="775"/>
                  </a:lnTo>
                  <a:lnTo>
                    <a:pt x="495" y="776"/>
                  </a:lnTo>
                  <a:lnTo>
                    <a:pt x="494" y="776"/>
                  </a:lnTo>
                  <a:close/>
                  <a:moveTo>
                    <a:pt x="497" y="775"/>
                  </a:moveTo>
                  <a:lnTo>
                    <a:pt x="497" y="775"/>
                  </a:lnTo>
                  <a:lnTo>
                    <a:pt x="497" y="775"/>
                  </a:lnTo>
                  <a:lnTo>
                    <a:pt x="497" y="775"/>
                  </a:lnTo>
                  <a:lnTo>
                    <a:pt x="497" y="774"/>
                  </a:lnTo>
                  <a:lnTo>
                    <a:pt x="497" y="774"/>
                  </a:lnTo>
                  <a:lnTo>
                    <a:pt x="498" y="775"/>
                  </a:lnTo>
                  <a:lnTo>
                    <a:pt x="498" y="775"/>
                  </a:lnTo>
                  <a:lnTo>
                    <a:pt x="497" y="775"/>
                  </a:lnTo>
                  <a:close/>
                  <a:moveTo>
                    <a:pt x="803" y="767"/>
                  </a:moveTo>
                  <a:lnTo>
                    <a:pt x="802" y="767"/>
                  </a:lnTo>
                  <a:lnTo>
                    <a:pt x="801" y="767"/>
                  </a:lnTo>
                  <a:lnTo>
                    <a:pt x="802" y="766"/>
                  </a:lnTo>
                  <a:lnTo>
                    <a:pt x="803" y="766"/>
                  </a:lnTo>
                  <a:lnTo>
                    <a:pt x="804" y="766"/>
                  </a:lnTo>
                  <a:lnTo>
                    <a:pt x="803" y="767"/>
                  </a:lnTo>
                  <a:close/>
                  <a:moveTo>
                    <a:pt x="758" y="769"/>
                  </a:moveTo>
                  <a:lnTo>
                    <a:pt x="757" y="769"/>
                  </a:lnTo>
                  <a:lnTo>
                    <a:pt x="756" y="769"/>
                  </a:lnTo>
                  <a:lnTo>
                    <a:pt x="753" y="766"/>
                  </a:lnTo>
                  <a:lnTo>
                    <a:pt x="754" y="765"/>
                  </a:lnTo>
                  <a:lnTo>
                    <a:pt x="756" y="765"/>
                  </a:lnTo>
                  <a:lnTo>
                    <a:pt x="758" y="767"/>
                  </a:lnTo>
                  <a:lnTo>
                    <a:pt x="758" y="769"/>
                  </a:lnTo>
                  <a:close/>
                  <a:moveTo>
                    <a:pt x="775" y="763"/>
                  </a:moveTo>
                  <a:lnTo>
                    <a:pt x="774" y="763"/>
                  </a:lnTo>
                  <a:lnTo>
                    <a:pt x="772" y="762"/>
                  </a:lnTo>
                  <a:lnTo>
                    <a:pt x="773" y="761"/>
                  </a:lnTo>
                  <a:lnTo>
                    <a:pt x="775" y="761"/>
                  </a:lnTo>
                  <a:lnTo>
                    <a:pt x="776" y="763"/>
                  </a:lnTo>
                  <a:lnTo>
                    <a:pt x="775" y="763"/>
                  </a:lnTo>
                  <a:close/>
                  <a:moveTo>
                    <a:pt x="528" y="764"/>
                  </a:moveTo>
                  <a:lnTo>
                    <a:pt x="525" y="764"/>
                  </a:lnTo>
                  <a:lnTo>
                    <a:pt x="524" y="764"/>
                  </a:lnTo>
                  <a:lnTo>
                    <a:pt x="524" y="762"/>
                  </a:lnTo>
                  <a:lnTo>
                    <a:pt x="526" y="760"/>
                  </a:lnTo>
                  <a:lnTo>
                    <a:pt x="527" y="760"/>
                  </a:lnTo>
                  <a:lnTo>
                    <a:pt x="528" y="761"/>
                  </a:lnTo>
                  <a:lnTo>
                    <a:pt x="528" y="764"/>
                  </a:lnTo>
                  <a:close/>
                  <a:moveTo>
                    <a:pt x="111" y="760"/>
                  </a:moveTo>
                  <a:lnTo>
                    <a:pt x="110" y="760"/>
                  </a:lnTo>
                  <a:lnTo>
                    <a:pt x="110" y="760"/>
                  </a:lnTo>
                  <a:lnTo>
                    <a:pt x="110" y="759"/>
                  </a:lnTo>
                  <a:lnTo>
                    <a:pt x="111" y="759"/>
                  </a:lnTo>
                  <a:lnTo>
                    <a:pt x="112" y="759"/>
                  </a:lnTo>
                  <a:lnTo>
                    <a:pt x="112" y="759"/>
                  </a:lnTo>
                  <a:lnTo>
                    <a:pt x="112" y="760"/>
                  </a:lnTo>
                  <a:lnTo>
                    <a:pt x="111" y="760"/>
                  </a:lnTo>
                  <a:close/>
                  <a:moveTo>
                    <a:pt x="314" y="752"/>
                  </a:moveTo>
                  <a:lnTo>
                    <a:pt x="312" y="752"/>
                  </a:lnTo>
                  <a:lnTo>
                    <a:pt x="312" y="752"/>
                  </a:lnTo>
                  <a:lnTo>
                    <a:pt x="312" y="751"/>
                  </a:lnTo>
                  <a:lnTo>
                    <a:pt x="312" y="751"/>
                  </a:lnTo>
                  <a:lnTo>
                    <a:pt x="314" y="751"/>
                  </a:lnTo>
                  <a:lnTo>
                    <a:pt x="314" y="751"/>
                  </a:lnTo>
                  <a:lnTo>
                    <a:pt x="314" y="752"/>
                  </a:lnTo>
                  <a:close/>
                  <a:moveTo>
                    <a:pt x="509" y="744"/>
                  </a:moveTo>
                  <a:lnTo>
                    <a:pt x="511" y="745"/>
                  </a:lnTo>
                  <a:lnTo>
                    <a:pt x="513" y="745"/>
                  </a:lnTo>
                  <a:lnTo>
                    <a:pt x="514" y="744"/>
                  </a:lnTo>
                  <a:lnTo>
                    <a:pt x="516" y="746"/>
                  </a:lnTo>
                  <a:lnTo>
                    <a:pt x="515" y="747"/>
                  </a:lnTo>
                  <a:lnTo>
                    <a:pt x="514" y="747"/>
                  </a:lnTo>
                  <a:lnTo>
                    <a:pt x="513" y="747"/>
                  </a:lnTo>
                  <a:lnTo>
                    <a:pt x="512" y="747"/>
                  </a:lnTo>
                  <a:lnTo>
                    <a:pt x="511" y="747"/>
                  </a:lnTo>
                  <a:lnTo>
                    <a:pt x="509" y="747"/>
                  </a:lnTo>
                  <a:lnTo>
                    <a:pt x="508" y="746"/>
                  </a:lnTo>
                  <a:lnTo>
                    <a:pt x="508" y="746"/>
                  </a:lnTo>
                  <a:lnTo>
                    <a:pt x="509" y="744"/>
                  </a:lnTo>
                  <a:close/>
                  <a:moveTo>
                    <a:pt x="826" y="739"/>
                  </a:moveTo>
                  <a:lnTo>
                    <a:pt x="826" y="739"/>
                  </a:lnTo>
                  <a:lnTo>
                    <a:pt x="826" y="738"/>
                  </a:lnTo>
                  <a:lnTo>
                    <a:pt x="826" y="738"/>
                  </a:lnTo>
                  <a:lnTo>
                    <a:pt x="826" y="738"/>
                  </a:lnTo>
                  <a:lnTo>
                    <a:pt x="826" y="738"/>
                  </a:lnTo>
                  <a:lnTo>
                    <a:pt x="827" y="738"/>
                  </a:lnTo>
                  <a:lnTo>
                    <a:pt x="827" y="738"/>
                  </a:lnTo>
                  <a:lnTo>
                    <a:pt x="826" y="739"/>
                  </a:lnTo>
                  <a:close/>
                  <a:moveTo>
                    <a:pt x="658" y="736"/>
                  </a:moveTo>
                  <a:lnTo>
                    <a:pt x="657" y="736"/>
                  </a:lnTo>
                  <a:lnTo>
                    <a:pt x="657" y="735"/>
                  </a:lnTo>
                  <a:lnTo>
                    <a:pt x="656" y="735"/>
                  </a:lnTo>
                  <a:lnTo>
                    <a:pt x="656" y="734"/>
                  </a:lnTo>
                  <a:lnTo>
                    <a:pt x="657" y="733"/>
                  </a:lnTo>
                  <a:lnTo>
                    <a:pt x="658" y="733"/>
                  </a:lnTo>
                  <a:lnTo>
                    <a:pt x="658" y="734"/>
                  </a:lnTo>
                  <a:lnTo>
                    <a:pt x="658" y="736"/>
                  </a:lnTo>
                  <a:close/>
                  <a:moveTo>
                    <a:pt x="319" y="734"/>
                  </a:moveTo>
                  <a:lnTo>
                    <a:pt x="319" y="734"/>
                  </a:lnTo>
                  <a:lnTo>
                    <a:pt x="318" y="734"/>
                  </a:lnTo>
                  <a:lnTo>
                    <a:pt x="319" y="733"/>
                  </a:lnTo>
                  <a:lnTo>
                    <a:pt x="319" y="733"/>
                  </a:lnTo>
                  <a:lnTo>
                    <a:pt x="319" y="733"/>
                  </a:lnTo>
                  <a:lnTo>
                    <a:pt x="319" y="734"/>
                  </a:lnTo>
                  <a:close/>
                  <a:moveTo>
                    <a:pt x="841" y="733"/>
                  </a:moveTo>
                  <a:lnTo>
                    <a:pt x="841" y="733"/>
                  </a:lnTo>
                  <a:lnTo>
                    <a:pt x="840" y="733"/>
                  </a:lnTo>
                  <a:lnTo>
                    <a:pt x="839" y="732"/>
                  </a:lnTo>
                  <a:lnTo>
                    <a:pt x="840" y="732"/>
                  </a:lnTo>
                  <a:lnTo>
                    <a:pt x="841" y="732"/>
                  </a:lnTo>
                  <a:lnTo>
                    <a:pt x="841" y="732"/>
                  </a:lnTo>
                  <a:lnTo>
                    <a:pt x="841" y="733"/>
                  </a:lnTo>
                  <a:close/>
                  <a:moveTo>
                    <a:pt x="659" y="731"/>
                  </a:moveTo>
                  <a:lnTo>
                    <a:pt x="659" y="732"/>
                  </a:lnTo>
                  <a:lnTo>
                    <a:pt x="657" y="731"/>
                  </a:lnTo>
                  <a:lnTo>
                    <a:pt x="655" y="730"/>
                  </a:lnTo>
                  <a:lnTo>
                    <a:pt x="655" y="728"/>
                  </a:lnTo>
                  <a:lnTo>
                    <a:pt x="656" y="728"/>
                  </a:lnTo>
                  <a:lnTo>
                    <a:pt x="658" y="730"/>
                  </a:lnTo>
                  <a:lnTo>
                    <a:pt x="659" y="730"/>
                  </a:lnTo>
                  <a:lnTo>
                    <a:pt x="659" y="731"/>
                  </a:lnTo>
                  <a:close/>
                  <a:moveTo>
                    <a:pt x="315" y="727"/>
                  </a:moveTo>
                  <a:lnTo>
                    <a:pt x="314" y="728"/>
                  </a:lnTo>
                  <a:lnTo>
                    <a:pt x="311" y="727"/>
                  </a:lnTo>
                  <a:lnTo>
                    <a:pt x="311" y="727"/>
                  </a:lnTo>
                  <a:lnTo>
                    <a:pt x="312" y="727"/>
                  </a:lnTo>
                  <a:lnTo>
                    <a:pt x="313" y="726"/>
                  </a:lnTo>
                  <a:lnTo>
                    <a:pt x="315" y="726"/>
                  </a:lnTo>
                  <a:lnTo>
                    <a:pt x="315" y="727"/>
                  </a:lnTo>
                  <a:close/>
                  <a:moveTo>
                    <a:pt x="658" y="726"/>
                  </a:moveTo>
                  <a:lnTo>
                    <a:pt x="658" y="726"/>
                  </a:lnTo>
                  <a:lnTo>
                    <a:pt x="657" y="726"/>
                  </a:lnTo>
                  <a:lnTo>
                    <a:pt x="657" y="725"/>
                  </a:lnTo>
                  <a:lnTo>
                    <a:pt x="658" y="725"/>
                  </a:lnTo>
                  <a:lnTo>
                    <a:pt x="658" y="725"/>
                  </a:lnTo>
                  <a:lnTo>
                    <a:pt x="658" y="725"/>
                  </a:lnTo>
                  <a:lnTo>
                    <a:pt x="658" y="726"/>
                  </a:lnTo>
                  <a:close/>
                  <a:moveTo>
                    <a:pt x="340" y="723"/>
                  </a:moveTo>
                  <a:lnTo>
                    <a:pt x="338" y="723"/>
                  </a:lnTo>
                  <a:lnTo>
                    <a:pt x="337" y="723"/>
                  </a:lnTo>
                  <a:lnTo>
                    <a:pt x="337" y="723"/>
                  </a:lnTo>
                  <a:lnTo>
                    <a:pt x="338" y="722"/>
                  </a:lnTo>
                  <a:lnTo>
                    <a:pt x="339" y="722"/>
                  </a:lnTo>
                  <a:lnTo>
                    <a:pt x="340" y="722"/>
                  </a:lnTo>
                  <a:lnTo>
                    <a:pt x="340" y="723"/>
                  </a:lnTo>
                  <a:close/>
                  <a:moveTo>
                    <a:pt x="318" y="721"/>
                  </a:moveTo>
                  <a:lnTo>
                    <a:pt x="317" y="721"/>
                  </a:lnTo>
                  <a:lnTo>
                    <a:pt x="316" y="720"/>
                  </a:lnTo>
                  <a:lnTo>
                    <a:pt x="316" y="719"/>
                  </a:lnTo>
                  <a:lnTo>
                    <a:pt x="317" y="719"/>
                  </a:lnTo>
                  <a:lnTo>
                    <a:pt x="318" y="719"/>
                  </a:lnTo>
                  <a:lnTo>
                    <a:pt x="318" y="720"/>
                  </a:lnTo>
                  <a:lnTo>
                    <a:pt x="318" y="721"/>
                  </a:lnTo>
                  <a:close/>
                  <a:moveTo>
                    <a:pt x="693" y="717"/>
                  </a:moveTo>
                  <a:lnTo>
                    <a:pt x="694" y="718"/>
                  </a:lnTo>
                  <a:lnTo>
                    <a:pt x="697" y="718"/>
                  </a:lnTo>
                  <a:lnTo>
                    <a:pt x="698" y="719"/>
                  </a:lnTo>
                  <a:lnTo>
                    <a:pt x="698" y="718"/>
                  </a:lnTo>
                  <a:lnTo>
                    <a:pt x="701" y="720"/>
                  </a:lnTo>
                  <a:lnTo>
                    <a:pt x="702" y="721"/>
                  </a:lnTo>
                  <a:lnTo>
                    <a:pt x="704" y="722"/>
                  </a:lnTo>
                  <a:lnTo>
                    <a:pt x="706" y="724"/>
                  </a:lnTo>
                  <a:lnTo>
                    <a:pt x="706" y="724"/>
                  </a:lnTo>
                  <a:lnTo>
                    <a:pt x="707" y="725"/>
                  </a:lnTo>
                  <a:lnTo>
                    <a:pt x="707" y="725"/>
                  </a:lnTo>
                  <a:lnTo>
                    <a:pt x="706" y="726"/>
                  </a:lnTo>
                  <a:lnTo>
                    <a:pt x="706" y="727"/>
                  </a:lnTo>
                  <a:lnTo>
                    <a:pt x="705" y="728"/>
                  </a:lnTo>
                  <a:lnTo>
                    <a:pt x="705" y="729"/>
                  </a:lnTo>
                  <a:lnTo>
                    <a:pt x="704" y="729"/>
                  </a:lnTo>
                  <a:lnTo>
                    <a:pt x="705" y="730"/>
                  </a:lnTo>
                  <a:lnTo>
                    <a:pt x="705" y="731"/>
                  </a:lnTo>
                  <a:lnTo>
                    <a:pt x="703" y="731"/>
                  </a:lnTo>
                  <a:lnTo>
                    <a:pt x="702" y="730"/>
                  </a:lnTo>
                  <a:lnTo>
                    <a:pt x="700" y="730"/>
                  </a:lnTo>
                  <a:lnTo>
                    <a:pt x="700" y="729"/>
                  </a:lnTo>
                  <a:lnTo>
                    <a:pt x="698" y="727"/>
                  </a:lnTo>
                  <a:lnTo>
                    <a:pt x="697" y="727"/>
                  </a:lnTo>
                  <a:lnTo>
                    <a:pt x="693" y="724"/>
                  </a:lnTo>
                  <a:lnTo>
                    <a:pt x="692" y="724"/>
                  </a:lnTo>
                  <a:lnTo>
                    <a:pt x="690" y="722"/>
                  </a:lnTo>
                  <a:lnTo>
                    <a:pt x="689" y="722"/>
                  </a:lnTo>
                  <a:lnTo>
                    <a:pt x="687" y="722"/>
                  </a:lnTo>
                  <a:lnTo>
                    <a:pt x="685" y="720"/>
                  </a:lnTo>
                  <a:lnTo>
                    <a:pt x="685" y="719"/>
                  </a:lnTo>
                  <a:lnTo>
                    <a:pt x="687" y="719"/>
                  </a:lnTo>
                  <a:lnTo>
                    <a:pt x="688" y="718"/>
                  </a:lnTo>
                  <a:lnTo>
                    <a:pt x="688" y="718"/>
                  </a:lnTo>
                  <a:lnTo>
                    <a:pt x="689" y="718"/>
                  </a:lnTo>
                  <a:lnTo>
                    <a:pt x="690" y="718"/>
                  </a:lnTo>
                  <a:lnTo>
                    <a:pt x="691" y="717"/>
                  </a:lnTo>
                  <a:lnTo>
                    <a:pt x="693" y="717"/>
                  </a:lnTo>
                  <a:close/>
                  <a:moveTo>
                    <a:pt x="676" y="715"/>
                  </a:moveTo>
                  <a:lnTo>
                    <a:pt x="676" y="715"/>
                  </a:lnTo>
                  <a:lnTo>
                    <a:pt x="675" y="715"/>
                  </a:lnTo>
                  <a:lnTo>
                    <a:pt x="675" y="714"/>
                  </a:lnTo>
                  <a:lnTo>
                    <a:pt x="676" y="713"/>
                  </a:lnTo>
                  <a:lnTo>
                    <a:pt x="676" y="713"/>
                  </a:lnTo>
                  <a:lnTo>
                    <a:pt x="676" y="714"/>
                  </a:lnTo>
                  <a:lnTo>
                    <a:pt x="676" y="715"/>
                  </a:lnTo>
                  <a:close/>
                  <a:moveTo>
                    <a:pt x="893" y="719"/>
                  </a:moveTo>
                  <a:lnTo>
                    <a:pt x="891" y="719"/>
                  </a:lnTo>
                  <a:lnTo>
                    <a:pt x="890" y="719"/>
                  </a:lnTo>
                  <a:lnTo>
                    <a:pt x="888" y="716"/>
                  </a:lnTo>
                  <a:lnTo>
                    <a:pt x="890" y="715"/>
                  </a:lnTo>
                  <a:lnTo>
                    <a:pt x="890" y="713"/>
                  </a:lnTo>
                  <a:lnTo>
                    <a:pt x="891" y="712"/>
                  </a:lnTo>
                  <a:lnTo>
                    <a:pt x="892" y="712"/>
                  </a:lnTo>
                  <a:lnTo>
                    <a:pt x="895" y="714"/>
                  </a:lnTo>
                  <a:lnTo>
                    <a:pt x="895" y="717"/>
                  </a:lnTo>
                  <a:lnTo>
                    <a:pt x="893" y="719"/>
                  </a:lnTo>
                  <a:close/>
                  <a:moveTo>
                    <a:pt x="674" y="716"/>
                  </a:moveTo>
                  <a:lnTo>
                    <a:pt x="673" y="716"/>
                  </a:lnTo>
                  <a:lnTo>
                    <a:pt x="671" y="714"/>
                  </a:lnTo>
                  <a:lnTo>
                    <a:pt x="671" y="712"/>
                  </a:lnTo>
                  <a:lnTo>
                    <a:pt x="672" y="712"/>
                  </a:lnTo>
                  <a:lnTo>
                    <a:pt x="673" y="713"/>
                  </a:lnTo>
                  <a:lnTo>
                    <a:pt x="674" y="714"/>
                  </a:lnTo>
                  <a:lnTo>
                    <a:pt x="674" y="716"/>
                  </a:lnTo>
                  <a:close/>
                  <a:moveTo>
                    <a:pt x="893" y="711"/>
                  </a:moveTo>
                  <a:lnTo>
                    <a:pt x="892" y="711"/>
                  </a:lnTo>
                  <a:lnTo>
                    <a:pt x="892" y="710"/>
                  </a:lnTo>
                  <a:lnTo>
                    <a:pt x="892" y="709"/>
                  </a:lnTo>
                  <a:lnTo>
                    <a:pt x="892" y="709"/>
                  </a:lnTo>
                  <a:lnTo>
                    <a:pt x="893" y="709"/>
                  </a:lnTo>
                  <a:lnTo>
                    <a:pt x="893" y="709"/>
                  </a:lnTo>
                  <a:lnTo>
                    <a:pt x="893" y="711"/>
                  </a:lnTo>
                  <a:close/>
                  <a:moveTo>
                    <a:pt x="897" y="710"/>
                  </a:moveTo>
                  <a:lnTo>
                    <a:pt x="896" y="712"/>
                  </a:lnTo>
                  <a:lnTo>
                    <a:pt x="895" y="711"/>
                  </a:lnTo>
                  <a:lnTo>
                    <a:pt x="894" y="711"/>
                  </a:lnTo>
                  <a:lnTo>
                    <a:pt x="894" y="709"/>
                  </a:lnTo>
                  <a:lnTo>
                    <a:pt x="894" y="709"/>
                  </a:lnTo>
                  <a:lnTo>
                    <a:pt x="895" y="709"/>
                  </a:lnTo>
                  <a:lnTo>
                    <a:pt x="897" y="710"/>
                  </a:lnTo>
                  <a:close/>
                  <a:moveTo>
                    <a:pt x="656" y="692"/>
                  </a:moveTo>
                  <a:lnTo>
                    <a:pt x="655" y="692"/>
                  </a:lnTo>
                  <a:lnTo>
                    <a:pt x="655" y="692"/>
                  </a:lnTo>
                  <a:lnTo>
                    <a:pt x="655" y="691"/>
                  </a:lnTo>
                  <a:lnTo>
                    <a:pt x="655" y="691"/>
                  </a:lnTo>
                  <a:lnTo>
                    <a:pt x="656" y="691"/>
                  </a:lnTo>
                  <a:lnTo>
                    <a:pt x="656" y="691"/>
                  </a:lnTo>
                  <a:lnTo>
                    <a:pt x="656" y="692"/>
                  </a:lnTo>
                  <a:close/>
                  <a:moveTo>
                    <a:pt x="656" y="690"/>
                  </a:moveTo>
                  <a:lnTo>
                    <a:pt x="655" y="690"/>
                  </a:lnTo>
                  <a:lnTo>
                    <a:pt x="655" y="690"/>
                  </a:lnTo>
                  <a:lnTo>
                    <a:pt x="655" y="689"/>
                  </a:lnTo>
                  <a:lnTo>
                    <a:pt x="655" y="689"/>
                  </a:lnTo>
                  <a:lnTo>
                    <a:pt x="656" y="689"/>
                  </a:lnTo>
                  <a:lnTo>
                    <a:pt x="656" y="689"/>
                  </a:lnTo>
                  <a:lnTo>
                    <a:pt x="656" y="690"/>
                  </a:lnTo>
                  <a:close/>
                  <a:moveTo>
                    <a:pt x="671" y="691"/>
                  </a:moveTo>
                  <a:lnTo>
                    <a:pt x="670" y="691"/>
                  </a:lnTo>
                  <a:lnTo>
                    <a:pt x="670" y="691"/>
                  </a:lnTo>
                  <a:lnTo>
                    <a:pt x="670" y="688"/>
                  </a:lnTo>
                  <a:lnTo>
                    <a:pt x="670" y="688"/>
                  </a:lnTo>
                  <a:lnTo>
                    <a:pt x="671" y="688"/>
                  </a:lnTo>
                  <a:lnTo>
                    <a:pt x="671" y="691"/>
                  </a:lnTo>
                  <a:close/>
                  <a:moveTo>
                    <a:pt x="700" y="682"/>
                  </a:moveTo>
                  <a:lnTo>
                    <a:pt x="700" y="682"/>
                  </a:lnTo>
                  <a:lnTo>
                    <a:pt x="699" y="681"/>
                  </a:lnTo>
                  <a:lnTo>
                    <a:pt x="699" y="680"/>
                  </a:lnTo>
                  <a:lnTo>
                    <a:pt x="699" y="680"/>
                  </a:lnTo>
                  <a:lnTo>
                    <a:pt x="700" y="680"/>
                  </a:lnTo>
                  <a:lnTo>
                    <a:pt x="701" y="681"/>
                  </a:lnTo>
                  <a:lnTo>
                    <a:pt x="701" y="681"/>
                  </a:lnTo>
                  <a:lnTo>
                    <a:pt x="700" y="682"/>
                  </a:lnTo>
                  <a:close/>
                  <a:moveTo>
                    <a:pt x="693" y="677"/>
                  </a:moveTo>
                  <a:lnTo>
                    <a:pt x="691" y="679"/>
                  </a:lnTo>
                  <a:lnTo>
                    <a:pt x="690" y="678"/>
                  </a:lnTo>
                  <a:lnTo>
                    <a:pt x="690" y="678"/>
                  </a:lnTo>
                  <a:lnTo>
                    <a:pt x="691" y="677"/>
                  </a:lnTo>
                  <a:lnTo>
                    <a:pt x="693" y="677"/>
                  </a:lnTo>
                  <a:close/>
                  <a:moveTo>
                    <a:pt x="693" y="676"/>
                  </a:moveTo>
                  <a:lnTo>
                    <a:pt x="690" y="676"/>
                  </a:lnTo>
                  <a:lnTo>
                    <a:pt x="690" y="676"/>
                  </a:lnTo>
                  <a:lnTo>
                    <a:pt x="690" y="674"/>
                  </a:lnTo>
                  <a:lnTo>
                    <a:pt x="691" y="674"/>
                  </a:lnTo>
                  <a:lnTo>
                    <a:pt x="691" y="674"/>
                  </a:lnTo>
                  <a:lnTo>
                    <a:pt x="692" y="674"/>
                  </a:lnTo>
                  <a:lnTo>
                    <a:pt x="693" y="675"/>
                  </a:lnTo>
                  <a:lnTo>
                    <a:pt x="693" y="676"/>
                  </a:lnTo>
                  <a:close/>
                  <a:moveTo>
                    <a:pt x="368" y="669"/>
                  </a:moveTo>
                  <a:lnTo>
                    <a:pt x="369" y="670"/>
                  </a:lnTo>
                  <a:lnTo>
                    <a:pt x="369" y="670"/>
                  </a:lnTo>
                  <a:lnTo>
                    <a:pt x="371" y="671"/>
                  </a:lnTo>
                  <a:lnTo>
                    <a:pt x="371" y="672"/>
                  </a:lnTo>
                  <a:lnTo>
                    <a:pt x="370" y="673"/>
                  </a:lnTo>
                  <a:lnTo>
                    <a:pt x="368" y="673"/>
                  </a:lnTo>
                  <a:lnTo>
                    <a:pt x="367" y="672"/>
                  </a:lnTo>
                  <a:lnTo>
                    <a:pt x="367" y="671"/>
                  </a:lnTo>
                  <a:lnTo>
                    <a:pt x="367" y="670"/>
                  </a:lnTo>
                  <a:lnTo>
                    <a:pt x="367" y="669"/>
                  </a:lnTo>
                  <a:lnTo>
                    <a:pt x="368" y="669"/>
                  </a:lnTo>
                  <a:close/>
                  <a:moveTo>
                    <a:pt x="709" y="659"/>
                  </a:moveTo>
                  <a:lnTo>
                    <a:pt x="708" y="659"/>
                  </a:lnTo>
                  <a:lnTo>
                    <a:pt x="707" y="659"/>
                  </a:lnTo>
                  <a:lnTo>
                    <a:pt x="707" y="658"/>
                  </a:lnTo>
                  <a:lnTo>
                    <a:pt x="707" y="657"/>
                  </a:lnTo>
                  <a:lnTo>
                    <a:pt x="708" y="657"/>
                  </a:lnTo>
                  <a:lnTo>
                    <a:pt x="709" y="658"/>
                  </a:lnTo>
                  <a:lnTo>
                    <a:pt x="709" y="659"/>
                  </a:lnTo>
                  <a:close/>
                  <a:moveTo>
                    <a:pt x="522" y="647"/>
                  </a:moveTo>
                  <a:lnTo>
                    <a:pt x="517" y="647"/>
                  </a:lnTo>
                  <a:lnTo>
                    <a:pt x="517" y="646"/>
                  </a:lnTo>
                  <a:lnTo>
                    <a:pt x="515" y="646"/>
                  </a:lnTo>
                  <a:lnTo>
                    <a:pt x="515" y="645"/>
                  </a:lnTo>
                  <a:lnTo>
                    <a:pt x="517" y="644"/>
                  </a:lnTo>
                  <a:lnTo>
                    <a:pt x="517" y="643"/>
                  </a:lnTo>
                  <a:lnTo>
                    <a:pt x="519" y="643"/>
                  </a:lnTo>
                  <a:lnTo>
                    <a:pt x="521" y="644"/>
                  </a:lnTo>
                  <a:lnTo>
                    <a:pt x="521" y="646"/>
                  </a:lnTo>
                  <a:lnTo>
                    <a:pt x="522" y="647"/>
                  </a:lnTo>
                  <a:close/>
                  <a:moveTo>
                    <a:pt x="110" y="636"/>
                  </a:moveTo>
                  <a:lnTo>
                    <a:pt x="109" y="636"/>
                  </a:lnTo>
                  <a:lnTo>
                    <a:pt x="109" y="636"/>
                  </a:lnTo>
                  <a:lnTo>
                    <a:pt x="109" y="635"/>
                  </a:lnTo>
                  <a:lnTo>
                    <a:pt x="109" y="635"/>
                  </a:lnTo>
                  <a:lnTo>
                    <a:pt x="109" y="635"/>
                  </a:lnTo>
                  <a:lnTo>
                    <a:pt x="110" y="636"/>
                  </a:lnTo>
                  <a:close/>
                  <a:moveTo>
                    <a:pt x="503" y="624"/>
                  </a:moveTo>
                  <a:lnTo>
                    <a:pt x="504" y="624"/>
                  </a:lnTo>
                  <a:lnTo>
                    <a:pt x="506" y="624"/>
                  </a:lnTo>
                  <a:lnTo>
                    <a:pt x="507" y="625"/>
                  </a:lnTo>
                  <a:lnTo>
                    <a:pt x="507" y="629"/>
                  </a:lnTo>
                  <a:lnTo>
                    <a:pt x="506" y="630"/>
                  </a:lnTo>
                  <a:lnTo>
                    <a:pt x="505" y="630"/>
                  </a:lnTo>
                  <a:lnTo>
                    <a:pt x="504" y="631"/>
                  </a:lnTo>
                  <a:lnTo>
                    <a:pt x="499" y="631"/>
                  </a:lnTo>
                  <a:lnTo>
                    <a:pt x="499" y="632"/>
                  </a:lnTo>
                  <a:lnTo>
                    <a:pt x="496" y="632"/>
                  </a:lnTo>
                  <a:lnTo>
                    <a:pt x="496" y="632"/>
                  </a:lnTo>
                  <a:lnTo>
                    <a:pt x="495" y="632"/>
                  </a:lnTo>
                  <a:lnTo>
                    <a:pt x="494" y="632"/>
                  </a:lnTo>
                  <a:lnTo>
                    <a:pt x="493" y="632"/>
                  </a:lnTo>
                  <a:lnTo>
                    <a:pt x="492" y="632"/>
                  </a:lnTo>
                  <a:lnTo>
                    <a:pt x="491" y="631"/>
                  </a:lnTo>
                  <a:lnTo>
                    <a:pt x="491" y="630"/>
                  </a:lnTo>
                  <a:lnTo>
                    <a:pt x="492" y="629"/>
                  </a:lnTo>
                  <a:lnTo>
                    <a:pt x="493" y="627"/>
                  </a:lnTo>
                  <a:lnTo>
                    <a:pt x="497" y="627"/>
                  </a:lnTo>
                  <a:lnTo>
                    <a:pt x="498" y="628"/>
                  </a:lnTo>
                  <a:lnTo>
                    <a:pt x="498" y="627"/>
                  </a:lnTo>
                  <a:lnTo>
                    <a:pt x="499" y="627"/>
                  </a:lnTo>
                  <a:lnTo>
                    <a:pt x="497" y="625"/>
                  </a:lnTo>
                  <a:lnTo>
                    <a:pt x="497" y="624"/>
                  </a:lnTo>
                  <a:lnTo>
                    <a:pt x="499" y="624"/>
                  </a:lnTo>
                  <a:lnTo>
                    <a:pt x="499" y="624"/>
                  </a:lnTo>
                  <a:lnTo>
                    <a:pt x="503" y="624"/>
                  </a:lnTo>
                  <a:close/>
                  <a:moveTo>
                    <a:pt x="424" y="626"/>
                  </a:moveTo>
                  <a:lnTo>
                    <a:pt x="424" y="626"/>
                  </a:lnTo>
                  <a:lnTo>
                    <a:pt x="423" y="625"/>
                  </a:lnTo>
                  <a:lnTo>
                    <a:pt x="423" y="624"/>
                  </a:lnTo>
                  <a:lnTo>
                    <a:pt x="424" y="624"/>
                  </a:lnTo>
                  <a:lnTo>
                    <a:pt x="425" y="625"/>
                  </a:lnTo>
                  <a:lnTo>
                    <a:pt x="425" y="625"/>
                  </a:lnTo>
                  <a:lnTo>
                    <a:pt x="424" y="626"/>
                  </a:lnTo>
                  <a:close/>
                  <a:moveTo>
                    <a:pt x="912" y="620"/>
                  </a:moveTo>
                  <a:lnTo>
                    <a:pt x="913" y="621"/>
                  </a:lnTo>
                  <a:lnTo>
                    <a:pt x="913" y="621"/>
                  </a:lnTo>
                  <a:lnTo>
                    <a:pt x="914" y="621"/>
                  </a:lnTo>
                  <a:lnTo>
                    <a:pt x="914" y="621"/>
                  </a:lnTo>
                  <a:lnTo>
                    <a:pt x="913" y="622"/>
                  </a:lnTo>
                  <a:lnTo>
                    <a:pt x="912" y="622"/>
                  </a:lnTo>
                  <a:lnTo>
                    <a:pt x="912" y="621"/>
                  </a:lnTo>
                  <a:lnTo>
                    <a:pt x="912" y="620"/>
                  </a:lnTo>
                  <a:lnTo>
                    <a:pt x="912" y="620"/>
                  </a:lnTo>
                  <a:close/>
                  <a:moveTo>
                    <a:pt x="905" y="613"/>
                  </a:moveTo>
                  <a:lnTo>
                    <a:pt x="905" y="614"/>
                  </a:lnTo>
                  <a:lnTo>
                    <a:pt x="903" y="614"/>
                  </a:lnTo>
                  <a:lnTo>
                    <a:pt x="903" y="613"/>
                  </a:lnTo>
                  <a:lnTo>
                    <a:pt x="903" y="613"/>
                  </a:lnTo>
                  <a:lnTo>
                    <a:pt x="904" y="612"/>
                  </a:lnTo>
                  <a:lnTo>
                    <a:pt x="905" y="612"/>
                  </a:lnTo>
                  <a:lnTo>
                    <a:pt x="905" y="612"/>
                  </a:lnTo>
                  <a:lnTo>
                    <a:pt x="905" y="613"/>
                  </a:lnTo>
                  <a:close/>
                  <a:moveTo>
                    <a:pt x="879" y="613"/>
                  </a:moveTo>
                  <a:lnTo>
                    <a:pt x="878" y="613"/>
                  </a:lnTo>
                  <a:lnTo>
                    <a:pt x="877" y="612"/>
                  </a:lnTo>
                  <a:lnTo>
                    <a:pt x="877" y="610"/>
                  </a:lnTo>
                  <a:lnTo>
                    <a:pt x="879" y="609"/>
                  </a:lnTo>
                  <a:lnTo>
                    <a:pt x="879" y="610"/>
                  </a:lnTo>
                  <a:lnTo>
                    <a:pt x="879" y="612"/>
                  </a:lnTo>
                  <a:lnTo>
                    <a:pt x="879" y="613"/>
                  </a:lnTo>
                  <a:close/>
                  <a:moveTo>
                    <a:pt x="132" y="597"/>
                  </a:moveTo>
                  <a:lnTo>
                    <a:pt x="131" y="597"/>
                  </a:lnTo>
                  <a:lnTo>
                    <a:pt x="131" y="597"/>
                  </a:lnTo>
                  <a:lnTo>
                    <a:pt x="131" y="596"/>
                  </a:lnTo>
                  <a:lnTo>
                    <a:pt x="131" y="596"/>
                  </a:lnTo>
                  <a:lnTo>
                    <a:pt x="132" y="596"/>
                  </a:lnTo>
                  <a:lnTo>
                    <a:pt x="133" y="596"/>
                  </a:lnTo>
                  <a:lnTo>
                    <a:pt x="133" y="597"/>
                  </a:lnTo>
                  <a:lnTo>
                    <a:pt x="132" y="597"/>
                  </a:lnTo>
                  <a:close/>
                  <a:moveTo>
                    <a:pt x="331" y="451"/>
                  </a:moveTo>
                  <a:lnTo>
                    <a:pt x="331" y="451"/>
                  </a:lnTo>
                  <a:lnTo>
                    <a:pt x="331" y="450"/>
                  </a:lnTo>
                  <a:lnTo>
                    <a:pt x="331" y="450"/>
                  </a:lnTo>
                  <a:lnTo>
                    <a:pt x="331" y="450"/>
                  </a:lnTo>
                  <a:lnTo>
                    <a:pt x="332" y="450"/>
                  </a:lnTo>
                  <a:lnTo>
                    <a:pt x="331" y="451"/>
                  </a:lnTo>
                  <a:close/>
                  <a:moveTo>
                    <a:pt x="333" y="450"/>
                  </a:moveTo>
                  <a:lnTo>
                    <a:pt x="332" y="451"/>
                  </a:lnTo>
                  <a:lnTo>
                    <a:pt x="332" y="450"/>
                  </a:lnTo>
                  <a:lnTo>
                    <a:pt x="332" y="450"/>
                  </a:lnTo>
                  <a:lnTo>
                    <a:pt x="332" y="450"/>
                  </a:lnTo>
                  <a:lnTo>
                    <a:pt x="333" y="450"/>
                  </a:lnTo>
                  <a:close/>
                  <a:moveTo>
                    <a:pt x="331" y="450"/>
                  </a:moveTo>
                  <a:lnTo>
                    <a:pt x="330" y="450"/>
                  </a:lnTo>
                  <a:lnTo>
                    <a:pt x="330" y="449"/>
                  </a:lnTo>
                  <a:lnTo>
                    <a:pt x="330" y="449"/>
                  </a:lnTo>
                  <a:lnTo>
                    <a:pt x="330" y="449"/>
                  </a:lnTo>
                  <a:lnTo>
                    <a:pt x="331" y="449"/>
                  </a:lnTo>
                  <a:lnTo>
                    <a:pt x="331" y="449"/>
                  </a:lnTo>
                  <a:lnTo>
                    <a:pt x="331" y="450"/>
                  </a:lnTo>
                  <a:close/>
                  <a:moveTo>
                    <a:pt x="314" y="426"/>
                  </a:moveTo>
                  <a:lnTo>
                    <a:pt x="312" y="426"/>
                  </a:lnTo>
                  <a:lnTo>
                    <a:pt x="311" y="425"/>
                  </a:lnTo>
                  <a:lnTo>
                    <a:pt x="311" y="424"/>
                  </a:lnTo>
                  <a:lnTo>
                    <a:pt x="315" y="425"/>
                  </a:lnTo>
                  <a:lnTo>
                    <a:pt x="314" y="426"/>
                  </a:lnTo>
                  <a:close/>
                  <a:moveTo>
                    <a:pt x="311" y="424"/>
                  </a:moveTo>
                  <a:lnTo>
                    <a:pt x="309" y="424"/>
                  </a:lnTo>
                  <a:lnTo>
                    <a:pt x="309" y="424"/>
                  </a:lnTo>
                  <a:lnTo>
                    <a:pt x="309" y="423"/>
                  </a:lnTo>
                  <a:lnTo>
                    <a:pt x="309" y="423"/>
                  </a:lnTo>
                  <a:lnTo>
                    <a:pt x="311" y="423"/>
                  </a:lnTo>
                  <a:lnTo>
                    <a:pt x="311" y="423"/>
                  </a:lnTo>
                  <a:lnTo>
                    <a:pt x="311" y="424"/>
                  </a:lnTo>
                  <a:close/>
                  <a:moveTo>
                    <a:pt x="858" y="131"/>
                  </a:moveTo>
                  <a:lnTo>
                    <a:pt x="857" y="132"/>
                  </a:lnTo>
                  <a:lnTo>
                    <a:pt x="857" y="131"/>
                  </a:lnTo>
                  <a:lnTo>
                    <a:pt x="859" y="130"/>
                  </a:lnTo>
                  <a:lnTo>
                    <a:pt x="860" y="130"/>
                  </a:lnTo>
                  <a:lnTo>
                    <a:pt x="859" y="131"/>
                  </a:lnTo>
                  <a:lnTo>
                    <a:pt x="858" y="131"/>
                  </a:lnTo>
                  <a:close/>
                  <a:moveTo>
                    <a:pt x="913" y="120"/>
                  </a:moveTo>
                  <a:lnTo>
                    <a:pt x="912" y="121"/>
                  </a:lnTo>
                  <a:lnTo>
                    <a:pt x="911" y="120"/>
                  </a:lnTo>
                  <a:lnTo>
                    <a:pt x="911" y="119"/>
                  </a:lnTo>
                  <a:lnTo>
                    <a:pt x="911" y="119"/>
                  </a:lnTo>
                  <a:lnTo>
                    <a:pt x="912" y="118"/>
                  </a:lnTo>
                  <a:lnTo>
                    <a:pt x="912" y="116"/>
                  </a:lnTo>
                  <a:lnTo>
                    <a:pt x="914" y="116"/>
                  </a:lnTo>
                  <a:lnTo>
                    <a:pt x="915" y="119"/>
                  </a:lnTo>
                  <a:lnTo>
                    <a:pt x="913" y="120"/>
                  </a:lnTo>
                  <a:close/>
                  <a:moveTo>
                    <a:pt x="856" y="97"/>
                  </a:moveTo>
                  <a:lnTo>
                    <a:pt x="856" y="97"/>
                  </a:lnTo>
                  <a:lnTo>
                    <a:pt x="856" y="97"/>
                  </a:lnTo>
                  <a:lnTo>
                    <a:pt x="856" y="96"/>
                  </a:lnTo>
                  <a:lnTo>
                    <a:pt x="856" y="95"/>
                  </a:lnTo>
                  <a:lnTo>
                    <a:pt x="857" y="96"/>
                  </a:lnTo>
                  <a:lnTo>
                    <a:pt x="857" y="96"/>
                  </a:lnTo>
                  <a:lnTo>
                    <a:pt x="856" y="97"/>
                  </a:lnTo>
                  <a:close/>
                  <a:moveTo>
                    <a:pt x="854" y="76"/>
                  </a:moveTo>
                  <a:lnTo>
                    <a:pt x="854" y="76"/>
                  </a:lnTo>
                  <a:lnTo>
                    <a:pt x="856" y="76"/>
                  </a:lnTo>
                  <a:lnTo>
                    <a:pt x="856" y="77"/>
                  </a:lnTo>
                  <a:lnTo>
                    <a:pt x="860" y="77"/>
                  </a:lnTo>
                  <a:lnTo>
                    <a:pt x="861" y="78"/>
                  </a:lnTo>
                  <a:lnTo>
                    <a:pt x="863" y="78"/>
                  </a:lnTo>
                  <a:lnTo>
                    <a:pt x="864" y="79"/>
                  </a:lnTo>
                  <a:lnTo>
                    <a:pt x="866" y="79"/>
                  </a:lnTo>
                  <a:lnTo>
                    <a:pt x="868" y="80"/>
                  </a:lnTo>
                  <a:lnTo>
                    <a:pt x="869" y="80"/>
                  </a:lnTo>
                  <a:lnTo>
                    <a:pt x="870" y="80"/>
                  </a:lnTo>
                  <a:lnTo>
                    <a:pt x="874" y="81"/>
                  </a:lnTo>
                  <a:lnTo>
                    <a:pt x="876" y="82"/>
                  </a:lnTo>
                  <a:lnTo>
                    <a:pt x="878" y="84"/>
                  </a:lnTo>
                  <a:lnTo>
                    <a:pt x="878" y="84"/>
                  </a:lnTo>
                  <a:lnTo>
                    <a:pt x="879" y="85"/>
                  </a:lnTo>
                  <a:lnTo>
                    <a:pt x="880" y="85"/>
                  </a:lnTo>
                  <a:lnTo>
                    <a:pt x="880" y="85"/>
                  </a:lnTo>
                  <a:lnTo>
                    <a:pt x="883" y="88"/>
                  </a:lnTo>
                  <a:lnTo>
                    <a:pt x="883" y="88"/>
                  </a:lnTo>
                  <a:lnTo>
                    <a:pt x="887" y="92"/>
                  </a:lnTo>
                  <a:lnTo>
                    <a:pt x="888" y="94"/>
                  </a:lnTo>
                  <a:lnTo>
                    <a:pt x="887" y="95"/>
                  </a:lnTo>
                  <a:lnTo>
                    <a:pt x="887" y="99"/>
                  </a:lnTo>
                  <a:lnTo>
                    <a:pt x="887" y="100"/>
                  </a:lnTo>
                  <a:lnTo>
                    <a:pt x="887" y="101"/>
                  </a:lnTo>
                  <a:lnTo>
                    <a:pt x="888" y="100"/>
                  </a:lnTo>
                  <a:lnTo>
                    <a:pt x="888" y="99"/>
                  </a:lnTo>
                  <a:lnTo>
                    <a:pt x="889" y="97"/>
                  </a:lnTo>
                  <a:lnTo>
                    <a:pt x="892" y="97"/>
                  </a:lnTo>
                  <a:lnTo>
                    <a:pt x="892" y="98"/>
                  </a:lnTo>
                  <a:lnTo>
                    <a:pt x="894" y="98"/>
                  </a:lnTo>
                  <a:lnTo>
                    <a:pt x="895" y="98"/>
                  </a:lnTo>
                  <a:lnTo>
                    <a:pt x="897" y="99"/>
                  </a:lnTo>
                  <a:lnTo>
                    <a:pt x="899" y="102"/>
                  </a:lnTo>
                  <a:lnTo>
                    <a:pt x="900" y="102"/>
                  </a:lnTo>
                  <a:lnTo>
                    <a:pt x="900" y="101"/>
                  </a:lnTo>
                  <a:lnTo>
                    <a:pt x="902" y="99"/>
                  </a:lnTo>
                  <a:lnTo>
                    <a:pt x="903" y="99"/>
                  </a:lnTo>
                  <a:lnTo>
                    <a:pt x="905" y="100"/>
                  </a:lnTo>
                  <a:lnTo>
                    <a:pt x="905" y="99"/>
                  </a:lnTo>
                  <a:lnTo>
                    <a:pt x="906" y="98"/>
                  </a:lnTo>
                  <a:lnTo>
                    <a:pt x="906" y="97"/>
                  </a:lnTo>
                  <a:lnTo>
                    <a:pt x="907" y="96"/>
                  </a:lnTo>
                  <a:lnTo>
                    <a:pt x="909" y="94"/>
                  </a:lnTo>
                  <a:lnTo>
                    <a:pt x="909" y="93"/>
                  </a:lnTo>
                  <a:lnTo>
                    <a:pt x="911" y="91"/>
                  </a:lnTo>
                  <a:lnTo>
                    <a:pt x="912" y="91"/>
                  </a:lnTo>
                  <a:lnTo>
                    <a:pt x="913" y="91"/>
                  </a:lnTo>
                  <a:lnTo>
                    <a:pt x="915" y="91"/>
                  </a:lnTo>
                  <a:lnTo>
                    <a:pt x="916" y="93"/>
                  </a:lnTo>
                  <a:lnTo>
                    <a:pt x="917" y="95"/>
                  </a:lnTo>
                  <a:lnTo>
                    <a:pt x="918" y="96"/>
                  </a:lnTo>
                  <a:lnTo>
                    <a:pt x="918" y="97"/>
                  </a:lnTo>
                  <a:lnTo>
                    <a:pt x="917" y="98"/>
                  </a:lnTo>
                  <a:lnTo>
                    <a:pt x="919" y="100"/>
                  </a:lnTo>
                  <a:lnTo>
                    <a:pt x="919" y="103"/>
                  </a:lnTo>
                  <a:lnTo>
                    <a:pt x="917" y="105"/>
                  </a:lnTo>
                  <a:lnTo>
                    <a:pt x="916" y="105"/>
                  </a:lnTo>
                  <a:lnTo>
                    <a:pt x="914" y="106"/>
                  </a:lnTo>
                  <a:lnTo>
                    <a:pt x="914" y="107"/>
                  </a:lnTo>
                  <a:lnTo>
                    <a:pt x="911" y="110"/>
                  </a:lnTo>
                  <a:lnTo>
                    <a:pt x="910" y="111"/>
                  </a:lnTo>
                  <a:lnTo>
                    <a:pt x="911" y="112"/>
                  </a:lnTo>
                  <a:lnTo>
                    <a:pt x="911" y="113"/>
                  </a:lnTo>
                  <a:lnTo>
                    <a:pt x="910" y="114"/>
                  </a:lnTo>
                  <a:lnTo>
                    <a:pt x="908" y="115"/>
                  </a:lnTo>
                  <a:lnTo>
                    <a:pt x="906" y="117"/>
                  </a:lnTo>
                  <a:lnTo>
                    <a:pt x="906" y="119"/>
                  </a:lnTo>
                  <a:lnTo>
                    <a:pt x="907" y="120"/>
                  </a:lnTo>
                  <a:lnTo>
                    <a:pt x="907" y="125"/>
                  </a:lnTo>
                  <a:lnTo>
                    <a:pt x="909" y="126"/>
                  </a:lnTo>
                  <a:lnTo>
                    <a:pt x="911" y="127"/>
                  </a:lnTo>
                  <a:lnTo>
                    <a:pt x="912" y="128"/>
                  </a:lnTo>
                  <a:lnTo>
                    <a:pt x="912" y="129"/>
                  </a:lnTo>
                  <a:lnTo>
                    <a:pt x="913" y="130"/>
                  </a:lnTo>
                  <a:lnTo>
                    <a:pt x="916" y="133"/>
                  </a:lnTo>
                  <a:lnTo>
                    <a:pt x="917" y="134"/>
                  </a:lnTo>
                  <a:lnTo>
                    <a:pt x="919" y="133"/>
                  </a:lnTo>
                  <a:lnTo>
                    <a:pt x="919" y="134"/>
                  </a:lnTo>
                  <a:lnTo>
                    <a:pt x="921" y="136"/>
                  </a:lnTo>
                  <a:lnTo>
                    <a:pt x="923" y="136"/>
                  </a:lnTo>
                  <a:lnTo>
                    <a:pt x="923" y="137"/>
                  </a:lnTo>
                  <a:lnTo>
                    <a:pt x="924" y="134"/>
                  </a:lnTo>
                  <a:lnTo>
                    <a:pt x="923" y="133"/>
                  </a:lnTo>
                  <a:lnTo>
                    <a:pt x="923" y="132"/>
                  </a:lnTo>
                  <a:lnTo>
                    <a:pt x="924" y="131"/>
                  </a:lnTo>
                  <a:lnTo>
                    <a:pt x="925" y="131"/>
                  </a:lnTo>
                  <a:lnTo>
                    <a:pt x="925" y="133"/>
                  </a:lnTo>
                  <a:lnTo>
                    <a:pt x="927" y="134"/>
                  </a:lnTo>
                  <a:lnTo>
                    <a:pt x="929" y="133"/>
                  </a:lnTo>
                  <a:lnTo>
                    <a:pt x="931" y="133"/>
                  </a:lnTo>
                  <a:lnTo>
                    <a:pt x="931" y="133"/>
                  </a:lnTo>
                  <a:lnTo>
                    <a:pt x="932" y="133"/>
                  </a:lnTo>
                  <a:lnTo>
                    <a:pt x="933" y="132"/>
                  </a:lnTo>
                  <a:lnTo>
                    <a:pt x="933" y="131"/>
                  </a:lnTo>
                  <a:lnTo>
                    <a:pt x="935" y="131"/>
                  </a:lnTo>
                  <a:lnTo>
                    <a:pt x="936" y="133"/>
                  </a:lnTo>
                  <a:lnTo>
                    <a:pt x="936" y="135"/>
                  </a:lnTo>
                  <a:lnTo>
                    <a:pt x="934" y="137"/>
                  </a:lnTo>
                  <a:lnTo>
                    <a:pt x="935" y="138"/>
                  </a:lnTo>
                  <a:lnTo>
                    <a:pt x="935" y="137"/>
                  </a:lnTo>
                  <a:lnTo>
                    <a:pt x="936" y="137"/>
                  </a:lnTo>
                  <a:lnTo>
                    <a:pt x="937" y="136"/>
                  </a:lnTo>
                  <a:lnTo>
                    <a:pt x="938" y="134"/>
                  </a:lnTo>
                  <a:lnTo>
                    <a:pt x="939" y="134"/>
                  </a:lnTo>
                  <a:lnTo>
                    <a:pt x="940" y="134"/>
                  </a:lnTo>
                  <a:lnTo>
                    <a:pt x="943" y="209"/>
                  </a:lnTo>
                  <a:lnTo>
                    <a:pt x="943" y="234"/>
                  </a:lnTo>
                  <a:lnTo>
                    <a:pt x="942" y="253"/>
                  </a:lnTo>
                  <a:lnTo>
                    <a:pt x="943" y="274"/>
                  </a:lnTo>
                  <a:lnTo>
                    <a:pt x="943" y="288"/>
                  </a:lnTo>
                  <a:lnTo>
                    <a:pt x="944" y="293"/>
                  </a:lnTo>
                  <a:lnTo>
                    <a:pt x="944" y="304"/>
                  </a:lnTo>
                  <a:lnTo>
                    <a:pt x="944" y="317"/>
                  </a:lnTo>
                  <a:lnTo>
                    <a:pt x="945" y="330"/>
                  </a:lnTo>
                  <a:lnTo>
                    <a:pt x="945" y="346"/>
                  </a:lnTo>
                  <a:lnTo>
                    <a:pt x="945" y="360"/>
                  </a:lnTo>
                  <a:lnTo>
                    <a:pt x="947" y="379"/>
                  </a:lnTo>
                  <a:lnTo>
                    <a:pt x="947" y="391"/>
                  </a:lnTo>
                  <a:lnTo>
                    <a:pt x="946" y="403"/>
                  </a:lnTo>
                  <a:lnTo>
                    <a:pt x="947" y="446"/>
                  </a:lnTo>
                  <a:lnTo>
                    <a:pt x="947" y="453"/>
                  </a:lnTo>
                  <a:lnTo>
                    <a:pt x="948" y="459"/>
                  </a:lnTo>
                  <a:lnTo>
                    <a:pt x="953" y="460"/>
                  </a:lnTo>
                  <a:lnTo>
                    <a:pt x="958" y="462"/>
                  </a:lnTo>
                  <a:lnTo>
                    <a:pt x="962" y="463"/>
                  </a:lnTo>
                  <a:lnTo>
                    <a:pt x="968" y="465"/>
                  </a:lnTo>
                  <a:lnTo>
                    <a:pt x="973" y="467"/>
                  </a:lnTo>
                  <a:lnTo>
                    <a:pt x="977" y="468"/>
                  </a:lnTo>
                  <a:lnTo>
                    <a:pt x="982" y="470"/>
                  </a:lnTo>
                  <a:lnTo>
                    <a:pt x="998" y="480"/>
                  </a:lnTo>
                  <a:lnTo>
                    <a:pt x="998" y="481"/>
                  </a:lnTo>
                  <a:lnTo>
                    <a:pt x="998" y="482"/>
                  </a:lnTo>
                  <a:lnTo>
                    <a:pt x="996" y="484"/>
                  </a:lnTo>
                  <a:lnTo>
                    <a:pt x="996" y="484"/>
                  </a:lnTo>
                  <a:lnTo>
                    <a:pt x="994" y="483"/>
                  </a:lnTo>
                  <a:lnTo>
                    <a:pt x="994" y="482"/>
                  </a:lnTo>
                  <a:lnTo>
                    <a:pt x="993" y="482"/>
                  </a:lnTo>
                  <a:lnTo>
                    <a:pt x="992" y="483"/>
                  </a:lnTo>
                  <a:lnTo>
                    <a:pt x="996" y="485"/>
                  </a:lnTo>
                  <a:lnTo>
                    <a:pt x="997" y="485"/>
                  </a:lnTo>
                  <a:lnTo>
                    <a:pt x="998" y="483"/>
                  </a:lnTo>
                  <a:lnTo>
                    <a:pt x="998" y="481"/>
                  </a:lnTo>
                  <a:lnTo>
                    <a:pt x="999" y="480"/>
                  </a:lnTo>
                  <a:lnTo>
                    <a:pt x="1000" y="480"/>
                  </a:lnTo>
                  <a:lnTo>
                    <a:pt x="1002" y="481"/>
                  </a:lnTo>
                  <a:lnTo>
                    <a:pt x="1003" y="483"/>
                  </a:lnTo>
                  <a:lnTo>
                    <a:pt x="1003" y="484"/>
                  </a:lnTo>
                  <a:lnTo>
                    <a:pt x="1003" y="485"/>
                  </a:lnTo>
                  <a:lnTo>
                    <a:pt x="1006" y="487"/>
                  </a:lnTo>
                  <a:lnTo>
                    <a:pt x="1006" y="488"/>
                  </a:lnTo>
                  <a:lnTo>
                    <a:pt x="1007" y="489"/>
                  </a:lnTo>
                  <a:lnTo>
                    <a:pt x="1007" y="489"/>
                  </a:lnTo>
                  <a:lnTo>
                    <a:pt x="1008" y="490"/>
                  </a:lnTo>
                  <a:lnTo>
                    <a:pt x="1008" y="490"/>
                  </a:lnTo>
                  <a:lnTo>
                    <a:pt x="1009" y="492"/>
                  </a:lnTo>
                  <a:lnTo>
                    <a:pt x="1010" y="493"/>
                  </a:lnTo>
                  <a:lnTo>
                    <a:pt x="1010" y="495"/>
                  </a:lnTo>
                  <a:lnTo>
                    <a:pt x="1009" y="496"/>
                  </a:lnTo>
                  <a:lnTo>
                    <a:pt x="1008" y="497"/>
                  </a:lnTo>
                  <a:lnTo>
                    <a:pt x="1007" y="498"/>
                  </a:lnTo>
                  <a:lnTo>
                    <a:pt x="1007" y="498"/>
                  </a:lnTo>
                  <a:lnTo>
                    <a:pt x="1004" y="501"/>
                  </a:lnTo>
                  <a:lnTo>
                    <a:pt x="1004" y="502"/>
                  </a:lnTo>
                  <a:lnTo>
                    <a:pt x="1001" y="504"/>
                  </a:lnTo>
                  <a:lnTo>
                    <a:pt x="1000" y="507"/>
                  </a:lnTo>
                  <a:lnTo>
                    <a:pt x="997" y="507"/>
                  </a:lnTo>
                  <a:lnTo>
                    <a:pt x="996" y="507"/>
                  </a:lnTo>
                  <a:lnTo>
                    <a:pt x="995" y="507"/>
                  </a:lnTo>
                  <a:lnTo>
                    <a:pt x="994" y="506"/>
                  </a:lnTo>
                  <a:lnTo>
                    <a:pt x="992" y="504"/>
                  </a:lnTo>
                  <a:lnTo>
                    <a:pt x="992" y="505"/>
                  </a:lnTo>
                  <a:lnTo>
                    <a:pt x="992" y="505"/>
                  </a:lnTo>
                  <a:lnTo>
                    <a:pt x="992" y="506"/>
                  </a:lnTo>
                  <a:lnTo>
                    <a:pt x="994" y="507"/>
                  </a:lnTo>
                  <a:lnTo>
                    <a:pt x="995" y="507"/>
                  </a:lnTo>
                  <a:lnTo>
                    <a:pt x="996" y="508"/>
                  </a:lnTo>
                  <a:lnTo>
                    <a:pt x="1000" y="508"/>
                  </a:lnTo>
                  <a:lnTo>
                    <a:pt x="1001" y="509"/>
                  </a:lnTo>
                  <a:lnTo>
                    <a:pt x="1001" y="510"/>
                  </a:lnTo>
                  <a:lnTo>
                    <a:pt x="998" y="510"/>
                  </a:lnTo>
                  <a:lnTo>
                    <a:pt x="997" y="511"/>
                  </a:lnTo>
                  <a:lnTo>
                    <a:pt x="1001" y="511"/>
                  </a:lnTo>
                  <a:lnTo>
                    <a:pt x="1001" y="512"/>
                  </a:lnTo>
                  <a:lnTo>
                    <a:pt x="1002" y="514"/>
                  </a:lnTo>
                  <a:lnTo>
                    <a:pt x="1003" y="514"/>
                  </a:lnTo>
                  <a:lnTo>
                    <a:pt x="1004" y="517"/>
                  </a:lnTo>
                  <a:lnTo>
                    <a:pt x="1005" y="518"/>
                  </a:lnTo>
                  <a:lnTo>
                    <a:pt x="1002" y="530"/>
                  </a:lnTo>
                  <a:lnTo>
                    <a:pt x="1002" y="536"/>
                  </a:lnTo>
                  <a:lnTo>
                    <a:pt x="1000" y="544"/>
                  </a:lnTo>
                  <a:lnTo>
                    <a:pt x="1001" y="547"/>
                  </a:lnTo>
                  <a:lnTo>
                    <a:pt x="990" y="555"/>
                  </a:lnTo>
                  <a:lnTo>
                    <a:pt x="989" y="558"/>
                  </a:lnTo>
                  <a:lnTo>
                    <a:pt x="979" y="587"/>
                  </a:lnTo>
                  <a:lnTo>
                    <a:pt x="978" y="587"/>
                  </a:lnTo>
                  <a:lnTo>
                    <a:pt x="977" y="587"/>
                  </a:lnTo>
                  <a:lnTo>
                    <a:pt x="976" y="586"/>
                  </a:lnTo>
                  <a:lnTo>
                    <a:pt x="976" y="585"/>
                  </a:lnTo>
                  <a:lnTo>
                    <a:pt x="976" y="586"/>
                  </a:lnTo>
                  <a:lnTo>
                    <a:pt x="974" y="586"/>
                  </a:lnTo>
                  <a:lnTo>
                    <a:pt x="972" y="587"/>
                  </a:lnTo>
                  <a:lnTo>
                    <a:pt x="970" y="587"/>
                  </a:lnTo>
                  <a:lnTo>
                    <a:pt x="968" y="586"/>
                  </a:lnTo>
                  <a:lnTo>
                    <a:pt x="967" y="585"/>
                  </a:lnTo>
                  <a:lnTo>
                    <a:pt x="961" y="580"/>
                  </a:lnTo>
                  <a:lnTo>
                    <a:pt x="960" y="580"/>
                  </a:lnTo>
                  <a:lnTo>
                    <a:pt x="957" y="577"/>
                  </a:lnTo>
                  <a:lnTo>
                    <a:pt x="953" y="577"/>
                  </a:lnTo>
                  <a:lnTo>
                    <a:pt x="952" y="577"/>
                  </a:lnTo>
                  <a:lnTo>
                    <a:pt x="948" y="577"/>
                  </a:lnTo>
                  <a:lnTo>
                    <a:pt x="948" y="578"/>
                  </a:lnTo>
                  <a:lnTo>
                    <a:pt x="946" y="578"/>
                  </a:lnTo>
                  <a:lnTo>
                    <a:pt x="945" y="578"/>
                  </a:lnTo>
                  <a:lnTo>
                    <a:pt x="941" y="579"/>
                  </a:lnTo>
                  <a:lnTo>
                    <a:pt x="941" y="579"/>
                  </a:lnTo>
                  <a:lnTo>
                    <a:pt x="938" y="579"/>
                  </a:lnTo>
                  <a:lnTo>
                    <a:pt x="938" y="578"/>
                  </a:lnTo>
                  <a:lnTo>
                    <a:pt x="939" y="577"/>
                  </a:lnTo>
                  <a:lnTo>
                    <a:pt x="939" y="577"/>
                  </a:lnTo>
                  <a:lnTo>
                    <a:pt x="938" y="577"/>
                  </a:lnTo>
                  <a:lnTo>
                    <a:pt x="938" y="578"/>
                  </a:lnTo>
                  <a:lnTo>
                    <a:pt x="936" y="578"/>
                  </a:lnTo>
                  <a:lnTo>
                    <a:pt x="934" y="580"/>
                  </a:lnTo>
                  <a:lnTo>
                    <a:pt x="933" y="580"/>
                  </a:lnTo>
                  <a:lnTo>
                    <a:pt x="930" y="585"/>
                  </a:lnTo>
                  <a:lnTo>
                    <a:pt x="927" y="586"/>
                  </a:lnTo>
                  <a:lnTo>
                    <a:pt x="925" y="586"/>
                  </a:lnTo>
                  <a:lnTo>
                    <a:pt x="924" y="586"/>
                  </a:lnTo>
                  <a:lnTo>
                    <a:pt x="924" y="586"/>
                  </a:lnTo>
                  <a:lnTo>
                    <a:pt x="924" y="587"/>
                  </a:lnTo>
                  <a:lnTo>
                    <a:pt x="923" y="588"/>
                  </a:lnTo>
                  <a:lnTo>
                    <a:pt x="923" y="588"/>
                  </a:lnTo>
                  <a:lnTo>
                    <a:pt x="921" y="587"/>
                  </a:lnTo>
                  <a:lnTo>
                    <a:pt x="920" y="587"/>
                  </a:lnTo>
                  <a:lnTo>
                    <a:pt x="919" y="587"/>
                  </a:lnTo>
                  <a:lnTo>
                    <a:pt x="918" y="588"/>
                  </a:lnTo>
                  <a:lnTo>
                    <a:pt x="917" y="590"/>
                  </a:lnTo>
                  <a:lnTo>
                    <a:pt x="916" y="590"/>
                  </a:lnTo>
                  <a:lnTo>
                    <a:pt x="915" y="590"/>
                  </a:lnTo>
                  <a:lnTo>
                    <a:pt x="913" y="591"/>
                  </a:lnTo>
                  <a:lnTo>
                    <a:pt x="908" y="596"/>
                  </a:lnTo>
                  <a:lnTo>
                    <a:pt x="908" y="596"/>
                  </a:lnTo>
                  <a:lnTo>
                    <a:pt x="906" y="596"/>
                  </a:lnTo>
                  <a:lnTo>
                    <a:pt x="906" y="596"/>
                  </a:lnTo>
                  <a:lnTo>
                    <a:pt x="904" y="596"/>
                  </a:lnTo>
                  <a:lnTo>
                    <a:pt x="901" y="597"/>
                  </a:lnTo>
                  <a:lnTo>
                    <a:pt x="900" y="597"/>
                  </a:lnTo>
                  <a:lnTo>
                    <a:pt x="899" y="597"/>
                  </a:lnTo>
                  <a:lnTo>
                    <a:pt x="897" y="598"/>
                  </a:lnTo>
                  <a:lnTo>
                    <a:pt x="894" y="601"/>
                  </a:lnTo>
                  <a:lnTo>
                    <a:pt x="891" y="601"/>
                  </a:lnTo>
                  <a:lnTo>
                    <a:pt x="890" y="599"/>
                  </a:lnTo>
                  <a:lnTo>
                    <a:pt x="886" y="599"/>
                  </a:lnTo>
                  <a:lnTo>
                    <a:pt x="885" y="599"/>
                  </a:lnTo>
                  <a:lnTo>
                    <a:pt x="884" y="599"/>
                  </a:lnTo>
                  <a:lnTo>
                    <a:pt x="884" y="598"/>
                  </a:lnTo>
                  <a:lnTo>
                    <a:pt x="885" y="596"/>
                  </a:lnTo>
                  <a:lnTo>
                    <a:pt x="883" y="595"/>
                  </a:lnTo>
                  <a:lnTo>
                    <a:pt x="882" y="595"/>
                  </a:lnTo>
                  <a:lnTo>
                    <a:pt x="882" y="596"/>
                  </a:lnTo>
                  <a:lnTo>
                    <a:pt x="881" y="596"/>
                  </a:lnTo>
                  <a:lnTo>
                    <a:pt x="881" y="596"/>
                  </a:lnTo>
                  <a:lnTo>
                    <a:pt x="880" y="596"/>
                  </a:lnTo>
                  <a:lnTo>
                    <a:pt x="879" y="596"/>
                  </a:lnTo>
                  <a:lnTo>
                    <a:pt x="878" y="596"/>
                  </a:lnTo>
                  <a:lnTo>
                    <a:pt x="877" y="596"/>
                  </a:lnTo>
                  <a:lnTo>
                    <a:pt x="876" y="597"/>
                  </a:lnTo>
                  <a:lnTo>
                    <a:pt x="877" y="598"/>
                  </a:lnTo>
                  <a:lnTo>
                    <a:pt x="876" y="599"/>
                  </a:lnTo>
                  <a:lnTo>
                    <a:pt x="874" y="599"/>
                  </a:lnTo>
                  <a:lnTo>
                    <a:pt x="874" y="598"/>
                  </a:lnTo>
                  <a:lnTo>
                    <a:pt x="873" y="598"/>
                  </a:lnTo>
                  <a:lnTo>
                    <a:pt x="872" y="599"/>
                  </a:lnTo>
                  <a:lnTo>
                    <a:pt x="872" y="601"/>
                  </a:lnTo>
                  <a:lnTo>
                    <a:pt x="874" y="601"/>
                  </a:lnTo>
                  <a:lnTo>
                    <a:pt x="874" y="605"/>
                  </a:lnTo>
                  <a:lnTo>
                    <a:pt x="873" y="605"/>
                  </a:lnTo>
                  <a:lnTo>
                    <a:pt x="873" y="607"/>
                  </a:lnTo>
                  <a:lnTo>
                    <a:pt x="875" y="609"/>
                  </a:lnTo>
                  <a:lnTo>
                    <a:pt x="875" y="611"/>
                  </a:lnTo>
                  <a:lnTo>
                    <a:pt x="875" y="612"/>
                  </a:lnTo>
                  <a:lnTo>
                    <a:pt x="875" y="615"/>
                  </a:lnTo>
                  <a:lnTo>
                    <a:pt x="876" y="617"/>
                  </a:lnTo>
                  <a:lnTo>
                    <a:pt x="875" y="618"/>
                  </a:lnTo>
                  <a:lnTo>
                    <a:pt x="874" y="618"/>
                  </a:lnTo>
                  <a:lnTo>
                    <a:pt x="873" y="617"/>
                  </a:lnTo>
                  <a:lnTo>
                    <a:pt x="872" y="618"/>
                  </a:lnTo>
                  <a:lnTo>
                    <a:pt x="872" y="619"/>
                  </a:lnTo>
                  <a:lnTo>
                    <a:pt x="872" y="620"/>
                  </a:lnTo>
                  <a:lnTo>
                    <a:pt x="870" y="621"/>
                  </a:lnTo>
                  <a:lnTo>
                    <a:pt x="870" y="624"/>
                  </a:lnTo>
                  <a:lnTo>
                    <a:pt x="872" y="625"/>
                  </a:lnTo>
                  <a:lnTo>
                    <a:pt x="875" y="627"/>
                  </a:lnTo>
                  <a:lnTo>
                    <a:pt x="876" y="628"/>
                  </a:lnTo>
                  <a:lnTo>
                    <a:pt x="879" y="628"/>
                  </a:lnTo>
                  <a:lnTo>
                    <a:pt x="880" y="626"/>
                  </a:lnTo>
                  <a:lnTo>
                    <a:pt x="882" y="626"/>
                  </a:lnTo>
                  <a:lnTo>
                    <a:pt x="882" y="627"/>
                  </a:lnTo>
                  <a:lnTo>
                    <a:pt x="885" y="627"/>
                  </a:lnTo>
                  <a:lnTo>
                    <a:pt x="885" y="628"/>
                  </a:lnTo>
                  <a:lnTo>
                    <a:pt x="883" y="630"/>
                  </a:lnTo>
                  <a:lnTo>
                    <a:pt x="883" y="632"/>
                  </a:lnTo>
                  <a:lnTo>
                    <a:pt x="882" y="634"/>
                  </a:lnTo>
                  <a:lnTo>
                    <a:pt x="882" y="635"/>
                  </a:lnTo>
                  <a:lnTo>
                    <a:pt x="883" y="636"/>
                  </a:lnTo>
                  <a:lnTo>
                    <a:pt x="883" y="637"/>
                  </a:lnTo>
                  <a:lnTo>
                    <a:pt x="884" y="637"/>
                  </a:lnTo>
                  <a:lnTo>
                    <a:pt x="886" y="637"/>
                  </a:lnTo>
                  <a:lnTo>
                    <a:pt x="886" y="636"/>
                  </a:lnTo>
                  <a:lnTo>
                    <a:pt x="888" y="636"/>
                  </a:lnTo>
                  <a:lnTo>
                    <a:pt x="889" y="637"/>
                  </a:lnTo>
                  <a:lnTo>
                    <a:pt x="890" y="637"/>
                  </a:lnTo>
                  <a:lnTo>
                    <a:pt x="892" y="638"/>
                  </a:lnTo>
                  <a:lnTo>
                    <a:pt x="894" y="638"/>
                  </a:lnTo>
                  <a:lnTo>
                    <a:pt x="896" y="639"/>
                  </a:lnTo>
                  <a:lnTo>
                    <a:pt x="898" y="639"/>
                  </a:lnTo>
                  <a:lnTo>
                    <a:pt x="899" y="639"/>
                  </a:lnTo>
                  <a:lnTo>
                    <a:pt x="901" y="641"/>
                  </a:lnTo>
                  <a:lnTo>
                    <a:pt x="901" y="641"/>
                  </a:lnTo>
                  <a:lnTo>
                    <a:pt x="902" y="643"/>
                  </a:lnTo>
                  <a:lnTo>
                    <a:pt x="903" y="643"/>
                  </a:lnTo>
                  <a:lnTo>
                    <a:pt x="904" y="645"/>
                  </a:lnTo>
                  <a:lnTo>
                    <a:pt x="904" y="647"/>
                  </a:lnTo>
                  <a:lnTo>
                    <a:pt x="905" y="648"/>
                  </a:lnTo>
                  <a:lnTo>
                    <a:pt x="905" y="650"/>
                  </a:lnTo>
                  <a:lnTo>
                    <a:pt x="905" y="650"/>
                  </a:lnTo>
                  <a:lnTo>
                    <a:pt x="904" y="652"/>
                  </a:lnTo>
                  <a:lnTo>
                    <a:pt x="903" y="652"/>
                  </a:lnTo>
                  <a:lnTo>
                    <a:pt x="902" y="652"/>
                  </a:lnTo>
                  <a:lnTo>
                    <a:pt x="902" y="654"/>
                  </a:lnTo>
                  <a:lnTo>
                    <a:pt x="903" y="655"/>
                  </a:lnTo>
                  <a:lnTo>
                    <a:pt x="905" y="657"/>
                  </a:lnTo>
                  <a:lnTo>
                    <a:pt x="905" y="658"/>
                  </a:lnTo>
                  <a:lnTo>
                    <a:pt x="905" y="660"/>
                  </a:lnTo>
                  <a:lnTo>
                    <a:pt x="902" y="660"/>
                  </a:lnTo>
                  <a:lnTo>
                    <a:pt x="902" y="661"/>
                  </a:lnTo>
                  <a:lnTo>
                    <a:pt x="903" y="662"/>
                  </a:lnTo>
                  <a:lnTo>
                    <a:pt x="903" y="663"/>
                  </a:lnTo>
                  <a:lnTo>
                    <a:pt x="905" y="665"/>
                  </a:lnTo>
                  <a:lnTo>
                    <a:pt x="905" y="666"/>
                  </a:lnTo>
                  <a:lnTo>
                    <a:pt x="904" y="666"/>
                  </a:lnTo>
                  <a:lnTo>
                    <a:pt x="905" y="667"/>
                  </a:lnTo>
                  <a:lnTo>
                    <a:pt x="905" y="669"/>
                  </a:lnTo>
                  <a:lnTo>
                    <a:pt x="904" y="671"/>
                  </a:lnTo>
                  <a:lnTo>
                    <a:pt x="904" y="672"/>
                  </a:lnTo>
                  <a:lnTo>
                    <a:pt x="905" y="673"/>
                  </a:lnTo>
                  <a:lnTo>
                    <a:pt x="906" y="674"/>
                  </a:lnTo>
                  <a:lnTo>
                    <a:pt x="906" y="675"/>
                  </a:lnTo>
                  <a:lnTo>
                    <a:pt x="902" y="678"/>
                  </a:lnTo>
                  <a:lnTo>
                    <a:pt x="902" y="680"/>
                  </a:lnTo>
                  <a:lnTo>
                    <a:pt x="903" y="681"/>
                  </a:lnTo>
                  <a:lnTo>
                    <a:pt x="903" y="683"/>
                  </a:lnTo>
                  <a:lnTo>
                    <a:pt x="901" y="685"/>
                  </a:lnTo>
                  <a:lnTo>
                    <a:pt x="900" y="687"/>
                  </a:lnTo>
                  <a:lnTo>
                    <a:pt x="900" y="688"/>
                  </a:lnTo>
                  <a:lnTo>
                    <a:pt x="900" y="689"/>
                  </a:lnTo>
                  <a:lnTo>
                    <a:pt x="899" y="689"/>
                  </a:lnTo>
                  <a:lnTo>
                    <a:pt x="899" y="692"/>
                  </a:lnTo>
                  <a:lnTo>
                    <a:pt x="898" y="693"/>
                  </a:lnTo>
                  <a:lnTo>
                    <a:pt x="897" y="693"/>
                  </a:lnTo>
                  <a:lnTo>
                    <a:pt x="895" y="695"/>
                  </a:lnTo>
                  <a:lnTo>
                    <a:pt x="897" y="697"/>
                  </a:lnTo>
                  <a:lnTo>
                    <a:pt x="897" y="697"/>
                  </a:lnTo>
                  <a:lnTo>
                    <a:pt x="897" y="698"/>
                  </a:lnTo>
                  <a:lnTo>
                    <a:pt x="897" y="699"/>
                  </a:lnTo>
                  <a:lnTo>
                    <a:pt x="896" y="700"/>
                  </a:lnTo>
                  <a:lnTo>
                    <a:pt x="895" y="703"/>
                  </a:lnTo>
                  <a:lnTo>
                    <a:pt x="894" y="703"/>
                  </a:lnTo>
                  <a:lnTo>
                    <a:pt x="893" y="703"/>
                  </a:lnTo>
                  <a:lnTo>
                    <a:pt x="892" y="703"/>
                  </a:lnTo>
                  <a:lnTo>
                    <a:pt x="890" y="705"/>
                  </a:lnTo>
                  <a:lnTo>
                    <a:pt x="889" y="704"/>
                  </a:lnTo>
                  <a:lnTo>
                    <a:pt x="889" y="705"/>
                  </a:lnTo>
                  <a:lnTo>
                    <a:pt x="888" y="705"/>
                  </a:lnTo>
                  <a:lnTo>
                    <a:pt x="885" y="708"/>
                  </a:lnTo>
                  <a:lnTo>
                    <a:pt x="884" y="708"/>
                  </a:lnTo>
                  <a:lnTo>
                    <a:pt x="883" y="708"/>
                  </a:lnTo>
                  <a:lnTo>
                    <a:pt x="881" y="708"/>
                  </a:lnTo>
                  <a:lnTo>
                    <a:pt x="880" y="708"/>
                  </a:lnTo>
                  <a:lnTo>
                    <a:pt x="880" y="708"/>
                  </a:lnTo>
                  <a:lnTo>
                    <a:pt x="878" y="708"/>
                  </a:lnTo>
                  <a:lnTo>
                    <a:pt x="878" y="709"/>
                  </a:lnTo>
                  <a:lnTo>
                    <a:pt x="877" y="710"/>
                  </a:lnTo>
                  <a:lnTo>
                    <a:pt x="875" y="710"/>
                  </a:lnTo>
                  <a:lnTo>
                    <a:pt x="876" y="712"/>
                  </a:lnTo>
                  <a:lnTo>
                    <a:pt x="876" y="713"/>
                  </a:lnTo>
                  <a:lnTo>
                    <a:pt x="875" y="713"/>
                  </a:lnTo>
                  <a:lnTo>
                    <a:pt x="873" y="713"/>
                  </a:lnTo>
                  <a:lnTo>
                    <a:pt x="872" y="713"/>
                  </a:lnTo>
                  <a:lnTo>
                    <a:pt x="872" y="713"/>
                  </a:lnTo>
                  <a:lnTo>
                    <a:pt x="871" y="713"/>
                  </a:lnTo>
                  <a:lnTo>
                    <a:pt x="869" y="712"/>
                  </a:lnTo>
                  <a:lnTo>
                    <a:pt x="866" y="712"/>
                  </a:lnTo>
                  <a:lnTo>
                    <a:pt x="864" y="713"/>
                  </a:lnTo>
                  <a:lnTo>
                    <a:pt x="861" y="713"/>
                  </a:lnTo>
                  <a:lnTo>
                    <a:pt x="859" y="715"/>
                  </a:lnTo>
                  <a:lnTo>
                    <a:pt x="853" y="715"/>
                  </a:lnTo>
                  <a:lnTo>
                    <a:pt x="852" y="714"/>
                  </a:lnTo>
                  <a:lnTo>
                    <a:pt x="851" y="713"/>
                  </a:lnTo>
                  <a:lnTo>
                    <a:pt x="849" y="713"/>
                  </a:lnTo>
                  <a:lnTo>
                    <a:pt x="848" y="712"/>
                  </a:lnTo>
                  <a:lnTo>
                    <a:pt x="848" y="711"/>
                  </a:lnTo>
                  <a:lnTo>
                    <a:pt x="847" y="709"/>
                  </a:lnTo>
                  <a:lnTo>
                    <a:pt x="845" y="709"/>
                  </a:lnTo>
                  <a:lnTo>
                    <a:pt x="845" y="710"/>
                  </a:lnTo>
                  <a:lnTo>
                    <a:pt x="846" y="710"/>
                  </a:lnTo>
                  <a:lnTo>
                    <a:pt x="847" y="711"/>
                  </a:lnTo>
                  <a:lnTo>
                    <a:pt x="847" y="713"/>
                  </a:lnTo>
                  <a:lnTo>
                    <a:pt x="848" y="714"/>
                  </a:lnTo>
                  <a:lnTo>
                    <a:pt x="851" y="714"/>
                  </a:lnTo>
                  <a:lnTo>
                    <a:pt x="852" y="716"/>
                  </a:lnTo>
                  <a:lnTo>
                    <a:pt x="852" y="717"/>
                  </a:lnTo>
                  <a:lnTo>
                    <a:pt x="852" y="717"/>
                  </a:lnTo>
                  <a:lnTo>
                    <a:pt x="850" y="717"/>
                  </a:lnTo>
                  <a:lnTo>
                    <a:pt x="849" y="718"/>
                  </a:lnTo>
                  <a:lnTo>
                    <a:pt x="849" y="719"/>
                  </a:lnTo>
                  <a:lnTo>
                    <a:pt x="849" y="719"/>
                  </a:lnTo>
                  <a:lnTo>
                    <a:pt x="849" y="721"/>
                  </a:lnTo>
                  <a:lnTo>
                    <a:pt x="848" y="722"/>
                  </a:lnTo>
                  <a:lnTo>
                    <a:pt x="847" y="723"/>
                  </a:lnTo>
                  <a:lnTo>
                    <a:pt x="847" y="724"/>
                  </a:lnTo>
                  <a:lnTo>
                    <a:pt x="849" y="724"/>
                  </a:lnTo>
                  <a:lnTo>
                    <a:pt x="849" y="725"/>
                  </a:lnTo>
                  <a:lnTo>
                    <a:pt x="849" y="726"/>
                  </a:lnTo>
                  <a:lnTo>
                    <a:pt x="847" y="727"/>
                  </a:lnTo>
                  <a:lnTo>
                    <a:pt x="845" y="727"/>
                  </a:lnTo>
                  <a:lnTo>
                    <a:pt x="844" y="726"/>
                  </a:lnTo>
                  <a:lnTo>
                    <a:pt x="844" y="725"/>
                  </a:lnTo>
                  <a:lnTo>
                    <a:pt x="843" y="723"/>
                  </a:lnTo>
                  <a:lnTo>
                    <a:pt x="840" y="723"/>
                  </a:lnTo>
                  <a:lnTo>
                    <a:pt x="840" y="722"/>
                  </a:lnTo>
                  <a:lnTo>
                    <a:pt x="841" y="720"/>
                  </a:lnTo>
                  <a:lnTo>
                    <a:pt x="840" y="719"/>
                  </a:lnTo>
                  <a:lnTo>
                    <a:pt x="839" y="719"/>
                  </a:lnTo>
                  <a:lnTo>
                    <a:pt x="837" y="720"/>
                  </a:lnTo>
                  <a:lnTo>
                    <a:pt x="837" y="721"/>
                  </a:lnTo>
                  <a:lnTo>
                    <a:pt x="837" y="721"/>
                  </a:lnTo>
                  <a:lnTo>
                    <a:pt x="837" y="723"/>
                  </a:lnTo>
                  <a:lnTo>
                    <a:pt x="836" y="724"/>
                  </a:lnTo>
                  <a:lnTo>
                    <a:pt x="831" y="724"/>
                  </a:lnTo>
                  <a:lnTo>
                    <a:pt x="830" y="725"/>
                  </a:lnTo>
                  <a:lnTo>
                    <a:pt x="828" y="725"/>
                  </a:lnTo>
                  <a:lnTo>
                    <a:pt x="828" y="724"/>
                  </a:lnTo>
                  <a:lnTo>
                    <a:pt x="827" y="725"/>
                  </a:lnTo>
                  <a:lnTo>
                    <a:pt x="828" y="726"/>
                  </a:lnTo>
                  <a:lnTo>
                    <a:pt x="830" y="726"/>
                  </a:lnTo>
                  <a:lnTo>
                    <a:pt x="831" y="725"/>
                  </a:lnTo>
                  <a:lnTo>
                    <a:pt x="834" y="725"/>
                  </a:lnTo>
                  <a:lnTo>
                    <a:pt x="835" y="726"/>
                  </a:lnTo>
                  <a:lnTo>
                    <a:pt x="835" y="726"/>
                  </a:lnTo>
                  <a:lnTo>
                    <a:pt x="837" y="725"/>
                  </a:lnTo>
                  <a:lnTo>
                    <a:pt x="837" y="724"/>
                  </a:lnTo>
                  <a:lnTo>
                    <a:pt x="837" y="722"/>
                  </a:lnTo>
                  <a:lnTo>
                    <a:pt x="839" y="720"/>
                  </a:lnTo>
                  <a:lnTo>
                    <a:pt x="840" y="721"/>
                  </a:lnTo>
                  <a:lnTo>
                    <a:pt x="840" y="721"/>
                  </a:lnTo>
                  <a:lnTo>
                    <a:pt x="838" y="723"/>
                  </a:lnTo>
                  <a:lnTo>
                    <a:pt x="839" y="724"/>
                  </a:lnTo>
                  <a:lnTo>
                    <a:pt x="842" y="724"/>
                  </a:lnTo>
                  <a:lnTo>
                    <a:pt x="844" y="726"/>
                  </a:lnTo>
                  <a:lnTo>
                    <a:pt x="844" y="726"/>
                  </a:lnTo>
                  <a:lnTo>
                    <a:pt x="846" y="729"/>
                  </a:lnTo>
                  <a:lnTo>
                    <a:pt x="847" y="729"/>
                  </a:lnTo>
                  <a:lnTo>
                    <a:pt x="848" y="729"/>
                  </a:lnTo>
                  <a:lnTo>
                    <a:pt x="848" y="729"/>
                  </a:lnTo>
                  <a:lnTo>
                    <a:pt x="852" y="729"/>
                  </a:lnTo>
                  <a:lnTo>
                    <a:pt x="853" y="730"/>
                  </a:lnTo>
                  <a:lnTo>
                    <a:pt x="854" y="730"/>
                  </a:lnTo>
                  <a:lnTo>
                    <a:pt x="854" y="732"/>
                  </a:lnTo>
                  <a:lnTo>
                    <a:pt x="853" y="733"/>
                  </a:lnTo>
                  <a:lnTo>
                    <a:pt x="851" y="734"/>
                  </a:lnTo>
                  <a:lnTo>
                    <a:pt x="851" y="735"/>
                  </a:lnTo>
                  <a:lnTo>
                    <a:pt x="854" y="736"/>
                  </a:lnTo>
                  <a:lnTo>
                    <a:pt x="854" y="737"/>
                  </a:lnTo>
                  <a:lnTo>
                    <a:pt x="855" y="741"/>
                  </a:lnTo>
                  <a:lnTo>
                    <a:pt x="853" y="744"/>
                  </a:lnTo>
                  <a:lnTo>
                    <a:pt x="853" y="745"/>
                  </a:lnTo>
                  <a:lnTo>
                    <a:pt x="852" y="747"/>
                  </a:lnTo>
                  <a:lnTo>
                    <a:pt x="851" y="747"/>
                  </a:lnTo>
                  <a:lnTo>
                    <a:pt x="847" y="742"/>
                  </a:lnTo>
                  <a:lnTo>
                    <a:pt x="845" y="740"/>
                  </a:lnTo>
                  <a:lnTo>
                    <a:pt x="845" y="740"/>
                  </a:lnTo>
                  <a:lnTo>
                    <a:pt x="845" y="739"/>
                  </a:lnTo>
                  <a:lnTo>
                    <a:pt x="844" y="739"/>
                  </a:lnTo>
                  <a:lnTo>
                    <a:pt x="843" y="737"/>
                  </a:lnTo>
                  <a:lnTo>
                    <a:pt x="841" y="736"/>
                  </a:lnTo>
                  <a:lnTo>
                    <a:pt x="841" y="734"/>
                  </a:lnTo>
                  <a:lnTo>
                    <a:pt x="843" y="733"/>
                  </a:lnTo>
                  <a:lnTo>
                    <a:pt x="843" y="732"/>
                  </a:lnTo>
                  <a:lnTo>
                    <a:pt x="841" y="731"/>
                  </a:lnTo>
                  <a:lnTo>
                    <a:pt x="838" y="731"/>
                  </a:lnTo>
                  <a:lnTo>
                    <a:pt x="837" y="731"/>
                  </a:lnTo>
                  <a:lnTo>
                    <a:pt x="838" y="731"/>
                  </a:lnTo>
                  <a:lnTo>
                    <a:pt x="838" y="732"/>
                  </a:lnTo>
                  <a:lnTo>
                    <a:pt x="837" y="733"/>
                  </a:lnTo>
                  <a:lnTo>
                    <a:pt x="835" y="733"/>
                  </a:lnTo>
                  <a:lnTo>
                    <a:pt x="835" y="733"/>
                  </a:lnTo>
                  <a:lnTo>
                    <a:pt x="832" y="733"/>
                  </a:lnTo>
                  <a:lnTo>
                    <a:pt x="832" y="735"/>
                  </a:lnTo>
                  <a:lnTo>
                    <a:pt x="831" y="735"/>
                  </a:lnTo>
                  <a:lnTo>
                    <a:pt x="830" y="737"/>
                  </a:lnTo>
                  <a:lnTo>
                    <a:pt x="825" y="737"/>
                  </a:lnTo>
                  <a:lnTo>
                    <a:pt x="824" y="738"/>
                  </a:lnTo>
                  <a:lnTo>
                    <a:pt x="824" y="740"/>
                  </a:lnTo>
                  <a:lnTo>
                    <a:pt x="825" y="741"/>
                  </a:lnTo>
                  <a:lnTo>
                    <a:pt x="825" y="742"/>
                  </a:lnTo>
                  <a:lnTo>
                    <a:pt x="824" y="743"/>
                  </a:lnTo>
                  <a:lnTo>
                    <a:pt x="824" y="745"/>
                  </a:lnTo>
                  <a:lnTo>
                    <a:pt x="823" y="746"/>
                  </a:lnTo>
                  <a:lnTo>
                    <a:pt x="823" y="749"/>
                  </a:lnTo>
                  <a:lnTo>
                    <a:pt x="825" y="751"/>
                  </a:lnTo>
                  <a:lnTo>
                    <a:pt x="826" y="751"/>
                  </a:lnTo>
                  <a:lnTo>
                    <a:pt x="827" y="749"/>
                  </a:lnTo>
                  <a:lnTo>
                    <a:pt x="828" y="749"/>
                  </a:lnTo>
                  <a:lnTo>
                    <a:pt x="829" y="751"/>
                  </a:lnTo>
                  <a:lnTo>
                    <a:pt x="830" y="752"/>
                  </a:lnTo>
                  <a:lnTo>
                    <a:pt x="831" y="752"/>
                  </a:lnTo>
                  <a:lnTo>
                    <a:pt x="831" y="753"/>
                  </a:lnTo>
                  <a:lnTo>
                    <a:pt x="831" y="754"/>
                  </a:lnTo>
                  <a:lnTo>
                    <a:pt x="832" y="754"/>
                  </a:lnTo>
                  <a:lnTo>
                    <a:pt x="832" y="755"/>
                  </a:lnTo>
                  <a:lnTo>
                    <a:pt x="833" y="755"/>
                  </a:lnTo>
                  <a:lnTo>
                    <a:pt x="834" y="755"/>
                  </a:lnTo>
                  <a:lnTo>
                    <a:pt x="836" y="755"/>
                  </a:lnTo>
                  <a:lnTo>
                    <a:pt x="838" y="757"/>
                  </a:lnTo>
                  <a:lnTo>
                    <a:pt x="839" y="757"/>
                  </a:lnTo>
                  <a:lnTo>
                    <a:pt x="841" y="756"/>
                  </a:lnTo>
                  <a:lnTo>
                    <a:pt x="842" y="756"/>
                  </a:lnTo>
                  <a:lnTo>
                    <a:pt x="842" y="756"/>
                  </a:lnTo>
                  <a:lnTo>
                    <a:pt x="842" y="758"/>
                  </a:lnTo>
                  <a:lnTo>
                    <a:pt x="843" y="759"/>
                  </a:lnTo>
                  <a:lnTo>
                    <a:pt x="843" y="758"/>
                  </a:lnTo>
                  <a:lnTo>
                    <a:pt x="844" y="758"/>
                  </a:lnTo>
                  <a:lnTo>
                    <a:pt x="845" y="759"/>
                  </a:lnTo>
                  <a:lnTo>
                    <a:pt x="846" y="758"/>
                  </a:lnTo>
                  <a:lnTo>
                    <a:pt x="847" y="758"/>
                  </a:lnTo>
                  <a:lnTo>
                    <a:pt x="848" y="759"/>
                  </a:lnTo>
                  <a:lnTo>
                    <a:pt x="847" y="761"/>
                  </a:lnTo>
                  <a:lnTo>
                    <a:pt x="848" y="761"/>
                  </a:lnTo>
                  <a:lnTo>
                    <a:pt x="849" y="763"/>
                  </a:lnTo>
                  <a:lnTo>
                    <a:pt x="849" y="765"/>
                  </a:lnTo>
                  <a:lnTo>
                    <a:pt x="848" y="767"/>
                  </a:lnTo>
                  <a:lnTo>
                    <a:pt x="849" y="768"/>
                  </a:lnTo>
                  <a:lnTo>
                    <a:pt x="849" y="771"/>
                  </a:lnTo>
                  <a:lnTo>
                    <a:pt x="847" y="773"/>
                  </a:lnTo>
                  <a:lnTo>
                    <a:pt x="847" y="778"/>
                  </a:lnTo>
                  <a:lnTo>
                    <a:pt x="847" y="779"/>
                  </a:lnTo>
                  <a:lnTo>
                    <a:pt x="847" y="780"/>
                  </a:lnTo>
                  <a:lnTo>
                    <a:pt x="847" y="780"/>
                  </a:lnTo>
                  <a:lnTo>
                    <a:pt x="847" y="782"/>
                  </a:lnTo>
                  <a:lnTo>
                    <a:pt x="847" y="783"/>
                  </a:lnTo>
                  <a:lnTo>
                    <a:pt x="848" y="785"/>
                  </a:lnTo>
                  <a:lnTo>
                    <a:pt x="849" y="787"/>
                  </a:lnTo>
                  <a:lnTo>
                    <a:pt x="855" y="793"/>
                  </a:lnTo>
                  <a:lnTo>
                    <a:pt x="855" y="794"/>
                  </a:lnTo>
                  <a:lnTo>
                    <a:pt x="855" y="795"/>
                  </a:lnTo>
                  <a:lnTo>
                    <a:pt x="856" y="796"/>
                  </a:lnTo>
                  <a:lnTo>
                    <a:pt x="856" y="797"/>
                  </a:lnTo>
                  <a:lnTo>
                    <a:pt x="856" y="798"/>
                  </a:lnTo>
                  <a:lnTo>
                    <a:pt x="856" y="801"/>
                  </a:lnTo>
                  <a:lnTo>
                    <a:pt x="860" y="801"/>
                  </a:lnTo>
                  <a:lnTo>
                    <a:pt x="862" y="799"/>
                  </a:lnTo>
                  <a:lnTo>
                    <a:pt x="862" y="797"/>
                  </a:lnTo>
                  <a:lnTo>
                    <a:pt x="863" y="797"/>
                  </a:lnTo>
                  <a:lnTo>
                    <a:pt x="865" y="796"/>
                  </a:lnTo>
                  <a:lnTo>
                    <a:pt x="868" y="798"/>
                  </a:lnTo>
                  <a:lnTo>
                    <a:pt x="869" y="800"/>
                  </a:lnTo>
                  <a:lnTo>
                    <a:pt x="870" y="800"/>
                  </a:lnTo>
                  <a:lnTo>
                    <a:pt x="873" y="802"/>
                  </a:lnTo>
                  <a:lnTo>
                    <a:pt x="875" y="803"/>
                  </a:lnTo>
                  <a:lnTo>
                    <a:pt x="876" y="804"/>
                  </a:lnTo>
                  <a:lnTo>
                    <a:pt x="877" y="804"/>
                  </a:lnTo>
                  <a:lnTo>
                    <a:pt x="879" y="805"/>
                  </a:lnTo>
                  <a:lnTo>
                    <a:pt x="880" y="805"/>
                  </a:lnTo>
                  <a:lnTo>
                    <a:pt x="881" y="806"/>
                  </a:lnTo>
                  <a:lnTo>
                    <a:pt x="881" y="807"/>
                  </a:lnTo>
                  <a:lnTo>
                    <a:pt x="882" y="808"/>
                  </a:lnTo>
                  <a:lnTo>
                    <a:pt x="882" y="809"/>
                  </a:lnTo>
                  <a:lnTo>
                    <a:pt x="883" y="810"/>
                  </a:lnTo>
                  <a:lnTo>
                    <a:pt x="885" y="811"/>
                  </a:lnTo>
                  <a:lnTo>
                    <a:pt x="885" y="812"/>
                  </a:lnTo>
                  <a:lnTo>
                    <a:pt x="885" y="813"/>
                  </a:lnTo>
                  <a:lnTo>
                    <a:pt x="888" y="815"/>
                  </a:lnTo>
                  <a:lnTo>
                    <a:pt x="887" y="817"/>
                  </a:lnTo>
                  <a:lnTo>
                    <a:pt x="887" y="818"/>
                  </a:lnTo>
                  <a:lnTo>
                    <a:pt x="885" y="818"/>
                  </a:lnTo>
                  <a:lnTo>
                    <a:pt x="884" y="818"/>
                  </a:lnTo>
                  <a:lnTo>
                    <a:pt x="882" y="820"/>
                  </a:lnTo>
                  <a:lnTo>
                    <a:pt x="881" y="821"/>
                  </a:lnTo>
                  <a:lnTo>
                    <a:pt x="881" y="823"/>
                  </a:lnTo>
                  <a:lnTo>
                    <a:pt x="882" y="825"/>
                  </a:lnTo>
                  <a:lnTo>
                    <a:pt x="883" y="826"/>
                  </a:lnTo>
                  <a:lnTo>
                    <a:pt x="883" y="827"/>
                  </a:lnTo>
                  <a:lnTo>
                    <a:pt x="880" y="829"/>
                  </a:lnTo>
                  <a:lnTo>
                    <a:pt x="880" y="830"/>
                  </a:lnTo>
                  <a:lnTo>
                    <a:pt x="881" y="830"/>
                  </a:lnTo>
                  <a:lnTo>
                    <a:pt x="882" y="830"/>
                  </a:lnTo>
                  <a:lnTo>
                    <a:pt x="883" y="832"/>
                  </a:lnTo>
                  <a:lnTo>
                    <a:pt x="885" y="833"/>
                  </a:lnTo>
                  <a:lnTo>
                    <a:pt x="885" y="835"/>
                  </a:lnTo>
                  <a:lnTo>
                    <a:pt x="884" y="835"/>
                  </a:lnTo>
                  <a:lnTo>
                    <a:pt x="884" y="838"/>
                  </a:lnTo>
                  <a:lnTo>
                    <a:pt x="885" y="838"/>
                  </a:lnTo>
                  <a:lnTo>
                    <a:pt x="885" y="839"/>
                  </a:lnTo>
                  <a:lnTo>
                    <a:pt x="885" y="840"/>
                  </a:lnTo>
                  <a:lnTo>
                    <a:pt x="885" y="842"/>
                  </a:lnTo>
                  <a:lnTo>
                    <a:pt x="885" y="842"/>
                  </a:lnTo>
                  <a:lnTo>
                    <a:pt x="885" y="843"/>
                  </a:lnTo>
                  <a:lnTo>
                    <a:pt x="886" y="844"/>
                  </a:lnTo>
                  <a:lnTo>
                    <a:pt x="888" y="844"/>
                  </a:lnTo>
                  <a:lnTo>
                    <a:pt x="889" y="846"/>
                  </a:lnTo>
                  <a:lnTo>
                    <a:pt x="888" y="847"/>
                  </a:lnTo>
                  <a:lnTo>
                    <a:pt x="886" y="847"/>
                  </a:lnTo>
                  <a:lnTo>
                    <a:pt x="889" y="850"/>
                  </a:lnTo>
                  <a:lnTo>
                    <a:pt x="888" y="851"/>
                  </a:lnTo>
                  <a:lnTo>
                    <a:pt x="885" y="853"/>
                  </a:lnTo>
                  <a:lnTo>
                    <a:pt x="882" y="853"/>
                  </a:lnTo>
                  <a:lnTo>
                    <a:pt x="881" y="852"/>
                  </a:lnTo>
                  <a:lnTo>
                    <a:pt x="881" y="852"/>
                  </a:lnTo>
                  <a:lnTo>
                    <a:pt x="879" y="851"/>
                  </a:lnTo>
                  <a:lnTo>
                    <a:pt x="878" y="851"/>
                  </a:lnTo>
                  <a:lnTo>
                    <a:pt x="877" y="851"/>
                  </a:lnTo>
                  <a:lnTo>
                    <a:pt x="875" y="851"/>
                  </a:lnTo>
                  <a:lnTo>
                    <a:pt x="875" y="851"/>
                  </a:lnTo>
                  <a:lnTo>
                    <a:pt x="874" y="851"/>
                  </a:lnTo>
                  <a:lnTo>
                    <a:pt x="873" y="850"/>
                  </a:lnTo>
                  <a:lnTo>
                    <a:pt x="873" y="851"/>
                  </a:lnTo>
                  <a:lnTo>
                    <a:pt x="871" y="851"/>
                  </a:lnTo>
                  <a:lnTo>
                    <a:pt x="870" y="852"/>
                  </a:lnTo>
                  <a:lnTo>
                    <a:pt x="871" y="852"/>
                  </a:lnTo>
                  <a:lnTo>
                    <a:pt x="870" y="857"/>
                  </a:lnTo>
                  <a:lnTo>
                    <a:pt x="870" y="857"/>
                  </a:lnTo>
                  <a:lnTo>
                    <a:pt x="869" y="857"/>
                  </a:lnTo>
                  <a:lnTo>
                    <a:pt x="867" y="859"/>
                  </a:lnTo>
                  <a:lnTo>
                    <a:pt x="863" y="859"/>
                  </a:lnTo>
                  <a:lnTo>
                    <a:pt x="862" y="859"/>
                  </a:lnTo>
                  <a:lnTo>
                    <a:pt x="861" y="859"/>
                  </a:lnTo>
                  <a:lnTo>
                    <a:pt x="858" y="857"/>
                  </a:lnTo>
                  <a:lnTo>
                    <a:pt x="857" y="857"/>
                  </a:lnTo>
                  <a:lnTo>
                    <a:pt x="856" y="856"/>
                  </a:lnTo>
                  <a:lnTo>
                    <a:pt x="856" y="855"/>
                  </a:lnTo>
                  <a:lnTo>
                    <a:pt x="856" y="853"/>
                  </a:lnTo>
                  <a:lnTo>
                    <a:pt x="855" y="853"/>
                  </a:lnTo>
                  <a:lnTo>
                    <a:pt x="854" y="853"/>
                  </a:lnTo>
                  <a:lnTo>
                    <a:pt x="851" y="850"/>
                  </a:lnTo>
                  <a:lnTo>
                    <a:pt x="848" y="849"/>
                  </a:lnTo>
                  <a:lnTo>
                    <a:pt x="847" y="848"/>
                  </a:lnTo>
                  <a:lnTo>
                    <a:pt x="848" y="847"/>
                  </a:lnTo>
                  <a:lnTo>
                    <a:pt x="848" y="847"/>
                  </a:lnTo>
                  <a:lnTo>
                    <a:pt x="847" y="846"/>
                  </a:lnTo>
                  <a:lnTo>
                    <a:pt x="847" y="843"/>
                  </a:lnTo>
                  <a:lnTo>
                    <a:pt x="848" y="843"/>
                  </a:lnTo>
                  <a:lnTo>
                    <a:pt x="847" y="842"/>
                  </a:lnTo>
                  <a:lnTo>
                    <a:pt x="847" y="841"/>
                  </a:lnTo>
                  <a:lnTo>
                    <a:pt x="845" y="838"/>
                  </a:lnTo>
                  <a:lnTo>
                    <a:pt x="844" y="836"/>
                  </a:lnTo>
                  <a:lnTo>
                    <a:pt x="843" y="835"/>
                  </a:lnTo>
                  <a:lnTo>
                    <a:pt x="839" y="835"/>
                  </a:lnTo>
                  <a:lnTo>
                    <a:pt x="835" y="833"/>
                  </a:lnTo>
                  <a:lnTo>
                    <a:pt x="833" y="832"/>
                  </a:lnTo>
                  <a:lnTo>
                    <a:pt x="830" y="832"/>
                  </a:lnTo>
                  <a:lnTo>
                    <a:pt x="829" y="831"/>
                  </a:lnTo>
                  <a:lnTo>
                    <a:pt x="824" y="830"/>
                  </a:lnTo>
                  <a:lnTo>
                    <a:pt x="824" y="830"/>
                  </a:lnTo>
                  <a:lnTo>
                    <a:pt x="823" y="830"/>
                  </a:lnTo>
                  <a:lnTo>
                    <a:pt x="822" y="828"/>
                  </a:lnTo>
                  <a:lnTo>
                    <a:pt x="821" y="828"/>
                  </a:lnTo>
                  <a:lnTo>
                    <a:pt x="819" y="826"/>
                  </a:lnTo>
                  <a:lnTo>
                    <a:pt x="818" y="826"/>
                  </a:lnTo>
                  <a:lnTo>
                    <a:pt x="817" y="825"/>
                  </a:lnTo>
                  <a:lnTo>
                    <a:pt x="817" y="824"/>
                  </a:lnTo>
                  <a:lnTo>
                    <a:pt x="816" y="823"/>
                  </a:lnTo>
                  <a:lnTo>
                    <a:pt x="815" y="821"/>
                  </a:lnTo>
                  <a:lnTo>
                    <a:pt x="815" y="821"/>
                  </a:lnTo>
                  <a:lnTo>
                    <a:pt x="815" y="818"/>
                  </a:lnTo>
                  <a:lnTo>
                    <a:pt x="814" y="816"/>
                  </a:lnTo>
                  <a:lnTo>
                    <a:pt x="814" y="814"/>
                  </a:lnTo>
                  <a:lnTo>
                    <a:pt x="813" y="814"/>
                  </a:lnTo>
                  <a:lnTo>
                    <a:pt x="813" y="812"/>
                  </a:lnTo>
                  <a:lnTo>
                    <a:pt x="810" y="808"/>
                  </a:lnTo>
                  <a:lnTo>
                    <a:pt x="808" y="808"/>
                  </a:lnTo>
                  <a:lnTo>
                    <a:pt x="807" y="807"/>
                  </a:lnTo>
                  <a:lnTo>
                    <a:pt x="806" y="807"/>
                  </a:lnTo>
                  <a:lnTo>
                    <a:pt x="801" y="804"/>
                  </a:lnTo>
                  <a:lnTo>
                    <a:pt x="799" y="803"/>
                  </a:lnTo>
                  <a:lnTo>
                    <a:pt x="799" y="802"/>
                  </a:lnTo>
                  <a:lnTo>
                    <a:pt x="797" y="802"/>
                  </a:lnTo>
                  <a:lnTo>
                    <a:pt x="797" y="801"/>
                  </a:lnTo>
                  <a:lnTo>
                    <a:pt x="796" y="801"/>
                  </a:lnTo>
                  <a:lnTo>
                    <a:pt x="796" y="800"/>
                  </a:lnTo>
                  <a:lnTo>
                    <a:pt x="794" y="799"/>
                  </a:lnTo>
                  <a:lnTo>
                    <a:pt x="794" y="798"/>
                  </a:lnTo>
                  <a:lnTo>
                    <a:pt x="793" y="798"/>
                  </a:lnTo>
                  <a:lnTo>
                    <a:pt x="792" y="794"/>
                  </a:lnTo>
                  <a:lnTo>
                    <a:pt x="791" y="793"/>
                  </a:lnTo>
                  <a:lnTo>
                    <a:pt x="791" y="793"/>
                  </a:lnTo>
                  <a:lnTo>
                    <a:pt x="791" y="791"/>
                  </a:lnTo>
                  <a:lnTo>
                    <a:pt x="793" y="789"/>
                  </a:lnTo>
                  <a:lnTo>
                    <a:pt x="793" y="788"/>
                  </a:lnTo>
                  <a:lnTo>
                    <a:pt x="795" y="787"/>
                  </a:lnTo>
                  <a:lnTo>
                    <a:pt x="795" y="785"/>
                  </a:lnTo>
                  <a:lnTo>
                    <a:pt x="796" y="784"/>
                  </a:lnTo>
                  <a:lnTo>
                    <a:pt x="796" y="783"/>
                  </a:lnTo>
                  <a:lnTo>
                    <a:pt x="798" y="782"/>
                  </a:lnTo>
                  <a:lnTo>
                    <a:pt x="798" y="781"/>
                  </a:lnTo>
                  <a:lnTo>
                    <a:pt x="798" y="780"/>
                  </a:lnTo>
                  <a:lnTo>
                    <a:pt x="796" y="780"/>
                  </a:lnTo>
                  <a:lnTo>
                    <a:pt x="795" y="778"/>
                  </a:lnTo>
                  <a:lnTo>
                    <a:pt x="795" y="773"/>
                  </a:lnTo>
                  <a:lnTo>
                    <a:pt x="797" y="772"/>
                  </a:lnTo>
                  <a:lnTo>
                    <a:pt x="798" y="771"/>
                  </a:lnTo>
                  <a:lnTo>
                    <a:pt x="798" y="770"/>
                  </a:lnTo>
                  <a:lnTo>
                    <a:pt x="802" y="770"/>
                  </a:lnTo>
                  <a:lnTo>
                    <a:pt x="805" y="767"/>
                  </a:lnTo>
                  <a:lnTo>
                    <a:pt x="805" y="765"/>
                  </a:lnTo>
                  <a:lnTo>
                    <a:pt x="804" y="764"/>
                  </a:lnTo>
                  <a:lnTo>
                    <a:pt x="803" y="762"/>
                  </a:lnTo>
                  <a:lnTo>
                    <a:pt x="803" y="762"/>
                  </a:lnTo>
                  <a:lnTo>
                    <a:pt x="802" y="761"/>
                  </a:lnTo>
                  <a:lnTo>
                    <a:pt x="801" y="760"/>
                  </a:lnTo>
                  <a:lnTo>
                    <a:pt x="800" y="760"/>
                  </a:lnTo>
                  <a:lnTo>
                    <a:pt x="800" y="761"/>
                  </a:lnTo>
                  <a:lnTo>
                    <a:pt x="798" y="760"/>
                  </a:lnTo>
                  <a:lnTo>
                    <a:pt x="797" y="761"/>
                  </a:lnTo>
                  <a:lnTo>
                    <a:pt x="796" y="761"/>
                  </a:lnTo>
                  <a:lnTo>
                    <a:pt x="795" y="761"/>
                  </a:lnTo>
                  <a:lnTo>
                    <a:pt x="794" y="760"/>
                  </a:lnTo>
                  <a:lnTo>
                    <a:pt x="794" y="761"/>
                  </a:lnTo>
                  <a:lnTo>
                    <a:pt x="794" y="760"/>
                  </a:lnTo>
                  <a:lnTo>
                    <a:pt x="793" y="761"/>
                  </a:lnTo>
                  <a:lnTo>
                    <a:pt x="793" y="760"/>
                  </a:lnTo>
                  <a:lnTo>
                    <a:pt x="785" y="760"/>
                  </a:lnTo>
                  <a:lnTo>
                    <a:pt x="784" y="759"/>
                  </a:lnTo>
                  <a:lnTo>
                    <a:pt x="783" y="759"/>
                  </a:lnTo>
                  <a:lnTo>
                    <a:pt x="782" y="760"/>
                  </a:lnTo>
                  <a:lnTo>
                    <a:pt x="780" y="760"/>
                  </a:lnTo>
                  <a:lnTo>
                    <a:pt x="778" y="758"/>
                  </a:lnTo>
                  <a:lnTo>
                    <a:pt x="776" y="759"/>
                  </a:lnTo>
                  <a:lnTo>
                    <a:pt x="775" y="760"/>
                  </a:lnTo>
                  <a:lnTo>
                    <a:pt x="774" y="760"/>
                  </a:lnTo>
                  <a:lnTo>
                    <a:pt x="772" y="760"/>
                  </a:lnTo>
                  <a:lnTo>
                    <a:pt x="770" y="761"/>
                  </a:lnTo>
                  <a:lnTo>
                    <a:pt x="767" y="761"/>
                  </a:lnTo>
                  <a:lnTo>
                    <a:pt x="766" y="760"/>
                  </a:lnTo>
                  <a:lnTo>
                    <a:pt x="766" y="759"/>
                  </a:lnTo>
                  <a:lnTo>
                    <a:pt x="765" y="757"/>
                  </a:lnTo>
                  <a:lnTo>
                    <a:pt x="764" y="758"/>
                  </a:lnTo>
                  <a:lnTo>
                    <a:pt x="763" y="758"/>
                  </a:lnTo>
                  <a:lnTo>
                    <a:pt x="763" y="757"/>
                  </a:lnTo>
                  <a:lnTo>
                    <a:pt x="762" y="757"/>
                  </a:lnTo>
                  <a:lnTo>
                    <a:pt x="762" y="756"/>
                  </a:lnTo>
                  <a:lnTo>
                    <a:pt x="760" y="757"/>
                  </a:lnTo>
                  <a:lnTo>
                    <a:pt x="758" y="755"/>
                  </a:lnTo>
                  <a:lnTo>
                    <a:pt x="758" y="758"/>
                  </a:lnTo>
                  <a:lnTo>
                    <a:pt x="757" y="758"/>
                  </a:lnTo>
                  <a:lnTo>
                    <a:pt x="756" y="758"/>
                  </a:lnTo>
                  <a:lnTo>
                    <a:pt x="755" y="760"/>
                  </a:lnTo>
                  <a:lnTo>
                    <a:pt x="754" y="760"/>
                  </a:lnTo>
                  <a:lnTo>
                    <a:pt x="751" y="766"/>
                  </a:lnTo>
                  <a:lnTo>
                    <a:pt x="750" y="766"/>
                  </a:lnTo>
                  <a:lnTo>
                    <a:pt x="749" y="766"/>
                  </a:lnTo>
                  <a:lnTo>
                    <a:pt x="748" y="767"/>
                  </a:lnTo>
                  <a:lnTo>
                    <a:pt x="747" y="767"/>
                  </a:lnTo>
                  <a:lnTo>
                    <a:pt x="745" y="770"/>
                  </a:lnTo>
                  <a:lnTo>
                    <a:pt x="743" y="770"/>
                  </a:lnTo>
                  <a:lnTo>
                    <a:pt x="742" y="769"/>
                  </a:lnTo>
                  <a:lnTo>
                    <a:pt x="741" y="770"/>
                  </a:lnTo>
                  <a:lnTo>
                    <a:pt x="741" y="773"/>
                  </a:lnTo>
                  <a:lnTo>
                    <a:pt x="740" y="773"/>
                  </a:lnTo>
                  <a:lnTo>
                    <a:pt x="738" y="774"/>
                  </a:lnTo>
                  <a:lnTo>
                    <a:pt x="736" y="775"/>
                  </a:lnTo>
                  <a:lnTo>
                    <a:pt x="734" y="776"/>
                  </a:lnTo>
                  <a:lnTo>
                    <a:pt x="732" y="777"/>
                  </a:lnTo>
                  <a:lnTo>
                    <a:pt x="734" y="778"/>
                  </a:lnTo>
                  <a:lnTo>
                    <a:pt x="735" y="780"/>
                  </a:lnTo>
                  <a:lnTo>
                    <a:pt x="736" y="780"/>
                  </a:lnTo>
                  <a:lnTo>
                    <a:pt x="738" y="780"/>
                  </a:lnTo>
                  <a:lnTo>
                    <a:pt x="740" y="783"/>
                  </a:lnTo>
                  <a:lnTo>
                    <a:pt x="740" y="783"/>
                  </a:lnTo>
                  <a:lnTo>
                    <a:pt x="742" y="786"/>
                  </a:lnTo>
                  <a:lnTo>
                    <a:pt x="742" y="788"/>
                  </a:lnTo>
                  <a:lnTo>
                    <a:pt x="742" y="789"/>
                  </a:lnTo>
                  <a:lnTo>
                    <a:pt x="740" y="789"/>
                  </a:lnTo>
                  <a:lnTo>
                    <a:pt x="739" y="789"/>
                  </a:lnTo>
                  <a:lnTo>
                    <a:pt x="739" y="790"/>
                  </a:lnTo>
                  <a:lnTo>
                    <a:pt x="737" y="790"/>
                  </a:lnTo>
                  <a:lnTo>
                    <a:pt x="737" y="793"/>
                  </a:lnTo>
                  <a:lnTo>
                    <a:pt x="736" y="794"/>
                  </a:lnTo>
                  <a:lnTo>
                    <a:pt x="735" y="795"/>
                  </a:lnTo>
                  <a:lnTo>
                    <a:pt x="734" y="797"/>
                  </a:lnTo>
                  <a:lnTo>
                    <a:pt x="731" y="798"/>
                  </a:lnTo>
                  <a:lnTo>
                    <a:pt x="730" y="798"/>
                  </a:lnTo>
                  <a:lnTo>
                    <a:pt x="729" y="798"/>
                  </a:lnTo>
                  <a:lnTo>
                    <a:pt x="725" y="796"/>
                  </a:lnTo>
                  <a:lnTo>
                    <a:pt x="723" y="794"/>
                  </a:lnTo>
                  <a:lnTo>
                    <a:pt x="723" y="792"/>
                  </a:lnTo>
                  <a:lnTo>
                    <a:pt x="721" y="789"/>
                  </a:lnTo>
                  <a:lnTo>
                    <a:pt x="721" y="788"/>
                  </a:lnTo>
                  <a:lnTo>
                    <a:pt x="721" y="788"/>
                  </a:lnTo>
                  <a:lnTo>
                    <a:pt x="721" y="787"/>
                  </a:lnTo>
                  <a:lnTo>
                    <a:pt x="721" y="785"/>
                  </a:lnTo>
                  <a:lnTo>
                    <a:pt x="722" y="785"/>
                  </a:lnTo>
                  <a:lnTo>
                    <a:pt x="722" y="783"/>
                  </a:lnTo>
                  <a:lnTo>
                    <a:pt x="723" y="782"/>
                  </a:lnTo>
                  <a:lnTo>
                    <a:pt x="721" y="782"/>
                  </a:lnTo>
                  <a:lnTo>
                    <a:pt x="721" y="780"/>
                  </a:lnTo>
                  <a:lnTo>
                    <a:pt x="718" y="780"/>
                  </a:lnTo>
                  <a:lnTo>
                    <a:pt x="717" y="780"/>
                  </a:lnTo>
                  <a:lnTo>
                    <a:pt x="715" y="780"/>
                  </a:lnTo>
                  <a:lnTo>
                    <a:pt x="715" y="779"/>
                  </a:lnTo>
                  <a:lnTo>
                    <a:pt x="712" y="780"/>
                  </a:lnTo>
                  <a:lnTo>
                    <a:pt x="710" y="779"/>
                  </a:lnTo>
                  <a:lnTo>
                    <a:pt x="708" y="778"/>
                  </a:lnTo>
                  <a:lnTo>
                    <a:pt x="708" y="777"/>
                  </a:lnTo>
                  <a:lnTo>
                    <a:pt x="707" y="777"/>
                  </a:lnTo>
                  <a:lnTo>
                    <a:pt x="704" y="775"/>
                  </a:lnTo>
                  <a:lnTo>
                    <a:pt x="704" y="776"/>
                  </a:lnTo>
                  <a:lnTo>
                    <a:pt x="703" y="776"/>
                  </a:lnTo>
                  <a:lnTo>
                    <a:pt x="697" y="770"/>
                  </a:lnTo>
                  <a:lnTo>
                    <a:pt x="695" y="769"/>
                  </a:lnTo>
                  <a:lnTo>
                    <a:pt x="695" y="768"/>
                  </a:lnTo>
                  <a:lnTo>
                    <a:pt x="695" y="768"/>
                  </a:lnTo>
                  <a:lnTo>
                    <a:pt x="695" y="766"/>
                  </a:lnTo>
                  <a:lnTo>
                    <a:pt x="695" y="765"/>
                  </a:lnTo>
                  <a:lnTo>
                    <a:pt x="694" y="765"/>
                  </a:lnTo>
                  <a:lnTo>
                    <a:pt x="694" y="763"/>
                  </a:lnTo>
                  <a:lnTo>
                    <a:pt x="695" y="762"/>
                  </a:lnTo>
                  <a:lnTo>
                    <a:pt x="694" y="761"/>
                  </a:lnTo>
                  <a:lnTo>
                    <a:pt x="694" y="760"/>
                  </a:lnTo>
                  <a:lnTo>
                    <a:pt x="693" y="760"/>
                  </a:lnTo>
                  <a:lnTo>
                    <a:pt x="692" y="760"/>
                  </a:lnTo>
                  <a:lnTo>
                    <a:pt x="691" y="760"/>
                  </a:lnTo>
                  <a:lnTo>
                    <a:pt x="690" y="758"/>
                  </a:lnTo>
                  <a:lnTo>
                    <a:pt x="691" y="757"/>
                  </a:lnTo>
                  <a:lnTo>
                    <a:pt x="691" y="757"/>
                  </a:lnTo>
                  <a:lnTo>
                    <a:pt x="690" y="756"/>
                  </a:lnTo>
                  <a:lnTo>
                    <a:pt x="689" y="757"/>
                  </a:lnTo>
                  <a:lnTo>
                    <a:pt x="688" y="757"/>
                  </a:lnTo>
                  <a:lnTo>
                    <a:pt x="688" y="756"/>
                  </a:lnTo>
                  <a:lnTo>
                    <a:pt x="688" y="755"/>
                  </a:lnTo>
                  <a:lnTo>
                    <a:pt x="688" y="754"/>
                  </a:lnTo>
                  <a:lnTo>
                    <a:pt x="689" y="754"/>
                  </a:lnTo>
                  <a:lnTo>
                    <a:pt x="689" y="753"/>
                  </a:lnTo>
                  <a:lnTo>
                    <a:pt x="689" y="752"/>
                  </a:lnTo>
                  <a:lnTo>
                    <a:pt x="690" y="752"/>
                  </a:lnTo>
                  <a:lnTo>
                    <a:pt x="690" y="751"/>
                  </a:lnTo>
                  <a:lnTo>
                    <a:pt x="691" y="750"/>
                  </a:lnTo>
                  <a:lnTo>
                    <a:pt x="691" y="749"/>
                  </a:lnTo>
                  <a:lnTo>
                    <a:pt x="690" y="748"/>
                  </a:lnTo>
                  <a:lnTo>
                    <a:pt x="690" y="746"/>
                  </a:lnTo>
                  <a:lnTo>
                    <a:pt x="688" y="746"/>
                  </a:lnTo>
                  <a:lnTo>
                    <a:pt x="688" y="746"/>
                  </a:lnTo>
                  <a:lnTo>
                    <a:pt x="688" y="744"/>
                  </a:lnTo>
                  <a:lnTo>
                    <a:pt x="692" y="743"/>
                  </a:lnTo>
                  <a:lnTo>
                    <a:pt x="693" y="742"/>
                  </a:lnTo>
                  <a:lnTo>
                    <a:pt x="695" y="742"/>
                  </a:lnTo>
                  <a:lnTo>
                    <a:pt x="695" y="742"/>
                  </a:lnTo>
                  <a:lnTo>
                    <a:pt x="697" y="741"/>
                  </a:lnTo>
                  <a:lnTo>
                    <a:pt x="697" y="741"/>
                  </a:lnTo>
                  <a:lnTo>
                    <a:pt x="698" y="741"/>
                  </a:lnTo>
                  <a:lnTo>
                    <a:pt x="699" y="741"/>
                  </a:lnTo>
                  <a:lnTo>
                    <a:pt x="699" y="741"/>
                  </a:lnTo>
                  <a:lnTo>
                    <a:pt x="701" y="741"/>
                  </a:lnTo>
                  <a:lnTo>
                    <a:pt x="702" y="740"/>
                  </a:lnTo>
                  <a:lnTo>
                    <a:pt x="703" y="740"/>
                  </a:lnTo>
                  <a:lnTo>
                    <a:pt x="705" y="738"/>
                  </a:lnTo>
                  <a:lnTo>
                    <a:pt x="705" y="738"/>
                  </a:lnTo>
                  <a:lnTo>
                    <a:pt x="703" y="736"/>
                  </a:lnTo>
                  <a:lnTo>
                    <a:pt x="702" y="734"/>
                  </a:lnTo>
                  <a:lnTo>
                    <a:pt x="702" y="733"/>
                  </a:lnTo>
                  <a:lnTo>
                    <a:pt x="702" y="732"/>
                  </a:lnTo>
                  <a:lnTo>
                    <a:pt x="705" y="732"/>
                  </a:lnTo>
                  <a:lnTo>
                    <a:pt x="705" y="732"/>
                  </a:lnTo>
                  <a:lnTo>
                    <a:pt x="707" y="733"/>
                  </a:lnTo>
                  <a:lnTo>
                    <a:pt x="708" y="734"/>
                  </a:lnTo>
                  <a:lnTo>
                    <a:pt x="708" y="732"/>
                  </a:lnTo>
                  <a:lnTo>
                    <a:pt x="710" y="732"/>
                  </a:lnTo>
                  <a:lnTo>
                    <a:pt x="711" y="733"/>
                  </a:lnTo>
                  <a:lnTo>
                    <a:pt x="714" y="733"/>
                  </a:lnTo>
                  <a:lnTo>
                    <a:pt x="716" y="732"/>
                  </a:lnTo>
                  <a:lnTo>
                    <a:pt x="718" y="732"/>
                  </a:lnTo>
                  <a:lnTo>
                    <a:pt x="721" y="731"/>
                  </a:lnTo>
                  <a:lnTo>
                    <a:pt x="723" y="731"/>
                  </a:lnTo>
                  <a:lnTo>
                    <a:pt x="725" y="733"/>
                  </a:lnTo>
                  <a:lnTo>
                    <a:pt x="726" y="733"/>
                  </a:lnTo>
                  <a:lnTo>
                    <a:pt x="727" y="734"/>
                  </a:lnTo>
                  <a:lnTo>
                    <a:pt x="729" y="735"/>
                  </a:lnTo>
                  <a:lnTo>
                    <a:pt x="729" y="735"/>
                  </a:lnTo>
                  <a:lnTo>
                    <a:pt x="730" y="735"/>
                  </a:lnTo>
                  <a:lnTo>
                    <a:pt x="734" y="732"/>
                  </a:lnTo>
                  <a:lnTo>
                    <a:pt x="734" y="731"/>
                  </a:lnTo>
                  <a:lnTo>
                    <a:pt x="736" y="730"/>
                  </a:lnTo>
                  <a:lnTo>
                    <a:pt x="738" y="730"/>
                  </a:lnTo>
                  <a:lnTo>
                    <a:pt x="740" y="728"/>
                  </a:lnTo>
                  <a:lnTo>
                    <a:pt x="741" y="728"/>
                  </a:lnTo>
                  <a:lnTo>
                    <a:pt x="741" y="727"/>
                  </a:lnTo>
                  <a:lnTo>
                    <a:pt x="741" y="726"/>
                  </a:lnTo>
                  <a:lnTo>
                    <a:pt x="741" y="725"/>
                  </a:lnTo>
                  <a:lnTo>
                    <a:pt x="740" y="723"/>
                  </a:lnTo>
                  <a:lnTo>
                    <a:pt x="740" y="719"/>
                  </a:lnTo>
                  <a:lnTo>
                    <a:pt x="738" y="717"/>
                  </a:lnTo>
                  <a:lnTo>
                    <a:pt x="738" y="715"/>
                  </a:lnTo>
                  <a:lnTo>
                    <a:pt x="738" y="714"/>
                  </a:lnTo>
                  <a:lnTo>
                    <a:pt x="738" y="713"/>
                  </a:lnTo>
                  <a:lnTo>
                    <a:pt x="740" y="713"/>
                  </a:lnTo>
                  <a:lnTo>
                    <a:pt x="739" y="712"/>
                  </a:lnTo>
                  <a:lnTo>
                    <a:pt x="737" y="713"/>
                  </a:lnTo>
                  <a:lnTo>
                    <a:pt x="736" y="712"/>
                  </a:lnTo>
                  <a:lnTo>
                    <a:pt x="735" y="712"/>
                  </a:lnTo>
                  <a:lnTo>
                    <a:pt x="734" y="710"/>
                  </a:lnTo>
                  <a:lnTo>
                    <a:pt x="735" y="708"/>
                  </a:lnTo>
                  <a:lnTo>
                    <a:pt x="734" y="707"/>
                  </a:lnTo>
                  <a:lnTo>
                    <a:pt x="734" y="708"/>
                  </a:lnTo>
                  <a:lnTo>
                    <a:pt x="734" y="708"/>
                  </a:lnTo>
                  <a:lnTo>
                    <a:pt x="734" y="709"/>
                  </a:lnTo>
                  <a:lnTo>
                    <a:pt x="733" y="711"/>
                  </a:lnTo>
                  <a:lnTo>
                    <a:pt x="732" y="711"/>
                  </a:lnTo>
                  <a:lnTo>
                    <a:pt x="733" y="709"/>
                  </a:lnTo>
                  <a:lnTo>
                    <a:pt x="731" y="709"/>
                  </a:lnTo>
                  <a:lnTo>
                    <a:pt x="729" y="706"/>
                  </a:lnTo>
                  <a:lnTo>
                    <a:pt x="730" y="706"/>
                  </a:lnTo>
                  <a:lnTo>
                    <a:pt x="731" y="705"/>
                  </a:lnTo>
                  <a:lnTo>
                    <a:pt x="731" y="705"/>
                  </a:lnTo>
                  <a:lnTo>
                    <a:pt x="730" y="703"/>
                  </a:lnTo>
                  <a:lnTo>
                    <a:pt x="730" y="702"/>
                  </a:lnTo>
                  <a:lnTo>
                    <a:pt x="729" y="700"/>
                  </a:lnTo>
                  <a:lnTo>
                    <a:pt x="731" y="700"/>
                  </a:lnTo>
                  <a:lnTo>
                    <a:pt x="733" y="702"/>
                  </a:lnTo>
                  <a:lnTo>
                    <a:pt x="733" y="701"/>
                  </a:lnTo>
                  <a:lnTo>
                    <a:pt x="732" y="700"/>
                  </a:lnTo>
                  <a:lnTo>
                    <a:pt x="731" y="700"/>
                  </a:lnTo>
                  <a:lnTo>
                    <a:pt x="731" y="699"/>
                  </a:lnTo>
                  <a:lnTo>
                    <a:pt x="730" y="697"/>
                  </a:lnTo>
                  <a:lnTo>
                    <a:pt x="729" y="696"/>
                  </a:lnTo>
                  <a:lnTo>
                    <a:pt x="728" y="696"/>
                  </a:lnTo>
                  <a:lnTo>
                    <a:pt x="726" y="696"/>
                  </a:lnTo>
                  <a:lnTo>
                    <a:pt x="725" y="697"/>
                  </a:lnTo>
                  <a:lnTo>
                    <a:pt x="725" y="698"/>
                  </a:lnTo>
                  <a:lnTo>
                    <a:pt x="724" y="700"/>
                  </a:lnTo>
                  <a:lnTo>
                    <a:pt x="723" y="700"/>
                  </a:lnTo>
                  <a:lnTo>
                    <a:pt x="723" y="700"/>
                  </a:lnTo>
                  <a:lnTo>
                    <a:pt x="719" y="699"/>
                  </a:lnTo>
                  <a:lnTo>
                    <a:pt x="718" y="697"/>
                  </a:lnTo>
                  <a:lnTo>
                    <a:pt x="718" y="696"/>
                  </a:lnTo>
                  <a:lnTo>
                    <a:pt x="716" y="694"/>
                  </a:lnTo>
                  <a:lnTo>
                    <a:pt x="714" y="694"/>
                  </a:lnTo>
                  <a:lnTo>
                    <a:pt x="713" y="694"/>
                  </a:lnTo>
                  <a:lnTo>
                    <a:pt x="711" y="697"/>
                  </a:lnTo>
                  <a:lnTo>
                    <a:pt x="709" y="697"/>
                  </a:lnTo>
                  <a:lnTo>
                    <a:pt x="709" y="696"/>
                  </a:lnTo>
                  <a:lnTo>
                    <a:pt x="709" y="692"/>
                  </a:lnTo>
                  <a:lnTo>
                    <a:pt x="712" y="689"/>
                  </a:lnTo>
                  <a:lnTo>
                    <a:pt x="712" y="689"/>
                  </a:lnTo>
                  <a:lnTo>
                    <a:pt x="711" y="690"/>
                  </a:lnTo>
                  <a:lnTo>
                    <a:pt x="709" y="690"/>
                  </a:lnTo>
                  <a:lnTo>
                    <a:pt x="708" y="691"/>
                  </a:lnTo>
                  <a:lnTo>
                    <a:pt x="708" y="691"/>
                  </a:lnTo>
                  <a:lnTo>
                    <a:pt x="707" y="690"/>
                  </a:lnTo>
                  <a:lnTo>
                    <a:pt x="706" y="691"/>
                  </a:lnTo>
                  <a:lnTo>
                    <a:pt x="704" y="689"/>
                  </a:lnTo>
                  <a:lnTo>
                    <a:pt x="705" y="688"/>
                  </a:lnTo>
                  <a:lnTo>
                    <a:pt x="703" y="688"/>
                  </a:lnTo>
                  <a:lnTo>
                    <a:pt x="702" y="686"/>
                  </a:lnTo>
                  <a:lnTo>
                    <a:pt x="702" y="684"/>
                  </a:lnTo>
                  <a:lnTo>
                    <a:pt x="702" y="683"/>
                  </a:lnTo>
                  <a:lnTo>
                    <a:pt x="702" y="681"/>
                  </a:lnTo>
                  <a:lnTo>
                    <a:pt x="702" y="681"/>
                  </a:lnTo>
                  <a:lnTo>
                    <a:pt x="702" y="679"/>
                  </a:lnTo>
                  <a:lnTo>
                    <a:pt x="704" y="678"/>
                  </a:lnTo>
                  <a:lnTo>
                    <a:pt x="705" y="677"/>
                  </a:lnTo>
                  <a:lnTo>
                    <a:pt x="706" y="676"/>
                  </a:lnTo>
                  <a:lnTo>
                    <a:pt x="707" y="674"/>
                  </a:lnTo>
                  <a:lnTo>
                    <a:pt x="707" y="674"/>
                  </a:lnTo>
                  <a:lnTo>
                    <a:pt x="708" y="674"/>
                  </a:lnTo>
                  <a:lnTo>
                    <a:pt x="709" y="674"/>
                  </a:lnTo>
                  <a:lnTo>
                    <a:pt x="709" y="674"/>
                  </a:lnTo>
                  <a:lnTo>
                    <a:pt x="708" y="673"/>
                  </a:lnTo>
                  <a:lnTo>
                    <a:pt x="708" y="672"/>
                  </a:lnTo>
                  <a:lnTo>
                    <a:pt x="711" y="672"/>
                  </a:lnTo>
                  <a:lnTo>
                    <a:pt x="712" y="671"/>
                  </a:lnTo>
                  <a:lnTo>
                    <a:pt x="713" y="669"/>
                  </a:lnTo>
                  <a:lnTo>
                    <a:pt x="713" y="668"/>
                  </a:lnTo>
                  <a:lnTo>
                    <a:pt x="712" y="666"/>
                  </a:lnTo>
                  <a:lnTo>
                    <a:pt x="712" y="665"/>
                  </a:lnTo>
                  <a:lnTo>
                    <a:pt x="712" y="665"/>
                  </a:lnTo>
                  <a:lnTo>
                    <a:pt x="710" y="662"/>
                  </a:lnTo>
                  <a:lnTo>
                    <a:pt x="710" y="662"/>
                  </a:lnTo>
                  <a:lnTo>
                    <a:pt x="709" y="661"/>
                  </a:lnTo>
                  <a:lnTo>
                    <a:pt x="709" y="659"/>
                  </a:lnTo>
                  <a:lnTo>
                    <a:pt x="710" y="658"/>
                  </a:lnTo>
                  <a:lnTo>
                    <a:pt x="710" y="653"/>
                  </a:lnTo>
                  <a:lnTo>
                    <a:pt x="709" y="651"/>
                  </a:lnTo>
                  <a:lnTo>
                    <a:pt x="707" y="649"/>
                  </a:lnTo>
                  <a:lnTo>
                    <a:pt x="707" y="649"/>
                  </a:lnTo>
                  <a:lnTo>
                    <a:pt x="707" y="650"/>
                  </a:lnTo>
                  <a:lnTo>
                    <a:pt x="708" y="651"/>
                  </a:lnTo>
                  <a:lnTo>
                    <a:pt x="708" y="653"/>
                  </a:lnTo>
                  <a:lnTo>
                    <a:pt x="709" y="654"/>
                  </a:lnTo>
                  <a:lnTo>
                    <a:pt x="709" y="656"/>
                  </a:lnTo>
                  <a:lnTo>
                    <a:pt x="707" y="656"/>
                  </a:lnTo>
                  <a:lnTo>
                    <a:pt x="707" y="657"/>
                  </a:lnTo>
                  <a:lnTo>
                    <a:pt x="706" y="657"/>
                  </a:lnTo>
                  <a:lnTo>
                    <a:pt x="704" y="656"/>
                  </a:lnTo>
                  <a:lnTo>
                    <a:pt x="704" y="654"/>
                  </a:lnTo>
                  <a:lnTo>
                    <a:pt x="703" y="654"/>
                  </a:lnTo>
                  <a:lnTo>
                    <a:pt x="703" y="654"/>
                  </a:lnTo>
                  <a:lnTo>
                    <a:pt x="701" y="654"/>
                  </a:lnTo>
                  <a:lnTo>
                    <a:pt x="700" y="653"/>
                  </a:lnTo>
                  <a:lnTo>
                    <a:pt x="698" y="653"/>
                  </a:lnTo>
                  <a:lnTo>
                    <a:pt x="697" y="651"/>
                  </a:lnTo>
                  <a:lnTo>
                    <a:pt x="697" y="645"/>
                  </a:lnTo>
                  <a:lnTo>
                    <a:pt x="697" y="645"/>
                  </a:lnTo>
                  <a:lnTo>
                    <a:pt x="697" y="643"/>
                  </a:lnTo>
                  <a:lnTo>
                    <a:pt x="696" y="641"/>
                  </a:lnTo>
                  <a:lnTo>
                    <a:pt x="696" y="640"/>
                  </a:lnTo>
                  <a:lnTo>
                    <a:pt x="697" y="639"/>
                  </a:lnTo>
                  <a:lnTo>
                    <a:pt x="698" y="638"/>
                  </a:lnTo>
                  <a:lnTo>
                    <a:pt x="699" y="637"/>
                  </a:lnTo>
                  <a:lnTo>
                    <a:pt x="699" y="635"/>
                  </a:lnTo>
                  <a:lnTo>
                    <a:pt x="700" y="634"/>
                  </a:lnTo>
                  <a:lnTo>
                    <a:pt x="700" y="633"/>
                  </a:lnTo>
                  <a:lnTo>
                    <a:pt x="701" y="632"/>
                  </a:lnTo>
                  <a:lnTo>
                    <a:pt x="701" y="632"/>
                  </a:lnTo>
                  <a:lnTo>
                    <a:pt x="700" y="631"/>
                  </a:lnTo>
                  <a:lnTo>
                    <a:pt x="700" y="633"/>
                  </a:lnTo>
                  <a:lnTo>
                    <a:pt x="698" y="636"/>
                  </a:lnTo>
                  <a:lnTo>
                    <a:pt x="698" y="637"/>
                  </a:lnTo>
                  <a:lnTo>
                    <a:pt x="697" y="638"/>
                  </a:lnTo>
                  <a:lnTo>
                    <a:pt x="696" y="638"/>
                  </a:lnTo>
                  <a:lnTo>
                    <a:pt x="695" y="640"/>
                  </a:lnTo>
                  <a:lnTo>
                    <a:pt x="695" y="641"/>
                  </a:lnTo>
                  <a:lnTo>
                    <a:pt x="694" y="642"/>
                  </a:lnTo>
                  <a:lnTo>
                    <a:pt x="694" y="645"/>
                  </a:lnTo>
                  <a:lnTo>
                    <a:pt x="695" y="646"/>
                  </a:lnTo>
                  <a:lnTo>
                    <a:pt x="695" y="648"/>
                  </a:lnTo>
                  <a:lnTo>
                    <a:pt x="693" y="650"/>
                  </a:lnTo>
                  <a:lnTo>
                    <a:pt x="693" y="653"/>
                  </a:lnTo>
                  <a:lnTo>
                    <a:pt x="693" y="653"/>
                  </a:lnTo>
                  <a:lnTo>
                    <a:pt x="693" y="654"/>
                  </a:lnTo>
                  <a:lnTo>
                    <a:pt x="692" y="655"/>
                  </a:lnTo>
                  <a:lnTo>
                    <a:pt x="692" y="657"/>
                  </a:lnTo>
                  <a:lnTo>
                    <a:pt x="691" y="657"/>
                  </a:lnTo>
                  <a:lnTo>
                    <a:pt x="691" y="658"/>
                  </a:lnTo>
                  <a:lnTo>
                    <a:pt x="690" y="659"/>
                  </a:lnTo>
                  <a:lnTo>
                    <a:pt x="690" y="661"/>
                  </a:lnTo>
                  <a:lnTo>
                    <a:pt x="689" y="662"/>
                  </a:lnTo>
                  <a:lnTo>
                    <a:pt x="687" y="662"/>
                  </a:lnTo>
                  <a:lnTo>
                    <a:pt x="686" y="661"/>
                  </a:lnTo>
                  <a:lnTo>
                    <a:pt x="685" y="661"/>
                  </a:lnTo>
                  <a:lnTo>
                    <a:pt x="684" y="662"/>
                  </a:lnTo>
                  <a:lnTo>
                    <a:pt x="682" y="662"/>
                  </a:lnTo>
                  <a:lnTo>
                    <a:pt x="682" y="664"/>
                  </a:lnTo>
                  <a:lnTo>
                    <a:pt x="681" y="664"/>
                  </a:lnTo>
                  <a:lnTo>
                    <a:pt x="679" y="666"/>
                  </a:lnTo>
                  <a:lnTo>
                    <a:pt x="679" y="667"/>
                  </a:lnTo>
                  <a:lnTo>
                    <a:pt x="680" y="668"/>
                  </a:lnTo>
                  <a:lnTo>
                    <a:pt x="680" y="669"/>
                  </a:lnTo>
                  <a:lnTo>
                    <a:pt x="679" y="670"/>
                  </a:lnTo>
                  <a:lnTo>
                    <a:pt x="678" y="670"/>
                  </a:lnTo>
                  <a:lnTo>
                    <a:pt x="678" y="670"/>
                  </a:lnTo>
                  <a:lnTo>
                    <a:pt x="677" y="670"/>
                  </a:lnTo>
                  <a:lnTo>
                    <a:pt x="677" y="672"/>
                  </a:lnTo>
                  <a:lnTo>
                    <a:pt x="678" y="673"/>
                  </a:lnTo>
                  <a:lnTo>
                    <a:pt x="677" y="674"/>
                  </a:lnTo>
                  <a:lnTo>
                    <a:pt x="677" y="676"/>
                  </a:lnTo>
                  <a:lnTo>
                    <a:pt x="678" y="676"/>
                  </a:lnTo>
                  <a:lnTo>
                    <a:pt x="678" y="677"/>
                  </a:lnTo>
                  <a:lnTo>
                    <a:pt x="677" y="677"/>
                  </a:lnTo>
                  <a:lnTo>
                    <a:pt x="676" y="678"/>
                  </a:lnTo>
                  <a:lnTo>
                    <a:pt x="675" y="677"/>
                  </a:lnTo>
                  <a:lnTo>
                    <a:pt x="675" y="676"/>
                  </a:lnTo>
                  <a:lnTo>
                    <a:pt x="673" y="675"/>
                  </a:lnTo>
                  <a:lnTo>
                    <a:pt x="672" y="675"/>
                  </a:lnTo>
                  <a:lnTo>
                    <a:pt x="671" y="675"/>
                  </a:lnTo>
                  <a:lnTo>
                    <a:pt x="671" y="674"/>
                  </a:lnTo>
                  <a:lnTo>
                    <a:pt x="670" y="673"/>
                  </a:lnTo>
                  <a:lnTo>
                    <a:pt x="670" y="674"/>
                  </a:lnTo>
                  <a:lnTo>
                    <a:pt x="669" y="675"/>
                  </a:lnTo>
                  <a:lnTo>
                    <a:pt x="668" y="675"/>
                  </a:lnTo>
                  <a:lnTo>
                    <a:pt x="667" y="675"/>
                  </a:lnTo>
                  <a:lnTo>
                    <a:pt x="666" y="675"/>
                  </a:lnTo>
                  <a:lnTo>
                    <a:pt x="664" y="677"/>
                  </a:lnTo>
                  <a:lnTo>
                    <a:pt x="664" y="678"/>
                  </a:lnTo>
                  <a:lnTo>
                    <a:pt x="665" y="679"/>
                  </a:lnTo>
                  <a:lnTo>
                    <a:pt x="665" y="687"/>
                  </a:lnTo>
                  <a:lnTo>
                    <a:pt x="664" y="687"/>
                  </a:lnTo>
                  <a:lnTo>
                    <a:pt x="663" y="687"/>
                  </a:lnTo>
                  <a:lnTo>
                    <a:pt x="661" y="687"/>
                  </a:lnTo>
                  <a:lnTo>
                    <a:pt x="659" y="686"/>
                  </a:lnTo>
                  <a:lnTo>
                    <a:pt x="658" y="685"/>
                  </a:lnTo>
                  <a:lnTo>
                    <a:pt x="657" y="685"/>
                  </a:lnTo>
                  <a:lnTo>
                    <a:pt x="657" y="686"/>
                  </a:lnTo>
                  <a:lnTo>
                    <a:pt x="655" y="687"/>
                  </a:lnTo>
                  <a:lnTo>
                    <a:pt x="655" y="687"/>
                  </a:lnTo>
                  <a:lnTo>
                    <a:pt x="654" y="689"/>
                  </a:lnTo>
                  <a:lnTo>
                    <a:pt x="652" y="689"/>
                  </a:lnTo>
                  <a:lnTo>
                    <a:pt x="651" y="688"/>
                  </a:lnTo>
                  <a:lnTo>
                    <a:pt x="649" y="688"/>
                  </a:lnTo>
                  <a:lnTo>
                    <a:pt x="648" y="689"/>
                  </a:lnTo>
                  <a:lnTo>
                    <a:pt x="649" y="690"/>
                  </a:lnTo>
                  <a:lnTo>
                    <a:pt x="649" y="689"/>
                  </a:lnTo>
                  <a:lnTo>
                    <a:pt x="651" y="689"/>
                  </a:lnTo>
                  <a:lnTo>
                    <a:pt x="652" y="690"/>
                  </a:lnTo>
                  <a:lnTo>
                    <a:pt x="653" y="690"/>
                  </a:lnTo>
                  <a:lnTo>
                    <a:pt x="654" y="691"/>
                  </a:lnTo>
                  <a:lnTo>
                    <a:pt x="654" y="692"/>
                  </a:lnTo>
                  <a:lnTo>
                    <a:pt x="652" y="693"/>
                  </a:lnTo>
                  <a:lnTo>
                    <a:pt x="653" y="694"/>
                  </a:lnTo>
                  <a:lnTo>
                    <a:pt x="655" y="693"/>
                  </a:lnTo>
                  <a:lnTo>
                    <a:pt x="656" y="693"/>
                  </a:lnTo>
                  <a:lnTo>
                    <a:pt x="657" y="692"/>
                  </a:lnTo>
                  <a:lnTo>
                    <a:pt x="657" y="690"/>
                  </a:lnTo>
                  <a:lnTo>
                    <a:pt x="658" y="690"/>
                  </a:lnTo>
                  <a:lnTo>
                    <a:pt x="659" y="690"/>
                  </a:lnTo>
                  <a:lnTo>
                    <a:pt x="660" y="690"/>
                  </a:lnTo>
                  <a:lnTo>
                    <a:pt x="661" y="691"/>
                  </a:lnTo>
                  <a:lnTo>
                    <a:pt x="661" y="694"/>
                  </a:lnTo>
                  <a:lnTo>
                    <a:pt x="660" y="694"/>
                  </a:lnTo>
                  <a:lnTo>
                    <a:pt x="659" y="694"/>
                  </a:lnTo>
                  <a:lnTo>
                    <a:pt x="658" y="696"/>
                  </a:lnTo>
                  <a:lnTo>
                    <a:pt x="658" y="698"/>
                  </a:lnTo>
                  <a:lnTo>
                    <a:pt x="659" y="698"/>
                  </a:lnTo>
                  <a:lnTo>
                    <a:pt x="660" y="698"/>
                  </a:lnTo>
                  <a:lnTo>
                    <a:pt x="662" y="701"/>
                  </a:lnTo>
                  <a:lnTo>
                    <a:pt x="662" y="705"/>
                  </a:lnTo>
                  <a:lnTo>
                    <a:pt x="662" y="705"/>
                  </a:lnTo>
                  <a:lnTo>
                    <a:pt x="663" y="705"/>
                  </a:lnTo>
                  <a:lnTo>
                    <a:pt x="663" y="706"/>
                  </a:lnTo>
                  <a:lnTo>
                    <a:pt x="662" y="708"/>
                  </a:lnTo>
                  <a:lnTo>
                    <a:pt x="661" y="707"/>
                  </a:lnTo>
                  <a:lnTo>
                    <a:pt x="661" y="706"/>
                  </a:lnTo>
                  <a:lnTo>
                    <a:pt x="661" y="708"/>
                  </a:lnTo>
                  <a:lnTo>
                    <a:pt x="659" y="709"/>
                  </a:lnTo>
                  <a:lnTo>
                    <a:pt x="658" y="709"/>
                  </a:lnTo>
                  <a:lnTo>
                    <a:pt x="657" y="708"/>
                  </a:lnTo>
                  <a:lnTo>
                    <a:pt x="656" y="708"/>
                  </a:lnTo>
                  <a:lnTo>
                    <a:pt x="654" y="707"/>
                  </a:lnTo>
                  <a:lnTo>
                    <a:pt x="651" y="707"/>
                  </a:lnTo>
                  <a:lnTo>
                    <a:pt x="649" y="705"/>
                  </a:lnTo>
                  <a:lnTo>
                    <a:pt x="649" y="706"/>
                  </a:lnTo>
                  <a:lnTo>
                    <a:pt x="645" y="706"/>
                  </a:lnTo>
                  <a:lnTo>
                    <a:pt x="645" y="707"/>
                  </a:lnTo>
                  <a:lnTo>
                    <a:pt x="646" y="708"/>
                  </a:lnTo>
                  <a:lnTo>
                    <a:pt x="646" y="710"/>
                  </a:lnTo>
                  <a:lnTo>
                    <a:pt x="646" y="711"/>
                  </a:lnTo>
                  <a:lnTo>
                    <a:pt x="646" y="712"/>
                  </a:lnTo>
                  <a:lnTo>
                    <a:pt x="647" y="713"/>
                  </a:lnTo>
                  <a:lnTo>
                    <a:pt x="648" y="713"/>
                  </a:lnTo>
                  <a:lnTo>
                    <a:pt x="649" y="716"/>
                  </a:lnTo>
                  <a:lnTo>
                    <a:pt x="649" y="717"/>
                  </a:lnTo>
                  <a:lnTo>
                    <a:pt x="647" y="719"/>
                  </a:lnTo>
                  <a:lnTo>
                    <a:pt x="647" y="721"/>
                  </a:lnTo>
                  <a:lnTo>
                    <a:pt x="648" y="721"/>
                  </a:lnTo>
                  <a:lnTo>
                    <a:pt x="648" y="723"/>
                  </a:lnTo>
                  <a:lnTo>
                    <a:pt x="647" y="724"/>
                  </a:lnTo>
                  <a:lnTo>
                    <a:pt x="649" y="725"/>
                  </a:lnTo>
                  <a:lnTo>
                    <a:pt x="650" y="728"/>
                  </a:lnTo>
                  <a:lnTo>
                    <a:pt x="650" y="730"/>
                  </a:lnTo>
                  <a:lnTo>
                    <a:pt x="649" y="730"/>
                  </a:lnTo>
                  <a:lnTo>
                    <a:pt x="649" y="731"/>
                  </a:lnTo>
                  <a:lnTo>
                    <a:pt x="650" y="733"/>
                  </a:lnTo>
                  <a:lnTo>
                    <a:pt x="649" y="734"/>
                  </a:lnTo>
                  <a:lnTo>
                    <a:pt x="649" y="733"/>
                  </a:lnTo>
                  <a:lnTo>
                    <a:pt x="647" y="735"/>
                  </a:lnTo>
                  <a:lnTo>
                    <a:pt x="647" y="735"/>
                  </a:lnTo>
                  <a:lnTo>
                    <a:pt x="649" y="736"/>
                  </a:lnTo>
                  <a:lnTo>
                    <a:pt x="649" y="738"/>
                  </a:lnTo>
                  <a:lnTo>
                    <a:pt x="646" y="741"/>
                  </a:lnTo>
                  <a:lnTo>
                    <a:pt x="646" y="741"/>
                  </a:lnTo>
                  <a:lnTo>
                    <a:pt x="646" y="743"/>
                  </a:lnTo>
                  <a:lnTo>
                    <a:pt x="645" y="744"/>
                  </a:lnTo>
                  <a:lnTo>
                    <a:pt x="645" y="746"/>
                  </a:lnTo>
                  <a:lnTo>
                    <a:pt x="644" y="746"/>
                  </a:lnTo>
                  <a:lnTo>
                    <a:pt x="644" y="748"/>
                  </a:lnTo>
                  <a:lnTo>
                    <a:pt x="645" y="749"/>
                  </a:lnTo>
                  <a:lnTo>
                    <a:pt x="645" y="750"/>
                  </a:lnTo>
                  <a:lnTo>
                    <a:pt x="644" y="750"/>
                  </a:lnTo>
                  <a:lnTo>
                    <a:pt x="645" y="751"/>
                  </a:lnTo>
                  <a:lnTo>
                    <a:pt x="645" y="752"/>
                  </a:lnTo>
                  <a:lnTo>
                    <a:pt x="644" y="753"/>
                  </a:lnTo>
                  <a:lnTo>
                    <a:pt x="644" y="754"/>
                  </a:lnTo>
                  <a:lnTo>
                    <a:pt x="642" y="755"/>
                  </a:lnTo>
                  <a:lnTo>
                    <a:pt x="641" y="755"/>
                  </a:lnTo>
                  <a:lnTo>
                    <a:pt x="641" y="756"/>
                  </a:lnTo>
                  <a:lnTo>
                    <a:pt x="639" y="757"/>
                  </a:lnTo>
                  <a:lnTo>
                    <a:pt x="639" y="758"/>
                  </a:lnTo>
                  <a:lnTo>
                    <a:pt x="637" y="760"/>
                  </a:lnTo>
                  <a:lnTo>
                    <a:pt x="638" y="762"/>
                  </a:lnTo>
                  <a:lnTo>
                    <a:pt x="637" y="762"/>
                  </a:lnTo>
                  <a:lnTo>
                    <a:pt x="636" y="763"/>
                  </a:lnTo>
                  <a:lnTo>
                    <a:pt x="635" y="765"/>
                  </a:lnTo>
                  <a:lnTo>
                    <a:pt x="635" y="768"/>
                  </a:lnTo>
                  <a:lnTo>
                    <a:pt x="634" y="770"/>
                  </a:lnTo>
                  <a:lnTo>
                    <a:pt x="633" y="771"/>
                  </a:lnTo>
                  <a:lnTo>
                    <a:pt x="633" y="773"/>
                  </a:lnTo>
                  <a:lnTo>
                    <a:pt x="632" y="774"/>
                  </a:lnTo>
                  <a:lnTo>
                    <a:pt x="632" y="775"/>
                  </a:lnTo>
                  <a:lnTo>
                    <a:pt x="632" y="776"/>
                  </a:lnTo>
                  <a:lnTo>
                    <a:pt x="630" y="777"/>
                  </a:lnTo>
                  <a:lnTo>
                    <a:pt x="630" y="776"/>
                  </a:lnTo>
                  <a:lnTo>
                    <a:pt x="629" y="776"/>
                  </a:lnTo>
                  <a:lnTo>
                    <a:pt x="628" y="776"/>
                  </a:lnTo>
                  <a:lnTo>
                    <a:pt x="629" y="778"/>
                  </a:lnTo>
                  <a:lnTo>
                    <a:pt x="630" y="781"/>
                  </a:lnTo>
                  <a:lnTo>
                    <a:pt x="630" y="782"/>
                  </a:lnTo>
                  <a:lnTo>
                    <a:pt x="631" y="783"/>
                  </a:lnTo>
                  <a:lnTo>
                    <a:pt x="630" y="784"/>
                  </a:lnTo>
                  <a:lnTo>
                    <a:pt x="631" y="784"/>
                  </a:lnTo>
                  <a:lnTo>
                    <a:pt x="632" y="785"/>
                  </a:lnTo>
                  <a:lnTo>
                    <a:pt x="632" y="787"/>
                  </a:lnTo>
                  <a:lnTo>
                    <a:pt x="632" y="788"/>
                  </a:lnTo>
                  <a:lnTo>
                    <a:pt x="632" y="790"/>
                  </a:lnTo>
                  <a:lnTo>
                    <a:pt x="631" y="791"/>
                  </a:lnTo>
                  <a:lnTo>
                    <a:pt x="630" y="791"/>
                  </a:lnTo>
                  <a:lnTo>
                    <a:pt x="630" y="790"/>
                  </a:lnTo>
                  <a:lnTo>
                    <a:pt x="629" y="789"/>
                  </a:lnTo>
                  <a:lnTo>
                    <a:pt x="627" y="790"/>
                  </a:lnTo>
                  <a:lnTo>
                    <a:pt x="626" y="792"/>
                  </a:lnTo>
                  <a:lnTo>
                    <a:pt x="626" y="793"/>
                  </a:lnTo>
                  <a:lnTo>
                    <a:pt x="628" y="794"/>
                  </a:lnTo>
                  <a:lnTo>
                    <a:pt x="627" y="797"/>
                  </a:lnTo>
                  <a:lnTo>
                    <a:pt x="626" y="800"/>
                  </a:lnTo>
                  <a:lnTo>
                    <a:pt x="625" y="801"/>
                  </a:lnTo>
                  <a:lnTo>
                    <a:pt x="624" y="801"/>
                  </a:lnTo>
                  <a:lnTo>
                    <a:pt x="624" y="800"/>
                  </a:lnTo>
                  <a:lnTo>
                    <a:pt x="622" y="800"/>
                  </a:lnTo>
                  <a:lnTo>
                    <a:pt x="621" y="799"/>
                  </a:lnTo>
                  <a:lnTo>
                    <a:pt x="621" y="798"/>
                  </a:lnTo>
                  <a:lnTo>
                    <a:pt x="620" y="798"/>
                  </a:lnTo>
                  <a:lnTo>
                    <a:pt x="620" y="795"/>
                  </a:lnTo>
                  <a:lnTo>
                    <a:pt x="619" y="794"/>
                  </a:lnTo>
                  <a:lnTo>
                    <a:pt x="620" y="792"/>
                  </a:lnTo>
                  <a:lnTo>
                    <a:pt x="619" y="792"/>
                  </a:lnTo>
                  <a:lnTo>
                    <a:pt x="619" y="792"/>
                  </a:lnTo>
                  <a:lnTo>
                    <a:pt x="617" y="792"/>
                  </a:lnTo>
                  <a:lnTo>
                    <a:pt x="615" y="789"/>
                  </a:lnTo>
                  <a:lnTo>
                    <a:pt x="615" y="788"/>
                  </a:lnTo>
                  <a:lnTo>
                    <a:pt x="614" y="787"/>
                  </a:lnTo>
                  <a:lnTo>
                    <a:pt x="615" y="786"/>
                  </a:lnTo>
                  <a:lnTo>
                    <a:pt x="614" y="784"/>
                  </a:lnTo>
                  <a:lnTo>
                    <a:pt x="610" y="784"/>
                  </a:lnTo>
                  <a:lnTo>
                    <a:pt x="609" y="789"/>
                  </a:lnTo>
                  <a:lnTo>
                    <a:pt x="608" y="789"/>
                  </a:lnTo>
                  <a:lnTo>
                    <a:pt x="609" y="790"/>
                  </a:lnTo>
                  <a:lnTo>
                    <a:pt x="608" y="791"/>
                  </a:lnTo>
                  <a:lnTo>
                    <a:pt x="607" y="791"/>
                  </a:lnTo>
                  <a:lnTo>
                    <a:pt x="605" y="791"/>
                  </a:lnTo>
                  <a:lnTo>
                    <a:pt x="603" y="789"/>
                  </a:lnTo>
                  <a:lnTo>
                    <a:pt x="600" y="787"/>
                  </a:lnTo>
                  <a:lnTo>
                    <a:pt x="600" y="786"/>
                  </a:lnTo>
                  <a:lnTo>
                    <a:pt x="600" y="786"/>
                  </a:lnTo>
                  <a:lnTo>
                    <a:pt x="600" y="782"/>
                  </a:lnTo>
                  <a:lnTo>
                    <a:pt x="599" y="781"/>
                  </a:lnTo>
                  <a:lnTo>
                    <a:pt x="598" y="779"/>
                  </a:lnTo>
                  <a:lnTo>
                    <a:pt x="597" y="778"/>
                  </a:lnTo>
                  <a:lnTo>
                    <a:pt x="596" y="777"/>
                  </a:lnTo>
                  <a:lnTo>
                    <a:pt x="595" y="775"/>
                  </a:lnTo>
                  <a:lnTo>
                    <a:pt x="594" y="774"/>
                  </a:lnTo>
                  <a:lnTo>
                    <a:pt x="592" y="774"/>
                  </a:lnTo>
                  <a:lnTo>
                    <a:pt x="591" y="773"/>
                  </a:lnTo>
                  <a:lnTo>
                    <a:pt x="591" y="772"/>
                  </a:lnTo>
                  <a:lnTo>
                    <a:pt x="589" y="769"/>
                  </a:lnTo>
                  <a:lnTo>
                    <a:pt x="589" y="767"/>
                  </a:lnTo>
                  <a:lnTo>
                    <a:pt x="588" y="765"/>
                  </a:lnTo>
                  <a:lnTo>
                    <a:pt x="588" y="762"/>
                  </a:lnTo>
                  <a:lnTo>
                    <a:pt x="587" y="761"/>
                  </a:lnTo>
                  <a:lnTo>
                    <a:pt x="587" y="760"/>
                  </a:lnTo>
                  <a:lnTo>
                    <a:pt x="586" y="759"/>
                  </a:lnTo>
                  <a:lnTo>
                    <a:pt x="586" y="759"/>
                  </a:lnTo>
                  <a:lnTo>
                    <a:pt x="585" y="757"/>
                  </a:lnTo>
                  <a:lnTo>
                    <a:pt x="585" y="756"/>
                  </a:lnTo>
                  <a:lnTo>
                    <a:pt x="584" y="755"/>
                  </a:lnTo>
                  <a:lnTo>
                    <a:pt x="583" y="755"/>
                  </a:lnTo>
                  <a:lnTo>
                    <a:pt x="581" y="755"/>
                  </a:lnTo>
                  <a:lnTo>
                    <a:pt x="581" y="754"/>
                  </a:lnTo>
                  <a:lnTo>
                    <a:pt x="580" y="754"/>
                  </a:lnTo>
                  <a:lnTo>
                    <a:pt x="577" y="752"/>
                  </a:lnTo>
                  <a:lnTo>
                    <a:pt x="576" y="752"/>
                  </a:lnTo>
                  <a:lnTo>
                    <a:pt x="571" y="752"/>
                  </a:lnTo>
                  <a:lnTo>
                    <a:pt x="571" y="752"/>
                  </a:lnTo>
                  <a:lnTo>
                    <a:pt x="569" y="752"/>
                  </a:lnTo>
                  <a:lnTo>
                    <a:pt x="567" y="754"/>
                  </a:lnTo>
                  <a:lnTo>
                    <a:pt x="567" y="756"/>
                  </a:lnTo>
                  <a:lnTo>
                    <a:pt x="567" y="756"/>
                  </a:lnTo>
                  <a:lnTo>
                    <a:pt x="567" y="758"/>
                  </a:lnTo>
                  <a:lnTo>
                    <a:pt x="567" y="758"/>
                  </a:lnTo>
                  <a:lnTo>
                    <a:pt x="566" y="763"/>
                  </a:lnTo>
                  <a:lnTo>
                    <a:pt x="565" y="764"/>
                  </a:lnTo>
                  <a:lnTo>
                    <a:pt x="565" y="770"/>
                  </a:lnTo>
                  <a:lnTo>
                    <a:pt x="565" y="770"/>
                  </a:lnTo>
                  <a:lnTo>
                    <a:pt x="565" y="771"/>
                  </a:lnTo>
                  <a:lnTo>
                    <a:pt x="563" y="772"/>
                  </a:lnTo>
                  <a:lnTo>
                    <a:pt x="562" y="772"/>
                  </a:lnTo>
                  <a:lnTo>
                    <a:pt x="562" y="773"/>
                  </a:lnTo>
                  <a:lnTo>
                    <a:pt x="560" y="773"/>
                  </a:lnTo>
                  <a:lnTo>
                    <a:pt x="559" y="774"/>
                  </a:lnTo>
                  <a:lnTo>
                    <a:pt x="559" y="773"/>
                  </a:lnTo>
                  <a:lnTo>
                    <a:pt x="557" y="773"/>
                  </a:lnTo>
                  <a:lnTo>
                    <a:pt x="556" y="774"/>
                  </a:lnTo>
                  <a:lnTo>
                    <a:pt x="552" y="774"/>
                  </a:lnTo>
                  <a:lnTo>
                    <a:pt x="552" y="775"/>
                  </a:lnTo>
                  <a:lnTo>
                    <a:pt x="551" y="775"/>
                  </a:lnTo>
                  <a:lnTo>
                    <a:pt x="551" y="776"/>
                  </a:lnTo>
                  <a:lnTo>
                    <a:pt x="548" y="777"/>
                  </a:lnTo>
                  <a:lnTo>
                    <a:pt x="548" y="779"/>
                  </a:lnTo>
                  <a:lnTo>
                    <a:pt x="549" y="780"/>
                  </a:lnTo>
                  <a:lnTo>
                    <a:pt x="552" y="782"/>
                  </a:lnTo>
                  <a:lnTo>
                    <a:pt x="552" y="782"/>
                  </a:lnTo>
                  <a:lnTo>
                    <a:pt x="553" y="783"/>
                  </a:lnTo>
                  <a:lnTo>
                    <a:pt x="554" y="782"/>
                  </a:lnTo>
                  <a:lnTo>
                    <a:pt x="556" y="784"/>
                  </a:lnTo>
                  <a:lnTo>
                    <a:pt x="559" y="784"/>
                  </a:lnTo>
                  <a:lnTo>
                    <a:pt x="558" y="785"/>
                  </a:lnTo>
                  <a:lnTo>
                    <a:pt x="558" y="789"/>
                  </a:lnTo>
                  <a:lnTo>
                    <a:pt x="559" y="790"/>
                  </a:lnTo>
                  <a:lnTo>
                    <a:pt x="560" y="792"/>
                  </a:lnTo>
                  <a:lnTo>
                    <a:pt x="560" y="793"/>
                  </a:lnTo>
                  <a:lnTo>
                    <a:pt x="559" y="795"/>
                  </a:lnTo>
                  <a:lnTo>
                    <a:pt x="559" y="796"/>
                  </a:lnTo>
                  <a:lnTo>
                    <a:pt x="558" y="797"/>
                  </a:lnTo>
                  <a:lnTo>
                    <a:pt x="555" y="797"/>
                  </a:lnTo>
                  <a:lnTo>
                    <a:pt x="553" y="802"/>
                  </a:lnTo>
                  <a:lnTo>
                    <a:pt x="552" y="802"/>
                  </a:lnTo>
                  <a:lnTo>
                    <a:pt x="551" y="801"/>
                  </a:lnTo>
                  <a:lnTo>
                    <a:pt x="550" y="802"/>
                  </a:lnTo>
                  <a:lnTo>
                    <a:pt x="548" y="802"/>
                  </a:lnTo>
                  <a:lnTo>
                    <a:pt x="547" y="803"/>
                  </a:lnTo>
                  <a:lnTo>
                    <a:pt x="547" y="805"/>
                  </a:lnTo>
                  <a:lnTo>
                    <a:pt x="545" y="806"/>
                  </a:lnTo>
                  <a:lnTo>
                    <a:pt x="545" y="808"/>
                  </a:lnTo>
                  <a:lnTo>
                    <a:pt x="544" y="809"/>
                  </a:lnTo>
                  <a:lnTo>
                    <a:pt x="544" y="810"/>
                  </a:lnTo>
                  <a:lnTo>
                    <a:pt x="542" y="810"/>
                  </a:lnTo>
                  <a:lnTo>
                    <a:pt x="541" y="812"/>
                  </a:lnTo>
                  <a:lnTo>
                    <a:pt x="541" y="813"/>
                  </a:lnTo>
                  <a:lnTo>
                    <a:pt x="540" y="814"/>
                  </a:lnTo>
                  <a:lnTo>
                    <a:pt x="539" y="814"/>
                  </a:lnTo>
                  <a:lnTo>
                    <a:pt x="538" y="813"/>
                  </a:lnTo>
                  <a:lnTo>
                    <a:pt x="538" y="809"/>
                  </a:lnTo>
                  <a:lnTo>
                    <a:pt x="535" y="807"/>
                  </a:lnTo>
                  <a:lnTo>
                    <a:pt x="535" y="808"/>
                  </a:lnTo>
                  <a:lnTo>
                    <a:pt x="531" y="808"/>
                  </a:lnTo>
                  <a:lnTo>
                    <a:pt x="525" y="814"/>
                  </a:lnTo>
                  <a:lnTo>
                    <a:pt x="523" y="814"/>
                  </a:lnTo>
                  <a:lnTo>
                    <a:pt x="521" y="813"/>
                  </a:lnTo>
                  <a:lnTo>
                    <a:pt x="521" y="812"/>
                  </a:lnTo>
                  <a:lnTo>
                    <a:pt x="521" y="811"/>
                  </a:lnTo>
                  <a:lnTo>
                    <a:pt x="522" y="809"/>
                  </a:lnTo>
                  <a:lnTo>
                    <a:pt x="522" y="807"/>
                  </a:lnTo>
                  <a:lnTo>
                    <a:pt x="523" y="806"/>
                  </a:lnTo>
                  <a:lnTo>
                    <a:pt x="523" y="804"/>
                  </a:lnTo>
                  <a:lnTo>
                    <a:pt x="525" y="802"/>
                  </a:lnTo>
                  <a:lnTo>
                    <a:pt x="525" y="801"/>
                  </a:lnTo>
                  <a:lnTo>
                    <a:pt x="526" y="801"/>
                  </a:lnTo>
                  <a:lnTo>
                    <a:pt x="527" y="801"/>
                  </a:lnTo>
                  <a:lnTo>
                    <a:pt x="527" y="801"/>
                  </a:lnTo>
                  <a:lnTo>
                    <a:pt x="526" y="799"/>
                  </a:lnTo>
                  <a:lnTo>
                    <a:pt x="526" y="798"/>
                  </a:lnTo>
                  <a:lnTo>
                    <a:pt x="526" y="795"/>
                  </a:lnTo>
                  <a:lnTo>
                    <a:pt x="527" y="794"/>
                  </a:lnTo>
                  <a:lnTo>
                    <a:pt x="525" y="794"/>
                  </a:lnTo>
                  <a:lnTo>
                    <a:pt x="525" y="792"/>
                  </a:lnTo>
                  <a:lnTo>
                    <a:pt x="526" y="792"/>
                  </a:lnTo>
                  <a:lnTo>
                    <a:pt x="526" y="789"/>
                  </a:lnTo>
                  <a:lnTo>
                    <a:pt x="524" y="788"/>
                  </a:lnTo>
                  <a:lnTo>
                    <a:pt x="523" y="788"/>
                  </a:lnTo>
                  <a:lnTo>
                    <a:pt x="522" y="788"/>
                  </a:lnTo>
                  <a:lnTo>
                    <a:pt x="520" y="790"/>
                  </a:lnTo>
                  <a:lnTo>
                    <a:pt x="519" y="790"/>
                  </a:lnTo>
                  <a:lnTo>
                    <a:pt x="519" y="788"/>
                  </a:lnTo>
                  <a:lnTo>
                    <a:pt x="521" y="786"/>
                  </a:lnTo>
                  <a:lnTo>
                    <a:pt x="521" y="785"/>
                  </a:lnTo>
                  <a:lnTo>
                    <a:pt x="520" y="785"/>
                  </a:lnTo>
                  <a:lnTo>
                    <a:pt x="520" y="784"/>
                  </a:lnTo>
                  <a:lnTo>
                    <a:pt x="520" y="783"/>
                  </a:lnTo>
                  <a:lnTo>
                    <a:pt x="517" y="783"/>
                  </a:lnTo>
                  <a:lnTo>
                    <a:pt x="517" y="783"/>
                  </a:lnTo>
                  <a:lnTo>
                    <a:pt x="515" y="783"/>
                  </a:lnTo>
                  <a:lnTo>
                    <a:pt x="512" y="787"/>
                  </a:lnTo>
                  <a:lnTo>
                    <a:pt x="511" y="789"/>
                  </a:lnTo>
                  <a:lnTo>
                    <a:pt x="510" y="789"/>
                  </a:lnTo>
                  <a:lnTo>
                    <a:pt x="509" y="791"/>
                  </a:lnTo>
                  <a:lnTo>
                    <a:pt x="508" y="792"/>
                  </a:lnTo>
                  <a:lnTo>
                    <a:pt x="507" y="793"/>
                  </a:lnTo>
                  <a:lnTo>
                    <a:pt x="507" y="793"/>
                  </a:lnTo>
                  <a:lnTo>
                    <a:pt x="506" y="794"/>
                  </a:lnTo>
                  <a:lnTo>
                    <a:pt x="504" y="794"/>
                  </a:lnTo>
                  <a:lnTo>
                    <a:pt x="504" y="792"/>
                  </a:lnTo>
                  <a:lnTo>
                    <a:pt x="504" y="792"/>
                  </a:lnTo>
                  <a:lnTo>
                    <a:pt x="504" y="789"/>
                  </a:lnTo>
                  <a:lnTo>
                    <a:pt x="504" y="789"/>
                  </a:lnTo>
                  <a:lnTo>
                    <a:pt x="504" y="787"/>
                  </a:lnTo>
                  <a:lnTo>
                    <a:pt x="505" y="787"/>
                  </a:lnTo>
                  <a:lnTo>
                    <a:pt x="504" y="782"/>
                  </a:lnTo>
                  <a:lnTo>
                    <a:pt x="505" y="782"/>
                  </a:lnTo>
                  <a:lnTo>
                    <a:pt x="505" y="781"/>
                  </a:lnTo>
                  <a:lnTo>
                    <a:pt x="506" y="779"/>
                  </a:lnTo>
                  <a:lnTo>
                    <a:pt x="504" y="777"/>
                  </a:lnTo>
                  <a:lnTo>
                    <a:pt x="504" y="776"/>
                  </a:lnTo>
                  <a:lnTo>
                    <a:pt x="505" y="775"/>
                  </a:lnTo>
                  <a:lnTo>
                    <a:pt x="505" y="774"/>
                  </a:lnTo>
                  <a:lnTo>
                    <a:pt x="505" y="772"/>
                  </a:lnTo>
                  <a:lnTo>
                    <a:pt x="506" y="772"/>
                  </a:lnTo>
                  <a:lnTo>
                    <a:pt x="506" y="772"/>
                  </a:lnTo>
                  <a:lnTo>
                    <a:pt x="508" y="770"/>
                  </a:lnTo>
                  <a:lnTo>
                    <a:pt x="508" y="770"/>
                  </a:lnTo>
                  <a:lnTo>
                    <a:pt x="509" y="768"/>
                  </a:lnTo>
                  <a:lnTo>
                    <a:pt x="509" y="767"/>
                  </a:lnTo>
                  <a:lnTo>
                    <a:pt x="510" y="767"/>
                  </a:lnTo>
                  <a:lnTo>
                    <a:pt x="511" y="765"/>
                  </a:lnTo>
                  <a:lnTo>
                    <a:pt x="511" y="765"/>
                  </a:lnTo>
                  <a:lnTo>
                    <a:pt x="511" y="763"/>
                  </a:lnTo>
                  <a:lnTo>
                    <a:pt x="511" y="763"/>
                  </a:lnTo>
                  <a:lnTo>
                    <a:pt x="510" y="759"/>
                  </a:lnTo>
                  <a:lnTo>
                    <a:pt x="509" y="759"/>
                  </a:lnTo>
                  <a:lnTo>
                    <a:pt x="509" y="760"/>
                  </a:lnTo>
                  <a:lnTo>
                    <a:pt x="508" y="760"/>
                  </a:lnTo>
                  <a:lnTo>
                    <a:pt x="508" y="757"/>
                  </a:lnTo>
                  <a:lnTo>
                    <a:pt x="509" y="756"/>
                  </a:lnTo>
                  <a:lnTo>
                    <a:pt x="508" y="755"/>
                  </a:lnTo>
                  <a:lnTo>
                    <a:pt x="508" y="755"/>
                  </a:lnTo>
                  <a:lnTo>
                    <a:pt x="508" y="754"/>
                  </a:lnTo>
                  <a:lnTo>
                    <a:pt x="509" y="754"/>
                  </a:lnTo>
                  <a:lnTo>
                    <a:pt x="510" y="752"/>
                  </a:lnTo>
                  <a:lnTo>
                    <a:pt x="513" y="751"/>
                  </a:lnTo>
                  <a:lnTo>
                    <a:pt x="514" y="750"/>
                  </a:lnTo>
                  <a:lnTo>
                    <a:pt x="515" y="751"/>
                  </a:lnTo>
                  <a:lnTo>
                    <a:pt x="515" y="752"/>
                  </a:lnTo>
                  <a:lnTo>
                    <a:pt x="516" y="753"/>
                  </a:lnTo>
                  <a:lnTo>
                    <a:pt x="517" y="753"/>
                  </a:lnTo>
                  <a:lnTo>
                    <a:pt x="517" y="754"/>
                  </a:lnTo>
                  <a:lnTo>
                    <a:pt x="518" y="753"/>
                  </a:lnTo>
                  <a:lnTo>
                    <a:pt x="518" y="754"/>
                  </a:lnTo>
                  <a:lnTo>
                    <a:pt x="520" y="754"/>
                  </a:lnTo>
                  <a:lnTo>
                    <a:pt x="520" y="755"/>
                  </a:lnTo>
                  <a:lnTo>
                    <a:pt x="520" y="756"/>
                  </a:lnTo>
                  <a:lnTo>
                    <a:pt x="522" y="757"/>
                  </a:lnTo>
                  <a:lnTo>
                    <a:pt x="522" y="758"/>
                  </a:lnTo>
                  <a:lnTo>
                    <a:pt x="521" y="759"/>
                  </a:lnTo>
                  <a:lnTo>
                    <a:pt x="521" y="760"/>
                  </a:lnTo>
                  <a:lnTo>
                    <a:pt x="521" y="761"/>
                  </a:lnTo>
                  <a:lnTo>
                    <a:pt x="520" y="760"/>
                  </a:lnTo>
                  <a:lnTo>
                    <a:pt x="519" y="761"/>
                  </a:lnTo>
                  <a:lnTo>
                    <a:pt x="518" y="761"/>
                  </a:lnTo>
                  <a:lnTo>
                    <a:pt x="518" y="762"/>
                  </a:lnTo>
                  <a:lnTo>
                    <a:pt x="521" y="762"/>
                  </a:lnTo>
                  <a:lnTo>
                    <a:pt x="525" y="765"/>
                  </a:lnTo>
                  <a:lnTo>
                    <a:pt x="529" y="765"/>
                  </a:lnTo>
                  <a:lnTo>
                    <a:pt x="531" y="764"/>
                  </a:lnTo>
                  <a:lnTo>
                    <a:pt x="533" y="764"/>
                  </a:lnTo>
                  <a:lnTo>
                    <a:pt x="533" y="763"/>
                  </a:lnTo>
                  <a:lnTo>
                    <a:pt x="533" y="763"/>
                  </a:lnTo>
                  <a:lnTo>
                    <a:pt x="531" y="763"/>
                  </a:lnTo>
                  <a:lnTo>
                    <a:pt x="530" y="762"/>
                  </a:lnTo>
                  <a:lnTo>
                    <a:pt x="530" y="761"/>
                  </a:lnTo>
                  <a:lnTo>
                    <a:pt x="531" y="760"/>
                  </a:lnTo>
                  <a:lnTo>
                    <a:pt x="531" y="755"/>
                  </a:lnTo>
                  <a:lnTo>
                    <a:pt x="531" y="755"/>
                  </a:lnTo>
                  <a:lnTo>
                    <a:pt x="531" y="753"/>
                  </a:lnTo>
                  <a:lnTo>
                    <a:pt x="530" y="752"/>
                  </a:lnTo>
                  <a:lnTo>
                    <a:pt x="529" y="748"/>
                  </a:lnTo>
                  <a:lnTo>
                    <a:pt x="526" y="745"/>
                  </a:lnTo>
                  <a:lnTo>
                    <a:pt x="527" y="743"/>
                  </a:lnTo>
                  <a:lnTo>
                    <a:pt x="528" y="742"/>
                  </a:lnTo>
                  <a:lnTo>
                    <a:pt x="527" y="740"/>
                  </a:lnTo>
                  <a:lnTo>
                    <a:pt x="526" y="739"/>
                  </a:lnTo>
                  <a:lnTo>
                    <a:pt x="525" y="738"/>
                  </a:lnTo>
                  <a:lnTo>
                    <a:pt x="524" y="738"/>
                  </a:lnTo>
                  <a:lnTo>
                    <a:pt x="523" y="736"/>
                  </a:lnTo>
                  <a:lnTo>
                    <a:pt x="523" y="734"/>
                  </a:lnTo>
                  <a:lnTo>
                    <a:pt x="523" y="734"/>
                  </a:lnTo>
                  <a:lnTo>
                    <a:pt x="523" y="733"/>
                  </a:lnTo>
                  <a:lnTo>
                    <a:pt x="521" y="730"/>
                  </a:lnTo>
                  <a:lnTo>
                    <a:pt x="520" y="730"/>
                  </a:lnTo>
                  <a:lnTo>
                    <a:pt x="518" y="729"/>
                  </a:lnTo>
                  <a:lnTo>
                    <a:pt x="516" y="727"/>
                  </a:lnTo>
                  <a:lnTo>
                    <a:pt x="514" y="727"/>
                  </a:lnTo>
                  <a:lnTo>
                    <a:pt x="514" y="726"/>
                  </a:lnTo>
                  <a:lnTo>
                    <a:pt x="512" y="726"/>
                  </a:lnTo>
                  <a:lnTo>
                    <a:pt x="510" y="725"/>
                  </a:lnTo>
                  <a:lnTo>
                    <a:pt x="509" y="724"/>
                  </a:lnTo>
                  <a:lnTo>
                    <a:pt x="509" y="722"/>
                  </a:lnTo>
                  <a:lnTo>
                    <a:pt x="510" y="721"/>
                  </a:lnTo>
                  <a:lnTo>
                    <a:pt x="510" y="720"/>
                  </a:lnTo>
                  <a:lnTo>
                    <a:pt x="510" y="720"/>
                  </a:lnTo>
                  <a:lnTo>
                    <a:pt x="510" y="718"/>
                  </a:lnTo>
                  <a:lnTo>
                    <a:pt x="511" y="717"/>
                  </a:lnTo>
                  <a:lnTo>
                    <a:pt x="510" y="716"/>
                  </a:lnTo>
                  <a:lnTo>
                    <a:pt x="509" y="716"/>
                  </a:lnTo>
                  <a:lnTo>
                    <a:pt x="509" y="715"/>
                  </a:lnTo>
                  <a:lnTo>
                    <a:pt x="511" y="714"/>
                  </a:lnTo>
                  <a:lnTo>
                    <a:pt x="511" y="714"/>
                  </a:lnTo>
                  <a:lnTo>
                    <a:pt x="513" y="714"/>
                  </a:lnTo>
                  <a:lnTo>
                    <a:pt x="515" y="713"/>
                  </a:lnTo>
                  <a:lnTo>
                    <a:pt x="515" y="711"/>
                  </a:lnTo>
                  <a:lnTo>
                    <a:pt x="514" y="710"/>
                  </a:lnTo>
                  <a:lnTo>
                    <a:pt x="514" y="709"/>
                  </a:lnTo>
                  <a:lnTo>
                    <a:pt x="516" y="709"/>
                  </a:lnTo>
                  <a:lnTo>
                    <a:pt x="517" y="709"/>
                  </a:lnTo>
                  <a:lnTo>
                    <a:pt x="519" y="708"/>
                  </a:lnTo>
                  <a:lnTo>
                    <a:pt x="519" y="708"/>
                  </a:lnTo>
                  <a:lnTo>
                    <a:pt x="515" y="708"/>
                  </a:lnTo>
                  <a:lnTo>
                    <a:pt x="514" y="709"/>
                  </a:lnTo>
                  <a:lnTo>
                    <a:pt x="514" y="712"/>
                  </a:lnTo>
                  <a:lnTo>
                    <a:pt x="513" y="713"/>
                  </a:lnTo>
                  <a:lnTo>
                    <a:pt x="509" y="713"/>
                  </a:lnTo>
                  <a:lnTo>
                    <a:pt x="508" y="712"/>
                  </a:lnTo>
                  <a:lnTo>
                    <a:pt x="508" y="710"/>
                  </a:lnTo>
                  <a:lnTo>
                    <a:pt x="508" y="709"/>
                  </a:lnTo>
                  <a:lnTo>
                    <a:pt x="509" y="709"/>
                  </a:lnTo>
                  <a:lnTo>
                    <a:pt x="509" y="707"/>
                  </a:lnTo>
                  <a:lnTo>
                    <a:pt x="510" y="706"/>
                  </a:lnTo>
                  <a:lnTo>
                    <a:pt x="510" y="706"/>
                  </a:lnTo>
                  <a:lnTo>
                    <a:pt x="512" y="703"/>
                  </a:lnTo>
                  <a:lnTo>
                    <a:pt x="512" y="700"/>
                  </a:lnTo>
                  <a:lnTo>
                    <a:pt x="513" y="698"/>
                  </a:lnTo>
                  <a:lnTo>
                    <a:pt x="513" y="698"/>
                  </a:lnTo>
                  <a:lnTo>
                    <a:pt x="511" y="696"/>
                  </a:lnTo>
                  <a:lnTo>
                    <a:pt x="511" y="695"/>
                  </a:lnTo>
                  <a:lnTo>
                    <a:pt x="509" y="693"/>
                  </a:lnTo>
                  <a:lnTo>
                    <a:pt x="509" y="690"/>
                  </a:lnTo>
                  <a:lnTo>
                    <a:pt x="507" y="689"/>
                  </a:lnTo>
                  <a:lnTo>
                    <a:pt x="507" y="688"/>
                  </a:lnTo>
                  <a:lnTo>
                    <a:pt x="507" y="688"/>
                  </a:lnTo>
                  <a:lnTo>
                    <a:pt x="507" y="686"/>
                  </a:lnTo>
                  <a:lnTo>
                    <a:pt x="509" y="687"/>
                  </a:lnTo>
                  <a:lnTo>
                    <a:pt x="508" y="685"/>
                  </a:lnTo>
                  <a:lnTo>
                    <a:pt x="507" y="684"/>
                  </a:lnTo>
                  <a:lnTo>
                    <a:pt x="508" y="683"/>
                  </a:lnTo>
                  <a:lnTo>
                    <a:pt x="508" y="680"/>
                  </a:lnTo>
                  <a:lnTo>
                    <a:pt x="509" y="680"/>
                  </a:lnTo>
                  <a:lnTo>
                    <a:pt x="508" y="679"/>
                  </a:lnTo>
                  <a:lnTo>
                    <a:pt x="508" y="678"/>
                  </a:lnTo>
                  <a:lnTo>
                    <a:pt x="505" y="676"/>
                  </a:lnTo>
                  <a:lnTo>
                    <a:pt x="505" y="675"/>
                  </a:lnTo>
                  <a:lnTo>
                    <a:pt x="507" y="673"/>
                  </a:lnTo>
                  <a:lnTo>
                    <a:pt x="507" y="672"/>
                  </a:lnTo>
                  <a:lnTo>
                    <a:pt x="507" y="671"/>
                  </a:lnTo>
                  <a:lnTo>
                    <a:pt x="507" y="670"/>
                  </a:lnTo>
                  <a:lnTo>
                    <a:pt x="508" y="669"/>
                  </a:lnTo>
                  <a:lnTo>
                    <a:pt x="510" y="669"/>
                  </a:lnTo>
                  <a:lnTo>
                    <a:pt x="511" y="664"/>
                  </a:lnTo>
                  <a:lnTo>
                    <a:pt x="513" y="661"/>
                  </a:lnTo>
                  <a:lnTo>
                    <a:pt x="514" y="660"/>
                  </a:lnTo>
                  <a:lnTo>
                    <a:pt x="515" y="660"/>
                  </a:lnTo>
                  <a:lnTo>
                    <a:pt x="516" y="662"/>
                  </a:lnTo>
                  <a:lnTo>
                    <a:pt x="518" y="665"/>
                  </a:lnTo>
                  <a:lnTo>
                    <a:pt x="518" y="668"/>
                  </a:lnTo>
                  <a:lnTo>
                    <a:pt x="519" y="668"/>
                  </a:lnTo>
                  <a:lnTo>
                    <a:pt x="519" y="668"/>
                  </a:lnTo>
                  <a:lnTo>
                    <a:pt x="519" y="668"/>
                  </a:lnTo>
                  <a:lnTo>
                    <a:pt x="518" y="667"/>
                  </a:lnTo>
                  <a:lnTo>
                    <a:pt x="518" y="667"/>
                  </a:lnTo>
                  <a:lnTo>
                    <a:pt x="519" y="666"/>
                  </a:lnTo>
                  <a:lnTo>
                    <a:pt x="518" y="665"/>
                  </a:lnTo>
                  <a:lnTo>
                    <a:pt x="518" y="663"/>
                  </a:lnTo>
                  <a:lnTo>
                    <a:pt x="517" y="662"/>
                  </a:lnTo>
                  <a:lnTo>
                    <a:pt x="517" y="660"/>
                  </a:lnTo>
                  <a:lnTo>
                    <a:pt x="519" y="660"/>
                  </a:lnTo>
                  <a:lnTo>
                    <a:pt x="520" y="660"/>
                  </a:lnTo>
                  <a:lnTo>
                    <a:pt x="521" y="660"/>
                  </a:lnTo>
                  <a:lnTo>
                    <a:pt x="522" y="661"/>
                  </a:lnTo>
                  <a:lnTo>
                    <a:pt x="522" y="663"/>
                  </a:lnTo>
                  <a:lnTo>
                    <a:pt x="523" y="664"/>
                  </a:lnTo>
                  <a:lnTo>
                    <a:pt x="524" y="664"/>
                  </a:lnTo>
                  <a:lnTo>
                    <a:pt x="525" y="664"/>
                  </a:lnTo>
                  <a:lnTo>
                    <a:pt x="523" y="663"/>
                  </a:lnTo>
                  <a:lnTo>
                    <a:pt x="523" y="660"/>
                  </a:lnTo>
                  <a:lnTo>
                    <a:pt x="527" y="660"/>
                  </a:lnTo>
                  <a:lnTo>
                    <a:pt x="528" y="660"/>
                  </a:lnTo>
                  <a:lnTo>
                    <a:pt x="529" y="663"/>
                  </a:lnTo>
                  <a:lnTo>
                    <a:pt x="529" y="665"/>
                  </a:lnTo>
                  <a:lnTo>
                    <a:pt x="528" y="665"/>
                  </a:lnTo>
                  <a:lnTo>
                    <a:pt x="529" y="666"/>
                  </a:lnTo>
                  <a:lnTo>
                    <a:pt x="529" y="666"/>
                  </a:lnTo>
                  <a:lnTo>
                    <a:pt x="529" y="662"/>
                  </a:lnTo>
                  <a:lnTo>
                    <a:pt x="527" y="659"/>
                  </a:lnTo>
                  <a:lnTo>
                    <a:pt x="524" y="659"/>
                  </a:lnTo>
                  <a:lnTo>
                    <a:pt x="523" y="660"/>
                  </a:lnTo>
                  <a:lnTo>
                    <a:pt x="522" y="660"/>
                  </a:lnTo>
                  <a:lnTo>
                    <a:pt x="521" y="659"/>
                  </a:lnTo>
                  <a:lnTo>
                    <a:pt x="515" y="659"/>
                  </a:lnTo>
                  <a:lnTo>
                    <a:pt x="514" y="658"/>
                  </a:lnTo>
                  <a:lnTo>
                    <a:pt x="516" y="657"/>
                  </a:lnTo>
                  <a:lnTo>
                    <a:pt x="516" y="655"/>
                  </a:lnTo>
                  <a:lnTo>
                    <a:pt x="517" y="655"/>
                  </a:lnTo>
                  <a:lnTo>
                    <a:pt x="516" y="654"/>
                  </a:lnTo>
                  <a:lnTo>
                    <a:pt x="516" y="653"/>
                  </a:lnTo>
                  <a:lnTo>
                    <a:pt x="517" y="653"/>
                  </a:lnTo>
                  <a:lnTo>
                    <a:pt x="516" y="652"/>
                  </a:lnTo>
                  <a:lnTo>
                    <a:pt x="515" y="652"/>
                  </a:lnTo>
                  <a:lnTo>
                    <a:pt x="515" y="649"/>
                  </a:lnTo>
                  <a:lnTo>
                    <a:pt x="515" y="648"/>
                  </a:lnTo>
                  <a:lnTo>
                    <a:pt x="517" y="647"/>
                  </a:lnTo>
                  <a:lnTo>
                    <a:pt x="518" y="648"/>
                  </a:lnTo>
                  <a:lnTo>
                    <a:pt x="520" y="648"/>
                  </a:lnTo>
                  <a:lnTo>
                    <a:pt x="521" y="648"/>
                  </a:lnTo>
                  <a:lnTo>
                    <a:pt x="523" y="649"/>
                  </a:lnTo>
                  <a:lnTo>
                    <a:pt x="525" y="654"/>
                  </a:lnTo>
                  <a:lnTo>
                    <a:pt x="528" y="656"/>
                  </a:lnTo>
                  <a:lnTo>
                    <a:pt x="529" y="657"/>
                  </a:lnTo>
                  <a:lnTo>
                    <a:pt x="530" y="656"/>
                  </a:lnTo>
                  <a:lnTo>
                    <a:pt x="532" y="656"/>
                  </a:lnTo>
                  <a:lnTo>
                    <a:pt x="533" y="658"/>
                  </a:lnTo>
                  <a:lnTo>
                    <a:pt x="535" y="658"/>
                  </a:lnTo>
                  <a:lnTo>
                    <a:pt x="534" y="657"/>
                  </a:lnTo>
                  <a:lnTo>
                    <a:pt x="533" y="657"/>
                  </a:lnTo>
                  <a:lnTo>
                    <a:pt x="533" y="656"/>
                  </a:lnTo>
                  <a:lnTo>
                    <a:pt x="532" y="655"/>
                  </a:lnTo>
                  <a:lnTo>
                    <a:pt x="532" y="651"/>
                  </a:lnTo>
                  <a:lnTo>
                    <a:pt x="533" y="650"/>
                  </a:lnTo>
                  <a:lnTo>
                    <a:pt x="534" y="650"/>
                  </a:lnTo>
                  <a:lnTo>
                    <a:pt x="536" y="649"/>
                  </a:lnTo>
                  <a:lnTo>
                    <a:pt x="537" y="650"/>
                  </a:lnTo>
                  <a:lnTo>
                    <a:pt x="537" y="651"/>
                  </a:lnTo>
                  <a:lnTo>
                    <a:pt x="537" y="654"/>
                  </a:lnTo>
                  <a:lnTo>
                    <a:pt x="537" y="654"/>
                  </a:lnTo>
                  <a:lnTo>
                    <a:pt x="538" y="654"/>
                  </a:lnTo>
                  <a:lnTo>
                    <a:pt x="541" y="653"/>
                  </a:lnTo>
                  <a:lnTo>
                    <a:pt x="543" y="654"/>
                  </a:lnTo>
                  <a:lnTo>
                    <a:pt x="543" y="654"/>
                  </a:lnTo>
                  <a:lnTo>
                    <a:pt x="542" y="653"/>
                  </a:lnTo>
                  <a:lnTo>
                    <a:pt x="540" y="653"/>
                  </a:lnTo>
                  <a:lnTo>
                    <a:pt x="539" y="654"/>
                  </a:lnTo>
                  <a:lnTo>
                    <a:pt x="538" y="653"/>
                  </a:lnTo>
                  <a:lnTo>
                    <a:pt x="538" y="652"/>
                  </a:lnTo>
                  <a:lnTo>
                    <a:pt x="538" y="651"/>
                  </a:lnTo>
                  <a:lnTo>
                    <a:pt x="538" y="649"/>
                  </a:lnTo>
                  <a:lnTo>
                    <a:pt x="537" y="648"/>
                  </a:lnTo>
                  <a:lnTo>
                    <a:pt x="534" y="648"/>
                  </a:lnTo>
                  <a:lnTo>
                    <a:pt x="533" y="649"/>
                  </a:lnTo>
                  <a:lnTo>
                    <a:pt x="531" y="651"/>
                  </a:lnTo>
                  <a:lnTo>
                    <a:pt x="530" y="655"/>
                  </a:lnTo>
                  <a:lnTo>
                    <a:pt x="530" y="655"/>
                  </a:lnTo>
                  <a:lnTo>
                    <a:pt x="529" y="655"/>
                  </a:lnTo>
                  <a:lnTo>
                    <a:pt x="528" y="655"/>
                  </a:lnTo>
                  <a:lnTo>
                    <a:pt x="527" y="654"/>
                  </a:lnTo>
                  <a:lnTo>
                    <a:pt x="527" y="653"/>
                  </a:lnTo>
                  <a:lnTo>
                    <a:pt x="526" y="651"/>
                  </a:lnTo>
                  <a:lnTo>
                    <a:pt x="526" y="650"/>
                  </a:lnTo>
                  <a:lnTo>
                    <a:pt x="525" y="649"/>
                  </a:lnTo>
                  <a:lnTo>
                    <a:pt x="525" y="646"/>
                  </a:lnTo>
                  <a:lnTo>
                    <a:pt x="528" y="646"/>
                  </a:lnTo>
                  <a:lnTo>
                    <a:pt x="529" y="644"/>
                  </a:lnTo>
                  <a:lnTo>
                    <a:pt x="532" y="644"/>
                  </a:lnTo>
                  <a:lnTo>
                    <a:pt x="533" y="645"/>
                  </a:lnTo>
                  <a:lnTo>
                    <a:pt x="533" y="644"/>
                  </a:lnTo>
                  <a:lnTo>
                    <a:pt x="529" y="644"/>
                  </a:lnTo>
                  <a:lnTo>
                    <a:pt x="528" y="645"/>
                  </a:lnTo>
                  <a:lnTo>
                    <a:pt x="525" y="645"/>
                  </a:lnTo>
                  <a:lnTo>
                    <a:pt x="525" y="644"/>
                  </a:lnTo>
                  <a:lnTo>
                    <a:pt x="524" y="643"/>
                  </a:lnTo>
                  <a:lnTo>
                    <a:pt x="524" y="640"/>
                  </a:lnTo>
                  <a:lnTo>
                    <a:pt x="524" y="640"/>
                  </a:lnTo>
                  <a:lnTo>
                    <a:pt x="523" y="638"/>
                  </a:lnTo>
                  <a:lnTo>
                    <a:pt x="522" y="637"/>
                  </a:lnTo>
                  <a:lnTo>
                    <a:pt x="521" y="635"/>
                  </a:lnTo>
                  <a:lnTo>
                    <a:pt x="520" y="634"/>
                  </a:lnTo>
                  <a:lnTo>
                    <a:pt x="519" y="634"/>
                  </a:lnTo>
                  <a:lnTo>
                    <a:pt x="519" y="634"/>
                  </a:lnTo>
                  <a:lnTo>
                    <a:pt x="517" y="634"/>
                  </a:lnTo>
                  <a:lnTo>
                    <a:pt x="516" y="633"/>
                  </a:lnTo>
                  <a:lnTo>
                    <a:pt x="517" y="632"/>
                  </a:lnTo>
                  <a:lnTo>
                    <a:pt x="516" y="632"/>
                  </a:lnTo>
                  <a:lnTo>
                    <a:pt x="513" y="630"/>
                  </a:lnTo>
                  <a:lnTo>
                    <a:pt x="511" y="629"/>
                  </a:lnTo>
                  <a:lnTo>
                    <a:pt x="509" y="627"/>
                  </a:lnTo>
                  <a:lnTo>
                    <a:pt x="509" y="626"/>
                  </a:lnTo>
                  <a:lnTo>
                    <a:pt x="507" y="623"/>
                  </a:lnTo>
                  <a:lnTo>
                    <a:pt x="504" y="623"/>
                  </a:lnTo>
                  <a:lnTo>
                    <a:pt x="504" y="622"/>
                  </a:lnTo>
                  <a:lnTo>
                    <a:pt x="503" y="620"/>
                  </a:lnTo>
                  <a:lnTo>
                    <a:pt x="502" y="619"/>
                  </a:lnTo>
                  <a:lnTo>
                    <a:pt x="502" y="620"/>
                  </a:lnTo>
                  <a:lnTo>
                    <a:pt x="503" y="621"/>
                  </a:lnTo>
                  <a:lnTo>
                    <a:pt x="503" y="622"/>
                  </a:lnTo>
                  <a:lnTo>
                    <a:pt x="502" y="623"/>
                  </a:lnTo>
                  <a:lnTo>
                    <a:pt x="502" y="622"/>
                  </a:lnTo>
                  <a:lnTo>
                    <a:pt x="498" y="622"/>
                  </a:lnTo>
                  <a:lnTo>
                    <a:pt x="497" y="621"/>
                  </a:lnTo>
                  <a:lnTo>
                    <a:pt x="495" y="621"/>
                  </a:lnTo>
                  <a:lnTo>
                    <a:pt x="494" y="619"/>
                  </a:lnTo>
                  <a:lnTo>
                    <a:pt x="494" y="619"/>
                  </a:lnTo>
                  <a:lnTo>
                    <a:pt x="491" y="616"/>
                  </a:lnTo>
                  <a:lnTo>
                    <a:pt x="489" y="617"/>
                  </a:lnTo>
                  <a:lnTo>
                    <a:pt x="489" y="617"/>
                  </a:lnTo>
                  <a:lnTo>
                    <a:pt x="490" y="617"/>
                  </a:lnTo>
                  <a:lnTo>
                    <a:pt x="496" y="623"/>
                  </a:lnTo>
                  <a:lnTo>
                    <a:pt x="496" y="625"/>
                  </a:lnTo>
                  <a:lnTo>
                    <a:pt x="497" y="626"/>
                  </a:lnTo>
                  <a:lnTo>
                    <a:pt x="497" y="626"/>
                  </a:lnTo>
                  <a:lnTo>
                    <a:pt x="493" y="626"/>
                  </a:lnTo>
                  <a:lnTo>
                    <a:pt x="490" y="630"/>
                  </a:lnTo>
                  <a:lnTo>
                    <a:pt x="490" y="631"/>
                  </a:lnTo>
                  <a:lnTo>
                    <a:pt x="488" y="633"/>
                  </a:lnTo>
                  <a:lnTo>
                    <a:pt x="487" y="634"/>
                  </a:lnTo>
                  <a:lnTo>
                    <a:pt x="486" y="634"/>
                  </a:lnTo>
                  <a:lnTo>
                    <a:pt x="485" y="634"/>
                  </a:lnTo>
                  <a:lnTo>
                    <a:pt x="483" y="634"/>
                  </a:lnTo>
                  <a:lnTo>
                    <a:pt x="483" y="632"/>
                  </a:lnTo>
                  <a:lnTo>
                    <a:pt x="484" y="631"/>
                  </a:lnTo>
                  <a:lnTo>
                    <a:pt x="484" y="630"/>
                  </a:lnTo>
                  <a:lnTo>
                    <a:pt x="483" y="629"/>
                  </a:lnTo>
                  <a:lnTo>
                    <a:pt x="483" y="628"/>
                  </a:lnTo>
                  <a:lnTo>
                    <a:pt x="481" y="627"/>
                  </a:lnTo>
                  <a:lnTo>
                    <a:pt x="480" y="627"/>
                  </a:lnTo>
                  <a:lnTo>
                    <a:pt x="480" y="626"/>
                  </a:lnTo>
                  <a:lnTo>
                    <a:pt x="478" y="626"/>
                  </a:lnTo>
                  <a:lnTo>
                    <a:pt x="478" y="627"/>
                  </a:lnTo>
                  <a:lnTo>
                    <a:pt x="476" y="626"/>
                  </a:lnTo>
                  <a:lnTo>
                    <a:pt x="475" y="624"/>
                  </a:lnTo>
                  <a:lnTo>
                    <a:pt x="474" y="624"/>
                  </a:lnTo>
                  <a:lnTo>
                    <a:pt x="474" y="622"/>
                  </a:lnTo>
                  <a:lnTo>
                    <a:pt x="472" y="621"/>
                  </a:lnTo>
                  <a:lnTo>
                    <a:pt x="472" y="620"/>
                  </a:lnTo>
                  <a:lnTo>
                    <a:pt x="472" y="619"/>
                  </a:lnTo>
                  <a:lnTo>
                    <a:pt x="471" y="618"/>
                  </a:lnTo>
                  <a:lnTo>
                    <a:pt x="472" y="618"/>
                  </a:lnTo>
                  <a:lnTo>
                    <a:pt x="471" y="617"/>
                  </a:lnTo>
                  <a:lnTo>
                    <a:pt x="471" y="616"/>
                  </a:lnTo>
                  <a:lnTo>
                    <a:pt x="469" y="615"/>
                  </a:lnTo>
                  <a:lnTo>
                    <a:pt x="468" y="615"/>
                  </a:lnTo>
                  <a:lnTo>
                    <a:pt x="466" y="616"/>
                  </a:lnTo>
                  <a:lnTo>
                    <a:pt x="466" y="617"/>
                  </a:lnTo>
                  <a:lnTo>
                    <a:pt x="465" y="619"/>
                  </a:lnTo>
                  <a:lnTo>
                    <a:pt x="464" y="618"/>
                  </a:lnTo>
                  <a:lnTo>
                    <a:pt x="463" y="618"/>
                  </a:lnTo>
                  <a:lnTo>
                    <a:pt x="463" y="615"/>
                  </a:lnTo>
                  <a:lnTo>
                    <a:pt x="461" y="613"/>
                  </a:lnTo>
                  <a:lnTo>
                    <a:pt x="460" y="614"/>
                  </a:lnTo>
                  <a:lnTo>
                    <a:pt x="461" y="615"/>
                  </a:lnTo>
                  <a:lnTo>
                    <a:pt x="460" y="616"/>
                  </a:lnTo>
                  <a:lnTo>
                    <a:pt x="459" y="616"/>
                  </a:lnTo>
                  <a:lnTo>
                    <a:pt x="458" y="616"/>
                  </a:lnTo>
                  <a:lnTo>
                    <a:pt x="456" y="616"/>
                  </a:lnTo>
                  <a:lnTo>
                    <a:pt x="456" y="615"/>
                  </a:lnTo>
                  <a:lnTo>
                    <a:pt x="455" y="614"/>
                  </a:lnTo>
                  <a:lnTo>
                    <a:pt x="453" y="614"/>
                  </a:lnTo>
                  <a:lnTo>
                    <a:pt x="451" y="616"/>
                  </a:lnTo>
                  <a:lnTo>
                    <a:pt x="451" y="617"/>
                  </a:lnTo>
                  <a:lnTo>
                    <a:pt x="448" y="617"/>
                  </a:lnTo>
                  <a:lnTo>
                    <a:pt x="446" y="616"/>
                  </a:lnTo>
                  <a:lnTo>
                    <a:pt x="446" y="617"/>
                  </a:lnTo>
                  <a:lnTo>
                    <a:pt x="447" y="619"/>
                  </a:lnTo>
                  <a:lnTo>
                    <a:pt x="449" y="619"/>
                  </a:lnTo>
                  <a:lnTo>
                    <a:pt x="449" y="621"/>
                  </a:lnTo>
                  <a:lnTo>
                    <a:pt x="448" y="623"/>
                  </a:lnTo>
                  <a:lnTo>
                    <a:pt x="446" y="623"/>
                  </a:lnTo>
                  <a:lnTo>
                    <a:pt x="445" y="624"/>
                  </a:lnTo>
                  <a:lnTo>
                    <a:pt x="445" y="626"/>
                  </a:lnTo>
                  <a:lnTo>
                    <a:pt x="443" y="626"/>
                  </a:lnTo>
                  <a:lnTo>
                    <a:pt x="442" y="625"/>
                  </a:lnTo>
                  <a:lnTo>
                    <a:pt x="442" y="623"/>
                  </a:lnTo>
                  <a:lnTo>
                    <a:pt x="442" y="622"/>
                  </a:lnTo>
                  <a:lnTo>
                    <a:pt x="442" y="619"/>
                  </a:lnTo>
                  <a:lnTo>
                    <a:pt x="440" y="617"/>
                  </a:lnTo>
                  <a:lnTo>
                    <a:pt x="440" y="616"/>
                  </a:lnTo>
                  <a:lnTo>
                    <a:pt x="437" y="616"/>
                  </a:lnTo>
                  <a:lnTo>
                    <a:pt x="436" y="615"/>
                  </a:lnTo>
                  <a:lnTo>
                    <a:pt x="434" y="615"/>
                  </a:lnTo>
                  <a:lnTo>
                    <a:pt x="432" y="616"/>
                  </a:lnTo>
                  <a:lnTo>
                    <a:pt x="428" y="618"/>
                  </a:lnTo>
                  <a:lnTo>
                    <a:pt x="426" y="618"/>
                  </a:lnTo>
                  <a:lnTo>
                    <a:pt x="426" y="619"/>
                  </a:lnTo>
                  <a:lnTo>
                    <a:pt x="422" y="619"/>
                  </a:lnTo>
                  <a:lnTo>
                    <a:pt x="422" y="618"/>
                  </a:lnTo>
                  <a:lnTo>
                    <a:pt x="421" y="618"/>
                  </a:lnTo>
                  <a:lnTo>
                    <a:pt x="420" y="620"/>
                  </a:lnTo>
                  <a:lnTo>
                    <a:pt x="418" y="620"/>
                  </a:lnTo>
                  <a:lnTo>
                    <a:pt x="418" y="620"/>
                  </a:lnTo>
                  <a:lnTo>
                    <a:pt x="416" y="620"/>
                  </a:lnTo>
                  <a:lnTo>
                    <a:pt x="416" y="622"/>
                  </a:lnTo>
                  <a:lnTo>
                    <a:pt x="415" y="623"/>
                  </a:lnTo>
                  <a:lnTo>
                    <a:pt x="414" y="623"/>
                  </a:lnTo>
                  <a:lnTo>
                    <a:pt x="414" y="623"/>
                  </a:lnTo>
                  <a:lnTo>
                    <a:pt x="413" y="623"/>
                  </a:lnTo>
                  <a:lnTo>
                    <a:pt x="415" y="625"/>
                  </a:lnTo>
                  <a:lnTo>
                    <a:pt x="415" y="627"/>
                  </a:lnTo>
                  <a:lnTo>
                    <a:pt x="414" y="628"/>
                  </a:lnTo>
                  <a:lnTo>
                    <a:pt x="413" y="629"/>
                  </a:lnTo>
                  <a:lnTo>
                    <a:pt x="413" y="629"/>
                  </a:lnTo>
                  <a:lnTo>
                    <a:pt x="412" y="629"/>
                  </a:lnTo>
                  <a:lnTo>
                    <a:pt x="411" y="627"/>
                  </a:lnTo>
                  <a:lnTo>
                    <a:pt x="410" y="626"/>
                  </a:lnTo>
                  <a:lnTo>
                    <a:pt x="408" y="626"/>
                  </a:lnTo>
                  <a:lnTo>
                    <a:pt x="408" y="629"/>
                  </a:lnTo>
                  <a:lnTo>
                    <a:pt x="406" y="630"/>
                  </a:lnTo>
                  <a:lnTo>
                    <a:pt x="403" y="632"/>
                  </a:lnTo>
                  <a:lnTo>
                    <a:pt x="402" y="634"/>
                  </a:lnTo>
                  <a:lnTo>
                    <a:pt x="401" y="633"/>
                  </a:lnTo>
                  <a:lnTo>
                    <a:pt x="396" y="633"/>
                  </a:lnTo>
                  <a:lnTo>
                    <a:pt x="396" y="634"/>
                  </a:lnTo>
                  <a:lnTo>
                    <a:pt x="394" y="634"/>
                  </a:lnTo>
                  <a:lnTo>
                    <a:pt x="393" y="635"/>
                  </a:lnTo>
                  <a:lnTo>
                    <a:pt x="393" y="636"/>
                  </a:lnTo>
                  <a:lnTo>
                    <a:pt x="391" y="637"/>
                  </a:lnTo>
                  <a:lnTo>
                    <a:pt x="391" y="639"/>
                  </a:lnTo>
                  <a:lnTo>
                    <a:pt x="390" y="639"/>
                  </a:lnTo>
                  <a:lnTo>
                    <a:pt x="389" y="639"/>
                  </a:lnTo>
                  <a:lnTo>
                    <a:pt x="389" y="638"/>
                  </a:lnTo>
                  <a:lnTo>
                    <a:pt x="388" y="638"/>
                  </a:lnTo>
                  <a:lnTo>
                    <a:pt x="386" y="637"/>
                  </a:lnTo>
                  <a:lnTo>
                    <a:pt x="385" y="637"/>
                  </a:lnTo>
                  <a:lnTo>
                    <a:pt x="383" y="636"/>
                  </a:lnTo>
                  <a:lnTo>
                    <a:pt x="383" y="637"/>
                  </a:lnTo>
                  <a:lnTo>
                    <a:pt x="382" y="637"/>
                  </a:lnTo>
                  <a:lnTo>
                    <a:pt x="381" y="639"/>
                  </a:lnTo>
                  <a:lnTo>
                    <a:pt x="381" y="640"/>
                  </a:lnTo>
                  <a:lnTo>
                    <a:pt x="380" y="641"/>
                  </a:lnTo>
                  <a:lnTo>
                    <a:pt x="379" y="641"/>
                  </a:lnTo>
                  <a:lnTo>
                    <a:pt x="379" y="642"/>
                  </a:lnTo>
                  <a:lnTo>
                    <a:pt x="376" y="641"/>
                  </a:lnTo>
                  <a:lnTo>
                    <a:pt x="374" y="643"/>
                  </a:lnTo>
                  <a:lnTo>
                    <a:pt x="371" y="644"/>
                  </a:lnTo>
                  <a:lnTo>
                    <a:pt x="368" y="651"/>
                  </a:lnTo>
                  <a:lnTo>
                    <a:pt x="365" y="653"/>
                  </a:lnTo>
                  <a:lnTo>
                    <a:pt x="365" y="654"/>
                  </a:lnTo>
                  <a:lnTo>
                    <a:pt x="365" y="656"/>
                  </a:lnTo>
                  <a:lnTo>
                    <a:pt x="364" y="657"/>
                  </a:lnTo>
                  <a:lnTo>
                    <a:pt x="364" y="658"/>
                  </a:lnTo>
                  <a:lnTo>
                    <a:pt x="364" y="659"/>
                  </a:lnTo>
                  <a:lnTo>
                    <a:pt x="364" y="660"/>
                  </a:lnTo>
                  <a:lnTo>
                    <a:pt x="362" y="661"/>
                  </a:lnTo>
                  <a:lnTo>
                    <a:pt x="359" y="662"/>
                  </a:lnTo>
                  <a:lnTo>
                    <a:pt x="359" y="664"/>
                  </a:lnTo>
                  <a:lnTo>
                    <a:pt x="360" y="665"/>
                  </a:lnTo>
                  <a:lnTo>
                    <a:pt x="360" y="666"/>
                  </a:lnTo>
                  <a:lnTo>
                    <a:pt x="359" y="666"/>
                  </a:lnTo>
                  <a:lnTo>
                    <a:pt x="359" y="667"/>
                  </a:lnTo>
                  <a:lnTo>
                    <a:pt x="358" y="668"/>
                  </a:lnTo>
                  <a:lnTo>
                    <a:pt x="358" y="667"/>
                  </a:lnTo>
                  <a:lnTo>
                    <a:pt x="357" y="667"/>
                  </a:lnTo>
                  <a:lnTo>
                    <a:pt x="356" y="668"/>
                  </a:lnTo>
                  <a:lnTo>
                    <a:pt x="355" y="668"/>
                  </a:lnTo>
                  <a:lnTo>
                    <a:pt x="353" y="666"/>
                  </a:lnTo>
                  <a:lnTo>
                    <a:pt x="353" y="666"/>
                  </a:lnTo>
                  <a:lnTo>
                    <a:pt x="352" y="667"/>
                  </a:lnTo>
                  <a:lnTo>
                    <a:pt x="351" y="667"/>
                  </a:lnTo>
                  <a:lnTo>
                    <a:pt x="350" y="668"/>
                  </a:lnTo>
                  <a:lnTo>
                    <a:pt x="350" y="669"/>
                  </a:lnTo>
                  <a:lnTo>
                    <a:pt x="349" y="670"/>
                  </a:lnTo>
                  <a:lnTo>
                    <a:pt x="348" y="672"/>
                  </a:lnTo>
                  <a:lnTo>
                    <a:pt x="348" y="673"/>
                  </a:lnTo>
                  <a:lnTo>
                    <a:pt x="347" y="674"/>
                  </a:lnTo>
                  <a:lnTo>
                    <a:pt x="346" y="674"/>
                  </a:lnTo>
                  <a:lnTo>
                    <a:pt x="346" y="675"/>
                  </a:lnTo>
                  <a:lnTo>
                    <a:pt x="344" y="675"/>
                  </a:lnTo>
                  <a:lnTo>
                    <a:pt x="343" y="676"/>
                  </a:lnTo>
                  <a:lnTo>
                    <a:pt x="344" y="676"/>
                  </a:lnTo>
                  <a:lnTo>
                    <a:pt x="344" y="677"/>
                  </a:lnTo>
                  <a:lnTo>
                    <a:pt x="344" y="677"/>
                  </a:lnTo>
                  <a:lnTo>
                    <a:pt x="346" y="679"/>
                  </a:lnTo>
                  <a:lnTo>
                    <a:pt x="346" y="680"/>
                  </a:lnTo>
                  <a:lnTo>
                    <a:pt x="345" y="681"/>
                  </a:lnTo>
                  <a:lnTo>
                    <a:pt x="343" y="682"/>
                  </a:lnTo>
                  <a:lnTo>
                    <a:pt x="344" y="683"/>
                  </a:lnTo>
                  <a:lnTo>
                    <a:pt x="344" y="684"/>
                  </a:lnTo>
                  <a:lnTo>
                    <a:pt x="342" y="686"/>
                  </a:lnTo>
                  <a:lnTo>
                    <a:pt x="342" y="687"/>
                  </a:lnTo>
                  <a:lnTo>
                    <a:pt x="341" y="688"/>
                  </a:lnTo>
                  <a:lnTo>
                    <a:pt x="339" y="688"/>
                  </a:lnTo>
                  <a:lnTo>
                    <a:pt x="339" y="687"/>
                  </a:lnTo>
                  <a:lnTo>
                    <a:pt x="335" y="688"/>
                  </a:lnTo>
                  <a:lnTo>
                    <a:pt x="335" y="688"/>
                  </a:lnTo>
                  <a:lnTo>
                    <a:pt x="335" y="689"/>
                  </a:lnTo>
                  <a:lnTo>
                    <a:pt x="335" y="691"/>
                  </a:lnTo>
                  <a:lnTo>
                    <a:pt x="335" y="693"/>
                  </a:lnTo>
                  <a:lnTo>
                    <a:pt x="334" y="694"/>
                  </a:lnTo>
                  <a:lnTo>
                    <a:pt x="333" y="695"/>
                  </a:lnTo>
                  <a:lnTo>
                    <a:pt x="332" y="696"/>
                  </a:lnTo>
                  <a:lnTo>
                    <a:pt x="333" y="697"/>
                  </a:lnTo>
                  <a:lnTo>
                    <a:pt x="334" y="698"/>
                  </a:lnTo>
                  <a:lnTo>
                    <a:pt x="339" y="699"/>
                  </a:lnTo>
                  <a:lnTo>
                    <a:pt x="339" y="700"/>
                  </a:lnTo>
                  <a:lnTo>
                    <a:pt x="339" y="701"/>
                  </a:lnTo>
                  <a:lnTo>
                    <a:pt x="339" y="702"/>
                  </a:lnTo>
                  <a:lnTo>
                    <a:pt x="335" y="702"/>
                  </a:lnTo>
                  <a:lnTo>
                    <a:pt x="335" y="702"/>
                  </a:lnTo>
                  <a:lnTo>
                    <a:pt x="332" y="702"/>
                  </a:lnTo>
                  <a:lnTo>
                    <a:pt x="331" y="702"/>
                  </a:lnTo>
                  <a:lnTo>
                    <a:pt x="331" y="702"/>
                  </a:lnTo>
                  <a:lnTo>
                    <a:pt x="330" y="702"/>
                  </a:lnTo>
                  <a:lnTo>
                    <a:pt x="330" y="702"/>
                  </a:lnTo>
                  <a:lnTo>
                    <a:pt x="330" y="705"/>
                  </a:lnTo>
                  <a:lnTo>
                    <a:pt x="329" y="705"/>
                  </a:lnTo>
                  <a:lnTo>
                    <a:pt x="329" y="707"/>
                  </a:lnTo>
                  <a:lnTo>
                    <a:pt x="329" y="707"/>
                  </a:lnTo>
                  <a:lnTo>
                    <a:pt x="329" y="708"/>
                  </a:lnTo>
                  <a:lnTo>
                    <a:pt x="327" y="711"/>
                  </a:lnTo>
                  <a:lnTo>
                    <a:pt x="321" y="713"/>
                  </a:lnTo>
                  <a:lnTo>
                    <a:pt x="321" y="713"/>
                  </a:lnTo>
                  <a:lnTo>
                    <a:pt x="320" y="713"/>
                  </a:lnTo>
                  <a:lnTo>
                    <a:pt x="320" y="713"/>
                  </a:lnTo>
                  <a:lnTo>
                    <a:pt x="319" y="713"/>
                  </a:lnTo>
                  <a:lnTo>
                    <a:pt x="318" y="714"/>
                  </a:lnTo>
                  <a:lnTo>
                    <a:pt x="317" y="714"/>
                  </a:lnTo>
                  <a:lnTo>
                    <a:pt x="315" y="715"/>
                  </a:lnTo>
                  <a:lnTo>
                    <a:pt x="314" y="715"/>
                  </a:lnTo>
                  <a:lnTo>
                    <a:pt x="314" y="719"/>
                  </a:lnTo>
                  <a:lnTo>
                    <a:pt x="312" y="721"/>
                  </a:lnTo>
                  <a:lnTo>
                    <a:pt x="313" y="723"/>
                  </a:lnTo>
                  <a:lnTo>
                    <a:pt x="313" y="724"/>
                  </a:lnTo>
                  <a:lnTo>
                    <a:pt x="311" y="726"/>
                  </a:lnTo>
                  <a:lnTo>
                    <a:pt x="309" y="726"/>
                  </a:lnTo>
                  <a:lnTo>
                    <a:pt x="307" y="729"/>
                  </a:lnTo>
                  <a:lnTo>
                    <a:pt x="306" y="729"/>
                  </a:lnTo>
                  <a:lnTo>
                    <a:pt x="306" y="730"/>
                  </a:lnTo>
                  <a:lnTo>
                    <a:pt x="305" y="731"/>
                  </a:lnTo>
                  <a:lnTo>
                    <a:pt x="306" y="733"/>
                  </a:lnTo>
                  <a:lnTo>
                    <a:pt x="306" y="734"/>
                  </a:lnTo>
                  <a:lnTo>
                    <a:pt x="309" y="737"/>
                  </a:lnTo>
                  <a:lnTo>
                    <a:pt x="312" y="737"/>
                  </a:lnTo>
                  <a:lnTo>
                    <a:pt x="312" y="738"/>
                  </a:lnTo>
                  <a:lnTo>
                    <a:pt x="313" y="737"/>
                  </a:lnTo>
                  <a:lnTo>
                    <a:pt x="314" y="738"/>
                  </a:lnTo>
                  <a:lnTo>
                    <a:pt x="315" y="738"/>
                  </a:lnTo>
                  <a:lnTo>
                    <a:pt x="316" y="737"/>
                  </a:lnTo>
                  <a:lnTo>
                    <a:pt x="319" y="737"/>
                  </a:lnTo>
                  <a:lnTo>
                    <a:pt x="320" y="738"/>
                  </a:lnTo>
                  <a:lnTo>
                    <a:pt x="320" y="737"/>
                  </a:lnTo>
                  <a:lnTo>
                    <a:pt x="321" y="737"/>
                  </a:lnTo>
                  <a:lnTo>
                    <a:pt x="323" y="735"/>
                  </a:lnTo>
                  <a:lnTo>
                    <a:pt x="324" y="735"/>
                  </a:lnTo>
                  <a:lnTo>
                    <a:pt x="325" y="733"/>
                  </a:lnTo>
                  <a:lnTo>
                    <a:pt x="327" y="731"/>
                  </a:lnTo>
                  <a:lnTo>
                    <a:pt x="329" y="731"/>
                  </a:lnTo>
                  <a:lnTo>
                    <a:pt x="331" y="731"/>
                  </a:lnTo>
                  <a:lnTo>
                    <a:pt x="331" y="731"/>
                  </a:lnTo>
                  <a:lnTo>
                    <a:pt x="332" y="731"/>
                  </a:lnTo>
                  <a:lnTo>
                    <a:pt x="331" y="732"/>
                  </a:lnTo>
                  <a:lnTo>
                    <a:pt x="330" y="733"/>
                  </a:lnTo>
                  <a:lnTo>
                    <a:pt x="330" y="734"/>
                  </a:lnTo>
                  <a:lnTo>
                    <a:pt x="331" y="735"/>
                  </a:lnTo>
                  <a:lnTo>
                    <a:pt x="334" y="736"/>
                  </a:lnTo>
                  <a:lnTo>
                    <a:pt x="335" y="736"/>
                  </a:lnTo>
                  <a:lnTo>
                    <a:pt x="336" y="736"/>
                  </a:lnTo>
                  <a:lnTo>
                    <a:pt x="336" y="734"/>
                  </a:lnTo>
                  <a:lnTo>
                    <a:pt x="338" y="734"/>
                  </a:lnTo>
                  <a:lnTo>
                    <a:pt x="339" y="735"/>
                  </a:lnTo>
                  <a:lnTo>
                    <a:pt x="340" y="735"/>
                  </a:lnTo>
                  <a:lnTo>
                    <a:pt x="340" y="734"/>
                  </a:lnTo>
                  <a:lnTo>
                    <a:pt x="342" y="734"/>
                  </a:lnTo>
                  <a:lnTo>
                    <a:pt x="343" y="734"/>
                  </a:lnTo>
                  <a:lnTo>
                    <a:pt x="341" y="733"/>
                  </a:lnTo>
                  <a:lnTo>
                    <a:pt x="341" y="732"/>
                  </a:lnTo>
                  <a:lnTo>
                    <a:pt x="342" y="731"/>
                  </a:lnTo>
                  <a:lnTo>
                    <a:pt x="343" y="731"/>
                  </a:lnTo>
                  <a:lnTo>
                    <a:pt x="344" y="731"/>
                  </a:lnTo>
                  <a:lnTo>
                    <a:pt x="348" y="731"/>
                  </a:lnTo>
                  <a:lnTo>
                    <a:pt x="348" y="732"/>
                  </a:lnTo>
                  <a:lnTo>
                    <a:pt x="347" y="732"/>
                  </a:lnTo>
                  <a:lnTo>
                    <a:pt x="347" y="733"/>
                  </a:lnTo>
                  <a:lnTo>
                    <a:pt x="346" y="735"/>
                  </a:lnTo>
                  <a:lnTo>
                    <a:pt x="345" y="738"/>
                  </a:lnTo>
                  <a:lnTo>
                    <a:pt x="344" y="739"/>
                  </a:lnTo>
                  <a:lnTo>
                    <a:pt x="343" y="739"/>
                  </a:lnTo>
                  <a:lnTo>
                    <a:pt x="342" y="740"/>
                  </a:lnTo>
                  <a:lnTo>
                    <a:pt x="340" y="740"/>
                  </a:lnTo>
                  <a:lnTo>
                    <a:pt x="340" y="739"/>
                  </a:lnTo>
                  <a:lnTo>
                    <a:pt x="339" y="739"/>
                  </a:lnTo>
                  <a:lnTo>
                    <a:pt x="337" y="740"/>
                  </a:lnTo>
                  <a:lnTo>
                    <a:pt x="337" y="741"/>
                  </a:lnTo>
                  <a:lnTo>
                    <a:pt x="337" y="742"/>
                  </a:lnTo>
                  <a:lnTo>
                    <a:pt x="337" y="743"/>
                  </a:lnTo>
                  <a:lnTo>
                    <a:pt x="338" y="744"/>
                  </a:lnTo>
                  <a:lnTo>
                    <a:pt x="339" y="743"/>
                  </a:lnTo>
                  <a:lnTo>
                    <a:pt x="340" y="744"/>
                  </a:lnTo>
                  <a:lnTo>
                    <a:pt x="340" y="745"/>
                  </a:lnTo>
                  <a:lnTo>
                    <a:pt x="339" y="746"/>
                  </a:lnTo>
                  <a:lnTo>
                    <a:pt x="339" y="747"/>
                  </a:lnTo>
                  <a:lnTo>
                    <a:pt x="338" y="747"/>
                  </a:lnTo>
                  <a:lnTo>
                    <a:pt x="338" y="750"/>
                  </a:lnTo>
                  <a:lnTo>
                    <a:pt x="336" y="752"/>
                  </a:lnTo>
                  <a:lnTo>
                    <a:pt x="336" y="755"/>
                  </a:lnTo>
                  <a:lnTo>
                    <a:pt x="335" y="756"/>
                  </a:lnTo>
                  <a:lnTo>
                    <a:pt x="332" y="757"/>
                  </a:lnTo>
                  <a:lnTo>
                    <a:pt x="332" y="759"/>
                  </a:lnTo>
                  <a:lnTo>
                    <a:pt x="330" y="760"/>
                  </a:lnTo>
                  <a:lnTo>
                    <a:pt x="329" y="762"/>
                  </a:lnTo>
                  <a:lnTo>
                    <a:pt x="329" y="763"/>
                  </a:lnTo>
                  <a:lnTo>
                    <a:pt x="326" y="765"/>
                  </a:lnTo>
                  <a:lnTo>
                    <a:pt x="326" y="765"/>
                  </a:lnTo>
                  <a:lnTo>
                    <a:pt x="324" y="767"/>
                  </a:lnTo>
                  <a:lnTo>
                    <a:pt x="322" y="767"/>
                  </a:lnTo>
                  <a:lnTo>
                    <a:pt x="322" y="767"/>
                  </a:lnTo>
                  <a:lnTo>
                    <a:pt x="322" y="768"/>
                  </a:lnTo>
                  <a:lnTo>
                    <a:pt x="321" y="769"/>
                  </a:lnTo>
                  <a:lnTo>
                    <a:pt x="321" y="772"/>
                  </a:lnTo>
                  <a:lnTo>
                    <a:pt x="321" y="773"/>
                  </a:lnTo>
                  <a:lnTo>
                    <a:pt x="319" y="773"/>
                  </a:lnTo>
                  <a:lnTo>
                    <a:pt x="318" y="775"/>
                  </a:lnTo>
                  <a:lnTo>
                    <a:pt x="317" y="776"/>
                  </a:lnTo>
                  <a:lnTo>
                    <a:pt x="315" y="776"/>
                  </a:lnTo>
                  <a:lnTo>
                    <a:pt x="314" y="775"/>
                  </a:lnTo>
                  <a:lnTo>
                    <a:pt x="314" y="775"/>
                  </a:lnTo>
                  <a:lnTo>
                    <a:pt x="313" y="776"/>
                  </a:lnTo>
                  <a:lnTo>
                    <a:pt x="312" y="776"/>
                  </a:lnTo>
                  <a:lnTo>
                    <a:pt x="310" y="778"/>
                  </a:lnTo>
                  <a:lnTo>
                    <a:pt x="309" y="777"/>
                  </a:lnTo>
                  <a:lnTo>
                    <a:pt x="308" y="777"/>
                  </a:lnTo>
                  <a:lnTo>
                    <a:pt x="306" y="777"/>
                  </a:lnTo>
                  <a:lnTo>
                    <a:pt x="306" y="776"/>
                  </a:lnTo>
                  <a:lnTo>
                    <a:pt x="307" y="775"/>
                  </a:lnTo>
                  <a:lnTo>
                    <a:pt x="308" y="775"/>
                  </a:lnTo>
                  <a:lnTo>
                    <a:pt x="308" y="774"/>
                  </a:lnTo>
                  <a:lnTo>
                    <a:pt x="310" y="772"/>
                  </a:lnTo>
                  <a:lnTo>
                    <a:pt x="311" y="772"/>
                  </a:lnTo>
                  <a:lnTo>
                    <a:pt x="314" y="770"/>
                  </a:lnTo>
                  <a:lnTo>
                    <a:pt x="315" y="767"/>
                  </a:lnTo>
                  <a:lnTo>
                    <a:pt x="316" y="766"/>
                  </a:lnTo>
                  <a:lnTo>
                    <a:pt x="316" y="765"/>
                  </a:lnTo>
                  <a:lnTo>
                    <a:pt x="319" y="762"/>
                  </a:lnTo>
                  <a:lnTo>
                    <a:pt x="319" y="761"/>
                  </a:lnTo>
                  <a:lnTo>
                    <a:pt x="319" y="760"/>
                  </a:lnTo>
                  <a:lnTo>
                    <a:pt x="321" y="759"/>
                  </a:lnTo>
                  <a:lnTo>
                    <a:pt x="322" y="759"/>
                  </a:lnTo>
                  <a:lnTo>
                    <a:pt x="322" y="758"/>
                  </a:lnTo>
                  <a:lnTo>
                    <a:pt x="321" y="757"/>
                  </a:lnTo>
                  <a:lnTo>
                    <a:pt x="321" y="756"/>
                  </a:lnTo>
                  <a:lnTo>
                    <a:pt x="322" y="755"/>
                  </a:lnTo>
                  <a:lnTo>
                    <a:pt x="323" y="755"/>
                  </a:lnTo>
                  <a:lnTo>
                    <a:pt x="324" y="755"/>
                  </a:lnTo>
                  <a:lnTo>
                    <a:pt x="325" y="755"/>
                  </a:lnTo>
                  <a:lnTo>
                    <a:pt x="324" y="754"/>
                  </a:lnTo>
                  <a:lnTo>
                    <a:pt x="322" y="753"/>
                  </a:lnTo>
                  <a:lnTo>
                    <a:pt x="320" y="751"/>
                  </a:lnTo>
                  <a:lnTo>
                    <a:pt x="320" y="750"/>
                  </a:lnTo>
                  <a:lnTo>
                    <a:pt x="320" y="750"/>
                  </a:lnTo>
                  <a:lnTo>
                    <a:pt x="319" y="750"/>
                  </a:lnTo>
                  <a:lnTo>
                    <a:pt x="319" y="754"/>
                  </a:lnTo>
                  <a:lnTo>
                    <a:pt x="318" y="755"/>
                  </a:lnTo>
                  <a:lnTo>
                    <a:pt x="318" y="756"/>
                  </a:lnTo>
                  <a:lnTo>
                    <a:pt x="317" y="756"/>
                  </a:lnTo>
                  <a:lnTo>
                    <a:pt x="316" y="754"/>
                  </a:lnTo>
                  <a:lnTo>
                    <a:pt x="316" y="752"/>
                  </a:lnTo>
                  <a:lnTo>
                    <a:pt x="316" y="750"/>
                  </a:lnTo>
                  <a:lnTo>
                    <a:pt x="312" y="750"/>
                  </a:lnTo>
                  <a:lnTo>
                    <a:pt x="311" y="751"/>
                  </a:lnTo>
                  <a:lnTo>
                    <a:pt x="310" y="751"/>
                  </a:lnTo>
                  <a:lnTo>
                    <a:pt x="309" y="752"/>
                  </a:lnTo>
                  <a:lnTo>
                    <a:pt x="308" y="752"/>
                  </a:lnTo>
                  <a:lnTo>
                    <a:pt x="308" y="753"/>
                  </a:lnTo>
                  <a:lnTo>
                    <a:pt x="308" y="754"/>
                  </a:lnTo>
                  <a:lnTo>
                    <a:pt x="308" y="755"/>
                  </a:lnTo>
                  <a:lnTo>
                    <a:pt x="307" y="755"/>
                  </a:lnTo>
                  <a:lnTo>
                    <a:pt x="308" y="756"/>
                  </a:lnTo>
                  <a:lnTo>
                    <a:pt x="309" y="755"/>
                  </a:lnTo>
                  <a:lnTo>
                    <a:pt x="310" y="755"/>
                  </a:lnTo>
                  <a:lnTo>
                    <a:pt x="311" y="754"/>
                  </a:lnTo>
                  <a:lnTo>
                    <a:pt x="312" y="754"/>
                  </a:lnTo>
                  <a:lnTo>
                    <a:pt x="315" y="755"/>
                  </a:lnTo>
                  <a:lnTo>
                    <a:pt x="315" y="757"/>
                  </a:lnTo>
                  <a:lnTo>
                    <a:pt x="314" y="758"/>
                  </a:lnTo>
                  <a:lnTo>
                    <a:pt x="310" y="761"/>
                  </a:lnTo>
                  <a:lnTo>
                    <a:pt x="310" y="761"/>
                  </a:lnTo>
                  <a:lnTo>
                    <a:pt x="309" y="762"/>
                  </a:lnTo>
                  <a:lnTo>
                    <a:pt x="305" y="764"/>
                  </a:lnTo>
                  <a:lnTo>
                    <a:pt x="305" y="765"/>
                  </a:lnTo>
                  <a:lnTo>
                    <a:pt x="305" y="766"/>
                  </a:lnTo>
                  <a:lnTo>
                    <a:pt x="303" y="767"/>
                  </a:lnTo>
                  <a:lnTo>
                    <a:pt x="303" y="767"/>
                  </a:lnTo>
                  <a:lnTo>
                    <a:pt x="302" y="768"/>
                  </a:lnTo>
                  <a:lnTo>
                    <a:pt x="302" y="770"/>
                  </a:lnTo>
                  <a:lnTo>
                    <a:pt x="301" y="770"/>
                  </a:lnTo>
                  <a:lnTo>
                    <a:pt x="301" y="770"/>
                  </a:lnTo>
                  <a:lnTo>
                    <a:pt x="299" y="772"/>
                  </a:lnTo>
                  <a:lnTo>
                    <a:pt x="299" y="774"/>
                  </a:lnTo>
                  <a:lnTo>
                    <a:pt x="300" y="775"/>
                  </a:lnTo>
                  <a:lnTo>
                    <a:pt x="299" y="775"/>
                  </a:lnTo>
                  <a:lnTo>
                    <a:pt x="297" y="775"/>
                  </a:lnTo>
                  <a:lnTo>
                    <a:pt x="296" y="776"/>
                  </a:lnTo>
                  <a:lnTo>
                    <a:pt x="294" y="777"/>
                  </a:lnTo>
                  <a:lnTo>
                    <a:pt x="294" y="778"/>
                  </a:lnTo>
                  <a:lnTo>
                    <a:pt x="293" y="778"/>
                  </a:lnTo>
                  <a:lnTo>
                    <a:pt x="292" y="780"/>
                  </a:lnTo>
                  <a:lnTo>
                    <a:pt x="291" y="781"/>
                  </a:lnTo>
                  <a:lnTo>
                    <a:pt x="290" y="782"/>
                  </a:lnTo>
                  <a:lnTo>
                    <a:pt x="289" y="783"/>
                  </a:lnTo>
                  <a:lnTo>
                    <a:pt x="288" y="782"/>
                  </a:lnTo>
                  <a:lnTo>
                    <a:pt x="289" y="782"/>
                  </a:lnTo>
                  <a:lnTo>
                    <a:pt x="289" y="781"/>
                  </a:lnTo>
                  <a:lnTo>
                    <a:pt x="292" y="778"/>
                  </a:lnTo>
                  <a:lnTo>
                    <a:pt x="292" y="776"/>
                  </a:lnTo>
                  <a:lnTo>
                    <a:pt x="293" y="775"/>
                  </a:lnTo>
                  <a:lnTo>
                    <a:pt x="293" y="775"/>
                  </a:lnTo>
                  <a:lnTo>
                    <a:pt x="292" y="774"/>
                  </a:lnTo>
                  <a:lnTo>
                    <a:pt x="290" y="776"/>
                  </a:lnTo>
                  <a:lnTo>
                    <a:pt x="287" y="778"/>
                  </a:lnTo>
                  <a:lnTo>
                    <a:pt x="287" y="779"/>
                  </a:lnTo>
                  <a:lnTo>
                    <a:pt x="285" y="781"/>
                  </a:lnTo>
                  <a:lnTo>
                    <a:pt x="285" y="783"/>
                  </a:lnTo>
                  <a:lnTo>
                    <a:pt x="284" y="783"/>
                  </a:lnTo>
                  <a:lnTo>
                    <a:pt x="282" y="783"/>
                  </a:lnTo>
                  <a:lnTo>
                    <a:pt x="282" y="785"/>
                  </a:lnTo>
                  <a:lnTo>
                    <a:pt x="280" y="784"/>
                  </a:lnTo>
                  <a:lnTo>
                    <a:pt x="280" y="782"/>
                  </a:lnTo>
                  <a:lnTo>
                    <a:pt x="280" y="782"/>
                  </a:lnTo>
                  <a:lnTo>
                    <a:pt x="280" y="782"/>
                  </a:lnTo>
                  <a:lnTo>
                    <a:pt x="277" y="782"/>
                  </a:lnTo>
                  <a:lnTo>
                    <a:pt x="276" y="783"/>
                  </a:lnTo>
                  <a:lnTo>
                    <a:pt x="274" y="783"/>
                  </a:lnTo>
                  <a:lnTo>
                    <a:pt x="273" y="785"/>
                  </a:lnTo>
                  <a:lnTo>
                    <a:pt x="272" y="787"/>
                  </a:lnTo>
                  <a:lnTo>
                    <a:pt x="271" y="788"/>
                  </a:lnTo>
                  <a:lnTo>
                    <a:pt x="271" y="789"/>
                  </a:lnTo>
                  <a:lnTo>
                    <a:pt x="270" y="792"/>
                  </a:lnTo>
                  <a:lnTo>
                    <a:pt x="268" y="791"/>
                  </a:lnTo>
                  <a:lnTo>
                    <a:pt x="265" y="791"/>
                  </a:lnTo>
                  <a:lnTo>
                    <a:pt x="264" y="793"/>
                  </a:lnTo>
                  <a:lnTo>
                    <a:pt x="264" y="794"/>
                  </a:lnTo>
                  <a:lnTo>
                    <a:pt x="262" y="795"/>
                  </a:lnTo>
                  <a:lnTo>
                    <a:pt x="261" y="795"/>
                  </a:lnTo>
                  <a:lnTo>
                    <a:pt x="260" y="795"/>
                  </a:lnTo>
                  <a:lnTo>
                    <a:pt x="262" y="797"/>
                  </a:lnTo>
                  <a:lnTo>
                    <a:pt x="262" y="799"/>
                  </a:lnTo>
                  <a:lnTo>
                    <a:pt x="260" y="800"/>
                  </a:lnTo>
                  <a:lnTo>
                    <a:pt x="260" y="801"/>
                  </a:lnTo>
                  <a:lnTo>
                    <a:pt x="260" y="803"/>
                  </a:lnTo>
                  <a:lnTo>
                    <a:pt x="258" y="805"/>
                  </a:lnTo>
                  <a:lnTo>
                    <a:pt x="259" y="805"/>
                  </a:lnTo>
                  <a:lnTo>
                    <a:pt x="259" y="808"/>
                  </a:lnTo>
                  <a:lnTo>
                    <a:pt x="256" y="810"/>
                  </a:lnTo>
                  <a:lnTo>
                    <a:pt x="257" y="812"/>
                  </a:lnTo>
                  <a:lnTo>
                    <a:pt x="256" y="813"/>
                  </a:lnTo>
                  <a:lnTo>
                    <a:pt x="256" y="815"/>
                  </a:lnTo>
                  <a:lnTo>
                    <a:pt x="255" y="817"/>
                  </a:lnTo>
                  <a:lnTo>
                    <a:pt x="255" y="820"/>
                  </a:lnTo>
                  <a:lnTo>
                    <a:pt x="256" y="820"/>
                  </a:lnTo>
                  <a:lnTo>
                    <a:pt x="256" y="821"/>
                  </a:lnTo>
                  <a:lnTo>
                    <a:pt x="256" y="822"/>
                  </a:lnTo>
                  <a:lnTo>
                    <a:pt x="258" y="821"/>
                  </a:lnTo>
                  <a:lnTo>
                    <a:pt x="259" y="822"/>
                  </a:lnTo>
                  <a:lnTo>
                    <a:pt x="258" y="823"/>
                  </a:lnTo>
                  <a:lnTo>
                    <a:pt x="257" y="824"/>
                  </a:lnTo>
                  <a:lnTo>
                    <a:pt x="253" y="824"/>
                  </a:lnTo>
                  <a:lnTo>
                    <a:pt x="250" y="827"/>
                  </a:lnTo>
                  <a:lnTo>
                    <a:pt x="250" y="827"/>
                  </a:lnTo>
                  <a:lnTo>
                    <a:pt x="251" y="827"/>
                  </a:lnTo>
                  <a:lnTo>
                    <a:pt x="253" y="825"/>
                  </a:lnTo>
                  <a:lnTo>
                    <a:pt x="257" y="825"/>
                  </a:lnTo>
                  <a:lnTo>
                    <a:pt x="258" y="825"/>
                  </a:lnTo>
                  <a:lnTo>
                    <a:pt x="260" y="825"/>
                  </a:lnTo>
                  <a:lnTo>
                    <a:pt x="260" y="826"/>
                  </a:lnTo>
                  <a:lnTo>
                    <a:pt x="259" y="828"/>
                  </a:lnTo>
                  <a:lnTo>
                    <a:pt x="258" y="828"/>
                  </a:lnTo>
                  <a:lnTo>
                    <a:pt x="256" y="831"/>
                  </a:lnTo>
                  <a:lnTo>
                    <a:pt x="255" y="832"/>
                  </a:lnTo>
                  <a:lnTo>
                    <a:pt x="255" y="835"/>
                  </a:lnTo>
                  <a:lnTo>
                    <a:pt x="258" y="835"/>
                  </a:lnTo>
                  <a:lnTo>
                    <a:pt x="259" y="835"/>
                  </a:lnTo>
                  <a:lnTo>
                    <a:pt x="260" y="833"/>
                  </a:lnTo>
                  <a:lnTo>
                    <a:pt x="261" y="832"/>
                  </a:lnTo>
                  <a:lnTo>
                    <a:pt x="263" y="832"/>
                  </a:lnTo>
                  <a:lnTo>
                    <a:pt x="266" y="834"/>
                  </a:lnTo>
                  <a:lnTo>
                    <a:pt x="265" y="835"/>
                  </a:lnTo>
                  <a:lnTo>
                    <a:pt x="265" y="836"/>
                  </a:lnTo>
                  <a:lnTo>
                    <a:pt x="267" y="836"/>
                  </a:lnTo>
                  <a:lnTo>
                    <a:pt x="270" y="837"/>
                  </a:lnTo>
                  <a:lnTo>
                    <a:pt x="275" y="837"/>
                  </a:lnTo>
                  <a:lnTo>
                    <a:pt x="277" y="836"/>
                  </a:lnTo>
                  <a:lnTo>
                    <a:pt x="279" y="836"/>
                  </a:lnTo>
                  <a:lnTo>
                    <a:pt x="280" y="836"/>
                  </a:lnTo>
                  <a:lnTo>
                    <a:pt x="280" y="837"/>
                  </a:lnTo>
                  <a:lnTo>
                    <a:pt x="280" y="838"/>
                  </a:lnTo>
                  <a:lnTo>
                    <a:pt x="281" y="838"/>
                  </a:lnTo>
                  <a:lnTo>
                    <a:pt x="283" y="839"/>
                  </a:lnTo>
                  <a:lnTo>
                    <a:pt x="283" y="839"/>
                  </a:lnTo>
                  <a:lnTo>
                    <a:pt x="282" y="840"/>
                  </a:lnTo>
                  <a:lnTo>
                    <a:pt x="282" y="841"/>
                  </a:lnTo>
                  <a:lnTo>
                    <a:pt x="281" y="843"/>
                  </a:lnTo>
                  <a:lnTo>
                    <a:pt x="281" y="845"/>
                  </a:lnTo>
                  <a:lnTo>
                    <a:pt x="280" y="845"/>
                  </a:lnTo>
                  <a:lnTo>
                    <a:pt x="278" y="846"/>
                  </a:lnTo>
                  <a:lnTo>
                    <a:pt x="277" y="846"/>
                  </a:lnTo>
                  <a:lnTo>
                    <a:pt x="277" y="847"/>
                  </a:lnTo>
                  <a:lnTo>
                    <a:pt x="277" y="848"/>
                  </a:lnTo>
                  <a:lnTo>
                    <a:pt x="275" y="849"/>
                  </a:lnTo>
                  <a:lnTo>
                    <a:pt x="275" y="852"/>
                  </a:lnTo>
                  <a:lnTo>
                    <a:pt x="275" y="852"/>
                  </a:lnTo>
                  <a:lnTo>
                    <a:pt x="275" y="853"/>
                  </a:lnTo>
                  <a:lnTo>
                    <a:pt x="276" y="854"/>
                  </a:lnTo>
                  <a:lnTo>
                    <a:pt x="276" y="855"/>
                  </a:lnTo>
                  <a:lnTo>
                    <a:pt x="275" y="856"/>
                  </a:lnTo>
                  <a:lnTo>
                    <a:pt x="273" y="857"/>
                  </a:lnTo>
                  <a:lnTo>
                    <a:pt x="271" y="859"/>
                  </a:lnTo>
                  <a:lnTo>
                    <a:pt x="271" y="860"/>
                  </a:lnTo>
                  <a:lnTo>
                    <a:pt x="270" y="862"/>
                  </a:lnTo>
                  <a:lnTo>
                    <a:pt x="270" y="863"/>
                  </a:lnTo>
                  <a:lnTo>
                    <a:pt x="267" y="866"/>
                  </a:lnTo>
                  <a:lnTo>
                    <a:pt x="266" y="866"/>
                  </a:lnTo>
                  <a:lnTo>
                    <a:pt x="266" y="868"/>
                  </a:lnTo>
                  <a:lnTo>
                    <a:pt x="265" y="868"/>
                  </a:lnTo>
                  <a:lnTo>
                    <a:pt x="266" y="870"/>
                  </a:lnTo>
                  <a:lnTo>
                    <a:pt x="265" y="871"/>
                  </a:lnTo>
                  <a:lnTo>
                    <a:pt x="263" y="871"/>
                  </a:lnTo>
                  <a:lnTo>
                    <a:pt x="263" y="871"/>
                  </a:lnTo>
                  <a:lnTo>
                    <a:pt x="263" y="872"/>
                  </a:lnTo>
                  <a:lnTo>
                    <a:pt x="263" y="874"/>
                  </a:lnTo>
                  <a:lnTo>
                    <a:pt x="262" y="874"/>
                  </a:lnTo>
                  <a:lnTo>
                    <a:pt x="261" y="875"/>
                  </a:lnTo>
                  <a:lnTo>
                    <a:pt x="260" y="875"/>
                  </a:lnTo>
                  <a:lnTo>
                    <a:pt x="256" y="879"/>
                  </a:lnTo>
                  <a:lnTo>
                    <a:pt x="256" y="880"/>
                  </a:lnTo>
                  <a:lnTo>
                    <a:pt x="255" y="881"/>
                  </a:lnTo>
                  <a:lnTo>
                    <a:pt x="254" y="881"/>
                  </a:lnTo>
                  <a:lnTo>
                    <a:pt x="254" y="881"/>
                  </a:lnTo>
                  <a:lnTo>
                    <a:pt x="253" y="883"/>
                  </a:lnTo>
                  <a:lnTo>
                    <a:pt x="250" y="883"/>
                  </a:lnTo>
                  <a:lnTo>
                    <a:pt x="249" y="884"/>
                  </a:lnTo>
                  <a:lnTo>
                    <a:pt x="248" y="885"/>
                  </a:lnTo>
                  <a:lnTo>
                    <a:pt x="247" y="887"/>
                  </a:lnTo>
                  <a:lnTo>
                    <a:pt x="246" y="888"/>
                  </a:lnTo>
                  <a:lnTo>
                    <a:pt x="245" y="888"/>
                  </a:lnTo>
                  <a:lnTo>
                    <a:pt x="244" y="886"/>
                  </a:lnTo>
                  <a:lnTo>
                    <a:pt x="246" y="884"/>
                  </a:lnTo>
                  <a:lnTo>
                    <a:pt x="246" y="882"/>
                  </a:lnTo>
                  <a:lnTo>
                    <a:pt x="245" y="881"/>
                  </a:lnTo>
                  <a:lnTo>
                    <a:pt x="245" y="879"/>
                  </a:lnTo>
                  <a:lnTo>
                    <a:pt x="246" y="879"/>
                  </a:lnTo>
                  <a:lnTo>
                    <a:pt x="249" y="877"/>
                  </a:lnTo>
                  <a:lnTo>
                    <a:pt x="249" y="875"/>
                  </a:lnTo>
                  <a:lnTo>
                    <a:pt x="248" y="875"/>
                  </a:lnTo>
                  <a:lnTo>
                    <a:pt x="245" y="875"/>
                  </a:lnTo>
                  <a:lnTo>
                    <a:pt x="244" y="875"/>
                  </a:lnTo>
                  <a:lnTo>
                    <a:pt x="242" y="878"/>
                  </a:lnTo>
                  <a:lnTo>
                    <a:pt x="242" y="878"/>
                  </a:lnTo>
                  <a:lnTo>
                    <a:pt x="240" y="879"/>
                  </a:lnTo>
                  <a:lnTo>
                    <a:pt x="238" y="879"/>
                  </a:lnTo>
                  <a:lnTo>
                    <a:pt x="237" y="880"/>
                  </a:lnTo>
                  <a:lnTo>
                    <a:pt x="236" y="880"/>
                  </a:lnTo>
                  <a:lnTo>
                    <a:pt x="237" y="878"/>
                  </a:lnTo>
                  <a:lnTo>
                    <a:pt x="238" y="877"/>
                  </a:lnTo>
                  <a:lnTo>
                    <a:pt x="238" y="876"/>
                  </a:lnTo>
                  <a:lnTo>
                    <a:pt x="238" y="874"/>
                  </a:lnTo>
                  <a:lnTo>
                    <a:pt x="239" y="874"/>
                  </a:lnTo>
                  <a:lnTo>
                    <a:pt x="239" y="872"/>
                  </a:lnTo>
                  <a:lnTo>
                    <a:pt x="239" y="871"/>
                  </a:lnTo>
                  <a:lnTo>
                    <a:pt x="240" y="870"/>
                  </a:lnTo>
                  <a:lnTo>
                    <a:pt x="241" y="870"/>
                  </a:lnTo>
                  <a:lnTo>
                    <a:pt x="241" y="870"/>
                  </a:lnTo>
                  <a:lnTo>
                    <a:pt x="241" y="869"/>
                  </a:lnTo>
                  <a:lnTo>
                    <a:pt x="243" y="867"/>
                  </a:lnTo>
                  <a:lnTo>
                    <a:pt x="243" y="867"/>
                  </a:lnTo>
                  <a:lnTo>
                    <a:pt x="245" y="865"/>
                  </a:lnTo>
                  <a:lnTo>
                    <a:pt x="245" y="862"/>
                  </a:lnTo>
                  <a:lnTo>
                    <a:pt x="244" y="862"/>
                  </a:lnTo>
                  <a:lnTo>
                    <a:pt x="244" y="860"/>
                  </a:lnTo>
                  <a:lnTo>
                    <a:pt x="245" y="859"/>
                  </a:lnTo>
                  <a:lnTo>
                    <a:pt x="245" y="858"/>
                  </a:lnTo>
                  <a:lnTo>
                    <a:pt x="246" y="856"/>
                  </a:lnTo>
                  <a:lnTo>
                    <a:pt x="246" y="855"/>
                  </a:lnTo>
                  <a:lnTo>
                    <a:pt x="244" y="857"/>
                  </a:lnTo>
                  <a:lnTo>
                    <a:pt x="243" y="857"/>
                  </a:lnTo>
                  <a:lnTo>
                    <a:pt x="244" y="858"/>
                  </a:lnTo>
                  <a:lnTo>
                    <a:pt x="243" y="859"/>
                  </a:lnTo>
                  <a:lnTo>
                    <a:pt x="242" y="860"/>
                  </a:lnTo>
                  <a:lnTo>
                    <a:pt x="243" y="860"/>
                  </a:lnTo>
                  <a:lnTo>
                    <a:pt x="243" y="863"/>
                  </a:lnTo>
                  <a:lnTo>
                    <a:pt x="244" y="864"/>
                  </a:lnTo>
                  <a:lnTo>
                    <a:pt x="244" y="865"/>
                  </a:lnTo>
                  <a:lnTo>
                    <a:pt x="241" y="867"/>
                  </a:lnTo>
                  <a:lnTo>
                    <a:pt x="240" y="867"/>
                  </a:lnTo>
                  <a:lnTo>
                    <a:pt x="240" y="868"/>
                  </a:lnTo>
                  <a:lnTo>
                    <a:pt x="240" y="868"/>
                  </a:lnTo>
                  <a:lnTo>
                    <a:pt x="239" y="871"/>
                  </a:lnTo>
                  <a:lnTo>
                    <a:pt x="238" y="872"/>
                  </a:lnTo>
                  <a:lnTo>
                    <a:pt x="237" y="873"/>
                  </a:lnTo>
                  <a:lnTo>
                    <a:pt x="236" y="874"/>
                  </a:lnTo>
                  <a:lnTo>
                    <a:pt x="234" y="875"/>
                  </a:lnTo>
                  <a:lnTo>
                    <a:pt x="233" y="873"/>
                  </a:lnTo>
                  <a:lnTo>
                    <a:pt x="234" y="872"/>
                  </a:lnTo>
                  <a:lnTo>
                    <a:pt x="233" y="871"/>
                  </a:lnTo>
                  <a:lnTo>
                    <a:pt x="233" y="871"/>
                  </a:lnTo>
                  <a:lnTo>
                    <a:pt x="231" y="870"/>
                  </a:lnTo>
                  <a:lnTo>
                    <a:pt x="229" y="873"/>
                  </a:lnTo>
                  <a:lnTo>
                    <a:pt x="228" y="875"/>
                  </a:lnTo>
                  <a:lnTo>
                    <a:pt x="225" y="878"/>
                  </a:lnTo>
                  <a:lnTo>
                    <a:pt x="225" y="879"/>
                  </a:lnTo>
                  <a:lnTo>
                    <a:pt x="224" y="879"/>
                  </a:lnTo>
                  <a:lnTo>
                    <a:pt x="225" y="881"/>
                  </a:lnTo>
                  <a:lnTo>
                    <a:pt x="225" y="883"/>
                  </a:lnTo>
                  <a:lnTo>
                    <a:pt x="224" y="884"/>
                  </a:lnTo>
                  <a:lnTo>
                    <a:pt x="224" y="888"/>
                  </a:lnTo>
                  <a:lnTo>
                    <a:pt x="227" y="888"/>
                  </a:lnTo>
                  <a:lnTo>
                    <a:pt x="227" y="889"/>
                  </a:lnTo>
                  <a:lnTo>
                    <a:pt x="225" y="891"/>
                  </a:lnTo>
                  <a:lnTo>
                    <a:pt x="224" y="895"/>
                  </a:lnTo>
                  <a:lnTo>
                    <a:pt x="224" y="896"/>
                  </a:lnTo>
                  <a:lnTo>
                    <a:pt x="224" y="897"/>
                  </a:lnTo>
                  <a:lnTo>
                    <a:pt x="224" y="897"/>
                  </a:lnTo>
                  <a:lnTo>
                    <a:pt x="224" y="903"/>
                  </a:lnTo>
                  <a:lnTo>
                    <a:pt x="224" y="904"/>
                  </a:lnTo>
                  <a:lnTo>
                    <a:pt x="224" y="905"/>
                  </a:lnTo>
                  <a:lnTo>
                    <a:pt x="222" y="905"/>
                  </a:lnTo>
                  <a:lnTo>
                    <a:pt x="221" y="906"/>
                  </a:lnTo>
                  <a:lnTo>
                    <a:pt x="221" y="907"/>
                  </a:lnTo>
                  <a:lnTo>
                    <a:pt x="220" y="909"/>
                  </a:lnTo>
                  <a:lnTo>
                    <a:pt x="219" y="910"/>
                  </a:lnTo>
                  <a:lnTo>
                    <a:pt x="219" y="911"/>
                  </a:lnTo>
                  <a:lnTo>
                    <a:pt x="221" y="912"/>
                  </a:lnTo>
                  <a:lnTo>
                    <a:pt x="221" y="914"/>
                  </a:lnTo>
                  <a:lnTo>
                    <a:pt x="219" y="917"/>
                  </a:lnTo>
                  <a:lnTo>
                    <a:pt x="219" y="918"/>
                  </a:lnTo>
                  <a:lnTo>
                    <a:pt x="219" y="918"/>
                  </a:lnTo>
                  <a:lnTo>
                    <a:pt x="218" y="918"/>
                  </a:lnTo>
                  <a:lnTo>
                    <a:pt x="218" y="919"/>
                  </a:lnTo>
                  <a:lnTo>
                    <a:pt x="218" y="920"/>
                  </a:lnTo>
                  <a:lnTo>
                    <a:pt x="218" y="923"/>
                  </a:lnTo>
                  <a:lnTo>
                    <a:pt x="218" y="924"/>
                  </a:lnTo>
                  <a:lnTo>
                    <a:pt x="218" y="927"/>
                  </a:lnTo>
                  <a:lnTo>
                    <a:pt x="218" y="928"/>
                  </a:lnTo>
                  <a:lnTo>
                    <a:pt x="219" y="930"/>
                  </a:lnTo>
                  <a:lnTo>
                    <a:pt x="218" y="931"/>
                  </a:lnTo>
                  <a:lnTo>
                    <a:pt x="217" y="930"/>
                  </a:lnTo>
                  <a:lnTo>
                    <a:pt x="215" y="930"/>
                  </a:lnTo>
                  <a:lnTo>
                    <a:pt x="215" y="931"/>
                  </a:lnTo>
                  <a:lnTo>
                    <a:pt x="213" y="931"/>
                  </a:lnTo>
                  <a:lnTo>
                    <a:pt x="211" y="932"/>
                  </a:lnTo>
                  <a:lnTo>
                    <a:pt x="211" y="936"/>
                  </a:lnTo>
                  <a:lnTo>
                    <a:pt x="210" y="936"/>
                  </a:lnTo>
                  <a:lnTo>
                    <a:pt x="210" y="937"/>
                  </a:lnTo>
                  <a:lnTo>
                    <a:pt x="210" y="939"/>
                  </a:lnTo>
                  <a:lnTo>
                    <a:pt x="210" y="939"/>
                  </a:lnTo>
                  <a:lnTo>
                    <a:pt x="210" y="941"/>
                  </a:lnTo>
                  <a:lnTo>
                    <a:pt x="210" y="942"/>
                  </a:lnTo>
                  <a:lnTo>
                    <a:pt x="209" y="944"/>
                  </a:lnTo>
                  <a:lnTo>
                    <a:pt x="209" y="945"/>
                  </a:lnTo>
                  <a:lnTo>
                    <a:pt x="208" y="946"/>
                  </a:lnTo>
                  <a:lnTo>
                    <a:pt x="207" y="946"/>
                  </a:lnTo>
                  <a:lnTo>
                    <a:pt x="205" y="944"/>
                  </a:lnTo>
                  <a:lnTo>
                    <a:pt x="204" y="944"/>
                  </a:lnTo>
                  <a:lnTo>
                    <a:pt x="203" y="944"/>
                  </a:lnTo>
                  <a:lnTo>
                    <a:pt x="201" y="944"/>
                  </a:lnTo>
                  <a:lnTo>
                    <a:pt x="201" y="947"/>
                  </a:lnTo>
                  <a:lnTo>
                    <a:pt x="203" y="947"/>
                  </a:lnTo>
                  <a:lnTo>
                    <a:pt x="204" y="950"/>
                  </a:lnTo>
                  <a:lnTo>
                    <a:pt x="208" y="950"/>
                  </a:lnTo>
                  <a:lnTo>
                    <a:pt x="208" y="950"/>
                  </a:lnTo>
                  <a:lnTo>
                    <a:pt x="210" y="950"/>
                  </a:lnTo>
                  <a:lnTo>
                    <a:pt x="210" y="952"/>
                  </a:lnTo>
                  <a:lnTo>
                    <a:pt x="207" y="952"/>
                  </a:lnTo>
                  <a:lnTo>
                    <a:pt x="207" y="952"/>
                  </a:lnTo>
                  <a:lnTo>
                    <a:pt x="203" y="952"/>
                  </a:lnTo>
                  <a:lnTo>
                    <a:pt x="202" y="953"/>
                  </a:lnTo>
                  <a:lnTo>
                    <a:pt x="201" y="953"/>
                  </a:lnTo>
                  <a:lnTo>
                    <a:pt x="199" y="954"/>
                  </a:lnTo>
                  <a:lnTo>
                    <a:pt x="200" y="955"/>
                  </a:lnTo>
                  <a:lnTo>
                    <a:pt x="201" y="958"/>
                  </a:lnTo>
                  <a:lnTo>
                    <a:pt x="202" y="958"/>
                  </a:lnTo>
                  <a:lnTo>
                    <a:pt x="202" y="961"/>
                  </a:lnTo>
                  <a:lnTo>
                    <a:pt x="203" y="961"/>
                  </a:lnTo>
                  <a:lnTo>
                    <a:pt x="201" y="963"/>
                  </a:lnTo>
                  <a:lnTo>
                    <a:pt x="201" y="964"/>
                  </a:lnTo>
                  <a:lnTo>
                    <a:pt x="202" y="965"/>
                  </a:lnTo>
                  <a:lnTo>
                    <a:pt x="203" y="965"/>
                  </a:lnTo>
                  <a:lnTo>
                    <a:pt x="204" y="965"/>
                  </a:lnTo>
                  <a:lnTo>
                    <a:pt x="206" y="967"/>
                  </a:lnTo>
                  <a:lnTo>
                    <a:pt x="206" y="968"/>
                  </a:lnTo>
                  <a:lnTo>
                    <a:pt x="207" y="970"/>
                  </a:lnTo>
                  <a:lnTo>
                    <a:pt x="207" y="972"/>
                  </a:lnTo>
                  <a:lnTo>
                    <a:pt x="205" y="973"/>
                  </a:lnTo>
                  <a:lnTo>
                    <a:pt x="205" y="974"/>
                  </a:lnTo>
                  <a:lnTo>
                    <a:pt x="206" y="974"/>
                  </a:lnTo>
                  <a:lnTo>
                    <a:pt x="205" y="978"/>
                  </a:lnTo>
                  <a:lnTo>
                    <a:pt x="203" y="979"/>
                  </a:lnTo>
                  <a:lnTo>
                    <a:pt x="202" y="981"/>
                  </a:lnTo>
                  <a:lnTo>
                    <a:pt x="201" y="981"/>
                  </a:lnTo>
                  <a:lnTo>
                    <a:pt x="201" y="981"/>
                  </a:lnTo>
                  <a:lnTo>
                    <a:pt x="198" y="985"/>
                  </a:lnTo>
                  <a:lnTo>
                    <a:pt x="198" y="985"/>
                  </a:lnTo>
                  <a:lnTo>
                    <a:pt x="200" y="985"/>
                  </a:lnTo>
                  <a:lnTo>
                    <a:pt x="203" y="986"/>
                  </a:lnTo>
                  <a:lnTo>
                    <a:pt x="204" y="987"/>
                  </a:lnTo>
                  <a:lnTo>
                    <a:pt x="206" y="990"/>
                  </a:lnTo>
                  <a:lnTo>
                    <a:pt x="206" y="991"/>
                  </a:lnTo>
                  <a:lnTo>
                    <a:pt x="206" y="992"/>
                  </a:lnTo>
                  <a:lnTo>
                    <a:pt x="206" y="993"/>
                  </a:lnTo>
                  <a:lnTo>
                    <a:pt x="206" y="993"/>
                  </a:lnTo>
                  <a:lnTo>
                    <a:pt x="206" y="994"/>
                  </a:lnTo>
                  <a:lnTo>
                    <a:pt x="205" y="995"/>
                  </a:lnTo>
                  <a:lnTo>
                    <a:pt x="202" y="996"/>
                  </a:lnTo>
                  <a:lnTo>
                    <a:pt x="204" y="998"/>
                  </a:lnTo>
                  <a:lnTo>
                    <a:pt x="205" y="998"/>
                  </a:lnTo>
                  <a:lnTo>
                    <a:pt x="205" y="998"/>
                  </a:lnTo>
                  <a:lnTo>
                    <a:pt x="203" y="1000"/>
                  </a:lnTo>
                  <a:lnTo>
                    <a:pt x="202" y="1001"/>
                  </a:lnTo>
                  <a:lnTo>
                    <a:pt x="202" y="1003"/>
                  </a:lnTo>
                  <a:lnTo>
                    <a:pt x="201" y="1004"/>
                  </a:lnTo>
                  <a:lnTo>
                    <a:pt x="197" y="1005"/>
                  </a:lnTo>
                  <a:lnTo>
                    <a:pt x="196" y="1006"/>
                  </a:lnTo>
                  <a:lnTo>
                    <a:pt x="196" y="1007"/>
                  </a:lnTo>
                  <a:lnTo>
                    <a:pt x="195" y="1008"/>
                  </a:lnTo>
                  <a:lnTo>
                    <a:pt x="195" y="1008"/>
                  </a:lnTo>
                  <a:lnTo>
                    <a:pt x="194" y="1009"/>
                  </a:lnTo>
                  <a:lnTo>
                    <a:pt x="194" y="1010"/>
                  </a:lnTo>
                  <a:lnTo>
                    <a:pt x="193" y="1012"/>
                  </a:lnTo>
                  <a:lnTo>
                    <a:pt x="193" y="1014"/>
                  </a:lnTo>
                  <a:lnTo>
                    <a:pt x="192" y="1015"/>
                  </a:lnTo>
                  <a:lnTo>
                    <a:pt x="191" y="1015"/>
                  </a:lnTo>
                  <a:lnTo>
                    <a:pt x="189" y="1013"/>
                  </a:lnTo>
                  <a:lnTo>
                    <a:pt x="187" y="1014"/>
                  </a:lnTo>
                  <a:lnTo>
                    <a:pt x="186" y="1015"/>
                  </a:lnTo>
                  <a:lnTo>
                    <a:pt x="186" y="1015"/>
                  </a:lnTo>
                  <a:lnTo>
                    <a:pt x="185" y="1016"/>
                  </a:lnTo>
                  <a:lnTo>
                    <a:pt x="183" y="1018"/>
                  </a:lnTo>
                  <a:lnTo>
                    <a:pt x="182" y="1019"/>
                  </a:lnTo>
                  <a:lnTo>
                    <a:pt x="180" y="1020"/>
                  </a:lnTo>
                  <a:lnTo>
                    <a:pt x="178" y="1021"/>
                  </a:lnTo>
                  <a:lnTo>
                    <a:pt x="176" y="1022"/>
                  </a:lnTo>
                  <a:lnTo>
                    <a:pt x="175" y="1023"/>
                  </a:lnTo>
                  <a:lnTo>
                    <a:pt x="175" y="1026"/>
                  </a:lnTo>
                  <a:lnTo>
                    <a:pt x="174" y="1027"/>
                  </a:lnTo>
                  <a:lnTo>
                    <a:pt x="173" y="1028"/>
                  </a:lnTo>
                  <a:lnTo>
                    <a:pt x="173" y="1029"/>
                  </a:lnTo>
                  <a:lnTo>
                    <a:pt x="172" y="1031"/>
                  </a:lnTo>
                  <a:lnTo>
                    <a:pt x="173" y="1032"/>
                  </a:lnTo>
                  <a:lnTo>
                    <a:pt x="173" y="1031"/>
                  </a:lnTo>
                  <a:lnTo>
                    <a:pt x="174" y="1030"/>
                  </a:lnTo>
                  <a:lnTo>
                    <a:pt x="175" y="1029"/>
                  </a:lnTo>
                  <a:lnTo>
                    <a:pt x="175" y="1027"/>
                  </a:lnTo>
                  <a:lnTo>
                    <a:pt x="176" y="1026"/>
                  </a:lnTo>
                  <a:lnTo>
                    <a:pt x="177" y="1026"/>
                  </a:lnTo>
                  <a:lnTo>
                    <a:pt x="177" y="1025"/>
                  </a:lnTo>
                  <a:lnTo>
                    <a:pt x="179" y="1025"/>
                  </a:lnTo>
                  <a:lnTo>
                    <a:pt x="180" y="1028"/>
                  </a:lnTo>
                  <a:lnTo>
                    <a:pt x="180" y="1029"/>
                  </a:lnTo>
                  <a:lnTo>
                    <a:pt x="180" y="1030"/>
                  </a:lnTo>
                  <a:lnTo>
                    <a:pt x="180" y="1031"/>
                  </a:lnTo>
                  <a:lnTo>
                    <a:pt x="179" y="1032"/>
                  </a:lnTo>
                  <a:lnTo>
                    <a:pt x="177" y="1032"/>
                  </a:lnTo>
                  <a:lnTo>
                    <a:pt x="176" y="1033"/>
                  </a:lnTo>
                  <a:lnTo>
                    <a:pt x="176" y="1034"/>
                  </a:lnTo>
                  <a:lnTo>
                    <a:pt x="177" y="1034"/>
                  </a:lnTo>
                  <a:lnTo>
                    <a:pt x="177" y="1033"/>
                  </a:lnTo>
                  <a:lnTo>
                    <a:pt x="179" y="1033"/>
                  </a:lnTo>
                  <a:lnTo>
                    <a:pt x="180" y="1036"/>
                  </a:lnTo>
                  <a:lnTo>
                    <a:pt x="177" y="1037"/>
                  </a:lnTo>
                  <a:lnTo>
                    <a:pt x="177" y="1038"/>
                  </a:lnTo>
                  <a:lnTo>
                    <a:pt x="176" y="1039"/>
                  </a:lnTo>
                  <a:lnTo>
                    <a:pt x="175" y="1039"/>
                  </a:lnTo>
                  <a:lnTo>
                    <a:pt x="173" y="1039"/>
                  </a:lnTo>
                  <a:lnTo>
                    <a:pt x="172" y="1039"/>
                  </a:lnTo>
                  <a:lnTo>
                    <a:pt x="172" y="1040"/>
                  </a:lnTo>
                  <a:lnTo>
                    <a:pt x="174" y="1040"/>
                  </a:lnTo>
                  <a:lnTo>
                    <a:pt x="174" y="1041"/>
                  </a:lnTo>
                  <a:lnTo>
                    <a:pt x="174" y="1041"/>
                  </a:lnTo>
                  <a:lnTo>
                    <a:pt x="174" y="1042"/>
                  </a:lnTo>
                  <a:lnTo>
                    <a:pt x="177" y="1040"/>
                  </a:lnTo>
                  <a:lnTo>
                    <a:pt x="177" y="1039"/>
                  </a:lnTo>
                  <a:lnTo>
                    <a:pt x="179" y="1039"/>
                  </a:lnTo>
                  <a:lnTo>
                    <a:pt x="180" y="1040"/>
                  </a:lnTo>
                  <a:lnTo>
                    <a:pt x="180" y="1042"/>
                  </a:lnTo>
                  <a:lnTo>
                    <a:pt x="179" y="1042"/>
                  </a:lnTo>
                  <a:lnTo>
                    <a:pt x="179" y="1043"/>
                  </a:lnTo>
                  <a:lnTo>
                    <a:pt x="177" y="1045"/>
                  </a:lnTo>
                  <a:lnTo>
                    <a:pt x="177" y="1046"/>
                  </a:lnTo>
                  <a:lnTo>
                    <a:pt x="176" y="1047"/>
                  </a:lnTo>
                  <a:lnTo>
                    <a:pt x="175" y="1048"/>
                  </a:lnTo>
                  <a:lnTo>
                    <a:pt x="175" y="1050"/>
                  </a:lnTo>
                  <a:lnTo>
                    <a:pt x="174" y="1053"/>
                  </a:lnTo>
                  <a:lnTo>
                    <a:pt x="172" y="1054"/>
                  </a:lnTo>
                  <a:lnTo>
                    <a:pt x="171" y="1058"/>
                  </a:lnTo>
                  <a:lnTo>
                    <a:pt x="169" y="1060"/>
                  </a:lnTo>
                  <a:lnTo>
                    <a:pt x="169" y="1063"/>
                  </a:lnTo>
                  <a:lnTo>
                    <a:pt x="169" y="1064"/>
                  </a:lnTo>
                  <a:lnTo>
                    <a:pt x="168" y="1064"/>
                  </a:lnTo>
                  <a:lnTo>
                    <a:pt x="168" y="1066"/>
                  </a:lnTo>
                  <a:lnTo>
                    <a:pt x="166" y="1068"/>
                  </a:lnTo>
                  <a:lnTo>
                    <a:pt x="166" y="1072"/>
                  </a:lnTo>
                  <a:lnTo>
                    <a:pt x="165" y="1073"/>
                  </a:lnTo>
                  <a:lnTo>
                    <a:pt x="164" y="1074"/>
                  </a:lnTo>
                  <a:lnTo>
                    <a:pt x="164" y="1075"/>
                  </a:lnTo>
                  <a:lnTo>
                    <a:pt x="163" y="1077"/>
                  </a:lnTo>
                  <a:lnTo>
                    <a:pt x="163" y="1078"/>
                  </a:lnTo>
                  <a:lnTo>
                    <a:pt x="164" y="1078"/>
                  </a:lnTo>
                  <a:lnTo>
                    <a:pt x="164" y="1080"/>
                  </a:lnTo>
                  <a:lnTo>
                    <a:pt x="164" y="1081"/>
                  </a:lnTo>
                  <a:lnTo>
                    <a:pt x="164" y="1088"/>
                  </a:lnTo>
                  <a:lnTo>
                    <a:pt x="163" y="1090"/>
                  </a:lnTo>
                  <a:lnTo>
                    <a:pt x="162" y="1090"/>
                  </a:lnTo>
                  <a:lnTo>
                    <a:pt x="162" y="1092"/>
                  </a:lnTo>
                  <a:lnTo>
                    <a:pt x="158" y="1095"/>
                  </a:lnTo>
                  <a:lnTo>
                    <a:pt x="158" y="1095"/>
                  </a:lnTo>
                  <a:lnTo>
                    <a:pt x="155" y="1098"/>
                  </a:lnTo>
                  <a:lnTo>
                    <a:pt x="155" y="1099"/>
                  </a:lnTo>
                  <a:lnTo>
                    <a:pt x="153" y="1099"/>
                  </a:lnTo>
                  <a:lnTo>
                    <a:pt x="152" y="1100"/>
                  </a:lnTo>
                  <a:lnTo>
                    <a:pt x="151" y="1100"/>
                  </a:lnTo>
                  <a:lnTo>
                    <a:pt x="150" y="1101"/>
                  </a:lnTo>
                  <a:lnTo>
                    <a:pt x="147" y="1101"/>
                  </a:lnTo>
                  <a:lnTo>
                    <a:pt x="146" y="1102"/>
                  </a:lnTo>
                  <a:lnTo>
                    <a:pt x="145" y="1102"/>
                  </a:lnTo>
                  <a:lnTo>
                    <a:pt x="145" y="1102"/>
                  </a:lnTo>
                  <a:lnTo>
                    <a:pt x="145" y="1103"/>
                  </a:lnTo>
                  <a:lnTo>
                    <a:pt x="146" y="1103"/>
                  </a:lnTo>
                  <a:lnTo>
                    <a:pt x="148" y="1103"/>
                  </a:lnTo>
                  <a:lnTo>
                    <a:pt x="149" y="1103"/>
                  </a:lnTo>
                  <a:lnTo>
                    <a:pt x="150" y="1103"/>
                  </a:lnTo>
                  <a:lnTo>
                    <a:pt x="150" y="1104"/>
                  </a:lnTo>
                  <a:lnTo>
                    <a:pt x="148" y="1107"/>
                  </a:lnTo>
                  <a:lnTo>
                    <a:pt x="145" y="1106"/>
                  </a:lnTo>
                  <a:lnTo>
                    <a:pt x="144" y="1105"/>
                  </a:lnTo>
                  <a:lnTo>
                    <a:pt x="142" y="1105"/>
                  </a:lnTo>
                  <a:lnTo>
                    <a:pt x="141" y="1104"/>
                  </a:lnTo>
                  <a:lnTo>
                    <a:pt x="138" y="1102"/>
                  </a:lnTo>
                  <a:lnTo>
                    <a:pt x="137" y="1101"/>
                  </a:lnTo>
                  <a:lnTo>
                    <a:pt x="136" y="1100"/>
                  </a:lnTo>
                  <a:lnTo>
                    <a:pt x="134" y="1100"/>
                  </a:lnTo>
                  <a:lnTo>
                    <a:pt x="134" y="1101"/>
                  </a:lnTo>
                  <a:lnTo>
                    <a:pt x="132" y="1100"/>
                  </a:lnTo>
                  <a:lnTo>
                    <a:pt x="132" y="1101"/>
                  </a:lnTo>
                  <a:lnTo>
                    <a:pt x="133" y="1102"/>
                  </a:lnTo>
                  <a:lnTo>
                    <a:pt x="131" y="1103"/>
                  </a:lnTo>
                  <a:lnTo>
                    <a:pt x="129" y="1104"/>
                  </a:lnTo>
                  <a:lnTo>
                    <a:pt x="131" y="1104"/>
                  </a:lnTo>
                  <a:lnTo>
                    <a:pt x="132" y="1104"/>
                  </a:lnTo>
                  <a:lnTo>
                    <a:pt x="132" y="1104"/>
                  </a:lnTo>
                  <a:lnTo>
                    <a:pt x="134" y="1102"/>
                  </a:lnTo>
                  <a:lnTo>
                    <a:pt x="138" y="1103"/>
                  </a:lnTo>
                  <a:lnTo>
                    <a:pt x="139" y="1104"/>
                  </a:lnTo>
                  <a:lnTo>
                    <a:pt x="141" y="1104"/>
                  </a:lnTo>
                  <a:lnTo>
                    <a:pt x="141" y="1106"/>
                  </a:lnTo>
                  <a:lnTo>
                    <a:pt x="143" y="1106"/>
                  </a:lnTo>
                  <a:lnTo>
                    <a:pt x="143" y="1107"/>
                  </a:lnTo>
                  <a:lnTo>
                    <a:pt x="144" y="1107"/>
                  </a:lnTo>
                  <a:lnTo>
                    <a:pt x="145" y="1107"/>
                  </a:lnTo>
                  <a:lnTo>
                    <a:pt x="147" y="1107"/>
                  </a:lnTo>
                  <a:lnTo>
                    <a:pt x="147" y="1108"/>
                  </a:lnTo>
                  <a:lnTo>
                    <a:pt x="148" y="1108"/>
                  </a:lnTo>
                  <a:lnTo>
                    <a:pt x="148" y="1108"/>
                  </a:lnTo>
                  <a:lnTo>
                    <a:pt x="149" y="1108"/>
                  </a:lnTo>
                  <a:lnTo>
                    <a:pt x="150" y="1109"/>
                  </a:lnTo>
                  <a:lnTo>
                    <a:pt x="147" y="1112"/>
                  </a:lnTo>
                  <a:lnTo>
                    <a:pt x="146" y="1114"/>
                  </a:lnTo>
                  <a:lnTo>
                    <a:pt x="145" y="1115"/>
                  </a:lnTo>
                  <a:lnTo>
                    <a:pt x="142" y="1117"/>
                  </a:lnTo>
                  <a:lnTo>
                    <a:pt x="141" y="1117"/>
                  </a:lnTo>
                  <a:lnTo>
                    <a:pt x="137" y="1120"/>
                  </a:lnTo>
                  <a:lnTo>
                    <a:pt x="133" y="1123"/>
                  </a:lnTo>
                  <a:lnTo>
                    <a:pt x="128" y="1125"/>
                  </a:lnTo>
                  <a:lnTo>
                    <a:pt x="125" y="1125"/>
                  </a:lnTo>
                  <a:lnTo>
                    <a:pt x="125" y="1126"/>
                  </a:lnTo>
                  <a:lnTo>
                    <a:pt x="123" y="1126"/>
                  </a:lnTo>
                  <a:lnTo>
                    <a:pt x="122" y="1126"/>
                  </a:lnTo>
                  <a:lnTo>
                    <a:pt x="120" y="1126"/>
                  </a:lnTo>
                  <a:lnTo>
                    <a:pt x="118" y="1125"/>
                  </a:lnTo>
                  <a:lnTo>
                    <a:pt x="116" y="1123"/>
                  </a:lnTo>
                  <a:lnTo>
                    <a:pt x="113" y="1123"/>
                  </a:lnTo>
                  <a:lnTo>
                    <a:pt x="113" y="1123"/>
                  </a:lnTo>
                  <a:lnTo>
                    <a:pt x="111" y="1122"/>
                  </a:lnTo>
                  <a:lnTo>
                    <a:pt x="105" y="1119"/>
                  </a:lnTo>
                  <a:lnTo>
                    <a:pt x="103" y="1119"/>
                  </a:lnTo>
                  <a:lnTo>
                    <a:pt x="100" y="1117"/>
                  </a:lnTo>
                  <a:lnTo>
                    <a:pt x="99" y="1117"/>
                  </a:lnTo>
                  <a:lnTo>
                    <a:pt x="96" y="1115"/>
                  </a:lnTo>
                  <a:lnTo>
                    <a:pt x="94" y="1115"/>
                  </a:lnTo>
                  <a:lnTo>
                    <a:pt x="93" y="1113"/>
                  </a:lnTo>
                  <a:lnTo>
                    <a:pt x="89" y="1113"/>
                  </a:lnTo>
                  <a:lnTo>
                    <a:pt x="88" y="1113"/>
                  </a:lnTo>
                  <a:lnTo>
                    <a:pt x="85" y="1112"/>
                  </a:lnTo>
                  <a:lnTo>
                    <a:pt x="81" y="1110"/>
                  </a:lnTo>
                  <a:lnTo>
                    <a:pt x="78" y="1109"/>
                  </a:lnTo>
                  <a:lnTo>
                    <a:pt x="74" y="1108"/>
                  </a:lnTo>
                  <a:lnTo>
                    <a:pt x="73" y="1107"/>
                  </a:lnTo>
                  <a:lnTo>
                    <a:pt x="72" y="1107"/>
                  </a:lnTo>
                  <a:lnTo>
                    <a:pt x="71" y="1106"/>
                  </a:lnTo>
                  <a:lnTo>
                    <a:pt x="70" y="1106"/>
                  </a:lnTo>
                  <a:lnTo>
                    <a:pt x="68" y="1105"/>
                  </a:lnTo>
                  <a:lnTo>
                    <a:pt x="66" y="1104"/>
                  </a:lnTo>
                  <a:lnTo>
                    <a:pt x="62" y="1102"/>
                  </a:lnTo>
                  <a:lnTo>
                    <a:pt x="60" y="1100"/>
                  </a:lnTo>
                  <a:lnTo>
                    <a:pt x="60" y="1100"/>
                  </a:lnTo>
                  <a:lnTo>
                    <a:pt x="59" y="1099"/>
                  </a:lnTo>
                  <a:lnTo>
                    <a:pt x="59" y="1099"/>
                  </a:lnTo>
                  <a:lnTo>
                    <a:pt x="59" y="1098"/>
                  </a:lnTo>
                  <a:lnTo>
                    <a:pt x="58" y="1098"/>
                  </a:lnTo>
                  <a:lnTo>
                    <a:pt x="58" y="1098"/>
                  </a:lnTo>
                  <a:lnTo>
                    <a:pt x="56" y="1096"/>
                  </a:lnTo>
                  <a:lnTo>
                    <a:pt x="54" y="1095"/>
                  </a:lnTo>
                  <a:lnTo>
                    <a:pt x="51" y="1091"/>
                  </a:lnTo>
                  <a:lnTo>
                    <a:pt x="48" y="1089"/>
                  </a:lnTo>
                  <a:lnTo>
                    <a:pt x="46" y="1088"/>
                  </a:lnTo>
                  <a:lnTo>
                    <a:pt x="46" y="1087"/>
                  </a:lnTo>
                  <a:lnTo>
                    <a:pt x="45" y="1086"/>
                  </a:lnTo>
                  <a:lnTo>
                    <a:pt x="43" y="1086"/>
                  </a:lnTo>
                  <a:lnTo>
                    <a:pt x="42" y="1087"/>
                  </a:lnTo>
                  <a:lnTo>
                    <a:pt x="40" y="1087"/>
                  </a:lnTo>
                  <a:lnTo>
                    <a:pt x="39" y="1087"/>
                  </a:lnTo>
                  <a:lnTo>
                    <a:pt x="39" y="1089"/>
                  </a:lnTo>
                  <a:lnTo>
                    <a:pt x="40" y="1090"/>
                  </a:lnTo>
                  <a:lnTo>
                    <a:pt x="40" y="1091"/>
                  </a:lnTo>
                  <a:lnTo>
                    <a:pt x="38" y="1091"/>
                  </a:lnTo>
                  <a:lnTo>
                    <a:pt x="37" y="1090"/>
                  </a:lnTo>
                  <a:lnTo>
                    <a:pt x="33" y="1088"/>
                  </a:lnTo>
                  <a:lnTo>
                    <a:pt x="30" y="1086"/>
                  </a:lnTo>
                  <a:lnTo>
                    <a:pt x="29" y="1085"/>
                  </a:lnTo>
                  <a:lnTo>
                    <a:pt x="29" y="1085"/>
                  </a:lnTo>
                  <a:lnTo>
                    <a:pt x="28" y="1084"/>
                  </a:lnTo>
                  <a:lnTo>
                    <a:pt x="28" y="1084"/>
                  </a:lnTo>
                  <a:lnTo>
                    <a:pt x="27" y="1084"/>
                  </a:lnTo>
                  <a:lnTo>
                    <a:pt x="22" y="1078"/>
                  </a:lnTo>
                  <a:lnTo>
                    <a:pt x="19" y="1072"/>
                  </a:lnTo>
                  <a:lnTo>
                    <a:pt x="18" y="1071"/>
                  </a:lnTo>
                  <a:lnTo>
                    <a:pt x="18" y="1070"/>
                  </a:lnTo>
                  <a:lnTo>
                    <a:pt x="16" y="1068"/>
                  </a:lnTo>
                  <a:lnTo>
                    <a:pt x="15" y="1067"/>
                  </a:lnTo>
                  <a:lnTo>
                    <a:pt x="15" y="1065"/>
                  </a:lnTo>
                  <a:lnTo>
                    <a:pt x="15" y="1065"/>
                  </a:lnTo>
                  <a:lnTo>
                    <a:pt x="15" y="1064"/>
                  </a:lnTo>
                  <a:lnTo>
                    <a:pt x="14" y="1063"/>
                  </a:lnTo>
                  <a:lnTo>
                    <a:pt x="13" y="1063"/>
                  </a:lnTo>
                  <a:lnTo>
                    <a:pt x="13" y="1061"/>
                  </a:lnTo>
                  <a:lnTo>
                    <a:pt x="12" y="1060"/>
                  </a:lnTo>
                  <a:lnTo>
                    <a:pt x="12" y="1054"/>
                  </a:lnTo>
                  <a:lnTo>
                    <a:pt x="12" y="1054"/>
                  </a:lnTo>
                  <a:lnTo>
                    <a:pt x="11" y="1050"/>
                  </a:lnTo>
                  <a:lnTo>
                    <a:pt x="9" y="1046"/>
                  </a:lnTo>
                  <a:lnTo>
                    <a:pt x="8" y="1044"/>
                  </a:lnTo>
                  <a:lnTo>
                    <a:pt x="8" y="1043"/>
                  </a:lnTo>
                  <a:lnTo>
                    <a:pt x="8" y="1041"/>
                  </a:lnTo>
                  <a:lnTo>
                    <a:pt x="7" y="1040"/>
                  </a:lnTo>
                  <a:lnTo>
                    <a:pt x="7" y="1038"/>
                  </a:lnTo>
                  <a:lnTo>
                    <a:pt x="7" y="1037"/>
                  </a:lnTo>
                  <a:lnTo>
                    <a:pt x="7" y="1035"/>
                  </a:lnTo>
                  <a:lnTo>
                    <a:pt x="6" y="1034"/>
                  </a:lnTo>
                  <a:lnTo>
                    <a:pt x="6" y="1031"/>
                  </a:lnTo>
                  <a:lnTo>
                    <a:pt x="5" y="1031"/>
                  </a:lnTo>
                  <a:lnTo>
                    <a:pt x="5" y="1029"/>
                  </a:lnTo>
                  <a:lnTo>
                    <a:pt x="5" y="1029"/>
                  </a:lnTo>
                  <a:lnTo>
                    <a:pt x="4" y="1027"/>
                  </a:lnTo>
                  <a:lnTo>
                    <a:pt x="3" y="1026"/>
                  </a:lnTo>
                  <a:lnTo>
                    <a:pt x="2" y="1024"/>
                  </a:lnTo>
                  <a:lnTo>
                    <a:pt x="1" y="1023"/>
                  </a:lnTo>
                  <a:lnTo>
                    <a:pt x="0" y="1021"/>
                  </a:lnTo>
                  <a:lnTo>
                    <a:pt x="0" y="1017"/>
                  </a:lnTo>
                  <a:lnTo>
                    <a:pt x="0" y="1017"/>
                  </a:lnTo>
                  <a:lnTo>
                    <a:pt x="0" y="1015"/>
                  </a:lnTo>
                  <a:lnTo>
                    <a:pt x="0" y="1015"/>
                  </a:lnTo>
                  <a:lnTo>
                    <a:pt x="0" y="1014"/>
                  </a:lnTo>
                  <a:lnTo>
                    <a:pt x="2" y="1012"/>
                  </a:lnTo>
                  <a:lnTo>
                    <a:pt x="2" y="1008"/>
                  </a:lnTo>
                  <a:lnTo>
                    <a:pt x="2" y="1007"/>
                  </a:lnTo>
                  <a:lnTo>
                    <a:pt x="2" y="1004"/>
                  </a:lnTo>
                  <a:lnTo>
                    <a:pt x="0" y="1001"/>
                  </a:lnTo>
                  <a:lnTo>
                    <a:pt x="0" y="999"/>
                  </a:lnTo>
                  <a:lnTo>
                    <a:pt x="1" y="998"/>
                  </a:lnTo>
                  <a:lnTo>
                    <a:pt x="3" y="994"/>
                  </a:lnTo>
                  <a:lnTo>
                    <a:pt x="3" y="991"/>
                  </a:lnTo>
                  <a:lnTo>
                    <a:pt x="4" y="991"/>
                  </a:lnTo>
                  <a:lnTo>
                    <a:pt x="4" y="986"/>
                  </a:lnTo>
                  <a:lnTo>
                    <a:pt x="3" y="985"/>
                  </a:lnTo>
                  <a:lnTo>
                    <a:pt x="3" y="984"/>
                  </a:lnTo>
                  <a:lnTo>
                    <a:pt x="3" y="983"/>
                  </a:lnTo>
                  <a:lnTo>
                    <a:pt x="2" y="978"/>
                  </a:lnTo>
                  <a:lnTo>
                    <a:pt x="4" y="977"/>
                  </a:lnTo>
                  <a:lnTo>
                    <a:pt x="6" y="976"/>
                  </a:lnTo>
                  <a:lnTo>
                    <a:pt x="7" y="974"/>
                  </a:lnTo>
                  <a:lnTo>
                    <a:pt x="7" y="973"/>
                  </a:lnTo>
                  <a:lnTo>
                    <a:pt x="8" y="972"/>
                  </a:lnTo>
                  <a:lnTo>
                    <a:pt x="8" y="969"/>
                  </a:lnTo>
                  <a:lnTo>
                    <a:pt x="8" y="969"/>
                  </a:lnTo>
                  <a:lnTo>
                    <a:pt x="9" y="966"/>
                  </a:lnTo>
                  <a:lnTo>
                    <a:pt x="11" y="963"/>
                  </a:lnTo>
                  <a:lnTo>
                    <a:pt x="11" y="961"/>
                  </a:lnTo>
                  <a:lnTo>
                    <a:pt x="12" y="959"/>
                  </a:lnTo>
                  <a:lnTo>
                    <a:pt x="13" y="958"/>
                  </a:lnTo>
                  <a:lnTo>
                    <a:pt x="15" y="954"/>
                  </a:lnTo>
                  <a:lnTo>
                    <a:pt x="17" y="950"/>
                  </a:lnTo>
                  <a:lnTo>
                    <a:pt x="19" y="948"/>
                  </a:lnTo>
                  <a:lnTo>
                    <a:pt x="20" y="947"/>
                  </a:lnTo>
                  <a:lnTo>
                    <a:pt x="24" y="944"/>
                  </a:lnTo>
                  <a:lnTo>
                    <a:pt x="24" y="942"/>
                  </a:lnTo>
                  <a:lnTo>
                    <a:pt x="27" y="940"/>
                  </a:lnTo>
                  <a:lnTo>
                    <a:pt x="29" y="939"/>
                  </a:lnTo>
                  <a:lnTo>
                    <a:pt x="31" y="936"/>
                  </a:lnTo>
                  <a:lnTo>
                    <a:pt x="33" y="936"/>
                  </a:lnTo>
                  <a:lnTo>
                    <a:pt x="33" y="935"/>
                  </a:lnTo>
                  <a:lnTo>
                    <a:pt x="34" y="934"/>
                  </a:lnTo>
                  <a:lnTo>
                    <a:pt x="35" y="934"/>
                  </a:lnTo>
                  <a:lnTo>
                    <a:pt x="36" y="932"/>
                  </a:lnTo>
                  <a:lnTo>
                    <a:pt x="36" y="931"/>
                  </a:lnTo>
                  <a:lnTo>
                    <a:pt x="36" y="931"/>
                  </a:lnTo>
                  <a:lnTo>
                    <a:pt x="36" y="929"/>
                  </a:lnTo>
                  <a:lnTo>
                    <a:pt x="39" y="926"/>
                  </a:lnTo>
                  <a:lnTo>
                    <a:pt x="39" y="925"/>
                  </a:lnTo>
                  <a:lnTo>
                    <a:pt x="41" y="924"/>
                  </a:lnTo>
                  <a:lnTo>
                    <a:pt x="41" y="923"/>
                  </a:lnTo>
                  <a:lnTo>
                    <a:pt x="43" y="921"/>
                  </a:lnTo>
                  <a:lnTo>
                    <a:pt x="45" y="920"/>
                  </a:lnTo>
                  <a:lnTo>
                    <a:pt x="46" y="920"/>
                  </a:lnTo>
                  <a:lnTo>
                    <a:pt x="47" y="920"/>
                  </a:lnTo>
                  <a:lnTo>
                    <a:pt x="48" y="920"/>
                  </a:lnTo>
                  <a:lnTo>
                    <a:pt x="49" y="919"/>
                  </a:lnTo>
                  <a:lnTo>
                    <a:pt x="50" y="919"/>
                  </a:lnTo>
                  <a:lnTo>
                    <a:pt x="53" y="916"/>
                  </a:lnTo>
                  <a:lnTo>
                    <a:pt x="53" y="915"/>
                  </a:lnTo>
                  <a:lnTo>
                    <a:pt x="57" y="915"/>
                  </a:lnTo>
                  <a:lnTo>
                    <a:pt x="58" y="915"/>
                  </a:lnTo>
                  <a:lnTo>
                    <a:pt x="59" y="915"/>
                  </a:lnTo>
                  <a:lnTo>
                    <a:pt x="60" y="914"/>
                  </a:lnTo>
                  <a:lnTo>
                    <a:pt x="62" y="914"/>
                  </a:lnTo>
                  <a:lnTo>
                    <a:pt x="63" y="912"/>
                  </a:lnTo>
                  <a:lnTo>
                    <a:pt x="66" y="908"/>
                  </a:lnTo>
                  <a:lnTo>
                    <a:pt x="66" y="906"/>
                  </a:lnTo>
                  <a:lnTo>
                    <a:pt x="65" y="904"/>
                  </a:lnTo>
                  <a:lnTo>
                    <a:pt x="65" y="904"/>
                  </a:lnTo>
                  <a:lnTo>
                    <a:pt x="65" y="903"/>
                  </a:lnTo>
                  <a:lnTo>
                    <a:pt x="70" y="903"/>
                  </a:lnTo>
                  <a:lnTo>
                    <a:pt x="71" y="902"/>
                  </a:lnTo>
                  <a:lnTo>
                    <a:pt x="72" y="902"/>
                  </a:lnTo>
                  <a:lnTo>
                    <a:pt x="73" y="902"/>
                  </a:lnTo>
                  <a:lnTo>
                    <a:pt x="74" y="902"/>
                  </a:lnTo>
                  <a:lnTo>
                    <a:pt x="75" y="902"/>
                  </a:lnTo>
                  <a:lnTo>
                    <a:pt x="77" y="901"/>
                  </a:lnTo>
                  <a:lnTo>
                    <a:pt x="79" y="901"/>
                  </a:lnTo>
                  <a:lnTo>
                    <a:pt x="81" y="900"/>
                  </a:lnTo>
                  <a:lnTo>
                    <a:pt x="84" y="899"/>
                  </a:lnTo>
                  <a:lnTo>
                    <a:pt x="85" y="900"/>
                  </a:lnTo>
                  <a:lnTo>
                    <a:pt x="88" y="900"/>
                  </a:lnTo>
                  <a:lnTo>
                    <a:pt x="90" y="898"/>
                  </a:lnTo>
                  <a:lnTo>
                    <a:pt x="92" y="898"/>
                  </a:lnTo>
                  <a:lnTo>
                    <a:pt x="93" y="897"/>
                  </a:lnTo>
                  <a:lnTo>
                    <a:pt x="94" y="894"/>
                  </a:lnTo>
                  <a:lnTo>
                    <a:pt x="94" y="892"/>
                  </a:lnTo>
                  <a:lnTo>
                    <a:pt x="95" y="891"/>
                  </a:lnTo>
                  <a:lnTo>
                    <a:pt x="95" y="889"/>
                  </a:lnTo>
                  <a:lnTo>
                    <a:pt x="95" y="885"/>
                  </a:lnTo>
                  <a:lnTo>
                    <a:pt x="95" y="885"/>
                  </a:lnTo>
                  <a:lnTo>
                    <a:pt x="95" y="884"/>
                  </a:lnTo>
                  <a:lnTo>
                    <a:pt x="94" y="883"/>
                  </a:lnTo>
                  <a:lnTo>
                    <a:pt x="94" y="884"/>
                  </a:lnTo>
                  <a:lnTo>
                    <a:pt x="89" y="884"/>
                  </a:lnTo>
                  <a:lnTo>
                    <a:pt x="88" y="883"/>
                  </a:lnTo>
                  <a:lnTo>
                    <a:pt x="87" y="883"/>
                  </a:lnTo>
                  <a:lnTo>
                    <a:pt x="85" y="881"/>
                  </a:lnTo>
                  <a:lnTo>
                    <a:pt x="84" y="881"/>
                  </a:lnTo>
                  <a:lnTo>
                    <a:pt x="81" y="877"/>
                  </a:lnTo>
                  <a:lnTo>
                    <a:pt x="80" y="877"/>
                  </a:lnTo>
                  <a:lnTo>
                    <a:pt x="79" y="876"/>
                  </a:lnTo>
                  <a:lnTo>
                    <a:pt x="78" y="873"/>
                  </a:lnTo>
                  <a:lnTo>
                    <a:pt x="78" y="873"/>
                  </a:lnTo>
                  <a:lnTo>
                    <a:pt x="78" y="867"/>
                  </a:lnTo>
                  <a:lnTo>
                    <a:pt x="78" y="866"/>
                  </a:lnTo>
                  <a:lnTo>
                    <a:pt x="78" y="865"/>
                  </a:lnTo>
                  <a:lnTo>
                    <a:pt x="78" y="864"/>
                  </a:lnTo>
                  <a:lnTo>
                    <a:pt x="77" y="864"/>
                  </a:lnTo>
                  <a:lnTo>
                    <a:pt x="76" y="863"/>
                  </a:lnTo>
                  <a:lnTo>
                    <a:pt x="76" y="861"/>
                  </a:lnTo>
                  <a:lnTo>
                    <a:pt x="75" y="860"/>
                  </a:lnTo>
                  <a:lnTo>
                    <a:pt x="75" y="858"/>
                  </a:lnTo>
                  <a:lnTo>
                    <a:pt x="76" y="857"/>
                  </a:lnTo>
                  <a:lnTo>
                    <a:pt x="79" y="855"/>
                  </a:lnTo>
                  <a:lnTo>
                    <a:pt x="79" y="854"/>
                  </a:lnTo>
                  <a:lnTo>
                    <a:pt x="81" y="854"/>
                  </a:lnTo>
                  <a:lnTo>
                    <a:pt x="82" y="853"/>
                  </a:lnTo>
                  <a:lnTo>
                    <a:pt x="82" y="853"/>
                  </a:lnTo>
                  <a:lnTo>
                    <a:pt x="83" y="852"/>
                  </a:lnTo>
                  <a:lnTo>
                    <a:pt x="84" y="852"/>
                  </a:lnTo>
                  <a:lnTo>
                    <a:pt x="85" y="851"/>
                  </a:lnTo>
                  <a:lnTo>
                    <a:pt x="85" y="848"/>
                  </a:lnTo>
                  <a:lnTo>
                    <a:pt x="83" y="846"/>
                  </a:lnTo>
                  <a:lnTo>
                    <a:pt x="83" y="845"/>
                  </a:lnTo>
                  <a:lnTo>
                    <a:pt x="83" y="845"/>
                  </a:lnTo>
                  <a:lnTo>
                    <a:pt x="83" y="842"/>
                  </a:lnTo>
                  <a:lnTo>
                    <a:pt x="84" y="841"/>
                  </a:lnTo>
                  <a:lnTo>
                    <a:pt x="85" y="841"/>
                  </a:lnTo>
                  <a:lnTo>
                    <a:pt x="85" y="840"/>
                  </a:lnTo>
                  <a:lnTo>
                    <a:pt x="88" y="837"/>
                  </a:lnTo>
                  <a:lnTo>
                    <a:pt x="89" y="837"/>
                  </a:lnTo>
                  <a:lnTo>
                    <a:pt x="89" y="836"/>
                  </a:lnTo>
                  <a:lnTo>
                    <a:pt x="90" y="835"/>
                  </a:lnTo>
                  <a:lnTo>
                    <a:pt x="90" y="834"/>
                  </a:lnTo>
                  <a:lnTo>
                    <a:pt x="91" y="832"/>
                  </a:lnTo>
                  <a:lnTo>
                    <a:pt x="91" y="829"/>
                  </a:lnTo>
                  <a:lnTo>
                    <a:pt x="91" y="828"/>
                  </a:lnTo>
                  <a:lnTo>
                    <a:pt x="91" y="828"/>
                  </a:lnTo>
                  <a:lnTo>
                    <a:pt x="91" y="826"/>
                  </a:lnTo>
                  <a:lnTo>
                    <a:pt x="91" y="825"/>
                  </a:lnTo>
                  <a:lnTo>
                    <a:pt x="91" y="825"/>
                  </a:lnTo>
                  <a:lnTo>
                    <a:pt x="91" y="821"/>
                  </a:lnTo>
                  <a:lnTo>
                    <a:pt x="91" y="821"/>
                  </a:lnTo>
                  <a:lnTo>
                    <a:pt x="91" y="819"/>
                  </a:lnTo>
                  <a:lnTo>
                    <a:pt x="91" y="819"/>
                  </a:lnTo>
                  <a:lnTo>
                    <a:pt x="91" y="817"/>
                  </a:lnTo>
                  <a:lnTo>
                    <a:pt x="91" y="817"/>
                  </a:lnTo>
                  <a:lnTo>
                    <a:pt x="91" y="813"/>
                  </a:lnTo>
                  <a:lnTo>
                    <a:pt x="91" y="812"/>
                  </a:lnTo>
                  <a:lnTo>
                    <a:pt x="90" y="812"/>
                  </a:lnTo>
                  <a:lnTo>
                    <a:pt x="88" y="810"/>
                  </a:lnTo>
                  <a:lnTo>
                    <a:pt x="88" y="809"/>
                  </a:lnTo>
                  <a:lnTo>
                    <a:pt x="89" y="809"/>
                  </a:lnTo>
                  <a:lnTo>
                    <a:pt x="89" y="807"/>
                  </a:lnTo>
                  <a:lnTo>
                    <a:pt x="91" y="806"/>
                  </a:lnTo>
                  <a:lnTo>
                    <a:pt x="91" y="805"/>
                  </a:lnTo>
                  <a:lnTo>
                    <a:pt x="91" y="804"/>
                  </a:lnTo>
                  <a:lnTo>
                    <a:pt x="93" y="804"/>
                  </a:lnTo>
                  <a:lnTo>
                    <a:pt x="93" y="802"/>
                  </a:lnTo>
                  <a:lnTo>
                    <a:pt x="94" y="801"/>
                  </a:lnTo>
                  <a:lnTo>
                    <a:pt x="96" y="796"/>
                  </a:lnTo>
                  <a:lnTo>
                    <a:pt x="97" y="796"/>
                  </a:lnTo>
                  <a:lnTo>
                    <a:pt x="97" y="794"/>
                  </a:lnTo>
                  <a:lnTo>
                    <a:pt x="97" y="794"/>
                  </a:lnTo>
                  <a:lnTo>
                    <a:pt x="97" y="789"/>
                  </a:lnTo>
                  <a:lnTo>
                    <a:pt x="98" y="787"/>
                  </a:lnTo>
                  <a:lnTo>
                    <a:pt x="99" y="785"/>
                  </a:lnTo>
                  <a:lnTo>
                    <a:pt x="100" y="783"/>
                  </a:lnTo>
                  <a:lnTo>
                    <a:pt x="102" y="783"/>
                  </a:lnTo>
                  <a:lnTo>
                    <a:pt x="104" y="782"/>
                  </a:lnTo>
                  <a:lnTo>
                    <a:pt x="105" y="782"/>
                  </a:lnTo>
                  <a:lnTo>
                    <a:pt x="107" y="780"/>
                  </a:lnTo>
                  <a:lnTo>
                    <a:pt x="109" y="780"/>
                  </a:lnTo>
                  <a:lnTo>
                    <a:pt x="109" y="777"/>
                  </a:lnTo>
                  <a:lnTo>
                    <a:pt x="108" y="776"/>
                  </a:lnTo>
                  <a:lnTo>
                    <a:pt x="108" y="773"/>
                  </a:lnTo>
                  <a:lnTo>
                    <a:pt x="107" y="775"/>
                  </a:lnTo>
                  <a:lnTo>
                    <a:pt x="107" y="775"/>
                  </a:lnTo>
                  <a:lnTo>
                    <a:pt x="106" y="776"/>
                  </a:lnTo>
                  <a:lnTo>
                    <a:pt x="105" y="775"/>
                  </a:lnTo>
                  <a:lnTo>
                    <a:pt x="103" y="775"/>
                  </a:lnTo>
                  <a:lnTo>
                    <a:pt x="102" y="774"/>
                  </a:lnTo>
                  <a:lnTo>
                    <a:pt x="102" y="774"/>
                  </a:lnTo>
                  <a:lnTo>
                    <a:pt x="101" y="774"/>
                  </a:lnTo>
                  <a:lnTo>
                    <a:pt x="101" y="772"/>
                  </a:lnTo>
                  <a:lnTo>
                    <a:pt x="99" y="771"/>
                  </a:lnTo>
                  <a:lnTo>
                    <a:pt x="99" y="769"/>
                  </a:lnTo>
                  <a:lnTo>
                    <a:pt x="98" y="769"/>
                  </a:lnTo>
                  <a:lnTo>
                    <a:pt x="99" y="767"/>
                  </a:lnTo>
                  <a:lnTo>
                    <a:pt x="99" y="766"/>
                  </a:lnTo>
                  <a:lnTo>
                    <a:pt x="99" y="764"/>
                  </a:lnTo>
                  <a:lnTo>
                    <a:pt x="100" y="763"/>
                  </a:lnTo>
                  <a:lnTo>
                    <a:pt x="101" y="763"/>
                  </a:lnTo>
                  <a:lnTo>
                    <a:pt x="101" y="762"/>
                  </a:lnTo>
                  <a:lnTo>
                    <a:pt x="102" y="762"/>
                  </a:lnTo>
                  <a:lnTo>
                    <a:pt x="105" y="764"/>
                  </a:lnTo>
                  <a:lnTo>
                    <a:pt x="105" y="764"/>
                  </a:lnTo>
                  <a:lnTo>
                    <a:pt x="104" y="763"/>
                  </a:lnTo>
                  <a:lnTo>
                    <a:pt x="106" y="761"/>
                  </a:lnTo>
                  <a:lnTo>
                    <a:pt x="107" y="761"/>
                  </a:lnTo>
                  <a:lnTo>
                    <a:pt x="108" y="762"/>
                  </a:lnTo>
                  <a:lnTo>
                    <a:pt x="109" y="762"/>
                  </a:lnTo>
                  <a:lnTo>
                    <a:pt x="110" y="764"/>
                  </a:lnTo>
                  <a:lnTo>
                    <a:pt x="112" y="764"/>
                  </a:lnTo>
                  <a:lnTo>
                    <a:pt x="112" y="763"/>
                  </a:lnTo>
                  <a:lnTo>
                    <a:pt x="114" y="763"/>
                  </a:lnTo>
                  <a:lnTo>
                    <a:pt x="116" y="762"/>
                  </a:lnTo>
                  <a:lnTo>
                    <a:pt x="118" y="760"/>
                  </a:lnTo>
                  <a:lnTo>
                    <a:pt x="118" y="759"/>
                  </a:lnTo>
                  <a:lnTo>
                    <a:pt x="116" y="758"/>
                  </a:lnTo>
                  <a:lnTo>
                    <a:pt x="115" y="756"/>
                  </a:lnTo>
                  <a:lnTo>
                    <a:pt x="117" y="755"/>
                  </a:lnTo>
                  <a:lnTo>
                    <a:pt x="118" y="755"/>
                  </a:lnTo>
                  <a:lnTo>
                    <a:pt x="118" y="753"/>
                  </a:lnTo>
                  <a:lnTo>
                    <a:pt x="120" y="753"/>
                  </a:lnTo>
                  <a:lnTo>
                    <a:pt x="122" y="752"/>
                  </a:lnTo>
                  <a:lnTo>
                    <a:pt x="122" y="749"/>
                  </a:lnTo>
                  <a:lnTo>
                    <a:pt x="122" y="749"/>
                  </a:lnTo>
                  <a:lnTo>
                    <a:pt x="122" y="748"/>
                  </a:lnTo>
                  <a:lnTo>
                    <a:pt x="123" y="747"/>
                  </a:lnTo>
                  <a:lnTo>
                    <a:pt x="126" y="745"/>
                  </a:lnTo>
                  <a:lnTo>
                    <a:pt x="127" y="745"/>
                  </a:lnTo>
                  <a:lnTo>
                    <a:pt x="128" y="746"/>
                  </a:lnTo>
                  <a:lnTo>
                    <a:pt x="129" y="746"/>
                  </a:lnTo>
                  <a:lnTo>
                    <a:pt x="130" y="746"/>
                  </a:lnTo>
                  <a:lnTo>
                    <a:pt x="130" y="744"/>
                  </a:lnTo>
                  <a:lnTo>
                    <a:pt x="130" y="743"/>
                  </a:lnTo>
                  <a:lnTo>
                    <a:pt x="130" y="742"/>
                  </a:lnTo>
                  <a:lnTo>
                    <a:pt x="133" y="742"/>
                  </a:lnTo>
                  <a:lnTo>
                    <a:pt x="133" y="741"/>
                  </a:lnTo>
                  <a:lnTo>
                    <a:pt x="135" y="742"/>
                  </a:lnTo>
                  <a:lnTo>
                    <a:pt x="137" y="741"/>
                  </a:lnTo>
                  <a:lnTo>
                    <a:pt x="137" y="738"/>
                  </a:lnTo>
                  <a:lnTo>
                    <a:pt x="139" y="736"/>
                  </a:lnTo>
                  <a:lnTo>
                    <a:pt x="139" y="736"/>
                  </a:lnTo>
                  <a:lnTo>
                    <a:pt x="139" y="735"/>
                  </a:lnTo>
                  <a:lnTo>
                    <a:pt x="139" y="735"/>
                  </a:lnTo>
                  <a:lnTo>
                    <a:pt x="138" y="730"/>
                  </a:lnTo>
                  <a:lnTo>
                    <a:pt x="137" y="730"/>
                  </a:lnTo>
                  <a:lnTo>
                    <a:pt x="136" y="728"/>
                  </a:lnTo>
                  <a:lnTo>
                    <a:pt x="135" y="726"/>
                  </a:lnTo>
                  <a:lnTo>
                    <a:pt x="134" y="726"/>
                  </a:lnTo>
                  <a:lnTo>
                    <a:pt x="133" y="726"/>
                  </a:lnTo>
                  <a:lnTo>
                    <a:pt x="130" y="726"/>
                  </a:lnTo>
                  <a:lnTo>
                    <a:pt x="130" y="727"/>
                  </a:lnTo>
                  <a:lnTo>
                    <a:pt x="130" y="727"/>
                  </a:lnTo>
                  <a:lnTo>
                    <a:pt x="130" y="728"/>
                  </a:lnTo>
                  <a:lnTo>
                    <a:pt x="130" y="729"/>
                  </a:lnTo>
                  <a:lnTo>
                    <a:pt x="130" y="730"/>
                  </a:lnTo>
                  <a:lnTo>
                    <a:pt x="129" y="731"/>
                  </a:lnTo>
                  <a:lnTo>
                    <a:pt x="127" y="731"/>
                  </a:lnTo>
                  <a:lnTo>
                    <a:pt x="127" y="730"/>
                  </a:lnTo>
                  <a:lnTo>
                    <a:pt x="126" y="729"/>
                  </a:lnTo>
                  <a:lnTo>
                    <a:pt x="125" y="727"/>
                  </a:lnTo>
                  <a:lnTo>
                    <a:pt x="125" y="727"/>
                  </a:lnTo>
                  <a:lnTo>
                    <a:pt x="123" y="726"/>
                  </a:lnTo>
                  <a:lnTo>
                    <a:pt x="123" y="726"/>
                  </a:lnTo>
                  <a:lnTo>
                    <a:pt x="122" y="725"/>
                  </a:lnTo>
                  <a:lnTo>
                    <a:pt x="121" y="725"/>
                  </a:lnTo>
                  <a:lnTo>
                    <a:pt x="118" y="722"/>
                  </a:lnTo>
                  <a:lnTo>
                    <a:pt x="118" y="721"/>
                  </a:lnTo>
                  <a:lnTo>
                    <a:pt x="119" y="721"/>
                  </a:lnTo>
                  <a:lnTo>
                    <a:pt x="120" y="720"/>
                  </a:lnTo>
                  <a:lnTo>
                    <a:pt x="120" y="718"/>
                  </a:lnTo>
                  <a:lnTo>
                    <a:pt x="120" y="718"/>
                  </a:lnTo>
                  <a:lnTo>
                    <a:pt x="120" y="716"/>
                  </a:lnTo>
                  <a:lnTo>
                    <a:pt x="121" y="716"/>
                  </a:lnTo>
                  <a:lnTo>
                    <a:pt x="122" y="715"/>
                  </a:lnTo>
                  <a:lnTo>
                    <a:pt x="125" y="715"/>
                  </a:lnTo>
                  <a:lnTo>
                    <a:pt x="127" y="714"/>
                  </a:lnTo>
                  <a:lnTo>
                    <a:pt x="126" y="713"/>
                  </a:lnTo>
                  <a:lnTo>
                    <a:pt x="126" y="712"/>
                  </a:lnTo>
                  <a:lnTo>
                    <a:pt x="127" y="710"/>
                  </a:lnTo>
                  <a:lnTo>
                    <a:pt x="125" y="708"/>
                  </a:lnTo>
                  <a:lnTo>
                    <a:pt x="126" y="707"/>
                  </a:lnTo>
                  <a:lnTo>
                    <a:pt x="127" y="707"/>
                  </a:lnTo>
                  <a:lnTo>
                    <a:pt x="129" y="706"/>
                  </a:lnTo>
                  <a:lnTo>
                    <a:pt x="129" y="705"/>
                  </a:lnTo>
                  <a:lnTo>
                    <a:pt x="128" y="704"/>
                  </a:lnTo>
                  <a:lnTo>
                    <a:pt x="128" y="703"/>
                  </a:lnTo>
                  <a:lnTo>
                    <a:pt x="129" y="702"/>
                  </a:lnTo>
                  <a:lnTo>
                    <a:pt x="129" y="701"/>
                  </a:lnTo>
                  <a:lnTo>
                    <a:pt x="130" y="699"/>
                  </a:lnTo>
                  <a:lnTo>
                    <a:pt x="131" y="699"/>
                  </a:lnTo>
                  <a:lnTo>
                    <a:pt x="132" y="700"/>
                  </a:lnTo>
                  <a:lnTo>
                    <a:pt x="133" y="699"/>
                  </a:lnTo>
                  <a:lnTo>
                    <a:pt x="134" y="696"/>
                  </a:lnTo>
                  <a:lnTo>
                    <a:pt x="134" y="695"/>
                  </a:lnTo>
                  <a:lnTo>
                    <a:pt x="134" y="683"/>
                  </a:lnTo>
                  <a:lnTo>
                    <a:pt x="134" y="682"/>
                  </a:lnTo>
                  <a:lnTo>
                    <a:pt x="133" y="678"/>
                  </a:lnTo>
                  <a:lnTo>
                    <a:pt x="133" y="677"/>
                  </a:lnTo>
                  <a:lnTo>
                    <a:pt x="133" y="675"/>
                  </a:lnTo>
                  <a:lnTo>
                    <a:pt x="133" y="674"/>
                  </a:lnTo>
                  <a:lnTo>
                    <a:pt x="133" y="673"/>
                  </a:lnTo>
                  <a:lnTo>
                    <a:pt x="131" y="670"/>
                  </a:lnTo>
                  <a:lnTo>
                    <a:pt x="131" y="668"/>
                  </a:lnTo>
                  <a:lnTo>
                    <a:pt x="131" y="668"/>
                  </a:lnTo>
                  <a:lnTo>
                    <a:pt x="131" y="667"/>
                  </a:lnTo>
                  <a:lnTo>
                    <a:pt x="131" y="666"/>
                  </a:lnTo>
                  <a:lnTo>
                    <a:pt x="130" y="668"/>
                  </a:lnTo>
                  <a:lnTo>
                    <a:pt x="129" y="668"/>
                  </a:lnTo>
                  <a:lnTo>
                    <a:pt x="129" y="666"/>
                  </a:lnTo>
                  <a:lnTo>
                    <a:pt x="130" y="666"/>
                  </a:lnTo>
                  <a:lnTo>
                    <a:pt x="130" y="663"/>
                  </a:lnTo>
                  <a:lnTo>
                    <a:pt x="129" y="663"/>
                  </a:lnTo>
                  <a:lnTo>
                    <a:pt x="129" y="664"/>
                  </a:lnTo>
                  <a:lnTo>
                    <a:pt x="129" y="665"/>
                  </a:lnTo>
                  <a:lnTo>
                    <a:pt x="128" y="665"/>
                  </a:lnTo>
                  <a:lnTo>
                    <a:pt x="127" y="664"/>
                  </a:lnTo>
                  <a:lnTo>
                    <a:pt x="127" y="662"/>
                  </a:lnTo>
                  <a:lnTo>
                    <a:pt x="125" y="658"/>
                  </a:lnTo>
                  <a:lnTo>
                    <a:pt x="125" y="656"/>
                  </a:lnTo>
                  <a:lnTo>
                    <a:pt x="125" y="656"/>
                  </a:lnTo>
                  <a:lnTo>
                    <a:pt x="125" y="654"/>
                  </a:lnTo>
                  <a:lnTo>
                    <a:pt x="124" y="652"/>
                  </a:lnTo>
                  <a:lnTo>
                    <a:pt x="124" y="651"/>
                  </a:lnTo>
                  <a:lnTo>
                    <a:pt x="123" y="650"/>
                  </a:lnTo>
                  <a:lnTo>
                    <a:pt x="122" y="651"/>
                  </a:lnTo>
                  <a:lnTo>
                    <a:pt x="121" y="650"/>
                  </a:lnTo>
                  <a:lnTo>
                    <a:pt x="121" y="649"/>
                  </a:lnTo>
                  <a:lnTo>
                    <a:pt x="121" y="648"/>
                  </a:lnTo>
                  <a:lnTo>
                    <a:pt x="121" y="647"/>
                  </a:lnTo>
                  <a:lnTo>
                    <a:pt x="120" y="646"/>
                  </a:lnTo>
                  <a:lnTo>
                    <a:pt x="118" y="646"/>
                  </a:lnTo>
                  <a:lnTo>
                    <a:pt x="117" y="649"/>
                  </a:lnTo>
                  <a:lnTo>
                    <a:pt x="116" y="649"/>
                  </a:lnTo>
                  <a:lnTo>
                    <a:pt x="115" y="649"/>
                  </a:lnTo>
                  <a:lnTo>
                    <a:pt x="113" y="649"/>
                  </a:lnTo>
                  <a:lnTo>
                    <a:pt x="111" y="647"/>
                  </a:lnTo>
                  <a:lnTo>
                    <a:pt x="111" y="644"/>
                  </a:lnTo>
                  <a:lnTo>
                    <a:pt x="110" y="642"/>
                  </a:lnTo>
                  <a:lnTo>
                    <a:pt x="109" y="642"/>
                  </a:lnTo>
                  <a:lnTo>
                    <a:pt x="109" y="643"/>
                  </a:lnTo>
                  <a:lnTo>
                    <a:pt x="107" y="643"/>
                  </a:lnTo>
                  <a:lnTo>
                    <a:pt x="107" y="642"/>
                  </a:lnTo>
                  <a:lnTo>
                    <a:pt x="107" y="641"/>
                  </a:lnTo>
                  <a:lnTo>
                    <a:pt x="108" y="639"/>
                  </a:lnTo>
                  <a:lnTo>
                    <a:pt x="108" y="638"/>
                  </a:lnTo>
                  <a:lnTo>
                    <a:pt x="109" y="637"/>
                  </a:lnTo>
                  <a:lnTo>
                    <a:pt x="111" y="637"/>
                  </a:lnTo>
                  <a:lnTo>
                    <a:pt x="112" y="635"/>
                  </a:lnTo>
                  <a:lnTo>
                    <a:pt x="113" y="635"/>
                  </a:lnTo>
                  <a:lnTo>
                    <a:pt x="114" y="635"/>
                  </a:lnTo>
                  <a:lnTo>
                    <a:pt x="114" y="634"/>
                  </a:lnTo>
                  <a:lnTo>
                    <a:pt x="114" y="634"/>
                  </a:lnTo>
                  <a:lnTo>
                    <a:pt x="114" y="632"/>
                  </a:lnTo>
                  <a:lnTo>
                    <a:pt x="116" y="630"/>
                  </a:lnTo>
                  <a:lnTo>
                    <a:pt x="115" y="629"/>
                  </a:lnTo>
                  <a:lnTo>
                    <a:pt x="115" y="629"/>
                  </a:lnTo>
                  <a:lnTo>
                    <a:pt x="116" y="627"/>
                  </a:lnTo>
                  <a:lnTo>
                    <a:pt x="118" y="627"/>
                  </a:lnTo>
                  <a:lnTo>
                    <a:pt x="118" y="628"/>
                  </a:lnTo>
                  <a:lnTo>
                    <a:pt x="120" y="628"/>
                  </a:lnTo>
                  <a:lnTo>
                    <a:pt x="121" y="629"/>
                  </a:lnTo>
                  <a:lnTo>
                    <a:pt x="121" y="630"/>
                  </a:lnTo>
                  <a:lnTo>
                    <a:pt x="122" y="630"/>
                  </a:lnTo>
                  <a:lnTo>
                    <a:pt x="122" y="635"/>
                  </a:lnTo>
                  <a:lnTo>
                    <a:pt x="122" y="635"/>
                  </a:lnTo>
                  <a:lnTo>
                    <a:pt x="123" y="635"/>
                  </a:lnTo>
                  <a:lnTo>
                    <a:pt x="123" y="634"/>
                  </a:lnTo>
                  <a:lnTo>
                    <a:pt x="123" y="632"/>
                  </a:lnTo>
                  <a:lnTo>
                    <a:pt x="124" y="632"/>
                  </a:lnTo>
                  <a:lnTo>
                    <a:pt x="125" y="633"/>
                  </a:lnTo>
                  <a:lnTo>
                    <a:pt x="127" y="632"/>
                  </a:lnTo>
                  <a:lnTo>
                    <a:pt x="128" y="631"/>
                  </a:lnTo>
                  <a:lnTo>
                    <a:pt x="129" y="630"/>
                  </a:lnTo>
                  <a:lnTo>
                    <a:pt x="129" y="629"/>
                  </a:lnTo>
                  <a:lnTo>
                    <a:pt x="128" y="628"/>
                  </a:lnTo>
                  <a:lnTo>
                    <a:pt x="125" y="628"/>
                  </a:lnTo>
                  <a:lnTo>
                    <a:pt x="124" y="627"/>
                  </a:lnTo>
                  <a:lnTo>
                    <a:pt x="123" y="626"/>
                  </a:lnTo>
                  <a:lnTo>
                    <a:pt x="123" y="626"/>
                  </a:lnTo>
                  <a:lnTo>
                    <a:pt x="122" y="625"/>
                  </a:lnTo>
                  <a:lnTo>
                    <a:pt x="122" y="624"/>
                  </a:lnTo>
                  <a:lnTo>
                    <a:pt x="118" y="621"/>
                  </a:lnTo>
                  <a:lnTo>
                    <a:pt x="117" y="620"/>
                  </a:lnTo>
                  <a:lnTo>
                    <a:pt x="117" y="620"/>
                  </a:lnTo>
                  <a:lnTo>
                    <a:pt x="116" y="619"/>
                  </a:lnTo>
                  <a:lnTo>
                    <a:pt x="116" y="618"/>
                  </a:lnTo>
                  <a:lnTo>
                    <a:pt x="117" y="617"/>
                  </a:lnTo>
                  <a:lnTo>
                    <a:pt x="117" y="613"/>
                  </a:lnTo>
                  <a:lnTo>
                    <a:pt x="118" y="613"/>
                  </a:lnTo>
                  <a:lnTo>
                    <a:pt x="118" y="613"/>
                  </a:lnTo>
                  <a:lnTo>
                    <a:pt x="120" y="614"/>
                  </a:lnTo>
                  <a:lnTo>
                    <a:pt x="120" y="615"/>
                  </a:lnTo>
                  <a:lnTo>
                    <a:pt x="121" y="616"/>
                  </a:lnTo>
                  <a:lnTo>
                    <a:pt x="121" y="620"/>
                  </a:lnTo>
                  <a:lnTo>
                    <a:pt x="122" y="620"/>
                  </a:lnTo>
                  <a:lnTo>
                    <a:pt x="122" y="621"/>
                  </a:lnTo>
                  <a:lnTo>
                    <a:pt x="124" y="621"/>
                  </a:lnTo>
                  <a:lnTo>
                    <a:pt x="127" y="618"/>
                  </a:lnTo>
                  <a:lnTo>
                    <a:pt x="126" y="616"/>
                  </a:lnTo>
                  <a:lnTo>
                    <a:pt x="128" y="614"/>
                  </a:lnTo>
                  <a:lnTo>
                    <a:pt x="128" y="613"/>
                  </a:lnTo>
                  <a:lnTo>
                    <a:pt x="129" y="613"/>
                  </a:lnTo>
                  <a:lnTo>
                    <a:pt x="129" y="611"/>
                  </a:lnTo>
                  <a:lnTo>
                    <a:pt x="128" y="611"/>
                  </a:lnTo>
                  <a:lnTo>
                    <a:pt x="128" y="608"/>
                  </a:lnTo>
                  <a:lnTo>
                    <a:pt x="127" y="607"/>
                  </a:lnTo>
                  <a:lnTo>
                    <a:pt x="127" y="606"/>
                  </a:lnTo>
                  <a:lnTo>
                    <a:pt x="127" y="605"/>
                  </a:lnTo>
                  <a:lnTo>
                    <a:pt x="128" y="605"/>
                  </a:lnTo>
                  <a:lnTo>
                    <a:pt x="129" y="606"/>
                  </a:lnTo>
                  <a:lnTo>
                    <a:pt x="130" y="607"/>
                  </a:lnTo>
                  <a:lnTo>
                    <a:pt x="132" y="606"/>
                  </a:lnTo>
                  <a:lnTo>
                    <a:pt x="135" y="604"/>
                  </a:lnTo>
                  <a:lnTo>
                    <a:pt x="138" y="603"/>
                  </a:lnTo>
                  <a:lnTo>
                    <a:pt x="140" y="601"/>
                  </a:lnTo>
                  <a:lnTo>
                    <a:pt x="140" y="600"/>
                  </a:lnTo>
                  <a:lnTo>
                    <a:pt x="140" y="599"/>
                  </a:lnTo>
                  <a:lnTo>
                    <a:pt x="140" y="598"/>
                  </a:lnTo>
                  <a:lnTo>
                    <a:pt x="138" y="596"/>
                  </a:lnTo>
                  <a:lnTo>
                    <a:pt x="138" y="596"/>
                  </a:lnTo>
                  <a:lnTo>
                    <a:pt x="137" y="595"/>
                  </a:lnTo>
                  <a:lnTo>
                    <a:pt x="137" y="594"/>
                  </a:lnTo>
                  <a:lnTo>
                    <a:pt x="137" y="594"/>
                  </a:lnTo>
                  <a:lnTo>
                    <a:pt x="139" y="594"/>
                  </a:lnTo>
                  <a:lnTo>
                    <a:pt x="141" y="591"/>
                  </a:lnTo>
                  <a:lnTo>
                    <a:pt x="140" y="590"/>
                  </a:lnTo>
                  <a:lnTo>
                    <a:pt x="141" y="590"/>
                  </a:lnTo>
                  <a:lnTo>
                    <a:pt x="142" y="589"/>
                  </a:lnTo>
                  <a:lnTo>
                    <a:pt x="143" y="589"/>
                  </a:lnTo>
                  <a:lnTo>
                    <a:pt x="144" y="588"/>
                  </a:lnTo>
                  <a:lnTo>
                    <a:pt x="145" y="586"/>
                  </a:lnTo>
                  <a:lnTo>
                    <a:pt x="145" y="585"/>
                  </a:lnTo>
                  <a:lnTo>
                    <a:pt x="143" y="583"/>
                  </a:lnTo>
                  <a:lnTo>
                    <a:pt x="143" y="583"/>
                  </a:lnTo>
                  <a:lnTo>
                    <a:pt x="145" y="581"/>
                  </a:lnTo>
                  <a:lnTo>
                    <a:pt x="145" y="581"/>
                  </a:lnTo>
                  <a:lnTo>
                    <a:pt x="147" y="579"/>
                  </a:lnTo>
                  <a:lnTo>
                    <a:pt x="147" y="578"/>
                  </a:lnTo>
                  <a:lnTo>
                    <a:pt x="148" y="578"/>
                  </a:lnTo>
                  <a:lnTo>
                    <a:pt x="148" y="575"/>
                  </a:lnTo>
                  <a:lnTo>
                    <a:pt x="149" y="572"/>
                  </a:lnTo>
                  <a:lnTo>
                    <a:pt x="153" y="568"/>
                  </a:lnTo>
                  <a:lnTo>
                    <a:pt x="154" y="567"/>
                  </a:lnTo>
                  <a:lnTo>
                    <a:pt x="155" y="566"/>
                  </a:lnTo>
                  <a:lnTo>
                    <a:pt x="156" y="566"/>
                  </a:lnTo>
                  <a:lnTo>
                    <a:pt x="158" y="565"/>
                  </a:lnTo>
                  <a:lnTo>
                    <a:pt x="159" y="565"/>
                  </a:lnTo>
                  <a:lnTo>
                    <a:pt x="161" y="564"/>
                  </a:lnTo>
                  <a:lnTo>
                    <a:pt x="163" y="564"/>
                  </a:lnTo>
                  <a:lnTo>
                    <a:pt x="163" y="563"/>
                  </a:lnTo>
                  <a:lnTo>
                    <a:pt x="166" y="563"/>
                  </a:lnTo>
                  <a:lnTo>
                    <a:pt x="168" y="560"/>
                  </a:lnTo>
                  <a:lnTo>
                    <a:pt x="171" y="559"/>
                  </a:lnTo>
                  <a:lnTo>
                    <a:pt x="172" y="558"/>
                  </a:lnTo>
                  <a:lnTo>
                    <a:pt x="174" y="557"/>
                  </a:lnTo>
                  <a:lnTo>
                    <a:pt x="176" y="555"/>
                  </a:lnTo>
                  <a:lnTo>
                    <a:pt x="177" y="555"/>
                  </a:lnTo>
                  <a:lnTo>
                    <a:pt x="178" y="553"/>
                  </a:lnTo>
                  <a:lnTo>
                    <a:pt x="178" y="553"/>
                  </a:lnTo>
                  <a:lnTo>
                    <a:pt x="181" y="552"/>
                  </a:lnTo>
                  <a:lnTo>
                    <a:pt x="182" y="551"/>
                  </a:lnTo>
                  <a:lnTo>
                    <a:pt x="183" y="549"/>
                  </a:lnTo>
                  <a:lnTo>
                    <a:pt x="183" y="547"/>
                  </a:lnTo>
                  <a:lnTo>
                    <a:pt x="185" y="546"/>
                  </a:lnTo>
                  <a:lnTo>
                    <a:pt x="186" y="545"/>
                  </a:lnTo>
                  <a:lnTo>
                    <a:pt x="187" y="543"/>
                  </a:lnTo>
                  <a:lnTo>
                    <a:pt x="188" y="541"/>
                  </a:lnTo>
                  <a:lnTo>
                    <a:pt x="188" y="540"/>
                  </a:lnTo>
                  <a:lnTo>
                    <a:pt x="189" y="540"/>
                  </a:lnTo>
                  <a:lnTo>
                    <a:pt x="189" y="536"/>
                  </a:lnTo>
                  <a:lnTo>
                    <a:pt x="190" y="534"/>
                  </a:lnTo>
                  <a:lnTo>
                    <a:pt x="190" y="530"/>
                  </a:lnTo>
                  <a:lnTo>
                    <a:pt x="190" y="529"/>
                  </a:lnTo>
                  <a:lnTo>
                    <a:pt x="190" y="526"/>
                  </a:lnTo>
                  <a:lnTo>
                    <a:pt x="189" y="525"/>
                  </a:lnTo>
                  <a:lnTo>
                    <a:pt x="189" y="525"/>
                  </a:lnTo>
                  <a:lnTo>
                    <a:pt x="187" y="524"/>
                  </a:lnTo>
                  <a:lnTo>
                    <a:pt x="186" y="524"/>
                  </a:lnTo>
                  <a:lnTo>
                    <a:pt x="185" y="523"/>
                  </a:lnTo>
                  <a:lnTo>
                    <a:pt x="185" y="521"/>
                  </a:lnTo>
                  <a:lnTo>
                    <a:pt x="184" y="521"/>
                  </a:lnTo>
                  <a:lnTo>
                    <a:pt x="184" y="519"/>
                  </a:lnTo>
                  <a:lnTo>
                    <a:pt x="184" y="518"/>
                  </a:lnTo>
                  <a:lnTo>
                    <a:pt x="186" y="516"/>
                  </a:lnTo>
                  <a:lnTo>
                    <a:pt x="186" y="514"/>
                  </a:lnTo>
                  <a:lnTo>
                    <a:pt x="186" y="514"/>
                  </a:lnTo>
                  <a:lnTo>
                    <a:pt x="187" y="513"/>
                  </a:lnTo>
                  <a:lnTo>
                    <a:pt x="189" y="513"/>
                  </a:lnTo>
                  <a:lnTo>
                    <a:pt x="190" y="512"/>
                  </a:lnTo>
                  <a:lnTo>
                    <a:pt x="191" y="512"/>
                  </a:lnTo>
                  <a:lnTo>
                    <a:pt x="191" y="510"/>
                  </a:lnTo>
                  <a:lnTo>
                    <a:pt x="193" y="509"/>
                  </a:lnTo>
                  <a:lnTo>
                    <a:pt x="194" y="509"/>
                  </a:lnTo>
                  <a:lnTo>
                    <a:pt x="194" y="508"/>
                  </a:lnTo>
                  <a:lnTo>
                    <a:pt x="196" y="508"/>
                  </a:lnTo>
                  <a:lnTo>
                    <a:pt x="197" y="508"/>
                  </a:lnTo>
                  <a:lnTo>
                    <a:pt x="200" y="504"/>
                  </a:lnTo>
                  <a:lnTo>
                    <a:pt x="200" y="501"/>
                  </a:lnTo>
                  <a:lnTo>
                    <a:pt x="200" y="501"/>
                  </a:lnTo>
                  <a:lnTo>
                    <a:pt x="201" y="500"/>
                  </a:lnTo>
                  <a:lnTo>
                    <a:pt x="203" y="500"/>
                  </a:lnTo>
                  <a:lnTo>
                    <a:pt x="205" y="498"/>
                  </a:lnTo>
                  <a:lnTo>
                    <a:pt x="206" y="497"/>
                  </a:lnTo>
                  <a:lnTo>
                    <a:pt x="207" y="497"/>
                  </a:lnTo>
                  <a:lnTo>
                    <a:pt x="208" y="496"/>
                  </a:lnTo>
                  <a:lnTo>
                    <a:pt x="209" y="495"/>
                  </a:lnTo>
                  <a:lnTo>
                    <a:pt x="210" y="494"/>
                  </a:lnTo>
                  <a:lnTo>
                    <a:pt x="210" y="493"/>
                  </a:lnTo>
                  <a:lnTo>
                    <a:pt x="212" y="493"/>
                  </a:lnTo>
                  <a:lnTo>
                    <a:pt x="215" y="492"/>
                  </a:lnTo>
                  <a:lnTo>
                    <a:pt x="216" y="491"/>
                  </a:lnTo>
                  <a:lnTo>
                    <a:pt x="218" y="490"/>
                  </a:lnTo>
                  <a:lnTo>
                    <a:pt x="218" y="490"/>
                  </a:lnTo>
                  <a:lnTo>
                    <a:pt x="219" y="490"/>
                  </a:lnTo>
                  <a:lnTo>
                    <a:pt x="221" y="489"/>
                  </a:lnTo>
                  <a:lnTo>
                    <a:pt x="223" y="489"/>
                  </a:lnTo>
                  <a:lnTo>
                    <a:pt x="223" y="487"/>
                  </a:lnTo>
                  <a:lnTo>
                    <a:pt x="226" y="484"/>
                  </a:lnTo>
                  <a:lnTo>
                    <a:pt x="228" y="483"/>
                  </a:lnTo>
                  <a:lnTo>
                    <a:pt x="229" y="483"/>
                  </a:lnTo>
                  <a:lnTo>
                    <a:pt x="231" y="482"/>
                  </a:lnTo>
                  <a:lnTo>
                    <a:pt x="233" y="481"/>
                  </a:lnTo>
                  <a:lnTo>
                    <a:pt x="233" y="482"/>
                  </a:lnTo>
                  <a:lnTo>
                    <a:pt x="234" y="482"/>
                  </a:lnTo>
                  <a:lnTo>
                    <a:pt x="235" y="482"/>
                  </a:lnTo>
                  <a:lnTo>
                    <a:pt x="237" y="481"/>
                  </a:lnTo>
                  <a:lnTo>
                    <a:pt x="238" y="481"/>
                  </a:lnTo>
                  <a:lnTo>
                    <a:pt x="240" y="481"/>
                  </a:lnTo>
                  <a:lnTo>
                    <a:pt x="246" y="476"/>
                  </a:lnTo>
                  <a:lnTo>
                    <a:pt x="252" y="473"/>
                  </a:lnTo>
                  <a:lnTo>
                    <a:pt x="255" y="469"/>
                  </a:lnTo>
                  <a:lnTo>
                    <a:pt x="257" y="470"/>
                  </a:lnTo>
                  <a:lnTo>
                    <a:pt x="259" y="469"/>
                  </a:lnTo>
                  <a:lnTo>
                    <a:pt x="261" y="469"/>
                  </a:lnTo>
                  <a:lnTo>
                    <a:pt x="262" y="468"/>
                  </a:lnTo>
                  <a:lnTo>
                    <a:pt x="263" y="468"/>
                  </a:lnTo>
                  <a:lnTo>
                    <a:pt x="264" y="467"/>
                  </a:lnTo>
                  <a:lnTo>
                    <a:pt x="267" y="467"/>
                  </a:lnTo>
                  <a:lnTo>
                    <a:pt x="267" y="466"/>
                  </a:lnTo>
                  <a:lnTo>
                    <a:pt x="269" y="466"/>
                  </a:lnTo>
                  <a:lnTo>
                    <a:pt x="269" y="466"/>
                  </a:lnTo>
                  <a:lnTo>
                    <a:pt x="271" y="466"/>
                  </a:lnTo>
                  <a:lnTo>
                    <a:pt x="271" y="465"/>
                  </a:lnTo>
                  <a:lnTo>
                    <a:pt x="275" y="465"/>
                  </a:lnTo>
                  <a:lnTo>
                    <a:pt x="276" y="465"/>
                  </a:lnTo>
                  <a:lnTo>
                    <a:pt x="279" y="464"/>
                  </a:lnTo>
                  <a:lnTo>
                    <a:pt x="280" y="463"/>
                  </a:lnTo>
                  <a:lnTo>
                    <a:pt x="283" y="463"/>
                  </a:lnTo>
                  <a:lnTo>
                    <a:pt x="285" y="464"/>
                  </a:lnTo>
                  <a:lnTo>
                    <a:pt x="285" y="464"/>
                  </a:lnTo>
                  <a:lnTo>
                    <a:pt x="287" y="464"/>
                  </a:lnTo>
                  <a:lnTo>
                    <a:pt x="292" y="461"/>
                  </a:lnTo>
                  <a:lnTo>
                    <a:pt x="293" y="461"/>
                  </a:lnTo>
                  <a:lnTo>
                    <a:pt x="295" y="460"/>
                  </a:lnTo>
                  <a:lnTo>
                    <a:pt x="298" y="460"/>
                  </a:lnTo>
                  <a:lnTo>
                    <a:pt x="300" y="459"/>
                  </a:lnTo>
                  <a:lnTo>
                    <a:pt x="301" y="459"/>
                  </a:lnTo>
                  <a:lnTo>
                    <a:pt x="302" y="458"/>
                  </a:lnTo>
                  <a:lnTo>
                    <a:pt x="303" y="458"/>
                  </a:lnTo>
                  <a:lnTo>
                    <a:pt x="307" y="456"/>
                  </a:lnTo>
                  <a:lnTo>
                    <a:pt x="308" y="456"/>
                  </a:lnTo>
                  <a:lnTo>
                    <a:pt x="309" y="455"/>
                  </a:lnTo>
                  <a:lnTo>
                    <a:pt x="311" y="454"/>
                  </a:lnTo>
                  <a:lnTo>
                    <a:pt x="312" y="453"/>
                  </a:lnTo>
                  <a:lnTo>
                    <a:pt x="315" y="452"/>
                  </a:lnTo>
                  <a:lnTo>
                    <a:pt x="315" y="452"/>
                  </a:lnTo>
                  <a:lnTo>
                    <a:pt x="316" y="452"/>
                  </a:lnTo>
                  <a:lnTo>
                    <a:pt x="318" y="451"/>
                  </a:lnTo>
                  <a:lnTo>
                    <a:pt x="319" y="451"/>
                  </a:lnTo>
                  <a:lnTo>
                    <a:pt x="321" y="449"/>
                  </a:lnTo>
                  <a:lnTo>
                    <a:pt x="329" y="449"/>
                  </a:lnTo>
                  <a:lnTo>
                    <a:pt x="329" y="449"/>
                  </a:lnTo>
                  <a:lnTo>
                    <a:pt x="328" y="450"/>
                  </a:lnTo>
                  <a:lnTo>
                    <a:pt x="329" y="451"/>
                  </a:lnTo>
                  <a:lnTo>
                    <a:pt x="330" y="451"/>
                  </a:lnTo>
                  <a:lnTo>
                    <a:pt x="331" y="451"/>
                  </a:lnTo>
                  <a:lnTo>
                    <a:pt x="332" y="451"/>
                  </a:lnTo>
                  <a:lnTo>
                    <a:pt x="334" y="450"/>
                  </a:lnTo>
                  <a:lnTo>
                    <a:pt x="336" y="451"/>
                  </a:lnTo>
                  <a:lnTo>
                    <a:pt x="337" y="452"/>
                  </a:lnTo>
                  <a:lnTo>
                    <a:pt x="338" y="452"/>
                  </a:lnTo>
                  <a:lnTo>
                    <a:pt x="340" y="453"/>
                  </a:lnTo>
                  <a:lnTo>
                    <a:pt x="343" y="453"/>
                  </a:lnTo>
                  <a:lnTo>
                    <a:pt x="344" y="454"/>
                  </a:lnTo>
                  <a:lnTo>
                    <a:pt x="348" y="454"/>
                  </a:lnTo>
                  <a:lnTo>
                    <a:pt x="350" y="453"/>
                  </a:lnTo>
                  <a:lnTo>
                    <a:pt x="351" y="453"/>
                  </a:lnTo>
                  <a:lnTo>
                    <a:pt x="355" y="450"/>
                  </a:lnTo>
                  <a:lnTo>
                    <a:pt x="355" y="448"/>
                  </a:lnTo>
                  <a:lnTo>
                    <a:pt x="358" y="447"/>
                  </a:lnTo>
                  <a:lnTo>
                    <a:pt x="362" y="447"/>
                  </a:lnTo>
                  <a:lnTo>
                    <a:pt x="364" y="449"/>
                  </a:lnTo>
                  <a:lnTo>
                    <a:pt x="366" y="449"/>
                  </a:lnTo>
                  <a:lnTo>
                    <a:pt x="367" y="448"/>
                  </a:lnTo>
                  <a:lnTo>
                    <a:pt x="368" y="448"/>
                  </a:lnTo>
                  <a:lnTo>
                    <a:pt x="369" y="449"/>
                  </a:lnTo>
                  <a:lnTo>
                    <a:pt x="369" y="448"/>
                  </a:lnTo>
                  <a:lnTo>
                    <a:pt x="370" y="448"/>
                  </a:lnTo>
                  <a:lnTo>
                    <a:pt x="372" y="447"/>
                  </a:lnTo>
                  <a:lnTo>
                    <a:pt x="374" y="446"/>
                  </a:lnTo>
                  <a:lnTo>
                    <a:pt x="374" y="446"/>
                  </a:lnTo>
                  <a:lnTo>
                    <a:pt x="376" y="446"/>
                  </a:lnTo>
                  <a:lnTo>
                    <a:pt x="377" y="446"/>
                  </a:lnTo>
                  <a:lnTo>
                    <a:pt x="378" y="446"/>
                  </a:lnTo>
                  <a:lnTo>
                    <a:pt x="379" y="447"/>
                  </a:lnTo>
                  <a:lnTo>
                    <a:pt x="381" y="447"/>
                  </a:lnTo>
                  <a:lnTo>
                    <a:pt x="382" y="446"/>
                  </a:lnTo>
                  <a:lnTo>
                    <a:pt x="383" y="446"/>
                  </a:lnTo>
                  <a:lnTo>
                    <a:pt x="384" y="446"/>
                  </a:lnTo>
                  <a:lnTo>
                    <a:pt x="387" y="446"/>
                  </a:lnTo>
                  <a:lnTo>
                    <a:pt x="387" y="445"/>
                  </a:lnTo>
                  <a:lnTo>
                    <a:pt x="388" y="445"/>
                  </a:lnTo>
                  <a:lnTo>
                    <a:pt x="391" y="444"/>
                  </a:lnTo>
                  <a:lnTo>
                    <a:pt x="392" y="444"/>
                  </a:lnTo>
                  <a:lnTo>
                    <a:pt x="394" y="442"/>
                  </a:lnTo>
                  <a:lnTo>
                    <a:pt x="394" y="442"/>
                  </a:lnTo>
                  <a:lnTo>
                    <a:pt x="396" y="440"/>
                  </a:lnTo>
                  <a:lnTo>
                    <a:pt x="395" y="438"/>
                  </a:lnTo>
                  <a:lnTo>
                    <a:pt x="395" y="437"/>
                  </a:lnTo>
                  <a:lnTo>
                    <a:pt x="398" y="434"/>
                  </a:lnTo>
                  <a:lnTo>
                    <a:pt x="399" y="434"/>
                  </a:lnTo>
                  <a:lnTo>
                    <a:pt x="399" y="433"/>
                  </a:lnTo>
                  <a:lnTo>
                    <a:pt x="402" y="433"/>
                  </a:lnTo>
                  <a:lnTo>
                    <a:pt x="402" y="434"/>
                  </a:lnTo>
                  <a:lnTo>
                    <a:pt x="406" y="433"/>
                  </a:lnTo>
                  <a:lnTo>
                    <a:pt x="410" y="432"/>
                  </a:lnTo>
                  <a:lnTo>
                    <a:pt x="410" y="432"/>
                  </a:lnTo>
                  <a:lnTo>
                    <a:pt x="413" y="430"/>
                  </a:lnTo>
                  <a:lnTo>
                    <a:pt x="414" y="429"/>
                  </a:lnTo>
                  <a:lnTo>
                    <a:pt x="415" y="428"/>
                  </a:lnTo>
                  <a:lnTo>
                    <a:pt x="415" y="428"/>
                  </a:lnTo>
                  <a:lnTo>
                    <a:pt x="416" y="426"/>
                  </a:lnTo>
                  <a:lnTo>
                    <a:pt x="418" y="425"/>
                  </a:lnTo>
                  <a:lnTo>
                    <a:pt x="418" y="423"/>
                  </a:lnTo>
                  <a:lnTo>
                    <a:pt x="419" y="421"/>
                  </a:lnTo>
                  <a:lnTo>
                    <a:pt x="421" y="419"/>
                  </a:lnTo>
                  <a:lnTo>
                    <a:pt x="421" y="418"/>
                  </a:lnTo>
                  <a:lnTo>
                    <a:pt x="421" y="418"/>
                  </a:lnTo>
                  <a:lnTo>
                    <a:pt x="421" y="417"/>
                  </a:lnTo>
                  <a:lnTo>
                    <a:pt x="422" y="415"/>
                  </a:lnTo>
                  <a:lnTo>
                    <a:pt x="426" y="412"/>
                  </a:lnTo>
                  <a:lnTo>
                    <a:pt x="427" y="411"/>
                  </a:lnTo>
                  <a:lnTo>
                    <a:pt x="431" y="408"/>
                  </a:lnTo>
                  <a:lnTo>
                    <a:pt x="433" y="404"/>
                  </a:lnTo>
                  <a:lnTo>
                    <a:pt x="433" y="402"/>
                  </a:lnTo>
                  <a:lnTo>
                    <a:pt x="434" y="401"/>
                  </a:lnTo>
                  <a:lnTo>
                    <a:pt x="434" y="400"/>
                  </a:lnTo>
                  <a:lnTo>
                    <a:pt x="436" y="399"/>
                  </a:lnTo>
                  <a:lnTo>
                    <a:pt x="437" y="399"/>
                  </a:lnTo>
                  <a:lnTo>
                    <a:pt x="440" y="400"/>
                  </a:lnTo>
                  <a:lnTo>
                    <a:pt x="441" y="400"/>
                  </a:lnTo>
                  <a:lnTo>
                    <a:pt x="443" y="401"/>
                  </a:lnTo>
                  <a:lnTo>
                    <a:pt x="443" y="402"/>
                  </a:lnTo>
                  <a:lnTo>
                    <a:pt x="443" y="404"/>
                  </a:lnTo>
                  <a:lnTo>
                    <a:pt x="443" y="404"/>
                  </a:lnTo>
                  <a:lnTo>
                    <a:pt x="443" y="407"/>
                  </a:lnTo>
                  <a:lnTo>
                    <a:pt x="443" y="408"/>
                  </a:lnTo>
                  <a:lnTo>
                    <a:pt x="442" y="409"/>
                  </a:lnTo>
                  <a:lnTo>
                    <a:pt x="442" y="410"/>
                  </a:lnTo>
                  <a:lnTo>
                    <a:pt x="445" y="415"/>
                  </a:lnTo>
                  <a:lnTo>
                    <a:pt x="445" y="416"/>
                  </a:lnTo>
                  <a:lnTo>
                    <a:pt x="447" y="418"/>
                  </a:lnTo>
                  <a:lnTo>
                    <a:pt x="449" y="422"/>
                  </a:lnTo>
                  <a:lnTo>
                    <a:pt x="450" y="423"/>
                  </a:lnTo>
                  <a:lnTo>
                    <a:pt x="450" y="423"/>
                  </a:lnTo>
                  <a:lnTo>
                    <a:pt x="453" y="423"/>
                  </a:lnTo>
                  <a:lnTo>
                    <a:pt x="453" y="424"/>
                  </a:lnTo>
                  <a:lnTo>
                    <a:pt x="455" y="424"/>
                  </a:lnTo>
                  <a:lnTo>
                    <a:pt x="455" y="424"/>
                  </a:lnTo>
                  <a:lnTo>
                    <a:pt x="457" y="425"/>
                  </a:lnTo>
                  <a:lnTo>
                    <a:pt x="458" y="425"/>
                  </a:lnTo>
                  <a:lnTo>
                    <a:pt x="464" y="426"/>
                  </a:lnTo>
                  <a:lnTo>
                    <a:pt x="465" y="427"/>
                  </a:lnTo>
                  <a:lnTo>
                    <a:pt x="466" y="427"/>
                  </a:lnTo>
                  <a:lnTo>
                    <a:pt x="467" y="427"/>
                  </a:lnTo>
                  <a:lnTo>
                    <a:pt x="473" y="427"/>
                  </a:lnTo>
                  <a:lnTo>
                    <a:pt x="474" y="428"/>
                  </a:lnTo>
                  <a:lnTo>
                    <a:pt x="475" y="428"/>
                  </a:lnTo>
                  <a:lnTo>
                    <a:pt x="475" y="427"/>
                  </a:lnTo>
                  <a:lnTo>
                    <a:pt x="476" y="427"/>
                  </a:lnTo>
                  <a:lnTo>
                    <a:pt x="477" y="428"/>
                  </a:lnTo>
                  <a:lnTo>
                    <a:pt x="482" y="428"/>
                  </a:lnTo>
                  <a:lnTo>
                    <a:pt x="483" y="427"/>
                  </a:lnTo>
                  <a:lnTo>
                    <a:pt x="486" y="427"/>
                  </a:lnTo>
                  <a:lnTo>
                    <a:pt x="486" y="427"/>
                  </a:lnTo>
                  <a:lnTo>
                    <a:pt x="493" y="427"/>
                  </a:lnTo>
                  <a:lnTo>
                    <a:pt x="494" y="426"/>
                  </a:lnTo>
                  <a:lnTo>
                    <a:pt x="495" y="424"/>
                  </a:lnTo>
                  <a:lnTo>
                    <a:pt x="496" y="424"/>
                  </a:lnTo>
                  <a:lnTo>
                    <a:pt x="497" y="425"/>
                  </a:lnTo>
                  <a:lnTo>
                    <a:pt x="501" y="425"/>
                  </a:lnTo>
                  <a:lnTo>
                    <a:pt x="501" y="425"/>
                  </a:lnTo>
                  <a:lnTo>
                    <a:pt x="503" y="425"/>
                  </a:lnTo>
                  <a:lnTo>
                    <a:pt x="503" y="424"/>
                  </a:lnTo>
                  <a:lnTo>
                    <a:pt x="510" y="424"/>
                  </a:lnTo>
                  <a:lnTo>
                    <a:pt x="511" y="424"/>
                  </a:lnTo>
                  <a:lnTo>
                    <a:pt x="513" y="423"/>
                  </a:lnTo>
                  <a:lnTo>
                    <a:pt x="519" y="423"/>
                  </a:lnTo>
                  <a:lnTo>
                    <a:pt x="519" y="423"/>
                  </a:lnTo>
                  <a:lnTo>
                    <a:pt x="522" y="423"/>
                  </a:lnTo>
                  <a:lnTo>
                    <a:pt x="523" y="422"/>
                  </a:lnTo>
                  <a:lnTo>
                    <a:pt x="524" y="422"/>
                  </a:lnTo>
                  <a:lnTo>
                    <a:pt x="527" y="421"/>
                  </a:lnTo>
                  <a:lnTo>
                    <a:pt x="527" y="420"/>
                  </a:lnTo>
                  <a:lnTo>
                    <a:pt x="532" y="420"/>
                  </a:lnTo>
                  <a:lnTo>
                    <a:pt x="532" y="419"/>
                  </a:lnTo>
                  <a:lnTo>
                    <a:pt x="534" y="419"/>
                  </a:lnTo>
                  <a:lnTo>
                    <a:pt x="536" y="417"/>
                  </a:lnTo>
                  <a:lnTo>
                    <a:pt x="537" y="417"/>
                  </a:lnTo>
                  <a:lnTo>
                    <a:pt x="538" y="416"/>
                  </a:lnTo>
                  <a:lnTo>
                    <a:pt x="543" y="414"/>
                  </a:lnTo>
                  <a:lnTo>
                    <a:pt x="547" y="410"/>
                  </a:lnTo>
                  <a:lnTo>
                    <a:pt x="547" y="408"/>
                  </a:lnTo>
                  <a:lnTo>
                    <a:pt x="548" y="408"/>
                  </a:lnTo>
                  <a:lnTo>
                    <a:pt x="550" y="408"/>
                  </a:lnTo>
                  <a:lnTo>
                    <a:pt x="552" y="409"/>
                  </a:lnTo>
                  <a:lnTo>
                    <a:pt x="552" y="411"/>
                  </a:lnTo>
                  <a:lnTo>
                    <a:pt x="559" y="411"/>
                  </a:lnTo>
                  <a:lnTo>
                    <a:pt x="559" y="410"/>
                  </a:lnTo>
                  <a:lnTo>
                    <a:pt x="560" y="410"/>
                  </a:lnTo>
                  <a:lnTo>
                    <a:pt x="563" y="409"/>
                  </a:lnTo>
                  <a:lnTo>
                    <a:pt x="566" y="409"/>
                  </a:lnTo>
                  <a:lnTo>
                    <a:pt x="566" y="409"/>
                  </a:lnTo>
                  <a:lnTo>
                    <a:pt x="571" y="409"/>
                  </a:lnTo>
                  <a:lnTo>
                    <a:pt x="572" y="410"/>
                  </a:lnTo>
                  <a:lnTo>
                    <a:pt x="577" y="409"/>
                  </a:lnTo>
                  <a:lnTo>
                    <a:pt x="578" y="408"/>
                  </a:lnTo>
                  <a:lnTo>
                    <a:pt x="581" y="406"/>
                  </a:lnTo>
                  <a:lnTo>
                    <a:pt x="584" y="404"/>
                  </a:lnTo>
                  <a:lnTo>
                    <a:pt x="585" y="403"/>
                  </a:lnTo>
                  <a:lnTo>
                    <a:pt x="585" y="403"/>
                  </a:lnTo>
                  <a:lnTo>
                    <a:pt x="588" y="401"/>
                  </a:lnTo>
                  <a:lnTo>
                    <a:pt x="590" y="400"/>
                  </a:lnTo>
                  <a:lnTo>
                    <a:pt x="591" y="398"/>
                  </a:lnTo>
                  <a:lnTo>
                    <a:pt x="592" y="398"/>
                  </a:lnTo>
                  <a:lnTo>
                    <a:pt x="592" y="397"/>
                  </a:lnTo>
                  <a:lnTo>
                    <a:pt x="593" y="397"/>
                  </a:lnTo>
                  <a:lnTo>
                    <a:pt x="598" y="393"/>
                  </a:lnTo>
                  <a:lnTo>
                    <a:pt x="600" y="390"/>
                  </a:lnTo>
                  <a:lnTo>
                    <a:pt x="602" y="388"/>
                  </a:lnTo>
                  <a:lnTo>
                    <a:pt x="602" y="387"/>
                  </a:lnTo>
                  <a:lnTo>
                    <a:pt x="603" y="386"/>
                  </a:lnTo>
                  <a:lnTo>
                    <a:pt x="606" y="385"/>
                  </a:lnTo>
                  <a:lnTo>
                    <a:pt x="610" y="382"/>
                  </a:lnTo>
                  <a:lnTo>
                    <a:pt x="611" y="381"/>
                  </a:lnTo>
                  <a:lnTo>
                    <a:pt x="612" y="380"/>
                  </a:lnTo>
                  <a:lnTo>
                    <a:pt x="612" y="380"/>
                  </a:lnTo>
                  <a:lnTo>
                    <a:pt x="615" y="378"/>
                  </a:lnTo>
                  <a:lnTo>
                    <a:pt x="620" y="378"/>
                  </a:lnTo>
                  <a:lnTo>
                    <a:pt x="620" y="377"/>
                  </a:lnTo>
                  <a:lnTo>
                    <a:pt x="621" y="377"/>
                  </a:lnTo>
                  <a:lnTo>
                    <a:pt x="623" y="376"/>
                  </a:lnTo>
                  <a:lnTo>
                    <a:pt x="624" y="370"/>
                  </a:lnTo>
                  <a:lnTo>
                    <a:pt x="626" y="369"/>
                  </a:lnTo>
                  <a:lnTo>
                    <a:pt x="627" y="367"/>
                  </a:lnTo>
                  <a:lnTo>
                    <a:pt x="626" y="363"/>
                  </a:lnTo>
                  <a:lnTo>
                    <a:pt x="625" y="361"/>
                  </a:lnTo>
                  <a:lnTo>
                    <a:pt x="625" y="358"/>
                  </a:lnTo>
                  <a:lnTo>
                    <a:pt x="626" y="358"/>
                  </a:lnTo>
                  <a:lnTo>
                    <a:pt x="626" y="350"/>
                  </a:lnTo>
                  <a:lnTo>
                    <a:pt x="624" y="348"/>
                  </a:lnTo>
                  <a:lnTo>
                    <a:pt x="620" y="348"/>
                  </a:lnTo>
                  <a:lnTo>
                    <a:pt x="619" y="347"/>
                  </a:lnTo>
                  <a:lnTo>
                    <a:pt x="619" y="347"/>
                  </a:lnTo>
                  <a:lnTo>
                    <a:pt x="617" y="345"/>
                  </a:lnTo>
                  <a:lnTo>
                    <a:pt x="614" y="345"/>
                  </a:lnTo>
                  <a:lnTo>
                    <a:pt x="612" y="343"/>
                  </a:lnTo>
                  <a:lnTo>
                    <a:pt x="610" y="343"/>
                  </a:lnTo>
                  <a:lnTo>
                    <a:pt x="609" y="342"/>
                  </a:lnTo>
                  <a:lnTo>
                    <a:pt x="609" y="341"/>
                  </a:lnTo>
                  <a:lnTo>
                    <a:pt x="609" y="340"/>
                  </a:lnTo>
                  <a:lnTo>
                    <a:pt x="607" y="338"/>
                  </a:lnTo>
                  <a:lnTo>
                    <a:pt x="605" y="337"/>
                  </a:lnTo>
                  <a:lnTo>
                    <a:pt x="605" y="336"/>
                  </a:lnTo>
                  <a:lnTo>
                    <a:pt x="603" y="333"/>
                  </a:lnTo>
                  <a:lnTo>
                    <a:pt x="602" y="332"/>
                  </a:lnTo>
                  <a:lnTo>
                    <a:pt x="599" y="332"/>
                  </a:lnTo>
                  <a:lnTo>
                    <a:pt x="599" y="329"/>
                  </a:lnTo>
                  <a:lnTo>
                    <a:pt x="598" y="328"/>
                  </a:lnTo>
                  <a:lnTo>
                    <a:pt x="598" y="328"/>
                  </a:lnTo>
                  <a:lnTo>
                    <a:pt x="598" y="324"/>
                  </a:lnTo>
                  <a:lnTo>
                    <a:pt x="597" y="323"/>
                  </a:lnTo>
                  <a:lnTo>
                    <a:pt x="596" y="321"/>
                  </a:lnTo>
                  <a:lnTo>
                    <a:pt x="593" y="317"/>
                  </a:lnTo>
                  <a:lnTo>
                    <a:pt x="593" y="316"/>
                  </a:lnTo>
                  <a:lnTo>
                    <a:pt x="595" y="315"/>
                  </a:lnTo>
                  <a:lnTo>
                    <a:pt x="596" y="313"/>
                  </a:lnTo>
                  <a:lnTo>
                    <a:pt x="596" y="312"/>
                  </a:lnTo>
                  <a:lnTo>
                    <a:pt x="598" y="311"/>
                  </a:lnTo>
                  <a:lnTo>
                    <a:pt x="600" y="311"/>
                  </a:lnTo>
                  <a:lnTo>
                    <a:pt x="600" y="311"/>
                  </a:lnTo>
                  <a:lnTo>
                    <a:pt x="601" y="311"/>
                  </a:lnTo>
                  <a:lnTo>
                    <a:pt x="602" y="311"/>
                  </a:lnTo>
                  <a:lnTo>
                    <a:pt x="603" y="311"/>
                  </a:lnTo>
                  <a:lnTo>
                    <a:pt x="604" y="311"/>
                  </a:lnTo>
                  <a:lnTo>
                    <a:pt x="605" y="312"/>
                  </a:lnTo>
                  <a:lnTo>
                    <a:pt x="607" y="311"/>
                  </a:lnTo>
                  <a:lnTo>
                    <a:pt x="608" y="311"/>
                  </a:lnTo>
                  <a:lnTo>
                    <a:pt x="610" y="309"/>
                  </a:lnTo>
                  <a:lnTo>
                    <a:pt x="612" y="309"/>
                  </a:lnTo>
                  <a:lnTo>
                    <a:pt x="613" y="310"/>
                  </a:lnTo>
                  <a:lnTo>
                    <a:pt x="617" y="307"/>
                  </a:lnTo>
                  <a:lnTo>
                    <a:pt x="618" y="306"/>
                  </a:lnTo>
                  <a:lnTo>
                    <a:pt x="618" y="304"/>
                  </a:lnTo>
                  <a:lnTo>
                    <a:pt x="619" y="303"/>
                  </a:lnTo>
                  <a:lnTo>
                    <a:pt x="619" y="301"/>
                  </a:lnTo>
                  <a:lnTo>
                    <a:pt x="619" y="300"/>
                  </a:lnTo>
                  <a:lnTo>
                    <a:pt x="620" y="299"/>
                  </a:lnTo>
                  <a:lnTo>
                    <a:pt x="622" y="296"/>
                  </a:lnTo>
                  <a:lnTo>
                    <a:pt x="622" y="295"/>
                  </a:lnTo>
                  <a:lnTo>
                    <a:pt x="622" y="295"/>
                  </a:lnTo>
                  <a:lnTo>
                    <a:pt x="622" y="293"/>
                  </a:lnTo>
                  <a:lnTo>
                    <a:pt x="623" y="293"/>
                  </a:lnTo>
                  <a:lnTo>
                    <a:pt x="623" y="292"/>
                  </a:lnTo>
                  <a:lnTo>
                    <a:pt x="621" y="289"/>
                  </a:lnTo>
                  <a:lnTo>
                    <a:pt x="621" y="283"/>
                  </a:lnTo>
                  <a:lnTo>
                    <a:pt x="620" y="282"/>
                  </a:lnTo>
                  <a:lnTo>
                    <a:pt x="619" y="280"/>
                  </a:lnTo>
                  <a:lnTo>
                    <a:pt x="618" y="279"/>
                  </a:lnTo>
                  <a:lnTo>
                    <a:pt x="618" y="277"/>
                  </a:lnTo>
                  <a:lnTo>
                    <a:pt x="617" y="276"/>
                  </a:lnTo>
                  <a:lnTo>
                    <a:pt x="617" y="274"/>
                  </a:lnTo>
                  <a:lnTo>
                    <a:pt x="617" y="274"/>
                  </a:lnTo>
                  <a:lnTo>
                    <a:pt x="617" y="269"/>
                  </a:lnTo>
                  <a:lnTo>
                    <a:pt x="617" y="269"/>
                  </a:lnTo>
                  <a:lnTo>
                    <a:pt x="617" y="267"/>
                  </a:lnTo>
                  <a:lnTo>
                    <a:pt x="616" y="266"/>
                  </a:lnTo>
                  <a:lnTo>
                    <a:pt x="616" y="265"/>
                  </a:lnTo>
                  <a:lnTo>
                    <a:pt x="615" y="264"/>
                  </a:lnTo>
                  <a:lnTo>
                    <a:pt x="615" y="262"/>
                  </a:lnTo>
                  <a:lnTo>
                    <a:pt x="616" y="262"/>
                  </a:lnTo>
                  <a:lnTo>
                    <a:pt x="616" y="260"/>
                  </a:lnTo>
                  <a:lnTo>
                    <a:pt x="616" y="260"/>
                  </a:lnTo>
                  <a:lnTo>
                    <a:pt x="616" y="255"/>
                  </a:lnTo>
                  <a:lnTo>
                    <a:pt x="619" y="254"/>
                  </a:lnTo>
                  <a:lnTo>
                    <a:pt x="620" y="252"/>
                  </a:lnTo>
                  <a:lnTo>
                    <a:pt x="620" y="252"/>
                  </a:lnTo>
                  <a:lnTo>
                    <a:pt x="620" y="252"/>
                  </a:lnTo>
                  <a:lnTo>
                    <a:pt x="622" y="252"/>
                  </a:lnTo>
                  <a:lnTo>
                    <a:pt x="623" y="253"/>
                  </a:lnTo>
                  <a:lnTo>
                    <a:pt x="624" y="253"/>
                  </a:lnTo>
                  <a:lnTo>
                    <a:pt x="624" y="252"/>
                  </a:lnTo>
                  <a:lnTo>
                    <a:pt x="625" y="250"/>
                  </a:lnTo>
                  <a:lnTo>
                    <a:pt x="627" y="249"/>
                  </a:lnTo>
                  <a:lnTo>
                    <a:pt x="630" y="249"/>
                  </a:lnTo>
                  <a:lnTo>
                    <a:pt x="634" y="247"/>
                  </a:lnTo>
                  <a:lnTo>
                    <a:pt x="634" y="246"/>
                  </a:lnTo>
                  <a:lnTo>
                    <a:pt x="635" y="244"/>
                  </a:lnTo>
                  <a:lnTo>
                    <a:pt x="635" y="242"/>
                  </a:lnTo>
                  <a:lnTo>
                    <a:pt x="635" y="242"/>
                  </a:lnTo>
                  <a:lnTo>
                    <a:pt x="635" y="241"/>
                  </a:lnTo>
                  <a:lnTo>
                    <a:pt x="636" y="240"/>
                  </a:lnTo>
                  <a:lnTo>
                    <a:pt x="636" y="239"/>
                  </a:lnTo>
                  <a:lnTo>
                    <a:pt x="637" y="239"/>
                  </a:lnTo>
                  <a:lnTo>
                    <a:pt x="639" y="238"/>
                  </a:lnTo>
                  <a:lnTo>
                    <a:pt x="640" y="236"/>
                  </a:lnTo>
                  <a:lnTo>
                    <a:pt x="640" y="229"/>
                  </a:lnTo>
                  <a:lnTo>
                    <a:pt x="640" y="228"/>
                  </a:lnTo>
                  <a:lnTo>
                    <a:pt x="641" y="227"/>
                  </a:lnTo>
                  <a:lnTo>
                    <a:pt x="642" y="226"/>
                  </a:lnTo>
                  <a:lnTo>
                    <a:pt x="642" y="225"/>
                  </a:lnTo>
                  <a:lnTo>
                    <a:pt x="641" y="224"/>
                  </a:lnTo>
                  <a:lnTo>
                    <a:pt x="641" y="222"/>
                  </a:lnTo>
                  <a:lnTo>
                    <a:pt x="642" y="221"/>
                  </a:lnTo>
                  <a:lnTo>
                    <a:pt x="643" y="218"/>
                  </a:lnTo>
                  <a:lnTo>
                    <a:pt x="643" y="215"/>
                  </a:lnTo>
                  <a:lnTo>
                    <a:pt x="644" y="214"/>
                  </a:lnTo>
                  <a:lnTo>
                    <a:pt x="644" y="214"/>
                  </a:lnTo>
                  <a:lnTo>
                    <a:pt x="646" y="212"/>
                  </a:lnTo>
                  <a:lnTo>
                    <a:pt x="651" y="212"/>
                  </a:lnTo>
                  <a:lnTo>
                    <a:pt x="652" y="211"/>
                  </a:lnTo>
                  <a:lnTo>
                    <a:pt x="653" y="211"/>
                  </a:lnTo>
                  <a:lnTo>
                    <a:pt x="653" y="210"/>
                  </a:lnTo>
                  <a:lnTo>
                    <a:pt x="656" y="205"/>
                  </a:lnTo>
                  <a:lnTo>
                    <a:pt x="659" y="201"/>
                  </a:lnTo>
                  <a:lnTo>
                    <a:pt x="661" y="198"/>
                  </a:lnTo>
                  <a:lnTo>
                    <a:pt x="662" y="198"/>
                  </a:lnTo>
                  <a:lnTo>
                    <a:pt x="664" y="197"/>
                  </a:lnTo>
                  <a:lnTo>
                    <a:pt x="665" y="197"/>
                  </a:lnTo>
                  <a:lnTo>
                    <a:pt x="665" y="197"/>
                  </a:lnTo>
                  <a:lnTo>
                    <a:pt x="670" y="197"/>
                  </a:lnTo>
                  <a:lnTo>
                    <a:pt x="671" y="196"/>
                  </a:lnTo>
                  <a:lnTo>
                    <a:pt x="678" y="196"/>
                  </a:lnTo>
                  <a:lnTo>
                    <a:pt x="679" y="195"/>
                  </a:lnTo>
                  <a:lnTo>
                    <a:pt x="683" y="195"/>
                  </a:lnTo>
                  <a:lnTo>
                    <a:pt x="683" y="194"/>
                  </a:lnTo>
                  <a:lnTo>
                    <a:pt x="688" y="194"/>
                  </a:lnTo>
                  <a:lnTo>
                    <a:pt x="688" y="194"/>
                  </a:lnTo>
                  <a:lnTo>
                    <a:pt x="692" y="194"/>
                  </a:lnTo>
                  <a:lnTo>
                    <a:pt x="692" y="193"/>
                  </a:lnTo>
                  <a:lnTo>
                    <a:pt x="694" y="193"/>
                  </a:lnTo>
                  <a:lnTo>
                    <a:pt x="694" y="194"/>
                  </a:lnTo>
                  <a:lnTo>
                    <a:pt x="698" y="194"/>
                  </a:lnTo>
                  <a:lnTo>
                    <a:pt x="698" y="193"/>
                  </a:lnTo>
                  <a:lnTo>
                    <a:pt x="700" y="193"/>
                  </a:lnTo>
                  <a:lnTo>
                    <a:pt x="700" y="193"/>
                  </a:lnTo>
                  <a:lnTo>
                    <a:pt x="703" y="193"/>
                  </a:lnTo>
                  <a:lnTo>
                    <a:pt x="703" y="192"/>
                  </a:lnTo>
                  <a:lnTo>
                    <a:pt x="707" y="192"/>
                  </a:lnTo>
                  <a:lnTo>
                    <a:pt x="708" y="192"/>
                  </a:lnTo>
                  <a:lnTo>
                    <a:pt x="712" y="192"/>
                  </a:lnTo>
                  <a:lnTo>
                    <a:pt x="712" y="191"/>
                  </a:lnTo>
                  <a:lnTo>
                    <a:pt x="714" y="191"/>
                  </a:lnTo>
                  <a:lnTo>
                    <a:pt x="715" y="191"/>
                  </a:lnTo>
                  <a:lnTo>
                    <a:pt x="719" y="191"/>
                  </a:lnTo>
                  <a:lnTo>
                    <a:pt x="720" y="190"/>
                  </a:lnTo>
                  <a:lnTo>
                    <a:pt x="722" y="190"/>
                  </a:lnTo>
                  <a:lnTo>
                    <a:pt x="723" y="190"/>
                  </a:lnTo>
                  <a:lnTo>
                    <a:pt x="726" y="190"/>
                  </a:lnTo>
                  <a:lnTo>
                    <a:pt x="726" y="189"/>
                  </a:lnTo>
                  <a:lnTo>
                    <a:pt x="727" y="189"/>
                  </a:lnTo>
                  <a:lnTo>
                    <a:pt x="730" y="188"/>
                  </a:lnTo>
                  <a:lnTo>
                    <a:pt x="732" y="187"/>
                  </a:lnTo>
                  <a:lnTo>
                    <a:pt x="736" y="187"/>
                  </a:lnTo>
                  <a:lnTo>
                    <a:pt x="736" y="187"/>
                  </a:lnTo>
                  <a:lnTo>
                    <a:pt x="741" y="187"/>
                  </a:lnTo>
                  <a:lnTo>
                    <a:pt x="742" y="187"/>
                  </a:lnTo>
                  <a:lnTo>
                    <a:pt x="743" y="187"/>
                  </a:lnTo>
                  <a:lnTo>
                    <a:pt x="744" y="188"/>
                  </a:lnTo>
                  <a:lnTo>
                    <a:pt x="746" y="188"/>
                  </a:lnTo>
                  <a:lnTo>
                    <a:pt x="750" y="190"/>
                  </a:lnTo>
                  <a:lnTo>
                    <a:pt x="752" y="190"/>
                  </a:lnTo>
                  <a:lnTo>
                    <a:pt x="755" y="192"/>
                  </a:lnTo>
                  <a:lnTo>
                    <a:pt x="758" y="192"/>
                  </a:lnTo>
                  <a:lnTo>
                    <a:pt x="758" y="193"/>
                  </a:lnTo>
                  <a:lnTo>
                    <a:pt x="763" y="193"/>
                  </a:lnTo>
                  <a:lnTo>
                    <a:pt x="763" y="194"/>
                  </a:lnTo>
                  <a:lnTo>
                    <a:pt x="770" y="194"/>
                  </a:lnTo>
                  <a:lnTo>
                    <a:pt x="770" y="194"/>
                  </a:lnTo>
                  <a:lnTo>
                    <a:pt x="772" y="194"/>
                  </a:lnTo>
                  <a:lnTo>
                    <a:pt x="774" y="197"/>
                  </a:lnTo>
                  <a:lnTo>
                    <a:pt x="776" y="198"/>
                  </a:lnTo>
                  <a:lnTo>
                    <a:pt x="776" y="198"/>
                  </a:lnTo>
                  <a:lnTo>
                    <a:pt x="778" y="198"/>
                  </a:lnTo>
                  <a:lnTo>
                    <a:pt x="778" y="199"/>
                  </a:lnTo>
                  <a:lnTo>
                    <a:pt x="782" y="199"/>
                  </a:lnTo>
                  <a:lnTo>
                    <a:pt x="782" y="199"/>
                  </a:lnTo>
                  <a:lnTo>
                    <a:pt x="785" y="199"/>
                  </a:lnTo>
                  <a:lnTo>
                    <a:pt x="785" y="199"/>
                  </a:lnTo>
                  <a:lnTo>
                    <a:pt x="791" y="198"/>
                  </a:lnTo>
                  <a:lnTo>
                    <a:pt x="793" y="197"/>
                  </a:lnTo>
                  <a:lnTo>
                    <a:pt x="795" y="197"/>
                  </a:lnTo>
                  <a:lnTo>
                    <a:pt x="797" y="196"/>
                  </a:lnTo>
                  <a:lnTo>
                    <a:pt x="797" y="196"/>
                  </a:lnTo>
                  <a:lnTo>
                    <a:pt x="800" y="195"/>
                  </a:lnTo>
                  <a:lnTo>
                    <a:pt x="802" y="193"/>
                  </a:lnTo>
                  <a:lnTo>
                    <a:pt x="802" y="191"/>
                  </a:lnTo>
                  <a:lnTo>
                    <a:pt x="803" y="191"/>
                  </a:lnTo>
                  <a:lnTo>
                    <a:pt x="804" y="191"/>
                  </a:lnTo>
                  <a:lnTo>
                    <a:pt x="805" y="190"/>
                  </a:lnTo>
                  <a:lnTo>
                    <a:pt x="805" y="188"/>
                  </a:lnTo>
                  <a:lnTo>
                    <a:pt x="807" y="186"/>
                  </a:lnTo>
                  <a:lnTo>
                    <a:pt x="808" y="184"/>
                  </a:lnTo>
                  <a:lnTo>
                    <a:pt x="809" y="183"/>
                  </a:lnTo>
                  <a:lnTo>
                    <a:pt x="809" y="183"/>
                  </a:lnTo>
                  <a:lnTo>
                    <a:pt x="812" y="180"/>
                  </a:lnTo>
                  <a:lnTo>
                    <a:pt x="815" y="175"/>
                  </a:lnTo>
                  <a:lnTo>
                    <a:pt x="817" y="171"/>
                  </a:lnTo>
                  <a:lnTo>
                    <a:pt x="817" y="168"/>
                  </a:lnTo>
                  <a:lnTo>
                    <a:pt x="818" y="167"/>
                  </a:lnTo>
                  <a:lnTo>
                    <a:pt x="818" y="165"/>
                  </a:lnTo>
                  <a:lnTo>
                    <a:pt x="819" y="164"/>
                  </a:lnTo>
                  <a:lnTo>
                    <a:pt x="819" y="161"/>
                  </a:lnTo>
                  <a:lnTo>
                    <a:pt x="820" y="161"/>
                  </a:lnTo>
                  <a:lnTo>
                    <a:pt x="820" y="159"/>
                  </a:lnTo>
                  <a:lnTo>
                    <a:pt x="820" y="159"/>
                  </a:lnTo>
                  <a:lnTo>
                    <a:pt x="820" y="157"/>
                  </a:lnTo>
                  <a:lnTo>
                    <a:pt x="821" y="156"/>
                  </a:lnTo>
                  <a:lnTo>
                    <a:pt x="823" y="153"/>
                  </a:lnTo>
                  <a:lnTo>
                    <a:pt x="823" y="153"/>
                  </a:lnTo>
                  <a:lnTo>
                    <a:pt x="823" y="153"/>
                  </a:lnTo>
                  <a:lnTo>
                    <a:pt x="822" y="153"/>
                  </a:lnTo>
                  <a:lnTo>
                    <a:pt x="822" y="151"/>
                  </a:lnTo>
                  <a:lnTo>
                    <a:pt x="823" y="150"/>
                  </a:lnTo>
                  <a:lnTo>
                    <a:pt x="823" y="148"/>
                  </a:lnTo>
                  <a:lnTo>
                    <a:pt x="824" y="146"/>
                  </a:lnTo>
                  <a:lnTo>
                    <a:pt x="825" y="142"/>
                  </a:lnTo>
                  <a:lnTo>
                    <a:pt x="825" y="142"/>
                  </a:lnTo>
                  <a:lnTo>
                    <a:pt x="826" y="139"/>
                  </a:lnTo>
                  <a:lnTo>
                    <a:pt x="826" y="139"/>
                  </a:lnTo>
                  <a:lnTo>
                    <a:pt x="826" y="138"/>
                  </a:lnTo>
                  <a:lnTo>
                    <a:pt x="827" y="138"/>
                  </a:lnTo>
                  <a:lnTo>
                    <a:pt x="827" y="135"/>
                  </a:lnTo>
                  <a:lnTo>
                    <a:pt x="828" y="135"/>
                  </a:lnTo>
                  <a:lnTo>
                    <a:pt x="828" y="132"/>
                  </a:lnTo>
                  <a:lnTo>
                    <a:pt x="829" y="131"/>
                  </a:lnTo>
                  <a:lnTo>
                    <a:pt x="828" y="130"/>
                  </a:lnTo>
                  <a:lnTo>
                    <a:pt x="828" y="129"/>
                  </a:lnTo>
                  <a:lnTo>
                    <a:pt x="829" y="129"/>
                  </a:lnTo>
                  <a:lnTo>
                    <a:pt x="831" y="129"/>
                  </a:lnTo>
                  <a:lnTo>
                    <a:pt x="832" y="127"/>
                  </a:lnTo>
                  <a:lnTo>
                    <a:pt x="835" y="127"/>
                  </a:lnTo>
                  <a:lnTo>
                    <a:pt x="835" y="127"/>
                  </a:lnTo>
                  <a:lnTo>
                    <a:pt x="837" y="127"/>
                  </a:lnTo>
                  <a:lnTo>
                    <a:pt x="838" y="126"/>
                  </a:lnTo>
                  <a:lnTo>
                    <a:pt x="838" y="126"/>
                  </a:lnTo>
                  <a:lnTo>
                    <a:pt x="839" y="124"/>
                  </a:lnTo>
                  <a:lnTo>
                    <a:pt x="840" y="124"/>
                  </a:lnTo>
                  <a:lnTo>
                    <a:pt x="842" y="126"/>
                  </a:lnTo>
                  <a:lnTo>
                    <a:pt x="843" y="126"/>
                  </a:lnTo>
                  <a:lnTo>
                    <a:pt x="844" y="127"/>
                  </a:lnTo>
                  <a:lnTo>
                    <a:pt x="844" y="128"/>
                  </a:lnTo>
                  <a:lnTo>
                    <a:pt x="845" y="128"/>
                  </a:lnTo>
                  <a:lnTo>
                    <a:pt x="847" y="129"/>
                  </a:lnTo>
                  <a:lnTo>
                    <a:pt x="847" y="129"/>
                  </a:lnTo>
                  <a:lnTo>
                    <a:pt x="847" y="129"/>
                  </a:lnTo>
                  <a:lnTo>
                    <a:pt x="852" y="134"/>
                  </a:lnTo>
                  <a:lnTo>
                    <a:pt x="854" y="134"/>
                  </a:lnTo>
                  <a:lnTo>
                    <a:pt x="855" y="133"/>
                  </a:lnTo>
                  <a:lnTo>
                    <a:pt x="855" y="133"/>
                  </a:lnTo>
                  <a:lnTo>
                    <a:pt x="856" y="133"/>
                  </a:lnTo>
                  <a:lnTo>
                    <a:pt x="858" y="133"/>
                  </a:lnTo>
                  <a:lnTo>
                    <a:pt x="861" y="130"/>
                  </a:lnTo>
                  <a:lnTo>
                    <a:pt x="863" y="130"/>
                  </a:lnTo>
                  <a:lnTo>
                    <a:pt x="865" y="129"/>
                  </a:lnTo>
                  <a:lnTo>
                    <a:pt x="865" y="128"/>
                  </a:lnTo>
                  <a:lnTo>
                    <a:pt x="863" y="127"/>
                  </a:lnTo>
                  <a:lnTo>
                    <a:pt x="866" y="123"/>
                  </a:lnTo>
                  <a:lnTo>
                    <a:pt x="866" y="119"/>
                  </a:lnTo>
                  <a:lnTo>
                    <a:pt x="867" y="118"/>
                  </a:lnTo>
                  <a:lnTo>
                    <a:pt x="867" y="117"/>
                  </a:lnTo>
                  <a:lnTo>
                    <a:pt x="868" y="115"/>
                  </a:lnTo>
                  <a:lnTo>
                    <a:pt x="868" y="114"/>
                  </a:lnTo>
                  <a:lnTo>
                    <a:pt x="870" y="113"/>
                  </a:lnTo>
                  <a:lnTo>
                    <a:pt x="872" y="113"/>
                  </a:lnTo>
                  <a:lnTo>
                    <a:pt x="873" y="115"/>
                  </a:lnTo>
                  <a:lnTo>
                    <a:pt x="874" y="115"/>
                  </a:lnTo>
                  <a:lnTo>
                    <a:pt x="874" y="114"/>
                  </a:lnTo>
                  <a:lnTo>
                    <a:pt x="873" y="113"/>
                  </a:lnTo>
                  <a:lnTo>
                    <a:pt x="872" y="113"/>
                  </a:lnTo>
                  <a:lnTo>
                    <a:pt x="872" y="113"/>
                  </a:lnTo>
                  <a:lnTo>
                    <a:pt x="868" y="113"/>
                  </a:lnTo>
                  <a:lnTo>
                    <a:pt x="865" y="111"/>
                  </a:lnTo>
                  <a:lnTo>
                    <a:pt x="865" y="112"/>
                  </a:lnTo>
                  <a:lnTo>
                    <a:pt x="861" y="111"/>
                  </a:lnTo>
                  <a:lnTo>
                    <a:pt x="861" y="109"/>
                  </a:lnTo>
                  <a:lnTo>
                    <a:pt x="863" y="108"/>
                  </a:lnTo>
                  <a:lnTo>
                    <a:pt x="861" y="107"/>
                  </a:lnTo>
                  <a:lnTo>
                    <a:pt x="860" y="108"/>
                  </a:lnTo>
                  <a:lnTo>
                    <a:pt x="858" y="108"/>
                  </a:lnTo>
                  <a:lnTo>
                    <a:pt x="858" y="107"/>
                  </a:lnTo>
                  <a:lnTo>
                    <a:pt x="857" y="107"/>
                  </a:lnTo>
                  <a:lnTo>
                    <a:pt x="856" y="107"/>
                  </a:lnTo>
                  <a:lnTo>
                    <a:pt x="856" y="107"/>
                  </a:lnTo>
                  <a:lnTo>
                    <a:pt x="856" y="104"/>
                  </a:lnTo>
                  <a:lnTo>
                    <a:pt x="856" y="103"/>
                  </a:lnTo>
                  <a:lnTo>
                    <a:pt x="856" y="102"/>
                  </a:lnTo>
                  <a:lnTo>
                    <a:pt x="856" y="101"/>
                  </a:lnTo>
                  <a:lnTo>
                    <a:pt x="857" y="100"/>
                  </a:lnTo>
                  <a:lnTo>
                    <a:pt x="860" y="99"/>
                  </a:lnTo>
                  <a:lnTo>
                    <a:pt x="860" y="96"/>
                  </a:lnTo>
                  <a:lnTo>
                    <a:pt x="858" y="94"/>
                  </a:lnTo>
                  <a:lnTo>
                    <a:pt x="858" y="91"/>
                  </a:lnTo>
                  <a:lnTo>
                    <a:pt x="858" y="91"/>
                  </a:lnTo>
                  <a:lnTo>
                    <a:pt x="858" y="92"/>
                  </a:lnTo>
                  <a:lnTo>
                    <a:pt x="857" y="92"/>
                  </a:lnTo>
                  <a:lnTo>
                    <a:pt x="856" y="93"/>
                  </a:lnTo>
                  <a:lnTo>
                    <a:pt x="856" y="94"/>
                  </a:lnTo>
                  <a:lnTo>
                    <a:pt x="856" y="95"/>
                  </a:lnTo>
                  <a:lnTo>
                    <a:pt x="855" y="96"/>
                  </a:lnTo>
                  <a:lnTo>
                    <a:pt x="855" y="101"/>
                  </a:lnTo>
                  <a:lnTo>
                    <a:pt x="854" y="102"/>
                  </a:lnTo>
                  <a:lnTo>
                    <a:pt x="853" y="101"/>
                  </a:lnTo>
                  <a:lnTo>
                    <a:pt x="853" y="99"/>
                  </a:lnTo>
                  <a:lnTo>
                    <a:pt x="852" y="98"/>
                  </a:lnTo>
                  <a:lnTo>
                    <a:pt x="852" y="96"/>
                  </a:lnTo>
                  <a:lnTo>
                    <a:pt x="850" y="96"/>
                  </a:lnTo>
                  <a:lnTo>
                    <a:pt x="851" y="92"/>
                  </a:lnTo>
                  <a:lnTo>
                    <a:pt x="850" y="91"/>
                  </a:lnTo>
                  <a:lnTo>
                    <a:pt x="848" y="91"/>
                  </a:lnTo>
                  <a:lnTo>
                    <a:pt x="847" y="92"/>
                  </a:lnTo>
                  <a:lnTo>
                    <a:pt x="847" y="91"/>
                  </a:lnTo>
                  <a:lnTo>
                    <a:pt x="845" y="90"/>
                  </a:lnTo>
                  <a:lnTo>
                    <a:pt x="845" y="89"/>
                  </a:lnTo>
                  <a:lnTo>
                    <a:pt x="845" y="87"/>
                  </a:lnTo>
                  <a:lnTo>
                    <a:pt x="845" y="86"/>
                  </a:lnTo>
                  <a:lnTo>
                    <a:pt x="845" y="81"/>
                  </a:lnTo>
                  <a:lnTo>
                    <a:pt x="846" y="80"/>
                  </a:lnTo>
                  <a:lnTo>
                    <a:pt x="846" y="79"/>
                  </a:lnTo>
                  <a:lnTo>
                    <a:pt x="845" y="79"/>
                  </a:lnTo>
                  <a:lnTo>
                    <a:pt x="845" y="77"/>
                  </a:lnTo>
                  <a:lnTo>
                    <a:pt x="845" y="76"/>
                  </a:lnTo>
                  <a:lnTo>
                    <a:pt x="848" y="76"/>
                  </a:lnTo>
                  <a:lnTo>
                    <a:pt x="849" y="76"/>
                  </a:lnTo>
                  <a:lnTo>
                    <a:pt x="854" y="76"/>
                  </a:lnTo>
                  <a:close/>
                  <a:moveTo>
                    <a:pt x="757" y="68"/>
                  </a:moveTo>
                  <a:lnTo>
                    <a:pt x="754" y="68"/>
                  </a:lnTo>
                  <a:lnTo>
                    <a:pt x="753" y="67"/>
                  </a:lnTo>
                  <a:lnTo>
                    <a:pt x="753" y="66"/>
                  </a:lnTo>
                  <a:lnTo>
                    <a:pt x="753" y="65"/>
                  </a:lnTo>
                  <a:lnTo>
                    <a:pt x="755" y="64"/>
                  </a:lnTo>
                  <a:lnTo>
                    <a:pt x="756" y="64"/>
                  </a:lnTo>
                  <a:lnTo>
                    <a:pt x="757" y="64"/>
                  </a:lnTo>
                  <a:lnTo>
                    <a:pt x="759" y="65"/>
                  </a:lnTo>
                  <a:lnTo>
                    <a:pt x="759" y="67"/>
                  </a:lnTo>
                  <a:lnTo>
                    <a:pt x="757" y="68"/>
                  </a:lnTo>
                  <a:close/>
                  <a:moveTo>
                    <a:pt x="868" y="8"/>
                  </a:moveTo>
                  <a:lnTo>
                    <a:pt x="866" y="8"/>
                  </a:lnTo>
                  <a:lnTo>
                    <a:pt x="865" y="6"/>
                  </a:lnTo>
                  <a:lnTo>
                    <a:pt x="865" y="5"/>
                  </a:lnTo>
                  <a:lnTo>
                    <a:pt x="865" y="5"/>
                  </a:lnTo>
                  <a:lnTo>
                    <a:pt x="865" y="2"/>
                  </a:lnTo>
                  <a:lnTo>
                    <a:pt x="865" y="0"/>
                  </a:lnTo>
                  <a:lnTo>
                    <a:pt x="866" y="0"/>
                  </a:lnTo>
                  <a:lnTo>
                    <a:pt x="867" y="2"/>
                  </a:lnTo>
                  <a:lnTo>
                    <a:pt x="868" y="2"/>
                  </a:lnTo>
                  <a:lnTo>
                    <a:pt x="869" y="3"/>
                  </a:lnTo>
                  <a:lnTo>
                    <a:pt x="869" y="5"/>
                  </a:lnTo>
                  <a:lnTo>
                    <a:pt x="868" y="6"/>
                  </a:lnTo>
                  <a:lnTo>
                    <a:pt x="868" y="8"/>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13">
              <a:extLst>
                <a:ext uri="{FF2B5EF4-FFF2-40B4-BE49-F238E27FC236}">
                  <a16:creationId xmlns:a16="http://schemas.microsoft.com/office/drawing/2014/main" id="{07995129-0AF1-9E2B-C095-E23C7EFD2605}"/>
                </a:ext>
              </a:extLst>
            </p:cNvPr>
            <p:cNvSpPr>
              <a:spLocks noEditPoints="1"/>
            </p:cNvSpPr>
            <p:nvPr/>
          </p:nvSpPr>
          <p:spPr bwMode="auto">
            <a:xfrm>
              <a:off x="3239" y="3161"/>
              <a:ext cx="393" cy="392"/>
            </a:xfrm>
            <a:custGeom>
              <a:avLst/>
              <a:gdLst>
                <a:gd name="T0" fmla="*/ 12 w 1083"/>
                <a:gd name="T1" fmla="*/ 364 h 1080"/>
                <a:gd name="T2" fmla="*/ 47 w 1083"/>
                <a:gd name="T3" fmla="*/ 349 h 1080"/>
                <a:gd name="T4" fmla="*/ 89 w 1083"/>
                <a:gd name="T5" fmla="*/ 358 h 1080"/>
                <a:gd name="T6" fmla="*/ 121 w 1083"/>
                <a:gd name="T7" fmla="*/ 376 h 1080"/>
                <a:gd name="T8" fmla="*/ 136 w 1083"/>
                <a:gd name="T9" fmla="*/ 413 h 1080"/>
                <a:gd name="T10" fmla="*/ 166 w 1083"/>
                <a:gd name="T11" fmla="*/ 486 h 1080"/>
                <a:gd name="T12" fmla="*/ 174 w 1083"/>
                <a:gd name="T13" fmla="*/ 539 h 1080"/>
                <a:gd name="T14" fmla="*/ 182 w 1083"/>
                <a:gd name="T15" fmla="*/ 598 h 1080"/>
                <a:gd name="T16" fmla="*/ 164 w 1083"/>
                <a:gd name="T17" fmla="*/ 637 h 1080"/>
                <a:gd name="T18" fmla="*/ 132 w 1083"/>
                <a:gd name="T19" fmla="*/ 675 h 1080"/>
                <a:gd name="T20" fmla="*/ 93 w 1083"/>
                <a:gd name="T21" fmla="*/ 688 h 1080"/>
                <a:gd name="T22" fmla="*/ 5 w 1083"/>
                <a:gd name="T23" fmla="*/ 586 h 1080"/>
                <a:gd name="T24" fmla="*/ 13 w 1083"/>
                <a:gd name="T25" fmla="*/ 377 h 1080"/>
                <a:gd name="T26" fmla="*/ 22 w 1083"/>
                <a:gd name="T27" fmla="*/ 359 h 1080"/>
                <a:gd name="T28" fmla="*/ 23 w 1083"/>
                <a:gd name="T29" fmla="*/ 336 h 1080"/>
                <a:gd name="T30" fmla="*/ 984 w 1083"/>
                <a:gd name="T31" fmla="*/ 200 h 1080"/>
                <a:gd name="T32" fmla="*/ 954 w 1083"/>
                <a:gd name="T33" fmla="*/ 343 h 1080"/>
                <a:gd name="T34" fmla="*/ 976 w 1083"/>
                <a:gd name="T35" fmla="*/ 448 h 1080"/>
                <a:gd name="T36" fmla="*/ 1009 w 1083"/>
                <a:gd name="T37" fmla="*/ 542 h 1080"/>
                <a:gd name="T38" fmla="*/ 1067 w 1083"/>
                <a:gd name="T39" fmla="*/ 805 h 1080"/>
                <a:gd name="T40" fmla="*/ 928 w 1083"/>
                <a:gd name="T41" fmla="*/ 996 h 1080"/>
                <a:gd name="T42" fmla="*/ 797 w 1083"/>
                <a:gd name="T43" fmla="*/ 1079 h 1080"/>
                <a:gd name="T44" fmla="*/ 717 w 1083"/>
                <a:gd name="T45" fmla="*/ 931 h 1080"/>
                <a:gd name="T46" fmla="*/ 654 w 1083"/>
                <a:gd name="T47" fmla="*/ 833 h 1080"/>
                <a:gd name="T48" fmla="*/ 607 w 1083"/>
                <a:gd name="T49" fmla="*/ 716 h 1080"/>
                <a:gd name="T50" fmla="*/ 347 w 1083"/>
                <a:gd name="T51" fmla="*/ 681 h 1080"/>
                <a:gd name="T52" fmla="*/ 249 w 1083"/>
                <a:gd name="T53" fmla="*/ 885 h 1080"/>
                <a:gd name="T54" fmla="*/ 128 w 1083"/>
                <a:gd name="T55" fmla="*/ 876 h 1080"/>
                <a:gd name="T56" fmla="*/ 103 w 1083"/>
                <a:gd name="T57" fmla="*/ 843 h 1080"/>
                <a:gd name="T58" fmla="*/ 66 w 1083"/>
                <a:gd name="T59" fmla="*/ 822 h 1080"/>
                <a:gd name="T60" fmla="*/ 77 w 1083"/>
                <a:gd name="T61" fmla="*/ 737 h 1080"/>
                <a:gd name="T62" fmla="*/ 118 w 1083"/>
                <a:gd name="T63" fmla="*/ 713 h 1080"/>
                <a:gd name="T64" fmla="*/ 154 w 1083"/>
                <a:gd name="T65" fmla="*/ 671 h 1080"/>
                <a:gd name="T66" fmla="*/ 199 w 1083"/>
                <a:gd name="T67" fmla="*/ 652 h 1080"/>
                <a:gd name="T68" fmla="*/ 242 w 1083"/>
                <a:gd name="T69" fmla="*/ 619 h 1080"/>
                <a:gd name="T70" fmla="*/ 304 w 1083"/>
                <a:gd name="T71" fmla="*/ 607 h 1080"/>
                <a:gd name="T72" fmla="*/ 368 w 1083"/>
                <a:gd name="T73" fmla="*/ 605 h 1080"/>
                <a:gd name="T74" fmla="*/ 406 w 1083"/>
                <a:gd name="T75" fmla="*/ 551 h 1080"/>
                <a:gd name="T76" fmla="*/ 422 w 1083"/>
                <a:gd name="T77" fmla="*/ 483 h 1080"/>
                <a:gd name="T78" fmla="*/ 441 w 1083"/>
                <a:gd name="T79" fmla="*/ 406 h 1080"/>
                <a:gd name="T80" fmla="*/ 506 w 1083"/>
                <a:gd name="T81" fmla="*/ 365 h 1080"/>
                <a:gd name="T82" fmla="*/ 557 w 1083"/>
                <a:gd name="T83" fmla="*/ 395 h 1080"/>
                <a:gd name="T84" fmla="*/ 607 w 1083"/>
                <a:gd name="T85" fmla="*/ 419 h 1080"/>
                <a:gd name="T86" fmla="*/ 628 w 1083"/>
                <a:gd name="T87" fmla="*/ 436 h 1080"/>
                <a:gd name="T88" fmla="*/ 670 w 1083"/>
                <a:gd name="T89" fmla="*/ 444 h 1080"/>
                <a:gd name="T90" fmla="*/ 698 w 1083"/>
                <a:gd name="T91" fmla="*/ 381 h 1080"/>
                <a:gd name="T92" fmla="*/ 681 w 1083"/>
                <a:gd name="T93" fmla="*/ 329 h 1080"/>
                <a:gd name="T94" fmla="*/ 697 w 1083"/>
                <a:gd name="T95" fmla="*/ 273 h 1080"/>
                <a:gd name="T96" fmla="*/ 707 w 1083"/>
                <a:gd name="T97" fmla="*/ 206 h 1080"/>
                <a:gd name="T98" fmla="*/ 713 w 1083"/>
                <a:gd name="T99" fmla="*/ 151 h 1080"/>
                <a:gd name="T100" fmla="*/ 761 w 1083"/>
                <a:gd name="T101" fmla="*/ 148 h 1080"/>
                <a:gd name="T102" fmla="*/ 816 w 1083"/>
                <a:gd name="T103" fmla="*/ 178 h 1080"/>
                <a:gd name="T104" fmla="*/ 868 w 1083"/>
                <a:gd name="T105" fmla="*/ 239 h 1080"/>
                <a:gd name="T106" fmla="*/ 921 w 1083"/>
                <a:gd name="T107" fmla="*/ 234 h 1080"/>
                <a:gd name="T108" fmla="*/ 935 w 1083"/>
                <a:gd name="T109" fmla="*/ 196 h 1080"/>
                <a:gd name="T110" fmla="*/ 930 w 1083"/>
                <a:gd name="T111" fmla="*/ 142 h 1080"/>
                <a:gd name="T112" fmla="*/ 956 w 1083"/>
                <a:gd name="T113" fmla="*/ 107 h 1080"/>
                <a:gd name="T114" fmla="*/ 668 w 1083"/>
                <a:gd name="T115" fmla="*/ 2 h 1080"/>
                <a:gd name="T116" fmla="*/ 708 w 1083"/>
                <a:gd name="T117" fmla="*/ 42 h 1080"/>
                <a:gd name="T118" fmla="*/ 718 w 1083"/>
                <a:gd name="T119" fmla="*/ 87 h 1080"/>
                <a:gd name="T120" fmla="*/ 686 w 1083"/>
                <a:gd name="T121" fmla="*/ 93 h 1080"/>
                <a:gd name="T122" fmla="*/ 622 w 1083"/>
                <a:gd name="T123" fmla="*/ 51 h 1080"/>
                <a:gd name="T124" fmla="*/ 648 w 1083"/>
                <a:gd name="T125" fmla="*/ 2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3" h="1080">
                  <a:moveTo>
                    <a:pt x="134" y="679"/>
                  </a:moveTo>
                  <a:lnTo>
                    <a:pt x="134" y="679"/>
                  </a:lnTo>
                  <a:lnTo>
                    <a:pt x="132" y="679"/>
                  </a:lnTo>
                  <a:lnTo>
                    <a:pt x="132" y="679"/>
                  </a:lnTo>
                  <a:lnTo>
                    <a:pt x="132" y="679"/>
                  </a:lnTo>
                  <a:lnTo>
                    <a:pt x="132" y="678"/>
                  </a:lnTo>
                  <a:lnTo>
                    <a:pt x="134" y="678"/>
                  </a:lnTo>
                  <a:lnTo>
                    <a:pt x="134" y="679"/>
                  </a:lnTo>
                  <a:close/>
                  <a:moveTo>
                    <a:pt x="191" y="615"/>
                  </a:moveTo>
                  <a:lnTo>
                    <a:pt x="189" y="616"/>
                  </a:lnTo>
                  <a:lnTo>
                    <a:pt x="188" y="615"/>
                  </a:lnTo>
                  <a:lnTo>
                    <a:pt x="188" y="614"/>
                  </a:lnTo>
                  <a:lnTo>
                    <a:pt x="189" y="614"/>
                  </a:lnTo>
                  <a:lnTo>
                    <a:pt x="190" y="612"/>
                  </a:lnTo>
                  <a:lnTo>
                    <a:pt x="191" y="612"/>
                  </a:lnTo>
                  <a:lnTo>
                    <a:pt x="191" y="613"/>
                  </a:lnTo>
                  <a:lnTo>
                    <a:pt x="191" y="615"/>
                  </a:lnTo>
                  <a:close/>
                  <a:moveTo>
                    <a:pt x="686" y="403"/>
                  </a:moveTo>
                  <a:lnTo>
                    <a:pt x="684" y="403"/>
                  </a:lnTo>
                  <a:lnTo>
                    <a:pt x="684" y="403"/>
                  </a:lnTo>
                  <a:lnTo>
                    <a:pt x="684" y="402"/>
                  </a:lnTo>
                  <a:lnTo>
                    <a:pt x="686" y="402"/>
                  </a:lnTo>
                  <a:lnTo>
                    <a:pt x="687" y="403"/>
                  </a:lnTo>
                  <a:lnTo>
                    <a:pt x="686" y="403"/>
                  </a:lnTo>
                  <a:close/>
                  <a:moveTo>
                    <a:pt x="13" y="374"/>
                  </a:moveTo>
                  <a:lnTo>
                    <a:pt x="12" y="375"/>
                  </a:lnTo>
                  <a:lnTo>
                    <a:pt x="11" y="374"/>
                  </a:lnTo>
                  <a:lnTo>
                    <a:pt x="11" y="374"/>
                  </a:lnTo>
                  <a:lnTo>
                    <a:pt x="12" y="373"/>
                  </a:lnTo>
                  <a:lnTo>
                    <a:pt x="12" y="372"/>
                  </a:lnTo>
                  <a:lnTo>
                    <a:pt x="13" y="371"/>
                  </a:lnTo>
                  <a:lnTo>
                    <a:pt x="13" y="374"/>
                  </a:lnTo>
                  <a:close/>
                  <a:moveTo>
                    <a:pt x="14" y="364"/>
                  </a:moveTo>
                  <a:lnTo>
                    <a:pt x="14" y="364"/>
                  </a:lnTo>
                  <a:lnTo>
                    <a:pt x="12" y="364"/>
                  </a:lnTo>
                  <a:lnTo>
                    <a:pt x="12" y="364"/>
                  </a:lnTo>
                  <a:lnTo>
                    <a:pt x="12" y="361"/>
                  </a:lnTo>
                  <a:lnTo>
                    <a:pt x="14" y="359"/>
                  </a:lnTo>
                  <a:lnTo>
                    <a:pt x="14" y="357"/>
                  </a:lnTo>
                  <a:lnTo>
                    <a:pt x="16" y="356"/>
                  </a:lnTo>
                  <a:lnTo>
                    <a:pt x="17" y="356"/>
                  </a:lnTo>
                  <a:lnTo>
                    <a:pt x="17" y="358"/>
                  </a:lnTo>
                  <a:lnTo>
                    <a:pt x="15" y="360"/>
                  </a:lnTo>
                  <a:lnTo>
                    <a:pt x="15" y="362"/>
                  </a:lnTo>
                  <a:lnTo>
                    <a:pt x="14" y="363"/>
                  </a:lnTo>
                  <a:lnTo>
                    <a:pt x="14" y="364"/>
                  </a:lnTo>
                  <a:close/>
                  <a:moveTo>
                    <a:pt x="18" y="340"/>
                  </a:moveTo>
                  <a:lnTo>
                    <a:pt x="16" y="340"/>
                  </a:lnTo>
                  <a:lnTo>
                    <a:pt x="15" y="340"/>
                  </a:lnTo>
                  <a:lnTo>
                    <a:pt x="16" y="338"/>
                  </a:lnTo>
                  <a:lnTo>
                    <a:pt x="17" y="338"/>
                  </a:lnTo>
                  <a:lnTo>
                    <a:pt x="19" y="338"/>
                  </a:lnTo>
                  <a:lnTo>
                    <a:pt x="18" y="340"/>
                  </a:lnTo>
                  <a:close/>
                  <a:moveTo>
                    <a:pt x="37" y="335"/>
                  </a:moveTo>
                  <a:lnTo>
                    <a:pt x="38" y="335"/>
                  </a:lnTo>
                  <a:lnTo>
                    <a:pt x="39" y="335"/>
                  </a:lnTo>
                  <a:lnTo>
                    <a:pt x="44" y="339"/>
                  </a:lnTo>
                  <a:lnTo>
                    <a:pt x="44" y="340"/>
                  </a:lnTo>
                  <a:lnTo>
                    <a:pt x="45" y="342"/>
                  </a:lnTo>
                  <a:lnTo>
                    <a:pt x="44" y="343"/>
                  </a:lnTo>
                  <a:lnTo>
                    <a:pt x="43" y="343"/>
                  </a:lnTo>
                  <a:lnTo>
                    <a:pt x="41" y="344"/>
                  </a:lnTo>
                  <a:lnTo>
                    <a:pt x="41" y="344"/>
                  </a:lnTo>
                  <a:lnTo>
                    <a:pt x="41" y="345"/>
                  </a:lnTo>
                  <a:lnTo>
                    <a:pt x="40" y="346"/>
                  </a:lnTo>
                  <a:lnTo>
                    <a:pt x="41" y="347"/>
                  </a:lnTo>
                  <a:lnTo>
                    <a:pt x="43" y="347"/>
                  </a:lnTo>
                  <a:lnTo>
                    <a:pt x="43" y="348"/>
                  </a:lnTo>
                  <a:lnTo>
                    <a:pt x="45" y="350"/>
                  </a:lnTo>
                  <a:lnTo>
                    <a:pt x="47" y="349"/>
                  </a:lnTo>
                  <a:lnTo>
                    <a:pt x="48" y="348"/>
                  </a:lnTo>
                  <a:lnTo>
                    <a:pt x="49" y="348"/>
                  </a:lnTo>
                  <a:lnTo>
                    <a:pt x="49" y="349"/>
                  </a:lnTo>
                  <a:lnTo>
                    <a:pt x="51" y="350"/>
                  </a:lnTo>
                  <a:lnTo>
                    <a:pt x="52" y="350"/>
                  </a:lnTo>
                  <a:lnTo>
                    <a:pt x="53" y="351"/>
                  </a:lnTo>
                  <a:lnTo>
                    <a:pt x="53" y="353"/>
                  </a:lnTo>
                  <a:lnTo>
                    <a:pt x="53" y="353"/>
                  </a:lnTo>
                  <a:lnTo>
                    <a:pt x="54" y="352"/>
                  </a:lnTo>
                  <a:lnTo>
                    <a:pt x="55" y="351"/>
                  </a:lnTo>
                  <a:lnTo>
                    <a:pt x="56" y="351"/>
                  </a:lnTo>
                  <a:lnTo>
                    <a:pt x="56" y="352"/>
                  </a:lnTo>
                  <a:lnTo>
                    <a:pt x="57" y="352"/>
                  </a:lnTo>
                  <a:lnTo>
                    <a:pt x="58" y="354"/>
                  </a:lnTo>
                  <a:lnTo>
                    <a:pt x="59" y="354"/>
                  </a:lnTo>
                  <a:lnTo>
                    <a:pt x="60" y="355"/>
                  </a:lnTo>
                  <a:lnTo>
                    <a:pt x="61" y="354"/>
                  </a:lnTo>
                  <a:lnTo>
                    <a:pt x="63" y="354"/>
                  </a:lnTo>
                  <a:lnTo>
                    <a:pt x="64" y="352"/>
                  </a:lnTo>
                  <a:lnTo>
                    <a:pt x="65" y="351"/>
                  </a:lnTo>
                  <a:lnTo>
                    <a:pt x="67" y="350"/>
                  </a:lnTo>
                  <a:lnTo>
                    <a:pt x="69" y="350"/>
                  </a:lnTo>
                  <a:lnTo>
                    <a:pt x="72" y="351"/>
                  </a:lnTo>
                  <a:lnTo>
                    <a:pt x="75" y="351"/>
                  </a:lnTo>
                  <a:lnTo>
                    <a:pt x="75" y="351"/>
                  </a:lnTo>
                  <a:lnTo>
                    <a:pt x="77" y="351"/>
                  </a:lnTo>
                  <a:lnTo>
                    <a:pt x="78" y="351"/>
                  </a:lnTo>
                  <a:lnTo>
                    <a:pt x="81" y="351"/>
                  </a:lnTo>
                  <a:lnTo>
                    <a:pt x="82" y="351"/>
                  </a:lnTo>
                  <a:lnTo>
                    <a:pt x="83" y="352"/>
                  </a:lnTo>
                  <a:lnTo>
                    <a:pt x="85" y="355"/>
                  </a:lnTo>
                  <a:lnTo>
                    <a:pt x="85" y="356"/>
                  </a:lnTo>
                  <a:lnTo>
                    <a:pt x="86" y="358"/>
                  </a:lnTo>
                  <a:lnTo>
                    <a:pt x="88" y="358"/>
                  </a:lnTo>
                  <a:lnTo>
                    <a:pt x="89" y="358"/>
                  </a:lnTo>
                  <a:lnTo>
                    <a:pt x="90" y="358"/>
                  </a:lnTo>
                  <a:lnTo>
                    <a:pt x="92" y="360"/>
                  </a:lnTo>
                  <a:lnTo>
                    <a:pt x="96" y="362"/>
                  </a:lnTo>
                  <a:lnTo>
                    <a:pt x="100" y="367"/>
                  </a:lnTo>
                  <a:lnTo>
                    <a:pt x="102" y="368"/>
                  </a:lnTo>
                  <a:lnTo>
                    <a:pt x="103" y="369"/>
                  </a:lnTo>
                  <a:lnTo>
                    <a:pt x="103" y="372"/>
                  </a:lnTo>
                  <a:lnTo>
                    <a:pt x="104" y="373"/>
                  </a:lnTo>
                  <a:lnTo>
                    <a:pt x="105" y="373"/>
                  </a:lnTo>
                  <a:lnTo>
                    <a:pt x="106" y="373"/>
                  </a:lnTo>
                  <a:lnTo>
                    <a:pt x="107" y="374"/>
                  </a:lnTo>
                  <a:lnTo>
                    <a:pt x="109" y="374"/>
                  </a:lnTo>
                  <a:lnTo>
                    <a:pt x="110" y="375"/>
                  </a:lnTo>
                  <a:lnTo>
                    <a:pt x="110" y="375"/>
                  </a:lnTo>
                  <a:lnTo>
                    <a:pt x="110" y="376"/>
                  </a:lnTo>
                  <a:lnTo>
                    <a:pt x="110" y="377"/>
                  </a:lnTo>
                  <a:lnTo>
                    <a:pt x="110" y="378"/>
                  </a:lnTo>
                  <a:lnTo>
                    <a:pt x="111" y="379"/>
                  </a:lnTo>
                  <a:lnTo>
                    <a:pt x="112" y="379"/>
                  </a:lnTo>
                  <a:lnTo>
                    <a:pt x="112" y="378"/>
                  </a:lnTo>
                  <a:lnTo>
                    <a:pt x="111" y="378"/>
                  </a:lnTo>
                  <a:lnTo>
                    <a:pt x="111" y="374"/>
                  </a:lnTo>
                  <a:lnTo>
                    <a:pt x="108" y="371"/>
                  </a:lnTo>
                  <a:lnTo>
                    <a:pt x="107" y="369"/>
                  </a:lnTo>
                  <a:lnTo>
                    <a:pt x="107" y="368"/>
                  </a:lnTo>
                  <a:lnTo>
                    <a:pt x="108" y="368"/>
                  </a:lnTo>
                  <a:lnTo>
                    <a:pt x="111" y="369"/>
                  </a:lnTo>
                  <a:lnTo>
                    <a:pt x="113" y="371"/>
                  </a:lnTo>
                  <a:lnTo>
                    <a:pt x="113" y="372"/>
                  </a:lnTo>
                  <a:lnTo>
                    <a:pt x="114" y="372"/>
                  </a:lnTo>
                  <a:lnTo>
                    <a:pt x="115" y="372"/>
                  </a:lnTo>
                  <a:lnTo>
                    <a:pt x="117" y="373"/>
                  </a:lnTo>
                  <a:lnTo>
                    <a:pt x="118" y="373"/>
                  </a:lnTo>
                  <a:lnTo>
                    <a:pt x="120" y="375"/>
                  </a:lnTo>
                  <a:lnTo>
                    <a:pt x="121" y="376"/>
                  </a:lnTo>
                  <a:lnTo>
                    <a:pt x="121" y="377"/>
                  </a:lnTo>
                  <a:lnTo>
                    <a:pt x="119" y="378"/>
                  </a:lnTo>
                  <a:lnTo>
                    <a:pt x="116" y="376"/>
                  </a:lnTo>
                  <a:lnTo>
                    <a:pt x="116" y="379"/>
                  </a:lnTo>
                  <a:lnTo>
                    <a:pt x="116" y="380"/>
                  </a:lnTo>
                  <a:lnTo>
                    <a:pt x="115" y="383"/>
                  </a:lnTo>
                  <a:lnTo>
                    <a:pt x="113" y="384"/>
                  </a:lnTo>
                  <a:lnTo>
                    <a:pt x="113" y="386"/>
                  </a:lnTo>
                  <a:lnTo>
                    <a:pt x="114" y="387"/>
                  </a:lnTo>
                  <a:lnTo>
                    <a:pt x="115" y="388"/>
                  </a:lnTo>
                  <a:lnTo>
                    <a:pt x="116" y="388"/>
                  </a:lnTo>
                  <a:lnTo>
                    <a:pt x="116" y="390"/>
                  </a:lnTo>
                  <a:lnTo>
                    <a:pt x="117" y="391"/>
                  </a:lnTo>
                  <a:lnTo>
                    <a:pt x="118" y="392"/>
                  </a:lnTo>
                  <a:lnTo>
                    <a:pt x="119" y="392"/>
                  </a:lnTo>
                  <a:lnTo>
                    <a:pt x="120" y="393"/>
                  </a:lnTo>
                  <a:lnTo>
                    <a:pt x="120" y="393"/>
                  </a:lnTo>
                  <a:lnTo>
                    <a:pt x="119" y="395"/>
                  </a:lnTo>
                  <a:lnTo>
                    <a:pt x="120" y="396"/>
                  </a:lnTo>
                  <a:lnTo>
                    <a:pt x="122" y="396"/>
                  </a:lnTo>
                  <a:lnTo>
                    <a:pt x="123" y="396"/>
                  </a:lnTo>
                  <a:lnTo>
                    <a:pt x="123" y="398"/>
                  </a:lnTo>
                  <a:lnTo>
                    <a:pt x="122" y="399"/>
                  </a:lnTo>
                  <a:lnTo>
                    <a:pt x="123" y="400"/>
                  </a:lnTo>
                  <a:lnTo>
                    <a:pt x="124" y="400"/>
                  </a:lnTo>
                  <a:lnTo>
                    <a:pt x="126" y="399"/>
                  </a:lnTo>
                  <a:lnTo>
                    <a:pt x="127" y="399"/>
                  </a:lnTo>
                  <a:lnTo>
                    <a:pt x="129" y="400"/>
                  </a:lnTo>
                  <a:lnTo>
                    <a:pt x="130" y="401"/>
                  </a:lnTo>
                  <a:lnTo>
                    <a:pt x="130" y="402"/>
                  </a:lnTo>
                  <a:lnTo>
                    <a:pt x="131" y="406"/>
                  </a:lnTo>
                  <a:lnTo>
                    <a:pt x="132" y="407"/>
                  </a:lnTo>
                  <a:lnTo>
                    <a:pt x="133" y="409"/>
                  </a:lnTo>
                  <a:lnTo>
                    <a:pt x="136" y="412"/>
                  </a:lnTo>
                  <a:lnTo>
                    <a:pt x="136" y="413"/>
                  </a:lnTo>
                  <a:lnTo>
                    <a:pt x="137" y="415"/>
                  </a:lnTo>
                  <a:lnTo>
                    <a:pt x="137" y="422"/>
                  </a:lnTo>
                  <a:lnTo>
                    <a:pt x="134" y="423"/>
                  </a:lnTo>
                  <a:lnTo>
                    <a:pt x="133" y="423"/>
                  </a:lnTo>
                  <a:lnTo>
                    <a:pt x="133" y="423"/>
                  </a:lnTo>
                  <a:lnTo>
                    <a:pt x="132" y="423"/>
                  </a:lnTo>
                  <a:lnTo>
                    <a:pt x="131" y="424"/>
                  </a:lnTo>
                  <a:lnTo>
                    <a:pt x="131" y="425"/>
                  </a:lnTo>
                  <a:lnTo>
                    <a:pt x="133" y="427"/>
                  </a:lnTo>
                  <a:lnTo>
                    <a:pt x="133" y="429"/>
                  </a:lnTo>
                  <a:lnTo>
                    <a:pt x="134" y="429"/>
                  </a:lnTo>
                  <a:lnTo>
                    <a:pt x="136" y="427"/>
                  </a:lnTo>
                  <a:lnTo>
                    <a:pt x="137" y="427"/>
                  </a:lnTo>
                  <a:lnTo>
                    <a:pt x="138" y="429"/>
                  </a:lnTo>
                  <a:lnTo>
                    <a:pt x="138" y="431"/>
                  </a:lnTo>
                  <a:lnTo>
                    <a:pt x="142" y="433"/>
                  </a:lnTo>
                  <a:lnTo>
                    <a:pt x="144" y="435"/>
                  </a:lnTo>
                  <a:lnTo>
                    <a:pt x="145" y="435"/>
                  </a:lnTo>
                  <a:lnTo>
                    <a:pt x="148" y="437"/>
                  </a:lnTo>
                  <a:lnTo>
                    <a:pt x="151" y="442"/>
                  </a:lnTo>
                  <a:lnTo>
                    <a:pt x="156" y="446"/>
                  </a:lnTo>
                  <a:lnTo>
                    <a:pt x="156" y="450"/>
                  </a:lnTo>
                  <a:lnTo>
                    <a:pt x="154" y="453"/>
                  </a:lnTo>
                  <a:lnTo>
                    <a:pt x="154" y="458"/>
                  </a:lnTo>
                  <a:lnTo>
                    <a:pt x="156" y="460"/>
                  </a:lnTo>
                  <a:lnTo>
                    <a:pt x="156" y="460"/>
                  </a:lnTo>
                  <a:lnTo>
                    <a:pt x="160" y="464"/>
                  </a:lnTo>
                  <a:lnTo>
                    <a:pt x="160" y="467"/>
                  </a:lnTo>
                  <a:lnTo>
                    <a:pt x="161" y="468"/>
                  </a:lnTo>
                  <a:lnTo>
                    <a:pt x="164" y="469"/>
                  </a:lnTo>
                  <a:lnTo>
                    <a:pt x="166" y="471"/>
                  </a:lnTo>
                  <a:lnTo>
                    <a:pt x="167" y="473"/>
                  </a:lnTo>
                  <a:lnTo>
                    <a:pt x="167" y="478"/>
                  </a:lnTo>
                  <a:lnTo>
                    <a:pt x="166" y="480"/>
                  </a:lnTo>
                  <a:lnTo>
                    <a:pt x="166" y="486"/>
                  </a:lnTo>
                  <a:lnTo>
                    <a:pt x="166" y="486"/>
                  </a:lnTo>
                  <a:lnTo>
                    <a:pt x="166" y="488"/>
                  </a:lnTo>
                  <a:lnTo>
                    <a:pt x="167" y="491"/>
                  </a:lnTo>
                  <a:lnTo>
                    <a:pt x="169" y="494"/>
                  </a:lnTo>
                  <a:lnTo>
                    <a:pt x="169" y="495"/>
                  </a:lnTo>
                  <a:lnTo>
                    <a:pt x="170" y="495"/>
                  </a:lnTo>
                  <a:lnTo>
                    <a:pt x="170" y="496"/>
                  </a:lnTo>
                  <a:lnTo>
                    <a:pt x="170" y="497"/>
                  </a:lnTo>
                  <a:lnTo>
                    <a:pt x="170" y="499"/>
                  </a:lnTo>
                  <a:lnTo>
                    <a:pt x="171" y="499"/>
                  </a:lnTo>
                  <a:lnTo>
                    <a:pt x="171" y="501"/>
                  </a:lnTo>
                  <a:lnTo>
                    <a:pt x="170" y="502"/>
                  </a:lnTo>
                  <a:lnTo>
                    <a:pt x="170" y="511"/>
                  </a:lnTo>
                  <a:lnTo>
                    <a:pt x="172" y="513"/>
                  </a:lnTo>
                  <a:lnTo>
                    <a:pt x="173" y="514"/>
                  </a:lnTo>
                  <a:lnTo>
                    <a:pt x="174" y="515"/>
                  </a:lnTo>
                  <a:lnTo>
                    <a:pt x="173" y="516"/>
                  </a:lnTo>
                  <a:lnTo>
                    <a:pt x="172" y="516"/>
                  </a:lnTo>
                  <a:lnTo>
                    <a:pt x="172" y="515"/>
                  </a:lnTo>
                  <a:lnTo>
                    <a:pt x="171" y="515"/>
                  </a:lnTo>
                  <a:lnTo>
                    <a:pt x="171" y="518"/>
                  </a:lnTo>
                  <a:lnTo>
                    <a:pt x="173" y="520"/>
                  </a:lnTo>
                  <a:lnTo>
                    <a:pt x="173" y="521"/>
                  </a:lnTo>
                  <a:lnTo>
                    <a:pt x="175" y="524"/>
                  </a:lnTo>
                  <a:lnTo>
                    <a:pt x="176" y="525"/>
                  </a:lnTo>
                  <a:lnTo>
                    <a:pt x="176" y="525"/>
                  </a:lnTo>
                  <a:lnTo>
                    <a:pt x="177" y="527"/>
                  </a:lnTo>
                  <a:lnTo>
                    <a:pt x="178" y="528"/>
                  </a:lnTo>
                  <a:lnTo>
                    <a:pt x="181" y="532"/>
                  </a:lnTo>
                  <a:lnTo>
                    <a:pt x="181" y="534"/>
                  </a:lnTo>
                  <a:lnTo>
                    <a:pt x="181" y="534"/>
                  </a:lnTo>
                  <a:lnTo>
                    <a:pt x="178" y="536"/>
                  </a:lnTo>
                  <a:lnTo>
                    <a:pt x="176" y="536"/>
                  </a:lnTo>
                  <a:lnTo>
                    <a:pt x="174" y="538"/>
                  </a:lnTo>
                  <a:lnTo>
                    <a:pt x="174" y="539"/>
                  </a:lnTo>
                  <a:lnTo>
                    <a:pt x="173" y="539"/>
                  </a:lnTo>
                  <a:lnTo>
                    <a:pt x="173" y="545"/>
                  </a:lnTo>
                  <a:lnTo>
                    <a:pt x="173" y="545"/>
                  </a:lnTo>
                  <a:lnTo>
                    <a:pt x="173" y="546"/>
                  </a:lnTo>
                  <a:lnTo>
                    <a:pt x="173" y="547"/>
                  </a:lnTo>
                  <a:lnTo>
                    <a:pt x="173" y="551"/>
                  </a:lnTo>
                  <a:lnTo>
                    <a:pt x="173" y="551"/>
                  </a:lnTo>
                  <a:lnTo>
                    <a:pt x="173" y="553"/>
                  </a:lnTo>
                  <a:lnTo>
                    <a:pt x="173" y="554"/>
                  </a:lnTo>
                  <a:lnTo>
                    <a:pt x="172" y="555"/>
                  </a:lnTo>
                  <a:lnTo>
                    <a:pt x="172" y="560"/>
                  </a:lnTo>
                  <a:lnTo>
                    <a:pt x="172" y="560"/>
                  </a:lnTo>
                  <a:lnTo>
                    <a:pt x="172" y="561"/>
                  </a:lnTo>
                  <a:lnTo>
                    <a:pt x="172" y="562"/>
                  </a:lnTo>
                  <a:lnTo>
                    <a:pt x="173" y="566"/>
                  </a:lnTo>
                  <a:lnTo>
                    <a:pt x="174" y="568"/>
                  </a:lnTo>
                  <a:lnTo>
                    <a:pt x="174" y="571"/>
                  </a:lnTo>
                  <a:lnTo>
                    <a:pt x="174" y="572"/>
                  </a:lnTo>
                  <a:lnTo>
                    <a:pt x="176" y="576"/>
                  </a:lnTo>
                  <a:lnTo>
                    <a:pt x="177" y="578"/>
                  </a:lnTo>
                  <a:lnTo>
                    <a:pt x="178" y="580"/>
                  </a:lnTo>
                  <a:lnTo>
                    <a:pt x="179" y="580"/>
                  </a:lnTo>
                  <a:lnTo>
                    <a:pt x="180" y="583"/>
                  </a:lnTo>
                  <a:lnTo>
                    <a:pt x="181" y="585"/>
                  </a:lnTo>
                  <a:lnTo>
                    <a:pt x="181" y="586"/>
                  </a:lnTo>
                  <a:lnTo>
                    <a:pt x="182" y="586"/>
                  </a:lnTo>
                  <a:lnTo>
                    <a:pt x="182" y="588"/>
                  </a:lnTo>
                  <a:lnTo>
                    <a:pt x="182" y="588"/>
                  </a:lnTo>
                  <a:lnTo>
                    <a:pt x="182" y="590"/>
                  </a:lnTo>
                  <a:lnTo>
                    <a:pt x="182" y="591"/>
                  </a:lnTo>
                  <a:lnTo>
                    <a:pt x="182" y="592"/>
                  </a:lnTo>
                  <a:lnTo>
                    <a:pt x="181" y="592"/>
                  </a:lnTo>
                  <a:lnTo>
                    <a:pt x="181" y="595"/>
                  </a:lnTo>
                  <a:lnTo>
                    <a:pt x="182" y="595"/>
                  </a:lnTo>
                  <a:lnTo>
                    <a:pt x="182" y="598"/>
                  </a:lnTo>
                  <a:lnTo>
                    <a:pt x="184" y="600"/>
                  </a:lnTo>
                  <a:lnTo>
                    <a:pt x="184" y="602"/>
                  </a:lnTo>
                  <a:lnTo>
                    <a:pt x="184" y="602"/>
                  </a:lnTo>
                  <a:lnTo>
                    <a:pt x="184" y="604"/>
                  </a:lnTo>
                  <a:lnTo>
                    <a:pt x="183" y="604"/>
                  </a:lnTo>
                  <a:lnTo>
                    <a:pt x="183" y="606"/>
                  </a:lnTo>
                  <a:lnTo>
                    <a:pt x="184" y="608"/>
                  </a:lnTo>
                  <a:lnTo>
                    <a:pt x="184" y="610"/>
                  </a:lnTo>
                  <a:lnTo>
                    <a:pt x="184" y="610"/>
                  </a:lnTo>
                  <a:lnTo>
                    <a:pt x="184" y="612"/>
                  </a:lnTo>
                  <a:lnTo>
                    <a:pt x="185" y="613"/>
                  </a:lnTo>
                  <a:lnTo>
                    <a:pt x="185" y="616"/>
                  </a:lnTo>
                  <a:lnTo>
                    <a:pt x="184" y="616"/>
                  </a:lnTo>
                  <a:lnTo>
                    <a:pt x="184" y="619"/>
                  </a:lnTo>
                  <a:lnTo>
                    <a:pt x="185" y="619"/>
                  </a:lnTo>
                  <a:lnTo>
                    <a:pt x="185" y="624"/>
                  </a:lnTo>
                  <a:lnTo>
                    <a:pt x="183" y="627"/>
                  </a:lnTo>
                  <a:lnTo>
                    <a:pt x="182" y="628"/>
                  </a:lnTo>
                  <a:lnTo>
                    <a:pt x="181" y="628"/>
                  </a:lnTo>
                  <a:lnTo>
                    <a:pt x="181" y="627"/>
                  </a:lnTo>
                  <a:lnTo>
                    <a:pt x="182" y="627"/>
                  </a:lnTo>
                  <a:lnTo>
                    <a:pt x="182" y="626"/>
                  </a:lnTo>
                  <a:lnTo>
                    <a:pt x="182" y="626"/>
                  </a:lnTo>
                  <a:lnTo>
                    <a:pt x="179" y="627"/>
                  </a:lnTo>
                  <a:lnTo>
                    <a:pt x="178" y="628"/>
                  </a:lnTo>
                  <a:lnTo>
                    <a:pt x="176" y="633"/>
                  </a:lnTo>
                  <a:lnTo>
                    <a:pt x="175" y="635"/>
                  </a:lnTo>
                  <a:lnTo>
                    <a:pt x="172" y="639"/>
                  </a:lnTo>
                  <a:lnTo>
                    <a:pt x="171" y="639"/>
                  </a:lnTo>
                  <a:lnTo>
                    <a:pt x="170" y="638"/>
                  </a:lnTo>
                  <a:lnTo>
                    <a:pt x="170" y="637"/>
                  </a:lnTo>
                  <a:lnTo>
                    <a:pt x="169" y="637"/>
                  </a:lnTo>
                  <a:lnTo>
                    <a:pt x="168" y="636"/>
                  </a:lnTo>
                  <a:lnTo>
                    <a:pt x="166" y="636"/>
                  </a:lnTo>
                  <a:lnTo>
                    <a:pt x="164" y="637"/>
                  </a:lnTo>
                  <a:lnTo>
                    <a:pt x="163" y="638"/>
                  </a:lnTo>
                  <a:lnTo>
                    <a:pt x="163" y="643"/>
                  </a:lnTo>
                  <a:lnTo>
                    <a:pt x="162" y="644"/>
                  </a:lnTo>
                  <a:lnTo>
                    <a:pt x="162" y="644"/>
                  </a:lnTo>
                  <a:lnTo>
                    <a:pt x="161" y="644"/>
                  </a:lnTo>
                  <a:lnTo>
                    <a:pt x="160" y="644"/>
                  </a:lnTo>
                  <a:lnTo>
                    <a:pt x="159" y="644"/>
                  </a:lnTo>
                  <a:lnTo>
                    <a:pt x="158" y="645"/>
                  </a:lnTo>
                  <a:lnTo>
                    <a:pt x="155" y="651"/>
                  </a:lnTo>
                  <a:lnTo>
                    <a:pt x="153" y="653"/>
                  </a:lnTo>
                  <a:lnTo>
                    <a:pt x="153" y="653"/>
                  </a:lnTo>
                  <a:lnTo>
                    <a:pt x="151" y="653"/>
                  </a:lnTo>
                  <a:lnTo>
                    <a:pt x="150" y="655"/>
                  </a:lnTo>
                  <a:lnTo>
                    <a:pt x="150" y="655"/>
                  </a:lnTo>
                  <a:lnTo>
                    <a:pt x="149" y="655"/>
                  </a:lnTo>
                  <a:lnTo>
                    <a:pt x="148" y="656"/>
                  </a:lnTo>
                  <a:lnTo>
                    <a:pt x="148" y="657"/>
                  </a:lnTo>
                  <a:lnTo>
                    <a:pt x="147" y="658"/>
                  </a:lnTo>
                  <a:lnTo>
                    <a:pt x="146" y="658"/>
                  </a:lnTo>
                  <a:lnTo>
                    <a:pt x="143" y="659"/>
                  </a:lnTo>
                  <a:lnTo>
                    <a:pt x="142" y="660"/>
                  </a:lnTo>
                  <a:lnTo>
                    <a:pt x="141" y="661"/>
                  </a:lnTo>
                  <a:lnTo>
                    <a:pt x="139" y="663"/>
                  </a:lnTo>
                  <a:lnTo>
                    <a:pt x="139" y="663"/>
                  </a:lnTo>
                  <a:lnTo>
                    <a:pt x="136" y="666"/>
                  </a:lnTo>
                  <a:lnTo>
                    <a:pt x="137" y="667"/>
                  </a:lnTo>
                  <a:lnTo>
                    <a:pt x="137" y="668"/>
                  </a:lnTo>
                  <a:lnTo>
                    <a:pt x="137" y="668"/>
                  </a:lnTo>
                  <a:lnTo>
                    <a:pt x="136" y="669"/>
                  </a:lnTo>
                  <a:lnTo>
                    <a:pt x="137" y="671"/>
                  </a:lnTo>
                  <a:lnTo>
                    <a:pt x="137" y="672"/>
                  </a:lnTo>
                  <a:lnTo>
                    <a:pt x="136" y="672"/>
                  </a:lnTo>
                  <a:lnTo>
                    <a:pt x="135" y="672"/>
                  </a:lnTo>
                  <a:lnTo>
                    <a:pt x="133" y="674"/>
                  </a:lnTo>
                  <a:lnTo>
                    <a:pt x="132" y="675"/>
                  </a:lnTo>
                  <a:lnTo>
                    <a:pt x="131" y="676"/>
                  </a:lnTo>
                  <a:lnTo>
                    <a:pt x="129" y="677"/>
                  </a:lnTo>
                  <a:lnTo>
                    <a:pt x="128" y="678"/>
                  </a:lnTo>
                  <a:lnTo>
                    <a:pt x="129" y="678"/>
                  </a:lnTo>
                  <a:lnTo>
                    <a:pt x="131" y="678"/>
                  </a:lnTo>
                  <a:lnTo>
                    <a:pt x="131" y="679"/>
                  </a:lnTo>
                  <a:lnTo>
                    <a:pt x="131" y="681"/>
                  </a:lnTo>
                  <a:lnTo>
                    <a:pt x="130" y="681"/>
                  </a:lnTo>
                  <a:lnTo>
                    <a:pt x="130" y="681"/>
                  </a:lnTo>
                  <a:lnTo>
                    <a:pt x="124" y="681"/>
                  </a:lnTo>
                  <a:lnTo>
                    <a:pt x="122" y="683"/>
                  </a:lnTo>
                  <a:lnTo>
                    <a:pt x="122" y="685"/>
                  </a:lnTo>
                  <a:lnTo>
                    <a:pt x="122" y="686"/>
                  </a:lnTo>
                  <a:lnTo>
                    <a:pt x="122" y="687"/>
                  </a:lnTo>
                  <a:lnTo>
                    <a:pt x="120" y="687"/>
                  </a:lnTo>
                  <a:lnTo>
                    <a:pt x="120" y="686"/>
                  </a:lnTo>
                  <a:lnTo>
                    <a:pt x="116" y="686"/>
                  </a:lnTo>
                  <a:lnTo>
                    <a:pt x="114" y="688"/>
                  </a:lnTo>
                  <a:lnTo>
                    <a:pt x="113" y="688"/>
                  </a:lnTo>
                  <a:lnTo>
                    <a:pt x="112" y="689"/>
                  </a:lnTo>
                  <a:lnTo>
                    <a:pt x="111" y="689"/>
                  </a:lnTo>
                  <a:lnTo>
                    <a:pt x="110" y="689"/>
                  </a:lnTo>
                  <a:lnTo>
                    <a:pt x="107" y="689"/>
                  </a:lnTo>
                  <a:lnTo>
                    <a:pt x="106" y="690"/>
                  </a:lnTo>
                  <a:lnTo>
                    <a:pt x="104" y="690"/>
                  </a:lnTo>
                  <a:lnTo>
                    <a:pt x="104" y="690"/>
                  </a:lnTo>
                  <a:lnTo>
                    <a:pt x="103" y="690"/>
                  </a:lnTo>
                  <a:lnTo>
                    <a:pt x="102" y="692"/>
                  </a:lnTo>
                  <a:lnTo>
                    <a:pt x="100" y="692"/>
                  </a:lnTo>
                  <a:lnTo>
                    <a:pt x="98" y="689"/>
                  </a:lnTo>
                  <a:lnTo>
                    <a:pt x="97" y="689"/>
                  </a:lnTo>
                  <a:lnTo>
                    <a:pt x="96" y="689"/>
                  </a:lnTo>
                  <a:lnTo>
                    <a:pt x="95" y="688"/>
                  </a:lnTo>
                  <a:lnTo>
                    <a:pt x="94" y="688"/>
                  </a:lnTo>
                  <a:lnTo>
                    <a:pt x="93" y="688"/>
                  </a:lnTo>
                  <a:lnTo>
                    <a:pt x="92" y="688"/>
                  </a:lnTo>
                  <a:lnTo>
                    <a:pt x="89" y="688"/>
                  </a:lnTo>
                  <a:lnTo>
                    <a:pt x="88" y="689"/>
                  </a:lnTo>
                  <a:lnTo>
                    <a:pt x="85" y="690"/>
                  </a:lnTo>
                  <a:lnTo>
                    <a:pt x="84" y="692"/>
                  </a:lnTo>
                  <a:lnTo>
                    <a:pt x="82" y="692"/>
                  </a:lnTo>
                  <a:lnTo>
                    <a:pt x="79" y="695"/>
                  </a:lnTo>
                  <a:lnTo>
                    <a:pt x="76" y="695"/>
                  </a:lnTo>
                  <a:lnTo>
                    <a:pt x="76" y="696"/>
                  </a:lnTo>
                  <a:lnTo>
                    <a:pt x="75" y="696"/>
                  </a:lnTo>
                  <a:lnTo>
                    <a:pt x="74" y="696"/>
                  </a:lnTo>
                  <a:lnTo>
                    <a:pt x="74" y="696"/>
                  </a:lnTo>
                  <a:lnTo>
                    <a:pt x="68" y="701"/>
                  </a:lnTo>
                  <a:lnTo>
                    <a:pt x="67" y="702"/>
                  </a:lnTo>
                  <a:lnTo>
                    <a:pt x="67" y="703"/>
                  </a:lnTo>
                  <a:lnTo>
                    <a:pt x="66" y="703"/>
                  </a:lnTo>
                  <a:lnTo>
                    <a:pt x="66" y="704"/>
                  </a:lnTo>
                  <a:lnTo>
                    <a:pt x="64" y="707"/>
                  </a:lnTo>
                  <a:lnTo>
                    <a:pt x="62" y="707"/>
                  </a:lnTo>
                  <a:lnTo>
                    <a:pt x="60" y="706"/>
                  </a:lnTo>
                  <a:lnTo>
                    <a:pt x="58" y="706"/>
                  </a:lnTo>
                  <a:lnTo>
                    <a:pt x="42" y="696"/>
                  </a:lnTo>
                  <a:lnTo>
                    <a:pt x="37" y="694"/>
                  </a:lnTo>
                  <a:lnTo>
                    <a:pt x="33" y="693"/>
                  </a:lnTo>
                  <a:lnTo>
                    <a:pt x="28" y="691"/>
                  </a:lnTo>
                  <a:lnTo>
                    <a:pt x="22" y="689"/>
                  </a:lnTo>
                  <a:lnTo>
                    <a:pt x="18" y="688"/>
                  </a:lnTo>
                  <a:lnTo>
                    <a:pt x="13" y="686"/>
                  </a:lnTo>
                  <a:lnTo>
                    <a:pt x="8" y="685"/>
                  </a:lnTo>
                  <a:lnTo>
                    <a:pt x="7" y="679"/>
                  </a:lnTo>
                  <a:lnTo>
                    <a:pt x="7" y="672"/>
                  </a:lnTo>
                  <a:lnTo>
                    <a:pt x="6" y="629"/>
                  </a:lnTo>
                  <a:lnTo>
                    <a:pt x="7" y="617"/>
                  </a:lnTo>
                  <a:lnTo>
                    <a:pt x="7" y="605"/>
                  </a:lnTo>
                  <a:lnTo>
                    <a:pt x="5" y="586"/>
                  </a:lnTo>
                  <a:lnTo>
                    <a:pt x="5" y="572"/>
                  </a:lnTo>
                  <a:lnTo>
                    <a:pt x="5" y="556"/>
                  </a:lnTo>
                  <a:lnTo>
                    <a:pt x="4" y="543"/>
                  </a:lnTo>
                  <a:lnTo>
                    <a:pt x="4" y="530"/>
                  </a:lnTo>
                  <a:lnTo>
                    <a:pt x="4" y="519"/>
                  </a:lnTo>
                  <a:lnTo>
                    <a:pt x="3" y="514"/>
                  </a:lnTo>
                  <a:lnTo>
                    <a:pt x="3" y="500"/>
                  </a:lnTo>
                  <a:lnTo>
                    <a:pt x="2" y="479"/>
                  </a:lnTo>
                  <a:lnTo>
                    <a:pt x="3" y="460"/>
                  </a:lnTo>
                  <a:lnTo>
                    <a:pt x="3" y="435"/>
                  </a:lnTo>
                  <a:lnTo>
                    <a:pt x="0" y="360"/>
                  </a:lnTo>
                  <a:lnTo>
                    <a:pt x="3" y="360"/>
                  </a:lnTo>
                  <a:lnTo>
                    <a:pt x="4" y="362"/>
                  </a:lnTo>
                  <a:lnTo>
                    <a:pt x="5" y="363"/>
                  </a:lnTo>
                  <a:lnTo>
                    <a:pt x="5" y="364"/>
                  </a:lnTo>
                  <a:lnTo>
                    <a:pt x="5" y="364"/>
                  </a:lnTo>
                  <a:lnTo>
                    <a:pt x="5" y="365"/>
                  </a:lnTo>
                  <a:lnTo>
                    <a:pt x="7" y="363"/>
                  </a:lnTo>
                  <a:lnTo>
                    <a:pt x="8" y="364"/>
                  </a:lnTo>
                  <a:lnTo>
                    <a:pt x="10" y="364"/>
                  </a:lnTo>
                  <a:lnTo>
                    <a:pt x="11" y="364"/>
                  </a:lnTo>
                  <a:lnTo>
                    <a:pt x="11" y="365"/>
                  </a:lnTo>
                  <a:lnTo>
                    <a:pt x="12" y="367"/>
                  </a:lnTo>
                  <a:lnTo>
                    <a:pt x="10" y="369"/>
                  </a:lnTo>
                  <a:lnTo>
                    <a:pt x="10" y="371"/>
                  </a:lnTo>
                  <a:lnTo>
                    <a:pt x="8" y="373"/>
                  </a:lnTo>
                  <a:lnTo>
                    <a:pt x="9" y="375"/>
                  </a:lnTo>
                  <a:lnTo>
                    <a:pt x="7" y="376"/>
                  </a:lnTo>
                  <a:lnTo>
                    <a:pt x="7" y="377"/>
                  </a:lnTo>
                  <a:lnTo>
                    <a:pt x="7" y="379"/>
                  </a:lnTo>
                  <a:lnTo>
                    <a:pt x="8" y="379"/>
                  </a:lnTo>
                  <a:lnTo>
                    <a:pt x="10" y="378"/>
                  </a:lnTo>
                  <a:lnTo>
                    <a:pt x="10" y="376"/>
                  </a:lnTo>
                  <a:lnTo>
                    <a:pt x="13" y="376"/>
                  </a:lnTo>
                  <a:lnTo>
                    <a:pt x="13" y="377"/>
                  </a:lnTo>
                  <a:lnTo>
                    <a:pt x="13" y="378"/>
                  </a:lnTo>
                  <a:lnTo>
                    <a:pt x="13" y="379"/>
                  </a:lnTo>
                  <a:lnTo>
                    <a:pt x="11" y="381"/>
                  </a:lnTo>
                  <a:lnTo>
                    <a:pt x="11" y="382"/>
                  </a:lnTo>
                  <a:lnTo>
                    <a:pt x="12" y="383"/>
                  </a:lnTo>
                  <a:lnTo>
                    <a:pt x="12" y="384"/>
                  </a:lnTo>
                  <a:lnTo>
                    <a:pt x="11" y="386"/>
                  </a:lnTo>
                  <a:lnTo>
                    <a:pt x="11" y="387"/>
                  </a:lnTo>
                  <a:lnTo>
                    <a:pt x="12" y="389"/>
                  </a:lnTo>
                  <a:lnTo>
                    <a:pt x="12" y="390"/>
                  </a:lnTo>
                  <a:lnTo>
                    <a:pt x="13" y="390"/>
                  </a:lnTo>
                  <a:lnTo>
                    <a:pt x="13" y="389"/>
                  </a:lnTo>
                  <a:lnTo>
                    <a:pt x="12" y="389"/>
                  </a:lnTo>
                  <a:lnTo>
                    <a:pt x="12" y="388"/>
                  </a:lnTo>
                  <a:lnTo>
                    <a:pt x="15" y="388"/>
                  </a:lnTo>
                  <a:lnTo>
                    <a:pt x="16" y="386"/>
                  </a:lnTo>
                  <a:lnTo>
                    <a:pt x="16" y="385"/>
                  </a:lnTo>
                  <a:lnTo>
                    <a:pt x="15" y="384"/>
                  </a:lnTo>
                  <a:lnTo>
                    <a:pt x="16" y="383"/>
                  </a:lnTo>
                  <a:lnTo>
                    <a:pt x="17" y="382"/>
                  </a:lnTo>
                  <a:lnTo>
                    <a:pt x="17" y="379"/>
                  </a:lnTo>
                  <a:lnTo>
                    <a:pt x="17" y="379"/>
                  </a:lnTo>
                  <a:lnTo>
                    <a:pt x="17" y="374"/>
                  </a:lnTo>
                  <a:lnTo>
                    <a:pt x="18" y="373"/>
                  </a:lnTo>
                  <a:lnTo>
                    <a:pt x="18" y="371"/>
                  </a:lnTo>
                  <a:lnTo>
                    <a:pt x="17" y="371"/>
                  </a:lnTo>
                  <a:lnTo>
                    <a:pt x="17" y="370"/>
                  </a:lnTo>
                  <a:lnTo>
                    <a:pt x="18" y="369"/>
                  </a:lnTo>
                  <a:lnTo>
                    <a:pt x="19" y="367"/>
                  </a:lnTo>
                  <a:lnTo>
                    <a:pt x="18" y="366"/>
                  </a:lnTo>
                  <a:lnTo>
                    <a:pt x="17" y="365"/>
                  </a:lnTo>
                  <a:lnTo>
                    <a:pt x="17" y="364"/>
                  </a:lnTo>
                  <a:lnTo>
                    <a:pt x="20" y="362"/>
                  </a:lnTo>
                  <a:lnTo>
                    <a:pt x="21" y="359"/>
                  </a:lnTo>
                  <a:lnTo>
                    <a:pt x="22" y="359"/>
                  </a:lnTo>
                  <a:lnTo>
                    <a:pt x="23" y="357"/>
                  </a:lnTo>
                  <a:lnTo>
                    <a:pt x="26" y="354"/>
                  </a:lnTo>
                  <a:lnTo>
                    <a:pt x="26" y="353"/>
                  </a:lnTo>
                  <a:lnTo>
                    <a:pt x="27" y="352"/>
                  </a:lnTo>
                  <a:lnTo>
                    <a:pt x="27" y="351"/>
                  </a:lnTo>
                  <a:lnTo>
                    <a:pt x="27" y="350"/>
                  </a:lnTo>
                  <a:lnTo>
                    <a:pt x="28" y="350"/>
                  </a:lnTo>
                  <a:lnTo>
                    <a:pt x="30" y="351"/>
                  </a:lnTo>
                  <a:lnTo>
                    <a:pt x="30" y="350"/>
                  </a:lnTo>
                  <a:lnTo>
                    <a:pt x="32" y="350"/>
                  </a:lnTo>
                  <a:lnTo>
                    <a:pt x="32" y="349"/>
                  </a:lnTo>
                  <a:lnTo>
                    <a:pt x="31" y="348"/>
                  </a:lnTo>
                  <a:lnTo>
                    <a:pt x="31" y="347"/>
                  </a:lnTo>
                  <a:lnTo>
                    <a:pt x="33" y="345"/>
                  </a:lnTo>
                  <a:lnTo>
                    <a:pt x="33" y="345"/>
                  </a:lnTo>
                  <a:lnTo>
                    <a:pt x="32" y="346"/>
                  </a:lnTo>
                  <a:lnTo>
                    <a:pt x="31" y="345"/>
                  </a:lnTo>
                  <a:lnTo>
                    <a:pt x="31" y="344"/>
                  </a:lnTo>
                  <a:lnTo>
                    <a:pt x="32" y="343"/>
                  </a:lnTo>
                  <a:lnTo>
                    <a:pt x="32" y="342"/>
                  </a:lnTo>
                  <a:lnTo>
                    <a:pt x="31" y="341"/>
                  </a:lnTo>
                  <a:lnTo>
                    <a:pt x="31" y="341"/>
                  </a:lnTo>
                  <a:lnTo>
                    <a:pt x="29" y="340"/>
                  </a:lnTo>
                  <a:lnTo>
                    <a:pt x="28" y="341"/>
                  </a:lnTo>
                  <a:lnTo>
                    <a:pt x="27" y="341"/>
                  </a:lnTo>
                  <a:lnTo>
                    <a:pt x="24" y="342"/>
                  </a:lnTo>
                  <a:lnTo>
                    <a:pt x="23" y="343"/>
                  </a:lnTo>
                  <a:lnTo>
                    <a:pt x="23" y="344"/>
                  </a:lnTo>
                  <a:lnTo>
                    <a:pt x="21" y="344"/>
                  </a:lnTo>
                  <a:lnTo>
                    <a:pt x="19" y="342"/>
                  </a:lnTo>
                  <a:lnTo>
                    <a:pt x="19" y="341"/>
                  </a:lnTo>
                  <a:lnTo>
                    <a:pt x="21" y="339"/>
                  </a:lnTo>
                  <a:lnTo>
                    <a:pt x="23" y="338"/>
                  </a:lnTo>
                  <a:lnTo>
                    <a:pt x="23" y="337"/>
                  </a:lnTo>
                  <a:lnTo>
                    <a:pt x="23" y="336"/>
                  </a:lnTo>
                  <a:lnTo>
                    <a:pt x="23" y="336"/>
                  </a:lnTo>
                  <a:lnTo>
                    <a:pt x="24" y="336"/>
                  </a:lnTo>
                  <a:lnTo>
                    <a:pt x="25" y="336"/>
                  </a:lnTo>
                  <a:lnTo>
                    <a:pt x="26" y="335"/>
                  </a:lnTo>
                  <a:lnTo>
                    <a:pt x="31" y="335"/>
                  </a:lnTo>
                  <a:lnTo>
                    <a:pt x="32" y="335"/>
                  </a:lnTo>
                  <a:lnTo>
                    <a:pt x="37" y="335"/>
                  </a:lnTo>
                  <a:close/>
                  <a:moveTo>
                    <a:pt x="971" y="135"/>
                  </a:moveTo>
                  <a:lnTo>
                    <a:pt x="972" y="137"/>
                  </a:lnTo>
                  <a:lnTo>
                    <a:pt x="973" y="137"/>
                  </a:lnTo>
                  <a:lnTo>
                    <a:pt x="975" y="138"/>
                  </a:lnTo>
                  <a:lnTo>
                    <a:pt x="977" y="141"/>
                  </a:lnTo>
                  <a:lnTo>
                    <a:pt x="977" y="142"/>
                  </a:lnTo>
                  <a:lnTo>
                    <a:pt x="977" y="143"/>
                  </a:lnTo>
                  <a:lnTo>
                    <a:pt x="979" y="143"/>
                  </a:lnTo>
                  <a:lnTo>
                    <a:pt x="979" y="144"/>
                  </a:lnTo>
                  <a:lnTo>
                    <a:pt x="979" y="146"/>
                  </a:lnTo>
                  <a:lnTo>
                    <a:pt x="980" y="147"/>
                  </a:lnTo>
                  <a:lnTo>
                    <a:pt x="981" y="148"/>
                  </a:lnTo>
                  <a:lnTo>
                    <a:pt x="983" y="148"/>
                  </a:lnTo>
                  <a:lnTo>
                    <a:pt x="984" y="148"/>
                  </a:lnTo>
                  <a:lnTo>
                    <a:pt x="985" y="148"/>
                  </a:lnTo>
                  <a:lnTo>
                    <a:pt x="986" y="150"/>
                  </a:lnTo>
                  <a:lnTo>
                    <a:pt x="989" y="153"/>
                  </a:lnTo>
                  <a:lnTo>
                    <a:pt x="990" y="153"/>
                  </a:lnTo>
                  <a:lnTo>
                    <a:pt x="990" y="153"/>
                  </a:lnTo>
                  <a:lnTo>
                    <a:pt x="970" y="177"/>
                  </a:lnTo>
                  <a:lnTo>
                    <a:pt x="971" y="177"/>
                  </a:lnTo>
                  <a:lnTo>
                    <a:pt x="972" y="180"/>
                  </a:lnTo>
                  <a:lnTo>
                    <a:pt x="974" y="183"/>
                  </a:lnTo>
                  <a:lnTo>
                    <a:pt x="976" y="186"/>
                  </a:lnTo>
                  <a:lnTo>
                    <a:pt x="977" y="190"/>
                  </a:lnTo>
                  <a:lnTo>
                    <a:pt x="978" y="194"/>
                  </a:lnTo>
                  <a:lnTo>
                    <a:pt x="981" y="199"/>
                  </a:lnTo>
                  <a:lnTo>
                    <a:pt x="984" y="200"/>
                  </a:lnTo>
                  <a:lnTo>
                    <a:pt x="985" y="206"/>
                  </a:lnTo>
                  <a:lnTo>
                    <a:pt x="983" y="211"/>
                  </a:lnTo>
                  <a:lnTo>
                    <a:pt x="982" y="214"/>
                  </a:lnTo>
                  <a:lnTo>
                    <a:pt x="982" y="219"/>
                  </a:lnTo>
                  <a:lnTo>
                    <a:pt x="982" y="223"/>
                  </a:lnTo>
                  <a:lnTo>
                    <a:pt x="981" y="226"/>
                  </a:lnTo>
                  <a:lnTo>
                    <a:pt x="982" y="230"/>
                  </a:lnTo>
                  <a:lnTo>
                    <a:pt x="981" y="233"/>
                  </a:lnTo>
                  <a:lnTo>
                    <a:pt x="981" y="235"/>
                  </a:lnTo>
                  <a:lnTo>
                    <a:pt x="979" y="239"/>
                  </a:lnTo>
                  <a:lnTo>
                    <a:pt x="978" y="242"/>
                  </a:lnTo>
                  <a:lnTo>
                    <a:pt x="978" y="244"/>
                  </a:lnTo>
                  <a:lnTo>
                    <a:pt x="978" y="247"/>
                  </a:lnTo>
                  <a:lnTo>
                    <a:pt x="977" y="251"/>
                  </a:lnTo>
                  <a:lnTo>
                    <a:pt x="974" y="258"/>
                  </a:lnTo>
                  <a:lnTo>
                    <a:pt x="973" y="264"/>
                  </a:lnTo>
                  <a:lnTo>
                    <a:pt x="970" y="272"/>
                  </a:lnTo>
                  <a:lnTo>
                    <a:pt x="968" y="277"/>
                  </a:lnTo>
                  <a:lnTo>
                    <a:pt x="966" y="282"/>
                  </a:lnTo>
                  <a:lnTo>
                    <a:pt x="964" y="287"/>
                  </a:lnTo>
                  <a:lnTo>
                    <a:pt x="961" y="293"/>
                  </a:lnTo>
                  <a:lnTo>
                    <a:pt x="959" y="297"/>
                  </a:lnTo>
                  <a:lnTo>
                    <a:pt x="958" y="300"/>
                  </a:lnTo>
                  <a:lnTo>
                    <a:pt x="955" y="308"/>
                  </a:lnTo>
                  <a:lnTo>
                    <a:pt x="953" y="316"/>
                  </a:lnTo>
                  <a:lnTo>
                    <a:pt x="953" y="319"/>
                  </a:lnTo>
                  <a:lnTo>
                    <a:pt x="952" y="323"/>
                  </a:lnTo>
                  <a:lnTo>
                    <a:pt x="952" y="325"/>
                  </a:lnTo>
                  <a:lnTo>
                    <a:pt x="953" y="327"/>
                  </a:lnTo>
                  <a:lnTo>
                    <a:pt x="953" y="330"/>
                  </a:lnTo>
                  <a:lnTo>
                    <a:pt x="953" y="333"/>
                  </a:lnTo>
                  <a:lnTo>
                    <a:pt x="953" y="335"/>
                  </a:lnTo>
                  <a:lnTo>
                    <a:pt x="953" y="336"/>
                  </a:lnTo>
                  <a:lnTo>
                    <a:pt x="954" y="340"/>
                  </a:lnTo>
                  <a:lnTo>
                    <a:pt x="954" y="343"/>
                  </a:lnTo>
                  <a:lnTo>
                    <a:pt x="955" y="345"/>
                  </a:lnTo>
                  <a:lnTo>
                    <a:pt x="956" y="348"/>
                  </a:lnTo>
                  <a:lnTo>
                    <a:pt x="957" y="350"/>
                  </a:lnTo>
                  <a:lnTo>
                    <a:pt x="958" y="352"/>
                  </a:lnTo>
                  <a:lnTo>
                    <a:pt x="958" y="354"/>
                  </a:lnTo>
                  <a:lnTo>
                    <a:pt x="958" y="356"/>
                  </a:lnTo>
                  <a:lnTo>
                    <a:pt x="958" y="358"/>
                  </a:lnTo>
                  <a:lnTo>
                    <a:pt x="959" y="360"/>
                  </a:lnTo>
                  <a:lnTo>
                    <a:pt x="960" y="362"/>
                  </a:lnTo>
                  <a:lnTo>
                    <a:pt x="961" y="364"/>
                  </a:lnTo>
                  <a:lnTo>
                    <a:pt x="961" y="366"/>
                  </a:lnTo>
                  <a:lnTo>
                    <a:pt x="962" y="368"/>
                  </a:lnTo>
                  <a:lnTo>
                    <a:pt x="963" y="370"/>
                  </a:lnTo>
                  <a:lnTo>
                    <a:pt x="964" y="373"/>
                  </a:lnTo>
                  <a:lnTo>
                    <a:pt x="965" y="375"/>
                  </a:lnTo>
                  <a:lnTo>
                    <a:pt x="966" y="377"/>
                  </a:lnTo>
                  <a:lnTo>
                    <a:pt x="967" y="378"/>
                  </a:lnTo>
                  <a:lnTo>
                    <a:pt x="967" y="380"/>
                  </a:lnTo>
                  <a:lnTo>
                    <a:pt x="968" y="383"/>
                  </a:lnTo>
                  <a:lnTo>
                    <a:pt x="968" y="384"/>
                  </a:lnTo>
                  <a:lnTo>
                    <a:pt x="968" y="386"/>
                  </a:lnTo>
                  <a:lnTo>
                    <a:pt x="969" y="387"/>
                  </a:lnTo>
                  <a:lnTo>
                    <a:pt x="970" y="389"/>
                  </a:lnTo>
                  <a:lnTo>
                    <a:pt x="969" y="390"/>
                  </a:lnTo>
                  <a:lnTo>
                    <a:pt x="970" y="395"/>
                  </a:lnTo>
                  <a:lnTo>
                    <a:pt x="969" y="402"/>
                  </a:lnTo>
                  <a:lnTo>
                    <a:pt x="970" y="407"/>
                  </a:lnTo>
                  <a:lnTo>
                    <a:pt x="976" y="416"/>
                  </a:lnTo>
                  <a:lnTo>
                    <a:pt x="976" y="427"/>
                  </a:lnTo>
                  <a:lnTo>
                    <a:pt x="976" y="431"/>
                  </a:lnTo>
                  <a:lnTo>
                    <a:pt x="976" y="436"/>
                  </a:lnTo>
                  <a:lnTo>
                    <a:pt x="976" y="440"/>
                  </a:lnTo>
                  <a:lnTo>
                    <a:pt x="976" y="444"/>
                  </a:lnTo>
                  <a:lnTo>
                    <a:pt x="976" y="445"/>
                  </a:lnTo>
                  <a:lnTo>
                    <a:pt x="976" y="448"/>
                  </a:lnTo>
                  <a:lnTo>
                    <a:pt x="976" y="450"/>
                  </a:lnTo>
                  <a:lnTo>
                    <a:pt x="977" y="452"/>
                  </a:lnTo>
                  <a:lnTo>
                    <a:pt x="977" y="454"/>
                  </a:lnTo>
                  <a:lnTo>
                    <a:pt x="977" y="455"/>
                  </a:lnTo>
                  <a:lnTo>
                    <a:pt x="978" y="459"/>
                  </a:lnTo>
                  <a:lnTo>
                    <a:pt x="978" y="463"/>
                  </a:lnTo>
                  <a:lnTo>
                    <a:pt x="978" y="464"/>
                  </a:lnTo>
                  <a:lnTo>
                    <a:pt x="978" y="466"/>
                  </a:lnTo>
                  <a:lnTo>
                    <a:pt x="979" y="468"/>
                  </a:lnTo>
                  <a:lnTo>
                    <a:pt x="979" y="471"/>
                  </a:lnTo>
                  <a:lnTo>
                    <a:pt x="980" y="473"/>
                  </a:lnTo>
                  <a:lnTo>
                    <a:pt x="979" y="476"/>
                  </a:lnTo>
                  <a:lnTo>
                    <a:pt x="978" y="479"/>
                  </a:lnTo>
                  <a:lnTo>
                    <a:pt x="978" y="482"/>
                  </a:lnTo>
                  <a:lnTo>
                    <a:pt x="977" y="485"/>
                  </a:lnTo>
                  <a:lnTo>
                    <a:pt x="976" y="488"/>
                  </a:lnTo>
                  <a:lnTo>
                    <a:pt x="975" y="490"/>
                  </a:lnTo>
                  <a:lnTo>
                    <a:pt x="975" y="492"/>
                  </a:lnTo>
                  <a:lnTo>
                    <a:pt x="974" y="495"/>
                  </a:lnTo>
                  <a:lnTo>
                    <a:pt x="974" y="498"/>
                  </a:lnTo>
                  <a:lnTo>
                    <a:pt x="974" y="500"/>
                  </a:lnTo>
                  <a:lnTo>
                    <a:pt x="975" y="502"/>
                  </a:lnTo>
                  <a:lnTo>
                    <a:pt x="975" y="505"/>
                  </a:lnTo>
                  <a:lnTo>
                    <a:pt x="977" y="506"/>
                  </a:lnTo>
                  <a:lnTo>
                    <a:pt x="979" y="509"/>
                  </a:lnTo>
                  <a:lnTo>
                    <a:pt x="984" y="513"/>
                  </a:lnTo>
                  <a:lnTo>
                    <a:pt x="987" y="519"/>
                  </a:lnTo>
                  <a:lnTo>
                    <a:pt x="988" y="523"/>
                  </a:lnTo>
                  <a:lnTo>
                    <a:pt x="990" y="525"/>
                  </a:lnTo>
                  <a:lnTo>
                    <a:pt x="991" y="527"/>
                  </a:lnTo>
                  <a:lnTo>
                    <a:pt x="994" y="530"/>
                  </a:lnTo>
                  <a:lnTo>
                    <a:pt x="995" y="532"/>
                  </a:lnTo>
                  <a:lnTo>
                    <a:pt x="1001" y="537"/>
                  </a:lnTo>
                  <a:lnTo>
                    <a:pt x="1005" y="539"/>
                  </a:lnTo>
                  <a:lnTo>
                    <a:pt x="1009" y="542"/>
                  </a:lnTo>
                  <a:lnTo>
                    <a:pt x="1012" y="545"/>
                  </a:lnTo>
                  <a:lnTo>
                    <a:pt x="1016" y="550"/>
                  </a:lnTo>
                  <a:lnTo>
                    <a:pt x="1016" y="553"/>
                  </a:lnTo>
                  <a:lnTo>
                    <a:pt x="1017" y="556"/>
                  </a:lnTo>
                  <a:lnTo>
                    <a:pt x="1017" y="559"/>
                  </a:lnTo>
                  <a:lnTo>
                    <a:pt x="1018" y="563"/>
                  </a:lnTo>
                  <a:lnTo>
                    <a:pt x="1019" y="569"/>
                  </a:lnTo>
                  <a:lnTo>
                    <a:pt x="1020" y="576"/>
                  </a:lnTo>
                  <a:lnTo>
                    <a:pt x="1023" y="594"/>
                  </a:lnTo>
                  <a:lnTo>
                    <a:pt x="1024" y="601"/>
                  </a:lnTo>
                  <a:lnTo>
                    <a:pt x="1029" y="618"/>
                  </a:lnTo>
                  <a:lnTo>
                    <a:pt x="1033" y="634"/>
                  </a:lnTo>
                  <a:lnTo>
                    <a:pt x="1034" y="642"/>
                  </a:lnTo>
                  <a:lnTo>
                    <a:pt x="1034" y="647"/>
                  </a:lnTo>
                  <a:lnTo>
                    <a:pt x="1034" y="653"/>
                  </a:lnTo>
                  <a:lnTo>
                    <a:pt x="1034" y="660"/>
                  </a:lnTo>
                  <a:lnTo>
                    <a:pt x="1035" y="665"/>
                  </a:lnTo>
                  <a:lnTo>
                    <a:pt x="1034" y="672"/>
                  </a:lnTo>
                  <a:lnTo>
                    <a:pt x="1034" y="679"/>
                  </a:lnTo>
                  <a:lnTo>
                    <a:pt x="1034" y="682"/>
                  </a:lnTo>
                  <a:lnTo>
                    <a:pt x="1035" y="686"/>
                  </a:lnTo>
                  <a:lnTo>
                    <a:pt x="1036" y="692"/>
                  </a:lnTo>
                  <a:lnTo>
                    <a:pt x="1036" y="699"/>
                  </a:lnTo>
                  <a:lnTo>
                    <a:pt x="1037" y="703"/>
                  </a:lnTo>
                  <a:lnTo>
                    <a:pt x="1037" y="707"/>
                  </a:lnTo>
                  <a:lnTo>
                    <a:pt x="1041" y="715"/>
                  </a:lnTo>
                  <a:lnTo>
                    <a:pt x="1046" y="725"/>
                  </a:lnTo>
                  <a:lnTo>
                    <a:pt x="1047" y="736"/>
                  </a:lnTo>
                  <a:lnTo>
                    <a:pt x="1048" y="746"/>
                  </a:lnTo>
                  <a:lnTo>
                    <a:pt x="1049" y="755"/>
                  </a:lnTo>
                  <a:lnTo>
                    <a:pt x="1051" y="767"/>
                  </a:lnTo>
                  <a:lnTo>
                    <a:pt x="1055" y="776"/>
                  </a:lnTo>
                  <a:lnTo>
                    <a:pt x="1060" y="788"/>
                  </a:lnTo>
                  <a:lnTo>
                    <a:pt x="1064" y="796"/>
                  </a:lnTo>
                  <a:lnTo>
                    <a:pt x="1067" y="805"/>
                  </a:lnTo>
                  <a:lnTo>
                    <a:pt x="1075" y="820"/>
                  </a:lnTo>
                  <a:lnTo>
                    <a:pt x="1081" y="841"/>
                  </a:lnTo>
                  <a:lnTo>
                    <a:pt x="1083" y="851"/>
                  </a:lnTo>
                  <a:lnTo>
                    <a:pt x="1082" y="861"/>
                  </a:lnTo>
                  <a:lnTo>
                    <a:pt x="1082" y="871"/>
                  </a:lnTo>
                  <a:lnTo>
                    <a:pt x="1080" y="886"/>
                  </a:lnTo>
                  <a:lnTo>
                    <a:pt x="1077" y="892"/>
                  </a:lnTo>
                  <a:lnTo>
                    <a:pt x="1067" y="904"/>
                  </a:lnTo>
                  <a:lnTo>
                    <a:pt x="1057" y="912"/>
                  </a:lnTo>
                  <a:lnTo>
                    <a:pt x="1045" y="919"/>
                  </a:lnTo>
                  <a:lnTo>
                    <a:pt x="1030" y="928"/>
                  </a:lnTo>
                  <a:lnTo>
                    <a:pt x="1019" y="936"/>
                  </a:lnTo>
                  <a:lnTo>
                    <a:pt x="1010" y="945"/>
                  </a:lnTo>
                  <a:lnTo>
                    <a:pt x="1002" y="953"/>
                  </a:lnTo>
                  <a:lnTo>
                    <a:pt x="999" y="960"/>
                  </a:lnTo>
                  <a:lnTo>
                    <a:pt x="993" y="959"/>
                  </a:lnTo>
                  <a:lnTo>
                    <a:pt x="989" y="956"/>
                  </a:lnTo>
                  <a:lnTo>
                    <a:pt x="986" y="953"/>
                  </a:lnTo>
                  <a:lnTo>
                    <a:pt x="981" y="950"/>
                  </a:lnTo>
                  <a:lnTo>
                    <a:pt x="976" y="948"/>
                  </a:lnTo>
                  <a:lnTo>
                    <a:pt x="971" y="947"/>
                  </a:lnTo>
                  <a:lnTo>
                    <a:pt x="967" y="945"/>
                  </a:lnTo>
                  <a:lnTo>
                    <a:pt x="961" y="944"/>
                  </a:lnTo>
                  <a:lnTo>
                    <a:pt x="955" y="943"/>
                  </a:lnTo>
                  <a:lnTo>
                    <a:pt x="948" y="944"/>
                  </a:lnTo>
                  <a:lnTo>
                    <a:pt x="944" y="946"/>
                  </a:lnTo>
                  <a:lnTo>
                    <a:pt x="941" y="949"/>
                  </a:lnTo>
                  <a:lnTo>
                    <a:pt x="938" y="952"/>
                  </a:lnTo>
                  <a:lnTo>
                    <a:pt x="936" y="957"/>
                  </a:lnTo>
                  <a:lnTo>
                    <a:pt x="935" y="962"/>
                  </a:lnTo>
                  <a:lnTo>
                    <a:pt x="935" y="968"/>
                  </a:lnTo>
                  <a:lnTo>
                    <a:pt x="934" y="974"/>
                  </a:lnTo>
                  <a:lnTo>
                    <a:pt x="933" y="980"/>
                  </a:lnTo>
                  <a:lnTo>
                    <a:pt x="930" y="988"/>
                  </a:lnTo>
                  <a:lnTo>
                    <a:pt x="928" y="996"/>
                  </a:lnTo>
                  <a:lnTo>
                    <a:pt x="926" y="1001"/>
                  </a:lnTo>
                  <a:lnTo>
                    <a:pt x="923" y="1006"/>
                  </a:lnTo>
                  <a:lnTo>
                    <a:pt x="921" y="1011"/>
                  </a:lnTo>
                  <a:lnTo>
                    <a:pt x="918" y="1015"/>
                  </a:lnTo>
                  <a:lnTo>
                    <a:pt x="915" y="1020"/>
                  </a:lnTo>
                  <a:lnTo>
                    <a:pt x="912" y="1025"/>
                  </a:lnTo>
                  <a:lnTo>
                    <a:pt x="911" y="1031"/>
                  </a:lnTo>
                  <a:lnTo>
                    <a:pt x="909" y="1036"/>
                  </a:lnTo>
                  <a:lnTo>
                    <a:pt x="907" y="1039"/>
                  </a:lnTo>
                  <a:lnTo>
                    <a:pt x="904" y="1042"/>
                  </a:lnTo>
                  <a:lnTo>
                    <a:pt x="901" y="1045"/>
                  </a:lnTo>
                  <a:lnTo>
                    <a:pt x="896" y="1044"/>
                  </a:lnTo>
                  <a:lnTo>
                    <a:pt x="890" y="1043"/>
                  </a:lnTo>
                  <a:lnTo>
                    <a:pt x="885" y="1043"/>
                  </a:lnTo>
                  <a:lnTo>
                    <a:pt x="879" y="1043"/>
                  </a:lnTo>
                  <a:lnTo>
                    <a:pt x="874" y="1044"/>
                  </a:lnTo>
                  <a:lnTo>
                    <a:pt x="869" y="1044"/>
                  </a:lnTo>
                  <a:lnTo>
                    <a:pt x="865" y="1045"/>
                  </a:lnTo>
                  <a:lnTo>
                    <a:pt x="859" y="1046"/>
                  </a:lnTo>
                  <a:lnTo>
                    <a:pt x="852" y="1051"/>
                  </a:lnTo>
                  <a:lnTo>
                    <a:pt x="848" y="1054"/>
                  </a:lnTo>
                  <a:lnTo>
                    <a:pt x="844" y="1057"/>
                  </a:lnTo>
                  <a:lnTo>
                    <a:pt x="841" y="1059"/>
                  </a:lnTo>
                  <a:lnTo>
                    <a:pt x="836" y="1059"/>
                  </a:lnTo>
                  <a:lnTo>
                    <a:pt x="832" y="1059"/>
                  </a:lnTo>
                  <a:lnTo>
                    <a:pt x="826" y="1059"/>
                  </a:lnTo>
                  <a:lnTo>
                    <a:pt x="823" y="1059"/>
                  </a:lnTo>
                  <a:lnTo>
                    <a:pt x="818" y="1060"/>
                  </a:lnTo>
                  <a:lnTo>
                    <a:pt x="811" y="1061"/>
                  </a:lnTo>
                  <a:lnTo>
                    <a:pt x="808" y="1063"/>
                  </a:lnTo>
                  <a:lnTo>
                    <a:pt x="805" y="1068"/>
                  </a:lnTo>
                  <a:lnTo>
                    <a:pt x="803" y="1069"/>
                  </a:lnTo>
                  <a:lnTo>
                    <a:pt x="801" y="1072"/>
                  </a:lnTo>
                  <a:lnTo>
                    <a:pt x="800" y="1075"/>
                  </a:lnTo>
                  <a:lnTo>
                    <a:pt x="797" y="1079"/>
                  </a:lnTo>
                  <a:lnTo>
                    <a:pt x="794" y="1080"/>
                  </a:lnTo>
                  <a:lnTo>
                    <a:pt x="791" y="1079"/>
                  </a:lnTo>
                  <a:lnTo>
                    <a:pt x="789" y="1075"/>
                  </a:lnTo>
                  <a:lnTo>
                    <a:pt x="787" y="1072"/>
                  </a:lnTo>
                  <a:lnTo>
                    <a:pt x="786" y="1069"/>
                  </a:lnTo>
                  <a:lnTo>
                    <a:pt x="785" y="1063"/>
                  </a:lnTo>
                  <a:lnTo>
                    <a:pt x="785" y="1060"/>
                  </a:lnTo>
                  <a:lnTo>
                    <a:pt x="784" y="1054"/>
                  </a:lnTo>
                  <a:lnTo>
                    <a:pt x="785" y="1051"/>
                  </a:lnTo>
                  <a:lnTo>
                    <a:pt x="786" y="1046"/>
                  </a:lnTo>
                  <a:lnTo>
                    <a:pt x="785" y="1042"/>
                  </a:lnTo>
                  <a:lnTo>
                    <a:pt x="785" y="1035"/>
                  </a:lnTo>
                  <a:lnTo>
                    <a:pt x="784" y="1031"/>
                  </a:lnTo>
                  <a:lnTo>
                    <a:pt x="782" y="1024"/>
                  </a:lnTo>
                  <a:lnTo>
                    <a:pt x="780" y="1019"/>
                  </a:lnTo>
                  <a:lnTo>
                    <a:pt x="778" y="1016"/>
                  </a:lnTo>
                  <a:lnTo>
                    <a:pt x="776" y="1012"/>
                  </a:lnTo>
                  <a:lnTo>
                    <a:pt x="773" y="1008"/>
                  </a:lnTo>
                  <a:lnTo>
                    <a:pt x="769" y="1003"/>
                  </a:lnTo>
                  <a:lnTo>
                    <a:pt x="767" y="1001"/>
                  </a:lnTo>
                  <a:lnTo>
                    <a:pt x="762" y="996"/>
                  </a:lnTo>
                  <a:lnTo>
                    <a:pt x="759" y="991"/>
                  </a:lnTo>
                  <a:lnTo>
                    <a:pt x="756" y="991"/>
                  </a:lnTo>
                  <a:lnTo>
                    <a:pt x="746" y="980"/>
                  </a:lnTo>
                  <a:lnTo>
                    <a:pt x="741" y="976"/>
                  </a:lnTo>
                  <a:lnTo>
                    <a:pt x="735" y="972"/>
                  </a:lnTo>
                  <a:lnTo>
                    <a:pt x="729" y="971"/>
                  </a:lnTo>
                  <a:lnTo>
                    <a:pt x="726" y="965"/>
                  </a:lnTo>
                  <a:lnTo>
                    <a:pt x="725" y="960"/>
                  </a:lnTo>
                  <a:lnTo>
                    <a:pt x="724" y="955"/>
                  </a:lnTo>
                  <a:lnTo>
                    <a:pt x="723" y="949"/>
                  </a:lnTo>
                  <a:lnTo>
                    <a:pt x="722" y="942"/>
                  </a:lnTo>
                  <a:lnTo>
                    <a:pt x="719" y="938"/>
                  </a:lnTo>
                  <a:lnTo>
                    <a:pt x="716" y="936"/>
                  </a:lnTo>
                  <a:lnTo>
                    <a:pt x="717" y="931"/>
                  </a:lnTo>
                  <a:lnTo>
                    <a:pt x="717" y="926"/>
                  </a:lnTo>
                  <a:lnTo>
                    <a:pt x="714" y="922"/>
                  </a:lnTo>
                  <a:lnTo>
                    <a:pt x="712" y="918"/>
                  </a:lnTo>
                  <a:lnTo>
                    <a:pt x="709" y="915"/>
                  </a:lnTo>
                  <a:lnTo>
                    <a:pt x="705" y="912"/>
                  </a:lnTo>
                  <a:lnTo>
                    <a:pt x="701" y="911"/>
                  </a:lnTo>
                  <a:lnTo>
                    <a:pt x="698" y="909"/>
                  </a:lnTo>
                  <a:lnTo>
                    <a:pt x="696" y="906"/>
                  </a:lnTo>
                  <a:lnTo>
                    <a:pt x="693" y="905"/>
                  </a:lnTo>
                  <a:lnTo>
                    <a:pt x="691" y="901"/>
                  </a:lnTo>
                  <a:lnTo>
                    <a:pt x="690" y="898"/>
                  </a:lnTo>
                  <a:lnTo>
                    <a:pt x="689" y="894"/>
                  </a:lnTo>
                  <a:lnTo>
                    <a:pt x="688" y="889"/>
                  </a:lnTo>
                  <a:lnTo>
                    <a:pt x="686" y="885"/>
                  </a:lnTo>
                  <a:lnTo>
                    <a:pt x="685" y="883"/>
                  </a:lnTo>
                  <a:lnTo>
                    <a:pt x="683" y="882"/>
                  </a:lnTo>
                  <a:lnTo>
                    <a:pt x="681" y="879"/>
                  </a:lnTo>
                  <a:lnTo>
                    <a:pt x="680" y="876"/>
                  </a:lnTo>
                  <a:lnTo>
                    <a:pt x="679" y="873"/>
                  </a:lnTo>
                  <a:lnTo>
                    <a:pt x="679" y="868"/>
                  </a:lnTo>
                  <a:lnTo>
                    <a:pt x="678" y="864"/>
                  </a:lnTo>
                  <a:lnTo>
                    <a:pt x="678" y="860"/>
                  </a:lnTo>
                  <a:lnTo>
                    <a:pt x="676" y="858"/>
                  </a:lnTo>
                  <a:lnTo>
                    <a:pt x="674" y="855"/>
                  </a:lnTo>
                  <a:lnTo>
                    <a:pt x="673" y="853"/>
                  </a:lnTo>
                  <a:lnTo>
                    <a:pt x="671" y="851"/>
                  </a:lnTo>
                  <a:lnTo>
                    <a:pt x="670" y="850"/>
                  </a:lnTo>
                  <a:lnTo>
                    <a:pt x="669" y="847"/>
                  </a:lnTo>
                  <a:lnTo>
                    <a:pt x="668" y="845"/>
                  </a:lnTo>
                  <a:lnTo>
                    <a:pt x="666" y="843"/>
                  </a:lnTo>
                  <a:lnTo>
                    <a:pt x="663" y="841"/>
                  </a:lnTo>
                  <a:lnTo>
                    <a:pt x="661" y="839"/>
                  </a:lnTo>
                  <a:lnTo>
                    <a:pt x="659" y="838"/>
                  </a:lnTo>
                  <a:lnTo>
                    <a:pt x="656" y="836"/>
                  </a:lnTo>
                  <a:lnTo>
                    <a:pt x="654" y="833"/>
                  </a:lnTo>
                  <a:lnTo>
                    <a:pt x="653" y="830"/>
                  </a:lnTo>
                  <a:lnTo>
                    <a:pt x="647" y="820"/>
                  </a:lnTo>
                  <a:lnTo>
                    <a:pt x="636" y="815"/>
                  </a:lnTo>
                  <a:lnTo>
                    <a:pt x="631" y="812"/>
                  </a:lnTo>
                  <a:lnTo>
                    <a:pt x="630" y="808"/>
                  </a:lnTo>
                  <a:lnTo>
                    <a:pt x="627" y="803"/>
                  </a:lnTo>
                  <a:lnTo>
                    <a:pt x="624" y="799"/>
                  </a:lnTo>
                  <a:lnTo>
                    <a:pt x="620" y="795"/>
                  </a:lnTo>
                  <a:lnTo>
                    <a:pt x="619" y="792"/>
                  </a:lnTo>
                  <a:lnTo>
                    <a:pt x="617" y="790"/>
                  </a:lnTo>
                  <a:lnTo>
                    <a:pt x="615" y="786"/>
                  </a:lnTo>
                  <a:lnTo>
                    <a:pt x="614" y="779"/>
                  </a:lnTo>
                  <a:lnTo>
                    <a:pt x="614" y="777"/>
                  </a:lnTo>
                  <a:lnTo>
                    <a:pt x="615" y="772"/>
                  </a:lnTo>
                  <a:lnTo>
                    <a:pt x="616" y="768"/>
                  </a:lnTo>
                  <a:lnTo>
                    <a:pt x="619" y="767"/>
                  </a:lnTo>
                  <a:lnTo>
                    <a:pt x="623" y="767"/>
                  </a:lnTo>
                  <a:lnTo>
                    <a:pt x="627" y="769"/>
                  </a:lnTo>
                  <a:lnTo>
                    <a:pt x="629" y="770"/>
                  </a:lnTo>
                  <a:lnTo>
                    <a:pt x="632" y="771"/>
                  </a:lnTo>
                  <a:lnTo>
                    <a:pt x="635" y="771"/>
                  </a:lnTo>
                  <a:lnTo>
                    <a:pt x="637" y="768"/>
                  </a:lnTo>
                  <a:lnTo>
                    <a:pt x="638" y="765"/>
                  </a:lnTo>
                  <a:lnTo>
                    <a:pt x="637" y="762"/>
                  </a:lnTo>
                  <a:lnTo>
                    <a:pt x="636" y="760"/>
                  </a:lnTo>
                  <a:lnTo>
                    <a:pt x="633" y="757"/>
                  </a:lnTo>
                  <a:lnTo>
                    <a:pt x="632" y="756"/>
                  </a:lnTo>
                  <a:lnTo>
                    <a:pt x="629" y="753"/>
                  </a:lnTo>
                  <a:lnTo>
                    <a:pt x="623" y="750"/>
                  </a:lnTo>
                  <a:lnTo>
                    <a:pt x="618" y="747"/>
                  </a:lnTo>
                  <a:lnTo>
                    <a:pt x="613" y="737"/>
                  </a:lnTo>
                  <a:lnTo>
                    <a:pt x="611" y="732"/>
                  </a:lnTo>
                  <a:lnTo>
                    <a:pt x="609" y="726"/>
                  </a:lnTo>
                  <a:lnTo>
                    <a:pt x="608" y="722"/>
                  </a:lnTo>
                  <a:lnTo>
                    <a:pt x="607" y="716"/>
                  </a:lnTo>
                  <a:lnTo>
                    <a:pt x="564" y="685"/>
                  </a:lnTo>
                  <a:lnTo>
                    <a:pt x="561" y="683"/>
                  </a:lnTo>
                  <a:lnTo>
                    <a:pt x="522" y="663"/>
                  </a:lnTo>
                  <a:lnTo>
                    <a:pt x="507" y="642"/>
                  </a:lnTo>
                  <a:lnTo>
                    <a:pt x="490" y="619"/>
                  </a:lnTo>
                  <a:lnTo>
                    <a:pt x="484" y="618"/>
                  </a:lnTo>
                  <a:lnTo>
                    <a:pt x="476" y="616"/>
                  </a:lnTo>
                  <a:lnTo>
                    <a:pt x="474" y="618"/>
                  </a:lnTo>
                  <a:lnTo>
                    <a:pt x="467" y="616"/>
                  </a:lnTo>
                  <a:lnTo>
                    <a:pt x="460" y="614"/>
                  </a:lnTo>
                  <a:lnTo>
                    <a:pt x="454" y="612"/>
                  </a:lnTo>
                  <a:lnTo>
                    <a:pt x="447" y="609"/>
                  </a:lnTo>
                  <a:lnTo>
                    <a:pt x="451" y="630"/>
                  </a:lnTo>
                  <a:lnTo>
                    <a:pt x="454" y="641"/>
                  </a:lnTo>
                  <a:lnTo>
                    <a:pt x="455" y="651"/>
                  </a:lnTo>
                  <a:lnTo>
                    <a:pt x="456" y="656"/>
                  </a:lnTo>
                  <a:lnTo>
                    <a:pt x="456" y="660"/>
                  </a:lnTo>
                  <a:lnTo>
                    <a:pt x="456" y="663"/>
                  </a:lnTo>
                  <a:lnTo>
                    <a:pt x="453" y="666"/>
                  </a:lnTo>
                  <a:lnTo>
                    <a:pt x="451" y="667"/>
                  </a:lnTo>
                  <a:lnTo>
                    <a:pt x="448" y="670"/>
                  </a:lnTo>
                  <a:lnTo>
                    <a:pt x="445" y="672"/>
                  </a:lnTo>
                  <a:lnTo>
                    <a:pt x="443" y="675"/>
                  </a:lnTo>
                  <a:lnTo>
                    <a:pt x="439" y="682"/>
                  </a:lnTo>
                  <a:lnTo>
                    <a:pt x="414" y="682"/>
                  </a:lnTo>
                  <a:lnTo>
                    <a:pt x="396" y="683"/>
                  </a:lnTo>
                  <a:lnTo>
                    <a:pt x="373" y="679"/>
                  </a:lnTo>
                  <a:lnTo>
                    <a:pt x="368" y="679"/>
                  </a:lnTo>
                  <a:lnTo>
                    <a:pt x="363" y="678"/>
                  </a:lnTo>
                  <a:lnTo>
                    <a:pt x="361" y="678"/>
                  </a:lnTo>
                  <a:lnTo>
                    <a:pt x="357" y="678"/>
                  </a:lnTo>
                  <a:lnTo>
                    <a:pt x="354" y="678"/>
                  </a:lnTo>
                  <a:lnTo>
                    <a:pt x="352" y="677"/>
                  </a:lnTo>
                  <a:lnTo>
                    <a:pt x="349" y="679"/>
                  </a:lnTo>
                  <a:lnTo>
                    <a:pt x="347" y="681"/>
                  </a:lnTo>
                  <a:lnTo>
                    <a:pt x="345" y="682"/>
                  </a:lnTo>
                  <a:lnTo>
                    <a:pt x="343" y="684"/>
                  </a:lnTo>
                  <a:lnTo>
                    <a:pt x="340" y="685"/>
                  </a:lnTo>
                  <a:lnTo>
                    <a:pt x="342" y="688"/>
                  </a:lnTo>
                  <a:lnTo>
                    <a:pt x="344" y="691"/>
                  </a:lnTo>
                  <a:lnTo>
                    <a:pt x="346" y="695"/>
                  </a:lnTo>
                  <a:lnTo>
                    <a:pt x="348" y="696"/>
                  </a:lnTo>
                  <a:lnTo>
                    <a:pt x="352" y="698"/>
                  </a:lnTo>
                  <a:lnTo>
                    <a:pt x="354" y="698"/>
                  </a:lnTo>
                  <a:lnTo>
                    <a:pt x="354" y="702"/>
                  </a:lnTo>
                  <a:lnTo>
                    <a:pt x="356" y="706"/>
                  </a:lnTo>
                  <a:lnTo>
                    <a:pt x="354" y="709"/>
                  </a:lnTo>
                  <a:lnTo>
                    <a:pt x="354" y="711"/>
                  </a:lnTo>
                  <a:lnTo>
                    <a:pt x="352" y="715"/>
                  </a:lnTo>
                  <a:lnTo>
                    <a:pt x="349" y="717"/>
                  </a:lnTo>
                  <a:lnTo>
                    <a:pt x="345" y="722"/>
                  </a:lnTo>
                  <a:lnTo>
                    <a:pt x="341" y="729"/>
                  </a:lnTo>
                  <a:lnTo>
                    <a:pt x="334" y="729"/>
                  </a:lnTo>
                  <a:lnTo>
                    <a:pt x="332" y="733"/>
                  </a:lnTo>
                  <a:lnTo>
                    <a:pt x="329" y="735"/>
                  </a:lnTo>
                  <a:lnTo>
                    <a:pt x="325" y="737"/>
                  </a:lnTo>
                  <a:lnTo>
                    <a:pt x="320" y="742"/>
                  </a:lnTo>
                  <a:lnTo>
                    <a:pt x="318" y="746"/>
                  </a:lnTo>
                  <a:lnTo>
                    <a:pt x="314" y="750"/>
                  </a:lnTo>
                  <a:lnTo>
                    <a:pt x="310" y="754"/>
                  </a:lnTo>
                  <a:lnTo>
                    <a:pt x="280" y="750"/>
                  </a:lnTo>
                  <a:lnTo>
                    <a:pt x="279" y="749"/>
                  </a:lnTo>
                  <a:lnTo>
                    <a:pt x="271" y="756"/>
                  </a:lnTo>
                  <a:lnTo>
                    <a:pt x="283" y="798"/>
                  </a:lnTo>
                  <a:lnTo>
                    <a:pt x="271" y="805"/>
                  </a:lnTo>
                  <a:lnTo>
                    <a:pt x="255" y="847"/>
                  </a:lnTo>
                  <a:lnTo>
                    <a:pt x="253" y="867"/>
                  </a:lnTo>
                  <a:lnTo>
                    <a:pt x="253" y="871"/>
                  </a:lnTo>
                  <a:lnTo>
                    <a:pt x="252" y="879"/>
                  </a:lnTo>
                  <a:lnTo>
                    <a:pt x="249" y="885"/>
                  </a:lnTo>
                  <a:lnTo>
                    <a:pt x="239" y="877"/>
                  </a:lnTo>
                  <a:lnTo>
                    <a:pt x="207" y="869"/>
                  </a:lnTo>
                  <a:lnTo>
                    <a:pt x="194" y="865"/>
                  </a:lnTo>
                  <a:lnTo>
                    <a:pt x="173" y="890"/>
                  </a:lnTo>
                  <a:lnTo>
                    <a:pt x="169" y="890"/>
                  </a:lnTo>
                  <a:lnTo>
                    <a:pt x="167" y="891"/>
                  </a:lnTo>
                  <a:lnTo>
                    <a:pt x="166" y="891"/>
                  </a:lnTo>
                  <a:lnTo>
                    <a:pt x="165" y="891"/>
                  </a:lnTo>
                  <a:lnTo>
                    <a:pt x="164" y="891"/>
                  </a:lnTo>
                  <a:lnTo>
                    <a:pt x="163" y="892"/>
                  </a:lnTo>
                  <a:lnTo>
                    <a:pt x="158" y="892"/>
                  </a:lnTo>
                  <a:lnTo>
                    <a:pt x="155" y="890"/>
                  </a:lnTo>
                  <a:lnTo>
                    <a:pt x="154" y="890"/>
                  </a:lnTo>
                  <a:lnTo>
                    <a:pt x="154" y="890"/>
                  </a:lnTo>
                  <a:lnTo>
                    <a:pt x="153" y="890"/>
                  </a:lnTo>
                  <a:lnTo>
                    <a:pt x="151" y="889"/>
                  </a:lnTo>
                  <a:lnTo>
                    <a:pt x="150" y="888"/>
                  </a:lnTo>
                  <a:lnTo>
                    <a:pt x="149" y="888"/>
                  </a:lnTo>
                  <a:lnTo>
                    <a:pt x="148" y="887"/>
                  </a:lnTo>
                  <a:lnTo>
                    <a:pt x="145" y="887"/>
                  </a:lnTo>
                  <a:lnTo>
                    <a:pt x="144" y="886"/>
                  </a:lnTo>
                  <a:lnTo>
                    <a:pt x="141" y="886"/>
                  </a:lnTo>
                  <a:lnTo>
                    <a:pt x="140" y="887"/>
                  </a:lnTo>
                  <a:lnTo>
                    <a:pt x="138" y="887"/>
                  </a:lnTo>
                  <a:lnTo>
                    <a:pt x="137" y="887"/>
                  </a:lnTo>
                  <a:lnTo>
                    <a:pt x="136" y="888"/>
                  </a:lnTo>
                  <a:lnTo>
                    <a:pt x="131" y="888"/>
                  </a:lnTo>
                  <a:lnTo>
                    <a:pt x="130" y="887"/>
                  </a:lnTo>
                  <a:lnTo>
                    <a:pt x="130" y="884"/>
                  </a:lnTo>
                  <a:lnTo>
                    <a:pt x="132" y="883"/>
                  </a:lnTo>
                  <a:lnTo>
                    <a:pt x="132" y="882"/>
                  </a:lnTo>
                  <a:lnTo>
                    <a:pt x="131" y="881"/>
                  </a:lnTo>
                  <a:lnTo>
                    <a:pt x="128" y="877"/>
                  </a:lnTo>
                  <a:lnTo>
                    <a:pt x="128" y="876"/>
                  </a:lnTo>
                  <a:lnTo>
                    <a:pt x="128" y="876"/>
                  </a:lnTo>
                  <a:lnTo>
                    <a:pt x="128" y="875"/>
                  </a:lnTo>
                  <a:lnTo>
                    <a:pt x="128" y="874"/>
                  </a:lnTo>
                  <a:lnTo>
                    <a:pt x="126" y="872"/>
                  </a:lnTo>
                  <a:lnTo>
                    <a:pt x="123" y="870"/>
                  </a:lnTo>
                  <a:lnTo>
                    <a:pt x="121" y="870"/>
                  </a:lnTo>
                  <a:lnTo>
                    <a:pt x="121" y="870"/>
                  </a:lnTo>
                  <a:lnTo>
                    <a:pt x="120" y="870"/>
                  </a:lnTo>
                  <a:lnTo>
                    <a:pt x="119" y="869"/>
                  </a:lnTo>
                  <a:lnTo>
                    <a:pt x="116" y="869"/>
                  </a:lnTo>
                  <a:lnTo>
                    <a:pt x="116" y="874"/>
                  </a:lnTo>
                  <a:lnTo>
                    <a:pt x="114" y="874"/>
                  </a:lnTo>
                  <a:lnTo>
                    <a:pt x="113" y="873"/>
                  </a:lnTo>
                  <a:lnTo>
                    <a:pt x="112" y="873"/>
                  </a:lnTo>
                  <a:lnTo>
                    <a:pt x="110" y="871"/>
                  </a:lnTo>
                  <a:lnTo>
                    <a:pt x="109" y="871"/>
                  </a:lnTo>
                  <a:lnTo>
                    <a:pt x="109" y="870"/>
                  </a:lnTo>
                  <a:lnTo>
                    <a:pt x="109" y="870"/>
                  </a:lnTo>
                  <a:lnTo>
                    <a:pt x="109" y="866"/>
                  </a:lnTo>
                  <a:lnTo>
                    <a:pt x="110" y="866"/>
                  </a:lnTo>
                  <a:lnTo>
                    <a:pt x="110" y="865"/>
                  </a:lnTo>
                  <a:lnTo>
                    <a:pt x="109" y="863"/>
                  </a:lnTo>
                  <a:lnTo>
                    <a:pt x="109" y="861"/>
                  </a:lnTo>
                  <a:lnTo>
                    <a:pt x="109" y="860"/>
                  </a:lnTo>
                  <a:lnTo>
                    <a:pt x="109" y="860"/>
                  </a:lnTo>
                  <a:lnTo>
                    <a:pt x="109" y="858"/>
                  </a:lnTo>
                  <a:lnTo>
                    <a:pt x="110" y="856"/>
                  </a:lnTo>
                  <a:lnTo>
                    <a:pt x="111" y="856"/>
                  </a:lnTo>
                  <a:lnTo>
                    <a:pt x="111" y="854"/>
                  </a:lnTo>
                  <a:lnTo>
                    <a:pt x="108" y="850"/>
                  </a:lnTo>
                  <a:lnTo>
                    <a:pt x="108" y="849"/>
                  </a:lnTo>
                  <a:lnTo>
                    <a:pt x="106" y="847"/>
                  </a:lnTo>
                  <a:lnTo>
                    <a:pt x="106" y="847"/>
                  </a:lnTo>
                  <a:lnTo>
                    <a:pt x="104" y="845"/>
                  </a:lnTo>
                  <a:lnTo>
                    <a:pt x="104" y="844"/>
                  </a:lnTo>
                  <a:lnTo>
                    <a:pt x="103" y="843"/>
                  </a:lnTo>
                  <a:lnTo>
                    <a:pt x="103" y="842"/>
                  </a:lnTo>
                  <a:lnTo>
                    <a:pt x="100" y="839"/>
                  </a:lnTo>
                  <a:lnTo>
                    <a:pt x="100" y="838"/>
                  </a:lnTo>
                  <a:lnTo>
                    <a:pt x="99" y="837"/>
                  </a:lnTo>
                  <a:lnTo>
                    <a:pt x="97" y="837"/>
                  </a:lnTo>
                  <a:lnTo>
                    <a:pt x="96" y="836"/>
                  </a:lnTo>
                  <a:lnTo>
                    <a:pt x="94" y="835"/>
                  </a:lnTo>
                  <a:lnTo>
                    <a:pt x="93" y="834"/>
                  </a:lnTo>
                  <a:lnTo>
                    <a:pt x="92" y="834"/>
                  </a:lnTo>
                  <a:lnTo>
                    <a:pt x="91" y="834"/>
                  </a:lnTo>
                  <a:lnTo>
                    <a:pt x="90" y="834"/>
                  </a:lnTo>
                  <a:lnTo>
                    <a:pt x="90" y="833"/>
                  </a:lnTo>
                  <a:lnTo>
                    <a:pt x="88" y="833"/>
                  </a:lnTo>
                  <a:lnTo>
                    <a:pt x="88" y="833"/>
                  </a:lnTo>
                  <a:lnTo>
                    <a:pt x="86" y="833"/>
                  </a:lnTo>
                  <a:lnTo>
                    <a:pt x="85" y="834"/>
                  </a:lnTo>
                  <a:lnTo>
                    <a:pt x="83" y="834"/>
                  </a:lnTo>
                  <a:lnTo>
                    <a:pt x="83" y="833"/>
                  </a:lnTo>
                  <a:lnTo>
                    <a:pt x="83" y="831"/>
                  </a:lnTo>
                  <a:lnTo>
                    <a:pt x="86" y="829"/>
                  </a:lnTo>
                  <a:lnTo>
                    <a:pt x="86" y="829"/>
                  </a:lnTo>
                  <a:lnTo>
                    <a:pt x="85" y="828"/>
                  </a:lnTo>
                  <a:lnTo>
                    <a:pt x="85" y="827"/>
                  </a:lnTo>
                  <a:lnTo>
                    <a:pt x="84" y="825"/>
                  </a:lnTo>
                  <a:lnTo>
                    <a:pt x="82" y="824"/>
                  </a:lnTo>
                  <a:lnTo>
                    <a:pt x="80" y="824"/>
                  </a:lnTo>
                  <a:lnTo>
                    <a:pt x="80" y="824"/>
                  </a:lnTo>
                  <a:lnTo>
                    <a:pt x="76" y="824"/>
                  </a:lnTo>
                  <a:lnTo>
                    <a:pt x="75" y="823"/>
                  </a:lnTo>
                  <a:lnTo>
                    <a:pt x="73" y="823"/>
                  </a:lnTo>
                  <a:lnTo>
                    <a:pt x="72" y="822"/>
                  </a:lnTo>
                  <a:lnTo>
                    <a:pt x="71" y="822"/>
                  </a:lnTo>
                  <a:lnTo>
                    <a:pt x="70" y="822"/>
                  </a:lnTo>
                  <a:lnTo>
                    <a:pt x="69" y="822"/>
                  </a:lnTo>
                  <a:lnTo>
                    <a:pt x="66" y="822"/>
                  </a:lnTo>
                  <a:lnTo>
                    <a:pt x="65" y="821"/>
                  </a:lnTo>
                  <a:lnTo>
                    <a:pt x="64" y="820"/>
                  </a:lnTo>
                  <a:lnTo>
                    <a:pt x="57" y="820"/>
                  </a:lnTo>
                  <a:lnTo>
                    <a:pt x="57" y="821"/>
                  </a:lnTo>
                  <a:lnTo>
                    <a:pt x="55" y="821"/>
                  </a:lnTo>
                  <a:lnTo>
                    <a:pt x="53" y="820"/>
                  </a:lnTo>
                  <a:lnTo>
                    <a:pt x="52" y="820"/>
                  </a:lnTo>
                  <a:lnTo>
                    <a:pt x="49" y="818"/>
                  </a:lnTo>
                  <a:lnTo>
                    <a:pt x="48" y="817"/>
                  </a:lnTo>
                  <a:lnTo>
                    <a:pt x="47" y="816"/>
                  </a:lnTo>
                  <a:lnTo>
                    <a:pt x="46" y="815"/>
                  </a:lnTo>
                  <a:lnTo>
                    <a:pt x="46" y="815"/>
                  </a:lnTo>
                  <a:lnTo>
                    <a:pt x="44" y="816"/>
                  </a:lnTo>
                  <a:lnTo>
                    <a:pt x="43" y="816"/>
                  </a:lnTo>
                  <a:lnTo>
                    <a:pt x="43" y="817"/>
                  </a:lnTo>
                  <a:lnTo>
                    <a:pt x="40" y="816"/>
                  </a:lnTo>
                  <a:lnTo>
                    <a:pt x="39" y="816"/>
                  </a:lnTo>
                  <a:lnTo>
                    <a:pt x="39" y="813"/>
                  </a:lnTo>
                  <a:lnTo>
                    <a:pt x="49" y="784"/>
                  </a:lnTo>
                  <a:lnTo>
                    <a:pt x="50" y="781"/>
                  </a:lnTo>
                  <a:lnTo>
                    <a:pt x="61" y="773"/>
                  </a:lnTo>
                  <a:lnTo>
                    <a:pt x="60" y="770"/>
                  </a:lnTo>
                  <a:lnTo>
                    <a:pt x="62" y="762"/>
                  </a:lnTo>
                  <a:lnTo>
                    <a:pt x="62" y="756"/>
                  </a:lnTo>
                  <a:lnTo>
                    <a:pt x="65" y="744"/>
                  </a:lnTo>
                  <a:lnTo>
                    <a:pt x="66" y="744"/>
                  </a:lnTo>
                  <a:lnTo>
                    <a:pt x="66" y="745"/>
                  </a:lnTo>
                  <a:lnTo>
                    <a:pt x="69" y="745"/>
                  </a:lnTo>
                  <a:lnTo>
                    <a:pt x="69" y="745"/>
                  </a:lnTo>
                  <a:lnTo>
                    <a:pt x="71" y="744"/>
                  </a:lnTo>
                  <a:lnTo>
                    <a:pt x="74" y="744"/>
                  </a:lnTo>
                  <a:lnTo>
                    <a:pt x="74" y="744"/>
                  </a:lnTo>
                  <a:lnTo>
                    <a:pt x="75" y="743"/>
                  </a:lnTo>
                  <a:lnTo>
                    <a:pt x="75" y="738"/>
                  </a:lnTo>
                  <a:lnTo>
                    <a:pt x="77" y="737"/>
                  </a:lnTo>
                  <a:lnTo>
                    <a:pt x="78" y="737"/>
                  </a:lnTo>
                  <a:lnTo>
                    <a:pt x="79" y="736"/>
                  </a:lnTo>
                  <a:lnTo>
                    <a:pt x="81" y="736"/>
                  </a:lnTo>
                  <a:lnTo>
                    <a:pt x="80" y="733"/>
                  </a:lnTo>
                  <a:lnTo>
                    <a:pt x="82" y="732"/>
                  </a:lnTo>
                  <a:lnTo>
                    <a:pt x="82" y="731"/>
                  </a:lnTo>
                  <a:lnTo>
                    <a:pt x="85" y="729"/>
                  </a:lnTo>
                  <a:lnTo>
                    <a:pt x="85" y="729"/>
                  </a:lnTo>
                  <a:lnTo>
                    <a:pt x="86" y="728"/>
                  </a:lnTo>
                  <a:lnTo>
                    <a:pt x="87" y="728"/>
                  </a:lnTo>
                  <a:lnTo>
                    <a:pt x="88" y="729"/>
                  </a:lnTo>
                  <a:lnTo>
                    <a:pt x="88" y="728"/>
                  </a:lnTo>
                  <a:lnTo>
                    <a:pt x="89" y="728"/>
                  </a:lnTo>
                  <a:lnTo>
                    <a:pt x="90" y="729"/>
                  </a:lnTo>
                  <a:lnTo>
                    <a:pt x="91" y="729"/>
                  </a:lnTo>
                  <a:lnTo>
                    <a:pt x="92" y="729"/>
                  </a:lnTo>
                  <a:lnTo>
                    <a:pt x="94" y="729"/>
                  </a:lnTo>
                  <a:lnTo>
                    <a:pt x="95" y="728"/>
                  </a:lnTo>
                  <a:lnTo>
                    <a:pt x="96" y="726"/>
                  </a:lnTo>
                  <a:lnTo>
                    <a:pt x="96" y="726"/>
                  </a:lnTo>
                  <a:lnTo>
                    <a:pt x="97" y="726"/>
                  </a:lnTo>
                  <a:lnTo>
                    <a:pt x="100" y="723"/>
                  </a:lnTo>
                  <a:lnTo>
                    <a:pt x="101" y="723"/>
                  </a:lnTo>
                  <a:lnTo>
                    <a:pt x="104" y="721"/>
                  </a:lnTo>
                  <a:lnTo>
                    <a:pt x="106" y="721"/>
                  </a:lnTo>
                  <a:lnTo>
                    <a:pt x="107" y="720"/>
                  </a:lnTo>
                  <a:lnTo>
                    <a:pt x="113" y="720"/>
                  </a:lnTo>
                  <a:lnTo>
                    <a:pt x="114" y="720"/>
                  </a:lnTo>
                  <a:lnTo>
                    <a:pt x="114" y="719"/>
                  </a:lnTo>
                  <a:lnTo>
                    <a:pt x="114" y="718"/>
                  </a:lnTo>
                  <a:lnTo>
                    <a:pt x="114" y="717"/>
                  </a:lnTo>
                  <a:lnTo>
                    <a:pt x="114" y="717"/>
                  </a:lnTo>
                  <a:lnTo>
                    <a:pt x="116" y="716"/>
                  </a:lnTo>
                  <a:lnTo>
                    <a:pt x="116" y="715"/>
                  </a:lnTo>
                  <a:lnTo>
                    <a:pt x="118" y="713"/>
                  </a:lnTo>
                  <a:lnTo>
                    <a:pt x="120" y="709"/>
                  </a:lnTo>
                  <a:lnTo>
                    <a:pt x="120" y="709"/>
                  </a:lnTo>
                  <a:lnTo>
                    <a:pt x="121" y="706"/>
                  </a:lnTo>
                  <a:lnTo>
                    <a:pt x="124" y="707"/>
                  </a:lnTo>
                  <a:lnTo>
                    <a:pt x="125" y="706"/>
                  </a:lnTo>
                  <a:lnTo>
                    <a:pt x="126" y="706"/>
                  </a:lnTo>
                  <a:lnTo>
                    <a:pt x="126" y="705"/>
                  </a:lnTo>
                  <a:lnTo>
                    <a:pt x="128" y="704"/>
                  </a:lnTo>
                  <a:lnTo>
                    <a:pt x="128" y="704"/>
                  </a:lnTo>
                  <a:lnTo>
                    <a:pt x="129" y="703"/>
                  </a:lnTo>
                  <a:lnTo>
                    <a:pt x="129" y="703"/>
                  </a:lnTo>
                  <a:lnTo>
                    <a:pt x="131" y="701"/>
                  </a:lnTo>
                  <a:lnTo>
                    <a:pt x="131" y="700"/>
                  </a:lnTo>
                  <a:lnTo>
                    <a:pt x="132" y="699"/>
                  </a:lnTo>
                  <a:lnTo>
                    <a:pt x="132" y="698"/>
                  </a:lnTo>
                  <a:lnTo>
                    <a:pt x="133" y="696"/>
                  </a:lnTo>
                  <a:lnTo>
                    <a:pt x="133" y="695"/>
                  </a:lnTo>
                  <a:lnTo>
                    <a:pt x="135" y="692"/>
                  </a:lnTo>
                  <a:lnTo>
                    <a:pt x="135" y="691"/>
                  </a:lnTo>
                  <a:lnTo>
                    <a:pt x="136" y="689"/>
                  </a:lnTo>
                  <a:lnTo>
                    <a:pt x="136" y="688"/>
                  </a:lnTo>
                  <a:lnTo>
                    <a:pt x="137" y="688"/>
                  </a:lnTo>
                  <a:lnTo>
                    <a:pt x="139" y="687"/>
                  </a:lnTo>
                  <a:lnTo>
                    <a:pt x="138" y="686"/>
                  </a:lnTo>
                  <a:lnTo>
                    <a:pt x="138" y="684"/>
                  </a:lnTo>
                  <a:lnTo>
                    <a:pt x="141" y="684"/>
                  </a:lnTo>
                  <a:lnTo>
                    <a:pt x="143" y="681"/>
                  </a:lnTo>
                  <a:lnTo>
                    <a:pt x="146" y="681"/>
                  </a:lnTo>
                  <a:lnTo>
                    <a:pt x="147" y="680"/>
                  </a:lnTo>
                  <a:lnTo>
                    <a:pt x="149" y="676"/>
                  </a:lnTo>
                  <a:lnTo>
                    <a:pt x="150" y="675"/>
                  </a:lnTo>
                  <a:lnTo>
                    <a:pt x="152" y="675"/>
                  </a:lnTo>
                  <a:lnTo>
                    <a:pt x="153" y="673"/>
                  </a:lnTo>
                  <a:lnTo>
                    <a:pt x="153" y="673"/>
                  </a:lnTo>
                  <a:lnTo>
                    <a:pt x="154" y="671"/>
                  </a:lnTo>
                  <a:lnTo>
                    <a:pt x="156" y="671"/>
                  </a:lnTo>
                  <a:lnTo>
                    <a:pt x="158" y="670"/>
                  </a:lnTo>
                  <a:lnTo>
                    <a:pt x="158" y="670"/>
                  </a:lnTo>
                  <a:lnTo>
                    <a:pt x="158" y="670"/>
                  </a:lnTo>
                  <a:lnTo>
                    <a:pt x="161" y="668"/>
                  </a:lnTo>
                  <a:lnTo>
                    <a:pt x="162" y="668"/>
                  </a:lnTo>
                  <a:lnTo>
                    <a:pt x="162" y="669"/>
                  </a:lnTo>
                  <a:lnTo>
                    <a:pt x="164" y="669"/>
                  </a:lnTo>
                  <a:lnTo>
                    <a:pt x="165" y="668"/>
                  </a:lnTo>
                  <a:lnTo>
                    <a:pt x="165" y="667"/>
                  </a:lnTo>
                  <a:lnTo>
                    <a:pt x="167" y="665"/>
                  </a:lnTo>
                  <a:lnTo>
                    <a:pt x="167" y="661"/>
                  </a:lnTo>
                  <a:lnTo>
                    <a:pt x="168" y="660"/>
                  </a:lnTo>
                  <a:lnTo>
                    <a:pt x="168" y="660"/>
                  </a:lnTo>
                  <a:lnTo>
                    <a:pt x="170" y="658"/>
                  </a:lnTo>
                  <a:lnTo>
                    <a:pt x="171" y="657"/>
                  </a:lnTo>
                  <a:lnTo>
                    <a:pt x="172" y="657"/>
                  </a:lnTo>
                  <a:lnTo>
                    <a:pt x="173" y="656"/>
                  </a:lnTo>
                  <a:lnTo>
                    <a:pt x="173" y="656"/>
                  </a:lnTo>
                  <a:lnTo>
                    <a:pt x="173" y="655"/>
                  </a:lnTo>
                  <a:lnTo>
                    <a:pt x="175" y="655"/>
                  </a:lnTo>
                  <a:lnTo>
                    <a:pt x="176" y="654"/>
                  </a:lnTo>
                  <a:lnTo>
                    <a:pt x="177" y="655"/>
                  </a:lnTo>
                  <a:lnTo>
                    <a:pt x="177" y="658"/>
                  </a:lnTo>
                  <a:lnTo>
                    <a:pt x="178" y="659"/>
                  </a:lnTo>
                  <a:lnTo>
                    <a:pt x="182" y="658"/>
                  </a:lnTo>
                  <a:lnTo>
                    <a:pt x="182" y="658"/>
                  </a:lnTo>
                  <a:lnTo>
                    <a:pt x="184" y="658"/>
                  </a:lnTo>
                  <a:lnTo>
                    <a:pt x="186" y="657"/>
                  </a:lnTo>
                  <a:lnTo>
                    <a:pt x="187" y="657"/>
                  </a:lnTo>
                  <a:lnTo>
                    <a:pt x="190" y="655"/>
                  </a:lnTo>
                  <a:lnTo>
                    <a:pt x="191" y="654"/>
                  </a:lnTo>
                  <a:lnTo>
                    <a:pt x="192" y="655"/>
                  </a:lnTo>
                  <a:lnTo>
                    <a:pt x="193" y="652"/>
                  </a:lnTo>
                  <a:lnTo>
                    <a:pt x="199" y="652"/>
                  </a:lnTo>
                  <a:lnTo>
                    <a:pt x="200" y="653"/>
                  </a:lnTo>
                  <a:lnTo>
                    <a:pt x="201" y="652"/>
                  </a:lnTo>
                  <a:lnTo>
                    <a:pt x="202" y="652"/>
                  </a:lnTo>
                  <a:lnTo>
                    <a:pt x="203" y="651"/>
                  </a:lnTo>
                  <a:lnTo>
                    <a:pt x="203" y="650"/>
                  </a:lnTo>
                  <a:lnTo>
                    <a:pt x="203" y="649"/>
                  </a:lnTo>
                  <a:lnTo>
                    <a:pt x="206" y="649"/>
                  </a:lnTo>
                  <a:lnTo>
                    <a:pt x="208" y="648"/>
                  </a:lnTo>
                  <a:lnTo>
                    <a:pt x="210" y="646"/>
                  </a:lnTo>
                  <a:lnTo>
                    <a:pt x="211" y="644"/>
                  </a:lnTo>
                  <a:lnTo>
                    <a:pt x="211" y="644"/>
                  </a:lnTo>
                  <a:lnTo>
                    <a:pt x="212" y="642"/>
                  </a:lnTo>
                  <a:lnTo>
                    <a:pt x="212" y="640"/>
                  </a:lnTo>
                  <a:lnTo>
                    <a:pt x="214" y="637"/>
                  </a:lnTo>
                  <a:lnTo>
                    <a:pt x="214" y="636"/>
                  </a:lnTo>
                  <a:lnTo>
                    <a:pt x="216" y="634"/>
                  </a:lnTo>
                  <a:lnTo>
                    <a:pt x="216" y="633"/>
                  </a:lnTo>
                  <a:lnTo>
                    <a:pt x="219" y="631"/>
                  </a:lnTo>
                  <a:lnTo>
                    <a:pt x="220" y="630"/>
                  </a:lnTo>
                  <a:lnTo>
                    <a:pt x="223" y="629"/>
                  </a:lnTo>
                  <a:lnTo>
                    <a:pt x="223" y="629"/>
                  </a:lnTo>
                  <a:lnTo>
                    <a:pt x="225" y="629"/>
                  </a:lnTo>
                  <a:lnTo>
                    <a:pt x="227" y="628"/>
                  </a:lnTo>
                  <a:lnTo>
                    <a:pt x="228" y="627"/>
                  </a:lnTo>
                  <a:lnTo>
                    <a:pt x="228" y="626"/>
                  </a:lnTo>
                  <a:lnTo>
                    <a:pt x="230" y="625"/>
                  </a:lnTo>
                  <a:lnTo>
                    <a:pt x="231" y="624"/>
                  </a:lnTo>
                  <a:lnTo>
                    <a:pt x="231" y="622"/>
                  </a:lnTo>
                  <a:lnTo>
                    <a:pt x="234" y="621"/>
                  </a:lnTo>
                  <a:lnTo>
                    <a:pt x="236" y="620"/>
                  </a:lnTo>
                  <a:lnTo>
                    <a:pt x="237" y="620"/>
                  </a:lnTo>
                  <a:lnTo>
                    <a:pt x="238" y="620"/>
                  </a:lnTo>
                  <a:lnTo>
                    <a:pt x="240" y="620"/>
                  </a:lnTo>
                  <a:lnTo>
                    <a:pt x="240" y="619"/>
                  </a:lnTo>
                  <a:lnTo>
                    <a:pt x="242" y="619"/>
                  </a:lnTo>
                  <a:lnTo>
                    <a:pt x="243" y="619"/>
                  </a:lnTo>
                  <a:lnTo>
                    <a:pt x="248" y="619"/>
                  </a:lnTo>
                  <a:lnTo>
                    <a:pt x="250" y="617"/>
                  </a:lnTo>
                  <a:lnTo>
                    <a:pt x="251" y="617"/>
                  </a:lnTo>
                  <a:lnTo>
                    <a:pt x="251" y="616"/>
                  </a:lnTo>
                  <a:lnTo>
                    <a:pt x="251" y="615"/>
                  </a:lnTo>
                  <a:lnTo>
                    <a:pt x="253" y="614"/>
                  </a:lnTo>
                  <a:lnTo>
                    <a:pt x="254" y="613"/>
                  </a:lnTo>
                  <a:lnTo>
                    <a:pt x="257" y="613"/>
                  </a:lnTo>
                  <a:lnTo>
                    <a:pt x="259" y="612"/>
                  </a:lnTo>
                  <a:lnTo>
                    <a:pt x="260" y="612"/>
                  </a:lnTo>
                  <a:lnTo>
                    <a:pt x="263" y="611"/>
                  </a:lnTo>
                  <a:lnTo>
                    <a:pt x="265" y="610"/>
                  </a:lnTo>
                  <a:lnTo>
                    <a:pt x="265" y="607"/>
                  </a:lnTo>
                  <a:lnTo>
                    <a:pt x="267" y="606"/>
                  </a:lnTo>
                  <a:lnTo>
                    <a:pt x="269" y="607"/>
                  </a:lnTo>
                  <a:lnTo>
                    <a:pt x="271" y="605"/>
                  </a:lnTo>
                  <a:lnTo>
                    <a:pt x="275" y="605"/>
                  </a:lnTo>
                  <a:lnTo>
                    <a:pt x="275" y="605"/>
                  </a:lnTo>
                  <a:lnTo>
                    <a:pt x="278" y="604"/>
                  </a:lnTo>
                  <a:lnTo>
                    <a:pt x="279" y="606"/>
                  </a:lnTo>
                  <a:lnTo>
                    <a:pt x="282" y="606"/>
                  </a:lnTo>
                  <a:lnTo>
                    <a:pt x="283" y="607"/>
                  </a:lnTo>
                  <a:lnTo>
                    <a:pt x="285" y="607"/>
                  </a:lnTo>
                  <a:lnTo>
                    <a:pt x="287" y="606"/>
                  </a:lnTo>
                  <a:lnTo>
                    <a:pt x="292" y="606"/>
                  </a:lnTo>
                  <a:lnTo>
                    <a:pt x="293" y="607"/>
                  </a:lnTo>
                  <a:lnTo>
                    <a:pt x="295" y="607"/>
                  </a:lnTo>
                  <a:lnTo>
                    <a:pt x="296" y="607"/>
                  </a:lnTo>
                  <a:lnTo>
                    <a:pt x="297" y="610"/>
                  </a:lnTo>
                  <a:lnTo>
                    <a:pt x="298" y="610"/>
                  </a:lnTo>
                  <a:lnTo>
                    <a:pt x="299" y="609"/>
                  </a:lnTo>
                  <a:lnTo>
                    <a:pt x="301" y="607"/>
                  </a:lnTo>
                  <a:lnTo>
                    <a:pt x="302" y="607"/>
                  </a:lnTo>
                  <a:lnTo>
                    <a:pt x="304" y="607"/>
                  </a:lnTo>
                  <a:lnTo>
                    <a:pt x="305" y="607"/>
                  </a:lnTo>
                  <a:lnTo>
                    <a:pt x="306" y="609"/>
                  </a:lnTo>
                  <a:lnTo>
                    <a:pt x="306" y="611"/>
                  </a:lnTo>
                  <a:lnTo>
                    <a:pt x="307" y="611"/>
                  </a:lnTo>
                  <a:lnTo>
                    <a:pt x="307" y="608"/>
                  </a:lnTo>
                  <a:lnTo>
                    <a:pt x="307" y="607"/>
                  </a:lnTo>
                  <a:lnTo>
                    <a:pt x="310" y="607"/>
                  </a:lnTo>
                  <a:lnTo>
                    <a:pt x="313" y="608"/>
                  </a:lnTo>
                  <a:lnTo>
                    <a:pt x="314" y="609"/>
                  </a:lnTo>
                  <a:lnTo>
                    <a:pt x="314" y="607"/>
                  </a:lnTo>
                  <a:lnTo>
                    <a:pt x="315" y="607"/>
                  </a:lnTo>
                  <a:lnTo>
                    <a:pt x="316" y="608"/>
                  </a:lnTo>
                  <a:lnTo>
                    <a:pt x="317" y="608"/>
                  </a:lnTo>
                  <a:lnTo>
                    <a:pt x="318" y="608"/>
                  </a:lnTo>
                  <a:lnTo>
                    <a:pt x="319" y="609"/>
                  </a:lnTo>
                  <a:lnTo>
                    <a:pt x="321" y="610"/>
                  </a:lnTo>
                  <a:lnTo>
                    <a:pt x="323" y="610"/>
                  </a:lnTo>
                  <a:lnTo>
                    <a:pt x="325" y="610"/>
                  </a:lnTo>
                  <a:lnTo>
                    <a:pt x="328" y="610"/>
                  </a:lnTo>
                  <a:lnTo>
                    <a:pt x="328" y="610"/>
                  </a:lnTo>
                  <a:lnTo>
                    <a:pt x="329" y="610"/>
                  </a:lnTo>
                  <a:lnTo>
                    <a:pt x="333" y="610"/>
                  </a:lnTo>
                  <a:lnTo>
                    <a:pt x="333" y="610"/>
                  </a:lnTo>
                  <a:lnTo>
                    <a:pt x="339" y="610"/>
                  </a:lnTo>
                  <a:lnTo>
                    <a:pt x="341" y="611"/>
                  </a:lnTo>
                  <a:lnTo>
                    <a:pt x="349" y="611"/>
                  </a:lnTo>
                  <a:lnTo>
                    <a:pt x="349" y="610"/>
                  </a:lnTo>
                  <a:lnTo>
                    <a:pt x="355" y="611"/>
                  </a:lnTo>
                  <a:lnTo>
                    <a:pt x="355" y="610"/>
                  </a:lnTo>
                  <a:lnTo>
                    <a:pt x="356" y="610"/>
                  </a:lnTo>
                  <a:lnTo>
                    <a:pt x="359" y="609"/>
                  </a:lnTo>
                  <a:lnTo>
                    <a:pt x="360" y="608"/>
                  </a:lnTo>
                  <a:lnTo>
                    <a:pt x="362" y="608"/>
                  </a:lnTo>
                  <a:lnTo>
                    <a:pt x="364" y="606"/>
                  </a:lnTo>
                  <a:lnTo>
                    <a:pt x="368" y="605"/>
                  </a:lnTo>
                  <a:lnTo>
                    <a:pt x="371" y="602"/>
                  </a:lnTo>
                  <a:lnTo>
                    <a:pt x="371" y="602"/>
                  </a:lnTo>
                  <a:lnTo>
                    <a:pt x="372" y="601"/>
                  </a:lnTo>
                  <a:lnTo>
                    <a:pt x="376" y="599"/>
                  </a:lnTo>
                  <a:lnTo>
                    <a:pt x="378" y="599"/>
                  </a:lnTo>
                  <a:lnTo>
                    <a:pt x="379" y="598"/>
                  </a:lnTo>
                  <a:lnTo>
                    <a:pt x="379" y="598"/>
                  </a:lnTo>
                  <a:lnTo>
                    <a:pt x="384" y="598"/>
                  </a:lnTo>
                  <a:lnTo>
                    <a:pt x="386" y="597"/>
                  </a:lnTo>
                  <a:lnTo>
                    <a:pt x="391" y="592"/>
                  </a:lnTo>
                  <a:lnTo>
                    <a:pt x="391" y="591"/>
                  </a:lnTo>
                  <a:lnTo>
                    <a:pt x="392" y="589"/>
                  </a:lnTo>
                  <a:lnTo>
                    <a:pt x="393" y="588"/>
                  </a:lnTo>
                  <a:lnTo>
                    <a:pt x="393" y="585"/>
                  </a:lnTo>
                  <a:lnTo>
                    <a:pt x="393" y="584"/>
                  </a:lnTo>
                  <a:lnTo>
                    <a:pt x="396" y="581"/>
                  </a:lnTo>
                  <a:lnTo>
                    <a:pt x="397" y="576"/>
                  </a:lnTo>
                  <a:lnTo>
                    <a:pt x="398" y="576"/>
                  </a:lnTo>
                  <a:lnTo>
                    <a:pt x="398" y="574"/>
                  </a:lnTo>
                  <a:lnTo>
                    <a:pt x="398" y="572"/>
                  </a:lnTo>
                  <a:lnTo>
                    <a:pt x="398" y="571"/>
                  </a:lnTo>
                  <a:lnTo>
                    <a:pt x="399" y="569"/>
                  </a:lnTo>
                  <a:lnTo>
                    <a:pt x="402" y="566"/>
                  </a:lnTo>
                  <a:lnTo>
                    <a:pt x="403" y="566"/>
                  </a:lnTo>
                  <a:lnTo>
                    <a:pt x="407" y="562"/>
                  </a:lnTo>
                  <a:lnTo>
                    <a:pt x="408" y="562"/>
                  </a:lnTo>
                  <a:lnTo>
                    <a:pt x="408" y="561"/>
                  </a:lnTo>
                  <a:lnTo>
                    <a:pt x="410" y="559"/>
                  </a:lnTo>
                  <a:lnTo>
                    <a:pt x="410" y="557"/>
                  </a:lnTo>
                  <a:lnTo>
                    <a:pt x="409" y="556"/>
                  </a:lnTo>
                  <a:lnTo>
                    <a:pt x="409" y="555"/>
                  </a:lnTo>
                  <a:lnTo>
                    <a:pt x="408" y="553"/>
                  </a:lnTo>
                  <a:lnTo>
                    <a:pt x="407" y="553"/>
                  </a:lnTo>
                  <a:lnTo>
                    <a:pt x="406" y="553"/>
                  </a:lnTo>
                  <a:lnTo>
                    <a:pt x="406" y="551"/>
                  </a:lnTo>
                  <a:lnTo>
                    <a:pt x="404" y="548"/>
                  </a:lnTo>
                  <a:lnTo>
                    <a:pt x="404" y="544"/>
                  </a:lnTo>
                  <a:lnTo>
                    <a:pt x="403" y="541"/>
                  </a:lnTo>
                  <a:lnTo>
                    <a:pt x="402" y="540"/>
                  </a:lnTo>
                  <a:lnTo>
                    <a:pt x="402" y="539"/>
                  </a:lnTo>
                  <a:lnTo>
                    <a:pt x="402" y="539"/>
                  </a:lnTo>
                  <a:lnTo>
                    <a:pt x="401" y="535"/>
                  </a:lnTo>
                  <a:lnTo>
                    <a:pt x="400" y="534"/>
                  </a:lnTo>
                  <a:lnTo>
                    <a:pt x="399" y="529"/>
                  </a:lnTo>
                  <a:lnTo>
                    <a:pt x="400" y="528"/>
                  </a:lnTo>
                  <a:lnTo>
                    <a:pt x="402" y="527"/>
                  </a:lnTo>
                  <a:lnTo>
                    <a:pt x="402" y="527"/>
                  </a:lnTo>
                  <a:lnTo>
                    <a:pt x="405" y="524"/>
                  </a:lnTo>
                  <a:lnTo>
                    <a:pt x="406" y="522"/>
                  </a:lnTo>
                  <a:lnTo>
                    <a:pt x="406" y="521"/>
                  </a:lnTo>
                  <a:lnTo>
                    <a:pt x="406" y="520"/>
                  </a:lnTo>
                  <a:lnTo>
                    <a:pt x="406" y="519"/>
                  </a:lnTo>
                  <a:lnTo>
                    <a:pt x="407" y="517"/>
                  </a:lnTo>
                  <a:lnTo>
                    <a:pt x="407" y="513"/>
                  </a:lnTo>
                  <a:lnTo>
                    <a:pt x="408" y="513"/>
                  </a:lnTo>
                  <a:lnTo>
                    <a:pt x="408" y="511"/>
                  </a:lnTo>
                  <a:lnTo>
                    <a:pt x="408" y="511"/>
                  </a:lnTo>
                  <a:lnTo>
                    <a:pt x="408" y="502"/>
                  </a:lnTo>
                  <a:lnTo>
                    <a:pt x="409" y="501"/>
                  </a:lnTo>
                  <a:lnTo>
                    <a:pt x="413" y="500"/>
                  </a:lnTo>
                  <a:lnTo>
                    <a:pt x="415" y="498"/>
                  </a:lnTo>
                  <a:lnTo>
                    <a:pt x="415" y="498"/>
                  </a:lnTo>
                  <a:lnTo>
                    <a:pt x="419" y="493"/>
                  </a:lnTo>
                  <a:lnTo>
                    <a:pt x="420" y="490"/>
                  </a:lnTo>
                  <a:lnTo>
                    <a:pt x="420" y="489"/>
                  </a:lnTo>
                  <a:lnTo>
                    <a:pt x="421" y="489"/>
                  </a:lnTo>
                  <a:lnTo>
                    <a:pt x="421" y="487"/>
                  </a:lnTo>
                  <a:lnTo>
                    <a:pt x="421" y="486"/>
                  </a:lnTo>
                  <a:lnTo>
                    <a:pt x="421" y="485"/>
                  </a:lnTo>
                  <a:lnTo>
                    <a:pt x="422" y="483"/>
                  </a:lnTo>
                  <a:lnTo>
                    <a:pt x="423" y="480"/>
                  </a:lnTo>
                  <a:lnTo>
                    <a:pt x="423" y="479"/>
                  </a:lnTo>
                  <a:lnTo>
                    <a:pt x="423" y="478"/>
                  </a:lnTo>
                  <a:lnTo>
                    <a:pt x="423" y="468"/>
                  </a:lnTo>
                  <a:lnTo>
                    <a:pt x="424" y="467"/>
                  </a:lnTo>
                  <a:lnTo>
                    <a:pt x="424" y="464"/>
                  </a:lnTo>
                  <a:lnTo>
                    <a:pt x="423" y="462"/>
                  </a:lnTo>
                  <a:lnTo>
                    <a:pt x="421" y="461"/>
                  </a:lnTo>
                  <a:lnTo>
                    <a:pt x="421" y="459"/>
                  </a:lnTo>
                  <a:lnTo>
                    <a:pt x="420" y="458"/>
                  </a:lnTo>
                  <a:lnTo>
                    <a:pt x="420" y="453"/>
                  </a:lnTo>
                  <a:lnTo>
                    <a:pt x="421" y="453"/>
                  </a:lnTo>
                  <a:lnTo>
                    <a:pt x="422" y="452"/>
                  </a:lnTo>
                  <a:lnTo>
                    <a:pt x="426" y="450"/>
                  </a:lnTo>
                  <a:lnTo>
                    <a:pt x="428" y="448"/>
                  </a:lnTo>
                  <a:lnTo>
                    <a:pt x="427" y="445"/>
                  </a:lnTo>
                  <a:lnTo>
                    <a:pt x="427" y="445"/>
                  </a:lnTo>
                  <a:lnTo>
                    <a:pt x="427" y="440"/>
                  </a:lnTo>
                  <a:lnTo>
                    <a:pt x="427" y="439"/>
                  </a:lnTo>
                  <a:lnTo>
                    <a:pt x="431" y="435"/>
                  </a:lnTo>
                  <a:lnTo>
                    <a:pt x="431" y="433"/>
                  </a:lnTo>
                  <a:lnTo>
                    <a:pt x="433" y="431"/>
                  </a:lnTo>
                  <a:lnTo>
                    <a:pt x="433" y="430"/>
                  </a:lnTo>
                  <a:lnTo>
                    <a:pt x="434" y="429"/>
                  </a:lnTo>
                  <a:lnTo>
                    <a:pt x="434" y="421"/>
                  </a:lnTo>
                  <a:lnTo>
                    <a:pt x="434" y="420"/>
                  </a:lnTo>
                  <a:lnTo>
                    <a:pt x="434" y="419"/>
                  </a:lnTo>
                  <a:lnTo>
                    <a:pt x="436" y="416"/>
                  </a:lnTo>
                  <a:lnTo>
                    <a:pt x="436" y="415"/>
                  </a:lnTo>
                  <a:lnTo>
                    <a:pt x="436" y="415"/>
                  </a:lnTo>
                  <a:lnTo>
                    <a:pt x="436" y="413"/>
                  </a:lnTo>
                  <a:lnTo>
                    <a:pt x="437" y="413"/>
                  </a:lnTo>
                  <a:lnTo>
                    <a:pt x="437" y="412"/>
                  </a:lnTo>
                  <a:lnTo>
                    <a:pt x="438" y="408"/>
                  </a:lnTo>
                  <a:lnTo>
                    <a:pt x="441" y="406"/>
                  </a:lnTo>
                  <a:lnTo>
                    <a:pt x="442" y="406"/>
                  </a:lnTo>
                  <a:lnTo>
                    <a:pt x="444" y="404"/>
                  </a:lnTo>
                  <a:lnTo>
                    <a:pt x="445" y="404"/>
                  </a:lnTo>
                  <a:lnTo>
                    <a:pt x="447" y="403"/>
                  </a:lnTo>
                  <a:lnTo>
                    <a:pt x="452" y="403"/>
                  </a:lnTo>
                  <a:lnTo>
                    <a:pt x="453" y="402"/>
                  </a:lnTo>
                  <a:lnTo>
                    <a:pt x="454" y="400"/>
                  </a:lnTo>
                  <a:lnTo>
                    <a:pt x="454" y="400"/>
                  </a:lnTo>
                  <a:lnTo>
                    <a:pt x="456" y="399"/>
                  </a:lnTo>
                  <a:lnTo>
                    <a:pt x="459" y="396"/>
                  </a:lnTo>
                  <a:lnTo>
                    <a:pt x="462" y="394"/>
                  </a:lnTo>
                  <a:lnTo>
                    <a:pt x="464" y="393"/>
                  </a:lnTo>
                  <a:lnTo>
                    <a:pt x="469" y="388"/>
                  </a:lnTo>
                  <a:lnTo>
                    <a:pt x="469" y="386"/>
                  </a:lnTo>
                  <a:lnTo>
                    <a:pt x="471" y="383"/>
                  </a:lnTo>
                  <a:lnTo>
                    <a:pt x="471" y="383"/>
                  </a:lnTo>
                  <a:lnTo>
                    <a:pt x="472" y="382"/>
                  </a:lnTo>
                  <a:lnTo>
                    <a:pt x="473" y="382"/>
                  </a:lnTo>
                  <a:lnTo>
                    <a:pt x="476" y="381"/>
                  </a:lnTo>
                  <a:lnTo>
                    <a:pt x="478" y="379"/>
                  </a:lnTo>
                  <a:lnTo>
                    <a:pt x="479" y="378"/>
                  </a:lnTo>
                  <a:lnTo>
                    <a:pt x="480" y="378"/>
                  </a:lnTo>
                  <a:lnTo>
                    <a:pt x="481" y="378"/>
                  </a:lnTo>
                  <a:lnTo>
                    <a:pt x="484" y="378"/>
                  </a:lnTo>
                  <a:lnTo>
                    <a:pt x="484" y="377"/>
                  </a:lnTo>
                  <a:lnTo>
                    <a:pt x="486" y="377"/>
                  </a:lnTo>
                  <a:lnTo>
                    <a:pt x="486" y="377"/>
                  </a:lnTo>
                  <a:lnTo>
                    <a:pt x="489" y="377"/>
                  </a:lnTo>
                  <a:lnTo>
                    <a:pt x="494" y="374"/>
                  </a:lnTo>
                  <a:lnTo>
                    <a:pt x="497" y="371"/>
                  </a:lnTo>
                  <a:lnTo>
                    <a:pt x="500" y="370"/>
                  </a:lnTo>
                  <a:lnTo>
                    <a:pt x="503" y="368"/>
                  </a:lnTo>
                  <a:lnTo>
                    <a:pt x="505" y="368"/>
                  </a:lnTo>
                  <a:lnTo>
                    <a:pt x="506" y="366"/>
                  </a:lnTo>
                  <a:lnTo>
                    <a:pt x="506" y="365"/>
                  </a:lnTo>
                  <a:lnTo>
                    <a:pt x="508" y="364"/>
                  </a:lnTo>
                  <a:lnTo>
                    <a:pt x="510" y="363"/>
                  </a:lnTo>
                  <a:lnTo>
                    <a:pt x="513" y="362"/>
                  </a:lnTo>
                  <a:lnTo>
                    <a:pt x="515" y="361"/>
                  </a:lnTo>
                  <a:lnTo>
                    <a:pt x="522" y="360"/>
                  </a:lnTo>
                  <a:lnTo>
                    <a:pt x="523" y="361"/>
                  </a:lnTo>
                  <a:lnTo>
                    <a:pt x="526" y="362"/>
                  </a:lnTo>
                  <a:lnTo>
                    <a:pt x="527" y="362"/>
                  </a:lnTo>
                  <a:lnTo>
                    <a:pt x="528" y="362"/>
                  </a:lnTo>
                  <a:lnTo>
                    <a:pt x="529" y="363"/>
                  </a:lnTo>
                  <a:lnTo>
                    <a:pt x="529" y="363"/>
                  </a:lnTo>
                  <a:lnTo>
                    <a:pt x="530" y="362"/>
                  </a:lnTo>
                  <a:lnTo>
                    <a:pt x="531" y="362"/>
                  </a:lnTo>
                  <a:lnTo>
                    <a:pt x="533" y="364"/>
                  </a:lnTo>
                  <a:lnTo>
                    <a:pt x="533" y="365"/>
                  </a:lnTo>
                  <a:lnTo>
                    <a:pt x="531" y="368"/>
                  </a:lnTo>
                  <a:lnTo>
                    <a:pt x="531" y="370"/>
                  </a:lnTo>
                  <a:lnTo>
                    <a:pt x="529" y="374"/>
                  </a:lnTo>
                  <a:lnTo>
                    <a:pt x="526" y="377"/>
                  </a:lnTo>
                  <a:lnTo>
                    <a:pt x="526" y="380"/>
                  </a:lnTo>
                  <a:lnTo>
                    <a:pt x="527" y="380"/>
                  </a:lnTo>
                  <a:lnTo>
                    <a:pt x="530" y="380"/>
                  </a:lnTo>
                  <a:lnTo>
                    <a:pt x="531" y="381"/>
                  </a:lnTo>
                  <a:lnTo>
                    <a:pt x="533" y="381"/>
                  </a:lnTo>
                  <a:lnTo>
                    <a:pt x="534" y="382"/>
                  </a:lnTo>
                  <a:lnTo>
                    <a:pt x="536" y="382"/>
                  </a:lnTo>
                  <a:lnTo>
                    <a:pt x="539" y="384"/>
                  </a:lnTo>
                  <a:lnTo>
                    <a:pt x="541" y="385"/>
                  </a:lnTo>
                  <a:lnTo>
                    <a:pt x="549" y="388"/>
                  </a:lnTo>
                  <a:lnTo>
                    <a:pt x="549" y="388"/>
                  </a:lnTo>
                  <a:lnTo>
                    <a:pt x="551" y="390"/>
                  </a:lnTo>
                  <a:lnTo>
                    <a:pt x="553" y="391"/>
                  </a:lnTo>
                  <a:lnTo>
                    <a:pt x="555" y="393"/>
                  </a:lnTo>
                  <a:lnTo>
                    <a:pt x="557" y="394"/>
                  </a:lnTo>
                  <a:lnTo>
                    <a:pt x="557" y="395"/>
                  </a:lnTo>
                  <a:lnTo>
                    <a:pt x="557" y="395"/>
                  </a:lnTo>
                  <a:lnTo>
                    <a:pt x="561" y="398"/>
                  </a:lnTo>
                  <a:lnTo>
                    <a:pt x="563" y="398"/>
                  </a:lnTo>
                  <a:lnTo>
                    <a:pt x="564" y="398"/>
                  </a:lnTo>
                  <a:lnTo>
                    <a:pt x="565" y="400"/>
                  </a:lnTo>
                  <a:lnTo>
                    <a:pt x="565" y="402"/>
                  </a:lnTo>
                  <a:lnTo>
                    <a:pt x="567" y="405"/>
                  </a:lnTo>
                  <a:lnTo>
                    <a:pt x="570" y="408"/>
                  </a:lnTo>
                  <a:lnTo>
                    <a:pt x="571" y="408"/>
                  </a:lnTo>
                  <a:lnTo>
                    <a:pt x="574" y="410"/>
                  </a:lnTo>
                  <a:lnTo>
                    <a:pt x="575" y="410"/>
                  </a:lnTo>
                  <a:lnTo>
                    <a:pt x="576" y="411"/>
                  </a:lnTo>
                  <a:lnTo>
                    <a:pt x="576" y="410"/>
                  </a:lnTo>
                  <a:lnTo>
                    <a:pt x="579" y="410"/>
                  </a:lnTo>
                  <a:lnTo>
                    <a:pt x="580" y="409"/>
                  </a:lnTo>
                  <a:lnTo>
                    <a:pt x="581" y="409"/>
                  </a:lnTo>
                  <a:lnTo>
                    <a:pt x="582" y="409"/>
                  </a:lnTo>
                  <a:lnTo>
                    <a:pt x="583" y="409"/>
                  </a:lnTo>
                  <a:lnTo>
                    <a:pt x="585" y="412"/>
                  </a:lnTo>
                  <a:lnTo>
                    <a:pt x="586" y="412"/>
                  </a:lnTo>
                  <a:lnTo>
                    <a:pt x="587" y="413"/>
                  </a:lnTo>
                  <a:lnTo>
                    <a:pt x="587" y="415"/>
                  </a:lnTo>
                  <a:lnTo>
                    <a:pt x="586" y="416"/>
                  </a:lnTo>
                  <a:lnTo>
                    <a:pt x="586" y="418"/>
                  </a:lnTo>
                  <a:lnTo>
                    <a:pt x="587" y="419"/>
                  </a:lnTo>
                  <a:lnTo>
                    <a:pt x="587" y="419"/>
                  </a:lnTo>
                  <a:lnTo>
                    <a:pt x="589" y="421"/>
                  </a:lnTo>
                  <a:lnTo>
                    <a:pt x="590" y="421"/>
                  </a:lnTo>
                  <a:lnTo>
                    <a:pt x="591" y="421"/>
                  </a:lnTo>
                  <a:lnTo>
                    <a:pt x="602" y="421"/>
                  </a:lnTo>
                  <a:lnTo>
                    <a:pt x="604" y="420"/>
                  </a:lnTo>
                  <a:lnTo>
                    <a:pt x="605" y="420"/>
                  </a:lnTo>
                  <a:lnTo>
                    <a:pt x="606" y="420"/>
                  </a:lnTo>
                  <a:lnTo>
                    <a:pt x="606" y="420"/>
                  </a:lnTo>
                  <a:lnTo>
                    <a:pt x="607" y="419"/>
                  </a:lnTo>
                  <a:lnTo>
                    <a:pt x="608" y="419"/>
                  </a:lnTo>
                  <a:lnTo>
                    <a:pt x="609" y="420"/>
                  </a:lnTo>
                  <a:lnTo>
                    <a:pt x="611" y="420"/>
                  </a:lnTo>
                  <a:lnTo>
                    <a:pt x="613" y="421"/>
                  </a:lnTo>
                  <a:lnTo>
                    <a:pt x="614" y="421"/>
                  </a:lnTo>
                  <a:lnTo>
                    <a:pt x="614" y="421"/>
                  </a:lnTo>
                  <a:lnTo>
                    <a:pt x="615" y="421"/>
                  </a:lnTo>
                  <a:lnTo>
                    <a:pt x="615" y="422"/>
                  </a:lnTo>
                  <a:lnTo>
                    <a:pt x="618" y="422"/>
                  </a:lnTo>
                  <a:lnTo>
                    <a:pt x="620" y="423"/>
                  </a:lnTo>
                  <a:lnTo>
                    <a:pt x="621" y="422"/>
                  </a:lnTo>
                  <a:lnTo>
                    <a:pt x="623" y="423"/>
                  </a:lnTo>
                  <a:lnTo>
                    <a:pt x="625" y="423"/>
                  </a:lnTo>
                  <a:lnTo>
                    <a:pt x="627" y="426"/>
                  </a:lnTo>
                  <a:lnTo>
                    <a:pt x="631" y="426"/>
                  </a:lnTo>
                  <a:lnTo>
                    <a:pt x="633" y="427"/>
                  </a:lnTo>
                  <a:lnTo>
                    <a:pt x="633" y="428"/>
                  </a:lnTo>
                  <a:lnTo>
                    <a:pt x="633" y="428"/>
                  </a:lnTo>
                  <a:lnTo>
                    <a:pt x="633" y="430"/>
                  </a:lnTo>
                  <a:lnTo>
                    <a:pt x="630" y="433"/>
                  </a:lnTo>
                  <a:lnTo>
                    <a:pt x="630" y="434"/>
                  </a:lnTo>
                  <a:lnTo>
                    <a:pt x="626" y="436"/>
                  </a:lnTo>
                  <a:lnTo>
                    <a:pt x="625" y="437"/>
                  </a:lnTo>
                  <a:lnTo>
                    <a:pt x="624" y="439"/>
                  </a:lnTo>
                  <a:lnTo>
                    <a:pt x="624" y="440"/>
                  </a:lnTo>
                  <a:lnTo>
                    <a:pt x="624" y="444"/>
                  </a:lnTo>
                  <a:lnTo>
                    <a:pt x="625" y="446"/>
                  </a:lnTo>
                  <a:lnTo>
                    <a:pt x="625" y="446"/>
                  </a:lnTo>
                  <a:lnTo>
                    <a:pt x="625" y="445"/>
                  </a:lnTo>
                  <a:lnTo>
                    <a:pt x="625" y="445"/>
                  </a:lnTo>
                  <a:lnTo>
                    <a:pt x="625" y="443"/>
                  </a:lnTo>
                  <a:lnTo>
                    <a:pt x="625" y="443"/>
                  </a:lnTo>
                  <a:lnTo>
                    <a:pt x="626" y="439"/>
                  </a:lnTo>
                  <a:lnTo>
                    <a:pt x="626" y="438"/>
                  </a:lnTo>
                  <a:lnTo>
                    <a:pt x="628" y="436"/>
                  </a:lnTo>
                  <a:lnTo>
                    <a:pt x="631" y="435"/>
                  </a:lnTo>
                  <a:lnTo>
                    <a:pt x="633" y="432"/>
                  </a:lnTo>
                  <a:lnTo>
                    <a:pt x="634" y="431"/>
                  </a:lnTo>
                  <a:lnTo>
                    <a:pt x="634" y="430"/>
                  </a:lnTo>
                  <a:lnTo>
                    <a:pt x="635" y="428"/>
                  </a:lnTo>
                  <a:lnTo>
                    <a:pt x="636" y="428"/>
                  </a:lnTo>
                  <a:lnTo>
                    <a:pt x="637" y="428"/>
                  </a:lnTo>
                  <a:lnTo>
                    <a:pt x="638" y="428"/>
                  </a:lnTo>
                  <a:lnTo>
                    <a:pt x="639" y="429"/>
                  </a:lnTo>
                  <a:lnTo>
                    <a:pt x="639" y="431"/>
                  </a:lnTo>
                  <a:lnTo>
                    <a:pt x="638" y="432"/>
                  </a:lnTo>
                  <a:lnTo>
                    <a:pt x="637" y="434"/>
                  </a:lnTo>
                  <a:lnTo>
                    <a:pt x="637" y="435"/>
                  </a:lnTo>
                  <a:lnTo>
                    <a:pt x="638" y="437"/>
                  </a:lnTo>
                  <a:lnTo>
                    <a:pt x="638" y="438"/>
                  </a:lnTo>
                  <a:lnTo>
                    <a:pt x="639" y="440"/>
                  </a:lnTo>
                  <a:lnTo>
                    <a:pt x="640" y="441"/>
                  </a:lnTo>
                  <a:lnTo>
                    <a:pt x="644" y="443"/>
                  </a:lnTo>
                  <a:lnTo>
                    <a:pt x="644" y="444"/>
                  </a:lnTo>
                  <a:lnTo>
                    <a:pt x="646" y="444"/>
                  </a:lnTo>
                  <a:lnTo>
                    <a:pt x="647" y="445"/>
                  </a:lnTo>
                  <a:lnTo>
                    <a:pt x="649" y="445"/>
                  </a:lnTo>
                  <a:lnTo>
                    <a:pt x="651" y="444"/>
                  </a:lnTo>
                  <a:lnTo>
                    <a:pt x="653" y="443"/>
                  </a:lnTo>
                  <a:lnTo>
                    <a:pt x="654" y="444"/>
                  </a:lnTo>
                  <a:lnTo>
                    <a:pt x="654" y="444"/>
                  </a:lnTo>
                  <a:lnTo>
                    <a:pt x="657" y="447"/>
                  </a:lnTo>
                  <a:lnTo>
                    <a:pt x="658" y="447"/>
                  </a:lnTo>
                  <a:lnTo>
                    <a:pt x="659" y="447"/>
                  </a:lnTo>
                  <a:lnTo>
                    <a:pt x="660" y="447"/>
                  </a:lnTo>
                  <a:lnTo>
                    <a:pt x="662" y="446"/>
                  </a:lnTo>
                  <a:lnTo>
                    <a:pt x="664" y="446"/>
                  </a:lnTo>
                  <a:lnTo>
                    <a:pt x="664" y="445"/>
                  </a:lnTo>
                  <a:lnTo>
                    <a:pt x="668" y="445"/>
                  </a:lnTo>
                  <a:lnTo>
                    <a:pt x="670" y="444"/>
                  </a:lnTo>
                  <a:lnTo>
                    <a:pt x="674" y="439"/>
                  </a:lnTo>
                  <a:lnTo>
                    <a:pt x="676" y="439"/>
                  </a:lnTo>
                  <a:lnTo>
                    <a:pt x="678" y="437"/>
                  </a:lnTo>
                  <a:lnTo>
                    <a:pt x="683" y="434"/>
                  </a:lnTo>
                  <a:lnTo>
                    <a:pt x="688" y="429"/>
                  </a:lnTo>
                  <a:lnTo>
                    <a:pt x="688" y="427"/>
                  </a:lnTo>
                  <a:lnTo>
                    <a:pt x="688" y="426"/>
                  </a:lnTo>
                  <a:lnTo>
                    <a:pt x="689" y="422"/>
                  </a:lnTo>
                  <a:lnTo>
                    <a:pt x="687" y="421"/>
                  </a:lnTo>
                  <a:lnTo>
                    <a:pt x="687" y="419"/>
                  </a:lnTo>
                  <a:lnTo>
                    <a:pt x="683" y="416"/>
                  </a:lnTo>
                  <a:lnTo>
                    <a:pt x="682" y="413"/>
                  </a:lnTo>
                  <a:lnTo>
                    <a:pt x="681" y="412"/>
                  </a:lnTo>
                  <a:lnTo>
                    <a:pt x="681" y="404"/>
                  </a:lnTo>
                  <a:lnTo>
                    <a:pt x="685" y="404"/>
                  </a:lnTo>
                  <a:lnTo>
                    <a:pt x="685" y="404"/>
                  </a:lnTo>
                  <a:lnTo>
                    <a:pt x="687" y="404"/>
                  </a:lnTo>
                  <a:lnTo>
                    <a:pt x="688" y="406"/>
                  </a:lnTo>
                  <a:lnTo>
                    <a:pt x="690" y="408"/>
                  </a:lnTo>
                  <a:lnTo>
                    <a:pt x="690" y="407"/>
                  </a:lnTo>
                  <a:lnTo>
                    <a:pt x="687" y="403"/>
                  </a:lnTo>
                  <a:lnTo>
                    <a:pt x="687" y="402"/>
                  </a:lnTo>
                  <a:lnTo>
                    <a:pt x="686" y="401"/>
                  </a:lnTo>
                  <a:lnTo>
                    <a:pt x="684" y="401"/>
                  </a:lnTo>
                  <a:lnTo>
                    <a:pt x="683" y="400"/>
                  </a:lnTo>
                  <a:lnTo>
                    <a:pt x="683" y="400"/>
                  </a:lnTo>
                  <a:lnTo>
                    <a:pt x="683" y="397"/>
                  </a:lnTo>
                  <a:lnTo>
                    <a:pt x="685" y="393"/>
                  </a:lnTo>
                  <a:lnTo>
                    <a:pt x="686" y="392"/>
                  </a:lnTo>
                  <a:lnTo>
                    <a:pt x="689" y="391"/>
                  </a:lnTo>
                  <a:lnTo>
                    <a:pt x="693" y="388"/>
                  </a:lnTo>
                  <a:lnTo>
                    <a:pt x="694" y="387"/>
                  </a:lnTo>
                  <a:lnTo>
                    <a:pt x="695" y="386"/>
                  </a:lnTo>
                  <a:lnTo>
                    <a:pt x="698" y="383"/>
                  </a:lnTo>
                  <a:lnTo>
                    <a:pt x="698" y="381"/>
                  </a:lnTo>
                  <a:lnTo>
                    <a:pt x="699" y="380"/>
                  </a:lnTo>
                  <a:lnTo>
                    <a:pt x="699" y="377"/>
                  </a:lnTo>
                  <a:lnTo>
                    <a:pt x="698" y="376"/>
                  </a:lnTo>
                  <a:lnTo>
                    <a:pt x="693" y="371"/>
                  </a:lnTo>
                  <a:lnTo>
                    <a:pt x="693" y="369"/>
                  </a:lnTo>
                  <a:lnTo>
                    <a:pt x="693" y="368"/>
                  </a:lnTo>
                  <a:lnTo>
                    <a:pt x="693" y="364"/>
                  </a:lnTo>
                  <a:lnTo>
                    <a:pt x="694" y="363"/>
                  </a:lnTo>
                  <a:lnTo>
                    <a:pt x="694" y="359"/>
                  </a:lnTo>
                  <a:lnTo>
                    <a:pt x="694" y="359"/>
                  </a:lnTo>
                  <a:lnTo>
                    <a:pt x="693" y="358"/>
                  </a:lnTo>
                  <a:lnTo>
                    <a:pt x="693" y="356"/>
                  </a:lnTo>
                  <a:lnTo>
                    <a:pt x="693" y="355"/>
                  </a:lnTo>
                  <a:lnTo>
                    <a:pt x="694" y="355"/>
                  </a:lnTo>
                  <a:lnTo>
                    <a:pt x="694" y="353"/>
                  </a:lnTo>
                  <a:lnTo>
                    <a:pt x="694" y="352"/>
                  </a:lnTo>
                  <a:lnTo>
                    <a:pt x="693" y="350"/>
                  </a:lnTo>
                  <a:lnTo>
                    <a:pt x="693" y="349"/>
                  </a:lnTo>
                  <a:lnTo>
                    <a:pt x="692" y="349"/>
                  </a:lnTo>
                  <a:lnTo>
                    <a:pt x="690" y="348"/>
                  </a:lnTo>
                  <a:lnTo>
                    <a:pt x="689" y="348"/>
                  </a:lnTo>
                  <a:lnTo>
                    <a:pt x="688" y="349"/>
                  </a:lnTo>
                  <a:lnTo>
                    <a:pt x="687" y="349"/>
                  </a:lnTo>
                  <a:lnTo>
                    <a:pt x="687" y="350"/>
                  </a:lnTo>
                  <a:lnTo>
                    <a:pt x="686" y="350"/>
                  </a:lnTo>
                  <a:lnTo>
                    <a:pt x="683" y="347"/>
                  </a:lnTo>
                  <a:lnTo>
                    <a:pt x="682" y="345"/>
                  </a:lnTo>
                  <a:lnTo>
                    <a:pt x="682" y="345"/>
                  </a:lnTo>
                  <a:lnTo>
                    <a:pt x="682" y="341"/>
                  </a:lnTo>
                  <a:lnTo>
                    <a:pt x="681" y="341"/>
                  </a:lnTo>
                  <a:lnTo>
                    <a:pt x="681" y="336"/>
                  </a:lnTo>
                  <a:lnTo>
                    <a:pt x="681" y="335"/>
                  </a:lnTo>
                  <a:lnTo>
                    <a:pt x="681" y="334"/>
                  </a:lnTo>
                  <a:lnTo>
                    <a:pt x="680" y="333"/>
                  </a:lnTo>
                  <a:lnTo>
                    <a:pt x="681" y="329"/>
                  </a:lnTo>
                  <a:lnTo>
                    <a:pt x="682" y="327"/>
                  </a:lnTo>
                  <a:lnTo>
                    <a:pt x="682" y="326"/>
                  </a:lnTo>
                  <a:lnTo>
                    <a:pt x="681" y="325"/>
                  </a:lnTo>
                  <a:lnTo>
                    <a:pt x="681" y="321"/>
                  </a:lnTo>
                  <a:lnTo>
                    <a:pt x="683" y="319"/>
                  </a:lnTo>
                  <a:lnTo>
                    <a:pt x="683" y="318"/>
                  </a:lnTo>
                  <a:lnTo>
                    <a:pt x="684" y="316"/>
                  </a:lnTo>
                  <a:lnTo>
                    <a:pt x="684" y="315"/>
                  </a:lnTo>
                  <a:lnTo>
                    <a:pt x="685" y="313"/>
                  </a:lnTo>
                  <a:lnTo>
                    <a:pt x="686" y="313"/>
                  </a:lnTo>
                  <a:lnTo>
                    <a:pt x="687" y="312"/>
                  </a:lnTo>
                  <a:lnTo>
                    <a:pt x="687" y="312"/>
                  </a:lnTo>
                  <a:lnTo>
                    <a:pt x="690" y="309"/>
                  </a:lnTo>
                  <a:lnTo>
                    <a:pt x="690" y="309"/>
                  </a:lnTo>
                  <a:lnTo>
                    <a:pt x="691" y="308"/>
                  </a:lnTo>
                  <a:lnTo>
                    <a:pt x="692" y="307"/>
                  </a:lnTo>
                  <a:lnTo>
                    <a:pt x="695" y="307"/>
                  </a:lnTo>
                  <a:lnTo>
                    <a:pt x="699" y="310"/>
                  </a:lnTo>
                  <a:lnTo>
                    <a:pt x="700" y="310"/>
                  </a:lnTo>
                  <a:lnTo>
                    <a:pt x="703" y="306"/>
                  </a:lnTo>
                  <a:lnTo>
                    <a:pt x="703" y="305"/>
                  </a:lnTo>
                  <a:lnTo>
                    <a:pt x="703" y="304"/>
                  </a:lnTo>
                  <a:lnTo>
                    <a:pt x="703" y="299"/>
                  </a:lnTo>
                  <a:lnTo>
                    <a:pt x="702" y="297"/>
                  </a:lnTo>
                  <a:lnTo>
                    <a:pt x="701" y="296"/>
                  </a:lnTo>
                  <a:lnTo>
                    <a:pt x="701" y="295"/>
                  </a:lnTo>
                  <a:lnTo>
                    <a:pt x="700" y="294"/>
                  </a:lnTo>
                  <a:lnTo>
                    <a:pt x="700" y="293"/>
                  </a:lnTo>
                  <a:lnTo>
                    <a:pt x="698" y="289"/>
                  </a:lnTo>
                  <a:lnTo>
                    <a:pt x="696" y="286"/>
                  </a:lnTo>
                  <a:lnTo>
                    <a:pt x="696" y="282"/>
                  </a:lnTo>
                  <a:lnTo>
                    <a:pt x="695" y="281"/>
                  </a:lnTo>
                  <a:lnTo>
                    <a:pt x="695" y="276"/>
                  </a:lnTo>
                  <a:lnTo>
                    <a:pt x="696" y="274"/>
                  </a:lnTo>
                  <a:lnTo>
                    <a:pt x="697" y="273"/>
                  </a:lnTo>
                  <a:lnTo>
                    <a:pt x="698" y="270"/>
                  </a:lnTo>
                  <a:lnTo>
                    <a:pt x="700" y="267"/>
                  </a:lnTo>
                  <a:lnTo>
                    <a:pt x="700" y="266"/>
                  </a:lnTo>
                  <a:lnTo>
                    <a:pt x="701" y="264"/>
                  </a:lnTo>
                  <a:lnTo>
                    <a:pt x="704" y="262"/>
                  </a:lnTo>
                  <a:lnTo>
                    <a:pt x="704" y="262"/>
                  </a:lnTo>
                  <a:lnTo>
                    <a:pt x="706" y="260"/>
                  </a:lnTo>
                  <a:lnTo>
                    <a:pt x="706" y="258"/>
                  </a:lnTo>
                  <a:lnTo>
                    <a:pt x="708" y="253"/>
                  </a:lnTo>
                  <a:lnTo>
                    <a:pt x="708" y="251"/>
                  </a:lnTo>
                  <a:lnTo>
                    <a:pt x="709" y="250"/>
                  </a:lnTo>
                  <a:lnTo>
                    <a:pt x="709" y="248"/>
                  </a:lnTo>
                  <a:lnTo>
                    <a:pt x="709" y="248"/>
                  </a:lnTo>
                  <a:lnTo>
                    <a:pt x="709" y="246"/>
                  </a:lnTo>
                  <a:lnTo>
                    <a:pt x="709" y="246"/>
                  </a:lnTo>
                  <a:lnTo>
                    <a:pt x="709" y="242"/>
                  </a:lnTo>
                  <a:lnTo>
                    <a:pt x="708" y="242"/>
                  </a:lnTo>
                  <a:lnTo>
                    <a:pt x="708" y="236"/>
                  </a:lnTo>
                  <a:lnTo>
                    <a:pt x="709" y="236"/>
                  </a:lnTo>
                  <a:lnTo>
                    <a:pt x="709" y="234"/>
                  </a:lnTo>
                  <a:lnTo>
                    <a:pt x="707" y="231"/>
                  </a:lnTo>
                  <a:lnTo>
                    <a:pt x="707" y="226"/>
                  </a:lnTo>
                  <a:lnTo>
                    <a:pt x="707" y="226"/>
                  </a:lnTo>
                  <a:lnTo>
                    <a:pt x="707" y="224"/>
                  </a:lnTo>
                  <a:lnTo>
                    <a:pt x="708" y="224"/>
                  </a:lnTo>
                  <a:lnTo>
                    <a:pt x="708" y="223"/>
                  </a:lnTo>
                  <a:lnTo>
                    <a:pt x="709" y="217"/>
                  </a:lnTo>
                  <a:lnTo>
                    <a:pt x="709" y="217"/>
                  </a:lnTo>
                  <a:lnTo>
                    <a:pt x="709" y="214"/>
                  </a:lnTo>
                  <a:lnTo>
                    <a:pt x="709" y="214"/>
                  </a:lnTo>
                  <a:lnTo>
                    <a:pt x="709" y="212"/>
                  </a:lnTo>
                  <a:lnTo>
                    <a:pt x="708" y="212"/>
                  </a:lnTo>
                  <a:lnTo>
                    <a:pt x="708" y="210"/>
                  </a:lnTo>
                  <a:lnTo>
                    <a:pt x="708" y="210"/>
                  </a:lnTo>
                  <a:lnTo>
                    <a:pt x="707" y="206"/>
                  </a:lnTo>
                  <a:lnTo>
                    <a:pt x="707" y="205"/>
                  </a:lnTo>
                  <a:lnTo>
                    <a:pt x="707" y="201"/>
                  </a:lnTo>
                  <a:lnTo>
                    <a:pt x="707" y="200"/>
                  </a:lnTo>
                  <a:lnTo>
                    <a:pt x="707" y="199"/>
                  </a:lnTo>
                  <a:lnTo>
                    <a:pt x="706" y="199"/>
                  </a:lnTo>
                  <a:lnTo>
                    <a:pt x="706" y="195"/>
                  </a:lnTo>
                  <a:lnTo>
                    <a:pt x="707" y="195"/>
                  </a:lnTo>
                  <a:lnTo>
                    <a:pt x="705" y="194"/>
                  </a:lnTo>
                  <a:lnTo>
                    <a:pt x="704" y="192"/>
                  </a:lnTo>
                  <a:lnTo>
                    <a:pt x="704" y="188"/>
                  </a:lnTo>
                  <a:lnTo>
                    <a:pt x="703" y="187"/>
                  </a:lnTo>
                  <a:lnTo>
                    <a:pt x="703" y="184"/>
                  </a:lnTo>
                  <a:lnTo>
                    <a:pt x="701" y="182"/>
                  </a:lnTo>
                  <a:lnTo>
                    <a:pt x="701" y="181"/>
                  </a:lnTo>
                  <a:lnTo>
                    <a:pt x="700" y="180"/>
                  </a:lnTo>
                  <a:lnTo>
                    <a:pt x="701" y="179"/>
                  </a:lnTo>
                  <a:lnTo>
                    <a:pt x="700" y="177"/>
                  </a:lnTo>
                  <a:lnTo>
                    <a:pt x="701" y="176"/>
                  </a:lnTo>
                  <a:lnTo>
                    <a:pt x="699" y="173"/>
                  </a:lnTo>
                  <a:lnTo>
                    <a:pt x="699" y="167"/>
                  </a:lnTo>
                  <a:lnTo>
                    <a:pt x="700" y="166"/>
                  </a:lnTo>
                  <a:lnTo>
                    <a:pt x="702" y="162"/>
                  </a:lnTo>
                  <a:lnTo>
                    <a:pt x="702" y="161"/>
                  </a:lnTo>
                  <a:lnTo>
                    <a:pt x="703" y="160"/>
                  </a:lnTo>
                  <a:lnTo>
                    <a:pt x="705" y="159"/>
                  </a:lnTo>
                  <a:lnTo>
                    <a:pt x="705" y="160"/>
                  </a:lnTo>
                  <a:lnTo>
                    <a:pt x="706" y="158"/>
                  </a:lnTo>
                  <a:lnTo>
                    <a:pt x="707" y="158"/>
                  </a:lnTo>
                  <a:lnTo>
                    <a:pt x="707" y="158"/>
                  </a:lnTo>
                  <a:lnTo>
                    <a:pt x="708" y="158"/>
                  </a:lnTo>
                  <a:lnTo>
                    <a:pt x="709" y="157"/>
                  </a:lnTo>
                  <a:lnTo>
                    <a:pt x="709" y="155"/>
                  </a:lnTo>
                  <a:lnTo>
                    <a:pt x="710" y="155"/>
                  </a:lnTo>
                  <a:lnTo>
                    <a:pt x="712" y="154"/>
                  </a:lnTo>
                  <a:lnTo>
                    <a:pt x="713" y="151"/>
                  </a:lnTo>
                  <a:lnTo>
                    <a:pt x="714" y="150"/>
                  </a:lnTo>
                  <a:lnTo>
                    <a:pt x="718" y="148"/>
                  </a:lnTo>
                  <a:lnTo>
                    <a:pt x="719" y="148"/>
                  </a:lnTo>
                  <a:lnTo>
                    <a:pt x="722" y="148"/>
                  </a:lnTo>
                  <a:lnTo>
                    <a:pt x="723" y="147"/>
                  </a:lnTo>
                  <a:lnTo>
                    <a:pt x="726" y="146"/>
                  </a:lnTo>
                  <a:lnTo>
                    <a:pt x="730" y="146"/>
                  </a:lnTo>
                  <a:lnTo>
                    <a:pt x="730" y="146"/>
                  </a:lnTo>
                  <a:lnTo>
                    <a:pt x="731" y="146"/>
                  </a:lnTo>
                  <a:lnTo>
                    <a:pt x="732" y="147"/>
                  </a:lnTo>
                  <a:lnTo>
                    <a:pt x="735" y="147"/>
                  </a:lnTo>
                  <a:lnTo>
                    <a:pt x="736" y="146"/>
                  </a:lnTo>
                  <a:lnTo>
                    <a:pt x="737" y="146"/>
                  </a:lnTo>
                  <a:lnTo>
                    <a:pt x="737" y="146"/>
                  </a:lnTo>
                  <a:lnTo>
                    <a:pt x="742" y="146"/>
                  </a:lnTo>
                  <a:lnTo>
                    <a:pt x="742" y="147"/>
                  </a:lnTo>
                  <a:lnTo>
                    <a:pt x="743" y="147"/>
                  </a:lnTo>
                  <a:lnTo>
                    <a:pt x="745" y="145"/>
                  </a:lnTo>
                  <a:lnTo>
                    <a:pt x="747" y="145"/>
                  </a:lnTo>
                  <a:lnTo>
                    <a:pt x="747" y="145"/>
                  </a:lnTo>
                  <a:lnTo>
                    <a:pt x="753" y="145"/>
                  </a:lnTo>
                  <a:lnTo>
                    <a:pt x="755" y="143"/>
                  </a:lnTo>
                  <a:lnTo>
                    <a:pt x="755" y="142"/>
                  </a:lnTo>
                  <a:lnTo>
                    <a:pt x="756" y="142"/>
                  </a:lnTo>
                  <a:lnTo>
                    <a:pt x="756" y="141"/>
                  </a:lnTo>
                  <a:lnTo>
                    <a:pt x="758" y="139"/>
                  </a:lnTo>
                  <a:lnTo>
                    <a:pt x="760" y="139"/>
                  </a:lnTo>
                  <a:lnTo>
                    <a:pt x="761" y="140"/>
                  </a:lnTo>
                  <a:lnTo>
                    <a:pt x="761" y="141"/>
                  </a:lnTo>
                  <a:lnTo>
                    <a:pt x="761" y="141"/>
                  </a:lnTo>
                  <a:lnTo>
                    <a:pt x="761" y="144"/>
                  </a:lnTo>
                  <a:lnTo>
                    <a:pt x="760" y="145"/>
                  </a:lnTo>
                  <a:lnTo>
                    <a:pt x="758" y="145"/>
                  </a:lnTo>
                  <a:lnTo>
                    <a:pt x="758" y="145"/>
                  </a:lnTo>
                  <a:lnTo>
                    <a:pt x="761" y="148"/>
                  </a:lnTo>
                  <a:lnTo>
                    <a:pt x="762" y="148"/>
                  </a:lnTo>
                  <a:lnTo>
                    <a:pt x="764" y="148"/>
                  </a:lnTo>
                  <a:lnTo>
                    <a:pt x="764" y="148"/>
                  </a:lnTo>
                  <a:lnTo>
                    <a:pt x="766" y="148"/>
                  </a:lnTo>
                  <a:lnTo>
                    <a:pt x="768" y="149"/>
                  </a:lnTo>
                  <a:lnTo>
                    <a:pt x="771" y="149"/>
                  </a:lnTo>
                  <a:lnTo>
                    <a:pt x="771" y="149"/>
                  </a:lnTo>
                  <a:lnTo>
                    <a:pt x="773" y="149"/>
                  </a:lnTo>
                  <a:lnTo>
                    <a:pt x="775" y="152"/>
                  </a:lnTo>
                  <a:lnTo>
                    <a:pt x="775" y="154"/>
                  </a:lnTo>
                  <a:lnTo>
                    <a:pt x="776" y="155"/>
                  </a:lnTo>
                  <a:lnTo>
                    <a:pt x="776" y="156"/>
                  </a:lnTo>
                  <a:lnTo>
                    <a:pt x="779" y="156"/>
                  </a:lnTo>
                  <a:lnTo>
                    <a:pt x="779" y="157"/>
                  </a:lnTo>
                  <a:lnTo>
                    <a:pt x="781" y="157"/>
                  </a:lnTo>
                  <a:lnTo>
                    <a:pt x="781" y="157"/>
                  </a:lnTo>
                  <a:lnTo>
                    <a:pt x="782" y="157"/>
                  </a:lnTo>
                  <a:lnTo>
                    <a:pt x="786" y="161"/>
                  </a:lnTo>
                  <a:lnTo>
                    <a:pt x="787" y="161"/>
                  </a:lnTo>
                  <a:lnTo>
                    <a:pt x="790" y="163"/>
                  </a:lnTo>
                  <a:lnTo>
                    <a:pt x="796" y="163"/>
                  </a:lnTo>
                  <a:lnTo>
                    <a:pt x="798" y="164"/>
                  </a:lnTo>
                  <a:lnTo>
                    <a:pt x="799" y="164"/>
                  </a:lnTo>
                  <a:lnTo>
                    <a:pt x="799" y="165"/>
                  </a:lnTo>
                  <a:lnTo>
                    <a:pt x="802" y="169"/>
                  </a:lnTo>
                  <a:lnTo>
                    <a:pt x="804" y="170"/>
                  </a:lnTo>
                  <a:lnTo>
                    <a:pt x="805" y="171"/>
                  </a:lnTo>
                  <a:lnTo>
                    <a:pt x="806" y="171"/>
                  </a:lnTo>
                  <a:lnTo>
                    <a:pt x="809" y="172"/>
                  </a:lnTo>
                  <a:lnTo>
                    <a:pt x="810" y="172"/>
                  </a:lnTo>
                  <a:lnTo>
                    <a:pt x="812" y="174"/>
                  </a:lnTo>
                  <a:lnTo>
                    <a:pt x="812" y="174"/>
                  </a:lnTo>
                  <a:lnTo>
                    <a:pt x="815" y="176"/>
                  </a:lnTo>
                  <a:lnTo>
                    <a:pt x="815" y="177"/>
                  </a:lnTo>
                  <a:lnTo>
                    <a:pt x="816" y="178"/>
                  </a:lnTo>
                  <a:lnTo>
                    <a:pt x="817" y="180"/>
                  </a:lnTo>
                  <a:lnTo>
                    <a:pt x="824" y="186"/>
                  </a:lnTo>
                  <a:lnTo>
                    <a:pt x="825" y="186"/>
                  </a:lnTo>
                  <a:lnTo>
                    <a:pt x="826" y="186"/>
                  </a:lnTo>
                  <a:lnTo>
                    <a:pt x="829" y="186"/>
                  </a:lnTo>
                  <a:lnTo>
                    <a:pt x="830" y="188"/>
                  </a:lnTo>
                  <a:lnTo>
                    <a:pt x="838" y="191"/>
                  </a:lnTo>
                  <a:lnTo>
                    <a:pt x="839" y="191"/>
                  </a:lnTo>
                  <a:lnTo>
                    <a:pt x="843" y="194"/>
                  </a:lnTo>
                  <a:lnTo>
                    <a:pt x="845" y="195"/>
                  </a:lnTo>
                  <a:lnTo>
                    <a:pt x="845" y="197"/>
                  </a:lnTo>
                  <a:lnTo>
                    <a:pt x="845" y="197"/>
                  </a:lnTo>
                  <a:lnTo>
                    <a:pt x="845" y="200"/>
                  </a:lnTo>
                  <a:lnTo>
                    <a:pt x="844" y="202"/>
                  </a:lnTo>
                  <a:lnTo>
                    <a:pt x="844" y="204"/>
                  </a:lnTo>
                  <a:lnTo>
                    <a:pt x="847" y="206"/>
                  </a:lnTo>
                  <a:lnTo>
                    <a:pt x="847" y="207"/>
                  </a:lnTo>
                  <a:lnTo>
                    <a:pt x="848" y="207"/>
                  </a:lnTo>
                  <a:lnTo>
                    <a:pt x="849" y="208"/>
                  </a:lnTo>
                  <a:lnTo>
                    <a:pt x="852" y="212"/>
                  </a:lnTo>
                  <a:lnTo>
                    <a:pt x="854" y="218"/>
                  </a:lnTo>
                  <a:lnTo>
                    <a:pt x="856" y="219"/>
                  </a:lnTo>
                  <a:lnTo>
                    <a:pt x="857" y="219"/>
                  </a:lnTo>
                  <a:lnTo>
                    <a:pt x="858" y="220"/>
                  </a:lnTo>
                  <a:lnTo>
                    <a:pt x="858" y="220"/>
                  </a:lnTo>
                  <a:lnTo>
                    <a:pt x="864" y="226"/>
                  </a:lnTo>
                  <a:lnTo>
                    <a:pt x="864" y="227"/>
                  </a:lnTo>
                  <a:lnTo>
                    <a:pt x="865" y="227"/>
                  </a:lnTo>
                  <a:lnTo>
                    <a:pt x="866" y="227"/>
                  </a:lnTo>
                  <a:lnTo>
                    <a:pt x="868" y="230"/>
                  </a:lnTo>
                  <a:lnTo>
                    <a:pt x="869" y="233"/>
                  </a:lnTo>
                  <a:lnTo>
                    <a:pt x="869" y="234"/>
                  </a:lnTo>
                  <a:lnTo>
                    <a:pt x="869" y="237"/>
                  </a:lnTo>
                  <a:lnTo>
                    <a:pt x="868" y="238"/>
                  </a:lnTo>
                  <a:lnTo>
                    <a:pt x="868" y="239"/>
                  </a:lnTo>
                  <a:lnTo>
                    <a:pt x="870" y="241"/>
                  </a:lnTo>
                  <a:lnTo>
                    <a:pt x="870" y="242"/>
                  </a:lnTo>
                  <a:lnTo>
                    <a:pt x="873" y="244"/>
                  </a:lnTo>
                  <a:lnTo>
                    <a:pt x="874" y="245"/>
                  </a:lnTo>
                  <a:lnTo>
                    <a:pt x="876" y="246"/>
                  </a:lnTo>
                  <a:lnTo>
                    <a:pt x="877" y="246"/>
                  </a:lnTo>
                  <a:lnTo>
                    <a:pt x="878" y="246"/>
                  </a:lnTo>
                  <a:lnTo>
                    <a:pt x="878" y="246"/>
                  </a:lnTo>
                  <a:lnTo>
                    <a:pt x="883" y="245"/>
                  </a:lnTo>
                  <a:lnTo>
                    <a:pt x="885" y="244"/>
                  </a:lnTo>
                  <a:lnTo>
                    <a:pt x="886" y="244"/>
                  </a:lnTo>
                  <a:lnTo>
                    <a:pt x="887" y="244"/>
                  </a:lnTo>
                  <a:lnTo>
                    <a:pt x="890" y="244"/>
                  </a:lnTo>
                  <a:lnTo>
                    <a:pt x="890" y="244"/>
                  </a:lnTo>
                  <a:lnTo>
                    <a:pt x="892" y="244"/>
                  </a:lnTo>
                  <a:lnTo>
                    <a:pt x="892" y="243"/>
                  </a:lnTo>
                  <a:lnTo>
                    <a:pt x="895" y="243"/>
                  </a:lnTo>
                  <a:lnTo>
                    <a:pt x="900" y="240"/>
                  </a:lnTo>
                  <a:lnTo>
                    <a:pt x="902" y="239"/>
                  </a:lnTo>
                  <a:lnTo>
                    <a:pt x="903" y="239"/>
                  </a:lnTo>
                  <a:lnTo>
                    <a:pt x="903" y="239"/>
                  </a:lnTo>
                  <a:lnTo>
                    <a:pt x="904" y="239"/>
                  </a:lnTo>
                  <a:lnTo>
                    <a:pt x="905" y="237"/>
                  </a:lnTo>
                  <a:lnTo>
                    <a:pt x="907" y="237"/>
                  </a:lnTo>
                  <a:lnTo>
                    <a:pt x="908" y="238"/>
                  </a:lnTo>
                  <a:lnTo>
                    <a:pt x="910" y="237"/>
                  </a:lnTo>
                  <a:lnTo>
                    <a:pt x="912" y="235"/>
                  </a:lnTo>
                  <a:lnTo>
                    <a:pt x="913" y="235"/>
                  </a:lnTo>
                  <a:lnTo>
                    <a:pt x="915" y="233"/>
                  </a:lnTo>
                  <a:lnTo>
                    <a:pt x="915" y="233"/>
                  </a:lnTo>
                  <a:lnTo>
                    <a:pt x="915" y="232"/>
                  </a:lnTo>
                  <a:lnTo>
                    <a:pt x="916" y="232"/>
                  </a:lnTo>
                  <a:lnTo>
                    <a:pt x="917" y="232"/>
                  </a:lnTo>
                  <a:lnTo>
                    <a:pt x="920" y="232"/>
                  </a:lnTo>
                  <a:lnTo>
                    <a:pt x="921" y="234"/>
                  </a:lnTo>
                  <a:lnTo>
                    <a:pt x="922" y="236"/>
                  </a:lnTo>
                  <a:lnTo>
                    <a:pt x="926" y="241"/>
                  </a:lnTo>
                  <a:lnTo>
                    <a:pt x="928" y="240"/>
                  </a:lnTo>
                  <a:lnTo>
                    <a:pt x="928" y="240"/>
                  </a:lnTo>
                  <a:lnTo>
                    <a:pt x="927" y="240"/>
                  </a:lnTo>
                  <a:lnTo>
                    <a:pt x="926" y="240"/>
                  </a:lnTo>
                  <a:lnTo>
                    <a:pt x="924" y="238"/>
                  </a:lnTo>
                  <a:lnTo>
                    <a:pt x="922" y="235"/>
                  </a:lnTo>
                  <a:lnTo>
                    <a:pt x="922" y="234"/>
                  </a:lnTo>
                  <a:lnTo>
                    <a:pt x="923" y="234"/>
                  </a:lnTo>
                  <a:lnTo>
                    <a:pt x="924" y="233"/>
                  </a:lnTo>
                  <a:lnTo>
                    <a:pt x="924" y="232"/>
                  </a:lnTo>
                  <a:lnTo>
                    <a:pt x="924" y="231"/>
                  </a:lnTo>
                  <a:lnTo>
                    <a:pt x="923" y="229"/>
                  </a:lnTo>
                  <a:lnTo>
                    <a:pt x="923" y="228"/>
                  </a:lnTo>
                  <a:lnTo>
                    <a:pt x="925" y="226"/>
                  </a:lnTo>
                  <a:lnTo>
                    <a:pt x="925" y="226"/>
                  </a:lnTo>
                  <a:lnTo>
                    <a:pt x="926" y="224"/>
                  </a:lnTo>
                  <a:lnTo>
                    <a:pt x="925" y="222"/>
                  </a:lnTo>
                  <a:lnTo>
                    <a:pt x="925" y="219"/>
                  </a:lnTo>
                  <a:lnTo>
                    <a:pt x="925" y="219"/>
                  </a:lnTo>
                  <a:lnTo>
                    <a:pt x="926" y="218"/>
                  </a:lnTo>
                  <a:lnTo>
                    <a:pt x="926" y="217"/>
                  </a:lnTo>
                  <a:lnTo>
                    <a:pt x="927" y="217"/>
                  </a:lnTo>
                  <a:lnTo>
                    <a:pt x="927" y="216"/>
                  </a:lnTo>
                  <a:lnTo>
                    <a:pt x="929" y="213"/>
                  </a:lnTo>
                  <a:lnTo>
                    <a:pt x="931" y="213"/>
                  </a:lnTo>
                  <a:lnTo>
                    <a:pt x="932" y="211"/>
                  </a:lnTo>
                  <a:lnTo>
                    <a:pt x="933" y="209"/>
                  </a:lnTo>
                  <a:lnTo>
                    <a:pt x="934" y="207"/>
                  </a:lnTo>
                  <a:lnTo>
                    <a:pt x="934" y="204"/>
                  </a:lnTo>
                  <a:lnTo>
                    <a:pt x="934" y="203"/>
                  </a:lnTo>
                  <a:lnTo>
                    <a:pt x="934" y="201"/>
                  </a:lnTo>
                  <a:lnTo>
                    <a:pt x="935" y="199"/>
                  </a:lnTo>
                  <a:lnTo>
                    <a:pt x="935" y="196"/>
                  </a:lnTo>
                  <a:lnTo>
                    <a:pt x="935" y="196"/>
                  </a:lnTo>
                  <a:lnTo>
                    <a:pt x="935" y="192"/>
                  </a:lnTo>
                  <a:lnTo>
                    <a:pt x="935" y="191"/>
                  </a:lnTo>
                  <a:lnTo>
                    <a:pt x="935" y="190"/>
                  </a:lnTo>
                  <a:lnTo>
                    <a:pt x="936" y="190"/>
                  </a:lnTo>
                  <a:lnTo>
                    <a:pt x="936" y="188"/>
                  </a:lnTo>
                  <a:lnTo>
                    <a:pt x="935" y="188"/>
                  </a:lnTo>
                  <a:lnTo>
                    <a:pt x="935" y="185"/>
                  </a:lnTo>
                  <a:lnTo>
                    <a:pt x="934" y="184"/>
                  </a:lnTo>
                  <a:lnTo>
                    <a:pt x="933" y="182"/>
                  </a:lnTo>
                  <a:lnTo>
                    <a:pt x="933" y="180"/>
                  </a:lnTo>
                  <a:lnTo>
                    <a:pt x="935" y="176"/>
                  </a:lnTo>
                  <a:lnTo>
                    <a:pt x="935" y="174"/>
                  </a:lnTo>
                  <a:lnTo>
                    <a:pt x="934" y="172"/>
                  </a:lnTo>
                  <a:lnTo>
                    <a:pt x="934" y="169"/>
                  </a:lnTo>
                  <a:lnTo>
                    <a:pt x="933" y="168"/>
                  </a:lnTo>
                  <a:lnTo>
                    <a:pt x="933" y="166"/>
                  </a:lnTo>
                  <a:lnTo>
                    <a:pt x="932" y="164"/>
                  </a:lnTo>
                  <a:lnTo>
                    <a:pt x="931" y="164"/>
                  </a:lnTo>
                  <a:lnTo>
                    <a:pt x="931" y="160"/>
                  </a:lnTo>
                  <a:lnTo>
                    <a:pt x="929" y="157"/>
                  </a:lnTo>
                  <a:lnTo>
                    <a:pt x="929" y="154"/>
                  </a:lnTo>
                  <a:lnTo>
                    <a:pt x="929" y="154"/>
                  </a:lnTo>
                  <a:lnTo>
                    <a:pt x="929" y="152"/>
                  </a:lnTo>
                  <a:lnTo>
                    <a:pt x="929" y="152"/>
                  </a:lnTo>
                  <a:lnTo>
                    <a:pt x="929" y="150"/>
                  </a:lnTo>
                  <a:lnTo>
                    <a:pt x="928" y="148"/>
                  </a:lnTo>
                  <a:lnTo>
                    <a:pt x="927" y="148"/>
                  </a:lnTo>
                  <a:lnTo>
                    <a:pt x="927" y="147"/>
                  </a:lnTo>
                  <a:lnTo>
                    <a:pt x="926" y="146"/>
                  </a:lnTo>
                  <a:lnTo>
                    <a:pt x="927" y="146"/>
                  </a:lnTo>
                  <a:lnTo>
                    <a:pt x="927" y="143"/>
                  </a:lnTo>
                  <a:lnTo>
                    <a:pt x="929" y="141"/>
                  </a:lnTo>
                  <a:lnTo>
                    <a:pt x="930" y="141"/>
                  </a:lnTo>
                  <a:lnTo>
                    <a:pt x="930" y="142"/>
                  </a:lnTo>
                  <a:lnTo>
                    <a:pt x="931" y="142"/>
                  </a:lnTo>
                  <a:lnTo>
                    <a:pt x="930" y="140"/>
                  </a:lnTo>
                  <a:lnTo>
                    <a:pt x="930" y="139"/>
                  </a:lnTo>
                  <a:lnTo>
                    <a:pt x="932" y="137"/>
                  </a:lnTo>
                  <a:lnTo>
                    <a:pt x="933" y="134"/>
                  </a:lnTo>
                  <a:lnTo>
                    <a:pt x="934" y="133"/>
                  </a:lnTo>
                  <a:lnTo>
                    <a:pt x="934" y="132"/>
                  </a:lnTo>
                  <a:lnTo>
                    <a:pt x="933" y="131"/>
                  </a:lnTo>
                  <a:lnTo>
                    <a:pt x="933" y="130"/>
                  </a:lnTo>
                  <a:lnTo>
                    <a:pt x="932" y="129"/>
                  </a:lnTo>
                  <a:lnTo>
                    <a:pt x="932" y="114"/>
                  </a:lnTo>
                  <a:lnTo>
                    <a:pt x="933" y="114"/>
                  </a:lnTo>
                  <a:lnTo>
                    <a:pt x="933" y="113"/>
                  </a:lnTo>
                  <a:lnTo>
                    <a:pt x="933" y="112"/>
                  </a:lnTo>
                  <a:lnTo>
                    <a:pt x="933" y="111"/>
                  </a:lnTo>
                  <a:lnTo>
                    <a:pt x="934" y="110"/>
                  </a:lnTo>
                  <a:lnTo>
                    <a:pt x="934" y="107"/>
                  </a:lnTo>
                  <a:lnTo>
                    <a:pt x="935" y="106"/>
                  </a:lnTo>
                  <a:lnTo>
                    <a:pt x="935" y="105"/>
                  </a:lnTo>
                  <a:lnTo>
                    <a:pt x="936" y="103"/>
                  </a:lnTo>
                  <a:lnTo>
                    <a:pt x="939" y="100"/>
                  </a:lnTo>
                  <a:lnTo>
                    <a:pt x="942" y="99"/>
                  </a:lnTo>
                  <a:lnTo>
                    <a:pt x="944" y="98"/>
                  </a:lnTo>
                  <a:lnTo>
                    <a:pt x="946" y="97"/>
                  </a:lnTo>
                  <a:lnTo>
                    <a:pt x="948" y="96"/>
                  </a:lnTo>
                  <a:lnTo>
                    <a:pt x="951" y="96"/>
                  </a:lnTo>
                  <a:lnTo>
                    <a:pt x="952" y="96"/>
                  </a:lnTo>
                  <a:lnTo>
                    <a:pt x="954" y="98"/>
                  </a:lnTo>
                  <a:lnTo>
                    <a:pt x="954" y="99"/>
                  </a:lnTo>
                  <a:lnTo>
                    <a:pt x="955" y="100"/>
                  </a:lnTo>
                  <a:lnTo>
                    <a:pt x="955" y="101"/>
                  </a:lnTo>
                  <a:lnTo>
                    <a:pt x="955" y="102"/>
                  </a:lnTo>
                  <a:lnTo>
                    <a:pt x="955" y="105"/>
                  </a:lnTo>
                  <a:lnTo>
                    <a:pt x="956" y="105"/>
                  </a:lnTo>
                  <a:lnTo>
                    <a:pt x="956" y="107"/>
                  </a:lnTo>
                  <a:lnTo>
                    <a:pt x="956" y="107"/>
                  </a:lnTo>
                  <a:lnTo>
                    <a:pt x="956" y="110"/>
                  </a:lnTo>
                  <a:lnTo>
                    <a:pt x="956" y="110"/>
                  </a:lnTo>
                  <a:lnTo>
                    <a:pt x="956" y="111"/>
                  </a:lnTo>
                  <a:lnTo>
                    <a:pt x="958" y="113"/>
                  </a:lnTo>
                  <a:lnTo>
                    <a:pt x="958" y="113"/>
                  </a:lnTo>
                  <a:lnTo>
                    <a:pt x="958" y="114"/>
                  </a:lnTo>
                  <a:lnTo>
                    <a:pt x="958" y="117"/>
                  </a:lnTo>
                  <a:lnTo>
                    <a:pt x="960" y="118"/>
                  </a:lnTo>
                  <a:lnTo>
                    <a:pt x="960" y="119"/>
                  </a:lnTo>
                  <a:lnTo>
                    <a:pt x="960" y="119"/>
                  </a:lnTo>
                  <a:lnTo>
                    <a:pt x="962" y="121"/>
                  </a:lnTo>
                  <a:lnTo>
                    <a:pt x="965" y="126"/>
                  </a:lnTo>
                  <a:lnTo>
                    <a:pt x="965" y="127"/>
                  </a:lnTo>
                  <a:lnTo>
                    <a:pt x="964" y="128"/>
                  </a:lnTo>
                  <a:lnTo>
                    <a:pt x="964" y="131"/>
                  </a:lnTo>
                  <a:lnTo>
                    <a:pt x="965" y="131"/>
                  </a:lnTo>
                  <a:lnTo>
                    <a:pt x="965" y="133"/>
                  </a:lnTo>
                  <a:lnTo>
                    <a:pt x="968" y="134"/>
                  </a:lnTo>
                  <a:lnTo>
                    <a:pt x="969" y="135"/>
                  </a:lnTo>
                  <a:lnTo>
                    <a:pt x="971" y="135"/>
                  </a:lnTo>
                  <a:close/>
                  <a:moveTo>
                    <a:pt x="730" y="51"/>
                  </a:moveTo>
                  <a:lnTo>
                    <a:pt x="729" y="51"/>
                  </a:lnTo>
                  <a:lnTo>
                    <a:pt x="729" y="51"/>
                  </a:lnTo>
                  <a:lnTo>
                    <a:pt x="729" y="50"/>
                  </a:lnTo>
                  <a:lnTo>
                    <a:pt x="730" y="50"/>
                  </a:lnTo>
                  <a:lnTo>
                    <a:pt x="730" y="50"/>
                  </a:lnTo>
                  <a:lnTo>
                    <a:pt x="731" y="50"/>
                  </a:lnTo>
                  <a:lnTo>
                    <a:pt x="731" y="50"/>
                  </a:lnTo>
                  <a:lnTo>
                    <a:pt x="731" y="50"/>
                  </a:lnTo>
                  <a:lnTo>
                    <a:pt x="730" y="51"/>
                  </a:lnTo>
                  <a:close/>
                  <a:moveTo>
                    <a:pt x="664" y="0"/>
                  </a:moveTo>
                  <a:lnTo>
                    <a:pt x="665" y="1"/>
                  </a:lnTo>
                  <a:lnTo>
                    <a:pt x="667" y="1"/>
                  </a:lnTo>
                  <a:lnTo>
                    <a:pt x="668" y="2"/>
                  </a:lnTo>
                  <a:lnTo>
                    <a:pt x="669" y="2"/>
                  </a:lnTo>
                  <a:lnTo>
                    <a:pt x="671" y="3"/>
                  </a:lnTo>
                  <a:lnTo>
                    <a:pt x="672" y="3"/>
                  </a:lnTo>
                  <a:lnTo>
                    <a:pt x="674" y="4"/>
                  </a:lnTo>
                  <a:lnTo>
                    <a:pt x="674" y="4"/>
                  </a:lnTo>
                  <a:lnTo>
                    <a:pt x="677" y="5"/>
                  </a:lnTo>
                  <a:lnTo>
                    <a:pt x="677" y="5"/>
                  </a:lnTo>
                  <a:lnTo>
                    <a:pt x="678" y="6"/>
                  </a:lnTo>
                  <a:lnTo>
                    <a:pt x="682" y="10"/>
                  </a:lnTo>
                  <a:lnTo>
                    <a:pt x="683" y="12"/>
                  </a:lnTo>
                  <a:lnTo>
                    <a:pt x="684" y="13"/>
                  </a:lnTo>
                  <a:lnTo>
                    <a:pt x="684" y="13"/>
                  </a:lnTo>
                  <a:lnTo>
                    <a:pt x="685" y="15"/>
                  </a:lnTo>
                  <a:lnTo>
                    <a:pt x="686" y="15"/>
                  </a:lnTo>
                  <a:lnTo>
                    <a:pt x="687" y="16"/>
                  </a:lnTo>
                  <a:lnTo>
                    <a:pt x="688" y="16"/>
                  </a:lnTo>
                  <a:lnTo>
                    <a:pt x="690" y="18"/>
                  </a:lnTo>
                  <a:lnTo>
                    <a:pt x="690" y="19"/>
                  </a:lnTo>
                  <a:lnTo>
                    <a:pt x="691" y="21"/>
                  </a:lnTo>
                  <a:lnTo>
                    <a:pt x="692" y="24"/>
                  </a:lnTo>
                  <a:lnTo>
                    <a:pt x="694" y="25"/>
                  </a:lnTo>
                  <a:lnTo>
                    <a:pt x="694" y="25"/>
                  </a:lnTo>
                  <a:lnTo>
                    <a:pt x="695" y="25"/>
                  </a:lnTo>
                  <a:lnTo>
                    <a:pt x="695" y="26"/>
                  </a:lnTo>
                  <a:lnTo>
                    <a:pt x="696" y="25"/>
                  </a:lnTo>
                  <a:lnTo>
                    <a:pt x="697" y="25"/>
                  </a:lnTo>
                  <a:lnTo>
                    <a:pt x="702" y="28"/>
                  </a:lnTo>
                  <a:lnTo>
                    <a:pt x="702" y="29"/>
                  </a:lnTo>
                  <a:lnTo>
                    <a:pt x="704" y="31"/>
                  </a:lnTo>
                  <a:lnTo>
                    <a:pt x="705" y="33"/>
                  </a:lnTo>
                  <a:lnTo>
                    <a:pt x="705" y="33"/>
                  </a:lnTo>
                  <a:lnTo>
                    <a:pt x="706" y="37"/>
                  </a:lnTo>
                  <a:lnTo>
                    <a:pt x="707" y="37"/>
                  </a:lnTo>
                  <a:lnTo>
                    <a:pt x="707" y="40"/>
                  </a:lnTo>
                  <a:lnTo>
                    <a:pt x="708" y="42"/>
                  </a:lnTo>
                  <a:lnTo>
                    <a:pt x="708" y="43"/>
                  </a:lnTo>
                  <a:lnTo>
                    <a:pt x="708" y="44"/>
                  </a:lnTo>
                  <a:lnTo>
                    <a:pt x="709" y="46"/>
                  </a:lnTo>
                  <a:lnTo>
                    <a:pt x="710" y="48"/>
                  </a:lnTo>
                  <a:lnTo>
                    <a:pt x="710" y="49"/>
                  </a:lnTo>
                  <a:lnTo>
                    <a:pt x="711" y="52"/>
                  </a:lnTo>
                  <a:lnTo>
                    <a:pt x="711" y="54"/>
                  </a:lnTo>
                  <a:lnTo>
                    <a:pt x="712" y="54"/>
                  </a:lnTo>
                  <a:lnTo>
                    <a:pt x="712" y="56"/>
                  </a:lnTo>
                  <a:lnTo>
                    <a:pt x="712" y="56"/>
                  </a:lnTo>
                  <a:lnTo>
                    <a:pt x="713" y="60"/>
                  </a:lnTo>
                  <a:lnTo>
                    <a:pt x="713" y="60"/>
                  </a:lnTo>
                  <a:lnTo>
                    <a:pt x="713" y="61"/>
                  </a:lnTo>
                  <a:lnTo>
                    <a:pt x="714" y="63"/>
                  </a:lnTo>
                  <a:lnTo>
                    <a:pt x="715" y="65"/>
                  </a:lnTo>
                  <a:lnTo>
                    <a:pt x="714" y="66"/>
                  </a:lnTo>
                  <a:lnTo>
                    <a:pt x="713" y="68"/>
                  </a:lnTo>
                  <a:lnTo>
                    <a:pt x="712" y="70"/>
                  </a:lnTo>
                  <a:lnTo>
                    <a:pt x="713" y="70"/>
                  </a:lnTo>
                  <a:lnTo>
                    <a:pt x="713" y="71"/>
                  </a:lnTo>
                  <a:lnTo>
                    <a:pt x="711" y="73"/>
                  </a:lnTo>
                  <a:lnTo>
                    <a:pt x="712" y="73"/>
                  </a:lnTo>
                  <a:lnTo>
                    <a:pt x="713" y="72"/>
                  </a:lnTo>
                  <a:lnTo>
                    <a:pt x="715" y="72"/>
                  </a:lnTo>
                  <a:lnTo>
                    <a:pt x="716" y="73"/>
                  </a:lnTo>
                  <a:lnTo>
                    <a:pt x="715" y="74"/>
                  </a:lnTo>
                  <a:lnTo>
                    <a:pt x="715" y="75"/>
                  </a:lnTo>
                  <a:lnTo>
                    <a:pt x="716" y="76"/>
                  </a:lnTo>
                  <a:lnTo>
                    <a:pt x="718" y="77"/>
                  </a:lnTo>
                  <a:lnTo>
                    <a:pt x="720" y="78"/>
                  </a:lnTo>
                  <a:lnTo>
                    <a:pt x="720" y="82"/>
                  </a:lnTo>
                  <a:lnTo>
                    <a:pt x="719" y="83"/>
                  </a:lnTo>
                  <a:lnTo>
                    <a:pt x="719" y="85"/>
                  </a:lnTo>
                  <a:lnTo>
                    <a:pt x="718" y="86"/>
                  </a:lnTo>
                  <a:lnTo>
                    <a:pt x="718" y="87"/>
                  </a:lnTo>
                  <a:lnTo>
                    <a:pt x="717" y="89"/>
                  </a:lnTo>
                  <a:lnTo>
                    <a:pt x="716" y="89"/>
                  </a:lnTo>
                  <a:lnTo>
                    <a:pt x="716" y="88"/>
                  </a:lnTo>
                  <a:lnTo>
                    <a:pt x="714" y="87"/>
                  </a:lnTo>
                  <a:lnTo>
                    <a:pt x="714" y="87"/>
                  </a:lnTo>
                  <a:lnTo>
                    <a:pt x="714" y="89"/>
                  </a:lnTo>
                  <a:lnTo>
                    <a:pt x="712" y="90"/>
                  </a:lnTo>
                  <a:lnTo>
                    <a:pt x="712" y="90"/>
                  </a:lnTo>
                  <a:lnTo>
                    <a:pt x="712" y="90"/>
                  </a:lnTo>
                  <a:lnTo>
                    <a:pt x="711" y="90"/>
                  </a:lnTo>
                  <a:lnTo>
                    <a:pt x="710" y="91"/>
                  </a:lnTo>
                  <a:lnTo>
                    <a:pt x="709" y="91"/>
                  </a:lnTo>
                  <a:lnTo>
                    <a:pt x="709" y="92"/>
                  </a:lnTo>
                  <a:lnTo>
                    <a:pt x="708" y="93"/>
                  </a:lnTo>
                  <a:lnTo>
                    <a:pt x="707" y="96"/>
                  </a:lnTo>
                  <a:lnTo>
                    <a:pt x="707" y="96"/>
                  </a:lnTo>
                  <a:lnTo>
                    <a:pt x="707" y="98"/>
                  </a:lnTo>
                  <a:lnTo>
                    <a:pt x="707" y="99"/>
                  </a:lnTo>
                  <a:lnTo>
                    <a:pt x="707" y="100"/>
                  </a:lnTo>
                  <a:lnTo>
                    <a:pt x="705" y="101"/>
                  </a:lnTo>
                  <a:lnTo>
                    <a:pt x="703" y="102"/>
                  </a:lnTo>
                  <a:lnTo>
                    <a:pt x="702" y="103"/>
                  </a:lnTo>
                  <a:lnTo>
                    <a:pt x="699" y="103"/>
                  </a:lnTo>
                  <a:lnTo>
                    <a:pt x="699" y="104"/>
                  </a:lnTo>
                  <a:lnTo>
                    <a:pt x="697" y="104"/>
                  </a:lnTo>
                  <a:lnTo>
                    <a:pt x="697" y="103"/>
                  </a:lnTo>
                  <a:lnTo>
                    <a:pt x="694" y="103"/>
                  </a:lnTo>
                  <a:lnTo>
                    <a:pt x="691" y="100"/>
                  </a:lnTo>
                  <a:lnTo>
                    <a:pt x="691" y="99"/>
                  </a:lnTo>
                  <a:lnTo>
                    <a:pt x="689" y="98"/>
                  </a:lnTo>
                  <a:lnTo>
                    <a:pt x="688" y="96"/>
                  </a:lnTo>
                  <a:lnTo>
                    <a:pt x="688" y="95"/>
                  </a:lnTo>
                  <a:lnTo>
                    <a:pt x="688" y="94"/>
                  </a:lnTo>
                  <a:lnTo>
                    <a:pt x="686" y="93"/>
                  </a:lnTo>
                  <a:lnTo>
                    <a:pt x="686" y="93"/>
                  </a:lnTo>
                  <a:lnTo>
                    <a:pt x="683" y="89"/>
                  </a:lnTo>
                  <a:lnTo>
                    <a:pt x="681" y="89"/>
                  </a:lnTo>
                  <a:lnTo>
                    <a:pt x="681" y="89"/>
                  </a:lnTo>
                  <a:lnTo>
                    <a:pt x="680" y="89"/>
                  </a:lnTo>
                  <a:lnTo>
                    <a:pt x="672" y="89"/>
                  </a:lnTo>
                  <a:lnTo>
                    <a:pt x="671" y="89"/>
                  </a:lnTo>
                  <a:lnTo>
                    <a:pt x="667" y="89"/>
                  </a:lnTo>
                  <a:lnTo>
                    <a:pt x="667" y="89"/>
                  </a:lnTo>
                  <a:lnTo>
                    <a:pt x="664" y="89"/>
                  </a:lnTo>
                  <a:lnTo>
                    <a:pt x="664" y="88"/>
                  </a:lnTo>
                  <a:lnTo>
                    <a:pt x="662" y="88"/>
                  </a:lnTo>
                  <a:lnTo>
                    <a:pt x="660" y="86"/>
                  </a:lnTo>
                  <a:lnTo>
                    <a:pt x="659" y="86"/>
                  </a:lnTo>
                  <a:lnTo>
                    <a:pt x="659" y="85"/>
                  </a:lnTo>
                  <a:lnTo>
                    <a:pt x="656" y="85"/>
                  </a:lnTo>
                  <a:lnTo>
                    <a:pt x="651" y="83"/>
                  </a:lnTo>
                  <a:lnTo>
                    <a:pt x="647" y="80"/>
                  </a:lnTo>
                  <a:lnTo>
                    <a:pt x="645" y="80"/>
                  </a:lnTo>
                  <a:lnTo>
                    <a:pt x="644" y="79"/>
                  </a:lnTo>
                  <a:lnTo>
                    <a:pt x="643" y="78"/>
                  </a:lnTo>
                  <a:lnTo>
                    <a:pt x="643" y="76"/>
                  </a:lnTo>
                  <a:lnTo>
                    <a:pt x="641" y="74"/>
                  </a:lnTo>
                  <a:lnTo>
                    <a:pt x="638" y="73"/>
                  </a:lnTo>
                  <a:lnTo>
                    <a:pt x="635" y="70"/>
                  </a:lnTo>
                  <a:lnTo>
                    <a:pt x="632" y="69"/>
                  </a:lnTo>
                  <a:lnTo>
                    <a:pt x="631" y="67"/>
                  </a:lnTo>
                  <a:lnTo>
                    <a:pt x="629" y="65"/>
                  </a:lnTo>
                  <a:lnTo>
                    <a:pt x="629" y="65"/>
                  </a:lnTo>
                  <a:lnTo>
                    <a:pt x="627" y="62"/>
                  </a:lnTo>
                  <a:lnTo>
                    <a:pt x="625" y="60"/>
                  </a:lnTo>
                  <a:lnTo>
                    <a:pt x="624" y="56"/>
                  </a:lnTo>
                  <a:lnTo>
                    <a:pt x="624" y="55"/>
                  </a:lnTo>
                  <a:lnTo>
                    <a:pt x="623" y="54"/>
                  </a:lnTo>
                  <a:lnTo>
                    <a:pt x="623" y="52"/>
                  </a:lnTo>
                  <a:lnTo>
                    <a:pt x="622" y="51"/>
                  </a:lnTo>
                  <a:lnTo>
                    <a:pt x="621" y="51"/>
                  </a:lnTo>
                  <a:lnTo>
                    <a:pt x="622" y="46"/>
                  </a:lnTo>
                  <a:lnTo>
                    <a:pt x="621" y="46"/>
                  </a:lnTo>
                  <a:lnTo>
                    <a:pt x="621" y="45"/>
                  </a:lnTo>
                  <a:lnTo>
                    <a:pt x="621" y="44"/>
                  </a:lnTo>
                  <a:lnTo>
                    <a:pt x="621" y="41"/>
                  </a:lnTo>
                  <a:lnTo>
                    <a:pt x="622" y="38"/>
                  </a:lnTo>
                  <a:lnTo>
                    <a:pt x="622" y="34"/>
                  </a:lnTo>
                  <a:lnTo>
                    <a:pt x="620" y="31"/>
                  </a:lnTo>
                  <a:lnTo>
                    <a:pt x="620" y="29"/>
                  </a:lnTo>
                  <a:lnTo>
                    <a:pt x="622" y="28"/>
                  </a:lnTo>
                  <a:lnTo>
                    <a:pt x="622" y="27"/>
                  </a:lnTo>
                  <a:lnTo>
                    <a:pt x="622" y="27"/>
                  </a:lnTo>
                  <a:lnTo>
                    <a:pt x="621" y="24"/>
                  </a:lnTo>
                  <a:lnTo>
                    <a:pt x="621" y="23"/>
                  </a:lnTo>
                  <a:lnTo>
                    <a:pt x="621" y="23"/>
                  </a:lnTo>
                  <a:lnTo>
                    <a:pt x="624" y="20"/>
                  </a:lnTo>
                  <a:lnTo>
                    <a:pt x="624" y="20"/>
                  </a:lnTo>
                  <a:lnTo>
                    <a:pt x="626" y="18"/>
                  </a:lnTo>
                  <a:lnTo>
                    <a:pt x="627" y="17"/>
                  </a:lnTo>
                  <a:lnTo>
                    <a:pt x="626" y="16"/>
                  </a:lnTo>
                  <a:lnTo>
                    <a:pt x="626" y="15"/>
                  </a:lnTo>
                  <a:lnTo>
                    <a:pt x="626" y="14"/>
                  </a:lnTo>
                  <a:lnTo>
                    <a:pt x="628" y="13"/>
                  </a:lnTo>
                  <a:lnTo>
                    <a:pt x="630" y="11"/>
                  </a:lnTo>
                  <a:lnTo>
                    <a:pt x="633" y="11"/>
                  </a:lnTo>
                  <a:lnTo>
                    <a:pt x="633" y="11"/>
                  </a:lnTo>
                  <a:lnTo>
                    <a:pt x="635" y="10"/>
                  </a:lnTo>
                  <a:lnTo>
                    <a:pt x="635" y="9"/>
                  </a:lnTo>
                  <a:lnTo>
                    <a:pt x="638" y="6"/>
                  </a:lnTo>
                  <a:lnTo>
                    <a:pt x="640" y="5"/>
                  </a:lnTo>
                  <a:lnTo>
                    <a:pt x="641" y="4"/>
                  </a:lnTo>
                  <a:lnTo>
                    <a:pt x="643" y="4"/>
                  </a:lnTo>
                  <a:lnTo>
                    <a:pt x="644" y="2"/>
                  </a:lnTo>
                  <a:lnTo>
                    <a:pt x="648" y="2"/>
                  </a:lnTo>
                  <a:lnTo>
                    <a:pt x="648" y="2"/>
                  </a:lnTo>
                  <a:lnTo>
                    <a:pt x="653" y="2"/>
                  </a:lnTo>
                  <a:lnTo>
                    <a:pt x="653" y="2"/>
                  </a:lnTo>
                  <a:lnTo>
                    <a:pt x="654" y="2"/>
                  </a:lnTo>
                  <a:lnTo>
                    <a:pt x="655" y="1"/>
                  </a:lnTo>
                  <a:lnTo>
                    <a:pt x="658" y="1"/>
                  </a:lnTo>
                  <a:lnTo>
                    <a:pt x="659" y="1"/>
                  </a:lnTo>
                  <a:lnTo>
                    <a:pt x="661" y="1"/>
                  </a:lnTo>
                  <a:lnTo>
                    <a:pt x="662" y="0"/>
                  </a:lnTo>
                  <a:lnTo>
                    <a:pt x="664" y="0"/>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9" name="Freeform 14">
              <a:extLst>
                <a:ext uri="{FF2B5EF4-FFF2-40B4-BE49-F238E27FC236}">
                  <a16:creationId xmlns:a16="http://schemas.microsoft.com/office/drawing/2014/main" id="{B5BA0B6D-9697-5DE9-3DA4-0825112CD2D2}"/>
                </a:ext>
              </a:extLst>
            </p:cNvPr>
            <p:cNvSpPr>
              <a:spLocks noEditPoints="1"/>
            </p:cNvSpPr>
            <p:nvPr/>
          </p:nvSpPr>
          <p:spPr bwMode="auto">
            <a:xfrm>
              <a:off x="3575" y="3414"/>
              <a:ext cx="298" cy="553"/>
            </a:xfrm>
            <a:custGeom>
              <a:avLst/>
              <a:gdLst>
                <a:gd name="T0" fmla="*/ 120 w 822"/>
                <a:gd name="T1" fmla="*/ 1524 h 1525"/>
                <a:gd name="T2" fmla="*/ 132 w 822"/>
                <a:gd name="T3" fmla="*/ 1483 h 1525"/>
                <a:gd name="T4" fmla="*/ 170 w 822"/>
                <a:gd name="T5" fmla="*/ 1501 h 1525"/>
                <a:gd name="T6" fmla="*/ 165 w 822"/>
                <a:gd name="T7" fmla="*/ 1470 h 1525"/>
                <a:gd name="T8" fmla="*/ 603 w 822"/>
                <a:gd name="T9" fmla="*/ 918 h 1525"/>
                <a:gd name="T10" fmla="*/ 634 w 822"/>
                <a:gd name="T11" fmla="*/ 714 h 1525"/>
                <a:gd name="T12" fmla="*/ 314 w 822"/>
                <a:gd name="T13" fmla="*/ 622 h 1525"/>
                <a:gd name="T14" fmla="*/ 317 w 822"/>
                <a:gd name="T15" fmla="*/ 587 h 1525"/>
                <a:gd name="T16" fmla="*/ 356 w 822"/>
                <a:gd name="T17" fmla="*/ 513 h 1525"/>
                <a:gd name="T18" fmla="*/ 354 w 822"/>
                <a:gd name="T19" fmla="*/ 591 h 1525"/>
                <a:gd name="T20" fmla="*/ 329 w 822"/>
                <a:gd name="T21" fmla="*/ 629 h 1525"/>
                <a:gd name="T22" fmla="*/ 299 w 822"/>
                <a:gd name="T23" fmla="*/ 554 h 1525"/>
                <a:gd name="T24" fmla="*/ 324 w 822"/>
                <a:gd name="T25" fmla="*/ 493 h 1525"/>
                <a:gd name="T26" fmla="*/ 795 w 822"/>
                <a:gd name="T27" fmla="*/ 192 h 1525"/>
                <a:gd name="T28" fmla="*/ 694 w 822"/>
                <a:gd name="T29" fmla="*/ 93 h 1525"/>
                <a:gd name="T30" fmla="*/ 699 w 822"/>
                <a:gd name="T31" fmla="*/ 118 h 1525"/>
                <a:gd name="T32" fmla="*/ 744 w 822"/>
                <a:gd name="T33" fmla="*/ 155 h 1525"/>
                <a:gd name="T34" fmla="*/ 795 w 822"/>
                <a:gd name="T35" fmla="*/ 179 h 1525"/>
                <a:gd name="T36" fmla="*/ 796 w 822"/>
                <a:gd name="T37" fmla="*/ 235 h 1525"/>
                <a:gd name="T38" fmla="*/ 817 w 822"/>
                <a:gd name="T39" fmla="*/ 299 h 1525"/>
                <a:gd name="T40" fmla="*/ 806 w 822"/>
                <a:gd name="T41" fmla="*/ 366 h 1525"/>
                <a:gd name="T42" fmla="*/ 805 w 822"/>
                <a:gd name="T43" fmla="*/ 426 h 1525"/>
                <a:gd name="T44" fmla="*/ 782 w 822"/>
                <a:gd name="T45" fmla="*/ 473 h 1525"/>
                <a:gd name="T46" fmla="*/ 743 w 822"/>
                <a:gd name="T47" fmla="*/ 558 h 1525"/>
                <a:gd name="T48" fmla="*/ 675 w 822"/>
                <a:gd name="T49" fmla="*/ 590 h 1525"/>
                <a:gd name="T50" fmla="*/ 674 w 822"/>
                <a:gd name="T51" fmla="*/ 692 h 1525"/>
                <a:gd name="T52" fmla="*/ 631 w 822"/>
                <a:gd name="T53" fmla="*/ 646 h 1525"/>
                <a:gd name="T54" fmla="*/ 580 w 822"/>
                <a:gd name="T55" fmla="*/ 644 h 1525"/>
                <a:gd name="T56" fmla="*/ 581 w 822"/>
                <a:gd name="T57" fmla="*/ 673 h 1525"/>
                <a:gd name="T58" fmla="*/ 617 w 822"/>
                <a:gd name="T59" fmla="*/ 753 h 1525"/>
                <a:gd name="T60" fmla="*/ 606 w 822"/>
                <a:gd name="T61" fmla="*/ 839 h 1525"/>
                <a:gd name="T62" fmla="*/ 590 w 822"/>
                <a:gd name="T63" fmla="*/ 940 h 1525"/>
                <a:gd name="T64" fmla="*/ 585 w 822"/>
                <a:gd name="T65" fmla="*/ 982 h 1525"/>
                <a:gd name="T66" fmla="*/ 552 w 822"/>
                <a:gd name="T67" fmla="*/ 911 h 1525"/>
                <a:gd name="T68" fmla="*/ 524 w 822"/>
                <a:gd name="T69" fmla="*/ 815 h 1525"/>
                <a:gd name="T70" fmla="*/ 522 w 822"/>
                <a:gd name="T71" fmla="*/ 732 h 1525"/>
                <a:gd name="T72" fmla="*/ 490 w 822"/>
                <a:gd name="T73" fmla="*/ 664 h 1525"/>
                <a:gd name="T74" fmla="*/ 466 w 822"/>
                <a:gd name="T75" fmla="*/ 575 h 1525"/>
                <a:gd name="T76" fmla="*/ 412 w 822"/>
                <a:gd name="T77" fmla="*/ 521 h 1525"/>
                <a:gd name="T78" fmla="*/ 385 w 822"/>
                <a:gd name="T79" fmla="*/ 439 h 1525"/>
                <a:gd name="T80" fmla="*/ 366 w 822"/>
                <a:gd name="T81" fmla="*/ 387 h 1525"/>
                <a:gd name="T82" fmla="*/ 298 w 822"/>
                <a:gd name="T83" fmla="*/ 433 h 1525"/>
                <a:gd name="T84" fmla="*/ 285 w 822"/>
                <a:gd name="T85" fmla="*/ 503 h 1525"/>
                <a:gd name="T86" fmla="*/ 235 w 822"/>
                <a:gd name="T87" fmla="*/ 570 h 1525"/>
                <a:gd name="T88" fmla="*/ 175 w 822"/>
                <a:gd name="T89" fmla="*/ 647 h 1525"/>
                <a:gd name="T90" fmla="*/ 124 w 822"/>
                <a:gd name="T91" fmla="*/ 702 h 1525"/>
                <a:gd name="T92" fmla="*/ 127 w 822"/>
                <a:gd name="T93" fmla="*/ 779 h 1525"/>
                <a:gd name="T94" fmla="*/ 149 w 822"/>
                <a:gd name="T95" fmla="*/ 811 h 1525"/>
                <a:gd name="T96" fmla="*/ 198 w 822"/>
                <a:gd name="T97" fmla="*/ 845 h 1525"/>
                <a:gd name="T98" fmla="*/ 238 w 822"/>
                <a:gd name="T99" fmla="*/ 869 h 1525"/>
                <a:gd name="T100" fmla="*/ 260 w 822"/>
                <a:gd name="T101" fmla="*/ 927 h 1525"/>
                <a:gd name="T102" fmla="*/ 306 w 822"/>
                <a:gd name="T103" fmla="*/ 1034 h 1525"/>
                <a:gd name="T104" fmla="*/ 307 w 822"/>
                <a:gd name="T105" fmla="*/ 1128 h 1525"/>
                <a:gd name="T106" fmla="*/ 273 w 822"/>
                <a:gd name="T107" fmla="*/ 1219 h 1525"/>
                <a:gd name="T108" fmla="*/ 203 w 822"/>
                <a:gd name="T109" fmla="*/ 1305 h 1525"/>
                <a:gd name="T110" fmla="*/ 150 w 822"/>
                <a:gd name="T111" fmla="*/ 1394 h 1525"/>
                <a:gd name="T112" fmla="*/ 77 w 822"/>
                <a:gd name="T113" fmla="*/ 1402 h 1525"/>
                <a:gd name="T114" fmla="*/ 182 w 822"/>
                <a:gd name="T115" fmla="*/ 1223 h 1525"/>
                <a:gd name="T116" fmla="*/ 210 w 822"/>
                <a:gd name="T117" fmla="*/ 1104 h 1525"/>
                <a:gd name="T118" fmla="*/ 147 w 822"/>
                <a:gd name="T119" fmla="*/ 977 h 1525"/>
                <a:gd name="T120" fmla="*/ 15 w 822"/>
                <a:gd name="T121" fmla="*/ 883 h 1525"/>
                <a:gd name="T122" fmla="*/ 70 w 822"/>
                <a:gd name="T123" fmla="*/ 500 h 1525"/>
                <a:gd name="T124" fmla="*/ 67 w 822"/>
                <a:gd name="T125" fmla="*/ 275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1525">
                  <a:moveTo>
                    <a:pt x="132" y="1483"/>
                  </a:moveTo>
                  <a:lnTo>
                    <a:pt x="133" y="1486"/>
                  </a:lnTo>
                  <a:lnTo>
                    <a:pt x="135" y="1486"/>
                  </a:lnTo>
                  <a:lnTo>
                    <a:pt x="136" y="1486"/>
                  </a:lnTo>
                  <a:lnTo>
                    <a:pt x="137" y="1486"/>
                  </a:lnTo>
                  <a:lnTo>
                    <a:pt x="138" y="1487"/>
                  </a:lnTo>
                  <a:lnTo>
                    <a:pt x="139" y="1486"/>
                  </a:lnTo>
                  <a:lnTo>
                    <a:pt x="140" y="1487"/>
                  </a:lnTo>
                  <a:lnTo>
                    <a:pt x="140" y="1488"/>
                  </a:lnTo>
                  <a:lnTo>
                    <a:pt x="141" y="1490"/>
                  </a:lnTo>
                  <a:lnTo>
                    <a:pt x="142" y="1489"/>
                  </a:lnTo>
                  <a:lnTo>
                    <a:pt x="144" y="1489"/>
                  </a:lnTo>
                  <a:lnTo>
                    <a:pt x="144" y="1490"/>
                  </a:lnTo>
                  <a:lnTo>
                    <a:pt x="145" y="1491"/>
                  </a:lnTo>
                  <a:lnTo>
                    <a:pt x="145" y="1491"/>
                  </a:lnTo>
                  <a:lnTo>
                    <a:pt x="148" y="1491"/>
                  </a:lnTo>
                  <a:lnTo>
                    <a:pt x="148" y="1493"/>
                  </a:lnTo>
                  <a:lnTo>
                    <a:pt x="150" y="1493"/>
                  </a:lnTo>
                  <a:lnTo>
                    <a:pt x="151" y="1494"/>
                  </a:lnTo>
                  <a:lnTo>
                    <a:pt x="150" y="1496"/>
                  </a:lnTo>
                  <a:lnTo>
                    <a:pt x="149" y="1496"/>
                  </a:lnTo>
                  <a:lnTo>
                    <a:pt x="149" y="1500"/>
                  </a:lnTo>
                  <a:lnTo>
                    <a:pt x="149" y="1501"/>
                  </a:lnTo>
                  <a:lnTo>
                    <a:pt x="149" y="1502"/>
                  </a:lnTo>
                  <a:lnTo>
                    <a:pt x="147" y="1503"/>
                  </a:lnTo>
                  <a:lnTo>
                    <a:pt x="147" y="1503"/>
                  </a:lnTo>
                  <a:lnTo>
                    <a:pt x="147" y="1504"/>
                  </a:lnTo>
                  <a:lnTo>
                    <a:pt x="149" y="1508"/>
                  </a:lnTo>
                  <a:lnTo>
                    <a:pt x="149" y="1509"/>
                  </a:lnTo>
                  <a:lnTo>
                    <a:pt x="149" y="1510"/>
                  </a:lnTo>
                  <a:lnTo>
                    <a:pt x="148" y="1511"/>
                  </a:lnTo>
                  <a:lnTo>
                    <a:pt x="148" y="1511"/>
                  </a:lnTo>
                  <a:lnTo>
                    <a:pt x="149" y="1511"/>
                  </a:lnTo>
                  <a:lnTo>
                    <a:pt x="149" y="1512"/>
                  </a:lnTo>
                  <a:lnTo>
                    <a:pt x="149" y="1514"/>
                  </a:lnTo>
                  <a:lnTo>
                    <a:pt x="149" y="1515"/>
                  </a:lnTo>
                  <a:lnTo>
                    <a:pt x="149" y="1515"/>
                  </a:lnTo>
                  <a:lnTo>
                    <a:pt x="149" y="1518"/>
                  </a:lnTo>
                  <a:lnTo>
                    <a:pt x="150" y="1519"/>
                  </a:lnTo>
                  <a:lnTo>
                    <a:pt x="150" y="1520"/>
                  </a:lnTo>
                  <a:lnTo>
                    <a:pt x="149" y="1521"/>
                  </a:lnTo>
                  <a:lnTo>
                    <a:pt x="148" y="1523"/>
                  </a:lnTo>
                  <a:lnTo>
                    <a:pt x="147" y="1524"/>
                  </a:lnTo>
                  <a:lnTo>
                    <a:pt x="146" y="1525"/>
                  </a:lnTo>
                  <a:lnTo>
                    <a:pt x="145" y="1525"/>
                  </a:lnTo>
                  <a:lnTo>
                    <a:pt x="144" y="1525"/>
                  </a:lnTo>
                  <a:lnTo>
                    <a:pt x="144" y="1525"/>
                  </a:lnTo>
                  <a:lnTo>
                    <a:pt x="140" y="1525"/>
                  </a:lnTo>
                  <a:lnTo>
                    <a:pt x="140" y="1524"/>
                  </a:lnTo>
                  <a:lnTo>
                    <a:pt x="140" y="1522"/>
                  </a:lnTo>
                  <a:lnTo>
                    <a:pt x="139" y="1521"/>
                  </a:lnTo>
                  <a:lnTo>
                    <a:pt x="139" y="1520"/>
                  </a:lnTo>
                  <a:lnTo>
                    <a:pt x="137" y="1519"/>
                  </a:lnTo>
                  <a:lnTo>
                    <a:pt x="137" y="1520"/>
                  </a:lnTo>
                  <a:lnTo>
                    <a:pt x="128" y="1520"/>
                  </a:lnTo>
                  <a:lnTo>
                    <a:pt x="128" y="1520"/>
                  </a:lnTo>
                  <a:lnTo>
                    <a:pt x="126" y="1520"/>
                  </a:lnTo>
                  <a:lnTo>
                    <a:pt x="124" y="1523"/>
                  </a:lnTo>
                  <a:lnTo>
                    <a:pt x="121" y="1523"/>
                  </a:lnTo>
                  <a:lnTo>
                    <a:pt x="120" y="1524"/>
                  </a:lnTo>
                  <a:lnTo>
                    <a:pt x="120" y="1524"/>
                  </a:lnTo>
                  <a:lnTo>
                    <a:pt x="119" y="1525"/>
                  </a:lnTo>
                  <a:lnTo>
                    <a:pt x="117" y="1525"/>
                  </a:lnTo>
                  <a:lnTo>
                    <a:pt x="116" y="1524"/>
                  </a:lnTo>
                  <a:lnTo>
                    <a:pt x="116" y="1525"/>
                  </a:lnTo>
                  <a:lnTo>
                    <a:pt x="114" y="1525"/>
                  </a:lnTo>
                  <a:lnTo>
                    <a:pt x="113" y="1525"/>
                  </a:lnTo>
                  <a:lnTo>
                    <a:pt x="113" y="1525"/>
                  </a:lnTo>
                  <a:lnTo>
                    <a:pt x="112" y="1525"/>
                  </a:lnTo>
                  <a:lnTo>
                    <a:pt x="111" y="1524"/>
                  </a:lnTo>
                  <a:lnTo>
                    <a:pt x="111" y="1524"/>
                  </a:lnTo>
                  <a:lnTo>
                    <a:pt x="111" y="1524"/>
                  </a:lnTo>
                  <a:lnTo>
                    <a:pt x="109" y="1524"/>
                  </a:lnTo>
                  <a:lnTo>
                    <a:pt x="107" y="1523"/>
                  </a:lnTo>
                  <a:lnTo>
                    <a:pt x="106" y="1523"/>
                  </a:lnTo>
                  <a:lnTo>
                    <a:pt x="104" y="1522"/>
                  </a:lnTo>
                  <a:lnTo>
                    <a:pt x="104" y="1521"/>
                  </a:lnTo>
                  <a:lnTo>
                    <a:pt x="106" y="1519"/>
                  </a:lnTo>
                  <a:lnTo>
                    <a:pt x="105" y="1516"/>
                  </a:lnTo>
                  <a:lnTo>
                    <a:pt x="104" y="1514"/>
                  </a:lnTo>
                  <a:lnTo>
                    <a:pt x="102" y="1514"/>
                  </a:lnTo>
                  <a:lnTo>
                    <a:pt x="100" y="1515"/>
                  </a:lnTo>
                  <a:lnTo>
                    <a:pt x="97" y="1515"/>
                  </a:lnTo>
                  <a:lnTo>
                    <a:pt x="96" y="1514"/>
                  </a:lnTo>
                  <a:lnTo>
                    <a:pt x="93" y="1512"/>
                  </a:lnTo>
                  <a:lnTo>
                    <a:pt x="92" y="1510"/>
                  </a:lnTo>
                  <a:lnTo>
                    <a:pt x="92" y="1510"/>
                  </a:lnTo>
                  <a:lnTo>
                    <a:pt x="92" y="1509"/>
                  </a:lnTo>
                  <a:lnTo>
                    <a:pt x="94" y="1509"/>
                  </a:lnTo>
                  <a:lnTo>
                    <a:pt x="97" y="1510"/>
                  </a:lnTo>
                  <a:lnTo>
                    <a:pt x="99" y="1510"/>
                  </a:lnTo>
                  <a:lnTo>
                    <a:pt x="100" y="1509"/>
                  </a:lnTo>
                  <a:lnTo>
                    <a:pt x="102" y="1509"/>
                  </a:lnTo>
                  <a:lnTo>
                    <a:pt x="104" y="1507"/>
                  </a:lnTo>
                  <a:lnTo>
                    <a:pt x="104" y="1506"/>
                  </a:lnTo>
                  <a:lnTo>
                    <a:pt x="103" y="1506"/>
                  </a:lnTo>
                  <a:lnTo>
                    <a:pt x="103" y="1505"/>
                  </a:lnTo>
                  <a:lnTo>
                    <a:pt x="104" y="1504"/>
                  </a:lnTo>
                  <a:lnTo>
                    <a:pt x="104" y="1503"/>
                  </a:lnTo>
                  <a:lnTo>
                    <a:pt x="106" y="1501"/>
                  </a:lnTo>
                  <a:lnTo>
                    <a:pt x="105" y="1500"/>
                  </a:lnTo>
                  <a:lnTo>
                    <a:pt x="106" y="1499"/>
                  </a:lnTo>
                  <a:lnTo>
                    <a:pt x="108" y="1496"/>
                  </a:lnTo>
                  <a:lnTo>
                    <a:pt x="109" y="1496"/>
                  </a:lnTo>
                  <a:lnTo>
                    <a:pt x="110" y="1493"/>
                  </a:lnTo>
                  <a:lnTo>
                    <a:pt x="114" y="1491"/>
                  </a:lnTo>
                  <a:lnTo>
                    <a:pt x="116" y="1488"/>
                  </a:lnTo>
                  <a:lnTo>
                    <a:pt x="117" y="1488"/>
                  </a:lnTo>
                  <a:lnTo>
                    <a:pt x="120" y="1487"/>
                  </a:lnTo>
                  <a:lnTo>
                    <a:pt x="121" y="1487"/>
                  </a:lnTo>
                  <a:lnTo>
                    <a:pt x="122" y="1487"/>
                  </a:lnTo>
                  <a:lnTo>
                    <a:pt x="123" y="1485"/>
                  </a:lnTo>
                  <a:lnTo>
                    <a:pt x="125" y="1485"/>
                  </a:lnTo>
                  <a:lnTo>
                    <a:pt x="125" y="1485"/>
                  </a:lnTo>
                  <a:lnTo>
                    <a:pt x="126" y="1485"/>
                  </a:lnTo>
                  <a:lnTo>
                    <a:pt x="126" y="1485"/>
                  </a:lnTo>
                  <a:lnTo>
                    <a:pt x="128" y="1485"/>
                  </a:lnTo>
                  <a:lnTo>
                    <a:pt x="129" y="1484"/>
                  </a:lnTo>
                  <a:lnTo>
                    <a:pt x="131" y="1485"/>
                  </a:lnTo>
                  <a:lnTo>
                    <a:pt x="132" y="1483"/>
                  </a:lnTo>
                  <a:close/>
                  <a:moveTo>
                    <a:pt x="189" y="1460"/>
                  </a:moveTo>
                  <a:lnTo>
                    <a:pt x="189" y="1461"/>
                  </a:lnTo>
                  <a:lnTo>
                    <a:pt x="190" y="1461"/>
                  </a:lnTo>
                  <a:lnTo>
                    <a:pt x="190" y="1462"/>
                  </a:lnTo>
                  <a:lnTo>
                    <a:pt x="190" y="1462"/>
                  </a:lnTo>
                  <a:lnTo>
                    <a:pt x="190" y="1463"/>
                  </a:lnTo>
                  <a:lnTo>
                    <a:pt x="190" y="1464"/>
                  </a:lnTo>
                  <a:lnTo>
                    <a:pt x="191" y="1464"/>
                  </a:lnTo>
                  <a:lnTo>
                    <a:pt x="191" y="1466"/>
                  </a:lnTo>
                  <a:lnTo>
                    <a:pt x="190" y="1467"/>
                  </a:lnTo>
                  <a:lnTo>
                    <a:pt x="189" y="1470"/>
                  </a:lnTo>
                  <a:lnTo>
                    <a:pt x="189" y="1471"/>
                  </a:lnTo>
                  <a:lnTo>
                    <a:pt x="189" y="1472"/>
                  </a:lnTo>
                  <a:lnTo>
                    <a:pt x="189" y="1472"/>
                  </a:lnTo>
                  <a:lnTo>
                    <a:pt x="189" y="1473"/>
                  </a:lnTo>
                  <a:lnTo>
                    <a:pt x="189" y="1478"/>
                  </a:lnTo>
                  <a:lnTo>
                    <a:pt x="188" y="1478"/>
                  </a:lnTo>
                  <a:lnTo>
                    <a:pt x="189" y="1481"/>
                  </a:lnTo>
                  <a:lnTo>
                    <a:pt x="188" y="1482"/>
                  </a:lnTo>
                  <a:lnTo>
                    <a:pt x="188" y="1482"/>
                  </a:lnTo>
                  <a:lnTo>
                    <a:pt x="186" y="1485"/>
                  </a:lnTo>
                  <a:lnTo>
                    <a:pt x="186" y="1486"/>
                  </a:lnTo>
                  <a:lnTo>
                    <a:pt x="184" y="1487"/>
                  </a:lnTo>
                  <a:lnTo>
                    <a:pt x="184" y="1488"/>
                  </a:lnTo>
                  <a:lnTo>
                    <a:pt x="185" y="1488"/>
                  </a:lnTo>
                  <a:lnTo>
                    <a:pt x="186" y="1487"/>
                  </a:lnTo>
                  <a:lnTo>
                    <a:pt x="187" y="1487"/>
                  </a:lnTo>
                  <a:lnTo>
                    <a:pt x="187" y="1490"/>
                  </a:lnTo>
                  <a:lnTo>
                    <a:pt x="188" y="1490"/>
                  </a:lnTo>
                  <a:lnTo>
                    <a:pt x="188" y="1491"/>
                  </a:lnTo>
                  <a:lnTo>
                    <a:pt x="187" y="1492"/>
                  </a:lnTo>
                  <a:lnTo>
                    <a:pt x="187" y="1493"/>
                  </a:lnTo>
                  <a:lnTo>
                    <a:pt x="187" y="1494"/>
                  </a:lnTo>
                  <a:lnTo>
                    <a:pt x="186" y="1495"/>
                  </a:lnTo>
                  <a:lnTo>
                    <a:pt x="186" y="1496"/>
                  </a:lnTo>
                  <a:lnTo>
                    <a:pt x="185" y="1497"/>
                  </a:lnTo>
                  <a:lnTo>
                    <a:pt x="184" y="1500"/>
                  </a:lnTo>
                  <a:lnTo>
                    <a:pt x="183" y="1500"/>
                  </a:lnTo>
                  <a:lnTo>
                    <a:pt x="182" y="1502"/>
                  </a:lnTo>
                  <a:lnTo>
                    <a:pt x="182" y="1503"/>
                  </a:lnTo>
                  <a:lnTo>
                    <a:pt x="181" y="1504"/>
                  </a:lnTo>
                  <a:lnTo>
                    <a:pt x="180" y="1507"/>
                  </a:lnTo>
                  <a:lnTo>
                    <a:pt x="180" y="1507"/>
                  </a:lnTo>
                  <a:lnTo>
                    <a:pt x="180" y="1508"/>
                  </a:lnTo>
                  <a:lnTo>
                    <a:pt x="179" y="1509"/>
                  </a:lnTo>
                  <a:lnTo>
                    <a:pt x="179" y="1510"/>
                  </a:lnTo>
                  <a:lnTo>
                    <a:pt x="177" y="1510"/>
                  </a:lnTo>
                  <a:lnTo>
                    <a:pt x="176" y="1511"/>
                  </a:lnTo>
                  <a:lnTo>
                    <a:pt x="175" y="1511"/>
                  </a:lnTo>
                  <a:lnTo>
                    <a:pt x="175" y="1512"/>
                  </a:lnTo>
                  <a:lnTo>
                    <a:pt x="173" y="1512"/>
                  </a:lnTo>
                  <a:lnTo>
                    <a:pt x="172" y="1511"/>
                  </a:lnTo>
                  <a:lnTo>
                    <a:pt x="171" y="1511"/>
                  </a:lnTo>
                  <a:lnTo>
                    <a:pt x="170" y="1510"/>
                  </a:lnTo>
                  <a:lnTo>
                    <a:pt x="170" y="1509"/>
                  </a:lnTo>
                  <a:lnTo>
                    <a:pt x="169" y="1508"/>
                  </a:lnTo>
                  <a:lnTo>
                    <a:pt x="169" y="1506"/>
                  </a:lnTo>
                  <a:lnTo>
                    <a:pt x="170" y="1505"/>
                  </a:lnTo>
                  <a:lnTo>
                    <a:pt x="170" y="1504"/>
                  </a:lnTo>
                  <a:lnTo>
                    <a:pt x="170" y="1501"/>
                  </a:lnTo>
                  <a:lnTo>
                    <a:pt x="169" y="1501"/>
                  </a:lnTo>
                  <a:lnTo>
                    <a:pt x="171" y="1500"/>
                  </a:lnTo>
                  <a:lnTo>
                    <a:pt x="171" y="1499"/>
                  </a:lnTo>
                  <a:lnTo>
                    <a:pt x="170" y="1497"/>
                  </a:lnTo>
                  <a:lnTo>
                    <a:pt x="170" y="1496"/>
                  </a:lnTo>
                  <a:lnTo>
                    <a:pt x="170" y="1495"/>
                  </a:lnTo>
                  <a:lnTo>
                    <a:pt x="169" y="1495"/>
                  </a:lnTo>
                  <a:lnTo>
                    <a:pt x="169" y="1493"/>
                  </a:lnTo>
                  <a:lnTo>
                    <a:pt x="168" y="1492"/>
                  </a:lnTo>
                  <a:lnTo>
                    <a:pt x="165" y="1492"/>
                  </a:lnTo>
                  <a:lnTo>
                    <a:pt x="165" y="1491"/>
                  </a:lnTo>
                  <a:lnTo>
                    <a:pt x="165" y="1491"/>
                  </a:lnTo>
                  <a:lnTo>
                    <a:pt x="166" y="1491"/>
                  </a:lnTo>
                  <a:lnTo>
                    <a:pt x="164" y="1490"/>
                  </a:lnTo>
                  <a:lnTo>
                    <a:pt x="165" y="1489"/>
                  </a:lnTo>
                  <a:lnTo>
                    <a:pt x="168" y="1489"/>
                  </a:lnTo>
                  <a:lnTo>
                    <a:pt x="170" y="1491"/>
                  </a:lnTo>
                  <a:lnTo>
                    <a:pt x="170" y="1491"/>
                  </a:lnTo>
                  <a:lnTo>
                    <a:pt x="169" y="1489"/>
                  </a:lnTo>
                  <a:lnTo>
                    <a:pt x="170" y="1488"/>
                  </a:lnTo>
                  <a:lnTo>
                    <a:pt x="170" y="1488"/>
                  </a:lnTo>
                  <a:lnTo>
                    <a:pt x="169" y="1487"/>
                  </a:lnTo>
                  <a:lnTo>
                    <a:pt x="168" y="1488"/>
                  </a:lnTo>
                  <a:lnTo>
                    <a:pt x="164" y="1488"/>
                  </a:lnTo>
                  <a:lnTo>
                    <a:pt x="163" y="1486"/>
                  </a:lnTo>
                  <a:lnTo>
                    <a:pt x="163" y="1485"/>
                  </a:lnTo>
                  <a:lnTo>
                    <a:pt x="164" y="1484"/>
                  </a:lnTo>
                  <a:lnTo>
                    <a:pt x="167" y="1485"/>
                  </a:lnTo>
                  <a:lnTo>
                    <a:pt x="168" y="1484"/>
                  </a:lnTo>
                  <a:lnTo>
                    <a:pt x="167" y="1483"/>
                  </a:lnTo>
                  <a:lnTo>
                    <a:pt x="167" y="1483"/>
                  </a:lnTo>
                  <a:lnTo>
                    <a:pt x="167" y="1482"/>
                  </a:lnTo>
                  <a:lnTo>
                    <a:pt x="168" y="1481"/>
                  </a:lnTo>
                  <a:lnTo>
                    <a:pt x="167" y="1481"/>
                  </a:lnTo>
                  <a:lnTo>
                    <a:pt x="166" y="1481"/>
                  </a:lnTo>
                  <a:lnTo>
                    <a:pt x="165" y="1481"/>
                  </a:lnTo>
                  <a:lnTo>
                    <a:pt x="164" y="1480"/>
                  </a:lnTo>
                  <a:lnTo>
                    <a:pt x="164" y="1480"/>
                  </a:lnTo>
                  <a:lnTo>
                    <a:pt x="166" y="1479"/>
                  </a:lnTo>
                  <a:lnTo>
                    <a:pt x="165" y="1478"/>
                  </a:lnTo>
                  <a:lnTo>
                    <a:pt x="165" y="1478"/>
                  </a:lnTo>
                  <a:lnTo>
                    <a:pt x="165" y="1477"/>
                  </a:lnTo>
                  <a:lnTo>
                    <a:pt x="166" y="1476"/>
                  </a:lnTo>
                  <a:lnTo>
                    <a:pt x="168" y="1476"/>
                  </a:lnTo>
                  <a:lnTo>
                    <a:pt x="168" y="1477"/>
                  </a:lnTo>
                  <a:lnTo>
                    <a:pt x="170" y="1477"/>
                  </a:lnTo>
                  <a:lnTo>
                    <a:pt x="172" y="1475"/>
                  </a:lnTo>
                  <a:lnTo>
                    <a:pt x="175" y="1475"/>
                  </a:lnTo>
                  <a:lnTo>
                    <a:pt x="175" y="1474"/>
                  </a:lnTo>
                  <a:lnTo>
                    <a:pt x="174" y="1473"/>
                  </a:lnTo>
                  <a:lnTo>
                    <a:pt x="174" y="1473"/>
                  </a:lnTo>
                  <a:lnTo>
                    <a:pt x="173" y="1472"/>
                  </a:lnTo>
                  <a:lnTo>
                    <a:pt x="172" y="1473"/>
                  </a:lnTo>
                  <a:lnTo>
                    <a:pt x="171" y="1473"/>
                  </a:lnTo>
                  <a:lnTo>
                    <a:pt x="170" y="1474"/>
                  </a:lnTo>
                  <a:lnTo>
                    <a:pt x="167" y="1474"/>
                  </a:lnTo>
                  <a:lnTo>
                    <a:pt x="166" y="1473"/>
                  </a:lnTo>
                  <a:lnTo>
                    <a:pt x="166" y="1472"/>
                  </a:lnTo>
                  <a:lnTo>
                    <a:pt x="165" y="1471"/>
                  </a:lnTo>
                  <a:lnTo>
                    <a:pt x="165" y="1470"/>
                  </a:lnTo>
                  <a:lnTo>
                    <a:pt x="164" y="1469"/>
                  </a:lnTo>
                  <a:lnTo>
                    <a:pt x="164" y="1468"/>
                  </a:lnTo>
                  <a:lnTo>
                    <a:pt x="165" y="1467"/>
                  </a:lnTo>
                  <a:lnTo>
                    <a:pt x="168" y="1465"/>
                  </a:lnTo>
                  <a:lnTo>
                    <a:pt x="168" y="1465"/>
                  </a:lnTo>
                  <a:lnTo>
                    <a:pt x="172" y="1461"/>
                  </a:lnTo>
                  <a:lnTo>
                    <a:pt x="173" y="1461"/>
                  </a:lnTo>
                  <a:lnTo>
                    <a:pt x="173" y="1462"/>
                  </a:lnTo>
                  <a:lnTo>
                    <a:pt x="175" y="1462"/>
                  </a:lnTo>
                  <a:lnTo>
                    <a:pt x="176" y="1463"/>
                  </a:lnTo>
                  <a:lnTo>
                    <a:pt x="176" y="1465"/>
                  </a:lnTo>
                  <a:lnTo>
                    <a:pt x="177" y="1466"/>
                  </a:lnTo>
                  <a:lnTo>
                    <a:pt x="177" y="1467"/>
                  </a:lnTo>
                  <a:lnTo>
                    <a:pt x="176" y="1467"/>
                  </a:lnTo>
                  <a:lnTo>
                    <a:pt x="176" y="1468"/>
                  </a:lnTo>
                  <a:lnTo>
                    <a:pt x="180" y="1467"/>
                  </a:lnTo>
                  <a:lnTo>
                    <a:pt x="179" y="1466"/>
                  </a:lnTo>
                  <a:lnTo>
                    <a:pt x="180" y="1466"/>
                  </a:lnTo>
                  <a:lnTo>
                    <a:pt x="180" y="1465"/>
                  </a:lnTo>
                  <a:lnTo>
                    <a:pt x="179" y="1466"/>
                  </a:lnTo>
                  <a:lnTo>
                    <a:pt x="177" y="1466"/>
                  </a:lnTo>
                  <a:lnTo>
                    <a:pt x="176" y="1464"/>
                  </a:lnTo>
                  <a:lnTo>
                    <a:pt x="176" y="1463"/>
                  </a:lnTo>
                  <a:lnTo>
                    <a:pt x="177" y="1462"/>
                  </a:lnTo>
                  <a:lnTo>
                    <a:pt x="178" y="1461"/>
                  </a:lnTo>
                  <a:lnTo>
                    <a:pt x="177" y="1460"/>
                  </a:lnTo>
                  <a:lnTo>
                    <a:pt x="176" y="1461"/>
                  </a:lnTo>
                  <a:lnTo>
                    <a:pt x="175" y="1461"/>
                  </a:lnTo>
                  <a:lnTo>
                    <a:pt x="173" y="1461"/>
                  </a:lnTo>
                  <a:lnTo>
                    <a:pt x="172" y="1459"/>
                  </a:lnTo>
                  <a:lnTo>
                    <a:pt x="173" y="1458"/>
                  </a:lnTo>
                  <a:lnTo>
                    <a:pt x="173" y="1455"/>
                  </a:lnTo>
                  <a:lnTo>
                    <a:pt x="173" y="1455"/>
                  </a:lnTo>
                  <a:lnTo>
                    <a:pt x="173" y="1454"/>
                  </a:lnTo>
                  <a:lnTo>
                    <a:pt x="175" y="1453"/>
                  </a:lnTo>
                  <a:lnTo>
                    <a:pt x="175" y="1452"/>
                  </a:lnTo>
                  <a:lnTo>
                    <a:pt x="176" y="1451"/>
                  </a:lnTo>
                  <a:lnTo>
                    <a:pt x="177" y="1450"/>
                  </a:lnTo>
                  <a:lnTo>
                    <a:pt x="178" y="1450"/>
                  </a:lnTo>
                  <a:lnTo>
                    <a:pt x="183" y="1452"/>
                  </a:lnTo>
                  <a:lnTo>
                    <a:pt x="185" y="1455"/>
                  </a:lnTo>
                  <a:lnTo>
                    <a:pt x="187" y="1455"/>
                  </a:lnTo>
                  <a:lnTo>
                    <a:pt x="189" y="1458"/>
                  </a:lnTo>
                  <a:lnTo>
                    <a:pt x="189" y="1459"/>
                  </a:lnTo>
                  <a:lnTo>
                    <a:pt x="189" y="1459"/>
                  </a:lnTo>
                  <a:lnTo>
                    <a:pt x="189" y="1460"/>
                  </a:lnTo>
                  <a:close/>
                  <a:moveTo>
                    <a:pt x="186" y="1442"/>
                  </a:moveTo>
                  <a:lnTo>
                    <a:pt x="184" y="1443"/>
                  </a:lnTo>
                  <a:lnTo>
                    <a:pt x="184" y="1442"/>
                  </a:lnTo>
                  <a:lnTo>
                    <a:pt x="183" y="1442"/>
                  </a:lnTo>
                  <a:lnTo>
                    <a:pt x="183" y="1441"/>
                  </a:lnTo>
                  <a:lnTo>
                    <a:pt x="183" y="1440"/>
                  </a:lnTo>
                  <a:lnTo>
                    <a:pt x="184" y="1439"/>
                  </a:lnTo>
                  <a:lnTo>
                    <a:pt x="185" y="1439"/>
                  </a:lnTo>
                  <a:lnTo>
                    <a:pt x="186" y="1441"/>
                  </a:lnTo>
                  <a:lnTo>
                    <a:pt x="186" y="1442"/>
                  </a:lnTo>
                  <a:close/>
                  <a:moveTo>
                    <a:pt x="603" y="918"/>
                  </a:moveTo>
                  <a:lnTo>
                    <a:pt x="603" y="919"/>
                  </a:lnTo>
                  <a:lnTo>
                    <a:pt x="603" y="919"/>
                  </a:lnTo>
                  <a:lnTo>
                    <a:pt x="603" y="918"/>
                  </a:lnTo>
                  <a:lnTo>
                    <a:pt x="603" y="918"/>
                  </a:lnTo>
                  <a:lnTo>
                    <a:pt x="603" y="918"/>
                  </a:lnTo>
                  <a:close/>
                  <a:moveTo>
                    <a:pt x="606" y="918"/>
                  </a:moveTo>
                  <a:lnTo>
                    <a:pt x="605" y="918"/>
                  </a:lnTo>
                  <a:lnTo>
                    <a:pt x="604" y="918"/>
                  </a:lnTo>
                  <a:lnTo>
                    <a:pt x="604" y="917"/>
                  </a:lnTo>
                  <a:lnTo>
                    <a:pt x="605" y="917"/>
                  </a:lnTo>
                  <a:lnTo>
                    <a:pt x="605" y="915"/>
                  </a:lnTo>
                  <a:lnTo>
                    <a:pt x="607" y="915"/>
                  </a:lnTo>
                  <a:lnTo>
                    <a:pt x="607" y="915"/>
                  </a:lnTo>
                  <a:lnTo>
                    <a:pt x="607" y="917"/>
                  </a:lnTo>
                  <a:lnTo>
                    <a:pt x="606" y="918"/>
                  </a:lnTo>
                  <a:close/>
                  <a:moveTo>
                    <a:pt x="514" y="802"/>
                  </a:moveTo>
                  <a:lnTo>
                    <a:pt x="514" y="802"/>
                  </a:lnTo>
                  <a:lnTo>
                    <a:pt x="515" y="802"/>
                  </a:lnTo>
                  <a:lnTo>
                    <a:pt x="516" y="803"/>
                  </a:lnTo>
                  <a:lnTo>
                    <a:pt x="515" y="803"/>
                  </a:lnTo>
                  <a:lnTo>
                    <a:pt x="514" y="803"/>
                  </a:lnTo>
                  <a:lnTo>
                    <a:pt x="513" y="803"/>
                  </a:lnTo>
                  <a:lnTo>
                    <a:pt x="513" y="802"/>
                  </a:lnTo>
                  <a:lnTo>
                    <a:pt x="513" y="802"/>
                  </a:lnTo>
                  <a:lnTo>
                    <a:pt x="514" y="802"/>
                  </a:lnTo>
                  <a:close/>
                  <a:moveTo>
                    <a:pt x="644" y="722"/>
                  </a:moveTo>
                  <a:lnTo>
                    <a:pt x="644" y="723"/>
                  </a:lnTo>
                  <a:lnTo>
                    <a:pt x="644" y="724"/>
                  </a:lnTo>
                  <a:lnTo>
                    <a:pt x="642" y="724"/>
                  </a:lnTo>
                  <a:lnTo>
                    <a:pt x="641" y="723"/>
                  </a:lnTo>
                  <a:lnTo>
                    <a:pt x="641" y="723"/>
                  </a:lnTo>
                  <a:lnTo>
                    <a:pt x="642" y="723"/>
                  </a:lnTo>
                  <a:lnTo>
                    <a:pt x="643" y="723"/>
                  </a:lnTo>
                  <a:lnTo>
                    <a:pt x="643" y="722"/>
                  </a:lnTo>
                  <a:lnTo>
                    <a:pt x="642" y="721"/>
                  </a:lnTo>
                  <a:lnTo>
                    <a:pt x="642" y="721"/>
                  </a:lnTo>
                  <a:lnTo>
                    <a:pt x="644" y="721"/>
                  </a:lnTo>
                  <a:lnTo>
                    <a:pt x="644" y="722"/>
                  </a:lnTo>
                  <a:close/>
                  <a:moveTo>
                    <a:pt x="642" y="720"/>
                  </a:moveTo>
                  <a:lnTo>
                    <a:pt x="642" y="720"/>
                  </a:lnTo>
                  <a:lnTo>
                    <a:pt x="641" y="720"/>
                  </a:lnTo>
                  <a:lnTo>
                    <a:pt x="641" y="719"/>
                  </a:lnTo>
                  <a:lnTo>
                    <a:pt x="642" y="719"/>
                  </a:lnTo>
                  <a:lnTo>
                    <a:pt x="642" y="719"/>
                  </a:lnTo>
                  <a:lnTo>
                    <a:pt x="642" y="720"/>
                  </a:lnTo>
                  <a:close/>
                  <a:moveTo>
                    <a:pt x="640" y="718"/>
                  </a:moveTo>
                  <a:lnTo>
                    <a:pt x="640" y="720"/>
                  </a:lnTo>
                  <a:lnTo>
                    <a:pt x="641" y="720"/>
                  </a:lnTo>
                  <a:lnTo>
                    <a:pt x="640" y="722"/>
                  </a:lnTo>
                  <a:lnTo>
                    <a:pt x="639" y="722"/>
                  </a:lnTo>
                  <a:lnTo>
                    <a:pt x="639" y="723"/>
                  </a:lnTo>
                  <a:lnTo>
                    <a:pt x="638" y="723"/>
                  </a:lnTo>
                  <a:lnTo>
                    <a:pt x="637" y="721"/>
                  </a:lnTo>
                  <a:lnTo>
                    <a:pt x="637" y="720"/>
                  </a:lnTo>
                  <a:lnTo>
                    <a:pt x="638" y="721"/>
                  </a:lnTo>
                  <a:lnTo>
                    <a:pt x="639" y="720"/>
                  </a:lnTo>
                  <a:lnTo>
                    <a:pt x="638" y="719"/>
                  </a:lnTo>
                  <a:lnTo>
                    <a:pt x="638" y="720"/>
                  </a:lnTo>
                  <a:lnTo>
                    <a:pt x="637" y="720"/>
                  </a:lnTo>
                  <a:lnTo>
                    <a:pt x="637" y="719"/>
                  </a:lnTo>
                  <a:lnTo>
                    <a:pt x="638" y="718"/>
                  </a:lnTo>
                  <a:lnTo>
                    <a:pt x="640" y="718"/>
                  </a:lnTo>
                  <a:close/>
                  <a:moveTo>
                    <a:pt x="634" y="714"/>
                  </a:moveTo>
                  <a:lnTo>
                    <a:pt x="635" y="715"/>
                  </a:lnTo>
                  <a:lnTo>
                    <a:pt x="634" y="717"/>
                  </a:lnTo>
                  <a:lnTo>
                    <a:pt x="632" y="717"/>
                  </a:lnTo>
                  <a:lnTo>
                    <a:pt x="628" y="714"/>
                  </a:lnTo>
                  <a:lnTo>
                    <a:pt x="628" y="714"/>
                  </a:lnTo>
                  <a:lnTo>
                    <a:pt x="626" y="712"/>
                  </a:lnTo>
                  <a:lnTo>
                    <a:pt x="626" y="712"/>
                  </a:lnTo>
                  <a:lnTo>
                    <a:pt x="625" y="711"/>
                  </a:lnTo>
                  <a:lnTo>
                    <a:pt x="624" y="709"/>
                  </a:lnTo>
                  <a:lnTo>
                    <a:pt x="623" y="708"/>
                  </a:lnTo>
                  <a:lnTo>
                    <a:pt x="623" y="707"/>
                  </a:lnTo>
                  <a:lnTo>
                    <a:pt x="624" y="707"/>
                  </a:lnTo>
                  <a:lnTo>
                    <a:pt x="626" y="707"/>
                  </a:lnTo>
                  <a:lnTo>
                    <a:pt x="628" y="708"/>
                  </a:lnTo>
                  <a:lnTo>
                    <a:pt x="630" y="708"/>
                  </a:lnTo>
                  <a:lnTo>
                    <a:pt x="632" y="710"/>
                  </a:lnTo>
                  <a:lnTo>
                    <a:pt x="632" y="711"/>
                  </a:lnTo>
                  <a:lnTo>
                    <a:pt x="634" y="714"/>
                  </a:lnTo>
                  <a:close/>
                  <a:moveTo>
                    <a:pt x="132" y="705"/>
                  </a:moveTo>
                  <a:lnTo>
                    <a:pt x="131" y="705"/>
                  </a:lnTo>
                  <a:lnTo>
                    <a:pt x="131" y="705"/>
                  </a:lnTo>
                  <a:lnTo>
                    <a:pt x="131" y="704"/>
                  </a:lnTo>
                  <a:lnTo>
                    <a:pt x="131" y="704"/>
                  </a:lnTo>
                  <a:lnTo>
                    <a:pt x="132" y="704"/>
                  </a:lnTo>
                  <a:lnTo>
                    <a:pt x="132" y="704"/>
                  </a:lnTo>
                  <a:lnTo>
                    <a:pt x="132" y="705"/>
                  </a:lnTo>
                  <a:close/>
                  <a:moveTo>
                    <a:pt x="133" y="703"/>
                  </a:moveTo>
                  <a:lnTo>
                    <a:pt x="132" y="703"/>
                  </a:lnTo>
                  <a:lnTo>
                    <a:pt x="132" y="703"/>
                  </a:lnTo>
                  <a:lnTo>
                    <a:pt x="132" y="702"/>
                  </a:lnTo>
                  <a:lnTo>
                    <a:pt x="134" y="701"/>
                  </a:lnTo>
                  <a:lnTo>
                    <a:pt x="134" y="701"/>
                  </a:lnTo>
                  <a:lnTo>
                    <a:pt x="134" y="702"/>
                  </a:lnTo>
                  <a:lnTo>
                    <a:pt x="133" y="702"/>
                  </a:lnTo>
                  <a:lnTo>
                    <a:pt x="133" y="703"/>
                  </a:lnTo>
                  <a:close/>
                  <a:moveTo>
                    <a:pt x="634" y="687"/>
                  </a:moveTo>
                  <a:lnTo>
                    <a:pt x="633" y="687"/>
                  </a:lnTo>
                  <a:lnTo>
                    <a:pt x="632" y="687"/>
                  </a:lnTo>
                  <a:lnTo>
                    <a:pt x="632" y="686"/>
                  </a:lnTo>
                  <a:lnTo>
                    <a:pt x="633" y="686"/>
                  </a:lnTo>
                  <a:lnTo>
                    <a:pt x="634" y="686"/>
                  </a:lnTo>
                  <a:lnTo>
                    <a:pt x="634" y="686"/>
                  </a:lnTo>
                  <a:lnTo>
                    <a:pt x="634" y="687"/>
                  </a:lnTo>
                  <a:close/>
                  <a:moveTo>
                    <a:pt x="627" y="635"/>
                  </a:moveTo>
                  <a:lnTo>
                    <a:pt x="626" y="636"/>
                  </a:lnTo>
                  <a:lnTo>
                    <a:pt x="625" y="634"/>
                  </a:lnTo>
                  <a:lnTo>
                    <a:pt x="625" y="633"/>
                  </a:lnTo>
                  <a:lnTo>
                    <a:pt x="626" y="632"/>
                  </a:lnTo>
                  <a:lnTo>
                    <a:pt x="627" y="634"/>
                  </a:lnTo>
                  <a:lnTo>
                    <a:pt x="627" y="635"/>
                  </a:lnTo>
                  <a:close/>
                  <a:moveTo>
                    <a:pt x="303" y="611"/>
                  </a:moveTo>
                  <a:lnTo>
                    <a:pt x="304" y="612"/>
                  </a:lnTo>
                  <a:lnTo>
                    <a:pt x="305" y="612"/>
                  </a:lnTo>
                  <a:lnTo>
                    <a:pt x="307" y="613"/>
                  </a:lnTo>
                  <a:lnTo>
                    <a:pt x="308" y="613"/>
                  </a:lnTo>
                  <a:lnTo>
                    <a:pt x="309" y="614"/>
                  </a:lnTo>
                  <a:lnTo>
                    <a:pt x="309" y="614"/>
                  </a:lnTo>
                  <a:lnTo>
                    <a:pt x="311" y="616"/>
                  </a:lnTo>
                  <a:lnTo>
                    <a:pt x="313" y="620"/>
                  </a:lnTo>
                  <a:lnTo>
                    <a:pt x="314" y="622"/>
                  </a:lnTo>
                  <a:lnTo>
                    <a:pt x="314" y="623"/>
                  </a:lnTo>
                  <a:lnTo>
                    <a:pt x="315" y="624"/>
                  </a:lnTo>
                  <a:lnTo>
                    <a:pt x="316" y="626"/>
                  </a:lnTo>
                  <a:lnTo>
                    <a:pt x="318" y="626"/>
                  </a:lnTo>
                  <a:lnTo>
                    <a:pt x="319" y="628"/>
                  </a:lnTo>
                  <a:lnTo>
                    <a:pt x="319" y="629"/>
                  </a:lnTo>
                  <a:lnTo>
                    <a:pt x="320" y="631"/>
                  </a:lnTo>
                  <a:lnTo>
                    <a:pt x="320" y="633"/>
                  </a:lnTo>
                  <a:lnTo>
                    <a:pt x="321" y="634"/>
                  </a:lnTo>
                  <a:lnTo>
                    <a:pt x="321" y="635"/>
                  </a:lnTo>
                  <a:lnTo>
                    <a:pt x="320" y="636"/>
                  </a:lnTo>
                  <a:lnTo>
                    <a:pt x="320" y="637"/>
                  </a:lnTo>
                  <a:lnTo>
                    <a:pt x="319" y="638"/>
                  </a:lnTo>
                  <a:lnTo>
                    <a:pt x="318" y="640"/>
                  </a:lnTo>
                  <a:lnTo>
                    <a:pt x="318" y="641"/>
                  </a:lnTo>
                  <a:lnTo>
                    <a:pt x="319" y="642"/>
                  </a:lnTo>
                  <a:lnTo>
                    <a:pt x="319" y="643"/>
                  </a:lnTo>
                  <a:lnTo>
                    <a:pt x="315" y="646"/>
                  </a:lnTo>
                  <a:lnTo>
                    <a:pt x="314" y="649"/>
                  </a:lnTo>
                  <a:lnTo>
                    <a:pt x="313" y="650"/>
                  </a:lnTo>
                  <a:lnTo>
                    <a:pt x="313" y="649"/>
                  </a:lnTo>
                  <a:lnTo>
                    <a:pt x="311" y="649"/>
                  </a:lnTo>
                  <a:lnTo>
                    <a:pt x="308" y="647"/>
                  </a:lnTo>
                  <a:lnTo>
                    <a:pt x="307" y="647"/>
                  </a:lnTo>
                  <a:lnTo>
                    <a:pt x="306" y="647"/>
                  </a:lnTo>
                  <a:lnTo>
                    <a:pt x="302" y="647"/>
                  </a:lnTo>
                  <a:lnTo>
                    <a:pt x="302" y="646"/>
                  </a:lnTo>
                  <a:lnTo>
                    <a:pt x="301" y="646"/>
                  </a:lnTo>
                  <a:lnTo>
                    <a:pt x="300" y="646"/>
                  </a:lnTo>
                  <a:lnTo>
                    <a:pt x="298" y="643"/>
                  </a:lnTo>
                  <a:lnTo>
                    <a:pt x="297" y="642"/>
                  </a:lnTo>
                  <a:lnTo>
                    <a:pt x="297" y="638"/>
                  </a:lnTo>
                  <a:lnTo>
                    <a:pt x="297" y="638"/>
                  </a:lnTo>
                  <a:lnTo>
                    <a:pt x="297" y="637"/>
                  </a:lnTo>
                  <a:lnTo>
                    <a:pt x="294" y="631"/>
                  </a:lnTo>
                  <a:lnTo>
                    <a:pt x="291" y="626"/>
                  </a:lnTo>
                  <a:lnTo>
                    <a:pt x="289" y="624"/>
                  </a:lnTo>
                  <a:lnTo>
                    <a:pt x="289" y="623"/>
                  </a:lnTo>
                  <a:lnTo>
                    <a:pt x="288" y="623"/>
                  </a:lnTo>
                  <a:lnTo>
                    <a:pt x="288" y="619"/>
                  </a:lnTo>
                  <a:lnTo>
                    <a:pt x="292" y="615"/>
                  </a:lnTo>
                  <a:lnTo>
                    <a:pt x="292" y="615"/>
                  </a:lnTo>
                  <a:lnTo>
                    <a:pt x="293" y="614"/>
                  </a:lnTo>
                  <a:lnTo>
                    <a:pt x="294" y="614"/>
                  </a:lnTo>
                  <a:lnTo>
                    <a:pt x="296" y="612"/>
                  </a:lnTo>
                  <a:lnTo>
                    <a:pt x="299" y="612"/>
                  </a:lnTo>
                  <a:lnTo>
                    <a:pt x="299" y="612"/>
                  </a:lnTo>
                  <a:lnTo>
                    <a:pt x="301" y="612"/>
                  </a:lnTo>
                  <a:lnTo>
                    <a:pt x="302" y="611"/>
                  </a:lnTo>
                  <a:lnTo>
                    <a:pt x="303" y="611"/>
                  </a:lnTo>
                  <a:close/>
                  <a:moveTo>
                    <a:pt x="317" y="589"/>
                  </a:moveTo>
                  <a:lnTo>
                    <a:pt x="316" y="589"/>
                  </a:lnTo>
                  <a:lnTo>
                    <a:pt x="316" y="588"/>
                  </a:lnTo>
                  <a:lnTo>
                    <a:pt x="316" y="588"/>
                  </a:lnTo>
                  <a:lnTo>
                    <a:pt x="316" y="588"/>
                  </a:lnTo>
                  <a:lnTo>
                    <a:pt x="317" y="588"/>
                  </a:lnTo>
                  <a:lnTo>
                    <a:pt x="317" y="588"/>
                  </a:lnTo>
                  <a:lnTo>
                    <a:pt x="317" y="589"/>
                  </a:lnTo>
                  <a:close/>
                  <a:moveTo>
                    <a:pt x="318" y="587"/>
                  </a:moveTo>
                  <a:lnTo>
                    <a:pt x="317" y="587"/>
                  </a:lnTo>
                  <a:lnTo>
                    <a:pt x="316" y="586"/>
                  </a:lnTo>
                  <a:lnTo>
                    <a:pt x="316" y="585"/>
                  </a:lnTo>
                  <a:lnTo>
                    <a:pt x="316" y="585"/>
                  </a:lnTo>
                  <a:lnTo>
                    <a:pt x="317" y="585"/>
                  </a:lnTo>
                  <a:lnTo>
                    <a:pt x="318" y="585"/>
                  </a:lnTo>
                  <a:lnTo>
                    <a:pt x="318" y="586"/>
                  </a:lnTo>
                  <a:lnTo>
                    <a:pt x="318" y="587"/>
                  </a:lnTo>
                  <a:close/>
                  <a:moveTo>
                    <a:pt x="315" y="585"/>
                  </a:moveTo>
                  <a:lnTo>
                    <a:pt x="314" y="585"/>
                  </a:lnTo>
                  <a:lnTo>
                    <a:pt x="314" y="585"/>
                  </a:lnTo>
                  <a:lnTo>
                    <a:pt x="314" y="585"/>
                  </a:lnTo>
                  <a:lnTo>
                    <a:pt x="314" y="584"/>
                  </a:lnTo>
                  <a:lnTo>
                    <a:pt x="315" y="585"/>
                  </a:lnTo>
                  <a:close/>
                  <a:moveTo>
                    <a:pt x="355" y="499"/>
                  </a:moveTo>
                  <a:lnTo>
                    <a:pt x="354" y="500"/>
                  </a:lnTo>
                  <a:lnTo>
                    <a:pt x="352" y="497"/>
                  </a:lnTo>
                  <a:lnTo>
                    <a:pt x="352" y="497"/>
                  </a:lnTo>
                  <a:lnTo>
                    <a:pt x="351" y="495"/>
                  </a:lnTo>
                  <a:lnTo>
                    <a:pt x="351" y="492"/>
                  </a:lnTo>
                  <a:lnTo>
                    <a:pt x="351" y="492"/>
                  </a:lnTo>
                  <a:lnTo>
                    <a:pt x="351" y="491"/>
                  </a:lnTo>
                  <a:lnTo>
                    <a:pt x="350" y="491"/>
                  </a:lnTo>
                  <a:lnTo>
                    <a:pt x="350" y="489"/>
                  </a:lnTo>
                  <a:lnTo>
                    <a:pt x="352" y="489"/>
                  </a:lnTo>
                  <a:lnTo>
                    <a:pt x="352" y="493"/>
                  </a:lnTo>
                  <a:lnTo>
                    <a:pt x="353" y="495"/>
                  </a:lnTo>
                  <a:lnTo>
                    <a:pt x="353" y="496"/>
                  </a:lnTo>
                  <a:lnTo>
                    <a:pt x="354" y="497"/>
                  </a:lnTo>
                  <a:lnTo>
                    <a:pt x="354" y="498"/>
                  </a:lnTo>
                  <a:lnTo>
                    <a:pt x="355" y="498"/>
                  </a:lnTo>
                  <a:lnTo>
                    <a:pt x="355" y="499"/>
                  </a:lnTo>
                  <a:close/>
                  <a:moveTo>
                    <a:pt x="348" y="482"/>
                  </a:moveTo>
                  <a:lnTo>
                    <a:pt x="347" y="483"/>
                  </a:lnTo>
                  <a:lnTo>
                    <a:pt x="347" y="482"/>
                  </a:lnTo>
                  <a:lnTo>
                    <a:pt x="347" y="481"/>
                  </a:lnTo>
                  <a:lnTo>
                    <a:pt x="347" y="481"/>
                  </a:lnTo>
                  <a:lnTo>
                    <a:pt x="348" y="481"/>
                  </a:lnTo>
                  <a:lnTo>
                    <a:pt x="348" y="481"/>
                  </a:lnTo>
                  <a:lnTo>
                    <a:pt x="348" y="482"/>
                  </a:lnTo>
                  <a:close/>
                  <a:moveTo>
                    <a:pt x="325" y="494"/>
                  </a:moveTo>
                  <a:lnTo>
                    <a:pt x="327" y="494"/>
                  </a:lnTo>
                  <a:lnTo>
                    <a:pt x="328" y="493"/>
                  </a:lnTo>
                  <a:lnTo>
                    <a:pt x="330" y="493"/>
                  </a:lnTo>
                  <a:lnTo>
                    <a:pt x="332" y="494"/>
                  </a:lnTo>
                  <a:lnTo>
                    <a:pt x="333" y="495"/>
                  </a:lnTo>
                  <a:lnTo>
                    <a:pt x="335" y="495"/>
                  </a:lnTo>
                  <a:lnTo>
                    <a:pt x="336" y="496"/>
                  </a:lnTo>
                  <a:lnTo>
                    <a:pt x="339" y="496"/>
                  </a:lnTo>
                  <a:lnTo>
                    <a:pt x="339" y="496"/>
                  </a:lnTo>
                  <a:lnTo>
                    <a:pt x="340" y="496"/>
                  </a:lnTo>
                  <a:lnTo>
                    <a:pt x="343" y="499"/>
                  </a:lnTo>
                  <a:lnTo>
                    <a:pt x="343" y="500"/>
                  </a:lnTo>
                  <a:lnTo>
                    <a:pt x="344" y="501"/>
                  </a:lnTo>
                  <a:lnTo>
                    <a:pt x="345" y="503"/>
                  </a:lnTo>
                  <a:lnTo>
                    <a:pt x="347" y="505"/>
                  </a:lnTo>
                  <a:lnTo>
                    <a:pt x="350" y="506"/>
                  </a:lnTo>
                  <a:lnTo>
                    <a:pt x="350" y="507"/>
                  </a:lnTo>
                  <a:lnTo>
                    <a:pt x="352" y="509"/>
                  </a:lnTo>
                  <a:lnTo>
                    <a:pt x="353" y="509"/>
                  </a:lnTo>
                  <a:lnTo>
                    <a:pt x="356" y="513"/>
                  </a:lnTo>
                  <a:lnTo>
                    <a:pt x="357" y="514"/>
                  </a:lnTo>
                  <a:lnTo>
                    <a:pt x="357" y="516"/>
                  </a:lnTo>
                  <a:lnTo>
                    <a:pt x="358" y="516"/>
                  </a:lnTo>
                  <a:lnTo>
                    <a:pt x="358" y="518"/>
                  </a:lnTo>
                  <a:lnTo>
                    <a:pt x="359" y="519"/>
                  </a:lnTo>
                  <a:lnTo>
                    <a:pt x="359" y="521"/>
                  </a:lnTo>
                  <a:lnTo>
                    <a:pt x="360" y="522"/>
                  </a:lnTo>
                  <a:lnTo>
                    <a:pt x="361" y="522"/>
                  </a:lnTo>
                  <a:lnTo>
                    <a:pt x="361" y="523"/>
                  </a:lnTo>
                  <a:lnTo>
                    <a:pt x="362" y="524"/>
                  </a:lnTo>
                  <a:lnTo>
                    <a:pt x="362" y="526"/>
                  </a:lnTo>
                  <a:lnTo>
                    <a:pt x="359" y="529"/>
                  </a:lnTo>
                  <a:lnTo>
                    <a:pt x="358" y="529"/>
                  </a:lnTo>
                  <a:lnTo>
                    <a:pt x="358" y="532"/>
                  </a:lnTo>
                  <a:lnTo>
                    <a:pt x="359" y="534"/>
                  </a:lnTo>
                  <a:lnTo>
                    <a:pt x="359" y="534"/>
                  </a:lnTo>
                  <a:lnTo>
                    <a:pt x="359" y="535"/>
                  </a:lnTo>
                  <a:lnTo>
                    <a:pt x="357" y="536"/>
                  </a:lnTo>
                  <a:lnTo>
                    <a:pt x="357" y="536"/>
                  </a:lnTo>
                  <a:lnTo>
                    <a:pt x="356" y="537"/>
                  </a:lnTo>
                  <a:lnTo>
                    <a:pt x="356" y="537"/>
                  </a:lnTo>
                  <a:lnTo>
                    <a:pt x="356" y="538"/>
                  </a:lnTo>
                  <a:lnTo>
                    <a:pt x="354" y="540"/>
                  </a:lnTo>
                  <a:lnTo>
                    <a:pt x="354" y="542"/>
                  </a:lnTo>
                  <a:lnTo>
                    <a:pt x="353" y="542"/>
                  </a:lnTo>
                  <a:lnTo>
                    <a:pt x="353" y="544"/>
                  </a:lnTo>
                  <a:lnTo>
                    <a:pt x="354" y="544"/>
                  </a:lnTo>
                  <a:lnTo>
                    <a:pt x="354" y="549"/>
                  </a:lnTo>
                  <a:lnTo>
                    <a:pt x="353" y="550"/>
                  </a:lnTo>
                  <a:lnTo>
                    <a:pt x="353" y="551"/>
                  </a:lnTo>
                  <a:lnTo>
                    <a:pt x="353" y="552"/>
                  </a:lnTo>
                  <a:lnTo>
                    <a:pt x="352" y="553"/>
                  </a:lnTo>
                  <a:lnTo>
                    <a:pt x="352" y="559"/>
                  </a:lnTo>
                  <a:lnTo>
                    <a:pt x="353" y="559"/>
                  </a:lnTo>
                  <a:lnTo>
                    <a:pt x="353" y="561"/>
                  </a:lnTo>
                  <a:lnTo>
                    <a:pt x="352" y="561"/>
                  </a:lnTo>
                  <a:lnTo>
                    <a:pt x="351" y="562"/>
                  </a:lnTo>
                  <a:lnTo>
                    <a:pt x="352" y="563"/>
                  </a:lnTo>
                  <a:lnTo>
                    <a:pt x="352" y="564"/>
                  </a:lnTo>
                  <a:lnTo>
                    <a:pt x="351" y="564"/>
                  </a:lnTo>
                  <a:lnTo>
                    <a:pt x="352" y="565"/>
                  </a:lnTo>
                  <a:lnTo>
                    <a:pt x="352" y="566"/>
                  </a:lnTo>
                  <a:lnTo>
                    <a:pt x="351" y="567"/>
                  </a:lnTo>
                  <a:lnTo>
                    <a:pt x="351" y="568"/>
                  </a:lnTo>
                  <a:lnTo>
                    <a:pt x="350" y="569"/>
                  </a:lnTo>
                  <a:lnTo>
                    <a:pt x="351" y="570"/>
                  </a:lnTo>
                  <a:lnTo>
                    <a:pt x="350" y="571"/>
                  </a:lnTo>
                  <a:lnTo>
                    <a:pt x="350" y="572"/>
                  </a:lnTo>
                  <a:lnTo>
                    <a:pt x="349" y="573"/>
                  </a:lnTo>
                  <a:lnTo>
                    <a:pt x="350" y="574"/>
                  </a:lnTo>
                  <a:lnTo>
                    <a:pt x="350" y="579"/>
                  </a:lnTo>
                  <a:lnTo>
                    <a:pt x="352" y="581"/>
                  </a:lnTo>
                  <a:lnTo>
                    <a:pt x="352" y="582"/>
                  </a:lnTo>
                  <a:lnTo>
                    <a:pt x="352" y="583"/>
                  </a:lnTo>
                  <a:lnTo>
                    <a:pt x="352" y="585"/>
                  </a:lnTo>
                  <a:lnTo>
                    <a:pt x="352" y="585"/>
                  </a:lnTo>
                  <a:lnTo>
                    <a:pt x="352" y="586"/>
                  </a:lnTo>
                  <a:lnTo>
                    <a:pt x="353" y="588"/>
                  </a:lnTo>
                  <a:lnTo>
                    <a:pt x="354" y="590"/>
                  </a:lnTo>
                  <a:lnTo>
                    <a:pt x="354" y="591"/>
                  </a:lnTo>
                  <a:lnTo>
                    <a:pt x="355" y="593"/>
                  </a:lnTo>
                  <a:lnTo>
                    <a:pt x="356" y="594"/>
                  </a:lnTo>
                  <a:lnTo>
                    <a:pt x="356" y="595"/>
                  </a:lnTo>
                  <a:lnTo>
                    <a:pt x="355" y="596"/>
                  </a:lnTo>
                  <a:lnTo>
                    <a:pt x="356" y="600"/>
                  </a:lnTo>
                  <a:lnTo>
                    <a:pt x="356" y="600"/>
                  </a:lnTo>
                  <a:lnTo>
                    <a:pt x="356" y="603"/>
                  </a:lnTo>
                  <a:lnTo>
                    <a:pt x="355" y="604"/>
                  </a:lnTo>
                  <a:lnTo>
                    <a:pt x="355" y="608"/>
                  </a:lnTo>
                  <a:lnTo>
                    <a:pt x="356" y="608"/>
                  </a:lnTo>
                  <a:lnTo>
                    <a:pt x="356" y="611"/>
                  </a:lnTo>
                  <a:lnTo>
                    <a:pt x="356" y="611"/>
                  </a:lnTo>
                  <a:lnTo>
                    <a:pt x="356" y="614"/>
                  </a:lnTo>
                  <a:lnTo>
                    <a:pt x="357" y="614"/>
                  </a:lnTo>
                  <a:lnTo>
                    <a:pt x="357" y="615"/>
                  </a:lnTo>
                  <a:lnTo>
                    <a:pt x="357" y="616"/>
                  </a:lnTo>
                  <a:lnTo>
                    <a:pt x="357" y="618"/>
                  </a:lnTo>
                  <a:lnTo>
                    <a:pt x="358" y="618"/>
                  </a:lnTo>
                  <a:lnTo>
                    <a:pt x="358" y="622"/>
                  </a:lnTo>
                  <a:lnTo>
                    <a:pt x="358" y="622"/>
                  </a:lnTo>
                  <a:lnTo>
                    <a:pt x="358" y="623"/>
                  </a:lnTo>
                  <a:lnTo>
                    <a:pt x="360" y="626"/>
                  </a:lnTo>
                  <a:lnTo>
                    <a:pt x="360" y="627"/>
                  </a:lnTo>
                  <a:lnTo>
                    <a:pt x="356" y="630"/>
                  </a:lnTo>
                  <a:lnTo>
                    <a:pt x="356" y="631"/>
                  </a:lnTo>
                  <a:lnTo>
                    <a:pt x="356" y="633"/>
                  </a:lnTo>
                  <a:lnTo>
                    <a:pt x="356" y="633"/>
                  </a:lnTo>
                  <a:lnTo>
                    <a:pt x="355" y="633"/>
                  </a:lnTo>
                  <a:lnTo>
                    <a:pt x="354" y="633"/>
                  </a:lnTo>
                  <a:lnTo>
                    <a:pt x="353" y="635"/>
                  </a:lnTo>
                  <a:lnTo>
                    <a:pt x="353" y="636"/>
                  </a:lnTo>
                  <a:lnTo>
                    <a:pt x="351" y="636"/>
                  </a:lnTo>
                  <a:lnTo>
                    <a:pt x="349" y="637"/>
                  </a:lnTo>
                  <a:lnTo>
                    <a:pt x="349" y="642"/>
                  </a:lnTo>
                  <a:lnTo>
                    <a:pt x="348" y="643"/>
                  </a:lnTo>
                  <a:lnTo>
                    <a:pt x="348" y="646"/>
                  </a:lnTo>
                  <a:lnTo>
                    <a:pt x="346" y="648"/>
                  </a:lnTo>
                  <a:lnTo>
                    <a:pt x="346" y="650"/>
                  </a:lnTo>
                  <a:lnTo>
                    <a:pt x="345" y="651"/>
                  </a:lnTo>
                  <a:lnTo>
                    <a:pt x="345" y="652"/>
                  </a:lnTo>
                  <a:lnTo>
                    <a:pt x="345" y="653"/>
                  </a:lnTo>
                  <a:lnTo>
                    <a:pt x="343" y="653"/>
                  </a:lnTo>
                  <a:lnTo>
                    <a:pt x="341" y="652"/>
                  </a:lnTo>
                  <a:lnTo>
                    <a:pt x="341" y="651"/>
                  </a:lnTo>
                  <a:lnTo>
                    <a:pt x="342" y="651"/>
                  </a:lnTo>
                  <a:lnTo>
                    <a:pt x="339" y="649"/>
                  </a:lnTo>
                  <a:lnTo>
                    <a:pt x="338" y="649"/>
                  </a:lnTo>
                  <a:lnTo>
                    <a:pt x="337" y="648"/>
                  </a:lnTo>
                  <a:lnTo>
                    <a:pt x="336" y="648"/>
                  </a:lnTo>
                  <a:lnTo>
                    <a:pt x="334" y="648"/>
                  </a:lnTo>
                  <a:lnTo>
                    <a:pt x="333" y="645"/>
                  </a:lnTo>
                  <a:lnTo>
                    <a:pt x="333" y="643"/>
                  </a:lnTo>
                  <a:lnTo>
                    <a:pt x="333" y="643"/>
                  </a:lnTo>
                  <a:lnTo>
                    <a:pt x="333" y="641"/>
                  </a:lnTo>
                  <a:lnTo>
                    <a:pt x="334" y="641"/>
                  </a:lnTo>
                  <a:lnTo>
                    <a:pt x="334" y="637"/>
                  </a:lnTo>
                  <a:lnTo>
                    <a:pt x="333" y="636"/>
                  </a:lnTo>
                  <a:lnTo>
                    <a:pt x="333" y="634"/>
                  </a:lnTo>
                  <a:lnTo>
                    <a:pt x="330" y="631"/>
                  </a:lnTo>
                  <a:lnTo>
                    <a:pt x="329" y="629"/>
                  </a:lnTo>
                  <a:lnTo>
                    <a:pt x="325" y="625"/>
                  </a:lnTo>
                  <a:lnTo>
                    <a:pt x="324" y="622"/>
                  </a:lnTo>
                  <a:lnTo>
                    <a:pt x="322" y="619"/>
                  </a:lnTo>
                  <a:lnTo>
                    <a:pt x="322" y="618"/>
                  </a:lnTo>
                  <a:lnTo>
                    <a:pt x="320" y="614"/>
                  </a:lnTo>
                  <a:lnTo>
                    <a:pt x="320" y="613"/>
                  </a:lnTo>
                  <a:lnTo>
                    <a:pt x="319" y="612"/>
                  </a:lnTo>
                  <a:lnTo>
                    <a:pt x="319" y="609"/>
                  </a:lnTo>
                  <a:lnTo>
                    <a:pt x="319" y="608"/>
                  </a:lnTo>
                  <a:lnTo>
                    <a:pt x="319" y="607"/>
                  </a:lnTo>
                  <a:lnTo>
                    <a:pt x="319" y="606"/>
                  </a:lnTo>
                  <a:lnTo>
                    <a:pt x="320" y="604"/>
                  </a:lnTo>
                  <a:lnTo>
                    <a:pt x="320" y="604"/>
                  </a:lnTo>
                  <a:lnTo>
                    <a:pt x="322" y="603"/>
                  </a:lnTo>
                  <a:lnTo>
                    <a:pt x="322" y="601"/>
                  </a:lnTo>
                  <a:lnTo>
                    <a:pt x="321" y="600"/>
                  </a:lnTo>
                  <a:lnTo>
                    <a:pt x="321" y="595"/>
                  </a:lnTo>
                  <a:lnTo>
                    <a:pt x="321" y="595"/>
                  </a:lnTo>
                  <a:lnTo>
                    <a:pt x="321" y="594"/>
                  </a:lnTo>
                  <a:lnTo>
                    <a:pt x="320" y="593"/>
                  </a:lnTo>
                  <a:lnTo>
                    <a:pt x="320" y="593"/>
                  </a:lnTo>
                  <a:lnTo>
                    <a:pt x="320" y="592"/>
                  </a:lnTo>
                  <a:lnTo>
                    <a:pt x="320" y="591"/>
                  </a:lnTo>
                  <a:lnTo>
                    <a:pt x="320" y="589"/>
                  </a:lnTo>
                  <a:lnTo>
                    <a:pt x="321" y="589"/>
                  </a:lnTo>
                  <a:lnTo>
                    <a:pt x="321" y="588"/>
                  </a:lnTo>
                  <a:lnTo>
                    <a:pt x="320" y="587"/>
                  </a:lnTo>
                  <a:lnTo>
                    <a:pt x="320" y="583"/>
                  </a:lnTo>
                  <a:lnTo>
                    <a:pt x="318" y="582"/>
                  </a:lnTo>
                  <a:lnTo>
                    <a:pt x="318" y="582"/>
                  </a:lnTo>
                  <a:lnTo>
                    <a:pt x="317" y="581"/>
                  </a:lnTo>
                  <a:lnTo>
                    <a:pt x="317" y="580"/>
                  </a:lnTo>
                  <a:lnTo>
                    <a:pt x="316" y="579"/>
                  </a:lnTo>
                  <a:lnTo>
                    <a:pt x="319" y="575"/>
                  </a:lnTo>
                  <a:lnTo>
                    <a:pt x="318" y="574"/>
                  </a:lnTo>
                  <a:lnTo>
                    <a:pt x="317" y="574"/>
                  </a:lnTo>
                  <a:lnTo>
                    <a:pt x="316" y="574"/>
                  </a:lnTo>
                  <a:lnTo>
                    <a:pt x="316" y="570"/>
                  </a:lnTo>
                  <a:lnTo>
                    <a:pt x="318" y="568"/>
                  </a:lnTo>
                  <a:lnTo>
                    <a:pt x="318" y="565"/>
                  </a:lnTo>
                  <a:lnTo>
                    <a:pt x="317" y="565"/>
                  </a:lnTo>
                  <a:lnTo>
                    <a:pt x="317" y="564"/>
                  </a:lnTo>
                  <a:lnTo>
                    <a:pt x="316" y="563"/>
                  </a:lnTo>
                  <a:lnTo>
                    <a:pt x="315" y="562"/>
                  </a:lnTo>
                  <a:lnTo>
                    <a:pt x="315" y="559"/>
                  </a:lnTo>
                  <a:lnTo>
                    <a:pt x="315" y="559"/>
                  </a:lnTo>
                  <a:lnTo>
                    <a:pt x="314" y="557"/>
                  </a:lnTo>
                  <a:lnTo>
                    <a:pt x="314" y="556"/>
                  </a:lnTo>
                  <a:lnTo>
                    <a:pt x="314" y="555"/>
                  </a:lnTo>
                  <a:lnTo>
                    <a:pt x="312" y="553"/>
                  </a:lnTo>
                  <a:lnTo>
                    <a:pt x="312" y="551"/>
                  </a:lnTo>
                  <a:lnTo>
                    <a:pt x="311" y="551"/>
                  </a:lnTo>
                  <a:lnTo>
                    <a:pt x="308" y="547"/>
                  </a:lnTo>
                  <a:lnTo>
                    <a:pt x="304" y="547"/>
                  </a:lnTo>
                  <a:lnTo>
                    <a:pt x="303" y="548"/>
                  </a:lnTo>
                  <a:lnTo>
                    <a:pt x="302" y="548"/>
                  </a:lnTo>
                  <a:lnTo>
                    <a:pt x="302" y="548"/>
                  </a:lnTo>
                  <a:lnTo>
                    <a:pt x="300" y="552"/>
                  </a:lnTo>
                  <a:lnTo>
                    <a:pt x="299" y="553"/>
                  </a:lnTo>
                  <a:lnTo>
                    <a:pt x="299" y="554"/>
                  </a:lnTo>
                  <a:lnTo>
                    <a:pt x="298" y="554"/>
                  </a:lnTo>
                  <a:lnTo>
                    <a:pt x="298" y="555"/>
                  </a:lnTo>
                  <a:lnTo>
                    <a:pt x="293" y="555"/>
                  </a:lnTo>
                  <a:lnTo>
                    <a:pt x="292" y="553"/>
                  </a:lnTo>
                  <a:lnTo>
                    <a:pt x="292" y="553"/>
                  </a:lnTo>
                  <a:lnTo>
                    <a:pt x="290" y="551"/>
                  </a:lnTo>
                  <a:lnTo>
                    <a:pt x="290" y="550"/>
                  </a:lnTo>
                  <a:lnTo>
                    <a:pt x="289" y="549"/>
                  </a:lnTo>
                  <a:lnTo>
                    <a:pt x="289" y="547"/>
                  </a:lnTo>
                  <a:lnTo>
                    <a:pt x="288" y="546"/>
                  </a:lnTo>
                  <a:lnTo>
                    <a:pt x="288" y="545"/>
                  </a:lnTo>
                  <a:lnTo>
                    <a:pt x="287" y="544"/>
                  </a:lnTo>
                  <a:lnTo>
                    <a:pt x="287" y="543"/>
                  </a:lnTo>
                  <a:lnTo>
                    <a:pt x="286" y="542"/>
                  </a:lnTo>
                  <a:lnTo>
                    <a:pt x="285" y="540"/>
                  </a:lnTo>
                  <a:lnTo>
                    <a:pt x="285" y="538"/>
                  </a:lnTo>
                  <a:lnTo>
                    <a:pt x="285" y="538"/>
                  </a:lnTo>
                  <a:lnTo>
                    <a:pt x="285" y="535"/>
                  </a:lnTo>
                  <a:lnTo>
                    <a:pt x="285" y="534"/>
                  </a:lnTo>
                  <a:lnTo>
                    <a:pt x="285" y="533"/>
                  </a:lnTo>
                  <a:lnTo>
                    <a:pt x="285" y="528"/>
                  </a:lnTo>
                  <a:lnTo>
                    <a:pt x="287" y="527"/>
                  </a:lnTo>
                  <a:lnTo>
                    <a:pt x="287" y="526"/>
                  </a:lnTo>
                  <a:lnTo>
                    <a:pt x="289" y="524"/>
                  </a:lnTo>
                  <a:lnTo>
                    <a:pt x="290" y="521"/>
                  </a:lnTo>
                  <a:lnTo>
                    <a:pt x="292" y="521"/>
                  </a:lnTo>
                  <a:lnTo>
                    <a:pt x="294" y="519"/>
                  </a:lnTo>
                  <a:lnTo>
                    <a:pt x="294" y="518"/>
                  </a:lnTo>
                  <a:lnTo>
                    <a:pt x="294" y="518"/>
                  </a:lnTo>
                  <a:lnTo>
                    <a:pt x="296" y="517"/>
                  </a:lnTo>
                  <a:lnTo>
                    <a:pt x="298" y="513"/>
                  </a:lnTo>
                  <a:lnTo>
                    <a:pt x="298" y="511"/>
                  </a:lnTo>
                  <a:lnTo>
                    <a:pt x="298" y="510"/>
                  </a:lnTo>
                  <a:lnTo>
                    <a:pt x="298" y="507"/>
                  </a:lnTo>
                  <a:lnTo>
                    <a:pt x="298" y="507"/>
                  </a:lnTo>
                  <a:lnTo>
                    <a:pt x="298" y="502"/>
                  </a:lnTo>
                  <a:lnTo>
                    <a:pt x="300" y="498"/>
                  </a:lnTo>
                  <a:lnTo>
                    <a:pt x="301" y="494"/>
                  </a:lnTo>
                  <a:lnTo>
                    <a:pt x="302" y="492"/>
                  </a:lnTo>
                  <a:lnTo>
                    <a:pt x="302" y="489"/>
                  </a:lnTo>
                  <a:lnTo>
                    <a:pt x="302" y="489"/>
                  </a:lnTo>
                  <a:lnTo>
                    <a:pt x="302" y="488"/>
                  </a:lnTo>
                  <a:lnTo>
                    <a:pt x="303" y="487"/>
                  </a:lnTo>
                  <a:lnTo>
                    <a:pt x="303" y="484"/>
                  </a:lnTo>
                  <a:lnTo>
                    <a:pt x="304" y="480"/>
                  </a:lnTo>
                  <a:lnTo>
                    <a:pt x="306" y="479"/>
                  </a:lnTo>
                  <a:lnTo>
                    <a:pt x="307" y="479"/>
                  </a:lnTo>
                  <a:lnTo>
                    <a:pt x="308" y="478"/>
                  </a:lnTo>
                  <a:lnTo>
                    <a:pt x="311" y="478"/>
                  </a:lnTo>
                  <a:lnTo>
                    <a:pt x="311" y="478"/>
                  </a:lnTo>
                  <a:lnTo>
                    <a:pt x="312" y="478"/>
                  </a:lnTo>
                  <a:lnTo>
                    <a:pt x="314" y="478"/>
                  </a:lnTo>
                  <a:lnTo>
                    <a:pt x="317" y="480"/>
                  </a:lnTo>
                  <a:lnTo>
                    <a:pt x="319" y="482"/>
                  </a:lnTo>
                  <a:lnTo>
                    <a:pt x="321" y="486"/>
                  </a:lnTo>
                  <a:lnTo>
                    <a:pt x="321" y="488"/>
                  </a:lnTo>
                  <a:lnTo>
                    <a:pt x="322" y="488"/>
                  </a:lnTo>
                  <a:lnTo>
                    <a:pt x="322" y="490"/>
                  </a:lnTo>
                  <a:lnTo>
                    <a:pt x="323" y="493"/>
                  </a:lnTo>
                  <a:lnTo>
                    <a:pt x="324" y="493"/>
                  </a:lnTo>
                  <a:lnTo>
                    <a:pt x="324" y="494"/>
                  </a:lnTo>
                  <a:lnTo>
                    <a:pt x="325" y="494"/>
                  </a:lnTo>
                  <a:close/>
                  <a:moveTo>
                    <a:pt x="382" y="437"/>
                  </a:moveTo>
                  <a:lnTo>
                    <a:pt x="381" y="438"/>
                  </a:lnTo>
                  <a:lnTo>
                    <a:pt x="379" y="436"/>
                  </a:lnTo>
                  <a:lnTo>
                    <a:pt x="379" y="433"/>
                  </a:lnTo>
                  <a:lnTo>
                    <a:pt x="380" y="433"/>
                  </a:lnTo>
                  <a:lnTo>
                    <a:pt x="380" y="428"/>
                  </a:lnTo>
                  <a:lnTo>
                    <a:pt x="381" y="427"/>
                  </a:lnTo>
                  <a:lnTo>
                    <a:pt x="382" y="429"/>
                  </a:lnTo>
                  <a:lnTo>
                    <a:pt x="382" y="430"/>
                  </a:lnTo>
                  <a:lnTo>
                    <a:pt x="383" y="431"/>
                  </a:lnTo>
                  <a:lnTo>
                    <a:pt x="383" y="434"/>
                  </a:lnTo>
                  <a:lnTo>
                    <a:pt x="382" y="435"/>
                  </a:lnTo>
                  <a:lnTo>
                    <a:pt x="382" y="437"/>
                  </a:lnTo>
                  <a:close/>
                  <a:moveTo>
                    <a:pt x="387" y="425"/>
                  </a:moveTo>
                  <a:lnTo>
                    <a:pt x="386" y="427"/>
                  </a:lnTo>
                  <a:lnTo>
                    <a:pt x="385" y="427"/>
                  </a:lnTo>
                  <a:lnTo>
                    <a:pt x="385" y="426"/>
                  </a:lnTo>
                  <a:lnTo>
                    <a:pt x="385" y="425"/>
                  </a:lnTo>
                  <a:lnTo>
                    <a:pt x="386" y="424"/>
                  </a:lnTo>
                  <a:lnTo>
                    <a:pt x="387" y="424"/>
                  </a:lnTo>
                  <a:lnTo>
                    <a:pt x="388" y="424"/>
                  </a:lnTo>
                  <a:lnTo>
                    <a:pt x="387" y="425"/>
                  </a:lnTo>
                  <a:close/>
                  <a:moveTo>
                    <a:pt x="812" y="319"/>
                  </a:moveTo>
                  <a:lnTo>
                    <a:pt x="811" y="319"/>
                  </a:lnTo>
                  <a:lnTo>
                    <a:pt x="811" y="319"/>
                  </a:lnTo>
                  <a:lnTo>
                    <a:pt x="812" y="319"/>
                  </a:lnTo>
                  <a:lnTo>
                    <a:pt x="813" y="319"/>
                  </a:lnTo>
                  <a:lnTo>
                    <a:pt x="813" y="319"/>
                  </a:lnTo>
                  <a:lnTo>
                    <a:pt x="812" y="319"/>
                  </a:lnTo>
                  <a:close/>
                  <a:moveTo>
                    <a:pt x="809" y="271"/>
                  </a:moveTo>
                  <a:lnTo>
                    <a:pt x="809" y="271"/>
                  </a:lnTo>
                  <a:lnTo>
                    <a:pt x="808" y="271"/>
                  </a:lnTo>
                  <a:lnTo>
                    <a:pt x="808" y="270"/>
                  </a:lnTo>
                  <a:lnTo>
                    <a:pt x="809" y="269"/>
                  </a:lnTo>
                  <a:lnTo>
                    <a:pt x="810" y="269"/>
                  </a:lnTo>
                  <a:lnTo>
                    <a:pt x="810" y="269"/>
                  </a:lnTo>
                  <a:lnTo>
                    <a:pt x="810" y="270"/>
                  </a:lnTo>
                  <a:lnTo>
                    <a:pt x="809" y="271"/>
                  </a:lnTo>
                  <a:close/>
                  <a:moveTo>
                    <a:pt x="796" y="214"/>
                  </a:moveTo>
                  <a:lnTo>
                    <a:pt x="794" y="214"/>
                  </a:lnTo>
                  <a:lnTo>
                    <a:pt x="794" y="214"/>
                  </a:lnTo>
                  <a:lnTo>
                    <a:pt x="794" y="213"/>
                  </a:lnTo>
                  <a:lnTo>
                    <a:pt x="794" y="213"/>
                  </a:lnTo>
                  <a:lnTo>
                    <a:pt x="796" y="213"/>
                  </a:lnTo>
                  <a:lnTo>
                    <a:pt x="796" y="213"/>
                  </a:lnTo>
                  <a:lnTo>
                    <a:pt x="796" y="214"/>
                  </a:lnTo>
                  <a:close/>
                  <a:moveTo>
                    <a:pt x="795" y="209"/>
                  </a:moveTo>
                  <a:lnTo>
                    <a:pt x="794" y="209"/>
                  </a:lnTo>
                  <a:lnTo>
                    <a:pt x="794" y="209"/>
                  </a:lnTo>
                  <a:lnTo>
                    <a:pt x="794" y="208"/>
                  </a:lnTo>
                  <a:lnTo>
                    <a:pt x="794" y="208"/>
                  </a:lnTo>
                  <a:lnTo>
                    <a:pt x="795" y="208"/>
                  </a:lnTo>
                  <a:lnTo>
                    <a:pt x="795" y="208"/>
                  </a:lnTo>
                  <a:lnTo>
                    <a:pt x="795" y="209"/>
                  </a:lnTo>
                  <a:close/>
                  <a:moveTo>
                    <a:pt x="798" y="192"/>
                  </a:moveTo>
                  <a:lnTo>
                    <a:pt x="796" y="193"/>
                  </a:lnTo>
                  <a:lnTo>
                    <a:pt x="795" y="193"/>
                  </a:lnTo>
                  <a:lnTo>
                    <a:pt x="795" y="192"/>
                  </a:lnTo>
                  <a:lnTo>
                    <a:pt x="796" y="191"/>
                  </a:lnTo>
                  <a:lnTo>
                    <a:pt x="799" y="191"/>
                  </a:lnTo>
                  <a:lnTo>
                    <a:pt x="799" y="192"/>
                  </a:lnTo>
                  <a:lnTo>
                    <a:pt x="798" y="192"/>
                  </a:lnTo>
                  <a:close/>
                  <a:moveTo>
                    <a:pt x="802" y="185"/>
                  </a:moveTo>
                  <a:lnTo>
                    <a:pt x="801" y="185"/>
                  </a:lnTo>
                  <a:lnTo>
                    <a:pt x="801" y="185"/>
                  </a:lnTo>
                  <a:lnTo>
                    <a:pt x="801" y="185"/>
                  </a:lnTo>
                  <a:lnTo>
                    <a:pt x="801" y="185"/>
                  </a:lnTo>
                  <a:lnTo>
                    <a:pt x="802" y="185"/>
                  </a:lnTo>
                  <a:lnTo>
                    <a:pt x="802" y="185"/>
                  </a:lnTo>
                  <a:lnTo>
                    <a:pt x="802" y="185"/>
                  </a:lnTo>
                  <a:close/>
                  <a:moveTo>
                    <a:pt x="801" y="184"/>
                  </a:moveTo>
                  <a:lnTo>
                    <a:pt x="800" y="184"/>
                  </a:lnTo>
                  <a:lnTo>
                    <a:pt x="800" y="184"/>
                  </a:lnTo>
                  <a:lnTo>
                    <a:pt x="801" y="183"/>
                  </a:lnTo>
                  <a:lnTo>
                    <a:pt x="801" y="183"/>
                  </a:lnTo>
                  <a:lnTo>
                    <a:pt x="802" y="183"/>
                  </a:lnTo>
                  <a:lnTo>
                    <a:pt x="802" y="184"/>
                  </a:lnTo>
                  <a:lnTo>
                    <a:pt x="801" y="184"/>
                  </a:lnTo>
                  <a:close/>
                  <a:moveTo>
                    <a:pt x="798" y="183"/>
                  </a:moveTo>
                  <a:lnTo>
                    <a:pt x="798" y="184"/>
                  </a:lnTo>
                  <a:lnTo>
                    <a:pt x="797" y="183"/>
                  </a:lnTo>
                  <a:lnTo>
                    <a:pt x="797" y="183"/>
                  </a:lnTo>
                  <a:lnTo>
                    <a:pt x="798" y="183"/>
                  </a:lnTo>
                  <a:lnTo>
                    <a:pt x="798" y="183"/>
                  </a:lnTo>
                  <a:close/>
                  <a:moveTo>
                    <a:pt x="743" y="152"/>
                  </a:moveTo>
                  <a:lnTo>
                    <a:pt x="743" y="152"/>
                  </a:lnTo>
                  <a:lnTo>
                    <a:pt x="742" y="151"/>
                  </a:lnTo>
                  <a:lnTo>
                    <a:pt x="742" y="150"/>
                  </a:lnTo>
                  <a:lnTo>
                    <a:pt x="742" y="150"/>
                  </a:lnTo>
                  <a:lnTo>
                    <a:pt x="743" y="151"/>
                  </a:lnTo>
                  <a:lnTo>
                    <a:pt x="743" y="152"/>
                  </a:lnTo>
                  <a:close/>
                  <a:moveTo>
                    <a:pt x="697" y="103"/>
                  </a:moveTo>
                  <a:lnTo>
                    <a:pt x="697" y="104"/>
                  </a:lnTo>
                  <a:lnTo>
                    <a:pt x="697" y="103"/>
                  </a:lnTo>
                  <a:lnTo>
                    <a:pt x="697" y="103"/>
                  </a:lnTo>
                  <a:lnTo>
                    <a:pt x="697" y="103"/>
                  </a:lnTo>
                  <a:lnTo>
                    <a:pt x="697" y="103"/>
                  </a:lnTo>
                  <a:close/>
                  <a:moveTo>
                    <a:pt x="696" y="103"/>
                  </a:moveTo>
                  <a:lnTo>
                    <a:pt x="695" y="103"/>
                  </a:lnTo>
                  <a:lnTo>
                    <a:pt x="695" y="103"/>
                  </a:lnTo>
                  <a:lnTo>
                    <a:pt x="695" y="102"/>
                  </a:lnTo>
                  <a:lnTo>
                    <a:pt x="695" y="102"/>
                  </a:lnTo>
                  <a:lnTo>
                    <a:pt x="696" y="102"/>
                  </a:lnTo>
                  <a:lnTo>
                    <a:pt x="696" y="102"/>
                  </a:lnTo>
                  <a:lnTo>
                    <a:pt x="696" y="103"/>
                  </a:lnTo>
                  <a:close/>
                  <a:moveTo>
                    <a:pt x="693" y="94"/>
                  </a:moveTo>
                  <a:lnTo>
                    <a:pt x="692" y="94"/>
                  </a:lnTo>
                  <a:lnTo>
                    <a:pt x="692" y="93"/>
                  </a:lnTo>
                  <a:lnTo>
                    <a:pt x="692" y="93"/>
                  </a:lnTo>
                  <a:lnTo>
                    <a:pt x="692" y="93"/>
                  </a:lnTo>
                  <a:lnTo>
                    <a:pt x="693" y="93"/>
                  </a:lnTo>
                  <a:lnTo>
                    <a:pt x="693" y="93"/>
                  </a:lnTo>
                  <a:lnTo>
                    <a:pt x="693" y="93"/>
                  </a:lnTo>
                  <a:lnTo>
                    <a:pt x="693" y="94"/>
                  </a:lnTo>
                  <a:close/>
                  <a:moveTo>
                    <a:pt x="696" y="91"/>
                  </a:moveTo>
                  <a:lnTo>
                    <a:pt x="696" y="92"/>
                  </a:lnTo>
                  <a:lnTo>
                    <a:pt x="695" y="93"/>
                  </a:lnTo>
                  <a:lnTo>
                    <a:pt x="694" y="93"/>
                  </a:lnTo>
                  <a:lnTo>
                    <a:pt x="694" y="92"/>
                  </a:lnTo>
                  <a:lnTo>
                    <a:pt x="693" y="92"/>
                  </a:lnTo>
                  <a:lnTo>
                    <a:pt x="692" y="92"/>
                  </a:lnTo>
                  <a:lnTo>
                    <a:pt x="692" y="92"/>
                  </a:lnTo>
                  <a:lnTo>
                    <a:pt x="693" y="91"/>
                  </a:lnTo>
                  <a:lnTo>
                    <a:pt x="695" y="91"/>
                  </a:lnTo>
                  <a:lnTo>
                    <a:pt x="696" y="91"/>
                  </a:lnTo>
                  <a:close/>
                  <a:moveTo>
                    <a:pt x="683" y="80"/>
                  </a:moveTo>
                  <a:lnTo>
                    <a:pt x="682" y="80"/>
                  </a:lnTo>
                  <a:lnTo>
                    <a:pt x="682" y="80"/>
                  </a:lnTo>
                  <a:lnTo>
                    <a:pt x="682" y="80"/>
                  </a:lnTo>
                  <a:lnTo>
                    <a:pt x="683" y="80"/>
                  </a:lnTo>
                  <a:lnTo>
                    <a:pt x="683" y="80"/>
                  </a:lnTo>
                  <a:close/>
                  <a:moveTo>
                    <a:pt x="585" y="0"/>
                  </a:moveTo>
                  <a:lnTo>
                    <a:pt x="658" y="61"/>
                  </a:lnTo>
                  <a:lnTo>
                    <a:pt x="682" y="74"/>
                  </a:lnTo>
                  <a:lnTo>
                    <a:pt x="681" y="74"/>
                  </a:lnTo>
                  <a:lnTo>
                    <a:pt x="681" y="77"/>
                  </a:lnTo>
                  <a:lnTo>
                    <a:pt x="682" y="78"/>
                  </a:lnTo>
                  <a:lnTo>
                    <a:pt x="681" y="81"/>
                  </a:lnTo>
                  <a:lnTo>
                    <a:pt x="683" y="81"/>
                  </a:lnTo>
                  <a:lnTo>
                    <a:pt x="684" y="80"/>
                  </a:lnTo>
                  <a:lnTo>
                    <a:pt x="685" y="80"/>
                  </a:lnTo>
                  <a:lnTo>
                    <a:pt x="685" y="81"/>
                  </a:lnTo>
                  <a:lnTo>
                    <a:pt x="684" y="83"/>
                  </a:lnTo>
                  <a:lnTo>
                    <a:pt x="684" y="84"/>
                  </a:lnTo>
                  <a:lnTo>
                    <a:pt x="684" y="84"/>
                  </a:lnTo>
                  <a:lnTo>
                    <a:pt x="684" y="85"/>
                  </a:lnTo>
                  <a:lnTo>
                    <a:pt x="681" y="87"/>
                  </a:lnTo>
                  <a:lnTo>
                    <a:pt x="681" y="88"/>
                  </a:lnTo>
                  <a:lnTo>
                    <a:pt x="682" y="89"/>
                  </a:lnTo>
                  <a:lnTo>
                    <a:pt x="685" y="91"/>
                  </a:lnTo>
                  <a:lnTo>
                    <a:pt x="685" y="92"/>
                  </a:lnTo>
                  <a:lnTo>
                    <a:pt x="687" y="92"/>
                  </a:lnTo>
                  <a:lnTo>
                    <a:pt x="688" y="93"/>
                  </a:lnTo>
                  <a:lnTo>
                    <a:pt x="691" y="95"/>
                  </a:lnTo>
                  <a:lnTo>
                    <a:pt x="691" y="97"/>
                  </a:lnTo>
                  <a:lnTo>
                    <a:pt x="692" y="98"/>
                  </a:lnTo>
                  <a:lnTo>
                    <a:pt x="694" y="97"/>
                  </a:lnTo>
                  <a:lnTo>
                    <a:pt x="695" y="97"/>
                  </a:lnTo>
                  <a:lnTo>
                    <a:pt x="695" y="100"/>
                  </a:lnTo>
                  <a:lnTo>
                    <a:pt x="696" y="101"/>
                  </a:lnTo>
                  <a:lnTo>
                    <a:pt x="695" y="102"/>
                  </a:lnTo>
                  <a:lnTo>
                    <a:pt x="695" y="103"/>
                  </a:lnTo>
                  <a:lnTo>
                    <a:pt x="693" y="105"/>
                  </a:lnTo>
                  <a:lnTo>
                    <a:pt x="691" y="105"/>
                  </a:lnTo>
                  <a:lnTo>
                    <a:pt x="690" y="106"/>
                  </a:lnTo>
                  <a:lnTo>
                    <a:pt x="690" y="109"/>
                  </a:lnTo>
                  <a:lnTo>
                    <a:pt x="690" y="110"/>
                  </a:lnTo>
                  <a:lnTo>
                    <a:pt x="690" y="111"/>
                  </a:lnTo>
                  <a:lnTo>
                    <a:pt x="691" y="112"/>
                  </a:lnTo>
                  <a:lnTo>
                    <a:pt x="692" y="113"/>
                  </a:lnTo>
                  <a:lnTo>
                    <a:pt x="692" y="113"/>
                  </a:lnTo>
                  <a:lnTo>
                    <a:pt x="695" y="115"/>
                  </a:lnTo>
                  <a:lnTo>
                    <a:pt x="695" y="116"/>
                  </a:lnTo>
                  <a:lnTo>
                    <a:pt x="694" y="117"/>
                  </a:lnTo>
                  <a:lnTo>
                    <a:pt x="694" y="119"/>
                  </a:lnTo>
                  <a:lnTo>
                    <a:pt x="696" y="119"/>
                  </a:lnTo>
                  <a:lnTo>
                    <a:pt x="697" y="118"/>
                  </a:lnTo>
                  <a:lnTo>
                    <a:pt x="699" y="118"/>
                  </a:lnTo>
                  <a:lnTo>
                    <a:pt x="700" y="119"/>
                  </a:lnTo>
                  <a:lnTo>
                    <a:pt x="703" y="119"/>
                  </a:lnTo>
                  <a:lnTo>
                    <a:pt x="704" y="120"/>
                  </a:lnTo>
                  <a:lnTo>
                    <a:pt x="708" y="120"/>
                  </a:lnTo>
                  <a:lnTo>
                    <a:pt x="708" y="120"/>
                  </a:lnTo>
                  <a:lnTo>
                    <a:pt x="711" y="120"/>
                  </a:lnTo>
                  <a:lnTo>
                    <a:pt x="711" y="120"/>
                  </a:lnTo>
                  <a:lnTo>
                    <a:pt x="713" y="120"/>
                  </a:lnTo>
                  <a:lnTo>
                    <a:pt x="714" y="121"/>
                  </a:lnTo>
                  <a:lnTo>
                    <a:pt x="717" y="121"/>
                  </a:lnTo>
                  <a:lnTo>
                    <a:pt x="718" y="122"/>
                  </a:lnTo>
                  <a:lnTo>
                    <a:pt x="716" y="124"/>
                  </a:lnTo>
                  <a:lnTo>
                    <a:pt x="716" y="126"/>
                  </a:lnTo>
                  <a:lnTo>
                    <a:pt x="715" y="127"/>
                  </a:lnTo>
                  <a:lnTo>
                    <a:pt x="715" y="127"/>
                  </a:lnTo>
                  <a:lnTo>
                    <a:pt x="715" y="127"/>
                  </a:lnTo>
                  <a:lnTo>
                    <a:pt x="716" y="126"/>
                  </a:lnTo>
                  <a:lnTo>
                    <a:pt x="716" y="126"/>
                  </a:lnTo>
                  <a:lnTo>
                    <a:pt x="719" y="130"/>
                  </a:lnTo>
                  <a:lnTo>
                    <a:pt x="722" y="130"/>
                  </a:lnTo>
                  <a:lnTo>
                    <a:pt x="722" y="130"/>
                  </a:lnTo>
                  <a:lnTo>
                    <a:pt x="723" y="130"/>
                  </a:lnTo>
                  <a:lnTo>
                    <a:pt x="724" y="130"/>
                  </a:lnTo>
                  <a:lnTo>
                    <a:pt x="726" y="130"/>
                  </a:lnTo>
                  <a:lnTo>
                    <a:pt x="727" y="129"/>
                  </a:lnTo>
                  <a:lnTo>
                    <a:pt x="731" y="129"/>
                  </a:lnTo>
                  <a:lnTo>
                    <a:pt x="733" y="132"/>
                  </a:lnTo>
                  <a:lnTo>
                    <a:pt x="733" y="134"/>
                  </a:lnTo>
                  <a:lnTo>
                    <a:pt x="735" y="135"/>
                  </a:lnTo>
                  <a:lnTo>
                    <a:pt x="736" y="139"/>
                  </a:lnTo>
                  <a:lnTo>
                    <a:pt x="737" y="140"/>
                  </a:lnTo>
                  <a:lnTo>
                    <a:pt x="737" y="141"/>
                  </a:lnTo>
                  <a:lnTo>
                    <a:pt x="736" y="142"/>
                  </a:lnTo>
                  <a:lnTo>
                    <a:pt x="734" y="143"/>
                  </a:lnTo>
                  <a:lnTo>
                    <a:pt x="734" y="146"/>
                  </a:lnTo>
                  <a:lnTo>
                    <a:pt x="736" y="147"/>
                  </a:lnTo>
                  <a:lnTo>
                    <a:pt x="737" y="148"/>
                  </a:lnTo>
                  <a:lnTo>
                    <a:pt x="738" y="149"/>
                  </a:lnTo>
                  <a:lnTo>
                    <a:pt x="738" y="149"/>
                  </a:lnTo>
                  <a:lnTo>
                    <a:pt x="738" y="150"/>
                  </a:lnTo>
                  <a:lnTo>
                    <a:pt x="738" y="153"/>
                  </a:lnTo>
                  <a:lnTo>
                    <a:pt x="737" y="155"/>
                  </a:lnTo>
                  <a:lnTo>
                    <a:pt x="737" y="156"/>
                  </a:lnTo>
                  <a:lnTo>
                    <a:pt x="739" y="154"/>
                  </a:lnTo>
                  <a:lnTo>
                    <a:pt x="739" y="154"/>
                  </a:lnTo>
                  <a:lnTo>
                    <a:pt x="739" y="150"/>
                  </a:lnTo>
                  <a:lnTo>
                    <a:pt x="739" y="150"/>
                  </a:lnTo>
                  <a:lnTo>
                    <a:pt x="739" y="149"/>
                  </a:lnTo>
                  <a:lnTo>
                    <a:pt x="737" y="147"/>
                  </a:lnTo>
                  <a:lnTo>
                    <a:pt x="736" y="146"/>
                  </a:lnTo>
                  <a:lnTo>
                    <a:pt x="735" y="145"/>
                  </a:lnTo>
                  <a:lnTo>
                    <a:pt x="735" y="144"/>
                  </a:lnTo>
                  <a:lnTo>
                    <a:pt x="736" y="144"/>
                  </a:lnTo>
                  <a:lnTo>
                    <a:pt x="738" y="146"/>
                  </a:lnTo>
                  <a:lnTo>
                    <a:pt x="738" y="146"/>
                  </a:lnTo>
                  <a:lnTo>
                    <a:pt x="740" y="148"/>
                  </a:lnTo>
                  <a:lnTo>
                    <a:pt x="741" y="152"/>
                  </a:lnTo>
                  <a:lnTo>
                    <a:pt x="742" y="153"/>
                  </a:lnTo>
                  <a:lnTo>
                    <a:pt x="743" y="155"/>
                  </a:lnTo>
                  <a:lnTo>
                    <a:pt x="744" y="155"/>
                  </a:lnTo>
                  <a:lnTo>
                    <a:pt x="744" y="155"/>
                  </a:lnTo>
                  <a:lnTo>
                    <a:pt x="744" y="154"/>
                  </a:lnTo>
                  <a:lnTo>
                    <a:pt x="743" y="153"/>
                  </a:lnTo>
                  <a:lnTo>
                    <a:pt x="743" y="150"/>
                  </a:lnTo>
                  <a:lnTo>
                    <a:pt x="739" y="147"/>
                  </a:lnTo>
                  <a:lnTo>
                    <a:pt x="739" y="146"/>
                  </a:lnTo>
                  <a:lnTo>
                    <a:pt x="738" y="145"/>
                  </a:lnTo>
                  <a:lnTo>
                    <a:pt x="736" y="143"/>
                  </a:lnTo>
                  <a:lnTo>
                    <a:pt x="736" y="142"/>
                  </a:lnTo>
                  <a:lnTo>
                    <a:pt x="738" y="142"/>
                  </a:lnTo>
                  <a:lnTo>
                    <a:pt x="739" y="143"/>
                  </a:lnTo>
                  <a:lnTo>
                    <a:pt x="740" y="146"/>
                  </a:lnTo>
                  <a:lnTo>
                    <a:pt x="741" y="146"/>
                  </a:lnTo>
                  <a:lnTo>
                    <a:pt x="741" y="147"/>
                  </a:lnTo>
                  <a:lnTo>
                    <a:pt x="744" y="150"/>
                  </a:lnTo>
                  <a:lnTo>
                    <a:pt x="744" y="150"/>
                  </a:lnTo>
                  <a:lnTo>
                    <a:pt x="746" y="153"/>
                  </a:lnTo>
                  <a:lnTo>
                    <a:pt x="747" y="155"/>
                  </a:lnTo>
                  <a:lnTo>
                    <a:pt x="747" y="155"/>
                  </a:lnTo>
                  <a:lnTo>
                    <a:pt x="750" y="158"/>
                  </a:lnTo>
                  <a:lnTo>
                    <a:pt x="750" y="158"/>
                  </a:lnTo>
                  <a:lnTo>
                    <a:pt x="751" y="158"/>
                  </a:lnTo>
                  <a:lnTo>
                    <a:pt x="751" y="159"/>
                  </a:lnTo>
                  <a:lnTo>
                    <a:pt x="752" y="160"/>
                  </a:lnTo>
                  <a:lnTo>
                    <a:pt x="753" y="162"/>
                  </a:lnTo>
                  <a:lnTo>
                    <a:pt x="756" y="165"/>
                  </a:lnTo>
                  <a:lnTo>
                    <a:pt x="756" y="165"/>
                  </a:lnTo>
                  <a:lnTo>
                    <a:pt x="757" y="166"/>
                  </a:lnTo>
                  <a:lnTo>
                    <a:pt x="757" y="166"/>
                  </a:lnTo>
                  <a:lnTo>
                    <a:pt x="762" y="170"/>
                  </a:lnTo>
                  <a:lnTo>
                    <a:pt x="764" y="172"/>
                  </a:lnTo>
                  <a:lnTo>
                    <a:pt x="768" y="172"/>
                  </a:lnTo>
                  <a:lnTo>
                    <a:pt x="770" y="171"/>
                  </a:lnTo>
                  <a:lnTo>
                    <a:pt x="771" y="171"/>
                  </a:lnTo>
                  <a:lnTo>
                    <a:pt x="772" y="171"/>
                  </a:lnTo>
                  <a:lnTo>
                    <a:pt x="772" y="173"/>
                  </a:lnTo>
                  <a:lnTo>
                    <a:pt x="772" y="174"/>
                  </a:lnTo>
                  <a:lnTo>
                    <a:pt x="773" y="174"/>
                  </a:lnTo>
                  <a:lnTo>
                    <a:pt x="774" y="172"/>
                  </a:lnTo>
                  <a:lnTo>
                    <a:pt x="775" y="172"/>
                  </a:lnTo>
                  <a:lnTo>
                    <a:pt x="776" y="172"/>
                  </a:lnTo>
                  <a:lnTo>
                    <a:pt x="779" y="169"/>
                  </a:lnTo>
                  <a:lnTo>
                    <a:pt x="780" y="169"/>
                  </a:lnTo>
                  <a:lnTo>
                    <a:pt x="782" y="171"/>
                  </a:lnTo>
                  <a:lnTo>
                    <a:pt x="782" y="171"/>
                  </a:lnTo>
                  <a:lnTo>
                    <a:pt x="784" y="173"/>
                  </a:lnTo>
                  <a:lnTo>
                    <a:pt x="786" y="173"/>
                  </a:lnTo>
                  <a:lnTo>
                    <a:pt x="789" y="175"/>
                  </a:lnTo>
                  <a:lnTo>
                    <a:pt x="791" y="175"/>
                  </a:lnTo>
                  <a:lnTo>
                    <a:pt x="793" y="176"/>
                  </a:lnTo>
                  <a:lnTo>
                    <a:pt x="794" y="174"/>
                  </a:lnTo>
                  <a:lnTo>
                    <a:pt x="796" y="175"/>
                  </a:lnTo>
                  <a:lnTo>
                    <a:pt x="796" y="177"/>
                  </a:lnTo>
                  <a:lnTo>
                    <a:pt x="795" y="177"/>
                  </a:lnTo>
                  <a:lnTo>
                    <a:pt x="795" y="178"/>
                  </a:lnTo>
                  <a:lnTo>
                    <a:pt x="794" y="178"/>
                  </a:lnTo>
                  <a:lnTo>
                    <a:pt x="793" y="178"/>
                  </a:lnTo>
                  <a:lnTo>
                    <a:pt x="793" y="178"/>
                  </a:lnTo>
                  <a:lnTo>
                    <a:pt x="794" y="179"/>
                  </a:lnTo>
                  <a:lnTo>
                    <a:pt x="795" y="179"/>
                  </a:lnTo>
                  <a:lnTo>
                    <a:pt x="795" y="180"/>
                  </a:lnTo>
                  <a:lnTo>
                    <a:pt x="794" y="181"/>
                  </a:lnTo>
                  <a:lnTo>
                    <a:pt x="795" y="182"/>
                  </a:lnTo>
                  <a:lnTo>
                    <a:pt x="794" y="183"/>
                  </a:lnTo>
                  <a:lnTo>
                    <a:pt x="795" y="184"/>
                  </a:lnTo>
                  <a:lnTo>
                    <a:pt x="796" y="183"/>
                  </a:lnTo>
                  <a:lnTo>
                    <a:pt x="796" y="180"/>
                  </a:lnTo>
                  <a:lnTo>
                    <a:pt x="798" y="180"/>
                  </a:lnTo>
                  <a:lnTo>
                    <a:pt x="798" y="180"/>
                  </a:lnTo>
                  <a:lnTo>
                    <a:pt x="799" y="180"/>
                  </a:lnTo>
                  <a:lnTo>
                    <a:pt x="801" y="182"/>
                  </a:lnTo>
                  <a:lnTo>
                    <a:pt x="800" y="183"/>
                  </a:lnTo>
                  <a:lnTo>
                    <a:pt x="800" y="185"/>
                  </a:lnTo>
                  <a:lnTo>
                    <a:pt x="799" y="186"/>
                  </a:lnTo>
                  <a:lnTo>
                    <a:pt x="798" y="186"/>
                  </a:lnTo>
                  <a:lnTo>
                    <a:pt x="798" y="184"/>
                  </a:lnTo>
                  <a:lnTo>
                    <a:pt x="799" y="182"/>
                  </a:lnTo>
                  <a:lnTo>
                    <a:pt x="799" y="182"/>
                  </a:lnTo>
                  <a:lnTo>
                    <a:pt x="797" y="182"/>
                  </a:lnTo>
                  <a:lnTo>
                    <a:pt x="797" y="184"/>
                  </a:lnTo>
                  <a:lnTo>
                    <a:pt x="797" y="184"/>
                  </a:lnTo>
                  <a:lnTo>
                    <a:pt x="797" y="187"/>
                  </a:lnTo>
                  <a:lnTo>
                    <a:pt x="796" y="187"/>
                  </a:lnTo>
                  <a:lnTo>
                    <a:pt x="795" y="187"/>
                  </a:lnTo>
                  <a:lnTo>
                    <a:pt x="794" y="187"/>
                  </a:lnTo>
                  <a:lnTo>
                    <a:pt x="793" y="187"/>
                  </a:lnTo>
                  <a:lnTo>
                    <a:pt x="792" y="187"/>
                  </a:lnTo>
                  <a:lnTo>
                    <a:pt x="792" y="187"/>
                  </a:lnTo>
                  <a:lnTo>
                    <a:pt x="792" y="188"/>
                  </a:lnTo>
                  <a:lnTo>
                    <a:pt x="793" y="188"/>
                  </a:lnTo>
                  <a:lnTo>
                    <a:pt x="795" y="189"/>
                  </a:lnTo>
                  <a:lnTo>
                    <a:pt x="795" y="190"/>
                  </a:lnTo>
                  <a:lnTo>
                    <a:pt x="792" y="192"/>
                  </a:lnTo>
                  <a:lnTo>
                    <a:pt x="791" y="194"/>
                  </a:lnTo>
                  <a:lnTo>
                    <a:pt x="791" y="195"/>
                  </a:lnTo>
                  <a:lnTo>
                    <a:pt x="791" y="196"/>
                  </a:lnTo>
                  <a:lnTo>
                    <a:pt x="792" y="198"/>
                  </a:lnTo>
                  <a:lnTo>
                    <a:pt x="792" y="199"/>
                  </a:lnTo>
                  <a:lnTo>
                    <a:pt x="792" y="199"/>
                  </a:lnTo>
                  <a:lnTo>
                    <a:pt x="792" y="202"/>
                  </a:lnTo>
                  <a:lnTo>
                    <a:pt x="790" y="204"/>
                  </a:lnTo>
                  <a:lnTo>
                    <a:pt x="790" y="205"/>
                  </a:lnTo>
                  <a:lnTo>
                    <a:pt x="791" y="206"/>
                  </a:lnTo>
                  <a:lnTo>
                    <a:pt x="791" y="207"/>
                  </a:lnTo>
                  <a:lnTo>
                    <a:pt x="792" y="207"/>
                  </a:lnTo>
                  <a:lnTo>
                    <a:pt x="794" y="208"/>
                  </a:lnTo>
                  <a:lnTo>
                    <a:pt x="794" y="211"/>
                  </a:lnTo>
                  <a:lnTo>
                    <a:pt x="793" y="213"/>
                  </a:lnTo>
                  <a:lnTo>
                    <a:pt x="792" y="214"/>
                  </a:lnTo>
                  <a:lnTo>
                    <a:pt x="793" y="217"/>
                  </a:lnTo>
                  <a:lnTo>
                    <a:pt x="794" y="218"/>
                  </a:lnTo>
                  <a:lnTo>
                    <a:pt x="794" y="223"/>
                  </a:lnTo>
                  <a:lnTo>
                    <a:pt x="794" y="224"/>
                  </a:lnTo>
                  <a:lnTo>
                    <a:pt x="793" y="225"/>
                  </a:lnTo>
                  <a:lnTo>
                    <a:pt x="793" y="226"/>
                  </a:lnTo>
                  <a:lnTo>
                    <a:pt x="792" y="228"/>
                  </a:lnTo>
                  <a:lnTo>
                    <a:pt x="792" y="232"/>
                  </a:lnTo>
                  <a:lnTo>
                    <a:pt x="793" y="232"/>
                  </a:lnTo>
                  <a:lnTo>
                    <a:pt x="794" y="234"/>
                  </a:lnTo>
                  <a:lnTo>
                    <a:pt x="796" y="235"/>
                  </a:lnTo>
                  <a:lnTo>
                    <a:pt x="797" y="236"/>
                  </a:lnTo>
                  <a:lnTo>
                    <a:pt x="796" y="238"/>
                  </a:lnTo>
                  <a:lnTo>
                    <a:pt x="798" y="238"/>
                  </a:lnTo>
                  <a:lnTo>
                    <a:pt x="798" y="239"/>
                  </a:lnTo>
                  <a:lnTo>
                    <a:pt x="800" y="240"/>
                  </a:lnTo>
                  <a:lnTo>
                    <a:pt x="801" y="240"/>
                  </a:lnTo>
                  <a:lnTo>
                    <a:pt x="803" y="239"/>
                  </a:lnTo>
                  <a:lnTo>
                    <a:pt x="804" y="239"/>
                  </a:lnTo>
                  <a:lnTo>
                    <a:pt x="805" y="239"/>
                  </a:lnTo>
                  <a:lnTo>
                    <a:pt x="805" y="240"/>
                  </a:lnTo>
                  <a:lnTo>
                    <a:pt x="806" y="241"/>
                  </a:lnTo>
                  <a:lnTo>
                    <a:pt x="805" y="242"/>
                  </a:lnTo>
                  <a:lnTo>
                    <a:pt x="806" y="243"/>
                  </a:lnTo>
                  <a:lnTo>
                    <a:pt x="806" y="247"/>
                  </a:lnTo>
                  <a:lnTo>
                    <a:pt x="805" y="248"/>
                  </a:lnTo>
                  <a:lnTo>
                    <a:pt x="805" y="248"/>
                  </a:lnTo>
                  <a:lnTo>
                    <a:pt x="804" y="248"/>
                  </a:lnTo>
                  <a:lnTo>
                    <a:pt x="800" y="245"/>
                  </a:lnTo>
                  <a:lnTo>
                    <a:pt x="799" y="245"/>
                  </a:lnTo>
                  <a:lnTo>
                    <a:pt x="796" y="247"/>
                  </a:lnTo>
                  <a:lnTo>
                    <a:pt x="796" y="248"/>
                  </a:lnTo>
                  <a:lnTo>
                    <a:pt x="797" y="249"/>
                  </a:lnTo>
                  <a:lnTo>
                    <a:pt x="797" y="251"/>
                  </a:lnTo>
                  <a:lnTo>
                    <a:pt x="797" y="251"/>
                  </a:lnTo>
                  <a:lnTo>
                    <a:pt x="797" y="256"/>
                  </a:lnTo>
                  <a:lnTo>
                    <a:pt x="797" y="257"/>
                  </a:lnTo>
                  <a:lnTo>
                    <a:pt x="795" y="258"/>
                  </a:lnTo>
                  <a:lnTo>
                    <a:pt x="795" y="260"/>
                  </a:lnTo>
                  <a:lnTo>
                    <a:pt x="796" y="262"/>
                  </a:lnTo>
                  <a:lnTo>
                    <a:pt x="795" y="263"/>
                  </a:lnTo>
                  <a:lnTo>
                    <a:pt x="795" y="263"/>
                  </a:lnTo>
                  <a:lnTo>
                    <a:pt x="795" y="263"/>
                  </a:lnTo>
                  <a:lnTo>
                    <a:pt x="796" y="263"/>
                  </a:lnTo>
                  <a:lnTo>
                    <a:pt x="798" y="264"/>
                  </a:lnTo>
                  <a:lnTo>
                    <a:pt x="798" y="265"/>
                  </a:lnTo>
                  <a:lnTo>
                    <a:pt x="800" y="266"/>
                  </a:lnTo>
                  <a:lnTo>
                    <a:pt x="801" y="265"/>
                  </a:lnTo>
                  <a:lnTo>
                    <a:pt x="802" y="263"/>
                  </a:lnTo>
                  <a:lnTo>
                    <a:pt x="803" y="263"/>
                  </a:lnTo>
                  <a:lnTo>
                    <a:pt x="805" y="265"/>
                  </a:lnTo>
                  <a:lnTo>
                    <a:pt x="807" y="266"/>
                  </a:lnTo>
                  <a:lnTo>
                    <a:pt x="808" y="266"/>
                  </a:lnTo>
                  <a:lnTo>
                    <a:pt x="809" y="267"/>
                  </a:lnTo>
                  <a:lnTo>
                    <a:pt x="809" y="268"/>
                  </a:lnTo>
                  <a:lnTo>
                    <a:pt x="808" y="269"/>
                  </a:lnTo>
                  <a:lnTo>
                    <a:pt x="808" y="271"/>
                  </a:lnTo>
                  <a:lnTo>
                    <a:pt x="806" y="272"/>
                  </a:lnTo>
                  <a:lnTo>
                    <a:pt x="806" y="273"/>
                  </a:lnTo>
                  <a:lnTo>
                    <a:pt x="806" y="272"/>
                  </a:lnTo>
                  <a:lnTo>
                    <a:pt x="808" y="273"/>
                  </a:lnTo>
                  <a:lnTo>
                    <a:pt x="808" y="275"/>
                  </a:lnTo>
                  <a:lnTo>
                    <a:pt x="810" y="277"/>
                  </a:lnTo>
                  <a:lnTo>
                    <a:pt x="810" y="279"/>
                  </a:lnTo>
                  <a:lnTo>
                    <a:pt x="810" y="280"/>
                  </a:lnTo>
                  <a:lnTo>
                    <a:pt x="810" y="282"/>
                  </a:lnTo>
                  <a:lnTo>
                    <a:pt x="811" y="284"/>
                  </a:lnTo>
                  <a:lnTo>
                    <a:pt x="811" y="286"/>
                  </a:lnTo>
                  <a:lnTo>
                    <a:pt x="812" y="287"/>
                  </a:lnTo>
                  <a:lnTo>
                    <a:pt x="812" y="288"/>
                  </a:lnTo>
                  <a:lnTo>
                    <a:pt x="817" y="299"/>
                  </a:lnTo>
                  <a:lnTo>
                    <a:pt x="817" y="300"/>
                  </a:lnTo>
                  <a:lnTo>
                    <a:pt x="818" y="301"/>
                  </a:lnTo>
                  <a:lnTo>
                    <a:pt x="818" y="303"/>
                  </a:lnTo>
                  <a:lnTo>
                    <a:pt x="818" y="303"/>
                  </a:lnTo>
                  <a:lnTo>
                    <a:pt x="819" y="310"/>
                  </a:lnTo>
                  <a:lnTo>
                    <a:pt x="818" y="310"/>
                  </a:lnTo>
                  <a:lnTo>
                    <a:pt x="818" y="317"/>
                  </a:lnTo>
                  <a:lnTo>
                    <a:pt x="818" y="319"/>
                  </a:lnTo>
                  <a:lnTo>
                    <a:pt x="816" y="319"/>
                  </a:lnTo>
                  <a:lnTo>
                    <a:pt x="816" y="318"/>
                  </a:lnTo>
                  <a:lnTo>
                    <a:pt x="811" y="318"/>
                  </a:lnTo>
                  <a:lnTo>
                    <a:pt x="811" y="319"/>
                  </a:lnTo>
                  <a:lnTo>
                    <a:pt x="811" y="320"/>
                  </a:lnTo>
                  <a:lnTo>
                    <a:pt x="813" y="320"/>
                  </a:lnTo>
                  <a:lnTo>
                    <a:pt x="814" y="319"/>
                  </a:lnTo>
                  <a:lnTo>
                    <a:pt x="816" y="319"/>
                  </a:lnTo>
                  <a:lnTo>
                    <a:pt x="818" y="321"/>
                  </a:lnTo>
                  <a:lnTo>
                    <a:pt x="818" y="324"/>
                  </a:lnTo>
                  <a:lnTo>
                    <a:pt x="817" y="324"/>
                  </a:lnTo>
                  <a:lnTo>
                    <a:pt x="817" y="325"/>
                  </a:lnTo>
                  <a:lnTo>
                    <a:pt x="816" y="326"/>
                  </a:lnTo>
                  <a:lnTo>
                    <a:pt x="816" y="328"/>
                  </a:lnTo>
                  <a:lnTo>
                    <a:pt x="817" y="329"/>
                  </a:lnTo>
                  <a:lnTo>
                    <a:pt x="817" y="330"/>
                  </a:lnTo>
                  <a:lnTo>
                    <a:pt x="817" y="332"/>
                  </a:lnTo>
                  <a:lnTo>
                    <a:pt x="817" y="332"/>
                  </a:lnTo>
                  <a:lnTo>
                    <a:pt x="817" y="334"/>
                  </a:lnTo>
                  <a:lnTo>
                    <a:pt x="816" y="335"/>
                  </a:lnTo>
                  <a:lnTo>
                    <a:pt x="816" y="336"/>
                  </a:lnTo>
                  <a:lnTo>
                    <a:pt x="813" y="337"/>
                  </a:lnTo>
                  <a:lnTo>
                    <a:pt x="813" y="337"/>
                  </a:lnTo>
                  <a:lnTo>
                    <a:pt x="811" y="337"/>
                  </a:lnTo>
                  <a:lnTo>
                    <a:pt x="809" y="338"/>
                  </a:lnTo>
                  <a:lnTo>
                    <a:pt x="806" y="338"/>
                  </a:lnTo>
                  <a:lnTo>
                    <a:pt x="805" y="338"/>
                  </a:lnTo>
                  <a:lnTo>
                    <a:pt x="797" y="338"/>
                  </a:lnTo>
                  <a:lnTo>
                    <a:pt x="796" y="338"/>
                  </a:lnTo>
                  <a:lnTo>
                    <a:pt x="794" y="338"/>
                  </a:lnTo>
                  <a:lnTo>
                    <a:pt x="792" y="341"/>
                  </a:lnTo>
                  <a:lnTo>
                    <a:pt x="792" y="343"/>
                  </a:lnTo>
                  <a:lnTo>
                    <a:pt x="790" y="345"/>
                  </a:lnTo>
                  <a:lnTo>
                    <a:pt x="790" y="347"/>
                  </a:lnTo>
                  <a:lnTo>
                    <a:pt x="789" y="349"/>
                  </a:lnTo>
                  <a:lnTo>
                    <a:pt x="789" y="350"/>
                  </a:lnTo>
                  <a:lnTo>
                    <a:pt x="789" y="351"/>
                  </a:lnTo>
                  <a:lnTo>
                    <a:pt x="789" y="353"/>
                  </a:lnTo>
                  <a:lnTo>
                    <a:pt x="789" y="354"/>
                  </a:lnTo>
                  <a:lnTo>
                    <a:pt x="788" y="356"/>
                  </a:lnTo>
                  <a:lnTo>
                    <a:pt x="788" y="358"/>
                  </a:lnTo>
                  <a:lnTo>
                    <a:pt x="789" y="359"/>
                  </a:lnTo>
                  <a:lnTo>
                    <a:pt x="790" y="359"/>
                  </a:lnTo>
                  <a:lnTo>
                    <a:pt x="789" y="357"/>
                  </a:lnTo>
                  <a:lnTo>
                    <a:pt x="790" y="357"/>
                  </a:lnTo>
                  <a:lnTo>
                    <a:pt x="792" y="363"/>
                  </a:lnTo>
                  <a:lnTo>
                    <a:pt x="793" y="364"/>
                  </a:lnTo>
                  <a:lnTo>
                    <a:pt x="795" y="364"/>
                  </a:lnTo>
                  <a:lnTo>
                    <a:pt x="796" y="364"/>
                  </a:lnTo>
                  <a:lnTo>
                    <a:pt x="804" y="364"/>
                  </a:lnTo>
                  <a:lnTo>
                    <a:pt x="806" y="365"/>
                  </a:lnTo>
                  <a:lnTo>
                    <a:pt x="806" y="366"/>
                  </a:lnTo>
                  <a:lnTo>
                    <a:pt x="806" y="368"/>
                  </a:lnTo>
                  <a:lnTo>
                    <a:pt x="806" y="369"/>
                  </a:lnTo>
                  <a:lnTo>
                    <a:pt x="804" y="369"/>
                  </a:lnTo>
                  <a:lnTo>
                    <a:pt x="802" y="370"/>
                  </a:lnTo>
                  <a:lnTo>
                    <a:pt x="800" y="371"/>
                  </a:lnTo>
                  <a:lnTo>
                    <a:pt x="798" y="372"/>
                  </a:lnTo>
                  <a:lnTo>
                    <a:pt x="798" y="373"/>
                  </a:lnTo>
                  <a:lnTo>
                    <a:pt x="797" y="374"/>
                  </a:lnTo>
                  <a:lnTo>
                    <a:pt x="796" y="376"/>
                  </a:lnTo>
                  <a:lnTo>
                    <a:pt x="794" y="379"/>
                  </a:lnTo>
                  <a:lnTo>
                    <a:pt x="794" y="379"/>
                  </a:lnTo>
                  <a:lnTo>
                    <a:pt x="794" y="381"/>
                  </a:lnTo>
                  <a:lnTo>
                    <a:pt x="794" y="382"/>
                  </a:lnTo>
                  <a:lnTo>
                    <a:pt x="794" y="382"/>
                  </a:lnTo>
                  <a:lnTo>
                    <a:pt x="794" y="383"/>
                  </a:lnTo>
                  <a:lnTo>
                    <a:pt x="793" y="385"/>
                  </a:lnTo>
                  <a:lnTo>
                    <a:pt x="794" y="385"/>
                  </a:lnTo>
                  <a:lnTo>
                    <a:pt x="795" y="386"/>
                  </a:lnTo>
                  <a:lnTo>
                    <a:pt x="795" y="389"/>
                  </a:lnTo>
                  <a:lnTo>
                    <a:pt x="793" y="392"/>
                  </a:lnTo>
                  <a:lnTo>
                    <a:pt x="793" y="392"/>
                  </a:lnTo>
                  <a:lnTo>
                    <a:pt x="793" y="393"/>
                  </a:lnTo>
                  <a:lnTo>
                    <a:pt x="794" y="394"/>
                  </a:lnTo>
                  <a:lnTo>
                    <a:pt x="796" y="395"/>
                  </a:lnTo>
                  <a:lnTo>
                    <a:pt x="798" y="396"/>
                  </a:lnTo>
                  <a:lnTo>
                    <a:pt x="799" y="396"/>
                  </a:lnTo>
                  <a:lnTo>
                    <a:pt x="801" y="399"/>
                  </a:lnTo>
                  <a:lnTo>
                    <a:pt x="801" y="400"/>
                  </a:lnTo>
                  <a:lnTo>
                    <a:pt x="802" y="401"/>
                  </a:lnTo>
                  <a:lnTo>
                    <a:pt x="802" y="402"/>
                  </a:lnTo>
                  <a:lnTo>
                    <a:pt x="801" y="404"/>
                  </a:lnTo>
                  <a:lnTo>
                    <a:pt x="802" y="406"/>
                  </a:lnTo>
                  <a:lnTo>
                    <a:pt x="801" y="406"/>
                  </a:lnTo>
                  <a:lnTo>
                    <a:pt x="799" y="406"/>
                  </a:lnTo>
                  <a:lnTo>
                    <a:pt x="798" y="406"/>
                  </a:lnTo>
                  <a:lnTo>
                    <a:pt x="797" y="407"/>
                  </a:lnTo>
                  <a:lnTo>
                    <a:pt x="797" y="407"/>
                  </a:lnTo>
                  <a:lnTo>
                    <a:pt x="796" y="408"/>
                  </a:lnTo>
                  <a:lnTo>
                    <a:pt x="793" y="409"/>
                  </a:lnTo>
                  <a:lnTo>
                    <a:pt x="793" y="410"/>
                  </a:lnTo>
                  <a:lnTo>
                    <a:pt x="793" y="411"/>
                  </a:lnTo>
                  <a:lnTo>
                    <a:pt x="791" y="412"/>
                  </a:lnTo>
                  <a:lnTo>
                    <a:pt x="791" y="413"/>
                  </a:lnTo>
                  <a:lnTo>
                    <a:pt x="791" y="413"/>
                  </a:lnTo>
                  <a:lnTo>
                    <a:pt x="791" y="416"/>
                  </a:lnTo>
                  <a:lnTo>
                    <a:pt x="793" y="420"/>
                  </a:lnTo>
                  <a:lnTo>
                    <a:pt x="793" y="421"/>
                  </a:lnTo>
                  <a:lnTo>
                    <a:pt x="794" y="421"/>
                  </a:lnTo>
                  <a:lnTo>
                    <a:pt x="795" y="423"/>
                  </a:lnTo>
                  <a:lnTo>
                    <a:pt x="796" y="424"/>
                  </a:lnTo>
                  <a:lnTo>
                    <a:pt x="797" y="424"/>
                  </a:lnTo>
                  <a:lnTo>
                    <a:pt x="798" y="425"/>
                  </a:lnTo>
                  <a:lnTo>
                    <a:pt x="798" y="427"/>
                  </a:lnTo>
                  <a:lnTo>
                    <a:pt x="799" y="428"/>
                  </a:lnTo>
                  <a:lnTo>
                    <a:pt x="800" y="428"/>
                  </a:lnTo>
                  <a:lnTo>
                    <a:pt x="801" y="428"/>
                  </a:lnTo>
                  <a:lnTo>
                    <a:pt x="802" y="426"/>
                  </a:lnTo>
                  <a:lnTo>
                    <a:pt x="803" y="426"/>
                  </a:lnTo>
                  <a:lnTo>
                    <a:pt x="804" y="426"/>
                  </a:lnTo>
                  <a:lnTo>
                    <a:pt x="805" y="426"/>
                  </a:lnTo>
                  <a:lnTo>
                    <a:pt x="806" y="426"/>
                  </a:lnTo>
                  <a:lnTo>
                    <a:pt x="807" y="425"/>
                  </a:lnTo>
                  <a:lnTo>
                    <a:pt x="808" y="426"/>
                  </a:lnTo>
                  <a:lnTo>
                    <a:pt x="808" y="427"/>
                  </a:lnTo>
                  <a:lnTo>
                    <a:pt x="809" y="428"/>
                  </a:lnTo>
                  <a:lnTo>
                    <a:pt x="809" y="428"/>
                  </a:lnTo>
                  <a:lnTo>
                    <a:pt x="810" y="427"/>
                  </a:lnTo>
                  <a:lnTo>
                    <a:pt x="811" y="427"/>
                  </a:lnTo>
                  <a:lnTo>
                    <a:pt x="811" y="426"/>
                  </a:lnTo>
                  <a:lnTo>
                    <a:pt x="814" y="425"/>
                  </a:lnTo>
                  <a:lnTo>
                    <a:pt x="815" y="424"/>
                  </a:lnTo>
                  <a:lnTo>
                    <a:pt x="816" y="424"/>
                  </a:lnTo>
                  <a:lnTo>
                    <a:pt x="816" y="424"/>
                  </a:lnTo>
                  <a:lnTo>
                    <a:pt x="820" y="424"/>
                  </a:lnTo>
                  <a:lnTo>
                    <a:pt x="820" y="425"/>
                  </a:lnTo>
                  <a:lnTo>
                    <a:pt x="821" y="425"/>
                  </a:lnTo>
                  <a:lnTo>
                    <a:pt x="821" y="425"/>
                  </a:lnTo>
                  <a:lnTo>
                    <a:pt x="822" y="426"/>
                  </a:lnTo>
                  <a:lnTo>
                    <a:pt x="822" y="430"/>
                  </a:lnTo>
                  <a:lnTo>
                    <a:pt x="821" y="430"/>
                  </a:lnTo>
                  <a:lnTo>
                    <a:pt x="820" y="431"/>
                  </a:lnTo>
                  <a:lnTo>
                    <a:pt x="820" y="433"/>
                  </a:lnTo>
                  <a:lnTo>
                    <a:pt x="819" y="436"/>
                  </a:lnTo>
                  <a:lnTo>
                    <a:pt x="819" y="437"/>
                  </a:lnTo>
                  <a:lnTo>
                    <a:pt x="818" y="438"/>
                  </a:lnTo>
                  <a:lnTo>
                    <a:pt x="816" y="440"/>
                  </a:lnTo>
                  <a:lnTo>
                    <a:pt x="816" y="440"/>
                  </a:lnTo>
                  <a:lnTo>
                    <a:pt x="816" y="441"/>
                  </a:lnTo>
                  <a:lnTo>
                    <a:pt x="815" y="444"/>
                  </a:lnTo>
                  <a:lnTo>
                    <a:pt x="812" y="447"/>
                  </a:lnTo>
                  <a:lnTo>
                    <a:pt x="812" y="448"/>
                  </a:lnTo>
                  <a:lnTo>
                    <a:pt x="810" y="450"/>
                  </a:lnTo>
                  <a:lnTo>
                    <a:pt x="809" y="451"/>
                  </a:lnTo>
                  <a:lnTo>
                    <a:pt x="808" y="453"/>
                  </a:lnTo>
                  <a:lnTo>
                    <a:pt x="805" y="454"/>
                  </a:lnTo>
                  <a:lnTo>
                    <a:pt x="805" y="456"/>
                  </a:lnTo>
                  <a:lnTo>
                    <a:pt x="803" y="457"/>
                  </a:lnTo>
                  <a:lnTo>
                    <a:pt x="802" y="457"/>
                  </a:lnTo>
                  <a:lnTo>
                    <a:pt x="801" y="459"/>
                  </a:lnTo>
                  <a:lnTo>
                    <a:pt x="798" y="460"/>
                  </a:lnTo>
                  <a:lnTo>
                    <a:pt x="802" y="463"/>
                  </a:lnTo>
                  <a:lnTo>
                    <a:pt x="803" y="464"/>
                  </a:lnTo>
                  <a:lnTo>
                    <a:pt x="803" y="465"/>
                  </a:lnTo>
                  <a:lnTo>
                    <a:pt x="801" y="467"/>
                  </a:lnTo>
                  <a:lnTo>
                    <a:pt x="800" y="469"/>
                  </a:lnTo>
                  <a:lnTo>
                    <a:pt x="799" y="470"/>
                  </a:lnTo>
                  <a:lnTo>
                    <a:pt x="799" y="470"/>
                  </a:lnTo>
                  <a:lnTo>
                    <a:pt x="797" y="472"/>
                  </a:lnTo>
                  <a:lnTo>
                    <a:pt x="797" y="474"/>
                  </a:lnTo>
                  <a:lnTo>
                    <a:pt x="797" y="475"/>
                  </a:lnTo>
                  <a:lnTo>
                    <a:pt x="796" y="477"/>
                  </a:lnTo>
                  <a:lnTo>
                    <a:pt x="795" y="477"/>
                  </a:lnTo>
                  <a:lnTo>
                    <a:pt x="794" y="475"/>
                  </a:lnTo>
                  <a:lnTo>
                    <a:pt x="794" y="475"/>
                  </a:lnTo>
                  <a:lnTo>
                    <a:pt x="793" y="474"/>
                  </a:lnTo>
                  <a:lnTo>
                    <a:pt x="791" y="474"/>
                  </a:lnTo>
                  <a:lnTo>
                    <a:pt x="789" y="473"/>
                  </a:lnTo>
                  <a:lnTo>
                    <a:pt x="787" y="473"/>
                  </a:lnTo>
                  <a:lnTo>
                    <a:pt x="786" y="473"/>
                  </a:lnTo>
                  <a:lnTo>
                    <a:pt x="782" y="473"/>
                  </a:lnTo>
                  <a:lnTo>
                    <a:pt x="781" y="475"/>
                  </a:lnTo>
                  <a:lnTo>
                    <a:pt x="781" y="477"/>
                  </a:lnTo>
                  <a:lnTo>
                    <a:pt x="780" y="479"/>
                  </a:lnTo>
                  <a:lnTo>
                    <a:pt x="780" y="480"/>
                  </a:lnTo>
                  <a:lnTo>
                    <a:pt x="783" y="485"/>
                  </a:lnTo>
                  <a:lnTo>
                    <a:pt x="783" y="487"/>
                  </a:lnTo>
                  <a:lnTo>
                    <a:pt x="782" y="488"/>
                  </a:lnTo>
                  <a:lnTo>
                    <a:pt x="780" y="487"/>
                  </a:lnTo>
                  <a:lnTo>
                    <a:pt x="779" y="488"/>
                  </a:lnTo>
                  <a:lnTo>
                    <a:pt x="778" y="488"/>
                  </a:lnTo>
                  <a:lnTo>
                    <a:pt x="777" y="488"/>
                  </a:lnTo>
                  <a:lnTo>
                    <a:pt x="777" y="489"/>
                  </a:lnTo>
                  <a:lnTo>
                    <a:pt x="776" y="493"/>
                  </a:lnTo>
                  <a:lnTo>
                    <a:pt x="776" y="502"/>
                  </a:lnTo>
                  <a:lnTo>
                    <a:pt x="776" y="503"/>
                  </a:lnTo>
                  <a:lnTo>
                    <a:pt x="777" y="505"/>
                  </a:lnTo>
                  <a:lnTo>
                    <a:pt x="777" y="506"/>
                  </a:lnTo>
                  <a:lnTo>
                    <a:pt x="779" y="507"/>
                  </a:lnTo>
                  <a:lnTo>
                    <a:pt x="779" y="509"/>
                  </a:lnTo>
                  <a:lnTo>
                    <a:pt x="778" y="510"/>
                  </a:lnTo>
                  <a:lnTo>
                    <a:pt x="776" y="510"/>
                  </a:lnTo>
                  <a:lnTo>
                    <a:pt x="776" y="510"/>
                  </a:lnTo>
                  <a:lnTo>
                    <a:pt x="772" y="509"/>
                  </a:lnTo>
                  <a:lnTo>
                    <a:pt x="771" y="511"/>
                  </a:lnTo>
                  <a:lnTo>
                    <a:pt x="770" y="512"/>
                  </a:lnTo>
                  <a:lnTo>
                    <a:pt x="770" y="514"/>
                  </a:lnTo>
                  <a:lnTo>
                    <a:pt x="771" y="514"/>
                  </a:lnTo>
                  <a:lnTo>
                    <a:pt x="771" y="517"/>
                  </a:lnTo>
                  <a:lnTo>
                    <a:pt x="771" y="517"/>
                  </a:lnTo>
                  <a:lnTo>
                    <a:pt x="771" y="519"/>
                  </a:lnTo>
                  <a:lnTo>
                    <a:pt x="772" y="520"/>
                  </a:lnTo>
                  <a:lnTo>
                    <a:pt x="772" y="521"/>
                  </a:lnTo>
                  <a:lnTo>
                    <a:pt x="771" y="522"/>
                  </a:lnTo>
                  <a:lnTo>
                    <a:pt x="765" y="522"/>
                  </a:lnTo>
                  <a:lnTo>
                    <a:pt x="762" y="525"/>
                  </a:lnTo>
                  <a:lnTo>
                    <a:pt x="763" y="528"/>
                  </a:lnTo>
                  <a:lnTo>
                    <a:pt x="762" y="528"/>
                  </a:lnTo>
                  <a:lnTo>
                    <a:pt x="759" y="526"/>
                  </a:lnTo>
                  <a:lnTo>
                    <a:pt x="758" y="525"/>
                  </a:lnTo>
                  <a:lnTo>
                    <a:pt x="756" y="525"/>
                  </a:lnTo>
                  <a:lnTo>
                    <a:pt x="754" y="526"/>
                  </a:lnTo>
                  <a:lnTo>
                    <a:pt x="754" y="526"/>
                  </a:lnTo>
                  <a:lnTo>
                    <a:pt x="752" y="528"/>
                  </a:lnTo>
                  <a:lnTo>
                    <a:pt x="749" y="534"/>
                  </a:lnTo>
                  <a:lnTo>
                    <a:pt x="750" y="535"/>
                  </a:lnTo>
                  <a:lnTo>
                    <a:pt x="750" y="536"/>
                  </a:lnTo>
                  <a:lnTo>
                    <a:pt x="750" y="537"/>
                  </a:lnTo>
                  <a:lnTo>
                    <a:pt x="750" y="539"/>
                  </a:lnTo>
                  <a:lnTo>
                    <a:pt x="748" y="541"/>
                  </a:lnTo>
                  <a:lnTo>
                    <a:pt x="745" y="541"/>
                  </a:lnTo>
                  <a:lnTo>
                    <a:pt x="743" y="544"/>
                  </a:lnTo>
                  <a:lnTo>
                    <a:pt x="743" y="547"/>
                  </a:lnTo>
                  <a:lnTo>
                    <a:pt x="744" y="549"/>
                  </a:lnTo>
                  <a:lnTo>
                    <a:pt x="744" y="552"/>
                  </a:lnTo>
                  <a:lnTo>
                    <a:pt x="745" y="553"/>
                  </a:lnTo>
                  <a:lnTo>
                    <a:pt x="746" y="554"/>
                  </a:lnTo>
                  <a:lnTo>
                    <a:pt x="748" y="555"/>
                  </a:lnTo>
                  <a:lnTo>
                    <a:pt x="748" y="556"/>
                  </a:lnTo>
                  <a:lnTo>
                    <a:pt x="745" y="558"/>
                  </a:lnTo>
                  <a:lnTo>
                    <a:pt x="743" y="558"/>
                  </a:lnTo>
                  <a:lnTo>
                    <a:pt x="742" y="558"/>
                  </a:lnTo>
                  <a:lnTo>
                    <a:pt x="741" y="558"/>
                  </a:lnTo>
                  <a:lnTo>
                    <a:pt x="741" y="558"/>
                  </a:lnTo>
                  <a:lnTo>
                    <a:pt x="737" y="558"/>
                  </a:lnTo>
                  <a:lnTo>
                    <a:pt x="735" y="561"/>
                  </a:lnTo>
                  <a:lnTo>
                    <a:pt x="734" y="563"/>
                  </a:lnTo>
                  <a:lnTo>
                    <a:pt x="734" y="565"/>
                  </a:lnTo>
                  <a:lnTo>
                    <a:pt x="736" y="566"/>
                  </a:lnTo>
                  <a:lnTo>
                    <a:pt x="736" y="567"/>
                  </a:lnTo>
                  <a:lnTo>
                    <a:pt x="734" y="567"/>
                  </a:lnTo>
                  <a:lnTo>
                    <a:pt x="736" y="568"/>
                  </a:lnTo>
                  <a:lnTo>
                    <a:pt x="736" y="569"/>
                  </a:lnTo>
                  <a:lnTo>
                    <a:pt x="734" y="572"/>
                  </a:lnTo>
                  <a:lnTo>
                    <a:pt x="734" y="574"/>
                  </a:lnTo>
                  <a:lnTo>
                    <a:pt x="732" y="577"/>
                  </a:lnTo>
                  <a:lnTo>
                    <a:pt x="732" y="579"/>
                  </a:lnTo>
                  <a:lnTo>
                    <a:pt x="732" y="580"/>
                  </a:lnTo>
                  <a:lnTo>
                    <a:pt x="732" y="581"/>
                  </a:lnTo>
                  <a:lnTo>
                    <a:pt x="731" y="582"/>
                  </a:lnTo>
                  <a:lnTo>
                    <a:pt x="731" y="584"/>
                  </a:lnTo>
                  <a:lnTo>
                    <a:pt x="732" y="585"/>
                  </a:lnTo>
                  <a:lnTo>
                    <a:pt x="732" y="585"/>
                  </a:lnTo>
                  <a:lnTo>
                    <a:pt x="733" y="588"/>
                  </a:lnTo>
                  <a:lnTo>
                    <a:pt x="735" y="588"/>
                  </a:lnTo>
                  <a:lnTo>
                    <a:pt x="736" y="589"/>
                  </a:lnTo>
                  <a:lnTo>
                    <a:pt x="738" y="591"/>
                  </a:lnTo>
                  <a:lnTo>
                    <a:pt x="738" y="592"/>
                  </a:lnTo>
                  <a:lnTo>
                    <a:pt x="739" y="593"/>
                  </a:lnTo>
                  <a:lnTo>
                    <a:pt x="738" y="595"/>
                  </a:lnTo>
                  <a:lnTo>
                    <a:pt x="737" y="595"/>
                  </a:lnTo>
                  <a:lnTo>
                    <a:pt x="736" y="594"/>
                  </a:lnTo>
                  <a:lnTo>
                    <a:pt x="733" y="594"/>
                  </a:lnTo>
                  <a:lnTo>
                    <a:pt x="732" y="595"/>
                  </a:lnTo>
                  <a:lnTo>
                    <a:pt x="731" y="595"/>
                  </a:lnTo>
                  <a:lnTo>
                    <a:pt x="731" y="594"/>
                  </a:lnTo>
                  <a:lnTo>
                    <a:pt x="731" y="594"/>
                  </a:lnTo>
                  <a:lnTo>
                    <a:pt x="730" y="594"/>
                  </a:lnTo>
                  <a:lnTo>
                    <a:pt x="730" y="593"/>
                  </a:lnTo>
                  <a:lnTo>
                    <a:pt x="730" y="592"/>
                  </a:lnTo>
                  <a:lnTo>
                    <a:pt x="728" y="592"/>
                  </a:lnTo>
                  <a:lnTo>
                    <a:pt x="727" y="592"/>
                  </a:lnTo>
                  <a:lnTo>
                    <a:pt x="724" y="592"/>
                  </a:lnTo>
                  <a:lnTo>
                    <a:pt x="722" y="592"/>
                  </a:lnTo>
                  <a:lnTo>
                    <a:pt x="720" y="591"/>
                  </a:lnTo>
                  <a:lnTo>
                    <a:pt x="715" y="591"/>
                  </a:lnTo>
                  <a:lnTo>
                    <a:pt x="714" y="590"/>
                  </a:lnTo>
                  <a:lnTo>
                    <a:pt x="713" y="590"/>
                  </a:lnTo>
                  <a:lnTo>
                    <a:pt x="709" y="593"/>
                  </a:lnTo>
                  <a:lnTo>
                    <a:pt x="707" y="596"/>
                  </a:lnTo>
                  <a:lnTo>
                    <a:pt x="705" y="596"/>
                  </a:lnTo>
                  <a:lnTo>
                    <a:pt x="705" y="597"/>
                  </a:lnTo>
                  <a:lnTo>
                    <a:pt x="701" y="597"/>
                  </a:lnTo>
                  <a:lnTo>
                    <a:pt x="698" y="595"/>
                  </a:lnTo>
                  <a:lnTo>
                    <a:pt x="692" y="595"/>
                  </a:lnTo>
                  <a:lnTo>
                    <a:pt x="691" y="596"/>
                  </a:lnTo>
                  <a:lnTo>
                    <a:pt x="685" y="596"/>
                  </a:lnTo>
                  <a:lnTo>
                    <a:pt x="684" y="595"/>
                  </a:lnTo>
                  <a:lnTo>
                    <a:pt x="681" y="593"/>
                  </a:lnTo>
                  <a:lnTo>
                    <a:pt x="678" y="590"/>
                  </a:lnTo>
                  <a:lnTo>
                    <a:pt x="675" y="590"/>
                  </a:lnTo>
                  <a:lnTo>
                    <a:pt x="674" y="590"/>
                  </a:lnTo>
                  <a:lnTo>
                    <a:pt x="673" y="589"/>
                  </a:lnTo>
                  <a:lnTo>
                    <a:pt x="671" y="589"/>
                  </a:lnTo>
                  <a:lnTo>
                    <a:pt x="671" y="589"/>
                  </a:lnTo>
                  <a:lnTo>
                    <a:pt x="668" y="590"/>
                  </a:lnTo>
                  <a:lnTo>
                    <a:pt x="665" y="593"/>
                  </a:lnTo>
                  <a:lnTo>
                    <a:pt x="662" y="596"/>
                  </a:lnTo>
                  <a:lnTo>
                    <a:pt x="662" y="596"/>
                  </a:lnTo>
                  <a:lnTo>
                    <a:pt x="661" y="599"/>
                  </a:lnTo>
                  <a:lnTo>
                    <a:pt x="658" y="602"/>
                  </a:lnTo>
                  <a:lnTo>
                    <a:pt x="658" y="604"/>
                  </a:lnTo>
                  <a:lnTo>
                    <a:pt x="656" y="607"/>
                  </a:lnTo>
                  <a:lnTo>
                    <a:pt x="655" y="611"/>
                  </a:lnTo>
                  <a:lnTo>
                    <a:pt x="654" y="613"/>
                  </a:lnTo>
                  <a:lnTo>
                    <a:pt x="654" y="614"/>
                  </a:lnTo>
                  <a:lnTo>
                    <a:pt x="653" y="614"/>
                  </a:lnTo>
                  <a:lnTo>
                    <a:pt x="653" y="616"/>
                  </a:lnTo>
                  <a:lnTo>
                    <a:pt x="653" y="616"/>
                  </a:lnTo>
                  <a:lnTo>
                    <a:pt x="653" y="618"/>
                  </a:lnTo>
                  <a:lnTo>
                    <a:pt x="652" y="619"/>
                  </a:lnTo>
                  <a:lnTo>
                    <a:pt x="652" y="626"/>
                  </a:lnTo>
                  <a:lnTo>
                    <a:pt x="652" y="626"/>
                  </a:lnTo>
                  <a:lnTo>
                    <a:pt x="649" y="629"/>
                  </a:lnTo>
                  <a:lnTo>
                    <a:pt x="647" y="629"/>
                  </a:lnTo>
                  <a:lnTo>
                    <a:pt x="646" y="630"/>
                  </a:lnTo>
                  <a:lnTo>
                    <a:pt x="644" y="630"/>
                  </a:lnTo>
                  <a:lnTo>
                    <a:pt x="643" y="631"/>
                  </a:lnTo>
                  <a:lnTo>
                    <a:pt x="639" y="631"/>
                  </a:lnTo>
                  <a:lnTo>
                    <a:pt x="638" y="632"/>
                  </a:lnTo>
                  <a:lnTo>
                    <a:pt x="638" y="635"/>
                  </a:lnTo>
                  <a:lnTo>
                    <a:pt x="642" y="642"/>
                  </a:lnTo>
                  <a:lnTo>
                    <a:pt x="643" y="643"/>
                  </a:lnTo>
                  <a:lnTo>
                    <a:pt x="643" y="646"/>
                  </a:lnTo>
                  <a:lnTo>
                    <a:pt x="646" y="649"/>
                  </a:lnTo>
                  <a:lnTo>
                    <a:pt x="646" y="649"/>
                  </a:lnTo>
                  <a:lnTo>
                    <a:pt x="651" y="653"/>
                  </a:lnTo>
                  <a:lnTo>
                    <a:pt x="654" y="655"/>
                  </a:lnTo>
                  <a:lnTo>
                    <a:pt x="655" y="656"/>
                  </a:lnTo>
                  <a:lnTo>
                    <a:pt x="659" y="657"/>
                  </a:lnTo>
                  <a:lnTo>
                    <a:pt x="660" y="657"/>
                  </a:lnTo>
                  <a:lnTo>
                    <a:pt x="662" y="658"/>
                  </a:lnTo>
                  <a:lnTo>
                    <a:pt x="662" y="659"/>
                  </a:lnTo>
                  <a:lnTo>
                    <a:pt x="665" y="663"/>
                  </a:lnTo>
                  <a:lnTo>
                    <a:pt x="668" y="666"/>
                  </a:lnTo>
                  <a:lnTo>
                    <a:pt x="668" y="666"/>
                  </a:lnTo>
                  <a:lnTo>
                    <a:pt x="669" y="667"/>
                  </a:lnTo>
                  <a:lnTo>
                    <a:pt x="671" y="668"/>
                  </a:lnTo>
                  <a:lnTo>
                    <a:pt x="674" y="671"/>
                  </a:lnTo>
                  <a:lnTo>
                    <a:pt x="674" y="672"/>
                  </a:lnTo>
                  <a:lnTo>
                    <a:pt x="675" y="672"/>
                  </a:lnTo>
                  <a:lnTo>
                    <a:pt x="675" y="677"/>
                  </a:lnTo>
                  <a:lnTo>
                    <a:pt x="675" y="677"/>
                  </a:lnTo>
                  <a:lnTo>
                    <a:pt x="675" y="679"/>
                  </a:lnTo>
                  <a:lnTo>
                    <a:pt x="675" y="680"/>
                  </a:lnTo>
                  <a:lnTo>
                    <a:pt x="675" y="680"/>
                  </a:lnTo>
                  <a:lnTo>
                    <a:pt x="675" y="687"/>
                  </a:lnTo>
                  <a:lnTo>
                    <a:pt x="674" y="689"/>
                  </a:lnTo>
                  <a:lnTo>
                    <a:pt x="674" y="691"/>
                  </a:lnTo>
                  <a:lnTo>
                    <a:pt x="674" y="691"/>
                  </a:lnTo>
                  <a:lnTo>
                    <a:pt x="674" y="692"/>
                  </a:lnTo>
                  <a:lnTo>
                    <a:pt x="675" y="693"/>
                  </a:lnTo>
                  <a:lnTo>
                    <a:pt x="676" y="693"/>
                  </a:lnTo>
                  <a:lnTo>
                    <a:pt x="676" y="698"/>
                  </a:lnTo>
                  <a:lnTo>
                    <a:pt x="678" y="701"/>
                  </a:lnTo>
                  <a:lnTo>
                    <a:pt x="678" y="703"/>
                  </a:lnTo>
                  <a:lnTo>
                    <a:pt x="677" y="704"/>
                  </a:lnTo>
                  <a:lnTo>
                    <a:pt x="676" y="705"/>
                  </a:lnTo>
                  <a:lnTo>
                    <a:pt x="675" y="705"/>
                  </a:lnTo>
                  <a:lnTo>
                    <a:pt x="674" y="705"/>
                  </a:lnTo>
                  <a:lnTo>
                    <a:pt x="673" y="705"/>
                  </a:lnTo>
                  <a:lnTo>
                    <a:pt x="670" y="706"/>
                  </a:lnTo>
                  <a:lnTo>
                    <a:pt x="669" y="706"/>
                  </a:lnTo>
                  <a:lnTo>
                    <a:pt x="669" y="706"/>
                  </a:lnTo>
                  <a:lnTo>
                    <a:pt x="666" y="706"/>
                  </a:lnTo>
                  <a:lnTo>
                    <a:pt x="666" y="705"/>
                  </a:lnTo>
                  <a:lnTo>
                    <a:pt x="664" y="705"/>
                  </a:lnTo>
                  <a:lnTo>
                    <a:pt x="664" y="706"/>
                  </a:lnTo>
                  <a:lnTo>
                    <a:pt x="662" y="706"/>
                  </a:lnTo>
                  <a:lnTo>
                    <a:pt x="661" y="705"/>
                  </a:lnTo>
                  <a:lnTo>
                    <a:pt x="660" y="705"/>
                  </a:lnTo>
                  <a:lnTo>
                    <a:pt x="656" y="705"/>
                  </a:lnTo>
                  <a:lnTo>
                    <a:pt x="656" y="704"/>
                  </a:lnTo>
                  <a:lnTo>
                    <a:pt x="655" y="704"/>
                  </a:lnTo>
                  <a:lnTo>
                    <a:pt x="653" y="703"/>
                  </a:lnTo>
                  <a:lnTo>
                    <a:pt x="651" y="702"/>
                  </a:lnTo>
                  <a:lnTo>
                    <a:pt x="649" y="702"/>
                  </a:lnTo>
                  <a:lnTo>
                    <a:pt x="647" y="700"/>
                  </a:lnTo>
                  <a:lnTo>
                    <a:pt x="647" y="698"/>
                  </a:lnTo>
                  <a:lnTo>
                    <a:pt x="646" y="697"/>
                  </a:lnTo>
                  <a:lnTo>
                    <a:pt x="646" y="696"/>
                  </a:lnTo>
                  <a:lnTo>
                    <a:pt x="645" y="695"/>
                  </a:lnTo>
                  <a:lnTo>
                    <a:pt x="641" y="693"/>
                  </a:lnTo>
                  <a:lnTo>
                    <a:pt x="641" y="692"/>
                  </a:lnTo>
                  <a:lnTo>
                    <a:pt x="641" y="689"/>
                  </a:lnTo>
                  <a:lnTo>
                    <a:pt x="642" y="686"/>
                  </a:lnTo>
                  <a:lnTo>
                    <a:pt x="640" y="683"/>
                  </a:lnTo>
                  <a:lnTo>
                    <a:pt x="639" y="682"/>
                  </a:lnTo>
                  <a:lnTo>
                    <a:pt x="639" y="680"/>
                  </a:lnTo>
                  <a:lnTo>
                    <a:pt x="640" y="678"/>
                  </a:lnTo>
                  <a:lnTo>
                    <a:pt x="645" y="679"/>
                  </a:lnTo>
                  <a:lnTo>
                    <a:pt x="646" y="677"/>
                  </a:lnTo>
                  <a:lnTo>
                    <a:pt x="646" y="676"/>
                  </a:lnTo>
                  <a:lnTo>
                    <a:pt x="648" y="674"/>
                  </a:lnTo>
                  <a:lnTo>
                    <a:pt x="648" y="672"/>
                  </a:lnTo>
                  <a:lnTo>
                    <a:pt x="648" y="672"/>
                  </a:lnTo>
                  <a:lnTo>
                    <a:pt x="648" y="669"/>
                  </a:lnTo>
                  <a:lnTo>
                    <a:pt x="647" y="668"/>
                  </a:lnTo>
                  <a:lnTo>
                    <a:pt x="646" y="668"/>
                  </a:lnTo>
                  <a:lnTo>
                    <a:pt x="644" y="666"/>
                  </a:lnTo>
                  <a:lnTo>
                    <a:pt x="644" y="666"/>
                  </a:lnTo>
                  <a:lnTo>
                    <a:pt x="641" y="662"/>
                  </a:lnTo>
                  <a:lnTo>
                    <a:pt x="638" y="661"/>
                  </a:lnTo>
                  <a:lnTo>
                    <a:pt x="636" y="659"/>
                  </a:lnTo>
                  <a:lnTo>
                    <a:pt x="634" y="655"/>
                  </a:lnTo>
                  <a:lnTo>
                    <a:pt x="633" y="652"/>
                  </a:lnTo>
                  <a:lnTo>
                    <a:pt x="633" y="652"/>
                  </a:lnTo>
                  <a:lnTo>
                    <a:pt x="633" y="650"/>
                  </a:lnTo>
                  <a:lnTo>
                    <a:pt x="632" y="649"/>
                  </a:lnTo>
                  <a:lnTo>
                    <a:pt x="632" y="648"/>
                  </a:lnTo>
                  <a:lnTo>
                    <a:pt x="631" y="646"/>
                  </a:lnTo>
                  <a:lnTo>
                    <a:pt x="631" y="645"/>
                  </a:lnTo>
                  <a:lnTo>
                    <a:pt x="631" y="644"/>
                  </a:lnTo>
                  <a:lnTo>
                    <a:pt x="631" y="642"/>
                  </a:lnTo>
                  <a:lnTo>
                    <a:pt x="631" y="642"/>
                  </a:lnTo>
                  <a:lnTo>
                    <a:pt x="631" y="641"/>
                  </a:lnTo>
                  <a:lnTo>
                    <a:pt x="630" y="640"/>
                  </a:lnTo>
                  <a:lnTo>
                    <a:pt x="630" y="638"/>
                  </a:lnTo>
                  <a:lnTo>
                    <a:pt x="628" y="637"/>
                  </a:lnTo>
                  <a:lnTo>
                    <a:pt x="627" y="637"/>
                  </a:lnTo>
                  <a:lnTo>
                    <a:pt x="627" y="635"/>
                  </a:lnTo>
                  <a:lnTo>
                    <a:pt x="628" y="635"/>
                  </a:lnTo>
                  <a:lnTo>
                    <a:pt x="630" y="635"/>
                  </a:lnTo>
                  <a:lnTo>
                    <a:pt x="631" y="633"/>
                  </a:lnTo>
                  <a:lnTo>
                    <a:pt x="630" y="633"/>
                  </a:lnTo>
                  <a:lnTo>
                    <a:pt x="629" y="634"/>
                  </a:lnTo>
                  <a:lnTo>
                    <a:pt x="628" y="634"/>
                  </a:lnTo>
                  <a:lnTo>
                    <a:pt x="626" y="633"/>
                  </a:lnTo>
                  <a:lnTo>
                    <a:pt x="626" y="631"/>
                  </a:lnTo>
                  <a:lnTo>
                    <a:pt x="625" y="631"/>
                  </a:lnTo>
                  <a:lnTo>
                    <a:pt x="624" y="632"/>
                  </a:lnTo>
                  <a:lnTo>
                    <a:pt x="623" y="634"/>
                  </a:lnTo>
                  <a:lnTo>
                    <a:pt x="624" y="635"/>
                  </a:lnTo>
                  <a:lnTo>
                    <a:pt x="625" y="637"/>
                  </a:lnTo>
                  <a:lnTo>
                    <a:pt x="625" y="638"/>
                  </a:lnTo>
                  <a:lnTo>
                    <a:pt x="623" y="638"/>
                  </a:lnTo>
                  <a:lnTo>
                    <a:pt x="621" y="635"/>
                  </a:lnTo>
                  <a:lnTo>
                    <a:pt x="620" y="632"/>
                  </a:lnTo>
                  <a:lnTo>
                    <a:pt x="615" y="628"/>
                  </a:lnTo>
                  <a:lnTo>
                    <a:pt x="615" y="627"/>
                  </a:lnTo>
                  <a:lnTo>
                    <a:pt x="611" y="627"/>
                  </a:lnTo>
                  <a:lnTo>
                    <a:pt x="610" y="626"/>
                  </a:lnTo>
                  <a:lnTo>
                    <a:pt x="609" y="626"/>
                  </a:lnTo>
                  <a:lnTo>
                    <a:pt x="608" y="626"/>
                  </a:lnTo>
                  <a:lnTo>
                    <a:pt x="606" y="623"/>
                  </a:lnTo>
                  <a:lnTo>
                    <a:pt x="606" y="623"/>
                  </a:lnTo>
                  <a:lnTo>
                    <a:pt x="605" y="623"/>
                  </a:lnTo>
                  <a:lnTo>
                    <a:pt x="604" y="620"/>
                  </a:lnTo>
                  <a:lnTo>
                    <a:pt x="600" y="619"/>
                  </a:lnTo>
                  <a:lnTo>
                    <a:pt x="597" y="618"/>
                  </a:lnTo>
                  <a:lnTo>
                    <a:pt x="593" y="618"/>
                  </a:lnTo>
                  <a:lnTo>
                    <a:pt x="593" y="618"/>
                  </a:lnTo>
                  <a:lnTo>
                    <a:pt x="591" y="618"/>
                  </a:lnTo>
                  <a:lnTo>
                    <a:pt x="589" y="619"/>
                  </a:lnTo>
                  <a:lnTo>
                    <a:pt x="587" y="621"/>
                  </a:lnTo>
                  <a:lnTo>
                    <a:pt x="587" y="622"/>
                  </a:lnTo>
                  <a:lnTo>
                    <a:pt x="586" y="622"/>
                  </a:lnTo>
                  <a:lnTo>
                    <a:pt x="586" y="623"/>
                  </a:lnTo>
                  <a:lnTo>
                    <a:pt x="585" y="624"/>
                  </a:lnTo>
                  <a:lnTo>
                    <a:pt x="585" y="625"/>
                  </a:lnTo>
                  <a:lnTo>
                    <a:pt x="582" y="628"/>
                  </a:lnTo>
                  <a:lnTo>
                    <a:pt x="584" y="630"/>
                  </a:lnTo>
                  <a:lnTo>
                    <a:pt x="585" y="631"/>
                  </a:lnTo>
                  <a:lnTo>
                    <a:pt x="585" y="634"/>
                  </a:lnTo>
                  <a:lnTo>
                    <a:pt x="584" y="635"/>
                  </a:lnTo>
                  <a:lnTo>
                    <a:pt x="584" y="637"/>
                  </a:lnTo>
                  <a:lnTo>
                    <a:pt x="584" y="637"/>
                  </a:lnTo>
                  <a:lnTo>
                    <a:pt x="584" y="641"/>
                  </a:lnTo>
                  <a:lnTo>
                    <a:pt x="581" y="642"/>
                  </a:lnTo>
                  <a:lnTo>
                    <a:pt x="581" y="642"/>
                  </a:lnTo>
                  <a:lnTo>
                    <a:pt x="580" y="644"/>
                  </a:lnTo>
                  <a:lnTo>
                    <a:pt x="579" y="645"/>
                  </a:lnTo>
                  <a:lnTo>
                    <a:pt x="580" y="646"/>
                  </a:lnTo>
                  <a:lnTo>
                    <a:pt x="580" y="647"/>
                  </a:lnTo>
                  <a:lnTo>
                    <a:pt x="578" y="648"/>
                  </a:lnTo>
                  <a:lnTo>
                    <a:pt x="578" y="648"/>
                  </a:lnTo>
                  <a:lnTo>
                    <a:pt x="580" y="649"/>
                  </a:lnTo>
                  <a:lnTo>
                    <a:pt x="579" y="650"/>
                  </a:lnTo>
                  <a:lnTo>
                    <a:pt x="580" y="651"/>
                  </a:lnTo>
                  <a:lnTo>
                    <a:pt x="580" y="651"/>
                  </a:lnTo>
                  <a:lnTo>
                    <a:pt x="581" y="650"/>
                  </a:lnTo>
                  <a:lnTo>
                    <a:pt x="582" y="652"/>
                  </a:lnTo>
                  <a:lnTo>
                    <a:pt x="583" y="652"/>
                  </a:lnTo>
                  <a:lnTo>
                    <a:pt x="583" y="650"/>
                  </a:lnTo>
                  <a:lnTo>
                    <a:pt x="585" y="650"/>
                  </a:lnTo>
                  <a:lnTo>
                    <a:pt x="586" y="651"/>
                  </a:lnTo>
                  <a:lnTo>
                    <a:pt x="586" y="653"/>
                  </a:lnTo>
                  <a:lnTo>
                    <a:pt x="588" y="656"/>
                  </a:lnTo>
                  <a:lnTo>
                    <a:pt x="587" y="657"/>
                  </a:lnTo>
                  <a:lnTo>
                    <a:pt x="586" y="656"/>
                  </a:lnTo>
                  <a:lnTo>
                    <a:pt x="585" y="656"/>
                  </a:lnTo>
                  <a:lnTo>
                    <a:pt x="585" y="658"/>
                  </a:lnTo>
                  <a:lnTo>
                    <a:pt x="585" y="659"/>
                  </a:lnTo>
                  <a:lnTo>
                    <a:pt x="585" y="660"/>
                  </a:lnTo>
                  <a:lnTo>
                    <a:pt x="583" y="660"/>
                  </a:lnTo>
                  <a:lnTo>
                    <a:pt x="581" y="662"/>
                  </a:lnTo>
                  <a:lnTo>
                    <a:pt x="580" y="662"/>
                  </a:lnTo>
                  <a:lnTo>
                    <a:pt x="579" y="660"/>
                  </a:lnTo>
                  <a:lnTo>
                    <a:pt x="578" y="660"/>
                  </a:lnTo>
                  <a:lnTo>
                    <a:pt x="577" y="658"/>
                  </a:lnTo>
                  <a:lnTo>
                    <a:pt x="577" y="657"/>
                  </a:lnTo>
                  <a:lnTo>
                    <a:pt x="578" y="657"/>
                  </a:lnTo>
                  <a:lnTo>
                    <a:pt x="578" y="656"/>
                  </a:lnTo>
                  <a:lnTo>
                    <a:pt x="578" y="655"/>
                  </a:lnTo>
                  <a:lnTo>
                    <a:pt x="578" y="654"/>
                  </a:lnTo>
                  <a:lnTo>
                    <a:pt x="577" y="654"/>
                  </a:lnTo>
                  <a:lnTo>
                    <a:pt x="576" y="653"/>
                  </a:lnTo>
                  <a:lnTo>
                    <a:pt x="576" y="652"/>
                  </a:lnTo>
                  <a:lnTo>
                    <a:pt x="575" y="651"/>
                  </a:lnTo>
                  <a:lnTo>
                    <a:pt x="575" y="651"/>
                  </a:lnTo>
                  <a:lnTo>
                    <a:pt x="574" y="650"/>
                  </a:lnTo>
                  <a:lnTo>
                    <a:pt x="572" y="648"/>
                  </a:lnTo>
                  <a:lnTo>
                    <a:pt x="571" y="645"/>
                  </a:lnTo>
                  <a:lnTo>
                    <a:pt x="571" y="644"/>
                  </a:lnTo>
                  <a:lnTo>
                    <a:pt x="569" y="643"/>
                  </a:lnTo>
                  <a:lnTo>
                    <a:pt x="568" y="643"/>
                  </a:lnTo>
                  <a:lnTo>
                    <a:pt x="565" y="645"/>
                  </a:lnTo>
                  <a:lnTo>
                    <a:pt x="568" y="650"/>
                  </a:lnTo>
                  <a:lnTo>
                    <a:pt x="568" y="652"/>
                  </a:lnTo>
                  <a:lnTo>
                    <a:pt x="570" y="655"/>
                  </a:lnTo>
                  <a:lnTo>
                    <a:pt x="571" y="655"/>
                  </a:lnTo>
                  <a:lnTo>
                    <a:pt x="571" y="654"/>
                  </a:lnTo>
                  <a:lnTo>
                    <a:pt x="572" y="654"/>
                  </a:lnTo>
                  <a:lnTo>
                    <a:pt x="574" y="660"/>
                  </a:lnTo>
                  <a:lnTo>
                    <a:pt x="575" y="661"/>
                  </a:lnTo>
                  <a:lnTo>
                    <a:pt x="575" y="662"/>
                  </a:lnTo>
                  <a:lnTo>
                    <a:pt x="576" y="664"/>
                  </a:lnTo>
                  <a:lnTo>
                    <a:pt x="579" y="667"/>
                  </a:lnTo>
                  <a:lnTo>
                    <a:pt x="579" y="668"/>
                  </a:lnTo>
                  <a:lnTo>
                    <a:pt x="581" y="672"/>
                  </a:lnTo>
                  <a:lnTo>
                    <a:pt x="581" y="673"/>
                  </a:lnTo>
                  <a:lnTo>
                    <a:pt x="582" y="675"/>
                  </a:lnTo>
                  <a:lnTo>
                    <a:pt x="583" y="677"/>
                  </a:lnTo>
                  <a:lnTo>
                    <a:pt x="584" y="678"/>
                  </a:lnTo>
                  <a:lnTo>
                    <a:pt x="585" y="680"/>
                  </a:lnTo>
                  <a:lnTo>
                    <a:pt x="587" y="682"/>
                  </a:lnTo>
                  <a:lnTo>
                    <a:pt x="587" y="683"/>
                  </a:lnTo>
                  <a:lnTo>
                    <a:pt x="589" y="684"/>
                  </a:lnTo>
                  <a:lnTo>
                    <a:pt x="590" y="685"/>
                  </a:lnTo>
                  <a:lnTo>
                    <a:pt x="592" y="687"/>
                  </a:lnTo>
                  <a:lnTo>
                    <a:pt x="593" y="687"/>
                  </a:lnTo>
                  <a:lnTo>
                    <a:pt x="592" y="686"/>
                  </a:lnTo>
                  <a:lnTo>
                    <a:pt x="592" y="686"/>
                  </a:lnTo>
                  <a:lnTo>
                    <a:pt x="594" y="687"/>
                  </a:lnTo>
                  <a:lnTo>
                    <a:pt x="594" y="688"/>
                  </a:lnTo>
                  <a:lnTo>
                    <a:pt x="595" y="689"/>
                  </a:lnTo>
                  <a:lnTo>
                    <a:pt x="595" y="693"/>
                  </a:lnTo>
                  <a:lnTo>
                    <a:pt x="598" y="697"/>
                  </a:lnTo>
                  <a:lnTo>
                    <a:pt x="598" y="697"/>
                  </a:lnTo>
                  <a:lnTo>
                    <a:pt x="600" y="698"/>
                  </a:lnTo>
                  <a:lnTo>
                    <a:pt x="602" y="700"/>
                  </a:lnTo>
                  <a:lnTo>
                    <a:pt x="603" y="701"/>
                  </a:lnTo>
                  <a:lnTo>
                    <a:pt x="605" y="704"/>
                  </a:lnTo>
                  <a:lnTo>
                    <a:pt x="605" y="705"/>
                  </a:lnTo>
                  <a:lnTo>
                    <a:pt x="608" y="705"/>
                  </a:lnTo>
                  <a:lnTo>
                    <a:pt x="608" y="706"/>
                  </a:lnTo>
                  <a:lnTo>
                    <a:pt x="609" y="707"/>
                  </a:lnTo>
                  <a:lnTo>
                    <a:pt x="609" y="709"/>
                  </a:lnTo>
                  <a:lnTo>
                    <a:pt x="610" y="710"/>
                  </a:lnTo>
                  <a:lnTo>
                    <a:pt x="611" y="712"/>
                  </a:lnTo>
                  <a:lnTo>
                    <a:pt x="612" y="712"/>
                  </a:lnTo>
                  <a:lnTo>
                    <a:pt x="613" y="714"/>
                  </a:lnTo>
                  <a:lnTo>
                    <a:pt x="614" y="716"/>
                  </a:lnTo>
                  <a:lnTo>
                    <a:pt x="614" y="716"/>
                  </a:lnTo>
                  <a:lnTo>
                    <a:pt x="618" y="720"/>
                  </a:lnTo>
                  <a:lnTo>
                    <a:pt x="619" y="722"/>
                  </a:lnTo>
                  <a:lnTo>
                    <a:pt x="621" y="723"/>
                  </a:lnTo>
                  <a:lnTo>
                    <a:pt x="621" y="724"/>
                  </a:lnTo>
                  <a:lnTo>
                    <a:pt x="622" y="726"/>
                  </a:lnTo>
                  <a:lnTo>
                    <a:pt x="624" y="728"/>
                  </a:lnTo>
                  <a:lnTo>
                    <a:pt x="625" y="730"/>
                  </a:lnTo>
                  <a:lnTo>
                    <a:pt x="625" y="730"/>
                  </a:lnTo>
                  <a:lnTo>
                    <a:pt x="625" y="731"/>
                  </a:lnTo>
                  <a:lnTo>
                    <a:pt x="626" y="732"/>
                  </a:lnTo>
                  <a:lnTo>
                    <a:pt x="626" y="733"/>
                  </a:lnTo>
                  <a:lnTo>
                    <a:pt x="625" y="733"/>
                  </a:lnTo>
                  <a:lnTo>
                    <a:pt x="625" y="734"/>
                  </a:lnTo>
                  <a:lnTo>
                    <a:pt x="624" y="737"/>
                  </a:lnTo>
                  <a:lnTo>
                    <a:pt x="622" y="739"/>
                  </a:lnTo>
                  <a:lnTo>
                    <a:pt x="622" y="742"/>
                  </a:lnTo>
                  <a:lnTo>
                    <a:pt x="621" y="743"/>
                  </a:lnTo>
                  <a:lnTo>
                    <a:pt x="621" y="744"/>
                  </a:lnTo>
                  <a:lnTo>
                    <a:pt x="619" y="746"/>
                  </a:lnTo>
                  <a:lnTo>
                    <a:pt x="619" y="746"/>
                  </a:lnTo>
                  <a:lnTo>
                    <a:pt x="618" y="747"/>
                  </a:lnTo>
                  <a:lnTo>
                    <a:pt x="617" y="748"/>
                  </a:lnTo>
                  <a:lnTo>
                    <a:pt x="617" y="750"/>
                  </a:lnTo>
                  <a:lnTo>
                    <a:pt x="616" y="750"/>
                  </a:lnTo>
                  <a:lnTo>
                    <a:pt x="616" y="751"/>
                  </a:lnTo>
                  <a:lnTo>
                    <a:pt x="617" y="751"/>
                  </a:lnTo>
                  <a:lnTo>
                    <a:pt x="617" y="753"/>
                  </a:lnTo>
                  <a:lnTo>
                    <a:pt x="618" y="753"/>
                  </a:lnTo>
                  <a:lnTo>
                    <a:pt x="618" y="758"/>
                  </a:lnTo>
                  <a:lnTo>
                    <a:pt x="618" y="758"/>
                  </a:lnTo>
                  <a:lnTo>
                    <a:pt x="618" y="760"/>
                  </a:lnTo>
                  <a:lnTo>
                    <a:pt x="619" y="761"/>
                  </a:lnTo>
                  <a:lnTo>
                    <a:pt x="617" y="762"/>
                  </a:lnTo>
                  <a:lnTo>
                    <a:pt x="615" y="762"/>
                  </a:lnTo>
                  <a:lnTo>
                    <a:pt x="614" y="765"/>
                  </a:lnTo>
                  <a:lnTo>
                    <a:pt x="616" y="766"/>
                  </a:lnTo>
                  <a:lnTo>
                    <a:pt x="615" y="768"/>
                  </a:lnTo>
                  <a:lnTo>
                    <a:pt x="614" y="770"/>
                  </a:lnTo>
                  <a:lnTo>
                    <a:pt x="612" y="771"/>
                  </a:lnTo>
                  <a:lnTo>
                    <a:pt x="612" y="771"/>
                  </a:lnTo>
                  <a:lnTo>
                    <a:pt x="612" y="776"/>
                  </a:lnTo>
                  <a:lnTo>
                    <a:pt x="611" y="776"/>
                  </a:lnTo>
                  <a:lnTo>
                    <a:pt x="611" y="777"/>
                  </a:lnTo>
                  <a:lnTo>
                    <a:pt x="609" y="777"/>
                  </a:lnTo>
                  <a:lnTo>
                    <a:pt x="608" y="778"/>
                  </a:lnTo>
                  <a:lnTo>
                    <a:pt x="608" y="780"/>
                  </a:lnTo>
                  <a:lnTo>
                    <a:pt x="608" y="780"/>
                  </a:lnTo>
                  <a:lnTo>
                    <a:pt x="608" y="784"/>
                  </a:lnTo>
                  <a:lnTo>
                    <a:pt x="609" y="784"/>
                  </a:lnTo>
                  <a:lnTo>
                    <a:pt x="609" y="785"/>
                  </a:lnTo>
                  <a:lnTo>
                    <a:pt x="608" y="786"/>
                  </a:lnTo>
                  <a:lnTo>
                    <a:pt x="608" y="787"/>
                  </a:lnTo>
                  <a:lnTo>
                    <a:pt x="608" y="787"/>
                  </a:lnTo>
                  <a:lnTo>
                    <a:pt x="608" y="789"/>
                  </a:lnTo>
                  <a:lnTo>
                    <a:pt x="607" y="789"/>
                  </a:lnTo>
                  <a:lnTo>
                    <a:pt x="607" y="790"/>
                  </a:lnTo>
                  <a:lnTo>
                    <a:pt x="605" y="791"/>
                  </a:lnTo>
                  <a:lnTo>
                    <a:pt x="604" y="792"/>
                  </a:lnTo>
                  <a:lnTo>
                    <a:pt x="604" y="794"/>
                  </a:lnTo>
                  <a:lnTo>
                    <a:pt x="603" y="794"/>
                  </a:lnTo>
                  <a:lnTo>
                    <a:pt x="603" y="797"/>
                  </a:lnTo>
                  <a:lnTo>
                    <a:pt x="603" y="797"/>
                  </a:lnTo>
                  <a:lnTo>
                    <a:pt x="603" y="799"/>
                  </a:lnTo>
                  <a:lnTo>
                    <a:pt x="603" y="799"/>
                  </a:lnTo>
                  <a:lnTo>
                    <a:pt x="603" y="800"/>
                  </a:lnTo>
                  <a:lnTo>
                    <a:pt x="603" y="801"/>
                  </a:lnTo>
                  <a:lnTo>
                    <a:pt x="603" y="803"/>
                  </a:lnTo>
                  <a:lnTo>
                    <a:pt x="603" y="803"/>
                  </a:lnTo>
                  <a:lnTo>
                    <a:pt x="604" y="805"/>
                  </a:lnTo>
                  <a:lnTo>
                    <a:pt x="606" y="808"/>
                  </a:lnTo>
                  <a:lnTo>
                    <a:pt x="606" y="810"/>
                  </a:lnTo>
                  <a:lnTo>
                    <a:pt x="606" y="811"/>
                  </a:lnTo>
                  <a:lnTo>
                    <a:pt x="606" y="812"/>
                  </a:lnTo>
                  <a:lnTo>
                    <a:pt x="605" y="813"/>
                  </a:lnTo>
                  <a:lnTo>
                    <a:pt x="605" y="816"/>
                  </a:lnTo>
                  <a:lnTo>
                    <a:pt x="605" y="817"/>
                  </a:lnTo>
                  <a:lnTo>
                    <a:pt x="605" y="824"/>
                  </a:lnTo>
                  <a:lnTo>
                    <a:pt x="605" y="824"/>
                  </a:lnTo>
                  <a:lnTo>
                    <a:pt x="605" y="825"/>
                  </a:lnTo>
                  <a:lnTo>
                    <a:pt x="607" y="826"/>
                  </a:lnTo>
                  <a:lnTo>
                    <a:pt x="608" y="832"/>
                  </a:lnTo>
                  <a:lnTo>
                    <a:pt x="607" y="832"/>
                  </a:lnTo>
                  <a:lnTo>
                    <a:pt x="608" y="833"/>
                  </a:lnTo>
                  <a:lnTo>
                    <a:pt x="608" y="835"/>
                  </a:lnTo>
                  <a:lnTo>
                    <a:pt x="606" y="837"/>
                  </a:lnTo>
                  <a:lnTo>
                    <a:pt x="606" y="839"/>
                  </a:lnTo>
                  <a:lnTo>
                    <a:pt x="606" y="839"/>
                  </a:lnTo>
                  <a:lnTo>
                    <a:pt x="606" y="843"/>
                  </a:lnTo>
                  <a:lnTo>
                    <a:pt x="606" y="843"/>
                  </a:lnTo>
                  <a:lnTo>
                    <a:pt x="606" y="844"/>
                  </a:lnTo>
                  <a:lnTo>
                    <a:pt x="608" y="846"/>
                  </a:lnTo>
                  <a:lnTo>
                    <a:pt x="608" y="846"/>
                  </a:lnTo>
                  <a:lnTo>
                    <a:pt x="610" y="847"/>
                  </a:lnTo>
                  <a:lnTo>
                    <a:pt x="608" y="848"/>
                  </a:lnTo>
                  <a:lnTo>
                    <a:pt x="608" y="852"/>
                  </a:lnTo>
                  <a:lnTo>
                    <a:pt x="607" y="853"/>
                  </a:lnTo>
                  <a:lnTo>
                    <a:pt x="607" y="855"/>
                  </a:lnTo>
                  <a:lnTo>
                    <a:pt x="608" y="855"/>
                  </a:lnTo>
                  <a:lnTo>
                    <a:pt x="608" y="859"/>
                  </a:lnTo>
                  <a:lnTo>
                    <a:pt x="606" y="861"/>
                  </a:lnTo>
                  <a:lnTo>
                    <a:pt x="606" y="862"/>
                  </a:lnTo>
                  <a:lnTo>
                    <a:pt x="605" y="864"/>
                  </a:lnTo>
                  <a:lnTo>
                    <a:pt x="604" y="864"/>
                  </a:lnTo>
                  <a:lnTo>
                    <a:pt x="603" y="866"/>
                  </a:lnTo>
                  <a:lnTo>
                    <a:pt x="600" y="866"/>
                  </a:lnTo>
                  <a:lnTo>
                    <a:pt x="599" y="867"/>
                  </a:lnTo>
                  <a:lnTo>
                    <a:pt x="598" y="868"/>
                  </a:lnTo>
                  <a:lnTo>
                    <a:pt x="598" y="873"/>
                  </a:lnTo>
                  <a:lnTo>
                    <a:pt x="600" y="875"/>
                  </a:lnTo>
                  <a:lnTo>
                    <a:pt x="600" y="877"/>
                  </a:lnTo>
                  <a:lnTo>
                    <a:pt x="599" y="878"/>
                  </a:lnTo>
                  <a:lnTo>
                    <a:pt x="599" y="880"/>
                  </a:lnTo>
                  <a:lnTo>
                    <a:pt x="600" y="881"/>
                  </a:lnTo>
                  <a:lnTo>
                    <a:pt x="599" y="885"/>
                  </a:lnTo>
                  <a:lnTo>
                    <a:pt x="600" y="886"/>
                  </a:lnTo>
                  <a:lnTo>
                    <a:pt x="600" y="889"/>
                  </a:lnTo>
                  <a:lnTo>
                    <a:pt x="599" y="890"/>
                  </a:lnTo>
                  <a:lnTo>
                    <a:pt x="600" y="890"/>
                  </a:lnTo>
                  <a:lnTo>
                    <a:pt x="600" y="892"/>
                  </a:lnTo>
                  <a:lnTo>
                    <a:pt x="600" y="893"/>
                  </a:lnTo>
                  <a:lnTo>
                    <a:pt x="600" y="895"/>
                  </a:lnTo>
                  <a:lnTo>
                    <a:pt x="601" y="897"/>
                  </a:lnTo>
                  <a:lnTo>
                    <a:pt x="601" y="899"/>
                  </a:lnTo>
                  <a:lnTo>
                    <a:pt x="602" y="900"/>
                  </a:lnTo>
                  <a:lnTo>
                    <a:pt x="603" y="902"/>
                  </a:lnTo>
                  <a:lnTo>
                    <a:pt x="603" y="905"/>
                  </a:lnTo>
                  <a:lnTo>
                    <a:pt x="604" y="908"/>
                  </a:lnTo>
                  <a:lnTo>
                    <a:pt x="606" y="911"/>
                  </a:lnTo>
                  <a:lnTo>
                    <a:pt x="606" y="913"/>
                  </a:lnTo>
                  <a:lnTo>
                    <a:pt x="603" y="915"/>
                  </a:lnTo>
                  <a:lnTo>
                    <a:pt x="603" y="916"/>
                  </a:lnTo>
                  <a:lnTo>
                    <a:pt x="601" y="918"/>
                  </a:lnTo>
                  <a:lnTo>
                    <a:pt x="598" y="919"/>
                  </a:lnTo>
                  <a:lnTo>
                    <a:pt x="598" y="922"/>
                  </a:lnTo>
                  <a:lnTo>
                    <a:pt x="597" y="923"/>
                  </a:lnTo>
                  <a:lnTo>
                    <a:pt x="597" y="924"/>
                  </a:lnTo>
                  <a:lnTo>
                    <a:pt x="596" y="925"/>
                  </a:lnTo>
                  <a:lnTo>
                    <a:pt x="596" y="927"/>
                  </a:lnTo>
                  <a:lnTo>
                    <a:pt x="595" y="928"/>
                  </a:lnTo>
                  <a:lnTo>
                    <a:pt x="594" y="929"/>
                  </a:lnTo>
                  <a:lnTo>
                    <a:pt x="594" y="931"/>
                  </a:lnTo>
                  <a:lnTo>
                    <a:pt x="593" y="932"/>
                  </a:lnTo>
                  <a:lnTo>
                    <a:pt x="594" y="933"/>
                  </a:lnTo>
                  <a:lnTo>
                    <a:pt x="591" y="937"/>
                  </a:lnTo>
                  <a:lnTo>
                    <a:pt x="591" y="938"/>
                  </a:lnTo>
                  <a:lnTo>
                    <a:pt x="590" y="939"/>
                  </a:lnTo>
                  <a:lnTo>
                    <a:pt x="590" y="940"/>
                  </a:lnTo>
                  <a:lnTo>
                    <a:pt x="591" y="941"/>
                  </a:lnTo>
                  <a:lnTo>
                    <a:pt x="591" y="944"/>
                  </a:lnTo>
                  <a:lnTo>
                    <a:pt x="591" y="945"/>
                  </a:lnTo>
                  <a:lnTo>
                    <a:pt x="590" y="946"/>
                  </a:lnTo>
                  <a:lnTo>
                    <a:pt x="591" y="947"/>
                  </a:lnTo>
                  <a:lnTo>
                    <a:pt x="591" y="951"/>
                  </a:lnTo>
                  <a:lnTo>
                    <a:pt x="591" y="951"/>
                  </a:lnTo>
                  <a:lnTo>
                    <a:pt x="591" y="952"/>
                  </a:lnTo>
                  <a:lnTo>
                    <a:pt x="592" y="953"/>
                  </a:lnTo>
                  <a:lnTo>
                    <a:pt x="592" y="957"/>
                  </a:lnTo>
                  <a:lnTo>
                    <a:pt x="591" y="958"/>
                  </a:lnTo>
                  <a:lnTo>
                    <a:pt x="591" y="960"/>
                  </a:lnTo>
                  <a:lnTo>
                    <a:pt x="591" y="961"/>
                  </a:lnTo>
                  <a:lnTo>
                    <a:pt x="591" y="962"/>
                  </a:lnTo>
                  <a:lnTo>
                    <a:pt x="591" y="963"/>
                  </a:lnTo>
                  <a:lnTo>
                    <a:pt x="591" y="964"/>
                  </a:lnTo>
                  <a:lnTo>
                    <a:pt x="591" y="966"/>
                  </a:lnTo>
                  <a:lnTo>
                    <a:pt x="591" y="966"/>
                  </a:lnTo>
                  <a:lnTo>
                    <a:pt x="591" y="968"/>
                  </a:lnTo>
                  <a:lnTo>
                    <a:pt x="592" y="969"/>
                  </a:lnTo>
                  <a:lnTo>
                    <a:pt x="593" y="970"/>
                  </a:lnTo>
                  <a:lnTo>
                    <a:pt x="594" y="970"/>
                  </a:lnTo>
                  <a:lnTo>
                    <a:pt x="594" y="972"/>
                  </a:lnTo>
                  <a:lnTo>
                    <a:pt x="593" y="973"/>
                  </a:lnTo>
                  <a:lnTo>
                    <a:pt x="594" y="973"/>
                  </a:lnTo>
                  <a:lnTo>
                    <a:pt x="594" y="975"/>
                  </a:lnTo>
                  <a:lnTo>
                    <a:pt x="595" y="976"/>
                  </a:lnTo>
                  <a:lnTo>
                    <a:pt x="595" y="979"/>
                  </a:lnTo>
                  <a:lnTo>
                    <a:pt x="594" y="979"/>
                  </a:lnTo>
                  <a:lnTo>
                    <a:pt x="594" y="981"/>
                  </a:lnTo>
                  <a:lnTo>
                    <a:pt x="594" y="982"/>
                  </a:lnTo>
                  <a:lnTo>
                    <a:pt x="594" y="985"/>
                  </a:lnTo>
                  <a:lnTo>
                    <a:pt x="594" y="985"/>
                  </a:lnTo>
                  <a:lnTo>
                    <a:pt x="594" y="991"/>
                  </a:lnTo>
                  <a:lnTo>
                    <a:pt x="594" y="991"/>
                  </a:lnTo>
                  <a:lnTo>
                    <a:pt x="594" y="996"/>
                  </a:lnTo>
                  <a:lnTo>
                    <a:pt x="593" y="998"/>
                  </a:lnTo>
                  <a:lnTo>
                    <a:pt x="591" y="999"/>
                  </a:lnTo>
                  <a:lnTo>
                    <a:pt x="590" y="1000"/>
                  </a:lnTo>
                  <a:lnTo>
                    <a:pt x="590" y="1001"/>
                  </a:lnTo>
                  <a:lnTo>
                    <a:pt x="589" y="1003"/>
                  </a:lnTo>
                  <a:lnTo>
                    <a:pt x="589" y="1005"/>
                  </a:lnTo>
                  <a:lnTo>
                    <a:pt x="588" y="1007"/>
                  </a:lnTo>
                  <a:lnTo>
                    <a:pt x="586" y="1007"/>
                  </a:lnTo>
                  <a:lnTo>
                    <a:pt x="585" y="1007"/>
                  </a:lnTo>
                  <a:lnTo>
                    <a:pt x="585" y="1003"/>
                  </a:lnTo>
                  <a:lnTo>
                    <a:pt x="583" y="999"/>
                  </a:lnTo>
                  <a:lnTo>
                    <a:pt x="584" y="998"/>
                  </a:lnTo>
                  <a:lnTo>
                    <a:pt x="584" y="997"/>
                  </a:lnTo>
                  <a:lnTo>
                    <a:pt x="584" y="995"/>
                  </a:lnTo>
                  <a:lnTo>
                    <a:pt x="584" y="995"/>
                  </a:lnTo>
                  <a:lnTo>
                    <a:pt x="584" y="992"/>
                  </a:lnTo>
                  <a:lnTo>
                    <a:pt x="583" y="992"/>
                  </a:lnTo>
                  <a:lnTo>
                    <a:pt x="583" y="990"/>
                  </a:lnTo>
                  <a:lnTo>
                    <a:pt x="584" y="989"/>
                  </a:lnTo>
                  <a:lnTo>
                    <a:pt x="586" y="989"/>
                  </a:lnTo>
                  <a:lnTo>
                    <a:pt x="586" y="988"/>
                  </a:lnTo>
                  <a:lnTo>
                    <a:pt x="585" y="988"/>
                  </a:lnTo>
                  <a:lnTo>
                    <a:pt x="585" y="983"/>
                  </a:lnTo>
                  <a:lnTo>
                    <a:pt x="585" y="982"/>
                  </a:lnTo>
                  <a:lnTo>
                    <a:pt x="585" y="980"/>
                  </a:lnTo>
                  <a:lnTo>
                    <a:pt x="586" y="980"/>
                  </a:lnTo>
                  <a:lnTo>
                    <a:pt x="586" y="976"/>
                  </a:lnTo>
                  <a:lnTo>
                    <a:pt x="585" y="975"/>
                  </a:lnTo>
                  <a:lnTo>
                    <a:pt x="584" y="976"/>
                  </a:lnTo>
                  <a:lnTo>
                    <a:pt x="584" y="976"/>
                  </a:lnTo>
                  <a:lnTo>
                    <a:pt x="584" y="974"/>
                  </a:lnTo>
                  <a:lnTo>
                    <a:pt x="584" y="974"/>
                  </a:lnTo>
                  <a:lnTo>
                    <a:pt x="584" y="970"/>
                  </a:lnTo>
                  <a:lnTo>
                    <a:pt x="583" y="969"/>
                  </a:lnTo>
                  <a:lnTo>
                    <a:pt x="582" y="965"/>
                  </a:lnTo>
                  <a:lnTo>
                    <a:pt x="580" y="964"/>
                  </a:lnTo>
                  <a:lnTo>
                    <a:pt x="580" y="964"/>
                  </a:lnTo>
                  <a:lnTo>
                    <a:pt x="578" y="962"/>
                  </a:lnTo>
                  <a:lnTo>
                    <a:pt x="578" y="962"/>
                  </a:lnTo>
                  <a:lnTo>
                    <a:pt x="576" y="961"/>
                  </a:lnTo>
                  <a:lnTo>
                    <a:pt x="576" y="958"/>
                  </a:lnTo>
                  <a:lnTo>
                    <a:pt x="574" y="957"/>
                  </a:lnTo>
                  <a:lnTo>
                    <a:pt x="573" y="954"/>
                  </a:lnTo>
                  <a:lnTo>
                    <a:pt x="573" y="953"/>
                  </a:lnTo>
                  <a:lnTo>
                    <a:pt x="572" y="953"/>
                  </a:lnTo>
                  <a:lnTo>
                    <a:pt x="572" y="951"/>
                  </a:lnTo>
                  <a:lnTo>
                    <a:pt x="573" y="950"/>
                  </a:lnTo>
                  <a:lnTo>
                    <a:pt x="572" y="949"/>
                  </a:lnTo>
                  <a:lnTo>
                    <a:pt x="571" y="949"/>
                  </a:lnTo>
                  <a:lnTo>
                    <a:pt x="569" y="949"/>
                  </a:lnTo>
                  <a:lnTo>
                    <a:pt x="568" y="948"/>
                  </a:lnTo>
                  <a:lnTo>
                    <a:pt x="567" y="949"/>
                  </a:lnTo>
                  <a:lnTo>
                    <a:pt x="565" y="949"/>
                  </a:lnTo>
                  <a:lnTo>
                    <a:pt x="564" y="948"/>
                  </a:lnTo>
                  <a:lnTo>
                    <a:pt x="562" y="948"/>
                  </a:lnTo>
                  <a:lnTo>
                    <a:pt x="562" y="947"/>
                  </a:lnTo>
                  <a:lnTo>
                    <a:pt x="559" y="947"/>
                  </a:lnTo>
                  <a:lnTo>
                    <a:pt x="558" y="946"/>
                  </a:lnTo>
                  <a:lnTo>
                    <a:pt x="558" y="945"/>
                  </a:lnTo>
                  <a:lnTo>
                    <a:pt x="557" y="944"/>
                  </a:lnTo>
                  <a:lnTo>
                    <a:pt x="556" y="942"/>
                  </a:lnTo>
                  <a:lnTo>
                    <a:pt x="555" y="940"/>
                  </a:lnTo>
                  <a:lnTo>
                    <a:pt x="555" y="940"/>
                  </a:lnTo>
                  <a:lnTo>
                    <a:pt x="558" y="939"/>
                  </a:lnTo>
                  <a:lnTo>
                    <a:pt x="559" y="939"/>
                  </a:lnTo>
                  <a:lnTo>
                    <a:pt x="559" y="938"/>
                  </a:lnTo>
                  <a:lnTo>
                    <a:pt x="560" y="936"/>
                  </a:lnTo>
                  <a:lnTo>
                    <a:pt x="560" y="935"/>
                  </a:lnTo>
                  <a:lnTo>
                    <a:pt x="560" y="934"/>
                  </a:lnTo>
                  <a:lnTo>
                    <a:pt x="560" y="931"/>
                  </a:lnTo>
                  <a:lnTo>
                    <a:pt x="561" y="929"/>
                  </a:lnTo>
                  <a:lnTo>
                    <a:pt x="561" y="924"/>
                  </a:lnTo>
                  <a:lnTo>
                    <a:pt x="562" y="923"/>
                  </a:lnTo>
                  <a:lnTo>
                    <a:pt x="562" y="922"/>
                  </a:lnTo>
                  <a:lnTo>
                    <a:pt x="562" y="922"/>
                  </a:lnTo>
                  <a:lnTo>
                    <a:pt x="561" y="919"/>
                  </a:lnTo>
                  <a:lnTo>
                    <a:pt x="559" y="918"/>
                  </a:lnTo>
                  <a:lnTo>
                    <a:pt x="558" y="917"/>
                  </a:lnTo>
                  <a:lnTo>
                    <a:pt x="557" y="916"/>
                  </a:lnTo>
                  <a:lnTo>
                    <a:pt x="557" y="913"/>
                  </a:lnTo>
                  <a:lnTo>
                    <a:pt x="555" y="911"/>
                  </a:lnTo>
                  <a:lnTo>
                    <a:pt x="555" y="912"/>
                  </a:lnTo>
                  <a:lnTo>
                    <a:pt x="553" y="912"/>
                  </a:lnTo>
                  <a:lnTo>
                    <a:pt x="552" y="911"/>
                  </a:lnTo>
                  <a:lnTo>
                    <a:pt x="551" y="911"/>
                  </a:lnTo>
                  <a:lnTo>
                    <a:pt x="548" y="907"/>
                  </a:lnTo>
                  <a:lnTo>
                    <a:pt x="547" y="905"/>
                  </a:lnTo>
                  <a:lnTo>
                    <a:pt x="545" y="902"/>
                  </a:lnTo>
                  <a:lnTo>
                    <a:pt x="544" y="902"/>
                  </a:lnTo>
                  <a:lnTo>
                    <a:pt x="544" y="901"/>
                  </a:lnTo>
                  <a:lnTo>
                    <a:pt x="545" y="898"/>
                  </a:lnTo>
                  <a:lnTo>
                    <a:pt x="545" y="896"/>
                  </a:lnTo>
                  <a:lnTo>
                    <a:pt x="544" y="896"/>
                  </a:lnTo>
                  <a:lnTo>
                    <a:pt x="543" y="896"/>
                  </a:lnTo>
                  <a:lnTo>
                    <a:pt x="542" y="896"/>
                  </a:lnTo>
                  <a:lnTo>
                    <a:pt x="541" y="895"/>
                  </a:lnTo>
                  <a:lnTo>
                    <a:pt x="541" y="894"/>
                  </a:lnTo>
                  <a:lnTo>
                    <a:pt x="541" y="894"/>
                  </a:lnTo>
                  <a:lnTo>
                    <a:pt x="540" y="892"/>
                  </a:lnTo>
                  <a:lnTo>
                    <a:pt x="536" y="888"/>
                  </a:lnTo>
                  <a:lnTo>
                    <a:pt x="536" y="887"/>
                  </a:lnTo>
                  <a:lnTo>
                    <a:pt x="534" y="885"/>
                  </a:lnTo>
                  <a:lnTo>
                    <a:pt x="534" y="881"/>
                  </a:lnTo>
                  <a:lnTo>
                    <a:pt x="531" y="878"/>
                  </a:lnTo>
                  <a:lnTo>
                    <a:pt x="531" y="876"/>
                  </a:lnTo>
                  <a:lnTo>
                    <a:pt x="531" y="875"/>
                  </a:lnTo>
                  <a:lnTo>
                    <a:pt x="531" y="874"/>
                  </a:lnTo>
                  <a:lnTo>
                    <a:pt x="530" y="873"/>
                  </a:lnTo>
                  <a:lnTo>
                    <a:pt x="530" y="872"/>
                  </a:lnTo>
                  <a:lnTo>
                    <a:pt x="528" y="870"/>
                  </a:lnTo>
                  <a:lnTo>
                    <a:pt x="528" y="869"/>
                  </a:lnTo>
                  <a:lnTo>
                    <a:pt x="528" y="868"/>
                  </a:lnTo>
                  <a:lnTo>
                    <a:pt x="527" y="864"/>
                  </a:lnTo>
                  <a:lnTo>
                    <a:pt x="526" y="863"/>
                  </a:lnTo>
                  <a:lnTo>
                    <a:pt x="525" y="861"/>
                  </a:lnTo>
                  <a:lnTo>
                    <a:pt x="525" y="859"/>
                  </a:lnTo>
                  <a:lnTo>
                    <a:pt x="525" y="854"/>
                  </a:lnTo>
                  <a:lnTo>
                    <a:pt x="525" y="853"/>
                  </a:lnTo>
                  <a:lnTo>
                    <a:pt x="525" y="852"/>
                  </a:lnTo>
                  <a:lnTo>
                    <a:pt x="526" y="848"/>
                  </a:lnTo>
                  <a:lnTo>
                    <a:pt x="527" y="848"/>
                  </a:lnTo>
                  <a:lnTo>
                    <a:pt x="527" y="847"/>
                  </a:lnTo>
                  <a:lnTo>
                    <a:pt x="528" y="845"/>
                  </a:lnTo>
                  <a:lnTo>
                    <a:pt x="526" y="843"/>
                  </a:lnTo>
                  <a:lnTo>
                    <a:pt x="526" y="841"/>
                  </a:lnTo>
                  <a:lnTo>
                    <a:pt x="527" y="839"/>
                  </a:lnTo>
                  <a:lnTo>
                    <a:pt x="527" y="838"/>
                  </a:lnTo>
                  <a:lnTo>
                    <a:pt x="526" y="836"/>
                  </a:lnTo>
                  <a:lnTo>
                    <a:pt x="526" y="834"/>
                  </a:lnTo>
                  <a:lnTo>
                    <a:pt x="528" y="831"/>
                  </a:lnTo>
                  <a:lnTo>
                    <a:pt x="528" y="829"/>
                  </a:lnTo>
                  <a:lnTo>
                    <a:pt x="529" y="828"/>
                  </a:lnTo>
                  <a:lnTo>
                    <a:pt x="529" y="827"/>
                  </a:lnTo>
                  <a:lnTo>
                    <a:pt x="526" y="825"/>
                  </a:lnTo>
                  <a:lnTo>
                    <a:pt x="526" y="823"/>
                  </a:lnTo>
                  <a:lnTo>
                    <a:pt x="528" y="823"/>
                  </a:lnTo>
                  <a:lnTo>
                    <a:pt x="528" y="822"/>
                  </a:lnTo>
                  <a:lnTo>
                    <a:pt x="529" y="821"/>
                  </a:lnTo>
                  <a:lnTo>
                    <a:pt x="529" y="820"/>
                  </a:lnTo>
                  <a:lnTo>
                    <a:pt x="525" y="820"/>
                  </a:lnTo>
                  <a:lnTo>
                    <a:pt x="525" y="819"/>
                  </a:lnTo>
                  <a:lnTo>
                    <a:pt x="525" y="817"/>
                  </a:lnTo>
                  <a:lnTo>
                    <a:pt x="524" y="816"/>
                  </a:lnTo>
                  <a:lnTo>
                    <a:pt x="524" y="815"/>
                  </a:lnTo>
                  <a:lnTo>
                    <a:pt x="523" y="812"/>
                  </a:lnTo>
                  <a:lnTo>
                    <a:pt x="523" y="810"/>
                  </a:lnTo>
                  <a:lnTo>
                    <a:pt x="521" y="808"/>
                  </a:lnTo>
                  <a:lnTo>
                    <a:pt x="521" y="807"/>
                  </a:lnTo>
                  <a:lnTo>
                    <a:pt x="521" y="806"/>
                  </a:lnTo>
                  <a:lnTo>
                    <a:pt x="521" y="806"/>
                  </a:lnTo>
                  <a:lnTo>
                    <a:pt x="520" y="805"/>
                  </a:lnTo>
                  <a:lnTo>
                    <a:pt x="520" y="803"/>
                  </a:lnTo>
                  <a:lnTo>
                    <a:pt x="520" y="802"/>
                  </a:lnTo>
                  <a:lnTo>
                    <a:pt x="519" y="802"/>
                  </a:lnTo>
                  <a:lnTo>
                    <a:pt x="517" y="800"/>
                  </a:lnTo>
                  <a:lnTo>
                    <a:pt x="517" y="799"/>
                  </a:lnTo>
                  <a:lnTo>
                    <a:pt x="517" y="798"/>
                  </a:lnTo>
                  <a:lnTo>
                    <a:pt x="517" y="794"/>
                  </a:lnTo>
                  <a:lnTo>
                    <a:pt x="516" y="794"/>
                  </a:lnTo>
                  <a:lnTo>
                    <a:pt x="516" y="792"/>
                  </a:lnTo>
                  <a:lnTo>
                    <a:pt x="516" y="791"/>
                  </a:lnTo>
                  <a:lnTo>
                    <a:pt x="516" y="790"/>
                  </a:lnTo>
                  <a:lnTo>
                    <a:pt x="516" y="790"/>
                  </a:lnTo>
                  <a:lnTo>
                    <a:pt x="516" y="784"/>
                  </a:lnTo>
                  <a:lnTo>
                    <a:pt x="518" y="781"/>
                  </a:lnTo>
                  <a:lnTo>
                    <a:pt x="521" y="778"/>
                  </a:lnTo>
                  <a:lnTo>
                    <a:pt x="521" y="778"/>
                  </a:lnTo>
                  <a:lnTo>
                    <a:pt x="522" y="776"/>
                  </a:lnTo>
                  <a:lnTo>
                    <a:pt x="526" y="776"/>
                  </a:lnTo>
                  <a:lnTo>
                    <a:pt x="528" y="775"/>
                  </a:lnTo>
                  <a:lnTo>
                    <a:pt x="529" y="771"/>
                  </a:lnTo>
                  <a:lnTo>
                    <a:pt x="529" y="769"/>
                  </a:lnTo>
                  <a:lnTo>
                    <a:pt x="529" y="769"/>
                  </a:lnTo>
                  <a:lnTo>
                    <a:pt x="529" y="768"/>
                  </a:lnTo>
                  <a:lnTo>
                    <a:pt x="526" y="765"/>
                  </a:lnTo>
                  <a:lnTo>
                    <a:pt x="525" y="764"/>
                  </a:lnTo>
                  <a:lnTo>
                    <a:pt x="525" y="762"/>
                  </a:lnTo>
                  <a:lnTo>
                    <a:pt x="525" y="761"/>
                  </a:lnTo>
                  <a:lnTo>
                    <a:pt x="526" y="758"/>
                  </a:lnTo>
                  <a:lnTo>
                    <a:pt x="526" y="756"/>
                  </a:lnTo>
                  <a:lnTo>
                    <a:pt x="526" y="755"/>
                  </a:lnTo>
                  <a:lnTo>
                    <a:pt x="527" y="754"/>
                  </a:lnTo>
                  <a:lnTo>
                    <a:pt x="527" y="753"/>
                  </a:lnTo>
                  <a:lnTo>
                    <a:pt x="527" y="753"/>
                  </a:lnTo>
                  <a:lnTo>
                    <a:pt x="527" y="751"/>
                  </a:lnTo>
                  <a:lnTo>
                    <a:pt x="529" y="749"/>
                  </a:lnTo>
                  <a:lnTo>
                    <a:pt x="528" y="747"/>
                  </a:lnTo>
                  <a:lnTo>
                    <a:pt x="527" y="745"/>
                  </a:lnTo>
                  <a:lnTo>
                    <a:pt x="527" y="744"/>
                  </a:lnTo>
                  <a:lnTo>
                    <a:pt x="531" y="744"/>
                  </a:lnTo>
                  <a:lnTo>
                    <a:pt x="531" y="742"/>
                  </a:lnTo>
                  <a:lnTo>
                    <a:pt x="533" y="741"/>
                  </a:lnTo>
                  <a:lnTo>
                    <a:pt x="532" y="741"/>
                  </a:lnTo>
                  <a:lnTo>
                    <a:pt x="531" y="739"/>
                  </a:lnTo>
                  <a:lnTo>
                    <a:pt x="530" y="739"/>
                  </a:lnTo>
                  <a:lnTo>
                    <a:pt x="529" y="737"/>
                  </a:lnTo>
                  <a:lnTo>
                    <a:pt x="528" y="736"/>
                  </a:lnTo>
                  <a:lnTo>
                    <a:pt x="528" y="735"/>
                  </a:lnTo>
                  <a:lnTo>
                    <a:pt x="526" y="734"/>
                  </a:lnTo>
                  <a:lnTo>
                    <a:pt x="526" y="734"/>
                  </a:lnTo>
                  <a:lnTo>
                    <a:pt x="524" y="734"/>
                  </a:lnTo>
                  <a:lnTo>
                    <a:pt x="523" y="734"/>
                  </a:lnTo>
                  <a:lnTo>
                    <a:pt x="523" y="734"/>
                  </a:lnTo>
                  <a:lnTo>
                    <a:pt x="522" y="732"/>
                  </a:lnTo>
                  <a:lnTo>
                    <a:pt x="521" y="731"/>
                  </a:lnTo>
                  <a:lnTo>
                    <a:pt x="522" y="730"/>
                  </a:lnTo>
                  <a:lnTo>
                    <a:pt x="520" y="728"/>
                  </a:lnTo>
                  <a:lnTo>
                    <a:pt x="520" y="726"/>
                  </a:lnTo>
                  <a:lnTo>
                    <a:pt x="520" y="726"/>
                  </a:lnTo>
                  <a:lnTo>
                    <a:pt x="520" y="723"/>
                  </a:lnTo>
                  <a:lnTo>
                    <a:pt x="520" y="722"/>
                  </a:lnTo>
                  <a:lnTo>
                    <a:pt x="520" y="722"/>
                  </a:lnTo>
                  <a:lnTo>
                    <a:pt x="520" y="720"/>
                  </a:lnTo>
                  <a:lnTo>
                    <a:pt x="523" y="717"/>
                  </a:lnTo>
                  <a:lnTo>
                    <a:pt x="523" y="715"/>
                  </a:lnTo>
                  <a:lnTo>
                    <a:pt x="524" y="715"/>
                  </a:lnTo>
                  <a:lnTo>
                    <a:pt x="524" y="712"/>
                  </a:lnTo>
                  <a:lnTo>
                    <a:pt x="524" y="712"/>
                  </a:lnTo>
                  <a:lnTo>
                    <a:pt x="524" y="707"/>
                  </a:lnTo>
                  <a:lnTo>
                    <a:pt x="525" y="707"/>
                  </a:lnTo>
                  <a:lnTo>
                    <a:pt x="525" y="706"/>
                  </a:lnTo>
                  <a:lnTo>
                    <a:pt x="525" y="704"/>
                  </a:lnTo>
                  <a:lnTo>
                    <a:pt x="526" y="704"/>
                  </a:lnTo>
                  <a:lnTo>
                    <a:pt x="526" y="699"/>
                  </a:lnTo>
                  <a:lnTo>
                    <a:pt x="525" y="699"/>
                  </a:lnTo>
                  <a:lnTo>
                    <a:pt x="525" y="697"/>
                  </a:lnTo>
                  <a:lnTo>
                    <a:pt x="524" y="695"/>
                  </a:lnTo>
                  <a:lnTo>
                    <a:pt x="524" y="693"/>
                  </a:lnTo>
                  <a:lnTo>
                    <a:pt x="521" y="690"/>
                  </a:lnTo>
                  <a:lnTo>
                    <a:pt x="520" y="692"/>
                  </a:lnTo>
                  <a:lnTo>
                    <a:pt x="519" y="692"/>
                  </a:lnTo>
                  <a:lnTo>
                    <a:pt x="518" y="692"/>
                  </a:lnTo>
                  <a:lnTo>
                    <a:pt x="518" y="690"/>
                  </a:lnTo>
                  <a:lnTo>
                    <a:pt x="519" y="690"/>
                  </a:lnTo>
                  <a:lnTo>
                    <a:pt x="521" y="686"/>
                  </a:lnTo>
                  <a:lnTo>
                    <a:pt x="521" y="683"/>
                  </a:lnTo>
                  <a:lnTo>
                    <a:pt x="523" y="682"/>
                  </a:lnTo>
                  <a:lnTo>
                    <a:pt x="522" y="681"/>
                  </a:lnTo>
                  <a:lnTo>
                    <a:pt x="522" y="679"/>
                  </a:lnTo>
                  <a:lnTo>
                    <a:pt x="521" y="678"/>
                  </a:lnTo>
                  <a:lnTo>
                    <a:pt x="521" y="676"/>
                  </a:lnTo>
                  <a:lnTo>
                    <a:pt x="519" y="676"/>
                  </a:lnTo>
                  <a:lnTo>
                    <a:pt x="518" y="674"/>
                  </a:lnTo>
                  <a:lnTo>
                    <a:pt x="518" y="673"/>
                  </a:lnTo>
                  <a:lnTo>
                    <a:pt x="517" y="672"/>
                  </a:lnTo>
                  <a:lnTo>
                    <a:pt x="515" y="669"/>
                  </a:lnTo>
                  <a:lnTo>
                    <a:pt x="514" y="669"/>
                  </a:lnTo>
                  <a:lnTo>
                    <a:pt x="511" y="666"/>
                  </a:lnTo>
                  <a:lnTo>
                    <a:pt x="511" y="667"/>
                  </a:lnTo>
                  <a:lnTo>
                    <a:pt x="510" y="667"/>
                  </a:lnTo>
                  <a:lnTo>
                    <a:pt x="508" y="667"/>
                  </a:lnTo>
                  <a:lnTo>
                    <a:pt x="504" y="667"/>
                  </a:lnTo>
                  <a:lnTo>
                    <a:pt x="504" y="666"/>
                  </a:lnTo>
                  <a:lnTo>
                    <a:pt x="502" y="666"/>
                  </a:lnTo>
                  <a:lnTo>
                    <a:pt x="502" y="666"/>
                  </a:lnTo>
                  <a:lnTo>
                    <a:pt x="501" y="666"/>
                  </a:lnTo>
                  <a:lnTo>
                    <a:pt x="500" y="665"/>
                  </a:lnTo>
                  <a:lnTo>
                    <a:pt x="495" y="665"/>
                  </a:lnTo>
                  <a:lnTo>
                    <a:pt x="495" y="665"/>
                  </a:lnTo>
                  <a:lnTo>
                    <a:pt x="494" y="665"/>
                  </a:lnTo>
                  <a:lnTo>
                    <a:pt x="494" y="665"/>
                  </a:lnTo>
                  <a:lnTo>
                    <a:pt x="492" y="665"/>
                  </a:lnTo>
                  <a:lnTo>
                    <a:pt x="491" y="664"/>
                  </a:lnTo>
                  <a:lnTo>
                    <a:pt x="490" y="664"/>
                  </a:lnTo>
                  <a:lnTo>
                    <a:pt x="488" y="662"/>
                  </a:lnTo>
                  <a:lnTo>
                    <a:pt x="487" y="659"/>
                  </a:lnTo>
                  <a:lnTo>
                    <a:pt x="484" y="656"/>
                  </a:lnTo>
                  <a:lnTo>
                    <a:pt x="482" y="656"/>
                  </a:lnTo>
                  <a:lnTo>
                    <a:pt x="480" y="654"/>
                  </a:lnTo>
                  <a:lnTo>
                    <a:pt x="480" y="654"/>
                  </a:lnTo>
                  <a:lnTo>
                    <a:pt x="477" y="651"/>
                  </a:lnTo>
                  <a:lnTo>
                    <a:pt x="475" y="649"/>
                  </a:lnTo>
                  <a:lnTo>
                    <a:pt x="475" y="647"/>
                  </a:lnTo>
                  <a:lnTo>
                    <a:pt x="472" y="644"/>
                  </a:lnTo>
                  <a:lnTo>
                    <a:pt x="472" y="644"/>
                  </a:lnTo>
                  <a:lnTo>
                    <a:pt x="470" y="641"/>
                  </a:lnTo>
                  <a:lnTo>
                    <a:pt x="469" y="641"/>
                  </a:lnTo>
                  <a:lnTo>
                    <a:pt x="468" y="639"/>
                  </a:lnTo>
                  <a:lnTo>
                    <a:pt x="468" y="638"/>
                  </a:lnTo>
                  <a:lnTo>
                    <a:pt x="468" y="636"/>
                  </a:lnTo>
                  <a:lnTo>
                    <a:pt x="466" y="634"/>
                  </a:lnTo>
                  <a:lnTo>
                    <a:pt x="465" y="634"/>
                  </a:lnTo>
                  <a:lnTo>
                    <a:pt x="464" y="632"/>
                  </a:lnTo>
                  <a:lnTo>
                    <a:pt x="463" y="631"/>
                  </a:lnTo>
                  <a:lnTo>
                    <a:pt x="463" y="630"/>
                  </a:lnTo>
                  <a:lnTo>
                    <a:pt x="464" y="629"/>
                  </a:lnTo>
                  <a:lnTo>
                    <a:pt x="464" y="628"/>
                  </a:lnTo>
                  <a:lnTo>
                    <a:pt x="464" y="628"/>
                  </a:lnTo>
                  <a:lnTo>
                    <a:pt x="464" y="625"/>
                  </a:lnTo>
                  <a:lnTo>
                    <a:pt x="462" y="622"/>
                  </a:lnTo>
                  <a:lnTo>
                    <a:pt x="461" y="620"/>
                  </a:lnTo>
                  <a:lnTo>
                    <a:pt x="461" y="618"/>
                  </a:lnTo>
                  <a:lnTo>
                    <a:pt x="460" y="618"/>
                  </a:lnTo>
                  <a:lnTo>
                    <a:pt x="460" y="616"/>
                  </a:lnTo>
                  <a:lnTo>
                    <a:pt x="462" y="614"/>
                  </a:lnTo>
                  <a:lnTo>
                    <a:pt x="464" y="610"/>
                  </a:lnTo>
                  <a:lnTo>
                    <a:pt x="463" y="607"/>
                  </a:lnTo>
                  <a:lnTo>
                    <a:pt x="464" y="606"/>
                  </a:lnTo>
                  <a:lnTo>
                    <a:pt x="464" y="605"/>
                  </a:lnTo>
                  <a:lnTo>
                    <a:pt x="464" y="604"/>
                  </a:lnTo>
                  <a:lnTo>
                    <a:pt x="466" y="601"/>
                  </a:lnTo>
                  <a:lnTo>
                    <a:pt x="467" y="599"/>
                  </a:lnTo>
                  <a:lnTo>
                    <a:pt x="468" y="598"/>
                  </a:lnTo>
                  <a:lnTo>
                    <a:pt x="468" y="597"/>
                  </a:lnTo>
                  <a:lnTo>
                    <a:pt x="468" y="596"/>
                  </a:lnTo>
                  <a:lnTo>
                    <a:pt x="469" y="595"/>
                  </a:lnTo>
                  <a:lnTo>
                    <a:pt x="468" y="594"/>
                  </a:lnTo>
                  <a:lnTo>
                    <a:pt x="469" y="593"/>
                  </a:lnTo>
                  <a:lnTo>
                    <a:pt x="470" y="593"/>
                  </a:lnTo>
                  <a:lnTo>
                    <a:pt x="470" y="591"/>
                  </a:lnTo>
                  <a:lnTo>
                    <a:pt x="468" y="587"/>
                  </a:lnTo>
                  <a:lnTo>
                    <a:pt x="468" y="585"/>
                  </a:lnTo>
                  <a:lnTo>
                    <a:pt x="471" y="585"/>
                  </a:lnTo>
                  <a:lnTo>
                    <a:pt x="471" y="584"/>
                  </a:lnTo>
                  <a:lnTo>
                    <a:pt x="471" y="583"/>
                  </a:lnTo>
                  <a:lnTo>
                    <a:pt x="471" y="583"/>
                  </a:lnTo>
                  <a:lnTo>
                    <a:pt x="470" y="582"/>
                  </a:lnTo>
                  <a:lnTo>
                    <a:pt x="470" y="582"/>
                  </a:lnTo>
                  <a:lnTo>
                    <a:pt x="469" y="581"/>
                  </a:lnTo>
                  <a:lnTo>
                    <a:pt x="467" y="580"/>
                  </a:lnTo>
                  <a:lnTo>
                    <a:pt x="467" y="580"/>
                  </a:lnTo>
                  <a:lnTo>
                    <a:pt x="467" y="577"/>
                  </a:lnTo>
                  <a:lnTo>
                    <a:pt x="468" y="575"/>
                  </a:lnTo>
                  <a:lnTo>
                    <a:pt x="466" y="575"/>
                  </a:lnTo>
                  <a:lnTo>
                    <a:pt x="466" y="574"/>
                  </a:lnTo>
                  <a:lnTo>
                    <a:pt x="464" y="572"/>
                  </a:lnTo>
                  <a:lnTo>
                    <a:pt x="464" y="572"/>
                  </a:lnTo>
                  <a:lnTo>
                    <a:pt x="463" y="571"/>
                  </a:lnTo>
                  <a:lnTo>
                    <a:pt x="461" y="570"/>
                  </a:lnTo>
                  <a:lnTo>
                    <a:pt x="460" y="570"/>
                  </a:lnTo>
                  <a:lnTo>
                    <a:pt x="459" y="570"/>
                  </a:lnTo>
                  <a:lnTo>
                    <a:pt x="458" y="569"/>
                  </a:lnTo>
                  <a:lnTo>
                    <a:pt x="458" y="567"/>
                  </a:lnTo>
                  <a:lnTo>
                    <a:pt x="457" y="567"/>
                  </a:lnTo>
                  <a:lnTo>
                    <a:pt x="457" y="566"/>
                  </a:lnTo>
                  <a:lnTo>
                    <a:pt x="456" y="566"/>
                  </a:lnTo>
                  <a:lnTo>
                    <a:pt x="456" y="565"/>
                  </a:lnTo>
                  <a:lnTo>
                    <a:pt x="455" y="564"/>
                  </a:lnTo>
                  <a:lnTo>
                    <a:pt x="452" y="564"/>
                  </a:lnTo>
                  <a:lnTo>
                    <a:pt x="451" y="565"/>
                  </a:lnTo>
                  <a:lnTo>
                    <a:pt x="450" y="565"/>
                  </a:lnTo>
                  <a:lnTo>
                    <a:pt x="449" y="564"/>
                  </a:lnTo>
                  <a:lnTo>
                    <a:pt x="449" y="562"/>
                  </a:lnTo>
                  <a:lnTo>
                    <a:pt x="447" y="560"/>
                  </a:lnTo>
                  <a:lnTo>
                    <a:pt x="447" y="558"/>
                  </a:lnTo>
                  <a:lnTo>
                    <a:pt x="449" y="557"/>
                  </a:lnTo>
                  <a:lnTo>
                    <a:pt x="450" y="556"/>
                  </a:lnTo>
                  <a:lnTo>
                    <a:pt x="453" y="556"/>
                  </a:lnTo>
                  <a:lnTo>
                    <a:pt x="454" y="557"/>
                  </a:lnTo>
                  <a:lnTo>
                    <a:pt x="454" y="556"/>
                  </a:lnTo>
                  <a:lnTo>
                    <a:pt x="453" y="555"/>
                  </a:lnTo>
                  <a:lnTo>
                    <a:pt x="453" y="553"/>
                  </a:lnTo>
                  <a:lnTo>
                    <a:pt x="452" y="553"/>
                  </a:lnTo>
                  <a:lnTo>
                    <a:pt x="451" y="552"/>
                  </a:lnTo>
                  <a:lnTo>
                    <a:pt x="449" y="551"/>
                  </a:lnTo>
                  <a:lnTo>
                    <a:pt x="448" y="550"/>
                  </a:lnTo>
                  <a:lnTo>
                    <a:pt x="447" y="550"/>
                  </a:lnTo>
                  <a:lnTo>
                    <a:pt x="445" y="549"/>
                  </a:lnTo>
                  <a:lnTo>
                    <a:pt x="444" y="547"/>
                  </a:lnTo>
                  <a:lnTo>
                    <a:pt x="443" y="547"/>
                  </a:lnTo>
                  <a:lnTo>
                    <a:pt x="441" y="545"/>
                  </a:lnTo>
                  <a:lnTo>
                    <a:pt x="439" y="542"/>
                  </a:lnTo>
                  <a:lnTo>
                    <a:pt x="437" y="541"/>
                  </a:lnTo>
                  <a:lnTo>
                    <a:pt x="436" y="541"/>
                  </a:lnTo>
                  <a:lnTo>
                    <a:pt x="434" y="541"/>
                  </a:lnTo>
                  <a:lnTo>
                    <a:pt x="434" y="541"/>
                  </a:lnTo>
                  <a:lnTo>
                    <a:pt x="432" y="540"/>
                  </a:lnTo>
                  <a:lnTo>
                    <a:pt x="429" y="540"/>
                  </a:lnTo>
                  <a:lnTo>
                    <a:pt x="429" y="539"/>
                  </a:lnTo>
                  <a:lnTo>
                    <a:pt x="427" y="539"/>
                  </a:lnTo>
                  <a:lnTo>
                    <a:pt x="426" y="538"/>
                  </a:lnTo>
                  <a:lnTo>
                    <a:pt x="424" y="538"/>
                  </a:lnTo>
                  <a:lnTo>
                    <a:pt x="423" y="537"/>
                  </a:lnTo>
                  <a:lnTo>
                    <a:pt x="422" y="536"/>
                  </a:lnTo>
                  <a:lnTo>
                    <a:pt x="421" y="535"/>
                  </a:lnTo>
                  <a:lnTo>
                    <a:pt x="420" y="532"/>
                  </a:lnTo>
                  <a:lnTo>
                    <a:pt x="420" y="531"/>
                  </a:lnTo>
                  <a:lnTo>
                    <a:pt x="420" y="530"/>
                  </a:lnTo>
                  <a:lnTo>
                    <a:pt x="419" y="528"/>
                  </a:lnTo>
                  <a:lnTo>
                    <a:pt x="418" y="527"/>
                  </a:lnTo>
                  <a:lnTo>
                    <a:pt x="418" y="527"/>
                  </a:lnTo>
                  <a:lnTo>
                    <a:pt x="415" y="524"/>
                  </a:lnTo>
                  <a:lnTo>
                    <a:pt x="413" y="523"/>
                  </a:lnTo>
                  <a:lnTo>
                    <a:pt x="412" y="521"/>
                  </a:lnTo>
                  <a:lnTo>
                    <a:pt x="411" y="520"/>
                  </a:lnTo>
                  <a:lnTo>
                    <a:pt x="411" y="518"/>
                  </a:lnTo>
                  <a:lnTo>
                    <a:pt x="414" y="516"/>
                  </a:lnTo>
                  <a:lnTo>
                    <a:pt x="414" y="514"/>
                  </a:lnTo>
                  <a:lnTo>
                    <a:pt x="413" y="512"/>
                  </a:lnTo>
                  <a:lnTo>
                    <a:pt x="413" y="509"/>
                  </a:lnTo>
                  <a:lnTo>
                    <a:pt x="413" y="508"/>
                  </a:lnTo>
                  <a:lnTo>
                    <a:pt x="414" y="507"/>
                  </a:lnTo>
                  <a:lnTo>
                    <a:pt x="414" y="507"/>
                  </a:lnTo>
                  <a:lnTo>
                    <a:pt x="414" y="505"/>
                  </a:lnTo>
                  <a:lnTo>
                    <a:pt x="415" y="504"/>
                  </a:lnTo>
                  <a:lnTo>
                    <a:pt x="414" y="503"/>
                  </a:lnTo>
                  <a:lnTo>
                    <a:pt x="416" y="501"/>
                  </a:lnTo>
                  <a:lnTo>
                    <a:pt x="416" y="500"/>
                  </a:lnTo>
                  <a:lnTo>
                    <a:pt x="416" y="499"/>
                  </a:lnTo>
                  <a:lnTo>
                    <a:pt x="416" y="498"/>
                  </a:lnTo>
                  <a:lnTo>
                    <a:pt x="416" y="497"/>
                  </a:lnTo>
                  <a:lnTo>
                    <a:pt x="415" y="496"/>
                  </a:lnTo>
                  <a:lnTo>
                    <a:pt x="415" y="494"/>
                  </a:lnTo>
                  <a:lnTo>
                    <a:pt x="412" y="493"/>
                  </a:lnTo>
                  <a:lnTo>
                    <a:pt x="409" y="491"/>
                  </a:lnTo>
                  <a:lnTo>
                    <a:pt x="407" y="489"/>
                  </a:lnTo>
                  <a:lnTo>
                    <a:pt x="407" y="488"/>
                  </a:lnTo>
                  <a:lnTo>
                    <a:pt x="406" y="488"/>
                  </a:lnTo>
                  <a:lnTo>
                    <a:pt x="405" y="487"/>
                  </a:lnTo>
                  <a:lnTo>
                    <a:pt x="405" y="483"/>
                  </a:lnTo>
                  <a:lnTo>
                    <a:pt x="403" y="481"/>
                  </a:lnTo>
                  <a:lnTo>
                    <a:pt x="403" y="478"/>
                  </a:lnTo>
                  <a:lnTo>
                    <a:pt x="403" y="478"/>
                  </a:lnTo>
                  <a:lnTo>
                    <a:pt x="403" y="477"/>
                  </a:lnTo>
                  <a:lnTo>
                    <a:pt x="403" y="476"/>
                  </a:lnTo>
                  <a:lnTo>
                    <a:pt x="403" y="475"/>
                  </a:lnTo>
                  <a:lnTo>
                    <a:pt x="405" y="474"/>
                  </a:lnTo>
                  <a:lnTo>
                    <a:pt x="403" y="472"/>
                  </a:lnTo>
                  <a:lnTo>
                    <a:pt x="404" y="471"/>
                  </a:lnTo>
                  <a:lnTo>
                    <a:pt x="403" y="470"/>
                  </a:lnTo>
                  <a:lnTo>
                    <a:pt x="402" y="471"/>
                  </a:lnTo>
                  <a:lnTo>
                    <a:pt x="401" y="470"/>
                  </a:lnTo>
                  <a:lnTo>
                    <a:pt x="401" y="469"/>
                  </a:lnTo>
                  <a:lnTo>
                    <a:pt x="400" y="468"/>
                  </a:lnTo>
                  <a:lnTo>
                    <a:pt x="399" y="466"/>
                  </a:lnTo>
                  <a:lnTo>
                    <a:pt x="399" y="464"/>
                  </a:lnTo>
                  <a:lnTo>
                    <a:pt x="398" y="463"/>
                  </a:lnTo>
                  <a:lnTo>
                    <a:pt x="397" y="463"/>
                  </a:lnTo>
                  <a:lnTo>
                    <a:pt x="396" y="462"/>
                  </a:lnTo>
                  <a:lnTo>
                    <a:pt x="394" y="461"/>
                  </a:lnTo>
                  <a:lnTo>
                    <a:pt x="393" y="460"/>
                  </a:lnTo>
                  <a:lnTo>
                    <a:pt x="392" y="460"/>
                  </a:lnTo>
                  <a:lnTo>
                    <a:pt x="390" y="458"/>
                  </a:lnTo>
                  <a:lnTo>
                    <a:pt x="389" y="456"/>
                  </a:lnTo>
                  <a:lnTo>
                    <a:pt x="389" y="454"/>
                  </a:lnTo>
                  <a:lnTo>
                    <a:pt x="385" y="449"/>
                  </a:lnTo>
                  <a:lnTo>
                    <a:pt x="385" y="446"/>
                  </a:lnTo>
                  <a:lnTo>
                    <a:pt x="384" y="445"/>
                  </a:lnTo>
                  <a:lnTo>
                    <a:pt x="385" y="444"/>
                  </a:lnTo>
                  <a:lnTo>
                    <a:pt x="385" y="442"/>
                  </a:lnTo>
                  <a:lnTo>
                    <a:pt x="385" y="441"/>
                  </a:lnTo>
                  <a:lnTo>
                    <a:pt x="386" y="440"/>
                  </a:lnTo>
                  <a:lnTo>
                    <a:pt x="385" y="440"/>
                  </a:lnTo>
                  <a:lnTo>
                    <a:pt x="385" y="439"/>
                  </a:lnTo>
                  <a:lnTo>
                    <a:pt x="386" y="437"/>
                  </a:lnTo>
                  <a:lnTo>
                    <a:pt x="385" y="436"/>
                  </a:lnTo>
                  <a:lnTo>
                    <a:pt x="385" y="433"/>
                  </a:lnTo>
                  <a:lnTo>
                    <a:pt x="385" y="432"/>
                  </a:lnTo>
                  <a:lnTo>
                    <a:pt x="385" y="431"/>
                  </a:lnTo>
                  <a:lnTo>
                    <a:pt x="386" y="431"/>
                  </a:lnTo>
                  <a:lnTo>
                    <a:pt x="386" y="428"/>
                  </a:lnTo>
                  <a:lnTo>
                    <a:pt x="388" y="425"/>
                  </a:lnTo>
                  <a:lnTo>
                    <a:pt x="388" y="425"/>
                  </a:lnTo>
                  <a:lnTo>
                    <a:pt x="390" y="424"/>
                  </a:lnTo>
                  <a:lnTo>
                    <a:pt x="389" y="423"/>
                  </a:lnTo>
                  <a:lnTo>
                    <a:pt x="389" y="421"/>
                  </a:lnTo>
                  <a:lnTo>
                    <a:pt x="390" y="419"/>
                  </a:lnTo>
                  <a:lnTo>
                    <a:pt x="390" y="418"/>
                  </a:lnTo>
                  <a:lnTo>
                    <a:pt x="390" y="418"/>
                  </a:lnTo>
                  <a:lnTo>
                    <a:pt x="389" y="414"/>
                  </a:lnTo>
                  <a:lnTo>
                    <a:pt x="389" y="413"/>
                  </a:lnTo>
                  <a:lnTo>
                    <a:pt x="389" y="407"/>
                  </a:lnTo>
                  <a:lnTo>
                    <a:pt x="390" y="406"/>
                  </a:lnTo>
                  <a:lnTo>
                    <a:pt x="390" y="404"/>
                  </a:lnTo>
                  <a:lnTo>
                    <a:pt x="392" y="403"/>
                  </a:lnTo>
                  <a:lnTo>
                    <a:pt x="391" y="402"/>
                  </a:lnTo>
                  <a:lnTo>
                    <a:pt x="391" y="401"/>
                  </a:lnTo>
                  <a:lnTo>
                    <a:pt x="393" y="399"/>
                  </a:lnTo>
                  <a:lnTo>
                    <a:pt x="393" y="397"/>
                  </a:lnTo>
                  <a:lnTo>
                    <a:pt x="394" y="396"/>
                  </a:lnTo>
                  <a:lnTo>
                    <a:pt x="395" y="395"/>
                  </a:lnTo>
                  <a:lnTo>
                    <a:pt x="394" y="394"/>
                  </a:lnTo>
                  <a:lnTo>
                    <a:pt x="394" y="393"/>
                  </a:lnTo>
                  <a:lnTo>
                    <a:pt x="395" y="392"/>
                  </a:lnTo>
                  <a:lnTo>
                    <a:pt x="394" y="391"/>
                  </a:lnTo>
                  <a:lnTo>
                    <a:pt x="393" y="389"/>
                  </a:lnTo>
                  <a:lnTo>
                    <a:pt x="393" y="388"/>
                  </a:lnTo>
                  <a:lnTo>
                    <a:pt x="394" y="387"/>
                  </a:lnTo>
                  <a:lnTo>
                    <a:pt x="393" y="386"/>
                  </a:lnTo>
                  <a:lnTo>
                    <a:pt x="393" y="385"/>
                  </a:lnTo>
                  <a:lnTo>
                    <a:pt x="391" y="385"/>
                  </a:lnTo>
                  <a:lnTo>
                    <a:pt x="389" y="384"/>
                  </a:lnTo>
                  <a:lnTo>
                    <a:pt x="386" y="384"/>
                  </a:lnTo>
                  <a:lnTo>
                    <a:pt x="385" y="385"/>
                  </a:lnTo>
                  <a:lnTo>
                    <a:pt x="384" y="384"/>
                  </a:lnTo>
                  <a:lnTo>
                    <a:pt x="384" y="385"/>
                  </a:lnTo>
                  <a:lnTo>
                    <a:pt x="382" y="385"/>
                  </a:lnTo>
                  <a:lnTo>
                    <a:pt x="382" y="384"/>
                  </a:lnTo>
                  <a:lnTo>
                    <a:pt x="381" y="384"/>
                  </a:lnTo>
                  <a:lnTo>
                    <a:pt x="379" y="384"/>
                  </a:lnTo>
                  <a:lnTo>
                    <a:pt x="377" y="382"/>
                  </a:lnTo>
                  <a:lnTo>
                    <a:pt x="376" y="382"/>
                  </a:lnTo>
                  <a:lnTo>
                    <a:pt x="375" y="382"/>
                  </a:lnTo>
                  <a:lnTo>
                    <a:pt x="375" y="382"/>
                  </a:lnTo>
                  <a:lnTo>
                    <a:pt x="372" y="382"/>
                  </a:lnTo>
                  <a:lnTo>
                    <a:pt x="371" y="382"/>
                  </a:lnTo>
                  <a:lnTo>
                    <a:pt x="368" y="382"/>
                  </a:lnTo>
                  <a:lnTo>
                    <a:pt x="368" y="382"/>
                  </a:lnTo>
                  <a:lnTo>
                    <a:pt x="369" y="383"/>
                  </a:lnTo>
                  <a:lnTo>
                    <a:pt x="370" y="383"/>
                  </a:lnTo>
                  <a:lnTo>
                    <a:pt x="370" y="384"/>
                  </a:lnTo>
                  <a:lnTo>
                    <a:pt x="367" y="386"/>
                  </a:lnTo>
                  <a:lnTo>
                    <a:pt x="367" y="386"/>
                  </a:lnTo>
                  <a:lnTo>
                    <a:pt x="366" y="387"/>
                  </a:lnTo>
                  <a:lnTo>
                    <a:pt x="364" y="387"/>
                  </a:lnTo>
                  <a:lnTo>
                    <a:pt x="359" y="393"/>
                  </a:lnTo>
                  <a:lnTo>
                    <a:pt x="357" y="394"/>
                  </a:lnTo>
                  <a:lnTo>
                    <a:pt x="355" y="395"/>
                  </a:lnTo>
                  <a:lnTo>
                    <a:pt x="353" y="395"/>
                  </a:lnTo>
                  <a:lnTo>
                    <a:pt x="350" y="397"/>
                  </a:lnTo>
                  <a:lnTo>
                    <a:pt x="349" y="398"/>
                  </a:lnTo>
                  <a:lnTo>
                    <a:pt x="348" y="398"/>
                  </a:lnTo>
                  <a:lnTo>
                    <a:pt x="347" y="398"/>
                  </a:lnTo>
                  <a:lnTo>
                    <a:pt x="344" y="400"/>
                  </a:lnTo>
                  <a:lnTo>
                    <a:pt x="342" y="400"/>
                  </a:lnTo>
                  <a:lnTo>
                    <a:pt x="342" y="400"/>
                  </a:lnTo>
                  <a:lnTo>
                    <a:pt x="340" y="400"/>
                  </a:lnTo>
                  <a:lnTo>
                    <a:pt x="340" y="401"/>
                  </a:lnTo>
                  <a:lnTo>
                    <a:pt x="339" y="400"/>
                  </a:lnTo>
                  <a:lnTo>
                    <a:pt x="336" y="403"/>
                  </a:lnTo>
                  <a:lnTo>
                    <a:pt x="336" y="403"/>
                  </a:lnTo>
                  <a:lnTo>
                    <a:pt x="335" y="404"/>
                  </a:lnTo>
                  <a:lnTo>
                    <a:pt x="335" y="404"/>
                  </a:lnTo>
                  <a:lnTo>
                    <a:pt x="334" y="405"/>
                  </a:lnTo>
                  <a:lnTo>
                    <a:pt x="331" y="406"/>
                  </a:lnTo>
                  <a:lnTo>
                    <a:pt x="331" y="406"/>
                  </a:lnTo>
                  <a:lnTo>
                    <a:pt x="329" y="409"/>
                  </a:lnTo>
                  <a:lnTo>
                    <a:pt x="329" y="410"/>
                  </a:lnTo>
                  <a:lnTo>
                    <a:pt x="328" y="411"/>
                  </a:lnTo>
                  <a:lnTo>
                    <a:pt x="328" y="411"/>
                  </a:lnTo>
                  <a:lnTo>
                    <a:pt x="328" y="413"/>
                  </a:lnTo>
                  <a:lnTo>
                    <a:pt x="326" y="413"/>
                  </a:lnTo>
                  <a:lnTo>
                    <a:pt x="326" y="410"/>
                  </a:lnTo>
                  <a:lnTo>
                    <a:pt x="325" y="409"/>
                  </a:lnTo>
                  <a:lnTo>
                    <a:pt x="325" y="413"/>
                  </a:lnTo>
                  <a:lnTo>
                    <a:pt x="324" y="414"/>
                  </a:lnTo>
                  <a:lnTo>
                    <a:pt x="323" y="414"/>
                  </a:lnTo>
                  <a:lnTo>
                    <a:pt x="323" y="415"/>
                  </a:lnTo>
                  <a:lnTo>
                    <a:pt x="321" y="415"/>
                  </a:lnTo>
                  <a:lnTo>
                    <a:pt x="318" y="417"/>
                  </a:lnTo>
                  <a:lnTo>
                    <a:pt x="317" y="417"/>
                  </a:lnTo>
                  <a:lnTo>
                    <a:pt x="316" y="417"/>
                  </a:lnTo>
                  <a:lnTo>
                    <a:pt x="316" y="419"/>
                  </a:lnTo>
                  <a:lnTo>
                    <a:pt x="314" y="420"/>
                  </a:lnTo>
                  <a:lnTo>
                    <a:pt x="314" y="421"/>
                  </a:lnTo>
                  <a:lnTo>
                    <a:pt x="315" y="422"/>
                  </a:lnTo>
                  <a:lnTo>
                    <a:pt x="315" y="423"/>
                  </a:lnTo>
                  <a:lnTo>
                    <a:pt x="314" y="424"/>
                  </a:lnTo>
                  <a:lnTo>
                    <a:pt x="312" y="424"/>
                  </a:lnTo>
                  <a:lnTo>
                    <a:pt x="312" y="425"/>
                  </a:lnTo>
                  <a:lnTo>
                    <a:pt x="311" y="426"/>
                  </a:lnTo>
                  <a:lnTo>
                    <a:pt x="308" y="426"/>
                  </a:lnTo>
                  <a:lnTo>
                    <a:pt x="307" y="425"/>
                  </a:lnTo>
                  <a:lnTo>
                    <a:pt x="303" y="423"/>
                  </a:lnTo>
                  <a:lnTo>
                    <a:pt x="303" y="423"/>
                  </a:lnTo>
                  <a:lnTo>
                    <a:pt x="304" y="424"/>
                  </a:lnTo>
                  <a:lnTo>
                    <a:pt x="304" y="424"/>
                  </a:lnTo>
                  <a:lnTo>
                    <a:pt x="304" y="425"/>
                  </a:lnTo>
                  <a:lnTo>
                    <a:pt x="303" y="427"/>
                  </a:lnTo>
                  <a:lnTo>
                    <a:pt x="302" y="427"/>
                  </a:lnTo>
                  <a:lnTo>
                    <a:pt x="300" y="430"/>
                  </a:lnTo>
                  <a:lnTo>
                    <a:pt x="300" y="430"/>
                  </a:lnTo>
                  <a:lnTo>
                    <a:pt x="300" y="431"/>
                  </a:lnTo>
                  <a:lnTo>
                    <a:pt x="298" y="433"/>
                  </a:lnTo>
                  <a:lnTo>
                    <a:pt x="298" y="434"/>
                  </a:lnTo>
                  <a:lnTo>
                    <a:pt x="297" y="435"/>
                  </a:lnTo>
                  <a:lnTo>
                    <a:pt x="296" y="436"/>
                  </a:lnTo>
                  <a:lnTo>
                    <a:pt x="294" y="437"/>
                  </a:lnTo>
                  <a:lnTo>
                    <a:pt x="294" y="439"/>
                  </a:lnTo>
                  <a:lnTo>
                    <a:pt x="293" y="440"/>
                  </a:lnTo>
                  <a:lnTo>
                    <a:pt x="293" y="442"/>
                  </a:lnTo>
                  <a:lnTo>
                    <a:pt x="295" y="445"/>
                  </a:lnTo>
                  <a:lnTo>
                    <a:pt x="295" y="446"/>
                  </a:lnTo>
                  <a:lnTo>
                    <a:pt x="295" y="446"/>
                  </a:lnTo>
                  <a:lnTo>
                    <a:pt x="294" y="445"/>
                  </a:lnTo>
                  <a:lnTo>
                    <a:pt x="294" y="446"/>
                  </a:lnTo>
                  <a:lnTo>
                    <a:pt x="294" y="446"/>
                  </a:lnTo>
                  <a:lnTo>
                    <a:pt x="295" y="447"/>
                  </a:lnTo>
                  <a:lnTo>
                    <a:pt x="295" y="447"/>
                  </a:lnTo>
                  <a:lnTo>
                    <a:pt x="293" y="447"/>
                  </a:lnTo>
                  <a:lnTo>
                    <a:pt x="292" y="448"/>
                  </a:lnTo>
                  <a:lnTo>
                    <a:pt x="292" y="448"/>
                  </a:lnTo>
                  <a:lnTo>
                    <a:pt x="291" y="448"/>
                  </a:lnTo>
                  <a:lnTo>
                    <a:pt x="289" y="449"/>
                  </a:lnTo>
                  <a:lnTo>
                    <a:pt x="288" y="449"/>
                  </a:lnTo>
                  <a:lnTo>
                    <a:pt x="287" y="448"/>
                  </a:lnTo>
                  <a:lnTo>
                    <a:pt x="286" y="448"/>
                  </a:lnTo>
                  <a:lnTo>
                    <a:pt x="286" y="448"/>
                  </a:lnTo>
                  <a:lnTo>
                    <a:pt x="283" y="448"/>
                  </a:lnTo>
                  <a:lnTo>
                    <a:pt x="281" y="450"/>
                  </a:lnTo>
                  <a:lnTo>
                    <a:pt x="281" y="451"/>
                  </a:lnTo>
                  <a:lnTo>
                    <a:pt x="280" y="451"/>
                  </a:lnTo>
                  <a:lnTo>
                    <a:pt x="278" y="453"/>
                  </a:lnTo>
                  <a:lnTo>
                    <a:pt x="278" y="454"/>
                  </a:lnTo>
                  <a:lnTo>
                    <a:pt x="277" y="456"/>
                  </a:lnTo>
                  <a:lnTo>
                    <a:pt x="277" y="457"/>
                  </a:lnTo>
                  <a:lnTo>
                    <a:pt x="276" y="458"/>
                  </a:lnTo>
                  <a:lnTo>
                    <a:pt x="278" y="458"/>
                  </a:lnTo>
                  <a:lnTo>
                    <a:pt x="279" y="460"/>
                  </a:lnTo>
                  <a:lnTo>
                    <a:pt x="277" y="460"/>
                  </a:lnTo>
                  <a:lnTo>
                    <a:pt x="276" y="463"/>
                  </a:lnTo>
                  <a:lnTo>
                    <a:pt x="275" y="467"/>
                  </a:lnTo>
                  <a:lnTo>
                    <a:pt x="275" y="468"/>
                  </a:lnTo>
                  <a:lnTo>
                    <a:pt x="275" y="471"/>
                  </a:lnTo>
                  <a:lnTo>
                    <a:pt x="276" y="472"/>
                  </a:lnTo>
                  <a:lnTo>
                    <a:pt x="276" y="474"/>
                  </a:lnTo>
                  <a:lnTo>
                    <a:pt x="277" y="475"/>
                  </a:lnTo>
                  <a:lnTo>
                    <a:pt x="277" y="477"/>
                  </a:lnTo>
                  <a:lnTo>
                    <a:pt x="276" y="478"/>
                  </a:lnTo>
                  <a:lnTo>
                    <a:pt x="276" y="479"/>
                  </a:lnTo>
                  <a:lnTo>
                    <a:pt x="277" y="479"/>
                  </a:lnTo>
                  <a:lnTo>
                    <a:pt x="277" y="482"/>
                  </a:lnTo>
                  <a:lnTo>
                    <a:pt x="278" y="484"/>
                  </a:lnTo>
                  <a:lnTo>
                    <a:pt x="278" y="485"/>
                  </a:lnTo>
                  <a:lnTo>
                    <a:pt x="278" y="486"/>
                  </a:lnTo>
                  <a:lnTo>
                    <a:pt x="278" y="487"/>
                  </a:lnTo>
                  <a:lnTo>
                    <a:pt x="280" y="488"/>
                  </a:lnTo>
                  <a:lnTo>
                    <a:pt x="281" y="488"/>
                  </a:lnTo>
                  <a:lnTo>
                    <a:pt x="281" y="493"/>
                  </a:lnTo>
                  <a:lnTo>
                    <a:pt x="282" y="495"/>
                  </a:lnTo>
                  <a:lnTo>
                    <a:pt x="282" y="496"/>
                  </a:lnTo>
                  <a:lnTo>
                    <a:pt x="282" y="496"/>
                  </a:lnTo>
                  <a:lnTo>
                    <a:pt x="282" y="500"/>
                  </a:lnTo>
                  <a:lnTo>
                    <a:pt x="285" y="503"/>
                  </a:lnTo>
                  <a:lnTo>
                    <a:pt x="285" y="507"/>
                  </a:lnTo>
                  <a:lnTo>
                    <a:pt x="285" y="507"/>
                  </a:lnTo>
                  <a:lnTo>
                    <a:pt x="285" y="511"/>
                  </a:lnTo>
                  <a:lnTo>
                    <a:pt x="284" y="512"/>
                  </a:lnTo>
                  <a:lnTo>
                    <a:pt x="285" y="518"/>
                  </a:lnTo>
                  <a:lnTo>
                    <a:pt x="285" y="519"/>
                  </a:lnTo>
                  <a:lnTo>
                    <a:pt x="285" y="519"/>
                  </a:lnTo>
                  <a:lnTo>
                    <a:pt x="285" y="520"/>
                  </a:lnTo>
                  <a:lnTo>
                    <a:pt x="285" y="523"/>
                  </a:lnTo>
                  <a:lnTo>
                    <a:pt x="281" y="526"/>
                  </a:lnTo>
                  <a:lnTo>
                    <a:pt x="281" y="526"/>
                  </a:lnTo>
                  <a:lnTo>
                    <a:pt x="281" y="528"/>
                  </a:lnTo>
                  <a:lnTo>
                    <a:pt x="280" y="529"/>
                  </a:lnTo>
                  <a:lnTo>
                    <a:pt x="280" y="529"/>
                  </a:lnTo>
                  <a:lnTo>
                    <a:pt x="278" y="531"/>
                  </a:lnTo>
                  <a:lnTo>
                    <a:pt x="277" y="534"/>
                  </a:lnTo>
                  <a:lnTo>
                    <a:pt x="277" y="534"/>
                  </a:lnTo>
                  <a:lnTo>
                    <a:pt x="277" y="536"/>
                  </a:lnTo>
                  <a:lnTo>
                    <a:pt x="276" y="537"/>
                  </a:lnTo>
                  <a:lnTo>
                    <a:pt x="273" y="537"/>
                  </a:lnTo>
                  <a:lnTo>
                    <a:pt x="270" y="541"/>
                  </a:lnTo>
                  <a:lnTo>
                    <a:pt x="268" y="541"/>
                  </a:lnTo>
                  <a:lnTo>
                    <a:pt x="267" y="541"/>
                  </a:lnTo>
                  <a:lnTo>
                    <a:pt x="266" y="543"/>
                  </a:lnTo>
                  <a:lnTo>
                    <a:pt x="266" y="544"/>
                  </a:lnTo>
                  <a:lnTo>
                    <a:pt x="265" y="544"/>
                  </a:lnTo>
                  <a:lnTo>
                    <a:pt x="264" y="546"/>
                  </a:lnTo>
                  <a:lnTo>
                    <a:pt x="264" y="546"/>
                  </a:lnTo>
                  <a:lnTo>
                    <a:pt x="264" y="548"/>
                  </a:lnTo>
                  <a:lnTo>
                    <a:pt x="261" y="551"/>
                  </a:lnTo>
                  <a:lnTo>
                    <a:pt x="261" y="552"/>
                  </a:lnTo>
                  <a:lnTo>
                    <a:pt x="261" y="553"/>
                  </a:lnTo>
                  <a:lnTo>
                    <a:pt x="261" y="554"/>
                  </a:lnTo>
                  <a:lnTo>
                    <a:pt x="261" y="554"/>
                  </a:lnTo>
                  <a:lnTo>
                    <a:pt x="259" y="555"/>
                  </a:lnTo>
                  <a:lnTo>
                    <a:pt x="260" y="555"/>
                  </a:lnTo>
                  <a:lnTo>
                    <a:pt x="260" y="556"/>
                  </a:lnTo>
                  <a:lnTo>
                    <a:pt x="258" y="558"/>
                  </a:lnTo>
                  <a:lnTo>
                    <a:pt x="258" y="559"/>
                  </a:lnTo>
                  <a:lnTo>
                    <a:pt x="256" y="561"/>
                  </a:lnTo>
                  <a:lnTo>
                    <a:pt x="253" y="562"/>
                  </a:lnTo>
                  <a:lnTo>
                    <a:pt x="251" y="564"/>
                  </a:lnTo>
                  <a:lnTo>
                    <a:pt x="249" y="564"/>
                  </a:lnTo>
                  <a:lnTo>
                    <a:pt x="247" y="565"/>
                  </a:lnTo>
                  <a:lnTo>
                    <a:pt x="245" y="565"/>
                  </a:lnTo>
                  <a:lnTo>
                    <a:pt x="243" y="567"/>
                  </a:lnTo>
                  <a:lnTo>
                    <a:pt x="241" y="567"/>
                  </a:lnTo>
                  <a:lnTo>
                    <a:pt x="241" y="567"/>
                  </a:lnTo>
                  <a:lnTo>
                    <a:pt x="239" y="567"/>
                  </a:lnTo>
                  <a:lnTo>
                    <a:pt x="237" y="569"/>
                  </a:lnTo>
                  <a:lnTo>
                    <a:pt x="236" y="570"/>
                  </a:lnTo>
                  <a:lnTo>
                    <a:pt x="237" y="571"/>
                  </a:lnTo>
                  <a:lnTo>
                    <a:pt x="235" y="574"/>
                  </a:lnTo>
                  <a:lnTo>
                    <a:pt x="236" y="575"/>
                  </a:lnTo>
                  <a:lnTo>
                    <a:pt x="236" y="577"/>
                  </a:lnTo>
                  <a:lnTo>
                    <a:pt x="234" y="577"/>
                  </a:lnTo>
                  <a:lnTo>
                    <a:pt x="234" y="574"/>
                  </a:lnTo>
                  <a:lnTo>
                    <a:pt x="234" y="573"/>
                  </a:lnTo>
                  <a:lnTo>
                    <a:pt x="234" y="571"/>
                  </a:lnTo>
                  <a:lnTo>
                    <a:pt x="235" y="570"/>
                  </a:lnTo>
                  <a:lnTo>
                    <a:pt x="235" y="569"/>
                  </a:lnTo>
                  <a:lnTo>
                    <a:pt x="233" y="568"/>
                  </a:lnTo>
                  <a:lnTo>
                    <a:pt x="232" y="568"/>
                  </a:lnTo>
                  <a:lnTo>
                    <a:pt x="230" y="565"/>
                  </a:lnTo>
                  <a:lnTo>
                    <a:pt x="228" y="565"/>
                  </a:lnTo>
                  <a:lnTo>
                    <a:pt x="227" y="564"/>
                  </a:lnTo>
                  <a:lnTo>
                    <a:pt x="226" y="564"/>
                  </a:lnTo>
                  <a:lnTo>
                    <a:pt x="226" y="565"/>
                  </a:lnTo>
                  <a:lnTo>
                    <a:pt x="225" y="564"/>
                  </a:lnTo>
                  <a:lnTo>
                    <a:pt x="221" y="565"/>
                  </a:lnTo>
                  <a:lnTo>
                    <a:pt x="219" y="566"/>
                  </a:lnTo>
                  <a:lnTo>
                    <a:pt x="218" y="566"/>
                  </a:lnTo>
                  <a:lnTo>
                    <a:pt x="214" y="568"/>
                  </a:lnTo>
                  <a:lnTo>
                    <a:pt x="212" y="569"/>
                  </a:lnTo>
                  <a:lnTo>
                    <a:pt x="212" y="571"/>
                  </a:lnTo>
                  <a:lnTo>
                    <a:pt x="208" y="575"/>
                  </a:lnTo>
                  <a:lnTo>
                    <a:pt x="207" y="575"/>
                  </a:lnTo>
                  <a:lnTo>
                    <a:pt x="206" y="576"/>
                  </a:lnTo>
                  <a:lnTo>
                    <a:pt x="203" y="579"/>
                  </a:lnTo>
                  <a:lnTo>
                    <a:pt x="202" y="581"/>
                  </a:lnTo>
                  <a:lnTo>
                    <a:pt x="202" y="583"/>
                  </a:lnTo>
                  <a:lnTo>
                    <a:pt x="201" y="584"/>
                  </a:lnTo>
                  <a:lnTo>
                    <a:pt x="199" y="584"/>
                  </a:lnTo>
                  <a:lnTo>
                    <a:pt x="198" y="585"/>
                  </a:lnTo>
                  <a:lnTo>
                    <a:pt x="198" y="586"/>
                  </a:lnTo>
                  <a:lnTo>
                    <a:pt x="196" y="587"/>
                  </a:lnTo>
                  <a:lnTo>
                    <a:pt x="196" y="588"/>
                  </a:lnTo>
                  <a:lnTo>
                    <a:pt x="195" y="590"/>
                  </a:lnTo>
                  <a:lnTo>
                    <a:pt x="195" y="590"/>
                  </a:lnTo>
                  <a:lnTo>
                    <a:pt x="194" y="591"/>
                  </a:lnTo>
                  <a:lnTo>
                    <a:pt x="193" y="591"/>
                  </a:lnTo>
                  <a:lnTo>
                    <a:pt x="193" y="592"/>
                  </a:lnTo>
                  <a:lnTo>
                    <a:pt x="193" y="593"/>
                  </a:lnTo>
                  <a:lnTo>
                    <a:pt x="188" y="599"/>
                  </a:lnTo>
                  <a:lnTo>
                    <a:pt x="187" y="599"/>
                  </a:lnTo>
                  <a:lnTo>
                    <a:pt x="185" y="601"/>
                  </a:lnTo>
                  <a:lnTo>
                    <a:pt x="185" y="602"/>
                  </a:lnTo>
                  <a:lnTo>
                    <a:pt x="184" y="604"/>
                  </a:lnTo>
                  <a:lnTo>
                    <a:pt x="183" y="612"/>
                  </a:lnTo>
                  <a:lnTo>
                    <a:pt x="184" y="613"/>
                  </a:lnTo>
                  <a:lnTo>
                    <a:pt x="184" y="618"/>
                  </a:lnTo>
                  <a:lnTo>
                    <a:pt x="184" y="619"/>
                  </a:lnTo>
                  <a:lnTo>
                    <a:pt x="185" y="621"/>
                  </a:lnTo>
                  <a:lnTo>
                    <a:pt x="186" y="624"/>
                  </a:lnTo>
                  <a:lnTo>
                    <a:pt x="186" y="625"/>
                  </a:lnTo>
                  <a:lnTo>
                    <a:pt x="187" y="626"/>
                  </a:lnTo>
                  <a:lnTo>
                    <a:pt x="187" y="628"/>
                  </a:lnTo>
                  <a:lnTo>
                    <a:pt x="187" y="628"/>
                  </a:lnTo>
                  <a:lnTo>
                    <a:pt x="187" y="629"/>
                  </a:lnTo>
                  <a:lnTo>
                    <a:pt x="186" y="633"/>
                  </a:lnTo>
                  <a:lnTo>
                    <a:pt x="187" y="634"/>
                  </a:lnTo>
                  <a:lnTo>
                    <a:pt x="187" y="636"/>
                  </a:lnTo>
                  <a:lnTo>
                    <a:pt x="186" y="637"/>
                  </a:lnTo>
                  <a:lnTo>
                    <a:pt x="186" y="638"/>
                  </a:lnTo>
                  <a:lnTo>
                    <a:pt x="180" y="643"/>
                  </a:lnTo>
                  <a:lnTo>
                    <a:pt x="179" y="644"/>
                  </a:lnTo>
                  <a:lnTo>
                    <a:pt x="178" y="644"/>
                  </a:lnTo>
                  <a:lnTo>
                    <a:pt x="178" y="646"/>
                  </a:lnTo>
                  <a:lnTo>
                    <a:pt x="177" y="647"/>
                  </a:lnTo>
                  <a:lnTo>
                    <a:pt x="175" y="647"/>
                  </a:lnTo>
                  <a:lnTo>
                    <a:pt x="174" y="648"/>
                  </a:lnTo>
                  <a:lnTo>
                    <a:pt x="174" y="648"/>
                  </a:lnTo>
                  <a:lnTo>
                    <a:pt x="173" y="648"/>
                  </a:lnTo>
                  <a:lnTo>
                    <a:pt x="171" y="648"/>
                  </a:lnTo>
                  <a:lnTo>
                    <a:pt x="168" y="650"/>
                  </a:lnTo>
                  <a:lnTo>
                    <a:pt x="167" y="651"/>
                  </a:lnTo>
                  <a:lnTo>
                    <a:pt x="167" y="654"/>
                  </a:lnTo>
                  <a:lnTo>
                    <a:pt x="168" y="655"/>
                  </a:lnTo>
                  <a:lnTo>
                    <a:pt x="168" y="658"/>
                  </a:lnTo>
                  <a:lnTo>
                    <a:pt x="168" y="658"/>
                  </a:lnTo>
                  <a:lnTo>
                    <a:pt x="168" y="659"/>
                  </a:lnTo>
                  <a:lnTo>
                    <a:pt x="166" y="662"/>
                  </a:lnTo>
                  <a:lnTo>
                    <a:pt x="166" y="664"/>
                  </a:lnTo>
                  <a:lnTo>
                    <a:pt x="164" y="666"/>
                  </a:lnTo>
                  <a:lnTo>
                    <a:pt x="162" y="666"/>
                  </a:lnTo>
                  <a:lnTo>
                    <a:pt x="162" y="667"/>
                  </a:lnTo>
                  <a:lnTo>
                    <a:pt x="159" y="666"/>
                  </a:lnTo>
                  <a:lnTo>
                    <a:pt x="158" y="667"/>
                  </a:lnTo>
                  <a:lnTo>
                    <a:pt x="157" y="670"/>
                  </a:lnTo>
                  <a:lnTo>
                    <a:pt x="155" y="672"/>
                  </a:lnTo>
                  <a:lnTo>
                    <a:pt x="153" y="673"/>
                  </a:lnTo>
                  <a:lnTo>
                    <a:pt x="151" y="675"/>
                  </a:lnTo>
                  <a:lnTo>
                    <a:pt x="146" y="678"/>
                  </a:lnTo>
                  <a:lnTo>
                    <a:pt x="146" y="679"/>
                  </a:lnTo>
                  <a:lnTo>
                    <a:pt x="146" y="680"/>
                  </a:lnTo>
                  <a:lnTo>
                    <a:pt x="147" y="681"/>
                  </a:lnTo>
                  <a:lnTo>
                    <a:pt x="147" y="683"/>
                  </a:lnTo>
                  <a:lnTo>
                    <a:pt x="147" y="683"/>
                  </a:lnTo>
                  <a:lnTo>
                    <a:pt x="148" y="682"/>
                  </a:lnTo>
                  <a:lnTo>
                    <a:pt x="149" y="682"/>
                  </a:lnTo>
                  <a:lnTo>
                    <a:pt x="149" y="683"/>
                  </a:lnTo>
                  <a:lnTo>
                    <a:pt x="146" y="684"/>
                  </a:lnTo>
                  <a:lnTo>
                    <a:pt x="146" y="684"/>
                  </a:lnTo>
                  <a:lnTo>
                    <a:pt x="146" y="685"/>
                  </a:lnTo>
                  <a:lnTo>
                    <a:pt x="147" y="686"/>
                  </a:lnTo>
                  <a:lnTo>
                    <a:pt x="147" y="686"/>
                  </a:lnTo>
                  <a:lnTo>
                    <a:pt x="146" y="687"/>
                  </a:lnTo>
                  <a:lnTo>
                    <a:pt x="145" y="687"/>
                  </a:lnTo>
                  <a:lnTo>
                    <a:pt x="145" y="687"/>
                  </a:lnTo>
                  <a:lnTo>
                    <a:pt x="143" y="688"/>
                  </a:lnTo>
                  <a:lnTo>
                    <a:pt x="141" y="690"/>
                  </a:lnTo>
                  <a:lnTo>
                    <a:pt x="141" y="691"/>
                  </a:lnTo>
                  <a:lnTo>
                    <a:pt x="140" y="691"/>
                  </a:lnTo>
                  <a:lnTo>
                    <a:pt x="141" y="692"/>
                  </a:lnTo>
                  <a:lnTo>
                    <a:pt x="141" y="693"/>
                  </a:lnTo>
                  <a:lnTo>
                    <a:pt x="140" y="694"/>
                  </a:lnTo>
                  <a:lnTo>
                    <a:pt x="139" y="694"/>
                  </a:lnTo>
                  <a:lnTo>
                    <a:pt x="137" y="695"/>
                  </a:lnTo>
                  <a:lnTo>
                    <a:pt x="137" y="695"/>
                  </a:lnTo>
                  <a:lnTo>
                    <a:pt x="134" y="698"/>
                  </a:lnTo>
                  <a:lnTo>
                    <a:pt x="133" y="698"/>
                  </a:lnTo>
                  <a:lnTo>
                    <a:pt x="132" y="700"/>
                  </a:lnTo>
                  <a:lnTo>
                    <a:pt x="131" y="701"/>
                  </a:lnTo>
                  <a:lnTo>
                    <a:pt x="131" y="703"/>
                  </a:lnTo>
                  <a:lnTo>
                    <a:pt x="130" y="704"/>
                  </a:lnTo>
                  <a:lnTo>
                    <a:pt x="129" y="704"/>
                  </a:lnTo>
                  <a:lnTo>
                    <a:pt x="128" y="703"/>
                  </a:lnTo>
                  <a:lnTo>
                    <a:pt x="127" y="703"/>
                  </a:lnTo>
                  <a:lnTo>
                    <a:pt x="125" y="702"/>
                  </a:lnTo>
                  <a:lnTo>
                    <a:pt x="124" y="702"/>
                  </a:lnTo>
                  <a:lnTo>
                    <a:pt x="124" y="702"/>
                  </a:lnTo>
                  <a:lnTo>
                    <a:pt x="125" y="703"/>
                  </a:lnTo>
                  <a:lnTo>
                    <a:pt x="125" y="704"/>
                  </a:lnTo>
                  <a:lnTo>
                    <a:pt x="127" y="705"/>
                  </a:lnTo>
                  <a:lnTo>
                    <a:pt x="127" y="705"/>
                  </a:lnTo>
                  <a:lnTo>
                    <a:pt x="129" y="707"/>
                  </a:lnTo>
                  <a:lnTo>
                    <a:pt x="130" y="707"/>
                  </a:lnTo>
                  <a:lnTo>
                    <a:pt x="131" y="709"/>
                  </a:lnTo>
                  <a:lnTo>
                    <a:pt x="131" y="711"/>
                  </a:lnTo>
                  <a:lnTo>
                    <a:pt x="130" y="711"/>
                  </a:lnTo>
                  <a:lnTo>
                    <a:pt x="130" y="713"/>
                  </a:lnTo>
                  <a:lnTo>
                    <a:pt x="130" y="714"/>
                  </a:lnTo>
                  <a:lnTo>
                    <a:pt x="131" y="716"/>
                  </a:lnTo>
                  <a:lnTo>
                    <a:pt x="127" y="719"/>
                  </a:lnTo>
                  <a:lnTo>
                    <a:pt x="127" y="722"/>
                  </a:lnTo>
                  <a:lnTo>
                    <a:pt x="127" y="723"/>
                  </a:lnTo>
                  <a:lnTo>
                    <a:pt x="125" y="724"/>
                  </a:lnTo>
                  <a:lnTo>
                    <a:pt x="127" y="724"/>
                  </a:lnTo>
                  <a:lnTo>
                    <a:pt x="129" y="725"/>
                  </a:lnTo>
                  <a:lnTo>
                    <a:pt x="129" y="726"/>
                  </a:lnTo>
                  <a:lnTo>
                    <a:pt x="130" y="730"/>
                  </a:lnTo>
                  <a:lnTo>
                    <a:pt x="130" y="731"/>
                  </a:lnTo>
                  <a:lnTo>
                    <a:pt x="129" y="733"/>
                  </a:lnTo>
                  <a:lnTo>
                    <a:pt x="127" y="733"/>
                  </a:lnTo>
                  <a:lnTo>
                    <a:pt x="127" y="734"/>
                  </a:lnTo>
                  <a:lnTo>
                    <a:pt x="126" y="735"/>
                  </a:lnTo>
                  <a:lnTo>
                    <a:pt x="126" y="737"/>
                  </a:lnTo>
                  <a:lnTo>
                    <a:pt x="126" y="737"/>
                  </a:lnTo>
                  <a:lnTo>
                    <a:pt x="126" y="738"/>
                  </a:lnTo>
                  <a:lnTo>
                    <a:pt x="125" y="739"/>
                  </a:lnTo>
                  <a:lnTo>
                    <a:pt x="125" y="741"/>
                  </a:lnTo>
                  <a:lnTo>
                    <a:pt x="124" y="742"/>
                  </a:lnTo>
                  <a:lnTo>
                    <a:pt x="121" y="745"/>
                  </a:lnTo>
                  <a:lnTo>
                    <a:pt x="120" y="747"/>
                  </a:lnTo>
                  <a:lnTo>
                    <a:pt x="120" y="748"/>
                  </a:lnTo>
                  <a:lnTo>
                    <a:pt x="120" y="749"/>
                  </a:lnTo>
                  <a:lnTo>
                    <a:pt x="120" y="749"/>
                  </a:lnTo>
                  <a:lnTo>
                    <a:pt x="120" y="751"/>
                  </a:lnTo>
                  <a:lnTo>
                    <a:pt x="121" y="751"/>
                  </a:lnTo>
                  <a:lnTo>
                    <a:pt x="121" y="756"/>
                  </a:lnTo>
                  <a:lnTo>
                    <a:pt x="121" y="757"/>
                  </a:lnTo>
                  <a:lnTo>
                    <a:pt x="121" y="758"/>
                  </a:lnTo>
                  <a:lnTo>
                    <a:pt x="121" y="759"/>
                  </a:lnTo>
                  <a:lnTo>
                    <a:pt x="121" y="760"/>
                  </a:lnTo>
                  <a:lnTo>
                    <a:pt x="123" y="761"/>
                  </a:lnTo>
                  <a:lnTo>
                    <a:pt x="125" y="765"/>
                  </a:lnTo>
                  <a:lnTo>
                    <a:pt x="125" y="767"/>
                  </a:lnTo>
                  <a:lnTo>
                    <a:pt x="124" y="768"/>
                  </a:lnTo>
                  <a:lnTo>
                    <a:pt x="124" y="768"/>
                  </a:lnTo>
                  <a:lnTo>
                    <a:pt x="124" y="769"/>
                  </a:lnTo>
                  <a:lnTo>
                    <a:pt x="124" y="769"/>
                  </a:lnTo>
                  <a:lnTo>
                    <a:pt x="124" y="771"/>
                  </a:lnTo>
                  <a:lnTo>
                    <a:pt x="126" y="773"/>
                  </a:lnTo>
                  <a:lnTo>
                    <a:pt x="128" y="773"/>
                  </a:lnTo>
                  <a:lnTo>
                    <a:pt x="127" y="774"/>
                  </a:lnTo>
                  <a:lnTo>
                    <a:pt x="126" y="774"/>
                  </a:lnTo>
                  <a:lnTo>
                    <a:pt x="125" y="775"/>
                  </a:lnTo>
                  <a:lnTo>
                    <a:pt x="126" y="776"/>
                  </a:lnTo>
                  <a:lnTo>
                    <a:pt x="127" y="778"/>
                  </a:lnTo>
                  <a:lnTo>
                    <a:pt x="127" y="779"/>
                  </a:lnTo>
                  <a:lnTo>
                    <a:pt x="126" y="780"/>
                  </a:lnTo>
                  <a:lnTo>
                    <a:pt x="125" y="780"/>
                  </a:lnTo>
                  <a:lnTo>
                    <a:pt x="125" y="783"/>
                  </a:lnTo>
                  <a:lnTo>
                    <a:pt x="125" y="784"/>
                  </a:lnTo>
                  <a:lnTo>
                    <a:pt x="125" y="786"/>
                  </a:lnTo>
                  <a:lnTo>
                    <a:pt x="126" y="786"/>
                  </a:lnTo>
                  <a:lnTo>
                    <a:pt x="126" y="787"/>
                  </a:lnTo>
                  <a:lnTo>
                    <a:pt x="125" y="787"/>
                  </a:lnTo>
                  <a:lnTo>
                    <a:pt x="125" y="789"/>
                  </a:lnTo>
                  <a:lnTo>
                    <a:pt x="125" y="789"/>
                  </a:lnTo>
                  <a:lnTo>
                    <a:pt x="125" y="791"/>
                  </a:lnTo>
                  <a:lnTo>
                    <a:pt x="127" y="794"/>
                  </a:lnTo>
                  <a:lnTo>
                    <a:pt x="127" y="796"/>
                  </a:lnTo>
                  <a:lnTo>
                    <a:pt x="128" y="797"/>
                  </a:lnTo>
                  <a:lnTo>
                    <a:pt x="128" y="800"/>
                  </a:lnTo>
                  <a:lnTo>
                    <a:pt x="126" y="803"/>
                  </a:lnTo>
                  <a:lnTo>
                    <a:pt x="126" y="805"/>
                  </a:lnTo>
                  <a:lnTo>
                    <a:pt x="125" y="807"/>
                  </a:lnTo>
                  <a:lnTo>
                    <a:pt x="125" y="809"/>
                  </a:lnTo>
                  <a:lnTo>
                    <a:pt x="126" y="810"/>
                  </a:lnTo>
                  <a:lnTo>
                    <a:pt x="126" y="811"/>
                  </a:lnTo>
                  <a:lnTo>
                    <a:pt x="128" y="815"/>
                  </a:lnTo>
                  <a:lnTo>
                    <a:pt x="128" y="816"/>
                  </a:lnTo>
                  <a:lnTo>
                    <a:pt x="126" y="818"/>
                  </a:lnTo>
                  <a:lnTo>
                    <a:pt x="125" y="816"/>
                  </a:lnTo>
                  <a:lnTo>
                    <a:pt x="125" y="816"/>
                  </a:lnTo>
                  <a:lnTo>
                    <a:pt x="125" y="817"/>
                  </a:lnTo>
                  <a:lnTo>
                    <a:pt x="126" y="818"/>
                  </a:lnTo>
                  <a:lnTo>
                    <a:pt x="127" y="818"/>
                  </a:lnTo>
                  <a:lnTo>
                    <a:pt x="128" y="817"/>
                  </a:lnTo>
                  <a:lnTo>
                    <a:pt x="133" y="818"/>
                  </a:lnTo>
                  <a:lnTo>
                    <a:pt x="134" y="816"/>
                  </a:lnTo>
                  <a:lnTo>
                    <a:pt x="135" y="816"/>
                  </a:lnTo>
                  <a:lnTo>
                    <a:pt x="138" y="818"/>
                  </a:lnTo>
                  <a:lnTo>
                    <a:pt x="143" y="820"/>
                  </a:lnTo>
                  <a:lnTo>
                    <a:pt x="143" y="824"/>
                  </a:lnTo>
                  <a:lnTo>
                    <a:pt x="145" y="825"/>
                  </a:lnTo>
                  <a:lnTo>
                    <a:pt x="146" y="825"/>
                  </a:lnTo>
                  <a:lnTo>
                    <a:pt x="152" y="830"/>
                  </a:lnTo>
                  <a:lnTo>
                    <a:pt x="153" y="830"/>
                  </a:lnTo>
                  <a:lnTo>
                    <a:pt x="153" y="830"/>
                  </a:lnTo>
                  <a:lnTo>
                    <a:pt x="155" y="830"/>
                  </a:lnTo>
                  <a:lnTo>
                    <a:pt x="157" y="831"/>
                  </a:lnTo>
                  <a:lnTo>
                    <a:pt x="160" y="831"/>
                  </a:lnTo>
                  <a:lnTo>
                    <a:pt x="160" y="831"/>
                  </a:lnTo>
                  <a:lnTo>
                    <a:pt x="160" y="830"/>
                  </a:lnTo>
                  <a:lnTo>
                    <a:pt x="160" y="829"/>
                  </a:lnTo>
                  <a:lnTo>
                    <a:pt x="160" y="828"/>
                  </a:lnTo>
                  <a:lnTo>
                    <a:pt x="159" y="826"/>
                  </a:lnTo>
                  <a:lnTo>
                    <a:pt x="159" y="825"/>
                  </a:lnTo>
                  <a:lnTo>
                    <a:pt x="163" y="825"/>
                  </a:lnTo>
                  <a:lnTo>
                    <a:pt x="160" y="821"/>
                  </a:lnTo>
                  <a:lnTo>
                    <a:pt x="160" y="820"/>
                  </a:lnTo>
                  <a:lnTo>
                    <a:pt x="154" y="813"/>
                  </a:lnTo>
                  <a:lnTo>
                    <a:pt x="152" y="813"/>
                  </a:lnTo>
                  <a:lnTo>
                    <a:pt x="151" y="813"/>
                  </a:lnTo>
                  <a:lnTo>
                    <a:pt x="150" y="813"/>
                  </a:lnTo>
                  <a:lnTo>
                    <a:pt x="150" y="813"/>
                  </a:lnTo>
                  <a:lnTo>
                    <a:pt x="149" y="813"/>
                  </a:lnTo>
                  <a:lnTo>
                    <a:pt x="149" y="811"/>
                  </a:lnTo>
                  <a:lnTo>
                    <a:pt x="150" y="810"/>
                  </a:lnTo>
                  <a:lnTo>
                    <a:pt x="150" y="808"/>
                  </a:lnTo>
                  <a:lnTo>
                    <a:pt x="149" y="808"/>
                  </a:lnTo>
                  <a:lnTo>
                    <a:pt x="148" y="808"/>
                  </a:lnTo>
                  <a:lnTo>
                    <a:pt x="147" y="807"/>
                  </a:lnTo>
                  <a:lnTo>
                    <a:pt x="148" y="805"/>
                  </a:lnTo>
                  <a:lnTo>
                    <a:pt x="147" y="804"/>
                  </a:lnTo>
                  <a:lnTo>
                    <a:pt x="147" y="802"/>
                  </a:lnTo>
                  <a:lnTo>
                    <a:pt x="150" y="801"/>
                  </a:lnTo>
                  <a:lnTo>
                    <a:pt x="151" y="800"/>
                  </a:lnTo>
                  <a:lnTo>
                    <a:pt x="152" y="800"/>
                  </a:lnTo>
                  <a:lnTo>
                    <a:pt x="152" y="802"/>
                  </a:lnTo>
                  <a:lnTo>
                    <a:pt x="152" y="802"/>
                  </a:lnTo>
                  <a:lnTo>
                    <a:pt x="152" y="803"/>
                  </a:lnTo>
                  <a:lnTo>
                    <a:pt x="152" y="804"/>
                  </a:lnTo>
                  <a:lnTo>
                    <a:pt x="154" y="804"/>
                  </a:lnTo>
                  <a:lnTo>
                    <a:pt x="155" y="806"/>
                  </a:lnTo>
                  <a:lnTo>
                    <a:pt x="158" y="807"/>
                  </a:lnTo>
                  <a:lnTo>
                    <a:pt x="158" y="809"/>
                  </a:lnTo>
                  <a:lnTo>
                    <a:pt x="161" y="812"/>
                  </a:lnTo>
                  <a:lnTo>
                    <a:pt x="161" y="813"/>
                  </a:lnTo>
                  <a:lnTo>
                    <a:pt x="163" y="815"/>
                  </a:lnTo>
                  <a:lnTo>
                    <a:pt x="164" y="815"/>
                  </a:lnTo>
                  <a:lnTo>
                    <a:pt x="167" y="813"/>
                  </a:lnTo>
                  <a:lnTo>
                    <a:pt x="169" y="815"/>
                  </a:lnTo>
                  <a:lnTo>
                    <a:pt x="169" y="816"/>
                  </a:lnTo>
                  <a:lnTo>
                    <a:pt x="169" y="817"/>
                  </a:lnTo>
                  <a:lnTo>
                    <a:pt x="169" y="819"/>
                  </a:lnTo>
                  <a:lnTo>
                    <a:pt x="169" y="820"/>
                  </a:lnTo>
                  <a:lnTo>
                    <a:pt x="169" y="821"/>
                  </a:lnTo>
                  <a:lnTo>
                    <a:pt x="171" y="822"/>
                  </a:lnTo>
                  <a:lnTo>
                    <a:pt x="173" y="823"/>
                  </a:lnTo>
                  <a:lnTo>
                    <a:pt x="174" y="823"/>
                  </a:lnTo>
                  <a:lnTo>
                    <a:pt x="175" y="824"/>
                  </a:lnTo>
                  <a:lnTo>
                    <a:pt x="176" y="822"/>
                  </a:lnTo>
                  <a:lnTo>
                    <a:pt x="180" y="822"/>
                  </a:lnTo>
                  <a:lnTo>
                    <a:pt x="181" y="822"/>
                  </a:lnTo>
                  <a:lnTo>
                    <a:pt x="181" y="821"/>
                  </a:lnTo>
                  <a:lnTo>
                    <a:pt x="183" y="819"/>
                  </a:lnTo>
                  <a:lnTo>
                    <a:pt x="184" y="821"/>
                  </a:lnTo>
                  <a:lnTo>
                    <a:pt x="183" y="824"/>
                  </a:lnTo>
                  <a:lnTo>
                    <a:pt x="183" y="825"/>
                  </a:lnTo>
                  <a:lnTo>
                    <a:pt x="182" y="826"/>
                  </a:lnTo>
                  <a:lnTo>
                    <a:pt x="182" y="827"/>
                  </a:lnTo>
                  <a:lnTo>
                    <a:pt x="180" y="829"/>
                  </a:lnTo>
                  <a:lnTo>
                    <a:pt x="180" y="831"/>
                  </a:lnTo>
                  <a:lnTo>
                    <a:pt x="181" y="833"/>
                  </a:lnTo>
                  <a:lnTo>
                    <a:pt x="181" y="834"/>
                  </a:lnTo>
                  <a:lnTo>
                    <a:pt x="183" y="835"/>
                  </a:lnTo>
                  <a:lnTo>
                    <a:pt x="187" y="838"/>
                  </a:lnTo>
                  <a:lnTo>
                    <a:pt x="189" y="838"/>
                  </a:lnTo>
                  <a:lnTo>
                    <a:pt x="189" y="839"/>
                  </a:lnTo>
                  <a:lnTo>
                    <a:pt x="191" y="839"/>
                  </a:lnTo>
                  <a:lnTo>
                    <a:pt x="191" y="838"/>
                  </a:lnTo>
                  <a:lnTo>
                    <a:pt x="193" y="838"/>
                  </a:lnTo>
                  <a:lnTo>
                    <a:pt x="192" y="839"/>
                  </a:lnTo>
                  <a:lnTo>
                    <a:pt x="192" y="841"/>
                  </a:lnTo>
                  <a:lnTo>
                    <a:pt x="195" y="844"/>
                  </a:lnTo>
                  <a:lnTo>
                    <a:pt x="196" y="844"/>
                  </a:lnTo>
                  <a:lnTo>
                    <a:pt x="198" y="845"/>
                  </a:lnTo>
                  <a:lnTo>
                    <a:pt x="199" y="843"/>
                  </a:lnTo>
                  <a:lnTo>
                    <a:pt x="201" y="843"/>
                  </a:lnTo>
                  <a:lnTo>
                    <a:pt x="201" y="843"/>
                  </a:lnTo>
                  <a:lnTo>
                    <a:pt x="203" y="843"/>
                  </a:lnTo>
                  <a:lnTo>
                    <a:pt x="203" y="845"/>
                  </a:lnTo>
                  <a:lnTo>
                    <a:pt x="204" y="845"/>
                  </a:lnTo>
                  <a:lnTo>
                    <a:pt x="203" y="846"/>
                  </a:lnTo>
                  <a:lnTo>
                    <a:pt x="202" y="846"/>
                  </a:lnTo>
                  <a:lnTo>
                    <a:pt x="200" y="847"/>
                  </a:lnTo>
                  <a:lnTo>
                    <a:pt x="201" y="848"/>
                  </a:lnTo>
                  <a:lnTo>
                    <a:pt x="200" y="849"/>
                  </a:lnTo>
                  <a:lnTo>
                    <a:pt x="200" y="851"/>
                  </a:lnTo>
                  <a:lnTo>
                    <a:pt x="201" y="852"/>
                  </a:lnTo>
                  <a:lnTo>
                    <a:pt x="201" y="853"/>
                  </a:lnTo>
                  <a:lnTo>
                    <a:pt x="202" y="854"/>
                  </a:lnTo>
                  <a:lnTo>
                    <a:pt x="202" y="856"/>
                  </a:lnTo>
                  <a:lnTo>
                    <a:pt x="203" y="856"/>
                  </a:lnTo>
                  <a:lnTo>
                    <a:pt x="203" y="860"/>
                  </a:lnTo>
                  <a:lnTo>
                    <a:pt x="204" y="862"/>
                  </a:lnTo>
                  <a:lnTo>
                    <a:pt x="204" y="864"/>
                  </a:lnTo>
                  <a:lnTo>
                    <a:pt x="204" y="865"/>
                  </a:lnTo>
                  <a:lnTo>
                    <a:pt x="206" y="866"/>
                  </a:lnTo>
                  <a:lnTo>
                    <a:pt x="207" y="867"/>
                  </a:lnTo>
                  <a:lnTo>
                    <a:pt x="209" y="866"/>
                  </a:lnTo>
                  <a:lnTo>
                    <a:pt x="210" y="865"/>
                  </a:lnTo>
                  <a:lnTo>
                    <a:pt x="211" y="865"/>
                  </a:lnTo>
                  <a:lnTo>
                    <a:pt x="212" y="864"/>
                  </a:lnTo>
                  <a:lnTo>
                    <a:pt x="212" y="862"/>
                  </a:lnTo>
                  <a:lnTo>
                    <a:pt x="210" y="860"/>
                  </a:lnTo>
                  <a:lnTo>
                    <a:pt x="211" y="859"/>
                  </a:lnTo>
                  <a:lnTo>
                    <a:pt x="212" y="859"/>
                  </a:lnTo>
                  <a:lnTo>
                    <a:pt x="215" y="860"/>
                  </a:lnTo>
                  <a:lnTo>
                    <a:pt x="216" y="860"/>
                  </a:lnTo>
                  <a:lnTo>
                    <a:pt x="216" y="861"/>
                  </a:lnTo>
                  <a:lnTo>
                    <a:pt x="218" y="861"/>
                  </a:lnTo>
                  <a:lnTo>
                    <a:pt x="218" y="860"/>
                  </a:lnTo>
                  <a:lnTo>
                    <a:pt x="220" y="860"/>
                  </a:lnTo>
                  <a:lnTo>
                    <a:pt x="220" y="858"/>
                  </a:lnTo>
                  <a:lnTo>
                    <a:pt x="221" y="858"/>
                  </a:lnTo>
                  <a:lnTo>
                    <a:pt x="220" y="857"/>
                  </a:lnTo>
                  <a:lnTo>
                    <a:pt x="221" y="856"/>
                  </a:lnTo>
                  <a:lnTo>
                    <a:pt x="225" y="858"/>
                  </a:lnTo>
                  <a:lnTo>
                    <a:pt x="226" y="858"/>
                  </a:lnTo>
                  <a:lnTo>
                    <a:pt x="227" y="858"/>
                  </a:lnTo>
                  <a:lnTo>
                    <a:pt x="230" y="858"/>
                  </a:lnTo>
                  <a:lnTo>
                    <a:pt x="230" y="860"/>
                  </a:lnTo>
                  <a:lnTo>
                    <a:pt x="232" y="860"/>
                  </a:lnTo>
                  <a:lnTo>
                    <a:pt x="232" y="861"/>
                  </a:lnTo>
                  <a:lnTo>
                    <a:pt x="232" y="862"/>
                  </a:lnTo>
                  <a:lnTo>
                    <a:pt x="230" y="862"/>
                  </a:lnTo>
                  <a:lnTo>
                    <a:pt x="230" y="864"/>
                  </a:lnTo>
                  <a:lnTo>
                    <a:pt x="231" y="865"/>
                  </a:lnTo>
                  <a:lnTo>
                    <a:pt x="232" y="865"/>
                  </a:lnTo>
                  <a:lnTo>
                    <a:pt x="232" y="865"/>
                  </a:lnTo>
                  <a:lnTo>
                    <a:pt x="235" y="865"/>
                  </a:lnTo>
                  <a:lnTo>
                    <a:pt x="237" y="866"/>
                  </a:lnTo>
                  <a:lnTo>
                    <a:pt x="239" y="866"/>
                  </a:lnTo>
                  <a:lnTo>
                    <a:pt x="239" y="867"/>
                  </a:lnTo>
                  <a:lnTo>
                    <a:pt x="239" y="868"/>
                  </a:lnTo>
                  <a:lnTo>
                    <a:pt x="238" y="869"/>
                  </a:lnTo>
                  <a:lnTo>
                    <a:pt x="235" y="869"/>
                  </a:lnTo>
                  <a:lnTo>
                    <a:pt x="234" y="869"/>
                  </a:lnTo>
                  <a:lnTo>
                    <a:pt x="233" y="869"/>
                  </a:lnTo>
                  <a:lnTo>
                    <a:pt x="233" y="869"/>
                  </a:lnTo>
                  <a:lnTo>
                    <a:pt x="232" y="869"/>
                  </a:lnTo>
                  <a:lnTo>
                    <a:pt x="231" y="870"/>
                  </a:lnTo>
                  <a:lnTo>
                    <a:pt x="231" y="871"/>
                  </a:lnTo>
                  <a:lnTo>
                    <a:pt x="230" y="872"/>
                  </a:lnTo>
                  <a:lnTo>
                    <a:pt x="230" y="872"/>
                  </a:lnTo>
                  <a:lnTo>
                    <a:pt x="229" y="873"/>
                  </a:lnTo>
                  <a:lnTo>
                    <a:pt x="231" y="876"/>
                  </a:lnTo>
                  <a:lnTo>
                    <a:pt x="232" y="877"/>
                  </a:lnTo>
                  <a:lnTo>
                    <a:pt x="234" y="878"/>
                  </a:lnTo>
                  <a:lnTo>
                    <a:pt x="237" y="878"/>
                  </a:lnTo>
                  <a:lnTo>
                    <a:pt x="237" y="878"/>
                  </a:lnTo>
                  <a:lnTo>
                    <a:pt x="237" y="879"/>
                  </a:lnTo>
                  <a:lnTo>
                    <a:pt x="238" y="880"/>
                  </a:lnTo>
                  <a:lnTo>
                    <a:pt x="238" y="881"/>
                  </a:lnTo>
                  <a:lnTo>
                    <a:pt x="239" y="882"/>
                  </a:lnTo>
                  <a:lnTo>
                    <a:pt x="240" y="882"/>
                  </a:lnTo>
                  <a:lnTo>
                    <a:pt x="242" y="881"/>
                  </a:lnTo>
                  <a:lnTo>
                    <a:pt x="242" y="879"/>
                  </a:lnTo>
                  <a:lnTo>
                    <a:pt x="241" y="878"/>
                  </a:lnTo>
                  <a:lnTo>
                    <a:pt x="242" y="878"/>
                  </a:lnTo>
                  <a:lnTo>
                    <a:pt x="242" y="876"/>
                  </a:lnTo>
                  <a:lnTo>
                    <a:pt x="242" y="876"/>
                  </a:lnTo>
                  <a:lnTo>
                    <a:pt x="242" y="874"/>
                  </a:lnTo>
                  <a:lnTo>
                    <a:pt x="245" y="874"/>
                  </a:lnTo>
                  <a:lnTo>
                    <a:pt x="247" y="877"/>
                  </a:lnTo>
                  <a:lnTo>
                    <a:pt x="247" y="878"/>
                  </a:lnTo>
                  <a:lnTo>
                    <a:pt x="245" y="881"/>
                  </a:lnTo>
                  <a:lnTo>
                    <a:pt x="244" y="883"/>
                  </a:lnTo>
                  <a:lnTo>
                    <a:pt x="243" y="884"/>
                  </a:lnTo>
                  <a:lnTo>
                    <a:pt x="242" y="887"/>
                  </a:lnTo>
                  <a:lnTo>
                    <a:pt x="242" y="888"/>
                  </a:lnTo>
                  <a:lnTo>
                    <a:pt x="242" y="889"/>
                  </a:lnTo>
                  <a:lnTo>
                    <a:pt x="242" y="892"/>
                  </a:lnTo>
                  <a:lnTo>
                    <a:pt x="240" y="896"/>
                  </a:lnTo>
                  <a:lnTo>
                    <a:pt x="239" y="899"/>
                  </a:lnTo>
                  <a:lnTo>
                    <a:pt x="239" y="900"/>
                  </a:lnTo>
                  <a:lnTo>
                    <a:pt x="239" y="900"/>
                  </a:lnTo>
                  <a:lnTo>
                    <a:pt x="239" y="901"/>
                  </a:lnTo>
                  <a:lnTo>
                    <a:pt x="239" y="907"/>
                  </a:lnTo>
                  <a:lnTo>
                    <a:pt x="240" y="908"/>
                  </a:lnTo>
                  <a:lnTo>
                    <a:pt x="240" y="910"/>
                  </a:lnTo>
                  <a:lnTo>
                    <a:pt x="239" y="910"/>
                  </a:lnTo>
                  <a:lnTo>
                    <a:pt x="240" y="910"/>
                  </a:lnTo>
                  <a:lnTo>
                    <a:pt x="241" y="911"/>
                  </a:lnTo>
                  <a:lnTo>
                    <a:pt x="241" y="911"/>
                  </a:lnTo>
                  <a:lnTo>
                    <a:pt x="242" y="912"/>
                  </a:lnTo>
                  <a:lnTo>
                    <a:pt x="244" y="913"/>
                  </a:lnTo>
                  <a:lnTo>
                    <a:pt x="249" y="915"/>
                  </a:lnTo>
                  <a:lnTo>
                    <a:pt x="251" y="917"/>
                  </a:lnTo>
                  <a:lnTo>
                    <a:pt x="252" y="919"/>
                  </a:lnTo>
                  <a:lnTo>
                    <a:pt x="253" y="920"/>
                  </a:lnTo>
                  <a:lnTo>
                    <a:pt x="254" y="922"/>
                  </a:lnTo>
                  <a:lnTo>
                    <a:pt x="255" y="923"/>
                  </a:lnTo>
                  <a:lnTo>
                    <a:pt x="257" y="924"/>
                  </a:lnTo>
                  <a:lnTo>
                    <a:pt x="259" y="926"/>
                  </a:lnTo>
                  <a:lnTo>
                    <a:pt x="260" y="927"/>
                  </a:lnTo>
                  <a:lnTo>
                    <a:pt x="260" y="929"/>
                  </a:lnTo>
                  <a:lnTo>
                    <a:pt x="261" y="930"/>
                  </a:lnTo>
                  <a:lnTo>
                    <a:pt x="261" y="932"/>
                  </a:lnTo>
                  <a:lnTo>
                    <a:pt x="261" y="932"/>
                  </a:lnTo>
                  <a:lnTo>
                    <a:pt x="261" y="933"/>
                  </a:lnTo>
                  <a:lnTo>
                    <a:pt x="261" y="934"/>
                  </a:lnTo>
                  <a:lnTo>
                    <a:pt x="261" y="935"/>
                  </a:lnTo>
                  <a:lnTo>
                    <a:pt x="261" y="935"/>
                  </a:lnTo>
                  <a:lnTo>
                    <a:pt x="261" y="940"/>
                  </a:lnTo>
                  <a:lnTo>
                    <a:pt x="261" y="941"/>
                  </a:lnTo>
                  <a:lnTo>
                    <a:pt x="265" y="944"/>
                  </a:lnTo>
                  <a:lnTo>
                    <a:pt x="265" y="945"/>
                  </a:lnTo>
                  <a:lnTo>
                    <a:pt x="266" y="947"/>
                  </a:lnTo>
                  <a:lnTo>
                    <a:pt x="267" y="949"/>
                  </a:lnTo>
                  <a:lnTo>
                    <a:pt x="269" y="951"/>
                  </a:lnTo>
                  <a:lnTo>
                    <a:pt x="269" y="952"/>
                  </a:lnTo>
                  <a:lnTo>
                    <a:pt x="272" y="955"/>
                  </a:lnTo>
                  <a:lnTo>
                    <a:pt x="272" y="958"/>
                  </a:lnTo>
                  <a:lnTo>
                    <a:pt x="271" y="959"/>
                  </a:lnTo>
                  <a:lnTo>
                    <a:pt x="271" y="961"/>
                  </a:lnTo>
                  <a:lnTo>
                    <a:pt x="275" y="965"/>
                  </a:lnTo>
                  <a:lnTo>
                    <a:pt x="275" y="966"/>
                  </a:lnTo>
                  <a:lnTo>
                    <a:pt x="275" y="968"/>
                  </a:lnTo>
                  <a:lnTo>
                    <a:pt x="278" y="971"/>
                  </a:lnTo>
                  <a:lnTo>
                    <a:pt x="278" y="972"/>
                  </a:lnTo>
                  <a:lnTo>
                    <a:pt x="280" y="976"/>
                  </a:lnTo>
                  <a:lnTo>
                    <a:pt x="280" y="980"/>
                  </a:lnTo>
                  <a:lnTo>
                    <a:pt x="280" y="981"/>
                  </a:lnTo>
                  <a:lnTo>
                    <a:pt x="281" y="981"/>
                  </a:lnTo>
                  <a:lnTo>
                    <a:pt x="282" y="982"/>
                  </a:lnTo>
                  <a:lnTo>
                    <a:pt x="282" y="984"/>
                  </a:lnTo>
                  <a:lnTo>
                    <a:pt x="282" y="985"/>
                  </a:lnTo>
                  <a:lnTo>
                    <a:pt x="282" y="988"/>
                  </a:lnTo>
                  <a:lnTo>
                    <a:pt x="281" y="990"/>
                  </a:lnTo>
                  <a:lnTo>
                    <a:pt x="281" y="991"/>
                  </a:lnTo>
                  <a:lnTo>
                    <a:pt x="282" y="992"/>
                  </a:lnTo>
                  <a:lnTo>
                    <a:pt x="284" y="993"/>
                  </a:lnTo>
                  <a:lnTo>
                    <a:pt x="285" y="997"/>
                  </a:lnTo>
                  <a:lnTo>
                    <a:pt x="286" y="999"/>
                  </a:lnTo>
                  <a:lnTo>
                    <a:pt x="286" y="999"/>
                  </a:lnTo>
                  <a:lnTo>
                    <a:pt x="287" y="1000"/>
                  </a:lnTo>
                  <a:lnTo>
                    <a:pt x="288" y="1003"/>
                  </a:lnTo>
                  <a:lnTo>
                    <a:pt x="290" y="1004"/>
                  </a:lnTo>
                  <a:lnTo>
                    <a:pt x="290" y="1007"/>
                  </a:lnTo>
                  <a:lnTo>
                    <a:pt x="289" y="1008"/>
                  </a:lnTo>
                  <a:lnTo>
                    <a:pt x="289" y="1009"/>
                  </a:lnTo>
                  <a:lnTo>
                    <a:pt x="290" y="1009"/>
                  </a:lnTo>
                  <a:lnTo>
                    <a:pt x="290" y="1012"/>
                  </a:lnTo>
                  <a:lnTo>
                    <a:pt x="290" y="1012"/>
                  </a:lnTo>
                  <a:lnTo>
                    <a:pt x="290" y="1013"/>
                  </a:lnTo>
                  <a:lnTo>
                    <a:pt x="291" y="1014"/>
                  </a:lnTo>
                  <a:lnTo>
                    <a:pt x="294" y="1014"/>
                  </a:lnTo>
                  <a:lnTo>
                    <a:pt x="297" y="1016"/>
                  </a:lnTo>
                  <a:lnTo>
                    <a:pt x="299" y="1018"/>
                  </a:lnTo>
                  <a:lnTo>
                    <a:pt x="299" y="1020"/>
                  </a:lnTo>
                  <a:lnTo>
                    <a:pt x="301" y="1023"/>
                  </a:lnTo>
                  <a:lnTo>
                    <a:pt x="301" y="1024"/>
                  </a:lnTo>
                  <a:lnTo>
                    <a:pt x="303" y="1027"/>
                  </a:lnTo>
                  <a:lnTo>
                    <a:pt x="303" y="1029"/>
                  </a:lnTo>
                  <a:lnTo>
                    <a:pt x="306" y="1034"/>
                  </a:lnTo>
                  <a:lnTo>
                    <a:pt x="305" y="1035"/>
                  </a:lnTo>
                  <a:lnTo>
                    <a:pt x="306" y="1037"/>
                  </a:lnTo>
                  <a:lnTo>
                    <a:pt x="308" y="1039"/>
                  </a:lnTo>
                  <a:lnTo>
                    <a:pt x="308" y="1042"/>
                  </a:lnTo>
                  <a:lnTo>
                    <a:pt x="307" y="1044"/>
                  </a:lnTo>
                  <a:lnTo>
                    <a:pt x="307" y="1047"/>
                  </a:lnTo>
                  <a:lnTo>
                    <a:pt x="308" y="1048"/>
                  </a:lnTo>
                  <a:lnTo>
                    <a:pt x="308" y="1049"/>
                  </a:lnTo>
                  <a:lnTo>
                    <a:pt x="309" y="1049"/>
                  </a:lnTo>
                  <a:lnTo>
                    <a:pt x="309" y="1053"/>
                  </a:lnTo>
                  <a:lnTo>
                    <a:pt x="308" y="1054"/>
                  </a:lnTo>
                  <a:lnTo>
                    <a:pt x="309" y="1054"/>
                  </a:lnTo>
                  <a:lnTo>
                    <a:pt x="309" y="1056"/>
                  </a:lnTo>
                  <a:lnTo>
                    <a:pt x="313" y="1061"/>
                  </a:lnTo>
                  <a:lnTo>
                    <a:pt x="313" y="1062"/>
                  </a:lnTo>
                  <a:lnTo>
                    <a:pt x="314" y="1063"/>
                  </a:lnTo>
                  <a:lnTo>
                    <a:pt x="314" y="1064"/>
                  </a:lnTo>
                  <a:lnTo>
                    <a:pt x="313" y="1064"/>
                  </a:lnTo>
                  <a:lnTo>
                    <a:pt x="313" y="1068"/>
                  </a:lnTo>
                  <a:lnTo>
                    <a:pt x="313" y="1069"/>
                  </a:lnTo>
                  <a:lnTo>
                    <a:pt x="313" y="1073"/>
                  </a:lnTo>
                  <a:lnTo>
                    <a:pt x="312" y="1073"/>
                  </a:lnTo>
                  <a:lnTo>
                    <a:pt x="312" y="1075"/>
                  </a:lnTo>
                  <a:lnTo>
                    <a:pt x="311" y="1076"/>
                  </a:lnTo>
                  <a:lnTo>
                    <a:pt x="311" y="1077"/>
                  </a:lnTo>
                  <a:lnTo>
                    <a:pt x="311" y="1078"/>
                  </a:lnTo>
                  <a:lnTo>
                    <a:pt x="311" y="1080"/>
                  </a:lnTo>
                  <a:lnTo>
                    <a:pt x="310" y="1080"/>
                  </a:lnTo>
                  <a:lnTo>
                    <a:pt x="310" y="1082"/>
                  </a:lnTo>
                  <a:lnTo>
                    <a:pt x="309" y="1084"/>
                  </a:lnTo>
                  <a:lnTo>
                    <a:pt x="309" y="1087"/>
                  </a:lnTo>
                  <a:lnTo>
                    <a:pt x="308" y="1088"/>
                  </a:lnTo>
                  <a:lnTo>
                    <a:pt x="308" y="1092"/>
                  </a:lnTo>
                  <a:lnTo>
                    <a:pt x="311" y="1096"/>
                  </a:lnTo>
                  <a:lnTo>
                    <a:pt x="314" y="1097"/>
                  </a:lnTo>
                  <a:lnTo>
                    <a:pt x="314" y="1097"/>
                  </a:lnTo>
                  <a:lnTo>
                    <a:pt x="314" y="1098"/>
                  </a:lnTo>
                  <a:lnTo>
                    <a:pt x="314" y="1100"/>
                  </a:lnTo>
                  <a:lnTo>
                    <a:pt x="315" y="1101"/>
                  </a:lnTo>
                  <a:lnTo>
                    <a:pt x="315" y="1104"/>
                  </a:lnTo>
                  <a:lnTo>
                    <a:pt x="314" y="1104"/>
                  </a:lnTo>
                  <a:lnTo>
                    <a:pt x="314" y="1105"/>
                  </a:lnTo>
                  <a:lnTo>
                    <a:pt x="314" y="1106"/>
                  </a:lnTo>
                  <a:lnTo>
                    <a:pt x="313" y="1107"/>
                  </a:lnTo>
                  <a:lnTo>
                    <a:pt x="311" y="1107"/>
                  </a:lnTo>
                  <a:lnTo>
                    <a:pt x="310" y="1108"/>
                  </a:lnTo>
                  <a:lnTo>
                    <a:pt x="310" y="1109"/>
                  </a:lnTo>
                  <a:lnTo>
                    <a:pt x="309" y="1110"/>
                  </a:lnTo>
                  <a:lnTo>
                    <a:pt x="309" y="1114"/>
                  </a:lnTo>
                  <a:lnTo>
                    <a:pt x="309" y="1114"/>
                  </a:lnTo>
                  <a:lnTo>
                    <a:pt x="309" y="1115"/>
                  </a:lnTo>
                  <a:lnTo>
                    <a:pt x="308" y="1116"/>
                  </a:lnTo>
                  <a:lnTo>
                    <a:pt x="308" y="1118"/>
                  </a:lnTo>
                  <a:lnTo>
                    <a:pt x="307" y="1118"/>
                  </a:lnTo>
                  <a:lnTo>
                    <a:pt x="307" y="1120"/>
                  </a:lnTo>
                  <a:lnTo>
                    <a:pt x="307" y="1120"/>
                  </a:lnTo>
                  <a:lnTo>
                    <a:pt x="307" y="1124"/>
                  </a:lnTo>
                  <a:lnTo>
                    <a:pt x="306" y="1125"/>
                  </a:lnTo>
                  <a:lnTo>
                    <a:pt x="306" y="1127"/>
                  </a:lnTo>
                  <a:lnTo>
                    <a:pt x="307" y="1128"/>
                  </a:lnTo>
                  <a:lnTo>
                    <a:pt x="306" y="1129"/>
                  </a:lnTo>
                  <a:lnTo>
                    <a:pt x="306" y="1130"/>
                  </a:lnTo>
                  <a:lnTo>
                    <a:pt x="307" y="1131"/>
                  </a:lnTo>
                  <a:lnTo>
                    <a:pt x="307" y="1132"/>
                  </a:lnTo>
                  <a:lnTo>
                    <a:pt x="306" y="1133"/>
                  </a:lnTo>
                  <a:lnTo>
                    <a:pt x="306" y="1136"/>
                  </a:lnTo>
                  <a:lnTo>
                    <a:pt x="308" y="1138"/>
                  </a:lnTo>
                  <a:lnTo>
                    <a:pt x="308" y="1141"/>
                  </a:lnTo>
                  <a:lnTo>
                    <a:pt x="307" y="1142"/>
                  </a:lnTo>
                  <a:lnTo>
                    <a:pt x="307" y="1144"/>
                  </a:lnTo>
                  <a:lnTo>
                    <a:pt x="307" y="1144"/>
                  </a:lnTo>
                  <a:lnTo>
                    <a:pt x="307" y="1145"/>
                  </a:lnTo>
                  <a:lnTo>
                    <a:pt x="307" y="1147"/>
                  </a:lnTo>
                  <a:lnTo>
                    <a:pt x="307" y="1148"/>
                  </a:lnTo>
                  <a:lnTo>
                    <a:pt x="305" y="1149"/>
                  </a:lnTo>
                  <a:lnTo>
                    <a:pt x="304" y="1149"/>
                  </a:lnTo>
                  <a:lnTo>
                    <a:pt x="303" y="1150"/>
                  </a:lnTo>
                  <a:lnTo>
                    <a:pt x="303" y="1151"/>
                  </a:lnTo>
                  <a:lnTo>
                    <a:pt x="303" y="1155"/>
                  </a:lnTo>
                  <a:lnTo>
                    <a:pt x="303" y="1156"/>
                  </a:lnTo>
                  <a:lnTo>
                    <a:pt x="302" y="1158"/>
                  </a:lnTo>
                  <a:lnTo>
                    <a:pt x="303" y="1158"/>
                  </a:lnTo>
                  <a:lnTo>
                    <a:pt x="303" y="1159"/>
                  </a:lnTo>
                  <a:lnTo>
                    <a:pt x="301" y="1161"/>
                  </a:lnTo>
                  <a:lnTo>
                    <a:pt x="301" y="1163"/>
                  </a:lnTo>
                  <a:lnTo>
                    <a:pt x="300" y="1163"/>
                  </a:lnTo>
                  <a:lnTo>
                    <a:pt x="300" y="1171"/>
                  </a:lnTo>
                  <a:lnTo>
                    <a:pt x="299" y="1173"/>
                  </a:lnTo>
                  <a:lnTo>
                    <a:pt x="299" y="1174"/>
                  </a:lnTo>
                  <a:lnTo>
                    <a:pt x="298" y="1176"/>
                  </a:lnTo>
                  <a:lnTo>
                    <a:pt x="298" y="1179"/>
                  </a:lnTo>
                  <a:lnTo>
                    <a:pt x="297" y="1179"/>
                  </a:lnTo>
                  <a:lnTo>
                    <a:pt x="297" y="1180"/>
                  </a:lnTo>
                  <a:lnTo>
                    <a:pt x="296" y="1182"/>
                  </a:lnTo>
                  <a:lnTo>
                    <a:pt x="293" y="1186"/>
                  </a:lnTo>
                  <a:lnTo>
                    <a:pt x="292" y="1187"/>
                  </a:lnTo>
                  <a:lnTo>
                    <a:pt x="292" y="1186"/>
                  </a:lnTo>
                  <a:lnTo>
                    <a:pt x="291" y="1187"/>
                  </a:lnTo>
                  <a:lnTo>
                    <a:pt x="290" y="1189"/>
                  </a:lnTo>
                  <a:lnTo>
                    <a:pt x="289" y="1191"/>
                  </a:lnTo>
                  <a:lnTo>
                    <a:pt x="287" y="1192"/>
                  </a:lnTo>
                  <a:lnTo>
                    <a:pt x="285" y="1193"/>
                  </a:lnTo>
                  <a:lnTo>
                    <a:pt x="285" y="1193"/>
                  </a:lnTo>
                  <a:lnTo>
                    <a:pt x="285" y="1194"/>
                  </a:lnTo>
                  <a:lnTo>
                    <a:pt x="285" y="1197"/>
                  </a:lnTo>
                  <a:lnTo>
                    <a:pt x="284" y="1197"/>
                  </a:lnTo>
                  <a:lnTo>
                    <a:pt x="284" y="1202"/>
                  </a:lnTo>
                  <a:lnTo>
                    <a:pt x="285" y="1203"/>
                  </a:lnTo>
                  <a:lnTo>
                    <a:pt x="284" y="1205"/>
                  </a:lnTo>
                  <a:lnTo>
                    <a:pt x="284" y="1207"/>
                  </a:lnTo>
                  <a:lnTo>
                    <a:pt x="284" y="1209"/>
                  </a:lnTo>
                  <a:lnTo>
                    <a:pt x="283" y="1209"/>
                  </a:lnTo>
                  <a:lnTo>
                    <a:pt x="278" y="1209"/>
                  </a:lnTo>
                  <a:lnTo>
                    <a:pt x="276" y="1211"/>
                  </a:lnTo>
                  <a:lnTo>
                    <a:pt x="276" y="1212"/>
                  </a:lnTo>
                  <a:lnTo>
                    <a:pt x="274" y="1214"/>
                  </a:lnTo>
                  <a:lnTo>
                    <a:pt x="273" y="1216"/>
                  </a:lnTo>
                  <a:lnTo>
                    <a:pt x="274" y="1217"/>
                  </a:lnTo>
                  <a:lnTo>
                    <a:pt x="274" y="1218"/>
                  </a:lnTo>
                  <a:lnTo>
                    <a:pt x="273" y="1219"/>
                  </a:lnTo>
                  <a:lnTo>
                    <a:pt x="273" y="1220"/>
                  </a:lnTo>
                  <a:lnTo>
                    <a:pt x="271" y="1221"/>
                  </a:lnTo>
                  <a:lnTo>
                    <a:pt x="269" y="1221"/>
                  </a:lnTo>
                  <a:lnTo>
                    <a:pt x="269" y="1222"/>
                  </a:lnTo>
                  <a:lnTo>
                    <a:pt x="268" y="1222"/>
                  </a:lnTo>
                  <a:lnTo>
                    <a:pt x="266" y="1224"/>
                  </a:lnTo>
                  <a:lnTo>
                    <a:pt x="266" y="1225"/>
                  </a:lnTo>
                  <a:lnTo>
                    <a:pt x="265" y="1227"/>
                  </a:lnTo>
                  <a:lnTo>
                    <a:pt x="265" y="1231"/>
                  </a:lnTo>
                  <a:lnTo>
                    <a:pt x="265" y="1231"/>
                  </a:lnTo>
                  <a:lnTo>
                    <a:pt x="263" y="1233"/>
                  </a:lnTo>
                  <a:lnTo>
                    <a:pt x="263" y="1236"/>
                  </a:lnTo>
                  <a:lnTo>
                    <a:pt x="261" y="1237"/>
                  </a:lnTo>
                  <a:lnTo>
                    <a:pt x="261" y="1237"/>
                  </a:lnTo>
                  <a:lnTo>
                    <a:pt x="257" y="1237"/>
                  </a:lnTo>
                  <a:lnTo>
                    <a:pt x="257" y="1238"/>
                  </a:lnTo>
                  <a:lnTo>
                    <a:pt x="255" y="1238"/>
                  </a:lnTo>
                  <a:lnTo>
                    <a:pt x="255" y="1239"/>
                  </a:lnTo>
                  <a:lnTo>
                    <a:pt x="251" y="1242"/>
                  </a:lnTo>
                  <a:lnTo>
                    <a:pt x="251" y="1242"/>
                  </a:lnTo>
                  <a:lnTo>
                    <a:pt x="249" y="1245"/>
                  </a:lnTo>
                  <a:lnTo>
                    <a:pt x="248" y="1247"/>
                  </a:lnTo>
                  <a:lnTo>
                    <a:pt x="248" y="1248"/>
                  </a:lnTo>
                  <a:lnTo>
                    <a:pt x="248" y="1249"/>
                  </a:lnTo>
                  <a:lnTo>
                    <a:pt x="247" y="1250"/>
                  </a:lnTo>
                  <a:lnTo>
                    <a:pt x="247" y="1250"/>
                  </a:lnTo>
                  <a:lnTo>
                    <a:pt x="247" y="1252"/>
                  </a:lnTo>
                  <a:lnTo>
                    <a:pt x="245" y="1252"/>
                  </a:lnTo>
                  <a:lnTo>
                    <a:pt x="241" y="1255"/>
                  </a:lnTo>
                  <a:lnTo>
                    <a:pt x="241" y="1255"/>
                  </a:lnTo>
                  <a:lnTo>
                    <a:pt x="238" y="1258"/>
                  </a:lnTo>
                  <a:lnTo>
                    <a:pt x="237" y="1262"/>
                  </a:lnTo>
                  <a:lnTo>
                    <a:pt x="236" y="1263"/>
                  </a:lnTo>
                  <a:lnTo>
                    <a:pt x="236" y="1265"/>
                  </a:lnTo>
                  <a:lnTo>
                    <a:pt x="234" y="1266"/>
                  </a:lnTo>
                  <a:lnTo>
                    <a:pt x="232" y="1266"/>
                  </a:lnTo>
                  <a:lnTo>
                    <a:pt x="232" y="1267"/>
                  </a:lnTo>
                  <a:lnTo>
                    <a:pt x="231" y="1267"/>
                  </a:lnTo>
                  <a:lnTo>
                    <a:pt x="230" y="1268"/>
                  </a:lnTo>
                  <a:lnTo>
                    <a:pt x="230" y="1269"/>
                  </a:lnTo>
                  <a:lnTo>
                    <a:pt x="229" y="1270"/>
                  </a:lnTo>
                  <a:lnTo>
                    <a:pt x="228" y="1271"/>
                  </a:lnTo>
                  <a:lnTo>
                    <a:pt x="228" y="1276"/>
                  </a:lnTo>
                  <a:lnTo>
                    <a:pt x="228" y="1277"/>
                  </a:lnTo>
                  <a:lnTo>
                    <a:pt x="226" y="1277"/>
                  </a:lnTo>
                  <a:lnTo>
                    <a:pt x="223" y="1281"/>
                  </a:lnTo>
                  <a:lnTo>
                    <a:pt x="222" y="1281"/>
                  </a:lnTo>
                  <a:lnTo>
                    <a:pt x="221" y="1282"/>
                  </a:lnTo>
                  <a:lnTo>
                    <a:pt x="219" y="1282"/>
                  </a:lnTo>
                  <a:lnTo>
                    <a:pt x="216" y="1286"/>
                  </a:lnTo>
                  <a:lnTo>
                    <a:pt x="216" y="1286"/>
                  </a:lnTo>
                  <a:lnTo>
                    <a:pt x="211" y="1291"/>
                  </a:lnTo>
                  <a:lnTo>
                    <a:pt x="211" y="1292"/>
                  </a:lnTo>
                  <a:lnTo>
                    <a:pt x="210" y="1294"/>
                  </a:lnTo>
                  <a:lnTo>
                    <a:pt x="209" y="1297"/>
                  </a:lnTo>
                  <a:lnTo>
                    <a:pt x="206" y="1298"/>
                  </a:lnTo>
                  <a:lnTo>
                    <a:pt x="205" y="1300"/>
                  </a:lnTo>
                  <a:lnTo>
                    <a:pt x="205" y="1301"/>
                  </a:lnTo>
                  <a:lnTo>
                    <a:pt x="204" y="1303"/>
                  </a:lnTo>
                  <a:lnTo>
                    <a:pt x="203" y="1305"/>
                  </a:lnTo>
                  <a:lnTo>
                    <a:pt x="202" y="1305"/>
                  </a:lnTo>
                  <a:lnTo>
                    <a:pt x="200" y="1305"/>
                  </a:lnTo>
                  <a:lnTo>
                    <a:pt x="199" y="1306"/>
                  </a:lnTo>
                  <a:lnTo>
                    <a:pt x="198" y="1309"/>
                  </a:lnTo>
                  <a:lnTo>
                    <a:pt x="197" y="1310"/>
                  </a:lnTo>
                  <a:lnTo>
                    <a:pt x="197" y="1311"/>
                  </a:lnTo>
                  <a:lnTo>
                    <a:pt x="195" y="1313"/>
                  </a:lnTo>
                  <a:lnTo>
                    <a:pt x="195" y="1314"/>
                  </a:lnTo>
                  <a:lnTo>
                    <a:pt x="194" y="1317"/>
                  </a:lnTo>
                  <a:lnTo>
                    <a:pt x="193" y="1318"/>
                  </a:lnTo>
                  <a:lnTo>
                    <a:pt x="193" y="1319"/>
                  </a:lnTo>
                  <a:lnTo>
                    <a:pt x="193" y="1319"/>
                  </a:lnTo>
                  <a:lnTo>
                    <a:pt x="193" y="1321"/>
                  </a:lnTo>
                  <a:lnTo>
                    <a:pt x="191" y="1324"/>
                  </a:lnTo>
                  <a:lnTo>
                    <a:pt x="191" y="1329"/>
                  </a:lnTo>
                  <a:lnTo>
                    <a:pt x="190" y="1329"/>
                  </a:lnTo>
                  <a:lnTo>
                    <a:pt x="190" y="1332"/>
                  </a:lnTo>
                  <a:lnTo>
                    <a:pt x="189" y="1332"/>
                  </a:lnTo>
                  <a:lnTo>
                    <a:pt x="189" y="1333"/>
                  </a:lnTo>
                  <a:lnTo>
                    <a:pt x="188" y="1333"/>
                  </a:lnTo>
                  <a:lnTo>
                    <a:pt x="184" y="1335"/>
                  </a:lnTo>
                  <a:lnTo>
                    <a:pt x="183" y="1337"/>
                  </a:lnTo>
                  <a:lnTo>
                    <a:pt x="182" y="1337"/>
                  </a:lnTo>
                  <a:lnTo>
                    <a:pt x="181" y="1338"/>
                  </a:lnTo>
                  <a:lnTo>
                    <a:pt x="181" y="1343"/>
                  </a:lnTo>
                  <a:lnTo>
                    <a:pt x="181" y="1343"/>
                  </a:lnTo>
                  <a:lnTo>
                    <a:pt x="181" y="1345"/>
                  </a:lnTo>
                  <a:lnTo>
                    <a:pt x="180" y="1346"/>
                  </a:lnTo>
                  <a:lnTo>
                    <a:pt x="176" y="1353"/>
                  </a:lnTo>
                  <a:lnTo>
                    <a:pt x="175" y="1356"/>
                  </a:lnTo>
                  <a:lnTo>
                    <a:pt x="173" y="1356"/>
                  </a:lnTo>
                  <a:lnTo>
                    <a:pt x="173" y="1357"/>
                  </a:lnTo>
                  <a:lnTo>
                    <a:pt x="172" y="1358"/>
                  </a:lnTo>
                  <a:lnTo>
                    <a:pt x="172" y="1359"/>
                  </a:lnTo>
                  <a:lnTo>
                    <a:pt x="171" y="1361"/>
                  </a:lnTo>
                  <a:lnTo>
                    <a:pt x="170" y="1363"/>
                  </a:lnTo>
                  <a:lnTo>
                    <a:pt x="170" y="1364"/>
                  </a:lnTo>
                  <a:lnTo>
                    <a:pt x="169" y="1366"/>
                  </a:lnTo>
                  <a:lnTo>
                    <a:pt x="165" y="1370"/>
                  </a:lnTo>
                  <a:lnTo>
                    <a:pt x="163" y="1373"/>
                  </a:lnTo>
                  <a:lnTo>
                    <a:pt x="163" y="1374"/>
                  </a:lnTo>
                  <a:lnTo>
                    <a:pt x="162" y="1375"/>
                  </a:lnTo>
                  <a:lnTo>
                    <a:pt x="159" y="1375"/>
                  </a:lnTo>
                  <a:lnTo>
                    <a:pt x="158" y="1376"/>
                  </a:lnTo>
                  <a:lnTo>
                    <a:pt x="158" y="1377"/>
                  </a:lnTo>
                  <a:lnTo>
                    <a:pt x="158" y="1378"/>
                  </a:lnTo>
                  <a:lnTo>
                    <a:pt x="159" y="1379"/>
                  </a:lnTo>
                  <a:lnTo>
                    <a:pt x="160" y="1382"/>
                  </a:lnTo>
                  <a:lnTo>
                    <a:pt x="156" y="1385"/>
                  </a:lnTo>
                  <a:lnTo>
                    <a:pt x="154" y="1385"/>
                  </a:lnTo>
                  <a:lnTo>
                    <a:pt x="154" y="1385"/>
                  </a:lnTo>
                  <a:lnTo>
                    <a:pt x="153" y="1385"/>
                  </a:lnTo>
                  <a:lnTo>
                    <a:pt x="152" y="1385"/>
                  </a:lnTo>
                  <a:lnTo>
                    <a:pt x="152" y="1386"/>
                  </a:lnTo>
                  <a:lnTo>
                    <a:pt x="152" y="1390"/>
                  </a:lnTo>
                  <a:lnTo>
                    <a:pt x="152" y="1391"/>
                  </a:lnTo>
                  <a:lnTo>
                    <a:pt x="152" y="1392"/>
                  </a:lnTo>
                  <a:lnTo>
                    <a:pt x="151" y="1393"/>
                  </a:lnTo>
                  <a:lnTo>
                    <a:pt x="151" y="1393"/>
                  </a:lnTo>
                  <a:lnTo>
                    <a:pt x="150" y="1394"/>
                  </a:lnTo>
                  <a:lnTo>
                    <a:pt x="149" y="1395"/>
                  </a:lnTo>
                  <a:lnTo>
                    <a:pt x="148" y="1397"/>
                  </a:lnTo>
                  <a:lnTo>
                    <a:pt x="147" y="1399"/>
                  </a:lnTo>
                  <a:lnTo>
                    <a:pt x="143" y="1402"/>
                  </a:lnTo>
                  <a:lnTo>
                    <a:pt x="143" y="1405"/>
                  </a:lnTo>
                  <a:lnTo>
                    <a:pt x="143" y="1406"/>
                  </a:lnTo>
                  <a:lnTo>
                    <a:pt x="142" y="1408"/>
                  </a:lnTo>
                  <a:lnTo>
                    <a:pt x="139" y="1408"/>
                  </a:lnTo>
                  <a:lnTo>
                    <a:pt x="138" y="1409"/>
                  </a:lnTo>
                  <a:lnTo>
                    <a:pt x="136" y="1410"/>
                  </a:lnTo>
                  <a:lnTo>
                    <a:pt x="135" y="1411"/>
                  </a:lnTo>
                  <a:lnTo>
                    <a:pt x="135" y="1411"/>
                  </a:lnTo>
                  <a:lnTo>
                    <a:pt x="133" y="1412"/>
                  </a:lnTo>
                  <a:lnTo>
                    <a:pt x="131" y="1412"/>
                  </a:lnTo>
                  <a:lnTo>
                    <a:pt x="131" y="1413"/>
                  </a:lnTo>
                  <a:lnTo>
                    <a:pt x="129" y="1413"/>
                  </a:lnTo>
                  <a:lnTo>
                    <a:pt x="128" y="1413"/>
                  </a:lnTo>
                  <a:lnTo>
                    <a:pt x="128" y="1414"/>
                  </a:lnTo>
                  <a:lnTo>
                    <a:pt x="127" y="1414"/>
                  </a:lnTo>
                  <a:lnTo>
                    <a:pt x="126" y="1415"/>
                  </a:lnTo>
                  <a:lnTo>
                    <a:pt x="121" y="1415"/>
                  </a:lnTo>
                  <a:lnTo>
                    <a:pt x="120" y="1415"/>
                  </a:lnTo>
                  <a:lnTo>
                    <a:pt x="119" y="1415"/>
                  </a:lnTo>
                  <a:lnTo>
                    <a:pt x="118" y="1415"/>
                  </a:lnTo>
                  <a:lnTo>
                    <a:pt x="117" y="1414"/>
                  </a:lnTo>
                  <a:lnTo>
                    <a:pt x="115" y="1410"/>
                  </a:lnTo>
                  <a:lnTo>
                    <a:pt x="114" y="1410"/>
                  </a:lnTo>
                  <a:lnTo>
                    <a:pt x="113" y="1412"/>
                  </a:lnTo>
                  <a:lnTo>
                    <a:pt x="113" y="1412"/>
                  </a:lnTo>
                  <a:lnTo>
                    <a:pt x="112" y="1412"/>
                  </a:lnTo>
                  <a:lnTo>
                    <a:pt x="110" y="1410"/>
                  </a:lnTo>
                  <a:lnTo>
                    <a:pt x="109" y="1409"/>
                  </a:lnTo>
                  <a:lnTo>
                    <a:pt x="107" y="1409"/>
                  </a:lnTo>
                  <a:lnTo>
                    <a:pt x="104" y="1412"/>
                  </a:lnTo>
                  <a:lnTo>
                    <a:pt x="103" y="1412"/>
                  </a:lnTo>
                  <a:lnTo>
                    <a:pt x="103" y="1412"/>
                  </a:lnTo>
                  <a:lnTo>
                    <a:pt x="99" y="1412"/>
                  </a:lnTo>
                  <a:lnTo>
                    <a:pt x="98" y="1415"/>
                  </a:lnTo>
                  <a:lnTo>
                    <a:pt x="98" y="1415"/>
                  </a:lnTo>
                  <a:lnTo>
                    <a:pt x="96" y="1417"/>
                  </a:lnTo>
                  <a:lnTo>
                    <a:pt x="94" y="1417"/>
                  </a:lnTo>
                  <a:lnTo>
                    <a:pt x="94" y="1417"/>
                  </a:lnTo>
                  <a:lnTo>
                    <a:pt x="92" y="1416"/>
                  </a:lnTo>
                  <a:lnTo>
                    <a:pt x="92" y="1415"/>
                  </a:lnTo>
                  <a:lnTo>
                    <a:pt x="93" y="1413"/>
                  </a:lnTo>
                  <a:lnTo>
                    <a:pt x="93" y="1411"/>
                  </a:lnTo>
                  <a:lnTo>
                    <a:pt x="91" y="1409"/>
                  </a:lnTo>
                  <a:lnTo>
                    <a:pt x="89" y="1409"/>
                  </a:lnTo>
                  <a:lnTo>
                    <a:pt x="89" y="1410"/>
                  </a:lnTo>
                  <a:lnTo>
                    <a:pt x="87" y="1410"/>
                  </a:lnTo>
                  <a:lnTo>
                    <a:pt x="87" y="1411"/>
                  </a:lnTo>
                  <a:lnTo>
                    <a:pt x="86" y="1410"/>
                  </a:lnTo>
                  <a:lnTo>
                    <a:pt x="85" y="1408"/>
                  </a:lnTo>
                  <a:lnTo>
                    <a:pt x="84" y="1406"/>
                  </a:lnTo>
                  <a:lnTo>
                    <a:pt x="83" y="1406"/>
                  </a:lnTo>
                  <a:lnTo>
                    <a:pt x="82" y="1404"/>
                  </a:lnTo>
                  <a:lnTo>
                    <a:pt x="80" y="1405"/>
                  </a:lnTo>
                  <a:lnTo>
                    <a:pt x="80" y="1404"/>
                  </a:lnTo>
                  <a:lnTo>
                    <a:pt x="79" y="1404"/>
                  </a:lnTo>
                  <a:lnTo>
                    <a:pt x="77" y="1402"/>
                  </a:lnTo>
                  <a:lnTo>
                    <a:pt x="76" y="1401"/>
                  </a:lnTo>
                  <a:lnTo>
                    <a:pt x="77" y="1400"/>
                  </a:lnTo>
                  <a:lnTo>
                    <a:pt x="83" y="1395"/>
                  </a:lnTo>
                  <a:lnTo>
                    <a:pt x="94" y="1388"/>
                  </a:lnTo>
                  <a:lnTo>
                    <a:pt x="103" y="1383"/>
                  </a:lnTo>
                  <a:lnTo>
                    <a:pt x="103" y="1383"/>
                  </a:lnTo>
                  <a:lnTo>
                    <a:pt x="114" y="1375"/>
                  </a:lnTo>
                  <a:lnTo>
                    <a:pt x="122" y="1369"/>
                  </a:lnTo>
                  <a:lnTo>
                    <a:pt x="122" y="1369"/>
                  </a:lnTo>
                  <a:lnTo>
                    <a:pt x="128" y="1362"/>
                  </a:lnTo>
                  <a:lnTo>
                    <a:pt x="128" y="1362"/>
                  </a:lnTo>
                  <a:lnTo>
                    <a:pt x="128" y="1359"/>
                  </a:lnTo>
                  <a:lnTo>
                    <a:pt x="127" y="1356"/>
                  </a:lnTo>
                  <a:lnTo>
                    <a:pt x="128" y="1354"/>
                  </a:lnTo>
                  <a:lnTo>
                    <a:pt x="128" y="1353"/>
                  </a:lnTo>
                  <a:lnTo>
                    <a:pt x="129" y="1350"/>
                  </a:lnTo>
                  <a:lnTo>
                    <a:pt x="129" y="1350"/>
                  </a:lnTo>
                  <a:lnTo>
                    <a:pt x="131" y="1346"/>
                  </a:lnTo>
                  <a:lnTo>
                    <a:pt x="134" y="1340"/>
                  </a:lnTo>
                  <a:lnTo>
                    <a:pt x="135" y="1336"/>
                  </a:lnTo>
                  <a:lnTo>
                    <a:pt x="140" y="1329"/>
                  </a:lnTo>
                  <a:lnTo>
                    <a:pt x="141" y="1328"/>
                  </a:lnTo>
                  <a:lnTo>
                    <a:pt x="142" y="1326"/>
                  </a:lnTo>
                  <a:lnTo>
                    <a:pt x="144" y="1323"/>
                  </a:lnTo>
                  <a:lnTo>
                    <a:pt x="147" y="1318"/>
                  </a:lnTo>
                  <a:lnTo>
                    <a:pt x="147" y="1318"/>
                  </a:lnTo>
                  <a:lnTo>
                    <a:pt x="148" y="1316"/>
                  </a:lnTo>
                  <a:lnTo>
                    <a:pt x="152" y="1310"/>
                  </a:lnTo>
                  <a:lnTo>
                    <a:pt x="153" y="1305"/>
                  </a:lnTo>
                  <a:lnTo>
                    <a:pt x="154" y="1304"/>
                  </a:lnTo>
                  <a:lnTo>
                    <a:pt x="161" y="1291"/>
                  </a:lnTo>
                  <a:lnTo>
                    <a:pt x="162" y="1290"/>
                  </a:lnTo>
                  <a:lnTo>
                    <a:pt x="163" y="1288"/>
                  </a:lnTo>
                  <a:lnTo>
                    <a:pt x="165" y="1286"/>
                  </a:lnTo>
                  <a:lnTo>
                    <a:pt x="165" y="1284"/>
                  </a:lnTo>
                  <a:lnTo>
                    <a:pt x="166" y="1282"/>
                  </a:lnTo>
                  <a:lnTo>
                    <a:pt x="169" y="1276"/>
                  </a:lnTo>
                  <a:lnTo>
                    <a:pt x="171" y="1273"/>
                  </a:lnTo>
                  <a:lnTo>
                    <a:pt x="172" y="1261"/>
                  </a:lnTo>
                  <a:lnTo>
                    <a:pt x="172" y="1257"/>
                  </a:lnTo>
                  <a:lnTo>
                    <a:pt x="172" y="1257"/>
                  </a:lnTo>
                  <a:lnTo>
                    <a:pt x="173" y="1256"/>
                  </a:lnTo>
                  <a:lnTo>
                    <a:pt x="175" y="1256"/>
                  </a:lnTo>
                  <a:lnTo>
                    <a:pt x="177" y="1257"/>
                  </a:lnTo>
                  <a:lnTo>
                    <a:pt x="178" y="1256"/>
                  </a:lnTo>
                  <a:lnTo>
                    <a:pt x="179" y="1254"/>
                  </a:lnTo>
                  <a:lnTo>
                    <a:pt x="181" y="1252"/>
                  </a:lnTo>
                  <a:lnTo>
                    <a:pt x="182" y="1250"/>
                  </a:lnTo>
                  <a:lnTo>
                    <a:pt x="183" y="1247"/>
                  </a:lnTo>
                  <a:lnTo>
                    <a:pt x="182" y="1246"/>
                  </a:lnTo>
                  <a:lnTo>
                    <a:pt x="182" y="1245"/>
                  </a:lnTo>
                  <a:lnTo>
                    <a:pt x="182" y="1242"/>
                  </a:lnTo>
                  <a:lnTo>
                    <a:pt x="183" y="1239"/>
                  </a:lnTo>
                  <a:lnTo>
                    <a:pt x="182" y="1237"/>
                  </a:lnTo>
                  <a:lnTo>
                    <a:pt x="181" y="1235"/>
                  </a:lnTo>
                  <a:lnTo>
                    <a:pt x="180" y="1232"/>
                  </a:lnTo>
                  <a:lnTo>
                    <a:pt x="180" y="1231"/>
                  </a:lnTo>
                  <a:lnTo>
                    <a:pt x="180" y="1228"/>
                  </a:lnTo>
                  <a:lnTo>
                    <a:pt x="181" y="1225"/>
                  </a:lnTo>
                  <a:lnTo>
                    <a:pt x="182" y="1223"/>
                  </a:lnTo>
                  <a:lnTo>
                    <a:pt x="182" y="1222"/>
                  </a:lnTo>
                  <a:lnTo>
                    <a:pt x="180" y="1222"/>
                  </a:lnTo>
                  <a:lnTo>
                    <a:pt x="177" y="1221"/>
                  </a:lnTo>
                  <a:lnTo>
                    <a:pt x="177" y="1221"/>
                  </a:lnTo>
                  <a:lnTo>
                    <a:pt x="177" y="1219"/>
                  </a:lnTo>
                  <a:lnTo>
                    <a:pt x="177" y="1218"/>
                  </a:lnTo>
                  <a:lnTo>
                    <a:pt x="177" y="1217"/>
                  </a:lnTo>
                  <a:lnTo>
                    <a:pt x="178" y="1217"/>
                  </a:lnTo>
                  <a:lnTo>
                    <a:pt x="178" y="1216"/>
                  </a:lnTo>
                  <a:lnTo>
                    <a:pt x="179" y="1215"/>
                  </a:lnTo>
                  <a:lnTo>
                    <a:pt x="179" y="1215"/>
                  </a:lnTo>
                  <a:lnTo>
                    <a:pt x="181" y="1213"/>
                  </a:lnTo>
                  <a:lnTo>
                    <a:pt x="181" y="1212"/>
                  </a:lnTo>
                  <a:lnTo>
                    <a:pt x="180" y="1209"/>
                  </a:lnTo>
                  <a:lnTo>
                    <a:pt x="181" y="1208"/>
                  </a:lnTo>
                  <a:lnTo>
                    <a:pt x="182" y="1207"/>
                  </a:lnTo>
                  <a:lnTo>
                    <a:pt x="182" y="1206"/>
                  </a:lnTo>
                  <a:lnTo>
                    <a:pt x="181" y="1205"/>
                  </a:lnTo>
                  <a:lnTo>
                    <a:pt x="180" y="1204"/>
                  </a:lnTo>
                  <a:lnTo>
                    <a:pt x="182" y="1202"/>
                  </a:lnTo>
                  <a:lnTo>
                    <a:pt x="187" y="1198"/>
                  </a:lnTo>
                  <a:lnTo>
                    <a:pt x="187" y="1197"/>
                  </a:lnTo>
                  <a:lnTo>
                    <a:pt x="188" y="1193"/>
                  </a:lnTo>
                  <a:lnTo>
                    <a:pt x="188" y="1190"/>
                  </a:lnTo>
                  <a:lnTo>
                    <a:pt x="188" y="1183"/>
                  </a:lnTo>
                  <a:lnTo>
                    <a:pt x="188" y="1183"/>
                  </a:lnTo>
                  <a:lnTo>
                    <a:pt x="191" y="1177"/>
                  </a:lnTo>
                  <a:lnTo>
                    <a:pt x="191" y="1176"/>
                  </a:lnTo>
                  <a:lnTo>
                    <a:pt x="192" y="1174"/>
                  </a:lnTo>
                  <a:lnTo>
                    <a:pt x="194" y="1170"/>
                  </a:lnTo>
                  <a:lnTo>
                    <a:pt x="194" y="1168"/>
                  </a:lnTo>
                  <a:lnTo>
                    <a:pt x="193" y="1167"/>
                  </a:lnTo>
                  <a:lnTo>
                    <a:pt x="193" y="1164"/>
                  </a:lnTo>
                  <a:lnTo>
                    <a:pt x="194" y="1163"/>
                  </a:lnTo>
                  <a:lnTo>
                    <a:pt x="194" y="1161"/>
                  </a:lnTo>
                  <a:lnTo>
                    <a:pt x="197" y="1159"/>
                  </a:lnTo>
                  <a:lnTo>
                    <a:pt x="198" y="1157"/>
                  </a:lnTo>
                  <a:lnTo>
                    <a:pt x="198" y="1155"/>
                  </a:lnTo>
                  <a:lnTo>
                    <a:pt x="200" y="1150"/>
                  </a:lnTo>
                  <a:lnTo>
                    <a:pt x="206" y="1141"/>
                  </a:lnTo>
                  <a:lnTo>
                    <a:pt x="206" y="1138"/>
                  </a:lnTo>
                  <a:lnTo>
                    <a:pt x="207" y="1135"/>
                  </a:lnTo>
                  <a:lnTo>
                    <a:pt x="208" y="1135"/>
                  </a:lnTo>
                  <a:lnTo>
                    <a:pt x="210" y="1133"/>
                  </a:lnTo>
                  <a:lnTo>
                    <a:pt x="210" y="1132"/>
                  </a:lnTo>
                  <a:lnTo>
                    <a:pt x="209" y="1130"/>
                  </a:lnTo>
                  <a:lnTo>
                    <a:pt x="210" y="1128"/>
                  </a:lnTo>
                  <a:lnTo>
                    <a:pt x="211" y="1126"/>
                  </a:lnTo>
                  <a:lnTo>
                    <a:pt x="212" y="1123"/>
                  </a:lnTo>
                  <a:lnTo>
                    <a:pt x="212" y="1121"/>
                  </a:lnTo>
                  <a:lnTo>
                    <a:pt x="211" y="1121"/>
                  </a:lnTo>
                  <a:lnTo>
                    <a:pt x="210" y="1118"/>
                  </a:lnTo>
                  <a:lnTo>
                    <a:pt x="210" y="1117"/>
                  </a:lnTo>
                  <a:lnTo>
                    <a:pt x="210" y="1115"/>
                  </a:lnTo>
                  <a:lnTo>
                    <a:pt x="209" y="1113"/>
                  </a:lnTo>
                  <a:lnTo>
                    <a:pt x="210" y="1111"/>
                  </a:lnTo>
                  <a:lnTo>
                    <a:pt x="212" y="1108"/>
                  </a:lnTo>
                  <a:lnTo>
                    <a:pt x="212" y="1106"/>
                  </a:lnTo>
                  <a:lnTo>
                    <a:pt x="212" y="1105"/>
                  </a:lnTo>
                  <a:lnTo>
                    <a:pt x="210" y="1104"/>
                  </a:lnTo>
                  <a:lnTo>
                    <a:pt x="208" y="1103"/>
                  </a:lnTo>
                  <a:lnTo>
                    <a:pt x="207" y="1102"/>
                  </a:lnTo>
                  <a:lnTo>
                    <a:pt x="206" y="1100"/>
                  </a:lnTo>
                  <a:lnTo>
                    <a:pt x="203" y="1097"/>
                  </a:lnTo>
                  <a:lnTo>
                    <a:pt x="203" y="1097"/>
                  </a:lnTo>
                  <a:lnTo>
                    <a:pt x="201" y="1096"/>
                  </a:lnTo>
                  <a:lnTo>
                    <a:pt x="199" y="1093"/>
                  </a:lnTo>
                  <a:lnTo>
                    <a:pt x="198" y="1090"/>
                  </a:lnTo>
                  <a:lnTo>
                    <a:pt x="196" y="1088"/>
                  </a:lnTo>
                  <a:lnTo>
                    <a:pt x="195" y="1085"/>
                  </a:lnTo>
                  <a:lnTo>
                    <a:pt x="195" y="1082"/>
                  </a:lnTo>
                  <a:lnTo>
                    <a:pt x="195" y="1080"/>
                  </a:lnTo>
                  <a:lnTo>
                    <a:pt x="195" y="1078"/>
                  </a:lnTo>
                  <a:lnTo>
                    <a:pt x="194" y="1076"/>
                  </a:lnTo>
                  <a:lnTo>
                    <a:pt x="195" y="1074"/>
                  </a:lnTo>
                  <a:lnTo>
                    <a:pt x="196" y="1071"/>
                  </a:lnTo>
                  <a:lnTo>
                    <a:pt x="195" y="1069"/>
                  </a:lnTo>
                  <a:lnTo>
                    <a:pt x="193" y="1063"/>
                  </a:lnTo>
                  <a:lnTo>
                    <a:pt x="193" y="1056"/>
                  </a:lnTo>
                  <a:lnTo>
                    <a:pt x="193" y="1050"/>
                  </a:lnTo>
                  <a:lnTo>
                    <a:pt x="194" y="1046"/>
                  </a:lnTo>
                  <a:lnTo>
                    <a:pt x="193" y="1041"/>
                  </a:lnTo>
                  <a:lnTo>
                    <a:pt x="193" y="1039"/>
                  </a:lnTo>
                  <a:lnTo>
                    <a:pt x="193" y="1037"/>
                  </a:lnTo>
                  <a:lnTo>
                    <a:pt x="194" y="1035"/>
                  </a:lnTo>
                  <a:lnTo>
                    <a:pt x="194" y="1035"/>
                  </a:lnTo>
                  <a:lnTo>
                    <a:pt x="193" y="1034"/>
                  </a:lnTo>
                  <a:lnTo>
                    <a:pt x="192" y="1032"/>
                  </a:lnTo>
                  <a:lnTo>
                    <a:pt x="189" y="1030"/>
                  </a:lnTo>
                  <a:lnTo>
                    <a:pt x="188" y="1028"/>
                  </a:lnTo>
                  <a:lnTo>
                    <a:pt x="187" y="1027"/>
                  </a:lnTo>
                  <a:lnTo>
                    <a:pt x="185" y="1024"/>
                  </a:lnTo>
                  <a:lnTo>
                    <a:pt x="184" y="1020"/>
                  </a:lnTo>
                  <a:lnTo>
                    <a:pt x="183" y="1018"/>
                  </a:lnTo>
                  <a:lnTo>
                    <a:pt x="179" y="1015"/>
                  </a:lnTo>
                  <a:lnTo>
                    <a:pt x="178" y="1014"/>
                  </a:lnTo>
                  <a:lnTo>
                    <a:pt x="178" y="1012"/>
                  </a:lnTo>
                  <a:lnTo>
                    <a:pt x="178" y="1008"/>
                  </a:lnTo>
                  <a:lnTo>
                    <a:pt x="177" y="1007"/>
                  </a:lnTo>
                  <a:lnTo>
                    <a:pt x="177" y="1005"/>
                  </a:lnTo>
                  <a:lnTo>
                    <a:pt x="174" y="1000"/>
                  </a:lnTo>
                  <a:lnTo>
                    <a:pt x="174" y="997"/>
                  </a:lnTo>
                  <a:lnTo>
                    <a:pt x="173" y="995"/>
                  </a:lnTo>
                  <a:lnTo>
                    <a:pt x="170" y="994"/>
                  </a:lnTo>
                  <a:lnTo>
                    <a:pt x="167" y="993"/>
                  </a:lnTo>
                  <a:lnTo>
                    <a:pt x="162" y="990"/>
                  </a:lnTo>
                  <a:lnTo>
                    <a:pt x="161" y="988"/>
                  </a:lnTo>
                  <a:lnTo>
                    <a:pt x="161" y="986"/>
                  </a:lnTo>
                  <a:lnTo>
                    <a:pt x="161" y="984"/>
                  </a:lnTo>
                  <a:lnTo>
                    <a:pt x="160" y="983"/>
                  </a:lnTo>
                  <a:lnTo>
                    <a:pt x="159" y="982"/>
                  </a:lnTo>
                  <a:lnTo>
                    <a:pt x="159" y="982"/>
                  </a:lnTo>
                  <a:lnTo>
                    <a:pt x="158" y="982"/>
                  </a:lnTo>
                  <a:lnTo>
                    <a:pt x="155" y="983"/>
                  </a:lnTo>
                  <a:lnTo>
                    <a:pt x="153" y="983"/>
                  </a:lnTo>
                  <a:lnTo>
                    <a:pt x="151" y="982"/>
                  </a:lnTo>
                  <a:lnTo>
                    <a:pt x="149" y="981"/>
                  </a:lnTo>
                  <a:lnTo>
                    <a:pt x="148" y="978"/>
                  </a:lnTo>
                  <a:lnTo>
                    <a:pt x="148" y="978"/>
                  </a:lnTo>
                  <a:lnTo>
                    <a:pt x="147" y="977"/>
                  </a:lnTo>
                  <a:lnTo>
                    <a:pt x="146" y="977"/>
                  </a:lnTo>
                  <a:lnTo>
                    <a:pt x="145" y="977"/>
                  </a:lnTo>
                  <a:lnTo>
                    <a:pt x="143" y="979"/>
                  </a:lnTo>
                  <a:lnTo>
                    <a:pt x="141" y="981"/>
                  </a:lnTo>
                  <a:lnTo>
                    <a:pt x="139" y="982"/>
                  </a:lnTo>
                  <a:lnTo>
                    <a:pt x="137" y="984"/>
                  </a:lnTo>
                  <a:lnTo>
                    <a:pt x="136" y="984"/>
                  </a:lnTo>
                  <a:lnTo>
                    <a:pt x="133" y="984"/>
                  </a:lnTo>
                  <a:lnTo>
                    <a:pt x="130" y="982"/>
                  </a:lnTo>
                  <a:lnTo>
                    <a:pt x="127" y="980"/>
                  </a:lnTo>
                  <a:lnTo>
                    <a:pt x="127" y="979"/>
                  </a:lnTo>
                  <a:lnTo>
                    <a:pt x="125" y="978"/>
                  </a:lnTo>
                  <a:lnTo>
                    <a:pt x="122" y="978"/>
                  </a:lnTo>
                  <a:lnTo>
                    <a:pt x="119" y="979"/>
                  </a:lnTo>
                  <a:lnTo>
                    <a:pt x="117" y="980"/>
                  </a:lnTo>
                  <a:lnTo>
                    <a:pt x="115" y="981"/>
                  </a:lnTo>
                  <a:lnTo>
                    <a:pt x="113" y="980"/>
                  </a:lnTo>
                  <a:lnTo>
                    <a:pt x="111" y="980"/>
                  </a:lnTo>
                  <a:lnTo>
                    <a:pt x="110" y="979"/>
                  </a:lnTo>
                  <a:lnTo>
                    <a:pt x="109" y="978"/>
                  </a:lnTo>
                  <a:lnTo>
                    <a:pt x="108" y="978"/>
                  </a:lnTo>
                  <a:lnTo>
                    <a:pt x="105" y="978"/>
                  </a:lnTo>
                  <a:lnTo>
                    <a:pt x="101" y="977"/>
                  </a:lnTo>
                  <a:lnTo>
                    <a:pt x="92" y="977"/>
                  </a:lnTo>
                  <a:lnTo>
                    <a:pt x="90" y="976"/>
                  </a:lnTo>
                  <a:lnTo>
                    <a:pt x="88" y="976"/>
                  </a:lnTo>
                  <a:lnTo>
                    <a:pt x="87" y="976"/>
                  </a:lnTo>
                  <a:lnTo>
                    <a:pt x="83" y="976"/>
                  </a:lnTo>
                  <a:lnTo>
                    <a:pt x="80" y="977"/>
                  </a:lnTo>
                  <a:lnTo>
                    <a:pt x="72" y="975"/>
                  </a:lnTo>
                  <a:lnTo>
                    <a:pt x="69" y="974"/>
                  </a:lnTo>
                  <a:lnTo>
                    <a:pt x="64" y="974"/>
                  </a:lnTo>
                  <a:lnTo>
                    <a:pt x="59" y="973"/>
                  </a:lnTo>
                  <a:lnTo>
                    <a:pt x="53" y="974"/>
                  </a:lnTo>
                  <a:lnTo>
                    <a:pt x="45" y="968"/>
                  </a:lnTo>
                  <a:lnTo>
                    <a:pt x="44" y="966"/>
                  </a:lnTo>
                  <a:lnTo>
                    <a:pt x="43" y="965"/>
                  </a:lnTo>
                  <a:lnTo>
                    <a:pt x="40" y="963"/>
                  </a:lnTo>
                  <a:lnTo>
                    <a:pt x="37" y="960"/>
                  </a:lnTo>
                  <a:lnTo>
                    <a:pt x="35" y="956"/>
                  </a:lnTo>
                  <a:lnTo>
                    <a:pt x="32" y="952"/>
                  </a:lnTo>
                  <a:lnTo>
                    <a:pt x="29" y="948"/>
                  </a:lnTo>
                  <a:lnTo>
                    <a:pt x="26" y="945"/>
                  </a:lnTo>
                  <a:lnTo>
                    <a:pt x="24" y="941"/>
                  </a:lnTo>
                  <a:lnTo>
                    <a:pt x="22" y="939"/>
                  </a:lnTo>
                  <a:lnTo>
                    <a:pt x="18" y="938"/>
                  </a:lnTo>
                  <a:lnTo>
                    <a:pt x="15" y="938"/>
                  </a:lnTo>
                  <a:lnTo>
                    <a:pt x="11" y="936"/>
                  </a:lnTo>
                  <a:lnTo>
                    <a:pt x="9" y="934"/>
                  </a:lnTo>
                  <a:lnTo>
                    <a:pt x="7" y="931"/>
                  </a:lnTo>
                  <a:lnTo>
                    <a:pt x="8" y="923"/>
                  </a:lnTo>
                  <a:lnTo>
                    <a:pt x="6" y="919"/>
                  </a:lnTo>
                  <a:lnTo>
                    <a:pt x="4" y="915"/>
                  </a:lnTo>
                  <a:lnTo>
                    <a:pt x="3" y="912"/>
                  </a:lnTo>
                  <a:lnTo>
                    <a:pt x="2" y="911"/>
                  </a:lnTo>
                  <a:lnTo>
                    <a:pt x="1" y="908"/>
                  </a:lnTo>
                  <a:lnTo>
                    <a:pt x="0" y="906"/>
                  </a:lnTo>
                  <a:lnTo>
                    <a:pt x="3" y="897"/>
                  </a:lnTo>
                  <a:lnTo>
                    <a:pt x="13" y="887"/>
                  </a:lnTo>
                  <a:lnTo>
                    <a:pt x="15" y="883"/>
                  </a:lnTo>
                  <a:lnTo>
                    <a:pt x="19" y="873"/>
                  </a:lnTo>
                  <a:lnTo>
                    <a:pt x="18" y="864"/>
                  </a:lnTo>
                  <a:lnTo>
                    <a:pt x="18" y="858"/>
                  </a:lnTo>
                  <a:lnTo>
                    <a:pt x="17" y="853"/>
                  </a:lnTo>
                  <a:lnTo>
                    <a:pt x="17" y="851"/>
                  </a:lnTo>
                  <a:lnTo>
                    <a:pt x="17" y="848"/>
                  </a:lnTo>
                  <a:lnTo>
                    <a:pt x="17" y="845"/>
                  </a:lnTo>
                  <a:lnTo>
                    <a:pt x="16" y="844"/>
                  </a:lnTo>
                  <a:lnTo>
                    <a:pt x="16" y="832"/>
                  </a:lnTo>
                  <a:lnTo>
                    <a:pt x="21" y="827"/>
                  </a:lnTo>
                  <a:lnTo>
                    <a:pt x="15" y="820"/>
                  </a:lnTo>
                  <a:lnTo>
                    <a:pt x="9" y="812"/>
                  </a:lnTo>
                  <a:lnTo>
                    <a:pt x="5" y="803"/>
                  </a:lnTo>
                  <a:lnTo>
                    <a:pt x="16" y="775"/>
                  </a:lnTo>
                  <a:lnTo>
                    <a:pt x="23" y="762"/>
                  </a:lnTo>
                  <a:lnTo>
                    <a:pt x="24" y="760"/>
                  </a:lnTo>
                  <a:lnTo>
                    <a:pt x="25" y="756"/>
                  </a:lnTo>
                  <a:lnTo>
                    <a:pt x="29" y="751"/>
                  </a:lnTo>
                  <a:lnTo>
                    <a:pt x="42" y="728"/>
                  </a:lnTo>
                  <a:lnTo>
                    <a:pt x="44" y="725"/>
                  </a:lnTo>
                  <a:lnTo>
                    <a:pt x="45" y="719"/>
                  </a:lnTo>
                  <a:lnTo>
                    <a:pt x="46" y="715"/>
                  </a:lnTo>
                  <a:lnTo>
                    <a:pt x="47" y="712"/>
                  </a:lnTo>
                  <a:lnTo>
                    <a:pt x="48" y="704"/>
                  </a:lnTo>
                  <a:lnTo>
                    <a:pt x="54" y="686"/>
                  </a:lnTo>
                  <a:lnTo>
                    <a:pt x="53" y="680"/>
                  </a:lnTo>
                  <a:lnTo>
                    <a:pt x="55" y="672"/>
                  </a:lnTo>
                  <a:lnTo>
                    <a:pt x="55" y="666"/>
                  </a:lnTo>
                  <a:lnTo>
                    <a:pt x="58" y="658"/>
                  </a:lnTo>
                  <a:lnTo>
                    <a:pt x="57" y="652"/>
                  </a:lnTo>
                  <a:lnTo>
                    <a:pt x="60" y="642"/>
                  </a:lnTo>
                  <a:lnTo>
                    <a:pt x="62" y="634"/>
                  </a:lnTo>
                  <a:lnTo>
                    <a:pt x="63" y="629"/>
                  </a:lnTo>
                  <a:lnTo>
                    <a:pt x="65" y="625"/>
                  </a:lnTo>
                  <a:lnTo>
                    <a:pt x="68" y="615"/>
                  </a:lnTo>
                  <a:lnTo>
                    <a:pt x="71" y="606"/>
                  </a:lnTo>
                  <a:lnTo>
                    <a:pt x="74" y="598"/>
                  </a:lnTo>
                  <a:lnTo>
                    <a:pt x="78" y="589"/>
                  </a:lnTo>
                  <a:lnTo>
                    <a:pt x="78" y="581"/>
                  </a:lnTo>
                  <a:lnTo>
                    <a:pt x="79" y="569"/>
                  </a:lnTo>
                  <a:lnTo>
                    <a:pt x="80" y="563"/>
                  </a:lnTo>
                  <a:lnTo>
                    <a:pt x="80" y="560"/>
                  </a:lnTo>
                  <a:lnTo>
                    <a:pt x="82" y="555"/>
                  </a:lnTo>
                  <a:lnTo>
                    <a:pt x="86" y="552"/>
                  </a:lnTo>
                  <a:lnTo>
                    <a:pt x="91" y="549"/>
                  </a:lnTo>
                  <a:lnTo>
                    <a:pt x="91" y="545"/>
                  </a:lnTo>
                  <a:lnTo>
                    <a:pt x="88" y="542"/>
                  </a:lnTo>
                  <a:lnTo>
                    <a:pt x="86" y="539"/>
                  </a:lnTo>
                  <a:lnTo>
                    <a:pt x="82" y="536"/>
                  </a:lnTo>
                  <a:lnTo>
                    <a:pt x="79" y="534"/>
                  </a:lnTo>
                  <a:lnTo>
                    <a:pt x="79" y="531"/>
                  </a:lnTo>
                  <a:lnTo>
                    <a:pt x="78" y="526"/>
                  </a:lnTo>
                  <a:lnTo>
                    <a:pt x="78" y="522"/>
                  </a:lnTo>
                  <a:lnTo>
                    <a:pt x="77" y="520"/>
                  </a:lnTo>
                  <a:lnTo>
                    <a:pt x="80" y="515"/>
                  </a:lnTo>
                  <a:lnTo>
                    <a:pt x="80" y="510"/>
                  </a:lnTo>
                  <a:lnTo>
                    <a:pt x="79" y="506"/>
                  </a:lnTo>
                  <a:lnTo>
                    <a:pt x="77" y="503"/>
                  </a:lnTo>
                  <a:lnTo>
                    <a:pt x="74" y="501"/>
                  </a:lnTo>
                  <a:lnTo>
                    <a:pt x="70" y="500"/>
                  </a:lnTo>
                  <a:lnTo>
                    <a:pt x="67" y="499"/>
                  </a:lnTo>
                  <a:lnTo>
                    <a:pt x="64" y="495"/>
                  </a:lnTo>
                  <a:lnTo>
                    <a:pt x="59" y="493"/>
                  </a:lnTo>
                  <a:lnTo>
                    <a:pt x="55" y="493"/>
                  </a:lnTo>
                  <a:lnTo>
                    <a:pt x="53" y="490"/>
                  </a:lnTo>
                  <a:lnTo>
                    <a:pt x="48" y="488"/>
                  </a:lnTo>
                  <a:lnTo>
                    <a:pt x="46" y="485"/>
                  </a:lnTo>
                  <a:lnTo>
                    <a:pt x="43" y="483"/>
                  </a:lnTo>
                  <a:lnTo>
                    <a:pt x="40" y="480"/>
                  </a:lnTo>
                  <a:lnTo>
                    <a:pt x="37" y="480"/>
                  </a:lnTo>
                  <a:lnTo>
                    <a:pt x="34" y="478"/>
                  </a:lnTo>
                  <a:lnTo>
                    <a:pt x="34" y="475"/>
                  </a:lnTo>
                  <a:lnTo>
                    <a:pt x="34" y="471"/>
                  </a:lnTo>
                  <a:lnTo>
                    <a:pt x="37" y="466"/>
                  </a:lnTo>
                  <a:lnTo>
                    <a:pt x="39" y="462"/>
                  </a:lnTo>
                  <a:lnTo>
                    <a:pt x="39" y="459"/>
                  </a:lnTo>
                  <a:lnTo>
                    <a:pt x="39" y="456"/>
                  </a:lnTo>
                  <a:lnTo>
                    <a:pt x="39" y="452"/>
                  </a:lnTo>
                  <a:lnTo>
                    <a:pt x="41" y="449"/>
                  </a:lnTo>
                  <a:lnTo>
                    <a:pt x="45" y="447"/>
                  </a:lnTo>
                  <a:lnTo>
                    <a:pt x="42" y="442"/>
                  </a:lnTo>
                  <a:lnTo>
                    <a:pt x="41" y="439"/>
                  </a:lnTo>
                  <a:lnTo>
                    <a:pt x="39" y="436"/>
                  </a:lnTo>
                  <a:lnTo>
                    <a:pt x="38" y="432"/>
                  </a:lnTo>
                  <a:lnTo>
                    <a:pt x="38" y="428"/>
                  </a:lnTo>
                  <a:lnTo>
                    <a:pt x="37" y="423"/>
                  </a:lnTo>
                  <a:lnTo>
                    <a:pt x="37" y="417"/>
                  </a:lnTo>
                  <a:lnTo>
                    <a:pt x="40" y="411"/>
                  </a:lnTo>
                  <a:lnTo>
                    <a:pt x="46" y="408"/>
                  </a:lnTo>
                  <a:lnTo>
                    <a:pt x="52" y="406"/>
                  </a:lnTo>
                  <a:lnTo>
                    <a:pt x="57" y="407"/>
                  </a:lnTo>
                  <a:lnTo>
                    <a:pt x="61" y="405"/>
                  </a:lnTo>
                  <a:lnTo>
                    <a:pt x="65" y="401"/>
                  </a:lnTo>
                  <a:lnTo>
                    <a:pt x="68" y="397"/>
                  </a:lnTo>
                  <a:lnTo>
                    <a:pt x="69" y="389"/>
                  </a:lnTo>
                  <a:lnTo>
                    <a:pt x="69" y="381"/>
                  </a:lnTo>
                  <a:lnTo>
                    <a:pt x="69" y="375"/>
                  </a:lnTo>
                  <a:lnTo>
                    <a:pt x="69" y="370"/>
                  </a:lnTo>
                  <a:lnTo>
                    <a:pt x="67" y="365"/>
                  </a:lnTo>
                  <a:lnTo>
                    <a:pt x="67" y="362"/>
                  </a:lnTo>
                  <a:lnTo>
                    <a:pt x="66" y="359"/>
                  </a:lnTo>
                  <a:lnTo>
                    <a:pt x="66" y="355"/>
                  </a:lnTo>
                  <a:lnTo>
                    <a:pt x="65" y="352"/>
                  </a:lnTo>
                  <a:lnTo>
                    <a:pt x="64" y="349"/>
                  </a:lnTo>
                  <a:lnTo>
                    <a:pt x="63" y="347"/>
                  </a:lnTo>
                  <a:lnTo>
                    <a:pt x="63" y="344"/>
                  </a:lnTo>
                  <a:lnTo>
                    <a:pt x="62" y="341"/>
                  </a:lnTo>
                  <a:lnTo>
                    <a:pt x="60" y="338"/>
                  </a:lnTo>
                  <a:lnTo>
                    <a:pt x="59" y="336"/>
                  </a:lnTo>
                  <a:lnTo>
                    <a:pt x="60" y="332"/>
                  </a:lnTo>
                  <a:lnTo>
                    <a:pt x="61" y="327"/>
                  </a:lnTo>
                  <a:lnTo>
                    <a:pt x="61" y="319"/>
                  </a:lnTo>
                  <a:lnTo>
                    <a:pt x="62" y="313"/>
                  </a:lnTo>
                  <a:lnTo>
                    <a:pt x="62" y="309"/>
                  </a:lnTo>
                  <a:lnTo>
                    <a:pt x="63" y="305"/>
                  </a:lnTo>
                  <a:lnTo>
                    <a:pt x="62" y="297"/>
                  </a:lnTo>
                  <a:lnTo>
                    <a:pt x="62" y="291"/>
                  </a:lnTo>
                  <a:lnTo>
                    <a:pt x="64" y="286"/>
                  </a:lnTo>
                  <a:lnTo>
                    <a:pt x="66" y="282"/>
                  </a:lnTo>
                  <a:lnTo>
                    <a:pt x="67" y="275"/>
                  </a:lnTo>
                  <a:lnTo>
                    <a:pt x="70" y="268"/>
                  </a:lnTo>
                  <a:lnTo>
                    <a:pt x="75" y="264"/>
                  </a:lnTo>
                  <a:lnTo>
                    <a:pt x="78" y="257"/>
                  </a:lnTo>
                  <a:lnTo>
                    <a:pt x="86" y="249"/>
                  </a:lnTo>
                  <a:lnTo>
                    <a:pt x="95" y="240"/>
                  </a:lnTo>
                  <a:lnTo>
                    <a:pt x="106" y="232"/>
                  </a:lnTo>
                  <a:lnTo>
                    <a:pt x="121" y="223"/>
                  </a:lnTo>
                  <a:lnTo>
                    <a:pt x="133" y="216"/>
                  </a:lnTo>
                  <a:lnTo>
                    <a:pt x="143" y="208"/>
                  </a:lnTo>
                  <a:lnTo>
                    <a:pt x="153" y="196"/>
                  </a:lnTo>
                  <a:lnTo>
                    <a:pt x="156" y="190"/>
                  </a:lnTo>
                  <a:lnTo>
                    <a:pt x="158" y="175"/>
                  </a:lnTo>
                  <a:lnTo>
                    <a:pt x="158" y="165"/>
                  </a:lnTo>
                  <a:lnTo>
                    <a:pt x="159" y="155"/>
                  </a:lnTo>
                  <a:lnTo>
                    <a:pt x="157" y="145"/>
                  </a:lnTo>
                  <a:lnTo>
                    <a:pt x="151" y="124"/>
                  </a:lnTo>
                  <a:lnTo>
                    <a:pt x="143" y="109"/>
                  </a:lnTo>
                  <a:lnTo>
                    <a:pt x="140" y="100"/>
                  </a:lnTo>
                  <a:lnTo>
                    <a:pt x="136" y="92"/>
                  </a:lnTo>
                  <a:lnTo>
                    <a:pt x="131" y="80"/>
                  </a:lnTo>
                  <a:lnTo>
                    <a:pt x="127" y="71"/>
                  </a:lnTo>
                  <a:lnTo>
                    <a:pt x="125" y="59"/>
                  </a:lnTo>
                  <a:lnTo>
                    <a:pt x="124" y="50"/>
                  </a:lnTo>
                  <a:lnTo>
                    <a:pt x="123" y="40"/>
                  </a:lnTo>
                  <a:lnTo>
                    <a:pt x="122" y="29"/>
                  </a:lnTo>
                  <a:lnTo>
                    <a:pt x="117" y="19"/>
                  </a:lnTo>
                  <a:lnTo>
                    <a:pt x="214" y="14"/>
                  </a:lnTo>
                  <a:lnTo>
                    <a:pt x="309" y="11"/>
                  </a:lnTo>
                  <a:lnTo>
                    <a:pt x="375" y="5"/>
                  </a:lnTo>
                  <a:lnTo>
                    <a:pt x="449" y="4"/>
                  </a:lnTo>
                  <a:lnTo>
                    <a:pt x="488" y="5"/>
                  </a:lnTo>
                  <a:lnTo>
                    <a:pt x="520" y="3"/>
                  </a:lnTo>
                  <a:lnTo>
                    <a:pt x="570" y="0"/>
                  </a:lnTo>
                  <a:lnTo>
                    <a:pt x="585" y="0"/>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0" name="Freeform 15">
              <a:extLst>
                <a:ext uri="{FF2B5EF4-FFF2-40B4-BE49-F238E27FC236}">
                  <a16:creationId xmlns:a16="http://schemas.microsoft.com/office/drawing/2014/main" id="{CEB1E8F2-A01A-8F6E-A4A5-32B0947A6B72}"/>
                </a:ext>
              </a:extLst>
            </p:cNvPr>
            <p:cNvSpPr>
              <a:spLocks noEditPoints="1"/>
            </p:cNvSpPr>
            <p:nvPr/>
          </p:nvSpPr>
          <p:spPr bwMode="auto">
            <a:xfrm>
              <a:off x="3337" y="3488"/>
              <a:ext cx="314" cy="435"/>
            </a:xfrm>
            <a:custGeom>
              <a:avLst/>
              <a:gdLst>
                <a:gd name="T0" fmla="*/ 13 w 866"/>
                <a:gd name="T1" fmla="*/ 529 h 1197"/>
                <a:gd name="T2" fmla="*/ 102 w 866"/>
                <a:gd name="T3" fmla="*/ 257 h 1197"/>
                <a:gd name="T4" fmla="*/ 131 w 866"/>
                <a:gd name="T5" fmla="*/ 257 h 1197"/>
                <a:gd name="T6" fmla="*/ 145 w 866"/>
                <a:gd name="T7" fmla="*/ 273 h 1197"/>
                <a:gd name="T8" fmla="*/ 168 w 866"/>
                <a:gd name="T9" fmla="*/ 290 h 1197"/>
                <a:gd name="T10" fmla="*/ 156 w 866"/>
                <a:gd name="T11" fmla="*/ 299 h 1197"/>
                <a:gd name="T12" fmla="*/ 127 w 866"/>
                <a:gd name="T13" fmla="*/ 287 h 1197"/>
                <a:gd name="T14" fmla="*/ 84 w 866"/>
                <a:gd name="T15" fmla="*/ 268 h 1197"/>
                <a:gd name="T16" fmla="*/ 97 w 866"/>
                <a:gd name="T17" fmla="*/ 253 h 1197"/>
                <a:gd name="T18" fmla="*/ 110 w 866"/>
                <a:gd name="T19" fmla="*/ 246 h 1197"/>
                <a:gd name="T20" fmla="*/ 124 w 866"/>
                <a:gd name="T21" fmla="*/ 244 h 1197"/>
                <a:gd name="T22" fmla="*/ 418 w 866"/>
                <a:gd name="T23" fmla="*/ 40 h 1197"/>
                <a:gd name="T24" fmla="*/ 516 w 866"/>
                <a:gd name="T25" fmla="*/ 168 h 1197"/>
                <a:gd name="T26" fmla="*/ 642 w 866"/>
                <a:gd name="T27" fmla="*/ 124 h 1197"/>
                <a:gd name="T28" fmla="*/ 716 w 866"/>
                <a:gd name="T29" fmla="*/ 104 h 1197"/>
                <a:gd name="T30" fmla="*/ 699 w 866"/>
                <a:gd name="T31" fmla="*/ 242 h 1197"/>
                <a:gd name="T32" fmla="*/ 745 w 866"/>
                <a:gd name="T33" fmla="*/ 340 h 1197"/>
                <a:gd name="T34" fmla="*/ 663 w 866"/>
                <a:gd name="T35" fmla="*/ 607 h 1197"/>
                <a:gd name="T36" fmla="*/ 694 w 866"/>
                <a:gd name="T37" fmla="*/ 758 h 1197"/>
                <a:gd name="T38" fmla="*/ 795 w 866"/>
                <a:gd name="T39" fmla="*/ 776 h 1197"/>
                <a:gd name="T40" fmla="*/ 842 w 866"/>
                <a:gd name="T41" fmla="*/ 823 h 1197"/>
                <a:gd name="T42" fmla="*/ 864 w 866"/>
                <a:gd name="T43" fmla="*/ 906 h 1197"/>
                <a:gd name="T44" fmla="*/ 841 w 866"/>
                <a:gd name="T45" fmla="*/ 992 h 1197"/>
                <a:gd name="T46" fmla="*/ 836 w 866"/>
                <a:gd name="T47" fmla="*/ 1045 h 1197"/>
                <a:gd name="T48" fmla="*/ 782 w 866"/>
                <a:gd name="T49" fmla="*/ 1149 h 1197"/>
                <a:gd name="T50" fmla="*/ 735 w 866"/>
                <a:gd name="T51" fmla="*/ 1170 h 1197"/>
                <a:gd name="T52" fmla="*/ 712 w 866"/>
                <a:gd name="T53" fmla="*/ 1124 h 1197"/>
                <a:gd name="T54" fmla="*/ 679 w 866"/>
                <a:gd name="T55" fmla="*/ 1087 h 1197"/>
                <a:gd name="T56" fmla="*/ 659 w 866"/>
                <a:gd name="T57" fmla="*/ 1055 h 1197"/>
                <a:gd name="T58" fmla="*/ 690 w 866"/>
                <a:gd name="T59" fmla="*/ 1019 h 1197"/>
                <a:gd name="T60" fmla="*/ 724 w 866"/>
                <a:gd name="T61" fmla="*/ 972 h 1197"/>
                <a:gd name="T62" fmla="*/ 717 w 866"/>
                <a:gd name="T63" fmla="*/ 927 h 1197"/>
                <a:gd name="T64" fmla="*/ 691 w 866"/>
                <a:gd name="T65" fmla="*/ 902 h 1197"/>
                <a:gd name="T66" fmla="*/ 650 w 866"/>
                <a:gd name="T67" fmla="*/ 908 h 1197"/>
                <a:gd name="T68" fmla="*/ 634 w 866"/>
                <a:gd name="T69" fmla="*/ 958 h 1197"/>
                <a:gd name="T70" fmla="*/ 608 w 866"/>
                <a:gd name="T71" fmla="*/ 1012 h 1197"/>
                <a:gd name="T72" fmla="*/ 570 w 866"/>
                <a:gd name="T73" fmla="*/ 1041 h 1197"/>
                <a:gd name="T74" fmla="*/ 509 w 866"/>
                <a:gd name="T75" fmla="*/ 1033 h 1197"/>
                <a:gd name="T76" fmla="*/ 445 w 866"/>
                <a:gd name="T77" fmla="*/ 1009 h 1197"/>
                <a:gd name="T78" fmla="*/ 375 w 866"/>
                <a:gd name="T79" fmla="*/ 982 h 1197"/>
                <a:gd name="T80" fmla="*/ 321 w 866"/>
                <a:gd name="T81" fmla="*/ 948 h 1197"/>
                <a:gd name="T82" fmla="*/ 254 w 866"/>
                <a:gd name="T83" fmla="*/ 919 h 1197"/>
                <a:gd name="T84" fmla="*/ 211 w 866"/>
                <a:gd name="T85" fmla="*/ 899 h 1197"/>
                <a:gd name="T86" fmla="*/ 163 w 866"/>
                <a:gd name="T87" fmla="*/ 878 h 1197"/>
                <a:gd name="T88" fmla="*/ 118 w 866"/>
                <a:gd name="T89" fmla="*/ 850 h 1197"/>
                <a:gd name="T90" fmla="*/ 84 w 866"/>
                <a:gd name="T91" fmla="*/ 800 h 1197"/>
                <a:gd name="T92" fmla="*/ 43 w 866"/>
                <a:gd name="T93" fmla="*/ 755 h 1197"/>
                <a:gd name="T94" fmla="*/ 18 w 866"/>
                <a:gd name="T95" fmla="*/ 726 h 1197"/>
                <a:gd name="T96" fmla="*/ 14 w 866"/>
                <a:gd name="T97" fmla="*/ 697 h 1197"/>
                <a:gd name="T98" fmla="*/ 3 w 866"/>
                <a:gd name="T99" fmla="*/ 655 h 1197"/>
                <a:gd name="T100" fmla="*/ 20 w 866"/>
                <a:gd name="T101" fmla="*/ 643 h 1197"/>
                <a:gd name="T102" fmla="*/ 22 w 866"/>
                <a:gd name="T103" fmla="*/ 609 h 1197"/>
                <a:gd name="T104" fmla="*/ 1 w 866"/>
                <a:gd name="T105" fmla="*/ 551 h 1197"/>
                <a:gd name="T106" fmla="*/ 307 w 866"/>
                <a:gd name="T107" fmla="*/ 530 h 1197"/>
                <a:gd name="T108" fmla="*/ 453 w 866"/>
                <a:gd name="T109" fmla="*/ 577 h 1197"/>
                <a:gd name="T110" fmla="*/ 465 w 866"/>
                <a:gd name="T111" fmla="*/ 501 h 1197"/>
                <a:gd name="T112" fmla="*/ 396 w 866"/>
                <a:gd name="T113" fmla="*/ 290 h 1197"/>
                <a:gd name="T114" fmla="*/ 386 w 866"/>
                <a:gd name="T115" fmla="*/ 359 h 1197"/>
                <a:gd name="T116" fmla="*/ 350 w 866"/>
                <a:gd name="T117" fmla="*/ 411 h 1197"/>
                <a:gd name="T118" fmla="*/ 279 w 866"/>
                <a:gd name="T119" fmla="*/ 376 h 1197"/>
                <a:gd name="T120" fmla="*/ 239 w 866"/>
                <a:gd name="T121" fmla="*/ 240 h 1197"/>
                <a:gd name="T122" fmla="*/ 245 w 866"/>
                <a:gd name="T123" fmla="*/ 5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6" h="1197">
                  <a:moveTo>
                    <a:pt x="70" y="795"/>
                  </a:moveTo>
                  <a:lnTo>
                    <a:pt x="69" y="795"/>
                  </a:lnTo>
                  <a:lnTo>
                    <a:pt x="69" y="794"/>
                  </a:lnTo>
                  <a:lnTo>
                    <a:pt x="69" y="794"/>
                  </a:lnTo>
                  <a:lnTo>
                    <a:pt x="69" y="793"/>
                  </a:lnTo>
                  <a:lnTo>
                    <a:pt x="70" y="794"/>
                  </a:lnTo>
                  <a:lnTo>
                    <a:pt x="70" y="794"/>
                  </a:lnTo>
                  <a:lnTo>
                    <a:pt x="70" y="795"/>
                  </a:lnTo>
                  <a:close/>
                  <a:moveTo>
                    <a:pt x="5" y="697"/>
                  </a:moveTo>
                  <a:lnTo>
                    <a:pt x="4" y="698"/>
                  </a:lnTo>
                  <a:lnTo>
                    <a:pt x="3" y="697"/>
                  </a:lnTo>
                  <a:lnTo>
                    <a:pt x="3" y="694"/>
                  </a:lnTo>
                  <a:lnTo>
                    <a:pt x="3" y="694"/>
                  </a:lnTo>
                  <a:lnTo>
                    <a:pt x="3" y="692"/>
                  </a:lnTo>
                  <a:lnTo>
                    <a:pt x="4" y="692"/>
                  </a:lnTo>
                  <a:lnTo>
                    <a:pt x="5" y="694"/>
                  </a:lnTo>
                  <a:lnTo>
                    <a:pt x="5" y="695"/>
                  </a:lnTo>
                  <a:lnTo>
                    <a:pt x="5" y="696"/>
                  </a:lnTo>
                  <a:lnTo>
                    <a:pt x="5" y="697"/>
                  </a:lnTo>
                  <a:close/>
                  <a:moveTo>
                    <a:pt x="10" y="571"/>
                  </a:moveTo>
                  <a:lnTo>
                    <a:pt x="10" y="571"/>
                  </a:lnTo>
                  <a:lnTo>
                    <a:pt x="10" y="571"/>
                  </a:lnTo>
                  <a:lnTo>
                    <a:pt x="10" y="570"/>
                  </a:lnTo>
                  <a:lnTo>
                    <a:pt x="10" y="570"/>
                  </a:lnTo>
                  <a:lnTo>
                    <a:pt x="10" y="570"/>
                  </a:lnTo>
                  <a:lnTo>
                    <a:pt x="11" y="570"/>
                  </a:lnTo>
                  <a:lnTo>
                    <a:pt x="11" y="571"/>
                  </a:lnTo>
                  <a:lnTo>
                    <a:pt x="10" y="571"/>
                  </a:lnTo>
                  <a:close/>
                  <a:moveTo>
                    <a:pt x="13" y="529"/>
                  </a:moveTo>
                  <a:lnTo>
                    <a:pt x="12" y="529"/>
                  </a:lnTo>
                  <a:lnTo>
                    <a:pt x="12" y="529"/>
                  </a:lnTo>
                  <a:lnTo>
                    <a:pt x="12" y="529"/>
                  </a:lnTo>
                  <a:lnTo>
                    <a:pt x="12" y="529"/>
                  </a:lnTo>
                  <a:lnTo>
                    <a:pt x="13" y="529"/>
                  </a:lnTo>
                  <a:lnTo>
                    <a:pt x="13" y="529"/>
                  </a:lnTo>
                  <a:lnTo>
                    <a:pt x="13" y="529"/>
                  </a:lnTo>
                  <a:close/>
                  <a:moveTo>
                    <a:pt x="103" y="280"/>
                  </a:moveTo>
                  <a:lnTo>
                    <a:pt x="103" y="280"/>
                  </a:lnTo>
                  <a:lnTo>
                    <a:pt x="102" y="280"/>
                  </a:lnTo>
                  <a:lnTo>
                    <a:pt x="102" y="279"/>
                  </a:lnTo>
                  <a:lnTo>
                    <a:pt x="103" y="279"/>
                  </a:lnTo>
                  <a:lnTo>
                    <a:pt x="104" y="278"/>
                  </a:lnTo>
                  <a:lnTo>
                    <a:pt x="104" y="279"/>
                  </a:lnTo>
                  <a:lnTo>
                    <a:pt x="103" y="280"/>
                  </a:lnTo>
                  <a:close/>
                  <a:moveTo>
                    <a:pt x="98" y="280"/>
                  </a:moveTo>
                  <a:lnTo>
                    <a:pt x="96" y="280"/>
                  </a:lnTo>
                  <a:lnTo>
                    <a:pt x="92" y="277"/>
                  </a:lnTo>
                  <a:lnTo>
                    <a:pt x="94" y="277"/>
                  </a:lnTo>
                  <a:lnTo>
                    <a:pt x="97" y="278"/>
                  </a:lnTo>
                  <a:lnTo>
                    <a:pt x="98" y="280"/>
                  </a:lnTo>
                  <a:close/>
                  <a:moveTo>
                    <a:pt x="85" y="277"/>
                  </a:moveTo>
                  <a:lnTo>
                    <a:pt x="84" y="277"/>
                  </a:lnTo>
                  <a:lnTo>
                    <a:pt x="83" y="276"/>
                  </a:lnTo>
                  <a:lnTo>
                    <a:pt x="84" y="276"/>
                  </a:lnTo>
                  <a:lnTo>
                    <a:pt x="85" y="276"/>
                  </a:lnTo>
                  <a:lnTo>
                    <a:pt x="86" y="276"/>
                  </a:lnTo>
                  <a:lnTo>
                    <a:pt x="85" y="277"/>
                  </a:lnTo>
                  <a:close/>
                  <a:moveTo>
                    <a:pt x="88" y="276"/>
                  </a:moveTo>
                  <a:lnTo>
                    <a:pt x="86" y="276"/>
                  </a:lnTo>
                  <a:lnTo>
                    <a:pt x="86" y="276"/>
                  </a:lnTo>
                  <a:lnTo>
                    <a:pt x="86" y="275"/>
                  </a:lnTo>
                  <a:lnTo>
                    <a:pt x="87" y="275"/>
                  </a:lnTo>
                  <a:lnTo>
                    <a:pt x="87" y="275"/>
                  </a:lnTo>
                  <a:lnTo>
                    <a:pt x="88" y="275"/>
                  </a:lnTo>
                  <a:lnTo>
                    <a:pt x="88" y="276"/>
                  </a:lnTo>
                  <a:close/>
                  <a:moveTo>
                    <a:pt x="104" y="257"/>
                  </a:moveTo>
                  <a:lnTo>
                    <a:pt x="103" y="258"/>
                  </a:lnTo>
                  <a:lnTo>
                    <a:pt x="102" y="257"/>
                  </a:lnTo>
                  <a:lnTo>
                    <a:pt x="102" y="254"/>
                  </a:lnTo>
                  <a:lnTo>
                    <a:pt x="101" y="253"/>
                  </a:lnTo>
                  <a:lnTo>
                    <a:pt x="101" y="252"/>
                  </a:lnTo>
                  <a:lnTo>
                    <a:pt x="103" y="251"/>
                  </a:lnTo>
                  <a:lnTo>
                    <a:pt x="103" y="250"/>
                  </a:lnTo>
                  <a:lnTo>
                    <a:pt x="105" y="250"/>
                  </a:lnTo>
                  <a:lnTo>
                    <a:pt x="104" y="251"/>
                  </a:lnTo>
                  <a:lnTo>
                    <a:pt x="105" y="256"/>
                  </a:lnTo>
                  <a:lnTo>
                    <a:pt x="104" y="257"/>
                  </a:lnTo>
                  <a:close/>
                  <a:moveTo>
                    <a:pt x="111" y="245"/>
                  </a:moveTo>
                  <a:lnTo>
                    <a:pt x="110" y="245"/>
                  </a:lnTo>
                  <a:lnTo>
                    <a:pt x="109" y="245"/>
                  </a:lnTo>
                  <a:lnTo>
                    <a:pt x="110" y="244"/>
                  </a:lnTo>
                  <a:lnTo>
                    <a:pt x="111" y="244"/>
                  </a:lnTo>
                  <a:lnTo>
                    <a:pt x="111" y="244"/>
                  </a:lnTo>
                  <a:lnTo>
                    <a:pt x="111" y="245"/>
                  </a:lnTo>
                  <a:close/>
                  <a:moveTo>
                    <a:pt x="122" y="245"/>
                  </a:moveTo>
                  <a:lnTo>
                    <a:pt x="122" y="245"/>
                  </a:lnTo>
                  <a:lnTo>
                    <a:pt x="121" y="245"/>
                  </a:lnTo>
                  <a:lnTo>
                    <a:pt x="121" y="244"/>
                  </a:lnTo>
                  <a:lnTo>
                    <a:pt x="122" y="243"/>
                  </a:lnTo>
                  <a:lnTo>
                    <a:pt x="122" y="244"/>
                  </a:lnTo>
                  <a:lnTo>
                    <a:pt x="122" y="245"/>
                  </a:lnTo>
                  <a:close/>
                  <a:moveTo>
                    <a:pt x="126" y="247"/>
                  </a:moveTo>
                  <a:lnTo>
                    <a:pt x="126" y="248"/>
                  </a:lnTo>
                  <a:lnTo>
                    <a:pt x="126" y="250"/>
                  </a:lnTo>
                  <a:lnTo>
                    <a:pt x="126" y="251"/>
                  </a:lnTo>
                  <a:lnTo>
                    <a:pt x="126" y="253"/>
                  </a:lnTo>
                  <a:lnTo>
                    <a:pt x="127" y="254"/>
                  </a:lnTo>
                  <a:lnTo>
                    <a:pt x="127" y="255"/>
                  </a:lnTo>
                  <a:lnTo>
                    <a:pt x="128" y="255"/>
                  </a:lnTo>
                  <a:lnTo>
                    <a:pt x="129" y="256"/>
                  </a:lnTo>
                  <a:lnTo>
                    <a:pt x="130" y="256"/>
                  </a:lnTo>
                  <a:lnTo>
                    <a:pt x="131" y="257"/>
                  </a:lnTo>
                  <a:lnTo>
                    <a:pt x="132" y="257"/>
                  </a:lnTo>
                  <a:lnTo>
                    <a:pt x="132" y="258"/>
                  </a:lnTo>
                  <a:lnTo>
                    <a:pt x="133" y="258"/>
                  </a:lnTo>
                  <a:lnTo>
                    <a:pt x="134" y="258"/>
                  </a:lnTo>
                  <a:lnTo>
                    <a:pt x="135" y="259"/>
                  </a:lnTo>
                  <a:lnTo>
                    <a:pt x="136" y="259"/>
                  </a:lnTo>
                  <a:lnTo>
                    <a:pt x="136" y="259"/>
                  </a:lnTo>
                  <a:lnTo>
                    <a:pt x="137" y="260"/>
                  </a:lnTo>
                  <a:lnTo>
                    <a:pt x="139" y="261"/>
                  </a:lnTo>
                  <a:lnTo>
                    <a:pt x="140" y="261"/>
                  </a:lnTo>
                  <a:lnTo>
                    <a:pt x="140" y="262"/>
                  </a:lnTo>
                  <a:lnTo>
                    <a:pt x="140" y="262"/>
                  </a:lnTo>
                  <a:lnTo>
                    <a:pt x="140" y="262"/>
                  </a:lnTo>
                  <a:lnTo>
                    <a:pt x="139" y="263"/>
                  </a:lnTo>
                  <a:lnTo>
                    <a:pt x="138" y="263"/>
                  </a:lnTo>
                  <a:lnTo>
                    <a:pt x="137" y="264"/>
                  </a:lnTo>
                  <a:lnTo>
                    <a:pt x="137" y="265"/>
                  </a:lnTo>
                  <a:lnTo>
                    <a:pt x="137" y="266"/>
                  </a:lnTo>
                  <a:lnTo>
                    <a:pt x="138" y="267"/>
                  </a:lnTo>
                  <a:lnTo>
                    <a:pt x="139" y="269"/>
                  </a:lnTo>
                  <a:lnTo>
                    <a:pt x="140" y="269"/>
                  </a:lnTo>
                  <a:lnTo>
                    <a:pt x="141" y="270"/>
                  </a:lnTo>
                  <a:lnTo>
                    <a:pt x="142" y="271"/>
                  </a:lnTo>
                  <a:lnTo>
                    <a:pt x="143" y="271"/>
                  </a:lnTo>
                  <a:lnTo>
                    <a:pt x="143" y="272"/>
                  </a:lnTo>
                  <a:lnTo>
                    <a:pt x="142" y="273"/>
                  </a:lnTo>
                  <a:lnTo>
                    <a:pt x="142" y="274"/>
                  </a:lnTo>
                  <a:lnTo>
                    <a:pt x="142" y="274"/>
                  </a:lnTo>
                  <a:lnTo>
                    <a:pt x="143" y="274"/>
                  </a:lnTo>
                  <a:lnTo>
                    <a:pt x="143" y="273"/>
                  </a:lnTo>
                  <a:lnTo>
                    <a:pt x="143" y="273"/>
                  </a:lnTo>
                  <a:lnTo>
                    <a:pt x="144" y="273"/>
                  </a:lnTo>
                  <a:lnTo>
                    <a:pt x="145" y="273"/>
                  </a:lnTo>
                  <a:lnTo>
                    <a:pt x="145" y="273"/>
                  </a:lnTo>
                  <a:lnTo>
                    <a:pt x="145" y="275"/>
                  </a:lnTo>
                  <a:lnTo>
                    <a:pt x="146" y="276"/>
                  </a:lnTo>
                  <a:lnTo>
                    <a:pt x="146" y="276"/>
                  </a:lnTo>
                  <a:lnTo>
                    <a:pt x="148" y="277"/>
                  </a:lnTo>
                  <a:lnTo>
                    <a:pt x="149" y="278"/>
                  </a:lnTo>
                  <a:lnTo>
                    <a:pt x="150" y="278"/>
                  </a:lnTo>
                  <a:lnTo>
                    <a:pt x="151" y="279"/>
                  </a:lnTo>
                  <a:lnTo>
                    <a:pt x="151" y="280"/>
                  </a:lnTo>
                  <a:lnTo>
                    <a:pt x="152" y="280"/>
                  </a:lnTo>
                  <a:lnTo>
                    <a:pt x="152" y="281"/>
                  </a:lnTo>
                  <a:lnTo>
                    <a:pt x="153" y="281"/>
                  </a:lnTo>
                  <a:lnTo>
                    <a:pt x="153" y="281"/>
                  </a:lnTo>
                  <a:lnTo>
                    <a:pt x="154" y="282"/>
                  </a:lnTo>
                  <a:lnTo>
                    <a:pt x="155" y="283"/>
                  </a:lnTo>
                  <a:lnTo>
                    <a:pt x="155" y="283"/>
                  </a:lnTo>
                  <a:lnTo>
                    <a:pt x="156" y="284"/>
                  </a:lnTo>
                  <a:lnTo>
                    <a:pt x="156" y="285"/>
                  </a:lnTo>
                  <a:lnTo>
                    <a:pt x="157" y="284"/>
                  </a:lnTo>
                  <a:lnTo>
                    <a:pt x="158" y="285"/>
                  </a:lnTo>
                  <a:lnTo>
                    <a:pt x="158" y="286"/>
                  </a:lnTo>
                  <a:lnTo>
                    <a:pt x="158" y="287"/>
                  </a:lnTo>
                  <a:lnTo>
                    <a:pt x="158" y="287"/>
                  </a:lnTo>
                  <a:lnTo>
                    <a:pt x="159" y="288"/>
                  </a:lnTo>
                  <a:lnTo>
                    <a:pt x="160" y="289"/>
                  </a:lnTo>
                  <a:lnTo>
                    <a:pt x="162" y="290"/>
                  </a:lnTo>
                  <a:lnTo>
                    <a:pt x="163" y="290"/>
                  </a:lnTo>
                  <a:lnTo>
                    <a:pt x="163" y="290"/>
                  </a:lnTo>
                  <a:lnTo>
                    <a:pt x="164" y="290"/>
                  </a:lnTo>
                  <a:lnTo>
                    <a:pt x="165" y="289"/>
                  </a:lnTo>
                  <a:lnTo>
                    <a:pt x="165" y="290"/>
                  </a:lnTo>
                  <a:lnTo>
                    <a:pt x="165" y="290"/>
                  </a:lnTo>
                  <a:lnTo>
                    <a:pt x="166" y="290"/>
                  </a:lnTo>
                  <a:lnTo>
                    <a:pt x="168" y="291"/>
                  </a:lnTo>
                  <a:lnTo>
                    <a:pt x="168" y="290"/>
                  </a:lnTo>
                  <a:lnTo>
                    <a:pt x="168" y="290"/>
                  </a:lnTo>
                  <a:lnTo>
                    <a:pt x="170" y="290"/>
                  </a:lnTo>
                  <a:lnTo>
                    <a:pt x="171" y="290"/>
                  </a:lnTo>
                  <a:lnTo>
                    <a:pt x="171" y="291"/>
                  </a:lnTo>
                  <a:lnTo>
                    <a:pt x="172" y="293"/>
                  </a:lnTo>
                  <a:lnTo>
                    <a:pt x="173" y="294"/>
                  </a:lnTo>
                  <a:lnTo>
                    <a:pt x="174" y="295"/>
                  </a:lnTo>
                  <a:lnTo>
                    <a:pt x="176" y="296"/>
                  </a:lnTo>
                  <a:lnTo>
                    <a:pt x="177" y="296"/>
                  </a:lnTo>
                  <a:lnTo>
                    <a:pt x="178" y="297"/>
                  </a:lnTo>
                  <a:lnTo>
                    <a:pt x="179" y="297"/>
                  </a:lnTo>
                  <a:lnTo>
                    <a:pt x="180" y="297"/>
                  </a:lnTo>
                  <a:lnTo>
                    <a:pt x="178" y="300"/>
                  </a:lnTo>
                  <a:lnTo>
                    <a:pt x="175" y="308"/>
                  </a:lnTo>
                  <a:lnTo>
                    <a:pt x="173" y="317"/>
                  </a:lnTo>
                  <a:lnTo>
                    <a:pt x="171" y="316"/>
                  </a:lnTo>
                  <a:lnTo>
                    <a:pt x="171" y="315"/>
                  </a:lnTo>
                  <a:lnTo>
                    <a:pt x="170" y="314"/>
                  </a:lnTo>
                  <a:lnTo>
                    <a:pt x="169" y="312"/>
                  </a:lnTo>
                  <a:lnTo>
                    <a:pt x="169" y="312"/>
                  </a:lnTo>
                  <a:lnTo>
                    <a:pt x="168" y="311"/>
                  </a:lnTo>
                  <a:lnTo>
                    <a:pt x="167" y="310"/>
                  </a:lnTo>
                  <a:lnTo>
                    <a:pt x="167" y="309"/>
                  </a:lnTo>
                  <a:lnTo>
                    <a:pt x="165" y="307"/>
                  </a:lnTo>
                  <a:lnTo>
                    <a:pt x="165" y="306"/>
                  </a:lnTo>
                  <a:lnTo>
                    <a:pt x="164" y="305"/>
                  </a:lnTo>
                  <a:lnTo>
                    <a:pt x="163" y="304"/>
                  </a:lnTo>
                  <a:lnTo>
                    <a:pt x="162" y="303"/>
                  </a:lnTo>
                  <a:lnTo>
                    <a:pt x="161" y="301"/>
                  </a:lnTo>
                  <a:lnTo>
                    <a:pt x="160" y="300"/>
                  </a:lnTo>
                  <a:lnTo>
                    <a:pt x="159" y="300"/>
                  </a:lnTo>
                  <a:lnTo>
                    <a:pt x="158" y="300"/>
                  </a:lnTo>
                  <a:lnTo>
                    <a:pt x="157" y="299"/>
                  </a:lnTo>
                  <a:lnTo>
                    <a:pt x="156" y="299"/>
                  </a:lnTo>
                  <a:lnTo>
                    <a:pt x="156" y="298"/>
                  </a:lnTo>
                  <a:lnTo>
                    <a:pt x="155" y="297"/>
                  </a:lnTo>
                  <a:lnTo>
                    <a:pt x="155" y="296"/>
                  </a:lnTo>
                  <a:lnTo>
                    <a:pt x="154" y="295"/>
                  </a:lnTo>
                  <a:lnTo>
                    <a:pt x="153" y="295"/>
                  </a:lnTo>
                  <a:lnTo>
                    <a:pt x="153" y="295"/>
                  </a:lnTo>
                  <a:lnTo>
                    <a:pt x="152" y="296"/>
                  </a:lnTo>
                  <a:lnTo>
                    <a:pt x="151" y="296"/>
                  </a:lnTo>
                  <a:lnTo>
                    <a:pt x="150" y="296"/>
                  </a:lnTo>
                  <a:lnTo>
                    <a:pt x="149" y="296"/>
                  </a:lnTo>
                  <a:lnTo>
                    <a:pt x="148" y="296"/>
                  </a:lnTo>
                  <a:lnTo>
                    <a:pt x="147" y="295"/>
                  </a:lnTo>
                  <a:lnTo>
                    <a:pt x="147" y="295"/>
                  </a:lnTo>
                  <a:lnTo>
                    <a:pt x="146" y="293"/>
                  </a:lnTo>
                  <a:lnTo>
                    <a:pt x="146" y="292"/>
                  </a:lnTo>
                  <a:lnTo>
                    <a:pt x="145" y="291"/>
                  </a:lnTo>
                  <a:lnTo>
                    <a:pt x="144" y="290"/>
                  </a:lnTo>
                  <a:lnTo>
                    <a:pt x="143" y="288"/>
                  </a:lnTo>
                  <a:lnTo>
                    <a:pt x="142" y="288"/>
                  </a:lnTo>
                  <a:lnTo>
                    <a:pt x="141" y="288"/>
                  </a:lnTo>
                  <a:lnTo>
                    <a:pt x="140" y="287"/>
                  </a:lnTo>
                  <a:lnTo>
                    <a:pt x="139" y="287"/>
                  </a:lnTo>
                  <a:lnTo>
                    <a:pt x="138" y="288"/>
                  </a:lnTo>
                  <a:lnTo>
                    <a:pt x="137" y="289"/>
                  </a:lnTo>
                  <a:lnTo>
                    <a:pt x="136" y="290"/>
                  </a:lnTo>
                  <a:lnTo>
                    <a:pt x="135" y="291"/>
                  </a:lnTo>
                  <a:lnTo>
                    <a:pt x="134" y="291"/>
                  </a:lnTo>
                  <a:lnTo>
                    <a:pt x="133" y="291"/>
                  </a:lnTo>
                  <a:lnTo>
                    <a:pt x="133" y="291"/>
                  </a:lnTo>
                  <a:lnTo>
                    <a:pt x="131" y="289"/>
                  </a:lnTo>
                  <a:lnTo>
                    <a:pt x="130" y="288"/>
                  </a:lnTo>
                  <a:lnTo>
                    <a:pt x="129" y="287"/>
                  </a:lnTo>
                  <a:lnTo>
                    <a:pt x="128" y="287"/>
                  </a:lnTo>
                  <a:lnTo>
                    <a:pt x="127" y="287"/>
                  </a:lnTo>
                  <a:lnTo>
                    <a:pt x="125" y="288"/>
                  </a:lnTo>
                  <a:lnTo>
                    <a:pt x="124" y="288"/>
                  </a:lnTo>
                  <a:lnTo>
                    <a:pt x="123" y="287"/>
                  </a:lnTo>
                  <a:lnTo>
                    <a:pt x="121" y="287"/>
                  </a:lnTo>
                  <a:lnTo>
                    <a:pt x="120" y="286"/>
                  </a:lnTo>
                  <a:lnTo>
                    <a:pt x="119" y="285"/>
                  </a:lnTo>
                  <a:lnTo>
                    <a:pt x="118" y="285"/>
                  </a:lnTo>
                  <a:lnTo>
                    <a:pt x="118" y="284"/>
                  </a:lnTo>
                  <a:lnTo>
                    <a:pt x="117" y="283"/>
                  </a:lnTo>
                  <a:lnTo>
                    <a:pt x="116" y="281"/>
                  </a:lnTo>
                  <a:lnTo>
                    <a:pt x="116" y="280"/>
                  </a:lnTo>
                  <a:lnTo>
                    <a:pt x="115" y="278"/>
                  </a:lnTo>
                  <a:lnTo>
                    <a:pt x="114" y="277"/>
                  </a:lnTo>
                  <a:lnTo>
                    <a:pt x="113" y="276"/>
                  </a:lnTo>
                  <a:lnTo>
                    <a:pt x="112" y="275"/>
                  </a:lnTo>
                  <a:lnTo>
                    <a:pt x="111" y="274"/>
                  </a:lnTo>
                  <a:lnTo>
                    <a:pt x="108" y="277"/>
                  </a:lnTo>
                  <a:lnTo>
                    <a:pt x="108" y="277"/>
                  </a:lnTo>
                  <a:lnTo>
                    <a:pt x="106" y="278"/>
                  </a:lnTo>
                  <a:lnTo>
                    <a:pt x="105" y="278"/>
                  </a:lnTo>
                  <a:lnTo>
                    <a:pt x="103" y="278"/>
                  </a:lnTo>
                  <a:lnTo>
                    <a:pt x="101" y="279"/>
                  </a:lnTo>
                  <a:lnTo>
                    <a:pt x="99" y="279"/>
                  </a:lnTo>
                  <a:lnTo>
                    <a:pt x="96" y="278"/>
                  </a:lnTo>
                  <a:lnTo>
                    <a:pt x="95" y="276"/>
                  </a:lnTo>
                  <a:lnTo>
                    <a:pt x="93" y="275"/>
                  </a:lnTo>
                  <a:lnTo>
                    <a:pt x="91" y="274"/>
                  </a:lnTo>
                  <a:lnTo>
                    <a:pt x="85" y="274"/>
                  </a:lnTo>
                  <a:lnTo>
                    <a:pt x="84" y="273"/>
                  </a:lnTo>
                  <a:lnTo>
                    <a:pt x="82" y="273"/>
                  </a:lnTo>
                  <a:lnTo>
                    <a:pt x="81" y="272"/>
                  </a:lnTo>
                  <a:lnTo>
                    <a:pt x="82" y="271"/>
                  </a:lnTo>
                  <a:lnTo>
                    <a:pt x="83" y="270"/>
                  </a:lnTo>
                  <a:lnTo>
                    <a:pt x="84" y="268"/>
                  </a:lnTo>
                  <a:lnTo>
                    <a:pt x="85" y="268"/>
                  </a:lnTo>
                  <a:lnTo>
                    <a:pt x="86" y="267"/>
                  </a:lnTo>
                  <a:lnTo>
                    <a:pt x="87" y="267"/>
                  </a:lnTo>
                  <a:lnTo>
                    <a:pt x="87" y="268"/>
                  </a:lnTo>
                  <a:lnTo>
                    <a:pt x="89" y="268"/>
                  </a:lnTo>
                  <a:lnTo>
                    <a:pt x="88" y="268"/>
                  </a:lnTo>
                  <a:lnTo>
                    <a:pt x="88" y="264"/>
                  </a:lnTo>
                  <a:lnTo>
                    <a:pt x="87" y="263"/>
                  </a:lnTo>
                  <a:lnTo>
                    <a:pt x="87" y="261"/>
                  </a:lnTo>
                  <a:lnTo>
                    <a:pt x="89" y="259"/>
                  </a:lnTo>
                  <a:lnTo>
                    <a:pt x="93" y="259"/>
                  </a:lnTo>
                  <a:lnTo>
                    <a:pt x="95" y="260"/>
                  </a:lnTo>
                  <a:lnTo>
                    <a:pt x="97" y="262"/>
                  </a:lnTo>
                  <a:lnTo>
                    <a:pt x="99" y="263"/>
                  </a:lnTo>
                  <a:lnTo>
                    <a:pt x="100" y="263"/>
                  </a:lnTo>
                  <a:lnTo>
                    <a:pt x="101" y="263"/>
                  </a:lnTo>
                  <a:lnTo>
                    <a:pt x="103" y="262"/>
                  </a:lnTo>
                  <a:lnTo>
                    <a:pt x="104" y="263"/>
                  </a:lnTo>
                  <a:lnTo>
                    <a:pt x="105" y="263"/>
                  </a:lnTo>
                  <a:lnTo>
                    <a:pt x="106" y="265"/>
                  </a:lnTo>
                  <a:lnTo>
                    <a:pt x="107" y="264"/>
                  </a:lnTo>
                  <a:lnTo>
                    <a:pt x="106" y="263"/>
                  </a:lnTo>
                  <a:lnTo>
                    <a:pt x="105" y="262"/>
                  </a:lnTo>
                  <a:lnTo>
                    <a:pt x="104" y="262"/>
                  </a:lnTo>
                  <a:lnTo>
                    <a:pt x="102" y="261"/>
                  </a:lnTo>
                  <a:lnTo>
                    <a:pt x="101" y="262"/>
                  </a:lnTo>
                  <a:lnTo>
                    <a:pt x="100" y="262"/>
                  </a:lnTo>
                  <a:lnTo>
                    <a:pt x="97" y="261"/>
                  </a:lnTo>
                  <a:lnTo>
                    <a:pt x="96" y="260"/>
                  </a:lnTo>
                  <a:lnTo>
                    <a:pt x="95" y="259"/>
                  </a:lnTo>
                  <a:lnTo>
                    <a:pt x="94" y="258"/>
                  </a:lnTo>
                  <a:lnTo>
                    <a:pt x="94" y="257"/>
                  </a:lnTo>
                  <a:lnTo>
                    <a:pt x="96" y="254"/>
                  </a:lnTo>
                  <a:lnTo>
                    <a:pt x="97" y="253"/>
                  </a:lnTo>
                  <a:lnTo>
                    <a:pt x="99" y="250"/>
                  </a:lnTo>
                  <a:lnTo>
                    <a:pt x="100" y="250"/>
                  </a:lnTo>
                  <a:lnTo>
                    <a:pt x="101" y="250"/>
                  </a:lnTo>
                  <a:lnTo>
                    <a:pt x="101" y="251"/>
                  </a:lnTo>
                  <a:lnTo>
                    <a:pt x="100" y="253"/>
                  </a:lnTo>
                  <a:lnTo>
                    <a:pt x="102" y="255"/>
                  </a:lnTo>
                  <a:lnTo>
                    <a:pt x="101" y="257"/>
                  </a:lnTo>
                  <a:lnTo>
                    <a:pt x="102" y="258"/>
                  </a:lnTo>
                  <a:lnTo>
                    <a:pt x="104" y="258"/>
                  </a:lnTo>
                  <a:lnTo>
                    <a:pt x="106" y="256"/>
                  </a:lnTo>
                  <a:lnTo>
                    <a:pt x="105" y="254"/>
                  </a:lnTo>
                  <a:lnTo>
                    <a:pt x="105" y="253"/>
                  </a:lnTo>
                  <a:lnTo>
                    <a:pt x="105" y="252"/>
                  </a:lnTo>
                  <a:lnTo>
                    <a:pt x="105" y="251"/>
                  </a:lnTo>
                  <a:lnTo>
                    <a:pt x="106" y="252"/>
                  </a:lnTo>
                  <a:lnTo>
                    <a:pt x="107" y="253"/>
                  </a:lnTo>
                  <a:lnTo>
                    <a:pt x="107" y="253"/>
                  </a:lnTo>
                  <a:lnTo>
                    <a:pt x="106" y="252"/>
                  </a:lnTo>
                  <a:lnTo>
                    <a:pt x="106" y="251"/>
                  </a:lnTo>
                  <a:lnTo>
                    <a:pt x="105" y="249"/>
                  </a:lnTo>
                  <a:lnTo>
                    <a:pt x="103" y="249"/>
                  </a:lnTo>
                  <a:lnTo>
                    <a:pt x="103" y="249"/>
                  </a:lnTo>
                  <a:lnTo>
                    <a:pt x="102" y="249"/>
                  </a:lnTo>
                  <a:lnTo>
                    <a:pt x="99" y="246"/>
                  </a:lnTo>
                  <a:lnTo>
                    <a:pt x="99" y="245"/>
                  </a:lnTo>
                  <a:lnTo>
                    <a:pt x="100" y="244"/>
                  </a:lnTo>
                  <a:lnTo>
                    <a:pt x="104" y="244"/>
                  </a:lnTo>
                  <a:lnTo>
                    <a:pt x="104" y="244"/>
                  </a:lnTo>
                  <a:lnTo>
                    <a:pt x="105" y="244"/>
                  </a:lnTo>
                  <a:lnTo>
                    <a:pt x="105" y="244"/>
                  </a:lnTo>
                  <a:lnTo>
                    <a:pt x="106" y="244"/>
                  </a:lnTo>
                  <a:lnTo>
                    <a:pt x="107" y="245"/>
                  </a:lnTo>
                  <a:lnTo>
                    <a:pt x="109" y="245"/>
                  </a:lnTo>
                  <a:lnTo>
                    <a:pt x="110" y="246"/>
                  </a:lnTo>
                  <a:lnTo>
                    <a:pt x="111" y="246"/>
                  </a:lnTo>
                  <a:lnTo>
                    <a:pt x="112" y="246"/>
                  </a:lnTo>
                  <a:lnTo>
                    <a:pt x="112" y="244"/>
                  </a:lnTo>
                  <a:lnTo>
                    <a:pt x="113" y="243"/>
                  </a:lnTo>
                  <a:lnTo>
                    <a:pt x="113" y="240"/>
                  </a:lnTo>
                  <a:lnTo>
                    <a:pt x="114" y="240"/>
                  </a:lnTo>
                  <a:lnTo>
                    <a:pt x="115" y="240"/>
                  </a:lnTo>
                  <a:lnTo>
                    <a:pt x="115" y="239"/>
                  </a:lnTo>
                  <a:lnTo>
                    <a:pt x="119" y="239"/>
                  </a:lnTo>
                  <a:lnTo>
                    <a:pt x="119" y="239"/>
                  </a:lnTo>
                  <a:lnTo>
                    <a:pt x="120" y="239"/>
                  </a:lnTo>
                  <a:lnTo>
                    <a:pt x="121" y="241"/>
                  </a:lnTo>
                  <a:lnTo>
                    <a:pt x="121" y="246"/>
                  </a:lnTo>
                  <a:lnTo>
                    <a:pt x="122" y="246"/>
                  </a:lnTo>
                  <a:lnTo>
                    <a:pt x="122" y="247"/>
                  </a:lnTo>
                  <a:lnTo>
                    <a:pt x="123" y="248"/>
                  </a:lnTo>
                  <a:lnTo>
                    <a:pt x="123" y="248"/>
                  </a:lnTo>
                  <a:lnTo>
                    <a:pt x="123" y="246"/>
                  </a:lnTo>
                  <a:lnTo>
                    <a:pt x="123" y="246"/>
                  </a:lnTo>
                  <a:lnTo>
                    <a:pt x="123" y="244"/>
                  </a:lnTo>
                  <a:lnTo>
                    <a:pt x="123" y="244"/>
                  </a:lnTo>
                  <a:lnTo>
                    <a:pt x="123" y="243"/>
                  </a:lnTo>
                  <a:lnTo>
                    <a:pt x="123" y="242"/>
                  </a:lnTo>
                  <a:lnTo>
                    <a:pt x="123" y="238"/>
                  </a:lnTo>
                  <a:lnTo>
                    <a:pt x="122" y="237"/>
                  </a:lnTo>
                  <a:lnTo>
                    <a:pt x="122" y="237"/>
                  </a:lnTo>
                  <a:lnTo>
                    <a:pt x="123" y="237"/>
                  </a:lnTo>
                  <a:lnTo>
                    <a:pt x="123" y="238"/>
                  </a:lnTo>
                  <a:lnTo>
                    <a:pt x="123" y="238"/>
                  </a:lnTo>
                  <a:lnTo>
                    <a:pt x="123" y="239"/>
                  </a:lnTo>
                  <a:lnTo>
                    <a:pt x="123" y="241"/>
                  </a:lnTo>
                  <a:lnTo>
                    <a:pt x="123" y="242"/>
                  </a:lnTo>
                  <a:lnTo>
                    <a:pt x="124" y="243"/>
                  </a:lnTo>
                  <a:lnTo>
                    <a:pt x="124" y="244"/>
                  </a:lnTo>
                  <a:lnTo>
                    <a:pt x="124" y="246"/>
                  </a:lnTo>
                  <a:lnTo>
                    <a:pt x="125" y="246"/>
                  </a:lnTo>
                  <a:lnTo>
                    <a:pt x="125" y="246"/>
                  </a:lnTo>
                  <a:lnTo>
                    <a:pt x="126" y="247"/>
                  </a:lnTo>
                  <a:close/>
                  <a:moveTo>
                    <a:pt x="118" y="236"/>
                  </a:moveTo>
                  <a:lnTo>
                    <a:pt x="119" y="237"/>
                  </a:lnTo>
                  <a:lnTo>
                    <a:pt x="120" y="237"/>
                  </a:lnTo>
                  <a:lnTo>
                    <a:pt x="121" y="238"/>
                  </a:lnTo>
                  <a:lnTo>
                    <a:pt x="121" y="239"/>
                  </a:lnTo>
                  <a:lnTo>
                    <a:pt x="120" y="239"/>
                  </a:lnTo>
                  <a:lnTo>
                    <a:pt x="119" y="239"/>
                  </a:lnTo>
                  <a:lnTo>
                    <a:pt x="115" y="238"/>
                  </a:lnTo>
                  <a:lnTo>
                    <a:pt x="115" y="238"/>
                  </a:lnTo>
                  <a:lnTo>
                    <a:pt x="116" y="237"/>
                  </a:lnTo>
                  <a:lnTo>
                    <a:pt x="117" y="236"/>
                  </a:lnTo>
                  <a:lnTo>
                    <a:pt x="118" y="236"/>
                  </a:lnTo>
                  <a:close/>
                  <a:moveTo>
                    <a:pt x="330" y="33"/>
                  </a:moveTo>
                  <a:lnTo>
                    <a:pt x="333" y="34"/>
                  </a:lnTo>
                  <a:lnTo>
                    <a:pt x="341" y="33"/>
                  </a:lnTo>
                  <a:lnTo>
                    <a:pt x="346" y="32"/>
                  </a:lnTo>
                  <a:lnTo>
                    <a:pt x="353" y="34"/>
                  </a:lnTo>
                  <a:lnTo>
                    <a:pt x="360" y="36"/>
                  </a:lnTo>
                  <a:lnTo>
                    <a:pt x="366" y="38"/>
                  </a:lnTo>
                  <a:lnTo>
                    <a:pt x="373" y="37"/>
                  </a:lnTo>
                  <a:lnTo>
                    <a:pt x="379" y="37"/>
                  </a:lnTo>
                  <a:lnTo>
                    <a:pt x="383" y="38"/>
                  </a:lnTo>
                  <a:lnTo>
                    <a:pt x="387" y="40"/>
                  </a:lnTo>
                  <a:lnTo>
                    <a:pt x="392" y="40"/>
                  </a:lnTo>
                  <a:lnTo>
                    <a:pt x="395" y="37"/>
                  </a:lnTo>
                  <a:lnTo>
                    <a:pt x="400" y="36"/>
                  </a:lnTo>
                  <a:lnTo>
                    <a:pt x="405" y="36"/>
                  </a:lnTo>
                  <a:lnTo>
                    <a:pt x="410" y="38"/>
                  </a:lnTo>
                  <a:lnTo>
                    <a:pt x="414" y="39"/>
                  </a:lnTo>
                  <a:lnTo>
                    <a:pt x="418" y="40"/>
                  </a:lnTo>
                  <a:lnTo>
                    <a:pt x="422" y="41"/>
                  </a:lnTo>
                  <a:lnTo>
                    <a:pt x="426" y="40"/>
                  </a:lnTo>
                  <a:lnTo>
                    <a:pt x="431" y="39"/>
                  </a:lnTo>
                  <a:lnTo>
                    <a:pt x="437" y="40"/>
                  </a:lnTo>
                  <a:lnTo>
                    <a:pt x="443" y="44"/>
                  </a:lnTo>
                  <a:lnTo>
                    <a:pt x="448" y="47"/>
                  </a:lnTo>
                  <a:lnTo>
                    <a:pt x="450" y="45"/>
                  </a:lnTo>
                  <a:lnTo>
                    <a:pt x="453" y="48"/>
                  </a:lnTo>
                  <a:lnTo>
                    <a:pt x="454" y="54"/>
                  </a:lnTo>
                  <a:lnTo>
                    <a:pt x="455" y="59"/>
                  </a:lnTo>
                  <a:lnTo>
                    <a:pt x="456" y="64"/>
                  </a:lnTo>
                  <a:lnTo>
                    <a:pt x="459" y="70"/>
                  </a:lnTo>
                  <a:lnTo>
                    <a:pt x="465" y="71"/>
                  </a:lnTo>
                  <a:lnTo>
                    <a:pt x="471" y="75"/>
                  </a:lnTo>
                  <a:lnTo>
                    <a:pt x="476" y="79"/>
                  </a:lnTo>
                  <a:lnTo>
                    <a:pt x="486" y="90"/>
                  </a:lnTo>
                  <a:lnTo>
                    <a:pt x="489" y="90"/>
                  </a:lnTo>
                  <a:lnTo>
                    <a:pt x="492" y="95"/>
                  </a:lnTo>
                  <a:lnTo>
                    <a:pt x="497" y="100"/>
                  </a:lnTo>
                  <a:lnTo>
                    <a:pt x="499" y="102"/>
                  </a:lnTo>
                  <a:lnTo>
                    <a:pt x="503" y="107"/>
                  </a:lnTo>
                  <a:lnTo>
                    <a:pt x="506" y="111"/>
                  </a:lnTo>
                  <a:lnTo>
                    <a:pt x="508" y="115"/>
                  </a:lnTo>
                  <a:lnTo>
                    <a:pt x="510" y="118"/>
                  </a:lnTo>
                  <a:lnTo>
                    <a:pt x="512" y="123"/>
                  </a:lnTo>
                  <a:lnTo>
                    <a:pt x="514" y="130"/>
                  </a:lnTo>
                  <a:lnTo>
                    <a:pt x="515" y="134"/>
                  </a:lnTo>
                  <a:lnTo>
                    <a:pt x="515" y="141"/>
                  </a:lnTo>
                  <a:lnTo>
                    <a:pt x="516" y="145"/>
                  </a:lnTo>
                  <a:lnTo>
                    <a:pt x="515" y="150"/>
                  </a:lnTo>
                  <a:lnTo>
                    <a:pt x="514" y="153"/>
                  </a:lnTo>
                  <a:lnTo>
                    <a:pt x="515" y="159"/>
                  </a:lnTo>
                  <a:lnTo>
                    <a:pt x="515" y="162"/>
                  </a:lnTo>
                  <a:lnTo>
                    <a:pt x="516" y="168"/>
                  </a:lnTo>
                  <a:lnTo>
                    <a:pt x="517" y="171"/>
                  </a:lnTo>
                  <a:lnTo>
                    <a:pt x="519" y="174"/>
                  </a:lnTo>
                  <a:lnTo>
                    <a:pt x="521" y="177"/>
                  </a:lnTo>
                  <a:lnTo>
                    <a:pt x="524" y="179"/>
                  </a:lnTo>
                  <a:lnTo>
                    <a:pt x="527" y="178"/>
                  </a:lnTo>
                  <a:lnTo>
                    <a:pt x="530" y="174"/>
                  </a:lnTo>
                  <a:lnTo>
                    <a:pt x="531" y="171"/>
                  </a:lnTo>
                  <a:lnTo>
                    <a:pt x="533" y="168"/>
                  </a:lnTo>
                  <a:lnTo>
                    <a:pt x="535" y="167"/>
                  </a:lnTo>
                  <a:lnTo>
                    <a:pt x="538" y="162"/>
                  </a:lnTo>
                  <a:lnTo>
                    <a:pt x="541" y="160"/>
                  </a:lnTo>
                  <a:lnTo>
                    <a:pt x="548" y="159"/>
                  </a:lnTo>
                  <a:lnTo>
                    <a:pt x="553" y="158"/>
                  </a:lnTo>
                  <a:lnTo>
                    <a:pt x="556" y="158"/>
                  </a:lnTo>
                  <a:lnTo>
                    <a:pt x="562" y="158"/>
                  </a:lnTo>
                  <a:lnTo>
                    <a:pt x="566" y="158"/>
                  </a:lnTo>
                  <a:lnTo>
                    <a:pt x="571" y="158"/>
                  </a:lnTo>
                  <a:lnTo>
                    <a:pt x="574" y="156"/>
                  </a:lnTo>
                  <a:lnTo>
                    <a:pt x="578" y="153"/>
                  </a:lnTo>
                  <a:lnTo>
                    <a:pt x="582" y="150"/>
                  </a:lnTo>
                  <a:lnTo>
                    <a:pt x="589" y="145"/>
                  </a:lnTo>
                  <a:lnTo>
                    <a:pt x="595" y="144"/>
                  </a:lnTo>
                  <a:lnTo>
                    <a:pt x="599" y="143"/>
                  </a:lnTo>
                  <a:lnTo>
                    <a:pt x="604" y="143"/>
                  </a:lnTo>
                  <a:lnTo>
                    <a:pt x="609" y="142"/>
                  </a:lnTo>
                  <a:lnTo>
                    <a:pt x="615" y="142"/>
                  </a:lnTo>
                  <a:lnTo>
                    <a:pt x="620" y="142"/>
                  </a:lnTo>
                  <a:lnTo>
                    <a:pt x="626" y="143"/>
                  </a:lnTo>
                  <a:lnTo>
                    <a:pt x="631" y="144"/>
                  </a:lnTo>
                  <a:lnTo>
                    <a:pt x="634" y="141"/>
                  </a:lnTo>
                  <a:lnTo>
                    <a:pt x="637" y="138"/>
                  </a:lnTo>
                  <a:lnTo>
                    <a:pt x="639" y="135"/>
                  </a:lnTo>
                  <a:lnTo>
                    <a:pt x="641" y="130"/>
                  </a:lnTo>
                  <a:lnTo>
                    <a:pt x="642" y="124"/>
                  </a:lnTo>
                  <a:lnTo>
                    <a:pt x="645" y="119"/>
                  </a:lnTo>
                  <a:lnTo>
                    <a:pt x="648" y="114"/>
                  </a:lnTo>
                  <a:lnTo>
                    <a:pt x="651" y="110"/>
                  </a:lnTo>
                  <a:lnTo>
                    <a:pt x="653" y="105"/>
                  </a:lnTo>
                  <a:lnTo>
                    <a:pt x="656" y="100"/>
                  </a:lnTo>
                  <a:lnTo>
                    <a:pt x="658" y="95"/>
                  </a:lnTo>
                  <a:lnTo>
                    <a:pt x="660" y="87"/>
                  </a:lnTo>
                  <a:lnTo>
                    <a:pt x="663" y="79"/>
                  </a:lnTo>
                  <a:lnTo>
                    <a:pt x="664" y="73"/>
                  </a:lnTo>
                  <a:lnTo>
                    <a:pt x="665" y="67"/>
                  </a:lnTo>
                  <a:lnTo>
                    <a:pt x="665" y="61"/>
                  </a:lnTo>
                  <a:lnTo>
                    <a:pt x="666" y="56"/>
                  </a:lnTo>
                  <a:lnTo>
                    <a:pt x="668" y="51"/>
                  </a:lnTo>
                  <a:lnTo>
                    <a:pt x="671" y="48"/>
                  </a:lnTo>
                  <a:lnTo>
                    <a:pt x="674" y="45"/>
                  </a:lnTo>
                  <a:lnTo>
                    <a:pt x="678" y="43"/>
                  </a:lnTo>
                  <a:lnTo>
                    <a:pt x="685" y="42"/>
                  </a:lnTo>
                  <a:lnTo>
                    <a:pt x="691" y="43"/>
                  </a:lnTo>
                  <a:lnTo>
                    <a:pt x="697" y="44"/>
                  </a:lnTo>
                  <a:lnTo>
                    <a:pt x="701" y="46"/>
                  </a:lnTo>
                  <a:lnTo>
                    <a:pt x="706" y="47"/>
                  </a:lnTo>
                  <a:lnTo>
                    <a:pt x="711" y="49"/>
                  </a:lnTo>
                  <a:lnTo>
                    <a:pt x="716" y="52"/>
                  </a:lnTo>
                  <a:lnTo>
                    <a:pt x="719" y="55"/>
                  </a:lnTo>
                  <a:lnTo>
                    <a:pt x="723" y="58"/>
                  </a:lnTo>
                  <a:lnTo>
                    <a:pt x="729" y="59"/>
                  </a:lnTo>
                  <a:lnTo>
                    <a:pt x="724" y="63"/>
                  </a:lnTo>
                  <a:lnTo>
                    <a:pt x="721" y="70"/>
                  </a:lnTo>
                  <a:lnTo>
                    <a:pt x="720" y="77"/>
                  </a:lnTo>
                  <a:lnTo>
                    <a:pt x="718" y="81"/>
                  </a:lnTo>
                  <a:lnTo>
                    <a:pt x="716" y="86"/>
                  </a:lnTo>
                  <a:lnTo>
                    <a:pt x="716" y="92"/>
                  </a:lnTo>
                  <a:lnTo>
                    <a:pt x="717" y="100"/>
                  </a:lnTo>
                  <a:lnTo>
                    <a:pt x="716" y="104"/>
                  </a:lnTo>
                  <a:lnTo>
                    <a:pt x="716" y="108"/>
                  </a:lnTo>
                  <a:lnTo>
                    <a:pt x="715" y="114"/>
                  </a:lnTo>
                  <a:lnTo>
                    <a:pt x="715" y="122"/>
                  </a:lnTo>
                  <a:lnTo>
                    <a:pt x="714" y="127"/>
                  </a:lnTo>
                  <a:lnTo>
                    <a:pt x="713" y="131"/>
                  </a:lnTo>
                  <a:lnTo>
                    <a:pt x="714" y="133"/>
                  </a:lnTo>
                  <a:lnTo>
                    <a:pt x="716" y="136"/>
                  </a:lnTo>
                  <a:lnTo>
                    <a:pt x="717" y="139"/>
                  </a:lnTo>
                  <a:lnTo>
                    <a:pt x="717" y="142"/>
                  </a:lnTo>
                  <a:lnTo>
                    <a:pt x="718" y="144"/>
                  </a:lnTo>
                  <a:lnTo>
                    <a:pt x="719" y="147"/>
                  </a:lnTo>
                  <a:lnTo>
                    <a:pt x="720" y="150"/>
                  </a:lnTo>
                  <a:lnTo>
                    <a:pt x="720" y="154"/>
                  </a:lnTo>
                  <a:lnTo>
                    <a:pt x="721" y="157"/>
                  </a:lnTo>
                  <a:lnTo>
                    <a:pt x="721" y="160"/>
                  </a:lnTo>
                  <a:lnTo>
                    <a:pt x="723" y="165"/>
                  </a:lnTo>
                  <a:lnTo>
                    <a:pt x="723" y="170"/>
                  </a:lnTo>
                  <a:lnTo>
                    <a:pt x="723" y="176"/>
                  </a:lnTo>
                  <a:lnTo>
                    <a:pt x="723" y="184"/>
                  </a:lnTo>
                  <a:lnTo>
                    <a:pt x="722" y="192"/>
                  </a:lnTo>
                  <a:lnTo>
                    <a:pt x="719" y="196"/>
                  </a:lnTo>
                  <a:lnTo>
                    <a:pt x="715" y="200"/>
                  </a:lnTo>
                  <a:lnTo>
                    <a:pt x="711" y="202"/>
                  </a:lnTo>
                  <a:lnTo>
                    <a:pt x="706" y="201"/>
                  </a:lnTo>
                  <a:lnTo>
                    <a:pt x="700" y="203"/>
                  </a:lnTo>
                  <a:lnTo>
                    <a:pt x="694" y="206"/>
                  </a:lnTo>
                  <a:lnTo>
                    <a:pt x="691" y="212"/>
                  </a:lnTo>
                  <a:lnTo>
                    <a:pt x="691" y="218"/>
                  </a:lnTo>
                  <a:lnTo>
                    <a:pt x="692" y="223"/>
                  </a:lnTo>
                  <a:lnTo>
                    <a:pt x="692" y="227"/>
                  </a:lnTo>
                  <a:lnTo>
                    <a:pt x="693" y="231"/>
                  </a:lnTo>
                  <a:lnTo>
                    <a:pt x="695" y="234"/>
                  </a:lnTo>
                  <a:lnTo>
                    <a:pt x="696" y="237"/>
                  </a:lnTo>
                  <a:lnTo>
                    <a:pt x="699" y="242"/>
                  </a:lnTo>
                  <a:lnTo>
                    <a:pt x="695" y="244"/>
                  </a:lnTo>
                  <a:lnTo>
                    <a:pt x="693" y="247"/>
                  </a:lnTo>
                  <a:lnTo>
                    <a:pt x="693" y="251"/>
                  </a:lnTo>
                  <a:lnTo>
                    <a:pt x="693" y="254"/>
                  </a:lnTo>
                  <a:lnTo>
                    <a:pt x="693" y="257"/>
                  </a:lnTo>
                  <a:lnTo>
                    <a:pt x="691" y="261"/>
                  </a:lnTo>
                  <a:lnTo>
                    <a:pt x="688" y="266"/>
                  </a:lnTo>
                  <a:lnTo>
                    <a:pt x="688" y="270"/>
                  </a:lnTo>
                  <a:lnTo>
                    <a:pt x="688" y="273"/>
                  </a:lnTo>
                  <a:lnTo>
                    <a:pt x="691" y="275"/>
                  </a:lnTo>
                  <a:lnTo>
                    <a:pt x="694" y="275"/>
                  </a:lnTo>
                  <a:lnTo>
                    <a:pt x="697" y="278"/>
                  </a:lnTo>
                  <a:lnTo>
                    <a:pt x="700" y="280"/>
                  </a:lnTo>
                  <a:lnTo>
                    <a:pt x="702" y="283"/>
                  </a:lnTo>
                  <a:lnTo>
                    <a:pt x="707" y="285"/>
                  </a:lnTo>
                  <a:lnTo>
                    <a:pt x="709" y="288"/>
                  </a:lnTo>
                  <a:lnTo>
                    <a:pt x="713" y="288"/>
                  </a:lnTo>
                  <a:lnTo>
                    <a:pt x="718" y="290"/>
                  </a:lnTo>
                  <a:lnTo>
                    <a:pt x="721" y="294"/>
                  </a:lnTo>
                  <a:lnTo>
                    <a:pt x="724" y="295"/>
                  </a:lnTo>
                  <a:lnTo>
                    <a:pt x="728" y="296"/>
                  </a:lnTo>
                  <a:lnTo>
                    <a:pt x="731" y="298"/>
                  </a:lnTo>
                  <a:lnTo>
                    <a:pt x="733" y="301"/>
                  </a:lnTo>
                  <a:lnTo>
                    <a:pt x="734" y="305"/>
                  </a:lnTo>
                  <a:lnTo>
                    <a:pt x="734" y="310"/>
                  </a:lnTo>
                  <a:lnTo>
                    <a:pt x="731" y="315"/>
                  </a:lnTo>
                  <a:lnTo>
                    <a:pt x="732" y="317"/>
                  </a:lnTo>
                  <a:lnTo>
                    <a:pt x="732" y="321"/>
                  </a:lnTo>
                  <a:lnTo>
                    <a:pt x="733" y="326"/>
                  </a:lnTo>
                  <a:lnTo>
                    <a:pt x="733" y="329"/>
                  </a:lnTo>
                  <a:lnTo>
                    <a:pt x="736" y="331"/>
                  </a:lnTo>
                  <a:lnTo>
                    <a:pt x="740" y="334"/>
                  </a:lnTo>
                  <a:lnTo>
                    <a:pt x="742" y="337"/>
                  </a:lnTo>
                  <a:lnTo>
                    <a:pt x="745" y="340"/>
                  </a:lnTo>
                  <a:lnTo>
                    <a:pt x="745" y="344"/>
                  </a:lnTo>
                  <a:lnTo>
                    <a:pt x="740" y="347"/>
                  </a:lnTo>
                  <a:lnTo>
                    <a:pt x="736" y="350"/>
                  </a:lnTo>
                  <a:lnTo>
                    <a:pt x="734" y="355"/>
                  </a:lnTo>
                  <a:lnTo>
                    <a:pt x="734" y="358"/>
                  </a:lnTo>
                  <a:lnTo>
                    <a:pt x="733" y="364"/>
                  </a:lnTo>
                  <a:lnTo>
                    <a:pt x="732" y="376"/>
                  </a:lnTo>
                  <a:lnTo>
                    <a:pt x="732" y="384"/>
                  </a:lnTo>
                  <a:lnTo>
                    <a:pt x="728" y="393"/>
                  </a:lnTo>
                  <a:lnTo>
                    <a:pt x="725" y="401"/>
                  </a:lnTo>
                  <a:lnTo>
                    <a:pt x="722" y="410"/>
                  </a:lnTo>
                  <a:lnTo>
                    <a:pt x="719" y="420"/>
                  </a:lnTo>
                  <a:lnTo>
                    <a:pt x="717" y="424"/>
                  </a:lnTo>
                  <a:lnTo>
                    <a:pt x="716" y="429"/>
                  </a:lnTo>
                  <a:lnTo>
                    <a:pt x="714" y="437"/>
                  </a:lnTo>
                  <a:lnTo>
                    <a:pt x="711" y="447"/>
                  </a:lnTo>
                  <a:lnTo>
                    <a:pt x="712" y="453"/>
                  </a:lnTo>
                  <a:lnTo>
                    <a:pt x="709" y="461"/>
                  </a:lnTo>
                  <a:lnTo>
                    <a:pt x="709" y="467"/>
                  </a:lnTo>
                  <a:lnTo>
                    <a:pt x="707" y="475"/>
                  </a:lnTo>
                  <a:lnTo>
                    <a:pt x="708" y="481"/>
                  </a:lnTo>
                  <a:lnTo>
                    <a:pt x="702" y="499"/>
                  </a:lnTo>
                  <a:lnTo>
                    <a:pt x="701" y="507"/>
                  </a:lnTo>
                  <a:lnTo>
                    <a:pt x="700" y="510"/>
                  </a:lnTo>
                  <a:lnTo>
                    <a:pt x="699" y="514"/>
                  </a:lnTo>
                  <a:lnTo>
                    <a:pt x="698" y="520"/>
                  </a:lnTo>
                  <a:lnTo>
                    <a:pt x="696" y="523"/>
                  </a:lnTo>
                  <a:lnTo>
                    <a:pt x="683" y="546"/>
                  </a:lnTo>
                  <a:lnTo>
                    <a:pt x="679" y="551"/>
                  </a:lnTo>
                  <a:lnTo>
                    <a:pt x="678" y="555"/>
                  </a:lnTo>
                  <a:lnTo>
                    <a:pt x="677" y="557"/>
                  </a:lnTo>
                  <a:lnTo>
                    <a:pt x="670" y="570"/>
                  </a:lnTo>
                  <a:lnTo>
                    <a:pt x="659" y="598"/>
                  </a:lnTo>
                  <a:lnTo>
                    <a:pt x="663" y="607"/>
                  </a:lnTo>
                  <a:lnTo>
                    <a:pt x="669" y="615"/>
                  </a:lnTo>
                  <a:lnTo>
                    <a:pt x="675" y="622"/>
                  </a:lnTo>
                  <a:lnTo>
                    <a:pt x="670" y="627"/>
                  </a:lnTo>
                  <a:lnTo>
                    <a:pt x="670" y="639"/>
                  </a:lnTo>
                  <a:lnTo>
                    <a:pt x="671" y="640"/>
                  </a:lnTo>
                  <a:lnTo>
                    <a:pt x="671" y="643"/>
                  </a:lnTo>
                  <a:lnTo>
                    <a:pt x="671" y="646"/>
                  </a:lnTo>
                  <a:lnTo>
                    <a:pt x="671" y="648"/>
                  </a:lnTo>
                  <a:lnTo>
                    <a:pt x="672" y="653"/>
                  </a:lnTo>
                  <a:lnTo>
                    <a:pt x="672" y="659"/>
                  </a:lnTo>
                  <a:lnTo>
                    <a:pt x="673" y="668"/>
                  </a:lnTo>
                  <a:lnTo>
                    <a:pt x="669" y="678"/>
                  </a:lnTo>
                  <a:lnTo>
                    <a:pt x="667" y="682"/>
                  </a:lnTo>
                  <a:lnTo>
                    <a:pt x="657" y="692"/>
                  </a:lnTo>
                  <a:lnTo>
                    <a:pt x="654" y="701"/>
                  </a:lnTo>
                  <a:lnTo>
                    <a:pt x="655" y="703"/>
                  </a:lnTo>
                  <a:lnTo>
                    <a:pt x="656" y="706"/>
                  </a:lnTo>
                  <a:lnTo>
                    <a:pt x="657" y="707"/>
                  </a:lnTo>
                  <a:lnTo>
                    <a:pt x="658" y="710"/>
                  </a:lnTo>
                  <a:lnTo>
                    <a:pt x="660" y="714"/>
                  </a:lnTo>
                  <a:lnTo>
                    <a:pt x="662" y="718"/>
                  </a:lnTo>
                  <a:lnTo>
                    <a:pt x="661" y="726"/>
                  </a:lnTo>
                  <a:lnTo>
                    <a:pt x="663" y="729"/>
                  </a:lnTo>
                  <a:lnTo>
                    <a:pt x="665" y="731"/>
                  </a:lnTo>
                  <a:lnTo>
                    <a:pt x="669" y="733"/>
                  </a:lnTo>
                  <a:lnTo>
                    <a:pt x="672" y="733"/>
                  </a:lnTo>
                  <a:lnTo>
                    <a:pt x="676" y="734"/>
                  </a:lnTo>
                  <a:lnTo>
                    <a:pt x="678" y="736"/>
                  </a:lnTo>
                  <a:lnTo>
                    <a:pt x="680" y="740"/>
                  </a:lnTo>
                  <a:lnTo>
                    <a:pt x="683" y="743"/>
                  </a:lnTo>
                  <a:lnTo>
                    <a:pt x="686" y="747"/>
                  </a:lnTo>
                  <a:lnTo>
                    <a:pt x="689" y="751"/>
                  </a:lnTo>
                  <a:lnTo>
                    <a:pt x="691" y="755"/>
                  </a:lnTo>
                  <a:lnTo>
                    <a:pt x="694" y="758"/>
                  </a:lnTo>
                  <a:lnTo>
                    <a:pt x="697" y="760"/>
                  </a:lnTo>
                  <a:lnTo>
                    <a:pt x="698" y="761"/>
                  </a:lnTo>
                  <a:lnTo>
                    <a:pt x="699" y="763"/>
                  </a:lnTo>
                  <a:lnTo>
                    <a:pt x="707" y="769"/>
                  </a:lnTo>
                  <a:lnTo>
                    <a:pt x="713" y="768"/>
                  </a:lnTo>
                  <a:lnTo>
                    <a:pt x="718" y="769"/>
                  </a:lnTo>
                  <a:lnTo>
                    <a:pt x="723" y="769"/>
                  </a:lnTo>
                  <a:lnTo>
                    <a:pt x="726" y="770"/>
                  </a:lnTo>
                  <a:lnTo>
                    <a:pt x="734" y="772"/>
                  </a:lnTo>
                  <a:lnTo>
                    <a:pt x="737" y="771"/>
                  </a:lnTo>
                  <a:lnTo>
                    <a:pt x="741" y="771"/>
                  </a:lnTo>
                  <a:lnTo>
                    <a:pt x="742" y="771"/>
                  </a:lnTo>
                  <a:lnTo>
                    <a:pt x="744" y="771"/>
                  </a:lnTo>
                  <a:lnTo>
                    <a:pt x="746" y="772"/>
                  </a:lnTo>
                  <a:lnTo>
                    <a:pt x="755" y="772"/>
                  </a:lnTo>
                  <a:lnTo>
                    <a:pt x="759" y="773"/>
                  </a:lnTo>
                  <a:lnTo>
                    <a:pt x="762" y="773"/>
                  </a:lnTo>
                  <a:lnTo>
                    <a:pt x="763" y="773"/>
                  </a:lnTo>
                  <a:lnTo>
                    <a:pt x="764" y="774"/>
                  </a:lnTo>
                  <a:lnTo>
                    <a:pt x="765" y="775"/>
                  </a:lnTo>
                  <a:lnTo>
                    <a:pt x="767" y="775"/>
                  </a:lnTo>
                  <a:lnTo>
                    <a:pt x="769" y="776"/>
                  </a:lnTo>
                  <a:lnTo>
                    <a:pt x="771" y="775"/>
                  </a:lnTo>
                  <a:lnTo>
                    <a:pt x="773" y="774"/>
                  </a:lnTo>
                  <a:lnTo>
                    <a:pt x="776" y="773"/>
                  </a:lnTo>
                  <a:lnTo>
                    <a:pt x="779" y="773"/>
                  </a:lnTo>
                  <a:lnTo>
                    <a:pt x="781" y="774"/>
                  </a:lnTo>
                  <a:lnTo>
                    <a:pt x="781" y="775"/>
                  </a:lnTo>
                  <a:lnTo>
                    <a:pt x="784" y="777"/>
                  </a:lnTo>
                  <a:lnTo>
                    <a:pt x="787" y="779"/>
                  </a:lnTo>
                  <a:lnTo>
                    <a:pt x="790" y="779"/>
                  </a:lnTo>
                  <a:lnTo>
                    <a:pt x="791" y="779"/>
                  </a:lnTo>
                  <a:lnTo>
                    <a:pt x="793" y="777"/>
                  </a:lnTo>
                  <a:lnTo>
                    <a:pt x="795" y="776"/>
                  </a:lnTo>
                  <a:lnTo>
                    <a:pt x="797" y="774"/>
                  </a:lnTo>
                  <a:lnTo>
                    <a:pt x="799" y="772"/>
                  </a:lnTo>
                  <a:lnTo>
                    <a:pt x="800" y="772"/>
                  </a:lnTo>
                  <a:lnTo>
                    <a:pt x="801" y="772"/>
                  </a:lnTo>
                  <a:lnTo>
                    <a:pt x="802" y="773"/>
                  </a:lnTo>
                  <a:lnTo>
                    <a:pt x="802" y="773"/>
                  </a:lnTo>
                  <a:lnTo>
                    <a:pt x="803" y="776"/>
                  </a:lnTo>
                  <a:lnTo>
                    <a:pt x="805" y="777"/>
                  </a:lnTo>
                  <a:lnTo>
                    <a:pt x="807" y="778"/>
                  </a:lnTo>
                  <a:lnTo>
                    <a:pt x="809" y="778"/>
                  </a:lnTo>
                  <a:lnTo>
                    <a:pt x="812" y="777"/>
                  </a:lnTo>
                  <a:lnTo>
                    <a:pt x="813" y="777"/>
                  </a:lnTo>
                  <a:lnTo>
                    <a:pt x="813" y="777"/>
                  </a:lnTo>
                  <a:lnTo>
                    <a:pt x="814" y="778"/>
                  </a:lnTo>
                  <a:lnTo>
                    <a:pt x="815" y="779"/>
                  </a:lnTo>
                  <a:lnTo>
                    <a:pt x="815" y="781"/>
                  </a:lnTo>
                  <a:lnTo>
                    <a:pt x="815" y="783"/>
                  </a:lnTo>
                  <a:lnTo>
                    <a:pt x="816" y="785"/>
                  </a:lnTo>
                  <a:lnTo>
                    <a:pt x="821" y="788"/>
                  </a:lnTo>
                  <a:lnTo>
                    <a:pt x="824" y="789"/>
                  </a:lnTo>
                  <a:lnTo>
                    <a:pt x="827" y="790"/>
                  </a:lnTo>
                  <a:lnTo>
                    <a:pt x="828" y="792"/>
                  </a:lnTo>
                  <a:lnTo>
                    <a:pt x="828" y="795"/>
                  </a:lnTo>
                  <a:lnTo>
                    <a:pt x="831" y="800"/>
                  </a:lnTo>
                  <a:lnTo>
                    <a:pt x="831" y="802"/>
                  </a:lnTo>
                  <a:lnTo>
                    <a:pt x="832" y="803"/>
                  </a:lnTo>
                  <a:lnTo>
                    <a:pt x="832" y="807"/>
                  </a:lnTo>
                  <a:lnTo>
                    <a:pt x="832" y="809"/>
                  </a:lnTo>
                  <a:lnTo>
                    <a:pt x="833" y="810"/>
                  </a:lnTo>
                  <a:lnTo>
                    <a:pt x="837" y="813"/>
                  </a:lnTo>
                  <a:lnTo>
                    <a:pt x="838" y="815"/>
                  </a:lnTo>
                  <a:lnTo>
                    <a:pt x="839" y="819"/>
                  </a:lnTo>
                  <a:lnTo>
                    <a:pt x="841" y="822"/>
                  </a:lnTo>
                  <a:lnTo>
                    <a:pt x="842" y="823"/>
                  </a:lnTo>
                  <a:lnTo>
                    <a:pt x="843" y="825"/>
                  </a:lnTo>
                  <a:lnTo>
                    <a:pt x="846" y="827"/>
                  </a:lnTo>
                  <a:lnTo>
                    <a:pt x="847" y="829"/>
                  </a:lnTo>
                  <a:lnTo>
                    <a:pt x="848" y="830"/>
                  </a:lnTo>
                  <a:lnTo>
                    <a:pt x="848" y="830"/>
                  </a:lnTo>
                  <a:lnTo>
                    <a:pt x="847" y="832"/>
                  </a:lnTo>
                  <a:lnTo>
                    <a:pt x="847" y="834"/>
                  </a:lnTo>
                  <a:lnTo>
                    <a:pt x="847" y="836"/>
                  </a:lnTo>
                  <a:lnTo>
                    <a:pt x="848" y="841"/>
                  </a:lnTo>
                  <a:lnTo>
                    <a:pt x="847" y="845"/>
                  </a:lnTo>
                  <a:lnTo>
                    <a:pt x="847" y="851"/>
                  </a:lnTo>
                  <a:lnTo>
                    <a:pt x="847" y="858"/>
                  </a:lnTo>
                  <a:lnTo>
                    <a:pt x="849" y="864"/>
                  </a:lnTo>
                  <a:lnTo>
                    <a:pt x="850" y="866"/>
                  </a:lnTo>
                  <a:lnTo>
                    <a:pt x="849" y="869"/>
                  </a:lnTo>
                  <a:lnTo>
                    <a:pt x="848" y="871"/>
                  </a:lnTo>
                  <a:lnTo>
                    <a:pt x="849" y="873"/>
                  </a:lnTo>
                  <a:lnTo>
                    <a:pt x="849" y="875"/>
                  </a:lnTo>
                  <a:lnTo>
                    <a:pt x="849" y="877"/>
                  </a:lnTo>
                  <a:lnTo>
                    <a:pt x="849" y="880"/>
                  </a:lnTo>
                  <a:lnTo>
                    <a:pt x="850" y="883"/>
                  </a:lnTo>
                  <a:lnTo>
                    <a:pt x="852" y="885"/>
                  </a:lnTo>
                  <a:lnTo>
                    <a:pt x="853" y="888"/>
                  </a:lnTo>
                  <a:lnTo>
                    <a:pt x="855" y="891"/>
                  </a:lnTo>
                  <a:lnTo>
                    <a:pt x="857" y="892"/>
                  </a:lnTo>
                  <a:lnTo>
                    <a:pt x="857" y="892"/>
                  </a:lnTo>
                  <a:lnTo>
                    <a:pt x="860" y="895"/>
                  </a:lnTo>
                  <a:lnTo>
                    <a:pt x="861" y="897"/>
                  </a:lnTo>
                  <a:lnTo>
                    <a:pt x="862" y="898"/>
                  </a:lnTo>
                  <a:lnTo>
                    <a:pt x="864" y="899"/>
                  </a:lnTo>
                  <a:lnTo>
                    <a:pt x="866" y="900"/>
                  </a:lnTo>
                  <a:lnTo>
                    <a:pt x="866" y="901"/>
                  </a:lnTo>
                  <a:lnTo>
                    <a:pt x="866" y="903"/>
                  </a:lnTo>
                  <a:lnTo>
                    <a:pt x="864" y="906"/>
                  </a:lnTo>
                  <a:lnTo>
                    <a:pt x="863" y="908"/>
                  </a:lnTo>
                  <a:lnTo>
                    <a:pt x="864" y="910"/>
                  </a:lnTo>
                  <a:lnTo>
                    <a:pt x="864" y="912"/>
                  </a:lnTo>
                  <a:lnTo>
                    <a:pt x="864" y="913"/>
                  </a:lnTo>
                  <a:lnTo>
                    <a:pt x="865" y="916"/>
                  </a:lnTo>
                  <a:lnTo>
                    <a:pt x="866" y="916"/>
                  </a:lnTo>
                  <a:lnTo>
                    <a:pt x="866" y="918"/>
                  </a:lnTo>
                  <a:lnTo>
                    <a:pt x="865" y="921"/>
                  </a:lnTo>
                  <a:lnTo>
                    <a:pt x="864" y="923"/>
                  </a:lnTo>
                  <a:lnTo>
                    <a:pt x="863" y="925"/>
                  </a:lnTo>
                  <a:lnTo>
                    <a:pt x="864" y="927"/>
                  </a:lnTo>
                  <a:lnTo>
                    <a:pt x="864" y="928"/>
                  </a:lnTo>
                  <a:lnTo>
                    <a:pt x="862" y="930"/>
                  </a:lnTo>
                  <a:lnTo>
                    <a:pt x="861" y="930"/>
                  </a:lnTo>
                  <a:lnTo>
                    <a:pt x="860" y="933"/>
                  </a:lnTo>
                  <a:lnTo>
                    <a:pt x="860" y="936"/>
                  </a:lnTo>
                  <a:lnTo>
                    <a:pt x="854" y="945"/>
                  </a:lnTo>
                  <a:lnTo>
                    <a:pt x="852" y="950"/>
                  </a:lnTo>
                  <a:lnTo>
                    <a:pt x="852" y="952"/>
                  </a:lnTo>
                  <a:lnTo>
                    <a:pt x="851" y="954"/>
                  </a:lnTo>
                  <a:lnTo>
                    <a:pt x="848" y="956"/>
                  </a:lnTo>
                  <a:lnTo>
                    <a:pt x="848" y="958"/>
                  </a:lnTo>
                  <a:lnTo>
                    <a:pt x="847" y="959"/>
                  </a:lnTo>
                  <a:lnTo>
                    <a:pt x="847" y="962"/>
                  </a:lnTo>
                  <a:lnTo>
                    <a:pt x="848" y="963"/>
                  </a:lnTo>
                  <a:lnTo>
                    <a:pt x="848" y="965"/>
                  </a:lnTo>
                  <a:lnTo>
                    <a:pt x="846" y="969"/>
                  </a:lnTo>
                  <a:lnTo>
                    <a:pt x="845" y="971"/>
                  </a:lnTo>
                  <a:lnTo>
                    <a:pt x="845" y="972"/>
                  </a:lnTo>
                  <a:lnTo>
                    <a:pt x="842" y="978"/>
                  </a:lnTo>
                  <a:lnTo>
                    <a:pt x="842" y="978"/>
                  </a:lnTo>
                  <a:lnTo>
                    <a:pt x="842" y="985"/>
                  </a:lnTo>
                  <a:lnTo>
                    <a:pt x="842" y="988"/>
                  </a:lnTo>
                  <a:lnTo>
                    <a:pt x="841" y="992"/>
                  </a:lnTo>
                  <a:lnTo>
                    <a:pt x="841" y="993"/>
                  </a:lnTo>
                  <a:lnTo>
                    <a:pt x="836" y="997"/>
                  </a:lnTo>
                  <a:lnTo>
                    <a:pt x="834" y="999"/>
                  </a:lnTo>
                  <a:lnTo>
                    <a:pt x="835" y="1000"/>
                  </a:lnTo>
                  <a:lnTo>
                    <a:pt x="836" y="1001"/>
                  </a:lnTo>
                  <a:lnTo>
                    <a:pt x="836" y="1002"/>
                  </a:lnTo>
                  <a:lnTo>
                    <a:pt x="835" y="1003"/>
                  </a:lnTo>
                  <a:lnTo>
                    <a:pt x="834" y="1004"/>
                  </a:lnTo>
                  <a:lnTo>
                    <a:pt x="835" y="1007"/>
                  </a:lnTo>
                  <a:lnTo>
                    <a:pt x="835" y="1008"/>
                  </a:lnTo>
                  <a:lnTo>
                    <a:pt x="833" y="1010"/>
                  </a:lnTo>
                  <a:lnTo>
                    <a:pt x="833" y="1010"/>
                  </a:lnTo>
                  <a:lnTo>
                    <a:pt x="832" y="1011"/>
                  </a:lnTo>
                  <a:lnTo>
                    <a:pt x="832" y="1012"/>
                  </a:lnTo>
                  <a:lnTo>
                    <a:pt x="831" y="1012"/>
                  </a:lnTo>
                  <a:lnTo>
                    <a:pt x="831" y="1013"/>
                  </a:lnTo>
                  <a:lnTo>
                    <a:pt x="831" y="1014"/>
                  </a:lnTo>
                  <a:lnTo>
                    <a:pt x="831" y="1016"/>
                  </a:lnTo>
                  <a:lnTo>
                    <a:pt x="831" y="1016"/>
                  </a:lnTo>
                  <a:lnTo>
                    <a:pt x="834" y="1017"/>
                  </a:lnTo>
                  <a:lnTo>
                    <a:pt x="836" y="1017"/>
                  </a:lnTo>
                  <a:lnTo>
                    <a:pt x="836" y="1018"/>
                  </a:lnTo>
                  <a:lnTo>
                    <a:pt x="835" y="1020"/>
                  </a:lnTo>
                  <a:lnTo>
                    <a:pt x="834" y="1023"/>
                  </a:lnTo>
                  <a:lnTo>
                    <a:pt x="834" y="1026"/>
                  </a:lnTo>
                  <a:lnTo>
                    <a:pt x="834" y="1027"/>
                  </a:lnTo>
                  <a:lnTo>
                    <a:pt x="835" y="1030"/>
                  </a:lnTo>
                  <a:lnTo>
                    <a:pt x="836" y="1032"/>
                  </a:lnTo>
                  <a:lnTo>
                    <a:pt x="837" y="1034"/>
                  </a:lnTo>
                  <a:lnTo>
                    <a:pt x="836" y="1037"/>
                  </a:lnTo>
                  <a:lnTo>
                    <a:pt x="836" y="1040"/>
                  </a:lnTo>
                  <a:lnTo>
                    <a:pt x="836" y="1041"/>
                  </a:lnTo>
                  <a:lnTo>
                    <a:pt x="837" y="1042"/>
                  </a:lnTo>
                  <a:lnTo>
                    <a:pt x="836" y="1045"/>
                  </a:lnTo>
                  <a:lnTo>
                    <a:pt x="835" y="1047"/>
                  </a:lnTo>
                  <a:lnTo>
                    <a:pt x="833" y="1049"/>
                  </a:lnTo>
                  <a:lnTo>
                    <a:pt x="832" y="1051"/>
                  </a:lnTo>
                  <a:lnTo>
                    <a:pt x="831" y="1052"/>
                  </a:lnTo>
                  <a:lnTo>
                    <a:pt x="829" y="1051"/>
                  </a:lnTo>
                  <a:lnTo>
                    <a:pt x="827" y="1051"/>
                  </a:lnTo>
                  <a:lnTo>
                    <a:pt x="826" y="1052"/>
                  </a:lnTo>
                  <a:lnTo>
                    <a:pt x="826" y="1052"/>
                  </a:lnTo>
                  <a:lnTo>
                    <a:pt x="826" y="1056"/>
                  </a:lnTo>
                  <a:lnTo>
                    <a:pt x="825" y="1068"/>
                  </a:lnTo>
                  <a:lnTo>
                    <a:pt x="823" y="1071"/>
                  </a:lnTo>
                  <a:lnTo>
                    <a:pt x="820" y="1077"/>
                  </a:lnTo>
                  <a:lnTo>
                    <a:pt x="819" y="1079"/>
                  </a:lnTo>
                  <a:lnTo>
                    <a:pt x="819" y="1081"/>
                  </a:lnTo>
                  <a:lnTo>
                    <a:pt x="817" y="1083"/>
                  </a:lnTo>
                  <a:lnTo>
                    <a:pt x="816" y="1085"/>
                  </a:lnTo>
                  <a:lnTo>
                    <a:pt x="815" y="1086"/>
                  </a:lnTo>
                  <a:lnTo>
                    <a:pt x="808" y="1099"/>
                  </a:lnTo>
                  <a:lnTo>
                    <a:pt x="807" y="1100"/>
                  </a:lnTo>
                  <a:lnTo>
                    <a:pt x="806" y="1105"/>
                  </a:lnTo>
                  <a:lnTo>
                    <a:pt x="802" y="1111"/>
                  </a:lnTo>
                  <a:lnTo>
                    <a:pt x="801" y="1113"/>
                  </a:lnTo>
                  <a:lnTo>
                    <a:pt x="801" y="1113"/>
                  </a:lnTo>
                  <a:lnTo>
                    <a:pt x="798" y="1118"/>
                  </a:lnTo>
                  <a:lnTo>
                    <a:pt x="796" y="1121"/>
                  </a:lnTo>
                  <a:lnTo>
                    <a:pt x="795" y="1123"/>
                  </a:lnTo>
                  <a:lnTo>
                    <a:pt x="794" y="1124"/>
                  </a:lnTo>
                  <a:lnTo>
                    <a:pt x="789" y="1131"/>
                  </a:lnTo>
                  <a:lnTo>
                    <a:pt x="788" y="1135"/>
                  </a:lnTo>
                  <a:lnTo>
                    <a:pt x="785" y="1141"/>
                  </a:lnTo>
                  <a:lnTo>
                    <a:pt x="783" y="1145"/>
                  </a:lnTo>
                  <a:lnTo>
                    <a:pt x="783" y="1145"/>
                  </a:lnTo>
                  <a:lnTo>
                    <a:pt x="782" y="1148"/>
                  </a:lnTo>
                  <a:lnTo>
                    <a:pt x="782" y="1149"/>
                  </a:lnTo>
                  <a:lnTo>
                    <a:pt x="781" y="1151"/>
                  </a:lnTo>
                  <a:lnTo>
                    <a:pt x="782" y="1154"/>
                  </a:lnTo>
                  <a:lnTo>
                    <a:pt x="782" y="1157"/>
                  </a:lnTo>
                  <a:lnTo>
                    <a:pt x="782" y="1157"/>
                  </a:lnTo>
                  <a:lnTo>
                    <a:pt x="776" y="1164"/>
                  </a:lnTo>
                  <a:lnTo>
                    <a:pt x="776" y="1164"/>
                  </a:lnTo>
                  <a:lnTo>
                    <a:pt x="768" y="1170"/>
                  </a:lnTo>
                  <a:lnTo>
                    <a:pt x="757" y="1178"/>
                  </a:lnTo>
                  <a:lnTo>
                    <a:pt x="757" y="1178"/>
                  </a:lnTo>
                  <a:lnTo>
                    <a:pt x="748" y="1183"/>
                  </a:lnTo>
                  <a:lnTo>
                    <a:pt x="737" y="1190"/>
                  </a:lnTo>
                  <a:lnTo>
                    <a:pt x="731" y="1195"/>
                  </a:lnTo>
                  <a:lnTo>
                    <a:pt x="730" y="1196"/>
                  </a:lnTo>
                  <a:lnTo>
                    <a:pt x="730" y="1196"/>
                  </a:lnTo>
                  <a:lnTo>
                    <a:pt x="729" y="1197"/>
                  </a:lnTo>
                  <a:lnTo>
                    <a:pt x="728" y="1196"/>
                  </a:lnTo>
                  <a:lnTo>
                    <a:pt x="727" y="1196"/>
                  </a:lnTo>
                  <a:lnTo>
                    <a:pt x="726" y="1196"/>
                  </a:lnTo>
                  <a:lnTo>
                    <a:pt x="727" y="1190"/>
                  </a:lnTo>
                  <a:lnTo>
                    <a:pt x="726" y="1190"/>
                  </a:lnTo>
                  <a:lnTo>
                    <a:pt x="726" y="1189"/>
                  </a:lnTo>
                  <a:lnTo>
                    <a:pt x="727" y="1189"/>
                  </a:lnTo>
                  <a:lnTo>
                    <a:pt x="726" y="1188"/>
                  </a:lnTo>
                  <a:lnTo>
                    <a:pt x="727" y="1187"/>
                  </a:lnTo>
                  <a:lnTo>
                    <a:pt x="727" y="1186"/>
                  </a:lnTo>
                  <a:lnTo>
                    <a:pt x="729" y="1184"/>
                  </a:lnTo>
                  <a:lnTo>
                    <a:pt x="729" y="1181"/>
                  </a:lnTo>
                  <a:lnTo>
                    <a:pt x="730" y="1180"/>
                  </a:lnTo>
                  <a:lnTo>
                    <a:pt x="730" y="1177"/>
                  </a:lnTo>
                  <a:lnTo>
                    <a:pt x="732" y="1175"/>
                  </a:lnTo>
                  <a:lnTo>
                    <a:pt x="733" y="1173"/>
                  </a:lnTo>
                  <a:lnTo>
                    <a:pt x="733" y="1172"/>
                  </a:lnTo>
                  <a:lnTo>
                    <a:pt x="735" y="1171"/>
                  </a:lnTo>
                  <a:lnTo>
                    <a:pt x="735" y="1170"/>
                  </a:lnTo>
                  <a:lnTo>
                    <a:pt x="735" y="1170"/>
                  </a:lnTo>
                  <a:lnTo>
                    <a:pt x="735" y="1167"/>
                  </a:lnTo>
                  <a:lnTo>
                    <a:pt x="735" y="1167"/>
                  </a:lnTo>
                  <a:lnTo>
                    <a:pt x="735" y="1164"/>
                  </a:lnTo>
                  <a:lnTo>
                    <a:pt x="734" y="1164"/>
                  </a:lnTo>
                  <a:lnTo>
                    <a:pt x="734" y="1162"/>
                  </a:lnTo>
                  <a:lnTo>
                    <a:pt x="734" y="1161"/>
                  </a:lnTo>
                  <a:lnTo>
                    <a:pt x="734" y="1160"/>
                  </a:lnTo>
                  <a:lnTo>
                    <a:pt x="732" y="1157"/>
                  </a:lnTo>
                  <a:lnTo>
                    <a:pt x="732" y="1156"/>
                  </a:lnTo>
                  <a:lnTo>
                    <a:pt x="731" y="1155"/>
                  </a:lnTo>
                  <a:lnTo>
                    <a:pt x="731" y="1155"/>
                  </a:lnTo>
                  <a:lnTo>
                    <a:pt x="729" y="1153"/>
                  </a:lnTo>
                  <a:lnTo>
                    <a:pt x="729" y="1152"/>
                  </a:lnTo>
                  <a:lnTo>
                    <a:pt x="728" y="1151"/>
                  </a:lnTo>
                  <a:lnTo>
                    <a:pt x="728" y="1151"/>
                  </a:lnTo>
                  <a:lnTo>
                    <a:pt x="727" y="1149"/>
                  </a:lnTo>
                  <a:lnTo>
                    <a:pt x="727" y="1147"/>
                  </a:lnTo>
                  <a:lnTo>
                    <a:pt x="727" y="1147"/>
                  </a:lnTo>
                  <a:lnTo>
                    <a:pt x="727" y="1146"/>
                  </a:lnTo>
                  <a:lnTo>
                    <a:pt x="726" y="1145"/>
                  </a:lnTo>
                  <a:lnTo>
                    <a:pt x="726" y="1144"/>
                  </a:lnTo>
                  <a:lnTo>
                    <a:pt x="727" y="1143"/>
                  </a:lnTo>
                  <a:lnTo>
                    <a:pt x="727" y="1142"/>
                  </a:lnTo>
                  <a:lnTo>
                    <a:pt x="725" y="1139"/>
                  </a:lnTo>
                  <a:lnTo>
                    <a:pt x="725" y="1136"/>
                  </a:lnTo>
                  <a:lnTo>
                    <a:pt x="723" y="1133"/>
                  </a:lnTo>
                  <a:lnTo>
                    <a:pt x="720" y="1130"/>
                  </a:lnTo>
                  <a:lnTo>
                    <a:pt x="720" y="1129"/>
                  </a:lnTo>
                  <a:lnTo>
                    <a:pt x="719" y="1129"/>
                  </a:lnTo>
                  <a:lnTo>
                    <a:pt x="719" y="1127"/>
                  </a:lnTo>
                  <a:lnTo>
                    <a:pt x="715" y="1124"/>
                  </a:lnTo>
                  <a:lnTo>
                    <a:pt x="713" y="1123"/>
                  </a:lnTo>
                  <a:lnTo>
                    <a:pt x="712" y="1124"/>
                  </a:lnTo>
                  <a:lnTo>
                    <a:pt x="712" y="1124"/>
                  </a:lnTo>
                  <a:lnTo>
                    <a:pt x="710" y="1125"/>
                  </a:lnTo>
                  <a:lnTo>
                    <a:pt x="708" y="1124"/>
                  </a:lnTo>
                  <a:lnTo>
                    <a:pt x="706" y="1124"/>
                  </a:lnTo>
                  <a:lnTo>
                    <a:pt x="705" y="1123"/>
                  </a:lnTo>
                  <a:lnTo>
                    <a:pt x="702" y="1123"/>
                  </a:lnTo>
                  <a:lnTo>
                    <a:pt x="702" y="1123"/>
                  </a:lnTo>
                  <a:lnTo>
                    <a:pt x="700" y="1123"/>
                  </a:lnTo>
                  <a:lnTo>
                    <a:pt x="699" y="1122"/>
                  </a:lnTo>
                  <a:lnTo>
                    <a:pt x="698" y="1122"/>
                  </a:lnTo>
                  <a:lnTo>
                    <a:pt x="698" y="1122"/>
                  </a:lnTo>
                  <a:lnTo>
                    <a:pt x="696" y="1119"/>
                  </a:lnTo>
                  <a:lnTo>
                    <a:pt x="695" y="1119"/>
                  </a:lnTo>
                  <a:lnTo>
                    <a:pt x="693" y="1117"/>
                  </a:lnTo>
                  <a:lnTo>
                    <a:pt x="693" y="1117"/>
                  </a:lnTo>
                  <a:lnTo>
                    <a:pt x="689" y="1113"/>
                  </a:lnTo>
                  <a:lnTo>
                    <a:pt x="689" y="1112"/>
                  </a:lnTo>
                  <a:lnTo>
                    <a:pt x="690" y="1110"/>
                  </a:lnTo>
                  <a:lnTo>
                    <a:pt x="690" y="1106"/>
                  </a:lnTo>
                  <a:lnTo>
                    <a:pt x="689" y="1106"/>
                  </a:lnTo>
                  <a:lnTo>
                    <a:pt x="689" y="1103"/>
                  </a:lnTo>
                  <a:lnTo>
                    <a:pt x="688" y="1103"/>
                  </a:lnTo>
                  <a:lnTo>
                    <a:pt x="688" y="1102"/>
                  </a:lnTo>
                  <a:lnTo>
                    <a:pt x="687" y="1100"/>
                  </a:lnTo>
                  <a:lnTo>
                    <a:pt x="687" y="1099"/>
                  </a:lnTo>
                  <a:lnTo>
                    <a:pt x="686" y="1098"/>
                  </a:lnTo>
                  <a:lnTo>
                    <a:pt x="686" y="1097"/>
                  </a:lnTo>
                  <a:lnTo>
                    <a:pt x="685" y="1095"/>
                  </a:lnTo>
                  <a:lnTo>
                    <a:pt x="685" y="1093"/>
                  </a:lnTo>
                  <a:lnTo>
                    <a:pt x="683" y="1091"/>
                  </a:lnTo>
                  <a:lnTo>
                    <a:pt x="683" y="1091"/>
                  </a:lnTo>
                  <a:lnTo>
                    <a:pt x="680" y="1088"/>
                  </a:lnTo>
                  <a:lnTo>
                    <a:pt x="679" y="1088"/>
                  </a:lnTo>
                  <a:lnTo>
                    <a:pt x="679" y="1087"/>
                  </a:lnTo>
                  <a:lnTo>
                    <a:pt x="676" y="1087"/>
                  </a:lnTo>
                  <a:lnTo>
                    <a:pt x="674" y="1088"/>
                  </a:lnTo>
                  <a:lnTo>
                    <a:pt x="673" y="1088"/>
                  </a:lnTo>
                  <a:lnTo>
                    <a:pt x="672" y="1089"/>
                  </a:lnTo>
                  <a:lnTo>
                    <a:pt x="672" y="1090"/>
                  </a:lnTo>
                  <a:lnTo>
                    <a:pt x="669" y="1089"/>
                  </a:lnTo>
                  <a:lnTo>
                    <a:pt x="668" y="1089"/>
                  </a:lnTo>
                  <a:lnTo>
                    <a:pt x="666" y="1088"/>
                  </a:lnTo>
                  <a:lnTo>
                    <a:pt x="664" y="1088"/>
                  </a:lnTo>
                  <a:lnTo>
                    <a:pt x="663" y="1086"/>
                  </a:lnTo>
                  <a:lnTo>
                    <a:pt x="664" y="1085"/>
                  </a:lnTo>
                  <a:lnTo>
                    <a:pt x="665" y="1085"/>
                  </a:lnTo>
                  <a:lnTo>
                    <a:pt x="666" y="1086"/>
                  </a:lnTo>
                  <a:lnTo>
                    <a:pt x="666" y="1084"/>
                  </a:lnTo>
                  <a:lnTo>
                    <a:pt x="668" y="1084"/>
                  </a:lnTo>
                  <a:lnTo>
                    <a:pt x="667" y="1083"/>
                  </a:lnTo>
                  <a:lnTo>
                    <a:pt x="667" y="1080"/>
                  </a:lnTo>
                  <a:lnTo>
                    <a:pt x="667" y="1079"/>
                  </a:lnTo>
                  <a:lnTo>
                    <a:pt x="664" y="1076"/>
                  </a:lnTo>
                  <a:lnTo>
                    <a:pt x="663" y="1076"/>
                  </a:lnTo>
                  <a:lnTo>
                    <a:pt x="662" y="1076"/>
                  </a:lnTo>
                  <a:lnTo>
                    <a:pt x="661" y="1076"/>
                  </a:lnTo>
                  <a:lnTo>
                    <a:pt x="660" y="1075"/>
                  </a:lnTo>
                  <a:lnTo>
                    <a:pt x="659" y="1073"/>
                  </a:lnTo>
                  <a:lnTo>
                    <a:pt x="659" y="1068"/>
                  </a:lnTo>
                  <a:lnTo>
                    <a:pt x="658" y="1067"/>
                  </a:lnTo>
                  <a:lnTo>
                    <a:pt x="658" y="1066"/>
                  </a:lnTo>
                  <a:lnTo>
                    <a:pt x="658" y="1064"/>
                  </a:lnTo>
                  <a:lnTo>
                    <a:pt x="659" y="1062"/>
                  </a:lnTo>
                  <a:lnTo>
                    <a:pt x="660" y="1060"/>
                  </a:lnTo>
                  <a:lnTo>
                    <a:pt x="659" y="1059"/>
                  </a:lnTo>
                  <a:lnTo>
                    <a:pt x="659" y="1056"/>
                  </a:lnTo>
                  <a:lnTo>
                    <a:pt x="659" y="1055"/>
                  </a:lnTo>
                  <a:lnTo>
                    <a:pt x="659" y="1055"/>
                  </a:lnTo>
                  <a:lnTo>
                    <a:pt x="662" y="1053"/>
                  </a:lnTo>
                  <a:lnTo>
                    <a:pt x="662" y="1051"/>
                  </a:lnTo>
                  <a:lnTo>
                    <a:pt x="662" y="1050"/>
                  </a:lnTo>
                  <a:lnTo>
                    <a:pt x="664" y="1050"/>
                  </a:lnTo>
                  <a:lnTo>
                    <a:pt x="666" y="1052"/>
                  </a:lnTo>
                  <a:lnTo>
                    <a:pt x="667" y="1053"/>
                  </a:lnTo>
                  <a:lnTo>
                    <a:pt x="667" y="1054"/>
                  </a:lnTo>
                  <a:lnTo>
                    <a:pt x="669" y="1055"/>
                  </a:lnTo>
                  <a:lnTo>
                    <a:pt x="670" y="1056"/>
                  </a:lnTo>
                  <a:lnTo>
                    <a:pt x="672" y="1056"/>
                  </a:lnTo>
                  <a:lnTo>
                    <a:pt x="673" y="1057"/>
                  </a:lnTo>
                  <a:lnTo>
                    <a:pt x="675" y="1057"/>
                  </a:lnTo>
                  <a:lnTo>
                    <a:pt x="676" y="1055"/>
                  </a:lnTo>
                  <a:lnTo>
                    <a:pt x="677" y="1054"/>
                  </a:lnTo>
                  <a:lnTo>
                    <a:pt x="677" y="1051"/>
                  </a:lnTo>
                  <a:lnTo>
                    <a:pt x="679" y="1048"/>
                  </a:lnTo>
                  <a:lnTo>
                    <a:pt x="679" y="1046"/>
                  </a:lnTo>
                  <a:lnTo>
                    <a:pt x="680" y="1046"/>
                  </a:lnTo>
                  <a:lnTo>
                    <a:pt x="682" y="1045"/>
                  </a:lnTo>
                  <a:lnTo>
                    <a:pt x="683" y="1044"/>
                  </a:lnTo>
                  <a:lnTo>
                    <a:pt x="683" y="1041"/>
                  </a:lnTo>
                  <a:lnTo>
                    <a:pt x="686" y="1038"/>
                  </a:lnTo>
                  <a:lnTo>
                    <a:pt x="686" y="1034"/>
                  </a:lnTo>
                  <a:lnTo>
                    <a:pt x="686" y="1034"/>
                  </a:lnTo>
                  <a:lnTo>
                    <a:pt x="686" y="1032"/>
                  </a:lnTo>
                  <a:lnTo>
                    <a:pt x="686" y="1031"/>
                  </a:lnTo>
                  <a:lnTo>
                    <a:pt x="685" y="1028"/>
                  </a:lnTo>
                  <a:lnTo>
                    <a:pt x="682" y="1025"/>
                  </a:lnTo>
                  <a:lnTo>
                    <a:pt x="682" y="1025"/>
                  </a:lnTo>
                  <a:lnTo>
                    <a:pt x="681" y="1025"/>
                  </a:lnTo>
                  <a:lnTo>
                    <a:pt x="681" y="1024"/>
                  </a:lnTo>
                  <a:lnTo>
                    <a:pt x="683" y="1021"/>
                  </a:lnTo>
                  <a:lnTo>
                    <a:pt x="687" y="1019"/>
                  </a:lnTo>
                  <a:lnTo>
                    <a:pt x="690" y="1019"/>
                  </a:lnTo>
                  <a:lnTo>
                    <a:pt x="695" y="1017"/>
                  </a:lnTo>
                  <a:lnTo>
                    <a:pt x="695" y="1014"/>
                  </a:lnTo>
                  <a:lnTo>
                    <a:pt x="694" y="1013"/>
                  </a:lnTo>
                  <a:lnTo>
                    <a:pt x="694" y="1011"/>
                  </a:lnTo>
                  <a:lnTo>
                    <a:pt x="697" y="1009"/>
                  </a:lnTo>
                  <a:lnTo>
                    <a:pt x="698" y="1008"/>
                  </a:lnTo>
                  <a:lnTo>
                    <a:pt x="700" y="1008"/>
                  </a:lnTo>
                  <a:lnTo>
                    <a:pt x="702" y="1007"/>
                  </a:lnTo>
                  <a:lnTo>
                    <a:pt x="703" y="1006"/>
                  </a:lnTo>
                  <a:lnTo>
                    <a:pt x="704" y="1004"/>
                  </a:lnTo>
                  <a:lnTo>
                    <a:pt x="706" y="1004"/>
                  </a:lnTo>
                  <a:lnTo>
                    <a:pt x="707" y="1003"/>
                  </a:lnTo>
                  <a:lnTo>
                    <a:pt x="708" y="1003"/>
                  </a:lnTo>
                  <a:lnTo>
                    <a:pt x="711" y="1005"/>
                  </a:lnTo>
                  <a:lnTo>
                    <a:pt x="713" y="1005"/>
                  </a:lnTo>
                  <a:lnTo>
                    <a:pt x="715" y="1004"/>
                  </a:lnTo>
                  <a:lnTo>
                    <a:pt x="715" y="1002"/>
                  </a:lnTo>
                  <a:lnTo>
                    <a:pt x="713" y="1000"/>
                  </a:lnTo>
                  <a:lnTo>
                    <a:pt x="712" y="1000"/>
                  </a:lnTo>
                  <a:lnTo>
                    <a:pt x="711" y="998"/>
                  </a:lnTo>
                  <a:lnTo>
                    <a:pt x="711" y="994"/>
                  </a:lnTo>
                  <a:lnTo>
                    <a:pt x="712" y="992"/>
                  </a:lnTo>
                  <a:lnTo>
                    <a:pt x="712" y="991"/>
                  </a:lnTo>
                  <a:lnTo>
                    <a:pt x="713" y="990"/>
                  </a:lnTo>
                  <a:lnTo>
                    <a:pt x="713" y="988"/>
                  </a:lnTo>
                  <a:lnTo>
                    <a:pt x="715" y="987"/>
                  </a:lnTo>
                  <a:lnTo>
                    <a:pt x="715" y="986"/>
                  </a:lnTo>
                  <a:lnTo>
                    <a:pt x="718" y="983"/>
                  </a:lnTo>
                  <a:lnTo>
                    <a:pt x="720" y="980"/>
                  </a:lnTo>
                  <a:lnTo>
                    <a:pt x="720" y="977"/>
                  </a:lnTo>
                  <a:lnTo>
                    <a:pt x="721" y="976"/>
                  </a:lnTo>
                  <a:lnTo>
                    <a:pt x="723" y="974"/>
                  </a:lnTo>
                  <a:lnTo>
                    <a:pt x="723" y="973"/>
                  </a:lnTo>
                  <a:lnTo>
                    <a:pt x="724" y="972"/>
                  </a:lnTo>
                  <a:lnTo>
                    <a:pt x="725" y="970"/>
                  </a:lnTo>
                  <a:lnTo>
                    <a:pt x="725" y="968"/>
                  </a:lnTo>
                  <a:lnTo>
                    <a:pt x="726" y="968"/>
                  </a:lnTo>
                  <a:lnTo>
                    <a:pt x="726" y="965"/>
                  </a:lnTo>
                  <a:lnTo>
                    <a:pt x="725" y="964"/>
                  </a:lnTo>
                  <a:lnTo>
                    <a:pt x="726" y="964"/>
                  </a:lnTo>
                  <a:lnTo>
                    <a:pt x="726" y="962"/>
                  </a:lnTo>
                  <a:lnTo>
                    <a:pt x="725" y="962"/>
                  </a:lnTo>
                  <a:lnTo>
                    <a:pt x="725" y="961"/>
                  </a:lnTo>
                  <a:lnTo>
                    <a:pt x="724" y="960"/>
                  </a:lnTo>
                  <a:lnTo>
                    <a:pt x="724" y="960"/>
                  </a:lnTo>
                  <a:lnTo>
                    <a:pt x="723" y="959"/>
                  </a:lnTo>
                  <a:lnTo>
                    <a:pt x="723" y="959"/>
                  </a:lnTo>
                  <a:lnTo>
                    <a:pt x="724" y="958"/>
                  </a:lnTo>
                  <a:lnTo>
                    <a:pt x="725" y="958"/>
                  </a:lnTo>
                  <a:lnTo>
                    <a:pt x="725" y="954"/>
                  </a:lnTo>
                  <a:lnTo>
                    <a:pt x="725" y="953"/>
                  </a:lnTo>
                  <a:lnTo>
                    <a:pt x="726" y="952"/>
                  </a:lnTo>
                  <a:lnTo>
                    <a:pt x="726" y="950"/>
                  </a:lnTo>
                  <a:lnTo>
                    <a:pt x="725" y="949"/>
                  </a:lnTo>
                  <a:lnTo>
                    <a:pt x="721" y="945"/>
                  </a:lnTo>
                  <a:lnTo>
                    <a:pt x="720" y="944"/>
                  </a:lnTo>
                  <a:lnTo>
                    <a:pt x="720" y="942"/>
                  </a:lnTo>
                  <a:lnTo>
                    <a:pt x="719" y="941"/>
                  </a:lnTo>
                  <a:lnTo>
                    <a:pt x="719" y="937"/>
                  </a:lnTo>
                  <a:lnTo>
                    <a:pt x="718" y="937"/>
                  </a:lnTo>
                  <a:lnTo>
                    <a:pt x="721" y="935"/>
                  </a:lnTo>
                  <a:lnTo>
                    <a:pt x="720" y="934"/>
                  </a:lnTo>
                  <a:lnTo>
                    <a:pt x="720" y="931"/>
                  </a:lnTo>
                  <a:lnTo>
                    <a:pt x="719" y="931"/>
                  </a:lnTo>
                  <a:lnTo>
                    <a:pt x="720" y="930"/>
                  </a:lnTo>
                  <a:lnTo>
                    <a:pt x="718" y="928"/>
                  </a:lnTo>
                  <a:lnTo>
                    <a:pt x="717" y="928"/>
                  </a:lnTo>
                  <a:lnTo>
                    <a:pt x="717" y="927"/>
                  </a:lnTo>
                  <a:lnTo>
                    <a:pt x="718" y="927"/>
                  </a:lnTo>
                  <a:lnTo>
                    <a:pt x="717" y="926"/>
                  </a:lnTo>
                  <a:lnTo>
                    <a:pt x="716" y="926"/>
                  </a:lnTo>
                  <a:lnTo>
                    <a:pt x="715" y="924"/>
                  </a:lnTo>
                  <a:lnTo>
                    <a:pt x="715" y="924"/>
                  </a:lnTo>
                  <a:lnTo>
                    <a:pt x="716" y="923"/>
                  </a:lnTo>
                  <a:lnTo>
                    <a:pt x="717" y="923"/>
                  </a:lnTo>
                  <a:lnTo>
                    <a:pt x="718" y="921"/>
                  </a:lnTo>
                  <a:lnTo>
                    <a:pt x="719" y="921"/>
                  </a:lnTo>
                  <a:lnTo>
                    <a:pt x="719" y="922"/>
                  </a:lnTo>
                  <a:lnTo>
                    <a:pt x="717" y="924"/>
                  </a:lnTo>
                  <a:lnTo>
                    <a:pt x="718" y="924"/>
                  </a:lnTo>
                  <a:lnTo>
                    <a:pt x="720" y="922"/>
                  </a:lnTo>
                  <a:lnTo>
                    <a:pt x="719" y="919"/>
                  </a:lnTo>
                  <a:lnTo>
                    <a:pt x="718" y="918"/>
                  </a:lnTo>
                  <a:lnTo>
                    <a:pt x="718" y="914"/>
                  </a:lnTo>
                  <a:lnTo>
                    <a:pt x="716" y="910"/>
                  </a:lnTo>
                  <a:lnTo>
                    <a:pt x="716" y="908"/>
                  </a:lnTo>
                  <a:lnTo>
                    <a:pt x="712" y="906"/>
                  </a:lnTo>
                  <a:lnTo>
                    <a:pt x="712" y="905"/>
                  </a:lnTo>
                  <a:lnTo>
                    <a:pt x="710" y="905"/>
                  </a:lnTo>
                  <a:lnTo>
                    <a:pt x="709" y="905"/>
                  </a:lnTo>
                  <a:lnTo>
                    <a:pt x="707" y="903"/>
                  </a:lnTo>
                  <a:lnTo>
                    <a:pt x="706" y="903"/>
                  </a:lnTo>
                  <a:lnTo>
                    <a:pt x="705" y="903"/>
                  </a:lnTo>
                  <a:lnTo>
                    <a:pt x="702" y="903"/>
                  </a:lnTo>
                  <a:lnTo>
                    <a:pt x="702" y="902"/>
                  </a:lnTo>
                  <a:lnTo>
                    <a:pt x="700" y="902"/>
                  </a:lnTo>
                  <a:lnTo>
                    <a:pt x="700" y="902"/>
                  </a:lnTo>
                  <a:lnTo>
                    <a:pt x="697" y="902"/>
                  </a:lnTo>
                  <a:lnTo>
                    <a:pt x="696" y="902"/>
                  </a:lnTo>
                  <a:lnTo>
                    <a:pt x="694" y="902"/>
                  </a:lnTo>
                  <a:lnTo>
                    <a:pt x="694" y="902"/>
                  </a:lnTo>
                  <a:lnTo>
                    <a:pt x="691" y="902"/>
                  </a:lnTo>
                  <a:lnTo>
                    <a:pt x="690" y="903"/>
                  </a:lnTo>
                  <a:lnTo>
                    <a:pt x="688" y="903"/>
                  </a:lnTo>
                  <a:lnTo>
                    <a:pt x="684" y="898"/>
                  </a:lnTo>
                  <a:lnTo>
                    <a:pt x="684" y="899"/>
                  </a:lnTo>
                  <a:lnTo>
                    <a:pt x="682" y="899"/>
                  </a:lnTo>
                  <a:lnTo>
                    <a:pt x="681" y="899"/>
                  </a:lnTo>
                  <a:lnTo>
                    <a:pt x="679" y="899"/>
                  </a:lnTo>
                  <a:lnTo>
                    <a:pt x="678" y="900"/>
                  </a:lnTo>
                  <a:lnTo>
                    <a:pt x="677" y="900"/>
                  </a:lnTo>
                  <a:lnTo>
                    <a:pt x="677" y="900"/>
                  </a:lnTo>
                  <a:lnTo>
                    <a:pt x="678" y="899"/>
                  </a:lnTo>
                  <a:lnTo>
                    <a:pt x="679" y="898"/>
                  </a:lnTo>
                  <a:lnTo>
                    <a:pt x="678" y="897"/>
                  </a:lnTo>
                  <a:lnTo>
                    <a:pt x="677" y="898"/>
                  </a:lnTo>
                  <a:lnTo>
                    <a:pt x="675" y="898"/>
                  </a:lnTo>
                  <a:lnTo>
                    <a:pt x="674" y="898"/>
                  </a:lnTo>
                  <a:lnTo>
                    <a:pt x="674" y="896"/>
                  </a:lnTo>
                  <a:lnTo>
                    <a:pt x="673" y="898"/>
                  </a:lnTo>
                  <a:lnTo>
                    <a:pt x="674" y="898"/>
                  </a:lnTo>
                  <a:lnTo>
                    <a:pt x="675" y="899"/>
                  </a:lnTo>
                  <a:lnTo>
                    <a:pt x="676" y="899"/>
                  </a:lnTo>
                  <a:lnTo>
                    <a:pt x="676" y="901"/>
                  </a:lnTo>
                  <a:lnTo>
                    <a:pt x="672" y="899"/>
                  </a:lnTo>
                  <a:lnTo>
                    <a:pt x="669" y="897"/>
                  </a:lnTo>
                  <a:lnTo>
                    <a:pt x="666" y="897"/>
                  </a:lnTo>
                  <a:lnTo>
                    <a:pt x="665" y="896"/>
                  </a:lnTo>
                  <a:lnTo>
                    <a:pt x="658" y="896"/>
                  </a:lnTo>
                  <a:lnTo>
                    <a:pt x="656" y="898"/>
                  </a:lnTo>
                  <a:lnTo>
                    <a:pt x="654" y="899"/>
                  </a:lnTo>
                  <a:lnTo>
                    <a:pt x="652" y="901"/>
                  </a:lnTo>
                  <a:lnTo>
                    <a:pt x="652" y="902"/>
                  </a:lnTo>
                  <a:lnTo>
                    <a:pt x="649" y="905"/>
                  </a:lnTo>
                  <a:lnTo>
                    <a:pt x="649" y="907"/>
                  </a:lnTo>
                  <a:lnTo>
                    <a:pt x="650" y="908"/>
                  </a:lnTo>
                  <a:lnTo>
                    <a:pt x="650" y="909"/>
                  </a:lnTo>
                  <a:lnTo>
                    <a:pt x="650" y="910"/>
                  </a:lnTo>
                  <a:lnTo>
                    <a:pt x="650" y="912"/>
                  </a:lnTo>
                  <a:lnTo>
                    <a:pt x="649" y="912"/>
                  </a:lnTo>
                  <a:lnTo>
                    <a:pt x="649" y="914"/>
                  </a:lnTo>
                  <a:lnTo>
                    <a:pt x="649" y="915"/>
                  </a:lnTo>
                  <a:lnTo>
                    <a:pt x="650" y="917"/>
                  </a:lnTo>
                  <a:lnTo>
                    <a:pt x="650" y="919"/>
                  </a:lnTo>
                  <a:lnTo>
                    <a:pt x="648" y="922"/>
                  </a:lnTo>
                  <a:lnTo>
                    <a:pt x="647" y="923"/>
                  </a:lnTo>
                  <a:lnTo>
                    <a:pt x="647" y="924"/>
                  </a:lnTo>
                  <a:lnTo>
                    <a:pt x="646" y="925"/>
                  </a:lnTo>
                  <a:lnTo>
                    <a:pt x="646" y="927"/>
                  </a:lnTo>
                  <a:lnTo>
                    <a:pt x="646" y="927"/>
                  </a:lnTo>
                  <a:lnTo>
                    <a:pt x="646" y="929"/>
                  </a:lnTo>
                  <a:lnTo>
                    <a:pt x="646" y="930"/>
                  </a:lnTo>
                  <a:lnTo>
                    <a:pt x="644" y="932"/>
                  </a:lnTo>
                  <a:lnTo>
                    <a:pt x="643" y="933"/>
                  </a:lnTo>
                  <a:lnTo>
                    <a:pt x="643" y="935"/>
                  </a:lnTo>
                  <a:lnTo>
                    <a:pt x="644" y="935"/>
                  </a:lnTo>
                  <a:lnTo>
                    <a:pt x="644" y="940"/>
                  </a:lnTo>
                  <a:lnTo>
                    <a:pt x="643" y="942"/>
                  </a:lnTo>
                  <a:lnTo>
                    <a:pt x="643" y="943"/>
                  </a:lnTo>
                  <a:lnTo>
                    <a:pt x="642" y="943"/>
                  </a:lnTo>
                  <a:lnTo>
                    <a:pt x="642" y="945"/>
                  </a:lnTo>
                  <a:lnTo>
                    <a:pt x="642" y="946"/>
                  </a:lnTo>
                  <a:lnTo>
                    <a:pt x="641" y="946"/>
                  </a:lnTo>
                  <a:lnTo>
                    <a:pt x="640" y="947"/>
                  </a:lnTo>
                  <a:lnTo>
                    <a:pt x="636" y="950"/>
                  </a:lnTo>
                  <a:lnTo>
                    <a:pt x="636" y="953"/>
                  </a:lnTo>
                  <a:lnTo>
                    <a:pt x="636" y="954"/>
                  </a:lnTo>
                  <a:lnTo>
                    <a:pt x="636" y="955"/>
                  </a:lnTo>
                  <a:lnTo>
                    <a:pt x="634" y="957"/>
                  </a:lnTo>
                  <a:lnTo>
                    <a:pt x="634" y="958"/>
                  </a:lnTo>
                  <a:lnTo>
                    <a:pt x="634" y="958"/>
                  </a:lnTo>
                  <a:lnTo>
                    <a:pt x="633" y="958"/>
                  </a:lnTo>
                  <a:lnTo>
                    <a:pt x="633" y="958"/>
                  </a:lnTo>
                  <a:lnTo>
                    <a:pt x="630" y="962"/>
                  </a:lnTo>
                  <a:lnTo>
                    <a:pt x="629" y="964"/>
                  </a:lnTo>
                  <a:lnTo>
                    <a:pt x="630" y="965"/>
                  </a:lnTo>
                  <a:lnTo>
                    <a:pt x="630" y="967"/>
                  </a:lnTo>
                  <a:lnTo>
                    <a:pt x="627" y="970"/>
                  </a:lnTo>
                  <a:lnTo>
                    <a:pt x="626" y="970"/>
                  </a:lnTo>
                  <a:lnTo>
                    <a:pt x="626" y="971"/>
                  </a:lnTo>
                  <a:lnTo>
                    <a:pt x="625" y="972"/>
                  </a:lnTo>
                  <a:lnTo>
                    <a:pt x="625" y="976"/>
                  </a:lnTo>
                  <a:lnTo>
                    <a:pt x="623" y="980"/>
                  </a:lnTo>
                  <a:lnTo>
                    <a:pt x="620" y="982"/>
                  </a:lnTo>
                  <a:lnTo>
                    <a:pt x="620" y="983"/>
                  </a:lnTo>
                  <a:lnTo>
                    <a:pt x="617" y="987"/>
                  </a:lnTo>
                  <a:lnTo>
                    <a:pt x="616" y="988"/>
                  </a:lnTo>
                  <a:lnTo>
                    <a:pt x="616" y="988"/>
                  </a:lnTo>
                  <a:lnTo>
                    <a:pt x="616" y="990"/>
                  </a:lnTo>
                  <a:lnTo>
                    <a:pt x="615" y="990"/>
                  </a:lnTo>
                  <a:lnTo>
                    <a:pt x="615" y="993"/>
                  </a:lnTo>
                  <a:lnTo>
                    <a:pt x="616" y="993"/>
                  </a:lnTo>
                  <a:lnTo>
                    <a:pt x="616" y="995"/>
                  </a:lnTo>
                  <a:lnTo>
                    <a:pt x="615" y="995"/>
                  </a:lnTo>
                  <a:lnTo>
                    <a:pt x="614" y="996"/>
                  </a:lnTo>
                  <a:lnTo>
                    <a:pt x="614" y="998"/>
                  </a:lnTo>
                  <a:lnTo>
                    <a:pt x="615" y="1001"/>
                  </a:lnTo>
                  <a:lnTo>
                    <a:pt x="617" y="1003"/>
                  </a:lnTo>
                  <a:lnTo>
                    <a:pt x="618" y="1004"/>
                  </a:lnTo>
                  <a:lnTo>
                    <a:pt x="616" y="1007"/>
                  </a:lnTo>
                  <a:lnTo>
                    <a:pt x="615" y="1009"/>
                  </a:lnTo>
                  <a:lnTo>
                    <a:pt x="612" y="1010"/>
                  </a:lnTo>
                  <a:lnTo>
                    <a:pt x="610" y="1012"/>
                  </a:lnTo>
                  <a:lnTo>
                    <a:pt x="608" y="1012"/>
                  </a:lnTo>
                  <a:lnTo>
                    <a:pt x="607" y="1013"/>
                  </a:lnTo>
                  <a:lnTo>
                    <a:pt x="607" y="1013"/>
                  </a:lnTo>
                  <a:lnTo>
                    <a:pt x="605" y="1016"/>
                  </a:lnTo>
                  <a:lnTo>
                    <a:pt x="605" y="1018"/>
                  </a:lnTo>
                  <a:lnTo>
                    <a:pt x="604" y="1020"/>
                  </a:lnTo>
                  <a:lnTo>
                    <a:pt x="604" y="1023"/>
                  </a:lnTo>
                  <a:lnTo>
                    <a:pt x="605" y="1024"/>
                  </a:lnTo>
                  <a:lnTo>
                    <a:pt x="605" y="1024"/>
                  </a:lnTo>
                  <a:lnTo>
                    <a:pt x="607" y="1026"/>
                  </a:lnTo>
                  <a:lnTo>
                    <a:pt x="608" y="1026"/>
                  </a:lnTo>
                  <a:lnTo>
                    <a:pt x="610" y="1029"/>
                  </a:lnTo>
                  <a:lnTo>
                    <a:pt x="610" y="1031"/>
                  </a:lnTo>
                  <a:lnTo>
                    <a:pt x="607" y="1033"/>
                  </a:lnTo>
                  <a:lnTo>
                    <a:pt x="607" y="1035"/>
                  </a:lnTo>
                  <a:lnTo>
                    <a:pt x="605" y="1037"/>
                  </a:lnTo>
                  <a:lnTo>
                    <a:pt x="604" y="1037"/>
                  </a:lnTo>
                  <a:lnTo>
                    <a:pt x="604" y="1038"/>
                  </a:lnTo>
                  <a:lnTo>
                    <a:pt x="603" y="1038"/>
                  </a:lnTo>
                  <a:lnTo>
                    <a:pt x="603" y="1038"/>
                  </a:lnTo>
                  <a:lnTo>
                    <a:pt x="601" y="1040"/>
                  </a:lnTo>
                  <a:lnTo>
                    <a:pt x="600" y="1040"/>
                  </a:lnTo>
                  <a:lnTo>
                    <a:pt x="600" y="1040"/>
                  </a:lnTo>
                  <a:lnTo>
                    <a:pt x="597" y="1040"/>
                  </a:lnTo>
                  <a:lnTo>
                    <a:pt x="596" y="1040"/>
                  </a:lnTo>
                  <a:lnTo>
                    <a:pt x="591" y="1040"/>
                  </a:lnTo>
                  <a:lnTo>
                    <a:pt x="589" y="1042"/>
                  </a:lnTo>
                  <a:lnTo>
                    <a:pt x="587" y="1042"/>
                  </a:lnTo>
                  <a:lnTo>
                    <a:pt x="587" y="1042"/>
                  </a:lnTo>
                  <a:lnTo>
                    <a:pt x="584" y="1042"/>
                  </a:lnTo>
                  <a:lnTo>
                    <a:pt x="582" y="1043"/>
                  </a:lnTo>
                  <a:lnTo>
                    <a:pt x="580" y="1043"/>
                  </a:lnTo>
                  <a:lnTo>
                    <a:pt x="577" y="1042"/>
                  </a:lnTo>
                  <a:lnTo>
                    <a:pt x="576" y="1041"/>
                  </a:lnTo>
                  <a:lnTo>
                    <a:pt x="570" y="1041"/>
                  </a:lnTo>
                  <a:lnTo>
                    <a:pt x="569" y="1041"/>
                  </a:lnTo>
                  <a:lnTo>
                    <a:pt x="569" y="1041"/>
                  </a:lnTo>
                  <a:lnTo>
                    <a:pt x="568" y="1041"/>
                  </a:lnTo>
                  <a:lnTo>
                    <a:pt x="566" y="1040"/>
                  </a:lnTo>
                  <a:lnTo>
                    <a:pt x="563" y="1040"/>
                  </a:lnTo>
                  <a:lnTo>
                    <a:pt x="560" y="1039"/>
                  </a:lnTo>
                  <a:lnTo>
                    <a:pt x="558" y="1038"/>
                  </a:lnTo>
                  <a:lnTo>
                    <a:pt x="557" y="1038"/>
                  </a:lnTo>
                  <a:lnTo>
                    <a:pt x="556" y="1038"/>
                  </a:lnTo>
                  <a:lnTo>
                    <a:pt x="551" y="1038"/>
                  </a:lnTo>
                  <a:lnTo>
                    <a:pt x="550" y="1037"/>
                  </a:lnTo>
                  <a:lnTo>
                    <a:pt x="547" y="1037"/>
                  </a:lnTo>
                  <a:lnTo>
                    <a:pt x="546" y="1038"/>
                  </a:lnTo>
                  <a:lnTo>
                    <a:pt x="544" y="1038"/>
                  </a:lnTo>
                  <a:lnTo>
                    <a:pt x="543" y="1038"/>
                  </a:lnTo>
                  <a:lnTo>
                    <a:pt x="542" y="1038"/>
                  </a:lnTo>
                  <a:lnTo>
                    <a:pt x="541" y="1039"/>
                  </a:lnTo>
                  <a:lnTo>
                    <a:pt x="539" y="1039"/>
                  </a:lnTo>
                  <a:lnTo>
                    <a:pt x="538" y="1041"/>
                  </a:lnTo>
                  <a:lnTo>
                    <a:pt x="537" y="1041"/>
                  </a:lnTo>
                  <a:lnTo>
                    <a:pt x="537" y="1041"/>
                  </a:lnTo>
                  <a:lnTo>
                    <a:pt x="532" y="1041"/>
                  </a:lnTo>
                  <a:lnTo>
                    <a:pt x="531" y="1040"/>
                  </a:lnTo>
                  <a:lnTo>
                    <a:pt x="529" y="1038"/>
                  </a:lnTo>
                  <a:lnTo>
                    <a:pt x="528" y="1038"/>
                  </a:lnTo>
                  <a:lnTo>
                    <a:pt x="527" y="1037"/>
                  </a:lnTo>
                  <a:lnTo>
                    <a:pt x="524" y="1037"/>
                  </a:lnTo>
                  <a:lnTo>
                    <a:pt x="523" y="1037"/>
                  </a:lnTo>
                  <a:lnTo>
                    <a:pt x="523" y="1037"/>
                  </a:lnTo>
                  <a:lnTo>
                    <a:pt x="519" y="1037"/>
                  </a:lnTo>
                  <a:lnTo>
                    <a:pt x="518" y="1038"/>
                  </a:lnTo>
                  <a:lnTo>
                    <a:pt x="516" y="1038"/>
                  </a:lnTo>
                  <a:lnTo>
                    <a:pt x="514" y="1036"/>
                  </a:lnTo>
                  <a:lnTo>
                    <a:pt x="509" y="1033"/>
                  </a:lnTo>
                  <a:lnTo>
                    <a:pt x="508" y="1033"/>
                  </a:lnTo>
                  <a:lnTo>
                    <a:pt x="506" y="1032"/>
                  </a:lnTo>
                  <a:lnTo>
                    <a:pt x="504" y="1032"/>
                  </a:lnTo>
                  <a:lnTo>
                    <a:pt x="503" y="1032"/>
                  </a:lnTo>
                  <a:lnTo>
                    <a:pt x="500" y="1032"/>
                  </a:lnTo>
                  <a:lnTo>
                    <a:pt x="496" y="1031"/>
                  </a:lnTo>
                  <a:lnTo>
                    <a:pt x="496" y="1030"/>
                  </a:lnTo>
                  <a:lnTo>
                    <a:pt x="493" y="1028"/>
                  </a:lnTo>
                  <a:lnTo>
                    <a:pt x="492" y="1027"/>
                  </a:lnTo>
                  <a:lnTo>
                    <a:pt x="490" y="1027"/>
                  </a:lnTo>
                  <a:lnTo>
                    <a:pt x="490" y="1027"/>
                  </a:lnTo>
                  <a:lnTo>
                    <a:pt x="485" y="1026"/>
                  </a:lnTo>
                  <a:lnTo>
                    <a:pt x="484" y="1026"/>
                  </a:lnTo>
                  <a:lnTo>
                    <a:pt x="478" y="1026"/>
                  </a:lnTo>
                  <a:lnTo>
                    <a:pt x="478" y="1025"/>
                  </a:lnTo>
                  <a:lnTo>
                    <a:pt x="476" y="1025"/>
                  </a:lnTo>
                  <a:lnTo>
                    <a:pt x="471" y="1023"/>
                  </a:lnTo>
                  <a:lnTo>
                    <a:pt x="468" y="1023"/>
                  </a:lnTo>
                  <a:lnTo>
                    <a:pt x="467" y="1023"/>
                  </a:lnTo>
                  <a:lnTo>
                    <a:pt x="464" y="1023"/>
                  </a:lnTo>
                  <a:lnTo>
                    <a:pt x="463" y="1022"/>
                  </a:lnTo>
                  <a:lnTo>
                    <a:pt x="461" y="1021"/>
                  </a:lnTo>
                  <a:lnTo>
                    <a:pt x="460" y="1021"/>
                  </a:lnTo>
                  <a:lnTo>
                    <a:pt x="458" y="1020"/>
                  </a:lnTo>
                  <a:lnTo>
                    <a:pt x="458" y="1019"/>
                  </a:lnTo>
                  <a:lnTo>
                    <a:pt x="457" y="1018"/>
                  </a:lnTo>
                  <a:lnTo>
                    <a:pt x="457" y="1018"/>
                  </a:lnTo>
                  <a:lnTo>
                    <a:pt x="454" y="1016"/>
                  </a:lnTo>
                  <a:lnTo>
                    <a:pt x="454" y="1016"/>
                  </a:lnTo>
                  <a:lnTo>
                    <a:pt x="453" y="1014"/>
                  </a:lnTo>
                  <a:lnTo>
                    <a:pt x="452" y="1014"/>
                  </a:lnTo>
                  <a:lnTo>
                    <a:pt x="449" y="1011"/>
                  </a:lnTo>
                  <a:lnTo>
                    <a:pt x="447" y="1011"/>
                  </a:lnTo>
                  <a:lnTo>
                    <a:pt x="445" y="1009"/>
                  </a:lnTo>
                  <a:lnTo>
                    <a:pt x="443" y="1009"/>
                  </a:lnTo>
                  <a:lnTo>
                    <a:pt x="442" y="1008"/>
                  </a:lnTo>
                  <a:lnTo>
                    <a:pt x="438" y="1008"/>
                  </a:lnTo>
                  <a:lnTo>
                    <a:pt x="436" y="1007"/>
                  </a:lnTo>
                  <a:lnTo>
                    <a:pt x="434" y="1007"/>
                  </a:lnTo>
                  <a:lnTo>
                    <a:pt x="434" y="1006"/>
                  </a:lnTo>
                  <a:lnTo>
                    <a:pt x="433" y="1006"/>
                  </a:lnTo>
                  <a:lnTo>
                    <a:pt x="430" y="1003"/>
                  </a:lnTo>
                  <a:lnTo>
                    <a:pt x="427" y="1002"/>
                  </a:lnTo>
                  <a:lnTo>
                    <a:pt x="426" y="1002"/>
                  </a:lnTo>
                  <a:lnTo>
                    <a:pt x="424" y="1001"/>
                  </a:lnTo>
                  <a:lnTo>
                    <a:pt x="423" y="1001"/>
                  </a:lnTo>
                  <a:lnTo>
                    <a:pt x="422" y="1000"/>
                  </a:lnTo>
                  <a:lnTo>
                    <a:pt x="421" y="1000"/>
                  </a:lnTo>
                  <a:lnTo>
                    <a:pt x="420" y="1000"/>
                  </a:lnTo>
                  <a:lnTo>
                    <a:pt x="415" y="1000"/>
                  </a:lnTo>
                  <a:lnTo>
                    <a:pt x="415" y="999"/>
                  </a:lnTo>
                  <a:lnTo>
                    <a:pt x="413" y="999"/>
                  </a:lnTo>
                  <a:lnTo>
                    <a:pt x="413" y="999"/>
                  </a:lnTo>
                  <a:lnTo>
                    <a:pt x="411" y="999"/>
                  </a:lnTo>
                  <a:lnTo>
                    <a:pt x="411" y="998"/>
                  </a:lnTo>
                  <a:lnTo>
                    <a:pt x="407" y="998"/>
                  </a:lnTo>
                  <a:lnTo>
                    <a:pt x="405" y="997"/>
                  </a:lnTo>
                  <a:lnTo>
                    <a:pt x="403" y="996"/>
                  </a:lnTo>
                  <a:lnTo>
                    <a:pt x="402" y="995"/>
                  </a:lnTo>
                  <a:lnTo>
                    <a:pt x="401" y="994"/>
                  </a:lnTo>
                  <a:lnTo>
                    <a:pt x="399" y="993"/>
                  </a:lnTo>
                  <a:lnTo>
                    <a:pt x="398" y="992"/>
                  </a:lnTo>
                  <a:lnTo>
                    <a:pt x="390" y="988"/>
                  </a:lnTo>
                  <a:lnTo>
                    <a:pt x="388" y="986"/>
                  </a:lnTo>
                  <a:lnTo>
                    <a:pt x="384" y="984"/>
                  </a:lnTo>
                  <a:lnTo>
                    <a:pt x="377" y="983"/>
                  </a:lnTo>
                  <a:lnTo>
                    <a:pt x="376" y="982"/>
                  </a:lnTo>
                  <a:lnTo>
                    <a:pt x="375" y="982"/>
                  </a:lnTo>
                  <a:lnTo>
                    <a:pt x="374" y="982"/>
                  </a:lnTo>
                  <a:lnTo>
                    <a:pt x="368" y="979"/>
                  </a:lnTo>
                  <a:lnTo>
                    <a:pt x="365" y="978"/>
                  </a:lnTo>
                  <a:lnTo>
                    <a:pt x="363" y="977"/>
                  </a:lnTo>
                  <a:lnTo>
                    <a:pt x="363" y="976"/>
                  </a:lnTo>
                  <a:lnTo>
                    <a:pt x="361" y="973"/>
                  </a:lnTo>
                  <a:lnTo>
                    <a:pt x="361" y="973"/>
                  </a:lnTo>
                  <a:lnTo>
                    <a:pt x="356" y="968"/>
                  </a:lnTo>
                  <a:lnTo>
                    <a:pt x="355" y="967"/>
                  </a:lnTo>
                  <a:lnTo>
                    <a:pt x="354" y="967"/>
                  </a:lnTo>
                  <a:lnTo>
                    <a:pt x="353" y="966"/>
                  </a:lnTo>
                  <a:lnTo>
                    <a:pt x="348" y="966"/>
                  </a:lnTo>
                  <a:lnTo>
                    <a:pt x="348" y="966"/>
                  </a:lnTo>
                  <a:lnTo>
                    <a:pt x="344" y="966"/>
                  </a:lnTo>
                  <a:lnTo>
                    <a:pt x="344" y="965"/>
                  </a:lnTo>
                  <a:lnTo>
                    <a:pt x="342" y="965"/>
                  </a:lnTo>
                  <a:lnTo>
                    <a:pt x="341" y="966"/>
                  </a:lnTo>
                  <a:lnTo>
                    <a:pt x="339" y="966"/>
                  </a:lnTo>
                  <a:lnTo>
                    <a:pt x="337" y="967"/>
                  </a:lnTo>
                  <a:lnTo>
                    <a:pt x="336" y="966"/>
                  </a:lnTo>
                  <a:lnTo>
                    <a:pt x="334" y="966"/>
                  </a:lnTo>
                  <a:lnTo>
                    <a:pt x="332" y="964"/>
                  </a:lnTo>
                  <a:lnTo>
                    <a:pt x="331" y="964"/>
                  </a:lnTo>
                  <a:lnTo>
                    <a:pt x="330" y="963"/>
                  </a:lnTo>
                  <a:lnTo>
                    <a:pt x="328" y="960"/>
                  </a:lnTo>
                  <a:lnTo>
                    <a:pt x="328" y="959"/>
                  </a:lnTo>
                  <a:lnTo>
                    <a:pt x="329" y="959"/>
                  </a:lnTo>
                  <a:lnTo>
                    <a:pt x="329" y="958"/>
                  </a:lnTo>
                  <a:lnTo>
                    <a:pt x="330" y="958"/>
                  </a:lnTo>
                  <a:lnTo>
                    <a:pt x="330" y="957"/>
                  </a:lnTo>
                  <a:lnTo>
                    <a:pt x="329" y="955"/>
                  </a:lnTo>
                  <a:lnTo>
                    <a:pt x="323" y="949"/>
                  </a:lnTo>
                  <a:lnTo>
                    <a:pt x="322" y="949"/>
                  </a:lnTo>
                  <a:lnTo>
                    <a:pt x="321" y="948"/>
                  </a:lnTo>
                  <a:lnTo>
                    <a:pt x="319" y="948"/>
                  </a:lnTo>
                  <a:lnTo>
                    <a:pt x="318" y="947"/>
                  </a:lnTo>
                  <a:lnTo>
                    <a:pt x="305" y="947"/>
                  </a:lnTo>
                  <a:lnTo>
                    <a:pt x="305" y="947"/>
                  </a:lnTo>
                  <a:lnTo>
                    <a:pt x="298" y="947"/>
                  </a:lnTo>
                  <a:lnTo>
                    <a:pt x="298" y="946"/>
                  </a:lnTo>
                  <a:lnTo>
                    <a:pt x="296" y="946"/>
                  </a:lnTo>
                  <a:lnTo>
                    <a:pt x="296" y="946"/>
                  </a:lnTo>
                  <a:lnTo>
                    <a:pt x="293" y="946"/>
                  </a:lnTo>
                  <a:lnTo>
                    <a:pt x="289" y="944"/>
                  </a:lnTo>
                  <a:lnTo>
                    <a:pt x="287" y="942"/>
                  </a:lnTo>
                  <a:lnTo>
                    <a:pt x="286" y="942"/>
                  </a:lnTo>
                  <a:lnTo>
                    <a:pt x="285" y="941"/>
                  </a:lnTo>
                  <a:lnTo>
                    <a:pt x="284" y="941"/>
                  </a:lnTo>
                  <a:lnTo>
                    <a:pt x="281" y="939"/>
                  </a:lnTo>
                  <a:lnTo>
                    <a:pt x="279" y="938"/>
                  </a:lnTo>
                  <a:lnTo>
                    <a:pt x="277" y="937"/>
                  </a:lnTo>
                  <a:lnTo>
                    <a:pt x="276" y="936"/>
                  </a:lnTo>
                  <a:lnTo>
                    <a:pt x="275" y="936"/>
                  </a:lnTo>
                  <a:lnTo>
                    <a:pt x="273" y="935"/>
                  </a:lnTo>
                  <a:lnTo>
                    <a:pt x="272" y="934"/>
                  </a:lnTo>
                  <a:lnTo>
                    <a:pt x="270" y="933"/>
                  </a:lnTo>
                  <a:lnTo>
                    <a:pt x="268" y="930"/>
                  </a:lnTo>
                  <a:lnTo>
                    <a:pt x="266" y="929"/>
                  </a:lnTo>
                  <a:lnTo>
                    <a:pt x="264" y="928"/>
                  </a:lnTo>
                  <a:lnTo>
                    <a:pt x="259" y="925"/>
                  </a:lnTo>
                  <a:lnTo>
                    <a:pt x="258" y="925"/>
                  </a:lnTo>
                  <a:lnTo>
                    <a:pt x="257" y="925"/>
                  </a:lnTo>
                  <a:lnTo>
                    <a:pt x="254" y="924"/>
                  </a:lnTo>
                  <a:lnTo>
                    <a:pt x="252" y="922"/>
                  </a:lnTo>
                  <a:lnTo>
                    <a:pt x="252" y="921"/>
                  </a:lnTo>
                  <a:lnTo>
                    <a:pt x="254" y="920"/>
                  </a:lnTo>
                  <a:lnTo>
                    <a:pt x="254" y="919"/>
                  </a:lnTo>
                  <a:lnTo>
                    <a:pt x="254" y="919"/>
                  </a:lnTo>
                  <a:lnTo>
                    <a:pt x="252" y="921"/>
                  </a:lnTo>
                  <a:lnTo>
                    <a:pt x="251" y="922"/>
                  </a:lnTo>
                  <a:lnTo>
                    <a:pt x="251" y="922"/>
                  </a:lnTo>
                  <a:lnTo>
                    <a:pt x="249" y="920"/>
                  </a:lnTo>
                  <a:lnTo>
                    <a:pt x="249" y="920"/>
                  </a:lnTo>
                  <a:lnTo>
                    <a:pt x="247" y="917"/>
                  </a:lnTo>
                  <a:lnTo>
                    <a:pt x="246" y="917"/>
                  </a:lnTo>
                  <a:lnTo>
                    <a:pt x="243" y="914"/>
                  </a:lnTo>
                  <a:lnTo>
                    <a:pt x="242" y="914"/>
                  </a:lnTo>
                  <a:lnTo>
                    <a:pt x="242" y="913"/>
                  </a:lnTo>
                  <a:lnTo>
                    <a:pt x="241" y="913"/>
                  </a:lnTo>
                  <a:lnTo>
                    <a:pt x="239" y="911"/>
                  </a:lnTo>
                  <a:lnTo>
                    <a:pt x="239" y="910"/>
                  </a:lnTo>
                  <a:lnTo>
                    <a:pt x="238" y="910"/>
                  </a:lnTo>
                  <a:lnTo>
                    <a:pt x="236" y="908"/>
                  </a:lnTo>
                  <a:lnTo>
                    <a:pt x="234" y="907"/>
                  </a:lnTo>
                  <a:lnTo>
                    <a:pt x="232" y="905"/>
                  </a:lnTo>
                  <a:lnTo>
                    <a:pt x="230" y="905"/>
                  </a:lnTo>
                  <a:lnTo>
                    <a:pt x="230" y="905"/>
                  </a:lnTo>
                  <a:lnTo>
                    <a:pt x="228" y="905"/>
                  </a:lnTo>
                  <a:lnTo>
                    <a:pt x="227" y="905"/>
                  </a:lnTo>
                  <a:lnTo>
                    <a:pt x="225" y="904"/>
                  </a:lnTo>
                  <a:lnTo>
                    <a:pt x="223" y="904"/>
                  </a:lnTo>
                  <a:lnTo>
                    <a:pt x="223" y="903"/>
                  </a:lnTo>
                  <a:lnTo>
                    <a:pt x="220" y="903"/>
                  </a:lnTo>
                  <a:lnTo>
                    <a:pt x="220" y="904"/>
                  </a:lnTo>
                  <a:lnTo>
                    <a:pt x="219" y="904"/>
                  </a:lnTo>
                  <a:lnTo>
                    <a:pt x="219" y="905"/>
                  </a:lnTo>
                  <a:lnTo>
                    <a:pt x="216" y="904"/>
                  </a:lnTo>
                  <a:lnTo>
                    <a:pt x="214" y="902"/>
                  </a:lnTo>
                  <a:lnTo>
                    <a:pt x="214" y="900"/>
                  </a:lnTo>
                  <a:lnTo>
                    <a:pt x="213" y="900"/>
                  </a:lnTo>
                  <a:lnTo>
                    <a:pt x="212" y="900"/>
                  </a:lnTo>
                  <a:lnTo>
                    <a:pt x="211" y="899"/>
                  </a:lnTo>
                  <a:lnTo>
                    <a:pt x="210" y="899"/>
                  </a:lnTo>
                  <a:lnTo>
                    <a:pt x="210" y="899"/>
                  </a:lnTo>
                  <a:lnTo>
                    <a:pt x="208" y="899"/>
                  </a:lnTo>
                  <a:lnTo>
                    <a:pt x="208" y="898"/>
                  </a:lnTo>
                  <a:lnTo>
                    <a:pt x="204" y="895"/>
                  </a:lnTo>
                  <a:lnTo>
                    <a:pt x="203" y="894"/>
                  </a:lnTo>
                  <a:lnTo>
                    <a:pt x="202" y="893"/>
                  </a:lnTo>
                  <a:lnTo>
                    <a:pt x="202" y="893"/>
                  </a:lnTo>
                  <a:lnTo>
                    <a:pt x="203" y="894"/>
                  </a:lnTo>
                  <a:lnTo>
                    <a:pt x="204" y="894"/>
                  </a:lnTo>
                  <a:lnTo>
                    <a:pt x="204" y="893"/>
                  </a:lnTo>
                  <a:lnTo>
                    <a:pt x="200" y="891"/>
                  </a:lnTo>
                  <a:lnTo>
                    <a:pt x="199" y="891"/>
                  </a:lnTo>
                  <a:lnTo>
                    <a:pt x="198" y="890"/>
                  </a:lnTo>
                  <a:lnTo>
                    <a:pt x="197" y="889"/>
                  </a:lnTo>
                  <a:lnTo>
                    <a:pt x="196" y="889"/>
                  </a:lnTo>
                  <a:lnTo>
                    <a:pt x="193" y="889"/>
                  </a:lnTo>
                  <a:lnTo>
                    <a:pt x="189" y="889"/>
                  </a:lnTo>
                  <a:lnTo>
                    <a:pt x="189" y="889"/>
                  </a:lnTo>
                  <a:lnTo>
                    <a:pt x="187" y="889"/>
                  </a:lnTo>
                  <a:lnTo>
                    <a:pt x="185" y="890"/>
                  </a:lnTo>
                  <a:lnTo>
                    <a:pt x="184" y="890"/>
                  </a:lnTo>
                  <a:lnTo>
                    <a:pt x="182" y="891"/>
                  </a:lnTo>
                  <a:lnTo>
                    <a:pt x="181" y="891"/>
                  </a:lnTo>
                  <a:lnTo>
                    <a:pt x="180" y="892"/>
                  </a:lnTo>
                  <a:lnTo>
                    <a:pt x="177" y="892"/>
                  </a:lnTo>
                  <a:lnTo>
                    <a:pt x="174" y="890"/>
                  </a:lnTo>
                  <a:lnTo>
                    <a:pt x="170" y="886"/>
                  </a:lnTo>
                  <a:lnTo>
                    <a:pt x="170" y="885"/>
                  </a:lnTo>
                  <a:lnTo>
                    <a:pt x="167" y="883"/>
                  </a:lnTo>
                  <a:lnTo>
                    <a:pt x="167" y="882"/>
                  </a:lnTo>
                  <a:lnTo>
                    <a:pt x="164" y="879"/>
                  </a:lnTo>
                  <a:lnTo>
                    <a:pt x="164" y="878"/>
                  </a:lnTo>
                  <a:lnTo>
                    <a:pt x="163" y="878"/>
                  </a:lnTo>
                  <a:lnTo>
                    <a:pt x="160" y="875"/>
                  </a:lnTo>
                  <a:lnTo>
                    <a:pt x="158" y="874"/>
                  </a:lnTo>
                  <a:lnTo>
                    <a:pt x="157" y="873"/>
                  </a:lnTo>
                  <a:lnTo>
                    <a:pt x="155" y="873"/>
                  </a:lnTo>
                  <a:lnTo>
                    <a:pt x="154" y="872"/>
                  </a:lnTo>
                  <a:lnTo>
                    <a:pt x="154" y="872"/>
                  </a:lnTo>
                  <a:lnTo>
                    <a:pt x="152" y="870"/>
                  </a:lnTo>
                  <a:lnTo>
                    <a:pt x="152" y="869"/>
                  </a:lnTo>
                  <a:lnTo>
                    <a:pt x="149" y="866"/>
                  </a:lnTo>
                  <a:lnTo>
                    <a:pt x="147" y="866"/>
                  </a:lnTo>
                  <a:lnTo>
                    <a:pt x="146" y="868"/>
                  </a:lnTo>
                  <a:lnTo>
                    <a:pt x="144" y="868"/>
                  </a:lnTo>
                  <a:lnTo>
                    <a:pt x="143" y="869"/>
                  </a:lnTo>
                  <a:lnTo>
                    <a:pt x="143" y="870"/>
                  </a:lnTo>
                  <a:lnTo>
                    <a:pt x="141" y="870"/>
                  </a:lnTo>
                  <a:lnTo>
                    <a:pt x="139" y="869"/>
                  </a:lnTo>
                  <a:lnTo>
                    <a:pt x="139" y="868"/>
                  </a:lnTo>
                  <a:lnTo>
                    <a:pt x="134" y="866"/>
                  </a:lnTo>
                  <a:lnTo>
                    <a:pt x="132" y="864"/>
                  </a:lnTo>
                  <a:lnTo>
                    <a:pt x="132" y="863"/>
                  </a:lnTo>
                  <a:lnTo>
                    <a:pt x="130" y="862"/>
                  </a:lnTo>
                  <a:lnTo>
                    <a:pt x="130" y="862"/>
                  </a:lnTo>
                  <a:lnTo>
                    <a:pt x="128" y="860"/>
                  </a:lnTo>
                  <a:lnTo>
                    <a:pt x="128" y="860"/>
                  </a:lnTo>
                  <a:lnTo>
                    <a:pt x="127" y="859"/>
                  </a:lnTo>
                  <a:lnTo>
                    <a:pt x="127" y="859"/>
                  </a:lnTo>
                  <a:lnTo>
                    <a:pt x="124" y="857"/>
                  </a:lnTo>
                  <a:lnTo>
                    <a:pt x="124" y="857"/>
                  </a:lnTo>
                  <a:lnTo>
                    <a:pt x="122" y="855"/>
                  </a:lnTo>
                  <a:lnTo>
                    <a:pt x="122" y="855"/>
                  </a:lnTo>
                  <a:lnTo>
                    <a:pt x="120" y="853"/>
                  </a:lnTo>
                  <a:lnTo>
                    <a:pt x="120" y="852"/>
                  </a:lnTo>
                  <a:lnTo>
                    <a:pt x="118" y="850"/>
                  </a:lnTo>
                  <a:lnTo>
                    <a:pt x="118" y="850"/>
                  </a:lnTo>
                  <a:lnTo>
                    <a:pt x="115" y="848"/>
                  </a:lnTo>
                  <a:lnTo>
                    <a:pt x="115" y="848"/>
                  </a:lnTo>
                  <a:lnTo>
                    <a:pt x="113" y="846"/>
                  </a:lnTo>
                  <a:lnTo>
                    <a:pt x="111" y="845"/>
                  </a:lnTo>
                  <a:lnTo>
                    <a:pt x="111" y="845"/>
                  </a:lnTo>
                  <a:lnTo>
                    <a:pt x="108" y="844"/>
                  </a:lnTo>
                  <a:lnTo>
                    <a:pt x="105" y="841"/>
                  </a:lnTo>
                  <a:lnTo>
                    <a:pt x="103" y="840"/>
                  </a:lnTo>
                  <a:lnTo>
                    <a:pt x="102" y="840"/>
                  </a:lnTo>
                  <a:lnTo>
                    <a:pt x="101" y="838"/>
                  </a:lnTo>
                  <a:lnTo>
                    <a:pt x="100" y="839"/>
                  </a:lnTo>
                  <a:lnTo>
                    <a:pt x="99" y="838"/>
                  </a:lnTo>
                  <a:lnTo>
                    <a:pt x="97" y="837"/>
                  </a:lnTo>
                  <a:lnTo>
                    <a:pt x="96" y="836"/>
                  </a:lnTo>
                  <a:lnTo>
                    <a:pt x="96" y="835"/>
                  </a:lnTo>
                  <a:lnTo>
                    <a:pt x="94" y="832"/>
                  </a:lnTo>
                  <a:lnTo>
                    <a:pt x="94" y="828"/>
                  </a:lnTo>
                  <a:lnTo>
                    <a:pt x="94" y="827"/>
                  </a:lnTo>
                  <a:lnTo>
                    <a:pt x="94" y="825"/>
                  </a:lnTo>
                  <a:lnTo>
                    <a:pt x="94" y="824"/>
                  </a:lnTo>
                  <a:lnTo>
                    <a:pt x="93" y="822"/>
                  </a:lnTo>
                  <a:lnTo>
                    <a:pt x="93" y="822"/>
                  </a:lnTo>
                  <a:lnTo>
                    <a:pt x="91" y="818"/>
                  </a:lnTo>
                  <a:lnTo>
                    <a:pt x="90" y="817"/>
                  </a:lnTo>
                  <a:lnTo>
                    <a:pt x="90" y="815"/>
                  </a:lnTo>
                  <a:lnTo>
                    <a:pt x="89" y="814"/>
                  </a:lnTo>
                  <a:lnTo>
                    <a:pt x="89" y="807"/>
                  </a:lnTo>
                  <a:lnTo>
                    <a:pt x="87" y="805"/>
                  </a:lnTo>
                  <a:lnTo>
                    <a:pt x="87" y="803"/>
                  </a:lnTo>
                  <a:lnTo>
                    <a:pt x="87" y="803"/>
                  </a:lnTo>
                  <a:lnTo>
                    <a:pt x="87" y="802"/>
                  </a:lnTo>
                  <a:lnTo>
                    <a:pt x="85" y="800"/>
                  </a:lnTo>
                  <a:lnTo>
                    <a:pt x="84" y="800"/>
                  </a:lnTo>
                  <a:lnTo>
                    <a:pt x="84" y="800"/>
                  </a:lnTo>
                  <a:lnTo>
                    <a:pt x="82" y="800"/>
                  </a:lnTo>
                  <a:lnTo>
                    <a:pt x="81" y="801"/>
                  </a:lnTo>
                  <a:lnTo>
                    <a:pt x="80" y="801"/>
                  </a:lnTo>
                  <a:lnTo>
                    <a:pt x="79" y="800"/>
                  </a:lnTo>
                  <a:lnTo>
                    <a:pt x="79" y="799"/>
                  </a:lnTo>
                  <a:lnTo>
                    <a:pt x="77" y="797"/>
                  </a:lnTo>
                  <a:lnTo>
                    <a:pt x="76" y="795"/>
                  </a:lnTo>
                  <a:lnTo>
                    <a:pt x="74" y="794"/>
                  </a:lnTo>
                  <a:lnTo>
                    <a:pt x="74" y="794"/>
                  </a:lnTo>
                  <a:lnTo>
                    <a:pt x="72" y="794"/>
                  </a:lnTo>
                  <a:lnTo>
                    <a:pt x="70" y="792"/>
                  </a:lnTo>
                  <a:lnTo>
                    <a:pt x="70" y="790"/>
                  </a:lnTo>
                  <a:lnTo>
                    <a:pt x="66" y="785"/>
                  </a:lnTo>
                  <a:lnTo>
                    <a:pt x="66" y="785"/>
                  </a:lnTo>
                  <a:lnTo>
                    <a:pt x="65" y="785"/>
                  </a:lnTo>
                  <a:lnTo>
                    <a:pt x="59" y="779"/>
                  </a:lnTo>
                  <a:lnTo>
                    <a:pt x="59" y="779"/>
                  </a:lnTo>
                  <a:lnTo>
                    <a:pt x="58" y="778"/>
                  </a:lnTo>
                  <a:lnTo>
                    <a:pt x="57" y="778"/>
                  </a:lnTo>
                  <a:lnTo>
                    <a:pt x="56" y="776"/>
                  </a:lnTo>
                  <a:lnTo>
                    <a:pt x="56" y="776"/>
                  </a:lnTo>
                  <a:lnTo>
                    <a:pt x="54" y="775"/>
                  </a:lnTo>
                  <a:lnTo>
                    <a:pt x="53" y="775"/>
                  </a:lnTo>
                  <a:lnTo>
                    <a:pt x="52" y="775"/>
                  </a:lnTo>
                  <a:lnTo>
                    <a:pt x="52" y="774"/>
                  </a:lnTo>
                  <a:lnTo>
                    <a:pt x="53" y="773"/>
                  </a:lnTo>
                  <a:lnTo>
                    <a:pt x="49" y="769"/>
                  </a:lnTo>
                  <a:lnTo>
                    <a:pt x="48" y="766"/>
                  </a:lnTo>
                  <a:lnTo>
                    <a:pt x="47" y="765"/>
                  </a:lnTo>
                  <a:lnTo>
                    <a:pt x="46" y="762"/>
                  </a:lnTo>
                  <a:lnTo>
                    <a:pt x="45" y="760"/>
                  </a:lnTo>
                  <a:lnTo>
                    <a:pt x="45" y="759"/>
                  </a:lnTo>
                  <a:lnTo>
                    <a:pt x="44" y="757"/>
                  </a:lnTo>
                  <a:lnTo>
                    <a:pt x="43" y="755"/>
                  </a:lnTo>
                  <a:lnTo>
                    <a:pt x="42" y="754"/>
                  </a:lnTo>
                  <a:lnTo>
                    <a:pt x="42" y="753"/>
                  </a:lnTo>
                  <a:lnTo>
                    <a:pt x="41" y="752"/>
                  </a:lnTo>
                  <a:lnTo>
                    <a:pt x="41" y="750"/>
                  </a:lnTo>
                  <a:lnTo>
                    <a:pt x="39" y="748"/>
                  </a:lnTo>
                  <a:lnTo>
                    <a:pt x="38" y="747"/>
                  </a:lnTo>
                  <a:lnTo>
                    <a:pt x="37" y="746"/>
                  </a:lnTo>
                  <a:lnTo>
                    <a:pt x="37" y="744"/>
                  </a:lnTo>
                  <a:lnTo>
                    <a:pt x="38" y="743"/>
                  </a:lnTo>
                  <a:lnTo>
                    <a:pt x="38" y="739"/>
                  </a:lnTo>
                  <a:lnTo>
                    <a:pt x="37" y="738"/>
                  </a:lnTo>
                  <a:lnTo>
                    <a:pt x="37" y="737"/>
                  </a:lnTo>
                  <a:lnTo>
                    <a:pt x="35" y="735"/>
                  </a:lnTo>
                  <a:lnTo>
                    <a:pt x="34" y="733"/>
                  </a:lnTo>
                  <a:lnTo>
                    <a:pt x="32" y="732"/>
                  </a:lnTo>
                  <a:lnTo>
                    <a:pt x="31" y="731"/>
                  </a:lnTo>
                  <a:lnTo>
                    <a:pt x="30" y="731"/>
                  </a:lnTo>
                  <a:lnTo>
                    <a:pt x="29" y="732"/>
                  </a:lnTo>
                  <a:lnTo>
                    <a:pt x="29" y="734"/>
                  </a:lnTo>
                  <a:lnTo>
                    <a:pt x="27" y="734"/>
                  </a:lnTo>
                  <a:lnTo>
                    <a:pt x="27" y="736"/>
                  </a:lnTo>
                  <a:lnTo>
                    <a:pt x="29" y="737"/>
                  </a:lnTo>
                  <a:lnTo>
                    <a:pt x="28" y="740"/>
                  </a:lnTo>
                  <a:lnTo>
                    <a:pt x="27" y="740"/>
                  </a:lnTo>
                  <a:lnTo>
                    <a:pt x="26" y="740"/>
                  </a:lnTo>
                  <a:lnTo>
                    <a:pt x="24" y="741"/>
                  </a:lnTo>
                  <a:lnTo>
                    <a:pt x="23" y="741"/>
                  </a:lnTo>
                  <a:lnTo>
                    <a:pt x="23" y="737"/>
                  </a:lnTo>
                  <a:lnTo>
                    <a:pt x="21" y="735"/>
                  </a:lnTo>
                  <a:lnTo>
                    <a:pt x="21" y="732"/>
                  </a:lnTo>
                  <a:lnTo>
                    <a:pt x="18" y="729"/>
                  </a:lnTo>
                  <a:lnTo>
                    <a:pt x="18" y="728"/>
                  </a:lnTo>
                  <a:lnTo>
                    <a:pt x="18" y="727"/>
                  </a:lnTo>
                  <a:lnTo>
                    <a:pt x="18" y="726"/>
                  </a:lnTo>
                  <a:lnTo>
                    <a:pt x="20" y="726"/>
                  </a:lnTo>
                  <a:lnTo>
                    <a:pt x="19" y="725"/>
                  </a:lnTo>
                  <a:lnTo>
                    <a:pt x="19" y="722"/>
                  </a:lnTo>
                  <a:lnTo>
                    <a:pt x="18" y="721"/>
                  </a:lnTo>
                  <a:lnTo>
                    <a:pt x="16" y="720"/>
                  </a:lnTo>
                  <a:lnTo>
                    <a:pt x="17" y="718"/>
                  </a:lnTo>
                  <a:lnTo>
                    <a:pt x="16" y="717"/>
                  </a:lnTo>
                  <a:lnTo>
                    <a:pt x="15" y="716"/>
                  </a:lnTo>
                  <a:lnTo>
                    <a:pt x="15" y="715"/>
                  </a:lnTo>
                  <a:lnTo>
                    <a:pt x="14" y="715"/>
                  </a:lnTo>
                  <a:lnTo>
                    <a:pt x="11" y="715"/>
                  </a:lnTo>
                  <a:lnTo>
                    <a:pt x="11" y="714"/>
                  </a:lnTo>
                  <a:lnTo>
                    <a:pt x="12" y="712"/>
                  </a:lnTo>
                  <a:lnTo>
                    <a:pt x="15" y="712"/>
                  </a:lnTo>
                  <a:lnTo>
                    <a:pt x="16" y="710"/>
                  </a:lnTo>
                  <a:lnTo>
                    <a:pt x="16" y="709"/>
                  </a:lnTo>
                  <a:lnTo>
                    <a:pt x="16" y="706"/>
                  </a:lnTo>
                  <a:lnTo>
                    <a:pt x="15" y="705"/>
                  </a:lnTo>
                  <a:lnTo>
                    <a:pt x="14" y="703"/>
                  </a:lnTo>
                  <a:lnTo>
                    <a:pt x="14" y="703"/>
                  </a:lnTo>
                  <a:lnTo>
                    <a:pt x="12" y="701"/>
                  </a:lnTo>
                  <a:lnTo>
                    <a:pt x="11" y="701"/>
                  </a:lnTo>
                  <a:lnTo>
                    <a:pt x="10" y="701"/>
                  </a:lnTo>
                  <a:lnTo>
                    <a:pt x="9" y="701"/>
                  </a:lnTo>
                  <a:lnTo>
                    <a:pt x="8" y="700"/>
                  </a:lnTo>
                  <a:lnTo>
                    <a:pt x="8" y="698"/>
                  </a:lnTo>
                  <a:lnTo>
                    <a:pt x="7" y="697"/>
                  </a:lnTo>
                  <a:lnTo>
                    <a:pt x="7" y="696"/>
                  </a:lnTo>
                  <a:lnTo>
                    <a:pt x="7" y="695"/>
                  </a:lnTo>
                  <a:lnTo>
                    <a:pt x="8" y="694"/>
                  </a:lnTo>
                  <a:lnTo>
                    <a:pt x="10" y="694"/>
                  </a:lnTo>
                  <a:lnTo>
                    <a:pt x="15" y="698"/>
                  </a:lnTo>
                  <a:lnTo>
                    <a:pt x="15" y="698"/>
                  </a:lnTo>
                  <a:lnTo>
                    <a:pt x="14" y="697"/>
                  </a:lnTo>
                  <a:lnTo>
                    <a:pt x="14" y="688"/>
                  </a:lnTo>
                  <a:lnTo>
                    <a:pt x="13" y="688"/>
                  </a:lnTo>
                  <a:lnTo>
                    <a:pt x="12" y="689"/>
                  </a:lnTo>
                  <a:lnTo>
                    <a:pt x="10" y="686"/>
                  </a:lnTo>
                  <a:lnTo>
                    <a:pt x="10" y="685"/>
                  </a:lnTo>
                  <a:lnTo>
                    <a:pt x="10" y="684"/>
                  </a:lnTo>
                  <a:lnTo>
                    <a:pt x="11" y="685"/>
                  </a:lnTo>
                  <a:lnTo>
                    <a:pt x="13" y="684"/>
                  </a:lnTo>
                  <a:lnTo>
                    <a:pt x="13" y="679"/>
                  </a:lnTo>
                  <a:lnTo>
                    <a:pt x="13" y="679"/>
                  </a:lnTo>
                  <a:lnTo>
                    <a:pt x="13" y="678"/>
                  </a:lnTo>
                  <a:lnTo>
                    <a:pt x="12" y="677"/>
                  </a:lnTo>
                  <a:lnTo>
                    <a:pt x="12" y="674"/>
                  </a:lnTo>
                  <a:lnTo>
                    <a:pt x="12" y="673"/>
                  </a:lnTo>
                  <a:lnTo>
                    <a:pt x="12" y="672"/>
                  </a:lnTo>
                  <a:lnTo>
                    <a:pt x="10" y="671"/>
                  </a:lnTo>
                  <a:lnTo>
                    <a:pt x="10" y="671"/>
                  </a:lnTo>
                  <a:lnTo>
                    <a:pt x="9" y="673"/>
                  </a:lnTo>
                  <a:lnTo>
                    <a:pt x="8" y="673"/>
                  </a:lnTo>
                  <a:lnTo>
                    <a:pt x="7" y="672"/>
                  </a:lnTo>
                  <a:lnTo>
                    <a:pt x="5" y="669"/>
                  </a:lnTo>
                  <a:lnTo>
                    <a:pt x="5" y="666"/>
                  </a:lnTo>
                  <a:lnTo>
                    <a:pt x="7" y="664"/>
                  </a:lnTo>
                  <a:lnTo>
                    <a:pt x="9" y="664"/>
                  </a:lnTo>
                  <a:lnTo>
                    <a:pt x="10" y="663"/>
                  </a:lnTo>
                  <a:lnTo>
                    <a:pt x="10" y="662"/>
                  </a:lnTo>
                  <a:lnTo>
                    <a:pt x="9" y="660"/>
                  </a:lnTo>
                  <a:lnTo>
                    <a:pt x="8" y="660"/>
                  </a:lnTo>
                  <a:lnTo>
                    <a:pt x="7" y="660"/>
                  </a:lnTo>
                  <a:lnTo>
                    <a:pt x="6" y="659"/>
                  </a:lnTo>
                  <a:lnTo>
                    <a:pt x="3" y="659"/>
                  </a:lnTo>
                  <a:lnTo>
                    <a:pt x="3" y="658"/>
                  </a:lnTo>
                  <a:lnTo>
                    <a:pt x="3" y="657"/>
                  </a:lnTo>
                  <a:lnTo>
                    <a:pt x="3" y="655"/>
                  </a:lnTo>
                  <a:lnTo>
                    <a:pt x="3" y="655"/>
                  </a:lnTo>
                  <a:lnTo>
                    <a:pt x="3" y="654"/>
                  </a:lnTo>
                  <a:lnTo>
                    <a:pt x="4" y="653"/>
                  </a:lnTo>
                  <a:lnTo>
                    <a:pt x="5" y="653"/>
                  </a:lnTo>
                  <a:lnTo>
                    <a:pt x="6" y="650"/>
                  </a:lnTo>
                  <a:lnTo>
                    <a:pt x="7" y="650"/>
                  </a:lnTo>
                  <a:lnTo>
                    <a:pt x="8" y="649"/>
                  </a:lnTo>
                  <a:lnTo>
                    <a:pt x="9" y="649"/>
                  </a:lnTo>
                  <a:lnTo>
                    <a:pt x="10" y="650"/>
                  </a:lnTo>
                  <a:lnTo>
                    <a:pt x="10" y="651"/>
                  </a:lnTo>
                  <a:lnTo>
                    <a:pt x="12" y="652"/>
                  </a:lnTo>
                  <a:lnTo>
                    <a:pt x="13" y="652"/>
                  </a:lnTo>
                  <a:lnTo>
                    <a:pt x="13" y="652"/>
                  </a:lnTo>
                  <a:lnTo>
                    <a:pt x="15" y="654"/>
                  </a:lnTo>
                  <a:lnTo>
                    <a:pt x="16" y="654"/>
                  </a:lnTo>
                  <a:lnTo>
                    <a:pt x="17" y="652"/>
                  </a:lnTo>
                  <a:lnTo>
                    <a:pt x="18" y="651"/>
                  </a:lnTo>
                  <a:lnTo>
                    <a:pt x="19" y="651"/>
                  </a:lnTo>
                  <a:lnTo>
                    <a:pt x="20" y="651"/>
                  </a:lnTo>
                  <a:lnTo>
                    <a:pt x="18" y="652"/>
                  </a:lnTo>
                  <a:lnTo>
                    <a:pt x="18" y="654"/>
                  </a:lnTo>
                  <a:lnTo>
                    <a:pt x="19" y="653"/>
                  </a:lnTo>
                  <a:lnTo>
                    <a:pt x="20" y="652"/>
                  </a:lnTo>
                  <a:lnTo>
                    <a:pt x="22" y="651"/>
                  </a:lnTo>
                  <a:lnTo>
                    <a:pt x="22" y="650"/>
                  </a:lnTo>
                  <a:lnTo>
                    <a:pt x="23" y="649"/>
                  </a:lnTo>
                  <a:lnTo>
                    <a:pt x="25" y="648"/>
                  </a:lnTo>
                  <a:lnTo>
                    <a:pt x="27" y="648"/>
                  </a:lnTo>
                  <a:lnTo>
                    <a:pt x="28" y="647"/>
                  </a:lnTo>
                  <a:lnTo>
                    <a:pt x="27" y="644"/>
                  </a:lnTo>
                  <a:lnTo>
                    <a:pt x="25" y="645"/>
                  </a:lnTo>
                  <a:lnTo>
                    <a:pt x="22" y="643"/>
                  </a:lnTo>
                  <a:lnTo>
                    <a:pt x="21" y="643"/>
                  </a:lnTo>
                  <a:lnTo>
                    <a:pt x="20" y="643"/>
                  </a:lnTo>
                  <a:lnTo>
                    <a:pt x="19" y="642"/>
                  </a:lnTo>
                  <a:lnTo>
                    <a:pt x="18" y="642"/>
                  </a:lnTo>
                  <a:lnTo>
                    <a:pt x="16" y="640"/>
                  </a:lnTo>
                  <a:lnTo>
                    <a:pt x="14" y="640"/>
                  </a:lnTo>
                  <a:lnTo>
                    <a:pt x="13" y="641"/>
                  </a:lnTo>
                  <a:lnTo>
                    <a:pt x="12" y="641"/>
                  </a:lnTo>
                  <a:lnTo>
                    <a:pt x="12" y="640"/>
                  </a:lnTo>
                  <a:lnTo>
                    <a:pt x="13" y="637"/>
                  </a:lnTo>
                  <a:lnTo>
                    <a:pt x="12" y="637"/>
                  </a:lnTo>
                  <a:lnTo>
                    <a:pt x="12" y="633"/>
                  </a:lnTo>
                  <a:lnTo>
                    <a:pt x="10" y="630"/>
                  </a:lnTo>
                  <a:lnTo>
                    <a:pt x="10" y="630"/>
                  </a:lnTo>
                  <a:lnTo>
                    <a:pt x="12" y="629"/>
                  </a:lnTo>
                  <a:lnTo>
                    <a:pt x="12" y="630"/>
                  </a:lnTo>
                  <a:lnTo>
                    <a:pt x="14" y="631"/>
                  </a:lnTo>
                  <a:lnTo>
                    <a:pt x="15" y="630"/>
                  </a:lnTo>
                  <a:lnTo>
                    <a:pt x="16" y="626"/>
                  </a:lnTo>
                  <a:lnTo>
                    <a:pt x="16" y="623"/>
                  </a:lnTo>
                  <a:lnTo>
                    <a:pt x="17" y="622"/>
                  </a:lnTo>
                  <a:lnTo>
                    <a:pt x="18" y="621"/>
                  </a:lnTo>
                  <a:lnTo>
                    <a:pt x="19" y="621"/>
                  </a:lnTo>
                  <a:lnTo>
                    <a:pt x="19" y="620"/>
                  </a:lnTo>
                  <a:lnTo>
                    <a:pt x="21" y="619"/>
                  </a:lnTo>
                  <a:lnTo>
                    <a:pt x="21" y="618"/>
                  </a:lnTo>
                  <a:lnTo>
                    <a:pt x="21" y="615"/>
                  </a:lnTo>
                  <a:lnTo>
                    <a:pt x="22" y="615"/>
                  </a:lnTo>
                  <a:lnTo>
                    <a:pt x="23" y="616"/>
                  </a:lnTo>
                  <a:lnTo>
                    <a:pt x="23" y="616"/>
                  </a:lnTo>
                  <a:lnTo>
                    <a:pt x="23" y="615"/>
                  </a:lnTo>
                  <a:lnTo>
                    <a:pt x="23" y="615"/>
                  </a:lnTo>
                  <a:lnTo>
                    <a:pt x="22" y="612"/>
                  </a:lnTo>
                  <a:lnTo>
                    <a:pt x="22" y="611"/>
                  </a:lnTo>
                  <a:lnTo>
                    <a:pt x="22" y="610"/>
                  </a:lnTo>
                  <a:lnTo>
                    <a:pt x="22" y="609"/>
                  </a:lnTo>
                  <a:lnTo>
                    <a:pt x="22" y="606"/>
                  </a:lnTo>
                  <a:lnTo>
                    <a:pt x="21" y="605"/>
                  </a:lnTo>
                  <a:lnTo>
                    <a:pt x="21" y="598"/>
                  </a:lnTo>
                  <a:lnTo>
                    <a:pt x="21" y="598"/>
                  </a:lnTo>
                  <a:lnTo>
                    <a:pt x="20" y="595"/>
                  </a:lnTo>
                  <a:lnTo>
                    <a:pt x="20" y="594"/>
                  </a:lnTo>
                  <a:lnTo>
                    <a:pt x="19" y="592"/>
                  </a:lnTo>
                  <a:lnTo>
                    <a:pt x="18" y="591"/>
                  </a:lnTo>
                  <a:lnTo>
                    <a:pt x="18" y="590"/>
                  </a:lnTo>
                  <a:lnTo>
                    <a:pt x="17" y="588"/>
                  </a:lnTo>
                  <a:lnTo>
                    <a:pt x="16" y="585"/>
                  </a:lnTo>
                  <a:lnTo>
                    <a:pt x="16" y="584"/>
                  </a:lnTo>
                  <a:lnTo>
                    <a:pt x="13" y="580"/>
                  </a:lnTo>
                  <a:lnTo>
                    <a:pt x="13" y="578"/>
                  </a:lnTo>
                  <a:lnTo>
                    <a:pt x="13" y="576"/>
                  </a:lnTo>
                  <a:lnTo>
                    <a:pt x="12" y="574"/>
                  </a:lnTo>
                  <a:lnTo>
                    <a:pt x="12" y="573"/>
                  </a:lnTo>
                  <a:lnTo>
                    <a:pt x="12" y="573"/>
                  </a:lnTo>
                  <a:lnTo>
                    <a:pt x="13" y="575"/>
                  </a:lnTo>
                  <a:lnTo>
                    <a:pt x="13" y="573"/>
                  </a:lnTo>
                  <a:lnTo>
                    <a:pt x="11" y="572"/>
                  </a:lnTo>
                  <a:lnTo>
                    <a:pt x="11" y="569"/>
                  </a:lnTo>
                  <a:lnTo>
                    <a:pt x="9" y="569"/>
                  </a:lnTo>
                  <a:lnTo>
                    <a:pt x="9" y="568"/>
                  </a:lnTo>
                  <a:lnTo>
                    <a:pt x="8" y="566"/>
                  </a:lnTo>
                  <a:lnTo>
                    <a:pt x="6" y="562"/>
                  </a:lnTo>
                  <a:lnTo>
                    <a:pt x="4" y="560"/>
                  </a:lnTo>
                  <a:lnTo>
                    <a:pt x="4" y="559"/>
                  </a:lnTo>
                  <a:lnTo>
                    <a:pt x="4" y="559"/>
                  </a:lnTo>
                  <a:lnTo>
                    <a:pt x="2" y="555"/>
                  </a:lnTo>
                  <a:lnTo>
                    <a:pt x="2" y="554"/>
                  </a:lnTo>
                  <a:lnTo>
                    <a:pt x="2" y="554"/>
                  </a:lnTo>
                  <a:lnTo>
                    <a:pt x="2" y="553"/>
                  </a:lnTo>
                  <a:lnTo>
                    <a:pt x="1" y="551"/>
                  </a:lnTo>
                  <a:lnTo>
                    <a:pt x="0" y="547"/>
                  </a:lnTo>
                  <a:lnTo>
                    <a:pt x="0" y="547"/>
                  </a:lnTo>
                  <a:lnTo>
                    <a:pt x="0" y="543"/>
                  </a:lnTo>
                  <a:lnTo>
                    <a:pt x="1" y="543"/>
                  </a:lnTo>
                  <a:lnTo>
                    <a:pt x="1" y="542"/>
                  </a:lnTo>
                  <a:lnTo>
                    <a:pt x="0" y="541"/>
                  </a:lnTo>
                  <a:lnTo>
                    <a:pt x="0" y="540"/>
                  </a:lnTo>
                  <a:lnTo>
                    <a:pt x="1" y="539"/>
                  </a:lnTo>
                  <a:lnTo>
                    <a:pt x="2" y="540"/>
                  </a:lnTo>
                  <a:lnTo>
                    <a:pt x="3" y="539"/>
                  </a:lnTo>
                  <a:lnTo>
                    <a:pt x="5" y="538"/>
                  </a:lnTo>
                  <a:lnTo>
                    <a:pt x="6" y="537"/>
                  </a:lnTo>
                  <a:lnTo>
                    <a:pt x="7" y="537"/>
                  </a:lnTo>
                  <a:lnTo>
                    <a:pt x="7" y="536"/>
                  </a:lnTo>
                  <a:lnTo>
                    <a:pt x="9" y="534"/>
                  </a:lnTo>
                  <a:lnTo>
                    <a:pt x="10" y="534"/>
                  </a:lnTo>
                  <a:lnTo>
                    <a:pt x="10" y="533"/>
                  </a:lnTo>
                  <a:lnTo>
                    <a:pt x="10" y="533"/>
                  </a:lnTo>
                  <a:lnTo>
                    <a:pt x="13" y="530"/>
                  </a:lnTo>
                  <a:lnTo>
                    <a:pt x="14" y="523"/>
                  </a:lnTo>
                  <a:lnTo>
                    <a:pt x="13" y="522"/>
                  </a:lnTo>
                  <a:lnTo>
                    <a:pt x="13" y="521"/>
                  </a:lnTo>
                  <a:lnTo>
                    <a:pt x="11" y="516"/>
                  </a:lnTo>
                  <a:lnTo>
                    <a:pt x="10" y="514"/>
                  </a:lnTo>
                  <a:lnTo>
                    <a:pt x="9" y="514"/>
                  </a:lnTo>
                  <a:lnTo>
                    <a:pt x="9" y="513"/>
                  </a:lnTo>
                  <a:lnTo>
                    <a:pt x="5" y="509"/>
                  </a:lnTo>
                  <a:lnTo>
                    <a:pt x="33" y="509"/>
                  </a:lnTo>
                  <a:lnTo>
                    <a:pt x="65" y="520"/>
                  </a:lnTo>
                  <a:lnTo>
                    <a:pt x="90" y="530"/>
                  </a:lnTo>
                  <a:lnTo>
                    <a:pt x="128" y="537"/>
                  </a:lnTo>
                  <a:lnTo>
                    <a:pt x="132" y="550"/>
                  </a:lnTo>
                  <a:lnTo>
                    <a:pt x="283" y="550"/>
                  </a:lnTo>
                  <a:lnTo>
                    <a:pt x="307" y="530"/>
                  </a:lnTo>
                  <a:lnTo>
                    <a:pt x="319" y="522"/>
                  </a:lnTo>
                  <a:lnTo>
                    <a:pt x="321" y="518"/>
                  </a:lnTo>
                  <a:lnTo>
                    <a:pt x="321" y="515"/>
                  </a:lnTo>
                  <a:lnTo>
                    <a:pt x="322" y="511"/>
                  </a:lnTo>
                  <a:lnTo>
                    <a:pt x="321" y="507"/>
                  </a:lnTo>
                  <a:lnTo>
                    <a:pt x="324" y="503"/>
                  </a:lnTo>
                  <a:lnTo>
                    <a:pt x="324" y="500"/>
                  </a:lnTo>
                  <a:lnTo>
                    <a:pt x="325" y="494"/>
                  </a:lnTo>
                  <a:lnTo>
                    <a:pt x="324" y="489"/>
                  </a:lnTo>
                  <a:lnTo>
                    <a:pt x="323" y="485"/>
                  </a:lnTo>
                  <a:lnTo>
                    <a:pt x="325" y="483"/>
                  </a:lnTo>
                  <a:lnTo>
                    <a:pt x="338" y="483"/>
                  </a:lnTo>
                  <a:lnTo>
                    <a:pt x="360" y="483"/>
                  </a:lnTo>
                  <a:lnTo>
                    <a:pt x="359" y="487"/>
                  </a:lnTo>
                  <a:lnTo>
                    <a:pt x="397" y="482"/>
                  </a:lnTo>
                  <a:lnTo>
                    <a:pt x="396" y="502"/>
                  </a:lnTo>
                  <a:lnTo>
                    <a:pt x="388" y="515"/>
                  </a:lnTo>
                  <a:lnTo>
                    <a:pt x="384" y="526"/>
                  </a:lnTo>
                  <a:lnTo>
                    <a:pt x="383" y="528"/>
                  </a:lnTo>
                  <a:lnTo>
                    <a:pt x="389" y="528"/>
                  </a:lnTo>
                  <a:lnTo>
                    <a:pt x="398" y="531"/>
                  </a:lnTo>
                  <a:lnTo>
                    <a:pt x="405" y="532"/>
                  </a:lnTo>
                  <a:lnTo>
                    <a:pt x="413" y="534"/>
                  </a:lnTo>
                  <a:lnTo>
                    <a:pt x="419" y="537"/>
                  </a:lnTo>
                  <a:lnTo>
                    <a:pt x="423" y="540"/>
                  </a:lnTo>
                  <a:lnTo>
                    <a:pt x="425" y="542"/>
                  </a:lnTo>
                  <a:lnTo>
                    <a:pt x="429" y="546"/>
                  </a:lnTo>
                  <a:lnTo>
                    <a:pt x="430" y="551"/>
                  </a:lnTo>
                  <a:lnTo>
                    <a:pt x="434" y="555"/>
                  </a:lnTo>
                  <a:lnTo>
                    <a:pt x="439" y="557"/>
                  </a:lnTo>
                  <a:lnTo>
                    <a:pt x="442" y="562"/>
                  </a:lnTo>
                  <a:lnTo>
                    <a:pt x="447" y="567"/>
                  </a:lnTo>
                  <a:lnTo>
                    <a:pt x="450" y="571"/>
                  </a:lnTo>
                  <a:lnTo>
                    <a:pt x="453" y="577"/>
                  </a:lnTo>
                  <a:lnTo>
                    <a:pt x="456" y="583"/>
                  </a:lnTo>
                  <a:lnTo>
                    <a:pt x="458" y="586"/>
                  </a:lnTo>
                  <a:lnTo>
                    <a:pt x="460" y="589"/>
                  </a:lnTo>
                  <a:lnTo>
                    <a:pt x="464" y="591"/>
                  </a:lnTo>
                  <a:lnTo>
                    <a:pt x="466" y="592"/>
                  </a:lnTo>
                  <a:lnTo>
                    <a:pt x="469" y="583"/>
                  </a:lnTo>
                  <a:lnTo>
                    <a:pt x="469" y="581"/>
                  </a:lnTo>
                  <a:lnTo>
                    <a:pt x="471" y="580"/>
                  </a:lnTo>
                  <a:lnTo>
                    <a:pt x="472" y="578"/>
                  </a:lnTo>
                  <a:lnTo>
                    <a:pt x="476" y="581"/>
                  </a:lnTo>
                  <a:lnTo>
                    <a:pt x="478" y="582"/>
                  </a:lnTo>
                  <a:lnTo>
                    <a:pt x="479" y="583"/>
                  </a:lnTo>
                  <a:lnTo>
                    <a:pt x="480" y="585"/>
                  </a:lnTo>
                  <a:lnTo>
                    <a:pt x="481" y="586"/>
                  </a:lnTo>
                  <a:lnTo>
                    <a:pt x="482" y="588"/>
                  </a:lnTo>
                  <a:lnTo>
                    <a:pt x="483" y="589"/>
                  </a:lnTo>
                  <a:lnTo>
                    <a:pt x="485" y="591"/>
                  </a:lnTo>
                  <a:lnTo>
                    <a:pt x="487" y="593"/>
                  </a:lnTo>
                  <a:lnTo>
                    <a:pt x="501" y="591"/>
                  </a:lnTo>
                  <a:lnTo>
                    <a:pt x="507" y="587"/>
                  </a:lnTo>
                  <a:lnTo>
                    <a:pt x="509" y="580"/>
                  </a:lnTo>
                  <a:lnTo>
                    <a:pt x="505" y="575"/>
                  </a:lnTo>
                  <a:lnTo>
                    <a:pt x="503" y="571"/>
                  </a:lnTo>
                  <a:lnTo>
                    <a:pt x="500" y="560"/>
                  </a:lnTo>
                  <a:lnTo>
                    <a:pt x="504" y="536"/>
                  </a:lnTo>
                  <a:lnTo>
                    <a:pt x="502" y="534"/>
                  </a:lnTo>
                  <a:lnTo>
                    <a:pt x="499" y="531"/>
                  </a:lnTo>
                  <a:lnTo>
                    <a:pt x="491" y="536"/>
                  </a:lnTo>
                  <a:lnTo>
                    <a:pt x="483" y="541"/>
                  </a:lnTo>
                  <a:lnTo>
                    <a:pt x="478" y="540"/>
                  </a:lnTo>
                  <a:lnTo>
                    <a:pt x="475" y="540"/>
                  </a:lnTo>
                  <a:lnTo>
                    <a:pt x="468" y="544"/>
                  </a:lnTo>
                  <a:lnTo>
                    <a:pt x="466" y="537"/>
                  </a:lnTo>
                  <a:lnTo>
                    <a:pt x="465" y="501"/>
                  </a:lnTo>
                  <a:lnTo>
                    <a:pt x="465" y="494"/>
                  </a:lnTo>
                  <a:lnTo>
                    <a:pt x="466" y="483"/>
                  </a:lnTo>
                  <a:lnTo>
                    <a:pt x="466" y="479"/>
                  </a:lnTo>
                  <a:lnTo>
                    <a:pt x="466" y="455"/>
                  </a:lnTo>
                  <a:lnTo>
                    <a:pt x="468" y="406"/>
                  </a:lnTo>
                  <a:lnTo>
                    <a:pt x="438" y="396"/>
                  </a:lnTo>
                  <a:lnTo>
                    <a:pt x="433" y="397"/>
                  </a:lnTo>
                  <a:lnTo>
                    <a:pt x="434" y="364"/>
                  </a:lnTo>
                  <a:lnTo>
                    <a:pt x="443" y="360"/>
                  </a:lnTo>
                  <a:lnTo>
                    <a:pt x="444" y="345"/>
                  </a:lnTo>
                  <a:lnTo>
                    <a:pt x="450" y="345"/>
                  </a:lnTo>
                  <a:lnTo>
                    <a:pt x="450" y="334"/>
                  </a:lnTo>
                  <a:lnTo>
                    <a:pt x="443" y="333"/>
                  </a:lnTo>
                  <a:lnTo>
                    <a:pt x="444" y="322"/>
                  </a:lnTo>
                  <a:lnTo>
                    <a:pt x="440" y="316"/>
                  </a:lnTo>
                  <a:lnTo>
                    <a:pt x="435" y="309"/>
                  </a:lnTo>
                  <a:lnTo>
                    <a:pt x="418" y="284"/>
                  </a:lnTo>
                  <a:lnTo>
                    <a:pt x="414" y="277"/>
                  </a:lnTo>
                  <a:lnTo>
                    <a:pt x="410" y="272"/>
                  </a:lnTo>
                  <a:lnTo>
                    <a:pt x="407" y="267"/>
                  </a:lnTo>
                  <a:lnTo>
                    <a:pt x="405" y="270"/>
                  </a:lnTo>
                  <a:lnTo>
                    <a:pt x="404" y="271"/>
                  </a:lnTo>
                  <a:lnTo>
                    <a:pt x="402" y="273"/>
                  </a:lnTo>
                  <a:lnTo>
                    <a:pt x="400" y="272"/>
                  </a:lnTo>
                  <a:lnTo>
                    <a:pt x="398" y="272"/>
                  </a:lnTo>
                  <a:lnTo>
                    <a:pt x="395" y="268"/>
                  </a:lnTo>
                  <a:lnTo>
                    <a:pt x="391" y="270"/>
                  </a:lnTo>
                  <a:lnTo>
                    <a:pt x="390" y="274"/>
                  </a:lnTo>
                  <a:lnTo>
                    <a:pt x="394" y="276"/>
                  </a:lnTo>
                  <a:lnTo>
                    <a:pt x="395" y="280"/>
                  </a:lnTo>
                  <a:lnTo>
                    <a:pt x="395" y="283"/>
                  </a:lnTo>
                  <a:lnTo>
                    <a:pt x="395" y="286"/>
                  </a:lnTo>
                  <a:lnTo>
                    <a:pt x="394" y="288"/>
                  </a:lnTo>
                  <a:lnTo>
                    <a:pt x="396" y="290"/>
                  </a:lnTo>
                  <a:lnTo>
                    <a:pt x="396" y="293"/>
                  </a:lnTo>
                  <a:lnTo>
                    <a:pt x="395" y="298"/>
                  </a:lnTo>
                  <a:lnTo>
                    <a:pt x="398" y="298"/>
                  </a:lnTo>
                  <a:lnTo>
                    <a:pt x="400" y="299"/>
                  </a:lnTo>
                  <a:lnTo>
                    <a:pt x="402" y="301"/>
                  </a:lnTo>
                  <a:lnTo>
                    <a:pt x="402" y="304"/>
                  </a:lnTo>
                  <a:lnTo>
                    <a:pt x="405" y="304"/>
                  </a:lnTo>
                  <a:lnTo>
                    <a:pt x="405" y="308"/>
                  </a:lnTo>
                  <a:lnTo>
                    <a:pt x="409" y="308"/>
                  </a:lnTo>
                  <a:lnTo>
                    <a:pt x="412" y="306"/>
                  </a:lnTo>
                  <a:lnTo>
                    <a:pt x="412" y="310"/>
                  </a:lnTo>
                  <a:lnTo>
                    <a:pt x="410" y="314"/>
                  </a:lnTo>
                  <a:lnTo>
                    <a:pt x="410" y="319"/>
                  </a:lnTo>
                  <a:lnTo>
                    <a:pt x="414" y="319"/>
                  </a:lnTo>
                  <a:lnTo>
                    <a:pt x="417" y="318"/>
                  </a:lnTo>
                  <a:lnTo>
                    <a:pt x="420" y="319"/>
                  </a:lnTo>
                  <a:lnTo>
                    <a:pt x="418" y="325"/>
                  </a:lnTo>
                  <a:lnTo>
                    <a:pt x="415" y="330"/>
                  </a:lnTo>
                  <a:lnTo>
                    <a:pt x="411" y="331"/>
                  </a:lnTo>
                  <a:lnTo>
                    <a:pt x="408" y="332"/>
                  </a:lnTo>
                  <a:lnTo>
                    <a:pt x="407" y="335"/>
                  </a:lnTo>
                  <a:lnTo>
                    <a:pt x="411" y="338"/>
                  </a:lnTo>
                  <a:lnTo>
                    <a:pt x="409" y="346"/>
                  </a:lnTo>
                  <a:lnTo>
                    <a:pt x="403" y="351"/>
                  </a:lnTo>
                  <a:lnTo>
                    <a:pt x="400" y="350"/>
                  </a:lnTo>
                  <a:lnTo>
                    <a:pt x="399" y="346"/>
                  </a:lnTo>
                  <a:lnTo>
                    <a:pt x="398" y="343"/>
                  </a:lnTo>
                  <a:lnTo>
                    <a:pt x="398" y="339"/>
                  </a:lnTo>
                  <a:lnTo>
                    <a:pt x="395" y="344"/>
                  </a:lnTo>
                  <a:lnTo>
                    <a:pt x="394" y="351"/>
                  </a:lnTo>
                  <a:lnTo>
                    <a:pt x="393" y="356"/>
                  </a:lnTo>
                  <a:lnTo>
                    <a:pt x="390" y="362"/>
                  </a:lnTo>
                  <a:lnTo>
                    <a:pt x="386" y="364"/>
                  </a:lnTo>
                  <a:lnTo>
                    <a:pt x="386" y="359"/>
                  </a:lnTo>
                  <a:lnTo>
                    <a:pt x="386" y="354"/>
                  </a:lnTo>
                  <a:lnTo>
                    <a:pt x="383" y="350"/>
                  </a:lnTo>
                  <a:lnTo>
                    <a:pt x="380" y="354"/>
                  </a:lnTo>
                  <a:lnTo>
                    <a:pt x="379" y="361"/>
                  </a:lnTo>
                  <a:lnTo>
                    <a:pt x="377" y="364"/>
                  </a:lnTo>
                  <a:lnTo>
                    <a:pt x="373" y="367"/>
                  </a:lnTo>
                  <a:lnTo>
                    <a:pt x="371" y="370"/>
                  </a:lnTo>
                  <a:lnTo>
                    <a:pt x="376" y="375"/>
                  </a:lnTo>
                  <a:lnTo>
                    <a:pt x="381" y="381"/>
                  </a:lnTo>
                  <a:lnTo>
                    <a:pt x="381" y="386"/>
                  </a:lnTo>
                  <a:lnTo>
                    <a:pt x="384" y="390"/>
                  </a:lnTo>
                  <a:lnTo>
                    <a:pt x="388" y="393"/>
                  </a:lnTo>
                  <a:lnTo>
                    <a:pt x="390" y="397"/>
                  </a:lnTo>
                  <a:lnTo>
                    <a:pt x="389" y="399"/>
                  </a:lnTo>
                  <a:lnTo>
                    <a:pt x="386" y="401"/>
                  </a:lnTo>
                  <a:lnTo>
                    <a:pt x="387" y="403"/>
                  </a:lnTo>
                  <a:lnTo>
                    <a:pt x="391" y="404"/>
                  </a:lnTo>
                  <a:lnTo>
                    <a:pt x="391" y="405"/>
                  </a:lnTo>
                  <a:lnTo>
                    <a:pt x="386" y="406"/>
                  </a:lnTo>
                  <a:lnTo>
                    <a:pt x="384" y="406"/>
                  </a:lnTo>
                  <a:lnTo>
                    <a:pt x="386" y="408"/>
                  </a:lnTo>
                  <a:lnTo>
                    <a:pt x="385" y="408"/>
                  </a:lnTo>
                  <a:lnTo>
                    <a:pt x="381" y="409"/>
                  </a:lnTo>
                  <a:lnTo>
                    <a:pt x="377" y="409"/>
                  </a:lnTo>
                  <a:lnTo>
                    <a:pt x="377" y="410"/>
                  </a:lnTo>
                  <a:lnTo>
                    <a:pt x="380" y="413"/>
                  </a:lnTo>
                  <a:lnTo>
                    <a:pt x="378" y="416"/>
                  </a:lnTo>
                  <a:lnTo>
                    <a:pt x="373" y="418"/>
                  </a:lnTo>
                  <a:lnTo>
                    <a:pt x="371" y="421"/>
                  </a:lnTo>
                  <a:lnTo>
                    <a:pt x="366" y="421"/>
                  </a:lnTo>
                  <a:lnTo>
                    <a:pt x="363" y="417"/>
                  </a:lnTo>
                  <a:lnTo>
                    <a:pt x="360" y="414"/>
                  </a:lnTo>
                  <a:lnTo>
                    <a:pt x="354" y="413"/>
                  </a:lnTo>
                  <a:lnTo>
                    <a:pt x="350" y="411"/>
                  </a:lnTo>
                  <a:lnTo>
                    <a:pt x="343" y="407"/>
                  </a:lnTo>
                  <a:lnTo>
                    <a:pt x="342" y="404"/>
                  </a:lnTo>
                  <a:lnTo>
                    <a:pt x="337" y="400"/>
                  </a:lnTo>
                  <a:lnTo>
                    <a:pt x="333" y="399"/>
                  </a:lnTo>
                  <a:lnTo>
                    <a:pt x="330" y="399"/>
                  </a:lnTo>
                  <a:lnTo>
                    <a:pt x="328" y="401"/>
                  </a:lnTo>
                  <a:lnTo>
                    <a:pt x="325" y="400"/>
                  </a:lnTo>
                  <a:lnTo>
                    <a:pt x="323" y="401"/>
                  </a:lnTo>
                  <a:lnTo>
                    <a:pt x="320" y="401"/>
                  </a:lnTo>
                  <a:lnTo>
                    <a:pt x="318" y="399"/>
                  </a:lnTo>
                  <a:lnTo>
                    <a:pt x="317" y="398"/>
                  </a:lnTo>
                  <a:lnTo>
                    <a:pt x="314" y="396"/>
                  </a:lnTo>
                  <a:lnTo>
                    <a:pt x="313" y="395"/>
                  </a:lnTo>
                  <a:lnTo>
                    <a:pt x="310" y="394"/>
                  </a:lnTo>
                  <a:lnTo>
                    <a:pt x="308" y="393"/>
                  </a:lnTo>
                  <a:lnTo>
                    <a:pt x="305" y="393"/>
                  </a:lnTo>
                  <a:lnTo>
                    <a:pt x="304" y="393"/>
                  </a:lnTo>
                  <a:lnTo>
                    <a:pt x="302" y="392"/>
                  </a:lnTo>
                  <a:lnTo>
                    <a:pt x="300" y="392"/>
                  </a:lnTo>
                  <a:lnTo>
                    <a:pt x="299" y="392"/>
                  </a:lnTo>
                  <a:lnTo>
                    <a:pt x="297" y="391"/>
                  </a:lnTo>
                  <a:lnTo>
                    <a:pt x="295" y="390"/>
                  </a:lnTo>
                  <a:lnTo>
                    <a:pt x="294" y="389"/>
                  </a:lnTo>
                  <a:lnTo>
                    <a:pt x="293" y="387"/>
                  </a:lnTo>
                  <a:lnTo>
                    <a:pt x="293" y="385"/>
                  </a:lnTo>
                  <a:lnTo>
                    <a:pt x="292" y="384"/>
                  </a:lnTo>
                  <a:lnTo>
                    <a:pt x="292" y="382"/>
                  </a:lnTo>
                  <a:lnTo>
                    <a:pt x="290" y="382"/>
                  </a:lnTo>
                  <a:lnTo>
                    <a:pt x="288" y="381"/>
                  </a:lnTo>
                  <a:lnTo>
                    <a:pt x="286" y="380"/>
                  </a:lnTo>
                  <a:lnTo>
                    <a:pt x="284" y="379"/>
                  </a:lnTo>
                  <a:lnTo>
                    <a:pt x="283" y="378"/>
                  </a:lnTo>
                  <a:lnTo>
                    <a:pt x="281" y="377"/>
                  </a:lnTo>
                  <a:lnTo>
                    <a:pt x="279" y="376"/>
                  </a:lnTo>
                  <a:lnTo>
                    <a:pt x="277" y="377"/>
                  </a:lnTo>
                  <a:lnTo>
                    <a:pt x="275" y="379"/>
                  </a:lnTo>
                  <a:lnTo>
                    <a:pt x="274" y="379"/>
                  </a:lnTo>
                  <a:lnTo>
                    <a:pt x="272" y="380"/>
                  </a:lnTo>
                  <a:lnTo>
                    <a:pt x="271" y="380"/>
                  </a:lnTo>
                  <a:lnTo>
                    <a:pt x="268" y="378"/>
                  </a:lnTo>
                  <a:lnTo>
                    <a:pt x="267" y="376"/>
                  </a:lnTo>
                  <a:lnTo>
                    <a:pt x="266" y="375"/>
                  </a:lnTo>
                  <a:lnTo>
                    <a:pt x="265" y="374"/>
                  </a:lnTo>
                  <a:lnTo>
                    <a:pt x="264" y="374"/>
                  </a:lnTo>
                  <a:lnTo>
                    <a:pt x="262" y="374"/>
                  </a:lnTo>
                  <a:lnTo>
                    <a:pt x="260" y="373"/>
                  </a:lnTo>
                  <a:lnTo>
                    <a:pt x="258" y="370"/>
                  </a:lnTo>
                  <a:lnTo>
                    <a:pt x="256" y="368"/>
                  </a:lnTo>
                  <a:lnTo>
                    <a:pt x="253" y="365"/>
                  </a:lnTo>
                  <a:lnTo>
                    <a:pt x="252" y="362"/>
                  </a:lnTo>
                  <a:lnTo>
                    <a:pt x="249" y="357"/>
                  </a:lnTo>
                  <a:lnTo>
                    <a:pt x="250" y="353"/>
                  </a:lnTo>
                  <a:lnTo>
                    <a:pt x="248" y="347"/>
                  </a:lnTo>
                  <a:lnTo>
                    <a:pt x="245" y="346"/>
                  </a:lnTo>
                  <a:lnTo>
                    <a:pt x="241" y="346"/>
                  </a:lnTo>
                  <a:lnTo>
                    <a:pt x="236" y="347"/>
                  </a:lnTo>
                  <a:lnTo>
                    <a:pt x="270" y="266"/>
                  </a:lnTo>
                  <a:lnTo>
                    <a:pt x="273" y="259"/>
                  </a:lnTo>
                  <a:lnTo>
                    <a:pt x="271" y="256"/>
                  </a:lnTo>
                  <a:lnTo>
                    <a:pt x="266" y="254"/>
                  </a:lnTo>
                  <a:lnTo>
                    <a:pt x="263" y="254"/>
                  </a:lnTo>
                  <a:lnTo>
                    <a:pt x="259" y="249"/>
                  </a:lnTo>
                  <a:lnTo>
                    <a:pt x="256" y="251"/>
                  </a:lnTo>
                  <a:lnTo>
                    <a:pt x="253" y="248"/>
                  </a:lnTo>
                  <a:lnTo>
                    <a:pt x="250" y="246"/>
                  </a:lnTo>
                  <a:lnTo>
                    <a:pt x="248" y="243"/>
                  </a:lnTo>
                  <a:lnTo>
                    <a:pt x="243" y="240"/>
                  </a:lnTo>
                  <a:lnTo>
                    <a:pt x="239" y="240"/>
                  </a:lnTo>
                  <a:lnTo>
                    <a:pt x="237" y="238"/>
                  </a:lnTo>
                  <a:lnTo>
                    <a:pt x="233" y="236"/>
                  </a:lnTo>
                  <a:lnTo>
                    <a:pt x="231" y="240"/>
                  </a:lnTo>
                  <a:lnTo>
                    <a:pt x="230" y="245"/>
                  </a:lnTo>
                  <a:lnTo>
                    <a:pt x="228" y="248"/>
                  </a:lnTo>
                  <a:lnTo>
                    <a:pt x="230" y="250"/>
                  </a:lnTo>
                  <a:lnTo>
                    <a:pt x="226" y="254"/>
                  </a:lnTo>
                  <a:lnTo>
                    <a:pt x="224" y="259"/>
                  </a:lnTo>
                  <a:lnTo>
                    <a:pt x="219" y="265"/>
                  </a:lnTo>
                  <a:lnTo>
                    <a:pt x="214" y="273"/>
                  </a:lnTo>
                  <a:lnTo>
                    <a:pt x="210" y="278"/>
                  </a:lnTo>
                  <a:lnTo>
                    <a:pt x="208" y="285"/>
                  </a:lnTo>
                  <a:lnTo>
                    <a:pt x="204" y="289"/>
                  </a:lnTo>
                  <a:lnTo>
                    <a:pt x="197" y="294"/>
                  </a:lnTo>
                  <a:lnTo>
                    <a:pt x="193" y="297"/>
                  </a:lnTo>
                  <a:lnTo>
                    <a:pt x="187" y="297"/>
                  </a:lnTo>
                  <a:lnTo>
                    <a:pt x="175" y="286"/>
                  </a:lnTo>
                  <a:lnTo>
                    <a:pt x="191" y="263"/>
                  </a:lnTo>
                  <a:lnTo>
                    <a:pt x="193" y="257"/>
                  </a:lnTo>
                  <a:lnTo>
                    <a:pt x="197" y="243"/>
                  </a:lnTo>
                  <a:lnTo>
                    <a:pt x="222" y="200"/>
                  </a:lnTo>
                  <a:lnTo>
                    <a:pt x="225" y="197"/>
                  </a:lnTo>
                  <a:lnTo>
                    <a:pt x="232" y="194"/>
                  </a:lnTo>
                  <a:lnTo>
                    <a:pt x="237" y="197"/>
                  </a:lnTo>
                  <a:lnTo>
                    <a:pt x="246" y="180"/>
                  </a:lnTo>
                  <a:lnTo>
                    <a:pt x="249" y="178"/>
                  </a:lnTo>
                  <a:lnTo>
                    <a:pt x="265" y="157"/>
                  </a:lnTo>
                  <a:lnTo>
                    <a:pt x="268" y="150"/>
                  </a:lnTo>
                  <a:lnTo>
                    <a:pt x="272" y="141"/>
                  </a:lnTo>
                  <a:lnTo>
                    <a:pt x="275" y="136"/>
                  </a:lnTo>
                  <a:lnTo>
                    <a:pt x="265" y="114"/>
                  </a:lnTo>
                  <a:lnTo>
                    <a:pt x="254" y="94"/>
                  </a:lnTo>
                  <a:lnTo>
                    <a:pt x="252" y="82"/>
                  </a:lnTo>
                  <a:lnTo>
                    <a:pt x="245" y="57"/>
                  </a:lnTo>
                  <a:lnTo>
                    <a:pt x="243" y="37"/>
                  </a:lnTo>
                  <a:lnTo>
                    <a:pt x="248" y="34"/>
                  </a:lnTo>
                  <a:lnTo>
                    <a:pt x="251" y="29"/>
                  </a:lnTo>
                  <a:lnTo>
                    <a:pt x="255" y="25"/>
                  </a:lnTo>
                  <a:lnTo>
                    <a:pt x="259" y="21"/>
                  </a:lnTo>
                  <a:lnTo>
                    <a:pt x="261" y="18"/>
                  </a:lnTo>
                  <a:lnTo>
                    <a:pt x="265" y="16"/>
                  </a:lnTo>
                  <a:lnTo>
                    <a:pt x="273" y="9"/>
                  </a:lnTo>
                  <a:lnTo>
                    <a:pt x="277" y="6"/>
                  </a:lnTo>
                  <a:lnTo>
                    <a:pt x="281" y="4"/>
                  </a:lnTo>
                  <a:lnTo>
                    <a:pt x="293" y="0"/>
                  </a:lnTo>
                  <a:lnTo>
                    <a:pt x="298" y="4"/>
                  </a:lnTo>
                  <a:lnTo>
                    <a:pt x="308" y="13"/>
                  </a:lnTo>
                  <a:lnTo>
                    <a:pt x="313" y="17"/>
                  </a:lnTo>
                  <a:lnTo>
                    <a:pt x="317" y="21"/>
                  </a:lnTo>
                  <a:lnTo>
                    <a:pt x="321" y="26"/>
                  </a:lnTo>
                  <a:lnTo>
                    <a:pt x="325" y="29"/>
                  </a:lnTo>
                  <a:lnTo>
                    <a:pt x="330" y="33"/>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16">
              <a:extLst>
                <a:ext uri="{FF2B5EF4-FFF2-40B4-BE49-F238E27FC236}">
                  <a16:creationId xmlns:a16="http://schemas.microsoft.com/office/drawing/2014/main" id="{23EDA41A-40C2-9A13-C063-CC1D79098054}"/>
                </a:ext>
              </a:extLst>
            </p:cNvPr>
            <p:cNvSpPr>
              <a:spLocks noEditPoints="1"/>
            </p:cNvSpPr>
            <p:nvPr/>
          </p:nvSpPr>
          <p:spPr bwMode="auto">
            <a:xfrm>
              <a:off x="3585" y="2910"/>
              <a:ext cx="258" cy="531"/>
            </a:xfrm>
            <a:custGeom>
              <a:avLst/>
              <a:gdLst>
                <a:gd name="T0" fmla="*/ 659 w 712"/>
                <a:gd name="T1" fmla="*/ 1265 h 1462"/>
                <a:gd name="T2" fmla="*/ 641 w 712"/>
                <a:gd name="T3" fmla="*/ 1220 h 1462"/>
                <a:gd name="T4" fmla="*/ 650 w 712"/>
                <a:gd name="T5" fmla="*/ 1142 h 1462"/>
                <a:gd name="T6" fmla="*/ 549 w 712"/>
                <a:gd name="T7" fmla="*/ 1087 h 1462"/>
                <a:gd name="T8" fmla="*/ 561 w 712"/>
                <a:gd name="T9" fmla="*/ 1016 h 1462"/>
                <a:gd name="T10" fmla="*/ 557 w 712"/>
                <a:gd name="T11" fmla="*/ 706 h 1462"/>
                <a:gd name="T12" fmla="*/ 441 w 712"/>
                <a:gd name="T13" fmla="*/ 616 h 1462"/>
                <a:gd name="T14" fmla="*/ 459 w 712"/>
                <a:gd name="T15" fmla="*/ 597 h 1462"/>
                <a:gd name="T16" fmla="*/ 357 w 712"/>
                <a:gd name="T17" fmla="*/ 522 h 1462"/>
                <a:gd name="T18" fmla="*/ 316 w 712"/>
                <a:gd name="T19" fmla="*/ 509 h 1462"/>
                <a:gd name="T20" fmla="*/ 548 w 712"/>
                <a:gd name="T21" fmla="*/ 475 h 1462"/>
                <a:gd name="T22" fmla="*/ 496 w 712"/>
                <a:gd name="T23" fmla="*/ 446 h 1462"/>
                <a:gd name="T24" fmla="*/ 255 w 712"/>
                <a:gd name="T25" fmla="*/ 459 h 1462"/>
                <a:gd name="T26" fmla="*/ 482 w 712"/>
                <a:gd name="T27" fmla="*/ 423 h 1462"/>
                <a:gd name="T28" fmla="*/ 473 w 712"/>
                <a:gd name="T29" fmla="*/ 420 h 1462"/>
                <a:gd name="T30" fmla="*/ 229 w 712"/>
                <a:gd name="T31" fmla="*/ 419 h 1462"/>
                <a:gd name="T32" fmla="*/ 425 w 712"/>
                <a:gd name="T33" fmla="*/ 413 h 1462"/>
                <a:gd name="T34" fmla="*/ 400 w 712"/>
                <a:gd name="T35" fmla="*/ 498 h 1462"/>
                <a:gd name="T36" fmla="*/ 395 w 712"/>
                <a:gd name="T37" fmla="*/ 431 h 1462"/>
                <a:gd name="T38" fmla="*/ 232 w 712"/>
                <a:gd name="T39" fmla="*/ 413 h 1462"/>
                <a:gd name="T40" fmla="*/ 239 w 712"/>
                <a:gd name="T41" fmla="*/ 393 h 1462"/>
                <a:gd name="T42" fmla="*/ 150 w 712"/>
                <a:gd name="T43" fmla="*/ 383 h 1462"/>
                <a:gd name="T44" fmla="*/ 219 w 712"/>
                <a:gd name="T45" fmla="*/ 455 h 1462"/>
                <a:gd name="T46" fmla="*/ 332 w 712"/>
                <a:gd name="T47" fmla="*/ 522 h 1462"/>
                <a:gd name="T48" fmla="*/ 425 w 712"/>
                <a:gd name="T49" fmla="*/ 580 h 1462"/>
                <a:gd name="T50" fmla="*/ 436 w 712"/>
                <a:gd name="T51" fmla="*/ 648 h 1462"/>
                <a:gd name="T52" fmla="*/ 545 w 712"/>
                <a:gd name="T53" fmla="*/ 663 h 1462"/>
                <a:gd name="T54" fmla="*/ 557 w 712"/>
                <a:gd name="T55" fmla="*/ 792 h 1462"/>
                <a:gd name="T56" fmla="*/ 624 w 712"/>
                <a:gd name="T57" fmla="*/ 877 h 1462"/>
                <a:gd name="T58" fmla="*/ 589 w 712"/>
                <a:gd name="T59" fmla="*/ 973 h 1462"/>
                <a:gd name="T60" fmla="*/ 507 w 712"/>
                <a:gd name="T61" fmla="*/ 1041 h 1462"/>
                <a:gd name="T62" fmla="*/ 554 w 712"/>
                <a:gd name="T63" fmla="*/ 1097 h 1462"/>
                <a:gd name="T64" fmla="*/ 670 w 712"/>
                <a:gd name="T65" fmla="*/ 1144 h 1462"/>
                <a:gd name="T66" fmla="*/ 640 w 712"/>
                <a:gd name="T67" fmla="*/ 1199 h 1462"/>
                <a:gd name="T68" fmla="*/ 624 w 712"/>
                <a:gd name="T69" fmla="*/ 1285 h 1462"/>
                <a:gd name="T70" fmla="*/ 701 w 712"/>
                <a:gd name="T71" fmla="*/ 1317 h 1462"/>
                <a:gd name="T72" fmla="*/ 695 w 712"/>
                <a:gd name="T73" fmla="*/ 1416 h 1462"/>
                <a:gd name="T74" fmla="*/ 27 w 712"/>
                <a:gd name="T75" fmla="*/ 1160 h 1462"/>
                <a:gd name="T76" fmla="*/ 86 w 712"/>
                <a:gd name="T77" fmla="*/ 846 h 1462"/>
                <a:gd name="T78" fmla="*/ 175 w 712"/>
                <a:gd name="T79" fmla="*/ 772 h 1462"/>
                <a:gd name="T80" fmla="*/ 134 w 712"/>
                <a:gd name="T81" fmla="*/ 594 h 1462"/>
                <a:gd name="T82" fmla="*/ 540 w 712"/>
                <a:gd name="T83" fmla="*/ 362 h 1462"/>
                <a:gd name="T84" fmla="*/ 428 w 712"/>
                <a:gd name="T85" fmla="*/ 332 h 1462"/>
                <a:gd name="T86" fmla="*/ 393 w 712"/>
                <a:gd name="T87" fmla="*/ 327 h 1462"/>
                <a:gd name="T88" fmla="*/ 202 w 712"/>
                <a:gd name="T89" fmla="*/ 333 h 1462"/>
                <a:gd name="T90" fmla="*/ 225 w 712"/>
                <a:gd name="T91" fmla="*/ 373 h 1462"/>
                <a:gd name="T92" fmla="*/ 391 w 712"/>
                <a:gd name="T93" fmla="*/ 324 h 1462"/>
                <a:gd name="T94" fmla="*/ 160 w 712"/>
                <a:gd name="T95" fmla="*/ 309 h 1462"/>
                <a:gd name="T96" fmla="*/ 407 w 712"/>
                <a:gd name="T97" fmla="*/ 329 h 1462"/>
                <a:gd name="T98" fmla="*/ 432 w 712"/>
                <a:gd name="T99" fmla="*/ 300 h 1462"/>
                <a:gd name="T100" fmla="*/ 169 w 712"/>
                <a:gd name="T101" fmla="*/ 270 h 1462"/>
                <a:gd name="T102" fmla="*/ 512 w 712"/>
                <a:gd name="T103" fmla="*/ 347 h 1462"/>
                <a:gd name="T104" fmla="*/ 506 w 712"/>
                <a:gd name="T105" fmla="*/ 413 h 1462"/>
                <a:gd name="T106" fmla="*/ 431 w 712"/>
                <a:gd name="T107" fmla="*/ 350 h 1462"/>
                <a:gd name="T108" fmla="*/ 145 w 712"/>
                <a:gd name="T109" fmla="*/ 222 h 1462"/>
                <a:gd name="T110" fmla="*/ 201 w 712"/>
                <a:gd name="T111" fmla="*/ 25 h 1462"/>
                <a:gd name="T112" fmla="*/ 227 w 712"/>
                <a:gd name="T113" fmla="*/ 116 h 1462"/>
                <a:gd name="T114" fmla="*/ 257 w 712"/>
                <a:gd name="T115" fmla="*/ 171 h 1462"/>
                <a:gd name="T116" fmla="*/ 279 w 712"/>
                <a:gd name="T117" fmla="*/ 333 h 1462"/>
                <a:gd name="T118" fmla="*/ 209 w 712"/>
                <a:gd name="T119" fmla="*/ 277 h 1462"/>
                <a:gd name="T120" fmla="*/ 167 w 712"/>
                <a:gd name="T121" fmla="*/ 233 h 1462"/>
                <a:gd name="T122" fmla="*/ 169 w 712"/>
                <a:gd name="T123" fmla="*/ 160 h 1462"/>
                <a:gd name="T124" fmla="*/ 190 w 712"/>
                <a:gd name="T125" fmla="*/ 53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1462">
                  <a:moveTo>
                    <a:pt x="686" y="1434"/>
                  </a:moveTo>
                  <a:lnTo>
                    <a:pt x="686" y="1434"/>
                  </a:lnTo>
                  <a:lnTo>
                    <a:pt x="684" y="1432"/>
                  </a:lnTo>
                  <a:lnTo>
                    <a:pt x="686" y="1430"/>
                  </a:lnTo>
                  <a:lnTo>
                    <a:pt x="686" y="1430"/>
                  </a:lnTo>
                  <a:lnTo>
                    <a:pt x="687" y="1431"/>
                  </a:lnTo>
                  <a:lnTo>
                    <a:pt x="688" y="1432"/>
                  </a:lnTo>
                  <a:lnTo>
                    <a:pt x="686" y="1434"/>
                  </a:lnTo>
                  <a:close/>
                  <a:moveTo>
                    <a:pt x="691" y="1428"/>
                  </a:moveTo>
                  <a:lnTo>
                    <a:pt x="689" y="1428"/>
                  </a:lnTo>
                  <a:lnTo>
                    <a:pt x="689" y="1428"/>
                  </a:lnTo>
                  <a:lnTo>
                    <a:pt x="689" y="1427"/>
                  </a:lnTo>
                  <a:lnTo>
                    <a:pt x="689" y="1427"/>
                  </a:lnTo>
                  <a:lnTo>
                    <a:pt x="691" y="1427"/>
                  </a:lnTo>
                  <a:lnTo>
                    <a:pt x="691" y="1427"/>
                  </a:lnTo>
                  <a:lnTo>
                    <a:pt x="691" y="1428"/>
                  </a:lnTo>
                  <a:close/>
                  <a:moveTo>
                    <a:pt x="690" y="1426"/>
                  </a:moveTo>
                  <a:lnTo>
                    <a:pt x="689" y="1426"/>
                  </a:lnTo>
                  <a:lnTo>
                    <a:pt x="688" y="1426"/>
                  </a:lnTo>
                  <a:lnTo>
                    <a:pt x="688" y="1426"/>
                  </a:lnTo>
                  <a:lnTo>
                    <a:pt x="688" y="1425"/>
                  </a:lnTo>
                  <a:lnTo>
                    <a:pt x="689" y="1425"/>
                  </a:lnTo>
                  <a:lnTo>
                    <a:pt x="689" y="1425"/>
                  </a:lnTo>
                  <a:lnTo>
                    <a:pt x="690" y="1425"/>
                  </a:lnTo>
                  <a:lnTo>
                    <a:pt x="690" y="1426"/>
                  </a:lnTo>
                  <a:close/>
                  <a:moveTo>
                    <a:pt x="693" y="1424"/>
                  </a:moveTo>
                  <a:lnTo>
                    <a:pt x="693" y="1425"/>
                  </a:lnTo>
                  <a:lnTo>
                    <a:pt x="692" y="1424"/>
                  </a:lnTo>
                  <a:lnTo>
                    <a:pt x="692" y="1423"/>
                  </a:lnTo>
                  <a:lnTo>
                    <a:pt x="692" y="1423"/>
                  </a:lnTo>
                  <a:lnTo>
                    <a:pt x="693" y="1423"/>
                  </a:lnTo>
                  <a:lnTo>
                    <a:pt x="693" y="1423"/>
                  </a:lnTo>
                  <a:lnTo>
                    <a:pt x="693" y="1424"/>
                  </a:lnTo>
                  <a:close/>
                  <a:moveTo>
                    <a:pt x="696" y="1420"/>
                  </a:moveTo>
                  <a:lnTo>
                    <a:pt x="696" y="1421"/>
                  </a:lnTo>
                  <a:lnTo>
                    <a:pt x="696" y="1421"/>
                  </a:lnTo>
                  <a:lnTo>
                    <a:pt x="695" y="1421"/>
                  </a:lnTo>
                  <a:lnTo>
                    <a:pt x="695" y="1421"/>
                  </a:lnTo>
                  <a:lnTo>
                    <a:pt x="694" y="1421"/>
                  </a:lnTo>
                  <a:lnTo>
                    <a:pt x="694" y="1420"/>
                  </a:lnTo>
                  <a:lnTo>
                    <a:pt x="695" y="1420"/>
                  </a:lnTo>
                  <a:lnTo>
                    <a:pt x="695" y="1420"/>
                  </a:lnTo>
                  <a:lnTo>
                    <a:pt x="696" y="1420"/>
                  </a:lnTo>
                  <a:close/>
                  <a:moveTo>
                    <a:pt x="684" y="1409"/>
                  </a:moveTo>
                  <a:lnTo>
                    <a:pt x="682" y="1409"/>
                  </a:lnTo>
                  <a:lnTo>
                    <a:pt x="681" y="1408"/>
                  </a:lnTo>
                  <a:lnTo>
                    <a:pt x="682" y="1408"/>
                  </a:lnTo>
                  <a:lnTo>
                    <a:pt x="685" y="1408"/>
                  </a:lnTo>
                  <a:lnTo>
                    <a:pt x="685" y="1408"/>
                  </a:lnTo>
                  <a:lnTo>
                    <a:pt x="684" y="1409"/>
                  </a:lnTo>
                  <a:close/>
                  <a:moveTo>
                    <a:pt x="703" y="1403"/>
                  </a:moveTo>
                  <a:lnTo>
                    <a:pt x="703" y="1404"/>
                  </a:lnTo>
                  <a:lnTo>
                    <a:pt x="702" y="1403"/>
                  </a:lnTo>
                  <a:lnTo>
                    <a:pt x="702" y="1403"/>
                  </a:lnTo>
                  <a:lnTo>
                    <a:pt x="703" y="1403"/>
                  </a:lnTo>
                  <a:close/>
                  <a:moveTo>
                    <a:pt x="705" y="1403"/>
                  </a:moveTo>
                  <a:lnTo>
                    <a:pt x="704" y="1403"/>
                  </a:lnTo>
                  <a:lnTo>
                    <a:pt x="703" y="1402"/>
                  </a:lnTo>
                  <a:lnTo>
                    <a:pt x="703" y="1402"/>
                  </a:lnTo>
                  <a:lnTo>
                    <a:pt x="704" y="1401"/>
                  </a:lnTo>
                  <a:lnTo>
                    <a:pt x="705" y="1401"/>
                  </a:lnTo>
                  <a:lnTo>
                    <a:pt x="705" y="1401"/>
                  </a:lnTo>
                  <a:lnTo>
                    <a:pt x="705" y="1402"/>
                  </a:lnTo>
                  <a:lnTo>
                    <a:pt x="705" y="1403"/>
                  </a:lnTo>
                  <a:close/>
                  <a:moveTo>
                    <a:pt x="703" y="1352"/>
                  </a:moveTo>
                  <a:lnTo>
                    <a:pt x="702" y="1352"/>
                  </a:lnTo>
                  <a:lnTo>
                    <a:pt x="701" y="1352"/>
                  </a:lnTo>
                  <a:lnTo>
                    <a:pt x="702" y="1351"/>
                  </a:lnTo>
                  <a:lnTo>
                    <a:pt x="703" y="1352"/>
                  </a:lnTo>
                  <a:close/>
                  <a:moveTo>
                    <a:pt x="695" y="1345"/>
                  </a:moveTo>
                  <a:lnTo>
                    <a:pt x="696" y="1346"/>
                  </a:lnTo>
                  <a:lnTo>
                    <a:pt x="696" y="1346"/>
                  </a:lnTo>
                  <a:lnTo>
                    <a:pt x="697" y="1346"/>
                  </a:lnTo>
                  <a:lnTo>
                    <a:pt x="697" y="1346"/>
                  </a:lnTo>
                  <a:lnTo>
                    <a:pt x="696" y="1347"/>
                  </a:lnTo>
                  <a:lnTo>
                    <a:pt x="695" y="1347"/>
                  </a:lnTo>
                  <a:lnTo>
                    <a:pt x="695" y="1346"/>
                  </a:lnTo>
                  <a:lnTo>
                    <a:pt x="695" y="1345"/>
                  </a:lnTo>
                  <a:lnTo>
                    <a:pt x="695" y="1345"/>
                  </a:lnTo>
                  <a:close/>
                  <a:moveTo>
                    <a:pt x="697" y="1322"/>
                  </a:moveTo>
                  <a:lnTo>
                    <a:pt x="697" y="1322"/>
                  </a:lnTo>
                  <a:lnTo>
                    <a:pt x="696" y="1322"/>
                  </a:lnTo>
                  <a:lnTo>
                    <a:pt x="696" y="1321"/>
                  </a:lnTo>
                  <a:lnTo>
                    <a:pt x="697" y="1321"/>
                  </a:lnTo>
                  <a:lnTo>
                    <a:pt x="698" y="1322"/>
                  </a:lnTo>
                  <a:lnTo>
                    <a:pt x="698" y="1322"/>
                  </a:lnTo>
                  <a:lnTo>
                    <a:pt x="697" y="1322"/>
                  </a:lnTo>
                  <a:close/>
                  <a:moveTo>
                    <a:pt x="705" y="1321"/>
                  </a:moveTo>
                  <a:lnTo>
                    <a:pt x="705" y="1321"/>
                  </a:lnTo>
                  <a:lnTo>
                    <a:pt x="704" y="1321"/>
                  </a:lnTo>
                  <a:lnTo>
                    <a:pt x="704" y="1320"/>
                  </a:lnTo>
                  <a:lnTo>
                    <a:pt x="704" y="1320"/>
                  </a:lnTo>
                  <a:lnTo>
                    <a:pt x="705" y="1320"/>
                  </a:lnTo>
                  <a:lnTo>
                    <a:pt x="705" y="1321"/>
                  </a:lnTo>
                  <a:lnTo>
                    <a:pt x="705" y="1321"/>
                  </a:lnTo>
                  <a:close/>
                  <a:moveTo>
                    <a:pt x="646" y="1303"/>
                  </a:moveTo>
                  <a:lnTo>
                    <a:pt x="645" y="1303"/>
                  </a:lnTo>
                  <a:lnTo>
                    <a:pt x="645" y="1303"/>
                  </a:lnTo>
                  <a:lnTo>
                    <a:pt x="645" y="1303"/>
                  </a:lnTo>
                  <a:lnTo>
                    <a:pt x="645" y="1302"/>
                  </a:lnTo>
                  <a:lnTo>
                    <a:pt x="646" y="1302"/>
                  </a:lnTo>
                  <a:lnTo>
                    <a:pt x="646" y="1303"/>
                  </a:lnTo>
                  <a:close/>
                  <a:moveTo>
                    <a:pt x="647" y="1302"/>
                  </a:moveTo>
                  <a:lnTo>
                    <a:pt x="647" y="1302"/>
                  </a:lnTo>
                  <a:lnTo>
                    <a:pt x="646" y="1302"/>
                  </a:lnTo>
                  <a:lnTo>
                    <a:pt x="647" y="1302"/>
                  </a:lnTo>
                  <a:lnTo>
                    <a:pt x="647" y="1302"/>
                  </a:lnTo>
                  <a:lnTo>
                    <a:pt x="647" y="1302"/>
                  </a:lnTo>
                  <a:close/>
                  <a:moveTo>
                    <a:pt x="705" y="1285"/>
                  </a:moveTo>
                  <a:lnTo>
                    <a:pt x="705" y="1285"/>
                  </a:lnTo>
                  <a:lnTo>
                    <a:pt x="704" y="1285"/>
                  </a:lnTo>
                  <a:lnTo>
                    <a:pt x="704" y="1283"/>
                  </a:lnTo>
                  <a:lnTo>
                    <a:pt x="705" y="1283"/>
                  </a:lnTo>
                  <a:lnTo>
                    <a:pt x="705" y="1284"/>
                  </a:lnTo>
                  <a:lnTo>
                    <a:pt x="705" y="1285"/>
                  </a:lnTo>
                  <a:close/>
                  <a:moveTo>
                    <a:pt x="712" y="1268"/>
                  </a:moveTo>
                  <a:lnTo>
                    <a:pt x="712" y="1269"/>
                  </a:lnTo>
                  <a:lnTo>
                    <a:pt x="710" y="1269"/>
                  </a:lnTo>
                  <a:lnTo>
                    <a:pt x="710" y="1269"/>
                  </a:lnTo>
                  <a:lnTo>
                    <a:pt x="710" y="1268"/>
                  </a:lnTo>
                  <a:lnTo>
                    <a:pt x="710" y="1268"/>
                  </a:lnTo>
                  <a:lnTo>
                    <a:pt x="712" y="1268"/>
                  </a:lnTo>
                  <a:close/>
                  <a:moveTo>
                    <a:pt x="647" y="1267"/>
                  </a:moveTo>
                  <a:lnTo>
                    <a:pt x="647" y="1267"/>
                  </a:lnTo>
                  <a:lnTo>
                    <a:pt x="646" y="1267"/>
                  </a:lnTo>
                  <a:lnTo>
                    <a:pt x="647" y="1267"/>
                  </a:lnTo>
                  <a:lnTo>
                    <a:pt x="648" y="1267"/>
                  </a:lnTo>
                  <a:lnTo>
                    <a:pt x="648" y="1267"/>
                  </a:lnTo>
                  <a:lnTo>
                    <a:pt x="647" y="1267"/>
                  </a:lnTo>
                  <a:close/>
                  <a:moveTo>
                    <a:pt x="660" y="1265"/>
                  </a:moveTo>
                  <a:lnTo>
                    <a:pt x="659" y="1265"/>
                  </a:lnTo>
                  <a:lnTo>
                    <a:pt x="659" y="1265"/>
                  </a:lnTo>
                  <a:lnTo>
                    <a:pt x="659" y="1265"/>
                  </a:lnTo>
                  <a:lnTo>
                    <a:pt x="659" y="1264"/>
                  </a:lnTo>
                  <a:lnTo>
                    <a:pt x="660" y="1264"/>
                  </a:lnTo>
                  <a:lnTo>
                    <a:pt x="660" y="1265"/>
                  </a:lnTo>
                  <a:lnTo>
                    <a:pt x="660" y="1265"/>
                  </a:lnTo>
                  <a:close/>
                  <a:moveTo>
                    <a:pt x="657" y="1259"/>
                  </a:moveTo>
                  <a:lnTo>
                    <a:pt x="657" y="1259"/>
                  </a:lnTo>
                  <a:lnTo>
                    <a:pt x="656" y="1258"/>
                  </a:lnTo>
                  <a:lnTo>
                    <a:pt x="656" y="1258"/>
                  </a:lnTo>
                  <a:lnTo>
                    <a:pt x="657" y="1258"/>
                  </a:lnTo>
                  <a:lnTo>
                    <a:pt x="657" y="1258"/>
                  </a:lnTo>
                  <a:lnTo>
                    <a:pt x="657" y="1258"/>
                  </a:lnTo>
                  <a:lnTo>
                    <a:pt x="657" y="1258"/>
                  </a:lnTo>
                  <a:lnTo>
                    <a:pt x="657" y="1259"/>
                  </a:lnTo>
                  <a:close/>
                  <a:moveTo>
                    <a:pt x="659" y="1257"/>
                  </a:moveTo>
                  <a:lnTo>
                    <a:pt x="658" y="1257"/>
                  </a:lnTo>
                  <a:lnTo>
                    <a:pt x="658" y="1257"/>
                  </a:lnTo>
                  <a:lnTo>
                    <a:pt x="658" y="1256"/>
                  </a:lnTo>
                  <a:lnTo>
                    <a:pt x="658" y="1256"/>
                  </a:lnTo>
                  <a:lnTo>
                    <a:pt x="659" y="1256"/>
                  </a:lnTo>
                  <a:lnTo>
                    <a:pt x="659" y="1256"/>
                  </a:lnTo>
                  <a:lnTo>
                    <a:pt x="659" y="1257"/>
                  </a:lnTo>
                  <a:close/>
                  <a:moveTo>
                    <a:pt x="667" y="1248"/>
                  </a:moveTo>
                  <a:lnTo>
                    <a:pt x="668" y="1249"/>
                  </a:lnTo>
                  <a:lnTo>
                    <a:pt x="668" y="1250"/>
                  </a:lnTo>
                  <a:lnTo>
                    <a:pt x="665" y="1251"/>
                  </a:lnTo>
                  <a:lnTo>
                    <a:pt x="664" y="1252"/>
                  </a:lnTo>
                  <a:lnTo>
                    <a:pt x="663" y="1252"/>
                  </a:lnTo>
                  <a:lnTo>
                    <a:pt x="662" y="1250"/>
                  </a:lnTo>
                  <a:lnTo>
                    <a:pt x="662" y="1249"/>
                  </a:lnTo>
                  <a:lnTo>
                    <a:pt x="665" y="1249"/>
                  </a:lnTo>
                  <a:lnTo>
                    <a:pt x="666" y="1248"/>
                  </a:lnTo>
                  <a:lnTo>
                    <a:pt x="667" y="1248"/>
                  </a:lnTo>
                  <a:close/>
                  <a:moveTo>
                    <a:pt x="667" y="1246"/>
                  </a:moveTo>
                  <a:lnTo>
                    <a:pt x="667" y="1246"/>
                  </a:lnTo>
                  <a:lnTo>
                    <a:pt x="666" y="1245"/>
                  </a:lnTo>
                  <a:lnTo>
                    <a:pt x="667" y="1244"/>
                  </a:lnTo>
                  <a:lnTo>
                    <a:pt x="668" y="1245"/>
                  </a:lnTo>
                  <a:lnTo>
                    <a:pt x="668" y="1246"/>
                  </a:lnTo>
                  <a:lnTo>
                    <a:pt x="667" y="1246"/>
                  </a:lnTo>
                  <a:close/>
                  <a:moveTo>
                    <a:pt x="670" y="1244"/>
                  </a:moveTo>
                  <a:lnTo>
                    <a:pt x="669" y="1245"/>
                  </a:lnTo>
                  <a:lnTo>
                    <a:pt x="668" y="1245"/>
                  </a:lnTo>
                  <a:lnTo>
                    <a:pt x="668" y="1245"/>
                  </a:lnTo>
                  <a:lnTo>
                    <a:pt x="668" y="1244"/>
                  </a:lnTo>
                  <a:lnTo>
                    <a:pt x="668" y="1243"/>
                  </a:lnTo>
                  <a:lnTo>
                    <a:pt x="667" y="1243"/>
                  </a:lnTo>
                  <a:lnTo>
                    <a:pt x="668" y="1243"/>
                  </a:lnTo>
                  <a:lnTo>
                    <a:pt x="670" y="1244"/>
                  </a:lnTo>
                  <a:close/>
                  <a:moveTo>
                    <a:pt x="669" y="1239"/>
                  </a:moveTo>
                  <a:lnTo>
                    <a:pt x="668" y="1239"/>
                  </a:lnTo>
                  <a:lnTo>
                    <a:pt x="668" y="1238"/>
                  </a:lnTo>
                  <a:lnTo>
                    <a:pt x="668" y="1238"/>
                  </a:lnTo>
                  <a:lnTo>
                    <a:pt x="669" y="1238"/>
                  </a:lnTo>
                  <a:lnTo>
                    <a:pt x="670" y="1238"/>
                  </a:lnTo>
                  <a:lnTo>
                    <a:pt x="669" y="1239"/>
                  </a:lnTo>
                  <a:close/>
                  <a:moveTo>
                    <a:pt x="669" y="1236"/>
                  </a:moveTo>
                  <a:lnTo>
                    <a:pt x="669" y="1236"/>
                  </a:lnTo>
                  <a:lnTo>
                    <a:pt x="667" y="1235"/>
                  </a:lnTo>
                  <a:lnTo>
                    <a:pt x="667" y="1234"/>
                  </a:lnTo>
                  <a:lnTo>
                    <a:pt x="669" y="1233"/>
                  </a:lnTo>
                  <a:lnTo>
                    <a:pt x="669" y="1233"/>
                  </a:lnTo>
                  <a:lnTo>
                    <a:pt x="670" y="1233"/>
                  </a:lnTo>
                  <a:lnTo>
                    <a:pt x="670" y="1234"/>
                  </a:lnTo>
                  <a:lnTo>
                    <a:pt x="669" y="1234"/>
                  </a:lnTo>
                  <a:lnTo>
                    <a:pt x="670" y="1235"/>
                  </a:lnTo>
                  <a:lnTo>
                    <a:pt x="669" y="1236"/>
                  </a:lnTo>
                  <a:close/>
                  <a:moveTo>
                    <a:pt x="676" y="1239"/>
                  </a:moveTo>
                  <a:lnTo>
                    <a:pt x="675" y="1239"/>
                  </a:lnTo>
                  <a:lnTo>
                    <a:pt x="673" y="1239"/>
                  </a:lnTo>
                  <a:lnTo>
                    <a:pt x="672" y="1241"/>
                  </a:lnTo>
                  <a:lnTo>
                    <a:pt x="671" y="1241"/>
                  </a:lnTo>
                  <a:lnTo>
                    <a:pt x="671" y="1240"/>
                  </a:lnTo>
                  <a:lnTo>
                    <a:pt x="670" y="1239"/>
                  </a:lnTo>
                  <a:lnTo>
                    <a:pt x="670" y="1238"/>
                  </a:lnTo>
                  <a:lnTo>
                    <a:pt x="671" y="1236"/>
                  </a:lnTo>
                  <a:lnTo>
                    <a:pt x="672" y="1236"/>
                  </a:lnTo>
                  <a:lnTo>
                    <a:pt x="673" y="1235"/>
                  </a:lnTo>
                  <a:lnTo>
                    <a:pt x="673" y="1234"/>
                  </a:lnTo>
                  <a:lnTo>
                    <a:pt x="675" y="1234"/>
                  </a:lnTo>
                  <a:lnTo>
                    <a:pt x="676" y="1232"/>
                  </a:lnTo>
                  <a:lnTo>
                    <a:pt x="677" y="1232"/>
                  </a:lnTo>
                  <a:lnTo>
                    <a:pt x="679" y="1234"/>
                  </a:lnTo>
                  <a:lnTo>
                    <a:pt x="679" y="1236"/>
                  </a:lnTo>
                  <a:lnTo>
                    <a:pt x="679" y="1237"/>
                  </a:lnTo>
                  <a:lnTo>
                    <a:pt x="677" y="1239"/>
                  </a:lnTo>
                  <a:lnTo>
                    <a:pt x="676" y="1239"/>
                  </a:lnTo>
                  <a:close/>
                  <a:moveTo>
                    <a:pt x="652" y="1226"/>
                  </a:moveTo>
                  <a:lnTo>
                    <a:pt x="651" y="1226"/>
                  </a:lnTo>
                  <a:lnTo>
                    <a:pt x="651" y="1226"/>
                  </a:lnTo>
                  <a:lnTo>
                    <a:pt x="651" y="1225"/>
                  </a:lnTo>
                  <a:lnTo>
                    <a:pt x="652" y="1224"/>
                  </a:lnTo>
                  <a:lnTo>
                    <a:pt x="652" y="1225"/>
                  </a:lnTo>
                  <a:lnTo>
                    <a:pt x="653" y="1226"/>
                  </a:lnTo>
                  <a:lnTo>
                    <a:pt x="652" y="1226"/>
                  </a:lnTo>
                  <a:close/>
                  <a:moveTo>
                    <a:pt x="650" y="1224"/>
                  </a:moveTo>
                  <a:lnTo>
                    <a:pt x="650" y="1225"/>
                  </a:lnTo>
                  <a:lnTo>
                    <a:pt x="650" y="1224"/>
                  </a:lnTo>
                  <a:lnTo>
                    <a:pt x="650" y="1224"/>
                  </a:lnTo>
                  <a:lnTo>
                    <a:pt x="651" y="1224"/>
                  </a:lnTo>
                  <a:lnTo>
                    <a:pt x="651" y="1224"/>
                  </a:lnTo>
                  <a:lnTo>
                    <a:pt x="650" y="1224"/>
                  </a:lnTo>
                  <a:close/>
                  <a:moveTo>
                    <a:pt x="686" y="1225"/>
                  </a:moveTo>
                  <a:lnTo>
                    <a:pt x="686" y="1225"/>
                  </a:lnTo>
                  <a:lnTo>
                    <a:pt x="685" y="1224"/>
                  </a:lnTo>
                  <a:lnTo>
                    <a:pt x="685" y="1224"/>
                  </a:lnTo>
                  <a:lnTo>
                    <a:pt x="686" y="1224"/>
                  </a:lnTo>
                  <a:lnTo>
                    <a:pt x="686" y="1223"/>
                  </a:lnTo>
                  <a:lnTo>
                    <a:pt x="687" y="1223"/>
                  </a:lnTo>
                  <a:lnTo>
                    <a:pt x="688" y="1223"/>
                  </a:lnTo>
                  <a:lnTo>
                    <a:pt x="688" y="1224"/>
                  </a:lnTo>
                  <a:lnTo>
                    <a:pt x="687" y="1225"/>
                  </a:lnTo>
                  <a:lnTo>
                    <a:pt x="686" y="1225"/>
                  </a:lnTo>
                  <a:close/>
                  <a:moveTo>
                    <a:pt x="651" y="1222"/>
                  </a:moveTo>
                  <a:lnTo>
                    <a:pt x="651" y="1223"/>
                  </a:lnTo>
                  <a:lnTo>
                    <a:pt x="650" y="1223"/>
                  </a:lnTo>
                  <a:lnTo>
                    <a:pt x="648" y="1225"/>
                  </a:lnTo>
                  <a:lnTo>
                    <a:pt x="647" y="1225"/>
                  </a:lnTo>
                  <a:lnTo>
                    <a:pt x="647" y="1225"/>
                  </a:lnTo>
                  <a:lnTo>
                    <a:pt x="646" y="1225"/>
                  </a:lnTo>
                  <a:lnTo>
                    <a:pt x="646" y="1224"/>
                  </a:lnTo>
                  <a:lnTo>
                    <a:pt x="648" y="1223"/>
                  </a:lnTo>
                  <a:lnTo>
                    <a:pt x="649" y="1222"/>
                  </a:lnTo>
                  <a:lnTo>
                    <a:pt x="650" y="1222"/>
                  </a:lnTo>
                  <a:lnTo>
                    <a:pt x="651" y="1222"/>
                  </a:lnTo>
                  <a:close/>
                  <a:moveTo>
                    <a:pt x="643" y="1220"/>
                  </a:moveTo>
                  <a:lnTo>
                    <a:pt x="642" y="1220"/>
                  </a:lnTo>
                  <a:lnTo>
                    <a:pt x="642" y="1220"/>
                  </a:lnTo>
                  <a:lnTo>
                    <a:pt x="641" y="1220"/>
                  </a:lnTo>
                  <a:lnTo>
                    <a:pt x="641" y="1220"/>
                  </a:lnTo>
                  <a:lnTo>
                    <a:pt x="641" y="1219"/>
                  </a:lnTo>
                  <a:lnTo>
                    <a:pt x="643" y="1219"/>
                  </a:lnTo>
                  <a:lnTo>
                    <a:pt x="643" y="1219"/>
                  </a:lnTo>
                  <a:lnTo>
                    <a:pt x="643" y="1220"/>
                  </a:lnTo>
                  <a:close/>
                  <a:moveTo>
                    <a:pt x="660" y="1218"/>
                  </a:moveTo>
                  <a:lnTo>
                    <a:pt x="660" y="1218"/>
                  </a:lnTo>
                  <a:lnTo>
                    <a:pt x="661" y="1218"/>
                  </a:lnTo>
                  <a:lnTo>
                    <a:pt x="662" y="1219"/>
                  </a:lnTo>
                  <a:lnTo>
                    <a:pt x="662" y="1220"/>
                  </a:lnTo>
                  <a:lnTo>
                    <a:pt x="661" y="1221"/>
                  </a:lnTo>
                  <a:lnTo>
                    <a:pt x="659" y="1221"/>
                  </a:lnTo>
                  <a:lnTo>
                    <a:pt x="659" y="1220"/>
                  </a:lnTo>
                  <a:lnTo>
                    <a:pt x="659" y="1219"/>
                  </a:lnTo>
                  <a:lnTo>
                    <a:pt x="660" y="1218"/>
                  </a:lnTo>
                  <a:close/>
                  <a:moveTo>
                    <a:pt x="655" y="1197"/>
                  </a:moveTo>
                  <a:lnTo>
                    <a:pt x="654" y="1197"/>
                  </a:lnTo>
                  <a:lnTo>
                    <a:pt x="654" y="1197"/>
                  </a:lnTo>
                  <a:lnTo>
                    <a:pt x="654" y="1197"/>
                  </a:lnTo>
                  <a:lnTo>
                    <a:pt x="653" y="1196"/>
                  </a:lnTo>
                  <a:lnTo>
                    <a:pt x="653" y="1196"/>
                  </a:lnTo>
                  <a:lnTo>
                    <a:pt x="654" y="1196"/>
                  </a:lnTo>
                  <a:lnTo>
                    <a:pt x="655" y="1195"/>
                  </a:lnTo>
                  <a:lnTo>
                    <a:pt x="655" y="1196"/>
                  </a:lnTo>
                  <a:lnTo>
                    <a:pt x="655" y="1197"/>
                  </a:lnTo>
                  <a:close/>
                  <a:moveTo>
                    <a:pt x="637" y="1195"/>
                  </a:moveTo>
                  <a:lnTo>
                    <a:pt x="637" y="1195"/>
                  </a:lnTo>
                  <a:lnTo>
                    <a:pt x="636" y="1195"/>
                  </a:lnTo>
                  <a:lnTo>
                    <a:pt x="636" y="1194"/>
                  </a:lnTo>
                  <a:lnTo>
                    <a:pt x="637" y="1194"/>
                  </a:lnTo>
                  <a:lnTo>
                    <a:pt x="637" y="1194"/>
                  </a:lnTo>
                  <a:lnTo>
                    <a:pt x="638" y="1195"/>
                  </a:lnTo>
                  <a:lnTo>
                    <a:pt x="637" y="1195"/>
                  </a:lnTo>
                  <a:close/>
                  <a:moveTo>
                    <a:pt x="660" y="1195"/>
                  </a:moveTo>
                  <a:lnTo>
                    <a:pt x="659" y="1196"/>
                  </a:lnTo>
                  <a:lnTo>
                    <a:pt x="658" y="1195"/>
                  </a:lnTo>
                  <a:lnTo>
                    <a:pt x="658" y="1194"/>
                  </a:lnTo>
                  <a:lnTo>
                    <a:pt x="659" y="1193"/>
                  </a:lnTo>
                  <a:lnTo>
                    <a:pt x="660" y="1193"/>
                  </a:lnTo>
                  <a:lnTo>
                    <a:pt x="660" y="1195"/>
                  </a:lnTo>
                  <a:close/>
                  <a:moveTo>
                    <a:pt x="653" y="1191"/>
                  </a:moveTo>
                  <a:lnTo>
                    <a:pt x="653" y="1191"/>
                  </a:lnTo>
                  <a:lnTo>
                    <a:pt x="652" y="1191"/>
                  </a:lnTo>
                  <a:lnTo>
                    <a:pt x="652" y="1191"/>
                  </a:lnTo>
                  <a:lnTo>
                    <a:pt x="652" y="1191"/>
                  </a:lnTo>
                  <a:lnTo>
                    <a:pt x="652" y="1190"/>
                  </a:lnTo>
                  <a:lnTo>
                    <a:pt x="652" y="1190"/>
                  </a:lnTo>
                  <a:lnTo>
                    <a:pt x="653" y="1191"/>
                  </a:lnTo>
                  <a:close/>
                  <a:moveTo>
                    <a:pt x="681" y="1191"/>
                  </a:moveTo>
                  <a:lnTo>
                    <a:pt x="680" y="1192"/>
                  </a:lnTo>
                  <a:lnTo>
                    <a:pt x="678" y="1191"/>
                  </a:lnTo>
                  <a:lnTo>
                    <a:pt x="678" y="1191"/>
                  </a:lnTo>
                  <a:lnTo>
                    <a:pt x="680" y="1189"/>
                  </a:lnTo>
                  <a:lnTo>
                    <a:pt x="682" y="1190"/>
                  </a:lnTo>
                  <a:lnTo>
                    <a:pt x="682" y="1191"/>
                  </a:lnTo>
                  <a:lnTo>
                    <a:pt x="681" y="1191"/>
                  </a:lnTo>
                  <a:close/>
                  <a:moveTo>
                    <a:pt x="670" y="1178"/>
                  </a:moveTo>
                  <a:lnTo>
                    <a:pt x="671" y="1179"/>
                  </a:lnTo>
                  <a:lnTo>
                    <a:pt x="672" y="1179"/>
                  </a:lnTo>
                  <a:lnTo>
                    <a:pt x="674" y="1181"/>
                  </a:lnTo>
                  <a:lnTo>
                    <a:pt x="674" y="1181"/>
                  </a:lnTo>
                  <a:lnTo>
                    <a:pt x="675" y="1182"/>
                  </a:lnTo>
                  <a:lnTo>
                    <a:pt x="675" y="1183"/>
                  </a:lnTo>
                  <a:lnTo>
                    <a:pt x="675" y="1183"/>
                  </a:lnTo>
                  <a:lnTo>
                    <a:pt x="674" y="1186"/>
                  </a:lnTo>
                  <a:lnTo>
                    <a:pt x="672" y="1186"/>
                  </a:lnTo>
                  <a:lnTo>
                    <a:pt x="672" y="1186"/>
                  </a:lnTo>
                  <a:lnTo>
                    <a:pt x="671" y="1186"/>
                  </a:lnTo>
                  <a:lnTo>
                    <a:pt x="670" y="1186"/>
                  </a:lnTo>
                  <a:lnTo>
                    <a:pt x="668" y="1184"/>
                  </a:lnTo>
                  <a:lnTo>
                    <a:pt x="668" y="1184"/>
                  </a:lnTo>
                  <a:lnTo>
                    <a:pt x="667" y="1184"/>
                  </a:lnTo>
                  <a:lnTo>
                    <a:pt x="667" y="1184"/>
                  </a:lnTo>
                  <a:lnTo>
                    <a:pt x="667" y="1183"/>
                  </a:lnTo>
                  <a:lnTo>
                    <a:pt x="667" y="1182"/>
                  </a:lnTo>
                  <a:lnTo>
                    <a:pt x="668" y="1181"/>
                  </a:lnTo>
                  <a:lnTo>
                    <a:pt x="668" y="1179"/>
                  </a:lnTo>
                  <a:lnTo>
                    <a:pt x="669" y="1177"/>
                  </a:lnTo>
                  <a:lnTo>
                    <a:pt x="670" y="1178"/>
                  </a:lnTo>
                  <a:close/>
                  <a:moveTo>
                    <a:pt x="650" y="1156"/>
                  </a:moveTo>
                  <a:lnTo>
                    <a:pt x="649" y="1157"/>
                  </a:lnTo>
                  <a:lnTo>
                    <a:pt x="648" y="1157"/>
                  </a:lnTo>
                  <a:lnTo>
                    <a:pt x="648" y="1156"/>
                  </a:lnTo>
                  <a:lnTo>
                    <a:pt x="648" y="1156"/>
                  </a:lnTo>
                  <a:lnTo>
                    <a:pt x="649" y="1156"/>
                  </a:lnTo>
                  <a:lnTo>
                    <a:pt x="650" y="1156"/>
                  </a:lnTo>
                  <a:close/>
                  <a:moveTo>
                    <a:pt x="668" y="1154"/>
                  </a:moveTo>
                  <a:lnTo>
                    <a:pt x="668" y="1154"/>
                  </a:lnTo>
                  <a:lnTo>
                    <a:pt x="670" y="1154"/>
                  </a:lnTo>
                  <a:lnTo>
                    <a:pt x="671" y="1154"/>
                  </a:lnTo>
                  <a:lnTo>
                    <a:pt x="671" y="1154"/>
                  </a:lnTo>
                  <a:lnTo>
                    <a:pt x="674" y="1154"/>
                  </a:lnTo>
                  <a:lnTo>
                    <a:pt x="674" y="1155"/>
                  </a:lnTo>
                  <a:lnTo>
                    <a:pt x="673" y="1157"/>
                  </a:lnTo>
                  <a:lnTo>
                    <a:pt x="669" y="1156"/>
                  </a:lnTo>
                  <a:lnTo>
                    <a:pt x="669" y="1157"/>
                  </a:lnTo>
                  <a:lnTo>
                    <a:pt x="667" y="1157"/>
                  </a:lnTo>
                  <a:lnTo>
                    <a:pt x="667" y="1157"/>
                  </a:lnTo>
                  <a:lnTo>
                    <a:pt x="665" y="1157"/>
                  </a:lnTo>
                  <a:lnTo>
                    <a:pt x="664" y="1156"/>
                  </a:lnTo>
                  <a:lnTo>
                    <a:pt x="662" y="1156"/>
                  </a:lnTo>
                  <a:lnTo>
                    <a:pt x="661" y="1156"/>
                  </a:lnTo>
                  <a:lnTo>
                    <a:pt x="660" y="1155"/>
                  </a:lnTo>
                  <a:lnTo>
                    <a:pt x="661" y="1154"/>
                  </a:lnTo>
                  <a:lnTo>
                    <a:pt x="663" y="1154"/>
                  </a:lnTo>
                  <a:lnTo>
                    <a:pt x="663" y="1154"/>
                  </a:lnTo>
                  <a:lnTo>
                    <a:pt x="665" y="1154"/>
                  </a:lnTo>
                  <a:lnTo>
                    <a:pt x="666" y="1154"/>
                  </a:lnTo>
                  <a:lnTo>
                    <a:pt x="668" y="1154"/>
                  </a:lnTo>
                  <a:close/>
                  <a:moveTo>
                    <a:pt x="659" y="1153"/>
                  </a:moveTo>
                  <a:lnTo>
                    <a:pt x="657" y="1153"/>
                  </a:lnTo>
                  <a:lnTo>
                    <a:pt x="657" y="1153"/>
                  </a:lnTo>
                  <a:lnTo>
                    <a:pt x="657" y="1152"/>
                  </a:lnTo>
                  <a:lnTo>
                    <a:pt x="659" y="1152"/>
                  </a:lnTo>
                  <a:lnTo>
                    <a:pt x="659" y="1152"/>
                  </a:lnTo>
                  <a:lnTo>
                    <a:pt x="659" y="1153"/>
                  </a:lnTo>
                  <a:close/>
                  <a:moveTo>
                    <a:pt x="656" y="1153"/>
                  </a:moveTo>
                  <a:lnTo>
                    <a:pt x="655" y="1153"/>
                  </a:lnTo>
                  <a:lnTo>
                    <a:pt x="654" y="1152"/>
                  </a:lnTo>
                  <a:lnTo>
                    <a:pt x="655" y="1152"/>
                  </a:lnTo>
                  <a:lnTo>
                    <a:pt x="655" y="1152"/>
                  </a:lnTo>
                  <a:lnTo>
                    <a:pt x="656" y="1152"/>
                  </a:lnTo>
                  <a:lnTo>
                    <a:pt x="656" y="1153"/>
                  </a:lnTo>
                  <a:close/>
                  <a:moveTo>
                    <a:pt x="655" y="1148"/>
                  </a:moveTo>
                  <a:lnTo>
                    <a:pt x="654" y="1148"/>
                  </a:lnTo>
                  <a:lnTo>
                    <a:pt x="654" y="1148"/>
                  </a:lnTo>
                  <a:lnTo>
                    <a:pt x="654" y="1148"/>
                  </a:lnTo>
                  <a:lnTo>
                    <a:pt x="654" y="1147"/>
                  </a:lnTo>
                  <a:lnTo>
                    <a:pt x="655" y="1148"/>
                  </a:lnTo>
                  <a:lnTo>
                    <a:pt x="655" y="1148"/>
                  </a:lnTo>
                  <a:lnTo>
                    <a:pt x="655" y="1148"/>
                  </a:lnTo>
                  <a:close/>
                  <a:moveTo>
                    <a:pt x="650" y="1142"/>
                  </a:moveTo>
                  <a:lnTo>
                    <a:pt x="649" y="1142"/>
                  </a:lnTo>
                  <a:lnTo>
                    <a:pt x="649" y="1142"/>
                  </a:lnTo>
                  <a:lnTo>
                    <a:pt x="649" y="1142"/>
                  </a:lnTo>
                  <a:lnTo>
                    <a:pt x="650" y="1142"/>
                  </a:lnTo>
                  <a:lnTo>
                    <a:pt x="651" y="1142"/>
                  </a:lnTo>
                  <a:lnTo>
                    <a:pt x="650" y="1142"/>
                  </a:lnTo>
                  <a:close/>
                  <a:moveTo>
                    <a:pt x="658" y="1143"/>
                  </a:moveTo>
                  <a:lnTo>
                    <a:pt x="657" y="1144"/>
                  </a:lnTo>
                  <a:lnTo>
                    <a:pt x="656" y="1144"/>
                  </a:lnTo>
                  <a:lnTo>
                    <a:pt x="654" y="1144"/>
                  </a:lnTo>
                  <a:lnTo>
                    <a:pt x="653" y="1143"/>
                  </a:lnTo>
                  <a:lnTo>
                    <a:pt x="653" y="1142"/>
                  </a:lnTo>
                  <a:lnTo>
                    <a:pt x="655" y="1142"/>
                  </a:lnTo>
                  <a:lnTo>
                    <a:pt x="656" y="1142"/>
                  </a:lnTo>
                  <a:lnTo>
                    <a:pt x="658" y="1142"/>
                  </a:lnTo>
                  <a:lnTo>
                    <a:pt x="658" y="1143"/>
                  </a:lnTo>
                  <a:close/>
                  <a:moveTo>
                    <a:pt x="671" y="1116"/>
                  </a:moveTo>
                  <a:lnTo>
                    <a:pt x="670" y="1117"/>
                  </a:lnTo>
                  <a:lnTo>
                    <a:pt x="669" y="1117"/>
                  </a:lnTo>
                  <a:lnTo>
                    <a:pt x="668" y="1116"/>
                  </a:lnTo>
                  <a:lnTo>
                    <a:pt x="668" y="1116"/>
                  </a:lnTo>
                  <a:lnTo>
                    <a:pt x="669" y="1115"/>
                  </a:lnTo>
                  <a:lnTo>
                    <a:pt x="670" y="1115"/>
                  </a:lnTo>
                  <a:lnTo>
                    <a:pt x="671" y="1116"/>
                  </a:lnTo>
                  <a:close/>
                  <a:moveTo>
                    <a:pt x="532" y="1108"/>
                  </a:moveTo>
                  <a:lnTo>
                    <a:pt x="532" y="1109"/>
                  </a:lnTo>
                  <a:lnTo>
                    <a:pt x="531" y="1108"/>
                  </a:lnTo>
                  <a:lnTo>
                    <a:pt x="531" y="1108"/>
                  </a:lnTo>
                  <a:lnTo>
                    <a:pt x="531" y="1108"/>
                  </a:lnTo>
                  <a:lnTo>
                    <a:pt x="532" y="1108"/>
                  </a:lnTo>
                  <a:close/>
                  <a:moveTo>
                    <a:pt x="572" y="1105"/>
                  </a:moveTo>
                  <a:lnTo>
                    <a:pt x="571" y="1106"/>
                  </a:lnTo>
                  <a:lnTo>
                    <a:pt x="571" y="1106"/>
                  </a:lnTo>
                  <a:lnTo>
                    <a:pt x="571" y="1105"/>
                  </a:lnTo>
                  <a:lnTo>
                    <a:pt x="571" y="1105"/>
                  </a:lnTo>
                  <a:lnTo>
                    <a:pt x="572" y="1105"/>
                  </a:lnTo>
                  <a:close/>
                  <a:moveTo>
                    <a:pt x="657" y="1105"/>
                  </a:moveTo>
                  <a:lnTo>
                    <a:pt x="656" y="1105"/>
                  </a:lnTo>
                  <a:lnTo>
                    <a:pt x="656" y="1105"/>
                  </a:lnTo>
                  <a:lnTo>
                    <a:pt x="656" y="1104"/>
                  </a:lnTo>
                  <a:lnTo>
                    <a:pt x="656" y="1104"/>
                  </a:lnTo>
                  <a:lnTo>
                    <a:pt x="657" y="1104"/>
                  </a:lnTo>
                  <a:lnTo>
                    <a:pt x="657" y="1104"/>
                  </a:lnTo>
                  <a:lnTo>
                    <a:pt x="657" y="1105"/>
                  </a:lnTo>
                  <a:close/>
                  <a:moveTo>
                    <a:pt x="662" y="1106"/>
                  </a:moveTo>
                  <a:lnTo>
                    <a:pt x="661" y="1107"/>
                  </a:lnTo>
                  <a:lnTo>
                    <a:pt x="661" y="1106"/>
                  </a:lnTo>
                  <a:lnTo>
                    <a:pt x="661" y="1105"/>
                  </a:lnTo>
                  <a:lnTo>
                    <a:pt x="661" y="1105"/>
                  </a:lnTo>
                  <a:lnTo>
                    <a:pt x="661" y="1104"/>
                  </a:lnTo>
                  <a:lnTo>
                    <a:pt x="662" y="1104"/>
                  </a:lnTo>
                  <a:lnTo>
                    <a:pt x="662" y="1104"/>
                  </a:lnTo>
                  <a:lnTo>
                    <a:pt x="662" y="1106"/>
                  </a:lnTo>
                  <a:close/>
                  <a:moveTo>
                    <a:pt x="570" y="1105"/>
                  </a:moveTo>
                  <a:lnTo>
                    <a:pt x="570" y="1105"/>
                  </a:lnTo>
                  <a:lnTo>
                    <a:pt x="569" y="1105"/>
                  </a:lnTo>
                  <a:lnTo>
                    <a:pt x="569" y="1104"/>
                  </a:lnTo>
                  <a:lnTo>
                    <a:pt x="570" y="1103"/>
                  </a:lnTo>
                  <a:lnTo>
                    <a:pt x="570" y="1103"/>
                  </a:lnTo>
                  <a:lnTo>
                    <a:pt x="571" y="1104"/>
                  </a:lnTo>
                  <a:lnTo>
                    <a:pt x="570" y="1104"/>
                  </a:lnTo>
                  <a:lnTo>
                    <a:pt x="570" y="1105"/>
                  </a:lnTo>
                  <a:close/>
                  <a:moveTo>
                    <a:pt x="667" y="1101"/>
                  </a:moveTo>
                  <a:lnTo>
                    <a:pt x="667" y="1102"/>
                  </a:lnTo>
                  <a:lnTo>
                    <a:pt x="664" y="1102"/>
                  </a:lnTo>
                  <a:lnTo>
                    <a:pt x="664" y="1102"/>
                  </a:lnTo>
                  <a:lnTo>
                    <a:pt x="664" y="1101"/>
                  </a:lnTo>
                  <a:lnTo>
                    <a:pt x="665" y="1101"/>
                  </a:lnTo>
                  <a:lnTo>
                    <a:pt x="666" y="1100"/>
                  </a:lnTo>
                  <a:lnTo>
                    <a:pt x="666" y="1100"/>
                  </a:lnTo>
                  <a:lnTo>
                    <a:pt x="667" y="1101"/>
                  </a:lnTo>
                  <a:close/>
                  <a:moveTo>
                    <a:pt x="536" y="1100"/>
                  </a:moveTo>
                  <a:lnTo>
                    <a:pt x="536" y="1100"/>
                  </a:lnTo>
                  <a:lnTo>
                    <a:pt x="536" y="1100"/>
                  </a:lnTo>
                  <a:lnTo>
                    <a:pt x="536" y="1099"/>
                  </a:lnTo>
                  <a:lnTo>
                    <a:pt x="536" y="1099"/>
                  </a:lnTo>
                  <a:lnTo>
                    <a:pt x="536" y="1099"/>
                  </a:lnTo>
                  <a:lnTo>
                    <a:pt x="536" y="1099"/>
                  </a:lnTo>
                  <a:lnTo>
                    <a:pt x="536" y="1100"/>
                  </a:lnTo>
                  <a:close/>
                  <a:moveTo>
                    <a:pt x="553" y="1098"/>
                  </a:moveTo>
                  <a:lnTo>
                    <a:pt x="552" y="1099"/>
                  </a:lnTo>
                  <a:lnTo>
                    <a:pt x="552" y="1098"/>
                  </a:lnTo>
                  <a:lnTo>
                    <a:pt x="552" y="1098"/>
                  </a:lnTo>
                  <a:lnTo>
                    <a:pt x="552" y="1098"/>
                  </a:lnTo>
                  <a:lnTo>
                    <a:pt x="553" y="1098"/>
                  </a:lnTo>
                  <a:close/>
                  <a:moveTo>
                    <a:pt x="554" y="1098"/>
                  </a:moveTo>
                  <a:lnTo>
                    <a:pt x="553" y="1099"/>
                  </a:lnTo>
                  <a:lnTo>
                    <a:pt x="553" y="1099"/>
                  </a:lnTo>
                  <a:lnTo>
                    <a:pt x="553" y="1098"/>
                  </a:lnTo>
                  <a:lnTo>
                    <a:pt x="553" y="1098"/>
                  </a:lnTo>
                  <a:lnTo>
                    <a:pt x="554" y="1098"/>
                  </a:lnTo>
                  <a:lnTo>
                    <a:pt x="554" y="1098"/>
                  </a:lnTo>
                  <a:close/>
                  <a:moveTo>
                    <a:pt x="544" y="1095"/>
                  </a:moveTo>
                  <a:lnTo>
                    <a:pt x="543" y="1095"/>
                  </a:lnTo>
                  <a:lnTo>
                    <a:pt x="543" y="1095"/>
                  </a:lnTo>
                  <a:lnTo>
                    <a:pt x="543" y="1094"/>
                  </a:lnTo>
                  <a:lnTo>
                    <a:pt x="543" y="1094"/>
                  </a:lnTo>
                  <a:lnTo>
                    <a:pt x="543" y="1094"/>
                  </a:lnTo>
                  <a:lnTo>
                    <a:pt x="544" y="1095"/>
                  </a:lnTo>
                  <a:close/>
                  <a:moveTo>
                    <a:pt x="549" y="1091"/>
                  </a:moveTo>
                  <a:lnTo>
                    <a:pt x="548" y="1091"/>
                  </a:lnTo>
                  <a:lnTo>
                    <a:pt x="548" y="1091"/>
                  </a:lnTo>
                  <a:lnTo>
                    <a:pt x="548" y="1091"/>
                  </a:lnTo>
                  <a:lnTo>
                    <a:pt x="549" y="1091"/>
                  </a:lnTo>
                  <a:lnTo>
                    <a:pt x="549" y="1091"/>
                  </a:lnTo>
                  <a:close/>
                  <a:moveTo>
                    <a:pt x="547" y="1091"/>
                  </a:moveTo>
                  <a:lnTo>
                    <a:pt x="547" y="1091"/>
                  </a:lnTo>
                  <a:lnTo>
                    <a:pt x="546" y="1091"/>
                  </a:lnTo>
                  <a:lnTo>
                    <a:pt x="547" y="1090"/>
                  </a:lnTo>
                  <a:lnTo>
                    <a:pt x="547" y="1090"/>
                  </a:lnTo>
                  <a:lnTo>
                    <a:pt x="547" y="1091"/>
                  </a:lnTo>
                  <a:close/>
                  <a:moveTo>
                    <a:pt x="550" y="1089"/>
                  </a:moveTo>
                  <a:lnTo>
                    <a:pt x="550" y="1089"/>
                  </a:lnTo>
                  <a:lnTo>
                    <a:pt x="550" y="1089"/>
                  </a:lnTo>
                  <a:lnTo>
                    <a:pt x="549" y="1089"/>
                  </a:lnTo>
                  <a:lnTo>
                    <a:pt x="549" y="1088"/>
                  </a:lnTo>
                  <a:lnTo>
                    <a:pt x="550" y="1088"/>
                  </a:lnTo>
                  <a:lnTo>
                    <a:pt x="550" y="1088"/>
                  </a:lnTo>
                  <a:lnTo>
                    <a:pt x="550" y="1088"/>
                  </a:lnTo>
                  <a:lnTo>
                    <a:pt x="550" y="1089"/>
                  </a:lnTo>
                  <a:close/>
                  <a:moveTo>
                    <a:pt x="548" y="1090"/>
                  </a:moveTo>
                  <a:lnTo>
                    <a:pt x="548" y="1090"/>
                  </a:lnTo>
                  <a:lnTo>
                    <a:pt x="547" y="1089"/>
                  </a:lnTo>
                  <a:lnTo>
                    <a:pt x="547" y="1088"/>
                  </a:lnTo>
                  <a:lnTo>
                    <a:pt x="548" y="1088"/>
                  </a:lnTo>
                  <a:lnTo>
                    <a:pt x="548" y="1088"/>
                  </a:lnTo>
                  <a:lnTo>
                    <a:pt x="548" y="1089"/>
                  </a:lnTo>
                  <a:lnTo>
                    <a:pt x="548" y="1090"/>
                  </a:lnTo>
                  <a:close/>
                  <a:moveTo>
                    <a:pt x="550" y="1088"/>
                  </a:moveTo>
                  <a:lnTo>
                    <a:pt x="550" y="1088"/>
                  </a:lnTo>
                  <a:lnTo>
                    <a:pt x="549" y="1087"/>
                  </a:lnTo>
                  <a:lnTo>
                    <a:pt x="549" y="1087"/>
                  </a:lnTo>
                  <a:lnTo>
                    <a:pt x="550" y="1087"/>
                  </a:lnTo>
                  <a:lnTo>
                    <a:pt x="550" y="1087"/>
                  </a:lnTo>
                  <a:lnTo>
                    <a:pt x="550" y="1087"/>
                  </a:lnTo>
                  <a:lnTo>
                    <a:pt x="550" y="1087"/>
                  </a:lnTo>
                  <a:lnTo>
                    <a:pt x="550" y="1088"/>
                  </a:lnTo>
                  <a:close/>
                  <a:moveTo>
                    <a:pt x="544" y="1087"/>
                  </a:moveTo>
                  <a:lnTo>
                    <a:pt x="543" y="1088"/>
                  </a:lnTo>
                  <a:lnTo>
                    <a:pt x="541" y="1086"/>
                  </a:lnTo>
                  <a:lnTo>
                    <a:pt x="541" y="1085"/>
                  </a:lnTo>
                  <a:lnTo>
                    <a:pt x="542" y="1085"/>
                  </a:lnTo>
                  <a:lnTo>
                    <a:pt x="544" y="1086"/>
                  </a:lnTo>
                  <a:lnTo>
                    <a:pt x="544" y="1087"/>
                  </a:lnTo>
                  <a:close/>
                  <a:moveTo>
                    <a:pt x="519" y="1083"/>
                  </a:moveTo>
                  <a:lnTo>
                    <a:pt x="519" y="1083"/>
                  </a:lnTo>
                  <a:lnTo>
                    <a:pt x="518" y="1082"/>
                  </a:lnTo>
                  <a:lnTo>
                    <a:pt x="519" y="1081"/>
                  </a:lnTo>
                  <a:lnTo>
                    <a:pt x="519" y="1081"/>
                  </a:lnTo>
                  <a:lnTo>
                    <a:pt x="519" y="1082"/>
                  </a:lnTo>
                  <a:lnTo>
                    <a:pt x="519" y="1082"/>
                  </a:lnTo>
                  <a:lnTo>
                    <a:pt x="519" y="1083"/>
                  </a:lnTo>
                  <a:close/>
                  <a:moveTo>
                    <a:pt x="519" y="1081"/>
                  </a:moveTo>
                  <a:lnTo>
                    <a:pt x="519" y="1081"/>
                  </a:lnTo>
                  <a:lnTo>
                    <a:pt x="518" y="1081"/>
                  </a:lnTo>
                  <a:lnTo>
                    <a:pt x="519" y="1080"/>
                  </a:lnTo>
                  <a:lnTo>
                    <a:pt x="519" y="1080"/>
                  </a:lnTo>
                  <a:lnTo>
                    <a:pt x="519" y="1081"/>
                  </a:lnTo>
                  <a:close/>
                  <a:moveTo>
                    <a:pt x="520" y="1080"/>
                  </a:moveTo>
                  <a:lnTo>
                    <a:pt x="520" y="1080"/>
                  </a:lnTo>
                  <a:lnTo>
                    <a:pt x="519" y="1080"/>
                  </a:lnTo>
                  <a:lnTo>
                    <a:pt x="519" y="1079"/>
                  </a:lnTo>
                  <a:lnTo>
                    <a:pt x="520" y="1079"/>
                  </a:lnTo>
                  <a:lnTo>
                    <a:pt x="520" y="1079"/>
                  </a:lnTo>
                  <a:lnTo>
                    <a:pt x="520" y="1079"/>
                  </a:lnTo>
                  <a:lnTo>
                    <a:pt x="520" y="1080"/>
                  </a:lnTo>
                  <a:close/>
                  <a:moveTo>
                    <a:pt x="519" y="1079"/>
                  </a:moveTo>
                  <a:lnTo>
                    <a:pt x="518" y="1079"/>
                  </a:lnTo>
                  <a:lnTo>
                    <a:pt x="518" y="1079"/>
                  </a:lnTo>
                  <a:lnTo>
                    <a:pt x="518" y="1078"/>
                  </a:lnTo>
                  <a:lnTo>
                    <a:pt x="518" y="1078"/>
                  </a:lnTo>
                  <a:lnTo>
                    <a:pt x="519" y="1078"/>
                  </a:lnTo>
                  <a:lnTo>
                    <a:pt x="519" y="1078"/>
                  </a:lnTo>
                  <a:lnTo>
                    <a:pt x="519" y="1079"/>
                  </a:lnTo>
                  <a:close/>
                  <a:moveTo>
                    <a:pt x="505" y="1049"/>
                  </a:moveTo>
                  <a:lnTo>
                    <a:pt x="504" y="1049"/>
                  </a:lnTo>
                  <a:lnTo>
                    <a:pt x="504" y="1049"/>
                  </a:lnTo>
                  <a:lnTo>
                    <a:pt x="504" y="1048"/>
                  </a:lnTo>
                  <a:lnTo>
                    <a:pt x="504" y="1048"/>
                  </a:lnTo>
                  <a:lnTo>
                    <a:pt x="505" y="1048"/>
                  </a:lnTo>
                  <a:lnTo>
                    <a:pt x="505" y="1048"/>
                  </a:lnTo>
                  <a:lnTo>
                    <a:pt x="505" y="1049"/>
                  </a:lnTo>
                  <a:close/>
                  <a:moveTo>
                    <a:pt x="522" y="1038"/>
                  </a:moveTo>
                  <a:lnTo>
                    <a:pt x="522" y="1039"/>
                  </a:lnTo>
                  <a:lnTo>
                    <a:pt x="521" y="1038"/>
                  </a:lnTo>
                  <a:lnTo>
                    <a:pt x="521" y="1037"/>
                  </a:lnTo>
                  <a:lnTo>
                    <a:pt x="522" y="1037"/>
                  </a:lnTo>
                  <a:lnTo>
                    <a:pt x="522" y="1037"/>
                  </a:lnTo>
                  <a:lnTo>
                    <a:pt x="522" y="1037"/>
                  </a:lnTo>
                  <a:lnTo>
                    <a:pt x="522" y="1038"/>
                  </a:lnTo>
                  <a:close/>
                  <a:moveTo>
                    <a:pt x="524" y="1038"/>
                  </a:moveTo>
                  <a:lnTo>
                    <a:pt x="523" y="1038"/>
                  </a:lnTo>
                  <a:lnTo>
                    <a:pt x="523" y="1037"/>
                  </a:lnTo>
                  <a:lnTo>
                    <a:pt x="523" y="1037"/>
                  </a:lnTo>
                  <a:lnTo>
                    <a:pt x="523" y="1037"/>
                  </a:lnTo>
                  <a:lnTo>
                    <a:pt x="524" y="1037"/>
                  </a:lnTo>
                  <a:lnTo>
                    <a:pt x="524" y="1037"/>
                  </a:lnTo>
                  <a:lnTo>
                    <a:pt x="524" y="1037"/>
                  </a:lnTo>
                  <a:lnTo>
                    <a:pt x="524" y="1038"/>
                  </a:lnTo>
                  <a:close/>
                  <a:moveTo>
                    <a:pt x="580" y="1027"/>
                  </a:moveTo>
                  <a:lnTo>
                    <a:pt x="579" y="1028"/>
                  </a:lnTo>
                  <a:lnTo>
                    <a:pt x="578" y="1027"/>
                  </a:lnTo>
                  <a:lnTo>
                    <a:pt x="578" y="1027"/>
                  </a:lnTo>
                  <a:lnTo>
                    <a:pt x="579" y="1026"/>
                  </a:lnTo>
                  <a:lnTo>
                    <a:pt x="580" y="1027"/>
                  </a:lnTo>
                  <a:close/>
                  <a:moveTo>
                    <a:pt x="564" y="1023"/>
                  </a:moveTo>
                  <a:lnTo>
                    <a:pt x="564" y="1023"/>
                  </a:lnTo>
                  <a:lnTo>
                    <a:pt x="564" y="1023"/>
                  </a:lnTo>
                  <a:lnTo>
                    <a:pt x="564" y="1023"/>
                  </a:lnTo>
                  <a:lnTo>
                    <a:pt x="564" y="1023"/>
                  </a:lnTo>
                  <a:lnTo>
                    <a:pt x="564" y="1023"/>
                  </a:lnTo>
                  <a:lnTo>
                    <a:pt x="565" y="1023"/>
                  </a:lnTo>
                  <a:lnTo>
                    <a:pt x="565" y="1023"/>
                  </a:lnTo>
                  <a:lnTo>
                    <a:pt x="564" y="1023"/>
                  </a:lnTo>
                  <a:close/>
                  <a:moveTo>
                    <a:pt x="563" y="1023"/>
                  </a:moveTo>
                  <a:lnTo>
                    <a:pt x="562" y="1023"/>
                  </a:lnTo>
                  <a:lnTo>
                    <a:pt x="562" y="1023"/>
                  </a:lnTo>
                  <a:lnTo>
                    <a:pt x="562" y="1022"/>
                  </a:lnTo>
                  <a:lnTo>
                    <a:pt x="563" y="1022"/>
                  </a:lnTo>
                  <a:lnTo>
                    <a:pt x="563" y="1023"/>
                  </a:lnTo>
                  <a:close/>
                  <a:moveTo>
                    <a:pt x="564" y="1022"/>
                  </a:moveTo>
                  <a:lnTo>
                    <a:pt x="564" y="1022"/>
                  </a:lnTo>
                  <a:lnTo>
                    <a:pt x="564" y="1022"/>
                  </a:lnTo>
                  <a:lnTo>
                    <a:pt x="564" y="1021"/>
                  </a:lnTo>
                  <a:lnTo>
                    <a:pt x="564" y="1021"/>
                  </a:lnTo>
                  <a:lnTo>
                    <a:pt x="564" y="1021"/>
                  </a:lnTo>
                  <a:lnTo>
                    <a:pt x="565" y="1021"/>
                  </a:lnTo>
                  <a:lnTo>
                    <a:pt x="565" y="1022"/>
                  </a:lnTo>
                  <a:lnTo>
                    <a:pt x="564" y="1022"/>
                  </a:lnTo>
                  <a:close/>
                  <a:moveTo>
                    <a:pt x="563" y="1022"/>
                  </a:moveTo>
                  <a:lnTo>
                    <a:pt x="562" y="1022"/>
                  </a:lnTo>
                  <a:lnTo>
                    <a:pt x="562" y="1021"/>
                  </a:lnTo>
                  <a:lnTo>
                    <a:pt x="562" y="1021"/>
                  </a:lnTo>
                  <a:lnTo>
                    <a:pt x="562" y="1021"/>
                  </a:lnTo>
                  <a:lnTo>
                    <a:pt x="563" y="1021"/>
                  </a:lnTo>
                  <a:lnTo>
                    <a:pt x="563" y="1021"/>
                  </a:lnTo>
                  <a:lnTo>
                    <a:pt x="563" y="1021"/>
                  </a:lnTo>
                  <a:lnTo>
                    <a:pt x="563" y="1022"/>
                  </a:lnTo>
                  <a:close/>
                  <a:moveTo>
                    <a:pt x="562" y="1019"/>
                  </a:moveTo>
                  <a:lnTo>
                    <a:pt x="562" y="1020"/>
                  </a:lnTo>
                  <a:lnTo>
                    <a:pt x="561" y="1020"/>
                  </a:lnTo>
                  <a:lnTo>
                    <a:pt x="561" y="1019"/>
                  </a:lnTo>
                  <a:lnTo>
                    <a:pt x="561" y="1019"/>
                  </a:lnTo>
                  <a:lnTo>
                    <a:pt x="562" y="1019"/>
                  </a:lnTo>
                  <a:lnTo>
                    <a:pt x="562" y="1019"/>
                  </a:lnTo>
                  <a:close/>
                  <a:moveTo>
                    <a:pt x="559" y="1018"/>
                  </a:moveTo>
                  <a:lnTo>
                    <a:pt x="558" y="1018"/>
                  </a:lnTo>
                  <a:lnTo>
                    <a:pt x="558" y="1018"/>
                  </a:lnTo>
                  <a:lnTo>
                    <a:pt x="558" y="1017"/>
                  </a:lnTo>
                  <a:lnTo>
                    <a:pt x="558" y="1017"/>
                  </a:lnTo>
                  <a:lnTo>
                    <a:pt x="559" y="1017"/>
                  </a:lnTo>
                  <a:lnTo>
                    <a:pt x="559" y="1017"/>
                  </a:lnTo>
                  <a:lnTo>
                    <a:pt x="559" y="1018"/>
                  </a:lnTo>
                  <a:close/>
                  <a:moveTo>
                    <a:pt x="562" y="1016"/>
                  </a:moveTo>
                  <a:lnTo>
                    <a:pt x="561" y="1017"/>
                  </a:lnTo>
                  <a:lnTo>
                    <a:pt x="561" y="1017"/>
                  </a:lnTo>
                  <a:lnTo>
                    <a:pt x="561" y="1017"/>
                  </a:lnTo>
                  <a:lnTo>
                    <a:pt x="560" y="1017"/>
                  </a:lnTo>
                  <a:lnTo>
                    <a:pt x="559" y="1017"/>
                  </a:lnTo>
                  <a:lnTo>
                    <a:pt x="560" y="1016"/>
                  </a:lnTo>
                  <a:lnTo>
                    <a:pt x="561" y="1016"/>
                  </a:lnTo>
                  <a:lnTo>
                    <a:pt x="561" y="1016"/>
                  </a:lnTo>
                  <a:lnTo>
                    <a:pt x="562" y="1016"/>
                  </a:lnTo>
                  <a:close/>
                  <a:moveTo>
                    <a:pt x="557" y="1018"/>
                  </a:moveTo>
                  <a:lnTo>
                    <a:pt x="557" y="1018"/>
                  </a:lnTo>
                  <a:lnTo>
                    <a:pt x="555" y="1018"/>
                  </a:lnTo>
                  <a:lnTo>
                    <a:pt x="555" y="1017"/>
                  </a:lnTo>
                  <a:lnTo>
                    <a:pt x="556" y="1016"/>
                  </a:lnTo>
                  <a:lnTo>
                    <a:pt x="556" y="1015"/>
                  </a:lnTo>
                  <a:lnTo>
                    <a:pt x="556" y="1015"/>
                  </a:lnTo>
                  <a:lnTo>
                    <a:pt x="557" y="1016"/>
                  </a:lnTo>
                  <a:lnTo>
                    <a:pt x="557" y="1018"/>
                  </a:lnTo>
                  <a:close/>
                  <a:moveTo>
                    <a:pt x="553" y="1015"/>
                  </a:moveTo>
                  <a:lnTo>
                    <a:pt x="553" y="1015"/>
                  </a:lnTo>
                  <a:lnTo>
                    <a:pt x="553" y="1015"/>
                  </a:lnTo>
                  <a:lnTo>
                    <a:pt x="553" y="1014"/>
                  </a:lnTo>
                  <a:lnTo>
                    <a:pt x="553" y="1013"/>
                  </a:lnTo>
                  <a:lnTo>
                    <a:pt x="553" y="1013"/>
                  </a:lnTo>
                  <a:lnTo>
                    <a:pt x="554" y="1014"/>
                  </a:lnTo>
                  <a:lnTo>
                    <a:pt x="554" y="1015"/>
                  </a:lnTo>
                  <a:lnTo>
                    <a:pt x="553" y="1015"/>
                  </a:lnTo>
                  <a:close/>
                  <a:moveTo>
                    <a:pt x="558" y="1014"/>
                  </a:moveTo>
                  <a:lnTo>
                    <a:pt x="557" y="1014"/>
                  </a:lnTo>
                  <a:lnTo>
                    <a:pt x="557" y="1014"/>
                  </a:lnTo>
                  <a:lnTo>
                    <a:pt x="558" y="1013"/>
                  </a:lnTo>
                  <a:lnTo>
                    <a:pt x="558" y="1013"/>
                  </a:lnTo>
                  <a:lnTo>
                    <a:pt x="558" y="1014"/>
                  </a:lnTo>
                  <a:close/>
                  <a:moveTo>
                    <a:pt x="624" y="966"/>
                  </a:moveTo>
                  <a:lnTo>
                    <a:pt x="624" y="966"/>
                  </a:lnTo>
                  <a:lnTo>
                    <a:pt x="622" y="966"/>
                  </a:lnTo>
                  <a:lnTo>
                    <a:pt x="621" y="966"/>
                  </a:lnTo>
                  <a:lnTo>
                    <a:pt x="621" y="965"/>
                  </a:lnTo>
                  <a:lnTo>
                    <a:pt x="624" y="965"/>
                  </a:lnTo>
                  <a:lnTo>
                    <a:pt x="624" y="966"/>
                  </a:lnTo>
                  <a:close/>
                  <a:moveTo>
                    <a:pt x="643" y="911"/>
                  </a:moveTo>
                  <a:lnTo>
                    <a:pt x="642" y="912"/>
                  </a:lnTo>
                  <a:lnTo>
                    <a:pt x="642" y="912"/>
                  </a:lnTo>
                  <a:lnTo>
                    <a:pt x="642" y="911"/>
                  </a:lnTo>
                  <a:lnTo>
                    <a:pt x="642" y="911"/>
                  </a:lnTo>
                  <a:lnTo>
                    <a:pt x="643" y="911"/>
                  </a:lnTo>
                  <a:lnTo>
                    <a:pt x="643" y="911"/>
                  </a:lnTo>
                  <a:close/>
                  <a:moveTo>
                    <a:pt x="642" y="910"/>
                  </a:moveTo>
                  <a:lnTo>
                    <a:pt x="641" y="910"/>
                  </a:lnTo>
                  <a:lnTo>
                    <a:pt x="641" y="910"/>
                  </a:lnTo>
                  <a:lnTo>
                    <a:pt x="641" y="908"/>
                  </a:lnTo>
                  <a:lnTo>
                    <a:pt x="641" y="908"/>
                  </a:lnTo>
                  <a:lnTo>
                    <a:pt x="642" y="908"/>
                  </a:lnTo>
                  <a:lnTo>
                    <a:pt x="642" y="909"/>
                  </a:lnTo>
                  <a:lnTo>
                    <a:pt x="642" y="910"/>
                  </a:lnTo>
                  <a:close/>
                  <a:moveTo>
                    <a:pt x="640" y="904"/>
                  </a:moveTo>
                  <a:lnTo>
                    <a:pt x="640" y="907"/>
                  </a:lnTo>
                  <a:lnTo>
                    <a:pt x="638" y="908"/>
                  </a:lnTo>
                  <a:lnTo>
                    <a:pt x="635" y="908"/>
                  </a:lnTo>
                  <a:lnTo>
                    <a:pt x="634" y="909"/>
                  </a:lnTo>
                  <a:lnTo>
                    <a:pt x="633" y="908"/>
                  </a:lnTo>
                  <a:lnTo>
                    <a:pt x="633" y="907"/>
                  </a:lnTo>
                  <a:lnTo>
                    <a:pt x="634" y="906"/>
                  </a:lnTo>
                  <a:lnTo>
                    <a:pt x="636" y="906"/>
                  </a:lnTo>
                  <a:lnTo>
                    <a:pt x="636" y="905"/>
                  </a:lnTo>
                  <a:lnTo>
                    <a:pt x="638" y="906"/>
                  </a:lnTo>
                  <a:lnTo>
                    <a:pt x="638" y="905"/>
                  </a:lnTo>
                  <a:lnTo>
                    <a:pt x="638" y="905"/>
                  </a:lnTo>
                  <a:lnTo>
                    <a:pt x="638" y="904"/>
                  </a:lnTo>
                  <a:lnTo>
                    <a:pt x="640" y="904"/>
                  </a:lnTo>
                  <a:close/>
                  <a:moveTo>
                    <a:pt x="67" y="854"/>
                  </a:moveTo>
                  <a:lnTo>
                    <a:pt x="67" y="855"/>
                  </a:lnTo>
                  <a:lnTo>
                    <a:pt x="66" y="855"/>
                  </a:lnTo>
                  <a:lnTo>
                    <a:pt x="65" y="854"/>
                  </a:lnTo>
                  <a:lnTo>
                    <a:pt x="66" y="854"/>
                  </a:lnTo>
                  <a:lnTo>
                    <a:pt x="67" y="854"/>
                  </a:lnTo>
                  <a:close/>
                  <a:moveTo>
                    <a:pt x="108" y="849"/>
                  </a:moveTo>
                  <a:lnTo>
                    <a:pt x="107" y="849"/>
                  </a:lnTo>
                  <a:lnTo>
                    <a:pt x="107" y="849"/>
                  </a:lnTo>
                  <a:lnTo>
                    <a:pt x="107" y="848"/>
                  </a:lnTo>
                  <a:lnTo>
                    <a:pt x="108" y="848"/>
                  </a:lnTo>
                  <a:lnTo>
                    <a:pt x="109" y="849"/>
                  </a:lnTo>
                  <a:lnTo>
                    <a:pt x="109" y="849"/>
                  </a:lnTo>
                  <a:lnTo>
                    <a:pt x="108" y="849"/>
                  </a:lnTo>
                  <a:close/>
                  <a:moveTo>
                    <a:pt x="170" y="831"/>
                  </a:moveTo>
                  <a:lnTo>
                    <a:pt x="169" y="831"/>
                  </a:lnTo>
                  <a:lnTo>
                    <a:pt x="169" y="831"/>
                  </a:lnTo>
                  <a:lnTo>
                    <a:pt x="167" y="831"/>
                  </a:lnTo>
                  <a:lnTo>
                    <a:pt x="167" y="830"/>
                  </a:lnTo>
                  <a:lnTo>
                    <a:pt x="167" y="830"/>
                  </a:lnTo>
                  <a:lnTo>
                    <a:pt x="167" y="829"/>
                  </a:lnTo>
                  <a:lnTo>
                    <a:pt x="169" y="829"/>
                  </a:lnTo>
                  <a:lnTo>
                    <a:pt x="170" y="830"/>
                  </a:lnTo>
                  <a:lnTo>
                    <a:pt x="170" y="831"/>
                  </a:lnTo>
                  <a:close/>
                  <a:moveTo>
                    <a:pt x="582" y="782"/>
                  </a:moveTo>
                  <a:lnTo>
                    <a:pt x="578" y="782"/>
                  </a:lnTo>
                  <a:lnTo>
                    <a:pt x="577" y="782"/>
                  </a:lnTo>
                  <a:lnTo>
                    <a:pt x="578" y="781"/>
                  </a:lnTo>
                  <a:lnTo>
                    <a:pt x="580" y="781"/>
                  </a:lnTo>
                  <a:lnTo>
                    <a:pt x="582" y="782"/>
                  </a:lnTo>
                  <a:close/>
                  <a:moveTo>
                    <a:pt x="581" y="780"/>
                  </a:moveTo>
                  <a:lnTo>
                    <a:pt x="580" y="780"/>
                  </a:lnTo>
                  <a:lnTo>
                    <a:pt x="580" y="779"/>
                  </a:lnTo>
                  <a:lnTo>
                    <a:pt x="580" y="779"/>
                  </a:lnTo>
                  <a:lnTo>
                    <a:pt x="581" y="779"/>
                  </a:lnTo>
                  <a:lnTo>
                    <a:pt x="582" y="779"/>
                  </a:lnTo>
                  <a:lnTo>
                    <a:pt x="581" y="780"/>
                  </a:lnTo>
                  <a:close/>
                  <a:moveTo>
                    <a:pt x="577" y="774"/>
                  </a:moveTo>
                  <a:lnTo>
                    <a:pt x="577" y="775"/>
                  </a:lnTo>
                  <a:lnTo>
                    <a:pt x="576" y="774"/>
                  </a:lnTo>
                  <a:lnTo>
                    <a:pt x="576" y="773"/>
                  </a:lnTo>
                  <a:lnTo>
                    <a:pt x="577" y="773"/>
                  </a:lnTo>
                  <a:lnTo>
                    <a:pt x="578" y="772"/>
                  </a:lnTo>
                  <a:lnTo>
                    <a:pt x="579" y="773"/>
                  </a:lnTo>
                  <a:lnTo>
                    <a:pt x="579" y="773"/>
                  </a:lnTo>
                  <a:lnTo>
                    <a:pt x="579" y="774"/>
                  </a:lnTo>
                  <a:lnTo>
                    <a:pt x="577" y="774"/>
                  </a:lnTo>
                  <a:close/>
                  <a:moveTo>
                    <a:pt x="578" y="772"/>
                  </a:moveTo>
                  <a:lnTo>
                    <a:pt x="577" y="772"/>
                  </a:lnTo>
                  <a:lnTo>
                    <a:pt x="577" y="772"/>
                  </a:lnTo>
                  <a:lnTo>
                    <a:pt x="578" y="771"/>
                  </a:lnTo>
                  <a:lnTo>
                    <a:pt x="578" y="771"/>
                  </a:lnTo>
                  <a:lnTo>
                    <a:pt x="578" y="771"/>
                  </a:lnTo>
                  <a:lnTo>
                    <a:pt x="578" y="772"/>
                  </a:lnTo>
                  <a:close/>
                  <a:moveTo>
                    <a:pt x="562" y="708"/>
                  </a:moveTo>
                  <a:lnTo>
                    <a:pt x="561" y="708"/>
                  </a:lnTo>
                  <a:lnTo>
                    <a:pt x="561" y="708"/>
                  </a:lnTo>
                  <a:lnTo>
                    <a:pt x="561" y="707"/>
                  </a:lnTo>
                  <a:lnTo>
                    <a:pt x="562" y="707"/>
                  </a:lnTo>
                  <a:lnTo>
                    <a:pt x="562" y="708"/>
                  </a:lnTo>
                  <a:close/>
                  <a:moveTo>
                    <a:pt x="561" y="708"/>
                  </a:moveTo>
                  <a:lnTo>
                    <a:pt x="560" y="708"/>
                  </a:lnTo>
                  <a:lnTo>
                    <a:pt x="560" y="708"/>
                  </a:lnTo>
                  <a:lnTo>
                    <a:pt x="561" y="707"/>
                  </a:lnTo>
                  <a:lnTo>
                    <a:pt x="561" y="707"/>
                  </a:lnTo>
                  <a:lnTo>
                    <a:pt x="561" y="708"/>
                  </a:lnTo>
                  <a:close/>
                  <a:moveTo>
                    <a:pt x="560" y="707"/>
                  </a:moveTo>
                  <a:lnTo>
                    <a:pt x="559" y="707"/>
                  </a:lnTo>
                  <a:lnTo>
                    <a:pt x="557" y="706"/>
                  </a:lnTo>
                  <a:lnTo>
                    <a:pt x="557" y="705"/>
                  </a:lnTo>
                  <a:lnTo>
                    <a:pt x="561" y="705"/>
                  </a:lnTo>
                  <a:lnTo>
                    <a:pt x="561" y="706"/>
                  </a:lnTo>
                  <a:lnTo>
                    <a:pt x="560" y="707"/>
                  </a:lnTo>
                  <a:close/>
                  <a:moveTo>
                    <a:pt x="562" y="705"/>
                  </a:moveTo>
                  <a:lnTo>
                    <a:pt x="561" y="705"/>
                  </a:lnTo>
                  <a:lnTo>
                    <a:pt x="561" y="705"/>
                  </a:lnTo>
                  <a:lnTo>
                    <a:pt x="561" y="705"/>
                  </a:lnTo>
                  <a:lnTo>
                    <a:pt x="561" y="704"/>
                  </a:lnTo>
                  <a:lnTo>
                    <a:pt x="562" y="704"/>
                  </a:lnTo>
                  <a:lnTo>
                    <a:pt x="562" y="705"/>
                  </a:lnTo>
                  <a:close/>
                  <a:moveTo>
                    <a:pt x="560" y="704"/>
                  </a:moveTo>
                  <a:lnTo>
                    <a:pt x="560" y="704"/>
                  </a:lnTo>
                  <a:lnTo>
                    <a:pt x="559" y="704"/>
                  </a:lnTo>
                  <a:lnTo>
                    <a:pt x="560" y="704"/>
                  </a:lnTo>
                  <a:lnTo>
                    <a:pt x="560" y="704"/>
                  </a:lnTo>
                  <a:lnTo>
                    <a:pt x="560" y="704"/>
                  </a:lnTo>
                  <a:close/>
                  <a:moveTo>
                    <a:pt x="553" y="700"/>
                  </a:moveTo>
                  <a:lnTo>
                    <a:pt x="554" y="700"/>
                  </a:lnTo>
                  <a:lnTo>
                    <a:pt x="554" y="700"/>
                  </a:lnTo>
                  <a:lnTo>
                    <a:pt x="555" y="701"/>
                  </a:lnTo>
                  <a:lnTo>
                    <a:pt x="555" y="701"/>
                  </a:lnTo>
                  <a:lnTo>
                    <a:pt x="554" y="701"/>
                  </a:lnTo>
                  <a:lnTo>
                    <a:pt x="553" y="700"/>
                  </a:lnTo>
                  <a:lnTo>
                    <a:pt x="553" y="700"/>
                  </a:lnTo>
                  <a:close/>
                  <a:moveTo>
                    <a:pt x="555" y="699"/>
                  </a:moveTo>
                  <a:lnTo>
                    <a:pt x="555" y="699"/>
                  </a:lnTo>
                  <a:lnTo>
                    <a:pt x="555" y="700"/>
                  </a:lnTo>
                  <a:lnTo>
                    <a:pt x="554" y="699"/>
                  </a:lnTo>
                  <a:lnTo>
                    <a:pt x="554" y="699"/>
                  </a:lnTo>
                  <a:lnTo>
                    <a:pt x="554" y="699"/>
                  </a:lnTo>
                  <a:lnTo>
                    <a:pt x="554" y="699"/>
                  </a:lnTo>
                  <a:lnTo>
                    <a:pt x="555" y="699"/>
                  </a:lnTo>
                  <a:close/>
                  <a:moveTo>
                    <a:pt x="456" y="688"/>
                  </a:moveTo>
                  <a:lnTo>
                    <a:pt x="455" y="688"/>
                  </a:lnTo>
                  <a:lnTo>
                    <a:pt x="455" y="688"/>
                  </a:lnTo>
                  <a:lnTo>
                    <a:pt x="455" y="687"/>
                  </a:lnTo>
                  <a:lnTo>
                    <a:pt x="456" y="686"/>
                  </a:lnTo>
                  <a:lnTo>
                    <a:pt x="456" y="686"/>
                  </a:lnTo>
                  <a:lnTo>
                    <a:pt x="457" y="686"/>
                  </a:lnTo>
                  <a:lnTo>
                    <a:pt x="457" y="687"/>
                  </a:lnTo>
                  <a:lnTo>
                    <a:pt x="456" y="688"/>
                  </a:lnTo>
                  <a:close/>
                  <a:moveTo>
                    <a:pt x="438" y="627"/>
                  </a:moveTo>
                  <a:lnTo>
                    <a:pt x="438" y="627"/>
                  </a:lnTo>
                  <a:lnTo>
                    <a:pt x="438" y="627"/>
                  </a:lnTo>
                  <a:lnTo>
                    <a:pt x="438" y="626"/>
                  </a:lnTo>
                  <a:lnTo>
                    <a:pt x="438" y="626"/>
                  </a:lnTo>
                  <a:lnTo>
                    <a:pt x="438" y="626"/>
                  </a:lnTo>
                  <a:lnTo>
                    <a:pt x="439" y="626"/>
                  </a:lnTo>
                  <a:lnTo>
                    <a:pt x="439" y="627"/>
                  </a:lnTo>
                  <a:lnTo>
                    <a:pt x="438" y="627"/>
                  </a:lnTo>
                  <a:close/>
                  <a:moveTo>
                    <a:pt x="437" y="627"/>
                  </a:moveTo>
                  <a:lnTo>
                    <a:pt x="436" y="627"/>
                  </a:lnTo>
                  <a:lnTo>
                    <a:pt x="436" y="627"/>
                  </a:lnTo>
                  <a:lnTo>
                    <a:pt x="436" y="626"/>
                  </a:lnTo>
                  <a:lnTo>
                    <a:pt x="436" y="626"/>
                  </a:lnTo>
                  <a:lnTo>
                    <a:pt x="437" y="626"/>
                  </a:lnTo>
                  <a:lnTo>
                    <a:pt x="437" y="626"/>
                  </a:lnTo>
                  <a:lnTo>
                    <a:pt x="437" y="627"/>
                  </a:lnTo>
                  <a:close/>
                  <a:moveTo>
                    <a:pt x="440" y="627"/>
                  </a:moveTo>
                  <a:lnTo>
                    <a:pt x="440" y="627"/>
                  </a:lnTo>
                  <a:lnTo>
                    <a:pt x="440" y="627"/>
                  </a:lnTo>
                  <a:lnTo>
                    <a:pt x="440" y="626"/>
                  </a:lnTo>
                  <a:lnTo>
                    <a:pt x="440" y="626"/>
                  </a:lnTo>
                  <a:lnTo>
                    <a:pt x="440" y="626"/>
                  </a:lnTo>
                  <a:lnTo>
                    <a:pt x="440" y="626"/>
                  </a:lnTo>
                  <a:lnTo>
                    <a:pt x="440" y="627"/>
                  </a:lnTo>
                  <a:close/>
                  <a:moveTo>
                    <a:pt x="444" y="626"/>
                  </a:moveTo>
                  <a:lnTo>
                    <a:pt x="443" y="626"/>
                  </a:lnTo>
                  <a:lnTo>
                    <a:pt x="442" y="626"/>
                  </a:lnTo>
                  <a:lnTo>
                    <a:pt x="442" y="625"/>
                  </a:lnTo>
                  <a:lnTo>
                    <a:pt x="443" y="625"/>
                  </a:lnTo>
                  <a:lnTo>
                    <a:pt x="444" y="625"/>
                  </a:lnTo>
                  <a:lnTo>
                    <a:pt x="444" y="625"/>
                  </a:lnTo>
                  <a:lnTo>
                    <a:pt x="443" y="625"/>
                  </a:lnTo>
                  <a:lnTo>
                    <a:pt x="444" y="626"/>
                  </a:lnTo>
                  <a:close/>
                  <a:moveTo>
                    <a:pt x="440" y="625"/>
                  </a:moveTo>
                  <a:lnTo>
                    <a:pt x="440" y="625"/>
                  </a:lnTo>
                  <a:lnTo>
                    <a:pt x="439" y="625"/>
                  </a:lnTo>
                  <a:lnTo>
                    <a:pt x="438" y="624"/>
                  </a:lnTo>
                  <a:lnTo>
                    <a:pt x="439" y="623"/>
                  </a:lnTo>
                  <a:lnTo>
                    <a:pt x="440" y="624"/>
                  </a:lnTo>
                  <a:lnTo>
                    <a:pt x="440" y="625"/>
                  </a:lnTo>
                  <a:close/>
                  <a:moveTo>
                    <a:pt x="440" y="622"/>
                  </a:moveTo>
                  <a:lnTo>
                    <a:pt x="441" y="623"/>
                  </a:lnTo>
                  <a:lnTo>
                    <a:pt x="441" y="623"/>
                  </a:lnTo>
                  <a:lnTo>
                    <a:pt x="441" y="623"/>
                  </a:lnTo>
                  <a:lnTo>
                    <a:pt x="441" y="623"/>
                  </a:lnTo>
                  <a:lnTo>
                    <a:pt x="441" y="624"/>
                  </a:lnTo>
                  <a:lnTo>
                    <a:pt x="441" y="624"/>
                  </a:lnTo>
                  <a:lnTo>
                    <a:pt x="440" y="623"/>
                  </a:lnTo>
                  <a:lnTo>
                    <a:pt x="440" y="622"/>
                  </a:lnTo>
                  <a:close/>
                  <a:moveTo>
                    <a:pt x="448" y="627"/>
                  </a:moveTo>
                  <a:lnTo>
                    <a:pt x="445" y="627"/>
                  </a:lnTo>
                  <a:lnTo>
                    <a:pt x="444" y="625"/>
                  </a:lnTo>
                  <a:lnTo>
                    <a:pt x="445" y="625"/>
                  </a:lnTo>
                  <a:lnTo>
                    <a:pt x="445" y="623"/>
                  </a:lnTo>
                  <a:lnTo>
                    <a:pt x="446" y="622"/>
                  </a:lnTo>
                  <a:lnTo>
                    <a:pt x="447" y="622"/>
                  </a:lnTo>
                  <a:lnTo>
                    <a:pt x="448" y="622"/>
                  </a:lnTo>
                  <a:lnTo>
                    <a:pt x="448" y="624"/>
                  </a:lnTo>
                  <a:lnTo>
                    <a:pt x="448" y="624"/>
                  </a:lnTo>
                  <a:lnTo>
                    <a:pt x="448" y="625"/>
                  </a:lnTo>
                  <a:lnTo>
                    <a:pt x="448" y="627"/>
                  </a:lnTo>
                  <a:close/>
                  <a:moveTo>
                    <a:pt x="445" y="622"/>
                  </a:moveTo>
                  <a:lnTo>
                    <a:pt x="445" y="623"/>
                  </a:lnTo>
                  <a:lnTo>
                    <a:pt x="444" y="622"/>
                  </a:lnTo>
                  <a:lnTo>
                    <a:pt x="445" y="621"/>
                  </a:lnTo>
                  <a:lnTo>
                    <a:pt x="445" y="622"/>
                  </a:lnTo>
                  <a:close/>
                  <a:moveTo>
                    <a:pt x="441" y="622"/>
                  </a:moveTo>
                  <a:lnTo>
                    <a:pt x="441" y="622"/>
                  </a:lnTo>
                  <a:lnTo>
                    <a:pt x="440" y="622"/>
                  </a:lnTo>
                  <a:lnTo>
                    <a:pt x="441" y="621"/>
                  </a:lnTo>
                  <a:lnTo>
                    <a:pt x="441" y="621"/>
                  </a:lnTo>
                  <a:lnTo>
                    <a:pt x="441" y="621"/>
                  </a:lnTo>
                  <a:lnTo>
                    <a:pt x="441" y="621"/>
                  </a:lnTo>
                  <a:lnTo>
                    <a:pt x="441" y="622"/>
                  </a:lnTo>
                  <a:close/>
                  <a:moveTo>
                    <a:pt x="445" y="621"/>
                  </a:moveTo>
                  <a:lnTo>
                    <a:pt x="445" y="621"/>
                  </a:lnTo>
                  <a:lnTo>
                    <a:pt x="444" y="621"/>
                  </a:lnTo>
                  <a:lnTo>
                    <a:pt x="444" y="620"/>
                  </a:lnTo>
                  <a:lnTo>
                    <a:pt x="445" y="620"/>
                  </a:lnTo>
                  <a:lnTo>
                    <a:pt x="445" y="620"/>
                  </a:lnTo>
                  <a:lnTo>
                    <a:pt x="446" y="620"/>
                  </a:lnTo>
                  <a:lnTo>
                    <a:pt x="446" y="621"/>
                  </a:lnTo>
                  <a:lnTo>
                    <a:pt x="445" y="621"/>
                  </a:lnTo>
                  <a:close/>
                  <a:moveTo>
                    <a:pt x="442" y="617"/>
                  </a:moveTo>
                  <a:lnTo>
                    <a:pt x="441" y="617"/>
                  </a:lnTo>
                  <a:lnTo>
                    <a:pt x="441" y="617"/>
                  </a:lnTo>
                  <a:lnTo>
                    <a:pt x="440" y="616"/>
                  </a:lnTo>
                  <a:lnTo>
                    <a:pt x="441" y="616"/>
                  </a:lnTo>
                  <a:lnTo>
                    <a:pt x="441" y="616"/>
                  </a:lnTo>
                  <a:lnTo>
                    <a:pt x="442" y="617"/>
                  </a:lnTo>
                  <a:lnTo>
                    <a:pt x="442" y="617"/>
                  </a:lnTo>
                  <a:close/>
                  <a:moveTo>
                    <a:pt x="480" y="615"/>
                  </a:moveTo>
                  <a:lnTo>
                    <a:pt x="479" y="617"/>
                  </a:lnTo>
                  <a:lnTo>
                    <a:pt x="479" y="617"/>
                  </a:lnTo>
                  <a:lnTo>
                    <a:pt x="478" y="618"/>
                  </a:lnTo>
                  <a:lnTo>
                    <a:pt x="476" y="618"/>
                  </a:lnTo>
                  <a:lnTo>
                    <a:pt x="476" y="619"/>
                  </a:lnTo>
                  <a:lnTo>
                    <a:pt x="474" y="619"/>
                  </a:lnTo>
                  <a:lnTo>
                    <a:pt x="476" y="615"/>
                  </a:lnTo>
                  <a:lnTo>
                    <a:pt x="477" y="615"/>
                  </a:lnTo>
                  <a:lnTo>
                    <a:pt x="477" y="616"/>
                  </a:lnTo>
                  <a:lnTo>
                    <a:pt x="479" y="614"/>
                  </a:lnTo>
                  <a:lnTo>
                    <a:pt x="480" y="612"/>
                  </a:lnTo>
                  <a:lnTo>
                    <a:pt x="481" y="612"/>
                  </a:lnTo>
                  <a:lnTo>
                    <a:pt x="481" y="614"/>
                  </a:lnTo>
                  <a:lnTo>
                    <a:pt x="480" y="615"/>
                  </a:lnTo>
                  <a:close/>
                  <a:moveTo>
                    <a:pt x="458" y="607"/>
                  </a:moveTo>
                  <a:lnTo>
                    <a:pt x="458" y="607"/>
                  </a:lnTo>
                  <a:lnTo>
                    <a:pt x="457" y="607"/>
                  </a:lnTo>
                  <a:lnTo>
                    <a:pt x="457" y="607"/>
                  </a:lnTo>
                  <a:lnTo>
                    <a:pt x="458" y="607"/>
                  </a:lnTo>
                  <a:lnTo>
                    <a:pt x="458" y="607"/>
                  </a:lnTo>
                  <a:close/>
                  <a:moveTo>
                    <a:pt x="399" y="608"/>
                  </a:moveTo>
                  <a:lnTo>
                    <a:pt x="398" y="608"/>
                  </a:lnTo>
                  <a:lnTo>
                    <a:pt x="397" y="608"/>
                  </a:lnTo>
                  <a:lnTo>
                    <a:pt x="397" y="608"/>
                  </a:lnTo>
                  <a:lnTo>
                    <a:pt x="397" y="607"/>
                  </a:lnTo>
                  <a:lnTo>
                    <a:pt x="398" y="606"/>
                  </a:lnTo>
                  <a:lnTo>
                    <a:pt x="398" y="606"/>
                  </a:lnTo>
                  <a:lnTo>
                    <a:pt x="399" y="606"/>
                  </a:lnTo>
                  <a:lnTo>
                    <a:pt x="399" y="608"/>
                  </a:lnTo>
                  <a:close/>
                  <a:moveTo>
                    <a:pt x="458" y="606"/>
                  </a:moveTo>
                  <a:lnTo>
                    <a:pt x="457" y="606"/>
                  </a:lnTo>
                  <a:lnTo>
                    <a:pt x="457" y="605"/>
                  </a:lnTo>
                  <a:lnTo>
                    <a:pt x="457" y="605"/>
                  </a:lnTo>
                  <a:lnTo>
                    <a:pt x="458" y="605"/>
                  </a:lnTo>
                  <a:lnTo>
                    <a:pt x="458" y="605"/>
                  </a:lnTo>
                  <a:lnTo>
                    <a:pt x="458" y="606"/>
                  </a:lnTo>
                  <a:close/>
                  <a:moveTo>
                    <a:pt x="395" y="606"/>
                  </a:moveTo>
                  <a:lnTo>
                    <a:pt x="395" y="607"/>
                  </a:lnTo>
                  <a:lnTo>
                    <a:pt x="394" y="607"/>
                  </a:lnTo>
                  <a:lnTo>
                    <a:pt x="393" y="606"/>
                  </a:lnTo>
                  <a:lnTo>
                    <a:pt x="394" y="606"/>
                  </a:lnTo>
                  <a:lnTo>
                    <a:pt x="393" y="605"/>
                  </a:lnTo>
                  <a:lnTo>
                    <a:pt x="394" y="605"/>
                  </a:lnTo>
                  <a:lnTo>
                    <a:pt x="394" y="605"/>
                  </a:lnTo>
                  <a:lnTo>
                    <a:pt x="394" y="605"/>
                  </a:lnTo>
                  <a:lnTo>
                    <a:pt x="394" y="606"/>
                  </a:lnTo>
                  <a:lnTo>
                    <a:pt x="395" y="606"/>
                  </a:lnTo>
                  <a:close/>
                  <a:moveTo>
                    <a:pt x="456" y="605"/>
                  </a:moveTo>
                  <a:lnTo>
                    <a:pt x="456" y="605"/>
                  </a:lnTo>
                  <a:lnTo>
                    <a:pt x="456" y="605"/>
                  </a:lnTo>
                  <a:lnTo>
                    <a:pt x="456" y="605"/>
                  </a:lnTo>
                  <a:lnTo>
                    <a:pt x="456" y="605"/>
                  </a:lnTo>
                  <a:lnTo>
                    <a:pt x="457" y="605"/>
                  </a:lnTo>
                  <a:lnTo>
                    <a:pt x="456" y="605"/>
                  </a:lnTo>
                  <a:close/>
                  <a:moveTo>
                    <a:pt x="459" y="605"/>
                  </a:moveTo>
                  <a:lnTo>
                    <a:pt x="458" y="605"/>
                  </a:lnTo>
                  <a:lnTo>
                    <a:pt x="458" y="604"/>
                  </a:lnTo>
                  <a:lnTo>
                    <a:pt x="458" y="604"/>
                  </a:lnTo>
                  <a:lnTo>
                    <a:pt x="458" y="604"/>
                  </a:lnTo>
                  <a:lnTo>
                    <a:pt x="459" y="604"/>
                  </a:lnTo>
                  <a:lnTo>
                    <a:pt x="459" y="605"/>
                  </a:lnTo>
                  <a:close/>
                  <a:moveTo>
                    <a:pt x="408" y="601"/>
                  </a:moveTo>
                  <a:lnTo>
                    <a:pt x="408" y="601"/>
                  </a:lnTo>
                  <a:lnTo>
                    <a:pt x="410" y="601"/>
                  </a:lnTo>
                  <a:lnTo>
                    <a:pt x="410" y="602"/>
                  </a:lnTo>
                  <a:lnTo>
                    <a:pt x="413" y="602"/>
                  </a:lnTo>
                  <a:lnTo>
                    <a:pt x="413" y="603"/>
                  </a:lnTo>
                  <a:lnTo>
                    <a:pt x="414" y="605"/>
                  </a:lnTo>
                  <a:lnTo>
                    <a:pt x="415" y="606"/>
                  </a:lnTo>
                  <a:lnTo>
                    <a:pt x="415" y="608"/>
                  </a:lnTo>
                  <a:lnTo>
                    <a:pt x="413" y="608"/>
                  </a:lnTo>
                  <a:lnTo>
                    <a:pt x="412" y="609"/>
                  </a:lnTo>
                  <a:lnTo>
                    <a:pt x="410" y="610"/>
                  </a:lnTo>
                  <a:lnTo>
                    <a:pt x="409" y="610"/>
                  </a:lnTo>
                  <a:lnTo>
                    <a:pt x="409" y="610"/>
                  </a:lnTo>
                  <a:lnTo>
                    <a:pt x="408" y="610"/>
                  </a:lnTo>
                  <a:lnTo>
                    <a:pt x="407" y="610"/>
                  </a:lnTo>
                  <a:lnTo>
                    <a:pt x="407" y="609"/>
                  </a:lnTo>
                  <a:lnTo>
                    <a:pt x="408" y="608"/>
                  </a:lnTo>
                  <a:lnTo>
                    <a:pt x="408" y="608"/>
                  </a:lnTo>
                  <a:lnTo>
                    <a:pt x="410" y="608"/>
                  </a:lnTo>
                  <a:lnTo>
                    <a:pt x="410" y="607"/>
                  </a:lnTo>
                  <a:lnTo>
                    <a:pt x="411" y="606"/>
                  </a:lnTo>
                  <a:lnTo>
                    <a:pt x="410" y="605"/>
                  </a:lnTo>
                  <a:lnTo>
                    <a:pt x="410" y="606"/>
                  </a:lnTo>
                  <a:lnTo>
                    <a:pt x="409" y="606"/>
                  </a:lnTo>
                  <a:lnTo>
                    <a:pt x="408" y="605"/>
                  </a:lnTo>
                  <a:lnTo>
                    <a:pt x="406" y="607"/>
                  </a:lnTo>
                  <a:lnTo>
                    <a:pt x="406" y="607"/>
                  </a:lnTo>
                  <a:lnTo>
                    <a:pt x="405" y="607"/>
                  </a:lnTo>
                  <a:lnTo>
                    <a:pt x="404" y="608"/>
                  </a:lnTo>
                  <a:lnTo>
                    <a:pt x="403" y="608"/>
                  </a:lnTo>
                  <a:lnTo>
                    <a:pt x="403" y="605"/>
                  </a:lnTo>
                  <a:lnTo>
                    <a:pt x="403" y="605"/>
                  </a:lnTo>
                  <a:lnTo>
                    <a:pt x="402" y="605"/>
                  </a:lnTo>
                  <a:lnTo>
                    <a:pt x="402" y="604"/>
                  </a:lnTo>
                  <a:lnTo>
                    <a:pt x="401" y="604"/>
                  </a:lnTo>
                  <a:lnTo>
                    <a:pt x="401" y="604"/>
                  </a:lnTo>
                  <a:lnTo>
                    <a:pt x="401" y="602"/>
                  </a:lnTo>
                  <a:lnTo>
                    <a:pt x="402" y="602"/>
                  </a:lnTo>
                  <a:lnTo>
                    <a:pt x="403" y="601"/>
                  </a:lnTo>
                  <a:lnTo>
                    <a:pt x="406" y="601"/>
                  </a:lnTo>
                  <a:lnTo>
                    <a:pt x="407" y="601"/>
                  </a:lnTo>
                  <a:lnTo>
                    <a:pt x="408" y="601"/>
                  </a:lnTo>
                  <a:close/>
                  <a:moveTo>
                    <a:pt x="403" y="601"/>
                  </a:moveTo>
                  <a:lnTo>
                    <a:pt x="403" y="601"/>
                  </a:lnTo>
                  <a:lnTo>
                    <a:pt x="401" y="601"/>
                  </a:lnTo>
                  <a:lnTo>
                    <a:pt x="401" y="601"/>
                  </a:lnTo>
                  <a:lnTo>
                    <a:pt x="402" y="600"/>
                  </a:lnTo>
                  <a:lnTo>
                    <a:pt x="403" y="600"/>
                  </a:lnTo>
                  <a:lnTo>
                    <a:pt x="403" y="600"/>
                  </a:lnTo>
                  <a:lnTo>
                    <a:pt x="403" y="601"/>
                  </a:lnTo>
                  <a:close/>
                  <a:moveTo>
                    <a:pt x="398" y="604"/>
                  </a:moveTo>
                  <a:lnTo>
                    <a:pt x="397" y="605"/>
                  </a:lnTo>
                  <a:lnTo>
                    <a:pt x="396" y="604"/>
                  </a:lnTo>
                  <a:lnTo>
                    <a:pt x="396" y="603"/>
                  </a:lnTo>
                  <a:lnTo>
                    <a:pt x="398" y="602"/>
                  </a:lnTo>
                  <a:lnTo>
                    <a:pt x="397" y="601"/>
                  </a:lnTo>
                  <a:lnTo>
                    <a:pt x="398" y="600"/>
                  </a:lnTo>
                  <a:lnTo>
                    <a:pt x="400" y="599"/>
                  </a:lnTo>
                  <a:lnTo>
                    <a:pt x="400" y="602"/>
                  </a:lnTo>
                  <a:lnTo>
                    <a:pt x="399" y="602"/>
                  </a:lnTo>
                  <a:lnTo>
                    <a:pt x="399" y="603"/>
                  </a:lnTo>
                  <a:lnTo>
                    <a:pt x="398" y="604"/>
                  </a:lnTo>
                  <a:close/>
                  <a:moveTo>
                    <a:pt x="456" y="595"/>
                  </a:moveTo>
                  <a:lnTo>
                    <a:pt x="458" y="596"/>
                  </a:lnTo>
                  <a:lnTo>
                    <a:pt x="459" y="597"/>
                  </a:lnTo>
                  <a:lnTo>
                    <a:pt x="460" y="598"/>
                  </a:lnTo>
                  <a:lnTo>
                    <a:pt x="461" y="598"/>
                  </a:lnTo>
                  <a:lnTo>
                    <a:pt x="461" y="599"/>
                  </a:lnTo>
                  <a:lnTo>
                    <a:pt x="462" y="600"/>
                  </a:lnTo>
                  <a:lnTo>
                    <a:pt x="462" y="603"/>
                  </a:lnTo>
                  <a:lnTo>
                    <a:pt x="462" y="603"/>
                  </a:lnTo>
                  <a:lnTo>
                    <a:pt x="463" y="604"/>
                  </a:lnTo>
                  <a:lnTo>
                    <a:pt x="463" y="605"/>
                  </a:lnTo>
                  <a:lnTo>
                    <a:pt x="460" y="604"/>
                  </a:lnTo>
                  <a:lnTo>
                    <a:pt x="459" y="603"/>
                  </a:lnTo>
                  <a:lnTo>
                    <a:pt x="457" y="604"/>
                  </a:lnTo>
                  <a:lnTo>
                    <a:pt x="456" y="604"/>
                  </a:lnTo>
                  <a:lnTo>
                    <a:pt x="455" y="603"/>
                  </a:lnTo>
                  <a:lnTo>
                    <a:pt x="456" y="603"/>
                  </a:lnTo>
                  <a:lnTo>
                    <a:pt x="457" y="602"/>
                  </a:lnTo>
                  <a:lnTo>
                    <a:pt x="457" y="602"/>
                  </a:lnTo>
                  <a:lnTo>
                    <a:pt x="455" y="602"/>
                  </a:lnTo>
                  <a:lnTo>
                    <a:pt x="455" y="605"/>
                  </a:lnTo>
                  <a:lnTo>
                    <a:pt x="455" y="606"/>
                  </a:lnTo>
                  <a:lnTo>
                    <a:pt x="457" y="607"/>
                  </a:lnTo>
                  <a:lnTo>
                    <a:pt x="457" y="607"/>
                  </a:lnTo>
                  <a:lnTo>
                    <a:pt x="456" y="608"/>
                  </a:lnTo>
                  <a:lnTo>
                    <a:pt x="455" y="608"/>
                  </a:lnTo>
                  <a:lnTo>
                    <a:pt x="455" y="607"/>
                  </a:lnTo>
                  <a:lnTo>
                    <a:pt x="454" y="607"/>
                  </a:lnTo>
                  <a:lnTo>
                    <a:pt x="454" y="608"/>
                  </a:lnTo>
                  <a:lnTo>
                    <a:pt x="456" y="609"/>
                  </a:lnTo>
                  <a:lnTo>
                    <a:pt x="456" y="610"/>
                  </a:lnTo>
                  <a:lnTo>
                    <a:pt x="455" y="611"/>
                  </a:lnTo>
                  <a:lnTo>
                    <a:pt x="453" y="609"/>
                  </a:lnTo>
                  <a:lnTo>
                    <a:pt x="452" y="609"/>
                  </a:lnTo>
                  <a:lnTo>
                    <a:pt x="451" y="609"/>
                  </a:lnTo>
                  <a:lnTo>
                    <a:pt x="450" y="607"/>
                  </a:lnTo>
                  <a:lnTo>
                    <a:pt x="450" y="606"/>
                  </a:lnTo>
                  <a:lnTo>
                    <a:pt x="450" y="606"/>
                  </a:lnTo>
                  <a:lnTo>
                    <a:pt x="452" y="607"/>
                  </a:lnTo>
                  <a:lnTo>
                    <a:pt x="452" y="605"/>
                  </a:lnTo>
                  <a:lnTo>
                    <a:pt x="451" y="605"/>
                  </a:lnTo>
                  <a:lnTo>
                    <a:pt x="452" y="604"/>
                  </a:lnTo>
                  <a:lnTo>
                    <a:pt x="452" y="604"/>
                  </a:lnTo>
                  <a:lnTo>
                    <a:pt x="451" y="604"/>
                  </a:lnTo>
                  <a:lnTo>
                    <a:pt x="450" y="605"/>
                  </a:lnTo>
                  <a:lnTo>
                    <a:pt x="450" y="603"/>
                  </a:lnTo>
                  <a:lnTo>
                    <a:pt x="449" y="603"/>
                  </a:lnTo>
                  <a:lnTo>
                    <a:pt x="447" y="604"/>
                  </a:lnTo>
                  <a:lnTo>
                    <a:pt x="446" y="606"/>
                  </a:lnTo>
                  <a:lnTo>
                    <a:pt x="445" y="606"/>
                  </a:lnTo>
                  <a:lnTo>
                    <a:pt x="444" y="605"/>
                  </a:lnTo>
                  <a:lnTo>
                    <a:pt x="443" y="605"/>
                  </a:lnTo>
                  <a:lnTo>
                    <a:pt x="443" y="603"/>
                  </a:lnTo>
                  <a:lnTo>
                    <a:pt x="443" y="603"/>
                  </a:lnTo>
                  <a:lnTo>
                    <a:pt x="445" y="602"/>
                  </a:lnTo>
                  <a:lnTo>
                    <a:pt x="445" y="601"/>
                  </a:lnTo>
                  <a:lnTo>
                    <a:pt x="445" y="601"/>
                  </a:lnTo>
                  <a:lnTo>
                    <a:pt x="449" y="597"/>
                  </a:lnTo>
                  <a:lnTo>
                    <a:pt x="449" y="597"/>
                  </a:lnTo>
                  <a:lnTo>
                    <a:pt x="450" y="596"/>
                  </a:lnTo>
                  <a:lnTo>
                    <a:pt x="450" y="595"/>
                  </a:lnTo>
                  <a:lnTo>
                    <a:pt x="452" y="594"/>
                  </a:lnTo>
                  <a:lnTo>
                    <a:pt x="453" y="595"/>
                  </a:lnTo>
                  <a:lnTo>
                    <a:pt x="455" y="594"/>
                  </a:lnTo>
                  <a:lnTo>
                    <a:pt x="456" y="595"/>
                  </a:lnTo>
                  <a:close/>
                  <a:moveTo>
                    <a:pt x="398" y="595"/>
                  </a:moveTo>
                  <a:lnTo>
                    <a:pt x="398" y="595"/>
                  </a:lnTo>
                  <a:lnTo>
                    <a:pt x="397" y="594"/>
                  </a:lnTo>
                  <a:lnTo>
                    <a:pt x="398" y="594"/>
                  </a:lnTo>
                  <a:lnTo>
                    <a:pt x="399" y="594"/>
                  </a:lnTo>
                  <a:lnTo>
                    <a:pt x="399" y="595"/>
                  </a:lnTo>
                  <a:lnTo>
                    <a:pt x="398" y="595"/>
                  </a:lnTo>
                  <a:close/>
                  <a:moveTo>
                    <a:pt x="400" y="594"/>
                  </a:moveTo>
                  <a:lnTo>
                    <a:pt x="399" y="594"/>
                  </a:lnTo>
                  <a:lnTo>
                    <a:pt x="399" y="593"/>
                  </a:lnTo>
                  <a:lnTo>
                    <a:pt x="399" y="593"/>
                  </a:lnTo>
                  <a:lnTo>
                    <a:pt x="399" y="593"/>
                  </a:lnTo>
                  <a:lnTo>
                    <a:pt x="400" y="593"/>
                  </a:lnTo>
                  <a:lnTo>
                    <a:pt x="400" y="593"/>
                  </a:lnTo>
                  <a:lnTo>
                    <a:pt x="400" y="594"/>
                  </a:lnTo>
                  <a:close/>
                  <a:moveTo>
                    <a:pt x="471" y="583"/>
                  </a:moveTo>
                  <a:lnTo>
                    <a:pt x="471" y="583"/>
                  </a:lnTo>
                  <a:lnTo>
                    <a:pt x="470" y="583"/>
                  </a:lnTo>
                  <a:lnTo>
                    <a:pt x="470" y="583"/>
                  </a:lnTo>
                  <a:lnTo>
                    <a:pt x="470" y="583"/>
                  </a:lnTo>
                  <a:lnTo>
                    <a:pt x="470" y="582"/>
                  </a:lnTo>
                  <a:lnTo>
                    <a:pt x="471" y="582"/>
                  </a:lnTo>
                  <a:lnTo>
                    <a:pt x="471" y="583"/>
                  </a:lnTo>
                  <a:close/>
                  <a:moveTo>
                    <a:pt x="380" y="533"/>
                  </a:moveTo>
                  <a:lnTo>
                    <a:pt x="379" y="534"/>
                  </a:lnTo>
                  <a:lnTo>
                    <a:pt x="378" y="533"/>
                  </a:lnTo>
                  <a:lnTo>
                    <a:pt x="378" y="533"/>
                  </a:lnTo>
                  <a:lnTo>
                    <a:pt x="378" y="532"/>
                  </a:lnTo>
                  <a:lnTo>
                    <a:pt x="379" y="532"/>
                  </a:lnTo>
                  <a:lnTo>
                    <a:pt x="380" y="533"/>
                  </a:lnTo>
                  <a:close/>
                  <a:moveTo>
                    <a:pt x="391" y="532"/>
                  </a:moveTo>
                  <a:lnTo>
                    <a:pt x="391" y="532"/>
                  </a:lnTo>
                  <a:lnTo>
                    <a:pt x="390" y="532"/>
                  </a:lnTo>
                  <a:lnTo>
                    <a:pt x="390" y="532"/>
                  </a:lnTo>
                  <a:lnTo>
                    <a:pt x="390" y="531"/>
                  </a:lnTo>
                  <a:lnTo>
                    <a:pt x="390" y="531"/>
                  </a:lnTo>
                  <a:lnTo>
                    <a:pt x="391" y="531"/>
                  </a:lnTo>
                  <a:lnTo>
                    <a:pt x="391" y="531"/>
                  </a:lnTo>
                  <a:lnTo>
                    <a:pt x="391" y="532"/>
                  </a:lnTo>
                  <a:close/>
                  <a:moveTo>
                    <a:pt x="375" y="531"/>
                  </a:moveTo>
                  <a:lnTo>
                    <a:pt x="374" y="531"/>
                  </a:lnTo>
                  <a:lnTo>
                    <a:pt x="373" y="531"/>
                  </a:lnTo>
                  <a:lnTo>
                    <a:pt x="372" y="531"/>
                  </a:lnTo>
                  <a:lnTo>
                    <a:pt x="372" y="531"/>
                  </a:lnTo>
                  <a:lnTo>
                    <a:pt x="372" y="530"/>
                  </a:lnTo>
                  <a:lnTo>
                    <a:pt x="372" y="530"/>
                  </a:lnTo>
                  <a:lnTo>
                    <a:pt x="374" y="530"/>
                  </a:lnTo>
                  <a:lnTo>
                    <a:pt x="375" y="531"/>
                  </a:lnTo>
                  <a:close/>
                  <a:moveTo>
                    <a:pt x="354" y="529"/>
                  </a:moveTo>
                  <a:lnTo>
                    <a:pt x="354" y="529"/>
                  </a:lnTo>
                  <a:lnTo>
                    <a:pt x="353" y="528"/>
                  </a:lnTo>
                  <a:lnTo>
                    <a:pt x="353" y="528"/>
                  </a:lnTo>
                  <a:lnTo>
                    <a:pt x="354" y="528"/>
                  </a:lnTo>
                  <a:lnTo>
                    <a:pt x="354" y="528"/>
                  </a:lnTo>
                  <a:lnTo>
                    <a:pt x="354" y="528"/>
                  </a:lnTo>
                  <a:lnTo>
                    <a:pt x="354" y="529"/>
                  </a:lnTo>
                  <a:close/>
                  <a:moveTo>
                    <a:pt x="362" y="528"/>
                  </a:moveTo>
                  <a:lnTo>
                    <a:pt x="362" y="529"/>
                  </a:lnTo>
                  <a:lnTo>
                    <a:pt x="360" y="529"/>
                  </a:lnTo>
                  <a:lnTo>
                    <a:pt x="359" y="529"/>
                  </a:lnTo>
                  <a:lnTo>
                    <a:pt x="358" y="529"/>
                  </a:lnTo>
                  <a:lnTo>
                    <a:pt x="357" y="527"/>
                  </a:lnTo>
                  <a:lnTo>
                    <a:pt x="361" y="527"/>
                  </a:lnTo>
                  <a:lnTo>
                    <a:pt x="362" y="528"/>
                  </a:lnTo>
                  <a:close/>
                  <a:moveTo>
                    <a:pt x="356" y="524"/>
                  </a:moveTo>
                  <a:lnTo>
                    <a:pt x="355" y="524"/>
                  </a:lnTo>
                  <a:lnTo>
                    <a:pt x="354" y="523"/>
                  </a:lnTo>
                  <a:lnTo>
                    <a:pt x="354" y="522"/>
                  </a:lnTo>
                  <a:lnTo>
                    <a:pt x="357" y="522"/>
                  </a:lnTo>
                  <a:lnTo>
                    <a:pt x="357" y="523"/>
                  </a:lnTo>
                  <a:lnTo>
                    <a:pt x="357" y="523"/>
                  </a:lnTo>
                  <a:lnTo>
                    <a:pt x="356" y="524"/>
                  </a:lnTo>
                  <a:close/>
                  <a:moveTo>
                    <a:pt x="413" y="520"/>
                  </a:moveTo>
                  <a:lnTo>
                    <a:pt x="413" y="520"/>
                  </a:lnTo>
                  <a:lnTo>
                    <a:pt x="412" y="520"/>
                  </a:lnTo>
                  <a:lnTo>
                    <a:pt x="412" y="519"/>
                  </a:lnTo>
                  <a:lnTo>
                    <a:pt x="413" y="519"/>
                  </a:lnTo>
                  <a:lnTo>
                    <a:pt x="413" y="519"/>
                  </a:lnTo>
                  <a:lnTo>
                    <a:pt x="413" y="519"/>
                  </a:lnTo>
                  <a:lnTo>
                    <a:pt x="413" y="520"/>
                  </a:lnTo>
                  <a:close/>
                  <a:moveTo>
                    <a:pt x="407" y="516"/>
                  </a:moveTo>
                  <a:lnTo>
                    <a:pt x="407" y="516"/>
                  </a:lnTo>
                  <a:lnTo>
                    <a:pt x="407" y="516"/>
                  </a:lnTo>
                  <a:lnTo>
                    <a:pt x="407" y="515"/>
                  </a:lnTo>
                  <a:lnTo>
                    <a:pt x="407" y="514"/>
                  </a:lnTo>
                  <a:lnTo>
                    <a:pt x="407" y="514"/>
                  </a:lnTo>
                  <a:lnTo>
                    <a:pt x="408" y="515"/>
                  </a:lnTo>
                  <a:lnTo>
                    <a:pt x="408" y="516"/>
                  </a:lnTo>
                  <a:lnTo>
                    <a:pt x="407" y="516"/>
                  </a:lnTo>
                  <a:close/>
                  <a:moveTo>
                    <a:pt x="409" y="515"/>
                  </a:moveTo>
                  <a:lnTo>
                    <a:pt x="409" y="515"/>
                  </a:lnTo>
                  <a:lnTo>
                    <a:pt x="408" y="515"/>
                  </a:lnTo>
                  <a:lnTo>
                    <a:pt x="408" y="515"/>
                  </a:lnTo>
                  <a:lnTo>
                    <a:pt x="408" y="514"/>
                  </a:lnTo>
                  <a:lnTo>
                    <a:pt x="408" y="514"/>
                  </a:lnTo>
                  <a:lnTo>
                    <a:pt x="409" y="515"/>
                  </a:lnTo>
                  <a:close/>
                  <a:moveTo>
                    <a:pt x="410" y="515"/>
                  </a:moveTo>
                  <a:lnTo>
                    <a:pt x="410" y="515"/>
                  </a:lnTo>
                  <a:lnTo>
                    <a:pt x="410" y="515"/>
                  </a:lnTo>
                  <a:lnTo>
                    <a:pt x="410" y="514"/>
                  </a:lnTo>
                  <a:lnTo>
                    <a:pt x="410" y="514"/>
                  </a:lnTo>
                  <a:lnTo>
                    <a:pt x="410" y="514"/>
                  </a:lnTo>
                  <a:lnTo>
                    <a:pt x="411" y="514"/>
                  </a:lnTo>
                  <a:lnTo>
                    <a:pt x="411" y="515"/>
                  </a:lnTo>
                  <a:lnTo>
                    <a:pt x="410" y="515"/>
                  </a:lnTo>
                  <a:close/>
                  <a:moveTo>
                    <a:pt x="412" y="513"/>
                  </a:moveTo>
                  <a:lnTo>
                    <a:pt x="412" y="514"/>
                  </a:lnTo>
                  <a:lnTo>
                    <a:pt x="412" y="514"/>
                  </a:lnTo>
                  <a:lnTo>
                    <a:pt x="411" y="513"/>
                  </a:lnTo>
                  <a:lnTo>
                    <a:pt x="411" y="513"/>
                  </a:lnTo>
                  <a:lnTo>
                    <a:pt x="411" y="513"/>
                  </a:lnTo>
                  <a:lnTo>
                    <a:pt x="411" y="512"/>
                  </a:lnTo>
                  <a:lnTo>
                    <a:pt x="412" y="513"/>
                  </a:lnTo>
                  <a:close/>
                  <a:moveTo>
                    <a:pt x="326" y="513"/>
                  </a:moveTo>
                  <a:lnTo>
                    <a:pt x="325" y="514"/>
                  </a:lnTo>
                  <a:lnTo>
                    <a:pt x="325" y="514"/>
                  </a:lnTo>
                  <a:lnTo>
                    <a:pt x="325" y="512"/>
                  </a:lnTo>
                  <a:lnTo>
                    <a:pt x="325" y="512"/>
                  </a:lnTo>
                  <a:lnTo>
                    <a:pt x="326" y="512"/>
                  </a:lnTo>
                  <a:lnTo>
                    <a:pt x="326" y="513"/>
                  </a:lnTo>
                  <a:close/>
                  <a:moveTo>
                    <a:pt x="412" y="512"/>
                  </a:moveTo>
                  <a:lnTo>
                    <a:pt x="411" y="512"/>
                  </a:lnTo>
                  <a:lnTo>
                    <a:pt x="411" y="512"/>
                  </a:lnTo>
                  <a:lnTo>
                    <a:pt x="411" y="511"/>
                  </a:lnTo>
                  <a:lnTo>
                    <a:pt x="411" y="511"/>
                  </a:lnTo>
                  <a:lnTo>
                    <a:pt x="411" y="511"/>
                  </a:lnTo>
                  <a:lnTo>
                    <a:pt x="412" y="512"/>
                  </a:lnTo>
                  <a:close/>
                  <a:moveTo>
                    <a:pt x="407" y="511"/>
                  </a:moveTo>
                  <a:lnTo>
                    <a:pt x="407" y="511"/>
                  </a:lnTo>
                  <a:lnTo>
                    <a:pt x="406" y="511"/>
                  </a:lnTo>
                  <a:lnTo>
                    <a:pt x="406" y="511"/>
                  </a:lnTo>
                  <a:lnTo>
                    <a:pt x="406" y="511"/>
                  </a:lnTo>
                  <a:lnTo>
                    <a:pt x="407" y="511"/>
                  </a:lnTo>
                  <a:lnTo>
                    <a:pt x="408" y="511"/>
                  </a:lnTo>
                  <a:lnTo>
                    <a:pt x="408" y="511"/>
                  </a:lnTo>
                  <a:lnTo>
                    <a:pt x="407" y="511"/>
                  </a:lnTo>
                  <a:close/>
                  <a:moveTo>
                    <a:pt x="413" y="511"/>
                  </a:moveTo>
                  <a:lnTo>
                    <a:pt x="413" y="511"/>
                  </a:lnTo>
                  <a:lnTo>
                    <a:pt x="412" y="510"/>
                  </a:lnTo>
                  <a:lnTo>
                    <a:pt x="413" y="510"/>
                  </a:lnTo>
                  <a:lnTo>
                    <a:pt x="413" y="510"/>
                  </a:lnTo>
                  <a:lnTo>
                    <a:pt x="413" y="510"/>
                  </a:lnTo>
                  <a:lnTo>
                    <a:pt x="413" y="511"/>
                  </a:lnTo>
                  <a:close/>
                  <a:moveTo>
                    <a:pt x="407" y="510"/>
                  </a:moveTo>
                  <a:lnTo>
                    <a:pt x="406" y="510"/>
                  </a:lnTo>
                  <a:lnTo>
                    <a:pt x="406" y="510"/>
                  </a:lnTo>
                  <a:lnTo>
                    <a:pt x="406" y="509"/>
                  </a:lnTo>
                  <a:lnTo>
                    <a:pt x="406" y="509"/>
                  </a:lnTo>
                  <a:lnTo>
                    <a:pt x="407" y="509"/>
                  </a:lnTo>
                  <a:lnTo>
                    <a:pt x="407" y="509"/>
                  </a:lnTo>
                  <a:lnTo>
                    <a:pt x="407" y="510"/>
                  </a:lnTo>
                  <a:close/>
                  <a:moveTo>
                    <a:pt x="411" y="509"/>
                  </a:moveTo>
                  <a:lnTo>
                    <a:pt x="410" y="509"/>
                  </a:lnTo>
                  <a:lnTo>
                    <a:pt x="410" y="509"/>
                  </a:lnTo>
                  <a:lnTo>
                    <a:pt x="410" y="509"/>
                  </a:lnTo>
                  <a:lnTo>
                    <a:pt x="411" y="509"/>
                  </a:lnTo>
                  <a:lnTo>
                    <a:pt x="411" y="509"/>
                  </a:lnTo>
                  <a:close/>
                  <a:moveTo>
                    <a:pt x="406" y="511"/>
                  </a:moveTo>
                  <a:lnTo>
                    <a:pt x="405" y="511"/>
                  </a:lnTo>
                  <a:lnTo>
                    <a:pt x="404" y="510"/>
                  </a:lnTo>
                  <a:lnTo>
                    <a:pt x="404" y="510"/>
                  </a:lnTo>
                  <a:lnTo>
                    <a:pt x="404" y="509"/>
                  </a:lnTo>
                  <a:lnTo>
                    <a:pt x="404" y="509"/>
                  </a:lnTo>
                  <a:lnTo>
                    <a:pt x="406" y="509"/>
                  </a:lnTo>
                  <a:lnTo>
                    <a:pt x="406" y="509"/>
                  </a:lnTo>
                  <a:lnTo>
                    <a:pt x="406" y="511"/>
                  </a:lnTo>
                  <a:close/>
                  <a:moveTo>
                    <a:pt x="409" y="509"/>
                  </a:moveTo>
                  <a:lnTo>
                    <a:pt x="408" y="510"/>
                  </a:lnTo>
                  <a:lnTo>
                    <a:pt x="408" y="510"/>
                  </a:lnTo>
                  <a:lnTo>
                    <a:pt x="408" y="509"/>
                  </a:lnTo>
                  <a:lnTo>
                    <a:pt x="408" y="509"/>
                  </a:lnTo>
                  <a:lnTo>
                    <a:pt x="409" y="509"/>
                  </a:lnTo>
                  <a:close/>
                  <a:moveTo>
                    <a:pt x="408" y="508"/>
                  </a:moveTo>
                  <a:lnTo>
                    <a:pt x="407" y="508"/>
                  </a:lnTo>
                  <a:lnTo>
                    <a:pt x="407" y="508"/>
                  </a:lnTo>
                  <a:lnTo>
                    <a:pt x="407" y="507"/>
                  </a:lnTo>
                  <a:lnTo>
                    <a:pt x="407" y="507"/>
                  </a:lnTo>
                  <a:lnTo>
                    <a:pt x="408" y="508"/>
                  </a:lnTo>
                  <a:close/>
                  <a:moveTo>
                    <a:pt x="400" y="507"/>
                  </a:moveTo>
                  <a:lnTo>
                    <a:pt x="399" y="507"/>
                  </a:lnTo>
                  <a:lnTo>
                    <a:pt x="398" y="507"/>
                  </a:lnTo>
                  <a:lnTo>
                    <a:pt x="398" y="507"/>
                  </a:lnTo>
                  <a:lnTo>
                    <a:pt x="399" y="506"/>
                  </a:lnTo>
                  <a:lnTo>
                    <a:pt x="399" y="506"/>
                  </a:lnTo>
                  <a:lnTo>
                    <a:pt x="400" y="506"/>
                  </a:lnTo>
                  <a:lnTo>
                    <a:pt x="400" y="507"/>
                  </a:lnTo>
                  <a:close/>
                  <a:moveTo>
                    <a:pt x="317" y="510"/>
                  </a:moveTo>
                  <a:lnTo>
                    <a:pt x="316" y="510"/>
                  </a:lnTo>
                  <a:lnTo>
                    <a:pt x="315" y="511"/>
                  </a:lnTo>
                  <a:lnTo>
                    <a:pt x="313" y="512"/>
                  </a:lnTo>
                  <a:lnTo>
                    <a:pt x="312" y="510"/>
                  </a:lnTo>
                  <a:lnTo>
                    <a:pt x="309" y="510"/>
                  </a:lnTo>
                  <a:lnTo>
                    <a:pt x="308" y="508"/>
                  </a:lnTo>
                  <a:lnTo>
                    <a:pt x="309" y="507"/>
                  </a:lnTo>
                  <a:lnTo>
                    <a:pt x="309" y="506"/>
                  </a:lnTo>
                  <a:lnTo>
                    <a:pt x="310" y="506"/>
                  </a:lnTo>
                  <a:lnTo>
                    <a:pt x="311" y="506"/>
                  </a:lnTo>
                  <a:lnTo>
                    <a:pt x="313" y="507"/>
                  </a:lnTo>
                  <a:lnTo>
                    <a:pt x="315" y="508"/>
                  </a:lnTo>
                  <a:lnTo>
                    <a:pt x="316" y="509"/>
                  </a:lnTo>
                  <a:lnTo>
                    <a:pt x="317" y="510"/>
                  </a:lnTo>
                  <a:close/>
                  <a:moveTo>
                    <a:pt x="397" y="506"/>
                  </a:moveTo>
                  <a:lnTo>
                    <a:pt x="397" y="506"/>
                  </a:lnTo>
                  <a:lnTo>
                    <a:pt x="397" y="506"/>
                  </a:lnTo>
                  <a:lnTo>
                    <a:pt x="397" y="505"/>
                  </a:lnTo>
                  <a:lnTo>
                    <a:pt x="397" y="505"/>
                  </a:lnTo>
                  <a:lnTo>
                    <a:pt x="397" y="505"/>
                  </a:lnTo>
                  <a:lnTo>
                    <a:pt x="398" y="506"/>
                  </a:lnTo>
                  <a:lnTo>
                    <a:pt x="397" y="506"/>
                  </a:lnTo>
                  <a:close/>
                  <a:moveTo>
                    <a:pt x="399" y="503"/>
                  </a:moveTo>
                  <a:lnTo>
                    <a:pt x="398" y="503"/>
                  </a:lnTo>
                  <a:lnTo>
                    <a:pt x="398" y="503"/>
                  </a:lnTo>
                  <a:lnTo>
                    <a:pt x="398" y="503"/>
                  </a:lnTo>
                  <a:lnTo>
                    <a:pt x="398" y="502"/>
                  </a:lnTo>
                  <a:lnTo>
                    <a:pt x="398" y="502"/>
                  </a:lnTo>
                  <a:lnTo>
                    <a:pt x="399" y="503"/>
                  </a:lnTo>
                  <a:close/>
                  <a:moveTo>
                    <a:pt x="397" y="503"/>
                  </a:moveTo>
                  <a:lnTo>
                    <a:pt x="397" y="503"/>
                  </a:lnTo>
                  <a:lnTo>
                    <a:pt x="396" y="503"/>
                  </a:lnTo>
                  <a:lnTo>
                    <a:pt x="396" y="502"/>
                  </a:lnTo>
                  <a:lnTo>
                    <a:pt x="397" y="501"/>
                  </a:lnTo>
                  <a:lnTo>
                    <a:pt x="397" y="501"/>
                  </a:lnTo>
                  <a:lnTo>
                    <a:pt x="397" y="502"/>
                  </a:lnTo>
                  <a:lnTo>
                    <a:pt x="397" y="503"/>
                  </a:lnTo>
                  <a:close/>
                  <a:moveTo>
                    <a:pt x="395" y="500"/>
                  </a:moveTo>
                  <a:lnTo>
                    <a:pt x="394" y="500"/>
                  </a:lnTo>
                  <a:lnTo>
                    <a:pt x="394" y="500"/>
                  </a:lnTo>
                  <a:lnTo>
                    <a:pt x="394" y="499"/>
                  </a:lnTo>
                  <a:lnTo>
                    <a:pt x="394" y="499"/>
                  </a:lnTo>
                  <a:lnTo>
                    <a:pt x="395" y="500"/>
                  </a:lnTo>
                  <a:close/>
                  <a:moveTo>
                    <a:pt x="399" y="499"/>
                  </a:moveTo>
                  <a:lnTo>
                    <a:pt x="398" y="499"/>
                  </a:lnTo>
                  <a:lnTo>
                    <a:pt x="398" y="498"/>
                  </a:lnTo>
                  <a:lnTo>
                    <a:pt x="398" y="498"/>
                  </a:lnTo>
                  <a:lnTo>
                    <a:pt x="398" y="498"/>
                  </a:lnTo>
                  <a:lnTo>
                    <a:pt x="399" y="498"/>
                  </a:lnTo>
                  <a:lnTo>
                    <a:pt x="399" y="498"/>
                  </a:lnTo>
                  <a:lnTo>
                    <a:pt x="399" y="499"/>
                  </a:lnTo>
                  <a:close/>
                  <a:moveTo>
                    <a:pt x="394" y="499"/>
                  </a:moveTo>
                  <a:lnTo>
                    <a:pt x="394" y="499"/>
                  </a:lnTo>
                  <a:lnTo>
                    <a:pt x="393" y="498"/>
                  </a:lnTo>
                  <a:lnTo>
                    <a:pt x="393" y="497"/>
                  </a:lnTo>
                  <a:lnTo>
                    <a:pt x="393" y="497"/>
                  </a:lnTo>
                  <a:lnTo>
                    <a:pt x="394" y="497"/>
                  </a:lnTo>
                  <a:lnTo>
                    <a:pt x="394" y="497"/>
                  </a:lnTo>
                  <a:lnTo>
                    <a:pt x="394" y="497"/>
                  </a:lnTo>
                  <a:lnTo>
                    <a:pt x="394" y="498"/>
                  </a:lnTo>
                  <a:lnTo>
                    <a:pt x="394" y="498"/>
                  </a:lnTo>
                  <a:lnTo>
                    <a:pt x="394" y="499"/>
                  </a:lnTo>
                  <a:close/>
                  <a:moveTo>
                    <a:pt x="403" y="498"/>
                  </a:moveTo>
                  <a:lnTo>
                    <a:pt x="403" y="498"/>
                  </a:lnTo>
                  <a:lnTo>
                    <a:pt x="402" y="497"/>
                  </a:lnTo>
                  <a:lnTo>
                    <a:pt x="402" y="497"/>
                  </a:lnTo>
                  <a:lnTo>
                    <a:pt x="403" y="497"/>
                  </a:lnTo>
                  <a:lnTo>
                    <a:pt x="403" y="497"/>
                  </a:lnTo>
                  <a:lnTo>
                    <a:pt x="403" y="497"/>
                  </a:lnTo>
                  <a:lnTo>
                    <a:pt x="403" y="498"/>
                  </a:lnTo>
                  <a:close/>
                  <a:moveTo>
                    <a:pt x="394" y="496"/>
                  </a:moveTo>
                  <a:lnTo>
                    <a:pt x="394" y="496"/>
                  </a:lnTo>
                  <a:lnTo>
                    <a:pt x="393" y="496"/>
                  </a:lnTo>
                  <a:lnTo>
                    <a:pt x="393" y="495"/>
                  </a:lnTo>
                  <a:lnTo>
                    <a:pt x="394" y="495"/>
                  </a:lnTo>
                  <a:lnTo>
                    <a:pt x="394" y="495"/>
                  </a:lnTo>
                  <a:lnTo>
                    <a:pt x="394" y="495"/>
                  </a:lnTo>
                  <a:lnTo>
                    <a:pt x="394" y="496"/>
                  </a:lnTo>
                  <a:close/>
                  <a:moveTo>
                    <a:pt x="393" y="494"/>
                  </a:moveTo>
                  <a:lnTo>
                    <a:pt x="393" y="495"/>
                  </a:lnTo>
                  <a:lnTo>
                    <a:pt x="392" y="495"/>
                  </a:lnTo>
                  <a:lnTo>
                    <a:pt x="392" y="494"/>
                  </a:lnTo>
                  <a:lnTo>
                    <a:pt x="393" y="494"/>
                  </a:lnTo>
                  <a:lnTo>
                    <a:pt x="393" y="494"/>
                  </a:lnTo>
                  <a:close/>
                  <a:moveTo>
                    <a:pt x="551" y="494"/>
                  </a:moveTo>
                  <a:lnTo>
                    <a:pt x="551" y="495"/>
                  </a:lnTo>
                  <a:lnTo>
                    <a:pt x="550" y="495"/>
                  </a:lnTo>
                  <a:lnTo>
                    <a:pt x="550" y="494"/>
                  </a:lnTo>
                  <a:lnTo>
                    <a:pt x="549" y="494"/>
                  </a:lnTo>
                  <a:lnTo>
                    <a:pt x="549" y="494"/>
                  </a:lnTo>
                  <a:lnTo>
                    <a:pt x="549" y="493"/>
                  </a:lnTo>
                  <a:lnTo>
                    <a:pt x="549" y="493"/>
                  </a:lnTo>
                  <a:lnTo>
                    <a:pt x="550" y="493"/>
                  </a:lnTo>
                  <a:lnTo>
                    <a:pt x="550" y="494"/>
                  </a:lnTo>
                  <a:lnTo>
                    <a:pt x="551" y="494"/>
                  </a:lnTo>
                  <a:close/>
                  <a:moveTo>
                    <a:pt x="288" y="494"/>
                  </a:moveTo>
                  <a:lnTo>
                    <a:pt x="287" y="496"/>
                  </a:lnTo>
                  <a:lnTo>
                    <a:pt x="286" y="496"/>
                  </a:lnTo>
                  <a:lnTo>
                    <a:pt x="285" y="495"/>
                  </a:lnTo>
                  <a:lnTo>
                    <a:pt x="285" y="493"/>
                  </a:lnTo>
                  <a:lnTo>
                    <a:pt x="286" y="492"/>
                  </a:lnTo>
                  <a:lnTo>
                    <a:pt x="288" y="493"/>
                  </a:lnTo>
                  <a:lnTo>
                    <a:pt x="288" y="494"/>
                  </a:lnTo>
                  <a:close/>
                  <a:moveTo>
                    <a:pt x="532" y="488"/>
                  </a:moveTo>
                  <a:lnTo>
                    <a:pt x="532" y="489"/>
                  </a:lnTo>
                  <a:lnTo>
                    <a:pt x="529" y="492"/>
                  </a:lnTo>
                  <a:lnTo>
                    <a:pt x="529" y="491"/>
                  </a:lnTo>
                  <a:lnTo>
                    <a:pt x="527" y="493"/>
                  </a:lnTo>
                  <a:lnTo>
                    <a:pt x="527" y="493"/>
                  </a:lnTo>
                  <a:lnTo>
                    <a:pt x="527" y="494"/>
                  </a:lnTo>
                  <a:lnTo>
                    <a:pt x="525" y="495"/>
                  </a:lnTo>
                  <a:lnTo>
                    <a:pt x="525" y="495"/>
                  </a:lnTo>
                  <a:lnTo>
                    <a:pt x="521" y="495"/>
                  </a:lnTo>
                  <a:lnTo>
                    <a:pt x="521" y="494"/>
                  </a:lnTo>
                  <a:lnTo>
                    <a:pt x="522" y="492"/>
                  </a:lnTo>
                  <a:lnTo>
                    <a:pt x="523" y="492"/>
                  </a:lnTo>
                  <a:lnTo>
                    <a:pt x="525" y="492"/>
                  </a:lnTo>
                  <a:lnTo>
                    <a:pt x="526" y="490"/>
                  </a:lnTo>
                  <a:lnTo>
                    <a:pt x="527" y="490"/>
                  </a:lnTo>
                  <a:lnTo>
                    <a:pt x="528" y="490"/>
                  </a:lnTo>
                  <a:lnTo>
                    <a:pt x="529" y="489"/>
                  </a:lnTo>
                  <a:lnTo>
                    <a:pt x="530" y="489"/>
                  </a:lnTo>
                  <a:lnTo>
                    <a:pt x="531" y="488"/>
                  </a:lnTo>
                  <a:lnTo>
                    <a:pt x="532" y="488"/>
                  </a:lnTo>
                  <a:close/>
                  <a:moveTo>
                    <a:pt x="552" y="490"/>
                  </a:moveTo>
                  <a:lnTo>
                    <a:pt x="551" y="491"/>
                  </a:lnTo>
                  <a:lnTo>
                    <a:pt x="550" y="491"/>
                  </a:lnTo>
                  <a:lnTo>
                    <a:pt x="548" y="492"/>
                  </a:lnTo>
                  <a:lnTo>
                    <a:pt x="546" y="492"/>
                  </a:lnTo>
                  <a:lnTo>
                    <a:pt x="545" y="491"/>
                  </a:lnTo>
                  <a:lnTo>
                    <a:pt x="545" y="491"/>
                  </a:lnTo>
                  <a:lnTo>
                    <a:pt x="546" y="490"/>
                  </a:lnTo>
                  <a:lnTo>
                    <a:pt x="549" y="487"/>
                  </a:lnTo>
                  <a:lnTo>
                    <a:pt x="549" y="487"/>
                  </a:lnTo>
                  <a:lnTo>
                    <a:pt x="550" y="489"/>
                  </a:lnTo>
                  <a:lnTo>
                    <a:pt x="552" y="489"/>
                  </a:lnTo>
                  <a:lnTo>
                    <a:pt x="552" y="490"/>
                  </a:lnTo>
                  <a:close/>
                  <a:moveTo>
                    <a:pt x="549" y="486"/>
                  </a:moveTo>
                  <a:lnTo>
                    <a:pt x="549" y="486"/>
                  </a:lnTo>
                  <a:lnTo>
                    <a:pt x="547" y="485"/>
                  </a:lnTo>
                  <a:lnTo>
                    <a:pt x="546" y="483"/>
                  </a:lnTo>
                  <a:lnTo>
                    <a:pt x="546" y="479"/>
                  </a:lnTo>
                  <a:lnTo>
                    <a:pt x="548" y="477"/>
                  </a:lnTo>
                  <a:lnTo>
                    <a:pt x="548" y="475"/>
                  </a:lnTo>
                  <a:lnTo>
                    <a:pt x="547" y="474"/>
                  </a:lnTo>
                  <a:lnTo>
                    <a:pt x="548" y="473"/>
                  </a:lnTo>
                  <a:lnTo>
                    <a:pt x="550" y="473"/>
                  </a:lnTo>
                  <a:lnTo>
                    <a:pt x="551" y="473"/>
                  </a:lnTo>
                  <a:lnTo>
                    <a:pt x="552" y="475"/>
                  </a:lnTo>
                  <a:lnTo>
                    <a:pt x="551" y="475"/>
                  </a:lnTo>
                  <a:lnTo>
                    <a:pt x="551" y="476"/>
                  </a:lnTo>
                  <a:lnTo>
                    <a:pt x="551" y="477"/>
                  </a:lnTo>
                  <a:lnTo>
                    <a:pt x="551" y="483"/>
                  </a:lnTo>
                  <a:lnTo>
                    <a:pt x="550" y="485"/>
                  </a:lnTo>
                  <a:lnTo>
                    <a:pt x="549" y="486"/>
                  </a:lnTo>
                  <a:close/>
                  <a:moveTo>
                    <a:pt x="286" y="468"/>
                  </a:moveTo>
                  <a:lnTo>
                    <a:pt x="285" y="468"/>
                  </a:lnTo>
                  <a:lnTo>
                    <a:pt x="285" y="468"/>
                  </a:lnTo>
                  <a:lnTo>
                    <a:pt x="285" y="466"/>
                  </a:lnTo>
                  <a:lnTo>
                    <a:pt x="285" y="465"/>
                  </a:lnTo>
                  <a:lnTo>
                    <a:pt x="286" y="465"/>
                  </a:lnTo>
                  <a:lnTo>
                    <a:pt x="286" y="466"/>
                  </a:lnTo>
                  <a:lnTo>
                    <a:pt x="286" y="468"/>
                  </a:lnTo>
                  <a:close/>
                  <a:moveTo>
                    <a:pt x="283" y="461"/>
                  </a:moveTo>
                  <a:lnTo>
                    <a:pt x="283" y="461"/>
                  </a:lnTo>
                  <a:lnTo>
                    <a:pt x="282" y="460"/>
                  </a:lnTo>
                  <a:lnTo>
                    <a:pt x="282" y="459"/>
                  </a:lnTo>
                  <a:lnTo>
                    <a:pt x="282" y="459"/>
                  </a:lnTo>
                  <a:lnTo>
                    <a:pt x="282" y="458"/>
                  </a:lnTo>
                  <a:lnTo>
                    <a:pt x="283" y="458"/>
                  </a:lnTo>
                  <a:lnTo>
                    <a:pt x="283" y="461"/>
                  </a:lnTo>
                  <a:close/>
                  <a:moveTo>
                    <a:pt x="262" y="454"/>
                  </a:moveTo>
                  <a:lnTo>
                    <a:pt x="262" y="454"/>
                  </a:lnTo>
                  <a:lnTo>
                    <a:pt x="260" y="452"/>
                  </a:lnTo>
                  <a:lnTo>
                    <a:pt x="260" y="451"/>
                  </a:lnTo>
                  <a:lnTo>
                    <a:pt x="261" y="450"/>
                  </a:lnTo>
                  <a:lnTo>
                    <a:pt x="262" y="450"/>
                  </a:lnTo>
                  <a:lnTo>
                    <a:pt x="263" y="451"/>
                  </a:lnTo>
                  <a:lnTo>
                    <a:pt x="263" y="454"/>
                  </a:lnTo>
                  <a:lnTo>
                    <a:pt x="262" y="454"/>
                  </a:lnTo>
                  <a:close/>
                  <a:moveTo>
                    <a:pt x="256" y="448"/>
                  </a:moveTo>
                  <a:lnTo>
                    <a:pt x="255" y="449"/>
                  </a:lnTo>
                  <a:lnTo>
                    <a:pt x="254" y="449"/>
                  </a:lnTo>
                  <a:lnTo>
                    <a:pt x="254" y="448"/>
                  </a:lnTo>
                  <a:lnTo>
                    <a:pt x="254" y="448"/>
                  </a:lnTo>
                  <a:lnTo>
                    <a:pt x="255" y="447"/>
                  </a:lnTo>
                  <a:lnTo>
                    <a:pt x="255" y="447"/>
                  </a:lnTo>
                  <a:lnTo>
                    <a:pt x="256" y="448"/>
                  </a:lnTo>
                  <a:close/>
                  <a:moveTo>
                    <a:pt x="229" y="448"/>
                  </a:moveTo>
                  <a:lnTo>
                    <a:pt x="229" y="448"/>
                  </a:lnTo>
                  <a:lnTo>
                    <a:pt x="229" y="448"/>
                  </a:lnTo>
                  <a:lnTo>
                    <a:pt x="228" y="448"/>
                  </a:lnTo>
                  <a:lnTo>
                    <a:pt x="228" y="447"/>
                  </a:lnTo>
                  <a:lnTo>
                    <a:pt x="229" y="447"/>
                  </a:lnTo>
                  <a:lnTo>
                    <a:pt x="229" y="448"/>
                  </a:lnTo>
                  <a:close/>
                  <a:moveTo>
                    <a:pt x="459" y="449"/>
                  </a:moveTo>
                  <a:lnTo>
                    <a:pt x="459" y="449"/>
                  </a:lnTo>
                  <a:lnTo>
                    <a:pt x="459" y="448"/>
                  </a:lnTo>
                  <a:lnTo>
                    <a:pt x="459" y="447"/>
                  </a:lnTo>
                  <a:lnTo>
                    <a:pt x="459" y="447"/>
                  </a:lnTo>
                  <a:lnTo>
                    <a:pt x="460" y="447"/>
                  </a:lnTo>
                  <a:lnTo>
                    <a:pt x="460" y="447"/>
                  </a:lnTo>
                  <a:lnTo>
                    <a:pt x="460" y="448"/>
                  </a:lnTo>
                  <a:lnTo>
                    <a:pt x="459" y="449"/>
                  </a:lnTo>
                  <a:close/>
                  <a:moveTo>
                    <a:pt x="259" y="448"/>
                  </a:moveTo>
                  <a:lnTo>
                    <a:pt x="259" y="448"/>
                  </a:lnTo>
                  <a:lnTo>
                    <a:pt x="258" y="448"/>
                  </a:lnTo>
                  <a:lnTo>
                    <a:pt x="258" y="448"/>
                  </a:lnTo>
                  <a:lnTo>
                    <a:pt x="258" y="447"/>
                  </a:lnTo>
                  <a:lnTo>
                    <a:pt x="258" y="446"/>
                  </a:lnTo>
                  <a:lnTo>
                    <a:pt x="259" y="446"/>
                  </a:lnTo>
                  <a:lnTo>
                    <a:pt x="259" y="446"/>
                  </a:lnTo>
                  <a:lnTo>
                    <a:pt x="259" y="446"/>
                  </a:lnTo>
                  <a:lnTo>
                    <a:pt x="259" y="448"/>
                  </a:lnTo>
                  <a:close/>
                  <a:moveTo>
                    <a:pt x="231" y="447"/>
                  </a:moveTo>
                  <a:lnTo>
                    <a:pt x="230" y="447"/>
                  </a:lnTo>
                  <a:lnTo>
                    <a:pt x="229" y="447"/>
                  </a:lnTo>
                  <a:lnTo>
                    <a:pt x="229" y="446"/>
                  </a:lnTo>
                  <a:lnTo>
                    <a:pt x="230" y="446"/>
                  </a:lnTo>
                  <a:lnTo>
                    <a:pt x="230" y="446"/>
                  </a:lnTo>
                  <a:lnTo>
                    <a:pt x="231" y="447"/>
                  </a:lnTo>
                  <a:close/>
                  <a:moveTo>
                    <a:pt x="446" y="448"/>
                  </a:moveTo>
                  <a:lnTo>
                    <a:pt x="445" y="448"/>
                  </a:lnTo>
                  <a:lnTo>
                    <a:pt x="445" y="447"/>
                  </a:lnTo>
                  <a:lnTo>
                    <a:pt x="445" y="446"/>
                  </a:lnTo>
                  <a:lnTo>
                    <a:pt x="445" y="445"/>
                  </a:lnTo>
                  <a:lnTo>
                    <a:pt x="445" y="445"/>
                  </a:lnTo>
                  <a:lnTo>
                    <a:pt x="447" y="447"/>
                  </a:lnTo>
                  <a:lnTo>
                    <a:pt x="447" y="448"/>
                  </a:lnTo>
                  <a:lnTo>
                    <a:pt x="446" y="448"/>
                  </a:lnTo>
                  <a:close/>
                  <a:moveTo>
                    <a:pt x="465" y="446"/>
                  </a:moveTo>
                  <a:lnTo>
                    <a:pt x="465" y="446"/>
                  </a:lnTo>
                  <a:lnTo>
                    <a:pt x="464" y="445"/>
                  </a:lnTo>
                  <a:lnTo>
                    <a:pt x="464" y="445"/>
                  </a:lnTo>
                  <a:lnTo>
                    <a:pt x="465" y="445"/>
                  </a:lnTo>
                  <a:lnTo>
                    <a:pt x="466" y="446"/>
                  </a:lnTo>
                  <a:lnTo>
                    <a:pt x="465" y="446"/>
                  </a:lnTo>
                  <a:close/>
                  <a:moveTo>
                    <a:pt x="225" y="443"/>
                  </a:moveTo>
                  <a:lnTo>
                    <a:pt x="227" y="445"/>
                  </a:lnTo>
                  <a:lnTo>
                    <a:pt x="228" y="444"/>
                  </a:lnTo>
                  <a:lnTo>
                    <a:pt x="228" y="444"/>
                  </a:lnTo>
                  <a:lnTo>
                    <a:pt x="228" y="446"/>
                  </a:lnTo>
                  <a:lnTo>
                    <a:pt x="228" y="447"/>
                  </a:lnTo>
                  <a:lnTo>
                    <a:pt x="228" y="447"/>
                  </a:lnTo>
                  <a:lnTo>
                    <a:pt x="225" y="449"/>
                  </a:lnTo>
                  <a:lnTo>
                    <a:pt x="223" y="449"/>
                  </a:lnTo>
                  <a:lnTo>
                    <a:pt x="221" y="445"/>
                  </a:lnTo>
                  <a:lnTo>
                    <a:pt x="222" y="444"/>
                  </a:lnTo>
                  <a:lnTo>
                    <a:pt x="223" y="444"/>
                  </a:lnTo>
                  <a:lnTo>
                    <a:pt x="224" y="443"/>
                  </a:lnTo>
                  <a:lnTo>
                    <a:pt x="225" y="443"/>
                  </a:lnTo>
                  <a:close/>
                  <a:moveTo>
                    <a:pt x="466" y="444"/>
                  </a:moveTo>
                  <a:lnTo>
                    <a:pt x="465" y="444"/>
                  </a:lnTo>
                  <a:lnTo>
                    <a:pt x="465" y="444"/>
                  </a:lnTo>
                  <a:lnTo>
                    <a:pt x="465" y="443"/>
                  </a:lnTo>
                  <a:lnTo>
                    <a:pt x="465" y="443"/>
                  </a:lnTo>
                  <a:lnTo>
                    <a:pt x="466" y="443"/>
                  </a:lnTo>
                  <a:lnTo>
                    <a:pt x="467" y="444"/>
                  </a:lnTo>
                  <a:lnTo>
                    <a:pt x="466" y="444"/>
                  </a:lnTo>
                  <a:close/>
                  <a:moveTo>
                    <a:pt x="224" y="443"/>
                  </a:moveTo>
                  <a:lnTo>
                    <a:pt x="223" y="444"/>
                  </a:lnTo>
                  <a:lnTo>
                    <a:pt x="222" y="443"/>
                  </a:lnTo>
                  <a:lnTo>
                    <a:pt x="223" y="442"/>
                  </a:lnTo>
                  <a:lnTo>
                    <a:pt x="223" y="442"/>
                  </a:lnTo>
                  <a:lnTo>
                    <a:pt x="224" y="442"/>
                  </a:lnTo>
                  <a:lnTo>
                    <a:pt x="224" y="443"/>
                  </a:lnTo>
                  <a:close/>
                  <a:moveTo>
                    <a:pt x="492" y="441"/>
                  </a:moveTo>
                  <a:lnTo>
                    <a:pt x="492" y="442"/>
                  </a:lnTo>
                  <a:lnTo>
                    <a:pt x="496" y="442"/>
                  </a:lnTo>
                  <a:lnTo>
                    <a:pt x="497" y="442"/>
                  </a:lnTo>
                  <a:lnTo>
                    <a:pt x="499" y="442"/>
                  </a:lnTo>
                  <a:lnTo>
                    <a:pt x="500" y="444"/>
                  </a:lnTo>
                  <a:lnTo>
                    <a:pt x="499" y="445"/>
                  </a:lnTo>
                  <a:lnTo>
                    <a:pt x="497" y="447"/>
                  </a:lnTo>
                  <a:lnTo>
                    <a:pt x="496" y="446"/>
                  </a:lnTo>
                  <a:lnTo>
                    <a:pt x="494" y="446"/>
                  </a:lnTo>
                  <a:lnTo>
                    <a:pt x="494" y="445"/>
                  </a:lnTo>
                  <a:lnTo>
                    <a:pt x="493" y="445"/>
                  </a:lnTo>
                  <a:lnTo>
                    <a:pt x="493" y="444"/>
                  </a:lnTo>
                  <a:lnTo>
                    <a:pt x="491" y="444"/>
                  </a:lnTo>
                  <a:lnTo>
                    <a:pt x="489" y="443"/>
                  </a:lnTo>
                  <a:lnTo>
                    <a:pt x="490" y="441"/>
                  </a:lnTo>
                  <a:lnTo>
                    <a:pt x="492" y="441"/>
                  </a:lnTo>
                  <a:close/>
                  <a:moveTo>
                    <a:pt x="471" y="440"/>
                  </a:moveTo>
                  <a:lnTo>
                    <a:pt x="470" y="441"/>
                  </a:lnTo>
                  <a:lnTo>
                    <a:pt x="469" y="441"/>
                  </a:lnTo>
                  <a:lnTo>
                    <a:pt x="469" y="441"/>
                  </a:lnTo>
                  <a:lnTo>
                    <a:pt x="469" y="440"/>
                  </a:lnTo>
                  <a:lnTo>
                    <a:pt x="469" y="439"/>
                  </a:lnTo>
                  <a:lnTo>
                    <a:pt x="471" y="440"/>
                  </a:lnTo>
                  <a:close/>
                  <a:moveTo>
                    <a:pt x="230" y="440"/>
                  </a:moveTo>
                  <a:lnTo>
                    <a:pt x="229" y="442"/>
                  </a:lnTo>
                  <a:lnTo>
                    <a:pt x="228" y="441"/>
                  </a:lnTo>
                  <a:lnTo>
                    <a:pt x="227" y="441"/>
                  </a:lnTo>
                  <a:lnTo>
                    <a:pt x="226" y="441"/>
                  </a:lnTo>
                  <a:lnTo>
                    <a:pt x="225" y="440"/>
                  </a:lnTo>
                  <a:lnTo>
                    <a:pt x="225" y="439"/>
                  </a:lnTo>
                  <a:lnTo>
                    <a:pt x="226" y="438"/>
                  </a:lnTo>
                  <a:lnTo>
                    <a:pt x="226" y="437"/>
                  </a:lnTo>
                  <a:lnTo>
                    <a:pt x="227" y="436"/>
                  </a:lnTo>
                  <a:lnTo>
                    <a:pt x="228" y="436"/>
                  </a:lnTo>
                  <a:lnTo>
                    <a:pt x="228" y="438"/>
                  </a:lnTo>
                  <a:lnTo>
                    <a:pt x="230" y="439"/>
                  </a:lnTo>
                  <a:lnTo>
                    <a:pt x="230" y="440"/>
                  </a:lnTo>
                  <a:close/>
                  <a:moveTo>
                    <a:pt x="489" y="436"/>
                  </a:moveTo>
                  <a:lnTo>
                    <a:pt x="488" y="436"/>
                  </a:lnTo>
                  <a:lnTo>
                    <a:pt x="488" y="436"/>
                  </a:lnTo>
                  <a:lnTo>
                    <a:pt x="488" y="436"/>
                  </a:lnTo>
                  <a:lnTo>
                    <a:pt x="488" y="436"/>
                  </a:lnTo>
                  <a:lnTo>
                    <a:pt x="489" y="435"/>
                  </a:lnTo>
                  <a:lnTo>
                    <a:pt x="489" y="435"/>
                  </a:lnTo>
                  <a:lnTo>
                    <a:pt x="489" y="436"/>
                  </a:lnTo>
                  <a:lnTo>
                    <a:pt x="489" y="436"/>
                  </a:lnTo>
                  <a:close/>
                  <a:moveTo>
                    <a:pt x="261" y="437"/>
                  </a:moveTo>
                  <a:lnTo>
                    <a:pt x="262" y="438"/>
                  </a:lnTo>
                  <a:lnTo>
                    <a:pt x="262" y="439"/>
                  </a:lnTo>
                  <a:lnTo>
                    <a:pt x="262" y="440"/>
                  </a:lnTo>
                  <a:lnTo>
                    <a:pt x="262" y="443"/>
                  </a:lnTo>
                  <a:lnTo>
                    <a:pt x="261" y="444"/>
                  </a:lnTo>
                  <a:lnTo>
                    <a:pt x="259" y="444"/>
                  </a:lnTo>
                  <a:lnTo>
                    <a:pt x="259" y="445"/>
                  </a:lnTo>
                  <a:lnTo>
                    <a:pt x="257" y="445"/>
                  </a:lnTo>
                  <a:lnTo>
                    <a:pt x="256" y="445"/>
                  </a:lnTo>
                  <a:lnTo>
                    <a:pt x="256" y="442"/>
                  </a:lnTo>
                  <a:lnTo>
                    <a:pt x="257" y="442"/>
                  </a:lnTo>
                  <a:lnTo>
                    <a:pt x="259" y="442"/>
                  </a:lnTo>
                  <a:lnTo>
                    <a:pt x="259" y="440"/>
                  </a:lnTo>
                  <a:lnTo>
                    <a:pt x="257" y="440"/>
                  </a:lnTo>
                  <a:lnTo>
                    <a:pt x="257" y="439"/>
                  </a:lnTo>
                  <a:lnTo>
                    <a:pt x="258" y="438"/>
                  </a:lnTo>
                  <a:lnTo>
                    <a:pt x="258" y="437"/>
                  </a:lnTo>
                  <a:lnTo>
                    <a:pt x="257" y="438"/>
                  </a:lnTo>
                  <a:lnTo>
                    <a:pt x="256" y="438"/>
                  </a:lnTo>
                  <a:lnTo>
                    <a:pt x="255" y="437"/>
                  </a:lnTo>
                  <a:lnTo>
                    <a:pt x="256" y="437"/>
                  </a:lnTo>
                  <a:lnTo>
                    <a:pt x="256" y="434"/>
                  </a:lnTo>
                  <a:lnTo>
                    <a:pt x="256" y="433"/>
                  </a:lnTo>
                  <a:lnTo>
                    <a:pt x="257" y="433"/>
                  </a:lnTo>
                  <a:lnTo>
                    <a:pt x="259" y="435"/>
                  </a:lnTo>
                  <a:lnTo>
                    <a:pt x="260" y="436"/>
                  </a:lnTo>
                  <a:lnTo>
                    <a:pt x="261" y="437"/>
                  </a:lnTo>
                  <a:close/>
                  <a:moveTo>
                    <a:pt x="232" y="433"/>
                  </a:moveTo>
                  <a:lnTo>
                    <a:pt x="232" y="433"/>
                  </a:lnTo>
                  <a:lnTo>
                    <a:pt x="231" y="432"/>
                  </a:lnTo>
                  <a:lnTo>
                    <a:pt x="231" y="432"/>
                  </a:lnTo>
                  <a:lnTo>
                    <a:pt x="231" y="432"/>
                  </a:lnTo>
                  <a:lnTo>
                    <a:pt x="232" y="432"/>
                  </a:lnTo>
                  <a:lnTo>
                    <a:pt x="232" y="432"/>
                  </a:lnTo>
                  <a:lnTo>
                    <a:pt x="232" y="433"/>
                  </a:lnTo>
                  <a:close/>
                  <a:moveTo>
                    <a:pt x="213" y="425"/>
                  </a:moveTo>
                  <a:lnTo>
                    <a:pt x="213" y="426"/>
                  </a:lnTo>
                  <a:lnTo>
                    <a:pt x="213" y="426"/>
                  </a:lnTo>
                  <a:lnTo>
                    <a:pt x="212" y="426"/>
                  </a:lnTo>
                  <a:lnTo>
                    <a:pt x="212" y="426"/>
                  </a:lnTo>
                  <a:lnTo>
                    <a:pt x="211" y="425"/>
                  </a:lnTo>
                  <a:lnTo>
                    <a:pt x="211" y="425"/>
                  </a:lnTo>
                  <a:lnTo>
                    <a:pt x="212" y="424"/>
                  </a:lnTo>
                  <a:lnTo>
                    <a:pt x="212" y="424"/>
                  </a:lnTo>
                  <a:lnTo>
                    <a:pt x="213" y="425"/>
                  </a:lnTo>
                  <a:close/>
                  <a:moveTo>
                    <a:pt x="240" y="424"/>
                  </a:moveTo>
                  <a:lnTo>
                    <a:pt x="240" y="427"/>
                  </a:lnTo>
                  <a:lnTo>
                    <a:pt x="241" y="428"/>
                  </a:lnTo>
                  <a:lnTo>
                    <a:pt x="242" y="428"/>
                  </a:lnTo>
                  <a:lnTo>
                    <a:pt x="242" y="428"/>
                  </a:lnTo>
                  <a:lnTo>
                    <a:pt x="244" y="427"/>
                  </a:lnTo>
                  <a:lnTo>
                    <a:pt x="244" y="425"/>
                  </a:lnTo>
                  <a:lnTo>
                    <a:pt x="245" y="425"/>
                  </a:lnTo>
                  <a:lnTo>
                    <a:pt x="246" y="426"/>
                  </a:lnTo>
                  <a:lnTo>
                    <a:pt x="247" y="425"/>
                  </a:lnTo>
                  <a:lnTo>
                    <a:pt x="249" y="424"/>
                  </a:lnTo>
                  <a:lnTo>
                    <a:pt x="250" y="425"/>
                  </a:lnTo>
                  <a:lnTo>
                    <a:pt x="251" y="425"/>
                  </a:lnTo>
                  <a:lnTo>
                    <a:pt x="252" y="426"/>
                  </a:lnTo>
                  <a:lnTo>
                    <a:pt x="254" y="426"/>
                  </a:lnTo>
                  <a:lnTo>
                    <a:pt x="254" y="425"/>
                  </a:lnTo>
                  <a:lnTo>
                    <a:pt x="255" y="425"/>
                  </a:lnTo>
                  <a:lnTo>
                    <a:pt x="255" y="426"/>
                  </a:lnTo>
                  <a:lnTo>
                    <a:pt x="257" y="427"/>
                  </a:lnTo>
                  <a:lnTo>
                    <a:pt x="257" y="428"/>
                  </a:lnTo>
                  <a:lnTo>
                    <a:pt x="256" y="428"/>
                  </a:lnTo>
                  <a:lnTo>
                    <a:pt x="253" y="431"/>
                  </a:lnTo>
                  <a:lnTo>
                    <a:pt x="253" y="431"/>
                  </a:lnTo>
                  <a:lnTo>
                    <a:pt x="252" y="432"/>
                  </a:lnTo>
                  <a:lnTo>
                    <a:pt x="250" y="433"/>
                  </a:lnTo>
                  <a:lnTo>
                    <a:pt x="250" y="434"/>
                  </a:lnTo>
                  <a:lnTo>
                    <a:pt x="251" y="434"/>
                  </a:lnTo>
                  <a:lnTo>
                    <a:pt x="251" y="435"/>
                  </a:lnTo>
                  <a:lnTo>
                    <a:pt x="252" y="436"/>
                  </a:lnTo>
                  <a:lnTo>
                    <a:pt x="253" y="436"/>
                  </a:lnTo>
                  <a:lnTo>
                    <a:pt x="254" y="437"/>
                  </a:lnTo>
                  <a:lnTo>
                    <a:pt x="254" y="438"/>
                  </a:lnTo>
                  <a:lnTo>
                    <a:pt x="253" y="439"/>
                  </a:lnTo>
                  <a:lnTo>
                    <a:pt x="255" y="440"/>
                  </a:lnTo>
                  <a:lnTo>
                    <a:pt x="254" y="443"/>
                  </a:lnTo>
                  <a:lnTo>
                    <a:pt x="254" y="445"/>
                  </a:lnTo>
                  <a:lnTo>
                    <a:pt x="253" y="446"/>
                  </a:lnTo>
                  <a:lnTo>
                    <a:pt x="253" y="448"/>
                  </a:lnTo>
                  <a:lnTo>
                    <a:pt x="254" y="448"/>
                  </a:lnTo>
                  <a:lnTo>
                    <a:pt x="254" y="449"/>
                  </a:lnTo>
                  <a:lnTo>
                    <a:pt x="253" y="449"/>
                  </a:lnTo>
                  <a:lnTo>
                    <a:pt x="253" y="451"/>
                  </a:lnTo>
                  <a:lnTo>
                    <a:pt x="253" y="451"/>
                  </a:lnTo>
                  <a:lnTo>
                    <a:pt x="253" y="453"/>
                  </a:lnTo>
                  <a:lnTo>
                    <a:pt x="255" y="455"/>
                  </a:lnTo>
                  <a:lnTo>
                    <a:pt x="256" y="458"/>
                  </a:lnTo>
                  <a:lnTo>
                    <a:pt x="255" y="459"/>
                  </a:lnTo>
                  <a:lnTo>
                    <a:pt x="254" y="458"/>
                  </a:lnTo>
                  <a:lnTo>
                    <a:pt x="252" y="458"/>
                  </a:lnTo>
                  <a:lnTo>
                    <a:pt x="252" y="459"/>
                  </a:lnTo>
                  <a:lnTo>
                    <a:pt x="254" y="460"/>
                  </a:lnTo>
                  <a:lnTo>
                    <a:pt x="253" y="461"/>
                  </a:lnTo>
                  <a:lnTo>
                    <a:pt x="250" y="461"/>
                  </a:lnTo>
                  <a:lnTo>
                    <a:pt x="249" y="460"/>
                  </a:lnTo>
                  <a:lnTo>
                    <a:pt x="246" y="458"/>
                  </a:lnTo>
                  <a:lnTo>
                    <a:pt x="245" y="456"/>
                  </a:lnTo>
                  <a:lnTo>
                    <a:pt x="245" y="455"/>
                  </a:lnTo>
                  <a:lnTo>
                    <a:pt x="245" y="453"/>
                  </a:lnTo>
                  <a:lnTo>
                    <a:pt x="245" y="452"/>
                  </a:lnTo>
                  <a:lnTo>
                    <a:pt x="245" y="450"/>
                  </a:lnTo>
                  <a:lnTo>
                    <a:pt x="244" y="450"/>
                  </a:lnTo>
                  <a:lnTo>
                    <a:pt x="245" y="449"/>
                  </a:lnTo>
                  <a:lnTo>
                    <a:pt x="244" y="445"/>
                  </a:lnTo>
                  <a:lnTo>
                    <a:pt x="245" y="445"/>
                  </a:lnTo>
                  <a:lnTo>
                    <a:pt x="244" y="443"/>
                  </a:lnTo>
                  <a:lnTo>
                    <a:pt x="244" y="442"/>
                  </a:lnTo>
                  <a:lnTo>
                    <a:pt x="245" y="441"/>
                  </a:lnTo>
                  <a:lnTo>
                    <a:pt x="244" y="440"/>
                  </a:lnTo>
                  <a:lnTo>
                    <a:pt x="242" y="440"/>
                  </a:lnTo>
                  <a:lnTo>
                    <a:pt x="242" y="439"/>
                  </a:lnTo>
                  <a:lnTo>
                    <a:pt x="243" y="438"/>
                  </a:lnTo>
                  <a:lnTo>
                    <a:pt x="243" y="437"/>
                  </a:lnTo>
                  <a:lnTo>
                    <a:pt x="242" y="437"/>
                  </a:lnTo>
                  <a:lnTo>
                    <a:pt x="240" y="434"/>
                  </a:lnTo>
                  <a:lnTo>
                    <a:pt x="238" y="436"/>
                  </a:lnTo>
                  <a:lnTo>
                    <a:pt x="238" y="438"/>
                  </a:lnTo>
                  <a:lnTo>
                    <a:pt x="237" y="438"/>
                  </a:lnTo>
                  <a:lnTo>
                    <a:pt x="236" y="438"/>
                  </a:lnTo>
                  <a:lnTo>
                    <a:pt x="231" y="438"/>
                  </a:lnTo>
                  <a:lnTo>
                    <a:pt x="230" y="438"/>
                  </a:lnTo>
                  <a:lnTo>
                    <a:pt x="230" y="436"/>
                  </a:lnTo>
                  <a:lnTo>
                    <a:pt x="232" y="435"/>
                  </a:lnTo>
                  <a:lnTo>
                    <a:pt x="232" y="434"/>
                  </a:lnTo>
                  <a:lnTo>
                    <a:pt x="233" y="433"/>
                  </a:lnTo>
                  <a:lnTo>
                    <a:pt x="233" y="431"/>
                  </a:lnTo>
                  <a:lnTo>
                    <a:pt x="234" y="430"/>
                  </a:lnTo>
                  <a:lnTo>
                    <a:pt x="232" y="430"/>
                  </a:lnTo>
                  <a:lnTo>
                    <a:pt x="232" y="429"/>
                  </a:lnTo>
                  <a:lnTo>
                    <a:pt x="232" y="427"/>
                  </a:lnTo>
                  <a:lnTo>
                    <a:pt x="233" y="425"/>
                  </a:lnTo>
                  <a:lnTo>
                    <a:pt x="234" y="425"/>
                  </a:lnTo>
                  <a:lnTo>
                    <a:pt x="235" y="426"/>
                  </a:lnTo>
                  <a:lnTo>
                    <a:pt x="236" y="425"/>
                  </a:lnTo>
                  <a:lnTo>
                    <a:pt x="235" y="424"/>
                  </a:lnTo>
                  <a:lnTo>
                    <a:pt x="236" y="424"/>
                  </a:lnTo>
                  <a:lnTo>
                    <a:pt x="239" y="424"/>
                  </a:lnTo>
                  <a:lnTo>
                    <a:pt x="240" y="424"/>
                  </a:lnTo>
                  <a:close/>
                  <a:moveTo>
                    <a:pt x="439" y="422"/>
                  </a:moveTo>
                  <a:lnTo>
                    <a:pt x="440" y="422"/>
                  </a:lnTo>
                  <a:lnTo>
                    <a:pt x="441" y="422"/>
                  </a:lnTo>
                  <a:lnTo>
                    <a:pt x="442" y="422"/>
                  </a:lnTo>
                  <a:lnTo>
                    <a:pt x="443" y="422"/>
                  </a:lnTo>
                  <a:lnTo>
                    <a:pt x="445" y="424"/>
                  </a:lnTo>
                  <a:lnTo>
                    <a:pt x="445" y="424"/>
                  </a:lnTo>
                  <a:lnTo>
                    <a:pt x="447" y="423"/>
                  </a:lnTo>
                  <a:lnTo>
                    <a:pt x="449" y="424"/>
                  </a:lnTo>
                  <a:lnTo>
                    <a:pt x="449" y="425"/>
                  </a:lnTo>
                  <a:lnTo>
                    <a:pt x="448" y="425"/>
                  </a:lnTo>
                  <a:lnTo>
                    <a:pt x="447" y="426"/>
                  </a:lnTo>
                  <a:lnTo>
                    <a:pt x="446" y="426"/>
                  </a:lnTo>
                  <a:lnTo>
                    <a:pt x="446" y="427"/>
                  </a:lnTo>
                  <a:lnTo>
                    <a:pt x="446" y="428"/>
                  </a:lnTo>
                  <a:lnTo>
                    <a:pt x="449" y="428"/>
                  </a:lnTo>
                  <a:lnTo>
                    <a:pt x="450" y="428"/>
                  </a:lnTo>
                  <a:lnTo>
                    <a:pt x="450" y="428"/>
                  </a:lnTo>
                  <a:lnTo>
                    <a:pt x="450" y="429"/>
                  </a:lnTo>
                  <a:lnTo>
                    <a:pt x="450" y="429"/>
                  </a:lnTo>
                  <a:lnTo>
                    <a:pt x="449" y="429"/>
                  </a:lnTo>
                  <a:lnTo>
                    <a:pt x="449" y="429"/>
                  </a:lnTo>
                  <a:lnTo>
                    <a:pt x="449" y="429"/>
                  </a:lnTo>
                  <a:lnTo>
                    <a:pt x="449" y="429"/>
                  </a:lnTo>
                  <a:lnTo>
                    <a:pt x="449" y="430"/>
                  </a:lnTo>
                  <a:lnTo>
                    <a:pt x="449" y="430"/>
                  </a:lnTo>
                  <a:lnTo>
                    <a:pt x="450" y="430"/>
                  </a:lnTo>
                  <a:lnTo>
                    <a:pt x="450" y="430"/>
                  </a:lnTo>
                  <a:lnTo>
                    <a:pt x="450" y="431"/>
                  </a:lnTo>
                  <a:lnTo>
                    <a:pt x="450" y="432"/>
                  </a:lnTo>
                  <a:lnTo>
                    <a:pt x="449" y="432"/>
                  </a:lnTo>
                  <a:lnTo>
                    <a:pt x="449" y="431"/>
                  </a:lnTo>
                  <a:lnTo>
                    <a:pt x="449" y="431"/>
                  </a:lnTo>
                  <a:lnTo>
                    <a:pt x="449" y="433"/>
                  </a:lnTo>
                  <a:lnTo>
                    <a:pt x="449" y="433"/>
                  </a:lnTo>
                  <a:lnTo>
                    <a:pt x="450" y="433"/>
                  </a:lnTo>
                  <a:lnTo>
                    <a:pt x="452" y="435"/>
                  </a:lnTo>
                  <a:lnTo>
                    <a:pt x="453" y="435"/>
                  </a:lnTo>
                  <a:lnTo>
                    <a:pt x="454" y="434"/>
                  </a:lnTo>
                  <a:lnTo>
                    <a:pt x="455" y="434"/>
                  </a:lnTo>
                  <a:lnTo>
                    <a:pt x="456" y="433"/>
                  </a:lnTo>
                  <a:lnTo>
                    <a:pt x="454" y="431"/>
                  </a:lnTo>
                  <a:lnTo>
                    <a:pt x="454" y="431"/>
                  </a:lnTo>
                  <a:lnTo>
                    <a:pt x="457" y="427"/>
                  </a:lnTo>
                  <a:lnTo>
                    <a:pt x="459" y="428"/>
                  </a:lnTo>
                  <a:lnTo>
                    <a:pt x="459" y="429"/>
                  </a:lnTo>
                  <a:lnTo>
                    <a:pt x="459" y="430"/>
                  </a:lnTo>
                  <a:lnTo>
                    <a:pt x="460" y="430"/>
                  </a:lnTo>
                  <a:lnTo>
                    <a:pt x="461" y="429"/>
                  </a:lnTo>
                  <a:lnTo>
                    <a:pt x="461" y="428"/>
                  </a:lnTo>
                  <a:lnTo>
                    <a:pt x="459" y="427"/>
                  </a:lnTo>
                  <a:lnTo>
                    <a:pt x="458" y="427"/>
                  </a:lnTo>
                  <a:lnTo>
                    <a:pt x="458" y="426"/>
                  </a:lnTo>
                  <a:lnTo>
                    <a:pt x="458" y="425"/>
                  </a:lnTo>
                  <a:lnTo>
                    <a:pt x="460" y="424"/>
                  </a:lnTo>
                  <a:lnTo>
                    <a:pt x="461" y="424"/>
                  </a:lnTo>
                  <a:lnTo>
                    <a:pt x="462" y="424"/>
                  </a:lnTo>
                  <a:lnTo>
                    <a:pt x="462" y="423"/>
                  </a:lnTo>
                  <a:lnTo>
                    <a:pt x="464" y="422"/>
                  </a:lnTo>
                  <a:lnTo>
                    <a:pt x="464" y="422"/>
                  </a:lnTo>
                  <a:lnTo>
                    <a:pt x="463" y="421"/>
                  </a:lnTo>
                  <a:lnTo>
                    <a:pt x="463" y="420"/>
                  </a:lnTo>
                  <a:lnTo>
                    <a:pt x="464" y="418"/>
                  </a:lnTo>
                  <a:lnTo>
                    <a:pt x="465" y="419"/>
                  </a:lnTo>
                  <a:lnTo>
                    <a:pt x="466" y="420"/>
                  </a:lnTo>
                  <a:lnTo>
                    <a:pt x="466" y="421"/>
                  </a:lnTo>
                  <a:lnTo>
                    <a:pt x="467" y="422"/>
                  </a:lnTo>
                  <a:lnTo>
                    <a:pt x="469" y="424"/>
                  </a:lnTo>
                  <a:lnTo>
                    <a:pt x="469" y="424"/>
                  </a:lnTo>
                  <a:lnTo>
                    <a:pt x="471" y="423"/>
                  </a:lnTo>
                  <a:lnTo>
                    <a:pt x="471" y="422"/>
                  </a:lnTo>
                  <a:lnTo>
                    <a:pt x="472" y="421"/>
                  </a:lnTo>
                  <a:lnTo>
                    <a:pt x="475" y="421"/>
                  </a:lnTo>
                  <a:lnTo>
                    <a:pt x="475" y="422"/>
                  </a:lnTo>
                  <a:lnTo>
                    <a:pt x="476" y="421"/>
                  </a:lnTo>
                  <a:lnTo>
                    <a:pt x="477" y="421"/>
                  </a:lnTo>
                  <a:lnTo>
                    <a:pt x="478" y="421"/>
                  </a:lnTo>
                  <a:lnTo>
                    <a:pt x="482" y="421"/>
                  </a:lnTo>
                  <a:lnTo>
                    <a:pt x="482" y="421"/>
                  </a:lnTo>
                  <a:lnTo>
                    <a:pt x="483" y="421"/>
                  </a:lnTo>
                  <a:lnTo>
                    <a:pt x="482" y="423"/>
                  </a:lnTo>
                  <a:lnTo>
                    <a:pt x="483" y="424"/>
                  </a:lnTo>
                  <a:lnTo>
                    <a:pt x="483" y="424"/>
                  </a:lnTo>
                  <a:lnTo>
                    <a:pt x="485" y="422"/>
                  </a:lnTo>
                  <a:lnTo>
                    <a:pt x="486" y="422"/>
                  </a:lnTo>
                  <a:lnTo>
                    <a:pt x="486" y="424"/>
                  </a:lnTo>
                  <a:lnTo>
                    <a:pt x="486" y="423"/>
                  </a:lnTo>
                  <a:lnTo>
                    <a:pt x="488" y="423"/>
                  </a:lnTo>
                  <a:lnTo>
                    <a:pt x="488" y="425"/>
                  </a:lnTo>
                  <a:lnTo>
                    <a:pt x="486" y="426"/>
                  </a:lnTo>
                  <a:lnTo>
                    <a:pt x="486" y="427"/>
                  </a:lnTo>
                  <a:lnTo>
                    <a:pt x="487" y="427"/>
                  </a:lnTo>
                  <a:lnTo>
                    <a:pt x="488" y="428"/>
                  </a:lnTo>
                  <a:lnTo>
                    <a:pt x="487" y="429"/>
                  </a:lnTo>
                  <a:lnTo>
                    <a:pt x="485" y="430"/>
                  </a:lnTo>
                  <a:lnTo>
                    <a:pt x="485" y="432"/>
                  </a:lnTo>
                  <a:lnTo>
                    <a:pt x="486" y="434"/>
                  </a:lnTo>
                  <a:lnTo>
                    <a:pt x="488" y="434"/>
                  </a:lnTo>
                  <a:lnTo>
                    <a:pt x="488" y="434"/>
                  </a:lnTo>
                  <a:lnTo>
                    <a:pt x="486" y="436"/>
                  </a:lnTo>
                  <a:lnTo>
                    <a:pt x="483" y="436"/>
                  </a:lnTo>
                  <a:lnTo>
                    <a:pt x="482" y="437"/>
                  </a:lnTo>
                  <a:lnTo>
                    <a:pt x="481" y="437"/>
                  </a:lnTo>
                  <a:lnTo>
                    <a:pt x="480" y="437"/>
                  </a:lnTo>
                  <a:lnTo>
                    <a:pt x="477" y="436"/>
                  </a:lnTo>
                  <a:lnTo>
                    <a:pt x="475" y="436"/>
                  </a:lnTo>
                  <a:lnTo>
                    <a:pt x="472" y="438"/>
                  </a:lnTo>
                  <a:lnTo>
                    <a:pt x="471" y="438"/>
                  </a:lnTo>
                  <a:lnTo>
                    <a:pt x="471" y="437"/>
                  </a:lnTo>
                  <a:lnTo>
                    <a:pt x="470" y="438"/>
                  </a:lnTo>
                  <a:lnTo>
                    <a:pt x="470" y="435"/>
                  </a:lnTo>
                  <a:lnTo>
                    <a:pt x="468" y="433"/>
                  </a:lnTo>
                  <a:lnTo>
                    <a:pt x="468" y="433"/>
                  </a:lnTo>
                  <a:lnTo>
                    <a:pt x="466" y="435"/>
                  </a:lnTo>
                  <a:lnTo>
                    <a:pt x="464" y="436"/>
                  </a:lnTo>
                  <a:lnTo>
                    <a:pt x="461" y="436"/>
                  </a:lnTo>
                  <a:lnTo>
                    <a:pt x="462" y="437"/>
                  </a:lnTo>
                  <a:lnTo>
                    <a:pt x="464" y="437"/>
                  </a:lnTo>
                  <a:lnTo>
                    <a:pt x="464" y="438"/>
                  </a:lnTo>
                  <a:lnTo>
                    <a:pt x="464" y="439"/>
                  </a:lnTo>
                  <a:lnTo>
                    <a:pt x="463" y="439"/>
                  </a:lnTo>
                  <a:lnTo>
                    <a:pt x="463" y="440"/>
                  </a:lnTo>
                  <a:lnTo>
                    <a:pt x="462" y="441"/>
                  </a:lnTo>
                  <a:lnTo>
                    <a:pt x="462" y="445"/>
                  </a:lnTo>
                  <a:lnTo>
                    <a:pt x="460" y="446"/>
                  </a:lnTo>
                  <a:lnTo>
                    <a:pt x="458" y="446"/>
                  </a:lnTo>
                  <a:lnTo>
                    <a:pt x="458" y="445"/>
                  </a:lnTo>
                  <a:lnTo>
                    <a:pt x="457" y="445"/>
                  </a:lnTo>
                  <a:lnTo>
                    <a:pt x="455" y="447"/>
                  </a:lnTo>
                  <a:lnTo>
                    <a:pt x="455" y="447"/>
                  </a:lnTo>
                  <a:lnTo>
                    <a:pt x="454" y="445"/>
                  </a:lnTo>
                  <a:lnTo>
                    <a:pt x="453" y="446"/>
                  </a:lnTo>
                  <a:lnTo>
                    <a:pt x="453" y="448"/>
                  </a:lnTo>
                  <a:lnTo>
                    <a:pt x="453" y="448"/>
                  </a:lnTo>
                  <a:lnTo>
                    <a:pt x="453" y="449"/>
                  </a:lnTo>
                  <a:lnTo>
                    <a:pt x="453" y="450"/>
                  </a:lnTo>
                  <a:lnTo>
                    <a:pt x="452" y="450"/>
                  </a:lnTo>
                  <a:lnTo>
                    <a:pt x="451" y="450"/>
                  </a:lnTo>
                  <a:lnTo>
                    <a:pt x="450" y="449"/>
                  </a:lnTo>
                  <a:lnTo>
                    <a:pt x="450" y="448"/>
                  </a:lnTo>
                  <a:lnTo>
                    <a:pt x="451" y="447"/>
                  </a:lnTo>
                  <a:lnTo>
                    <a:pt x="451" y="445"/>
                  </a:lnTo>
                  <a:lnTo>
                    <a:pt x="451" y="444"/>
                  </a:lnTo>
                  <a:lnTo>
                    <a:pt x="451" y="442"/>
                  </a:lnTo>
                  <a:lnTo>
                    <a:pt x="453" y="440"/>
                  </a:lnTo>
                  <a:lnTo>
                    <a:pt x="454" y="440"/>
                  </a:lnTo>
                  <a:lnTo>
                    <a:pt x="454" y="439"/>
                  </a:lnTo>
                  <a:lnTo>
                    <a:pt x="452" y="439"/>
                  </a:lnTo>
                  <a:lnTo>
                    <a:pt x="452" y="440"/>
                  </a:lnTo>
                  <a:lnTo>
                    <a:pt x="449" y="443"/>
                  </a:lnTo>
                  <a:lnTo>
                    <a:pt x="449" y="442"/>
                  </a:lnTo>
                  <a:lnTo>
                    <a:pt x="448" y="442"/>
                  </a:lnTo>
                  <a:lnTo>
                    <a:pt x="447" y="442"/>
                  </a:lnTo>
                  <a:lnTo>
                    <a:pt x="446" y="442"/>
                  </a:lnTo>
                  <a:lnTo>
                    <a:pt x="446" y="443"/>
                  </a:lnTo>
                  <a:lnTo>
                    <a:pt x="445" y="444"/>
                  </a:lnTo>
                  <a:lnTo>
                    <a:pt x="441" y="443"/>
                  </a:lnTo>
                  <a:lnTo>
                    <a:pt x="441" y="442"/>
                  </a:lnTo>
                  <a:lnTo>
                    <a:pt x="439" y="442"/>
                  </a:lnTo>
                  <a:lnTo>
                    <a:pt x="438" y="441"/>
                  </a:lnTo>
                  <a:lnTo>
                    <a:pt x="438" y="441"/>
                  </a:lnTo>
                  <a:lnTo>
                    <a:pt x="439" y="443"/>
                  </a:lnTo>
                  <a:lnTo>
                    <a:pt x="440" y="443"/>
                  </a:lnTo>
                  <a:lnTo>
                    <a:pt x="440" y="446"/>
                  </a:lnTo>
                  <a:lnTo>
                    <a:pt x="439" y="447"/>
                  </a:lnTo>
                  <a:lnTo>
                    <a:pt x="435" y="447"/>
                  </a:lnTo>
                  <a:lnTo>
                    <a:pt x="434" y="446"/>
                  </a:lnTo>
                  <a:lnTo>
                    <a:pt x="434" y="446"/>
                  </a:lnTo>
                  <a:lnTo>
                    <a:pt x="432" y="444"/>
                  </a:lnTo>
                  <a:lnTo>
                    <a:pt x="433" y="441"/>
                  </a:lnTo>
                  <a:lnTo>
                    <a:pt x="432" y="441"/>
                  </a:lnTo>
                  <a:lnTo>
                    <a:pt x="432" y="439"/>
                  </a:lnTo>
                  <a:lnTo>
                    <a:pt x="433" y="439"/>
                  </a:lnTo>
                  <a:lnTo>
                    <a:pt x="433" y="437"/>
                  </a:lnTo>
                  <a:lnTo>
                    <a:pt x="432" y="435"/>
                  </a:lnTo>
                  <a:lnTo>
                    <a:pt x="431" y="435"/>
                  </a:lnTo>
                  <a:lnTo>
                    <a:pt x="430" y="435"/>
                  </a:lnTo>
                  <a:lnTo>
                    <a:pt x="430" y="433"/>
                  </a:lnTo>
                  <a:lnTo>
                    <a:pt x="428" y="432"/>
                  </a:lnTo>
                  <a:lnTo>
                    <a:pt x="429" y="431"/>
                  </a:lnTo>
                  <a:lnTo>
                    <a:pt x="429" y="430"/>
                  </a:lnTo>
                  <a:lnTo>
                    <a:pt x="431" y="429"/>
                  </a:lnTo>
                  <a:lnTo>
                    <a:pt x="431" y="426"/>
                  </a:lnTo>
                  <a:lnTo>
                    <a:pt x="433" y="426"/>
                  </a:lnTo>
                  <a:lnTo>
                    <a:pt x="434" y="427"/>
                  </a:lnTo>
                  <a:lnTo>
                    <a:pt x="434" y="428"/>
                  </a:lnTo>
                  <a:lnTo>
                    <a:pt x="435" y="429"/>
                  </a:lnTo>
                  <a:lnTo>
                    <a:pt x="435" y="428"/>
                  </a:lnTo>
                  <a:lnTo>
                    <a:pt x="436" y="428"/>
                  </a:lnTo>
                  <a:lnTo>
                    <a:pt x="438" y="426"/>
                  </a:lnTo>
                  <a:lnTo>
                    <a:pt x="438" y="425"/>
                  </a:lnTo>
                  <a:lnTo>
                    <a:pt x="436" y="424"/>
                  </a:lnTo>
                  <a:lnTo>
                    <a:pt x="437" y="423"/>
                  </a:lnTo>
                  <a:lnTo>
                    <a:pt x="437" y="418"/>
                  </a:lnTo>
                  <a:lnTo>
                    <a:pt x="438" y="418"/>
                  </a:lnTo>
                  <a:lnTo>
                    <a:pt x="439" y="419"/>
                  </a:lnTo>
                  <a:lnTo>
                    <a:pt x="439" y="422"/>
                  </a:lnTo>
                  <a:close/>
                  <a:moveTo>
                    <a:pt x="439" y="418"/>
                  </a:moveTo>
                  <a:lnTo>
                    <a:pt x="439" y="418"/>
                  </a:lnTo>
                  <a:lnTo>
                    <a:pt x="438" y="418"/>
                  </a:lnTo>
                  <a:lnTo>
                    <a:pt x="438" y="417"/>
                  </a:lnTo>
                  <a:lnTo>
                    <a:pt x="438" y="417"/>
                  </a:lnTo>
                  <a:lnTo>
                    <a:pt x="439" y="417"/>
                  </a:lnTo>
                  <a:lnTo>
                    <a:pt x="440" y="418"/>
                  </a:lnTo>
                  <a:lnTo>
                    <a:pt x="440" y="418"/>
                  </a:lnTo>
                  <a:lnTo>
                    <a:pt x="439" y="418"/>
                  </a:lnTo>
                  <a:close/>
                  <a:moveTo>
                    <a:pt x="473" y="417"/>
                  </a:moveTo>
                  <a:lnTo>
                    <a:pt x="474" y="417"/>
                  </a:lnTo>
                  <a:lnTo>
                    <a:pt x="475" y="417"/>
                  </a:lnTo>
                  <a:lnTo>
                    <a:pt x="476" y="418"/>
                  </a:lnTo>
                  <a:lnTo>
                    <a:pt x="476" y="420"/>
                  </a:lnTo>
                  <a:lnTo>
                    <a:pt x="473" y="420"/>
                  </a:lnTo>
                  <a:lnTo>
                    <a:pt x="472" y="419"/>
                  </a:lnTo>
                  <a:lnTo>
                    <a:pt x="472" y="419"/>
                  </a:lnTo>
                  <a:lnTo>
                    <a:pt x="471" y="418"/>
                  </a:lnTo>
                  <a:lnTo>
                    <a:pt x="472" y="417"/>
                  </a:lnTo>
                  <a:lnTo>
                    <a:pt x="473" y="417"/>
                  </a:lnTo>
                  <a:close/>
                  <a:moveTo>
                    <a:pt x="247" y="416"/>
                  </a:moveTo>
                  <a:lnTo>
                    <a:pt x="248" y="417"/>
                  </a:lnTo>
                  <a:lnTo>
                    <a:pt x="248" y="418"/>
                  </a:lnTo>
                  <a:lnTo>
                    <a:pt x="246" y="418"/>
                  </a:lnTo>
                  <a:lnTo>
                    <a:pt x="245" y="419"/>
                  </a:lnTo>
                  <a:lnTo>
                    <a:pt x="245" y="420"/>
                  </a:lnTo>
                  <a:lnTo>
                    <a:pt x="243" y="422"/>
                  </a:lnTo>
                  <a:lnTo>
                    <a:pt x="242" y="421"/>
                  </a:lnTo>
                  <a:lnTo>
                    <a:pt x="242" y="420"/>
                  </a:lnTo>
                  <a:lnTo>
                    <a:pt x="241" y="419"/>
                  </a:lnTo>
                  <a:lnTo>
                    <a:pt x="241" y="417"/>
                  </a:lnTo>
                  <a:lnTo>
                    <a:pt x="242" y="416"/>
                  </a:lnTo>
                  <a:lnTo>
                    <a:pt x="244" y="416"/>
                  </a:lnTo>
                  <a:lnTo>
                    <a:pt x="245" y="416"/>
                  </a:lnTo>
                  <a:lnTo>
                    <a:pt x="246" y="416"/>
                  </a:lnTo>
                  <a:lnTo>
                    <a:pt x="247" y="416"/>
                  </a:lnTo>
                  <a:close/>
                  <a:moveTo>
                    <a:pt x="546" y="415"/>
                  </a:moveTo>
                  <a:lnTo>
                    <a:pt x="547" y="416"/>
                  </a:lnTo>
                  <a:lnTo>
                    <a:pt x="546" y="417"/>
                  </a:lnTo>
                  <a:lnTo>
                    <a:pt x="545" y="418"/>
                  </a:lnTo>
                  <a:lnTo>
                    <a:pt x="544" y="419"/>
                  </a:lnTo>
                  <a:lnTo>
                    <a:pt x="542" y="419"/>
                  </a:lnTo>
                  <a:lnTo>
                    <a:pt x="542" y="419"/>
                  </a:lnTo>
                  <a:lnTo>
                    <a:pt x="537" y="419"/>
                  </a:lnTo>
                  <a:lnTo>
                    <a:pt x="535" y="418"/>
                  </a:lnTo>
                  <a:lnTo>
                    <a:pt x="535" y="417"/>
                  </a:lnTo>
                  <a:lnTo>
                    <a:pt x="536" y="415"/>
                  </a:lnTo>
                  <a:lnTo>
                    <a:pt x="537" y="415"/>
                  </a:lnTo>
                  <a:lnTo>
                    <a:pt x="539" y="415"/>
                  </a:lnTo>
                  <a:lnTo>
                    <a:pt x="540" y="415"/>
                  </a:lnTo>
                  <a:lnTo>
                    <a:pt x="542" y="414"/>
                  </a:lnTo>
                  <a:lnTo>
                    <a:pt x="543" y="414"/>
                  </a:lnTo>
                  <a:lnTo>
                    <a:pt x="544" y="414"/>
                  </a:lnTo>
                  <a:lnTo>
                    <a:pt x="546" y="414"/>
                  </a:lnTo>
                  <a:lnTo>
                    <a:pt x="546" y="414"/>
                  </a:lnTo>
                  <a:lnTo>
                    <a:pt x="546" y="415"/>
                  </a:lnTo>
                  <a:close/>
                  <a:moveTo>
                    <a:pt x="214" y="414"/>
                  </a:moveTo>
                  <a:lnTo>
                    <a:pt x="214" y="414"/>
                  </a:lnTo>
                  <a:lnTo>
                    <a:pt x="213" y="413"/>
                  </a:lnTo>
                  <a:lnTo>
                    <a:pt x="213" y="412"/>
                  </a:lnTo>
                  <a:lnTo>
                    <a:pt x="214" y="412"/>
                  </a:lnTo>
                  <a:lnTo>
                    <a:pt x="215" y="412"/>
                  </a:lnTo>
                  <a:lnTo>
                    <a:pt x="215" y="413"/>
                  </a:lnTo>
                  <a:lnTo>
                    <a:pt x="214" y="414"/>
                  </a:lnTo>
                  <a:close/>
                  <a:moveTo>
                    <a:pt x="207" y="413"/>
                  </a:moveTo>
                  <a:lnTo>
                    <a:pt x="207" y="413"/>
                  </a:lnTo>
                  <a:lnTo>
                    <a:pt x="206" y="413"/>
                  </a:lnTo>
                  <a:lnTo>
                    <a:pt x="206" y="413"/>
                  </a:lnTo>
                  <a:lnTo>
                    <a:pt x="206" y="412"/>
                  </a:lnTo>
                  <a:lnTo>
                    <a:pt x="206" y="412"/>
                  </a:lnTo>
                  <a:lnTo>
                    <a:pt x="207" y="412"/>
                  </a:lnTo>
                  <a:lnTo>
                    <a:pt x="207" y="412"/>
                  </a:lnTo>
                  <a:lnTo>
                    <a:pt x="207" y="413"/>
                  </a:lnTo>
                  <a:close/>
                  <a:moveTo>
                    <a:pt x="473" y="415"/>
                  </a:moveTo>
                  <a:lnTo>
                    <a:pt x="469" y="415"/>
                  </a:lnTo>
                  <a:lnTo>
                    <a:pt x="468" y="415"/>
                  </a:lnTo>
                  <a:lnTo>
                    <a:pt x="469" y="413"/>
                  </a:lnTo>
                  <a:lnTo>
                    <a:pt x="469" y="413"/>
                  </a:lnTo>
                  <a:lnTo>
                    <a:pt x="470" y="412"/>
                  </a:lnTo>
                  <a:lnTo>
                    <a:pt x="470" y="411"/>
                  </a:lnTo>
                  <a:lnTo>
                    <a:pt x="471" y="410"/>
                  </a:lnTo>
                  <a:lnTo>
                    <a:pt x="472" y="410"/>
                  </a:lnTo>
                  <a:lnTo>
                    <a:pt x="474" y="411"/>
                  </a:lnTo>
                  <a:lnTo>
                    <a:pt x="474" y="412"/>
                  </a:lnTo>
                  <a:lnTo>
                    <a:pt x="474" y="413"/>
                  </a:lnTo>
                  <a:lnTo>
                    <a:pt x="473" y="415"/>
                  </a:lnTo>
                  <a:close/>
                  <a:moveTo>
                    <a:pt x="277" y="410"/>
                  </a:moveTo>
                  <a:lnTo>
                    <a:pt x="278" y="412"/>
                  </a:lnTo>
                  <a:lnTo>
                    <a:pt x="280" y="414"/>
                  </a:lnTo>
                  <a:lnTo>
                    <a:pt x="280" y="415"/>
                  </a:lnTo>
                  <a:lnTo>
                    <a:pt x="280" y="416"/>
                  </a:lnTo>
                  <a:lnTo>
                    <a:pt x="280" y="418"/>
                  </a:lnTo>
                  <a:lnTo>
                    <a:pt x="278" y="420"/>
                  </a:lnTo>
                  <a:lnTo>
                    <a:pt x="277" y="420"/>
                  </a:lnTo>
                  <a:lnTo>
                    <a:pt x="275" y="418"/>
                  </a:lnTo>
                  <a:lnTo>
                    <a:pt x="274" y="418"/>
                  </a:lnTo>
                  <a:lnTo>
                    <a:pt x="273" y="419"/>
                  </a:lnTo>
                  <a:lnTo>
                    <a:pt x="272" y="419"/>
                  </a:lnTo>
                  <a:lnTo>
                    <a:pt x="272" y="418"/>
                  </a:lnTo>
                  <a:lnTo>
                    <a:pt x="272" y="417"/>
                  </a:lnTo>
                  <a:lnTo>
                    <a:pt x="272" y="414"/>
                  </a:lnTo>
                  <a:lnTo>
                    <a:pt x="271" y="414"/>
                  </a:lnTo>
                  <a:lnTo>
                    <a:pt x="270" y="415"/>
                  </a:lnTo>
                  <a:lnTo>
                    <a:pt x="270" y="416"/>
                  </a:lnTo>
                  <a:lnTo>
                    <a:pt x="266" y="416"/>
                  </a:lnTo>
                  <a:lnTo>
                    <a:pt x="265" y="417"/>
                  </a:lnTo>
                  <a:lnTo>
                    <a:pt x="265" y="416"/>
                  </a:lnTo>
                  <a:lnTo>
                    <a:pt x="265" y="415"/>
                  </a:lnTo>
                  <a:lnTo>
                    <a:pt x="266" y="415"/>
                  </a:lnTo>
                  <a:lnTo>
                    <a:pt x="266" y="413"/>
                  </a:lnTo>
                  <a:lnTo>
                    <a:pt x="267" y="413"/>
                  </a:lnTo>
                  <a:lnTo>
                    <a:pt x="271" y="411"/>
                  </a:lnTo>
                  <a:lnTo>
                    <a:pt x="272" y="411"/>
                  </a:lnTo>
                  <a:lnTo>
                    <a:pt x="275" y="409"/>
                  </a:lnTo>
                  <a:lnTo>
                    <a:pt x="277" y="410"/>
                  </a:lnTo>
                  <a:close/>
                  <a:moveTo>
                    <a:pt x="523" y="410"/>
                  </a:moveTo>
                  <a:lnTo>
                    <a:pt x="523" y="410"/>
                  </a:lnTo>
                  <a:lnTo>
                    <a:pt x="523" y="410"/>
                  </a:lnTo>
                  <a:lnTo>
                    <a:pt x="523" y="409"/>
                  </a:lnTo>
                  <a:lnTo>
                    <a:pt x="523" y="409"/>
                  </a:lnTo>
                  <a:lnTo>
                    <a:pt x="523" y="409"/>
                  </a:lnTo>
                  <a:lnTo>
                    <a:pt x="524" y="409"/>
                  </a:lnTo>
                  <a:lnTo>
                    <a:pt x="524" y="410"/>
                  </a:lnTo>
                  <a:lnTo>
                    <a:pt x="523" y="410"/>
                  </a:lnTo>
                  <a:close/>
                  <a:moveTo>
                    <a:pt x="216" y="410"/>
                  </a:moveTo>
                  <a:lnTo>
                    <a:pt x="216" y="410"/>
                  </a:lnTo>
                  <a:lnTo>
                    <a:pt x="215" y="409"/>
                  </a:lnTo>
                  <a:lnTo>
                    <a:pt x="215" y="409"/>
                  </a:lnTo>
                  <a:lnTo>
                    <a:pt x="215" y="408"/>
                  </a:lnTo>
                  <a:lnTo>
                    <a:pt x="216" y="408"/>
                  </a:lnTo>
                  <a:lnTo>
                    <a:pt x="217" y="409"/>
                  </a:lnTo>
                  <a:lnTo>
                    <a:pt x="217" y="410"/>
                  </a:lnTo>
                  <a:lnTo>
                    <a:pt x="216" y="410"/>
                  </a:lnTo>
                  <a:close/>
                  <a:moveTo>
                    <a:pt x="225" y="411"/>
                  </a:moveTo>
                  <a:lnTo>
                    <a:pt x="226" y="412"/>
                  </a:lnTo>
                  <a:lnTo>
                    <a:pt x="226" y="409"/>
                  </a:lnTo>
                  <a:lnTo>
                    <a:pt x="227" y="409"/>
                  </a:lnTo>
                  <a:lnTo>
                    <a:pt x="227" y="409"/>
                  </a:lnTo>
                  <a:lnTo>
                    <a:pt x="231" y="410"/>
                  </a:lnTo>
                  <a:lnTo>
                    <a:pt x="231" y="411"/>
                  </a:lnTo>
                  <a:lnTo>
                    <a:pt x="231" y="412"/>
                  </a:lnTo>
                  <a:lnTo>
                    <a:pt x="230" y="413"/>
                  </a:lnTo>
                  <a:lnTo>
                    <a:pt x="230" y="415"/>
                  </a:lnTo>
                  <a:lnTo>
                    <a:pt x="230" y="416"/>
                  </a:lnTo>
                  <a:lnTo>
                    <a:pt x="230" y="418"/>
                  </a:lnTo>
                  <a:lnTo>
                    <a:pt x="229" y="419"/>
                  </a:lnTo>
                  <a:lnTo>
                    <a:pt x="229" y="420"/>
                  </a:lnTo>
                  <a:lnTo>
                    <a:pt x="227" y="422"/>
                  </a:lnTo>
                  <a:lnTo>
                    <a:pt x="224" y="421"/>
                  </a:lnTo>
                  <a:lnTo>
                    <a:pt x="223" y="420"/>
                  </a:lnTo>
                  <a:lnTo>
                    <a:pt x="223" y="419"/>
                  </a:lnTo>
                  <a:lnTo>
                    <a:pt x="222" y="418"/>
                  </a:lnTo>
                  <a:lnTo>
                    <a:pt x="222" y="417"/>
                  </a:lnTo>
                  <a:lnTo>
                    <a:pt x="221" y="416"/>
                  </a:lnTo>
                  <a:lnTo>
                    <a:pt x="220" y="417"/>
                  </a:lnTo>
                  <a:lnTo>
                    <a:pt x="220" y="417"/>
                  </a:lnTo>
                  <a:lnTo>
                    <a:pt x="223" y="419"/>
                  </a:lnTo>
                  <a:lnTo>
                    <a:pt x="223" y="421"/>
                  </a:lnTo>
                  <a:lnTo>
                    <a:pt x="223" y="421"/>
                  </a:lnTo>
                  <a:lnTo>
                    <a:pt x="223" y="422"/>
                  </a:lnTo>
                  <a:lnTo>
                    <a:pt x="224" y="422"/>
                  </a:lnTo>
                  <a:lnTo>
                    <a:pt x="224" y="423"/>
                  </a:lnTo>
                  <a:lnTo>
                    <a:pt x="225" y="423"/>
                  </a:lnTo>
                  <a:lnTo>
                    <a:pt x="226" y="423"/>
                  </a:lnTo>
                  <a:lnTo>
                    <a:pt x="227" y="426"/>
                  </a:lnTo>
                  <a:lnTo>
                    <a:pt x="227" y="430"/>
                  </a:lnTo>
                  <a:lnTo>
                    <a:pt x="227" y="431"/>
                  </a:lnTo>
                  <a:lnTo>
                    <a:pt x="227" y="433"/>
                  </a:lnTo>
                  <a:lnTo>
                    <a:pt x="226" y="434"/>
                  </a:lnTo>
                  <a:lnTo>
                    <a:pt x="226" y="434"/>
                  </a:lnTo>
                  <a:lnTo>
                    <a:pt x="224" y="435"/>
                  </a:lnTo>
                  <a:lnTo>
                    <a:pt x="223" y="435"/>
                  </a:lnTo>
                  <a:lnTo>
                    <a:pt x="222" y="436"/>
                  </a:lnTo>
                  <a:lnTo>
                    <a:pt x="221" y="436"/>
                  </a:lnTo>
                  <a:lnTo>
                    <a:pt x="220" y="439"/>
                  </a:lnTo>
                  <a:lnTo>
                    <a:pt x="219" y="439"/>
                  </a:lnTo>
                  <a:lnTo>
                    <a:pt x="215" y="439"/>
                  </a:lnTo>
                  <a:lnTo>
                    <a:pt x="213" y="438"/>
                  </a:lnTo>
                  <a:lnTo>
                    <a:pt x="213" y="435"/>
                  </a:lnTo>
                  <a:lnTo>
                    <a:pt x="216" y="433"/>
                  </a:lnTo>
                  <a:lnTo>
                    <a:pt x="216" y="432"/>
                  </a:lnTo>
                  <a:lnTo>
                    <a:pt x="216" y="431"/>
                  </a:lnTo>
                  <a:lnTo>
                    <a:pt x="216" y="431"/>
                  </a:lnTo>
                  <a:lnTo>
                    <a:pt x="216" y="430"/>
                  </a:lnTo>
                  <a:lnTo>
                    <a:pt x="213" y="424"/>
                  </a:lnTo>
                  <a:lnTo>
                    <a:pt x="213" y="424"/>
                  </a:lnTo>
                  <a:lnTo>
                    <a:pt x="212" y="423"/>
                  </a:lnTo>
                  <a:lnTo>
                    <a:pt x="212" y="423"/>
                  </a:lnTo>
                  <a:lnTo>
                    <a:pt x="211" y="423"/>
                  </a:lnTo>
                  <a:lnTo>
                    <a:pt x="210" y="422"/>
                  </a:lnTo>
                  <a:lnTo>
                    <a:pt x="211" y="420"/>
                  </a:lnTo>
                  <a:lnTo>
                    <a:pt x="212" y="419"/>
                  </a:lnTo>
                  <a:lnTo>
                    <a:pt x="213" y="416"/>
                  </a:lnTo>
                  <a:lnTo>
                    <a:pt x="213" y="417"/>
                  </a:lnTo>
                  <a:lnTo>
                    <a:pt x="214" y="420"/>
                  </a:lnTo>
                  <a:lnTo>
                    <a:pt x="214" y="421"/>
                  </a:lnTo>
                  <a:lnTo>
                    <a:pt x="215" y="420"/>
                  </a:lnTo>
                  <a:lnTo>
                    <a:pt x="214" y="419"/>
                  </a:lnTo>
                  <a:lnTo>
                    <a:pt x="216" y="419"/>
                  </a:lnTo>
                  <a:lnTo>
                    <a:pt x="216" y="417"/>
                  </a:lnTo>
                  <a:lnTo>
                    <a:pt x="217" y="417"/>
                  </a:lnTo>
                  <a:lnTo>
                    <a:pt x="217" y="416"/>
                  </a:lnTo>
                  <a:lnTo>
                    <a:pt x="216" y="415"/>
                  </a:lnTo>
                  <a:lnTo>
                    <a:pt x="216" y="414"/>
                  </a:lnTo>
                  <a:lnTo>
                    <a:pt x="216" y="413"/>
                  </a:lnTo>
                  <a:lnTo>
                    <a:pt x="216" y="410"/>
                  </a:lnTo>
                  <a:lnTo>
                    <a:pt x="217" y="410"/>
                  </a:lnTo>
                  <a:lnTo>
                    <a:pt x="218" y="412"/>
                  </a:lnTo>
                  <a:lnTo>
                    <a:pt x="219" y="412"/>
                  </a:lnTo>
                  <a:lnTo>
                    <a:pt x="219" y="412"/>
                  </a:lnTo>
                  <a:lnTo>
                    <a:pt x="218" y="411"/>
                  </a:lnTo>
                  <a:lnTo>
                    <a:pt x="218" y="410"/>
                  </a:lnTo>
                  <a:lnTo>
                    <a:pt x="219" y="409"/>
                  </a:lnTo>
                  <a:lnTo>
                    <a:pt x="224" y="409"/>
                  </a:lnTo>
                  <a:lnTo>
                    <a:pt x="224" y="408"/>
                  </a:lnTo>
                  <a:lnTo>
                    <a:pt x="225" y="408"/>
                  </a:lnTo>
                  <a:lnTo>
                    <a:pt x="226" y="410"/>
                  </a:lnTo>
                  <a:lnTo>
                    <a:pt x="225" y="411"/>
                  </a:lnTo>
                  <a:close/>
                  <a:moveTo>
                    <a:pt x="264" y="408"/>
                  </a:moveTo>
                  <a:lnTo>
                    <a:pt x="264" y="410"/>
                  </a:lnTo>
                  <a:lnTo>
                    <a:pt x="263" y="410"/>
                  </a:lnTo>
                  <a:lnTo>
                    <a:pt x="262" y="409"/>
                  </a:lnTo>
                  <a:lnTo>
                    <a:pt x="262" y="409"/>
                  </a:lnTo>
                  <a:lnTo>
                    <a:pt x="261" y="408"/>
                  </a:lnTo>
                  <a:lnTo>
                    <a:pt x="261" y="407"/>
                  </a:lnTo>
                  <a:lnTo>
                    <a:pt x="262" y="406"/>
                  </a:lnTo>
                  <a:lnTo>
                    <a:pt x="264" y="408"/>
                  </a:lnTo>
                  <a:close/>
                  <a:moveTo>
                    <a:pt x="275" y="407"/>
                  </a:moveTo>
                  <a:lnTo>
                    <a:pt x="274" y="407"/>
                  </a:lnTo>
                  <a:lnTo>
                    <a:pt x="272" y="407"/>
                  </a:lnTo>
                  <a:lnTo>
                    <a:pt x="272" y="407"/>
                  </a:lnTo>
                  <a:lnTo>
                    <a:pt x="272" y="407"/>
                  </a:lnTo>
                  <a:lnTo>
                    <a:pt x="272" y="406"/>
                  </a:lnTo>
                  <a:lnTo>
                    <a:pt x="274" y="406"/>
                  </a:lnTo>
                  <a:lnTo>
                    <a:pt x="275" y="406"/>
                  </a:lnTo>
                  <a:lnTo>
                    <a:pt x="275" y="407"/>
                  </a:lnTo>
                  <a:close/>
                  <a:moveTo>
                    <a:pt x="232" y="406"/>
                  </a:moveTo>
                  <a:lnTo>
                    <a:pt x="232" y="406"/>
                  </a:lnTo>
                  <a:lnTo>
                    <a:pt x="230" y="405"/>
                  </a:lnTo>
                  <a:lnTo>
                    <a:pt x="231" y="405"/>
                  </a:lnTo>
                  <a:lnTo>
                    <a:pt x="233" y="405"/>
                  </a:lnTo>
                  <a:lnTo>
                    <a:pt x="233" y="405"/>
                  </a:lnTo>
                  <a:lnTo>
                    <a:pt x="233" y="406"/>
                  </a:lnTo>
                  <a:lnTo>
                    <a:pt x="232" y="406"/>
                  </a:lnTo>
                  <a:close/>
                  <a:moveTo>
                    <a:pt x="414" y="405"/>
                  </a:moveTo>
                  <a:lnTo>
                    <a:pt x="417" y="406"/>
                  </a:lnTo>
                  <a:lnTo>
                    <a:pt x="418" y="408"/>
                  </a:lnTo>
                  <a:lnTo>
                    <a:pt x="418" y="408"/>
                  </a:lnTo>
                  <a:lnTo>
                    <a:pt x="416" y="410"/>
                  </a:lnTo>
                  <a:lnTo>
                    <a:pt x="415" y="410"/>
                  </a:lnTo>
                  <a:lnTo>
                    <a:pt x="414" y="410"/>
                  </a:lnTo>
                  <a:lnTo>
                    <a:pt x="413" y="411"/>
                  </a:lnTo>
                  <a:lnTo>
                    <a:pt x="412" y="412"/>
                  </a:lnTo>
                  <a:lnTo>
                    <a:pt x="412" y="413"/>
                  </a:lnTo>
                  <a:lnTo>
                    <a:pt x="413" y="413"/>
                  </a:lnTo>
                  <a:lnTo>
                    <a:pt x="414" y="412"/>
                  </a:lnTo>
                  <a:lnTo>
                    <a:pt x="416" y="412"/>
                  </a:lnTo>
                  <a:lnTo>
                    <a:pt x="418" y="413"/>
                  </a:lnTo>
                  <a:lnTo>
                    <a:pt x="417" y="416"/>
                  </a:lnTo>
                  <a:lnTo>
                    <a:pt x="416" y="417"/>
                  </a:lnTo>
                  <a:lnTo>
                    <a:pt x="415" y="417"/>
                  </a:lnTo>
                  <a:lnTo>
                    <a:pt x="414" y="419"/>
                  </a:lnTo>
                  <a:lnTo>
                    <a:pt x="413" y="420"/>
                  </a:lnTo>
                  <a:lnTo>
                    <a:pt x="414" y="420"/>
                  </a:lnTo>
                  <a:lnTo>
                    <a:pt x="415" y="419"/>
                  </a:lnTo>
                  <a:lnTo>
                    <a:pt x="417" y="418"/>
                  </a:lnTo>
                  <a:lnTo>
                    <a:pt x="418" y="418"/>
                  </a:lnTo>
                  <a:lnTo>
                    <a:pt x="419" y="417"/>
                  </a:lnTo>
                  <a:lnTo>
                    <a:pt x="420" y="416"/>
                  </a:lnTo>
                  <a:lnTo>
                    <a:pt x="423" y="419"/>
                  </a:lnTo>
                  <a:lnTo>
                    <a:pt x="423" y="419"/>
                  </a:lnTo>
                  <a:lnTo>
                    <a:pt x="424" y="420"/>
                  </a:lnTo>
                  <a:lnTo>
                    <a:pt x="425" y="420"/>
                  </a:lnTo>
                  <a:lnTo>
                    <a:pt x="425" y="419"/>
                  </a:lnTo>
                  <a:lnTo>
                    <a:pt x="424" y="417"/>
                  </a:lnTo>
                  <a:lnTo>
                    <a:pt x="424" y="414"/>
                  </a:lnTo>
                  <a:lnTo>
                    <a:pt x="425" y="413"/>
                  </a:lnTo>
                  <a:lnTo>
                    <a:pt x="426" y="413"/>
                  </a:lnTo>
                  <a:lnTo>
                    <a:pt x="427" y="414"/>
                  </a:lnTo>
                  <a:lnTo>
                    <a:pt x="427" y="414"/>
                  </a:lnTo>
                  <a:lnTo>
                    <a:pt x="428" y="415"/>
                  </a:lnTo>
                  <a:lnTo>
                    <a:pt x="428" y="416"/>
                  </a:lnTo>
                  <a:lnTo>
                    <a:pt x="429" y="417"/>
                  </a:lnTo>
                  <a:lnTo>
                    <a:pt x="429" y="420"/>
                  </a:lnTo>
                  <a:lnTo>
                    <a:pt x="431" y="422"/>
                  </a:lnTo>
                  <a:lnTo>
                    <a:pt x="432" y="424"/>
                  </a:lnTo>
                  <a:lnTo>
                    <a:pt x="430" y="425"/>
                  </a:lnTo>
                  <a:lnTo>
                    <a:pt x="428" y="425"/>
                  </a:lnTo>
                  <a:lnTo>
                    <a:pt x="427" y="426"/>
                  </a:lnTo>
                  <a:lnTo>
                    <a:pt x="427" y="425"/>
                  </a:lnTo>
                  <a:lnTo>
                    <a:pt x="427" y="424"/>
                  </a:lnTo>
                  <a:lnTo>
                    <a:pt x="427" y="424"/>
                  </a:lnTo>
                  <a:lnTo>
                    <a:pt x="428" y="422"/>
                  </a:lnTo>
                  <a:lnTo>
                    <a:pt x="427" y="422"/>
                  </a:lnTo>
                  <a:lnTo>
                    <a:pt x="426" y="422"/>
                  </a:lnTo>
                  <a:lnTo>
                    <a:pt x="426" y="424"/>
                  </a:lnTo>
                  <a:lnTo>
                    <a:pt x="425" y="426"/>
                  </a:lnTo>
                  <a:lnTo>
                    <a:pt x="425" y="428"/>
                  </a:lnTo>
                  <a:lnTo>
                    <a:pt x="426" y="429"/>
                  </a:lnTo>
                  <a:lnTo>
                    <a:pt x="426" y="432"/>
                  </a:lnTo>
                  <a:lnTo>
                    <a:pt x="426" y="433"/>
                  </a:lnTo>
                  <a:lnTo>
                    <a:pt x="426" y="438"/>
                  </a:lnTo>
                  <a:lnTo>
                    <a:pt x="427" y="439"/>
                  </a:lnTo>
                  <a:lnTo>
                    <a:pt x="427" y="441"/>
                  </a:lnTo>
                  <a:lnTo>
                    <a:pt x="427" y="442"/>
                  </a:lnTo>
                  <a:lnTo>
                    <a:pt x="426" y="443"/>
                  </a:lnTo>
                  <a:lnTo>
                    <a:pt x="425" y="442"/>
                  </a:lnTo>
                  <a:lnTo>
                    <a:pt x="425" y="442"/>
                  </a:lnTo>
                  <a:lnTo>
                    <a:pt x="425" y="443"/>
                  </a:lnTo>
                  <a:lnTo>
                    <a:pt x="427" y="444"/>
                  </a:lnTo>
                  <a:lnTo>
                    <a:pt x="426" y="446"/>
                  </a:lnTo>
                  <a:lnTo>
                    <a:pt x="427" y="447"/>
                  </a:lnTo>
                  <a:lnTo>
                    <a:pt x="428" y="448"/>
                  </a:lnTo>
                  <a:lnTo>
                    <a:pt x="429" y="448"/>
                  </a:lnTo>
                  <a:lnTo>
                    <a:pt x="429" y="447"/>
                  </a:lnTo>
                  <a:lnTo>
                    <a:pt x="432" y="448"/>
                  </a:lnTo>
                  <a:lnTo>
                    <a:pt x="433" y="447"/>
                  </a:lnTo>
                  <a:lnTo>
                    <a:pt x="434" y="447"/>
                  </a:lnTo>
                  <a:lnTo>
                    <a:pt x="435" y="448"/>
                  </a:lnTo>
                  <a:lnTo>
                    <a:pt x="438" y="448"/>
                  </a:lnTo>
                  <a:lnTo>
                    <a:pt x="438" y="448"/>
                  </a:lnTo>
                  <a:lnTo>
                    <a:pt x="440" y="449"/>
                  </a:lnTo>
                  <a:lnTo>
                    <a:pt x="441" y="450"/>
                  </a:lnTo>
                  <a:lnTo>
                    <a:pt x="441" y="452"/>
                  </a:lnTo>
                  <a:lnTo>
                    <a:pt x="440" y="453"/>
                  </a:lnTo>
                  <a:lnTo>
                    <a:pt x="440" y="455"/>
                  </a:lnTo>
                  <a:lnTo>
                    <a:pt x="441" y="455"/>
                  </a:lnTo>
                  <a:lnTo>
                    <a:pt x="443" y="459"/>
                  </a:lnTo>
                  <a:lnTo>
                    <a:pt x="443" y="462"/>
                  </a:lnTo>
                  <a:lnTo>
                    <a:pt x="441" y="466"/>
                  </a:lnTo>
                  <a:lnTo>
                    <a:pt x="441" y="467"/>
                  </a:lnTo>
                  <a:lnTo>
                    <a:pt x="441" y="469"/>
                  </a:lnTo>
                  <a:lnTo>
                    <a:pt x="442" y="469"/>
                  </a:lnTo>
                  <a:lnTo>
                    <a:pt x="442" y="471"/>
                  </a:lnTo>
                  <a:lnTo>
                    <a:pt x="441" y="472"/>
                  </a:lnTo>
                  <a:lnTo>
                    <a:pt x="440" y="474"/>
                  </a:lnTo>
                  <a:lnTo>
                    <a:pt x="439" y="475"/>
                  </a:lnTo>
                  <a:lnTo>
                    <a:pt x="437" y="477"/>
                  </a:lnTo>
                  <a:lnTo>
                    <a:pt x="437" y="477"/>
                  </a:lnTo>
                  <a:lnTo>
                    <a:pt x="435" y="481"/>
                  </a:lnTo>
                  <a:lnTo>
                    <a:pt x="433" y="482"/>
                  </a:lnTo>
                  <a:lnTo>
                    <a:pt x="432" y="482"/>
                  </a:lnTo>
                  <a:lnTo>
                    <a:pt x="431" y="482"/>
                  </a:lnTo>
                  <a:lnTo>
                    <a:pt x="430" y="484"/>
                  </a:lnTo>
                  <a:lnTo>
                    <a:pt x="431" y="485"/>
                  </a:lnTo>
                  <a:lnTo>
                    <a:pt x="429" y="487"/>
                  </a:lnTo>
                  <a:lnTo>
                    <a:pt x="429" y="494"/>
                  </a:lnTo>
                  <a:lnTo>
                    <a:pt x="430" y="495"/>
                  </a:lnTo>
                  <a:lnTo>
                    <a:pt x="430" y="497"/>
                  </a:lnTo>
                  <a:lnTo>
                    <a:pt x="431" y="498"/>
                  </a:lnTo>
                  <a:lnTo>
                    <a:pt x="431" y="501"/>
                  </a:lnTo>
                  <a:lnTo>
                    <a:pt x="432" y="501"/>
                  </a:lnTo>
                  <a:lnTo>
                    <a:pt x="432" y="505"/>
                  </a:lnTo>
                  <a:lnTo>
                    <a:pt x="431" y="508"/>
                  </a:lnTo>
                  <a:lnTo>
                    <a:pt x="430" y="509"/>
                  </a:lnTo>
                  <a:lnTo>
                    <a:pt x="429" y="511"/>
                  </a:lnTo>
                  <a:lnTo>
                    <a:pt x="428" y="513"/>
                  </a:lnTo>
                  <a:lnTo>
                    <a:pt x="428" y="514"/>
                  </a:lnTo>
                  <a:lnTo>
                    <a:pt x="426" y="515"/>
                  </a:lnTo>
                  <a:lnTo>
                    <a:pt x="425" y="516"/>
                  </a:lnTo>
                  <a:lnTo>
                    <a:pt x="424" y="517"/>
                  </a:lnTo>
                  <a:lnTo>
                    <a:pt x="422" y="517"/>
                  </a:lnTo>
                  <a:lnTo>
                    <a:pt x="420" y="518"/>
                  </a:lnTo>
                  <a:lnTo>
                    <a:pt x="416" y="518"/>
                  </a:lnTo>
                  <a:lnTo>
                    <a:pt x="416" y="520"/>
                  </a:lnTo>
                  <a:lnTo>
                    <a:pt x="415" y="520"/>
                  </a:lnTo>
                  <a:lnTo>
                    <a:pt x="414" y="519"/>
                  </a:lnTo>
                  <a:lnTo>
                    <a:pt x="410" y="518"/>
                  </a:lnTo>
                  <a:lnTo>
                    <a:pt x="410" y="517"/>
                  </a:lnTo>
                  <a:lnTo>
                    <a:pt x="411" y="517"/>
                  </a:lnTo>
                  <a:lnTo>
                    <a:pt x="412" y="517"/>
                  </a:lnTo>
                  <a:lnTo>
                    <a:pt x="413" y="516"/>
                  </a:lnTo>
                  <a:lnTo>
                    <a:pt x="413" y="514"/>
                  </a:lnTo>
                  <a:lnTo>
                    <a:pt x="413" y="514"/>
                  </a:lnTo>
                  <a:lnTo>
                    <a:pt x="414" y="513"/>
                  </a:lnTo>
                  <a:lnTo>
                    <a:pt x="414" y="513"/>
                  </a:lnTo>
                  <a:lnTo>
                    <a:pt x="412" y="512"/>
                  </a:lnTo>
                  <a:lnTo>
                    <a:pt x="413" y="511"/>
                  </a:lnTo>
                  <a:lnTo>
                    <a:pt x="414" y="511"/>
                  </a:lnTo>
                  <a:lnTo>
                    <a:pt x="414" y="510"/>
                  </a:lnTo>
                  <a:lnTo>
                    <a:pt x="412" y="510"/>
                  </a:lnTo>
                  <a:lnTo>
                    <a:pt x="411" y="510"/>
                  </a:lnTo>
                  <a:lnTo>
                    <a:pt x="412" y="508"/>
                  </a:lnTo>
                  <a:lnTo>
                    <a:pt x="411" y="508"/>
                  </a:lnTo>
                  <a:lnTo>
                    <a:pt x="409" y="509"/>
                  </a:lnTo>
                  <a:lnTo>
                    <a:pt x="409" y="507"/>
                  </a:lnTo>
                  <a:lnTo>
                    <a:pt x="408" y="507"/>
                  </a:lnTo>
                  <a:lnTo>
                    <a:pt x="407" y="507"/>
                  </a:lnTo>
                  <a:lnTo>
                    <a:pt x="406" y="507"/>
                  </a:lnTo>
                  <a:lnTo>
                    <a:pt x="407" y="508"/>
                  </a:lnTo>
                  <a:lnTo>
                    <a:pt x="407" y="508"/>
                  </a:lnTo>
                  <a:lnTo>
                    <a:pt x="401" y="507"/>
                  </a:lnTo>
                  <a:lnTo>
                    <a:pt x="399" y="505"/>
                  </a:lnTo>
                  <a:lnTo>
                    <a:pt x="399" y="505"/>
                  </a:lnTo>
                  <a:lnTo>
                    <a:pt x="398" y="504"/>
                  </a:lnTo>
                  <a:lnTo>
                    <a:pt x="398" y="504"/>
                  </a:lnTo>
                  <a:lnTo>
                    <a:pt x="399" y="503"/>
                  </a:lnTo>
                  <a:lnTo>
                    <a:pt x="400" y="503"/>
                  </a:lnTo>
                  <a:lnTo>
                    <a:pt x="397" y="501"/>
                  </a:lnTo>
                  <a:lnTo>
                    <a:pt x="396" y="501"/>
                  </a:lnTo>
                  <a:lnTo>
                    <a:pt x="395" y="498"/>
                  </a:lnTo>
                  <a:lnTo>
                    <a:pt x="396" y="498"/>
                  </a:lnTo>
                  <a:lnTo>
                    <a:pt x="397" y="500"/>
                  </a:lnTo>
                  <a:lnTo>
                    <a:pt x="398" y="500"/>
                  </a:lnTo>
                  <a:lnTo>
                    <a:pt x="399" y="501"/>
                  </a:lnTo>
                  <a:lnTo>
                    <a:pt x="400" y="500"/>
                  </a:lnTo>
                  <a:lnTo>
                    <a:pt x="400" y="498"/>
                  </a:lnTo>
                  <a:lnTo>
                    <a:pt x="400" y="498"/>
                  </a:lnTo>
                  <a:lnTo>
                    <a:pt x="400" y="497"/>
                  </a:lnTo>
                  <a:lnTo>
                    <a:pt x="402" y="497"/>
                  </a:lnTo>
                  <a:lnTo>
                    <a:pt x="402" y="497"/>
                  </a:lnTo>
                  <a:lnTo>
                    <a:pt x="402" y="498"/>
                  </a:lnTo>
                  <a:lnTo>
                    <a:pt x="402" y="499"/>
                  </a:lnTo>
                  <a:lnTo>
                    <a:pt x="403" y="500"/>
                  </a:lnTo>
                  <a:lnTo>
                    <a:pt x="403" y="499"/>
                  </a:lnTo>
                  <a:lnTo>
                    <a:pt x="405" y="498"/>
                  </a:lnTo>
                  <a:lnTo>
                    <a:pt x="406" y="498"/>
                  </a:lnTo>
                  <a:lnTo>
                    <a:pt x="407" y="499"/>
                  </a:lnTo>
                  <a:lnTo>
                    <a:pt x="407" y="499"/>
                  </a:lnTo>
                  <a:lnTo>
                    <a:pt x="408" y="499"/>
                  </a:lnTo>
                  <a:lnTo>
                    <a:pt x="408" y="499"/>
                  </a:lnTo>
                  <a:lnTo>
                    <a:pt x="408" y="498"/>
                  </a:lnTo>
                  <a:lnTo>
                    <a:pt x="407" y="497"/>
                  </a:lnTo>
                  <a:lnTo>
                    <a:pt x="406" y="498"/>
                  </a:lnTo>
                  <a:lnTo>
                    <a:pt x="406" y="498"/>
                  </a:lnTo>
                  <a:lnTo>
                    <a:pt x="403" y="496"/>
                  </a:lnTo>
                  <a:lnTo>
                    <a:pt x="402" y="496"/>
                  </a:lnTo>
                  <a:lnTo>
                    <a:pt x="399" y="496"/>
                  </a:lnTo>
                  <a:lnTo>
                    <a:pt x="398" y="497"/>
                  </a:lnTo>
                  <a:lnTo>
                    <a:pt x="398" y="496"/>
                  </a:lnTo>
                  <a:lnTo>
                    <a:pt x="398" y="495"/>
                  </a:lnTo>
                  <a:lnTo>
                    <a:pt x="398" y="495"/>
                  </a:lnTo>
                  <a:lnTo>
                    <a:pt x="398" y="494"/>
                  </a:lnTo>
                  <a:lnTo>
                    <a:pt x="398" y="493"/>
                  </a:lnTo>
                  <a:lnTo>
                    <a:pt x="396" y="492"/>
                  </a:lnTo>
                  <a:lnTo>
                    <a:pt x="397" y="491"/>
                  </a:lnTo>
                  <a:lnTo>
                    <a:pt x="397" y="490"/>
                  </a:lnTo>
                  <a:lnTo>
                    <a:pt x="396" y="489"/>
                  </a:lnTo>
                  <a:lnTo>
                    <a:pt x="396" y="489"/>
                  </a:lnTo>
                  <a:lnTo>
                    <a:pt x="396" y="489"/>
                  </a:lnTo>
                  <a:lnTo>
                    <a:pt x="396" y="490"/>
                  </a:lnTo>
                  <a:lnTo>
                    <a:pt x="396" y="491"/>
                  </a:lnTo>
                  <a:lnTo>
                    <a:pt x="394" y="490"/>
                  </a:lnTo>
                  <a:lnTo>
                    <a:pt x="394" y="489"/>
                  </a:lnTo>
                  <a:lnTo>
                    <a:pt x="390" y="488"/>
                  </a:lnTo>
                  <a:lnTo>
                    <a:pt x="390" y="488"/>
                  </a:lnTo>
                  <a:lnTo>
                    <a:pt x="387" y="488"/>
                  </a:lnTo>
                  <a:lnTo>
                    <a:pt x="389" y="489"/>
                  </a:lnTo>
                  <a:lnTo>
                    <a:pt x="388" y="490"/>
                  </a:lnTo>
                  <a:lnTo>
                    <a:pt x="387" y="490"/>
                  </a:lnTo>
                  <a:lnTo>
                    <a:pt x="386" y="489"/>
                  </a:lnTo>
                  <a:lnTo>
                    <a:pt x="386" y="490"/>
                  </a:lnTo>
                  <a:lnTo>
                    <a:pt x="385" y="491"/>
                  </a:lnTo>
                  <a:lnTo>
                    <a:pt x="384" y="490"/>
                  </a:lnTo>
                  <a:lnTo>
                    <a:pt x="384" y="488"/>
                  </a:lnTo>
                  <a:lnTo>
                    <a:pt x="386" y="487"/>
                  </a:lnTo>
                  <a:lnTo>
                    <a:pt x="385" y="484"/>
                  </a:lnTo>
                  <a:lnTo>
                    <a:pt x="386" y="483"/>
                  </a:lnTo>
                  <a:lnTo>
                    <a:pt x="387" y="483"/>
                  </a:lnTo>
                  <a:lnTo>
                    <a:pt x="388" y="485"/>
                  </a:lnTo>
                  <a:lnTo>
                    <a:pt x="389" y="484"/>
                  </a:lnTo>
                  <a:lnTo>
                    <a:pt x="389" y="483"/>
                  </a:lnTo>
                  <a:lnTo>
                    <a:pt x="390" y="483"/>
                  </a:lnTo>
                  <a:lnTo>
                    <a:pt x="390" y="485"/>
                  </a:lnTo>
                  <a:lnTo>
                    <a:pt x="391" y="484"/>
                  </a:lnTo>
                  <a:lnTo>
                    <a:pt x="391" y="483"/>
                  </a:lnTo>
                  <a:lnTo>
                    <a:pt x="392" y="483"/>
                  </a:lnTo>
                  <a:lnTo>
                    <a:pt x="392" y="484"/>
                  </a:lnTo>
                  <a:lnTo>
                    <a:pt x="393" y="484"/>
                  </a:lnTo>
                  <a:lnTo>
                    <a:pt x="394" y="483"/>
                  </a:lnTo>
                  <a:lnTo>
                    <a:pt x="393" y="482"/>
                  </a:lnTo>
                  <a:lnTo>
                    <a:pt x="392" y="482"/>
                  </a:lnTo>
                  <a:lnTo>
                    <a:pt x="392" y="482"/>
                  </a:lnTo>
                  <a:lnTo>
                    <a:pt x="390" y="482"/>
                  </a:lnTo>
                  <a:lnTo>
                    <a:pt x="389" y="481"/>
                  </a:lnTo>
                  <a:lnTo>
                    <a:pt x="389" y="480"/>
                  </a:lnTo>
                  <a:lnTo>
                    <a:pt x="391" y="480"/>
                  </a:lnTo>
                  <a:lnTo>
                    <a:pt x="391" y="478"/>
                  </a:lnTo>
                  <a:lnTo>
                    <a:pt x="392" y="478"/>
                  </a:lnTo>
                  <a:lnTo>
                    <a:pt x="393" y="480"/>
                  </a:lnTo>
                  <a:lnTo>
                    <a:pt x="395" y="480"/>
                  </a:lnTo>
                  <a:lnTo>
                    <a:pt x="396" y="481"/>
                  </a:lnTo>
                  <a:lnTo>
                    <a:pt x="396" y="484"/>
                  </a:lnTo>
                  <a:lnTo>
                    <a:pt x="396" y="484"/>
                  </a:lnTo>
                  <a:lnTo>
                    <a:pt x="396" y="483"/>
                  </a:lnTo>
                  <a:lnTo>
                    <a:pt x="397" y="482"/>
                  </a:lnTo>
                  <a:lnTo>
                    <a:pt x="397" y="480"/>
                  </a:lnTo>
                  <a:lnTo>
                    <a:pt x="396" y="479"/>
                  </a:lnTo>
                  <a:lnTo>
                    <a:pt x="394" y="476"/>
                  </a:lnTo>
                  <a:lnTo>
                    <a:pt x="393" y="476"/>
                  </a:lnTo>
                  <a:lnTo>
                    <a:pt x="392" y="475"/>
                  </a:lnTo>
                  <a:lnTo>
                    <a:pt x="392" y="474"/>
                  </a:lnTo>
                  <a:lnTo>
                    <a:pt x="393" y="473"/>
                  </a:lnTo>
                  <a:lnTo>
                    <a:pt x="395" y="468"/>
                  </a:lnTo>
                  <a:lnTo>
                    <a:pt x="396" y="468"/>
                  </a:lnTo>
                  <a:lnTo>
                    <a:pt x="396" y="467"/>
                  </a:lnTo>
                  <a:lnTo>
                    <a:pt x="395" y="467"/>
                  </a:lnTo>
                  <a:lnTo>
                    <a:pt x="395" y="466"/>
                  </a:lnTo>
                  <a:lnTo>
                    <a:pt x="396" y="465"/>
                  </a:lnTo>
                  <a:lnTo>
                    <a:pt x="398" y="464"/>
                  </a:lnTo>
                  <a:lnTo>
                    <a:pt x="399" y="464"/>
                  </a:lnTo>
                  <a:lnTo>
                    <a:pt x="400" y="465"/>
                  </a:lnTo>
                  <a:lnTo>
                    <a:pt x="402" y="467"/>
                  </a:lnTo>
                  <a:lnTo>
                    <a:pt x="404" y="467"/>
                  </a:lnTo>
                  <a:lnTo>
                    <a:pt x="406" y="466"/>
                  </a:lnTo>
                  <a:lnTo>
                    <a:pt x="406" y="462"/>
                  </a:lnTo>
                  <a:lnTo>
                    <a:pt x="406" y="462"/>
                  </a:lnTo>
                  <a:lnTo>
                    <a:pt x="406" y="457"/>
                  </a:lnTo>
                  <a:lnTo>
                    <a:pt x="405" y="456"/>
                  </a:lnTo>
                  <a:lnTo>
                    <a:pt x="405" y="455"/>
                  </a:lnTo>
                  <a:lnTo>
                    <a:pt x="406" y="455"/>
                  </a:lnTo>
                  <a:lnTo>
                    <a:pt x="406" y="454"/>
                  </a:lnTo>
                  <a:lnTo>
                    <a:pt x="404" y="454"/>
                  </a:lnTo>
                  <a:lnTo>
                    <a:pt x="402" y="453"/>
                  </a:lnTo>
                  <a:lnTo>
                    <a:pt x="402" y="451"/>
                  </a:lnTo>
                  <a:lnTo>
                    <a:pt x="401" y="449"/>
                  </a:lnTo>
                  <a:lnTo>
                    <a:pt x="402" y="449"/>
                  </a:lnTo>
                  <a:lnTo>
                    <a:pt x="402" y="448"/>
                  </a:lnTo>
                  <a:lnTo>
                    <a:pt x="402" y="447"/>
                  </a:lnTo>
                  <a:lnTo>
                    <a:pt x="402" y="446"/>
                  </a:lnTo>
                  <a:lnTo>
                    <a:pt x="402" y="445"/>
                  </a:lnTo>
                  <a:lnTo>
                    <a:pt x="400" y="443"/>
                  </a:lnTo>
                  <a:lnTo>
                    <a:pt x="400" y="442"/>
                  </a:lnTo>
                  <a:lnTo>
                    <a:pt x="404" y="440"/>
                  </a:lnTo>
                  <a:lnTo>
                    <a:pt x="405" y="439"/>
                  </a:lnTo>
                  <a:lnTo>
                    <a:pt x="405" y="438"/>
                  </a:lnTo>
                  <a:lnTo>
                    <a:pt x="404" y="438"/>
                  </a:lnTo>
                  <a:lnTo>
                    <a:pt x="403" y="437"/>
                  </a:lnTo>
                  <a:lnTo>
                    <a:pt x="402" y="435"/>
                  </a:lnTo>
                  <a:lnTo>
                    <a:pt x="402" y="436"/>
                  </a:lnTo>
                  <a:lnTo>
                    <a:pt x="402" y="437"/>
                  </a:lnTo>
                  <a:lnTo>
                    <a:pt x="402" y="438"/>
                  </a:lnTo>
                  <a:lnTo>
                    <a:pt x="402" y="438"/>
                  </a:lnTo>
                  <a:lnTo>
                    <a:pt x="399" y="438"/>
                  </a:lnTo>
                  <a:lnTo>
                    <a:pt x="397" y="437"/>
                  </a:lnTo>
                  <a:lnTo>
                    <a:pt x="397" y="436"/>
                  </a:lnTo>
                  <a:lnTo>
                    <a:pt x="397" y="435"/>
                  </a:lnTo>
                  <a:lnTo>
                    <a:pt x="396" y="432"/>
                  </a:lnTo>
                  <a:lnTo>
                    <a:pt x="395" y="431"/>
                  </a:lnTo>
                  <a:lnTo>
                    <a:pt x="394" y="429"/>
                  </a:lnTo>
                  <a:lnTo>
                    <a:pt x="394" y="428"/>
                  </a:lnTo>
                  <a:lnTo>
                    <a:pt x="394" y="427"/>
                  </a:lnTo>
                  <a:lnTo>
                    <a:pt x="397" y="424"/>
                  </a:lnTo>
                  <a:lnTo>
                    <a:pt x="400" y="424"/>
                  </a:lnTo>
                  <a:lnTo>
                    <a:pt x="400" y="424"/>
                  </a:lnTo>
                  <a:lnTo>
                    <a:pt x="402" y="424"/>
                  </a:lnTo>
                  <a:lnTo>
                    <a:pt x="402" y="423"/>
                  </a:lnTo>
                  <a:lnTo>
                    <a:pt x="401" y="422"/>
                  </a:lnTo>
                  <a:lnTo>
                    <a:pt x="400" y="420"/>
                  </a:lnTo>
                  <a:lnTo>
                    <a:pt x="399" y="419"/>
                  </a:lnTo>
                  <a:lnTo>
                    <a:pt x="398" y="419"/>
                  </a:lnTo>
                  <a:lnTo>
                    <a:pt x="397" y="419"/>
                  </a:lnTo>
                  <a:lnTo>
                    <a:pt x="397" y="417"/>
                  </a:lnTo>
                  <a:lnTo>
                    <a:pt x="399" y="415"/>
                  </a:lnTo>
                  <a:lnTo>
                    <a:pt x="400" y="414"/>
                  </a:lnTo>
                  <a:lnTo>
                    <a:pt x="400" y="413"/>
                  </a:lnTo>
                  <a:lnTo>
                    <a:pt x="399" y="411"/>
                  </a:lnTo>
                  <a:lnTo>
                    <a:pt x="399" y="410"/>
                  </a:lnTo>
                  <a:lnTo>
                    <a:pt x="398" y="409"/>
                  </a:lnTo>
                  <a:lnTo>
                    <a:pt x="400" y="407"/>
                  </a:lnTo>
                  <a:lnTo>
                    <a:pt x="401" y="407"/>
                  </a:lnTo>
                  <a:lnTo>
                    <a:pt x="401" y="409"/>
                  </a:lnTo>
                  <a:lnTo>
                    <a:pt x="401" y="410"/>
                  </a:lnTo>
                  <a:lnTo>
                    <a:pt x="402" y="410"/>
                  </a:lnTo>
                  <a:lnTo>
                    <a:pt x="404" y="409"/>
                  </a:lnTo>
                  <a:lnTo>
                    <a:pt x="406" y="409"/>
                  </a:lnTo>
                  <a:lnTo>
                    <a:pt x="408" y="408"/>
                  </a:lnTo>
                  <a:lnTo>
                    <a:pt x="408" y="406"/>
                  </a:lnTo>
                  <a:lnTo>
                    <a:pt x="408" y="405"/>
                  </a:lnTo>
                  <a:lnTo>
                    <a:pt x="410" y="405"/>
                  </a:lnTo>
                  <a:lnTo>
                    <a:pt x="410" y="406"/>
                  </a:lnTo>
                  <a:lnTo>
                    <a:pt x="411" y="406"/>
                  </a:lnTo>
                  <a:lnTo>
                    <a:pt x="413" y="405"/>
                  </a:lnTo>
                  <a:lnTo>
                    <a:pt x="414" y="405"/>
                  </a:lnTo>
                  <a:close/>
                  <a:moveTo>
                    <a:pt x="201" y="405"/>
                  </a:moveTo>
                  <a:lnTo>
                    <a:pt x="201" y="405"/>
                  </a:lnTo>
                  <a:lnTo>
                    <a:pt x="200" y="405"/>
                  </a:lnTo>
                  <a:lnTo>
                    <a:pt x="200" y="405"/>
                  </a:lnTo>
                  <a:lnTo>
                    <a:pt x="200" y="404"/>
                  </a:lnTo>
                  <a:lnTo>
                    <a:pt x="200" y="404"/>
                  </a:lnTo>
                  <a:lnTo>
                    <a:pt x="201" y="404"/>
                  </a:lnTo>
                  <a:lnTo>
                    <a:pt x="201" y="405"/>
                  </a:lnTo>
                  <a:close/>
                  <a:moveTo>
                    <a:pt x="202" y="405"/>
                  </a:moveTo>
                  <a:lnTo>
                    <a:pt x="202" y="405"/>
                  </a:lnTo>
                  <a:lnTo>
                    <a:pt x="201" y="405"/>
                  </a:lnTo>
                  <a:lnTo>
                    <a:pt x="201" y="404"/>
                  </a:lnTo>
                  <a:lnTo>
                    <a:pt x="202" y="404"/>
                  </a:lnTo>
                  <a:lnTo>
                    <a:pt x="202" y="404"/>
                  </a:lnTo>
                  <a:lnTo>
                    <a:pt x="202" y="404"/>
                  </a:lnTo>
                  <a:lnTo>
                    <a:pt x="202" y="405"/>
                  </a:lnTo>
                  <a:close/>
                  <a:moveTo>
                    <a:pt x="233" y="404"/>
                  </a:moveTo>
                  <a:lnTo>
                    <a:pt x="233" y="404"/>
                  </a:lnTo>
                  <a:lnTo>
                    <a:pt x="232" y="404"/>
                  </a:lnTo>
                  <a:lnTo>
                    <a:pt x="233" y="404"/>
                  </a:lnTo>
                  <a:lnTo>
                    <a:pt x="233" y="404"/>
                  </a:lnTo>
                  <a:lnTo>
                    <a:pt x="234" y="404"/>
                  </a:lnTo>
                  <a:lnTo>
                    <a:pt x="233" y="404"/>
                  </a:lnTo>
                  <a:close/>
                  <a:moveTo>
                    <a:pt x="208" y="405"/>
                  </a:moveTo>
                  <a:lnTo>
                    <a:pt x="207" y="405"/>
                  </a:lnTo>
                  <a:lnTo>
                    <a:pt x="206" y="405"/>
                  </a:lnTo>
                  <a:lnTo>
                    <a:pt x="206" y="405"/>
                  </a:lnTo>
                  <a:lnTo>
                    <a:pt x="206" y="403"/>
                  </a:lnTo>
                  <a:lnTo>
                    <a:pt x="206" y="403"/>
                  </a:lnTo>
                  <a:lnTo>
                    <a:pt x="207" y="403"/>
                  </a:lnTo>
                  <a:lnTo>
                    <a:pt x="207" y="404"/>
                  </a:lnTo>
                  <a:lnTo>
                    <a:pt x="208" y="404"/>
                  </a:lnTo>
                  <a:lnTo>
                    <a:pt x="208" y="405"/>
                  </a:lnTo>
                  <a:close/>
                  <a:moveTo>
                    <a:pt x="209" y="404"/>
                  </a:moveTo>
                  <a:lnTo>
                    <a:pt x="209" y="404"/>
                  </a:lnTo>
                  <a:lnTo>
                    <a:pt x="208" y="404"/>
                  </a:lnTo>
                  <a:lnTo>
                    <a:pt x="208" y="403"/>
                  </a:lnTo>
                  <a:lnTo>
                    <a:pt x="208" y="403"/>
                  </a:lnTo>
                  <a:lnTo>
                    <a:pt x="208" y="403"/>
                  </a:lnTo>
                  <a:lnTo>
                    <a:pt x="209" y="404"/>
                  </a:lnTo>
                  <a:close/>
                  <a:moveTo>
                    <a:pt x="545" y="403"/>
                  </a:moveTo>
                  <a:lnTo>
                    <a:pt x="544" y="403"/>
                  </a:lnTo>
                  <a:lnTo>
                    <a:pt x="543" y="403"/>
                  </a:lnTo>
                  <a:lnTo>
                    <a:pt x="543" y="403"/>
                  </a:lnTo>
                  <a:lnTo>
                    <a:pt x="543" y="403"/>
                  </a:lnTo>
                  <a:lnTo>
                    <a:pt x="544" y="403"/>
                  </a:lnTo>
                  <a:lnTo>
                    <a:pt x="545" y="403"/>
                  </a:lnTo>
                  <a:close/>
                  <a:moveTo>
                    <a:pt x="229" y="402"/>
                  </a:moveTo>
                  <a:lnTo>
                    <a:pt x="229" y="403"/>
                  </a:lnTo>
                  <a:lnTo>
                    <a:pt x="229" y="405"/>
                  </a:lnTo>
                  <a:lnTo>
                    <a:pt x="229" y="406"/>
                  </a:lnTo>
                  <a:lnTo>
                    <a:pt x="230" y="408"/>
                  </a:lnTo>
                  <a:lnTo>
                    <a:pt x="230" y="409"/>
                  </a:lnTo>
                  <a:lnTo>
                    <a:pt x="228" y="409"/>
                  </a:lnTo>
                  <a:lnTo>
                    <a:pt x="225" y="407"/>
                  </a:lnTo>
                  <a:lnTo>
                    <a:pt x="224" y="407"/>
                  </a:lnTo>
                  <a:lnTo>
                    <a:pt x="223" y="408"/>
                  </a:lnTo>
                  <a:lnTo>
                    <a:pt x="221" y="408"/>
                  </a:lnTo>
                  <a:lnTo>
                    <a:pt x="220" y="407"/>
                  </a:lnTo>
                  <a:lnTo>
                    <a:pt x="219" y="407"/>
                  </a:lnTo>
                  <a:lnTo>
                    <a:pt x="217" y="408"/>
                  </a:lnTo>
                  <a:lnTo>
                    <a:pt x="217" y="408"/>
                  </a:lnTo>
                  <a:lnTo>
                    <a:pt x="217" y="407"/>
                  </a:lnTo>
                  <a:lnTo>
                    <a:pt x="218" y="406"/>
                  </a:lnTo>
                  <a:lnTo>
                    <a:pt x="218" y="405"/>
                  </a:lnTo>
                  <a:lnTo>
                    <a:pt x="220" y="405"/>
                  </a:lnTo>
                  <a:lnTo>
                    <a:pt x="223" y="403"/>
                  </a:lnTo>
                  <a:lnTo>
                    <a:pt x="224" y="403"/>
                  </a:lnTo>
                  <a:lnTo>
                    <a:pt x="225" y="403"/>
                  </a:lnTo>
                  <a:lnTo>
                    <a:pt x="228" y="402"/>
                  </a:lnTo>
                  <a:lnTo>
                    <a:pt x="229" y="402"/>
                  </a:lnTo>
                  <a:close/>
                  <a:moveTo>
                    <a:pt x="238" y="401"/>
                  </a:moveTo>
                  <a:lnTo>
                    <a:pt x="238" y="403"/>
                  </a:lnTo>
                  <a:lnTo>
                    <a:pt x="238" y="401"/>
                  </a:lnTo>
                  <a:lnTo>
                    <a:pt x="240" y="401"/>
                  </a:lnTo>
                  <a:lnTo>
                    <a:pt x="241" y="401"/>
                  </a:lnTo>
                  <a:lnTo>
                    <a:pt x="241" y="401"/>
                  </a:lnTo>
                  <a:lnTo>
                    <a:pt x="243" y="401"/>
                  </a:lnTo>
                  <a:lnTo>
                    <a:pt x="245" y="404"/>
                  </a:lnTo>
                  <a:lnTo>
                    <a:pt x="245" y="407"/>
                  </a:lnTo>
                  <a:lnTo>
                    <a:pt x="244" y="409"/>
                  </a:lnTo>
                  <a:lnTo>
                    <a:pt x="242" y="410"/>
                  </a:lnTo>
                  <a:lnTo>
                    <a:pt x="242" y="411"/>
                  </a:lnTo>
                  <a:lnTo>
                    <a:pt x="241" y="413"/>
                  </a:lnTo>
                  <a:lnTo>
                    <a:pt x="239" y="413"/>
                  </a:lnTo>
                  <a:lnTo>
                    <a:pt x="238" y="412"/>
                  </a:lnTo>
                  <a:lnTo>
                    <a:pt x="237" y="412"/>
                  </a:lnTo>
                  <a:lnTo>
                    <a:pt x="238" y="413"/>
                  </a:lnTo>
                  <a:lnTo>
                    <a:pt x="237" y="414"/>
                  </a:lnTo>
                  <a:lnTo>
                    <a:pt x="238" y="415"/>
                  </a:lnTo>
                  <a:lnTo>
                    <a:pt x="237" y="416"/>
                  </a:lnTo>
                  <a:lnTo>
                    <a:pt x="236" y="417"/>
                  </a:lnTo>
                  <a:lnTo>
                    <a:pt x="234" y="417"/>
                  </a:lnTo>
                  <a:lnTo>
                    <a:pt x="233" y="416"/>
                  </a:lnTo>
                  <a:lnTo>
                    <a:pt x="233" y="414"/>
                  </a:lnTo>
                  <a:lnTo>
                    <a:pt x="232" y="413"/>
                  </a:lnTo>
                  <a:lnTo>
                    <a:pt x="232" y="410"/>
                  </a:lnTo>
                  <a:lnTo>
                    <a:pt x="233" y="409"/>
                  </a:lnTo>
                  <a:lnTo>
                    <a:pt x="233" y="408"/>
                  </a:lnTo>
                  <a:lnTo>
                    <a:pt x="235" y="407"/>
                  </a:lnTo>
                  <a:lnTo>
                    <a:pt x="235" y="405"/>
                  </a:lnTo>
                  <a:lnTo>
                    <a:pt x="235" y="405"/>
                  </a:lnTo>
                  <a:lnTo>
                    <a:pt x="235" y="403"/>
                  </a:lnTo>
                  <a:lnTo>
                    <a:pt x="235" y="403"/>
                  </a:lnTo>
                  <a:lnTo>
                    <a:pt x="235" y="402"/>
                  </a:lnTo>
                  <a:lnTo>
                    <a:pt x="236" y="402"/>
                  </a:lnTo>
                  <a:lnTo>
                    <a:pt x="237" y="401"/>
                  </a:lnTo>
                  <a:lnTo>
                    <a:pt x="238" y="401"/>
                  </a:lnTo>
                  <a:close/>
                  <a:moveTo>
                    <a:pt x="210" y="402"/>
                  </a:moveTo>
                  <a:lnTo>
                    <a:pt x="209" y="402"/>
                  </a:lnTo>
                  <a:lnTo>
                    <a:pt x="208" y="401"/>
                  </a:lnTo>
                  <a:lnTo>
                    <a:pt x="208" y="400"/>
                  </a:lnTo>
                  <a:lnTo>
                    <a:pt x="208" y="400"/>
                  </a:lnTo>
                  <a:lnTo>
                    <a:pt x="210" y="400"/>
                  </a:lnTo>
                  <a:lnTo>
                    <a:pt x="210" y="400"/>
                  </a:lnTo>
                  <a:lnTo>
                    <a:pt x="210" y="401"/>
                  </a:lnTo>
                  <a:lnTo>
                    <a:pt x="210" y="402"/>
                  </a:lnTo>
                  <a:close/>
                  <a:moveTo>
                    <a:pt x="176" y="398"/>
                  </a:moveTo>
                  <a:lnTo>
                    <a:pt x="175" y="399"/>
                  </a:lnTo>
                  <a:lnTo>
                    <a:pt x="173" y="399"/>
                  </a:lnTo>
                  <a:lnTo>
                    <a:pt x="173" y="398"/>
                  </a:lnTo>
                  <a:lnTo>
                    <a:pt x="174" y="396"/>
                  </a:lnTo>
                  <a:lnTo>
                    <a:pt x="176" y="397"/>
                  </a:lnTo>
                  <a:lnTo>
                    <a:pt x="176" y="398"/>
                  </a:lnTo>
                  <a:close/>
                  <a:moveTo>
                    <a:pt x="194" y="389"/>
                  </a:moveTo>
                  <a:lnTo>
                    <a:pt x="194" y="389"/>
                  </a:lnTo>
                  <a:lnTo>
                    <a:pt x="195" y="389"/>
                  </a:lnTo>
                  <a:lnTo>
                    <a:pt x="196" y="390"/>
                  </a:lnTo>
                  <a:lnTo>
                    <a:pt x="196" y="393"/>
                  </a:lnTo>
                  <a:lnTo>
                    <a:pt x="197" y="393"/>
                  </a:lnTo>
                  <a:lnTo>
                    <a:pt x="197" y="394"/>
                  </a:lnTo>
                  <a:lnTo>
                    <a:pt x="195" y="395"/>
                  </a:lnTo>
                  <a:lnTo>
                    <a:pt x="192" y="395"/>
                  </a:lnTo>
                  <a:lnTo>
                    <a:pt x="191" y="395"/>
                  </a:lnTo>
                  <a:lnTo>
                    <a:pt x="188" y="395"/>
                  </a:lnTo>
                  <a:lnTo>
                    <a:pt x="186" y="394"/>
                  </a:lnTo>
                  <a:lnTo>
                    <a:pt x="186" y="392"/>
                  </a:lnTo>
                  <a:lnTo>
                    <a:pt x="188" y="392"/>
                  </a:lnTo>
                  <a:lnTo>
                    <a:pt x="192" y="389"/>
                  </a:lnTo>
                  <a:lnTo>
                    <a:pt x="194" y="389"/>
                  </a:lnTo>
                  <a:close/>
                  <a:moveTo>
                    <a:pt x="189" y="390"/>
                  </a:moveTo>
                  <a:lnTo>
                    <a:pt x="189" y="390"/>
                  </a:lnTo>
                  <a:lnTo>
                    <a:pt x="188" y="390"/>
                  </a:lnTo>
                  <a:lnTo>
                    <a:pt x="189" y="388"/>
                  </a:lnTo>
                  <a:lnTo>
                    <a:pt x="189" y="388"/>
                  </a:lnTo>
                  <a:lnTo>
                    <a:pt x="190" y="389"/>
                  </a:lnTo>
                  <a:lnTo>
                    <a:pt x="190" y="390"/>
                  </a:lnTo>
                  <a:lnTo>
                    <a:pt x="189" y="390"/>
                  </a:lnTo>
                  <a:close/>
                  <a:moveTo>
                    <a:pt x="247" y="388"/>
                  </a:moveTo>
                  <a:lnTo>
                    <a:pt x="247" y="388"/>
                  </a:lnTo>
                  <a:lnTo>
                    <a:pt x="246" y="388"/>
                  </a:lnTo>
                  <a:lnTo>
                    <a:pt x="246" y="387"/>
                  </a:lnTo>
                  <a:lnTo>
                    <a:pt x="246" y="386"/>
                  </a:lnTo>
                  <a:lnTo>
                    <a:pt x="247" y="386"/>
                  </a:lnTo>
                  <a:lnTo>
                    <a:pt x="247" y="387"/>
                  </a:lnTo>
                  <a:lnTo>
                    <a:pt x="247" y="388"/>
                  </a:lnTo>
                  <a:close/>
                  <a:moveTo>
                    <a:pt x="249" y="387"/>
                  </a:moveTo>
                  <a:lnTo>
                    <a:pt x="248" y="387"/>
                  </a:lnTo>
                  <a:lnTo>
                    <a:pt x="248" y="387"/>
                  </a:lnTo>
                  <a:lnTo>
                    <a:pt x="248" y="387"/>
                  </a:lnTo>
                  <a:lnTo>
                    <a:pt x="248" y="386"/>
                  </a:lnTo>
                  <a:lnTo>
                    <a:pt x="248" y="386"/>
                  </a:lnTo>
                  <a:lnTo>
                    <a:pt x="249" y="386"/>
                  </a:lnTo>
                  <a:lnTo>
                    <a:pt x="249" y="386"/>
                  </a:lnTo>
                  <a:lnTo>
                    <a:pt x="249" y="387"/>
                  </a:lnTo>
                  <a:close/>
                  <a:moveTo>
                    <a:pt x="252" y="387"/>
                  </a:moveTo>
                  <a:lnTo>
                    <a:pt x="251" y="388"/>
                  </a:lnTo>
                  <a:lnTo>
                    <a:pt x="251" y="387"/>
                  </a:lnTo>
                  <a:lnTo>
                    <a:pt x="249" y="387"/>
                  </a:lnTo>
                  <a:lnTo>
                    <a:pt x="250" y="384"/>
                  </a:lnTo>
                  <a:lnTo>
                    <a:pt x="251" y="384"/>
                  </a:lnTo>
                  <a:lnTo>
                    <a:pt x="252" y="386"/>
                  </a:lnTo>
                  <a:lnTo>
                    <a:pt x="252" y="387"/>
                  </a:lnTo>
                  <a:close/>
                  <a:moveTo>
                    <a:pt x="247" y="390"/>
                  </a:moveTo>
                  <a:lnTo>
                    <a:pt x="248" y="392"/>
                  </a:lnTo>
                  <a:lnTo>
                    <a:pt x="249" y="394"/>
                  </a:lnTo>
                  <a:lnTo>
                    <a:pt x="251" y="396"/>
                  </a:lnTo>
                  <a:lnTo>
                    <a:pt x="251" y="397"/>
                  </a:lnTo>
                  <a:lnTo>
                    <a:pt x="252" y="397"/>
                  </a:lnTo>
                  <a:lnTo>
                    <a:pt x="253" y="398"/>
                  </a:lnTo>
                  <a:lnTo>
                    <a:pt x="255" y="399"/>
                  </a:lnTo>
                  <a:lnTo>
                    <a:pt x="256" y="399"/>
                  </a:lnTo>
                  <a:lnTo>
                    <a:pt x="259" y="401"/>
                  </a:lnTo>
                  <a:lnTo>
                    <a:pt x="259" y="402"/>
                  </a:lnTo>
                  <a:lnTo>
                    <a:pt x="259" y="403"/>
                  </a:lnTo>
                  <a:lnTo>
                    <a:pt x="259" y="408"/>
                  </a:lnTo>
                  <a:lnTo>
                    <a:pt x="258" y="409"/>
                  </a:lnTo>
                  <a:lnTo>
                    <a:pt x="257" y="409"/>
                  </a:lnTo>
                  <a:lnTo>
                    <a:pt x="256" y="408"/>
                  </a:lnTo>
                  <a:lnTo>
                    <a:pt x="255" y="408"/>
                  </a:lnTo>
                  <a:lnTo>
                    <a:pt x="253" y="407"/>
                  </a:lnTo>
                  <a:lnTo>
                    <a:pt x="252" y="408"/>
                  </a:lnTo>
                  <a:lnTo>
                    <a:pt x="252" y="409"/>
                  </a:lnTo>
                  <a:lnTo>
                    <a:pt x="251" y="409"/>
                  </a:lnTo>
                  <a:lnTo>
                    <a:pt x="250" y="408"/>
                  </a:lnTo>
                  <a:lnTo>
                    <a:pt x="249" y="403"/>
                  </a:lnTo>
                  <a:lnTo>
                    <a:pt x="248" y="403"/>
                  </a:lnTo>
                  <a:lnTo>
                    <a:pt x="248" y="400"/>
                  </a:lnTo>
                  <a:lnTo>
                    <a:pt x="247" y="399"/>
                  </a:lnTo>
                  <a:lnTo>
                    <a:pt x="246" y="401"/>
                  </a:lnTo>
                  <a:lnTo>
                    <a:pt x="245" y="402"/>
                  </a:lnTo>
                  <a:lnTo>
                    <a:pt x="244" y="402"/>
                  </a:lnTo>
                  <a:lnTo>
                    <a:pt x="243" y="400"/>
                  </a:lnTo>
                  <a:lnTo>
                    <a:pt x="241" y="400"/>
                  </a:lnTo>
                  <a:lnTo>
                    <a:pt x="240" y="400"/>
                  </a:lnTo>
                  <a:lnTo>
                    <a:pt x="239" y="400"/>
                  </a:lnTo>
                  <a:lnTo>
                    <a:pt x="238" y="400"/>
                  </a:lnTo>
                  <a:lnTo>
                    <a:pt x="240" y="398"/>
                  </a:lnTo>
                  <a:lnTo>
                    <a:pt x="242" y="397"/>
                  </a:lnTo>
                  <a:lnTo>
                    <a:pt x="243" y="396"/>
                  </a:lnTo>
                  <a:lnTo>
                    <a:pt x="242" y="396"/>
                  </a:lnTo>
                  <a:lnTo>
                    <a:pt x="242" y="397"/>
                  </a:lnTo>
                  <a:lnTo>
                    <a:pt x="241" y="397"/>
                  </a:lnTo>
                  <a:lnTo>
                    <a:pt x="240" y="395"/>
                  </a:lnTo>
                  <a:lnTo>
                    <a:pt x="238" y="398"/>
                  </a:lnTo>
                  <a:lnTo>
                    <a:pt x="238" y="399"/>
                  </a:lnTo>
                  <a:lnTo>
                    <a:pt x="237" y="400"/>
                  </a:lnTo>
                  <a:lnTo>
                    <a:pt x="234" y="400"/>
                  </a:lnTo>
                  <a:lnTo>
                    <a:pt x="233" y="400"/>
                  </a:lnTo>
                  <a:lnTo>
                    <a:pt x="234" y="399"/>
                  </a:lnTo>
                  <a:lnTo>
                    <a:pt x="234" y="397"/>
                  </a:lnTo>
                  <a:lnTo>
                    <a:pt x="234" y="396"/>
                  </a:lnTo>
                  <a:lnTo>
                    <a:pt x="235" y="397"/>
                  </a:lnTo>
                  <a:lnTo>
                    <a:pt x="236" y="396"/>
                  </a:lnTo>
                  <a:lnTo>
                    <a:pt x="237" y="396"/>
                  </a:lnTo>
                  <a:lnTo>
                    <a:pt x="238" y="394"/>
                  </a:lnTo>
                  <a:lnTo>
                    <a:pt x="239" y="393"/>
                  </a:lnTo>
                  <a:lnTo>
                    <a:pt x="241" y="392"/>
                  </a:lnTo>
                  <a:lnTo>
                    <a:pt x="241" y="392"/>
                  </a:lnTo>
                  <a:lnTo>
                    <a:pt x="242" y="393"/>
                  </a:lnTo>
                  <a:lnTo>
                    <a:pt x="242" y="392"/>
                  </a:lnTo>
                  <a:lnTo>
                    <a:pt x="242" y="391"/>
                  </a:lnTo>
                  <a:lnTo>
                    <a:pt x="242" y="391"/>
                  </a:lnTo>
                  <a:lnTo>
                    <a:pt x="241" y="391"/>
                  </a:lnTo>
                  <a:lnTo>
                    <a:pt x="240" y="392"/>
                  </a:lnTo>
                  <a:lnTo>
                    <a:pt x="239" y="392"/>
                  </a:lnTo>
                  <a:lnTo>
                    <a:pt x="238" y="392"/>
                  </a:lnTo>
                  <a:lnTo>
                    <a:pt x="237" y="392"/>
                  </a:lnTo>
                  <a:lnTo>
                    <a:pt x="237" y="392"/>
                  </a:lnTo>
                  <a:lnTo>
                    <a:pt x="237" y="390"/>
                  </a:lnTo>
                  <a:lnTo>
                    <a:pt x="239" y="385"/>
                  </a:lnTo>
                  <a:lnTo>
                    <a:pt x="241" y="383"/>
                  </a:lnTo>
                  <a:lnTo>
                    <a:pt x="242" y="383"/>
                  </a:lnTo>
                  <a:lnTo>
                    <a:pt x="242" y="384"/>
                  </a:lnTo>
                  <a:lnTo>
                    <a:pt x="243" y="385"/>
                  </a:lnTo>
                  <a:lnTo>
                    <a:pt x="243" y="385"/>
                  </a:lnTo>
                  <a:lnTo>
                    <a:pt x="244" y="386"/>
                  </a:lnTo>
                  <a:lnTo>
                    <a:pt x="245" y="386"/>
                  </a:lnTo>
                  <a:lnTo>
                    <a:pt x="245" y="387"/>
                  </a:lnTo>
                  <a:lnTo>
                    <a:pt x="247" y="390"/>
                  </a:lnTo>
                  <a:close/>
                  <a:moveTo>
                    <a:pt x="214" y="385"/>
                  </a:moveTo>
                  <a:lnTo>
                    <a:pt x="213" y="386"/>
                  </a:lnTo>
                  <a:lnTo>
                    <a:pt x="211" y="386"/>
                  </a:lnTo>
                  <a:lnTo>
                    <a:pt x="209" y="384"/>
                  </a:lnTo>
                  <a:lnTo>
                    <a:pt x="209" y="383"/>
                  </a:lnTo>
                  <a:lnTo>
                    <a:pt x="212" y="381"/>
                  </a:lnTo>
                  <a:lnTo>
                    <a:pt x="215" y="383"/>
                  </a:lnTo>
                  <a:lnTo>
                    <a:pt x="214" y="385"/>
                  </a:lnTo>
                  <a:close/>
                  <a:moveTo>
                    <a:pt x="287" y="386"/>
                  </a:moveTo>
                  <a:lnTo>
                    <a:pt x="287" y="389"/>
                  </a:lnTo>
                  <a:lnTo>
                    <a:pt x="288" y="389"/>
                  </a:lnTo>
                  <a:lnTo>
                    <a:pt x="290" y="389"/>
                  </a:lnTo>
                  <a:lnTo>
                    <a:pt x="290" y="390"/>
                  </a:lnTo>
                  <a:lnTo>
                    <a:pt x="291" y="390"/>
                  </a:lnTo>
                  <a:lnTo>
                    <a:pt x="294" y="388"/>
                  </a:lnTo>
                  <a:lnTo>
                    <a:pt x="295" y="388"/>
                  </a:lnTo>
                  <a:lnTo>
                    <a:pt x="295" y="389"/>
                  </a:lnTo>
                  <a:lnTo>
                    <a:pt x="296" y="392"/>
                  </a:lnTo>
                  <a:lnTo>
                    <a:pt x="298" y="391"/>
                  </a:lnTo>
                  <a:lnTo>
                    <a:pt x="298" y="392"/>
                  </a:lnTo>
                  <a:lnTo>
                    <a:pt x="300" y="392"/>
                  </a:lnTo>
                  <a:lnTo>
                    <a:pt x="301" y="392"/>
                  </a:lnTo>
                  <a:lnTo>
                    <a:pt x="301" y="393"/>
                  </a:lnTo>
                  <a:lnTo>
                    <a:pt x="300" y="395"/>
                  </a:lnTo>
                  <a:lnTo>
                    <a:pt x="300" y="396"/>
                  </a:lnTo>
                  <a:lnTo>
                    <a:pt x="298" y="397"/>
                  </a:lnTo>
                  <a:lnTo>
                    <a:pt x="296" y="396"/>
                  </a:lnTo>
                  <a:lnTo>
                    <a:pt x="295" y="399"/>
                  </a:lnTo>
                  <a:lnTo>
                    <a:pt x="294" y="400"/>
                  </a:lnTo>
                  <a:lnTo>
                    <a:pt x="292" y="402"/>
                  </a:lnTo>
                  <a:lnTo>
                    <a:pt x="291" y="402"/>
                  </a:lnTo>
                  <a:lnTo>
                    <a:pt x="291" y="403"/>
                  </a:lnTo>
                  <a:lnTo>
                    <a:pt x="292" y="405"/>
                  </a:lnTo>
                  <a:lnTo>
                    <a:pt x="292" y="406"/>
                  </a:lnTo>
                  <a:lnTo>
                    <a:pt x="293" y="408"/>
                  </a:lnTo>
                  <a:lnTo>
                    <a:pt x="293" y="409"/>
                  </a:lnTo>
                  <a:lnTo>
                    <a:pt x="292" y="410"/>
                  </a:lnTo>
                  <a:lnTo>
                    <a:pt x="291" y="410"/>
                  </a:lnTo>
                  <a:lnTo>
                    <a:pt x="291" y="409"/>
                  </a:lnTo>
                  <a:lnTo>
                    <a:pt x="289" y="408"/>
                  </a:lnTo>
                  <a:lnTo>
                    <a:pt x="288" y="407"/>
                  </a:lnTo>
                  <a:lnTo>
                    <a:pt x="288" y="405"/>
                  </a:lnTo>
                  <a:lnTo>
                    <a:pt x="287" y="403"/>
                  </a:lnTo>
                  <a:lnTo>
                    <a:pt x="287" y="402"/>
                  </a:lnTo>
                  <a:lnTo>
                    <a:pt x="285" y="402"/>
                  </a:lnTo>
                  <a:lnTo>
                    <a:pt x="284" y="402"/>
                  </a:lnTo>
                  <a:lnTo>
                    <a:pt x="284" y="403"/>
                  </a:lnTo>
                  <a:lnTo>
                    <a:pt x="285" y="403"/>
                  </a:lnTo>
                  <a:lnTo>
                    <a:pt x="285" y="404"/>
                  </a:lnTo>
                  <a:lnTo>
                    <a:pt x="284" y="405"/>
                  </a:lnTo>
                  <a:lnTo>
                    <a:pt x="283" y="404"/>
                  </a:lnTo>
                  <a:lnTo>
                    <a:pt x="279" y="404"/>
                  </a:lnTo>
                  <a:lnTo>
                    <a:pt x="277" y="403"/>
                  </a:lnTo>
                  <a:lnTo>
                    <a:pt x="277" y="397"/>
                  </a:lnTo>
                  <a:lnTo>
                    <a:pt x="278" y="396"/>
                  </a:lnTo>
                  <a:lnTo>
                    <a:pt x="277" y="395"/>
                  </a:lnTo>
                  <a:lnTo>
                    <a:pt x="276" y="392"/>
                  </a:lnTo>
                  <a:lnTo>
                    <a:pt x="275" y="390"/>
                  </a:lnTo>
                  <a:lnTo>
                    <a:pt x="275" y="387"/>
                  </a:lnTo>
                  <a:lnTo>
                    <a:pt x="275" y="387"/>
                  </a:lnTo>
                  <a:lnTo>
                    <a:pt x="276" y="385"/>
                  </a:lnTo>
                  <a:lnTo>
                    <a:pt x="277" y="385"/>
                  </a:lnTo>
                  <a:lnTo>
                    <a:pt x="278" y="387"/>
                  </a:lnTo>
                  <a:lnTo>
                    <a:pt x="282" y="387"/>
                  </a:lnTo>
                  <a:lnTo>
                    <a:pt x="282" y="387"/>
                  </a:lnTo>
                  <a:lnTo>
                    <a:pt x="284" y="386"/>
                  </a:lnTo>
                  <a:lnTo>
                    <a:pt x="284" y="385"/>
                  </a:lnTo>
                  <a:lnTo>
                    <a:pt x="284" y="383"/>
                  </a:lnTo>
                  <a:lnTo>
                    <a:pt x="286" y="382"/>
                  </a:lnTo>
                  <a:lnTo>
                    <a:pt x="286" y="381"/>
                  </a:lnTo>
                  <a:lnTo>
                    <a:pt x="284" y="380"/>
                  </a:lnTo>
                  <a:lnTo>
                    <a:pt x="284" y="379"/>
                  </a:lnTo>
                  <a:lnTo>
                    <a:pt x="283" y="377"/>
                  </a:lnTo>
                  <a:lnTo>
                    <a:pt x="283" y="376"/>
                  </a:lnTo>
                  <a:lnTo>
                    <a:pt x="285" y="375"/>
                  </a:lnTo>
                  <a:lnTo>
                    <a:pt x="287" y="375"/>
                  </a:lnTo>
                  <a:lnTo>
                    <a:pt x="290" y="379"/>
                  </a:lnTo>
                  <a:lnTo>
                    <a:pt x="290" y="380"/>
                  </a:lnTo>
                  <a:lnTo>
                    <a:pt x="288" y="381"/>
                  </a:lnTo>
                  <a:lnTo>
                    <a:pt x="288" y="382"/>
                  </a:lnTo>
                  <a:lnTo>
                    <a:pt x="287" y="384"/>
                  </a:lnTo>
                  <a:lnTo>
                    <a:pt x="287" y="386"/>
                  </a:lnTo>
                  <a:close/>
                  <a:moveTo>
                    <a:pt x="129" y="368"/>
                  </a:moveTo>
                  <a:lnTo>
                    <a:pt x="129" y="368"/>
                  </a:lnTo>
                  <a:lnTo>
                    <a:pt x="130" y="368"/>
                  </a:lnTo>
                  <a:lnTo>
                    <a:pt x="135" y="372"/>
                  </a:lnTo>
                  <a:lnTo>
                    <a:pt x="136" y="372"/>
                  </a:lnTo>
                  <a:lnTo>
                    <a:pt x="137" y="374"/>
                  </a:lnTo>
                  <a:lnTo>
                    <a:pt x="137" y="374"/>
                  </a:lnTo>
                  <a:lnTo>
                    <a:pt x="138" y="374"/>
                  </a:lnTo>
                  <a:lnTo>
                    <a:pt x="139" y="376"/>
                  </a:lnTo>
                  <a:lnTo>
                    <a:pt x="140" y="377"/>
                  </a:lnTo>
                  <a:lnTo>
                    <a:pt x="140" y="379"/>
                  </a:lnTo>
                  <a:lnTo>
                    <a:pt x="139" y="380"/>
                  </a:lnTo>
                  <a:lnTo>
                    <a:pt x="139" y="382"/>
                  </a:lnTo>
                  <a:lnTo>
                    <a:pt x="140" y="382"/>
                  </a:lnTo>
                  <a:lnTo>
                    <a:pt x="142" y="382"/>
                  </a:lnTo>
                  <a:lnTo>
                    <a:pt x="142" y="383"/>
                  </a:lnTo>
                  <a:lnTo>
                    <a:pt x="145" y="383"/>
                  </a:lnTo>
                  <a:lnTo>
                    <a:pt x="146" y="383"/>
                  </a:lnTo>
                  <a:lnTo>
                    <a:pt x="147" y="383"/>
                  </a:lnTo>
                  <a:lnTo>
                    <a:pt x="147" y="384"/>
                  </a:lnTo>
                  <a:lnTo>
                    <a:pt x="147" y="385"/>
                  </a:lnTo>
                  <a:lnTo>
                    <a:pt x="147" y="386"/>
                  </a:lnTo>
                  <a:lnTo>
                    <a:pt x="148" y="385"/>
                  </a:lnTo>
                  <a:lnTo>
                    <a:pt x="148" y="383"/>
                  </a:lnTo>
                  <a:lnTo>
                    <a:pt x="148" y="383"/>
                  </a:lnTo>
                  <a:lnTo>
                    <a:pt x="150" y="383"/>
                  </a:lnTo>
                  <a:lnTo>
                    <a:pt x="153" y="386"/>
                  </a:lnTo>
                  <a:lnTo>
                    <a:pt x="153" y="386"/>
                  </a:lnTo>
                  <a:lnTo>
                    <a:pt x="154" y="386"/>
                  </a:lnTo>
                  <a:lnTo>
                    <a:pt x="156" y="387"/>
                  </a:lnTo>
                  <a:lnTo>
                    <a:pt x="156" y="387"/>
                  </a:lnTo>
                  <a:lnTo>
                    <a:pt x="159" y="387"/>
                  </a:lnTo>
                  <a:lnTo>
                    <a:pt x="159" y="387"/>
                  </a:lnTo>
                  <a:lnTo>
                    <a:pt x="160" y="387"/>
                  </a:lnTo>
                  <a:lnTo>
                    <a:pt x="161" y="387"/>
                  </a:lnTo>
                  <a:lnTo>
                    <a:pt x="163" y="390"/>
                  </a:lnTo>
                  <a:lnTo>
                    <a:pt x="163" y="391"/>
                  </a:lnTo>
                  <a:lnTo>
                    <a:pt x="164" y="392"/>
                  </a:lnTo>
                  <a:lnTo>
                    <a:pt x="163" y="392"/>
                  </a:lnTo>
                  <a:lnTo>
                    <a:pt x="163" y="394"/>
                  </a:lnTo>
                  <a:lnTo>
                    <a:pt x="162" y="395"/>
                  </a:lnTo>
                  <a:lnTo>
                    <a:pt x="161" y="394"/>
                  </a:lnTo>
                  <a:lnTo>
                    <a:pt x="161" y="393"/>
                  </a:lnTo>
                  <a:lnTo>
                    <a:pt x="160" y="391"/>
                  </a:lnTo>
                  <a:lnTo>
                    <a:pt x="160" y="392"/>
                  </a:lnTo>
                  <a:lnTo>
                    <a:pt x="161" y="392"/>
                  </a:lnTo>
                  <a:lnTo>
                    <a:pt x="160" y="394"/>
                  </a:lnTo>
                  <a:lnTo>
                    <a:pt x="159" y="394"/>
                  </a:lnTo>
                  <a:lnTo>
                    <a:pt x="160" y="395"/>
                  </a:lnTo>
                  <a:lnTo>
                    <a:pt x="164" y="395"/>
                  </a:lnTo>
                  <a:lnTo>
                    <a:pt x="165" y="397"/>
                  </a:lnTo>
                  <a:lnTo>
                    <a:pt x="164" y="398"/>
                  </a:lnTo>
                  <a:lnTo>
                    <a:pt x="162" y="399"/>
                  </a:lnTo>
                  <a:lnTo>
                    <a:pt x="163" y="399"/>
                  </a:lnTo>
                  <a:lnTo>
                    <a:pt x="164" y="399"/>
                  </a:lnTo>
                  <a:lnTo>
                    <a:pt x="166" y="399"/>
                  </a:lnTo>
                  <a:lnTo>
                    <a:pt x="167" y="399"/>
                  </a:lnTo>
                  <a:lnTo>
                    <a:pt x="168" y="399"/>
                  </a:lnTo>
                  <a:lnTo>
                    <a:pt x="169" y="400"/>
                  </a:lnTo>
                  <a:lnTo>
                    <a:pt x="170" y="400"/>
                  </a:lnTo>
                  <a:lnTo>
                    <a:pt x="170" y="401"/>
                  </a:lnTo>
                  <a:lnTo>
                    <a:pt x="172" y="401"/>
                  </a:lnTo>
                  <a:lnTo>
                    <a:pt x="173" y="402"/>
                  </a:lnTo>
                  <a:lnTo>
                    <a:pt x="173" y="402"/>
                  </a:lnTo>
                  <a:lnTo>
                    <a:pt x="174" y="400"/>
                  </a:lnTo>
                  <a:lnTo>
                    <a:pt x="176" y="400"/>
                  </a:lnTo>
                  <a:lnTo>
                    <a:pt x="177" y="401"/>
                  </a:lnTo>
                  <a:lnTo>
                    <a:pt x="179" y="399"/>
                  </a:lnTo>
                  <a:lnTo>
                    <a:pt x="180" y="397"/>
                  </a:lnTo>
                  <a:lnTo>
                    <a:pt x="180" y="395"/>
                  </a:lnTo>
                  <a:lnTo>
                    <a:pt x="182" y="393"/>
                  </a:lnTo>
                  <a:lnTo>
                    <a:pt x="183" y="393"/>
                  </a:lnTo>
                  <a:lnTo>
                    <a:pt x="184" y="393"/>
                  </a:lnTo>
                  <a:lnTo>
                    <a:pt x="185" y="394"/>
                  </a:lnTo>
                  <a:lnTo>
                    <a:pt x="187" y="395"/>
                  </a:lnTo>
                  <a:lnTo>
                    <a:pt x="190" y="395"/>
                  </a:lnTo>
                  <a:lnTo>
                    <a:pt x="191" y="396"/>
                  </a:lnTo>
                  <a:lnTo>
                    <a:pt x="195" y="396"/>
                  </a:lnTo>
                  <a:lnTo>
                    <a:pt x="196" y="395"/>
                  </a:lnTo>
                  <a:lnTo>
                    <a:pt x="197" y="395"/>
                  </a:lnTo>
                  <a:lnTo>
                    <a:pt x="198" y="397"/>
                  </a:lnTo>
                  <a:lnTo>
                    <a:pt x="198" y="399"/>
                  </a:lnTo>
                  <a:lnTo>
                    <a:pt x="198" y="399"/>
                  </a:lnTo>
                  <a:lnTo>
                    <a:pt x="198" y="401"/>
                  </a:lnTo>
                  <a:lnTo>
                    <a:pt x="197" y="401"/>
                  </a:lnTo>
                  <a:lnTo>
                    <a:pt x="197" y="401"/>
                  </a:lnTo>
                  <a:lnTo>
                    <a:pt x="195" y="401"/>
                  </a:lnTo>
                  <a:lnTo>
                    <a:pt x="194" y="401"/>
                  </a:lnTo>
                  <a:lnTo>
                    <a:pt x="193" y="400"/>
                  </a:lnTo>
                  <a:lnTo>
                    <a:pt x="191" y="400"/>
                  </a:lnTo>
                  <a:lnTo>
                    <a:pt x="193" y="402"/>
                  </a:lnTo>
                  <a:lnTo>
                    <a:pt x="194" y="402"/>
                  </a:lnTo>
                  <a:lnTo>
                    <a:pt x="196" y="403"/>
                  </a:lnTo>
                  <a:lnTo>
                    <a:pt x="196" y="409"/>
                  </a:lnTo>
                  <a:lnTo>
                    <a:pt x="196" y="409"/>
                  </a:lnTo>
                  <a:lnTo>
                    <a:pt x="199" y="409"/>
                  </a:lnTo>
                  <a:lnTo>
                    <a:pt x="201" y="408"/>
                  </a:lnTo>
                  <a:lnTo>
                    <a:pt x="202" y="407"/>
                  </a:lnTo>
                  <a:lnTo>
                    <a:pt x="203" y="404"/>
                  </a:lnTo>
                  <a:lnTo>
                    <a:pt x="204" y="404"/>
                  </a:lnTo>
                  <a:lnTo>
                    <a:pt x="204" y="404"/>
                  </a:lnTo>
                  <a:lnTo>
                    <a:pt x="207" y="407"/>
                  </a:lnTo>
                  <a:lnTo>
                    <a:pt x="206" y="410"/>
                  </a:lnTo>
                  <a:lnTo>
                    <a:pt x="204" y="410"/>
                  </a:lnTo>
                  <a:lnTo>
                    <a:pt x="204" y="411"/>
                  </a:lnTo>
                  <a:lnTo>
                    <a:pt x="201" y="414"/>
                  </a:lnTo>
                  <a:lnTo>
                    <a:pt x="201" y="415"/>
                  </a:lnTo>
                  <a:lnTo>
                    <a:pt x="201" y="416"/>
                  </a:lnTo>
                  <a:lnTo>
                    <a:pt x="201" y="416"/>
                  </a:lnTo>
                  <a:lnTo>
                    <a:pt x="201" y="417"/>
                  </a:lnTo>
                  <a:lnTo>
                    <a:pt x="202" y="418"/>
                  </a:lnTo>
                  <a:lnTo>
                    <a:pt x="204" y="418"/>
                  </a:lnTo>
                  <a:lnTo>
                    <a:pt x="204" y="419"/>
                  </a:lnTo>
                  <a:lnTo>
                    <a:pt x="204" y="420"/>
                  </a:lnTo>
                  <a:lnTo>
                    <a:pt x="205" y="420"/>
                  </a:lnTo>
                  <a:lnTo>
                    <a:pt x="205" y="421"/>
                  </a:lnTo>
                  <a:lnTo>
                    <a:pt x="205" y="422"/>
                  </a:lnTo>
                  <a:lnTo>
                    <a:pt x="206" y="421"/>
                  </a:lnTo>
                  <a:lnTo>
                    <a:pt x="204" y="417"/>
                  </a:lnTo>
                  <a:lnTo>
                    <a:pt x="204" y="415"/>
                  </a:lnTo>
                  <a:lnTo>
                    <a:pt x="204" y="415"/>
                  </a:lnTo>
                  <a:lnTo>
                    <a:pt x="204" y="414"/>
                  </a:lnTo>
                  <a:lnTo>
                    <a:pt x="204" y="413"/>
                  </a:lnTo>
                  <a:lnTo>
                    <a:pt x="205" y="413"/>
                  </a:lnTo>
                  <a:lnTo>
                    <a:pt x="206" y="414"/>
                  </a:lnTo>
                  <a:lnTo>
                    <a:pt x="208" y="414"/>
                  </a:lnTo>
                  <a:lnTo>
                    <a:pt x="209" y="413"/>
                  </a:lnTo>
                  <a:lnTo>
                    <a:pt x="210" y="413"/>
                  </a:lnTo>
                  <a:lnTo>
                    <a:pt x="211" y="414"/>
                  </a:lnTo>
                  <a:lnTo>
                    <a:pt x="211" y="416"/>
                  </a:lnTo>
                  <a:lnTo>
                    <a:pt x="211" y="416"/>
                  </a:lnTo>
                  <a:lnTo>
                    <a:pt x="211" y="419"/>
                  </a:lnTo>
                  <a:lnTo>
                    <a:pt x="210" y="420"/>
                  </a:lnTo>
                  <a:lnTo>
                    <a:pt x="210" y="421"/>
                  </a:lnTo>
                  <a:lnTo>
                    <a:pt x="210" y="421"/>
                  </a:lnTo>
                  <a:lnTo>
                    <a:pt x="210" y="424"/>
                  </a:lnTo>
                  <a:lnTo>
                    <a:pt x="209" y="424"/>
                  </a:lnTo>
                  <a:lnTo>
                    <a:pt x="212" y="427"/>
                  </a:lnTo>
                  <a:lnTo>
                    <a:pt x="213" y="427"/>
                  </a:lnTo>
                  <a:lnTo>
                    <a:pt x="215" y="429"/>
                  </a:lnTo>
                  <a:lnTo>
                    <a:pt x="215" y="432"/>
                  </a:lnTo>
                  <a:lnTo>
                    <a:pt x="213" y="435"/>
                  </a:lnTo>
                  <a:lnTo>
                    <a:pt x="212" y="438"/>
                  </a:lnTo>
                  <a:lnTo>
                    <a:pt x="213" y="439"/>
                  </a:lnTo>
                  <a:lnTo>
                    <a:pt x="216" y="440"/>
                  </a:lnTo>
                  <a:lnTo>
                    <a:pt x="216" y="442"/>
                  </a:lnTo>
                  <a:lnTo>
                    <a:pt x="216" y="442"/>
                  </a:lnTo>
                  <a:lnTo>
                    <a:pt x="216" y="445"/>
                  </a:lnTo>
                  <a:lnTo>
                    <a:pt x="216" y="446"/>
                  </a:lnTo>
                  <a:lnTo>
                    <a:pt x="220" y="450"/>
                  </a:lnTo>
                  <a:lnTo>
                    <a:pt x="220" y="450"/>
                  </a:lnTo>
                  <a:lnTo>
                    <a:pt x="222" y="452"/>
                  </a:lnTo>
                  <a:lnTo>
                    <a:pt x="224" y="452"/>
                  </a:lnTo>
                  <a:lnTo>
                    <a:pt x="224" y="453"/>
                  </a:lnTo>
                  <a:lnTo>
                    <a:pt x="223" y="454"/>
                  </a:lnTo>
                  <a:lnTo>
                    <a:pt x="221" y="454"/>
                  </a:lnTo>
                  <a:lnTo>
                    <a:pt x="219" y="455"/>
                  </a:lnTo>
                  <a:lnTo>
                    <a:pt x="218" y="456"/>
                  </a:lnTo>
                  <a:lnTo>
                    <a:pt x="219" y="458"/>
                  </a:lnTo>
                  <a:lnTo>
                    <a:pt x="219" y="458"/>
                  </a:lnTo>
                  <a:lnTo>
                    <a:pt x="219" y="460"/>
                  </a:lnTo>
                  <a:lnTo>
                    <a:pt x="218" y="460"/>
                  </a:lnTo>
                  <a:lnTo>
                    <a:pt x="218" y="462"/>
                  </a:lnTo>
                  <a:lnTo>
                    <a:pt x="218" y="463"/>
                  </a:lnTo>
                  <a:lnTo>
                    <a:pt x="219" y="463"/>
                  </a:lnTo>
                  <a:lnTo>
                    <a:pt x="220" y="463"/>
                  </a:lnTo>
                  <a:lnTo>
                    <a:pt x="221" y="463"/>
                  </a:lnTo>
                  <a:lnTo>
                    <a:pt x="222" y="463"/>
                  </a:lnTo>
                  <a:lnTo>
                    <a:pt x="222" y="465"/>
                  </a:lnTo>
                  <a:lnTo>
                    <a:pt x="223" y="467"/>
                  </a:lnTo>
                  <a:lnTo>
                    <a:pt x="223" y="469"/>
                  </a:lnTo>
                  <a:lnTo>
                    <a:pt x="223" y="469"/>
                  </a:lnTo>
                  <a:lnTo>
                    <a:pt x="223" y="473"/>
                  </a:lnTo>
                  <a:lnTo>
                    <a:pt x="224" y="473"/>
                  </a:lnTo>
                  <a:lnTo>
                    <a:pt x="225" y="475"/>
                  </a:lnTo>
                  <a:lnTo>
                    <a:pt x="225" y="477"/>
                  </a:lnTo>
                  <a:lnTo>
                    <a:pt x="225" y="477"/>
                  </a:lnTo>
                  <a:lnTo>
                    <a:pt x="225" y="479"/>
                  </a:lnTo>
                  <a:lnTo>
                    <a:pt x="226" y="478"/>
                  </a:lnTo>
                  <a:lnTo>
                    <a:pt x="227" y="477"/>
                  </a:lnTo>
                  <a:lnTo>
                    <a:pt x="229" y="477"/>
                  </a:lnTo>
                  <a:lnTo>
                    <a:pt x="230" y="479"/>
                  </a:lnTo>
                  <a:lnTo>
                    <a:pt x="230" y="480"/>
                  </a:lnTo>
                  <a:lnTo>
                    <a:pt x="232" y="482"/>
                  </a:lnTo>
                  <a:lnTo>
                    <a:pt x="232" y="481"/>
                  </a:lnTo>
                  <a:lnTo>
                    <a:pt x="234" y="481"/>
                  </a:lnTo>
                  <a:lnTo>
                    <a:pt x="236" y="483"/>
                  </a:lnTo>
                  <a:lnTo>
                    <a:pt x="236" y="484"/>
                  </a:lnTo>
                  <a:lnTo>
                    <a:pt x="237" y="485"/>
                  </a:lnTo>
                  <a:lnTo>
                    <a:pt x="238" y="487"/>
                  </a:lnTo>
                  <a:lnTo>
                    <a:pt x="243" y="492"/>
                  </a:lnTo>
                  <a:lnTo>
                    <a:pt x="245" y="492"/>
                  </a:lnTo>
                  <a:lnTo>
                    <a:pt x="251" y="495"/>
                  </a:lnTo>
                  <a:lnTo>
                    <a:pt x="253" y="495"/>
                  </a:lnTo>
                  <a:lnTo>
                    <a:pt x="253" y="495"/>
                  </a:lnTo>
                  <a:lnTo>
                    <a:pt x="256" y="496"/>
                  </a:lnTo>
                  <a:lnTo>
                    <a:pt x="257" y="496"/>
                  </a:lnTo>
                  <a:lnTo>
                    <a:pt x="261" y="496"/>
                  </a:lnTo>
                  <a:lnTo>
                    <a:pt x="261" y="496"/>
                  </a:lnTo>
                  <a:lnTo>
                    <a:pt x="262" y="496"/>
                  </a:lnTo>
                  <a:lnTo>
                    <a:pt x="263" y="495"/>
                  </a:lnTo>
                  <a:lnTo>
                    <a:pt x="268" y="495"/>
                  </a:lnTo>
                  <a:lnTo>
                    <a:pt x="268" y="496"/>
                  </a:lnTo>
                  <a:lnTo>
                    <a:pt x="268" y="496"/>
                  </a:lnTo>
                  <a:lnTo>
                    <a:pt x="268" y="497"/>
                  </a:lnTo>
                  <a:lnTo>
                    <a:pt x="265" y="498"/>
                  </a:lnTo>
                  <a:lnTo>
                    <a:pt x="264" y="500"/>
                  </a:lnTo>
                  <a:lnTo>
                    <a:pt x="264" y="500"/>
                  </a:lnTo>
                  <a:lnTo>
                    <a:pt x="264" y="500"/>
                  </a:lnTo>
                  <a:lnTo>
                    <a:pt x="262" y="502"/>
                  </a:lnTo>
                  <a:lnTo>
                    <a:pt x="261" y="502"/>
                  </a:lnTo>
                  <a:lnTo>
                    <a:pt x="261" y="502"/>
                  </a:lnTo>
                  <a:lnTo>
                    <a:pt x="259" y="502"/>
                  </a:lnTo>
                  <a:lnTo>
                    <a:pt x="257" y="504"/>
                  </a:lnTo>
                  <a:lnTo>
                    <a:pt x="257" y="505"/>
                  </a:lnTo>
                  <a:lnTo>
                    <a:pt x="260" y="506"/>
                  </a:lnTo>
                  <a:lnTo>
                    <a:pt x="260" y="508"/>
                  </a:lnTo>
                  <a:lnTo>
                    <a:pt x="259" y="509"/>
                  </a:lnTo>
                  <a:lnTo>
                    <a:pt x="260" y="509"/>
                  </a:lnTo>
                  <a:lnTo>
                    <a:pt x="261" y="508"/>
                  </a:lnTo>
                  <a:lnTo>
                    <a:pt x="261" y="507"/>
                  </a:lnTo>
                  <a:lnTo>
                    <a:pt x="258" y="505"/>
                  </a:lnTo>
                  <a:lnTo>
                    <a:pt x="258" y="504"/>
                  </a:lnTo>
                  <a:lnTo>
                    <a:pt x="261" y="503"/>
                  </a:lnTo>
                  <a:lnTo>
                    <a:pt x="261" y="504"/>
                  </a:lnTo>
                  <a:lnTo>
                    <a:pt x="262" y="503"/>
                  </a:lnTo>
                  <a:lnTo>
                    <a:pt x="262" y="503"/>
                  </a:lnTo>
                  <a:lnTo>
                    <a:pt x="264" y="502"/>
                  </a:lnTo>
                  <a:lnTo>
                    <a:pt x="264" y="502"/>
                  </a:lnTo>
                  <a:lnTo>
                    <a:pt x="264" y="501"/>
                  </a:lnTo>
                  <a:lnTo>
                    <a:pt x="268" y="498"/>
                  </a:lnTo>
                  <a:lnTo>
                    <a:pt x="270" y="496"/>
                  </a:lnTo>
                  <a:lnTo>
                    <a:pt x="270" y="495"/>
                  </a:lnTo>
                  <a:lnTo>
                    <a:pt x="272" y="495"/>
                  </a:lnTo>
                  <a:lnTo>
                    <a:pt x="278" y="498"/>
                  </a:lnTo>
                  <a:lnTo>
                    <a:pt x="279" y="498"/>
                  </a:lnTo>
                  <a:lnTo>
                    <a:pt x="283" y="498"/>
                  </a:lnTo>
                  <a:lnTo>
                    <a:pt x="284" y="499"/>
                  </a:lnTo>
                  <a:lnTo>
                    <a:pt x="284" y="500"/>
                  </a:lnTo>
                  <a:lnTo>
                    <a:pt x="286" y="502"/>
                  </a:lnTo>
                  <a:lnTo>
                    <a:pt x="286" y="502"/>
                  </a:lnTo>
                  <a:lnTo>
                    <a:pt x="288" y="503"/>
                  </a:lnTo>
                  <a:lnTo>
                    <a:pt x="288" y="504"/>
                  </a:lnTo>
                  <a:lnTo>
                    <a:pt x="284" y="504"/>
                  </a:lnTo>
                  <a:lnTo>
                    <a:pt x="283" y="505"/>
                  </a:lnTo>
                  <a:lnTo>
                    <a:pt x="282" y="506"/>
                  </a:lnTo>
                  <a:lnTo>
                    <a:pt x="282" y="507"/>
                  </a:lnTo>
                  <a:lnTo>
                    <a:pt x="282" y="508"/>
                  </a:lnTo>
                  <a:lnTo>
                    <a:pt x="283" y="507"/>
                  </a:lnTo>
                  <a:lnTo>
                    <a:pt x="284" y="505"/>
                  </a:lnTo>
                  <a:lnTo>
                    <a:pt x="292" y="505"/>
                  </a:lnTo>
                  <a:lnTo>
                    <a:pt x="295" y="507"/>
                  </a:lnTo>
                  <a:lnTo>
                    <a:pt x="296" y="507"/>
                  </a:lnTo>
                  <a:lnTo>
                    <a:pt x="297" y="506"/>
                  </a:lnTo>
                  <a:lnTo>
                    <a:pt x="298" y="506"/>
                  </a:lnTo>
                  <a:lnTo>
                    <a:pt x="298" y="502"/>
                  </a:lnTo>
                  <a:lnTo>
                    <a:pt x="299" y="501"/>
                  </a:lnTo>
                  <a:lnTo>
                    <a:pt x="300" y="501"/>
                  </a:lnTo>
                  <a:lnTo>
                    <a:pt x="301" y="502"/>
                  </a:lnTo>
                  <a:lnTo>
                    <a:pt x="301" y="505"/>
                  </a:lnTo>
                  <a:lnTo>
                    <a:pt x="300" y="506"/>
                  </a:lnTo>
                  <a:lnTo>
                    <a:pt x="300" y="511"/>
                  </a:lnTo>
                  <a:lnTo>
                    <a:pt x="300" y="512"/>
                  </a:lnTo>
                  <a:lnTo>
                    <a:pt x="300" y="515"/>
                  </a:lnTo>
                  <a:lnTo>
                    <a:pt x="301" y="517"/>
                  </a:lnTo>
                  <a:lnTo>
                    <a:pt x="305" y="516"/>
                  </a:lnTo>
                  <a:lnTo>
                    <a:pt x="305" y="517"/>
                  </a:lnTo>
                  <a:lnTo>
                    <a:pt x="307" y="517"/>
                  </a:lnTo>
                  <a:lnTo>
                    <a:pt x="307" y="517"/>
                  </a:lnTo>
                  <a:lnTo>
                    <a:pt x="310" y="518"/>
                  </a:lnTo>
                  <a:lnTo>
                    <a:pt x="312" y="519"/>
                  </a:lnTo>
                  <a:lnTo>
                    <a:pt x="315" y="521"/>
                  </a:lnTo>
                  <a:lnTo>
                    <a:pt x="315" y="522"/>
                  </a:lnTo>
                  <a:lnTo>
                    <a:pt x="315" y="523"/>
                  </a:lnTo>
                  <a:lnTo>
                    <a:pt x="316" y="523"/>
                  </a:lnTo>
                  <a:lnTo>
                    <a:pt x="317" y="522"/>
                  </a:lnTo>
                  <a:lnTo>
                    <a:pt x="318" y="521"/>
                  </a:lnTo>
                  <a:lnTo>
                    <a:pt x="319" y="521"/>
                  </a:lnTo>
                  <a:lnTo>
                    <a:pt x="321" y="522"/>
                  </a:lnTo>
                  <a:lnTo>
                    <a:pt x="322" y="522"/>
                  </a:lnTo>
                  <a:lnTo>
                    <a:pt x="324" y="523"/>
                  </a:lnTo>
                  <a:lnTo>
                    <a:pt x="325" y="523"/>
                  </a:lnTo>
                  <a:lnTo>
                    <a:pt x="326" y="523"/>
                  </a:lnTo>
                  <a:lnTo>
                    <a:pt x="326" y="521"/>
                  </a:lnTo>
                  <a:lnTo>
                    <a:pt x="328" y="521"/>
                  </a:lnTo>
                  <a:lnTo>
                    <a:pt x="330" y="521"/>
                  </a:lnTo>
                  <a:lnTo>
                    <a:pt x="331" y="522"/>
                  </a:lnTo>
                  <a:lnTo>
                    <a:pt x="332" y="522"/>
                  </a:lnTo>
                  <a:lnTo>
                    <a:pt x="334" y="522"/>
                  </a:lnTo>
                  <a:lnTo>
                    <a:pt x="336" y="523"/>
                  </a:lnTo>
                  <a:lnTo>
                    <a:pt x="337" y="523"/>
                  </a:lnTo>
                  <a:lnTo>
                    <a:pt x="338" y="524"/>
                  </a:lnTo>
                  <a:lnTo>
                    <a:pt x="339" y="525"/>
                  </a:lnTo>
                  <a:lnTo>
                    <a:pt x="341" y="526"/>
                  </a:lnTo>
                  <a:lnTo>
                    <a:pt x="342" y="526"/>
                  </a:lnTo>
                  <a:lnTo>
                    <a:pt x="343" y="527"/>
                  </a:lnTo>
                  <a:lnTo>
                    <a:pt x="345" y="527"/>
                  </a:lnTo>
                  <a:lnTo>
                    <a:pt x="345" y="527"/>
                  </a:lnTo>
                  <a:lnTo>
                    <a:pt x="348" y="527"/>
                  </a:lnTo>
                  <a:lnTo>
                    <a:pt x="349" y="528"/>
                  </a:lnTo>
                  <a:lnTo>
                    <a:pt x="350" y="528"/>
                  </a:lnTo>
                  <a:lnTo>
                    <a:pt x="351" y="529"/>
                  </a:lnTo>
                  <a:lnTo>
                    <a:pt x="352" y="530"/>
                  </a:lnTo>
                  <a:lnTo>
                    <a:pt x="355" y="530"/>
                  </a:lnTo>
                  <a:lnTo>
                    <a:pt x="356" y="530"/>
                  </a:lnTo>
                  <a:lnTo>
                    <a:pt x="358" y="530"/>
                  </a:lnTo>
                  <a:lnTo>
                    <a:pt x="358" y="530"/>
                  </a:lnTo>
                  <a:lnTo>
                    <a:pt x="361" y="530"/>
                  </a:lnTo>
                  <a:lnTo>
                    <a:pt x="366" y="532"/>
                  </a:lnTo>
                  <a:lnTo>
                    <a:pt x="370" y="535"/>
                  </a:lnTo>
                  <a:lnTo>
                    <a:pt x="372" y="538"/>
                  </a:lnTo>
                  <a:lnTo>
                    <a:pt x="372" y="538"/>
                  </a:lnTo>
                  <a:lnTo>
                    <a:pt x="373" y="539"/>
                  </a:lnTo>
                  <a:lnTo>
                    <a:pt x="373" y="540"/>
                  </a:lnTo>
                  <a:lnTo>
                    <a:pt x="373" y="541"/>
                  </a:lnTo>
                  <a:lnTo>
                    <a:pt x="373" y="543"/>
                  </a:lnTo>
                  <a:lnTo>
                    <a:pt x="374" y="543"/>
                  </a:lnTo>
                  <a:lnTo>
                    <a:pt x="375" y="543"/>
                  </a:lnTo>
                  <a:lnTo>
                    <a:pt x="376" y="542"/>
                  </a:lnTo>
                  <a:lnTo>
                    <a:pt x="377" y="542"/>
                  </a:lnTo>
                  <a:lnTo>
                    <a:pt x="378" y="543"/>
                  </a:lnTo>
                  <a:lnTo>
                    <a:pt x="378" y="545"/>
                  </a:lnTo>
                  <a:lnTo>
                    <a:pt x="379" y="545"/>
                  </a:lnTo>
                  <a:lnTo>
                    <a:pt x="378" y="547"/>
                  </a:lnTo>
                  <a:lnTo>
                    <a:pt x="376" y="548"/>
                  </a:lnTo>
                  <a:lnTo>
                    <a:pt x="375" y="550"/>
                  </a:lnTo>
                  <a:lnTo>
                    <a:pt x="375" y="551"/>
                  </a:lnTo>
                  <a:lnTo>
                    <a:pt x="377" y="553"/>
                  </a:lnTo>
                  <a:lnTo>
                    <a:pt x="380" y="554"/>
                  </a:lnTo>
                  <a:lnTo>
                    <a:pt x="383" y="555"/>
                  </a:lnTo>
                  <a:lnTo>
                    <a:pt x="383" y="557"/>
                  </a:lnTo>
                  <a:lnTo>
                    <a:pt x="385" y="559"/>
                  </a:lnTo>
                  <a:lnTo>
                    <a:pt x="386" y="559"/>
                  </a:lnTo>
                  <a:lnTo>
                    <a:pt x="386" y="558"/>
                  </a:lnTo>
                  <a:lnTo>
                    <a:pt x="387" y="557"/>
                  </a:lnTo>
                  <a:lnTo>
                    <a:pt x="388" y="557"/>
                  </a:lnTo>
                  <a:lnTo>
                    <a:pt x="390" y="555"/>
                  </a:lnTo>
                  <a:lnTo>
                    <a:pt x="391" y="555"/>
                  </a:lnTo>
                  <a:lnTo>
                    <a:pt x="393" y="556"/>
                  </a:lnTo>
                  <a:lnTo>
                    <a:pt x="394" y="558"/>
                  </a:lnTo>
                  <a:lnTo>
                    <a:pt x="396" y="559"/>
                  </a:lnTo>
                  <a:lnTo>
                    <a:pt x="397" y="558"/>
                  </a:lnTo>
                  <a:lnTo>
                    <a:pt x="396" y="555"/>
                  </a:lnTo>
                  <a:lnTo>
                    <a:pt x="395" y="554"/>
                  </a:lnTo>
                  <a:lnTo>
                    <a:pt x="396" y="552"/>
                  </a:lnTo>
                  <a:lnTo>
                    <a:pt x="397" y="552"/>
                  </a:lnTo>
                  <a:lnTo>
                    <a:pt x="399" y="554"/>
                  </a:lnTo>
                  <a:lnTo>
                    <a:pt x="399" y="554"/>
                  </a:lnTo>
                  <a:lnTo>
                    <a:pt x="401" y="555"/>
                  </a:lnTo>
                  <a:lnTo>
                    <a:pt x="402" y="556"/>
                  </a:lnTo>
                  <a:lnTo>
                    <a:pt x="403" y="559"/>
                  </a:lnTo>
                  <a:lnTo>
                    <a:pt x="403" y="561"/>
                  </a:lnTo>
                  <a:lnTo>
                    <a:pt x="404" y="563"/>
                  </a:lnTo>
                  <a:lnTo>
                    <a:pt x="404" y="564"/>
                  </a:lnTo>
                  <a:lnTo>
                    <a:pt x="404" y="564"/>
                  </a:lnTo>
                  <a:lnTo>
                    <a:pt x="401" y="567"/>
                  </a:lnTo>
                  <a:lnTo>
                    <a:pt x="402" y="568"/>
                  </a:lnTo>
                  <a:lnTo>
                    <a:pt x="403" y="568"/>
                  </a:lnTo>
                  <a:lnTo>
                    <a:pt x="403" y="568"/>
                  </a:lnTo>
                  <a:lnTo>
                    <a:pt x="406" y="568"/>
                  </a:lnTo>
                  <a:lnTo>
                    <a:pt x="408" y="569"/>
                  </a:lnTo>
                  <a:lnTo>
                    <a:pt x="408" y="572"/>
                  </a:lnTo>
                  <a:lnTo>
                    <a:pt x="409" y="574"/>
                  </a:lnTo>
                  <a:lnTo>
                    <a:pt x="409" y="578"/>
                  </a:lnTo>
                  <a:lnTo>
                    <a:pt x="411" y="580"/>
                  </a:lnTo>
                  <a:lnTo>
                    <a:pt x="411" y="581"/>
                  </a:lnTo>
                  <a:lnTo>
                    <a:pt x="412" y="581"/>
                  </a:lnTo>
                  <a:lnTo>
                    <a:pt x="412" y="582"/>
                  </a:lnTo>
                  <a:lnTo>
                    <a:pt x="413" y="583"/>
                  </a:lnTo>
                  <a:lnTo>
                    <a:pt x="415" y="583"/>
                  </a:lnTo>
                  <a:lnTo>
                    <a:pt x="416" y="584"/>
                  </a:lnTo>
                  <a:lnTo>
                    <a:pt x="418" y="584"/>
                  </a:lnTo>
                  <a:lnTo>
                    <a:pt x="416" y="583"/>
                  </a:lnTo>
                  <a:lnTo>
                    <a:pt x="416" y="582"/>
                  </a:lnTo>
                  <a:lnTo>
                    <a:pt x="416" y="581"/>
                  </a:lnTo>
                  <a:lnTo>
                    <a:pt x="415" y="580"/>
                  </a:lnTo>
                  <a:lnTo>
                    <a:pt x="414" y="578"/>
                  </a:lnTo>
                  <a:lnTo>
                    <a:pt x="413" y="577"/>
                  </a:lnTo>
                  <a:lnTo>
                    <a:pt x="413" y="575"/>
                  </a:lnTo>
                  <a:lnTo>
                    <a:pt x="413" y="575"/>
                  </a:lnTo>
                  <a:lnTo>
                    <a:pt x="413" y="574"/>
                  </a:lnTo>
                  <a:lnTo>
                    <a:pt x="412" y="572"/>
                  </a:lnTo>
                  <a:lnTo>
                    <a:pt x="413" y="572"/>
                  </a:lnTo>
                  <a:lnTo>
                    <a:pt x="413" y="569"/>
                  </a:lnTo>
                  <a:lnTo>
                    <a:pt x="412" y="569"/>
                  </a:lnTo>
                  <a:lnTo>
                    <a:pt x="412" y="568"/>
                  </a:lnTo>
                  <a:lnTo>
                    <a:pt x="414" y="568"/>
                  </a:lnTo>
                  <a:lnTo>
                    <a:pt x="414" y="570"/>
                  </a:lnTo>
                  <a:lnTo>
                    <a:pt x="416" y="573"/>
                  </a:lnTo>
                  <a:lnTo>
                    <a:pt x="419" y="573"/>
                  </a:lnTo>
                  <a:lnTo>
                    <a:pt x="420" y="572"/>
                  </a:lnTo>
                  <a:lnTo>
                    <a:pt x="420" y="572"/>
                  </a:lnTo>
                  <a:lnTo>
                    <a:pt x="420" y="571"/>
                  </a:lnTo>
                  <a:lnTo>
                    <a:pt x="418" y="569"/>
                  </a:lnTo>
                  <a:lnTo>
                    <a:pt x="418" y="568"/>
                  </a:lnTo>
                  <a:lnTo>
                    <a:pt x="419" y="566"/>
                  </a:lnTo>
                  <a:lnTo>
                    <a:pt x="418" y="566"/>
                  </a:lnTo>
                  <a:lnTo>
                    <a:pt x="418" y="562"/>
                  </a:lnTo>
                  <a:lnTo>
                    <a:pt x="419" y="562"/>
                  </a:lnTo>
                  <a:lnTo>
                    <a:pt x="421" y="564"/>
                  </a:lnTo>
                  <a:lnTo>
                    <a:pt x="423" y="564"/>
                  </a:lnTo>
                  <a:lnTo>
                    <a:pt x="424" y="563"/>
                  </a:lnTo>
                  <a:lnTo>
                    <a:pt x="425" y="563"/>
                  </a:lnTo>
                  <a:lnTo>
                    <a:pt x="425" y="564"/>
                  </a:lnTo>
                  <a:lnTo>
                    <a:pt x="426" y="564"/>
                  </a:lnTo>
                  <a:lnTo>
                    <a:pt x="427" y="565"/>
                  </a:lnTo>
                  <a:lnTo>
                    <a:pt x="427" y="567"/>
                  </a:lnTo>
                  <a:lnTo>
                    <a:pt x="427" y="568"/>
                  </a:lnTo>
                  <a:lnTo>
                    <a:pt x="427" y="569"/>
                  </a:lnTo>
                  <a:lnTo>
                    <a:pt x="426" y="569"/>
                  </a:lnTo>
                  <a:lnTo>
                    <a:pt x="426" y="571"/>
                  </a:lnTo>
                  <a:lnTo>
                    <a:pt x="424" y="573"/>
                  </a:lnTo>
                  <a:lnTo>
                    <a:pt x="424" y="573"/>
                  </a:lnTo>
                  <a:lnTo>
                    <a:pt x="421" y="576"/>
                  </a:lnTo>
                  <a:lnTo>
                    <a:pt x="420" y="578"/>
                  </a:lnTo>
                  <a:lnTo>
                    <a:pt x="420" y="581"/>
                  </a:lnTo>
                  <a:lnTo>
                    <a:pt x="423" y="580"/>
                  </a:lnTo>
                  <a:lnTo>
                    <a:pt x="424" y="580"/>
                  </a:lnTo>
                  <a:lnTo>
                    <a:pt x="425" y="580"/>
                  </a:lnTo>
                  <a:lnTo>
                    <a:pt x="425" y="581"/>
                  </a:lnTo>
                  <a:lnTo>
                    <a:pt x="425" y="583"/>
                  </a:lnTo>
                  <a:lnTo>
                    <a:pt x="423" y="586"/>
                  </a:lnTo>
                  <a:lnTo>
                    <a:pt x="423" y="587"/>
                  </a:lnTo>
                  <a:lnTo>
                    <a:pt x="421" y="587"/>
                  </a:lnTo>
                  <a:lnTo>
                    <a:pt x="420" y="588"/>
                  </a:lnTo>
                  <a:lnTo>
                    <a:pt x="419" y="589"/>
                  </a:lnTo>
                  <a:lnTo>
                    <a:pt x="417" y="590"/>
                  </a:lnTo>
                  <a:lnTo>
                    <a:pt x="417" y="590"/>
                  </a:lnTo>
                  <a:lnTo>
                    <a:pt x="416" y="587"/>
                  </a:lnTo>
                  <a:lnTo>
                    <a:pt x="416" y="587"/>
                  </a:lnTo>
                  <a:lnTo>
                    <a:pt x="415" y="586"/>
                  </a:lnTo>
                  <a:lnTo>
                    <a:pt x="414" y="586"/>
                  </a:lnTo>
                  <a:lnTo>
                    <a:pt x="408" y="590"/>
                  </a:lnTo>
                  <a:lnTo>
                    <a:pt x="407" y="588"/>
                  </a:lnTo>
                  <a:lnTo>
                    <a:pt x="406" y="588"/>
                  </a:lnTo>
                  <a:lnTo>
                    <a:pt x="405" y="587"/>
                  </a:lnTo>
                  <a:lnTo>
                    <a:pt x="405" y="586"/>
                  </a:lnTo>
                  <a:lnTo>
                    <a:pt x="404" y="587"/>
                  </a:lnTo>
                  <a:lnTo>
                    <a:pt x="404" y="588"/>
                  </a:lnTo>
                  <a:lnTo>
                    <a:pt x="405" y="588"/>
                  </a:lnTo>
                  <a:lnTo>
                    <a:pt x="405" y="590"/>
                  </a:lnTo>
                  <a:lnTo>
                    <a:pt x="402" y="589"/>
                  </a:lnTo>
                  <a:lnTo>
                    <a:pt x="401" y="589"/>
                  </a:lnTo>
                  <a:lnTo>
                    <a:pt x="400" y="591"/>
                  </a:lnTo>
                  <a:lnTo>
                    <a:pt x="400" y="592"/>
                  </a:lnTo>
                  <a:lnTo>
                    <a:pt x="399" y="592"/>
                  </a:lnTo>
                  <a:lnTo>
                    <a:pt x="396" y="592"/>
                  </a:lnTo>
                  <a:lnTo>
                    <a:pt x="393" y="594"/>
                  </a:lnTo>
                  <a:lnTo>
                    <a:pt x="392" y="594"/>
                  </a:lnTo>
                  <a:lnTo>
                    <a:pt x="390" y="595"/>
                  </a:lnTo>
                  <a:lnTo>
                    <a:pt x="388" y="599"/>
                  </a:lnTo>
                  <a:lnTo>
                    <a:pt x="388" y="600"/>
                  </a:lnTo>
                  <a:lnTo>
                    <a:pt x="388" y="601"/>
                  </a:lnTo>
                  <a:lnTo>
                    <a:pt x="388" y="603"/>
                  </a:lnTo>
                  <a:lnTo>
                    <a:pt x="389" y="604"/>
                  </a:lnTo>
                  <a:lnTo>
                    <a:pt x="390" y="604"/>
                  </a:lnTo>
                  <a:lnTo>
                    <a:pt x="391" y="605"/>
                  </a:lnTo>
                  <a:lnTo>
                    <a:pt x="393" y="605"/>
                  </a:lnTo>
                  <a:lnTo>
                    <a:pt x="393" y="606"/>
                  </a:lnTo>
                  <a:lnTo>
                    <a:pt x="394" y="607"/>
                  </a:lnTo>
                  <a:lnTo>
                    <a:pt x="395" y="607"/>
                  </a:lnTo>
                  <a:lnTo>
                    <a:pt x="396" y="609"/>
                  </a:lnTo>
                  <a:lnTo>
                    <a:pt x="396" y="609"/>
                  </a:lnTo>
                  <a:lnTo>
                    <a:pt x="398" y="610"/>
                  </a:lnTo>
                  <a:lnTo>
                    <a:pt x="399" y="610"/>
                  </a:lnTo>
                  <a:lnTo>
                    <a:pt x="400" y="610"/>
                  </a:lnTo>
                  <a:lnTo>
                    <a:pt x="402" y="613"/>
                  </a:lnTo>
                  <a:lnTo>
                    <a:pt x="402" y="616"/>
                  </a:lnTo>
                  <a:lnTo>
                    <a:pt x="402" y="617"/>
                  </a:lnTo>
                  <a:lnTo>
                    <a:pt x="403" y="617"/>
                  </a:lnTo>
                  <a:lnTo>
                    <a:pt x="405" y="617"/>
                  </a:lnTo>
                  <a:lnTo>
                    <a:pt x="407" y="615"/>
                  </a:lnTo>
                  <a:lnTo>
                    <a:pt x="407" y="614"/>
                  </a:lnTo>
                  <a:lnTo>
                    <a:pt x="408" y="613"/>
                  </a:lnTo>
                  <a:lnTo>
                    <a:pt x="409" y="613"/>
                  </a:lnTo>
                  <a:lnTo>
                    <a:pt x="410" y="614"/>
                  </a:lnTo>
                  <a:lnTo>
                    <a:pt x="410" y="617"/>
                  </a:lnTo>
                  <a:lnTo>
                    <a:pt x="409" y="618"/>
                  </a:lnTo>
                  <a:lnTo>
                    <a:pt x="409" y="619"/>
                  </a:lnTo>
                  <a:lnTo>
                    <a:pt x="410" y="619"/>
                  </a:lnTo>
                  <a:lnTo>
                    <a:pt x="410" y="619"/>
                  </a:lnTo>
                  <a:lnTo>
                    <a:pt x="411" y="620"/>
                  </a:lnTo>
                  <a:lnTo>
                    <a:pt x="410" y="621"/>
                  </a:lnTo>
                  <a:lnTo>
                    <a:pt x="410" y="622"/>
                  </a:lnTo>
                  <a:lnTo>
                    <a:pt x="410" y="622"/>
                  </a:lnTo>
                  <a:lnTo>
                    <a:pt x="410" y="625"/>
                  </a:lnTo>
                  <a:lnTo>
                    <a:pt x="413" y="627"/>
                  </a:lnTo>
                  <a:lnTo>
                    <a:pt x="414" y="627"/>
                  </a:lnTo>
                  <a:lnTo>
                    <a:pt x="414" y="627"/>
                  </a:lnTo>
                  <a:lnTo>
                    <a:pt x="419" y="627"/>
                  </a:lnTo>
                  <a:lnTo>
                    <a:pt x="419" y="627"/>
                  </a:lnTo>
                  <a:lnTo>
                    <a:pt x="421" y="627"/>
                  </a:lnTo>
                  <a:lnTo>
                    <a:pt x="421" y="628"/>
                  </a:lnTo>
                  <a:lnTo>
                    <a:pt x="421" y="630"/>
                  </a:lnTo>
                  <a:lnTo>
                    <a:pt x="421" y="630"/>
                  </a:lnTo>
                  <a:lnTo>
                    <a:pt x="421" y="630"/>
                  </a:lnTo>
                  <a:lnTo>
                    <a:pt x="421" y="629"/>
                  </a:lnTo>
                  <a:lnTo>
                    <a:pt x="423" y="627"/>
                  </a:lnTo>
                  <a:lnTo>
                    <a:pt x="425" y="625"/>
                  </a:lnTo>
                  <a:lnTo>
                    <a:pt x="429" y="623"/>
                  </a:lnTo>
                  <a:lnTo>
                    <a:pt x="430" y="623"/>
                  </a:lnTo>
                  <a:lnTo>
                    <a:pt x="430" y="623"/>
                  </a:lnTo>
                  <a:lnTo>
                    <a:pt x="431" y="623"/>
                  </a:lnTo>
                  <a:lnTo>
                    <a:pt x="431" y="622"/>
                  </a:lnTo>
                  <a:lnTo>
                    <a:pt x="431" y="619"/>
                  </a:lnTo>
                  <a:lnTo>
                    <a:pt x="431" y="617"/>
                  </a:lnTo>
                  <a:lnTo>
                    <a:pt x="431" y="615"/>
                  </a:lnTo>
                  <a:lnTo>
                    <a:pt x="435" y="611"/>
                  </a:lnTo>
                  <a:lnTo>
                    <a:pt x="435" y="611"/>
                  </a:lnTo>
                  <a:lnTo>
                    <a:pt x="438" y="608"/>
                  </a:lnTo>
                  <a:lnTo>
                    <a:pt x="441" y="608"/>
                  </a:lnTo>
                  <a:lnTo>
                    <a:pt x="442" y="609"/>
                  </a:lnTo>
                  <a:lnTo>
                    <a:pt x="442" y="612"/>
                  </a:lnTo>
                  <a:lnTo>
                    <a:pt x="441" y="613"/>
                  </a:lnTo>
                  <a:lnTo>
                    <a:pt x="441" y="614"/>
                  </a:lnTo>
                  <a:lnTo>
                    <a:pt x="439" y="616"/>
                  </a:lnTo>
                  <a:lnTo>
                    <a:pt x="440" y="618"/>
                  </a:lnTo>
                  <a:lnTo>
                    <a:pt x="440" y="619"/>
                  </a:lnTo>
                  <a:lnTo>
                    <a:pt x="441" y="620"/>
                  </a:lnTo>
                  <a:lnTo>
                    <a:pt x="440" y="621"/>
                  </a:lnTo>
                  <a:lnTo>
                    <a:pt x="439" y="622"/>
                  </a:lnTo>
                  <a:lnTo>
                    <a:pt x="438" y="623"/>
                  </a:lnTo>
                  <a:lnTo>
                    <a:pt x="437" y="624"/>
                  </a:lnTo>
                  <a:lnTo>
                    <a:pt x="435" y="626"/>
                  </a:lnTo>
                  <a:lnTo>
                    <a:pt x="434" y="627"/>
                  </a:lnTo>
                  <a:lnTo>
                    <a:pt x="433" y="626"/>
                  </a:lnTo>
                  <a:lnTo>
                    <a:pt x="432" y="627"/>
                  </a:lnTo>
                  <a:lnTo>
                    <a:pt x="432" y="627"/>
                  </a:lnTo>
                  <a:lnTo>
                    <a:pt x="431" y="628"/>
                  </a:lnTo>
                  <a:lnTo>
                    <a:pt x="428" y="631"/>
                  </a:lnTo>
                  <a:lnTo>
                    <a:pt x="428" y="632"/>
                  </a:lnTo>
                  <a:lnTo>
                    <a:pt x="428" y="633"/>
                  </a:lnTo>
                  <a:lnTo>
                    <a:pt x="431" y="630"/>
                  </a:lnTo>
                  <a:lnTo>
                    <a:pt x="431" y="629"/>
                  </a:lnTo>
                  <a:lnTo>
                    <a:pt x="432" y="627"/>
                  </a:lnTo>
                  <a:lnTo>
                    <a:pt x="433" y="627"/>
                  </a:lnTo>
                  <a:lnTo>
                    <a:pt x="433" y="628"/>
                  </a:lnTo>
                  <a:lnTo>
                    <a:pt x="432" y="630"/>
                  </a:lnTo>
                  <a:lnTo>
                    <a:pt x="432" y="635"/>
                  </a:lnTo>
                  <a:lnTo>
                    <a:pt x="433" y="635"/>
                  </a:lnTo>
                  <a:lnTo>
                    <a:pt x="433" y="637"/>
                  </a:lnTo>
                  <a:lnTo>
                    <a:pt x="434" y="639"/>
                  </a:lnTo>
                  <a:lnTo>
                    <a:pt x="435" y="641"/>
                  </a:lnTo>
                  <a:lnTo>
                    <a:pt x="436" y="641"/>
                  </a:lnTo>
                  <a:lnTo>
                    <a:pt x="438" y="643"/>
                  </a:lnTo>
                  <a:lnTo>
                    <a:pt x="440" y="643"/>
                  </a:lnTo>
                  <a:lnTo>
                    <a:pt x="441" y="644"/>
                  </a:lnTo>
                  <a:lnTo>
                    <a:pt x="440" y="646"/>
                  </a:lnTo>
                  <a:lnTo>
                    <a:pt x="438" y="646"/>
                  </a:lnTo>
                  <a:lnTo>
                    <a:pt x="436" y="648"/>
                  </a:lnTo>
                  <a:lnTo>
                    <a:pt x="437" y="649"/>
                  </a:lnTo>
                  <a:lnTo>
                    <a:pt x="434" y="651"/>
                  </a:lnTo>
                  <a:lnTo>
                    <a:pt x="433" y="652"/>
                  </a:lnTo>
                  <a:lnTo>
                    <a:pt x="435" y="653"/>
                  </a:lnTo>
                  <a:lnTo>
                    <a:pt x="435" y="651"/>
                  </a:lnTo>
                  <a:lnTo>
                    <a:pt x="437" y="650"/>
                  </a:lnTo>
                  <a:lnTo>
                    <a:pt x="438" y="647"/>
                  </a:lnTo>
                  <a:lnTo>
                    <a:pt x="439" y="646"/>
                  </a:lnTo>
                  <a:lnTo>
                    <a:pt x="440" y="646"/>
                  </a:lnTo>
                  <a:lnTo>
                    <a:pt x="441" y="648"/>
                  </a:lnTo>
                  <a:lnTo>
                    <a:pt x="439" y="651"/>
                  </a:lnTo>
                  <a:lnTo>
                    <a:pt x="439" y="654"/>
                  </a:lnTo>
                  <a:lnTo>
                    <a:pt x="441" y="658"/>
                  </a:lnTo>
                  <a:lnTo>
                    <a:pt x="441" y="659"/>
                  </a:lnTo>
                  <a:lnTo>
                    <a:pt x="442" y="662"/>
                  </a:lnTo>
                  <a:lnTo>
                    <a:pt x="441" y="662"/>
                  </a:lnTo>
                  <a:lnTo>
                    <a:pt x="440" y="660"/>
                  </a:lnTo>
                  <a:lnTo>
                    <a:pt x="438" y="656"/>
                  </a:lnTo>
                  <a:lnTo>
                    <a:pt x="437" y="656"/>
                  </a:lnTo>
                  <a:lnTo>
                    <a:pt x="437" y="657"/>
                  </a:lnTo>
                  <a:lnTo>
                    <a:pt x="440" y="663"/>
                  </a:lnTo>
                  <a:lnTo>
                    <a:pt x="441" y="665"/>
                  </a:lnTo>
                  <a:lnTo>
                    <a:pt x="442" y="666"/>
                  </a:lnTo>
                  <a:lnTo>
                    <a:pt x="442" y="667"/>
                  </a:lnTo>
                  <a:lnTo>
                    <a:pt x="444" y="668"/>
                  </a:lnTo>
                  <a:lnTo>
                    <a:pt x="444" y="669"/>
                  </a:lnTo>
                  <a:lnTo>
                    <a:pt x="445" y="671"/>
                  </a:lnTo>
                  <a:lnTo>
                    <a:pt x="446" y="671"/>
                  </a:lnTo>
                  <a:lnTo>
                    <a:pt x="446" y="672"/>
                  </a:lnTo>
                  <a:lnTo>
                    <a:pt x="446" y="673"/>
                  </a:lnTo>
                  <a:lnTo>
                    <a:pt x="448" y="673"/>
                  </a:lnTo>
                  <a:lnTo>
                    <a:pt x="447" y="672"/>
                  </a:lnTo>
                  <a:lnTo>
                    <a:pt x="446" y="670"/>
                  </a:lnTo>
                  <a:lnTo>
                    <a:pt x="445" y="669"/>
                  </a:lnTo>
                  <a:lnTo>
                    <a:pt x="443" y="666"/>
                  </a:lnTo>
                  <a:lnTo>
                    <a:pt x="441" y="664"/>
                  </a:lnTo>
                  <a:lnTo>
                    <a:pt x="441" y="663"/>
                  </a:lnTo>
                  <a:lnTo>
                    <a:pt x="443" y="663"/>
                  </a:lnTo>
                  <a:lnTo>
                    <a:pt x="444" y="664"/>
                  </a:lnTo>
                  <a:lnTo>
                    <a:pt x="447" y="670"/>
                  </a:lnTo>
                  <a:lnTo>
                    <a:pt x="448" y="671"/>
                  </a:lnTo>
                  <a:lnTo>
                    <a:pt x="448" y="671"/>
                  </a:lnTo>
                  <a:lnTo>
                    <a:pt x="449" y="672"/>
                  </a:lnTo>
                  <a:lnTo>
                    <a:pt x="449" y="672"/>
                  </a:lnTo>
                  <a:lnTo>
                    <a:pt x="452" y="675"/>
                  </a:lnTo>
                  <a:lnTo>
                    <a:pt x="452" y="677"/>
                  </a:lnTo>
                  <a:lnTo>
                    <a:pt x="454" y="679"/>
                  </a:lnTo>
                  <a:lnTo>
                    <a:pt x="454" y="680"/>
                  </a:lnTo>
                  <a:lnTo>
                    <a:pt x="454" y="680"/>
                  </a:lnTo>
                  <a:lnTo>
                    <a:pt x="453" y="682"/>
                  </a:lnTo>
                  <a:lnTo>
                    <a:pt x="455" y="686"/>
                  </a:lnTo>
                  <a:lnTo>
                    <a:pt x="454" y="687"/>
                  </a:lnTo>
                  <a:lnTo>
                    <a:pt x="452" y="687"/>
                  </a:lnTo>
                  <a:lnTo>
                    <a:pt x="451" y="688"/>
                  </a:lnTo>
                  <a:lnTo>
                    <a:pt x="452" y="688"/>
                  </a:lnTo>
                  <a:lnTo>
                    <a:pt x="453" y="688"/>
                  </a:lnTo>
                  <a:lnTo>
                    <a:pt x="455" y="688"/>
                  </a:lnTo>
                  <a:lnTo>
                    <a:pt x="455" y="689"/>
                  </a:lnTo>
                  <a:lnTo>
                    <a:pt x="455" y="689"/>
                  </a:lnTo>
                  <a:lnTo>
                    <a:pt x="458" y="688"/>
                  </a:lnTo>
                  <a:lnTo>
                    <a:pt x="457" y="687"/>
                  </a:lnTo>
                  <a:lnTo>
                    <a:pt x="458" y="686"/>
                  </a:lnTo>
                  <a:lnTo>
                    <a:pt x="457" y="685"/>
                  </a:lnTo>
                  <a:lnTo>
                    <a:pt x="456" y="682"/>
                  </a:lnTo>
                  <a:lnTo>
                    <a:pt x="455" y="681"/>
                  </a:lnTo>
                  <a:lnTo>
                    <a:pt x="455" y="680"/>
                  </a:lnTo>
                  <a:lnTo>
                    <a:pt x="457" y="682"/>
                  </a:lnTo>
                  <a:lnTo>
                    <a:pt x="460" y="686"/>
                  </a:lnTo>
                  <a:lnTo>
                    <a:pt x="461" y="687"/>
                  </a:lnTo>
                  <a:lnTo>
                    <a:pt x="461" y="688"/>
                  </a:lnTo>
                  <a:lnTo>
                    <a:pt x="464" y="691"/>
                  </a:lnTo>
                  <a:lnTo>
                    <a:pt x="464" y="691"/>
                  </a:lnTo>
                  <a:lnTo>
                    <a:pt x="465" y="692"/>
                  </a:lnTo>
                  <a:lnTo>
                    <a:pt x="465" y="692"/>
                  </a:lnTo>
                  <a:lnTo>
                    <a:pt x="469" y="697"/>
                  </a:lnTo>
                  <a:lnTo>
                    <a:pt x="469" y="697"/>
                  </a:lnTo>
                  <a:lnTo>
                    <a:pt x="472" y="699"/>
                  </a:lnTo>
                  <a:lnTo>
                    <a:pt x="472" y="700"/>
                  </a:lnTo>
                  <a:lnTo>
                    <a:pt x="473" y="700"/>
                  </a:lnTo>
                  <a:lnTo>
                    <a:pt x="478" y="705"/>
                  </a:lnTo>
                  <a:lnTo>
                    <a:pt x="476" y="705"/>
                  </a:lnTo>
                  <a:lnTo>
                    <a:pt x="475" y="704"/>
                  </a:lnTo>
                  <a:lnTo>
                    <a:pt x="473" y="703"/>
                  </a:lnTo>
                  <a:lnTo>
                    <a:pt x="473" y="704"/>
                  </a:lnTo>
                  <a:lnTo>
                    <a:pt x="474" y="704"/>
                  </a:lnTo>
                  <a:lnTo>
                    <a:pt x="477" y="706"/>
                  </a:lnTo>
                  <a:lnTo>
                    <a:pt x="478" y="706"/>
                  </a:lnTo>
                  <a:lnTo>
                    <a:pt x="478" y="705"/>
                  </a:lnTo>
                  <a:lnTo>
                    <a:pt x="482" y="705"/>
                  </a:lnTo>
                  <a:lnTo>
                    <a:pt x="484" y="703"/>
                  </a:lnTo>
                  <a:lnTo>
                    <a:pt x="486" y="704"/>
                  </a:lnTo>
                  <a:lnTo>
                    <a:pt x="489" y="702"/>
                  </a:lnTo>
                  <a:lnTo>
                    <a:pt x="491" y="700"/>
                  </a:lnTo>
                  <a:lnTo>
                    <a:pt x="493" y="699"/>
                  </a:lnTo>
                  <a:lnTo>
                    <a:pt x="495" y="699"/>
                  </a:lnTo>
                  <a:lnTo>
                    <a:pt x="496" y="700"/>
                  </a:lnTo>
                  <a:lnTo>
                    <a:pt x="499" y="700"/>
                  </a:lnTo>
                  <a:lnTo>
                    <a:pt x="500" y="699"/>
                  </a:lnTo>
                  <a:lnTo>
                    <a:pt x="501" y="699"/>
                  </a:lnTo>
                  <a:lnTo>
                    <a:pt x="503" y="697"/>
                  </a:lnTo>
                  <a:lnTo>
                    <a:pt x="503" y="698"/>
                  </a:lnTo>
                  <a:lnTo>
                    <a:pt x="505" y="698"/>
                  </a:lnTo>
                  <a:lnTo>
                    <a:pt x="508" y="696"/>
                  </a:lnTo>
                  <a:lnTo>
                    <a:pt x="509" y="695"/>
                  </a:lnTo>
                  <a:lnTo>
                    <a:pt x="511" y="694"/>
                  </a:lnTo>
                  <a:lnTo>
                    <a:pt x="512" y="694"/>
                  </a:lnTo>
                  <a:lnTo>
                    <a:pt x="515" y="692"/>
                  </a:lnTo>
                  <a:lnTo>
                    <a:pt x="517" y="691"/>
                  </a:lnTo>
                  <a:lnTo>
                    <a:pt x="517" y="690"/>
                  </a:lnTo>
                  <a:lnTo>
                    <a:pt x="519" y="689"/>
                  </a:lnTo>
                  <a:lnTo>
                    <a:pt x="521" y="688"/>
                  </a:lnTo>
                  <a:lnTo>
                    <a:pt x="522" y="687"/>
                  </a:lnTo>
                  <a:lnTo>
                    <a:pt x="522" y="687"/>
                  </a:lnTo>
                  <a:lnTo>
                    <a:pt x="523" y="685"/>
                  </a:lnTo>
                  <a:lnTo>
                    <a:pt x="525" y="685"/>
                  </a:lnTo>
                  <a:lnTo>
                    <a:pt x="527" y="684"/>
                  </a:lnTo>
                  <a:lnTo>
                    <a:pt x="528" y="680"/>
                  </a:lnTo>
                  <a:lnTo>
                    <a:pt x="529" y="679"/>
                  </a:lnTo>
                  <a:lnTo>
                    <a:pt x="530" y="678"/>
                  </a:lnTo>
                  <a:lnTo>
                    <a:pt x="532" y="677"/>
                  </a:lnTo>
                  <a:lnTo>
                    <a:pt x="533" y="676"/>
                  </a:lnTo>
                  <a:lnTo>
                    <a:pt x="536" y="675"/>
                  </a:lnTo>
                  <a:lnTo>
                    <a:pt x="537" y="673"/>
                  </a:lnTo>
                  <a:lnTo>
                    <a:pt x="537" y="673"/>
                  </a:lnTo>
                  <a:lnTo>
                    <a:pt x="539" y="670"/>
                  </a:lnTo>
                  <a:lnTo>
                    <a:pt x="541" y="668"/>
                  </a:lnTo>
                  <a:lnTo>
                    <a:pt x="541" y="666"/>
                  </a:lnTo>
                  <a:lnTo>
                    <a:pt x="542" y="665"/>
                  </a:lnTo>
                  <a:lnTo>
                    <a:pt x="542" y="665"/>
                  </a:lnTo>
                  <a:lnTo>
                    <a:pt x="544" y="663"/>
                  </a:lnTo>
                  <a:lnTo>
                    <a:pt x="545" y="663"/>
                  </a:lnTo>
                  <a:lnTo>
                    <a:pt x="546" y="663"/>
                  </a:lnTo>
                  <a:lnTo>
                    <a:pt x="546" y="664"/>
                  </a:lnTo>
                  <a:lnTo>
                    <a:pt x="548" y="664"/>
                  </a:lnTo>
                  <a:lnTo>
                    <a:pt x="549" y="663"/>
                  </a:lnTo>
                  <a:lnTo>
                    <a:pt x="550" y="663"/>
                  </a:lnTo>
                  <a:lnTo>
                    <a:pt x="550" y="663"/>
                  </a:lnTo>
                  <a:lnTo>
                    <a:pt x="551" y="665"/>
                  </a:lnTo>
                  <a:lnTo>
                    <a:pt x="551" y="664"/>
                  </a:lnTo>
                  <a:lnTo>
                    <a:pt x="551" y="664"/>
                  </a:lnTo>
                  <a:lnTo>
                    <a:pt x="551" y="663"/>
                  </a:lnTo>
                  <a:lnTo>
                    <a:pt x="552" y="661"/>
                  </a:lnTo>
                  <a:lnTo>
                    <a:pt x="553" y="661"/>
                  </a:lnTo>
                  <a:lnTo>
                    <a:pt x="556" y="661"/>
                  </a:lnTo>
                  <a:lnTo>
                    <a:pt x="557" y="660"/>
                  </a:lnTo>
                  <a:lnTo>
                    <a:pt x="558" y="660"/>
                  </a:lnTo>
                  <a:lnTo>
                    <a:pt x="558" y="661"/>
                  </a:lnTo>
                  <a:lnTo>
                    <a:pt x="558" y="662"/>
                  </a:lnTo>
                  <a:lnTo>
                    <a:pt x="560" y="664"/>
                  </a:lnTo>
                  <a:lnTo>
                    <a:pt x="560" y="663"/>
                  </a:lnTo>
                  <a:lnTo>
                    <a:pt x="561" y="663"/>
                  </a:lnTo>
                  <a:lnTo>
                    <a:pt x="562" y="663"/>
                  </a:lnTo>
                  <a:lnTo>
                    <a:pt x="566" y="663"/>
                  </a:lnTo>
                  <a:lnTo>
                    <a:pt x="567" y="664"/>
                  </a:lnTo>
                  <a:lnTo>
                    <a:pt x="566" y="665"/>
                  </a:lnTo>
                  <a:lnTo>
                    <a:pt x="567" y="667"/>
                  </a:lnTo>
                  <a:lnTo>
                    <a:pt x="567" y="668"/>
                  </a:lnTo>
                  <a:lnTo>
                    <a:pt x="567" y="669"/>
                  </a:lnTo>
                  <a:lnTo>
                    <a:pt x="564" y="669"/>
                  </a:lnTo>
                  <a:lnTo>
                    <a:pt x="562" y="670"/>
                  </a:lnTo>
                  <a:lnTo>
                    <a:pt x="561" y="672"/>
                  </a:lnTo>
                  <a:lnTo>
                    <a:pt x="561" y="673"/>
                  </a:lnTo>
                  <a:lnTo>
                    <a:pt x="560" y="675"/>
                  </a:lnTo>
                  <a:lnTo>
                    <a:pt x="557" y="675"/>
                  </a:lnTo>
                  <a:lnTo>
                    <a:pt x="558" y="677"/>
                  </a:lnTo>
                  <a:lnTo>
                    <a:pt x="558" y="677"/>
                  </a:lnTo>
                  <a:lnTo>
                    <a:pt x="558" y="682"/>
                  </a:lnTo>
                  <a:lnTo>
                    <a:pt x="561" y="684"/>
                  </a:lnTo>
                  <a:lnTo>
                    <a:pt x="561" y="685"/>
                  </a:lnTo>
                  <a:lnTo>
                    <a:pt x="559" y="686"/>
                  </a:lnTo>
                  <a:lnTo>
                    <a:pt x="560" y="686"/>
                  </a:lnTo>
                  <a:lnTo>
                    <a:pt x="560" y="687"/>
                  </a:lnTo>
                  <a:lnTo>
                    <a:pt x="557" y="689"/>
                  </a:lnTo>
                  <a:lnTo>
                    <a:pt x="557" y="690"/>
                  </a:lnTo>
                  <a:lnTo>
                    <a:pt x="558" y="691"/>
                  </a:lnTo>
                  <a:lnTo>
                    <a:pt x="557" y="692"/>
                  </a:lnTo>
                  <a:lnTo>
                    <a:pt x="553" y="698"/>
                  </a:lnTo>
                  <a:lnTo>
                    <a:pt x="553" y="699"/>
                  </a:lnTo>
                  <a:lnTo>
                    <a:pt x="552" y="700"/>
                  </a:lnTo>
                  <a:lnTo>
                    <a:pt x="552" y="702"/>
                  </a:lnTo>
                  <a:lnTo>
                    <a:pt x="551" y="704"/>
                  </a:lnTo>
                  <a:lnTo>
                    <a:pt x="551" y="704"/>
                  </a:lnTo>
                  <a:lnTo>
                    <a:pt x="553" y="707"/>
                  </a:lnTo>
                  <a:lnTo>
                    <a:pt x="553" y="709"/>
                  </a:lnTo>
                  <a:lnTo>
                    <a:pt x="552" y="710"/>
                  </a:lnTo>
                  <a:lnTo>
                    <a:pt x="553" y="711"/>
                  </a:lnTo>
                  <a:lnTo>
                    <a:pt x="553" y="712"/>
                  </a:lnTo>
                  <a:lnTo>
                    <a:pt x="554" y="713"/>
                  </a:lnTo>
                  <a:lnTo>
                    <a:pt x="554" y="714"/>
                  </a:lnTo>
                  <a:lnTo>
                    <a:pt x="553" y="714"/>
                  </a:lnTo>
                  <a:lnTo>
                    <a:pt x="552" y="714"/>
                  </a:lnTo>
                  <a:lnTo>
                    <a:pt x="552" y="715"/>
                  </a:lnTo>
                  <a:lnTo>
                    <a:pt x="550" y="716"/>
                  </a:lnTo>
                  <a:lnTo>
                    <a:pt x="550" y="717"/>
                  </a:lnTo>
                  <a:lnTo>
                    <a:pt x="550" y="718"/>
                  </a:lnTo>
                  <a:lnTo>
                    <a:pt x="551" y="718"/>
                  </a:lnTo>
                  <a:lnTo>
                    <a:pt x="551" y="721"/>
                  </a:lnTo>
                  <a:lnTo>
                    <a:pt x="550" y="721"/>
                  </a:lnTo>
                  <a:lnTo>
                    <a:pt x="550" y="722"/>
                  </a:lnTo>
                  <a:lnTo>
                    <a:pt x="548" y="724"/>
                  </a:lnTo>
                  <a:lnTo>
                    <a:pt x="548" y="725"/>
                  </a:lnTo>
                  <a:lnTo>
                    <a:pt x="550" y="728"/>
                  </a:lnTo>
                  <a:lnTo>
                    <a:pt x="551" y="729"/>
                  </a:lnTo>
                  <a:lnTo>
                    <a:pt x="551" y="730"/>
                  </a:lnTo>
                  <a:lnTo>
                    <a:pt x="550" y="732"/>
                  </a:lnTo>
                  <a:lnTo>
                    <a:pt x="549" y="734"/>
                  </a:lnTo>
                  <a:lnTo>
                    <a:pt x="548" y="735"/>
                  </a:lnTo>
                  <a:lnTo>
                    <a:pt x="548" y="736"/>
                  </a:lnTo>
                  <a:lnTo>
                    <a:pt x="547" y="737"/>
                  </a:lnTo>
                  <a:lnTo>
                    <a:pt x="547" y="738"/>
                  </a:lnTo>
                  <a:lnTo>
                    <a:pt x="547" y="738"/>
                  </a:lnTo>
                  <a:lnTo>
                    <a:pt x="547" y="738"/>
                  </a:lnTo>
                  <a:lnTo>
                    <a:pt x="547" y="739"/>
                  </a:lnTo>
                  <a:lnTo>
                    <a:pt x="548" y="740"/>
                  </a:lnTo>
                  <a:lnTo>
                    <a:pt x="550" y="742"/>
                  </a:lnTo>
                  <a:lnTo>
                    <a:pt x="549" y="743"/>
                  </a:lnTo>
                  <a:lnTo>
                    <a:pt x="550" y="744"/>
                  </a:lnTo>
                  <a:lnTo>
                    <a:pt x="551" y="745"/>
                  </a:lnTo>
                  <a:lnTo>
                    <a:pt x="551" y="748"/>
                  </a:lnTo>
                  <a:lnTo>
                    <a:pt x="549" y="748"/>
                  </a:lnTo>
                  <a:lnTo>
                    <a:pt x="549" y="749"/>
                  </a:lnTo>
                  <a:lnTo>
                    <a:pt x="549" y="751"/>
                  </a:lnTo>
                  <a:lnTo>
                    <a:pt x="548" y="751"/>
                  </a:lnTo>
                  <a:lnTo>
                    <a:pt x="548" y="756"/>
                  </a:lnTo>
                  <a:lnTo>
                    <a:pt x="547" y="757"/>
                  </a:lnTo>
                  <a:lnTo>
                    <a:pt x="546" y="759"/>
                  </a:lnTo>
                  <a:lnTo>
                    <a:pt x="544" y="762"/>
                  </a:lnTo>
                  <a:lnTo>
                    <a:pt x="544" y="763"/>
                  </a:lnTo>
                  <a:lnTo>
                    <a:pt x="544" y="764"/>
                  </a:lnTo>
                  <a:lnTo>
                    <a:pt x="544" y="766"/>
                  </a:lnTo>
                  <a:lnTo>
                    <a:pt x="543" y="767"/>
                  </a:lnTo>
                  <a:lnTo>
                    <a:pt x="543" y="767"/>
                  </a:lnTo>
                  <a:lnTo>
                    <a:pt x="542" y="768"/>
                  </a:lnTo>
                  <a:lnTo>
                    <a:pt x="542" y="769"/>
                  </a:lnTo>
                  <a:lnTo>
                    <a:pt x="541" y="770"/>
                  </a:lnTo>
                  <a:lnTo>
                    <a:pt x="542" y="770"/>
                  </a:lnTo>
                  <a:lnTo>
                    <a:pt x="542" y="773"/>
                  </a:lnTo>
                  <a:lnTo>
                    <a:pt x="538" y="777"/>
                  </a:lnTo>
                  <a:lnTo>
                    <a:pt x="538" y="779"/>
                  </a:lnTo>
                  <a:lnTo>
                    <a:pt x="540" y="781"/>
                  </a:lnTo>
                  <a:lnTo>
                    <a:pt x="540" y="784"/>
                  </a:lnTo>
                  <a:lnTo>
                    <a:pt x="542" y="786"/>
                  </a:lnTo>
                  <a:lnTo>
                    <a:pt x="542" y="786"/>
                  </a:lnTo>
                  <a:lnTo>
                    <a:pt x="545" y="790"/>
                  </a:lnTo>
                  <a:lnTo>
                    <a:pt x="547" y="791"/>
                  </a:lnTo>
                  <a:lnTo>
                    <a:pt x="551" y="794"/>
                  </a:lnTo>
                  <a:lnTo>
                    <a:pt x="555" y="794"/>
                  </a:lnTo>
                  <a:lnTo>
                    <a:pt x="556" y="793"/>
                  </a:lnTo>
                  <a:lnTo>
                    <a:pt x="559" y="793"/>
                  </a:lnTo>
                  <a:lnTo>
                    <a:pt x="559" y="794"/>
                  </a:lnTo>
                  <a:lnTo>
                    <a:pt x="558" y="794"/>
                  </a:lnTo>
                  <a:lnTo>
                    <a:pt x="558" y="794"/>
                  </a:lnTo>
                  <a:lnTo>
                    <a:pt x="556" y="796"/>
                  </a:lnTo>
                  <a:lnTo>
                    <a:pt x="555" y="796"/>
                  </a:lnTo>
                  <a:lnTo>
                    <a:pt x="555" y="797"/>
                  </a:lnTo>
                  <a:lnTo>
                    <a:pt x="555" y="797"/>
                  </a:lnTo>
                  <a:lnTo>
                    <a:pt x="558" y="795"/>
                  </a:lnTo>
                  <a:lnTo>
                    <a:pt x="559" y="795"/>
                  </a:lnTo>
                  <a:lnTo>
                    <a:pt x="560" y="793"/>
                  </a:lnTo>
                  <a:lnTo>
                    <a:pt x="560" y="791"/>
                  </a:lnTo>
                  <a:lnTo>
                    <a:pt x="559" y="792"/>
                  </a:lnTo>
                  <a:lnTo>
                    <a:pt x="557" y="792"/>
                  </a:lnTo>
                  <a:lnTo>
                    <a:pt x="557" y="790"/>
                  </a:lnTo>
                  <a:lnTo>
                    <a:pt x="560" y="788"/>
                  </a:lnTo>
                  <a:lnTo>
                    <a:pt x="561" y="788"/>
                  </a:lnTo>
                  <a:lnTo>
                    <a:pt x="561" y="789"/>
                  </a:lnTo>
                  <a:lnTo>
                    <a:pt x="560" y="790"/>
                  </a:lnTo>
                  <a:lnTo>
                    <a:pt x="561" y="791"/>
                  </a:lnTo>
                  <a:lnTo>
                    <a:pt x="562" y="790"/>
                  </a:lnTo>
                  <a:lnTo>
                    <a:pt x="563" y="791"/>
                  </a:lnTo>
                  <a:lnTo>
                    <a:pt x="562" y="792"/>
                  </a:lnTo>
                  <a:lnTo>
                    <a:pt x="563" y="793"/>
                  </a:lnTo>
                  <a:lnTo>
                    <a:pt x="564" y="794"/>
                  </a:lnTo>
                  <a:lnTo>
                    <a:pt x="564" y="796"/>
                  </a:lnTo>
                  <a:lnTo>
                    <a:pt x="565" y="798"/>
                  </a:lnTo>
                  <a:lnTo>
                    <a:pt x="567" y="798"/>
                  </a:lnTo>
                  <a:lnTo>
                    <a:pt x="567" y="800"/>
                  </a:lnTo>
                  <a:lnTo>
                    <a:pt x="566" y="801"/>
                  </a:lnTo>
                  <a:lnTo>
                    <a:pt x="566" y="802"/>
                  </a:lnTo>
                  <a:lnTo>
                    <a:pt x="566" y="803"/>
                  </a:lnTo>
                  <a:lnTo>
                    <a:pt x="566" y="803"/>
                  </a:lnTo>
                  <a:lnTo>
                    <a:pt x="566" y="805"/>
                  </a:lnTo>
                  <a:lnTo>
                    <a:pt x="567" y="806"/>
                  </a:lnTo>
                  <a:lnTo>
                    <a:pt x="567" y="808"/>
                  </a:lnTo>
                  <a:lnTo>
                    <a:pt x="568" y="809"/>
                  </a:lnTo>
                  <a:lnTo>
                    <a:pt x="570" y="813"/>
                  </a:lnTo>
                  <a:lnTo>
                    <a:pt x="573" y="815"/>
                  </a:lnTo>
                  <a:lnTo>
                    <a:pt x="573" y="816"/>
                  </a:lnTo>
                  <a:lnTo>
                    <a:pt x="576" y="819"/>
                  </a:lnTo>
                  <a:lnTo>
                    <a:pt x="576" y="820"/>
                  </a:lnTo>
                  <a:lnTo>
                    <a:pt x="587" y="830"/>
                  </a:lnTo>
                  <a:lnTo>
                    <a:pt x="587" y="831"/>
                  </a:lnTo>
                  <a:lnTo>
                    <a:pt x="593" y="837"/>
                  </a:lnTo>
                  <a:lnTo>
                    <a:pt x="593" y="837"/>
                  </a:lnTo>
                  <a:lnTo>
                    <a:pt x="594" y="839"/>
                  </a:lnTo>
                  <a:lnTo>
                    <a:pt x="595" y="840"/>
                  </a:lnTo>
                  <a:lnTo>
                    <a:pt x="595" y="841"/>
                  </a:lnTo>
                  <a:lnTo>
                    <a:pt x="595" y="842"/>
                  </a:lnTo>
                  <a:lnTo>
                    <a:pt x="599" y="847"/>
                  </a:lnTo>
                  <a:lnTo>
                    <a:pt x="599" y="848"/>
                  </a:lnTo>
                  <a:lnTo>
                    <a:pt x="598" y="848"/>
                  </a:lnTo>
                  <a:lnTo>
                    <a:pt x="597" y="847"/>
                  </a:lnTo>
                  <a:lnTo>
                    <a:pt x="597" y="846"/>
                  </a:lnTo>
                  <a:lnTo>
                    <a:pt x="596" y="845"/>
                  </a:lnTo>
                  <a:lnTo>
                    <a:pt x="596" y="844"/>
                  </a:lnTo>
                  <a:lnTo>
                    <a:pt x="593" y="842"/>
                  </a:lnTo>
                  <a:lnTo>
                    <a:pt x="593" y="841"/>
                  </a:lnTo>
                  <a:lnTo>
                    <a:pt x="593" y="840"/>
                  </a:lnTo>
                  <a:lnTo>
                    <a:pt x="593" y="839"/>
                  </a:lnTo>
                  <a:lnTo>
                    <a:pt x="592" y="839"/>
                  </a:lnTo>
                  <a:lnTo>
                    <a:pt x="592" y="838"/>
                  </a:lnTo>
                  <a:lnTo>
                    <a:pt x="591" y="838"/>
                  </a:lnTo>
                  <a:lnTo>
                    <a:pt x="591" y="837"/>
                  </a:lnTo>
                  <a:lnTo>
                    <a:pt x="589" y="835"/>
                  </a:lnTo>
                  <a:lnTo>
                    <a:pt x="589" y="834"/>
                  </a:lnTo>
                  <a:lnTo>
                    <a:pt x="587" y="833"/>
                  </a:lnTo>
                  <a:lnTo>
                    <a:pt x="586" y="833"/>
                  </a:lnTo>
                  <a:lnTo>
                    <a:pt x="584" y="829"/>
                  </a:lnTo>
                  <a:lnTo>
                    <a:pt x="581" y="829"/>
                  </a:lnTo>
                  <a:lnTo>
                    <a:pt x="581" y="830"/>
                  </a:lnTo>
                  <a:lnTo>
                    <a:pt x="581" y="831"/>
                  </a:lnTo>
                  <a:lnTo>
                    <a:pt x="582" y="830"/>
                  </a:lnTo>
                  <a:lnTo>
                    <a:pt x="583" y="830"/>
                  </a:lnTo>
                  <a:lnTo>
                    <a:pt x="584" y="831"/>
                  </a:lnTo>
                  <a:lnTo>
                    <a:pt x="585" y="832"/>
                  </a:lnTo>
                  <a:lnTo>
                    <a:pt x="582" y="832"/>
                  </a:lnTo>
                  <a:lnTo>
                    <a:pt x="581" y="834"/>
                  </a:lnTo>
                  <a:lnTo>
                    <a:pt x="580" y="837"/>
                  </a:lnTo>
                  <a:lnTo>
                    <a:pt x="579" y="838"/>
                  </a:lnTo>
                  <a:lnTo>
                    <a:pt x="580" y="839"/>
                  </a:lnTo>
                  <a:lnTo>
                    <a:pt x="582" y="836"/>
                  </a:lnTo>
                  <a:lnTo>
                    <a:pt x="582" y="835"/>
                  </a:lnTo>
                  <a:lnTo>
                    <a:pt x="583" y="833"/>
                  </a:lnTo>
                  <a:lnTo>
                    <a:pt x="586" y="833"/>
                  </a:lnTo>
                  <a:lnTo>
                    <a:pt x="586" y="834"/>
                  </a:lnTo>
                  <a:lnTo>
                    <a:pt x="588" y="836"/>
                  </a:lnTo>
                  <a:lnTo>
                    <a:pt x="589" y="838"/>
                  </a:lnTo>
                  <a:lnTo>
                    <a:pt x="590" y="839"/>
                  </a:lnTo>
                  <a:lnTo>
                    <a:pt x="591" y="840"/>
                  </a:lnTo>
                  <a:lnTo>
                    <a:pt x="591" y="840"/>
                  </a:lnTo>
                  <a:lnTo>
                    <a:pt x="590" y="841"/>
                  </a:lnTo>
                  <a:lnTo>
                    <a:pt x="590" y="841"/>
                  </a:lnTo>
                  <a:lnTo>
                    <a:pt x="591" y="842"/>
                  </a:lnTo>
                  <a:lnTo>
                    <a:pt x="592" y="843"/>
                  </a:lnTo>
                  <a:lnTo>
                    <a:pt x="592" y="843"/>
                  </a:lnTo>
                  <a:lnTo>
                    <a:pt x="593" y="844"/>
                  </a:lnTo>
                  <a:lnTo>
                    <a:pt x="594" y="845"/>
                  </a:lnTo>
                  <a:lnTo>
                    <a:pt x="594" y="845"/>
                  </a:lnTo>
                  <a:lnTo>
                    <a:pt x="598" y="849"/>
                  </a:lnTo>
                  <a:lnTo>
                    <a:pt x="603" y="849"/>
                  </a:lnTo>
                  <a:lnTo>
                    <a:pt x="603" y="849"/>
                  </a:lnTo>
                  <a:lnTo>
                    <a:pt x="604" y="849"/>
                  </a:lnTo>
                  <a:lnTo>
                    <a:pt x="605" y="850"/>
                  </a:lnTo>
                  <a:lnTo>
                    <a:pt x="605" y="852"/>
                  </a:lnTo>
                  <a:lnTo>
                    <a:pt x="603" y="853"/>
                  </a:lnTo>
                  <a:lnTo>
                    <a:pt x="604" y="853"/>
                  </a:lnTo>
                  <a:lnTo>
                    <a:pt x="604" y="854"/>
                  </a:lnTo>
                  <a:lnTo>
                    <a:pt x="603" y="855"/>
                  </a:lnTo>
                  <a:lnTo>
                    <a:pt x="603" y="856"/>
                  </a:lnTo>
                  <a:lnTo>
                    <a:pt x="604" y="857"/>
                  </a:lnTo>
                  <a:lnTo>
                    <a:pt x="604" y="857"/>
                  </a:lnTo>
                  <a:lnTo>
                    <a:pt x="606" y="857"/>
                  </a:lnTo>
                  <a:lnTo>
                    <a:pt x="607" y="857"/>
                  </a:lnTo>
                  <a:lnTo>
                    <a:pt x="608" y="858"/>
                  </a:lnTo>
                  <a:lnTo>
                    <a:pt x="608" y="855"/>
                  </a:lnTo>
                  <a:lnTo>
                    <a:pt x="609" y="854"/>
                  </a:lnTo>
                  <a:lnTo>
                    <a:pt x="610" y="853"/>
                  </a:lnTo>
                  <a:lnTo>
                    <a:pt x="611" y="853"/>
                  </a:lnTo>
                  <a:lnTo>
                    <a:pt x="613" y="854"/>
                  </a:lnTo>
                  <a:lnTo>
                    <a:pt x="613" y="856"/>
                  </a:lnTo>
                  <a:lnTo>
                    <a:pt x="613" y="857"/>
                  </a:lnTo>
                  <a:lnTo>
                    <a:pt x="614" y="858"/>
                  </a:lnTo>
                  <a:lnTo>
                    <a:pt x="615" y="858"/>
                  </a:lnTo>
                  <a:lnTo>
                    <a:pt x="617" y="860"/>
                  </a:lnTo>
                  <a:lnTo>
                    <a:pt x="617" y="861"/>
                  </a:lnTo>
                  <a:lnTo>
                    <a:pt x="619" y="862"/>
                  </a:lnTo>
                  <a:lnTo>
                    <a:pt x="620" y="863"/>
                  </a:lnTo>
                  <a:lnTo>
                    <a:pt x="622" y="864"/>
                  </a:lnTo>
                  <a:lnTo>
                    <a:pt x="623" y="866"/>
                  </a:lnTo>
                  <a:lnTo>
                    <a:pt x="622" y="868"/>
                  </a:lnTo>
                  <a:lnTo>
                    <a:pt x="621" y="868"/>
                  </a:lnTo>
                  <a:lnTo>
                    <a:pt x="621" y="868"/>
                  </a:lnTo>
                  <a:lnTo>
                    <a:pt x="623" y="868"/>
                  </a:lnTo>
                  <a:lnTo>
                    <a:pt x="624" y="870"/>
                  </a:lnTo>
                  <a:lnTo>
                    <a:pt x="624" y="871"/>
                  </a:lnTo>
                  <a:lnTo>
                    <a:pt x="624" y="871"/>
                  </a:lnTo>
                  <a:lnTo>
                    <a:pt x="624" y="872"/>
                  </a:lnTo>
                  <a:lnTo>
                    <a:pt x="624" y="873"/>
                  </a:lnTo>
                  <a:lnTo>
                    <a:pt x="624" y="873"/>
                  </a:lnTo>
                  <a:lnTo>
                    <a:pt x="624" y="874"/>
                  </a:lnTo>
                  <a:lnTo>
                    <a:pt x="624" y="876"/>
                  </a:lnTo>
                  <a:lnTo>
                    <a:pt x="625" y="876"/>
                  </a:lnTo>
                  <a:lnTo>
                    <a:pt x="624" y="877"/>
                  </a:lnTo>
                  <a:lnTo>
                    <a:pt x="623" y="877"/>
                  </a:lnTo>
                  <a:lnTo>
                    <a:pt x="624" y="878"/>
                  </a:lnTo>
                  <a:lnTo>
                    <a:pt x="622" y="879"/>
                  </a:lnTo>
                  <a:lnTo>
                    <a:pt x="621" y="878"/>
                  </a:lnTo>
                  <a:lnTo>
                    <a:pt x="615" y="878"/>
                  </a:lnTo>
                  <a:lnTo>
                    <a:pt x="614" y="879"/>
                  </a:lnTo>
                  <a:lnTo>
                    <a:pt x="614" y="880"/>
                  </a:lnTo>
                  <a:lnTo>
                    <a:pt x="613" y="881"/>
                  </a:lnTo>
                  <a:lnTo>
                    <a:pt x="614" y="881"/>
                  </a:lnTo>
                  <a:lnTo>
                    <a:pt x="614" y="882"/>
                  </a:lnTo>
                  <a:lnTo>
                    <a:pt x="616" y="884"/>
                  </a:lnTo>
                  <a:lnTo>
                    <a:pt x="617" y="885"/>
                  </a:lnTo>
                  <a:lnTo>
                    <a:pt x="617" y="885"/>
                  </a:lnTo>
                  <a:lnTo>
                    <a:pt x="620" y="885"/>
                  </a:lnTo>
                  <a:lnTo>
                    <a:pt x="620" y="885"/>
                  </a:lnTo>
                  <a:lnTo>
                    <a:pt x="621" y="884"/>
                  </a:lnTo>
                  <a:lnTo>
                    <a:pt x="620" y="884"/>
                  </a:lnTo>
                  <a:lnTo>
                    <a:pt x="620" y="882"/>
                  </a:lnTo>
                  <a:lnTo>
                    <a:pt x="621" y="881"/>
                  </a:lnTo>
                  <a:lnTo>
                    <a:pt x="622" y="881"/>
                  </a:lnTo>
                  <a:lnTo>
                    <a:pt x="622" y="882"/>
                  </a:lnTo>
                  <a:lnTo>
                    <a:pt x="623" y="882"/>
                  </a:lnTo>
                  <a:lnTo>
                    <a:pt x="624" y="882"/>
                  </a:lnTo>
                  <a:lnTo>
                    <a:pt x="625" y="883"/>
                  </a:lnTo>
                  <a:lnTo>
                    <a:pt x="625" y="884"/>
                  </a:lnTo>
                  <a:lnTo>
                    <a:pt x="624" y="885"/>
                  </a:lnTo>
                  <a:lnTo>
                    <a:pt x="624" y="886"/>
                  </a:lnTo>
                  <a:lnTo>
                    <a:pt x="626" y="888"/>
                  </a:lnTo>
                  <a:lnTo>
                    <a:pt x="628" y="887"/>
                  </a:lnTo>
                  <a:lnTo>
                    <a:pt x="628" y="886"/>
                  </a:lnTo>
                  <a:lnTo>
                    <a:pt x="629" y="886"/>
                  </a:lnTo>
                  <a:lnTo>
                    <a:pt x="629" y="886"/>
                  </a:lnTo>
                  <a:lnTo>
                    <a:pt x="631" y="884"/>
                  </a:lnTo>
                  <a:lnTo>
                    <a:pt x="633" y="885"/>
                  </a:lnTo>
                  <a:lnTo>
                    <a:pt x="633" y="888"/>
                  </a:lnTo>
                  <a:lnTo>
                    <a:pt x="632" y="890"/>
                  </a:lnTo>
                  <a:lnTo>
                    <a:pt x="632" y="891"/>
                  </a:lnTo>
                  <a:lnTo>
                    <a:pt x="632" y="893"/>
                  </a:lnTo>
                  <a:lnTo>
                    <a:pt x="632" y="893"/>
                  </a:lnTo>
                  <a:lnTo>
                    <a:pt x="633" y="896"/>
                  </a:lnTo>
                  <a:lnTo>
                    <a:pt x="633" y="900"/>
                  </a:lnTo>
                  <a:lnTo>
                    <a:pt x="632" y="900"/>
                  </a:lnTo>
                  <a:lnTo>
                    <a:pt x="631" y="900"/>
                  </a:lnTo>
                  <a:lnTo>
                    <a:pt x="631" y="899"/>
                  </a:lnTo>
                  <a:lnTo>
                    <a:pt x="628" y="901"/>
                  </a:lnTo>
                  <a:lnTo>
                    <a:pt x="627" y="903"/>
                  </a:lnTo>
                  <a:lnTo>
                    <a:pt x="628" y="903"/>
                  </a:lnTo>
                  <a:lnTo>
                    <a:pt x="625" y="904"/>
                  </a:lnTo>
                  <a:lnTo>
                    <a:pt x="624" y="906"/>
                  </a:lnTo>
                  <a:lnTo>
                    <a:pt x="624" y="908"/>
                  </a:lnTo>
                  <a:lnTo>
                    <a:pt x="627" y="911"/>
                  </a:lnTo>
                  <a:lnTo>
                    <a:pt x="627" y="911"/>
                  </a:lnTo>
                  <a:lnTo>
                    <a:pt x="628" y="912"/>
                  </a:lnTo>
                  <a:lnTo>
                    <a:pt x="628" y="914"/>
                  </a:lnTo>
                  <a:lnTo>
                    <a:pt x="631" y="914"/>
                  </a:lnTo>
                  <a:lnTo>
                    <a:pt x="632" y="914"/>
                  </a:lnTo>
                  <a:lnTo>
                    <a:pt x="632" y="915"/>
                  </a:lnTo>
                  <a:lnTo>
                    <a:pt x="633" y="916"/>
                  </a:lnTo>
                  <a:lnTo>
                    <a:pt x="633" y="918"/>
                  </a:lnTo>
                  <a:lnTo>
                    <a:pt x="633" y="918"/>
                  </a:lnTo>
                  <a:lnTo>
                    <a:pt x="633" y="919"/>
                  </a:lnTo>
                  <a:lnTo>
                    <a:pt x="634" y="921"/>
                  </a:lnTo>
                  <a:lnTo>
                    <a:pt x="635" y="923"/>
                  </a:lnTo>
                  <a:lnTo>
                    <a:pt x="636" y="923"/>
                  </a:lnTo>
                  <a:lnTo>
                    <a:pt x="636" y="926"/>
                  </a:lnTo>
                  <a:lnTo>
                    <a:pt x="637" y="926"/>
                  </a:lnTo>
                  <a:lnTo>
                    <a:pt x="637" y="927"/>
                  </a:lnTo>
                  <a:lnTo>
                    <a:pt x="638" y="928"/>
                  </a:lnTo>
                  <a:lnTo>
                    <a:pt x="639" y="929"/>
                  </a:lnTo>
                  <a:lnTo>
                    <a:pt x="638" y="930"/>
                  </a:lnTo>
                  <a:lnTo>
                    <a:pt x="638" y="930"/>
                  </a:lnTo>
                  <a:lnTo>
                    <a:pt x="638" y="931"/>
                  </a:lnTo>
                  <a:lnTo>
                    <a:pt x="638" y="932"/>
                  </a:lnTo>
                  <a:lnTo>
                    <a:pt x="637" y="932"/>
                  </a:lnTo>
                  <a:lnTo>
                    <a:pt x="636" y="933"/>
                  </a:lnTo>
                  <a:lnTo>
                    <a:pt x="635" y="932"/>
                  </a:lnTo>
                  <a:lnTo>
                    <a:pt x="633" y="932"/>
                  </a:lnTo>
                  <a:lnTo>
                    <a:pt x="632" y="932"/>
                  </a:lnTo>
                  <a:lnTo>
                    <a:pt x="631" y="932"/>
                  </a:lnTo>
                  <a:lnTo>
                    <a:pt x="630" y="933"/>
                  </a:lnTo>
                  <a:lnTo>
                    <a:pt x="628" y="933"/>
                  </a:lnTo>
                  <a:lnTo>
                    <a:pt x="627" y="934"/>
                  </a:lnTo>
                  <a:lnTo>
                    <a:pt x="628" y="935"/>
                  </a:lnTo>
                  <a:lnTo>
                    <a:pt x="629" y="935"/>
                  </a:lnTo>
                  <a:lnTo>
                    <a:pt x="631" y="936"/>
                  </a:lnTo>
                  <a:lnTo>
                    <a:pt x="632" y="938"/>
                  </a:lnTo>
                  <a:lnTo>
                    <a:pt x="633" y="938"/>
                  </a:lnTo>
                  <a:lnTo>
                    <a:pt x="634" y="939"/>
                  </a:lnTo>
                  <a:lnTo>
                    <a:pt x="634" y="940"/>
                  </a:lnTo>
                  <a:lnTo>
                    <a:pt x="633" y="941"/>
                  </a:lnTo>
                  <a:lnTo>
                    <a:pt x="632" y="941"/>
                  </a:lnTo>
                  <a:lnTo>
                    <a:pt x="633" y="942"/>
                  </a:lnTo>
                  <a:lnTo>
                    <a:pt x="631" y="943"/>
                  </a:lnTo>
                  <a:lnTo>
                    <a:pt x="630" y="945"/>
                  </a:lnTo>
                  <a:lnTo>
                    <a:pt x="628" y="945"/>
                  </a:lnTo>
                  <a:lnTo>
                    <a:pt x="627" y="946"/>
                  </a:lnTo>
                  <a:lnTo>
                    <a:pt x="627" y="946"/>
                  </a:lnTo>
                  <a:lnTo>
                    <a:pt x="625" y="947"/>
                  </a:lnTo>
                  <a:lnTo>
                    <a:pt x="622" y="947"/>
                  </a:lnTo>
                  <a:lnTo>
                    <a:pt x="622" y="948"/>
                  </a:lnTo>
                  <a:lnTo>
                    <a:pt x="621" y="949"/>
                  </a:lnTo>
                  <a:lnTo>
                    <a:pt x="622" y="951"/>
                  </a:lnTo>
                  <a:lnTo>
                    <a:pt x="619" y="953"/>
                  </a:lnTo>
                  <a:lnTo>
                    <a:pt x="619" y="955"/>
                  </a:lnTo>
                  <a:lnTo>
                    <a:pt x="620" y="955"/>
                  </a:lnTo>
                  <a:lnTo>
                    <a:pt x="619" y="959"/>
                  </a:lnTo>
                  <a:lnTo>
                    <a:pt x="620" y="960"/>
                  </a:lnTo>
                  <a:lnTo>
                    <a:pt x="621" y="962"/>
                  </a:lnTo>
                  <a:lnTo>
                    <a:pt x="619" y="964"/>
                  </a:lnTo>
                  <a:lnTo>
                    <a:pt x="616" y="964"/>
                  </a:lnTo>
                  <a:lnTo>
                    <a:pt x="615" y="965"/>
                  </a:lnTo>
                  <a:lnTo>
                    <a:pt x="615" y="966"/>
                  </a:lnTo>
                  <a:lnTo>
                    <a:pt x="614" y="967"/>
                  </a:lnTo>
                  <a:lnTo>
                    <a:pt x="614" y="969"/>
                  </a:lnTo>
                  <a:lnTo>
                    <a:pt x="613" y="970"/>
                  </a:lnTo>
                  <a:lnTo>
                    <a:pt x="611" y="970"/>
                  </a:lnTo>
                  <a:lnTo>
                    <a:pt x="611" y="970"/>
                  </a:lnTo>
                  <a:lnTo>
                    <a:pt x="607" y="970"/>
                  </a:lnTo>
                  <a:lnTo>
                    <a:pt x="605" y="969"/>
                  </a:lnTo>
                  <a:lnTo>
                    <a:pt x="604" y="969"/>
                  </a:lnTo>
                  <a:lnTo>
                    <a:pt x="604" y="969"/>
                  </a:lnTo>
                  <a:lnTo>
                    <a:pt x="598" y="970"/>
                  </a:lnTo>
                  <a:lnTo>
                    <a:pt x="596" y="971"/>
                  </a:lnTo>
                  <a:lnTo>
                    <a:pt x="596" y="971"/>
                  </a:lnTo>
                  <a:lnTo>
                    <a:pt x="596" y="973"/>
                  </a:lnTo>
                  <a:lnTo>
                    <a:pt x="593" y="974"/>
                  </a:lnTo>
                  <a:lnTo>
                    <a:pt x="593" y="971"/>
                  </a:lnTo>
                  <a:lnTo>
                    <a:pt x="594" y="970"/>
                  </a:lnTo>
                  <a:lnTo>
                    <a:pt x="592" y="970"/>
                  </a:lnTo>
                  <a:lnTo>
                    <a:pt x="591" y="973"/>
                  </a:lnTo>
                  <a:lnTo>
                    <a:pt x="589" y="973"/>
                  </a:lnTo>
                  <a:lnTo>
                    <a:pt x="589" y="974"/>
                  </a:lnTo>
                  <a:lnTo>
                    <a:pt x="588" y="974"/>
                  </a:lnTo>
                  <a:lnTo>
                    <a:pt x="587" y="975"/>
                  </a:lnTo>
                  <a:lnTo>
                    <a:pt x="586" y="975"/>
                  </a:lnTo>
                  <a:lnTo>
                    <a:pt x="585" y="974"/>
                  </a:lnTo>
                  <a:lnTo>
                    <a:pt x="584" y="976"/>
                  </a:lnTo>
                  <a:lnTo>
                    <a:pt x="584" y="978"/>
                  </a:lnTo>
                  <a:lnTo>
                    <a:pt x="583" y="978"/>
                  </a:lnTo>
                  <a:lnTo>
                    <a:pt x="582" y="979"/>
                  </a:lnTo>
                  <a:lnTo>
                    <a:pt x="582" y="981"/>
                  </a:lnTo>
                  <a:lnTo>
                    <a:pt x="583" y="982"/>
                  </a:lnTo>
                  <a:lnTo>
                    <a:pt x="584" y="982"/>
                  </a:lnTo>
                  <a:lnTo>
                    <a:pt x="585" y="983"/>
                  </a:lnTo>
                  <a:lnTo>
                    <a:pt x="585" y="984"/>
                  </a:lnTo>
                  <a:lnTo>
                    <a:pt x="585" y="985"/>
                  </a:lnTo>
                  <a:lnTo>
                    <a:pt x="585" y="987"/>
                  </a:lnTo>
                  <a:lnTo>
                    <a:pt x="584" y="988"/>
                  </a:lnTo>
                  <a:lnTo>
                    <a:pt x="584" y="988"/>
                  </a:lnTo>
                  <a:lnTo>
                    <a:pt x="583" y="989"/>
                  </a:lnTo>
                  <a:lnTo>
                    <a:pt x="582" y="989"/>
                  </a:lnTo>
                  <a:lnTo>
                    <a:pt x="580" y="989"/>
                  </a:lnTo>
                  <a:lnTo>
                    <a:pt x="578" y="987"/>
                  </a:lnTo>
                  <a:lnTo>
                    <a:pt x="577" y="987"/>
                  </a:lnTo>
                  <a:lnTo>
                    <a:pt x="576" y="987"/>
                  </a:lnTo>
                  <a:lnTo>
                    <a:pt x="575" y="988"/>
                  </a:lnTo>
                  <a:lnTo>
                    <a:pt x="574" y="988"/>
                  </a:lnTo>
                  <a:lnTo>
                    <a:pt x="573" y="990"/>
                  </a:lnTo>
                  <a:lnTo>
                    <a:pt x="572" y="990"/>
                  </a:lnTo>
                  <a:lnTo>
                    <a:pt x="569" y="992"/>
                  </a:lnTo>
                  <a:lnTo>
                    <a:pt x="569" y="993"/>
                  </a:lnTo>
                  <a:lnTo>
                    <a:pt x="569" y="995"/>
                  </a:lnTo>
                  <a:lnTo>
                    <a:pt x="568" y="995"/>
                  </a:lnTo>
                  <a:lnTo>
                    <a:pt x="568" y="1005"/>
                  </a:lnTo>
                  <a:lnTo>
                    <a:pt x="571" y="1007"/>
                  </a:lnTo>
                  <a:lnTo>
                    <a:pt x="572" y="1007"/>
                  </a:lnTo>
                  <a:lnTo>
                    <a:pt x="572" y="1006"/>
                  </a:lnTo>
                  <a:lnTo>
                    <a:pt x="575" y="1006"/>
                  </a:lnTo>
                  <a:lnTo>
                    <a:pt x="576" y="1007"/>
                  </a:lnTo>
                  <a:lnTo>
                    <a:pt x="576" y="1007"/>
                  </a:lnTo>
                  <a:lnTo>
                    <a:pt x="577" y="1008"/>
                  </a:lnTo>
                  <a:lnTo>
                    <a:pt x="577" y="1008"/>
                  </a:lnTo>
                  <a:lnTo>
                    <a:pt x="580" y="1012"/>
                  </a:lnTo>
                  <a:lnTo>
                    <a:pt x="583" y="1011"/>
                  </a:lnTo>
                  <a:lnTo>
                    <a:pt x="584" y="1011"/>
                  </a:lnTo>
                  <a:lnTo>
                    <a:pt x="586" y="1011"/>
                  </a:lnTo>
                  <a:lnTo>
                    <a:pt x="588" y="1013"/>
                  </a:lnTo>
                  <a:lnTo>
                    <a:pt x="588" y="1015"/>
                  </a:lnTo>
                  <a:lnTo>
                    <a:pt x="587" y="1016"/>
                  </a:lnTo>
                  <a:lnTo>
                    <a:pt x="586" y="1016"/>
                  </a:lnTo>
                  <a:lnTo>
                    <a:pt x="585" y="1015"/>
                  </a:lnTo>
                  <a:lnTo>
                    <a:pt x="585" y="1016"/>
                  </a:lnTo>
                  <a:lnTo>
                    <a:pt x="583" y="1014"/>
                  </a:lnTo>
                  <a:lnTo>
                    <a:pt x="581" y="1015"/>
                  </a:lnTo>
                  <a:lnTo>
                    <a:pt x="581" y="1014"/>
                  </a:lnTo>
                  <a:lnTo>
                    <a:pt x="580" y="1015"/>
                  </a:lnTo>
                  <a:lnTo>
                    <a:pt x="580" y="1015"/>
                  </a:lnTo>
                  <a:lnTo>
                    <a:pt x="579" y="1015"/>
                  </a:lnTo>
                  <a:lnTo>
                    <a:pt x="578" y="1015"/>
                  </a:lnTo>
                  <a:lnTo>
                    <a:pt x="578" y="1015"/>
                  </a:lnTo>
                  <a:lnTo>
                    <a:pt x="577" y="1015"/>
                  </a:lnTo>
                  <a:lnTo>
                    <a:pt x="576" y="1016"/>
                  </a:lnTo>
                  <a:lnTo>
                    <a:pt x="574" y="1016"/>
                  </a:lnTo>
                  <a:lnTo>
                    <a:pt x="573" y="1016"/>
                  </a:lnTo>
                  <a:lnTo>
                    <a:pt x="570" y="1016"/>
                  </a:lnTo>
                  <a:lnTo>
                    <a:pt x="569" y="1017"/>
                  </a:lnTo>
                  <a:lnTo>
                    <a:pt x="568" y="1017"/>
                  </a:lnTo>
                  <a:lnTo>
                    <a:pt x="566" y="1016"/>
                  </a:lnTo>
                  <a:lnTo>
                    <a:pt x="566" y="1015"/>
                  </a:lnTo>
                  <a:lnTo>
                    <a:pt x="566" y="1015"/>
                  </a:lnTo>
                  <a:lnTo>
                    <a:pt x="565" y="1014"/>
                  </a:lnTo>
                  <a:lnTo>
                    <a:pt x="564" y="1012"/>
                  </a:lnTo>
                  <a:lnTo>
                    <a:pt x="563" y="1012"/>
                  </a:lnTo>
                  <a:lnTo>
                    <a:pt x="564" y="1013"/>
                  </a:lnTo>
                  <a:lnTo>
                    <a:pt x="563" y="1014"/>
                  </a:lnTo>
                  <a:lnTo>
                    <a:pt x="560" y="1013"/>
                  </a:lnTo>
                  <a:lnTo>
                    <a:pt x="559" y="1013"/>
                  </a:lnTo>
                  <a:lnTo>
                    <a:pt x="558" y="1012"/>
                  </a:lnTo>
                  <a:lnTo>
                    <a:pt x="557" y="1013"/>
                  </a:lnTo>
                  <a:lnTo>
                    <a:pt x="555" y="1012"/>
                  </a:lnTo>
                  <a:lnTo>
                    <a:pt x="553" y="1013"/>
                  </a:lnTo>
                  <a:lnTo>
                    <a:pt x="552" y="1015"/>
                  </a:lnTo>
                  <a:lnTo>
                    <a:pt x="551" y="1016"/>
                  </a:lnTo>
                  <a:lnTo>
                    <a:pt x="551" y="1017"/>
                  </a:lnTo>
                  <a:lnTo>
                    <a:pt x="549" y="1018"/>
                  </a:lnTo>
                  <a:lnTo>
                    <a:pt x="549" y="1020"/>
                  </a:lnTo>
                  <a:lnTo>
                    <a:pt x="549" y="1021"/>
                  </a:lnTo>
                  <a:lnTo>
                    <a:pt x="548" y="1020"/>
                  </a:lnTo>
                  <a:lnTo>
                    <a:pt x="547" y="1021"/>
                  </a:lnTo>
                  <a:lnTo>
                    <a:pt x="547" y="1021"/>
                  </a:lnTo>
                  <a:lnTo>
                    <a:pt x="546" y="1022"/>
                  </a:lnTo>
                  <a:lnTo>
                    <a:pt x="542" y="1022"/>
                  </a:lnTo>
                  <a:lnTo>
                    <a:pt x="540" y="1024"/>
                  </a:lnTo>
                  <a:lnTo>
                    <a:pt x="539" y="1025"/>
                  </a:lnTo>
                  <a:lnTo>
                    <a:pt x="537" y="1025"/>
                  </a:lnTo>
                  <a:lnTo>
                    <a:pt x="537" y="1024"/>
                  </a:lnTo>
                  <a:lnTo>
                    <a:pt x="536" y="1024"/>
                  </a:lnTo>
                  <a:lnTo>
                    <a:pt x="535" y="1026"/>
                  </a:lnTo>
                  <a:lnTo>
                    <a:pt x="534" y="1025"/>
                  </a:lnTo>
                  <a:lnTo>
                    <a:pt x="533" y="1025"/>
                  </a:lnTo>
                  <a:lnTo>
                    <a:pt x="532" y="1026"/>
                  </a:lnTo>
                  <a:lnTo>
                    <a:pt x="530" y="1027"/>
                  </a:lnTo>
                  <a:lnTo>
                    <a:pt x="531" y="1027"/>
                  </a:lnTo>
                  <a:lnTo>
                    <a:pt x="530" y="1028"/>
                  </a:lnTo>
                  <a:lnTo>
                    <a:pt x="530" y="1029"/>
                  </a:lnTo>
                  <a:lnTo>
                    <a:pt x="529" y="1030"/>
                  </a:lnTo>
                  <a:lnTo>
                    <a:pt x="528" y="1029"/>
                  </a:lnTo>
                  <a:lnTo>
                    <a:pt x="528" y="1028"/>
                  </a:lnTo>
                  <a:lnTo>
                    <a:pt x="526" y="1027"/>
                  </a:lnTo>
                  <a:lnTo>
                    <a:pt x="525" y="1027"/>
                  </a:lnTo>
                  <a:lnTo>
                    <a:pt x="525" y="1028"/>
                  </a:lnTo>
                  <a:lnTo>
                    <a:pt x="527" y="1030"/>
                  </a:lnTo>
                  <a:lnTo>
                    <a:pt x="527" y="1031"/>
                  </a:lnTo>
                  <a:lnTo>
                    <a:pt x="526" y="1032"/>
                  </a:lnTo>
                  <a:lnTo>
                    <a:pt x="524" y="1032"/>
                  </a:lnTo>
                  <a:lnTo>
                    <a:pt x="521" y="1036"/>
                  </a:lnTo>
                  <a:lnTo>
                    <a:pt x="521" y="1038"/>
                  </a:lnTo>
                  <a:lnTo>
                    <a:pt x="520" y="1038"/>
                  </a:lnTo>
                  <a:lnTo>
                    <a:pt x="519" y="1037"/>
                  </a:lnTo>
                  <a:lnTo>
                    <a:pt x="519" y="1038"/>
                  </a:lnTo>
                  <a:lnTo>
                    <a:pt x="518" y="1038"/>
                  </a:lnTo>
                  <a:lnTo>
                    <a:pt x="517" y="1036"/>
                  </a:lnTo>
                  <a:lnTo>
                    <a:pt x="517" y="1037"/>
                  </a:lnTo>
                  <a:lnTo>
                    <a:pt x="516" y="1038"/>
                  </a:lnTo>
                  <a:lnTo>
                    <a:pt x="515" y="1039"/>
                  </a:lnTo>
                  <a:lnTo>
                    <a:pt x="513" y="1039"/>
                  </a:lnTo>
                  <a:lnTo>
                    <a:pt x="513" y="1040"/>
                  </a:lnTo>
                  <a:lnTo>
                    <a:pt x="511" y="1040"/>
                  </a:lnTo>
                  <a:lnTo>
                    <a:pt x="510" y="1040"/>
                  </a:lnTo>
                  <a:lnTo>
                    <a:pt x="509" y="1040"/>
                  </a:lnTo>
                  <a:lnTo>
                    <a:pt x="508" y="1040"/>
                  </a:lnTo>
                  <a:lnTo>
                    <a:pt x="507" y="1041"/>
                  </a:lnTo>
                  <a:lnTo>
                    <a:pt x="508" y="1041"/>
                  </a:lnTo>
                  <a:lnTo>
                    <a:pt x="508" y="1042"/>
                  </a:lnTo>
                  <a:lnTo>
                    <a:pt x="507" y="1043"/>
                  </a:lnTo>
                  <a:lnTo>
                    <a:pt x="504" y="1043"/>
                  </a:lnTo>
                  <a:lnTo>
                    <a:pt x="503" y="1044"/>
                  </a:lnTo>
                  <a:lnTo>
                    <a:pt x="502" y="1045"/>
                  </a:lnTo>
                  <a:lnTo>
                    <a:pt x="502" y="1047"/>
                  </a:lnTo>
                  <a:lnTo>
                    <a:pt x="503" y="1047"/>
                  </a:lnTo>
                  <a:lnTo>
                    <a:pt x="503" y="1049"/>
                  </a:lnTo>
                  <a:lnTo>
                    <a:pt x="502" y="1049"/>
                  </a:lnTo>
                  <a:lnTo>
                    <a:pt x="502" y="1052"/>
                  </a:lnTo>
                  <a:lnTo>
                    <a:pt x="504" y="1055"/>
                  </a:lnTo>
                  <a:lnTo>
                    <a:pt x="500" y="1058"/>
                  </a:lnTo>
                  <a:lnTo>
                    <a:pt x="499" y="1059"/>
                  </a:lnTo>
                  <a:lnTo>
                    <a:pt x="498" y="1058"/>
                  </a:lnTo>
                  <a:lnTo>
                    <a:pt x="497" y="1059"/>
                  </a:lnTo>
                  <a:lnTo>
                    <a:pt x="497" y="1060"/>
                  </a:lnTo>
                  <a:lnTo>
                    <a:pt x="495" y="1062"/>
                  </a:lnTo>
                  <a:lnTo>
                    <a:pt x="497" y="1064"/>
                  </a:lnTo>
                  <a:lnTo>
                    <a:pt x="497" y="1065"/>
                  </a:lnTo>
                  <a:lnTo>
                    <a:pt x="498" y="1065"/>
                  </a:lnTo>
                  <a:lnTo>
                    <a:pt x="502" y="1067"/>
                  </a:lnTo>
                  <a:lnTo>
                    <a:pt x="503" y="1067"/>
                  </a:lnTo>
                  <a:lnTo>
                    <a:pt x="504" y="1068"/>
                  </a:lnTo>
                  <a:lnTo>
                    <a:pt x="507" y="1070"/>
                  </a:lnTo>
                  <a:lnTo>
                    <a:pt x="509" y="1071"/>
                  </a:lnTo>
                  <a:lnTo>
                    <a:pt x="516" y="1076"/>
                  </a:lnTo>
                  <a:lnTo>
                    <a:pt x="517" y="1076"/>
                  </a:lnTo>
                  <a:lnTo>
                    <a:pt x="518" y="1077"/>
                  </a:lnTo>
                  <a:lnTo>
                    <a:pt x="517" y="1078"/>
                  </a:lnTo>
                  <a:lnTo>
                    <a:pt x="518" y="1081"/>
                  </a:lnTo>
                  <a:lnTo>
                    <a:pt x="517" y="1082"/>
                  </a:lnTo>
                  <a:lnTo>
                    <a:pt x="517" y="1083"/>
                  </a:lnTo>
                  <a:lnTo>
                    <a:pt x="516" y="1085"/>
                  </a:lnTo>
                  <a:lnTo>
                    <a:pt x="514" y="1085"/>
                  </a:lnTo>
                  <a:lnTo>
                    <a:pt x="514" y="1084"/>
                  </a:lnTo>
                  <a:lnTo>
                    <a:pt x="513" y="1085"/>
                  </a:lnTo>
                  <a:lnTo>
                    <a:pt x="513" y="1088"/>
                  </a:lnTo>
                  <a:lnTo>
                    <a:pt x="513" y="1089"/>
                  </a:lnTo>
                  <a:lnTo>
                    <a:pt x="514" y="1089"/>
                  </a:lnTo>
                  <a:lnTo>
                    <a:pt x="516" y="1092"/>
                  </a:lnTo>
                  <a:lnTo>
                    <a:pt x="517" y="1097"/>
                  </a:lnTo>
                  <a:lnTo>
                    <a:pt x="518" y="1099"/>
                  </a:lnTo>
                  <a:lnTo>
                    <a:pt x="517" y="1101"/>
                  </a:lnTo>
                  <a:lnTo>
                    <a:pt x="518" y="1102"/>
                  </a:lnTo>
                  <a:lnTo>
                    <a:pt x="519" y="1101"/>
                  </a:lnTo>
                  <a:lnTo>
                    <a:pt x="521" y="1103"/>
                  </a:lnTo>
                  <a:lnTo>
                    <a:pt x="523" y="1104"/>
                  </a:lnTo>
                  <a:lnTo>
                    <a:pt x="526" y="1105"/>
                  </a:lnTo>
                  <a:lnTo>
                    <a:pt x="527" y="1106"/>
                  </a:lnTo>
                  <a:lnTo>
                    <a:pt x="529" y="1106"/>
                  </a:lnTo>
                  <a:lnTo>
                    <a:pt x="530" y="1107"/>
                  </a:lnTo>
                  <a:lnTo>
                    <a:pt x="530" y="1108"/>
                  </a:lnTo>
                  <a:lnTo>
                    <a:pt x="529" y="1107"/>
                  </a:lnTo>
                  <a:lnTo>
                    <a:pt x="527" y="1107"/>
                  </a:lnTo>
                  <a:lnTo>
                    <a:pt x="528" y="1108"/>
                  </a:lnTo>
                  <a:lnTo>
                    <a:pt x="531" y="1109"/>
                  </a:lnTo>
                  <a:lnTo>
                    <a:pt x="536" y="1109"/>
                  </a:lnTo>
                  <a:lnTo>
                    <a:pt x="537" y="1108"/>
                  </a:lnTo>
                  <a:lnTo>
                    <a:pt x="538" y="1108"/>
                  </a:lnTo>
                  <a:lnTo>
                    <a:pt x="539" y="1107"/>
                  </a:lnTo>
                  <a:lnTo>
                    <a:pt x="540" y="1107"/>
                  </a:lnTo>
                  <a:lnTo>
                    <a:pt x="540" y="1107"/>
                  </a:lnTo>
                  <a:lnTo>
                    <a:pt x="541" y="1107"/>
                  </a:lnTo>
                  <a:lnTo>
                    <a:pt x="539" y="1105"/>
                  </a:lnTo>
                  <a:lnTo>
                    <a:pt x="539" y="1105"/>
                  </a:lnTo>
                  <a:lnTo>
                    <a:pt x="540" y="1104"/>
                  </a:lnTo>
                  <a:lnTo>
                    <a:pt x="540" y="1104"/>
                  </a:lnTo>
                  <a:lnTo>
                    <a:pt x="538" y="1103"/>
                  </a:lnTo>
                  <a:lnTo>
                    <a:pt x="538" y="1102"/>
                  </a:lnTo>
                  <a:lnTo>
                    <a:pt x="538" y="1102"/>
                  </a:lnTo>
                  <a:lnTo>
                    <a:pt x="541" y="1102"/>
                  </a:lnTo>
                  <a:lnTo>
                    <a:pt x="541" y="1103"/>
                  </a:lnTo>
                  <a:lnTo>
                    <a:pt x="543" y="1103"/>
                  </a:lnTo>
                  <a:lnTo>
                    <a:pt x="543" y="1103"/>
                  </a:lnTo>
                  <a:lnTo>
                    <a:pt x="545" y="1103"/>
                  </a:lnTo>
                  <a:lnTo>
                    <a:pt x="546" y="1104"/>
                  </a:lnTo>
                  <a:lnTo>
                    <a:pt x="547" y="1104"/>
                  </a:lnTo>
                  <a:lnTo>
                    <a:pt x="549" y="1106"/>
                  </a:lnTo>
                  <a:lnTo>
                    <a:pt x="550" y="1106"/>
                  </a:lnTo>
                  <a:lnTo>
                    <a:pt x="552" y="1107"/>
                  </a:lnTo>
                  <a:lnTo>
                    <a:pt x="553" y="1108"/>
                  </a:lnTo>
                  <a:lnTo>
                    <a:pt x="556" y="1109"/>
                  </a:lnTo>
                  <a:lnTo>
                    <a:pt x="558" y="1110"/>
                  </a:lnTo>
                  <a:lnTo>
                    <a:pt x="560" y="1110"/>
                  </a:lnTo>
                  <a:lnTo>
                    <a:pt x="561" y="1111"/>
                  </a:lnTo>
                  <a:lnTo>
                    <a:pt x="562" y="1111"/>
                  </a:lnTo>
                  <a:lnTo>
                    <a:pt x="563" y="1111"/>
                  </a:lnTo>
                  <a:lnTo>
                    <a:pt x="566" y="1111"/>
                  </a:lnTo>
                  <a:lnTo>
                    <a:pt x="567" y="1112"/>
                  </a:lnTo>
                  <a:lnTo>
                    <a:pt x="568" y="1112"/>
                  </a:lnTo>
                  <a:lnTo>
                    <a:pt x="568" y="1112"/>
                  </a:lnTo>
                  <a:lnTo>
                    <a:pt x="570" y="1112"/>
                  </a:lnTo>
                  <a:lnTo>
                    <a:pt x="570" y="1111"/>
                  </a:lnTo>
                  <a:lnTo>
                    <a:pt x="571" y="1111"/>
                  </a:lnTo>
                  <a:lnTo>
                    <a:pt x="572" y="1112"/>
                  </a:lnTo>
                  <a:lnTo>
                    <a:pt x="573" y="1112"/>
                  </a:lnTo>
                  <a:lnTo>
                    <a:pt x="574" y="1112"/>
                  </a:lnTo>
                  <a:lnTo>
                    <a:pt x="573" y="1111"/>
                  </a:lnTo>
                  <a:lnTo>
                    <a:pt x="575" y="1110"/>
                  </a:lnTo>
                  <a:lnTo>
                    <a:pt x="576" y="1110"/>
                  </a:lnTo>
                  <a:lnTo>
                    <a:pt x="579" y="1110"/>
                  </a:lnTo>
                  <a:lnTo>
                    <a:pt x="578" y="1110"/>
                  </a:lnTo>
                  <a:lnTo>
                    <a:pt x="577" y="1109"/>
                  </a:lnTo>
                  <a:lnTo>
                    <a:pt x="578" y="1108"/>
                  </a:lnTo>
                  <a:lnTo>
                    <a:pt x="577" y="1107"/>
                  </a:lnTo>
                  <a:lnTo>
                    <a:pt x="578" y="1107"/>
                  </a:lnTo>
                  <a:lnTo>
                    <a:pt x="577" y="1107"/>
                  </a:lnTo>
                  <a:lnTo>
                    <a:pt x="576" y="1107"/>
                  </a:lnTo>
                  <a:lnTo>
                    <a:pt x="575" y="1106"/>
                  </a:lnTo>
                  <a:lnTo>
                    <a:pt x="573" y="1106"/>
                  </a:lnTo>
                  <a:lnTo>
                    <a:pt x="573" y="1105"/>
                  </a:lnTo>
                  <a:lnTo>
                    <a:pt x="571" y="1103"/>
                  </a:lnTo>
                  <a:lnTo>
                    <a:pt x="570" y="1103"/>
                  </a:lnTo>
                  <a:lnTo>
                    <a:pt x="569" y="1102"/>
                  </a:lnTo>
                  <a:lnTo>
                    <a:pt x="568" y="1102"/>
                  </a:lnTo>
                  <a:lnTo>
                    <a:pt x="566" y="1103"/>
                  </a:lnTo>
                  <a:lnTo>
                    <a:pt x="565" y="1102"/>
                  </a:lnTo>
                  <a:lnTo>
                    <a:pt x="562" y="1102"/>
                  </a:lnTo>
                  <a:lnTo>
                    <a:pt x="562" y="1101"/>
                  </a:lnTo>
                  <a:lnTo>
                    <a:pt x="561" y="1101"/>
                  </a:lnTo>
                  <a:lnTo>
                    <a:pt x="560" y="1101"/>
                  </a:lnTo>
                  <a:lnTo>
                    <a:pt x="560" y="1100"/>
                  </a:lnTo>
                  <a:lnTo>
                    <a:pt x="559" y="1100"/>
                  </a:lnTo>
                  <a:lnTo>
                    <a:pt x="558" y="1099"/>
                  </a:lnTo>
                  <a:lnTo>
                    <a:pt x="558" y="1100"/>
                  </a:lnTo>
                  <a:lnTo>
                    <a:pt x="557" y="1100"/>
                  </a:lnTo>
                  <a:lnTo>
                    <a:pt x="557" y="1099"/>
                  </a:lnTo>
                  <a:lnTo>
                    <a:pt x="555" y="1099"/>
                  </a:lnTo>
                  <a:lnTo>
                    <a:pt x="555" y="1097"/>
                  </a:lnTo>
                  <a:lnTo>
                    <a:pt x="554" y="1097"/>
                  </a:lnTo>
                  <a:lnTo>
                    <a:pt x="554" y="1095"/>
                  </a:lnTo>
                  <a:lnTo>
                    <a:pt x="555" y="1095"/>
                  </a:lnTo>
                  <a:lnTo>
                    <a:pt x="557" y="1095"/>
                  </a:lnTo>
                  <a:lnTo>
                    <a:pt x="558" y="1094"/>
                  </a:lnTo>
                  <a:lnTo>
                    <a:pt x="559" y="1095"/>
                  </a:lnTo>
                  <a:lnTo>
                    <a:pt x="560" y="1094"/>
                  </a:lnTo>
                  <a:lnTo>
                    <a:pt x="561" y="1094"/>
                  </a:lnTo>
                  <a:lnTo>
                    <a:pt x="563" y="1093"/>
                  </a:lnTo>
                  <a:lnTo>
                    <a:pt x="565" y="1093"/>
                  </a:lnTo>
                  <a:lnTo>
                    <a:pt x="565" y="1092"/>
                  </a:lnTo>
                  <a:lnTo>
                    <a:pt x="568" y="1093"/>
                  </a:lnTo>
                  <a:lnTo>
                    <a:pt x="568" y="1093"/>
                  </a:lnTo>
                  <a:lnTo>
                    <a:pt x="569" y="1094"/>
                  </a:lnTo>
                  <a:lnTo>
                    <a:pt x="571" y="1094"/>
                  </a:lnTo>
                  <a:lnTo>
                    <a:pt x="572" y="1095"/>
                  </a:lnTo>
                  <a:lnTo>
                    <a:pt x="574" y="1095"/>
                  </a:lnTo>
                  <a:lnTo>
                    <a:pt x="575" y="1096"/>
                  </a:lnTo>
                  <a:lnTo>
                    <a:pt x="576" y="1096"/>
                  </a:lnTo>
                  <a:lnTo>
                    <a:pt x="576" y="1096"/>
                  </a:lnTo>
                  <a:lnTo>
                    <a:pt x="580" y="1096"/>
                  </a:lnTo>
                  <a:lnTo>
                    <a:pt x="580" y="1097"/>
                  </a:lnTo>
                  <a:lnTo>
                    <a:pt x="581" y="1097"/>
                  </a:lnTo>
                  <a:lnTo>
                    <a:pt x="583" y="1098"/>
                  </a:lnTo>
                  <a:lnTo>
                    <a:pt x="584" y="1097"/>
                  </a:lnTo>
                  <a:lnTo>
                    <a:pt x="590" y="1097"/>
                  </a:lnTo>
                  <a:lnTo>
                    <a:pt x="591" y="1097"/>
                  </a:lnTo>
                  <a:lnTo>
                    <a:pt x="593" y="1097"/>
                  </a:lnTo>
                  <a:lnTo>
                    <a:pt x="593" y="1096"/>
                  </a:lnTo>
                  <a:lnTo>
                    <a:pt x="596" y="1096"/>
                  </a:lnTo>
                  <a:lnTo>
                    <a:pt x="597" y="1096"/>
                  </a:lnTo>
                  <a:lnTo>
                    <a:pt x="598" y="1096"/>
                  </a:lnTo>
                  <a:lnTo>
                    <a:pt x="599" y="1097"/>
                  </a:lnTo>
                  <a:lnTo>
                    <a:pt x="599" y="1097"/>
                  </a:lnTo>
                  <a:lnTo>
                    <a:pt x="602" y="1100"/>
                  </a:lnTo>
                  <a:lnTo>
                    <a:pt x="602" y="1101"/>
                  </a:lnTo>
                  <a:lnTo>
                    <a:pt x="603" y="1100"/>
                  </a:lnTo>
                  <a:lnTo>
                    <a:pt x="604" y="1101"/>
                  </a:lnTo>
                  <a:lnTo>
                    <a:pt x="606" y="1102"/>
                  </a:lnTo>
                  <a:lnTo>
                    <a:pt x="609" y="1104"/>
                  </a:lnTo>
                  <a:lnTo>
                    <a:pt x="608" y="1105"/>
                  </a:lnTo>
                  <a:lnTo>
                    <a:pt x="609" y="1106"/>
                  </a:lnTo>
                  <a:lnTo>
                    <a:pt x="611" y="1106"/>
                  </a:lnTo>
                  <a:lnTo>
                    <a:pt x="613" y="1108"/>
                  </a:lnTo>
                  <a:lnTo>
                    <a:pt x="614" y="1108"/>
                  </a:lnTo>
                  <a:lnTo>
                    <a:pt x="616" y="1106"/>
                  </a:lnTo>
                  <a:lnTo>
                    <a:pt x="621" y="1106"/>
                  </a:lnTo>
                  <a:lnTo>
                    <a:pt x="622" y="1105"/>
                  </a:lnTo>
                  <a:lnTo>
                    <a:pt x="624" y="1105"/>
                  </a:lnTo>
                  <a:lnTo>
                    <a:pt x="625" y="1104"/>
                  </a:lnTo>
                  <a:lnTo>
                    <a:pt x="628" y="1103"/>
                  </a:lnTo>
                  <a:lnTo>
                    <a:pt x="628" y="1104"/>
                  </a:lnTo>
                  <a:lnTo>
                    <a:pt x="628" y="1106"/>
                  </a:lnTo>
                  <a:lnTo>
                    <a:pt x="628" y="1106"/>
                  </a:lnTo>
                  <a:lnTo>
                    <a:pt x="628" y="1107"/>
                  </a:lnTo>
                  <a:lnTo>
                    <a:pt x="630" y="1106"/>
                  </a:lnTo>
                  <a:lnTo>
                    <a:pt x="630" y="1105"/>
                  </a:lnTo>
                  <a:lnTo>
                    <a:pt x="631" y="1105"/>
                  </a:lnTo>
                  <a:lnTo>
                    <a:pt x="632" y="1104"/>
                  </a:lnTo>
                  <a:lnTo>
                    <a:pt x="633" y="1104"/>
                  </a:lnTo>
                  <a:lnTo>
                    <a:pt x="634" y="1105"/>
                  </a:lnTo>
                  <a:lnTo>
                    <a:pt x="635" y="1105"/>
                  </a:lnTo>
                  <a:lnTo>
                    <a:pt x="636" y="1105"/>
                  </a:lnTo>
                  <a:lnTo>
                    <a:pt x="638" y="1106"/>
                  </a:lnTo>
                  <a:lnTo>
                    <a:pt x="638" y="1108"/>
                  </a:lnTo>
                  <a:lnTo>
                    <a:pt x="641" y="1108"/>
                  </a:lnTo>
                  <a:lnTo>
                    <a:pt x="642" y="1106"/>
                  </a:lnTo>
                  <a:lnTo>
                    <a:pt x="642" y="1106"/>
                  </a:lnTo>
                  <a:lnTo>
                    <a:pt x="644" y="1106"/>
                  </a:lnTo>
                  <a:lnTo>
                    <a:pt x="644" y="1106"/>
                  </a:lnTo>
                  <a:lnTo>
                    <a:pt x="645" y="1106"/>
                  </a:lnTo>
                  <a:lnTo>
                    <a:pt x="645" y="1105"/>
                  </a:lnTo>
                  <a:lnTo>
                    <a:pt x="645" y="1105"/>
                  </a:lnTo>
                  <a:lnTo>
                    <a:pt x="640" y="1104"/>
                  </a:lnTo>
                  <a:lnTo>
                    <a:pt x="640" y="1104"/>
                  </a:lnTo>
                  <a:lnTo>
                    <a:pt x="641" y="1103"/>
                  </a:lnTo>
                  <a:lnTo>
                    <a:pt x="641" y="1102"/>
                  </a:lnTo>
                  <a:lnTo>
                    <a:pt x="642" y="1100"/>
                  </a:lnTo>
                  <a:lnTo>
                    <a:pt x="643" y="1100"/>
                  </a:lnTo>
                  <a:lnTo>
                    <a:pt x="647" y="1099"/>
                  </a:lnTo>
                  <a:lnTo>
                    <a:pt x="648" y="1099"/>
                  </a:lnTo>
                  <a:lnTo>
                    <a:pt x="649" y="1098"/>
                  </a:lnTo>
                  <a:lnTo>
                    <a:pt x="650" y="1098"/>
                  </a:lnTo>
                  <a:lnTo>
                    <a:pt x="651" y="1099"/>
                  </a:lnTo>
                  <a:lnTo>
                    <a:pt x="652" y="1099"/>
                  </a:lnTo>
                  <a:lnTo>
                    <a:pt x="653" y="1100"/>
                  </a:lnTo>
                  <a:lnTo>
                    <a:pt x="653" y="1103"/>
                  </a:lnTo>
                  <a:lnTo>
                    <a:pt x="654" y="1103"/>
                  </a:lnTo>
                  <a:lnTo>
                    <a:pt x="655" y="1104"/>
                  </a:lnTo>
                  <a:lnTo>
                    <a:pt x="653" y="1106"/>
                  </a:lnTo>
                  <a:lnTo>
                    <a:pt x="653" y="1108"/>
                  </a:lnTo>
                  <a:lnTo>
                    <a:pt x="652" y="1109"/>
                  </a:lnTo>
                  <a:lnTo>
                    <a:pt x="652" y="1110"/>
                  </a:lnTo>
                  <a:lnTo>
                    <a:pt x="651" y="1112"/>
                  </a:lnTo>
                  <a:lnTo>
                    <a:pt x="649" y="1113"/>
                  </a:lnTo>
                  <a:lnTo>
                    <a:pt x="648" y="1113"/>
                  </a:lnTo>
                  <a:lnTo>
                    <a:pt x="647" y="1114"/>
                  </a:lnTo>
                  <a:lnTo>
                    <a:pt x="648" y="1114"/>
                  </a:lnTo>
                  <a:lnTo>
                    <a:pt x="649" y="1114"/>
                  </a:lnTo>
                  <a:lnTo>
                    <a:pt x="651" y="1115"/>
                  </a:lnTo>
                  <a:lnTo>
                    <a:pt x="652" y="1115"/>
                  </a:lnTo>
                  <a:lnTo>
                    <a:pt x="653" y="1116"/>
                  </a:lnTo>
                  <a:lnTo>
                    <a:pt x="657" y="1116"/>
                  </a:lnTo>
                  <a:lnTo>
                    <a:pt x="657" y="1117"/>
                  </a:lnTo>
                  <a:lnTo>
                    <a:pt x="659" y="1117"/>
                  </a:lnTo>
                  <a:lnTo>
                    <a:pt x="659" y="1116"/>
                  </a:lnTo>
                  <a:lnTo>
                    <a:pt x="663" y="1116"/>
                  </a:lnTo>
                  <a:lnTo>
                    <a:pt x="666" y="1118"/>
                  </a:lnTo>
                  <a:lnTo>
                    <a:pt x="668" y="1118"/>
                  </a:lnTo>
                  <a:lnTo>
                    <a:pt x="670" y="1119"/>
                  </a:lnTo>
                  <a:lnTo>
                    <a:pt x="670" y="1120"/>
                  </a:lnTo>
                  <a:lnTo>
                    <a:pt x="669" y="1122"/>
                  </a:lnTo>
                  <a:lnTo>
                    <a:pt x="669" y="1123"/>
                  </a:lnTo>
                  <a:lnTo>
                    <a:pt x="671" y="1125"/>
                  </a:lnTo>
                  <a:lnTo>
                    <a:pt x="672" y="1125"/>
                  </a:lnTo>
                  <a:lnTo>
                    <a:pt x="673" y="1126"/>
                  </a:lnTo>
                  <a:lnTo>
                    <a:pt x="672" y="1127"/>
                  </a:lnTo>
                  <a:lnTo>
                    <a:pt x="672" y="1128"/>
                  </a:lnTo>
                  <a:lnTo>
                    <a:pt x="674" y="1129"/>
                  </a:lnTo>
                  <a:lnTo>
                    <a:pt x="674" y="1130"/>
                  </a:lnTo>
                  <a:lnTo>
                    <a:pt x="670" y="1130"/>
                  </a:lnTo>
                  <a:lnTo>
                    <a:pt x="670" y="1131"/>
                  </a:lnTo>
                  <a:lnTo>
                    <a:pt x="666" y="1134"/>
                  </a:lnTo>
                  <a:lnTo>
                    <a:pt x="666" y="1136"/>
                  </a:lnTo>
                  <a:lnTo>
                    <a:pt x="668" y="1138"/>
                  </a:lnTo>
                  <a:lnTo>
                    <a:pt x="672" y="1138"/>
                  </a:lnTo>
                  <a:lnTo>
                    <a:pt x="672" y="1139"/>
                  </a:lnTo>
                  <a:lnTo>
                    <a:pt x="671" y="1139"/>
                  </a:lnTo>
                  <a:lnTo>
                    <a:pt x="669" y="1141"/>
                  </a:lnTo>
                  <a:lnTo>
                    <a:pt x="669" y="1142"/>
                  </a:lnTo>
                  <a:lnTo>
                    <a:pt x="670" y="1143"/>
                  </a:lnTo>
                  <a:lnTo>
                    <a:pt x="670" y="1144"/>
                  </a:lnTo>
                  <a:lnTo>
                    <a:pt x="668" y="1144"/>
                  </a:lnTo>
                  <a:lnTo>
                    <a:pt x="667" y="1144"/>
                  </a:lnTo>
                  <a:lnTo>
                    <a:pt x="667" y="1144"/>
                  </a:lnTo>
                  <a:lnTo>
                    <a:pt x="666" y="1144"/>
                  </a:lnTo>
                  <a:lnTo>
                    <a:pt x="664" y="1144"/>
                  </a:lnTo>
                  <a:lnTo>
                    <a:pt x="663" y="1145"/>
                  </a:lnTo>
                  <a:lnTo>
                    <a:pt x="659" y="1145"/>
                  </a:lnTo>
                  <a:lnTo>
                    <a:pt x="659" y="1143"/>
                  </a:lnTo>
                  <a:lnTo>
                    <a:pt x="659" y="1143"/>
                  </a:lnTo>
                  <a:lnTo>
                    <a:pt x="659" y="1143"/>
                  </a:lnTo>
                  <a:lnTo>
                    <a:pt x="658" y="1141"/>
                  </a:lnTo>
                  <a:lnTo>
                    <a:pt x="657" y="1141"/>
                  </a:lnTo>
                  <a:lnTo>
                    <a:pt x="657" y="1141"/>
                  </a:lnTo>
                  <a:lnTo>
                    <a:pt x="655" y="1141"/>
                  </a:lnTo>
                  <a:lnTo>
                    <a:pt x="654" y="1142"/>
                  </a:lnTo>
                  <a:lnTo>
                    <a:pt x="651" y="1142"/>
                  </a:lnTo>
                  <a:lnTo>
                    <a:pt x="650" y="1141"/>
                  </a:lnTo>
                  <a:lnTo>
                    <a:pt x="649" y="1141"/>
                  </a:lnTo>
                  <a:lnTo>
                    <a:pt x="648" y="1141"/>
                  </a:lnTo>
                  <a:lnTo>
                    <a:pt x="646" y="1140"/>
                  </a:lnTo>
                  <a:lnTo>
                    <a:pt x="645" y="1140"/>
                  </a:lnTo>
                  <a:lnTo>
                    <a:pt x="641" y="1137"/>
                  </a:lnTo>
                  <a:lnTo>
                    <a:pt x="639" y="1137"/>
                  </a:lnTo>
                  <a:lnTo>
                    <a:pt x="639" y="1138"/>
                  </a:lnTo>
                  <a:lnTo>
                    <a:pt x="640" y="1138"/>
                  </a:lnTo>
                  <a:lnTo>
                    <a:pt x="642" y="1139"/>
                  </a:lnTo>
                  <a:lnTo>
                    <a:pt x="642" y="1140"/>
                  </a:lnTo>
                  <a:lnTo>
                    <a:pt x="642" y="1141"/>
                  </a:lnTo>
                  <a:lnTo>
                    <a:pt x="642" y="1142"/>
                  </a:lnTo>
                  <a:lnTo>
                    <a:pt x="642" y="1142"/>
                  </a:lnTo>
                  <a:lnTo>
                    <a:pt x="642" y="1142"/>
                  </a:lnTo>
                  <a:lnTo>
                    <a:pt x="643" y="1141"/>
                  </a:lnTo>
                  <a:lnTo>
                    <a:pt x="643" y="1141"/>
                  </a:lnTo>
                  <a:lnTo>
                    <a:pt x="644" y="1142"/>
                  </a:lnTo>
                  <a:lnTo>
                    <a:pt x="644" y="1143"/>
                  </a:lnTo>
                  <a:lnTo>
                    <a:pt x="644" y="1143"/>
                  </a:lnTo>
                  <a:lnTo>
                    <a:pt x="646" y="1142"/>
                  </a:lnTo>
                  <a:lnTo>
                    <a:pt x="647" y="1143"/>
                  </a:lnTo>
                  <a:lnTo>
                    <a:pt x="647" y="1142"/>
                  </a:lnTo>
                  <a:lnTo>
                    <a:pt x="648" y="1142"/>
                  </a:lnTo>
                  <a:lnTo>
                    <a:pt x="648" y="1143"/>
                  </a:lnTo>
                  <a:lnTo>
                    <a:pt x="652" y="1143"/>
                  </a:lnTo>
                  <a:lnTo>
                    <a:pt x="653" y="1144"/>
                  </a:lnTo>
                  <a:lnTo>
                    <a:pt x="654" y="1145"/>
                  </a:lnTo>
                  <a:lnTo>
                    <a:pt x="653" y="1146"/>
                  </a:lnTo>
                  <a:lnTo>
                    <a:pt x="652" y="1146"/>
                  </a:lnTo>
                  <a:lnTo>
                    <a:pt x="652" y="1145"/>
                  </a:lnTo>
                  <a:lnTo>
                    <a:pt x="652" y="1146"/>
                  </a:lnTo>
                  <a:lnTo>
                    <a:pt x="654" y="1146"/>
                  </a:lnTo>
                  <a:lnTo>
                    <a:pt x="654" y="1147"/>
                  </a:lnTo>
                  <a:lnTo>
                    <a:pt x="653" y="1148"/>
                  </a:lnTo>
                  <a:lnTo>
                    <a:pt x="653" y="1149"/>
                  </a:lnTo>
                  <a:lnTo>
                    <a:pt x="652" y="1150"/>
                  </a:lnTo>
                  <a:lnTo>
                    <a:pt x="652" y="1151"/>
                  </a:lnTo>
                  <a:lnTo>
                    <a:pt x="652" y="1152"/>
                  </a:lnTo>
                  <a:lnTo>
                    <a:pt x="652" y="1153"/>
                  </a:lnTo>
                  <a:lnTo>
                    <a:pt x="652" y="1153"/>
                  </a:lnTo>
                  <a:lnTo>
                    <a:pt x="649" y="1155"/>
                  </a:lnTo>
                  <a:lnTo>
                    <a:pt x="648" y="1156"/>
                  </a:lnTo>
                  <a:lnTo>
                    <a:pt x="648" y="1157"/>
                  </a:lnTo>
                  <a:lnTo>
                    <a:pt x="648" y="1158"/>
                  </a:lnTo>
                  <a:lnTo>
                    <a:pt x="650" y="1157"/>
                  </a:lnTo>
                  <a:lnTo>
                    <a:pt x="651" y="1159"/>
                  </a:lnTo>
                  <a:lnTo>
                    <a:pt x="651" y="1159"/>
                  </a:lnTo>
                  <a:lnTo>
                    <a:pt x="650" y="1160"/>
                  </a:lnTo>
                  <a:lnTo>
                    <a:pt x="649" y="1160"/>
                  </a:lnTo>
                  <a:lnTo>
                    <a:pt x="650" y="1161"/>
                  </a:lnTo>
                  <a:lnTo>
                    <a:pt x="650" y="1162"/>
                  </a:lnTo>
                  <a:lnTo>
                    <a:pt x="648" y="1163"/>
                  </a:lnTo>
                  <a:lnTo>
                    <a:pt x="646" y="1164"/>
                  </a:lnTo>
                  <a:lnTo>
                    <a:pt x="648" y="1164"/>
                  </a:lnTo>
                  <a:lnTo>
                    <a:pt x="648" y="1165"/>
                  </a:lnTo>
                  <a:lnTo>
                    <a:pt x="647" y="1166"/>
                  </a:lnTo>
                  <a:lnTo>
                    <a:pt x="646" y="1166"/>
                  </a:lnTo>
                  <a:lnTo>
                    <a:pt x="646" y="1167"/>
                  </a:lnTo>
                  <a:lnTo>
                    <a:pt x="647" y="1167"/>
                  </a:lnTo>
                  <a:lnTo>
                    <a:pt x="648" y="1168"/>
                  </a:lnTo>
                  <a:lnTo>
                    <a:pt x="652" y="1167"/>
                  </a:lnTo>
                  <a:lnTo>
                    <a:pt x="653" y="1168"/>
                  </a:lnTo>
                  <a:lnTo>
                    <a:pt x="655" y="1168"/>
                  </a:lnTo>
                  <a:lnTo>
                    <a:pt x="658" y="1165"/>
                  </a:lnTo>
                  <a:lnTo>
                    <a:pt x="660" y="1165"/>
                  </a:lnTo>
                  <a:lnTo>
                    <a:pt x="660" y="1164"/>
                  </a:lnTo>
                  <a:lnTo>
                    <a:pt x="662" y="1164"/>
                  </a:lnTo>
                  <a:lnTo>
                    <a:pt x="662" y="1165"/>
                  </a:lnTo>
                  <a:lnTo>
                    <a:pt x="662" y="1169"/>
                  </a:lnTo>
                  <a:lnTo>
                    <a:pt x="662" y="1171"/>
                  </a:lnTo>
                  <a:lnTo>
                    <a:pt x="662" y="1172"/>
                  </a:lnTo>
                  <a:lnTo>
                    <a:pt x="663" y="1174"/>
                  </a:lnTo>
                  <a:lnTo>
                    <a:pt x="664" y="1176"/>
                  </a:lnTo>
                  <a:lnTo>
                    <a:pt x="665" y="1176"/>
                  </a:lnTo>
                  <a:lnTo>
                    <a:pt x="665" y="1176"/>
                  </a:lnTo>
                  <a:lnTo>
                    <a:pt x="663" y="1177"/>
                  </a:lnTo>
                  <a:lnTo>
                    <a:pt x="662" y="1178"/>
                  </a:lnTo>
                  <a:lnTo>
                    <a:pt x="662" y="1179"/>
                  </a:lnTo>
                  <a:lnTo>
                    <a:pt x="662" y="1179"/>
                  </a:lnTo>
                  <a:lnTo>
                    <a:pt x="660" y="1179"/>
                  </a:lnTo>
                  <a:lnTo>
                    <a:pt x="659" y="1181"/>
                  </a:lnTo>
                  <a:lnTo>
                    <a:pt x="659" y="1182"/>
                  </a:lnTo>
                  <a:lnTo>
                    <a:pt x="660" y="1183"/>
                  </a:lnTo>
                  <a:lnTo>
                    <a:pt x="660" y="1185"/>
                  </a:lnTo>
                  <a:lnTo>
                    <a:pt x="659" y="1185"/>
                  </a:lnTo>
                  <a:lnTo>
                    <a:pt x="659" y="1187"/>
                  </a:lnTo>
                  <a:lnTo>
                    <a:pt x="658" y="1187"/>
                  </a:lnTo>
                  <a:lnTo>
                    <a:pt x="656" y="1187"/>
                  </a:lnTo>
                  <a:lnTo>
                    <a:pt x="654" y="1189"/>
                  </a:lnTo>
                  <a:lnTo>
                    <a:pt x="652" y="1189"/>
                  </a:lnTo>
                  <a:lnTo>
                    <a:pt x="652" y="1189"/>
                  </a:lnTo>
                  <a:lnTo>
                    <a:pt x="649" y="1186"/>
                  </a:lnTo>
                  <a:lnTo>
                    <a:pt x="648" y="1185"/>
                  </a:lnTo>
                  <a:lnTo>
                    <a:pt x="648" y="1185"/>
                  </a:lnTo>
                  <a:lnTo>
                    <a:pt x="648" y="1187"/>
                  </a:lnTo>
                  <a:lnTo>
                    <a:pt x="649" y="1188"/>
                  </a:lnTo>
                  <a:lnTo>
                    <a:pt x="651" y="1189"/>
                  </a:lnTo>
                  <a:lnTo>
                    <a:pt x="651" y="1190"/>
                  </a:lnTo>
                  <a:lnTo>
                    <a:pt x="651" y="1191"/>
                  </a:lnTo>
                  <a:lnTo>
                    <a:pt x="652" y="1192"/>
                  </a:lnTo>
                  <a:lnTo>
                    <a:pt x="652" y="1195"/>
                  </a:lnTo>
                  <a:lnTo>
                    <a:pt x="650" y="1197"/>
                  </a:lnTo>
                  <a:lnTo>
                    <a:pt x="650" y="1201"/>
                  </a:lnTo>
                  <a:lnTo>
                    <a:pt x="648" y="1201"/>
                  </a:lnTo>
                  <a:lnTo>
                    <a:pt x="647" y="1199"/>
                  </a:lnTo>
                  <a:lnTo>
                    <a:pt x="644" y="1199"/>
                  </a:lnTo>
                  <a:lnTo>
                    <a:pt x="645" y="1201"/>
                  </a:lnTo>
                  <a:lnTo>
                    <a:pt x="646" y="1202"/>
                  </a:lnTo>
                  <a:lnTo>
                    <a:pt x="646" y="1203"/>
                  </a:lnTo>
                  <a:lnTo>
                    <a:pt x="645" y="1204"/>
                  </a:lnTo>
                  <a:lnTo>
                    <a:pt x="643" y="1203"/>
                  </a:lnTo>
                  <a:lnTo>
                    <a:pt x="643" y="1201"/>
                  </a:lnTo>
                  <a:lnTo>
                    <a:pt x="641" y="1200"/>
                  </a:lnTo>
                  <a:lnTo>
                    <a:pt x="640" y="1199"/>
                  </a:lnTo>
                  <a:lnTo>
                    <a:pt x="640" y="1197"/>
                  </a:lnTo>
                  <a:lnTo>
                    <a:pt x="638" y="1194"/>
                  </a:lnTo>
                  <a:lnTo>
                    <a:pt x="638" y="1194"/>
                  </a:lnTo>
                  <a:lnTo>
                    <a:pt x="637" y="1192"/>
                  </a:lnTo>
                  <a:lnTo>
                    <a:pt x="637" y="1191"/>
                  </a:lnTo>
                  <a:lnTo>
                    <a:pt x="637" y="1191"/>
                  </a:lnTo>
                  <a:lnTo>
                    <a:pt x="636" y="1194"/>
                  </a:lnTo>
                  <a:lnTo>
                    <a:pt x="635" y="1195"/>
                  </a:lnTo>
                  <a:lnTo>
                    <a:pt x="636" y="1196"/>
                  </a:lnTo>
                  <a:lnTo>
                    <a:pt x="636" y="1196"/>
                  </a:lnTo>
                  <a:lnTo>
                    <a:pt x="637" y="1196"/>
                  </a:lnTo>
                  <a:lnTo>
                    <a:pt x="638" y="1196"/>
                  </a:lnTo>
                  <a:lnTo>
                    <a:pt x="640" y="1198"/>
                  </a:lnTo>
                  <a:lnTo>
                    <a:pt x="640" y="1199"/>
                  </a:lnTo>
                  <a:lnTo>
                    <a:pt x="641" y="1201"/>
                  </a:lnTo>
                  <a:lnTo>
                    <a:pt x="641" y="1201"/>
                  </a:lnTo>
                  <a:lnTo>
                    <a:pt x="639" y="1203"/>
                  </a:lnTo>
                  <a:lnTo>
                    <a:pt x="638" y="1203"/>
                  </a:lnTo>
                  <a:lnTo>
                    <a:pt x="636" y="1205"/>
                  </a:lnTo>
                  <a:lnTo>
                    <a:pt x="635" y="1205"/>
                  </a:lnTo>
                  <a:lnTo>
                    <a:pt x="634" y="1206"/>
                  </a:lnTo>
                  <a:lnTo>
                    <a:pt x="632" y="1206"/>
                  </a:lnTo>
                  <a:lnTo>
                    <a:pt x="632" y="1206"/>
                  </a:lnTo>
                  <a:lnTo>
                    <a:pt x="631" y="1206"/>
                  </a:lnTo>
                  <a:lnTo>
                    <a:pt x="629" y="1208"/>
                  </a:lnTo>
                  <a:lnTo>
                    <a:pt x="628" y="1208"/>
                  </a:lnTo>
                  <a:lnTo>
                    <a:pt x="628" y="1208"/>
                  </a:lnTo>
                  <a:lnTo>
                    <a:pt x="627" y="1208"/>
                  </a:lnTo>
                  <a:lnTo>
                    <a:pt x="626" y="1208"/>
                  </a:lnTo>
                  <a:lnTo>
                    <a:pt x="625" y="1208"/>
                  </a:lnTo>
                  <a:lnTo>
                    <a:pt x="625" y="1208"/>
                  </a:lnTo>
                  <a:lnTo>
                    <a:pt x="625" y="1209"/>
                  </a:lnTo>
                  <a:lnTo>
                    <a:pt x="629" y="1209"/>
                  </a:lnTo>
                  <a:lnTo>
                    <a:pt x="629" y="1210"/>
                  </a:lnTo>
                  <a:lnTo>
                    <a:pt x="631" y="1210"/>
                  </a:lnTo>
                  <a:lnTo>
                    <a:pt x="632" y="1211"/>
                  </a:lnTo>
                  <a:lnTo>
                    <a:pt x="632" y="1212"/>
                  </a:lnTo>
                  <a:lnTo>
                    <a:pt x="633" y="1213"/>
                  </a:lnTo>
                  <a:lnTo>
                    <a:pt x="634" y="1212"/>
                  </a:lnTo>
                  <a:lnTo>
                    <a:pt x="635" y="1212"/>
                  </a:lnTo>
                  <a:lnTo>
                    <a:pt x="635" y="1213"/>
                  </a:lnTo>
                  <a:lnTo>
                    <a:pt x="636" y="1214"/>
                  </a:lnTo>
                  <a:lnTo>
                    <a:pt x="637" y="1214"/>
                  </a:lnTo>
                  <a:lnTo>
                    <a:pt x="638" y="1215"/>
                  </a:lnTo>
                  <a:lnTo>
                    <a:pt x="638" y="1215"/>
                  </a:lnTo>
                  <a:lnTo>
                    <a:pt x="636" y="1216"/>
                  </a:lnTo>
                  <a:lnTo>
                    <a:pt x="635" y="1217"/>
                  </a:lnTo>
                  <a:lnTo>
                    <a:pt x="636" y="1219"/>
                  </a:lnTo>
                  <a:lnTo>
                    <a:pt x="637" y="1218"/>
                  </a:lnTo>
                  <a:lnTo>
                    <a:pt x="639" y="1218"/>
                  </a:lnTo>
                  <a:lnTo>
                    <a:pt x="640" y="1219"/>
                  </a:lnTo>
                  <a:lnTo>
                    <a:pt x="640" y="1220"/>
                  </a:lnTo>
                  <a:lnTo>
                    <a:pt x="639" y="1221"/>
                  </a:lnTo>
                  <a:lnTo>
                    <a:pt x="638" y="1222"/>
                  </a:lnTo>
                  <a:lnTo>
                    <a:pt x="638" y="1223"/>
                  </a:lnTo>
                  <a:lnTo>
                    <a:pt x="637" y="1224"/>
                  </a:lnTo>
                  <a:lnTo>
                    <a:pt x="636" y="1224"/>
                  </a:lnTo>
                  <a:lnTo>
                    <a:pt x="636" y="1224"/>
                  </a:lnTo>
                  <a:lnTo>
                    <a:pt x="635" y="1224"/>
                  </a:lnTo>
                  <a:lnTo>
                    <a:pt x="635" y="1225"/>
                  </a:lnTo>
                  <a:lnTo>
                    <a:pt x="636" y="1226"/>
                  </a:lnTo>
                  <a:lnTo>
                    <a:pt x="636" y="1229"/>
                  </a:lnTo>
                  <a:lnTo>
                    <a:pt x="636" y="1230"/>
                  </a:lnTo>
                  <a:lnTo>
                    <a:pt x="637" y="1232"/>
                  </a:lnTo>
                  <a:lnTo>
                    <a:pt x="638" y="1231"/>
                  </a:lnTo>
                  <a:lnTo>
                    <a:pt x="639" y="1232"/>
                  </a:lnTo>
                  <a:lnTo>
                    <a:pt x="642" y="1232"/>
                  </a:lnTo>
                  <a:lnTo>
                    <a:pt x="642" y="1232"/>
                  </a:lnTo>
                  <a:lnTo>
                    <a:pt x="643" y="1233"/>
                  </a:lnTo>
                  <a:lnTo>
                    <a:pt x="647" y="1233"/>
                  </a:lnTo>
                  <a:lnTo>
                    <a:pt x="649" y="1234"/>
                  </a:lnTo>
                  <a:lnTo>
                    <a:pt x="650" y="1234"/>
                  </a:lnTo>
                  <a:lnTo>
                    <a:pt x="650" y="1233"/>
                  </a:lnTo>
                  <a:lnTo>
                    <a:pt x="653" y="1233"/>
                  </a:lnTo>
                  <a:lnTo>
                    <a:pt x="654" y="1232"/>
                  </a:lnTo>
                  <a:lnTo>
                    <a:pt x="655" y="1232"/>
                  </a:lnTo>
                  <a:lnTo>
                    <a:pt x="656" y="1234"/>
                  </a:lnTo>
                  <a:lnTo>
                    <a:pt x="658" y="1234"/>
                  </a:lnTo>
                  <a:lnTo>
                    <a:pt x="659" y="1235"/>
                  </a:lnTo>
                  <a:lnTo>
                    <a:pt x="659" y="1235"/>
                  </a:lnTo>
                  <a:lnTo>
                    <a:pt x="661" y="1235"/>
                  </a:lnTo>
                  <a:lnTo>
                    <a:pt x="662" y="1236"/>
                  </a:lnTo>
                  <a:lnTo>
                    <a:pt x="662" y="1237"/>
                  </a:lnTo>
                  <a:lnTo>
                    <a:pt x="662" y="1238"/>
                  </a:lnTo>
                  <a:lnTo>
                    <a:pt x="662" y="1238"/>
                  </a:lnTo>
                  <a:lnTo>
                    <a:pt x="664" y="1238"/>
                  </a:lnTo>
                  <a:lnTo>
                    <a:pt x="665" y="1241"/>
                  </a:lnTo>
                  <a:lnTo>
                    <a:pt x="665" y="1242"/>
                  </a:lnTo>
                  <a:lnTo>
                    <a:pt x="667" y="1244"/>
                  </a:lnTo>
                  <a:lnTo>
                    <a:pt x="665" y="1246"/>
                  </a:lnTo>
                  <a:lnTo>
                    <a:pt x="665" y="1246"/>
                  </a:lnTo>
                  <a:lnTo>
                    <a:pt x="664" y="1247"/>
                  </a:lnTo>
                  <a:lnTo>
                    <a:pt x="663" y="1248"/>
                  </a:lnTo>
                  <a:lnTo>
                    <a:pt x="663" y="1249"/>
                  </a:lnTo>
                  <a:lnTo>
                    <a:pt x="661" y="1249"/>
                  </a:lnTo>
                  <a:lnTo>
                    <a:pt x="661" y="1251"/>
                  </a:lnTo>
                  <a:lnTo>
                    <a:pt x="658" y="1254"/>
                  </a:lnTo>
                  <a:lnTo>
                    <a:pt x="657" y="1254"/>
                  </a:lnTo>
                  <a:lnTo>
                    <a:pt x="657" y="1255"/>
                  </a:lnTo>
                  <a:lnTo>
                    <a:pt x="657" y="1256"/>
                  </a:lnTo>
                  <a:lnTo>
                    <a:pt x="657" y="1257"/>
                  </a:lnTo>
                  <a:lnTo>
                    <a:pt x="656" y="1258"/>
                  </a:lnTo>
                  <a:lnTo>
                    <a:pt x="656" y="1258"/>
                  </a:lnTo>
                  <a:lnTo>
                    <a:pt x="652" y="1262"/>
                  </a:lnTo>
                  <a:lnTo>
                    <a:pt x="651" y="1262"/>
                  </a:lnTo>
                  <a:lnTo>
                    <a:pt x="647" y="1266"/>
                  </a:lnTo>
                  <a:lnTo>
                    <a:pt x="646" y="1266"/>
                  </a:lnTo>
                  <a:lnTo>
                    <a:pt x="644" y="1268"/>
                  </a:lnTo>
                  <a:lnTo>
                    <a:pt x="643" y="1268"/>
                  </a:lnTo>
                  <a:lnTo>
                    <a:pt x="642" y="1268"/>
                  </a:lnTo>
                  <a:lnTo>
                    <a:pt x="642" y="1268"/>
                  </a:lnTo>
                  <a:lnTo>
                    <a:pt x="641" y="1268"/>
                  </a:lnTo>
                  <a:lnTo>
                    <a:pt x="640" y="1269"/>
                  </a:lnTo>
                  <a:lnTo>
                    <a:pt x="639" y="1269"/>
                  </a:lnTo>
                  <a:lnTo>
                    <a:pt x="636" y="1272"/>
                  </a:lnTo>
                  <a:lnTo>
                    <a:pt x="636" y="1272"/>
                  </a:lnTo>
                  <a:lnTo>
                    <a:pt x="635" y="1273"/>
                  </a:lnTo>
                  <a:lnTo>
                    <a:pt x="634" y="1273"/>
                  </a:lnTo>
                  <a:lnTo>
                    <a:pt x="633" y="1274"/>
                  </a:lnTo>
                  <a:lnTo>
                    <a:pt x="633" y="1274"/>
                  </a:lnTo>
                  <a:lnTo>
                    <a:pt x="632" y="1275"/>
                  </a:lnTo>
                  <a:lnTo>
                    <a:pt x="631" y="1275"/>
                  </a:lnTo>
                  <a:lnTo>
                    <a:pt x="629" y="1278"/>
                  </a:lnTo>
                  <a:lnTo>
                    <a:pt x="628" y="1279"/>
                  </a:lnTo>
                  <a:lnTo>
                    <a:pt x="627" y="1281"/>
                  </a:lnTo>
                  <a:lnTo>
                    <a:pt x="626" y="1281"/>
                  </a:lnTo>
                  <a:lnTo>
                    <a:pt x="626" y="1283"/>
                  </a:lnTo>
                  <a:lnTo>
                    <a:pt x="626" y="1284"/>
                  </a:lnTo>
                  <a:lnTo>
                    <a:pt x="626" y="1285"/>
                  </a:lnTo>
                  <a:lnTo>
                    <a:pt x="625" y="1285"/>
                  </a:lnTo>
                  <a:lnTo>
                    <a:pt x="624" y="1285"/>
                  </a:lnTo>
                  <a:lnTo>
                    <a:pt x="620" y="1289"/>
                  </a:lnTo>
                  <a:lnTo>
                    <a:pt x="619" y="1289"/>
                  </a:lnTo>
                  <a:lnTo>
                    <a:pt x="618" y="1289"/>
                  </a:lnTo>
                  <a:lnTo>
                    <a:pt x="617" y="1290"/>
                  </a:lnTo>
                  <a:lnTo>
                    <a:pt x="617" y="1292"/>
                  </a:lnTo>
                  <a:lnTo>
                    <a:pt x="618" y="1293"/>
                  </a:lnTo>
                  <a:lnTo>
                    <a:pt x="618" y="1295"/>
                  </a:lnTo>
                  <a:lnTo>
                    <a:pt x="618" y="1296"/>
                  </a:lnTo>
                  <a:lnTo>
                    <a:pt x="618" y="1296"/>
                  </a:lnTo>
                  <a:lnTo>
                    <a:pt x="620" y="1295"/>
                  </a:lnTo>
                  <a:lnTo>
                    <a:pt x="620" y="1293"/>
                  </a:lnTo>
                  <a:lnTo>
                    <a:pt x="619" y="1292"/>
                  </a:lnTo>
                  <a:lnTo>
                    <a:pt x="618" y="1290"/>
                  </a:lnTo>
                  <a:lnTo>
                    <a:pt x="620" y="1289"/>
                  </a:lnTo>
                  <a:lnTo>
                    <a:pt x="621" y="1289"/>
                  </a:lnTo>
                  <a:lnTo>
                    <a:pt x="622" y="1288"/>
                  </a:lnTo>
                  <a:lnTo>
                    <a:pt x="624" y="1288"/>
                  </a:lnTo>
                  <a:lnTo>
                    <a:pt x="626" y="1285"/>
                  </a:lnTo>
                  <a:lnTo>
                    <a:pt x="627" y="1285"/>
                  </a:lnTo>
                  <a:lnTo>
                    <a:pt x="628" y="1283"/>
                  </a:lnTo>
                  <a:lnTo>
                    <a:pt x="628" y="1283"/>
                  </a:lnTo>
                  <a:lnTo>
                    <a:pt x="631" y="1286"/>
                  </a:lnTo>
                  <a:lnTo>
                    <a:pt x="631" y="1288"/>
                  </a:lnTo>
                  <a:lnTo>
                    <a:pt x="632" y="1289"/>
                  </a:lnTo>
                  <a:lnTo>
                    <a:pt x="632" y="1290"/>
                  </a:lnTo>
                  <a:lnTo>
                    <a:pt x="633" y="1291"/>
                  </a:lnTo>
                  <a:lnTo>
                    <a:pt x="633" y="1294"/>
                  </a:lnTo>
                  <a:lnTo>
                    <a:pt x="634" y="1295"/>
                  </a:lnTo>
                  <a:lnTo>
                    <a:pt x="635" y="1298"/>
                  </a:lnTo>
                  <a:lnTo>
                    <a:pt x="638" y="1300"/>
                  </a:lnTo>
                  <a:lnTo>
                    <a:pt x="638" y="1302"/>
                  </a:lnTo>
                  <a:lnTo>
                    <a:pt x="639" y="1302"/>
                  </a:lnTo>
                  <a:lnTo>
                    <a:pt x="641" y="1305"/>
                  </a:lnTo>
                  <a:lnTo>
                    <a:pt x="642" y="1305"/>
                  </a:lnTo>
                  <a:lnTo>
                    <a:pt x="642" y="1305"/>
                  </a:lnTo>
                  <a:lnTo>
                    <a:pt x="643" y="1305"/>
                  </a:lnTo>
                  <a:lnTo>
                    <a:pt x="644" y="1305"/>
                  </a:lnTo>
                  <a:lnTo>
                    <a:pt x="644" y="1305"/>
                  </a:lnTo>
                  <a:lnTo>
                    <a:pt x="647" y="1304"/>
                  </a:lnTo>
                  <a:lnTo>
                    <a:pt x="648" y="1303"/>
                  </a:lnTo>
                  <a:lnTo>
                    <a:pt x="649" y="1303"/>
                  </a:lnTo>
                  <a:lnTo>
                    <a:pt x="650" y="1302"/>
                  </a:lnTo>
                  <a:lnTo>
                    <a:pt x="651" y="1301"/>
                  </a:lnTo>
                  <a:lnTo>
                    <a:pt x="652" y="1302"/>
                  </a:lnTo>
                  <a:lnTo>
                    <a:pt x="652" y="1301"/>
                  </a:lnTo>
                  <a:lnTo>
                    <a:pt x="654" y="1301"/>
                  </a:lnTo>
                  <a:lnTo>
                    <a:pt x="654" y="1301"/>
                  </a:lnTo>
                  <a:lnTo>
                    <a:pt x="657" y="1301"/>
                  </a:lnTo>
                  <a:lnTo>
                    <a:pt x="657" y="1300"/>
                  </a:lnTo>
                  <a:lnTo>
                    <a:pt x="657" y="1299"/>
                  </a:lnTo>
                  <a:lnTo>
                    <a:pt x="658" y="1300"/>
                  </a:lnTo>
                  <a:lnTo>
                    <a:pt x="659" y="1299"/>
                  </a:lnTo>
                  <a:lnTo>
                    <a:pt x="660" y="1300"/>
                  </a:lnTo>
                  <a:lnTo>
                    <a:pt x="664" y="1298"/>
                  </a:lnTo>
                  <a:lnTo>
                    <a:pt x="665" y="1297"/>
                  </a:lnTo>
                  <a:lnTo>
                    <a:pt x="666" y="1296"/>
                  </a:lnTo>
                  <a:lnTo>
                    <a:pt x="668" y="1294"/>
                  </a:lnTo>
                  <a:lnTo>
                    <a:pt x="670" y="1294"/>
                  </a:lnTo>
                  <a:lnTo>
                    <a:pt x="673" y="1292"/>
                  </a:lnTo>
                  <a:lnTo>
                    <a:pt x="673" y="1290"/>
                  </a:lnTo>
                  <a:lnTo>
                    <a:pt x="675" y="1289"/>
                  </a:lnTo>
                  <a:lnTo>
                    <a:pt x="675" y="1288"/>
                  </a:lnTo>
                  <a:lnTo>
                    <a:pt x="676" y="1288"/>
                  </a:lnTo>
                  <a:lnTo>
                    <a:pt x="676" y="1287"/>
                  </a:lnTo>
                  <a:lnTo>
                    <a:pt x="677" y="1286"/>
                  </a:lnTo>
                  <a:lnTo>
                    <a:pt x="678" y="1286"/>
                  </a:lnTo>
                  <a:lnTo>
                    <a:pt x="679" y="1284"/>
                  </a:lnTo>
                  <a:lnTo>
                    <a:pt x="680" y="1284"/>
                  </a:lnTo>
                  <a:lnTo>
                    <a:pt x="684" y="1283"/>
                  </a:lnTo>
                  <a:lnTo>
                    <a:pt x="685" y="1281"/>
                  </a:lnTo>
                  <a:lnTo>
                    <a:pt x="688" y="1280"/>
                  </a:lnTo>
                  <a:lnTo>
                    <a:pt x="691" y="1277"/>
                  </a:lnTo>
                  <a:lnTo>
                    <a:pt x="692" y="1277"/>
                  </a:lnTo>
                  <a:lnTo>
                    <a:pt x="694" y="1275"/>
                  </a:lnTo>
                  <a:lnTo>
                    <a:pt x="696" y="1272"/>
                  </a:lnTo>
                  <a:lnTo>
                    <a:pt x="698" y="1270"/>
                  </a:lnTo>
                  <a:lnTo>
                    <a:pt x="698" y="1270"/>
                  </a:lnTo>
                  <a:lnTo>
                    <a:pt x="699" y="1269"/>
                  </a:lnTo>
                  <a:lnTo>
                    <a:pt x="701" y="1269"/>
                  </a:lnTo>
                  <a:lnTo>
                    <a:pt x="703" y="1271"/>
                  </a:lnTo>
                  <a:lnTo>
                    <a:pt x="704" y="1271"/>
                  </a:lnTo>
                  <a:lnTo>
                    <a:pt x="705" y="1272"/>
                  </a:lnTo>
                  <a:lnTo>
                    <a:pt x="706" y="1272"/>
                  </a:lnTo>
                  <a:lnTo>
                    <a:pt x="707" y="1271"/>
                  </a:lnTo>
                  <a:lnTo>
                    <a:pt x="708" y="1271"/>
                  </a:lnTo>
                  <a:lnTo>
                    <a:pt x="709" y="1272"/>
                  </a:lnTo>
                  <a:lnTo>
                    <a:pt x="707" y="1274"/>
                  </a:lnTo>
                  <a:lnTo>
                    <a:pt x="708" y="1275"/>
                  </a:lnTo>
                  <a:lnTo>
                    <a:pt x="710" y="1277"/>
                  </a:lnTo>
                  <a:lnTo>
                    <a:pt x="709" y="1280"/>
                  </a:lnTo>
                  <a:lnTo>
                    <a:pt x="708" y="1280"/>
                  </a:lnTo>
                  <a:lnTo>
                    <a:pt x="707" y="1278"/>
                  </a:lnTo>
                  <a:lnTo>
                    <a:pt x="706" y="1278"/>
                  </a:lnTo>
                  <a:lnTo>
                    <a:pt x="705" y="1281"/>
                  </a:lnTo>
                  <a:lnTo>
                    <a:pt x="702" y="1281"/>
                  </a:lnTo>
                  <a:lnTo>
                    <a:pt x="702" y="1280"/>
                  </a:lnTo>
                  <a:lnTo>
                    <a:pt x="701" y="1280"/>
                  </a:lnTo>
                  <a:lnTo>
                    <a:pt x="699" y="1278"/>
                  </a:lnTo>
                  <a:lnTo>
                    <a:pt x="699" y="1277"/>
                  </a:lnTo>
                  <a:lnTo>
                    <a:pt x="698" y="1278"/>
                  </a:lnTo>
                  <a:lnTo>
                    <a:pt x="700" y="1281"/>
                  </a:lnTo>
                  <a:lnTo>
                    <a:pt x="703" y="1281"/>
                  </a:lnTo>
                  <a:lnTo>
                    <a:pt x="703" y="1282"/>
                  </a:lnTo>
                  <a:lnTo>
                    <a:pt x="703" y="1286"/>
                  </a:lnTo>
                  <a:lnTo>
                    <a:pt x="703" y="1286"/>
                  </a:lnTo>
                  <a:lnTo>
                    <a:pt x="703" y="1286"/>
                  </a:lnTo>
                  <a:lnTo>
                    <a:pt x="701" y="1288"/>
                  </a:lnTo>
                  <a:lnTo>
                    <a:pt x="701" y="1288"/>
                  </a:lnTo>
                  <a:lnTo>
                    <a:pt x="699" y="1290"/>
                  </a:lnTo>
                  <a:lnTo>
                    <a:pt x="700" y="1291"/>
                  </a:lnTo>
                  <a:lnTo>
                    <a:pt x="701" y="1291"/>
                  </a:lnTo>
                  <a:lnTo>
                    <a:pt x="702" y="1292"/>
                  </a:lnTo>
                  <a:lnTo>
                    <a:pt x="701" y="1292"/>
                  </a:lnTo>
                  <a:lnTo>
                    <a:pt x="699" y="1295"/>
                  </a:lnTo>
                  <a:lnTo>
                    <a:pt x="698" y="1296"/>
                  </a:lnTo>
                  <a:lnTo>
                    <a:pt x="700" y="1297"/>
                  </a:lnTo>
                  <a:lnTo>
                    <a:pt x="700" y="1299"/>
                  </a:lnTo>
                  <a:lnTo>
                    <a:pt x="700" y="1300"/>
                  </a:lnTo>
                  <a:lnTo>
                    <a:pt x="700" y="1301"/>
                  </a:lnTo>
                  <a:lnTo>
                    <a:pt x="701" y="1302"/>
                  </a:lnTo>
                  <a:lnTo>
                    <a:pt x="701" y="1303"/>
                  </a:lnTo>
                  <a:lnTo>
                    <a:pt x="700" y="1304"/>
                  </a:lnTo>
                  <a:lnTo>
                    <a:pt x="701" y="1305"/>
                  </a:lnTo>
                  <a:lnTo>
                    <a:pt x="701" y="1306"/>
                  </a:lnTo>
                  <a:lnTo>
                    <a:pt x="702" y="1307"/>
                  </a:lnTo>
                  <a:lnTo>
                    <a:pt x="702" y="1309"/>
                  </a:lnTo>
                  <a:lnTo>
                    <a:pt x="702" y="1310"/>
                  </a:lnTo>
                  <a:lnTo>
                    <a:pt x="700" y="1311"/>
                  </a:lnTo>
                  <a:lnTo>
                    <a:pt x="701" y="1315"/>
                  </a:lnTo>
                  <a:lnTo>
                    <a:pt x="701" y="1316"/>
                  </a:lnTo>
                  <a:lnTo>
                    <a:pt x="701" y="1317"/>
                  </a:lnTo>
                  <a:lnTo>
                    <a:pt x="698" y="1317"/>
                  </a:lnTo>
                  <a:lnTo>
                    <a:pt x="697" y="1318"/>
                  </a:lnTo>
                  <a:lnTo>
                    <a:pt x="697" y="1319"/>
                  </a:lnTo>
                  <a:lnTo>
                    <a:pt x="696" y="1319"/>
                  </a:lnTo>
                  <a:lnTo>
                    <a:pt x="695" y="1320"/>
                  </a:lnTo>
                  <a:lnTo>
                    <a:pt x="695" y="1322"/>
                  </a:lnTo>
                  <a:lnTo>
                    <a:pt x="697" y="1325"/>
                  </a:lnTo>
                  <a:lnTo>
                    <a:pt x="697" y="1330"/>
                  </a:lnTo>
                  <a:lnTo>
                    <a:pt x="696" y="1330"/>
                  </a:lnTo>
                  <a:lnTo>
                    <a:pt x="697" y="1331"/>
                  </a:lnTo>
                  <a:lnTo>
                    <a:pt x="697" y="1334"/>
                  </a:lnTo>
                  <a:lnTo>
                    <a:pt x="698" y="1336"/>
                  </a:lnTo>
                  <a:lnTo>
                    <a:pt x="698" y="1336"/>
                  </a:lnTo>
                  <a:lnTo>
                    <a:pt x="699" y="1338"/>
                  </a:lnTo>
                  <a:lnTo>
                    <a:pt x="699" y="1339"/>
                  </a:lnTo>
                  <a:lnTo>
                    <a:pt x="697" y="1341"/>
                  </a:lnTo>
                  <a:lnTo>
                    <a:pt x="695" y="1345"/>
                  </a:lnTo>
                  <a:lnTo>
                    <a:pt x="693" y="1345"/>
                  </a:lnTo>
                  <a:lnTo>
                    <a:pt x="692" y="1346"/>
                  </a:lnTo>
                  <a:lnTo>
                    <a:pt x="692" y="1348"/>
                  </a:lnTo>
                  <a:lnTo>
                    <a:pt x="692" y="1348"/>
                  </a:lnTo>
                  <a:lnTo>
                    <a:pt x="693" y="1350"/>
                  </a:lnTo>
                  <a:lnTo>
                    <a:pt x="694" y="1352"/>
                  </a:lnTo>
                  <a:lnTo>
                    <a:pt x="695" y="1352"/>
                  </a:lnTo>
                  <a:lnTo>
                    <a:pt x="696" y="1352"/>
                  </a:lnTo>
                  <a:lnTo>
                    <a:pt x="696" y="1353"/>
                  </a:lnTo>
                  <a:lnTo>
                    <a:pt x="696" y="1354"/>
                  </a:lnTo>
                  <a:lnTo>
                    <a:pt x="696" y="1354"/>
                  </a:lnTo>
                  <a:lnTo>
                    <a:pt x="697" y="1353"/>
                  </a:lnTo>
                  <a:lnTo>
                    <a:pt x="698" y="1354"/>
                  </a:lnTo>
                  <a:lnTo>
                    <a:pt x="699" y="1353"/>
                  </a:lnTo>
                  <a:lnTo>
                    <a:pt x="704" y="1353"/>
                  </a:lnTo>
                  <a:lnTo>
                    <a:pt x="705" y="1354"/>
                  </a:lnTo>
                  <a:lnTo>
                    <a:pt x="706" y="1355"/>
                  </a:lnTo>
                  <a:lnTo>
                    <a:pt x="705" y="1355"/>
                  </a:lnTo>
                  <a:lnTo>
                    <a:pt x="704" y="1355"/>
                  </a:lnTo>
                  <a:lnTo>
                    <a:pt x="704" y="1356"/>
                  </a:lnTo>
                  <a:lnTo>
                    <a:pt x="705" y="1357"/>
                  </a:lnTo>
                  <a:lnTo>
                    <a:pt x="704" y="1358"/>
                  </a:lnTo>
                  <a:lnTo>
                    <a:pt x="703" y="1357"/>
                  </a:lnTo>
                  <a:lnTo>
                    <a:pt x="700" y="1357"/>
                  </a:lnTo>
                  <a:lnTo>
                    <a:pt x="698" y="1358"/>
                  </a:lnTo>
                  <a:lnTo>
                    <a:pt x="698" y="1359"/>
                  </a:lnTo>
                  <a:lnTo>
                    <a:pt x="697" y="1360"/>
                  </a:lnTo>
                  <a:lnTo>
                    <a:pt x="695" y="1360"/>
                  </a:lnTo>
                  <a:lnTo>
                    <a:pt x="695" y="1361"/>
                  </a:lnTo>
                  <a:lnTo>
                    <a:pt x="695" y="1362"/>
                  </a:lnTo>
                  <a:lnTo>
                    <a:pt x="694" y="1363"/>
                  </a:lnTo>
                  <a:lnTo>
                    <a:pt x="694" y="1365"/>
                  </a:lnTo>
                  <a:lnTo>
                    <a:pt x="693" y="1366"/>
                  </a:lnTo>
                  <a:lnTo>
                    <a:pt x="693" y="1368"/>
                  </a:lnTo>
                  <a:lnTo>
                    <a:pt x="692" y="1369"/>
                  </a:lnTo>
                  <a:lnTo>
                    <a:pt x="692" y="1370"/>
                  </a:lnTo>
                  <a:lnTo>
                    <a:pt x="691" y="1371"/>
                  </a:lnTo>
                  <a:lnTo>
                    <a:pt x="691" y="1371"/>
                  </a:lnTo>
                  <a:lnTo>
                    <a:pt x="691" y="1372"/>
                  </a:lnTo>
                  <a:lnTo>
                    <a:pt x="690" y="1374"/>
                  </a:lnTo>
                  <a:lnTo>
                    <a:pt x="689" y="1375"/>
                  </a:lnTo>
                  <a:lnTo>
                    <a:pt x="688" y="1375"/>
                  </a:lnTo>
                  <a:lnTo>
                    <a:pt x="689" y="1379"/>
                  </a:lnTo>
                  <a:lnTo>
                    <a:pt x="686" y="1379"/>
                  </a:lnTo>
                  <a:lnTo>
                    <a:pt x="685" y="1379"/>
                  </a:lnTo>
                  <a:lnTo>
                    <a:pt x="684" y="1379"/>
                  </a:lnTo>
                  <a:lnTo>
                    <a:pt x="685" y="1380"/>
                  </a:lnTo>
                  <a:lnTo>
                    <a:pt x="684" y="1381"/>
                  </a:lnTo>
                  <a:lnTo>
                    <a:pt x="684" y="1381"/>
                  </a:lnTo>
                  <a:lnTo>
                    <a:pt x="685" y="1381"/>
                  </a:lnTo>
                  <a:lnTo>
                    <a:pt x="685" y="1381"/>
                  </a:lnTo>
                  <a:lnTo>
                    <a:pt x="687" y="1381"/>
                  </a:lnTo>
                  <a:lnTo>
                    <a:pt x="688" y="1382"/>
                  </a:lnTo>
                  <a:lnTo>
                    <a:pt x="688" y="1383"/>
                  </a:lnTo>
                  <a:lnTo>
                    <a:pt x="688" y="1383"/>
                  </a:lnTo>
                  <a:lnTo>
                    <a:pt x="688" y="1384"/>
                  </a:lnTo>
                  <a:lnTo>
                    <a:pt x="688" y="1385"/>
                  </a:lnTo>
                  <a:lnTo>
                    <a:pt x="687" y="1386"/>
                  </a:lnTo>
                  <a:lnTo>
                    <a:pt x="687" y="1387"/>
                  </a:lnTo>
                  <a:lnTo>
                    <a:pt x="686" y="1388"/>
                  </a:lnTo>
                  <a:lnTo>
                    <a:pt x="685" y="1388"/>
                  </a:lnTo>
                  <a:lnTo>
                    <a:pt x="685" y="1388"/>
                  </a:lnTo>
                  <a:lnTo>
                    <a:pt x="684" y="1389"/>
                  </a:lnTo>
                  <a:lnTo>
                    <a:pt x="684" y="1391"/>
                  </a:lnTo>
                  <a:lnTo>
                    <a:pt x="684" y="1391"/>
                  </a:lnTo>
                  <a:lnTo>
                    <a:pt x="684" y="1392"/>
                  </a:lnTo>
                  <a:lnTo>
                    <a:pt x="684" y="1395"/>
                  </a:lnTo>
                  <a:lnTo>
                    <a:pt x="685" y="1396"/>
                  </a:lnTo>
                  <a:lnTo>
                    <a:pt x="685" y="1399"/>
                  </a:lnTo>
                  <a:lnTo>
                    <a:pt x="686" y="1400"/>
                  </a:lnTo>
                  <a:lnTo>
                    <a:pt x="688" y="1399"/>
                  </a:lnTo>
                  <a:lnTo>
                    <a:pt x="689" y="1400"/>
                  </a:lnTo>
                  <a:lnTo>
                    <a:pt x="689" y="1401"/>
                  </a:lnTo>
                  <a:lnTo>
                    <a:pt x="687" y="1401"/>
                  </a:lnTo>
                  <a:lnTo>
                    <a:pt x="686" y="1402"/>
                  </a:lnTo>
                  <a:lnTo>
                    <a:pt x="685" y="1401"/>
                  </a:lnTo>
                  <a:lnTo>
                    <a:pt x="683" y="1402"/>
                  </a:lnTo>
                  <a:lnTo>
                    <a:pt x="683" y="1403"/>
                  </a:lnTo>
                  <a:lnTo>
                    <a:pt x="682" y="1405"/>
                  </a:lnTo>
                  <a:lnTo>
                    <a:pt x="681" y="1405"/>
                  </a:lnTo>
                  <a:lnTo>
                    <a:pt x="680" y="1405"/>
                  </a:lnTo>
                  <a:lnTo>
                    <a:pt x="680" y="1405"/>
                  </a:lnTo>
                  <a:lnTo>
                    <a:pt x="681" y="1406"/>
                  </a:lnTo>
                  <a:lnTo>
                    <a:pt x="680" y="1408"/>
                  </a:lnTo>
                  <a:lnTo>
                    <a:pt x="682" y="1410"/>
                  </a:lnTo>
                  <a:lnTo>
                    <a:pt x="684" y="1410"/>
                  </a:lnTo>
                  <a:lnTo>
                    <a:pt x="684" y="1410"/>
                  </a:lnTo>
                  <a:lnTo>
                    <a:pt x="684" y="1411"/>
                  </a:lnTo>
                  <a:lnTo>
                    <a:pt x="683" y="1410"/>
                  </a:lnTo>
                  <a:lnTo>
                    <a:pt x="683" y="1411"/>
                  </a:lnTo>
                  <a:lnTo>
                    <a:pt x="682" y="1411"/>
                  </a:lnTo>
                  <a:lnTo>
                    <a:pt x="683" y="1412"/>
                  </a:lnTo>
                  <a:lnTo>
                    <a:pt x="684" y="1411"/>
                  </a:lnTo>
                  <a:lnTo>
                    <a:pt x="685" y="1412"/>
                  </a:lnTo>
                  <a:lnTo>
                    <a:pt x="686" y="1411"/>
                  </a:lnTo>
                  <a:lnTo>
                    <a:pt x="686" y="1412"/>
                  </a:lnTo>
                  <a:lnTo>
                    <a:pt x="686" y="1413"/>
                  </a:lnTo>
                  <a:lnTo>
                    <a:pt x="686" y="1413"/>
                  </a:lnTo>
                  <a:lnTo>
                    <a:pt x="687" y="1413"/>
                  </a:lnTo>
                  <a:lnTo>
                    <a:pt x="687" y="1413"/>
                  </a:lnTo>
                  <a:lnTo>
                    <a:pt x="688" y="1413"/>
                  </a:lnTo>
                  <a:lnTo>
                    <a:pt x="688" y="1415"/>
                  </a:lnTo>
                  <a:lnTo>
                    <a:pt x="685" y="1417"/>
                  </a:lnTo>
                  <a:lnTo>
                    <a:pt x="686" y="1418"/>
                  </a:lnTo>
                  <a:lnTo>
                    <a:pt x="687" y="1418"/>
                  </a:lnTo>
                  <a:lnTo>
                    <a:pt x="688" y="1418"/>
                  </a:lnTo>
                  <a:lnTo>
                    <a:pt x="688" y="1416"/>
                  </a:lnTo>
                  <a:lnTo>
                    <a:pt x="689" y="1416"/>
                  </a:lnTo>
                  <a:lnTo>
                    <a:pt x="690" y="1415"/>
                  </a:lnTo>
                  <a:lnTo>
                    <a:pt x="691" y="1415"/>
                  </a:lnTo>
                  <a:lnTo>
                    <a:pt x="692" y="1414"/>
                  </a:lnTo>
                  <a:lnTo>
                    <a:pt x="695" y="1414"/>
                  </a:lnTo>
                  <a:lnTo>
                    <a:pt x="695" y="1414"/>
                  </a:lnTo>
                  <a:lnTo>
                    <a:pt x="695" y="1416"/>
                  </a:lnTo>
                  <a:lnTo>
                    <a:pt x="697" y="1416"/>
                  </a:lnTo>
                  <a:lnTo>
                    <a:pt x="698" y="1417"/>
                  </a:lnTo>
                  <a:lnTo>
                    <a:pt x="699" y="1414"/>
                  </a:lnTo>
                  <a:lnTo>
                    <a:pt x="700" y="1414"/>
                  </a:lnTo>
                  <a:lnTo>
                    <a:pt x="701" y="1416"/>
                  </a:lnTo>
                  <a:lnTo>
                    <a:pt x="702" y="1416"/>
                  </a:lnTo>
                  <a:lnTo>
                    <a:pt x="703" y="1416"/>
                  </a:lnTo>
                  <a:lnTo>
                    <a:pt x="703" y="1416"/>
                  </a:lnTo>
                  <a:lnTo>
                    <a:pt x="704" y="1416"/>
                  </a:lnTo>
                  <a:lnTo>
                    <a:pt x="704" y="1417"/>
                  </a:lnTo>
                  <a:lnTo>
                    <a:pt x="704" y="1418"/>
                  </a:lnTo>
                  <a:lnTo>
                    <a:pt x="700" y="1418"/>
                  </a:lnTo>
                  <a:lnTo>
                    <a:pt x="700" y="1419"/>
                  </a:lnTo>
                  <a:lnTo>
                    <a:pt x="699" y="1419"/>
                  </a:lnTo>
                  <a:lnTo>
                    <a:pt x="698" y="1418"/>
                  </a:lnTo>
                  <a:lnTo>
                    <a:pt x="696" y="1419"/>
                  </a:lnTo>
                  <a:lnTo>
                    <a:pt x="696" y="1418"/>
                  </a:lnTo>
                  <a:lnTo>
                    <a:pt x="695" y="1419"/>
                  </a:lnTo>
                  <a:lnTo>
                    <a:pt x="694" y="1419"/>
                  </a:lnTo>
                  <a:lnTo>
                    <a:pt x="693" y="1420"/>
                  </a:lnTo>
                  <a:lnTo>
                    <a:pt x="693" y="1421"/>
                  </a:lnTo>
                  <a:lnTo>
                    <a:pt x="692" y="1423"/>
                  </a:lnTo>
                  <a:lnTo>
                    <a:pt x="691" y="1423"/>
                  </a:lnTo>
                  <a:lnTo>
                    <a:pt x="690" y="1422"/>
                  </a:lnTo>
                  <a:lnTo>
                    <a:pt x="690" y="1422"/>
                  </a:lnTo>
                  <a:lnTo>
                    <a:pt x="690" y="1423"/>
                  </a:lnTo>
                  <a:lnTo>
                    <a:pt x="688" y="1425"/>
                  </a:lnTo>
                  <a:lnTo>
                    <a:pt x="688" y="1426"/>
                  </a:lnTo>
                  <a:lnTo>
                    <a:pt x="686" y="1427"/>
                  </a:lnTo>
                  <a:lnTo>
                    <a:pt x="685" y="1428"/>
                  </a:lnTo>
                  <a:lnTo>
                    <a:pt x="684" y="1429"/>
                  </a:lnTo>
                  <a:lnTo>
                    <a:pt x="685" y="1429"/>
                  </a:lnTo>
                  <a:lnTo>
                    <a:pt x="685" y="1429"/>
                  </a:lnTo>
                  <a:lnTo>
                    <a:pt x="685" y="1430"/>
                  </a:lnTo>
                  <a:lnTo>
                    <a:pt x="684" y="1432"/>
                  </a:lnTo>
                  <a:lnTo>
                    <a:pt x="684" y="1433"/>
                  </a:lnTo>
                  <a:lnTo>
                    <a:pt x="683" y="1434"/>
                  </a:lnTo>
                  <a:lnTo>
                    <a:pt x="681" y="1435"/>
                  </a:lnTo>
                  <a:lnTo>
                    <a:pt x="681" y="1437"/>
                  </a:lnTo>
                  <a:lnTo>
                    <a:pt x="679" y="1437"/>
                  </a:lnTo>
                  <a:lnTo>
                    <a:pt x="679" y="1436"/>
                  </a:lnTo>
                  <a:lnTo>
                    <a:pt x="677" y="1436"/>
                  </a:lnTo>
                  <a:lnTo>
                    <a:pt x="677" y="1435"/>
                  </a:lnTo>
                  <a:lnTo>
                    <a:pt x="676" y="1435"/>
                  </a:lnTo>
                  <a:lnTo>
                    <a:pt x="672" y="1435"/>
                  </a:lnTo>
                  <a:lnTo>
                    <a:pt x="671" y="1436"/>
                  </a:lnTo>
                  <a:lnTo>
                    <a:pt x="669" y="1437"/>
                  </a:lnTo>
                  <a:lnTo>
                    <a:pt x="668" y="1438"/>
                  </a:lnTo>
                  <a:lnTo>
                    <a:pt x="667" y="1438"/>
                  </a:lnTo>
                  <a:lnTo>
                    <a:pt x="665" y="1441"/>
                  </a:lnTo>
                  <a:lnTo>
                    <a:pt x="663" y="1442"/>
                  </a:lnTo>
                  <a:lnTo>
                    <a:pt x="661" y="1444"/>
                  </a:lnTo>
                  <a:lnTo>
                    <a:pt x="661" y="1445"/>
                  </a:lnTo>
                  <a:lnTo>
                    <a:pt x="660" y="1446"/>
                  </a:lnTo>
                  <a:lnTo>
                    <a:pt x="660" y="1447"/>
                  </a:lnTo>
                  <a:lnTo>
                    <a:pt x="660" y="1448"/>
                  </a:lnTo>
                  <a:lnTo>
                    <a:pt x="660" y="1450"/>
                  </a:lnTo>
                  <a:lnTo>
                    <a:pt x="660" y="1450"/>
                  </a:lnTo>
                  <a:lnTo>
                    <a:pt x="660" y="1450"/>
                  </a:lnTo>
                  <a:lnTo>
                    <a:pt x="661" y="1450"/>
                  </a:lnTo>
                  <a:lnTo>
                    <a:pt x="661" y="1451"/>
                  </a:lnTo>
                  <a:lnTo>
                    <a:pt x="658" y="1453"/>
                  </a:lnTo>
                  <a:lnTo>
                    <a:pt x="658" y="1454"/>
                  </a:lnTo>
                  <a:lnTo>
                    <a:pt x="660" y="1454"/>
                  </a:lnTo>
                  <a:lnTo>
                    <a:pt x="658" y="1457"/>
                  </a:lnTo>
                  <a:lnTo>
                    <a:pt x="658" y="1458"/>
                  </a:lnTo>
                  <a:lnTo>
                    <a:pt x="657" y="1459"/>
                  </a:lnTo>
                  <a:lnTo>
                    <a:pt x="656" y="1459"/>
                  </a:lnTo>
                  <a:lnTo>
                    <a:pt x="654" y="1462"/>
                  </a:lnTo>
                  <a:lnTo>
                    <a:pt x="630" y="1449"/>
                  </a:lnTo>
                  <a:lnTo>
                    <a:pt x="557" y="1388"/>
                  </a:lnTo>
                  <a:lnTo>
                    <a:pt x="542" y="1388"/>
                  </a:lnTo>
                  <a:lnTo>
                    <a:pt x="492" y="1391"/>
                  </a:lnTo>
                  <a:lnTo>
                    <a:pt x="460" y="1393"/>
                  </a:lnTo>
                  <a:lnTo>
                    <a:pt x="421" y="1392"/>
                  </a:lnTo>
                  <a:lnTo>
                    <a:pt x="347" y="1393"/>
                  </a:lnTo>
                  <a:lnTo>
                    <a:pt x="281" y="1399"/>
                  </a:lnTo>
                  <a:lnTo>
                    <a:pt x="186" y="1402"/>
                  </a:lnTo>
                  <a:lnTo>
                    <a:pt x="89" y="1407"/>
                  </a:lnTo>
                  <a:lnTo>
                    <a:pt x="85" y="1399"/>
                  </a:lnTo>
                  <a:lnTo>
                    <a:pt x="85" y="1395"/>
                  </a:lnTo>
                  <a:lnTo>
                    <a:pt x="84" y="1391"/>
                  </a:lnTo>
                  <a:lnTo>
                    <a:pt x="84" y="1384"/>
                  </a:lnTo>
                  <a:lnTo>
                    <a:pt x="83" y="1378"/>
                  </a:lnTo>
                  <a:lnTo>
                    <a:pt x="82" y="1374"/>
                  </a:lnTo>
                  <a:lnTo>
                    <a:pt x="82" y="1371"/>
                  </a:lnTo>
                  <a:lnTo>
                    <a:pt x="82" y="1364"/>
                  </a:lnTo>
                  <a:lnTo>
                    <a:pt x="83" y="1357"/>
                  </a:lnTo>
                  <a:lnTo>
                    <a:pt x="82" y="1352"/>
                  </a:lnTo>
                  <a:lnTo>
                    <a:pt x="82" y="1345"/>
                  </a:lnTo>
                  <a:lnTo>
                    <a:pt x="82" y="1339"/>
                  </a:lnTo>
                  <a:lnTo>
                    <a:pt x="82" y="1334"/>
                  </a:lnTo>
                  <a:lnTo>
                    <a:pt x="81" y="1326"/>
                  </a:lnTo>
                  <a:lnTo>
                    <a:pt x="77" y="1310"/>
                  </a:lnTo>
                  <a:lnTo>
                    <a:pt x="72" y="1293"/>
                  </a:lnTo>
                  <a:lnTo>
                    <a:pt x="71" y="1286"/>
                  </a:lnTo>
                  <a:lnTo>
                    <a:pt x="68" y="1268"/>
                  </a:lnTo>
                  <a:lnTo>
                    <a:pt x="67" y="1261"/>
                  </a:lnTo>
                  <a:lnTo>
                    <a:pt x="66" y="1255"/>
                  </a:lnTo>
                  <a:lnTo>
                    <a:pt x="65" y="1251"/>
                  </a:lnTo>
                  <a:lnTo>
                    <a:pt x="65" y="1248"/>
                  </a:lnTo>
                  <a:lnTo>
                    <a:pt x="64" y="1245"/>
                  </a:lnTo>
                  <a:lnTo>
                    <a:pt x="64" y="1242"/>
                  </a:lnTo>
                  <a:lnTo>
                    <a:pt x="60" y="1237"/>
                  </a:lnTo>
                  <a:lnTo>
                    <a:pt x="57" y="1234"/>
                  </a:lnTo>
                  <a:lnTo>
                    <a:pt x="53" y="1231"/>
                  </a:lnTo>
                  <a:lnTo>
                    <a:pt x="49" y="1229"/>
                  </a:lnTo>
                  <a:lnTo>
                    <a:pt x="43" y="1224"/>
                  </a:lnTo>
                  <a:lnTo>
                    <a:pt x="42" y="1222"/>
                  </a:lnTo>
                  <a:lnTo>
                    <a:pt x="39" y="1219"/>
                  </a:lnTo>
                  <a:lnTo>
                    <a:pt x="38" y="1217"/>
                  </a:lnTo>
                  <a:lnTo>
                    <a:pt x="36" y="1215"/>
                  </a:lnTo>
                  <a:lnTo>
                    <a:pt x="35" y="1211"/>
                  </a:lnTo>
                  <a:lnTo>
                    <a:pt x="32" y="1205"/>
                  </a:lnTo>
                  <a:lnTo>
                    <a:pt x="27" y="1201"/>
                  </a:lnTo>
                  <a:lnTo>
                    <a:pt x="25" y="1198"/>
                  </a:lnTo>
                  <a:lnTo>
                    <a:pt x="23" y="1197"/>
                  </a:lnTo>
                  <a:lnTo>
                    <a:pt x="23" y="1194"/>
                  </a:lnTo>
                  <a:lnTo>
                    <a:pt x="22" y="1192"/>
                  </a:lnTo>
                  <a:lnTo>
                    <a:pt x="22" y="1190"/>
                  </a:lnTo>
                  <a:lnTo>
                    <a:pt x="22" y="1187"/>
                  </a:lnTo>
                  <a:lnTo>
                    <a:pt x="23" y="1184"/>
                  </a:lnTo>
                  <a:lnTo>
                    <a:pt x="23" y="1182"/>
                  </a:lnTo>
                  <a:lnTo>
                    <a:pt x="24" y="1180"/>
                  </a:lnTo>
                  <a:lnTo>
                    <a:pt x="25" y="1177"/>
                  </a:lnTo>
                  <a:lnTo>
                    <a:pt x="26" y="1174"/>
                  </a:lnTo>
                  <a:lnTo>
                    <a:pt x="26" y="1171"/>
                  </a:lnTo>
                  <a:lnTo>
                    <a:pt x="27" y="1168"/>
                  </a:lnTo>
                  <a:lnTo>
                    <a:pt x="28" y="1165"/>
                  </a:lnTo>
                  <a:lnTo>
                    <a:pt x="27" y="1163"/>
                  </a:lnTo>
                  <a:lnTo>
                    <a:pt x="27" y="1160"/>
                  </a:lnTo>
                  <a:lnTo>
                    <a:pt x="26" y="1158"/>
                  </a:lnTo>
                  <a:lnTo>
                    <a:pt x="26" y="1156"/>
                  </a:lnTo>
                  <a:lnTo>
                    <a:pt x="26" y="1155"/>
                  </a:lnTo>
                  <a:lnTo>
                    <a:pt x="26" y="1151"/>
                  </a:lnTo>
                  <a:lnTo>
                    <a:pt x="25" y="1147"/>
                  </a:lnTo>
                  <a:lnTo>
                    <a:pt x="25" y="1146"/>
                  </a:lnTo>
                  <a:lnTo>
                    <a:pt x="25" y="1144"/>
                  </a:lnTo>
                  <a:lnTo>
                    <a:pt x="24" y="1142"/>
                  </a:lnTo>
                  <a:lnTo>
                    <a:pt x="24" y="1140"/>
                  </a:lnTo>
                  <a:lnTo>
                    <a:pt x="24" y="1137"/>
                  </a:lnTo>
                  <a:lnTo>
                    <a:pt x="24" y="1136"/>
                  </a:lnTo>
                  <a:lnTo>
                    <a:pt x="24" y="1132"/>
                  </a:lnTo>
                  <a:lnTo>
                    <a:pt x="24" y="1128"/>
                  </a:lnTo>
                  <a:lnTo>
                    <a:pt x="24" y="1123"/>
                  </a:lnTo>
                  <a:lnTo>
                    <a:pt x="24" y="1119"/>
                  </a:lnTo>
                  <a:lnTo>
                    <a:pt x="24" y="1108"/>
                  </a:lnTo>
                  <a:lnTo>
                    <a:pt x="18" y="1099"/>
                  </a:lnTo>
                  <a:lnTo>
                    <a:pt x="17" y="1094"/>
                  </a:lnTo>
                  <a:lnTo>
                    <a:pt x="18" y="1087"/>
                  </a:lnTo>
                  <a:lnTo>
                    <a:pt x="17" y="1082"/>
                  </a:lnTo>
                  <a:lnTo>
                    <a:pt x="18" y="1081"/>
                  </a:lnTo>
                  <a:lnTo>
                    <a:pt x="17" y="1079"/>
                  </a:lnTo>
                  <a:lnTo>
                    <a:pt x="16" y="1078"/>
                  </a:lnTo>
                  <a:lnTo>
                    <a:pt x="16" y="1076"/>
                  </a:lnTo>
                  <a:lnTo>
                    <a:pt x="16" y="1075"/>
                  </a:lnTo>
                  <a:lnTo>
                    <a:pt x="15" y="1072"/>
                  </a:lnTo>
                  <a:lnTo>
                    <a:pt x="15" y="1070"/>
                  </a:lnTo>
                  <a:lnTo>
                    <a:pt x="14" y="1069"/>
                  </a:lnTo>
                  <a:lnTo>
                    <a:pt x="13" y="1067"/>
                  </a:lnTo>
                  <a:lnTo>
                    <a:pt x="12" y="1065"/>
                  </a:lnTo>
                  <a:lnTo>
                    <a:pt x="11" y="1062"/>
                  </a:lnTo>
                  <a:lnTo>
                    <a:pt x="10" y="1060"/>
                  </a:lnTo>
                  <a:lnTo>
                    <a:pt x="9" y="1058"/>
                  </a:lnTo>
                  <a:lnTo>
                    <a:pt x="9" y="1056"/>
                  </a:lnTo>
                  <a:lnTo>
                    <a:pt x="8" y="1054"/>
                  </a:lnTo>
                  <a:lnTo>
                    <a:pt x="7" y="1052"/>
                  </a:lnTo>
                  <a:lnTo>
                    <a:pt x="6" y="1050"/>
                  </a:lnTo>
                  <a:lnTo>
                    <a:pt x="6" y="1048"/>
                  </a:lnTo>
                  <a:lnTo>
                    <a:pt x="6" y="1046"/>
                  </a:lnTo>
                  <a:lnTo>
                    <a:pt x="6" y="1044"/>
                  </a:lnTo>
                  <a:lnTo>
                    <a:pt x="5" y="1042"/>
                  </a:lnTo>
                  <a:lnTo>
                    <a:pt x="4" y="1040"/>
                  </a:lnTo>
                  <a:lnTo>
                    <a:pt x="3" y="1037"/>
                  </a:lnTo>
                  <a:lnTo>
                    <a:pt x="2" y="1035"/>
                  </a:lnTo>
                  <a:lnTo>
                    <a:pt x="2" y="1032"/>
                  </a:lnTo>
                  <a:lnTo>
                    <a:pt x="1" y="1028"/>
                  </a:lnTo>
                  <a:lnTo>
                    <a:pt x="1" y="1027"/>
                  </a:lnTo>
                  <a:lnTo>
                    <a:pt x="1" y="1025"/>
                  </a:lnTo>
                  <a:lnTo>
                    <a:pt x="1" y="1022"/>
                  </a:lnTo>
                  <a:lnTo>
                    <a:pt x="1" y="1019"/>
                  </a:lnTo>
                  <a:lnTo>
                    <a:pt x="0" y="1017"/>
                  </a:lnTo>
                  <a:lnTo>
                    <a:pt x="0" y="1015"/>
                  </a:lnTo>
                  <a:lnTo>
                    <a:pt x="1" y="1011"/>
                  </a:lnTo>
                  <a:lnTo>
                    <a:pt x="1" y="1008"/>
                  </a:lnTo>
                  <a:lnTo>
                    <a:pt x="3" y="1000"/>
                  </a:lnTo>
                  <a:lnTo>
                    <a:pt x="6" y="992"/>
                  </a:lnTo>
                  <a:lnTo>
                    <a:pt x="7" y="989"/>
                  </a:lnTo>
                  <a:lnTo>
                    <a:pt x="9" y="985"/>
                  </a:lnTo>
                  <a:lnTo>
                    <a:pt x="12" y="979"/>
                  </a:lnTo>
                  <a:lnTo>
                    <a:pt x="14" y="974"/>
                  </a:lnTo>
                  <a:lnTo>
                    <a:pt x="16" y="969"/>
                  </a:lnTo>
                  <a:lnTo>
                    <a:pt x="18" y="964"/>
                  </a:lnTo>
                  <a:lnTo>
                    <a:pt x="21" y="956"/>
                  </a:lnTo>
                  <a:lnTo>
                    <a:pt x="22" y="950"/>
                  </a:lnTo>
                  <a:lnTo>
                    <a:pt x="25" y="943"/>
                  </a:lnTo>
                  <a:lnTo>
                    <a:pt x="26" y="939"/>
                  </a:lnTo>
                  <a:lnTo>
                    <a:pt x="26" y="936"/>
                  </a:lnTo>
                  <a:lnTo>
                    <a:pt x="26" y="934"/>
                  </a:lnTo>
                  <a:lnTo>
                    <a:pt x="27" y="931"/>
                  </a:lnTo>
                  <a:lnTo>
                    <a:pt x="29" y="927"/>
                  </a:lnTo>
                  <a:lnTo>
                    <a:pt x="29" y="925"/>
                  </a:lnTo>
                  <a:lnTo>
                    <a:pt x="30" y="922"/>
                  </a:lnTo>
                  <a:lnTo>
                    <a:pt x="29" y="918"/>
                  </a:lnTo>
                  <a:lnTo>
                    <a:pt x="30" y="915"/>
                  </a:lnTo>
                  <a:lnTo>
                    <a:pt x="30" y="911"/>
                  </a:lnTo>
                  <a:lnTo>
                    <a:pt x="30" y="906"/>
                  </a:lnTo>
                  <a:lnTo>
                    <a:pt x="31" y="903"/>
                  </a:lnTo>
                  <a:lnTo>
                    <a:pt x="33" y="898"/>
                  </a:lnTo>
                  <a:lnTo>
                    <a:pt x="32" y="892"/>
                  </a:lnTo>
                  <a:lnTo>
                    <a:pt x="29" y="891"/>
                  </a:lnTo>
                  <a:lnTo>
                    <a:pt x="26" y="886"/>
                  </a:lnTo>
                  <a:lnTo>
                    <a:pt x="25" y="882"/>
                  </a:lnTo>
                  <a:lnTo>
                    <a:pt x="24" y="878"/>
                  </a:lnTo>
                  <a:lnTo>
                    <a:pt x="22" y="875"/>
                  </a:lnTo>
                  <a:lnTo>
                    <a:pt x="20" y="872"/>
                  </a:lnTo>
                  <a:lnTo>
                    <a:pt x="19" y="869"/>
                  </a:lnTo>
                  <a:lnTo>
                    <a:pt x="18" y="869"/>
                  </a:lnTo>
                  <a:lnTo>
                    <a:pt x="38" y="845"/>
                  </a:lnTo>
                  <a:lnTo>
                    <a:pt x="39" y="846"/>
                  </a:lnTo>
                  <a:lnTo>
                    <a:pt x="41" y="846"/>
                  </a:lnTo>
                  <a:lnTo>
                    <a:pt x="42" y="845"/>
                  </a:lnTo>
                  <a:lnTo>
                    <a:pt x="43" y="845"/>
                  </a:lnTo>
                  <a:lnTo>
                    <a:pt x="44" y="844"/>
                  </a:lnTo>
                  <a:lnTo>
                    <a:pt x="49" y="844"/>
                  </a:lnTo>
                  <a:lnTo>
                    <a:pt x="49" y="845"/>
                  </a:lnTo>
                  <a:lnTo>
                    <a:pt x="50" y="845"/>
                  </a:lnTo>
                  <a:lnTo>
                    <a:pt x="53" y="845"/>
                  </a:lnTo>
                  <a:lnTo>
                    <a:pt x="53" y="845"/>
                  </a:lnTo>
                  <a:lnTo>
                    <a:pt x="55" y="844"/>
                  </a:lnTo>
                  <a:lnTo>
                    <a:pt x="59" y="844"/>
                  </a:lnTo>
                  <a:lnTo>
                    <a:pt x="59" y="845"/>
                  </a:lnTo>
                  <a:lnTo>
                    <a:pt x="61" y="845"/>
                  </a:lnTo>
                  <a:lnTo>
                    <a:pt x="62" y="845"/>
                  </a:lnTo>
                  <a:lnTo>
                    <a:pt x="66" y="845"/>
                  </a:lnTo>
                  <a:lnTo>
                    <a:pt x="67" y="846"/>
                  </a:lnTo>
                  <a:lnTo>
                    <a:pt x="66" y="849"/>
                  </a:lnTo>
                  <a:lnTo>
                    <a:pt x="66" y="850"/>
                  </a:lnTo>
                  <a:lnTo>
                    <a:pt x="66" y="850"/>
                  </a:lnTo>
                  <a:lnTo>
                    <a:pt x="66" y="852"/>
                  </a:lnTo>
                  <a:lnTo>
                    <a:pt x="65" y="853"/>
                  </a:lnTo>
                  <a:lnTo>
                    <a:pt x="64" y="855"/>
                  </a:lnTo>
                  <a:lnTo>
                    <a:pt x="65" y="856"/>
                  </a:lnTo>
                  <a:lnTo>
                    <a:pt x="68" y="856"/>
                  </a:lnTo>
                  <a:lnTo>
                    <a:pt x="69" y="855"/>
                  </a:lnTo>
                  <a:lnTo>
                    <a:pt x="69" y="853"/>
                  </a:lnTo>
                  <a:lnTo>
                    <a:pt x="69" y="853"/>
                  </a:lnTo>
                  <a:lnTo>
                    <a:pt x="69" y="851"/>
                  </a:lnTo>
                  <a:lnTo>
                    <a:pt x="69" y="850"/>
                  </a:lnTo>
                  <a:lnTo>
                    <a:pt x="69" y="850"/>
                  </a:lnTo>
                  <a:lnTo>
                    <a:pt x="69" y="847"/>
                  </a:lnTo>
                  <a:lnTo>
                    <a:pt x="69" y="847"/>
                  </a:lnTo>
                  <a:lnTo>
                    <a:pt x="73" y="845"/>
                  </a:lnTo>
                  <a:lnTo>
                    <a:pt x="75" y="845"/>
                  </a:lnTo>
                  <a:lnTo>
                    <a:pt x="76" y="844"/>
                  </a:lnTo>
                  <a:lnTo>
                    <a:pt x="77" y="844"/>
                  </a:lnTo>
                  <a:lnTo>
                    <a:pt x="78" y="843"/>
                  </a:lnTo>
                  <a:lnTo>
                    <a:pt x="79" y="843"/>
                  </a:lnTo>
                  <a:lnTo>
                    <a:pt x="80" y="844"/>
                  </a:lnTo>
                  <a:lnTo>
                    <a:pt x="83" y="844"/>
                  </a:lnTo>
                  <a:lnTo>
                    <a:pt x="84" y="845"/>
                  </a:lnTo>
                  <a:lnTo>
                    <a:pt x="86" y="846"/>
                  </a:lnTo>
                  <a:lnTo>
                    <a:pt x="86" y="847"/>
                  </a:lnTo>
                  <a:lnTo>
                    <a:pt x="87" y="847"/>
                  </a:lnTo>
                  <a:lnTo>
                    <a:pt x="88" y="848"/>
                  </a:lnTo>
                  <a:lnTo>
                    <a:pt x="90" y="849"/>
                  </a:lnTo>
                  <a:lnTo>
                    <a:pt x="91" y="849"/>
                  </a:lnTo>
                  <a:lnTo>
                    <a:pt x="92" y="849"/>
                  </a:lnTo>
                  <a:lnTo>
                    <a:pt x="92" y="850"/>
                  </a:lnTo>
                  <a:lnTo>
                    <a:pt x="95" y="850"/>
                  </a:lnTo>
                  <a:lnTo>
                    <a:pt x="98" y="849"/>
                  </a:lnTo>
                  <a:lnTo>
                    <a:pt x="98" y="848"/>
                  </a:lnTo>
                  <a:lnTo>
                    <a:pt x="106" y="849"/>
                  </a:lnTo>
                  <a:lnTo>
                    <a:pt x="107" y="850"/>
                  </a:lnTo>
                  <a:lnTo>
                    <a:pt x="110" y="850"/>
                  </a:lnTo>
                  <a:lnTo>
                    <a:pt x="111" y="851"/>
                  </a:lnTo>
                  <a:lnTo>
                    <a:pt x="112" y="851"/>
                  </a:lnTo>
                  <a:lnTo>
                    <a:pt x="113" y="852"/>
                  </a:lnTo>
                  <a:lnTo>
                    <a:pt x="116" y="852"/>
                  </a:lnTo>
                  <a:lnTo>
                    <a:pt x="119" y="854"/>
                  </a:lnTo>
                  <a:lnTo>
                    <a:pt x="125" y="853"/>
                  </a:lnTo>
                  <a:lnTo>
                    <a:pt x="126" y="852"/>
                  </a:lnTo>
                  <a:lnTo>
                    <a:pt x="127" y="852"/>
                  </a:lnTo>
                  <a:lnTo>
                    <a:pt x="128" y="850"/>
                  </a:lnTo>
                  <a:lnTo>
                    <a:pt x="130" y="850"/>
                  </a:lnTo>
                  <a:lnTo>
                    <a:pt x="133" y="848"/>
                  </a:lnTo>
                  <a:lnTo>
                    <a:pt x="134" y="848"/>
                  </a:lnTo>
                  <a:lnTo>
                    <a:pt x="137" y="846"/>
                  </a:lnTo>
                  <a:lnTo>
                    <a:pt x="138" y="846"/>
                  </a:lnTo>
                  <a:lnTo>
                    <a:pt x="139" y="845"/>
                  </a:lnTo>
                  <a:lnTo>
                    <a:pt x="141" y="845"/>
                  </a:lnTo>
                  <a:lnTo>
                    <a:pt x="141" y="845"/>
                  </a:lnTo>
                  <a:lnTo>
                    <a:pt x="144" y="845"/>
                  </a:lnTo>
                  <a:lnTo>
                    <a:pt x="145" y="844"/>
                  </a:lnTo>
                  <a:lnTo>
                    <a:pt x="146" y="844"/>
                  </a:lnTo>
                  <a:lnTo>
                    <a:pt x="147" y="843"/>
                  </a:lnTo>
                  <a:lnTo>
                    <a:pt x="148" y="843"/>
                  </a:lnTo>
                  <a:lnTo>
                    <a:pt x="149" y="842"/>
                  </a:lnTo>
                  <a:lnTo>
                    <a:pt x="151" y="841"/>
                  </a:lnTo>
                  <a:lnTo>
                    <a:pt x="151" y="840"/>
                  </a:lnTo>
                  <a:lnTo>
                    <a:pt x="154" y="840"/>
                  </a:lnTo>
                  <a:lnTo>
                    <a:pt x="154" y="840"/>
                  </a:lnTo>
                  <a:lnTo>
                    <a:pt x="158" y="840"/>
                  </a:lnTo>
                  <a:lnTo>
                    <a:pt x="159" y="839"/>
                  </a:lnTo>
                  <a:lnTo>
                    <a:pt x="160" y="839"/>
                  </a:lnTo>
                  <a:lnTo>
                    <a:pt x="160" y="839"/>
                  </a:lnTo>
                  <a:lnTo>
                    <a:pt x="161" y="839"/>
                  </a:lnTo>
                  <a:lnTo>
                    <a:pt x="161" y="840"/>
                  </a:lnTo>
                  <a:lnTo>
                    <a:pt x="161" y="840"/>
                  </a:lnTo>
                  <a:lnTo>
                    <a:pt x="166" y="836"/>
                  </a:lnTo>
                  <a:lnTo>
                    <a:pt x="168" y="836"/>
                  </a:lnTo>
                  <a:lnTo>
                    <a:pt x="169" y="837"/>
                  </a:lnTo>
                  <a:lnTo>
                    <a:pt x="173" y="837"/>
                  </a:lnTo>
                  <a:lnTo>
                    <a:pt x="174" y="838"/>
                  </a:lnTo>
                  <a:lnTo>
                    <a:pt x="175" y="838"/>
                  </a:lnTo>
                  <a:lnTo>
                    <a:pt x="177" y="840"/>
                  </a:lnTo>
                  <a:lnTo>
                    <a:pt x="178" y="840"/>
                  </a:lnTo>
                  <a:lnTo>
                    <a:pt x="178" y="842"/>
                  </a:lnTo>
                  <a:lnTo>
                    <a:pt x="179" y="844"/>
                  </a:lnTo>
                  <a:lnTo>
                    <a:pt x="179" y="848"/>
                  </a:lnTo>
                  <a:lnTo>
                    <a:pt x="178" y="850"/>
                  </a:lnTo>
                  <a:lnTo>
                    <a:pt x="178" y="853"/>
                  </a:lnTo>
                  <a:lnTo>
                    <a:pt x="180" y="855"/>
                  </a:lnTo>
                  <a:lnTo>
                    <a:pt x="184" y="857"/>
                  </a:lnTo>
                  <a:lnTo>
                    <a:pt x="186" y="860"/>
                  </a:lnTo>
                  <a:lnTo>
                    <a:pt x="187" y="860"/>
                  </a:lnTo>
                  <a:lnTo>
                    <a:pt x="187" y="859"/>
                  </a:lnTo>
                  <a:lnTo>
                    <a:pt x="185" y="857"/>
                  </a:lnTo>
                  <a:lnTo>
                    <a:pt x="184" y="856"/>
                  </a:lnTo>
                  <a:lnTo>
                    <a:pt x="183" y="856"/>
                  </a:lnTo>
                  <a:lnTo>
                    <a:pt x="183" y="855"/>
                  </a:lnTo>
                  <a:lnTo>
                    <a:pt x="179" y="853"/>
                  </a:lnTo>
                  <a:lnTo>
                    <a:pt x="178" y="852"/>
                  </a:lnTo>
                  <a:lnTo>
                    <a:pt x="178" y="850"/>
                  </a:lnTo>
                  <a:lnTo>
                    <a:pt x="179" y="848"/>
                  </a:lnTo>
                  <a:lnTo>
                    <a:pt x="179" y="843"/>
                  </a:lnTo>
                  <a:lnTo>
                    <a:pt x="179" y="840"/>
                  </a:lnTo>
                  <a:lnTo>
                    <a:pt x="175" y="836"/>
                  </a:lnTo>
                  <a:lnTo>
                    <a:pt x="175" y="835"/>
                  </a:lnTo>
                  <a:lnTo>
                    <a:pt x="175" y="834"/>
                  </a:lnTo>
                  <a:lnTo>
                    <a:pt x="175" y="834"/>
                  </a:lnTo>
                  <a:lnTo>
                    <a:pt x="175" y="832"/>
                  </a:lnTo>
                  <a:lnTo>
                    <a:pt x="176" y="832"/>
                  </a:lnTo>
                  <a:lnTo>
                    <a:pt x="176" y="830"/>
                  </a:lnTo>
                  <a:lnTo>
                    <a:pt x="176" y="829"/>
                  </a:lnTo>
                  <a:lnTo>
                    <a:pt x="178" y="827"/>
                  </a:lnTo>
                  <a:lnTo>
                    <a:pt x="180" y="827"/>
                  </a:lnTo>
                  <a:lnTo>
                    <a:pt x="180" y="826"/>
                  </a:lnTo>
                  <a:lnTo>
                    <a:pt x="181" y="826"/>
                  </a:lnTo>
                  <a:lnTo>
                    <a:pt x="182" y="825"/>
                  </a:lnTo>
                  <a:lnTo>
                    <a:pt x="182" y="824"/>
                  </a:lnTo>
                  <a:lnTo>
                    <a:pt x="177" y="827"/>
                  </a:lnTo>
                  <a:lnTo>
                    <a:pt x="177" y="828"/>
                  </a:lnTo>
                  <a:lnTo>
                    <a:pt x="176" y="829"/>
                  </a:lnTo>
                  <a:lnTo>
                    <a:pt x="175" y="831"/>
                  </a:lnTo>
                  <a:lnTo>
                    <a:pt x="175" y="832"/>
                  </a:lnTo>
                  <a:lnTo>
                    <a:pt x="175" y="833"/>
                  </a:lnTo>
                  <a:lnTo>
                    <a:pt x="174" y="834"/>
                  </a:lnTo>
                  <a:lnTo>
                    <a:pt x="173" y="834"/>
                  </a:lnTo>
                  <a:lnTo>
                    <a:pt x="171" y="831"/>
                  </a:lnTo>
                  <a:lnTo>
                    <a:pt x="171" y="829"/>
                  </a:lnTo>
                  <a:lnTo>
                    <a:pt x="170" y="827"/>
                  </a:lnTo>
                  <a:lnTo>
                    <a:pt x="170" y="825"/>
                  </a:lnTo>
                  <a:lnTo>
                    <a:pt x="173" y="821"/>
                  </a:lnTo>
                  <a:lnTo>
                    <a:pt x="173" y="821"/>
                  </a:lnTo>
                  <a:lnTo>
                    <a:pt x="176" y="817"/>
                  </a:lnTo>
                  <a:lnTo>
                    <a:pt x="177" y="816"/>
                  </a:lnTo>
                  <a:lnTo>
                    <a:pt x="178" y="814"/>
                  </a:lnTo>
                  <a:lnTo>
                    <a:pt x="178" y="813"/>
                  </a:lnTo>
                  <a:lnTo>
                    <a:pt x="181" y="806"/>
                  </a:lnTo>
                  <a:lnTo>
                    <a:pt x="182" y="802"/>
                  </a:lnTo>
                  <a:lnTo>
                    <a:pt x="182" y="802"/>
                  </a:lnTo>
                  <a:lnTo>
                    <a:pt x="182" y="797"/>
                  </a:lnTo>
                  <a:lnTo>
                    <a:pt x="182" y="797"/>
                  </a:lnTo>
                  <a:lnTo>
                    <a:pt x="182" y="794"/>
                  </a:lnTo>
                  <a:lnTo>
                    <a:pt x="181" y="794"/>
                  </a:lnTo>
                  <a:lnTo>
                    <a:pt x="181" y="790"/>
                  </a:lnTo>
                  <a:lnTo>
                    <a:pt x="181" y="790"/>
                  </a:lnTo>
                  <a:lnTo>
                    <a:pt x="181" y="788"/>
                  </a:lnTo>
                  <a:lnTo>
                    <a:pt x="180" y="786"/>
                  </a:lnTo>
                  <a:lnTo>
                    <a:pt x="180" y="785"/>
                  </a:lnTo>
                  <a:lnTo>
                    <a:pt x="179" y="784"/>
                  </a:lnTo>
                  <a:lnTo>
                    <a:pt x="179" y="783"/>
                  </a:lnTo>
                  <a:lnTo>
                    <a:pt x="179" y="782"/>
                  </a:lnTo>
                  <a:lnTo>
                    <a:pt x="178" y="779"/>
                  </a:lnTo>
                  <a:lnTo>
                    <a:pt x="178" y="778"/>
                  </a:lnTo>
                  <a:lnTo>
                    <a:pt x="178" y="776"/>
                  </a:lnTo>
                  <a:lnTo>
                    <a:pt x="176" y="774"/>
                  </a:lnTo>
                  <a:lnTo>
                    <a:pt x="177" y="773"/>
                  </a:lnTo>
                  <a:lnTo>
                    <a:pt x="176" y="772"/>
                  </a:lnTo>
                  <a:lnTo>
                    <a:pt x="175" y="773"/>
                  </a:lnTo>
                  <a:lnTo>
                    <a:pt x="175" y="773"/>
                  </a:lnTo>
                  <a:lnTo>
                    <a:pt x="175" y="772"/>
                  </a:lnTo>
                  <a:lnTo>
                    <a:pt x="175" y="771"/>
                  </a:lnTo>
                  <a:lnTo>
                    <a:pt x="178" y="770"/>
                  </a:lnTo>
                  <a:lnTo>
                    <a:pt x="176" y="769"/>
                  </a:lnTo>
                  <a:lnTo>
                    <a:pt x="177" y="769"/>
                  </a:lnTo>
                  <a:lnTo>
                    <a:pt x="177" y="766"/>
                  </a:lnTo>
                  <a:lnTo>
                    <a:pt x="175" y="764"/>
                  </a:lnTo>
                  <a:lnTo>
                    <a:pt x="173" y="760"/>
                  </a:lnTo>
                  <a:lnTo>
                    <a:pt x="173" y="755"/>
                  </a:lnTo>
                  <a:lnTo>
                    <a:pt x="174" y="754"/>
                  </a:lnTo>
                  <a:lnTo>
                    <a:pt x="174" y="751"/>
                  </a:lnTo>
                  <a:lnTo>
                    <a:pt x="174" y="750"/>
                  </a:lnTo>
                  <a:lnTo>
                    <a:pt x="175" y="749"/>
                  </a:lnTo>
                  <a:lnTo>
                    <a:pt x="175" y="749"/>
                  </a:lnTo>
                  <a:lnTo>
                    <a:pt x="178" y="751"/>
                  </a:lnTo>
                  <a:lnTo>
                    <a:pt x="178" y="750"/>
                  </a:lnTo>
                  <a:lnTo>
                    <a:pt x="177" y="749"/>
                  </a:lnTo>
                  <a:lnTo>
                    <a:pt x="177" y="749"/>
                  </a:lnTo>
                  <a:lnTo>
                    <a:pt x="175" y="747"/>
                  </a:lnTo>
                  <a:lnTo>
                    <a:pt x="175" y="745"/>
                  </a:lnTo>
                  <a:lnTo>
                    <a:pt x="177" y="741"/>
                  </a:lnTo>
                  <a:lnTo>
                    <a:pt x="179" y="739"/>
                  </a:lnTo>
                  <a:lnTo>
                    <a:pt x="179" y="737"/>
                  </a:lnTo>
                  <a:lnTo>
                    <a:pt x="179" y="737"/>
                  </a:lnTo>
                  <a:lnTo>
                    <a:pt x="179" y="735"/>
                  </a:lnTo>
                  <a:lnTo>
                    <a:pt x="180" y="735"/>
                  </a:lnTo>
                  <a:lnTo>
                    <a:pt x="180" y="732"/>
                  </a:lnTo>
                  <a:lnTo>
                    <a:pt x="179" y="731"/>
                  </a:lnTo>
                  <a:lnTo>
                    <a:pt x="180" y="731"/>
                  </a:lnTo>
                  <a:lnTo>
                    <a:pt x="179" y="730"/>
                  </a:lnTo>
                  <a:lnTo>
                    <a:pt x="180" y="729"/>
                  </a:lnTo>
                  <a:lnTo>
                    <a:pt x="179" y="729"/>
                  </a:lnTo>
                  <a:lnTo>
                    <a:pt x="177" y="728"/>
                  </a:lnTo>
                  <a:lnTo>
                    <a:pt x="177" y="728"/>
                  </a:lnTo>
                  <a:lnTo>
                    <a:pt x="176" y="727"/>
                  </a:lnTo>
                  <a:lnTo>
                    <a:pt x="176" y="725"/>
                  </a:lnTo>
                  <a:lnTo>
                    <a:pt x="175" y="725"/>
                  </a:lnTo>
                  <a:lnTo>
                    <a:pt x="175" y="720"/>
                  </a:lnTo>
                  <a:lnTo>
                    <a:pt x="175" y="719"/>
                  </a:lnTo>
                  <a:lnTo>
                    <a:pt x="175" y="718"/>
                  </a:lnTo>
                  <a:lnTo>
                    <a:pt x="175" y="717"/>
                  </a:lnTo>
                  <a:lnTo>
                    <a:pt x="176" y="717"/>
                  </a:lnTo>
                  <a:lnTo>
                    <a:pt x="175" y="716"/>
                  </a:lnTo>
                  <a:lnTo>
                    <a:pt x="174" y="716"/>
                  </a:lnTo>
                  <a:lnTo>
                    <a:pt x="173" y="715"/>
                  </a:lnTo>
                  <a:lnTo>
                    <a:pt x="169" y="712"/>
                  </a:lnTo>
                  <a:lnTo>
                    <a:pt x="169" y="709"/>
                  </a:lnTo>
                  <a:lnTo>
                    <a:pt x="170" y="709"/>
                  </a:lnTo>
                  <a:lnTo>
                    <a:pt x="170" y="705"/>
                  </a:lnTo>
                  <a:lnTo>
                    <a:pt x="168" y="703"/>
                  </a:lnTo>
                  <a:lnTo>
                    <a:pt x="166" y="703"/>
                  </a:lnTo>
                  <a:lnTo>
                    <a:pt x="166" y="702"/>
                  </a:lnTo>
                  <a:lnTo>
                    <a:pt x="165" y="700"/>
                  </a:lnTo>
                  <a:lnTo>
                    <a:pt x="166" y="700"/>
                  </a:lnTo>
                  <a:lnTo>
                    <a:pt x="166" y="699"/>
                  </a:lnTo>
                  <a:lnTo>
                    <a:pt x="165" y="697"/>
                  </a:lnTo>
                  <a:lnTo>
                    <a:pt x="165" y="697"/>
                  </a:lnTo>
                  <a:lnTo>
                    <a:pt x="166" y="696"/>
                  </a:lnTo>
                  <a:lnTo>
                    <a:pt x="165" y="696"/>
                  </a:lnTo>
                  <a:lnTo>
                    <a:pt x="165" y="695"/>
                  </a:lnTo>
                  <a:lnTo>
                    <a:pt x="166" y="694"/>
                  </a:lnTo>
                  <a:lnTo>
                    <a:pt x="166" y="693"/>
                  </a:lnTo>
                  <a:lnTo>
                    <a:pt x="166" y="693"/>
                  </a:lnTo>
                  <a:lnTo>
                    <a:pt x="166" y="690"/>
                  </a:lnTo>
                  <a:lnTo>
                    <a:pt x="167" y="689"/>
                  </a:lnTo>
                  <a:lnTo>
                    <a:pt x="168" y="687"/>
                  </a:lnTo>
                  <a:lnTo>
                    <a:pt x="167" y="686"/>
                  </a:lnTo>
                  <a:lnTo>
                    <a:pt x="167" y="685"/>
                  </a:lnTo>
                  <a:lnTo>
                    <a:pt x="166" y="682"/>
                  </a:lnTo>
                  <a:lnTo>
                    <a:pt x="164" y="681"/>
                  </a:lnTo>
                  <a:lnTo>
                    <a:pt x="165" y="679"/>
                  </a:lnTo>
                  <a:lnTo>
                    <a:pt x="166" y="678"/>
                  </a:lnTo>
                  <a:lnTo>
                    <a:pt x="166" y="673"/>
                  </a:lnTo>
                  <a:lnTo>
                    <a:pt x="165" y="671"/>
                  </a:lnTo>
                  <a:lnTo>
                    <a:pt x="165" y="670"/>
                  </a:lnTo>
                  <a:lnTo>
                    <a:pt x="164" y="670"/>
                  </a:lnTo>
                  <a:lnTo>
                    <a:pt x="164" y="668"/>
                  </a:lnTo>
                  <a:lnTo>
                    <a:pt x="164" y="667"/>
                  </a:lnTo>
                  <a:lnTo>
                    <a:pt x="163" y="666"/>
                  </a:lnTo>
                  <a:lnTo>
                    <a:pt x="162" y="666"/>
                  </a:lnTo>
                  <a:lnTo>
                    <a:pt x="161" y="664"/>
                  </a:lnTo>
                  <a:lnTo>
                    <a:pt x="160" y="662"/>
                  </a:lnTo>
                  <a:lnTo>
                    <a:pt x="160" y="661"/>
                  </a:lnTo>
                  <a:lnTo>
                    <a:pt x="160" y="660"/>
                  </a:lnTo>
                  <a:lnTo>
                    <a:pt x="160" y="659"/>
                  </a:lnTo>
                  <a:lnTo>
                    <a:pt x="159" y="656"/>
                  </a:lnTo>
                  <a:lnTo>
                    <a:pt x="159" y="656"/>
                  </a:lnTo>
                  <a:lnTo>
                    <a:pt x="159" y="653"/>
                  </a:lnTo>
                  <a:lnTo>
                    <a:pt x="158" y="653"/>
                  </a:lnTo>
                  <a:lnTo>
                    <a:pt x="158" y="650"/>
                  </a:lnTo>
                  <a:lnTo>
                    <a:pt x="157" y="650"/>
                  </a:lnTo>
                  <a:lnTo>
                    <a:pt x="157" y="648"/>
                  </a:lnTo>
                  <a:lnTo>
                    <a:pt x="154" y="645"/>
                  </a:lnTo>
                  <a:lnTo>
                    <a:pt x="154" y="644"/>
                  </a:lnTo>
                  <a:lnTo>
                    <a:pt x="153" y="643"/>
                  </a:lnTo>
                  <a:lnTo>
                    <a:pt x="153" y="642"/>
                  </a:lnTo>
                  <a:lnTo>
                    <a:pt x="153" y="641"/>
                  </a:lnTo>
                  <a:lnTo>
                    <a:pt x="153" y="640"/>
                  </a:lnTo>
                  <a:lnTo>
                    <a:pt x="152" y="640"/>
                  </a:lnTo>
                  <a:lnTo>
                    <a:pt x="152" y="638"/>
                  </a:lnTo>
                  <a:lnTo>
                    <a:pt x="151" y="637"/>
                  </a:lnTo>
                  <a:lnTo>
                    <a:pt x="151" y="637"/>
                  </a:lnTo>
                  <a:lnTo>
                    <a:pt x="151" y="636"/>
                  </a:lnTo>
                  <a:lnTo>
                    <a:pt x="149" y="635"/>
                  </a:lnTo>
                  <a:lnTo>
                    <a:pt x="148" y="635"/>
                  </a:lnTo>
                  <a:lnTo>
                    <a:pt x="147" y="634"/>
                  </a:lnTo>
                  <a:lnTo>
                    <a:pt x="146" y="634"/>
                  </a:lnTo>
                  <a:lnTo>
                    <a:pt x="145" y="632"/>
                  </a:lnTo>
                  <a:lnTo>
                    <a:pt x="145" y="627"/>
                  </a:lnTo>
                  <a:lnTo>
                    <a:pt x="144" y="626"/>
                  </a:lnTo>
                  <a:lnTo>
                    <a:pt x="144" y="625"/>
                  </a:lnTo>
                  <a:lnTo>
                    <a:pt x="143" y="622"/>
                  </a:lnTo>
                  <a:lnTo>
                    <a:pt x="141" y="621"/>
                  </a:lnTo>
                  <a:lnTo>
                    <a:pt x="140" y="620"/>
                  </a:lnTo>
                  <a:lnTo>
                    <a:pt x="140" y="619"/>
                  </a:lnTo>
                  <a:lnTo>
                    <a:pt x="140" y="618"/>
                  </a:lnTo>
                  <a:lnTo>
                    <a:pt x="140" y="617"/>
                  </a:lnTo>
                  <a:lnTo>
                    <a:pt x="140" y="616"/>
                  </a:lnTo>
                  <a:lnTo>
                    <a:pt x="141" y="615"/>
                  </a:lnTo>
                  <a:lnTo>
                    <a:pt x="141" y="613"/>
                  </a:lnTo>
                  <a:lnTo>
                    <a:pt x="141" y="613"/>
                  </a:lnTo>
                  <a:lnTo>
                    <a:pt x="141" y="609"/>
                  </a:lnTo>
                  <a:lnTo>
                    <a:pt x="141" y="609"/>
                  </a:lnTo>
                  <a:lnTo>
                    <a:pt x="141" y="604"/>
                  </a:lnTo>
                  <a:lnTo>
                    <a:pt x="141" y="604"/>
                  </a:lnTo>
                  <a:lnTo>
                    <a:pt x="141" y="603"/>
                  </a:lnTo>
                  <a:lnTo>
                    <a:pt x="139" y="601"/>
                  </a:lnTo>
                  <a:lnTo>
                    <a:pt x="136" y="601"/>
                  </a:lnTo>
                  <a:lnTo>
                    <a:pt x="134" y="599"/>
                  </a:lnTo>
                  <a:lnTo>
                    <a:pt x="134" y="597"/>
                  </a:lnTo>
                  <a:lnTo>
                    <a:pt x="134" y="597"/>
                  </a:lnTo>
                  <a:lnTo>
                    <a:pt x="134" y="594"/>
                  </a:lnTo>
                  <a:lnTo>
                    <a:pt x="134" y="594"/>
                  </a:lnTo>
                  <a:lnTo>
                    <a:pt x="134" y="591"/>
                  </a:lnTo>
                  <a:lnTo>
                    <a:pt x="135" y="590"/>
                  </a:lnTo>
                  <a:lnTo>
                    <a:pt x="135" y="588"/>
                  </a:lnTo>
                  <a:lnTo>
                    <a:pt x="136" y="587"/>
                  </a:lnTo>
                  <a:lnTo>
                    <a:pt x="136" y="584"/>
                  </a:lnTo>
                  <a:lnTo>
                    <a:pt x="135" y="583"/>
                  </a:lnTo>
                  <a:lnTo>
                    <a:pt x="134" y="583"/>
                  </a:lnTo>
                  <a:lnTo>
                    <a:pt x="133" y="581"/>
                  </a:lnTo>
                  <a:lnTo>
                    <a:pt x="132" y="580"/>
                  </a:lnTo>
                  <a:lnTo>
                    <a:pt x="132" y="575"/>
                  </a:lnTo>
                  <a:lnTo>
                    <a:pt x="132" y="574"/>
                  </a:lnTo>
                  <a:lnTo>
                    <a:pt x="132" y="570"/>
                  </a:lnTo>
                  <a:lnTo>
                    <a:pt x="131" y="567"/>
                  </a:lnTo>
                  <a:lnTo>
                    <a:pt x="130" y="567"/>
                  </a:lnTo>
                  <a:lnTo>
                    <a:pt x="129" y="566"/>
                  </a:lnTo>
                  <a:lnTo>
                    <a:pt x="127" y="565"/>
                  </a:lnTo>
                  <a:lnTo>
                    <a:pt x="126" y="564"/>
                  </a:lnTo>
                  <a:lnTo>
                    <a:pt x="126" y="561"/>
                  </a:lnTo>
                  <a:lnTo>
                    <a:pt x="125" y="560"/>
                  </a:lnTo>
                  <a:lnTo>
                    <a:pt x="125" y="556"/>
                  </a:lnTo>
                  <a:lnTo>
                    <a:pt x="124" y="554"/>
                  </a:lnTo>
                  <a:lnTo>
                    <a:pt x="124" y="553"/>
                  </a:lnTo>
                  <a:lnTo>
                    <a:pt x="124" y="553"/>
                  </a:lnTo>
                  <a:lnTo>
                    <a:pt x="124" y="551"/>
                  </a:lnTo>
                  <a:lnTo>
                    <a:pt x="123" y="551"/>
                  </a:lnTo>
                  <a:lnTo>
                    <a:pt x="123" y="548"/>
                  </a:lnTo>
                  <a:lnTo>
                    <a:pt x="122" y="548"/>
                  </a:lnTo>
                  <a:lnTo>
                    <a:pt x="122" y="546"/>
                  </a:lnTo>
                  <a:lnTo>
                    <a:pt x="122" y="546"/>
                  </a:lnTo>
                  <a:lnTo>
                    <a:pt x="122" y="541"/>
                  </a:lnTo>
                  <a:lnTo>
                    <a:pt x="122" y="541"/>
                  </a:lnTo>
                  <a:lnTo>
                    <a:pt x="122" y="538"/>
                  </a:lnTo>
                  <a:lnTo>
                    <a:pt x="121" y="536"/>
                  </a:lnTo>
                  <a:lnTo>
                    <a:pt x="121" y="534"/>
                  </a:lnTo>
                  <a:lnTo>
                    <a:pt x="120" y="534"/>
                  </a:lnTo>
                  <a:lnTo>
                    <a:pt x="120" y="532"/>
                  </a:lnTo>
                  <a:lnTo>
                    <a:pt x="120" y="532"/>
                  </a:lnTo>
                  <a:lnTo>
                    <a:pt x="119" y="529"/>
                  </a:lnTo>
                  <a:lnTo>
                    <a:pt x="118" y="527"/>
                  </a:lnTo>
                  <a:lnTo>
                    <a:pt x="118" y="525"/>
                  </a:lnTo>
                  <a:lnTo>
                    <a:pt x="117" y="524"/>
                  </a:lnTo>
                  <a:lnTo>
                    <a:pt x="117" y="522"/>
                  </a:lnTo>
                  <a:lnTo>
                    <a:pt x="117" y="522"/>
                  </a:lnTo>
                  <a:lnTo>
                    <a:pt x="117" y="521"/>
                  </a:lnTo>
                  <a:lnTo>
                    <a:pt x="116" y="520"/>
                  </a:lnTo>
                  <a:lnTo>
                    <a:pt x="116" y="519"/>
                  </a:lnTo>
                  <a:lnTo>
                    <a:pt x="113" y="514"/>
                  </a:lnTo>
                  <a:lnTo>
                    <a:pt x="113" y="512"/>
                  </a:lnTo>
                  <a:lnTo>
                    <a:pt x="112" y="510"/>
                  </a:lnTo>
                  <a:lnTo>
                    <a:pt x="112" y="509"/>
                  </a:lnTo>
                  <a:lnTo>
                    <a:pt x="111" y="508"/>
                  </a:lnTo>
                  <a:lnTo>
                    <a:pt x="111" y="506"/>
                  </a:lnTo>
                  <a:lnTo>
                    <a:pt x="110" y="505"/>
                  </a:lnTo>
                  <a:lnTo>
                    <a:pt x="110" y="502"/>
                  </a:lnTo>
                  <a:lnTo>
                    <a:pt x="109" y="502"/>
                  </a:lnTo>
                  <a:lnTo>
                    <a:pt x="109" y="500"/>
                  </a:lnTo>
                  <a:lnTo>
                    <a:pt x="109" y="500"/>
                  </a:lnTo>
                  <a:lnTo>
                    <a:pt x="109" y="498"/>
                  </a:lnTo>
                  <a:lnTo>
                    <a:pt x="108" y="498"/>
                  </a:lnTo>
                  <a:lnTo>
                    <a:pt x="108" y="495"/>
                  </a:lnTo>
                  <a:lnTo>
                    <a:pt x="106" y="490"/>
                  </a:lnTo>
                  <a:lnTo>
                    <a:pt x="106" y="488"/>
                  </a:lnTo>
                  <a:lnTo>
                    <a:pt x="105" y="486"/>
                  </a:lnTo>
                  <a:lnTo>
                    <a:pt x="105" y="485"/>
                  </a:lnTo>
                  <a:lnTo>
                    <a:pt x="104" y="483"/>
                  </a:lnTo>
                  <a:lnTo>
                    <a:pt x="104" y="481"/>
                  </a:lnTo>
                  <a:lnTo>
                    <a:pt x="103" y="481"/>
                  </a:lnTo>
                  <a:lnTo>
                    <a:pt x="103" y="479"/>
                  </a:lnTo>
                  <a:lnTo>
                    <a:pt x="103" y="479"/>
                  </a:lnTo>
                  <a:lnTo>
                    <a:pt x="102" y="475"/>
                  </a:lnTo>
                  <a:lnTo>
                    <a:pt x="102" y="475"/>
                  </a:lnTo>
                  <a:lnTo>
                    <a:pt x="102" y="472"/>
                  </a:lnTo>
                  <a:lnTo>
                    <a:pt x="101" y="471"/>
                  </a:lnTo>
                  <a:lnTo>
                    <a:pt x="101" y="470"/>
                  </a:lnTo>
                  <a:lnTo>
                    <a:pt x="101" y="469"/>
                  </a:lnTo>
                  <a:lnTo>
                    <a:pt x="101" y="467"/>
                  </a:lnTo>
                  <a:lnTo>
                    <a:pt x="100" y="466"/>
                  </a:lnTo>
                  <a:lnTo>
                    <a:pt x="100" y="464"/>
                  </a:lnTo>
                  <a:lnTo>
                    <a:pt x="102" y="463"/>
                  </a:lnTo>
                  <a:lnTo>
                    <a:pt x="102" y="462"/>
                  </a:lnTo>
                  <a:lnTo>
                    <a:pt x="102" y="458"/>
                  </a:lnTo>
                  <a:lnTo>
                    <a:pt x="102" y="458"/>
                  </a:lnTo>
                  <a:lnTo>
                    <a:pt x="102" y="456"/>
                  </a:lnTo>
                  <a:lnTo>
                    <a:pt x="101" y="455"/>
                  </a:lnTo>
                  <a:lnTo>
                    <a:pt x="101" y="454"/>
                  </a:lnTo>
                  <a:lnTo>
                    <a:pt x="101" y="453"/>
                  </a:lnTo>
                  <a:lnTo>
                    <a:pt x="101" y="452"/>
                  </a:lnTo>
                  <a:lnTo>
                    <a:pt x="101" y="450"/>
                  </a:lnTo>
                  <a:lnTo>
                    <a:pt x="102" y="449"/>
                  </a:lnTo>
                  <a:lnTo>
                    <a:pt x="102" y="448"/>
                  </a:lnTo>
                  <a:lnTo>
                    <a:pt x="102" y="447"/>
                  </a:lnTo>
                  <a:lnTo>
                    <a:pt x="102" y="429"/>
                  </a:lnTo>
                  <a:lnTo>
                    <a:pt x="102" y="429"/>
                  </a:lnTo>
                  <a:lnTo>
                    <a:pt x="102" y="423"/>
                  </a:lnTo>
                  <a:lnTo>
                    <a:pt x="103" y="423"/>
                  </a:lnTo>
                  <a:lnTo>
                    <a:pt x="102" y="421"/>
                  </a:lnTo>
                  <a:lnTo>
                    <a:pt x="103" y="420"/>
                  </a:lnTo>
                  <a:lnTo>
                    <a:pt x="103" y="411"/>
                  </a:lnTo>
                  <a:lnTo>
                    <a:pt x="103" y="411"/>
                  </a:lnTo>
                  <a:lnTo>
                    <a:pt x="103" y="410"/>
                  </a:lnTo>
                  <a:lnTo>
                    <a:pt x="104" y="409"/>
                  </a:lnTo>
                  <a:lnTo>
                    <a:pt x="104" y="407"/>
                  </a:lnTo>
                  <a:lnTo>
                    <a:pt x="106" y="404"/>
                  </a:lnTo>
                  <a:lnTo>
                    <a:pt x="106" y="401"/>
                  </a:lnTo>
                  <a:lnTo>
                    <a:pt x="107" y="400"/>
                  </a:lnTo>
                  <a:lnTo>
                    <a:pt x="109" y="400"/>
                  </a:lnTo>
                  <a:lnTo>
                    <a:pt x="110" y="399"/>
                  </a:lnTo>
                  <a:lnTo>
                    <a:pt x="111" y="399"/>
                  </a:lnTo>
                  <a:lnTo>
                    <a:pt x="116" y="395"/>
                  </a:lnTo>
                  <a:lnTo>
                    <a:pt x="117" y="395"/>
                  </a:lnTo>
                  <a:lnTo>
                    <a:pt x="119" y="392"/>
                  </a:lnTo>
                  <a:lnTo>
                    <a:pt x="120" y="391"/>
                  </a:lnTo>
                  <a:lnTo>
                    <a:pt x="121" y="389"/>
                  </a:lnTo>
                  <a:lnTo>
                    <a:pt x="125" y="389"/>
                  </a:lnTo>
                  <a:lnTo>
                    <a:pt x="127" y="387"/>
                  </a:lnTo>
                  <a:lnTo>
                    <a:pt x="128" y="381"/>
                  </a:lnTo>
                  <a:lnTo>
                    <a:pt x="128" y="381"/>
                  </a:lnTo>
                  <a:lnTo>
                    <a:pt x="128" y="379"/>
                  </a:lnTo>
                  <a:lnTo>
                    <a:pt x="127" y="379"/>
                  </a:lnTo>
                  <a:lnTo>
                    <a:pt x="127" y="377"/>
                  </a:lnTo>
                  <a:lnTo>
                    <a:pt x="127" y="376"/>
                  </a:lnTo>
                  <a:lnTo>
                    <a:pt x="127" y="373"/>
                  </a:lnTo>
                  <a:lnTo>
                    <a:pt x="125" y="371"/>
                  </a:lnTo>
                  <a:lnTo>
                    <a:pt x="125" y="370"/>
                  </a:lnTo>
                  <a:lnTo>
                    <a:pt x="126" y="369"/>
                  </a:lnTo>
                  <a:lnTo>
                    <a:pt x="127" y="369"/>
                  </a:lnTo>
                  <a:lnTo>
                    <a:pt x="129" y="368"/>
                  </a:lnTo>
                  <a:close/>
                  <a:moveTo>
                    <a:pt x="541" y="362"/>
                  </a:moveTo>
                  <a:lnTo>
                    <a:pt x="540" y="362"/>
                  </a:lnTo>
                  <a:lnTo>
                    <a:pt x="540" y="362"/>
                  </a:lnTo>
                  <a:lnTo>
                    <a:pt x="540" y="361"/>
                  </a:lnTo>
                  <a:lnTo>
                    <a:pt x="540" y="361"/>
                  </a:lnTo>
                  <a:lnTo>
                    <a:pt x="541" y="361"/>
                  </a:lnTo>
                  <a:lnTo>
                    <a:pt x="541" y="361"/>
                  </a:lnTo>
                  <a:lnTo>
                    <a:pt x="541" y="362"/>
                  </a:lnTo>
                  <a:close/>
                  <a:moveTo>
                    <a:pt x="152" y="362"/>
                  </a:moveTo>
                  <a:lnTo>
                    <a:pt x="151" y="362"/>
                  </a:lnTo>
                  <a:lnTo>
                    <a:pt x="150" y="361"/>
                  </a:lnTo>
                  <a:lnTo>
                    <a:pt x="150" y="361"/>
                  </a:lnTo>
                  <a:lnTo>
                    <a:pt x="151" y="360"/>
                  </a:lnTo>
                  <a:lnTo>
                    <a:pt x="151" y="361"/>
                  </a:lnTo>
                  <a:lnTo>
                    <a:pt x="152" y="361"/>
                  </a:lnTo>
                  <a:lnTo>
                    <a:pt x="152" y="362"/>
                  </a:lnTo>
                  <a:lnTo>
                    <a:pt x="152" y="362"/>
                  </a:lnTo>
                  <a:close/>
                  <a:moveTo>
                    <a:pt x="539" y="358"/>
                  </a:moveTo>
                  <a:lnTo>
                    <a:pt x="539" y="358"/>
                  </a:lnTo>
                  <a:lnTo>
                    <a:pt x="538" y="358"/>
                  </a:lnTo>
                  <a:lnTo>
                    <a:pt x="537" y="358"/>
                  </a:lnTo>
                  <a:lnTo>
                    <a:pt x="538" y="357"/>
                  </a:lnTo>
                  <a:lnTo>
                    <a:pt x="539" y="357"/>
                  </a:lnTo>
                  <a:lnTo>
                    <a:pt x="539" y="358"/>
                  </a:lnTo>
                  <a:close/>
                  <a:moveTo>
                    <a:pt x="532" y="355"/>
                  </a:moveTo>
                  <a:lnTo>
                    <a:pt x="532" y="355"/>
                  </a:lnTo>
                  <a:lnTo>
                    <a:pt x="531" y="354"/>
                  </a:lnTo>
                  <a:lnTo>
                    <a:pt x="531" y="354"/>
                  </a:lnTo>
                  <a:lnTo>
                    <a:pt x="532" y="354"/>
                  </a:lnTo>
                  <a:lnTo>
                    <a:pt x="532" y="354"/>
                  </a:lnTo>
                  <a:lnTo>
                    <a:pt x="532" y="355"/>
                  </a:lnTo>
                  <a:close/>
                  <a:moveTo>
                    <a:pt x="514" y="353"/>
                  </a:moveTo>
                  <a:lnTo>
                    <a:pt x="514" y="353"/>
                  </a:lnTo>
                  <a:lnTo>
                    <a:pt x="513" y="353"/>
                  </a:lnTo>
                  <a:lnTo>
                    <a:pt x="513" y="353"/>
                  </a:lnTo>
                  <a:lnTo>
                    <a:pt x="513" y="353"/>
                  </a:lnTo>
                  <a:lnTo>
                    <a:pt x="514" y="353"/>
                  </a:lnTo>
                  <a:close/>
                  <a:moveTo>
                    <a:pt x="512" y="353"/>
                  </a:moveTo>
                  <a:lnTo>
                    <a:pt x="512" y="353"/>
                  </a:lnTo>
                  <a:lnTo>
                    <a:pt x="512" y="352"/>
                  </a:lnTo>
                  <a:lnTo>
                    <a:pt x="512" y="352"/>
                  </a:lnTo>
                  <a:lnTo>
                    <a:pt x="512" y="352"/>
                  </a:lnTo>
                  <a:lnTo>
                    <a:pt x="513" y="352"/>
                  </a:lnTo>
                  <a:lnTo>
                    <a:pt x="512" y="353"/>
                  </a:lnTo>
                  <a:close/>
                  <a:moveTo>
                    <a:pt x="406" y="353"/>
                  </a:moveTo>
                  <a:lnTo>
                    <a:pt x="406" y="354"/>
                  </a:lnTo>
                  <a:lnTo>
                    <a:pt x="405" y="354"/>
                  </a:lnTo>
                  <a:lnTo>
                    <a:pt x="405" y="353"/>
                  </a:lnTo>
                  <a:lnTo>
                    <a:pt x="405" y="352"/>
                  </a:lnTo>
                  <a:lnTo>
                    <a:pt x="406" y="352"/>
                  </a:lnTo>
                  <a:lnTo>
                    <a:pt x="406" y="352"/>
                  </a:lnTo>
                  <a:lnTo>
                    <a:pt x="406" y="352"/>
                  </a:lnTo>
                  <a:lnTo>
                    <a:pt x="406" y="353"/>
                  </a:lnTo>
                  <a:close/>
                  <a:moveTo>
                    <a:pt x="513" y="351"/>
                  </a:moveTo>
                  <a:lnTo>
                    <a:pt x="513" y="351"/>
                  </a:lnTo>
                  <a:lnTo>
                    <a:pt x="512" y="351"/>
                  </a:lnTo>
                  <a:lnTo>
                    <a:pt x="513" y="351"/>
                  </a:lnTo>
                  <a:lnTo>
                    <a:pt x="513" y="351"/>
                  </a:lnTo>
                  <a:lnTo>
                    <a:pt x="513" y="351"/>
                  </a:lnTo>
                  <a:close/>
                  <a:moveTo>
                    <a:pt x="514" y="352"/>
                  </a:moveTo>
                  <a:lnTo>
                    <a:pt x="514" y="352"/>
                  </a:lnTo>
                  <a:lnTo>
                    <a:pt x="514" y="352"/>
                  </a:lnTo>
                  <a:lnTo>
                    <a:pt x="514" y="351"/>
                  </a:lnTo>
                  <a:lnTo>
                    <a:pt x="514" y="350"/>
                  </a:lnTo>
                  <a:lnTo>
                    <a:pt x="515" y="350"/>
                  </a:lnTo>
                  <a:lnTo>
                    <a:pt x="515" y="351"/>
                  </a:lnTo>
                  <a:lnTo>
                    <a:pt x="515" y="351"/>
                  </a:lnTo>
                  <a:lnTo>
                    <a:pt x="514" y="352"/>
                  </a:lnTo>
                  <a:close/>
                  <a:moveTo>
                    <a:pt x="430" y="351"/>
                  </a:moveTo>
                  <a:lnTo>
                    <a:pt x="429" y="351"/>
                  </a:lnTo>
                  <a:lnTo>
                    <a:pt x="429" y="351"/>
                  </a:lnTo>
                  <a:lnTo>
                    <a:pt x="429" y="350"/>
                  </a:lnTo>
                  <a:lnTo>
                    <a:pt x="429" y="350"/>
                  </a:lnTo>
                  <a:lnTo>
                    <a:pt x="430" y="350"/>
                  </a:lnTo>
                  <a:lnTo>
                    <a:pt x="430" y="350"/>
                  </a:lnTo>
                  <a:lnTo>
                    <a:pt x="430" y="351"/>
                  </a:lnTo>
                  <a:close/>
                  <a:moveTo>
                    <a:pt x="429" y="351"/>
                  </a:moveTo>
                  <a:lnTo>
                    <a:pt x="428" y="351"/>
                  </a:lnTo>
                  <a:lnTo>
                    <a:pt x="427" y="351"/>
                  </a:lnTo>
                  <a:lnTo>
                    <a:pt x="427" y="351"/>
                  </a:lnTo>
                  <a:lnTo>
                    <a:pt x="427" y="350"/>
                  </a:lnTo>
                  <a:lnTo>
                    <a:pt x="428" y="350"/>
                  </a:lnTo>
                  <a:lnTo>
                    <a:pt x="429" y="351"/>
                  </a:lnTo>
                  <a:close/>
                  <a:moveTo>
                    <a:pt x="435" y="350"/>
                  </a:moveTo>
                  <a:lnTo>
                    <a:pt x="434" y="350"/>
                  </a:lnTo>
                  <a:lnTo>
                    <a:pt x="434" y="350"/>
                  </a:lnTo>
                  <a:lnTo>
                    <a:pt x="434" y="350"/>
                  </a:lnTo>
                  <a:lnTo>
                    <a:pt x="435" y="350"/>
                  </a:lnTo>
                  <a:lnTo>
                    <a:pt x="435" y="350"/>
                  </a:lnTo>
                  <a:close/>
                  <a:moveTo>
                    <a:pt x="266" y="349"/>
                  </a:moveTo>
                  <a:lnTo>
                    <a:pt x="265" y="349"/>
                  </a:lnTo>
                  <a:lnTo>
                    <a:pt x="265" y="349"/>
                  </a:lnTo>
                  <a:lnTo>
                    <a:pt x="266" y="348"/>
                  </a:lnTo>
                  <a:lnTo>
                    <a:pt x="266" y="348"/>
                  </a:lnTo>
                  <a:lnTo>
                    <a:pt x="266" y="349"/>
                  </a:lnTo>
                  <a:close/>
                  <a:moveTo>
                    <a:pt x="438" y="349"/>
                  </a:moveTo>
                  <a:lnTo>
                    <a:pt x="437" y="350"/>
                  </a:lnTo>
                  <a:lnTo>
                    <a:pt x="436" y="350"/>
                  </a:lnTo>
                  <a:lnTo>
                    <a:pt x="435" y="349"/>
                  </a:lnTo>
                  <a:lnTo>
                    <a:pt x="434" y="349"/>
                  </a:lnTo>
                  <a:lnTo>
                    <a:pt x="433" y="349"/>
                  </a:lnTo>
                  <a:lnTo>
                    <a:pt x="432" y="349"/>
                  </a:lnTo>
                  <a:lnTo>
                    <a:pt x="432" y="348"/>
                  </a:lnTo>
                  <a:lnTo>
                    <a:pt x="433" y="347"/>
                  </a:lnTo>
                  <a:lnTo>
                    <a:pt x="436" y="348"/>
                  </a:lnTo>
                  <a:lnTo>
                    <a:pt x="438" y="349"/>
                  </a:lnTo>
                  <a:close/>
                  <a:moveTo>
                    <a:pt x="431" y="348"/>
                  </a:moveTo>
                  <a:lnTo>
                    <a:pt x="431" y="349"/>
                  </a:lnTo>
                  <a:lnTo>
                    <a:pt x="428" y="349"/>
                  </a:lnTo>
                  <a:lnTo>
                    <a:pt x="430" y="347"/>
                  </a:lnTo>
                  <a:lnTo>
                    <a:pt x="431" y="347"/>
                  </a:lnTo>
                  <a:lnTo>
                    <a:pt x="431" y="348"/>
                  </a:lnTo>
                  <a:close/>
                  <a:moveTo>
                    <a:pt x="433" y="347"/>
                  </a:moveTo>
                  <a:lnTo>
                    <a:pt x="432" y="347"/>
                  </a:lnTo>
                  <a:lnTo>
                    <a:pt x="432" y="347"/>
                  </a:lnTo>
                  <a:lnTo>
                    <a:pt x="432" y="346"/>
                  </a:lnTo>
                  <a:lnTo>
                    <a:pt x="432" y="346"/>
                  </a:lnTo>
                  <a:lnTo>
                    <a:pt x="433" y="346"/>
                  </a:lnTo>
                  <a:lnTo>
                    <a:pt x="433" y="347"/>
                  </a:lnTo>
                  <a:lnTo>
                    <a:pt x="433" y="347"/>
                  </a:lnTo>
                  <a:close/>
                  <a:moveTo>
                    <a:pt x="411" y="336"/>
                  </a:moveTo>
                  <a:lnTo>
                    <a:pt x="410" y="337"/>
                  </a:lnTo>
                  <a:lnTo>
                    <a:pt x="410" y="337"/>
                  </a:lnTo>
                  <a:lnTo>
                    <a:pt x="410" y="336"/>
                  </a:lnTo>
                  <a:lnTo>
                    <a:pt x="410" y="336"/>
                  </a:lnTo>
                  <a:lnTo>
                    <a:pt x="410" y="336"/>
                  </a:lnTo>
                  <a:lnTo>
                    <a:pt x="411" y="336"/>
                  </a:lnTo>
                  <a:close/>
                  <a:moveTo>
                    <a:pt x="428" y="333"/>
                  </a:moveTo>
                  <a:lnTo>
                    <a:pt x="427" y="334"/>
                  </a:lnTo>
                  <a:lnTo>
                    <a:pt x="426" y="333"/>
                  </a:lnTo>
                  <a:lnTo>
                    <a:pt x="426" y="333"/>
                  </a:lnTo>
                  <a:lnTo>
                    <a:pt x="427" y="333"/>
                  </a:lnTo>
                  <a:lnTo>
                    <a:pt x="428" y="333"/>
                  </a:lnTo>
                  <a:close/>
                  <a:moveTo>
                    <a:pt x="428" y="332"/>
                  </a:moveTo>
                  <a:lnTo>
                    <a:pt x="427" y="332"/>
                  </a:lnTo>
                  <a:lnTo>
                    <a:pt x="426" y="332"/>
                  </a:lnTo>
                  <a:lnTo>
                    <a:pt x="426" y="332"/>
                  </a:lnTo>
                  <a:lnTo>
                    <a:pt x="425" y="332"/>
                  </a:lnTo>
                  <a:lnTo>
                    <a:pt x="426" y="331"/>
                  </a:lnTo>
                  <a:lnTo>
                    <a:pt x="427" y="331"/>
                  </a:lnTo>
                  <a:lnTo>
                    <a:pt x="428" y="332"/>
                  </a:lnTo>
                  <a:close/>
                  <a:moveTo>
                    <a:pt x="400" y="338"/>
                  </a:moveTo>
                  <a:lnTo>
                    <a:pt x="400" y="338"/>
                  </a:lnTo>
                  <a:lnTo>
                    <a:pt x="401" y="338"/>
                  </a:lnTo>
                  <a:lnTo>
                    <a:pt x="402" y="339"/>
                  </a:lnTo>
                  <a:lnTo>
                    <a:pt x="404" y="338"/>
                  </a:lnTo>
                  <a:lnTo>
                    <a:pt x="405" y="338"/>
                  </a:lnTo>
                  <a:lnTo>
                    <a:pt x="405" y="339"/>
                  </a:lnTo>
                  <a:lnTo>
                    <a:pt x="403" y="340"/>
                  </a:lnTo>
                  <a:lnTo>
                    <a:pt x="403" y="342"/>
                  </a:lnTo>
                  <a:lnTo>
                    <a:pt x="402" y="342"/>
                  </a:lnTo>
                  <a:lnTo>
                    <a:pt x="401" y="341"/>
                  </a:lnTo>
                  <a:lnTo>
                    <a:pt x="400" y="341"/>
                  </a:lnTo>
                  <a:lnTo>
                    <a:pt x="399" y="340"/>
                  </a:lnTo>
                  <a:lnTo>
                    <a:pt x="397" y="338"/>
                  </a:lnTo>
                  <a:lnTo>
                    <a:pt x="397" y="338"/>
                  </a:lnTo>
                  <a:lnTo>
                    <a:pt x="396" y="338"/>
                  </a:lnTo>
                  <a:lnTo>
                    <a:pt x="395" y="337"/>
                  </a:lnTo>
                  <a:lnTo>
                    <a:pt x="395" y="336"/>
                  </a:lnTo>
                  <a:lnTo>
                    <a:pt x="394" y="336"/>
                  </a:lnTo>
                  <a:lnTo>
                    <a:pt x="394" y="335"/>
                  </a:lnTo>
                  <a:lnTo>
                    <a:pt x="395" y="334"/>
                  </a:lnTo>
                  <a:lnTo>
                    <a:pt x="395" y="333"/>
                  </a:lnTo>
                  <a:lnTo>
                    <a:pt x="394" y="333"/>
                  </a:lnTo>
                  <a:lnTo>
                    <a:pt x="394" y="331"/>
                  </a:lnTo>
                  <a:lnTo>
                    <a:pt x="396" y="331"/>
                  </a:lnTo>
                  <a:lnTo>
                    <a:pt x="396" y="332"/>
                  </a:lnTo>
                  <a:lnTo>
                    <a:pt x="397" y="333"/>
                  </a:lnTo>
                  <a:lnTo>
                    <a:pt x="397" y="333"/>
                  </a:lnTo>
                  <a:lnTo>
                    <a:pt x="400" y="336"/>
                  </a:lnTo>
                  <a:lnTo>
                    <a:pt x="399" y="337"/>
                  </a:lnTo>
                  <a:lnTo>
                    <a:pt x="400" y="338"/>
                  </a:lnTo>
                  <a:close/>
                  <a:moveTo>
                    <a:pt x="419" y="331"/>
                  </a:moveTo>
                  <a:lnTo>
                    <a:pt x="419" y="331"/>
                  </a:lnTo>
                  <a:lnTo>
                    <a:pt x="418" y="331"/>
                  </a:lnTo>
                  <a:lnTo>
                    <a:pt x="418" y="330"/>
                  </a:lnTo>
                  <a:lnTo>
                    <a:pt x="419" y="330"/>
                  </a:lnTo>
                  <a:lnTo>
                    <a:pt x="419" y="331"/>
                  </a:lnTo>
                  <a:close/>
                  <a:moveTo>
                    <a:pt x="427" y="331"/>
                  </a:moveTo>
                  <a:lnTo>
                    <a:pt x="427" y="331"/>
                  </a:lnTo>
                  <a:lnTo>
                    <a:pt x="427" y="331"/>
                  </a:lnTo>
                  <a:lnTo>
                    <a:pt x="427" y="330"/>
                  </a:lnTo>
                  <a:lnTo>
                    <a:pt x="427" y="330"/>
                  </a:lnTo>
                  <a:lnTo>
                    <a:pt x="427" y="330"/>
                  </a:lnTo>
                  <a:lnTo>
                    <a:pt x="428" y="330"/>
                  </a:lnTo>
                  <a:lnTo>
                    <a:pt x="428" y="331"/>
                  </a:lnTo>
                  <a:lnTo>
                    <a:pt x="427" y="331"/>
                  </a:lnTo>
                  <a:close/>
                  <a:moveTo>
                    <a:pt x="425" y="333"/>
                  </a:moveTo>
                  <a:lnTo>
                    <a:pt x="425" y="334"/>
                  </a:lnTo>
                  <a:lnTo>
                    <a:pt x="425" y="335"/>
                  </a:lnTo>
                  <a:lnTo>
                    <a:pt x="425" y="338"/>
                  </a:lnTo>
                  <a:lnTo>
                    <a:pt x="426" y="341"/>
                  </a:lnTo>
                  <a:lnTo>
                    <a:pt x="428" y="342"/>
                  </a:lnTo>
                  <a:lnTo>
                    <a:pt x="428" y="342"/>
                  </a:lnTo>
                  <a:lnTo>
                    <a:pt x="428" y="343"/>
                  </a:lnTo>
                  <a:lnTo>
                    <a:pt x="429" y="344"/>
                  </a:lnTo>
                  <a:lnTo>
                    <a:pt x="430" y="344"/>
                  </a:lnTo>
                  <a:lnTo>
                    <a:pt x="430" y="345"/>
                  </a:lnTo>
                  <a:lnTo>
                    <a:pt x="430" y="346"/>
                  </a:lnTo>
                  <a:lnTo>
                    <a:pt x="431" y="346"/>
                  </a:lnTo>
                  <a:lnTo>
                    <a:pt x="426" y="350"/>
                  </a:lnTo>
                  <a:lnTo>
                    <a:pt x="423" y="352"/>
                  </a:lnTo>
                  <a:lnTo>
                    <a:pt x="423" y="352"/>
                  </a:lnTo>
                  <a:lnTo>
                    <a:pt x="421" y="353"/>
                  </a:lnTo>
                  <a:lnTo>
                    <a:pt x="419" y="354"/>
                  </a:lnTo>
                  <a:lnTo>
                    <a:pt x="418" y="354"/>
                  </a:lnTo>
                  <a:lnTo>
                    <a:pt x="416" y="353"/>
                  </a:lnTo>
                  <a:lnTo>
                    <a:pt x="413" y="350"/>
                  </a:lnTo>
                  <a:lnTo>
                    <a:pt x="412" y="350"/>
                  </a:lnTo>
                  <a:lnTo>
                    <a:pt x="411" y="349"/>
                  </a:lnTo>
                  <a:lnTo>
                    <a:pt x="409" y="347"/>
                  </a:lnTo>
                  <a:lnTo>
                    <a:pt x="408" y="347"/>
                  </a:lnTo>
                  <a:lnTo>
                    <a:pt x="406" y="346"/>
                  </a:lnTo>
                  <a:lnTo>
                    <a:pt x="404" y="344"/>
                  </a:lnTo>
                  <a:lnTo>
                    <a:pt x="407" y="342"/>
                  </a:lnTo>
                  <a:lnTo>
                    <a:pt x="407" y="341"/>
                  </a:lnTo>
                  <a:lnTo>
                    <a:pt x="409" y="339"/>
                  </a:lnTo>
                  <a:lnTo>
                    <a:pt x="411" y="339"/>
                  </a:lnTo>
                  <a:lnTo>
                    <a:pt x="410" y="339"/>
                  </a:lnTo>
                  <a:lnTo>
                    <a:pt x="410" y="338"/>
                  </a:lnTo>
                  <a:lnTo>
                    <a:pt x="411" y="336"/>
                  </a:lnTo>
                  <a:lnTo>
                    <a:pt x="411" y="336"/>
                  </a:lnTo>
                  <a:lnTo>
                    <a:pt x="412" y="335"/>
                  </a:lnTo>
                  <a:lnTo>
                    <a:pt x="413" y="335"/>
                  </a:lnTo>
                  <a:lnTo>
                    <a:pt x="414" y="335"/>
                  </a:lnTo>
                  <a:lnTo>
                    <a:pt x="414" y="334"/>
                  </a:lnTo>
                  <a:lnTo>
                    <a:pt x="416" y="333"/>
                  </a:lnTo>
                  <a:lnTo>
                    <a:pt x="416" y="332"/>
                  </a:lnTo>
                  <a:lnTo>
                    <a:pt x="418" y="332"/>
                  </a:lnTo>
                  <a:lnTo>
                    <a:pt x="418" y="334"/>
                  </a:lnTo>
                  <a:lnTo>
                    <a:pt x="419" y="332"/>
                  </a:lnTo>
                  <a:lnTo>
                    <a:pt x="421" y="330"/>
                  </a:lnTo>
                  <a:lnTo>
                    <a:pt x="422" y="330"/>
                  </a:lnTo>
                  <a:lnTo>
                    <a:pt x="423" y="331"/>
                  </a:lnTo>
                  <a:lnTo>
                    <a:pt x="423" y="331"/>
                  </a:lnTo>
                  <a:lnTo>
                    <a:pt x="425" y="333"/>
                  </a:lnTo>
                  <a:close/>
                  <a:moveTo>
                    <a:pt x="395" y="330"/>
                  </a:moveTo>
                  <a:lnTo>
                    <a:pt x="395" y="330"/>
                  </a:lnTo>
                  <a:lnTo>
                    <a:pt x="395" y="330"/>
                  </a:lnTo>
                  <a:lnTo>
                    <a:pt x="394" y="329"/>
                  </a:lnTo>
                  <a:lnTo>
                    <a:pt x="394" y="329"/>
                  </a:lnTo>
                  <a:lnTo>
                    <a:pt x="395" y="329"/>
                  </a:lnTo>
                  <a:lnTo>
                    <a:pt x="395" y="330"/>
                  </a:lnTo>
                  <a:close/>
                  <a:moveTo>
                    <a:pt x="393" y="330"/>
                  </a:moveTo>
                  <a:lnTo>
                    <a:pt x="392" y="330"/>
                  </a:lnTo>
                  <a:lnTo>
                    <a:pt x="392" y="329"/>
                  </a:lnTo>
                  <a:lnTo>
                    <a:pt x="392" y="329"/>
                  </a:lnTo>
                  <a:lnTo>
                    <a:pt x="393" y="329"/>
                  </a:lnTo>
                  <a:lnTo>
                    <a:pt x="393" y="329"/>
                  </a:lnTo>
                  <a:lnTo>
                    <a:pt x="393" y="330"/>
                  </a:lnTo>
                  <a:close/>
                  <a:moveTo>
                    <a:pt x="396" y="328"/>
                  </a:moveTo>
                  <a:lnTo>
                    <a:pt x="396" y="328"/>
                  </a:lnTo>
                  <a:lnTo>
                    <a:pt x="395" y="327"/>
                  </a:lnTo>
                  <a:lnTo>
                    <a:pt x="395" y="326"/>
                  </a:lnTo>
                  <a:lnTo>
                    <a:pt x="396" y="326"/>
                  </a:lnTo>
                  <a:lnTo>
                    <a:pt x="396" y="326"/>
                  </a:lnTo>
                  <a:lnTo>
                    <a:pt x="396" y="326"/>
                  </a:lnTo>
                  <a:lnTo>
                    <a:pt x="396" y="327"/>
                  </a:lnTo>
                  <a:lnTo>
                    <a:pt x="397" y="327"/>
                  </a:lnTo>
                  <a:lnTo>
                    <a:pt x="396" y="328"/>
                  </a:lnTo>
                  <a:close/>
                  <a:moveTo>
                    <a:pt x="394" y="328"/>
                  </a:moveTo>
                  <a:lnTo>
                    <a:pt x="393" y="328"/>
                  </a:lnTo>
                  <a:lnTo>
                    <a:pt x="393" y="328"/>
                  </a:lnTo>
                  <a:lnTo>
                    <a:pt x="393" y="327"/>
                  </a:lnTo>
                  <a:lnTo>
                    <a:pt x="393" y="327"/>
                  </a:lnTo>
                  <a:lnTo>
                    <a:pt x="393" y="326"/>
                  </a:lnTo>
                  <a:lnTo>
                    <a:pt x="394" y="326"/>
                  </a:lnTo>
                  <a:lnTo>
                    <a:pt x="395" y="326"/>
                  </a:lnTo>
                  <a:lnTo>
                    <a:pt x="394" y="328"/>
                  </a:lnTo>
                  <a:close/>
                  <a:moveTo>
                    <a:pt x="398" y="326"/>
                  </a:moveTo>
                  <a:lnTo>
                    <a:pt x="397" y="327"/>
                  </a:lnTo>
                  <a:lnTo>
                    <a:pt x="397" y="326"/>
                  </a:lnTo>
                  <a:lnTo>
                    <a:pt x="397" y="326"/>
                  </a:lnTo>
                  <a:lnTo>
                    <a:pt x="397" y="326"/>
                  </a:lnTo>
                  <a:lnTo>
                    <a:pt x="398" y="326"/>
                  </a:lnTo>
                  <a:close/>
                  <a:moveTo>
                    <a:pt x="387" y="326"/>
                  </a:moveTo>
                  <a:lnTo>
                    <a:pt x="387" y="327"/>
                  </a:lnTo>
                  <a:lnTo>
                    <a:pt x="386" y="327"/>
                  </a:lnTo>
                  <a:lnTo>
                    <a:pt x="386" y="326"/>
                  </a:lnTo>
                  <a:lnTo>
                    <a:pt x="386" y="325"/>
                  </a:lnTo>
                  <a:lnTo>
                    <a:pt x="386" y="325"/>
                  </a:lnTo>
                  <a:lnTo>
                    <a:pt x="387" y="325"/>
                  </a:lnTo>
                  <a:lnTo>
                    <a:pt x="387" y="325"/>
                  </a:lnTo>
                  <a:lnTo>
                    <a:pt x="387" y="326"/>
                  </a:lnTo>
                  <a:close/>
                  <a:moveTo>
                    <a:pt x="424" y="326"/>
                  </a:moveTo>
                  <a:lnTo>
                    <a:pt x="423" y="326"/>
                  </a:lnTo>
                  <a:lnTo>
                    <a:pt x="423" y="326"/>
                  </a:lnTo>
                  <a:lnTo>
                    <a:pt x="423" y="325"/>
                  </a:lnTo>
                  <a:lnTo>
                    <a:pt x="423" y="325"/>
                  </a:lnTo>
                  <a:lnTo>
                    <a:pt x="424" y="325"/>
                  </a:lnTo>
                  <a:lnTo>
                    <a:pt x="424" y="325"/>
                  </a:lnTo>
                  <a:lnTo>
                    <a:pt x="424" y="326"/>
                  </a:lnTo>
                  <a:close/>
                  <a:moveTo>
                    <a:pt x="385" y="325"/>
                  </a:moveTo>
                  <a:lnTo>
                    <a:pt x="385" y="326"/>
                  </a:lnTo>
                  <a:lnTo>
                    <a:pt x="384" y="326"/>
                  </a:lnTo>
                  <a:lnTo>
                    <a:pt x="384" y="325"/>
                  </a:lnTo>
                  <a:lnTo>
                    <a:pt x="384" y="324"/>
                  </a:lnTo>
                  <a:lnTo>
                    <a:pt x="384" y="324"/>
                  </a:lnTo>
                  <a:lnTo>
                    <a:pt x="385" y="324"/>
                  </a:lnTo>
                  <a:lnTo>
                    <a:pt x="385" y="324"/>
                  </a:lnTo>
                  <a:lnTo>
                    <a:pt x="385" y="325"/>
                  </a:lnTo>
                  <a:close/>
                  <a:moveTo>
                    <a:pt x="429" y="323"/>
                  </a:moveTo>
                  <a:lnTo>
                    <a:pt x="428" y="324"/>
                  </a:lnTo>
                  <a:lnTo>
                    <a:pt x="428" y="324"/>
                  </a:lnTo>
                  <a:lnTo>
                    <a:pt x="428" y="323"/>
                  </a:lnTo>
                  <a:lnTo>
                    <a:pt x="428" y="323"/>
                  </a:lnTo>
                  <a:lnTo>
                    <a:pt x="429" y="323"/>
                  </a:lnTo>
                  <a:close/>
                  <a:moveTo>
                    <a:pt x="430" y="323"/>
                  </a:moveTo>
                  <a:lnTo>
                    <a:pt x="430" y="323"/>
                  </a:lnTo>
                  <a:lnTo>
                    <a:pt x="430" y="323"/>
                  </a:lnTo>
                  <a:lnTo>
                    <a:pt x="430" y="322"/>
                  </a:lnTo>
                  <a:lnTo>
                    <a:pt x="430" y="322"/>
                  </a:lnTo>
                  <a:lnTo>
                    <a:pt x="430" y="323"/>
                  </a:lnTo>
                  <a:close/>
                  <a:moveTo>
                    <a:pt x="406" y="323"/>
                  </a:moveTo>
                  <a:lnTo>
                    <a:pt x="406" y="323"/>
                  </a:lnTo>
                  <a:lnTo>
                    <a:pt x="405" y="322"/>
                  </a:lnTo>
                  <a:lnTo>
                    <a:pt x="406" y="322"/>
                  </a:lnTo>
                  <a:lnTo>
                    <a:pt x="406" y="322"/>
                  </a:lnTo>
                  <a:lnTo>
                    <a:pt x="406" y="323"/>
                  </a:lnTo>
                  <a:close/>
                  <a:moveTo>
                    <a:pt x="433" y="323"/>
                  </a:moveTo>
                  <a:lnTo>
                    <a:pt x="432" y="323"/>
                  </a:lnTo>
                  <a:lnTo>
                    <a:pt x="431" y="323"/>
                  </a:lnTo>
                  <a:lnTo>
                    <a:pt x="432" y="322"/>
                  </a:lnTo>
                  <a:lnTo>
                    <a:pt x="433" y="322"/>
                  </a:lnTo>
                  <a:lnTo>
                    <a:pt x="433" y="323"/>
                  </a:lnTo>
                  <a:close/>
                  <a:moveTo>
                    <a:pt x="406" y="322"/>
                  </a:moveTo>
                  <a:lnTo>
                    <a:pt x="405" y="322"/>
                  </a:lnTo>
                  <a:lnTo>
                    <a:pt x="405" y="322"/>
                  </a:lnTo>
                  <a:lnTo>
                    <a:pt x="405" y="321"/>
                  </a:lnTo>
                  <a:lnTo>
                    <a:pt x="406" y="321"/>
                  </a:lnTo>
                  <a:lnTo>
                    <a:pt x="406" y="322"/>
                  </a:lnTo>
                  <a:close/>
                  <a:moveTo>
                    <a:pt x="431" y="321"/>
                  </a:moveTo>
                  <a:lnTo>
                    <a:pt x="430" y="321"/>
                  </a:lnTo>
                  <a:lnTo>
                    <a:pt x="429" y="321"/>
                  </a:lnTo>
                  <a:lnTo>
                    <a:pt x="429" y="321"/>
                  </a:lnTo>
                  <a:lnTo>
                    <a:pt x="429" y="321"/>
                  </a:lnTo>
                  <a:lnTo>
                    <a:pt x="430" y="321"/>
                  </a:lnTo>
                  <a:lnTo>
                    <a:pt x="431" y="321"/>
                  </a:lnTo>
                  <a:close/>
                  <a:moveTo>
                    <a:pt x="227" y="320"/>
                  </a:moveTo>
                  <a:lnTo>
                    <a:pt x="225" y="325"/>
                  </a:lnTo>
                  <a:lnTo>
                    <a:pt x="226" y="326"/>
                  </a:lnTo>
                  <a:lnTo>
                    <a:pt x="227" y="327"/>
                  </a:lnTo>
                  <a:lnTo>
                    <a:pt x="227" y="328"/>
                  </a:lnTo>
                  <a:lnTo>
                    <a:pt x="227" y="329"/>
                  </a:lnTo>
                  <a:lnTo>
                    <a:pt x="227" y="333"/>
                  </a:lnTo>
                  <a:lnTo>
                    <a:pt x="224" y="333"/>
                  </a:lnTo>
                  <a:lnTo>
                    <a:pt x="223" y="332"/>
                  </a:lnTo>
                  <a:lnTo>
                    <a:pt x="222" y="333"/>
                  </a:lnTo>
                  <a:lnTo>
                    <a:pt x="221" y="333"/>
                  </a:lnTo>
                  <a:lnTo>
                    <a:pt x="220" y="332"/>
                  </a:lnTo>
                  <a:lnTo>
                    <a:pt x="220" y="332"/>
                  </a:lnTo>
                  <a:lnTo>
                    <a:pt x="219" y="331"/>
                  </a:lnTo>
                  <a:lnTo>
                    <a:pt x="218" y="332"/>
                  </a:lnTo>
                  <a:lnTo>
                    <a:pt x="218" y="335"/>
                  </a:lnTo>
                  <a:lnTo>
                    <a:pt x="216" y="337"/>
                  </a:lnTo>
                  <a:lnTo>
                    <a:pt x="215" y="339"/>
                  </a:lnTo>
                  <a:lnTo>
                    <a:pt x="215" y="339"/>
                  </a:lnTo>
                  <a:lnTo>
                    <a:pt x="215" y="340"/>
                  </a:lnTo>
                  <a:lnTo>
                    <a:pt x="213" y="342"/>
                  </a:lnTo>
                  <a:lnTo>
                    <a:pt x="214" y="342"/>
                  </a:lnTo>
                  <a:lnTo>
                    <a:pt x="214" y="343"/>
                  </a:lnTo>
                  <a:lnTo>
                    <a:pt x="212" y="346"/>
                  </a:lnTo>
                  <a:lnTo>
                    <a:pt x="212" y="347"/>
                  </a:lnTo>
                  <a:lnTo>
                    <a:pt x="212" y="348"/>
                  </a:lnTo>
                  <a:lnTo>
                    <a:pt x="210" y="349"/>
                  </a:lnTo>
                  <a:lnTo>
                    <a:pt x="210" y="352"/>
                  </a:lnTo>
                  <a:lnTo>
                    <a:pt x="211" y="352"/>
                  </a:lnTo>
                  <a:lnTo>
                    <a:pt x="211" y="353"/>
                  </a:lnTo>
                  <a:lnTo>
                    <a:pt x="209" y="353"/>
                  </a:lnTo>
                  <a:lnTo>
                    <a:pt x="208" y="354"/>
                  </a:lnTo>
                  <a:lnTo>
                    <a:pt x="208" y="353"/>
                  </a:lnTo>
                  <a:lnTo>
                    <a:pt x="206" y="353"/>
                  </a:lnTo>
                  <a:lnTo>
                    <a:pt x="206" y="351"/>
                  </a:lnTo>
                  <a:lnTo>
                    <a:pt x="207" y="349"/>
                  </a:lnTo>
                  <a:lnTo>
                    <a:pt x="208" y="348"/>
                  </a:lnTo>
                  <a:lnTo>
                    <a:pt x="208" y="347"/>
                  </a:lnTo>
                  <a:lnTo>
                    <a:pt x="209" y="346"/>
                  </a:lnTo>
                  <a:lnTo>
                    <a:pt x="209" y="345"/>
                  </a:lnTo>
                  <a:lnTo>
                    <a:pt x="208" y="343"/>
                  </a:lnTo>
                  <a:lnTo>
                    <a:pt x="207" y="342"/>
                  </a:lnTo>
                  <a:lnTo>
                    <a:pt x="205" y="340"/>
                  </a:lnTo>
                  <a:lnTo>
                    <a:pt x="205" y="339"/>
                  </a:lnTo>
                  <a:lnTo>
                    <a:pt x="205" y="339"/>
                  </a:lnTo>
                  <a:lnTo>
                    <a:pt x="206" y="337"/>
                  </a:lnTo>
                  <a:lnTo>
                    <a:pt x="206" y="336"/>
                  </a:lnTo>
                  <a:lnTo>
                    <a:pt x="206" y="335"/>
                  </a:lnTo>
                  <a:lnTo>
                    <a:pt x="209" y="332"/>
                  </a:lnTo>
                  <a:lnTo>
                    <a:pt x="209" y="331"/>
                  </a:lnTo>
                  <a:lnTo>
                    <a:pt x="209" y="331"/>
                  </a:lnTo>
                  <a:lnTo>
                    <a:pt x="209" y="329"/>
                  </a:lnTo>
                  <a:lnTo>
                    <a:pt x="209" y="328"/>
                  </a:lnTo>
                  <a:lnTo>
                    <a:pt x="208" y="329"/>
                  </a:lnTo>
                  <a:lnTo>
                    <a:pt x="206" y="329"/>
                  </a:lnTo>
                  <a:lnTo>
                    <a:pt x="206" y="330"/>
                  </a:lnTo>
                  <a:lnTo>
                    <a:pt x="203" y="332"/>
                  </a:lnTo>
                  <a:lnTo>
                    <a:pt x="202" y="333"/>
                  </a:lnTo>
                  <a:lnTo>
                    <a:pt x="202" y="335"/>
                  </a:lnTo>
                  <a:lnTo>
                    <a:pt x="201" y="337"/>
                  </a:lnTo>
                  <a:lnTo>
                    <a:pt x="199" y="336"/>
                  </a:lnTo>
                  <a:lnTo>
                    <a:pt x="199" y="333"/>
                  </a:lnTo>
                  <a:lnTo>
                    <a:pt x="197" y="330"/>
                  </a:lnTo>
                  <a:lnTo>
                    <a:pt x="197" y="328"/>
                  </a:lnTo>
                  <a:lnTo>
                    <a:pt x="198" y="328"/>
                  </a:lnTo>
                  <a:lnTo>
                    <a:pt x="199" y="326"/>
                  </a:lnTo>
                  <a:lnTo>
                    <a:pt x="200" y="325"/>
                  </a:lnTo>
                  <a:lnTo>
                    <a:pt x="202" y="325"/>
                  </a:lnTo>
                  <a:lnTo>
                    <a:pt x="202" y="324"/>
                  </a:lnTo>
                  <a:lnTo>
                    <a:pt x="202" y="322"/>
                  </a:lnTo>
                  <a:lnTo>
                    <a:pt x="203" y="321"/>
                  </a:lnTo>
                  <a:lnTo>
                    <a:pt x="205" y="320"/>
                  </a:lnTo>
                  <a:lnTo>
                    <a:pt x="206" y="321"/>
                  </a:lnTo>
                  <a:lnTo>
                    <a:pt x="206" y="323"/>
                  </a:lnTo>
                  <a:lnTo>
                    <a:pt x="208" y="325"/>
                  </a:lnTo>
                  <a:lnTo>
                    <a:pt x="210" y="325"/>
                  </a:lnTo>
                  <a:lnTo>
                    <a:pt x="212" y="327"/>
                  </a:lnTo>
                  <a:lnTo>
                    <a:pt x="213" y="327"/>
                  </a:lnTo>
                  <a:lnTo>
                    <a:pt x="214" y="323"/>
                  </a:lnTo>
                  <a:lnTo>
                    <a:pt x="216" y="321"/>
                  </a:lnTo>
                  <a:lnTo>
                    <a:pt x="217" y="321"/>
                  </a:lnTo>
                  <a:lnTo>
                    <a:pt x="220" y="322"/>
                  </a:lnTo>
                  <a:lnTo>
                    <a:pt x="221" y="322"/>
                  </a:lnTo>
                  <a:lnTo>
                    <a:pt x="222" y="321"/>
                  </a:lnTo>
                  <a:lnTo>
                    <a:pt x="223" y="320"/>
                  </a:lnTo>
                  <a:lnTo>
                    <a:pt x="224" y="320"/>
                  </a:lnTo>
                  <a:lnTo>
                    <a:pt x="225" y="320"/>
                  </a:lnTo>
                  <a:lnTo>
                    <a:pt x="226" y="318"/>
                  </a:lnTo>
                  <a:lnTo>
                    <a:pt x="227" y="319"/>
                  </a:lnTo>
                  <a:lnTo>
                    <a:pt x="227" y="320"/>
                  </a:lnTo>
                  <a:close/>
                  <a:moveTo>
                    <a:pt x="134" y="319"/>
                  </a:moveTo>
                  <a:lnTo>
                    <a:pt x="134" y="320"/>
                  </a:lnTo>
                  <a:lnTo>
                    <a:pt x="134" y="320"/>
                  </a:lnTo>
                  <a:lnTo>
                    <a:pt x="134" y="319"/>
                  </a:lnTo>
                  <a:lnTo>
                    <a:pt x="133" y="319"/>
                  </a:lnTo>
                  <a:lnTo>
                    <a:pt x="133" y="319"/>
                  </a:lnTo>
                  <a:lnTo>
                    <a:pt x="133" y="318"/>
                  </a:lnTo>
                  <a:lnTo>
                    <a:pt x="133" y="318"/>
                  </a:lnTo>
                  <a:lnTo>
                    <a:pt x="134" y="318"/>
                  </a:lnTo>
                  <a:lnTo>
                    <a:pt x="134" y="319"/>
                  </a:lnTo>
                  <a:close/>
                  <a:moveTo>
                    <a:pt x="433" y="318"/>
                  </a:moveTo>
                  <a:lnTo>
                    <a:pt x="433" y="319"/>
                  </a:lnTo>
                  <a:lnTo>
                    <a:pt x="432" y="319"/>
                  </a:lnTo>
                  <a:lnTo>
                    <a:pt x="431" y="319"/>
                  </a:lnTo>
                  <a:lnTo>
                    <a:pt x="431" y="320"/>
                  </a:lnTo>
                  <a:lnTo>
                    <a:pt x="430" y="320"/>
                  </a:lnTo>
                  <a:lnTo>
                    <a:pt x="430" y="320"/>
                  </a:lnTo>
                  <a:lnTo>
                    <a:pt x="431" y="317"/>
                  </a:lnTo>
                  <a:lnTo>
                    <a:pt x="432" y="317"/>
                  </a:lnTo>
                  <a:lnTo>
                    <a:pt x="432" y="318"/>
                  </a:lnTo>
                  <a:lnTo>
                    <a:pt x="433" y="318"/>
                  </a:lnTo>
                  <a:close/>
                  <a:moveTo>
                    <a:pt x="245" y="317"/>
                  </a:moveTo>
                  <a:lnTo>
                    <a:pt x="245" y="324"/>
                  </a:lnTo>
                  <a:lnTo>
                    <a:pt x="245" y="325"/>
                  </a:lnTo>
                  <a:lnTo>
                    <a:pt x="245" y="327"/>
                  </a:lnTo>
                  <a:lnTo>
                    <a:pt x="244" y="327"/>
                  </a:lnTo>
                  <a:lnTo>
                    <a:pt x="244" y="328"/>
                  </a:lnTo>
                  <a:lnTo>
                    <a:pt x="243" y="330"/>
                  </a:lnTo>
                  <a:lnTo>
                    <a:pt x="243" y="333"/>
                  </a:lnTo>
                  <a:lnTo>
                    <a:pt x="244" y="335"/>
                  </a:lnTo>
                  <a:lnTo>
                    <a:pt x="244" y="336"/>
                  </a:lnTo>
                  <a:lnTo>
                    <a:pt x="247" y="339"/>
                  </a:lnTo>
                  <a:lnTo>
                    <a:pt x="247" y="340"/>
                  </a:lnTo>
                  <a:lnTo>
                    <a:pt x="247" y="342"/>
                  </a:lnTo>
                  <a:lnTo>
                    <a:pt x="246" y="344"/>
                  </a:lnTo>
                  <a:lnTo>
                    <a:pt x="246" y="345"/>
                  </a:lnTo>
                  <a:lnTo>
                    <a:pt x="245" y="345"/>
                  </a:lnTo>
                  <a:lnTo>
                    <a:pt x="245" y="347"/>
                  </a:lnTo>
                  <a:lnTo>
                    <a:pt x="246" y="347"/>
                  </a:lnTo>
                  <a:lnTo>
                    <a:pt x="246" y="346"/>
                  </a:lnTo>
                  <a:lnTo>
                    <a:pt x="247" y="344"/>
                  </a:lnTo>
                  <a:lnTo>
                    <a:pt x="249" y="344"/>
                  </a:lnTo>
                  <a:lnTo>
                    <a:pt x="251" y="346"/>
                  </a:lnTo>
                  <a:lnTo>
                    <a:pt x="251" y="349"/>
                  </a:lnTo>
                  <a:lnTo>
                    <a:pt x="252" y="351"/>
                  </a:lnTo>
                  <a:lnTo>
                    <a:pt x="252" y="351"/>
                  </a:lnTo>
                  <a:lnTo>
                    <a:pt x="253" y="352"/>
                  </a:lnTo>
                  <a:lnTo>
                    <a:pt x="253" y="354"/>
                  </a:lnTo>
                  <a:lnTo>
                    <a:pt x="252" y="355"/>
                  </a:lnTo>
                  <a:lnTo>
                    <a:pt x="252" y="355"/>
                  </a:lnTo>
                  <a:lnTo>
                    <a:pt x="254" y="354"/>
                  </a:lnTo>
                  <a:lnTo>
                    <a:pt x="257" y="354"/>
                  </a:lnTo>
                  <a:lnTo>
                    <a:pt x="258" y="355"/>
                  </a:lnTo>
                  <a:lnTo>
                    <a:pt x="259" y="355"/>
                  </a:lnTo>
                  <a:lnTo>
                    <a:pt x="260" y="354"/>
                  </a:lnTo>
                  <a:lnTo>
                    <a:pt x="263" y="353"/>
                  </a:lnTo>
                  <a:lnTo>
                    <a:pt x="264" y="352"/>
                  </a:lnTo>
                  <a:lnTo>
                    <a:pt x="264" y="352"/>
                  </a:lnTo>
                  <a:lnTo>
                    <a:pt x="265" y="350"/>
                  </a:lnTo>
                  <a:lnTo>
                    <a:pt x="266" y="350"/>
                  </a:lnTo>
                  <a:lnTo>
                    <a:pt x="269" y="353"/>
                  </a:lnTo>
                  <a:lnTo>
                    <a:pt x="271" y="353"/>
                  </a:lnTo>
                  <a:lnTo>
                    <a:pt x="271" y="355"/>
                  </a:lnTo>
                  <a:lnTo>
                    <a:pt x="269" y="357"/>
                  </a:lnTo>
                  <a:lnTo>
                    <a:pt x="267" y="357"/>
                  </a:lnTo>
                  <a:lnTo>
                    <a:pt x="265" y="359"/>
                  </a:lnTo>
                  <a:lnTo>
                    <a:pt x="263" y="362"/>
                  </a:lnTo>
                  <a:lnTo>
                    <a:pt x="262" y="364"/>
                  </a:lnTo>
                  <a:lnTo>
                    <a:pt x="260" y="365"/>
                  </a:lnTo>
                  <a:lnTo>
                    <a:pt x="257" y="365"/>
                  </a:lnTo>
                  <a:lnTo>
                    <a:pt x="256" y="366"/>
                  </a:lnTo>
                  <a:lnTo>
                    <a:pt x="256" y="366"/>
                  </a:lnTo>
                  <a:lnTo>
                    <a:pt x="255" y="367"/>
                  </a:lnTo>
                  <a:lnTo>
                    <a:pt x="252" y="368"/>
                  </a:lnTo>
                  <a:lnTo>
                    <a:pt x="252" y="368"/>
                  </a:lnTo>
                  <a:lnTo>
                    <a:pt x="250" y="368"/>
                  </a:lnTo>
                  <a:lnTo>
                    <a:pt x="247" y="366"/>
                  </a:lnTo>
                  <a:lnTo>
                    <a:pt x="246" y="367"/>
                  </a:lnTo>
                  <a:lnTo>
                    <a:pt x="246" y="369"/>
                  </a:lnTo>
                  <a:lnTo>
                    <a:pt x="244" y="369"/>
                  </a:lnTo>
                  <a:lnTo>
                    <a:pt x="243" y="369"/>
                  </a:lnTo>
                  <a:lnTo>
                    <a:pt x="242" y="368"/>
                  </a:lnTo>
                  <a:lnTo>
                    <a:pt x="241" y="366"/>
                  </a:lnTo>
                  <a:lnTo>
                    <a:pt x="241" y="367"/>
                  </a:lnTo>
                  <a:lnTo>
                    <a:pt x="240" y="368"/>
                  </a:lnTo>
                  <a:lnTo>
                    <a:pt x="239" y="368"/>
                  </a:lnTo>
                  <a:lnTo>
                    <a:pt x="238" y="369"/>
                  </a:lnTo>
                  <a:lnTo>
                    <a:pt x="235" y="369"/>
                  </a:lnTo>
                  <a:lnTo>
                    <a:pt x="235" y="368"/>
                  </a:lnTo>
                  <a:lnTo>
                    <a:pt x="234" y="367"/>
                  </a:lnTo>
                  <a:lnTo>
                    <a:pt x="233" y="368"/>
                  </a:lnTo>
                  <a:lnTo>
                    <a:pt x="231" y="370"/>
                  </a:lnTo>
                  <a:lnTo>
                    <a:pt x="230" y="371"/>
                  </a:lnTo>
                  <a:lnTo>
                    <a:pt x="229" y="371"/>
                  </a:lnTo>
                  <a:lnTo>
                    <a:pt x="229" y="374"/>
                  </a:lnTo>
                  <a:lnTo>
                    <a:pt x="228" y="375"/>
                  </a:lnTo>
                  <a:lnTo>
                    <a:pt x="226" y="375"/>
                  </a:lnTo>
                  <a:lnTo>
                    <a:pt x="226" y="374"/>
                  </a:lnTo>
                  <a:lnTo>
                    <a:pt x="225" y="373"/>
                  </a:lnTo>
                  <a:lnTo>
                    <a:pt x="224" y="374"/>
                  </a:lnTo>
                  <a:lnTo>
                    <a:pt x="223" y="373"/>
                  </a:lnTo>
                  <a:lnTo>
                    <a:pt x="222" y="374"/>
                  </a:lnTo>
                  <a:lnTo>
                    <a:pt x="222" y="375"/>
                  </a:lnTo>
                  <a:lnTo>
                    <a:pt x="221" y="375"/>
                  </a:lnTo>
                  <a:lnTo>
                    <a:pt x="221" y="376"/>
                  </a:lnTo>
                  <a:lnTo>
                    <a:pt x="219" y="380"/>
                  </a:lnTo>
                  <a:lnTo>
                    <a:pt x="219" y="380"/>
                  </a:lnTo>
                  <a:lnTo>
                    <a:pt x="218" y="381"/>
                  </a:lnTo>
                  <a:lnTo>
                    <a:pt x="214" y="381"/>
                  </a:lnTo>
                  <a:lnTo>
                    <a:pt x="214" y="380"/>
                  </a:lnTo>
                  <a:lnTo>
                    <a:pt x="214" y="378"/>
                  </a:lnTo>
                  <a:lnTo>
                    <a:pt x="214" y="377"/>
                  </a:lnTo>
                  <a:lnTo>
                    <a:pt x="216" y="377"/>
                  </a:lnTo>
                  <a:lnTo>
                    <a:pt x="216" y="376"/>
                  </a:lnTo>
                  <a:lnTo>
                    <a:pt x="214" y="376"/>
                  </a:lnTo>
                  <a:lnTo>
                    <a:pt x="213" y="377"/>
                  </a:lnTo>
                  <a:lnTo>
                    <a:pt x="213" y="379"/>
                  </a:lnTo>
                  <a:lnTo>
                    <a:pt x="213" y="379"/>
                  </a:lnTo>
                  <a:lnTo>
                    <a:pt x="212" y="378"/>
                  </a:lnTo>
                  <a:lnTo>
                    <a:pt x="211" y="377"/>
                  </a:lnTo>
                  <a:lnTo>
                    <a:pt x="211" y="375"/>
                  </a:lnTo>
                  <a:lnTo>
                    <a:pt x="211" y="375"/>
                  </a:lnTo>
                  <a:lnTo>
                    <a:pt x="211" y="372"/>
                  </a:lnTo>
                  <a:lnTo>
                    <a:pt x="212" y="371"/>
                  </a:lnTo>
                  <a:lnTo>
                    <a:pt x="213" y="371"/>
                  </a:lnTo>
                  <a:lnTo>
                    <a:pt x="215" y="369"/>
                  </a:lnTo>
                  <a:lnTo>
                    <a:pt x="218" y="369"/>
                  </a:lnTo>
                  <a:lnTo>
                    <a:pt x="219" y="368"/>
                  </a:lnTo>
                  <a:lnTo>
                    <a:pt x="218" y="366"/>
                  </a:lnTo>
                  <a:lnTo>
                    <a:pt x="218" y="364"/>
                  </a:lnTo>
                  <a:lnTo>
                    <a:pt x="216" y="363"/>
                  </a:lnTo>
                  <a:lnTo>
                    <a:pt x="214" y="363"/>
                  </a:lnTo>
                  <a:lnTo>
                    <a:pt x="213" y="364"/>
                  </a:lnTo>
                  <a:lnTo>
                    <a:pt x="213" y="365"/>
                  </a:lnTo>
                  <a:lnTo>
                    <a:pt x="212" y="366"/>
                  </a:lnTo>
                  <a:lnTo>
                    <a:pt x="212" y="369"/>
                  </a:lnTo>
                  <a:lnTo>
                    <a:pt x="212" y="369"/>
                  </a:lnTo>
                  <a:lnTo>
                    <a:pt x="211" y="369"/>
                  </a:lnTo>
                  <a:lnTo>
                    <a:pt x="210" y="370"/>
                  </a:lnTo>
                  <a:lnTo>
                    <a:pt x="210" y="371"/>
                  </a:lnTo>
                  <a:lnTo>
                    <a:pt x="209" y="372"/>
                  </a:lnTo>
                  <a:lnTo>
                    <a:pt x="208" y="371"/>
                  </a:lnTo>
                  <a:lnTo>
                    <a:pt x="207" y="369"/>
                  </a:lnTo>
                  <a:lnTo>
                    <a:pt x="207" y="368"/>
                  </a:lnTo>
                  <a:lnTo>
                    <a:pt x="207" y="366"/>
                  </a:lnTo>
                  <a:lnTo>
                    <a:pt x="207" y="365"/>
                  </a:lnTo>
                  <a:lnTo>
                    <a:pt x="207" y="363"/>
                  </a:lnTo>
                  <a:lnTo>
                    <a:pt x="208" y="363"/>
                  </a:lnTo>
                  <a:lnTo>
                    <a:pt x="208" y="361"/>
                  </a:lnTo>
                  <a:lnTo>
                    <a:pt x="208" y="359"/>
                  </a:lnTo>
                  <a:lnTo>
                    <a:pt x="210" y="359"/>
                  </a:lnTo>
                  <a:lnTo>
                    <a:pt x="210" y="357"/>
                  </a:lnTo>
                  <a:lnTo>
                    <a:pt x="212" y="355"/>
                  </a:lnTo>
                  <a:lnTo>
                    <a:pt x="212" y="353"/>
                  </a:lnTo>
                  <a:lnTo>
                    <a:pt x="213" y="353"/>
                  </a:lnTo>
                  <a:lnTo>
                    <a:pt x="214" y="353"/>
                  </a:lnTo>
                  <a:lnTo>
                    <a:pt x="216" y="353"/>
                  </a:lnTo>
                  <a:lnTo>
                    <a:pt x="218" y="351"/>
                  </a:lnTo>
                  <a:lnTo>
                    <a:pt x="218" y="349"/>
                  </a:lnTo>
                  <a:lnTo>
                    <a:pt x="218" y="348"/>
                  </a:lnTo>
                  <a:lnTo>
                    <a:pt x="219" y="347"/>
                  </a:lnTo>
                  <a:lnTo>
                    <a:pt x="220" y="341"/>
                  </a:lnTo>
                  <a:lnTo>
                    <a:pt x="219" y="339"/>
                  </a:lnTo>
                  <a:lnTo>
                    <a:pt x="221" y="337"/>
                  </a:lnTo>
                  <a:lnTo>
                    <a:pt x="222" y="337"/>
                  </a:lnTo>
                  <a:lnTo>
                    <a:pt x="222" y="336"/>
                  </a:lnTo>
                  <a:lnTo>
                    <a:pt x="223" y="337"/>
                  </a:lnTo>
                  <a:lnTo>
                    <a:pt x="223" y="336"/>
                  </a:lnTo>
                  <a:lnTo>
                    <a:pt x="227" y="336"/>
                  </a:lnTo>
                  <a:lnTo>
                    <a:pt x="228" y="334"/>
                  </a:lnTo>
                  <a:lnTo>
                    <a:pt x="227" y="334"/>
                  </a:lnTo>
                  <a:lnTo>
                    <a:pt x="227" y="332"/>
                  </a:lnTo>
                  <a:lnTo>
                    <a:pt x="228" y="331"/>
                  </a:lnTo>
                  <a:lnTo>
                    <a:pt x="228" y="330"/>
                  </a:lnTo>
                  <a:lnTo>
                    <a:pt x="229" y="329"/>
                  </a:lnTo>
                  <a:lnTo>
                    <a:pt x="229" y="329"/>
                  </a:lnTo>
                  <a:lnTo>
                    <a:pt x="230" y="332"/>
                  </a:lnTo>
                  <a:lnTo>
                    <a:pt x="230" y="331"/>
                  </a:lnTo>
                  <a:lnTo>
                    <a:pt x="230" y="330"/>
                  </a:lnTo>
                  <a:lnTo>
                    <a:pt x="230" y="328"/>
                  </a:lnTo>
                  <a:lnTo>
                    <a:pt x="232" y="326"/>
                  </a:lnTo>
                  <a:lnTo>
                    <a:pt x="232" y="325"/>
                  </a:lnTo>
                  <a:lnTo>
                    <a:pt x="233" y="324"/>
                  </a:lnTo>
                  <a:lnTo>
                    <a:pt x="233" y="322"/>
                  </a:lnTo>
                  <a:lnTo>
                    <a:pt x="232" y="322"/>
                  </a:lnTo>
                  <a:lnTo>
                    <a:pt x="233" y="320"/>
                  </a:lnTo>
                  <a:lnTo>
                    <a:pt x="233" y="320"/>
                  </a:lnTo>
                  <a:lnTo>
                    <a:pt x="234" y="319"/>
                  </a:lnTo>
                  <a:lnTo>
                    <a:pt x="237" y="319"/>
                  </a:lnTo>
                  <a:lnTo>
                    <a:pt x="239" y="318"/>
                  </a:lnTo>
                  <a:lnTo>
                    <a:pt x="240" y="318"/>
                  </a:lnTo>
                  <a:lnTo>
                    <a:pt x="241" y="318"/>
                  </a:lnTo>
                  <a:lnTo>
                    <a:pt x="242" y="317"/>
                  </a:lnTo>
                  <a:lnTo>
                    <a:pt x="244" y="317"/>
                  </a:lnTo>
                  <a:lnTo>
                    <a:pt x="245" y="317"/>
                  </a:lnTo>
                  <a:close/>
                  <a:moveTo>
                    <a:pt x="396" y="317"/>
                  </a:moveTo>
                  <a:lnTo>
                    <a:pt x="396" y="317"/>
                  </a:lnTo>
                  <a:lnTo>
                    <a:pt x="395" y="316"/>
                  </a:lnTo>
                  <a:lnTo>
                    <a:pt x="396" y="316"/>
                  </a:lnTo>
                  <a:lnTo>
                    <a:pt x="396" y="316"/>
                  </a:lnTo>
                  <a:lnTo>
                    <a:pt x="396" y="316"/>
                  </a:lnTo>
                  <a:lnTo>
                    <a:pt x="396" y="317"/>
                  </a:lnTo>
                  <a:close/>
                  <a:moveTo>
                    <a:pt x="392" y="315"/>
                  </a:moveTo>
                  <a:lnTo>
                    <a:pt x="394" y="317"/>
                  </a:lnTo>
                  <a:lnTo>
                    <a:pt x="395" y="317"/>
                  </a:lnTo>
                  <a:lnTo>
                    <a:pt x="396" y="318"/>
                  </a:lnTo>
                  <a:lnTo>
                    <a:pt x="396" y="318"/>
                  </a:lnTo>
                  <a:lnTo>
                    <a:pt x="397" y="320"/>
                  </a:lnTo>
                  <a:lnTo>
                    <a:pt x="398" y="321"/>
                  </a:lnTo>
                  <a:lnTo>
                    <a:pt x="398" y="322"/>
                  </a:lnTo>
                  <a:lnTo>
                    <a:pt x="396" y="322"/>
                  </a:lnTo>
                  <a:lnTo>
                    <a:pt x="394" y="325"/>
                  </a:lnTo>
                  <a:lnTo>
                    <a:pt x="393" y="325"/>
                  </a:lnTo>
                  <a:lnTo>
                    <a:pt x="392" y="324"/>
                  </a:lnTo>
                  <a:lnTo>
                    <a:pt x="394" y="322"/>
                  </a:lnTo>
                  <a:lnTo>
                    <a:pt x="394" y="322"/>
                  </a:lnTo>
                  <a:lnTo>
                    <a:pt x="394" y="321"/>
                  </a:lnTo>
                  <a:lnTo>
                    <a:pt x="392" y="323"/>
                  </a:lnTo>
                  <a:lnTo>
                    <a:pt x="392" y="323"/>
                  </a:lnTo>
                  <a:lnTo>
                    <a:pt x="392" y="322"/>
                  </a:lnTo>
                  <a:lnTo>
                    <a:pt x="392" y="322"/>
                  </a:lnTo>
                  <a:lnTo>
                    <a:pt x="391" y="321"/>
                  </a:lnTo>
                  <a:lnTo>
                    <a:pt x="391" y="322"/>
                  </a:lnTo>
                  <a:lnTo>
                    <a:pt x="390" y="322"/>
                  </a:lnTo>
                  <a:lnTo>
                    <a:pt x="390" y="321"/>
                  </a:lnTo>
                  <a:lnTo>
                    <a:pt x="390" y="323"/>
                  </a:lnTo>
                  <a:lnTo>
                    <a:pt x="390" y="323"/>
                  </a:lnTo>
                  <a:lnTo>
                    <a:pt x="392" y="323"/>
                  </a:lnTo>
                  <a:lnTo>
                    <a:pt x="392" y="324"/>
                  </a:lnTo>
                  <a:lnTo>
                    <a:pt x="391" y="324"/>
                  </a:lnTo>
                  <a:lnTo>
                    <a:pt x="391" y="325"/>
                  </a:lnTo>
                  <a:lnTo>
                    <a:pt x="392" y="326"/>
                  </a:lnTo>
                  <a:lnTo>
                    <a:pt x="391" y="327"/>
                  </a:lnTo>
                  <a:lnTo>
                    <a:pt x="391" y="327"/>
                  </a:lnTo>
                  <a:lnTo>
                    <a:pt x="392" y="326"/>
                  </a:lnTo>
                  <a:lnTo>
                    <a:pt x="393" y="326"/>
                  </a:lnTo>
                  <a:lnTo>
                    <a:pt x="391" y="329"/>
                  </a:lnTo>
                  <a:lnTo>
                    <a:pt x="390" y="329"/>
                  </a:lnTo>
                  <a:lnTo>
                    <a:pt x="389" y="328"/>
                  </a:lnTo>
                  <a:lnTo>
                    <a:pt x="388" y="329"/>
                  </a:lnTo>
                  <a:lnTo>
                    <a:pt x="388" y="330"/>
                  </a:lnTo>
                  <a:lnTo>
                    <a:pt x="387" y="330"/>
                  </a:lnTo>
                  <a:lnTo>
                    <a:pt x="386" y="329"/>
                  </a:lnTo>
                  <a:lnTo>
                    <a:pt x="386" y="328"/>
                  </a:lnTo>
                  <a:lnTo>
                    <a:pt x="388" y="327"/>
                  </a:lnTo>
                  <a:lnTo>
                    <a:pt x="388" y="325"/>
                  </a:lnTo>
                  <a:lnTo>
                    <a:pt x="388" y="325"/>
                  </a:lnTo>
                  <a:lnTo>
                    <a:pt x="388" y="324"/>
                  </a:lnTo>
                  <a:lnTo>
                    <a:pt x="386" y="323"/>
                  </a:lnTo>
                  <a:lnTo>
                    <a:pt x="386" y="322"/>
                  </a:lnTo>
                  <a:lnTo>
                    <a:pt x="387" y="321"/>
                  </a:lnTo>
                  <a:lnTo>
                    <a:pt x="388" y="321"/>
                  </a:lnTo>
                  <a:lnTo>
                    <a:pt x="388" y="317"/>
                  </a:lnTo>
                  <a:lnTo>
                    <a:pt x="389" y="316"/>
                  </a:lnTo>
                  <a:lnTo>
                    <a:pt x="390" y="315"/>
                  </a:lnTo>
                  <a:lnTo>
                    <a:pt x="392" y="315"/>
                  </a:lnTo>
                  <a:close/>
                  <a:moveTo>
                    <a:pt x="133" y="317"/>
                  </a:moveTo>
                  <a:lnTo>
                    <a:pt x="132" y="318"/>
                  </a:lnTo>
                  <a:lnTo>
                    <a:pt x="131" y="318"/>
                  </a:lnTo>
                  <a:lnTo>
                    <a:pt x="129" y="316"/>
                  </a:lnTo>
                  <a:lnTo>
                    <a:pt x="129" y="315"/>
                  </a:lnTo>
                  <a:lnTo>
                    <a:pt x="131" y="315"/>
                  </a:lnTo>
                  <a:lnTo>
                    <a:pt x="133" y="316"/>
                  </a:lnTo>
                  <a:lnTo>
                    <a:pt x="133" y="317"/>
                  </a:lnTo>
                  <a:close/>
                  <a:moveTo>
                    <a:pt x="174" y="326"/>
                  </a:moveTo>
                  <a:lnTo>
                    <a:pt x="175" y="327"/>
                  </a:lnTo>
                  <a:lnTo>
                    <a:pt x="175" y="326"/>
                  </a:lnTo>
                  <a:lnTo>
                    <a:pt x="176" y="327"/>
                  </a:lnTo>
                  <a:lnTo>
                    <a:pt x="177" y="328"/>
                  </a:lnTo>
                  <a:lnTo>
                    <a:pt x="179" y="329"/>
                  </a:lnTo>
                  <a:lnTo>
                    <a:pt x="179" y="329"/>
                  </a:lnTo>
                  <a:lnTo>
                    <a:pt x="181" y="329"/>
                  </a:lnTo>
                  <a:lnTo>
                    <a:pt x="182" y="331"/>
                  </a:lnTo>
                  <a:lnTo>
                    <a:pt x="182" y="333"/>
                  </a:lnTo>
                  <a:lnTo>
                    <a:pt x="181" y="333"/>
                  </a:lnTo>
                  <a:lnTo>
                    <a:pt x="181" y="334"/>
                  </a:lnTo>
                  <a:lnTo>
                    <a:pt x="182" y="335"/>
                  </a:lnTo>
                  <a:lnTo>
                    <a:pt x="182" y="336"/>
                  </a:lnTo>
                  <a:lnTo>
                    <a:pt x="185" y="337"/>
                  </a:lnTo>
                  <a:lnTo>
                    <a:pt x="186" y="338"/>
                  </a:lnTo>
                  <a:lnTo>
                    <a:pt x="188" y="339"/>
                  </a:lnTo>
                  <a:lnTo>
                    <a:pt x="189" y="340"/>
                  </a:lnTo>
                  <a:lnTo>
                    <a:pt x="189" y="342"/>
                  </a:lnTo>
                  <a:lnTo>
                    <a:pt x="190" y="343"/>
                  </a:lnTo>
                  <a:lnTo>
                    <a:pt x="192" y="343"/>
                  </a:lnTo>
                  <a:lnTo>
                    <a:pt x="195" y="345"/>
                  </a:lnTo>
                  <a:lnTo>
                    <a:pt x="195" y="346"/>
                  </a:lnTo>
                  <a:lnTo>
                    <a:pt x="192" y="348"/>
                  </a:lnTo>
                  <a:lnTo>
                    <a:pt x="188" y="348"/>
                  </a:lnTo>
                  <a:lnTo>
                    <a:pt x="188" y="347"/>
                  </a:lnTo>
                  <a:lnTo>
                    <a:pt x="184" y="348"/>
                  </a:lnTo>
                  <a:lnTo>
                    <a:pt x="183" y="347"/>
                  </a:lnTo>
                  <a:lnTo>
                    <a:pt x="183" y="344"/>
                  </a:lnTo>
                  <a:lnTo>
                    <a:pt x="182" y="343"/>
                  </a:lnTo>
                  <a:lnTo>
                    <a:pt x="182" y="342"/>
                  </a:lnTo>
                  <a:lnTo>
                    <a:pt x="180" y="342"/>
                  </a:lnTo>
                  <a:lnTo>
                    <a:pt x="180" y="343"/>
                  </a:lnTo>
                  <a:lnTo>
                    <a:pt x="176" y="343"/>
                  </a:lnTo>
                  <a:lnTo>
                    <a:pt x="174" y="341"/>
                  </a:lnTo>
                  <a:lnTo>
                    <a:pt x="173" y="338"/>
                  </a:lnTo>
                  <a:lnTo>
                    <a:pt x="169" y="334"/>
                  </a:lnTo>
                  <a:lnTo>
                    <a:pt x="168" y="333"/>
                  </a:lnTo>
                  <a:lnTo>
                    <a:pt x="169" y="331"/>
                  </a:lnTo>
                  <a:lnTo>
                    <a:pt x="170" y="331"/>
                  </a:lnTo>
                  <a:lnTo>
                    <a:pt x="170" y="327"/>
                  </a:lnTo>
                  <a:lnTo>
                    <a:pt x="170" y="327"/>
                  </a:lnTo>
                  <a:lnTo>
                    <a:pt x="170" y="326"/>
                  </a:lnTo>
                  <a:lnTo>
                    <a:pt x="169" y="324"/>
                  </a:lnTo>
                  <a:lnTo>
                    <a:pt x="169" y="323"/>
                  </a:lnTo>
                  <a:lnTo>
                    <a:pt x="168" y="323"/>
                  </a:lnTo>
                  <a:lnTo>
                    <a:pt x="168" y="321"/>
                  </a:lnTo>
                  <a:lnTo>
                    <a:pt x="168" y="321"/>
                  </a:lnTo>
                  <a:lnTo>
                    <a:pt x="168" y="319"/>
                  </a:lnTo>
                  <a:lnTo>
                    <a:pt x="169" y="317"/>
                  </a:lnTo>
                  <a:lnTo>
                    <a:pt x="169" y="315"/>
                  </a:lnTo>
                  <a:lnTo>
                    <a:pt x="169" y="314"/>
                  </a:lnTo>
                  <a:lnTo>
                    <a:pt x="170" y="313"/>
                  </a:lnTo>
                  <a:lnTo>
                    <a:pt x="171" y="313"/>
                  </a:lnTo>
                  <a:lnTo>
                    <a:pt x="171" y="314"/>
                  </a:lnTo>
                  <a:lnTo>
                    <a:pt x="172" y="314"/>
                  </a:lnTo>
                  <a:lnTo>
                    <a:pt x="171" y="315"/>
                  </a:lnTo>
                  <a:lnTo>
                    <a:pt x="171" y="317"/>
                  </a:lnTo>
                  <a:lnTo>
                    <a:pt x="171" y="318"/>
                  </a:lnTo>
                  <a:lnTo>
                    <a:pt x="171" y="319"/>
                  </a:lnTo>
                  <a:lnTo>
                    <a:pt x="173" y="320"/>
                  </a:lnTo>
                  <a:lnTo>
                    <a:pt x="173" y="321"/>
                  </a:lnTo>
                  <a:lnTo>
                    <a:pt x="171" y="322"/>
                  </a:lnTo>
                  <a:lnTo>
                    <a:pt x="173" y="323"/>
                  </a:lnTo>
                  <a:lnTo>
                    <a:pt x="173" y="324"/>
                  </a:lnTo>
                  <a:lnTo>
                    <a:pt x="174" y="324"/>
                  </a:lnTo>
                  <a:lnTo>
                    <a:pt x="174" y="326"/>
                  </a:lnTo>
                  <a:close/>
                  <a:moveTo>
                    <a:pt x="390" y="313"/>
                  </a:moveTo>
                  <a:lnTo>
                    <a:pt x="388" y="314"/>
                  </a:lnTo>
                  <a:lnTo>
                    <a:pt x="387" y="314"/>
                  </a:lnTo>
                  <a:lnTo>
                    <a:pt x="387" y="313"/>
                  </a:lnTo>
                  <a:lnTo>
                    <a:pt x="387" y="312"/>
                  </a:lnTo>
                  <a:lnTo>
                    <a:pt x="389" y="312"/>
                  </a:lnTo>
                  <a:lnTo>
                    <a:pt x="390" y="313"/>
                  </a:lnTo>
                  <a:close/>
                  <a:moveTo>
                    <a:pt x="246" y="314"/>
                  </a:moveTo>
                  <a:lnTo>
                    <a:pt x="244" y="315"/>
                  </a:lnTo>
                  <a:lnTo>
                    <a:pt x="243" y="315"/>
                  </a:lnTo>
                  <a:lnTo>
                    <a:pt x="242" y="313"/>
                  </a:lnTo>
                  <a:lnTo>
                    <a:pt x="243" y="310"/>
                  </a:lnTo>
                  <a:lnTo>
                    <a:pt x="244" y="310"/>
                  </a:lnTo>
                  <a:lnTo>
                    <a:pt x="246" y="311"/>
                  </a:lnTo>
                  <a:lnTo>
                    <a:pt x="246" y="314"/>
                  </a:lnTo>
                  <a:close/>
                  <a:moveTo>
                    <a:pt x="415" y="311"/>
                  </a:moveTo>
                  <a:lnTo>
                    <a:pt x="415" y="311"/>
                  </a:lnTo>
                  <a:lnTo>
                    <a:pt x="414" y="311"/>
                  </a:lnTo>
                  <a:lnTo>
                    <a:pt x="414" y="311"/>
                  </a:lnTo>
                  <a:lnTo>
                    <a:pt x="414" y="310"/>
                  </a:lnTo>
                  <a:lnTo>
                    <a:pt x="414" y="309"/>
                  </a:lnTo>
                  <a:lnTo>
                    <a:pt x="415" y="309"/>
                  </a:lnTo>
                  <a:lnTo>
                    <a:pt x="415" y="310"/>
                  </a:lnTo>
                  <a:lnTo>
                    <a:pt x="415" y="311"/>
                  </a:lnTo>
                  <a:close/>
                  <a:moveTo>
                    <a:pt x="163" y="311"/>
                  </a:moveTo>
                  <a:lnTo>
                    <a:pt x="161" y="314"/>
                  </a:lnTo>
                  <a:lnTo>
                    <a:pt x="159" y="314"/>
                  </a:lnTo>
                  <a:lnTo>
                    <a:pt x="158" y="312"/>
                  </a:lnTo>
                  <a:lnTo>
                    <a:pt x="159" y="310"/>
                  </a:lnTo>
                  <a:lnTo>
                    <a:pt x="160" y="309"/>
                  </a:lnTo>
                  <a:lnTo>
                    <a:pt x="161" y="309"/>
                  </a:lnTo>
                  <a:lnTo>
                    <a:pt x="163" y="310"/>
                  </a:lnTo>
                  <a:lnTo>
                    <a:pt x="163" y="311"/>
                  </a:lnTo>
                  <a:close/>
                  <a:moveTo>
                    <a:pt x="339" y="315"/>
                  </a:moveTo>
                  <a:lnTo>
                    <a:pt x="338" y="315"/>
                  </a:lnTo>
                  <a:lnTo>
                    <a:pt x="337" y="313"/>
                  </a:lnTo>
                  <a:lnTo>
                    <a:pt x="337" y="313"/>
                  </a:lnTo>
                  <a:lnTo>
                    <a:pt x="339" y="311"/>
                  </a:lnTo>
                  <a:lnTo>
                    <a:pt x="339" y="309"/>
                  </a:lnTo>
                  <a:lnTo>
                    <a:pt x="340" y="308"/>
                  </a:lnTo>
                  <a:lnTo>
                    <a:pt x="341" y="309"/>
                  </a:lnTo>
                  <a:lnTo>
                    <a:pt x="343" y="311"/>
                  </a:lnTo>
                  <a:lnTo>
                    <a:pt x="342" y="313"/>
                  </a:lnTo>
                  <a:lnTo>
                    <a:pt x="339" y="315"/>
                  </a:lnTo>
                  <a:close/>
                  <a:moveTo>
                    <a:pt x="413" y="312"/>
                  </a:moveTo>
                  <a:lnTo>
                    <a:pt x="413" y="314"/>
                  </a:lnTo>
                  <a:lnTo>
                    <a:pt x="413" y="315"/>
                  </a:lnTo>
                  <a:lnTo>
                    <a:pt x="412" y="314"/>
                  </a:lnTo>
                  <a:lnTo>
                    <a:pt x="412" y="315"/>
                  </a:lnTo>
                  <a:lnTo>
                    <a:pt x="413" y="315"/>
                  </a:lnTo>
                  <a:lnTo>
                    <a:pt x="413" y="316"/>
                  </a:lnTo>
                  <a:lnTo>
                    <a:pt x="412" y="318"/>
                  </a:lnTo>
                  <a:lnTo>
                    <a:pt x="411" y="316"/>
                  </a:lnTo>
                  <a:lnTo>
                    <a:pt x="410" y="316"/>
                  </a:lnTo>
                  <a:lnTo>
                    <a:pt x="409" y="315"/>
                  </a:lnTo>
                  <a:lnTo>
                    <a:pt x="409" y="313"/>
                  </a:lnTo>
                  <a:lnTo>
                    <a:pt x="410" y="311"/>
                  </a:lnTo>
                  <a:lnTo>
                    <a:pt x="410" y="311"/>
                  </a:lnTo>
                  <a:lnTo>
                    <a:pt x="412" y="308"/>
                  </a:lnTo>
                  <a:lnTo>
                    <a:pt x="413" y="309"/>
                  </a:lnTo>
                  <a:lnTo>
                    <a:pt x="413" y="310"/>
                  </a:lnTo>
                  <a:lnTo>
                    <a:pt x="412" y="312"/>
                  </a:lnTo>
                  <a:lnTo>
                    <a:pt x="413" y="312"/>
                  </a:lnTo>
                  <a:close/>
                  <a:moveTo>
                    <a:pt x="424" y="309"/>
                  </a:moveTo>
                  <a:lnTo>
                    <a:pt x="422" y="309"/>
                  </a:lnTo>
                  <a:lnTo>
                    <a:pt x="422" y="309"/>
                  </a:lnTo>
                  <a:lnTo>
                    <a:pt x="422" y="308"/>
                  </a:lnTo>
                  <a:lnTo>
                    <a:pt x="422" y="308"/>
                  </a:lnTo>
                  <a:lnTo>
                    <a:pt x="423" y="308"/>
                  </a:lnTo>
                  <a:lnTo>
                    <a:pt x="424" y="309"/>
                  </a:lnTo>
                  <a:close/>
                  <a:moveTo>
                    <a:pt x="267" y="308"/>
                  </a:moveTo>
                  <a:lnTo>
                    <a:pt x="266" y="309"/>
                  </a:lnTo>
                  <a:lnTo>
                    <a:pt x="264" y="309"/>
                  </a:lnTo>
                  <a:lnTo>
                    <a:pt x="264" y="308"/>
                  </a:lnTo>
                  <a:lnTo>
                    <a:pt x="265" y="307"/>
                  </a:lnTo>
                  <a:lnTo>
                    <a:pt x="266" y="306"/>
                  </a:lnTo>
                  <a:lnTo>
                    <a:pt x="267" y="307"/>
                  </a:lnTo>
                  <a:lnTo>
                    <a:pt x="267" y="308"/>
                  </a:lnTo>
                  <a:close/>
                  <a:moveTo>
                    <a:pt x="240" y="311"/>
                  </a:moveTo>
                  <a:lnTo>
                    <a:pt x="239" y="311"/>
                  </a:lnTo>
                  <a:lnTo>
                    <a:pt x="238" y="310"/>
                  </a:lnTo>
                  <a:lnTo>
                    <a:pt x="236" y="309"/>
                  </a:lnTo>
                  <a:lnTo>
                    <a:pt x="234" y="307"/>
                  </a:lnTo>
                  <a:lnTo>
                    <a:pt x="234" y="306"/>
                  </a:lnTo>
                  <a:lnTo>
                    <a:pt x="235" y="305"/>
                  </a:lnTo>
                  <a:lnTo>
                    <a:pt x="237" y="304"/>
                  </a:lnTo>
                  <a:lnTo>
                    <a:pt x="238" y="304"/>
                  </a:lnTo>
                  <a:lnTo>
                    <a:pt x="238" y="305"/>
                  </a:lnTo>
                  <a:lnTo>
                    <a:pt x="238" y="308"/>
                  </a:lnTo>
                  <a:lnTo>
                    <a:pt x="240" y="310"/>
                  </a:lnTo>
                  <a:lnTo>
                    <a:pt x="240" y="311"/>
                  </a:lnTo>
                  <a:close/>
                  <a:moveTo>
                    <a:pt x="271" y="306"/>
                  </a:moveTo>
                  <a:lnTo>
                    <a:pt x="270" y="306"/>
                  </a:lnTo>
                  <a:lnTo>
                    <a:pt x="269" y="305"/>
                  </a:lnTo>
                  <a:lnTo>
                    <a:pt x="269" y="304"/>
                  </a:lnTo>
                  <a:lnTo>
                    <a:pt x="270" y="303"/>
                  </a:lnTo>
                  <a:lnTo>
                    <a:pt x="271" y="303"/>
                  </a:lnTo>
                  <a:lnTo>
                    <a:pt x="272" y="304"/>
                  </a:lnTo>
                  <a:lnTo>
                    <a:pt x="272" y="304"/>
                  </a:lnTo>
                  <a:lnTo>
                    <a:pt x="271" y="306"/>
                  </a:lnTo>
                  <a:close/>
                  <a:moveTo>
                    <a:pt x="440" y="304"/>
                  </a:moveTo>
                  <a:lnTo>
                    <a:pt x="440" y="305"/>
                  </a:lnTo>
                  <a:lnTo>
                    <a:pt x="439" y="305"/>
                  </a:lnTo>
                  <a:lnTo>
                    <a:pt x="439" y="304"/>
                  </a:lnTo>
                  <a:lnTo>
                    <a:pt x="439" y="303"/>
                  </a:lnTo>
                  <a:lnTo>
                    <a:pt x="439" y="303"/>
                  </a:lnTo>
                  <a:lnTo>
                    <a:pt x="439" y="303"/>
                  </a:lnTo>
                  <a:lnTo>
                    <a:pt x="440" y="303"/>
                  </a:lnTo>
                  <a:lnTo>
                    <a:pt x="440" y="303"/>
                  </a:lnTo>
                  <a:lnTo>
                    <a:pt x="440" y="304"/>
                  </a:lnTo>
                  <a:close/>
                  <a:moveTo>
                    <a:pt x="441" y="303"/>
                  </a:moveTo>
                  <a:lnTo>
                    <a:pt x="441" y="303"/>
                  </a:lnTo>
                  <a:lnTo>
                    <a:pt x="440" y="303"/>
                  </a:lnTo>
                  <a:lnTo>
                    <a:pt x="440" y="303"/>
                  </a:lnTo>
                  <a:lnTo>
                    <a:pt x="440" y="302"/>
                  </a:lnTo>
                  <a:lnTo>
                    <a:pt x="440" y="301"/>
                  </a:lnTo>
                  <a:lnTo>
                    <a:pt x="441" y="301"/>
                  </a:lnTo>
                  <a:lnTo>
                    <a:pt x="441" y="302"/>
                  </a:lnTo>
                  <a:lnTo>
                    <a:pt x="441" y="303"/>
                  </a:lnTo>
                  <a:close/>
                  <a:moveTo>
                    <a:pt x="438" y="302"/>
                  </a:moveTo>
                  <a:lnTo>
                    <a:pt x="438" y="304"/>
                  </a:lnTo>
                  <a:lnTo>
                    <a:pt x="437" y="305"/>
                  </a:lnTo>
                  <a:lnTo>
                    <a:pt x="437" y="307"/>
                  </a:lnTo>
                  <a:lnTo>
                    <a:pt x="436" y="308"/>
                  </a:lnTo>
                  <a:lnTo>
                    <a:pt x="433" y="312"/>
                  </a:lnTo>
                  <a:lnTo>
                    <a:pt x="433" y="313"/>
                  </a:lnTo>
                  <a:lnTo>
                    <a:pt x="432" y="313"/>
                  </a:lnTo>
                  <a:lnTo>
                    <a:pt x="433" y="313"/>
                  </a:lnTo>
                  <a:lnTo>
                    <a:pt x="433" y="315"/>
                  </a:lnTo>
                  <a:lnTo>
                    <a:pt x="432" y="316"/>
                  </a:lnTo>
                  <a:lnTo>
                    <a:pt x="431" y="316"/>
                  </a:lnTo>
                  <a:lnTo>
                    <a:pt x="431" y="316"/>
                  </a:lnTo>
                  <a:lnTo>
                    <a:pt x="429" y="318"/>
                  </a:lnTo>
                  <a:lnTo>
                    <a:pt x="428" y="318"/>
                  </a:lnTo>
                  <a:lnTo>
                    <a:pt x="428" y="319"/>
                  </a:lnTo>
                  <a:lnTo>
                    <a:pt x="426" y="321"/>
                  </a:lnTo>
                  <a:lnTo>
                    <a:pt x="426" y="321"/>
                  </a:lnTo>
                  <a:lnTo>
                    <a:pt x="425" y="322"/>
                  </a:lnTo>
                  <a:lnTo>
                    <a:pt x="425" y="322"/>
                  </a:lnTo>
                  <a:lnTo>
                    <a:pt x="422" y="325"/>
                  </a:lnTo>
                  <a:lnTo>
                    <a:pt x="422" y="326"/>
                  </a:lnTo>
                  <a:lnTo>
                    <a:pt x="422" y="327"/>
                  </a:lnTo>
                  <a:lnTo>
                    <a:pt x="421" y="328"/>
                  </a:lnTo>
                  <a:lnTo>
                    <a:pt x="421" y="328"/>
                  </a:lnTo>
                  <a:lnTo>
                    <a:pt x="420" y="329"/>
                  </a:lnTo>
                  <a:lnTo>
                    <a:pt x="418" y="329"/>
                  </a:lnTo>
                  <a:lnTo>
                    <a:pt x="415" y="333"/>
                  </a:lnTo>
                  <a:lnTo>
                    <a:pt x="414" y="333"/>
                  </a:lnTo>
                  <a:lnTo>
                    <a:pt x="413" y="334"/>
                  </a:lnTo>
                  <a:lnTo>
                    <a:pt x="412" y="334"/>
                  </a:lnTo>
                  <a:lnTo>
                    <a:pt x="411" y="335"/>
                  </a:lnTo>
                  <a:lnTo>
                    <a:pt x="409" y="335"/>
                  </a:lnTo>
                  <a:lnTo>
                    <a:pt x="408" y="333"/>
                  </a:lnTo>
                  <a:lnTo>
                    <a:pt x="408" y="331"/>
                  </a:lnTo>
                  <a:lnTo>
                    <a:pt x="409" y="331"/>
                  </a:lnTo>
                  <a:lnTo>
                    <a:pt x="409" y="330"/>
                  </a:lnTo>
                  <a:lnTo>
                    <a:pt x="409" y="329"/>
                  </a:lnTo>
                  <a:lnTo>
                    <a:pt x="408" y="328"/>
                  </a:lnTo>
                  <a:lnTo>
                    <a:pt x="408" y="330"/>
                  </a:lnTo>
                  <a:lnTo>
                    <a:pt x="407" y="330"/>
                  </a:lnTo>
                  <a:lnTo>
                    <a:pt x="407" y="329"/>
                  </a:lnTo>
                  <a:lnTo>
                    <a:pt x="406" y="330"/>
                  </a:lnTo>
                  <a:lnTo>
                    <a:pt x="406" y="330"/>
                  </a:lnTo>
                  <a:lnTo>
                    <a:pt x="407" y="331"/>
                  </a:lnTo>
                  <a:lnTo>
                    <a:pt x="407" y="332"/>
                  </a:lnTo>
                  <a:lnTo>
                    <a:pt x="408" y="332"/>
                  </a:lnTo>
                  <a:lnTo>
                    <a:pt x="408" y="333"/>
                  </a:lnTo>
                  <a:lnTo>
                    <a:pt x="407" y="336"/>
                  </a:lnTo>
                  <a:lnTo>
                    <a:pt x="406" y="337"/>
                  </a:lnTo>
                  <a:lnTo>
                    <a:pt x="405" y="337"/>
                  </a:lnTo>
                  <a:lnTo>
                    <a:pt x="405" y="335"/>
                  </a:lnTo>
                  <a:lnTo>
                    <a:pt x="404" y="336"/>
                  </a:lnTo>
                  <a:lnTo>
                    <a:pt x="400" y="336"/>
                  </a:lnTo>
                  <a:lnTo>
                    <a:pt x="399" y="334"/>
                  </a:lnTo>
                  <a:lnTo>
                    <a:pt x="399" y="333"/>
                  </a:lnTo>
                  <a:lnTo>
                    <a:pt x="401" y="331"/>
                  </a:lnTo>
                  <a:lnTo>
                    <a:pt x="403" y="330"/>
                  </a:lnTo>
                  <a:lnTo>
                    <a:pt x="404" y="329"/>
                  </a:lnTo>
                  <a:lnTo>
                    <a:pt x="404" y="328"/>
                  </a:lnTo>
                  <a:lnTo>
                    <a:pt x="404" y="327"/>
                  </a:lnTo>
                  <a:lnTo>
                    <a:pt x="405" y="326"/>
                  </a:lnTo>
                  <a:lnTo>
                    <a:pt x="404" y="324"/>
                  </a:lnTo>
                  <a:lnTo>
                    <a:pt x="405" y="323"/>
                  </a:lnTo>
                  <a:lnTo>
                    <a:pt x="407" y="323"/>
                  </a:lnTo>
                  <a:lnTo>
                    <a:pt x="408" y="321"/>
                  </a:lnTo>
                  <a:lnTo>
                    <a:pt x="411" y="321"/>
                  </a:lnTo>
                  <a:lnTo>
                    <a:pt x="412" y="319"/>
                  </a:lnTo>
                  <a:lnTo>
                    <a:pt x="412" y="319"/>
                  </a:lnTo>
                  <a:lnTo>
                    <a:pt x="412" y="319"/>
                  </a:lnTo>
                  <a:lnTo>
                    <a:pt x="414" y="318"/>
                  </a:lnTo>
                  <a:lnTo>
                    <a:pt x="413" y="317"/>
                  </a:lnTo>
                  <a:lnTo>
                    <a:pt x="414" y="315"/>
                  </a:lnTo>
                  <a:lnTo>
                    <a:pt x="415" y="314"/>
                  </a:lnTo>
                  <a:lnTo>
                    <a:pt x="416" y="314"/>
                  </a:lnTo>
                  <a:lnTo>
                    <a:pt x="417" y="313"/>
                  </a:lnTo>
                  <a:lnTo>
                    <a:pt x="417" y="311"/>
                  </a:lnTo>
                  <a:lnTo>
                    <a:pt x="418" y="310"/>
                  </a:lnTo>
                  <a:lnTo>
                    <a:pt x="419" y="310"/>
                  </a:lnTo>
                  <a:lnTo>
                    <a:pt x="421" y="309"/>
                  </a:lnTo>
                  <a:lnTo>
                    <a:pt x="422" y="309"/>
                  </a:lnTo>
                  <a:lnTo>
                    <a:pt x="422" y="310"/>
                  </a:lnTo>
                  <a:lnTo>
                    <a:pt x="425" y="309"/>
                  </a:lnTo>
                  <a:lnTo>
                    <a:pt x="425" y="309"/>
                  </a:lnTo>
                  <a:lnTo>
                    <a:pt x="425" y="309"/>
                  </a:lnTo>
                  <a:lnTo>
                    <a:pt x="425" y="309"/>
                  </a:lnTo>
                  <a:lnTo>
                    <a:pt x="424" y="308"/>
                  </a:lnTo>
                  <a:lnTo>
                    <a:pt x="422" y="308"/>
                  </a:lnTo>
                  <a:lnTo>
                    <a:pt x="421" y="306"/>
                  </a:lnTo>
                  <a:lnTo>
                    <a:pt x="421" y="306"/>
                  </a:lnTo>
                  <a:lnTo>
                    <a:pt x="422" y="306"/>
                  </a:lnTo>
                  <a:lnTo>
                    <a:pt x="424" y="307"/>
                  </a:lnTo>
                  <a:lnTo>
                    <a:pt x="426" y="307"/>
                  </a:lnTo>
                  <a:lnTo>
                    <a:pt x="428" y="306"/>
                  </a:lnTo>
                  <a:lnTo>
                    <a:pt x="428" y="305"/>
                  </a:lnTo>
                  <a:lnTo>
                    <a:pt x="430" y="304"/>
                  </a:lnTo>
                  <a:lnTo>
                    <a:pt x="431" y="303"/>
                  </a:lnTo>
                  <a:lnTo>
                    <a:pt x="431" y="303"/>
                  </a:lnTo>
                  <a:lnTo>
                    <a:pt x="430" y="303"/>
                  </a:lnTo>
                  <a:lnTo>
                    <a:pt x="430" y="301"/>
                  </a:lnTo>
                  <a:lnTo>
                    <a:pt x="432" y="301"/>
                  </a:lnTo>
                  <a:lnTo>
                    <a:pt x="434" y="302"/>
                  </a:lnTo>
                  <a:lnTo>
                    <a:pt x="435" y="301"/>
                  </a:lnTo>
                  <a:lnTo>
                    <a:pt x="438" y="302"/>
                  </a:lnTo>
                  <a:close/>
                  <a:moveTo>
                    <a:pt x="439" y="300"/>
                  </a:moveTo>
                  <a:lnTo>
                    <a:pt x="438" y="300"/>
                  </a:lnTo>
                  <a:lnTo>
                    <a:pt x="438" y="300"/>
                  </a:lnTo>
                  <a:lnTo>
                    <a:pt x="438" y="299"/>
                  </a:lnTo>
                  <a:lnTo>
                    <a:pt x="439" y="300"/>
                  </a:lnTo>
                  <a:close/>
                  <a:moveTo>
                    <a:pt x="442" y="300"/>
                  </a:moveTo>
                  <a:lnTo>
                    <a:pt x="441" y="300"/>
                  </a:lnTo>
                  <a:lnTo>
                    <a:pt x="440" y="300"/>
                  </a:lnTo>
                  <a:lnTo>
                    <a:pt x="441" y="299"/>
                  </a:lnTo>
                  <a:lnTo>
                    <a:pt x="441" y="299"/>
                  </a:lnTo>
                  <a:lnTo>
                    <a:pt x="442" y="299"/>
                  </a:lnTo>
                  <a:lnTo>
                    <a:pt x="442" y="299"/>
                  </a:lnTo>
                  <a:lnTo>
                    <a:pt x="442" y="300"/>
                  </a:lnTo>
                  <a:close/>
                  <a:moveTo>
                    <a:pt x="194" y="301"/>
                  </a:moveTo>
                  <a:lnTo>
                    <a:pt x="194" y="301"/>
                  </a:lnTo>
                  <a:lnTo>
                    <a:pt x="193" y="301"/>
                  </a:lnTo>
                  <a:lnTo>
                    <a:pt x="192" y="300"/>
                  </a:lnTo>
                  <a:lnTo>
                    <a:pt x="192" y="299"/>
                  </a:lnTo>
                  <a:lnTo>
                    <a:pt x="192" y="299"/>
                  </a:lnTo>
                  <a:lnTo>
                    <a:pt x="193" y="299"/>
                  </a:lnTo>
                  <a:lnTo>
                    <a:pt x="194" y="299"/>
                  </a:lnTo>
                  <a:lnTo>
                    <a:pt x="194" y="300"/>
                  </a:lnTo>
                  <a:lnTo>
                    <a:pt x="194" y="300"/>
                  </a:lnTo>
                  <a:lnTo>
                    <a:pt x="194" y="301"/>
                  </a:lnTo>
                  <a:close/>
                  <a:moveTo>
                    <a:pt x="222" y="299"/>
                  </a:moveTo>
                  <a:lnTo>
                    <a:pt x="221" y="299"/>
                  </a:lnTo>
                  <a:lnTo>
                    <a:pt x="221" y="299"/>
                  </a:lnTo>
                  <a:lnTo>
                    <a:pt x="221" y="299"/>
                  </a:lnTo>
                  <a:lnTo>
                    <a:pt x="221" y="299"/>
                  </a:lnTo>
                  <a:lnTo>
                    <a:pt x="222" y="299"/>
                  </a:lnTo>
                  <a:lnTo>
                    <a:pt x="222" y="299"/>
                  </a:lnTo>
                  <a:lnTo>
                    <a:pt x="222" y="299"/>
                  </a:lnTo>
                  <a:close/>
                  <a:moveTo>
                    <a:pt x="191" y="299"/>
                  </a:moveTo>
                  <a:lnTo>
                    <a:pt x="190" y="299"/>
                  </a:lnTo>
                  <a:lnTo>
                    <a:pt x="190" y="299"/>
                  </a:lnTo>
                  <a:lnTo>
                    <a:pt x="190" y="298"/>
                  </a:lnTo>
                  <a:lnTo>
                    <a:pt x="190" y="298"/>
                  </a:lnTo>
                  <a:lnTo>
                    <a:pt x="191" y="298"/>
                  </a:lnTo>
                  <a:lnTo>
                    <a:pt x="191" y="298"/>
                  </a:lnTo>
                  <a:lnTo>
                    <a:pt x="191" y="299"/>
                  </a:lnTo>
                  <a:lnTo>
                    <a:pt x="191" y="299"/>
                  </a:lnTo>
                  <a:close/>
                  <a:moveTo>
                    <a:pt x="443" y="298"/>
                  </a:moveTo>
                  <a:lnTo>
                    <a:pt x="442" y="298"/>
                  </a:lnTo>
                  <a:lnTo>
                    <a:pt x="441" y="298"/>
                  </a:lnTo>
                  <a:lnTo>
                    <a:pt x="441" y="297"/>
                  </a:lnTo>
                  <a:lnTo>
                    <a:pt x="442" y="297"/>
                  </a:lnTo>
                  <a:lnTo>
                    <a:pt x="443" y="297"/>
                  </a:lnTo>
                  <a:lnTo>
                    <a:pt x="443" y="297"/>
                  </a:lnTo>
                  <a:lnTo>
                    <a:pt x="443" y="298"/>
                  </a:lnTo>
                  <a:close/>
                  <a:moveTo>
                    <a:pt x="190" y="300"/>
                  </a:moveTo>
                  <a:lnTo>
                    <a:pt x="189" y="301"/>
                  </a:lnTo>
                  <a:lnTo>
                    <a:pt x="187" y="300"/>
                  </a:lnTo>
                  <a:lnTo>
                    <a:pt x="187" y="299"/>
                  </a:lnTo>
                  <a:lnTo>
                    <a:pt x="186" y="297"/>
                  </a:lnTo>
                  <a:lnTo>
                    <a:pt x="188" y="297"/>
                  </a:lnTo>
                  <a:lnTo>
                    <a:pt x="189" y="298"/>
                  </a:lnTo>
                  <a:lnTo>
                    <a:pt x="189" y="299"/>
                  </a:lnTo>
                  <a:lnTo>
                    <a:pt x="190" y="300"/>
                  </a:lnTo>
                  <a:close/>
                  <a:moveTo>
                    <a:pt x="433" y="296"/>
                  </a:moveTo>
                  <a:lnTo>
                    <a:pt x="434" y="297"/>
                  </a:lnTo>
                  <a:lnTo>
                    <a:pt x="435" y="296"/>
                  </a:lnTo>
                  <a:lnTo>
                    <a:pt x="436" y="297"/>
                  </a:lnTo>
                  <a:lnTo>
                    <a:pt x="437" y="297"/>
                  </a:lnTo>
                  <a:lnTo>
                    <a:pt x="438" y="298"/>
                  </a:lnTo>
                  <a:lnTo>
                    <a:pt x="436" y="300"/>
                  </a:lnTo>
                  <a:lnTo>
                    <a:pt x="436" y="300"/>
                  </a:lnTo>
                  <a:lnTo>
                    <a:pt x="435" y="300"/>
                  </a:lnTo>
                  <a:lnTo>
                    <a:pt x="433" y="300"/>
                  </a:lnTo>
                  <a:lnTo>
                    <a:pt x="432" y="300"/>
                  </a:lnTo>
                  <a:lnTo>
                    <a:pt x="433" y="299"/>
                  </a:lnTo>
                  <a:lnTo>
                    <a:pt x="432" y="298"/>
                  </a:lnTo>
                  <a:lnTo>
                    <a:pt x="431" y="298"/>
                  </a:lnTo>
                  <a:lnTo>
                    <a:pt x="431" y="296"/>
                  </a:lnTo>
                  <a:lnTo>
                    <a:pt x="431" y="296"/>
                  </a:lnTo>
                  <a:lnTo>
                    <a:pt x="431" y="294"/>
                  </a:lnTo>
                  <a:lnTo>
                    <a:pt x="430" y="294"/>
                  </a:lnTo>
                  <a:lnTo>
                    <a:pt x="430" y="294"/>
                  </a:lnTo>
                  <a:lnTo>
                    <a:pt x="430" y="293"/>
                  </a:lnTo>
                  <a:lnTo>
                    <a:pt x="429" y="293"/>
                  </a:lnTo>
                  <a:lnTo>
                    <a:pt x="429" y="293"/>
                  </a:lnTo>
                  <a:lnTo>
                    <a:pt x="429" y="292"/>
                  </a:lnTo>
                  <a:lnTo>
                    <a:pt x="429" y="291"/>
                  </a:lnTo>
                  <a:lnTo>
                    <a:pt x="429" y="289"/>
                  </a:lnTo>
                  <a:lnTo>
                    <a:pt x="431" y="289"/>
                  </a:lnTo>
                  <a:lnTo>
                    <a:pt x="432" y="290"/>
                  </a:lnTo>
                  <a:lnTo>
                    <a:pt x="432" y="291"/>
                  </a:lnTo>
                  <a:lnTo>
                    <a:pt x="434" y="292"/>
                  </a:lnTo>
                  <a:lnTo>
                    <a:pt x="433" y="293"/>
                  </a:lnTo>
                  <a:lnTo>
                    <a:pt x="433" y="296"/>
                  </a:lnTo>
                  <a:close/>
                  <a:moveTo>
                    <a:pt x="434" y="287"/>
                  </a:moveTo>
                  <a:lnTo>
                    <a:pt x="434" y="287"/>
                  </a:lnTo>
                  <a:lnTo>
                    <a:pt x="433" y="287"/>
                  </a:lnTo>
                  <a:lnTo>
                    <a:pt x="433" y="285"/>
                  </a:lnTo>
                  <a:lnTo>
                    <a:pt x="434" y="284"/>
                  </a:lnTo>
                  <a:lnTo>
                    <a:pt x="434" y="284"/>
                  </a:lnTo>
                  <a:lnTo>
                    <a:pt x="434" y="284"/>
                  </a:lnTo>
                  <a:lnTo>
                    <a:pt x="434" y="287"/>
                  </a:lnTo>
                  <a:close/>
                  <a:moveTo>
                    <a:pt x="206" y="284"/>
                  </a:moveTo>
                  <a:lnTo>
                    <a:pt x="205" y="284"/>
                  </a:lnTo>
                  <a:lnTo>
                    <a:pt x="205" y="284"/>
                  </a:lnTo>
                  <a:lnTo>
                    <a:pt x="205" y="283"/>
                  </a:lnTo>
                  <a:lnTo>
                    <a:pt x="205" y="283"/>
                  </a:lnTo>
                  <a:lnTo>
                    <a:pt x="205" y="283"/>
                  </a:lnTo>
                  <a:lnTo>
                    <a:pt x="206" y="284"/>
                  </a:lnTo>
                  <a:close/>
                  <a:moveTo>
                    <a:pt x="454" y="276"/>
                  </a:moveTo>
                  <a:lnTo>
                    <a:pt x="453" y="276"/>
                  </a:lnTo>
                  <a:lnTo>
                    <a:pt x="452" y="275"/>
                  </a:lnTo>
                  <a:lnTo>
                    <a:pt x="452" y="275"/>
                  </a:lnTo>
                  <a:lnTo>
                    <a:pt x="452" y="274"/>
                  </a:lnTo>
                  <a:lnTo>
                    <a:pt x="453" y="274"/>
                  </a:lnTo>
                  <a:lnTo>
                    <a:pt x="453" y="275"/>
                  </a:lnTo>
                  <a:lnTo>
                    <a:pt x="454" y="275"/>
                  </a:lnTo>
                  <a:lnTo>
                    <a:pt x="454" y="275"/>
                  </a:lnTo>
                  <a:lnTo>
                    <a:pt x="454" y="276"/>
                  </a:lnTo>
                  <a:close/>
                  <a:moveTo>
                    <a:pt x="186" y="277"/>
                  </a:moveTo>
                  <a:lnTo>
                    <a:pt x="186" y="278"/>
                  </a:lnTo>
                  <a:lnTo>
                    <a:pt x="187" y="278"/>
                  </a:lnTo>
                  <a:lnTo>
                    <a:pt x="189" y="279"/>
                  </a:lnTo>
                  <a:lnTo>
                    <a:pt x="189" y="280"/>
                  </a:lnTo>
                  <a:lnTo>
                    <a:pt x="191" y="281"/>
                  </a:lnTo>
                  <a:lnTo>
                    <a:pt x="193" y="281"/>
                  </a:lnTo>
                  <a:lnTo>
                    <a:pt x="195" y="283"/>
                  </a:lnTo>
                  <a:lnTo>
                    <a:pt x="195" y="283"/>
                  </a:lnTo>
                  <a:lnTo>
                    <a:pt x="197" y="285"/>
                  </a:lnTo>
                  <a:lnTo>
                    <a:pt x="197" y="287"/>
                  </a:lnTo>
                  <a:lnTo>
                    <a:pt x="196" y="288"/>
                  </a:lnTo>
                  <a:lnTo>
                    <a:pt x="197" y="288"/>
                  </a:lnTo>
                  <a:lnTo>
                    <a:pt x="198" y="289"/>
                  </a:lnTo>
                  <a:lnTo>
                    <a:pt x="197" y="290"/>
                  </a:lnTo>
                  <a:lnTo>
                    <a:pt x="196" y="290"/>
                  </a:lnTo>
                  <a:lnTo>
                    <a:pt x="195" y="291"/>
                  </a:lnTo>
                  <a:lnTo>
                    <a:pt x="194" y="291"/>
                  </a:lnTo>
                  <a:lnTo>
                    <a:pt x="192" y="289"/>
                  </a:lnTo>
                  <a:lnTo>
                    <a:pt x="193" y="288"/>
                  </a:lnTo>
                  <a:lnTo>
                    <a:pt x="193" y="287"/>
                  </a:lnTo>
                  <a:lnTo>
                    <a:pt x="194" y="287"/>
                  </a:lnTo>
                  <a:lnTo>
                    <a:pt x="193" y="286"/>
                  </a:lnTo>
                  <a:lnTo>
                    <a:pt x="192" y="284"/>
                  </a:lnTo>
                  <a:lnTo>
                    <a:pt x="191" y="284"/>
                  </a:lnTo>
                  <a:lnTo>
                    <a:pt x="191" y="283"/>
                  </a:lnTo>
                  <a:lnTo>
                    <a:pt x="188" y="283"/>
                  </a:lnTo>
                  <a:lnTo>
                    <a:pt x="186" y="284"/>
                  </a:lnTo>
                  <a:lnTo>
                    <a:pt x="185" y="284"/>
                  </a:lnTo>
                  <a:lnTo>
                    <a:pt x="185" y="283"/>
                  </a:lnTo>
                  <a:lnTo>
                    <a:pt x="186" y="282"/>
                  </a:lnTo>
                  <a:lnTo>
                    <a:pt x="185" y="282"/>
                  </a:lnTo>
                  <a:lnTo>
                    <a:pt x="185" y="282"/>
                  </a:lnTo>
                  <a:lnTo>
                    <a:pt x="184" y="281"/>
                  </a:lnTo>
                  <a:lnTo>
                    <a:pt x="183" y="280"/>
                  </a:lnTo>
                  <a:lnTo>
                    <a:pt x="183" y="278"/>
                  </a:lnTo>
                  <a:lnTo>
                    <a:pt x="182" y="277"/>
                  </a:lnTo>
                  <a:lnTo>
                    <a:pt x="182" y="276"/>
                  </a:lnTo>
                  <a:lnTo>
                    <a:pt x="182" y="275"/>
                  </a:lnTo>
                  <a:lnTo>
                    <a:pt x="183" y="274"/>
                  </a:lnTo>
                  <a:lnTo>
                    <a:pt x="184" y="274"/>
                  </a:lnTo>
                  <a:lnTo>
                    <a:pt x="186" y="276"/>
                  </a:lnTo>
                  <a:lnTo>
                    <a:pt x="186" y="277"/>
                  </a:lnTo>
                  <a:close/>
                  <a:moveTo>
                    <a:pt x="198" y="275"/>
                  </a:moveTo>
                  <a:lnTo>
                    <a:pt x="197" y="275"/>
                  </a:lnTo>
                  <a:lnTo>
                    <a:pt x="196" y="274"/>
                  </a:lnTo>
                  <a:lnTo>
                    <a:pt x="196" y="274"/>
                  </a:lnTo>
                  <a:lnTo>
                    <a:pt x="197" y="272"/>
                  </a:lnTo>
                  <a:lnTo>
                    <a:pt x="198" y="272"/>
                  </a:lnTo>
                  <a:lnTo>
                    <a:pt x="199" y="273"/>
                  </a:lnTo>
                  <a:lnTo>
                    <a:pt x="199" y="275"/>
                  </a:lnTo>
                  <a:lnTo>
                    <a:pt x="198" y="275"/>
                  </a:lnTo>
                  <a:close/>
                  <a:moveTo>
                    <a:pt x="177" y="273"/>
                  </a:moveTo>
                  <a:lnTo>
                    <a:pt x="177" y="273"/>
                  </a:lnTo>
                  <a:lnTo>
                    <a:pt x="176" y="273"/>
                  </a:lnTo>
                  <a:lnTo>
                    <a:pt x="176" y="272"/>
                  </a:lnTo>
                  <a:lnTo>
                    <a:pt x="176" y="271"/>
                  </a:lnTo>
                  <a:lnTo>
                    <a:pt x="176" y="270"/>
                  </a:lnTo>
                  <a:lnTo>
                    <a:pt x="177" y="270"/>
                  </a:lnTo>
                  <a:lnTo>
                    <a:pt x="177" y="271"/>
                  </a:lnTo>
                  <a:lnTo>
                    <a:pt x="177" y="273"/>
                  </a:lnTo>
                  <a:close/>
                  <a:moveTo>
                    <a:pt x="202" y="270"/>
                  </a:moveTo>
                  <a:lnTo>
                    <a:pt x="201" y="270"/>
                  </a:lnTo>
                  <a:lnTo>
                    <a:pt x="200" y="269"/>
                  </a:lnTo>
                  <a:lnTo>
                    <a:pt x="201" y="269"/>
                  </a:lnTo>
                  <a:lnTo>
                    <a:pt x="202" y="269"/>
                  </a:lnTo>
                  <a:lnTo>
                    <a:pt x="202" y="269"/>
                  </a:lnTo>
                  <a:lnTo>
                    <a:pt x="202" y="270"/>
                  </a:lnTo>
                  <a:close/>
                  <a:moveTo>
                    <a:pt x="165" y="280"/>
                  </a:moveTo>
                  <a:lnTo>
                    <a:pt x="164" y="280"/>
                  </a:lnTo>
                  <a:lnTo>
                    <a:pt x="163" y="278"/>
                  </a:lnTo>
                  <a:lnTo>
                    <a:pt x="162" y="276"/>
                  </a:lnTo>
                  <a:lnTo>
                    <a:pt x="164" y="276"/>
                  </a:lnTo>
                  <a:lnTo>
                    <a:pt x="164" y="275"/>
                  </a:lnTo>
                  <a:lnTo>
                    <a:pt x="164" y="270"/>
                  </a:lnTo>
                  <a:lnTo>
                    <a:pt x="163" y="265"/>
                  </a:lnTo>
                  <a:lnTo>
                    <a:pt x="160" y="262"/>
                  </a:lnTo>
                  <a:lnTo>
                    <a:pt x="160" y="260"/>
                  </a:lnTo>
                  <a:lnTo>
                    <a:pt x="163" y="260"/>
                  </a:lnTo>
                  <a:lnTo>
                    <a:pt x="164" y="261"/>
                  </a:lnTo>
                  <a:lnTo>
                    <a:pt x="166" y="265"/>
                  </a:lnTo>
                  <a:lnTo>
                    <a:pt x="167" y="267"/>
                  </a:lnTo>
                  <a:lnTo>
                    <a:pt x="167" y="267"/>
                  </a:lnTo>
                  <a:lnTo>
                    <a:pt x="168" y="268"/>
                  </a:lnTo>
                  <a:lnTo>
                    <a:pt x="168" y="269"/>
                  </a:lnTo>
                  <a:lnTo>
                    <a:pt x="169" y="270"/>
                  </a:lnTo>
                  <a:lnTo>
                    <a:pt x="170" y="270"/>
                  </a:lnTo>
                  <a:lnTo>
                    <a:pt x="169" y="271"/>
                  </a:lnTo>
                  <a:lnTo>
                    <a:pt x="169" y="272"/>
                  </a:lnTo>
                  <a:lnTo>
                    <a:pt x="168" y="273"/>
                  </a:lnTo>
                  <a:lnTo>
                    <a:pt x="166" y="275"/>
                  </a:lnTo>
                  <a:lnTo>
                    <a:pt x="166" y="276"/>
                  </a:lnTo>
                  <a:lnTo>
                    <a:pt x="166" y="277"/>
                  </a:lnTo>
                  <a:lnTo>
                    <a:pt x="165" y="280"/>
                  </a:lnTo>
                  <a:close/>
                  <a:moveTo>
                    <a:pt x="179" y="258"/>
                  </a:moveTo>
                  <a:lnTo>
                    <a:pt x="179" y="259"/>
                  </a:lnTo>
                  <a:lnTo>
                    <a:pt x="180" y="259"/>
                  </a:lnTo>
                  <a:lnTo>
                    <a:pt x="183" y="262"/>
                  </a:lnTo>
                  <a:lnTo>
                    <a:pt x="183" y="264"/>
                  </a:lnTo>
                  <a:lnTo>
                    <a:pt x="182" y="265"/>
                  </a:lnTo>
                  <a:lnTo>
                    <a:pt x="181" y="264"/>
                  </a:lnTo>
                  <a:lnTo>
                    <a:pt x="179" y="264"/>
                  </a:lnTo>
                  <a:lnTo>
                    <a:pt x="178" y="265"/>
                  </a:lnTo>
                  <a:lnTo>
                    <a:pt x="177" y="264"/>
                  </a:lnTo>
                  <a:lnTo>
                    <a:pt x="176" y="264"/>
                  </a:lnTo>
                  <a:lnTo>
                    <a:pt x="175" y="264"/>
                  </a:lnTo>
                  <a:lnTo>
                    <a:pt x="175" y="264"/>
                  </a:lnTo>
                  <a:lnTo>
                    <a:pt x="174" y="264"/>
                  </a:lnTo>
                  <a:lnTo>
                    <a:pt x="171" y="267"/>
                  </a:lnTo>
                  <a:lnTo>
                    <a:pt x="169" y="267"/>
                  </a:lnTo>
                  <a:lnTo>
                    <a:pt x="169" y="265"/>
                  </a:lnTo>
                  <a:lnTo>
                    <a:pt x="170" y="265"/>
                  </a:lnTo>
                  <a:lnTo>
                    <a:pt x="170" y="264"/>
                  </a:lnTo>
                  <a:lnTo>
                    <a:pt x="170" y="263"/>
                  </a:lnTo>
                  <a:lnTo>
                    <a:pt x="169" y="262"/>
                  </a:lnTo>
                  <a:lnTo>
                    <a:pt x="169" y="261"/>
                  </a:lnTo>
                  <a:lnTo>
                    <a:pt x="168" y="261"/>
                  </a:lnTo>
                  <a:lnTo>
                    <a:pt x="169" y="259"/>
                  </a:lnTo>
                  <a:lnTo>
                    <a:pt x="170" y="257"/>
                  </a:lnTo>
                  <a:lnTo>
                    <a:pt x="170" y="255"/>
                  </a:lnTo>
                  <a:lnTo>
                    <a:pt x="170" y="255"/>
                  </a:lnTo>
                  <a:lnTo>
                    <a:pt x="170" y="252"/>
                  </a:lnTo>
                  <a:lnTo>
                    <a:pt x="171" y="253"/>
                  </a:lnTo>
                  <a:lnTo>
                    <a:pt x="174" y="255"/>
                  </a:lnTo>
                  <a:lnTo>
                    <a:pt x="176" y="256"/>
                  </a:lnTo>
                  <a:lnTo>
                    <a:pt x="177" y="256"/>
                  </a:lnTo>
                  <a:lnTo>
                    <a:pt x="178" y="256"/>
                  </a:lnTo>
                  <a:lnTo>
                    <a:pt x="178" y="257"/>
                  </a:lnTo>
                  <a:lnTo>
                    <a:pt x="179" y="258"/>
                  </a:lnTo>
                  <a:close/>
                  <a:moveTo>
                    <a:pt x="210" y="235"/>
                  </a:moveTo>
                  <a:lnTo>
                    <a:pt x="210" y="236"/>
                  </a:lnTo>
                  <a:lnTo>
                    <a:pt x="209" y="236"/>
                  </a:lnTo>
                  <a:lnTo>
                    <a:pt x="209" y="236"/>
                  </a:lnTo>
                  <a:lnTo>
                    <a:pt x="208" y="237"/>
                  </a:lnTo>
                  <a:lnTo>
                    <a:pt x="209" y="237"/>
                  </a:lnTo>
                  <a:lnTo>
                    <a:pt x="208" y="239"/>
                  </a:lnTo>
                  <a:lnTo>
                    <a:pt x="208" y="238"/>
                  </a:lnTo>
                  <a:lnTo>
                    <a:pt x="207" y="238"/>
                  </a:lnTo>
                  <a:lnTo>
                    <a:pt x="206" y="236"/>
                  </a:lnTo>
                  <a:lnTo>
                    <a:pt x="207" y="235"/>
                  </a:lnTo>
                  <a:lnTo>
                    <a:pt x="210" y="235"/>
                  </a:lnTo>
                  <a:close/>
                  <a:moveTo>
                    <a:pt x="485" y="235"/>
                  </a:moveTo>
                  <a:lnTo>
                    <a:pt x="486" y="236"/>
                  </a:lnTo>
                  <a:lnTo>
                    <a:pt x="486" y="236"/>
                  </a:lnTo>
                  <a:lnTo>
                    <a:pt x="488" y="237"/>
                  </a:lnTo>
                  <a:lnTo>
                    <a:pt x="488" y="239"/>
                  </a:lnTo>
                  <a:lnTo>
                    <a:pt x="489" y="240"/>
                  </a:lnTo>
                  <a:lnTo>
                    <a:pt x="489" y="244"/>
                  </a:lnTo>
                  <a:lnTo>
                    <a:pt x="488" y="245"/>
                  </a:lnTo>
                  <a:lnTo>
                    <a:pt x="488" y="246"/>
                  </a:lnTo>
                  <a:lnTo>
                    <a:pt x="489" y="246"/>
                  </a:lnTo>
                  <a:lnTo>
                    <a:pt x="489" y="249"/>
                  </a:lnTo>
                  <a:lnTo>
                    <a:pt x="488" y="250"/>
                  </a:lnTo>
                  <a:lnTo>
                    <a:pt x="488" y="252"/>
                  </a:lnTo>
                  <a:lnTo>
                    <a:pt x="488" y="253"/>
                  </a:lnTo>
                  <a:lnTo>
                    <a:pt x="488" y="255"/>
                  </a:lnTo>
                  <a:lnTo>
                    <a:pt x="488" y="255"/>
                  </a:lnTo>
                  <a:lnTo>
                    <a:pt x="488" y="257"/>
                  </a:lnTo>
                  <a:lnTo>
                    <a:pt x="491" y="260"/>
                  </a:lnTo>
                  <a:lnTo>
                    <a:pt x="493" y="262"/>
                  </a:lnTo>
                  <a:lnTo>
                    <a:pt x="494" y="263"/>
                  </a:lnTo>
                  <a:lnTo>
                    <a:pt x="495" y="265"/>
                  </a:lnTo>
                  <a:lnTo>
                    <a:pt x="495" y="267"/>
                  </a:lnTo>
                  <a:lnTo>
                    <a:pt x="496" y="269"/>
                  </a:lnTo>
                  <a:lnTo>
                    <a:pt x="497" y="270"/>
                  </a:lnTo>
                  <a:lnTo>
                    <a:pt x="498" y="270"/>
                  </a:lnTo>
                  <a:lnTo>
                    <a:pt x="499" y="272"/>
                  </a:lnTo>
                  <a:lnTo>
                    <a:pt x="499" y="276"/>
                  </a:lnTo>
                  <a:lnTo>
                    <a:pt x="499" y="277"/>
                  </a:lnTo>
                  <a:lnTo>
                    <a:pt x="499" y="279"/>
                  </a:lnTo>
                  <a:lnTo>
                    <a:pt x="501" y="280"/>
                  </a:lnTo>
                  <a:lnTo>
                    <a:pt x="502" y="283"/>
                  </a:lnTo>
                  <a:lnTo>
                    <a:pt x="504" y="286"/>
                  </a:lnTo>
                  <a:lnTo>
                    <a:pt x="504" y="287"/>
                  </a:lnTo>
                  <a:lnTo>
                    <a:pt x="505" y="288"/>
                  </a:lnTo>
                  <a:lnTo>
                    <a:pt x="505" y="290"/>
                  </a:lnTo>
                  <a:lnTo>
                    <a:pt x="505" y="291"/>
                  </a:lnTo>
                  <a:lnTo>
                    <a:pt x="505" y="294"/>
                  </a:lnTo>
                  <a:lnTo>
                    <a:pt x="505" y="294"/>
                  </a:lnTo>
                  <a:lnTo>
                    <a:pt x="505" y="296"/>
                  </a:lnTo>
                  <a:lnTo>
                    <a:pt x="507" y="298"/>
                  </a:lnTo>
                  <a:lnTo>
                    <a:pt x="507" y="298"/>
                  </a:lnTo>
                  <a:lnTo>
                    <a:pt x="507" y="299"/>
                  </a:lnTo>
                  <a:lnTo>
                    <a:pt x="507" y="303"/>
                  </a:lnTo>
                  <a:lnTo>
                    <a:pt x="507" y="303"/>
                  </a:lnTo>
                  <a:lnTo>
                    <a:pt x="504" y="303"/>
                  </a:lnTo>
                  <a:lnTo>
                    <a:pt x="503" y="305"/>
                  </a:lnTo>
                  <a:lnTo>
                    <a:pt x="503" y="305"/>
                  </a:lnTo>
                  <a:lnTo>
                    <a:pt x="505" y="304"/>
                  </a:lnTo>
                  <a:lnTo>
                    <a:pt x="508" y="304"/>
                  </a:lnTo>
                  <a:lnTo>
                    <a:pt x="510" y="306"/>
                  </a:lnTo>
                  <a:lnTo>
                    <a:pt x="511" y="308"/>
                  </a:lnTo>
                  <a:lnTo>
                    <a:pt x="512" y="310"/>
                  </a:lnTo>
                  <a:lnTo>
                    <a:pt x="513" y="312"/>
                  </a:lnTo>
                  <a:lnTo>
                    <a:pt x="514" y="314"/>
                  </a:lnTo>
                  <a:lnTo>
                    <a:pt x="515" y="315"/>
                  </a:lnTo>
                  <a:lnTo>
                    <a:pt x="514" y="316"/>
                  </a:lnTo>
                  <a:lnTo>
                    <a:pt x="513" y="317"/>
                  </a:lnTo>
                  <a:lnTo>
                    <a:pt x="514" y="319"/>
                  </a:lnTo>
                  <a:lnTo>
                    <a:pt x="514" y="320"/>
                  </a:lnTo>
                  <a:lnTo>
                    <a:pt x="514" y="322"/>
                  </a:lnTo>
                  <a:lnTo>
                    <a:pt x="513" y="323"/>
                  </a:lnTo>
                  <a:lnTo>
                    <a:pt x="514" y="325"/>
                  </a:lnTo>
                  <a:lnTo>
                    <a:pt x="513" y="326"/>
                  </a:lnTo>
                  <a:lnTo>
                    <a:pt x="512" y="327"/>
                  </a:lnTo>
                  <a:lnTo>
                    <a:pt x="512" y="329"/>
                  </a:lnTo>
                  <a:lnTo>
                    <a:pt x="515" y="331"/>
                  </a:lnTo>
                  <a:lnTo>
                    <a:pt x="515" y="333"/>
                  </a:lnTo>
                  <a:lnTo>
                    <a:pt x="516" y="334"/>
                  </a:lnTo>
                  <a:lnTo>
                    <a:pt x="517" y="337"/>
                  </a:lnTo>
                  <a:lnTo>
                    <a:pt x="517" y="340"/>
                  </a:lnTo>
                  <a:lnTo>
                    <a:pt x="515" y="342"/>
                  </a:lnTo>
                  <a:lnTo>
                    <a:pt x="515" y="343"/>
                  </a:lnTo>
                  <a:lnTo>
                    <a:pt x="515" y="343"/>
                  </a:lnTo>
                  <a:lnTo>
                    <a:pt x="514" y="345"/>
                  </a:lnTo>
                  <a:lnTo>
                    <a:pt x="513" y="346"/>
                  </a:lnTo>
                  <a:lnTo>
                    <a:pt x="512" y="347"/>
                  </a:lnTo>
                  <a:lnTo>
                    <a:pt x="511" y="347"/>
                  </a:lnTo>
                  <a:lnTo>
                    <a:pt x="510" y="347"/>
                  </a:lnTo>
                  <a:lnTo>
                    <a:pt x="509" y="347"/>
                  </a:lnTo>
                  <a:lnTo>
                    <a:pt x="507" y="347"/>
                  </a:lnTo>
                  <a:lnTo>
                    <a:pt x="507" y="347"/>
                  </a:lnTo>
                  <a:lnTo>
                    <a:pt x="505" y="347"/>
                  </a:lnTo>
                  <a:lnTo>
                    <a:pt x="504" y="349"/>
                  </a:lnTo>
                  <a:lnTo>
                    <a:pt x="504" y="351"/>
                  </a:lnTo>
                  <a:lnTo>
                    <a:pt x="504" y="352"/>
                  </a:lnTo>
                  <a:lnTo>
                    <a:pt x="502" y="354"/>
                  </a:lnTo>
                  <a:lnTo>
                    <a:pt x="501" y="354"/>
                  </a:lnTo>
                  <a:lnTo>
                    <a:pt x="499" y="354"/>
                  </a:lnTo>
                  <a:lnTo>
                    <a:pt x="497" y="355"/>
                  </a:lnTo>
                  <a:lnTo>
                    <a:pt x="496" y="355"/>
                  </a:lnTo>
                  <a:lnTo>
                    <a:pt x="496" y="356"/>
                  </a:lnTo>
                  <a:lnTo>
                    <a:pt x="495" y="357"/>
                  </a:lnTo>
                  <a:lnTo>
                    <a:pt x="493" y="358"/>
                  </a:lnTo>
                  <a:lnTo>
                    <a:pt x="493" y="357"/>
                  </a:lnTo>
                  <a:lnTo>
                    <a:pt x="492" y="358"/>
                  </a:lnTo>
                  <a:lnTo>
                    <a:pt x="492" y="359"/>
                  </a:lnTo>
                  <a:lnTo>
                    <a:pt x="489" y="362"/>
                  </a:lnTo>
                  <a:lnTo>
                    <a:pt x="489" y="363"/>
                  </a:lnTo>
                  <a:lnTo>
                    <a:pt x="489" y="363"/>
                  </a:lnTo>
                  <a:lnTo>
                    <a:pt x="490" y="365"/>
                  </a:lnTo>
                  <a:lnTo>
                    <a:pt x="490" y="365"/>
                  </a:lnTo>
                  <a:lnTo>
                    <a:pt x="490" y="364"/>
                  </a:lnTo>
                  <a:lnTo>
                    <a:pt x="490" y="363"/>
                  </a:lnTo>
                  <a:lnTo>
                    <a:pt x="491" y="361"/>
                  </a:lnTo>
                  <a:lnTo>
                    <a:pt x="493" y="359"/>
                  </a:lnTo>
                  <a:lnTo>
                    <a:pt x="494" y="359"/>
                  </a:lnTo>
                  <a:lnTo>
                    <a:pt x="495" y="358"/>
                  </a:lnTo>
                  <a:lnTo>
                    <a:pt x="496" y="357"/>
                  </a:lnTo>
                  <a:lnTo>
                    <a:pt x="497" y="357"/>
                  </a:lnTo>
                  <a:lnTo>
                    <a:pt x="499" y="355"/>
                  </a:lnTo>
                  <a:lnTo>
                    <a:pt x="501" y="355"/>
                  </a:lnTo>
                  <a:lnTo>
                    <a:pt x="503" y="353"/>
                  </a:lnTo>
                  <a:lnTo>
                    <a:pt x="505" y="352"/>
                  </a:lnTo>
                  <a:lnTo>
                    <a:pt x="509" y="353"/>
                  </a:lnTo>
                  <a:lnTo>
                    <a:pt x="509" y="355"/>
                  </a:lnTo>
                  <a:lnTo>
                    <a:pt x="508" y="356"/>
                  </a:lnTo>
                  <a:lnTo>
                    <a:pt x="509" y="357"/>
                  </a:lnTo>
                  <a:lnTo>
                    <a:pt x="510" y="357"/>
                  </a:lnTo>
                  <a:lnTo>
                    <a:pt x="510" y="356"/>
                  </a:lnTo>
                  <a:lnTo>
                    <a:pt x="510" y="355"/>
                  </a:lnTo>
                  <a:lnTo>
                    <a:pt x="511" y="354"/>
                  </a:lnTo>
                  <a:lnTo>
                    <a:pt x="513" y="354"/>
                  </a:lnTo>
                  <a:lnTo>
                    <a:pt x="514" y="355"/>
                  </a:lnTo>
                  <a:lnTo>
                    <a:pt x="515" y="357"/>
                  </a:lnTo>
                  <a:lnTo>
                    <a:pt x="516" y="358"/>
                  </a:lnTo>
                  <a:lnTo>
                    <a:pt x="517" y="359"/>
                  </a:lnTo>
                  <a:lnTo>
                    <a:pt x="517" y="361"/>
                  </a:lnTo>
                  <a:lnTo>
                    <a:pt x="518" y="362"/>
                  </a:lnTo>
                  <a:lnTo>
                    <a:pt x="519" y="359"/>
                  </a:lnTo>
                  <a:lnTo>
                    <a:pt x="520" y="358"/>
                  </a:lnTo>
                  <a:lnTo>
                    <a:pt x="523" y="358"/>
                  </a:lnTo>
                  <a:lnTo>
                    <a:pt x="524" y="357"/>
                  </a:lnTo>
                  <a:lnTo>
                    <a:pt x="527" y="357"/>
                  </a:lnTo>
                  <a:lnTo>
                    <a:pt x="528" y="357"/>
                  </a:lnTo>
                  <a:lnTo>
                    <a:pt x="529" y="357"/>
                  </a:lnTo>
                  <a:lnTo>
                    <a:pt x="529" y="358"/>
                  </a:lnTo>
                  <a:lnTo>
                    <a:pt x="528" y="359"/>
                  </a:lnTo>
                  <a:lnTo>
                    <a:pt x="528" y="362"/>
                  </a:lnTo>
                  <a:lnTo>
                    <a:pt x="530" y="365"/>
                  </a:lnTo>
                  <a:lnTo>
                    <a:pt x="530" y="365"/>
                  </a:lnTo>
                  <a:lnTo>
                    <a:pt x="530" y="366"/>
                  </a:lnTo>
                  <a:lnTo>
                    <a:pt x="530" y="367"/>
                  </a:lnTo>
                  <a:lnTo>
                    <a:pt x="530" y="368"/>
                  </a:lnTo>
                  <a:lnTo>
                    <a:pt x="531" y="368"/>
                  </a:lnTo>
                  <a:lnTo>
                    <a:pt x="532" y="370"/>
                  </a:lnTo>
                  <a:lnTo>
                    <a:pt x="532" y="371"/>
                  </a:lnTo>
                  <a:lnTo>
                    <a:pt x="533" y="372"/>
                  </a:lnTo>
                  <a:lnTo>
                    <a:pt x="534" y="371"/>
                  </a:lnTo>
                  <a:lnTo>
                    <a:pt x="535" y="372"/>
                  </a:lnTo>
                  <a:lnTo>
                    <a:pt x="536" y="374"/>
                  </a:lnTo>
                  <a:lnTo>
                    <a:pt x="536" y="375"/>
                  </a:lnTo>
                  <a:lnTo>
                    <a:pt x="535" y="376"/>
                  </a:lnTo>
                  <a:lnTo>
                    <a:pt x="535" y="377"/>
                  </a:lnTo>
                  <a:lnTo>
                    <a:pt x="535" y="378"/>
                  </a:lnTo>
                  <a:lnTo>
                    <a:pt x="533" y="378"/>
                  </a:lnTo>
                  <a:lnTo>
                    <a:pt x="533" y="379"/>
                  </a:lnTo>
                  <a:lnTo>
                    <a:pt x="534" y="379"/>
                  </a:lnTo>
                  <a:lnTo>
                    <a:pt x="535" y="380"/>
                  </a:lnTo>
                  <a:lnTo>
                    <a:pt x="536" y="379"/>
                  </a:lnTo>
                  <a:lnTo>
                    <a:pt x="536" y="377"/>
                  </a:lnTo>
                  <a:lnTo>
                    <a:pt x="537" y="376"/>
                  </a:lnTo>
                  <a:lnTo>
                    <a:pt x="539" y="376"/>
                  </a:lnTo>
                  <a:lnTo>
                    <a:pt x="540" y="375"/>
                  </a:lnTo>
                  <a:lnTo>
                    <a:pt x="542" y="375"/>
                  </a:lnTo>
                  <a:lnTo>
                    <a:pt x="542" y="375"/>
                  </a:lnTo>
                  <a:lnTo>
                    <a:pt x="543" y="376"/>
                  </a:lnTo>
                  <a:lnTo>
                    <a:pt x="544" y="376"/>
                  </a:lnTo>
                  <a:lnTo>
                    <a:pt x="545" y="379"/>
                  </a:lnTo>
                  <a:lnTo>
                    <a:pt x="543" y="380"/>
                  </a:lnTo>
                  <a:lnTo>
                    <a:pt x="543" y="380"/>
                  </a:lnTo>
                  <a:lnTo>
                    <a:pt x="542" y="380"/>
                  </a:lnTo>
                  <a:lnTo>
                    <a:pt x="540" y="381"/>
                  </a:lnTo>
                  <a:lnTo>
                    <a:pt x="541" y="382"/>
                  </a:lnTo>
                  <a:lnTo>
                    <a:pt x="541" y="385"/>
                  </a:lnTo>
                  <a:lnTo>
                    <a:pt x="541" y="386"/>
                  </a:lnTo>
                  <a:lnTo>
                    <a:pt x="541" y="387"/>
                  </a:lnTo>
                  <a:lnTo>
                    <a:pt x="542" y="388"/>
                  </a:lnTo>
                  <a:lnTo>
                    <a:pt x="542" y="390"/>
                  </a:lnTo>
                  <a:lnTo>
                    <a:pt x="538" y="394"/>
                  </a:lnTo>
                  <a:lnTo>
                    <a:pt x="537" y="394"/>
                  </a:lnTo>
                  <a:lnTo>
                    <a:pt x="536" y="394"/>
                  </a:lnTo>
                  <a:lnTo>
                    <a:pt x="535" y="394"/>
                  </a:lnTo>
                  <a:lnTo>
                    <a:pt x="534" y="395"/>
                  </a:lnTo>
                  <a:lnTo>
                    <a:pt x="532" y="396"/>
                  </a:lnTo>
                  <a:lnTo>
                    <a:pt x="530" y="396"/>
                  </a:lnTo>
                  <a:lnTo>
                    <a:pt x="530" y="397"/>
                  </a:lnTo>
                  <a:lnTo>
                    <a:pt x="528" y="397"/>
                  </a:lnTo>
                  <a:lnTo>
                    <a:pt x="525" y="398"/>
                  </a:lnTo>
                  <a:lnTo>
                    <a:pt x="523" y="400"/>
                  </a:lnTo>
                  <a:lnTo>
                    <a:pt x="523" y="400"/>
                  </a:lnTo>
                  <a:lnTo>
                    <a:pt x="522" y="401"/>
                  </a:lnTo>
                  <a:lnTo>
                    <a:pt x="522" y="402"/>
                  </a:lnTo>
                  <a:lnTo>
                    <a:pt x="521" y="402"/>
                  </a:lnTo>
                  <a:lnTo>
                    <a:pt x="521" y="406"/>
                  </a:lnTo>
                  <a:lnTo>
                    <a:pt x="521" y="406"/>
                  </a:lnTo>
                  <a:lnTo>
                    <a:pt x="520" y="407"/>
                  </a:lnTo>
                  <a:lnTo>
                    <a:pt x="516" y="408"/>
                  </a:lnTo>
                  <a:lnTo>
                    <a:pt x="515" y="409"/>
                  </a:lnTo>
                  <a:lnTo>
                    <a:pt x="513" y="408"/>
                  </a:lnTo>
                  <a:lnTo>
                    <a:pt x="513" y="407"/>
                  </a:lnTo>
                  <a:lnTo>
                    <a:pt x="512" y="408"/>
                  </a:lnTo>
                  <a:lnTo>
                    <a:pt x="513" y="410"/>
                  </a:lnTo>
                  <a:lnTo>
                    <a:pt x="513" y="412"/>
                  </a:lnTo>
                  <a:lnTo>
                    <a:pt x="512" y="413"/>
                  </a:lnTo>
                  <a:lnTo>
                    <a:pt x="510" y="413"/>
                  </a:lnTo>
                  <a:lnTo>
                    <a:pt x="509" y="413"/>
                  </a:lnTo>
                  <a:lnTo>
                    <a:pt x="506" y="413"/>
                  </a:lnTo>
                  <a:lnTo>
                    <a:pt x="505" y="413"/>
                  </a:lnTo>
                  <a:lnTo>
                    <a:pt x="503" y="413"/>
                  </a:lnTo>
                  <a:lnTo>
                    <a:pt x="503" y="413"/>
                  </a:lnTo>
                  <a:lnTo>
                    <a:pt x="502" y="413"/>
                  </a:lnTo>
                  <a:lnTo>
                    <a:pt x="501" y="412"/>
                  </a:lnTo>
                  <a:lnTo>
                    <a:pt x="499" y="412"/>
                  </a:lnTo>
                  <a:lnTo>
                    <a:pt x="498" y="412"/>
                  </a:lnTo>
                  <a:lnTo>
                    <a:pt x="493" y="412"/>
                  </a:lnTo>
                  <a:lnTo>
                    <a:pt x="493" y="411"/>
                  </a:lnTo>
                  <a:lnTo>
                    <a:pt x="492" y="412"/>
                  </a:lnTo>
                  <a:lnTo>
                    <a:pt x="489" y="412"/>
                  </a:lnTo>
                  <a:lnTo>
                    <a:pt x="488" y="410"/>
                  </a:lnTo>
                  <a:lnTo>
                    <a:pt x="487" y="410"/>
                  </a:lnTo>
                  <a:lnTo>
                    <a:pt x="486" y="409"/>
                  </a:lnTo>
                  <a:lnTo>
                    <a:pt x="486" y="409"/>
                  </a:lnTo>
                  <a:lnTo>
                    <a:pt x="485" y="410"/>
                  </a:lnTo>
                  <a:lnTo>
                    <a:pt x="484" y="410"/>
                  </a:lnTo>
                  <a:lnTo>
                    <a:pt x="484" y="410"/>
                  </a:lnTo>
                  <a:lnTo>
                    <a:pt x="481" y="410"/>
                  </a:lnTo>
                  <a:lnTo>
                    <a:pt x="479" y="408"/>
                  </a:lnTo>
                  <a:lnTo>
                    <a:pt x="477" y="408"/>
                  </a:lnTo>
                  <a:lnTo>
                    <a:pt x="474" y="405"/>
                  </a:lnTo>
                  <a:lnTo>
                    <a:pt x="472" y="405"/>
                  </a:lnTo>
                  <a:lnTo>
                    <a:pt x="472" y="404"/>
                  </a:lnTo>
                  <a:lnTo>
                    <a:pt x="471" y="404"/>
                  </a:lnTo>
                  <a:lnTo>
                    <a:pt x="471" y="405"/>
                  </a:lnTo>
                  <a:lnTo>
                    <a:pt x="470" y="405"/>
                  </a:lnTo>
                  <a:lnTo>
                    <a:pt x="470" y="404"/>
                  </a:lnTo>
                  <a:lnTo>
                    <a:pt x="468" y="404"/>
                  </a:lnTo>
                  <a:lnTo>
                    <a:pt x="467" y="403"/>
                  </a:lnTo>
                  <a:lnTo>
                    <a:pt x="467" y="404"/>
                  </a:lnTo>
                  <a:lnTo>
                    <a:pt x="466" y="404"/>
                  </a:lnTo>
                  <a:lnTo>
                    <a:pt x="465" y="403"/>
                  </a:lnTo>
                  <a:lnTo>
                    <a:pt x="464" y="403"/>
                  </a:lnTo>
                  <a:lnTo>
                    <a:pt x="464" y="401"/>
                  </a:lnTo>
                  <a:lnTo>
                    <a:pt x="463" y="400"/>
                  </a:lnTo>
                  <a:lnTo>
                    <a:pt x="462" y="401"/>
                  </a:lnTo>
                  <a:lnTo>
                    <a:pt x="463" y="402"/>
                  </a:lnTo>
                  <a:lnTo>
                    <a:pt x="463" y="403"/>
                  </a:lnTo>
                  <a:lnTo>
                    <a:pt x="462" y="405"/>
                  </a:lnTo>
                  <a:lnTo>
                    <a:pt x="465" y="407"/>
                  </a:lnTo>
                  <a:lnTo>
                    <a:pt x="467" y="407"/>
                  </a:lnTo>
                  <a:lnTo>
                    <a:pt x="468" y="407"/>
                  </a:lnTo>
                  <a:lnTo>
                    <a:pt x="469" y="409"/>
                  </a:lnTo>
                  <a:lnTo>
                    <a:pt x="468" y="410"/>
                  </a:lnTo>
                  <a:lnTo>
                    <a:pt x="469" y="410"/>
                  </a:lnTo>
                  <a:lnTo>
                    <a:pt x="469" y="411"/>
                  </a:lnTo>
                  <a:lnTo>
                    <a:pt x="467" y="414"/>
                  </a:lnTo>
                  <a:lnTo>
                    <a:pt x="466" y="414"/>
                  </a:lnTo>
                  <a:lnTo>
                    <a:pt x="465" y="413"/>
                  </a:lnTo>
                  <a:lnTo>
                    <a:pt x="464" y="413"/>
                  </a:lnTo>
                  <a:lnTo>
                    <a:pt x="463" y="412"/>
                  </a:lnTo>
                  <a:lnTo>
                    <a:pt x="458" y="410"/>
                  </a:lnTo>
                  <a:lnTo>
                    <a:pt x="458" y="409"/>
                  </a:lnTo>
                  <a:lnTo>
                    <a:pt x="455" y="407"/>
                  </a:lnTo>
                  <a:lnTo>
                    <a:pt x="455" y="405"/>
                  </a:lnTo>
                  <a:lnTo>
                    <a:pt x="454" y="404"/>
                  </a:lnTo>
                  <a:lnTo>
                    <a:pt x="454" y="404"/>
                  </a:lnTo>
                  <a:lnTo>
                    <a:pt x="453" y="403"/>
                  </a:lnTo>
                  <a:lnTo>
                    <a:pt x="452" y="401"/>
                  </a:lnTo>
                  <a:lnTo>
                    <a:pt x="453" y="400"/>
                  </a:lnTo>
                  <a:lnTo>
                    <a:pt x="453" y="400"/>
                  </a:lnTo>
                  <a:lnTo>
                    <a:pt x="450" y="398"/>
                  </a:lnTo>
                  <a:lnTo>
                    <a:pt x="450" y="397"/>
                  </a:lnTo>
                  <a:lnTo>
                    <a:pt x="449" y="395"/>
                  </a:lnTo>
                  <a:lnTo>
                    <a:pt x="449" y="394"/>
                  </a:lnTo>
                  <a:lnTo>
                    <a:pt x="446" y="390"/>
                  </a:lnTo>
                  <a:lnTo>
                    <a:pt x="446" y="390"/>
                  </a:lnTo>
                  <a:lnTo>
                    <a:pt x="447" y="390"/>
                  </a:lnTo>
                  <a:lnTo>
                    <a:pt x="447" y="389"/>
                  </a:lnTo>
                  <a:lnTo>
                    <a:pt x="446" y="389"/>
                  </a:lnTo>
                  <a:lnTo>
                    <a:pt x="444" y="386"/>
                  </a:lnTo>
                  <a:lnTo>
                    <a:pt x="444" y="386"/>
                  </a:lnTo>
                  <a:lnTo>
                    <a:pt x="441" y="384"/>
                  </a:lnTo>
                  <a:lnTo>
                    <a:pt x="442" y="383"/>
                  </a:lnTo>
                  <a:lnTo>
                    <a:pt x="442" y="382"/>
                  </a:lnTo>
                  <a:lnTo>
                    <a:pt x="441" y="382"/>
                  </a:lnTo>
                  <a:lnTo>
                    <a:pt x="440" y="382"/>
                  </a:lnTo>
                  <a:lnTo>
                    <a:pt x="438" y="379"/>
                  </a:lnTo>
                  <a:lnTo>
                    <a:pt x="438" y="379"/>
                  </a:lnTo>
                  <a:lnTo>
                    <a:pt x="437" y="377"/>
                  </a:lnTo>
                  <a:lnTo>
                    <a:pt x="436" y="377"/>
                  </a:lnTo>
                  <a:lnTo>
                    <a:pt x="433" y="377"/>
                  </a:lnTo>
                  <a:lnTo>
                    <a:pt x="432" y="376"/>
                  </a:lnTo>
                  <a:lnTo>
                    <a:pt x="432" y="375"/>
                  </a:lnTo>
                  <a:lnTo>
                    <a:pt x="432" y="372"/>
                  </a:lnTo>
                  <a:lnTo>
                    <a:pt x="432" y="371"/>
                  </a:lnTo>
                  <a:lnTo>
                    <a:pt x="433" y="370"/>
                  </a:lnTo>
                  <a:lnTo>
                    <a:pt x="439" y="374"/>
                  </a:lnTo>
                  <a:lnTo>
                    <a:pt x="440" y="374"/>
                  </a:lnTo>
                  <a:lnTo>
                    <a:pt x="441" y="374"/>
                  </a:lnTo>
                  <a:lnTo>
                    <a:pt x="443" y="371"/>
                  </a:lnTo>
                  <a:lnTo>
                    <a:pt x="443" y="371"/>
                  </a:lnTo>
                  <a:lnTo>
                    <a:pt x="442" y="371"/>
                  </a:lnTo>
                  <a:lnTo>
                    <a:pt x="441" y="373"/>
                  </a:lnTo>
                  <a:lnTo>
                    <a:pt x="439" y="373"/>
                  </a:lnTo>
                  <a:lnTo>
                    <a:pt x="436" y="371"/>
                  </a:lnTo>
                  <a:lnTo>
                    <a:pt x="435" y="371"/>
                  </a:lnTo>
                  <a:lnTo>
                    <a:pt x="435" y="370"/>
                  </a:lnTo>
                  <a:lnTo>
                    <a:pt x="434" y="370"/>
                  </a:lnTo>
                  <a:lnTo>
                    <a:pt x="433" y="368"/>
                  </a:lnTo>
                  <a:lnTo>
                    <a:pt x="430" y="368"/>
                  </a:lnTo>
                  <a:lnTo>
                    <a:pt x="429" y="368"/>
                  </a:lnTo>
                  <a:lnTo>
                    <a:pt x="428" y="368"/>
                  </a:lnTo>
                  <a:lnTo>
                    <a:pt x="428" y="368"/>
                  </a:lnTo>
                  <a:lnTo>
                    <a:pt x="424" y="368"/>
                  </a:lnTo>
                  <a:lnTo>
                    <a:pt x="424" y="367"/>
                  </a:lnTo>
                  <a:lnTo>
                    <a:pt x="427" y="364"/>
                  </a:lnTo>
                  <a:lnTo>
                    <a:pt x="426" y="364"/>
                  </a:lnTo>
                  <a:lnTo>
                    <a:pt x="424" y="365"/>
                  </a:lnTo>
                  <a:lnTo>
                    <a:pt x="423" y="363"/>
                  </a:lnTo>
                  <a:lnTo>
                    <a:pt x="421" y="363"/>
                  </a:lnTo>
                  <a:lnTo>
                    <a:pt x="420" y="364"/>
                  </a:lnTo>
                  <a:lnTo>
                    <a:pt x="419" y="363"/>
                  </a:lnTo>
                  <a:lnTo>
                    <a:pt x="419" y="362"/>
                  </a:lnTo>
                  <a:lnTo>
                    <a:pt x="420" y="361"/>
                  </a:lnTo>
                  <a:lnTo>
                    <a:pt x="421" y="361"/>
                  </a:lnTo>
                  <a:lnTo>
                    <a:pt x="421" y="360"/>
                  </a:lnTo>
                  <a:lnTo>
                    <a:pt x="420" y="359"/>
                  </a:lnTo>
                  <a:lnTo>
                    <a:pt x="420" y="358"/>
                  </a:lnTo>
                  <a:lnTo>
                    <a:pt x="421" y="358"/>
                  </a:lnTo>
                  <a:lnTo>
                    <a:pt x="420" y="357"/>
                  </a:lnTo>
                  <a:lnTo>
                    <a:pt x="420" y="355"/>
                  </a:lnTo>
                  <a:lnTo>
                    <a:pt x="421" y="355"/>
                  </a:lnTo>
                  <a:lnTo>
                    <a:pt x="422" y="354"/>
                  </a:lnTo>
                  <a:lnTo>
                    <a:pt x="426" y="351"/>
                  </a:lnTo>
                  <a:lnTo>
                    <a:pt x="427" y="352"/>
                  </a:lnTo>
                  <a:lnTo>
                    <a:pt x="428" y="352"/>
                  </a:lnTo>
                  <a:lnTo>
                    <a:pt x="429" y="351"/>
                  </a:lnTo>
                  <a:lnTo>
                    <a:pt x="430" y="351"/>
                  </a:lnTo>
                  <a:lnTo>
                    <a:pt x="431" y="350"/>
                  </a:lnTo>
                  <a:lnTo>
                    <a:pt x="432" y="350"/>
                  </a:lnTo>
                  <a:lnTo>
                    <a:pt x="433" y="351"/>
                  </a:lnTo>
                  <a:lnTo>
                    <a:pt x="437" y="351"/>
                  </a:lnTo>
                  <a:lnTo>
                    <a:pt x="437" y="350"/>
                  </a:lnTo>
                  <a:lnTo>
                    <a:pt x="438" y="350"/>
                  </a:lnTo>
                  <a:lnTo>
                    <a:pt x="440" y="349"/>
                  </a:lnTo>
                  <a:lnTo>
                    <a:pt x="441" y="349"/>
                  </a:lnTo>
                  <a:lnTo>
                    <a:pt x="443" y="349"/>
                  </a:lnTo>
                  <a:lnTo>
                    <a:pt x="444" y="350"/>
                  </a:lnTo>
                  <a:lnTo>
                    <a:pt x="445" y="352"/>
                  </a:lnTo>
                  <a:lnTo>
                    <a:pt x="445" y="352"/>
                  </a:lnTo>
                  <a:lnTo>
                    <a:pt x="446" y="351"/>
                  </a:lnTo>
                  <a:lnTo>
                    <a:pt x="445" y="351"/>
                  </a:lnTo>
                  <a:lnTo>
                    <a:pt x="445" y="350"/>
                  </a:lnTo>
                  <a:lnTo>
                    <a:pt x="446" y="348"/>
                  </a:lnTo>
                  <a:lnTo>
                    <a:pt x="445" y="347"/>
                  </a:lnTo>
                  <a:lnTo>
                    <a:pt x="444" y="349"/>
                  </a:lnTo>
                  <a:lnTo>
                    <a:pt x="442" y="348"/>
                  </a:lnTo>
                  <a:lnTo>
                    <a:pt x="437" y="348"/>
                  </a:lnTo>
                  <a:lnTo>
                    <a:pt x="436" y="347"/>
                  </a:lnTo>
                  <a:lnTo>
                    <a:pt x="435" y="347"/>
                  </a:lnTo>
                  <a:lnTo>
                    <a:pt x="433" y="346"/>
                  </a:lnTo>
                  <a:lnTo>
                    <a:pt x="432" y="345"/>
                  </a:lnTo>
                  <a:lnTo>
                    <a:pt x="431" y="344"/>
                  </a:lnTo>
                  <a:lnTo>
                    <a:pt x="431" y="343"/>
                  </a:lnTo>
                  <a:lnTo>
                    <a:pt x="431" y="342"/>
                  </a:lnTo>
                  <a:lnTo>
                    <a:pt x="430" y="343"/>
                  </a:lnTo>
                  <a:lnTo>
                    <a:pt x="429" y="343"/>
                  </a:lnTo>
                  <a:lnTo>
                    <a:pt x="429" y="343"/>
                  </a:lnTo>
                  <a:lnTo>
                    <a:pt x="427" y="340"/>
                  </a:lnTo>
                  <a:lnTo>
                    <a:pt x="426" y="338"/>
                  </a:lnTo>
                  <a:lnTo>
                    <a:pt x="426" y="335"/>
                  </a:lnTo>
                  <a:lnTo>
                    <a:pt x="426" y="335"/>
                  </a:lnTo>
                  <a:lnTo>
                    <a:pt x="428" y="333"/>
                  </a:lnTo>
                  <a:lnTo>
                    <a:pt x="429" y="328"/>
                  </a:lnTo>
                  <a:lnTo>
                    <a:pt x="429" y="328"/>
                  </a:lnTo>
                  <a:lnTo>
                    <a:pt x="429" y="327"/>
                  </a:lnTo>
                  <a:lnTo>
                    <a:pt x="432" y="324"/>
                  </a:lnTo>
                  <a:lnTo>
                    <a:pt x="433" y="324"/>
                  </a:lnTo>
                  <a:lnTo>
                    <a:pt x="434" y="322"/>
                  </a:lnTo>
                  <a:lnTo>
                    <a:pt x="437" y="319"/>
                  </a:lnTo>
                  <a:lnTo>
                    <a:pt x="439" y="318"/>
                  </a:lnTo>
                  <a:lnTo>
                    <a:pt x="438" y="318"/>
                  </a:lnTo>
                  <a:lnTo>
                    <a:pt x="437" y="318"/>
                  </a:lnTo>
                  <a:lnTo>
                    <a:pt x="435" y="319"/>
                  </a:lnTo>
                  <a:lnTo>
                    <a:pt x="435" y="320"/>
                  </a:lnTo>
                  <a:lnTo>
                    <a:pt x="434" y="320"/>
                  </a:lnTo>
                  <a:lnTo>
                    <a:pt x="433" y="319"/>
                  </a:lnTo>
                  <a:lnTo>
                    <a:pt x="434" y="318"/>
                  </a:lnTo>
                  <a:lnTo>
                    <a:pt x="433" y="317"/>
                  </a:lnTo>
                  <a:lnTo>
                    <a:pt x="433" y="316"/>
                  </a:lnTo>
                  <a:lnTo>
                    <a:pt x="434" y="315"/>
                  </a:lnTo>
                  <a:lnTo>
                    <a:pt x="434" y="314"/>
                  </a:lnTo>
                  <a:lnTo>
                    <a:pt x="433" y="313"/>
                  </a:lnTo>
                  <a:lnTo>
                    <a:pt x="433" y="312"/>
                  </a:lnTo>
                  <a:lnTo>
                    <a:pt x="438" y="307"/>
                  </a:lnTo>
                  <a:lnTo>
                    <a:pt x="438" y="305"/>
                  </a:lnTo>
                  <a:lnTo>
                    <a:pt x="438" y="305"/>
                  </a:lnTo>
                  <a:lnTo>
                    <a:pt x="440" y="306"/>
                  </a:lnTo>
                  <a:lnTo>
                    <a:pt x="440" y="308"/>
                  </a:lnTo>
                  <a:lnTo>
                    <a:pt x="442" y="308"/>
                  </a:lnTo>
                  <a:lnTo>
                    <a:pt x="442" y="308"/>
                  </a:lnTo>
                  <a:lnTo>
                    <a:pt x="440" y="305"/>
                  </a:lnTo>
                  <a:lnTo>
                    <a:pt x="442" y="303"/>
                  </a:lnTo>
                  <a:lnTo>
                    <a:pt x="444" y="303"/>
                  </a:lnTo>
                  <a:lnTo>
                    <a:pt x="444" y="302"/>
                  </a:lnTo>
                  <a:lnTo>
                    <a:pt x="445" y="302"/>
                  </a:lnTo>
                  <a:lnTo>
                    <a:pt x="446" y="303"/>
                  </a:lnTo>
                  <a:lnTo>
                    <a:pt x="447" y="303"/>
                  </a:lnTo>
                  <a:lnTo>
                    <a:pt x="447" y="303"/>
                  </a:lnTo>
                  <a:lnTo>
                    <a:pt x="445" y="301"/>
                  </a:lnTo>
                  <a:lnTo>
                    <a:pt x="445" y="300"/>
                  </a:lnTo>
                  <a:lnTo>
                    <a:pt x="446" y="299"/>
                  </a:lnTo>
                  <a:lnTo>
                    <a:pt x="447" y="299"/>
                  </a:lnTo>
                  <a:lnTo>
                    <a:pt x="447" y="298"/>
                  </a:lnTo>
                  <a:lnTo>
                    <a:pt x="449" y="296"/>
                  </a:lnTo>
                  <a:lnTo>
                    <a:pt x="449" y="295"/>
                  </a:lnTo>
                  <a:lnTo>
                    <a:pt x="449" y="295"/>
                  </a:lnTo>
                  <a:lnTo>
                    <a:pt x="452" y="291"/>
                  </a:lnTo>
                  <a:lnTo>
                    <a:pt x="453" y="290"/>
                  </a:lnTo>
                  <a:lnTo>
                    <a:pt x="454" y="289"/>
                  </a:lnTo>
                  <a:lnTo>
                    <a:pt x="456" y="286"/>
                  </a:lnTo>
                  <a:lnTo>
                    <a:pt x="458" y="283"/>
                  </a:lnTo>
                  <a:lnTo>
                    <a:pt x="460" y="282"/>
                  </a:lnTo>
                  <a:lnTo>
                    <a:pt x="462" y="280"/>
                  </a:lnTo>
                  <a:lnTo>
                    <a:pt x="462" y="279"/>
                  </a:lnTo>
                  <a:lnTo>
                    <a:pt x="463" y="278"/>
                  </a:lnTo>
                  <a:lnTo>
                    <a:pt x="463" y="276"/>
                  </a:lnTo>
                  <a:lnTo>
                    <a:pt x="464" y="274"/>
                  </a:lnTo>
                  <a:lnTo>
                    <a:pt x="464" y="272"/>
                  </a:lnTo>
                  <a:lnTo>
                    <a:pt x="465" y="271"/>
                  </a:lnTo>
                  <a:lnTo>
                    <a:pt x="465" y="270"/>
                  </a:lnTo>
                  <a:lnTo>
                    <a:pt x="467" y="268"/>
                  </a:lnTo>
                  <a:lnTo>
                    <a:pt x="468" y="268"/>
                  </a:lnTo>
                  <a:lnTo>
                    <a:pt x="468" y="267"/>
                  </a:lnTo>
                  <a:lnTo>
                    <a:pt x="465" y="266"/>
                  </a:lnTo>
                  <a:lnTo>
                    <a:pt x="465" y="264"/>
                  </a:lnTo>
                  <a:lnTo>
                    <a:pt x="465" y="264"/>
                  </a:lnTo>
                  <a:lnTo>
                    <a:pt x="465" y="263"/>
                  </a:lnTo>
                  <a:lnTo>
                    <a:pt x="467" y="260"/>
                  </a:lnTo>
                  <a:lnTo>
                    <a:pt x="468" y="260"/>
                  </a:lnTo>
                  <a:lnTo>
                    <a:pt x="465" y="258"/>
                  </a:lnTo>
                  <a:lnTo>
                    <a:pt x="464" y="256"/>
                  </a:lnTo>
                  <a:lnTo>
                    <a:pt x="464" y="254"/>
                  </a:lnTo>
                  <a:lnTo>
                    <a:pt x="464" y="253"/>
                  </a:lnTo>
                  <a:lnTo>
                    <a:pt x="466" y="250"/>
                  </a:lnTo>
                  <a:lnTo>
                    <a:pt x="468" y="248"/>
                  </a:lnTo>
                  <a:lnTo>
                    <a:pt x="470" y="247"/>
                  </a:lnTo>
                  <a:lnTo>
                    <a:pt x="471" y="246"/>
                  </a:lnTo>
                  <a:lnTo>
                    <a:pt x="472" y="244"/>
                  </a:lnTo>
                  <a:lnTo>
                    <a:pt x="472" y="243"/>
                  </a:lnTo>
                  <a:lnTo>
                    <a:pt x="472" y="242"/>
                  </a:lnTo>
                  <a:lnTo>
                    <a:pt x="476" y="239"/>
                  </a:lnTo>
                  <a:lnTo>
                    <a:pt x="479" y="237"/>
                  </a:lnTo>
                  <a:lnTo>
                    <a:pt x="481" y="235"/>
                  </a:lnTo>
                  <a:lnTo>
                    <a:pt x="483" y="234"/>
                  </a:lnTo>
                  <a:lnTo>
                    <a:pt x="484" y="234"/>
                  </a:lnTo>
                  <a:lnTo>
                    <a:pt x="485" y="235"/>
                  </a:lnTo>
                  <a:close/>
                  <a:moveTo>
                    <a:pt x="209" y="227"/>
                  </a:moveTo>
                  <a:lnTo>
                    <a:pt x="209" y="227"/>
                  </a:lnTo>
                  <a:lnTo>
                    <a:pt x="208" y="226"/>
                  </a:lnTo>
                  <a:lnTo>
                    <a:pt x="208" y="225"/>
                  </a:lnTo>
                  <a:lnTo>
                    <a:pt x="209" y="225"/>
                  </a:lnTo>
                  <a:lnTo>
                    <a:pt x="209" y="226"/>
                  </a:lnTo>
                  <a:lnTo>
                    <a:pt x="209" y="227"/>
                  </a:lnTo>
                  <a:close/>
                  <a:moveTo>
                    <a:pt x="149" y="226"/>
                  </a:moveTo>
                  <a:lnTo>
                    <a:pt x="147" y="226"/>
                  </a:lnTo>
                  <a:lnTo>
                    <a:pt x="146" y="226"/>
                  </a:lnTo>
                  <a:lnTo>
                    <a:pt x="146" y="225"/>
                  </a:lnTo>
                  <a:lnTo>
                    <a:pt x="145" y="224"/>
                  </a:lnTo>
                  <a:lnTo>
                    <a:pt x="145" y="222"/>
                  </a:lnTo>
                  <a:lnTo>
                    <a:pt x="146" y="223"/>
                  </a:lnTo>
                  <a:lnTo>
                    <a:pt x="149" y="226"/>
                  </a:lnTo>
                  <a:close/>
                  <a:moveTo>
                    <a:pt x="164" y="223"/>
                  </a:moveTo>
                  <a:lnTo>
                    <a:pt x="163" y="223"/>
                  </a:lnTo>
                  <a:lnTo>
                    <a:pt x="163" y="223"/>
                  </a:lnTo>
                  <a:lnTo>
                    <a:pt x="163" y="222"/>
                  </a:lnTo>
                  <a:lnTo>
                    <a:pt x="164" y="222"/>
                  </a:lnTo>
                  <a:lnTo>
                    <a:pt x="164" y="221"/>
                  </a:lnTo>
                  <a:lnTo>
                    <a:pt x="165" y="222"/>
                  </a:lnTo>
                  <a:lnTo>
                    <a:pt x="164" y="223"/>
                  </a:lnTo>
                  <a:close/>
                  <a:moveTo>
                    <a:pt x="151" y="224"/>
                  </a:moveTo>
                  <a:lnTo>
                    <a:pt x="150" y="225"/>
                  </a:lnTo>
                  <a:lnTo>
                    <a:pt x="149" y="223"/>
                  </a:lnTo>
                  <a:lnTo>
                    <a:pt x="149" y="218"/>
                  </a:lnTo>
                  <a:lnTo>
                    <a:pt x="149" y="218"/>
                  </a:lnTo>
                  <a:lnTo>
                    <a:pt x="150" y="219"/>
                  </a:lnTo>
                  <a:lnTo>
                    <a:pt x="152" y="221"/>
                  </a:lnTo>
                  <a:lnTo>
                    <a:pt x="152" y="222"/>
                  </a:lnTo>
                  <a:lnTo>
                    <a:pt x="151" y="222"/>
                  </a:lnTo>
                  <a:lnTo>
                    <a:pt x="151" y="224"/>
                  </a:lnTo>
                  <a:close/>
                  <a:moveTo>
                    <a:pt x="154" y="217"/>
                  </a:moveTo>
                  <a:lnTo>
                    <a:pt x="154" y="218"/>
                  </a:lnTo>
                  <a:lnTo>
                    <a:pt x="153" y="217"/>
                  </a:lnTo>
                  <a:lnTo>
                    <a:pt x="152" y="217"/>
                  </a:lnTo>
                  <a:lnTo>
                    <a:pt x="152" y="216"/>
                  </a:lnTo>
                  <a:lnTo>
                    <a:pt x="153" y="216"/>
                  </a:lnTo>
                  <a:lnTo>
                    <a:pt x="153" y="216"/>
                  </a:lnTo>
                  <a:lnTo>
                    <a:pt x="154" y="217"/>
                  </a:lnTo>
                  <a:close/>
                  <a:moveTo>
                    <a:pt x="150" y="210"/>
                  </a:moveTo>
                  <a:lnTo>
                    <a:pt x="153" y="213"/>
                  </a:lnTo>
                  <a:lnTo>
                    <a:pt x="153" y="215"/>
                  </a:lnTo>
                  <a:lnTo>
                    <a:pt x="152" y="215"/>
                  </a:lnTo>
                  <a:lnTo>
                    <a:pt x="150" y="214"/>
                  </a:lnTo>
                  <a:lnTo>
                    <a:pt x="150" y="213"/>
                  </a:lnTo>
                  <a:lnTo>
                    <a:pt x="149" y="212"/>
                  </a:lnTo>
                  <a:lnTo>
                    <a:pt x="149" y="212"/>
                  </a:lnTo>
                  <a:lnTo>
                    <a:pt x="148" y="210"/>
                  </a:lnTo>
                  <a:lnTo>
                    <a:pt x="148" y="209"/>
                  </a:lnTo>
                  <a:lnTo>
                    <a:pt x="150" y="210"/>
                  </a:lnTo>
                  <a:close/>
                  <a:moveTo>
                    <a:pt x="218" y="188"/>
                  </a:moveTo>
                  <a:lnTo>
                    <a:pt x="217" y="188"/>
                  </a:lnTo>
                  <a:lnTo>
                    <a:pt x="217" y="188"/>
                  </a:lnTo>
                  <a:lnTo>
                    <a:pt x="217" y="187"/>
                  </a:lnTo>
                  <a:lnTo>
                    <a:pt x="218" y="186"/>
                  </a:lnTo>
                  <a:lnTo>
                    <a:pt x="219" y="187"/>
                  </a:lnTo>
                  <a:lnTo>
                    <a:pt x="219" y="187"/>
                  </a:lnTo>
                  <a:lnTo>
                    <a:pt x="218" y="188"/>
                  </a:lnTo>
                  <a:close/>
                  <a:moveTo>
                    <a:pt x="154" y="186"/>
                  </a:moveTo>
                  <a:lnTo>
                    <a:pt x="154" y="186"/>
                  </a:lnTo>
                  <a:lnTo>
                    <a:pt x="153" y="186"/>
                  </a:lnTo>
                  <a:lnTo>
                    <a:pt x="153" y="185"/>
                  </a:lnTo>
                  <a:lnTo>
                    <a:pt x="154" y="184"/>
                  </a:lnTo>
                  <a:lnTo>
                    <a:pt x="155" y="185"/>
                  </a:lnTo>
                  <a:lnTo>
                    <a:pt x="154" y="186"/>
                  </a:lnTo>
                  <a:close/>
                  <a:moveTo>
                    <a:pt x="152" y="188"/>
                  </a:moveTo>
                  <a:lnTo>
                    <a:pt x="152" y="189"/>
                  </a:lnTo>
                  <a:lnTo>
                    <a:pt x="150" y="188"/>
                  </a:lnTo>
                  <a:lnTo>
                    <a:pt x="151" y="186"/>
                  </a:lnTo>
                  <a:lnTo>
                    <a:pt x="151" y="183"/>
                  </a:lnTo>
                  <a:lnTo>
                    <a:pt x="151" y="182"/>
                  </a:lnTo>
                  <a:lnTo>
                    <a:pt x="151" y="182"/>
                  </a:lnTo>
                  <a:lnTo>
                    <a:pt x="154" y="182"/>
                  </a:lnTo>
                  <a:lnTo>
                    <a:pt x="155" y="182"/>
                  </a:lnTo>
                  <a:lnTo>
                    <a:pt x="155" y="183"/>
                  </a:lnTo>
                  <a:lnTo>
                    <a:pt x="153" y="185"/>
                  </a:lnTo>
                  <a:lnTo>
                    <a:pt x="152" y="188"/>
                  </a:lnTo>
                  <a:close/>
                  <a:moveTo>
                    <a:pt x="226" y="182"/>
                  </a:moveTo>
                  <a:lnTo>
                    <a:pt x="225" y="182"/>
                  </a:lnTo>
                  <a:lnTo>
                    <a:pt x="225" y="181"/>
                  </a:lnTo>
                  <a:lnTo>
                    <a:pt x="225" y="181"/>
                  </a:lnTo>
                  <a:lnTo>
                    <a:pt x="226" y="180"/>
                  </a:lnTo>
                  <a:lnTo>
                    <a:pt x="226" y="180"/>
                  </a:lnTo>
                  <a:lnTo>
                    <a:pt x="227" y="180"/>
                  </a:lnTo>
                  <a:lnTo>
                    <a:pt x="227" y="181"/>
                  </a:lnTo>
                  <a:lnTo>
                    <a:pt x="226" y="182"/>
                  </a:lnTo>
                  <a:close/>
                  <a:moveTo>
                    <a:pt x="159" y="173"/>
                  </a:moveTo>
                  <a:lnTo>
                    <a:pt x="158" y="174"/>
                  </a:lnTo>
                  <a:lnTo>
                    <a:pt x="156" y="172"/>
                  </a:lnTo>
                  <a:lnTo>
                    <a:pt x="156" y="170"/>
                  </a:lnTo>
                  <a:lnTo>
                    <a:pt x="157" y="170"/>
                  </a:lnTo>
                  <a:lnTo>
                    <a:pt x="158" y="171"/>
                  </a:lnTo>
                  <a:lnTo>
                    <a:pt x="159" y="172"/>
                  </a:lnTo>
                  <a:lnTo>
                    <a:pt x="159" y="173"/>
                  </a:lnTo>
                  <a:close/>
                  <a:moveTo>
                    <a:pt x="141" y="174"/>
                  </a:moveTo>
                  <a:lnTo>
                    <a:pt x="141" y="174"/>
                  </a:lnTo>
                  <a:lnTo>
                    <a:pt x="140" y="173"/>
                  </a:lnTo>
                  <a:lnTo>
                    <a:pt x="141" y="170"/>
                  </a:lnTo>
                  <a:lnTo>
                    <a:pt x="141" y="170"/>
                  </a:lnTo>
                  <a:lnTo>
                    <a:pt x="142" y="170"/>
                  </a:lnTo>
                  <a:lnTo>
                    <a:pt x="143" y="170"/>
                  </a:lnTo>
                  <a:lnTo>
                    <a:pt x="143" y="172"/>
                  </a:lnTo>
                  <a:lnTo>
                    <a:pt x="143" y="173"/>
                  </a:lnTo>
                  <a:lnTo>
                    <a:pt x="141" y="174"/>
                  </a:lnTo>
                  <a:close/>
                  <a:moveTo>
                    <a:pt x="232" y="115"/>
                  </a:moveTo>
                  <a:lnTo>
                    <a:pt x="231" y="115"/>
                  </a:lnTo>
                  <a:lnTo>
                    <a:pt x="230" y="114"/>
                  </a:lnTo>
                  <a:lnTo>
                    <a:pt x="230" y="114"/>
                  </a:lnTo>
                  <a:lnTo>
                    <a:pt x="231" y="114"/>
                  </a:lnTo>
                  <a:lnTo>
                    <a:pt x="231" y="114"/>
                  </a:lnTo>
                  <a:lnTo>
                    <a:pt x="232" y="114"/>
                  </a:lnTo>
                  <a:lnTo>
                    <a:pt x="232" y="115"/>
                  </a:lnTo>
                  <a:close/>
                  <a:moveTo>
                    <a:pt x="216" y="59"/>
                  </a:moveTo>
                  <a:lnTo>
                    <a:pt x="215" y="59"/>
                  </a:lnTo>
                  <a:lnTo>
                    <a:pt x="215" y="59"/>
                  </a:lnTo>
                  <a:lnTo>
                    <a:pt x="214" y="58"/>
                  </a:lnTo>
                  <a:lnTo>
                    <a:pt x="214" y="58"/>
                  </a:lnTo>
                  <a:lnTo>
                    <a:pt x="212" y="56"/>
                  </a:lnTo>
                  <a:lnTo>
                    <a:pt x="212" y="53"/>
                  </a:lnTo>
                  <a:lnTo>
                    <a:pt x="214" y="52"/>
                  </a:lnTo>
                  <a:lnTo>
                    <a:pt x="216" y="52"/>
                  </a:lnTo>
                  <a:lnTo>
                    <a:pt x="217" y="53"/>
                  </a:lnTo>
                  <a:lnTo>
                    <a:pt x="217" y="55"/>
                  </a:lnTo>
                  <a:lnTo>
                    <a:pt x="216" y="56"/>
                  </a:lnTo>
                  <a:lnTo>
                    <a:pt x="216" y="58"/>
                  </a:lnTo>
                  <a:lnTo>
                    <a:pt x="216" y="59"/>
                  </a:lnTo>
                  <a:close/>
                  <a:moveTo>
                    <a:pt x="203" y="31"/>
                  </a:moveTo>
                  <a:lnTo>
                    <a:pt x="202" y="31"/>
                  </a:lnTo>
                  <a:lnTo>
                    <a:pt x="201" y="30"/>
                  </a:lnTo>
                  <a:lnTo>
                    <a:pt x="201" y="29"/>
                  </a:lnTo>
                  <a:lnTo>
                    <a:pt x="200" y="29"/>
                  </a:lnTo>
                  <a:lnTo>
                    <a:pt x="200" y="28"/>
                  </a:lnTo>
                  <a:lnTo>
                    <a:pt x="201" y="28"/>
                  </a:lnTo>
                  <a:lnTo>
                    <a:pt x="202" y="29"/>
                  </a:lnTo>
                  <a:lnTo>
                    <a:pt x="202" y="30"/>
                  </a:lnTo>
                  <a:lnTo>
                    <a:pt x="203" y="31"/>
                  </a:lnTo>
                  <a:close/>
                  <a:moveTo>
                    <a:pt x="202" y="26"/>
                  </a:moveTo>
                  <a:lnTo>
                    <a:pt x="201" y="27"/>
                  </a:lnTo>
                  <a:lnTo>
                    <a:pt x="200" y="25"/>
                  </a:lnTo>
                  <a:lnTo>
                    <a:pt x="200" y="25"/>
                  </a:lnTo>
                  <a:lnTo>
                    <a:pt x="200" y="25"/>
                  </a:lnTo>
                  <a:lnTo>
                    <a:pt x="201" y="25"/>
                  </a:lnTo>
                  <a:lnTo>
                    <a:pt x="202" y="26"/>
                  </a:lnTo>
                  <a:close/>
                  <a:moveTo>
                    <a:pt x="146" y="26"/>
                  </a:moveTo>
                  <a:lnTo>
                    <a:pt x="144" y="26"/>
                  </a:lnTo>
                  <a:lnTo>
                    <a:pt x="142" y="24"/>
                  </a:lnTo>
                  <a:lnTo>
                    <a:pt x="142" y="23"/>
                  </a:lnTo>
                  <a:lnTo>
                    <a:pt x="145" y="20"/>
                  </a:lnTo>
                  <a:lnTo>
                    <a:pt x="146" y="19"/>
                  </a:lnTo>
                  <a:lnTo>
                    <a:pt x="146" y="19"/>
                  </a:lnTo>
                  <a:lnTo>
                    <a:pt x="147" y="20"/>
                  </a:lnTo>
                  <a:lnTo>
                    <a:pt x="147" y="21"/>
                  </a:lnTo>
                  <a:lnTo>
                    <a:pt x="146" y="24"/>
                  </a:lnTo>
                  <a:lnTo>
                    <a:pt x="147" y="24"/>
                  </a:lnTo>
                  <a:lnTo>
                    <a:pt x="147" y="25"/>
                  </a:lnTo>
                  <a:lnTo>
                    <a:pt x="146" y="26"/>
                  </a:lnTo>
                  <a:close/>
                  <a:moveTo>
                    <a:pt x="154" y="9"/>
                  </a:moveTo>
                  <a:lnTo>
                    <a:pt x="156" y="11"/>
                  </a:lnTo>
                  <a:lnTo>
                    <a:pt x="157" y="11"/>
                  </a:lnTo>
                  <a:lnTo>
                    <a:pt x="158" y="12"/>
                  </a:lnTo>
                  <a:lnTo>
                    <a:pt x="162" y="15"/>
                  </a:lnTo>
                  <a:lnTo>
                    <a:pt x="163" y="15"/>
                  </a:lnTo>
                  <a:lnTo>
                    <a:pt x="163" y="16"/>
                  </a:lnTo>
                  <a:lnTo>
                    <a:pt x="163" y="17"/>
                  </a:lnTo>
                  <a:lnTo>
                    <a:pt x="162" y="20"/>
                  </a:lnTo>
                  <a:lnTo>
                    <a:pt x="162" y="21"/>
                  </a:lnTo>
                  <a:lnTo>
                    <a:pt x="159" y="22"/>
                  </a:lnTo>
                  <a:lnTo>
                    <a:pt x="159" y="24"/>
                  </a:lnTo>
                  <a:lnTo>
                    <a:pt x="162" y="26"/>
                  </a:lnTo>
                  <a:lnTo>
                    <a:pt x="162" y="28"/>
                  </a:lnTo>
                  <a:lnTo>
                    <a:pt x="161" y="29"/>
                  </a:lnTo>
                  <a:lnTo>
                    <a:pt x="156" y="29"/>
                  </a:lnTo>
                  <a:lnTo>
                    <a:pt x="156" y="29"/>
                  </a:lnTo>
                  <a:lnTo>
                    <a:pt x="155" y="29"/>
                  </a:lnTo>
                  <a:lnTo>
                    <a:pt x="155" y="29"/>
                  </a:lnTo>
                  <a:lnTo>
                    <a:pt x="154" y="29"/>
                  </a:lnTo>
                  <a:lnTo>
                    <a:pt x="151" y="27"/>
                  </a:lnTo>
                  <a:lnTo>
                    <a:pt x="150" y="26"/>
                  </a:lnTo>
                  <a:lnTo>
                    <a:pt x="150" y="24"/>
                  </a:lnTo>
                  <a:lnTo>
                    <a:pt x="149" y="24"/>
                  </a:lnTo>
                  <a:lnTo>
                    <a:pt x="149" y="20"/>
                  </a:lnTo>
                  <a:lnTo>
                    <a:pt x="148" y="20"/>
                  </a:lnTo>
                  <a:lnTo>
                    <a:pt x="148" y="19"/>
                  </a:lnTo>
                  <a:lnTo>
                    <a:pt x="145" y="16"/>
                  </a:lnTo>
                  <a:lnTo>
                    <a:pt x="144" y="15"/>
                  </a:lnTo>
                  <a:lnTo>
                    <a:pt x="144" y="13"/>
                  </a:lnTo>
                  <a:lnTo>
                    <a:pt x="143" y="12"/>
                  </a:lnTo>
                  <a:lnTo>
                    <a:pt x="143" y="12"/>
                  </a:lnTo>
                  <a:lnTo>
                    <a:pt x="143" y="11"/>
                  </a:lnTo>
                  <a:lnTo>
                    <a:pt x="143" y="11"/>
                  </a:lnTo>
                  <a:lnTo>
                    <a:pt x="142" y="9"/>
                  </a:lnTo>
                  <a:lnTo>
                    <a:pt x="142" y="8"/>
                  </a:lnTo>
                  <a:lnTo>
                    <a:pt x="146" y="6"/>
                  </a:lnTo>
                  <a:lnTo>
                    <a:pt x="147" y="6"/>
                  </a:lnTo>
                  <a:lnTo>
                    <a:pt x="149" y="8"/>
                  </a:lnTo>
                  <a:lnTo>
                    <a:pt x="151" y="9"/>
                  </a:lnTo>
                  <a:lnTo>
                    <a:pt x="154" y="9"/>
                  </a:lnTo>
                  <a:close/>
                  <a:moveTo>
                    <a:pt x="260" y="36"/>
                  </a:moveTo>
                  <a:lnTo>
                    <a:pt x="260" y="36"/>
                  </a:lnTo>
                  <a:lnTo>
                    <a:pt x="260" y="37"/>
                  </a:lnTo>
                  <a:lnTo>
                    <a:pt x="261" y="38"/>
                  </a:lnTo>
                  <a:lnTo>
                    <a:pt x="262" y="40"/>
                  </a:lnTo>
                  <a:lnTo>
                    <a:pt x="264" y="44"/>
                  </a:lnTo>
                  <a:lnTo>
                    <a:pt x="266" y="45"/>
                  </a:lnTo>
                  <a:lnTo>
                    <a:pt x="266" y="46"/>
                  </a:lnTo>
                  <a:lnTo>
                    <a:pt x="266" y="47"/>
                  </a:lnTo>
                  <a:lnTo>
                    <a:pt x="264" y="49"/>
                  </a:lnTo>
                  <a:lnTo>
                    <a:pt x="265" y="50"/>
                  </a:lnTo>
                  <a:lnTo>
                    <a:pt x="264" y="51"/>
                  </a:lnTo>
                  <a:lnTo>
                    <a:pt x="262" y="53"/>
                  </a:lnTo>
                  <a:lnTo>
                    <a:pt x="262" y="57"/>
                  </a:lnTo>
                  <a:lnTo>
                    <a:pt x="262" y="57"/>
                  </a:lnTo>
                  <a:lnTo>
                    <a:pt x="262" y="59"/>
                  </a:lnTo>
                  <a:lnTo>
                    <a:pt x="260" y="61"/>
                  </a:lnTo>
                  <a:lnTo>
                    <a:pt x="260" y="62"/>
                  </a:lnTo>
                  <a:lnTo>
                    <a:pt x="260" y="63"/>
                  </a:lnTo>
                  <a:lnTo>
                    <a:pt x="260" y="65"/>
                  </a:lnTo>
                  <a:lnTo>
                    <a:pt x="261" y="66"/>
                  </a:lnTo>
                  <a:lnTo>
                    <a:pt x="261" y="67"/>
                  </a:lnTo>
                  <a:lnTo>
                    <a:pt x="259" y="69"/>
                  </a:lnTo>
                  <a:lnTo>
                    <a:pt x="259" y="70"/>
                  </a:lnTo>
                  <a:lnTo>
                    <a:pt x="257" y="72"/>
                  </a:lnTo>
                  <a:lnTo>
                    <a:pt x="257" y="75"/>
                  </a:lnTo>
                  <a:lnTo>
                    <a:pt x="256" y="77"/>
                  </a:lnTo>
                  <a:lnTo>
                    <a:pt x="256" y="80"/>
                  </a:lnTo>
                  <a:lnTo>
                    <a:pt x="253" y="85"/>
                  </a:lnTo>
                  <a:lnTo>
                    <a:pt x="252" y="86"/>
                  </a:lnTo>
                  <a:lnTo>
                    <a:pt x="252" y="87"/>
                  </a:lnTo>
                  <a:lnTo>
                    <a:pt x="249" y="91"/>
                  </a:lnTo>
                  <a:lnTo>
                    <a:pt x="248" y="92"/>
                  </a:lnTo>
                  <a:lnTo>
                    <a:pt x="248" y="94"/>
                  </a:lnTo>
                  <a:lnTo>
                    <a:pt x="247" y="95"/>
                  </a:lnTo>
                  <a:lnTo>
                    <a:pt x="247" y="99"/>
                  </a:lnTo>
                  <a:lnTo>
                    <a:pt x="246" y="100"/>
                  </a:lnTo>
                  <a:lnTo>
                    <a:pt x="246" y="101"/>
                  </a:lnTo>
                  <a:lnTo>
                    <a:pt x="248" y="104"/>
                  </a:lnTo>
                  <a:lnTo>
                    <a:pt x="249" y="107"/>
                  </a:lnTo>
                  <a:lnTo>
                    <a:pt x="249" y="107"/>
                  </a:lnTo>
                  <a:lnTo>
                    <a:pt x="249" y="108"/>
                  </a:lnTo>
                  <a:lnTo>
                    <a:pt x="250" y="109"/>
                  </a:lnTo>
                  <a:lnTo>
                    <a:pt x="250" y="111"/>
                  </a:lnTo>
                  <a:lnTo>
                    <a:pt x="250" y="111"/>
                  </a:lnTo>
                  <a:lnTo>
                    <a:pt x="250" y="114"/>
                  </a:lnTo>
                  <a:lnTo>
                    <a:pt x="250" y="115"/>
                  </a:lnTo>
                  <a:lnTo>
                    <a:pt x="250" y="118"/>
                  </a:lnTo>
                  <a:lnTo>
                    <a:pt x="250" y="119"/>
                  </a:lnTo>
                  <a:lnTo>
                    <a:pt x="250" y="124"/>
                  </a:lnTo>
                  <a:lnTo>
                    <a:pt x="250" y="124"/>
                  </a:lnTo>
                  <a:lnTo>
                    <a:pt x="250" y="126"/>
                  </a:lnTo>
                  <a:lnTo>
                    <a:pt x="249" y="127"/>
                  </a:lnTo>
                  <a:lnTo>
                    <a:pt x="247" y="127"/>
                  </a:lnTo>
                  <a:lnTo>
                    <a:pt x="243" y="125"/>
                  </a:lnTo>
                  <a:lnTo>
                    <a:pt x="239" y="124"/>
                  </a:lnTo>
                  <a:lnTo>
                    <a:pt x="238" y="124"/>
                  </a:lnTo>
                  <a:lnTo>
                    <a:pt x="237" y="124"/>
                  </a:lnTo>
                  <a:lnTo>
                    <a:pt x="237" y="123"/>
                  </a:lnTo>
                  <a:lnTo>
                    <a:pt x="236" y="122"/>
                  </a:lnTo>
                  <a:lnTo>
                    <a:pt x="235" y="120"/>
                  </a:lnTo>
                  <a:lnTo>
                    <a:pt x="234" y="119"/>
                  </a:lnTo>
                  <a:lnTo>
                    <a:pt x="234" y="117"/>
                  </a:lnTo>
                  <a:lnTo>
                    <a:pt x="232" y="115"/>
                  </a:lnTo>
                  <a:lnTo>
                    <a:pt x="232" y="114"/>
                  </a:lnTo>
                  <a:lnTo>
                    <a:pt x="232" y="113"/>
                  </a:lnTo>
                  <a:lnTo>
                    <a:pt x="231" y="113"/>
                  </a:lnTo>
                  <a:lnTo>
                    <a:pt x="228" y="114"/>
                  </a:lnTo>
                  <a:lnTo>
                    <a:pt x="227" y="114"/>
                  </a:lnTo>
                  <a:lnTo>
                    <a:pt x="227" y="113"/>
                  </a:lnTo>
                  <a:lnTo>
                    <a:pt x="222" y="113"/>
                  </a:lnTo>
                  <a:lnTo>
                    <a:pt x="222" y="113"/>
                  </a:lnTo>
                  <a:lnTo>
                    <a:pt x="222" y="114"/>
                  </a:lnTo>
                  <a:lnTo>
                    <a:pt x="224" y="115"/>
                  </a:lnTo>
                  <a:lnTo>
                    <a:pt x="225" y="116"/>
                  </a:lnTo>
                  <a:lnTo>
                    <a:pt x="227" y="116"/>
                  </a:lnTo>
                  <a:lnTo>
                    <a:pt x="227" y="116"/>
                  </a:lnTo>
                  <a:lnTo>
                    <a:pt x="228" y="116"/>
                  </a:lnTo>
                  <a:lnTo>
                    <a:pt x="230" y="116"/>
                  </a:lnTo>
                  <a:lnTo>
                    <a:pt x="231" y="116"/>
                  </a:lnTo>
                  <a:lnTo>
                    <a:pt x="231" y="118"/>
                  </a:lnTo>
                  <a:lnTo>
                    <a:pt x="230" y="119"/>
                  </a:lnTo>
                  <a:lnTo>
                    <a:pt x="234" y="122"/>
                  </a:lnTo>
                  <a:lnTo>
                    <a:pt x="235" y="123"/>
                  </a:lnTo>
                  <a:lnTo>
                    <a:pt x="234" y="124"/>
                  </a:lnTo>
                  <a:lnTo>
                    <a:pt x="235" y="125"/>
                  </a:lnTo>
                  <a:lnTo>
                    <a:pt x="235" y="127"/>
                  </a:lnTo>
                  <a:lnTo>
                    <a:pt x="236" y="127"/>
                  </a:lnTo>
                  <a:lnTo>
                    <a:pt x="234" y="129"/>
                  </a:lnTo>
                  <a:lnTo>
                    <a:pt x="232" y="127"/>
                  </a:lnTo>
                  <a:lnTo>
                    <a:pt x="229" y="127"/>
                  </a:lnTo>
                  <a:lnTo>
                    <a:pt x="228" y="129"/>
                  </a:lnTo>
                  <a:lnTo>
                    <a:pt x="231" y="128"/>
                  </a:lnTo>
                  <a:lnTo>
                    <a:pt x="234" y="130"/>
                  </a:lnTo>
                  <a:lnTo>
                    <a:pt x="235" y="130"/>
                  </a:lnTo>
                  <a:lnTo>
                    <a:pt x="236" y="129"/>
                  </a:lnTo>
                  <a:lnTo>
                    <a:pt x="238" y="127"/>
                  </a:lnTo>
                  <a:lnTo>
                    <a:pt x="238" y="127"/>
                  </a:lnTo>
                  <a:lnTo>
                    <a:pt x="238" y="125"/>
                  </a:lnTo>
                  <a:lnTo>
                    <a:pt x="239" y="126"/>
                  </a:lnTo>
                  <a:lnTo>
                    <a:pt x="240" y="126"/>
                  </a:lnTo>
                  <a:lnTo>
                    <a:pt x="241" y="126"/>
                  </a:lnTo>
                  <a:lnTo>
                    <a:pt x="241" y="127"/>
                  </a:lnTo>
                  <a:lnTo>
                    <a:pt x="242" y="128"/>
                  </a:lnTo>
                  <a:lnTo>
                    <a:pt x="242" y="129"/>
                  </a:lnTo>
                  <a:lnTo>
                    <a:pt x="246" y="132"/>
                  </a:lnTo>
                  <a:lnTo>
                    <a:pt x="247" y="132"/>
                  </a:lnTo>
                  <a:lnTo>
                    <a:pt x="248" y="136"/>
                  </a:lnTo>
                  <a:lnTo>
                    <a:pt x="250" y="139"/>
                  </a:lnTo>
                  <a:lnTo>
                    <a:pt x="250" y="142"/>
                  </a:lnTo>
                  <a:lnTo>
                    <a:pt x="251" y="142"/>
                  </a:lnTo>
                  <a:lnTo>
                    <a:pt x="251" y="146"/>
                  </a:lnTo>
                  <a:lnTo>
                    <a:pt x="251" y="147"/>
                  </a:lnTo>
                  <a:lnTo>
                    <a:pt x="252" y="149"/>
                  </a:lnTo>
                  <a:lnTo>
                    <a:pt x="254" y="151"/>
                  </a:lnTo>
                  <a:lnTo>
                    <a:pt x="254" y="153"/>
                  </a:lnTo>
                  <a:lnTo>
                    <a:pt x="255" y="154"/>
                  </a:lnTo>
                  <a:lnTo>
                    <a:pt x="255" y="156"/>
                  </a:lnTo>
                  <a:lnTo>
                    <a:pt x="255" y="157"/>
                  </a:lnTo>
                  <a:lnTo>
                    <a:pt x="255" y="158"/>
                  </a:lnTo>
                  <a:lnTo>
                    <a:pt x="253" y="159"/>
                  </a:lnTo>
                  <a:lnTo>
                    <a:pt x="252" y="160"/>
                  </a:lnTo>
                  <a:lnTo>
                    <a:pt x="250" y="162"/>
                  </a:lnTo>
                  <a:lnTo>
                    <a:pt x="249" y="163"/>
                  </a:lnTo>
                  <a:lnTo>
                    <a:pt x="249" y="163"/>
                  </a:lnTo>
                  <a:lnTo>
                    <a:pt x="247" y="162"/>
                  </a:lnTo>
                  <a:lnTo>
                    <a:pt x="246" y="162"/>
                  </a:lnTo>
                  <a:lnTo>
                    <a:pt x="244" y="164"/>
                  </a:lnTo>
                  <a:lnTo>
                    <a:pt x="244" y="165"/>
                  </a:lnTo>
                  <a:lnTo>
                    <a:pt x="243" y="165"/>
                  </a:lnTo>
                  <a:lnTo>
                    <a:pt x="243" y="166"/>
                  </a:lnTo>
                  <a:lnTo>
                    <a:pt x="241" y="166"/>
                  </a:lnTo>
                  <a:lnTo>
                    <a:pt x="240" y="165"/>
                  </a:lnTo>
                  <a:lnTo>
                    <a:pt x="240" y="165"/>
                  </a:lnTo>
                  <a:lnTo>
                    <a:pt x="239" y="164"/>
                  </a:lnTo>
                  <a:lnTo>
                    <a:pt x="237" y="165"/>
                  </a:lnTo>
                  <a:lnTo>
                    <a:pt x="236" y="165"/>
                  </a:lnTo>
                  <a:lnTo>
                    <a:pt x="234" y="168"/>
                  </a:lnTo>
                  <a:lnTo>
                    <a:pt x="233" y="170"/>
                  </a:lnTo>
                  <a:lnTo>
                    <a:pt x="231" y="172"/>
                  </a:lnTo>
                  <a:lnTo>
                    <a:pt x="230" y="172"/>
                  </a:lnTo>
                  <a:lnTo>
                    <a:pt x="229" y="173"/>
                  </a:lnTo>
                  <a:lnTo>
                    <a:pt x="230" y="174"/>
                  </a:lnTo>
                  <a:lnTo>
                    <a:pt x="230" y="176"/>
                  </a:lnTo>
                  <a:lnTo>
                    <a:pt x="229" y="177"/>
                  </a:lnTo>
                  <a:lnTo>
                    <a:pt x="228" y="177"/>
                  </a:lnTo>
                  <a:lnTo>
                    <a:pt x="227" y="179"/>
                  </a:lnTo>
                  <a:lnTo>
                    <a:pt x="226" y="179"/>
                  </a:lnTo>
                  <a:lnTo>
                    <a:pt x="222" y="181"/>
                  </a:lnTo>
                  <a:lnTo>
                    <a:pt x="222" y="182"/>
                  </a:lnTo>
                  <a:lnTo>
                    <a:pt x="221" y="182"/>
                  </a:lnTo>
                  <a:lnTo>
                    <a:pt x="220" y="183"/>
                  </a:lnTo>
                  <a:lnTo>
                    <a:pt x="218" y="183"/>
                  </a:lnTo>
                  <a:lnTo>
                    <a:pt x="218" y="184"/>
                  </a:lnTo>
                  <a:lnTo>
                    <a:pt x="218" y="185"/>
                  </a:lnTo>
                  <a:lnTo>
                    <a:pt x="217" y="187"/>
                  </a:lnTo>
                  <a:lnTo>
                    <a:pt x="217" y="187"/>
                  </a:lnTo>
                  <a:lnTo>
                    <a:pt x="215" y="188"/>
                  </a:lnTo>
                  <a:lnTo>
                    <a:pt x="214" y="189"/>
                  </a:lnTo>
                  <a:lnTo>
                    <a:pt x="219" y="189"/>
                  </a:lnTo>
                  <a:lnTo>
                    <a:pt x="218" y="191"/>
                  </a:lnTo>
                  <a:lnTo>
                    <a:pt x="218" y="191"/>
                  </a:lnTo>
                  <a:lnTo>
                    <a:pt x="218" y="192"/>
                  </a:lnTo>
                  <a:lnTo>
                    <a:pt x="218" y="192"/>
                  </a:lnTo>
                  <a:lnTo>
                    <a:pt x="219" y="191"/>
                  </a:lnTo>
                  <a:lnTo>
                    <a:pt x="219" y="190"/>
                  </a:lnTo>
                  <a:lnTo>
                    <a:pt x="220" y="190"/>
                  </a:lnTo>
                  <a:lnTo>
                    <a:pt x="222" y="188"/>
                  </a:lnTo>
                  <a:lnTo>
                    <a:pt x="222" y="188"/>
                  </a:lnTo>
                  <a:lnTo>
                    <a:pt x="225" y="185"/>
                  </a:lnTo>
                  <a:lnTo>
                    <a:pt x="225" y="185"/>
                  </a:lnTo>
                  <a:lnTo>
                    <a:pt x="226" y="183"/>
                  </a:lnTo>
                  <a:lnTo>
                    <a:pt x="228" y="181"/>
                  </a:lnTo>
                  <a:lnTo>
                    <a:pt x="228" y="180"/>
                  </a:lnTo>
                  <a:lnTo>
                    <a:pt x="229" y="179"/>
                  </a:lnTo>
                  <a:lnTo>
                    <a:pt x="229" y="178"/>
                  </a:lnTo>
                  <a:lnTo>
                    <a:pt x="230" y="177"/>
                  </a:lnTo>
                  <a:lnTo>
                    <a:pt x="230" y="175"/>
                  </a:lnTo>
                  <a:lnTo>
                    <a:pt x="231" y="175"/>
                  </a:lnTo>
                  <a:lnTo>
                    <a:pt x="231" y="173"/>
                  </a:lnTo>
                  <a:lnTo>
                    <a:pt x="233" y="171"/>
                  </a:lnTo>
                  <a:lnTo>
                    <a:pt x="234" y="169"/>
                  </a:lnTo>
                  <a:lnTo>
                    <a:pt x="234" y="169"/>
                  </a:lnTo>
                  <a:lnTo>
                    <a:pt x="234" y="168"/>
                  </a:lnTo>
                  <a:lnTo>
                    <a:pt x="236" y="167"/>
                  </a:lnTo>
                  <a:lnTo>
                    <a:pt x="237" y="167"/>
                  </a:lnTo>
                  <a:lnTo>
                    <a:pt x="238" y="166"/>
                  </a:lnTo>
                  <a:lnTo>
                    <a:pt x="240" y="166"/>
                  </a:lnTo>
                  <a:lnTo>
                    <a:pt x="241" y="167"/>
                  </a:lnTo>
                  <a:lnTo>
                    <a:pt x="241" y="167"/>
                  </a:lnTo>
                  <a:lnTo>
                    <a:pt x="242" y="168"/>
                  </a:lnTo>
                  <a:lnTo>
                    <a:pt x="243" y="168"/>
                  </a:lnTo>
                  <a:lnTo>
                    <a:pt x="244" y="167"/>
                  </a:lnTo>
                  <a:lnTo>
                    <a:pt x="246" y="165"/>
                  </a:lnTo>
                  <a:lnTo>
                    <a:pt x="246" y="164"/>
                  </a:lnTo>
                  <a:lnTo>
                    <a:pt x="247" y="164"/>
                  </a:lnTo>
                  <a:lnTo>
                    <a:pt x="247" y="167"/>
                  </a:lnTo>
                  <a:lnTo>
                    <a:pt x="248" y="168"/>
                  </a:lnTo>
                  <a:lnTo>
                    <a:pt x="248" y="170"/>
                  </a:lnTo>
                  <a:lnTo>
                    <a:pt x="248" y="170"/>
                  </a:lnTo>
                  <a:lnTo>
                    <a:pt x="248" y="173"/>
                  </a:lnTo>
                  <a:lnTo>
                    <a:pt x="249" y="174"/>
                  </a:lnTo>
                  <a:lnTo>
                    <a:pt x="251" y="175"/>
                  </a:lnTo>
                  <a:lnTo>
                    <a:pt x="252" y="175"/>
                  </a:lnTo>
                  <a:lnTo>
                    <a:pt x="255" y="171"/>
                  </a:lnTo>
                  <a:lnTo>
                    <a:pt x="256" y="171"/>
                  </a:lnTo>
                  <a:lnTo>
                    <a:pt x="257" y="171"/>
                  </a:lnTo>
                  <a:lnTo>
                    <a:pt x="260" y="171"/>
                  </a:lnTo>
                  <a:lnTo>
                    <a:pt x="263" y="173"/>
                  </a:lnTo>
                  <a:lnTo>
                    <a:pt x="263" y="174"/>
                  </a:lnTo>
                  <a:lnTo>
                    <a:pt x="263" y="175"/>
                  </a:lnTo>
                  <a:lnTo>
                    <a:pt x="263" y="180"/>
                  </a:lnTo>
                  <a:lnTo>
                    <a:pt x="264" y="181"/>
                  </a:lnTo>
                  <a:lnTo>
                    <a:pt x="262" y="182"/>
                  </a:lnTo>
                  <a:lnTo>
                    <a:pt x="258" y="182"/>
                  </a:lnTo>
                  <a:lnTo>
                    <a:pt x="257" y="182"/>
                  </a:lnTo>
                  <a:lnTo>
                    <a:pt x="256" y="182"/>
                  </a:lnTo>
                  <a:lnTo>
                    <a:pt x="254" y="183"/>
                  </a:lnTo>
                  <a:lnTo>
                    <a:pt x="254" y="187"/>
                  </a:lnTo>
                  <a:lnTo>
                    <a:pt x="256" y="189"/>
                  </a:lnTo>
                  <a:lnTo>
                    <a:pt x="256" y="190"/>
                  </a:lnTo>
                  <a:lnTo>
                    <a:pt x="255" y="192"/>
                  </a:lnTo>
                  <a:lnTo>
                    <a:pt x="255" y="193"/>
                  </a:lnTo>
                  <a:lnTo>
                    <a:pt x="254" y="193"/>
                  </a:lnTo>
                  <a:lnTo>
                    <a:pt x="254" y="200"/>
                  </a:lnTo>
                  <a:lnTo>
                    <a:pt x="255" y="200"/>
                  </a:lnTo>
                  <a:lnTo>
                    <a:pt x="255" y="202"/>
                  </a:lnTo>
                  <a:lnTo>
                    <a:pt x="256" y="204"/>
                  </a:lnTo>
                  <a:lnTo>
                    <a:pt x="256" y="204"/>
                  </a:lnTo>
                  <a:lnTo>
                    <a:pt x="258" y="205"/>
                  </a:lnTo>
                  <a:lnTo>
                    <a:pt x="261" y="205"/>
                  </a:lnTo>
                  <a:lnTo>
                    <a:pt x="262" y="207"/>
                  </a:lnTo>
                  <a:lnTo>
                    <a:pt x="262" y="207"/>
                  </a:lnTo>
                  <a:lnTo>
                    <a:pt x="263" y="208"/>
                  </a:lnTo>
                  <a:lnTo>
                    <a:pt x="264" y="212"/>
                  </a:lnTo>
                  <a:lnTo>
                    <a:pt x="267" y="214"/>
                  </a:lnTo>
                  <a:lnTo>
                    <a:pt x="267" y="215"/>
                  </a:lnTo>
                  <a:lnTo>
                    <a:pt x="267" y="215"/>
                  </a:lnTo>
                  <a:lnTo>
                    <a:pt x="267" y="217"/>
                  </a:lnTo>
                  <a:lnTo>
                    <a:pt x="268" y="217"/>
                  </a:lnTo>
                  <a:lnTo>
                    <a:pt x="268" y="218"/>
                  </a:lnTo>
                  <a:lnTo>
                    <a:pt x="269" y="220"/>
                  </a:lnTo>
                  <a:lnTo>
                    <a:pt x="271" y="222"/>
                  </a:lnTo>
                  <a:lnTo>
                    <a:pt x="271" y="224"/>
                  </a:lnTo>
                  <a:lnTo>
                    <a:pt x="272" y="225"/>
                  </a:lnTo>
                  <a:lnTo>
                    <a:pt x="272" y="226"/>
                  </a:lnTo>
                  <a:lnTo>
                    <a:pt x="273" y="226"/>
                  </a:lnTo>
                  <a:lnTo>
                    <a:pt x="273" y="228"/>
                  </a:lnTo>
                  <a:lnTo>
                    <a:pt x="273" y="228"/>
                  </a:lnTo>
                  <a:lnTo>
                    <a:pt x="273" y="229"/>
                  </a:lnTo>
                  <a:lnTo>
                    <a:pt x="273" y="229"/>
                  </a:lnTo>
                  <a:lnTo>
                    <a:pt x="273" y="235"/>
                  </a:lnTo>
                  <a:lnTo>
                    <a:pt x="275" y="236"/>
                  </a:lnTo>
                  <a:lnTo>
                    <a:pt x="275" y="237"/>
                  </a:lnTo>
                  <a:lnTo>
                    <a:pt x="275" y="238"/>
                  </a:lnTo>
                  <a:lnTo>
                    <a:pt x="273" y="238"/>
                  </a:lnTo>
                  <a:lnTo>
                    <a:pt x="273" y="239"/>
                  </a:lnTo>
                  <a:lnTo>
                    <a:pt x="273" y="244"/>
                  </a:lnTo>
                  <a:lnTo>
                    <a:pt x="272" y="245"/>
                  </a:lnTo>
                  <a:lnTo>
                    <a:pt x="272" y="246"/>
                  </a:lnTo>
                  <a:lnTo>
                    <a:pt x="272" y="247"/>
                  </a:lnTo>
                  <a:lnTo>
                    <a:pt x="271" y="249"/>
                  </a:lnTo>
                  <a:lnTo>
                    <a:pt x="271" y="250"/>
                  </a:lnTo>
                  <a:lnTo>
                    <a:pt x="270" y="250"/>
                  </a:lnTo>
                  <a:lnTo>
                    <a:pt x="269" y="249"/>
                  </a:lnTo>
                  <a:lnTo>
                    <a:pt x="269" y="249"/>
                  </a:lnTo>
                  <a:lnTo>
                    <a:pt x="268" y="250"/>
                  </a:lnTo>
                  <a:lnTo>
                    <a:pt x="268" y="252"/>
                  </a:lnTo>
                  <a:lnTo>
                    <a:pt x="268" y="252"/>
                  </a:lnTo>
                  <a:lnTo>
                    <a:pt x="269" y="255"/>
                  </a:lnTo>
                  <a:lnTo>
                    <a:pt x="269" y="258"/>
                  </a:lnTo>
                  <a:lnTo>
                    <a:pt x="268" y="259"/>
                  </a:lnTo>
                  <a:lnTo>
                    <a:pt x="268" y="260"/>
                  </a:lnTo>
                  <a:lnTo>
                    <a:pt x="267" y="263"/>
                  </a:lnTo>
                  <a:lnTo>
                    <a:pt x="266" y="264"/>
                  </a:lnTo>
                  <a:lnTo>
                    <a:pt x="265" y="265"/>
                  </a:lnTo>
                  <a:lnTo>
                    <a:pt x="264" y="265"/>
                  </a:lnTo>
                  <a:lnTo>
                    <a:pt x="263" y="266"/>
                  </a:lnTo>
                  <a:lnTo>
                    <a:pt x="264" y="267"/>
                  </a:lnTo>
                  <a:lnTo>
                    <a:pt x="265" y="267"/>
                  </a:lnTo>
                  <a:lnTo>
                    <a:pt x="265" y="268"/>
                  </a:lnTo>
                  <a:lnTo>
                    <a:pt x="264" y="270"/>
                  </a:lnTo>
                  <a:lnTo>
                    <a:pt x="264" y="271"/>
                  </a:lnTo>
                  <a:lnTo>
                    <a:pt x="262" y="273"/>
                  </a:lnTo>
                  <a:lnTo>
                    <a:pt x="262" y="274"/>
                  </a:lnTo>
                  <a:lnTo>
                    <a:pt x="264" y="275"/>
                  </a:lnTo>
                  <a:lnTo>
                    <a:pt x="265" y="277"/>
                  </a:lnTo>
                  <a:lnTo>
                    <a:pt x="265" y="278"/>
                  </a:lnTo>
                  <a:lnTo>
                    <a:pt x="265" y="279"/>
                  </a:lnTo>
                  <a:lnTo>
                    <a:pt x="266" y="280"/>
                  </a:lnTo>
                  <a:lnTo>
                    <a:pt x="266" y="286"/>
                  </a:lnTo>
                  <a:lnTo>
                    <a:pt x="264" y="287"/>
                  </a:lnTo>
                  <a:lnTo>
                    <a:pt x="262" y="287"/>
                  </a:lnTo>
                  <a:lnTo>
                    <a:pt x="262" y="288"/>
                  </a:lnTo>
                  <a:lnTo>
                    <a:pt x="263" y="288"/>
                  </a:lnTo>
                  <a:lnTo>
                    <a:pt x="265" y="290"/>
                  </a:lnTo>
                  <a:lnTo>
                    <a:pt x="265" y="292"/>
                  </a:lnTo>
                  <a:lnTo>
                    <a:pt x="263" y="293"/>
                  </a:lnTo>
                  <a:lnTo>
                    <a:pt x="258" y="295"/>
                  </a:lnTo>
                  <a:lnTo>
                    <a:pt x="256" y="296"/>
                  </a:lnTo>
                  <a:lnTo>
                    <a:pt x="255" y="296"/>
                  </a:lnTo>
                  <a:lnTo>
                    <a:pt x="254" y="297"/>
                  </a:lnTo>
                  <a:lnTo>
                    <a:pt x="253" y="299"/>
                  </a:lnTo>
                  <a:lnTo>
                    <a:pt x="256" y="300"/>
                  </a:lnTo>
                  <a:lnTo>
                    <a:pt x="255" y="301"/>
                  </a:lnTo>
                  <a:lnTo>
                    <a:pt x="256" y="302"/>
                  </a:lnTo>
                  <a:lnTo>
                    <a:pt x="259" y="302"/>
                  </a:lnTo>
                  <a:lnTo>
                    <a:pt x="261" y="303"/>
                  </a:lnTo>
                  <a:lnTo>
                    <a:pt x="264" y="306"/>
                  </a:lnTo>
                  <a:lnTo>
                    <a:pt x="263" y="306"/>
                  </a:lnTo>
                  <a:lnTo>
                    <a:pt x="263" y="308"/>
                  </a:lnTo>
                  <a:lnTo>
                    <a:pt x="263" y="309"/>
                  </a:lnTo>
                  <a:lnTo>
                    <a:pt x="263" y="310"/>
                  </a:lnTo>
                  <a:lnTo>
                    <a:pt x="262" y="311"/>
                  </a:lnTo>
                  <a:lnTo>
                    <a:pt x="262" y="312"/>
                  </a:lnTo>
                  <a:lnTo>
                    <a:pt x="261" y="312"/>
                  </a:lnTo>
                  <a:lnTo>
                    <a:pt x="261" y="314"/>
                  </a:lnTo>
                  <a:lnTo>
                    <a:pt x="263" y="317"/>
                  </a:lnTo>
                  <a:lnTo>
                    <a:pt x="264" y="317"/>
                  </a:lnTo>
                  <a:lnTo>
                    <a:pt x="264" y="317"/>
                  </a:lnTo>
                  <a:lnTo>
                    <a:pt x="266" y="317"/>
                  </a:lnTo>
                  <a:lnTo>
                    <a:pt x="266" y="318"/>
                  </a:lnTo>
                  <a:lnTo>
                    <a:pt x="267" y="318"/>
                  </a:lnTo>
                  <a:lnTo>
                    <a:pt x="268" y="316"/>
                  </a:lnTo>
                  <a:lnTo>
                    <a:pt x="269" y="315"/>
                  </a:lnTo>
                  <a:lnTo>
                    <a:pt x="271" y="317"/>
                  </a:lnTo>
                  <a:lnTo>
                    <a:pt x="273" y="317"/>
                  </a:lnTo>
                  <a:lnTo>
                    <a:pt x="278" y="321"/>
                  </a:lnTo>
                  <a:lnTo>
                    <a:pt x="278" y="322"/>
                  </a:lnTo>
                  <a:lnTo>
                    <a:pt x="278" y="323"/>
                  </a:lnTo>
                  <a:lnTo>
                    <a:pt x="279" y="324"/>
                  </a:lnTo>
                  <a:lnTo>
                    <a:pt x="280" y="324"/>
                  </a:lnTo>
                  <a:lnTo>
                    <a:pt x="281" y="325"/>
                  </a:lnTo>
                  <a:lnTo>
                    <a:pt x="281" y="327"/>
                  </a:lnTo>
                  <a:lnTo>
                    <a:pt x="280" y="328"/>
                  </a:lnTo>
                  <a:lnTo>
                    <a:pt x="281" y="329"/>
                  </a:lnTo>
                  <a:lnTo>
                    <a:pt x="281" y="331"/>
                  </a:lnTo>
                  <a:lnTo>
                    <a:pt x="279" y="333"/>
                  </a:lnTo>
                  <a:lnTo>
                    <a:pt x="279" y="336"/>
                  </a:lnTo>
                  <a:lnTo>
                    <a:pt x="278" y="337"/>
                  </a:lnTo>
                  <a:lnTo>
                    <a:pt x="278" y="338"/>
                  </a:lnTo>
                  <a:lnTo>
                    <a:pt x="281" y="340"/>
                  </a:lnTo>
                  <a:lnTo>
                    <a:pt x="281" y="341"/>
                  </a:lnTo>
                  <a:lnTo>
                    <a:pt x="278" y="344"/>
                  </a:lnTo>
                  <a:lnTo>
                    <a:pt x="278" y="345"/>
                  </a:lnTo>
                  <a:lnTo>
                    <a:pt x="278" y="346"/>
                  </a:lnTo>
                  <a:lnTo>
                    <a:pt x="276" y="346"/>
                  </a:lnTo>
                  <a:lnTo>
                    <a:pt x="276" y="346"/>
                  </a:lnTo>
                  <a:lnTo>
                    <a:pt x="273" y="346"/>
                  </a:lnTo>
                  <a:lnTo>
                    <a:pt x="272" y="346"/>
                  </a:lnTo>
                  <a:lnTo>
                    <a:pt x="271" y="346"/>
                  </a:lnTo>
                  <a:lnTo>
                    <a:pt x="270" y="345"/>
                  </a:lnTo>
                  <a:lnTo>
                    <a:pt x="264" y="345"/>
                  </a:lnTo>
                  <a:lnTo>
                    <a:pt x="263" y="346"/>
                  </a:lnTo>
                  <a:lnTo>
                    <a:pt x="263" y="349"/>
                  </a:lnTo>
                  <a:lnTo>
                    <a:pt x="262" y="349"/>
                  </a:lnTo>
                  <a:lnTo>
                    <a:pt x="262" y="352"/>
                  </a:lnTo>
                  <a:lnTo>
                    <a:pt x="261" y="353"/>
                  </a:lnTo>
                  <a:lnTo>
                    <a:pt x="256" y="353"/>
                  </a:lnTo>
                  <a:lnTo>
                    <a:pt x="256" y="352"/>
                  </a:lnTo>
                  <a:lnTo>
                    <a:pt x="254" y="352"/>
                  </a:lnTo>
                  <a:lnTo>
                    <a:pt x="251" y="349"/>
                  </a:lnTo>
                  <a:lnTo>
                    <a:pt x="252" y="348"/>
                  </a:lnTo>
                  <a:lnTo>
                    <a:pt x="252" y="346"/>
                  </a:lnTo>
                  <a:lnTo>
                    <a:pt x="248" y="343"/>
                  </a:lnTo>
                  <a:lnTo>
                    <a:pt x="249" y="341"/>
                  </a:lnTo>
                  <a:lnTo>
                    <a:pt x="247" y="339"/>
                  </a:lnTo>
                  <a:lnTo>
                    <a:pt x="247" y="339"/>
                  </a:lnTo>
                  <a:lnTo>
                    <a:pt x="245" y="336"/>
                  </a:lnTo>
                  <a:lnTo>
                    <a:pt x="245" y="335"/>
                  </a:lnTo>
                  <a:lnTo>
                    <a:pt x="246" y="335"/>
                  </a:lnTo>
                  <a:lnTo>
                    <a:pt x="247" y="335"/>
                  </a:lnTo>
                  <a:lnTo>
                    <a:pt x="248" y="334"/>
                  </a:lnTo>
                  <a:lnTo>
                    <a:pt x="247" y="334"/>
                  </a:lnTo>
                  <a:lnTo>
                    <a:pt x="247" y="334"/>
                  </a:lnTo>
                  <a:lnTo>
                    <a:pt x="244" y="334"/>
                  </a:lnTo>
                  <a:lnTo>
                    <a:pt x="243" y="333"/>
                  </a:lnTo>
                  <a:lnTo>
                    <a:pt x="243" y="331"/>
                  </a:lnTo>
                  <a:lnTo>
                    <a:pt x="244" y="331"/>
                  </a:lnTo>
                  <a:lnTo>
                    <a:pt x="244" y="329"/>
                  </a:lnTo>
                  <a:lnTo>
                    <a:pt x="245" y="328"/>
                  </a:lnTo>
                  <a:lnTo>
                    <a:pt x="247" y="327"/>
                  </a:lnTo>
                  <a:lnTo>
                    <a:pt x="246" y="327"/>
                  </a:lnTo>
                  <a:lnTo>
                    <a:pt x="246" y="324"/>
                  </a:lnTo>
                  <a:lnTo>
                    <a:pt x="245" y="324"/>
                  </a:lnTo>
                  <a:lnTo>
                    <a:pt x="245" y="323"/>
                  </a:lnTo>
                  <a:lnTo>
                    <a:pt x="246" y="323"/>
                  </a:lnTo>
                  <a:lnTo>
                    <a:pt x="246" y="320"/>
                  </a:lnTo>
                  <a:lnTo>
                    <a:pt x="246" y="319"/>
                  </a:lnTo>
                  <a:lnTo>
                    <a:pt x="245" y="318"/>
                  </a:lnTo>
                  <a:lnTo>
                    <a:pt x="245" y="316"/>
                  </a:lnTo>
                  <a:lnTo>
                    <a:pt x="246" y="314"/>
                  </a:lnTo>
                  <a:lnTo>
                    <a:pt x="246" y="311"/>
                  </a:lnTo>
                  <a:lnTo>
                    <a:pt x="246" y="310"/>
                  </a:lnTo>
                  <a:lnTo>
                    <a:pt x="246" y="308"/>
                  </a:lnTo>
                  <a:lnTo>
                    <a:pt x="244" y="306"/>
                  </a:lnTo>
                  <a:lnTo>
                    <a:pt x="243" y="306"/>
                  </a:lnTo>
                  <a:lnTo>
                    <a:pt x="243" y="306"/>
                  </a:lnTo>
                  <a:lnTo>
                    <a:pt x="242" y="306"/>
                  </a:lnTo>
                  <a:lnTo>
                    <a:pt x="240" y="305"/>
                  </a:lnTo>
                  <a:lnTo>
                    <a:pt x="238" y="303"/>
                  </a:lnTo>
                  <a:lnTo>
                    <a:pt x="237" y="303"/>
                  </a:lnTo>
                  <a:lnTo>
                    <a:pt x="236" y="304"/>
                  </a:lnTo>
                  <a:lnTo>
                    <a:pt x="235" y="304"/>
                  </a:lnTo>
                  <a:lnTo>
                    <a:pt x="234" y="304"/>
                  </a:lnTo>
                  <a:lnTo>
                    <a:pt x="234" y="301"/>
                  </a:lnTo>
                  <a:lnTo>
                    <a:pt x="234" y="300"/>
                  </a:lnTo>
                  <a:lnTo>
                    <a:pt x="233" y="299"/>
                  </a:lnTo>
                  <a:lnTo>
                    <a:pt x="228" y="299"/>
                  </a:lnTo>
                  <a:lnTo>
                    <a:pt x="227" y="299"/>
                  </a:lnTo>
                  <a:lnTo>
                    <a:pt x="225" y="299"/>
                  </a:lnTo>
                  <a:lnTo>
                    <a:pt x="223" y="299"/>
                  </a:lnTo>
                  <a:lnTo>
                    <a:pt x="221" y="297"/>
                  </a:lnTo>
                  <a:lnTo>
                    <a:pt x="219" y="297"/>
                  </a:lnTo>
                  <a:lnTo>
                    <a:pt x="217" y="299"/>
                  </a:lnTo>
                  <a:lnTo>
                    <a:pt x="217" y="299"/>
                  </a:lnTo>
                  <a:lnTo>
                    <a:pt x="217" y="298"/>
                  </a:lnTo>
                  <a:lnTo>
                    <a:pt x="217" y="298"/>
                  </a:lnTo>
                  <a:lnTo>
                    <a:pt x="217" y="297"/>
                  </a:lnTo>
                  <a:lnTo>
                    <a:pt x="215" y="297"/>
                  </a:lnTo>
                  <a:lnTo>
                    <a:pt x="215" y="296"/>
                  </a:lnTo>
                  <a:lnTo>
                    <a:pt x="215" y="295"/>
                  </a:lnTo>
                  <a:lnTo>
                    <a:pt x="214" y="293"/>
                  </a:lnTo>
                  <a:lnTo>
                    <a:pt x="214" y="290"/>
                  </a:lnTo>
                  <a:lnTo>
                    <a:pt x="214" y="290"/>
                  </a:lnTo>
                  <a:lnTo>
                    <a:pt x="215" y="290"/>
                  </a:lnTo>
                  <a:lnTo>
                    <a:pt x="216" y="290"/>
                  </a:lnTo>
                  <a:lnTo>
                    <a:pt x="218" y="292"/>
                  </a:lnTo>
                  <a:lnTo>
                    <a:pt x="218" y="293"/>
                  </a:lnTo>
                  <a:lnTo>
                    <a:pt x="217" y="293"/>
                  </a:lnTo>
                  <a:lnTo>
                    <a:pt x="217" y="294"/>
                  </a:lnTo>
                  <a:lnTo>
                    <a:pt x="224" y="294"/>
                  </a:lnTo>
                  <a:lnTo>
                    <a:pt x="225" y="294"/>
                  </a:lnTo>
                  <a:lnTo>
                    <a:pt x="226" y="294"/>
                  </a:lnTo>
                  <a:lnTo>
                    <a:pt x="227" y="293"/>
                  </a:lnTo>
                  <a:lnTo>
                    <a:pt x="226" y="292"/>
                  </a:lnTo>
                  <a:lnTo>
                    <a:pt x="228" y="292"/>
                  </a:lnTo>
                  <a:lnTo>
                    <a:pt x="229" y="291"/>
                  </a:lnTo>
                  <a:lnTo>
                    <a:pt x="223" y="290"/>
                  </a:lnTo>
                  <a:lnTo>
                    <a:pt x="221" y="290"/>
                  </a:lnTo>
                  <a:lnTo>
                    <a:pt x="221" y="289"/>
                  </a:lnTo>
                  <a:lnTo>
                    <a:pt x="220" y="288"/>
                  </a:lnTo>
                  <a:lnTo>
                    <a:pt x="220" y="287"/>
                  </a:lnTo>
                  <a:lnTo>
                    <a:pt x="221" y="287"/>
                  </a:lnTo>
                  <a:lnTo>
                    <a:pt x="221" y="284"/>
                  </a:lnTo>
                  <a:lnTo>
                    <a:pt x="220" y="284"/>
                  </a:lnTo>
                  <a:lnTo>
                    <a:pt x="219" y="282"/>
                  </a:lnTo>
                  <a:lnTo>
                    <a:pt x="218" y="283"/>
                  </a:lnTo>
                  <a:lnTo>
                    <a:pt x="217" y="283"/>
                  </a:lnTo>
                  <a:lnTo>
                    <a:pt x="217" y="283"/>
                  </a:lnTo>
                  <a:lnTo>
                    <a:pt x="215" y="283"/>
                  </a:lnTo>
                  <a:lnTo>
                    <a:pt x="214" y="281"/>
                  </a:lnTo>
                  <a:lnTo>
                    <a:pt x="216" y="280"/>
                  </a:lnTo>
                  <a:lnTo>
                    <a:pt x="220" y="280"/>
                  </a:lnTo>
                  <a:lnTo>
                    <a:pt x="220" y="279"/>
                  </a:lnTo>
                  <a:lnTo>
                    <a:pt x="221" y="279"/>
                  </a:lnTo>
                  <a:lnTo>
                    <a:pt x="222" y="278"/>
                  </a:lnTo>
                  <a:lnTo>
                    <a:pt x="223" y="278"/>
                  </a:lnTo>
                  <a:lnTo>
                    <a:pt x="224" y="278"/>
                  </a:lnTo>
                  <a:lnTo>
                    <a:pt x="225" y="276"/>
                  </a:lnTo>
                  <a:lnTo>
                    <a:pt x="224" y="275"/>
                  </a:lnTo>
                  <a:lnTo>
                    <a:pt x="223" y="276"/>
                  </a:lnTo>
                  <a:lnTo>
                    <a:pt x="221" y="274"/>
                  </a:lnTo>
                  <a:lnTo>
                    <a:pt x="218" y="276"/>
                  </a:lnTo>
                  <a:lnTo>
                    <a:pt x="215" y="276"/>
                  </a:lnTo>
                  <a:lnTo>
                    <a:pt x="214" y="275"/>
                  </a:lnTo>
                  <a:lnTo>
                    <a:pt x="213" y="275"/>
                  </a:lnTo>
                  <a:lnTo>
                    <a:pt x="211" y="276"/>
                  </a:lnTo>
                  <a:lnTo>
                    <a:pt x="209" y="277"/>
                  </a:lnTo>
                  <a:lnTo>
                    <a:pt x="209" y="278"/>
                  </a:lnTo>
                  <a:lnTo>
                    <a:pt x="207" y="279"/>
                  </a:lnTo>
                  <a:lnTo>
                    <a:pt x="206" y="280"/>
                  </a:lnTo>
                  <a:lnTo>
                    <a:pt x="208" y="281"/>
                  </a:lnTo>
                  <a:lnTo>
                    <a:pt x="208" y="282"/>
                  </a:lnTo>
                  <a:lnTo>
                    <a:pt x="207" y="283"/>
                  </a:lnTo>
                  <a:lnTo>
                    <a:pt x="206" y="283"/>
                  </a:lnTo>
                  <a:lnTo>
                    <a:pt x="205" y="281"/>
                  </a:lnTo>
                  <a:lnTo>
                    <a:pt x="204" y="279"/>
                  </a:lnTo>
                  <a:lnTo>
                    <a:pt x="204" y="279"/>
                  </a:lnTo>
                  <a:lnTo>
                    <a:pt x="204" y="276"/>
                  </a:lnTo>
                  <a:lnTo>
                    <a:pt x="202" y="276"/>
                  </a:lnTo>
                  <a:lnTo>
                    <a:pt x="202" y="276"/>
                  </a:lnTo>
                  <a:lnTo>
                    <a:pt x="199" y="276"/>
                  </a:lnTo>
                  <a:lnTo>
                    <a:pt x="199" y="274"/>
                  </a:lnTo>
                  <a:lnTo>
                    <a:pt x="200" y="273"/>
                  </a:lnTo>
                  <a:lnTo>
                    <a:pt x="204" y="273"/>
                  </a:lnTo>
                  <a:lnTo>
                    <a:pt x="205" y="272"/>
                  </a:lnTo>
                  <a:lnTo>
                    <a:pt x="205" y="270"/>
                  </a:lnTo>
                  <a:lnTo>
                    <a:pt x="207" y="270"/>
                  </a:lnTo>
                  <a:lnTo>
                    <a:pt x="208" y="270"/>
                  </a:lnTo>
                  <a:lnTo>
                    <a:pt x="208" y="270"/>
                  </a:lnTo>
                  <a:lnTo>
                    <a:pt x="206" y="269"/>
                  </a:lnTo>
                  <a:lnTo>
                    <a:pt x="206" y="268"/>
                  </a:lnTo>
                  <a:lnTo>
                    <a:pt x="204" y="267"/>
                  </a:lnTo>
                  <a:lnTo>
                    <a:pt x="202" y="266"/>
                  </a:lnTo>
                  <a:lnTo>
                    <a:pt x="201" y="263"/>
                  </a:lnTo>
                  <a:lnTo>
                    <a:pt x="203" y="261"/>
                  </a:lnTo>
                  <a:lnTo>
                    <a:pt x="203" y="261"/>
                  </a:lnTo>
                  <a:lnTo>
                    <a:pt x="202" y="259"/>
                  </a:lnTo>
                  <a:lnTo>
                    <a:pt x="202" y="258"/>
                  </a:lnTo>
                  <a:lnTo>
                    <a:pt x="203" y="256"/>
                  </a:lnTo>
                  <a:lnTo>
                    <a:pt x="204" y="255"/>
                  </a:lnTo>
                  <a:lnTo>
                    <a:pt x="204" y="255"/>
                  </a:lnTo>
                  <a:lnTo>
                    <a:pt x="204" y="253"/>
                  </a:lnTo>
                  <a:lnTo>
                    <a:pt x="205" y="252"/>
                  </a:lnTo>
                  <a:lnTo>
                    <a:pt x="208" y="254"/>
                  </a:lnTo>
                  <a:lnTo>
                    <a:pt x="209" y="255"/>
                  </a:lnTo>
                  <a:lnTo>
                    <a:pt x="211" y="256"/>
                  </a:lnTo>
                  <a:lnTo>
                    <a:pt x="211" y="255"/>
                  </a:lnTo>
                  <a:lnTo>
                    <a:pt x="212" y="255"/>
                  </a:lnTo>
                  <a:lnTo>
                    <a:pt x="212" y="254"/>
                  </a:lnTo>
                  <a:lnTo>
                    <a:pt x="212" y="253"/>
                  </a:lnTo>
                  <a:lnTo>
                    <a:pt x="212" y="252"/>
                  </a:lnTo>
                  <a:lnTo>
                    <a:pt x="211" y="251"/>
                  </a:lnTo>
                  <a:lnTo>
                    <a:pt x="209" y="248"/>
                  </a:lnTo>
                  <a:lnTo>
                    <a:pt x="208" y="248"/>
                  </a:lnTo>
                  <a:lnTo>
                    <a:pt x="206" y="247"/>
                  </a:lnTo>
                  <a:lnTo>
                    <a:pt x="205" y="246"/>
                  </a:lnTo>
                  <a:lnTo>
                    <a:pt x="208" y="243"/>
                  </a:lnTo>
                  <a:lnTo>
                    <a:pt x="208" y="242"/>
                  </a:lnTo>
                  <a:lnTo>
                    <a:pt x="209" y="241"/>
                  </a:lnTo>
                  <a:lnTo>
                    <a:pt x="211" y="241"/>
                  </a:lnTo>
                  <a:lnTo>
                    <a:pt x="212" y="242"/>
                  </a:lnTo>
                  <a:lnTo>
                    <a:pt x="212" y="243"/>
                  </a:lnTo>
                  <a:lnTo>
                    <a:pt x="215" y="245"/>
                  </a:lnTo>
                  <a:lnTo>
                    <a:pt x="215" y="247"/>
                  </a:lnTo>
                  <a:lnTo>
                    <a:pt x="217" y="248"/>
                  </a:lnTo>
                  <a:lnTo>
                    <a:pt x="218" y="247"/>
                  </a:lnTo>
                  <a:lnTo>
                    <a:pt x="218" y="246"/>
                  </a:lnTo>
                  <a:lnTo>
                    <a:pt x="220" y="245"/>
                  </a:lnTo>
                  <a:lnTo>
                    <a:pt x="220" y="244"/>
                  </a:lnTo>
                  <a:lnTo>
                    <a:pt x="220" y="243"/>
                  </a:lnTo>
                  <a:lnTo>
                    <a:pt x="217" y="243"/>
                  </a:lnTo>
                  <a:lnTo>
                    <a:pt x="214" y="241"/>
                  </a:lnTo>
                  <a:lnTo>
                    <a:pt x="214" y="240"/>
                  </a:lnTo>
                  <a:lnTo>
                    <a:pt x="215" y="239"/>
                  </a:lnTo>
                  <a:lnTo>
                    <a:pt x="215" y="239"/>
                  </a:lnTo>
                  <a:lnTo>
                    <a:pt x="216" y="238"/>
                  </a:lnTo>
                  <a:lnTo>
                    <a:pt x="218" y="236"/>
                  </a:lnTo>
                  <a:lnTo>
                    <a:pt x="218" y="235"/>
                  </a:lnTo>
                  <a:lnTo>
                    <a:pt x="218" y="233"/>
                  </a:lnTo>
                  <a:lnTo>
                    <a:pt x="217" y="233"/>
                  </a:lnTo>
                  <a:lnTo>
                    <a:pt x="217" y="234"/>
                  </a:lnTo>
                  <a:lnTo>
                    <a:pt x="216" y="234"/>
                  </a:lnTo>
                  <a:lnTo>
                    <a:pt x="214" y="235"/>
                  </a:lnTo>
                  <a:lnTo>
                    <a:pt x="213" y="234"/>
                  </a:lnTo>
                  <a:lnTo>
                    <a:pt x="213" y="231"/>
                  </a:lnTo>
                  <a:lnTo>
                    <a:pt x="214" y="229"/>
                  </a:lnTo>
                  <a:lnTo>
                    <a:pt x="213" y="228"/>
                  </a:lnTo>
                  <a:lnTo>
                    <a:pt x="212" y="226"/>
                  </a:lnTo>
                  <a:lnTo>
                    <a:pt x="211" y="223"/>
                  </a:lnTo>
                  <a:lnTo>
                    <a:pt x="208" y="220"/>
                  </a:lnTo>
                  <a:lnTo>
                    <a:pt x="208" y="221"/>
                  </a:lnTo>
                  <a:lnTo>
                    <a:pt x="206" y="220"/>
                  </a:lnTo>
                  <a:lnTo>
                    <a:pt x="204" y="220"/>
                  </a:lnTo>
                  <a:lnTo>
                    <a:pt x="203" y="220"/>
                  </a:lnTo>
                  <a:lnTo>
                    <a:pt x="201" y="222"/>
                  </a:lnTo>
                  <a:lnTo>
                    <a:pt x="200" y="222"/>
                  </a:lnTo>
                  <a:lnTo>
                    <a:pt x="201" y="223"/>
                  </a:lnTo>
                  <a:lnTo>
                    <a:pt x="199" y="224"/>
                  </a:lnTo>
                  <a:lnTo>
                    <a:pt x="201" y="224"/>
                  </a:lnTo>
                  <a:lnTo>
                    <a:pt x="202" y="223"/>
                  </a:lnTo>
                  <a:lnTo>
                    <a:pt x="204" y="223"/>
                  </a:lnTo>
                  <a:lnTo>
                    <a:pt x="205" y="225"/>
                  </a:lnTo>
                  <a:lnTo>
                    <a:pt x="205" y="227"/>
                  </a:lnTo>
                  <a:lnTo>
                    <a:pt x="204" y="228"/>
                  </a:lnTo>
                  <a:lnTo>
                    <a:pt x="204" y="230"/>
                  </a:lnTo>
                  <a:lnTo>
                    <a:pt x="205" y="231"/>
                  </a:lnTo>
                  <a:lnTo>
                    <a:pt x="206" y="231"/>
                  </a:lnTo>
                  <a:lnTo>
                    <a:pt x="207" y="232"/>
                  </a:lnTo>
                  <a:lnTo>
                    <a:pt x="206" y="232"/>
                  </a:lnTo>
                  <a:lnTo>
                    <a:pt x="204" y="232"/>
                  </a:lnTo>
                  <a:lnTo>
                    <a:pt x="203" y="231"/>
                  </a:lnTo>
                  <a:lnTo>
                    <a:pt x="199" y="230"/>
                  </a:lnTo>
                  <a:lnTo>
                    <a:pt x="197" y="229"/>
                  </a:lnTo>
                  <a:lnTo>
                    <a:pt x="196" y="229"/>
                  </a:lnTo>
                  <a:lnTo>
                    <a:pt x="194" y="227"/>
                  </a:lnTo>
                  <a:lnTo>
                    <a:pt x="192" y="225"/>
                  </a:lnTo>
                  <a:lnTo>
                    <a:pt x="190" y="224"/>
                  </a:lnTo>
                  <a:lnTo>
                    <a:pt x="190" y="222"/>
                  </a:lnTo>
                  <a:lnTo>
                    <a:pt x="189" y="222"/>
                  </a:lnTo>
                  <a:lnTo>
                    <a:pt x="188" y="223"/>
                  </a:lnTo>
                  <a:lnTo>
                    <a:pt x="185" y="223"/>
                  </a:lnTo>
                  <a:lnTo>
                    <a:pt x="184" y="225"/>
                  </a:lnTo>
                  <a:lnTo>
                    <a:pt x="184" y="227"/>
                  </a:lnTo>
                  <a:lnTo>
                    <a:pt x="184" y="227"/>
                  </a:lnTo>
                  <a:lnTo>
                    <a:pt x="185" y="228"/>
                  </a:lnTo>
                  <a:lnTo>
                    <a:pt x="185" y="229"/>
                  </a:lnTo>
                  <a:lnTo>
                    <a:pt x="181" y="230"/>
                  </a:lnTo>
                  <a:lnTo>
                    <a:pt x="180" y="231"/>
                  </a:lnTo>
                  <a:lnTo>
                    <a:pt x="179" y="231"/>
                  </a:lnTo>
                  <a:lnTo>
                    <a:pt x="179" y="232"/>
                  </a:lnTo>
                  <a:lnTo>
                    <a:pt x="178" y="234"/>
                  </a:lnTo>
                  <a:lnTo>
                    <a:pt x="177" y="235"/>
                  </a:lnTo>
                  <a:lnTo>
                    <a:pt x="171" y="235"/>
                  </a:lnTo>
                  <a:lnTo>
                    <a:pt x="171" y="234"/>
                  </a:lnTo>
                  <a:lnTo>
                    <a:pt x="170" y="234"/>
                  </a:lnTo>
                  <a:lnTo>
                    <a:pt x="169" y="234"/>
                  </a:lnTo>
                  <a:lnTo>
                    <a:pt x="168" y="234"/>
                  </a:lnTo>
                  <a:lnTo>
                    <a:pt x="167" y="233"/>
                  </a:lnTo>
                  <a:lnTo>
                    <a:pt x="167" y="232"/>
                  </a:lnTo>
                  <a:lnTo>
                    <a:pt x="167" y="232"/>
                  </a:lnTo>
                  <a:lnTo>
                    <a:pt x="167" y="231"/>
                  </a:lnTo>
                  <a:lnTo>
                    <a:pt x="166" y="231"/>
                  </a:lnTo>
                  <a:lnTo>
                    <a:pt x="165" y="230"/>
                  </a:lnTo>
                  <a:lnTo>
                    <a:pt x="165" y="228"/>
                  </a:lnTo>
                  <a:lnTo>
                    <a:pt x="165" y="227"/>
                  </a:lnTo>
                  <a:lnTo>
                    <a:pt x="165" y="226"/>
                  </a:lnTo>
                  <a:lnTo>
                    <a:pt x="164" y="226"/>
                  </a:lnTo>
                  <a:lnTo>
                    <a:pt x="164" y="232"/>
                  </a:lnTo>
                  <a:lnTo>
                    <a:pt x="164" y="232"/>
                  </a:lnTo>
                  <a:lnTo>
                    <a:pt x="163" y="229"/>
                  </a:lnTo>
                  <a:lnTo>
                    <a:pt x="162" y="228"/>
                  </a:lnTo>
                  <a:lnTo>
                    <a:pt x="162" y="227"/>
                  </a:lnTo>
                  <a:lnTo>
                    <a:pt x="160" y="225"/>
                  </a:lnTo>
                  <a:lnTo>
                    <a:pt x="161" y="224"/>
                  </a:lnTo>
                  <a:lnTo>
                    <a:pt x="164" y="224"/>
                  </a:lnTo>
                  <a:lnTo>
                    <a:pt x="165" y="223"/>
                  </a:lnTo>
                  <a:lnTo>
                    <a:pt x="165" y="221"/>
                  </a:lnTo>
                  <a:lnTo>
                    <a:pt x="164" y="221"/>
                  </a:lnTo>
                  <a:lnTo>
                    <a:pt x="163" y="222"/>
                  </a:lnTo>
                  <a:lnTo>
                    <a:pt x="161" y="222"/>
                  </a:lnTo>
                  <a:lnTo>
                    <a:pt x="161" y="220"/>
                  </a:lnTo>
                  <a:lnTo>
                    <a:pt x="161" y="220"/>
                  </a:lnTo>
                  <a:lnTo>
                    <a:pt x="161" y="216"/>
                  </a:lnTo>
                  <a:lnTo>
                    <a:pt x="161" y="216"/>
                  </a:lnTo>
                  <a:lnTo>
                    <a:pt x="161" y="214"/>
                  </a:lnTo>
                  <a:lnTo>
                    <a:pt x="159" y="212"/>
                  </a:lnTo>
                  <a:lnTo>
                    <a:pt x="159" y="211"/>
                  </a:lnTo>
                  <a:lnTo>
                    <a:pt x="159" y="211"/>
                  </a:lnTo>
                  <a:lnTo>
                    <a:pt x="159" y="213"/>
                  </a:lnTo>
                  <a:lnTo>
                    <a:pt x="156" y="215"/>
                  </a:lnTo>
                  <a:lnTo>
                    <a:pt x="156" y="212"/>
                  </a:lnTo>
                  <a:lnTo>
                    <a:pt x="155" y="212"/>
                  </a:lnTo>
                  <a:lnTo>
                    <a:pt x="154" y="211"/>
                  </a:lnTo>
                  <a:lnTo>
                    <a:pt x="152" y="211"/>
                  </a:lnTo>
                  <a:lnTo>
                    <a:pt x="151" y="209"/>
                  </a:lnTo>
                  <a:lnTo>
                    <a:pt x="151" y="203"/>
                  </a:lnTo>
                  <a:lnTo>
                    <a:pt x="150" y="202"/>
                  </a:lnTo>
                  <a:lnTo>
                    <a:pt x="149" y="201"/>
                  </a:lnTo>
                  <a:lnTo>
                    <a:pt x="149" y="200"/>
                  </a:lnTo>
                  <a:lnTo>
                    <a:pt x="150" y="199"/>
                  </a:lnTo>
                  <a:lnTo>
                    <a:pt x="150" y="198"/>
                  </a:lnTo>
                  <a:lnTo>
                    <a:pt x="149" y="197"/>
                  </a:lnTo>
                  <a:lnTo>
                    <a:pt x="150" y="195"/>
                  </a:lnTo>
                  <a:lnTo>
                    <a:pt x="147" y="192"/>
                  </a:lnTo>
                  <a:lnTo>
                    <a:pt x="147" y="191"/>
                  </a:lnTo>
                  <a:lnTo>
                    <a:pt x="148" y="190"/>
                  </a:lnTo>
                  <a:lnTo>
                    <a:pt x="148" y="190"/>
                  </a:lnTo>
                  <a:lnTo>
                    <a:pt x="149" y="190"/>
                  </a:lnTo>
                  <a:lnTo>
                    <a:pt x="151" y="192"/>
                  </a:lnTo>
                  <a:lnTo>
                    <a:pt x="151" y="194"/>
                  </a:lnTo>
                  <a:lnTo>
                    <a:pt x="152" y="195"/>
                  </a:lnTo>
                  <a:lnTo>
                    <a:pt x="153" y="197"/>
                  </a:lnTo>
                  <a:lnTo>
                    <a:pt x="153" y="198"/>
                  </a:lnTo>
                  <a:lnTo>
                    <a:pt x="152" y="199"/>
                  </a:lnTo>
                  <a:lnTo>
                    <a:pt x="152" y="201"/>
                  </a:lnTo>
                  <a:lnTo>
                    <a:pt x="151" y="201"/>
                  </a:lnTo>
                  <a:lnTo>
                    <a:pt x="152" y="202"/>
                  </a:lnTo>
                  <a:lnTo>
                    <a:pt x="153" y="202"/>
                  </a:lnTo>
                  <a:lnTo>
                    <a:pt x="153" y="201"/>
                  </a:lnTo>
                  <a:lnTo>
                    <a:pt x="152" y="200"/>
                  </a:lnTo>
                  <a:lnTo>
                    <a:pt x="153" y="200"/>
                  </a:lnTo>
                  <a:lnTo>
                    <a:pt x="153" y="200"/>
                  </a:lnTo>
                  <a:lnTo>
                    <a:pt x="155" y="202"/>
                  </a:lnTo>
                  <a:lnTo>
                    <a:pt x="158" y="199"/>
                  </a:lnTo>
                  <a:lnTo>
                    <a:pt x="158" y="198"/>
                  </a:lnTo>
                  <a:lnTo>
                    <a:pt x="157" y="198"/>
                  </a:lnTo>
                  <a:lnTo>
                    <a:pt x="157" y="198"/>
                  </a:lnTo>
                  <a:lnTo>
                    <a:pt x="156" y="199"/>
                  </a:lnTo>
                  <a:lnTo>
                    <a:pt x="155" y="199"/>
                  </a:lnTo>
                  <a:lnTo>
                    <a:pt x="154" y="197"/>
                  </a:lnTo>
                  <a:lnTo>
                    <a:pt x="153" y="195"/>
                  </a:lnTo>
                  <a:lnTo>
                    <a:pt x="156" y="193"/>
                  </a:lnTo>
                  <a:lnTo>
                    <a:pt x="157" y="193"/>
                  </a:lnTo>
                  <a:lnTo>
                    <a:pt x="160" y="193"/>
                  </a:lnTo>
                  <a:lnTo>
                    <a:pt x="160" y="193"/>
                  </a:lnTo>
                  <a:lnTo>
                    <a:pt x="161" y="193"/>
                  </a:lnTo>
                  <a:lnTo>
                    <a:pt x="162" y="192"/>
                  </a:lnTo>
                  <a:lnTo>
                    <a:pt x="160" y="191"/>
                  </a:lnTo>
                  <a:lnTo>
                    <a:pt x="159" y="191"/>
                  </a:lnTo>
                  <a:lnTo>
                    <a:pt x="159" y="190"/>
                  </a:lnTo>
                  <a:lnTo>
                    <a:pt x="157" y="190"/>
                  </a:lnTo>
                  <a:lnTo>
                    <a:pt x="157" y="191"/>
                  </a:lnTo>
                  <a:lnTo>
                    <a:pt x="157" y="190"/>
                  </a:lnTo>
                  <a:lnTo>
                    <a:pt x="156" y="188"/>
                  </a:lnTo>
                  <a:lnTo>
                    <a:pt x="156" y="187"/>
                  </a:lnTo>
                  <a:lnTo>
                    <a:pt x="156" y="187"/>
                  </a:lnTo>
                  <a:lnTo>
                    <a:pt x="156" y="185"/>
                  </a:lnTo>
                  <a:lnTo>
                    <a:pt x="157" y="184"/>
                  </a:lnTo>
                  <a:lnTo>
                    <a:pt x="159" y="186"/>
                  </a:lnTo>
                  <a:lnTo>
                    <a:pt x="159" y="187"/>
                  </a:lnTo>
                  <a:lnTo>
                    <a:pt x="159" y="187"/>
                  </a:lnTo>
                  <a:lnTo>
                    <a:pt x="160" y="186"/>
                  </a:lnTo>
                  <a:lnTo>
                    <a:pt x="160" y="184"/>
                  </a:lnTo>
                  <a:lnTo>
                    <a:pt x="161" y="182"/>
                  </a:lnTo>
                  <a:lnTo>
                    <a:pt x="161" y="181"/>
                  </a:lnTo>
                  <a:lnTo>
                    <a:pt x="162" y="180"/>
                  </a:lnTo>
                  <a:lnTo>
                    <a:pt x="162" y="180"/>
                  </a:lnTo>
                  <a:lnTo>
                    <a:pt x="161" y="180"/>
                  </a:lnTo>
                  <a:lnTo>
                    <a:pt x="161" y="178"/>
                  </a:lnTo>
                  <a:lnTo>
                    <a:pt x="161" y="178"/>
                  </a:lnTo>
                  <a:lnTo>
                    <a:pt x="161" y="176"/>
                  </a:lnTo>
                  <a:lnTo>
                    <a:pt x="163" y="173"/>
                  </a:lnTo>
                  <a:lnTo>
                    <a:pt x="163" y="171"/>
                  </a:lnTo>
                  <a:lnTo>
                    <a:pt x="161" y="169"/>
                  </a:lnTo>
                  <a:lnTo>
                    <a:pt x="161" y="166"/>
                  </a:lnTo>
                  <a:lnTo>
                    <a:pt x="161" y="165"/>
                  </a:lnTo>
                  <a:lnTo>
                    <a:pt x="162" y="164"/>
                  </a:lnTo>
                  <a:lnTo>
                    <a:pt x="163" y="164"/>
                  </a:lnTo>
                  <a:lnTo>
                    <a:pt x="163" y="168"/>
                  </a:lnTo>
                  <a:lnTo>
                    <a:pt x="164" y="169"/>
                  </a:lnTo>
                  <a:lnTo>
                    <a:pt x="165" y="171"/>
                  </a:lnTo>
                  <a:lnTo>
                    <a:pt x="166" y="171"/>
                  </a:lnTo>
                  <a:lnTo>
                    <a:pt x="166" y="168"/>
                  </a:lnTo>
                  <a:lnTo>
                    <a:pt x="165" y="166"/>
                  </a:lnTo>
                  <a:lnTo>
                    <a:pt x="165" y="163"/>
                  </a:lnTo>
                  <a:lnTo>
                    <a:pt x="165" y="163"/>
                  </a:lnTo>
                  <a:lnTo>
                    <a:pt x="166" y="163"/>
                  </a:lnTo>
                  <a:lnTo>
                    <a:pt x="168" y="163"/>
                  </a:lnTo>
                  <a:lnTo>
                    <a:pt x="171" y="165"/>
                  </a:lnTo>
                  <a:lnTo>
                    <a:pt x="171" y="166"/>
                  </a:lnTo>
                  <a:lnTo>
                    <a:pt x="172" y="167"/>
                  </a:lnTo>
                  <a:lnTo>
                    <a:pt x="174" y="167"/>
                  </a:lnTo>
                  <a:lnTo>
                    <a:pt x="175" y="166"/>
                  </a:lnTo>
                  <a:lnTo>
                    <a:pt x="176" y="165"/>
                  </a:lnTo>
                  <a:lnTo>
                    <a:pt x="176" y="164"/>
                  </a:lnTo>
                  <a:lnTo>
                    <a:pt x="175" y="164"/>
                  </a:lnTo>
                  <a:lnTo>
                    <a:pt x="174" y="162"/>
                  </a:lnTo>
                  <a:lnTo>
                    <a:pt x="171" y="162"/>
                  </a:lnTo>
                  <a:lnTo>
                    <a:pt x="169" y="160"/>
                  </a:lnTo>
                  <a:lnTo>
                    <a:pt x="169" y="159"/>
                  </a:lnTo>
                  <a:lnTo>
                    <a:pt x="167" y="159"/>
                  </a:lnTo>
                  <a:lnTo>
                    <a:pt x="166" y="159"/>
                  </a:lnTo>
                  <a:lnTo>
                    <a:pt x="166" y="159"/>
                  </a:lnTo>
                  <a:lnTo>
                    <a:pt x="165" y="159"/>
                  </a:lnTo>
                  <a:lnTo>
                    <a:pt x="165" y="159"/>
                  </a:lnTo>
                  <a:lnTo>
                    <a:pt x="163" y="157"/>
                  </a:lnTo>
                  <a:lnTo>
                    <a:pt x="163" y="156"/>
                  </a:lnTo>
                  <a:lnTo>
                    <a:pt x="162" y="153"/>
                  </a:lnTo>
                  <a:lnTo>
                    <a:pt x="162" y="150"/>
                  </a:lnTo>
                  <a:lnTo>
                    <a:pt x="168" y="150"/>
                  </a:lnTo>
                  <a:lnTo>
                    <a:pt x="169" y="150"/>
                  </a:lnTo>
                  <a:lnTo>
                    <a:pt x="170" y="150"/>
                  </a:lnTo>
                  <a:lnTo>
                    <a:pt x="171" y="151"/>
                  </a:lnTo>
                  <a:lnTo>
                    <a:pt x="172" y="151"/>
                  </a:lnTo>
                  <a:lnTo>
                    <a:pt x="174" y="152"/>
                  </a:lnTo>
                  <a:lnTo>
                    <a:pt x="176" y="154"/>
                  </a:lnTo>
                  <a:lnTo>
                    <a:pt x="176" y="155"/>
                  </a:lnTo>
                  <a:lnTo>
                    <a:pt x="175" y="156"/>
                  </a:lnTo>
                  <a:lnTo>
                    <a:pt x="175" y="157"/>
                  </a:lnTo>
                  <a:lnTo>
                    <a:pt x="175" y="158"/>
                  </a:lnTo>
                  <a:lnTo>
                    <a:pt x="176" y="159"/>
                  </a:lnTo>
                  <a:lnTo>
                    <a:pt x="176" y="160"/>
                  </a:lnTo>
                  <a:lnTo>
                    <a:pt x="177" y="160"/>
                  </a:lnTo>
                  <a:lnTo>
                    <a:pt x="179" y="158"/>
                  </a:lnTo>
                  <a:lnTo>
                    <a:pt x="180" y="158"/>
                  </a:lnTo>
                  <a:lnTo>
                    <a:pt x="183" y="155"/>
                  </a:lnTo>
                  <a:lnTo>
                    <a:pt x="183" y="155"/>
                  </a:lnTo>
                  <a:lnTo>
                    <a:pt x="184" y="154"/>
                  </a:lnTo>
                  <a:lnTo>
                    <a:pt x="186" y="153"/>
                  </a:lnTo>
                  <a:lnTo>
                    <a:pt x="185" y="153"/>
                  </a:lnTo>
                  <a:lnTo>
                    <a:pt x="185" y="151"/>
                  </a:lnTo>
                  <a:lnTo>
                    <a:pt x="186" y="149"/>
                  </a:lnTo>
                  <a:lnTo>
                    <a:pt x="183" y="147"/>
                  </a:lnTo>
                  <a:lnTo>
                    <a:pt x="180" y="145"/>
                  </a:lnTo>
                  <a:lnTo>
                    <a:pt x="180" y="144"/>
                  </a:lnTo>
                  <a:lnTo>
                    <a:pt x="179" y="144"/>
                  </a:lnTo>
                  <a:lnTo>
                    <a:pt x="179" y="143"/>
                  </a:lnTo>
                  <a:lnTo>
                    <a:pt x="176" y="140"/>
                  </a:lnTo>
                  <a:lnTo>
                    <a:pt x="176" y="140"/>
                  </a:lnTo>
                  <a:lnTo>
                    <a:pt x="175" y="140"/>
                  </a:lnTo>
                  <a:lnTo>
                    <a:pt x="175" y="139"/>
                  </a:lnTo>
                  <a:lnTo>
                    <a:pt x="172" y="136"/>
                  </a:lnTo>
                  <a:lnTo>
                    <a:pt x="172" y="136"/>
                  </a:lnTo>
                  <a:lnTo>
                    <a:pt x="170" y="134"/>
                  </a:lnTo>
                  <a:lnTo>
                    <a:pt x="170" y="132"/>
                  </a:lnTo>
                  <a:lnTo>
                    <a:pt x="170" y="132"/>
                  </a:lnTo>
                  <a:lnTo>
                    <a:pt x="170" y="130"/>
                  </a:lnTo>
                  <a:lnTo>
                    <a:pt x="171" y="129"/>
                  </a:lnTo>
                  <a:lnTo>
                    <a:pt x="174" y="129"/>
                  </a:lnTo>
                  <a:lnTo>
                    <a:pt x="174" y="129"/>
                  </a:lnTo>
                  <a:lnTo>
                    <a:pt x="174" y="128"/>
                  </a:lnTo>
                  <a:lnTo>
                    <a:pt x="174" y="121"/>
                  </a:lnTo>
                  <a:lnTo>
                    <a:pt x="173" y="120"/>
                  </a:lnTo>
                  <a:lnTo>
                    <a:pt x="173" y="120"/>
                  </a:lnTo>
                  <a:lnTo>
                    <a:pt x="173" y="116"/>
                  </a:lnTo>
                  <a:lnTo>
                    <a:pt x="174" y="115"/>
                  </a:lnTo>
                  <a:lnTo>
                    <a:pt x="176" y="115"/>
                  </a:lnTo>
                  <a:lnTo>
                    <a:pt x="178" y="114"/>
                  </a:lnTo>
                  <a:lnTo>
                    <a:pt x="176" y="114"/>
                  </a:lnTo>
                  <a:lnTo>
                    <a:pt x="175" y="112"/>
                  </a:lnTo>
                  <a:lnTo>
                    <a:pt x="175" y="111"/>
                  </a:lnTo>
                  <a:lnTo>
                    <a:pt x="179" y="111"/>
                  </a:lnTo>
                  <a:lnTo>
                    <a:pt x="180" y="111"/>
                  </a:lnTo>
                  <a:lnTo>
                    <a:pt x="182" y="110"/>
                  </a:lnTo>
                  <a:lnTo>
                    <a:pt x="183" y="109"/>
                  </a:lnTo>
                  <a:lnTo>
                    <a:pt x="181" y="108"/>
                  </a:lnTo>
                  <a:lnTo>
                    <a:pt x="183" y="105"/>
                  </a:lnTo>
                  <a:lnTo>
                    <a:pt x="183" y="105"/>
                  </a:lnTo>
                  <a:lnTo>
                    <a:pt x="182" y="105"/>
                  </a:lnTo>
                  <a:lnTo>
                    <a:pt x="179" y="108"/>
                  </a:lnTo>
                  <a:lnTo>
                    <a:pt x="177" y="108"/>
                  </a:lnTo>
                  <a:lnTo>
                    <a:pt x="176" y="108"/>
                  </a:lnTo>
                  <a:lnTo>
                    <a:pt x="175" y="108"/>
                  </a:lnTo>
                  <a:lnTo>
                    <a:pt x="175" y="107"/>
                  </a:lnTo>
                  <a:lnTo>
                    <a:pt x="174" y="107"/>
                  </a:lnTo>
                  <a:lnTo>
                    <a:pt x="172" y="107"/>
                  </a:lnTo>
                  <a:lnTo>
                    <a:pt x="172" y="106"/>
                  </a:lnTo>
                  <a:lnTo>
                    <a:pt x="173" y="106"/>
                  </a:lnTo>
                  <a:lnTo>
                    <a:pt x="175" y="105"/>
                  </a:lnTo>
                  <a:lnTo>
                    <a:pt x="175" y="103"/>
                  </a:lnTo>
                  <a:lnTo>
                    <a:pt x="175" y="103"/>
                  </a:lnTo>
                  <a:lnTo>
                    <a:pt x="174" y="104"/>
                  </a:lnTo>
                  <a:lnTo>
                    <a:pt x="173" y="105"/>
                  </a:lnTo>
                  <a:lnTo>
                    <a:pt x="171" y="102"/>
                  </a:lnTo>
                  <a:lnTo>
                    <a:pt x="171" y="98"/>
                  </a:lnTo>
                  <a:lnTo>
                    <a:pt x="172" y="97"/>
                  </a:lnTo>
                  <a:lnTo>
                    <a:pt x="172" y="96"/>
                  </a:lnTo>
                  <a:lnTo>
                    <a:pt x="172" y="95"/>
                  </a:lnTo>
                  <a:lnTo>
                    <a:pt x="172" y="92"/>
                  </a:lnTo>
                  <a:lnTo>
                    <a:pt x="171" y="91"/>
                  </a:lnTo>
                  <a:lnTo>
                    <a:pt x="171" y="89"/>
                  </a:lnTo>
                  <a:lnTo>
                    <a:pt x="170" y="89"/>
                  </a:lnTo>
                  <a:lnTo>
                    <a:pt x="170" y="86"/>
                  </a:lnTo>
                  <a:lnTo>
                    <a:pt x="172" y="85"/>
                  </a:lnTo>
                  <a:lnTo>
                    <a:pt x="176" y="85"/>
                  </a:lnTo>
                  <a:lnTo>
                    <a:pt x="178" y="86"/>
                  </a:lnTo>
                  <a:lnTo>
                    <a:pt x="179" y="86"/>
                  </a:lnTo>
                  <a:lnTo>
                    <a:pt x="181" y="84"/>
                  </a:lnTo>
                  <a:lnTo>
                    <a:pt x="182" y="84"/>
                  </a:lnTo>
                  <a:lnTo>
                    <a:pt x="183" y="85"/>
                  </a:lnTo>
                  <a:lnTo>
                    <a:pt x="185" y="85"/>
                  </a:lnTo>
                  <a:lnTo>
                    <a:pt x="185" y="85"/>
                  </a:lnTo>
                  <a:lnTo>
                    <a:pt x="186" y="85"/>
                  </a:lnTo>
                  <a:lnTo>
                    <a:pt x="187" y="85"/>
                  </a:lnTo>
                  <a:lnTo>
                    <a:pt x="190" y="85"/>
                  </a:lnTo>
                  <a:lnTo>
                    <a:pt x="193" y="87"/>
                  </a:lnTo>
                  <a:lnTo>
                    <a:pt x="195" y="87"/>
                  </a:lnTo>
                  <a:lnTo>
                    <a:pt x="196" y="86"/>
                  </a:lnTo>
                  <a:lnTo>
                    <a:pt x="194" y="83"/>
                  </a:lnTo>
                  <a:lnTo>
                    <a:pt x="194" y="76"/>
                  </a:lnTo>
                  <a:lnTo>
                    <a:pt x="194" y="76"/>
                  </a:lnTo>
                  <a:lnTo>
                    <a:pt x="194" y="75"/>
                  </a:lnTo>
                  <a:lnTo>
                    <a:pt x="193" y="73"/>
                  </a:lnTo>
                  <a:lnTo>
                    <a:pt x="193" y="71"/>
                  </a:lnTo>
                  <a:lnTo>
                    <a:pt x="192" y="71"/>
                  </a:lnTo>
                  <a:lnTo>
                    <a:pt x="193" y="70"/>
                  </a:lnTo>
                  <a:lnTo>
                    <a:pt x="194" y="70"/>
                  </a:lnTo>
                  <a:lnTo>
                    <a:pt x="194" y="69"/>
                  </a:lnTo>
                  <a:lnTo>
                    <a:pt x="194" y="68"/>
                  </a:lnTo>
                  <a:lnTo>
                    <a:pt x="194" y="68"/>
                  </a:lnTo>
                  <a:lnTo>
                    <a:pt x="193" y="68"/>
                  </a:lnTo>
                  <a:lnTo>
                    <a:pt x="192" y="68"/>
                  </a:lnTo>
                  <a:lnTo>
                    <a:pt x="189" y="66"/>
                  </a:lnTo>
                  <a:lnTo>
                    <a:pt x="189" y="61"/>
                  </a:lnTo>
                  <a:lnTo>
                    <a:pt x="189" y="60"/>
                  </a:lnTo>
                  <a:lnTo>
                    <a:pt x="189" y="60"/>
                  </a:lnTo>
                  <a:lnTo>
                    <a:pt x="189" y="57"/>
                  </a:lnTo>
                  <a:lnTo>
                    <a:pt x="190" y="55"/>
                  </a:lnTo>
                  <a:lnTo>
                    <a:pt x="190" y="54"/>
                  </a:lnTo>
                  <a:lnTo>
                    <a:pt x="190" y="53"/>
                  </a:lnTo>
                  <a:lnTo>
                    <a:pt x="190" y="52"/>
                  </a:lnTo>
                  <a:lnTo>
                    <a:pt x="192" y="49"/>
                  </a:lnTo>
                  <a:lnTo>
                    <a:pt x="194" y="49"/>
                  </a:lnTo>
                  <a:lnTo>
                    <a:pt x="195" y="50"/>
                  </a:lnTo>
                  <a:lnTo>
                    <a:pt x="197" y="50"/>
                  </a:lnTo>
                  <a:lnTo>
                    <a:pt x="198" y="52"/>
                  </a:lnTo>
                  <a:lnTo>
                    <a:pt x="198" y="53"/>
                  </a:lnTo>
                  <a:lnTo>
                    <a:pt x="201" y="59"/>
                  </a:lnTo>
                  <a:lnTo>
                    <a:pt x="205" y="63"/>
                  </a:lnTo>
                  <a:lnTo>
                    <a:pt x="208" y="64"/>
                  </a:lnTo>
                  <a:lnTo>
                    <a:pt x="208" y="64"/>
                  </a:lnTo>
                  <a:lnTo>
                    <a:pt x="211" y="64"/>
                  </a:lnTo>
                  <a:lnTo>
                    <a:pt x="213" y="61"/>
                  </a:lnTo>
                  <a:lnTo>
                    <a:pt x="214" y="61"/>
                  </a:lnTo>
                  <a:lnTo>
                    <a:pt x="215" y="61"/>
                  </a:lnTo>
                  <a:lnTo>
                    <a:pt x="216" y="62"/>
                  </a:lnTo>
                  <a:lnTo>
                    <a:pt x="216" y="62"/>
                  </a:lnTo>
                  <a:lnTo>
                    <a:pt x="218" y="61"/>
                  </a:lnTo>
                  <a:lnTo>
                    <a:pt x="218" y="60"/>
                  </a:lnTo>
                  <a:lnTo>
                    <a:pt x="218" y="59"/>
                  </a:lnTo>
                  <a:lnTo>
                    <a:pt x="218" y="58"/>
                  </a:lnTo>
                  <a:lnTo>
                    <a:pt x="219" y="55"/>
                  </a:lnTo>
                  <a:lnTo>
                    <a:pt x="221" y="53"/>
                  </a:lnTo>
                  <a:lnTo>
                    <a:pt x="222" y="52"/>
                  </a:lnTo>
                  <a:lnTo>
                    <a:pt x="222" y="50"/>
                  </a:lnTo>
                  <a:lnTo>
                    <a:pt x="222" y="50"/>
                  </a:lnTo>
                  <a:lnTo>
                    <a:pt x="222" y="46"/>
                  </a:lnTo>
                  <a:lnTo>
                    <a:pt x="223" y="45"/>
                  </a:lnTo>
                  <a:lnTo>
                    <a:pt x="223" y="40"/>
                  </a:lnTo>
                  <a:lnTo>
                    <a:pt x="222" y="39"/>
                  </a:lnTo>
                  <a:lnTo>
                    <a:pt x="222" y="38"/>
                  </a:lnTo>
                  <a:lnTo>
                    <a:pt x="221" y="38"/>
                  </a:lnTo>
                  <a:lnTo>
                    <a:pt x="221" y="33"/>
                  </a:lnTo>
                  <a:lnTo>
                    <a:pt x="221" y="33"/>
                  </a:lnTo>
                  <a:lnTo>
                    <a:pt x="222" y="33"/>
                  </a:lnTo>
                  <a:lnTo>
                    <a:pt x="222" y="35"/>
                  </a:lnTo>
                  <a:lnTo>
                    <a:pt x="224" y="36"/>
                  </a:lnTo>
                  <a:lnTo>
                    <a:pt x="224" y="36"/>
                  </a:lnTo>
                  <a:lnTo>
                    <a:pt x="225" y="35"/>
                  </a:lnTo>
                  <a:lnTo>
                    <a:pt x="225" y="33"/>
                  </a:lnTo>
                  <a:lnTo>
                    <a:pt x="226" y="33"/>
                  </a:lnTo>
                  <a:lnTo>
                    <a:pt x="226" y="28"/>
                  </a:lnTo>
                  <a:lnTo>
                    <a:pt x="225" y="26"/>
                  </a:lnTo>
                  <a:lnTo>
                    <a:pt x="224" y="22"/>
                  </a:lnTo>
                  <a:lnTo>
                    <a:pt x="225" y="21"/>
                  </a:lnTo>
                  <a:lnTo>
                    <a:pt x="225" y="20"/>
                  </a:lnTo>
                  <a:lnTo>
                    <a:pt x="226" y="18"/>
                  </a:lnTo>
                  <a:lnTo>
                    <a:pt x="226" y="17"/>
                  </a:lnTo>
                  <a:lnTo>
                    <a:pt x="227" y="16"/>
                  </a:lnTo>
                  <a:lnTo>
                    <a:pt x="229" y="16"/>
                  </a:lnTo>
                  <a:lnTo>
                    <a:pt x="230" y="14"/>
                  </a:lnTo>
                  <a:lnTo>
                    <a:pt x="230" y="14"/>
                  </a:lnTo>
                  <a:lnTo>
                    <a:pt x="231" y="13"/>
                  </a:lnTo>
                  <a:lnTo>
                    <a:pt x="231" y="11"/>
                  </a:lnTo>
                  <a:lnTo>
                    <a:pt x="231" y="10"/>
                  </a:lnTo>
                  <a:lnTo>
                    <a:pt x="231" y="9"/>
                  </a:lnTo>
                  <a:lnTo>
                    <a:pt x="234" y="7"/>
                  </a:lnTo>
                  <a:lnTo>
                    <a:pt x="237" y="6"/>
                  </a:lnTo>
                  <a:lnTo>
                    <a:pt x="237" y="5"/>
                  </a:lnTo>
                  <a:lnTo>
                    <a:pt x="238" y="4"/>
                  </a:lnTo>
                  <a:lnTo>
                    <a:pt x="241" y="1"/>
                  </a:lnTo>
                  <a:lnTo>
                    <a:pt x="242" y="1"/>
                  </a:lnTo>
                  <a:lnTo>
                    <a:pt x="243" y="0"/>
                  </a:lnTo>
                  <a:lnTo>
                    <a:pt x="245" y="0"/>
                  </a:lnTo>
                  <a:lnTo>
                    <a:pt x="247" y="3"/>
                  </a:lnTo>
                  <a:lnTo>
                    <a:pt x="248" y="4"/>
                  </a:lnTo>
                  <a:lnTo>
                    <a:pt x="248" y="6"/>
                  </a:lnTo>
                  <a:lnTo>
                    <a:pt x="249" y="7"/>
                  </a:lnTo>
                  <a:lnTo>
                    <a:pt x="249" y="10"/>
                  </a:lnTo>
                  <a:lnTo>
                    <a:pt x="251" y="11"/>
                  </a:lnTo>
                  <a:lnTo>
                    <a:pt x="251" y="14"/>
                  </a:lnTo>
                  <a:lnTo>
                    <a:pt x="251" y="15"/>
                  </a:lnTo>
                  <a:lnTo>
                    <a:pt x="250" y="18"/>
                  </a:lnTo>
                  <a:lnTo>
                    <a:pt x="252" y="19"/>
                  </a:lnTo>
                  <a:lnTo>
                    <a:pt x="255" y="21"/>
                  </a:lnTo>
                  <a:lnTo>
                    <a:pt x="255" y="22"/>
                  </a:lnTo>
                  <a:lnTo>
                    <a:pt x="257" y="22"/>
                  </a:lnTo>
                  <a:lnTo>
                    <a:pt x="257" y="22"/>
                  </a:lnTo>
                  <a:lnTo>
                    <a:pt x="258" y="23"/>
                  </a:lnTo>
                  <a:lnTo>
                    <a:pt x="259" y="25"/>
                  </a:lnTo>
                  <a:lnTo>
                    <a:pt x="259" y="29"/>
                  </a:lnTo>
                  <a:lnTo>
                    <a:pt x="261" y="29"/>
                  </a:lnTo>
                  <a:lnTo>
                    <a:pt x="261" y="30"/>
                  </a:lnTo>
                  <a:lnTo>
                    <a:pt x="261" y="32"/>
                  </a:lnTo>
                  <a:lnTo>
                    <a:pt x="260" y="33"/>
                  </a:lnTo>
                  <a:lnTo>
                    <a:pt x="260" y="34"/>
                  </a:lnTo>
                  <a:lnTo>
                    <a:pt x="260" y="34"/>
                  </a:lnTo>
                  <a:lnTo>
                    <a:pt x="260" y="36"/>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17">
              <a:extLst>
                <a:ext uri="{FF2B5EF4-FFF2-40B4-BE49-F238E27FC236}">
                  <a16:creationId xmlns:a16="http://schemas.microsoft.com/office/drawing/2014/main" id="{BB0CAB81-0C28-A028-1C03-910D3E3EAD5A}"/>
                </a:ext>
              </a:extLst>
            </p:cNvPr>
            <p:cNvSpPr>
              <a:spLocks/>
            </p:cNvSpPr>
            <p:nvPr/>
          </p:nvSpPr>
          <p:spPr bwMode="auto">
            <a:xfrm>
              <a:off x="2696" y="2015"/>
              <a:ext cx="49" cy="91"/>
            </a:xfrm>
            <a:custGeom>
              <a:avLst/>
              <a:gdLst>
                <a:gd name="T0" fmla="*/ 37 w 133"/>
                <a:gd name="T1" fmla="*/ 171 h 251"/>
                <a:gd name="T2" fmla="*/ 39 w 133"/>
                <a:gd name="T3" fmla="*/ 154 h 251"/>
                <a:gd name="T4" fmla="*/ 37 w 133"/>
                <a:gd name="T5" fmla="*/ 144 h 251"/>
                <a:gd name="T6" fmla="*/ 34 w 133"/>
                <a:gd name="T7" fmla="*/ 135 h 251"/>
                <a:gd name="T8" fmla="*/ 28 w 133"/>
                <a:gd name="T9" fmla="*/ 125 h 251"/>
                <a:gd name="T10" fmla="*/ 23 w 133"/>
                <a:gd name="T11" fmla="*/ 122 h 251"/>
                <a:gd name="T12" fmla="*/ 19 w 133"/>
                <a:gd name="T13" fmla="*/ 113 h 251"/>
                <a:gd name="T14" fmla="*/ 21 w 133"/>
                <a:gd name="T15" fmla="*/ 97 h 251"/>
                <a:gd name="T16" fmla="*/ 14 w 133"/>
                <a:gd name="T17" fmla="*/ 85 h 251"/>
                <a:gd name="T18" fmla="*/ 4 w 133"/>
                <a:gd name="T19" fmla="*/ 72 h 251"/>
                <a:gd name="T20" fmla="*/ 10 w 133"/>
                <a:gd name="T21" fmla="*/ 57 h 251"/>
                <a:gd name="T22" fmla="*/ 5 w 133"/>
                <a:gd name="T23" fmla="*/ 47 h 251"/>
                <a:gd name="T24" fmla="*/ 8 w 133"/>
                <a:gd name="T25" fmla="*/ 40 h 251"/>
                <a:gd name="T26" fmla="*/ 18 w 133"/>
                <a:gd name="T27" fmla="*/ 38 h 251"/>
                <a:gd name="T28" fmla="*/ 37 w 133"/>
                <a:gd name="T29" fmla="*/ 17 h 251"/>
                <a:gd name="T30" fmla="*/ 53 w 133"/>
                <a:gd name="T31" fmla="*/ 12 h 251"/>
                <a:gd name="T32" fmla="*/ 65 w 133"/>
                <a:gd name="T33" fmla="*/ 11 h 251"/>
                <a:gd name="T34" fmla="*/ 73 w 133"/>
                <a:gd name="T35" fmla="*/ 12 h 251"/>
                <a:gd name="T36" fmla="*/ 82 w 133"/>
                <a:gd name="T37" fmla="*/ 14 h 251"/>
                <a:gd name="T38" fmla="*/ 91 w 133"/>
                <a:gd name="T39" fmla="*/ 11 h 251"/>
                <a:gd name="T40" fmla="*/ 99 w 133"/>
                <a:gd name="T41" fmla="*/ 7 h 251"/>
                <a:gd name="T42" fmla="*/ 110 w 133"/>
                <a:gd name="T43" fmla="*/ 2 h 251"/>
                <a:gd name="T44" fmla="*/ 91 w 133"/>
                <a:gd name="T45" fmla="*/ 23 h 251"/>
                <a:gd name="T46" fmla="*/ 99 w 133"/>
                <a:gd name="T47" fmla="*/ 29 h 251"/>
                <a:gd name="T48" fmla="*/ 106 w 133"/>
                <a:gd name="T49" fmla="*/ 39 h 251"/>
                <a:gd name="T50" fmla="*/ 98 w 133"/>
                <a:gd name="T51" fmla="*/ 48 h 251"/>
                <a:gd name="T52" fmla="*/ 103 w 133"/>
                <a:gd name="T53" fmla="*/ 54 h 251"/>
                <a:gd name="T54" fmla="*/ 110 w 133"/>
                <a:gd name="T55" fmla="*/ 67 h 251"/>
                <a:gd name="T56" fmla="*/ 117 w 133"/>
                <a:gd name="T57" fmla="*/ 67 h 251"/>
                <a:gd name="T58" fmla="*/ 128 w 133"/>
                <a:gd name="T59" fmla="*/ 81 h 251"/>
                <a:gd name="T60" fmla="*/ 131 w 133"/>
                <a:gd name="T61" fmla="*/ 96 h 251"/>
                <a:gd name="T62" fmla="*/ 129 w 133"/>
                <a:gd name="T63" fmla="*/ 107 h 251"/>
                <a:gd name="T64" fmla="*/ 120 w 133"/>
                <a:gd name="T65" fmla="*/ 103 h 251"/>
                <a:gd name="T66" fmla="*/ 112 w 133"/>
                <a:gd name="T67" fmla="*/ 107 h 251"/>
                <a:gd name="T68" fmla="*/ 117 w 133"/>
                <a:gd name="T69" fmla="*/ 118 h 251"/>
                <a:gd name="T70" fmla="*/ 117 w 133"/>
                <a:gd name="T71" fmla="*/ 128 h 251"/>
                <a:gd name="T72" fmla="*/ 115 w 133"/>
                <a:gd name="T73" fmla="*/ 137 h 251"/>
                <a:gd name="T74" fmla="*/ 116 w 133"/>
                <a:gd name="T75" fmla="*/ 149 h 251"/>
                <a:gd name="T76" fmla="*/ 124 w 133"/>
                <a:gd name="T77" fmla="*/ 154 h 251"/>
                <a:gd name="T78" fmla="*/ 126 w 133"/>
                <a:gd name="T79" fmla="*/ 158 h 251"/>
                <a:gd name="T80" fmla="*/ 117 w 133"/>
                <a:gd name="T81" fmla="*/ 162 h 251"/>
                <a:gd name="T82" fmla="*/ 109 w 133"/>
                <a:gd name="T83" fmla="*/ 168 h 251"/>
                <a:gd name="T84" fmla="*/ 101 w 133"/>
                <a:gd name="T85" fmla="*/ 170 h 251"/>
                <a:gd name="T86" fmla="*/ 95 w 133"/>
                <a:gd name="T87" fmla="*/ 177 h 251"/>
                <a:gd name="T88" fmla="*/ 93 w 133"/>
                <a:gd name="T89" fmla="*/ 187 h 251"/>
                <a:gd name="T90" fmla="*/ 91 w 133"/>
                <a:gd name="T91" fmla="*/ 197 h 251"/>
                <a:gd name="T92" fmla="*/ 90 w 133"/>
                <a:gd name="T93" fmla="*/ 208 h 251"/>
                <a:gd name="T94" fmla="*/ 89 w 133"/>
                <a:gd name="T95" fmla="*/ 218 h 251"/>
                <a:gd name="T96" fmla="*/ 89 w 133"/>
                <a:gd name="T97" fmla="*/ 232 h 251"/>
                <a:gd name="T98" fmla="*/ 86 w 133"/>
                <a:gd name="T99" fmla="*/ 243 h 251"/>
                <a:gd name="T100" fmla="*/ 75 w 133"/>
                <a:gd name="T101" fmla="*/ 246 h 251"/>
                <a:gd name="T102" fmla="*/ 64 w 133"/>
                <a:gd name="T103" fmla="*/ 251 h 251"/>
                <a:gd name="T104" fmla="*/ 61 w 133"/>
                <a:gd name="T105" fmla="*/ 238 h 251"/>
                <a:gd name="T106" fmla="*/ 62 w 133"/>
                <a:gd name="T107" fmla="*/ 225 h 251"/>
                <a:gd name="T108" fmla="*/ 56 w 133"/>
                <a:gd name="T109" fmla="*/ 215 h 251"/>
                <a:gd name="T110" fmla="*/ 46 w 133"/>
                <a:gd name="T111" fmla="*/ 20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3" h="251">
                  <a:moveTo>
                    <a:pt x="29" y="183"/>
                  </a:moveTo>
                  <a:lnTo>
                    <a:pt x="33" y="179"/>
                  </a:lnTo>
                  <a:lnTo>
                    <a:pt x="33" y="178"/>
                  </a:lnTo>
                  <a:lnTo>
                    <a:pt x="34" y="178"/>
                  </a:lnTo>
                  <a:lnTo>
                    <a:pt x="35" y="175"/>
                  </a:lnTo>
                  <a:lnTo>
                    <a:pt x="37" y="171"/>
                  </a:lnTo>
                  <a:lnTo>
                    <a:pt x="38" y="167"/>
                  </a:lnTo>
                  <a:lnTo>
                    <a:pt x="40" y="164"/>
                  </a:lnTo>
                  <a:lnTo>
                    <a:pt x="40" y="160"/>
                  </a:lnTo>
                  <a:lnTo>
                    <a:pt x="39" y="159"/>
                  </a:lnTo>
                  <a:lnTo>
                    <a:pt x="39" y="155"/>
                  </a:lnTo>
                  <a:lnTo>
                    <a:pt x="39" y="154"/>
                  </a:lnTo>
                  <a:lnTo>
                    <a:pt x="38" y="148"/>
                  </a:lnTo>
                  <a:lnTo>
                    <a:pt x="38" y="148"/>
                  </a:lnTo>
                  <a:lnTo>
                    <a:pt x="38" y="146"/>
                  </a:lnTo>
                  <a:lnTo>
                    <a:pt x="37" y="146"/>
                  </a:lnTo>
                  <a:lnTo>
                    <a:pt x="37" y="144"/>
                  </a:lnTo>
                  <a:lnTo>
                    <a:pt x="37" y="144"/>
                  </a:lnTo>
                  <a:lnTo>
                    <a:pt x="37" y="142"/>
                  </a:lnTo>
                  <a:lnTo>
                    <a:pt x="36" y="140"/>
                  </a:lnTo>
                  <a:lnTo>
                    <a:pt x="36" y="139"/>
                  </a:lnTo>
                  <a:lnTo>
                    <a:pt x="35" y="137"/>
                  </a:lnTo>
                  <a:lnTo>
                    <a:pt x="35" y="136"/>
                  </a:lnTo>
                  <a:lnTo>
                    <a:pt x="34" y="135"/>
                  </a:lnTo>
                  <a:lnTo>
                    <a:pt x="32" y="131"/>
                  </a:lnTo>
                  <a:lnTo>
                    <a:pt x="32" y="129"/>
                  </a:lnTo>
                  <a:lnTo>
                    <a:pt x="30" y="127"/>
                  </a:lnTo>
                  <a:lnTo>
                    <a:pt x="29" y="127"/>
                  </a:lnTo>
                  <a:lnTo>
                    <a:pt x="29" y="127"/>
                  </a:lnTo>
                  <a:lnTo>
                    <a:pt x="28" y="125"/>
                  </a:lnTo>
                  <a:lnTo>
                    <a:pt x="28" y="124"/>
                  </a:lnTo>
                  <a:lnTo>
                    <a:pt x="27" y="124"/>
                  </a:lnTo>
                  <a:lnTo>
                    <a:pt x="26" y="124"/>
                  </a:lnTo>
                  <a:lnTo>
                    <a:pt x="25" y="125"/>
                  </a:lnTo>
                  <a:lnTo>
                    <a:pt x="24" y="125"/>
                  </a:lnTo>
                  <a:lnTo>
                    <a:pt x="23" y="122"/>
                  </a:lnTo>
                  <a:lnTo>
                    <a:pt x="23" y="122"/>
                  </a:lnTo>
                  <a:lnTo>
                    <a:pt x="21" y="120"/>
                  </a:lnTo>
                  <a:lnTo>
                    <a:pt x="21" y="117"/>
                  </a:lnTo>
                  <a:lnTo>
                    <a:pt x="21" y="116"/>
                  </a:lnTo>
                  <a:lnTo>
                    <a:pt x="21" y="114"/>
                  </a:lnTo>
                  <a:lnTo>
                    <a:pt x="19" y="113"/>
                  </a:lnTo>
                  <a:lnTo>
                    <a:pt x="19" y="107"/>
                  </a:lnTo>
                  <a:lnTo>
                    <a:pt x="20" y="106"/>
                  </a:lnTo>
                  <a:lnTo>
                    <a:pt x="20" y="101"/>
                  </a:lnTo>
                  <a:lnTo>
                    <a:pt x="21" y="100"/>
                  </a:lnTo>
                  <a:lnTo>
                    <a:pt x="21" y="97"/>
                  </a:lnTo>
                  <a:lnTo>
                    <a:pt x="21" y="97"/>
                  </a:lnTo>
                  <a:lnTo>
                    <a:pt x="21" y="94"/>
                  </a:lnTo>
                  <a:lnTo>
                    <a:pt x="21" y="93"/>
                  </a:lnTo>
                  <a:lnTo>
                    <a:pt x="21" y="92"/>
                  </a:lnTo>
                  <a:lnTo>
                    <a:pt x="17" y="88"/>
                  </a:lnTo>
                  <a:lnTo>
                    <a:pt x="16" y="86"/>
                  </a:lnTo>
                  <a:lnTo>
                    <a:pt x="14" y="85"/>
                  </a:lnTo>
                  <a:lnTo>
                    <a:pt x="14" y="84"/>
                  </a:lnTo>
                  <a:lnTo>
                    <a:pt x="13" y="83"/>
                  </a:lnTo>
                  <a:lnTo>
                    <a:pt x="12" y="80"/>
                  </a:lnTo>
                  <a:lnTo>
                    <a:pt x="10" y="79"/>
                  </a:lnTo>
                  <a:lnTo>
                    <a:pt x="9" y="76"/>
                  </a:lnTo>
                  <a:lnTo>
                    <a:pt x="4" y="72"/>
                  </a:lnTo>
                  <a:lnTo>
                    <a:pt x="4" y="71"/>
                  </a:lnTo>
                  <a:lnTo>
                    <a:pt x="1" y="68"/>
                  </a:lnTo>
                  <a:lnTo>
                    <a:pt x="0" y="65"/>
                  </a:lnTo>
                  <a:lnTo>
                    <a:pt x="10" y="58"/>
                  </a:lnTo>
                  <a:lnTo>
                    <a:pt x="12" y="58"/>
                  </a:lnTo>
                  <a:lnTo>
                    <a:pt x="10" y="57"/>
                  </a:lnTo>
                  <a:lnTo>
                    <a:pt x="9" y="54"/>
                  </a:lnTo>
                  <a:lnTo>
                    <a:pt x="9" y="52"/>
                  </a:lnTo>
                  <a:lnTo>
                    <a:pt x="8" y="51"/>
                  </a:lnTo>
                  <a:lnTo>
                    <a:pt x="7" y="49"/>
                  </a:lnTo>
                  <a:lnTo>
                    <a:pt x="6" y="48"/>
                  </a:lnTo>
                  <a:lnTo>
                    <a:pt x="5" y="47"/>
                  </a:lnTo>
                  <a:lnTo>
                    <a:pt x="3" y="44"/>
                  </a:lnTo>
                  <a:lnTo>
                    <a:pt x="3" y="42"/>
                  </a:lnTo>
                  <a:lnTo>
                    <a:pt x="3" y="41"/>
                  </a:lnTo>
                  <a:lnTo>
                    <a:pt x="4" y="39"/>
                  </a:lnTo>
                  <a:lnTo>
                    <a:pt x="5" y="39"/>
                  </a:lnTo>
                  <a:lnTo>
                    <a:pt x="8" y="40"/>
                  </a:lnTo>
                  <a:lnTo>
                    <a:pt x="9" y="40"/>
                  </a:lnTo>
                  <a:lnTo>
                    <a:pt x="10" y="38"/>
                  </a:lnTo>
                  <a:lnTo>
                    <a:pt x="12" y="38"/>
                  </a:lnTo>
                  <a:lnTo>
                    <a:pt x="13" y="39"/>
                  </a:lnTo>
                  <a:lnTo>
                    <a:pt x="17" y="40"/>
                  </a:lnTo>
                  <a:lnTo>
                    <a:pt x="18" y="38"/>
                  </a:lnTo>
                  <a:lnTo>
                    <a:pt x="19" y="35"/>
                  </a:lnTo>
                  <a:lnTo>
                    <a:pt x="23" y="30"/>
                  </a:lnTo>
                  <a:lnTo>
                    <a:pt x="26" y="25"/>
                  </a:lnTo>
                  <a:lnTo>
                    <a:pt x="29" y="21"/>
                  </a:lnTo>
                  <a:lnTo>
                    <a:pt x="33" y="18"/>
                  </a:lnTo>
                  <a:lnTo>
                    <a:pt x="37" y="17"/>
                  </a:lnTo>
                  <a:lnTo>
                    <a:pt x="39" y="17"/>
                  </a:lnTo>
                  <a:lnTo>
                    <a:pt x="46" y="14"/>
                  </a:lnTo>
                  <a:lnTo>
                    <a:pt x="48" y="13"/>
                  </a:lnTo>
                  <a:lnTo>
                    <a:pt x="50" y="11"/>
                  </a:lnTo>
                  <a:lnTo>
                    <a:pt x="51" y="11"/>
                  </a:lnTo>
                  <a:lnTo>
                    <a:pt x="53" y="12"/>
                  </a:lnTo>
                  <a:lnTo>
                    <a:pt x="55" y="13"/>
                  </a:lnTo>
                  <a:lnTo>
                    <a:pt x="57" y="12"/>
                  </a:lnTo>
                  <a:lnTo>
                    <a:pt x="59" y="12"/>
                  </a:lnTo>
                  <a:lnTo>
                    <a:pt x="60" y="11"/>
                  </a:lnTo>
                  <a:lnTo>
                    <a:pt x="63" y="12"/>
                  </a:lnTo>
                  <a:lnTo>
                    <a:pt x="65" y="11"/>
                  </a:lnTo>
                  <a:lnTo>
                    <a:pt x="66" y="12"/>
                  </a:lnTo>
                  <a:lnTo>
                    <a:pt x="67" y="12"/>
                  </a:lnTo>
                  <a:lnTo>
                    <a:pt x="70" y="12"/>
                  </a:lnTo>
                  <a:lnTo>
                    <a:pt x="70" y="11"/>
                  </a:lnTo>
                  <a:lnTo>
                    <a:pt x="72" y="11"/>
                  </a:lnTo>
                  <a:lnTo>
                    <a:pt x="73" y="12"/>
                  </a:lnTo>
                  <a:lnTo>
                    <a:pt x="75" y="12"/>
                  </a:lnTo>
                  <a:lnTo>
                    <a:pt x="76" y="12"/>
                  </a:lnTo>
                  <a:lnTo>
                    <a:pt x="77" y="13"/>
                  </a:lnTo>
                  <a:lnTo>
                    <a:pt x="78" y="13"/>
                  </a:lnTo>
                  <a:lnTo>
                    <a:pt x="80" y="14"/>
                  </a:lnTo>
                  <a:lnTo>
                    <a:pt x="82" y="14"/>
                  </a:lnTo>
                  <a:lnTo>
                    <a:pt x="83" y="14"/>
                  </a:lnTo>
                  <a:lnTo>
                    <a:pt x="85" y="13"/>
                  </a:lnTo>
                  <a:lnTo>
                    <a:pt x="86" y="13"/>
                  </a:lnTo>
                  <a:lnTo>
                    <a:pt x="88" y="12"/>
                  </a:lnTo>
                  <a:lnTo>
                    <a:pt x="89" y="11"/>
                  </a:lnTo>
                  <a:lnTo>
                    <a:pt x="91" y="11"/>
                  </a:lnTo>
                  <a:lnTo>
                    <a:pt x="92" y="10"/>
                  </a:lnTo>
                  <a:lnTo>
                    <a:pt x="93" y="9"/>
                  </a:lnTo>
                  <a:lnTo>
                    <a:pt x="95" y="9"/>
                  </a:lnTo>
                  <a:lnTo>
                    <a:pt x="96" y="8"/>
                  </a:lnTo>
                  <a:lnTo>
                    <a:pt x="97" y="8"/>
                  </a:lnTo>
                  <a:lnTo>
                    <a:pt x="99" y="7"/>
                  </a:lnTo>
                  <a:lnTo>
                    <a:pt x="101" y="6"/>
                  </a:lnTo>
                  <a:lnTo>
                    <a:pt x="102" y="5"/>
                  </a:lnTo>
                  <a:lnTo>
                    <a:pt x="105" y="4"/>
                  </a:lnTo>
                  <a:lnTo>
                    <a:pt x="107" y="3"/>
                  </a:lnTo>
                  <a:lnTo>
                    <a:pt x="108" y="2"/>
                  </a:lnTo>
                  <a:lnTo>
                    <a:pt x="110" y="2"/>
                  </a:lnTo>
                  <a:lnTo>
                    <a:pt x="111" y="1"/>
                  </a:lnTo>
                  <a:lnTo>
                    <a:pt x="113" y="0"/>
                  </a:lnTo>
                  <a:lnTo>
                    <a:pt x="107" y="15"/>
                  </a:lnTo>
                  <a:lnTo>
                    <a:pt x="92" y="21"/>
                  </a:lnTo>
                  <a:lnTo>
                    <a:pt x="92" y="22"/>
                  </a:lnTo>
                  <a:lnTo>
                    <a:pt x="91" y="23"/>
                  </a:lnTo>
                  <a:lnTo>
                    <a:pt x="91" y="25"/>
                  </a:lnTo>
                  <a:lnTo>
                    <a:pt x="92" y="27"/>
                  </a:lnTo>
                  <a:lnTo>
                    <a:pt x="94" y="28"/>
                  </a:lnTo>
                  <a:lnTo>
                    <a:pt x="95" y="28"/>
                  </a:lnTo>
                  <a:lnTo>
                    <a:pt x="97" y="29"/>
                  </a:lnTo>
                  <a:lnTo>
                    <a:pt x="99" y="29"/>
                  </a:lnTo>
                  <a:lnTo>
                    <a:pt x="101" y="30"/>
                  </a:lnTo>
                  <a:lnTo>
                    <a:pt x="103" y="32"/>
                  </a:lnTo>
                  <a:lnTo>
                    <a:pt x="105" y="34"/>
                  </a:lnTo>
                  <a:lnTo>
                    <a:pt x="106" y="35"/>
                  </a:lnTo>
                  <a:lnTo>
                    <a:pt x="107" y="38"/>
                  </a:lnTo>
                  <a:lnTo>
                    <a:pt x="106" y="39"/>
                  </a:lnTo>
                  <a:lnTo>
                    <a:pt x="107" y="41"/>
                  </a:lnTo>
                  <a:lnTo>
                    <a:pt x="106" y="43"/>
                  </a:lnTo>
                  <a:lnTo>
                    <a:pt x="102" y="43"/>
                  </a:lnTo>
                  <a:lnTo>
                    <a:pt x="100" y="45"/>
                  </a:lnTo>
                  <a:lnTo>
                    <a:pt x="99" y="47"/>
                  </a:lnTo>
                  <a:lnTo>
                    <a:pt x="98" y="48"/>
                  </a:lnTo>
                  <a:lnTo>
                    <a:pt x="97" y="49"/>
                  </a:lnTo>
                  <a:lnTo>
                    <a:pt x="96" y="50"/>
                  </a:lnTo>
                  <a:lnTo>
                    <a:pt x="97" y="51"/>
                  </a:lnTo>
                  <a:lnTo>
                    <a:pt x="100" y="50"/>
                  </a:lnTo>
                  <a:lnTo>
                    <a:pt x="102" y="53"/>
                  </a:lnTo>
                  <a:lnTo>
                    <a:pt x="103" y="54"/>
                  </a:lnTo>
                  <a:lnTo>
                    <a:pt x="105" y="56"/>
                  </a:lnTo>
                  <a:lnTo>
                    <a:pt x="107" y="60"/>
                  </a:lnTo>
                  <a:lnTo>
                    <a:pt x="107" y="62"/>
                  </a:lnTo>
                  <a:lnTo>
                    <a:pt x="108" y="65"/>
                  </a:lnTo>
                  <a:lnTo>
                    <a:pt x="108" y="67"/>
                  </a:lnTo>
                  <a:lnTo>
                    <a:pt x="110" y="67"/>
                  </a:lnTo>
                  <a:lnTo>
                    <a:pt x="110" y="66"/>
                  </a:lnTo>
                  <a:lnTo>
                    <a:pt x="112" y="66"/>
                  </a:lnTo>
                  <a:lnTo>
                    <a:pt x="113" y="66"/>
                  </a:lnTo>
                  <a:lnTo>
                    <a:pt x="114" y="64"/>
                  </a:lnTo>
                  <a:lnTo>
                    <a:pt x="115" y="66"/>
                  </a:lnTo>
                  <a:lnTo>
                    <a:pt x="117" y="67"/>
                  </a:lnTo>
                  <a:lnTo>
                    <a:pt x="118" y="70"/>
                  </a:lnTo>
                  <a:lnTo>
                    <a:pt x="122" y="71"/>
                  </a:lnTo>
                  <a:lnTo>
                    <a:pt x="124" y="73"/>
                  </a:lnTo>
                  <a:lnTo>
                    <a:pt x="126" y="76"/>
                  </a:lnTo>
                  <a:lnTo>
                    <a:pt x="127" y="78"/>
                  </a:lnTo>
                  <a:lnTo>
                    <a:pt x="128" y="81"/>
                  </a:lnTo>
                  <a:lnTo>
                    <a:pt x="129" y="83"/>
                  </a:lnTo>
                  <a:lnTo>
                    <a:pt x="129" y="85"/>
                  </a:lnTo>
                  <a:lnTo>
                    <a:pt x="129" y="87"/>
                  </a:lnTo>
                  <a:lnTo>
                    <a:pt x="130" y="89"/>
                  </a:lnTo>
                  <a:lnTo>
                    <a:pt x="130" y="93"/>
                  </a:lnTo>
                  <a:lnTo>
                    <a:pt x="131" y="96"/>
                  </a:lnTo>
                  <a:lnTo>
                    <a:pt x="132" y="99"/>
                  </a:lnTo>
                  <a:lnTo>
                    <a:pt x="133" y="101"/>
                  </a:lnTo>
                  <a:lnTo>
                    <a:pt x="133" y="103"/>
                  </a:lnTo>
                  <a:lnTo>
                    <a:pt x="132" y="104"/>
                  </a:lnTo>
                  <a:lnTo>
                    <a:pt x="131" y="105"/>
                  </a:lnTo>
                  <a:lnTo>
                    <a:pt x="129" y="107"/>
                  </a:lnTo>
                  <a:lnTo>
                    <a:pt x="128" y="107"/>
                  </a:lnTo>
                  <a:lnTo>
                    <a:pt x="126" y="105"/>
                  </a:lnTo>
                  <a:lnTo>
                    <a:pt x="124" y="106"/>
                  </a:lnTo>
                  <a:lnTo>
                    <a:pt x="123" y="106"/>
                  </a:lnTo>
                  <a:lnTo>
                    <a:pt x="122" y="104"/>
                  </a:lnTo>
                  <a:lnTo>
                    <a:pt x="120" y="103"/>
                  </a:lnTo>
                  <a:lnTo>
                    <a:pt x="119" y="103"/>
                  </a:lnTo>
                  <a:lnTo>
                    <a:pt x="117" y="104"/>
                  </a:lnTo>
                  <a:lnTo>
                    <a:pt x="115" y="102"/>
                  </a:lnTo>
                  <a:lnTo>
                    <a:pt x="113" y="102"/>
                  </a:lnTo>
                  <a:lnTo>
                    <a:pt x="112" y="103"/>
                  </a:lnTo>
                  <a:lnTo>
                    <a:pt x="112" y="107"/>
                  </a:lnTo>
                  <a:lnTo>
                    <a:pt x="113" y="110"/>
                  </a:lnTo>
                  <a:lnTo>
                    <a:pt x="113" y="112"/>
                  </a:lnTo>
                  <a:lnTo>
                    <a:pt x="114" y="115"/>
                  </a:lnTo>
                  <a:lnTo>
                    <a:pt x="115" y="116"/>
                  </a:lnTo>
                  <a:lnTo>
                    <a:pt x="116" y="117"/>
                  </a:lnTo>
                  <a:lnTo>
                    <a:pt x="117" y="118"/>
                  </a:lnTo>
                  <a:lnTo>
                    <a:pt x="118" y="120"/>
                  </a:lnTo>
                  <a:lnTo>
                    <a:pt x="117" y="122"/>
                  </a:lnTo>
                  <a:lnTo>
                    <a:pt x="116" y="123"/>
                  </a:lnTo>
                  <a:lnTo>
                    <a:pt x="117" y="125"/>
                  </a:lnTo>
                  <a:lnTo>
                    <a:pt x="117" y="126"/>
                  </a:lnTo>
                  <a:lnTo>
                    <a:pt x="117" y="128"/>
                  </a:lnTo>
                  <a:lnTo>
                    <a:pt x="118" y="130"/>
                  </a:lnTo>
                  <a:lnTo>
                    <a:pt x="117" y="131"/>
                  </a:lnTo>
                  <a:lnTo>
                    <a:pt x="116" y="134"/>
                  </a:lnTo>
                  <a:lnTo>
                    <a:pt x="116" y="135"/>
                  </a:lnTo>
                  <a:lnTo>
                    <a:pt x="115" y="136"/>
                  </a:lnTo>
                  <a:lnTo>
                    <a:pt x="115" y="137"/>
                  </a:lnTo>
                  <a:lnTo>
                    <a:pt x="115" y="139"/>
                  </a:lnTo>
                  <a:lnTo>
                    <a:pt x="115" y="140"/>
                  </a:lnTo>
                  <a:lnTo>
                    <a:pt x="114" y="141"/>
                  </a:lnTo>
                  <a:lnTo>
                    <a:pt x="115" y="144"/>
                  </a:lnTo>
                  <a:lnTo>
                    <a:pt x="114" y="147"/>
                  </a:lnTo>
                  <a:lnTo>
                    <a:pt x="116" y="149"/>
                  </a:lnTo>
                  <a:lnTo>
                    <a:pt x="117" y="149"/>
                  </a:lnTo>
                  <a:lnTo>
                    <a:pt x="118" y="150"/>
                  </a:lnTo>
                  <a:lnTo>
                    <a:pt x="119" y="151"/>
                  </a:lnTo>
                  <a:lnTo>
                    <a:pt x="121" y="152"/>
                  </a:lnTo>
                  <a:lnTo>
                    <a:pt x="123" y="153"/>
                  </a:lnTo>
                  <a:lnTo>
                    <a:pt x="124" y="154"/>
                  </a:lnTo>
                  <a:lnTo>
                    <a:pt x="125" y="154"/>
                  </a:lnTo>
                  <a:lnTo>
                    <a:pt x="127" y="154"/>
                  </a:lnTo>
                  <a:lnTo>
                    <a:pt x="128" y="155"/>
                  </a:lnTo>
                  <a:lnTo>
                    <a:pt x="129" y="156"/>
                  </a:lnTo>
                  <a:lnTo>
                    <a:pt x="128" y="159"/>
                  </a:lnTo>
                  <a:lnTo>
                    <a:pt x="126" y="158"/>
                  </a:lnTo>
                  <a:lnTo>
                    <a:pt x="125" y="159"/>
                  </a:lnTo>
                  <a:lnTo>
                    <a:pt x="123" y="159"/>
                  </a:lnTo>
                  <a:lnTo>
                    <a:pt x="122" y="159"/>
                  </a:lnTo>
                  <a:lnTo>
                    <a:pt x="120" y="159"/>
                  </a:lnTo>
                  <a:lnTo>
                    <a:pt x="118" y="160"/>
                  </a:lnTo>
                  <a:lnTo>
                    <a:pt x="117" y="162"/>
                  </a:lnTo>
                  <a:lnTo>
                    <a:pt x="116" y="163"/>
                  </a:lnTo>
                  <a:lnTo>
                    <a:pt x="115" y="165"/>
                  </a:lnTo>
                  <a:lnTo>
                    <a:pt x="114" y="166"/>
                  </a:lnTo>
                  <a:lnTo>
                    <a:pt x="112" y="166"/>
                  </a:lnTo>
                  <a:lnTo>
                    <a:pt x="110" y="167"/>
                  </a:lnTo>
                  <a:lnTo>
                    <a:pt x="109" y="168"/>
                  </a:lnTo>
                  <a:lnTo>
                    <a:pt x="108" y="168"/>
                  </a:lnTo>
                  <a:lnTo>
                    <a:pt x="107" y="170"/>
                  </a:lnTo>
                  <a:lnTo>
                    <a:pt x="105" y="170"/>
                  </a:lnTo>
                  <a:lnTo>
                    <a:pt x="104" y="171"/>
                  </a:lnTo>
                  <a:lnTo>
                    <a:pt x="102" y="170"/>
                  </a:lnTo>
                  <a:lnTo>
                    <a:pt x="101" y="170"/>
                  </a:lnTo>
                  <a:lnTo>
                    <a:pt x="100" y="169"/>
                  </a:lnTo>
                  <a:lnTo>
                    <a:pt x="99" y="170"/>
                  </a:lnTo>
                  <a:lnTo>
                    <a:pt x="96" y="172"/>
                  </a:lnTo>
                  <a:lnTo>
                    <a:pt x="96" y="174"/>
                  </a:lnTo>
                  <a:lnTo>
                    <a:pt x="95" y="175"/>
                  </a:lnTo>
                  <a:lnTo>
                    <a:pt x="95" y="177"/>
                  </a:lnTo>
                  <a:lnTo>
                    <a:pt x="95" y="179"/>
                  </a:lnTo>
                  <a:lnTo>
                    <a:pt x="94" y="180"/>
                  </a:lnTo>
                  <a:lnTo>
                    <a:pt x="94" y="182"/>
                  </a:lnTo>
                  <a:lnTo>
                    <a:pt x="94" y="184"/>
                  </a:lnTo>
                  <a:lnTo>
                    <a:pt x="93" y="185"/>
                  </a:lnTo>
                  <a:lnTo>
                    <a:pt x="93" y="187"/>
                  </a:lnTo>
                  <a:lnTo>
                    <a:pt x="93" y="188"/>
                  </a:lnTo>
                  <a:lnTo>
                    <a:pt x="93" y="190"/>
                  </a:lnTo>
                  <a:lnTo>
                    <a:pt x="91" y="193"/>
                  </a:lnTo>
                  <a:lnTo>
                    <a:pt x="91" y="194"/>
                  </a:lnTo>
                  <a:lnTo>
                    <a:pt x="90" y="195"/>
                  </a:lnTo>
                  <a:lnTo>
                    <a:pt x="91" y="197"/>
                  </a:lnTo>
                  <a:lnTo>
                    <a:pt x="91" y="199"/>
                  </a:lnTo>
                  <a:lnTo>
                    <a:pt x="90" y="200"/>
                  </a:lnTo>
                  <a:lnTo>
                    <a:pt x="89" y="201"/>
                  </a:lnTo>
                  <a:lnTo>
                    <a:pt x="89" y="203"/>
                  </a:lnTo>
                  <a:lnTo>
                    <a:pt x="90" y="206"/>
                  </a:lnTo>
                  <a:lnTo>
                    <a:pt x="90" y="208"/>
                  </a:lnTo>
                  <a:lnTo>
                    <a:pt x="90" y="209"/>
                  </a:lnTo>
                  <a:lnTo>
                    <a:pt x="90" y="210"/>
                  </a:lnTo>
                  <a:lnTo>
                    <a:pt x="89" y="212"/>
                  </a:lnTo>
                  <a:lnTo>
                    <a:pt x="89" y="214"/>
                  </a:lnTo>
                  <a:lnTo>
                    <a:pt x="88" y="216"/>
                  </a:lnTo>
                  <a:lnTo>
                    <a:pt x="89" y="218"/>
                  </a:lnTo>
                  <a:lnTo>
                    <a:pt x="89" y="219"/>
                  </a:lnTo>
                  <a:lnTo>
                    <a:pt x="89" y="221"/>
                  </a:lnTo>
                  <a:lnTo>
                    <a:pt x="89" y="224"/>
                  </a:lnTo>
                  <a:lnTo>
                    <a:pt x="89" y="226"/>
                  </a:lnTo>
                  <a:lnTo>
                    <a:pt x="89" y="228"/>
                  </a:lnTo>
                  <a:lnTo>
                    <a:pt x="89" y="232"/>
                  </a:lnTo>
                  <a:lnTo>
                    <a:pt x="89" y="234"/>
                  </a:lnTo>
                  <a:lnTo>
                    <a:pt x="89" y="237"/>
                  </a:lnTo>
                  <a:lnTo>
                    <a:pt x="89" y="239"/>
                  </a:lnTo>
                  <a:lnTo>
                    <a:pt x="87" y="240"/>
                  </a:lnTo>
                  <a:lnTo>
                    <a:pt x="86" y="241"/>
                  </a:lnTo>
                  <a:lnTo>
                    <a:pt x="86" y="243"/>
                  </a:lnTo>
                  <a:lnTo>
                    <a:pt x="83" y="242"/>
                  </a:lnTo>
                  <a:lnTo>
                    <a:pt x="81" y="242"/>
                  </a:lnTo>
                  <a:lnTo>
                    <a:pt x="80" y="243"/>
                  </a:lnTo>
                  <a:lnTo>
                    <a:pt x="77" y="244"/>
                  </a:lnTo>
                  <a:lnTo>
                    <a:pt x="76" y="245"/>
                  </a:lnTo>
                  <a:lnTo>
                    <a:pt x="75" y="246"/>
                  </a:lnTo>
                  <a:lnTo>
                    <a:pt x="74" y="247"/>
                  </a:lnTo>
                  <a:lnTo>
                    <a:pt x="71" y="248"/>
                  </a:lnTo>
                  <a:lnTo>
                    <a:pt x="70" y="249"/>
                  </a:lnTo>
                  <a:lnTo>
                    <a:pt x="69" y="250"/>
                  </a:lnTo>
                  <a:lnTo>
                    <a:pt x="67" y="250"/>
                  </a:lnTo>
                  <a:lnTo>
                    <a:pt x="64" y="251"/>
                  </a:lnTo>
                  <a:lnTo>
                    <a:pt x="63" y="250"/>
                  </a:lnTo>
                  <a:lnTo>
                    <a:pt x="62" y="249"/>
                  </a:lnTo>
                  <a:lnTo>
                    <a:pt x="63" y="246"/>
                  </a:lnTo>
                  <a:lnTo>
                    <a:pt x="63" y="244"/>
                  </a:lnTo>
                  <a:lnTo>
                    <a:pt x="63" y="240"/>
                  </a:lnTo>
                  <a:lnTo>
                    <a:pt x="61" y="238"/>
                  </a:lnTo>
                  <a:lnTo>
                    <a:pt x="61" y="236"/>
                  </a:lnTo>
                  <a:lnTo>
                    <a:pt x="62" y="233"/>
                  </a:lnTo>
                  <a:lnTo>
                    <a:pt x="63" y="229"/>
                  </a:lnTo>
                  <a:lnTo>
                    <a:pt x="64" y="228"/>
                  </a:lnTo>
                  <a:lnTo>
                    <a:pt x="62" y="226"/>
                  </a:lnTo>
                  <a:lnTo>
                    <a:pt x="62" y="225"/>
                  </a:lnTo>
                  <a:lnTo>
                    <a:pt x="61" y="223"/>
                  </a:lnTo>
                  <a:lnTo>
                    <a:pt x="60" y="222"/>
                  </a:lnTo>
                  <a:lnTo>
                    <a:pt x="59" y="220"/>
                  </a:lnTo>
                  <a:lnTo>
                    <a:pt x="58" y="219"/>
                  </a:lnTo>
                  <a:lnTo>
                    <a:pt x="57" y="216"/>
                  </a:lnTo>
                  <a:lnTo>
                    <a:pt x="56" y="215"/>
                  </a:lnTo>
                  <a:lnTo>
                    <a:pt x="54" y="214"/>
                  </a:lnTo>
                  <a:lnTo>
                    <a:pt x="53" y="212"/>
                  </a:lnTo>
                  <a:lnTo>
                    <a:pt x="52" y="212"/>
                  </a:lnTo>
                  <a:lnTo>
                    <a:pt x="49" y="209"/>
                  </a:lnTo>
                  <a:lnTo>
                    <a:pt x="48" y="207"/>
                  </a:lnTo>
                  <a:lnTo>
                    <a:pt x="46" y="204"/>
                  </a:lnTo>
                  <a:lnTo>
                    <a:pt x="44" y="204"/>
                  </a:lnTo>
                  <a:lnTo>
                    <a:pt x="43" y="202"/>
                  </a:lnTo>
                  <a:lnTo>
                    <a:pt x="41" y="199"/>
                  </a:lnTo>
                  <a:lnTo>
                    <a:pt x="39" y="195"/>
                  </a:lnTo>
                  <a:lnTo>
                    <a:pt x="29" y="183"/>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0" name="Freeform 18">
              <a:extLst>
                <a:ext uri="{FF2B5EF4-FFF2-40B4-BE49-F238E27FC236}">
                  <a16:creationId xmlns:a16="http://schemas.microsoft.com/office/drawing/2014/main" id="{0331DFFD-B334-1475-CF71-63355F500214}"/>
                </a:ext>
              </a:extLst>
            </p:cNvPr>
            <p:cNvSpPr>
              <a:spLocks/>
            </p:cNvSpPr>
            <p:nvPr/>
          </p:nvSpPr>
          <p:spPr bwMode="auto">
            <a:xfrm>
              <a:off x="2599" y="1237"/>
              <a:ext cx="253" cy="492"/>
            </a:xfrm>
            <a:custGeom>
              <a:avLst/>
              <a:gdLst>
                <a:gd name="T0" fmla="*/ 152 w 698"/>
                <a:gd name="T1" fmla="*/ 1350 h 1357"/>
                <a:gd name="T2" fmla="*/ 126 w 698"/>
                <a:gd name="T3" fmla="*/ 1356 h 1357"/>
                <a:gd name="T4" fmla="*/ 101 w 698"/>
                <a:gd name="T5" fmla="*/ 1354 h 1357"/>
                <a:gd name="T6" fmla="*/ 58 w 698"/>
                <a:gd name="T7" fmla="*/ 1346 h 1357"/>
                <a:gd name="T8" fmla="*/ 26 w 698"/>
                <a:gd name="T9" fmla="*/ 1204 h 1357"/>
                <a:gd name="T10" fmla="*/ 47 w 698"/>
                <a:gd name="T11" fmla="*/ 1183 h 1357"/>
                <a:gd name="T12" fmla="*/ 128 w 698"/>
                <a:gd name="T13" fmla="*/ 1066 h 1357"/>
                <a:gd name="T14" fmla="*/ 128 w 698"/>
                <a:gd name="T15" fmla="*/ 1009 h 1357"/>
                <a:gd name="T16" fmla="*/ 171 w 698"/>
                <a:gd name="T17" fmla="*/ 970 h 1357"/>
                <a:gd name="T18" fmla="*/ 210 w 698"/>
                <a:gd name="T19" fmla="*/ 912 h 1357"/>
                <a:gd name="T20" fmla="*/ 246 w 698"/>
                <a:gd name="T21" fmla="*/ 831 h 1357"/>
                <a:gd name="T22" fmla="*/ 236 w 698"/>
                <a:gd name="T23" fmla="*/ 810 h 1357"/>
                <a:gd name="T24" fmla="*/ 197 w 698"/>
                <a:gd name="T25" fmla="*/ 827 h 1357"/>
                <a:gd name="T26" fmla="*/ 153 w 698"/>
                <a:gd name="T27" fmla="*/ 814 h 1357"/>
                <a:gd name="T28" fmla="*/ 110 w 698"/>
                <a:gd name="T29" fmla="*/ 749 h 1357"/>
                <a:gd name="T30" fmla="*/ 53 w 698"/>
                <a:gd name="T31" fmla="*/ 697 h 1357"/>
                <a:gd name="T32" fmla="*/ 56 w 698"/>
                <a:gd name="T33" fmla="*/ 651 h 1357"/>
                <a:gd name="T34" fmla="*/ 74 w 698"/>
                <a:gd name="T35" fmla="*/ 619 h 1357"/>
                <a:gd name="T36" fmla="*/ 51 w 698"/>
                <a:gd name="T37" fmla="*/ 599 h 1357"/>
                <a:gd name="T38" fmla="*/ 12 w 698"/>
                <a:gd name="T39" fmla="*/ 616 h 1357"/>
                <a:gd name="T40" fmla="*/ 7 w 698"/>
                <a:gd name="T41" fmla="*/ 564 h 1357"/>
                <a:gd name="T42" fmla="*/ 35 w 698"/>
                <a:gd name="T43" fmla="*/ 501 h 1357"/>
                <a:gd name="T44" fmla="*/ 64 w 698"/>
                <a:gd name="T45" fmla="*/ 450 h 1357"/>
                <a:gd name="T46" fmla="*/ 141 w 698"/>
                <a:gd name="T47" fmla="*/ 421 h 1357"/>
                <a:gd name="T48" fmla="*/ 205 w 698"/>
                <a:gd name="T49" fmla="*/ 377 h 1357"/>
                <a:gd name="T50" fmla="*/ 279 w 698"/>
                <a:gd name="T51" fmla="*/ 363 h 1357"/>
                <a:gd name="T52" fmla="*/ 280 w 698"/>
                <a:gd name="T53" fmla="*/ 314 h 1357"/>
                <a:gd name="T54" fmla="*/ 296 w 698"/>
                <a:gd name="T55" fmla="*/ 252 h 1357"/>
                <a:gd name="T56" fmla="*/ 259 w 698"/>
                <a:gd name="T57" fmla="*/ 198 h 1357"/>
                <a:gd name="T58" fmla="*/ 280 w 698"/>
                <a:gd name="T59" fmla="*/ 159 h 1357"/>
                <a:gd name="T60" fmla="*/ 282 w 698"/>
                <a:gd name="T61" fmla="*/ 73 h 1357"/>
                <a:gd name="T62" fmla="*/ 348 w 698"/>
                <a:gd name="T63" fmla="*/ 5 h 1357"/>
                <a:gd name="T64" fmla="*/ 390 w 698"/>
                <a:gd name="T65" fmla="*/ 40 h 1357"/>
                <a:gd name="T66" fmla="*/ 445 w 698"/>
                <a:gd name="T67" fmla="*/ 93 h 1357"/>
                <a:gd name="T68" fmla="*/ 516 w 698"/>
                <a:gd name="T69" fmla="*/ 136 h 1357"/>
                <a:gd name="T70" fmla="*/ 587 w 698"/>
                <a:gd name="T71" fmla="*/ 176 h 1357"/>
                <a:gd name="T72" fmla="*/ 608 w 698"/>
                <a:gd name="T73" fmla="*/ 233 h 1357"/>
                <a:gd name="T74" fmla="*/ 590 w 698"/>
                <a:gd name="T75" fmla="*/ 290 h 1357"/>
                <a:gd name="T76" fmla="*/ 531 w 698"/>
                <a:gd name="T77" fmla="*/ 398 h 1357"/>
                <a:gd name="T78" fmla="*/ 523 w 698"/>
                <a:gd name="T79" fmla="*/ 444 h 1357"/>
                <a:gd name="T80" fmla="*/ 575 w 698"/>
                <a:gd name="T81" fmla="*/ 500 h 1357"/>
                <a:gd name="T82" fmla="*/ 624 w 698"/>
                <a:gd name="T83" fmla="*/ 562 h 1357"/>
                <a:gd name="T84" fmla="*/ 682 w 698"/>
                <a:gd name="T85" fmla="*/ 612 h 1357"/>
                <a:gd name="T86" fmla="*/ 682 w 698"/>
                <a:gd name="T87" fmla="*/ 658 h 1357"/>
                <a:gd name="T88" fmla="*/ 654 w 698"/>
                <a:gd name="T89" fmla="*/ 708 h 1357"/>
                <a:gd name="T90" fmla="*/ 638 w 698"/>
                <a:gd name="T91" fmla="*/ 779 h 1357"/>
                <a:gd name="T92" fmla="*/ 632 w 698"/>
                <a:gd name="T93" fmla="*/ 842 h 1357"/>
                <a:gd name="T94" fmla="*/ 641 w 698"/>
                <a:gd name="T95" fmla="*/ 917 h 1357"/>
                <a:gd name="T96" fmla="*/ 644 w 698"/>
                <a:gd name="T97" fmla="*/ 975 h 1357"/>
                <a:gd name="T98" fmla="*/ 621 w 698"/>
                <a:gd name="T99" fmla="*/ 997 h 1357"/>
                <a:gd name="T100" fmla="*/ 571 w 698"/>
                <a:gd name="T101" fmla="*/ 1019 h 1357"/>
                <a:gd name="T102" fmla="*/ 543 w 698"/>
                <a:gd name="T103" fmla="*/ 1027 h 1357"/>
                <a:gd name="T104" fmla="*/ 525 w 698"/>
                <a:gd name="T105" fmla="*/ 1058 h 1357"/>
                <a:gd name="T106" fmla="*/ 511 w 698"/>
                <a:gd name="T107" fmla="*/ 1068 h 1357"/>
                <a:gd name="T108" fmla="*/ 496 w 698"/>
                <a:gd name="T109" fmla="*/ 1066 h 1357"/>
                <a:gd name="T110" fmla="*/ 489 w 698"/>
                <a:gd name="T111" fmla="*/ 1083 h 1357"/>
                <a:gd name="T112" fmla="*/ 481 w 698"/>
                <a:gd name="T113" fmla="*/ 1109 h 1357"/>
                <a:gd name="T114" fmla="*/ 436 w 698"/>
                <a:gd name="T115" fmla="*/ 1127 h 1357"/>
                <a:gd name="T116" fmla="*/ 356 w 698"/>
                <a:gd name="T117" fmla="*/ 1135 h 1357"/>
                <a:gd name="T118" fmla="*/ 306 w 698"/>
                <a:gd name="T119" fmla="*/ 1143 h 1357"/>
                <a:gd name="T120" fmla="*/ 275 w 698"/>
                <a:gd name="T121" fmla="*/ 1198 h 1357"/>
                <a:gd name="T122" fmla="*/ 215 w 698"/>
                <a:gd name="T123" fmla="*/ 130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8" h="1357">
                  <a:moveTo>
                    <a:pt x="190" y="1346"/>
                  </a:moveTo>
                  <a:lnTo>
                    <a:pt x="185" y="1345"/>
                  </a:lnTo>
                  <a:lnTo>
                    <a:pt x="181" y="1344"/>
                  </a:lnTo>
                  <a:lnTo>
                    <a:pt x="178" y="1343"/>
                  </a:lnTo>
                  <a:lnTo>
                    <a:pt x="172" y="1345"/>
                  </a:lnTo>
                  <a:lnTo>
                    <a:pt x="168" y="1346"/>
                  </a:lnTo>
                  <a:lnTo>
                    <a:pt x="165" y="1346"/>
                  </a:lnTo>
                  <a:lnTo>
                    <a:pt x="161" y="1347"/>
                  </a:lnTo>
                  <a:lnTo>
                    <a:pt x="158" y="1348"/>
                  </a:lnTo>
                  <a:lnTo>
                    <a:pt x="152" y="1350"/>
                  </a:lnTo>
                  <a:lnTo>
                    <a:pt x="150" y="1350"/>
                  </a:lnTo>
                  <a:lnTo>
                    <a:pt x="147" y="1351"/>
                  </a:lnTo>
                  <a:lnTo>
                    <a:pt x="144" y="1352"/>
                  </a:lnTo>
                  <a:lnTo>
                    <a:pt x="141" y="1353"/>
                  </a:lnTo>
                  <a:lnTo>
                    <a:pt x="139" y="1354"/>
                  </a:lnTo>
                  <a:lnTo>
                    <a:pt x="137" y="1356"/>
                  </a:lnTo>
                  <a:lnTo>
                    <a:pt x="133" y="1357"/>
                  </a:lnTo>
                  <a:lnTo>
                    <a:pt x="131" y="1356"/>
                  </a:lnTo>
                  <a:lnTo>
                    <a:pt x="128" y="1356"/>
                  </a:lnTo>
                  <a:lnTo>
                    <a:pt x="126" y="1356"/>
                  </a:lnTo>
                  <a:lnTo>
                    <a:pt x="123" y="1356"/>
                  </a:lnTo>
                  <a:lnTo>
                    <a:pt x="120" y="1355"/>
                  </a:lnTo>
                  <a:lnTo>
                    <a:pt x="117" y="1355"/>
                  </a:lnTo>
                  <a:lnTo>
                    <a:pt x="114" y="1353"/>
                  </a:lnTo>
                  <a:lnTo>
                    <a:pt x="112" y="1352"/>
                  </a:lnTo>
                  <a:lnTo>
                    <a:pt x="110" y="1351"/>
                  </a:lnTo>
                  <a:lnTo>
                    <a:pt x="106" y="1350"/>
                  </a:lnTo>
                  <a:lnTo>
                    <a:pt x="102" y="1348"/>
                  </a:lnTo>
                  <a:lnTo>
                    <a:pt x="102" y="1350"/>
                  </a:lnTo>
                  <a:lnTo>
                    <a:pt x="101" y="1354"/>
                  </a:lnTo>
                  <a:lnTo>
                    <a:pt x="96" y="1355"/>
                  </a:lnTo>
                  <a:lnTo>
                    <a:pt x="94" y="1356"/>
                  </a:lnTo>
                  <a:lnTo>
                    <a:pt x="90" y="1355"/>
                  </a:lnTo>
                  <a:lnTo>
                    <a:pt x="86" y="1354"/>
                  </a:lnTo>
                  <a:lnTo>
                    <a:pt x="83" y="1353"/>
                  </a:lnTo>
                  <a:lnTo>
                    <a:pt x="80" y="1353"/>
                  </a:lnTo>
                  <a:lnTo>
                    <a:pt x="77" y="1351"/>
                  </a:lnTo>
                  <a:lnTo>
                    <a:pt x="63" y="1348"/>
                  </a:lnTo>
                  <a:lnTo>
                    <a:pt x="60" y="1348"/>
                  </a:lnTo>
                  <a:lnTo>
                    <a:pt x="58" y="1346"/>
                  </a:lnTo>
                  <a:lnTo>
                    <a:pt x="56" y="1344"/>
                  </a:lnTo>
                  <a:lnTo>
                    <a:pt x="33" y="1251"/>
                  </a:lnTo>
                  <a:lnTo>
                    <a:pt x="31" y="1245"/>
                  </a:lnTo>
                  <a:lnTo>
                    <a:pt x="28" y="1238"/>
                  </a:lnTo>
                  <a:lnTo>
                    <a:pt x="27" y="1234"/>
                  </a:lnTo>
                  <a:lnTo>
                    <a:pt x="27" y="1210"/>
                  </a:lnTo>
                  <a:lnTo>
                    <a:pt x="27" y="1208"/>
                  </a:lnTo>
                  <a:lnTo>
                    <a:pt x="27" y="1207"/>
                  </a:lnTo>
                  <a:lnTo>
                    <a:pt x="26" y="1206"/>
                  </a:lnTo>
                  <a:lnTo>
                    <a:pt x="26" y="1204"/>
                  </a:lnTo>
                  <a:lnTo>
                    <a:pt x="25" y="1203"/>
                  </a:lnTo>
                  <a:lnTo>
                    <a:pt x="25" y="1201"/>
                  </a:lnTo>
                  <a:lnTo>
                    <a:pt x="26" y="1199"/>
                  </a:lnTo>
                  <a:lnTo>
                    <a:pt x="27" y="1198"/>
                  </a:lnTo>
                  <a:lnTo>
                    <a:pt x="29" y="1196"/>
                  </a:lnTo>
                  <a:lnTo>
                    <a:pt x="32" y="1194"/>
                  </a:lnTo>
                  <a:lnTo>
                    <a:pt x="37" y="1191"/>
                  </a:lnTo>
                  <a:lnTo>
                    <a:pt x="41" y="1189"/>
                  </a:lnTo>
                  <a:lnTo>
                    <a:pt x="44" y="1186"/>
                  </a:lnTo>
                  <a:lnTo>
                    <a:pt x="47" y="1183"/>
                  </a:lnTo>
                  <a:lnTo>
                    <a:pt x="49" y="1181"/>
                  </a:lnTo>
                  <a:lnTo>
                    <a:pt x="51" y="1179"/>
                  </a:lnTo>
                  <a:lnTo>
                    <a:pt x="55" y="1174"/>
                  </a:lnTo>
                  <a:lnTo>
                    <a:pt x="57" y="1173"/>
                  </a:lnTo>
                  <a:lnTo>
                    <a:pt x="64" y="1166"/>
                  </a:lnTo>
                  <a:lnTo>
                    <a:pt x="82" y="1133"/>
                  </a:lnTo>
                  <a:lnTo>
                    <a:pt x="103" y="1110"/>
                  </a:lnTo>
                  <a:lnTo>
                    <a:pt x="123" y="1086"/>
                  </a:lnTo>
                  <a:lnTo>
                    <a:pt x="126" y="1076"/>
                  </a:lnTo>
                  <a:lnTo>
                    <a:pt x="128" y="1066"/>
                  </a:lnTo>
                  <a:lnTo>
                    <a:pt x="129" y="1062"/>
                  </a:lnTo>
                  <a:lnTo>
                    <a:pt x="130" y="1058"/>
                  </a:lnTo>
                  <a:lnTo>
                    <a:pt x="131" y="1053"/>
                  </a:lnTo>
                  <a:lnTo>
                    <a:pt x="132" y="1052"/>
                  </a:lnTo>
                  <a:lnTo>
                    <a:pt x="129" y="1045"/>
                  </a:lnTo>
                  <a:lnTo>
                    <a:pt x="127" y="1031"/>
                  </a:lnTo>
                  <a:lnTo>
                    <a:pt x="126" y="1027"/>
                  </a:lnTo>
                  <a:lnTo>
                    <a:pt x="126" y="1019"/>
                  </a:lnTo>
                  <a:lnTo>
                    <a:pt x="126" y="1014"/>
                  </a:lnTo>
                  <a:lnTo>
                    <a:pt x="128" y="1009"/>
                  </a:lnTo>
                  <a:lnTo>
                    <a:pt x="129" y="1003"/>
                  </a:lnTo>
                  <a:lnTo>
                    <a:pt x="130" y="999"/>
                  </a:lnTo>
                  <a:lnTo>
                    <a:pt x="129" y="992"/>
                  </a:lnTo>
                  <a:lnTo>
                    <a:pt x="128" y="986"/>
                  </a:lnTo>
                  <a:lnTo>
                    <a:pt x="130" y="982"/>
                  </a:lnTo>
                  <a:lnTo>
                    <a:pt x="134" y="978"/>
                  </a:lnTo>
                  <a:lnTo>
                    <a:pt x="139" y="978"/>
                  </a:lnTo>
                  <a:lnTo>
                    <a:pt x="146" y="976"/>
                  </a:lnTo>
                  <a:lnTo>
                    <a:pt x="160" y="972"/>
                  </a:lnTo>
                  <a:lnTo>
                    <a:pt x="171" y="970"/>
                  </a:lnTo>
                  <a:lnTo>
                    <a:pt x="198" y="964"/>
                  </a:lnTo>
                  <a:lnTo>
                    <a:pt x="202" y="960"/>
                  </a:lnTo>
                  <a:lnTo>
                    <a:pt x="207" y="956"/>
                  </a:lnTo>
                  <a:lnTo>
                    <a:pt x="211" y="952"/>
                  </a:lnTo>
                  <a:lnTo>
                    <a:pt x="213" y="947"/>
                  </a:lnTo>
                  <a:lnTo>
                    <a:pt x="211" y="939"/>
                  </a:lnTo>
                  <a:lnTo>
                    <a:pt x="212" y="933"/>
                  </a:lnTo>
                  <a:lnTo>
                    <a:pt x="210" y="927"/>
                  </a:lnTo>
                  <a:lnTo>
                    <a:pt x="212" y="922"/>
                  </a:lnTo>
                  <a:lnTo>
                    <a:pt x="210" y="912"/>
                  </a:lnTo>
                  <a:lnTo>
                    <a:pt x="207" y="905"/>
                  </a:lnTo>
                  <a:lnTo>
                    <a:pt x="209" y="887"/>
                  </a:lnTo>
                  <a:lnTo>
                    <a:pt x="209" y="875"/>
                  </a:lnTo>
                  <a:lnTo>
                    <a:pt x="212" y="870"/>
                  </a:lnTo>
                  <a:lnTo>
                    <a:pt x="215" y="860"/>
                  </a:lnTo>
                  <a:lnTo>
                    <a:pt x="220" y="850"/>
                  </a:lnTo>
                  <a:lnTo>
                    <a:pt x="230" y="843"/>
                  </a:lnTo>
                  <a:lnTo>
                    <a:pt x="237" y="839"/>
                  </a:lnTo>
                  <a:lnTo>
                    <a:pt x="243" y="834"/>
                  </a:lnTo>
                  <a:lnTo>
                    <a:pt x="246" y="831"/>
                  </a:lnTo>
                  <a:lnTo>
                    <a:pt x="250" y="828"/>
                  </a:lnTo>
                  <a:lnTo>
                    <a:pt x="252" y="826"/>
                  </a:lnTo>
                  <a:lnTo>
                    <a:pt x="260" y="821"/>
                  </a:lnTo>
                  <a:lnTo>
                    <a:pt x="261" y="817"/>
                  </a:lnTo>
                  <a:lnTo>
                    <a:pt x="264" y="812"/>
                  </a:lnTo>
                  <a:lnTo>
                    <a:pt x="257" y="814"/>
                  </a:lnTo>
                  <a:lnTo>
                    <a:pt x="251" y="814"/>
                  </a:lnTo>
                  <a:lnTo>
                    <a:pt x="246" y="815"/>
                  </a:lnTo>
                  <a:lnTo>
                    <a:pt x="242" y="811"/>
                  </a:lnTo>
                  <a:lnTo>
                    <a:pt x="236" y="810"/>
                  </a:lnTo>
                  <a:lnTo>
                    <a:pt x="232" y="810"/>
                  </a:lnTo>
                  <a:lnTo>
                    <a:pt x="228" y="803"/>
                  </a:lnTo>
                  <a:lnTo>
                    <a:pt x="223" y="802"/>
                  </a:lnTo>
                  <a:lnTo>
                    <a:pt x="217" y="803"/>
                  </a:lnTo>
                  <a:lnTo>
                    <a:pt x="212" y="805"/>
                  </a:lnTo>
                  <a:lnTo>
                    <a:pt x="207" y="809"/>
                  </a:lnTo>
                  <a:lnTo>
                    <a:pt x="203" y="813"/>
                  </a:lnTo>
                  <a:lnTo>
                    <a:pt x="200" y="818"/>
                  </a:lnTo>
                  <a:lnTo>
                    <a:pt x="198" y="822"/>
                  </a:lnTo>
                  <a:lnTo>
                    <a:pt x="197" y="827"/>
                  </a:lnTo>
                  <a:lnTo>
                    <a:pt x="194" y="831"/>
                  </a:lnTo>
                  <a:lnTo>
                    <a:pt x="189" y="833"/>
                  </a:lnTo>
                  <a:lnTo>
                    <a:pt x="184" y="831"/>
                  </a:lnTo>
                  <a:lnTo>
                    <a:pt x="180" y="833"/>
                  </a:lnTo>
                  <a:lnTo>
                    <a:pt x="172" y="832"/>
                  </a:lnTo>
                  <a:lnTo>
                    <a:pt x="167" y="829"/>
                  </a:lnTo>
                  <a:lnTo>
                    <a:pt x="164" y="827"/>
                  </a:lnTo>
                  <a:lnTo>
                    <a:pt x="162" y="826"/>
                  </a:lnTo>
                  <a:lnTo>
                    <a:pt x="156" y="818"/>
                  </a:lnTo>
                  <a:lnTo>
                    <a:pt x="153" y="814"/>
                  </a:lnTo>
                  <a:lnTo>
                    <a:pt x="149" y="811"/>
                  </a:lnTo>
                  <a:lnTo>
                    <a:pt x="145" y="808"/>
                  </a:lnTo>
                  <a:lnTo>
                    <a:pt x="143" y="806"/>
                  </a:lnTo>
                  <a:lnTo>
                    <a:pt x="142" y="803"/>
                  </a:lnTo>
                  <a:lnTo>
                    <a:pt x="141" y="786"/>
                  </a:lnTo>
                  <a:lnTo>
                    <a:pt x="139" y="778"/>
                  </a:lnTo>
                  <a:lnTo>
                    <a:pt x="130" y="763"/>
                  </a:lnTo>
                  <a:lnTo>
                    <a:pt x="124" y="760"/>
                  </a:lnTo>
                  <a:lnTo>
                    <a:pt x="119" y="758"/>
                  </a:lnTo>
                  <a:lnTo>
                    <a:pt x="110" y="749"/>
                  </a:lnTo>
                  <a:lnTo>
                    <a:pt x="106" y="744"/>
                  </a:lnTo>
                  <a:lnTo>
                    <a:pt x="100" y="738"/>
                  </a:lnTo>
                  <a:lnTo>
                    <a:pt x="92" y="725"/>
                  </a:lnTo>
                  <a:lnTo>
                    <a:pt x="89" y="723"/>
                  </a:lnTo>
                  <a:lnTo>
                    <a:pt x="84" y="717"/>
                  </a:lnTo>
                  <a:lnTo>
                    <a:pt x="81" y="717"/>
                  </a:lnTo>
                  <a:lnTo>
                    <a:pt x="77" y="716"/>
                  </a:lnTo>
                  <a:lnTo>
                    <a:pt x="59" y="706"/>
                  </a:lnTo>
                  <a:lnTo>
                    <a:pt x="56" y="701"/>
                  </a:lnTo>
                  <a:lnTo>
                    <a:pt x="53" y="697"/>
                  </a:lnTo>
                  <a:lnTo>
                    <a:pt x="50" y="693"/>
                  </a:lnTo>
                  <a:lnTo>
                    <a:pt x="49" y="687"/>
                  </a:lnTo>
                  <a:lnTo>
                    <a:pt x="46" y="681"/>
                  </a:lnTo>
                  <a:lnTo>
                    <a:pt x="46" y="676"/>
                  </a:lnTo>
                  <a:lnTo>
                    <a:pt x="48" y="674"/>
                  </a:lnTo>
                  <a:lnTo>
                    <a:pt x="50" y="670"/>
                  </a:lnTo>
                  <a:lnTo>
                    <a:pt x="51" y="664"/>
                  </a:lnTo>
                  <a:lnTo>
                    <a:pt x="52" y="659"/>
                  </a:lnTo>
                  <a:lnTo>
                    <a:pt x="55" y="653"/>
                  </a:lnTo>
                  <a:lnTo>
                    <a:pt x="56" y="651"/>
                  </a:lnTo>
                  <a:lnTo>
                    <a:pt x="61" y="647"/>
                  </a:lnTo>
                  <a:lnTo>
                    <a:pt x="65" y="645"/>
                  </a:lnTo>
                  <a:lnTo>
                    <a:pt x="68" y="641"/>
                  </a:lnTo>
                  <a:lnTo>
                    <a:pt x="68" y="640"/>
                  </a:lnTo>
                  <a:lnTo>
                    <a:pt x="69" y="636"/>
                  </a:lnTo>
                  <a:lnTo>
                    <a:pt x="69" y="632"/>
                  </a:lnTo>
                  <a:lnTo>
                    <a:pt x="70" y="628"/>
                  </a:lnTo>
                  <a:lnTo>
                    <a:pt x="72" y="625"/>
                  </a:lnTo>
                  <a:lnTo>
                    <a:pt x="74" y="623"/>
                  </a:lnTo>
                  <a:lnTo>
                    <a:pt x="74" y="619"/>
                  </a:lnTo>
                  <a:lnTo>
                    <a:pt x="75" y="617"/>
                  </a:lnTo>
                  <a:lnTo>
                    <a:pt x="74" y="614"/>
                  </a:lnTo>
                  <a:lnTo>
                    <a:pt x="73" y="612"/>
                  </a:lnTo>
                  <a:lnTo>
                    <a:pt x="75" y="609"/>
                  </a:lnTo>
                  <a:lnTo>
                    <a:pt x="73" y="605"/>
                  </a:lnTo>
                  <a:lnTo>
                    <a:pt x="69" y="604"/>
                  </a:lnTo>
                  <a:lnTo>
                    <a:pt x="65" y="603"/>
                  </a:lnTo>
                  <a:lnTo>
                    <a:pt x="58" y="603"/>
                  </a:lnTo>
                  <a:lnTo>
                    <a:pt x="56" y="602"/>
                  </a:lnTo>
                  <a:lnTo>
                    <a:pt x="51" y="599"/>
                  </a:lnTo>
                  <a:lnTo>
                    <a:pt x="45" y="595"/>
                  </a:lnTo>
                  <a:lnTo>
                    <a:pt x="41" y="595"/>
                  </a:lnTo>
                  <a:lnTo>
                    <a:pt x="36" y="595"/>
                  </a:lnTo>
                  <a:lnTo>
                    <a:pt x="34" y="596"/>
                  </a:lnTo>
                  <a:lnTo>
                    <a:pt x="31" y="597"/>
                  </a:lnTo>
                  <a:lnTo>
                    <a:pt x="27" y="605"/>
                  </a:lnTo>
                  <a:lnTo>
                    <a:pt x="24" y="611"/>
                  </a:lnTo>
                  <a:lnTo>
                    <a:pt x="22" y="613"/>
                  </a:lnTo>
                  <a:lnTo>
                    <a:pt x="20" y="616"/>
                  </a:lnTo>
                  <a:lnTo>
                    <a:pt x="12" y="616"/>
                  </a:lnTo>
                  <a:lnTo>
                    <a:pt x="9" y="615"/>
                  </a:lnTo>
                  <a:lnTo>
                    <a:pt x="6" y="611"/>
                  </a:lnTo>
                  <a:lnTo>
                    <a:pt x="3" y="606"/>
                  </a:lnTo>
                  <a:lnTo>
                    <a:pt x="0" y="600"/>
                  </a:lnTo>
                  <a:lnTo>
                    <a:pt x="0" y="595"/>
                  </a:lnTo>
                  <a:lnTo>
                    <a:pt x="3" y="583"/>
                  </a:lnTo>
                  <a:lnTo>
                    <a:pt x="5" y="579"/>
                  </a:lnTo>
                  <a:lnTo>
                    <a:pt x="6" y="575"/>
                  </a:lnTo>
                  <a:lnTo>
                    <a:pt x="7" y="567"/>
                  </a:lnTo>
                  <a:lnTo>
                    <a:pt x="7" y="564"/>
                  </a:lnTo>
                  <a:lnTo>
                    <a:pt x="11" y="554"/>
                  </a:lnTo>
                  <a:lnTo>
                    <a:pt x="15" y="548"/>
                  </a:lnTo>
                  <a:lnTo>
                    <a:pt x="19" y="542"/>
                  </a:lnTo>
                  <a:lnTo>
                    <a:pt x="20" y="537"/>
                  </a:lnTo>
                  <a:lnTo>
                    <a:pt x="21" y="530"/>
                  </a:lnTo>
                  <a:lnTo>
                    <a:pt x="25" y="518"/>
                  </a:lnTo>
                  <a:lnTo>
                    <a:pt x="25" y="515"/>
                  </a:lnTo>
                  <a:lnTo>
                    <a:pt x="26" y="509"/>
                  </a:lnTo>
                  <a:lnTo>
                    <a:pt x="33" y="503"/>
                  </a:lnTo>
                  <a:lnTo>
                    <a:pt x="35" y="501"/>
                  </a:lnTo>
                  <a:lnTo>
                    <a:pt x="38" y="497"/>
                  </a:lnTo>
                  <a:lnTo>
                    <a:pt x="39" y="494"/>
                  </a:lnTo>
                  <a:lnTo>
                    <a:pt x="39" y="488"/>
                  </a:lnTo>
                  <a:lnTo>
                    <a:pt x="38" y="481"/>
                  </a:lnTo>
                  <a:lnTo>
                    <a:pt x="39" y="474"/>
                  </a:lnTo>
                  <a:lnTo>
                    <a:pt x="42" y="470"/>
                  </a:lnTo>
                  <a:lnTo>
                    <a:pt x="47" y="464"/>
                  </a:lnTo>
                  <a:lnTo>
                    <a:pt x="52" y="458"/>
                  </a:lnTo>
                  <a:lnTo>
                    <a:pt x="57" y="454"/>
                  </a:lnTo>
                  <a:lnTo>
                    <a:pt x="64" y="450"/>
                  </a:lnTo>
                  <a:lnTo>
                    <a:pt x="67" y="448"/>
                  </a:lnTo>
                  <a:lnTo>
                    <a:pt x="70" y="444"/>
                  </a:lnTo>
                  <a:lnTo>
                    <a:pt x="73" y="440"/>
                  </a:lnTo>
                  <a:lnTo>
                    <a:pt x="80" y="436"/>
                  </a:lnTo>
                  <a:lnTo>
                    <a:pt x="90" y="431"/>
                  </a:lnTo>
                  <a:lnTo>
                    <a:pt x="100" y="424"/>
                  </a:lnTo>
                  <a:lnTo>
                    <a:pt x="114" y="424"/>
                  </a:lnTo>
                  <a:lnTo>
                    <a:pt x="124" y="426"/>
                  </a:lnTo>
                  <a:lnTo>
                    <a:pt x="133" y="421"/>
                  </a:lnTo>
                  <a:lnTo>
                    <a:pt x="141" y="421"/>
                  </a:lnTo>
                  <a:lnTo>
                    <a:pt x="147" y="417"/>
                  </a:lnTo>
                  <a:lnTo>
                    <a:pt x="152" y="412"/>
                  </a:lnTo>
                  <a:lnTo>
                    <a:pt x="155" y="407"/>
                  </a:lnTo>
                  <a:lnTo>
                    <a:pt x="158" y="404"/>
                  </a:lnTo>
                  <a:lnTo>
                    <a:pt x="164" y="395"/>
                  </a:lnTo>
                  <a:lnTo>
                    <a:pt x="174" y="392"/>
                  </a:lnTo>
                  <a:lnTo>
                    <a:pt x="179" y="389"/>
                  </a:lnTo>
                  <a:lnTo>
                    <a:pt x="192" y="388"/>
                  </a:lnTo>
                  <a:lnTo>
                    <a:pt x="198" y="385"/>
                  </a:lnTo>
                  <a:lnTo>
                    <a:pt x="205" y="377"/>
                  </a:lnTo>
                  <a:lnTo>
                    <a:pt x="217" y="367"/>
                  </a:lnTo>
                  <a:lnTo>
                    <a:pt x="230" y="363"/>
                  </a:lnTo>
                  <a:lnTo>
                    <a:pt x="243" y="365"/>
                  </a:lnTo>
                  <a:lnTo>
                    <a:pt x="250" y="365"/>
                  </a:lnTo>
                  <a:lnTo>
                    <a:pt x="258" y="367"/>
                  </a:lnTo>
                  <a:lnTo>
                    <a:pt x="265" y="370"/>
                  </a:lnTo>
                  <a:lnTo>
                    <a:pt x="274" y="372"/>
                  </a:lnTo>
                  <a:lnTo>
                    <a:pt x="282" y="375"/>
                  </a:lnTo>
                  <a:lnTo>
                    <a:pt x="285" y="371"/>
                  </a:lnTo>
                  <a:lnTo>
                    <a:pt x="279" y="363"/>
                  </a:lnTo>
                  <a:lnTo>
                    <a:pt x="276" y="358"/>
                  </a:lnTo>
                  <a:lnTo>
                    <a:pt x="278" y="349"/>
                  </a:lnTo>
                  <a:lnTo>
                    <a:pt x="284" y="345"/>
                  </a:lnTo>
                  <a:lnTo>
                    <a:pt x="290" y="342"/>
                  </a:lnTo>
                  <a:lnTo>
                    <a:pt x="289" y="341"/>
                  </a:lnTo>
                  <a:lnTo>
                    <a:pt x="287" y="336"/>
                  </a:lnTo>
                  <a:lnTo>
                    <a:pt x="286" y="332"/>
                  </a:lnTo>
                  <a:lnTo>
                    <a:pt x="285" y="326"/>
                  </a:lnTo>
                  <a:lnTo>
                    <a:pt x="283" y="320"/>
                  </a:lnTo>
                  <a:lnTo>
                    <a:pt x="280" y="314"/>
                  </a:lnTo>
                  <a:lnTo>
                    <a:pt x="279" y="307"/>
                  </a:lnTo>
                  <a:lnTo>
                    <a:pt x="274" y="301"/>
                  </a:lnTo>
                  <a:lnTo>
                    <a:pt x="272" y="294"/>
                  </a:lnTo>
                  <a:lnTo>
                    <a:pt x="276" y="288"/>
                  </a:lnTo>
                  <a:lnTo>
                    <a:pt x="277" y="281"/>
                  </a:lnTo>
                  <a:lnTo>
                    <a:pt x="280" y="276"/>
                  </a:lnTo>
                  <a:lnTo>
                    <a:pt x="285" y="268"/>
                  </a:lnTo>
                  <a:lnTo>
                    <a:pt x="289" y="263"/>
                  </a:lnTo>
                  <a:lnTo>
                    <a:pt x="292" y="258"/>
                  </a:lnTo>
                  <a:lnTo>
                    <a:pt x="296" y="252"/>
                  </a:lnTo>
                  <a:lnTo>
                    <a:pt x="296" y="246"/>
                  </a:lnTo>
                  <a:lnTo>
                    <a:pt x="293" y="238"/>
                  </a:lnTo>
                  <a:lnTo>
                    <a:pt x="287" y="230"/>
                  </a:lnTo>
                  <a:lnTo>
                    <a:pt x="283" y="226"/>
                  </a:lnTo>
                  <a:lnTo>
                    <a:pt x="280" y="223"/>
                  </a:lnTo>
                  <a:lnTo>
                    <a:pt x="275" y="219"/>
                  </a:lnTo>
                  <a:lnTo>
                    <a:pt x="271" y="213"/>
                  </a:lnTo>
                  <a:lnTo>
                    <a:pt x="267" y="207"/>
                  </a:lnTo>
                  <a:lnTo>
                    <a:pt x="261" y="201"/>
                  </a:lnTo>
                  <a:lnTo>
                    <a:pt x="259" y="198"/>
                  </a:lnTo>
                  <a:lnTo>
                    <a:pt x="256" y="193"/>
                  </a:lnTo>
                  <a:lnTo>
                    <a:pt x="253" y="188"/>
                  </a:lnTo>
                  <a:lnTo>
                    <a:pt x="257" y="185"/>
                  </a:lnTo>
                  <a:lnTo>
                    <a:pt x="265" y="184"/>
                  </a:lnTo>
                  <a:lnTo>
                    <a:pt x="270" y="182"/>
                  </a:lnTo>
                  <a:lnTo>
                    <a:pt x="273" y="178"/>
                  </a:lnTo>
                  <a:lnTo>
                    <a:pt x="274" y="175"/>
                  </a:lnTo>
                  <a:lnTo>
                    <a:pt x="276" y="170"/>
                  </a:lnTo>
                  <a:lnTo>
                    <a:pt x="278" y="166"/>
                  </a:lnTo>
                  <a:lnTo>
                    <a:pt x="280" y="159"/>
                  </a:lnTo>
                  <a:lnTo>
                    <a:pt x="282" y="148"/>
                  </a:lnTo>
                  <a:lnTo>
                    <a:pt x="283" y="140"/>
                  </a:lnTo>
                  <a:lnTo>
                    <a:pt x="283" y="131"/>
                  </a:lnTo>
                  <a:lnTo>
                    <a:pt x="280" y="121"/>
                  </a:lnTo>
                  <a:lnTo>
                    <a:pt x="275" y="107"/>
                  </a:lnTo>
                  <a:lnTo>
                    <a:pt x="274" y="100"/>
                  </a:lnTo>
                  <a:lnTo>
                    <a:pt x="275" y="93"/>
                  </a:lnTo>
                  <a:lnTo>
                    <a:pt x="275" y="87"/>
                  </a:lnTo>
                  <a:lnTo>
                    <a:pt x="276" y="81"/>
                  </a:lnTo>
                  <a:lnTo>
                    <a:pt x="282" y="73"/>
                  </a:lnTo>
                  <a:lnTo>
                    <a:pt x="286" y="68"/>
                  </a:lnTo>
                  <a:lnTo>
                    <a:pt x="290" y="61"/>
                  </a:lnTo>
                  <a:lnTo>
                    <a:pt x="294" y="59"/>
                  </a:lnTo>
                  <a:lnTo>
                    <a:pt x="303" y="53"/>
                  </a:lnTo>
                  <a:lnTo>
                    <a:pt x="312" y="43"/>
                  </a:lnTo>
                  <a:lnTo>
                    <a:pt x="322" y="31"/>
                  </a:lnTo>
                  <a:lnTo>
                    <a:pt x="327" y="24"/>
                  </a:lnTo>
                  <a:lnTo>
                    <a:pt x="338" y="20"/>
                  </a:lnTo>
                  <a:lnTo>
                    <a:pt x="342" y="8"/>
                  </a:lnTo>
                  <a:lnTo>
                    <a:pt x="348" y="5"/>
                  </a:lnTo>
                  <a:lnTo>
                    <a:pt x="357" y="2"/>
                  </a:lnTo>
                  <a:lnTo>
                    <a:pt x="360" y="1"/>
                  </a:lnTo>
                  <a:lnTo>
                    <a:pt x="363" y="0"/>
                  </a:lnTo>
                  <a:lnTo>
                    <a:pt x="365" y="5"/>
                  </a:lnTo>
                  <a:lnTo>
                    <a:pt x="367" y="14"/>
                  </a:lnTo>
                  <a:lnTo>
                    <a:pt x="369" y="19"/>
                  </a:lnTo>
                  <a:lnTo>
                    <a:pt x="371" y="22"/>
                  </a:lnTo>
                  <a:lnTo>
                    <a:pt x="375" y="31"/>
                  </a:lnTo>
                  <a:lnTo>
                    <a:pt x="384" y="36"/>
                  </a:lnTo>
                  <a:lnTo>
                    <a:pt x="390" y="40"/>
                  </a:lnTo>
                  <a:lnTo>
                    <a:pt x="397" y="45"/>
                  </a:lnTo>
                  <a:lnTo>
                    <a:pt x="402" y="51"/>
                  </a:lnTo>
                  <a:lnTo>
                    <a:pt x="405" y="54"/>
                  </a:lnTo>
                  <a:lnTo>
                    <a:pt x="410" y="60"/>
                  </a:lnTo>
                  <a:lnTo>
                    <a:pt x="414" y="68"/>
                  </a:lnTo>
                  <a:lnTo>
                    <a:pt x="419" y="74"/>
                  </a:lnTo>
                  <a:lnTo>
                    <a:pt x="423" y="80"/>
                  </a:lnTo>
                  <a:lnTo>
                    <a:pt x="429" y="86"/>
                  </a:lnTo>
                  <a:lnTo>
                    <a:pt x="436" y="89"/>
                  </a:lnTo>
                  <a:lnTo>
                    <a:pt x="445" y="93"/>
                  </a:lnTo>
                  <a:lnTo>
                    <a:pt x="455" y="97"/>
                  </a:lnTo>
                  <a:lnTo>
                    <a:pt x="461" y="99"/>
                  </a:lnTo>
                  <a:lnTo>
                    <a:pt x="468" y="102"/>
                  </a:lnTo>
                  <a:lnTo>
                    <a:pt x="475" y="107"/>
                  </a:lnTo>
                  <a:lnTo>
                    <a:pt x="483" y="111"/>
                  </a:lnTo>
                  <a:lnTo>
                    <a:pt x="487" y="116"/>
                  </a:lnTo>
                  <a:lnTo>
                    <a:pt x="493" y="120"/>
                  </a:lnTo>
                  <a:lnTo>
                    <a:pt x="499" y="122"/>
                  </a:lnTo>
                  <a:lnTo>
                    <a:pt x="507" y="130"/>
                  </a:lnTo>
                  <a:lnTo>
                    <a:pt x="516" y="136"/>
                  </a:lnTo>
                  <a:lnTo>
                    <a:pt x="523" y="143"/>
                  </a:lnTo>
                  <a:lnTo>
                    <a:pt x="528" y="144"/>
                  </a:lnTo>
                  <a:lnTo>
                    <a:pt x="532" y="145"/>
                  </a:lnTo>
                  <a:lnTo>
                    <a:pt x="536" y="146"/>
                  </a:lnTo>
                  <a:lnTo>
                    <a:pt x="541" y="147"/>
                  </a:lnTo>
                  <a:lnTo>
                    <a:pt x="543" y="150"/>
                  </a:lnTo>
                  <a:lnTo>
                    <a:pt x="544" y="151"/>
                  </a:lnTo>
                  <a:lnTo>
                    <a:pt x="547" y="152"/>
                  </a:lnTo>
                  <a:lnTo>
                    <a:pt x="571" y="167"/>
                  </a:lnTo>
                  <a:lnTo>
                    <a:pt x="587" y="176"/>
                  </a:lnTo>
                  <a:lnTo>
                    <a:pt x="596" y="182"/>
                  </a:lnTo>
                  <a:lnTo>
                    <a:pt x="603" y="190"/>
                  </a:lnTo>
                  <a:lnTo>
                    <a:pt x="605" y="195"/>
                  </a:lnTo>
                  <a:lnTo>
                    <a:pt x="608" y="205"/>
                  </a:lnTo>
                  <a:lnTo>
                    <a:pt x="614" y="214"/>
                  </a:lnTo>
                  <a:lnTo>
                    <a:pt x="613" y="221"/>
                  </a:lnTo>
                  <a:lnTo>
                    <a:pt x="613" y="225"/>
                  </a:lnTo>
                  <a:lnTo>
                    <a:pt x="611" y="229"/>
                  </a:lnTo>
                  <a:lnTo>
                    <a:pt x="609" y="232"/>
                  </a:lnTo>
                  <a:lnTo>
                    <a:pt x="608" y="233"/>
                  </a:lnTo>
                  <a:lnTo>
                    <a:pt x="609" y="238"/>
                  </a:lnTo>
                  <a:lnTo>
                    <a:pt x="610" y="242"/>
                  </a:lnTo>
                  <a:lnTo>
                    <a:pt x="609" y="251"/>
                  </a:lnTo>
                  <a:lnTo>
                    <a:pt x="606" y="255"/>
                  </a:lnTo>
                  <a:lnTo>
                    <a:pt x="603" y="265"/>
                  </a:lnTo>
                  <a:lnTo>
                    <a:pt x="600" y="269"/>
                  </a:lnTo>
                  <a:lnTo>
                    <a:pt x="599" y="273"/>
                  </a:lnTo>
                  <a:lnTo>
                    <a:pt x="598" y="279"/>
                  </a:lnTo>
                  <a:lnTo>
                    <a:pt x="594" y="285"/>
                  </a:lnTo>
                  <a:lnTo>
                    <a:pt x="590" y="290"/>
                  </a:lnTo>
                  <a:lnTo>
                    <a:pt x="585" y="296"/>
                  </a:lnTo>
                  <a:lnTo>
                    <a:pt x="580" y="301"/>
                  </a:lnTo>
                  <a:lnTo>
                    <a:pt x="573" y="309"/>
                  </a:lnTo>
                  <a:lnTo>
                    <a:pt x="569" y="318"/>
                  </a:lnTo>
                  <a:lnTo>
                    <a:pt x="563" y="331"/>
                  </a:lnTo>
                  <a:lnTo>
                    <a:pt x="554" y="358"/>
                  </a:lnTo>
                  <a:lnTo>
                    <a:pt x="547" y="370"/>
                  </a:lnTo>
                  <a:lnTo>
                    <a:pt x="540" y="384"/>
                  </a:lnTo>
                  <a:lnTo>
                    <a:pt x="534" y="394"/>
                  </a:lnTo>
                  <a:lnTo>
                    <a:pt x="531" y="398"/>
                  </a:lnTo>
                  <a:lnTo>
                    <a:pt x="529" y="400"/>
                  </a:lnTo>
                  <a:lnTo>
                    <a:pt x="526" y="402"/>
                  </a:lnTo>
                  <a:lnTo>
                    <a:pt x="522" y="409"/>
                  </a:lnTo>
                  <a:lnTo>
                    <a:pt x="522" y="413"/>
                  </a:lnTo>
                  <a:lnTo>
                    <a:pt x="515" y="419"/>
                  </a:lnTo>
                  <a:lnTo>
                    <a:pt x="510" y="424"/>
                  </a:lnTo>
                  <a:lnTo>
                    <a:pt x="508" y="428"/>
                  </a:lnTo>
                  <a:lnTo>
                    <a:pt x="512" y="432"/>
                  </a:lnTo>
                  <a:lnTo>
                    <a:pt x="517" y="437"/>
                  </a:lnTo>
                  <a:lnTo>
                    <a:pt x="523" y="444"/>
                  </a:lnTo>
                  <a:lnTo>
                    <a:pt x="526" y="449"/>
                  </a:lnTo>
                  <a:lnTo>
                    <a:pt x="531" y="452"/>
                  </a:lnTo>
                  <a:lnTo>
                    <a:pt x="536" y="455"/>
                  </a:lnTo>
                  <a:lnTo>
                    <a:pt x="541" y="454"/>
                  </a:lnTo>
                  <a:lnTo>
                    <a:pt x="546" y="451"/>
                  </a:lnTo>
                  <a:lnTo>
                    <a:pt x="550" y="453"/>
                  </a:lnTo>
                  <a:lnTo>
                    <a:pt x="565" y="478"/>
                  </a:lnTo>
                  <a:lnTo>
                    <a:pt x="571" y="486"/>
                  </a:lnTo>
                  <a:lnTo>
                    <a:pt x="573" y="491"/>
                  </a:lnTo>
                  <a:lnTo>
                    <a:pt x="575" y="500"/>
                  </a:lnTo>
                  <a:lnTo>
                    <a:pt x="577" y="507"/>
                  </a:lnTo>
                  <a:lnTo>
                    <a:pt x="581" y="514"/>
                  </a:lnTo>
                  <a:lnTo>
                    <a:pt x="586" y="520"/>
                  </a:lnTo>
                  <a:lnTo>
                    <a:pt x="592" y="524"/>
                  </a:lnTo>
                  <a:lnTo>
                    <a:pt x="598" y="527"/>
                  </a:lnTo>
                  <a:lnTo>
                    <a:pt x="605" y="531"/>
                  </a:lnTo>
                  <a:lnTo>
                    <a:pt x="609" y="536"/>
                  </a:lnTo>
                  <a:lnTo>
                    <a:pt x="617" y="544"/>
                  </a:lnTo>
                  <a:lnTo>
                    <a:pt x="621" y="554"/>
                  </a:lnTo>
                  <a:lnTo>
                    <a:pt x="624" y="562"/>
                  </a:lnTo>
                  <a:lnTo>
                    <a:pt x="629" y="567"/>
                  </a:lnTo>
                  <a:lnTo>
                    <a:pt x="631" y="572"/>
                  </a:lnTo>
                  <a:lnTo>
                    <a:pt x="634" y="577"/>
                  </a:lnTo>
                  <a:lnTo>
                    <a:pt x="640" y="582"/>
                  </a:lnTo>
                  <a:lnTo>
                    <a:pt x="649" y="585"/>
                  </a:lnTo>
                  <a:lnTo>
                    <a:pt x="657" y="592"/>
                  </a:lnTo>
                  <a:lnTo>
                    <a:pt x="660" y="595"/>
                  </a:lnTo>
                  <a:lnTo>
                    <a:pt x="666" y="600"/>
                  </a:lnTo>
                  <a:lnTo>
                    <a:pt x="672" y="603"/>
                  </a:lnTo>
                  <a:lnTo>
                    <a:pt x="682" y="612"/>
                  </a:lnTo>
                  <a:lnTo>
                    <a:pt x="691" y="617"/>
                  </a:lnTo>
                  <a:lnTo>
                    <a:pt x="695" y="621"/>
                  </a:lnTo>
                  <a:lnTo>
                    <a:pt x="697" y="625"/>
                  </a:lnTo>
                  <a:lnTo>
                    <a:pt x="698" y="630"/>
                  </a:lnTo>
                  <a:lnTo>
                    <a:pt x="697" y="634"/>
                  </a:lnTo>
                  <a:lnTo>
                    <a:pt x="695" y="639"/>
                  </a:lnTo>
                  <a:lnTo>
                    <a:pt x="691" y="647"/>
                  </a:lnTo>
                  <a:lnTo>
                    <a:pt x="688" y="651"/>
                  </a:lnTo>
                  <a:lnTo>
                    <a:pt x="685" y="656"/>
                  </a:lnTo>
                  <a:lnTo>
                    <a:pt x="682" y="658"/>
                  </a:lnTo>
                  <a:lnTo>
                    <a:pt x="676" y="662"/>
                  </a:lnTo>
                  <a:lnTo>
                    <a:pt x="673" y="666"/>
                  </a:lnTo>
                  <a:lnTo>
                    <a:pt x="669" y="671"/>
                  </a:lnTo>
                  <a:lnTo>
                    <a:pt x="665" y="676"/>
                  </a:lnTo>
                  <a:lnTo>
                    <a:pt x="663" y="681"/>
                  </a:lnTo>
                  <a:lnTo>
                    <a:pt x="662" y="687"/>
                  </a:lnTo>
                  <a:lnTo>
                    <a:pt x="660" y="693"/>
                  </a:lnTo>
                  <a:lnTo>
                    <a:pt x="657" y="699"/>
                  </a:lnTo>
                  <a:lnTo>
                    <a:pt x="655" y="701"/>
                  </a:lnTo>
                  <a:lnTo>
                    <a:pt x="654" y="708"/>
                  </a:lnTo>
                  <a:lnTo>
                    <a:pt x="652" y="716"/>
                  </a:lnTo>
                  <a:lnTo>
                    <a:pt x="651" y="717"/>
                  </a:lnTo>
                  <a:lnTo>
                    <a:pt x="649" y="725"/>
                  </a:lnTo>
                  <a:lnTo>
                    <a:pt x="647" y="731"/>
                  </a:lnTo>
                  <a:lnTo>
                    <a:pt x="646" y="737"/>
                  </a:lnTo>
                  <a:lnTo>
                    <a:pt x="644" y="745"/>
                  </a:lnTo>
                  <a:lnTo>
                    <a:pt x="642" y="751"/>
                  </a:lnTo>
                  <a:lnTo>
                    <a:pt x="636" y="758"/>
                  </a:lnTo>
                  <a:lnTo>
                    <a:pt x="637" y="774"/>
                  </a:lnTo>
                  <a:lnTo>
                    <a:pt x="638" y="779"/>
                  </a:lnTo>
                  <a:lnTo>
                    <a:pt x="638" y="787"/>
                  </a:lnTo>
                  <a:lnTo>
                    <a:pt x="638" y="794"/>
                  </a:lnTo>
                  <a:lnTo>
                    <a:pt x="638" y="808"/>
                  </a:lnTo>
                  <a:lnTo>
                    <a:pt x="638" y="815"/>
                  </a:lnTo>
                  <a:lnTo>
                    <a:pt x="638" y="820"/>
                  </a:lnTo>
                  <a:lnTo>
                    <a:pt x="637" y="825"/>
                  </a:lnTo>
                  <a:lnTo>
                    <a:pt x="633" y="830"/>
                  </a:lnTo>
                  <a:lnTo>
                    <a:pt x="633" y="834"/>
                  </a:lnTo>
                  <a:lnTo>
                    <a:pt x="633" y="839"/>
                  </a:lnTo>
                  <a:lnTo>
                    <a:pt x="632" y="842"/>
                  </a:lnTo>
                  <a:lnTo>
                    <a:pt x="628" y="852"/>
                  </a:lnTo>
                  <a:lnTo>
                    <a:pt x="628" y="859"/>
                  </a:lnTo>
                  <a:lnTo>
                    <a:pt x="631" y="869"/>
                  </a:lnTo>
                  <a:lnTo>
                    <a:pt x="631" y="876"/>
                  </a:lnTo>
                  <a:lnTo>
                    <a:pt x="632" y="884"/>
                  </a:lnTo>
                  <a:lnTo>
                    <a:pt x="633" y="889"/>
                  </a:lnTo>
                  <a:lnTo>
                    <a:pt x="634" y="895"/>
                  </a:lnTo>
                  <a:lnTo>
                    <a:pt x="638" y="901"/>
                  </a:lnTo>
                  <a:lnTo>
                    <a:pt x="640" y="907"/>
                  </a:lnTo>
                  <a:lnTo>
                    <a:pt x="641" y="917"/>
                  </a:lnTo>
                  <a:lnTo>
                    <a:pt x="642" y="926"/>
                  </a:lnTo>
                  <a:lnTo>
                    <a:pt x="644" y="932"/>
                  </a:lnTo>
                  <a:lnTo>
                    <a:pt x="645" y="942"/>
                  </a:lnTo>
                  <a:lnTo>
                    <a:pt x="648" y="951"/>
                  </a:lnTo>
                  <a:lnTo>
                    <a:pt x="649" y="958"/>
                  </a:lnTo>
                  <a:lnTo>
                    <a:pt x="649" y="961"/>
                  </a:lnTo>
                  <a:lnTo>
                    <a:pt x="649" y="964"/>
                  </a:lnTo>
                  <a:lnTo>
                    <a:pt x="648" y="968"/>
                  </a:lnTo>
                  <a:lnTo>
                    <a:pt x="646" y="971"/>
                  </a:lnTo>
                  <a:lnTo>
                    <a:pt x="644" y="975"/>
                  </a:lnTo>
                  <a:lnTo>
                    <a:pt x="641" y="978"/>
                  </a:lnTo>
                  <a:lnTo>
                    <a:pt x="638" y="980"/>
                  </a:lnTo>
                  <a:lnTo>
                    <a:pt x="636" y="982"/>
                  </a:lnTo>
                  <a:lnTo>
                    <a:pt x="633" y="984"/>
                  </a:lnTo>
                  <a:lnTo>
                    <a:pt x="630" y="985"/>
                  </a:lnTo>
                  <a:lnTo>
                    <a:pt x="627" y="988"/>
                  </a:lnTo>
                  <a:lnTo>
                    <a:pt x="627" y="990"/>
                  </a:lnTo>
                  <a:lnTo>
                    <a:pt x="624" y="992"/>
                  </a:lnTo>
                  <a:lnTo>
                    <a:pt x="623" y="994"/>
                  </a:lnTo>
                  <a:lnTo>
                    <a:pt x="621" y="997"/>
                  </a:lnTo>
                  <a:lnTo>
                    <a:pt x="612" y="1004"/>
                  </a:lnTo>
                  <a:lnTo>
                    <a:pt x="610" y="1007"/>
                  </a:lnTo>
                  <a:lnTo>
                    <a:pt x="606" y="1009"/>
                  </a:lnTo>
                  <a:lnTo>
                    <a:pt x="602" y="1011"/>
                  </a:lnTo>
                  <a:lnTo>
                    <a:pt x="598" y="1012"/>
                  </a:lnTo>
                  <a:lnTo>
                    <a:pt x="593" y="1013"/>
                  </a:lnTo>
                  <a:lnTo>
                    <a:pt x="587" y="1014"/>
                  </a:lnTo>
                  <a:lnTo>
                    <a:pt x="582" y="1015"/>
                  </a:lnTo>
                  <a:lnTo>
                    <a:pt x="575" y="1017"/>
                  </a:lnTo>
                  <a:lnTo>
                    <a:pt x="571" y="1019"/>
                  </a:lnTo>
                  <a:lnTo>
                    <a:pt x="568" y="1020"/>
                  </a:lnTo>
                  <a:lnTo>
                    <a:pt x="563" y="1022"/>
                  </a:lnTo>
                  <a:lnTo>
                    <a:pt x="561" y="1022"/>
                  </a:lnTo>
                  <a:lnTo>
                    <a:pt x="558" y="1023"/>
                  </a:lnTo>
                  <a:lnTo>
                    <a:pt x="556" y="1022"/>
                  </a:lnTo>
                  <a:lnTo>
                    <a:pt x="553" y="1022"/>
                  </a:lnTo>
                  <a:lnTo>
                    <a:pt x="551" y="1022"/>
                  </a:lnTo>
                  <a:lnTo>
                    <a:pt x="549" y="1022"/>
                  </a:lnTo>
                  <a:lnTo>
                    <a:pt x="546" y="1023"/>
                  </a:lnTo>
                  <a:lnTo>
                    <a:pt x="543" y="1027"/>
                  </a:lnTo>
                  <a:lnTo>
                    <a:pt x="542" y="1029"/>
                  </a:lnTo>
                  <a:lnTo>
                    <a:pt x="541" y="1032"/>
                  </a:lnTo>
                  <a:lnTo>
                    <a:pt x="541" y="1034"/>
                  </a:lnTo>
                  <a:lnTo>
                    <a:pt x="538" y="1039"/>
                  </a:lnTo>
                  <a:lnTo>
                    <a:pt x="537" y="1042"/>
                  </a:lnTo>
                  <a:lnTo>
                    <a:pt x="535" y="1045"/>
                  </a:lnTo>
                  <a:lnTo>
                    <a:pt x="533" y="1048"/>
                  </a:lnTo>
                  <a:lnTo>
                    <a:pt x="529" y="1053"/>
                  </a:lnTo>
                  <a:lnTo>
                    <a:pt x="527" y="1055"/>
                  </a:lnTo>
                  <a:lnTo>
                    <a:pt x="525" y="1058"/>
                  </a:lnTo>
                  <a:lnTo>
                    <a:pt x="523" y="1059"/>
                  </a:lnTo>
                  <a:lnTo>
                    <a:pt x="522" y="1060"/>
                  </a:lnTo>
                  <a:lnTo>
                    <a:pt x="520" y="1061"/>
                  </a:lnTo>
                  <a:lnTo>
                    <a:pt x="516" y="1061"/>
                  </a:lnTo>
                  <a:lnTo>
                    <a:pt x="514" y="1060"/>
                  </a:lnTo>
                  <a:lnTo>
                    <a:pt x="512" y="1059"/>
                  </a:lnTo>
                  <a:lnTo>
                    <a:pt x="511" y="1061"/>
                  </a:lnTo>
                  <a:lnTo>
                    <a:pt x="512" y="1064"/>
                  </a:lnTo>
                  <a:lnTo>
                    <a:pt x="513" y="1066"/>
                  </a:lnTo>
                  <a:lnTo>
                    <a:pt x="511" y="1068"/>
                  </a:lnTo>
                  <a:lnTo>
                    <a:pt x="510" y="1068"/>
                  </a:lnTo>
                  <a:lnTo>
                    <a:pt x="508" y="1067"/>
                  </a:lnTo>
                  <a:lnTo>
                    <a:pt x="506" y="1065"/>
                  </a:lnTo>
                  <a:lnTo>
                    <a:pt x="504" y="1064"/>
                  </a:lnTo>
                  <a:lnTo>
                    <a:pt x="502" y="1064"/>
                  </a:lnTo>
                  <a:lnTo>
                    <a:pt x="502" y="1066"/>
                  </a:lnTo>
                  <a:lnTo>
                    <a:pt x="502" y="1069"/>
                  </a:lnTo>
                  <a:lnTo>
                    <a:pt x="500" y="1069"/>
                  </a:lnTo>
                  <a:lnTo>
                    <a:pt x="497" y="1066"/>
                  </a:lnTo>
                  <a:lnTo>
                    <a:pt x="496" y="1066"/>
                  </a:lnTo>
                  <a:lnTo>
                    <a:pt x="493" y="1068"/>
                  </a:lnTo>
                  <a:lnTo>
                    <a:pt x="492" y="1070"/>
                  </a:lnTo>
                  <a:lnTo>
                    <a:pt x="492" y="1074"/>
                  </a:lnTo>
                  <a:lnTo>
                    <a:pt x="492" y="1076"/>
                  </a:lnTo>
                  <a:lnTo>
                    <a:pt x="491" y="1078"/>
                  </a:lnTo>
                  <a:lnTo>
                    <a:pt x="490" y="1079"/>
                  </a:lnTo>
                  <a:lnTo>
                    <a:pt x="488" y="1080"/>
                  </a:lnTo>
                  <a:lnTo>
                    <a:pt x="487" y="1082"/>
                  </a:lnTo>
                  <a:lnTo>
                    <a:pt x="486" y="1083"/>
                  </a:lnTo>
                  <a:lnTo>
                    <a:pt x="489" y="1083"/>
                  </a:lnTo>
                  <a:lnTo>
                    <a:pt x="489" y="1085"/>
                  </a:lnTo>
                  <a:lnTo>
                    <a:pt x="487" y="1088"/>
                  </a:lnTo>
                  <a:lnTo>
                    <a:pt x="486" y="1090"/>
                  </a:lnTo>
                  <a:lnTo>
                    <a:pt x="485" y="1092"/>
                  </a:lnTo>
                  <a:lnTo>
                    <a:pt x="483" y="1096"/>
                  </a:lnTo>
                  <a:lnTo>
                    <a:pt x="481" y="1099"/>
                  </a:lnTo>
                  <a:lnTo>
                    <a:pt x="480" y="1102"/>
                  </a:lnTo>
                  <a:lnTo>
                    <a:pt x="480" y="1104"/>
                  </a:lnTo>
                  <a:lnTo>
                    <a:pt x="481" y="1106"/>
                  </a:lnTo>
                  <a:lnTo>
                    <a:pt x="481" y="1109"/>
                  </a:lnTo>
                  <a:lnTo>
                    <a:pt x="477" y="1110"/>
                  </a:lnTo>
                  <a:lnTo>
                    <a:pt x="475" y="1111"/>
                  </a:lnTo>
                  <a:lnTo>
                    <a:pt x="473" y="1113"/>
                  </a:lnTo>
                  <a:lnTo>
                    <a:pt x="471" y="1114"/>
                  </a:lnTo>
                  <a:lnTo>
                    <a:pt x="469" y="1121"/>
                  </a:lnTo>
                  <a:lnTo>
                    <a:pt x="466" y="1121"/>
                  </a:lnTo>
                  <a:lnTo>
                    <a:pt x="463" y="1122"/>
                  </a:lnTo>
                  <a:lnTo>
                    <a:pt x="458" y="1124"/>
                  </a:lnTo>
                  <a:lnTo>
                    <a:pt x="450" y="1127"/>
                  </a:lnTo>
                  <a:lnTo>
                    <a:pt x="436" y="1127"/>
                  </a:lnTo>
                  <a:lnTo>
                    <a:pt x="424" y="1129"/>
                  </a:lnTo>
                  <a:lnTo>
                    <a:pt x="410" y="1128"/>
                  </a:lnTo>
                  <a:lnTo>
                    <a:pt x="393" y="1129"/>
                  </a:lnTo>
                  <a:lnTo>
                    <a:pt x="391" y="1129"/>
                  </a:lnTo>
                  <a:lnTo>
                    <a:pt x="380" y="1135"/>
                  </a:lnTo>
                  <a:lnTo>
                    <a:pt x="373" y="1135"/>
                  </a:lnTo>
                  <a:lnTo>
                    <a:pt x="368" y="1136"/>
                  </a:lnTo>
                  <a:lnTo>
                    <a:pt x="365" y="1136"/>
                  </a:lnTo>
                  <a:lnTo>
                    <a:pt x="362" y="1136"/>
                  </a:lnTo>
                  <a:lnTo>
                    <a:pt x="356" y="1135"/>
                  </a:lnTo>
                  <a:lnTo>
                    <a:pt x="350" y="1135"/>
                  </a:lnTo>
                  <a:lnTo>
                    <a:pt x="348" y="1135"/>
                  </a:lnTo>
                  <a:lnTo>
                    <a:pt x="342" y="1136"/>
                  </a:lnTo>
                  <a:lnTo>
                    <a:pt x="333" y="1140"/>
                  </a:lnTo>
                  <a:lnTo>
                    <a:pt x="328" y="1141"/>
                  </a:lnTo>
                  <a:lnTo>
                    <a:pt x="324" y="1142"/>
                  </a:lnTo>
                  <a:lnTo>
                    <a:pt x="322" y="1142"/>
                  </a:lnTo>
                  <a:lnTo>
                    <a:pt x="316" y="1143"/>
                  </a:lnTo>
                  <a:lnTo>
                    <a:pt x="311" y="1143"/>
                  </a:lnTo>
                  <a:lnTo>
                    <a:pt x="306" y="1143"/>
                  </a:lnTo>
                  <a:lnTo>
                    <a:pt x="300" y="1144"/>
                  </a:lnTo>
                  <a:lnTo>
                    <a:pt x="293" y="1146"/>
                  </a:lnTo>
                  <a:lnTo>
                    <a:pt x="287" y="1147"/>
                  </a:lnTo>
                  <a:lnTo>
                    <a:pt x="281" y="1148"/>
                  </a:lnTo>
                  <a:lnTo>
                    <a:pt x="275" y="1172"/>
                  </a:lnTo>
                  <a:lnTo>
                    <a:pt x="273" y="1178"/>
                  </a:lnTo>
                  <a:lnTo>
                    <a:pt x="272" y="1183"/>
                  </a:lnTo>
                  <a:lnTo>
                    <a:pt x="272" y="1189"/>
                  </a:lnTo>
                  <a:lnTo>
                    <a:pt x="273" y="1194"/>
                  </a:lnTo>
                  <a:lnTo>
                    <a:pt x="275" y="1198"/>
                  </a:lnTo>
                  <a:lnTo>
                    <a:pt x="275" y="1205"/>
                  </a:lnTo>
                  <a:lnTo>
                    <a:pt x="244" y="1289"/>
                  </a:lnTo>
                  <a:lnTo>
                    <a:pt x="240" y="1292"/>
                  </a:lnTo>
                  <a:lnTo>
                    <a:pt x="235" y="1292"/>
                  </a:lnTo>
                  <a:lnTo>
                    <a:pt x="227" y="1287"/>
                  </a:lnTo>
                  <a:lnTo>
                    <a:pt x="224" y="1288"/>
                  </a:lnTo>
                  <a:lnTo>
                    <a:pt x="221" y="1290"/>
                  </a:lnTo>
                  <a:lnTo>
                    <a:pt x="218" y="1293"/>
                  </a:lnTo>
                  <a:lnTo>
                    <a:pt x="216" y="1297"/>
                  </a:lnTo>
                  <a:lnTo>
                    <a:pt x="215" y="1301"/>
                  </a:lnTo>
                  <a:lnTo>
                    <a:pt x="213" y="1309"/>
                  </a:lnTo>
                  <a:lnTo>
                    <a:pt x="210" y="1312"/>
                  </a:lnTo>
                  <a:lnTo>
                    <a:pt x="207" y="1320"/>
                  </a:lnTo>
                  <a:lnTo>
                    <a:pt x="206" y="1324"/>
                  </a:lnTo>
                  <a:lnTo>
                    <a:pt x="206" y="1328"/>
                  </a:lnTo>
                  <a:lnTo>
                    <a:pt x="207" y="1335"/>
                  </a:lnTo>
                  <a:lnTo>
                    <a:pt x="201" y="1342"/>
                  </a:lnTo>
                  <a:lnTo>
                    <a:pt x="190" y="1346"/>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2" name="Freeform 19">
              <a:extLst>
                <a:ext uri="{FF2B5EF4-FFF2-40B4-BE49-F238E27FC236}">
                  <a16:creationId xmlns:a16="http://schemas.microsoft.com/office/drawing/2014/main" id="{05141034-7B73-2618-628C-E86C9455950E}"/>
                </a:ext>
              </a:extLst>
            </p:cNvPr>
            <p:cNvSpPr>
              <a:spLocks noEditPoints="1"/>
            </p:cNvSpPr>
            <p:nvPr/>
          </p:nvSpPr>
          <p:spPr bwMode="auto">
            <a:xfrm>
              <a:off x="2305" y="3382"/>
              <a:ext cx="1217" cy="763"/>
            </a:xfrm>
            <a:custGeom>
              <a:avLst/>
              <a:gdLst>
                <a:gd name="T0" fmla="*/ 223 w 3354"/>
                <a:gd name="T1" fmla="*/ 1940 h 2103"/>
                <a:gd name="T2" fmla="*/ 248 w 3354"/>
                <a:gd name="T3" fmla="*/ 1971 h 2103"/>
                <a:gd name="T4" fmla="*/ 554 w 3354"/>
                <a:gd name="T5" fmla="*/ 1853 h 2103"/>
                <a:gd name="T6" fmla="*/ 559 w 3354"/>
                <a:gd name="T7" fmla="*/ 1806 h 2103"/>
                <a:gd name="T8" fmla="*/ 448 w 3354"/>
                <a:gd name="T9" fmla="*/ 1779 h 2103"/>
                <a:gd name="T10" fmla="*/ 433 w 3354"/>
                <a:gd name="T11" fmla="*/ 1757 h 2103"/>
                <a:gd name="T12" fmla="*/ 813 w 3354"/>
                <a:gd name="T13" fmla="*/ 1732 h 2103"/>
                <a:gd name="T14" fmla="*/ 583 w 3354"/>
                <a:gd name="T15" fmla="*/ 1721 h 2103"/>
                <a:gd name="T16" fmla="*/ 752 w 3354"/>
                <a:gd name="T17" fmla="*/ 1708 h 2103"/>
                <a:gd name="T18" fmla="*/ 906 w 3354"/>
                <a:gd name="T19" fmla="*/ 1703 h 2103"/>
                <a:gd name="T20" fmla="*/ 890 w 3354"/>
                <a:gd name="T21" fmla="*/ 1695 h 2103"/>
                <a:gd name="T22" fmla="*/ 746 w 3354"/>
                <a:gd name="T23" fmla="*/ 1687 h 2103"/>
                <a:gd name="T24" fmla="*/ 705 w 3354"/>
                <a:gd name="T25" fmla="*/ 1679 h 2103"/>
                <a:gd name="T26" fmla="*/ 704 w 3354"/>
                <a:gd name="T27" fmla="*/ 1675 h 2103"/>
                <a:gd name="T28" fmla="*/ 683 w 3354"/>
                <a:gd name="T29" fmla="*/ 1650 h 2103"/>
                <a:gd name="T30" fmla="*/ 678 w 3354"/>
                <a:gd name="T31" fmla="*/ 1638 h 2103"/>
                <a:gd name="T32" fmla="*/ 647 w 3354"/>
                <a:gd name="T33" fmla="*/ 1722 h 2103"/>
                <a:gd name="T34" fmla="*/ 523 w 3354"/>
                <a:gd name="T35" fmla="*/ 1773 h 2103"/>
                <a:gd name="T36" fmla="*/ 597 w 3354"/>
                <a:gd name="T37" fmla="*/ 1660 h 2103"/>
                <a:gd name="T38" fmla="*/ 899 w 3354"/>
                <a:gd name="T39" fmla="*/ 1590 h 2103"/>
                <a:gd name="T40" fmla="*/ 970 w 3354"/>
                <a:gd name="T41" fmla="*/ 1559 h 2103"/>
                <a:gd name="T42" fmla="*/ 901 w 3354"/>
                <a:gd name="T43" fmla="*/ 1554 h 2103"/>
                <a:gd name="T44" fmla="*/ 1094 w 3354"/>
                <a:gd name="T45" fmla="*/ 1540 h 2103"/>
                <a:gd name="T46" fmla="*/ 1076 w 3354"/>
                <a:gd name="T47" fmla="*/ 1532 h 2103"/>
                <a:gd name="T48" fmla="*/ 984 w 3354"/>
                <a:gd name="T49" fmla="*/ 1514 h 2103"/>
                <a:gd name="T50" fmla="*/ 714 w 3354"/>
                <a:gd name="T51" fmla="*/ 1461 h 2103"/>
                <a:gd name="T52" fmla="*/ 676 w 3354"/>
                <a:gd name="T53" fmla="*/ 1423 h 2103"/>
                <a:gd name="T54" fmla="*/ 1151 w 3354"/>
                <a:gd name="T55" fmla="*/ 1413 h 2103"/>
                <a:gd name="T56" fmla="*/ 370 w 3354"/>
                <a:gd name="T57" fmla="*/ 1379 h 2103"/>
                <a:gd name="T58" fmla="*/ 788 w 3354"/>
                <a:gd name="T59" fmla="*/ 1366 h 2103"/>
                <a:gd name="T60" fmla="*/ 408 w 3354"/>
                <a:gd name="T61" fmla="*/ 1342 h 2103"/>
                <a:gd name="T62" fmla="*/ 394 w 3354"/>
                <a:gd name="T63" fmla="*/ 1329 h 2103"/>
                <a:gd name="T64" fmla="*/ 597 w 3354"/>
                <a:gd name="T65" fmla="*/ 1316 h 2103"/>
                <a:gd name="T66" fmla="*/ 539 w 3354"/>
                <a:gd name="T67" fmla="*/ 1304 h 2103"/>
                <a:gd name="T68" fmla="*/ 1223 w 3354"/>
                <a:gd name="T69" fmla="*/ 1286 h 2103"/>
                <a:gd name="T70" fmla="*/ 620 w 3354"/>
                <a:gd name="T71" fmla="*/ 1268 h 2103"/>
                <a:gd name="T72" fmla="*/ 784 w 3354"/>
                <a:gd name="T73" fmla="*/ 1253 h 2103"/>
                <a:gd name="T74" fmla="*/ 1532 w 3354"/>
                <a:gd name="T75" fmla="*/ 1228 h 2103"/>
                <a:gd name="T76" fmla="*/ 1387 w 3354"/>
                <a:gd name="T77" fmla="*/ 1209 h 2103"/>
                <a:gd name="T78" fmla="*/ 1345 w 3354"/>
                <a:gd name="T79" fmla="*/ 1294 h 2103"/>
                <a:gd name="T80" fmla="*/ 1209 w 3354"/>
                <a:gd name="T81" fmla="*/ 1291 h 2103"/>
                <a:gd name="T82" fmla="*/ 1075 w 3354"/>
                <a:gd name="T83" fmla="*/ 1239 h 2103"/>
                <a:gd name="T84" fmla="*/ 1610 w 3354"/>
                <a:gd name="T85" fmla="*/ 1249 h 2103"/>
                <a:gd name="T86" fmla="*/ 1112 w 3354"/>
                <a:gd name="T87" fmla="*/ 1179 h 2103"/>
                <a:gd name="T88" fmla="*/ 1066 w 3354"/>
                <a:gd name="T89" fmla="*/ 1165 h 2103"/>
                <a:gd name="T90" fmla="*/ 806 w 3354"/>
                <a:gd name="T91" fmla="*/ 1170 h 2103"/>
                <a:gd name="T92" fmla="*/ 1112 w 3354"/>
                <a:gd name="T93" fmla="*/ 1148 h 2103"/>
                <a:gd name="T94" fmla="*/ 927 w 3354"/>
                <a:gd name="T95" fmla="*/ 1098 h 2103"/>
                <a:gd name="T96" fmla="*/ 1036 w 3354"/>
                <a:gd name="T97" fmla="*/ 1063 h 2103"/>
                <a:gd name="T98" fmla="*/ 895 w 3354"/>
                <a:gd name="T99" fmla="*/ 1041 h 2103"/>
                <a:gd name="T100" fmla="*/ 962 w 3354"/>
                <a:gd name="T101" fmla="*/ 1000 h 2103"/>
                <a:gd name="T102" fmla="*/ 1569 w 3354"/>
                <a:gd name="T103" fmla="*/ 954 h 2103"/>
                <a:gd name="T104" fmla="*/ 1555 w 3354"/>
                <a:gd name="T105" fmla="*/ 902 h 2103"/>
                <a:gd name="T106" fmla="*/ 1461 w 3354"/>
                <a:gd name="T107" fmla="*/ 876 h 2103"/>
                <a:gd name="T108" fmla="*/ 1866 w 3354"/>
                <a:gd name="T109" fmla="*/ 914 h 2103"/>
                <a:gd name="T110" fmla="*/ 1618 w 3354"/>
                <a:gd name="T111" fmla="*/ 957 h 2103"/>
                <a:gd name="T112" fmla="*/ 1713 w 3354"/>
                <a:gd name="T113" fmla="*/ 849 h 2103"/>
                <a:gd name="T114" fmla="*/ 2869 w 3354"/>
                <a:gd name="T115" fmla="*/ 483 h 2103"/>
                <a:gd name="T116" fmla="*/ 3082 w 3354"/>
                <a:gd name="T117" fmla="*/ 489 h 2103"/>
                <a:gd name="T118" fmla="*/ 3270 w 3354"/>
                <a:gd name="T119" fmla="*/ 834 h 2103"/>
                <a:gd name="T120" fmla="*/ 2882 w 3354"/>
                <a:gd name="T121" fmla="*/ 596 h 2103"/>
                <a:gd name="T122" fmla="*/ 2956 w 3354"/>
                <a:gd name="T123" fmla="*/ 533 h 2103"/>
                <a:gd name="T124" fmla="*/ 2895 w 3354"/>
                <a:gd name="T125" fmla="*/ 379 h 2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4" h="2103">
                  <a:moveTo>
                    <a:pt x="140" y="2101"/>
                  </a:moveTo>
                  <a:lnTo>
                    <a:pt x="139" y="2103"/>
                  </a:lnTo>
                  <a:lnTo>
                    <a:pt x="138" y="2103"/>
                  </a:lnTo>
                  <a:lnTo>
                    <a:pt x="137" y="2102"/>
                  </a:lnTo>
                  <a:lnTo>
                    <a:pt x="137" y="2100"/>
                  </a:lnTo>
                  <a:lnTo>
                    <a:pt x="138" y="2100"/>
                  </a:lnTo>
                  <a:lnTo>
                    <a:pt x="139" y="2100"/>
                  </a:lnTo>
                  <a:lnTo>
                    <a:pt x="140" y="2100"/>
                  </a:lnTo>
                  <a:lnTo>
                    <a:pt x="140" y="2101"/>
                  </a:lnTo>
                  <a:close/>
                  <a:moveTo>
                    <a:pt x="250" y="2053"/>
                  </a:moveTo>
                  <a:lnTo>
                    <a:pt x="249" y="2053"/>
                  </a:lnTo>
                  <a:lnTo>
                    <a:pt x="249" y="2053"/>
                  </a:lnTo>
                  <a:lnTo>
                    <a:pt x="251" y="2051"/>
                  </a:lnTo>
                  <a:lnTo>
                    <a:pt x="251" y="2050"/>
                  </a:lnTo>
                  <a:lnTo>
                    <a:pt x="251" y="2050"/>
                  </a:lnTo>
                  <a:lnTo>
                    <a:pt x="252" y="2051"/>
                  </a:lnTo>
                  <a:lnTo>
                    <a:pt x="252" y="2052"/>
                  </a:lnTo>
                  <a:lnTo>
                    <a:pt x="251" y="2053"/>
                  </a:lnTo>
                  <a:lnTo>
                    <a:pt x="250" y="2053"/>
                  </a:lnTo>
                  <a:close/>
                  <a:moveTo>
                    <a:pt x="253" y="2047"/>
                  </a:moveTo>
                  <a:lnTo>
                    <a:pt x="251" y="2047"/>
                  </a:lnTo>
                  <a:lnTo>
                    <a:pt x="250" y="2047"/>
                  </a:lnTo>
                  <a:lnTo>
                    <a:pt x="250" y="2046"/>
                  </a:lnTo>
                  <a:lnTo>
                    <a:pt x="251" y="2046"/>
                  </a:lnTo>
                  <a:lnTo>
                    <a:pt x="251" y="2045"/>
                  </a:lnTo>
                  <a:lnTo>
                    <a:pt x="251" y="2045"/>
                  </a:lnTo>
                  <a:lnTo>
                    <a:pt x="252" y="2045"/>
                  </a:lnTo>
                  <a:lnTo>
                    <a:pt x="253" y="2047"/>
                  </a:lnTo>
                  <a:close/>
                  <a:moveTo>
                    <a:pt x="207" y="2037"/>
                  </a:moveTo>
                  <a:lnTo>
                    <a:pt x="207" y="2038"/>
                  </a:lnTo>
                  <a:lnTo>
                    <a:pt x="203" y="2038"/>
                  </a:lnTo>
                  <a:lnTo>
                    <a:pt x="201" y="2037"/>
                  </a:lnTo>
                  <a:lnTo>
                    <a:pt x="201" y="2033"/>
                  </a:lnTo>
                  <a:lnTo>
                    <a:pt x="202" y="2031"/>
                  </a:lnTo>
                  <a:lnTo>
                    <a:pt x="203" y="2031"/>
                  </a:lnTo>
                  <a:lnTo>
                    <a:pt x="204" y="2032"/>
                  </a:lnTo>
                  <a:lnTo>
                    <a:pt x="206" y="2033"/>
                  </a:lnTo>
                  <a:lnTo>
                    <a:pt x="207" y="2033"/>
                  </a:lnTo>
                  <a:lnTo>
                    <a:pt x="207" y="2037"/>
                  </a:lnTo>
                  <a:close/>
                  <a:moveTo>
                    <a:pt x="202" y="2030"/>
                  </a:moveTo>
                  <a:lnTo>
                    <a:pt x="201" y="2030"/>
                  </a:lnTo>
                  <a:lnTo>
                    <a:pt x="201" y="2029"/>
                  </a:lnTo>
                  <a:lnTo>
                    <a:pt x="201" y="2028"/>
                  </a:lnTo>
                  <a:lnTo>
                    <a:pt x="201" y="2027"/>
                  </a:lnTo>
                  <a:lnTo>
                    <a:pt x="202" y="2027"/>
                  </a:lnTo>
                  <a:lnTo>
                    <a:pt x="202" y="2027"/>
                  </a:lnTo>
                  <a:lnTo>
                    <a:pt x="203" y="2027"/>
                  </a:lnTo>
                  <a:lnTo>
                    <a:pt x="203" y="2029"/>
                  </a:lnTo>
                  <a:lnTo>
                    <a:pt x="202" y="2030"/>
                  </a:lnTo>
                  <a:close/>
                  <a:moveTo>
                    <a:pt x="203" y="2026"/>
                  </a:moveTo>
                  <a:lnTo>
                    <a:pt x="203" y="2026"/>
                  </a:lnTo>
                  <a:lnTo>
                    <a:pt x="203" y="2026"/>
                  </a:lnTo>
                  <a:lnTo>
                    <a:pt x="203" y="2025"/>
                  </a:lnTo>
                  <a:lnTo>
                    <a:pt x="203" y="2025"/>
                  </a:lnTo>
                  <a:lnTo>
                    <a:pt x="204" y="2025"/>
                  </a:lnTo>
                  <a:lnTo>
                    <a:pt x="204" y="2025"/>
                  </a:lnTo>
                  <a:lnTo>
                    <a:pt x="204" y="2025"/>
                  </a:lnTo>
                  <a:lnTo>
                    <a:pt x="203" y="2026"/>
                  </a:lnTo>
                  <a:close/>
                  <a:moveTo>
                    <a:pt x="207" y="2019"/>
                  </a:moveTo>
                  <a:lnTo>
                    <a:pt x="207" y="2019"/>
                  </a:lnTo>
                  <a:lnTo>
                    <a:pt x="210" y="2019"/>
                  </a:lnTo>
                  <a:lnTo>
                    <a:pt x="211" y="2022"/>
                  </a:lnTo>
                  <a:lnTo>
                    <a:pt x="211" y="2022"/>
                  </a:lnTo>
                  <a:lnTo>
                    <a:pt x="210" y="2023"/>
                  </a:lnTo>
                  <a:lnTo>
                    <a:pt x="210" y="2024"/>
                  </a:lnTo>
                  <a:lnTo>
                    <a:pt x="209" y="2024"/>
                  </a:lnTo>
                  <a:lnTo>
                    <a:pt x="208" y="2023"/>
                  </a:lnTo>
                  <a:lnTo>
                    <a:pt x="207" y="2023"/>
                  </a:lnTo>
                  <a:lnTo>
                    <a:pt x="206" y="2022"/>
                  </a:lnTo>
                  <a:lnTo>
                    <a:pt x="207" y="2022"/>
                  </a:lnTo>
                  <a:lnTo>
                    <a:pt x="207" y="2021"/>
                  </a:lnTo>
                  <a:lnTo>
                    <a:pt x="205" y="2019"/>
                  </a:lnTo>
                  <a:lnTo>
                    <a:pt x="207" y="2019"/>
                  </a:lnTo>
                  <a:close/>
                  <a:moveTo>
                    <a:pt x="208" y="2019"/>
                  </a:moveTo>
                  <a:lnTo>
                    <a:pt x="208" y="2019"/>
                  </a:lnTo>
                  <a:lnTo>
                    <a:pt x="207" y="2018"/>
                  </a:lnTo>
                  <a:lnTo>
                    <a:pt x="208" y="2018"/>
                  </a:lnTo>
                  <a:lnTo>
                    <a:pt x="208" y="2018"/>
                  </a:lnTo>
                  <a:lnTo>
                    <a:pt x="208" y="2018"/>
                  </a:lnTo>
                  <a:lnTo>
                    <a:pt x="208" y="2019"/>
                  </a:lnTo>
                  <a:close/>
                  <a:moveTo>
                    <a:pt x="204" y="2013"/>
                  </a:moveTo>
                  <a:lnTo>
                    <a:pt x="204" y="2013"/>
                  </a:lnTo>
                  <a:lnTo>
                    <a:pt x="204" y="2013"/>
                  </a:lnTo>
                  <a:lnTo>
                    <a:pt x="204" y="2012"/>
                  </a:lnTo>
                  <a:lnTo>
                    <a:pt x="205" y="2012"/>
                  </a:lnTo>
                  <a:lnTo>
                    <a:pt x="205" y="2013"/>
                  </a:lnTo>
                  <a:lnTo>
                    <a:pt x="204" y="2013"/>
                  </a:lnTo>
                  <a:close/>
                  <a:moveTo>
                    <a:pt x="206" y="2012"/>
                  </a:moveTo>
                  <a:lnTo>
                    <a:pt x="205" y="2012"/>
                  </a:lnTo>
                  <a:lnTo>
                    <a:pt x="205" y="2012"/>
                  </a:lnTo>
                  <a:lnTo>
                    <a:pt x="205" y="2012"/>
                  </a:lnTo>
                  <a:lnTo>
                    <a:pt x="206" y="2010"/>
                  </a:lnTo>
                  <a:lnTo>
                    <a:pt x="207" y="2010"/>
                  </a:lnTo>
                  <a:lnTo>
                    <a:pt x="207" y="2011"/>
                  </a:lnTo>
                  <a:lnTo>
                    <a:pt x="207" y="2011"/>
                  </a:lnTo>
                  <a:lnTo>
                    <a:pt x="206" y="2012"/>
                  </a:lnTo>
                  <a:close/>
                  <a:moveTo>
                    <a:pt x="103" y="2007"/>
                  </a:moveTo>
                  <a:lnTo>
                    <a:pt x="103" y="2008"/>
                  </a:lnTo>
                  <a:lnTo>
                    <a:pt x="102" y="2007"/>
                  </a:lnTo>
                  <a:lnTo>
                    <a:pt x="103" y="2007"/>
                  </a:lnTo>
                  <a:lnTo>
                    <a:pt x="103" y="2007"/>
                  </a:lnTo>
                  <a:lnTo>
                    <a:pt x="103" y="2007"/>
                  </a:lnTo>
                  <a:close/>
                  <a:moveTo>
                    <a:pt x="1" y="1984"/>
                  </a:moveTo>
                  <a:lnTo>
                    <a:pt x="0" y="1984"/>
                  </a:lnTo>
                  <a:lnTo>
                    <a:pt x="0" y="1984"/>
                  </a:lnTo>
                  <a:lnTo>
                    <a:pt x="0" y="1983"/>
                  </a:lnTo>
                  <a:lnTo>
                    <a:pt x="0" y="1983"/>
                  </a:lnTo>
                  <a:lnTo>
                    <a:pt x="1" y="1983"/>
                  </a:lnTo>
                  <a:lnTo>
                    <a:pt x="1" y="1983"/>
                  </a:lnTo>
                  <a:lnTo>
                    <a:pt x="1" y="1984"/>
                  </a:lnTo>
                  <a:close/>
                  <a:moveTo>
                    <a:pt x="68" y="1978"/>
                  </a:moveTo>
                  <a:lnTo>
                    <a:pt x="67" y="1978"/>
                  </a:lnTo>
                  <a:lnTo>
                    <a:pt x="67" y="1978"/>
                  </a:lnTo>
                  <a:lnTo>
                    <a:pt x="67" y="1976"/>
                  </a:lnTo>
                  <a:lnTo>
                    <a:pt x="67" y="1976"/>
                  </a:lnTo>
                  <a:lnTo>
                    <a:pt x="68" y="1976"/>
                  </a:lnTo>
                  <a:lnTo>
                    <a:pt x="68" y="1978"/>
                  </a:lnTo>
                  <a:close/>
                  <a:moveTo>
                    <a:pt x="120" y="1975"/>
                  </a:moveTo>
                  <a:lnTo>
                    <a:pt x="118" y="1975"/>
                  </a:lnTo>
                  <a:lnTo>
                    <a:pt x="118" y="1974"/>
                  </a:lnTo>
                  <a:lnTo>
                    <a:pt x="118" y="1973"/>
                  </a:lnTo>
                  <a:lnTo>
                    <a:pt x="120" y="1973"/>
                  </a:lnTo>
                  <a:lnTo>
                    <a:pt x="120" y="1974"/>
                  </a:lnTo>
                  <a:lnTo>
                    <a:pt x="120" y="1974"/>
                  </a:lnTo>
                  <a:lnTo>
                    <a:pt x="120" y="1975"/>
                  </a:lnTo>
                  <a:close/>
                  <a:moveTo>
                    <a:pt x="223" y="1958"/>
                  </a:moveTo>
                  <a:lnTo>
                    <a:pt x="223" y="1959"/>
                  </a:lnTo>
                  <a:lnTo>
                    <a:pt x="222" y="1960"/>
                  </a:lnTo>
                  <a:lnTo>
                    <a:pt x="222" y="1962"/>
                  </a:lnTo>
                  <a:lnTo>
                    <a:pt x="222" y="1962"/>
                  </a:lnTo>
                  <a:lnTo>
                    <a:pt x="222" y="1965"/>
                  </a:lnTo>
                  <a:lnTo>
                    <a:pt x="221" y="1965"/>
                  </a:lnTo>
                  <a:lnTo>
                    <a:pt x="221" y="1966"/>
                  </a:lnTo>
                  <a:lnTo>
                    <a:pt x="221" y="1966"/>
                  </a:lnTo>
                  <a:lnTo>
                    <a:pt x="222" y="1966"/>
                  </a:lnTo>
                  <a:lnTo>
                    <a:pt x="222" y="1968"/>
                  </a:lnTo>
                  <a:lnTo>
                    <a:pt x="222" y="1969"/>
                  </a:lnTo>
                  <a:lnTo>
                    <a:pt x="222" y="1971"/>
                  </a:lnTo>
                  <a:lnTo>
                    <a:pt x="221" y="1971"/>
                  </a:lnTo>
                  <a:lnTo>
                    <a:pt x="221" y="1974"/>
                  </a:lnTo>
                  <a:lnTo>
                    <a:pt x="220" y="1976"/>
                  </a:lnTo>
                  <a:lnTo>
                    <a:pt x="220" y="1979"/>
                  </a:lnTo>
                  <a:lnTo>
                    <a:pt x="220" y="1979"/>
                  </a:lnTo>
                  <a:lnTo>
                    <a:pt x="220" y="1981"/>
                  </a:lnTo>
                  <a:lnTo>
                    <a:pt x="219" y="1981"/>
                  </a:lnTo>
                  <a:lnTo>
                    <a:pt x="219" y="1984"/>
                  </a:lnTo>
                  <a:lnTo>
                    <a:pt x="219" y="1984"/>
                  </a:lnTo>
                  <a:lnTo>
                    <a:pt x="219" y="1989"/>
                  </a:lnTo>
                  <a:lnTo>
                    <a:pt x="217" y="1990"/>
                  </a:lnTo>
                  <a:lnTo>
                    <a:pt x="218" y="1992"/>
                  </a:lnTo>
                  <a:lnTo>
                    <a:pt x="218" y="1993"/>
                  </a:lnTo>
                  <a:lnTo>
                    <a:pt x="218" y="1993"/>
                  </a:lnTo>
                  <a:lnTo>
                    <a:pt x="217" y="1994"/>
                  </a:lnTo>
                  <a:lnTo>
                    <a:pt x="217" y="1996"/>
                  </a:lnTo>
                  <a:lnTo>
                    <a:pt x="215" y="1998"/>
                  </a:lnTo>
                  <a:lnTo>
                    <a:pt x="215" y="2001"/>
                  </a:lnTo>
                  <a:lnTo>
                    <a:pt x="215" y="2001"/>
                  </a:lnTo>
                  <a:lnTo>
                    <a:pt x="215" y="2003"/>
                  </a:lnTo>
                  <a:lnTo>
                    <a:pt x="216" y="2004"/>
                  </a:lnTo>
                  <a:lnTo>
                    <a:pt x="216" y="2005"/>
                  </a:lnTo>
                  <a:lnTo>
                    <a:pt x="215" y="2007"/>
                  </a:lnTo>
                  <a:lnTo>
                    <a:pt x="213" y="2007"/>
                  </a:lnTo>
                  <a:lnTo>
                    <a:pt x="212" y="2008"/>
                  </a:lnTo>
                  <a:lnTo>
                    <a:pt x="211" y="2008"/>
                  </a:lnTo>
                  <a:lnTo>
                    <a:pt x="210" y="2008"/>
                  </a:lnTo>
                  <a:lnTo>
                    <a:pt x="207" y="2007"/>
                  </a:lnTo>
                  <a:lnTo>
                    <a:pt x="208" y="2004"/>
                  </a:lnTo>
                  <a:lnTo>
                    <a:pt x="208" y="2003"/>
                  </a:lnTo>
                  <a:lnTo>
                    <a:pt x="208" y="2003"/>
                  </a:lnTo>
                  <a:lnTo>
                    <a:pt x="207" y="2004"/>
                  </a:lnTo>
                  <a:lnTo>
                    <a:pt x="207" y="2004"/>
                  </a:lnTo>
                  <a:lnTo>
                    <a:pt x="207" y="2005"/>
                  </a:lnTo>
                  <a:lnTo>
                    <a:pt x="206" y="2005"/>
                  </a:lnTo>
                  <a:lnTo>
                    <a:pt x="205" y="2004"/>
                  </a:lnTo>
                  <a:lnTo>
                    <a:pt x="206" y="2003"/>
                  </a:lnTo>
                  <a:lnTo>
                    <a:pt x="206" y="2002"/>
                  </a:lnTo>
                  <a:lnTo>
                    <a:pt x="207" y="2002"/>
                  </a:lnTo>
                  <a:lnTo>
                    <a:pt x="207" y="2000"/>
                  </a:lnTo>
                  <a:lnTo>
                    <a:pt x="209" y="1998"/>
                  </a:lnTo>
                  <a:lnTo>
                    <a:pt x="208" y="1996"/>
                  </a:lnTo>
                  <a:lnTo>
                    <a:pt x="210" y="1995"/>
                  </a:lnTo>
                  <a:lnTo>
                    <a:pt x="210" y="1994"/>
                  </a:lnTo>
                  <a:lnTo>
                    <a:pt x="208" y="1993"/>
                  </a:lnTo>
                  <a:lnTo>
                    <a:pt x="208" y="1990"/>
                  </a:lnTo>
                  <a:lnTo>
                    <a:pt x="207" y="1989"/>
                  </a:lnTo>
                  <a:lnTo>
                    <a:pt x="207" y="1987"/>
                  </a:lnTo>
                  <a:lnTo>
                    <a:pt x="209" y="1986"/>
                  </a:lnTo>
                  <a:lnTo>
                    <a:pt x="212" y="1986"/>
                  </a:lnTo>
                  <a:lnTo>
                    <a:pt x="213" y="1985"/>
                  </a:lnTo>
                  <a:lnTo>
                    <a:pt x="213" y="1983"/>
                  </a:lnTo>
                  <a:lnTo>
                    <a:pt x="214" y="1982"/>
                  </a:lnTo>
                  <a:lnTo>
                    <a:pt x="214" y="1981"/>
                  </a:lnTo>
                  <a:lnTo>
                    <a:pt x="215" y="1979"/>
                  </a:lnTo>
                  <a:lnTo>
                    <a:pt x="215" y="1975"/>
                  </a:lnTo>
                  <a:lnTo>
                    <a:pt x="215" y="1975"/>
                  </a:lnTo>
                  <a:lnTo>
                    <a:pt x="215" y="1973"/>
                  </a:lnTo>
                  <a:lnTo>
                    <a:pt x="216" y="1973"/>
                  </a:lnTo>
                  <a:lnTo>
                    <a:pt x="216" y="1970"/>
                  </a:lnTo>
                  <a:lnTo>
                    <a:pt x="215" y="1969"/>
                  </a:lnTo>
                  <a:lnTo>
                    <a:pt x="216" y="1968"/>
                  </a:lnTo>
                  <a:lnTo>
                    <a:pt x="216" y="1967"/>
                  </a:lnTo>
                  <a:lnTo>
                    <a:pt x="214" y="1967"/>
                  </a:lnTo>
                  <a:lnTo>
                    <a:pt x="212" y="1966"/>
                  </a:lnTo>
                  <a:lnTo>
                    <a:pt x="211" y="1966"/>
                  </a:lnTo>
                  <a:lnTo>
                    <a:pt x="211" y="1967"/>
                  </a:lnTo>
                  <a:lnTo>
                    <a:pt x="210" y="1968"/>
                  </a:lnTo>
                  <a:lnTo>
                    <a:pt x="208" y="1968"/>
                  </a:lnTo>
                  <a:lnTo>
                    <a:pt x="207" y="1967"/>
                  </a:lnTo>
                  <a:lnTo>
                    <a:pt x="205" y="1965"/>
                  </a:lnTo>
                  <a:lnTo>
                    <a:pt x="205" y="1965"/>
                  </a:lnTo>
                  <a:lnTo>
                    <a:pt x="207" y="1963"/>
                  </a:lnTo>
                  <a:lnTo>
                    <a:pt x="208" y="1963"/>
                  </a:lnTo>
                  <a:lnTo>
                    <a:pt x="208" y="1963"/>
                  </a:lnTo>
                  <a:lnTo>
                    <a:pt x="208" y="1962"/>
                  </a:lnTo>
                  <a:lnTo>
                    <a:pt x="209" y="1961"/>
                  </a:lnTo>
                  <a:lnTo>
                    <a:pt x="211" y="1960"/>
                  </a:lnTo>
                  <a:lnTo>
                    <a:pt x="212" y="1960"/>
                  </a:lnTo>
                  <a:lnTo>
                    <a:pt x="213" y="1960"/>
                  </a:lnTo>
                  <a:lnTo>
                    <a:pt x="212" y="1959"/>
                  </a:lnTo>
                  <a:lnTo>
                    <a:pt x="211" y="1959"/>
                  </a:lnTo>
                  <a:lnTo>
                    <a:pt x="210" y="1958"/>
                  </a:lnTo>
                  <a:lnTo>
                    <a:pt x="210" y="1957"/>
                  </a:lnTo>
                  <a:lnTo>
                    <a:pt x="212" y="1956"/>
                  </a:lnTo>
                  <a:lnTo>
                    <a:pt x="215" y="1954"/>
                  </a:lnTo>
                  <a:lnTo>
                    <a:pt x="216" y="1954"/>
                  </a:lnTo>
                  <a:lnTo>
                    <a:pt x="218" y="1952"/>
                  </a:lnTo>
                  <a:lnTo>
                    <a:pt x="218" y="1951"/>
                  </a:lnTo>
                  <a:lnTo>
                    <a:pt x="217" y="1949"/>
                  </a:lnTo>
                  <a:lnTo>
                    <a:pt x="219" y="1948"/>
                  </a:lnTo>
                  <a:lnTo>
                    <a:pt x="220" y="1947"/>
                  </a:lnTo>
                  <a:lnTo>
                    <a:pt x="220" y="1946"/>
                  </a:lnTo>
                  <a:lnTo>
                    <a:pt x="220" y="1942"/>
                  </a:lnTo>
                  <a:lnTo>
                    <a:pt x="221" y="1941"/>
                  </a:lnTo>
                  <a:lnTo>
                    <a:pt x="222" y="1941"/>
                  </a:lnTo>
                  <a:lnTo>
                    <a:pt x="222" y="1940"/>
                  </a:lnTo>
                  <a:lnTo>
                    <a:pt x="223" y="1940"/>
                  </a:lnTo>
                  <a:lnTo>
                    <a:pt x="224" y="1940"/>
                  </a:lnTo>
                  <a:lnTo>
                    <a:pt x="224" y="1946"/>
                  </a:lnTo>
                  <a:lnTo>
                    <a:pt x="224" y="1946"/>
                  </a:lnTo>
                  <a:lnTo>
                    <a:pt x="224" y="1950"/>
                  </a:lnTo>
                  <a:lnTo>
                    <a:pt x="223" y="1951"/>
                  </a:lnTo>
                  <a:lnTo>
                    <a:pt x="223" y="1957"/>
                  </a:lnTo>
                  <a:lnTo>
                    <a:pt x="223" y="1958"/>
                  </a:lnTo>
                  <a:close/>
                  <a:moveTo>
                    <a:pt x="473" y="1926"/>
                  </a:moveTo>
                  <a:lnTo>
                    <a:pt x="474" y="1927"/>
                  </a:lnTo>
                  <a:lnTo>
                    <a:pt x="475" y="1927"/>
                  </a:lnTo>
                  <a:lnTo>
                    <a:pt x="477" y="1928"/>
                  </a:lnTo>
                  <a:lnTo>
                    <a:pt x="477" y="1928"/>
                  </a:lnTo>
                  <a:lnTo>
                    <a:pt x="478" y="1930"/>
                  </a:lnTo>
                  <a:lnTo>
                    <a:pt x="478" y="1933"/>
                  </a:lnTo>
                  <a:lnTo>
                    <a:pt x="477" y="1934"/>
                  </a:lnTo>
                  <a:lnTo>
                    <a:pt x="475" y="1934"/>
                  </a:lnTo>
                  <a:lnTo>
                    <a:pt x="473" y="1936"/>
                  </a:lnTo>
                  <a:lnTo>
                    <a:pt x="472" y="1936"/>
                  </a:lnTo>
                  <a:lnTo>
                    <a:pt x="472" y="1936"/>
                  </a:lnTo>
                  <a:lnTo>
                    <a:pt x="469" y="1936"/>
                  </a:lnTo>
                  <a:lnTo>
                    <a:pt x="466" y="1938"/>
                  </a:lnTo>
                  <a:lnTo>
                    <a:pt x="465" y="1938"/>
                  </a:lnTo>
                  <a:lnTo>
                    <a:pt x="465" y="1938"/>
                  </a:lnTo>
                  <a:lnTo>
                    <a:pt x="459" y="1938"/>
                  </a:lnTo>
                  <a:lnTo>
                    <a:pt x="457" y="1937"/>
                  </a:lnTo>
                  <a:lnTo>
                    <a:pt x="453" y="1936"/>
                  </a:lnTo>
                  <a:lnTo>
                    <a:pt x="451" y="1935"/>
                  </a:lnTo>
                  <a:lnTo>
                    <a:pt x="451" y="1935"/>
                  </a:lnTo>
                  <a:lnTo>
                    <a:pt x="450" y="1934"/>
                  </a:lnTo>
                  <a:lnTo>
                    <a:pt x="448" y="1931"/>
                  </a:lnTo>
                  <a:lnTo>
                    <a:pt x="447" y="1931"/>
                  </a:lnTo>
                  <a:lnTo>
                    <a:pt x="446" y="1930"/>
                  </a:lnTo>
                  <a:lnTo>
                    <a:pt x="445" y="1930"/>
                  </a:lnTo>
                  <a:lnTo>
                    <a:pt x="444" y="1929"/>
                  </a:lnTo>
                  <a:lnTo>
                    <a:pt x="444" y="1922"/>
                  </a:lnTo>
                  <a:lnTo>
                    <a:pt x="446" y="1920"/>
                  </a:lnTo>
                  <a:lnTo>
                    <a:pt x="450" y="1920"/>
                  </a:lnTo>
                  <a:lnTo>
                    <a:pt x="450" y="1920"/>
                  </a:lnTo>
                  <a:lnTo>
                    <a:pt x="454" y="1920"/>
                  </a:lnTo>
                  <a:lnTo>
                    <a:pt x="454" y="1920"/>
                  </a:lnTo>
                  <a:lnTo>
                    <a:pt x="456" y="1920"/>
                  </a:lnTo>
                  <a:lnTo>
                    <a:pt x="456" y="1919"/>
                  </a:lnTo>
                  <a:lnTo>
                    <a:pt x="459" y="1919"/>
                  </a:lnTo>
                  <a:lnTo>
                    <a:pt x="461" y="1920"/>
                  </a:lnTo>
                  <a:lnTo>
                    <a:pt x="464" y="1923"/>
                  </a:lnTo>
                  <a:lnTo>
                    <a:pt x="467" y="1925"/>
                  </a:lnTo>
                  <a:lnTo>
                    <a:pt x="470" y="1925"/>
                  </a:lnTo>
                  <a:lnTo>
                    <a:pt x="473" y="1926"/>
                  </a:lnTo>
                  <a:close/>
                  <a:moveTo>
                    <a:pt x="220" y="1906"/>
                  </a:moveTo>
                  <a:lnTo>
                    <a:pt x="219" y="1906"/>
                  </a:lnTo>
                  <a:lnTo>
                    <a:pt x="218" y="1905"/>
                  </a:lnTo>
                  <a:lnTo>
                    <a:pt x="218" y="1903"/>
                  </a:lnTo>
                  <a:lnTo>
                    <a:pt x="217" y="1903"/>
                  </a:lnTo>
                  <a:lnTo>
                    <a:pt x="217" y="1901"/>
                  </a:lnTo>
                  <a:lnTo>
                    <a:pt x="217" y="1901"/>
                  </a:lnTo>
                  <a:lnTo>
                    <a:pt x="217" y="1898"/>
                  </a:lnTo>
                  <a:lnTo>
                    <a:pt x="217" y="1897"/>
                  </a:lnTo>
                  <a:lnTo>
                    <a:pt x="217" y="1896"/>
                  </a:lnTo>
                  <a:lnTo>
                    <a:pt x="219" y="1895"/>
                  </a:lnTo>
                  <a:lnTo>
                    <a:pt x="219" y="1895"/>
                  </a:lnTo>
                  <a:lnTo>
                    <a:pt x="220" y="1896"/>
                  </a:lnTo>
                  <a:lnTo>
                    <a:pt x="220" y="1901"/>
                  </a:lnTo>
                  <a:lnTo>
                    <a:pt x="221" y="1901"/>
                  </a:lnTo>
                  <a:lnTo>
                    <a:pt x="221" y="1906"/>
                  </a:lnTo>
                  <a:lnTo>
                    <a:pt x="220" y="1906"/>
                  </a:lnTo>
                  <a:close/>
                  <a:moveTo>
                    <a:pt x="487" y="1885"/>
                  </a:moveTo>
                  <a:lnTo>
                    <a:pt x="486" y="1885"/>
                  </a:lnTo>
                  <a:lnTo>
                    <a:pt x="485" y="1885"/>
                  </a:lnTo>
                  <a:lnTo>
                    <a:pt x="485" y="1883"/>
                  </a:lnTo>
                  <a:lnTo>
                    <a:pt x="486" y="1883"/>
                  </a:lnTo>
                  <a:lnTo>
                    <a:pt x="486" y="1881"/>
                  </a:lnTo>
                  <a:lnTo>
                    <a:pt x="487" y="1881"/>
                  </a:lnTo>
                  <a:lnTo>
                    <a:pt x="487" y="1885"/>
                  </a:lnTo>
                  <a:close/>
                  <a:moveTo>
                    <a:pt x="505" y="1877"/>
                  </a:moveTo>
                  <a:lnTo>
                    <a:pt x="505" y="1877"/>
                  </a:lnTo>
                  <a:lnTo>
                    <a:pt x="502" y="1877"/>
                  </a:lnTo>
                  <a:lnTo>
                    <a:pt x="502" y="1877"/>
                  </a:lnTo>
                  <a:lnTo>
                    <a:pt x="502" y="1877"/>
                  </a:lnTo>
                  <a:lnTo>
                    <a:pt x="505" y="1877"/>
                  </a:lnTo>
                  <a:close/>
                  <a:moveTo>
                    <a:pt x="216" y="1878"/>
                  </a:moveTo>
                  <a:lnTo>
                    <a:pt x="216" y="1878"/>
                  </a:lnTo>
                  <a:lnTo>
                    <a:pt x="215" y="1877"/>
                  </a:lnTo>
                  <a:lnTo>
                    <a:pt x="214" y="1877"/>
                  </a:lnTo>
                  <a:lnTo>
                    <a:pt x="215" y="1877"/>
                  </a:lnTo>
                  <a:lnTo>
                    <a:pt x="215" y="1876"/>
                  </a:lnTo>
                  <a:lnTo>
                    <a:pt x="214" y="1874"/>
                  </a:lnTo>
                  <a:lnTo>
                    <a:pt x="214" y="1873"/>
                  </a:lnTo>
                  <a:lnTo>
                    <a:pt x="214" y="1873"/>
                  </a:lnTo>
                  <a:lnTo>
                    <a:pt x="215" y="1874"/>
                  </a:lnTo>
                  <a:lnTo>
                    <a:pt x="216" y="1876"/>
                  </a:lnTo>
                  <a:lnTo>
                    <a:pt x="216" y="1877"/>
                  </a:lnTo>
                  <a:lnTo>
                    <a:pt x="216" y="1878"/>
                  </a:lnTo>
                  <a:close/>
                  <a:moveTo>
                    <a:pt x="516" y="1874"/>
                  </a:moveTo>
                  <a:lnTo>
                    <a:pt x="514" y="1876"/>
                  </a:lnTo>
                  <a:lnTo>
                    <a:pt x="514" y="1876"/>
                  </a:lnTo>
                  <a:lnTo>
                    <a:pt x="514" y="1874"/>
                  </a:lnTo>
                  <a:lnTo>
                    <a:pt x="515" y="1872"/>
                  </a:lnTo>
                  <a:lnTo>
                    <a:pt x="515" y="1872"/>
                  </a:lnTo>
                  <a:lnTo>
                    <a:pt x="515" y="1873"/>
                  </a:lnTo>
                  <a:lnTo>
                    <a:pt x="515" y="1874"/>
                  </a:lnTo>
                  <a:lnTo>
                    <a:pt x="516" y="1874"/>
                  </a:lnTo>
                  <a:close/>
                  <a:moveTo>
                    <a:pt x="214" y="1878"/>
                  </a:moveTo>
                  <a:lnTo>
                    <a:pt x="215" y="1880"/>
                  </a:lnTo>
                  <a:lnTo>
                    <a:pt x="215" y="1882"/>
                  </a:lnTo>
                  <a:lnTo>
                    <a:pt x="216" y="1883"/>
                  </a:lnTo>
                  <a:lnTo>
                    <a:pt x="216" y="1884"/>
                  </a:lnTo>
                  <a:lnTo>
                    <a:pt x="216" y="1887"/>
                  </a:lnTo>
                  <a:lnTo>
                    <a:pt x="217" y="1887"/>
                  </a:lnTo>
                  <a:lnTo>
                    <a:pt x="217" y="1890"/>
                  </a:lnTo>
                  <a:lnTo>
                    <a:pt x="216" y="1891"/>
                  </a:lnTo>
                  <a:lnTo>
                    <a:pt x="214" y="1890"/>
                  </a:lnTo>
                  <a:lnTo>
                    <a:pt x="211" y="1887"/>
                  </a:lnTo>
                  <a:lnTo>
                    <a:pt x="211" y="1886"/>
                  </a:lnTo>
                  <a:lnTo>
                    <a:pt x="209" y="1883"/>
                  </a:lnTo>
                  <a:lnTo>
                    <a:pt x="209" y="1883"/>
                  </a:lnTo>
                  <a:lnTo>
                    <a:pt x="207" y="1882"/>
                  </a:lnTo>
                  <a:lnTo>
                    <a:pt x="207" y="1880"/>
                  </a:lnTo>
                  <a:lnTo>
                    <a:pt x="206" y="1881"/>
                  </a:lnTo>
                  <a:lnTo>
                    <a:pt x="205" y="1880"/>
                  </a:lnTo>
                  <a:lnTo>
                    <a:pt x="205" y="1878"/>
                  </a:lnTo>
                  <a:lnTo>
                    <a:pt x="205" y="1877"/>
                  </a:lnTo>
                  <a:lnTo>
                    <a:pt x="205" y="1876"/>
                  </a:lnTo>
                  <a:lnTo>
                    <a:pt x="205" y="1875"/>
                  </a:lnTo>
                  <a:lnTo>
                    <a:pt x="206" y="1875"/>
                  </a:lnTo>
                  <a:lnTo>
                    <a:pt x="206" y="1875"/>
                  </a:lnTo>
                  <a:lnTo>
                    <a:pt x="206" y="1874"/>
                  </a:lnTo>
                  <a:lnTo>
                    <a:pt x="207" y="1873"/>
                  </a:lnTo>
                  <a:lnTo>
                    <a:pt x="208" y="1873"/>
                  </a:lnTo>
                  <a:lnTo>
                    <a:pt x="209" y="1872"/>
                  </a:lnTo>
                  <a:lnTo>
                    <a:pt x="210" y="1872"/>
                  </a:lnTo>
                  <a:lnTo>
                    <a:pt x="211" y="1873"/>
                  </a:lnTo>
                  <a:lnTo>
                    <a:pt x="211" y="1874"/>
                  </a:lnTo>
                  <a:lnTo>
                    <a:pt x="214" y="1876"/>
                  </a:lnTo>
                  <a:lnTo>
                    <a:pt x="214" y="1878"/>
                  </a:lnTo>
                  <a:close/>
                  <a:moveTo>
                    <a:pt x="522" y="1872"/>
                  </a:moveTo>
                  <a:lnTo>
                    <a:pt x="521" y="1872"/>
                  </a:lnTo>
                  <a:lnTo>
                    <a:pt x="518" y="1872"/>
                  </a:lnTo>
                  <a:lnTo>
                    <a:pt x="518" y="1871"/>
                  </a:lnTo>
                  <a:lnTo>
                    <a:pt x="519" y="1870"/>
                  </a:lnTo>
                  <a:lnTo>
                    <a:pt x="520" y="1870"/>
                  </a:lnTo>
                  <a:lnTo>
                    <a:pt x="521" y="1869"/>
                  </a:lnTo>
                  <a:lnTo>
                    <a:pt x="522" y="1872"/>
                  </a:lnTo>
                  <a:close/>
                  <a:moveTo>
                    <a:pt x="272" y="1950"/>
                  </a:moveTo>
                  <a:lnTo>
                    <a:pt x="272" y="1956"/>
                  </a:lnTo>
                  <a:lnTo>
                    <a:pt x="272" y="1956"/>
                  </a:lnTo>
                  <a:lnTo>
                    <a:pt x="272" y="1962"/>
                  </a:lnTo>
                  <a:lnTo>
                    <a:pt x="271" y="1964"/>
                  </a:lnTo>
                  <a:lnTo>
                    <a:pt x="271" y="1965"/>
                  </a:lnTo>
                  <a:lnTo>
                    <a:pt x="270" y="1968"/>
                  </a:lnTo>
                  <a:lnTo>
                    <a:pt x="270" y="1969"/>
                  </a:lnTo>
                  <a:lnTo>
                    <a:pt x="267" y="1974"/>
                  </a:lnTo>
                  <a:lnTo>
                    <a:pt x="267" y="1976"/>
                  </a:lnTo>
                  <a:lnTo>
                    <a:pt x="264" y="1981"/>
                  </a:lnTo>
                  <a:lnTo>
                    <a:pt x="264" y="1982"/>
                  </a:lnTo>
                  <a:lnTo>
                    <a:pt x="263" y="1983"/>
                  </a:lnTo>
                  <a:lnTo>
                    <a:pt x="263" y="1984"/>
                  </a:lnTo>
                  <a:lnTo>
                    <a:pt x="263" y="1984"/>
                  </a:lnTo>
                  <a:lnTo>
                    <a:pt x="263" y="1986"/>
                  </a:lnTo>
                  <a:lnTo>
                    <a:pt x="263" y="1987"/>
                  </a:lnTo>
                  <a:lnTo>
                    <a:pt x="263" y="1989"/>
                  </a:lnTo>
                  <a:lnTo>
                    <a:pt x="262" y="1989"/>
                  </a:lnTo>
                  <a:lnTo>
                    <a:pt x="262" y="1991"/>
                  </a:lnTo>
                  <a:lnTo>
                    <a:pt x="261" y="1993"/>
                  </a:lnTo>
                  <a:lnTo>
                    <a:pt x="261" y="1995"/>
                  </a:lnTo>
                  <a:lnTo>
                    <a:pt x="260" y="1997"/>
                  </a:lnTo>
                  <a:lnTo>
                    <a:pt x="260" y="1998"/>
                  </a:lnTo>
                  <a:lnTo>
                    <a:pt x="259" y="2000"/>
                  </a:lnTo>
                  <a:lnTo>
                    <a:pt x="258" y="2001"/>
                  </a:lnTo>
                  <a:lnTo>
                    <a:pt x="258" y="2005"/>
                  </a:lnTo>
                  <a:lnTo>
                    <a:pt x="255" y="2008"/>
                  </a:lnTo>
                  <a:lnTo>
                    <a:pt x="254" y="2011"/>
                  </a:lnTo>
                  <a:lnTo>
                    <a:pt x="254" y="2012"/>
                  </a:lnTo>
                  <a:lnTo>
                    <a:pt x="253" y="2015"/>
                  </a:lnTo>
                  <a:lnTo>
                    <a:pt x="251" y="2016"/>
                  </a:lnTo>
                  <a:lnTo>
                    <a:pt x="251" y="2017"/>
                  </a:lnTo>
                  <a:lnTo>
                    <a:pt x="249" y="2019"/>
                  </a:lnTo>
                  <a:lnTo>
                    <a:pt x="248" y="2020"/>
                  </a:lnTo>
                  <a:lnTo>
                    <a:pt x="248" y="2021"/>
                  </a:lnTo>
                  <a:lnTo>
                    <a:pt x="248" y="2022"/>
                  </a:lnTo>
                  <a:lnTo>
                    <a:pt x="247" y="2022"/>
                  </a:lnTo>
                  <a:lnTo>
                    <a:pt x="245" y="2023"/>
                  </a:lnTo>
                  <a:lnTo>
                    <a:pt x="245" y="2023"/>
                  </a:lnTo>
                  <a:lnTo>
                    <a:pt x="244" y="2022"/>
                  </a:lnTo>
                  <a:lnTo>
                    <a:pt x="243" y="2023"/>
                  </a:lnTo>
                  <a:lnTo>
                    <a:pt x="242" y="2022"/>
                  </a:lnTo>
                  <a:lnTo>
                    <a:pt x="242" y="2020"/>
                  </a:lnTo>
                  <a:lnTo>
                    <a:pt x="243" y="2019"/>
                  </a:lnTo>
                  <a:lnTo>
                    <a:pt x="242" y="2018"/>
                  </a:lnTo>
                  <a:lnTo>
                    <a:pt x="242" y="2018"/>
                  </a:lnTo>
                  <a:lnTo>
                    <a:pt x="243" y="2015"/>
                  </a:lnTo>
                  <a:lnTo>
                    <a:pt x="244" y="2011"/>
                  </a:lnTo>
                  <a:lnTo>
                    <a:pt x="245" y="2011"/>
                  </a:lnTo>
                  <a:lnTo>
                    <a:pt x="245" y="2009"/>
                  </a:lnTo>
                  <a:lnTo>
                    <a:pt x="245" y="2009"/>
                  </a:lnTo>
                  <a:lnTo>
                    <a:pt x="245" y="2008"/>
                  </a:lnTo>
                  <a:lnTo>
                    <a:pt x="244" y="2008"/>
                  </a:lnTo>
                  <a:lnTo>
                    <a:pt x="244" y="2008"/>
                  </a:lnTo>
                  <a:lnTo>
                    <a:pt x="243" y="2010"/>
                  </a:lnTo>
                  <a:lnTo>
                    <a:pt x="243" y="2011"/>
                  </a:lnTo>
                  <a:lnTo>
                    <a:pt x="242" y="2011"/>
                  </a:lnTo>
                  <a:lnTo>
                    <a:pt x="242" y="2003"/>
                  </a:lnTo>
                  <a:lnTo>
                    <a:pt x="243" y="2002"/>
                  </a:lnTo>
                  <a:lnTo>
                    <a:pt x="244" y="2002"/>
                  </a:lnTo>
                  <a:lnTo>
                    <a:pt x="245" y="2003"/>
                  </a:lnTo>
                  <a:lnTo>
                    <a:pt x="246" y="2006"/>
                  </a:lnTo>
                  <a:lnTo>
                    <a:pt x="246" y="2005"/>
                  </a:lnTo>
                  <a:lnTo>
                    <a:pt x="247" y="2003"/>
                  </a:lnTo>
                  <a:lnTo>
                    <a:pt x="246" y="2002"/>
                  </a:lnTo>
                  <a:lnTo>
                    <a:pt x="247" y="2002"/>
                  </a:lnTo>
                  <a:lnTo>
                    <a:pt x="247" y="1999"/>
                  </a:lnTo>
                  <a:lnTo>
                    <a:pt x="246" y="1999"/>
                  </a:lnTo>
                  <a:lnTo>
                    <a:pt x="245" y="2000"/>
                  </a:lnTo>
                  <a:lnTo>
                    <a:pt x="243" y="2001"/>
                  </a:lnTo>
                  <a:lnTo>
                    <a:pt x="242" y="2000"/>
                  </a:lnTo>
                  <a:lnTo>
                    <a:pt x="242" y="1998"/>
                  </a:lnTo>
                  <a:lnTo>
                    <a:pt x="243" y="1997"/>
                  </a:lnTo>
                  <a:lnTo>
                    <a:pt x="243" y="1996"/>
                  </a:lnTo>
                  <a:lnTo>
                    <a:pt x="243" y="1995"/>
                  </a:lnTo>
                  <a:lnTo>
                    <a:pt x="245" y="1993"/>
                  </a:lnTo>
                  <a:lnTo>
                    <a:pt x="245" y="1992"/>
                  </a:lnTo>
                  <a:lnTo>
                    <a:pt x="244" y="1993"/>
                  </a:lnTo>
                  <a:lnTo>
                    <a:pt x="243" y="1993"/>
                  </a:lnTo>
                  <a:lnTo>
                    <a:pt x="244" y="1990"/>
                  </a:lnTo>
                  <a:lnTo>
                    <a:pt x="244" y="1989"/>
                  </a:lnTo>
                  <a:lnTo>
                    <a:pt x="245" y="1988"/>
                  </a:lnTo>
                  <a:lnTo>
                    <a:pt x="245" y="1987"/>
                  </a:lnTo>
                  <a:lnTo>
                    <a:pt x="246" y="1986"/>
                  </a:lnTo>
                  <a:lnTo>
                    <a:pt x="245" y="1985"/>
                  </a:lnTo>
                  <a:lnTo>
                    <a:pt x="246" y="1984"/>
                  </a:lnTo>
                  <a:lnTo>
                    <a:pt x="245" y="1984"/>
                  </a:lnTo>
                  <a:lnTo>
                    <a:pt x="245" y="1982"/>
                  </a:lnTo>
                  <a:lnTo>
                    <a:pt x="246" y="1980"/>
                  </a:lnTo>
                  <a:lnTo>
                    <a:pt x="245" y="1979"/>
                  </a:lnTo>
                  <a:lnTo>
                    <a:pt x="245" y="1975"/>
                  </a:lnTo>
                  <a:lnTo>
                    <a:pt x="248" y="1972"/>
                  </a:lnTo>
                  <a:lnTo>
                    <a:pt x="248" y="1971"/>
                  </a:lnTo>
                  <a:lnTo>
                    <a:pt x="247" y="1970"/>
                  </a:lnTo>
                  <a:lnTo>
                    <a:pt x="248" y="1969"/>
                  </a:lnTo>
                  <a:lnTo>
                    <a:pt x="247" y="1968"/>
                  </a:lnTo>
                  <a:lnTo>
                    <a:pt x="247" y="1965"/>
                  </a:lnTo>
                  <a:lnTo>
                    <a:pt x="248" y="1965"/>
                  </a:lnTo>
                  <a:lnTo>
                    <a:pt x="250" y="1965"/>
                  </a:lnTo>
                  <a:lnTo>
                    <a:pt x="250" y="1964"/>
                  </a:lnTo>
                  <a:lnTo>
                    <a:pt x="248" y="1963"/>
                  </a:lnTo>
                  <a:lnTo>
                    <a:pt x="248" y="1962"/>
                  </a:lnTo>
                  <a:lnTo>
                    <a:pt x="249" y="1961"/>
                  </a:lnTo>
                  <a:lnTo>
                    <a:pt x="248" y="1958"/>
                  </a:lnTo>
                  <a:lnTo>
                    <a:pt x="250" y="1957"/>
                  </a:lnTo>
                  <a:lnTo>
                    <a:pt x="249" y="1956"/>
                  </a:lnTo>
                  <a:lnTo>
                    <a:pt x="248" y="1956"/>
                  </a:lnTo>
                  <a:lnTo>
                    <a:pt x="248" y="1955"/>
                  </a:lnTo>
                  <a:lnTo>
                    <a:pt x="250" y="1953"/>
                  </a:lnTo>
                  <a:lnTo>
                    <a:pt x="249" y="1953"/>
                  </a:lnTo>
                  <a:lnTo>
                    <a:pt x="248" y="1953"/>
                  </a:lnTo>
                  <a:lnTo>
                    <a:pt x="248" y="1953"/>
                  </a:lnTo>
                  <a:lnTo>
                    <a:pt x="248" y="1949"/>
                  </a:lnTo>
                  <a:lnTo>
                    <a:pt x="248" y="1948"/>
                  </a:lnTo>
                  <a:lnTo>
                    <a:pt x="249" y="1947"/>
                  </a:lnTo>
                  <a:lnTo>
                    <a:pt x="248" y="1945"/>
                  </a:lnTo>
                  <a:lnTo>
                    <a:pt x="248" y="1943"/>
                  </a:lnTo>
                  <a:lnTo>
                    <a:pt x="249" y="1942"/>
                  </a:lnTo>
                  <a:lnTo>
                    <a:pt x="249" y="1941"/>
                  </a:lnTo>
                  <a:lnTo>
                    <a:pt x="248" y="1940"/>
                  </a:lnTo>
                  <a:lnTo>
                    <a:pt x="248" y="1939"/>
                  </a:lnTo>
                  <a:lnTo>
                    <a:pt x="248" y="1939"/>
                  </a:lnTo>
                  <a:lnTo>
                    <a:pt x="248" y="1935"/>
                  </a:lnTo>
                  <a:lnTo>
                    <a:pt x="249" y="1935"/>
                  </a:lnTo>
                  <a:lnTo>
                    <a:pt x="248" y="1934"/>
                  </a:lnTo>
                  <a:lnTo>
                    <a:pt x="248" y="1933"/>
                  </a:lnTo>
                  <a:lnTo>
                    <a:pt x="247" y="1933"/>
                  </a:lnTo>
                  <a:lnTo>
                    <a:pt x="247" y="1925"/>
                  </a:lnTo>
                  <a:lnTo>
                    <a:pt x="247" y="1924"/>
                  </a:lnTo>
                  <a:lnTo>
                    <a:pt x="247" y="1922"/>
                  </a:lnTo>
                  <a:lnTo>
                    <a:pt x="246" y="1922"/>
                  </a:lnTo>
                  <a:lnTo>
                    <a:pt x="246" y="1920"/>
                  </a:lnTo>
                  <a:lnTo>
                    <a:pt x="246" y="1920"/>
                  </a:lnTo>
                  <a:lnTo>
                    <a:pt x="246" y="1918"/>
                  </a:lnTo>
                  <a:lnTo>
                    <a:pt x="245" y="1918"/>
                  </a:lnTo>
                  <a:lnTo>
                    <a:pt x="245" y="1915"/>
                  </a:lnTo>
                  <a:lnTo>
                    <a:pt x="244" y="1915"/>
                  </a:lnTo>
                  <a:lnTo>
                    <a:pt x="244" y="1913"/>
                  </a:lnTo>
                  <a:lnTo>
                    <a:pt x="244" y="1911"/>
                  </a:lnTo>
                  <a:lnTo>
                    <a:pt x="244" y="1910"/>
                  </a:lnTo>
                  <a:lnTo>
                    <a:pt x="243" y="1908"/>
                  </a:lnTo>
                  <a:lnTo>
                    <a:pt x="243" y="1906"/>
                  </a:lnTo>
                  <a:lnTo>
                    <a:pt x="242" y="1905"/>
                  </a:lnTo>
                  <a:lnTo>
                    <a:pt x="241" y="1901"/>
                  </a:lnTo>
                  <a:lnTo>
                    <a:pt x="241" y="1900"/>
                  </a:lnTo>
                  <a:lnTo>
                    <a:pt x="240" y="1896"/>
                  </a:lnTo>
                  <a:lnTo>
                    <a:pt x="239" y="1895"/>
                  </a:lnTo>
                  <a:lnTo>
                    <a:pt x="239" y="1893"/>
                  </a:lnTo>
                  <a:lnTo>
                    <a:pt x="239" y="1892"/>
                  </a:lnTo>
                  <a:lnTo>
                    <a:pt x="239" y="1891"/>
                  </a:lnTo>
                  <a:lnTo>
                    <a:pt x="238" y="1890"/>
                  </a:lnTo>
                  <a:lnTo>
                    <a:pt x="238" y="1889"/>
                  </a:lnTo>
                  <a:lnTo>
                    <a:pt x="238" y="1888"/>
                  </a:lnTo>
                  <a:lnTo>
                    <a:pt x="238" y="1887"/>
                  </a:lnTo>
                  <a:lnTo>
                    <a:pt x="237" y="1887"/>
                  </a:lnTo>
                  <a:lnTo>
                    <a:pt x="237" y="1878"/>
                  </a:lnTo>
                  <a:lnTo>
                    <a:pt x="237" y="1877"/>
                  </a:lnTo>
                  <a:lnTo>
                    <a:pt x="237" y="1871"/>
                  </a:lnTo>
                  <a:lnTo>
                    <a:pt x="239" y="1869"/>
                  </a:lnTo>
                  <a:lnTo>
                    <a:pt x="240" y="1869"/>
                  </a:lnTo>
                  <a:lnTo>
                    <a:pt x="240" y="1868"/>
                  </a:lnTo>
                  <a:lnTo>
                    <a:pt x="244" y="1868"/>
                  </a:lnTo>
                  <a:lnTo>
                    <a:pt x="247" y="1872"/>
                  </a:lnTo>
                  <a:lnTo>
                    <a:pt x="247" y="1873"/>
                  </a:lnTo>
                  <a:lnTo>
                    <a:pt x="251" y="1879"/>
                  </a:lnTo>
                  <a:lnTo>
                    <a:pt x="253" y="1883"/>
                  </a:lnTo>
                  <a:lnTo>
                    <a:pt x="254" y="1885"/>
                  </a:lnTo>
                  <a:lnTo>
                    <a:pt x="254" y="1886"/>
                  </a:lnTo>
                  <a:lnTo>
                    <a:pt x="256" y="1889"/>
                  </a:lnTo>
                  <a:lnTo>
                    <a:pt x="256" y="1891"/>
                  </a:lnTo>
                  <a:lnTo>
                    <a:pt x="258" y="1893"/>
                  </a:lnTo>
                  <a:lnTo>
                    <a:pt x="259" y="1896"/>
                  </a:lnTo>
                  <a:lnTo>
                    <a:pt x="259" y="1897"/>
                  </a:lnTo>
                  <a:lnTo>
                    <a:pt x="260" y="1899"/>
                  </a:lnTo>
                  <a:lnTo>
                    <a:pt x="260" y="1900"/>
                  </a:lnTo>
                  <a:lnTo>
                    <a:pt x="261" y="1901"/>
                  </a:lnTo>
                  <a:lnTo>
                    <a:pt x="261" y="1902"/>
                  </a:lnTo>
                  <a:lnTo>
                    <a:pt x="262" y="1904"/>
                  </a:lnTo>
                  <a:lnTo>
                    <a:pt x="262" y="1906"/>
                  </a:lnTo>
                  <a:lnTo>
                    <a:pt x="263" y="1908"/>
                  </a:lnTo>
                  <a:lnTo>
                    <a:pt x="263" y="1909"/>
                  </a:lnTo>
                  <a:lnTo>
                    <a:pt x="264" y="1910"/>
                  </a:lnTo>
                  <a:lnTo>
                    <a:pt x="265" y="1913"/>
                  </a:lnTo>
                  <a:lnTo>
                    <a:pt x="266" y="1915"/>
                  </a:lnTo>
                  <a:lnTo>
                    <a:pt x="266" y="1916"/>
                  </a:lnTo>
                  <a:lnTo>
                    <a:pt x="266" y="1916"/>
                  </a:lnTo>
                  <a:lnTo>
                    <a:pt x="266" y="1917"/>
                  </a:lnTo>
                  <a:lnTo>
                    <a:pt x="267" y="1918"/>
                  </a:lnTo>
                  <a:lnTo>
                    <a:pt x="267" y="1923"/>
                  </a:lnTo>
                  <a:lnTo>
                    <a:pt x="267" y="1923"/>
                  </a:lnTo>
                  <a:lnTo>
                    <a:pt x="268" y="1930"/>
                  </a:lnTo>
                  <a:lnTo>
                    <a:pt x="268" y="1930"/>
                  </a:lnTo>
                  <a:lnTo>
                    <a:pt x="268" y="1934"/>
                  </a:lnTo>
                  <a:lnTo>
                    <a:pt x="270" y="1936"/>
                  </a:lnTo>
                  <a:lnTo>
                    <a:pt x="270" y="1940"/>
                  </a:lnTo>
                  <a:lnTo>
                    <a:pt x="271" y="1941"/>
                  </a:lnTo>
                  <a:lnTo>
                    <a:pt x="271" y="1944"/>
                  </a:lnTo>
                  <a:lnTo>
                    <a:pt x="272" y="1945"/>
                  </a:lnTo>
                  <a:lnTo>
                    <a:pt x="272" y="1950"/>
                  </a:lnTo>
                  <a:close/>
                  <a:moveTo>
                    <a:pt x="523" y="1869"/>
                  </a:moveTo>
                  <a:lnTo>
                    <a:pt x="522" y="1869"/>
                  </a:lnTo>
                  <a:lnTo>
                    <a:pt x="522" y="1868"/>
                  </a:lnTo>
                  <a:lnTo>
                    <a:pt x="523" y="1868"/>
                  </a:lnTo>
                  <a:lnTo>
                    <a:pt x="523" y="1868"/>
                  </a:lnTo>
                  <a:lnTo>
                    <a:pt x="523" y="1868"/>
                  </a:lnTo>
                  <a:lnTo>
                    <a:pt x="523" y="1869"/>
                  </a:lnTo>
                  <a:close/>
                  <a:moveTo>
                    <a:pt x="525" y="1865"/>
                  </a:moveTo>
                  <a:lnTo>
                    <a:pt x="525" y="1866"/>
                  </a:lnTo>
                  <a:lnTo>
                    <a:pt x="524" y="1866"/>
                  </a:lnTo>
                  <a:lnTo>
                    <a:pt x="524" y="1865"/>
                  </a:lnTo>
                  <a:lnTo>
                    <a:pt x="525" y="1865"/>
                  </a:lnTo>
                  <a:lnTo>
                    <a:pt x="525" y="1865"/>
                  </a:lnTo>
                  <a:close/>
                  <a:moveTo>
                    <a:pt x="533" y="1862"/>
                  </a:moveTo>
                  <a:lnTo>
                    <a:pt x="530" y="1864"/>
                  </a:lnTo>
                  <a:lnTo>
                    <a:pt x="529" y="1864"/>
                  </a:lnTo>
                  <a:lnTo>
                    <a:pt x="528" y="1864"/>
                  </a:lnTo>
                  <a:lnTo>
                    <a:pt x="528" y="1863"/>
                  </a:lnTo>
                  <a:lnTo>
                    <a:pt x="528" y="1863"/>
                  </a:lnTo>
                  <a:lnTo>
                    <a:pt x="530" y="1863"/>
                  </a:lnTo>
                  <a:lnTo>
                    <a:pt x="531" y="1862"/>
                  </a:lnTo>
                  <a:lnTo>
                    <a:pt x="533" y="1862"/>
                  </a:lnTo>
                  <a:close/>
                  <a:moveTo>
                    <a:pt x="440" y="1860"/>
                  </a:moveTo>
                  <a:lnTo>
                    <a:pt x="440" y="1861"/>
                  </a:lnTo>
                  <a:lnTo>
                    <a:pt x="442" y="1861"/>
                  </a:lnTo>
                  <a:lnTo>
                    <a:pt x="442" y="1861"/>
                  </a:lnTo>
                  <a:lnTo>
                    <a:pt x="451" y="1861"/>
                  </a:lnTo>
                  <a:lnTo>
                    <a:pt x="453" y="1863"/>
                  </a:lnTo>
                  <a:lnTo>
                    <a:pt x="453" y="1865"/>
                  </a:lnTo>
                  <a:lnTo>
                    <a:pt x="451" y="1867"/>
                  </a:lnTo>
                  <a:lnTo>
                    <a:pt x="451" y="1868"/>
                  </a:lnTo>
                  <a:lnTo>
                    <a:pt x="449" y="1870"/>
                  </a:lnTo>
                  <a:lnTo>
                    <a:pt x="449" y="1871"/>
                  </a:lnTo>
                  <a:lnTo>
                    <a:pt x="450" y="1872"/>
                  </a:lnTo>
                  <a:lnTo>
                    <a:pt x="449" y="1874"/>
                  </a:lnTo>
                  <a:lnTo>
                    <a:pt x="449" y="1874"/>
                  </a:lnTo>
                  <a:lnTo>
                    <a:pt x="451" y="1873"/>
                  </a:lnTo>
                  <a:lnTo>
                    <a:pt x="452" y="1873"/>
                  </a:lnTo>
                  <a:lnTo>
                    <a:pt x="453" y="1874"/>
                  </a:lnTo>
                  <a:lnTo>
                    <a:pt x="455" y="1873"/>
                  </a:lnTo>
                  <a:lnTo>
                    <a:pt x="455" y="1872"/>
                  </a:lnTo>
                  <a:lnTo>
                    <a:pt x="455" y="1872"/>
                  </a:lnTo>
                  <a:lnTo>
                    <a:pt x="455" y="1871"/>
                  </a:lnTo>
                  <a:lnTo>
                    <a:pt x="455" y="1867"/>
                  </a:lnTo>
                  <a:lnTo>
                    <a:pt x="454" y="1867"/>
                  </a:lnTo>
                  <a:lnTo>
                    <a:pt x="454" y="1866"/>
                  </a:lnTo>
                  <a:lnTo>
                    <a:pt x="456" y="1866"/>
                  </a:lnTo>
                  <a:lnTo>
                    <a:pt x="457" y="1866"/>
                  </a:lnTo>
                  <a:lnTo>
                    <a:pt x="458" y="1866"/>
                  </a:lnTo>
                  <a:lnTo>
                    <a:pt x="460" y="1867"/>
                  </a:lnTo>
                  <a:lnTo>
                    <a:pt x="467" y="1875"/>
                  </a:lnTo>
                  <a:lnTo>
                    <a:pt x="468" y="1878"/>
                  </a:lnTo>
                  <a:lnTo>
                    <a:pt x="469" y="1879"/>
                  </a:lnTo>
                  <a:lnTo>
                    <a:pt x="469" y="1881"/>
                  </a:lnTo>
                  <a:lnTo>
                    <a:pt x="469" y="1881"/>
                  </a:lnTo>
                  <a:lnTo>
                    <a:pt x="469" y="1895"/>
                  </a:lnTo>
                  <a:lnTo>
                    <a:pt x="469" y="1896"/>
                  </a:lnTo>
                  <a:lnTo>
                    <a:pt x="467" y="1896"/>
                  </a:lnTo>
                  <a:lnTo>
                    <a:pt x="467" y="1895"/>
                  </a:lnTo>
                  <a:lnTo>
                    <a:pt x="464" y="1895"/>
                  </a:lnTo>
                  <a:lnTo>
                    <a:pt x="460" y="1900"/>
                  </a:lnTo>
                  <a:lnTo>
                    <a:pt x="459" y="1900"/>
                  </a:lnTo>
                  <a:lnTo>
                    <a:pt x="456" y="1903"/>
                  </a:lnTo>
                  <a:lnTo>
                    <a:pt x="455" y="1903"/>
                  </a:lnTo>
                  <a:lnTo>
                    <a:pt x="454" y="1903"/>
                  </a:lnTo>
                  <a:lnTo>
                    <a:pt x="443" y="1903"/>
                  </a:lnTo>
                  <a:lnTo>
                    <a:pt x="442" y="1902"/>
                  </a:lnTo>
                  <a:lnTo>
                    <a:pt x="442" y="1900"/>
                  </a:lnTo>
                  <a:lnTo>
                    <a:pt x="440" y="1899"/>
                  </a:lnTo>
                  <a:lnTo>
                    <a:pt x="440" y="1898"/>
                  </a:lnTo>
                  <a:lnTo>
                    <a:pt x="440" y="1898"/>
                  </a:lnTo>
                  <a:lnTo>
                    <a:pt x="439" y="1895"/>
                  </a:lnTo>
                  <a:lnTo>
                    <a:pt x="438" y="1894"/>
                  </a:lnTo>
                  <a:lnTo>
                    <a:pt x="438" y="1891"/>
                  </a:lnTo>
                  <a:lnTo>
                    <a:pt x="437" y="1890"/>
                  </a:lnTo>
                  <a:lnTo>
                    <a:pt x="437" y="1888"/>
                  </a:lnTo>
                  <a:lnTo>
                    <a:pt x="436" y="1887"/>
                  </a:lnTo>
                  <a:lnTo>
                    <a:pt x="436" y="1883"/>
                  </a:lnTo>
                  <a:lnTo>
                    <a:pt x="435" y="1881"/>
                  </a:lnTo>
                  <a:lnTo>
                    <a:pt x="435" y="1880"/>
                  </a:lnTo>
                  <a:lnTo>
                    <a:pt x="435" y="1880"/>
                  </a:lnTo>
                  <a:lnTo>
                    <a:pt x="434" y="1877"/>
                  </a:lnTo>
                  <a:lnTo>
                    <a:pt x="434" y="1876"/>
                  </a:lnTo>
                  <a:lnTo>
                    <a:pt x="434" y="1874"/>
                  </a:lnTo>
                  <a:lnTo>
                    <a:pt x="433" y="1874"/>
                  </a:lnTo>
                  <a:lnTo>
                    <a:pt x="433" y="1869"/>
                  </a:lnTo>
                  <a:lnTo>
                    <a:pt x="432" y="1869"/>
                  </a:lnTo>
                  <a:lnTo>
                    <a:pt x="432" y="1867"/>
                  </a:lnTo>
                  <a:lnTo>
                    <a:pt x="433" y="1867"/>
                  </a:lnTo>
                  <a:lnTo>
                    <a:pt x="433" y="1866"/>
                  </a:lnTo>
                  <a:lnTo>
                    <a:pt x="434" y="1864"/>
                  </a:lnTo>
                  <a:lnTo>
                    <a:pt x="434" y="1862"/>
                  </a:lnTo>
                  <a:lnTo>
                    <a:pt x="435" y="1861"/>
                  </a:lnTo>
                  <a:lnTo>
                    <a:pt x="436" y="1861"/>
                  </a:lnTo>
                  <a:lnTo>
                    <a:pt x="438" y="1861"/>
                  </a:lnTo>
                  <a:lnTo>
                    <a:pt x="439" y="1860"/>
                  </a:lnTo>
                  <a:lnTo>
                    <a:pt x="440" y="1860"/>
                  </a:lnTo>
                  <a:close/>
                  <a:moveTo>
                    <a:pt x="537" y="1858"/>
                  </a:moveTo>
                  <a:lnTo>
                    <a:pt x="536" y="1858"/>
                  </a:lnTo>
                  <a:lnTo>
                    <a:pt x="535" y="1857"/>
                  </a:lnTo>
                  <a:lnTo>
                    <a:pt x="535" y="1854"/>
                  </a:lnTo>
                  <a:lnTo>
                    <a:pt x="537" y="1853"/>
                  </a:lnTo>
                  <a:lnTo>
                    <a:pt x="538" y="1855"/>
                  </a:lnTo>
                  <a:lnTo>
                    <a:pt x="538" y="1856"/>
                  </a:lnTo>
                  <a:lnTo>
                    <a:pt x="537" y="1857"/>
                  </a:lnTo>
                  <a:lnTo>
                    <a:pt x="537" y="1858"/>
                  </a:lnTo>
                  <a:close/>
                  <a:moveTo>
                    <a:pt x="479" y="1853"/>
                  </a:moveTo>
                  <a:lnTo>
                    <a:pt x="478" y="1853"/>
                  </a:lnTo>
                  <a:lnTo>
                    <a:pt x="477" y="1853"/>
                  </a:lnTo>
                  <a:lnTo>
                    <a:pt x="477" y="1851"/>
                  </a:lnTo>
                  <a:lnTo>
                    <a:pt x="480" y="1849"/>
                  </a:lnTo>
                  <a:lnTo>
                    <a:pt x="480" y="1849"/>
                  </a:lnTo>
                  <a:lnTo>
                    <a:pt x="481" y="1849"/>
                  </a:lnTo>
                  <a:lnTo>
                    <a:pt x="481" y="1850"/>
                  </a:lnTo>
                  <a:lnTo>
                    <a:pt x="479" y="1853"/>
                  </a:lnTo>
                  <a:close/>
                  <a:moveTo>
                    <a:pt x="542" y="1849"/>
                  </a:moveTo>
                  <a:lnTo>
                    <a:pt x="539" y="1850"/>
                  </a:lnTo>
                  <a:lnTo>
                    <a:pt x="539" y="1849"/>
                  </a:lnTo>
                  <a:lnTo>
                    <a:pt x="538" y="1849"/>
                  </a:lnTo>
                  <a:lnTo>
                    <a:pt x="538" y="1848"/>
                  </a:lnTo>
                  <a:lnTo>
                    <a:pt x="539" y="1847"/>
                  </a:lnTo>
                  <a:lnTo>
                    <a:pt x="540" y="1845"/>
                  </a:lnTo>
                  <a:lnTo>
                    <a:pt x="540" y="1845"/>
                  </a:lnTo>
                  <a:lnTo>
                    <a:pt x="541" y="1846"/>
                  </a:lnTo>
                  <a:lnTo>
                    <a:pt x="542" y="1847"/>
                  </a:lnTo>
                  <a:lnTo>
                    <a:pt x="542" y="1849"/>
                  </a:lnTo>
                  <a:close/>
                  <a:moveTo>
                    <a:pt x="557" y="1852"/>
                  </a:moveTo>
                  <a:lnTo>
                    <a:pt x="555" y="1853"/>
                  </a:lnTo>
                  <a:lnTo>
                    <a:pt x="554" y="1853"/>
                  </a:lnTo>
                  <a:lnTo>
                    <a:pt x="554" y="1853"/>
                  </a:lnTo>
                  <a:lnTo>
                    <a:pt x="557" y="1851"/>
                  </a:lnTo>
                  <a:lnTo>
                    <a:pt x="558" y="1850"/>
                  </a:lnTo>
                  <a:lnTo>
                    <a:pt x="559" y="1849"/>
                  </a:lnTo>
                  <a:lnTo>
                    <a:pt x="560" y="1849"/>
                  </a:lnTo>
                  <a:lnTo>
                    <a:pt x="561" y="1849"/>
                  </a:lnTo>
                  <a:lnTo>
                    <a:pt x="563" y="1848"/>
                  </a:lnTo>
                  <a:lnTo>
                    <a:pt x="563" y="1848"/>
                  </a:lnTo>
                  <a:lnTo>
                    <a:pt x="565" y="1845"/>
                  </a:lnTo>
                  <a:lnTo>
                    <a:pt x="565" y="1845"/>
                  </a:lnTo>
                  <a:lnTo>
                    <a:pt x="565" y="1846"/>
                  </a:lnTo>
                  <a:lnTo>
                    <a:pt x="564" y="1848"/>
                  </a:lnTo>
                  <a:lnTo>
                    <a:pt x="563" y="1849"/>
                  </a:lnTo>
                  <a:lnTo>
                    <a:pt x="561" y="1850"/>
                  </a:lnTo>
                  <a:lnTo>
                    <a:pt x="557" y="1852"/>
                  </a:lnTo>
                  <a:close/>
                  <a:moveTo>
                    <a:pt x="566" y="1844"/>
                  </a:moveTo>
                  <a:lnTo>
                    <a:pt x="566" y="1844"/>
                  </a:lnTo>
                  <a:lnTo>
                    <a:pt x="565" y="1844"/>
                  </a:lnTo>
                  <a:lnTo>
                    <a:pt x="566" y="1844"/>
                  </a:lnTo>
                  <a:lnTo>
                    <a:pt x="566" y="1844"/>
                  </a:lnTo>
                  <a:lnTo>
                    <a:pt x="566" y="1844"/>
                  </a:lnTo>
                  <a:close/>
                  <a:moveTo>
                    <a:pt x="546" y="1840"/>
                  </a:moveTo>
                  <a:lnTo>
                    <a:pt x="546" y="1841"/>
                  </a:lnTo>
                  <a:lnTo>
                    <a:pt x="544" y="1840"/>
                  </a:lnTo>
                  <a:lnTo>
                    <a:pt x="544" y="1839"/>
                  </a:lnTo>
                  <a:lnTo>
                    <a:pt x="545" y="1839"/>
                  </a:lnTo>
                  <a:lnTo>
                    <a:pt x="546" y="1839"/>
                  </a:lnTo>
                  <a:lnTo>
                    <a:pt x="546" y="1839"/>
                  </a:lnTo>
                  <a:lnTo>
                    <a:pt x="546" y="1840"/>
                  </a:lnTo>
                  <a:close/>
                  <a:moveTo>
                    <a:pt x="547" y="1834"/>
                  </a:moveTo>
                  <a:lnTo>
                    <a:pt x="546" y="1834"/>
                  </a:lnTo>
                  <a:lnTo>
                    <a:pt x="544" y="1832"/>
                  </a:lnTo>
                  <a:lnTo>
                    <a:pt x="544" y="1831"/>
                  </a:lnTo>
                  <a:lnTo>
                    <a:pt x="545" y="1831"/>
                  </a:lnTo>
                  <a:lnTo>
                    <a:pt x="547" y="1831"/>
                  </a:lnTo>
                  <a:lnTo>
                    <a:pt x="547" y="1831"/>
                  </a:lnTo>
                  <a:lnTo>
                    <a:pt x="547" y="1833"/>
                  </a:lnTo>
                  <a:lnTo>
                    <a:pt x="547" y="1834"/>
                  </a:lnTo>
                  <a:close/>
                  <a:moveTo>
                    <a:pt x="547" y="1829"/>
                  </a:moveTo>
                  <a:lnTo>
                    <a:pt x="547" y="1830"/>
                  </a:lnTo>
                  <a:lnTo>
                    <a:pt x="546" y="1830"/>
                  </a:lnTo>
                  <a:lnTo>
                    <a:pt x="546" y="1828"/>
                  </a:lnTo>
                  <a:lnTo>
                    <a:pt x="545" y="1828"/>
                  </a:lnTo>
                  <a:lnTo>
                    <a:pt x="545" y="1827"/>
                  </a:lnTo>
                  <a:lnTo>
                    <a:pt x="546" y="1826"/>
                  </a:lnTo>
                  <a:lnTo>
                    <a:pt x="546" y="1827"/>
                  </a:lnTo>
                  <a:lnTo>
                    <a:pt x="547" y="1828"/>
                  </a:lnTo>
                  <a:lnTo>
                    <a:pt x="547" y="1829"/>
                  </a:lnTo>
                  <a:close/>
                  <a:moveTo>
                    <a:pt x="570" y="1835"/>
                  </a:moveTo>
                  <a:lnTo>
                    <a:pt x="568" y="1839"/>
                  </a:lnTo>
                  <a:lnTo>
                    <a:pt x="567" y="1839"/>
                  </a:lnTo>
                  <a:lnTo>
                    <a:pt x="567" y="1838"/>
                  </a:lnTo>
                  <a:lnTo>
                    <a:pt x="569" y="1835"/>
                  </a:lnTo>
                  <a:lnTo>
                    <a:pt x="569" y="1833"/>
                  </a:lnTo>
                  <a:lnTo>
                    <a:pt x="566" y="1828"/>
                  </a:lnTo>
                  <a:lnTo>
                    <a:pt x="566" y="1826"/>
                  </a:lnTo>
                  <a:lnTo>
                    <a:pt x="567" y="1826"/>
                  </a:lnTo>
                  <a:lnTo>
                    <a:pt x="567" y="1827"/>
                  </a:lnTo>
                  <a:lnTo>
                    <a:pt x="568" y="1829"/>
                  </a:lnTo>
                  <a:lnTo>
                    <a:pt x="570" y="1831"/>
                  </a:lnTo>
                  <a:lnTo>
                    <a:pt x="570" y="1832"/>
                  </a:lnTo>
                  <a:lnTo>
                    <a:pt x="570" y="1835"/>
                  </a:lnTo>
                  <a:close/>
                  <a:moveTo>
                    <a:pt x="547" y="1819"/>
                  </a:moveTo>
                  <a:lnTo>
                    <a:pt x="549" y="1820"/>
                  </a:lnTo>
                  <a:lnTo>
                    <a:pt x="549" y="1821"/>
                  </a:lnTo>
                  <a:lnTo>
                    <a:pt x="549" y="1823"/>
                  </a:lnTo>
                  <a:lnTo>
                    <a:pt x="547" y="1823"/>
                  </a:lnTo>
                  <a:lnTo>
                    <a:pt x="546" y="1822"/>
                  </a:lnTo>
                  <a:lnTo>
                    <a:pt x="545" y="1821"/>
                  </a:lnTo>
                  <a:lnTo>
                    <a:pt x="545" y="1820"/>
                  </a:lnTo>
                  <a:lnTo>
                    <a:pt x="546" y="1819"/>
                  </a:lnTo>
                  <a:lnTo>
                    <a:pt x="547" y="1819"/>
                  </a:lnTo>
                  <a:close/>
                  <a:moveTo>
                    <a:pt x="635" y="1819"/>
                  </a:moveTo>
                  <a:lnTo>
                    <a:pt x="633" y="1820"/>
                  </a:lnTo>
                  <a:lnTo>
                    <a:pt x="630" y="1820"/>
                  </a:lnTo>
                  <a:lnTo>
                    <a:pt x="630" y="1821"/>
                  </a:lnTo>
                  <a:lnTo>
                    <a:pt x="626" y="1820"/>
                  </a:lnTo>
                  <a:lnTo>
                    <a:pt x="624" y="1819"/>
                  </a:lnTo>
                  <a:lnTo>
                    <a:pt x="624" y="1818"/>
                  </a:lnTo>
                  <a:lnTo>
                    <a:pt x="625" y="1818"/>
                  </a:lnTo>
                  <a:lnTo>
                    <a:pt x="625" y="1819"/>
                  </a:lnTo>
                  <a:lnTo>
                    <a:pt x="628" y="1819"/>
                  </a:lnTo>
                  <a:lnTo>
                    <a:pt x="629" y="1819"/>
                  </a:lnTo>
                  <a:lnTo>
                    <a:pt x="632" y="1819"/>
                  </a:lnTo>
                  <a:lnTo>
                    <a:pt x="634" y="1818"/>
                  </a:lnTo>
                  <a:lnTo>
                    <a:pt x="636" y="1816"/>
                  </a:lnTo>
                  <a:lnTo>
                    <a:pt x="637" y="1816"/>
                  </a:lnTo>
                  <a:lnTo>
                    <a:pt x="637" y="1817"/>
                  </a:lnTo>
                  <a:lnTo>
                    <a:pt x="635" y="1819"/>
                  </a:lnTo>
                  <a:close/>
                  <a:moveTo>
                    <a:pt x="547" y="1817"/>
                  </a:moveTo>
                  <a:lnTo>
                    <a:pt x="547" y="1818"/>
                  </a:lnTo>
                  <a:lnTo>
                    <a:pt x="546" y="1818"/>
                  </a:lnTo>
                  <a:lnTo>
                    <a:pt x="546" y="1816"/>
                  </a:lnTo>
                  <a:lnTo>
                    <a:pt x="545" y="1816"/>
                  </a:lnTo>
                  <a:lnTo>
                    <a:pt x="545" y="1815"/>
                  </a:lnTo>
                  <a:lnTo>
                    <a:pt x="546" y="1814"/>
                  </a:lnTo>
                  <a:lnTo>
                    <a:pt x="547" y="1816"/>
                  </a:lnTo>
                  <a:lnTo>
                    <a:pt x="547" y="1817"/>
                  </a:lnTo>
                  <a:close/>
                  <a:moveTo>
                    <a:pt x="569" y="1815"/>
                  </a:moveTo>
                  <a:lnTo>
                    <a:pt x="568" y="1815"/>
                  </a:lnTo>
                  <a:lnTo>
                    <a:pt x="568" y="1815"/>
                  </a:lnTo>
                  <a:lnTo>
                    <a:pt x="568" y="1815"/>
                  </a:lnTo>
                  <a:lnTo>
                    <a:pt x="569" y="1814"/>
                  </a:lnTo>
                  <a:lnTo>
                    <a:pt x="569" y="1814"/>
                  </a:lnTo>
                  <a:lnTo>
                    <a:pt x="570" y="1814"/>
                  </a:lnTo>
                  <a:lnTo>
                    <a:pt x="570" y="1815"/>
                  </a:lnTo>
                  <a:lnTo>
                    <a:pt x="569" y="1815"/>
                  </a:lnTo>
                  <a:close/>
                  <a:moveTo>
                    <a:pt x="546" y="1814"/>
                  </a:moveTo>
                  <a:lnTo>
                    <a:pt x="545" y="1814"/>
                  </a:lnTo>
                  <a:lnTo>
                    <a:pt x="545" y="1813"/>
                  </a:lnTo>
                  <a:lnTo>
                    <a:pt x="545" y="1813"/>
                  </a:lnTo>
                  <a:lnTo>
                    <a:pt x="545" y="1813"/>
                  </a:lnTo>
                  <a:lnTo>
                    <a:pt x="546" y="1813"/>
                  </a:lnTo>
                  <a:lnTo>
                    <a:pt x="546" y="1813"/>
                  </a:lnTo>
                  <a:lnTo>
                    <a:pt x="546" y="1813"/>
                  </a:lnTo>
                  <a:lnTo>
                    <a:pt x="546" y="1814"/>
                  </a:lnTo>
                  <a:close/>
                  <a:moveTo>
                    <a:pt x="622" y="1817"/>
                  </a:moveTo>
                  <a:lnTo>
                    <a:pt x="622" y="1817"/>
                  </a:lnTo>
                  <a:lnTo>
                    <a:pt x="620" y="1816"/>
                  </a:lnTo>
                  <a:lnTo>
                    <a:pt x="620" y="1815"/>
                  </a:lnTo>
                  <a:lnTo>
                    <a:pt x="619" y="1813"/>
                  </a:lnTo>
                  <a:lnTo>
                    <a:pt x="619" y="1813"/>
                  </a:lnTo>
                  <a:lnTo>
                    <a:pt x="620" y="1813"/>
                  </a:lnTo>
                  <a:lnTo>
                    <a:pt x="621" y="1814"/>
                  </a:lnTo>
                  <a:lnTo>
                    <a:pt x="622" y="1816"/>
                  </a:lnTo>
                  <a:lnTo>
                    <a:pt x="622" y="1817"/>
                  </a:lnTo>
                  <a:close/>
                  <a:moveTo>
                    <a:pt x="562" y="1811"/>
                  </a:moveTo>
                  <a:lnTo>
                    <a:pt x="565" y="1814"/>
                  </a:lnTo>
                  <a:lnTo>
                    <a:pt x="567" y="1814"/>
                  </a:lnTo>
                  <a:lnTo>
                    <a:pt x="568" y="1816"/>
                  </a:lnTo>
                  <a:lnTo>
                    <a:pt x="568" y="1818"/>
                  </a:lnTo>
                  <a:lnTo>
                    <a:pt x="568" y="1819"/>
                  </a:lnTo>
                  <a:lnTo>
                    <a:pt x="567" y="1821"/>
                  </a:lnTo>
                  <a:lnTo>
                    <a:pt x="565" y="1826"/>
                  </a:lnTo>
                  <a:lnTo>
                    <a:pt x="565" y="1826"/>
                  </a:lnTo>
                  <a:lnTo>
                    <a:pt x="564" y="1825"/>
                  </a:lnTo>
                  <a:lnTo>
                    <a:pt x="564" y="1826"/>
                  </a:lnTo>
                  <a:lnTo>
                    <a:pt x="562" y="1825"/>
                  </a:lnTo>
                  <a:lnTo>
                    <a:pt x="562" y="1826"/>
                  </a:lnTo>
                  <a:lnTo>
                    <a:pt x="563" y="1827"/>
                  </a:lnTo>
                  <a:lnTo>
                    <a:pt x="561" y="1830"/>
                  </a:lnTo>
                  <a:lnTo>
                    <a:pt x="561" y="1834"/>
                  </a:lnTo>
                  <a:lnTo>
                    <a:pt x="562" y="1835"/>
                  </a:lnTo>
                  <a:lnTo>
                    <a:pt x="562" y="1837"/>
                  </a:lnTo>
                  <a:lnTo>
                    <a:pt x="560" y="1839"/>
                  </a:lnTo>
                  <a:lnTo>
                    <a:pt x="560" y="1840"/>
                  </a:lnTo>
                  <a:lnTo>
                    <a:pt x="559" y="1842"/>
                  </a:lnTo>
                  <a:lnTo>
                    <a:pt x="557" y="1844"/>
                  </a:lnTo>
                  <a:lnTo>
                    <a:pt x="555" y="1845"/>
                  </a:lnTo>
                  <a:lnTo>
                    <a:pt x="553" y="1847"/>
                  </a:lnTo>
                  <a:lnTo>
                    <a:pt x="553" y="1847"/>
                  </a:lnTo>
                  <a:lnTo>
                    <a:pt x="552" y="1846"/>
                  </a:lnTo>
                  <a:lnTo>
                    <a:pt x="550" y="1846"/>
                  </a:lnTo>
                  <a:lnTo>
                    <a:pt x="549" y="1846"/>
                  </a:lnTo>
                  <a:lnTo>
                    <a:pt x="549" y="1844"/>
                  </a:lnTo>
                  <a:lnTo>
                    <a:pt x="547" y="1842"/>
                  </a:lnTo>
                  <a:lnTo>
                    <a:pt x="547" y="1839"/>
                  </a:lnTo>
                  <a:lnTo>
                    <a:pt x="549" y="1839"/>
                  </a:lnTo>
                  <a:lnTo>
                    <a:pt x="549" y="1838"/>
                  </a:lnTo>
                  <a:lnTo>
                    <a:pt x="548" y="1837"/>
                  </a:lnTo>
                  <a:lnTo>
                    <a:pt x="548" y="1838"/>
                  </a:lnTo>
                  <a:lnTo>
                    <a:pt x="547" y="1838"/>
                  </a:lnTo>
                  <a:lnTo>
                    <a:pt x="547" y="1837"/>
                  </a:lnTo>
                  <a:lnTo>
                    <a:pt x="546" y="1836"/>
                  </a:lnTo>
                  <a:lnTo>
                    <a:pt x="545" y="1836"/>
                  </a:lnTo>
                  <a:lnTo>
                    <a:pt x="545" y="1835"/>
                  </a:lnTo>
                  <a:lnTo>
                    <a:pt x="547" y="1835"/>
                  </a:lnTo>
                  <a:lnTo>
                    <a:pt x="547" y="1834"/>
                  </a:lnTo>
                  <a:lnTo>
                    <a:pt x="548" y="1833"/>
                  </a:lnTo>
                  <a:lnTo>
                    <a:pt x="548" y="1829"/>
                  </a:lnTo>
                  <a:lnTo>
                    <a:pt x="548" y="1828"/>
                  </a:lnTo>
                  <a:lnTo>
                    <a:pt x="551" y="1828"/>
                  </a:lnTo>
                  <a:lnTo>
                    <a:pt x="552" y="1828"/>
                  </a:lnTo>
                  <a:lnTo>
                    <a:pt x="551" y="1827"/>
                  </a:lnTo>
                  <a:lnTo>
                    <a:pt x="551" y="1826"/>
                  </a:lnTo>
                  <a:lnTo>
                    <a:pt x="552" y="1825"/>
                  </a:lnTo>
                  <a:lnTo>
                    <a:pt x="552" y="1823"/>
                  </a:lnTo>
                  <a:lnTo>
                    <a:pt x="552" y="1822"/>
                  </a:lnTo>
                  <a:lnTo>
                    <a:pt x="551" y="1822"/>
                  </a:lnTo>
                  <a:lnTo>
                    <a:pt x="550" y="1821"/>
                  </a:lnTo>
                  <a:lnTo>
                    <a:pt x="551" y="1819"/>
                  </a:lnTo>
                  <a:lnTo>
                    <a:pt x="551" y="1819"/>
                  </a:lnTo>
                  <a:lnTo>
                    <a:pt x="551" y="1817"/>
                  </a:lnTo>
                  <a:lnTo>
                    <a:pt x="550" y="1817"/>
                  </a:lnTo>
                  <a:lnTo>
                    <a:pt x="549" y="1817"/>
                  </a:lnTo>
                  <a:lnTo>
                    <a:pt x="549" y="1816"/>
                  </a:lnTo>
                  <a:lnTo>
                    <a:pt x="552" y="1814"/>
                  </a:lnTo>
                  <a:lnTo>
                    <a:pt x="552" y="1814"/>
                  </a:lnTo>
                  <a:lnTo>
                    <a:pt x="553" y="1813"/>
                  </a:lnTo>
                  <a:lnTo>
                    <a:pt x="556" y="1814"/>
                  </a:lnTo>
                  <a:lnTo>
                    <a:pt x="556" y="1812"/>
                  </a:lnTo>
                  <a:lnTo>
                    <a:pt x="557" y="1812"/>
                  </a:lnTo>
                  <a:lnTo>
                    <a:pt x="559" y="1814"/>
                  </a:lnTo>
                  <a:lnTo>
                    <a:pt x="560" y="1815"/>
                  </a:lnTo>
                  <a:lnTo>
                    <a:pt x="561" y="1814"/>
                  </a:lnTo>
                  <a:lnTo>
                    <a:pt x="560" y="1813"/>
                  </a:lnTo>
                  <a:lnTo>
                    <a:pt x="561" y="1813"/>
                  </a:lnTo>
                  <a:lnTo>
                    <a:pt x="562" y="1814"/>
                  </a:lnTo>
                  <a:lnTo>
                    <a:pt x="562" y="1813"/>
                  </a:lnTo>
                  <a:lnTo>
                    <a:pt x="562" y="1813"/>
                  </a:lnTo>
                  <a:lnTo>
                    <a:pt x="560" y="1811"/>
                  </a:lnTo>
                  <a:lnTo>
                    <a:pt x="560" y="1810"/>
                  </a:lnTo>
                  <a:lnTo>
                    <a:pt x="561" y="1810"/>
                  </a:lnTo>
                  <a:lnTo>
                    <a:pt x="562" y="1811"/>
                  </a:lnTo>
                  <a:close/>
                  <a:moveTo>
                    <a:pt x="617" y="1808"/>
                  </a:moveTo>
                  <a:lnTo>
                    <a:pt x="618" y="1809"/>
                  </a:lnTo>
                  <a:lnTo>
                    <a:pt x="616" y="1809"/>
                  </a:lnTo>
                  <a:lnTo>
                    <a:pt x="615" y="1809"/>
                  </a:lnTo>
                  <a:lnTo>
                    <a:pt x="615" y="1809"/>
                  </a:lnTo>
                  <a:lnTo>
                    <a:pt x="614" y="1809"/>
                  </a:lnTo>
                  <a:lnTo>
                    <a:pt x="613" y="1809"/>
                  </a:lnTo>
                  <a:lnTo>
                    <a:pt x="612" y="1808"/>
                  </a:lnTo>
                  <a:lnTo>
                    <a:pt x="617" y="1808"/>
                  </a:lnTo>
                  <a:close/>
                  <a:moveTo>
                    <a:pt x="561" y="1809"/>
                  </a:moveTo>
                  <a:lnTo>
                    <a:pt x="560" y="1809"/>
                  </a:lnTo>
                  <a:lnTo>
                    <a:pt x="558" y="1809"/>
                  </a:lnTo>
                  <a:lnTo>
                    <a:pt x="558" y="1809"/>
                  </a:lnTo>
                  <a:lnTo>
                    <a:pt x="558" y="1808"/>
                  </a:lnTo>
                  <a:lnTo>
                    <a:pt x="559" y="1807"/>
                  </a:lnTo>
                  <a:lnTo>
                    <a:pt x="560" y="1807"/>
                  </a:lnTo>
                  <a:lnTo>
                    <a:pt x="561" y="1807"/>
                  </a:lnTo>
                  <a:lnTo>
                    <a:pt x="561" y="1809"/>
                  </a:lnTo>
                  <a:close/>
                  <a:moveTo>
                    <a:pt x="545" y="1808"/>
                  </a:moveTo>
                  <a:lnTo>
                    <a:pt x="545" y="1810"/>
                  </a:lnTo>
                  <a:lnTo>
                    <a:pt x="543" y="1810"/>
                  </a:lnTo>
                  <a:lnTo>
                    <a:pt x="543" y="1807"/>
                  </a:lnTo>
                  <a:lnTo>
                    <a:pt x="544" y="1806"/>
                  </a:lnTo>
                  <a:lnTo>
                    <a:pt x="545" y="1808"/>
                  </a:lnTo>
                  <a:close/>
                  <a:moveTo>
                    <a:pt x="611" y="1807"/>
                  </a:moveTo>
                  <a:lnTo>
                    <a:pt x="611" y="1807"/>
                  </a:lnTo>
                  <a:lnTo>
                    <a:pt x="610" y="1807"/>
                  </a:lnTo>
                  <a:lnTo>
                    <a:pt x="609" y="1806"/>
                  </a:lnTo>
                  <a:lnTo>
                    <a:pt x="609" y="1805"/>
                  </a:lnTo>
                  <a:lnTo>
                    <a:pt x="609" y="1805"/>
                  </a:lnTo>
                  <a:lnTo>
                    <a:pt x="611" y="1807"/>
                  </a:lnTo>
                  <a:close/>
                  <a:moveTo>
                    <a:pt x="560" y="1806"/>
                  </a:moveTo>
                  <a:lnTo>
                    <a:pt x="559" y="1806"/>
                  </a:lnTo>
                  <a:lnTo>
                    <a:pt x="559" y="1806"/>
                  </a:lnTo>
                  <a:lnTo>
                    <a:pt x="559" y="1805"/>
                  </a:lnTo>
                  <a:lnTo>
                    <a:pt x="559" y="1805"/>
                  </a:lnTo>
                  <a:lnTo>
                    <a:pt x="560" y="1805"/>
                  </a:lnTo>
                  <a:lnTo>
                    <a:pt x="560" y="1805"/>
                  </a:lnTo>
                  <a:lnTo>
                    <a:pt x="560" y="1806"/>
                  </a:lnTo>
                  <a:close/>
                  <a:moveTo>
                    <a:pt x="561" y="1804"/>
                  </a:moveTo>
                  <a:lnTo>
                    <a:pt x="560" y="1804"/>
                  </a:lnTo>
                  <a:lnTo>
                    <a:pt x="560" y="1803"/>
                  </a:lnTo>
                  <a:lnTo>
                    <a:pt x="560" y="1802"/>
                  </a:lnTo>
                  <a:lnTo>
                    <a:pt x="560" y="1802"/>
                  </a:lnTo>
                  <a:lnTo>
                    <a:pt x="561" y="1802"/>
                  </a:lnTo>
                  <a:lnTo>
                    <a:pt x="561" y="1802"/>
                  </a:lnTo>
                  <a:lnTo>
                    <a:pt x="561" y="1804"/>
                  </a:lnTo>
                  <a:close/>
                  <a:moveTo>
                    <a:pt x="416" y="1801"/>
                  </a:moveTo>
                  <a:lnTo>
                    <a:pt x="418" y="1802"/>
                  </a:lnTo>
                  <a:lnTo>
                    <a:pt x="421" y="1802"/>
                  </a:lnTo>
                  <a:lnTo>
                    <a:pt x="421" y="1802"/>
                  </a:lnTo>
                  <a:lnTo>
                    <a:pt x="423" y="1801"/>
                  </a:lnTo>
                  <a:lnTo>
                    <a:pt x="424" y="1802"/>
                  </a:lnTo>
                  <a:lnTo>
                    <a:pt x="424" y="1803"/>
                  </a:lnTo>
                  <a:lnTo>
                    <a:pt x="426" y="1803"/>
                  </a:lnTo>
                  <a:lnTo>
                    <a:pt x="427" y="1805"/>
                  </a:lnTo>
                  <a:lnTo>
                    <a:pt x="427" y="1806"/>
                  </a:lnTo>
                  <a:lnTo>
                    <a:pt x="426" y="1808"/>
                  </a:lnTo>
                  <a:lnTo>
                    <a:pt x="425" y="1810"/>
                  </a:lnTo>
                  <a:lnTo>
                    <a:pt x="424" y="1811"/>
                  </a:lnTo>
                  <a:lnTo>
                    <a:pt x="424" y="1813"/>
                  </a:lnTo>
                  <a:lnTo>
                    <a:pt x="422" y="1814"/>
                  </a:lnTo>
                  <a:lnTo>
                    <a:pt x="422" y="1814"/>
                  </a:lnTo>
                  <a:lnTo>
                    <a:pt x="421" y="1814"/>
                  </a:lnTo>
                  <a:lnTo>
                    <a:pt x="420" y="1814"/>
                  </a:lnTo>
                  <a:lnTo>
                    <a:pt x="418" y="1814"/>
                  </a:lnTo>
                  <a:lnTo>
                    <a:pt x="414" y="1816"/>
                  </a:lnTo>
                  <a:lnTo>
                    <a:pt x="409" y="1816"/>
                  </a:lnTo>
                  <a:lnTo>
                    <a:pt x="409" y="1816"/>
                  </a:lnTo>
                  <a:lnTo>
                    <a:pt x="407" y="1816"/>
                  </a:lnTo>
                  <a:lnTo>
                    <a:pt x="407" y="1817"/>
                  </a:lnTo>
                  <a:lnTo>
                    <a:pt x="403" y="1812"/>
                  </a:lnTo>
                  <a:lnTo>
                    <a:pt x="403" y="1806"/>
                  </a:lnTo>
                  <a:lnTo>
                    <a:pt x="404" y="1806"/>
                  </a:lnTo>
                  <a:lnTo>
                    <a:pt x="404" y="1804"/>
                  </a:lnTo>
                  <a:lnTo>
                    <a:pt x="404" y="1803"/>
                  </a:lnTo>
                  <a:lnTo>
                    <a:pt x="404" y="1802"/>
                  </a:lnTo>
                  <a:lnTo>
                    <a:pt x="406" y="1801"/>
                  </a:lnTo>
                  <a:lnTo>
                    <a:pt x="408" y="1801"/>
                  </a:lnTo>
                  <a:lnTo>
                    <a:pt x="410" y="1802"/>
                  </a:lnTo>
                  <a:lnTo>
                    <a:pt x="413" y="1802"/>
                  </a:lnTo>
                  <a:lnTo>
                    <a:pt x="413" y="1801"/>
                  </a:lnTo>
                  <a:lnTo>
                    <a:pt x="414" y="1801"/>
                  </a:lnTo>
                  <a:lnTo>
                    <a:pt x="415" y="1801"/>
                  </a:lnTo>
                  <a:lnTo>
                    <a:pt x="416" y="1801"/>
                  </a:lnTo>
                  <a:close/>
                  <a:moveTo>
                    <a:pt x="559" y="1801"/>
                  </a:moveTo>
                  <a:lnTo>
                    <a:pt x="558" y="1801"/>
                  </a:lnTo>
                  <a:lnTo>
                    <a:pt x="558" y="1801"/>
                  </a:lnTo>
                  <a:lnTo>
                    <a:pt x="558" y="1800"/>
                  </a:lnTo>
                  <a:lnTo>
                    <a:pt x="558" y="1800"/>
                  </a:lnTo>
                  <a:lnTo>
                    <a:pt x="558" y="1800"/>
                  </a:lnTo>
                  <a:lnTo>
                    <a:pt x="559" y="1801"/>
                  </a:lnTo>
                  <a:lnTo>
                    <a:pt x="559" y="1801"/>
                  </a:lnTo>
                  <a:close/>
                  <a:moveTo>
                    <a:pt x="562" y="1802"/>
                  </a:moveTo>
                  <a:lnTo>
                    <a:pt x="562" y="1803"/>
                  </a:lnTo>
                  <a:lnTo>
                    <a:pt x="562" y="1803"/>
                  </a:lnTo>
                  <a:lnTo>
                    <a:pt x="561" y="1800"/>
                  </a:lnTo>
                  <a:lnTo>
                    <a:pt x="563" y="1799"/>
                  </a:lnTo>
                  <a:lnTo>
                    <a:pt x="563" y="1801"/>
                  </a:lnTo>
                  <a:lnTo>
                    <a:pt x="562" y="1802"/>
                  </a:lnTo>
                  <a:close/>
                  <a:moveTo>
                    <a:pt x="436" y="1798"/>
                  </a:moveTo>
                  <a:lnTo>
                    <a:pt x="438" y="1799"/>
                  </a:lnTo>
                  <a:lnTo>
                    <a:pt x="441" y="1801"/>
                  </a:lnTo>
                  <a:lnTo>
                    <a:pt x="441" y="1801"/>
                  </a:lnTo>
                  <a:lnTo>
                    <a:pt x="441" y="1802"/>
                  </a:lnTo>
                  <a:lnTo>
                    <a:pt x="442" y="1802"/>
                  </a:lnTo>
                  <a:lnTo>
                    <a:pt x="441" y="1803"/>
                  </a:lnTo>
                  <a:lnTo>
                    <a:pt x="440" y="1804"/>
                  </a:lnTo>
                  <a:lnTo>
                    <a:pt x="438" y="1805"/>
                  </a:lnTo>
                  <a:lnTo>
                    <a:pt x="438" y="1805"/>
                  </a:lnTo>
                  <a:lnTo>
                    <a:pt x="437" y="1807"/>
                  </a:lnTo>
                  <a:lnTo>
                    <a:pt x="436" y="1806"/>
                  </a:lnTo>
                  <a:lnTo>
                    <a:pt x="434" y="1803"/>
                  </a:lnTo>
                  <a:lnTo>
                    <a:pt x="432" y="1803"/>
                  </a:lnTo>
                  <a:lnTo>
                    <a:pt x="431" y="1802"/>
                  </a:lnTo>
                  <a:lnTo>
                    <a:pt x="429" y="1802"/>
                  </a:lnTo>
                  <a:lnTo>
                    <a:pt x="428" y="1801"/>
                  </a:lnTo>
                  <a:lnTo>
                    <a:pt x="427" y="1800"/>
                  </a:lnTo>
                  <a:lnTo>
                    <a:pt x="427" y="1799"/>
                  </a:lnTo>
                  <a:lnTo>
                    <a:pt x="427" y="1799"/>
                  </a:lnTo>
                  <a:lnTo>
                    <a:pt x="428" y="1798"/>
                  </a:lnTo>
                  <a:lnTo>
                    <a:pt x="432" y="1798"/>
                  </a:lnTo>
                  <a:lnTo>
                    <a:pt x="433" y="1798"/>
                  </a:lnTo>
                  <a:lnTo>
                    <a:pt x="434" y="1798"/>
                  </a:lnTo>
                  <a:lnTo>
                    <a:pt x="435" y="1798"/>
                  </a:lnTo>
                  <a:lnTo>
                    <a:pt x="436" y="1798"/>
                  </a:lnTo>
                  <a:close/>
                  <a:moveTo>
                    <a:pt x="614" y="1798"/>
                  </a:moveTo>
                  <a:lnTo>
                    <a:pt x="618" y="1800"/>
                  </a:lnTo>
                  <a:lnTo>
                    <a:pt x="619" y="1800"/>
                  </a:lnTo>
                  <a:lnTo>
                    <a:pt x="622" y="1803"/>
                  </a:lnTo>
                  <a:lnTo>
                    <a:pt x="623" y="1803"/>
                  </a:lnTo>
                  <a:lnTo>
                    <a:pt x="625" y="1805"/>
                  </a:lnTo>
                  <a:lnTo>
                    <a:pt x="627" y="1805"/>
                  </a:lnTo>
                  <a:lnTo>
                    <a:pt x="629" y="1808"/>
                  </a:lnTo>
                  <a:lnTo>
                    <a:pt x="630" y="1808"/>
                  </a:lnTo>
                  <a:lnTo>
                    <a:pt x="631" y="1809"/>
                  </a:lnTo>
                  <a:lnTo>
                    <a:pt x="632" y="1810"/>
                  </a:lnTo>
                  <a:lnTo>
                    <a:pt x="632" y="1813"/>
                  </a:lnTo>
                  <a:lnTo>
                    <a:pt x="632" y="1813"/>
                  </a:lnTo>
                  <a:lnTo>
                    <a:pt x="632" y="1815"/>
                  </a:lnTo>
                  <a:lnTo>
                    <a:pt x="630" y="1817"/>
                  </a:lnTo>
                  <a:lnTo>
                    <a:pt x="630" y="1818"/>
                  </a:lnTo>
                  <a:lnTo>
                    <a:pt x="626" y="1818"/>
                  </a:lnTo>
                  <a:lnTo>
                    <a:pt x="625" y="1817"/>
                  </a:lnTo>
                  <a:lnTo>
                    <a:pt x="624" y="1817"/>
                  </a:lnTo>
                  <a:lnTo>
                    <a:pt x="623" y="1816"/>
                  </a:lnTo>
                  <a:lnTo>
                    <a:pt x="622" y="1814"/>
                  </a:lnTo>
                  <a:lnTo>
                    <a:pt x="622" y="1812"/>
                  </a:lnTo>
                  <a:lnTo>
                    <a:pt x="622" y="1812"/>
                  </a:lnTo>
                  <a:lnTo>
                    <a:pt x="621" y="1810"/>
                  </a:lnTo>
                  <a:lnTo>
                    <a:pt x="621" y="1810"/>
                  </a:lnTo>
                  <a:lnTo>
                    <a:pt x="621" y="1808"/>
                  </a:lnTo>
                  <a:lnTo>
                    <a:pt x="619" y="1807"/>
                  </a:lnTo>
                  <a:lnTo>
                    <a:pt x="618" y="1806"/>
                  </a:lnTo>
                  <a:lnTo>
                    <a:pt x="614" y="1805"/>
                  </a:lnTo>
                  <a:lnTo>
                    <a:pt x="612" y="1804"/>
                  </a:lnTo>
                  <a:lnTo>
                    <a:pt x="612" y="1803"/>
                  </a:lnTo>
                  <a:lnTo>
                    <a:pt x="611" y="1802"/>
                  </a:lnTo>
                  <a:lnTo>
                    <a:pt x="611" y="1800"/>
                  </a:lnTo>
                  <a:lnTo>
                    <a:pt x="612" y="1800"/>
                  </a:lnTo>
                  <a:lnTo>
                    <a:pt x="612" y="1799"/>
                  </a:lnTo>
                  <a:lnTo>
                    <a:pt x="613" y="1798"/>
                  </a:lnTo>
                  <a:lnTo>
                    <a:pt x="614" y="1798"/>
                  </a:lnTo>
                  <a:close/>
                  <a:moveTo>
                    <a:pt x="561" y="1800"/>
                  </a:moveTo>
                  <a:lnTo>
                    <a:pt x="561" y="1800"/>
                  </a:lnTo>
                  <a:lnTo>
                    <a:pt x="560" y="1800"/>
                  </a:lnTo>
                  <a:lnTo>
                    <a:pt x="560" y="1799"/>
                  </a:lnTo>
                  <a:lnTo>
                    <a:pt x="559" y="1798"/>
                  </a:lnTo>
                  <a:lnTo>
                    <a:pt x="559" y="1797"/>
                  </a:lnTo>
                  <a:lnTo>
                    <a:pt x="561" y="1798"/>
                  </a:lnTo>
                  <a:lnTo>
                    <a:pt x="561" y="1800"/>
                  </a:lnTo>
                  <a:close/>
                  <a:moveTo>
                    <a:pt x="559" y="1798"/>
                  </a:moveTo>
                  <a:lnTo>
                    <a:pt x="558" y="1798"/>
                  </a:lnTo>
                  <a:lnTo>
                    <a:pt x="557" y="1798"/>
                  </a:lnTo>
                  <a:lnTo>
                    <a:pt x="557" y="1798"/>
                  </a:lnTo>
                  <a:lnTo>
                    <a:pt x="557" y="1797"/>
                  </a:lnTo>
                  <a:lnTo>
                    <a:pt x="557" y="1796"/>
                  </a:lnTo>
                  <a:lnTo>
                    <a:pt x="558" y="1796"/>
                  </a:lnTo>
                  <a:lnTo>
                    <a:pt x="559" y="1797"/>
                  </a:lnTo>
                  <a:lnTo>
                    <a:pt x="559" y="1798"/>
                  </a:lnTo>
                  <a:close/>
                  <a:moveTo>
                    <a:pt x="560" y="1796"/>
                  </a:moveTo>
                  <a:lnTo>
                    <a:pt x="559" y="1796"/>
                  </a:lnTo>
                  <a:lnTo>
                    <a:pt x="559" y="1796"/>
                  </a:lnTo>
                  <a:lnTo>
                    <a:pt x="559" y="1796"/>
                  </a:lnTo>
                  <a:lnTo>
                    <a:pt x="560" y="1795"/>
                  </a:lnTo>
                  <a:lnTo>
                    <a:pt x="561" y="1796"/>
                  </a:lnTo>
                  <a:lnTo>
                    <a:pt x="561" y="1796"/>
                  </a:lnTo>
                  <a:lnTo>
                    <a:pt x="560" y="1796"/>
                  </a:lnTo>
                  <a:close/>
                  <a:moveTo>
                    <a:pt x="673" y="1794"/>
                  </a:moveTo>
                  <a:lnTo>
                    <a:pt x="678" y="1795"/>
                  </a:lnTo>
                  <a:lnTo>
                    <a:pt x="681" y="1796"/>
                  </a:lnTo>
                  <a:lnTo>
                    <a:pt x="681" y="1797"/>
                  </a:lnTo>
                  <a:lnTo>
                    <a:pt x="682" y="1799"/>
                  </a:lnTo>
                  <a:lnTo>
                    <a:pt x="683" y="1799"/>
                  </a:lnTo>
                  <a:lnTo>
                    <a:pt x="684" y="1800"/>
                  </a:lnTo>
                  <a:lnTo>
                    <a:pt x="684" y="1801"/>
                  </a:lnTo>
                  <a:lnTo>
                    <a:pt x="683" y="1802"/>
                  </a:lnTo>
                  <a:lnTo>
                    <a:pt x="682" y="1802"/>
                  </a:lnTo>
                  <a:lnTo>
                    <a:pt x="682" y="1804"/>
                  </a:lnTo>
                  <a:lnTo>
                    <a:pt x="681" y="1804"/>
                  </a:lnTo>
                  <a:lnTo>
                    <a:pt x="681" y="1804"/>
                  </a:lnTo>
                  <a:lnTo>
                    <a:pt x="681" y="1805"/>
                  </a:lnTo>
                  <a:lnTo>
                    <a:pt x="680" y="1807"/>
                  </a:lnTo>
                  <a:lnTo>
                    <a:pt x="679" y="1807"/>
                  </a:lnTo>
                  <a:lnTo>
                    <a:pt x="677" y="1810"/>
                  </a:lnTo>
                  <a:lnTo>
                    <a:pt x="676" y="1811"/>
                  </a:lnTo>
                  <a:lnTo>
                    <a:pt x="673" y="1811"/>
                  </a:lnTo>
                  <a:lnTo>
                    <a:pt x="673" y="1811"/>
                  </a:lnTo>
                  <a:lnTo>
                    <a:pt x="668" y="1811"/>
                  </a:lnTo>
                  <a:lnTo>
                    <a:pt x="666" y="1810"/>
                  </a:lnTo>
                  <a:lnTo>
                    <a:pt x="665" y="1810"/>
                  </a:lnTo>
                  <a:lnTo>
                    <a:pt x="664" y="1808"/>
                  </a:lnTo>
                  <a:lnTo>
                    <a:pt x="664" y="1808"/>
                  </a:lnTo>
                  <a:lnTo>
                    <a:pt x="662" y="1805"/>
                  </a:lnTo>
                  <a:lnTo>
                    <a:pt x="661" y="1805"/>
                  </a:lnTo>
                  <a:lnTo>
                    <a:pt x="660" y="1806"/>
                  </a:lnTo>
                  <a:lnTo>
                    <a:pt x="659" y="1806"/>
                  </a:lnTo>
                  <a:lnTo>
                    <a:pt x="658" y="1806"/>
                  </a:lnTo>
                  <a:lnTo>
                    <a:pt x="660" y="1804"/>
                  </a:lnTo>
                  <a:lnTo>
                    <a:pt x="661" y="1804"/>
                  </a:lnTo>
                  <a:lnTo>
                    <a:pt x="662" y="1803"/>
                  </a:lnTo>
                  <a:lnTo>
                    <a:pt x="665" y="1801"/>
                  </a:lnTo>
                  <a:lnTo>
                    <a:pt x="666" y="1800"/>
                  </a:lnTo>
                  <a:lnTo>
                    <a:pt x="666" y="1800"/>
                  </a:lnTo>
                  <a:lnTo>
                    <a:pt x="668" y="1799"/>
                  </a:lnTo>
                  <a:lnTo>
                    <a:pt x="668" y="1798"/>
                  </a:lnTo>
                  <a:lnTo>
                    <a:pt x="671" y="1794"/>
                  </a:lnTo>
                  <a:lnTo>
                    <a:pt x="673" y="1794"/>
                  </a:lnTo>
                  <a:close/>
                  <a:moveTo>
                    <a:pt x="581" y="1795"/>
                  </a:moveTo>
                  <a:lnTo>
                    <a:pt x="581" y="1795"/>
                  </a:lnTo>
                  <a:lnTo>
                    <a:pt x="581" y="1795"/>
                  </a:lnTo>
                  <a:lnTo>
                    <a:pt x="581" y="1795"/>
                  </a:lnTo>
                  <a:lnTo>
                    <a:pt x="581" y="1794"/>
                  </a:lnTo>
                  <a:lnTo>
                    <a:pt x="581" y="1794"/>
                  </a:lnTo>
                  <a:lnTo>
                    <a:pt x="581" y="1794"/>
                  </a:lnTo>
                  <a:lnTo>
                    <a:pt x="581" y="1794"/>
                  </a:lnTo>
                  <a:lnTo>
                    <a:pt x="581" y="1795"/>
                  </a:lnTo>
                  <a:close/>
                  <a:moveTo>
                    <a:pt x="583" y="1795"/>
                  </a:moveTo>
                  <a:lnTo>
                    <a:pt x="582" y="1795"/>
                  </a:lnTo>
                  <a:lnTo>
                    <a:pt x="582" y="1795"/>
                  </a:lnTo>
                  <a:lnTo>
                    <a:pt x="582" y="1793"/>
                  </a:lnTo>
                  <a:lnTo>
                    <a:pt x="582" y="1793"/>
                  </a:lnTo>
                  <a:lnTo>
                    <a:pt x="583" y="1793"/>
                  </a:lnTo>
                  <a:lnTo>
                    <a:pt x="583" y="1793"/>
                  </a:lnTo>
                  <a:lnTo>
                    <a:pt x="583" y="1795"/>
                  </a:lnTo>
                  <a:close/>
                  <a:moveTo>
                    <a:pt x="595" y="1784"/>
                  </a:moveTo>
                  <a:lnTo>
                    <a:pt x="596" y="1785"/>
                  </a:lnTo>
                  <a:lnTo>
                    <a:pt x="597" y="1785"/>
                  </a:lnTo>
                  <a:lnTo>
                    <a:pt x="597" y="1786"/>
                  </a:lnTo>
                  <a:lnTo>
                    <a:pt x="596" y="1786"/>
                  </a:lnTo>
                  <a:lnTo>
                    <a:pt x="593" y="1785"/>
                  </a:lnTo>
                  <a:lnTo>
                    <a:pt x="594" y="1784"/>
                  </a:lnTo>
                  <a:lnTo>
                    <a:pt x="595" y="1784"/>
                  </a:lnTo>
                  <a:close/>
                  <a:moveTo>
                    <a:pt x="511" y="1782"/>
                  </a:moveTo>
                  <a:lnTo>
                    <a:pt x="510" y="1783"/>
                  </a:lnTo>
                  <a:lnTo>
                    <a:pt x="508" y="1783"/>
                  </a:lnTo>
                  <a:lnTo>
                    <a:pt x="507" y="1782"/>
                  </a:lnTo>
                  <a:lnTo>
                    <a:pt x="507" y="1781"/>
                  </a:lnTo>
                  <a:lnTo>
                    <a:pt x="508" y="1779"/>
                  </a:lnTo>
                  <a:lnTo>
                    <a:pt x="511" y="1779"/>
                  </a:lnTo>
                  <a:lnTo>
                    <a:pt x="511" y="1779"/>
                  </a:lnTo>
                  <a:lnTo>
                    <a:pt x="511" y="1782"/>
                  </a:lnTo>
                  <a:close/>
                  <a:moveTo>
                    <a:pt x="450" y="1779"/>
                  </a:moveTo>
                  <a:lnTo>
                    <a:pt x="450" y="1779"/>
                  </a:lnTo>
                  <a:lnTo>
                    <a:pt x="450" y="1779"/>
                  </a:lnTo>
                  <a:lnTo>
                    <a:pt x="450" y="1779"/>
                  </a:lnTo>
                  <a:lnTo>
                    <a:pt x="449" y="1779"/>
                  </a:lnTo>
                  <a:lnTo>
                    <a:pt x="449" y="1779"/>
                  </a:lnTo>
                  <a:lnTo>
                    <a:pt x="448" y="1779"/>
                  </a:lnTo>
                  <a:lnTo>
                    <a:pt x="449" y="1778"/>
                  </a:lnTo>
                  <a:lnTo>
                    <a:pt x="450" y="1778"/>
                  </a:lnTo>
                  <a:lnTo>
                    <a:pt x="450" y="1779"/>
                  </a:lnTo>
                  <a:close/>
                  <a:moveTo>
                    <a:pt x="694" y="1777"/>
                  </a:moveTo>
                  <a:lnTo>
                    <a:pt x="692" y="1777"/>
                  </a:lnTo>
                  <a:lnTo>
                    <a:pt x="692" y="1777"/>
                  </a:lnTo>
                  <a:lnTo>
                    <a:pt x="692" y="1776"/>
                  </a:lnTo>
                  <a:lnTo>
                    <a:pt x="693" y="1776"/>
                  </a:lnTo>
                  <a:lnTo>
                    <a:pt x="694" y="1777"/>
                  </a:lnTo>
                  <a:lnTo>
                    <a:pt x="694" y="1777"/>
                  </a:lnTo>
                  <a:close/>
                  <a:moveTo>
                    <a:pt x="518" y="1772"/>
                  </a:moveTo>
                  <a:lnTo>
                    <a:pt x="519" y="1773"/>
                  </a:lnTo>
                  <a:lnTo>
                    <a:pt x="520" y="1772"/>
                  </a:lnTo>
                  <a:lnTo>
                    <a:pt x="522" y="1773"/>
                  </a:lnTo>
                  <a:lnTo>
                    <a:pt x="522" y="1774"/>
                  </a:lnTo>
                  <a:lnTo>
                    <a:pt x="520" y="1775"/>
                  </a:lnTo>
                  <a:lnTo>
                    <a:pt x="520" y="1777"/>
                  </a:lnTo>
                  <a:lnTo>
                    <a:pt x="519" y="1777"/>
                  </a:lnTo>
                  <a:lnTo>
                    <a:pt x="516" y="1778"/>
                  </a:lnTo>
                  <a:lnTo>
                    <a:pt x="514" y="1777"/>
                  </a:lnTo>
                  <a:lnTo>
                    <a:pt x="514" y="1775"/>
                  </a:lnTo>
                  <a:lnTo>
                    <a:pt x="516" y="1774"/>
                  </a:lnTo>
                  <a:lnTo>
                    <a:pt x="516" y="1774"/>
                  </a:lnTo>
                  <a:lnTo>
                    <a:pt x="518" y="1772"/>
                  </a:lnTo>
                  <a:close/>
                  <a:moveTo>
                    <a:pt x="726" y="1770"/>
                  </a:moveTo>
                  <a:lnTo>
                    <a:pt x="726" y="1770"/>
                  </a:lnTo>
                  <a:lnTo>
                    <a:pt x="726" y="1770"/>
                  </a:lnTo>
                  <a:lnTo>
                    <a:pt x="726" y="1769"/>
                  </a:lnTo>
                  <a:lnTo>
                    <a:pt x="726" y="1768"/>
                  </a:lnTo>
                  <a:lnTo>
                    <a:pt x="727" y="1768"/>
                  </a:lnTo>
                  <a:lnTo>
                    <a:pt x="727" y="1769"/>
                  </a:lnTo>
                  <a:lnTo>
                    <a:pt x="727" y="1769"/>
                  </a:lnTo>
                  <a:lnTo>
                    <a:pt x="726" y="1770"/>
                  </a:lnTo>
                  <a:close/>
                  <a:moveTo>
                    <a:pt x="702" y="1769"/>
                  </a:moveTo>
                  <a:lnTo>
                    <a:pt x="704" y="1770"/>
                  </a:lnTo>
                  <a:lnTo>
                    <a:pt x="705" y="1770"/>
                  </a:lnTo>
                  <a:lnTo>
                    <a:pt x="705" y="1770"/>
                  </a:lnTo>
                  <a:lnTo>
                    <a:pt x="706" y="1770"/>
                  </a:lnTo>
                  <a:lnTo>
                    <a:pt x="707" y="1771"/>
                  </a:lnTo>
                  <a:lnTo>
                    <a:pt x="709" y="1771"/>
                  </a:lnTo>
                  <a:lnTo>
                    <a:pt x="709" y="1771"/>
                  </a:lnTo>
                  <a:lnTo>
                    <a:pt x="709" y="1774"/>
                  </a:lnTo>
                  <a:lnTo>
                    <a:pt x="708" y="1776"/>
                  </a:lnTo>
                  <a:lnTo>
                    <a:pt x="708" y="1777"/>
                  </a:lnTo>
                  <a:lnTo>
                    <a:pt x="706" y="1779"/>
                  </a:lnTo>
                  <a:lnTo>
                    <a:pt x="705" y="1781"/>
                  </a:lnTo>
                  <a:lnTo>
                    <a:pt x="704" y="1782"/>
                  </a:lnTo>
                  <a:lnTo>
                    <a:pt x="702" y="1783"/>
                  </a:lnTo>
                  <a:lnTo>
                    <a:pt x="700" y="1783"/>
                  </a:lnTo>
                  <a:lnTo>
                    <a:pt x="699" y="1783"/>
                  </a:lnTo>
                  <a:lnTo>
                    <a:pt x="698" y="1783"/>
                  </a:lnTo>
                  <a:lnTo>
                    <a:pt x="697" y="1783"/>
                  </a:lnTo>
                  <a:lnTo>
                    <a:pt x="696" y="1781"/>
                  </a:lnTo>
                  <a:lnTo>
                    <a:pt x="696" y="1780"/>
                  </a:lnTo>
                  <a:lnTo>
                    <a:pt x="695" y="1779"/>
                  </a:lnTo>
                  <a:lnTo>
                    <a:pt x="696" y="1778"/>
                  </a:lnTo>
                  <a:lnTo>
                    <a:pt x="696" y="1776"/>
                  </a:lnTo>
                  <a:lnTo>
                    <a:pt x="697" y="1774"/>
                  </a:lnTo>
                  <a:lnTo>
                    <a:pt x="697" y="1772"/>
                  </a:lnTo>
                  <a:lnTo>
                    <a:pt x="698" y="1771"/>
                  </a:lnTo>
                  <a:lnTo>
                    <a:pt x="700" y="1768"/>
                  </a:lnTo>
                  <a:lnTo>
                    <a:pt x="701" y="1768"/>
                  </a:lnTo>
                  <a:lnTo>
                    <a:pt x="702" y="1769"/>
                  </a:lnTo>
                  <a:close/>
                  <a:moveTo>
                    <a:pt x="729" y="1768"/>
                  </a:moveTo>
                  <a:lnTo>
                    <a:pt x="728" y="1768"/>
                  </a:lnTo>
                  <a:lnTo>
                    <a:pt x="727" y="1768"/>
                  </a:lnTo>
                  <a:lnTo>
                    <a:pt x="728" y="1767"/>
                  </a:lnTo>
                  <a:lnTo>
                    <a:pt x="729" y="1767"/>
                  </a:lnTo>
                  <a:lnTo>
                    <a:pt x="729" y="1768"/>
                  </a:lnTo>
                  <a:lnTo>
                    <a:pt x="729" y="1768"/>
                  </a:lnTo>
                  <a:close/>
                  <a:moveTo>
                    <a:pt x="705" y="1764"/>
                  </a:moveTo>
                  <a:lnTo>
                    <a:pt x="705" y="1765"/>
                  </a:lnTo>
                  <a:lnTo>
                    <a:pt x="704" y="1765"/>
                  </a:lnTo>
                  <a:lnTo>
                    <a:pt x="703" y="1765"/>
                  </a:lnTo>
                  <a:lnTo>
                    <a:pt x="703" y="1765"/>
                  </a:lnTo>
                  <a:lnTo>
                    <a:pt x="704" y="1766"/>
                  </a:lnTo>
                  <a:lnTo>
                    <a:pt x="704" y="1767"/>
                  </a:lnTo>
                  <a:lnTo>
                    <a:pt x="703" y="1767"/>
                  </a:lnTo>
                  <a:lnTo>
                    <a:pt x="702" y="1765"/>
                  </a:lnTo>
                  <a:lnTo>
                    <a:pt x="702" y="1764"/>
                  </a:lnTo>
                  <a:lnTo>
                    <a:pt x="702" y="1764"/>
                  </a:lnTo>
                  <a:lnTo>
                    <a:pt x="705" y="1764"/>
                  </a:lnTo>
                  <a:close/>
                  <a:moveTo>
                    <a:pt x="547" y="1772"/>
                  </a:moveTo>
                  <a:lnTo>
                    <a:pt x="545" y="1772"/>
                  </a:lnTo>
                  <a:lnTo>
                    <a:pt x="543" y="1769"/>
                  </a:lnTo>
                  <a:lnTo>
                    <a:pt x="545" y="1764"/>
                  </a:lnTo>
                  <a:lnTo>
                    <a:pt x="547" y="1762"/>
                  </a:lnTo>
                  <a:lnTo>
                    <a:pt x="548" y="1762"/>
                  </a:lnTo>
                  <a:lnTo>
                    <a:pt x="550" y="1764"/>
                  </a:lnTo>
                  <a:lnTo>
                    <a:pt x="550" y="1765"/>
                  </a:lnTo>
                  <a:lnTo>
                    <a:pt x="550" y="1765"/>
                  </a:lnTo>
                  <a:lnTo>
                    <a:pt x="550" y="1767"/>
                  </a:lnTo>
                  <a:lnTo>
                    <a:pt x="551" y="1768"/>
                  </a:lnTo>
                  <a:lnTo>
                    <a:pt x="549" y="1770"/>
                  </a:lnTo>
                  <a:lnTo>
                    <a:pt x="549" y="1770"/>
                  </a:lnTo>
                  <a:lnTo>
                    <a:pt x="547" y="1772"/>
                  </a:lnTo>
                  <a:close/>
                  <a:moveTo>
                    <a:pt x="709" y="1760"/>
                  </a:moveTo>
                  <a:lnTo>
                    <a:pt x="708" y="1760"/>
                  </a:lnTo>
                  <a:lnTo>
                    <a:pt x="708" y="1760"/>
                  </a:lnTo>
                  <a:lnTo>
                    <a:pt x="709" y="1759"/>
                  </a:lnTo>
                  <a:lnTo>
                    <a:pt x="709" y="1759"/>
                  </a:lnTo>
                  <a:lnTo>
                    <a:pt x="709" y="1760"/>
                  </a:lnTo>
                  <a:lnTo>
                    <a:pt x="709" y="1760"/>
                  </a:lnTo>
                  <a:close/>
                  <a:moveTo>
                    <a:pt x="447" y="1766"/>
                  </a:moveTo>
                  <a:lnTo>
                    <a:pt x="446" y="1766"/>
                  </a:lnTo>
                  <a:lnTo>
                    <a:pt x="445" y="1765"/>
                  </a:lnTo>
                  <a:lnTo>
                    <a:pt x="443" y="1765"/>
                  </a:lnTo>
                  <a:lnTo>
                    <a:pt x="442" y="1763"/>
                  </a:lnTo>
                  <a:lnTo>
                    <a:pt x="442" y="1761"/>
                  </a:lnTo>
                  <a:lnTo>
                    <a:pt x="444" y="1759"/>
                  </a:lnTo>
                  <a:lnTo>
                    <a:pt x="445" y="1759"/>
                  </a:lnTo>
                  <a:lnTo>
                    <a:pt x="448" y="1761"/>
                  </a:lnTo>
                  <a:lnTo>
                    <a:pt x="448" y="1762"/>
                  </a:lnTo>
                  <a:lnTo>
                    <a:pt x="447" y="1763"/>
                  </a:lnTo>
                  <a:lnTo>
                    <a:pt x="448" y="1764"/>
                  </a:lnTo>
                  <a:lnTo>
                    <a:pt x="447" y="1764"/>
                  </a:lnTo>
                  <a:lnTo>
                    <a:pt x="447" y="1766"/>
                  </a:lnTo>
                  <a:close/>
                  <a:moveTo>
                    <a:pt x="545" y="1759"/>
                  </a:moveTo>
                  <a:lnTo>
                    <a:pt x="545" y="1759"/>
                  </a:lnTo>
                  <a:lnTo>
                    <a:pt x="544" y="1759"/>
                  </a:lnTo>
                  <a:lnTo>
                    <a:pt x="545" y="1758"/>
                  </a:lnTo>
                  <a:lnTo>
                    <a:pt x="545" y="1759"/>
                  </a:lnTo>
                  <a:lnTo>
                    <a:pt x="545" y="1759"/>
                  </a:lnTo>
                  <a:close/>
                  <a:moveTo>
                    <a:pt x="707" y="1759"/>
                  </a:moveTo>
                  <a:lnTo>
                    <a:pt x="706" y="1759"/>
                  </a:lnTo>
                  <a:lnTo>
                    <a:pt x="706" y="1759"/>
                  </a:lnTo>
                  <a:lnTo>
                    <a:pt x="706" y="1758"/>
                  </a:lnTo>
                  <a:lnTo>
                    <a:pt x="706" y="1758"/>
                  </a:lnTo>
                  <a:lnTo>
                    <a:pt x="707" y="1758"/>
                  </a:lnTo>
                  <a:lnTo>
                    <a:pt x="707" y="1758"/>
                  </a:lnTo>
                  <a:lnTo>
                    <a:pt x="707" y="1759"/>
                  </a:lnTo>
                  <a:close/>
                  <a:moveTo>
                    <a:pt x="444" y="1752"/>
                  </a:moveTo>
                  <a:lnTo>
                    <a:pt x="444" y="1752"/>
                  </a:lnTo>
                  <a:lnTo>
                    <a:pt x="444" y="1753"/>
                  </a:lnTo>
                  <a:lnTo>
                    <a:pt x="444" y="1754"/>
                  </a:lnTo>
                  <a:lnTo>
                    <a:pt x="444" y="1754"/>
                  </a:lnTo>
                  <a:lnTo>
                    <a:pt x="444" y="1757"/>
                  </a:lnTo>
                  <a:lnTo>
                    <a:pt x="444" y="1758"/>
                  </a:lnTo>
                  <a:lnTo>
                    <a:pt x="441" y="1761"/>
                  </a:lnTo>
                  <a:lnTo>
                    <a:pt x="441" y="1763"/>
                  </a:lnTo>
                  <a:lnTo>
                    <a:pt x="443" y="1766"/>
                  </a:lnTo>
                  <a:lnTo>
                    <a:pt x="444" y="1766"/>
                  </a:lnTo>
                  <a:lnTo>
                    <a:pt x="445" y="1767"/>
                  </a:lnTo>
                  <a:lnTo>
                    <a:pt x="445" y="1768"/>
                  </a:lnTo>
                  <a:lnTo>
                    <a:pt x="445" y="1769"/>
                  </a:lnTo>
                  <a:lnTo>
                    <a:pt x="444" y="1770"/>
                  </a:lnTo>
                  <a:lnTo>
                    <a:pt x="444" y="1771"/>
                  </a:lnTo>
                  <a:lnTo>
                    <a:pt x="443" y="1772"/>
                  </a:lnTo>
                  <a:lnTo>
                    <a:pt x="443" y="1774"/>
                  </a:lnTo>
                  <a:lnTo>
                    <a:pt x="446" y="1777"/>
                  </a:lnTo>
                  <a:lnTo>
                    <a:pt x="447" y="1777"/>
                  </a:lnTo>
                  <a:lnTo>
                    <a:pt x="447" y="1778"/>
                  </a:lnTo>
                  <a:lnTo>
                    <a:pt x="449" y="1780"/>
                  </a:lnTo>
                  <a:lnTo>
                    <a:pt x="450" y="1780"/>
                  </a:lnTo>
                  <a:lnTo>
                    <a:pt x="451" y="1781"/>
                  </a:lnTo>
                  <a:lnTo>
                    <a:pt x="451" y="1782"/>
                  </a:lnTo>
                  <a:lnTo>
                    <a:pt x="452" y="1783"/>
                  </a:lnTo>
                  <a:lnTo>
                    <a:pt x="450" y="1787"/>
                  </a:lnTo>
                  <a:lnTo>
                    <a:pt x="448" y="1789"/>
                  </a:lnTo>
                  <a:lnTo>
                    <a:pt x="446" y="1788"/>
                  </a:lnTo>
                  <a:lnTo>
                    <a:pt x="445" y="1788"/>
                  </a:lnTo>
                  <a:lnTo>
                    <a:pt x="444" y="1788"/>
                  </a:lnTo>
                  <a:lnTo>
                    <a:pt x="442" y="1790"/>
                  </a:lnTo>
                  <a:lnTo>
                    <a:pt x="441" y="1790"/>
                  </a:lnTo>
                  <a:lnTo>
                    <a:pt x="441" y="1791"/>
                  </a:lnTo>
                  <a:lnTo>
                    <a:pt x="439" y="1791"/>
                  </a:lnTo>
                  <a:lnTo>
                    <a:pt x="437" y="1789"/>
                  </a:lnTo>
                  <a:lnTo>
                    <a:pt x="437" y="1787"/>
                  </a:lnTo>
                  <a:lnTo>
                    <a:pt x="436" y="1787"/>
                  </a:lnTo>
                  <a:lnTo>
                    <a:pt x="436" y="1784"/>
                  </a:lnTo>
                  <a:lnTo>
                    <a:pt x="435" y="1784"/>
                  </a:lnTo>
                  <a:lnTo>
                    <a:pt x="434" y="1784"/>
                  </a:lnTo>
                  <a:lnTo>
                    <a:pt x="434" y="1785"/>
                  </a:lnTo>
                  <a:lnTo>
                    <a:pt x="434" y="1787"/>
                  </a:lnTo>
                  <a:lnTo>
                    <a:pt x="433" y="1788"/>
                  </a:lnTo>
                  <a:lnTo>
                    <a:pt x="434" y="1789"/>
                  </a:lnTo>
                  <a:lnTo>
                    <a:pt x="434" y="1792"/>
                  </a:lnTo>
                  <a:lnTo>
                    <a:pt x="434" y="1793"/>
                  </a:lnTo>
                  <a:lnTo>
                    <a:pt x="434" y="1794"/>
                  </a:lnTo>
                  <a:lnTo>
                    <a:pt x="432" y="1795"/>
                  </a:lnTo>
                  <a:lnTo>
                    <a:pt x="432" y="1795"/>
                  </a:lnTo>
                  <a:lnTo>
                    <a:pt x="430" y="1796"/>
                  </a:lnTo>
                  <a:lnTo>
                    <a:pt x="428" y="1796"/>
                  </a:lnTo>
                  <a:lnTo>
                    <a:pt x="427" y="1796"/>
                  </a:lnTo>
                  <a:lnTo>
                    <a:pt x="426" y="1796"/>
                  </a:lnTo>
                  <a:lnTo>
                    <a:pt x="426" y="1795"/>
                  </a:lnTo>
                  <a:lnTo>
                    <a:pt x="427" y="1795"/>
                  </a:lnTo>
                  <a:lnTo>
                    <a:pt x="427" y="1794"/>
                  </a:lnTo>
                  <a:lnTo>
                    <a:pt x="426" y="1793"/>
                  </a:lnTo>
                  <a:lnTo>
                    <a:pt x="425" y="1793"/>
                  </a:lnTo>
                  <a:lnTo>
                    <a:pt x="421" y="1798"/>
                  </a:lnTo>
                  <a:lnTo>
                    <a:pt x="420" y="1798"/>
                  </a:lnTo>
                  <a:lnTo>
                    <a:pt x="418" y="1799"/>
                  </a:lnTo>
                  <a:lnTo>
                    <a:pt x="416" y="1799"/>
                  </a:lnTo>
                  <a:lnTo>
                    <a:pt x="416" y="1800"/>
                  </a:lnTo>
                  <a:lnTo>
                    <a:pt x="413" y="1800"/>
                  </a:lnTo>
                  <a:lnTo>
                    <a:pt x="413" y="1801"/>
                  </a:lnTo>
                  <a:lnTo>
                    <a:pt x="410" y="1801"/>
                  </a:lnTo>
                  <a:lnTo>
                    <a:pt x="408" y="1800"/>
                  </a:lnTo>
                  <a:lnTo>
                    <a:pt x="406" y="1800"/>
                  </a:lnTo>
                  <a:lnTo>
                    <a:pt x="405" y="1799"/>
                  </a:lnTo>
                  <a:lnTo>
                    <a:pt x="405" y="1796"/>
                  </a:lnTo>
                  <a:lnTo>
                    <a:pt x="406" y="1795"/>
                  </a:lnTo>
                  <a:lnTo>
                    <a:pt x="406" y="1792"/>
                  </a:lnTo>
                  <a:lnTo>
                    <a:pt x="407" y="1791"/>
                  </a:lnTo>
                  <a:lnTo>
                    <a:pt x="407" y="1790"/>
                  </a:lnTo>
                  <a:lnTo>
                    <a:pt x="407" y="1789"/>
                  </a:lnTo>
                  <a:lnTo>
                    <a:pt x="411" y="1784"/>
                  </a:lnTo>
                  <a:lnTo>
                    <a:pt x="411" y="1783"/>
                  </a:lnTo>
                  <a:lnTo>
                    <a:pt x="413" y="1781"/>
                  </a:lnTo>
                  <a:lnTo>
                    <a:pt x="413" y="1780"/>
                  </a:lnTo>
                  <a:lnTo>
                    <a:pt x="414" y="1778"/>
                  </a:lnTo>
                  <a:lnTo>
                    <a:pt x="415" y="1776"/>
                  </a:lnTo>
                  <a:lnTo>
                    <a:pt x="416" y="1775"/>
                  </a:lnTo>
                  <a:lnTo>
                    <a:pt x="417" y="1773"/>
                  </a:lnTo>
                  <a:lnTo>
                    <a:pt x="417" y="1772"/>
                  </a:lnTo>
                  <a:lnTo>
                    <a:pt x="417" y="1770"/>
                  </a:lnTo>
                  <a:lnTo>
                    <a:pt x="419" y="1769"/>
                  </a:lnTo>
                  <a:lnTo>
                    <a:pt x="419" y="1769"/>
                  </a:lnTo>
                  <a:lnTo>
                    <a:pt x="420" y="1768"/>
                  </a:lnTo>
                  <a:lnTo>
                    <a:pt x="420" y="1768"/>
                  </a:lnTo>
                  <a:lnTo>
                    <a:pt x="421" y="1766"/>
                  </a:lnTo>
                  <a:lnTo>
                    <a:pt x="421" y="1765"/>
                  </a:lnTo>
                  <a:lnTo>
                    <a:pt x="422" y="1764"/>
                  </a:lnTo>
                  <a:lnTo>
                    <a:pt x="423" y="1763"/>
                  </a:lnTo>
                  <a:lnTo>
                    <a:pt x="423" y="1763"/>
                  </a:lnTo>
                  <a:lnTo>
                    <a:pt x="424" y="1762"/>
                  </a:lnTo>
                  <a:lnTo>
                    <a:pt x="424" y="1762"/>
                  </a:lnTo>
                  <a:lnTo>
                    <a:pt x="425" y="1761"/>
                  </a:lnTo>
                  <a:lnTo>
                    <a:pt x="426" y="1759"/>
                  </a:lnTo>
                  <a:lnTo>
                    <a:pt x="427" y="1759"/>
                  </a:lnTo>
                  <a:lnTo>
                    <a:pt x="429" y="1759"/>
                  </a:lnTo>
                  <a:lnTo>
                    <a:pt x="429" y="1758"/>
                  </a:lnTo>
                  <a:lnTo>
                    <a:pt x="431" y="1758"/>
                  </a:lnTo>
                  <a:lnTo>
                    <a:pt x="431" y="1758"/>
                  </a:lnTo>
                  <a:lnTo>
                    <a:pt x="433" y="1757"/>
                  </a:lnTo>
                  <a:lnTo>
                    <a:pt x="435" y="1756"/>
                  </a:lnTo>
                  <a:lnTo>
                    <a:pt x="436" y="1755"/>
                  </a:lnTo>
                  <a:lnTo>
                    <a:pt x="436" y="1753"/>
                  </a:lnTo>
                  <a:lnTo>
                    <a:pt x="438" y="1752"/>
                  </a:lnTo>
                  <a:lnTo>
                    <a:pt x="440" y="1752"/>
                  </a:lnTo>
                  <a:lnTo>
                    <a:pt x="442" y="1750"/>
                  </a:lnTo>
                  <a:lnTo>
                    <a:pt x="442" y="1748"/>
                  </a:lnTo>
                  <a:lnTo>
                    <a:pt x="444" y="1748"/>
                  </a:lnTo>
                  <a:lnTo>
                    <a:pt x="445" y="1751"/>
                  </a:lnTo>
                  <a:lnTo>
                    <a:pt x="445" y="1751"/>
                  </a:lnTo>
                  <a:lnTo>
                    <a:pt x="444" y="1752"/>
                  </a:lnTo>
                  <a:close/>
                  <a:moveTo>
                    <a:pt x="733" y="1748"/>
                  </a:moveTo>
                  <a:lnTo>
                    <a:pt x="732" y="1748"/>
                  </a:lnTo>
                  <a:lnTo>
                    <a:pt x="732" y="1748"/>
                  </a:lnTo>
                  <a:lnTo>
                    <a:pt x="733" y="1748"/>
                  </a:lnTo>
                  <a:lnTo>
                    <a:pt x="733" y="1748"/>
                  </a:lnTo>
                  <a:lnTo>
                    <a:pt x="733" y="1748"/>
                  </a:lnTo>
                  <a:close/>
                  <a:moveTo>
                    <a:pt x="753" y="1749"/>
                  </a:moveTo>
                  <a:lnTo>
                    <a:pt x="752" y="1749"/>
                  </a:lnTo>
                  <a:lnTo>
                    <a:pt x="752" y="1749"/>
                  </a:lnTo>
                  <a:lnTo>
                    <a:pt x="752" y="1748"/>
                  </a:lnTo>
                  <a:lnTo>
                    <a:pt x="752" y="1747"/>
                  </a:lnTo>
                  <a:lnTo>
                    <a:pt x="753" y="1749"/>
                  </a:lnTo>
                  <a:close/>
                  <a:moveTo>
                    <a:pt x="730" y="1749"/>
                  </a:moveTo>
                  <a:lnTo>
                    <a:pt x="731" y="1749"/>
                  </a:lnTo>
                  <a:lnTo>
                    <a:pt x="732" y="1749"/>
                  </a:lnTo>
                  <a:lnTo>
                    <a:pt x="732" y="1752"/>
                  </a:lnTo>
                  <a:lnTo>
                    <a:pt x="734" y="1752"/>
                  </a:lnTo>
                  <a:lnTo>
                    <a:pt x="734" y="1751"/>
                  </a:lnTo>
                  <a:lnTo>
                    <a:pt x="733" y="1750"/>
                  </a:lnTo>
                  <a:lnTo>
                    <a:pt x="733" y="1750"/>
                  </a:lnTo>
                  <a:lnTo>
                    <a:pt x="734" y="1749"/>
                  </a:lnTo>
                  <a:lnTo>
                    <a:pt x="734" y="1747"/>
                  </a:lnTo>
                  <a:lnTo>
                    <a:pt x="735" y="1748"/>
                  </a:lnTo>
                  <a:lnTo>
                    <a:pt x="735" y="1749"/>
                  </a:lnTo>
                  <a:lnTo>
                    <a:pt x="736" y="1756"/>
                  </a:lnTo>
                  <a:lnTo>
                    <a:pt x="735" y="1757"/>
                  </a:lnTo>
                  <a:lnTo>
                    <a:pt x="735" y="1760"/>
                  </a:lnTo>
                  <a:lnTo>
                    <a:pt x="735" y="1761"/>
                  </a:lnTo>
                  <a:lnTo>
                    <a:pt x="729" y="1764"/>
                  </a:lnTo>
                  <a:lnTo>
                    <a:pt x="729" y="1765"/>
                  </a:lnTo>
                  <a:lnTo>
                    <a:pt x="726" y="1768"/>
                  </a:lnTo>
                  <a:lnTo>
                    <a:pt x="723" y="1768"/>
                  </a:lnTo>
                  <a:lnTo>
                    <a:pt x="722" y="1768"/>
                  </a:lnTo>
                  <a:lnTo>
                    <a:pt x="721" y="1769"/>
                  </a:lnTo>
                  <a:lnTo>
                    <a:pt x="718" y="1770"/>
                  </a:lnTo>
                  <a:lnTo>
                    <a:pt x="717" y="1772"/>
                  </a:lnTo>
                  <a:lnTo>
                    <a:pt x="715" y="1773"/>
                  </a:lnTo>
                  <a:lnTo>
                    <a:pt x="714" y="1773"/>
                  </a:lnTo>
                  <a:lnTo>
                    <a:pt x="711" y="1769"/>
                  </a:lnTo>
                  <a:lnTo>
                    <a:pt x="707" y="1768"/>
                  </a:lnTo>
                  <a:lnTo>
                    <a:pt x="707" y="1768"/>
                  </a:lnTo>
                  <a:lnTo>
                    <a:pt x="706" y="1768"/>
                  </a:lnTo>
                  <a:lnTo>
                    <a:pt x="706" y="1768"/>
                  </a:lnTo>
                  <a:lnTo>
                    <a:pt x="707" y="1765"/>
                  </a:lnTo>
                  <a:lnTo>
                    <a:pt x="708" y="1764"/>
                  </a:lnTo>
                  <a:lnTo>
                    <a:pt x="709" y="1762"/>
                  </a:lnTo>
                  <a:lnTo>
                    <a:pt x="710" y="1761"/>
                  </a:lnTo>
                  <a:lnTo>
                    <a:pt x="710" y="1761"/>
                  </a:lnTo>
                  <a:lnTo>
                    <a:pt x="711" y="1760"/>
                  </a:lnTo>
                  <a:lnTo>
                    <a:pt x="712" y="1760"/>
                  </a:lnTo>
                  <a:lnTo>
                    <a:pt x="715" y="1758"/>
                  </a:lnTo>
                  <a:lnTo>
                    <a:pt x="717" y="1758"/>
                  </a:lnTo>
                  <a:lnTo>
                    <a:pt x="718" y="1757"/>
                  </a:lnTo>
                  <a:lnTo>
                    <a:pt x="719" y="1757"/>
                  </a:lnTo>
                  <a:lnTo>
                    <a:pt x="721" y="1756"/>
                  </a:lnTo>
                  <a:lnTo>
                    <a:pt x="721" y="1756"/>
                  </a:lnTo>
                  <a:lnTo>
                    <a:pt x="723" y="1754"/>
                  </a:lnTo>
                  <a:lnTo>
                    <a:pt x="724" y="1751"/>
                  </a:lnTo>
                  <a:lnTo>
                    <a:pt x="725" y="1750"/>
                  </a:lnTo>
                  <a:lnTo>
                    <a:pt x="727" y="1748"/>
                  </a:lnTo>
                  <a:lnTo>
                    <a:pt x="728" y="1748"/>
                  </a:lnTo>
                  <a:lnTo>
                    <a:pt x="730" y="1747"/>
                  </a:lnTo>
                  <a:lnTo>
                    <a:pt x="730" y="1747"/>
                  </a:lnTo>
                  <a:lnTo>
                    <a:pt x="730" y="1747"/>
                  </a:lnTo>
                  <a:lnTo>
                    <a:pt x="730" y="1748"/>
                  </a:lnTo>
                  <a:lnTo>
                    <a:pt x="730" y="1749"/>
                  </a:lnTo>
                  <a:close/>
                  <a:moveTo>
                    <a:pt x="728" y="1747"/>
                  </a:moveTo>
                  <a:lnTo>
                    <a:pt x="728" y="1747"/>
                  </a:lnTo>
                  <a:lnTo>
                    <a:pt x="727" y="1747"/>
                  </a:lnTo>
                  <a:lnTo>
                    <a:pt x="726" y="1747"/>
                  </a:lnTo>
                  <a:lnTo>
                    <a:pt x="728" y="1746"/>
                  </a:lnTo>
                  <a:lnTo>
                    <a:pt x="728" y="1746"/>
                  </a:lnTo>
                  <a:lnTo>
                    <a:pt x="728" y="1746"/>
                  </a:lnTo>
                  <a:lnTo>
                    <a:pt x="728" y="1747"/>
                  </a:lnTo>
                  <a:close/>
                  <a:moveTo>
                    <a:pt x="439" y="1746"/>
                  </a:moveTo>
                  <a:lnTo>
                    <a:pt x="438" y="1746"/>
                  </a:lnTo>
                  <a:lnTo>
                    <a:pt x="438" y="1746"/>
                  </a:lnTo>
                  <a:lnTo>
                    <a:pt x="438" y="1745"/>
                  </a:lnTo>
                  <a:lnTo>
                    <a:pt x="439" y="1745"/>
                  </a:lnTo>
                  <a:lnTo>
                    <a:pt x="439" y="1745"/>
                  </a:lnTo>
                  <a:lnTo>
                    <a:pt x="439" y="1745"/>
                  </a:lnTo>
                  <a:lnTo>
                    <a:pt x="439" y="1746"/>
                  </a:lnTo>
                  <a:close/>
                  <a:moveTo>
                    <a:pt x="733" y="1746"/>
                  </a:moveTo>
                  <a:lnTo>
                    <a:pt x="731" y="1747"/>
                  </a:lnTo>
                  <a:lnTo>
                    <a:pt x="731" y="1747"/>
                  </a:lnTo>
                  <a:lnTo>
                    <a:pt x="731" y="1746"/>
                  </a:lnTo>
                  <a:lnTo>
                    <a:pt x="732" y="1745"/>
                  </a:lnTo>
                  <a:lnTo>
                    <a:pt x="733" y="1745"/>
                  </a:lnTo>
                  <a:lnTo>
                    <a:pt x="733" y="1745"/>
                  </a:lnTo>
                  <a:lnTo>
                    <a:pt x="733" y="1746"/>
                  </a:lnTo>
                  <a:close/>
                  <a:moveTo>
                    <a:pt x="443" y="1745"/>
                  </a:moveTo>
                  <a:lnTo>
                    <a:pt x="442" y="1746"/>
                  </a:lnTo>
                  <a:lnTo>
                    <a:pt x="441" y="1746"/>
                  </a:lnTo>
                  <a:lnTo>
                    <a:pt x="440" y="1746"/>
                  </a:lnTo>
                  <a:lnTo>
                    <a:pt x="440" y="1745"/>
                  </a:lnTo>
                  <a:lnTo>
                    <a:pt x="441" y="1745"/>
                  </a:lnTo>
                  <a:lnTo>
                    <a:pt x="442" y="1745"/>
                  </a:lnTo>
                  <a:lnTo>
                    <a:pt x="442" y="1744"/>
                  </a:lnTo>
                  <a:lnTo>
                    <a:pt x="443" y="1744"/>
                  </a:lnTo>
                  <a:lnTo>
                    <a:pt x="443" y="1745"/>
                  </a:lnTo>
                  <a:close/>
                  <a:moveTo>
                    <a:pt x="734" y="1746"/>
                  </a:moveTo>
                  <a:lnTo>
                    <a:pt x="734" y="1746"/>
                  </a:lnTo>
                  <a:lnTo>
                    <a:pt x="734" y="1746"/>
                  </a:lnTo>
                  <a:lnTo>
                    <a:pt x="734" y="1744"/>
                  </a:lnTo>
                  <a:lnTo>
                    <a:pt x="733" y="1744"/>
                  </a:lnTo>
                  <a:lnTo>
                    <a:pt x="733" y="1744"/>
                  </a:lnTo>
                  <a:lnTo>
                    <a:pt x="734" y="1744"/>
                  </a:lnTo>
                  <a:lnTo>
                    <a:pt x="735" y="1744"/>
                  </a:lnTo>
                  <a:lnTo>
                    <a:pt x="735" y="1746"/>
                  </a:lnTo>
                  <a:lnTo>
                    <a:pt x="734" y="1746"/>
                  </a:lnTo>
                  <a:close/>
                  <a:moveTo>
                    <a:pt x="732" y="1744"/>
                  </a:moveTo>
                  <a:lnTo>
                    <a:pt x="731" y="1744"/>
                  </a:lnTo>
                  <a:lnTo>
                    <a:pt x="731" y="1744"/>
                  </a:lnTo>
                  <a:lnTo>
                    <a:pt x="732" y="1743"/>
                  </a:lnTo>
                  <a:lnTo>
                    <a:pt x="732" y="1743"/>
                  </a:lnTo>
                  <a:lnTo>
                    <a:pt x="733" y="1743"/>
                  </a:lnTo>
                  <a:lnTo>
                    <a:pt x="733" y="1743"/>
                  </a:lnTo>
                  <a:lnTo>
                    <a:pt x="732" y="1744"/>
                  </a:lnTo>
                  <a:close/>
                  <a:moveTo>
                    <a:pt x="811" y="1742"/>
                  </a:moveTo>
                  <a:lnTo>
                    <a:pt x="810" y="1742"/>
                  </a:lnTo>
                  <a:lnTo>
                    <a:pt x="808" y="1742"/>
                  </a:lnTo>
                  <a:lnTo>
                    <a:pt x="808" y="1743"/>
                  </a:lnTo>
                  <a:lnTo>
                    <a:pt x="806" y="1742"/>
                  </a:lnTo>
                  <a:lnTo>
                    <a:pt x="807" y="1742"/>
                  </a:lnTo>
                  <a:lnTo>
                    <a:pt x="808" y="1741"/>
                  </a:lnTo>
                  <a:lnTo>
                    <a:pt x="811" y="1741"/>
                  </a:lnTo>
                  <a:lnTo>
                    <a:pt x="811" y="1742"/>
                  </a:lnTo>
                  <a:close/>
                  <a:moveTo>
                    <a:pt x="804" y="1742"/>
                  </a:moveTo>
                  <a:lnTo>
                    <a:pt x="803" y="1742"/>
                  </a:lnTo>
                  <a:lnTo>
                    <a:pt x="803" y="1741"/>
                  </a:lnTo>
                  <a:lnTo>
                    <a:pt x="803" y="1741"/>
                  </a:lnTo>
                  <a:lnTo>
                    <a:pt x="803" y="1740"/>
                  </a:lnTo>
                  <a:lnTo>
                    <a:pt x="804" y="1740"/>
                  </a:lnTo>
                  <a:lnTo>
                    <a:pt x="804" y="1741"/>
                  </a:lnTo>
                  <a:lnTo>
                    <a:pt x="804" y="1742"/>
                  </a:lnTo>
                  <a:close/>
                  <a:moveTo>
                    <a:pt x="686" y="1741"/>
                  </a:moveTo>
                  <a:lnTo>
                    <a:pt x="685" y="1741"/>
                  </a:lnTo>
                  <a:lnTo>
                    <a:pt x="684" y="1741"/>
                  </a:lnTo>
                  <a:lnTo>
                    <a:pt x="683" y="1741"/>
                  </a:lnTo>
                  <a:lnTo>
                    <a:pt x="683" y="1739"/>
                  </a:lnTo>
                  <a:lnTo>
                    <a:pt x="684" y="1738"/>
                  </a:lnTo>
                  <a:lnTo>
                    <a:pt x="687" y="1739"/>
                  </a:lnTo>
                  <a:lnTo>
                    <a:pt x="687" y="1741"/>
                  </a:lnTo>
                  <a:lnTo>
                    <a:pt x="686" y="1741"/>
                  </a:lnTo>
                  <a:close/>
                  <a:moveTo>
                    <a:pt x="816" y="1738"/>
                  </a:moveTo>
                  <a:lnTo>
                    <a:pt x="816" y="1738"/>
                  </a:lnTo>
                  <a:lnTo>
                    <a:pt x="815" y="1738"/>
                  </a:lnTo>
                  <a:lnTo>
                    <a:pt x="815" y="1737"/>
                  </a:lnTo>
                  <a:lnTo>
                    <a:pt x="816" y="1737"/>
                  </a:lnTo>
                  <a:lnTo>
                    <a:pt x="816" y="1737"/>
                  </a:lnTo>
                  <a:lnTo>
                    <a:pt x="816" y="1737"/>
                  </a:lnTo>
                  <a:lnTo>
                    <a:pt x="816" y="1738"/>
                  </a:lnTo>
                  <a:close/>
                  <a:moveTo>
                    <a:pt x="818" y="1737"/>
                  </a:moveTo>
                  <a:lnTo>
                    <a:pt x="818" y="1737"/>
                  </a:lnTo>
                  <a:lnTo>
                    <a:pt x="817" y="1737"/>
                  </a:lnTo>
                  <a:lnTo>
                    <a:pt x="817" y="1736"/>
                  </a:lnTo>
                  <a:lnTo>
                    <a:pt x="818" y="1736"/>
                  </a:lnTo>
                  <a:lnTo>
                    <a:pt x="818" y="1736"/>
                  </a:lnTo>
                  <a:lnTo>
                    <a:pt x="818" y="1736"/>
                  </a:lnTo>
                  <a:lnTo>
                    <a:pt x="818" y="1737"/>
                  </a:lnTo>
                  <a:close/>
                  <a:moveTo>
                    <a:pt x="640" y="1737"/>
                  </a:moveTo>
                  <a:lnTo>
                    <a:pt x="640" y="1737"/>
                  </a:lnTo>
                  <a:lnTo>
                    <a:pt x="639" y="1737"/>
                  </a:lnTo>
                  <a:lnTo>
                    <a:pt x="638" y="1735"/>
                  </a:lnTo>
                  <a:lnTo>
                    <a:pt x="638" y="1734"/>
                  </a:lnTo>
                  <a:lnTo>
                    <a:pt x="639" y="1734"/>
                  </a:lnTo>
                  <a:lnTo>
                    <a:pt x="640" y="1735"/>
                  </a:lnTo>
                  <a:lnTo>
                    <a:pt x="640" y="1736"/>
                  </a:lnTo>
                  <a:lnTo>
                    <a:pt x="640" y="1737"/>
                  </a:lnTo>
                  <a:close/>
                  <a:moveTo>
                    <a:pt x="800" y="1736"/>
                  </a:moveTo>
                  <a:lnTo>
                    <a:pt x="799" y="1736"/>
                  </a:lnTo>
                  <a:lnTo>
                    <a:pt x="799" y="1735"/>
                  </a:lnTo>
                  <a:lnTo>
                    <a:pt x="799" y="1734"/>
                  </a:lnTo>
                  <a:lnTo>
                    <a:pt x="799" y="1734"/>
                  </a:lnTo>
                  <a:lnTo>
                    <a:pt x="800" y="1734"/>
                  </a:lnTo>
                  <a:lnTo>
                    <a:pt x="800" y="1735"/>
                  </a:lnTo>
                  <a:lnTo>
                    <a:pt x="800" y="1736"/>
                  </a:lnTo>
                  <a:close/>
                  <a:moveTo>
                    <a:pt x="687" y="1734"/>
                  </a:moveTo>
                  <a:lnTo>
                    <a:pt x="686" y="1734"/>
                  </a:lnTo>
                  <a:lnTo>
                    <a:pt x="686" y="1734"/>
                  </a:lnTo>
                  <a:lnTo>
                    <a:pt x="686" y="1733"/>
                  </a:lnTo>
                  <a:lnTo>
                    <a:pt x="686" y="1733"/>
                  </a:lnTo>
                  <a:lnTo>
                    <a:pt x="686" y="1733"/>
                  </a:lnTo>
                  <a:lnTo>
                    <a:pt x="687" y="1733"/>
                  </a:lnTo>
                  <a:lnTo>
                    <a:pt x="687" y="1734"/>
                  </a:lnTo>
                  <a:close/>
                  <a:moveTo>
                    <a:pt x="841" y="1734"/>
                  </a:moveTo>
                  <a:lnTo>
                    <a:pt x="837" y="1735"/>
                  </a:lnTo>
                  <a:lnTo>
                    <a:pt x="837" y="1734"/>
                  </a:lnTo>
                  <a:lnTo>
                    <a:pt x="837" y="1733"/>
                  </a:lnTo>
                  <a:lnTo>
                    <a:pt x="839" y="1733"/>
                  </a:lnTo>
                  <a:lnTo>
                    <a:pt x="841" y="1732"/>
                  </a:lnTo>
                  <a:lnTo>
                    <a:pt x="841" y="1733"/>
                  </a:lnTo>
                  <a:lnTo>
                    <a:pt x="841" y="1733"/>
                  </a:lnTo>
                  <a:lnTo>
                    <a:pt x="841" y="1734"/>
                  </a:lnTo>
                  <a:close/>
                  <a:moveTo>
                    <a:pt x="810" y="1736"/>
                  </a:moveTo>
                  <a:lnTo>
                    <a:pt x="809" y="1737"/>
                  </a:lnTo>
                  <a:lnTo>
                    <a:pt x="809" y="1736"/>
                  </a:lnTo>
                  <a:lnTo>
                    <a:pt x="809" y="1734"/>
                  </a:lnTo>
                  <a:lnTo>
                    <a:pt x="808" y="1734"/>
                  </a:lnTo>
                  <a:lnTo>
                    <a:pt x="808" y="1733"/>
                  </a:lnTo>
                  <a:lnTo>
                    <a:pt x="809" y="1731"/>
                  </a:lnTo>
                  <a:lnTo>
                    <a:pt x="810" y="1731"/>
                  </a:lnTo>
                  <a:lnTo>
                    <a:pt x="811" y="1732"/>
                  </a:lnTo>
                  <a:lnTo>
                    <a:pt x="811" y="1734"/>
                  </a:lnTo>
                  <a:lnTo>
                    <a:pt x="810" y="1736"/>
                  </a:lnTo>
                  <a:close/>
                  <a:moveTo>
                    <a:pt x="831" y="1730"/>
                  </a:moveTo>
                  <a:lnTo>
                    <a:pt x="832" y="1731"/>
                  </a:lnTo>
                  <a:lnTo>
                    <a:pt x="833" y="1731"/>
                  </a:lnTo>
                  <a:lnTo>
                    <a:pt x="833" y="1732"/>
                  </a:lnTo>
                  <a:lnTo>
                    <a:pt x="832" y="1732"/>
                  </a:lnTo>
                  <a:lnTo>
                    <a:pt x="831" y="1732"/>
                  </a:lnTo>
                  <a:lnTo>
                    <a:pt x="830" y="1732"/>
                  </a:lnTo>
                  <a:lnTo>
                    <a:pt x="830" y="1731"/>
                  </a:lnTo>
                  <a:lnTo>
                    <a:pt x="831" y="1730"/>
                  </a:lnTo>
                  <a:close/>
                  <a:moveTo>
                    <a:pt x="848" y="1731"/>
                  </a:moveTo>
                  <a:lnTo>
                    <a:pt x="847" y="1732"/>
                  </a:lnTo>
                  <a:lnTo>
                    <a:pt x="846" y="1732"/>
                  </a:lnTo>
                  <a:lnTo>
                    <a:pt x="846" y="1732"/>
                  </a:lnTo>
                  <a:lnTo>
                    <a:pt x="846" y="1731"/>
                  </a:lnTo>
                  <a:lnTo>
                    <a:pt x="846" y="1731"/>
                  </a:lnTo>
                  <a:lnTo>
                    <a:pt x="846" y="1731"/>
                  </a:lnTo>
                  <a:lnTo>
                    <a:pt x="847" y="1730"/>
                  </a:lnTo>
                  <a:lnTo>
                    <a:pt x="847" y="1730"/>
                  </a:lnTo>
                  <a:lnTo>
                    <a:pt x="848" y="1731"/>
                  </a:lnTo>
                  <a:close/>
                  <a:moveTo>
                    <a:pt x="813" y="1732"/>
                  </a:moveTo>
                  <a:lnTo>
                    <a:pt x="813" y="1732"/>
                  </a:lnTo>
                  <a:lnTo>
                    <a:pt x="812" y="1732"/>
                  </a:lnTo>
                  <a:lnTo>
                    <a:pt x="812" y="1731"/>
                  </a:lnTo>
                  <a:lnTo>
                    <a:pt x="813" y="1730"/>
                  </a:lnTo>
                  <a:lnTo>
                    <a:pt x="813" y="1730"/>
                  </a:lnTo>
                  <a:lnTo>
                    <a:pt x="813" y="1729"/>
                  </a:lnTo>
                  <a:lnTo>
                    <a:pt x="813" y="1730"/>
                  </a:lnTo>
                  <a:lnTo>
                    <a:pt x="813" y="1731"/>
                  </a:lnTo>
                  <a:lnTo>
                    <a:pt x="813" y="1731"/>
                  </a:lnTo>
                  <a:lnTo>
                    <a:pt x="813" y="1732"/>
                  </a:lnTo>
                  <a:close/>
                  <a:moveTo>
                    <a:pt x="557" y="1730"/>
                  </a:moveTo>
                  <a:lnTo>
                    <a:pt x="557" y="1730"/>
                  </a:lnTo>
                  <a:lnTo>
                    <a:pt x="556" y="1729"/>
                  </a:lnTo>
                  <a:lnTo>
                    <a:pt x="556" y="1729"/>
                  </a:lnTo>
                  <a:lnTo>
                    <a:pt x="557" y="1729"/>
                  </a:lnTo>
                  <a:lnTo>
                    <a:pt x="557" y="1730"/>
                  </a:lnTo>
                  <a:close/>
                  <a:moveTo>
                    <a:pt x="811" y="1730"/>
                  </a:moveTo>
                  <a:lnTo>
                    <a:pt x="810" y="1730"/>
                  </a:lnTo>
                  <a:lnTo>
                    <a:pt x="810" y="1730"/>
                  </a:lnTo>
                  <a:lnTo>
                    <a:pt x="810" y="1729"/>
                  </a:lnTo>
                  <a:lnTo>
                    <a:pt x="810" y="1728"/>
                  </a:lnTo>
                  <a:lnTo>
                    <a:pt x="811" y="1729"/>
                  </a:lnTo>
                  <a:lnTo>
                    <a:pt x="811" y="1730"/>
                  </a:lnTo>
                  <a:close/>
                  <a:moveTo>
                    <a:pt x="792" y="1729"/>
                  </a:moveTo>
                  <a:lnTo>
                    <a:pt x="791" y="1729"/>
                  </a:lnTo>
                  <a:lnTo>
                    <a:pt x="791" y="1729"/>
                  </a:lnTo>
                  <a:lnTo>
                    <a:pt x="791" y="1728"/>
                  </a:lnTo>
                  <a:lnTo>
                    <a:pt x="791" y="1728"/>
                  </a:lnTo>
                  <a:lnTo>
                    <a:pt x="792" y="1728"/>
                  </a:lnTo>
                  <a:lnTo>
                    <a:pt x="792" y="1728"/>
                  </a:lnTo>
                  <a:lnTo>
                    <a:pt x="792" y="1729"/>
                  </a:lnTo>
                  <a:close/>
                  <a:moveTo>
                    <a:pt x="651" y="1729"/>
                  </a:moveTo>
                  <a:lnTo>
                    <a:pt x="650" y="1729"/>
                  </a:lnTo>
                  <a:lnTo>
                    <a:pt x="649" y="1729"/>
                  </a:lnTo>
                  <a:lnTo>
                    <a:pt x="650" y="1728"/>
                  </a:lnTo>
                  <a:lnTo>
                    <a:pt x="651" y="1728"/>
                  </a:lnTo>
                  <a:lnTo>
                    <a:pt x="651" y="1728"/>
                  </a:lnTo>
                  <a:lnTo>
                    <a:pt x="651" y="1729"/>
                  </a:lnTo>
                  <a:close/>
                  <a:moveTo>
                    <a:pt x="581" y="1728"/>
                  </a:moveTo>
                  <a:lnTo>
                    <a:pt x="582" y="1728"/>
                  </a:lnTo>
                  <a:lnTo>
                    <a:pt x="584" y="1728"/>
                  </a:lnTo>
                  <a:lnTo>
                    <a:pt x="584" y="1728"/>
                  </a:lnTo>
                  <a:lnTo>
                    <a:pt x="586" y="1728"/>
                  </a:lnTo>
                  <a:lnTo>
                    <a:pt x="586" y="1728"/>
                  </a:lnTo>
                  <a:lnTo>
                    <a:pt x="590" y="1728"/>
                  </a:lnTo>
                  <a:lnTo>
                    <a:pt x="591" y="1728"/>
                  </a:lnTo>
                  <a:lnTo>
                    <a:pt x="589" y="1730"/>
                  </a:lnTo>
                  <a:lnTo>
                    <a:pt x="589" y="1730"/>
                  </a:lnTo>
                  <a:lnTo>
                    <a:pt x="588" y="1731"/>
                  </a:lnTo>
                  <a:lnTo>
                    <a:pt x="588" y="1733"/>
                  </a:lnTo>
                  <a:lnTo>
                    <a:pt x="586" y="1735"/>
                  </a:lnTo>
                  <a:lnTo>
                    <a:pt x="585" y="1735"/>
                  </a:lnTo>
                  <a:lnTo>
                    <a:pt x="584" y="1734"/>
                  </a:lnTo>
                  <a:lnTo>
                    <a:pt x="583" y="1734"/>
                  </a:lnTo>
                  <a:lnTo>
                    <a:pt x="582" y="1733"/>
                  </a:lnTo>
                  <a:lnTo>
                    <a:pt x="581" y="1734"/>
                  </a:lnTo>
                  <a:lnTo>
                    <a:pt x="580" y="1734"/>
                  </a:lnTo>
                  <a:lnTo>
                    <a:pt x="579" y="1734"/>
                  </a:lnTo>
                  <a:lnTo>
                    <a:pt x="577" y="1734"/>
                  </a:lnTo>
                  <a:lnTo>
                    <a:pt x="576" y="1733"/>
                  </a:lnTo>
                  <a:lnTo>
                    <a:pt x="577" y="1730"/>
                  </a:lnTo>
                  <a:lnTo>
                    <a:pt x="578" y="1728"/>
                  </a:lnTo>
                  <a:lnTo>
                    <a:pt x="579" y="1727"/>
                  </a:lnTo>
                  <a:lnTo>
                    <a:pt x="581" y="1728"/>
                  </a:lnTo>
                  <a:close/>
                  <a:moveTo>
                    <a:pt x="716" y="1733"/>
                  </a:moveTo>
                  <a:lnTo>
                    <a:pt x="713" y="1733"/>
                  </a:lnTo>
                  <a:lnTo>
                    <a:pt x="712" y="1732"/>
                  </a:lnTo>
                  <a:lnTo>
                    <a:pt x="712" y="1730"/>
                  </a:lnTo>
                  <a:lnTo>
                    <a:pt x="712" y="1729"/>
                  </a:lnTo>
                  <a:lnTo>
                    <a:pt x="712" y="1728"/>
                  </a:lnTo>
                  <a:lnTo>
                    <a:pt x="713" y="1728"/>
                  </a:lnTo>
                  <a:lnTo>
                    <a:pt x="714" y="1727"/>
                  </a:lnTo>
                  <a:lnTo>
                    <a:pt x="715" y="1727"/>
                  </a:lnTo>
                  <a:lnTo>
                    <a:pt x="716" y="1728"/>
                  </a:lnTo>
                  <a:lnTo>
                    <a:pt x="716" y="1729"/>
                  </a:lnTo>
                  <a:lnTo>
                    <a:pt x="718" y="1729"/>
                  </a:lnTo>
                  <a:lnTo>
                    <a:pt x="718" y="1731"/>
                  </a:lnTo>
                  <a:lnTo>
                    <a:pt x="716" y="1733"/>
                  </a:lnTo>
                  <a:close/>
                  <a:moveTo>
                    <a:pt x="689" y="1730"/>
                  </a:moveTo>
                  <a:lnTo>
                    <a:pt x="688" y="1730"/>
                  </a:lnTo>
                  <a:lnTo>
                    <a:pt x="686" y="1730"/>
                  </a:lnTo>
                  <a:lnTo>
                    <a:pt x="686" y="1728"/>
                  </a:lnTo>
                  <a:lnTo>
                    <a:pt x="687" y="1727"/>
                  </a:lnTo>
                  <a:lnTo>
                    <a:pt x="688" y="1727"/>
                  </a:lnTo>
                  <a:lnTo>
                    <a:pt x="689" y="1729"/>
                  </a:lnTo>
                  <a:lnTo>
                    <a:pt x="689" y="1730"/>
                  </a:lnTo>
                  <a:close/>
                  <a:moveTo>
                    <a:pt x="751" y="1735"/>
                  </a:moveTo>
                  <a:lnTo>
                    <a:pt x="753" y="1737"/>
                  </a:lnTo>
                  <a:lnTo>
                    <a:pt x="753" y="1739"/>
                  </a:lnTo>
                  <a:lnTo>
                    <a:pt x="752" y="1739"/>
                  </a:lnTo>
                  <a:lnTo>
                    <a:pt x="752" y="1744"/>
                  </a:lnTo>
                  <a:lnTo>
                    <a:pt x="751" y="1745"/>
                  </a:lnTo>
                  <a:lnTo>
                    <a:pt x="751" y="1747"/>
                  </a:lnTo>
                  <a:lnTo>
                    <a:pt x="750" y="1749"/>
                  </a:lnTo>
                  <a:lnTo>
                    <a:pt x="746" y="1753"/>
                  </a:lnTo>
                  <a:lnTo>
                    <a:pt x="745" y="1753"/>
                  </a:lnTo>
                  <a:lnTo>
                    <a:pt x="743" y="1751"/>
                  </a:lnTo>
                  <a:lnTo>
                    <a:pt x="741" y="1750"/>
                  </a:lnTo>
                  <a:lnTo>
                    <a:pt x="739" y="1749"/>
                  </a:lnTo>
                  <a:lnTo>
                    <a:pt x="738" y="1749"/>
                  </a:lnTo>
                  <a:lnTo>
                    <a:pt x="737" y="1747"/>
                  </a:lnTo>
                  <a:lnTo>
                    <a:pt x="738" y="1746"/>
                  </a:lnTo>
                  <a:lnTo>
                    <a:pt x="738" y="1746"/>
                  </a:lnTo>
                  <a:lnTo>
                    <a:pt x="736" y="1746"/>
                  </a:lnTo>
                  <a:lnTo>
                    <a:pt x="735" y="1746"/>
                  </a:lnTo>
                  <a:lnTo>
                    <a:pt x="736" y="1743"/>
                  </a:lnTo>
                  <a:lnTo>
                    <a:pt x="737" y="1743"/>
                  </a:lnTo>
                  <a:lnTo>
                    <a:pt x="738" y="1743"/>
                  </a:lnTo>
                  <a:lnTo>
                    <a:pt x="737" y="1742"/>
                  </a:lnTo>
                  <a:lnTo>
                    <a:pt x="736" y="1742"/>
                  </a:lnTo>
                  <a:lnTo>
                    <a:pt x="737" y="1740"/>
                  </a:lnTo>
                  <a:lnTo>
                    <a:pt x="738" y="1739"/>
                  </a:lnTo>
                  <a:lnTo>
                    <a:pt x="737" y="1738"/>
                  </a:lnTo>
                  <a:lnTo>
                    <a:pt x="737" y="1736"/>
                  </a:lnTo>
                  <a:lnTo>
                    <a:pt x="738" y="1736"/>
                  </a:lnTo>
                  <a:lnTo>
                    <a:pt x="738" y="1737"/>
                  </a:lnTo>
                  <a:lnTo>
                    <a:pt x="739" y="1736"/>
                  </a:lnTo>
                  <a:lnTo>
                    <a:pt x="738" y="1735"/>
                  </a:lnTo>
                  <a:lnTo>
                    <a:pt x="737" y="1734"/>
                  </a:lnTo>
                  <a:lnTo>
                    <a:pt x="737" y="1733"/>
                  </a:lnTo>
                  <a:lnTo>
                    <a:pt x="739" y="1731"/>
                  </a:lnTo>
                  <a:lnTo>
                    <a:pt x="740" y="1731"/>
                  </a:lnTo>
                  <a:lnTo>
                    <a:pt x="741" y="1730"/>
                  </a:lnTo>
                  <a:lnTo>
                    <a:pt x="743" y="1729"/>
                  </a:lnTo>
                  <a:lnTo>
                    <a:pt x="744" y="1729"/>
                  </a:lnTo>
                  <a:lnTo>
                    <a:pt x="747" y="1727"/>
                  </a:lnTo>
                  <a:lnTo>
                    <a:pt x="749" y="1727"/>
                  </a:lnTo>
                  <a:lnTo>
                    <a:pt x="750" y="1728"/>
                  </a:lnTo>
                  <a:lnTo>
                    <a:pt x="751" y="1730"/>
                  </a:lnTo>
                  <a:lnTo>
                    <a:pt x="751" y="1733"/>
                  </a:lnTo>
                  <a:lnTo>
                    <a:pt x="751" y="1733"/>
                  </a:lnTo>
                  <a:lnTo>
                    <a:pt x="751" y="1735"/>
                  </a:lnTo>
                  <a:close/>
                  <a:moveTo>
                    <a:pt x="634" y="1729"/>
                  </a:moveTo>
                  <a:lnTo>
                    <a:pt x="633" y="1730"/>
                  </a:lnTo>
                  <a:lnTo>
                    <a:pt x="632" y="1730"/>
                  </a:lnTo>
                  <a:lnTo>
                    <a:pt x="632" y="1728"/>
                  </a:lnTo>
                  <a:lnTo>
                    <a:pt x="632" y="1728"/>
                  </a:lnTo>
                  <a:lnTo>
                    <a:pt x="632" y="1727"/>
                  </a:lnTo>
                  <a:lnTo>
                    <a:pt x="633" y="1727"/>
                  </a:lnTo>
                  <a:lnTo>
                    <a:pt x="634" y="1727"/>
                  </a:lnTo>
                  <a:lnTo>
                    <a:pt x="634" y="1729"/>
                  </a:lnTo>
                  <a:close/>
                  <a:moveTo>
                    <a:pt x="840" y="1728"/>
                  </a:moveTo>
                  <a:lnTo>
                    <a:pt x="840" y="1728"/>
                  </a:lnTo>
                  <a:lnTo>
                    <a:pt x="840" y="1727"/>
                  </a:lnTo>
                  <a:lnTo>
                    <a:pt x="840" y="1727"/>
                  </a:lnTo>
                  <a:lnTo>
                    <a:pt x="840" y="1726"/>
                  </a:lnTo>
                  <a:lnTo>
                    <a:pt x="841" y="1726"/>
                  </a:lnTo>
                  <a:lnTo>
                    <a:pt x="841" y="1726"/>
                  </a:lnTo>
                  <a:lnTo>
                    <a:pt x="841" y="1727"/>
                  </a:lnTo>
                  <a:lnTo>
                    <a:pt x="841" y="1727"/>
                  </a:lnTo>
                  <a:lnTo>
                    <a:pt x="840" y="1728"/>
                  </a:lnTo>
                  <a:close/>
                  <a:moveTo>
                    <a:pt x="467" y="1727"/>
                  </a:moveTo>
                  <a:lnTo>
                    <a:pt x="466" y="1727"/>
                  </a:lnTo>
                  <a:lnTo>
                    <a:pt x="466" y="1726"/>
                  </a:lnTo>
                  <a:lnTo>
                    <a:pt x="466" y="1726"/>
                  </a:lnTo>
                  <a:lnTo>
                    <a:pt x="466" y="1726"/>
                  </a:lnTo>
                  <a:lnTo>
                    <a:pt x="467" y="1726"/>
                  </a:lnTo>
                  <a:lnTo>
                    <a:pt x="467" y="1726"/>
                  </a:lnTo>
                  <a:lnTo>
                    <a:pt x="467" y="1726"/>
                  </a:lnTo>
                  <a:lnTo>
                    <a:pt x="467" y="1727"/>
                  </a:lnTo>
                  <a:close/>
                  <a:moveTo>
                    <a:pt x="689" y="1727"/>
                  </a:moveTo>
                  <a:lnTo>
                    <a:pt x="688" y="1727"/>
                  </a:lnTo>
                  <a:lnTo>
                    <a:pt x="688" y="1726"/>
                  </a:lnTo>
                  <a:lnTo>
                    <a:pt x="688" y="1725"/>
                  </a:lnTo>
                  <a:lnTo>
                    <a:pt x="688" y="1725"/>
                  </a:lnTo>
                  <a:lnTo>
                    <a:pt x="689" y="1725"/>
                  </a:lnTo>
                  <a:lnTo>
                    <a:pt x="689" y="1725"/>
                  </a:lnTo>
                  <a:lnTo>
                    <a:pt x="689" y="1726"/>
                  </a:lnTo>
                  <a:lnTo>
                    <a:pt x="689" y="1727"/>
                  </a:lnTo>
                  <a:close/>
                  <a:moveTo>
                    <a:pt x="642" y="1727"/>
                  </a:moveTo>
                  <a:lnTo>
                    <a:pt x="640" y="1729"/>
                  </a:lnTo>
                  <a:lnTo>
                    <a:pt x="637" y="1729"/>
                  </a:lnTo>
                  <a:lnTo>
                    <a:pt x="636" y="1729"/>
                  </a:lnTo>
                  <a:lnTo>
                    <a:pt x="635" y="1729"/>
                  </a:lnTo>
                  <a:lnTo>
                    <a:pt x="635" y="1728"/>
                  </a:lnTo>
                  <a:lnTo>
                    <a:pt x="635" y="1727"/>
                  </a:lnTo>
                  <a:lnTo>
                    <a:pt x="636" y="1726"/>
                  </a:lnTo>
                  <a:lnTo>
                    <a:pt x="636" y="1725"/>
                  </a:lnTo>
                  <a:lnTo>
                    <a:pt x="639" y="1725"/>
                  </a:lnTo>
                  <a:lnTo>
                    <a:pt x="640" y="1725"/>
                  </a:lnTo>
                  <a:lnTo>
                    <a:pt x="641" y="1725"/>
                  </a:lnTo>
                  <a:lnTo>
                    <a:pt x="642" y="1726"/>
                  </a:lnTo>
                  <a:lnTo>
                    <a:pt x="642" y="1727"/>
                  </a:lnTo>
                  <a:close/>
                  <a:moveTo>
                    <a:pt x="841" y="1724"/>
                  </a:moveTo>
                  <a:lnTo>
                    <a:pt x="841" y="1724"/>
                  </a:lnTo>
                  <a:lnTo>
                    <a:pt x="841" y="1724"/>
                  </a:lnTo>
                  <a:lnTo>
                    <a:pt x="841" y="1724"/>
                  </a:lnTo>
                  <a:lnTo>
                    <a:pt x="841" y="1724"/>
                  </a:lnTo>
                  <a:lnTo>
                    <a:pt x="842" y="1724"/>
                  </a:lnTo>
                  <a:lnTo>
                    <a:pt x="841" y="1724"/>
                  </a:lnTo>
                  <a:close/>
                  <a:moveTo>
                    <a:pt x="815" y="1726"/>
                  </a:moveTo>
                  <a:lnTo>
                    <a:pt x="813" y="1726"/>
                  </a:lnTo>
                  <a:lnTo>
                    <a:pt x="813" y="1724"/>
                  </a:lnTo>
                  <a:lnTo>
                    <a:pt x="814" y="1723"/>
                  </a:lnTo>
                  <a:lnTo>
                    <a:pt x="815" y="1723"/>
                  </a:lnTo>
                  <a:lnTo>
                    <a:pt x="815" y="1724"/>
                  </a:lnTo>
                  <a:lnTo>
                    <a:pt x="814" y="1725"/>
                  </a:lnTo>
                  <a:lnTo>
                    <a:pt x="815" y="1725"/>
                  </a:lnTo>
                  <a:lnTo>
                    <a:pt x="815" y="1726"/>
                  </a:lnTo>
                  <a:close/>
                  <a:moveTo>
                    <a:pt x="791" y="1725"/>
                  </a:moveTo>
                  <a:lnTo>
                    <a:pt x="790" y="1726"/>
                  </a:lnTo>
                  <a:lnTo>
                    <a:pt x="789" y="1724"/>
                  </a:lnTo>
                  <a:lnTo>
                    <a:pt x="789" y="1723"/>
                  </a:lnTo>
                  <a:lnTo>
                    <a:pt x="790" y="1723"/>
                  </a:lnTo>
                  <a:lnTo>
                    <a:pt x="791" y="1723"/>
                  </a:lnTo>
                  <a:lnTo>
                    <a:pt x="791" y="1725"/>
                  </a:lnTo>
                  <a:close/>
                  <a:moveTo>
                    <a:pt x="725" y="1723"/>
                  </a:moveTo>
                  <a:lnTo>
                    <a:pt x="725" y="1723"/>
                  </a:lnTo>
                  <a:lnTo>
                    <a:pt x="723" y="1723"/>
                  </a:lnTo>
                  <a:lnTo>
                    <a:pt x="723" y="1723"/>
                  </a:lnTo>
                  <a:lnTo>
                    <a:pt x="723" y="1722"/>
                  </a:lnTo>
                  <a:lnTo>
                    <a:pt x="725" y="1722"/>
                  </a:lnTo>
                  <a:lnTo>
                    <a:pt x="725" y="1723"/>
                  </a:lnTo>
                  <a:close/>
                  <a:moveTo>
                    <a:pt x="718" y="1726"/>
                  </a:moveTo>
                  <a:lnTo>
                    <a:pt x="716" y="1726"/>
                  </a:lnTo>
                  <a:lnTo>
                    <a:pt x="715" y="1724"/>
                  </a:lnTo>
                  <a:lnTo>
                    <a:pt x="715" y="1723"/>
                  </a:lnTo>
                  <a:lnTo>
                    <a:pt x="716" y="1722"/>
                  </a:lnTo>
                  <a:lnTo>
                    <a:pt x="718" y="1722"/>
                  </a:lnTo>
                  <a:lnTo>
                    <a:pt x="718" y="1723"/>
                  </a:lnTo>
                  <a:lnTo>
                    <a:pt x="719" y="1723"/>
                  </a:lnTo>
                  <a:lnTo>
                    <a:pt x="719" y="1724"/>
                  </a:lnTo>
                  <a:lnTo>
                    <a:pt x="718" y="1726"/>
                  </a:lnTo>
                  <a:close/>
                  <a:moveTo>
                    <a:pt x="757" y="1723"/>
                  </a:moveTo>
                  <a:lnTo>
                    <a:pt x="757" y="1723"/>
                  </a:lnTo>
                  <a:lnTo>
                    <a:pt x="756" y="1723"/>
                  </a:lnTo>
                  <a:lnTo>
                    <a:pt x="757" y="1722"/>
                  </a:lnTo>
                  <a:lnTo>
                    <a:pt x="757" y="1722"/>
                  </a:lnTo>
                  <a:lnTo>
                    <a:pt x="757" y="1722"/>
                  </a:lnTo>
                  <a:lnTo>
                    <a:pt x="757" y="1723"/>
                  </a:lnTo>
                  <a:close/>
                  <a:moveTo>
                    <a:pt x="583" y="1722"/>
                  </a:moveTo>
                  <a:lnTo>
                    <a:pt x="582" y="1722"/>
                  </a:lnTo>
                  <a:lnTo>
                    <a:pt x="581" y="1722"/>
                  </a:lnTo>
                  <a:lnTo>
                    <a:pt x="581" y="1722"/>
                  </a:lnTo>
                  <a:lnTo>
                    <a:pt x="582" y="1721"/>
                  </a:lnTo>
                  <a:lnTo>
                    <a:pt x="583" y="1721"/>
                  </a:lnTo>
                  <a:lnTo>
                    <a:pt x="583" y="1722"/>
                  </a:lnTo>
                  <a:lnTo>
                    <a:pt x="583" y="1722"/>
                  </a:lnTo>
                  <a:close/>
                  <a:moveTo>
                    <a:pt x="843" y="1725"/>
                  </a:moveTo>
                  <a:lnTo>
                    <a:pt x="843" y="1726"/>
                  </a:lnTo>
                  <a:lnTo>
                    <a:pt x="842" y="1725"/>
                  </a:lnTo>
                  <a:lnTo>
                    <a:pt x="843" y="1721"/>
                  </a:lnTo>
                  <a:lnTo>
                    <a:pt x="844" y="1721"/>
                  </a:lnTo>
                  <a:lnTo>
                    <a:pt x="844" y="1723"/>
                  </a:lnTo>
                  <a:lnTo>
                    <a:pt x="843" y="1723"/>
                  </a:lnTo>
                  <a:lnTo>
                    <a:pt x="843" y="1725"/>
                  </a:lnTo>
                  <a:close/>
                  <a:moveTo>
                    <a:pt x="789" y="1721"/>
                  </a:moveTo>
                  <a:lnTo>
                    <a:pt x="789" y="1722"/>
                  </a:lnTo>
                  <a:lnTo>
                    <a:pt x="786" y="1722"/>
                  </a:lnTo>
                  <a:lnTo>
                    <a:pt x="786" y="1721"/>
                  </a:lnTo>
                  <a:lnTo>
                    <a:pt x="784" y="1721"/>
                  </a:lnTo>
                  <a:lnTo>
                    <a:pt x="784" y="1722"/>
                  </a:lnTo>
                  <a:lnTo>
                    <a:pt x="783" y="1722"/>
                  </a:lnTo>
                  <a:lnTo>
                    <a:pt x="783" y="1721"/>
                  </a:lnTo>
                  <a:lnTo>
                    <a:pt x="784" y="1721"/>
                  </a:lnTo>
                  <a:lnTo>
                    <a:pt x="784" y="1720"/>
                  </a:lnTo>
                  <a:lnTo>
                    <a:pt x="785" y="1720"/>
                  </a:lnTo>
                  <a:lnTo>
                    <a:pt x="786" y="1721"/>
                  </a:lnTo>
                  <a:lnTo>
                    <a:pt x="789" y="1721"/>
                  </a:lnTo>
                  <a:close/>
                  <a:moveTo>
                    <a:pt x="704" y="1725"/>
                  </a:moveTo>
                  <a:lnTo>
                    <a:pt x="702" y="1725"/>
                  </a:lnTo>
                  <a:lnTo>
                    <a:pt x="701" y="1724"/>
                  </a:lnTo>
                  <a:lnTo>
                    <a:pt x="701" y="1722"/>
                  </a:lnTo>
                  <a:lnTo>
                    <a:pt x="702" y="1720"/>
                  </a:lnTo>
                  <a:lnTo>
                    <a:pt x="705" y="1721"/>
                  </a:lnTo>
                  <a:lnTo>
                    <a:pt x="707" y="1723"/>
                  </a:lnTo>
                  <a:lnTo>
                    <a:pt x="707" y="1725"/>
                  </a:lnTo>
                  <a:lnTo>
                    <a:pt x="705" y="1725"/>
                  </a:lnTo>
                  <a:lnTo>
                    <a:pt x="704" y="1725"/>
                  </a:lnTo>
                  <a:close/>
                  <a:moveTo>
                    <a:pt x="755" y="1721"/>
                  </a:moveTo>
                  <a:lnTo>
                    <a:pt x="755" y="1722"/>
                  </a:lnTo>
                  <a:lnTo>
                    <a:pt x="752" y="1722"/>
                  </a:lnTo>
                  <a:lnTo>
                    <a:pt x="751" y="1721"/>
                  </a:lnTo>
                  <a:lnTo>
                    <a:pt x="751" y="1721"/>
                  </a:lnTo>
                  <a:lnTo>
                    <a:pt x="751" y="1719"/>
                  </a:lnTo>
                  <a:lnTo>
                    <a:pt x="752" y="1719"/>
                  </a:lnTo>
                  <a:lnTo>
                    <a:pt x="753" y="1719"/>
                  </a:lnTo>
                  <a:lnTo>
                    <a:pt x="755" y="1719"/>
                  </a:lnTo>
                  <a:lnTo>
                    <a:pt x="756" y="1720"/>
                  </a:lnTo>
                  <a:lnTo>
                    <a:pt x="756" y="1721"/>
                  </a:lnTo>
                  <a:lnTo>
                    <a:pt x="755" y="1721"/>
                  </a:lnTo>
                  <a:close/>
                  <a:moveTo>
                    <a:pt x="715" y="1720"/>
                  </a:moveTo>
                  <a:lnTo>
                    <a:pt x="714" y="1720"/>
                  </a:lnTo>
                  <a:lnTo>
                    <a:pt x="714" y="1720"/>
                  </a:lnTo>
                  <a:lnTo>
                    <a:pt x="714" y="1719"/>
                  </a:lnTo>
                  <a:lnTo>
                    <a:pt x="714" y="1719"/>
                  </a:lnTo>
                  <a:lnTo>
                    <a:pt x="715" y="1719"/>
                  </a:lnTo>
                  <a:lnTo>
                    <a:pt x="715" y="1719"/>
                  </a:lnTo>
                  <a:lnTo>
                    <a:pt x="715" y="1720"/>
                  </a:lnTo>
                  <a:close/>
                  <a:moveTo>
                    <a:pt x="716" y="1718"/>
                  </a:moveTo>
                  <a:lnTo>
                    <a:pt x="716" y="1718"/>
                  </a:lnTo>
                  <a:lnTo>
                    <a:pt x="716" y="1719"/>
                  </a:lnTo>
                  <a:lnTo>
                    <a:pt x="715" y="1718"/>
                  </a:lnTo>
                  <a:lnTo>
                    <a:pt x="715" y="1718"/>
                  </a:lnTo>
                  <a:lnTo>
                    <a:pt x="714" y="1718"/>
                  </a:lnTo>
                  <a:lnTo>
                    <a:pt x="714" y="1718"/>
                  </a:lnTo>
                  <a:lnTo>
                    <a:pt x="714" y="1717"/>
                  </a:lnTo>
                  <a:lnTo>
                    <a:pt x="715" y="1717"/>
                  </a:lnTo>
                  <a:lnTo>
                    <a:pt x="716" y="1718"/>
                  </a:lnTo>
                  <a:close/>
                  <a:moveTo>
                    <a:pt x="885" y="1718"/>
                  </a:moveTo>
                  <a:lnTo>
                    <a:pt x="885" y="1719"/>
                  </a:lnTo>
                  <a:lnTo>
                    <a:pt x="885" y="1718"/>
                  </a:lnTo>
                  <a:lnTo>
                    <a:pt x="884" y="1718"/>
                  </a:lnTo>
                  <a:lnTo>
                    <a:pt x="884" y="1717"/>
                  </a:lnTo>
                  <a:lnTo>
                    <a:pt x="885" y="1717"/>
                  </a:lnTo>
                  <a:lnTo>
                    <a:pt x="885" y="1717"/>
                  </a:lnTo>
                  <a:lnTo>
                    <a:pt x="885" y="1717"/>
                  </a:lnTo>
                  <a:lnTo>
                    <a:pt x="885" y="1718"/>
                  </a:lnTo>
                  <a:close/>
                  <a:moveTo>
                    <a:pt x="813" y="1718"/>
                  </a:moveTo>
                  <a:lnTo>
                    <a:pt x="812" y="1718"/>
                  </a:lnTo>
                  <a:lnTo>
                    <a:pt x="812" y="1717"/>
                  </a:lnTo>
                  <a:lnTo>
                    <a:pt x="812" y="1717"/>
                  </a:lnTo>
                  <a:lnTo>
                    <a:pt x="812" y="1717"/>
                  </a:lnTo>
                  <a:lnTo>
                    <a:pt x="813" y="1717"/>
                  </a:lnTo>
                  <a:lnTo>
                    <a:pt x="813" y="1717"/>
                  </a:lnTo>
                  <a:lnTo>
                    <a:pt x="813" y="1717"/>
                  </a:lnTo>
                  <a:lnTo>
                    <a:pt x="813" y="1718"/>
                  </a:lnTo>
                  <a:close/>
                  <a:moveTo>
                    <a:pt x="853" y="1718"/>
                  </a:moveTo>
                  <a:lnTo>
                    <a:pt x="853" y="1718"/>
                  </a:lnTo>
                  <a:lnTo>
                    <a:pt x="851" y="1717"/>
                  </a:lnTo>
                  <a:lnTo>
                    <a:pt x="852" y="1716"/>
                  </a:lnTo>
                  <a:lnTo>
                    <a:pt x="853" y="1716"/>
                  </a:lnTo>
                  <a:lnTo>
                    <a:pt x="853" y="1717"/>
                  </a:lnTo>
                  <a:lnTo>
                    <a:pt x="853" y="1718"/>
                  </a:lnTo>
                  <a:close/>
                  <a:moveTo>
                    <a:pt x="705" y="1717"/>
                  </a:moveTo>
                  <a:lnTo>
                    <a:pt x="704" y="1717"/>
                  </a:lnTo>
                  <a:lnTo>
                    <a:pt x="704" y="1716"/>
                  </a:lnTo>
                  <a:lnTo>
                    <a:pt x="704" y="1716"/>
                  </a:lnTo>
                  <a:lnTo>
                    <a:pt x="704" y="1716"/>
                  </a:lnTo>
                  <a:lnTo>
                    <a:pt x="705" y="1716"/>
                  </a:lnTo>
                  <a:lnTo>
                    <a:pt x="706" y="1716"/>
                  </a:lnTo>
                  <a:lnTo>
                    <a:pt x="706" y="1716"/>
                  </a:lnTo>
                  <a:lnTo>
                    <a:pt x="705" y="1717"/>
                  </a:lnTo>
                  <a:close/>
                  <a:moveTo>
                    <a:pt x="887" y="1718"/>
                  </a:moveTo>
                  <a:lnTo>
                    <a:pt x="887" y="1718"/>
                  </a:lnTo>
                  <a:lnTo>
                    <a:pt x="886" y="1718"/>
                  </a:lnTo>
                  <a:lnTo>
                    <a:pt x="886" y="1717"/>
                  </a:lnTo>
                  <a:lnTo>
                    <a:pt x="888" y="1717"/>
                  </a:lnTo>
                  <a:lnTo>
                    <a:pt x="889" y="1716"/>
                  </a:lnTo>
                  <a:lnTo>
                    <a:pt x="890" y="1716"/>
                  </a:lnTo>
                  <a:lnTo>
                    <a:pt x="890" y="1716"/>
                  </a:lnTo>
                  <a:lnTo>
                    <a:pt x="889" y="1718"/>
                  </a:lnTo>
                  <a:lnTo>
                    <a:pt x="887" y="1718"/>
                  </a:lnTo>
                  <a:close/>
                  <a:moveTo>
                    <a:pt x="782" y="1719"/>
                  </a:moveTo>
                  <a:lnTo>
                    <a:pt x="781" y="1721"/>
                  </a:lnTo>
                  <a:lnTo>
                    <a:pt x="780" y="1721"/>
                  </a:lnTo>
                  <a:lnTo>
                    <a:pt x="780" y="1719"/>
                  </a:lnTo>
                  <a:lnTo>
                    <a:pt x="779" y="1717"/>
                  </a:lnTo>
                  <a:lnTo>
                    <a:pt x="779" y="1715"/>
                  </a:lnTo>
                  <a:lnTo>
                    <a:pt x="781" y="1717"/>
                  </a:lnTo>
                  <a:lnTo>
                    <a:pt x="782" y="1719"/>
                  </a:lnTo>
                  <a:close/>
                  <a:moveTo>
                    <a:pt x="812" y="1716"/>
                  </a:moveTo>
                  <a:lnTo>
                    <a:pt x="811" y="1716"/>
                  </a:lnTo>
                  <a:lnTo>
                    <a:pt x="811" y="1715"/>
                  </a:lnTo>
                  <a:lnTo>
                    <a:pt x="811" y="1714"/>
                  </a:lnTo>
                  <a:lnTo>
                    <a:pt x="811" y="1714"/>
                  </a:lnTo>
                  <a:lnTo>
                    <a:pt x="812" y="1714"/>
                  </a:lnTo>
                  <a:lnTo>
                    <a:pt x="812" y="1714"/>
                  </a:lnTo>
                  <a:lnTo>
                    <a:pt x="812" y="1715"/>
                  </a:lnTo>
                  <a:lnTo>
                    <a:pt x="813" y="1715"/>
                  </a:lnTo>
                  <a:lnTo>
                    <a:pt x="812" y="1716"/>
                  </a:lnTo>
                  <a:close/>
                  <a:moveTo>
                    <a:pt x="841" y="1714"/>
                  </a:moveTo>
                  <a:lnTo>
                    <a:pt x="842" y="1717"/>
                  </a:lnTo>
                  <a:lnTo>
                    <a:pt x="844" y="1719"/>
                  </a:lnTo>
                  <a:lnTo>
                    <a:pt x="843" y="1720"/>
                  </a:lnTo>
                  <a:lnTo>
                    <a:pt x="841" y="1718"/>
                  </a:lnTo>
                  <a:lnTo>
                    <a:pt x="841" y="1718"/>
                  </a:lnTo>
                  <a:lnTo>
                    <a:pt x="840" y="1718"/>
                  </a:lnTo>
                  <a:lnTo>
                    <a:pt x="839" y="1716"/>
                  </a:lnTo>
                  <a:lnTo>
                    <a:pt x="838" y="1716"/>
                  </a:lnTo>
                  <a:lnTo>
                    <a:pt x="837" y="1714"/>
                  </a:lnTo>
                  <a:lnTo>
                    <a:pt x="837" y="1713"/>
                  </a:lnTo>
                  <a:lnTo>
                    <a:pt x="839" y="1713"/>
                  </a:lnTo>
                  <a:lnTo>
                    <a:pt x="840" y="1714"/>
                  </a:lnTo>
                  <a:lnTo>
                    <a:pt x="841" y="1714"/>
                  </a:lnTo>
                  <a:close/>
                  <a:moveTo>
                    <a:pt x="894" y="1713"/>
                  </a:moveTo>
                  <a:lnTo>
                    <a:pt x="894" y="1713"/>
                  </a:lnTo>
                  <a:lnTo>
                    <a:pt x="893" y="1713"/>
                  </a:lnTo>
                  <a:lnTo>
                    <a:pt x="893" y="1712"/>
                  </a:lnTo>
                  <a:lnTo>
                    <a:pt x="894" y="1712"/>
                  </a:lnTo>
                  <a:lnTo>
                    <a:pt x="894" y="1712"/>
                  </a:lnTo>
                  <a:lnTo>
                    <a:pt x="894" y="1712"/>
                  </a:lnTo>
                  <a:lnTo>
                    <a:pt x="894" y="1713"/>
                  </a:lnTo>
                  <a:close/>
                  <a:moveTo>
                    <a:pt x="728" y="1711"/>
                  </a:moveTo>
                  <a:lnTo>
                    <a:pt x="726" y="1713"/>
                  </a:lnTo>
                  <a:lnTo>
                    <a:pt x="725" y="1712"/>
                  </a:lnTo>
                  <a:lnTo>
                    <a:pt x="725" y="1712"/>
                  </a:lnTo>
                  <a:lnTo>
                    <a:pt x="726" y="1711"/>
                  </a:lnTo>
                  <a:lnTo>
                    <a:pt x="728" y="1711"/>
                  </a:lnTo>
                  <a:close/>
                  <a:moveTo>
                    <a:pt x="895" y="1712"/>
                  </a:moveTo>
                  <a:lnTo>
                    <a:pt x="895" y="1712"/>
                  </a:lnTo>
                  <a:lnTo>
                    <a:pt x="895" y="1712"/>
                  </a:lnTo>
                  <a:lnTo>
                    <a:pt x="895" y="1711"/>
                  </a:lnTo>
                  <a:lnTo>
                    <a:pt x="895" y="1711"/>
                  </a:lnTo>
                  <a:lnTo>
                    <a:pt x="895" y="1711"/>
                  </a:lnTo>
                  <a:lnTo>
                    <a:pt x="896" y="1711"/>
                  </a:lnTo>
                  <a:lnTo>
                    <a:pt x="896" y="1712"/>
                  </a:lnTo>
                  <a:lnTo>
                    <a:pt x="895" y="1712"/>
                  </a:lnTo>
                  <a:close/>
                  <a:moveTo>
                    <a:pt x="779" y="1712"/>
                  </a:moveTo>
                  <a:lnTo>
                    <a:pt x="778" y="1712"/>
                  </a:lnTo>
                  <a:lnTo>
                    <a:pt x="777" y="1712"/>
                  </a:lnTo>
                  <a:lnTo>
                    <a:pt x="777" y="1711"/>
                  </a:lnTo>
                  <a:lnTo>
                    <a:pt x="778" y="1710"/>
                  </a:lnTo>
                  <a:lnTo>
                    <a:pt x="778" y="1710"/>
                  </a:lnTo>
                  <a:lnTo>
                    <a:pt x="779" y="1711"/>
                  </a:lnTo>
                  <a:lnTo>
                    <a:pt x="779" y="1712"/>
                  </a:lnTo>
                  <a:close/>
                  <a:moveTo>
                    <a:pt x="628" y="1711"/>
                  </a:moveTo>
                  <a:lnTo>
                    <a:pt x="628" y="1711"/>
                  </a:lnTo>
                  <a:lnTo>
                    <a:pt x="628" y="1711"/>
                  </a:lnTo>
                  <a:lnTo>
                    <a:pt x="628" y="1711"/>
                  </a:lnTo>
                  <a:lnTo>
                    <a:pt x="628" y="1710"/>
                  </a:lnTo>
                  <a:lnTo>
                    <a:pt x="628" y="1710"/>
                  </a:lnTo>
                  <a:lnTo>
                    <a:pt x="629" y="1711"/>
                  </a:lnTo>
                  <a:lnTo>
                    <a:pt x="629" y="1711"/>
                  </a:lnTo>
                  <a:lnTo>
                    <a:pt x="628" y="1711"/>
                  </a:lnTo>
                  <a:close/>
                  <a:moveTo>
                    <a:pt x="897" y="1711"/>
                  </a:moveTo>
                  <a:lnTo>
                    <a:pt x="896" y="1711"/>
                  </a:lnTo>
                  <a:lnTo>
                    <a:pt x="896" y="1711"/>
                  </a:lnTo>
                  <a:lnTo>
                    <a:pt x="896" y="1710"/>
                  </a:lnTo>
                  <a:lnTo>
                    <a:pt x="896" y="1710"/>
                  </a:lnTo>
                  <a:lnTo>
                    <a:pt x="897" y="1710"/>
                  </a:lnTo>
                  <a:lnTo>
                    <a:pt x="898" y="1710"/>
                  </a:lnTo>
                  <a:lnTo>
                    <a:pt x="897" y="1711"/>
                  </a:lnTo>
                  <a:close/>
                  <a:moveTo>
                    <a:pt x="853" y="1710"/>
                  </a:moveTo>
                  <a:lnTo>
                    <a:pt x="853" y="1710"/>
                  </a:lnTo>
                  <a:lnTo>
                    <a:pt x="852" y="1710"/>
                  </a:lnTo>
                  <a:lnTo>
                    <a:pt x="853" y="1709"/>
                  </a:lnTo>
                  <a:lnTo>
                    <a:pt x="853" y="1710"/>
                  </a:lnTo>
                  <a:close/>
                  <a:moveTo>
                    <a:pt x="831" y="1709"/>
                  </a:moveTo>
                  <a:lnTo>
                    <a:pt x="835" y="1711"/>
                  </a:lnTo>
                  <a:lnTo>
                    <a:pt x="836" y="1711"/>
                  </a:lnTo>
                  <a:lnTo>
                    <a:pt x="837" y="1712"/>
                  </a:lnTo>
                  <a:lnTo>
                    <a:pt x="837" y="1715"/>
                  </a:lnTo>
                  <a:lnTo>
                    <a:pt x="841" y="1719"/>
                  </a:lnTo>
                  <a:lnTo>
                    <a:pt x="841" y="1720"/>
                  </a:lnTo>
                  <a:lnTo>
                    <a:pt x="841" y="1720"/>
                  </a:lnTo>
                  <a:lnTo>
                    <a:pt x="842" y="1720"/>
                  </a:lnTo>
                  <a:lnTo>
                    <a:pt x="842" y="1721"/>
                  </a:lnTo>
                  <a:lnTo>
                    <a:pt x="841" y="1722"/>
                  </a:lnTo>
                  <a:lnTo>
                    <a:pt x="841" y="1722"/>
                  </a:lnTo>
                  <a:lnTo>
                    <a:pt x="840" y="1723"/>
                  </a:lnTo>
                  <a:lnTo>
                    <a:pt x="840" y="1725"/>
                  </a:lnTo>
                  <a:lnTo>
                    <a:pt x="839" y="1726"/>
                  </a:lnTo>
                  <a:lnTo>
                    <a:pt x="840" y="1728"/>
                  </a:lnTo>
                  <a:lnTo>
                    <a:pt x="839" y="1729"/>
                  </a:lnTo>
                  <a:lnTo>
                    <a:pt x="838" y="1729"/>
                  </a:lnTo>
                  <a:lnTo>
                    <a:pt x="837" y="1728"/>
                  </a:lnTo>
                  <a:lnTo>
                    <a:pt x="836" y="1729"/>
                  </a:lnTo>
                  <a:lnTo>
                    <a:pt x="832" y="1725"/>
                  </a:lnTo>
                  <a:lnTo>
                    <a:pt x="832" y="1725"/>
                  </a:lnTo>
                  <a:lnTo>
                    <a:pt x="832" y="1719"/>
                  </a:lnTo>
                  <a:lnTo>
                    <a:pt x="831" y="1718"/>
                  </a:lnTo>
                  <a:lnTo>
                    <a:pt x="828" y="1714"/>
                  </a:lnTo>
                  <a:lnTo>
                    <a:pt x="828" y="1713"/>
                  </a:lnTo>
                  <a:lnTo>
                    <a:pt x="828" y="1713"/>
                  </a:lnTo>
                  <a:lnTo>
                    <a:pt x="827" y="1712"/>
                  </a:lnTo>
                  <a:lnTo>
                    <a:pt x="827" y="1709"/>
                  </a:lnTo>
                  <a:lnTo>
                    <a:pt x="828" y="1709"/>
                  </a:lnTo>
                  <a:lnTo>
                    <a:pt x="830" y="1709"/>
                  </a:lnTo>
                  <a:lnTo>
                    <a:pt x="831" y="1709"/>
                  </a:lnTo>
                  <a:close/>
                  <a:moveTo>
                    <a:pt x="898" y="1709"/>
                  </a:moveTo>
                  <a:lnTo>
                    <a:pt x="898" y="1709"/>
                  </a:lnTo>
                  <a:lnTo>
                    <a:pt x="898" y="1709"/>
                  </a:lnTo>
                  <a:lnTo>
                    <a:pt x="898" y="1709"/>
                  </a:lnTo>
                  <a:lnTo>
                    <a:pt x="898" y="1708"/>
                  </a:lnTo>
                  <a:lnTo>
                    <a:pt x="899" y="1709"/>
                  </a:lnTo>
                  <a:lnTo>
                    <a:pt x="898" y="1709"/>
                  </a:lnTo>
                  <a:close/>
                  <a:moveTo>
                    <a:pt x="753" y="1710"/>
                  </a:moveTo>
                  <a:lnTo>
                    <a:pt x="752" y="1710"/>
                  </a:lnTo>
                  <a:lnTo>
                    <a:pt x="752" y="1710"/>
                  </a:lnTo>
                  <a:lnTo>
                    <a:pt x="752" y="1709"/>
                  </a:lnTo>
                  <a:lnTo>
                    <a:pt x="752" y="1708"/>
                  </a:lnTo>
                  <a:lnTo>
                    <a:pt x="753" y="1708"/>
                  </a:lnTo>
                  <a:lnTo>
                    <a:pt x="753" y="1708"/>
                  </a:lnTo>
                  <a:lnTo>
                    <a:pt x="753" y="1710"/>
                  </a:lnTo>
                  <a:close/>
                  <a:moveTo>
                    <a:pt x="692" y="1709"/>
                  </a:moveTo>
                  <a:lnTo>
                    <a:pt x="691" y="1709"/>
                  </a:lnTo>
                  <a:lnTo>
                    <a:pt x="691" y="1709"/>
                  </a:lnTo>
                  <a:lnTo>
                    <a:pt x="691" y="1708"/>
                  </a:lnTo>
                  <a:lnTo>
                    <a:pt x="691" y="1708"/>
                  </a:lnTo>
                  <a:lnTo>
                    <a:pt x="692" y="1708"/>
                  </a:lnTo>
                  <a:lnTo>
                    <a:pt x="692" y="1708"/>
                  </a:lnTo>
                  <a:lnTo>
                    <a:pt x="692" y="1709"/>
                  </a:lnTo>
                  <a:close/>
                  <a:moveTo>
                    <a:pt x="843" y="1708"/>
                  </a:moveTo>
                  <a:lnTo>
                    <a:pt x="843" y="1708"/>
                  </a:lnTo>
                  <a:lnTo>
                    <a:pt x="842" y="1708"/>
                  </a:lnTo>
                  <a:lnTo>
                    <a:pt x="842" y="1707"/>
                  </a:lnTo>
                  <a:lnTo>
                    <a:pt x="843" y="1707"/>
                  </a:lnTo>
                  <a:lnTo>
                    <a:pt x="843" y="1707"/>
                  </a:lnTo>
                  <a:lnTo>
                    <a:pt x="843" y="1707"/>
                  </a:lnTo>
                  <a:lnTo>
                    <a:pt x="843" y="1708"/>
                  </a:lnTo>
                  <a:close/>
                  <a:moveTo>
                    <a:pt x="852" y="1709"/>
                  </a:moveTo>
                  <a:lnTo>
                    <a:pt x="852" y="1709"/>
                  </a:lnTo>
                  <a:lnTo>
                    <a:pt x="851" y="1708"/>
                  </a:lnTo>
                  <a:lnTo>
                    <a:pt x="851" y="1707"/>
                  </a:lnTo>
                  <a:lnTo>
                    <a:pt x="851" y="1707"/>
                  </a:lnTo>
                  <a:lnTo>
                    <a:pt x="852" y="1709"/>
                  </a:lnTo>
                  <a:close/>
                  <a:moveTo>
                    <a:pt x="900" y="1708"/>
                  </a:moveTo>
                  <a:lnTo>
                    <a:pt x="900" y="1708"/>
                  </a:lnTo>
                  <a:lnTo>
                    <a:pt x="899" y="1707"/>
                  </a:lnTo>
                  <a:lnTo>
                    <a:pt x="899" y="1707"/>
                  </a:lnTo>
                  <a:lnTo>
                    <a:pt x="900" y="1707"/>
                  </a:lnTo>
                  <a:lnTo>
                    <a:pt x="900" y="1707"/>
                  </a:lnTo>
                  <a:lnTo>
                    <a:pt x="900" y="1708"/>
                  </a:lnTo>
                  <a:close/>
                  <a:moveTo>
                    <a:pt x="877" y="1711"/>
                  </a:moveTo>
                  <a:lnTo>
                    <a:pt x="876" y="1711"/>
                  </a:lnTo>
                  <a:lnTo>
                    <a:pt x="876" y="1711"/>
                  </a:lnTo>
                  <a:lnTo>
                    <a:pt x="876" y="1709"/>
                  </a:lnTo>
                  <a:lnTo>
                    <a:pt x="875" y="1709"/>
                  </a:lnTo>
                  <a:lnTo>
                    <a:pt x="876" y="1708"/>
                  </a:lnTo>
                  <a:lnTo>
                    <a:pt x="876" y="1707"/>
                  </a:lnTo>
                  <a:lnTo>
                    <a:pt x="876" y="1707"/>
                  </a:lnTo>
                  <a:lnTo>
                    <a:pt x="877" y="1707"/>
                  </a:lnTo>
                  <a:lnTo>
                    <a:pt x="877" y="1708"/>
                  </a:lnTo>
                  <a:lnTo>
                    <a:pt x="877" y="1709"/>
                  </a:lnTo>
                  <a:lnTo>
                    <a:pt x="877" y="1710"/>
                  </a:lnTo>
                  <a:lnTo>
                    <a:pt x="877" y="1711"/>
                  </a:lnTo>
                  <a:close/>
                  <a:moveTo>
                    <a:pt x="690" y="1709"/>
                  </a:moveTo>
                  <a:lnTo>
                    <a:pt x="690" y="1709"/>
                  </a:lnTo>
                  <a:lnTo>
                    <a:pt x="689" y="1709"/>
                  </a:lnTo>
                  <a:lnTo>
                    <a:pt x="689" y="1708"/>
                  </a:lnTo>
                  <a:lnTo>
                    <a:pt x="689" y="1707"/>
                  </a:lnTo>
                  <a:lnTo>
                    <a:pt x="689" y="1707"/>
                  </a:lnTo>
                  <a:lnTo>
                    <a:pt x="690" y="1706"/>
                  </a:lnTo>
                  <a:lnTo>
                    <a:pt x="691" y="1706"/>
                  </a:lnTo>
                  <a:lnTo>
                    <a:pt x="691" y="1707"/>
                  </a:lnTo>
                  <a:lnTo>
                    <a:pt x="690" y="1707"/>
                  </a:lnTo>
                  <a:lnTo>
                    <a:pt x="690" y="1709"/>
                  </a:lnTo>
                  <a:close/>
                  <a:moveTo>
                    <a:pt x="760" y="1708"/>
                  </a:moveTo>
                  <a:lnTo>
                    <a:pt x="759" y="1708"/>
                  </a:lnTo>
                  <a:lnTo>
                    <a:pt x="759" y="1707"/>
                  </a:lnTo>
                  <a:lnTo>
                    <a:pt x="759" y="1706"/>
                  </a:lnTo>
                  <a:lnTo>
                    <a:pt x="759" y="1706"/>
                  </a:lnTo>
                  <a:lnTo>
                    <a:pt x="760" y="1706"/>
                  </a:lnTo>
                  <a:lnTo>
                    <a:pt x="760" y="1706"/>
                  </a:lnTo>
                  <a:lnTo>
                    <a:pt x="760" y="1707"/>
                  </a:lnTo>
                  <a:lnTo>
                    <a:pt x="760" y="1708"/>
                  </a:lnTo>
                  <a:close/>
                  <a:moveTo>
                    <a:pt x="694" y="1706"/>
                  </a:moveTo>
                  <a:lnTo>
                    <a:pt x="692" y="1708"/>
                  </a:lnTo>
                  <a:lnTo>
                    <a:pt x="692" y="1707"/>
                  </a:lnTo>
                  <a:lnTo>
                    <a:pt x="692" y="1707"/>
                  </a:lnTo>
                  <a:lnTo>
                    <a:pt x="693" y="1706"/>
                  </a:lnTo>
                  <a:lnTo>
                    <a:pt x="693" y="1706"/>
                  </a:lnTo>
                  <a:lnTo>
                    <a:pt x="694" y="1706"/>
                  </a:lnTo>
                  <a:close/>
                  <a:moveTo>
                    <a:pt x="756" y="1711"/>
                  </a:moveTo>
                  <a:lnTo>
                    <a:pt x="756" y="1711"/>
                  </a:lnTo>
                  <a:lnTo>
                    <a:pt x="755" y="1711"/>
                  </a:lnTo>
                  <a:lnTo>
                    <a:pt x="755" y="1711"/>
                  </a:lnTo>
                  <a:lnTo>
                    <a:pt x="754" y="1711"/>
                  </a:lnTo>
                  <a:lnTo>
                    <a:pt x="755" y="1709"/>
                  </a:lnTo>
                  <a:lnTo>
                    <a:pt x="755" y="1708"/>
                  </a:lnTo>
                  <a:lnTo>
                    <a:pt x="756" y="1706"/>
                  </a:lnTo>
                  <a:lnTo>
                    <a:pt x="756" y="1706"/>
                  </a:lnTo>
                  <a:lnTo>
                    <a:pt x="757" y="1707"/>
                  </a:lnTo>
                  <a:lnTo>
                    <a:pt x="757" y="1709"/>
                  </a:lnTo>
                  <a:lnTo>
                    <a:pt x="756" y="1710"/>
                  </a:lnTo>
                  <a:lnTo>
                    <a:pt x="756" y="1711"/>
                  </a:lnTo>
                  <a:close/>
                  <a:moveTo>
                    <a:pt x="902" y="1707"/>
                  </a:moveTo>
                  <a:lnTo>
                    <a:pt x="901" y="1707"/>
                  </a:lnTo>
                  <a:lnTo>
                    <a:pt x="901" y="1707"/>
                  </a:lnTo>
                  <a:lnTo>
                    <a:pt x="901" y="1706"/>
                  </a:lnTo>
                  <a:lnTo>
                    <a:pt x="901" y="1706"/>
                  </a:lnTo>
                  <a:lnTo>
                    <a:pt x="902" y="1706"/>
                  </a:lnTo>
                  <a:lnTo>
                    <a:pt x="902" y="1706"/>
                  </a:lnTo>
                  <a:lnTo>
                    <a:pt x="902" y="1707"/>
                  </a:lnTo>
                  <a:close/>
                  <a:moveTo>
                    <a:pt x="744" y="1706"/>
                  </a:moveTo>
                  <a:lnTo>
                    <a:pt x="745" y="1707"/>
                  </a:lnTo>
                  <a:lnTo>
                    <a:pt x="745" y="1709"/>
                  </a:lnTo>
                  <a:lnTo>
                    <a:pt x="746" y="1709"/>
                  </a:lnTo>
                  <a:lnTo>
                    <a:pt x="747" y="1710"/>
                  </a:lnTo>
                  <a:lnTo>
                    <a:pt x="748" y="1710"/>
                  </a:lnTo>
                  <a:lnTo>
                    <a:pt x="748" y="1711"/>
                  </a:lnTo>
                  <a:lnTo>
                    <a:pt x="747" y="1712"/>
                  </a:lnTo>
                  <a:lnTo>
                    <a:pt x="745" y="1712"/>
                  </a:lnTo>
                  <a:lnTo>
                    <a:pt x="743" y="1710"/>
                  </a:lnTo>
                  <a:lnTo>
                    <a:pt x="742" y="1708"/>
                  </a:lnTo>
                  <a:lnTo>
                    <a:pt x="742" y="1706"/>
                  </a:lnTo>
                  <a:lnTo>
                    <a:pt x="742" y="1706"/>
                  </a:lnTo>
                  <a:lnTo>
                    <a:pt x="743" y="1707"/>
                  </a:lnTo>
                  <a:lnTo>
                    <a:pt x="744" y="1706"/>
                  </a:lnTo>
                  <a:close/>
                  <a:moveTo>
                    <a:pt x="850" y="1707"/>
                  </a:moveTo>
                  <a:lnTo>
                    <a:pt x="850" y="1707"/>
                  </a:lnTo>
                  <a:lnTo>
                    <a:pt x="850" y="1707"/>
                  </a:lnTo>
                  <a:lnTo>
                    <a:pt x="850" y="1706"/>
                  </a:lnTo>
                  <a:lnTo>
                    <a:pt x="850" y="1706"/>
                  </a:lnTo>
                  <a:lnTo>
                    <a:pt x="850" y="1706"/>
                  </a:lnTo>
                  <a:lnTo>
                    <a:pt x="850" y="1707"/>
                  </a:lnTo>
                  <a:close/>
                  <a:moveTo>
                    <a:pt x="850" y="1706"/>
                  </a:moveTo>
                  <a:lnTo>
                    <a:pt x="849" y="1706"/>
                  </a:lnTo>
                  <a:lnTo>
                    <a:pt x="849" y="1706"/>
                  </a:lnTo>
                  <a:lnTo>
                    <a:pt x="849" y="1706"/>
                  </a:lnTo>
                  <a:lnTo>
                    <a:pt x="850" y="1706"/>
                  </a:lnTo>
                  <a:close/>
                  <a:moveTo>
                    <a:pt x="895" y="1706"/>
                  </a:moveTo>
                  <a:lnTo>
                    <a:pt x="895" y="1707"/>
                  </a:lnTo>
                  <a:lnTo>
                    <a:pt x="894" y="1707"/>
                  </a:lnTo>
                  <a:lnTo>
                    <a:pt x="894" y="1706"/>
                  </a:lnTo>
                  <a:lnTo>
                    <a:pt x="894" y="1706"/>
                  </a:lnTo>
                  <a:lnTo>
                    <a:pt x="895" y="1706"/>
                  </a:lnTo>
                  <a:lnTo>
                    <a:pt x="895" y="1706"/>
                  </a:lnTo>
                  <a:lnTo>
                    <a:pt x="895" y="1706"/>
                  </a:lnTo>
                  <a:close/>
                  <a:moveTo>
                    <a:pt x="484" y="1705"/>
                  </a:moveTo>
                  <a:lnTo>
                    <a:pt x="483" y="1707"/>
                  </a:lnTo>
                  <a:lnTo>
                    <a:pt x="483" y="1706"/>
                  </a:lnTo>
                  <a:lnTo>
                    <a:pt x="483" y="1705"/>
                  </a:lnTo>
                  <a:lnTo>
                    <a:pt x="483" y="1704"/>
                  </a:lnTo>
                  <a:lnTo>
                    <a:pt x="484" y="1704"/>
                  </a:lnTo>
                  <a:lnTo>
                    <a:pt x="484" y="1704"/>
                  </a:lnTo>
                  <a:lnTo>
                    <a:pt x="484" y="1705"/>
                  </a:lnTo>
                  <a:close/>
                  <a:moveTo>
                    <a:pt x="904" y="1705"/>
                  </a:moveTo>
                  <a:lnTo>
                    <a:pt x="903" y="1707"/>
                  </a:lnTo>
                  <a:lnTo>
                    <a:pt x="902" y="1706"/>
                  </a:lnTo>
                  <a:lnTo>
                    <a:pt x="902" y="1705"/>
                  </a:lnTo>
                  <a:lnTo>
                    <a:pt x="903" y="1704"/>
                  </a:lnTo>
                  <a:lnTo>
                    <a:pt x="904" y="1704"/>
                  </a:lnTo>
                  <a:lnTo>
                    <a:pt x="904" y="1705"/>
                  </a:lnTo>
                  <a:close/>
                  <a:moveTo>
                    <a:pt x="744" y="1705"/>
                  </a:moveTo>
                  <a:lnTo>
                    <a:pt x="743" y="1705"/>
                  </a:lnTo>
                  <a:lnTo>
                    <a:pt x="743" y="1705"/>
                  </a:lnTo>
                  <a:lnTo>
                    <a:pt x="743" y="1704"/>
                  </a:lnTo>
                  <a:lnTo>
                    <a:pt x="743" y="1704"/>
                  </a:lnTo>
                  <a:lnTo>
                    <a:pt x="744" y="1704"/>
                  </a:lnTo>
                  <a:lnTo>
                    <a:pt x="744" y="1704"/>
                  </a:lnTo>
                  <a:lnTo>
                    <a:pt x="744" y="1705"/>
                  </a:lnTo>
                  <a:close/>
                  <a:moveTo>
                    <a:pt x="891" y="1704"/>
                  </a:moveTo>
                  <a:lnTo>
                    <a:pt x="892" y="1704"/>
                  </a:lnTo>
                  <a:lnTo>
                    <a:pt x="893" y="1704"/>
                  </a:lnTo>
                  <a:lnTo>
                    <a:pt x="894" y="1705"/>
                  </a:lnTo>
                  <a:lnTo>
                    <a:pt x="894" y="1707"/>
                  </a:lnTo>
                  <a:lnTo>
                    <a:pt x="893" y="1707"/>
                  </a:lnTo>
                  <a:lnTo>
                    <a:pt x="892" y="1706"/>
                  </a:lnTo>
                  <a:lnTo>
                    <a:pt x="890" y="1706"/>
                  </a:lnTo>
                  <a:lnTo>
                    <a:pt x="890" y="1704"/>
                  </a:lnTo>
                  <a:lnTo>
                    <a:pt x="891" y="1704"/>
                  </a:lnTo>
                  <a:close/>
                  <a:moveTo>
                    <a:pt x="936" y="1705"/>
                  </a:moveTo>
                  <a:lnTo>
                    <a:pt x="935" y="1705"/>
                  </a:lnTo>
                  <a:lnTo>
                    <a:pt x="935" y="1704"/>
                  </a:lnTo>
                  <a:lnTo>
                    <a:pt x="935" y="1704"/>
                  </a:lnTo>
                  <a:lnTo>
                    <a:pt x="935" y="1704"/>
                  </a:lnTo>
                  <a:lnTo>
                    <a:pt x="936" y="1704"/>
                  </a:lnTo>
                  <a:lnTo>
                    <a:pt x="936" y="1704"/>
                  </a:lnTo>
                  <a:lnTo>
                    <a:pt x="936" y="1704"/>
                  </a:lnTo>
                  <a:lnTo>
                    <a:pt x="936" y="1705"/>
                  </a:lnTo>
                  <a:close/>
                  <a:moveTo>
                    <a:pt x="842" y="1705"/>
                  </a:moveTo>
                  <a:lnTo>
                    <a:pt x="841" y="1705"/>
                  </a:lnTo>
                  <a:lnTo>
                    <a:pt x="839" y="1705"/>
                  </a:lnTo>
                  <a:lnTo>
                    <a:pt x="839" y="1704"/>
                  </a:lnTo>
                  <a:lnTo>
                    <a:pt x="841" y="1704"/>
                  </a:lnTo>
                  <a:lnTo>
                    <a:pt x="841" y="1704"/>
                  </a:lnTo>
                  <a:lnTo>
                    <a:pt x="843" y="1704"/>
                  </a:lnTo>
                  <a:lnTo>
                    <a:pt x="843" y="1703"/>
                  </a:lnTo>
                  <a:lnTo>
                    <a:pt x="844" y="1703"/>
                  </a:lnTo>
                  <a:lnTo>
                    <a:pt x="844" y="1704"/>
                  </a:lnTo>
                  <a:lnTo>
                    <a:pt x="842" y="1705"/>
                  </a:lnTo>
                  <a:close/>
                  <a:moveTo>
                    <a:pt x="849" y="1706"/>
                  </a:moveTo>
                  <a:lnTo>
                    <a:pt x="849" y="1707"/>
                  </a:lnTo>
                  <a:lnTo>
                    <a:pt x="851" y="1710"/>
                  </a:lnTo>
                  <a:lnTo>
                    <a:pt x="852" y="1711"/>
                  </a:lnTo>
                  <a:lnTo>
                    <a:pt x="852" y="1714"/>
                  </a:lnTo>
                  <a:lnTo>
                    <a:pt x="851" y="1713"/>
                  </a:lnTo>
                  <a:lnTo>
                    <a:pt x="851" y="1712"/>
                  </a:lnTo>
                  <a:lnTo>
                    <a:pt x="849" y="1711"/>
                  </a:lnTo>
                  <a:lnTo>
                    <a:pt x="849" y="1710"/>
                  </a:lnTo>
                  <a:lnTo>
                    <a:pt x="847" y="1710"/>
                  </a:lnTo>
                  <a:lnTo>
                    <a:pt x="846" y="1709"/>
                  </a:lnTo>
                  <a:lnTo>
                    <a:pt x="846" y="1710"/>
                  </a:lnTo>
                  <a:lnTo>
                    <a:pt x="845" y="1709"/>
                  </a:lnTo>
                  <a:lnTo>
                    <a:pt x="845" y="1708"/>
                  </a:lnTo>
                  <a:lnTo>
                    <a:pt x="844" y="1708"/>
                  </a:lnTo>
                  <a:lnTo>
                    <a:pt x="844" y="1708"/>
                  </a:lnTo>
                  <a:lnTo>
                    <a:pt x="844" y="1707"/>
                  </a:lnTo>
                  <a:lnTo>
                    <a:pt x="844" y="1707"/>
                  </a:lnTo>
                  <a:lnTo>
                    <a:pt x="843" y="1707"/>
                  </a:lnTo>
                  <a:lnTo>
                    <a:pt x="843" y="1706"/>
                  </a:lnTo>
                  <a:lnTo>
                    <a:pt x="843" y="1705"/>
                  </a:lnTo>
                  <a:lnTo>
                    <a:pt x="846" y="1703"/>
                  </a:lnTo>
                  <a:lnTo>
                    <a:pt x="846" y="1703"/>
                  </a:lnTo>
                  <a:lnTo>
                    <a:pt x="846" y="1704"/>
                  </a:lnTo>
                  <a:lnTo>
                    <a:pt x="848" y="1706"/>
                  </a:lnTo>
                  <a:lnTo>
                    <a:pt x="849" y="1706"/>
                  </a:lnTo>
                  <a:close/>
                  <a:moveTo>
                    <a:pt x="905" y="1704"/>
                  </a:moveTo>
                  <a:lnTo>
                    <a:pt x="904" y="1704"/>
                  </a:lnTo>
                  <a:lnTo>
                    <a:pt x="904" y="1704"/>
                  </a:lnTo>
                  <a:lnTo>
                    <a:pt x="904" y="1703"/>
                  </a:lnTo>
                  <a:lnTo>
                    <a:pt x="905" y="1703"/>
                  </a:lnTo>
                  <a:lnTo>
                    <a:pt x="905" y="1703"/>
                  </a:lnTo>
                  <a:lnTo>
                    <a:pt x="906" y="1703"/>
                  </a:lnTo>
                  <a:lnTo>
                    <a:pt x="906" y="1704"/>
                  </a:lnTo>
                  <a:lnTo>
                    <a:pt x="905" y="1704"/>
                  </a:lnTo>
                  <a:close/>
                  <a:moveTo>
                    <a:pt x="933" y="1704"/>
                  </a:moveTo>
                  <a:lnTo>
                    <a:pt x="933" y="1704"/>
                  </a:lnTo>
                  <a:lnTo>
                    <a:pt x="933" y="1703"/>
                  </a:lnTo>
                  <a:lnTo>
                    <a:pt x="933" y="1703"/>
                  </a:lnTo>
                  <a:lnTo>
                    <a:pt x="933" y="1703"/>
                  </a:lnTo>
                  <a:lnTo>
                    <a:pt x="933" y="1703"/>
                  </a:lnTo>
                  <a:lnTo>
                    <a:pt x="934" y="1703"/>
                  </a:lnTo>
                  <a:lnTo>
                    <a:pt x="934" y="1704"/>
                  </a:lnTo>
                  <a:lnTo>
                    <a:pt x="933" y="1704"/>
                  </a:lnTo>
                  <a:close/>
                  <a:moveTo>
                    <a:pt x="849" y="1705"/>
                  </a:moveTo>
                  <a:lnTo>
                    <a:pt x="848" y="1705"/>
                  </a:lnTo>
                  <a:lnTo>
                    <a:pt x="847" y="1704"/>
                  </a:lnTo>
                  <a:lnTo>
                    <a:pt x="847" y="1703"/>
                  </a:lnTo>
                  <a:lnTo>
                    <a:pt x="847" y="1703"/>
                  </a:lnTo>
                  <a:lnTo>
                    <a:pt x="849" y="1704"/>
                  </a:lnTo>
                  <a:lnTo>
                    <a:pt x="849" y="1704"/>
                  </a:lnTo>
                  <a:lnTo>
                    <a:pt x="849" y="1705"/>
                  </a:lnTo>
                  <a:close/>
                  <a:moveTo>
                    <a:pt x="907" y="1703"/>
                  </a:moveTo>
                  <a:lnTo>
                    <a:pt x="906" y="1703"/>
                  </a:lnTo>
                  <a:lnTo>
                    <a:pt x="906" y="1703"/>
                  </a:lnTo>
                  <a:lnTo>
                    <a:pt x="906" y="1702"/>
                  </a:lnTo>
                  <a:lnTo>
                    <a:pt x="907" y="1702"/>
                  </a:lnTo>
                  <a:lnTo>
                    <a:pt x="907" y="1703"/>
                  </a:lnTo>
                  <a:lnTo>
                    <a:pt x="907" y="1703"/>
                  </a:lnTo>
                  <a:close/>
                  <a:moveTo>
                    <a:pt x="877" y="1704"/>
                  </a:moveTo>
                  <a:lnTo>
                    <a:pt x="876" y="1706"/>
                  </a:lnTo>
                  <a:lnTo>
                    <a:pt x="875" y="1705"/>
                  </a:lnTo>
                  <a:lnTo>
                    <a:pt x="875" y="1702"/>
                  </a:lnTo>
                  <a:lnTo>
                    <a:pt x="876" y="1701"/>
                  </a:lnTo>
                  <a:lnTo>
                    <a:pt x="876" y="1702"/>
                  </a:lnTo>
                  <a:lnTo>
                    <a:pt x="876" y="1704"/>
                  </a:lnTo>
                  <a:lnTo>
                    <a:pt x="877" y="1704"/>
                  </a:lnTo>
                  <a:close/>
                  <a:moveTo>
                    <a:pt x="932" y="1702"/>
                  </a:moveTo>
                  <a:lnTo>
                    <a:pt x="931" y="1702"/>
                  </a:lnTo>
                  <a:lnTo>
                    <a:pt x="931" y="1702"/>
                  </a:lnTo>
                  <a:lnTo>
                    <a:pt x="931" y="1702"/>
                  </a:lnTo>
                  <a:lnTo>
                    <a:pt x="931" y="1701"/>
                  </a:lnTo>
                  <a:lnTo>
                    <a:pt x="932" y="1701"/>
                  </a:lnTo>
                  <a:lnTo>
                    <a:pt x="932" y="1702"/>
                  </a:lnTo>
                  <a:lnTo>
                    <a:pt x="932" y="1702"/>
                  </a:lnTo>
                  <a:close/>
                  <a:moveTo>
                    <a:pt x="930" y="1701"/>
                  </a:moveTo>
                  <a:lnTo>
                    <a:pt x="930" y="1701"/>
                  </a:lnTo>
                  <a:lnTo>
                    <a:pt x="929" y="1701"/>
                  </a:lnTo>
                  <a:lnTo>
                    <a:pt x="929" y="1700"/>
                  </a:lnTo>
                  <a:lnTo>
                    <a:pt x="930" y="1700"/>
                  </a:lnTo>
                  <a:lnTo>
                    <a:pt x="930" y="1700"/>
                  </a:lnTo>
                  <a:lnTo>
                    <a:pt x="930" y="1700"/>
                  </a:lnTo>
                  <a:lnTo>
                    <a:pt x="930" y="1701"/>
                  </a:lnTo>
                  <a:close/>
                  <a:moveTo>
                    <a:pt x="929" y="1700"/>
                  </a:moveTo>
                  <a:lnTo>
                    <a:pt x="928" y="1700"/>
                  </a:lnTo>
                  <a:lnTo>
                    <a:pt x="928" y="1700"/>
                  </a:lnTo>
                  <a:lnTo>
                    <a:pt x="928" y="1700"/>
                  </a:lnTo>
                  <a:lnTo>
                    <a:pt x="928" y="1699"/>
                  </a:lnTo>
                  <a:lnTo>
                    <a:pt x="929" y="1699"/>
                  </a:lnTo>
                  <a:lnTo>
                    <a:pt x="929" y="1700"/>
                  </a:lnTo>
                  <a:lnTo>
                    <a:pt x="929" y="1700"/>
                  </a:lnTo>
                  <a:close/>
                  <a:moveTo>
                    <a:pt x="926" y="1700"/>
                  </a:moveTo>
                  <a:lnTo>
                    <a:pt x="926" y="1700"/>
                  </a:lnTo>
                  <a:lnTo>
                    <a:pt x="926" y="1700"/>
                  </a:lnTo>
                  <a:lnTo>
                    <a:pt x="926" y="1699"/>
                  </a:lnTo>
                  <a:lnTo>
                    <a:pt x="926" y="1699"/>
                  </a:lnTo>
                  <a:lnTo>
                    <a:pt x="926" y="1699"/>
                  </a:lnTo>
                  <a:lnTo>
                    <a:pt x="927" y="1699"/>
                  </a:lnTo>
                  <a:lnTo>
                    <a:pt x="927" y="1700"/>
                  </a:lnTo>
                  <a:lnTo>
                    <a:pt x="926" y="1700"/>
                  </a:lnTo>
                  <a:close/>
                  <a:moveTo>
                    <a:pt x="735" y="1703"/>
                  </a:moveTo>
                  <a:lnTo>
                    <a:pt x="733" y="1705"/>
                  </a:lnTo>
                  <a:lnTo>
                    <a:pt x="731" y="1705"/>
                  </a:lnTo>
                  <a:lnTo>
                    <a:pt x="731" y="1704"/>
                  </a:lnTo>
                  <a:lnTo>
                    <a:pt x="729" y="1704"/>
                  </a:lnTo>
                  <a:lnTo>
                    <a:pt x="729" y="1704"/>
                  </a:lnTo>
                  <a:lnTo>
                    <a:pt x="730" y="1703"/>
                  </a:lnTo>
                  <a:lnTo>
                    <a:pt x="730" y="1701"/>
                  </a:lnTo>
                  <a:lnTo>
                    <a:pt x="731" y="1700"/>
                  </a:lnTo>
                  <a:lnTo>
                    <a:pt x="732" y="1699"/>
                  </a:lnTo>
                  <a:lnTo>
                    <a:pt x="734" y="1699"/>
                  </a:lnTo>
                  <a:lnTo>
                    <a:pt x="734" y="1701"/>
                  </a:lnTo>
                  <a:lnTo>
                    <a:pt x="735" y="1702"/>
                  </a:lnTo>
                  <a:lnTo>
                    <a:pt x="735" y="1703"/>
                  </a:lnTo>
                  <a:close/>
                  <a:moveTo>
                    <a:pt x="925" y="1699"/>
                  </a:moveTo>
                  <a:lnTo>
                    <a:pt x="924" y="1699"/>
                  </a:lnTo>
                  <a:lnTo>
                    <a:pt x="924" y="1699"/>
                  </a:lnTo>
                  <a:lnTo>
                    <a:pt x="924" y="1699"/>
                  </a:lnTo>
                  <a:lnTo>
                    <a:pt x="924" y="1699"/>
                  </a:lnTo>
                  <a:lnTo>
                    <a:pt x="925" y="1699"/>
                  </a:lnTo>
                  <a:lnTo>
                    <a:pt x="925" y="1699"/>
                  </a:lnTo>
                  <a:lnTo>
                    <a:pt x="925" y="1699"/>
                  </a:lnTo>
                  <a:close/>
                  <a:moveTo>
                    <a:pt x="922" y="1699"/>
                  </a:moveTo>
                  <a:lnTo>
                    <a:pt x="921" y="1699"/>
                  </a:lnTo>
                  <a:lnTo>
                    <a:pt x="920" y="1698"/>
                  </a:lnTo>
                  <a:lnTo>
                    <a:pt x="921" y="1698"/>
                  </a:lnTo>
                  <a:lnTo>
                    <a:pt x="922" y="1698"/>
                  </a:lnTo>
                  <a:lnTo>
                    <a:pt x="922" y="1698"/>
                  </a:lnTo>
                  <a:lnTo>
                    <a:pt x="922" y="1699"/>
                  </a:lnTo>
                  <a:close/>
                  <a:moveTo>
                    <a:pt x="923" y="1699"/>
                  </a:moveTo>
                  <a:lnTo>
                    <a:pt x="923" y="1699"/>
                  </a:lnTo>
                  <a:lnTo>
                    <a:pt x="922" y="1699"/>
                  </a:lnTo>
                  <a:lnTo>
                    <a:pt x="922" y="1698"/>
                  </a:lnTo>
                  <a:lnTo>
                    <a:pt x="923" y="1698"/>
                  </a:lnTo>
                  <a:lnTo>
                    <a:pt x="923" y="1698"/>
                  </a:lnTo>
                  <a:lnTo>
                    <a:pt x="923" y="1698"/>
                  </a:lnTo>
                  <a:lnTo>
                    <a:pt x="923" y="1699"/>
                  </a:lnTo>
                  <a:close/>
                  <a:moveTo>
                    <a:pt x="882" y="1700"/>
                  </a:moveTo>
                  <a:lnTo>
                    <a:pt x="882" y="1701"/>
                  </a:lnTo>
                  <a:lnTo>
                    <a:pt x="880" y="1702"/>
                  </a:lnTo>
                  <a:lnTo>
                    <a:pt x="879" y="1700"/>
                  </a:lnTo>
                  <a:lnTo>
                    <a:pt x="879" y="1701"/>
                  </a:lnTo>
                  <a:lnTo>
                    <a:pt x="878" y="1701"/>
                  </a:lnTo>
                  <a:lnTo>
                    <a:pt x="878" y="1699"/>
                  </a:lnTo>
                  <a:lnTo>
                    <a:pt x="879" y="1698"/>
                  </a:lnTo>
                  <a:lnTo>
                    <a:pt x="880" y="1698"/>
                  </a:lnTo>
                  <a:lnTo>
                    <a:pt x="882" y="1698"/>
                  </a:lnTo>
                  <a:lnTo>
                    <a:pt x="882" y="1699"/>
                  </a:lnTo>
                  <a:lnTo>
                    <a:pt x="881" y="1699"/>
                  </a:lnTo>
                  <a:lnTo>
                    <a:pt x="882" y="1700"/>
                  </a:lnTo>
                  <a:close/>
                  <a:moveTo>
                    <a:pt x="952" y="1699"/>
                  </a:moveTo>
                  <a:lnTo>
                    <a:pt x="950" y="1699"/>
                  </a:lnTo>
                  <a:lnTo>
                    <a:pt x="948" y="1699"/>
                  </a:lnTo>
                  <a:lnTo>
                    <a:pt x="947" y="1698"/>
                  </a:lnTo>
                  <a:lnTo>
                    <a:pt x="947" y="1698"/>
                  </a:lnTo>
                  <a:lnTo>
                    <a:pt x="947" y="1698"/>
                  </a:lnTo>
                  <a:lnTo>
                    <a:pt x="947" y="1698"/>
                  </a:lnTo>
                  <a:lnTo>
                    <a:pt x="949" y="1698"/>
                  </a:lnTo>
                  <a:lnTo>
                    <a:pt x="950" y="1698"/>
                  </a:lnTo>
                  <a:lnTo>
                    <a:pt x="952" y="1699"/>
                  </a:lnTo>
                  <a:close/>
                  <a:moveTo>
                    <a:pt x="902" y="1698"/>
                  </a:moveTo>
                  <a:lnTo>
                    <a:pt x="901" y="1698"/>
                  </a:lnTo>
                  <a:lnTo>
                    <a:pt x="901" y="1697"/>
                  </a:lnTo>
                  <a:lnTo>
                    <a:pt x="901" y="1697"/>
                  </a:lnTo>
                  <a:lnTo>
                    <a:pt x="902" y="1696"/>
                  </a:lnTo>
                  <a:lnTo>
                    <a:pt x="902" y="1696"/>
                  </a:lnTo>
                  <a:lnTo>
                    <a:pt x="902" y="1696"/>
                  </a:lnTo>
                  <a:lnTo>
                    <a:pt x="902" y="1697"/>
                  </a:lnTo>
                  <a:lnTo>
                    <a:pt x="902" y="1698"/>
                  </a:lnTo>
                  <a:close/>
                  <a:moveTo>
                    <a:pt x="733" y="1697"/>
                  </a:moveTo>
                  <a:lnTo>
                    <a:pt x="732" y="1697"/>
                  </a:lnTo>
                  <a:lnTo>
                    <a:pt x="732" y="1697"/>
                  </a:lnTo>
                  <a:lnTo>
                    <a:pt x="732" y="1696"/>
                  </a:lnTo>
                  <a:lnTo>
                    <a:pt x="733" y="1696"/>
                  </a:lnTo>
                  <a:lnTo>
                    <a:pt x="733" y="1696"/>
                  </a:lnTo>
                  <a:lnTo>
                    <a:pt x="734" y="1696"/>
                  </a:lnTo>
                  <a:lnTo>
                    <a:pt x="734" y="1697"/>
                  </a:lnTo>
                  <a:lnTo>
                    <a:pt x="733" y="1697"/>
                  </a:lnTo>
                  <a:close/>
                  <a:moveTo>
                    <a:pt x="879" y="1697"/>
                  </a:moveTo>
                  <a:lnTo>
                    <a:pt x="878" y="1698"/>
                  </a:lnTo>
                  <a:lnTo>
                    <a:pt x="877" y="1697"/>
                  </a:lnTo>
                  <a:lnTo>
                    <a:pt x="877" y="1697"/>
                  </a:lnTo>
                  <a:lnTo>
                    <a:pt x="878" y="1696"/>
                  </a:lnTo>
                  <a:lnTo>
                    <a:pt x="881" y="1696"/>
                  </a:lnTo>
                  <a:lnTo>
                    <a:pt x="882" y="1696"/>
                  </a:lnTo>
                  <a:lnTo>
                    <a:pt x="879" y="1697"/>
                  </a:lnTo>
                  <a:close/>
                  <a:moveTo>
                    <a:pt x="689" y="1697"/>
                  </a:moveTo>
                  <a:lnTo>
                    <a:pt x="688" y="1697"/>
                  </a:lnTo>
                  <a:lnTo>
                    <a:pt x="687" y="1696"/>
                  </a:lnTo>
                  <a:lnTo>
                    <a:pt x="688" y="1694"/>
                  </a:lnTo>
                  <a:lnTo>
                    <a:pt x="688" y="1694"/>
                  </a:lnTo>
                  <a:lnTo>
                    <a:pt x="689" y="1695"/>
                  </a:lnTo>
                  <a:lnTo>
                    <a:pt x="689" y="1696"/>
                  </a:lnTo>
                  <a:lnTo>
                    <a:pt x="689" y="1697"/>
                  </a:lnTo>
                  <a:close/>
                  <a:moveTo>
                    <a:pt x="756" y="1697"/>
                  </a:moveTo>
                  <a:lnTo>
                    <a:pt x="755" y="1697"/>
                  </a:lnTo>
                  <a:lnTo>
                    <a:pt x="754" y="1696"/>
                  </a:lnTo>
                  <a:lnTo>
                    <a:pt x="754" y="1695"/>
                  </a:lnTo>
                  <a:lnTo>
                    <a:pt x="755" y="1694"/>
                  </a:lnTo>
                  <a:lnTo>
                    <a:pt x="756" y="1694"/>
                  </a:lnTo>
                  <a:lnTo>
                    <a:pt x="757" y="1695"/>
                  </a:lnTo>
                  <a:lnTo>
                    <a:pt x="756" y="1695"/>
                  </a:lnTo>
                  <a:lnTo>
                    <a:pt x="756" y="1696"/>
                  </a:lnTo>
                  <a:lnTo>
                    <a:pt x="756" y="1697"/>
                  </a:lnTo>
                  <a:close/>
                  <a:moveTo>
                    <a:pt x="944" y="1696"/>
                  </a:moveTo>
                  <a:lnTo>
                    <a:pt x="946" y="1697"/>
                  </a:lnTo>
                  <a:lnTo>
                    <a:pt x="946" y="1697"/>
                  </a:lnTo>
                  <a:lnTo>
                    <a:pt x="945" y="1698"/>
                  </a:lnTo>
                  <a:lnTo>
                    <a:pt x="943" y="1696"/>
                  </a:lnTo>
                  <a:lnTo>
                    <a:pt x="942" y="1696"/>
                  </a:lnTo>
                  <a:lnTo>
                    <a:pt x="941" y="1695"/>
                  </a:lnTo>
                  <a:lnTo>
                    <a:pt x="941" y="1694"/>
                  </a:lnTo>
                  <a:lnTo>
                    <a:pt x="942" y="1694"/>
                  </a:lnTo>
                  <a:lnTo>
                    <a:pt x="944" y="1696"/>
                  </a:lnTo>
                  <a:close/>
                  <a:moveTo>
                    <a:pt x="884" y="1696"/>
                  </a:moveTo>
                  <a:lnTo>
                    <a:pt x="883" y="1696"/>
                  </a:lnTo>
                  <a:lnTo>
                    <a:pt x="883" y="1696"/>
                  </a:lnTo>
                  <a:lnTo>
                    <a:pt x="884" y="1695"/>
                  </a:lnTo>
                  <a:lnTo>
                    <a:pt x="886" y="1694"/>
                  </a:lnTo>
                  <a:lnTo>
                    <a:pt x="887" y="1694"/>
                  </a:lnTo>
                  <a:lnTo>
                    <a:pt x="888" y="1694"/>
                  </a:lnTo>
                  <a:lnTo>
                    <a:pt x="888" y="1695"/>
                  </a:lnTo>
                  <a:lnTo>
                    <a:pt x="886" y="1695"/>
                  </a:lnTo>
                  <a:lnTo>
                    <a:pt x="886" y="1695"/>
                  </a:lnTo>
                  <a:lnTo>
                    <a:pt x="884" y="1696"/>
                  </a:lnTo>
                  <a:close/>
                  <a:moveTo>
                    <a:pt x="699" y="1694"/>
                  </a:moveTo>
                  <a:lnTo>
                    <a:pt x="698" y="1694"/>
                  </a:lnTo>
                  <a:lnTo>
                    <a:pt x="698" y="1694"/>
                  </a:lnTo>
                  <a:lnTo>
                    <a:pt x="698" y="1694"/>
                  </a:lnTo>
                  <a:lnTo>
                    <a:pt x="699" y="1694"/>
                  </a:lnTo>
                  <a:lnTo>
                    <a:pt x="699" y="1694"/>
                  </a:lnTo>
                  <a:close/>
                  <a:moveTo>
                    <a:pt x="695" y="1696"/>
                  </a:moveTo>
                  <a:lnTo>
                    <a:pt x="694" y="1696"/>
                  </a:lnTo>
                  <a:lnTo>
                    <a:pt x="694" y="1695"/>
                  </a:lnTo>
                  <a:lnTo>
                    <a:pt x="694" y="1694"/>
                  </a:lnTo>
                  <a:lnTo>
                    <a:pt x="695" y="1693"/>
                  </a:lnTo>
                  <a:lnTo>
                    <a:pt x="696" y="1695"/>
                  </a:lnTo>
                  <a:lnTo>
                    <a:pt x="695" y="1696"/>
                  </a:lnTo>
                  <a:close/>
                  <a:moveTo>
                    <a:pt x="740" y="1696"/>
                  </a:moveTo>
                  <a:lnTo>
                    <a:pt x="739" y="1696"/>
                  </a:lnTo>
                  <a:lnTo>
                    <a:pt x="738" y="1695"/>
                  </a:lnTo>
                  <a:lnTo>
                    <a:pt x="738" y="1694"/>
                  </a:lnTo>
                  <a:lnTo>
                    <a:pt x="739" y="1693"/>
                  </a:lnTo>
                  <a:lnTo>
                    <a:pt x="740" y="1693"/>
                  </a:lnTo>
                  <a:lnTo>
                    <a:pt x="740" y="1694"/>
                  </a:lnTo>
                  <a:lnTo>
                    <a:pt x="740" y="1695"/>
                  </a:lnTo>
                  <a:lnTo>
                    <a:pt x="740" y="1696"/>
                  </a:lnTo>
                  <a:close/>
                  <a:moveTo>
                    <a:pt x="904" y="1695"/>
                  </a:moveTo>
                  <a:lnTo>
                    <a:pt x="903" y="1695"/>
                  </a:lnTo>
                  <a:lnTo>
                    <a:pt x="902" y="1694"/>
                  </a:lnTo>
                  <a:lnTo>
                    <a:pt x="903" y="1693"/>
                  </a:lnTo>
                  <a:lnTo>
                    <a:pt x="903" y="1693"/>
                  </a:lnTo>
                  <a:lnTo>
                    <a:pt x="904" y="1694"/>
                  </a:lnTo>
                  <a:lnTo>
                    <a:pt x="904" y="1694"/>
                  </a:lnTo>
                  <a:lnTo>
                    <a:pt x="904" y="1695"/>
                  </a:lnTo>
                  <a:close/>
                  <a:moveTo>
                    <a:pt x="901" y="1694"/>
                  </a:moveTo>
                  <a:lnTo>
                    <a:pt x="901" y="1695"/>
                  </a:lnTo>
                  <a:lnTo>
                    <a:pt x="900" y="1696"/>
                  </a:lnTo>
                  <a:lnTo>
                    <a:pt x="899" y="1696"/>
                  </a:lnTo>
                  <a:lnTo>
                    <a:pt x="898" y="1698"/>
                  </a:lnTo>
                  <a:lnTo>
                    <a:pt x="896" y="1698"/>
                  </a:lnTo>
                  <a:lnTo>
                    <a:pt x="897" y="1699"/>
                  </a:lnTo>
                  <a:lnTo>
                    <a:pt x="896" y="1700"/>
                  </a:lnTo>
                  <a:lnTo>
                    <a:pt x="897" y="1701"/>
                  </a:lnTo>
                  <a:lnTo>
                    <a:pt x="897" y="1702"/>
                  </a:lnTo>
                  <a:lnTo>
                    <a:pt x="895" y="1704"/>
                  </a:lnTo>
                  <a:lnTo>
                    <a:pt x="894" y="1704"/>
                  </a:lnTo>
                  <a:lnTo>
                    <a:pt x="893" y="1703"/>
                  </a:lnTo>
                  <a:lnTo>
                    <a:pt x="892" y="1703"/>
                  </a:lnTo>
                  <a:lnTo>
                    <a:pt x="889" y="1702"/>
                  </a:lnTo>
                  <a:lnTo>
                    <a:pt x="887" y="1702"/>
                  </a:lnTo>
                  <a:lnTo>
                    <a:pt x="886" y="1701"/>
                  </a:lnTo>
                  <a:lnTo>
                    <a:pt x="888" y="1700"/>
                  </a:lnTo>
                  <a:lnTo>
                    <a:pt x="887" y="1699"/>
                  </a:lnTo>
                  <a:lnTo>
                    <a:pt x="885" y="1699"/>
                  </a:lnTo>
                  <a:lnTo>
                    <a:pt x="884" y="1700"/>
                  </a:lnTo>
                  <a:lnTo>
                    <a:pt x="885" y="1700"/>
                  </a:lnTo>
                  <a:lnTo>
                    <a:pt x="885" y="1701"/>
                  </a:lnTo>
                  <a:lnTo>
                    <a:pt x="887" y="1703"/>
                  </a:lnTo>
                  <a:lnTo>
                    <a:pt x="886" y="1704"/>
                  </a:lnTo>
                  <a:lnTo>
                    <a:pt x="885" y="1704"/>
                  </a:lnTo>
                  <a:lnTo>
                    <a:pt x="883" y="1701"/>
                  </a:lnTo>
                  <a:lnTo>
                    <a:pt x="883" y="1699"/>
                  </a:lnTo>
                  <a:lnTo>
                    <a:pt x="883" y="1698"/>
                  </a:lnTo>
                  <a:lnTo>
                    <a:pt x="883" y="1697"/>
                  </a:lnTo>
                  <a:lnTo>
                    <a:pt x="884" y="1697"/>
                  </a:lnTo>
                  <a:lnTo>
                    <a:pt x="886" y="1696"/>
                  </a:lnTo>
                  <a:lnTo>
                    <a:pt x="886" y="1696"/>
                  </a:lnTo>
                  <a:lnTo>
                    <a:pt x="888" y="1696"/>
                  </a:lnTo>
                  <a:lnTo>
                    <a:pt x="888" y="1695"/>
                  </a:lnTo>
                  <a:lnTo>
                    <a:pt x="890" y="1695"/>
                  </a:lnTo>
                  <a:lnTo>
                    <a:pt x="891" y="1695"/>
                  </a:lnTo>
                  <a:lnTo>
                    <a:pt x="896" y="1695"/>
                  </a:lnTo>
                  <a:lnTo>
                    <a:pt x="897" y="1693"/>
                  </a:lnTo>
                  <a:lnTo>
                    <a:pt x="898" y="1693"/>
                  </a:lnTo>
                  <a:lnTo>
                    <a:pt x="898" y="1694"/>
                  </a:lnTo>
                  <a:lnTo>
                    <a:pt x="901" y="1694"/>
                  </a:lnTo>
                  <a:close/>
                  <a:moveTo>
                    <a:pt x="918" y="1694"/>
                  </a:moveTo>
                  <a:lnTo>
                    <a:pt x="917" y="1694"/>
                  </a:lnTo>
                  <a:lnTo>
                    <a:pt x="917" y="1694"/>
                  </a:lnTo>
                  <a:lnTo>
                    <a:pt x="917" y="1693"/>
                  </a:lnTo>
                  <a:lnTo>
                    <a:pt x="918" y="1693"/>
                  </a:lnTo>
                  <a:lnTo>
                    <a:pt x="919" y="1694"/>
                  </a:lnTo>
                  <a:lnTo>
                    <a:pt x="918" y="1694"/>
                  </a:lnTo>
                  <a:close/>
                  <a:moveTo>
                    <a:pt x="497" y="1693"/>
                  </a:moveTo>
                  <a:lnTo>
                    <a:pt x="497" y="1694"/>
                  </a:lnTo>
                  <a:lnTo>
                    <a:pt x="496" y="1696"/>
                  </a:lnTo>
                  <a:lnTo>
                    <a:pt x="494" y="1696"/>
                  </a:lnTo>
                  <a:lnTo>
                    <a:pt x="493" y="1698"/>
                  </a:lnTo>
                  <a:lnTo>
                    <a:pt x="491" y="1698"/>
                  </a:lnTo>
                  <a:lnTo>
                    <a:pt x="491" y="1696"/>
                  </a:lnTo>
                  <a:lnTo>
                    <a:pt x="491" y="1695"/>
                  </a:lnTo>
                  <a:lnTo>
                    <a:pt x="492" y="1694"/>
                  </a:lnTo>
                  <a:lnTo>
                    <a:pt x="493" y="1693"/>
                  </a:lnTo>
                  <a:lnTo>
                    <a:pt x="495" y="1693"/>
                  </a:lnTo>
                  <a:lnTo>
                    <a:pt x="496" y="1693"/>
                  </a:lnTo>
                  <a:lnTo>
                    <a:pt x="497" y="1693"/>
                  </a:lnTo>
                  <a:close/>
                  <a:moveTo>
                    <a:pt x="734" y="1694"/>
                  </a:moveTo>
                  <a:lnTo>
                    <a:pt x="732" y="1695"/>
                  </a:lnTo>
                  <a:lnTo>
                    <a:pt x="731" y="1695"/>
                  </a:lnTo>
                  <a:lnTo>
                    <a:pt x="731" y="1694"/>
                  </a:lnTo>
                  <a:lnTo>
                    <a:pt x="731" y="1694"/>
                  </a:lnTo>
                  <a:lnTo>
                    <a:pt x="731" y="1694"/>
                  </a:lnTo>
                  <a:lnTo>
                    <a:pt x="731" y="1693"/>
                  </a:lnTo>
                  <a:lnTo>
                    <a:pt x="731" y="1692"/>
                  </a:lnTo>
                  <a:lnTo>
                    <a:pt x="733" y="1692"/>
                  </a:lnTo>
                  <a:lnTo>
                    <a:pt x="734" y="1693"/>
                  </a:lnTo>
                  <a:lnTo>
                    <a:pt x="734" y="1694"/>
                  </a:lnTo>
                  <a:close/>
                  <a:moveTo>
                    <a:pt x="742" y="1694"/>
                  </a:moveTo>
                  <a:lnTo>
                    <a:pt x="741" y="1694"/>
                  </a:lnTo>
                  <a:lnTo>
                    <a:pt x="741" y="1694"/>
                  </a:lnTo>
                  <a:lnTo>
                    <a:pt x="741" y="1694"/>
                  </a:lnTo>
                  <a:lnTo>
                    <a:pt x="741" y="1692"/>
                  </a:lnTo>
                  <a:lnTo>
                    <a:pt x="741" y="1692"/>
                  </a:lnTo>
                  <a:lnTo>
                    <a:pt x="741" y="1692"/>
                  </a:lnTo>
                  <a:lnTo>
                    <a:pt x="742" y="1692"/>
                  </a:lnTo>
                  <a:lnTo>
                    <a:pt x="742" y="1694"/>
                  </a:lnTo>
                  <a:close/>
                  <a:moveTo>
                    <a:pt x="698" y="1693"/>
                  </a:moveTo>
                  <a:lnTo>
                    <a:pt x="697" y="1693"/>
                  </a:lnTo>
                  <a:lnTo>
                    <a:pt x="697" y="1693"/>
                  </a:lnTo>
                  <a:lnTo>
                    <a:pt x="697" y="1692"/>
                  </a:lnTo>
                  <a:lnTo>
                    <a:pt x="697" y="1692"/>
                  </a:lnTo>
                  <a:lnTo>
                    <a:pt x="698" y="1692"/>
                  </a:lnTo>
                  <a:lnTo>
                    <a:pt x="698" y="1692"/>
                  </a:lnTo>
                  <a:lnTo>
                    <a:pt x="698" y="1693"/>
                  </a:lnTo>
                  <a:close/>
                  <a:moveTo>
                    <a:pt x="897" y="1693"/>
                  </a:moveTo>
                  <a:lnTo>
                    <a:pt x="895" y="1694"/>
                  </a:lnTo>
                  <a:lnTo>
                    <a:pt x="891" y="1694"/>
                  </a:lnTo>
                  <a:lnTo>
                    <a:pt x="890" y="1694"/>
                  </a:lnTo>
                  <a:lnTo>
                    <a:pt x="889" y="1694"/>
                  </a:lnTo>
                  <a:lnTo>
                    <a:pt x="889" y="1694"/>
                  </a:lnTo>
                  <a:lnTo>
                    <a:pt x="889" y="1693"/>
                  </a:lnTo>
                  <a:lnTo>
                    <a:pt x="890" y="1693"/>
                  </a:lnTo>
                  <a:lnTo>
                    <a:pt x="890" y="1693"/>
                  </a:lnTo>
                  <a:lnTo>
                    <a:pt x="895" y="1693"/>
                  </a:lnTo>
                  <a:lnTo>
                    <a:pt x="895" y="1692"/>
                  </a:lnTo>
                  <a:lnTo>
                    <a:pt x="897" y="1692"/>
                  </a:lnTo>
                  <a:lnTo>
                    <a:pt x="897" y="1693"/>
                  </a:lnTo>
                  <a:close/>
                  <a:moveTo>
                    <a:pt x="694" y="1692"/>
                  </a:moveTo>
                  <a:lnTo>
                    <a:pt x="694" y="1692"/>
                  </a:lnTo>
                  <a:lnTo>
                    <a:pt x="694" y="1692"/>
                  </a:lnTo>
                  <a:lnTo>
                    <a:pt x="694" y="1692"/>
                  </a:lnTo>
                  <a:lnTo>
                    <a:pt x="694" y="1691"/>
                  </a:lnTo>
                  <a:lnTo>
                    <a:pt x="694" y="1691"/>
                  </a:lnTo>
                  <a:lnTo>
                    <a:pt x="695" y="1692"/>
                  </a:lnTo>
                  <a:lnTo>
                    <a:pt x="695" y="1692"/>
                  </a:lnTo>
                  <a:lnTo>
                    <a:pt x="694" y="1692"/>
                  </a:lnTo>
                  <a:close/>
                  <a:moveTo>
                    <a:pt x="932" y="1691"/>
                  </a:moveTo>
                  <a:lnTo>
                    <a:pt x="934" y="1693"/>
                  </a:lnTo>
                  <a:lnTo>
                    <a:pt x="935" y="1693"/>
                  </a:lnTo>
                  <a:lnTo>
                    <a:pt x="936" y="1693"/>
                  </a:lnTo>
                  <a:lnTo>
                    <a:pt x="940" y="1697"/>
                  </a:lnTo>
                  <a:lnTo>
                    <a:pt x="942" y="1697"/>
                  </a:lnTo>
                  <a:lnTo>
                    <a:pt x="943" y="1698"/>
                  </a:lnTo>
                  <a:lnTo>
                    <a:pt x="943" y="1699"/>
                  </a:lnTo>
                  <a:lnTo>
                    <a:pt x="944" y="1699"/>
                  </a:lnTo>
                  <a:lnTo>
                    <a:pt x="944" y="1699"/>
                  </a:lnTo>
                  <a:lnTo>
                    <a:pt x="945" y="1699"/>
                  </a:lnTo>
                  <a:lnTo>
                    <a:pt x="945" y="1699"/>
                  </a:lnTo>
                  <a:lnTo>
                    <a:pt x="946" y="1699"/>
                  </a:lnTo>
                  <a:lnTo>
                    <a:pt x="945" y="1700"/>
                  </a:lnTo>
                  <a:lnTo>
                    <a:pt x="944" y="1700"/>
                  </a:lnTo>
                  <a:lnTo>
                    <a:pt x="937" y="1700"/>
                  </a:lnTo>
                  <a:lnTo>
                    <a:pt x="936" y="1699"/>
                  </a:lnTo>
                  <a:lnTo>
                    <a:pt x="935" y="1698"/>
                  </a:lnTo>
                  <a:lnTo>
                    <a:pt x="934" y="1698"/>
                  </a:lnTo>
                  <a:lnTo>
                    <a:pt x="933" y="1696"/>
                  </a:lnTo>
                  <a:lnTo>
                    <a:pt x="932" y="1696"/>
                  </a:lnTo>
                  <a:lnTo>
                    <a:pt x="931" y="1694"/>
                  </a:lnTo>
                  <a:lnTo>
                    <a:pt x="930" y="1692"/>
                  </a:lnTo>
                  <a:lnTo>
                    <a:pt x="930" y="1691"/>
                  </a:lnTo>
                  <a:lnTo>
                    <a:pt x="932" y="1691"/>
                  </a:lnTo>
                  <a:close/>
                  <a:moveTo>
                    <a:pt x="733" y="1691"/>
                  </a:moveTo>
                  <a:lnTo>
                    <a:pt x="732" y="1691"/>
                  </a:lnTo>
                  <a:lnTo>
                    <a:pt x="732" y="1691"/>
                  </a:lnTo>
                  <a:lnTo>
                    <a:pt x="731" y="1691"/>
                  </a:lnTo>
                  <a:lnTo>
                    <a:pt x="731" y="1690"/>
                  </a:lnTo>
                  <a:lnTo>
                    <a:pt x="732" y="1690"/>
                  </a:lnTo>
                  <a:lnTo>
                    <a:pt x="733" y="1691"/>
                  </a:lnTo>
                  <a:close/>
                  <a:moveTo>
                    <a:pt x="502" y="1692"/>
                  </a:moveTo>
                  <a:lnTo>
                    <a:pt x="501" y="1693"/>
                  </a:lnTo>
                  <a:lnTo>
                    <a:pt x="498" y="1693"/>
                  </a:lnTo>
                  <a:lnTo>
                    <a:pt x="498" y="1693"/>
                  </a:lnTo>
                  <a:lnTo>
                    <a:pt x="498" y="1692"/>
                  </a:lnTo>
                  <a:lnTo>
                    <a:pt x="499" y="1690"/>
                  </a:lnTo>
                  <a:lnTo>
                    <a:pt x="501" y="1691"/>
                  </a:lnTo>
                  <a:lnTo>
                    <a:pt x="502" y="1692"/>
                  </a:lnTo>
                  <a:close/>
                  <a:moveTo>
                    <a:pt x="509" y="1691"/>
                  </a:moveTo>
                  <a:lnTo>
                    <a:pt x="508" y="1691"/>
                  </a:lnTo>
                  <a:lnTo>
                    <a:pt x="508" y="1691"/>
                  </a:lnTo>
                  <a:lnTo>
                    <a:pt x="508" y="1690"/>
                  </a:lnTo>
                  <a:lnTo>
                    <a:pt x="508" y="1689"/>
                  </a:lnTo>
                  <a:lnTo>
                    <a:pt x="509" y="1689"/>
                  </a:lnTo>
                  <a:lnTo>
                    <a:pt x="509" y="1690"/>
                  </a:lnTo>
                  <a:lnTo>
                    <a:pt x="509" y="1691"/>
                  </a:lnTo>
                  <a:close/>
                  <a:moveTo>
                    <a:pt x="507" y="1692"/>
                  </a:moveTo>
                  <a:lnTo>
                    <a:pt x="506" y="1692"/>
                  </a:lnTo>
                  <a:lnTo>
                    <a:pt x="505" y="1692"/>
                  </a:lnTo>
                  <a:lnTo>
                    <a:pt x="505" y="1690"/>
                  </a:lnTo>
                  <a:lnTo>
                    <a:pt x="506" y="1689"/>
                  </a:lnTo>
                  <a:lnTo>
                    <a:pt x="507" y="1689"/>
                  </a:lnTo>
                  <a:lnTo>
                    <a:pt x="507" y="1691"/>
                  </a:lnTo>
                  <a:lnTo>
                    <a:pt x="506" y="1691"/>
                  </a:lnTo>
                  <a:lnTo>
                    <a:pt x="507" y="1692"/>
                  </a:lnTo>
                  <a:close/>
                  <a:moveTo>
                    <a:pt x="697" y="1691"/>
                  </a:moveTo>
                  <a:lnTo>
                    <a:pt x="696" y="1692"/>
                  </a:lnTo>
                  <a:lnTo>
                    <a:pt x="695" y="1692"/>
                  </a:lnTo>
                  <a:lnTo>
                    <a:pt x="695" y="1690"/>
                  </a:lnTo>
                  <a:lnTo>
                    <a:pt x="697" y="1689"/>
                  </a:lnTo>
                  <a:lnTo>
                    <a:pt x="697" y="1691"/>
                  </a:lnTo>
                  <a:close/>
                  <a:moveTo>
                    <a:pt x="934" y="1690"/>
                  </a:moveTo>
                  <a:lnTo>
                    <a:pt x="933" y="1690"/>
                  </a:lnTo>
                  <a:lnTo>
                    <a:pt x="932" y="1689"/>
                  </a:lnTo>
                  <a:lnTo>
                    <a:pt x="933" y="1689"/>
                  </a:lnTo>
                  <a:lnTo>
                    <a:pt x="935" y="1690"/>
                  </a:lnTo>
                  <a:lnTo>
                    <a:pt x="934" y="1690"/>
                  </a:lnTo>
                  <a:close/>
                  <a:moveTo>
                    <a:pt x="739" y="1690"/>
                  </a:moveTo>
                  <a:lnTo>
                    <a:pt x="738" y="1690"/>
                  </a:lnTo>
                  <a:lnTo>
                    <a:pt x="738" y="1690"/>
                  </a:lnTo>
                  <a:lnTo>
                    <a:pt x="738" y="1689"/>
                  </a:lnTo>
                  <a:lnTo>
                    <a:pt x="738" y="1689"/>
                  </a:lnTo>
                  <a:lnTo>
                    <a:pt x="739" y="1689"/>
                  </a:lnTo>
                  <a:lnTo>
                    <a:pt x="739" y="1689"/>
                  </a:lnTo>
                  <a:lnTo>
                    <a:pt x="739" y="1689"/>
                  </a:lnTo>
                  <a:lnTo>
                    <a:pt x="739" y="1690"/>
                  </a:lnTo>
                  <a:close/>
                  <a:moveTo>
                    <a:pt x="736" y="1688"/>
                  </a:moveTo>
                  <a:lnTo>
                    <a:pt x="735" y="1688"/>
                  </a:lnTo>
                  <a:lnTo>
                    <a:pt x="735" y="1688"/>
                  </a:lnTo>
                  <a:lnTo>
                    <a:pt x="735" y="1687"/>
                  </a:lnTo>
                  <a:lnTo>
                    <a:pt x="735" y="1687"/>
                  </a:lnTo>
                  <a:lnTo>
                    <a:pt x="736" y="1687"/>
                  </a:lnTo>
                  <a:lnTo>
                    <a:pt x="736" y="1687"/>
                  </a:lnTo>
                  <a:lnTo>
                    <a:pt x="736" y="1688"/>
                  </a:lnTo>
                  <a:close/>
                  <a:moveTo>
                    <a:pt x="741" y="1687"/>
                  </a:moveTo>
                  <a:lnTo>
                    <a:pt x="741" y="1688"/>
                  </a:lnTo>
                  <a:lnTo>
                    <a:pt x="739" y="1688"/>
                  </a:lnTo>
                  <a:lnTo>
                    <a:pt x="739" y="1687"/>
                  </a:lnTo>
                  <a:lnTo>
                    <a:pt x="740" y="1686"/>
                  </a:lnTo>
                  <a:lnTo>
                    <a:pt x="740" y="1686"/>
                  </a:lnTo>
                  <a:lnTo>
                    <a:pt x="740" y="1686"/>
                  </a:lnTo>
                  <a:lnTo>
                    <a:pt x="741" y="1686"/>
                  </a:lnTo>
                  <a:lnTo>
                    <a:pt x="741" y="1686"/>
                  </a:lnTo>
                  <a:lnTo>
                    <a:pt x="741" y="1687"/>
                  </a:lnTo>
                  <a:close/>
                  <a:moveTo>
                    <a:pt x="750" y="1686"/>
                  </a:moveTo>
                  <a:lnTo>
                    <a:pt x="753" y="1688"/>
                  </a:lnTo>
                  <a:lnTo>
                    <a:pt x="757" y="1688"/>
                  </a:lnTo>
                  <a:lnTo>
                    <a:pt x="758" y="1689"/>
                  </a:lnTo>
                  <a:lnTo>
                    <a:pt x="757" y="1693"/>
                  </a:lnTo>
                  <a:lnTo>
                    <a:pt x="756" y="1694"/>
                  </a:lnTo>
                  <a:lnTo>
                    <a:pt x="754" y="1694"/>
                  </a:lnTo>
                  <a:lnTo>
                    <a:pt x="753" y="1696"/>
                  </a:lnTo>
                  <a:lnTo>
                    <a:pt x="751" y="1696"/>
                  </a:lnTo>
                  <a:lnTo>
                    <a:pt x="751" y="1696"/>
                  </a:lnTo>
                  <a:lnTo>
                    <a:pt x="752" y="1697"/>
                  </a:lnTo>
                  <a:lnTo>
                    <a:pt x="752" y="1701"/>
                  </a:lnTo>
                  <a:lnTo>
                    <a:pt x="752" y="1702"/>
                  </a:lnTo>
                  <a:lnTo>
                    <a:pt x="752" y="1703"/>
                  </a:lnTo>
                  <a:lnTo>
                    <a:pt x="753" y="1703"/>
                  </a:lnTo>
                  <a:lnTo>
                    <a:pt x="754" y="1704"/>
                  </a:lnTo>
                  <a:lnTo>
                    <a:pt x="754" y="1705"/>
                  </a:lnTo>
                  <a:lnTo>
                    <a:pt x="751" y="1709"/>
                  </a:lnTo>
                  <a:lnTo>
                    <a:pt x="751" y="1710"/>
                  </a:lnTo>
                  <a:lnTo>
                    <a:pt x="751" y="1710"/>
                  </a:lnTo>
                  <a:lnTo>
                    <a:pt x="752" y="1711"/>
                  </a:lnTo>
                  <a:lnTo>
                    <a:pt x="751" y="1712"/>
                  </a:lnTo>
                  <a:lnTo>
                    <a:pt x="751" y="1713"/>
                  </a:lnTo>
                  <a:lnTo>
                    <a:pt x="751" y="1714"/>
                  </a:lnTo>
                  <a:lnTo>
                    <a:pt x="751" y="1714"/>
                  </a:lnTo>
                  <a:lnTo>
                    <a:pt x="751" y="1715"/>
                  </a:lnTo>
                  <a:lnTo>
                    <a:pt x="750" y="1717"/>
                  </a:lnTo>
                  <a:lnTo>
                    <a:pt x="749" y="1717"/>
                  </a:lnTo>
                  <a:lnTo>
                    <a:pt x="748" y="1716"/>
                  </a:lnTo>
                  <a:lnTo>
                    <a:pt x="749" y="1716"/>
                  </a:lnTo>
                  <a:lnTo>
                    <a:pt x="749" y="1715"/>
                  </a:lnTo>
                  <a:lnTo>
                    <a:pt x="748" y="1714"/>
                  </a:lnTo>
                  <a:lnTo>
                    <a:pt x="748" y="1715"/>
                  </a:lnTo>
                  <a:lnTo>
                    <a:pt x="747" y="1716"/>
                  </a:lnTo>
                  <a:lnTo>
                    <a:pt x="747" y="1714"/>
                  </a:lnTo>
                  <a:lnTo>
                    <a:pt x="746" y="1713"/>
                  </a:lnTo>
                  <a:lnTo>
                    <a:pt x="747" y="1713"/>
                  </a:lnTo>
                  <a:lnTo>
                    <a:pt x="749" y="1713"/>
                  </a:lnTo>
                  <a:lnTo>
                    <a:pt x="749" y="1712"/>
                  </a:lnTo>
                  <a:lnTo>
                    <a:pt x="749" y="1711"/>
                  </a:lnTo>
                  <a:lnTo>
                    <a:pt x="748" y="1709"/>
                  </a:lnTo>
                  <a:lnTo>
                    <a:pt x="748" y="1708"/>
                  </a:lnTo>
                  <a:lnTo>
                    <a:pt x="747" y="1708"/>
                  </a:lnTo>
                  <a:lnTo>
                    <a:pt x="745" y="1706"/>
                  </a:lnTo>
                  <a:lnTo>
                    <a:pt x="745" y="1703"/>
                  </a:lnTo>
                  <a:lnTo>
                    <a:pt x="745" y="1702"/>
                  </a:lnTo>
                  <a:lnTo>
                    <a:pt x="745" y="1700"/>
                  </a:lnTo>
                  <a:lnTo>
                    <a:pt x="744" y="1700"/>
                  </a:lnTo>
                  <a:lnTo>
                    <a:pt x="743" y="1702"/>
                  </a:lnTo>
                  <a:lnTo>
                    <a:pt x="742" y="1702"/>
                  </a:lnTo>
                  <a:lnTo>
                    <a:pt x="741" y="1701"/>
                  </a:lnTo>
                  <a:lnTo>
                    <a:pt x="741" y="1699"/>
                  </a:lnTo>
                  <a:lnTo>
                    <a:pt x="741" y="1699"/>
                  </a:lnTo>
                  <a:lnTo>
                    <a:pt x="741" y="1698"/>
                  </a:lnTo>
                  <a:lnTo>
                    <a:pt x="742" y="1698"/>
                  </a:lnTo>
                  <a:lnTo>
                    <a:pt x="741" y="1697"/>
                  </a:lnTo>
                  <a:lnTo>
                    <a:pt x="743" y="1696"/>
                  </a:lnTo>
                  <a:lnTo>
                    <a:pt x="742" y="1696"/>
                  </a:lnTo>
                  <a:lnTo>
                    <a:pt x="742" y="1692"/>
                  </a:lnTo>
                  <a:lnTo>
                    <a:pt x="743" y="1691"/>
                  </a:lnTo>
                  <a:lnTo>
                    <a:pt x="743" y="1690"/>
                  </a:lnTo>
                  <a:lnTo>
                    <a:pt x="743" y="1689"/>
                  </a:lnTo>
                  <a:lnTo>
                    <a:pt x="745" y="1689"/>
                  </a:lnTo>
                  <a:lnTo>
                    <a:pt x="746" y="1687"/>
                  </a:lnTo>
                  <a:lnTo>
                    <a:pt x="749" y="1687"/>
                  </a:lnTo>
                  <a:lnTo>
                    <a:pt x="750" y="1686"/>
                  </a:lnTo>
                  <a:close/>
                  <a:moveTo>
                    <a:pt x="919" y="1686"/>
                  </a:moveTo>
                  <a:lnTo>
                    <a:pt x="919" y="1686"/>
                  </a:lnTo>
                  <a:lnTo>
                    <a:pt x="921" y="1686"/>
                  </a:lnTo>
                  <a:lnTo>
                    <a:pt x="923" y="1687"/>
                  </a:lnTo>
                  <a:lnTo>
                    <a:pt x="925" y="1688"/>
                  </a:lnTo>
                  <a:lnTo>
                    <a:pt x="926" y="1688"/>
                  </a:lnTo>
                  <a:lnTo>
                    <a:pt x="926" y="1689"/>
                  </a:lnTo>
                  <a:lnTo>
                    <a:pt x="924" y="1689"/>
                  </a:lnTo>
                  <a:lnTo>
                    <a:pt x="924" y="1691"/>
                  </a:lnTo>
                  <a:lnTo>
                    <a:pt x="923" y="1692"/>
                  </a:lnTo>
                  <a:lnTo>
                    <a:pt x="919" y="1692"/>
                  </a:lnTo>
                  <a:lnTo>
                    <a:pt x="918" y="1692"/>
                  </a:lnTo>
                  <a:lnTo>
                    <a:pt x="917" y="1691"/>
                  </a:lnTo>
                  <a:lnTo>
                    <a:pt x="917" y="1690"/>
                  </a:lnTo>
                  <a:lnTo>
                    <a:pt x="916" y="1690"/>
                  </a:lnTo>
                  <a:lnTo>
                    <a:pt x="916" y="1692"/>
                  </a:lnTo>
                  <a:lnTo>
                    <a:pt x="917" y="1693"/>
                  </a:lnTo>
                  <a:lnTo>
                    <a:pt x="916" y="1693"/>
                  </a:lnTo>
                  <a:lnTo>
                    <a:pt x="912" y="1689"/>
                  </a:lnTo>
                  <a:lnTo>
                    <a:pt x="912" y="1687"/>
                  </a:lnTo>
                  <a:lnTo>
                    <a:pt x="913" y="1686"/>
                  </a:lnTo>
                  <a:lnTo>
                    <a:pt x="916" y="1686"/>
                  </a:lnTo>
                  <a:lnTo>
                    <a:pt x="916" y="1686"/>
                  </a:lnTo>
                  <a:lnTo>
                    <a:pt x="919" y="1686"/>
                  </a:lnTo>
                  <a:close/>
                  <a:moveTo>
                    <a:pt x="738" y="1687"/>
                  </a:moveTo>
                  <a:lnTo>
                    <a:pt x="737" y="1687"/>
                  </a:lnTo>
                  <a:lnTo>
                    <a:pt x="737" y="1687"/>
                  </a:lnTo>
                  <a:lnTo>
                    <a:pt x="737" y="1686"/>
                  </a:lnTo>
                  <a:lnTo>
                    <a:pt x="738" y="1686"/>
                  </a:lnTo>
                  <a:lnTo>
                    <a:pt x="738" y="1685"/>
                  </a:lnTo>
                  <a:lnTo>
                    <a:pt x="739" y="1685"/>
                  </a:lnTo>
                  <a:lnTo>
                    <a:pt x="739" y="1686"/>
                  </a:lnTo>
                  <a:lnTo>
                    <a:pt x="738" y="1687"/>
                  </a:lnTo>
                  <a:close/>
                  <a:moveTo>
                    <a:pt x="769" y="1688"/>
                  </a:moveTo>
                  <a:lnTo>
                    <a:pt x="768" y="1688"/>
                  </a:lnTo>
                  <a:lnTo>
                    <a:pt x="768" y="1687"/>
                  </a:lnTo>
                  <a:lnTo>
                    <a:pt x="768" y="1686"/>
                  </a:lnTo>
                  <a:lnTo>
                    <a:pt x="769" y="1685"/>
                  </a:lnTo>
                  <a:lnTo>
                    <a:pt x="769" y="1685"/>
                  </a:lnTo>
                  <a:lnTo>
                    <a:pt x="769" y="1685"/>
                  </a:lnTo>
                  <a:lnTo>
                    <a:pt x="769" y="1687"/>
                  </a:lnTo>
                  <a:lnTo>
                    <a:pt x="769" y="1688"/>
                  </a:lnTo>
                  <a:close/>
                  <a:moveTo>
                    <a:pt x="785" y="1687"/>
                  </a:moveTo>
                  <a:lnTo>
                    <a:pt x="785" y="1687"/>
                  </a:lnTo>
                  <a:lnTo>
                    <a:pt x="783" y="1686"/>
                  </a:lnTo>
                  <a:lnTo>
                    <a:pt x="783" y="1684"/>
                  </a:lnTo>
                  <a:lnTo>
                    <a:pt x="785" y="1684"/>
                  </a:lnTo>
                  <a:lnTo>
                    <a:pt x="785" y="1687"/>
                  </a:lnTo>
                  <a:close/>
                  <a:moveTo>
                    <a:pt x="920" y="1684"/>
                  </a:moveTo>
                  <a:lnTo>
                    <a:pt x="916" y="1684"/>
                  </a:lnTo>
                  <a:lnTo>
                    <a:pt x="917" y="1684"/>
                  </a:lnTo>
                  <a:lnTo>
                    <a:pt x="918" y="1684"/>
                  </a:lnTo>
                  <a:lnTo>
                    <a:pt x="920" y="1684"/>
                  </a:lnTo>
                  <a:close/>
                  <a:moveTo>
                    <a:pt x="520" y="1690"/>
                  </a:moveTo>
                  <a:lnTo>
                    <a:pt x="520" y="1690"/>
                  </a:lnTo>
                  <a:lnTo>
                    <a:pt x="519" y="1689"/>
                  </a:lnTo>
                  <a:lnTo>
                    <a:pt x="519" y="1687"/>
                  </a:lnTo>
                  <a:lnTo>
                    <a:pt x="520" y="1685"/>
                  </a:lnTo>
                  <a:lnTo>
                    <a:pt x="520" y="1683"/>
                  </a:lnTo>
                  <a:lnTo>
                    <a:pt x="521" y="1682"/>
                  </a:lnTo>
                  <a:lnTo>
                    <a:pt x="524" y="1682"/>
                  </a:lnTo>
                  <a:lnTo>
                    <a:pt x="525" y="1684"/>
                  </a:lnTo>
                  <a:lnTo>
                    <a:pt x="522" y="1687"/>
                  </a:lnTo>
                  <a:lnTo>
                    <a:pt x="522" y="1689"/>
                  </a:lnTo>
                  <a:lnTo>
                    <a:pt x="520" y="1690"/>
                  </a:lnTo>
                  <a:close/>
                  <a:moveTo>
                    <a:pt x="725" y="1683"/>
                  </a:moveTo>
                  <a:lnTo>
                    <a:pt x="724" y="1684"/>
                  </a:lnTo>
                  <a:lnTo>
                    <a:pt x="723" y="1684"/>
                  </a:lnTo>
                  <a:lnTo>
                    <a:pt x="723" y="1682"/>
                  </a:lnTo>
                  <a:lnTo>
                    <a:pt x="723" y="1681"/>
                  </a:lnTo>
                  <a:lnTo>
                    <a:pt x="724" y="1681"/>
                  </a:lnTo>
                  <a:lnTo>
                    <a:pt x="725" y="1682"/>
                  </a:lnTo>
                  <a:lnTo>
                    <a:pt x="725" y="1683"/>
                  </a:lnTo>
                  <a:close/>
                  <a:moveTo>
                    <a:pt x="738" y="1684"/>
                  </a:moveTo>
                  <a:lnTo>
                    <a:pt x="737" y="1685"/>
                  </a:lnTo>
                  <a:lnTo>
                    <a:pt x="736" y="1685"/>
                  </a:lnTo>
                  <a:lnTo>
                    <a:pt x="736" y="1683"/>
                  </a:lnTo>
                  <a:lnTo>
                    <a:pt x="737" y="1681"/>
                  </a:lnTo>
                  <a:lnTo>
                    <a:pt x="738" y="1680"/>
                  </a:lnTo>
                  <a:lnTo>
                    <a:pt x="739" y="1680"/>
                  </a:lnTo>
                  <a:lnTo>
                    <a:pt x="739" y="1684"/>
                  </a:lnTo>
                  <a:lnTo>
                    <a:pt x="738" y="1684"/>
                  </a:lnTo>
                  <a:close/>
                  <a:moveTo>
                    <a:pt x="750" y="1684"/>
                  </a:moveTo>
                  <a:lnTo>
                    <a:pt x="748" y="1686"/>
                  </a:lnTo>
                  <a:lnTo>
                    <a:pt x="747" y="1686"/>
                  </a:lnTo>
                  <a:lnTo>
                    <a:pt x="746" y="1685"/>
                  </a:lnTo>
                  <a:lnTo>
                    <a:pt x="747" y="1684"/>
                  </a:lnTo>
                  <a:lnTo>
                    <a:pt x="748" y="1684"/>
                  </a:lnTo>
                  <a:lnTo>
                    <a:pt x="748" y="1683"/>
                  </a:lnTo>
                  <a:lnTo>
                    <a:pt x="749" y="1681"/>
                  </a:lnTo>
                  <a:lnTo>
                    <a:pt x="750" y="1680"/>
                  </a:lnTo>
                  <a:lnTo>
                    <a:pt x="751" y="1679"/>
                  </a:lnTo>
                  <a:lnTo>
                    <a:pt x="752" y="1680"/>
                  </a:lnTo>
                  <a:lnTo>
                    <a:pt x="752" y="1681"/>
                  </a:lnTo>
                  <a:lnTo>
                    <a:pt x="751" y="1682"/>
                  </a:lnTo>
                  <a:lnTo>
                    <a:pt x="750" y="1684"/>
                  </a:lnTo>
                  <a:close/>
                  <a:moveTo>
                    <a:pt x="527" y="1681"/>
                  </a:moveTo>
                  <a:lnTo>
                    <a:pt x="526" y="1681"/>
                  </a:lnTo>
                  <a:lnTo>
                    <a:pt x="525" y="1680"/>
                  </a:lnTo>
                  <a:lnTo>
                    <a:pt x="525" y="1680"/>
                  </a:lnTo>
                  <a:lnTo>
                    <a:pt x="527" y="1679"/>
                  </a:lnTo>
                  <a:lnTo>
                    <a:pt x="527" y="1679"/>
                  </a:lnTo>
                  <a:lnTo>
                    <a:pt x="527" y="1680"/>
                  </a:lnTo>
                  <a:lnTo>
                    <a:pt x="527" y="1681"/>
                  </a:lnTo>
                  <a:close/>
                  <a:moveTo>
                    <a:pt x="533" y="1678"/>
                  </a:moveTo>
                  <a:lnTo>
                    <a:pt x="532" y="1680"/>
                  </a:lnTo>
                  <a:lnTo>
                    <a:pt x="532" y="1680"/>
                  </a:lnTo>
                  <a:lnTo>
                    <a:pt x="530" y="1681"/>
                  </a:lnTo>
                  <a:lnTo>
                    <a:pt x="530" y="1681"/>
                  </a:lnTo>
                  <a:lnTo>
                    <a:pt x="530" y="1679"/>
                  </a:lnTo>
                  <a:lnTo>
                    <a:pt x="530" y="1679"/>
                  </a:lnTo>
                  <a:lnTo>
                    <a:pt x="531" y="1679"/>
                  </a:lnTo>
                  <a:lnTo>
                    <a:pt x="531" y="1678"/>
                  </a:lnTo>
                  <a:lnTo>
                    <a:pt x="533" y="1678"/>
                  </a:lnTo>
                  <a:close/>
                  <a:moveTo>
                    <a:pt x="709" y="1679"/>
                  </a:moveTo>
                  <a:lnTo>
                    <a:pt x="708" y="1679"/>
                  </a:lnTo>
                  <a:lnTo>
                    <a:pt x="708" y="1679"/>
                  </a:lnTo>
                  <a:lnTo>
                    <a:pt x="708" y="1678"/>
                  </a:lnTo>
                  <a:lnTo>
                    <a:pt x="709" y="1678"/>
                  </a:lnTo>
                  <a:lnTo>
                    <a:pt x="709" y="1678"/>
                  </a:lnTo>
                  <a:lnTo>
                    <a:pt x="709" y="1678"/>
                  </a:lnTo>
                  <a:lnTo>
                    <a:pt x="709" y="1679"/>
                  </a:lnTo>
                  <a:close/>
                  <a:moveTo>
                    <a:pt x="723" y="1679"/>
                  </a:moveTo>
                  <a:lnTo>
                    <a:pt x="723" y="1679"/>
                  </a:lnTo>
                  <a:lnTo>
                    <a:pt x="722" y="1678"/>
                  </a:lnTo>
                  <a:lnTo>
                    <a:pt x="722" y="1677"/>
                  </a:lnTo>
                  <a:lnTo>
                    <a:pt x="722" y="1677"/>
                  </a:lnTo>
                  <a:lnTo>
                    <a:pt x="723" y="1677"/>
                  </a:lnTo>
                  <a:lnTo>
                    <a:pt x="724" y="1678"/>
                  </a:lnTo>
                  <a:lnTo>
                    <a:pt x="724" y="1678"/>
                  </a:lnTo>
                  <a:lnTo>
                    <a:pt x="723" y="1679"/>
                  </a:lnTo>
                  <a:close/>
                  <a:moveTo>
                    <a:pt x="535" y="1678"/>
                  </a:moveTo>
                  <a:lnTo>
                    <a:pt x="534" y="1679"/>
                  </a:lnTo>
                  <a:lnTo>
                    <a:pt x="533" y="1679"/>
                  </a:lnTo>
                  <a:lnTo>
                    <a:pt x="533" y="1678"/>
                  </a:lnTo>
                  <a:lnTo>
                    <a:pt x="533" y="1677"/>
                  </a:lnTo>
                  <a:lnTo>
                    <a:pt x="533" y="1677"/>
                  </a:lnTo>
                  <a:lnTo>
                    <a:pt x="535" y="1677"/>
                  </a:lnTo>
                  <a:lnTo>
                    <a:pt x="535" y="1677"/>
                  </a:lnTo>
                  <a:lnTo>
                    <a:pt x="535" y="1678"/>
                  </a:lnTo>
                  <a:close/>
                  <a:moveTo>
                    <a:pt x="734" y="1678"/>
                  </a:moveTo>
                  <a:lnTo>
                    <a:pt x="735" y="1678"/>
                  </a:lnTo>
                  <a:lnTo>
                    <a:pt x="736" y="1677"/>
                  </a:lnTo>
                  <a:lnTo>
                    <a:pt x="737" y="1677"/>
                  </a:lnTo>
                  <a:lnTo>
                    <a:pt x="737" y="1680"/>
                  </a:lnTo>
                  <a:lnTo>
                    <a:pt x="736" y="1682"/>
                  </a:lnTo>
                  <a:lnTo>
                    <a:pt x="736" y="1683"/>
                  </a:lnTo>
                  <a:lnTo>
                    <a:pt x="735" y="1685"/>
                  </a:lnTo>
                  <a:lnTo>
                    <a:pt x="734" y="1685"/>
                  </a:lnTo>
                  <a:lnTo>
                    <a:pt x="734" y="1684"/>
                  </a:lnTo>
                  <a:lnTo>
                    <a:pt x="735" y="1683"/>
                  </a:lnTo>
                  <a:lnTo>
                    <a:pt x="733" y="1681"/>
                  </a:lnTo>
                  <a:lnTo>
                    <a:pt x="733" y="1682"/>
                  </a:lnTo>
                  <a:lnTo>
                    <a:pt x="734" y="1683"/>
                  </a:lnTo>
                  <a:lnTo>
                    <a:pt x="733" y="1684"/>
                  </a:lnTo>
                  <a:lnTo>
                    <a:pt x="733" y="1685"/>
                  </a:lnTo>
                  <a:lnTo>
                    <a:pt x="734" y="1685"/>
                  </a:lnTo>
                  <a:lnTo>
                    <a:pt x="734" y="1687"/>
                  </a:lnTo>
                  <a:lnTo>
                    <a:pt x="732" y="1687"/>
                  </a:lnTo>
                  <a:lnTo>
                    <a:pt x="732" y="1686"/>
                  </a:lnTo>
                  <a:lnTo>
                    <a:pt x="732" y="1686"/>
                  </a:lnTo>
                  <a:lnTo>
                    <a:pt x="732" y="1688"/>
                  </a:lnTo>
                  <a:lnTo>
                    <a:pt x="733" y="1688"/>
                  </a:lnTo>
                  <a:lnTo>
                    <a:pt x="733" y="1689"/>
                  </a:lnTo>
                  <a:lnTo>
                    <a:pt x="731" y="1690"/>
                  </a:lnTo>
                  <a:lnTo>
                    <a:pt x="731" y="1690"/>
                  </a:lnTo>
                  <a:lnTo>
                    <a:pt x="731" y="1691"/>
                  </a:lnTo>
                  <a:lnTo>
                    <a:pt x="731" y="1692"/>
                  </a:lnTo>
                  <a:lnTo>
                    <a:pt x="731" y="1692"/>
                  </a:lnTo>
                  <a:lnTo>
                    <a:pt x="728" y="1690"/>
                  </a:lnTo>
                  <a:lnTo>
                    <a:pt x="728" y="1689"/>
                  </a:lnTo>
                  <a:lnTo>
                    <a:pt x="727" y="1688"/>
                  </a:lnTo>
                  <a:lnTo>
                    <a:pt x="725" y="1688"/>
                  </a:lnTo>
                  <a:lnTo>
                    <a:pt x="724" y="1686"/>
                  </a:lnTo>
                  <a:lnTo>
                    <a:pt x="724" y="1685"/>
                  </a:lnTo>
                  <a:lnTo>
                    <a:pt x="726" y="1684"/>
                  </a:lnTo>
                  <a:lnTo>
                    <a:pt x="725" y="1682"/>
                  </a:lnTo>
                  <a:lnTo>
                    <a:pt x="724" y="1680"/>
                  </a:lnTo>
                  <a:lnTo>
                    <a:pt x="726" y="1678"/>
                  </a:lnTo>
                  <a:lnTo>
                    <a:pt x="727" y="1678"/>
                  </a:lnTo>
                  <a:lnTo>
                    <a:pt x="728" y="1678"/>
                  </a:lnTo>
                  <a:lnTo>
                    <a:pt x="729" y="1677"/>
                  </a:lnTo>
                  <a:lnTo>
                    <a:pt x="731" y="1677"/>
                  </a:lnTo>
                  <a:lnTo>
                    <a:pt x="732" y="1676"/>
                  </a:lnTo>
                  <a:lnTo>
                    <a:pt x="734" y="1676"/>
                  </a:lnTo>
                  <a:lnTo>
                    <a:pt x="734" y="1678"/>
                  </a:lnTo>
                  <a:close/>
                  <a:moveTo>
                    <a:pt x="742" y="1680"/>
                  </a:moveTo>
                  <a:lnTo>
                    <a:pt x="740" y="1680"/>
                  </a:lnTo>
                  <a:lnTo>
                    <a:pt x="738" y="1678"/>
                  </a:lnTo>
                  <a:lnTo>
                    <a:pt x="738" y="1677"/>
                  </a:lnTo>
                  <a:lnTo>
                    <a:pt x="738" y="1677"/>
                  </a:lnTo>
                  <a:lnTo>
                    <a:pt x="738" y="1675"/>
                  </a:lnTo>
                  <a:lnTo>
                    <a:pt x="739" y="1675"/>
                  </a:lnTo>
                  <a:lnTo>
                    <a:pt x="740" y="1675"/>
                  </a:lnTo>
                  <a:lnTo>
                    <a:pt x="742" y="1679"/>
                  </a:lnTo>
                  <a:lnTo>
                    <a:pt x="742" y="1680"/>
                  </a:lnTo>
                  <a:close/>
                  <a:moveTo>
                    <a:pt x="735" y="1676"/>
                  </a:moveTo>
                  <a:lnTo>
                    <a:pt x="734" y="1676"/>
                  </a:lnTo>
                  <a:lnTo>
                    <a:pt x="734" y="1675"/>
                  </a:lnTo>
                  <a:lnTo>
                    <a:pt x="734" y="1675"/>
                  </a:lnTo>
                  <a:lnTo>
                    <a:pt x="735" y="1674"/>
                  </a:lnTo>
                  <a:lnTo>
                    <a:pt x="735" y="1674"/>
                  </a:lnTo>
                  <a:lnTo>
                    <a:pt x="736" y="1675"/>
                  </a:lnTo>
                  <a:lnTo>
                    <a:pt x="735" y="1675"/>
                  </a:lnTo>
                  <a:lnTo>
                    <a:pt x="735" y="1676"/>
                  </a:lnTo>
                  <a:close/>
                  <a:moveTo>
                    <a:pt x="711" y="1676"/>
                  </a:moveTo>
                  <a:lnTo>
                    <a:pt x="714" y="1679"/>
                  </a:lnTo>
                  <a:lnTo>
                    <a:pt x="714" y="1680"/>
                  </a:lnTo>
                  <a:lnTo>
                    <a:pt x="714" y="1680"/>
                  </a:lnTo>
                  <a:lnTo>
                    <a:pt x="716" y="1681"/>
                  </a:lnTo>
                  <a:lnTo>
                    <a:pt x="718" y="1682"/>
                  </a:lnTo>
                  <a:lnTo>
                    <a:pt x="719" y="1682"/>
                  </a:lnTo>
                  <a:lnTo>
                    <a:pt x="720" y="1683"/>
                  </a:lnTo>
                  <a:lnTo>
                    <a:pt x="721" y="1684"/>
                  </a:lnTo>
                  <a:lnTo>
                    <a:pt x="721" y="1686"/>
                  </a:lnTo>
                  <a:lnTo>
                    <a:pt x="719" y="1686"/>
                  </a:lnTo>
                  <a:lnTo>
                    <a:pt x="718" y="1685"/>
                  </a:lnTo>
                  <a:lnTo>
                    <a:pt x="718" y="1685"/>
                  </a:lnTo>
                  <a:lnTo>
                    <a:pt x="714" y="1681"/>
                  </a:lnTo>
                  <a:lnTo>
                    <a:pt x="713" y="1682"/>
                  </a:lnTo>
                  <a:lnTo>
                    <a:pt x="712" y="1682"/>
                  </a:lnTo>
                  <a:lnTo>
                    <a:pt x="711" y="1682"/>
                  </a:lnTo>
                  <a:lnTo>
                    <a:pt x="711" y="1681"/>
                  </a:lnTo>
                  <a:lnTo>
                    <a:pt x="712" y="1680"/>
                  </a:lnTo>
                  <a:lnTo>
                    <a:pt x="712" y="1680"/>
                  </a:lnTo>
                  <a:lnTo>
                    <a:pt x="711" y="1680"/>
                  </a:lnTo>
                  <a:lnTo>
                    <a:pt x="710" y="1679"/>
                  </a:lnTo>
                  <a:lnTo>
                    <a:pt x="710" y="1677"/>
                  </a:lnTo>
                  <a:lnTo>
                    <a:pt x="709" y="1677"/>
                  </a:lnTo>
                  <a:lnTo>
                    <a:pt x="708" y="1677"/>
                  </a:lnTo>
                  <a:lnTo>
                    <a:pt x="707" y="1679"/>
                  </a:lnTo>
                  <a:lnTo>
                    <a:pt x="705" y="1679"/>
                  </a:lnTo>
                  <a:lnTo>
                    <a:pt x="705" y="1679"/>
                  </a:lnTo>
                  <a:lnTo>
                    <a:pt x="705" y="1679"/>
                  </a:lnTo>
                  <a:lnTo>
                    <a:pt x="706" y="1679"/>
                  </a:lnTo>
                  <a:lnTo>
                    <a:pt x="707" y="1679"/>
                  </a:lnTo>
                  <a:lnTo>
                    <a:pt x="707" y="1680"/>
                  </a:lnTo>
                  <a:lnTo>
                    <a:pt x="707" y="1683"/>
                  </a:lnTo>
                  <a:lnTo>
                    <a:pt x="709" y="1683"/>
                  </a:lnTo>
                  <a:lnTo>
                    <a:pt x="709" y="1682"/>
                  </a:lnTo>
                  <a:lnTo>
                    <a:pt x="710" y="1682"/>
                  </a:lnTo>
                  <a:lnTo>
                    <a:pt x="712" y="1683"/>
                  </a:lnTo>
                  <a:lnTo>
                    <a:pt x="712" y="1684"/>
                  </a:lnTo>
                  <a:lnTo>
                    <a:pt x="712" y="1684"/>
                  </a:lnTo>
                  <a:lnTo>
                    <a:pt x="713" y="1684"/>
                  </a:lnTo>
                  <a:lnTo>
                    <a:pt x="715" y="1685"/>
                  </a:lnTo>
                  <a:lnTo>
                    <a:pt x="716" y="1684"/>
                  </a:lnTo>
                  <a:lnTo>
                    <a:pt x="717" y="1685"/>
                  </a:lnTo>
                  <a:lnTo>
                    <a:pt x="718" y="1686"/>
                  </a:lnTo>
                  <a:lnTo>
                    <a:pt x="718" y="1688"/>
                  </a:lnTo>
                  <a:lnTo>
                    <a:pt x="717" y="1689"/>
                  </a:lnTo>
                  <a:lnTo>
                    <a:pt x="718" y="1690"/>
                  </a:lnTo>
                  <a:lnTo>
                    <a:pt x="719" y="1689"/>
                  </a:lnTo>
                  <a:lnTo>
                    <a:pt x="721" y="1689"/>
                  </a:lnTo>
                  <a:lnTo>
                    <a:pt x="722" y="1688"/>
                  </a:lnTo>
                  <a:lnTo>
                    <a:pt x="721" y="1687"/>
                  </a:lnTo>
                  <a:lnTo>
                    <a:pt x="721" y="1687"/>
                  </a:lnTo>
                  <a:lnTo>
                    <a:pt x="722" y="1687"/>
                  </a:lnTo>
                  <a:lnTo>
                    <a:pt x="724" y="1688"/>
                  </a:lnTo>
                  <a:lnTo>
                    <a:pt x="725" y="1688"/>
                  </a:lnTo>
                  <a:lnTo>
                    <a:pt x="726" y="1689"/>
                  </a:lnTo>
                  <a:lnTo>
                    <a:pt x="726" y="1689"/>
                  </a:lnTo>
                  <a:lnTo>
                    <a:pt x="728" y="1692"/>
                  </a:lnTo>
                  <a:lnTo>
                    <a:pt x="729" y="1695"/>
                  </a:lnTo>
                  <a:lnTo>
                    <a:pt x="730" y="1696"/>
                  </a:lnTo>
                  <a:lnTo>
                    <a:pt x="730" y="1697"/>
                  </a:lnTo>
                  <a:lnTo>
                    <a:pt x="730" y="1697"/>
                  </a:lnTo>
                  <a:lnTo>
                    <a:pt x="730" y="1698"/>
                  </a:lnTo>
                  <a:lnTo>
                    <a:pt x="730" y="1699"/>
                  </a:lnTo>
                  <a:lnTo>
                    <a:pt x="730" y="1699"/>
                  </a:lnTo>
                  <a:lnTo>
                    <a:pt x="730" y="1700"/>
                  </a:lnTo>
                  <a:lnTo>
                    <a:pt x="729" y="1702"/>
                  </a:lnTo>
                  <a:lnTo>
                    <a:pt x="729" y="1703"/>
                  </a:lnTo>
                  <a:lnTo>
                    <a:pt x="728" y="1704"/>
                  </a:lnTo>
                  <a:lnTo>
                    <a:pt x="730" y="1705"/>
                  </a:lnTo>
                  <a:lnTo>
                    <a:pt x="731" y="1705"/>
                  </a:lnTo>
                  <a:lnTo>
                    <a:pt x="731" y="1706"/>
                  </a:lnTo>
                  <a:lnTo>
                    <a:pt x="730" y="1707"/>
                  </a:lnTo>
                  <a:lnTo>
                    <a:pt x="730" y="1709"/>
                  </a:lnTo>
                  <a:lnTo>
                    <a:pt x="728" y="1710"/>
                  </a:lnTo>
                  <a:lnTo>
                    <a:pt x="726" y="1710"/>
                  </a:lnTo>
                  <a:lnTo>
                    <a:pt x="725" y="1711"/>
                  </a:lnTo>
                  <a:lnTo>
                    <a:pt x="725" y="1713"/>
                  </a:lnTo>
                  <a:lnTo>
                    <a:pt x="725" y="1713"/>
                  </a:lnTo>
                  <a:lnTo>
                    <a:pt x="725" y="1714"/>
                  </a:lnTo>
                  <a:lnTo>
                    <a:pt x="724" y="1714"/>
                  </a:lnTo>
                  <a:lnTo>
                    <a:pt x="722" y="1716"/>
                  </a:lnTo>
                  <a:lnTo>
                    <a:pt x="721" y="1716"/>
                  </a:lnTo>
                  <a:lnTo>
                    <a:pt x="720" y="1715"/>
                  </a:lnTo>
                  <a:lnTo>
                    <a:pt x="720" y="1715"/>
                  </a:lnTo>
                  <a:lnTo>
                    <a:pt x="718" y="1716"/>
                  </a:lnTo>
                  <a:lnTo>
                    <a:pt x="716" y="1717"/>
                  </a:lnTo>
                  <a:lnTo>
                    <a:pt x="716" y="1716"/>
                  </a:lnTo>
                  <a:lnTo>
                    <a:pt x="714" y="1716"/>
                  </a:lnTo>
                  <a:lnTo>
                    <a:pt x="714" y="1716"/>
                  </a:lnTo>
                  <a:lnTo>
                    <a:pt x="712" y="1718"/>
                  </a:lnTo>
                  <a:lnTo>
                    <a:pt x="712" y="1718"/>
                  </a:lnTo>
                  <a:lnTo>
                    <a:pt x="710" y="1719"/>
                  </a:lnTo>
                  <a:lnTo>
                    <a:pt x="710" y="1720"/>
                  </a:lnTo>
                  <a:lnTo>
                    <a:pt x="709" y="1721"/>
                  </a:lnTo>
                  <a:lnTo>
                    <a:pt x="709" y="1722"/>
                  </a:lnTo>
                  <a:lnTo>
                    <a:pt x="707" y="1721"/>
                  </a:lnTo>
                  <a:lnTo>
                    <a:pt x="706" y="1720"/>
                  </a:lnTo>
                  <a:lnTo>
                    <a:pt x="706" y="1717"/>
                  </a:lnTo>
                  <a:lnTo>
                    <a:pt x="706" y="1717"/>
                  </a:lnTo>
                  <a:lnTo>
                    <a:pt x="706" y="1715"/>
                  </a:lnTo>
                  <a:lnTo>
                    <a:pt x="706" y="1715"/>
                  </a:lnTo>
                  <a:lnTo>
                    <a:pt x="706" y="1713"/>
                  </a:lnTo>
                  <a:lnTo>
                    <a:pt x="705" y="1713"/>
                  </a:lnTo>
                  <a:lnTo>
                    <a:pt x="704" y="1714"/>
                  </a:lnTo>
                  <a:lnTo>
                    <a:pt x="703" y="1714"/>
                  </a:lnTo>
                  <a:lnTo>
                    <a:pt x="702" y="1715"/>
                  </a:lnTo>
                  <a:lnTo>
                    <a:pt x="700" y="1715"/>
                  </a:lnTo>
                  <a:lnTo>
                    <a:pt x="700" y="1716"/>
                  </a:lnTo>
                  <a:lnTo>
                    <a:pt x="698" y="1716"/>
                  </a:lnTo>
                  <a:lnTo>
                    <a:pt x="696" y="1718"/>
                  </a:lnTo>
                  <a:lnTo>
                    <a:pt x="692" y="1717"/>
                  </a:lnTo>
                  <a:lnTo>
                    <a:pt x="692" y="1715"/>
                  </a:lnTo>
                  <a:lnTo>
                    <a:pt x="693" y="1715"/>
                  </a:lnTo>
                  <a:lnTo>
                    <a:pt x="693" y="1714"/>
                  </a:lnTo>
                  <a:lnTo>
                    <a:pt x="694" y="1713"/>
                  </a:lnTo>
                  <a:lnTo>
                    <a:pt x="694" y="1712"/>
                  </a:lnTo>
                  <a:lnTo>
                    <a:pt x="694" y="1711"/>
                  </a:lnTo>
                  <a:lnTo>
                    <a:pt x="698" y="1708"/>
                  </a:lnTo>
                  <a:lnTo>
                    <a:pt x="698" y="1708"/>
                  </a:lnTo>
                  <a:lnTo>
                    <a:pt x="700" y="1706"/>
                  </a:lnTo>
                  <a:lnTo>
                    <a:pt x="700" y="1706"/>
                  </a:lnTo>
                  <a:lnTo>
                    <a:pt x="700" y="1705"/>
                  </a:lnTo>
                  <a:lnTo>
                    <a:pt x="699" y="1706"/>
                  </a:lnTo>
                  <a:lnTo>
                    <a:pt x="695" y="1709"/>
                  </a:lnTo>
                  <a:lnTo>
                    <a:pt x="695" y="1709"/>
                  </a:lnTo>
                  <a:lnTo>
                    <a:pt x="694" y="1710"/>
                  </a:lnTo>
                  <a:lnTo>
                    <a:pt x="693" y="1710"/>
                  </a:lnTo>
                  <a:lnTo>
                    <a:pt x="692" y="1711"/>
                  </a:lnTo>
                  <a:lnTo>
                    <a:pt x="692" y="1711"/>
                  </a:lnTo>
                  <a:lnTo>
                    <a:pt x="691" y="1710"/>
                  </a:lnTo>
                  <a:lnTo>
                    <a:pt x="692" y="1709"/>
                  </a:lnTo>
                  <a:lnTo>
                    <a:pt x="692" y="1708"/>
                  </a:lnTo>
                  <a:lnTo>
                    <a:pt x="693" y="1708"/>
                  </a:lnTo>
                  <a:lnTo>
                    <a:pt x="694" y="1707"/>
                  </a:lnTo>
                  <a:lnTo>
                    <a:pt x="694" y="1704"/>
                  </a:lnTo>
                  <a:lnTo>
                    <a:pt x="695" y="1704"/>
                  </a:lnTo>
                  <a:lnTo>
                    <a:pt x="696" y="1703"/>
                  </a:lnTo>
                  <a:lnTo>
                    <a:pt x="696" y="1702"/>
                  </a:lnTo>
                  <a:lnTo>
                    <a:pt x="697" y="1701"/>
                  </a:lnTo>
                  <a:lnTo>
                    <a:pt x="698" y="1698"/>
                  </a:lnTo>
                  <a:lnTo>
                    <a:pt x="699" y="1696"/>
                  </a:lnTo>
                  <a:lnTo>
                    <a:pt x="700" y="1695"/>
                  </a:lnTo>
                  <a:lnTo>
                    <a:pt x="700" y="1693"/>
                  </a:lnTo>
                  <a:lnTo>
                    <a:pt x="699" y="1693"/>
                  </a:lnTo>
                  <a:lnTo>
                    <a:pt x="699" y="1688"/>
                  </a:lnTo>
                  <a:lnTo>
                    <a:pt x="700" y="1688"/>
                  </a:lnTo>
                  <a:lnTo>
                    <a:pt x="700" y="1686"/>
                  </a:lnTo>
                  <a:lnTo>
                    <a:pt x="699" y="1686"/>
                  </a:lnTo>
                  <a:lnTo>
                    <a:pt x="700" y="1685"/>
                  </a:lnTo>
                  <a:lnTo>
                    <a:pt x="700" y="1684"/>
                  </a:lnTo>
                  <a:lnTo>
                    <a:pt x="701" y="1683"/>
                  </a:lnTo>
                  <a:lnTo>
                    <a:pt x="700" y="1682"/>
                  </a:lnTo>
                  <a:lnTo>
                    <a:pt x="700" y="1678"/>
                  </a:lnTo>
                  <a:lnTo>
                    <a:pt x="702" y="1677"/>
                  </a:lnTo>
                  <a:lnTo>
                    <a:pt x="703" y="1677"/>
                  </a:lnTo>
                  <a:lnTo>
                    <a:pt x="704" y="1676"/>
                  </a:lnTo>
                  <a:lnTo>
                    <a:pt x="705" y="1675"/>
                  </a:lnTo>
                  <a:lnTo>
                    <a:pt x="706" y="1674"/>
                  </a:lnTo>
                  <a:lnTo>
                    <a:pt x="708" y="1673"/>
                  </a:lnTo>
                  <a:lnTo>
                    <a:pt x="711" y="1676"/>
                  </a:lnTo>
                  <a:close/>
                  <a:moveTo>
                    <a:pt x="714" y="1672"/>
                  </a:moveTo>
                  <a:lnTo>
                    <a:pt x="716" y="1673"/>
                  </a:lnTo>
                  <a:lnTo>
                    <a:pt x="717" y="1673"/>
                  </a:lnTo>
                  <a:lnTo>
                    <a:pt x="718" y="1675"/>
                  </a:lnTo>
                  <a:lnTo>
                    <a:pt x="717" y="1676"/>
                  </a:lnTo>
                  <a:lnTo>
                    <a:pt x="717" y="1678"/>
                  </a:lnTo>
                  <a:lnTo>
                    <a:pt x="716" y="1679"/>
                  </a:lnTo>
                  <a:lnTo>
                    <a:pt x="716" y="1678"/>
                  </a:lnTo>
                  <a:lnTo>
                    <a:pt x="714" y="1678"/>
                  </a:lnTo>
                  <a:lnTo>
                    <a:pt x="713" y="1676"/>
                  </a:lnTo>
                  <a:lnTo>
                    <a:pt x="712" y="1675"/>
                  </a:lnTo>
                  <a:lnTo>
                    <a:pt x="712" y="1672"/>
                  </a:lnTo>
                  <a:lnTo>
                    <a:pt x="714" y="1672"/>
                  </a:lnTo>
                  <a:close/>
                  <a:moveTo>
                    <a:pt x="760" y="1673"/>
                  </a:moveTo>
                  <a:lnTo>
                    <a:pt x="762" y="1674"/>
                  </a:lnTo>
                  <a:lnTo>
                    <a:pt x="762" y="1674"/>
                  </a:lnTo>
                  <a:lnTo>
                    <a:pt x="763" y="1674"/>
                  </a:lnTo>
                  <a:lnTo>
                    <a:pt x="763" y="1677"/>
                  </a:lnTo>
                  <a:lnTo>
                    <a:pt x="762" y="1678"/>
                  </a:lnTo>
                  <a:lnTo>
                    <a:pt x="762" y="1679"/>
                  </a:lnTo>
                  <a:lnTo>
                    <a:pt x="762" y="1679"/>
                  </a:lnTo>
                  <a:lnTo>
                    <a:pt x="760" y="1680"/>
                  </a:lnTo>
                  <a:lnTo>
                    <a:pt x="759" y="1681"/>
                  </a:lnTo>
                  <a:lnTo>
                    <a:pt x="760" y="1681"/>
                  </a:lnTo>
                  <a:lnTo>
                    <a:pt x="760" y="1683"/>
                  </a:lnTo>
                  <a:lnTo>
                    <a:pt x="759" y="1684"/>
                  </a:lnTo>
                  <a:lnTo>
                    <a:pt x="757" y="1684"/>
                  </a:lnTo>
                  <a:lnTo>
                    <a:pt x="759" y="1685"/>
                  </a:lnTo>
                  <a:lnTo>
                    <a:pt x="759" y="1686"/>
                  </a:lnTo>
                  <a:lnTo>
                    <a:pt x="758" y="1686"/>
                  </a:lnTo>
                  <a:lnTo>
                    <a:pt x="758" y="1687"/>
                  </a:lnTo>
                  <a:lnTo>
                    <a:pt x="753" y="1687"/>
                  </a:lnTo>
                  <a:lnTo>
                    <a:pt x="752" y="1686"/>
                  </a:lnTo>
                  <a:lnTo>
                    <a:pt x="751" y="1686"/>
                  </a:lnTo>
                  <a:lnTo>
                    <a:pt x="751" y="1685"/>
                  </a:lnTo>
                  <a:lnTo>
                    <a:pt x="751" y="1684"/>
                  </a:lnTo>
                  <a:lnTo>
                    <a:pt x="752" y="1682"/>
                  </a:lnTo>
                  <a:lnTo>
                    <a:pt x="752" y="1681"/>
                  </a:lnTo>
                  <a:lnTo>
                    <a:pt x="753" y="1680"/>
                  </a:lnTo>
                  <a:lnTo>
                    <a:pt x="752" y="1679"/>
                  </a:lnTo>
                  <a:lnTo>
                    <a:pt x="750" y="1678"/>
                  </a:lnTo>
                  <a:lnTo>
                    <a:pt x="750" y="1676"/>
                  </a:lnTo>
                  <a:lnTo>
                    <a:pt x="751" y="1676"/>
                  </a:lnTo>
                  <a:lnTo>
                    <a:pt x="752" y="1675"/>
                  </a:lnTo>
                  <a:lnTo>
                    <a:pt x="753" y="1675"/>
                  </a:lnTo>
                  <a:lnTo>
                    <a:pt x="755" y="1672"/>
                  </a:lnTo>
                  <a:lnTo>
                    <a:pt x="757" y="1672"/>
                  </a:lnTo>
                  <a:lnTo>
                    <a:pt x="758" y="1671"/>
                  </a:lnTo>
                  <a:lnTo>
                    <a:pt x="758" y="1671"/>
                  </a:lnTo>
                  <a:lnTo>
                    <a:pt x="758" y="1672"/>
                  </a:lnTo>
                  <a:lnTo>
                    <a:pt x="760" y="1673"/>
                  </a:lnTo>
                  <a:close/>
                  <a:moveTo>
                    <a:pt x="764" y="1673"/>
                  </a:moveTo>
                  <a:lnTo>
                    <a:pt x="761" y="1673"/>
                  </a:lnTo>
                  <a:lnTo>
                    <a:pt x="760" y="1672"/>
                  </a:lnTo>
                  <a:lnTo>
                    <a:pt x="760" y="1671"/>
                  </a:lnTo>
                  <a:lnTo>
                    <a:pt x="761" y="1670"/>
                  </a:lnTo>
                  <a:lnTo>
                    <a:pt x="764" y="1671"/>
                  </a:lnTo>
                  <a:lnTo>
                    <a:pt x="764" y="1673"/>
                  </a:lnTo>
                  <a:close/>
                  <a:moveTo>
                    <a:pt x="696" y="1670"/>
                  </a:moveTo>
                  <a:lnTo>
                    <a:pt x="697" y="1670"/>
                  </a:lnTo>
                  <a:lnTo>
                    <a:pt x="698" y="1670"/>
                  </a:lnTo>
                  <a:lnTo>
                    <a:pt x="698" y="1672"/>
                  </a:lnTo>
                  <a:lnTo>
                    <a:pt x="699" y="1674"/>
                  </a:lnTo>
                  <a:lnTo>
                    <a:pt x="699" y="1675"/>
                  </a:lnTo>
                  <a:lnTo>
                    <a:pt x="698" y="1676"/>
                  </a:lnTo>
                  <a:lnTo>
                    <a:pt x="698" y="1678"/>
                  </a:lnTo>
                  <a:lnTo>
                    <a:pt x="697" y="1678"/>
                  </a:lnTo>
                  <a:lnTo>
                    <a:pt x="697" y="1686"/>
                  </a:lnTo>
                  <a:lnTo>
                    <a:pt x="697" y="1686"/>
                  </a:lnTo>
                  <a:lnTo>
                    <a:pt x="697" y="1687"/>
                  </a:lnTo>
                  <a:lnTo>
                    <a:pt x="696" y="1689"/>
                  </a:lnTo>
                  <a:lnTo>
                    <a:pt x="695" y="1689"/>
                  </a:lnTo>
                  <a:lnTo>
                    <a:pt x="695" y="1689"/>
                  </a:lnTo>
                  <a:lnTo>
                    <a:pt x="693" y="1691"/>
                  </a:lnTo>
                  <a:lnTo>
                    <a:pt x="693" y="1694"/>
                  </a:lnTo>
                  <a:lnTo>
                    <a:pt x="695" y="1698"/>
                  </a:lnTo>
                  <a:lnTo>
                    <a:pt x="695" y="1699"/>
                  </a:lnTo>
                  <a:lnTo>
                    <a:pt x="692" y="1702"/>
                  </a:lnTo>
                  <a:lnTo>
                    <a:pt x="690" y="1702"/>
                  </a:lnTo>
                  <a:lnTo>
                    <a:pt x="690" y="1701"/>
                  </a:lnTo>
                  <a:lnTo>
                    <a:pt x="691" y="1700"/>
                  </a:lnTo>
                  <a:lnTo>
                    <a:pt x="690" y="1699"/>
                  </a:lnTo>
                  <a:lnTo>
                    <a:pt x="690" y="1698"/>
                  </a:lnTo>
                  <a:lnTo>
                    <a:pt x="689" y="1697"/>
                  </a:lnTo>
                  <a:lnTo>
                    <a:pt x="689" y="1694"/>
                  </a:lnTo>
                  <a:lnTo>
                    <a:pt x="687" y="1692"/>
                  </a:lnTo>
                  <a:lnTo>
                    <a:pt x="686" y="1690"/>
                  </a:lnTo>
                  <a:lnTo>
                    <a:pt x="686" y="1689"/>
                  </a:lnTo>
                  <a:lnTo>
                    <a:pt x="686" y="1685"/>
                  </a:lnTo>
                  <a:lnTo>
                    <a:pt x="687" y="1684"/>
                  </a:lnTo>
                  <a:lnTo>
                    <a:pt x="688" y="1682"/>
                  </a:lnTo>
                  <a:lnTo>
                    <a:pt x="691" y="1677"/>
                  </a:lnTo>
                  <a:lnTo>
                    <a:pt x="692" y="1674"/>
                  </a:lnTo>
                  <a:lnTo>
                    <a:pt x="693" y="1673"/>
                  </a:lnTo>
                  <a:lnTo>
                    <a:pt x="694" y="1672"/>
                  </a:lnTo>
                  <a:lnTo>
                    <a:pt x="696" y="1670"/>
                  </a:lnTo>
                  <a:close/>
                  <a:moveTo>
                    <a:pt x="700" y="1670"/>
                  </a:moveTo>
                  <a:lnTo>
                    <a:pt x="699" y="1670"/>
                  </a:lnTo>
                  <a:lnTo>
                    <a:pt x="698" y="1670"/>
                  </a:lnTo>
                  <a:lnTo>
                    <a:pt x="699" y="1670"/>
                  </a:lnTo>
                  <a:lnTo>
                    <a:pt x="700" y="1670"/>
                  </a:lnTo>
                  <a:lnTo>
                    <a:pt x="700" y="1670"/>
                  </a:lnTo>
                  <a:lnTo>
                    <a:pt x="700" y="1670"/>
                  </a:lnTo>
                  <a:close/>
                  <a:moveTo>
                    <a:pt x="704" y="1675"/>
                  </a:moveTo>
                  <a:lnTo>
                    <a:pt x="703" y="1676"/>
                  </a:lnTo>
                  <a:lnTo>
                    <a:pt x="702" y="1675"/>
                  </a:lnTo>
                  <a:lnTo>
                    <a:pt x="702" y="1674"/>
                  </a:lnTo>
                  <a:lnTo>
                    <a:pt x="703" y="1673"/>
                  </a:lnTo>
                  <a:lnTo>
                    <a:pt x="703" y="1672"/>
                  </a:lnTo>
                  <a:lnTo>
                    <a:pt x="704" y="1671"/>
                  </a:lnTo>
                  <a:lnTo>
                    <a:pt x="704" y="1670"/>
                  </a:lnTo>
                  <a:lnTo>
                    <a:pt x="706" y="1670"/>
                  </a:lnTo>
                  <a:lnTo>
                    <a:pt x="707" y="1671"/>
                  </a:lnTo>
                  <a:lnTo>
                    <a:pt x="707" y="1672"/>
                  </a:lnTo>
                  <a:lnTo>
                    <a:pt x="705" y="1674"/>
                  </a:lnTo>
                  <a:lnTo>
                    <a:pt x="704" y="1675"/>
                  </a:lnTo>
                  <a:close/>
                  <a:moveTo>
                    <a:pt x="714" y="1667"/>
                  </a:moveTo>
                  <a:lnTo>
                    <a:pt x="713" y="1667"/>
                  </a:lnTo>
                  <a:lnTo>
                    <a:pt x="713" y="1666"/>
                  </a:lnTo>
                  <a:lnTo>
                    <a:pt x="713" y="1666"/>
                  </a:lnTo>
                  <a:lnTo>
                    <a:pt x="715" y="1666"/>
                  </a:lnTo>
                  <a:lnTo>
                    <a:pt x="714" y="1667"/>
                  </a:lnTo>
                  <a:close/>
                  <a:moveTo>
                    <a:pt x="715" y="1665"/>
                  </a:moveTo>
                  <a:lnTo>
                    <a:pt x="715" y="1665"/>
                  </a:lnTo>
                  <a:lnTo>
                    <a:pt x="714" y="1665"/>
                  </a:lnTo>
                  <a:lnTo>
                    <a:pt x="714" y="1665"/>
                  </a:lnTo>
                  <a:lnTo>
                    <a:pt x="714" y="1665"/>
                  </a:lnTo>
                  <a:lnTo>
                    <a:pt x="714" y="1664"/>
                  </a:lnTo>
                  <a:lnTo>
                    <a:pt x="714" y="1664"/>
                  </a:lnTo>
                  <a:lnTo>
                    <a:pt x="715" y="1665"/>
                  </a:lnTo>
                  <a:close/>
                  <a:moveTo>
                    <a:pt x="683" y="1665"/>
                  </a:moveTo>
                  <a:lnTo>
                    <a:pt x="683" y="1665"/>
                  </a:lnTo>
                  <a:lnTo>
                    <a:pt x="682" y="1665"/>
                  </a:lnTo>
                  <a:lnTo>
                    <a:pt x="682" y="1664"/>
                  </a:lnTo>
                  <a:lnTo>
                    <a:pt x="683" y="1664"/>
                  </a:lnTo>
                  <a:lnTo>
                    <a:pt x="683" y="1664"/>
                  </a:lnTo>
                  <a:lnTo>
                    <a:pt x="684" y="1664"/>
                  </a:lnTo>
                  <a:lnTo>
                    <a:pt x="684" y="1665"/>
                  </a:lnTo>
                  <a:lnTo>
                    <a:pt x="683" y="1665"/>
                  </a:lnTo>
                  <a:close/>
                  <a:moveTo>
                    <a:pt x="766" y="1664"/>
                  </a:moveTo>
                  <a:lnTo>
                    <a:pt x="769" y="1666"/>
                  </a:lnTo>
                  <a:lnTo>
                    <a:pt x="770" y="1666"/>
                  </a:lnTo>
                  <a:lnTo>
                    <a:pt x="772" y="1667"/>
                  </a:lnTo>
                  <a:lnTo>
                    <a:pt x="772" y="1668"/>
                  </a:lnTo>
                  <a:lnTo>
                    <a:pt x="771" y="1670"/>
                  </a:lnTo>
                  <a:lnTo>
                    <a:pt x="770" y="1672"/>
                  </a:lnTo>
                  <a:lnTo>
                    <a:pt x="767" y="1672"/>
                  </a:lnTo>
                  <a:lnTo>
                    <a:pt x="766" y="1671"/>
                  </a:lnTo>
                  <a:lnTo>
                    <a:pt x="765" y="1670"/>
                  </a:lnTo>
                  <a:lnTo>
                    <a:pt x="765" y="1668"/>
                  </a:lnTo>
                  <a:lnTo>
                    <a:pt x="764" y="1667"/>
                  </a:lnTo>
                  <a:lnTo>
                    <a:pt x="763" y="1667"/>
                  </a:lnTo>
                  <a:lnTo>
                    <a:pt x="763" y="1667"/>
                  </a:lnTo>
                  <a:lnTo>
                    <a:pt x="763" y="1665"/>
                  </a:lnTo>
                  <a:lnTo>
                    <a:pt x="765" y="1664"/>
                  </a:lnTo>
                  <a:lnTo>
                    <a:pt x="766" y="1664"/>
                  </a:lnTo>
                  <a:close/>
                  <a:moveTo>
                    <a:pt x="700" y="1665"/>
                  </a:moveTo>
                  <a:lnTo>
                    <a:pt x="699" y="1665"/>
                  </a:lnTo>
                  <a:lnTo>
                    <a:pt x="698" y="1665"/>
                  </a:lnTo>
                  <a:lnTo>
                    <a:pt x="698" y="1663"/>
                  </a:lnTo>
                  <a:lnTo>
                    <a:pt x="699" y="1663"/>
                  </a:lnTo>
                  <a:lnTo>
                    <a:pt x="699" y="1663"/>
                  </a:lnTo>
                  <a:lnTo>
                    <a:pt x="700" y="1664"/>
                  </a:lnTo>
                  <a:lnTo>
                    <a:pt x="700" y="1665"/>
                  </a:lnTo>
                  <a:close/>
                  <a:moveTo>
                    <a:pt x="686" y="1664"/>
                  </a:moveTo>
                  <a:lnTo>
                    <a:pt x="684" y="1664"/>
                  </a:lnTo>
                  <a:lnTo>
                    <a:pt x="684" y="1664"/>
                  </a:lnTo>
                  <a:lnTo>
                    <a:pt x="684" y="1663"/>
                  </a:lnTo>
                  <a:lnTo>
                    <a:pt x="684" y="1663"/>
                  </a:lnTo>
                  <a:lnTo>
                    <a:pt x="686" y="1663"/>
                  </a:lnTo>
                  <a:lnTo>
                    <a:pt x="686" y="1663"/>
                  </a:lnTo>
                  <a:lnTo>
                    <a:pt x="686" y="1664"/>
                  </a:lnTo>
                  <a:close/>
                  <a:moveTo>
                    <a:pt x="723" y="1664"/>
                  </a:moveTo>
                  <a:lnTo>
                    <a:pt x="722" y="1664"/>
                  </a:lnTo>
                  <a:lnTo>
                    <a:pt x="721" y="1663"/>
                  </a:lnTo>
                  <a:lnTo>
                    <a:pt x="721" y="1663"/>
                  </a:lnTo>
                  <a:lnTo>
                    <a:pt x="721" y="1662"/>
                  </a:lnTo>
                  <a:lnTo>
                    <a:pt x="723" y="1662"/>
                  </a:lnTo>
                  <a:lnTo>
                    <a:pt x="723" y="1663"/>
                  </a:lnTo>
                  <a:lnTo>
                    <a:pt x="723" y="1664"/>
                  </a:lnTo>
                  <a:close/>
                  <a:moveTo>
                    <a:pt x="718" y="1663"/>
                  </a:moveTo>
                  <a:lnTo>
                    <a:pt x="718" y="1664"/>
                  </a:lnTo>
                  <a:lnTo>
                    <a:pt x="717" y="1663"/>
                  </a:lnTo>
                  <a:lnTo>
                    <a:pt x="716" y="1664"/>
                  </a:lnTo>
                  <a:lnTo>
                    <a:pt x="717" y="1665"/>
                  </a:lnTo>
                  <a:lnTo>
                    <a:pt x="719" y="1665"/>
                  </a:lnTo>
                  <a:lnTo>
                    <a:pt x="720" y="1667"/>
                  </a:lnTo>
                  <a:lnTo>
                    <a:pt x="721" y="1667"/>
                  </a:lnTo>
                  <a:lnTo>
                    <a:pt x="721" y="1667"/>
                  </a:lnTo>
                  <a:lnTo>
                    <a:pt x="722" y="1667"/>
                  </a:lnTo>
                  <a:lnTo>
                    <a:pt x="723" y="1667"/>
                  </a:lnTo>
                  <a:lnTo>
                    <a:pt x="723" y="1667"/>
                  </a:lnTo>
                  <a:lnTo>
                    <a:pt x="722" y="1668"/>
                  </a:lnTo>
                  <a:lnTo>
                    <a:pt x="721" y="1670"/>
                  </a:lnTo>
                  <a:lnTo>
                    <a:pt x="720" y="1670"/>
                  </a:lnTo>
                  <a:lnTo>
                    <a:pt x="719" y="1669"/>
                  </a:lnTo>
                  <a:lnTo>
                    <a:pt x="719" y="1668"/>
                  </a:lnTo>
                  <a:lnTo>
                    <a:pt x="718" y="1668"/>
                  </a:lnTo>
                  <a:lnTo>
                    <a:pt x="718" y="1667"/>
                  </a:lnTo>
                  <a:lnTo>
                    <a:pt x="716" y="1665"/>
                  </a:lnTo>
                  <a:lnTo>
                    <a:pt x="716" y="1664"/>
                  </a:lnTo>
                  <a:lnTo>
                    <a:pt x="715" y="1664"/>
                  </a:lnTo>
                  <a:lnTo>
                    <a:pt x="715" y="1662"/>
                  </a:lnTo>
                  <a:lnTo>
                    <a:pt x="717" y="1662"/>
                  </a:lnTo>
                  <a:lnTo>
                    <a:pt x="718" y="1663"/>
                  </a:lnTo>
                  <a:close/>
                  <a:moveTo>
                    <a:pt x="720" y="1664"/>
                  </a:moveTo>
                  <a:lnTo>
                    <a:pt x="721" y="1665"/>
                  </a:lnTo>
                  <a:lnTo>
                    <a:pt x="722" y="1665"/>
                  </a:lnTo>
                  <a:lnTo>
                    <a:pt x="723" y="1665"/>
                  </a:lnTo>
                  <a:lnTo>
                    <a:pt x="721" y="1666"/>
                  </a:lnTo>
                  <a:lnTo>
                    <a:pt x="720" y="1665"/>
                  </a:lnTo>
                  <a:lnTo>
                    <a:pt x="718" y="1664"/>
                  </a:lnTo>
                  <a:lnTo>
                    <a:pt x="718" y="1663"/>
                  </a:lnTo>
                  <a:lnTo>
                    <a:pt x="720" y="1661"/>
                  </a:lnTo>
                  <a:lnTo>
                    <a:pt x="721" y="1661"/>
                  </a:lnTo>
                  <a:lnTo>
                    <a:pt x="721" y="1663"/>
                  </a:lnTo>
                  <a:lnTo>
                    <a:pt x="720" y="1664"/>
                  </a:lnTo>
                  <a:close/>
                  <a:moveTo>
                    <a:pt x="767" y="1662"/>
                  </a:moveTo>
                  <a:lnTo>
                    <a:pt x="766" y="1662"/>
                  </a:lnTo>
                  <a:lnTo>
                    <a:pt x="766" y="1662"/>
                  </a:lnTo>
                  <a:lnTo>
                    <a:pt x="766" y="1661"/>
                  </a:lnTo>
                  <a:lnTo>
                    <a:pt x="766" y="1661"/>
                  </a:lnTo>
                  <a:lnTo>
                    <a:pt x="767" y="1661"/>
                  </a:lnTo>
                  <a:lnTo>
                    <a:pt x="767" y="1662"/>
                  </a:lnTo>
                  <a:close/>
                  <a:moveTo>
                    <a:pt x="729" y="1658"/>
                  </a:moveTo>
                  <a:lnTo>
                    <a:pt x="731" y="1660"/>
                  </a:lnTo>
                  <a:lnTo>
                    <a:pt x="732" y="1660"/>
                  </a:lnTo>
                  <a:lnTo>
                    <a:pt x="733" y="1661"/>
                  </a:lnTo>
                  <a:lnTo>
                    <a:pt x="733" y="1662"/>
                  </a:lnTo>
                  <a:lnTo>
                    <a:pt x="732" y="1663"/>
                  </a:lnTo>
                  <a:lnTo>
                    <a:pt x="730" y="1663"/>
                  </a:lnTo>
                  <a:lnTo>
                    <a:pt x="730" y="1663"/>
                  </a:lnTo>
                  <a:lnTo>
                    <a:pt x="726" y="1661"/>
                  </a:lnTo>
                  <a:lnTo>
                    <a:pt x="726" y="1659"/>
                  </a:lnTo>
                  <a:lnTo>
                    <a:pt x="727" y="1658"/>
                  </a:lnTo>
                  <a:lnTo>
                    <a:pt x="728" y="1658"/>
                  </a:lnTo>
                  <a:lnTo>
                    <a:pt x="729" y="1658"/>
                  </a:lnTo>
                  <a:close/>
                  <a:moveTo>
                    <a:pt x="705" y="1659"/>
                  </a:moveTo>
                  <a:lnTo>
                    <a:pt x="702" y="1660"/>
                  </a:lnTo>
                  <a:lnTo>
                    <a:pt x="702" y="1658"/>
                  </a:lnTo>
                  <a:lnTo>
                    <a:pt x="701" y="1658"/>
                  </a:lnTo>
                  <a:lnTo>
                    <a:pt x="701" y="1657"/>
                  </a:lnTo>
                  <a:lnTo>
                    <a:pt x="702" y="1657"/>
                  </a:lnTo>
                  <a:lnTo>
                    <a:pt x="703" y="1658"/>
                  </a:lnTo>
                  <a:lnTo>
                    <a:pt x="705" y="1659"/>
                  </a:lnTo>
                  <a:close/>
                  <a:moveTo>
                    <a:pt x="703" y="1656"/>
                  </a:moveTo>
                  <a:lnTo>
                    <a:pt x="704" y="1657"/>
                  </a:lnTo>
                  <a:lnTo>
                    <a:pt x="704" y="1657"/>
                  </a:lnTo>
                  <a:lnTo>
                    <a:pt x="705" y="1657"/>
                  </a:lnTo>
                  <a:lnTo>
                    <a:pt x="705" y="1658"/>
                  </a:lnTo>
                  <a:lnTo>
                    <a:pt x="704" y="1658"/>
                  </a:lnTo>
                  <a:lnTo>
                    <a:pt x="703" y="1657"/>
                  </a:lnTo>
                  <a:lnTo>
                    <a:pt x="703" y="1656"/>
                  </a:lnTo>
                  <a:close/>
                  <a:moveTo>
                    <a:pt x="707" y="1657"/>
                  </a:moveTo>
                  <a:lnTo>
                    <a:pt x="707" y="1657"/>
                  </a:lnTo>
                  <a:lnTo>
                    <a:pt x="707" y="1657"/>
                  </a:lnTo>
                  <a:lnTo>
                    <a:pt x="707" y="1656"/>
                  </a:lnTo>
                  <a:lnTo>
                    <a:pt x="707" y="1655"/>
                  </a:lnTo>
                  <a:lnTo>
                    <a:pt x="708" y="1655"/>
                  </a:lnTo>
                  <a:lnTo>
                    <a:pt x="708" y="1655"/>
                  </a:lnTo>
                  <a:lnTo>
                    <a:pt x="708" y="1656"/>
                  </a:lnTo>
                  <a:lnTo>
                    <a:pt x="708" y="1657"/>
                  </a:lnTo>
                  <a:lnTo>
                    <a:pt x="708" y="1657"/>
                  </a:lnTo>
                  <a:lnTo>
                    <a:pt x="707" y="1657"/>
                  </a:lnTo>
                  <a:close/>
                  <a:moveTo>
                    <a:pt x="711" y="1657"/>
                  </a:moveTo>
                  <a:lnTo>
                    <a:pt x="709" y="1657"/>
                  </a:lnTo>
                  <a:lnTo>
                    <a:pt x="709" y="1656"/>
                  </a:lnTo>
                  <a:lnTo>
                    <a:pt x="709" y="1655"/>
                  </a:lnTo>
                  <a:lnTo>
                    <a:pt x="710" y="1655"/>
                  </a:lnTo>
                  <a:lnTo>
                    <a:pt x="711" y="1655"/>
                  </a:lnTo>
                  <a:lnTo>
                    <a:pt x="711" y="1655"/>
                  </a:lnTo>
                  <a:lnTo>
                    <a:pt x="711" y="1656"/>
                  </a:lnTo>
                  <a:lnTo>
                    <a:pt x="711" y="1657"/>
                  </a:lnTo>
                  <a:close/>
                  <a:moveTo>
                    <a:pt x="678" y="1655"/>
                  </a:moveTo>
                  <a:lnTo>
                    <a:pt x="678" y="1655"/>
                  </a:lnTo>
                  <a:lnTo>
                    <a:pt x="678" y="1655"/>
                  </a:lnTo>
                  <a:lnTo>
                    <a:pt x="678" y="1654"/>
                  </a:lnTo>
                  <a:lnTo>
                    <a:pt x="679" y="1654"/>
                  </a:lnTo>
                  <a:lnTo>
                    <a:pt x="679" y="1655"/>
                  </a:lnTo>
                  <a:lnTo>
                    <a:pt x="678" y="1655"/>
                  </a:lnTo>
                  <a:close/>
                  <a:moveTo>
                    <a:pt x="680" y="1654"/>
                  </a:moveTo>
                  <a:lnTo>
                    <a:pt x="680" y="1654"/>
                  </a:lnTo>
                  <a:lnTo>
                    <a:pt x="679" y="1654"/>
                  </a:lnTo>
                  <a:lnTo>
                    <a:pt x="679" y="1654"/>
                  </a:lnTo>
                  <a:lnTo>
                    <a:pt x="680" y="1653"/>
                  </a:lnTo>
                  <a:lnTo>
                    <a:pt x="680" y="1653"/>
                  </a:lnTo>
                  <a:lnTo>
                    <a:pt x="680" y="1654"/>
                  </a:lnTo>
                  <a:lnTo>
                    <a:pt x="680" y="1654"/>
                  </a:lnTo>
                  <a:close/>
                  <a:moveTo>
                    <a:pt x="687" y="1655"/>
                  </a:moveTo>
                  <a:lnTo>
                    <a:pt x="687" y="1655"/>
                  </a:lnTo>
                  <a:lnTo>
                    <a:pt x="686" y="1655"/>
                  </a:lnTo>
                  <a:lnTo>
                    <a:pt x="687" y="1654"/>
                  </a:lnTo>
                  <a:lnTo>
                    <a:pt x="687" y="1654"/>
                  </a:lnTo>
                  <a:lnTo>
                    <a:pt x="688" y="1653"/>
                  </a:lnTo>
                  <a:lnTo>
                    <a:pt x="688" y="1654"/>
                  </a:lnTo>
                  <a:lnTo>
                    <a:pt x="688" y="1655"/>
                  </a:lnTo>
                  <a:lnTo>
                    <a:pt x="687" y="1655"/>
                  </a:lnTo>
                  <a:close/>
                  <a:moveTo>
                    <a:pt x="681" y="1653"/>
                  </a:moveTo>
                  <a:lnTo>
                    <a:pt x="681" y="1653"/>
                  </a:lnTo>
                  <a:lnTo>
                    <a:pt x="680" y="1653"/>
                  </a:lnTo>
                  <a:lnTo>
                    <a:pt x="681" y="1652"/>
                  </a:lnTo>
                  <a:lnTo>
                    <a:pt x="681" y="1652"/>
                  </a:lnTo>
                  <a:lnTo>
                    <a:pt x="681" y="1653"/>
                  </a:lnTo>
                  <a:close/>
                  <a:moveTo>
                    <a:pt x="687" y="1653"/>
                  </a:moveTo>
                  <a:lnTo>
                    <a:pt x="686" y="1653"/>
                  </a:lnTo>
                  <a:lnTo>
                    <a:pt x="686" y="1653"/>
                  </a:lnTo>
                  <a:lnTo>
                    <a:pt x="686" y="1653"/>
                  </a:lnTo>
                  <a:lnTo>
                    <a:pt x="686" y="1652"/>
                  </a:lnTo>
                  <a:lnTo>
                    <a:pt x="687" y="1652"/>
                  </a:lnTo>
                  <a:lnTo>
                    <a:pt x="687" y="1653"/>
                  </a:lnTo>
                  <a:close/>
                  <a:moveTo>
                    <a:pt x="689" y="1651"/>
                  </a:moveTo>
                  <a:lnTo>
                    <a:pt x="688" y="1651"/>
                  </a:lnTo>
                  <a:lnTo>
                    <a:pt x="688" y="1651"/>
                  </a:lnTo>
                  <a:lnTo>
                    <a:pt x="689" y="1651"/>
                  </a:lnTo>
                  <a:lnTo>
                    <a:pt x="689" y="1651"/>
                  </a:lnTo>
                  <a:lnTo>
                    <a:pt x="689" y="1651"/>
                  </a:lnTo>
                  <a:lnTo>
                    <a:pt x="689" y="1651"/>
                  </a:lnTo>
                  <a:close/>
                  <a:moveTo>
                    <a:pt x="687" y="1651"/>
                  </a:moveTo>
                  <a:lnTo>
                    <a:pt x="687" y="1651"/>
                  </a:lnTo>
                  <a:lnTo>
                    <a:pt x="687" y="1651"/>
                  </a:lnTo>
                  <a:lnTo>
                    <a:pt x="687" y="1650"/>
                  </a:lnTo>
                  <a:lnTo>
                    <a:pt x="687" y="1650"/>
                  </a:lnTo>
                  <a:lnTo>
                    <a:pt x="688" y="1650"/>
                  </a:lnTo>
                  <a:lnTo>
                    <a:pt x="688" y="1650"/>
                  </a:lnTo>
                  <a:lnTo>
                    <a:pt x="688" y="1650"/>
                  </a:lnTo>
                  <a:lnTo>
                    <a:pt x="687" y="1651"/>
                  </a:lnTo>
                  <a:close/>
                  <a:moveTo>
                    <a:pt x="825" y="1651"/>
                  </a:moveTo>
                  <a:lnTo>
                    <a:pt x="824" y="1651"/>
                  </a:lnTo>
                  <a:lnTo>
                    <a:pt x="824" y="1651"/>
                  </a:lnTo>
                  <a:lnTo>
                    <a:pt x="824" y="1650"/>
                  </a:lnTo>
                  <a:lnTo>
                    <a:pt x="825" y="1649"/>
                  </a:lnTo>
                  <a:lnTo>
                    <a:pt x="825" y="1649"/>
                  </a:lnTo>
                  <a:lnTo>
                    <a:pt x="826" y="1650"/>
                  </a:lnTo>
                  <a:lnTo>
                    <a:pt x="826" y="1650"/>
                  </a:lnTo>
                  <a:lnTo>
                    <a:pt x="825" y="1651"/>
                  </a:lnTo>
                  <a:close/>
                  <a:moveTo>
                    <a:pt x="683" y="1649"/>
                  </a:moveTo>
                  <a:lnTo>
                    <a:pt x="683" y="1650"/>
                  </a:lnTo>
                  <a:lnTo>
                    <a:pt x="684" y="1650"/>
                  </a:lnTo>
                  <a:lnTo>
                    <a:pt x="685" y="1650"/>
                  </a:lnTo>
                  <a:lnTo>
                    <a:pt x="683" y="1650"/>
                  </a:lnTo>
                  <a:lnTo>
                    <a:pt x="681" y="1650"/>
                  </a:lnTo>
                  <a:lnTo>
                    <a:pt x="682" y="1649"/>
                  </a:lnTo>
                  <a:lnTo>
                    <a:pt x="683" y="1649"/>
                  </a:lnTo>
                  <a:close/>
                  <a:moveTo>
                    <a:pt x="715" y="1648"/>
                  </a:moveTo>
                  <a:lnTo>
                    <a:pt x="716" y="1648"/>
                  </a:lnTo>
                  <a:lnTo>
                    <a:pt x="718" y="1648"/>
                  </a:lnTo>
                  <a:lnTo>
                    <a:pt x="719" y="1649"/>
                  </a:lnTo>
                  <a:lnTo>
                    <a:pt x="719" y="1650"/>
                  </a:lnTo>
                  <a:lnTo>
                    <a:pt x="718" y="1651"/>
                  </a:lnTo>
                  <a:lnTo>
                    <a:pt x="716" y="1651"/>
                  </a:lnTo>
                  <a:lnTo>
                    <a:pt x="716" y="1650"/>
                  </a:lnTo>
                  <a:lnTo>
                    <a:pt x="717" y="1650"/>
                  </a:lnTo>
                  <a:lnTo>
                    <a:pt x="717" y="1649"/>
                  </a:lnTo>
                  <a:lnTo>
                    <a:pt x="716" y="1650"/>
                  </a:lnTo>
                  <a:lnTo>
                    <a:pt x="716" y="1651"/>
                  </a:lnTo>
                  <a:lnTo>
                    <a:pt x="715" y="1651"/>
                  </a:lnTo>
                  <a:lnTo>
                    <a:pt x="714" y="1650"/>
                  </a:lnTo>
                  <a:lnTo>
                    <a:pt x="715" y="1648"/>
                  </a:lnTo>
                  <a:close/>
                  <a:moveTo>
                    <a:pt x="678" y="1647"/>
                  </a:moveTo>
                  <a:lnTo>
                    <a:pt x="677" y="1647"/>
                  </a:lnTo>
                  <a:lnTo>
                    <a:pt x="677" y="1646"/>
                  </a:lnTo>
                  <a:lnTo>
                    <a:pt x="677" y="1646"/>
                  </a:lnTo>
                  <a:lnTo>
                    <a:pt x="677" y="1646"/>
                  </a:lnTo>
                  <a:lnTo>
                    <a:pt x="677" y="1646"/>
                  </a:lnTo>
                  <a:lnTo>
                    <a:pt x="678" y="1646"/>
                  </a:lnTo>
                  <a:lnTo>
                    <a:pt x="678" y="1647"/>
                  </a:lnTo>
                  <a:close/>
                  <a:moveTo>
                    <a:pt x="881" y="1652"/>
                  </a:moveTo>
                  <a:lnTo>
                    <a:pt x="879" y="1652"/>
                  </a:lnTo>
                  <a:lnTo>
                    <a:pt x="876" y="1650"/>
                  </a:lnTo>
                  <a:lnTo>
                    <a:pt x="876" y="1647"/>
                  </a:lnTo>
                  <a:lnTo>
                    <a:pt x="878" y="1647"/>
                  </a:lnTo>
                  <a:lnTo>
                    <a:pt x="878" y="1646"/>
                  </a:lnTo>
                  <a:lnTo>
                    <a:pt x="878" y="1646"/>
                  </a:lnTo>
                  <a:lnTo>
                    <a:pt x="879" y="1645"/>
                  </a:lnTo>
                  <a:lnTo>
                    <a:pt x="879" y="1646"/>
                  </a:lnTo>
                  <a:lnTo>
                    <a:pt x="881" y="1647"/>
                  </a:lnTo>
                  <a:lnTo>
                    <a:pt x="881" y="1648"/>
                  </a:lnTo>
                  <a:lnTo>
                    <a:pt x="882" y="1649"/>
                  </a:lnTo>
                  <a:lnTo>
                    <a:pt x="882" y="1651"/>
                  </a:lnTo>
                  <a:lnTo>
                    <a:pt x="881" y="1652"/>
                  </a:lnTo>
                  <a:close/>
                  <a:moveTo>
                    <a:pt x="677" y="1645"/>
                  </a:moveTo>
                  <a:lnTo>
                    <a:pt x="676" y="1645"/>
                  </a:lnTo>
                  <a:lnTo>
                    <a:pt x="676" y="1645"/>
                  </a:lnTo>
                  <a:lnTo>
                    <a:pt x="676" y="1644"/>
                  </a:lnTo>
                  <a:lnTo>
                    <a:pt x="676" y="1644"/>
                  </a:lnTo>
                  <a:lnTo>
                    <a:pt x="677" y="1645"/>
                  </a:lnTo>
                  <a:close/>
                  <a:moveTo>
                    <a:pt x="694" y="1645"/>
                  </a:moveTo>
                  <a:lnTo>
                    <a:pt x="693" y="1645"/>
                  </a:lnTo>
                  <a:lnTo>
                    <a:pt x="693" y="1645"/>
                  </a:lnTo>
                  <a:lnTo>
                    <a:pt x="693" y="1644"/>
                  </a:lnTo>
                  <a:lnTo>
                    <a:pt x="693" y="1644"/>
                  </a:lnTo>
                  <a:lnTo>
                    <a:pt x="693" y="1643"/>
                  </a:lnTo>
                  <a:lnTo>
                    <a:pt x="694" y="1643"/>
                  </a:lnTo>
                  <a:lnTo>
                    <a:pt x="694" y="1644"/>
                  </a:lnTo>
                  <a:lnTo>
                    <a:pt x="694" y="1645"/>
                  </a:lnTo>
                  <a:close/>
                  <a:moveTo>
                    <a:pt x="792" y="1645"/>
                  </a:moveTo>
                  <a:lnTo>
                    <a:pt x="791" y="1645"/>
                  </a:lnTo>
                  <a:lnTo>
                    <a:pt x="790" y="1645"/>
                  </a:lnTo>
                  <a:lnTo>
                    <a:pt x="790" y="1645"/>
                  </a:lnTo>
                  <a:lnTo>
                    <a:pt x="790" y="1644"/>
                  </a:lnTo>
                  <a:lnTo>
                    <a:pt x="791" y="1643"/>
                  </a:lnTo>
                  <a:lnTo>
                    <a:pt x="791" y="1643"/>
                  </a:lnTo>
                  <a:lnTo>
                    <a:pt x="792" y="1644"/>
                  </a:lnTo>
                  <a:lnTo>
                    <a:pt x="792" y="1645"/>
                  </a:lnTo>
                  <a:close/>
                  <a:moveTo>
                    <a:pt x="707" y="1643"/>
                  </a:moveTo>
                  <a:lnTo>
                    <a:pt x="708" y="1644"/>
                  </a:lnTo>
                  <a:lnTo>
                    <a:pt x="708" y="1644"/>
                  </a:lnTo>
                  <a:lnTo>
                    <a:pt x="709" y="1642"/>
                  </a:lnTo>
                  <a:lnTo>
                    <a:pt x="710" y="1643"/>
                  </a:lnTo>
                  <a:lnTo>
                    <a:pt x="710" y="1644"/>
                  </a:lnTo>
                  <a:lnTo>
                    <a:pt x="711" y="1645"/>
                  </a:lnTo>
                  <a:lnTo>
                    <a:pt x="711" y="1647"/>
                  </a:lnTo>
                  <a:lnTo>
                    <a:pt x="712" y="1647"/>
                  </a:lnTo>
                  <a:lnTo>
                    <a:pt x="712" y="1649"/>
                  </a:lnTo>
                  <a:lnTo>
                    <a:pt x="709" y="1649"/>
                  </a:lnTo>
                  <a:lnTo>
                    <a:pt x="708" y="1648"/>
                  </a:lnTo>
                  <a:lnTo>
                    <a:pt x="707" y="1648"/>
                  </a:lnTo>
                  <a:lnTo>
                    <a:pt x="705" y="1646"/>
                  </a:lnTo>
                  <a:lnTo>
                    <a:pt x="705" y="1645"/>
                  </a:lnTo>
                  <a:lnTo>
                    <a:pt x="704" y="1644"/>
                  </a:lnTo>
                  <a:lnTo>
                    <a:pt x="704" y="1643"/>
                  </a:lnTo>
                  <a:lnTo>
                    <a:pt x="705" y="1642"/>
                  </a:lnTo>
                  <a:lnTo>
                    <a:pt x="705" y="1641"/>
                  </a:lnTo>
                  <a:lnTo>
                    <a:pt x="704" y="1641"/>
                  </a:lnTo>
                  <a:lnTo>
                    <a:pt x="706" y="1641"/>
                  </a:lnTo>
                  <a:lnTo>
                    <a:pt x="708" y="1642"/>
                  </a:lnTo>
                  <a:lnTo>
                    <a:pt x="707" y="1643"/>
                  </a:lnTo>
                  <a:close/>
                  <a:moveTo>
                    <a:pt x="678" y="1640"/>
                  </a:moveTo>
                  <a:lnTo>
                    <a:pt x="677" y="1641"/>
                  </a:lnTo>
                  <a:lnTo>
                    <a:pt x="677" y="1641"/>
                  </a:lnTo>
                  <a:lnTo>
                    <a:pt x="677" y="1640"/>
                  </a:lnTo>
                  <a:lnTo>
                    <a:pt x="677" y="1640"/>
                  </a:lnTo>
                  <a:lnTo>
                    <a:pt x="677" y="1640"/>
                  </a:lnTo>
                  <a:lnTo>
                    <a:pt x="678" y="1640"/>
                  </a:lnTo>
                  <a:close/>
                  <a:moveTo>
                    <a:pt x="690" y="1641"/>
                  </a:moveTo>
                  <a:lnTo>
                    <a:pt x="689" y="1641"/>
                  </a:lnTo>
                  <a:lnTo>
                    <a:pt x="688" y="1641"/>
                  </a:lnTo>
                  <a:lnTo>
                    <a:pt x="688" y="1641"/>
                  </a:lnTo>
                  <a:lnTo>
                    <a:pt x="689" y="1640"/>
                  </a:lnTo>
                  <a:lnTo>
                    <a:pt x="690" y="1640"/>
                  </a:lnTo>
                  <a:lnTo>
                    <a:pt x="690" y="1640"/>
                  </a:lnTo>
                  <a:lnTo>
                    <a:pt x="690" y="1641"/>
                  </a:lnTo>
                  <a:close/>
                  <a:moveTo>
                    <a:pt x="679" y="1640"/>
                  </a:moveTo>
                  <a:lnTo>
                    <a:pt x="678" y="1640"/>
                  </a:lnTo>
                  <a:lnTo>
                    <a:pt x="678" y="1640"/>
                  </a:lnTo>
                  <a:lnTo>
                    <a:pt x="678" y="1638"/>
                  </a:lnTo>
                  <a:lnTo>
                    <a:pt x="679" y="1637"/>
                  </a:lnTo>
                  <a:lnTo>
                    <a:pt x="679" y="1637"/>
                  </a:lnTo>
                  <a:lnTo>
                    <a:pt x="679" y="1638"/>
                  </a:lnTo>
                  <a:lnTo>
                    <a:pt x="679" y="1638"/>
                  </a:lnTo>
                  <a:lnTo>
                    <a:pt x="679" y="1640"/>
                  </a:lnTo>
                  <a:close/>
                  <a:moveTo>
                    <a:pt x="684" y="1641"/>
                  </a:moveTo>
                  <a:lnTo>
                    <a:pt x="685" y="1641"/>
                  </a:lnTo>
                  <a:lnTo>
                    <a:pt x="685" y="1640"/>
                  </a:lnTo>
                  <a:lnTo>
                    <a:pt x="685" y="1640"/>
                  </a:lnTo>
                  <a:lnTo>
                    <a:pt x="685" y="1639"/>
                  </a:lnTo>
                  <a:lnTo>
                    <a:pt x="687" y="1639"/>
                  </a:lnTo>
                  <a:lnTo>
                    <a:pt x="688" y="1640"/>
                  </a:lnTo>
                  <a:lnTo>
                    <a:pt x="688" y="1642"/>
                  </a:lnTo>
                  <a:lnTo>
                    <a:pt x="687" y="1643"/>
                  </a:lnTo>
                  <a:lnTo>
                    <a:pt x="688" y="1643"/>
                  </a:lnTo>
                  <a:lnTo>
                    <a:pt x="688" y="1644"/>
                  </a:lnTo>
                  <a:lnTo>
                    <a:pt x="689" y="1645"/>
                  </a:lnTo>
                  <a:lnTo>
                    <a:pt x="690" y="1645"/>
                  </a:lnTo>
                  <a:lnTo>
                    <a:pt x="690" y="1646"/>
                  </a:lnTo>
                  <a:lnTo>
                    <a:pt x="691" y="1647"/>
                  </a:lnTo>
                  <a:lnTo>
                    <a:pt x="691" y="1648"/>
                  </a:lnTo>
                  <a:lnTo>
                    <a:pt x="689" y="1650"/>
                  </a:lnTo>
                  <a:lnTo>
                    <a:pt x="688" y="1649"/>
                  </a:lnTo>
                  <a:lnTo>
                    <a:pt x="686" y="1649"/>
                  </a:lnTo>
                  <a:lnTo>
                    <a:pt x="683" y="1648"/>
                  </a:lnTo>
                  <a:lnTo>
                    <a:pt x="681" y="1648"/>
                  </a:lnTo>
                  <a:lnTo>
                    <a:pt x="681" y="1648"/>
                  </a:lnTo>
                  <a:lnTo>
                    <a:pt x="679" y="1647"/>
                  </a:lnTo>
                  <a:lnTo>
                    <a:pt x="678" y="1646"/>
                  </a:lnTo>
                  <a:lnTo>
                    <a:pt x="678" y="1645"/>
                  </a:lnTo>
                  <a:lnTo>
                    <a:pt x="678" y="1642"/>
                  </a:lnTo>
                  <a:lnTo>
                    <a:pt x="679" y="1640"/>
                  </a:lnTo>
                  <a:lnTo>
                    <a:pt x="679" y="1639"/>
                  </a:lnTo>
                  <a:lnTo>
                    <a:pt x="680" y="1639"/>
                  </a:lnTo>
                  <a:lnTo>
                    <a:pt x="680" y="1636"/>
                  </a:lnTo>
                  <a:lnTo>
                    <a:pt x="681" y="1636"/>
                  </a:lnTo>
                  <a:lnTo>
                    <a:pt x="682" y="1636"/>
                  </a:lnTo>
                  <a:lnTo>
                    <a:pt x="683" y="1634"/>
                  </a:lnTo>
                  <a:lnTo>
                    <a:pt x="684" y="1634"/>
                  </a:lnTo>
                  <a:lnTo>
                    <a:pt x="684" y="1635"/>
                  </a:lnTo>
                  <a:lnTo>
                    <a:pt x="686" y="1636"/>
                  </a:lnTo>
                  <a:lnTo>
                    <a:pt x="686" y="1638"/>
                  </a:lnTo>
                  <a:lnTo>
                    <a:pt x="685" y="1638"/>
                  </a:lnTo>
                  <a:lnTo>
                    <a:pt x="684" y="1640"/>
                  </a:lnTo>
                  <a:lnTo>
                    <a:pt x="684" y="1641"/>
                  </a:lnTo>
                  <a:close/>
                  <a:moveTo>
                    <a:pt x="682" y="1635"/>
                  </a:moveTo>
                  <a:lnTo>
                    <a:pt x="681" y="1635"/>
                  </a:lnTo>
                  <a:lnTo>
                    <a:pt x="681" y="1635"/>
                  </a:lnTo>
                  <a:lnTo>
                    <a:pt x="681" y="1635"/>
                  </a:lnTo>
                  <a:lnTo>
                    <a:pt x="682" y="1633"/>
                  </a:lnTo>
                  <a:lnTo>
                    <a:pt x="683" y="1633"/>
                  </a:lnTo>
                  <a:lnTo>
                    <a:pt x="683" y="1634"/>
                  </a:lnTo>
                  <a:lnTo>
                    <a:pt x="683" y="1634"/>
                  </a:lnTo>
                  <a:lnTo>
                    <a:pt x="682" y="1635"/>
                  </a:lnTo>
                  <a:close/>
                  <a:moveTo>
                    <a:pt x="681" y="1633"/>
                  </a:moveTo>
                  <a:lnTo>
                    <a:pt x="680" y="1634"/>
                  </a:lnTo>
                  <a:lnTo>
                    <a:pt x="680" y="1634"/>
                  </a:lnTo>
                  <a:lnTo>
                    <a:pt x="680" y="1634"/>
                  </a:lnTo>
                  <a:lnTo>
                    <a:pt x="681" y="1633"/>
                  </a:lnTo>
                  <a:lnTo>
                    <a:pt x="681" y="1633"/>
                  </a:lnTo>
                  <a:close/>
                  <a:moveTo>
                    <a:pt x="690" y="1634"/>
                  </a:moveTo>
                  <a:lnTo>
                    <a:pt x="690" y="1634"/>
                  </a:lnTo>
                  <a:lnTo>
                    <a:pt x="689" y="1633"/>
                  </a:lnTo>
                  <a:lnTo>
                    <a:pt x="689" y="1633"/>
                  </a:lnTo>
                  <a:lnTo>
                    <a:pt x="689" y="1632"/>
                  </a:lnTo>
                  <a:lnTo>
                    <a:pt x="690" y="1632"/>
                  </a:lnTo>
                  <a:lnTo>
                    <a:pt x="690" y="1633"/>
                  </a:lnTo>
                  <a:lnTo>
                    <a:pt x="690" y="1634"/>
                  </a:lnTo>
                  <a:close/>
                  <a:moveTo>
                    <a:pt x="689" y="1632"/>
                  </a:moveTo>
                  <a:lnTo>
                    <a:pt x="688" y="1632"/>
                  </a:lnTo>
                  <a:lnTo>
                    <a:pt x="688" y="1632"/>
                  </a:lnTo>
                  <a:lnTo>
                    <a:pt x="688" y="1631"/>
                  </a:lnTo>
                  <a:lnTo>
                    <a:pt x="688" y="1631"/>
                  </a:lnTo>
                  <a:lnTo>
                    <a:pt x="689" y="1631"/>
                  </a:lnTo>
                  <a:lnTo>
                    <a:pt x="689" y="1632"/>
                  </a:lnTo>
                  <a:close/>
                  <a:moveTo>
                    <a:pt x="687" y="1631"/>
                  </a:moveTo>
                  <a:lnTo>
                    <a:pt x="686" y="1631"/>
                  </a:lnTo>
                  <a:lnTo>
                    <a:pt x="686" y="1631"/>
                  </a:lnTo>
                  <a:lnTo>
                    <a:pt x="686" y="1630"/>
                  </a:lnTo>
                  <a:lnTo>
                    <a:pt x="687" y="1631"/>
                  </a:lnTo>
                  <a:lnTo>
                    <a:pt x="687" y="1631"/>
                  </a:lnTo>
                  <a:close/>
                  <a:moveTo>
                    <a:pt x="883" y="1633"/>
                  </a:moveTo>
                  <a:lnTo>
                    <a:pt x="883" y="1633"/>
                  </a:lnTo>
                  <a:lnTo>
                    <a:pt x="882" y="1632"/>
                  </a:lnTo>
                  <a:lnTo>
                    <a:pt x="884" y="1630"/>
                  </a:lnTo>
                  <a:lnTo>
                    <a:pt x="885" y="1631"/>
                  </a:lnTo>
                  <a:lnTo>
                    <a:pt x="885" y="1632"/>
                  </a:lnTo>
                  <a:lnTo>
                    <a:pt x="884" y="1632"/>
                  </a:lnTo>
                  <a:lnTo>
                    <a:pt x="883" y="1633"/>
                  </a:lnTo>
                  <a:close/>
                  <a:moveTo>
                    <a:pt x="666" y="1622"/>
                  </a:moveTo>
                  <a:lnTo>
                    <a:pt x="666" y="1622"/>
                  </a:lnTo>
                  <a:lnTo>
                    <a:pt x="666" y="1622"/>
                  </a:lnTo>
                  <a:lnTo>
                    <a:pt x="666" y="1621"/>
                  </a:lnTo>
                  <a:lnTo>
                    <a:pt x="666" y="1621"/>
                  </a:lnTo>
                  <a:lnTo>
                    <a:pt x="666" y="1621"/>
                  </a:lnTo>
                  <a:lnTo>
                    <a:pt x="667" y="1621"/>
                  </a:lnTo>
                  <a:lnTo>
                    <a:pt x="667" y="1622"/>
                  </a:lnTo>
                  <a:lnTo>
                    <a:pt x="666" y="1622"/>
                  </a:lnTo>
                  <a:close/>
                  <a:moveTo>
                    <a:pt x="707" y="1621"/>
                  </a:moveTo>
                  <a:lnTo>
                    <a:pt x="710" y="1623"/>
                  </a:lnTo>
                  <a:lnTo>
                    <a:pt x="710" y="1624"/>
                  </a:lnTo>
                  <a:lnTo>
                    <a:pt x="711" y="1624"/>
                  </a:lnTo>
                  <a:lnTo>
                    <a:pt x="708" y="1625"/>
                  </a:lnTo>
                  <a:lnTo>
                    <a:pt x="707" y="1624"/>
                  </a:lnTo>
                  <a:lnTo>
                    <a:pt x="709" y="1623"/>
                  </a:lnTo>
                  <a:lnTo>
                    <a:pt x="708" y="1622"/>
                  </a:lnTo>
                  <a:lnTo>
                    <a:pt x="707" y="1622"/>
                  </a:lnTo>
                  <a:lnTo>
                    <a:pt x="706" y="1624"/>
                  </a:lnTo>
                  <a:lnTo>
                    <a:pt x="706" y="1624"/>
                  </a:lnTo>
                  <a:lnTo>
                    <a:pt x="704" y="1622"/>
                  </a:lnTo>
                  <a:lnTo>
                    <a:pt x="704" y="1621"/>
                  </a:lnTo>
                  <a:lnTo>
                    <a:pt x="707" y="1621"/>
                  </a:lnTo>
                  <a:close/>
                  <a:moveTo>
                    <a:pt x="675" y="1621"/>
                  </a:moveTo>
                  <a:lnTo>
                    <a:pt x="675" y="1622"/>
                  </a:lnTo>
                  <a:lnTo>
                    <a:pt x="676" y="1622"/>
                  </a:lnTo>
                  <a:lnTo>
                    <a:pt x="677" y="1621"/>
                  </a:lnTo>
                  <a:lnTo>
                    <a:pt x="678" y="1622"/>
                  </a:lnTo>
                  <a:lnTo>
                    <a:pt x="677" y="1625"/>
                  </a:lnTo>
                  <a:lnTo>
                    <a:pt x="678" y="1626"/>
                  </a:lnTo>
                  <a:lnTo>
                    <a:pt x="678" y="1627"/>
                  </a:lnTo>
                  <a:lnTo>
                    <a:pt x="679" y="1628"/>
                  </a:lnTo>
                  <a:lnTo>
                    <a:pt x="679" y="1629"/>
                  </a:lnTo>
                  <a:lnTo>
                    <a:pt x="680" y="1630"/>
                  </a:lnTo>
                  <a:lnTo>
                    <a:pt x="680" y="1633"/>
                  </a:lnTo>
                  <a:lnTo>
                    <a:pt x="679" y="1633"/>
                  </a:lnTo>
                  <a:lnTo>
                    <a:pt x="679" y="1635"/>
                  </a:lnTo>
                  <a:lnTo>
                    <a:pt x="678" y="1636"/>
                  </a:lnTo>
                  <a:lnTo>
                    <a:pt x="679" y="1636"/>
                  </a:lnTo>
                  <a:lnTo>
                    <a:pt x="678" y="1637"/>
                  </a:lnTo>
                  <a:lnTo>
                    <a:pt x="678" y="1638"/>
                  </a:lnTo>
                  <a:lnTo>
                    <a:pt x="676" y="1639"/>
                  </a:lnTo>
                  <a:lnTo>
                    <a:pt x="676" y="1642"/>
                  </a:lnTo>
                  <a:lnTo>
                    <a:pt x="676" y="1642"/>
                  </a:lnTo>
                  <a:lnTo>
                    <a:pt x="676" y="1646"/>
                  </a:lnTo>
                  <a:lnTo>
                    <a:pt x="678" y="1649"/>
                  </a:lnTo>
                  <a:lnTo>
                    <a:pt x="680" y="1650"/>
                  </a:lnTo>
                  <a:lnTo>
                    <a:pt x="680" y="1651"/>
                  </a:lnTo>
                  <a:lnTo>
                    <a:pt x="681" y="1651"/>
                  </a:lnTo>
                  <a:lnTo>
                    <a:pt x="681" y="1652"/>
                  </a:lnTo>
                  <a:lnTo>
                    <a:pt x="680" y="1652"/>
                  </a:lnTo>
                  <a:lnTo>
                    <a:pt x="680" y="1651"/>
                  </a:lnTo>
                  <a:lnTo>
                    <a:pt x="679" y="1651"/>
                  </a:lnTo>
                  <a:lnTo>
                    <a:pt x="678" y="1651"/>
                  </a:lnTo>
                  <a:lnTo>
                    <a:pt x="676" y="1651"/>
                  </a:lnTo>
                  <a:lnTo>
                    <a:pt x="676" y="1652"/>
                  </a:lnTo>
                  <a:lnTo>
                    <a:pt x="676" y="1652"/>
                  </a:lnTo>
                  <a:lnTo>
                    <a:pt x="678" y="1653"/>
                  </a:lnTo>
                  <a:lnTo>
                    <a:pt x="678" y="1653"/>
                  </a:lnTo>
                  <a:lnTo>
                    <a:pt x="678" y="1654"/>
                  </a:lnTo>
                  <a:lnTo>
                    <a:pt x="677" y="1654"/>
                  </a:lnTo>
                  <a:lnTo>
                    <a:pt x="676" y="1655"/>
                  </a:lnTo>
                  <a:lnTo>
                    <a:pt x="678" y="1656"/>
                  </a:lnTo>
                  <a:lnTo>
                    <a:pt x="681" y="1656"/>
                  </a:lnTo>
                  <a:lnTo>
                    <a:pt x="682" y="1655"/>
                  </a:lnTo>
                  <a:lnTo>
                    <a:pt x="682" y="1655"/>
                  </a:lnTo>
                  <a:lnTo>
                    <a:pt x="683" y="1656"/>
                  </a:lnTo>
                  <a:lnTo>
                    <a:pt x="683" y="1656"/>
                  </a:lnTo>
                  <a:lnTo>
                    <a:pt x="683" y="1657"/>
                  </a:lnTo>
                  <a:lnTo>
                    <a:pt x="682" y="1658"/>
                  </a:lnTo>
                  <a:lnTo>
                    <a:pt x="682" y="1657"/>
                  </a:lnTo>
                  <a:lnTo>
                    <a:pt x="680" y="1658"/>
                  </a:lnTo>
                  <a:lnTo>
                    <a:pt x="681" y="1659"/>
                  </a:lnTo>
                  <a:lnTo>
                    <a:pt x="682" y="1659"/>
                  </a:lnTo>
                  <a:lnTo>
                    <a:pt x="682" y="1660"/>
                  </a:lnTo>
                  <a:lnTo>
                    <a:pt x="682" y="1661"/>
                  </a:lnTo>
                  <a:lnTo>
                    <a:pt x="682" y="1661"/>
                  </a:lnTo>
                  <a:lnTo>
                    <a:pt x="681" y="1662"/>
                  </a:lnTo>
                  <a:lnTo>
                    <a:pt x="682" y="1663"/>
                  </a:lnTo>
                  <a:lnTo>
                    <a:pt x="681" y="1664"/>
                  </a:lnTo>
                  <a:lnTo>
                    <a:pt x="682" y="1667"/>
                  </a:lnTo>
                  <a:lnTo>
                    <a:pt x="683" y="1666"/>
                  </a:lnTo>
                  <a:lnTo>
                    <a:pt x="684" y="1665"/>
                  </a:lnTo>
                  <a:lnTo>
                    <a:pt x="685" y="1665"/>
                  </a:lnTo>
                  <a:lnTo>
                    <a:pt x="687" y="1664"/>
                  </a:lnTo>
                  <a:lnTo>
                    <a:pt x="687" y="1663"/>
                  </a:lnTo>
                  <a:lnTo>
                    <a:pt x="684" y="1660"/>
                  </a:lnTo>
                  <a:lnTo>
                    <a:pt x="684" y="1659"/>
                  </a:lnTo>
                  <a:lnTo>
                    <a:pt x="684" y="1659"/>
                  </a:lnTo>
                  <a:lnTo>
                    <a:pt x="684" y="1655"/>
                  </a:lnTo>
                  <a:lnTo>
                    <a:pt x="682" y="1654"/>
                  </a:lnTo>
                  <a:lnTo>
                    <a:pt x="682" y="1652"/>
                  </a:lnTo>
                  <a:lnTo>
                    <a:pt x="684" y="1652"/>
                  </a:lnTo>
                  <a:lnTo>
                    <a:pt x="685" y="1653"/>
                  </a:lnTo>
                  <a:lnTo>
                    <a:pt x="686" y="1654"/>
                  </a:lnTo>
                  <a:lnTo>
                    <a:pt x="686" y="1657"/>
                  </a:lnTo>
                  <a:lnTo>
                    <a:pt x="686" y="1658"/>
                  </a:lnTo>
                  <a:lnTo>
                    <a:pt x="687" y="1658"/>
                  </a:lnTo>
                  <a:lnTo>
                    <a:pt x="688" y="1657"/>
                  </a:lnTo>
                  <a:lnTo>
                    <a:pt x="689" y="1657"/>
                  </a:lnTo>
                  <a:lnTo>
                    <a:pt x="689" y="1656"/>
                  </a:lnTo>
                  <a:lnTo>
                    <a:pt x="691" y="1656"/>
                  </a:lnTo>
                  <a:lnTo>
                    <a:pt x="691" y="1656"/>
                  </a:lnTo>
                  <a:lnTo>
                    <a:pt x="692" y="1659"/>
                  </a:lnTo>
                  <a:lnTo>
                    <a:pt x="692" y="1659"/>
                  </a:lnTo>
                  <a:lnTo>
                    <a:pt x="693" y="1658"/>
                  </a:lnTo>
                  <a:lnTo>
                    <a:pt x="693" y="1659"/>
                  </a:lnTo>
                  <a:lnTo>
                    <a:pt x="694" y="1658"/>
                  </a:lnTo>
                  <a:lnTo>
                    <a:pt x="697" y="1658"/>
                  </a:lnTo>
                  <a:lnTo>
                    <a:pt x="697" y="1659"/>
                  </a:lnTo>
                  <a:lnTo>
                    <a:pt x="698" y="1661"/>
                  </a:lnTo>
                  <a:lnTo>
                    <a:pt x="698" y="1663"/>
                  </a:lnTo>
                  <a:lnTo>
                    <a:pt x="697" y="1663"/>
                  </a:lnTo>
                  <a:lnTo>
                    <a:pt x="697" y="1665"/>
                  </a:lnTo>
                  <a:lnTo>
                    <a:pt x="696" y="1666"/>
                  </a:lnTo>
                  <a:lnTo>
                    <a:pt x="696" y="1667"/>
                  </a:lnTo>
                  <a:lnTo>
                    <a:pt x="695" y="1667"/>
                  </a:lnTo>
                  <a:lnTo>
                    <a:pt x="695" y="1669"/>
                  </a:lnTo>
                  <a:lnTo>
                    <a:pt x="693" y="1671"/>
                  </a:lnTo>
                  <a:lnTo>
                    <a:pt x="693" y="1672"/>
                  </a:lnTo>
                  <a:lnTo>
                    <a:pt x="692" y="1673"/>
                  </a:lnTo>
                  <a:lnTo>
                    <a:pt x="690" y="1676"/>
                  </a:lnTo>
                  <a:lnTo>
                    <a:pt x="687" y="1681"/>
                  </a:lnTo>
                  <a:lnTo>
                    <a:pt x="685" y="1685"/>
                  </a:lnTo>
                  <a:lnTo>
                    <a:pt x="685" y="1689"/>
                  </a:lnTo>
                  <a:lnTo>
                    <a:pt x="686" y="1692"/>
                  </a:lnTo>
                  <a:lnTo>
                    <a:pt x="686" y="1693"/>
                  </a:lnTo>
                  <a:lnTo>
                    <a:pt x="687" y="1694"/>
                  </a:lnTo>
                  <a:lnTo>
                    <a:pt x="687" y="1696"/>
                  </a:lnTo>
                  <a:lnTo>
                    <a:pt x="689" y="1698"/>
                  </a:lnTo>
                  <a:lnTo>
                    <a:pt x="689" y="1699"/>
                  </a:lnTo>
                  <a:lnTo>
                    <a:pt x="689" y="1700"/>
                  </a:lnTo>
                  <a:lnTo>
                    <a:pt x="689" y="1703"/>
                  </a:lnTo>
                  <a:lnTo>
                    <a:pt x="688" y="1704"/>
                  </a:lnTo>
                  <a:lnTo>
                    <a:pt x="687" y="1704"/>
                  </a:lnTo>
                  <a:lnTo>
                    <a:pt x="686" y="1705"/>
                  </a:lnTo>
                  <a:lnTo>
                    <a:pt x="683" y="1705"/>
                  </a:lnTo>
                  <a:lnTo>
                    <a:pt x="683" y="1706"/>
                  </a:lnTo>
                  <a:lnTo>
                    <a:pt x="682" y="1706"/>
                  </a:lnTo>
                  <a:lnTo>
                    <a:pt x="680" y="1707"/>
                  </a:lnTo>
                  <a:lnTo>
                    <a:pt x="679" y="1707"/>
                  </a:lnTo>
                  <a:lnTo>
                    <a:pt x="678" y="1707"/>
                  </a:lnTo>
                  <a:lnTo>
                    <a:pt x="678" y="1708"/>
                  </a:lnTo>
                  <a:lnTo>
                    <a:pt x="680" y="1708"/>
                  </a:lnTo>
                  <a:lnTo>
                    <a:pt x="681" y="1707"/>
                  </a:lnTo>
                  <a:lnTo>
                    <a:pt x="682" y="1707"/>
                  </a:lnTo>
                  <a:lnTo>
                    <a:pt x="683" y="1706"/>
                  </a:lnTo>
                  <a:lnTo>
                    <a:pt x="688" y="1706"/>
                  </a:lnTo>
                  <a:lnTo>
                    <a:pt x="688" y="1707"/>
                  </a:lnTo>
                  <a:lnTo>
                    <a:pt x="686" y="1709"/>
                  </a:lnTo>
                  <a:lnTo>
                    <a:pt x="688" y="1710"/>
                  </a:lnTo>
                  <a:lnTo>
                    <a:pt x="688" y="1711"/>
                  </a:lnTo>
                  <a:lnTo>
                    <a:pt x="687" y="1712"/>
                  </a:lnTo>
                  <a:lnTo>
                    <a:pt x="688" y="1713"/>
                  </a:lnTo>
                  <a:lnTo>
                    <a:pt x="687" y="1714"/>
                  </a:lnTo>
                  <a:lnTo>
                    <a:pt x="687" y="1714"/>
                  </a:lnTo>
                  <a:lnTo>
                    <a:pt x="687" y="1715"/>
                  </a:lnTo>
                  <a:lnTo>
                    <a:pt x="688" y="1713"/>
                  </a:lnTo>
                  <a:lnTo>
                    <a:pt x="689" y="1713"/>
                  </a:lnTo>
                  <a:lnTo>
                    <a:pt x="689" y="1714"/>
                  </a:lnTo>
                  <a:lnTo>
                    <a:pt x="690" y="1715"/>
                  </a:lnTo>
                  <a:lnTo>
                    <a:pt x="690" y="1717"/>
                  </a:lnTo>
                  <a:lnTo>
                    <a:pt x="689" y="1718"/>
                  </a:lnTo>
                  <a:lnTo>
                    <a:pt x="688" y="1718"/>
                  </a:lnTo>
                  <a:lnTo>
                    <a:pt x="687" y="1721"/>
                  </a:lnTo>
                  <a:lnTo>
                    <a:pt x="687" y="1721"/>
                  </a:lnTo>
                  <a:lnTo>
                    <a:pt x="685" y="1722"/>
                  </a:lnTo>
                  <a:lnTo>
                    <a:pt x="685" y="1722"/>
                  </a:lnTo>
                  <a:lnTo>
                    <a:pt x="684" y="1721"/>
                  </a:lnTo>
                  <a:lnTo>
                    <a:pt x="684" y="1723"/>
                  </a:lnTo>
                  <a:lnTo>
                    <a:pt x="683" y="1723"/>
                  </a:lnTo>
                  <a:lnTo>
                    <a:pt x="683" y="1722"/>
                  </a:lnTo>
                  <a:lnTo>
                    <a:pt x="681" y="1722"/>
                  </a:lnTo>
                  <a:lnTo>
                    <a:pt x="682" y="1723"/>
                  </a:lnTo>
                  <a:lnTo>
                    <a:pt x="681" y="1724"/>
                  </a:lnTo>
                  <a:lnTo>
                    <a:pt x="683" y="1724"/>
                  </a:lnTo>
                  <a:lnTo>
                    <a:pt x="682" y="1725"/>
                  </a:lnTo>
                  <a:lnTo>
                    <a:pt x="682" y="1726"/>
                  </a:lnTo>
                  <a:lnTo>
                    <a:pt x="683" y="1726"/>
                  </a:lnTo>
                  <a:lnTo>
                    <a:pt x="683" y="1728"/>
                  </a:lnTo>
                  <a:lnTo>
                    <a:pt x="682" y="1728"/>
                  </a:lnTo>
                  <a:lnTo>
                    <a:pt x="682" y="1730"/>
                  </a:lnTo>
                  <a:lnTo>
                    <a:pt x="681" y="1730"/>
                  </a:lnTo>
                  <a:lnTo>
                    <a:pt x="681" y="1731"/>
                  </a:lnTo>
                  <a:lnTo>
                    <a:pt x="681" y="1731"/>
                  </a:lnTo>
                  <a:lnTo>
                    <a:pt x="680" y="1731"/>
                  </a:lnTo>
                  <a:lnTo>
                    <a:pt x="679" y="1731"/>
                  </a:lnTo>
                  <a:lnTo>
                    <a:pt x="679" y="1732"/>
                  </a:lnTo>
                  <a:lnTo>
                    <a:pt x="680" y="1732"/>
                  </a:lnTo>
                  <a:lnTo>
                    <a:pt x="678" y="1733"/>
                  </a:lnTo>
                  <a:lnTo>
                    <a:pt x="679" y="1733"/>
                  </a:lnTo>
                  <a:lnTo>
                    <a:pt x="679" y="1734"/>
                  </a:lnTo>
                  <a:lnTo>
                    <a:pt x="678" y="1735"/>
                  </a:lnTo>
                  <a:lnTo>
                    <a:pt x="678" y="1735"/>
                  </a:lnTo>
                  <a:lnTo>
                    <a:pt x="679" y="1736"/>
                  </a:lnTo>
                  <a:lnTo>
                    <a:pt x="678" y="1742"/>
                  </a:lnTo>
                  <a:lnTo>
                    <a:pt x="681" y="1744"/>
                  </a:lnTo>
                  <a:lnTo>
                    <a:pt x="682" y="1744"/>
                  </a:lnTo>
                  <a:lnTo>
                    <a:pt x="683" y="1745"/>
                  </a:lnTo>
                  <a:lnTo>
                    <a:pt x="684" y="1746"/>
                  </a:lnTo>
                  <a:lnTo>
                    <a:pt x="682" y="1747"/>
                  </a:lnTo>
                  <a:lnTo>
                    <a:pt x="682" y="1749"/>
                  </a:lnTo>
                  <a:lnTo>
                    <a:pt x="680" y="1749"/>
                  </a:lnTo>
                  <a:lnTo>
                    <a:pt x="678" y="1750"/>
                  </a:lnTo>
                  <a:lnTo>
                    <a:pt x="677" y="1750"/>
                  </a:lnTo>
                  <a:lnTo>
                    <a:pt x="677" y="1749"/>
                  </a:lnTo>
                  <a:lnTo>
                    <a:pt x="677" y="1748"/>
                  </a:lnTo>
                  <a:lnTo>
                    <a:pt x="676" y="1747"/>
                  </a:lnTo>
                  <a:lnTo>
                    <a:pt x="672" y="1747"/>
                  </a:lnTo>
                  <a:lnTo>
                    <a:pt x="670" y="1744"/>
                  </a:lnTo>
                  <a:lnTo>
                    <a:pt x="670" y="1743"/>
                  </a:lnTo>
                  <a:lnTo>
                    <a:pt x="669" y="1743"/>
                  </a:lnTo>
                  <a:lnTo>
                    <a:pt x="668" y="1742"/>
                  </a:lnTo>
                  <a:lnTo>
                    <a:pt x="667" y="1743"/>
                  </a:lnTo>
                  <a:lnTo>
                    <a:pt x="667" y="1742"/>
                  </a:lnTo>
                  <a:lnTo>
                    <a:pt x="666" y="1742"/>
                  </a:lnTo>
                  <a:lnTo>
                    <a:pt x="665" y="1743"/>
                  </a:lnTo>
                  <a:lnTo>
                    <a:pt x="664" y="1742"/>
                  </a:lnTo>
                  <a:lnTo>
                    <a:pt x="663" y="1743"/>
                  </a:lnTo>
                  <a:lnTo>
                    <a:pt x="663" y="1742"/>
                  </a:lnTo>
                  <a:lnTo>
                    <a:pt x="663" y="1743"/>
                  </a:lnTo>
                  <a:lnTo>
                    <a:pt x="662" y="1745"/>
                  </a:lnTo>
                  <a:lnTo>
                    <a:pt x="660" y="1745"/>
                  </a:lnTo>
                  <a:lnTo>
                    <a:pt x="658" y="1744"/>
                  </a:lnTo>
                  <a:lnTo>
                    <a:pt x="658" y="1741"/>
                  </a:lnTo>
                  <a:lnTo>
                    <a:pt x="656" y="1741"/>
                  </a:lnTo>
                  <a:lnTo>
                    <a:pt x="655" y="1742"/>
                  </a:lnTo>
                  <a:lnTo>
                    <a:pt x="654" y="1740"/>
                  </a:lnTo>
                  <a:lnTo>
                    <a:pt x="654" y="1740"/>
                  </a:lnTo>
                  <a:lnTo>
                    <a:pt x="652" y="1738"/>
                  </a:lnTo>
                  <a:lnTo>
                    <a:pt x="650" y="1738"/>
                  </a:lnTo>
                  <a:lnTo>
                    <a:pt x="649" y="1737"/>
                  </a:lnTo>
                  <a:lnTo>
                    <a:pt x="649" y="1734"/>
                  </a:lnTo>
                  <a:lnTo>
                    <a:pt x="649" y="1734"/>
                  </a:lnTo>
                  <a:lnTo>
                    <a:pt x="649" y="1732"/>
                  </a:lnTo>
                  <a:lnTo>
                    <a:pt x="650" y="1731"/>
                  </a:lnTo>
                  <a:lnTo>
                    <a:pt x="651" y="1731"/>
                  </a:lnTo>
                  <a:lnTo>
                    <a:pt x="651" y="1730"/>
                  </a:lnTo>
                  <a:lnTo>
                    <a:pt x="653" y="1728"/>
                  </a:lnTo>
                  <a:lnTo>
                    <a:pt x="654" y="1728"/>
                  </a:lnTo>
                  <a:lnTo>
                    <a:pt x="654" y="1726"/>
                  </a:lnTo>
                  <a:lnTo>
                    <a:pt x="655" y="1726"/>
                  </a:lnTo>
                  <a:lnTo>
                    <a:pt x="655" y="1724"/>
                  </a:lnTo>
                  <a:lnTo>
                    <a:pt x="655" y="1723"/>
                  </a:lnTo>
                  <a:lnTo>
                    <a:pt x="658" y="1721"/>
                  </a:lnTo>
                  <a:lnTo>
                    <a:pt x="657" y="1719"/>
                  </a:lnTo>
                  <a:lnTo>
                    <a:pt x="658" y="1719"/>
                  </a:lnTo>
                  <a:lnTo>
                    <a:pt x="660" y="1717"/>
                  </a:lnTo>
                  <a:lnTo>
                    <a:pt x="661" y="1717"/>
                  </a:lnTo>
                  <a:lnTo>
                    <a:pt x="662" y="1716"/>
                  </a:lnTo>
                  <a:lnTo>
                    <a:pt x="663" y="1715"/>
                  </a:lnTo>
                  <a:lnTo>
                    <a:pt x="665" y="1714"/>
                  </a:lnTo>
                  <a:lnTo>
                    <a:pt x="665" y="1713"/>
                  </a:lnTo>
                  <a:lnTo>
                    <a:pt x="664" y="1713"/>
                  </a:lnTo>
                  <a:lnTo>
                    <a:pt x="663" y="1715"/>
                  </a:lnTo>
                  <a:lnTo>
                    <a:pt x="662" y="1715"/>
                  </a:lnTo>
                  <a:lnTo>
                    <a:pt x="660" y="1715"/>
                  </a:lnTo>
                  <a:lnTo>
                    <a:pt x="660" y="1716"/>
                  </a:lnTo>
                  <a:lnTo>
                    <a:pt x="659" y="1716"/>
                  </a:lnTo>
                  <a:lnTo>
                    <a:pt x="658" y="1715"/>
                  </a:lnTo>
                  <a:lnTo>
                    <a:pt x="658" y="1715"/>
                  </a:lnTo>
                  <a:lnTo>
                    <a:pt x="655" y="1715"/>
                  </a:lnTo>
                  <a:lnTo>
                    <a:pt x="654" y="1713"/>
                  </a:lnTo>
                  <a:lnTo>
                    <a:pt x="650" y="1713"/>
                  </a:lnTo>
                  <a:lnTo>
                    <a:pt x="650" y="1711"/>
                  </a:lnTo>
                  <a:lnTo>
                    <a:pt x="651" y="1710"/>
                  </a:lnTo>
                  <a:lnTo>
                    <a:pt x="651" y="1709"/>
                  </a:lnTo>
                  <a:lnTo>
                    <a:pt x="650" y="1709"/>
                  </a:lnTo>
                  <a:lnTo>
                    <a:pt x="649" y="1710"/>
                  </a:lnTo>
                  <a:lnTo>
                    <a:pt x="649" y="1711"/>
                  </a:lnTo>
                  <a:lnTo>
                    <a:pt x="649" y="1713"/>
                  </a:lnTo>
                  <a:lnTo>
                    <a:pt x="649" y="1713"/>
                  </a:lnTo>
                  <a:lnTo>
                    <a:pt x="649" y="1715"/>
                  </a:lnTo>
                  <a:lnTo>
                    <a:pt x="649" y="1716"/>
                  </a:lnTo>
                  <a:lnTo>
                    <a:pt x="648" y="1717"/>
                  </a:lnTo>
                  <a:lnTo>
                    <a:pt x="648" y="1720"/>
                  </a:lnTo>
                  <a:lnTo>
                    <a:pt x="647" y="1722"/>
                  </a:lnTo>
                  <a:lnTo>
                    <a:pt x="647" y="1723"/>
                  </a:lnTo>
                  <a:lnTo>
                    <a:pt x="644" y="1727"/>
                  </a:lnTo>
                  <a:lnTo>
                    <a:pt x="644" y="1726"/>
                  </a:lnTo>
                  <a:lnTo>
                    <a:pt x="643" y="1725"/>
                  </a:lnTo>
                  <a:lnTo>
                    <a:pt x="642" y="1720"/>
                  </a:lnTo>
                  <a:lnTo>
                    <a:pt x="642" y="1719"/>
                  </a:lnTo>
                  <a:lnTo>
                    <a:pt x="641" y="1718"/>
                  </a:lnTo>
                  <a:lnTo>
                    <a:pt x="641" y="1716"/>
                  </a:lnTo>
                  <a:lnTo>
                    <a:pt x="641" y="1716"/>
                  </a:lnTo>
                  <a:lnTo>
                    <a:pt x="641" y="1716"/>
                  </a:lnTo>
                  <a:lnTo>
                    <a:pt x="640" y="1715"/>
                  </a:lnTo>
                  <a:lnTo>
                    <a:pt x="640" y="1716"/>
                  </a:lnTo>
                  <a:lnTo>
                    <a:pt x="639" y="1716"/>
                  </a:lnTo>
                  <a:lnTo>
                    <a:pt x="638" y="1715"/>
                  </a:lnTo>
                  <a:lnTo>
                    <a:pt x="635" y="1715"/>
                  </a:lnTo>
                  <a:lnTo>
                    <a:pt x="632" y="1712"/>
                  </a:lnTo>
                  <a:lnTo>
                    <a:pt x="631" y="1710"/>
                  </a:lnTo>
                  <a:lnTo>
                    <a:pt x="631" y="1709"/>
                  </a:lnTo>
                  <a:lnTo>
                    <a:pt x="631" y="1708"/>
                  </a:lnTo>
                  <a:lnTo>
                    <a:pt x="630" y="1707"/>
                  </a:lnTo>
                  <a:lnTo>
                    <a:pt x="629" y="1708"/>
                  </a:lnTo>
                  <a:lnTo>
                    <a:pt x="628" y="1708"/>
                  </a:lnTo>
                  <a:lnTo>
                    <a:pt x="627" y="1707"/>
                  </a:lnTo>
                  <a:lnTo>
                    <a:pt x="627" y="1706"/>
                  </a:lnTo>
                  <a:lnTo>
                    <a:pt x="626" y="1704"/>
                  </a:lnTo>
                  <a:lnTo>
                    <a:pt x="626" y="1702"/>
                  </a:lnTo>
                  <a:lnTo>
                    <a:pt x="624" y="1700"/>
                  </a:lnTo>
                  <a:lnTo>
                    <a:pt x="623" y="1700"/>
                  </a:lnTo>
                  <a:lnTo>
                    <a:pt x="622" y="1699"/>
                  </a:lnTo>
                  <a:lnTo>
                    <a:pt x="622" y="1698"/>
                  </a:lnTo>
                  <a:lnTo>
                    <a:pt x="621" y="1698"/>
                  </a:lnTo>
                  <a:lnTo>
                    <a:pt x="620" y="1694"/>
                  </a:lnTo>
                  <a:lnTo>
                    <a:pt x="621" y="1694"/>
                  </a:lnTo>
                  <a:lnTo>
                    <a:pt x="621" y="1693"/>
                  </a:lnTo>
                  <a:lnTo>
                    <a:pt x="622" y="1692"/>
                  </a:lnTo>
                  <a:lnTo>
                    <a:pt x="622" y="1686"/>
                  </a:lnTo>
                  <a:lnTo>
                    <a:pt x="623" y="1685"/>
                  </a:lnTo>
                  <a:lnTo>
                    <a:pt x="624" y="1685"/>
                  </a:lnTo>
                  <a:lnTo>
                    <a:pt x="624" y="1684"/>
                  </a:lnTo>
                  <a:lnTo>
                    <a:pt x="624" y="1684"/>
                  </a:lnTo>
                  <a:lnTo>
                    <a:pt x="623" y="1684"/>
                  </a:lnTo>
                  <a:lnTo>
                    <a:pt x="622" y="1684"/>
                  </a:lnTo>
                  <a:lnTo>
                    <a:pt x="621" y="1683"/>
                  </a:lnTo>
                  <a:lnTo>
                    <a:pt x="620" y="1684"/>
                  </a:lnTo>
                  <a:lnTo>
                    <a:pt x="621" y="1685"/>
                  </a:lnTo>
                  <a:lnTo>
                    <a:pt x="621" y="1689"/>
                  </a:lnTo>
                  <a:lnTo>
                    <a:pt x="621" y="1690"/>
                  </a:lnTo>
                  <a:lnTo>
                    <a:pt x="621" y="1692"/>
                  </a:lnTo>
                  <a:lnTo>
                    <a:pt x="620" y="1692"/>
                  </a:lnTo>
                  <a:lnTo>
                    <a:pt x="620" y="1693"/>
                  </a:lnTo>
                  <a:lnTo>
                    <a:pt x="620" y="1694"/>
                  </a:lnTo>
                  <a:lnTo>
                    <a:pt x="619" y="1694"/>
                  </a:lnTo>
                  <a:lnTo>
                    <a:pt x="619" y="1694"/>
                  </a:lnTo>
                  <a:lnTo>
                    <a:pt x="619" y="1697"/>
                  </a:lnTo>
                  <a:lnTo>
                    <a:pt x="620" y="1697"/>
                  </a:lnTo>
                  <a:lnTo>
                    <a:pt x="619" y="1698"/>
                  </a:lnTo>
                  <a:lnTo>
                    <a:pt x="621" y="1699"/>
                  </a:lnTo>
                  <a:lnTo>
                    <a:pt x="621" y="1701"/>
                  </a:lnTo>
                  <a:lnTo>
                    <a:pt x="623" y="1701"/>
                  </a:lnTo>
                  <a:lnTo>
                    <a:pt x="623" y="1702"/>
                  </a:lnTo>
                  <a:lnTo>
                    <a:pt x="624" y="1703"/>
                  </a:lnTo>
                  <a:lnTo>
                    <a:pt x="624" y="1704"/>
                  </a:lnTo>
                  <a:lnTo>
                    <a:pt x="623" y="1705"/>
                  </a:lnTo>
                  <a:lnTo>
                    <a:pt x="623" y="1706"/>
                  </a:lnTo>
                  <a:lnTo>
                    <a:pt x="623" y="1708"/>
                  </a:lnTo>
                  <a:lnTo>
                    <a:pt x="623" y="1708"/>
                  </a:lnTo>
                  <a:lnTo>
                    <a:pt x="623" y="1710"/>
                  </a:lnTo>
                  <a:lnTo>
                    <a:pt x="624" y="1710"/>
                  </a:lnTo>
                  <a:lnTo>
                    <a:pt x="623" y="1713"/>
                  </a:lnTo>
                  <a:lnTo>
                    <a:pt x="622" y="1714"/>
                  </a:lnTo>
                  <a:lnTo>
                    <a:pt x="622" y="1715"/>
                  </a:lnTo>
                  <a:lnTo>
                    <a:pt x="620" y="1715"/>
                  </a:lnTo>
                  <a:lnTo>
                    <a:pt x="618" y="1713"/>
                  </a:lnTo>
                  <a:lnTo>
                    <a:pt x="617" y="1713"/>
                  </a:lnTo>
                  <a:lnTo>
                    <a:pt x="617" y="1714"/>
                  </a:lnTo>
                  <a:lnTo>
                    <a:pt x="619" y="1714"/>
                  </a:lnTo>
                  <a:lnTo>
                    <a:pt x="619" y="1716"/>
                  </a:lnTo>
                  <a:lnTo>
                    <a:pt x="618" y="1717"/>
                  </a:lnTo>
                  <a:lnTo>
                    <a:pt x="617" y="1718"/>
                  </a:lnTo>
                  <a:lnTo>
                    <a:pt x="616" y="1719"/>
                  </a:lnTo>
                  <a:lnTo>
                    <a:pt x="617" y="1719"/>
                  </a:lnTo>
                  <a:lnTo>
                    <a:pt x="617" y="1723"/>
                  </a:lnTo>
                  <a:lnTo>
                    <a:pt x="613" y="1724"/>
                  </a:lnTo>
                  <a:lnTo>
                    <a:pt x="613" y="1723"/>
                  </a:lnTo>
                  <a:lnTo>
                    <a:pt x="612" y="1724"/>
                  </a:lnTo>
                  <a:lnTo>
                    <a:pt x="610" y="1724"/>
                  </a:lnTo>
                  <a:lnTo>
                    <a:pt x="610" y="1724"/>
                  </a:lnTo>
                  <a:lnTo>
                    <a:pt x="611" y="1725"/>
                  </a:lnTo>
                  <a:lnTo>
                    <a:pt x="611" y="1727"/>
                  </a:lnTo>
                  <a:lnTo>
                    <a:pt x="611" y="1727"/>
                  </a:lnTo>
                  <a:lnTo>
                    <a:pt x="611" y="1730"/>
                  </a:lnTo>
                  <a:lnTo>
                    <a:pt x="611" y="1731"/>
                  </a:lnTo>
                  <a:lnTo>
                    <a:pt x="611" y="1732"/>
                  </a:lnTo>
                  <a:lnTo>
                    <a:pt x="608" y="1734"/>
                  </a:lnTo>
                  <a:lnTo>
                    <a:pt x="607" y="1734"/>
                  </a:lnTo>
                  <a:lnTo>
                    <a:pt x="606" y="1733"/>
                  </a:lnTo>
                  <a:lnTo>
                    <a:pt x="604" y="1733"/>
                  </a:lnTo>
                  <a:lnTo>
                    <a:pt x="602" y="1732"/>
                  </a:lnTo>
                  <a:lnTo>
                    <a:pt x="602" y="1731"/>
                  </a:lnTo>
                  <a:lnTo>
                    <a:pt x="602" y="1730"/>
                  </a:lnTo>
                  <a:lnTo>
                    <a:pt x="603" y="1728"/>
                  </a:lnTo>
                  <a:lnTo>
                    <a:pt x="604" y="1728"/>
                  </a:lnTo>
                  <a:lnTo>
                    <a:pt x="604" y="1728"/>
                  </a:lnTo>
                  <a:lnTo>
                    <a:pt x="603" y="1728"/>
                  </a:lnTo>
                  <a:lnTo>
                    <a:pt x="601" y="1730"/>
                  </a:lnTo>
                  <a:lnTo>
                    <a:pt x="601" y="1730"/>
                  </a:lnTo>
                  <a:lnTo>
                    <a:pt x="599" y="1733"/>
                  </a:lnTo>
                  <a:lnTo>
                    <a:pt x="599" y="1734"/>
                  </a:lnTo>
                  <a:lnTo>
                    <a:pt x="598" y="1734"/>
                  </a:lnTo>
                  <a:lnTo>
                    <a:pt x="596" y="1736"/>
                  </a:lnTo>
                  <a:lnTo>
                    <a:pt x="594" y="1736"/>
                  </a:lnTo>
                  <a:lnTo>
                    <a:pt x="593" y="1735"/>
                  </a:lnTo>
                  <a:lnTo>
                    <a:pt x="593" y="1734"/>
                  </a:lnTo>
                  <a:lnTo>
                    <a:pt x="597" y="1730"/>
                  </a:lnTo>
                  <a:lnTo>
                    <a:pt x="597" y="1729"/>
                  </a:lnTo>
                  <a:lnTo>
                    <a:pt x="598" y="1728"/>
                  </a:lnTo>
                  <a:lnTo>
                    <a:pt x="597" y="1727"/>
                  </a:lnTo>
                  <a:lnTo>
                    <a:pt x="597" y="1726"/>
                  </a:lnTo>
                  <a:lnTo>
                    <a:pt x="597" y="1725"/>
                  </a:lnTo>
                  <a:lnTo>
                    <a:pt x="597" y="1723"/>
                  </a:lnTo>
                  <a:lnTo>
                    <a:pt x="597" y="1723"/>
                  </a:lnTo>
                  <a:lnTo>
                    <a:pt x="597" y="1722"/>
                  </a:lnTo>
                  <a:lnTo>
                    <a:pt x="598" y="1721"/>
                  </a:lnTo>
                  <a:lnTo>
                    <a:pt x="597" y="1720"/>
                  </a:lnTo>
                  <a:lnTo>
                    <a:pt x="597" y="1721"/>
                  </a:lnTo>
                  <a:lnTo>
                    <a:pt x="597" y="1722"/>
                  </a:lnTo>
                  <a:lnTo>
                    <a:pt x="596" y="1723"/>
                  </a:lnTo>
                  <a:lnTo>
                    <a:pt x="596" y="1723"/>
                  </a:lnTo>
                  <a:lnTo>
                    <a:pt x="593" y="1726"/>
                  </a:lnTo>
                  <a:lnTo>
                    <a:pt x="592" y="1727"/>
                  </a:lnTo>
                  <a:lnTo>
                    <a:pt x="587" y="1727"/>
                  </a:lnTo>
                  <a:lnTo>
                    <a:pt x="587" y="1724"/>
                  </a:lnTo>
                  <a:lnTo>
                    <a:pt x="585" y="1722"/>
                  </a:lnTo>
                  <a:lnTo>
                    <a:pt x="585" y="1717"/>
                  </a:lnTo>
                  <a:lnTo>
                    <a:pt x="587" y="1715"/>
                  </a:lnTo>
                  <a:lnTo>
                    <a:pt x="587" y="1714"/>
                  </a:lnTo>
                  <a:lnTo>
                    <a:pt x="586" y="1714"/>
                  </a:lnTo>
                  <a:lnTo>
                    <a:pt x="586" y="1715"/>
                  </a:lnTo>
                  <a:lnTo>
                    <a:pt x="585" y="1716"/>
                  </a:lnTo>
                  <a:lnTo>
                    <a:pt x="585" y="1717"/>
                  </a:lnTo>
                  <a:lnTo>
                    <a:pt x="583" y="1717"/>
                  </a:lnTo>
                  <a:lnTo>
                    <a:pt x="582" y="1715"/>
                  </a:lnTo>
                  <a:lnTo>
                    <a:pt x="581" y="1716"/>
                  </a:lnTo>
                  <a:lnTo>
                    <a:pt x="577" y="1716"/>
                  </a:lnTo>
                  <a:lnTo>
                    <a:pt x="576" y="1716"/>
                  </a:lnTo>
                  <a:lnTo>
                    <a:pt x="575" y="1716"/>
                  </a:lnTo>
                  <a:lnTo>
                    <a:pt x="575" y="1717"/>
                  </a:lnTo>
                  <a:lnTo>
                    <a:pt x="574" y="1717"/>
                  </a:lnTo>
                  <a:lnTo>
                    <a:pt x="573" y="1718"/>
                  </a:lnTo>
                  <a:lnTo>
                    <a:pt x="573" y="1719"/>
                  </a:lnTo>
                  <a:lnTo>
                    <a:pt x="572" y="1721"/>
                  </a:lnTo>
                  <a:lnTo>
                    <a:pt x="570" y="1722"/>
                  </a:lnTo>
                  <a:lnTo>
                    <a:pt x="569" y="1723"/>
                  </a:lnTo>
                  <a:lnTo>
                    <a:pt x="568" y="1723"/>
                  </a:lnTo>
                  <a:lnTo>
                    <a:pt x="568" y="1721"/>
                  </a:lnTo>
                  <a:lnTo>
                    <a:pt x="567" y="1721"/>
                  </a:lnTo>
                  <a:lnTo>
                    <a:pt x="567" y="1723"/>
                  </a:lnTo>
                  <a:lnTo>
                    <a:pt x="566" y="1725"/>
                  </a:lnTo>
                  <a:lnTo>
                    <a:pt x="566" y="1728"/>
                  </a:lnTo>
                  <a:lnTo>
                    <a:pt x="563" y="1728"/>
                  </a:lnTo>
                  <a:lnTo>
                    <a:pt x="562" y="1730"/>
                  </a:lnTo>
                  <a:lnTo>
                    <a:pt x="562" y="1730"/>
                  </a:lnTo>
                  <a:lnTo>
                    <a:pt x="561" y="1728"/>
                  </a:lnTo>
                  <a:lnTo>
                    <a:pt x="559" y="1728"/>
                  </a:lnTo>
                  <a:lnTo>
                    <a:pt x="559" y="1728"/>
                  </a:lnTo>
                  <a:lnTo>
                    <a:pt x="558" y="1729"/>
                  </a:lnTo>
                  <a:lnTo>
                    <a:pt x="556" y="1728"/>
                  </a:lnTo>
                  <a:lnTo>
                    <a:pt x="555" y="1731"/>
                  </a:lnTo>
                  <a:lnTo>
                    <a:pt x="554" y="1731"/>
                  </a:lnTo>
                  <a:lnTo>
                    <a:pt x="553" y="1730"/>
                  </a:lnTo>
                  <a:lnTo>
                    <a:pt x="552" y="1731"/>
                  </a:lnTo>
                  <a:lnTo>
                    <a:pt x="553" y="1732"/>
                  </a:lnTo>
                  <a:lnTo>
                    <a:pt x="553" y="1732"/>
                  </a:lnTo>
                  <a:lnTo>
                    <a:pt x="553" y="1732"/>
                  </a:lnTo>
                  <a:lnTo>
                    <a:pt x="554" y="1733"/>
                  </a:lnTo>
                  <a:lnTo>
                    <a:pt x="555" y="1733"/>
                  </a:lnTo>
                  <a:lnTo>
                    <a:pt x="556" y="1734"/>
                  </a:lnTo>
                  <a:lnTo>
                    <a:pt x="556" y="1735"/>
                  </a:lnTo>
                  <a:lnTo>
                    <a:pt x="556" y="1735"/>
                  </a:lnTo>
                  <a:lnTo>
                    <a:pt x="556" y="1740"/>
                  </a:lnTo>
                  <a:lnTo>
                    <a:pt x="555" y="1742"/>
                  </a:lnTo>
                  <a:lnTo>
                    <a:pt x="555" y="1744"/>
                  </a:lnTo>
                  <a:lnTo>
                    <a:pt x="555" y="1744"/>
                  </a:lnTo>
                  <a:lnTo>
                    <a:pt x="555" y="1745"/>
                  </a:lnTo>
                  <a:lnTo>
                    <a:pt x="555" y="1745"/>
                  </a:lnTo>
                  <a:lnTo>
                    <a:pt x="555" y="1746"/>
                  </a:lnTo>
                  <a:lnTo>
                    <a:pt x="555" y="1747"/>
                  </a:lnTo>
                  <a:lnTo>
                    <a:pt x="554" y="1747"/>
                  </a:lnTo>
                  <a:lnTo>
                    <a:pt x="554" y="1747"/>
                  </a:lnTo>
                  <a:lnTo>
                    <a:pt x="553" y="1747"/>
                  </a:lnTo>
                  <a:lnTo>
                    <a:pt x="553" y="1747"/>
                  </a:lnTo>
                  <a:lnTo>
                    <a:pt x="552" y="1747"/>
                  </a:lnTo>
                  <a:lnTo>
                    <a:pt x="551" y="1746"/>
                  </a:lnTo>
                  <a:lnTo>
                    <a:pt x="550" y="1744"/>
                  </a:lnTo>
                  <a:lnTo>
                    <a:pt x="550" y="1743"/>
                  </a:lnTo>
                  <a:lnTo>
                    <a:pt x="549" y="1742"/>
                  </a:lnTo>
                  <a:lnTo>
                    <a:pt x="549" y="1741"/>
                  </a:lnTo>
                  <a:lnTo>
                    <a:pt x="549" y="1740"/>
                  </a:lnTo>
                  <a:lnTo>
                    <a:pt x="548" y="1739"/>
                  </a:lnTo>
                  <a:lnTo>
                    <a:pt x="547" y="1740"/>
                  </a:lnTo>
                  <a:lnTo>
                    <a:pt x="546" y="1741"/>
                  </a:lnTo>
                  <a:lnTo>
                    <a:pt x="548" y="1742"/>
                  </a:lnTo>
                  <a:lnTo>
                    <a:pt x="549" y="1745"/>
                  </a:lnTo>
                  <a:lnTo>
                    <a:pt x="549" y="1745"/>
                  </a:lnTo>
                  <a:lnTo>
                    <a:pt x="549" y="1749"/>
                  </a:lnTo>
                  <a:lnTo>
                    <a:pt x="549" y="1750"/>
                  </a:lnTo>
                  <a:lnTo>
                    <a:pt x="549" y="1752"/>
                  </a:lnTo>
                  <a:lnTo>
                    <a:pt x="547" y="1755"/>
                  </a:lnTo>
                  <a:lnTo>
                    <a:pt x="546" y="1755"/>
                  </a:lnTo>
                  <a:lnTo>
                    <a:pt x="545" y="1756"/>
                  </a:lnTo>
                  <a:lnTo>
                    <a:pt x="544" y="1755"/>
                  </a:lnTo>
                  <a:lnTo>
                    <a:pt x="543" y="1755"/>
                  </a:lnTo>
                  <a:lnTo>
                    <a:pt x="542" y="1754"/>
                  </a:lnTo>
                  <a:lnTo>
                    <a:pt x="541" y="1754"/>
                  </a:lnTo>
                  <a:lnTo>
                    <a:pt x="541" y="1756"/>
                  </a:lnTo>
                  <a:lnTo>
                    <a:pt x="542" y="1757"/>
                  </a:lnTo>
                  <a:lnTo>
                    <a:pt x="543" y="1757"/>
                  </a:lnTo>
                  <a:lnTo>
                    <a:pt x="543" y="1759"/>
                  </a:lnTo>
                  <a:lnTo>
                    <a:pt x="544" y="1761"/>
                  </a:lnTo>
                  <a:lnTo>
                    <a:pt x="544" y="1762"/>
                  </a:lnTo>
                  <a:lnTo>
                    <a:pt x="542" y="1765"/>
                  </a:lnTo>
                  <a:lnTo>
                    <a:pt x="542" y="1766"/>
                  </a:lnTo>
                  <a:lnTo>
                    <a:pt x="541" y="1767"/>
                  </a:lnTo>
                  <a:lnTo>
                    <a:pt x="539" y="1770"/>
                  </a:lnTo>
                  <a:lnTo>
                    <a:pt x="535" y="1772"/>
                  </a:lnTo>
                  <a:lnTo>
                    <a:pt x="533" y="1773"/>
                  </a:lnTo>
                  <a:lnTo>
                    <a:pt x="533" y="1775"/>
                  </a:lnTo>
                  <a:lnTo>
                    <a:pt x="532" y="1776"/>
                  </a:lnTo>
                  <a:lnTo>
                    <a:pt x="528" y="1776"/>
                  </a:lnTo>
                  <a:lnTo>
                    <a:pt x="528" y="1776"/>
                  </a:lnTo>
                  <a:lnTo>
                    <a:pt x="526" y="1777"/>
                  </a:lnTo>
                  <a:lnTo>
                    <a:pt x="525" y="1777"/>
                  </a:lnTo>
                  <a:lnTo>
                    <a:pt x="524" y="1777"/>
                  </a:lnTo>
                  <a:lnTo>
                    <a:pt x="526" y="1775"/>
                  </a:lnTo>
                  <a:lnTo>
                    <a:pt x="524" y="1773"/>
                  </a:lnTo>
                  <a:lnTo>
                    <a:pt x="523" y="1773"/>
                  </a:lnTo>
                  <a:lnTo>
                    <a:pt x="523" y="1772"/>
                  </a:lnTo>
                  <a:lnTo>
                    <a:pt x="522" y="1771"/>
                  </a:lnTo>
                  <a:lnTo>
                    <a:pt x="520" y="1771"/>
                  </a:lnTo>
                  <a:lnTo>
                    <a:pt x="519" y="1771"/>
                  </a:lnTo>
                  <a:lnTo>
                    <a:pt x="516" y="1771"/>
                  </a:lnTo>
                  <a:lnTo>
                    <a:pt x="515" y="1771"/>
                  </a:lnTo>
                  <a:lnTo>
                    <a:pt x="514" y="1771"/>
                  </a:lnTo>
                  <a:lnTo>
                    <a:pt x="513" y="1772"/>
                  </a:lnTo>
                  <a:lnTo>
                    <a:pt x="512" y="1771"/>
                  </a:lnTo>
                  <a:lnTo>
                    <a:pt x="509" y="1771"/>
                  </a:lnTo>
                  <a:lnTo>
                    <a:pt x="509" y="1778"/>
                  </a:lnTo>
                  <a:lnTo>
                    <a:pt x="508" y="1778"/>
                  </a:lnTo>
                  <a:lnTo>
                    <a:pt x="507" y="1778"/>
                  </a:lnTo>
                  <a:lnTo>
                    <a:pt x="506" y="1779"/>
                  </a:lnTo>
                  <a:lnTo>
                    <a:pt x="499" y="1779"/>
                  </a:lnTo>
                  <a:lnTo>
                    <a:pt x="498" y="1780"/>
                  </a:lnTo>
                  <a:lnTo>
                    <a:pt x="499" y="1781"/>
                  </a:lnTo>
                  <a:lnTo>
                    <a:pt x="499" y="1782"/>
                  </a:lnTo>
                  <a:lnTo>
                    <a:pt x="497" y="1782"/>
                  </a:lnTo>
                  <a:lnTo>
                    <a:pt x="496" y="1781"/>
                  </a:lnTo>
                  <a:lnTo>
                    <a:pt x="494" y="1781"/>
                  </a:lnTo>
                  <a:lnTo>
                    <a:pt x="493" y="1782"/>
                  </a:lnTo>
                  <a:lnTo>
                    <a:pt x="491" y="1782"/>
                  </a:lnTo>
                  <a:lnTo>
                    <a:pt x="490" y="1784"/>
                  </a:lnTo>
                  <a:lnTo>
                    <a:pt x="489" y="1784"/>
                  </a:lnTo>
                  <a:lnTo>
                    <a:pt x="488" y="1783"/>
                  </a:lnTo>
                  <a:lnTo>
                    <a:pt x="487" y="1781"/>
                  </a:lnTo>
                  <a:lnTo>
                    <a:pt x="485" y="1781"/>
                  </a:lnTo>
                  <a:lnTo>
                    <a:pt x="485" y="1784"/>
                  </a:lnTo>
                  <a:lnTo>
                    <a:pt x="486" y="1787"/>
                  </a:lnTo>
                  <a:lnTo>
                    <a:pt x="485" y="1787"/>
                  </a:lnTo>
                  <a:lnTo>
                    <a:pt x="482" y="1786"/>
                  </a:lnTo>
                  <a:lnTo>
                    <a:pt x="478" y="1786"/>
                  </a:lnTo>
                  <a:lnTo>
                    <a:pt x="478" y="1785"/>
                  </a:lnTo>
                  <a:lnTo>
                    <a:pt x="477" y="1785"/>
                  </a:lnTo>
                  <a:lnTo>
                    <a:pt x="476" y="1785"/>
                  </a:lnTo>
                  <a:lnTo>
                    <a:pt x="474" y="1785"/>
                  </a:lnTo>
                  <a:lnTo>
                    <a:pt x="473" y="1785"/>
                  </a:lnTo>
                  <a:lnTo>
                    <a:pt x="471" y="1785"/>
                  </a:lnTo>
                  <a:lnTo>
                    <a:pt x="471" y="1786"/>
                  </a:lnTo>
                  <a:lnTo>
                    <a:pt x="469" y="1785"/>
                  </a:lnTo>
                  <a:lnTo>
                    <a:pt x="468" y="1786"/>
                  </a:lnTo>
                  <a:lnTo>
                    <a:pt x="468" y="1787"/>
                  </a:lnTo>
                  <a:lnTo>
                    <a:pt x="467" y="1788"/>
                  </a:lnTo>
                  <a:lnTo>
                    <a:pt x="467" y="1788"/>
                  </a:lnTo>
                  <a:lnTo>
                    <a:pt x="468" y="1788"/>
                  </a:lnTo>
                  <a:lnTo>
                    <a:pt x="470" y="1787"/>
                  </a:lnTo>
                  <a:lnTo>
                    <a:pt x="471" y="1787"/>
                  </a:lnTo>
                  <a:lnTo>
                    <a:pt x="472" y="1788"/>
                  </a:lnTo>
                  <a:lnTo>
                    <a:pt x="473" y="1788"/>
                  </a:lnTo>
                  <a:lnTo>
                    <a:pt x="474" y="1793"/>
                  </a:lnTo>
                  <a:lnTo>
                    <a:pt x="474" y="1794"/>
                  </a:lnTo>
                  <a:lnTo>
                    <a:pt x="468" y="1794"/>
                  </a:lnTo>
                  <a:lnTo>
                    <a:pt x="467" y="1793"/>
                  </a:lnTo>
                  <a:lnTo>
                    <a:pt x="465" y="1793"/>
                  </a:lnTo>
                  <a:lnTo>
                    <a:pt x="465" y="1793"/>
                  </a:lnTo>
                  <a:lnTo>
                    <a:pt x="464" y="1793"/>
                  </a:lnTo>
                  <a:lnTo>
                    <a:pt x="462" y="1793"/>
                  </a:lnTo>
                  <a:lnTo>
                    <a:pt x="461" y="1794"/>
                  </a:lnTo>
                  <a:lnTo>
                    <a:pt x="460" y="1794"/>
                  </a:lnTo>
                  <a:lnTo>
                    <a:pt x="459" y="1793"/>
                  </a:lnTo>
                  <a:lnTo>
                    <a:pt x="458" y="1792"/>
                  </a:lnTo>
                  <a:lnTo>
                    <a:pt x="457" y="1791"/>
                  </a:lnTo>
                  <a:lnTo>
                    <a:pt x="455" y="1791"/>
                  </a:lnTo>
                  <a:lnTo>
                    <a:pt x="455" y="1791"/>
                  </a:lnTo>
                  <a:lnTo>
                    <a:pt x="451" y="1790"/>
                  </a:lnTo>
                  <a:lnTo>
                    <a:pt x="451" y="1790"/>
                  </a:lnTo>
                  <a:lnTo>
                    <a:pt x="451" y="1787"/>
                  </a:lnTo>
                  <a:lnTo>
                    <a:pt x="452" y="1785"/>
                  </a:lnTo>
                  <a:lnTo>
                    <a:pt x="453" y="1781"/>
                  </a:lnTo>
                  <a:lnTo>
                    <a:pt x="451" y="1780"/>
                  </a:lnTo>
                  <a:lnTo>
                    <a:pt x="451" y="1779"/>
                  </a:lnTo>
                  <a:lnTo>
                    <a:pt x="450" y="1777"/>
                  </a:lnTo>
                  <a:lnTo>
                    <a:pt x="449" y="1777"/>
                  </a:lnTo>
                  <a:lnTo>
                    <a:pt x="446" y="1775"/>
                  </a:lnTo>
                  <a:lnTo>
                    <a:pt x="446" y="1772"/>
                  </a:lnTo>
                  <a:lnTo>
                    <a:pt x="447" y="1772"/>
                  </a:lnTo>
                  <a:lnTo>
                    <a:pt x="447" y="1770"/>
                  </a:lnTo>
                  <a:lnTo>
                    <a:pt x="447" y="1769"/>
                  </a:lnTo>
                  <a:lnTo>
                    <a:pt x="447" y="1769"/>
                  </a:lnTo>
                  <a:lnTo>
                    <a:pt x="447" y="1767"/>
                  </a:lnTo>
                  <a:lnTo>
                    <a:pt x="449" y="1765"/>
                  </a:lnTo>
                  <a:lnTo>
                    <a:pt x="449" y="1763"/>
                  </a:lnTo>
                  <a:lnTo>
                    <a:pt x="450" y="1761"/>
                  </a:lnTo>
                  <a:lnTo>
                    <a:pt x="451" y="1759"/>
                  </a:lnTo>
                  <a:lnTo>
                    <a:pt x="451" y="1754"/>
                  </a:lnTo>
                  <a:lnTo>
                    <a:pt x="450" y="1752"/>
                  </a:lnTo>
                  <a:lnTo>
                    <a:pt x="450" y="1752"/>
                  </a:lnTo>
                  <a:lnTo>
                    <a:pt x="447" y="1748"/>
                  </a:lnTo>
                  <a:lnTo>
                    <a:pt x="447" y="1747"/>
                  </a:lnTo>
                  <a:lnTo>
                    <a:pt x="446" y="1747"/>
                  </a:lnTo>
                  <a:lnTo>
                    <a:pt x="446" y="1748"/>
                  </a:lnTo>
                  <a:lnTo>
                    <a:pt x="446" y="1749"/>
                  </a:lnTo>
                  <a:lnTo>
                    <a:pt x="444" y="1748"/>
                  </a:lnTo>
                  <a:lnTo>
                    <a:pt x="445" y="1746"/>
                  </a:lnTo>
                  <a:lnTo>
                    <a:pt x="445" y="1746"/>
                  </a:lnTo>
                  <a:lnTo>
                    <a:pt x="447" y="1742"/>
                  </a:lnTo>
                  <a:lnTo>
                    <a:pt x="447" y="1740"/>
                  </a:lnTo>
                  <a:lnTo>
                    <a:pt x="449" y="1737"/>
                  </a:lnTo>
                  <a:lnTo>
                    <a:pt x="450" y="1736"/>
                  </a:lnTo>
                  <a:lnTo>
                    <a:pt x="452" y="1735"/>
                  </a:lnTo>
                  <a:lnTo>
                    <a:pt x="453" y="1734"/>
                  </a:lnTo>
                  <a:lnTo>
                    <a:pt x="454" y="1733"/>
                  </a:lnTo>
                  <a:lnTo>
                    <a:pt x="454" y="1733"/>
                  </a:lnTo>
                  <a:lnTo>
                    <a:pt x="455" y="1733"/>
                  </a:lnTo>
                  <a:lnTo>
                    <a:pt x="456" y="1732"/>
                  </a:lnTo>
                  <a:lnTo>
                    <a:pt x="459" y="1730"/>
                  </a:lnTo>
                  <a:lnTo>
                    <a:pt x="459" y="1731"/>
                  </a:lnTo>
                  <a:lnTo>
                    <a:pt x="460" y="1731"/>
                  </a:lnTo>
                  <a:lnTo>
                    <a:pt x="461" y="1731"/>
                  </a:lnTo>
                  <a:lnTo>
                    <a:pt x="462" y="1731"/>
                  </a:lnTo>
                  <a:lnTo>
                    <a:pt x="463" y="1732"/>
                  </a:lnTo>
                  <a:lnTo>
                    <a:pt x="466" y="1733"/>
                  </a:lnTo>
                  <a:lnTo>
                    <a:pt x="468" y="1735"/>
                  </a:lnTo>
                  <a:lnTo>
                    <a:pt x="469" y="1736"/>
                  </a:lnTo>
                  <a:lnTo>
                    <a:pt x="470" y="1736"/>
                  </a:lnTo>
                  <a:lnTo>
                    <a:pt x="471" y="1735"/>
                  </a:lnTo>
                  <a:lnTo>
                    <a:pt x="470" y="1734"/>
                  </a:lnTo>
                  <a:lnTo>
                    <a:pt x="470" y="1733"/>
                  </a:lnTo>
                  <a:lnTo>
                    <a:pt x="475" y="1732"/>
                  </a:lnTo>
                  <a:lnTo>
                    <a:pt x="476" y="1731"/>
                  </a:lnTo>
                  <a:lnTo>
                    <a:pt x="479" y="1731"/>
                  </a:lnTo>
                  <a:lnTo>
                    <a:pt x="479" y="1730"/>
                  </a:lnTo>
                  <a:lnTo>
                    <a:pt x="482" y="1730"/>
                  </a:lnTo>
                  <a:lnTo>
                    <a:pt x="484" y="1729"/>
                  </a:lnTo>
                  <a:lnTo>
                    <a:pt x="489" y="1729"/>
                  </a:lnTo>
                  <a:lnTo>
                    <a:pt x="489" y="1728"/>
                  </a:lnTo>
                  <a:lnTo>
                    <a:pt x="490" y="1727"/>
                  </a:lnTo>
                  <a:lnTo>
                    <a:pt x="492" y="1725"/>
                  </a:lnTo>
                  <a:lnTo>
                    <a:pt x="493" y="1724"/>
                  </a:lnTo>
                  <a:lnTo>
                    <a:pt x="495" y="1722"/>
                  </a:lnTo>
                  <a:lnTo>
                    <a:pt x="496" y="1722"/>
                  </a:lnTo>
                  <a:lnTo>
                    <a:pt x="496" y="1721"/>
                  </a:lnTo>
                  <a:lnTo>
                    <a:pt x="498" y="1719"/>
                  </a:lnTo>
                  <a:lnTo>
                    <a:pt x="500" y="1719"/>
                  </a:lnTo>
                  <a:lnTo>
                    <a:pt x="501" y="1718"/>
                  </a:lnTo>
                  <a:lnTo>
                    <a:pt x="503" y="1718"/>
                  </a:lnTo>
                  <a:lnTo>
                    <a:pt x="507" y="1716"/>
                  </a:lnTo>
                  <a:lnTo>
                    <a:pt x="509" y="1714"/>
                  </a:lnTo>
                  <a:lnTo>
                    <a:pt x="511" y="1714"/>
                  </a:lnTo>
                  <a:lnTo>
                    <a:pt x="512" y="1712"/>
                  </a:lnTo>
                  <a:lnTo>
                    <a:pt x="515" y="1712"/>
                  </a:lnTo>
                  <a:lnTo>
                    <a:pt x="516" y="1711"/>
                  </a:lnTo>
                  <a:lnTo>
                    <a:pt x="517" y="1711"/>
                  </a:lnTo>
                  <a:lnTo>
                    <a:pt x="518" y="1710"/>
                  </a:lnTo>
                  <a:lnTo>
                    <a:pt x="518" y="1711"/>
                  </a:lnTo>
                  <a:lnTo>
                    <a:pt x="519" y="1710"/>
                  </a:lnTo>
                  <a:lnTo>
                    <a:pt x="521" y="1707"/>
                  </a:lnTo>
                  <a:lnTo>
                    <a:pt x="524" y="1704"/>
                  </a:lnTo>
                  <a:lnTo>
                    <a:pt x="524" y="1703"/>
                  </a:lnTo>
                  <a:lnTo>
                    <a:pt x="525" y="1703"/>
                  </a:lnTo>
                  <a:lnTo>
                    <a:pt x="526" y="1701"/>
                  </a:lnTo>
                  <a:lnTo>
                    <a:pt x="526" y="1698"/>
                  </a:lnTo>
                  <a:lnTo>
                    <a:pt x="526" y="1698"/>
                  </a:lnTo>
                  <a:lnTo>
                    <a:pt x="526" y="1697"/>
                  </a:lnTo>
                  <a:lnTo>
                    <a:pt x="528" y="1695"/>
                  </a:lnTo>
                  <a:lnTo>
                    <a:pt x="529" y="1694"/>
                  </a:lnTo>
                  <a:lnTo>
                    <a:pt x="530" y="1693"/>
                  </a:lnTo>
                  <a:lnTo>
                    <a:pt x="531" y="1691"/>
                  </a:lnTo>
                  <a:lnTo>
                    <a:pt x="531" y="1690"/>
                  </a:lnTo>
                  <a:lnTo>
                    <a:pt x="532" y="1690"/>
                  </a:lnTo>
                  <a:lnTo>
                    <a:pt x="534" y="1689"/>
                  </a:lnTo>
                  <a:lnTo>
                    <a:pt x="535" y="1689"/>
                  </a:lnTo>
                  <a:lnTo>
                    <a:pt x="536" y="1690"/>
                  </a:lnTo>
                  <a:lnTo>
                    <a:pt x="536" y="1688"/>
                  </a:lnTo>
                  <a:lnTo>
                    <a:pt x="539" y="1685"/>
                  </a:lnTo>
                  <a:lnTo>
                    <a:pt x="540" y="1684"/>
                  </a:lnTo>
                  <a:lnTo>
                    <a:pt x="542" y="1684"/>
                  </a:lnTo>
                  <a:lnTo>
                    <a:pt x="544" y="1686"/>
                  </a:lnTo>
                  <a:lnTo>
                    <a:pt x="546" y="1686"/>
                  </a:lnTo>
                  <a:lnTo>
                    <a:pt x="547" y="1687"/>
                  </a:lnTo>
                  <a:lnTo>
                    <a:pt x="549" y="1688"/>
                  </a:lnTo>
                  <a:lnTo>
                    <a:pt x="550" y="1687"/>
                  </a:lnTo>
                  <a:lnTo>
                    <a:pt x="552" y="1687"/>
                  </a:lnTo>
                  <a:lnTo>
                    <a:pt x="552" y="1687"/>
                  </a:lnTo>
                  <a:lnTo>
                    <a:pt x="553" y="1687"/>
                  </a:lnTo>
                  <a:lnTo>
                    <a:pt x="553" y="1687"/>
                  </a:lnTo>
                  <a:lnTo>
                    <a:pt x="554" y="1687"/>
                  </a:lnTo>
                  <a:lnTo>
                    <a:pt x="555" y="1687"/>
                  </a:lnTo>
                  <a:lnTo>
                    <a:pt x="556" y="1686"/>
                  </a:lnTo>
                  <a:lnTo>
                    <a:pt x="557" y="1686"/>
                  </a:lnTo>
                  <a:lnTo>
                    <a:pt x="557" y="1688"/>
                  </a:lnTo>
                  <a:lnTo>
                    <a:pt x="558" y="1687"/>
                  </a:lnTo>
                  <a:lnTo>
                    <a:pt x="560" y="1687"/>
                  </a:lnTo>
                  <a:lnTo>
                    <a:pt x="561" y="1688"/>
                  </a:lnTo>
                  <a:lnTo>
                    <a:pt x="563" y="1688"/>
                  </a:lnTo>
                  <a:lnTo>
                    <a:pt x="567" y="1685"/>
                  </a:lnTo>
                  <a:lnTo>
                    <a:pt x="568" y="1685"/>
                  </a:lnTo>
                  <a:lnTo>
                    <a:pt x="570" y="1687"/>
                  </a:lnTo>
                  <a:lnTo>
                    <a:pt x="571" y="1687"/>
                  </a:lnTo>
                  <a:lnTo>
                    <a:pt x="571" y="1686"/>
                  </a:lnTo>
                  <a:lnTo>
                    <a:pt x="570" y="1685"/>
                  </a:lnTo>
                  <a:lnTo>
                    <a:pt x="570" y="1684"/>
                  </a:lnTo>
                  <a:lnTo>
                    <a:pt x="570" y="1683"/>
                  </a:lnTo>
                  <a:lnTo>
                    <a:pt x="572" y="1682"/>
                  </a:lnTo>
                  <a:lnTo>
                    <a:pt x="573" y="1681"/>
                  </a:lnTo>
                  <a:lnTo>
                    <a:pt x="574" y="1681"/>
                  </a:lnTo>
                  <a:lnTo>
                    <a:pt x="575" y="1680"/>
                  </a:lnTo>
                  <a:lnTo>
                    <a:pt x="576" y="1679"/>
                  </a:lnTo>
                  <a:lnTo>
                    <a:pt x="581" y="1676"/>
                  </a:lnTo>
                  <a:lnTo>
                    <a:pt x="582" y="1676"/>
                  </a:lnTo>
                  <a:lnTo>
                    <a:pt x="584" y="1674"/>
                  </a:lnTo>
                  <a:lnTo>
                    <a:pt x="584" y="1673"/>
                  </a:lnTo>
                  <a:lnTo>
                    <a:pt x="585" y="1672"/>
                  </a:lnTo>
                  <a:lnTo>
                    <a:pt x="586" y="1672"/>
                  </a:lnTo>
                  <a:lnTo>
                    <a:pt x="586" y="1671"/>
                  </a:lnTo>
                  <a:lnTo>
                    <a:pt x="587" y="1670"/>
                  </a:lnTo>
                  <a:lnTo>
                    <a:pt x="588" y="1670"/>
                  </a:lnTo>
                  <a:lnTo>
                    <a:pt x="593" y="1665"/>
                  </a:lnTo>
                  <a:lnTo>
                    <a:pt x="595" y="1665"/>
                  </a:lnTo>
                  <a:lnTo>
                    <a:pt x="595" y="1666"/>
                  </a:lnTo>
                  <a:lnTo>
                    <a:pt x="596" y="1666"/>
                  </a:lnTo>
                  <a:lnTo>
                    <a:pt x="596" y="1672"/>
                  </a:lnTo>
                  <a:lnTo>
                    <a:pt x="597" y="1671"/>
                  </a:lnTo>
                  <a:lnTo>
                    <a:pt x="598" y="1672"/>
                  </a:lnTo>
                  <a:lnTo>
                    <a:pt x="598" y="1672"/>
                  </a:lnTo>
                  <a:lnTo>
                    <a:pt x="599" y="1671"/>
                  </a:lnTo>
                  <a:lnTo>
                    <a:pt x="602" y="1670"/>
                  </a:lnTo>
                  <a:lnTo>
                    <a:pt x="602" y="1670"/>
                  </a:lnTo>
                  <a:lnTo>
                    <a:pt x="603" y="1669"/>
                  </a:lnTo>
                  <a:lnTo>
                    <a:pt x="606" y="1667"/>
                  </a:lnTo>
                  <a:lnTo>
                    <a:pt x="606" y="1667"/>
                  </a:lnTo>
                  <a:lnTo>
                    <a:pt x="604" y="1667"/>
                  </a:lnTo>
                  <a:lnTo>
                    <a:pt x="602" y="1668"/>
                  </a:lnTo>
                  <a:lnTo>
                    <a:pt x="601" y="1669"/>
                  </a:lnTo>
                  <a:lnTo>
                    <a:pt x="600" y="1669"/>
                  </a:lnTo>
                  <a:lnTo>
                    <a:pt x="599" y="1670"/>
                  </a:lnTo>
                  <a:lnTo>
                    <a:pt x="597" y="1670"/>
                  </a:lnTo>
                  <a:lnTo>
                    <a:pt x="597" y="1666"/>
                  </a:lnTo>
                  <a:lnTo>
                    <a:pt x="597" y="1665"/>
                  </a:lnTo>
                  <a:lnTo>
                    <a:pt x="597" y="1664"/>
                  </a:lnTo>
                  <a:lnTo>
                    <a:pt x="597" y="1663"/>
                  </a:lnTo>
                  <a:lnTo>
                    <a:pt x="596" y="1662"/>
                  </a:lnTo>
                  <a:lnTo>
                    <a:pt x="596" y="1661"/>
                  </a:lnTo>
                  <a:lnTo>
                    <a:pt x="597" y="1660"/>
                  </a:lnTo>
                  <a:lnTo>
                    <a:pt x="597" y="1660"/>
                  </a:lnTo>
                  <a:lnTo>
                    <a:pt x="599" y="1659"/>
                  </a:lnTo>
                  <a:lnTo>
                    <a:pt x="600" y="1659"/>
                  </a:lnTo>
                  <a:lnTo>
                    <a:pt x="601" y="1658"/>
                  </a:lnTo>
                  <a:lnTo>
                    <a:pt x="604" y="1658"/>
                  </a:lnTo>
                  <a:lnTo>
                    <a:pt x="604" y="1657"/>
                  </a:lnTo>
                  <a:lnTo>
                    <a:pt x="606" y="1655"/>
                  </a:lnTo>
                  <a:lnTo>
                    <a:pt x="611" y="1653"/>
                  </a:lnTo>
                  <a:lnTo>
                    <a:pt x="612" y="1652"/>
                  </a:lnTo>
                  <a:lnTo>
                    <a:pt x="613" y="1651"/>
                  </a:lnTo>
                  <a:lnTo>
                    <a:pt x="615" y="1649"/>
                  </a:lnTo>
                  <a:lnTo>
                    <a:pt x="616" y="1649"/>
                  </a:lnTo>
                  <a:lnTo>
                    <a:pt x="618" y="1647"/>
                  </a:lnTo>
                  <a:lnTo>
                    <a:pt x="621" y="1647"/>
                  </a:lnTo>
                  <a:lnTo>
                    <a:pt x="621" y="1646"/>
                  </a:lnTo>
                  <a:lnTo>
                    <a:pt x="622" y="1645"/>
                  </a:lnTo>
                  <a:lnTo>
                    <a:pt x="624" y="1645"/>
                  </a:lnTo>
                  <a:lnTo>
                    <a:pt x="624" y="1644"/>
                  </a:lnTo>
                  <a:lnTo>
                    <a:pt x="625" y="1642"/>
                  </a:lnTo>
                  <a:lnTo>
                    <a:pt x="626" y="1642"/>
                  </a:lnTo>
                  <a:lnTo>
                    <a:pt x="628" y="1640"/>
                  </a:lnTo>
                  <a:lnTo>
                    <a:pt x="630" y="1640"/>
                  </a:lnTo>
                  <a:lnTo>
                    <a:pt x="631" y="1638"/>
                  </a:lnTo>
                  <a:lnTo>
                    <a:pt x="633" y="1637"/>
                  </a:lnTo>
                  <a:lnTo>
                    <a:pt x="635" y="1637"/>
                  </a:lnTo>
                  <a:lnTo>
                    <a:pt x="636" y="1636"/>
                  </a:lnTo>
                  <a:lnTo>
                    <a:pt x="637" y="1636"/>
                  </a:lnTo>
                  <a:lnTo>
                    <a:pt x="639" y="1634"/>
                  </a:lnTo>
                  <a:lnTo>
                    <a:pt x="640" y="1634"/>
                  </a:lnTo>
                  <a:lnTo>
                    <a:pt x="641" y="1635"/>
                  </a:lnTo>
                  <a:lnTo>
                    <a:pt x="641" y="1635"/>
                  </a:lnTo>
                  <a:lnTo>
                    <a:pt x="641" y="1634"/>
                  </a:lnTo>
                  <a:lnTo>
                    <a:pt x="641" y="1633"/>
                  </a:lnTo>
                  <a:lnTo>
                    <a:pt x="643" y="1631"/>
                  </a:lnTo>
                  <a:lnTo>
                    <a:pt x="643" y="1630"/>
                  </a:lnTo>
                  <a:lnTo>
                    <a:pt x="645" y="1629"/>
                  </a:lnTo>
                  <a:lnTo>
                    <a:pt x="646" y="1628"/>
                  </a:lnTo>
                  <a:lnTo>
                    <a:pt x="647" y="1630"/>
                  </a:lnTo>
                  <a:lnTo>
                    <a:pt x="648" y="1631"/>
                  </a:lnTo>
                  <a:lnTo>
                    <a:pt x="649" y="1631"/>
                  </a:lnTo>
                  <a:lnTo>
                    <a:pt x="649" y="1630"/>
                  </a:lnTo>
                  <a:lnTo>
                    <a:pt x="648" y="1629"/>
                  </a:lnTo>
                  <a:lnTo>
                    <a:pt x="648" y="1627"/>
                  </a:lnTo>
                  <a:lnTo>
                    <a:pt x="648" y="1627"/>
                  </a:lnTo>
                  <a:lnTo>
                    <a:pt x="651" y="1623"/>
                  </a:lnTo>
                  <a:lnTo>
                    <a:pt x="652" y="1623"/>
                  </a:lnTo>
                  <a:lnTo>
                    <a:pt x="652" y="1623"/>
                  </a:lnTo>
                  <a:lnTo>
                    <a:pt x="653" y="1623"/>
                  </a:lnTo>
                  <a:lnTo>
                    <a:pt x="654" y="1622"/>
                  </a:lnTo>
                  <a:lnTo>
                    <a:pt x="656" y="1622"/>
                  </a:lnTo>
                  <a:lnTo>
                    <a:pt x="657" y="1623"/>
                  </a:lnTo>
                  <a:lnTo>
                    <a:pt x="658" y="1623"/>
                  </a:lnTo>
                  <a:lnTo>
                    <a:pt x="659" y="1623"/>
                  </a:lnTo>
                  <a:lnTo>
                    <a:pt x="660" y="1624"/>
                  </a:lnTo>
                  <a:lnTo>
                    <a:pt x="660" y="1625"/>
                  </a:lnTo>
                  <a:lnTo>
                    <a:pt x="662" y="1623"/>
                  </a:lnTo>
                  <a:lnTo>
                    <a:pt x="663" y="1624"/>
                  </a:lnTo>
                  <a:lnTo>
                    <a:pt x="663" y="1625"/>
                  </a:lnTo>
                  <a:lnTo>
                    <a:pt x="664" y="1622"/>
                  </a:lnTo>
                  <a:lnTo>
                    <a:pt x="666" y="1623"/>
                  </a:lnTo>
                  <a:lnTo>
                    <a:pt x="667" y="1622"/>
                  </a:lnTo>
                  <a:lnTo>
                    <a:pt x="670" y="1622"/>
                  </a:lnTo>
                  <a:lnTo>
                    <a:pt x="672" y="1620"/>
                  </a:lnTo>
                  <a:lnTo>
                    <a:pt x="673" y="1620"/>
                  </a:lnTo>
                  <a:lnTo>
                    <a:pt x="674" y="1621"/>
                  </a:lnTo>
                  <a:lnTo>
                    <a:pt x="675" y="1621"/>
                  </a:lnTo>
                  <a:close/>
                  <a:moveTo>
                    <a:pt x="727" y="1618"/>
                  </a:moveTo>
                  <a:lnTo>
                    <a:pt x="726" y="1618"/>
                  </a:lnTo>
                  <a:lnTo>
                    <a:pt x="726" y="1617"/>
                  </a:lnTo>
                  <a:lnTo>
                    <a:pt x="726" y="1617"/>
                  </a:lnTo>
                  <a:lnTo>
                    <a:pt x="726" y="1616"/>
                  </a:lnTo>
                  <a:lnTo>
                    <a:pt x="727" y="1616"/>
                  </a:lnTo>
                  <a:lnTo>
                    <a:pt x="727" y="1617"/>
                  </a:lnTo>
                  <a:lnTo>
                    <a:pt x="727" y="1617"/>
                  </a:lnTo>
                  <a:lnTo>
                    <a:pt x="727" y="1618"/>
                  </a:lnTo>
                  <a:close/>
                  <a:moveTo>
                    <a:pt x="730" y="1615"/>
                  </a:moveTo>
                  <a:lnTo>
                    <a:pt x="730" y="1615"/>
                  </a:lnTo>
                  <a:lnTo>
                    <a:pt x="729" y="1615"/>
                  </a:lnTo>
                  <a:lnTo>
                    <a:pt x="729" y="1615"/>
                  </a:lnTo>
                  <a:lnTo>
                    <a:pt x="730" y="1614"/>
                  </a:lnTo>
                  <a:lnTo>
                    <a:pt x="730" y="1614"/>
                  </a:lnTo>
                  <a:lnTo>
                    <a:pt x="731" y="1615"/>
                  </a:lnTo>
                  <a:lnTo>
                    <a:pt x="730" y="1615"/>
                  </a:lnTo>
                  <a:close/>
                  <a:moveTo>
                    <a:pt x="683" y="1614"/>
                  </a:moveTo>
                  <a:lnTo>
                    <a:pt x="683" y="1615"/>
                  </a:lnTo>
                  <a:lnTo>
                    <a:pt x="685" y="1615"/>
                  </a:lnTo>
                  <a:lnTo>
                    <a:pt x="685" y="1615"/>
                  </a:lnTo>
                  <a:lnTo>
                    <a:pt x="686" y="1615"/>
                  </a:lnTo>
                  <a:lnTo>
                    <a:pt x="688" y="1616"/>
                  </a:lnTo>
                  <a:lnTo>
                    <a:pt x="689" y="1618"/>
                  </a:lnTo>
                  <a:lnTo>
                    <a:pt x="692" y="1620"/>
                  </a:lnTo>
                  <a:lnTo>
                    <a:pt x="692" y="1623"/>
                  </a:lnTo>
                  <a:lnTo>
                    <a:pt x="692" y="1624"/>
                  </a:lnTo>
                  <a:lnTo>
                    <a:pt x="692" y="1625"/>
                  </a:lnTo>
                  <a:lnTo>
                    <a:pt x="693" y="1627"/>
                  </a:lnTo>
                  <a:lnTo>
                    <a:pt x="693" y="1628"/>
                  </a:lnTo>
                  <a:lnTo>
                    <a:pt x="694" y="1629"/>
                  </a:lnTo>
                  <a:lnTo>
                    <a:pt x="694" y="1633"/>
                  </a:lnTo>
                  <a:lnTo>
                    <a:pt x="693" y="1635"/>
                  </a:lnTo>
                  <a:lnTo>
                    <a:pt x="692" y="1635"/>
                  </a:lnTo>
                  <a:lnTo>
                    <a:pt x="691" y="1634"/>
                  </a:lnTo>
                  <a:lnTo>
                    <a:pt x="691" y="1633"/>
                  </a:lnTo>
                  <a:lnTo>
                    <a:pt x="690" y="1631"/>
                  </a:lnTo>
                  <a:lnTo>
                    <a:pt x="688" y="1630"/>
                  </a:lnTo>
                  <a:lnTo>
                    <a:pt x="687" y="1630"/>
                  </a:lnTo>
                  <a:lnTo>
                    <a:pt x="687" y="1629"/>
                  </a:lnTo>
                  <a:lnTo>
                    <a:pt x="685" y="1629"/>
                  </a:lnTo>
                  <a:lnTo>
                    <a:pt x="684" y="1628"/>
                  </a:lnTo>
                  <a:lnTo>
                    <a:pt x="680" y="1626"/>
                  </a:lnTo>
                  <a:lnTo>
                    <a:pt x="682" y="1624"/>
                  </a:lnTo>
                  <a:lnTo>
                    <a:pt x="683" y="1623"/>
                  </a:lnTo>
                  <a:lnTo>
                    <a:pt x="683" y="1622"/>
                  </a:lnTo>
                  <a:lnTo>
                    <a:pt x="682" y="1623"/>
                  </a:lnTo>
                  <a:lnTo>
                    <a:pt x="681" y="1623"/>
                  </a:lnTo>
                  <a:lnTo>
                    <a:pt x="681" y="1621"/>
                  </a:lnTo>
                  <a:lnTo>
                    <a:pt x="678" y="1618"/>
                  </a:lnTo>
                  <a:lnTo>
                    <a:pt x="678" y="1616"/>
                  </a:lnTo>
                  <a:lnTo>
                    <a:pt x="680" y="1614"/>
                  </a:lnTo>
                  <a:lnTo>
                    <a:pt x="683" y="1614"/>
                  </a:lnTo>
                  <a:close/>
                  <a:moveTo>
                    <a:pt x="737" y="1598"/>
                  </a:moveTo>
                  <a:lnTo>
                    <a:pt x="737" y="1600"/>
                  </a:lnTo>
                  <a:lnTo>
                    <a:pt x="739" y="1602"/>
                  </a:lnTo>
                  <a:lnTo>
                    <a:pt x="742" y="1602"/>
                  </a:lnTo>
                  <a:lnTo>
                    <a:pt x="742" y="1601"/>
                  </a:lnTo>
                  <a:lnTo>
                    <a:pt x="745" y="1601"/>
                  </a:lnTo>
                  <a:lnTo>
                    <a:pt x="746" y="1601"/>
                  </a:lnTo>
                  <a:lnTo>
                    <a:pt x="747" y="1601"/>
                  </a:lnTo>
                  <a:lnTo>
                    <a:pt x="747" y="1603"/>
                  </a:lnTo>
                  <a:lnTo>
                    <a:pt x="746" y="1604"/>
                  </a:lnTo>
                  <a:lnTo>
                    <a:pt x="745" y="1605"/>
                  </a:lnTo>
                  <a:lnTo>
                    <a:pt x="745" y="1606"/>
                  </a:lnTo>
                  <a:lnTo>
                    <a:pt x="743" y="1608"/>
                  </a:lnTo>
                  <a:lnTo>
                    <a:pt x="741" y="1608"/>
                  </a:lnTo>
                  <a:lnTo>
                    <a:pt x="740" y="1609"/>
                  </a:lnTo>
                  <a:lnTo>
                    <a:pt x="736" y="1610"/>
                  </a:lnTo>
                  <a:lnTo>
                    <a:pt x="735" y="1611"/>
                  </a:lnTo>
                  <a:lnTo>
                    <a:pt x="731" y="1612"/>
                  </a:lnTo>
                  <a:lnTo>
                    <a:pt x="731" y="1612"/>
                  </a:lnTo>
                  <a:lnTo>
                    <a:pt x="729" y="1612"/>
                  </a:lnTo>
                  <a:lnTo>
                    <a:pt x="729" y="1612"/>
                  </a:lnTo>
                  <a:lnTo>
                    <a:pt x="726" y="1612"/>
                  </a:lnTo>
                  <a:lnTo>
                    <a:pt x="725" y="1612"/>
                  </a:lnTo>
                  <a:lnTo>
                    <a:pt x="722" y="1609"/>
                  </a:lnTo>
                  <a:lnTo>
                    <a:pt x="721" y="1609"/>
                  </a:lnTo>
                  <a:lnTo>
                    <a:pt x="721" y="1608"/>
                  </a:lnTo>
                  <a:lnTo>
                    <a:pt x="721" y="1608"/>
                  </a:lnTo>
                  <a:lnTo>
                    <a:pt x="720" y="1607"/>
                  </a:lnTo>
                  <a:lnTo>
                    <a:pt x="721" y="1604"/>
                  </a:lnTo>
                  <a:lnTo>
                    <a:pt x="722" y="1604"/>
                  </a:lnTo>
                  <a:lnTo>
                    <a:pt x="721" y="1602"/>
                  </a:lnTo>
                  <a:lnTo>
                    <a:pt x="723" y="1601"/>
                  </a:lnTo>
                  <a:lnTo>
                    <a:pt x="724" y="1601"/>
                  </a:lnTo>
                  <a:lnTo>
                    <a:pt x="726" y="1602"/>
                  </a:lnTo>
                  <a:lnTo>
                    <a:pt x="725" y="1603"/>
                  </a:lnTo>
                  <a:lnTo>
                    <a:pt x="725" y="1604"/>
                  </a:lnTo>
                  <a:lnTo>
                    <a:pt x="728" y="1604"/>
                  </a:lnTo>
                  <a:lnTo>
                    <a:pt x="728" y="1603"/>
                  </a:lnTo>
                  <a:lnTo>
                    <a:pt x="728" y="1602"/>
                  </a:lnTo>
                  <a:lnTo>
                    <a:pt x="727" y="1603"/>
                  </a:lnTo>
                  <a:lnTo>
                    <a:pt x="726" y="1603"/>
                  </a:lnTo>
                  <a:lnTo>
                    <a:pt x="726" y="1602"/>
                  </a:lnTo>
                  <a:lnTo>
                    <a:pt x="727" y="1601"/>
                  </a:lnTo>
                  <a:lnTo>
                    <a:pt x="730" y="1602"/>
                  </a:lnTo>
                  <a:lnTo>
                    <a:pt x="732" y="1600"/>
                  </a:lnTo>
                  <a:lnTo>
                    <a:pt x="732" y="1601"/>
                  </a:lnTo>
                  <a:lnTo>
                    <a:pt x="733" y="1602"/>
                  </a:lnTo>
                  <a:lnTo>
                    <a:pt x="733" y="1600"/>
                  </a:lnTo>
                  <a:lnTo>
                    <a:pt x="732" y="1599"/>
                  </a:lnTo>
                  <a:lnTo>
                    <a:pt x="732" y="1598"/>
                  </a:lnTo>
                  <a:lnTo>
                    <a:pt x="733" y="1598"/>
                  </a:lnTo>
                  <a:lnTo>
                    <a:pt x="733" y="1599"/>
                  </a:lnTo>
                  <a:lnTo>
                    <a:pt x="734" y="1599"/>
                  </a:lnTo>
                  <a:lnTo>
                    <a:pt x="736" y="1598"/>
                  </a:lnTo>
                  <a:lnTo>
                    <a:pt x="737" y="1598"/>
                  </a:lnTo>
                  <a:close/>
                  <a:moveTo>
                    <a:pt x="781" y="1593"/>
                  </a:moveTo>
                  <a:lnTo>
                    <a:pt x="778" y="1595"/>
                  </a:lnTo>
                  <a:lnTo>
                    <a:pt x="774" y="1596"/>
                  </a:lnTo>
                  <a:lnTo>
                    <a:pt x="774" y="1596"/>
                  </a:lnTo>
                  <a:lnTo>
                    <a:pt x="771" y="1596"/>
                  </a:lnTo>
                  <a:lnTo>
                    <a:pt x="771" y="1596"/>
                  </a:lnTo>
                  <a:lnTo>
                    <a:pt x="772" y="1595"/>
                  </a:lnTo>
                  <a:lnTo>
                    <a:pt x="775" y="1595"/>
                  </a:lnTo>
                  <a:lnTo>
                    <a:pt x="775" y="1595"/>
                  </a:lnTo>
                  <a:lnTo>
                    <a:pt x="775" y="1594"/>
                  </a:lnTo>
                  <a:lnTo>
                    <a:pt x="773" y="1594"/>
                  </a:lnTo>
                  <a:lnTo>
                    <a:pt x="770" y="1595"/>
                  </a:lnTo>
                  <a:lnTo>
                    <a:pt x="769" y="1595"/>
                  </a:lnTo>
                  <a:lnTo>
                    <a:pt x="769" y="1596"/>
                  </a:lnTo>
                  <a:lnTo>
                    <a:pt x="766" y="1596"/>
                  </a:lnTo>
                  <a:lnTo>
                    <a:pt x="764" y="1597"/>
                  </a:lnTo>
                  <a:lnTo>
                    <a:pt x="762" y="1597"/>
                  </a:lnTo>
                  <a:lnTo>
                    <a:pt x="762" y="1597"/>
                  </a:lnTo>
                  <a:lnTo>
                    <a:pt x="762" y="1596"/>
                  </a:lnTo>
                  <a:lnTo>
                    <a:pt x="765" y="1594"/>
                  </a:lnTo>
                  <a:lnTo>
                    <a:pt x="767" y="1590"/>
                  </a:lnTo>
                  <a:lnTo>
                    <a:pt x="768" y="1590"/>
                  </a:lnTo>
                  <a:lnTo>
                    <a:pt x="769" y="1590"/>
                  </a:lnTo>
                  <a:lnTo>
                    <a:pt x="772" y="1588"/>
                  </a:lnTo>
                  <a:lnTo>
                    <a:pt x="776" y="1588"/>
                  </a:lnTo>
                  <a:lnTo>
                    <a:pt x="777" y="1589"/>
                  </a:lnTo>
                  <a:lnTo>
                    <a:pt x="784" y="1590"/>
                  </a:lnTo>
                  <a:lnTo>
                    <a:pt x="784" y="1591"/>
                  </a:lnTo>
                  <a:lnTo>
                    <a:pt x="784" y="1592"/>
                  </a:lnTo>
                  <a:lnTo>
                    <a:pt x="781" y="1593"/>
                  </a:lnTo>
                  <a:close/>
                  <a:moveTo>
                    <a:pt x="885" y="1580"/>
                  </a:moveTo>
                  <a:lnTo>
                    <a:pt x="885" y="1580"/>
                  </a:lnTo>
                  <a:lnTo>
                    <a:pt x="884" y="1579"/>
                  </a:lnTo>
                  <a:lnTo>
                    <a:pt x="884" y="1579"/>
                  </a:lnTo>
                  <a:lnTo>
                    <a:pt x="885" y="1578"/>
                  </a:lnTo>
                  <a:lnTo>
                    <a:pt x="885" y="1578"/>
                  </a:lnTo>
                  <a:lnTo>
                    <a:pt x="885" y="1578"/>
                  </a:lnTo>
                  <a:lnTo>
                    <a:pt x="885" y="1578"/>
                  </a:lnTo>
                  <a:lnTo>
                    <a:pt x="886" y="1578"/>
                  </a:lnTo>
                  <a:lnTo>
                    <a:pt x="886" y="1578"/>
                  </a:lnTo>
                  <a:lnTo>
                    <a:pt x="885" y="1579"/>
                  </a:lnTo>
                  <a:lnTo>
                    <a:pt x="885" y="1579"/>
                  </a:lnTo>
                  <a:lnTo>
                    <a:pt x="885" y="1580"/>
                  </a:lnTo>
                  <a:close/>
                  <a:moveTo>
                    <a:pt x="886" y="1571"/>
                  </a:moveTo>
                  <a:lnTo>
                    <a:pt x="888" y="1572"/>
                  </a:lnTo>
                  <a:lnTo>
                    <a:pt x="890" y="1572"/>
                  </a:lnTo>
                  <a:lnTo>
                    <a:pt x="892" y="1574"/>
                  </a:lnTo>
                  <a:lnTo>
                    <a:pt x="894" y="1578"/>
                  </a:lnTo>
                  <a:lnTo>
                    <a:pt x="896" y="1579"/>
                  </a:lnTo>
                  <a:lnTo>
                    <a:pt x="896" y="1579"/>
                  </a:lnTo>
                  <a:lnTo>
                    <a:pt x="898" y="1582"/>
                  </a:lnTo>
                  <a:lnTo>
                    <a:pt x="898" y="1583"/>
                  </a:lnTo>
                  <a:lnTo>
                    <a:pt x="900" y="1583"/>
                  </a:lnTo>
                  <a:lnTo>
                    <a:pt x="901" y="1585"/>
                  </a:lnTo>
                  <a:lnTo>
                    <a:pt x="901" y="1586"/>
                  </a:lnTo>
                  <a:lnTo>
                    <a:pt x="901" y="1586"/>
                  </a:lnTo>
                  <a:lnTo>
                    <a:pt x="901" y="1588"/>
                  </a:lnTo>
                  <a:lnTo>
                    <a:pt x="901" y="1589"/>
                  </a:lnTo>
                  <a:lnTo>
                    <a:pt x="900" y="1588"/>
                  </a:lnTo>
                  <a:lnTo>
                    <a:pt x="900" y="1587"/>
                  </a:lnTo>
                  <a:lnTo>
                    <a:pt x="900" y="1587"/>
                  </a:lnTo>
                  <a:lnTo>
                    <a:pt x="900" y="1589"/>
                  </a:lnTo>
                  <a:lnTo>
                    <a:pt x="899" y="1590"/>
                  </a:lnTo>
                  <a:lnTo>
                    <a:pt x="895" y="1590"/>
                  </a:lnTo>
                  <a:lnTo>
                    <a:pt x="894" y="1591"/>
                  </a:lnTo>
                  <a:lnTo>
                    <a:pt x="891" y="1592"/>
                  </a:lnTo>
                  <a:lnTo>
                    <a:pt x="890" y="1592"/>
                  </a:lnTo>
                  <a:lnTo>
                    <a:pt x="889" y="1591"/>
                  </a:lnTo>
                  <a:lnTo>
                    <a:pt x="887" y="1589"/>
                  </a:lnTo>
                  <a:lnTo>
                    <a:pt x="884" y="1588"/>
                  </a:lnTo>
                  <a:lnTo>
                    <a:pt x="883" y="1587"/>
                  </a:lnTo>
                  <a:lnTo>
                    <a:pt x="881" y="1585"/>
                  </a:lnTo>
                  <a:lnTo>
                    <a:pt x="881" y="1584"/>
                  </a:lnTo>
                  <a:lnTo>
                    <a:pt x="880" y="1582"/>
                  </a:lnTo>
                  <a:lnTo>
                    <a:pt x="880" y="1580"/>
                  </a:lnTo>
                  <a:lnTo>
                    <a:pt x="882" y="1580"/>
                  </a:lnTo>
                  <a:lnTo>
                    <a:pt x="883" y="1581"/>
                  </a:lnTo>
                  <a:lnTo>
                    <a:pt x="884" y="1581"/>
                  </a:lnTo>
                  <a:lnTo>
                    <a:pt x="885" y="1583"/>
                  </a:lnTo>
                  <a:lnTo>
                    <a:pt x="887" y="1584"/>
                  </a:lnTo>
                  <a:lnTo>
                    <a:pt x="887" y="1585"/>
                  </a:lnTo>
                  <a:lnTo>
                    <a:pt x="886" y="1585"/>
                  </a:lnTo>
                  <a:lnTo>
                    <a:pt x="887" y="1586"/>
                  </a:lnTo>
                  <a:lnTo>
                    <a:pt x="890" y="1586"/>
                  </a:lnTo>
                  <a:lnTo>
                    <a:pt x="889" y="1585"/>
                  </a:lnTo>
                  <a:lnTo>
                    <a:pt x="888" y="1585"/>
                  </a:lnTo>
                  <a:lnTo>
                    <a:pt x="888" y="1585"/>
                  </a:lnTo>
                  <a:lnTo>
                    <a:pt x="888" y="1584"/>
                  </a:lnTo>
                  <a:lnTo>
                    <a:pt x="889" y="1583"/>
                  </a:lnTo>
                  <a:lnTo>
                    <a:pt x="890" y="1581"/>
                  </a:lnTo>
                  <a:lnTo>
                    <a:pt x="892" y="1582"/>
                  </a:lnTo>
                  <a:lnTo>
                    <a:pt x="892" y="1584"/>
                  </a:lnTo>
                  <a:lnTo>
                    <a:pt x="891" y="1586"/>
                  </a:lnTo>
                  <a:lnTo>
                    <a:pt x="893" y="1588"/>
                  </a:lnTo>
                  <a:lnTo>
                    <a:pt x="894" y="1588"/>
                  </a:lnTo>
                  <a:lnTo>
                    <a:pt x="894" y="1586"/>
                  </a:lnTo>
                  <a:lnTo>
                    <a:pt x="896" y="1586"/>
                  </a:lnTo>
                  <a:lnTo>
                    <a:pt x="896" y="1585"/>
                  </a:lnTo>
                  <a:lnTo>
                    <a:pt x="895" y="1584"/>
                  </a:lnTo>
                  <a:lnTo>
                    <a:pt x="895" y="1583"/>
                  </a:lnTo>
                  <a:lnTo>
                    <a:pt x="894" y="1582"/>
                  </a:lnTo>
                  <a:lnTo>
                    <a:pt x="894" y="1581"/>
                  </a:lnTo>
                  <a:lnTo>
                    <a:pt x="891" y="1578"/>
                  </a:lnTo>
                  <a:lnTo>
                    <a:pt x="890" y="1576"/>
                  </a:lnTo>
                  <a:lnTo>
                    <a:pt x="889" y="1576"/>
                  </a:lnTo>
                  <a:lnTo>
                    <a:pt x="890" y="1578"/>
                  </a:lnTo>
                  <a:lnTo>
                    <a:pt x="890" y="1579"/>
                  </a:lnTo>
                  <a:lnTo>
                    <a:pt x="889" y="1578"/>
                  </a:lnTo>
                  <a:lnTo>
                    <a:pt x="889" y="1579"/>
                  </a:lnTo>
                  <a:lnTo>
                    <a:pt x="888" y="1579"/>
                  </a:lnTo>
                  <a:lnTo>
                    <a:pt x="887" y="1578"/>
                  </a:lnTo>
                  <a:lnTo>
                    <a:pt x="888" y="1577"/>
                  </a:lnTo>
                  <a:lnTo>
                    <a:pt x="888" y="1576"/>
                  </a:lnTo>
                  <a:lnTo>
                    <a:pt x="888" y="1575"/>
                  </a:lnTo>
                  <a:lnTo>
                    <a:pt x="887" y="1574"/>
                  </a:lnTo>
                  <a:lnTo>
                    <a:pt x="887" y="1573"/>
                  </a:lnTo>
                  <a:lnTo>
                    <a:pt x="886" y="1574"/>
                  </a:lnTo>
                  <a:lnTo>
                    <a:pt x="887" y="1576"/>
                  </a:lnTo>
                  <a:lnTo>
                    <a:pt x="885" y="1576"/>
                  </a:lnTo>
                  <a:lnTo>
                    <a:pt x="884" y="1578"/>
                  </a:lnTo>
                  <a:lnTo>
                    <a:pt x="883" y="1578"/>
                  </a:lnTo>
                  <a:lnTo>
                    <a:pt x="883" y="1576"/>
                  </a:lnTo>
                  <a:lnTo>
                    <a:pt x="883" y="1576"/>
                  </a:lnTo>
                  <a:lnTo>
                    <a:pt x="883" y="1571"/>
                  </a:lnTo>
                  <a:lnTo>
                    <a:pt x="884" y="1571"/>
                  </a:lnTo>
                  <a:lnTo>
                    <a:pt x="886" y="1571"/>
                  </a:lnTo>
                  <a:close/>
                  <a:moveTo>
                    <a:pt x="977" y="1570"/>
                  </a:moveTo>
                  <a:lnTo>
                    <a:pt x="977" y="1570"/>
                  </a:lnTo>
                  <a:lnTo>
                    <a:pt x="976" y="1570"/>
                  </a:lnTo>
                  <a:lnTo>
                    <a:pt x="977" y="1569"/>
                  </a:lnTo>
                  <a:lnTo>
                    <a:pt x="977" y="1569"/>
                  </a:lnTo>
                  <a:lnTo>
                    <a:pt x="977" y="1569"/>
                  </a:lnTo>
                  <a:lnTo>
                    <a:pt x="977" y="1569"/>
                  </a:lnTo>
                  <a:lnTo>
                    <a:pt x="977" y="1570"/>
                  </a:lnTo>
                  <a:close/>
                  <a:moveTo>
                    <a:pt x="971" y="1571"/>
                  </a:moveTo>
                  <a:lnTo>
                    <a:pt x="970" y="1572"/>
                  </a:lnTo>
                  <a:lnTo>
                    <a:pt x="969" y="1570"/>
                  </a:lnTo>
                  <a:lnTo>
                    <a:pt x="969" y="1568"/>
                  </a:lnTo>
                  <a:lnTo>
                    <a:pt x="970" y="1568"/>
                  </a:lnTo>
                  <a:lnTo>
                    <a:pt x="971" y="1570"/>
                  </a:lnTo>
                  <a:lnTo>
                    <a:pt x="971" y="1571"/>
                  </a:lnTo>
                  <a:close/>
                  <a:moveTo>
                    <a:pt x="659" y="1566"/>
                  </a:moveTo>
                  <a:lnTo>
                    <a:pt x="658" y="1566"/>
                  </a:lnTo>
                  <a:lnTo>
                    <a:pt x="658" y="1566"/>
                  </a:lnTo>
                  <a:lnTo>
                    <a:pt x="658" y="1566"/>
                  </a:lnTo>
                  <a:lnTo>
                    <a:pt x="659" y="1566"/>
                  </a:lnTo>
                  <a:lnTo>
                    <a:pt x="659" y="1566"/>
                  </a:lnTo>
                  <a:close/>
                  <a:moveTo>
                    <a:pt x="685" y="1566"/>
                  </a:moveTo>
                  <a:lnTo>
                    <a:pt x="684" y="1566"/>
                  </a:lnTo>
                  <a:lnTo>
                    <a:pt x="684" y="1566"/>
                  </a:lnTo>
                  <a:lnTo>
                    <a:pt x="684" y="1565"/>
                  </a:lnTo>
                  <a:lnTo>
                    <a:pt x="685" y="1565"/>
                  </a:lnTo>
                  <a:lnTo>
                    <a:pt x="685" y="1566"/>
                  </a:lnTo>
                  <a:close/>
                  <a:moveTo>
                    <a:pt x="684" y="1565"/>
                  </a:moveTo>
                  <a:lnTo>
                    <a:pt x="683" y="1565"/>
                  </a:lnTo>
                  <a:lnTo>
                    <a:pt x="683" y="1565"/>
                  </a:lnTo>
                  <a:lnTo>
                    <a:pt x="683" y="1564"/>
                  </a:lnTo>
                  <a:lnTo>
                    <a:pt x="684" y="1564"/>
                  </a:lnTo>
                  <a:lnTo>
                    <a:pt x="685" y="1565"/>
                  </a:lnTo>
                  <a:lnTo>
                    <a:pt x="684" y="1565"/>
                  </a:lnTo>
                  <a:close/>
                  <a:moveTo>
                    <a:pt x="687" y="1565"/>
                  </a:moveTo>
                  <a:lnTo>
                    <a:pt x="686" y="1565"/>
                  </a:lnTo>
                  <a:lnTo>
                    <a:pt x="686" y="1565"/>
                  </a:lnTo>
                  <a:lnTo>
                    <a:pt x="686" y="1564"/>
                  </a:lnTo>
                  <a:lnTo>
                    <a:pt x="687" y="1564"/>
                  </a:lnTo>
                  <a:lnTo>
                    <a:pt x="687" y="1565"/>
                  </a:lnTo>
                  <a:close/>
                  <a:moveTo>
                    <a:pt x="968" y="1567"/>
                  </a:moveTo>
                  <a:lnTo>
                    <a:pt x="968" y="1567"/>
                  </a:lnTo>
                  <a:lnTo>
                    <a:pt x="967" y="1566"/>
                  </a:lnTo>
                  <a:lnTo>
                    <a:pt x="967" y="1565"/>
                  </a:lnTo>
                  <a:lnTo>
                    <a:pt x="966" y="1564"/>
                  </a:lnTo>
                  <a:lnTo>
                    <a:pt x="966" y="1564"/>
                  </a:lnTo>
                  <a:lnTo>
                    <a:pt x="967" y="1564"/>
                  </a:lnTo>
                  <a:lnTo>
                    <a:pt x="967" y="1564"/>
                  </a:lnTo>
                  <a:lnTo>
                    <a:pt x="968" y="1566"/>
                  </a:lnTo>
                  <a:lnTo>
                    <a:pt x="968" y="1567"/>
                  </a:lnTo>
                  <a:close/>
                  <a:moveTo>
                    <a:pt x="689" y="1563"/>
                  </a:moveTo>
                  <a:lnTo>
                    <a:pt x="690" y="1564"/>
                  </a:lnTo>
                  <a:lnTo>
                    <a:pt x="690" y="1564"/>
                  </a:lnTo>
                  <a:lnTo>
                    <a:pt x="691" y="1564"/>
                  </a:lnTo>
                  <a:lnTo>
                    <a:pt x="691" y="1564"/>
                  </a:lnTo>
                  <a:lnTo>
                    <a:pt x="690" y="1564"/>
                  </a:lnTo>
                  <a:lnTo>
                    <a:pt x="689" y="1564"/>
                  </a:lnTo>
                  <a:lnTo>
                    <a:pt x="688" y="1564"/>
                  </a:lnTo>
                  <a:lnTo>
                    <a:pt x="689" y="1563"/>
                  </a:lnTo>
                  <a:close/>
                  <a:moveTo>
                    <a:pt x="970" y="1565"/>
                  </a:moveTo>
                  <a:lnTo>
                    <a:pt x="970" y="1566"/>
                  </a:lnTo>
                  <a:lnTo>
                    <a:pt x="969" y="1566"/>
                  </a:lnTo>
                  <a:lnTo>
                    <a:pt x="969" y="1565"/>
                  </a:lnTo>
                  <a:lnTo>
                    <a:pt x="969" y="1564"/>
                  </a:lnTo>
                  <a:lnTo>
                    <a:pt x="969" y="1563"/>
                  </a:lnTo>
                  <a:lnTo>
                    <a:pt x="970" y="1564"/>
                  </a:lnTo>
                  <a:lnTo>
                    <a:pt x="970" y="1564"/>
                  </a:lnTo>
                  <a:lnTo>
                    <a:pt x="970" y="1565"/>
                  </a:lnTo>
                  <a:close/>
                  <a:moveTo>
                    <a:pt x="687" y="1564"/>
                  </a:moveTo>
                  <a:lnTo>
                    <a:pt x="686" y="1564"/>
                  </a:lnTo>
                  <a:lnTo>
                    <a:pt x="686" y="1563"/>
                  </a:lnTo>
                  <a:lnTo>
                    <a:pt x="686" y="1563"/>
                  </a:lnTo>
                  <a:lnTo>
                    <a:pt x="686" y="1563"/>
                  </a:lnTo>
                  <a:lnTo>
                    <a:pt x="687" y="1563"/>
                  </a:lnTo>
                  <a:lnTo>
                    <a:pt x="687" y="1563"/>
                  </a:lnTo>
                  <a:lnTo>
                    <a:pt x="687" y="1563"/>
                  </a:lnTo>
                  <a:lnTo>
                    <a:pt x="687" y="1564"/>
                  </a:lnTo>
                  <a:close/>
                  <a:moveTo>
                    <a:pt x="696" y="1563"/>
                  </a:moveTo>
                  <a:lnTo>
                    <a:pt x="696" y="1563"/>
                  </a:lnTo>
                  <a:lnTo>
                    <a:pt x="696" y="1563"/>
                  </a:lnTo>
                  <a:lnTo>
                    <a:pt x="696" y="1563"/>
                  </a:lnTo>
                  <a:lnTo>
                    <a:pt x="696" y="1563"/>
                  </a:lnTo>
                  <a:lnTo>
                    <a:pt x="697" y="1563"/>
                  </a:lnTo>
                  <a:lnTo>
                    <a:pt x="696" y="1563"/>
                  </a:lnTo>
                  <a:close/>
                  <a:moveTo>
                    <a:pt x="698" y="1565"/>
                  </a:moveTo>
                  <a:lnTo>
                    <a:pt x="697" y="1565"/>
                  </a:lnTo>
                  <a:lnTo>
                    <a:pt x="696" y="1565"/>
                  </a:lnTo>
                  <a:lnTo>
                    <a:pt x="697" y="1564"/>
                  </a:lnTo>
                  <a:lnTo>
                    <a:pt x="697" y="1564"/>
                  </a:lnTo>
                  <a:lnTo>
                    <a:pt x="697" y="1563"/>
                  </a:lnTo>
                  <a:lnTo>
                    <a:pt x="698" y="1563"/>
                  </a:lnTo>
                  <a:lnTo>
                    <a:pt x="698" y="1564"/>
                  </a:lnTo>
                  <a:lnTo>
                    <a:pt x="698" y="1564"/>
                  </a:lnTo>
                  <a:lnTo>
                    <a:pt x="698" y="1565"/>
                  </a:lnTo>
                  <a:close/>
                  <a:moveTo>
                    <a:pt x="896" y="1563"/>
                  </a:moveTo>
                  <a:lnTo>
                    <a:pt x="895" y="1563"/>
                  </a:lnTo>
                  <a:lnTo>
                    <a:pt x="895" y="1563"/>
                  </a:lnTo>
                  <a:lnTo>
                    <a:pt x="895" y="1562"/>
                  </a:lnTo>
                  <a:lnTo>
                    <a:pt x="895" y="1562"/>
                  </a:lnTo>
                  <a:lnTo>
                    <a:pt x="896" y="1562"/>
                  </a:lnTo>
                  <a:lnTo>
                    <a:pt x="896" y="1562"/>
                  </a:lnTo>
                  <a:lnTo>
                    <a:pt x="896" y="1563"/>
                  </a:lnTo>
                  <a:close/>
                  <a:moveTo>
                    <a:pt x="971" y="1563"/>
                  </a:moveTo>
                  <a:lnTo>
                    <a:pt x="971" y="1563"/>
                  </a:lnTo>
                  <a:lnTo>
                    <a:pt x="970" y="1562"/>
                  </a:lnTo>
                  <a:lnTo>
                    <a:pt x="970" y="1562"/>
                  </a:lnTo>
                  <a:lnTo>
                    <a:pt x="971" y="1562"/>
                  </a:lnTo>
                  <a:lnTo>
                    <a:pt x="971" y="1562"/>
                  </a:lnTo>
                  <a:lnTo>
                    <a:pt x="971" y="1563"/>
                  </a:lnTo>
                  <a:close/>
                  <a:moveTo>
                    <a:pt x="966" y="1563"/>
                  </a:moveTo>
                  <a:lnTo>
                    <a:pt x="966" y="1563"/>
                  </a:lnTo>
                  <a:lnTo>
                    <a:pt x="966" y="1563"/>
                  </a:lnTo>
                  <a:lnTo>
                    <a:pt x="966" y="1562"/>
                  </a:lnTo>
                  <a:lnTo>
                    <a:pt x="966" y="1562"/>
                  </a:lnTo>
                  <a:lnTo>
                    <a:pt x="966" y="1562"/>
                  </a:lnTo>
                  <a:lnTo>
                    <a:pt x="967" y="1562"/>
                  </a:lnTo>
                  <a:lnTo>
                    <a:pt x="967" y="1563"/>
                  </a:lnTo>
                  <a:lnTo>
                    <a:pt x="966" y="1563"/>
                  </a:lnTo>
                  <a:close/>
                  <a:moveTo>
                    <a:pt x="696" y="1562"/>
                  </a:moveTo>
                  <a:lnTo>
                    <a:pt x="695" y="1562"/>
                  </a:lnTo>
                  <a:lnTo>
                    <a:pt x="695" y="1562"/>
                  </a:lnTo>
                  <a:lnTo>
                    <a:pt x="695" y="1562"/>
                  </a:lnTo>
                  <a:lnTo>
                    <a:pt x="696" y="1562"/>
                  </a:lnTo>
                  <a:lnTo>
                    <a:pt x="696" y="1562"/>
                  </a:lnTo>
                  <a:close/>
                  <a:moveTo>
                    <a:pt x="692" y="1562"/>
                  </a:moveTo>
                  <a:lnTo>
                    <a:pt x="690" y="1562"/>
                  </a:lnTo>
                  <a:lnTo>
                    <a:pt x="690" y="1562"/>
                  </a:lnTo>
                  <a:lnTo>
                    <a:pt x="690" y="1561"/>
                  </a:lnTo>
                  <a:lnTo>
                    <a:pt x="690" y="1561"/>
                  </a:lnTo>
                  <a:lnTo>
                    <a:pt x="692" y="1561"/>
                  </a:lnTo>
                  <a:lnTo>
                    <a:pt x="692" y="1561"/>
                  </a:lnTo>
                  <a:lnTo>
                    <a:pt x="692" y="1562"/>
                  </a:lnTo>
                  <a:close/>
                  <a:moveTo>
                    <a:pt x="664" y="1562"/>
                  </a:moveTo>
                  <a:lnTo>
                    <a:pt x="664" y="1562"/>
                  </a:lnTo>
                  <a:lnTo>
                    <a:pt x="663" y="1562"/>
                  </a:lnTo>
                  <a:lnTo>
                    <a:pt x="663" y="1561"/>
                  </a:lnTo>
                  <a:lnTo>
                    <a:pt x="663" y="1561"/>
                  </a:lnTo>
                  <a:lnTo>
                    <a:pt x="664" y="1561"/>
                  </a:lnTo>
                  <a:lnTo>
                    <a:pt x="664" y="1561"/>
                  </a:lnTo>
                  <a:lnTo>
                    <a:pt x="664" y="1562"/>
                  </a:lnTo>
                  <a:close/>
                  <a:moveTo>
                    <a:pt x="689" y="1561"/>
                  </a:moveTo>
                  <a:lnTo>
                    <a:pt x="688" y="1561"/>
                  </a:lnTo>
                  <a:lnTo>
                    <a:pt x="688" y="1561"/>
                  </a:lnTo>
                  <a:lnTo>
                    <a:pt x="689" y="1560"/>
                  </a:lnTo>
                  <a:lnTo>
                    <a:pt x="689" y="1560"/>
                  </a:lnTo>
                  <a:lnTo>
                    <a:pt x="689" y="1560"/>
                  </a:lnTo>
                  <a:lnTo>
                    <a:pt x="689" y="1561"/>
                  </a:lnTo>
                  <a:close/>
                  <a:moveTo>
                    <a:pt x="1010" y="1560"/>
                  </a:moveTo>
                  <a:lnTo>
                    <a:pt x="1010" y="1561"/>
                  </a:lnTo>
                  <a:lnTo>
                    <a:pt x="1004" y="1560"/>
                  </a:lnTo>
                  <a:lnTo>
                    <a:pt x="1004" y="1560"/>
                  </a:lnTo>
                  <a:lnTo>
                    <a:pt x="1010" y="1560"/>
                  </a:lnTo>
                  <a:close/>
                  <a:moveTo>
                    <a:pt x="698" y="1562"/>
                  </a:moveTo>
                  <a:lnTo>
                    <a:pt x="697" y="1562"/>
                  </a:lnTo>
                  <a:lnTo>
                    <a:pt x="696" y="1560"/>
                  </a:lnTo>
                  <a:lnTo>
                    <a:pt x="696" y="1560"/>
                  </a:lnTo>
                  <a:lnTo>
                    <a:pt x="696" y="1560"/>
                  </a:lnTo>
                  <a:lnTo>
                    <a:pt x="698" y="1561"/>
                  </a:lnTo>
                  <a:lnTo>
                    <a:pt x="698" y="1562"/>
                  </a:lnTo>
                  <a:close/>
                  <a:moveTo>
                    <a:pt x="965" y="1561"/>
                  </a:moveTo>
                  <a:lnTo>
                    <a:pt x="964" y="1561"/>
                  </a:lnTo>
                  <a:lnTo>
                    <a:pt x="964" y="1561"/>
                  </a:lnTo>
                  <a:lnTo>
                    <a:pt x="964" y="1560"/>
                  </a:lnTo>
                  <a:lnTo>
                    <a:pt x="964" y="1560"/>
                  </a:lnTo>
                  <a:lnTo>
                    <a:pt x="965" y="1560"/>
                  </a:lnTo>
                  <a:lnTo>
                    <a:pt x="966" y="1560"/>
                  </a:lnTo>
                  <a:lnTo>
                    <a:pt x="966" y="1561"/>
                  </a:lnTo>
                  <a:lnTo>
                    <a:pt x="965" y="1561"/>
                  </a:lnTo>
                  <a:close/>
                  <a:moveTo>
                    <a:pt x="971" y="1561"/>
                  </a:moveTo>
                  <a:lnTo>
                    <a:pt x="970" y="1561"/>
                  </a:lnTo>
                  <a:lnTo>
                    <a:pt x="970" y="1561"/>
                  </a:lnTo>
                  <a:lnTo>
                    <a:pt x="970" y="1559"/>
                  </a:lnTo>
                  <a:lnTo>
                    <a:pt x="970" y="1559"/>
                  </a:lnTo>
                  <a:lnTo>
                    <a:pt x="971" y="1559"/>
                  </a:lnTo>
                  <a:lnTo>
                    <a:pt x="972" y="1560"/>
                  </a:lnTo>
                  <a:lnTo>
                    <a:pt x="972" y="1560"/>
                  </a:lnTo>
                  <a:lnTo>
                    <a:pt x="971" y="1561"/>
                  </a:lnTo>
                  <a:close/>
                  <a:moveTo>
                    <a:pt x="688" y="1560"/>
                  </a:moveTo>
                  <a:lnTo>
                    <a:pt x="687" y="1560"/>
                  </a:lnTo>
                  <a:lnTo>
                    <a:pt x="687" y="1559"/>
                  </a:lnTo>
                  <a:lnTo>
                    <a:pt x="687" y="1559"/>
                  </a:lnTo>
                  <a:lnTo>
                    <a:pt x="688" y="1559"/>
                  </a:lnTo>
                  <a:lnTo>
                    <a:pt x="688" y="1559"/>
                  </a:lnTo>
                  <a:lnTo>
                    <a:pt x="688" y="1560"/>
                  </a:lnTo>
                  <a:close/>
                  <a:moveTo>
                    <a:pt x="694" y="1560"/>
                  </a:moveTo>
                  <a:lnTo>
                    <a:pt x="692" y="1560"/>
                  </a:lnTo>
                  <a:lnTo>
                    <a:pt x="692" y="1559"/>
                  </a:lnTo>
                  <a:lnTo>
                    <a:pt x="692" y="1559"/>
                  </a:lnTo>
                  <a:lnTo>
                    <a:pt x="693" y="1559"/>
                  </a:lnTo>
                  <a:lnTo>
                    <a:pt x="694" y="1559"/>
                  </a:lnTo>
                  <a:lnTo>
                    <a:pt x="694" y="1560"/>
                  </a:lnTo>
                  <a:close/>
                  <a:moveTo>
                    <a:pt x="687" y="1559"/>
                  </a:moveTo>
                  <a:lnTo>
                    <a:pt x="687" y="1559"/>
                  </a:lnTo>
                  <a:lnTo>
                    <a:pt x="687" y="1559"/>
                  </a:lnTo>
                  <a:lnTo>
                    <a:pt x="687" y="1558"/>
                  </a:lnTo>
                  <a:lnTo>
                    <a:pt x="687" y="1558"/>
                  </a:lnTo>
                  <a:lnTo>
                    <a:pt x="688" y="1558"/>
                  </a:lnTo>
                  <a:lnTo>
                    <a:pt x="687" y="1559"/>
                  </a:lnTo>
                  <a:close/>
                  <a:moveTo>
                    <a:pt x="686" y="1559"/>
                  </a:moveTo>
                  <a:lnTo>
                    <a:pt x="685" y="1559"/>
                  </a:lnTo>
                  <a:lnTo>
                    <a:pt x="685" y="1559"/>
                  </a:lnTo>
                  <a:lnTo>
                    <a:pt x="685" y="1558"/>
                  </a:lnTo>
                  <a:lnTo>
                    <a:pt x="685" y="1558"/>
                  </a:lnTo>
                  <a:lnTo>
                    <a:pt x="686" y="1558"/>
                  </a:lnTo>
                  <a:lnTo>
                    <a:pt x="686" y="1558"/>
                  </a:lnTo>
                  <a:lnTo>
                    <a:pt x="686" y="1559"/>
                  </a:lnTo>
                  <a:close/>
                  <a:moveTo>
                    <a:pt x="1016" y="1559"/>
                  </a:moveTo>
                  <a:lnTo>
                    <a:pt x="1015" y="1559"/>
                  </a:lnTo>
                  <a:lnTo>
                    <a:pt x="1015" y="1559"/>
                  </a:lnTo>
                  <a:lnTo>
                    <a:pt x="1015" y="1558"/>
                  </a:lnTo>
                  <a:lnTo>
                    <a:pt x="1016" y="1558"/>
                  </a:lnTo>
                  <a:lnTo>
                    <a:pt x="1016" y="1557"/>
                  </a:lnTo>
                  <a:lnTo>
                    <a:pt x="1017" y="1558"/>
                  </a:lnTo>
                  <a:lnTo>
                    <a:pt x="1016" y="1559"/>
                  </a:lnTo>
                  <a:close/>
                  <a:moveTo>
                    <a:pt x="692" y="1556"/>
                  </a:moveTo>
                  <a:lnTo>
                    <a:pt x="693" y="1557"/>
                  </a:lnTo>
                  <a:lnTo>
                    <a:pt x="693" y="1557"/>
                  </a:lnTo>
                  <a:lnTo>
                    <a:pt x="695" y="1558"/>
                  </a:lnTo>
                  <a:lnTo>
                    <a:pt x="695" y="1559"/>
                  </a:lnTo>
                  <a:lnTo>
                    <a:pt x="694" y="1559"/>
                  </a:lnTo>
                  <a:lnTo>
                    <a:pt x="693" y="1557"/>
                  </a:lnTo>
                  <a:lnTo>
                    <a:pt x="692" y="1557"/>
                  </a:lnTo>
                  <a:lnTo>
                    <a:pt x="692" y="1557"/>
                  </a:lnTo>
                  <a:lnTo>
                    <a:pt x="692" y="1556"/>
                  </a:lnTo>
                  <a:close/>
                  <a:moveTo>
                    <a:pt x="683" y="1566"/>
                  </a:moveTo>
                  <a:lnTo>
                    <a:pt x="683" y="1567"/>
                  </a:lnTo>
                  <a:lnTo>
                    <a:pt x="685" y="1567"/>
                  </a:lnTo>
                  <a:lnTo>
                    <a:pt x="686" y="1566"/>
                  </a:lnTo>
                  <a:lnTo>
                    <a:pt x="687" y="1566"/>
                  </a:lnTo>
                  <a:lnTo>
                    <a:pt x="686" y="1567"/>
                  </a:lnTo>
                  <a:lnTo>
                    <a:pt x="686" y="1567"/>
                  </a:lnTo>
                  <a:lnTo>
                    <a:pt x="687" y="1567"/>
                  </a:lnTo>
                  <a:lnTo>
                    <a:pt x="688" y="1567"/>
                  </a:lnTo>
                  <a:lnTo>
                    <a:pt x="689" y="1568"/>
                  </a:lnTo>
                  <a:lnTo>
                    <a:pt x="690" y="1567"/>
                  </a:lnTo>
                  <a:lnTo>
                    <a:pt x="690" y="1566"/>
                  </a:lnTo>
                  <a:lnTo>
                    <a:pt x="691" y="1565"/>
                  </a:lnTo>
                  <a:lnTo>
                    <a:pt x="692" y="1565"/>
                  </a:lnTo>
                  <a:lnTo>
                    <a:pt x="693" y="1564"/>
                  </a:lnTo>
                  <a:lnTo>
                    <a:pt x="695" y="1565"/>
                  </a:lnTo>
                  <a:lnTo>
                    <a:pt x="696" y="1566"/>
                  </a:lnTo>
                  <a:lnTo>
                    <a:pt x="697" y="1568"/>
                  </a:lnTo>
                  <a:lnTo>
                    <a:pt x="695" y="1568"/>
                  </a:lnTo>
                  <a:lnTo>
                    <a:pt x="693" y="1568"/>
                  </a:lnTo>
                  <a:lnTo>
                    <a:pt x="693" y="1569"/>
                  </a:lnTo>
                  <a:lnTo>
                    <a:pt x="688" y="1569"/>
                  </a:lnTo>
                  <a:lnTo>
                    <a:pt x="687" y="1568"/>
                  </a:lnTo>
                  <a:lnTo>
                    <a:pt x="685" y="1568"/>
                  </a:lnTo>
                  <a:lnTo>
                    <a:pt x="685" y="1568"/>
                  </a:lnTo>
                  <a:lnTo>
                    <a:pt x="683" y="1568"/>
                  </a:lnTo>
                  <a:lnTo>
                    <a:pt x="683" y="1568"/>
                  </a:lnTo>
                  <a:lnTo>
                    <a:pt x="682" y="1568"/>
                  </a:lnTo>
                  <a:lnTo>
                    <a:pt x="681" y="1567"/>
                  </a:lnTo>
                  <a:lnTo>
                    <a:pt x="681" y="1564"/>
                  </a:lnTo>
                  <a:lnTo>
                    <a:pt x="682" y="1562"/>
                  </a:lnTo>
                  <a:lnTo>
                    <a:pt x="682" y="1556"/>
                  </a:lnTo>
                  <a:lnTo>
                    <a:pt x="683" y="1556"/>
                  </a:lnTo>
                  <a:lnTo>
                    <a:pt x="684" y="1558"/>
                  </a:lnTo>
                  <a:lnTo>
                    <a:pt x="684" y="1559"/>
                  </a:lnTo>
                  <a:lnTo>
                    <a:pt x="685" y="1559"/>
                  </a:lnTo>
                  <a:lnTo>
                    <a:pt x="685" y="1560"/>
                  </a:lnTo>
                  <a:lnTo>
                    <a:pt x="684" y="1560"/>
                  </a:lnTo>
                  <a:lnTo>
                    <a:pt x="684" y="1562"/>
                  </a:lnTo>
                  <a:lnTo>
                    <a:pt x="686" y="1563"/>
                  </a:lnTo>
                  <a:lnTo>
                    <a:pt x="686" y="1563"/>
                  </a:lnTo>
                  <a:lnTo>
                    <a:pt x="685" y="1564"/>
                  </a:lnTo>
                  <a:lnTo>
                    <a:pt x="684" y="1564"/>
                  </a:lnTo>
                  <a:lnTo>
                    <a:pt x="683" y="1564"/>
                  </a:lnTo>
                  <a:lnTo>
                    <a:pt x="683" y="1566"/>
                  </a:lnTo>
                  <a:close/>
                  <a:moveTo>
                    <a:pt x="664" y="1559"/>
                  </a:moveTo>
                  <a:lnTo>
                    <a:pt x="664" y="1559"/>
                  </a:lnTo>
                  <a:lnTo>
                    <a:pt x="663" y="1560"/>
                  </a:lnTo>
                  <a:lnTo>
                    <a:pt x="662" y="1560"/>
                  </a:lnTo>
                  <a:lnTo>
                    <a:pt x="662" y="1559"/>
                  </a:lnTo>
                  <a:lnTo>
                    <a:pt x="661" y="1559"/>
                  </a:lnTo>
                  <a:lnTo>
                    <a:pt x="661" y="1560"/>
                  </a:lnTo>
                  <a:lnTo>
                    <a:pt x="661" y="1563"/>
                  </a:lnTo>
                  <a:lnTo>
                    <a:pt x="660" y="1563"/>
                  </a:lnTo>
                  <a:lnTo>
                    <a:pt x="661" y="1564"/>
                  </a:lnTo>
                  <a:lnTo>
                    <a:pt x="661" y="1564"/>
                  </a:lnTo>
                  <a:lnTo>
                    <a:pt x="663" y="1563"/>
                  </a:lnTo>
                  <a:lnTo>
                    <a:pt x="664" y="1563"/>
                  </a:lnTo>
                  <a:lnTo>
                    <a:pt x="664" y="1566"/>
                  </a:lnTo>
                  <a:lnTo>
                    <a:pt x="663" y="1566"/>
                  </a:lnTo>
                  <a:lnTo>
                    <a:pt x="661" y="1566"/>
                  </a:lnTo>
                  <a:lnTo>
                    <a:pt x="659" y="1565"/>
                  </a:lnTo>
                  <a:lnTo>
                    <a:pt x="658" y="1565"/>
                  </a:lnTo>
                  <a:lnTo>
                    <a:pt x="656" y="1563"/>
                  </a:lnTo>
                  <a:lnTo>
                    <a:pt x="656" y="1560"/>
                  </a:lnTo>
                  <a:lnTo>
                    <a:pt x="657" y="1559"/>
                  </a:lnTo>
                  <a:lnTo>
                    <a:pt x="659" y="1558"/>
                  </a:lnTo>
                  <a:lnTo>
                    <a:pt x="659" y="1557"/>
                  </a:lnTo>
                  <a:lnTo>
                    <a:pt x="662" y="1556"/>
                  </a:lnTo>
                  <a:lnTo>
                    <a:pt x="664" y="1559"/>
                  </a:lnTo>
                  <a:close/>
                  <a:moveTo>
                    <a:pt x="964" y="1558"/>
                  </a:moveTo>
                  <a:lnTo>
                    <a:pt x="963" y="1558"/>
                  </a:lnTo>
                  <a:lnTo>
                    <a:pt x="963" y="1558"/>
                  </a:lnTo>
                  <a:lnTo>
                    <a:pt x="962" y="1557"/>
                  </a:lnTo>
                  <a:lnTo>
                    <a:pt x="962" y="1556"/>
                  </a:lnTo>
                  <a:lnTo>
                    <a:pt x="963" y="1555"/>
                  </a:lnTo>
                  <a:lnTo>
                    <a:pt x="964" y="1556"/>
                  </a:lnTo>
                  <a:lnTo>
                    <a:pt x="964" y="1558"/>
                  </a:lnTo>
                  <a:close/>
                  <a:moveTo>
                    <a:pt x="692" y="1556"/>
                  </a:moveTo>
                  <a:lnTo>
                    <a:pt x="691" y="1556"/>
                  </a:lnTo>
                  <a:lnTo>
                    <a:pt x="690" y="1556"/>
                  </a:lnTo>
                  <a:lnTo>
                    <a:pt x="691" y="1555"/>
                  </a:lnTo>
                  <a:lnTo>
                    <a:pt x="692" y="1555"/>
                  </a:lnTo>
                  <a:lnTo>
                    <a:pt x="692" y="1556"/>
                  </a:lnTo>
                  <a:close/>
                  <a:moveTo>
                    <a:pt x="1022" y="1556"/>
                  </a:moveTo>
                  <a:lnTo>
                    <a:pt x="1021" y="1556"/>
                  </a:lnTo>
                  <a:lnTo>
                    <a:pt x="1020" y="1556"/>
                  </a:lnTo>
                  <a:lnTo>
                    <a:pt x="1023" y="1554"/>
                  </a:lnTo>
                  <a:lnTo>
                    <a:pt x="1024" y="1554"/>
                  </a:lnTo>
                  <a:lnTo>
                    <a:pt x="1024" y="1555"/>
                  </a:lnTo>
                  <a:lnTo>
                    <a:pt x="1022" y="1556"/>
                  </a:lnTo>
                  <a:close/>
                  <a:moveTo>
                    <a:pt x="690" y="1554"/>
                  </a:moveTo>
                  <a:lnTo>
                    <a:pt x="690" y="1554"/>
                  </a:lnTo>
                  <a:lnTo>
                    <a:pt x="688" y="1554"/>
                  </a:lnTo>
                  <a:lnTo>
                    <a:pt x="688" y="1554"/>
                  </a:lnTo>
                  <a:lnTo>
                    <a:pt x="688" y="1554"/>
                  </a:lnTo>
                  <a:lnTo>
                    <a:pt x="690" y="1554"/>
                  </a:lnTo>
                  <a:close/>
                  <a:moveTo>
                    <a:pt x="686" y="1554"/>
                  </a:moveTo>
                  <a:lnTo>
                    <a:pt x="689" y="1555"/>
                  </a:lnTo>
                  <a:lnTo>
                    <a:pt x="691" y="1557"/>
                  </a:lnTo>
                  <a:lnTo>
                    <a:pt x="692" y="1558"/>
                  </a:lnTo>
                  <a:lnTo>
                    <a:pt x="692" y="1558"/>
                  </a:lnTo>
                  <a:lnTo>
                    <a:pt x="691" y="1558"/>
                  </a:lnTo>
                  <a:lnTo>
                    <a:pt x="689" y="1559"/>
                  </a:lnTo>
                  <a:lnTo>
                    <a:pt x="688" y="1558"/>
                  </a:lnTo>
                  <a:lnTo>
                    <a:pt x="687" y="1558"/>
                  </a:lnTo>
                  <a:lnTo>
                    <a:pt x="687" y="1556"/>
                  </a:lnTo>
                  <a:lnTo>
                    <a:pt x="687" y="1555"/>
                  </a:lnTo>
                  <a:lnTo>
                    <a:pt x="686" y="1556"/>
                  </a:lnTo>
                  <a:lnTo>
                    <a:pt x="686" y="1557"/>
                  </a:lnTo>
                  <a:lnTo>
                    <a:pt x="685" y="1557"/>
                  </a:lnTo>
                  <a:lnTo>
                    <a:pt x="684" y="1556"/>
                  </a:lnTo>
                  <a:lnTo>
                    <a:pt x="685" y="1556"/>
                  </a:lnTo>
                  <a:lnTo>
                    <a:pt x="684" y="1555"/>
                  </a:lnTo>
                  <a:lnTo>
                    <a:pt x="683" y="1555"/>
                  </a:lnTo>
                  <a:lnTo>
                    <a:pt x="683" y="1555"/>
                  </a:lnTo>
                  <a:lnTo>
                    <a:pt x="684" y="1554"/>
                  </a:lnTo>
                  <a:lnTo>
                    <a:pt x="685" y="1554"/>
                  </a:lnTo>
                  <a:lnTo>
                    <a:pt x="686" y="1554"/>
                  </a:lnTo>
                  <a:close/>
                  <a:moveTo>
                    <a:pt x="687" y="1554"/>
                  </a:moveTo>
                  <a:lnTo>
                    <a:pt x="686" y="1554"/>
                  </a:lnTo>
                  <a:lnTo>
                    <a:pt x="686" y="1553"/>
                  </a:lnTo>
                  <a:lnTo>
                    <a:pt x="686" y="1553"/>
                  </a:lnTo>
                  <a:lnTo>
                    <a:pt x="687" y="1553"/>
                  </a:lnTo>
                  <a:lnTo>
                    <a:pt x="688" y="1553"/>
                  </a:lnTo>
                  <a:lnTo>
                    <a:pt x="687" y="1554"/>
                  </a:lnTo>
                  <a:close/>
                  <a:moveTo>
                    <a:pt x="962" y="1554"/>
                  </a:moveTo>
                  <a:lnTo>
                    <a:pt x="962" y="1554"/>
                  </a:lnTo>
                  <a:lnTo>
                    <a:pt x="962" y="1554"/>
                  </a:lnTo>
                  <a:lnTo>
                    <a:pt x="962" y="1553"/>
                  </a:lnTo>
                  <a:lnTo>
                    <a:pt x="962" y="1553"/>
                  </a:lnTo>
                  <a:lnTo>
                    <a:pt x="962" y="1553"/>
                  </a:lnTo>
                  <a:lnTo>
                    <a:pt x="963" y="1553"/>
                  </a:lnTo>
                  <a:lnTo>
                    <a:pt x="963" y="1554"/>
                  </a:lnTo>
                  <a:lnTo>
                    <a:pt x="962" y="1554"/>
                  </a:lnTo>
                  <a:close/>
                  <a:moveTo>
                    <a:pt x="685" y="1553"/>
                  </a:moveTo>
                  <a:lnTo>
                    <a:pt x="684" y="1553"/>
                  </a:lnTo>
                  <a:lnTo>
                    <a:pt x="684" y="1553"/>
                  </a:lnTo>
                  <a:lnTo>
                    <a:pt x="684" y="1553"/>
                  </a:lnTo>
                  <a:lnTo>
                    <a:pt x="685" y="1553"/>
                  </a:lnTo>
                  <a:lnTo>
                    <a:pt x="686" y="1553"/>
                  </a:lnTo>
                  <a:lnTo>
                    <a:pt x="685" y="1553"/>
                  </a:lnTo>
                  <a:close/>
                  <a:moveTo>
                    <a:pt x="889" y="1567"/>
                  </a:moveTo>
                  <a:lnTo>
                    <a:pt x="888" y="1567"/>
                  </a:lnTo>
                  <a:lnTo>
                    <a:pt x="885" y="1565"/>
                  </a:lnTo>
                  <a:lnTo>
                    <a:pt x="884" y="1565"/>
                  </a:lnTo>
                  <a:lnTo>
                    <a:pt x="884" y="1561"/>
                  </a:lnTo>
                  <a:lnTo>
                    <a:pt x="883" y="1560"/>
                  </a:lnTo>
                  <a:lnTo>
                    <a:pt x="883" y="1559"/>
                  </a:lnTo>
                  <a:lnTo>
                    <a:pt x="883" y="1559"/>
                  </a:lnTo>
                  <a:lnTo>
                    <a:pt x="883" y="1557"/>
                  </a:lnTo>
                  <a:lnTo>
                    <a:pt x="884" y="1555"/>
                  </a:lnTo>
                  <a:lnTo>
                    <a:pt x="887" y="1554"/>
                  </a:lnTo>
                  <a:lnTo>
                    <a:pt x="888" y="1553"/>
                  </a:lnTo>
                  <a:lnTo>
                    <a:pt x="889" y="1553"/>
                  </a:lnTo>
                  <a:lnTo>
                    <a:pt x="890" y="1554"/>
                  </a:lnTo>
                  <a:lnTo>
                    <a:pt x="890" y="1554"/>
                  </a:lnTo>
                  <a:lnTo>
                    <a:pt x="890" y="1558"/>
                  </a:lnTo>
                  <a:lnTo>
                    <a:pt x="890" y="1558"/>
                  </a:lnTo>
                  <a:lnTo>
                    <a:pt x="890" y="1559"/>
                  </a:lnTo>
                  <a:lnTo>
                    <a:pt x="891" y="1559"/>
                  </a:lnTo>
                  <a:lnTo>
                    <a:pt x="891" y="1565"/>
                  </a:lnTo>
                  <a:lnTo>
                    <a:pt x="891" y="1565"/>
                  </a:lnTo>
                  <a:lnTo>
                    <a:pt x="891" y="1566"/>
                  </a:lnTo>
                  <a:lnTo>
                    <a:pt x="890" y="1566"/>
                  </a:lnTo>
                  <a:lnTo>
                    <a:pt x="889" y="1567"/>
                  </a:lnTo>
                  <a:close/>
                  <a:moveTo>
                    <a:pt x="1022" y="1553"/>
                  </a:moveTo>
                  <a:lnTo>
                    <a:pt x="1022" y="1553"/>
                  </a:lnTo>
                  <a:lnTo>
                    <a:pt x="1022" y="1553"/>
                  </a:lnTo>
                  <a:lnTo>
                    <a:pt x="1022" y="1552"/>
                  </a:lnTo>
                  <a:lnTo>
                    <a:pt x="1022" y="1552"/>
                  </a:lnTo>
                  <a:lnTo>
                    <a:pt x="1022" y="1552"/>
                  </a:lnTo>
                  <a:lnTo>
                    <a:pt x="1023" y="1552"/>
                  </a:lnTo>
                  <a:lnTo>
                    <a:pt x="1023" y="1553"/>
                  </a:lnTo>
                  <a:lnTo>
                    <a:pt x="1022" y="1553"/>
                  </a:lnTo>
                  <a:close/>
                  <a:moveTo>
                    <a:pt x="901" y="1554"/>
                  </a:moveTo>
                  <a:lnTo>
                    <a:pt x="900" y="1554"/>
                  </a:lnTo>
                  <a:lnTo>
                    <a:pt x="900" y="1553"/>
                  </a:lnTo>
                  <a:lnTo>
                    <a:pt x="900" y="1552"/>
                  </a:lnTo>
                  <a:lnTo>
                    <a:pt x="900" y="1552"/>
                  </a:lnTo>
                  <a:lnTo>
                    <a:pt x="901" y="1552"/>
                  </a:lnTo>
                  <a:lnTo>
                    <a:pt x="901" y="1552"/>
                  </a:lnTo>
                  <a:lnTo>
                    <a:pt x="901" y="1553"/>
                  </a:lnTo>
                  <a:lnTo>
                    <a:pt x="901" y="1553"/>
                  </a:lnTo>
                  <a:lnTo>
                    <a:pt x="901" y="1554"/>
                  </a:lnTo>
                  <a:close/>
                  <a:moveTo>
                    <a:pt x="1007" y="1556"/>
                  </a:moveTo>
                  <a:lnTo>
                    <a:pt x="1006" y="1556"/>
                  </a:lnTo>
                  <a:lnTo>
                    <a:pt x="1005" y="1555"/>
                  </a:lnTo>
                  <a:lnTo>
                    <a:pt x="1004" y="1554"/>
                  </a:lnTo>
                  <a:lnTo>
                    <a:pt x="1004" y="1554"/>
                  </a:lnTo>
                  <a:lnTo>
                    <a:pt x="1006" y="1552"/>
                  </a:lnTo>
                  <a:lnTo>
                    <a:pt x="1006" y="1550"/>
                  </a:lnTo>
                  <a:lnTo>
                    <a:pt x="1008" y="1550"/>
                  </a:lnTo>
                  <a:lnTo>
                    <a:pt x="1008" y="1553"/>
                  </a:lnTo>
                  <a:lnTo>
                    <a:pt x="1007" y="1553"/>
                  </a:lnTo>
                  <a:lnTo>
                    <a:pt x="1008" y="1554"/>
                  </a:lnTo>
                  <a:lnTo>
                    <a:pt x="1008" y="1555"/>
                  </a:lnTo>
                  <a:lnTo>
                    <a:pt x="1007" y="1556"/>
                  </a:lnTo>
                  <a:close/>
                  <a:moveTo>
                    <a:pt x="962" y="1552"/>
                  </a:moveTo>
                  <a:lnTo>
                    <a:pt x="961" y="1552"/>
                  </a:lnTo>
                  <a:lnTo>
                    <a:pt x="961" y="1552"/>
                  </a:lnTo>
                  <a:lnTo>
                    <a:pt x="961" y="1550"/>
                  </a:lnTo>
                  <a:lnTo>
                    <a:pt x="961" y="1550"/>
                  </a:lnTo>
                  <a:lnTo>
                    <a:pt x="962" y="1550"/>
                  </a:lnTo>
                  <a:lnTo>
                    <a:pt x="962" y="1550"/>
                  </a:lnTo>
                  <a:lnTo>
                    <a:pt x="962" y="1552"/>
                  </a:lnTo>
                  <a:close/>
                  <a:moveTo>
                    <a:pt x="968" y="1551"/>
                  </a:moveTo>
                  <a:lnTo>
                    <a:pt x="967" y="1551"/>
                  </a:lnTo>
                  <a:lnTo>
                    <a:pt x="967" y="1551"/>
                  </a:lnTo>
                  <a:lnTo>
                    <a:pt x="967" y="1550"/>
                  </a:lnTo>
                  <a:lnTo>
                    <a:pt x="967" y="1550"/>
                  </a:lnTo>
                  <a:lnTo>
                    <a:pt x="968" y="1550"/>
                  </a:lnTo>
                  <a:lnTo>
                    <a:pt x="968" y="1550"/>
                  </a:lnTo>
                  <a:lnTo>
                    <a:pt x="968" y="1551"/>
                  </a:lnTo>
                  <a:close/>
                  <a:moveTo>
                    <a:pt x="1005" y="1551"/>
                  </a:moveTo>
                  <a:lnTo>
                    <a:pt x="1005" y="1551"/>
                  </a:lnTo>
                  <a:lnTo>
                    <a:pt x="1005" y="1551"/>
                  </a:lnTo>
                  <a:lnTo>
                    <a:pt x="1005" y="1550"/>
                  </a:lnTo>
                  <a:lnTo>
                    <a:pt x="1005" y="1550"/>
                  </a:lnTo>
                  <a:lnTo>
                    <a:pt x="1006" y="1550"/>
                  </a:lnTo>
                  <a:lnTo>
                    <a:pt x="1006" y="1551"/>
                  </a:lnTo>
                  <a:lnTo>
                    <a:pt x="1005" y="1551"/>
                  </a:lnTo>
                  <a:close/>
                  <a:moveTo>
                    <a:pt x="1010" y="1552"/>
                  </a:moveTo>
                  <a:lnTo>
                    <a:pt x="1010" y="1553"/>
                  </a:lnTo>
                  <a:lnTo>
                    <a:pt x="1008" y="1552"/>
                  </a:lnTo>
                  <a:lnTo>
                    <a:pt x="1008" y="1550"/>
                  </a:lnTo>
                  <a:lnTo>
                    <a:pt x="1009" y="1550"/>
                  </a:lnTo>
                  <a:lnTo>
                    <a:pt x="1010" y="1550"/>
                  </a:lnTo>
                  <a:lnTo>
                    <a:pt x="1010" y="1550"/>
                  </a:lnTo>
                  <a:lnTo>
                    <a:pt x="1010" y="1552"/>
                  </a:lnTo>
                  <a:close/>
                  <a:moveTo>
                    <a:pt x="961" y="1550"/>
                  </a:moveTo>
                  <a:lnTo>
                    <a:pt x="960" y="1550"/>
                  </a:lnTo>
                  <a:lnTo>
                    <a:pt x="960" y="1549"/>
                  </a:lnTo>
                  <a:lnTo>
                    <a:pt x="960" y="1549"/>
                  </a:lnTo>
                  <a:lnTo>
                    <a:pt x="960" y="1549"/>
                  </a:lnTo>
                  <a:lnTo>
                    <a:pt x="961" y="1549"/>
                  </a:lnTo>
                  <a:lnTo>
                    <a:pt x="961" y="1549"/>
                  </a:lnTo>
                  <a:lnTo>
                    <a:pt x="961" y="1549"/>
                  </a:lnTo>
                  <a:lnTo>
                    <a:pt x="961" y="1550"/>
                  </a:lnTo>
                  <a:close/>
                  <a:moveTo>
                    <a:pt x="961" y="1548"/>
                  </a:moveTo>
                  <a:lnTo>
                    <a:pt x="961" y="1548"/>
                  </a:lnTo>
                  <a:lnTo>
                    <a:pt x="960" y="1548"/>
                  </a:lnTo>
                  <a:lnTo>
                    <a:pt x="960" y="1545"/>
                  </a:lnTo>
                  <a:lnTo>
                    <a:pt x="961" y="1545"/>
                  </a:lnTo>
                  <a:lnTo>
                    <a:pt x="961" y="1545"/>
                  </a:lnTo>
                  <a:lnTo>
                    <a:pt x="961" y="1548"/>
                  </a:lnTo>
                  <a:close/>
                  <a:moveTo>
                    <a:pt x="1044" y="1545"/>
                  </a:moveTo>
                  <a:lnTo>
                    <a:pt x="1042" y="1545"/>
                  </a:lnTo>
                  <a:lnTo>
                    <a:pt x="1042" y="1545"/>
                  </a:lnTo>
                  <a:lnTo>
                    <a:pt x="1042" y="1544"/>
                  </a:lnTo>
                  <a:lnTo>
                    <a:pt x="1044" y="1545"/>
                  </a:lnTo>
                  <a:lnTo>
                    <a:pt x="1044" y="1545"/>
                  </a:lnTo>
                  <a:lnTo>
                    <a:pt x="1044" y="1545"/>
                  </a:lnTo>
                  <a:close/>
                  <a:moveTo>
                    <a:pt x="1040" y="1545"/>
                  </a:moveTo>
                  <a:lnTo>
                    <a:pt x="1039" y="1545"/>
                  </a:lnTo>
                  <a:lnTo>
                    <a:pt x="1039" y="1544"/>
                  </a:lnTo>
                  <a:lnTo>
                    <a:pt x="1038" y="1544"/>
                  </a:lnTo>
                  <a:lnTo>
                    <a:pt x="1039" y="1544"/>
                  </a:lnTo>
                  <a:lnTo>
                    <a:pt x="1039" y="1544"/>
                  </a:lnTo>
                  <a:lnTo>
                    <a:pt x="1040" y="1544"/>
                  </a:lnTo>
                  <a:lnTo>
                    <a:pt x="1041" y="1544"/>
                  </a:lnTo>
                  <a:lnTo>
                    <a:pt x="1041" y="1545"/>
                  </a:lnTo>
                  <a:lnTo>
                    <a:pt x="1040" y="1545"/>
                  </a:lnTo>
                  <a:close/>
                  <a:moveTo>
                    <a:pt x="1046" y="1545"/>
                  </a:moveTo>
                  <a:lnTo>
                    <a:pt x="1046" y="1545"/>
                  </a:lnTo>
                  <a:lnTo>
                    <a:pt x="1045" y="1545"/>
                  </a:lnTo>
                  <a:lnTo>
                    <a:pt x="1047" y="1544"/>
                  </a:lnTo>
                  <a:lnTo>
                    <a:pt x="1049" y="1544"/>
                  </a:lnTo>
                  <a:lnTo>
                    <a:pt x="1049" y="1545"/>
                  </a:lnTo>
                  <a:lnTo>
                    <a:pt x="1047" y="1545"/>
                  </a:lnTo>
                  <a:lnTo>
                    <a:pt x="1046" y="1545"/>
                  </a:lnTo>
                  <a:close/>
                  <a:moveTo>
                    <a:pt x="1030" y="1544"/>
                  </a:moveTo>
                  <a:lnTo>
                    <a:pt x="1030" y="1544"/>
                  </a:lnTo>
                  <a:lnTo>
                    <a:pt x="1030" y="1544"/>
                  </a:lnTo>
                  <a:lnTo>
                    <a:pt x="1030" y="1544"/>
                  </a:lnTo>
                  <a:lnTo>
                    <a:pt x="1030" y="1543"/>
                  </a:lnTo>
                  <a:lnTo>
                    <a:pt x="1031" y="1543"/>
                  </a:lnTo>
                  <a:lnTo>
                    <a:pt x="1032" y="1543"/>
                  </a:lnTo>
                  <a:lnTo>
                    <a:pt x="1032" y="1543"/>
                  </a:lnTo>
                  <a:lnTo>
                    <a:pt x="1030" y="1544"/>
                  </a:lnTo>
                  <a:close/>
                  <a:moveTo>
                    <a:pt x="1052" y="1543"/>
                  </a:moveTo>
                  <a:lnTo>
                    <a:pt x="1052" y="1544"/>
                  </a:lnTo>
                  <a:lnTo>
                    <a:pt x="1050" y="1544"/>
                  </a:lnTo>
                  <a:lnTo>
                    <a:pt x="1050" y="1543"/>
                  </a:lnTo>
                  <a:lnTo>
                    <a:pt x="1050" y="1543"/>
                  </a:lnTo>
                  <a:lnTo>
                    <a:pt x="1050" y="1543"/>
                  </a:lnTo>
                  <a:lnTo>
                    <a:pt x="1052" y="1543"/>
                  </a:lnTo>
                  <a:close/>
                  <a:moveTo>
                    <a:pt x="1034" y="1542"/>
                  </a:moveTo>
                  <a:lnTo>
                    <a:pt x="1034" y="1542"/>
                  </a:lnTo>
                  <a:lnTo>
                    <a:pt x="1035" y="1542"/>
                  </a:lnTo>
                  <a:lnTo>
                    <a:pt x="1036" y="1543"/>
                  </a:lnTo>
                  <a:lnTo>
                    <a:pt x="1038" y="1543"/>
                  </a:lnTo>
                  <a:lnTo>
                    <a:pt x="1038" y="1544"/>
                  </a:lnTo>
                  <a:lnTo>
                    <a:pt x="1037" y="1544"/>
                  </a:lnTo>
                  <a:lnTo>
                    <a:pt x="1036" y="1544"/>
                  </a:lnTo>
                  <a:lnTo>
                    <a:pt x="1035" y="1544"/>
                  </a:lnTo>
                  <a:lnTo>
                    <a:pt x="1034" y="1543"/>
                  </a:lnTo>
                  <a:lnTo>
                    <a:pt x="1033" y="1543"/>
                  </a:lnTo>
                  <a:lnTo>
                    <a:pt x="1032" y="1542"/>
                  </a:lnTo>
                  <a:lnTo>
                    <a:pt x="1034" y="1542"/>
                  </a:lnTo>
                  <a:close/>
                  <a:moveTo>
                    <a:pt x="967" y="1544"/>
                  </a:moveTo>
                  <a:lnTo>
                    <a:pt x="968" y="1545"/>
                  </a:lnTo>
                  <a:lnTo>
                    <a:pt x="969" y="1545"/>
                  </a:lnTo>
                  <a:lnTo>
                    <a:pt x="970" y="1546"/>
                  </a:lnTo>
                  <a:lnTo>
                    <a:pt x="970" y="1547"/>
                  </a:lnTo>
                  <a:lnTo>
                    <a:pt x="971" y="1547"/>
                  </a:lnTo>
                  <a:lnTo>
                    <a:pt x="971" y="1548"/>
                  </a:lnTo>
                  <a:lnTo>
                    <a:pt x="973" y="1549"/>
                  </a:lnTo>
                  <a:lnTo>
                    <a:pt x="973" y="1550"/>
                  </a:lnTo>
                  <a:lnTo>
                    <a:pt x="974" y="1552"/>
                  </a:lnTo>
                  <a:lnTo>
                    <a:pt x="974" y="1553"/>
                  </a:lnTo>
                  <a:lnTo>
                    <a:pt x="975" y="1554"/>
                  </a:lnTo>
                  <a:lnTo>
                    <a:pt x="975" y="1555"/>
                  </a:lnTo>
                  <a:lnTo>
                    <a:pt x="976" y="1557"/>
                  </a:lnTo>
                  <a:lnTo>
                    <a:pt x="977" y="1559"/>
                  </a:lnTo>
                  <a:lnTo>
                    <a:pt x="977" y="1560"/>
                  </a:lnTo>
                  <a:lnTo>
                    <a:pt x="978" y="1561"/>
                  </a:lnTo>
                  <a:lnTo>
                    <a:pt x="978" y="1564"/>
                  </a:lnTo>
                  <a:lnTo>
                    <a:pt x="977" y="1565"/>
                  </a:lnTo>
                  <a:lnTo>
                    <a:pt x="977" y="1567"/>
                  </a:lnTo>
                  <a:lnTo>
                    <a:pt x="976" y="1569"/>
                  </a:lnTo>
                  <a:lnTo>
                    <a:pt x="975" y="1569"/>
                  </a:lnTo>
                  <a:lnTo>
                    <a:pt x="974" y="1568"/>
                  </a:lnTo>
                  <a:lnTo>
                    <a:pt x="974" y="1567"/>
                  </a:lnTo>
                  <a:lnTo>
                    <a:pt x="974" y="1568"/>
                  </a:lnTo>
                  <a:lnTo>
                    <a:pt x="973" y="1568"/>
                  </a:lnTo>
                  <a:lnTo>
                    <a:pt x="971" y="1566"/>
                  </a:lnTo>
                  <a:lnTo>
                    <a:pt x="971" y="1564"/>
                  </a:lnTo>
                  <a:lnTo>
                    <a:pt x="973" y="1562"/>
                  </a:lnTo>
                  <a:lnTo>
                    <a:pt x="974" y="1563"/>
                  </a:lnTo>
                  <a:lnTo>
                    <a:pt x="975" y="1562"/>
                  </a:lnTo>
                  <a:lnTo>
                    <a:pt x="974" y="1561"/>
                  </a:lnTo>
                  <a:lnTo>
                    <a:pt x="974" y="1559"/>
                  </a:lnTo>
                  <a:lnTo>
                    <a:pt x="973" y="1559"/>
                  </a:lnTo>
                  <a:lnTo>
                    <a:pt x="973" y="1557"/>
                  </a:lnTo>
                  <a:lnTo>
                    <a:pt x="972" y="1556"/>
                  </a:lnTo>
                  <a:lnTo>
                    <a:pt x="972" y="1553"/>
                  </a:lnTo>
                  <a:lnTo>
                    <a:pt x="972" y="1553"/>
                  </a:lnTo>
                  <a:lnTo>
                    <a:pt x="972" y="1552"/>
                  </a:lnTo>
                  <a:lnTo>
                    <a:pt x="970" y="1550"/>
                  </a:lnTo>
                  <a:lnTo>
                    <a:pt x="970" y="1549"/>
                  </a:lnTo>
                  <a:lnTo>
                    <a:pt x="971" y="1549"/>
                  </a:lnTo>
                  <a:lnTo>
                    <a:pt x="969" y="1547"/>
                  </a:lnTo>
                  <a:lnTo>
                    <a:pt x="968" y="1547"/>
                  </a:lnTo>
                  <a:lnTo>
                    <a:pt x="967" y="1545"/>
                  </a:lnTo>
                  <a:lnTo>
                    <a:pt x="964" y="1545"/>
                  </a:lnTo>
                  <a:lnTo>
                    <a:pt x="964" y="1545"/>
                  </a:lnTo>
                  <a:lnTo>
                    <a:pt x="963" y="1545"/>
                  </a:lnTo>
                  <a:lnTo>
                    <a:pt x="963" y="1546"/>
                  </a:lnTo>
                  <a:lnTo>
                    <a:pt x="964" y="1547"/>
                  </a:lnTo>
                  <a:lnTo>
                    <a:pt x="964" y="1548"/>
                  </a:lnTo>
                  <a:lnTo>
                    <a:pt x="965" y="1548"/>
                  </a:lnTo>
                  <a:lnTo>
                    <a:pt x="966" y="1549"/>
                  </a:lnTo>
                  <a:lnTo>
                    <a:pt x="966" y="1551"/>
                  </a:lnTo>
                  <a:lnTo>
                    <a:pt x="965" y="1552"/>
                  </a:lnTo>
                  <a:lnTo>
                    <a:pt x="964" y="1552"/>
                  </a:lnTo>
                  <a:lnTo>
                    <a:pt x="962" y="1549"/>
                  </a:lnTo>
                  <a:lnTo>
                    <a:pt x="961" y="1548"/>
                  </a:lnTo>
                  <a:lnTo>
                    <a:pt x="962" y="1546"/>
                  </a:lnTo>
                  <a:lnTo>
                    <a:pt x="961" y="1545"/>
                  </a:lnTo>
                  <a:lnTo>
                    <a:pt x="961" y="1543"/>
                  </a:lnTo>
                  <a:lnTo>
                    <a:pt x="963" y="1542"/>
                  </a:lnTo>
                  <a:lnTo>
                    <a:pt x="966" y="1542"/>
                  </a:lnTo>
                  <a:lnTo>
                    <a:pt x="967" y="1543"/>
                  </a:lnTo>
                  <a:lnTo>
                    <a:pt x="967" y="1543"/>
                  </a:lnTo>
                  <a:lnTo>
                    <a:pt x="967" y="1544"/>
                  </a:lnTo>
                  <a:close/>
                  <a:moveTo>
                    <a:pt x="1063" y="1541"/>
                  </a:moveTo>
                  <a:lnTo>
                    <a:pt x="1064" y="1541"/>
                  </a:lnTo>
                  <a:lnTo>
                    <a:pt x="1064" y="1541"/>
                  </a:lnTo>
                  <a:lnTo>
                    <a:pt x="1064" y="1542"/>
                  </a:lnTo>
                  <a:lnTo>
                    <a:pt x="1064" y="1542"/>
                  </a:lnTo>
                  <a:lnTo>
                    <a:pt x="1063" y="1542"/>
                  </a:lnTo>
                  <a:lnTo>
                    <a:pt x="1062" y="1541"/>
                  </a:lnTo>
                  <a:lnTo>
                    <a:pt x="1062" y="1541"/>
                  </a:lnTo>
                  <a:lnTo>
                    <a:pt x="1063" y="1541"/>
                  </a:lnTo>
                  <a:close/>
                  <a:moveTo>
                    <a:pt x="1055" y="1542"/>
                  </a:moveTo>
                  <a:lnTo>
                    <a:pt x="1053" y="1543"/>
                  </a:lnTo>
                  <a:lnTo>
                    <a:pt x="1053" y="1542"/>
                  </a:lnTo>
                  <a:lnTo>
                    <a:pt x="1053" y="1542"/>
                  </a:lnTo>
                  <a:lnTo>
                    <a:pt x="1054" y="1541"/>
                  </a:lnTo>
                  <a:lnTo>
                    <a:pt x="1058" y="1540"/>
                  </a:lnTo>
                  <a:lnTo>
                    <a:pt x="1059" y="1541"/>
                  </a:lnTo>
                  <a:lnTo>
                    <a:pt x="1059" y="1542"/>
                  </a:lnTo>
                  <a:lnTo>
                    <a:pt x="1055" y="1542"/>
                  </a:lnTo>
                  <a:close/>
                  <a:moveTo>
                    <a:pt x="1092" y="1540"/>
                  </a:moveTo>
                  <a:lnTo>
                    <a:pt x="1092" y="1540"/>
                  </a:lnTo>
                  <a:lnTo>
                    <a:pt x="1092" y="1540"/>
                  </a:lnTo>
                  <a:lnTo>
                    <a:pt x="1092" y="1540"/>
                  </a:lnTo>
                  <a:lnTo>
                    <a:pt x="1092" y="1540"/>
                  </a:lnTo>
                  <a:lnTo>
                    <a:pt x="1093" y="1540"/>
                  </a:lnTo>
                  <a:lnTo>
                    <a:pt x="1092" y="1540"/>
                  </a:lnTo>
                  <a:close/>
                  <a:moveTo>
                    <a:pt x="1082" y="1542"/>
                  </a:moveTo>
                  <a:lnTo>
                    <a:pt x="1081" y="1542"/>
                  </a:lnTo>
                  <a:lnTo>
                    <a:pt x="1081" y="1541"/>
                  </a:lnTo>
                  <a:lnTo>
                    <a:pt x="1081" y="1539"/>
                  </a:lnTo>
                  <a:lnTo>
                    <a:pt x="1081" y="1539"/>
                  </a:lnTo>
                  <a:lnTo>
                    <a:pt x="1082" y="1539"/>
                  </a:lnTo>
                  <a:lnTo>
                    <a:pt x="1083" y="1540"/>
                  </a:lnTo>
                  <a:lnTo>
                    <a:pt x="1083" y="1540"/>
                  </a:lnTo>
                  <a:lnTo>
                    <a:pt x="1083" y="1541"/>
                  </a:lnTo>
                  <a:lnTo>
                    <a:pt x="1082" y="1542"/>
                  </a:lnTo>
                  <a:close/>
                  <a:moveTo>
                    <a:pt x="1078" y="1541"/>
                  </a:moveTo>
                  <a:lnTo>
                    <a:pt x="1077" y="1541"/>
                  </a:lnTo>
                  <a:lnTo>
                    <a:pt x="1077" y="1540"/>
                  </a:lnTo>
                  <a:lnTo>
                    <a:pt x="1077" y="1540"/>
                  </a:lnTo>
                  <a:lnTo>
                    <a:pt x="1077" y="1539"/>
                  </a:lnTo>
                  <a:lnTo>
                    <a:pt x="1078" y="1539"/>
                  </a:lnTo>
                  <a:lnTo>
                    <a:pt x="1078" y="1540"/>
                  </a:lnTo>
                  <a:lnTo>
                    <a:pt x="1078" y="1540"/>
                  </a:lnTo>
                  <a:lnTo>
                    <a:pt x="1078" y="1541"/>
                  </a:lnTo>
                  <a:close/>
                  <a:moveTo>
                    <a:pt x="1081" y="1540"/>
                  </a:moveTo>
                  <a:lnTo>
                    <a:pt x="1080" y="1541"/>
                  </a:lnTo>
                  <a:lnTo>
                    <a:pt x="1079" y="1541"/>
                  </a:lnTo>
                  <a:lnTo>
                    <a:pt x="1079" y="1540"/>
                  </a:lnTo>
                  <a:lnTo>
                    <a:pt x="1079" y="1539"/>
                  </a:lnTo>
                  <a:lnTo>
                    <a:pt x="1079" y="1539"/>
                  </a:lnTo>
                  <a:lnTo>
                    <a:pt x="1080" y="1539"/>
                  </a:lnTo>
                  <a:lnTo>
                    <a:pt x="1081" y="1539"/>
                  </a:lnTo>
                  <a:lnTo>
                    <a:pt x="1081" y="1540"/>
                  </a:lnTo>
                  <a:close/>
                  <a:moveTo>
                    <a:pt x="1094" y="1540"/>
                  </a:moveTo>
                  <a:lnTo>
                    <a:pt x="1094" y="1540"/>
                  </a:lnTo>
                  <a:lnTo>
                    <a:pt x="1093" y="1540"/>
                  </a:lnTo>
                  <a:lnTo>
                    <a:pt x="1093" y="1539"/>
                  </a:lnTo>
                  <a:lnTo>
                    <a:pt x="1094" y="1539"/>
                  </a:lnTo>
                  <a:lnTo>
                    <a:pt x="1094" y="1540"/>
                  </a:lnTo>
                  <a:lnTo>
                    <a:pt x="1094" y="1540"/>
                  </a:lnTo>
                  <a:close/>
                  <a:moveTo>
                    <a:pt x="1089" y="1541"/>
                  </a:moveTo>
                  <a:lnTo>
                    <a:pt x="1088" y="1541"/>
                  </a:lnTo>
                  <a:lnTo>
                    <a:pt x="1088" y="1540"/>
                  </a:lnTo>
                  <a:lnTo>
                    <a:pt x="1088" y="1539"/>
                  </a:lnTo>
                  <a:lnTo>
                    <a:pt x="1088" y="1539"/>
                  </a:lnTo>
                  <a:lnTo>
                    <a:pt x="1089" y="1539"/>
                  </a:lnTo>
                  <a:lnTo>
                    <a:pt x="1089" y="1539"/>
                  </a:lnTo>
                  <a:lnTo>
                    <a:pt x="1089" y="1540"/>
                  </a:lnTo>
                  <a:lnTo>
                    <a:pt x="1089" y="1541"/>
                  </a:lnTo>
                  <a:close/>
                  <a:moveTo>
                    <a:pt x="1088" y="1540"/>
                  </a:moveTo>
                  <a:lnTo>
                    <a:pt x="1087" y="1541"/>
                  </a:lnTo>
                  <a:lnTo>
                    <a:pt x="1087" y="1540"/>
                  </a:lnTo>
                  <a:lnTo>
                    <a:pt x="1086" y="1540"/>
                  </a:lnTo>
                  <a:lnTo>
                    <a:pt x="1086" y="1539"/>
                  </a:lnTo>
                  <a:lnTo>
                    <a:pt x="1087" y="1538"/>
                  </a:lnTo>
                  <a:lnTo>
                    <a:pt x="1088" y="1539"/>
                  </a:lnTo>
                  <a:lnTo>
                    <a:pt x="1088" y="1540"/>
                  </a:lnTo>
                  <a:close/>
                  <a:moveTo>
                    <a:pt x="1084" y="1539"/>
                  </a:moveTo>
                  <a:lnTo>
                    <a:pt x="1083" y="1539"/>
                  </a:lnTo>
                  <a:lnTo>
                    <a:pt x="1083" y="1539"/>
                  </a:lnTo>
                  <a:lnTo>
                    <a:pt x="1083" y="1539"/>
                  </a:lnTo>
                  <a:lnTo>
                    <a:pt x="1083" y="1538"/>
                  </a:lnTo>
                  <a:lnTo>
                    <a:pt x="1084" y="1538"/>
                  </a:lnTo>
                  <a:lnTo>
                    <a:pt x="1084" y="1539"/>
                  </a:lnTo>
                  <a:lnTo>
                    <a:pt x="1084" y="1539"/>
                  </a:lnTo>
                  <a:close/>
                  <a:moveTo>
                    <a:pt x="1074" y="1539"/>
                  </a:moveTo>
                  <a:lnTo>
                    <a:pt x="1074" y="1539"/>
                  </a:lnTo>
                  <a:lnTo>
                    <a:pt x="1073" y="1539"/>
                  </a:lnTo>
                  <a:lnTo>
                    <a:pt x="1073" y="1538"/>
                  </a:lnTo>
                  <a:lnTo>
                    <a:pt x="1073" y="1538"/>
                  </a:lnTo>
                  <a:lnTo>
                    <a:pt x="1074" y="1538"/>
                  </a:lnTo>
                  <a:lnTo>
                    <a:pt x="1074" y="1538"/>
                  </a:lnTo>
                  <a:lnTo>
                    <a:pt x="1074" y="1539"/>
                  </a:lnTo>
                  <a:close/>
                  <a:moveTo>
                    <a:pt x="1077" y="1539"/>
                  </a:moveTo>
                  <a:lnTo>
                    <a:pt x="1076" y="1539"/>
                  </a:lnTo>
                  <a:lnTo>
                    <a:pt x="1076" y="1539"/>
                  </a:lnTo>
                  <a:lnTo>
                    <a:pt x="1076" y="1538"/>
                  </a:lnTo>
                  <a:lnTo>
                    <a:pt x="1076" y="1538"/>
                  </a:lnTo>
                  <a:lnTo>
                    <a:pt x="1077" y="1538"/>
                  </a:lnTo>
                  <a:lnTo>
                    <a:pt x="1077" y="1538"/>
                  </a:lnTo>
                  <a:lnTo>
                    <a:pt x="1077" y="1539"/>
                  </a:lnTo>
                  <a:close/>
                  <a:moveTo>
                    <a:pt x="1092" y="1539"/>
                  </a:moveTo>
                  <a:lnTo>
                    <a:pt x="1091" y="1539"/>
                  </a:lnTo>
                  <a:lnTo>
                    <a:pt x="1091" y="1539"/>
                  </a:lnTo>
                  <a:lnTo>
                    <a:pt x="1091" y="1538"/>
                  </a:lnTo>
                  <a:lnTo>
                    <a:pt x="1091" y="1538"/>
                  </a:lnTo>
                  <a:lnTo>
                    <a:pt x="1092" y="1538"/>
                  </a:lnTo>
                  <a:lnTo>
                    <a:pt x="1092" y="1538"/>
                  </a:lnTo>
                  <a:lnTo>
                    <a:pt x="1092" y="1539"/>
                  </a:lnTo>
                  <a:close/>
                  <a:moveTo>
                    <a:pt x="1085" y="1538"/>
                  </a:moveTo>
                  <a:lnTo>
                    <a:pt x="1084" y="1538"/>
                  </a:lnTo>
                  <a:lnTo>
                    <a:pt x="1083" y="1538"/>
                  </a:lnTo>
                  <a:lnTo>
                    <a:pt x="1083" y="1537"/>
                  </a:lnTo>
                  <a:lnTo>
                    <a:pt x="1084" y="1537"/>
                  </a:lnTo>
                  <a:lnTo>
                    <a:pt x="1085" y="1537"/>
                  </a:lnTo>
                  <a:lnTo>
                    <a:pt x="1085" y="1537"/>
                  </a:lnTo>
                  <a:lnTo>
                    <a:pt x="1085" y="1538"/>
                  </a:lnTo>
                  <a:close/>
                  <a:moveTo>
                    <a:pt x="1064" y="1537"/>
                  </a:moveTo>
                  <a:lnTo>
                    <a:pt x="1063" y="1537"/>
                  </a:lnTo>
                  <a:lnTo>
                    <a:pt x="1063" y="1537"/>
                  </a:lnTo>
                  <a:lnTo>
                    <a:pt x="1063" y="1537"/>
                  </a:lnTo>
                  <a:lnTo>
                    <a:pt x="1063" y="1536"/>
                  </a:lnTo>
                  <a:lnTo>
                    <a:pt x="1064" y="1536"/>
                  </a:lnTo>
                  <a:lnTo>
                    <a:pt x="1064" y="1537"/>
                  </a:lnTo>
                  <a:lnTo>
                    <a:pt x="1064" y="1537"/>
                  </a:lnTo>
                  <a:close/>
                  <a:moveTo>
                    <a:pt x="1075" y="1537"/>
                  </a:moveTo>
                  <a:lnTo>
                    <a:pt x="1074" y="1537"/>
                  </a:lnTo>
                  <a:lnTo>
                    <a:pt x="1073" y="1537"/>
                  </a:lnTo>
                  <a:lnTo>
                    <a:pt x="1073" y="1536"/>
                  </a:lnTo>
                  <a:lnTo>
                    <a:pt x="1074" y="1536"/>
                  </a:lnTo>
                  <a:lnTo>
                    <a:pt x="1075" y="1536"/>
                  </a:lnTo>
                  <a:lnTo>
                    <a:pt x="1075" y="1536"/>
                  </a:lnTo>
                  <a:lnTo>
                    <a:pt x="1075" y="1537"/>
                  </a:lnTo>
                  <a:close/>
                  <a:moveTo>
                    <a:pt x="1088" y="1537"/>
                  </a:moveTo>
                  <a:lnTo>
                    <a:pt x="1088" y="1537"/>
                  </a:lnTo>
                  <a:lnTo>
                    <a:pt x="1087" y="1537"/>
                  </a:lnTo>
                  <a:lnTo>
                    <a:pt x="1087" y="1536"/>
                  </a:lnTo>
                  <a:lnTo>
                    <a:pt x="1087" y="1535"/>
                  </a:lnTo>
                  <a:lnTo>
                    <a:pt x="1087" y="1535"/>
                  </a:lnTo>
                  <a:lnTo>
                    <a:pt x="1088" y="1536"/>
                  </a:lnTo>
                  <a:lnTo>
                    <a:pt x="1088" y="1537"/>
                  </a:lnTo>
                  <a:close/>
                  <a:moveTo>
                    <a:pt x="1082" y="1538"/>
                  </a:moveTo>
                  <a:lnTo>
                    <a:pt x="1081" y="1538"/>
                  </a:lnTo>
                  <a:lnTo>
                    <a:pt x="1080" y="1538"/>
                  </a:lnTo>
                  <a:lnTo>
                    <a:pt x="1079" y="1538"/>
                  </a:lnTo>
                  <a:lnTo>
                    <a:pt x="1079" y="1536"/>
                  </a:lnTo>
                  <a:lnTo>
                    <a:pt x="1080" y="1535"/>
                  </a:lnTo>
                  <a:lnTo>
                    <a:pt x="1081" y="1535"/>
                  </a:lnTo>
                  <a:lnTo>
                    <a:pt x="1082" y="1536"/>
                  </a:lnTo>
                  <a:lnTo>
                    <a:pt x="1082" y="1536"/>
                  </a:lnTo>
                  <a:lnTo>
                    <a:pt x="1082" y="1538"/>
                  </a:lnTo>
                  <a:close/>
                  <a:moveTo>
                    <a:pt x="1084" y="1536"/>
                  </a:moveTo>
                  <a:lnTo>
                    <a:pt x="1083" y="1536"/>
                  </a:lnTo>
                  <a:lnTo>
                    <a:pt x="1083" y="1536"/>
                  </a:lnTo>
                  <a:lnTo>
                    <a:pt x="1083" y="1535"/>
                  </a:lnTo>
                  <a:lnTo>
                    <a:pt x="1082" y="1534"/>
                  </a:lnTo>
                  <a:lnTo>
                    <a:pt x="1082" y="1534"/>
                  </a:lnTo>
                  <a:lnTo>
                    <a:pt x="1083" y="1534"/>
                  </a:lnTo>
                  <a:lnTo>
                    <a:pt x="1084" y="1535"/>
                  </a:lnTo>
                  <a:lnTo>
                    <a:pt x="1084" y="1536"/>
                  </a:lnTo>
                  <a:close/>
                  <a:moveTo>
                    <a:pt x="876" y="1534"/>
                  </a:moveTo>
                  <a:lnTo>
                    <a:pt x="876" y="1534"/>
                  </a:lnTo>
                  <a:lnTo>
                    <a:pt x="876" y="1534"/>
                  </a:lnTo>
                  <a:lnTo>
                    <a:pt x="876" y="1533"/>
                  </a:lnTo>
                  <a:lnTo>
                    <a:pt x="876" y="1533"/>
                  </a:lnTo>
                  <a:lnTo>
                    <a:pt x="876" y="1533"/>
                  </a:lnTo>
                  <a:lnTo>
                    <a:pt x="877" y="1533"/>
                  </a:lnTo>
                  <a:lnTo>
                    <a:pt x="877" y="1534"/>
                  </a:lnTo>
                  <a:lnTo>
                    <a:pt x="876" y="1534"/>
                  </a:lnTo>
                  <a:close/>
                  <a:moveTo>
                    <a:pt x="1078" y="1533"/>
                  </a:moveTo>
                  <a:lnTo>
                    <a:pt x="1077" y="1533"/>
                  </a:lnTo>
                  <a:lnTo>
                    <a:pt x="1077" y="1533"/>
                  </a:lnTo>
                  <a:lnTo>
                    <a:pt x="1077" y="1533"/>
                  </a:lnTo>
                  <a:lnTo>
                    <a:pt x="1078" y="1533"/>
                  </a:lnTo>
                  <a:lnTo>
                    <a:pt x="1078" y="1533"/>
                  </a:lnTo>
                  <a:close/>
                  <a:moveTo>
                    <a:pt x="879" y="1534"/>
                  </a:moveTo>
                  <a:lnTo>
                    <a:pt x="878" y="1534"/>
                  </a:lnTo>
                  <a:lnTo>
                    <a:pt x="878" y="1533"/>
                  </a:lnTo>
                  <a:lnTo>
                    <a:pt x="878" y="1533"/>
                  </a:lnTo>
                  <a:lnTo>
                    <a:pt x="878" y="1533"/>
                  </a:lnTo>
                  <a:lnTo>
                    <a:pt x="879" y="1533"/>
                  </a:lnTo>
                  <a:lnTo>
                    <a:pt x="880" y="1533"/>
                  </a:lnTo>
                  <a:lnTo>
                    <a:pt x="879" y="1534"/>
                  </a:lnTo>
                  <a:close/>
                  <a:moveTo>
                    <a:pt x="1086" y="1534"/>
                  </a:moveTo>
                  <a:lnTo>
                    <a:pt x="1086" y="1535"/>
                  </a:lnTo>
                  <a:lnTo>
                    <a:pt x="1085" y="1534"/>
                  </a:lnTo>
                  <a:lnTo>
                    <a:pt x="1085" y="1533"/>
                  </a:lnTo>
                  <a:lnTo>
                    <a:pt x="1085" y="1532"/>
                  </a:lnTo>
                  <a:lnTo>
                    <a:pt x="1085" y="1532"/>
                  </a:lnTo>
                  <a:lnTo>
                    <a:pt x="1086" y="1532"/>
                  </a:lnTo>
                  <a:lnTo>
                    <a:pt x="1086" y="1532"/>
                  </a:lnTo>
                  <a:lnTo>
                    <a:pt x="1086" y="1534"/>
                  </a:lnTo>
                  <a:close/>
                  <a:moveTo>
                    <a:pt x="811" y="1532"/>
                  </a:moveTo>
                  <a:lnTo>
                    <a:pt x="813" y="1534"/>
                  </a:lnTo>
                  <a:lnTo>
                    <a:pt x="813" y="1535"/>
                  </a:lnTo>
                  <a:lnTo>
                    <a:pt x="815" y="1537"/>
                  </a:lnTo>
                  <a:lnTo>
                    <a:pt x="815" y="1541"/>
                  </a:lnTo>
                  <a:lnTo>
                    <a:pt x="815" y="1542"/>
                  </a:lnTo>
                  <a:lnTo>
                    <a:pt x="813" y="1542"/>
                  </a:lnTo>
                  <a:lnTo>
                    <a:pt x="810" y="1540"/>
                  </a:lnTo>
                  <a:lnTo>
                    <a:pt x="810" y="1539"/>
                  </a:lnTo>
                  <a:lnTo>
                    <a:pt x="808" y="1537"/>
                  </a:lnTo>
                  <a:lnTo>
                    <a:pt x="808" y="1532"/>
                  </a:lnTo>
                  <a:lnTo>
                    <a:pt x="808" y="1532"/>
                  </a:lnTo>
                  <a:lnTo>
                    <a:pt x="809" y="1533"/>
                  </a:lnTo>
                  <a:lnTo>
                    <a:pt x="810" y="1532"/>
                  </a:lnTo>
                  <a:lnTo>
                    <a:pt x="811" y="1532"/>
                  </a:lnTo>
                  <a:close/>
                  <a:moveTo>
                    <a:pt x="875" y="1534"/>
                  </a:moveTo>
                  <a:lnTo>
                    <a:pt x="874" y="1534"/>
                  </a:lnTo>
                  <a:lnTo>
                    <a:pt x="874" y="1533"/>
                  </a:lnTo>
                  <a:lnTo>
                    <a:pt x="874" y="1532"/>
                  </a:lnTo>
                  <a:lnTo>
                    <a:pt x="874" y="1532"/>
                  </a:lnTo>
                  <a:lnTo>
                    <a:pt x="875" y="1532"/>
                  </a:lnTo>
                  <a:lnTo>
                    <a:pt x="875" y="1532"/>
                  </a:lnTo>
                  <a:lnTo>
                    <a:pt x="875" y="1533"/>
                  </a:lnTo>
                  <a:lnTo>
                    <a:pt x="875" y="1534"/>
                  </a:lnTo>
                  <a:close/>
                  <a:moveTo>
                    <a:pt x="1098" y="1540"/>
                  </a:moveTo>
                  <a:lnTo>
                    <a:pt x="1095" y="1542"/>
                  </a:lnTo>
                  <a:lnTo>
                    <a:pt x="1093" y="1542"/>
                  </a:lnTo>
                  <a:lnTo>
                    <a:pt x="1092" y="1543"/>
                  </a:lnTo>
                  <a:lnTo>
                    <a:pt x="1092" y="1543"/>
                  </a:lnTo>
                  <a:lnTo>
                    <a:pt x="1085" y="1543"/>
                  </a:lnTo>
                  <a:lnTo>
                    <a:pt x="1081" y="1544"/>
                  </a:lnTo>
                  <a:lnTo>
                    <a:pt x="1079" y="1544"/>
                  </a:lnTo>
                  <a:lnTo>
                    <a:pt x="1078" y="1543"/>
                  </a:lnTo>
                  <a:lnTo>
                    <a:pt x="1075" y="1543"/>
                  </a:lnTo>
                  <a:lnTo>
                    <a:pt x="1074" y="1542"/>
                  </a:lnTo>
                  <a:lnTo>
                    <a:pt x="1067" y="1542"/>
                  </a:lnTo>
                  <a:lnTo>
                    <a:pt x="1066" y="1542"/>
                  </a:lnTo>
                  <a:lnTo>
                    <a:pt x="1066" y="1542"/>
                  </a:lnTo>
                  <a:lnTo>
                    <a:pt x="1065" y="1541"/>
                  </a:lnTo>
                  <a:lnTo>
                    <a:pt x="1066" y="1541"/>
                  </a:lnTo>
                  <a:lnTo>
                    <a:pt x="1067" y="1541"/>
                  </a:lnTo>
                  <a:lnTo>
                    <a:pt x="1067" y="1541"/>
                  </a:lnTo>
                  <a:lnTo>
                    <a:pt x="1068" y="1541"/>
                  </a:lnTo>
                  <a:lnTo>
                    <a:pt x="1072" y="1541"/>
                  </a:lnTo>
                  <a:lnTo>
                    <a:pt x="1073" y="1541"/>
                  </a:lnTo>
                  <a:lnTo>
                    <a:pt x="1076" y="1541"/>
                  </a:lnTo>
                  <a:lnTo>
                    <a:pt x="1079" y="1543"/>
                  </a:lnTo>
                  <a:lnTo>
                    <a:pt x="1082" y="1543"/>
                  </a:lnTo>
                  <a:lnTo>
                    <a:pt x="1084" y="1542"/>
                  </a:lnTo>
                  <a:lnTo>
                    <a:pt x="1089" y="1542"/>
                  </a:lnTo>
                  <a:lnTo>
                    <a:pt x="1089" y="1541"/>
                  </a:lnTo>
                  <a:lnTo>
                    <a:pt x="1093" y="1541"/>
                  </a:lnTo>
                  <a:lnTo>
                    <a:pt x="1094" y="1541"/>
                  </a:lnTo>
                  <a:lnTo>
                    <a:pt x="1097" y="1540"/>
                  </a:lnTo>
                  <a:lnTo>
                    <a:pt x="1098" y="1539"/>
                  </a:lnTo>
                  <a:lnTo>
                    <a:pt x="1101" y="1537"/>
                  </a:lnTo>
                  <a:lnTo>
                    <a:pt x="1102" y="1536"/>
                  </a:lnTo>
                  <a:lnTo>
                    <a:pt x="1102" y="1534"/>
                  </a:lnTo>
                  <a:lnTo>
                    <a:pt x="1102" y="1534"/>
                  </a:lnTo>
                  <a:lnTo>
                    <a:pt x="1103" y="1533"/>
                  </a:lnTo>
                  <a:lnTo>
                    <a:pt x="1103" y="1533"/>
                  </a:lnTo>
                  <a:lnTo>
                    <a:pt x="1103" y="1532"/>
                  </a:lnTo>
                  <a:lnTo>
                    <a:pt x="1103" y="1532"/>
                  </a:lnTo>
                  <a:lnTo>
                    <a:pt x="1104" y="1532"/>
                  </a:lnTo>
                  <a:lnTo>
                    <a:pt x="1104" y="1532"/>
                  </a:lnTo>
                  <a:lnTo>
                    <a:pt x="1104" y="1534"/>
                  </a:lnTo>
                  <a:lnTo>
                    <a:pt x="1103" y="1535"/>
                  </a:lnTo>
                  <a:lnTo>
                    <a:pt x="1103" y="1536"/>
                  </a:lnTo>
                  <a:lnTo>
                    <a:pt x="1102" y="1537"/>
                  </a:lnTo>
                  <a:lnTo>
                    <a:pt x="1102" y="1538"/>
                  </a:lnTo>
                  <a:lnTo>
                    <a:pt x="1099" y="1540"/>
                  </a:lnTo>
                  <a:lnTo>
                    <a:pt x="1098" y="1540"/>
                  </a:lnTo>
                  <a:close/>
                  <a:moveTo>
                    <a:pt x="1095" y="1533"/>
                  </a:moveTo>
                  <a:lnTo>
                    <a:pt x="1094" y="1535"/>
                  </a:lnTo>
                  <a:lnTo>
                    <a:pt x="1093" y="1535"/>
                  </a:lnTo>
                  <a:lnTo>
                    <a:pt x="1092" y="1531"/>
                  </a:lnTo>
                  <a:lnTo>
                    <a:pt x="1094" y="1531"/>
                  </a:lnTo>
                  <a:lnTo>
                    <a:pt x="1095" y="1532"/>
                  </a:lnTo>
                  <a:lnTo>
                    <a:pt x="1095" y="1533"/>
                  </a:lnTo>
                  <a:close/>
                  <a:moveTo>
                    <a:pt x="1092" y="1535"/>
                  </a:moveTo>
                  <a:lnTo>
                    <a:pt x="1092" y="1536"/>
                  </a:lnTo>
                  <a:lnTo>
                    <a:pt x="1090" y="1536"/>
                  </a:lnTo>
                  <a:lnTo>
                    <a:pt x="1090" y="1535"/>
                  </a:lnTo>
                  <a:lnTo>
                    <a:pt x="1090" y="1534"/>
                  </a:lnTo>
                  <a:lnTo>
                    <a:pt x="1088" y="1531"/>
                  </a:lnTo>
                  <a:lnTo>
                    <a:pt x="1088" y="1531"/>
                  </a:lnTo>
                  <a:lnTo>
                    <a:pt x="1090" y="1531"/>
                  </a:lnTo>
                  <a:lnTo>
                    <a:pt x="1090" y="1531"/>
                  </a:lnTo>
                  <a:lnTo>
                    <a:pt x="1092" y="1531"/>
                  </a:lnTo>
                  <a:lnTo>
                    <a:pt x="1092" y="1534"/>
                  </a:lnTo>
                  <a:lnTo>
                    <a:pt x="1092" y="1535"/>
                  </a:lnTo>
                  <a:close/>
                  <a:moveTo>
                    <a:pt x="1076" y="1532"/>
                  </a:moveTo>
                  <a:lnTo>
                    <a:pt x="1075" y="1532"/>
                  </a:lnTo>
                  <a:lnTo>
                    <a:pt x="1075" y="1532"/>
                  </a:lnTo>
                  <a:lnTo>
                    <a:pt x="1076" y="1532"/>
                  </a:lnTo>
                  <a:lnTo>
                    <a:pt x="1077" y="1531"/>
                  </a:lnTo>
                  <a:lnTo>
                    <a:pt x="1078" y="1531"/>
                  </a:lnTo>
                  <a:lnTo>
                    <a:pt x="1078" y="1531"/>
                  </a:lnTo>
                  <a:lnTo>
                    <a:pt x="1076" y="1532"/>
                  </a:lnTo>
                  <a:close/>
                  <a:moveTo>
                    <a:pt x="1075" y="1531"/>
                  </a:moveTo>
                  <a:lnTo>
                    <a:pt x="1075" y="1531"/>
                  </a:lnTo>
                  <a:lnTo>
                    <a:pt x="1074" y="1531"/>
                  </a:lnTo>
                  <a:lnTo>
                    <a:pt x="1074" y="1530"/>
                  </a:lnTo>
                  <a:lnTo>
                    <a:pt x="1075" y="1530"/>
                  </a:lnTo>
                  <a:lnTo>
                    <a:pt x="1076" y="1530"/>
                  </a:lnTo>
                  <a:lnTo>
                    <a:pt x="1076" y="1530"/>
                  </a:lnTo>
                  <a:lnTo>
                    <a:pt x="1076" y="1530"/>
                  </a:lnTo>
                  <a:lnTo>
                    <a:pt x="1075" y="1531"/>
                  </a:lnTo>
                  <a:close/>
                  <a:moveTo>
                    <a:pt x="1071" y="1532"/>
                  </a:moveTo>
                  <a:lnTo>
                    <a:pt x="1070" y="1532"/>
                  </a:lnTo>
                  <a:lnTo>
                    <a:pt x="1070" y="1531"/>
                  </a:lnTo>
                  <a:lnTo>
                    <a:pt x="1070" y="1530"/>
                  </a:lnTo>
                  <a:lnTo>
                    <a:pt x="1070" y="1530"/>
                  </a:lnTo>
                  <a:lnTo>
                    <a:pt x="1071" y="1530"/>
                  </a:lnTo>
                  <a:lnTo>
                    <a:pt x="1072" y="1530"/>
                  </a:lnTo>
                  <a:lnTo>
                    <a:pt x="1072" y="1531"/>
                  </a:lnTo>
                  <a:lnTo>
                    <a:pt x="1071" y="1532"/>
                  </a:lnTo>
                  <a:close/>
                  <a:moveTo>
                    <a:pt x="1028" y="1531"/>
                  </a:moveTo>
                  <a:lnTo>
                    <a:pt x="1027" y="1531"/>
                  </a:lnTo>
                  <a:lnTo>
                    <a:pt x="1026" y="1530"/>
                  </a:lnTo>
                  <a:lnTo>
                    <a:pt x="1026" y="1530"/>
                  </a:lnTo>
                  <a:lnTo>
                    <a:pt x="1027" y="1529"/>
                  </a:lnTo>
                  <a:lnTo>
                    <a:pt x="1027" y="1529"/>
                  </a:lnTo>
                  <a:lnTo>
                    <a:pt x="1028" y="1530"/>
                  </a:lnTo>
                  <a:lnTo>
                    <a:pt x="1028" y="1530"/>
                  </a:lnTo>
                  <a:lnTo>
                    <a:pt x="1028" y="1531"/>
                  </a:lnTo>
                  <a:close/>
                  <a:moveTo>
                    <a:pt x="1103" y="1530"/>
                  </a:moveTo>
                  <a:lnTo>
                    <a:pt x="1102" y="1530"/>
                  </a:lnTo>
                  <a:lnTo>
                    <a:pt x="1102" y="1530"/>
                  </a:lnTo>
                  <a:lnTo>
                    <a:pt x="1102" y="1529"/>
                  </a:lnTo>
                  <a:lnTo>
                    <a:pt x="1102" y="1529"/>
                  </a:lnTo>
                  <a:lnTo>
                    <a:pt x="1102" y="1529"/>
                  </a:lnTo>
                  <a:lnTo>
                    <a:pt x="1102" y="1529"/>
                  </a:lnTo>
                  <a:lnTo>
                    <a:pt x="1102" y="1530"/>
                  </a:lnTo>
                  <a:lnTo>
                    <a:pt x="1103" y="1530"/>
                  </a:lnTo>
                  <a:close/>
                  <a:moveTo>
                    <a:pt x="1104" y="1529"/>
                  </a:moveTo>
                  <a:lnTo>
                    <a:pt x="1103" y="1529"/>
                  </a:lnTo>
                  <a:lnTo>
                    <a:pt x="1103" y="1529"/>
                  </a:lnTo>
                  <a:lnTo>
                    <a:pt x="1103" y="1528"/>
                  </a:lnTo>
                  <a:lnTo>
                    <a:pt x="1103" y="1528"/>
                  </a:lnTo>
                  <a:lnTo>
                    <a:pt x="1104" y="1528"/>
                  </a:lnTo>
                  <a:lnTo>
                    <a:pt x="1104" y="1528"/>
                  </a:lnTo>
                  <a:lnTo>
                    <a:pt x="1104" y="1529"/>
                  </a:lnTo>
                  <a:close/>
                  <a:moveTo>
                    <a:pt x="1097" y="1530"/>
                  </a:moveTo>
                  <a:lnTo>
                    <a:pt x="1095" y="1531"/>
                  </a:lnTo>
                  <a:lnTo>
                    <a:pt x="1093" y="1529"/>
                  </a:lnTo>
                  <a:lnTo>
                    <a:pt x="1092" y="1527"/>
                  </a:lnTo>
                  <a:lnTo>
                    <a:pt x="1092" y="1526"/>
                  </a:lnTo>
                  <a:lnTo>
                    <a:pt x="1093" y="1526"/>
                  </a:lnTo>
                  <a:lnTo>
                    <a:pt x="1096" y="1527"/>
                  </a:lnTo>
                  <a:lnTo>
                    <a:pt x="1096" y="1528"/>
                  </a:lnTo>
                  <a:lnTo>
                    <a:pt x="1097" y="1530"/>
                  </a:lnTo>
                  <a:close/>
                  <a:moveTo>
                    <a:pt x="1103" y="1527"/>
                  </a:moveTo>
                  <a:lnTo>
                    <a:pt x="1103" y="1527"/>
                  </a:lnTo>
                  <a:lnTo>
                    <a:pt x="1102" y="1526"/>
                  </a:lnTo>
                  <a:lnTo>
                    <a:pt x="1102" y="1525"/>
                  </a:lnTo>
                  <a:lnTo>
                    <a:pt x="1103" y="1525"/>
                  </a:lnTo>
                  <a:lnTo>
                    <a:pt x="1103" y="1525"/>
                  </a:lnTo>
                  <a:lnTo>
                    <a:pt x="1103" y="1527"/>
                  </a:lnTo>
                  <a:close/>
                  <a:moveTo>
                    <a:pt x="1097" y="1526"/>
                  </a:moveTo>
                  <a:lnTo>
                    <a:pt x="1096" y="1526"/>
                  </a:lnTo>
                  <a:lnTo>
                    <a:pt x="1096" y="1526"/>
                  </a:lnTo>
                  <a:lnTo>
                    <a:pt x="1096" y="1525"/>
                  </a:lnTo>
                  <a:lnTo>
                    <a:pt x="1097" y="1524"/>
                  </a:lnTo>
                  <a:lnTo>
                    <a:pt x="1098" y="1524"/>
                  </a:lnTo>
                  <a:lnTo>
                    <a:pt x="1098" y="1525"/>
                  </a:lnTo>
                  <a:lnTo>
                    <a:pt x="1097" y="1525"/>
                  </a:lnTo>
                  <a:lnTo>
                    <a:pt x="1097" y="1526"/>
                  </a:lnTo>
                  <a:close/>
                  <a:moveTo>
                    <a:pt x="1072" y="1523"/>
                  </a:moveTo>
                  <a:lnTo>
                    <a:pt x="1071" y="1523"/>
                  </a:lnTo>
                  <a:lnTo>
                    <a:pt x="1071" y="1522"/>
                  </a:lnTo>
                  <a:lnTo>
                    <a:pt x="1071" y="1521"/>
                  </a:lnTo>
                  <a:lnTo>
                    <a:pt x="1071" y="1521"/>
                  </a:lnTo>
                  <a:lnTo>
                    <a:pt x="1072" y="1521"/>
                  </a:lnTo>
                  <a:lnTo>
                    <a:pt x="1073" y="1522"/>
                  </a:lnTo>
                  <a:lnTo>
                    <a:pt x="1072" y="1523"/>
                  </a:lnTo>
                  <a:close/>
                  <a:moveTo>
                    <a:pt x="1098" y="1522"/>
                  </a:moveTo>
                  <a:lnTo>
                    <a:pt x="1098" y="1523"/>
                  </a:lnTo>
                  <a:lnTo>
                    <a:pt x="1097" y="1522"/>
                  </a:lnTo>
                  <a:lnTo>
                    <a:pt x="1097" y="1521"/>
                  </a:lnTo>
                  <a:lnTo>
                    <a:pt x="1098" y="1521"/>
                  </a:lnTo>
                  <a:lnTo>
                    <a:pt x="1099" y="1521"/>
                  </a:lnTo>
                  <a:lnTo>
                    <a:pt x="1099" y="1521"/>
                  </a:lnTo>
                  <a:lnTo>
                    <a:pt x="1099" y="1522"/>
                  </a:lnTo>
                  <a:lnTo>
                    <a:pt x="1099" y="1522"/>
                  </a:lnTo>
                  <a:lnTo>
                    <a:pt x="1098" y="1522"/>
                  </a:lnTo>
                  <a:close/>
                  <a:moveTo>
                    <a:pt x="1012" y="1522"/>
                  </a:moveTo>
                  <a:lnTo>
                    <a:pt x="1012" y="1522"/>
                  </a:lnTo>
                  <a:lnTo>
                    <a:pt x="1012" y="1522"/>
                  </a:lnTo>
                  <a:lnTo>
                    <a:pt x="1012" y="1520"/>
                  </a:lnTo>
                  <a:lnTo>
                    <a:pt x="1013" y="1520"/>
                  </a:lnTo>
                  <a:lnTo>
                    <a:pt x="1013" y="1520"/>
                  </a:lnTo>
                  <a:lnTo>
                    <a:pt x="1013" y="1521"/>
                  </a:lnTo>
                  <a:lnTo>
                    <a:pt x="1012" y="1522"/>
                  </a:lnTo>
                  <a:close/>
                  <a:moveTo>
                    <a:pt x="1101" y="1521"/>
                  </a:moveTo>
                  <a:lnTo>
                    <a:pt x="1100" y="1521"/>
                  </a:lnTo>
                  <a:lnTo>
                    <a:pt x="1100" y="1520"/>
                  </a:lnTo>
                  <a:lnTo>
                    <a:pt x="1100" y="1520"/>
                  </a:lnTo>
                  <a:lnTo>
                    <a:pt x="1100" y="1519"/>
                  </a:lnTo>
                  <a:lnTo>
                    <a:pt x="1100" y="1518"/>
                  </a:lnTo>
                  <a:lnTo>
                    <a:pt x="1101" y="1519"/>
                  </a:lnTo>
                  <a:lnTo>
                    <a:pt x="1101" y="1520"/>
                  </a:lnTo>
                  <a:lnTo>
                    <a:pt x="1101" y="1520"/>
                  </a:lnTo>
                  <a:lnTo>
                    <a:pt x="1102" y="1520"/>
                  </a:lnTo>
                  <a:lnTo>
                    <a:pt x="1101" y="1521"/>
                  </a:lnTo>
                  <a:close/>
                  <a:moveTo>
                    <a:pt x="1099" y="1517"/>
                  </a:moveTo>
                  <a:lnTo>
                    <a:pt x="1098" y="1517"/>
                  </a:lnTo>
                  <a:lnTo>
                    <a:pt x="1098" y="1517"/>
                  </a:lnTo>
                  <a:lnTo>
                    <a:pt x="1098" y="1516"/>
                  </a:lnTo>
                  <a:lnTo>
                    <a:pt x="1098" y="1516"/>
                  </a:lnTo>
                  <a:lnTo>
                    <a:pt x="1099" y="1516"/>
                  </a:lnTo>
                  <a:lnTo>
                    <a:pt x="1100" y="1516"/>
                  </a:lnTo>
                  <a:lnTo>
                    <a:pt x="1100" y="1517"/>
                  </a:lnTo>
                  <a:lnTo>
                    <a:pt x="1099" y="1517"/>
                  </a:lnTo>
                  <a:close/>
                  <a:moveTo>
                    <a:pt x="1083" y="1506"/>
                  </a:moveTo>
                  <a:lnTo>
                    <a:pt x="1083" y="1506"/>
                  </a:lnTo>
                  <a:lnTo>
                    <a:pt x="1083" y="1507"/>
                  </a:lnTo>
                  <a:lnTo>
                    <a:pt x="1084" y="1508"/>
                  </a:lnTo>
                  <a:lnTo>
                    <a:pt x="1084" y="1510"/>
                  </a:lnTo>
                  <a:lnTo>
                    <a:pt x="1084" y="1510"/>
                  </a:lnTo>
                  <a:lnTo>
                    <a:pt x="1078" y="1510"/>
                  </a:lnTo>
                  <a:lnTo>
                    <a:pt x="1078" y="1509"/>
                  </a:lnTo>
                  <a:lnTo>
                    <a:pt x="1075" y="1506"/>
                  </a:lnTo>
                  <a:lnTo>
                    <a:pt x="1074" y="1506"/>
                  </a:lnTo>
                  <a:lnTo>
                    <a:pt x="1073" y="1505"/>
                  </a:lnTo>
                  <a:lnTo>
                    <a:pt x="1073" y="1504"/>
                  </a:lnTo>
                  <a:lnTo>
                    <a:pt x="1074" y="1504"/>
                  </a:lnTo>
                  <a:lnTo>
                    <a:pt x="1075" y="1505"/>
                  </a:lnTo>
                  <a:lnTo>
                    <a:pt x="1078" y="1505"/>
                  </a:lnTo>
                  <a:lnTo>
                    <a:pt x="1078" y="1506"/>
                  </a:lnTo>
                  <a:lnTo>
                    <a:pt x="1083" y="1506"/>
                  </a:lnTo>
                  <a:close/>
                  <a:moveTo>
                    <a:pt x="984" y="1506"/>
                  </a:moveTo>
                  <a:lnTo>
                    <a:pt x="983" y="1506"/>
                  </a:lnTo>
                  <a:lnTo>
                    <a:pt x="982" y="1506"/>
                  </a:lnTo>
                  <a:lnTo>
                    <a:pt x="982" y="1505"/>
                  </a:lnTo>
                  <a:lnTo>
                    <a:pt x="982" y="1505"/>
                  </a:lnTo>
                  <a:lnTo>
                    <a:pt x="982" y="1504"/>
                  </a:lnTo>
                  <a:lnTo>
                    <a:pt x="984" y="1503"/>
                  </a:lnTo>
                  <a:lnTo>
                    <a:pt x="984" y="1503"/>
                  </a:lnTo>
                  <a:lnTo>
                    <a:pt x="985" y="1505"/>
                  </a:lnTo>
                  <a:lnTo>
                    <a:pt x="984" y="1506"/>
                  </a:lnTo>
                  <a:close/>
                  <a:moveTo>
                    <a:pt x="1064" y="1504"/>
                  </a:moveTo>
                  <a:lnTo>
                    <a:pt x="1063" y="1504"/>
                  </a:lnTo>
                  <a:lnTo>
                    <a:pt x="1063" y="1503"/>
                  </a:lnTo>
                  <a:lnTo>
                    <a:pt x="1063" y="1502"/>
                  </a:lnTo>
                  <a:lnTo>
                    <a:pt x="1063" y="1502"/>
                  </a:lnTo>
                  <a:lnTo>
                    <a:pt x="1063" y="1502"/>
                  </a:lnTo>
                  <a:lnTo>
                    <a:pt x="1064" y="1503"/>
                  </a:lnTo>
                  <a:lnTo>
                    <a:pt x="1064" y="1504"/>
                  </a:lnTo>
                  <a:close/>
                  <a:moveTo>
                    <a:pt x="1001" y="1496"/>
                  </a:moveTo>
                  <a:lnTo>
                    <a:pt x="1002" y="1496"/>
                  </a:lnTo>
                  <a:lnTo>
                    <a:pt x="1003" y="1496"/>
                  </a:lnTo>
                  <a:lnTo>
                    <a:pt x="1004" y="1496"/>
                  </a:lnTo>
                  <a:lnTo>
                    <a:pt x="1005" y="1496"/>
                  </a:lnTo>
                  <a:lnTo>
                    <a:pt x="1006" y="1496"/>
                  </a:lnTo>
                  <a:lnTo>
                    <a:pt x="1007" y="1497"/>
                  </a:lnTo>
                  <a:lnTo>
                    <a:pt x="1008" y="1497"/>
                  </a:lnTo>
                  <a:lnTo>
                    <a:pt x="1009" y="1496"/>
                  </a:lnTo>
                  <a:lnTo>
                    <a:pt x="1010" y="1498"/>
                  </a:lnTo>
                  <a:lnTo>
                    <a:pt x="1012" y="1498"/>
                  </a:lnTo>
                  <a:lnTo>
                    <a:pt x="1013" y="1499"/>
                  </a:lnTo>
                  <a:lnTo>
                    <a:pt x="1015" y="1500"/>
                  </a:lnTo>
                  <a:lnTo>
                    <a:pt x="1015" y="1501"/>
                  </a:lnTo>
                  <a:lnTo>
                    <a:pt x="1016" y="1502"/>
                  </a:lnTo>
                  <a:lnTo>
                    <a:pt x="1015" y="1505"/>
                  </a:lnTo>
                  <a:lnTo>
                    <a:pt x="1014" y="1507"/>
                  </a:lnTo>
                  <a:lnTo>
                    <a:pt x="1014" y="1508"/>
                  </a:lnTo>
                  <a:lnTo>
                    <a:pt x="1014" y="1509"/>
                  </a:lnTo>
                  <a:lnTo>
                    <a:pt x="1011" y="1511"/>
                  </a:lnTo>
                  <a:lnTo>
                    <a:pt x="1013" y="1512"/>
                  </a:lnTo>
                  <a:lnTo>
                    <a:pt x="1013" y="1513"/>
                  </a:lnTo>
                  <a:lnTo>
                    <a:pt x="1012" y="1514"/>
                  </a:lnTo>
                  <a:lnTo>
                    <a:pt x="1012" y="1514"/>
                  </a:lnTo>
                  <a:lnTo>
                    <a:pt x="1012" y="1514"/>
                  </a:lnTo>
                  <a:lnTo>
                    <a:pt x="1013" y="1514"/>
                  </a:lnTo>
                  <a:lnTo>
                    <a:pt x="1013" y="1516"/>
                  </a:lnTo>
                  <a:lnTo>
                    <a:pt x="1011" y="1520"/>
                  </a:lnTo>
                  <a:lnTo>
                    <a:pt x="1011" y="1520"/>
                  </a:lnTo>
                  <a:lnTo>
                    <a:pt x="1010" y="1520"/>
                  </a:lnTo>
                  <a:lnTo>
                    <a:pt x="1007" y="1520"/>
                  </a:lnTo>
                  <a:lnTo>
                    <a:pt x="1008" y="1521"/>
                  </a:lnTo>
                  <a:lnTo>
                    <a:pt x="1010" y="1521"/>
                  </a:lnTo>
                  <a:lnTo>
                    <a:pt x="1010" y="1522"/>
                  </a:lnTo>
                  <a:lnTo>
                    <a:pt x="1010" y="1524"/>
                  </a:lnTo>
                  <a:lnTo>
                    <a:pt x="1009" y="1526"/>
                  </a:lnTo>
                  <a:lnTo>
                    <a:pt x="1008" y="1526"/>
                  </a:lnTo>
                  <a:lnTo>
                    <a:pt x="1007" y="1525"/>
                  </a:lnTo>
                  <a:lnTo>
                    <a:pt x="1006" y="1525"/>
                  </a:lnTo>
                  <a:lnTo>
                    <a:pt x="1005" y="1526"/>
                  </a:lnTo>
                  <a:lnTo>
                    <a:pt x="1004" y="1526"/>
                  </a:lnTo>
                  <a:lnTo>
                    <a:pt x="1004" y="1527"/>
                  </a:lnTo>
                  <a:lnTo>
                    <a:pt x="1002" y="1528"/>
                  </a:lnTo>
                  <a:lnTo>
                    <a:pt x="1001" y="1529"/>
                  </a:lnTo>
                  <a:lnTo>
                    <a:pt x="1001" y="1531"/>
                  </a:lnTo>
                  <a:lnTo>
                    <a:pt x="1000" y="1532"/>
                  </a:lnTo>
                  <a:lnTo>
                    <a:pt x="1000" y="1533"/>
                  </a:lnTo>
                  <a:lnTo>
                    <a:pt x="1001" y="1533"/>
                  </a:lnTo>
                  <a:lnTo>
                    <a:pt x="1000" y="1534"/>
                  </a:lnTo>
                  <a:lnTo>
                    <a:pt x="999" y="1534"/>
                  </a:lnTo>
                  <a:lnTo>
                    <a:pt x="998" y="1534"/>
                  </a:lnTo>
                  <a:lnTo>
                    <a:pt x="998" y="1535"/>
                  </a:lnTo>
                  <a:lnTo>
                    <a:pt x="997" y="1536"/>
                  </a:lnTo>
                  <a:lnTo>
                    <a:pt x="996" y="1535"/>
                  </a:lnTo>
                  <a:lnTo>
                    <a:pt x="996" y="1536"/>
                  </a:lnTo>
                  <a:lnTo>
                    <a:pt x="996" y="1537"/>
                  </a:lnTo>
                  <a:lnTo>
                    <a:pt x="996" y="1538"/>
                  </a:lnTo>
                  <a:lnTo>
                    <a:pt x="995" y="1538"/>
                  </a:lnTo>
                  <a:lnTo>
                    <a:pt x="992" y="1538"/>
                  </a:lnTo>
                  <a:lnTo>
                    <a:pt x="992" y="1538"/>
                  </a:lnTo>
                  <a:lnTo>
                    <a:pt x="991" y="1537"/>
                  </a:lnTo>
                  <a:lnTo>
                    <a:pt x="991" y="1538"/>
                  </a:lnTo>
                  <a:lnTo>
                    <a:pt x="990" y="1538"/>
                  </a:lnTo>
                  <a:lnTo>
                    <a:pt x="989" y="1538"/>
                  </a:lnTo>
                  <a:lnTo>
                    <a:pt x="987" y="1537"/>
                  </a:lnTo>
                  <a:lnTo>
                    <a:pt x="985" y="1537"/>
                  </a:lnTo>
                  <a:lnTo>
                    <a:pt x="984" y="1535"/>
                  </a:lnTo>
                  <a:lnTo>
                    <a:pt x="983" y="1535"/>
                  </a:lnTo>
                  <a:lnTo>
                    <a:pt x="980" y="1533"/>
                  </a:lnTo>
                  <a:lnTo>
                    <a:pt x="980" y="1532"/>
                  </a:lnTo>
                  <a:lnTo>
                    <a:pt x="978" y="1530"/>
                  </a:lnTo>
                  <a:lnTo>
                    <a:pt x="978" y="1529"/>
                  </a:lnTo>
                  <a:lnTo>
                    <a:pt x="978" y="1528"/>
                  </a:lnTo>
                  <a:lnTo>
                    <a:pt x="978" y="1527"/>
                  </a:lnTo>
                  <a:lnTo>
                    <a:pt x="977" y="1527"/>
                  </a:lnTo>
                  <a:lnTo>
                    <a:pt x="977" y="1523"/>
                  </a:lnTo>
                  <a:lnTo>
                    <a:pt x="978" y="1522"/>
                  </a:lnTo>
                  <a:lnTo>
                    <a:pt x="978" y="1520"/>
                  </a:lnTo>
                  <a:lnTo>
                    <a:pt x="978" y="1520"/>
                  </a:lnTo>
                  <a:lnTo>
                    <a:pt x="978" y="1519"/>
                  </a:lnTo>
                  <a:lnTo>
                    <a:pt x="979" y="1519"/>
                  </a:lnTo>
                  <a:lnTo>
                    <a:pt x="982" y="1515"/>
                  </a:lnTo>
                  <a:lnTo>
                    <a:pt x="984" y="1515"/>
                  </a:lnTo>
                  <a:lnTo>
                    <a:pt x="986" y="1513"/>
                  </a:lnTo>
                  <a:lnTo>
                    <a:pt x="985" y="1513"/>
                  </a:lnTo>
                  <a:lnTo>
                    <a:pt x="984" y="1514"/>
                  </a:lnTo>
                  <a:lnTo>
                    <a:pt x="984" y="1513"/>
                  </a:lnTo>
                  <a:lnTo>
                    <a:pt x="984" y="1511"/>
                  </a:lnTo>
                  <a:lnTo>
                    <a:pt x="985" y="1511"/>
                  </a:lnTo>
                  <a:lnTo>
                    <a:pt x="985" y="1512"/>
                  </a:lnTo>
                  <a:lnTo>
                    <a:pt x="986" y="1511"/>
                  </a:lnTo>
                  <a:lnTo>
                    <a:pt x="986" y="1511"/>
                  </a:lnTo>
                  <a:lnTo>
                    <a:pt x="985" y="1510"/>
                  </a:lnTo>
                  <a:lnTo>
                    <a:pt x="985" y="1509"/>
                  </a:lnTo>
                  <a:lnTo>
                    <a:pt x="985" y="1509"/>
                  </a:lnTo>
                  <a:lnTo>
                    <a:pt x="985" y="1508"/>
                  </a:lnTo>
                  <a:lnTo>
                    <a:pt x="985" y="1507"/>
                  </a:lnTo>
                  <a:lnTo>
                    <a:pt x="985" y="1506"/>
                  </a:lnTo>
                  <a:lnTo>
                    <a:pt x="986" y="1504"/>
                  </a:lnTo>
                  <a:lnTo>
                    <a:pt x="987" y="1504"/>
                  </a:lnTo>
                  <a:lnTo>
                    <a:pt x="987" y="1503"/>
                  </a:lnTo>
                  <a:lnTo>
                    <a:pt x="988" y="1501"/>
                  </a:lnTo>
                  <a:lnTo>
                    <a:pt x="992" y="1499"/>
                  </a:lnTo>
                  <a:lnTo>
                    <a:pt x="996" y="1499"/>
                  </a:lnTo>
                  <a:lnTo>
                    <a:pt x="998" y="1500"/>
                  </a:lnTo>
                  <a:lnTo>
                    <a:pt x="999" y="1500"/>
                  </a:lnTo>
                  <a:lnTo>
                    <a:pt x="999" y="1500"/>
                  </a:lnTo>
                  <a:lnTo>
                    <a:pt x="998" y="1499"/>
                  </a:lnTo>
                  <a:lnTo>
                    <a:pt x="997" y="1499"/>
                  </a:lnTo>
                  <a:lnTo>
                    <a:pt x="1000" y="1496"/>
                  </a:lnTo>
                  <a:lnTo>
                    <a:pt x="1000" y="1496"/>
                  </a:lnTo>
                  <a:lnTo>
                    <a:pt x="1001" y="1496"/>
                  </a:lnTo>
                  <a:close/>
                  <a:moveTo>
                    <a:pt x="969" y="1488"/>
                  </a:moveTo>
                  <a:lnTo>
                    <a:pt x="968" y="1488"/>
                  </a:lnTo>
                  <a:lnTo>
                    <a:pt x="967" y="1487"/>
                  </a:lnTo>
                  <a:lnTo>
                    <a:pt x="967" y="1487"/>
                  </a:lnTo>
                  <a:lnTo>
                    <a:pt x="968" y="1486"/>
                  </a:lnTo>
                  <a:lnTo>
                    <a:pt x="969" y="1486"/>
                  </a:lnTo>
                  <a:lnTo>
                    <a:pt x="969" y="1486"/>
                  </a:lnTo>
                  <a:lnTo>
                    <a:pt x="969" y="1488"/>
                  </a:lnTo>
                  <a:close/>
                  <a:moveTo>
                    <a:pt x="1040" y="1486"/>
                  </a:moveTo>
                  <a:lnTo>
                    <a:pt x="1041" y="1487"/>
                  </a:lnTo>
                  <a:lnTo>
                    <a:pt x="1045" y="1487"/>
                  </a:lnTo>
                  <a:lnTo>
                    <a:pt x="1046" y="1487"/>
                  </a:lnTo>
                  <a:lnTo>
                    <a:pt x="1048" y="1486"/>
                  </a:lnTo>
                  <a:lnTo>
                    <a:pt x="1048" y="1487"/>
                  </a:lnTo>
                  <a:lnTo>
                    <a:pt x="1049" y="1487"/>
                  </a:lnTo>
                  <a:lnTo>
                    <a:pt x="1051" y="1490"/>
                  </a:lnTo>
                  <a:lnTo>
                    <a:pt x="1052" y="1491"/>
                  </a:lnTo>
                  <a:lnTo>
                    <a:pt x="1054" y="1493"/>
                  </a:lnTo>
                  <a:lnTo>
                    <a:pt x="1054" y="1494"/>
                  </a:lnTo>
                  <a:lnTo>
                    <a:pt x="1055" y="1496"/>
                  </a:lnTo>
                  <a:lnTo>
                    <a:pt x="1056" y="1499"/>
                  </a:lnTo>
                  <a:lnTo>
                    <a:pt x="1058" y="1499"/>
                  </a:lnTo>
                  <a:lnTo>
                    <a:pt x="1059" y="1501"/>
                  </a:lnTo>
                  <a:lnTo>
                    <a:pt x="1060" y="1501"/>
                  </a:lnTo>
                  <a:lnTo>
                    <a:pt x="1060" y="1503"/>
                  </a:lnTo>
                  <a:lnTo>
                    <a:pt x="1059" y="1504"/>
                  </a:lnTo>
                  <a:lnTo>
                    <a:pt x="1057" y="1505"/>
                  </a:lnTo>
                  <a:lnTo>
                    <a:pt x="1058" y="1506"/>
                  </a:lnTo>
                  <a:lnTo>
                    <a:pt x="1059" y="1505"/>
                  </a:lnTo>
                  <a:lnTo>
                    <a:pt x="1061" y="1505"/>
                  </a:lnTo>
                  <a:lnTo>
                    <a:pt x="1062" y="1506"/>
                  </a:lnTo>
                  <a:lnTo>
                    <a:pt x="1062" y="1507"/>
                  </a:lnTo>
                  <a:lnTo>
                    <a:pt x="1061" y="1507"/>
                  </a:lnTo>
                  <a:lnTo>
                    <a:pt x="1060" y="1507"/>
                  </a:lnTo>
                  <a:lnTo>
                    <a:pt x="1060" y="1508"/>
                  </a:lnTo>
                  <a:lnTo>
                    <a:pt x="1062" y="1508"/>
                  </a:lnTo>
                  <a:lnTo>
                    <a:pt x="1063" y="1508"/>
                  </a:lnTo>
                  <a:lnTo>
                    <a:pt x="1063" y="1506"/>
                  </a:lnTo>
                  <a:lnTo>
                    <a:pt x="1064" y="1506"/>
                  </a:lnTo>
                  <a:lnTo>
                    <a:pt x="1065" y="1506"/>
                  </a:lnTo>
                  <a:lnTo>
                    <a:pt x="1067" y="1507"/>
                  </a:lnTo>
                  <a:lnTo>
                    <a:pt x="1067" y="1508"/>
                  </a:lnTo>
                  <a:lnTo>
                    <a:pt x="1066" y="1509"/>
                  </a:lnTo>
                  <a:lnTo>
                    <a:pt x="1067" y="1509"/>
                  </a:lnTo>
                  <a:lnTo>
                    <a:pt x="1069" y="1510"/>
                  </a:lnTo>
                  <a:lnTo>
                    <a:pt x="1070" y="1511"/>
                  </a:lnTo>
                  <a:lnTo>
                    <a:pt x="1070" y="1512"/>
                  </a:lnTo>
                  <a:lnTo>
                    <a:pt x="1071" y="1513"/>
                  </a:lnTo>
                  <a:lnTo>
                    <a:pt x="1071" y="1515"/>
                  </a:lnTo>
                  <a:lnTo>
                    <a:pt x="1070" y="1516"/>
                  </a:lnTo>
                  <a:lnTo>
                    <a:pt x="1070" y="1518"/>
                  </a:lnTo>
                  <a:lnTo>
                    <a:pt x="1068" y="1518"/>
                  </a:lnTo>
                  <a:lnTo>
                    <a:pt x="1068" y="1518"/>
                  </a:lnTo>
                  <a:lnTo>
                    <a:pt x="1067" y="1519"/>
                  </a:lnTo>
                  <a:lnTo>
                    <a:pt x="1067" y="1520"/>
                  </a:lnTo>
                  <a:lnTo>
                    <a:pt x="1065" y="1522"/>
                  </a:lnTo>
                  <a:lnTo>
                    <a:pt x="1065" y="1523"/>
                  </a:lnTo>
                  <a:lnTo>
                    <a:pt x="1064" y="1525"/>
                  </a:lnTo>
                  <a:lnTo>
                    <a:pt x="1062" y="1528"/>
                  </a:lnTo>
                  <a:lnTo>
                    <a:pt x="1062" y="1529"/>
                  </a:lnTo>
                  <a:lnTo>
                    <a:pt x="1060" y="1530"/>
                  </a:lnTo>
                  <a:lnTo>
                    <a:pt x="1060" y="1531"/>
                  </a:lnTo>
                  <a:lnTo>
                    <a:pt x="1060" y="1532"/>
                  </a:lnTo>
                  <a:lnTo>
                    <a:pt x="1057" y="1535"/>
                  </a:lnTo>
                  <a:lnTo>
                    <a:pt x="1056" y="1537"/>
                  </a:lnTo>
                  <a:lnTo>
                    <a:pt x="1055" y="1538"/>
                  </a:lnTo>
                  <a:lnTo>
                    <a:pt x="1054" y="1538"/>
                  </a:lnTo>
                  <a:lnTo>
                    <a:pt x="1053" y="1540"/>
                  </a:lnTo>
                  <a:lnTo>
                    <a:pt x="1052" y="1540"/>
                  </a:lnTo>
                  <a:lnTo>
                    <a:pt x="1051" y="1541"/>
                  </a:lnTo>
                  <a:lnTo>
                    <a:pt x="1049" y="1541"/>
                  </a:lnTo>
                  <a:lnTo>
                    <a:pt x="1049" y="1540"/>
                  </a:lnTo>
                  <a:lnTo>
                    <a:pt x="1049" y="1541"/>
                  </a:lnTo>
                  <a:lnTo>
                    <a:pt x="1048" y="1542"/>
                  </a:lnTo>
                  <a:lnTo>
                    <a:pt x="1047" y="1541"/>
                  </a:lnTo>
                  <a:lnTo>
                    <a:pt x="1046" y="1542"/>
                  </a:lnTo>
                  <a:lnTo>
                    <a:pt x="1044" y="1542"/>
                  </a:lnTo>
                  <a:lnTo>
                    <a:pt x="1043" y="1542"/>
                  </a:lnTo>
                  <a:lnTo>
                    <a:pt x="1039" y="1542"/>
                  </a:lnTo>
                  <a:lnTo>
                    <a:pt x="1039" y="1542"/>
                  </a:lnTo>
                  <a:lnTo>
                    <a:pt x="1038" y="1542"/>
                  </a:lnTo>
                  <a:lnTo>
                    <a:pt x="1037" y="1540"/>
                  </a:lnTo>
                  <a:lnTo>
                    <a:pt x="1037" y="1539"/>
                  </a:lnTo>
                  <a:lnTo>
                    <a:pt x="1036" y="1539"/>
                  </a:lnTo>
                  <a:lnTo>
                    <a:pt x="1035" y="1537"/>
                  </a:lnTo>
                  <a:lnTo>
                    <a:pt x="1034" y="1537"/>
                  </a:lnTo>
                  <a:lnTo>
                    <a:pt x="1033" y="1536"/>
                  </a:lnTo>
                  <a:lnTo>
                    <a:pt x="1032" y="1536"/>
                  </a:lnTo>
                  <a:lnTo>
                    <a:pt x="1031" y="1535"/>
                  </a:lnTo>
                  <a:lnTo>
                    <a:pt x="1031" y="1534"/>
                  </a:lnTo>
                  <a:lnTo>
                    <a:pt x="1030" y="1534"/>
                  </a:lnTo>
                  <a:lnTo>
                    <a:pt x="1031" y="1533"/>
                  </a:lnTo>
                  <a:lnTo>
                    <a:pt x="1030" y="1532"/>
                  </a:lnTo>
                  <a:lnTo>
                    <a:pt x="1028" y="1532"/>
                  </a:lnTo>
                  <a:lnTo>
                    <a:pt x="1029" y="1531"/>
                  </a:lnTo>
                  <a:lnTo>
                    <a:pt x="1030" y="1531"/>
                  </a:lnTo>
                  <a:lnTo>
                    <a:pt x="1028" y="1529"/>
                  </a:lnTo>
                  <a:lnTo>
                    <a:pt x="1028" y="1528"/>
                  </a:lnTo>
                  <a:lnTo>
                    <a:pt x="1028" y="1528"/>
                  </a:lnTo>
                  <a:lnTo>
                    <a:pt x="1027" y="1527"/>
                  </a:lnTo>
                  <a:lnTo>
                    <a:pt x="1026" y="1528"/>
                  </a:lnTo>
                  <a:lnTo>
                    <a:pt x="1025" y="1529"/>
                  </a:lnTo>
                  <a:lnTo>
                    <a:pt x="1023" y="1526"/>
                  </a:lnTo>
                  <a:lnTo>
                    <a:pt x="1023" y="1524"/>
                  </a:lnTo>
                  <a:lnTo>
                    <a:pt x="1024" y="1523"/>
                  </a:lnTo>
                  <a:lnTo>
                    <a:pt x="1024" y="1522"/>
                  </a:lnTo>
                  <a:lnTo>
                    <a:pt x="1023" y="1522"/>
                  </a:lnTo>
                  <a:lnTo>
                    <a:pt x="1023" y="1520"/>
                  </a:lnTo>
                  <a:lnTo>
                    <a:pt x="1022" y="1520"/>
                  </a:lnTo>
                  <a:lnTo>
                    <a:pt x="1022" y="1521"/>
                  </a:lnTo>
                  <a:lnTo>
                    <a:pt x="1023" y="1521"/>
                  </a:lnTo>
                  <a:lnTo>
                    <a:pt x="1023" y="1523"/>
                  </a:lnTo>
                  <a:lnTo>
                    <a:pt x="1022" y="1524"/>
                  </a:lnTo>
                  <a:lnTo>
                    <a:pt x="1021" y="1523"/>
                  </a:lnTo>
                  <a:lnTo>
                    <a:pt x="1020" y="1523"/>
                  </a:lnTo>
                  <a:lnTo>
                    <a:pt x="1019" y="1521"/>
                  </a:lnTo>
                  <a:lnTo>
                    <a:pt x="1018" y="1520"/>
                  </a:lnTo>
                  <a:lnTo>
                    <a:pt x="1018" y="1519"/>
                  </a:lnTo>
                  <a:lnTo>
                    <a:pt x="1017" y="1517"/>
                  </a:lnTo>
                  <a:lnTo>
                    <a:pt x="1017" y="1512"/>
                  </a:lnTo>
                  <a:lnTo>
                    <a:pt x="1018" y="1512"/>
                  </a:lnTo>
                  <a:lnTo>
                    <a:pt x="1018" y="1511"/>
                  </a:lnTo>
                  <a:lnTo>
                    <a:pt x="1017" y="1511"/>
                  </a:lnTo>
                  <a:lnTo>
                    <a:pt x="1018" y="1509"/>
                  </a:lnTo>
                  <a:lnTo>
                    <a:pt x="1019" y="1509"/>
                  </a:lnTo>
                  <a:lnTo>
                    <a:pt x="1020" y="1508"/>
                  </a:lnTo>
                  <a:lnTo>
                    <a:pt x="1019" y="1507"/>
                  </a:lnTo>
                  <a:lnTo>
                    <a:pt x="1019" y="1506"/>
                  </a:lnTo>
                  <a:lnTo>
                    <a:pt x="1021" y="1505"/>
                  </a:lnTo>
                  <a:lnTo>
                    <a:pt x="1021" y="1503"/>
                  </a:lnTo>
                  <a:lnTo>
                    <a:pt x="1020" y="1503"/>
                  </a:lnTo>
                  <a:lnTo>
                    <a:pt x="1020" y="1496"/>
                  </a:lnTo>
                  <a:lnTo>
                    <a:pt x="1021" y="1496"/>
                  </a:lnTo>
                  <a:lnTo>
                    <a:pt x="1021" y="1495"/>
                  </a:lnTo>
                  <a:lnTo>
                    <a:pt x="1022" y="1494"/>
                  </a:lnTo>
                  <a:lnTo>
                    <a:pt x="1023" y="1492"/>
                  </a:lnTo>
                  <a:lnTo>
                    <a:pt x="1024" y="1491"/>
                  </a:lnTo>
                  <a:lnTo>
                    <a:pt x="1025" y="1491"/>
                  </a:lnTo>
                  <a:lnTo>
                    <a:pt x="1025" y="1491"/>
                  </a:lnTo>
                  <a:lnTo>
                    <a:pt x="1025" y="1491"/>
                  </a:lnTo>
                  <a:lnTo>
                    <a:pt x="1026" y="1489"/>
                  </a:lnTo>
                  <a:lnTo>
                    <a:pt x="1027" y="1489"/>
                  </a:lnTo>
                  <a:lnTo>
                    <a:pt x="1028" y="1488"/>
                  </a:lnTo>
                  <a:lnTo>
                    <a:pt x="1032" y="1488"/>
                  </a:lnTo>
                  <a:lnTo>
                    <a:pt x="1033" y="1487"/>
                  </a:lnTo>
                  <a:lnTo>
                    <a:pt x="1034" y="1487"/>
                  </a:lnTo>
                  <a:lnTo>
                    <a:pt x="1034" y="1487"/>
                  </a:lnTo>
                  <a:lnTo>
                    <a:pt x="1032" y="1487"/>
                  </a:lnTo>
                  <a:lnTo>
                    <a:pt x="1032" y="1486"/>
                  </a:lnTo>
                  <a:lnTo>
                    <a:pt x="1032" y="1486"/>
                  </a:lnTo>
                  <a:lnTo>
                    <a:pt x="1034" y="1485"/>
                  </a:lnTo>
                  <a:lnTo>
                    <a:pt x="1034" y="1485"/>
                  </a:lnTo>
                  <a:lnTo>
                    <a:pt x="1037" y="1483"/>
                  </a:lnTo>
                  <a:lnTo>
                    <a:pt x="1040" y="1483"/>
                  </a:lnTo>
                  <a:lnTo>
                    <a:pt x="1040" y="1486"/>
                  </a:lnTo>
                  <a:close/>
                  <a:moveTo>
                    <a:pt x="1044" y="1481"/>
                  </a:moveTo>
                  <a:lnTo>
                    <a:pt x="1045" y="1482"/>
                  </a:lnTo>
                  <a:lnTo>
                    <a:pt x="1049" y="1482"/>
                  </a:lnTo>
                  <a:lnTo>
                    <a:pt x="1050" y="1481"/>
                  </a:lnTo>
                  <a:lnTo>
                    <a:pt x="1050" y="1480"/>
                  </a:lnTo>
                  <a:lnTo>
                    <a:pt x="1051" y="1479"/>
                  </a:lnTo>
                  <a:lnTo>
                    <a:pt x="1052" y="1479"/>
                  </a:lnTo>
                  <a:lnTo>
                    <a:pt x="1053" y="1478"/>
                  </a:lnTo>
                  <a:lnTo>
                    <a:pt x="1054" y="1478"/>
                  </a:lnTo>
                  <a:lnTo>
                    <a:pt x="1054" y="1481"/>
                  </a:lnTo>
                  <a:lnTo>
                    <a:pt x="1054" y="1481"/>
                  </a:lnTo>
                  <a:lnTo>
                    <a:pt x="1054" y="1482"/>
                  </a:lnTo>
                  <a:lnTo>
                    <a:pt x="1050" y="1484"/>
                  </a:lnTo>
                  <a:lnTo>
                    <a:pt x="1049" y="1484"/>
                  </a:lnTo>
                  <a:lnTo>
                    <a:pt x="1049" y="1484"/>
                  </a:lnTo>
                  <a:lnTo>
                    <a:pt x="1049" y="1484"/>
                  </a:lnTo>
                  <a:lnTo>
                    <a:pt x="1047" y="1484"/>
                  </a:lnTo>
                  <a:lnTo>
                    <a:pt x="1047" y="1485"/>
                  </a:lnTo>
                  <a:lnTo>
                    <a:pt x="1044" y="1485"/>
                  </a:lnTo>
                  <a:lnTo>
                    <a:pt x="1044" y="1485"/>
                  </a:lnTo>
                  <a:lnTo>
                    <a:pt x="1042" y="1483"/>
                  </a:lnTo>
                  <a:lnTo>
                    <a:pt x="1042" y="1481"/>
                  </a:lnTo>
                  <a:lnTo>
                    <a:pt x="1041" y="1480"/>
                  </a:lnTo>
                  <a:lnTo>
                    <a:pt x="1041" y="1479"/>
                  </a:lnTo>
                  <a:lnTo>
                    <a:pt x="1041" y="1478"/>
                  </a:lnTo>
                  <a:lnTo>
                    <a:pt x="1042" y="1476"/>
                  </a:lnTo>
                  <a:lnTo>
                    <a:pt x="1043" y="1476"/>
                  </a:lnTo>
                  <a:lnTo>
                    <a:pt x="1043" y="1477"/>
                  </a:lnTo>
                  <a:lnTo>
                    <a:pt x="1043" y="1478"/>
                  </a:lnTo>
                  <a:lnTo>
                    <a:pt x="1043" y="1480"/>
                  </a:lnTo>
                  <a:lnTo>
                    <a:pt x="1044" y="1481"/>
                  </a:lnTo>
                  <a:close/>
                  <a:moveTo>
                    <a:pt x="1052" y="1477"/>
                  </a:moveTo>
                  <a:lnTo>
                    <a:pt x="1051" y="1477"/>
                  </a:lnTo>
                  <a:lnTo>
                    <a:pt x="1051" y="1477"/>
                  </a:lnTo>
                  <a:lnTo>
                    <a:pt x="1051" y="1477"/>
                  </a:lnTo>
                  <a:lnTo>
                    <a:pt x="1050" y="1476"/>
                  </a:lnTo>
                  <a:lnTo>
                    <a:pt x="1050" y="1476"/>
                  </a:lnTo>
                  <a:lnTo>
                    <a:pt x="1051" y="1476"/>
                  </a:lnTo>
                  <a:lnTo>
                    <a:pt x="1051" y="1476"/>
                  </a:lnTo>
                  <a:lnTo>
                    <a:pt x="1052" y="1476"/>
                  </a:lnTo>
                  <a:lnTo>
                    <a:pt x="1052" y="1477"/>
                  </a:lnTo>
                  <a:close/>
                  <a:moveTo>
                    <a:pt x="1049" y="1475"/>
                  </a:moveTo>
                  <a:lnTo>
                    <a:pt x="1049" y="1475"/>
                  </a:lnTo>
                  <a:lnTo>
                    <a:pt x="1048" y="1474"/>
                  </a:lnTo>
                  <a:lnTo>
                    <a:pt x="1048" y="1474"/>
                  </a:lnTo>
                  <a:lnTo>
                    <a:pt x="1048" y="1473"/>
                  </a:lnTo>
                  <a:lnTo>
                    <a:pt x="1048" y="1473"/>
                  </a:lnTo>
                  <a:lnTo>
                    <a:pt x="1049" y="1473"/>
                  </a:lnTo>
                  <a:lnTo>
                    <a:pt x="1049" y="1473"/>
                  </a:lnTo>
                  <a:lnTo>
                    <a:pt x="1049" y="1474"/>
                  </a:lnTo>
                  <a:lnTo>
                    <a:pt x="1049" y="1475"/>
                  </a:lnTo>
                  <a:close/>
                  <a:moveTo>
                    <a:pt x="713" y="1460"/>
                  </a:moveTo>
                  <a:lnTo>
                    <a:pt x="713" y="1462"/>
                  </a:lnTo>
                  <a:lnTo>
                    <a:pt x="713" y="1462"/>
                  </a:lnTo>
                  <a:lnTo>
                    <a:pt x="714" y="1461"/>
                  </a:lnTo>
                  <a:lnTo>
                    <a:pt x="715" y="1461"/>
                  </a:lnTo>
                  <a:lnTo>
                    <a:pt x="716" y="1462"/>
                  </a:lnTo>
                  <a:lnTo>
                    <a:pt x="716" y="1463"/>
                  </a:lnTo>
                  <a:lnTo>
                    <a:pt x="716" y="1466"/>
                  </a:lnTo>
                  <a:lnTo>
                    <a:pt x="715" y="1467"/>
                  </a:lnTo>
                  <a:lnTo>
                    <a:pt x="713" y="1468"/>
                  </a:lnTo>
                  <a:lnTo>
                    <a:pt x="712" y="1469"/>
                  </a:lnTo>
                  <a:lnTo>
                    <a:pt x="711" y="1469"/>
                  </a:lnTo>
                  <a:lnTo>
                    <a:pt x="711" y="1469"/>
                  </a:lnTo>
                  <a:lnTo>
                    <a:pt x="709" y="1469"/>
                  </a:lnTo>
                  <a:lnTo>
                    <a:pt x="707" y="1467"/>
                  </a:lnTo>
                  <a:lnTo>
                    <a:pt x="707" y="1465"/>
                  </a:lnTo>
                  <a:lnTo>
                    <a:pt x="706" y="1465"/>
                  </a:lnTo>
                  <a:lnTo>
                    <a:pt x="707" y="1464"/>
                  </a:lnTo>
                  <a:lnTo>
                    <a:pt x="707" y="1463"/>
                  </a:lnTo>
                  <a:lnTo>
                    <a:pt x="707" y="1463"/>
                  </a:lnTo>
                  <a:lnTo>
                    <a:pt x="708" y="1460"/>
                  </a:lnTo>
                  <a:lnTo>
                    <a:pt x="712" y="1461"/>
                  </a:lnTo>
                  <a:lnTo>
                    <a:pt x="713" y="1460"/>
                  </a:lnTo>
                  <a:close/>
                  <a:moveTo>
                    <a:pt x="714" y="1458"/>
                  </a:moveTo>
                  <a:lnTo>
                    <a:pt x="713" y="1458"/>
                  </a:lnTo>
                  <a:lnTo>
                    <a:pt x="711" y="1456"/>
                  </a:lnTo>
                  <a:lnTo>
                    <a:pt x="711" y="1455"/>
                  </a:lnTo>
                  <a:lnTo>
                    <a:pt x="711" y="1455"/>
                  </a:lnTo>
                  <a:lnTo>
                    <a:pt x="713" y="1455"/>
                  </a:lnTo>
                  <a:lnTo>
                    <a:pt x="714" y="1456"/>
                  </a:lnTo>
                  <a:lnTo>
                    <a:pt x="714" y="1458"/>
                  </a:lnTo>
                  <a:close/>
                  <a:moveTo>
                    <a:pt x="714" y="1448"/>
                  </a:moveTo>
                  <a:lnTo>
                    <a:pt x="714" y="1448"/>
                  </a:lnTo>
                  <a:lnTo>
                    <a:pt x="713" y="1448"/>
                  </a:lnTo>
                  <a:lnTo>
                    <a:pt x="713" y="1446"/>
                  </a:lnTo>
                  <a:lnTo>
                    <a:pt x="713" y="1446"/>
                  </a:lnTo>
                  <a:lnTo>
                    <a:pt x="714" y="1446"/>
                  </a:lnTo>
                  <a:lnTo>
                    <a:pt x="715" y="1447"/>
                  </a:lnTo>
                  <a:lnTo>
                    <a:pt x="715" y="1448"/>
                  </a:lnTo>
                  <a:lnTo>
                    <a:pt x="714" y="1448"/>
                  </a:lnTo>
                  <a:close/>
                  <a:moveTo>
                    <a:pt x="1145" y="1444"/>
                  </a:moveTo>
                  <a:lnTo>
                    <a:pt x="1146" y="1444"/>
                  </a:lnTo>
                  <a:lnTo>
                    <a:pt x="1146" y="1444"/>
                  </a:lnTo>
                  <a:lnTo>
                    <a:pt x="1147" y="1445"/>
                  </a:lnTo>
                  <a:lnTo>
                    <a:pt x="1146" y="1445"/>
                  </a:lnTo>
                  <a:lnTo>
                    <a:pt x="1145" y="1445"/>
                  </a:lnTo>
                  <a:lnTo>
                    <a:pt x="1144" y="1444"/>
                  </a:lnTo>
                  <a:lnTo>
                    <a:pt x="1144" y="1444"/>
                  </a:lnTo>
                  <a:lnTo>
                    <a:pt x="1145" y="1444"/>
                  </a:lnTo>
                  <a:close/>
                  <a:moveTo>
                    <a:pt x="1142" y="1444"/>
                  </a:moveTo>
                  <a:lnTo>
                    <a:pt x="1141" y="1444"/>
                  </a:lnTo>
                  <a:lnTo>
                    <a:pt x="1141" y="1443"/>
                  </a:lnTo>
                  <a:lnTo>
                    <a:pt x="1141" y="1443"/>
                  </a:lnTo>
                  <a:lnTo>
                    <a:pt x="1141" y="1442"/>
                  </a:lnTo>
                  <a:lnTo>
                    <a:pt x="1142" y="1442"/>
                  </a:lnTo>
                  <a:lnTo>
                    <a:pt x="1142" y="1443"/>
                  </a:lnTo>
                  <a:lnTo>
                    <a:pt x="1142" y="1443"/>
                  </a:lnTo>
                  <a:lnTo>
                    <a:pt x="1142" y="1444"/>
                  </a:lnTo>
                  <a:close/>
                  <a:moveTo>
                    <a:pt x="1140" y="1443"/>
                  </a:moveTo>
                  <a:lnTo>
                    <a:pt x="1139" y="1443"/>
                  </a:lnTo>
                  <a:lnTo>
                    <a:pt x="1138" y="1443"/>
                  </a:lnTo>
                  <a:lnTo>
                    <a:pt x="1139" y="1442"/>
                  </a:lnTo>
                  <a:lnTo>
                    <a:pt x="1140" y="1443"/>
                  </a:lnTo>
                  <a:close/>
                  <a:moveTo>
                    <a:pt x="1156" y="1443"/>
                  </a:moveTo>
                  <a:lnTo>
                    <a:pt x="1154" y="1444"/>
                  </a:lnTo>
                  <a:lnTo>
                    <a:pt x="1152" y="1443"/>
                  </a:lnTo>
                  <a:lnTo>
                    <a:pt x="1153" y="1442"/>
                  </a:lnTo>
                  <a:lnTo>
                    <a:pt x="1155" y="1442"/>
                  </a:lnTo>
                  <a:lnTo>
                    <a:pt x="1155" y="1441"/>
                  </a:lnTo>
                  <a:lnTo>
                    <a:pt x="1156" y="1442"/>
                  </a:lnTo>
                  <a:lnTo>
                    <a:pt x="1156" y="1443"/>
                  </a:lnTo>
                  <a:close/>
                  <a:moveTo>
                    <a:pt x="1137" y="1442"/>
                  </a:moveTo>
                  <a:lnTo>
                    <a:pt x="1137" y="1442"/>
                  </a:lnTo>
                  <a:lnTo>
                    <a:pt x="1137" y="1442"/>
                  </a:lnTo>
                  <a:lnTo>
                    <a:pt x="1137" y="1441"/>
                  </a:lnTo>
                  <a:lnTo>
                    <a:pt x="1137" y="1441"/>
                  </a:lnTo>
                  <a:lnTo>
                    <a:pt x="1137" y="1441"/>
                  </a:lnTo>
                  <a:lnTo>
                    <a:pt x="1138" y="1442"/>
                  </a:lnTo>
                  <a:lnTo>
                    <a:pt x="1137" y="1442"/>
                  </a:lnTo>
                  <a:close/>
                  <a:moveTo>
                    <a:pt x="1022" y="1442"/>
                  </a:moveTo>
                  <a:lnTo>
                    <a:pt x="1021" y="1442"/>
                  </a:lnTo>
                  <a:lnTo>
                    <a:pt x="1021" y="1442"/>
                  </a:lnTo>
                  <a:lnTo>
                    <a:pt x="1021" y="1441"/>
                  </a:lnTo>
                  <a:lnTo>
                    <a:pt x="1021" y="1440"/>
                  </a:lnTo>
                  <a:lnTo>
                    <a:pt x="1022" y="1440"/>
                  </a:lnTo>
                  <a:lnTo>
                    <a:pt x="1023" y="1441"/>
                  </a:lnTo>
                  <a:lnTo>
                    <a:pt x="1023" y="1441"/>
                  </a:lnTo>
                  <a:lnTo>
                    <a:pt x="1022" y="1442"/>
                  </a:lnTo>
                  <a:close/>
                  <a:moveTo>
                    <a:pt x="755" y="1443"/>
                  </a:moveTo>
                  <a:lnTo>
                    <a:pt x="754" y="1444"/>
                  </a:lnTo>
                  <a:lnTo>
                    <a:pt x="753" y="1443"/>
                  </a:lnTo>
                  <a:lnTo>
                    <a:pt x="750" y="1441"/>
                  </a:lnTo>
                  <a:lnTo>
                    <a:pt x="750" y="1439"/>
                  </a:lnTo>
                  <a:lnTo>
                    <a:pt x="751" y="1438"/>
                  </a:lnTo>
                  <a:lnTo>
                    <a:pt x="753" y="1438"/>
                  </a:lnTo>
                  <a:lnTo>
                    <a:pt x="754" y="1439"/>
                  </a:lnTo>
                  <a:lnTo>
                    <a:pt x="754" y="1440"/>
                  </a:lnTo>
                  <a:lnTo>
                    <a:pt x="755" y="1441"/>
                  </a:lnTo>
                  <a:lnTo>
                    <a:pt x="755" y="1443"/>
                  </a:lnTo>
                  <a:close/>
                  <a:moveTo>
                    <a:pt x="1165" y="1435"/>
                  </a:moveTo>
                  <a:lnTo>
                    <a:pt x="1164" y="1437"/>
                  </a:lnTo>
                  <a:lnTo>
                    <a:pt x="1163" y="1437"/>
                  </a:lnTo>
                  <a:lnTo>
                    <a:pt x="1165" y="1433"/>
                  </a:lnTo>
                  <a:lnTo>
                    <a:pt x="1165" y="1435"/>
                  </a:lnTo>
                  <a:close/>
                  <a:moveTo>
                    <a:pt x="1131" y="1431"/>
                  </a:moveTo>
                  <a:lnTo>
                    <a:pt x="1130" y="1431"/>
                  </a:lnTo>
                  <a:lnTo>
                    <a:pt x="1130" y="1431"/>
                  </a:lnTo>
                  <a:lnTo>
                    <a:pt x="1130" y="1430"/>
                  </a:lnTo>
                  <a:lnTo>
                    <a:pt x="1130" y="1430"/>
                  </a:lnTo>
                  <a:lnTo>
                    <a:pt x="1131" y="1430"/>
                  </a:lnTo>
                  <a:lnTo>
                    <a:pt x="1131" y="1431"/>
                  </a:lnTo>
                  <a:close/>
                  <a:moveTo>
                    <a:pt x="1132" y="1430"/>
                  </a:moveTo>
                  <a:lnTo>
                    <a:pt x="1132" y="1430"/>
                  </a:lnTo>
                  <a:lnTo>
                    <a:pt x="1131" y="1430"/>
                  </a:lnTo>
                  <a:lnTo>
                    <a:pt x="1132" y="1429"/>
                  </a:lnTo>
                  <a:lnTo>
                    <a:pt x="1132" y="1429"/>
                  </a:lnTo>
                  <a:lnTo>
                    <a:pt x="1132" y="1430"/>
                  </a:lnTo>
                  <a:close/>
                  <a:moveTo>
                    <a:pt x="1133" y="1429"/>
                  </a:moveTo>
                  <a:lnTo>
                    <a:pt x="1132" y="1429"/>
                  </a:lnTo>
                  <a:lnTo>
                    <a:pt x="1131" y="1428"/>
                  </a:lnTo>
                  <a:lnTo>
                    <a:pt x="1131" y="1428"/>
                  </a:lnTo>
                  <a:lnTo>
                    <a:pt x="1132" y="1428"/>
                  </a:lnTo>
                  <a:lnTo>
                    <a:pt x="1132" y="1428"/>
                  </a:lnTo>
                  <a:lnTo>
                    <a:pt x="1133" y="1428"/>
                  </a:lnTo>
                  <a:lnTo>
                    <a:pt x="1133" y="1429"/>
                  </a:lnTo>
                  <a:close/>
                  <a:moveTo>
                    <a:pt x="1127" y="1427"/>
                  </a:moveTo>
                  <a:lnTo>
                    <a:pt x="1126" y="1427"/>
                  </a:lnTo>
                  <a:lnTo>
                    <a:pt x="1126" y="1427"/>
                  </a:lnTo>
                  <a:lnTo>
                    <a:pt x="1126" y="1426"/>
                  </a:lnTo>
                  <a:lnTo>
                    <a:pt x="1126" y="1426"/>
                  </a:lnTo>
                  <a:lnTo>
                    <a:pt x="1127" y="1426"/>
                  </a:lnTo>
                  <a:lnTo>
                    <a:pt x="1128" y="1426"/>
                  </a:lnTo>
                  <a:lnTo>
                    <a:pt x="1128" y="1427"/>
                  </a:lnTo>
                  <a:lnTo>
                    <a:pt x="1127" y="1427"/>
                  </a:lnTo>
                  <a:close/>
                  <a:moveTo>
                    <a:pt x="675" y="1425"/>
                  </a:moveTo>
                  <a:lnTo>
                    <a:pt x="675" y="1427"/>
                  </a:lnTo>
                  <a:lnTo>
                    <a:pt x="676" y="1426"/>
                  </a:lnTo>
                  <a:lnTo>
                    <a:pt x="676" y="1426"/>
                  </a:lnTo>
                  <a:lnTo>
                    <a:pt x="677" y="1426"/>
                  </a:lnTo>
                  <a:lnTo>
                    <a:pt x="677" y="1428"/>
                  </a:lnTo>
                  <a:lnTo>
                    <a:pt x="675" y="1428"/>
                  </a:lnTo>
                  <a:lnTo>
                    <a:pt x="674" y="1426"/>
                  </a:lnTo>
                  <a:lnTo>
                    <a:pt x="674" y="1425"/>
                  </a:lnTo>
                  <a:lnTo>
                    <a:pt x="675" y="1425"/>
                  </a:lnTo>
                  <a:close/>
                  <a:moveTo>
                    <a:pt x="1130" y="1425"/>
                  </a:moveTo>
                  <a:lnTo>
                    <a:pt x="1130" y="1426"/>
                  </a:lnTo>
                  <a:lnTo>
                    <a:pt x="1131" y="1426"/>
                  </a:lnTo>
                  <a:lnTo>
                    <a:pt x="1131" y="1427"/>
                  </a:lnTo>
                  <a:lnTo>
                    <a:pt x="1131" y="1427"/>
                  </a:lnTo>
                  <a:lnTo>
                    <a:pt x="1131" y="1428"/>
                  </a:lnTo>
                  <a:lnTo>
                    <a:pt x="1129" y="1429"/>
                  </a:lnTo>
                  <a:lnTo>
                    <a:pt x="1128" y="1429"/>
                  </a:lnTo>
                  <a:lnTo>
                    <a:pt x="1128" y="1428"/>
                  </a:lnTo>
                  <a:lnTo>
                    <a:pt x="1130" y="1427"/>
                  </a:lnTo>
                  <a:lnTo>
                    <a:pt x="1129" y="1426"/>
                  </a:lnTo>
                  <a:lnTo>
                    <a:pt x="1129" y="1425"/>
                  </a:lnTo>
                  <a:lnTo>
                    <a:pt x="1130" y="1425"/>
                  </a:lnTo>
                  <a:close/>
                  <a:moveTo>
                    <a:pt x="1164" y="1427"/>
                  </a:moveTo>
                  <a:lnTo>
                    <a:pt x="1165" y="1429"/>
                  </a:lnTo>
                  <a:lnTo>
                    <a:pt x="1165" y="1429"/>
                  </a:lnTo>
                  <a:lnTo>
                    <a:pt x="1165" y="1432"/>
                  </a:lnTo>
                  <a:lnTo>
                    <a:pt x="1164" y="1434"/>
                  </a:lnTo>
                  <a:lnTo>
                    <a:pt x="1164" y="1434"/>
                  </a:lnTo>
                  <a:lnTo>
                    <a:pt x="1163" y="1435"/>
                  </a:lnTo>
                  <a:lnTo>
                    <a:pt x="1163" y="1436"/>
                  </a:lnTo>
                  <a:lnTo>
                    <a:pt x="1160" y="1438"/>
                  </a:lnTo>
                  <a:lnTo>
                    <a:pt x="1159" y="1439"/>
                  </a:lnTo>
                  <a:lnTo>
                    <a:pt x="1158" y="1440"/>
                  </a:lnTo>
                  <a:lnTo>
                    <a:pt x="1157" y="1439"/>
                  </a:lnTo>
                  <a:lnTo>
                    <a:pt x="1157" y="1440"/>
                  </a:lnTo>
                  <a:lnTo>
                    <a:pt x="1156" y="1440"/>
                  </a:lnTo>
                  <a:lnTo>
                    <a:pt x="1155" y="1440"/>
                  </a:lnTo>
                  <a:lnTo>
                    <a:pt x="1153" y="1440"/>
                  </a:lnTo>
                  <a:lnTo>
                    <a:pt x="1152" y="1442"/>
                  </a:lnTo>
                  <a:lnTo>
                    <a:pt x="1152" y="1443"/>
                  </a:lnTo>
                  <a:lnTo>
                    <a:pt x="1151" y="1444"/>
                  </a:lnTo>
                  <a:lnTo>
                    <a:pt x="1149" y="1444"/>
                  </a:lnTo>
                  <a:lnTo>
                    <a:pt x="1148" y="1444"/>
                  </a:lnTo>
                  <a:lnTo>
                    <a:pt x="1146" y="1443"/>
                  </a:lnTo>
                  <a:lnTo>
                    <a:pt x="1145" y="1443"/>
                  </a:lnTo>
                  <a:lnTo>
                    <a:pt x="1145" y="1442"/>
                  </a:lnTo>
                  <a:lnTo>
                    <a:pt x="1142" y="1442"/>
                  </a:lnTo>
                  <a:lnTo>
                    <a:pt x="1142" y="1441"/>
                  </a:lnTo>
                  <a:lnTo>
                    <a:pt x="1140" y="1441"/>
                  </a:lnTo>
                  <a:lnTo>
                    <a:pt x="1138" y="1440"/>
                  </a:lnTo>
                  <a:lnTo>
                    <a:pt x="1137" y="1440"/>
                  </a:lnTo>
                  <a:lnTo>
                    <a:pt x="1136" y="1438"/>
                  </a:lnTo>
                  <a:lnTo>
                    <a:pt x="1135" y="1438"/>
                  </a:lnTo>
                  <a:lnTo>
                    <a:pt x="1133" y="1436"/>
                  </a:lnTo>
                  <a:lnTo>
                    <a:pt x="1133" y="1435"/>
                  </a:lnTo>
                  <a:lnTo>
                    <a:pt x="1131" y="1433"/>
                  </a:lnTo>
                  <a:lnTo>
                    <a:pt x="1131" y="1432"/>
                  </a:lnTo>
                  <a:lnTo>
                    <a:pt x="1133" y="1431"/>
                  </a:lnTo>
                  <a:lnTo>
                    <a:pt x="1133" y="1430"/>
                  </a:lnTo>
                  <a:lnTo>
                    <a:pt x="1134" y="1429"/>
                  </a:lnTo>
                  <a:lnTo>
                    <a:pt x="1135" y="1429"/>
                  </a:lnTo>
                  <a:lnTo>
                    <a:pt x="1135" y="1430"/>
                  </a:lnTo>
                  <a:lnTo>
                    <a:pt x="1136" y="1430"/>
                  </a:lnTo>
                  <a:lnTo>
                    <a:pt x="1136" y="1430"/>
                  </a:lnTo>
                  <a:lnTo>
                    <a:pt x="1137" y="1431"/>
                  </a:lnTo>
                  <a:lnTo>
                    <a:pt x="1141" y="1432"/>
                  </a:lnTo>
                  <a:lnTo>
                    <a:pt x="1141" y="1432"/>
                  </a:lnTo>
                  <a:lnTo>
                    <a:pt x="1142" y="1431"/>
                  </a:lnTo>
                  <a:lnTo>
                    <a:pt x="1143" y="1432"/>
                  </a:lnTo>
                  <a:lnTo>
                    <a:pt x="1143" y="1430"/>
                  </a:lnTo>
                  <a:lnTo>
                    <a:pt x="1145" y="1430"/>
                  </a:lnTo>
                  <a:lnTo>
                    <a:pt x="1146" y="1431"/>
                  </a:lnTo>
                  <a:lnTo>
                    <a:pt x="1148" y="1429"/>
                  </a:lnTo>
                  <a:lnTo>
                    <a:pt x="1148" y="1428"/>
                  </a:lnTo>
                  <a:lnTo>
                    <a:pt x="1150" y="1428"/>
                  </a:lnTo>
                  <a:lnTo>
                    <a:pt x="1151" y="1428"/>
                  </a:lnTo>
                  <a:lnTo>
                    <a:pt x="1152" y="1427"/>
                  </a:lnTo>
                  <a:lnTo>
                    <a:pt x="1152" y="1427"/>
                  </a:lnTo>
                  <a:lnTo>
                    <a:pt x="1153" y="1428"/>
                  </a:lnTo>
                  <a:lnTo>
                    <a:pt x="1154" y="1426"/>
                  </a:lnTo>
                  <a:lnTo>
                    <a:pt x="1155" y="1426"/>
                  </a:lnTo>
                  <a:lnTo>
                    <a:pt x="1156" y="1425"/>
                  </a:lnTo>
                  <a:lnTo>
                    <a:pt x="1163" y="1425"/>
                  </a:lnTo>
                  <a:lnTo>
                    <a:pt x="1164" y="1426"/>
                  </a:lnTo>
                  <a:lnTo>
                    <a:pt x="1164" y="1426"/>
                  </a:lnTo>
                  <a:lnTo>
                    <a:pt x="1164" y="1427"/>
                  </a:lnTo>
                  <a:close/>
                  <a:moveTo>
                    <a:pt x="1133" y="1425"/>
                  </a:moveTo>
                  <a:lnTo>
                    <a:pt x="1132" y="1425"/>
                  </a:lnTo>
                  <a:lnTo>
                    <a:pt x="1131" y="1424"/>
                  </a:lnTo>
                  <a:lnTo>
                    <a:pt x="1132" y="1424"/>
                  </a:lnTo>
                  <a:lnTo>
                    <a:pt x="1133" y="1424"/>
                  </a:lnTo>
                  <a:lnTo>
                    <a:pt x="1133" y="1424"/>
                  </a:lnTo>
                  <a:lnTo>
                    <a:pt x="1133" y="1425"/>
                  </a:lnTo>
                  <a:close/>
                  <a:moveTo>
                    <a:pt x="675" y="1424"/>
                  </a:moveTo>
                  <a:lnTo>
                    <a:pt x="674" y="1424"/>
                  </a:lnTo>
                  <a:lnTo>
                    <a:pt x="674" y="1424"/>
                  </a:lnTo>
                  <a:lnTo>
                    <a:pt x="674" y="1423"/>
                  </a:lnTo>
                  <a:lnTo>
                    <a:pt x="674" y="1423"/>
                  </a:lnTo>
                  <a:lnTo>
                    <a:pt x="675" y="1423"/>
                  </a:lnTo>
                  <a:lnTo>
                    <a:pt x="675" y="1423"/>
                  </a:lnTo>
                  <a:lnTo>
                    <a:pt x="675" y="1424"/>
                  </a:lnTo>
                  <a:close/>
                  <a:moveTo>
                    <a:pt x="676" y="1424"/>
                  </a:moveTo>
                  <a:lnTo>
                    <a:pt x="676" y="1424"/>
                  </a:lnTo>
                  <a:lnTo>
                    <a:pt x="676" y="1424"/>
                  </a:lnTo>
                  <a:lnTo>
                    <a:pt x="676" y="1423"/>
                  </a:lnTo>
                  <a:lnTo>
                    <a:pt x="676" y="1422"/>
                  </a:lnTo>
                  <a:lnTo>
                    <a:pt x="676" y="1422"/>
                  </a:lnTo>
                  <a:lnTo>
                    <a:pt x="677" y="1423"/>
                  </a:lnTo>
                  <a:lnTo>
                    <a:pt x="677" y="1424"/>
                  </a:lnTo>
                  <a:lnTo>
                    <a:pt x="676" y="1424"/>
                  </a:lnTo>
                  <a:close/>
                  <a:moveTo>
                    <a:pt x="680" y="1426"/>
                  </a:moveTo>
                  <a:lnTo>
                    <a:pt x="679" y="1426"/>
                  </a:lnTo>
                  <a:lnTo>
                    <a:pt x="678" y="1424"/>
                  </a:lnTo>
                  <a:lnTo>
                    <a:pt x="677" y="1422"/>
                  </a:lnTo>
                  <a:lnTo>
                    <a:pt x="680" y="1422"/>
                  </a:lnTo>
                  <a:lnTo>
                    <a:pt x="681" y="1422"/>
                  </a:lnTo>
                  <a:lnTo>
                    <a:pt x="681" y="1425"/>
                  </a:lnTo>
                  <a:lnTo>
                    <a:pt x="680" y="1426"/>
                  </a:lnTo>
                  <a:close/>
                  <a:moveTo>
                    <a:pt x="1131" y="1439"/>
                  </a:moveTo>
                  <a:lnTo>
                    <a:pt x="1129" y="1440"/>
                  </a:lnTo>
                  <a:lnTo>
                    <a:pt x="1127" y="1439"/>
                  </a:lnTo>
                  <a:lnTo>
                    <a:pt x="1126" y="1440"/>
                  </a:lnTo>
                  <a:lnTo>
                    <a:pt x="1126" y="1440"/>
                  </a:lnTo>
                  <a:lnTo>
                    <a:pt x="1126" y="1439"/>
                  </a:lnTo>
                  <a:lnTo>
                    <a:pt x="1127" y="1438"/>
                  </a:lnTo>
                  <a:lnTo>
                    <a:pt x="1125" y="1438"/>
                  </a:lnTo>
                  <a:lnTo>
                    <a:pt x="1124" y="1436"/>
                  </a:lnTo>
                  <a:lnTo>
                    <a:pt x="1123" y="1435"/>
                  </a:lnTo>
                  <a:lnTo>
                    <a:pt x="1122" y="1435"/>
                  </a:lnTo>
                  <a:lnTo>
                    <a:pt x="1122" y="1433"/>
                  </a:lnTo>
                  <a:lnTo>
                    <a:pt x="1121" y="1432"/>
                  </a:lnTo>
                  <a:lnTo>
                    <a:pt x="1120" y="1430"/>
                  </a:lnTo>
                  <a:lnTo>
                    <a:pt x="1119" y="1429"/>
                  </a:lnTo>
                  <a:lnTo>
                    <a:pt x="1119" y="1428"/>
                  </a:lnTo>
                  <a:lnTo>
                    <a:pt x="1119" y="1427"/>
                  </a:lnTo>
                  <a:lnTo>
                    <a:pt x="1119" y="1424"/>
                  </a:lnTo>
                  <a:lnTo>
                    <a:pt x="1118" y="1424"/>
                  </a:lnTo>
                  <a:lnTo>
                    <a:pt x="1119" y="1421"/>
                  </a:lnTo>
                  <a:lnTo>
                    <a:pt x="1120" y="1421"/>
                  </a:lnTo>
                  <a:lnTo>
                    <a:pt x="1122" y="1423"/>
                  </a:lnTo>
                  <a:lnTo>
                    <a:pt x="1122" y="1424"/>
                  </a:lnTo>
                  <a:lnTo>
                    <a:pt x="1122" y="1424"/>
                  </a:lnTo>
                  <a:lnTo>
                    <a:pt x="1122" y="1425"/>
                  </a:lnTo>
                  <a:lnTo>
                    <a:pt x="1124" y="1427"/>
                  </a:lnTo>
                  <a:lnTo>
                    <a:pt x="1126" y="1430"/>
                  </a:lnTo>
                  <a:lnTo>
                    <a:pt x="1126" y="1431"/>
                  </a:lnTo>
                  <a:lnTo>
                    <a:pt x="1127" y="1432"/>
                  </a:lnTo>
                  <a:lnTo>
                    <a:pt x="1127" y="1433"/>
                  </a:lnTo>
                  <a:lnTo>
                    <a:pt x="1129" y="1434"/>
                  </a:lnTo>
                  <a:lnTo>
                    <a:pt x="1129" y="1435"/>
                  </a:lnTo>
                  <a:lnTo>
                    <a:pt x="1130" y="1436"/>
                  </a:lnTo>
                  <a:lnTo>
                    <a:pt x="1131" y="1438"/>
                  </a:lnTo>
                  <a:lnTo>
                    <a:pt x="1131" y="1439"/>
                  </a:lnTo>
                  <a:close/>
                  <a:moveTo>
                    <a:pt x="1077" y="1420"/>
                  </a:moveTo>
                  <a:lnTo>
                    <a:pt x="1074" y="1423"/>
                  </a:lnTo>
                  <a:lnTo>
                    <a:pt x="1073" y="1421"/>
                  </a:lnTo>
                  <a:lnTo>
                    <a:pt x="1075" y="1420"/>
                  </a:lnTo>
                  <a:lnTo>
                    <a:pt x="1077" y="1420"/>
                  </a:lnTo>
                  <a:close/>
                  <a:moveTo>
                    <a:pt x="1137" y="1417"/>
                  </a:moveTo>
                  <a:lnTo>
                    <a:pt x="1136" y="1417"/>
                  </a:lnTo>
                  <a:lnTo>
                    <a:pt x="1136" y="1416"/>
                  </a:lnTo>
                  <a:lnTo>
                    <a:pt x="1136" y="1416"/>
                  </a:lnTo>
                  <a:lnTo>
                    <a:pt x="1136" y="1416"/>
                  </a:lnTo>
                  <a:lnTo>
                    <a:pt x="1137" y="1416"/>
                  </a:lnTo>
                  <a:lnTo>
                    <a:pt x="1137" y="1416"/>
                  </a:lnTo>
                  <a:lnTo>
                    <a:pt x="1137" y="1416"/>
                  </a:lnTo>
                  <a:lnTo>
                    <a:pt x="1137" y="1417"/>
                  </a:lnTo>
                  <a:close/>
                  <a:moveTo>
                    <a:pt x="1034" y="1415"/>
                  </a:moveTo>
                  <a:lnTo>
                    <a:pt x="1034" y="1416"/>
                  </a:lnTo>
                  <a:lnTo>
                    <a:pt x="1039" y="1416"/>
                  </a:lnTo>
                  <a:lnTo>
                    <a:pt x="1042" y="1417"/>
                  </a:lnTo>
                  <a:lnTo>
                    <a:pt x="1047" y="1419"/>
                  </a:lnTo>
                  <a:lnTo>
                    <a:pt x="1049" y="1421"/>
                  </a:lnTo>
                  <a:lnTo>
                    <a:pt x="1053" y="1422"/>
                  </a:lnTo>
                  <a:lnTo>
                    <a:pt x="1054" y="1423"/>
                  </a:lnTo>
                  <a:lnTo>
                    <a:pt x="1055" y="1422"/>
                  </a:lnTo>
                  <a:lnTo>
                    <a:pt x="1056" y="1424"/>
                  </a:lnTo>
                  <a:lnTo>
                    <a:pt x="1058" y="1424"/>
                  </a:lnTo>
                  <a:lnTo>
                    <a:pt x="1058" y="1425"/>
                  </a:lnTo>
                  <a:lnTo>
                    <a:pt x="1060" y="1425"/>
                  </a:lnTo>
                  <a:lnTo>
                    <a:pt x="1061" y="1425"/>
                  </a:lnTo>
                  <a:lnTo>
                    <a:pt x="1060" y="1428"/>
                  </a:lnTo>
                  <a:lnTo>
                    <a:pt x="1060" y="1430"/>
                  </a:lnTo>
                  <a:lnTo>
                    <a:pt x="1059" y="1430"/>
                  </a:lnTo>
                  <a:lnTo>
                    <a:pt x="1058" y="1431"/>
                  </a:lnTo>
                  <a:lnTo>
                    <a:pt x="1058" y="1432"/>
                  </a:lnTo>
                  <a:lnTo>
                    <a:pt x="1057" y="1431"/>
                  </a:lnTo>
                  <a:lnTo>
                    <a:pt x="1055" y="1432"/>
                  </a:lnTo>
                  <a:lnTo>
                    <a:pt x="1054" y="1432"/>
                  </a:lnTo>
                  <a:lnTo>
                    <a:pt x="1053" y="1432"/>
                  </a:lnTo>
                  <a:lnTo>
                    <a:pt x="1052" y="1430"/>
                  </a:lnTo>
                  <a:lnTo>
                    <a:pt x="1051" y="1431"/>
                  </a:lnTo>
                  <a:lnTo>
                    <a:pt x="1051" y="1430"/>
                  </a:lnTo>
                  <a:lnTo>
                    <a:pt x="1050" y="1430"/>
                  </a:lnTo>
                  <a:lnTo>
                    <a:pt x="1050" y="1431"/>
                  </a:lnTo>
                  <a:lnTo>
                    <a:pt x="1051" y="1431"/>
                  </a:lnTo>
                  <a:lnTo>
                    <a:pt x="1050" y="1432"/>
                  </a:lnTo>
                  <a:lnTo>
                    <a:pt x="1049" y="1432"/>
                  </a:lnTo>
                  <a:lnTo>
                    <a:pt x="1049" y="1433"/>
                  </a:lnTo>
                  <a:lnTo>
                    <a:pt x="1047" y="1433"/>
                  </a:lnTo>
                  <a:lnTo>
                    <a:pt x="1045" y="1434"/>
                  </a:lnTo>
                  <a:lnTo>
                    <a:pt x="1047" y="1434"/>
                  </a:lnTo>
                  <a:lnTo>
                    <a:pt x="1048" y="1434"/>
                  </a:lnTo>
                  <a:lnTo>
                    <a:pt x="1045" y="1436"/>
                  </a:lnTo>
                  <a:lnTo>
                    <a:pt x="1045" y="1437"/>
                  </a:lnTo>
                  <a:lnTo>
                    <a:pt x="1044" y="1438"/>
                  </a:lnTo>
                  <a:lnTo>
                    <a:pt x="1040" y="1438"/>
                  </a:lnTo>
                  <a:lnTo>
                    <a:pt x="1040" y="1438"/>
                  </a:lnTo>
                  <a:lnTo>
                    <a:pt x="1041" y="1439"/>
                  </a:lnTo>
                  <a:lnTo>
                    <a:pt x="1044" y="1439"/>
                  </a:lnTo>
                  <a:lnTo>
                    <a:pt x="1045" y="1438"/>
                  </a:lnTo>
                  <a:lnTo>
                    <a:pt x="1045" y="1440"/>
                  </a:lnTo>
                  <a:lnTo>
                    <a:pt x="1045" y="1440"/>
                  </a:lnTo>
                  <a:lnTo>
                    <a:pt x="1044" y="1440"/>
                  </a:lnTo>
                  <a:lnTo>
                    <a:pt x="1043" y="1441"/>
                  </a:lnTo>
                  <a:lnTo>
                    <a:pt x="1042" y="1441"/>
                  </a:lnTo>
                  <a:lnTo>
                    <a:pt x="1040" y="1442"/>
                  </a:lnTo>
                  <a:lnTo>
                    <a:pt x="1036" y="1442"/>
                  </a:lnTo>
                  <a:lnTo>
                    <a:pt x="1034" y="1441"/>
                  </a:lnTo>
                  <a:lnTo>
                    <a:pt x="1032" y="1441"/>
                  </a:lnTo>
                  <a:lnTo>
                    <a:pt x="1032" y="1441"/>
                  </a:lnTo>
                  <a:lnTo>
                    <a:pt x="1031" y="1441"/>
                  </a:lnTo>
                  <a:lnTo>
                    <a:pt x="1030" y="1441"/>
                  </a:lnTo>
                  <a:lnTo>
                    <a:pt x="1028" y="1440"/>
                  </a:lnTo>
                  <a:lnTo>
                    <a:pt x="1026" y="1439"/>
                  </a:lnTo>
                  <a:lnTo>
                    <a:pt x="1022" y="1438"/>
                  </a:lnTo>
                  <a:lnTo>
                    <a:pt x="1021" y="1439"/>
                  </a:lnTo>
                  <a:lnTo>
                    <a:pt x="1019" y="1439"/>
                  </a:lnTo>
                  <a:lnTo>
                    <a:pt x="1019" y="1439"/>
                  </a:lnTo>
                  <a:lnTo>
                    <a:pt x="1017" y="1440"/>
                  </a:lnTo>
                  <a:lnTo>
                    <a:pt x="1017" y="1442"/>
                  </a:lnTo>
                  <a:lnTo>
                    <a:pt x="1016" y="1442"/>
                  </a:lnTo>
                  <a:lnTo>
                    <a:pt x="1015" y="1442"/>
                  </a:lnTo>
                  <a:lnTo>
                    <a:pt x="1015" y="1443"/>
                  </a:lnTo>
                  <a:lnTo>
                    <a:pt x="1013" y="1443"/>
                  </a:lnTo>
                  <a:lnTo>
                    <a:pt x="1012" y="1443"/>
                  </a:lnTo>
                  <a:lnTo>
                    <a:pt x="1011" y="1443"/>
                  </a:lnTo>
                  <a:lnTo>
                    <a:pt x="1010" y="1442"/>
                  </a:lnTo>
                  <a:lnTo>
                    <a:pt x="1010" y="1443"/>
                  </a:lnTo>
                  <a:lnTo>
                    <a:pt x="1008" y="1442"/>
                  </a:lnTo>
                  <a:lnTo>
                    <a:pt x="1006" y="1440"/>
                  </a:lnTo>
                  <a:lnTo>
                    <a:pt x="1006" y="1438"/>
                  </a:lnTo>
                  <a:lnTo>
                    <a:pt x="1006" y="1438"/>
                  </a:lnTo>
                  <a:lnTo>
                    <a:pt x="1006" y="1434"/>
                  </a:lnTo>
                  <a:lnTo>
                    <a:pt x="1007" y="1434"/>
                  </a:lnTo>
                  <a:lnTo>
                    <a:pt x="1008" y="1433"/>
                  </a:lnTo>
                  <a:lnTo>
                    <a:pt x="1009" y="1432"/>
                  </a:lnTo>
                  <a:lnTo>
                    <a:pt x="1009" y="1429"/>
                  </a:lnTo>
                  <a:lnTo>
                    <a:pt x="1009" y="1428"/>
                  </a:lnTo>
                  <a:lnTo>
                    <a:pt x="1010" y="1424"/>
                  </a:lnTo>
                  <a:lnTo>
                    <a:pt x="1011" y="1423"/>
                  </a:lnTo>
                  <a:lnTo>
                    <a:pt x="1011" y="1422"/>
                  </a:lnTo>
                  <a:lnTo>
                    <a:pt x="1014" y="1420"/>
                  </a:lnTo>
                  <a:lnTo>
                    <a:pt x="1018" y="1419"/>
                  </a:lnTo>
                  <a:lnTo>
                    <a:pt x="1019" y="1420"/>
                  </a:lnTo>
                  <a:lnTo>
                    <a:pt x="1021" y="1419"/>
                  </a:lnTo>
                  <a:lnTo>
                    <a:pt x="1021" y="1419"/>
                  </a:lnTo>
                  <a:lnTo>
                    <a:pt x="1023" y="1418"/>
                  </a:lnTo>
                  <a:lnTo>
                    <a:pt x="1024" y="1418"/>
                  </a:lnTo>
                  <a:lnTo>
                    <a:pt x="1025" y="1417"/>
                  </a:lnTo>
                  <a:lnTo>
                    <a:pt x="1027" y="1416"/>
                  </a:lnTo>
                  <a:lnTo>
                    <a:pt x="1029" y="1415"/>
                  </a:lnTo>
                  <a:lnTo>
                    <a:pt x="1034" y="1415"/>
                  </a:lnTo>
                  <a:close/>
                  <a:moveTo>
                    <a:pt x="1139" y="1416"/>
                  </a:moveTo>
                  <a:lnTo>
                    <a:pt x="1138" y="1416"/>
                  </a:lnTo>
                  <a:lnTo>
                    <a:pt x="1138" y="1416"/>
                  </a:lnTo>
                  <a:lnTo>
                    <a:pt x="1138" y="1415"/>
                  </a:lnTo>
                  <a:lnTo>
                    <a:pt x="1138" y="1415"/>
                  </a:lnTo>
                  <a:lnTo>
                    <a:pt x="1138" y="1415"/>
                  </a:lnTo>
                  <a:lnTo>
                    <a:pt x="1139" y="1416"/>
                  </a:lnTo>
                  <a:close/>
                  <a:moveTo>
                    <a:pt x="1133" y="1416"/>
                  </a:moveTo>
                  <a:lnTo>
                    <a:pt x="1132" y="1416"/>
                  </a:lnTo>
                  <a:lnTo>
                    <a:pt x="1132" y="1415"/>
                  </a:lnTo>
                  <a:lnTo>
                    <a:pt x="1132" y="1415"/>
                  </a:lnTo>
                  <a:lnTo>
                    <a:pt x="1132" y="1415"/>
                  </a:lnTo>
                  <a:lnTo>
                    <a:pt x="1133" y="1415"/>
                  </a:lnTo>
                  <a:lnTo>
                    <a:pt x="1133" y="1415"/>
                  </a:lnTo>
                  <a:lnTo>
                    <a:pt x="1133" y="1415"/>
                  </a:lnTo>
                  <a:lnTo>
                    <a:pt x="1133" y="1416"/>
                  </a:lnTo>
                  <a:close/>
                  <a:moveTo>
                    <a:pt x="1140" y="1415"/>
                  </a:moveTo>
                  <a:lnTo>
                    <a:pt x="1139" y="1415"/>
                  </a:lnTo>
                  <a:lnTo>
                    <a:pt x="1139" y="1415"/>
                  </a:lnTo>
                  <a:lnTo>
                    <a:pt x="1139" y="1414"/>
                  </a:lnTo>
                  <a:lnTo>
                    <a:pt x="1139" y="1414"/>
                  </a:lnTo>
                  <a:lnTo>
                    <a:pt x="1140" y="1414"/>
                  </a:lnTo>
                  <a:lnTo>
                    <a:pt x="1140" y="1415"/>
                  </a:lnTo>
                  <a:close/>
                  <a:moveTo>
                    <a:pt x="1135" y="1416"/>
                  </a:moveTo>
                  <a:lnTo>
                    <a:pt x="1134" y="1416"/>
                  </a:lnTo>
                  <a:lnTo>
                    <a:pt x="1133" y="1415"/>
                  </a:lnTo>
                  <a:lnTo>
                    <a:pt x="1133" y="1414"/>
                  </a:lnTo>
                  <a:lnTo>
                    <a:pt x="1134" y="1414"/>
                  </a:lnTo>
                  <a:lnTo>
                    <a:pt x="1135" y="1413"/>
                  </a:lnTo>
                  <a:lnTo>
                    <a:pt x="1135" y="1414"/>
                  </a:lnTo>
                  <a:lnTo>
                    <a:pt x="1134" y="1414"/>
                  </a:lnTo>
                  <a:lnTo>
                    <a:pt x="1135" y="1415"/>
                  </a:lnTo>
                  <a:lnTo>
                    <a:pt x="1135" y="1415"/>
                  </a:lnTo>
                  <a:lnTo>
                    <a:pt x="1135" y="1416"/>
                  </a:lnTo>
                  <a:close/>
                  <a:moveTo>
                    <a:pt x="1153" y="1414"/>
                  </a:moveTo>
                  <a:lnTo>
                    <a:pt x="1152" y="1414"/>
                  </a:lnTo>
                  <a:lnTo>
                    <a:pt x="1152" y="1414"/>
                  </a:lnTo>
                  <a:lnTo>
                    <a:pt x="1152" y="1413"/>
                  </a:lnTo>
                  <a:lnTo>
                    <a:pt x="1152" y="1413"/>
                  </a:lnTo>
                  <a:lnTo>
                    <a:pt x="1153" y="1414"/>
                  </a:lnTo>
                  <a:lnTo>
                    <a:pt x="1153" y="1414"/>
                  </a:lnTo>
                  <a:close/>
                  <a:moveTo>
                    <a:pt x="1138" y="1414"/>
                  </a:moveTo>
                  <a:lnTo>
                    <a:pt x="1137" y="1414"/>
                  </a:lnTo>
                  <a:lnTo>
                    <a:pt x="1137" y="1414"/>
                  </a:lnTo>
                  <a:lnTo>
                    <a:pt x="1137" y="1413"/>
                  </a:lnTo>
                  <a:lnTo>
                    <a:pt x="1137" y="1413"/>
                  </a:lnTo>
                  <a:lnTo>
                    <a:pt x="1138" y="1413"/>
                  </a:lnTo>
                  <a:lnTo>
                    <a:pt x="1138" y="1413"/>
                  </a:lnTo>
                  <a:lnTo>
                    <a:pt x="1138" y="1414"/>
                  </a:lnTo>
                  <a:close/>
                  <a:moveTo>
                    <a:pt x="1142" y="1413"/>
                  </a:moveTo>
                  <a:lnTo>
                    <a:pt x="1141" y="1413"/>
                  </a:lnTo>
                  <a:lnTo>
                    <a:pt x="1141" y="1413"/>
                  </a:lnTo>
                  <a:lnTo>
                    <a:pt x="1141" y="1413"/>
                  </a:lnTo>
                  <a:lnTo>
                    <a:pt x="1141" y="1412"/>
                  </a:lnTo>
                  <a:lnTo>
                    <a:pt x="1142" y="1412"/>
                  </a:lnTo>
                  <a:lnTo>
                    <a:pt x="1142" y="1413"/>
                  </a:lnTo>
                  <a:lnTo>
                    <a:pt x="1142" y="1413"/>
                  </a:lnTo>
                  <a:close/>
                  <a:moveTo>
                    <a:pt x="1139" y="1413"/>
                  </a:moveTo>
                  <a:lnTo>
                    <a:pt x="1139" y="1413"/>
                  </a:lnTo>
                  <a:lnTo>
                    <a:pt x="1138" y="1412"/>
                  </a:lnTo>
                  <a:lnTo>
                    <a:pt x="1138" y="1412"/>
                  </a:lnTo>
                  <a:lnTo>
                    <a:pt x="1139" y="1412"/>
                  </a:lnTo>
                  <a:lnTo>
                    <a:pt x="1139" y="1412"/>
                  </a:lnTo>
                  <a:lnTo>
                    <a:pt x="1139" y="1413"/>
                  </a:lnTo>
                  <a:close/>
                  <a:moveTo>
                    <a:pt x="1141" y="1413"/>
                  </a:moveTo>
                  <a:lnTo>
                    <a:pt x="1140" y="1413"/>
                  </a:lnTo>
                  <a:lnTo>
                    <a:pt x="1140" y="1413"/>
                  </a:lnTo>
                  <a:lnTo>
                    <a:pt x="1140" y="1412"/>
                  </a:lnTo>
                  <a:lnTo>
                    <a:pt x="1140" y="1412"/>
                  </a:lnTo>
                  <a:lnTo>
                    <a:pt x="1140" y="1412"/>
                  </a:lnTo>
                  <a:lnTo>
                    <a:pt x="1141" y="1412"/>
                  </a:lnTo>
                  <a:lnTo>
                    <a:pt x="1141" y="1413"/>
                  </a:lnTo>
                  <a:close/>
                  <a:moveTo>
                    <a:pt x="1149" y="1411"/>
                  </a:moveTo>
                  <a:lnTo>
                    <a:pt x="1150" y="1411"/>
                  </a:lnTo>
                  <a:lnTo>
                    <a:pt x="1150" y="1411"/>
                  </a:lnTo>
                  <a:lnTo>
                    <a:pt x="1151" y="1413"/>
                  </a:lnTo>
                  <a:lnTo>
                    <a:pt x="1151" y="1413"/>
                  </a:lnTo>
                  <a:lnTo>
                    <a:pt x="1151" y="1413"/>
                  </a:lnTo>
                  <a:lnTo>
                    <a:pt x="1151" y="1413"/>
                  </a:lnTo>
                  <a:lnTo>
                    <a:pt x="1149" y="1412"/>
                  </a:lnTo>
                  <a:lnTo>
                    <a:pt x="1149" y="1411"/>
                  </a:lnTo>
                  <a:close/>
                  <a:moveTo>
                    <a:pt x="1126" y="1412"/>
                  </a:moveTo>
                  <a:lnTo>
                    <a:pt x="1126" y="1412"/>
                  </a:lnTo>
                  <a:lnTo>
                    <a:pt x="1124" y="1411"/>
                  </a:lnTo>
                  <a:lnTo>
                    <a:pt x="1124" y="1409"/>
                  </a:lnTo>
                  <a:lnTo>
                    <a:pt x="1126" y="1409"/>
                  </a:lnTo>
                  <a:lnTo>
                    <a:pt x="1126" y="1410"/>
                  </a:lnTo>
                  <a:lnTo>
                    <a:pt x="1126" y="1412"/>
                  </a:lnTo>
                  <a:close/>
                  <a:moveTo>
                    <a:pt x="1132" y="1410"/>
                  </a:moveTo>
                  <a:lnTo>
                    <a:pt x="1131" y="1410"/>
                  </a:lnTo>
                  <a:lnTo>
                    <a:pt x="1131" y="1410"/>
                  </a:lnTo>
                  <a:lnTo>
                    <a:pt x="1131" y="1409"/>
                  </a:lnTo>
                  <a:lnTo>
                    <a:pt x="1131" y="1409"/>
                  </a:lnTo>
                  <a:lnTo>
                    <a:pt x="1132" y="1409"/>
                  </a:lnTo>
                  <a:lnTo>
                    <a:pt x="1132" y="1409"/>
                  </a:lnTo>
                  <a:lnTo>
                    <a:pt x="1132" y="1410"/>
                  </a:lnTo>
                  <a:close/>
                  <a:moveTo>
                    <a:pt x="1130" y="1412"/>
                  </a:moveTo>
                  <a:lnTo>
                    <a:pt x="1128" y="1412"/>
                  </a:lnTo>
                  <a:lnTo>
                    <a:pt x="1127" y="1412"/>
                  </a:lnTo>
                  <a:lnTo>
                    <a:pt x="1127" y="1410"/>
                  </a:lnTo>
                  <a:lnTo>
                    <a:pt x="1127" y="1410"/>
                  </a:lnTo>
                  <a:lnTo>
                    <a:pt x="1127" y="1409"/>
                  </a:lnTo>
                  <a:lnTo>
                    <a:pt x="1128" y="1409"/>
                  </a:lnTo>
                  <a:lnTo>
                    <a:pt x="1129" y="1409"/>
                  </a:lnTo>
                  <a:lnTo>
                    <a:pt x="1131" y="1409"/>
                  </a:lnTo>
                  <a:lnTo>
                    <a:pt x="1130" y="1410"/>
                  </a:lnTo>
                  <a:lnTo>
                    <a:pt x="1130" y="1410"/>
                  </a:lnTo>
                  <a:lnTo>
                    <a:pt x="1131" y="1411"/>
                  </a:lnTo>
                  <a:lnTo>
                    <a:pt x="1130" y="1412"/>
                  </a:lnTo>
                  <a:close/>
                  <a:moveTo>
                    <a:pt x="1140" y="1410"/>
                  </a:moveTo>
                  <a:lnTo>
                    <a:pt x="1139" y="1410"/>
                  </a:lnTo>
                  <a:lnTo>
                    <a:pt x="1139" y="1410"/>
                  </a:lnTo>
                  <a:lnTo>
                    <a:pt x="1139" y="1409"/>
                  </a:lnTo>
                  <a:lnTo>
                    <a:pt x="1139" y="1409"/>
                  </a:lnTo>
                  <a:lnTo>
                    <a:pt x="1140" y="1409"/>
                  </a:lnTo>
                  <a:lnTo>
                    <a:pt x="1140" y="1410"/>
                  </a:lnTo>
                  <a:close/>
                  <a:moveTo>
                    <a:pt x="1126" y="1408"/>
                  </a:moveTo>
                  <a:lnTo>
                    <a:pt x="1126" y="1408"/>
                  </a:lnTo>
                  <a:lnTo>
                    <a:pt x="1125" y="1408"/>
                  </a:lnTo>
                  <a:lnTo>
                    <a:pt x="1126" y="1408"/>
                  </a:lnTo>
                  <a:lnTo>
                    <a:pt x="1126" y="1408"/>
                  </a:lnTo>
                  <a:lnTo>
                    <a:pt x="1127" y="1408"/>
                  </a:lnTo>
                  <a:lnTo>
                    <a:pt x="1126" y="1408"/>
                  </a:lnTo>
                  <a:close/>
                  <a:moveTo>
                    <a:pt x="1141" y="1408"/>
                  </a:moveTo>
                  <a:lnTo>
                    <a:pt x="1141" y="1409"/>
                  </a:lnTo>
                  <a:lnTo>
                    <a:pt x="1140" y="1408"/>
                  </a:lnTo>
                  <a:lnTo>
                    <a:pt x="1140" y="1408"/>
                  </a:lnTo>
                  <a:lnTo>
                    <a:pt x="1140" y="1408"/>
                  </a:lnTo>
                  <a:lnTo>
                    <a:pt x="1140" y="1407"/>
                  </a:lnTo>
                  <a:lnTo>
                    <a:pt x="1140" y="1407"/>
                  </a:lnTo>
                  <a:lnTo>
                    <a:pt x="1140" y="1407"/>
                  </a:lnTo>
                  <a:lnTo>
                    <a:pt x="1141" y="1408"/>
                  </a:lnTo>
                  <a:close/>
                  <a:moveTo>
                    <a:pt x="1141" y="1406"/>
                  </a:moveTo>
                  <a:lnTo>
                    <a:pt x="1140" y="1406"/>
                  </a:lnTo>
                  <a:lnTo>
                    <a:pt x="1140" y="1406"/>
                  </a:lnTo>
                  <a:lnTo>
                    <a:pt x="1140" y="1405"/>
                  </a:lnTo>
                  <a:lnTo>
                    <a:pt x="1140" y="1405"/>
                  </a:lnTo>
                  <a:lnTo>
                    <a:pt x="1141" y="1405"/>
                  </a:lnTo>
                  <a:lnTo>
                    <a:pt x="1141" y="1405"/>
                  </a:lnTo>
                  <a:lnTo>
                    <a:pt x="1141" y="1406"/>
                  </a:lnTo>
                  <a:close/>
                  <a:moveTo>
                    <a:pt x="1138" y="1405"/>
                  </a:moveTo>
                  <a:lnTo>
                    <a:pt x="1138" y="1405"/>
                  </a:lnTo>
                  <a:lnTo>
                    <a:pt x="1138" y="1405"/>
                  </a:lnTo>
                  <a:lnTo>
                    <a:pt x="1138" y="1404"/>
                  </a:lnTo>
                  <a:lnTo>
                    <a:pt x="1138" y="1403"/>
                  </a:lnTo>
                  <a:lnTo>
                    <a:pt x="1139" y="1404"/>
                  </a:lnTo>
                  <a:lnTo>
                    <a:pt x="1139" y="1405"/>
                  </a:lnTo>
                  <a:lnTo>
                    <a:pt x="1138" y="1405"/>
                  </a:lnTo>
                  <a:close/>
                  <a:moveTo>
                    <a:pt x="725" y="1405"/>
                  </a:moveTo>
                  <a:lnTo>
                    <a:pt x="723" y="1406"/>
                  </a:lnTo>
                  <a:lnTo>
                    <a:pt x="722" y="1407"/>
                  </a:lnTo>
                  <a:lnTo>
                    <a:pt x="720" y="1406"/>
                  </a:lnTo>
                  <a:lnTo>
                    <a:pt x="720" y="1405"/>
                  </a:lnTo>
                  <a:lnTo>
                    <a:pt x="721" y="1404"/>
                  </a:lnTo>
                  <a:lnTo>
                    <a:pt x="722" y="1404"/>
                  </a:lnTo>
                  <a:lnTo>
                    <a:pt x="721" y="1405"/>
                  </a:lnTo>
                  <a:lnTo>
                    <a:pt x="721" y="1406"/>
                  </a:lnTo>
                  <a:lnTo>
                    <a:pt x="722" y="1405"/>
                  </a:lnTo>
                  <a:lnTo>
                    <a:pt x="722" y="1404"/>
                  </a:lnTo>
                  <a:lnTo>
                    <a:pt x="723" y="1402"/>
                  </a:lnTo>
                  <a:lnTo>
                    <a:pt x="725" y="1403"/>
                  </a:lnTo>
                  <a:lnTo>
                    <a:pt x="725" y="1405"/>
                  </a:lnTo>
                  <a:close/>
                  <a:moveTo>
                    <a:pt x="784" y="1405"/>
                  </a:moveTo>
                  <a:lnTo>
                    <a:pt x="784" y="1407"/>
                  </a:lnTo>
                  <a:lnTo>
                    <a:pt x="784" y="1408"/>
                  </a:lnTo>
                  <a:lnTo>
                    <a:pt x="781" y="1410"/>
                  </a:lnTo>
                  <a:lnTo>
                    <a:pt x="780" y="1410"/>
                  </a:lnTo>
                  <a:lnTo>
                    <a:pt x="780" y="1410"/>
                  </a:lnTo>
                  <a:lnTo>
                    <a:pt x="780" y="1407"/>
                  </a:lnTo>
                  <a:lnTo>
                    <a:pt x="780" y="1406"/>
                  </a:lnTo>
                  <a:lnTo>
                    <a:pt x="781" y="1404"/>
                  </a:lnTo>
                  <a:lnTo>
                    <a:pt x="782" y="1404"/>
                  </a:lnTo>
                  <a:lnTo>
                    <a:pt x="783" y="1406"/>
                  </a:lnTo>
                  <a:lnTo>
                    <a:pt x="784" y="1404"/>
                  </a:lnTo>
                  <a:lnTo>
                    <a:pt x="784" y="1402"/>
                  </a:lnTo>
                  <a:lnTo>
                    <a:pt x="785" y="1400"/>
                  </a:lnTo>
                  <a:lnTo>
                    <a:pt x="786" y="1401"/>
                  </a:lnTo>
                  <a:lnTo>
                    <a:pt x="786" y="1402"/>
                  </a:lnTo>
                  <a:lnTo>
                    <a:pt x="785" y="1402"/>
                  </a:lnTo>
                  <a:lnTo>
                    <a:pt x="785" y="1404"/>
                  </a:lnTo>
                  <a:lnTo>
                    <a:pt x="784" y="1405"/>
                  </a:lnTo>
                  <a:close/>
                  <a:moveTo>
                    <a:pt x="1125" y="1399"/>
                  </a:moveTo>
                  <a:lnTo>
                    <a:pt x="1126" y="1400"/>
                  </a:lnTo>
                  <a:lnTo>
                    <a:pt x="1130" y="1400"/>
                  </a:lnTo>
                  <a:lnTo>
                    <a:pt x="1131" y="1401"/>
                  </a:lnTo>
                  <a:lnTo>
                    <a:pt x="1131" y="1401"/>
                  </a:lnTo>
                  <a:lnTo>
                    <a:pt x="1133" y="1403"/>
                  </a:lnTo>
                  <a:lnTo>
                    <a:pt x="1133" y="1404"/>
                  </a:lnTo>
                  <a:lnTo>
                    <a:pt x="1133" y="1406"/>
                  </a:lnTo>
                  <a:lnTo>
                    <a:pt x="1134" y="1406"/>
                  </a:lnTo>
                  <a:lnTo>
                    <a:pt x="1134" y="1408"/>
                  </a:lnTo>
                  <a:lnTo>
                    <a:pt x="1133" y="1408"/>
                  </a:lnTo>
                  <a:lnTo>
                    <a:pt x="1133" y="1409"/>
                  </a:lnTo>
                  <a:lnTo>
                    <a:pt x="1133" y="1409"/>
                  </a:lnTo>
                  <a:lnTo>
                    <a:pt x="1132" y="1408"/>
                  </a:lnTo>
                  <a:lnTo>
                    <a:pt x="1131" y="1408"/>
                  </a:lnTo>
                  <a:lnTo>
                    <a:pt x="1130" y="1408"/>
                  </a:lnTo>
                  <a:lnTo>
                    <a:pt x="1127" y="1407"/>
                  </a:lnTo>
                  <a:lnTo>
                    <a:pt x="1126" y="1406"/>
                  </a:lnTo>
                  <a:lnTo>
                    <a:pt x="1124" y="1409"/>
                  </a:lnTo>
                  <a:lnTo>
                    <a:pt x="1123" y="1409"/>
                  </a:lnTo>
                  <a:lnTo>
                    <a:pt x="1123" y="1410"/>
                  </a:lnTo>
                  <a:lnTo>
                    <a:pt x="1121" y="1410"/>
                  </a:lnTo>
                  <a:lnTo>
                    <a:pt x="1121" y="1409"/>
                  </a:lnTo>
                  <a:lnTo>
                    <a:pt x="1121" y="1404"/>
                  </a:lnTo>
                  <a:lnTo>
                    <a:pt x="1120" y="1403"/>
                  </a:lnTo>
                  <a:lnTo>
                    <a:pt x="1120" y="1400"/>
                  </a:lnTo>
                  <a:lnTo>
                    <a:pt x="1121" y="1400"/>
                  </a:lnTo>
                  <a:lnTo>
                    <a:pt x="1122" y="1399"/>
                  </a:lnTo>
                  <a:lnTo>
                    <a:pt x="1124" y="1399"/>
                  </a:lnTo>
                  <a:lnTo>
                    <a:pt x="1125" y="1399"/>
                  </a:lnTo>
                  <a:close/>
                  <a:moveTo>
                    <a:pt x="1073" y="1387"/>
                  </a:moveTo>
                  <a:lnTo>
                    <a:pt x="1074" y="1388"/>
                  </a:lnTo>
                  <a:lnTo>
                    <a:pt x="1075" y="1388"/>
                  </a:lnTo>
                  <a:lnTo>
                    <a:pt x="1076" y="1388"/>
                  </a:lnTo>
                  <a:lnTo>
                    <a:pt x="1076" y="1388"/>
                  </a:lnTo>
                  <a:lnTo>
                    <a:pt x="1078" y="1388"/>
                  </a:lnTo>
                  <a:lnTo>
                    <a:pt x="1079" y="1389"/>
                  </a:lnTo>
                  <a:lnTo>
                    <a:pt x="1082" y="1392"/>
                  </a:lnTo>
                  <a:lnTo>
                    <a:pt x="1082" y="1393"/>
                  </a:lnTo>
                  <a:lnTo>
                    <a:pt x="1083" y="1394"/>
                  </a:lnTo>
                  <a:lnTo>
                    <a:pt x="1084" y="1394"/>
                  </a:lnTo>
                  <a:lnTo>
                    <a:pt x="1084" y="1395"/>
                  </a:lnTo>
                  <a:lnTo>
                    <a:pt x="1084" y="1395"/>
                  </a:lnTo>
                  <a:lnTo>
                    <a:pt x="1086" y="1397"/>
                  </a:lnTo>
                  <a:lnTo>
                    <a:pt x="1086" y="1398"/>
                  </a:lnTo>
                  <a:lnTo>
                    <a:pt x="1087" y="1400"/>
                  </a:lnTo>
                  <a:lnTo>
                    <a:pt x="1087" y="1405"/>
                  </a:lnTo>
                  <a:lnTo>
                    <a:pt x="1085" y="1407"/>
                  </a:lnTo>
                  <a:lnTo>
                    <a:pt x="1086" y="1408"/>
                  </a:lnTo>
                  <a:lnTo>
                    <a:pt x="1086" y="1410"/>
                  </a:lnTo>
                  <a:lnTo>
                    <a:pt x="1086" y="1411"/>
                  </a:lnTo>
                  <a:lnTo>
                    <a:pt x="1086" y="1412"/>
                  </a:lnTo>
                  <a:lnTo>
                    <a:pt x="1085" y="1412"/>
                  </a:lnTo>
                  <a:lnTo>
                    <a:pt x="1083" y="1414"/>
                  </a:lnTo>
                  <a:lnTo>
                    <a:pt x="1083" y="1415"/>
                  </a:lnTo>
                  <a:lnTo>
                    <a:pt x="1080" y="1418"/>
                  </a:lnTo>
                  <a:lnTo>
                    <a:pt x="1078" y="1419"/>
                  </a:lnTo>
                  <a:lnTo>
                    <a:pt x="1078" y="1419"/>
                  </a:lnTo>
                  <a:lnTo>
                    <a:pt x="1072" y="1419"/>
                  </a:lnTo>
                  <a:lnTo>
                    <a:pt x="1072" y="1420"/>
                  </a:lnTo>
                  <a:lnTo>
                    <a:pt x="1073" y="1421"/>
                  </a:lnTo>
                  <a:lnTo>
                    <a:pt x="1073" y="1423"/>
                  </a:lnTo>
                  <a:lnTo>
                    <a:pt x="1072" y="1423"/>
                  </a:lnTo>
                  <a:lnTo>
                    <a:pt x="1071" y="1425"/>
                  </a:lnTo>
                  <a:lnTo>
                    <a:pt x="1070" y="1424"/>
                  </a:lnTo>
                  <a:lnTo>
                    <a:pt x="1067" y="1424"/>
                  </a:lnTo>
                  <a:lnTo>
                    <a:pt x="1066" y="1423"/>
                  </a:lnTo>
                  <a:lnTo>
                    <a:pt x="1065" y="1424"/>
                  </a:lnTo>
                  <a:lnTo>
                    <a:pt x="1062" y="1425"/>
                  </a:lnTo>
                  <a:lnTo>
                    <a:pt x="1061" y="1424"/>
                  </a:lnTo>
                  <a:lnTo>
                    <a:pt x="1060" y="1424"/>
                  </a:lnTo>
                  <a:lnTo>
                    <a:pt x="1060" y="1423"/>
                  </a:lnTo>
                  <a:lnTo>
                    <a:pt x="1054" y="1418"/>
                  </a:lnTo>
                  <a:lnTo>
                    <a:pt x="1054" y="1415"/>
                  </a:lnTo>
                  <a:lnTo>
                    <a:pt x="1055" y="1413"/>
                  </a:lnTo>
                  <a:lnTo>
                    <a:pt x="1057" y="1412"/>
                  </a:lnTo>
                  <a:lnTo>
                    <a:pt x="1057" y="1405"/>
                  </a:lnTo>
                  <a:lnTo>
                    <a:pt x="1056" y="1405"/>
                  </a:lnTo>
                  <a:lnTo>
                    <a:pt x="1057" y="1404"/>
                  </a:lnTo>
                  <a:lnTo>
                    <a:pt x="1057" y="1402"/>
                  </a:lnTo>
                  <a:lnTo>
                    <a:pt x="1058" y="1400"/>
                  </a:lnTo>
                  <a:lnTo>
                    <a:pt x="1058" y="1398"/>
                  </a:lnTo>
                  <a:lnTo>
                    <a:pt x="1058" y="1397"/>
                  </a:lnTo>
                  <a:lnTo>
                    <a:pt x="1058" y="1396"/>
                  </a:lnTo>
                  <a:lnTo>
                    <a:pt x="1059" y="1394"/>
                  </a:lnTo>
                  <a:lnTo>
                    <a:pt x="1061" y="1392"/>
                  </a:lnTo>
                  <a:lnTo>
                    <a:pt x="1062" y="1392"/>
                  </a:lnTo>
                  <a:lnTo>
                    <a:pt x="1063" y="1390"/>
                  </a:lnTo>
                  <a:lnTo>
                    <a:pt x="1063" y="1390"/>
                  </a:lnTo>
                  <a:lnTo>
                    <a:pt x="1065" y="1390"/>
                  </a:lnTo>
                  <a:lnTo>
                    <a:pt x="1066" y="1388"/>
                  </a:lnTo>
                  <a:lnTo>
                    <a:pt x="1069" y="1388"/>
                  </a:lnTo>
                  <a:lnTo>
                    <a:pt x="1069" y="1387"/>
                  </a:lnTo>
                  <a:lnTo>
                    <a:pt x="1073" y="1387"/>
                  </a:lnTo>
                  <a:close/>
                  <a:moveTo>
                    <a:pt x="793" y="1386"/>
                  </a:moveTo>
                  <a:lnTo>
                    <a:pt x="793" y="1388"/>
                  </a:lnTo>
                  <a:lnTo>
                    <a:pt x="792" y="1390"/>
                  </a:lnTo>
                  <a:lnTo>
                    <a:pt x="791" y="1391"/>
                  </a:lnTo>
                  <a:lnTo>
                    <a:pt x="791" y="1391"/>
                  </a:lnTo>
                  <a:lnTo>
                    <a:pt x="792" y="1389"/>
                  </a:lnTo>
                  <a:lnTo>
                    <a:pt x="792" y="1387"/>
                  </a:lnTo>
                  <a:lnTo>
                    <a:pt x="791" y="1387"/>
                  </a:lnTo>
                  <a:lnTo>
                    <a:pt x="791" y="1387"/>
                  </a:lnTo>
                  <a:lnTo>
                    <a:pt x="791" y="1388"/>
                  </a:lnTo>
                  <a:lnTo>
                    <a:pt x="790" y="1389"/>
                  </a:lnTo>
                  <a:lnTo>
                    <a:pt x="790" y="1392"/>
                  </a:lnTo>
                  <a:lnTo>
                    <a:pt x="790" y="1392"/>
                  </a:lnTo>
                  <a:lnTo>
                    <a:pt x="789" y="1394"/>
                  </a:lnTo>
                  <a:lnTo>
                    <a:pt x="788" y="1395"/>
                  </a:lnTo>
                  <a:lnTo>
                    <a:pt x="787" y="1395"/>
                  </a:lnTo>
                  <a:lnTo>
                    <a:pt x="787" y="1394"/>
                  </a:lnTo>
                  <a:lnTo>
                    <a:pt x="786" y="1394"/>
                  </a:lnTo>
                  <a:lnTo>
                    <a:pt x="786" y="1387"/>
                  </a:lnTo>
                  <a:lnTo>
                    <a:pt x="786" y="1387"/>
                  </a:lnTo>
                  <a:lnTo>
                    <a:pt x="787" y="1386"/>
                  </a:lnTo>
                  <a:lnTo>
                    <a:pt x="788" y="1386"/>
                  </a:lnTo>
                  <a:lnTo>
                    <a:pt x="789" y="1385"/>
                  </a:lnTo>
                  <a:lnTo>
                    <a:pt x="793" y="1385"/>
                  </a:lnTo>
                  <a:lnTo>
                    <a:pt x="793" y="1386"/>
                  </a:lnTo>
                  <a:close/>
                  <a:moveTo>
                    <a:pt x="368" y="1379"/>
                  </a:moveTo>
                  <a:lnTo>
                    <a:pt x="367" y="1380"/>
                  </a:lnTo>
                  <a:lnTo>
                    <a:pt x="365" y="1380"/>
                  </a:lnTo>
                  <a:lnTo>
                    <a:pt x="365" y="1379"/>
                  </a:lnTo>
                  <a:lnTo>
                    <a:pt x="365" y="1379"/>
                  </a:lnTo>
                  <a:lnTo>
                    <a:pt x="365" y="1379"/>
                  </a:lnTo>
                  <a:lnTo>
                    <a:pt x="367" y="1379"/>
                  </a:lnTo>
                  <a:lnTo>
                    <a:pt x="368" y="1379"/>
                  </a:lnTo>
                  <a:close/>
                  <a:moveTo>
                    <a:pt x="375" y="1378"/>
                  </a:moveTo>
                  <a:lnTo>
                    <a:pt x="376" y="1379"/>
                  </a:lnTo>
                  <a:lnTo>
                    <a:pt x="372" y="1379"/>
                  </a:lnTo>
                  <a:lnTo>
                    <a:pt x="372" y="1380"/>
                  </a:lnTo>
                  <a:lnTo>
                    <a:pt x="369" y="1379"/>
                  </a:lnTo>
                  <a:lnTo>
                    <a:pt x="370" y="1379"/>
                  </a:lnTo>
                  <a:lnTo>
                    <a:pt x="372" y="1379"/>
                  </a:lnTo>
                  <a:lnTo>
                    <a:pt x="372" y="1378"/>
                  </a:lnTo>
                  <a:lnTo>
                    <a:pt x="375" y="1378"/>
                  </a:lnTo>
                  <a:close/>
                  <a:moveTo>
                    <a:pt x="369" y="1378"/>
                  </a:moveTo>
                  <a:lnTo>
                    <a:pt x="367" y="1378"/>
                  </a:lnTo>
                  <a:lnTo>
                    <a:pt x="367" y="1378"/>
                  </a:lnTo>
                  <a:lnTo>
                    <a:pt x="367" y="1377"/>
                  </a:lnTo>
                  <a:lnTo>
                    <a:pt x="369" y="1377"/>
                  </a:lnTo>
                  <a:lnTo>
                    <a:pt x="369" y="1377"/>
                  </a:lnTo>
                  <a:lnTo>
                    <a:pt x="369" y="1378"/>
                  </a:lnTo>
                  <a:close/>
                  <a:moveTo>
                    <a:pt x="365" y="1377"/>
                  </a:moveTo>
                  <a:lnTo>
                    <a:pt x="365" y="1377"/>
                  </a:lnTo>
                  <a:lnTo>
                    <a:pt x="364" y="1376"/>
                  </a:lnTo>
                  <a:lnTo>
                    <a:pt x="364" y="1376"/>
                  </a:lnTo>
                  <a:lnTo>
                    <a:pt x="365" y="1376"/>
                  </a:lnTo>
                  <a:lnTo>
                    <a:pt x="366" y="1376"/>
                  </a:lnTo>
                  <a:lnTo>
                    <a:pt x="366" y="1377"/>
                  </a:lnTo>
                  <a:lnTo>
                    <a:pt x="365" y="1377"/>
                  </a:lnTo>
                  <a:close/>
                  <a:moveTo>
                    <a:pt x="364" y="1378"/>
                  </a:moveTo>
                  <a:lnTo>
                    <a:pt x="364" y="1378"/>
                  </a:lnTo>
                  <a:lnTo>
                    <a:pt x="363" y="1378"/>
                  </a:lnTo>
                  <a:lnTo>
                    <a:pt x="361" y="1377"/>
                  </a:lnTo>
                  <a:lnTo>
                    <a:pt x="361" y="1376"/>
                  </a:lnTo>
                  <a:lnTo>
                    <a:pt x="361" y="1376"/>
                  </a:lnTo>
                  <a:lnTo>
                    <a:pt x="362" y="1376"/>
                  </a:lnTo>
                  <a:lnTo>
                    <a:pt x="362" y="1376"/>
                  </a:lnTo>
                  <a:lnTo>
                    <a:pt x="364" y="1377"/>
                  </a:lnTo>
                  <a:lnTo>
                    <a:pt x="364" y="1377"/>
                  </a:lnTo>
                  <a:lnTo>
                    <a:pt x="364" y="1378"/>
                  </a:lnTo>
                  <a:close/>
                  <a:moveTo>
                    <a:pt x="379" y="1376"/>
                  </a:moveTo>
                  <a:lnTo>
                    <a:pt x="379" y="1376"/>
                  </a:lnTo>
                  <a:lnTo>
                    <a:pt x="379" y="1375"/>
                  </a:lnTo>
                  <a:lnTo>
                    <a:pt x="379" y="1375"/>
                  </a:lnTo>
                  <a:lnTo>
                    <a:pt x="379" y="1375"/>
                  </a:lnTo>
                  <a:lnTo>
                    <a:pt x="379" y="1375"/>
                  </a:lnTo>
                  <a:lnTo>
                    <a:pt x="379" y="1375"/>
                  </a:lnTo>
                  <a:lnTo>
                    <a:pt x="379" y="1375"/>
                  </a:lnTo>
                  <a:lnTo>
                    <a:pt x="379" y="1376"/>
                  </a:lnTo>
                  <a:close/>
                  <a:moveTo>
                    <a:pt x="383" y="1374"/>
                  </a:moveTo>
                  <a:lnTo>
                    <a:pt x="382" y="1374"/>
                  </a:lnTo>
                  <a:lnTo>
                    <a:pt x="381" y="1374"/>
                  </a:lnTo>
                  <a:lnTo>
                    <a:pt x="382" y="1374"/>
                  </a:lnTo>
                  <a:lnTo>
                    <a:pt x="383" y="1374"/>
                  </a:lnTo>
                  <a:lnTo>
                    <a:pt x="383" y="1374"/>
                  </a:lnTo>
                  <a:close/>
                  <a:moveTo>
                    <a:pt x="384" y="1373"/>
                  </a:moveTo>
                  <a:lnTo>
                    <a:pt x="383" y="1373"/>
                  </a:lnTo>
                  <a:lnTo>
                    <a:pt x="383" y="1373"/>
                  </a:lnTo>
                  <a:lnTo>
                    <a:pt x="382" y="1373"/>
                  </a:lnTo>
                  <a:lnTo>
                    <a:pt x="383" y="1373"/>
                  </a:lnTo>
                  <a:lnTo>
                    <a:pt x="383" y="1373"/>
                  </a:lnTo>
                  <a:lnTo>
                    <a:pt x="384" y="1373"/>
                  </a:lnTo>
                  <a:close/>
                  <a:moveTo>
                    <a:pt x="790" y="1374"/>
                  </a:moveTo>
                  <a:lnTo>
                    <a:pt x="790" y="1374"/>
                  </a:lnTo>
                  <a:lnTo>
                    <a:pt x="790" y="1374"/>
                  </a:lnTo>
                  <a:lnTo>
                    <a:pt x="790" y="1373"/>
                  </a:lnTo>
                  <a:lnTo>
                    <a:pt x="790" y="1373"/>
                  </a:lnTo>
                  <a:lnTo>
                    <a:pt x="791" y="1373"/>
                  </a:lnTo>
                  <a:lnTo>
                    <a:pt x="791" y="1373"/>
                  </a:lnTo>
                  <a:lnTo>
                    <a:pt x="790" y="1374"/>
                  </a:lnTo>
                  <a:close/>
                  <a:moveTo>
                    <a:pt x="388" y="1371"/>
                  </a:moveTo>
                  <a:lnTo>
                    <a:pt x="387" y="1371"/>
                  </a:lnTo>
                  <a:lnTo>
                    <a:pt x="387" y="1371"/>
                  </a:lnTo>
                  <a:lnTo>
                    <a:pt x="387" y="1370"/>
                  </a:lnTo>
                  <a:lnTo>
                    <a:pt x="387" y="1370"/>
                  </a:lnTo>
                  <a:lnTo>
                    <a:pt x="388" y="1370"/>
                  </a:lnTo>
                  <a:lnTo>
                    <a:pt x="388" y="1370"/>
                  </a:lnTo>
                  <a:lnTo>
                    <a:pt x="388" y="1370"/>
                  </a:lnTo>
                  <a:lnTo>
                    <a:pt x="388" y="1371"/>
                  </a:lnTo>
                  <a:close/>
                  <a:moveTo>
                    <a:pt x="390" y="1370"/>
                  </a:moveTo>
                  <a:lnTo>
                    <a:pt x="389" y="1370"/>
                  </a:lnTo>
                  <a:lnTo>
                    <a:pt x="389" y="1369"/>
                  </a:lnTo>
                  <a:lnTo>
                    <a:pt x="389" y="1369"/>
                  </a:lnTo>
                  <a:lnTo>
                    <a:pt x="389" y="1369"/>
                  </a:lnTo>
                  <a:lnTo>
                    <a:pt x="390" y="1369"/>
                  </a:lnTo>
                  <a:lnTo>
                    <a:pt x="390" y="1369"/>
                  </a:lnTo>
                  <a:lnTo>
                    <a:pt x="390" y="1369"/>
                  </a:lnTo>
                  <a:lnTo>
                    <a:pt x="390" y="1370"/>
                  </a:lnTo>
                  <a:close/>
                  <a:moveTo>
                    <a:pt x="387" y="1374"/>
                  </a:moveTo>
                  <a:lnTo>
                    <a:pt x="384" y="1376"/>
                  </a:lnTo>
                  <a:lnTo>
                    <a:pt x="383" y="1376"/>
                  </a:lnTo>
                  <a:lnTo>
                    <a:pt x="383" y="1377"/>
                  </a:lnTo>
                  <a:lnTo>
                    <a:pt x="381" y="1377"/>
                  </a:lnTo>
                  <a:lnTo>
                    <a:pt x="378" y="1378"/>
                  </a:lnTo>
                  <a:lnTo>
                    <a:pt x="377" y="1378"/>
                  </a:lnTo>
                  <a:lnTo>
                    <a:pt x="377" y="1377"/>
                  </a:lnTo>
                  <a:lnTo>
                    <a:pt x="378" y="1377"/>
                  </a:lnTo>
                  <a:lnTo>
                    <a:pt x="383" y="1375"/>
                  </a:lnTo>
                  <a:lnTo>
                    <a:pt x="383" y="1375"/>
                  </a:lnTo>
                  <a:lnTo>
                    <a:pt x="387" y="1372"/>
                  </a:lnTo>
                  <a:lnTo>
                    <a:pt x="391" y="1370"/>
                  </a:lnTo>
                  <a:lnTo>
                    <a:pt x="394" y="1368"/>
                  </a:lnTo>
                  <a:lnTo>
                    <a:pt x="395" y="1368"/>
                  </a:lnTo>
                  <a:lnTo>
                    <a:pt x="390" y="1372"/>
                  </a:lnTo>
                  <a:lnTo>
                    <a:pt x="389" y="1373"/>
                  </a:lnTo>
                  <a:lnTo>
                    <a:pt x="387" y="1374"/>
                  </a:lnTo>
                  <a:close/>
                  <a:moveTo>
                    <a:pt x="1234" y="1371"/>
                  </a:moveTo>
                  <a:lnTo>
                    <a:pt x="1233" y="1371"/>
                  </a:lnTo>
                  <a:lnTo>
                    <a:pt x="1232" y="1370"/>
                  </a:lnTo>
                  <a:lnTo>
                    <a:pt x="1232" y="1369"/>
                  </a:lnTo>
                  <a:lnTo>
                    <a:pt x="1233" y="1368"/>
                  </a:lnTo>
                  <a:lnTo>
                    <a:pt x="1235" y="1368"/>
                  </a:lnTo>
                  <a:lnTo>
                    <a:pt x="1235" y="1370"/>
                  </a:lnTo>
                  <a:lnTo>
                    <a:pt x="1234" y="1371"/>
                  </a:lnTo>
                  <a:close/>
                  <a:moveTo>
                    <a:pt x="392" y="1368"/>
                  </a:moveTo>
                  <a:lnTo>
                    <a:pt x="391" y="1368"/>
                  </a:lnTo>
                  <a:lnTo>
                    <a:pt x="391" y="1368"/>
                  </a:lnTo>
                  <a:lnTo>
                    <a:pt x="391" y="1367"/>
                  </a:lnTo>
                  <a:lnTo>
                    <a:pt x="392" y="1367"/>
                  </a:lnTo>
                  <a:lnTo>
                    <a:pt x="393" y="1367"/>
                  </a:lnTo>
                  <a:lnTo>
                    <a:pt x="393" y="1367"/>
                  </a:lnTo>
                  <a:lnTo>
                    <a:pt x="393" y="1367"/>
                  </a:lnTo>
                  <a:lnTo>
                    <a:pt x="392" y="1368"/>
                  </a:lnTo>
                  <a:close/>
                  <a:moveTo>
                    <a:pt x="1238" y="1366"/>
                  </a:moveTo>
                  <a:lnTo>
                    <a:pt x="1237" y="1366"/>
                  </a:lnTo>
                  <a:lnTo>
                    <a:pt x="1237" y="1366"/>
                  </a:lnTo>
                  <a:lnTo>
                    <a:pt x="1237" y="1365"/>
                  </a:lnTo>
                  <a:lnTo>
                    <a:pt x="1237" y="1365"/>
                  </a:lnTo>
                  <a:lnTo>
                    <a:pt x="1238" y="1364"/>
                  </a:lnTo>
                  <a:lnTo>
                    <a:pt x="1238" y="1364"/>
                  </a:lnTo>
                  <a:lnTo>
                    <a:pt x="1238" y="1365"/>
                  </a:lnTo>
                  <a:lnTo>
                    <a:pt x="1238" y="1366"/>
                  </a:lnTo>
                  <a:close/>
                  <a:moveTo>
                    <a:pt x="1241" y="1365"/>
                  </a:moveTo>
                  <a:lnTo>
                    <a:pt x="1240" y="1365"/>
                  </a:lnTo>
                  <a:lnTo>
                    <a:pt x="1239" y="1364"/>
                  </a:lnTo>
                  <a:lnTo>
                    <a:pt x="1239" y="1364"/>
                  </a:lnTo>
                  <a:lnTo>
                    <a:pt x="1241" y="1364"/>
                  </a:lnTo>
                  <a:lnTo>
                    <a:pt x="1241" y="1364"/>
                  </a:lnTo>
                  <a:lnTo>
                    <a:pt x="1241" y="1365"/>
                  </a:lnTo>
                  <a:close/>
                  <a:moveTo>
                    <a:pt x="563" y="1363"/>
                  </a:moveTo>
                  <a:lnTo>
                    <a:pt x="563" y="1363"/>
                  </a:lnTo>
                  <a:lnTo>
                    <a:pt x="562" y="1363"/>
                  </a:lnTo>
                  <a:lnTo>
                    <a:pt x="562" y="1363"/>
                  </a:lnTo>
                  <a:lnTo>
                    <a:pt x="563" y="1362"/>
                  </a:lnTo>
                  <a:lnTo>
                    <a:pt x="564" y="1362"/>
                  </a:lnTo>
                  <a:lnTo>
                    <a:pt x="564" y="1362"/>
                  </a:lnTo>
                  <a:lnTo>
                    <a:pt x="564" y="1363"/>
                  </a:lnTo>
                  <a:lnTo>
                    <a:pt x="563" y="1363"/>
                  </a:lnTo>
                  <a:close/>
                  <a:moveTo>
                    <a:pt x="1243" y="1362"/>
                  </a:moveTo>
                  <a:lnTo>
                    <a:pt x="1243" y="1362"/>
                  </a:lnTo>
                  <a:lnTo>
                    <a:pt x="1242" y="1362"/>
                  </a:lnTo>
                  <a:lnTo>
                    <a:pt x="1242" y="1362"/>
                  </a:lnTo>
                  <a:lnTo>
                    <a:pt x="1242" y="1362"/>
                  </a:lnTo>
                  <a:lnTo>
                    <a:pt x="1242" y="1361"/>
                  </a:lnTo>
                  <a:lnTo>
                    <a:pt x="1243" y="1361"/>
                  </a:lnTo>
                  <a:lnTo>
                    <a:pt x="1243" y="1361"/>
                  </a:lnTo>
                  <a:lnTo>
                    <a:pt x="1243" y="1362"/>
                  </a:lnTo>
                  <a:close/>
                  <a:moveTo>
                    <a:pt x="563" y="1362"/>
                  </a:moveTo>
                  <a:lnTo>
                    <a:pt x="562" y="1362"/>
                  </a:lnTo>
                  <a:lnTo>
                    <a:pt x="562" y="1361"/>
                  </a:lnTo>
                  <a:lnTo>
                    <a:pt x="562" y="1361"/>
                  </a:lnTo>
                  <a:lnTo>
                    <a:pt x="562" y="1361"/>
                  </a:lnTo>
                  <a:lnTo>
                    <a:pt x="563" y="1361"/>
                  </a:lnTo>
                  <a:lnTo>
                    <a:pt x="563" y="1362"/>
                  </a:lnTo>
                  <a:close/>
                  <a:moveTo>
                    <a:pt x="1247" y="1362"/>
                  </a:moveTo>
                  <a:lnTo>
                    <a:pt x="1247" y="1362"/>
                  </a:lnTo>
                  <a:lnTo>
                    <a:pt x="1247" y="1362"/>
                  </a:lnTo>
                  <a:lnTo>
                    <a:pt x="1246" y="1362"/>
                  </a:lnTo>
                  <a:lnTo>
                    <a:pt x="1246" y="1362"/>
                  </a:lnTo>
                  <a:lnTo>
                    <a:pt x="1245" y="1361"/>
                  </a:lnTo>
                  <a:lnTo>
                    <a:pt x="1245" y="1361"/>
                  </a:lnTo>
                  <a:lnTo>
                    <a:pt x="1245" y="1361"/>
                  </a:lnTo>
                  <a:lnTo>
                    <a:pt x="1246" y="1361"/>
                  </a:lnTo>
                  <a:lnTo>
                    <a:pt x="1247" y="1362"/>
                  </a:lnTo>
                  <a:close/>
                  <a:moveTo>
                    <a:pt x="398" y="1366"/>
                  </a:moveTo>
                  <a:lnTo>
                    <a:pt x="396" y="1367"/>
                  </a:lnTo>
                  <a:lnTo>
                    <a:pt x="395" y="1366"/>
                  </a:lnTo>
                  <a:lnTo>
                    <a:pt x="395" y="1366"/>
                  </a:lnTo>
                  <a:lnTo>
                    <a:pt x="397" y="1364"/>
                  </a:lnTo>
                  <a:lnTo>
                    <a:pt x="397" y="1363"/>
                  </a:lnTo>
                  <a:lnTo>
                    <a:pt x="395" y="1363"/>
                  </a:lnTo>
                  <a:lnTo>
                    <a:pt x="396" y="1362"/>
                  </a:lnTo>
                  <a:lnTo>
                    <a:pt x="398" y="1360"/>
                  </a:lnTo>
                  <a:lnTo>
                    <a:pt x="398" y="1360"/>
                  </a:lnTo>
                  <a:lnTo>
                    <a:pt x="398" y="1360"/>
                  </a:lnTo>
                  <a:lnTo>
                    <a:pt x="398" y="1363"/>
                  </a:lnTo>
                  <a:lnTo>
                    <a:pt x="398" y="1363"/>
                  </a:lnTo>
                  <a:lnTo>
                    <a:pt x="398" y="1366"/>
                  </a:lnTo>
                  <a:close/>
                  <a:moveTo>
                    <a:pt x="1250" y="1362"/>
                  </a:moveTo>
                  <a:lnTo>
                    <a:pt x="1248" y="1362"/>
                  </a:lnTo>
                  <a:lnTo>
                    <a:pt x="1246" y="1359"/>
                  </a:lnTo>
                  <a:lnTo>
                    <a:pt x="1246" y="1359"/>
                  </a:lnTo>
                  <a:lnTo>
                    <a:pt x="1246" y="1359"/>
                  </a:lnTo>
                  <a:lnTo>
                    <a:pt x="1248" y="1361"/>
                  </a:lnTo>
                  <a:lnTo>
                    <a:pt x="1249" y="1361"/>
                  </a:lnTo>
                  <a:lnTo>
                    <a:pt x="1250" y="1362"/>
                  </a:lnTo>
                  <a:close/>
                  <a:moveTo>
                    <a:pt x="1245" y="1360"/>
                  </a:moveTo>
                  <a:lnTo>
                    <a:pt x="1244" y="1360"/>
                  </a:lnTo>
                  <a:lnTo>
                    <a:pt x="1244" y="1360"/>
                  </a:lnTo>
                  <a:lnTo>
                    <a:pt x="1244" y="1359"/>
                  </a:lnTo>
                  <a:lnTo>
                    <a:pt x="1243" y="1359"/>
                  </a:lnTo>
                  <a:lnTo>
                    <a:pt x="1243" y="1358"/>
                  </a:lnTo>
                  <a:lnTo>
                    <a:pt x="1243" y="1358"/>
                  </a:lnTo>
                  <a:lnTo>
                    <a:pt x="1244" y="1358"/>
                  </a:lnTo>
                  <a:lnTo>
                    <a:pt x="1245" y="1359"/>
                  </a:lnTo>
                  <a:lnTo>
                    <a:pt x="1245" y="1360"/>
                  </a:lnTo>
                  <a:close/>
                  <a:moveTo>
                    <a:pt x="785" y="1362"/>
                  </a:moveTo>
                  <a:lnTo>
                    <a:pt x="786" y="1363"/>
                  </a:lnTo>
                  <a:lnTo>
                    <a:pt x="787" y="1363"/>
                  </a:lnTo>
                  <a:lnTo>
                    <a:pt x="788" y="1365"/>
                  </a:lnTo>
                  <a:lnTo>
                    <a:pt x="787" y="1366"/>
                  </a:lnTo>
                  <a:lnTo>
                    <a:pt x="786" y="1367"/>
                  </a:lnTo>
                  <a:lnTo>
                    <a:pt x="785" y="1367"/>
                  </a:lnTo>
                  <a:lnTo>
                    <a:pt x="784" y="1366"/>
                  </a:lnTo>
                  <a:lnTo>
                    <a:pt x="784" y="1365"/>
                  </a:lnTo>
                  <a:lnTo>
                    <a:pt x="783" y="1364"/>
                  </a:lnTo>
                  <a:lnTo>
                    <a:pt x="782" y="1363"/>
                  </a:lnTo>
                  <a:lnTo>
                    <a:pt x="782" y="1364"/>
                  </a:lnTo>
                  <a:lnTo>
                    <a:pt x="783" y="1365"/>
                  </a:lnTo>
                  <a:lnTo>
                    <a:pt x="784" y="1366"/>
                  </a:lnTo>
                  <a:lnTo>
                    <a:pt x="783" y="1367"/>
                  </a:lnTo>
                  <a:lnTo>
                    <a:pt x="784" y="1368"/>
                  </a:lnTo>
                  <a:lnTo>
                    <a:pt x="785" y="1368"/>
                  </a:lnTo>
                  <a:lnTo>
                    <a:pt x="787" y="1368"/>
                  </a:lnTo>
                  <a:lnTo>
                    <a:pt x="787" y="1370"/>
                  </a:lnTo>
                  <a:lnTo>
                    <a:pt x="789" y="1371"/>
                  </a:lnTo>
                  <a:lnTo>
                    <a:pt x="786" y="1372"/>
                  </a:lnTo>
                  <a:lnTo>
                    <a:pt x="786" y="1375"/>
                  </a:lnTo>
                  <a:lnTo>
                    <a:pt x="788" y="1375"/>
                  </a:lnTo>
                  <a:lnTo>
                    <a:pt x="789" y="1377"/>
                  </a:lnTo>
                  <a:lnTo>
                    <a:pt x="790" y="1377"/>
                  </a:lnTo>
                  <a:lnTo>
                    <a:pt x="790" y="1377"/>
                  </a:lnTo>
                  <a:lnTo>
                    <a:pt x="791" y="1377"/>
                  </a:lnTo>
                  <a:lnTo>
                    <a:pt x="791" y="1376"/>
                  </a:lnTo>
                  <a:lnTo>
                    <a:pt x="790" y="1376"/>
                  </a:lnTo>
                  <a:lnTo>
                    <a:pt x="790" y="1375"/>
                  </a:lnTo>
                  <a:lnTo>
                    <a:pt x="791" y="1374"/>
                  </a:lnTo>
                  <a:lnTo>
                    <a:pt x="793" y="1373"/>
                  </a:lnTo>
                  <a:lnTo>
                    <a:pt x="792" y="1372"/>
                  </a:lnTo>
                  <a:lnTo>
                    <a:pt x="791" y="1371"/>
                  </a:lnTo>
                  <a:lnTo>
                    <a:pt x="791" y="1369"/>
                  </a:lnTo>
                  <a:lnTo>
                    <a:pt x="790" y="1369"/>
                  </a:lnTo>
                  <a:lnTo>
                    <a:pt x="790" y="1371"/>
                  </a:lnTo>
                  <a:lnTo>
                    <a:pt x="787" y="1368"/>
                  </a:lnTo>
                  <a:lnTo>
                    <a:pt x="787" y="1367"/>
                  </a:lnTo>
                  <a:lnTo>
                    <a:pt x="788" y="1366"/>
                  </a:lnTo>
                  <a:lnTo>
                    <a:pt x="788" y="1366"/>
                  </a:lnTo>
                  <a:lnTo>
                    <a:pt x="789" y="1365"/>
                  </a:lnTo>
                  <a:lnTo>
                    <a:pt x="790" y="1367"/>
                  </a:lnTo>
                  <a:lnTo>
                    <a:pt x="793" y="1369"/>
                  </a:lnTo>
                  <a:lnTo>
                    <a:pt x="793" y="1370"/>
                  </a:lnTo>
                  <a:lnTo>
                    <a:pt x="793" y="1370"/>
                  </a:lnTo>
                  <a:lnTo>
                    <a:pt x="794" y="1371"/>
                  </a:lnTo>
                  <a:lnTo>
                    <a:pt x="794" y="1374"/>
                  </a:lnTo>
                  <a:lnTo>
                    <a:pt x="794" y="1375"/>
                  </a:lnTo>
                  <a:lnTo>
                    <a:pt x="794" y="1375"/>
                  </a:lnTo>
                  <a:lnTo>
                    <a:pt x="794" y="1377"/>
                  </a:lnTo>
                  <a:lnTo>
                    <a:pt x="793" y="1378"/>
                  </a:lnTo>
                  <a:lnTo>
                    <a:pt x="791" y="1379"/>
                  </a:lnTo>
                  <a:lnTo>
                    <a:pt x="789" y="1379"/>
                  </a:lnTo>
                  <a:lnTo>
                    <a:pt x="789" y="1379"/>
                  </a:lnTo>
                  <a:lnTo>
                    <a:pt x="788" y="1379"/>
                  </a:lnTo>
                  <a:lnTo>
                    <a:pt x="786" y="1377"/>
                  </a:lnTo>
                  <a:lnTo>
                    <a:pt x="785" y="1375"/>
                  </a:lnTo>
                  <a:lnTo>
                    <a:pt x="784" y="1374"/>
                  </a:lnTo>
                  <a:lnTo>
                    <a:pt x="783" y="1372"/>
                  </a:lnTo>
                  <a:lnTo>
                    <a:pt x="781" y="1370"/>
                  </a:lnTo>
                  <a:lnTo>
                    <a:pt x="781" y="1369"/>
                  </a:lnTo>
                  <a:lnTo>
                    <a:pt x="780" y="1367"/>
                  </a:lnTo>
                  <a:lnTo>
                    <a:pt x="780" y="1366"/>
                  </a:lnTo>
                  <a:lnTo>
                    <a:pt x="779" y="1366"/>
                  </a:lnTo>
                  <a:lnTo>
                    <a:pt x="779" y="1363"/>
                  </a:lnTo>
                  <a:lnTo>
                    <a:pt x="778" y="1362"/>
                  </a:lnTo>
                  <a:lnTo>
                    <a:pt x="778" y="1361"/>
                  </a:lnTo>
                  <a:lnTo>
                    <a:pt x="778" y="1360"/>
                  </a:lnTo>
                  <a:lnTo>
                    <a:pt x="778" y="1358"/>
                  </a:lnTo>
                  <a:lnTo>
                    <a:pt x="780" y="1357"/>
                  </a:lnTo>
                  <a:lnTo>
                    <a:pt x="781" y="1358"/>
                  </a:lnTo>
                  <a:lnTo>
                    <a:pt x="782" y="1358"/>
                  </a:lnTo>
                  <a:lnTo>
                    <a:pt x="783" y="1359"/>
                  </a:lnTo>
                  <a:lnTo>
                    <a:pt x="785" y="1361"/>
                  </a:lnTo>
                  <a:lnTo>
                    <a:pt x="785" y="1362"/>
                  </a:lnTo>
                  <a:close/>
                  <a:moveTo>
                    <a:pt x="399" y="1357"/>
                  </a:moveTo>
                  <a:lnTo>
                    <a:pt x="398" y="1357"/>
                  </a:lnTo>
                  <a:lnTo>
                    <a:pt x="398" y="1357"/>
                  </a:lnTo>
                  <a:lnTo>
                    <a:pt x="398" y="1355"/>
                  </a:lnTo>
                  <a:lnTo>
                    <a:pt x="398" y="1355"/>
                  </a:lnTo>
                  <a:lnTo>
                    <a:pt x="399" y="1355"/>
                  </a:lnTo>
                  <a:lnTo>
                    <a:pt x="399" y="1355"/>
                  </a:lnTo>
                  <a:lnTo>
                    <a:pt x="399" y="1357"/>
                  </a:lnTo>
                  <a:close/>
                  <a:moveTo>
                    <a:pt x="1252" y="1356"/>
                  </a:moveTo>
                  <a:lnTo>
                    <a:pt x="1251" y="1356"/>
                  </a:lnTo>
                  <a:lnTo>
                    <a:pt x="1251" y="1355"/>
                  </a:lnTo>
                  <a:lnTo>
                    <a:pt x="1251" y="1355"/>
                  </a:lnTo>
                  <a:lnTo>
                    <a:pt x="1252" y="1355"/>
                  </a:lnTo>
                  <a:lnTo>
                    <a:pt x="1252" y="1355"/>
                  </a:lnTo>
                  <a:lnTo>
                    <a:pt x="1252" y="1356"/>
                  </a:lnTo>
                  <a:close/>
                  <a:moveTo>
                    <a:pt x="1244" y="1352"/>
                  </a:moveTo>
                  <a:lnTo>
                    <a:pt x="1244" y="1352"/>
                  </a:lnTo>
                  <a:lnTo>
                    <a:pt x="1247" y="1352"/>
                  </a:lnTo>
                  <a:lnTo>
                    <a:pt x="1248" y="1354"/>
                  </a:lnTo>
                  <a:lnTo>
                    <a:pt x="1250" y="1355"/>
                  </a:lnTo>
                  <a:lnTo>
                    <a:pt x="1250" y="1356"/>
                  </a:lnTo>
                  <a:lnTo>
                    <a:pt x="1251" y="1356"/>
                  </a:lnTo>
                  <a:lnTo>
                    <a:pt x="1252" y="1357"/>
                  </a:lnTo>
                  <a:lnTo>
                    <a:pt x="1251" y="1357"/>
                  </a:lnTo>
                  <a:lnTo>
                    <a:pt x="1251" y="1358"/>
                  </a:lnTo>
                  <a:lnTo>
                    <a:pt x="1252" y="1358"/>
                  </a:lnTo>
                  <a:lnTo>
                    <a:pt x="1252" y="1359"/>
                  </a:lnTo>
                  <a:lnTo>
                    <a:pt x="1253" y="1358"/>
                  </a:lnTo>
                  <a:lnTo>
                    <a:pt x="1253" y="1357"/>
                  </a:lnTo>
                  <a:lnTo>
                    <a:pt x="1253" y="1357"/>
                  </a:lnTo>
                  <a:lnTo>
                    <a:pt x="1253" y="1356"/>
                  </a:lnTo>
                  <a:lnTo>
                    <a:pt x="1253" y="1356"/>
                  </a:lnTo>
                  <a:lnTo>
                    <a:pt x="1254" y="1355"/>
                  </a:lnTo>
                  <a:lnTo>
                    <a:pt x="1256" y="1355"/>
                  </a:lnTo>
                  <a:lnTo>
                    <a:pt x="1256" y="1355"/>
                  </a:lnTo>
                  <a:lnTo>
                    <a:pt x="1255" y="1354"/>
                  </a:lnTo>
                  <a:lnTo>
                    <a:pt x="1255" y="1354"/>
                  </a:lnTo>
                  <a:lnTo>
                    <a:pt x="1260" y="1354"/>
                  </a:lnTo>
                  <a:lnTo>
                    <a:pt x="1260" y="1354"/>
                  </a:lnTo>
                  <a:lnTo>
                    <a:pt x="1261" y="1354"/>
                  </a:lnTo>
                  <a:lnTo>
                    <a:pt x="1261" y="1357"/>
                  </a:lnTo>
                  <a:lnTo>
                    <a:pt x="1260" y="1358"/>
                  </a:lnTo>
                  <a:lnTo>
                    <a:pt x="1258" y="1358"/>
                  </a:lnTo>
                  <a:lnTo>
                    <a:pt x="1257" y="1356"/>
                  </a:lnTo>
                  <a:lnTo>
                    <a:pt x="1257" y="1357"/>
                  </a:lnTo>
                  <a:lnTo>
                    <a:pt x="1256" y="1357"/>
                  </a:lnTo>
                  <a:lnTo>
                    <a:pt x="1256" y="1357"/>
                  </a:lnTo>
                  <a:lnTo>
                    <a:pt x="1256" y="1359"/>
                  </a:lnTo>
                  <a:lnTo>
                    <a:pt x="1255" y="1359"/>
                  </a:lnTo>
                  <a:lnTo>
                    <a:pt x="1253" y="1361"/>
                  </a:lnTo>
                  <a:lnTo>
                    <a:pt x="1252" y="1362"/>
                  </a:lnTo>
                  <a:lnTo>
                    <a:pt x="1251" y="1361"/>
                  </a:lnTo>
                  <a:lnTo>
                    <a:pt x="1249" y="1360"/>
                  </a:lnTo>
                  <a:lnTo>
                    <a:pt x="1249" y="1360"/>
                  </a:lnTo>
                  <a:lnTo>
                    <a:pt x="1247" y="1357"/>
                  </a:lnTo>
                  <a:lnTo>
                    <a:pt x="1246" y="1356"/>
                  </a:lnTo>
                  <a:lnTo>
                    <a:pt x="1246" y="1357"/>
                  </a:lnTo>
                  <a:lnTo>
                    <a:pt x="1245" y="1357"/>
                  </a:lnTo>
                  <a:lnTo>
                    <a:pt x="1243" y="1354"/>
                  </a:lnTo>
                  <a:lnTo>
                    <a:pt x="1242" y="1354"/>
                  </a:lnTo>
                  <a:lnTo>
                    <a:pt x="1242" y="1353"/>
                  </a:lnTo>
                  <a:lnTo>
                    <a:pt x="1243" y="1352"/>
                  </a:lnTo>
                  <a:lnTo>
                    <a:pt x="1244" y="1352"/>
                  </a:lnTo>
                  <a:close/>
                  <a:moveTo>
                    <a:pt x="1240" y="1349"/>
                  </a:moveTo>
                  <a:lnTo>
                    <a:pt x="1239" y="1349"/>
                  </a:lnTo>
                  <a:lnTo>
                    <a:pt x="1239" y="1349"/>
                  </a:lnTo>
                  <a:lnTo>
                    <a:pt x="1239" y="1348"/>
                  </a:lnTo>
                  <a:lnTo>
                    <a:pt x="1239" y="1348"/>
                  </a:lnTo>
                  <a:lnTo>
                    <a:pt x="1240" y="1348"/>
                  </a:lnTo>
                  <a:lnTo>
                    <a:pt x="1240" y="1348"/>
                  </a:lnTo>
                  <a:lnTo>
                    <a:pt x="1240" y="1348"/>
                  </a:lnTo>
                  <a:lnTo>
                    <a:pt x="1240" y="1349"/>
                  </a:lnTo>
                  <a:close/>
                  <a:moveTo>
                    <a:pt x="403" y="1350"/>
                  </a:moveTo>
                  <a:lnTo>
                    <a:pt x="401" y="1352"/>
                  </a:lnTo>
                  <a:lnTo>
                    <a:pt x="400" y="1352"/>
                  </a:lnTo>
                  <a:lnTo>
                    <a:pt x="400" y="1351"/>
                  </a:lnTo>
                  <a:lnTo>
                    <a:pt x="402" y="1349"/>
                  </a:lnTo>
                  <a:lnTo>
                    <a:pt x="402" y="1347"/>
                  </a:lnTo>
                  <a:lnTo>
                    <a:pt x="403" y="1346"/>
                  </a:lnTo>
                  <a:lnTo>
                    <a:pt x="404" y="1348"/>
                  </a:lnTo>
                  <a:lnTo>
                    <a:pt x="403" y="1350"/>
                  </a:lnTo>
                  <a:close/>
                  <a:moveTo>
                    <a:pt x="1141" y="1346"/>
                  </a:moveTo>
                  <a:lnTo>
                    <a:pt x="1140" y="1346"/>
                  </a:lnTo>
                  <a:lnTo>
                    <a:pt x="1140" y="1346"/>
                  </a:lnTo>
                  <a:lnTo>
                    <a:pt x="1140" y="1346"/>
                  </a:lnTo>
                  <a:lnTo>
                    <a:pt x="1140" y="1345"/>
                  </a:lnTo>
                  <a:lnTo>
                    <a:pt x="1141" y="1345"/>
                  </a:lnTo>
                  <a:lnTo>
                    <a:pt x="1141" y="1346"/>
                  </a:lnTo>
                  <a:lnTo>
                    <a:pt x="1141" y="1346"/>
                  </a:lnTo>
                  <a:close/>
                  <a:moveTo>
                    <a:pt x="1001" y="1346"/>
                  </a:moveTo>
                  <a:lnTo>
                    <a:pt x="1000" y="1346"/>
                  </a:lnTo>
                  <a:lnTo>
                    <a:pt x="999" y="1346"/>
                  </a:lnTo>
                  <a:lnTo>
                    <a:pt x="999" y="1345"/>
                  </a:lnTo>
                  <a:lnTo>
                    <a:pt x="1000" y="1345"/>
                  </a:lnTo>
                  <a:lnTo>
                    <a:pt x="1000" y="1344"/>
                  </a:lnTo>
                  <a:lnTo>
                    <a:pt x="1000" y="1344"/>
                  </a:lnTo>
                  <a:lnTo>
                    <a:pt x="1001" y="1344"/>
                  </a:lnTo>
                  <a:lnTo>
                    <a:pt x="1001" y="1345"/>
                  </a:lnTo>
                  <a:lnTo>
                    <a:pt x="1001" y="1345"/>
                  </a:lnTo>
                  <a:lnTo>
                    <a:pt x="1001" y="1346"/>
                  </a:lnTo>
                  <a:close/>
                  <a:moveTo>
                    <a:pt x="406" y="1344"/>
                  </a:moveTo>
                  <a:lnTo>
                    <a:pt x="406" y="1344"/>
                  </a:lnTo>
                  <a:lnTo>
                    <a:pt x="405" y="1344"/>
                  </a:lnTo>
                  <a:lnTo>
                    <a:pt x="405" y="1343"/>
                  </a:lnTo>
                  <a:lnTo>
                    <a:pt x="406" y="1343"/>
                  </a:lnTo>
                  <a:lnTo>
                    <a:pt x="407" y="1344"/>
                  </a:lnTo>
                  <a:lnTo>
                    <a:pt x="406" y="1344"/>
                  </a:lnTo>
                  <a:close/>
                  <a:moveTo>
                    <a:pt x="358" y="1348"/>
                  </a:moveTo>
                  <a:lnTo>
                    <a:pt x="358" y="1348"/>
                  </a:lnTo>
                  <a:lnTo>
                    <a:pt x="357" y="1348"/>
                  </a:lnTo>
                  <a:lnTo>
                    <a:pt x="356" y="1347"/>
                  </a:lnTo>
                  <a:lnTo>
                    <a:pt x="354" y="1344"/>
                  </a:lnTo>
                  <a:lnTo>
                    <a:pt x="355" y="1343"/>
                  </a:lnTo>
                  <a:lnTo>
                    <a:pt x="356" y="1344"/>
                  </a:lnTo>
                  <a:lnTo>
                    <a:pt x="356" y="1345"/>
                  </a:lnTo>
                  <a:lnTo>
                    <a:pt x="357" y="1347"/>
                  </a:lnTo>
                  <a:lnTo>
                    <a:pt x="358" y="1347"/>
                  </a:lnTo>
                  <a:lnTo>
                    <a:pt x="358" y="1348"/>
                  </a:lnTo>
                  <a:close/>
                  <a:moveTo>
                    <a:pt x="1238" y="1348"/>
                  </a:moveTo>
                  <a:lnTo>
                    <a:pt x="1238" y="1348"/>
                  </a:lnTo>
                  <a:lnTo>
                    <a:pt x="1237" y="1347"/>
                  </a:lnTo>
                  <a:lnTo>
                    <a:pt x="1236" y="1346"/>
                  </a:lnTo>
                  <a:lnTo>
                    <a:pt x="1236" y="1345"/>
                  </a:lnTo>
                  <a:lnTo>
                    <a:pt x="1237" y="1345"/>
                  </a:lnTo>
                  <a:lnTo>
                    <a:pt x="1237" y="1344"/>
                  </a:lnTo>
                  <a:lnTo>
                    <a:pt x="1237" y="1342"/>
                  </a:lnTo>
                  <a:lnTo>
                    <a:pt x="1238" y="1342"/>
                  </a:lnTo>
                  <a:lnTo>
                    <a:pt x="1240" y="1345"/>
                  </a:lnTo>
                  <a:lnTo>
                    <a:pt x="1240" y="1346"/>
                  </a:lnTo>
                  <a:lnTo>
                    <a:pt x="1238" y="1348"/>
                  </a:lnTo>
                  <a:close/>
                  <a:moveTo>
                    <a:pt x="1007" y="1341"/>
                  </a:moveTo>
                  <a:lnTo>
                    <a:pt x="1008" y="1342"/>
                  </a:lnTo>
                  <a:lnTo>
                    <a:pt x="1009" y="1344"/>
                  </a:lnTo>
                  <a:lnTo>
                    <a:pt x="1008" y="1346"/>
                  </a:lnTo>
                  <a:lnTo>
                    <a:pt x="1005" y="1346"/>
                  </a:lnTo>
                  <a:lnTo>
                    <a:pt x="1005" y="1345"/>
                  </a:lnTo>
                  <a:lnTo>
                    <a:pt x="1006" y="1345"/>
                  </a:lnTo>
                  <a:lnTo>
                    <a:pt x="1005" y="1344"/>
                  </a:lnTo>
                  <a:lnTo>
                    <a:pt x="1004" y="1344"/>
                  </a:lnTo>
                  <a:lnTo>
                    <a:pt x="1005" y="1343"/>
                  </a:lnTo>
                  <a:lnTo>
                    <a:pt x="1006" y="1343"/>
                  </a:lnTo>
                  <a:lnTo>
                    <a:pt x="1006" y="1344"/>
                  </a:lnTo>
                  <a:lnTo>
                    <a:pt x="1007" y="1345"/>
                  </a:lnTo>
                  <a:lnTo>
                    <a:pt x="1007" y="1345"/>
                  </a:lnTo>
                  <a:lnTo>
                    <a:pt x="1007" y="1344"/>
                  </a:lnTo>
                  <a:lnTo>
                    <a:pt x="1006" y="1342"/>
                  </a:lnTo>
                  <a:lnTo>
                    <a:pt x="1005" y="1342"/>
                  </a:lnTo>
                  <a:lnTo>
                    <a:pt x="1005" y="1342"/>
                  </a:lnTo>
                  <a:lnTo>
                    <a:pt x="1004" y="1341"/>
                  </a:lnTo>
                  <a:lnTo>
                    <a:pt x="1007" y="1341"/>
                  </a:lnTo>
                  <a:close/>
                  <a:moveTo>
                    <a:pt x="1261" y="1343"/>
                  </a:moveTo>
                  <a:lnTo>
                    <a:pt x="1260" y="1343"/>
                  </a:lnTo>
                  <a:lnTo>
                    <a:pt x="1259" y="1343"/>
                  </a:lnTo>
                  <a:lnTo>
                    <a:pt x="1259" y="1342"/>
                  </a:lnTo>
                  <a:lnTo>
                    <a:pt x="1260" y="1341"/>
                  </a:lnTo>
                  <a:lnTo>
                    <a:pt x="1261" y="1341"/>
                  </a:lnTo>
                  <a:lnTo>
                    <a:pt x="1262" y="1341"/>
                  </a:lnTo>
                  <a:lnTo>
                    <a:pt x="1262" y="1342"/>
                  </a:lnTo>
                  <a:lnTo>
                    <a:pt x="1261" y="1342"/>
                  </a:lnTo>
                  <a:lnTo>
                    <a:pt x="1261" y="1343"/>
                  </a:lnTo>
                  <a:close/>
                  <a:moveTo>
                    <a:pt x="1002" y="1341"/>
                  </a:moveTo>
                  <a:lnTo>
                    <a:pt x="1003" y="1341"/>
                  </a:lnTo>
                  <a:lnTo>
                    <a:pt x="1003" y="1342"/>
                  </a:lnTo>
                  <a:lnTo>
                    <a:pt x="1001" y="1342"/>
                  </a:lnTo>
                  <a:lnTo>
                    <a:pt x="1001" y="1343"/>
                  </a:lnTo>
                  <a:lnTo>
                    <a:pt x="1001" y="1343"/>
                  </a:lnTo>
                  <a:lnTo>
                    <a:pt x="1000" y="1342"/>
                  </a:lnTo>
                  <a:lnTo>
                    <a:pt x="1002" y="1341"/>
                  </a:lnTo>
                  <a:lnTo>
                    <a:pt x="1001" y="1341"/>
                  </a:lnTo>
                  <a:lnTo>
                    <a:pt x="1001" y="1341"/>
                  </a:lnTo>
                  <a:lnTo>
                    <a:pt x="1000" y="1342"/>
                  </a:lnTo>
                  <a:lnTo>
                    <a:pt x="999" y="1341"/>
                  </a:lnTo>
                  <a:lnTo>
                    <a:pt x="998" y="1341"/>
                  </a:lnTo>
                  <a:lnTo>
                    <a:pt x="999" y="1343"/>
                  </a:lnTo>
                  <a:lnTo>
                    <a:pt x="998" y="1344"/>
                  </a:lnTo>
                  <a:lnTo>
                    <a:pt x="997" y="1346"/>
                  </a:lnTo>
                  <a:lnTo>
                    <a:pt x="998" y="1347"/>
                  </a:lnTo>
                  <a:lnTo>
                    <a:pt x="999" y="1348"/>
                  </a:lnTo>
                  <a:lnTo>
                    <a:pt x="1000" y="1348"/>
                  </a:lnTo>
                  <a:lnTo>
                    <a:pt x="1001" y="1347"/>
                  </a:lnTo>
                  <a:lnTo>
                    <a:pt x="1002" y="1346"/>
                  </a:lnTo>
                  <a:lnTo>
                    <a:pt x="1003" y="1346"/>
                  </a:lnTo>
                  <a:lnTo>
                    <a:pt x="1004" y="1347"/>
                  </a:lnTo>
                  <a:lnTo>
                    <a:pt x="1002" y="1348"/>
                  </a:lnTo>
                  <a:lnTo>
                    <a:pt x="1000" y="1349"/>
                  </a:lnTo>
                  <a:lnTo>
                    <a:pt x="999" y="1349"/>
                  </a:lnTo>
                  <a:lnTo>
                    <a:pt x="999" y="1350"/>
                  </a:lnTo>
                  <a:lnTo>
                    <a:pt x="996" y="1350"/>
                  </a:lnTo>
                  <a:lnTo>
                    <a:pt x="995" y="1349"/>
                  </a:lnTo>
                  <a:lnTo>
                    <a:pt x="995" y="1347"/>
                  </a:lnTo>
                  <a:lnTo>
                    <a:pt x="996" y="1345"/>
                  </a:lnTo>
                  <a:lnTo>
                    <a:pt x="997" y="1341"/>
                  </a:lnTo>
                  <a:lnTo>
                    <a:pt x="998" y="1341"/>
                  </a:lnTo>
                  <a:lnTo>
                    <a:pt x="999" y="1341"/>
                  </a:lnTo>
                  <a:lnTo>
                    <a:pt x="999" y="1340"/>
                  </a:lnTo>
                  <a:lnTo>
                    <a:pt x="1002" y="1341"/>
                  </a:lnTo>
                  <a:close/>
                  <a:moveTo>
                    <a:pt x="407" y="1340"/>
                  </a:moveTo>
                  <a:lnTo>
                    <a:pt x="409" y="1343"/>
                  </a:lnTo>
                  <a:lnTo>
                    <a:pt x="407" y="1343"/>
                  </a:lnTo>
                  <a:lnTo>
                    <a:pt x="408" y="1343"/>
                  </a:lnTo>
                  <a:lnTo>
                    <a:pt x="408" y="1342"/>
                  </a:lnTo>
                  <a:lnTo>
                    <a:pt x="406" y="1340"/>
                  </a:lnTo>
                  <a:lnTo>
                    <a:pt x="407" y="1340"/>
                  </a:lnTo>
                  <a:close/>
                  <a:moveTo>
                    <a:pt x="1140" y="1340"/>
                  </a:moveTo>
                  <a:lnTo>
                    <a:pt x="1139" y="1342"/>
                  </a:lnTo>
                  <a:lnTo>
                    <a:pt x="1138" y="1341"/>
                  </a:lnTo>
                  <a:lnTo>
                    <a:pt x="1138" y="1340"/>
                  </a:lnTo>
                  <a:lnTo>
                    <a:pt x="1137" y="1341"/>
                  </a:lnTo>
                  <a:lnTo>
                    <a:pt x="1137" y="1342"/>
                  </a:lnTo>
                  <a:lnTo>
                    <a:pt x="1138" y="1343"/>
                  </a:lnTo>
                  <a:lnTo>
                    <a:pt x="1139" y="1343"/>
                  </a:lnTo>
                  <a:lnTo>
                    <a:pt x="1140" y="1341"/>
                  </a:lnTo>
                  <a:lnTo>
                    <a:pt x="1141" y="1342"/>
                  </a:lnTo>
                  <a:lnTo>
                    <a:pt x="1141" y="1343"/>
                  </a:lnTo>
                  <a:lnTo>
                    <a:pt x="1140" y="1344"/>
                  </a:lnTo>
                  <a:lnTo>
                    <a:pt x="1137" y="1344"/>
                  </a:lnTo>
                  <a:lnTo>
                    <a:pt x="1135" y="1342"/>
                  </a:lnTo>
                  <a:lnTo>
                    <a:pt x="1135" y="1340"/>
                  </a:lnTo>
                  <a:lnTo>
                    <a:pt x="1136" y="1339"/>
                  </a:lnTo>
                  <a:lnTo>
                    <a:pt x="1137" y="1339"/>
                  </a:lnTo>
                  <a:lnTo>
                    <a:pt x="1137" y="1339"/>
                  </a:lnTo>
                  <a:lnTo>
                    <a:pt x="1140" y="1340"/>
                  </a:lnTo>
                  <a:close/>
                  <a:moveTo>
                    <a:pt x="406" y="1339"/>
                  </a:moveTo>
                  <a:lnTo>
                    <a:pt x="405" y="1339"/>
                  </a:lnTo>
                  <a:lnTo>
                    <a:pt x="405" y="1339"/>
                  </a:lnTo>
                  <a:lnTo>
                    <a:pt x="405" y="1339"/>
                  </a:lnTo>
                  <a:lnTo>
                    <a:pt x="405" y="1338"/>
                  </a:lnTo>
                  <a:lnTo>
                    <a:pt x="406" y="1338"/>
                  </a:lnTo>
                  <a:lnTo>
                    <a:pt x="406" y="1339"/>
                  </a:lnTo>
                  <a:close/>
                  <a:moveTo>
                    <a:pt x="348" y="1340"/>
                  </a:moveTo>
                  <a:lnTo>
                    <a:pt x="347" y="1341"/>
                  </a:lnTo>
                  <a:lnTo>
                    <a:pt x="347" y="1340"/>
                  </a:lnTo>
                  <a:lnTo>
                    <a:pt x="347" y="1340"/>
                  </a:lnTo>
                  <a:lnTo>
                    <a:pt x="348" y="1338"/>
                  </a:lnTo>
                  <a:lnTo>
                    <a:pt x="349" y="1339"/>
                  </a:lnTo>
                  <a:lnTo>
                    <a:pt x="348" y="1340"/>
                  </a:lnTo>
                  <a:close/>
                  <a:moveTo>
                    <a:pt x="1199" y="1339"/>
                  </a:moveTo>
                  <a:lnTo>
                    <a:pt x="1197" y="1341"/>
                  </a:lnTo>
                  <a:lnTo>
                    <a:pt x="1196" y="1340"/>
                  </a:lnTo>
                  <a:lnTo>
                    <a:pt x="1196" y="1338"/>
                  </a:lnTo>
                  <a:lnTo>
                    <a:pt x="1196" y="1338"/>
                  </a:lnTo>
                  <a:lnTo>
                    <a:pt x="1198" y="1338"/>
                  </a:lnTo>
                  <a:lnTo>
                    <a:pt x="1199" y="1338"/>
                  </a:lnTo>
                  <a:lnTo>
                    <a:pt x="1199" y="1339"/>
                  </a:lnTo>
                  <a:close/>
                  <a:moveTo>
                    <a:pt x="1184" y="1341"/>
                  </a:moveTo>
                  <a:lnTo>
                    <a:pt x="1182" y="1342"/>
                  </a:lnTo>
                  <a:lnTo>
                    <a:pt x="1181" y="1341"/>
                  </a:lnTo>
                  <a:lnTo>
                    <a:pt x="1181" y="1339"/>
                  </a:lnTo>
                  <a:lnTo>
                    <a:pt x="1182" y="1338"/>
                  </a:lnTo>
                  <a:lnTo>
                    <a:pt x="1184" y="1338"/>
                  </a:lnTo>
                  <a:lnTo>
                    <a:pt x="1185" y="1340"/>
                  </a:lnTo>
                  <a:lnTo>
                    <a:pt x="1184" y="1341"/>
                  </a:lnTo>
                  <a:close/>
                  <a:moveTo>
                    <a:pt x="1217" y="1338"/>
                  </a:moveTo>
                  <a:lnTo>
                    <a:pt x="1217" y="1338"/>
                  </a:lnTo>
                  <a:lnTo>
                    <a:pt x="1217" y="1338"/>
                  </a:lnTo>
                  <a:lnTo>
                    <a:pt x="1217" y="1338"/>
                  </a:lnTo>
                  <a:lnTo>
                    <a:pt x="1217" y="1338"/>
                  </a:lnTo>
                  <a:lnTo>
                    <a:pt x="1218" y="1338"/>
                  </a:lnTo>
                  <a:lnTo>
                    <a:pt x="1217" y="1338"/>
                  </a:lnTo>
                  <a:close/>
                  <a:moveTo>
                    <a:pt x="404" y="1336"/>
                  </a:moveTo>
                  <a:lnTo>
                    <a:pt x="405" y="1337"/>
                  </a:lnTo>
                  <a:lnTo>
                    <a:pt x="404" y="1338"/>
                  </a:lnTo>
                  <a:lnTo>
                    <a:pt x="404" y="1338"/>
                  </a:lnTo>
                  <a:lnTo>
                    <a:pt x="403" y="1337"/>
                  </a:lnTo>
                  <a:lnTo>
                    <a:pt x="402" y="1339"/>
                  </a:lnTo>
                  <a:lnTo>
                    <a:pt x="401" y="1338"/>
                  </a:lnTo>
                  <a:lnTo>
                    <a:pt x="401" y="1338"/>
                  </a:lnTo>
                  <a:lnTo>
                    <a:pt x="403" y="1336"/>
                  </a:lnTo>
                  <a:lnTo>
                    <a:pt x="404" y="1336"/>
                  </a:lnTo>
                  <a:close/>
                  <a:moveTo>
                    <a:pt x="1211" y="1336"/>
                  </a:moveTo>
                  <a:lnTo>
                    <a:pt x="1212" y="1337"/>
                  </a:lnTo>
                  <a:lnTo>
                    <a:pt x="1212" y="1338"/>
                  </a:lnTo>
                  <a:lnTo>
                    <a:pt x="1211" y="1339"/>
                  </a:lnTo>
                  <a:lnTo>
                    <a:pt x="1212" y="1340"/>
                  </a:lnTo>
                  <a:lnTo>
                    <a:pt x="1212" y="1340"/>
                  </a:lnTo>
                  <a:lnTo>
                    <a:pt x="1213" y="1339"/>
                  </a:lnTo>
                  <a:lnTo>
                    <a:pt x="1214" y="1339"/>
                  </a:lnTo>
                  <a:lnTo>
                    <a:pt x="1218" y="1339"/>
                  </a:lnTo>
                  <a:lnTo>
                    <a:pt x="1219" y="1338"/>
                  </a:lnTo>
                  <a:lnTo>
                    <a:pt x="1220" y="1338"/>
                  </a:lnTo>
                  <a:lnTo>
                    <a:pt x="1223" y="1339"/>
                  </a:lnTo>
                  <a:lnTo>
                    <a:pt x="1224" y="1339"/>
                  </a:lnTo>
                  <a:lnTo>
                    <a:pt x="1225" y="1340"/>
                  </a:lnTo>
                  <a:lnTo>
                    <a:pt x="1227" y="1341"/>
                  </a:lnTo>
                  <a:lnTo>
                    <a:pt x="1228" y="1340"/>
                  </a:lnTo>
                  <a:lnTo>
                    <a:pt x="1228" y="1342"/>
                  </a:lnTo>
                  <a:lnTo>
                    <a:pt x="1229" y="1342"/>
                  </a:lnTo>
                  <a:lnTo>
                    <a:pt x="1230" y="1342"/>
                  </a:lnTo>
                  <a:lnTo>
                    <a:pt x="1232" y="1344"/>
                  </a:lnTo>
                  <a:lnTo>
                    <a:pt x="1233" y="1344"/>
                  </a:lnTo>
                  <a:lnTo>
                    <a:pt x="1236" y="1346"/>
                  </a:lnTo>
                  <a:lnTo>
                    <a:pt x="1236" y="1348"/>
                  </a:lnTo>
                  <a:lnTo>
                    <a:pt x="1237" y="1348"/>
                  </a:lnTo>
                  <a:lnTo>
                    <a:pt x="1237" y="1349"/>
                  </a:lnTo>
                  <a:lnTo>
                    <a:pt x="1238" y="1350"/>
                  </a:lnTo>
                  <a:lnTo>
                    <a:pt x="1237" y="1351"/>
                  </a:lnTo>
                  <a:lnTo>
                    <a:pt x="1238" y="1352"/>
                  </a:lnTo>
                  <a:lnTo>
                    <a:pt x="1238" y="1353"/>
                  </a:lnTo>
                  <a:lnTo>
                    <a:pt x="1240" y="1355"/>
                  </a:lnTo>
                  <a:lnTo>
                    <a:pt x="1240" y="1356"/>
                  </a:lnTo>
                  <a:lnTo>
                    <a:pt x="1242" y="1357"/>
                  </a:lnTo>
                  <a:lnTo>
                    <a:pt x="1242" y="1358"/>
                  </a:lnTo>
                  <a:lnTo>
                    <a:pt x="1241" y="1359"/>
                  </a:lnTo>
                  <a:lnTo>
                    <a:pt x="1242" y="1360"/>
                  </a:lnTo>
                  <a:lnTo>
                    <a:pt x="1242" y="1361"/>
                  </a:lnTo>
                  <a:lnTo>
                    <a:pt x="1240" y="1361"/>
                  </a:lnTo>
                  <a:lnTo>
                    <a:pt x="1240" y="1362"/>
                  </a:lnTo>
                  <a:lnTo>
                    <a:pt x="1238" y="1362"/>
                  </a:lnTo>
                  <a:lnTo>
                    <a:pt x="1237" y="1364"/>
                  </a:lnTo>
                  <a:lnTo>
                    <a:pt x="1236" y="1365"/>
                  </a:lnTo>
                  <a:lnTo>
                    <a:pt x="1235" y="1365"/>
                  </a:lnTo>
                  <a:lnTo>
                    <a:pt x="1234" y="1366"/>
                  </a:lnTo>
                  <a:lnTo>
                    <a:pt x="1233" y="1366"/>
                  </a:lnTo>
                  <a:lnTo>
                    <a:pt x="1232" y="1368"/>
                  </a:lnTo>
                  <a:lnTo>
                    <a:pt x="1231" y="1368"/>
                  </a:lnTo>
                  <a:lnTo>
                    <a:pt x="1230" y="1367"/>
                  </a:lnTo>
                  <a:lnTo>
                    <a:pt x="1229" y="1368"/>
                  </a:lnTo>
                  <a:lnTo>
                    <a:pt x="1229" y="1369"/>
                  </a:lnTo>
                  <a:lnTo>
                    <a:pt x="1228" y="1370"/>
                  </a:lnTo>
                  <a:lnTo>
                    <a:pt x="1230" y="1370"/>
                  </a:lnTo>
                  <a:lnTo>
                    <a:pt x="1230" y="1371"/>
                  </a:lnTo>
                  <a:lnTo>
                    <a:pt x="1228" y="1372"/>
                  </a:lnTo>
                  <a:lnTo>
                    <a:pt x="1226" y="1372"/>
                  </a:lnTo>
                  <a:lnTo>
                    <a:pt x="1225" y="1373"/>
                  </a:lnTo>
                  <a:lnTo>
                    <a:pt x="1224" y="1373"/>
                  </a:lnTo>
                  <a:lnTo>
                    <a:pt x="1223" y="1374"/>
                  </a:lnTo>
                  <a:lnTo>
                    <a:pt x="1222" y="1374"/>
                  </a:lnTo>
                  <a:lnTo>
                    <a:pt x="1221" y="1375"/>
                  </a:lnTo>
                  <a:lnTo>
                    <a:pt x="1219" y="1376"/>
                  </a:lnTo>
                  <a:lnTo>
                    <a:pt x="1217" y="1376"/>
                  </a:lnTo>
                  <a:lnTo>
                    <a:pt x="1215" y="1377"/>
                  </a:lnTo>
                  <a:lnTo>
                    <a:pt x="1213" y="1377"/>
                  </a:lnTo>
                  <a:lnTo>
                    <a:pt x="1213" y="1376"/>
                  </a:lnTo>
                  <a:lnTo>
                    <a:pt x="1212" y="1376"/>
                  </a:lnTo>
                  <a:lnTo>
                    <a:pt x="1211" y="1376"/>
                  </a:lnTo>
                  <a:lnTo>
                    <a:pt x="1209" y="1376"/>
                  </a:lnTo>
                  <a:lnTo>
                    <a:pt x="1207" y="1374"/>
                  </a:lnTo>
                  <a:lnTo>
                    <a:pt x="1207" y="1374"/>
                  </a:lnTo>
                  <a:lnTo>
                    <a:pt x="1206" y="1373"/>
                  </a:lnTo>
                  <a:lnTo>
                    <a:pt x="1205" y="1373"/>
                  </a:lnTo>
                  <a:lnTo>
                    <a:pt x="1204" y="1372"/>
                  </a:lnTo>
                  <a:lnTo>
                    <a:pt x="1204" y="1372"/>
                  </a:lnTo>
                  <a:lnTo>
                    <a:pt x="1202" y="1371"/>
                  </a:lnTo>
                  <a:lnTo>
                    <a:pt x="1202" y="1370"/>
                  </a:lnTo>
                  <a:lnTo>
                    <a:pt x="1202" y="1368"/>
                  </a:lnTo>
                  <a:lnTo>
                    <a:pt x="1201" y="1366"/>
                  </a:lnTo>
                  <a:lnTo>
                    <a:pt x="1201" y="1366"/>
                  </a:lnTo>
                  <a:lnTo>
                    <a:pt x="1200" y="1365"/>
                  </a:lnTo>
                  <a:lnTo>
                    <a:pt x="1200" y="1364"/>
                  </a:lnTo>
                  <a:lnTo>
                    <a:pt x="1199" y="1363"/>
                  </a:lnTo>
                  <a:lnTo>
                    <a:pt x="1199" y="1359"/>
                  </a:lnTo>
                  <a:lnTo>
                    <a:pt x="1199" y="1359"/>
                  </a:lnTo>
                  <a:lnTo>
                    <a:pt x="1198" y="1356"/>
                  </a:lnTo>
                  <a:lnTo>
                    <a:pt x="1199" y="1355"/>
                  </a:lnTo>
                  <a:lnTo>
                    <a:pt x="1199" y="1352"/>
                  </a:lnTo>
                  <a:lnTo>
                    <a:pt x="1201" y="1351"/>
                  </a:lnTo>
                  <a:lnTo>
                    <a:pt x="1201" y="1350"/>
                  </a:lnTo>
                  <a:lnTo>
                    <a:pt x="1202" y="1349"/>
                  </a:lnTo>
                  <a:lnTo>
                    <a:pt x="1202" y="1348"/>
                  </a:lnTo>
                  <a:lnTo>
                    <a:pt x="1202" y="1348"/>
                  </a:lnTo>
                  <a:lnTo>
                    <a:pt x="1201" y="1347"/>
                  </a:lnTo>
                  <a:lnTo>
                    <a:pt x="1201" y="1347"/>
                  </a:lnTo>
                  <a:lnTo>
                    <a:pt x="1203" y="1343"/>
                  </a:lnTo>
                  <a:lnTo>
                    <a:pt x="1204" y="1343"/>
                  </a:lnTo>
                  <a:lnTo>
                    <a:pt x="1204" y="1342"/>
                  </a:lnTo>
                  <a:lnTo>
                    <a:pt x="1203" y="1341"/>
                  </a:lnTo>
                  <a:lnTo>
                    <a:pt x="1203" y="1340"/>
                  </a:lnTo>
                  <a:lnTo>
                    <a:pt x="1204" y="1339"/>
                  </a:lnTo>
                  <a:lnTo>
                    <a:pt x="1206" y="1337"/>
                  </a:lnTo>
                  <a:lnTo>
                    <a:pt x="1206" y="1337"/>
                  </a:lnTo>
                  <a:lnTo>
                    <a:pt x="1207" y="1336"/>
                  </a:lnTo>
                  <a:lnTo>
                    <a:pt x="1209" y="1336"/>
                  </a:lnTo>
                  <a:lnTo>
                    <a:pt x="1209" y="1336"/>
                  </a:lnTo>
                  <a:lnTo>
                    <a:pt x="1210" y="1336"/>
                  </a:lnTo>
                  <a:lnTo>
                    <a:pt x="1211" y="1336"/>
                  </a:lnTo>
                  <a:close/>
                  <a:moveTo>
                    <a:pt x="402" y="1336"/>
                  </a:moveTo>
                  <a:lnTo>
                    <a:pt x="402" y="1336"/>
                  </a:lnTo>
                  <a:lnTo>
                    <a:pt x="401" y="1336"/>
                  </a:lnTo>
                  <a:lnTo>
                    <a:pt x="401" y="1335"/>
                  </a:lnTo>
                  <a:lnTo>
                    <a:pt x="402" y="1335"/>
                  </a:lnTo>
                  <a:lnTo>
                    <a:pt x="402" y="1335"/>
                  </a:lnTo>
                  <a:lnTo>
                    <a:pt x="402" y="1335"/>
                  </a:lnTo>
                  <a:lnTo>
                    <a:pt x="402" y="1336"/>
                  </a:lnTo>
                  <a:close/>
                  <a:moveTo>
                    <a:pt x="1176" y="1337"/>
                  </a:moveTo>
                  <a:lnTo>
                    <a:pt x="1176" y="1339"/>
                  </a:lnTo>
                  <a:lnTo>
                    <a:pt x="1175" y="1340"/>
                  </a:lnTo>
                  <a:lnTo>
                    <a:pt x="1174" y="1340"/>
                  </a:lnTo>
                  <a:lnTo>
                    <a:pt x="1173" y="1342"/>
                  </a:lnTo>
                  <a:lnTo>
                    <a:pt x="1170" y="1342"/>
                  </a:lnTo>
                  <a:lnTo>
                    <a:pt x="1169" y="1340"/>
                  </a:lnTo>
                  <a:lnTo>
                    <a:pt x="1169" y="1338"/>
                  </a:lnTo>
                  <a:lnTo>
                    <a:pt x="1168" y="1337"/>
                  </a:lnTo>
                  <a:lnTo>
                    <a:pt x="1168" y="1335"/>
                  </a:lnTo>
                  <a:lnTo>
                    <a:pt x="1170" y="1336"/>
                  </a:lnTo>
                  <a:lnTo>
                    <a:pt x="1171" y="1337"/>
                  </a:lnTo>
                  <a:lnTo>
                    <a:pt x="1171" y="1337"/>
                  </a:lnTo>
                  <a:lnTo>
                    <a:pt x="1172" y="1338"/>
                  </a:lnTo>
                  <a:lnTo>
                    <a:pt x="1172" y="1338"/>
                  </a:lnTo>
                  <a:lnTo>
                    <a:pt x="1172" y="1337"/>
                  </a:lnTo>
                  <a:lnTo>
                    <a:pt x="1171" y="1336"/>
                  </a:lnTo>
                  <a:lnTo>
                    <a:pt x="1171" y="1334"/>
                  </a:lnTo>
                  <a:lnTo>
                    <a:pt x="1170" y="1332"/>
                  </a:lnTo>
                  <a:lnTo>
                    <a:pt x="1171" y="1331"/>
                  </a:lnTo>
                  <a:lnTo>
                    <a:pt x="1172" y="1331"/>
                  </a:lnTo>
                  <a:lnTo>
                    <a:pt x="1174" y="1331"/>
                  </a:lnTo>
                  <a:lnTo>
                    <a:pt x="1174" y="1330"/>
                  </a:lnTo>
                  <a:lnTo>
                    <a:pt x="1176" y="1330"/>
                  </a:lnTo>
                  <a:lnTo>
                    <a:pt x="1177" y="1331"/>
                  </a:lnTo>
                  <a:lnTo>
                    <a:pt x="1177" y="1333"/>
                  </a:lnTo>
                  <a:lnTo>
                    <a:pt x="1178" y="1334"/>
                  </a:lnTo>
                  <a:lnTo>
                    <a:pt x="1178" y="1336"/>
                  </a:lnTo>
                  <a:lnTo>
                    <a:pt x="1176" y="1337"/>
                  </a:lnTo>
                  <a:close/>
                  <a:moveTo>
                    <a:pt x="1251" y="1331"/>
                  </a:moveTo>
                  <a:lnTo>
                    <a:pt x="1254" y="1333"/>
                  </a:lnTo>
                  <a:lnTo>
                    <a:pt x="1254" y="1333"/>
                  </a:lnTo>
                  <a:lnTo>
                    <a:pt x="1255" y="1334"/>
                  </a:lnTo>
                  <a:lnTo>
                    <a:pt x="1256" y="1335"/>
                  </a:lnTo>
                  <a:lnTo>
                    <a:pt x="1256" y="1335"/>
                  </a:lnTo>
                  <a:lnTo>
                    <a:pt x="1257" y="1337"/>
                  </a:lnTo>
                  <a:lnTo>
                    <a:pt x="1257" y="1337"/>
                  </a:lnTo>
                  <a:lnTo>
                    <a:pt x="1259" y="1339"/>
                  </a:lnTo>
                  <a:lnTo>
                    <a:pt x="1259" y="1340"/>
                  </a:lnTo>
                  <a:lnTo>
                    <a:pt x="1258" y="1342"/>
                  </a:lnTo>
                  <a:lnTo>
                    <a:pt x="1257" y="1342"/>
                  </a:lnTo>
                  <a:lnTo>
                    <a:pt x="1257" y="1342"/>
                  </a:lnTo>
                  <a:lnTo>
                    <a:pt x="1256" y="1342"/>
                  </a:lnTo>
                  <a:lnTo>
                    <a:pt x="1254" y="1342"/>
                  </a:lnTo>
                  <a:lnTo>
                    <a:pt x="1253" y="1342"/>
                  </a:lnTo>
                  <a:lnTo>
                    <a:pt x="1251" y="1339"/>
                  </a:lnTo>
                  <a:lnTo>
                    <a:pt x="1250" y="1339"/>
                  </a:lnTo>
                  <a:lnTo>
                    <a:pt x="1248" y="1335"/>
                  </a:lnTo>
                  <a:lnTo>
                    <a:pt x="1248" y="1330"/>
                  </a:lnTo>
                  <a:lnTo>
                    <a:pt x="1250" y="1330"/>
                  </a:lnTo>
                  <a:lnTo>
                    <a:pt x="1251" y="1331"/>
                  </a:lnTo>
                  <a:close/>
                  <a:moveTo>
                    <a:pt x="394" y="1330"/>
                  </a:moveTo>
                  <a:lnTo>
                    <a:pt x="394" y="1330"/>
                  </a:lnTo>
                  <a:lnTo>
                    <a:pt x="394" y="1329"/>
                  </a:lnTo>
                  <a:lnTo>
                    <a:pt x="394" y="1328"/>
                  </a:lnTo>
                  <a:lnTo>
                    <a:pt x="394" y="1328"/>
                  </a:lnTo>
                  <a:lnTo>
                    <a:pt x="395" y="1329"/>
                  </a:lnTo>
                  <a:lnTo>
                    <a:pt x="395" y="1329"/>
                  </a:lnTo>
                  <a:lnTo>
                    <a:pt x="394" y="1330"/>
                  </a:lnTo>
                  <a:close/>
                  <a:moveTo>
                    <a:pt x="540" y="1328"/>
                  </a:moveTo>
                  <a:lnTo>
                    <a:pt x="539" y="1329"/>
                  </a:lnTo>
                  <a:lnTo>
                    <a:pt x="536" y="1328"/>
                  </a:lnTo>
                  <a:lnTo>
                    <a:pt x="539" y="1328"/>
                  </a:lnTo>
                  <a:lnTo>
                    <a:pt x="539" y="1328"/>
                  </a:lnTo>
                  <a:lnTo>
                    <a:pt x="542" y="1328"/>
                  </a:lnTo>
                  <a:lnTo>
                    <a:pt x="540" y="1328"/>
                  </a:lnTo>
                  <a:close/>
                  <a:moveTo>
                    <a:pt x="1295" y="1328"/>
                  </a:moveTo>
                  <a:lnTo>
                    <a:pt x="1292" y="1330"/>
                  </a:lnTo>
                  <a:lnTo>
                    <a:pt x="1292" y="1329"/>
                  </a:lnTo>
                  <a:lnTo>
                    <a:pt x="1293" y="1328"/>
                  </a:lnTo>
                  <a:lnTo>
                    <a:pt x="1293" y="1328"/>
                  </a:lnTo>
                  <a:lnTo>
                    <a:pt x="1294" y="1327"/>
                  </a:lnTo>
                  <a:lnTo>
                    <a:pt x="1295" y="1327"/>
                  </a:lnTo>
                  <a:lnTo>
                    <a:pt x="1295" y="1328"/>
                  </a:lnTo>
                  <a:close/>
                  <a:moveTo>
                    <a:pt x="538" y="1321"/>
                  </a:moveTo>
                  <a:lnTo>
                    <a:pt x="538" y="1321"/>
                  </a:lnTo>
                  <a:lnTo>
                    <a:pt x="537" y="1321"/>
                  </a:lnTo>
                  <a:lnTo>
                    <a:pt x="538" y="1321"/>
                  </a:lnTo>
                  <a:lnTo>
                    <a:pt x="538" y="1321"/>
                  </a:lnTo>
                  <a:lnTo>
                    <a:pt x="538" y="1321"/>
                  </a:lnTo>
                  <a:close/>
                  <a:moveTo>
                    <a:pt x="540" y="1322"/>
                  </a:moveTo>
                  <a:lnTo>
                    <a:pt x="539" y="1322"/>
                  </a:lnTo>
                  <a:lnTo>
                    <a:pt x="539" y="1322"/>
                  </a:lnTo>
                  <a:lnTo>
                    <a:pt x="539" y="1320"/>
                  </a:lnTo>
                  <a:lnTo>
                    <a:pt x="539" y="1320"/>
                  </a:lnTo>
                  <a:lnTo>
                    <a:pt x="540" y="1321"/>
                  </a:lnTo>
                  <a:lnTo>
                    <a:pt x="541" y="1322"/>
                  </a:lnTo>
                  <a:lnTo>
                    <a:pt x="540" y="1322"/>
                  </a:lnTo>
                  <a:close/>
                  <a:moveTo>
                    <a:pt x="1246" y="1323"/>
                  </a:moveTo>
                  <a:lnTo>
                    <a:pt x="1245" y="1324"/>
                  </a:lnTo>
                  <a:lnTo>
                    <a:pt x="1242" y="1322"/>
                  </a:lnTo>
                  <a:lnTo>
                    <a:pt x="1242" y="1321"/>
                  </a:lnTo>
                  <a:lnTo>
                    <a:pt x="1243" y="1321"/>
                  </a:lnTo>
                  <a:lnTo>
                    <a:pt x="1243" y="1320"/>
                  </a:lnTo>
                  <a:lnTo>
                    <a:pt x="1245" y="1320"/>
                  </a:lnTo>
                  <a:lnTo>
                    <a:pt x="1246" y="1321"/>
                  </a:lnTo>
                  <a:lnTo>
                    <a:pt x="1246" y="1323"/>
                  </a:lnTo>
                  <a:close/>
                  <a:moveTo>
                    <a:pt x="543" y="1323"/>
                  </a:moveTo>
                  <a:lnTo>
                    <a:pt x="542" y="1323"/>
                  </a:lnTo>
                  <a:lnTo>
                    <a:pt x="542" y="1322"/>
                  </a:lnTo>
                  <a:lnTo>
                    <a:pt x="542" y="1320"/>
                  </a:lnTo>
                  <a:lnTo>
                    <a:pt x="542" y="1320"/>
                  </a:lnTo>
                  <a:lnTo>
                    <a:pt x="543" y="1321"/>
                  </a:lnTo>
                  <a:lnTo>
                    <a:pt x="543" y="1322"/>
                  </a:lnTo>
                  <a:lnTo>
                    <a:pt x="543" y="1323"/>
                  </a:lnTo>
                  <a:close/>
                  <a:moveTo>
                    <a:pt x="1270" y="1319"/>
                  </a:moveTo>
                  <a:lnTo>
                    <a:pt x="1270" y="1319"/>
                  </a:lnTo>
                  <a:lnTo>
                    <a:pt x="1269" y="1319"/>
                  </a:lnTo>
                  <a:lnTo>
                    <a:pt x="1269" y="1318"/>
                  </a:lnTo>
                  <a:lnTo>
                    <a:pt x="1270" y="1318"/>
                  </a:lnTo>
                  <a:lnTo>
                    <a:pt x="1270" y="1318"/>
                  </a:lnTo>
                  <a:lnTo>
                    <a:pt x="1270" y="1318"/>
                  </a:lnTo>
                  <a:lnTo>
                    <a:pt x="1270" y="1319"/>
                  </a:lnTo>
                  <a:close/>
                  <a:moveTo>
                    <a:pt x="1270" y="1317"/>
                  </a:moveTo>
                  <a:lnTo>
                    <a:pt x="1269" y="1317"/>
                  </a:lnTo>
                  <a:lnTo>
                    <a:pt x="1269" y="1317"/>
                  </a:lnTo>
                  <a:lnTo>
                    <a:pt x="1269" y="1317"/>
                  </a:lnTo>
                  <a:lnTo>
                    <a:pt x="1269" y="1316"/>
                  </a:lnTo>
                  <a:lnTo>
                    <a:pt x="1270" y="1316"/>
                  </a:lnTo>
                  <a:lnTo>
                    <a:pt x="1270" y="1317"/>
                  </a:lnTo>
                  <a:lnTo>
                    <a:pt x="1270" y="1317"/>
                  </a:lnTo>
                  <a:close/>
                  <a:moveTo>
                    <a:pt x="565" y="1317"/>
                  </a:moveTo>
                  <a:lnTo>
                    <a:pt x="564" y="1319"/>
                  </a:lnTo>
                  <a:lnTo>
                    <a:pt x="563" y="1319"/>
                  </a:lnTo>
                  <a:lnTo>
                    <a:pt x="563" y="1318"/>
                  </a:lnTo>
                  <a:lnTo>
                    <a:pt x="564" y="1317"/>
                  </a:lnTo>
                  <a:lnTo>
                    <a:pt x="564" y="1316"/>
                  </a:lnTo>
                  <a:lnTo>
                    <a:pt x="565" y="1315"/>
                  </a:lnTo>
                  <a:lnTo>
                    <a:pt x="565" y="1317"/>
                  </a:lnTo>
                  <a:close/>
                  <a:moveTo>
                    <a:pt x="559" y="1317"/>
                  </a:moveTo>
                  <a:lnTo>
                    <a:pt x="558" y="1317"/>
                  </a:lnTo>
                  <a:lnTo>
                    <a:pt x="557" y="1316"/>
                  </a:lnTo>
                  <a:lnTo>
                    <a:pt x="558" y="1315"/>
                  </a:lnTo>
                  <a:lnTo>
                    <a:pt x="559" y="1315"/>
                  </a:lnTo>
                  <a:lnTo>
                    <a:pt x="560" y="1316"/>
                  </a:lnTo>
                  <a:lnTo>
                    <a:pt x="560" y="1317"/>
                  </a:lnTo>
                  <a:lnTo>
                    <a:pt x="559" y="1317"/>
                  </a:lnTo>
                  <a:close/>
                  <a:moveTo>
                    <a:pt x="520" y="1316"/>
                  </a:moveTo>
                  <a:lnTo>
                    <a:pt x="521" y="1317"/>
                  </a:lnTo>
                  <a:lnTo>
                    <a:pt x="522" y="1318"/>
                  </a:lnTo>
                  <a:lnTo>
                    <a:pt x="523" y="1319"/>
                  </a:lnTo>
                  <a:lnTo>
                    <a:pt x="523" y="1318"/>
                  </a:lnTo>
                  <a:lnTo>
                    <a:pt x="525" y="1317"/>
                  </a:lnTo>
                  <a:lnTo>
                    <a:pt x="526" y="1317"/>
                  </a:lnTo>
                  <a:lnTo>
                    <a:pt x="527" y="1318"/>
                  </a:lnTo>
                  <a:lnTo>
                    <a:pt x="528" y="1318"/>
                  </a:lnTo>
                  <a:lnTo>
                    <a:pt x="530" y="1322"/>
                  </a:lnTo>
                  <a:lnTo>
                    <a:pt x="530" y="1322"/>
                  </a:lnTo>
                  <a:lnTo>
                    <a:pt x="532" y="1323"/>
                  </a:lnTo>
                  <a:lnTo>
                    <a:pt x="532" y="1326"/>
                  </a:lnTo>
                  <a:lnTo>
                    <a:pt x="532" y="1327"/>
                  </a:lnTo>
                  <a:lnTo>
                    <a:pt x="532" y="1327"/>
                  </a:lnTo>
                  <a:lnTo>
                    <a:pt x="531" y="1328"/>
                  </a:lnTo>
                  <a:lnTo>
                    <a:pt x="530" y="1329"/>
                  </a:lnTo>
                  <a:lnTo>
                    <a:pt x="530" y="1328"/>
                  </a:lnTo>
                  <a:lnTo>
                    <a:pt x="527" y="1328"/>
                  </a:lnTo>
                  <a:lnTo>
                    <a:pt x="526" y="1327"/>
                  </a:lnTo>
                  <a:lnTo>
                    <a:pt x="525" y="1327"/>
                  </a:lnTo>
                  <a:lnTo>
                    <a:pt x="524" y="1327"/>
                  </a:lnTo>
                  <a:lnTo>
                    <a:pt x="522" y="1327"/>
                  </a:lnTo>
                  <a:lnTo>
                    <a:pt x="522" y="1326"/>
                  </a:lnTo>
                  <a:lnTo>
                    <a:pt x="521" y="1324"/>
                  </a:lnTo>
                  <a:lnTo>
                    <a:pt x="521" y="1324"/>
                  </a:lnTo>
                  <a:lnTo>
                    <a:pt x="521" y="1323"/>
                  </a:lnTo>
                  <a:lnTo>
                    <a:pt x="523" y="1323"/>
                  </a:lnTo>
                  <a:lnTo>
                    <a:pt x="522" y="1322"/>
                  </a:lnTo>
                  <a:lnTo>
                    <a:pt x="520" y="1322"/>
                  </a:lnTo>
                  <a:lnTo>
                    <a:pt x="519" y="1322"/>
                  </a:lnTo>
                  <a:lnTo>
                    <a:pt x="519" y="1320"/>
                  </a:lnTo>
                  <a:lnTo>
                    <a:pt x="520" y="1320"/>
                  </a:lnTo>
                  <a:lnTo>
                    <a:pt x="521" y="1319"/>
                  </a:lnTo>
                  <a:lnTo>
                    <a:pt x="519" y="1317"/>
                  </a:lnTo>
                  <a:lnTo>
                    <a:pt x="518" y="1317"/>
                  </a:lnTo>
                  <a:lnTo>
                    <a:pt x="518" y="1317"/>
                  </a:lnTo>
                  <a:lnTo>
                    <a:pt x="515" y="1317"/>
                  </a:lnTo>
                  <a:lnTo>
                    <a:pt x="513" y="1319"/>
                  </a:lnTo>
                  <a:lnTo>
                    <a:pt x="511" y="1319"/>
                  </a:lnTo>
                  <a:lnTo>
                    <a:pt x="510" y="1320"/>
                  </a:lnTo>
                  <a:lnTo>
                    <a:pt x="510" y="1320"/>
                  </a:lnTo>
                  <a:lnTo>
                    <a:pt x="510" y="1321"/>
                  </a:lnTo>
                  <a:lnTo>
                    <a:pt x="512" y="1320"/>
                  </a:lnTo>
                  <a:lnTo>
                    <a:pt x="513" y="1321"/>
                  </a:lnTo>
                  <a:lnTo>
                    <a:pt x="513" y="1322"/>
                  </a:lnTo>
                  <a:lnTo>
                    <a:pt x="514" y="1323"/>
                  </a:lnTo>
                  <a:lnTo>
                    <a:pt x="515" y="1323"/>
                  </a:lnTo>
                  <a:lnTo>
                    <a:pt x="516" y="1322"/>
                  </a:lnTo>
                  <a:lnTo>
                    <a:pt x="516" y="1321"/>
                  </a:lnTo>
                  <a:lnTo>
                    <a:pt x="518" y="1321"/>
                  </a:lnTo>
                  <a:lnTo>
                    <a:pt x="518" y="1323"/>
                  </a:lnTo>
                  <a:lnTo>
                    <a:pt x="518" y="1323"/>
                  </a:lnTo>
                  <a:lnTo>
                    <a:pt x="520" y="1324"/>
                  </a:lnTo>
                  <a:lnTo>
                    <a:pt x="520" y="1325"/>
                  </a:lnTo>
                  <a:lnTo>
                    <a:pt x="521" y="1326"/>
                  </a:lnTo>
                  <a:lnTo>
                    <a:pt x="521" y="1327"/>
                  </a:lnTo>
                  <a:lnTo>
                    <a:pt x="518" y="1327"/>
                  </a:lnTo>
                  <a:lnTo>
                    <a:pt x="517" y="1326"/>
                  </a:lnTo>
                  <a:lnTo>
                    <a:pt x="514" y="1326"/>
                  </a:lnTo>
                  <a:lnTo>
                    <a:pt x="514" y="1325"/>
                  </a:lnTo>
                  <a:lnTo>
                    <a:pt x="513" y="1325"/>
                  </a:lnTo>
                  <a:lnTo>
                    <a:pt x="512" y="1325"/>
                  </a:lnTo>
                  <a:lnTo>
                    <a:pt x="510" y="1324"/>
                  </a:lnTo>
                  <a:lnTo>
                    <a:pt x="509" y="1323"/>
                  </a:lnTo>
                  <a:lnTo>
                    <a:pt x="508" y="1323"/>
                  </a:lnTo>
                  <a:lnTo>
                    <a:pt x="507" y="1322"/>
                  </a:lnTo>
                  <a:lnTo>
                    <a:pt x="507" y="1320"/>
                  </a:lnTo>
                  <a:lnTo>
                    <a:pt x="510" y="1317"/>
                  </a:lnTo>
                  <a:lnTo>
                    <a:pt x="514" y="1315"/>
                  </a:lnTo>
                  <a:lnTo>
                    <a:pt x="515" y="1315"/>
                  </a:lnTo>
                  <a:lnTo>
                    <a:pt x="517" y="1314"/>
                  </a:lnTo>
                  <a:lnTo>
                    <a:pt x="519" y="1314"/>
                  </a:lnTo>
                  <a:lnTo>
                    <a:pt x="520" y="1316"/>
                  </a:lnTo>
                  <a:close/>
                  <a:moveTo>
                    <a:pt x="563" y="1317"/>
                  </a:moveTo>
                  <a:lnTo>
                    <a:pt x="562" y="1317"/>
                  </a:lnTo>
                  <a:lnTo>
                    <a:pt x="562" y="1316"/>
                  </a:lnTo>
                  <a:lnTo>
                    <a:pt x="561" y="1315"/>
                  </a:lnTo>
                  <a:lnTo>
                    <a:pt x="561" y="1314"/>
                  </a:lnTo>
                  <a:lnTo>
                    <a:pt x="563" y="1314"/>
                  </a:lnTo>
                  <a:lnTo>
                    <a:pt x="563" y="1315"/>
                  </a:lnTo>
                  <a:lnTo>
                    <a:pt x="563" y="1317"/>
                  </a:lnTo>
                  <a:close/>
                  <a:moveTo>
                    <a:pt x="1301" y="1318"/>
                  </a:moveTo>
                  <a:lnTo>
                    <a:pt x="1300" y="1320"/>
                  </a:lnTo>
                  <a:lnTo>
                    <a:pt x="1299" y="1319"/>
                  </a:lnTo>
                  <a:lnTo>
                    <a:pt x="1300" y="1318"/>
                  </a:lnTo>
                  <a:lnTo>
                    <a:pt x="1303" y="1315"/>
                  </a:lnTo>
                  <a:lnTo>
                    <a:pt x="1305" y="1315"/>
                  </a:lnTo>
                  <a:lnTo>
                    <a:pt x="1305" y="1314"/>
                  </a:lnTo>
                  <a:lnTo>
                    <a:pt x="1306" y="1314"/>
                  </a:lnTo>
                  <a:lnTo>
                    <a:pt x="1307" y="1315"/>
                  </a:lnTo>
                  <a:lnTo>
                    <a:pt x="1306" y="1316"/>
                  </a:lnTo>
                  <a:lnTo>
                    <a:pt x="1304" y="1316"/>
                  </a:lnTo>
                  <a:lnTo>
                    <a:pt x="1303" y="1316"/>
                  </a:lnTo>
                  <a:lnTo>
                    <a:pt x="1301" y="1318"/>
                  </a:lnTo>
                  <a:close/>
                  <a:moveTo>
                    <a:pt x="560" y="1314"/>
                  </a:moveTo>
                  <a:lnTo>
                    <a:pt x="559" y="1314"/>
                  </a:lnTo>
                  <a:lnTo>
                    <a:pt x="559" y="1314"/>
                  </a:lnTo>
                  <a:lnTo>
                    <a:pt x="560" y="1313"/>
                  </a:lnTo>
                  <a:lnTo>
                    <a:pt x="561" y="1313"/>
                  </a:lnTo>
                  <a:lnTo>
                    <a:pt x="561" y="1313"/>
                  </a:lnTo>
                  <a:lnTo>
                    <a:pt x="560" y="1314"/>
                  </a:lnTo>
                  <a:close/>
                  <a:moveTo>
                    <a:pt x="541" y="1314"/>
                  </a:moveTo>
                  <a:lnTo>
                    <a:pt x="540" y="1314"/>
                  </a:lnTo>
                  <a:lnTo>
                    <a:pt x="540" y="1314"/>
                  </a:lnTo>
                  <a:lnTo>
                    <a:pt x="540" y="1313"/>
                  </a:lnTo>
                  <a:lnTo>
                    <a:pt x="539" y="1312"/>
                  </a:lnTo>
                  <a:lnTo>
                    <a:pt x="539" y="1312"/>
                  </a:lnTo>
                  <a:lnTo>
                    <a:pt x="540" y="1312"/>
                  </a:lnTo>
                  <a:lnTo>
                    <a:pt x="541" y="1312"/>
                  </a:lnTo>
                  <a:lnTo>
                    <a:pt x="541" y="1314"/>
                  </a:lnTo>
                  <a:close/>
                  <a:moveTo>
                    <a:pt x="559" y="1313"/>
                  </a:moveTo>
                  <a:lnTo>
                    <a:pt x="558" y="1313"/>
                  </a:lnTo>
                  <a:lnTo>
                    <a:pt x="558" y="1313"/>
                  </a:lnTo>
                  <a:lnTo>
                    <a:pt x="558" y="1312"/>
                  </a:lnTo>
                  <a:lnTo>
                    <a:pt x="558" y="1312"/>
                  </a:lnTo>
                  <a:lnTo>
                    <a:pt x="559" y="1312"/>
                  </a:lnTo>
                  <a:lnTo>
                    <a:pt x="559" y="1312"/>
                  </a:lnTo>
                  <a:lnTo>
                    <a:pt x="559" y="1313"/>
                  </a:lnTo>
                  <a:close/>
                  <a:moveTo>
                    <a:pt x="548" y="1313"/>
                  </a:moveTo>
                  <a:lnTo>
                    <a:pt x="547" y="1314"/>
                  </a:lnTo>
                  <a:lnTo>
                    <a:pt x="547" y="1314"/>
                  </a:lnTo>
                  <a:lnTo>
                    <a:pt x="545" y="1315"/>
                  </a:lnTo>
                  <a:lnTo>
                    <a:pt x="545" y="1316"/>
                  </a:lnTo>
                  <a:lnTo>
                    <a:pt x="544" y="1316"/>
                  </a:lnTo>
                  <a:lnTo>
                    <a:pt x="543" y="1315"/>
                  </a:lnTo>
                  <a:lnTo>
                    <a:pt x="542" y="1315"/>
                  </a:lnTo>
                  <a:lnTo>
                    <a:pt x="542" y="1314"/>
                  </a:lnTo>
                  <a:lnTo>
                    <a:pt x="543" y="1313"/>
                  </a:lnTo>
                  <a:lnTo>
                    <a:pt x="543" y="1312"/>
                  </a:lnTo>
                  <a:lnTo>
                    <a:pt x="545" y="1313"/>
                  </a:lnTo>
                  <a:lnTo>
                    <a:pt x="545" y="1313"/>
                  </a:lnTo>
                  <a:lnTo>
                    <a:pt x="547" y="1312"/>
                  </a:lnTo>
                  <a:lnTo>
                    <a:pt x="548" y="1313"/>
                  </a:lnTo>
                  <a:close/>
                  <a:moveTo>
                    <a:pt x="598" y="1323"/>
                  </a:moveTo>
                  <a:lnTo>
                    <a:pt x="595" y="1324"/>
                  </a:lnTo>
                  <a:lnTo>
                    <a:pt x="592" y="1321"/>
                  </a:lnTo>
                  <a:lnTo>
                    <a:pt x="592" y="1319"/>
                  </a:lnTo>
                  <a:lnTo>
                    <a:pt x="592" y="1319"/>
                  </a:lnTo>
                  <a:lnTo>
                    <a:pt x="592" y="1318"/>
                  </a:lnTo>
                  <a:lnTo>
                    <a:pt x="592" y="1318"/>
                  </a:lnTo>
                  <a:lnTo>
                    <a:pt x="592" y="1316"/>
                  </a:lnTo>
                  <a:lnTo>
                    <a:pt x="592" y="1315"/>
                  </a:lnTo>
                  <a:lnTo>
                    <a:pt x="592" y="1314"/>
                  </a:lnTo>
                  <a:lnTo>
                    <a:pt x="592" y="1314"/>
                  </a:lnTo>
                  <a:lnTo>
                    <a:pt x="592" y="1313"/>
                  </a:lnTo>
                  <a:lnTo>
                    <a:pt x="593" y="1311"/>
                  </a:lnTo>
                  <a:lnTo>
                    <a:pt x="593" y="1311"/>
                  </a:lnTo>
                  <a:lnTo>
                    <a:pt x="594" y="1311"/>
                  </a:lnTo>
                  <a:lnTo>
                    <a:pt x="596" y="1311"/>
                  </a:lnTo>
                  <a:lnTo>
                    <a:pt x="596" y="1312"/>
                  </a:lnTo>
                  <a:lnTo>
                    <a:pt x="597" y="1314"/>
                  </a:lnTo>
                  <a:lnTo>
                    <a:pt x="597" y="1316"/>
                  </a:lnTo>
                  <a:lnTo>
                    <a:pt x="598" y="1318"/>
                  </a:lnTo>
                  <a:lnTo>
                    <a:pt x="598" y="1321"/>
                  </a:lnTo>
                  <a:lnTo>
                    <a:pt x="598" y="1321"/>
                  </a:lnTo>
                  <a:lnTo>
                    <a:pt x="598" y="1323"/>
                  </a:lnTo>
                  <a:close/>
                  <a:moveTo>
                    <a:pt x="542" y="1312"/>
                  </a:moveTo>
                  <a:lnTo>
                    <a:pt x="542" y="1312"/>
                  </a:lnTo>
                  <a:lnTo>
                    <a:pt x="542" y="1311"/>
                  </a:lnTo>
                  <a:lnTo>
                    <a:pt x="542" y="1311"/>
                  </a:lnTo>
                  <a:lnTo>
                    <a:pt x="542" y="1311"/>
                  </a:lnTo>
                  <a:lnTo>
                    <a:pt x="542" y="1311"/>
                  </a:lnTo>
                  <a:lnTo>
                    <a:pt x="542" y="1311"/>
                  </a:lnTo>
                  <a:lnTo>
                    <a:pt x="542" y="1311"/>
                  </a:lnTo>
                  <a:lnTo>
                    <a:pt x="542" y="1312"/>
                  </a:lnTo>
                  <a:close/>
                  <a:moveTo>
                    <a:pt x="1311" y="1311"/>
                  </a:moveTo>
                  <a:lnTo>
                    <a:pt x="1309" y="1313"/>
                  </a:lnTo>
                  <a:lnTo>
                    <a:pt x="1308" y="1313"/>
                  </a:lnTo>
                  <a:lnTo>
                    <a:pt x="1308" y="1313"/>
                  </a:lnTo>
                  <a:lnTo>
                    <a:pt x="1309" y="1312"/>
                  </a:lnTo>
                  <a:lnTo>
                    <a:pt x="1309" y="1312"/>
                  </a:lnTo>
                  <a:lnTo>
                    <a:pt x="1310" y="1311"/>
                  </a:lnTo>
                  <a:lnTo>
                    <a:pt x="1311" y="1311"/>
                  </a:lnTo>
                  <a:close/>
                  <a:moveTo>
                    <a:pt x="537" y="1324"/>
                  </a:moveTo>
                  <a:lnTo>
                    <a:pt x="538" y="1324"/>
                  </a:lnTo>
                  <a:lnTo>
                    <a:pt x="540" y="1323"/>
                  </a:lnTo>
                  <a:lnTo>
                    <a:pt x="543" y="1323"/>
                  </a:lnTo>
                  <a:lnTo>
                    <a:pt x="546" y="1322"/>
                  </a:lnTo>
                  <a:lnTo>
                    <a:pt x="547" y="1322"/>
                  </a:lnTo>
                  <a:lnTo>
                    <a:pt x="548" y="1322"/>
                  </a:lnTo>
                  <a:lnTo>
                    <a:pt x="548" y="1321"/>
                  </a:lnTo>
                  <a:lnTo>
                    <a:pt x="550" y="1321"/>
                  </a:lnTo>
                  <a:lnTo>
                    <a:pt x="551" y="1320"/>
                  </a:lnTo>
                  <a:lnTo>
                    <a:pt x="553" y="1320"/>
                  </a:lnTo>
                  <a:lnTo>
                    <a:pt x="553" y="1321"/>
                  </a:lnTo>
                  <a:lnTo>
                    <a:pt x="554" y="1320"/>
                  </a:lnTo>
                  <a:lnTo>
                    <a:pt x="555" y="1320"/>
                  </a:lnTo>
                  <a:lnTo>
                    <a:pt x="555" y="1319"/>
                  </a:lnTo>
                  <a:lnTo>
                    <a:pt x="555" y="1319"/>
                  </a:lnTo>
                  <a:lnTo>
                    <a:pt x="556" y="1318"/>
                  </a:lnTo>
                  <a:lnTo>
                    <a:pt x="557" y="1318"/>
                  </a:lnTo>
                  <a:lnTo>
                    <a:pt x="557" y="1319"/>
                  </a:lnTo>
                  <a:lnTo>
                    <a:pt x="558" y="1319"/>
                  </a:lnTo>
                  <a:lnTo>
                    <a:pt x="559" y="1318"/>
                  </a:lnTo>
                  <a:lnTo>
                    <a:pt x="560" y="1318"/>
                  </a:lnTo>
                  <a:lnTo>
                    <a:pt x="561" y="1316"/>
                  </a:lnTo>
                  <a:lnTo>
                    <a:pt x="562" y="1317"/>
                  </a:lnTo>
                  <a:lnTo>
                    <a:pt x="562" y="1321"/>
                  </a:lnTo>
                  <a:lnTo>
                    <a:pt x="561" y="1322"/>
                  </a:lnTo>
                  <a:lnTo>
                    <a:pt x="560" y="1321"/>
                  </a:lnTo>
                  <a:lnTo>
                    <a:pt x="560" y="1321"/>
                  </a:lnTo>
                  <a:lnTo>
                    <a:pt x="559" y="1324"/>
                  </a:lnTo>
                  <a:lnTo>
                    <a:pt x="558" y="1324"/>
                  </a:lnTo>
                  <a:lnTo>
                    <a:pt x="558" y="1324"/>
                  </a:lnTo>
                  <a:lnTo>
                    <a:pt x="557" y="1324"/>
                  </a:lnTo>
                  <a:lnTo>
                    <a:pt x="555" y="1325"/>
                  </a:lnTo>
                  <a:lnTo>
                    <a:pt x="553" y="1326"/>
                  </a:lnTo>
                  <a:lnTo>
                    <a:pt x="554" y="1326"/>
                  </a:lnTo>
                  <a:lnTo>
                    <a:pt x="556" y="1326"/>
                  </a:lnTo>
                  <a:lnTo>
                    <a:pt x="556" y="1326"/>
                  </a:lnTo>
                  <a:lnTo>
                    <a:pt x="557" y="1326"/>
                  </a:lnTo>
                  <a:lnTo>
                    <a:pt x="558" y="1325"/>
                  </a:lnTo>
                  <a:lnTo>
                    <a:pt x="559" y="1326"/>
                  </a:lnTo>
                  <a:lnTo>
                    <a:pt x="557" y="1327"/>
                  </a:lnTo>
                  <a:lnTo>
                    <a:pt x="557" y="1327"/>
                  </a:lnTo>
                  <a:lnTo>
                    <a:pt x="556" y="1327"/>
                  </a:lnTo>
                  <a:lnTo>
                    <a:pt x="554" y="1327"/>
                  </a:lnTo>
                  <a:lnTo>
                    <a:pt x="553" y="1327"/>
                  </a:lnTo>
                  <a:lnTo>
                    <a:pt x="553" y="1326"/>
                  </a:lnTo>
                  <a:lnTo>
                    <a:pt x="552" y="1326"/>
                  </a:lnTo>
                  <a:lnTo>
                    <a:pt x="551" y="1327"/>
                  </a:lnTo>
                  <a:lnTo>
                    <a:pt x="550" y="1327"/>
                  </a:lnTo>
                  <a:lnTo>
                    <a:pt x="549" y="1327"/>
                  </a:lnTo>
                  <a:lnTo>
                    <a:pt x="548" y="1327"/>
                  </a:lnTo>
                  <a:lnTo>
                    <a:pt x="547" y="1328"/>
                  </a:lnTo>
                  <a:lnTo>
                    <a:pt x="543" y="1328"/>
                  </a:lnTo>
                  <a:lnTo>
                    <a:pt x="542" y="1327"/>
                  </a:lnTo>
                  <a:lnTo>
                    <a:pt x="537" y="1327"/>
                  </a:lnTo>
                  <a:lnTo>
                    <a:pt x="536" y="1327"/>
                  </a:lnTo>
                  <a:lnTo>
                    <a:pt x="536" y="1326"/>
                  </a:lnTo>
                  <a:lnTo>
                    <a:pt x="535" y="1324"/>
                  </a:lnTo>
                  <a:lnTo>
                    <a:pt x="534" y="1324"/>
                  </a:lnTo>
                  <a:lnTo>
                    <a:pt x="534" y="1323"/>
                  </a:lnTo>
                  <a:lnTo>
                    <a:pt x="534" y="1321"/>
                  </a:lnTo>
                  <a:lnTo>
                    <a:pt x="533" y="1321"/>
                  </a:lnTo>
                  <a:lnTo>
                    <a:pt x="533" y="1319"/>
                  </a:lnTo>
                  <a:lnTo>
                    <a:pt x="533" y="1319"/>
                  </a:lnTo>
                  <a:lnTo>
                    <a:pt x="533" y="1313"/>
                  </a:lnTo>
                  <a:lnTo>
                    <a:pt x="535" y="1310"/>
                  </a:lnTo>
                  <a:lnTo>
                    <a:pt x="537" y="1310"/>
                  </a:lnTo>
                  <a:lnTo>
                    <a:pt x="539" y="1313"/>
                  </a:lnTo>
                  <a:lnTo>
                    <a:pt x="539" y="1315"/>
                  </a:lnTo>
                  <a:lnTo>
                    <a:pt x="537" y="1316"/>
                  </a:lnTo>
                  <a:lnTo>
                    <a:pt x="537" y="1317"/>
                  </a:lnTo>
                  <a:lnTo>
                    <a:pt x="537" y="1318"/>
                  </a:lnTo>
                  <a:lnTo>
                    <a:pt x="536" y="1323"/>
                  </a:lnTo>
                  <a:lnTo>
                    <a:pt x="537" y="1324"/>
                  </a:lnTo>
                  <a:close/>
                  <a:moveTo>
                    <a:pt x="559" y="1309"/>
                  </a:moveTo>
                  <a:lnTo>
                    <a:pt x="559" y="1310"/>
                  </a:lnTo>
                  <a:lnTo>
                    <a:pt x="561" y="1310"/>
                  </a:lnTo>
                  <a:lnTo>
                    <a:pt x="562" y="1311"/>
                  </a:lnTo>
                  <a:lnTo>
                    <a:pt x="560" y="1312"/>
                  </a:lnTo>
                  <a:lnTo>
                    <a:pt x="558" y="1310"/>
                  </a:lnTo>
                  <a:lnTo>
                    <a:pt x="558" y="1309"/>
                  </a:lnTo>
                  <a:lnTo>
                    <a:pt x="559" y="1309"/>
                  </a:lnTo>
                  <a:close/>
                  <a:moveTo>
                    <a:pt x="1313" y="1310"/>
                  </a:moveTo>
                  <a:lnTo>
                    <a:pt x="1313" y="1310"/>
                  </a:lnTo>
                  <a:lnTo>
                    <a:pt x="1313" y="1309"/>
                  </a:lnTo>
                  <a:lnTo>
                    <a:pt x="1313" y="1309"/>
                  </a:lnTo>
                  <a:lnTo>
                    <a:pt x="1313" y="1309"/>
                  </a:lnTo>
                  <a:lnTo>
                    <a:pt x="1314" y="1309"/>
                  </a:lnTo>
                  <a:lnTo>
                    <a:pt x="1314" y="1309"/>
                  </a:lnTo>
                  <a:lnTo>
                    <a:pt x="1313" y="1310"/>
                  </a:lnTo>
                  <a:close/>
                  <a:moveTo>
                    <a:pt x="713" y="1308"/>
                  </a:moveTo>
                  <a:lnTo>
                    <a:pt x="714" y="1309"/>
                  </a:lnTo>
                  <a:lnTo>
                    <a:pt x="715" y="1309"/>
                  </a:lnTo>
                  <a:lnTo>
                    <a:pt x="715" y="1310"/>
                  </a:lnTo>
                  <a:lnTo>
                    <a:pt x="714" y="1310"/>
                  </a:lnTo>
                  <a:lnTo>
                    <a:pt x="712" y="1309"/>
                  </a:lnTo>
                  <a:lnTo>
                    <a:pt x="712" y="1308"/>
                  </a:lnTo>
                  <a:lnTo>
                    <a:pt x="713" y="1308"/>
                  </a:lnTo>
                  <a:close/>
                  <a:moveTo>
                    <a:pt x="723" y="1308"/>
                  </a:moveTo>
                  <a:lnTo>
                    <a:pt x="722" y="1310"/>
                  </a:lnTo>
                  <a:lnTo>
                    <a:pt x="721" y="1311"/>
                  </a:lnTo>
                  <a:lnTo>
                    <a:pt x="719" y="1311"/>
                  </a:lnTo>
                  <a:lnTo>
                    <a:pt x="718" y="1310"/>
                  </a:lnTo>
                  <a:lnTo>
                    <a:pt x="719" y="1309"/>
                  </a:lnTo>
                  <a:lnTo>
                    <a:pt x="719" y="1310"/>
                  </a:lnTo>
                  <a:lnTo>
                    <a:pt x="720" y="1310"/>
                  </a:lnTo>
                  <a:lnTo>
                    <a:pt x="721" y="1308"/>
                  </a:lnTo>
                  <a:lnTo>
                    <a:pt x="722" y="1308"/>
                  </a:lnTo>
                  <a:lnTo>
                    <a:pt x="722" y="1307"/>
                  </a:lnTo>
                  <a:lnTo>
                    <a:pt x="723" y="1308"/>
                  </a:lnTo>
                  <a:close/>
                  <a:moveTo>
                    <a:pt x="538" y="1307"/>
                  </a:moveTo>
                  <a:lnTo>
                    <a:pt x="538" y="1307"/>
                  </a:lnTo>
                  <a:lnTo>
                    <a:pt x="538" y="1307"/>
                  </a:lnTo>
                  <a:lnTo>
                    <a:pt x="538" y="1306"/>
                  </a:lnTo>
                  <a:lnTo>
                    <a:pt x="538" y="1306"/>
                  </a:lnTo>
                  <a:lnTo>
                    <a:pt x="538" y="1306"/>
                  </a:lnTo>
                  <a:lnTo>
                    <a:pt x="539" y="1306"/>
                  </a:lnTo>
                  <a:lnTo>
                    <a:pt x="539" y="1307"/>
                  </a:lnTo>
                  <a:lnTo>
                    <a:pt x="538" y="1307"/>
                  </a:lnTo>
                  <a:close/>
                  <a:moveTo>
                    <a:pt x="548" y="1307"/>
                  </a:moveTo>
                  <a:lnTo>
                    <a:pt x="548" y="1307"/>
                  </a:lnTo>
                  <a:lnTo>
                    <a:pt x="547" y="1307"/>
                  </a:lnTo>
                  <a:lnTo>
                    <a:pt x="546" y="1306"/>
                  </a:lnTo>
                  <a:lnTo>
                    <a:pt x="546" y="1306"/>
                  </a:lnTo>
                  <a:lnTo>
                    <a:pt x="548" y="1306"/>
                  </a:lnTo>
                  <a:lnTo>
                    <a:pt x="548" y="1307"/>
                  </a:lnTo>
                  <a:close/>
                  <a:moveTo>
                    <a:pt x="559" y="1308"/>
                  </a:moveTo>
                  <a:lnTo>
                    <a:pt x="558" y="1308"/>
                  </a:lnTo>
                  <a:lnTo>
                    <a:pt x="557" y="1307"/>
                  </a:lnTo>
                  <a:lnTo>
                    <a:pt x="557" y="1306"/>
                  </a:lnTo>
                  <a:lnTo>
                    <a:pt x="557" y="1306"/>
                  </a:lnTo>
                  <a:lnTo>
                    <a:pt x="558" y="1305"/>
                  </a:lnTo>
                  <a:lnTo>
                    <a:pt x="559" y="1306"/>
                  </a:lnTo>
                  <a:lnTo>
                    <a:pt x="559" y="1307"/>
                  </a:lnTo>
                  <a:lnTo>
                    <a:pt x="560" y="1307"/>
                  </a:lnTo>
                  <a:lnTo>
                    <a:pt x="560" y="1308"/>
                  </a:lnTo>
                  <a:lnTo>
                    <a:pt x="559" y="1308"/>
                  </a:lnTo>
                  <a:close/>
                  <a:moveTo>
                    <a:pt x="712" y="1308"/>
                  </a:moveTo>
                  <a:lnTo>
                    <a:pt x="711" y="1308"/>
                  </a:lnTo>
                  <a:lnTo>
                    <a:pt x="711" y="1308"/>
                  </a:lnTo>
                  <a:lnTo>
                    <a:pt x="711" y="1307"/>
                  </a:lnTo>
                  <a:lnTo>
                    <a:pt x="710" y="1306"/>
                  </a:lnTo>
                  <a:lnTo>
                    <a:pt x="711" y="1305"/>
                  </a:lnTo>
                  <a:lnTo>
                    <a:pt x="711" y="1305"/>
                  </a:lnTo>
                  <a:lnTo>
                    <a:pt x="712" y="1306"/>
                  </a:lnTo>
                  <a:lnTo>
                    <a:pt x="712" y="1308"/>
                  </a:lnTo>
                  <a:close/>
                  <a:moveTo>
                    <a:pt x="1319" y="1306"/>
                  </a:moveTo>
                  <a:lnTo>
                    <a:pt x="1318" y="1307"/>
                  </a:lnTo>
                  <a:lnTo>
                    <a:pt x="1317" y="1306"/>
                  </a:lnTo>
                  <a:lnTo>
                    <a:pt x="1318" y="1305"/>
                  </a:lnTo>
                  <a:lnTo>
                    <a:pt x="1319" y="1305"/>
                  </a:lnTo>
                  <a:lnTo>
                    <a:pt x="1319" y="1306"/>
                  </a:lnTo>
                  <a:close/>
                  <a:moveTo>
                    <a:pt x="1339" y="1306"/>
                  </a:moveTo>
                  <a:lnTo>
                    <a:pt x="1338" y="1306"/>
                  </a:lnTo>
                  <a:lnTo>
                    <a:pt x="1337" y="1306"/>
                  </a:lnTo>
                  <a:lnTo>
                    <a:pt x="1337" y="1305"/>
                  </a:lnTo>
                  <a:lnTo>
                    <a:pt x="1338" y="1305"/>
                  </a:lnTo>
                  <a:lnTo>
                    <a:pt x="1338" y="1305"/>
                  </a:lnTo>
                  <a:lnTo>
                    <a:pt x="1339" y="1306"/>
                  </a:lnTo>
                  <a:close/>
                  <a:moveTo>
                    <a:pt x="548" y="1305"/>
                  </a:moveTo>
                  <a:lnTo>
                    <a:pt x="548" y="1305"/>
                  </a:lnTo>
                  <a:lnTo>
                    <a:pt x="547" y="1305"/>
                  </a:lnTo>
                  <a:lnTo>
                    <a:pt x="546" y="1305"/>
                  </a:lnTo>
                  <a:lnTo>
                    <a:pt x="547" y="1304"/>
                  </a:lnTo>
                  <a:lnTo>
                    <a:pt x="548" y="1304"/>
                  </a:lnTo>
                  <a:lnTo>
                    <a:pt x="548" y="1305"/>
                  </a:lnTo>
                  <a:close/>
                  <a:moveTo>
                    <a:pt x="1343" y="1305"/>
                  </a:moveTo>
                  <a:lnTo>
                    <a:pt x="1342" y="1305"/>
                  </a:lnTo>
                  <a:lnTo>
                    <a:pt x="1342" y="1305"/>
                  </a:lnTo>
                  <a:lnTo>
                    <a:pt x="1342" y="1305"/>
                  </a:lnTo>
                  <a:lnTo>
                    <a:pt x="1342" y="1304"/>
                  </a:lnTo>
                  <a:lnTo>
                    <a:pt x="1343" y="1304"/>
                  </a:lnTo>
                  <a:lnTo>
                    <a:pt x="1343" y="1305"/>
                  </a:lnTo>
                  <a:lnTo>
                    <a:pt x="1343" y="1305"/>
                  </a:lnTo>
                  <a:close/>
                  <a:moveTo>
                    <a:pt x="1345" y="1305"/>
                  </a:moveTo>
                  <a:lnTo>
                    <a:pt x="1345" y="1305"/>
                  </a:lnTo>
                  <a:lnTo>
                    <a:pt x="1344" y="1305"/>
                  </a:lnTo>
                  <a:lnTo>
                    <a:pt x="1344" y="1304"/>
                  </a:lnTo>
                  <a:lnTo>
                    <a:pt x="1345" y="1304"/>
                  </a:lnTo>
                  <a:lnTo>
                    <a:pt x="1345" y="1304"/>
                  </a:lnTo>
                  <a:lnTo>
                    <a:pt x="1346" y="1305"/>
                  </a:lnTo>
                  <a:lnTo>
                    <a:pt x="1345" y="1305"/>
                  </a:lnTo>
                  <a:close/>
                  <a:moveTo>
                    <a:pt x="557" y="1305"/>
                  </a:moveTo>
                  <a:lnTo>
                    <a:pt x="557" y="1305"/>
                  </a:lnTo>
                  <a:lnTo>
                    <a:pt x="556" y="1305"/>
                  </a:lnTo>
                  <a:lnTo>
                    <a:pt x="556" y="1304"/>
                  </a:lnTo>
                  <a:lnTo>
                    <a:pt x="557" y="1304"/>
                  </a:lnTo>
                  <a:lnTo>
                    <a:pt x="557" y="1304"/>
                  </a:lnTo>
                  <a:lnTo>
                    <a:pt x="558" y="1304"/>
                  </a:lnTo>
                  <a:lnTo>
                    <a:pt x="558" y="1305"/>
                  </a:lnTo>
                  <a:lnTo>
                    <a:pt x="557" y="1305"/>
                  </a:lnTo>
                  <a:close/>
                  <a:moveTo>
                    <a:pt x="540" y="1304"/>
                  </a:moveTo>
                  <a:lnTo>
                    <a:pt x="539" y="1304"/>
                  </a:lnTo>
                  <a:lnTo>
                    <a:pt x="539" y="1304"/>
                  </a:lnTo>
                  <a:lnTo>
                    <a:pt x="540" y="1303"/>
                  </a:lnTo>
                  <a:lnTo>
                    <a:pt x="540" y="1303"/>
                  </a:lnTo>
                  <a:lnTo>
                    <a:pt x="541" y="1304"/>
                  </a:lnTo>
                  <a:lnTo>
                    <a:pt x="541" y="1304"/>
                  </a:lnTo>
                  <a:lnTo>
                    <a:pt x="540" y="1304"/>
                  </a:lnTo>
                  <a:close/>
                  <a:moveTo>
                    <a:pt x="1347" y="1304"/>
                  </a:moveTo>
                  <a:lnTo>
                    <a:pt x="1347" y="1305"/>
                  </a:lnTo>
                  <a:lnTo>
                    <a:pt x="1346" y="1305"/>
                  </a:lnTo>
                  <a:lnTo>
                    <a:pt x="1346" y="1304"/>
                  </a:lnTo>
                  <a:lnTo>
                    <a:pt x="1347" y="1303"/>
                  </a:lnTo>
                  <a:lnTo>
                    <a:pt x="1347" y="1303"/>
                  </a:lnTo>
                  <a:lnTo>
                    <a:pt x="1348" y="1304"/>
                  </a:lnTo>
                  <a:lnTo>
                    <a:pt x="1348" y="1304"/>
                  </a:lnTo>
                  <a:lnTo>
                    <a:pt x="1347" y="1304"/>
                  </a:lnTo>
                  <a:close/>
                  <a:moveTo>
                    <a:pt x="547" y="1303"/>
                  </a:moveTo>
                  <a:lnTo>
                    <a:pt x="547" y="1304"/>
                  </a:lnTo>
                  <a:lnTo>
                    <a:pt x="547" y="1304"/>
                  </a:lnTo>
                  <a:lnTo>
                    <a:pt x="546" y="1303"/>
                  </a:lnTo>
                  <a:lnTo>
                    <a:pt x="547" y="1303"/>
                  </a:lnTo>
                  <a:lnTo>
                    <a:pt x="547" y="1303"/>
                  </a:lnTo>
                  <a:close/>
                  <a:moveTo>
                    <a:pt x="539" y="1304"/>
                  </a:moveTo>
                  <a:lnTo>
                    <a:pt x="538" y="1304"/>
                  </a:lnTo>
                  <a:lnTo>
                    <a:pt x="538" y="1303"/>
                  </a:lnTo>
                  <a:lnTo>
                    <a:pt x="538" y="1303"/>
                  </a:lnTo>
                  <a:lnTo>
                    <a:pt x="538" y="1303"/>
                  </a:lnTo>
                  <a:lnTo>
                    <a:pt x="539" y="1303"/>
                  </a:lnTo>
                  <a:lnTo>
                    <a:pt x="539" y="1303"/>
                  </a:lnTo>
                  <a:lnTo>
                    <a:pt x="539" y="1303"/>
                  </a:lnTo>
                  <a:lnTo>
                    <a:pt x="539" y="1304"/>
                  </a:lnTo>
                  <a:close/>
                  <a:moveTo>
                    <a:pt x="545" y="1304"/>
                  </a:moveTo>
                  <a:lnTo>
                    <a:pt x="544" y="1304"/>
                  </a:lnTo>
                  <a:lnTo>
                    <a:pt x="543" y="1303"/>
                  </a:lnTo>
                  <a:lnTo>
                    <a:pt x="544" y="1302"/>
                  </a:lnTo>
                  <a:lnTo>
                    <a:pt x="546" y="1302"/>
                  </a:lnTo>
                  <a:lnTo>
                    <a:pt x="546" y="1302"/>
                  </a:lnTo>
                  <a:lnTo>
                    <a:pt x="546" y="1303"/>
                  </a:lnTo>
                  <a:lnTo>
                    <a:pt x="545" y="1304"/>
                  </a:lnTo>
                  <a:close/>
                  <a:moveTo>
                    <a:pt x="542" y="1303"/>
                  </a:moveTo>
                  <a:lnTo>
                    <a:pt x="541" y="1303"/>
                  </a:lnTo>
                  <a:lnTo>
                    <a:pt x="541" y="1302"/>
                  </a:lnTo>
                  <a:lnTo>
                    <a:pt x="541" y="1302"/>
                  </a:lnTo>
                  <a:lnTo>
                    <a:pt x="542" y="1302"/>
                  </a:lnTo>
                  <a:lnTo>
                    <a:pt x="543" y="1303"/>
                  </a:lnTo>
                  <a:lnTo>
                    <a:pt x="542" y="1303"/>
                  </a:lnTo>
                  <a:close/>
                  <a:moveTo>
                    <a:pt x="1150" y="1303"/>
                  </a:moveTo>
                  <a:lnTo>
                    <a:pt x="1149" y="1303"/>
                  </a:lnTo>
                  <a:lnTo>
                    <a:pt x="1149" y="1303"/>
                  </a:lnTo>
                  <a:lnTo>
                    <a:pt x="1149" y="1302"/>
                  </a:lnTo>
                  <a:lnTo>
                    <a:pt x="1150" y="1302"/>
                  </a:lnTo>
                  <a:lnTo>
                    <a:pt x="1150" y="1302"/>
                  </a:lnTo>
                  <a:lnTo>
                    <a:pt x="1150" y="1303"/>
                  </a:lnTo>
                  <a:close/>
                  <a:moveTo>
                    <a:pt x="711" y="1304"/>
                  </a:moveTo>
                  <a:lnTo>
                    <a:pt x="711" y="1304"/>
                  </a:lnTo>
                  <a:lnTo>
                    <a:pt x="709" y="1304"/>
                  </a:lnTo>
                  <a:lnTo>
                    <a:pt x="709" y="1302"/>
                  </a:lnTo>
                  <a:lnTo>
                    <a:pt x="710" y="1301"/>
                  </a:lnTo>
                  <a:lnTo>
                    <a:pt x="710" y="1301"/>
                  </a:lnTo>
                  <a:lnTo>
                    <a:pt x="710" y="1302"/>
                  </a:lnTo>
                  <a:lnTo>
                    <a:pt x="710" y="1303"/>
                  </a:lnTo>
                  <a:lnTo>
                    <a:pt x="711" y="1304"/>
                  </a:lnTo>
                  <a:close/>
                  <a:moveTo>
                    <a:pt x="1323" y="1303"/>
                  </a:moveTo>
                  <a:lnTo>
                    <a:pt x="1323" y="1303"/>
                  </a:lnTo>
                  <a:lnTo>
                    <a:pt x="1323" y="1303"/>
                  </a:lnTo>
                  <a:lnTo>
                    <a:pt x="1323" y="1302"/>
                  </a:lnTo>
                  <a:lnTo>
                    <a:pt x="1323" y="1301"/>
                  </a:lnTo>
                  <a:lnTo>
                    <a:pt x="1324" y="1302"/>
                  </a:lnTo>
                  <a:lnTo>
                    <a:pt x="1324" y="1302"/>
                  </a:lnTo>
                  <a:lnTo>
                    <a:pt x="1324" y="1303"/>
                  </a:lnTo>
                  <a:lnTo>
                    <a:pt x="1323" y="1303"/>
                  </a:lnTo>
                  <a:close/>
                  <a:moveTo>
                    <a:pt x="552" y="1303"/>
                  </a:moveTo>
                  <a:lnTo>
                    <a:pt x="551" y="1304"/>
                  </a:lnTo>
                  <a:lnTo>
                    <a:pt x="551" y="1304"/>
                  </a:lnTo>
                  <a:lnTo>
                    <a:pt x="551" y="1302"/>
                  </a:lnTo>
                  <a:lnTo>
                    <a:pt x="552" y="1302"/>
                  </a:lnTo>
                  <a:lnTo>
                    <a:pt x="552" y="1301"/>
                  </a:lnTo>
                  <a:lnTo>
                    <a:pt x="552" y="1301"/>
                  </a:lnTo>
                  <a:lnTo>
                    <a:pt x="552" y="1303"/>
                  </a:lnTo>
                  <a:close/>
                  <a:moveTo>
                    <a:pt x="557" y="1302"/>
                  </a:moveTo>
                  <a:lnTo>
                    <a:pt x="556" y="1303"/>
                  </a:lnTo>
                  <a:lnTo>
                    <a:pt x="555" y="1303"/>
                  </a:lnTo>
                  <a:lnTo>
                    <a:pt x="555" y="1301"/>
                  </a:lnTo>
                  <a:lnTo>
                    <a:pt x="557" y="1300"/>
                  </a:lnTo>
                  <a:lnTo>
                    <a:pt x="557" y="1300"/>
                  </a:lnTo>
                  <a:lnTo>
                    <a:pt x="557" y="1301"/>
                  </a:lnTo>
                  <a:lnTo>
                    <a:pt x="557" y="1301"/>
                  </a:lnTo>
                  <a:lnTo>
                    <a:pt x="557" y="1302"/>
                  </a:lnTo>
                  <a:close/>
                  <a:moveTo>
                    <a:pt x="1336" y="1305"/>
                  </a:moveTo>
                  <a:lnTo>
                    <a:pt x="1336" y="1305"/>
                  </a:lnTo>
                  <a:lnTo>
                    <a:pt x="1332" y="1301"/>
                  </a:lnTo>
                  <a:lnTo>
                    <a:pt x="1332" y="1300"/>
                  </a:lnTo>
                  <a:lnTo>
                    <a:pt x="1332" y="1300"/>
                  </a:lnTo>
                  <a:lnTo>
                    <a:pt x="1335" y="1303"/>
                  </a:lnTo>
                  <a:lnTo>
                    <a:pt x="1336" y="1305"/>
                  </a:lnTo>
                  <a:close/>
                  <a:moveTo>
                    <a:pt x="555" y="1300"/>
                  </a:moveTo>
                  <a:lnTo>
                    <a:pt x="555" y="1301"/>
                  </a:lnTo>
                  <a:lnTo>
                    <a:pt x="554" y="1301"/>
                  </a:lnTo>
                  <a:lnTo>
                    <a:pt x="554" y="1300"/>
                  </a:lnTo>
                  <a:lnTo>
                    <a:pt x="554" y="1300"/>
                  </a:lnTo>
                  <a:lnTo>
                    <a:pt x="555" y="1299"/>
                  </a:lnTo>
                  <a:lnTo>
                    <a:pt x="555" y="1299"/>
                  </a:lnTo>
                  <a:lnTo>
                    <a:pt x="555" y="1300"/>
                  </a:lnTo>
                  <a:close/>
                  <a:moveTo>
                    <a:pt x="543" y="1300"/>
                  </a:moveTo>
                  <a:lnTo>
                    <a:pt x="543" y="1301"/>
                  </a:lnTo>
                  <a:lnTo>
                    <a:pt x="542" y="1301"/>
                  </a:lnTo>
                  <a:lnTo>
                    <a:pt x="542" y="1300"/>
                  </a:lnTo>
                  <a:lnTo>
                    <a:pt x="542" y="1300"/>
                  </a:lnTo>
                  <a:lnTo>
                    <a:pt x="542" y="1299"/>
                  </a:lnTo>
                  <a:lnTo>
                    <a:pt x="542" y="1299"/>
                  </a:lnTo>
                  <a:lnTo>
                    <a:pt x="542" y="1299"/>
                  </a:lnTo>
                  <a:lnTo>
                    <a:pt x="543" y="1300"/>
                  </a:lnTo>
                  <a:lnTo>
                    <a:pt x="543" y="1300"/>
                  </a:lnTo>
                  <a:close/>
                  <a:moveTo>
                    <a:pt x="709" y="1300"/>
                  </a:moveTo>
                  <a:lnTo>
                    <a:pt x="708" y="1301"/>
                  </a:lnTo>
                  <a:lnTo>
                    <a:pt x="708" y="1301"/>
                  </a:lnTo>
                  <a:lnTo>
                    <a:pt x="708" y="1299"/>
                  </a:lnTo>
                  <a:lnTo>
                    <a:pt x="708" y="1299"/>
                  </a:lnTo>
                  <a:lnTo>
                    <a:pt x="709" y="1299"/>
                  </a:lnTo>
                  <a:lnTo>
                    <a:pt x="709" y="1300"/>
                  </a:lnTo>
                  <a:close/>
                  <a:moveTo>
                    <a:pt x="1331" y="1300"/>
                  </a:moveTo>
                  <a:lnTo>
                    <a:pt x="1330" y="1300"/>
                  </a:lnTo>
                  <a:lnTo>
                    <a:pt x="1330" y="1299"/>
                  </a:lnTo>
                  <a:lnTo>
                    <a:pt x="1330" y="1299"/>
                  </a:lnTo>
                  <a:lnTo>
                    <a:pt x="1330" y="1299"/>
                  </a:lnTo>
                  <a:lnTo>
                    <a:pt x="1330" y="1299"/>
                  </a:lnTo>
                  <a:lnTo>
                    <a:pt x="1331" y="1299"/>
                  </a:lnTo>
                  <a:lnTo>
                    <a:pt x="1331" y="1300"/>
                  </a:lnTo>
                  <a:close/>
                  <a:moveTo>
                    <a:pt x="1326" y="1300"/>
                  </a:moveTo>
                  <a:lnTo>
                    <a:pt x="1325" y="1301"/>
                  </a:lnTo>
                  <a:lnTo>
                    <a:pt x="1324" y="1301"/>
                  </a:lnTo>
                  <a:lnTo>
                    <a:pt x="1324" y="1300"/>
                  </a:lnTo>
                  <a:lnTo>
                    <a:pt x="1326" y="1299"/>
                  </a:lnTo>
                  <a:lnTo>
                    <a:pt x="1326" y="1299"/>
                  </a:lnTo>
                  <a:lnTo>
                    <a:pt x="1326" y="1300"/>
                  </a:lnTo>
                  <a:close/>
                  <a:moveTo>
                    <a:pt x="1329" y="1300"/>
                  </a:moveTo>
                  <a:lnTo>
                    <a:pt x="1327" y="1300"/>
                  </a:lnTo>
                  <a:lnTo>
                    <a:pt x="1327" y="1299"/>
                  </a:lnTo>
                  <a:lnTo>
                    <a:pt x="1327" y="1299"/>
                  </a:lnTo>
                  <a:lnTo>
                    <a:pt x="1329" y="1299"/>
                  </a:lnTo>
                  <a:lnTo>
                    <a:pt x="1329" y="1299"/>
                  </a:lnTo>
                  <a:lnTo>
                    <a:pt x="1329" y="1300"/>
                  </a:lnTo>
                  <a:close/>
                  <a:moveTo>
                    <a:pt x="552" y="1300"/>
                  </a:moveTo>
                  <a:lnTo>
                    <a:pt x="552" y="1300"/>
                  </a:lnTo>
                  <a:lnTo>
                    <a:pt x="552" y="1299"/>
                  </a:lnTo>
                  <a:lnTo>
                    <a:pt x="552" y="1299"/>
                  </a:lnTo>
                  <a:lnTo>
                    <a:pt x="552" y="1298"/>
                  </a:lnTo>
                  <a:lnTo>
                    <a:pt x="552" y="1299"/>
                  </a:lnTo>
                  <a:lnTo>
                    <a:pt x="552" y="1299"/>
                  </a:lnTo>
                  <a:lnTo>
                    <a:pt x="552" y="1300"/>
                  </a:lnTo>
                  <a:close/>
                  <a:moveTo>
                    <a:pt x="545" y="1298"/>
                  </a:moveTo>
                  <a:lnTo>
                    <a:pt x="545" y="1299"/>
                  </a:lnTo>
                  <a:lnTo>
                    <a:pt x="545" y="1300"/>
                  </a:lnTo>
                  <a:lnTo>
                    <a:pt x="544" y="1299"/>
                  </a:lnTo>
                  <a:lnTo>
                    <a:pt x="543" y="1299"/>
                  </a:lnTo>
                  <a:lnTo>
                    <a:pt x="543" y="1299"/>
                  </a:lnTo>
                  <a:lnTo>
                    <a:pt x="543" y="1298"/>
                  </a:lnTo>
                  <a:lnTo>
                    <a:pt x="543" y="1298"/>
                  </a:lnTo>
                  <a:lnTo>
                    <a:pt x="545" y="1298"/>
                  </a:lnTo>
                  <a:close/>
                  <a:moveTo>
                    <a:pt x="552" y="1298"/>
                  </a:moveTo>
                  <a:lnTo>
                    <a:pt x="551" y="1298"/>
                  </a:lnTo>
                  <a:lnTo>
                    <a:pt x="551" y="1298"/>
                  </a:lnTo>
                  <a:lnTo>
                    <a:pt x="551" y="1297"/>
                  </a:lnTo>
                  <a:lnTo>
                    <a:pt x="551" y="1297"/>
                  </a:lnTo>
                  <a:lnTo>
                    <a:pt x="552" y="1297"/>
                  </a:lnTo>
                  <a:lnTo>
                    <a:pt x="552" y="1297"/>
                  </a:lnTo>
                  <a:lnTo>
                    <a:pt x="552" y="1298"/>
                  </a:lnTo>
                  <a:close/>
                  <a:moveTo>
                    <a:pt x="551" y="1297"/>
                  </a:moveTo>
                  <a:lnTo>
                    <a:pt x="551" y="1298"/>
                  </a:lnTo>
                  <a:lnTo>
                    <a:pt x="549" y="1298"/>
                  </a:lnTo>
                  <a:lnTo>
                    <a:pt x="548" y="1300"/>
                  </a:lnTo>
                  <a:lnTo>
                    <a:pt x="546" y="1299"/>
                  </a:lnTo>
                  <a:lnTo>
                    <a:pt x="546" y="1298"/>
                  </a:lnTo>
                  <a:lnTo>
                    <a:pt x="547" y="1296"/>
                  </a:lnTo>
                  <a:lnTo>
                    <a:pt x="548" y="1296"/>
                  </a:lnTo>
                  <a:lnTo>
                    <a:pt x="549" y="1297"/>
                  </a:lnTo>
                  <a:lnTo>
                    <a:pt x="549" y="1296"/>
                  </a:lnTo>
                  <a:lnTo>
                    <a:pt x="551" y="1297"/>
                  </a:lnTo>
                  <a:close/>
                  <a:moveTo>
                    <a:pt x="559" y="1296"/>
                  </a:moveTo>
                  <a:lnTo>
                    <a:pt x="559" y="1297"/>
                  </a:lnTo>
                  <a:lnTo>
                    <a:pt x="558" y="1297"/>
                  </a:lnTo>
                  <a:lnTo>
                    <a:pt x="556" y="1298"/>
                  </a:lnTo>
                  <a:lnTo>
                    <a:pt x="557" y="1299"/>
                  </a:lnTo>
                  <a:lnTo>
                    <a:pt x="556" y="1299"/>
                  </a:lnTo>
                  <a:lnTo>
                    <a:pt x="555" y="1299"/>
                  </a:lnTo>
                  <a:lnTo>
                    <a:pt x="555" y="1298"/>
                  </a:lnTo>
                  <a:lnTo>
                    <a:pt x="553" y="1298"/>
                  </a:lnTo>
                  <a:lnTo>
                    <a:pt x="553" y="1297"/>
                  </a:lnTo>
                  <a:lnTo>
                    <a:pt x="554" y="1296"/>
                  </a:lnTo>
                  <a:lnTo>
                    <a:pt x="556" y="1296"/>
                  </a:lnTo>
                  <a:lnTo>
                    <a:pt x="557" y="1295"/>
                  </a:lnTo>
                  <a:lnTo>
                    <a:pt x="559" y="1296"/>
                  </a:lnTo>
                  <a:close/>
                  <a:moveTo>
                    <a:pt x="546" y="1296"/>
                  </a:moveTo>
                  <a:lnTo>
                    <a:pt x="545" y="1296"/>
                  </a:lnTo>
                  <a:lnTo>
                    <a:pt x="544" y="1296"/>
                  </a:lnTo>
                  <a:lnTo>
                    <a:pt x="545" y="1295"/>
                  </a:lnTo>
                  <a:lnTo>
                    <a:pt x="545" y="1295"/>
                  </a:lnTo>
                  <a:lnTo>
                    <a:pt x="546" y="1296"/>
                  </a:lnTo>
                  <a:lnTo>
                    <a:pt x="546" y="1296"/>
                  </a:lnTo>
                  <a:close/>
                  <a:moveTo>
                    <a:pt x="551" y="1295"/>
                  </a:moveTo>
                  <a:lnTo>
                    <a:pt x="551" y="1295"/>
                  </a:lnTo>
                  <a:lnTo>
                    <a:pt x="551" y="1295"/>
                  </a:lnTo>
                  <a:lnTo>
                    <a:pt x="551" y="1294"/>
                  </a:lnTo>
                  <a:lnTo>
                    <a:pt x="551" y="1294"/>
                  </a:lnTo>
                  <a:lnTo>
                    <a:pt x="551" y="1294"/>
                  </a:lnTo>
                  <a:lnTo>
                    <a:pt x="551" y="1294"/>
                  </a:lnTo>
                  <a:lnTo>
                    <a:pt x="551" y="1295"/>
                  </a:lnTo>
                  <a:close/>
                  <a:moveTo>
                    <a:pt x="554" y="1295"/>
                  </a:moveTo>
                  <a:lnTo>
                    <a:pt x="553" y="1296"/>
                  </a:lnTo>
                  <a:lnTo>
                    <a:pt x="552" y="1296"/>
                  </a:lnTo>
                  <a:lnTo>
                    <a:pt x="552" y="1295"/>
                  </a:lnTo>
                  <a:lnTo>
                    <a:pt x="553" y="1295"/>
                  </a:lnTo>
                  <a:lnTo>
                    <a:pt x="552" y="1294"/>
                  </a:lnTo>
                  <a:lnTo>
                    <a:pt x="552" y="1294"/>
                  </a:lnTo>
                  <a:lnTo>
                    <a:pt x="553" y="1293"/>
                  </a:lnTo>
                  <a:lnTo>
                    <a:pt x="554" y="1293"/>
                  </a:lnTo>
                  <a:lnTo>
                    <a:pt x="554" y="1293"/>
                  </a:lnTo>
                  <a:lnTo>
                    <a:pt x="556" y="1293"/>
                  </a:lnTo>
                  <a:lnTo>
                    <a:pt x="557" y="1294"/>
                  </a:lnTo>
                  <a:lnTo>
                    <a:pt x="557" y="1294"/>
                  </a:lnTo>
                  <a:lnTo>
                    <a:pt x="556" y="1295"/>
                  </a:lnTo>
                  <a:lnTo>
                    <a:pt x="554" y="1295"/>
                  </a:lnTo>
                  <a:close/>
                  <a:moveTo>
                    <a:pt x="718" y="1296"/>
                  </a:moveTo>
                  <a:lnTo>
                    <a:pt x="716" y="1296"/>
                  </a:lnTo>
                  <a:lnTo>
                    <a:pt x="715" y="1294"/>
                  </a:lnTo>
                  <a:lnTo>
                    <a:pt x="715" y="1293"/>
                  </a:lnTo>
                  <a:lnTo>
                    <a:pt x="716" y="1293"/>
                  </a:lnTo>
                  <a:lnTo>
                    <a:pt x="716" y="1294"/>
                  </a:lnTo>
                  <a:lnTo>
                    <a:pt x="718" y="1296"/>
                  </a:lnTo>
                  <a:close/>
                  <a:moveTo>
                    <a:pt x="1243" y="1293"/>
                  </a:moveTo>
                  <a:lnTo>
                    <a:pt x="1242" y="1293"/>
                  </a:lnTo>
                  <a:lnTo>
                    <a:pt x="1242" y="1293"/>
                  </a:lnTo>
                  <a:lnTo>
                    <a:pt x="1242" y="1290"/>
                  </a:lnTo>
                  <a:lnTo>
                    <a:pt x="1243" y="1290"/>
                  </a:lnTo>
                  <a:lnTo>
                    <a:pt x="1244" y="1291"/>
                  </a:lnTo>
                  <a:lnTo>
                    <a:pt x="1244" y="1293"/>
                  </a:lnTo>
                  <a:lnTo>
                    <a:pt x="1243" y="1293"/>
                  </a:lnTo>
                  <a:close/>
                  <a:moveTo>
                    <a:pt x="616" y="1289"/>
                  </a:moveTo>
                  <a:lnTo>
                    <a:pt x="615" y="1289"/>
                  </a:lnTo>
                  <a:lnTo>
                    <a:pt x="615" y="1289"/>
                  </a:lnTo>
                  <a:lnTo>
                    <a:pt x="615" y="1288"/>
                  </a:lnTo>
                  <a:lnTo>
                    <a:pt x="615" y="1287"/>
                  </a:lnTo>
                  <a:lnTo>
                    <a:pt x="616" y="1288"/>
                  </a:lnTo>
                  <a:lnTo>
                    <a:pt x="616" y="1289"/>
                  </a:lnTo>
                  <a:close/>
                  <a:moveTo>
                    <a:pt x="621" y="1287"/>
                  </a:moveTo>
                  <a:lnTo>
                    <a:pt x="621" y="1287"/>
                  </a:lnTo>
                  <a:lnTo>
                    <a:pt x="620" y="1287"/>
                  </a:lnTo>
                  <a:lnTo>
                    <a:pt x="620" y="1287"/>
                  </a:lnTo>
                  <a:lnTo>
                    <a:pt x="620" y="1287"/>
                  </a:lnTo>
                  <a:lnTo>
                    <a:pt x="621" y="1287"/>
                  </a:lnTo>
                  <a:close/>
                  <a:moveTo>
                    <a:pt x="615" y="1287"/>
                  </a:moveTo>
                  <a:lnTo>
                    <a:pt x="615" y="1287"/>
                  </a:lnTo>
                  <a:lnTo>
                    <a:pt x="614" y="1287"/>
                  </a:lnTo>
                  <a:lnTo>
                    <a:pt x="614" y="1286"/>
                  </a:lnTo>
                  <a:lnTo>
                    <a:pt x="615" y="1286"/>
                  </a:lnTo>
                  <a:lnTo>
                    <a:pt x="615" y="1286"/>
                  </a:lnTo>
                  <a:lnTo>
                    <a:pt x="615" y="1286"/>
                  </a:lnTo>
                  <a:lnTo>
                    <a:pt x="615" y="1287"/>
                  </a:lnTo>
                  <a:close/>
                  <a:moveTo>
                    <a:pt x="1223" y="1286"/>
                  </a:moveTo>
                  <a:lnTo>
                    <a:pt x="1222" y="1286"/>
                  </a:lnTo>
                  <a:lnTo>
                    <a:pt x="1222" y="1286"/>
                  </a:lnTo>
                  <a:lnTo>
                    <a:pt x="1222" y="1286"/>
                  </a:lnTo>
                  <a:lnTo>
                    <a:pt x="1222" y="1285"/>
                  </a:lnTo>
                  <a:lnTo>
                    <a:pt x="1223" y="1285"/>
                  </a:lnTo>
                  <a:lnTo>
                    <a:pt x="1223" y="1286"/>
                  </a:lnTo>
                  <a:close/>
                  <a:moveTo>
                    <a:pt x="619" y="1287"/>
                  </a:moveTo>
                  <a:lnTo>
                    <a:pt x="621" y="1289"/>
                  </a:lnTo>
                  <a:lnTo>
                    <a:pt x="622" y="1288"/>
                  </a:lnTo>
                  <a:lnTo>
                    <a:pt x="622" y="1288"/>
                  </a:lnTo>
                  <a:lnTo>
                    <a:pt x="622" y="1289"/>
                  </a:lnTo>
                  <a:lnTo>
                    <a:pt x="623" y="1289"/>
                  </a:lnTo>
                  <a:lnTo>
                    <a:pt x="621" y="1290"/>
                  </a:lnTo>
                  <a:lnTo>
                    <a:pt x="622" y="1291"/>
                  </a:lnTo>
                  <a:lnTo>
                    <a:pt x="622" y="1292"/>
                  </a:lnTo>
                  <a:lnTo>
                    <a:pt x="623" y="1292"/>
                  </a:lnTo>
                  <a:lnTo>
                    <a:pt x="622" y="1294"/>
                  </a:lnTo>
                  <a:lnTo>
                    <a:pt x="622" y="1298"/>
                  </a:lnTo>
                  <a:lnTo>
                    <a:pt x="621" y="1298"/>
                  </a:lnTo>
                  <a:lnTo>
                    <a:pt x="618" y="1296"/>
                  </a:lnTo>
                  <a:lnTo>
                    <a:pt x="618" y="1294"/>
                  </a:lnTo>
                  <a:lnTo>
                    <a:pt x="617" y="1293"/>
                  </a:lnTo>
                  <a:lnTo>
                    <a:pt x="617" y="1292"/>
                  </a:lnTo>
                  <a:lnTo>
                    <a:pt x="617" y="1291"/>
                  </a:lnTo>
                  <a:lnTo>
                    <a:pt x="617" y="1288"/>
                  </a:lnTo>
                  <a:lnTo>
                    <a:pt x="616" y="1287"/>
                  </a:lnTo>
                  <a:lnTo>
                    <a:pt x="616" y="1285"/>
                  </a:lnTo>
                  <a:lnTo>
                    <a:pt x="618" y="1285"/>
                  </a:lnTo>
                  <a:lnTo>
                    <a:pt x="619" y="1287"/>
                  </a:lnTo>
                  <a:close/>
                  <a:moveTo>
                    <a:pt x="619" y="1285"/>
                  </a:moveTo>
                  <a:lnTo>
                    <a:pt x="619" y="1285"/>
                  </a:lnTo>
                  <a:lnTo>
                    <a:pt x="619" y="1285"/>
                  </a:lnTo>
                  <a:lnTo>
                    <a:pt x="619" y="1284"/>
                  </a:lnTo>
                  <a:lnTo>
                    <a:pt x="619" y="1284"/>
                  </a:lnTo>
                  <a:lnTo>
                    <a:pt x="619" y="1284"/>
                  </a:lnTo>
                  <a:lnTo>
                    <a:pt x="620" y="1284"/>
                  </a:lnTo>
                  <a:lnTo>
                    <a:pt x="620" y="1285"/>
                  </a:lnTo>
                  <a:lnTo>
                    <a:pt x="619" y="1285"/>
                  </a:lnTo>
                  <a:close/>
                  <a:moveTo>
                    <a:pt x="622" y="1286"/>
                  </a:moveTo>
                  <a:lnTo>
                    <a:pt x="620" y="1286"/>
                  </a:lnTo>
                  <a:lnTo>
                    <a:pt x="620" y="1286"/>
                  </a:lnTo>
                  <a:lnTo>
                    <a:pt x="620" y="1284"/>
                  </a:lnTo>
                  <a:lnTo>
                    <a:pt x="621" y="1284"/>
                  </a:lnTo>
                  <a:lnTo>
                    <a:pt x="622" y="1283"/>
                  </a:lnTo>
                  <a:lnTo>
                    <a:pt x="622" y="1283"/>
                  </a:lnTo>
                  <a:lnTo>
                    <a:pt x="622" y="1285"/>
                  </a:lnTo>
                  <a:lnTo>
                    <a:pt x="622" y="1285"/>
                  </a:lnTo>
                  <a:lnTo>
                    <a:pt x="622" y="1286"/>
                  </a:lnTo>
                  <a:close/>
                  <a:moveTo>
                    <a:pt x="618" y="1283"/>
                  </a:moveTo>
                  <a:lnTo>
                    <a:pt x="618" y="1283"/>
                  </a:lnTo>
                  <a:lnTo>
                    <a:pt x="618" y="1283"/>
                  </a:lnTo>
                  <a:lnTo>
                    <a:pt x="618" y="1282"/>
                  </a:lnTo>
                  <a:lnTo>
                    <a:pt x="618" y="1282"/>
                  </a:lnTo>
                  <a:lnTo>
                    <a:pt x="618" y="1282"/>
                  </a:lnTo>
                  <a:lnTo>
                    <a:pt x="619" y="1282"/>
                  </a:lnTo>
                  <a:lnTo>
                    <a:pt x="619" y="1283"/>
                  </a:lnTo>
                  <a:lnTo>
                    <a:pt x="618" y="1283"/>
                  </a:lnTo>
                  <a:close/>
                  <a:moveTo>
                    <a:pt x="549" y="1282"/>
                  </a:moveTo>
                  <a:lnTo>
                    <a:pt x="549" y="1283"/>
                  </a:lnTo>
                  <a:lnTo>
                    <a:pt x="551" y="1282"/>
                  </a:lnTo>
                  <a:lnTo>
                    <a:pt x="553" y="1283"/>
                  </a:lnTo>
                  <a:lnTo>
                    <a:pt x="553" y="1284"/>
                  </a:lnTo>
                  <a:lnTo>
                    <a:pt x="554" y="1285"/>
                  </a:lnTo>
                  <a:lnTo>
                    <a:pt x="554" y="1290"/>
                  </a:lnTo>
                  <a:lnTo>
                    <a:pt x="553" y="1291"/>
                  </a:lnTo>
                  <a:lnTo>
                    <a:pt x="553" y="1290"/>
                  </a:lnTo>
                  <a:lnTo>
                    <a:pt x="552" y="1290"/>
                  </a:lnTo>
                  <a:lnTo>
                    <a:pt x="551" y="1290"/>
                  </a:lnTo>
                  <a:lnTo>
                    <a:pt x="552" y="1291"/>
                  </a:lnTo>
                  <a:lnTo>
                    <a:pt x="552" y="1293"/>
                  </a:lnTo>
                  <a:lnTo>
                    <a:pt x="552" y="1293"/>
                  </a:lnTo>
                  <a:lnTo>
                    <a:pt x="551" y="1293"/>
                  </a:lnTo>
                  <a:lnTo>
                    <a:pt x="551" y="1293"/>
                  </a:lnTo>
                  <a:lnTo>
                    <a:pt x="550" y="1293"/>
                  </a:lnTo>
                  <a:lnTo>
                    <a:pt x="550" y="1294"/>
                  </a:lnTo>
                  <a:lnTo>
                    <a:pt x="550" y="1295"/>
                  </a:lnTo>
                  <a:lnTo>
                    <a:pt x="548" y="1295"/>
                  </a:lnTo>
                  <a:lnTo>
                    <a:pt x="547" y="1294"/>
                  </a:lnTo>
                  <a:lnTo>
                    <a:pt x="546" y="1294"/>
                  </a:lnTo>
                  <a:lnTo>
                    <a:pt x="545" y="1294"/>
                  </a:lnTo>
                  <a:lnTo>
                    <a:pt x="544" y="1294"/>
                  </a:lnTo>
                  <a:lnTo>
                    <a:pt x="543" y="1296"/>
                  </a:lnTo>
                  <a:lnTo>
                    <a:pt x="540" y="1295"/>
                  </a:lnTo>
                  <a:lnTo>
                    <a:pt x="539" y="1294"/>
                  </a:lnTo>
                  <a:lnTo>
                    <a:pt x="539" y="1290"/>
                  </a:lnTo>
                  <a:lnTo>
                    <a:pt x="540" y="1290"/>
                  </a:lnTo>
                  <a:lnTo>
                    <a:pt x="541" y="1291"/>
                  </a:lnTo>
                  <a:lnTo>
                    <a:pt x="543" y="1291"/>
                  </a:lnTo>
                  <a:lnTo>
                    <a:pt x="543" y="1291"/>
                  </a:lnTo>
                  <a:lnTo>
                    <a:pt x="544" y="1291"/>
                  </a:lnTo>
                  <a:lnTo>
                    <a:pt x="544" y="1290"/>
                  </a:lnTo>
                  <a:lnTo>
                    <a:pt x="541" y="1290"/>
                  </a:lnTo>
                  <a:lnTo>
                    <a:pt x="540" y="1289"/>
                  </a:lnTo>
                  <a:lnTo>
                    <a:pt x="540" y="1288"/>
                  </a:lnTo>
                  <a:lnTo>
                    <a:pt x="543" y="1286"/>
                  </a:lnTo>
                  <a:lnTo>
                    <a:pt x="543" y="1285"/>
                  </a:lnTo>
                  <a:lnTo>
                    <a:pt x="545" y="1284"/>
                  </a:lnTo>
                  <a:lnTo>
                    <a:pt x="546" y="1283"/>
                  </a:lnTo>
                  <a:lnTo>
                    <a:pt x="546" y="1282"/>
                  </a:lnTo>
                  <a:lnTo>
                    <a:pt x="549" y="1282"/>
                  </a:lnTo>
                  <a:close/>
                  <a:moveTo>
                    <a:pt x="620" y="1283"/>
                  </a:moveTo>
                  <a:lnTo>
                    <a:pt x="620" y="1283"/>
                  </a:lnTo>
                  <a:lnTo>
                    <a:pt x="619" y="1283"/>
                  </a:lnTo>
                  <a:lnTo>
                    <a:pt x="619" y="1283"/>
                  </a:lnTo>
                  <a:lnTo>
                    <a:pt x="619" y="1281"/>
                  </a:lnTo>
                  <a:lnTo>
                    <a:pt x="619" y="1281"/>
                  </a:lnTo>
                  <a:lnTo>
                    <a:pt x="620" y="1281"/>
                  </a:lnTo>
                  <a:lnTo>
                    <a:pt x="620" y="1281"/>
                  </a:lnTo>
                  <a:lnTo>
                    <a:pt x="620" y="1283"/>
                  </a:lnTo>
                  <a:close/>
                  <a:moveTo>
                    <a:pt x="622" y="1282"/>
                  </a:moveTo>
                  <a:lnTo>
                    <a:pt x="621" y="1282"/>
                  </a:lnTo>
                  <a:lnTo>
                    <a:pt x="621" y="1282"/>
                  </a:lnTo>
                  <a:lnTo>
                    <a:pt x="621" y="1281"/>
                  </a:lnTo>
                  <a:lnTo>
                    <a:pt x="621" y="1281"/>
                  </a:lnTo>
                  <a:lnTo>
                    <a:pt x="622" y="1281"/>
                  </a:lnTo>
                  <a:lnTo>
                    <a:pt x="622" y="1281"/>
                  </a:lnTo>
                  <a:lnTo>
                    <a:pt x="622" y="1282"/>
                  </a:lnTo>
                  <a:close/>
                  <a:moveTo>
                    <a:pt x="618" y="1281"/>
                  </a:moveTo>
                  <a:lnTo>
                    <a:pt x="617" y="1281"/>
                  </a:lnTo>
                  <a:lnTo>
                    <a:pt x="617" y="1281"/>
                  </a:lnTo>
                  <a:lnTo>
                    <a:pt x="617" y="1280"/>
                  </a:lnTo>
                  <a:lnTo>
                    <a:pt x="617" y="1280"/>
                  </a:lnTo>
                  <a:lnTo>
                    <a:pt x="618" y="1281"/>
                  </a:lnTo>
                  <a:close/>
                  <a:moveTo>
                    <a:pt x="1360" y="1282"/>
                  </a:moveTo>
                  <a:lnTo>
                    <a:pt x="1359" y="1282"/>
                  </a:lnTo>
                  <a:lnTo>
                    <a:pt x="1359" y="1282"/>
                  </a:lnTo>
                  <a:lnTo>
                    <a:pt x="1361" y="1280"/>
                  </a:lnTo>
                  <a:lnTo>
                    <a:pt x="1362" y="1280"/>
                  </a:lnTo>
                  <a:lnTo>
                    <a:pt x="1362" y="1281"/>
                  </a:lnTo>
                  <a:lnTo>
                    <a:pt x="1361" y="1282"/>
                  </a:lnTo>
                  <a:lnTo>
                    <a:pt x="1360" y="1282"/>
                  </a:lnTo>
                  <a:close/>
                  <a:moveTo>
                    <a:pt x="619" y="1279"/>
                  </a:moveTo>
                  <a:lnTo>
                    <a:pt x="618" y="1280"/>
                  </a:lnTo>
                  <a:lnTo>
                    <a:pt x="618" y="1280"/>
                  </a:lnTo>
                  <a:lnTo>
                    <a:pt x="618" y="1279"/>
                  </a:lnTo>
                  <a:lnTo>
                    <a:pt x="618" y="1279"/>
                  </a:lnTo>
                  <a:lnTo>
                    <a:pt x="619" y="1279"/>
                  </a:lnTo>
                  <a:close/>
                  <a:moveTo>
                    <a:pt x="622" y="1280"/>
                  </a:moveTo>
                  <a:lnTo>
                    <a:pt x="621" y="1280"/>
                  </a:lnTo>
                  <a:lnTo>
                    <a:pt x="620" y="1280"/>
                  </a:lnTo>
                  <a:lnTo>
                    <a:pt x="620" y="1278"/>
                  </a:lnTo>
                  <a:lnTo>
                    <a:pt x="621" y="1278"/>
                  </a:lnTo>
                  <a:lnTo>
                    <a:pt x="621" y="1278"/>
                  </a:lnTo>
                  <a:lnTo>
                    <a:pt x="622" y="1278"/>
                  </a:lnTo>
                  <a:lnTo>
                    <a:pt x="622" y="1279"/>
                  </a:lnTo>
                  <a:lnTo>
                    <a:pt x="622" y="1280"/>
                  </a:lnTo>
                  <a:close/>
                  <a:moveTo>
                    <a:pt x="618" y="1279"/>
                  </a:moveTo>
                  <a:lnTo>
                    <a:pt x="617" y="1279"/>
                  </a:lnTo>
                  <a:lnTo>
                    <a:pt x="616" y="1279"/>
                  </a:lnTo>
                  <a:lnTo>
                    <a:pt x="616" y="1277"/>
                  </a:lnTo>
                  <a:lnTo>
                    <a:pt x="617" y="1276"/>
                  </a:lnTo>
                  <a:lnTo>
                    <a:pt x="618" y="1277"/>
                  </a:lnTo>
                  <a:lnTo>
                    <a:pt x="618" y="1279"/>
                  </a:lnTo>
                  <a:close/>
                  <a:moveTo>
                    <a:pt x="620" y="1276"/>
                  </a:moveTo>
                  <a:lnTo>
                    <a:pt x="619" y="1276"/>
                  </a:lnTo>
                  <a:lnTo>
                    <a:pt x="619" y="1275"/>
                  </a:lnTo>
                  <a:lnTo>
                    <a:pt x="619" y="1275"/>
                  </a:lnTo>
                  <a:lnTo>
                    <a:pt x="619" y="1275"/>
                  </a:lnTo>
                  <a:lnTo>
                    <a:pt x="619" y="1275"/>
                  </a:lnTo>
                  <a:lnTo>
                    <a:pt x="620" y="1275"/>
                  </a:lnTo>
                  <a:lnTo>
                    <a:pt x="620" y="1276"/>
                  </a:lnTo>
                  <a:close/>
                  <a:moveTo>
                    <a:pt x="623" y="1278"/>
                  </a:moveTo>
                  <a:lnTo>
                    <a:pt x="623" y="1278"/>
                  </a:lnTo>
                  <a:lnTo>
                    <a:pt x="621" y="1277"/>
                  </a:lnTo>
                  <a:lnTo>
                    <a:pt x="621" y="1275"/>
                  </a:lnTo>
                  <a:lnTo>
                    <a:pt x="622" y="1274"/>
                  </a:lnTo>
                  <a:lnTo>
                    <a:pt x="624" y="1274"/>
                  </a:lnTo>
                  <a:lnTo>
                    <a:pt x="624" y="1275"/>
                  </a:lnTo>
                  <a:lnTo>
                    <a:pt x="623" y="1277"/>
                  </a:lnTo>
                  <a:lnTo>
                    <a:pt x="623" y="1278"/>
                  </a:lnTo>
                  <a:close/>
                  <a:moveTo>
                    <a:pt x="617" y="1276"/>
                  </a:moveTo>
                  <a:lnTo>
                    <a:pt x="616" y="1276"/>
                  </a:lnTo>
                  <a:lnTo>
                    <a:pt x="616" y="1276"/>
                  </a:lnTo>
                  <a:lnTo>
                    <a:pt x="616" y="1273"/>
                  </a:lnTo>
                  <a:lnTo>
                    <a:pt x="617" y="1273"/>
                  </a:lnTo>
                  <a:lnTo>
                    <a:pt x="617" y="1274"/>
                  </a:lnTo>
                  <a:lnTo>
                    <a:pt x="617" y="1275"/>
                  </a:lnTo>
                  <a:lnTo>
                    <a:pt x="617" y="1276"/>
                  </a:lnTo>
                  <a:close/>
                  <a:moveTo>
                    <a:pt x="623" y="1272"/>
                  </a:moveTo>
                  <a:lnTo>
                    <a:pt x="623" y="1273"/>
                  </a:lnTo>
                  <a:lnTo>
                    <a:pt x="622" y="1273"/>
                  </a:lnTo>
                  <a:lnTo>
                    <a:pt x="621" y="1272"/>
                  </a:lnTo>
                  <a:lnTo>
                    <a:pt x="622" y="1272"/>
                  </a:lnTo>
                  <a:lnTo>
                    <a:pt x="623" y="1272"/>
                  </a:lnTo>
                  <a:close/>
                  <a:moveTo>
                    <a:pt x="620" y="1273"/>
                  </a:moveTo>
                  <a:lnTo>
                    <a:pt x="618" y="1274"/>
                  </a:lnTo>
                  <a:lnTo>
                    <a:pt x="618" y="1274"/>
                  </a:lnTo>
                  <a:lnTo>
                    <a:pt x="618" y="1273"/>
                  </a:lnTo>
                  <a:lnTo>
                    <a:pt x="619" y="1271"/>
                  </a:lnTo>
                  <a:lnTo>
                    <a:pt x="620" y="1272"/>
                  </a:lnTo>
                  <a:lnTo>
                    <a:pt x="620" y="1272"/>
                  </a:lnTo>
                  <a:lnTo>
                    <a:pt x="620" y="1273"/>
                  </a:lnTo>
                  <a:close/>
                  <a:moveTo>
                    <a:pt x="615" y="1269"/>
                  </a:moveTo>
                  <a:lnTo>
                    <a:pt x="616" y="1270"/>
                  </a:lnTo>
                  <a:lnTo>
                    <a:pt x="616" y="1270"/>
                  </a:lnTo>
                  <a:lnTo>
                    <a:pt x="616" y="1272"/>
                  </a:lnTo>
                  <a:lnTo>
                    <a:pt x="615" y="1272"/>
                  </a:lnTo>
                  <a:lnTo>
                    <a:pt x="615" y="1272"/>
                  </a:lnTo>
                  <a:lnTo>
                    <a:pt x="614" y="1272"/>
                  </a:lnTo>
                  <a:lnTo>
                    <a:pt x="612" y="1270"/>
                  </a:lnTo>
                  <a:lnTo>
                    <a:pt x="613" y="1269"/>
                  </a:lnTo>
                  <a:lnTo>
                    <a:pt x="615" y="1269"/>
                  </a:lnTo>
                  <a:close/>
                  <a:moveTo>
                    <a:pt x="618" y="1271"/>
                  </a:moveTo>
                  <a:lnTo>
                    <a:pt x="617" y="1272"/>
                  </a:lnTo>
                  <a:lnTo>
                    <a:pt x="617" y="1271"/>
                  </a:lnTo>
                  <a:lnTo>
                    <a:pt x="617" y="1270"/>
                  </a:lnTo>
                  <a:lnTo>
                    <a:pt x="616" y="1269"/>
                  </a:lnTo>
                  <a:lnTo>
                    <a:pt x="617" y="1269"/>
                  </a:lnTo>
                  <a:lnTo>
                    <a:pt x="618" y="1270"/>
                  </a:lnTo>
                  <a:lnTo>
                    <a:pt x="618" y="1271"/>
                  </a:lnTo>
                  <a:close/>
                  <a:moveTo>
                    <a:pt x="623" y="1271"/>
                  </a:moveTo>
                  <a:lnTo>
                    <a:pt x="621" y="1271"/>
                  </a:lnTo>
                  <a:lnTo>
                    <a:pt x="620" y="1270"/>
                  </a:lnTo>
                  <a:lnTo>
                    <a:pt x="620" y="1270"/>
                  </a:lnTo>
                  <a:lnTo>
                    <a:pt x="622" y="1268"/>
                  </a:lnTo>
                  <a:lnTo>
                    <a:pt x="622" y="1270"/>
                  </a:lnTo>
                  <a:lnTo>
                    <a:pt x="623" y="1271"/>
                  </a:lnTo>
                  <a:close/>
                  <a:moveTo>
                    <a:pt x="615" y="1268"/>
                  </a:moveTo>
                  <a:lnTo>
                    <a:pt x="614" y="1268"/>
                  </a:lnTo>
                  <a:lnTo>
                    <a:pt x="614" y="1268"/>
                  </a:lnTo>
                  <a:lnTo>
                    <a:pt x="614" y="1267"/>
                  </a:lnTo>
                  <a:lnTo>
                    <a:pt x="615" y="1267"/>
                  </a:lnTo>
                  <a:lnTo>
                    <a:pt x="615" y="1268"/>
                  </a:lnTo>
                  <a:close/>
                  <a:moveTo>
                    <a:pt x="611" y="1269"/>
                  </a:moveTo>
                  <a:lnTo>
                    <a:pt x="610" y="1269"/>
                  </a:lnTo>
                  <a:lnTo>
                    <a:pt x="609" y="1268"/>
                  </a:lnTo>
                  <a:lnTo>
                    <a:pt x="609" y="1267"/>
                  </a:lnTo>
                  <a:lnTo>
                    <a:pt x="610" y="1267"/>
                  </a:lnTo>
                  <a:lnTo>
                    <a:pt x="613" y="1268"/>
                  </a:lnTo>
                  <a:lnTo>
                    <a:pt x="613" y="1268"/>
                  </a:lnTo>
                  <a:lnTo>
                    <a:pt x="612" y="1268"/>
                  </a:lnTo>
                  <a:lnTo>
                    <a:pt x="611" y="1269"/>
                  </a:lnTo>
                  <a:close/>
                  <a:moveTo>
                    <a:pt x="622" y="1267"/>
                  </a:moveTo>
                  <a:lnTo>
                    <a:pt x="621" y="1268"/>
                  </a:lnTo>
                  <a:lnTo>
                    <a:pt x="620" y="1268"/>
                  </a:lnTo>
                  <a:lnTo>
                    <a:pt x="620" y="1268"/>
                  </a:lnTo>
                  <a:lnTo>
                    <a:pt x="621" y="1267"/>
                  </a:lnTo>
                  <a:lnTo>
                    <a:pt x="621" y="1267"/>
                  </a:lnTo>
                  <a:lnTo>
                    <a:pt x="621" y="1266"/>
                  </a:lnTo>
                  <a:lnTo>
                    <a:pt x="622" y="1266"/>
                  </a:lnTo>
                  <a:lnTo>
                    <a:pt x="622" y="1267"/>
                  </a:lnTo>
                  <a:close/>
                  <a:moveTo>
                    <a:pt x="786" y="1266"/>
                  </a:moveTo>
                  <a:lnTo>
                    <a:pt x="786" y="1266"/>
                  </a:lnTo>
                  <a:lnTo>
                    <a:pt x="785" y="1265"/>
                  </a:lnTo>
                  <a:lnTo>
                    <a:pt x="786" y="1265"/>
                  </a:lnTo>
                  <a:lnTo>
                    <a:pt x="786" y="1265"/>
                  </a:lnTo>
                  <a:lnTo>
                    <a:pt x="786" y="1265"/>
                  </a:lnTo>
                  <a:lnTo>
                    <a:pt x="786" y="1266"/>
                  </a:lnTo>
                  <a:close/>
                  <a:moveTo>
                    <a:pt x="620" y="1270"/>
                  </a:moveTo>
                  <a:lnTo>
                    <a:pt x="619" y="1271"/>
                  </a:lnTo>
                  <a:lnTo>
                    <a:pt x="618" y="1270"/>
                  </a:lnTo>
                  <a:lnTo>
                    <a:pt x="619" y="1268"/>
                  </a:lnTo>
                  <a:lnTo>
                    <a:pt x="618" y="1267"/>
                  </a:lnTo>
                  <a:lnTo>
                    <a:pt x="621" y="1264"/>
                  </a:lnTo>
                  <a:lnTo>
                    <a:pt x="621" y="1264"/>
                  </a:lnTo>
                  <a:lnTo>
                    <a:pt x="620" y="1266"/>
                  </a:lnTo>
                  <a:lnTo>
                    <a:pt x="620" y="1267"/>
                  </a:lnTo>
                  <a:lnTo>
                    <a:pt x="620" y="1268"/>
                  </a:lnTo>
                  <a:lnTo>
                    <a:pt x="620" y="1269"/>
                  </a:lnTo>
                  <a:lnTo>
                    <a:pt x="620" y="1269"/>
                  </a:lnTo>
                  <a:lnTo>
                    <a:pt x="620" y="1270"/>
                  </a:lnTo>
                  <a:close/>
                  <a:moveTo>
                    <a:pt x="611" y="1264"/>
                  </a:moveTo>
                  <a:lnTo>
                    <a:pt x="611" y="1265"/>
                  </a:lnTo>
                  <a:lnTo>
                    <a:pt x="611" y="1264"/>
                  </a:lnTo>
                  <a:lnTo>
                    <a:pt x="611" y="1264"/>
                  </a:lnTo>
                  <a:lnTo>
                    <a:pt x="611" y="1264"/>
                  </a:lnTo>
                  <a:lnTo>
                    <a:pt x="611" y="1264"/>
                  </a:lnTo>
                  <a:close/>
                  <a:moveTo>
                    <a:pt x="610" y="1264"/>
                  </a:moveTo>
                  <a:lnTo>
                    <a:pt x="610" y="1265"/>
                  </a:lnTo>
                  <a:lnTo>
                    <a:pt x="609" y="1264"/>
                  </a:lnTo>
                  <a:lnTo>
                    <a:pt x="609" y="1264"/>
                  </a:lnTo>
                  <a:lnTo>
                    <a:pt x="610" y="1264"/>
                  </a:lnTo>
                  <a:lnTo>
                    <a:pt x="610" y="1264"/>
                  </a:lnTo>
                  <a:close/>
                  <a:moveTo>
                    <a:pt x="616" y="1265"/>
                  </a:moveTo>
                  <a:lnTo>
                    <a:pt x="615" y="1266"/>
                  </a:lnTo>
                  <a:lnTo>
                    <a:pt x="613" y="1266"/>
                  </a:lnTo>
                  <a:lnTo>
                    <a:pt x="611" y="1265"/>
                  </a:lnTo>
                  <a:lnTo>
                    <a:pt x="612" y="1265"/>
                  </a:lnTo>
                  <a:lnTo>
                    <a:pt x="613" y="1263"/>
                  </a:lnTo>
                  <a:lnTo>
                    <a:pt x="616" y="1263"/>
                  </a:lnTo>
                  <a:lnTo>
                    <a:pt x="616" y="1265"/>
                  </a:lnTo>
                  <a:close/>
                  <a:moveTo>
                    <a:pt x="607" y="1261"/>
                  </a:moveTo>
                  <a:lnTo>
                    <a:pt x="609" y="1263"/>
                  </a:lnTo>
                  <a:lnTo>
                    <a:pt x="608" y="1264"/>
                  </a:lnTo>
                  <a:lnTo>
                    <a:pt x="607" y="1264"/>
                  </a:lnTo>
                  <a:lnTo>
                    <a:pt x="607" y="1263"/>
                  </a:lnTo>
                  <a:lnTo>
                    <a:pt x="607" y="1263"/>
                  </a:lnTo>
                  <a:lnTo>
                    <a:pt x="607" y="1264"/>
                  </a:lnTo>
                  <a:lnTo>
                    <a:pt x="609" y="1265"/>
                  </a:lnTo>
                  <a:lnTo>
                    <a:pt x="609" y="1269"/>
                  </a:lnTo>
                  <a:lnTo>
                    <a:pt x="612" y="1273"/>
                  </a:lnTo>
                  <a:lnTo>
                    <a:pt x="615" y="1273"/>
                  </a:lnTo>
                  <a:lnTo>
                    <a:pt x="615" y="1273"/>
                  </a:lnTo>
                  <a:lnTo>
                    <a:pt x="615" y="1277"/>
                  </a:lnTo>
                  <a:lnTo>
                    <a:pt x="616" y="1278"/>
                  </a:lnTo>
                  <a:lnTo>
                    <a:pt x="616" y="1280"/>
                  </a:lnTo>
                  <a:lnTo>
                    <a:pt x="617" y="1280"/>
                  </a:lnTo>
                  <a:lnTo>
                    <a:pt x="617" y="1283"/>
                  </a:lnTo>
                  <a:lnTo>
                    <a:pt x="617" y="1283"/>
                  </a:lnTo>
                  <a:lnTo>
                    <a:pt x="617" y="1284"/>
                  </a:lnTo>
                  <a:lnTo>
                    <a:pt x="614" y="1285"/>
                  </a:lnTo>
                  <a:lnTo>
                    <a:pt x="612" y="1283"/>
                  </a:lnTo>
                  <a:lnTo>
                    <a:pt x="612" y="1282"/>
                  </a:lnTo>
                  <a:lnTo>
                    <a:pt x="611" y="1281"/>
                  </a:lnTo>
                  <a:lnTo>
                    <a:pt x="611" y="1280"/>
                  </a:lnTo>
                  <a:lnTo>
                    <a:pt x="610" y="1279"/>
                  </a:lnTo>
                  <a:lnTo>
                    <a:pt x="610" y="1277"/>
                  </a:lnTo>
                  <a:lnTo>
                    <a:pt x="609" y="1275"/>
                  </a:lnTo>
                  <a:lnTo>
                    <a:pt x="609" y="1273"/>
                  </a:lnTo>
                  <a:lnTo>
                    <a:pt x="608" y="1272"/>
                  </a:lnTo>
                  <a:lnTo>
                    <a:pt x="608" y="1270"/>
                  </a:lnTo>
                  <a:lnTo>
                    <a:pt x="607" y="1269"/>
                  </a:lnTo>
                  <a:lnTo>
                    <a:pt x="607" y="1268"/>
                  </a:lnTo>
                  <a:lnTo>
                    <a:pt x="605" y="1267"/>
                  </a:lnTo>
                  <a:lnTo>
                    <a:pt x="604" y="1265"/>
                  </a:lnTo>
                  <a:lnTo>
                    <a:pt x="604" y="1263"/>
                  </a:lnTo>
                  <a:lnTo>
                    <a:pt x="605" y="1261"/>
                  </a:lnTo>
                  <a:lnTo>
                    <a:pt x="607" y="1261"/>
                  </a:lnTo>
                  <a:close/>
                  <a:moveTo>
                    <a:pt x="610" y="1263"/>
                  </a:moveTo>
                  <a:lnTo>
                    <a:pt x="609" y="1263"/>
                  </a:lnTo>
                  <a:lnTo>
                    <a:pt x="609" y="1262"/>
                  </a:lnTo>
                  <a:lnTo>
                    <a:pt x="610" y="1262"/>
                  </a:lnTo>
                  <a:lnTo>
                    <a:pt x="610" y="1261"/>
                  </a:lnTo>
                  <a:lnTo>
                    <a:pt x="610" y="1261"/>
                  </a:lnTo>
                  <a:lnTo>
                    <a:pt x="611" y="1261"/>
                  </a:lnTo>
                  <a:lnTo>
                    <a:pt x="611" y="1261"/>
                  </a:lnTo>
                  <a:lnTo>
                    <a:pt x="611" y="1261"/>
                  </a:lnTo>
                  <a:lnTo>
                    <a:pt x="610" y="1263"/>
                  </a:lnTo>
                  <a:close/>
                  <a:moveTo>
                    <a:pt x="1457" y="1264"/>
                  </a:moveTo>
                  <a:lnTo>
                    <a:pt x="1458" y="1265"/>
                  </a:lnTo>
                  <a:lnTo>
                    <a:pt x="1459" y="1264"/>
                  </a:lnTo>
                  <a:lnTo>
                    <a:pt x="1458" y="1264"/>
                  </a:lnTo>
                  <a:lnTo>
                    <a:pt x="1458" y="1262"/>
                  </a:lnTo>
                  <a:lnTo>
                    <a:pt x="1459" y="1262"/>
                  </a:lnTo>
                  <a:lnTo>
                    <a:pt x="1460" y="1264"/>
                  </a:lnTo>
                  <a:lnTo>
                    <a:pt x="1461" y="1265"/>
                  </a:lnTo>
                  <a:lnTo>
                    <a:pt x="1461" y="1266"/>
                  </a:lnTo>
                  <a:lnTo>
                    <a:pt x="1461" y="1267"/>
                  </a:lnTo>
                  <a:lnTo>
                    <a:pt x="1461" y="1267"/>
                  </a:lnTo>
                  <a:lnTo>
                    <a:pt x="1459" y="1268"/>
                  </a:lnTo>
                  <a:lnTo>
                    <a:pt x="1460" y="1268"/>
                  </a:lnTo>
                  <a:lnTo>
                    <a:pt x="1460" y="1269"/>
                  </a:lnTo>
                  <a:lnTo>
                    <a:pt x="1461" y="1268"/>
                  </a:lnTo>
                  <a:lnTo>
                    <a:pt x="1462" y="1268"/>
                  </a:lnTo>
                  <a:lnTo>
                    <a:pt x="1463" y="1269"/>
                  </a:lnTo>
                  <a:lnTo>
                    <a:pt x="1463" y="1270"/>
                  </a:lnTo>
                  <a:lnTo>
                    <a:pt x="1463" y="1273"/>
                  </a:lnTo>
                  <a:lnTo>
                    <a:pt x="1464" y="1273"/>
                  </a:lnTo>
                  <a:lnTo>
                    <a:pt x="1464" y="1276"/>
                  </a:lnTo>
                  <a:lnTo>
                    <a:pt x="1463" y="1277"/>
                  </a:lnTo>
                  <a:lnTo>
                    <a:pt x="1462" y="1278"/>
                  </a:lnTo>
                  <a:lnTo>
                    <a:pt x="1462" y="1278"/>
                  </a:lnTo>
                  <a:lnTo>
                    <a:pt x="1458" y="1281"/>
                  </a:lnTo>
                  <a:lnTo>
                    <a:pt x="1458" y="1281"/>
                  </a:lnTo>
                  <a:lnTo>
                    <a:pt x="1456" y="1284"/>
                  </a:lnTo>
                  <a:lnTo>
                    <a:pt x="1456" y="1284"/>
                  </a:lnTo>
                  <a:lnTo>
                    <a:pt x="1454" y="1285"/>
                  </a:lnTo>
                  <a:lnTo>
                    <a:pt x="1454" y="1285"/>
                  </a:lnTo>
                  <a:lnTo>
                    <a:pt x="1452" y="1288"/>
                  </a:lnTo>
                  <a:lnTo>
                    <a:pt x="1450" y="1289"/>
                  </a:lnTo>
                  <a:lnTo>
                    <a:pt x="1448" y="1289"/>
                  </a:lnTo>
                  <a:lnTo>
                    <a:pt x="1446" y="1287"/>
                  </a:lnTo>
                  <a:lnTo>
                    <a:pt x="1445" y="1287"/>
                  </a:lnTo>
                  <a:lnTo>
                    <a:pt x="1443" y="1284"/>
                  </a:lnTo>
                  <a:lnTo>
                    <a:pt x="1442" y="1284"/>
                  </a:lnTo>
                  <a:lnTo>
                    <a:pt x="1442" y="1283"/>
                  </a:lnTo>
                  <a:lnTo>
                    <a:pt x="1441" y="1283"/>
                  </a:lnTo>
                  <a:lnTo>
                    <a:pt x="1440" y="1281"/>
                  </a:lnTo>
                  <a:lnTo>
                    <a:pt x="1440" y="1280"/>
                  </a:lnTo>
                  <a:lnTo>
                    <a:pt x="1441" y="1275"/>
                  </a:lnTo>
                  <a:lnTo>
                    <a:pt x="1443" y="1272"/>
                  </a:lnTo>
                  <a:lnTo>
                    <a:pt x="1443" y="1272"/>
                  </a:lnTo>
                  <a:lnTo>
                    <a:pt x="1447" y="1268"/>
                  </a:lnTo>
                  <a:lnTo>
                    <a:pt x="1447" y="1267"/>
                  </a:lnTo>
                  <a:lnTo>
                    <a:pt x="1448" y="1266"/>
                  </a:lnTo>
                  <a:lnTo>
                    <a:pt x="1449" y="1266"/>
                  </a:lnTo>
                  <a:lnTo>
                    <a:pt x="1449" y="1267"/>
                  </a:lnTo>
                  <a:lnTo>
                    <a:pt x="1451" y="1267"/>
                  </a:lnTo>
                  <a:lnTo>
                    <a:pt x="1451" y="1267"/>
                  </a:lnTo>
                  <a:lnTo>
                    <a:pt x="1450" y="1266"/>
                  </a:lnTo>
                  <a:lnTo>
                    <a:pt x="1449" y="1266"/>
                  </a:lnTo>
                  <a:lnTo>
                    <a:pt x="1449" y="1265"/>
                  </a:lnTo>
                  <a:lnTo>
                    <a:pt x="1450" y="1263"/>
                  </a:lnTo>
                  <a:lnTo>
                    <a:pt x="1452" y="1261"/>
                  </a:lnTo>
                  <a:lnTo>
                    <a:pt x="1453" y="1261"/>
                  </a:lnTo>
                  <a:lnTo>
                    <a:pt x="1454" y="1261"/>
                  </a:lnTo>
                  <a:lnTo>
                    <a:pt x="1456" y="1262"/>
                  </a:lnTo>
                  <a:lnTo>
                    <a:pt x="1457" y="1262"/>
                  </a:lnTo>
                  <a:lnTo>
                    <a:pt x="1457" y="1264"/>
                  </a:lnTo>
                  <a:close/>
                  <a:moveTo>
                    <a:pt x="609" y="1261"/>
                  </a:moveTo>
                  <a:lnTo>
                    <a:pt x="608" y="1261"/>
                  </a:lnTo>
                  <a:lnTo>
                    <a:pt x="608" y="1261"/>
                  </a:lnTo>
                  <a:lnTo>
                    <a:pt x="608" y="1260"/>
                  </a:lnTo>
                  <a:lnTo>
                    <a:pt x="608" y="1260"/>
                  </a:lnTo>
                  <a:lnTo>
                    <a:pt x="609" y="1260"/>
                  </a:lnTo>
                  <a:lnTo>
                    <a:pt x="609" y="1260"/>
                  </a:lnTo>
                  <a:lnTo>
                    <a:pt x="609" y="1261"/>
                  </a:lnTo>
                  <a:close/>
                  <a:moveTo>
                    <a:pt x="620" y="1264"/>
                  </a:moveTo>
                  <a:lnTo>
                    <a:pt x="619" y="1265"/>
                  </a:lnTo>
                  <a:lnTo>
                    <a:pt x="618" y="1265"/>
                  </a:lnTo>
                  <a:lnTo>
                    <a:pt x="617" y="1266"/>
                  </a:lnTo>
                  <a:lnTo>
                    <a:pt x="617" y="1266"/>
                  </a:lnTo>
                  <a:lnTo>
                    <a:pt x="617" y="1264"/>
                  </a:lnTo>
                  <a:lnTo>
                    <a:pt x="617" y="1264"/>
                  </a:lnTo>
                  <a:lnTo>
                    <a:pt x="618" y="1264"/>
                  </a:lnTo>
                  <a:lnTo>
                    <a:pt x="618" y="1264"/>
                  </a:lnTo>
                  <a:lnTo>
                    <a:pt x="618" y="1260"/>
                  </a:lnTo>
                  <a:lnTo>
                    <a:pt x="619" y="1259"/>
                  </a:lnTo>
                  <a:lnTo>
                    <a:pt x="620" y="1261"/>
                  </a:lnTo>
                  <a:lnTo>
                    <a:pt x="620" y="1261"/>
                  </a:lnTo>
                  <a:lnTo>
                    <a:pt x="620" y="1264"/>
                  </a:lnTo>
                  <a:close/>
                  <a:moveTo>
                    <a:pt x="612" y="1255"/>
                  </a:moveTo>
                  <a:lnTo>
                    <a:pt x="613" y="1256"/>
                  </a:lnTo>
                  <a:lnTo>
                    <a:pt x="614" y="1256"/>
                  </a:lnTo>
                  <a:lnTo>
                    <a:pt x="615" y="1256"/>
                  </a:lnTo>
                  <a:lnTo>
                    <a:pt x="616" y="1257"/>
                  </a:lnTo>
                  <a:lnTo>
                    <a:pt x="617" y="1259"/>
                  </a:lnTo>
                  <a:lnTo>
                    <a:pt x="618" y="1260"/>
                  </a:lnTo>
                  <a:lnTo>
                    <a:pt x="618" y="1262"/>
                  </a:lnTo>
                  <a:lnTo>
                    <a:pt x="615" y="1262"/>
                  </a:lnTo>
                  <a:lnTo>
                    <a:pt x="614" y="1260"/>
                  </a:lnTo>
                  <a:lnTo>
                    <a:pt x="613" y="1261"/>
                  </a:lnTo>
                  <a:lnTo>
                    <a:pt x="611" y="1259"/>
                  </a:lnTo>
                  <a:lnTo>
                    <a:pt x="611" y="1258"/>
                  </a:lnTo>
                  <a:lnTo>
                    <a:pt x="610" y="1258"/>
                  </a:lnTo>
                  <a:lnTo>
                    <a:pt x="610" y="1259"/>
                  </a:lnTo>
                  <a:lnTo>
                    <a:pt x="607" y="1259"/>
                  </a:lnTo>
                  <a:lnTo>
                    <a:pt x="607" y="1258"/>
                  </a:lnTo>
                  <a:lnTo>
                    <a:pt x="609" y="1258"/>
                  </a:lnTo>
                  <a:lnTo>
                    <a:pt x="611" y="1256"/>
                  </a:lnTo>
                  <a:lnTo>
                    <a:pt x="612" y="1256"/>
                  </a:lnTo>
                  <a:lnTo>
                    <a:pt x="612" y="1255"/>
                  </a:lnTo>
                  <a:close/>
                  <a:moveTo>
                    <a:pt x="784" y="1253"/>
                  </a:moveTo>
                  <a:lnTo>
                    <a:pt x="785" y="1254"/>
                  </a:lnTo>
                  <a:lnTo>
                    <a:pt x="786" y="1260"/>
                  </a:lnTo>
                  <a:lnTo>
                    <a:pt x="787" y="1261"/>
                  </a:lnTo>
                  <a:lnTo>
                    <a:pt x="787" y="1262"/>
                  </a:lnTo>
                  <a:lnTo>
                    <a:pt x="789" y="1264"/>
                  </a:lnTo>
                  <a:lnTo>
                    <a:pt x="789" y="1265"/>
                  </a:lnTo>
                  <a:lnTo>
                    <a:pt x="788" y="1265"/>
                  </a:lnTo>
                  <a:lnTo>
                    <a:pt x="788" y="1267"/>
                  </a:lnTo>
                  <a:lnTo>
                    <a:pt x="787" y="1267"/>
                  </a:lnTo>
                  <a:lnTo>
                    <a:pt x="786" y="1266"/>
                  </a:lnTo>
                  <a:lnTo>
                    <a:pt x="787" y="1266"/>
                  </a:lnTo>
                  <a:lnTo>
                    <a:pt x="787" y="1263"/>
                  </a:lnTo>
                  <a:lnTo>
                    <a:pt x="786" y="1263"/>
                  </a:lnTo>
                  <a:lnTo>
                    <a:pt x="786" y="1262"/>
                  </a:lnTo>
                  <a:lnTo>
                    <a:pt x="785" y="1260"/>
                  </a:lnTo>
                  <a:lnTo>
                    <a:pt x="784" y="1256"/>
                  </a:lnTo>
                  <a:lnTo>
                    <a:pt x="783" y="1254"/>
                  </a:lnTo>
                  <a:lnTo>
                    <a:pt x="782" y="1254"/>
                  </a:lnTo>
                  <a:lnTo>
                    <a:pt x="780" y="1256"/>
                  </a:lnTo>
                  <a:lnTo>
                    <a:pt x="780" y="1257"/>
                  </a:lnTo>
                  <a:lnTo>
                    <a:pt x="782" y="1258"/>
                  </a:lnTo>
                  <a:lnTo>
                    <a:pt x="782" y="1259"/>
                  </a:lnTo>
                  <a:lnTo>
                    <a:pt x="782" y="1259"/>
                  </a:lnTo>
                  <a:lnTo>
                    <a:pt x="784" y="1261"/>
                  </a:lnTo>
                  <a:lnTo>
                    <a:pt x="784" y="1263"/>
                  </a:lnTo>
                  <a:lnTo>
                    <a:pt x="784" y="1263"/>
                  </a:lnTo>
                  <a:lnTo>
                    <a:pt x="783" y="1261"/>
                  </a:lnTo>
                  <a:lnTo>
                    <a:pt x="782" y="1261"/>
                  </a:lnTo>
                  <a:lnTo>
                    <a:pt x="782" y="1260"/>
                  </a:lnTo>
                  <a:lnTo>
                    <a:pt x="781" y="1260"/>
                  </a:lnTo>
                  <a:lnTo>
                    <a:pt x="781" y="1260"/>
                  </a:lnTo>
                  <a:lnTo>
                    <a:pt x="780" y="1258"/>
                  </a:lnTo>
                  <a:lnTo>
                    <a:pt x="779" y="1256"/>
                  </a:lnTo>
                  <a:lnTo>
                    <a:pt x="779" y="1256"/>
                  </a:lnTo>
                  <a:lnTo>
                    <a:pt x="779" y="1254"/>
                  </a:lnTo>
                  <a:lnTo>
                    <a:pt x="780" y="1254"/>
                  </a:lnTo>
                  <a:lnTo>
                    <a:pt x="781" y="1254"/>
                  </a:lnTo>
                  <a:lnTo>
                    <a:pt x="781" y="1253"/>
                  </a:lnTo>
                  <a:lnTo>
                    <a:pt x="784" y="1253"/>
                  </a:lnTo>
                  <a:close/>
                  <a:moveTo>
                    <a:pt x="1496" y="1247"/>
                  </a:moveTo>
                  <a:lnTo>
                    <a:pt x="1495" y="1247"/>
                  </a:lnTo>
                  <a:lnTo>
                    <a:pt x="1495" y="1247"/>
                  </a:lnTo>
                  <a:lnTo>
                    <a:pt x="1495" y="1246"/>
                  </a:lnTo>
                  <a:lnTo>
                    <a:pt x="1495" y="1246"/>
                  </a:lnTo>
                  <a:lnTo>
                    <a:pt x="1496" y="1246"/>
                  </a:lnTo>
                  <a:lnTo>
                    <a:pt x="1497" y="1246"/>
                  </a:lnTo>
                  <a:lnTo>
                    <a:pt x="1497" y="1247"/>
                  </a:lnTo>
                  <a:lnTo>
                    <a:pt x="1496" y="1247"/>
                  </a:lnTo>
                  <a:close/>
                  <a:moveTo>
                    <a:pt x="1058" y="1241"/>
                  </a:moveTo>
                  <a:lnTo>
                    <a:pt x="1058" y="1241"/>
                  </a:lnTo>
                  <a:lnTo>
                    <a:pt x="1057" y="1241"/>
                  </a:lnTo>
                  <a:lnTo>
                    <a:pt x="1056" y="1240"/>
                  </a:lnTo>
                  <a:lnTo>
                    <a:pt x="1056" y="1239"/>
                  </a:lnTo>
                  <a:lnTo>
                    <a:pt x="1057" y="1239"/>
                  </a:lnTo>
                  <a:lnTo>
                    <a:pt x="1058" y="1239"/>
                  </a:lnTo>
                  <a:lnTo>
                    <a:pt x="1058" y="1239"/>
                  </a:lnTo>
                  <a:lnTo>
                    <a:pt x="1058" y="1240"/>
                  </a:lnTo>
                  <a:lnTo>
                    <a:pt x="1058" y="1240"/>
                  </a:lnTo>
                  <a:lnTo>
                    <a:pt x="1058" y="1241"/>
                  </a:lnTo>
                  <a:close/>
                  <a:moveTo>
                    <a:pt x="1598" y="1238"/>
                  </a:moveTo>
                  <a:lnTo>
                    <a:pt x="1601" y="1241"/>
                  </a:lnTo>
                  <a:lnTo>
                    <a:pt x="1600" y="1241"/>
                  </a:lnTo>
                  <a:lnTo>
                    <a:pt x="1599" y="1240"/>
                  </a:lnTo>
                  <a:lnTo>
                    <a:pt x="1598" y="1240"/>
                  </a:lnTo>
                  <a:lnTo>
                    <a:pt x="1597" y="1239"/>
                  </a:lnTo>
                  <a:lnTo>
                    <a:pt x="1597" y="1238"/>
                  </a:lnTo>
                  <a:lnTo>
                    <a:pt x="1598" y="1238"/>
                  </a:lnTo>
                  <a:close/>
                  <a:moveTo>
                    <a:pt x="1336" y="1239"/>
                  </a:moveTo>
                  <a:lnTo>
                    <a:pt x="1338" y="1240"/>
                  </a:lnTo>
                  <a:lnTo>
                    <a:pt x="1339" y="1240"/>
                  </a:lnTo>
                  <a:lnTo>
                    <a:pt x="1340" y="1241"/>
                  </a:lnTo>
                  <a:lnTo>
                    <a:pt x="1338" y="1241"/>
                  </a:lnTo>
                  <a:lnTo>
                    <a:pt x="1338" y="1241"/>
                  </a:lnTo>
                  <a:lnTo>
                    <a:pt x="1337" y="1241"/>
                  </a:lnTo>
                  <a:lnTo>
                    <a:pt x="1336" y="1242"/>
                  </a:lnTo>
                  <a:lnTo>
                    <a:pt x="1337" y="1242"/>
                  </a:lnTo>
                  <a:lnTo>
                    <a:pt x="1338" y="1242"/>
                  </a:lnTo>
                  <a:lnTo>
                    <a:pt x="1338" y="1242"/>
                  </a:lnTo>
                  <a:lnTo>
                    <a:pt x="1338" y="1243"/>
                  </a:lnTo>
                  <a:lnTo>
                    <a:pt x="1335" y="1243"/>
                  </a:lnTo>
                  <a:lnTo>
                    <a:pt x="1335" y="1244"/>
                  </a:lnTo>
                  <a:lnTo>
                    <a:pt x="1334" y="1243"/>
                  </a:lnTo>
                  <a:lnTo>
                    <a:pt x="1335" y="1241"/>
                  </a:lnTo>
                  <a:lnTo>
                    <a:pt x="1334" y="1240"/>
                  </a:lnTo>
                  <a:lnTo>
                    <a:pt x="1333" y="1241"/>
                  </a:lnTo>
                  <a:lnTo>
                    <a:pt x="1334" y="1241"/>
                  </a:lnTo>
                  <a:lnTo>
                    <a:pt x="1333" y="1242"/>
                  </a:lnTo>
                  <a:lnTo>
                    <a:pt x="1332" y="1242"/>
                  </a:lnTo>
                  <a:lnTo>
                    <a:pt x="1332" y="1241"/>
                  </a:lnTo>
                  <a:lnTo>
                    <a:pt x="1332" y="1240"/>
                  </a:lnTo>
                  <a:lnTo>
                    <a:pt x="1332" y="1239"/>
                  </a:lnTo>
                  <a:lnTo>
                    <a:pt x="1333" y="1238"/>
                  </a:lnTo>
                  <a:lnTo>
                    <a:pt x="1335" y="1238"/>
                  </a:lnTo>
                  <a:lnTo>
                    <a:pt x="1336" y="1239"/>
                  </a:lnTo>
                  <a:close/>
                  <a:moveTo>
                    <a:pt x="1291" y="1237"/>
                  </a:moveTo>
                  <a:lnTo>
                    <a:pt x="1290" y="1237"/>
                  </a:lnTo>
                  <a:lnTo>
                    <a:pt x="1290" y="1237"/>
                  </a:lnTo>
                  <a:lnTo>
                    <a:pt x="1290" y="1236"/>
                  </a:lnTo>
                  <a:lnTo>
                    <a:pt x="1290" y="1236"/>
                  </a:lnTo>
                  <a:lnTo>
                    <a:pt x="1291" y="1236"/>
                  </a:lnTo>
                  <a:lnTo>
                    <a:pt x="1291" y="1236"/>
                  </a:lnTo>
                  <a:lnTo>
                    <a:pt x="1291" y="1237"/>
                  </a:lnTo>
                  <a:close/>
                  <a:moveTo>
                    <a:pt x="1500" y="1241"/>
                  </a:moveTo>
                  <a:lnTo>
                    <a:pt x="1499" y="1244"/>
                  </a:lnTo>
                  <a:lnTo>
                    <a:pt x="1498" y="1244"/>
                  </a:lnTo>
                  <a:lnTo>
                    <a:pt x="1498" y="1240"/>
                  </a:lnTo>
                  <a:lnTo>
                    <a:pt x="1500" y="1236"/>
                  </a:lnTo>
                  <a:lnTo>
                    <a:pt x="1500" y="1235"/>
                  </a:lnTo>
                  <a:lnTo>
                    <a:pt x="1502" y="1233"/>
                  </a:lnTo>
                  <a:lnTo>
                    <a:pt x="1504" y="1233"/>
                  </a:lnTo>
                  <a:lnTo>
                    <a:pt x="1505" y="1233"/>
                  </a:lnTo>
                  <a:lnTo>
                    <a:pt x="1505" y="1237"/>
                  </a:lnTo>
                  <a:lnTo>
                    <a:pt x="1504" y="1237"/>
                  </a:lnTo>
                  <a:lnTo>
                    <a:pt x="1504" y="1239"/>
                  </a:lnTo>
                  <a:lnTo>
                    <a:pt x="1502" y="1239"/>
                  </a:lnTo>
                  <a:lnTo>
                    <a:pt x="1500" y="1241"/>
                  </a:lnTo>
                  <a:close/>
                  <a:moveTo>
                    <a:pt x="1307" y="1238"/>
                  </a:moveTo>
                  <a:lnTo>
                    <a:pt x="1306" y="1238"/>
                  </a:lnTo>
                  <a:lnTo>
                    <a:pt x="1305" y="1238"/>
                  </a:lnTo>
                  <a:lnTo>
                    <a:pt x="1305" y="1234"/>
                  </a:lnTo>
                  <a:lnTo>
                    <a:pt x="1304" y="1233"/>
                  </a:lnTo>
                  <a:lnTo>
                    <a:pt x="1304" y="1232"/>
                  </a:lnTo>
                  <a:lnTo>
                    <a:pt x="1304" y="1232"/>
                  </a:lnTo>
                  <a:lnTo>
                    <a:pt x="1305" y="1231"/>
                  </a:lnTo>
                  <a:lnTo>
                    <a:pt x="1306" y="1230"/>
                  </a:lnTo>
                  <a:lnTo>
                    <a:pt x="1309" y="1230"/>
                  </a:lnTo>
                  <a:lnTo>
                    <a:pt x="1310" y="1230"/>
                  </a:lnTo>
                  <a:lnTo>
                    <a:pt x="1310" y="1229"/>
                  </a:lnTo>
                  <a:lnTo>
                    <a:pt x="1311" y="1228"/>
                  </a:lnTo>
                  <a:lnTo>
                    <a:pt x="1312" y="1229"/>
                  </a:lnTo>
                  <a:lnTo>
                    <a:pt x="1311" y="1229"/>
                  </a:lnTo>
                  <a:lnTo>
                    <a:pt x="1311" y="1231"/>
                  </a:lnTo>
                  <a:lnTo>
                    <a:pt x="1311" y="1232"/>
                  </a:lnTo>
                  <a:lnTo>
                    <a:pt x="1312" y="1232"/>
                  </a:lnTo>
                  <a:lnTo>
                    <a:pt x="1312" y="1233"/>
                  </a:lnTo>
                  <a:lnTo>
                    <a:pt x="1312" y="1233"/>
                  </a:lnTo>
                  <a:lnTo>
                    <a:pt x="1312" y="1234"/>
                  </a:lnTo>
                  <a:lnTo>
                    <a:pt x="1311" y="1235"/>
                  </a:lnTo>
                  <a:lnTo>
                    <a:pt x="1310" y="1235"/>
                  </a:lnTo>
                  <a:lnTo>
                    <a:pt x="1310" y="1236"/>
                  </a:lnTo>
                  <a:lnTo>
                    <a:pt x="1308" y="1236"/>
                  </a:lnTo>
                  <a:lnTo>
                    <a:pt x="1307" y="1237"/>
                  </a:lnTo>
                  <a:lnTo>
                    <a:pt x="1307" y="1238"/>
                  </a:lnTo>
                  <a:close/>
                  <a:moveTo>
                    <a:pt x="1102" y="1227"/>
                  </a:moveTo>
                  <a:lnTo>
                    <a:pt x="1101" y="1227"/>
                  </a:lnTo>
                  <a:lnTo>
                    <a:pt x="1101" y="1227"/>
                  </a:lnTo>
                  <a:lnTo>
                    <a:pt x="1101" y="1226"/>
                  </a:lnTo>
                  <a:lnTo>
                    <a:pt x="1102" y="1226"/>
                  </a:lnTo>
                  <a:lnTo>
                    <a:pt x="1102" y="1227"/>
                  </a:lnTo>
                  <a:lnTo>
                    <a:pt x="1102" y="1227"/>
                  </a:lnTo>
                  <a:close/>
                  <a:moveTo>
                    <a:pt x="1503" y="1227"/>
                  </a:moveTo>
                  <a:lnTo>
                    <a:pt x="1502" y="1227"/>
                  </a:lnTo>
                  <a:lnTo>
                    <a:pt x="1502" y="1227"/>
                  </a:lnTo>
                  <a:lnTo>
                    <a:pt x="1502" y="1227"/>
                  </a:lnTo>
                  <a:lnTo>
                    <a:pt x="1501" y="1226"/>
                  </a:lnTo>
                  <a:lnTo>
                    <a:pt x="1502" y="1226"/>
                  </a:lnTo>
                  <a:lnTo>
                    <a:pt x="1503" y="1226"/>
                  </a:lnTo>
                  <a:lnTo>
                    <a:pt x="1503" y="1226"/>
                  </a:lnTo>
                  <a:lnTo>
                    <a:pt x="1503" y="1227"/>
                  </a:lnTo>
                  <a:close/>
                  <a:moveTo>
                    <a:pt x="1443" y="1232"/>
                  </a:moveTo>
                  <a:lnTo>
                    <a:pt x="1442" y="1233"/>
                  </a:lnTo>
                  <a:lnTo>
                    <a:pt x="1440" y="1233"/>
                  </a:lnTo>
                  <a:lnTo>
                    <a:pt x="1439" y="1233"/>
                  </a:lnTo>
                  <a:lnTo>
                    <a:pt x="1440" y="1234"/>
                  </a:lnTo>
                  <a:lnTo>
                    <a:pt x="1441" y="1236"/>
                  </a:lnTo>
                  <a:lnTo>
                    <a:pt x="1441" y="1237"/>
                  </a:lnTo>
                  <a:lnTo>
                    <a:pt x="1440" y="1238"/>
                  </a:lnTo>
                  <a:lnTo>
                    <a:pt x="1440" y="1239"/>
                  </a:lnTo>
                  <a:lnTo>
                    <a:pt x="1441" y="1240"/>
                  </a:lnTo>
                  <a:lnTo>
                    <a:pt x="1441" y="1240"/>
                  </a:lnTo>
                  <a:lnTo>
                    <a:pt x="1439" y="1243"/>
                  </a:lnTo>
                  <a:lnTo>
                    <a:pt x="1435" y="1242"/>
                  </a:lnTo>
                  <a:lnTo>
                    <a:pt x="1434" y="1243"/>
                  </a:lnTo>
                  <a:lnTo>
                    <a:pt x="1429" y="1243"/>
                  </a:lnTo>
                  <a:lnTo>
                    <a:pt x="1429" y="1244"/>
                  </a:lnTo>
                  <a:lnTo>
                    <a:pt x="1434" y="1244"/>
                  </a:lnTo>
                  <a:lnTo>
                    <a:pt x="1434" y="1245"/>
                  </a:lnTo>
                  <a:lnTo>
                    <a:pt x="1434" y="1246"/>
                  </a:lnTo>
                  <a:lnTo>
                    <a:pt x="1430" y="1250"/>
                  </a:lnTo>
                  <a:lnTo>
                    <a:pt x="1429" y="1250"/>
                  </a:lnTo>
                  <a:lnTo>
                    <a:pt x="1428" y="1250"/>
                  </a:lnTo>
                  <a:lnTo>
                    <a:pt x="1428" y="1250"/>
                  </a:lnTo>
                  <a:lnTo>
                    <a:pt x="1424" y="1254"/>
                  </a:lnTo>
                  <a:lnTo>
                    <a:pt x="1423" y="1253"/>
                  </a:lnTo>
                  <a:lnTo>
                    <a:pt x="1422" y="1253"/>
                  </a:lnTo>
                  <a:lnTo>
                    <a:pt x="1420" y="1251"/>
                  </a:lnTo>
                  <a:lnTo>
                    <a:pt x="1420" y="1250"/>
                  </a:lnTo>
                  <a:lnTo>
                    <a:pt x="1421" y="1250"/>
                  </a:lnTo>
                  <a:lnTo>
                    <a:pt x="1421" y="1249"/>
                  </a:lnTo>
                  <a:lnTo>
                    <a:pt x="1422" y="1248"/>
                  </a:lnTo>
                  <a:lnTo>
                    <a:pt x="1423" y="1246"/>
                  </a:lnTo>
                  <a:lnTo>
                    <a:pt x="1424" y="1245"/>
                  </a:lnTo>
                  <a:lnTo>
                    <a:pt x="1425" y="1243"/>
                  </a:lnTo>
                  <a:lnTo>
                    <a:pt x="1425" y="1242"/>
                  </a:lnTo>
                  <a:lnTo>
                    <a:pt x="1426" y="1241"/>
                  </a:lnTo>
                  <a:lnTo>
                    <a:pt x="1426" y="1240"/>
                  </a:lnTo>
                  <a:lnTo>
                    <a:pt x="1427" y="1238"/>
                  </a:lnTo>
                  <a:lnTo>
                    <a:pt x="1428" y="1236"/>
                  </a:lnTo>
                  <a:lnTo>
                    <a:pt x="1428" y="1235"/>
                  </a:lnTo>
                  <a:lnTo>
                    <a:pt x="1429" y="1233"/>
                  </a:lnTo>
                  <a:lnTo>
                    <a:pt x="1431" y="1228"/>
                  </a:lnTo>
                  <a:lnTo>
                    <a:pt x="1431" y="1228"/>
                  </a:lnTo>
                  <a:lnTo>
                    <a:pt x="1433" y="1226"/>
                  </a:lnTo>
                  <a:lnTo>
                    <a:pt x="1434" y="1226"/>
                  </a:lnTo>
                  <a:lnTo>
                    <a:pt x="1435" y="1225"/>
                  </a:lnTo>
                  <a:lnTo>
                    <a:pt x="1438" y="1225"/>
                  </a:lnTo>
                  <a:lnTo>
                    <a:pt x="1439" y="1225"/>
                  </a:lnTo>
                  <a:lnTo>
                    <a:pt x="1441" y="1226"/>
                  </a:lnTo>
                  <a:lnTo>
                    <a:pt x="1443" y="1229"/>
                  </a:lnTo>
                  <a:lnTo>
                    <a:pt x="1443" y="1232"/>
                  </a:lnTo>
                  <a:close/>
                  <a:moveTo>
                    <a:pt x="1579" y="1228"/>
                  </a:moveTo>
                  <a:lnTo>
                    <a:pt x="1579" y="1228"/>
                  </a:lnTo>
                  <a:lnTo>
                    <a:pt x="1576" y="1224"/>
                  </a:lnTo>
                  <a:lnTo>
                    <a:pt x="1576" y="1224"/>
                  </a:lnTo>
                  <a:lnTo>
                    <a:pt x="1577" y="1224"/>
                  </a:lnTo>
                  <a:lnTo>
                    <a:pt x="1579" y="1227"/>
                  </a:lnTo>
                  <a:lnTo>
                    <a:pt x="1579" y="1228"/>
                  </a:lnTo>
                  <a:close/>
                  <a:moveTo>
                    <a:pt x="1571" y="1220"/>
                  </a:moveTo>
                  <a:lnTo>
                    <a:pt x="1572" y="1221"/>
                  </a:lnTo>
                  <a:lnTo>
                    <a:pt x="1573" y="1221"/>
                  </a:lnTo>
                  <a:lnTo>
                    <a:pt x="1575" y="1222"/>
                  </a:lnTo>
                  <a:lnTo>
                    <a:pt x="1575" y="1223"/>
                  </a:lnTo>
                  <a:lnTo>
                    <a:pt x="1574" y="1224"/>
                  </a:lnTo>
                  <a:lnTo>
                    <a:pt x="1573" y="1222"/>
                  </a:lnTo>
                  <a:lnTo>
                    <a:pt x="1572" y="1222"/>
                  </a:lnTo>
                  <a:lnTo>
                    <a:pt x="1569" y="1221"/>
                  </a:lnTo>
                  <a:lnTo>
                    <a:pt x="1570" y="1220"/>
                  </a:lnTo>
                  <a:lnTo>
                    <a:pt x="1571" y="1220"/>
                  </a:lnTo>
                  <a:close/>
                  <a:moveTo>
                    <a:pt x="1420" y="1219"/>
                  </a:moveTo>
                  <a:lnTo>
                    <a:pt x="1421" y="1221"/>
                  </a:lnTo>
                  <a:lnTo>
                    <a:pt x="1423" y="1221"/>
                  </a:lnTo>
                  <a:lnTo>
                    <a:pt x="1423" y="1222"/>
                  </a:lnTo>
                  <a:lnTo>
                    <a:pt x="1422" y="1224"/>
                  </a:lnTo>
                  <a:lnTo>
                    <a:pt x="1421" y="1224"/>
                  </a:lnTo>
                  <a:lnTo>
                    <a:pt x="1420" y="1225"/>
                  </a:lnTo>
                  <a:lnTo>
                    <a:pt x="1417" y="1224"/>
                  </a:lnTo>
                  <a:lnTo>
                    <a:pt x="1418" y="1223"/>
                  </a:lnTo>
                  <a:lnTo>
                    <a:pt x="1418" y="1220"/>
                  </a:lnTo>
                  <a:lnTo>
                    <a:pt x="1418" y="1219"/>
                  </a:lnTo>
                  <a:lnTo>
                    <a:pt x="1420" y="1219"/>
                  </a:lnTo>
                  <a:close/>
                  <a:moveTo>
                    <a:pt x="1515" y="1216"/>
                  </a:moveTo>
                  <a:lnTo>
                    <a:pt x="1516" y="1217"/>
                  </a:lnTo>
                  <a:lnTo>
                    <a:pt x="1517" y="1216"/>
                  </a:lnTo>
                  <a:lnTo>
                    <a:pt x="1517" y="1217"/>
                  </a:lnTo>
                  <a:lnTo>
                    <a:pt x="1520" y="1217"/>
                  </a:lnTo>
                  <a:lnTo>
                    <a:pt x="1522" y="1218"/>
                  </a:lnTo>
                  <a:lnTo>
                    <a:pt x="1523" y="1220"/>
                  </a:lnTo>
                  <a:lnTo>
                    <a:pt x="1523" y="1221"/>
                  </a:lnTo>
                  <a:lnTo>
                    <a:pt x="1522" y="1222"/>
                  </a:lnTo>
                  <a:lnTo>
                    <a:pt x="1519" y="1222"/>
                  </a:lnTo>
                  <a:lnTo>
                    <a:pt x="1518" y="1221"/>
                  </a:lnTo>
                  <a:lnTo>
                    <a:pt x="1517" y="1221"/>
                  </a:lnTo>
                  <a:lnTo>
                    <a:pt x="1517" y="1222"/>
                  </a:lnTo>
                  <a:lnTo>
                    <a:pt x="1518" y="1223"/>
                  </a:lnTo>
                  <a:lnTo>
                    <a:pt x="1518" y="1224"/>
                  </a:lnTo>
                  <a:lnTo>
                    <a:pt x="1517" y="1226"/>
                  </a:lnTo>
                  <a:lnTo>
                    <a:pt x="1517" y="1228"/>
                  </a:lnTo>
                  <a:lnTo>
                    <a:pt x="1518" y="1228"/>
                  </a:lnTo>
                  <a:lnTo>
                    <a:pt x="1518" y="1225"/>
                  </a:lnTo>
                  <a:lnTo>
                    <a:pt x="1521" y="1225"/>
                  </a:lnTo>
                  <a:lnTo>
                    <a:pt x="1522" y="1224"/>
                  </a:lnTo>
                  <a:lnTo>
                    <a:pt x="1525" y="1224"/>
                  </a:lnTo>
                  <a:lnTo>
                    <a:pt x="1526" y="1225"/>
                  </a:lnTo>
                  <a:lnTo>
                    <a:pt x="1527" y="1225"/>
                  </a:lnTo>
                  <a:lnTo>
                    <a:pt x="1528" y="1226"/>
                  </a:lnTo>
                  <a:lnTo>
                    <a:pt x="1529" y="1226"/>
                  </a:lnTo>
                  <a:lnTo>
                    <a:pt x="1527" y="1228"/>
                  </a:lnTo>
                  <a:lnTo>
                    <a:pt x="1527" y="1229"/>
                  </a:lnTo>
                  <a:lnTo>
                    <a:pt x="1528" y="1229"/>
                  </a:lnTo>
                  <a:lnTo>
                    <a:pt x="1529" y="1228"/>
                  </a:lnTo>
                  <a:lnTo>
                    <a:pt x="1529" y="1228"/>
                  </a:lnTo>
                  <a:lnTo>
                    <a:pt x="1530" y="1226"/>
                  </a:lnTo>
                  <a:lnTo>
                    <a:pt x="1531" y="1226"/>
                  </a:lnTo>
                  <a:lnTo>
                    <a:pt x="1531" y="1227"/>
                  </a:lnTo>
                  <a:lnTo>
                    <a:pt x="1532" y="1228"/>
                  </a:lnTo>
                  <a:lnTo>
                    <a:pt x="1532" y="1229"/>
                  </a:lnTo>
                  <a:lnTo>
                    <a:pt x="1533" y="1230"/>
                  </a:lnTo>
                  <a:lnTo>
                    <a:pt x="1534" y="1229"/>
                  </a:lnTo>
                  <a:lnTo>
                    <a:pt x="1535" y="1230"/>
                  </a:lnTo>
                  <a:lnTo>
                    <a:pt x="1536" y="1230"/>
                  </a:lnTo>
                  <a:lnTo>
                    <a:pt x="1537" y="1231"/>
                  </a:lnTo>
                  <a:lnTo>
                    <a:pt x="1539" y="1231"/>
                  </a:lnTo>
                  <a:lnTo>
                    <a:pt x="1539" y="1231"/>
                  </a:lnTo>
                  <a:lnTo>
                    <a:pt x="1539" y="1232"/>
                  </a:lnTo>
                  <a:lnTo>
                    <a:pt x="1537" y="1235"/>
                  </a:lnTo>
                  <a:lnTo>
                    <a:pt x="1534" y="1236"/>
                  </a:lnTo>
                  <a:lnTo>
                    <a:pt x="1532" y="1236"/>
                  </a:lnTo>
                  <a:lnTo>
                    <a:pt x="1532" y="1235"/>
                  </a:lnTo>
                  <a:lnTo>
                    <a:pt x="1529" y="1235"/>
                  </a:lnTo>
                  <a:lnTo>
                    <a:pt x="1527" y="1237"/>
                  </a:lnTo>
                  <a:lnTo>
                    <a:pt x="1525" y="1237"/>
                  </a:lnTo>
                  <a:lnTo>
                    <a:pt x="1522" y="1240"/>
                  </a:lnTo>
                  <a:lnTo>
                    <a:pt x="1522" y="1241"/>
                  </a:lnTo>
                  <a:lnTo>
                    <a:pt x="1520" y="1244"/>
                  </a:lnTo>
                  <a:lnTo>
                    <a:pt x="1520" y="1245"/>
                  </a:lnTo>
                  <a:lnTo>
                    <a:pt x="1519" y="1246"/>
                  </a:lnTo>
                  <a:lnTo>
                    <a:pt x="1519" y="1248"/>
                  </a:lnTo>
                  <a:lnTo>
                    <a:pt x="1520" y="1249"/>
                  </a:lnTo>
                  <a:lnTo>
                    <a:pt x="1520" y="1250"/>
                  </a:lnTo>
                  <a:lnTo>
                    <a:pt x="1519" y="1250"/>
                  </a:lnTo>
                  <a:lnTo>
                    <a:pt x="1519" y="1252"/>
                  </a:lnTo>
                  <a:lnTo>
                    <a:pt x="1518" y="1252"/>
                  </a:lnTo>
                  <a:lnTo>
                    <a:pt x="1518" y="1253"/>
                  </a:lnTo>
                  <a:lnTo>
                    <a:pt x="1517" y="1253"/>
                  </a:lnTo>
                  <a:lnTo>
                    <a:pt x="1517" y="1253"/>
                  </a:lnTo>
                  <a:lnTo>
                    <a:pt x="1514" y="1253"/>
                  </a:lnTo>
                  <a:lnTo>
                    <a:pt x="1512" y="1252"/>
                  </a:lnTo>
                  <a:lnTo>
                    <a:pt x="1511" y="1253"/>
                  </a:lnTo>
                  <a:lnTo>
                    <a:pt x="1510" y="1253"/>
                  </a:lnTo>
                  <a:lnTo>
                    <a:pt x="1507" y="1255"/>
                  </a:lnTo>
                  <a:lnTo>
                    <a:pt x="1505" y="1256"/>
                  </a:lnTo>
                  <a:lnTo>
                    <a:pt x="1503" y="1256"/>
                  </a:lnTo>
                  <a:lnTo>
                    <a:pt x="1502" y="1255"/>
                  </a:lnTo>
                  <a:lnTo>
                    <a:pt x="1502" y="1255"/>
                  </a:lnTo>
                  <a:lnTo>
                    <a:pt x="1500" y="1255"/>
                  </a:lnTo>
                  <a:lnTo>
                    <a:pt x="1499" y="1255"/>
                  </a:lnTo>
                  <a:lnTo>
                    <a:pt x="1498" y="1255"/>
                  </a:lnTo>
                  <a:lnTo>
                    <a:pt x="1497" y="1254"/>
                  </a:lnTo>
                  <a:lnTo>
                    <a:pt x="1495" y="1254"/>
                  </a:lnTo>
                  <a:lnTo>
                    <a:pt x="1495" y="1251"/>
                  </a:lnTo>
                  <a:lnTo>
                    <a:pt x="1496" y="1250"/>
                  </a:lnTo>
                  <a:lnTo>
                    <a:pt x="1497" y="1250"/>
                  </a:lnTo>
                  <a:lnTo>
                    <a:pt x="1497" y="1249"/>
                  </a:lnTo>
                  <a:lnTo>
                    <a:pt x="1499" y="1247"/>
                  </a:lnTo>
                  <a:lnTo>
                    <a:pt x="1499" y="1246"/>
                  </a:lnTo>
                  <a:lnTo>
                    <a:pt x="1500" y="1246"/>
                  </a:lnTo>
                  <a:lnTo>
                    <a:pt x="1502" y="1244"/>
                  </a:lnTo>
                  <a:lnTo>
                    <a:pt x="1502" y="1244"/>
                  </a:lnTo>
                  <a:lnTo>
                    <a:pt x="1502" y="1245"/>
                  </a:lnTo>
                  <a:lnTo>
                    <a:pt x="1503" y="1245"/>
                  </a:lnTo>
                  <a:lnTo>
                    <a:pt x="1503" y="1243"/>
                  </a:lnTo>
                  <a:lnTo>
                    <a:pt x="1504" y="1243"/>
                  </a:lnTo>
                  <a:lnTo>
                    <a:pt x="1509" y="1243"/>
                  </a:lnTo>
                  <a:lnTo>
                    <a:pt x="1509" y="1242"/>
                  </a:lnTo>
                  <a:lnTo>
                    <a:pt x="1508" y="1242"/>
                  </a:lnTo>
                  <a:lnTo>
                    <a:pt x="1507" y="1240"/>
                  </a:lnTo>
                  <a:lnTo>
                    <a:pt x="1508" y="1240"/>
                  </a:lnTo>
                  <a:lnTo>
                    <a:pt x="1509" y="1240"/>
                  </a:lnTo>
                  <a:lnTo>
                    <a:pt x="1510" y="1239"/>
                  </a:lnTo>
                  <a:lnTo>
                    <a:pt x="1510" y="1239"/>
                  </a:lnTo>
                  <a:lnTo>
                    <a:pt x="1512" y="1236"/>
                  </a:lnTo>
                  <a:lnTo>
                    <a:pt x="1513" y="1236"/>
                  </a:lnTo>
                  <a:lnTo>
                    <a:pt x="1513" y="1234"/>
                  </a:lnTo>
                  <a:lnTo>
                    <a:pt x="1516" y="1233"/>
                  </a:lnTo>
                  <a:lnTo>
                    <a:pt x="1517" y="1234"/>
                  </a:lnTo>
                  <a:lnTo>
                    <a:pt x="1517" y="1234"/>
                  </a:lnTo>
                  <a:lnTo>
                    <a:pt x="1517" y="1233"/>
                  </a:lnTo>
                  <a:lnTo>
                    <a:pt x="1515" y="1231"/>
                  </a:lnTo>
                  <a:lnTo>
                    <a:pt x="1515" y="1231"/>
                  </a:lnTo>
                  <a:lnTo>
                    <a:pt x="1512" y="1231"/>
                  </a:lnTo>
                  <a:lnTo>
                    <a:pt x="1512" y="1230"/>
                  </a:lnTo>
                  <a:lnTo>
                    <a:pt x="1513" y="1230"/>
                  </a:lnTo>
                  <a:lnTo>
                    <a:pt x="1513" y="1229"/>
                  </a:lnTo>
                  <a:lnTo>
                    <a:pt x="1513" y="1229"/>
                  </a:lnTo>
                  <a:lnTo>
                    <a:pt x="1513" y="1228"/>
                  </a:lnTo>
                  <a:lnTo>
                    <a:pt x="1511" y="1226"/>
                  </a:lnTo>
                  <a:lnTo>
                    <a:pt x="1510" y="1227"/>
                  </a:lnTo>
                  <a:lnTo>
                    <a:pt x="1510" y="1228"/>
                  </a:lnTo>
                  <a:lnTo>
                    <a:pt x="1506" y="1228"/>
                  </a:lnTo>
                  <a:lnTo>
                    <a:pt x="1505" y="1227"/>
                  </a:lnTo>
                  <a:lnTo>
                    <a:pt x="1505" y="1226"/>
                  </a:lnTo>
                  <a:lnTo>
                    <a:pt x="1507" y="1223"/>
                  </a:lnTo>
                  <a:lnTo>
                    <a:pt x="1507" y="1221"/>
                  </a:lnTo>
                  <a:lnTo>
                    <a:pt x="1507" y="1221"/>
                  </a:lnTo>
                  <a:lnTo>
                    <a:pt x="1507" y="1220"/>
                  </a:lnTo>
                  <a:lnTo>
                    <a:pt x="1507" y="1220"/>
                  </a:lnTo>
                  <a:lnTo>
                    <a:pt x="1507" y="1217"/>
                  </a:lnTo>
                  <a:lnTo>
                    <a:pt x="1508" y="1217"/>
                  </a:lnTo>
                  <a:lnTo>
                    <a:pt x="1509" y="1217"/>
                  </a:lnTo>
                  <a:lnTo>
                    <a:pt x="1509" y="1216"/>
                  </a:lnTo>
                  <a:lnTo>
                    <a:pt x="1515" y="1216"/>
                  </a:lnTo>
                  <a:close/>
                  <a:moveTo>
                    <a:pt x="1359" y="1215"/>
                  </a:moveTo>
                  <a:lnTo>
                    <a:pt x="1361" y="1216"/>
                  </a:lnTo>
                  <a:lnTo>
                    <a:pt x="1362" y="1216"/>
                  </a:lnTo>
                  <a:lnTo>
                    <a:pt x="1363" y="1217"/>
                  </a:lnTo>
                  <a:lnTo>
                    <a:pt x="1364" y="1217"/>
                  </a:lnTo>
                  <a:lnTo>
                    <a:pt x="1365" y="1218"/>
                  </a:lnTo>
                  <a:lnTo>
                    <a:pt x="1367" y="1218"/>
                  </a:lnTo>
                  <a:lnTo>
                    <a:pt x="1367" y="1219"/>
                  </a:lnTo>
                  <a:lnTo>
                    <a:pt x="1368" y="1221"/>
                  </a:lnTo>
                  <a:lnTo>
                    <a:pt x="1372" y="1226"/>
                  </a:lnTo>
                  <a:lnTo>
                    <a:pt x="1372" y="1228"/>
                  </a:lnTo>
                  <a:lnTo>
                    <a:pt x="1372" y="1229"/>
                  </a:lnTo>
                  <a:lnTo>
                    <a:pt x="1372" y="1230"/>
                  </a:lnTo>
                  <a:lnTo>
                    <a:pt x="1372" y="1230"/>
                  </a:lnTo>
                  <a:lnTo>
                    <a:pt x="1372" y="1231"/>
                  </a:lnTo>
                  <a:lnTo>
                    <a:pt x="1372" y="1232"/>
                  </a:lnTo>
                  <a:lnTo>
                    <a:pt x="1372" y="1233"/>
                  </a:lnTo>
                  <a:lnTo>
                    <a:pt x="1371" y="1234"/>
                  </a:lnTo>
                  <a:lnTo>
                    <a:pt x="1370" y="1236"/>
                  </a:lnTo>
                  <a:lnTo>
                    <a:pt x="1369" y="1237"/>
                  </a:lnTo>
                  <a:lnTo>
                    <a:pt x="1368" y="1240"/>
                  </a:lnTo>
                  <a:lnTo>
                    <a:pt x="1367" y="1240"/>
                  </a:lnTo>
                  <a:lnTo>
                    <a:pt x="1363" y="1241"/>
                  </a:lnTo>
                  <a:lnTo>
                    <a:pt x="1361" y="1239"/>
                  </a:lnTo>
                  <a:lnTo>
                    <a:pt x="1357" y="1237"/>
                  </a:lnTo>
                  <a:lnTo>
                    <a:pt x="1353" y="1238"/>
                  </a:lnTo>
                  <a:lnTo>
                    <a:pt x="1352" y="1239"/>
                  </a:lnTo>
                  <a:lnTo>
                    <a:pt x="1349" y="1240"/>
                  </a:lnTo>
                  <a:lnTo>
                    <a:pt x="1348" y="1239"/>
                  </a:lnTo>
                  <a:lnTo>
                    <a:pt x="1346" y="1239"/>
                  </a:lnTo>
                  <a:lnTo>
                    <a:pt x="1345" y="1238"/>
                  </a:lnTo>
                  <a:lnTo>
                    <a:pt x="1344" y="1237"/>
                  </a:lnTo>
                  <a:lnTo>
                    <a:pt x="1344" y="1235"/>
                  </a:lnTo>
                  <a:lnTo>
                    <a:pt x="1343" y="1234"/>
                  </a:lnTo>
                  <a:lnTo>
                    <a:pt x="1342" y="1233"/>
                  </a:lnTo>
                  <a:lnTo>
                    <a:pt x="1342" y="1227"/>
                  </a:lnTo>
                  <a:lnTo>
                    <a:pt x="1344" y="1225"/>
                  </a:lnTo>
                  <a:lnTo>
                    <a:pt x="1345" y="1225"/>
                  </a:lnTo>
                  <a:lnTo>
                    <a:pt x="1346" y="1224"/>
                  </a:lnTo>
                  <a:lnTo>
                    <a:pt x="1347" y="1224"/>
                  </a:lnTo>
                  <a:lnTo>
                    <a:pt x="1348" y="1223"/>
                  </a:lnTo>
                  <a:lnTo>
                    <a:pt x="1348" y="1223"/>
                  </a:lnTo>
                  <a:lnTo>
                    <a:pt x="1349" y="1222"/>
                  </a:lnTo>
                  <a:lnTo>
                    <a:pt x="1350" y="1221"/>
                  </a:lnTo>
                  <a:lnTo>
                    <a:pt x="1351" y="1221"/>
                  </a:lnTo>
                  <a:lnTo>
                    <a:pt x="1352" y="1217"/>
                  </a:lnTo>
                  <a:lnTo>
                    <a:pt x="1353" y="1217"/>
                  </a:lnTo>
                  <a:lnTo>
                    <a:pt x="1354" y="1216"/>
                  </a:lnTo>
                  <a:lnTo>
                    <a:pt x="1355" y="1215"/>
                  </a:lnTo>
                  <a:lnTo>
                    <a:pt x="1358" y="1215"/>
                  </a:lnTo>
                  <a:lnTo>
                    <a:pt x="1358" y="1215"/>
                  </a:lnTo>
                  <a:lnTo>
                    <a:pt x="1359" y="1215"/>
                  </a:lnTo>
                  <a:close/>
                  <a:moveTo>
                    <a:pt x="1565" y="1216"/>
                  </a:moveTo>
                  <a:lnTo>
                    <a:pt x="1565" y="1217"/>
                  </a:lnTo>
                  <a:lnTo>
                    <a:pt x="1564" y="1216"/>
                  </a:lnTo>
                  <a:lnTo>
                    <a:pt x="1563" y="1215"/>
                  </a:lnTo>
                  <a:lnTo>
                    <a:pt x="1563" y="1214"/>
                  </a:lnTo>
                  <a:lnTo>
                    <a:pt x="1564" y="1214"/>
                  </a:lnTo>
                  <a:lnTo>
                    <a:pt x="1565" y="1215"/>
                  </a:lnTo>
                  <a:lnTo>
                    <a:pt x="1565" y="1216"/>
                  </a:lnTo>
                  <a:close/>
                  <a:moveTo>
                    <a:pt x="833" y="1221"/>
                  </a:moveTo>
                  <a:lnTo>
                    <a:pt x="832" y="1221"/>
                  </a:lnTo>
                  <a:lnTo>
                    <a:pt x="830" y="1219"/>
                  </a:lnTo>
                  <a:lnTo>
                    <a:pt x="828" y="1217"/>
                  </a:lnTo>
                  <a:lnTo>
                    <a:pt x="828" y="1215"/>
                  </a:lnTo>
                  <a:lnTo>
                    <a:pt x="829" y="1214"/>
                  </a:lnTo>
                  <a:lnTo>
                    <a:pt x="829" y="1213"/>
                  </a:lnTo>
                  <a:lnTo>
                    <a:pt x="830" y="1213"/>
                  </a:lnTo>
                  <a:lnTo>
                    <a:pt x="832" y="1215"/>
                  </a:lnTo>
                  <a:lnTo>
                    <a:pt x="833" y="1215"/>
                  </a:lnTo>
                  <a:lnTo>
                    <a:pt x="833" y="1216"/>
                  </a:lnTo>
                  <a:lnTo>
                    <a:pt x="833" y="1218"/>
                  </a:lnTo>
                  <a:lnTo>
                    <a:pt x="834" y="1218"/>
                  </a:lnTo>
                  <a:lnTo>
                    <a:pt x="834" y="1220"/>
                  </a:lnTo>
                  <a:lnTo>
                    <a:pt x="833" y="1221"/>
                  </a:lnTo>
                  <a:close/>
                  <a:moveTo>
                    <a:pt x="1562" y="1214"/>
                  </a:moveTo>
                  <a:lnTo>
                    <a:pt x="1561" y="1214"/>
                  </a:lnTo>
                  <a:lnTo>
                    <a:pt x="1561" y="1213"/>
                  </a:lnTo>
                  <a:lnTo>
                    <a:pt x="1561" y="1212"/>
                  </a:lnTo>
                  <a:lnTo>
                    <a:pt x="1561" y="1212"/>
                  </a:lnTo>
                  <a:lnTo>
                    <a:pt x="1562" y="1212"/>
                  </a:lnTo>
                  <a:lnTo>
                    <a:pt x="1563" y="1213"/>
                  </a:lnTo>
                  <a:lnTo>
                    <a:pt x="1563" y="1213"/>
                  </a:lnTo>
                  <a:lnTo>
                    <a:pt x="1562" y="1214"/>
                  </a:lnTo>
                  <a:close/>
                  <a:moveTo>
                    <a:pt x="1578" y="1212"/>
                  </a:moveTo>
                  <a:lnTo>
                    <a:pt x="1578" y="1213"/>
                  </a:lnTo>
                  <a:lnTo>
                    <a:pt x="1577" y="1213"/>
                  </a:lnTo>
                  <a:lnTo>
                    <a:pt x="1577" y="1212"/>
                  </a:lnTo>
                  <a:lnTo>
                    <a:pt x="1577" y="1212"/>
                  </a:lnTo>
                  <a:lnTo>
                    <a:pt x="1578" y="1212"/>
                  </a:lnTo>
                  <a:close/>
                  <a:moveTo>
                    <a:pt x="1235" y="1208"/>
                  </a:moveTo>
                  <a:lnTo>
                    <a:pt x="1234" y="1209"/>
                  </a:lnTo>
                  <a:lnTo>
                    <a:pt x="1234" y="1209"/>
                  </a:lnTo>
                  <a:lnTo>
                    <a:pt x="1234" y="1208"/>
                  </a:lnTo>
                  <a:lnTo>
                    <a:pt x="1235" y="1207"/>
                  </a:lnTo>
                  <a:lnTo>
                    <a:pt x="1235" y="1207"/>
                  </a:lnTo>
                  <a:lnTo>
                    <a:pt x="1236" y="1207"/>
                  </a:lnTo>
                  <a:lnTo>
                    <a:pt x="1236" y="1208"/>
                  </a:lnTo>
                  <a:lnTo>
                    <a:pt x="1235" y="1208"/>
                  </a:lnTo>
                  <a:close/>
                  <a:moveTo>
                    <a:pt x="1535" y="1213"/>
                  </a:moveTo>
                  <a:lnTo>
                    <a:pt x="1535" y="1214"/>
                  </a:lnTo>
                  <a:lnTo>
                    <a:pt x="1534" y="1215"/>
                  </a:lnTo>
                  <a:lnTo>
                    <a:pt x="1533" y="1215"/>
                  </a:lnTo>
                  <a:lnTo>
                    <a:pt x="1532" y="1214"/>
                  </a:lnTo>
                  <a:lnTo>
                    <a:pt x="1530" y="1214"/>
                  </a:lnTo>
                  <a:lnTo>
                    <a:pt x="1527" y="1212"/>
                  </a:lnTo>
                  <a:lnTo>
                    <a:pt x="1527" y="1211"/>
                  </a:lnTo>
                  <a:lnTo>
                    <a:pt x="1527" y="1210"/>
                  </a:lnTo>
                  <a:lnTo>
                    <a:pt x="1526" y="1210"/>
                  </a:lnTo>
                  <a:lnTo>
                    <a:pt x="1525" y="1207"/>
                  </a:lnTo>
                  <a:lnTo>
                    <a:pt x="1524" y="1207"/>
                  </a:lnTo>
                  <a:lnTo>
                    <a:pt x="1524" y="1206"/>
                  </a:lnTo>
                  <a:lnTo>
                    <a:pt x="1525" y="1205"/>
                  </a:lnTo>
                  <a:lnTo>
                    <a:pt x="1528" y="1206"/>
                  </a:lnTo>
                  <a:lnTo>
                    <a:pt x="1531" y="1207"/>
                  </a:lnTo>
                  <a:lnTo>
                    <a:pt x="1534" y="1211"/>
                  </a:lnTo>
                  <a:lnTo>
                    <a:pt x="1535" y="1213"/>
                  </a:lnTo>
                  <a:close/>
                  <a:moveTo>
                    <a:pt x="1387" y="1214"/>
                  </a:moveTo>
                  <a:lnTo>
                    <a:pt x="1386" y="1215"/>
                  </a:lnTo>
                  <a:lnTo>
                    <a:pt x="1385" y="1215"/>
                  </a:lnTo>
                  <a:lnTo>
                    <a:pt x="1384" y="1215"/>
                  </a:lnTo>
                  <a:lnTo>
                    <a:pt x="1383" y="1215"/>
                  </a:lnTo>
                  <a:lnTo>
                    <a:pt x="1383" y="1216"/>
                  </a:lnTo>
                  <a:lnTo>
                    <a:pt x="1380" y="1220"/>
                  </a:lnTo>
                  <a:lnTo>
                    <a:pt x="1379" y="1219"/>
                  </a:lnTo>
                  <a:lnTo>
                    <a:pt x="1377" y="1219"/>
                  </a:lnTo>
                  <a:lnTo>
                    <a:pt x="1376" y="1217"/>
                  </a:lnTo>
                  <a:lnTo>
                    <a:pt x="1376" y="1212"/>
                  </a:lnTo>
                  <a:lnTo>
                    <a:pt x="1376" y="1211"/>
                  </a:lnTo>
                  <a:lnTo>
                    <a:pt x="1376" y="1207"/>
                  </a:lnTo>
                  <a:lnTo>
                    <a:pt x="1377" y="1206"/>
                  </a:lnTo>
                  <a:lnTo>
                    <a:pt x="1378" y="1206"/>
                  </a:lnTo>
                  <a:lnTo>
                    <a:pt x="1379" y="1205"/>
                  </a:lnTo>
                  <a:lnTo>
                    <a:pt x="1383" y="1205"/>
                  </a:lnTo>
                  <a:lnTo>
                    <a:pt x="1384" y="1204"/>
                  </a:lnTo>
                  <a:lnTo>
                    <a:pt x="1384" y="1205"/>
                  </a:lnTo>
                  <a:lnTo>
                    <a:pt x="1385" y="1205"/>
                  </a:lnTo>
                  <a:lnTo>
                    <a:pt x="1387" y="1206"/>
                  </a:lnTo>
                  <a:lnTo>
                    <a:pt x="1387" y="1207"/>
                  </a:lnTo>
                  <a:lnTo>
                    <a:pt x="1387" y="1209"/>
                  </a:lnTo>
                  <a:lnTo>
                    <a:pt x="1389" y="1212"/>
                  </a:lnTo>
                  <a:lnTo>
                    <a:pt x="1387" y="1214"/>
                  </a:lnTo>
                  <a:close/>
                  <a:moveTo>
                    <a:pt x="1224" y="1205"/>
                  </a:moveTo>
                  <a:lnTo>
                    <a:pt x="1223" y="1207"/>
                  </a:lnTo>
                  <a:lnTo>
                    <a:pt x="1222" y="1207"/>
                  </a:lnTo>
                  <a:lnTo>
                    <a:pt x="1220" y="1207"/>
                  </a:lnTo>
                  <a:lnTo>
                    <a:pt x="1219" y="1207"/>
                  </a:lnTo>
                  <a:lnTo>
                    <a:pt x="1219" y="1206"/>
                  </a:lnTo>
                  <a:lnTo>
                    <a:pt x="1218" y="1204"/>
                  </a:lnTo>
                  <a:lnTo>
                    <a:pt x="1218" y="1203"/>
                  </a:lnTo>
                  <a:lnTo>
                    <a:pt x="1220" y="1203"/>
                  </a:lnTo>
                  <a:lnTo>
                    <a:pt x="1220" y="1204"/>
                  </a:lnTo>
                  <a:lnTo>
                    <a:pt x="1224" y="1204"/>
                  </a:lnTo>
                  <a:lnTo>
                    <a:pt x="1226" y="1204"/>
                  </a:lnTo>
                  <a:lnTo>
                    <a:pt x="1226" y="1205"/>
                  </a:lnTo>
                  <a:lnTo>
                    <a:pt x="1224" y="1205"/>
                  </a:lnTo>
                  <a:close/>
                  <a:moveTo>
                    <a:pt x="1282" y="1203"/>
                  </a:moveTo>
                  <a:lnTo>
                    <a:pt x="1282" y="1204"/>
                  </a:lnTo>
                  <a:lnTo>
                    <a:pt x="1284" y="1202"/>
                  </a:lnTo>
                  <a:lnTo>
                    <a:pt x="1284" y="1202"/>
                  </a:lnTo>
                  <a:lnTo>
                    <a:pt x="1285" y="1204"/>
                  </a:lnTo>
                  <a:lnTo>
                    <a:pt x="1284" y="1206"/>
                  </a:lnTo>
                  <a:lnTo>
                    <a:pt x="1282" y="1206"/>
                  </a:lnTo>
                  <a:lnTo>
                    <a:pt x="1282" y="1206"/>
                  </a:lnTo>
                  <a:lnTo>
                    <a:pt x="1279" y="1205"/>
                  </a:lnTo>
                  <a:lnTo>
                    <a:pt x="1276" y="1205"/>
                  </a:lnTo>
                  <a:lnTo>
                    <a:pt x="1276" y="1203"/>
                  </a:lnTo>
                  <a:lnTo>
                    <a:pt x="1276" y="1203"/>
                  </a:lnTo>
                  <a:lnTo>
                    <a:pt x="1276" y="1202"/>
                  </a:lnTo>
                  <a:lnTo>
                    <a:pt x="1277" y="1202"/>
                  </a:lnTo>
                  <a:lnTo>
                    <a:pt x="1278" y="1201"/>
                  </a:lnTo>
                  <a:lnTo>
                    <a:pt x="1279" y="1201"/>
                  </a:lnTo>
                  <a:lnTo>
                    <a:pt x="1280" y="1202"/>
                  </a:lnTo>
                  <a:lnTo>
                    <a:pt x="1282" y="1203"/>
                  </a:lnTo>
                  <a:close/>
                  <a:moveTo>
                    <a:pt x="1280" y="1196"/>
                  </a:moveTo>
                  <a:lnTo>
                    <a:pt x="1281" y="1197"/>
                  </a:lnTo>
                  <a:lnTo>
                    <a:pt x="1282" y="1197"/>
                  </a:lnTo>
                  <a:lnTo>
                    <a:pt x="1283" y="1197"/>
                  </a:lnTo>
                  <a:lnTo>
                    <a:pt x="1283" y="1200"/>
                  </a:lnTo>
                  <a:lnTo>
                    <a:pt x="1282" y="1199"/>
                  </a:lnTo>
                  <a:lnTo>
                    <a:pt x="1281" y="1200"/>
                  </a:lnTo>
                  <a:lnTo>
                    <a:pt x="1280" y="1200"/>
                  </a:lnTo>
                  <a:lnTo>
                    <a:pt x="1279" y="1200"/>
                  </a:lnTo>
                  <a:lnTo>
                    <a:pt x="1280" y="1196"/>
                  </a:lnTo>
                  <a:close/>
                  <a:moveTo>
                    <a:pt x="1190" y="1196"/>
                  </a:moveTo>
                  <a:lnTo>
                    <a:pt x="1191" y="1197"/>
                  </a:lnTo>
                  <a:lnTo>
                    <a:pt x="1193" y="1197"/>
                  </a:lnTo>
                  <a:lnTo>
                    <a:pt x="1193" y="1196"/>
                  </a:lnTo>
                  <a:lnTo>
                    <a:pt x="1193" y="1197"/>
                  </a:lnTo>
                  <a:lnTo>
                    <a:pt x="1195" y="1197"/>
                  </a:lnTo>
                  <a:lnTo>
                    <a:pt x="1196" y="1198"/>
                  </a:lnTo>
                  <a:lnTo>
                    <a:pt x="1198" y="1199"/>
                  </a:lnTo>
                  <a:lnTo>
                    <a:pt x="1199" y="1201"/>
                  </a:lnTo>
                  <a:lnTo>
                    <a:pt x="1202" y="1203"/>
                  </a:lnTo>
                  <a:lnTo>
                    <a:pt x="1208" y="1204"/>
                  </a:lnTo>
                  <a:lnTo>
                    <a:pt x="1208" y="1205"/>
                  </a:lnTo>
                  <a:lnTo>
                    <a:pt x="1209" y="1205"/>
                  </a:lnTo>
                  <a:lnTo>
                    <a:pt x="1211" y="1203"/>
                  </a:lnTo>
                  <a:lnTo>
                    <a:pt x="1212" y="1204"/>
                  </a:lnTo>
                  <a:lnTo>
                    <a:pt x="1214" y="1206"/>
                  </a:lnTo>
                  <a:lnTo>
                    <a:pt x="1214" y="1207"/>
                  </a:lnTo>
                  <a:lnTo>
                    <a:pt x="1215" y="1208"/>
                  </a:lnTo>
                  <a:lnTo>
                    <a:pt x="1216" y="1209"/>
                  </a:lnTo>
                  <a:lnTo>
                    <a:pt x="1216" y="1211"/>
                  </a:lnTo>
                  <a:lnTo>
                    <a:pt x="1216" y="1212"/>
                  </a:lnTo>
                  <a:lnTo>
                    <a:pt x="1216" y="1213"/>
                  </a:lnTo>
                  <a:lnTo>
                    <a:pt x="1218" y="1216"/>
                  </a:lnTo>
                  <a:lnTo>
                    <a:pt x="1219" y="1216"/>
                  </a:lnTo>
                  <a:lnTo>
                    <a:pt x="1221" y="1218"/>
                  </a:lnTo>
                  <a:lnTo>
                    <a:pt x="1221" y="1219"/>
                  </a:lnTo>
                  <a:lnTo>
                    <a:pt x="1223" y="1221"/>
                  </a:lnTo>
                  <a:lnTo>
                    <a:pt x="1225" y="1221"/>
                  </a:lnTo>
                  <a:lnTo>
                    <a:pt x="1225" y="1222"/>
                  </a:lnTo>
                  <a:lnTo>
                    <a:pt x="1226" y="1222"/>
                  </a:lnTo>
                  <a:lnTo>
                    <a:pt x="1229" y="1225"/>
                  </a:lnTo>
                  <a:lnTo>
                    <a:pt x="1229" y="1230"/>
                  </a:lnTo>
                  <a:lnTo>
                    <a:pt x="1229" y="1230"/>
                  </a:lnTo>
                  <a:lnTo>
                    <a:pt x="1229" y="1231"/>
                  </a:lnTo>
                  <a:lnTo>
                    <a:pt x="1230" y="1232"/>
                  </a:lnTo>
                  <a:lnTo>
                    <a:pt x="1230" y="1233"/>
                  </a:lnTo>
                  <a:lnTo>
                    <a:pt x="1231" y="1237"/>
                  </a:lnTo>
                  <a:lnTo>
                    <a:pt x="1232" y="1238"/>
                  </a:lnTo>
                  <a:lnTo>
                    <a:pt x="1232" y="1239"/>
                  </a:lnTo>
                  <a:lnTo>
                    <a:pt x="1234" y="1240"/>
                  </a:lnTo>
                  <a:lnTo>
                    <a:pt x="1235" y="1242"/>
                  </a:lnTo>
                  <a:lnTo>
                    <a:pt x="1237" y="1245"/>
                  </a:lnTo>
                  <a:lnTo>
                    <a:pt x="1238" y="1245"/>
                  </a:lnTo>
                  <a:lnTo>
                    <a:pt x="1241" y="1248"/>
                  </a:lnTo>
                  <a:lnTo>
                    <a:pt x="1241" y="1250"/>
                  </a:lnTo>
                  <a:lnTo>
                    <a:pt x="1241" y="1250"/>
                  </a:lnTo>
                  <a:lnTo>
                    <a:pt x="1240" y="1251"/>
                  </a:lnTo>
                  <a:lnTo>
                    <a:pt x="1241" y="1252"/>
                  </a:lnTo>
                  <a:lnTo>
                    <a:pt x="1245" y="1252"/>
                  </a:lnTo>
                  <a:lnTo>
                    <a:pt x="1246" y="1252"/>
                  </a:lnTo>
                  <a:lnTo>
                    <a:pt x="1248" y="1252"/>
                  </a:lnTo>
                  <a:lnTo>
                    <a:pt x="1249" y="1251"/>
                  </a:lnTo>
                  <a:lnTo>
                    <a:pt x="1250" y="1250"/>
                  </a:lnTo>
                  <a:lnTo>
                    <a:pt x="1253" y="1250"/>
                  </a:lnTo>
                  <a:lnTo>
                    <a:pt x="1253" y="1249"/>
                  </a:lnTo>
                  <a:lnTo>
                    <a:pt x="1256" y="1246"/>
                  </a:lnTo>
                  <a:lnTo>
                    <a:pt x="1257" y="1244"/>
                  </a:lnTo>
                  <a:lnTo>
                    <a:pt x="1259" y="1244"/>
                  </a:lnTo>
                  <a:lnTo>
                    <a:pt x="1259" y="1243"/>
                  </a:lnTo>
                  <a:lnTo>
                    <a:pt x="1260" y="1243"/>
                  </a:lnTo>
                  <a:lnTo>
                    <a:pt x="1261" y="1242"/>
                  </a:lnTo>
                  <a:lnTo>
                    <a:pt x="1262" y="1242"/>
                  </a:lnTo>
                  <a:lnTo>
                    <a:pt x="1262" y="1243"/>
                  </a:lnTo>
                  <a:lnTo>
                    <a:pt x="1263" y="1242"/>
                  </a:lnTo>
                  <a:lnTo>
                    <a:pt x="1264" y="1242"/>
                  </a:lnTo>
                  <a:lnTo>
                    <a:pt x="1264" y="1240"/>
                  </a:lnTo>
                  <a:lnTo>
                    <a:pt x="1266" y="1240"/>
                  </a:lnTo>
                  <a:lnTo>
                    <a:pt x="1266" y="1240"/>
                  </a:lnTo>
                  <a:lnTo>
                    <a:pt x="1274" y="1240"/>
                  </a:lnTo>
                  <a:lnTo>
                    <a:pt x="1275" y="1239"/>
                  </a:lnTo>
                  <a:lnTo>
                    <a:pt x="1277" y="1239"/>
                  </a:lnTo>
                  <a:lnTo>
                    <a:pt x="1280" y="1237"/>
                  </a:lnTo>
                  <a:lnTo>
                    <a:pt x="1282" y="1237"/>
                  </a:lnTo>
                  <a:lnTo>
                    <a:pt x="1282" y="1237"/>
                  </a:lnTo>
                  <a:lnTo>
                    <a:pt x="1284" y="1237"/>
                  </a:lnTo>
                  <a:lnTo>
                    <a:pt x="1286" y="1238"/>
                  </a:lnTo>
                  <a:lnTo>
                    <a:pt x="1289" y="1238"/>
                  </a:lnTo>
                  <a:lnTo>
                    <a:pt x="1290" y="1238"/>
                  </a:lnTo>
                  <a:lnTo>
                    <a:pt x="1291" y="1239"/>
                  </a:lnTo>
                  <a:lnTo>
                    <a:pt x="1292" y="1239"/>
                  </a:lnTo>
                  <a:lnTo>
                    <a:pt x="1293" y="1238"/>
                  </a:lnTo>
                  <a:lnTo>
                    <a:pt x="1296" y="1238"/>
                  </a:lnTo>
                  <a:lnTo>
                    <a:pt x="1297" y="1239"/>
                  </a:lnTo>
                  <a:lnTo>
                    <a:pt x="1299" y="1241"/>
                  </a:lnTo>
                  <a:lnTo>
                    <a:pt x="1300" y="1241"/>
                  </a:lnTo>
                  <a:lnTo>
                    <a:pt x="1301" y="1243"/>
                  </a:lnTo>
                  <a:lnTo>
                    <a:pt x="1302" y="1244"/>
                  </a:lnTo>
                  <a:lnTo>
                    <a:pt x="1304" y="1246"/>
                  </a:lnTo>
                  <a:lnTo>
                    <a:pt x="1304" y="1246"/>
                  </a:lnTo>
                  <a:lnTo>
                    <a:pt x="1305" y="1246"/>
                  </a:lnTo>
                  <a:lnTo>
                    <a:pt x="1306" y="1246"/>
                  </a:lnTo>
                  <a:lnTo>
                    <a:pt x="1307" y="1247"/>
                  </a:lnTo>
                  <a:lnTo>
                    <a:pt x="1307" y="1246"/>
                  </a:lnTo>
                  <a:lnTo>
                    <a:pt x="1313" y="1246"/>
                  </a:lnTo>
                  <a:lnTo>
                    <a:pt x="1313" y="1247"/>
                  </a:lnTo>
                  <a:lnTo>
                    <a:pt x="1312" y="1248"/>
                  </a:lnTo>
                  <a:lnTo>
                    <a:pt x="1313" y="1248"/>
                  </a:lnTo>
                  <a:lnTo>
                    <a:pt x="1314" y="1247"/>
                  </a:lnTo>
                  <a:lnTo>
                    <a:pt x="1314" y="1245"/>
                  </a:lnTo>
                  <a:lnTo>
                    <a:pt x="1315" y="1244"/>
                  </a:lnTo>
                  <a:lnTo>
                    <a:pt x="1317" y="1244"/>
                  </a:lnTo>
                  <a:lnTo>
                    <a:pt x="1318" y="1244"/>
                  </a:lnTo>
                  <a:lnTo>
                    <a:pt x="1318" y="1243"/>
                  </a:lnTo>
                  <a:lnTo>
                    <a:pt x="1319" y="1242"/>
                  </a:lnTo>
                  <a:lnTo>
                    <a:pt x="1320" y="1242"/>
                  </a:lnTo>
                  <a:lnTo>
                    <a:pt x="1320" y="1242"/>
                  </a:lnTo>
                  <a:lnTo>
                    <a:pt x="1324" y="1242"/>
                  </a:lnTo>
                  <a:lnTo>
                    <a:pt x="1325" y="1242"/>
                  </a:lnTo>
                  <a:lnTo>
                    <a:pt x="1326" y="1243"/>
                  </a:lnTo>
                  <a:lnTo>
                    <a:pt x="1327" y="1246"/>
                  </a:lnTo>
                  <a:lnTo>
                    <a:pt x="1329" y="1246"/>
                  </a:lnTo>
                  <a:lnTo>
                    <a:pt x="1330" y="1244"/>
                  </a:lnTo>
                  <a:lnTo>
                    <a:pt x="1331" y="1244"/>
                  </a:lnTo>
                  <a:lnTo>
                    <a:pt x="1334" y="1246"/>
                  </a:lnTo>
                  <a:lnTo>
                    <a:pt x="1334" y="1246"/>
                  </a:lnTo>
                  <a:lnTo>
                    <a:pt x="1333" y="1246"/>
                  </a:lnTo>
                  <a:lnTo>
                    <a:pt x="1332" y="1246"/>
                  </a:lnTo>
                  <a:lnTo>
                    <a:pt x="1331" y="1246"/>
                  </a:lnTo>
                  <a:lnTo>
                    <a:pt x="1332" y="1248"/>
                  </a:lnTo>
                  <a:lnTo>
                    <a:pt x="1332" y="1250"/>
                  </a:lnTo>
                  <a:lnTo>
                    <a:pt x="1331" y="1250"/>
                  </a:lnTo>
                  <a:lnTo>
                    <a:pt x="1330" y="1251"/>
                  </a:lnTo>
                  <a:lnTo>
                    <a:pt x="1327" y="1252"/>
                  </a:lnTo>
                  <a:lnTo>
                    <a:pt x="1329" y="1253"/>
                  </a:lnTo>
                  <a:lnTo>
                    <a:pt x="1330" y="1255"/>
                  </a:lnTo>
                  <a:lnTo>
                    <a:pt x="1333" y="1255"/>
                  </a:lnTo>
                  <a:lnTo>
                    <a:pt x="1333" y="1253"/>
                  </a:lnTo>
                  <a:lnTo>
                    <a:pt x="1333" y="1252"/>
                  </a:lnTo>
                  <a:lnTo>
                    <a:pt x="1333" y="1251"/>
                  </a:lnTo>
                  <a:lnTo>
                    <a:pt x="1333" y="1251"/>
                  </a:lnTo>
                  <a:lnTo>
                    <a:pt x="1333" y="1250"/>
                  </a:lnTo>
                  <a:lnTo>
                    <a:pt x="1334" y="1250"/>
                  </a:lnTo>
                  <a:lnTo>
                    <a:pt x="1334" y="1248"/>
                  </a:lnTo>
                  <a:lnTo>
                    <a:pt x="1337" y="1247"/>
                  </a:lnTo>
                  <a:lnTo>
                    <a:pt x="1337" y="1246"/>
                  </a:lnTo>
                  <a:lnTo>
                    <a:pt x="1336" y="1245"/>
                  </a:lnTo>
                  <a:lnTo>
                    <a:pt x="1336" y="1244"/>
                  </a:lnTo>
                  <a:lnTo>
                    <a:pt x="1338" y="1244"/>
                  </a:lnTo>
                  <a:lnTo>
                    <a:pt x="1340" y="1242"/>
                  </a:lnTo>
                  <a:lnTo>
                    <a:pt x="1341" y="1242"/>
                  </a:lnTo>
                  <a:lnTo>
                    <a:pt x="1342" y="1243"/>
                  </a:lnTo>
                  <a:lnTo>
                    <a:pt x="1343" y="1242"/>
                  </a:lnTo>
                  <a:lnTo>
                    <a:pt x="1348" y="1242"/>
                  </a:lnTo>
                  <a:lnTo>
                    <a:pt x="1349" y="1242"/>
                  </a:lnTo>
                  <a:lnTo>
                    <a:pt x="1350" y="1242"/>
                  </a:lnTo>
                  <a:lnTo>
                    <a:pt x="1350" y="1243"/>
                  </a:lnTo>
                  <a:lnTo>
                    <a:pt x="1353" y="1245"/>
                  </a:lnTo>
                  <a:lnTo>
                    <a:pt x="1355" y="1245"/>
                  </a:lnTo>
                  <a:lnTo>
                    <a:pt x="1357" y="1246"/>
                  </a:lnTo>
                  <a:lnTo>
                    <a:pt x="1358" y="1247"/>
                  </a:lnTo>
                  <a:lnTo>
                    <a:pt x="1360" y="1248"/>
                  </a:lnTo>
                  <a:lnTo>
                    <a:pt x="1361" y="1249"/>
                  </a:lnTo>
                  <a:lnTo>
                    <a:pt x="1361" y="1250"/>
                  </a:lnTo>
                  <a:lnTo>
                    <a:pt x="1360" y="1250"/>
                  </a:lnTo>
                  <a:lnTo>
                    <a:pt x="1362" y="1252"/>
                  </a:lnTo>
                  <a:lnTo>
                    <a:pt x="1362" y="1253"/>
                  </a:lnTo>
                  <a:lnTo>
                    <a:pt x="1365" y="1257"/>
                  </a:lnTo>
                  <a:lnTo>
                    <a:pt x="1365" y="1258"/>
                  </a:lnTo>
                  <a:lnTo>
                    <a:pt x="1366" y="1260"/>
                  </a:lnTo>
                  <a:lnTo>
                    <a:pt x="1366" y="1265"/>
                  </a:lnTo>
                  <a:lnTo>
                    <a:pt x="1367" y="1265"/>
                  </a:lnTo>
                  <a:lnTo>
                    <a:pt x="1367" y="1271"/>
                  </a:lnTo>
                  <a:lnTo>
                    <a:pt x="1365" y="1275"/>
                  </a:lnTo>
                  <a:lnTo>
                    <a:pt x="1364" y="1276"/>
                  </a:lnTo>
                  <a:lnTo>
                    <a:pt x="1363" y="1277"/>
                  </a:lnTo>
                  <a:lnTo>
                    <a:pt x="1362" y="1278"/>
                  </a:lnTo>
                  <a:lnTo>
                    <a:pt x="1361" y="1278"/>
                  </a:lnTo>
                  <a:lnTo>
                    <a:pt x="1358" y="1282"/>
                  </a:lnTo>
                  <a:lnTo>
                    <a:pt x="1358" y="1282"/>
                  </a:lnTo>
                  <a:lnTo>
                    <a:pt x="1357" y="1283"/>
                  </a:lnTo>
                  <a:lnTo>
                    <a:pt x="1355" y="1283"/>
                  </a:lnTo>
                  <a:lnTo>
                    <a:pt x="1354" y="1282"/>
                  </a:lnTo>
                  <a:lnTo>
                    <a:pt x="1354" y="1283"/>
                  </a:lnTo>
                  <a:lnTo>
                    <a:pt x="1350" y="1283"/>
                  </a:lnTo>
                  <a:lnTo>
                    <a:pt x="1350" y="1282"/>
                  </a:lnTo>
                  <a:lnTo>
                    <a:pt x="1349" y="1284"/>
                  </a:lnTo>
                  <a:lnTo>
                    <a:pt x="1347" y="1284"/>
                  </a:lnTo>
                  <a:lnTo>
                    <a:pt x="1346" y="1284"/>
                  </a:lnTo>
                  <a:lnTo>
                    <a:pt x="1345" y="1284"/>
                  </a:lnTo>
                  <a:lnTo>
                    <a:pt x="1344" y="1286"/>
                  </a:lnTo>
                  <a:lnTo>
                    <a:pt x="1344" y="1287"/>
                  </a:lnTo>
                  <a:lnTo>
                    <a:pt x="1343" y="1288"/>
                  </a:lnTo>
                  <a:lnTo>
                    <a:pt x="1343" y="1289"/>
                  </a:lnTo>
                  <a:lnTo>
                    <a:pt x="1341" y="1290"/>
                  </a:lnTo>
                  <a:lnTo>
                    <a:pt x="1341" y="1289"/>
                  </a:lnTo>
                  <a:lnTo>
                    <a:pt x="1340" y="1290"/>
                  </a:lnTo>
                  <a:lnTo>
                    <a:pt x="1340" y="1290"/>
                  </a:lnTo>
                  <a:lnTo>
                    <a:pt x="1341" y="1293"/>
                  </a:lnTo>
                  <a:lnTo>
                    <a:pt x="1343" y="1293"/>
                  </a:lnTo>
                  <a:lnTo>
                    <a:pt x="1344" y="1294"/>
                  </a:lnTo>
                  <a:lnTo>
                    <a:pt x="1345" y="1294"/>
                  </a:lnTo>
                  <a:lnTo>
                    <a:pt x="1345" y="1294"/>
                  </a:lnTo>
                  <a:lnTo>
                    <a:pt x="1345" y="1297"/>
                  </a:lnTo>
                  <a:lnTo>
                    <a:pt x="1344" y="1298"/>
                  </a:lnTo>
                  <a:lnTo>
                    <a:pt x="1344" y="1298"/>
                  </a:lnTo>
                  <a:lnTo>
                    <a:pt x="1343" y="1300"/>
                  </a:lnTo>
                  <a:lnTo>
                    <a:pt x="1341" y="1300"/>
                  </a:lnTo>
                  <a:lnTo>
                    <a:pt x="1341" y="1300"/>
                  </a:lnTo>
                  <a:lnTo>
                    <a:pt x="1343" y="1301"/>
                  </a:lnTo>
                  <a:lnTo>
                    <a:pt x="1345" y="1299"/>
                  </a:lnTo>
                  <a:lnTo>
                    <a:pt x="1346" y="1299"/>
                  </a:lnTo>
                  <a:lnTo>
                    <a:pt x="1346" y="1300"/>
                  </a:lnTo>
                  <a:lnTo>
                    <a:pt x="1345" y="1301"/>
                  </a:lnTo>
                  <a:lnTo>
                    <a:pt x="1345" y="1302"/>
                  </a:lnTo>
                  <a:lnTo>
                    <a:pt x="1344" y="1303"/>
                  </a:lnTo>
                  <a:lnTo>
                    <a:pt x="1341" y="1304"/>
                  </a:lnTo>
                  <a:lnTo>
                    <a:pt x="1341" y="1305"/>
                  </a:lnTo>
                  <a:lnTo>
                    <a:pt x="1340" y="1305"/>
                  </a:lnTo>
                  <a:lnTo>
                    <a:pt x="1339" y="1305"/>
                  </a:lnTo>
                  <a:lnTo>
                    <a:pt x="1339" y="1304"/>
                  </a:lnTo>
                  <a:lnTo>
                    <a:pt x="1338" y="1302"/>
                  </a:lnTo>
                  <a:lnTo>
                    <a:pt x="1338" y="1301"/>
                  </a:lnTo>
                  <a:lnTo>
                    <a:pt x="1339" y="1300"/>
                  </a:lnTo>
                  <a:lnTo>
                    <a:pt x="1338" y="1299"/>
                  </a:lnTo>
                  <a:lnTo>
                    <a:pt x="1336" y="1298"/>
                  </a:lnTo>
                  <a:lnTo>
                    <a:pt x="1335" y="1299"/>
                  </a:lnTo>
                  <a:lnTo>
                    <a:pt x="1333" y="1298"/>
                  </a:lnTo>
                  <a:lnTo>
                    <a:pt x="1332" y="1297"/>
                  </a:lnTo>
                  <a:lnTo>
                    <a:pt x="1332" y="1298"/>
                  </a:lnTo>
                  <a:lnTo>
                    <a:pt x="1331" y="1298"/>
                  </a:lnTo>
                  <a:lnTo>
                    <a:pt x="1328" y="1295"/>
                  </a:lnTo>
                  <a:lnTo>
                    <a:pt x="1326" y="1295"/>
                  </a:lnTo>
                  <a:lnTo>
                    <a:pt x="1326" y="1296"/>
                  </a:lnTo>
                  <a:lnTo>
                    <a:pt x="1328" y="1296"/>
                  </a:lnTo>
                  <a:lnTo>
                    <a:pt x="1328" y="1297"/>
                  </a:lnTo>
                  <a:lnTo>
                    <a:pt x="1326" y="1297"/>
                  </a:lnTo>
                  <a:lnTo>
                    <a:pt x="1325" y="1299"/>
                  </a:lnTo>
                  <a:lnTo>
                    <a:pt x="1323" y="1298"/>
                  </a:lnTo>
                  <a:lnTo>
                    <a:pt x="1323" y="1299"/>
                  </a:lnTo>
                  <a:lnTo>
                    <a:pt x="1324" y="1299"/>
                  </a:lnTo>
                  <a:lnTo>
                    <a:pt x="1322" y="1301"/>
                  </a:lnTo>
                  <a:lnTo>
                    <a:pt x="1321" y="1301"/>
                  </a:lnTo>
                  <a:lnTo>
                    <a:pt x="1320" y="1303"/>
                  </a:lnTo>
                  <a:lnTo>
                    <a:pt x="1319" y="1303"/>
                  </a:lnTo>
                  <a:lnTo>
                    <a:pt x="1318" y="1304"/>
                  </a:lnTo>
                  <a:lnTo>
                    <a:pt x="1315" y="1307"/>
                  </a:lnTo>
                  <a:lnTo>
                    <a:pt x="1312" y="1307"/>
                  </a:lnTo>
                  <a:lnTo>
                    <a:pt x="1311" y="1308"/>
                  </a:lnTo>
                  <a:lnTo>
                    <a:pt x="1307" y="1310"/>
                  </a:lnTo>
                  <a:lnTo>
                    <a:pt x="1306" y="1310"/>
                  </a:lnTo>
                  <a:lnTo>
                    <a:pt x="1304" y="1313"/>
                  </a:lnTo>
                  <a:lnTo>
                    <a:pt x="1303" y="1313"/>
                  </a:lnTo>
                  <a:lnTo>
                    <a:pt x="1302" y="1313"/>
                  </a:lnTo>
                  <a:lnTo>
                    <a:pt x="1301" y="1313"/>
                  </a:lnTo>
                  <a:lnTo>
                    <a:pt x="1301" y="1315"/>
                  </a:lnTo>
                  <a:lnTo>
                    <a:pt x="1300" y="1316"/>
                  </a:lnTo>
                  <a:lnTo>
                    <a:pt x="1300" y="1317"/>
                  </a:lnTo>
                  <a:lnTo>
                    <a:pt x="1300" y="1317"/>
                  </a:lnTo>
                  <a:lnTo>
                    <a:pt x="1298" y="1317"/>
                  </a:lnTo>
                  <a:lnTo>
                    <a:pt x="1297" y="1318"/>
                  </a:lnTo>
                  <a:lnTo>
                    <a:pt x="1297" y="1319"/>
                  </a:lnTo>
                  <a:lnTo>
                    <a:pt x="1295" y="1322"/>
                  </a:lnTo>
                  <a:lnTo>
                    <a:pt x="1291" y="1324"/>
                  </a:lnTo>
                  <a:lnTo>
                    <a:pt x="1291" y="1325"/>
                  </a:lnTo>
                  <a:lnTo>
                    <a:pt x="1292" y="1325"/>
                  </a:lnTo>
                  <a:lnTo>
                    <a:pt x="1293" y="1324"/>
                  </a:lnTo>
                  <a:lnTo>
                    <a:pt x="1294" y="1325"/>
                  </a:lnTo>
                  <a:lnTo>
                    <a:pt x="1294" y="1326"/>
                  </a:lnTo>
                  <a:lnTo>
                    <a:pt x="1292" y="1327"/>
                  </a:lnTo>
                  <a:lnTo>
                    <a:pt x="1291" y="1327"/>
                  </a:lnTo>
                  <a:lnTo>
                    <a:pt x="1290" y="1328"/>
                  </a:lnTo>
                  <a:lnTo>
                    <a:pt x="1289" y="1328"/>
                  </a:lnTo>
                  <a:lnTo>
                    <a:pt x="1290" y="1327"/>
                  </a:lnTo>
                  <a:lnTo>
                    <a:pt x="1290" y="1327"/>
                  </a:lnTo>
                  <a:lnTo>
                    <a:pt x="1288" y="1327"/>
                  </a:lnTo>
                  <a:lnTo>
                    <a:pt x="1288" y="1329"/>
                  </a:lnTo>
                  <a:lnTo>
                    <a:pt x="1287" y="1329"/>
                  </a:lnTo>
                  <a:lnTo>
                    <a:pt x="1288" y="1332"/>
                  </a:lnTo>
                  <a:lnTo>
                    <a:pt x="1287" y="1332"/>
                  </a:lnTo>
                  <a:lnTo>
                    <a:pt x="1285" y="1329"/>
                  </a:lnTo>
                  <a:lnTo>
                    <a:pt x="1286" y="1327"/>
                  </a:lnTo>
                  <a:lnTo>
                    <a:pt x="1285" y="1326"/>
                  </a:lnTo>
                  <a:lnTo>
                    <a:pt x="1285" y="1327"/>
                  </a:lnTo>
                  <a:lnTo>
                    <a:pt x="1283" y="1327"/>
                  </a:lnTo>
                  <a:lnTo>
                    <a:pt x="1282" y="1328"/>
                  </a:lnTo>
                  <a:lnTo>
                    <a:pt x="1281" y="1328"/>
                  </a:lnTo>
                  <a:lnTo>
                    <a:pt x="1279" y="1327"/>
                  </a:lnTo>
                  <a:lnTo>
                    <a:pt x="1278" y="1327"/>
                  </a:lnTo>
                  <a:lnTo>
                    <a:pt x="1277" y="1326"/>
                  </a:lnTo>
                  <a:lnTo>
                    <a:pt x="1278" y="1323"/>
                  </a:lnTo>
                  <a:lnTo>
                    <a:pt x="1278" y="1323"/>
                  </a:lnTo>
                  <a:lnTo>
                    <a:pt x="1279" y="1325"/>
                  </a:lnTo>
                  <a:lnTo>
                    <a:pt x="1280" y="1325"/>
                  </a:lnTo>
                  <a:lnTo>
                    <a:pt x="1280" y="1326"/>
                  </a:lnTo>
                  <a:lnTo>
                    <a:pt x="1282" y="1326"/>
                  </a:lnTo>
                  <a:lnTo>
                    <a:pt x="1283" y="1325"/>
                  </a:lnTo>
                  <a:lnTo>
                    <a:pt x="1282" y="1325"/>
                  </a:lnTo>
                  <a:lnTo>
                    <a:pt x="1282" y="1323"/>
                  </a:lnTo>
                  <a:lnTo>
                    <a:pt x="1283" y="1322"/>
                  </a:lnTo>
                  <a:lnTo>
                    <a:pt x="1284" y="1322"/>
                  </a:lnTo>
                  <a:lnTo>
                    <a:pt x="1286" y="1324"/>
                  </a:lnTo>
                  <a:lnTo>
                    <a:pt x="1286" y="1323"/>
                  </a:lnTo>
                  <a:lnTo>
                    <a:pt x="1286" y="1323"/>
                  </a:lnTo>
                  <a:lnTo>
                    <a:pt x="1287" y="1322"/>
                  </a:lnTo>
                  <a:lnTo>
                    <a:pt x="1286" y="1322"/>
                  </a:lnTo>
                  <a:lnTo>
                    <a:pt x="1285" y="1322"/>
                  </a:lnTo>
                  <a:lnTo>
                    <a:pt x="1284" y="1321"/>
                  </a:lnTo>
                  <a:lnTo>
                    <a:pt x="1280" y="1321"/>
                  </a:lnTo>
                  <a:lnTo>
                    <a:pt x="1277" y="1319"/>
                  </a:lnTo>
                  <a:lnTo>
                    <a:pt x="1275" y="1319"/>
                  </a:lnTo>
                  <a:lnTo>
                    <a:pt x="1274" y="1318"/>
                  </a:lnTo>
                  <a:lnTo>
                    <a:pt x="1274" y="1317"/>
                  </a:lnTo>
                  <a:lnTo>
                    <a:pt x="1272" y="1316"/>
                  </a:lnTo>
                  <a:lnTo>
                    <a:pt x="1271" y="1316"/>
                  </a:lnTo>
                  <a:lnTo>
                    <a:pt x="1271" y="1314"/>
                  </a:lnTo>
                  <a:lnTo>
                    <a:pt x="1271" y="1313"/>
                  </a:lnTo>
                  <a:lnTo>
                    <a:pt x="1271" y="1312"/>
                  </a:lnTo>
                  <a:lnTo>
                    <a:pt x="1271" y="1312"/>
                  </a:lnTo>
                  <a:lnTo>
                    <a:pt x="1271" y="1312"/>
                  </a:lnTo>
                  <a:lnTo>
                    <a:pt x="1270" y="1311"/>
                  </a:lnTo>
                  <a:lnTo>
                    <a:pt x="1267" y="1313"/>
                  </a:lnTo>
                  <a:lnTo>
                    <a:pt x="1266" y="1313"/>
                  </a:lnTo>
                  <a:lnTo>
                    <a:pt x="1265" y="1313"/>
                  </a:lnTo>
                  <a:lnTo>
                    <a:pt x="1264" y="1314"/>
                  </a:lnTo>
                  <a:lnTo>
                    <a:pt x="1263" y="1314"/>
                  </a:lnTo>
                  <a:lnTo>
                    <a:pt x="1263" y="1314"/>
                  </a:lnTo>
                  <a:lnTo>
                    <a:pt x="1260" y="1314"/>
                  </a:lnTo>
                  <a:lnTo>
                    <a:pt x="1260" y="1313"/>
                  </a:lnTo>
                  <a:lnTo>
                    <a:pt x="1260" y="1312"/>
                  </a:lnTo>
                  <a:lnTo>
                    <a:pt x="1258" y="1312"/>
                  </a:lnTo>
                  <a:lnTo>
                    <a:pt x="1257" y="1311"/>
                  </a:lnTo>
                  <a:lnTo>
                    <a:pt x="1258" y="1310"/>
                  </a:lnTo>
                  <a:lnTo>
                    <a:pt x="1259" y="1310"/>
                  </a:lnTo>
                  <a:lnTo>
                    <a:pt x="1259" y="1309"/>
                  </a:lnTo>
                  <a:lnTo>
                    <a:pt x="1257" y="1309"/>
                  </a:lnTo>
                  <a:lnTo>
                    <a:pt x="1257" y="1307"/>
                  </a:lnTo>
                  <a:lnTo>
                    <a:pt x="1256" y="1307"/>
                  </a:lnTo>
                  <a:lnTo>
                    <a:pt x="1255" y="1306"/>
                  </a:lnTo>
                  <a:lnTo>
                    <a:pt x="1255" y="1305"/>
                  </a:lnTo>
                  <a:lnTo>
                    <a:pt x="1257" y="1303"/>
                  </a:lnTo>
                  <a:lnTo>
                    <a:pt x="1255" y="1303"/>
                  </a:lnTo>
                  <a:lnTo>
                    <a:pt x="1255" y="1302"/>
                  </a:lnTo>
                  <a:lnTo>
                    <a:pt x="1256" y="1302"/>
                  </a:lnTo>
                  <a:lnTo>
                    <a:pt x="1257" y="1302"/>
                  </a:lnTo>
                  <a:lnTo>
                    <a:pt x="1259" y="1302"/>
                  </a:lnTo>
                  <a:lnTo>
                    <a:pt x="1260" y="1300"/>
                  </a:lnTo>
                  <a:lnTo>
                    <a:pt x="1260" y="1298"/>
                  </a:lnTo>
                  <a:lnTo>
                    <a:pt x="1260" y="1298"/>
                  </a:lnTo>
                  <a:lnTo>
                    <a:pt x="1261" y="1296"/>
                  </a:lnTo>
                  <a:lnTo>
                    <a:pt x="1262" y="1297"/>
                  </a:lnTo>
                  <a:lnTo>
                    <a:pt x="1263" y="1296"/>
                  </a:lnTo>
                  <a:lnTo>
                    <a:pt x="1262" y="1294"/>
                  </a:lnTo>
                  <a:lnTo>
                    <a:pt x="1261" y="1293"/>
                  </a:lnTo>
                  <a:lnTo>
                    <a:pt x="1261" y="1292"/>
                  </a:lnTo>
                  <a:lnTo>
                    <a:pt x="1261" y="1291"/>
                  </a:lnTo>
                  <a:lnTo>
                    <a:pt x="1261" y="1291"/>
                  </a:lnTo>
                  <a:lnTo>
                    <a:pt x="1260" y="1290"/>
                  </a:lnTo>
                  <a:lnTo>
                    <a:pt x="1259" y="1289"/>
                  </a:lnTo>
                  <a:lnTo>
                    <a:pt x="1259" y="1289"/>
                  </a:lnTo>
                  <a:lnTo>
                    <a:pt x="1258" y="1286"/>
                  </a:lnTo>
                  <a:lnTo>
                    <a:pt x="1257" y="1286"/>
                  </a:lnTo>
                  <a:lnTo>
                    <a:pt x="1255" y="1284"/>
                  </a:lnTo>
                  <a:lnTo>
                    <a:pt x="1253" y="1284"/>
                  </a:lnTo>
                  <a:lnTo>
                    <a:pt x="1252" y="1285"/>
                  </a:lnTo>
                  <a:lnTo>
                    <a:pt x="1251" y="1285"/>
                  </a:lnTo>
                  <a:lnTo>
                    <a:pt x="1251" y="1284"/>
                  </a:lnTo>
                  <a:lnTo>
                    <a:pt x="1249" y="1286"/>
                  </a:lnTo>
                  <a:lnTo>
                    <a:pt x="1248" y="1286"/>
                  </a:lnTo>
                  <a:lnTo>
                    <a:pt x="1247" y="1286"/>
                  </a:lnTo>
                  <a:lnTo>
                    <a:pt x="1248" y="1285"/>
                  </a:lnTo>
                  <a:lnTo>
                    <a:pt x="1249" y="1285"/>
                  </a:lnTo>
                  <a:lnTo>
                    <a:pt x="1249" y="1284"/>
                  </a:lnTo>
                  <a:lnTo>
                    <a:pt x="1249" y="1284"/>
                  </a:lnTo>
                  <a:lnTo>
                    <a:pt x="1248" y="1284"/>
                  </a:lnTo>
                  <a:lnTo>
                    <a:pt x="1247" y="1284"/>
                  </a:lnTo>
                  <a:lnTo>
                    <a:pt x="1247" y="1283"/>
                  </a:lnTo>
                  <a:lnTo>
                    <a:pt x="1247" y="1282"/>
                  </a:lnTo>
                  <a:lnTo>
                    <a:pt x="1246" y="1281"/>
                  </a:lnTo>
                  <a:lnTo>
                    <a:pt x="1246" y="1282"/>
                  </a:lnTo>
                  <a:lnTo>
                    <a:pt x="1247" y="1283"/>
                  </a:lnTo>
                  <a:lnTo>
                    <a:pt x="1245" y="1284"/>
                  </a:lnTo>
                  <a:lnTo>
                    <a:pt x="1244" y="1284"/>
                  </a:lnTo>
                  <a:lnTo>
                    <a:pt x="1244" y="1284"/>
                  </a:lnTo>
                  <a:lnTo>
                    <a:pt x="1244" y="1283"/>
                  </a:lnTo>
                  <a:lnTo>
                    <a:pt x="1244" y="1282"/>
                  </a:lnTo>
                  <a:lnTo>
                    <a:pt x="1242" y="1281"/>
                  </a:lnTo>
                  <a:lnTo>
                    <a:pt x="1241" y="1280"/>
                  </a:lnTo>
                  <a:lnTo>
                    <a:pt x="1238" y="1281"/>
                  </a:lnTo>
                  <a:lnTo>
                    <a:pt x="1236" y="1279"/>
                  </a:lnTo>
                  <a:lnTo>
                    <a:pt x="1236" y="1279"/>
                  </a:lnTo>
                  <a:lnTo>
                    <a:pt x="1235" y="1277"/>
                  </a:lnTo>
                  <a:lnTo>
                    <a:pt x="1234" y="1276"/>
                  </a:lnTo>
                  <a:lnTo>
                    <a:pt x="1234" y="1277"/>
                  </a:lnTo>
                  <a:lnTo>
                    <a:pt x="1234" y="1278"/>
                  </a:lnTo>
                  <a:lnTo>
                    <a:pt x="1233" y="1278"/>
                  </a:lnTo>
                  <a:lnTo>
                    <a:pt x="1231" y="1278"/>
                  </a:lnTo>
                  <a:lnTo>
                    <a:pt x="1232" y="1279"/>
                  </a:lnTo>
                  <a:lnTo>
                    <a:pt x="1231" y="1279"/>
                  </a:lnTo>
                  <a:lnTo>
                    <a:pt x="1231" y="1280"/>
                  </a:lnTo>
                  <a:lnTo>
                    <a:pt x="1231" y="1282"/>
                  </a:lnTo>
                  <a:lnTo>
                    <a:pt x="1229" y="1282"/>
                  </a:lnTo>
                  <a:lnTo>
                    <a:pt x="1229" y="1283"/>
                  </a:lnTo>
                  <a:lnTo>
                    <a:pt x="1228" y="1285"/>
                  </a:lnTo>
                  <a:lnTo>
                    <a:pt x="1228" y="1285"/>
                  </a:lnTo>
                  <a:lnTo>
                    <a:pt x="1227" y="1287"/>
                  </a:lnTo>
                  <a:lnTo>
                    <a:pt x="1227" y="1287"/>
                  </a:lnTo>
                  <a:lnTo>
                    <a:pt x="1226" y="1286"/>
                  </a:lnTo>
                  <a:lnTo>
                    <a:pt x="1224" y="1286"/>
                  </a:lnTo>
                  <a:lnTo>
                    <a:pt x="1225" y="1285"/>
                  </a:lnTo>
                  <a:lnTo>
                    <a:pt x="1226" y="1285"/>
                  </a:lnTo>
                  <a:lnTo>
                    <a:pt x="1228" y="1284"/>
                  </a:lnTo>
                  <a:lnTo>
                    <a:pt x="1226" y="1283"/>
                  </a:lnTo>
                  <a:lnTo>
                    <a:pt x="1225" y="1284"/>
                  </a:lnTo>
                  <a:lnTo>
                    <a:pt x="1223" y="1284"/>
                  </a:lnTo>
                  <a:lnTo>
                    <a:pt x="1223" y="1282"/>
                  </a:lnTo>
                  <a:lnTo>
                    <a:pt x="1223" y="1282"/>
                  </a:lnTo>
                  <a:lnTo>
                    <a:pt x="1220" y="1282"/>
                  </a:lnTo>
                  <a:lnTo>
                    <a:pt x="1220" y="1281"/>
                  </a:lnTo>
                  <a:lnTo>
                    <a:pt x="1219" y="1282"/>
                  </a:lnTo>
                  <a:lnTo>
                    <a:pt x="1219" y="1284"/>
                  </a:lnTo>
                  <a:lnTo>
                    <a:pt x="1218" y="1284"/>
                  </a:lnTo>
                  <a:lnTo>
                    <a:pt x="1218" y="1285"/>
                  </a:lnTo>
                  <a:lnTo>
                    <a:pt x="1219" y="1286"/>
                  </a:lnTo>
                  <a:lnTo>
                    <a:pt x="1218" y="1286"/>
                  </a:lnTo>
                  <a:lnTo>
                    <a:pt x="1218" y="1287"/>
                  </a:lnTo>
                  <a:lnTo>
                    <a:pt x="1217" y="1289"/>
                  </a:lnTo>
                  <a:lnTo>
                    <a:pt x="1218" y="1289"/>
                  </a:lnTo>
                  <a:lnTo>
                    <a:pt x="1218" y="1290"/>
                  </a:lnTo>
                  <a:lnTo>
                    <a:pt x="1218" y="1291"/>
                  </a:lnTo>
                  <a:lnTo>
                    <a:pt x="1217" y="1292"/>
                  </a:lnTo>
                  <a:lnTo>
                    <a:pt x="1216" y="1293"/>
                  </a:lnTo>
                  <a:lnTo>
                    <a:pt x="1214" y="1293"/>
                  </a:lnTo>
                  <a:lnTo>
                    <a:pt x="1214" y="1292"/>
                  </a:lnTo>
                  <a:lnTo>
                    <a:pt x="1213" y="1291"/>
                  </a:lnTo>
                  <a:lnTo>
                    <a:pt x="1212" y="1292"/>
                  </a:lnTo>
                  <a:lnTo>
                    <a:pt x="1212" y="1292"/>
                  </a:lnTo>
                  <a:lnTo>
                    <a:pt x="1211" y="1291"/>
                  </a:lnTo>
                  <a:lnTo>
                    <a:pt x="1209" y="1291"/>
                  </a:lnTo>
                  <a:lnTo>
                    <a:pt x="1208" y="1293"/>
                  </a:lnTo>
                  <a:lnTo>
                    <a:pt x="1204" y="1293"/>
                  </a:lnTo>
                  <a:lnTo>
                    <a:pt x="1202" y="1294"/>
                  </a:lnTo>
                  <a:lnTo>
                    <a:pt x="1202" y="1297"/>
                  </a:lnTo>
                  <a:lnTo>
                    <a:pt x="1203" y="1299"/>
                  </a:lnTo>
                  <a:lnTo>
                    <a:pt x="1203" y="1300"/>
                  </a:lnTo>
                  <a:lnTo>
                    <a:pt x="1203" y="1301"/>
                  </a:lnTo>
                  <a:lnTo>
                    <a:pt x="1201" y="1301"/>
                  </a:lnTo>
                  <a:lnTo>
                    <a:pt x="1200" y="1302"/>
                  </a:lnTo>
                  <a:lnTo>
                    <a:pt x="1198" y="1303"/>
                  </a:lnTo>
                  <a:lnTo>
                    <a:pt x="1196" y="1304"/>
                  </a:lnTo>
                  <a:lnTo>
                    <a:pt x="1195" y="1304"/>
                  </a:lnTo>
                  <a:lnTo>
                    <a:pt x="1195" y="1303"/>
                  </a:lnTo>
                  <a:lnTo>
                    <a:pt x="1193" y="1304"/>
                  </a:lnTo>
                  <a:lnTo>
                    <a:pt x="1191" y="1304"/>
                  </a:lnTo>
                  <a:lnTo>
                    <a:pt x="1191" y="1305"/>
                  </a:lnTo>
                  <a:lnTo>
                    <a:pt x="1189" y="1305"/>
                  </a:lnTo>
                  <a:lnTo>
                    <a:pt x="1188" y="1303"/>
                  </a:lnTo>
                  <a:lnTo>
                    <a:pt x="1187" y="1307"/>
                  </a:lnTo>
                  <a:lnTo>
                    <a:pt x="1185" y="1308"/>
                  </a:lnTo>
                  <a:lnTo>
                    <a:pt x="1184" y="1308"/>
                  </a:lnTo>
                  <a:lnTo>
                    <a:pt x="1183" y="1309"/>
                  </a:lnTo>
                  <a:lnTo>
                    <a:pt x="1182" y="1307"/>
                  </a:lnTo>
                  <a:lnTo>
                    <a:pt x="1182" y="1307"/>
                  </a:lnTo>
                  <a:lnTo>
                    <a:pt x="1181" y="1309"/>
                  </a:lnTo>
                  <a:lnTo>
                    <a:pt x="1175" y="1309"/>
                  </a:lnTo>
                  <a:lnTo>
                    <a:pt x="1175" y="1308"/>
                  </a:lnTo>
                  <a:lnTo>
                    <a:pt x="1175" y="1307"/>
                  </a:lnTo>
                  <a:lnTo>
                    <a:pt x="1174" y="1307"/>
                  </a:lnTo>
                  <a:lnTo>
                    <a:pt x="1174" y="1308"/>
                  </a:lnTo>
                  <a:lnTo>
                    <a:pt x="1175" y="1308"/>
                  </a:lnTo>
                  <a:lnTo>
                    <a:pt x="1175" y="1308"/>
                  </a:lnTo>
                  <a:lnTo>
                    <a:pt x="1174" y="1309"/>
                  </a:lnTo>
                  <a:lnTo>
                    <a:pt x="1172" y="1308"/>
                  </a:lnTo>
                  <a:lnTo>
                    <a:pt x="1172" y="1307"/>
                  </a:lnTo>
                  <a:lnTo>
                    <a:pt x="1170" y="1307"/>
                  </a:lnTo>
                  <a:lnTo>
                    <a:pt x="1170" y="1307"/>
                  </a:lnTo>
                  <a:lnTo>
                    <a:pt x="1166" y="1308"/>
                  </a:lnTo>
                  <a:lnTo>
                    <a:pt x="1165" y="1309"/>
                  </a:lnTo>
                  <a:lnTo>
                    <a:pt x="1164" y="1309"/>
                  </a:lnTo>
                  <a:lnTo>
                    <a:pt x="1163" y="1309"/>
                  </a:lnTo>
                  <a:lnTo>
                    <a:pt x="1163" y="1309"/>
                  </a:lnTo>
                  <a:lnTo>
                    <a:pt x="1164" y="1310"/>
                  </a:lnTo>
                  <a:lnTo>
                    <a:pt x="1164" y="1311"/>
                  </a:lnTo>
                  <a:lnTo>
                    <a:pt x="1163" y="1312"/>
                  </a:lnTo>
                  <a:lnTo>
                    <a:pt x="1164" y="1313"/>
                  </a:lnTo>
                  <a:lnTo>
                    <a:pt x="1164" y="1313"/>
                  </a:lnTo>
                  <a:lnTo>
                    <a:pt x="1164" y="1312"/>
                  </a:lnTo>
                  <a:lnTo>
                    <a:pt x="1165" y="1310"/>
                  </a:lnTo>
                  <a:lnTo>
                    <a:pt x="1166" y="1310"/>
                  </a:lnTo>
                  <a:lnTo>
                    <a:pt x="1168" y="1309"/>
                  </a:lnTo>
                  <a:lnTo>
                    <a:pt x="1170" y="1309"/>
                  </a:lnTo>
                  <a:lnTo>
                    <a:pt x="1171" y="1311"/>
                  </a:lnTo>
                  <a:lnTo>
                    <a:pt x="1172" y="1313"/>
                  </a:lnTo>
                  <a:lnTo>
                    <a:pt x="1171" y="1314"/>
                  </a:lnTo>
                  <a:lnTo>
                    <a:pt x="1169" y="1313"/>
                  </a:lnTo>
                  <a:lnTo>
                    <a:pt x="1168" y="1313"/>
                  </a:lnTo>
                  <a:lnTo>
                    <a:pt x="1168" y="1313"/>
                  </a:lnTo>
                  <a:lnTo>
                    <a:pt x="1166" y="1313"/>
                  </a:lnTo>
                  <a:lnTo>
                    <a:pt x="1167" y="1315"/>
                  </a:lnTo>
                  <a:lnTo>
                    <a:pt x="1168" y="1315"/>
                  </a:lnTo>
                  <a:lnTo>
                    <a:pt x="1169" y="1315"/>
                  </a:lnTo>
                  <a:lnTo>
                    <a:pt x="1170" y="1315"/>
                  </a:lnTo>
                  <a:lnTo>
                    <a:pt x="1170" y="1316"/>
                  </a:lnTo>
                  <a:lnTo>
                    <a:pt x="1170" y="1317"/>
                  </a:lnTo>
                  <a:lnTo>
                    <a:pt x="1169" y="1318"/>
                  </a:lnTo>
                  <a:lnTo>
                    <a:pt x="1169" y="1319"/>
                  </a:lnTo>
                  <a:lnTo>
                    <a:pt x="1167" y="1319"/>
                  </a:lnTo>
                  <a:lnTo>
                    <a:pt x="1167" y="1320"/>
                  </a:lnTo>
                  <a:lnTo>
                    <a:pt x="1165" y="1320"/>
                  </a:lnTo>
                  <a:lnTo>
                    <a:pt x="1164" y="1319"/>
                  </a:lnTo>
                  <a:lnTo>
                    <a:pt x="1164" y="1317"/>
                  </a:lnTo>
                  <a:lnTo>
                    <a:pt x="1163" y="1318"/>
                  </a:lnTo>
                  <a:lnTo>
                    <a:pt x="1161" y="1318"/>
                  </a:lnTo>
                  <a:lnTo>
                    <a:pt x="1160" y="1316"/>
                  </a:lnTo>
                  <a:lnTo>
                    <a:pt x="1159" y="1316"/>
                  </a:lnTo>
                  <a:lnTo>
                    <a:pt x="1157" y="1315"/>
                  </a:lnTo>
                  <a:lnTo>
                    <a:pt x="1157" y="1314"/>
                  </a:lnTo>
                  <a:lnTo>
                    <a:pt x="1156" y="1314"/>
                  </a:lnTo>
                  <a:lnTo>
                    <a:pt x="1155" y="1312"/>
                  </a:lnTo>
                  <a:lnTo>
                    <a:pt x="1156" y="1311"/>
                  </a:lnTo>
                  <a:lnTo>
                    <a:pt x="1155" y="1310"/>
                  </a:lnTo>
                  <a:lnTo>
                    <a:pt x="1155" y="1309"/>
                  </a:lnTo>
                  <a:lnTo>
                    <a:pt x="1154" y="1308"/>
                  </a:lnTo>
                  <a:lnTo>
                    <a:pt x="1153" y="1307"/>
                  </a:lnTo>
                  <a:lnTo>
                    <a:pt x="1153" y="1306"/>
                  </a:lnTo>
                  <a:lnTo>
                    <a:pt x="1155" y="1306"/>
                  </a:lnTo>
                  <a:lnTo>
                    <a:pt x="1155" y="1307"/>
                  </a:lnTo>
                  <a:lnTo>
                    <a:pt x="1155" y="1307"/>
                  </a:lnTo>
                  <a:lnTo>
                    <a:pt x="1155" y="1306"/>
                  </a:lnTo>
                  <a:lnTo>
                    <a:pt x="1154" y="1306"/>
                  </a:lnTo>
                  <a:lnTo>
                    <a:pt x="1155" y="1304"/>
                  </a:lnTo>
                  <a:lnTo>
                    <a:pt x="1155" y="1304"/>
                  </a:lnTo>
                  <a:lnTo>
                    <a:pt x="1153" y="1305"/>
                  </a:lnTo>
                  <a:lnTo>
                    <a:pt x="1152" y="1305"/>
                  </a:lnTo>
                  <a:lnTo>
                    <a:pt x="1150" y="1305"/>
                  </a:lnTo>
                  <a:lnTo>
                    <a:pt x="1150" y="1303"/>
                  </a:lnTo>
                  <a:lnTo>
                    <a:pt x="1152" y="1302"/>
                  </a:lnTo>
                  <a:lnTo>
                    <a:pt x="1151" y="1302"/>
                  </a:lnTo>
                  <a:lnTo>
                    <a:pt x="1150" y="1301"/>
                  </a:lnTo>
                  <a:lnTo>
                    <a:pt x="1148" y="1302"/>
                  </a:lnTo>
                  <a:lnTo>
                    <a:pt x="1147" y="1302"/>
                  </a:lnTo>
                  <a:lnTo>
                    <a:pt x="1147" y="1301"/>
                  </a:lnTo>
                  <a:lnTo>
                    <a:pt x="1148" y="1301"/>
                  </a:lnTo>
                  <a:lnTo>
                    <a:pt x="1149" y="1299"/>
                  </a:lnTo>
                  <a:lnTo>
                    <a:pt x="1148" y="1299"/>
                  </a:lnTo>
                  <a:lnTo>
                    <a:pt x="1147" y="1300"/>
                  </a:lnTo>
                  <a:lnTo>
                    <a:pt x="1146" y="1300"/>
                  </a:lnTo>
                  <a:lnTo>
                    <a:pt x="1146" y="1300"/>
                  </a:lnTo>
                  <a:lnTo>
                    <a:pt x="1147" y="1298"/>
                  </a:lnTo>
                  <a:lnTo>
                    <a:pt x="1145" y="1298"/>
                  </a:lnTo>
                  <a:lnTo>
                    <a:pt x="1145" y="1296"/>
                  </a:lnTo>
                  <a:lnTo>
                    <a:pt x="1144" y="1296"/>
                  </a:lnTo>
                  <a:lnTo>
                    <a:pt x="1143" y="1294"/>
                  </a:lnTo>
                  <a:lnTo>
                    <a:pt x="1142" y="1296"/>
                  </a:lnTo>
                  <a:lnTo>
                    <a:pt x="1141" y="1295"/>
                  </a:lnTo>
                  <a:lnTo>
                    <a:pt x="1141" y="1293"/>
                  </a:lnTo>
                  <a:lnTo>
                    <a:pt x="1141" y="1293"/>
                  </a:lnTo>
                  <a:lnTo>
                    <a:pt x="1141" y="1293"/>
                  </a:lnTo>
                  <a:lnTo>
                    <a:pt x="1139" y="1294"/>
                  </a:lnTo>
                  <a:lnTo>
                    <a:pt x="1139" y="1293"/>
                  </a:lnTo>
                  <a:lnTo>
                    <a:pt x="1139" y="1293"/>
                  </a:lnTo>
                  <a:lnTo>
                    <a:pt x="1138" y="1292"/>
                  </a:lnTo>
                  <a:lnTo>
                    <a:pt x="1136" y="1292"/>
                  </a:lnTo>
                  <a:lnTo>
                    <a:pt x="1135" y="1293"/>
                  </a:lnTo>
                  <a:lnTo>
                    <a:pt x="1135" y="1294"/>
                  </a:lnTo>
                  <a:lnTo>
                    <a:pt x="1134" y="1294"/>
                  </a:lnTo>
                  <a:lnTo>
                    <a:pt x="1133" y="1292"/>
                  </a:lnTo>
                  <a:lnTo>
                    <a:pt x="1132" y="1292"/>
                  </a:lnTo>
                  <a:lnTo>
                    <a:pt x="1132" y="1293"/>
                  </a:lnTo>
                  <a:lnTo>
                    <a:pt x="1131" y="1293"/>
                  </a:lnTo>
                  <a:lnTo>
                    <a:pt x="1130" y="1292"/>
                  </a:lnTo>
                  <a:lnTo>
                    <a:pt x="1129" y="1293"/>
                  </a:lnTo>
                  <a:lnTo>
                    <a:pt x="1126" y="1294"/>
                  </a:lnTo>
                  <a:lnTo>
                    <a:pt x="1125" y="1296"/>
                  </a:lnTo>
                  <a:lnTo>
                    <a:pt x="1125" y="1297"/>
                  </a:lnTo>
                  <a:lnTo>
                    <a:pt x="1124" y="1299"/>
                  </a:lnTo>
                  <a:lnTo>
                    <a:pt x="1122" y="1299"/>
                  </a:lnTo>
                  <a:lnTo>
                    <a:pt x="1122" y="1298"/>
                  </a:lnTo>
                  <a:lnTo>
                    <a:pt x="1121" y="1299"/>
                  </a:lnTo>
                  <a:lnTo>
                    <a:pt x="1120" y="1299"/>
                  </a:lnTo>
                  <a:lnTo>
                    <a:pt x="1119" y="1298"/>
                  </a:lnTo>
                  <a:lnTo>
                    <a:pt x="1119" y="1298"/>
                  </a:lnTo>
                  <a:lnTo>
                    <a:pt x="1117" y="1300"/>
                  </a:lnTo>
                  <a:lnTo>
                    <a:pt x="1117" y="1300"/>
                  </a:lnTo>
                  <a:lnTo>
                    <a:pt x="1115" y="1303"/>
                  </a:lnTo>
                  <a:lnTo>
                    <a:pt x="1114" y="1302"/>
                  </a:lnTo>
                  <a:lnTo>
                    <a:pt x="1114" y="1303"/>
                  </a:lnTo>
                  <a:lnTo>
                    <a:pt x="1112" y="1303"/>
                  </a:lnTo>
                  <a:lnTo>
                    <a:pt x="1111" y="1304"/>
                  </a:lnTo>
                  <a:lnTo>
                    <a:pt x="1110" y="1304"/>
                  </a:lnTo>
                  <a:lnTo>
                    <a:pt x="1109" y="1303"/>
                  </a:lnTo>
                  <a:lnTo>
                    <a:pt x="1107" y="1304"/>
                  </a:lnTo>
                  <a:lnTo>
                    <a:pt x="1107" y="1305"/>
                  </a:lnTo>
                  <a:lnTo>
                    <a:pt x="1106" y="1305"/>
                  </a:lnTo>
                  <a:lnTo>
                    <a:pt x="1105" y="1305"/>
                  </a:lnTo>
                  <a:lnTo>
                    <a:pt x="1103" y="1306"/>
                  </a:lnTo>
                  <a:lnTo>
                    <a:pt x="1102" y="1306"/>
                  </a:lnTo>
                  <a:lnTo>
                    <a:pt x="1102" y="1306"/>
                  </a:lnTo>
                  <a:lnTo>
                    <a:pt x="1100" y="1306"/>
                  </a:lnTo>
                  <a:lnTo>
                    <a:pt x="1098" y="1307"/>
                  </a:lnTo>
                  <a:lnTo>
                    <a:pt x="1097" y="1308"/>
                  </a:lnTo>
                  <a:lnTo>
                    <a:pt x="1095" y="1308"/>
                  </a:lnTo>
                  <a:lnTo>
                    <a:pt x="1094" y="1309"/>
                  </a:lnTo>
                  <a:lnTo>
                    <a:pt x="1093" y="1309"/>
                  </a:lnTo>
                  <a:lnTo>
                    <a:pt x="1092" y="1311"/>
                  </a:lnTo>
                  <a:lnTo>
                    <a:pt x="1091" y="1311"/>
                  </a:lnTo>
                  <a:lnTo>
                    <a:pt x="1089" y="1313"/>
                  </a:lnTo>
                  <a:lnTo>
                    <a:pt x="1088" y="1313"/>
                  </a:lnTo>
                  <a:lnTo>
                    <a:pt x="1087" y="1312"/>
                  </a:lnTo>
                  <a:lnTo>
                    <a:pt x="1084" y="1312"/>
                  </a:lnTo>
                  <a:lnTo>
                    <a:pt x="1083" y="1312"/>
                  </a:lnTo>
                  <a:lnTo>
                    <a:pt x="1079" y="1312"/>
                  </a:lnTo>
                  <a:lnTo>
                    <a:pt x="1078" y="1311"/>
                  </a:lnTo>
                  <a:lnTo>
                    <a:pt x="1078" y="1310"/>
                  </a:lnTo>
                  <a:lnTo>
                    <a:pt x="1077" y="1309"/>
                  </a:lnTo>
                  <a:lnTo>
                    <a:pt x="1077" y="1308"/>
                  </a:lnTo>
                  <a:lnTo>
                    <a:pt x="1076" y="1308"/>
                  </a:lnTo>
                  <a:lnTo>
                    <a:pt x="1076" y="1305"/>
                  </a:lnTo>
                  <a:lnTo>
                    <a:pt x="1075" y="1305"/>
                  </a:lnTo>
                  <a:lnTo>
                    <a:pt x="1074" y="1304"/>
                  </a:lnTo>
                  <a:lnTo>
                    <a:pt x="1073" y="1302"/>
                  </a:lnTo>
                  <a:lnTo>
                    <a:pt x="1073" y="1302"/>
                  </a:lnTo>
                  <a:lnTo>
                    <a:pt x="1069" y="1299"/>
                  </a:lnTo>
                  <a:lnTo>
                    <a:pt x="1069" y="1299"/>
                  </a:lnTo>
                  <a:lnTo>
                    <a:pt x="1068" y="1298"/>
                  </a:lnTo>
                  <a:lnTo>
                    <a:pt x="1066" y="1298"/>
                  </a:lnTo>
                  <a:lnTo>
                    <a:pt x="1064" y="1296"/>
                  </a:lnTo>
                  <a:lnTo>
                    <a:pt x="1064" y="1295"/>
                  </a:lnTo>
                  <a:lnTo>
                    <a:pt x="1065" y="1294"/>
                  </a:lnTo>
                  <a:lnTo>
                    <a:pt x="1065" y="1293"/>
                  </a:lnTo>
                  <a:lnTo>
                    <a:pt x="1064" y="1293"/>
                  </a:lnTo>
                  <a:lnTo>
                    <a:pt x="1063" y="1295"/>
                  </a:lnTo>
                  <a:lnTo>
                    <a:pt x="1063" y="1296"/>
                  </a:lnTo>
                  <a:lnTo>
                    <a:pt x="1061" y="1296"/>
                  </a:lnTo>
                  <a:lnTo>
                    <a:pt x="1061" y="1296"/>
                  </a:lnTo>
                  <a:lnTo>
                    <a:pt x="1055" y="1295"/>
                  </a:lnTo>
                  <a:lnTo>
                    <a:pt x="1055" y="1295"/>
                  </a:lnTo>
                  <a:lnTo>
                    <a:pt x="1054" y="1295"/>
                  </a:lnTo>
                  <a:lnTo>
                    <a:pt x="1054" y="1290"/>
                  </a:lnTo>
                  <a:lnTo>
                    <a:pt x="1053" y="1289"/>
                  </a:lnTo>
                  <a:lnTo>
                    <a:pt x="1053" y="1288"/>
                  </a:lnTo>
                  <a:lnTo>
                    <a:pt x="1052" y="1286"/>
                  </a:lnTo>
                  <a:lnTo>
                    <a:pt x="1052" y="1285"/>
                  </a:lnTo>
                  <a:lnTo>
                    <a:pt x="1053" y="1284"/>
                  </a:lnTo>
                  <a:lnTo>
                    <a:pt x="1053" y="1283"/>
                  </a:lnTo>
                  <a:lnTo>
                    <a:pt x="1052" y="1282"/>
                  </a:lnTo>
                  <a:lnTo>
                    <a:pt x="1052" y="1280"/>
                  </a:lnTo>
                  <a:lnTo>
                    <a:pt x="1052" y="1279"/>
                  </a:lnTo>
                  <a:lnTo>
                    <a:pt x="1051" y="1276"/>
                  </a:lnTo>
                  <a:lnTo>
                    <a:pt x="1053" y="1273"/>
                  </a:lnTo>
                  <a:lnTo>
                    <a:pt x="1053" y="1273"/>
                  </a:lnTo>
                  <a:lnTo>
                    <a:pt x="1055" y="1272"/>
                  </a:lnTo>
                  <a:lnTo>
                    <a:pt x="1059" y="1266"/>
                  </a:lnTo>
                  <a:lnTo>
                    <a:pt x="1060" y="1264"/>
                  </a:lnTo>
                  <a:lnTo>
                    <a:pt x="1060" y="1260"/>
                  </a:lnTo>
                  <a:lnTo>
                    <a:pt x="1060" y="1260"/>
                  </a:lnTo>
                  <a:lnTo>
                    <a:pt x="1060" y="1258"/>
                  </a:lnTo>
                  <a:lnTo>
                    <a:pt x="1061" y="1258"/>
                  </a:lnTo>
                  <a:lnTo>
                    <a:pt x="1060" y="1257"/>
                  </a:lnTo>
                  <a:lnTo>
                    <a:pt x="1062" y="1254"/>
                  </a:lnTo>
                  <a:lnTo>
                    <a:pt x="1062" y="1252"/>
                  </a:lnTo>
                  <a:lnTo>
                    <a:pt x="1063" y="1251"/>
                  </a:lnTo>
                  <a:lnTo>
                    <a:pt x="1064" y="1250"/>
                  </a:lnTo>
                  <a:lnTo>
                    <a:pt x="1065" y="1250"/>
                  </a:lnTo>
                  <a:lnTo>
                    <a:pt x="1065" y="1249"/>
                  </a:lnTo>
                  <a:lnTo>
                    <a:pt x="1065" y="1248"/>
                  </a:lnTo>
                  <a:lnTo>
                    <a:pt x="1068" y="1245"/>
                  </a:lnTo>
                  <a:lnTo>
                    <a:pt x="1068" y="1246"/>
                  </a:lnTo>
                  <a:lnTo>
                    <a:pt x="1069" y="1245"/>
                  </a:lnTo>
                  <a:lnTo>
                    <a:pt x="1072" y="1243"/>
                  </a:lnTo>
                  <a:lnTo>
                    <a:pt x="1072" y="1242"/>
                  </a:lnTo>
                  <a:lnTo>
                    <a:pt x="1074" y="1241"/>
                  </a:lnTo>
                  <a:lnTo>
                    <a:pt x="1073" y="1241"/>
                  </a:lnTo>
                  <a:lnTo>
                    <a:pt x="1075" y="1239"/>
                  </a:lnTo>
                  <a:lnTo>
                    <a:pt x="1075" y="1239"/>
                  </a:lnTo>
                  <a:lnTo>
                    <a:pt x="1076" y="1239"/>
                  </a:lnTo>
                  <a:lnTo>
                    <a:pt x="1076" y="1236"/>
                  </a:lnTo>
                  <a:lnTo>
                    <a:pt x="1077" y="1235"/>
                  </a:lnTo>
                  <a:lnTo>
                    <a:pt x="1077" y="1235"/>
                  </a:lnTo>
                  <a:lnTo>
                    <a:pt x="1079" y="1233"/>
                  </a:lnTo>
                  <a:lnTo>
                    <a:pt x="1080" y="1233"/>
                  </a:lnTo>
                  <a:lnTo>
                    <a:pt x="1080" y="1233"/>
                  </a:lnTo>
                  <a:lnTo>
                    <a:pt x="1082" y="1232"/>
                  </a:lnTo>
                  <a:lnTo>
                    <a:pt x="1085" y="1231"/>
                  </a:lnTo>
                  <a:lnTo>
                    <a:pt x="1088" y="1231"/>
                  </a:lnTo>
                  <a:lnTo>
                    <a:pt x="1088" y="1231"/>
                  </a:lnTo>
                  <a:lnTo>
                    <a:pt x="1091" y="1228"/>
                  </a:lnTo>
                  <a:lnTo>
                    <a:pt x="1093" y="1228"/>
                  </a:lnTo>
                  <a:lnTo>
                    <a:pt x="1095" y="1229"/>
                  </a:lnTo>
                  <a:lnTo>
                    <a:pt x="1096" y="1229"/>
                  </a:lnTo>
                  <a:lnTo>
                    <a:pt x="1097" y="1228"/>
                  </a:lnTo>
                  <a:lnTo>
                    <a:pt x="1097" y="1228"/>
                  </a:lnTo>
                  <a:lnTo>
                    <a:pt x="1098" y="1228"/>
                  </a:lnTo>
                  <a:lnTo>
                    <a:pt x="1102" y="1228"/>
                  </a:lnTo>
                  <a:lnTo>
                    <a:pt x="1103" y="1227"/>
                  </a:lnTo>
                  <a:lnTo>
                    <a:pt x="1102" y="1226"/>
                  </a:lnTo>
                  <a:lnTo>
                    <a:pt x="1102" y="1225"/>
                  </a:lnTo>
                  <a:lnTo>
                    <a:pt x="1102" y="1224"/>
                  </a:lnTo>
                  <a:lnTo>
                    <a:pt x="1104" y="1223"/>
                  </a:lnTo>
                  <a:lnTo>
                    <a:pt x="1105" y="1223"/>
                  </a:lnTo>
                  <a:lnTo>
                    <a:pt x="1106" y="1223"/>
                  </a:lnTo>
                  <a:lnTo>
                    <a:pt x="1110" y="1223"/>
                  </a:lnTo>
                  <a:lnTo>
                    <a:pt x="1110" y="1223"/>
                  </a:lnTo>
                  <a:lnTo>
                    <a:pt x="1112" y="1223"/>
                  </a:lnTo>
                  <a:lnTo>
                    <a:pt x="1113" y="1223"/>
                  </a:lnTo>
                  <a:lnTo>
                    <a:pt x="1114" y="1223"/>
                  </a:lnTo>
                  <a:lnTo>
                    <a:pt x="1115" y="1223"/>
                  </a:lnTo>
                  <a:lnTo>
                    <a:pt x="1116" y="1221"/>
                  </a:lnTo>
                  <a:lnTo>
                    <a:pt x="1116" y="1220"/>
                  </a:lnTo>
                  <a:lnTo>
                    <a:pt x="1119" y="1217"/>
                  </a:lnTo>
                  <a:lnTo>
                    <a:pt x="1121" y="1218"/>
                  </a:lnTo>
                  <a:lnTo>
                    <a:pt x="1121" y="1219"/>
                  </a:lnTo>
                  <a:lnTo>
                    <a:pt x="1122" y="1220"/>
                  </a:lnTo>
                  <a:lnTo>
                    <a:pt x="1122" y="1221"/>
                  </a:lnTo>
                  <a:lnTo>
                    <a:pt x="1123" y="1221"/>
                  </a:lnTo>
                  <a:lnTo>
                    <a:pt x="1124" y="1218"/>
                  </a:lnTo>
                  <a:lnTo>
                    <a:pt x="1125" y="1217"/>
                  </a:lnTo>
                  <a:lnTo>
                    <a:pt x="1127" y="1216"/>
                  </a:lnTo>
                  <a:lnTo>
                    <a:pt x="1129" y="1214"/>
                  </a:lnTo>
                  <a:lnTo>
                    <a:pt x="1130" y="1213"/>
                  </a:lnTo>
                  <a:lnTo>
                    <a:pt x="1129" y="1213"/>
                  </a:lnTo>
                  <a:lnTo>
                    <a:pt x="1129" y="1212"/>
                  </a:lnTo>
                  <a:lnTo>
                    <a:pt x="1130" y="1212"/>
                  </a:lnTo>
                  <a:lnTo>
                    <a:pt x="1130" y="1211"/>
                  </a:lnTo>
                  <a:lnTo>
                    <a:pt x="1130" y="1210"/>
                  </a:lnTo>
                  <a:lnTo>
                    <a:pt x="1132" y="1209"/>
                  </a:lnTo>
                  <a:lnTo>
                    <a:pt x="1133" y="1204"/>
                  </a:lnTo>
                  <a:lnTo>
                    <a:pt x="1133" y="1203"/>
                  </a:lnTo>
                  <a:lnTo>
                    <a:pt x="1132" y="1202"/>
                  </a:lnTo>
                  <a:lnTo>
                    <a:pt x="1132" y="1200"/>
                  </a:lnTo>
                  <a:lnTo>
                    <a:pt x="1133" y="1199"/>
                  </a:lnTo>
                  <a:lnTo>
                    <a:pt x="1134" y="1198"/>
                  </a:lnTo>
                  <a:lnTo>
                    <a:pt x="1135" y="1198"/>
                  </a:lnTo>
                  <a:lnTo>
                    <a:pt x="1136" y="1197"/>
                  </a:lnTo>
                  <a:lnTo>
                    <a:pt x="1139" y="1198"/>
                  </a:lnTo>
                  <a:lnTo>
                    <a:pt x="1140" y="1197"/>
                  </a:lnTo>
                  <a:lnTo>
                    <a:pt x="1141" y="1197"/>
                  </a:lnTo>
                  <a:lnTo>
                    <a:pt x="1143" y="1197"/>
                  </a:lnTo>
                  <a:lnTo>
                    <a:pt x="1144" y="1197"/>
                  </a:lnTo>
                  <a:lnTo>
                    <a:pt x="1146" y="1198"/>
                  </a:lnTo>
                  <a:lnTo>
                    <a:pt x="1148" y="1198"/>
                  </a:lnTo>
                  <a:lnTo>
                    <a:pt x="1148" y="1199"/>
                  </a:lnTo>
                  <a:lnTo>
                    <a:pt x="1149" y="1198"/>
                  </a:lnTo>
                  <a:lnTo>
                    <a:pt x="1151" y="1198"/>
                  </a:lnTo>
                  <a:lnTo>
                    <a:pt x="1151" y="1198"/>
                  </a:lnTo>
                  <a:lnTo>
                    <a:pt x="1153" y="1198"/>
                  </a:lnTo>
                  <a:lnTo>
                    <a:pt x="1155" y="1197"/>
                  </a:lnTo>
                  <a:lnTo>
                    <a:pt x="1157" y="1197"/>
                  </a:lnTo>
                  <a:lnTo>
                    <a:pt x="1158" y="1196"/>
                  </a:lnTo>
                  <a:lnTo>
                    <a:pt x="1159" y="1196"/>
                  </a:lnTo>
                  <a:lnTo>
                    <a:pt x="1160" y="1197"/>
                  </a:lnTo>
                  <a:lnTo>
                    <a:pt x="1161" y="1197"/>
                  </a:lnTo>
                  <a:lnTo>
                    <a:pt x="1163" y="1198"/>
                  </a:lnTo>
                  <a:lnTo>
                    <a:pt x="1166" y="1198"/>
                  </a:lnTo>
                  <a:lnTo>
                    <a:pt x="1167" y="1199"/>
                  </a:lnTo>
                  <a:lnTo>
                    <a:pt x="1167" y="1198"/>
                  </a:lnTo>
                  <a:lnTo>
                    <a:pt x="1168" y="1199"/>
                  </a:lnTo>
                  <a:lnTo>
                    <a:pt x="1169" y="1199"/>
                  </a:lnTo>
                  <a:lnTo>
                    <a:pt x="1170" y="1198"/>
                  </a:lnTo>
                  <a:lnTo>
                    <a:pt x="1170" y="1199"/>
                  </a:lnTo>
                  <a:lnTo>
                    <a:pt x="1172" y="1199"/>
                  </a:lnTo>
                  <a:lnTo>
                    <a:pt x="1173" y="1199"/>
                  </a:lnTo>
                  <a:lnTo>
                    <a:pt x="1174" y="1199"/>
                  </a:lnTo>
                  <a:lnTo>
                    <a:pt x="1175" y="1199"/>
                  </a:lnTo>
                  <a:lnTo>
                    <a:pt x="1178" y="1198"/>
                  </a:lnTo>
                  <a:lnTo>
                    <a:pt x="1179" y="1198"/>
                  </a:lnTo>
                  <a:lnTo>
                    <a:pt x="1182" y="1197"/>
                  </a:lnTo>
                  <a:lnTo>
                    <a:pt x="1182" y="1197"/>
                  </a:lnTo>
                  <a:lnTo>
                    <a:pt x="1185" y="1197"/>
                  </a:lnTo>
                  <a:lnTo>
                    <a:pt x="1187" y="1196"/>
                  </a:lnTo>
                  <a:lnTo>
                    <a:pt x="1190" y="1196"/>
                  </a:lnTo>
                  <a:close/>
                  <a:moveTo>
                    <a:pt x="1505" y="1202"/>
                  </a:moveTo>
                  <a:lnTo>
                    <a:pt x="1504" y="1202"/>
                  </a:lnTo>
                  <a:lnTo>
                    <a:pt x="1503" y="1202"/>
                  </a:lnTo>
                  <a:lnTo>
                    <a:pt x="1503" y="1203"/>
                  </a:lnTo>
                  <a:lnTo>
                    <a:pt x="1501" y="1203"/>
                  </a:lnTo>
                  <a:lnTo>
                    <a:pt x="1500" y="1204"/>
                  </a:lnTo>
                  <a:lnTo>
                    <a:pt x="1499" y="1204"/>
                  </a:lnTo>
                  <a:lnTo>
                    <a:pt x="1499" y="1204"/>
                  </a:lnTo>
                  <a:lnTo>
                    <a:pt x="1498" y="1204"/>
                  </a:lnTo>
                  <a:lnTo>
                    <a:pt x="1498" y="1204"/>
                  </a:lnTo>
                  <a:lnTo>
                    <a:pt x="1498" y="1202"/>
                  </a:lnTo>
                  <a:lnTo>
                    <a:pt x="1498" y="1202"/>
                  </a:lnTo>
                  <a:lnTo>
                    <a:pt x="1498" y="1199"/>
                  </a:lnTo>
                  <a:lnTo>
                    <a:pt x="1499" y="1198"/>
                  </a:lnTo>
                  <a:lnTo>
                    <a:pt x="1500" y="1197"/>
                  </a:lnTo>
                  <a:lnTo>
                    <a:pt x="1501" y="1197"/>
                  </a:lnTo>
                  <a:lnTo>
                    <a:pt x="1501" y="1196"/>
                  </a:lnTo>
                  <a:lnTo>
                    <a:pt x="1503" y="1196"/>
                  </a:lnTo>
                  <a:lnTo>
                    <a:pt x="1504" y="1197"/>
                  </a:lnTo>
                  <a:lnTo>
                    <a:pt x="1506" y="1198"/>
                  </a:lnTo>
                  <a:lnTo>
                    <a:pt x="1506" y="1199"/>
                  </a:lnTo>
                  <a:lnTo>
                    <a:pt x="1505" y="1200"/>
                  </a:lnTo>
                  <a:lnTo>
                    <a:pt x="1505" y="1202"/>
                  </a:lnTo>
                  <a:close/>
                  <a:moveTo>
                    <a:pt x="1564" y="1197"/>
                  </a:moveTo>
                  <a:lnTo>
                    <a:pt x="1565" y="1197"/>
                  </a:lnTo>
                  <a:lnTo>
                    <a:pt x="1565" y="1197"/>
                  </a:lnTo>
                  <a:lnTo>
                    <a:pt x="1567" y="1200"/>
                  </a:lnTo>
                  <a:lnTo>
                    <a:pt x="1567" y="1200"/>
                  </a:lnTo>
                  <a:lnTo>
                    <a:pt x="1569" y="1202"/>
                  </a:lnTo>
                  <a:lnTo>
                    <a:pt x="1570" y="1204"/>
                  </a:lnTo>
                  <a:lnTo>
                    <a:pt x="1570" y="1205"/>
                  </a:lnTo>
                  <a:lnTo>
                    <a:pt x="1571" y="1205"/>
                  </a:lnTo>
                  <a:lnTo>
                    <a:pt x="1571" y="1206"/>
                  </a:lnTo>
                  <a:lnTo>
                    <a:pt x="1572" y="1207"/>
                  </a:lnTo>
                  <a:lnTo>
                    <a:pt x="1572" y="1208"/>
                  </a:lnTo>
                  <a:lnTo>
                    <a:pt x="1573" y="1209"/>
                  </a:lnTo>
                  <a:lnTo>
                    <a:pt x="1573" y="1209"/>
                  </a:lnTo>
                  <a:lnTo>
                    <a:pt x="1576" y="1213"/>
                  </a:lnTo>
                  <a:lnTo>
                    <a:pt x="1577" y="1214"/>
                  </a:lnTo>
                  <a:lnTo>
                    <a:pt x="1579" y="1214"/>
                  </a:lnTo>
                  <a:lnTo>
                    <a:pt x="1579" y="1215"/>
                  </a:lnTo>
                  <a:lnTo>
                    <a:pt x="1586" y="1222"/>
                  </a:lnTo>
                  <a:lnTo>
                    <a:pt x="1587" y="1224"/>
                  </a:lnTo>
                  <a:lnTo>
                    <a:pt x="1589" y="1225"/>
                  </a:lnTo>
                  <a:lnTo>
                    <a:pt x="1590" y="1226"/>
                  </a:lnTo>
                  <a:lnTo>
                    <a:pt x="1592" y="1226"/>
                  </a:lnTo>
                  <a:lnTo>
                    <a:pt x="1593" y="1227"/>
                  </a:lnTo>
                  <a:lnTo>
                    <a:pt x="1595" y="1227"/>
                  </a:lnTo>
                  <a:lnTo>
                    <a:pt x="1597" y="1229"/>
                  </a:lnTo>
                  <a:lnTo>
                    <a:pt x="1598" y="1229"/>
                  </a:lnTo>
                  <a:lnTo>
                    <a:pt x="1599" y="1229"/>
                  </a:lnTo>
                  <a:lnTo>
                    <a:pt x="1601" y="1229"/>
                  </a:lnTo>
                  <a:lnTo>
                    <a:pt x="1602" y="1229"/>
                  </a:lnTo>
                  <a:lnTo>
                    <a:pt x="1603" y="1229"/>
                  </a:lnTo>
                  <a:lnTo>
                    <a:pt x="1605" y="1232"/>
                  </a:lnTo>
                  <a:lnTo>
                    <a:pt x="1606" y="1232"/>
                  </a:lnTo>
                  <a:lnTo>
                    <a:pt x="1607" y="1233"/>
                  </a:lnTo>
                  <a:lnTo>
                    <a:pt x="1609" y="1233"/>
                  </a:lnTo>
                  <a:lnTo>
                    <a:pt x="1609" y="1234"/>
                  </a:lnTo>
                  <a:lnTo>
                    <a:pt x="1610" y="1234"/>
                  </a:lnTo>
                  <a:lnTo>
                    <a:pt x="1611" y="1234"/>
                  </a:lnTo>
                  <a:lnTo>
                    <a:pt x="1611" y="1237"/>
                  </a:lnTo>
                  <a:lnTo>
                    <a:pt x="1612" y="1236"/>
                  </a:lnTo>
                  <a:lnTo>
                    <a:pt x="1614" y="1236"/>
                  </a:lnTo>
                  <a:lnTo>
                    <a:pt x="1616" y="1237"/>
                  </a:lnTo>
                  <a:lnTo>
                    <a:pt x="1617" y="1237"/>
                  </a:lnTo>
                  <a:lnTo>
                    <a:pt x="1618" y="1238"/>
                  </a:lnTo>
                  <a:lnTo>
                    <a:pt x="1618" y="1237"/>
                  </a:lnTo>
                  <a:lnTo>
                    <a:pt x="1620" y="1237"/>
                  </a:lnTo>
                  <a:lnTo>
                    <a:pt x="1620" y="1237"/>
                  </a:lnTo>
                  <a:lnTo>
                    <a:pt x="1619" y="1236"/>
                  </a:lnTo>
                  <a:lnTo>
                    <a:pt x="1619" y="1235"/>
                  </a:lnTo>
                  <a:lnTo>
                    <a:pt x="1621" y="1235"/>
                  </a:lnTo>
                  <a:lnTo>
                    <a:pt x="1622" y="1234"/>
                  </a:lnTo>
                  <a:lnTo>
                    <a:pt x="1625" y="1232"/>
                  </a:lnTo>
                  <a:lnTo>
                    <a:pt x="1625" y="1233"/>
                  </a:lnTo>
                  <a:lnTo>
                    <a:pt x="1627" y="1233"/>
                  </a:lnTo>
                  <a:lnTo>
                    <a:pt x="1628" y="1232"/>
                  </a:lnTo>
                  <a:lnTo>
                    <a:pt x="1629" y="1231"/>
                  </a:lnTo>
                  <a:lnTo>
                    <a:pt x="1630" y="1231"/>
                  </a:lnTo>
                  <a:lnTo>
                    <a:pt x="1630" y="1232"/>
                  </a:lnTo>
                  <a:lnTo>
                    <a:pt x="1632" y="1230"/>
                  </a:lnTo>
                  <a:lnTo>
                    <a:pt x="1633" y="1230"/>
                  </a:lnTo>
                  <a:lnTo>
                    <a:pt x="1635" y="1232"/>
                  </a:lnTo>
                  <a:lnTo>
                    <a:pt x="1636" y="1232"/>
                  </a:lnTo>
                  <a:lnTo>
                    <a:pt x="1636" y="1231"/>
                  </a:lnTo>
                  <a:lnTo>
                    <a:pt x="1638" y="1230"/>
                  </a:lnTo>
                  <a:lnTo>
                    <a:pt x="1639" y="1230"/>
                  </a:lnTo>
                  <a:lnTo>
                    <a:pt x="1640" y="1229"/>
                  </a:lnTo>
                  <a:lnTo>
                    <a:pt x="1641" y="1229"/>
                  </a:lnTo>
                  <a:lnTo>
                    <a:pt x="1643" y="1227"/>
                  </a:lnTo>
                  <a:lnTo>
                    <a:pt x="1643" y="1227"/>
                  </a:lnTo>
                  <a:lnTo>
                    <a:pt x="1647" y="1226"/>
                  </a:lnTo>
                  <a:lnTo>
                    <a:pt x="1649" y="1226"/>
                  </a:lnTo>
                  <a:lnTo>
                    <a:pt x="1650" y="1225"/>
                  </a:lnTo>
                  <a:lnTo>
                    <a:pt x="1650" y="1224"/>
                  </a:lnTo>
                  <a:lnTo>
                    <a:pt x="1651" y="1224"/>
                  </a:lnTo>
                  <a:lnTo>
                    <a:pt x="1653" y="1222"/>
                  </a:lnTo>
                  <a:lnTo>
                    <a:pt x="1656" y="1222"/>
                  </a:lnTo>
                  <a:lnTo>
                    <a:pt x="1657" y="1221"/>
                  </a:lnTo>
                  <a:lnTo>
                    <a:pt x="1658" y="1221"/>
                  </a:lnTo>
                  <a:lnTo>
                    <a:pt x="1658" y="1221"/>
                  </a:lnTo>
                  <a:lnTo>
                    <a:pt x="1659" y="1221"/>
                  </a:lnTo>
                  <a:lnTo>
                    <a:pt x="1660" y="1219"/>
                  </a:lnTo>
                  <a:lnTo>
                    <a:pt x="1662" y="1218"/>
                  </a:lnTo>
                  <a:lnTo>
                    <a:pt x="1663" y="1216"/>
                  </a:lnTo>
                  <a:lnTo>
                    <a:pt x="1664" y="1216"/>
                  </a:lnTo>
                  <a:lnTo>
                    <a:pt x="1665" y="1217"/>
                  </a:lnTo>
                  <a:lnTo>
                    <a:pt x="1665" y="1220"/>
                  </a:lnTo>
                  <a:lnTo>
                    <a:pt x="1665" y="1220"/>
                  </a:lnTo>
                  <a:lnTo>
                    <a:pt x="1665" y="1221"/>
                  </a:lnTo>
                  <a:lnTo>
                    <a:pt x="1663" y="1223"/>
                  </a:lnTo>
                  <a:lnTo>
                    <a:pt x="1662" y="1225"/>
                  </a:lnTo>
                  <a:lnTo>
                    <a:pt x="1661" y="1227"/>
                  </a:lnTo>
                  <a:lnTo>
                    <a:pt x="1657" y="1228"/>
                  </a:lnTo>
                  <a:lnTo>
                    <a:pt x="1656" y="1229"/>
                  </a:lnTo>
                  <a:lnTo>
                    <a:pt x="1654" y="1230"/>
                  </a:lnTo>
                  <a:lnTo>
                    <a:pt x="1653" y="1231"/>
                  </a:lnTo>
                  <a:lnTo>
                    <a:pt x="1653" y="1231"/>
                  </a:lnTo>
                  <a:lnTo>
                    <a:pt x="1651" y="1233"/>
                  </a:lnTo>
                  <a:lnTo>
                    <a:pt x="1649" y="1234"/>
                  </a:lnTo>
                  <a:lnTo>
                    <a:pt x="1645" y="1237"/>
                  </a:lnTo>
                  <a:lnTo>
                    <a:pt x="1645" y="1237"/>
                  </a:lnTo>
                  <a:lnTo>
                    <a:pt x="1642" y="1240"/>
                  </a:lnTo>
                  <a:lnTo>
                    <a:pt x="1640" y="1240"/>
                  </a:lnTo>
                  <a:lnTo>
                    <a:pt x="1639" y="1238"/>
                  </a:lnTo>
                  <a:lnTo>
                    <a:pt x="1638" y="1239"/>
                  </a:lnTo>
                  <a:lnTo>
                    <a:pt x="1638" y="1241"/>
                  </a:lnTo>
                  <a:lnTo>
                    <a:pt x="1637" y="1243"/>
                  </a:lnTo>
                  <a:lnTo>
                    <a:pt x="1634" y="1244"/>
                  </a:lnTo>
                  <a:lnTo>
                    <a:pt x="1632" y="1245"/>
                  </a:lnTo>
                  <a:lnTo>
                    <a:pt x="1627" y="1247"/>
                  </a:lnTo>
                  <a:lnTo>
                    <a:pt x="1627" y="1247"/>
                  </a:lnTo>
                  <a:lnTo>
                    <a:pt x="1625" y="1248"/>
                  </a:lnTo>
                  <a:lnTo>
                    <a:pt x="1617" y="1248"/>
                  </a:lnTo>
                  <a:lnTo>
                    <a:pt x="1616" y="1249"/>
                  </a:lnTo>
                  <a:lnTo>
                    <a:pt x="1615" y="1249"/>
                  </a:lnTo>
                  <a:lnTo>
                    <a:pt x="1614" y="1249"/>
                  </a:lnTo>
                  <a:lnTo>
                    <a:pt x="1610" y="1249"/>
                  </a:lnTo>
                  <a:lnTo>
                    <a:pt x="1610" y="1249"/>
                  </a:lnTo>
                  <a:lnTo>
                    <a:pt x="1608" y="1249"/>
                  </a:lnTo>
                  <a:lnTo>
                    <a:pt x="1608" y="1248"/>
                  </a:lnTo>
                  <a:lnTo>
                    <a:pt x="1607" y="1248"/>
                  </a:lnTo>
                  <a:lnTo>
                    <a:pt x="1606" y="1247"/>
                  </a:lnTo>
                  <a:lnTo>
                    <a:pt x="1603" y="1246"/>
                  </a:lnTo>
                  <a:lnTo>
                    <a:pt x="1603" y="1245"/>
                  </a:lnTo>
                  <a:lnTo>
                    <a:pt x="1601" y="1243"/>
                  </a:lnTo>
                  <a:lnTo>
                    <a:pt x="1601" y="1242"/>
                  </a:lnTo>
                  <a:lnTo>
                    <a:pt x="1601" y="1242"/>
                  </a:lnTo>
                  <a:lnTo>
                    <a:pt x="1603" y="1243"/>
                  </a:lnTo>
                  <a:lnTo>
                    <a:pt x="1604" y="1241"/>
                  </a:lnTo>
                  <a:lnTo>
                    <a:pt x="1603" y="1241"/>
                  </a:lnTo>
                  <a:lnTo>
                    <a:pt x="1602" y="1239"/>
                  </a:lnTo>
                  <a:lnTo>
                    <a:pt x="1601" y="1240"/>
                  </a:lnTo>
                  <a:lnTo>
                    <a:pt x="1601" y="1239"/>
                  </a:lnTo>
                  <a:lnTo>
                    <a:pt x="1599" y="1238"/>
                  </a:lnTo>
                  <a:lnTo>
                    <a:pt x="1599" y="1238"/>
                  </a:lnTo>
                  <a:lnTo>
                    <a:pt x="1597" y="1237"/>
                  </a:lnTo>
                  <a:lnTo>
                    <a:pt x="1596" y="1237"/>
                  </a:lnTo>
                  <a:lnTo>
                    <a:pt x="1595" y="1238"/>
                  </a:lnTo>
                  <a:lnTo>
                    <a:pt x="1594" y="1238"/>
                  </a:lnTo>
                  <a:lnTo>
                    <a:pt x="1593" y="1238"/>
                  </a:lnTo>
                  <a:lnTo>
                    <a:pt x="1592" y="1238"/>
                  </a:lnTo>
                  <a:lnTo>
                    <a:pt x="1591" y="1238"/>
                  </a:lnTo>
                  <a:lnTo>
                    <a:pt x="1590" y="1238"/>
                  </a:lnTo>
                  <a:lnTo>
                    <a:pt x="1588" y="1236"/>
                  </a:lnTo>
                  <a:lnTo>
                    <a:pt x="1588" y="1235"/>
                  </a:lnTo>
                  <a:lnTo>
                    <a:pt x="1588" y="1234"/>
                  </a:lnTo>
                  <a:lnTo>
                    <a:pt x="1586" y="1232"/>
                  </a:lnTo>
                  <a:lnTo>
                    <a:pt x="1586" y="1232"/>
                  </a:lnTo>
                  <a:lnTo>
                    <a:pt x="1585" y="1232"/>
                  </a:lnTo>
                  <a:lnTo>
                    <a:pt x="1585" y="1233"/>
                  </a:lnTo>
                  <a:lnTo>
                    <a:pt x="1587" y="1235"/>
                  </a:lnTo>
                  <a:lnTo>
                    <a:pt x="1587" y="1236"/>
                  </a:lnTo>
                  <a:lnTo>
                    <a:pt x="1586" y="1236"/>
                  </a:lnTo>
                  <a:lnTo>
                    <a:pt x="1581" y="1231"/>
                  </a:lnTo>
                  <a:lnTo>
                    <a:pt x="1580" y="1230"/>
                  </a:lnTo>
                  <a:lnTo>
                    <a:pt x="1580" y="1229"/>
                  </a:lnTo>
                  <a:lnTo>
                    <a:pt x="1581" y="1228"/>
                  </a:lnTo>
                  <a:lnTo>
                    <a:pt x="1583" y="1231"/>
                  </a:lnTo>
                  <a:lnTo>
                    <a:pt x="1584" y="1230"/>
                  </a:lnTo>
                  <a:lnTo>
                    <a:pt x="1582" y="1228"/>
                  </a:lnTo>
                  <a:lnTo>
                    <a:pt x="1583" y="1227"/>
                  </a:lnTo>
                  <a:lnTo>
                    <a:pt x="1582" y="1226"/>
                  </a:lnTo>
                  <a:lnTo>
                    <a:pt x="1580" y="1225"/>
                  </a:lnTo>
                  <a:lnTo>
                    <a:pt x="1580" y="1225"/>
                  </a:lnTo>
                  <a:lnTo>
                    <a:pt x="1579" y="1223"/>
                  </a:lnTo>
                  <a:lnTo>
                    <a:pt x="1578" y="1223"/>
                  </a:lnTo>
                  <a:lnTo>
                    <a:pt x="1578" y="1223"/>
                  </a:lnTo>
                  <a:lnTo>
                    <a:pt x="1576" y="1222"/>
                  </a:lnTo>
                  <a:lnTo>
                    <a:pt x="1576" y="1221"/>
                  </a:lnTo>
                  <a:lnTo>
                    <a:pt x="1575" y="1220"/>
                  </a:lnTo>
                  <a:lnTo>
                    <a:pt x="1575" y="1221"/>
                  </a:lnTo>
                  <a:lnTo>
                    <a:pt x="1574" y="1221"/>
                  </a:lnTo>
                  <a:lnTo>
                    <a:pt x="1573" y="1220"/>
                  </a:lnTo>
                  <a:lnTo>
                    <a:pt x="1572" y="1220"/>
                  </a:lnTo>
                  <a:lnTo>
                    <a:pt x="1571" y="1219"/>
                  </a:lnTo>
                  <a:lnTo>
                    <a:pt x="1570" y="1219"/>
                  </a:lnTo>
                  <a:lnTo>
                    <a:pt x="1569" y="1218"/>
                  </a:lnTo>
                  <a:lnTo>
                    <a:pt x="1568" y="1218"/>
                  </a:lnTo>
                  <a:lnTo>
                    <a:pt x="1565" y="1216"/>
                  </a:lnTo>
                  <a:lnTo>
                    <a:pt x="1565" y="1214"/>
                  </a:lnTo>
                  <a:lnTo>
                    <a:pt x="1562" y="1212"/>
                  </a:lnTo>
                  <a:lnTo>
                    <a:pt x="1562" y="1210"/>
                  </a:lnTo>
                  <a:lnTo>
                    <a:pt x="1561" y="1209"/>
                  </a:lnTo>
                  <a:lnTo>
                    <a:pt x="1559" y="1209"/>
                  </a:lnTo>
                  <a:lnTo>
                    <a:pt x="1559" y="1208"/>
                  </a:lnTo>
                  <a:lnTo>
                    <a:pt x="1560" y="1208"/>
                  </a:lnTo>
                  <a:lnTo>
                    <a:pt x="1558" y="1206"/>
                  </a:lnTo>
                  <a:lnTo>
                    <a:pt x="1557" y="1206"/>
                  </a:lnTo>
                  <a:lnTo>
                    <a:pt x="1555" y="1204"/>
                  </a:lnTo>
                  <a:lnTo>
                    <a:pt x="1555" y="1202"/>
                  </a:lnTo>
                  <a:lnTo>
                    <a:pt x="1556" y="1201"/>
                  </a:lnTo>
                  <a:lnTo>
                    <a:pt x="1557" y="1200"/>
                  </a:lnTo>
                  <a:lnTo>
                    <a:pt x="1558" y="1200"/>
                  </a:lnTo>
                  <a:lnTo>
                    <a:pt x="1557" y="1199"/>
                  </a:lnTo>
                  <a:lnTo>
                    <a:pt x="1557" y="1197"/>
                  </a:lnTo>
                  <a:lnTo>
                    <a:pt x="1560" y="1194"/>
                  </a:lnTo>
                  <a:lnTo>
                    <a:pt x="1560" y="1194"/>
                  </a:lnTo>
                  <a:lnTo>
                    <a:pt x="1561" y="1196"/>
                  </a:lnTo>
                  <a:lnTo>
                    <a:pt x="1564" y="1197"/>
                  </a:lnTo>
                  <a:close/>
                  <a:moveTo>
                    <a:pt x="774" y="1192"/>
                  </a:moveTo>
                  <a:lnTo>
                    <a:pt x="772" y="1192"/>
                  </a:lnTo>
                  <a:lnTo>
                    <a:pt x="771" y="1191"/>
                  </a:lnTo>
                  <a:lnTo>
                    <a:pt x="770" y="1190"/>
                  </a:lnTo>
                  <a:lnTo>
                    <a:pt x="768" y="1189"/>
                  </a:lnTo>
                  <a:lnTo>
                    <a:pt x="769" y="1188"/>
                  </a:lnTo>
                  <a:lnTo>
                    <a:pt x="769" y="1188"/>
                  </a:lnTo>
                  <a:lnTo>
                    <a:pt x="770" y="1188"/>
                  </a:lnTo>
                  <a:lnTo>
                    <a:pt x="772" y="1189"/>
                  </a:lnTo>
                  <a:lnTo>
                    <a:pt x="773" y="1190"/>
                  </a:lnTo>
                  <a:lnTo>
                    <a:pt x="774" y="1192"/>
                  </a:lnTo>
                  <a:close/>
                  <a:moveTo>
                    <a:pt x="842" y="1184"/>
                  </a:moveTo>
                  <a:lnTo>
                    <a:pt x="843" y="1184"/>
                  </a:lnTo>
                  <a:lnTo>
                    <a:pt x="845" y="1184"/>
                  </a:lnTo>
                  <a:lnTo>
                    <a:pt x="846" y="1186"/>
                  </a:lnTo>
                  <a:lnTo>
                    <a:pt x="846" y="1186"/>
                  </a:lnTo>
                  <a:lnTo>
                    <a:pt x="848" y="1187"/>
                  </a:lnTo>
                  <a:lnTo>
                    <a:pt x="848" y="1188"/>
                  </a:lnTo>
                  <a:lnTo>
                    <a:pt x="849" y="1189"/>
                  </a:lnTo>
                  <a:lnTo>
                    <a:pt x="848" y="1192"/>
                  </a:lnTo>
                  <a:lnTo>
                    <a:pt x="847" y="1193"/>
                  </a:lnTo>
                  <a:lnTo>
                    <a:pt x="846" y="1193"/>
                  </a:lnTo>
                  <a:lnTo>
                    <a:pt x="843" y="1190"/>
                  </a:lnTo>
                  <a:lnTo>
                    <a:pt x="843" y="1190"/>
                  </a:lnTo>
                  <a:lnTo>
                    <a:pt x="842" y="1189"/>
                  </a:lnTo>
                  <a:lnTo>
                    <a:pt x="841" y="1187"/>
                  </a:lnTo>
                  <a:lnTo>
                    <a:pt x="842" y="1184"/>
                  </a:lnTo>
                  <a:close/>
                  <a:moveTo>
                    <a:pt x="1106" y="1186"/>
                  </a:moveTo>
                  <a:lnTo>
                    <a:pt x="1106" y="1189"/>
                  </a:lnTo>
                  <a:lnTo>
                    <a:pt x="1104" y="1191"/>
                  </a:lnTo>
                  <a:lnTo>
                    <a:pt x="1102" y="1191"/>
                  </a:lnTo>
                  <a:lnTo>
                    <a:pt x="1102" y="1190"/>
                  </a:lnTo>
                  <a:lnTo>
                    <a:pt x="1104" y="1189"/>
                  </a:lnTo>
                  <a:lnTo>
                    <a:pt x="1104" y="1187"/>
                  </a:lnTo>
                  <a:lnTo>
                    <a:pt x="1102" y="1188"/>
                  </a:lnTo>
                  <a:lnTo>
                    <a:pt x="1102" y="1190"/>
                  </a:lnTo>
                  <a:lnTo>
                    <a:pt x="1101" y="1190"/>
                  </a:lnTo>
                  <a:lnTo>
                    <a:pt x="1100" y="1190"/>
                  </a:lnTo>
                  <a:lnTo>
                    <a:pt x="1099" y="1190"/>
                  </a:lnTo>
                  <a:lnTo>
                    <a:pt x="1097" y="1191"/>
                  </a:lnTo>
                  <a:lnTo>
                    <a:pt x="1096" y="1190"/>
                  </a:lnTo>
                  <a:lnTo>
                    <a:pt x="1096" y="1189"/>
                  </a:lnTo>
                  <a:lnTo>
                    <a:pt x="1097" y="1188"/>
                  </a:lnTo>
                  <a:lnTo>
                    <a:pt x="1099" y="1187"/>
                  </a:lnTo>
                  <a:lnTo>
                    <a:pt x="1099" y="1187"/>
                  </a:lnTo>
                  <a:lnTo>
                    <a:pt x="1104" y="1182"/>
                  </a:lnTo>
                  <a:lnTo>
                    <a:pt x="1105" y="1182"/>
                  </a:lnTo>
                  <a:lnTo>
                    <a:pt x="1106" y="1183"/>
                  </a:lnTo>
                  <a:lnTo>
                    <a:pt x="1106" y="1183"/>
                  </a:lnTo>
                  <a:lnTo>
                    <a:pt x="1107" y="1184"/>
                  </a:lnTo>
                  <a:lnTo>
                    <a:pt x="1107" y="1185"/>
                  </a:lnTo>
                  <a:lnTo>
                    <a:pt x="1106" y="1186"/>
                  </a:lnTo>
                  <a:close/>
                  <a:moveTo>
                    <a:pt x="1113" y="1178"/>
                  </a:moveTo>
                  <a:lnTo>
                    <a:pt x="1113" y="1178"/>
                  </a:lnTo>
                  <a:lnTo>
                    <a:pt x="1112" y="1178"/>
                  </a:lnTo>
                  <a:lnTo>
                    <a:pt x="1112" y="1178"/>
                  </a:lnTo>
                  <a:lnTo>
                    <a:pt x="1113" y="1177"/>
                  </a:lnTo>
                  <a:lnTo>
                    <a:pt x="1114" y="1177"/>
                  </a:lnTo>
                  <a:lnTo>
                    <a:pt x="1114" y="1177"/>
                  </a:lnTo>
                  <a:lnTo>
                    <a:pt x="1114" y="1178"/>
                  </a:lnTo>
                  <a:lnTo>
                    <a:pt x="1113" y="1178"/>
                  </a:lnTo>
                  <a:close/>
                  <a:moveTo>
                    <a:pt x="809" y="1171"/>
                  </a:moveTo>
                  <a:lnTo>
                    <a:pt x="808" y="1171"/>
                  </a:lnTo>
                  <a:lnTo>
                    <a:pt x="808" y="1171"/>
                  </a:lnTo>
                  <a:lnTo>
                    <a:pt x="808" y="1171"/>
                  </a:lnTo>
                  <a:lnTo>
                    <a:pt x="808" y="1170"/>
                  </a:lnTo>
                  <a:lnTo>
                    <a:pt x="809" y="1170"/>
                  </a:lnTo>
                  <a:lnTo>
                    <a:pt x="809" y="1171"/>
                  </a:lnTo>
                  <a:lnTo>
                    <a:pt x="809" y="1171"/>
                  </a:lnTo>
                  <a:close/>
                  <a:moveTo>
                    <a:pt x="1060" y="1174"/>
                  </a:moveTo>
                  <a:lnTo>
                    <a:pt x="1059" y="1174"/>
                  </a:lnTo>
                  <a:lnTo>
                    <a:pt x="1058" y="1174"/>
                  </a:lnTo>
                  <a:lnTo>
                    <a:pt x="1056" y="1172"/>
                  </a:lnTo>
                  <a:lnTo>
                    <a:pt x="1056" y="1171"/>
                  </a:lnTo>
                  <a:lnTo>
                    <a:pt x="1057" y="1170"/>
                  </a:lnTo>
                  <a:lnTo>
                    <a:pt x="1059" y="1172"/>
                  </a:lnTo>
                  <a:lnTo>
                    <a:pt x="1059" y="1173"/>
                  </a:lnTo>
                  <a:lnTo>
                    <a:pt x="1060" y="1173"/>
                  </a:lnTo>
                  <a:lnTo>
                    <a:pt x="1060" y="1174"/>
                  </a:lnTo>
                  <a:close/>
                  <a:moveTo>
                    <a:pt x="814" y="1172"/>
                  </a:moveTo>
                  <a:lnTo>
                    <a:pt x="813" y="1172"/>
                  </a:lnTo>
                  <a:lnTo>
                    <a:pt x="813" y="1172"/>
                  </a:lnTo>
                  <a:lnTo>
                    <a:pt x="813" y="1172"/>
                  </a:lnTo>
                  <a:lnTo>
                    <a:pt x="814" y="1170"/>
                  </a:lnTo>
                  <a:lnTo>
                    <a:pt x="815" y="1170"/>
                  </a:lnTo>
                  <a:lnTo>
                    <a:pt x="814" y="1172"/>
                  </a:lnTo>
                  <a:close/>
                  <a:moveTo>
                    <a:pt x="1078" y="1169"/>
                  </a:moveTo>
                  <a:lnTo>
                    <a:pt x="1077" y="1169"/>
                  </a:lnTo>
                  <a:lnTo>
                    <a:pt x="1077" y="1169"/>
                  </a:lnTo>
                  <a:lnTo>
                    <a:pt x="1077" y="1168"/>
                  </a:lnTo>
                  <a:lnTo>
                    <a:pt x="1077" y="1168"/>
                  </a:lnTo>
                  <a:lnTo>
                    <a:pt x="1078" y="1168"/>
                  </a:lnTo>
                  <a:lnTo>
                    <a:pt x="1078" y="1168"/>
                  </a:lnTo>
                  <a:lnTo>
                    <a:pt x="1079" y="1168"/>
                  </a:lnTo>
                  <a:lnTo>
                    <a:pt x="1079" y="1169"/>
                  </a:lnTo>
                  <a:lnTo>
                    <a:pt x="1078" y="1169"/>
                  </a:lnTo>
                  <a:close/>
                  <a:moveTo>
                    <a:pt x="1124" y="1168"/>
                  </a:moveTo>
                  <a:lnTo>
                    <a:pt x="1126" y="1170"/>
                  </a:lnTo>
                  <a:lnTo>
                    <a:pt x="1126" y="1172"/>
                  </a:lnTo>
                  <a:lnTo>
                    <a:pt x="1126" y="1172"/>
                  </a:lnTo>
                  <a:lnTo>
                    <a:pt x="1124" y="1170"/>
                  </a:lnTo>
                  <a:lnTo>
                    <a:pt x="1123" y="1171"/>
                  </a:lnTo>
                  <a:lnTo>
                    <a:pt x="1123" y="1171"/>
                  </a:lnTo>
                  <a:lnTo>
                    <a:pt x="1122" y="1171"/>
                  </a:lnTo>
                  <a:lnTo>
                    <a:pt x="1123" y="1172"/>
                  </a:lnTo>
                  <a:lnTo>
                    <a:pt x="1123" y="1172"/>
                  </a:lnTo>
                  <a:lnTo>
                    <a:pt x="1124" y="1172"/>
                  </a:lnTo>
                  <a:lnTo>
                    <a:pt x="1124" y="1172"/>
                  </a:lnTo>
                  <a:lnTo>
                    <a:pt x="1124" y="1173"/>
                  </a:lnTo>
                  <a:lnTo>
                    <a:pt x="1124" y="1173"/>
                  </a:lnTo>
                  <a:lnTo>
                    <a:pt x="1124" y="1174"/>
                  </a:lnTo>
                  <a:lnTo>
                    <a:pt x="1124" y="1174"/>
                  </a:lnTo>
                  <a:lnTo>
                    <a:pt x="1123" y="1174"/>
                  </a:lnTo>
                  <a:lnTo>
                    <a:pt x="1122" y="1175"/>
                  </a:lnTo>
                  <a:lnTo>
                    <a:pt x="1121" y="1175"/>
                  </a:lnTo>
                  <a:lnTo>
                    <a:pt x="1121" y="1176"/>
                  </a:lnTo>
                  <a:lnTo>
                    <a:pt x="1119" y="1176"/>
                  </a:lnTo>
                  <a:lnTo>
                    <a:pt x="1117" y="1179"/>
                  </a:lnTo>
                  <a:lnTo>
                    <a:pt x="1116" y="1180"/>
                  </a:lnTo>
                  <a:lnTo>
                    <a:pt x="1114" y="1180"/>
                  </a:lnTo>
                  <a:lnTo>
                    <a:pt x="1113" y="1179"/>
                  </a:lnTo>
                  <a:lnTo>
                    <a:pt x="1115" y="1178"/>
                  </a:lnTo>
                  <a:lnTo>
                    <a:pt x="1114" y="1178"/>
                  </a:lnTo>
                  <a:lnTo>
                    <a:pt x="1114" y="1176"/>
                  </a:lnTo>
                  <a:lnTo>
                    <a:pt x="1116" y="1176"/>
                  </a:lnTo>
                  <a:lnTo>
                    <a:pt x="1116" y="1175"/>
                  </a:lnTo>
                  <a:lnTo>
                    <a:pt x="1116" y="1175"/>
                  </a:lnTo>
                  <a:lnTo>
                    <a:pt x="1115" y="1174"/>
                  </a:lnTo>
                  <a:lnTo>
                    <a:pt x="1116" y="1174"/>
                  </a:lnTo>
                  <a:lnTo>
                    <a:pt x="1116" y="1173"/>
                  </a:lnTo>
                  <a:lnTo>
                    <a:pt x="1118" y="1171"/>
                  </a:lnTo>
                  <a:lnTo>
                    <a:pt x="1119" y="1171"/>
                  </a:lnTo>
                  <a:lnTo>
                    <a:pt x="1121" y="1170"/>
                  </a:lnTo>
                  <a:lnTo>
                    <a:pt x="1120" y="1169"/>
                  </a:lnTo>
                  <a:lnTo>
                    <a:pt x="1121" y="1169"/>
                  </a:lnTo>
                  <a:lnTo>
                    <a:pt x="1121" y="1168"/>
                  </a:lnTo>
                  <a:lnTo>
                    <a:pt x="1121" y="1168"/>
                  </a:lnTo>
                  <a:lnTo>
                    <a:pt x="1122" y="1168"/>
                  </a:lnTo>
                  <a:lnTo>
                    <a:pt x="1123" y="1168"/>
                  </a:lnTo>
                  <a:lnTo>
                    <a:pt x="1124" y="1168"/>
                  </a:lnTo>
                  <a:close/>
                  <a:moveTo>
                    <a:pt x="1118" y="1169"/>
                  </a:moveTo>
                  <a:lnTo>
                    <a:pt x="1117" y="1170"/>
                  </a:lnTo>
                  <a:lnTo>
                    <a:pt x="1117" y="1171"/>
                  </a:lnTo>
                  <a:lnTo>
                    <a:pt x="1115" y="1172"/>
                  </a:lnTo>
                  <a:lnTo>
                    <a:pt x="1115" y="1173"/>
                  </a:lnTo>
                  <a:lnTo>
                    <a:pt x="1114" y="1174"/>
                  </a:lnTo>
                  <a:lnTo>
                    <a:pt x="1112" y="1174"/>
                  </a:lnTo>
                  <a:lnTo>
                    <a:pt x="1112" y="1174"/>
                  </a:lnTo>
                  <a:lnTo>
                    <a:pt x="1112" y="1175"/>
                  </a:lnTo>
                  <a:lnTo>
                    <a:pt x="1112" y="1177"/>
                  </a:lnTo>
                  <a:lnTo>
                    <a:pt x="1112" y="1178"/>
                  </a:lnTo>
                  <a:lnTo>
                    <a:pt x="1110" y="1178"/>
                  </a:lnTo>
                  <a:lnTo>
                    <a:pt x="1110" y="1178"/>
                  </a:lnTo>
                  <a:lnTo>
                    <a:pt x="1110" y="1179"/>
                  </a:lnTo>
                  <a:lnTo>
                    <a:pt x="1112" y="1179"/>
                  </a:lnTo>
                  <a:lnTo>
                    <a:pt x="1112" y="1180"/>
                  </a:lnTo>
                  <a:lnTo>
                    <a:pt x="1112" y="1180"/>
                  </a:lnTo>
                  <a:lnTo>
                    <a:pt x="1108" y="1180"/>
                  </a:lnTo>
                  <a:lnTo>
                    <a:pt x="1106" y="1179"/>
                  </a:lnTo>
                  <a:lnTo>
                    <a:pt x="1105" y="1178"/>
                  </a:lnTo>
                  <a:lnTo>
                    <a:pt x="1105" y="1177"/>
                  </a:lnTo>
                  <a:lnTo>
                    <a:pt x="1107" y="1177"/>
                  </a:lnTo>
                  <a:lnTo>
                    <a:pt x="1108" y="1175"/>
                  </a:lnTo>
                  <a:lnTo>
                    <a:pt x="1110" y="1175"/>
                  </a:lnTo>
                  <a:lnTo>
                    <a:pt x="1108" y="1174"/>
                  </a:lnTo>
                  <a:lnTo>
                    <a:pt x="1106" y="1176"/>
                  </a:lnTo>
                  <a:lnTo>
                    <a:pt x="1105" y="1175"/>
                  </a:lnTo>
                  <a:lnTo>
                    <a:pt x="1105" y="1175"/>
                  </a:lnTo>
                  <a:lnTo>
                    <a:pt x="1107" y="1173"/>
                  </a:lnTo>
                  <a:lnTo>
                    <a:pt x="1108" y="1173"/>
                  </a:lnTo>
                  <a:lnTo>
                    <a:pt x="1111" y="1170"/>
                  </a:lnTo>
                  <a:lnTo>
                    <a:pt x="1112" y="1170"/>
                  </a:lnTo>
                  <a:lnTo>
                    <a:pt x="1114" y="1169"/>
                  </a:lnTo>
                  <a:lnTo>
                    <a:pt x="1115" y="1169"/>
                  </a:lnTo>
                  <a:lnTo>
                    <a:pt x="1115" y="1170"/>
                  </a:lnTo>
                  <a:lnTo>
                    <a:pt x="1116" y="1170"/>
                  </a:lnTo>
                  <a:lnTo>
                    <a:pt x="1116" y="1169"/>
                  </a:lnTo>
                  <a:lnTo>
                    <a:pt x="1115" y="1168"/>
                  </a:lnTo>
                  <a:lnTo>
                    <a:pt x="1117" y="1168"/>
                  </a:lnTo>
                  <a:lnTo>
                    <a:pt x="1117" y="1168"/>
                  </a:lnTo>
                  <a:lnTo>
                    <a:pt x="1120" y="1168"/>
                  </a:lnTo>
                  <a:lnTo>
                    <a:pt x="1119" y="1169"/>
                  </a:lnTo>
                  <a:lnTo>
                    <a:pt x="1118" y="1169"/>
                  </a:lnTo>
                  <a:close/>
                  <a:moveTo>
                    <a:pt x="1066" y="1168"/>
                  </a:moveTo>
                  <a:lnTo>
                    <a:pt x="1066" y="1169"/>
                  </a:lnTo>
                  <a:lnTo>
                    <a:pt x="1065" y="1168"/>
                  </a:lnTo>
                  <a:lnTo>
                    <a:pt x="1065" y="1167"/>
                  </a:lnTo>
                  <a:lnTo>
                    <a:pt x="1064" y="1166"/>
                  </a:lnTo>
                  <a:lnTo>
                    <a:pt x="1066" y="1166"/>
                  </a:lnTo>
                  <a:lnTo>
                    <a:pt x="1066" y="1167"/>
                  </a:lnTo>
                  <a:lnTo>
                    <a:pt x="1066" y="1168"/>
                  </a:lnTo>
                  <a:close/>
                  <a:moveTo>
                    <a:pt x="867" y="1184"/>
                  </a:moveTo>
                  <a:lnTo>
                    <a:pt x="863" y="1184"/>
                  </a:lnTo>
                  <a:lnTo>
                    <a:pt x="861" y="1183"/>
                  </a:lnTo>
                  <a:lnTo>
                    <a:pt x="860" y="1182"/>
                  </a:lnTo>
                  <a:lnTo>
                    <a:pt x="859" y="1181"/>
                  </a:lnTo>
                  <a:lnTo>
                    <a:pt x="859" y="1180"/>
                  </a:lnTo>
                  <a:lnTo>
                    <a:pt x="858" y="1177"/>
                  </a:lnTo>
                  <a:lnTo>
                    <a:pt x="858" y="1173"/>
                  </a:lnTo>
                  <a:lnTo>
                    <a:pt x="857" y="1173"/>
                  </a:lnTo>
                  <a:lnTo>
                    <a:pt x="858" y="1172"/>
                  </a:lnTo>
                  <a:lnTo>
                    <a:pt x="858" y="1169"/>
                  </a:lnTo>
                  <a:lnTo>
                    <a:pt x="858" y="1168"/>
                  </a:lnTo>
                  <a:lnTo>
                    <a:pt x="858" y="1167"/>
                  </a:lnTo>
                  <a:lnTo>
                    <a:pt x="859" y="1166"/>
                  </a:lnTo>
                  <a:lnTo>
                    <a:pt x="860" y="1165"/>
                  </a:lnTo>
                  <a:lnTo>
                    <a:pt x="863" y="1165"/>
                  </a:lnTo>
                  <a:lnTo>
                    <a:pt x="866" y="1167"/>
                  </a:lnTo>
                  <a:lnTo>
                    <a:pt x="866" y="1168"/>
                  </a:lnTo>
                  <a:lnTo>
                    <a:pt x="868" y="1169"/>
                  </a:lnTo>
                  <a:lnTo>
                    <a:pt x="871" y="1171"/>
                  </a:lnTo>
                  <a:lnTo>
                    <a:pt x="871" y="1172"/>
                  </a:lnTo>
                  <a:lnTo>
                    <a:pt x="873" y="1174"/>
                  </a:lnTo>
                  <a:lnTo>
                    <a:pt x="873" y="1175"/>
                  </a:lnTo>
                  <a:lnTo>
                    <a:pt x="873" y="1177"/>
                  </a:lnTo>
                  <a:lnTo>
                    <a:pt x="872" y="1178"/>
                  </a:lnTo>
                  <a:lnTo>
                    <a:pt x="872" y="1179"/>
                  </a:lnTo>
                  <a:lnTo>
                    <a:pt x="870" y="1182"/>
                  </a:lnTo>
                  <a:lnTo>
                    <a:pt x="870" y="1183"/>
                  </a:lnTo>
                  <a:lnTo>
                    <a:pt x="868" y="1184"/>
                  </a:lnTo>
                  <a:lnTo>
                    <a:pt x="867" y="1184"/>
                  </a:lnTo>
                  <a:close/>
                  <a:moveTo>
                    <a:pt x="1563" y="1170"/>
                  </a:moveTo>
                  <a:lnTo>
                    <a:pt x="1560" y="1170"/>
                  </a:lnTo>
                  <a:lnTo>
                    <a:pt x="1560" y="1169"/>
                  </a:lnTo>
                  <a:lnTo>
                    <a:pt x="1558" y="1169"/>
                  </a:lnTo>
                  <a:lnTo>
                    <a:pt x="1559" y="1165"/>
                  </a:lnTo>
                  <a:lnTo>
                    <a:pt x="1560" y="1165"/>
                  </a:lnTo>
                  <a:lnTo>
                    <a:pt x="1562" y="1167"/>
                  </a:lnTo>
                  <a:lnTo>
                    <a:pt x="1563" y="1170"/>
                  </a:lnTo>
                  <a:close/>
                  <a:moveTo>
                    <a:pt x="1071" y="1164"/>
                  </a:moveTo>
                  <a:lnTo>
                    <a:pt x="1072" y="1165"/>
                  </a:lnTo>
                  <a:lnTo>
                    <a:pt x="1073" y="1165"/>
                  </a:lnTo>
                  <a:lnTo>
                    <a:pt x="1074" y="1166"/>
                  </a:lnTo>
                  <a:lnTo>
                    <a:pt x="1074" y="1165"/>
                  </a:lnTo>
                  <a:lnTo>
                    <a:pt x="1074" y="1164"/>
                  </a:lnTo>
                  <a:lnTo>
                    <a:pt x="1075" y="1164"/>
                  </a:lnTo>
                  <a:lnTo>
                    <a:pt x="1075" y="1165"/>
                  </a:lnTo>
                  <a:lnTo>
                    <a:pt x="1076" y="1166"/>
                  </a:lnTo>
                  <a:lnTo>
                    <a:pt x="1074" y="1168"/>
                  </a:lnTo>
                  <a:lnTo>
                    <a:pt x="1074" y="1168"/>
                  </a:lnTo>
                  <a:lnTo>
                    <a:pt x="1072" y="1166"/>
                  </a:lnTo>
                  <a:lnTo>
                    <a:pt x="1071" y="1165"/>
                  </a:lnTo>
                  <a:lnTo>
                    <a:pt x="1071" y="1164"/>
                  </a:lnTo>
                  <a:close/>
                  <a:moveTo>
                    <a:pt x="1607" y="1164"/>
                  </a:moveTo>
                  <a:lnTo>
                    <a:pt x="1608" y="1165"/>
                  </a:lnTo>
                  <a:lnTo>
                    <a:pt x="1608" y="1167"/>
                  </a:lnTo>
                  <a:lnTo>
                    <a:pt x="1609" y="1168"/>
                  </a:lnTo>
                  <a:lnTo>
                    <a:pt x="1610" y="1168"/>
                  </a:lnTo>
                  <a:lnTo>
                    <a:pt x="1611" y="1169"/>
                  </a:lnTo>
                  <a:lnTo>
                    <a:pt x="1611" y="1170"/>
                  </a:lnTo>
                  <a:lnTo>
                    <a:pt x="1611" y="1171"/>
                  </a:lnTo>
                  <a:lnTo>
                    <a:pt x="1611" y="1172"/>
                  </a:lnTo>
                  <a:lnTo>
                    <a:pt x="1612" y="1173"/>
                  </a:lnTo>
                  <a:lnTo>
                    <a:pt x="1612" y="1174"/>
                  </a:lnTo>
                  <a:lnTo>
                    <a:pt x="1611" y="1175"/>
                  </a:lnTo>
                  <a:lnTo>
                    <a:pt x="1610" y="1176"/>
                  </a:lnTo>
                  <a:lnTo>
                    <a:pt x="1611" y="1176"/>
                  </a:lnTo>
                  <a:lnTo>
                    <a:pt x="1611" y="1177"/>
                  </a:lnTo>
                  <a:lnTo>
                    <a:pt x="1609" y="1179"/>
                  </a:lnTo>
                  <a:lnTo>
                    <a:pt x="1609" y="1180"/>
                  </a:lnTo>
                  <a:lnTo>
                    <a:pt x="1609" y="1180"/>
                  </a:lnTo>
                  <a:lnTo>
                    <a:pt x="1607" y="1183"/>
                  </a:lnTo>
                  <a:lnTo>
                    <a:pt x="1605" y="1183"/>
                  </a:lnTo>
                  <a:lnTo>
                    <a:pt x="1604" y="1182"/>
                  </a:lnTo>
                  <a:lnTo>
                    <a:pt x="1604" y="1183"/>
                  </a:lnTo>
                  <a:lnTo>
                    <a:pt x="1599" y="1183"/>
                  </a:lnTo>
                  <a:lnTo>
                    <a:pt x="1599" y="1183"/>
                  </a:lnTo>
                  <a:lnTo>
                    <a:pt x="1597" y="1183"/>
                  </a:lnTo>
                  <a:lnTo>
                    <a:pt x="1596" y="1183"/>
                  </a:lnTo>
                  <a:lnTo>
                    <a:pt x="1595" y="1182"/>
                  </a:lnTo>
                  <a:lnTo>
                    <a:pt x="1593" y="1182"/>
                  </a:lnTo>
                  <a:lnTo>
                    <a:pt x="1590" y="1180"/>
                  </a:lnTo>
                  <a:lnTo>
                    <a:pt x="1590" y="1180"/>
                  </a:lnTo>
                  <a:lnTo>
                    <a:pt x="1587" y="1177"/>
                  </a:lnTo>
                  <a:lnTo>
                    <a:pt x="1587" y="1175"/>
                  </a:lnTo>
                  <a:lnTo>
                    <a:pt x="1589" y="1171"/>
                  </a:lnTo>
                  <a:lnTo>
                    <a:pt x="1592" y="1171"/>
                  </a:lnTo>
                  <a:lnTo>
                    <a:pt x="1594" y="1169"/>
                  </a:lnTo>
                  <a:lnTo>
                    <a:pt x="1596" y="1168"/>
                  </a:lnTo>
                  <a:lnTo>
                    <a:pt x="1598" y="1168"/>
                  </a:lnTo>
                  <a:lnTo>
                    <a:pt x="1598" y="1167"/>
                  </a:lnTo>
                  <a:lnTo>
                    <a:pt x="1602" y="1165"/>
                  </a:lnTo>
                  <a:lnTo>
                    <a:pt x="1602" y="1164"/>
                  </a:lnTo>
                  <a:lnTo>
                    <a:pt x="1603" y="1165"/>
                  </a:lnTo>
                  <a:lnTo>
                    <a:pt x="1603" y="1164"/>
                  </a:lnTo>
                  <a:lnTo>
                    <a:pt x="1607" y="1164"/>
                  </a:lnTo>
                  <a:close/>
                  <a:moveTo>
                    <a:pt x="1071" y="1164"/>
                  </a:moveTo>
                  <a:lnTo>
                    <a:pt x="1071" y="1166"/>
                  </a:lnTo>
                  <a:lnTo>
                    <a:pt x="1070" y="1167"/>
                  </a:lnTo>
                  <a:lnTo>
                    <a:pt x="1072" y="1168"/>
                  </a:lnTo>
                  <a:lnTo>
                    <a:pt x="1071" y="1169"/>
                  </a:lnTo>
                  <a:lnTo>
                    <a:pt x="1070" y="1170"/>
                  </a:lnTo>
                  <a:lnTo>
                    <a:pt x="1071" y="1171"/>
                  </a:lnTo>
                  <a:lnTo>
                    <a:pt x="1073" y="1170"/>
                  </a:lnTo>
                  <a:lnTo>
                    <a:pt x="1074" y="1169"/>
                  </a:lnTo>
                  <a:lnTo>
                    <a:pt x="1076" y="1169"/>
                  </a:lnTo>
                  <a:lnTo>
                    <a:pt x="1077" y="1171"/>
                  </a:lnTo>
                  <a:lnTo>
                    <a:pt x="1077" y="1173"/>
                  </a:lnTo>
                  <a:lnTo>
                    <a:pt x="1076" y="1173"/>
                  </a:lnTo>
                  <a:lnTo>
                    <a:pt x="1077" y="1174"/>
                  </a:lnTo>
                  <a:lnTo>
                    <a:pt x="1077" y="1175"/>
                  </a:lnTo>
                  <a:lnTo>
                    <a:pt x="1075" y="1177"/>
                  </a:lnTo>
                  <a:lnTo>
                    <a:pt x="1074" y="1177"/>
                  </a:lnTo>
                  <a:lnTo>
                    <a:pt x="1074" y="1177"/>
                  </a:lnTo>
                  <a:lnTo>
                    <a:pt x="1073" y="1177"/>
                  </a:lnTo>
                  <a:lnTo>
                    <a:pt x="1071" y="1178"/>
                  </a:lnTo>
                  <a:lnTo>
                    <a:pt x="1069" y="1178"/>
                  </a:lnTo>
                  <a:lnTo>
                    <a:pt x="1068" y="1179"/>
                  </a:lnTo>
                  <a:lnTo>
                    <a:pt x="1068" y="1178"/>
                  </a:lnTo>
                  <a:lnTo>
                    <a:pt x="1067" y="1179"/>
                  </a:lnTo>
                  <a:lnTo>
                    <a:pt x="1064" y="1179"/>
                  </a:lnTo>
                  <a:lnTo>
                    <a:pt x="1064" y="1179"/>
                  </a:lnTo>
                  <a:lnTo>
                    <a:pt x="1064" y="1178"/>
                  </a:lnTo>
                  <a:lnTo>
                    <a:pt x="1064" y="1178"/>
                  </a:lnTo>
                  <a:lnTo>
                    <a:pt x="1062" y="1178"/>
                  </a:lnTo>
                  <a:lnTo>
                    <a:pt x="1060" y="1176"/>
                  </a:lnTo>
                  <a:lnTo>
                    <a:pt x="1060" y="1175"/>
                  </a:lnTo>
                  <a:lnTo>
                    <a:pt x="1061" y="1175"/>
                  </a:lnTo>
                  <a:lnTo>
                    <a:pt x="1061" y="1176"/>
                  </a:lnTo>
                  <a:lnTo>
                    <a:pt x="1062" y="1175"/>
                  </a:lnTo>
                  <a:lnTo>
                    <a:pt x="1062" y="1174"/>
                  </a:lnTo>
                  <a:lnTo>
                    <a:pt x="1063" y="1174"/>
                  </a:lnTo>
                  <a:lnTo>
                    <a:pt x="1064" y="1175"/>
                  </a:lnTo>
                  <a:lnTo>
                    <a:pt x="1065" y="1174"/>
                  </a:lnTo>
                  <a:lnTo>
                    <a:pt x="1064" y="1173"/>
                  </a:lnTo>
                  <a:lnTo>
                    <a:pt x="1064" y="1173"/>
                  </a:lnTo>
                  <a:lnTo>
                    <a:pt x="1065" y="1173"/>
                  </a:lnTo>
                  <a:lnTo>
                    <a:pt x="1066" y="1173"/>
                  </a:lnTo>
                  <a:lnTo>
                    <a:pt x="1066" y="1173"/>
                  </a:lnTo>
                  <a:lnTo>
                    <a:pt x="1065" y="1172"/>
                  </a:lnTo>
                  <a:lnTo>
                    <a:pt x="1064" y="1172"/>
                  </a:lnTo>
                  <a:lnTo>
                    <a:pt x="1064" y="1171"/>
                  </a:lnTo>
                  <a:lnTo>
                    <a:pt x="1067" y="1169"/>
                  </a:lnTo>
                  <a:lnTo>
                    <a:pt x="1068" y="1170"/>
                  </a:lnTo>
                  <a:lnTo>
                    <a:pt x="1068" y="1170"/>
                  </a:lnTo>
                  <a:lnTo>
                    <a:pt x="1067" y="1168"/>
                  </a:lnTo>
                  <a:lnTo>
                    <a:pt x="1067" y="1166"/>
                  </a:lnTo>
                  <a:lnTo>
                    <a:pt x="1067" y="1165"/>
                  </a:lnTo>
                  <a:lnTo>
                    <a:pt x="1068" y="1165"/>
                  </a:lnTo>
                  <a:lnTo>
                    <a:pt x="1069" y="1166"/>
                  </a:lnTo>
                  <a:lnTo>
                    <a:pt x="1070" y="1164"/>
                  </a:lnTo>
                  <a:lnTo>
                    <a:pt x="1071" y="1164"/>
                  </a:lnTo>
                  <a:close/>
                  <a:moveTo>
                    <a:pt x="1073" y="1165"/>
                  </a:moveTo>
                  <a:lnTo>
                    <a:pt x="1073" y="1165"/>
                  </a:lnTo>
                  <a:lnTo>
                    <a:pt x="1072" y="1164"/>
                  </a:lnTo>
                  <a:lnTo>
                    <a:pt x="1072" y="1164"/>
                  </a:lnTo>
                  <a:lnTo>
                    <a:pt x="1072" y="1163"/>
                  </a:lnTo>
                  <a:lnTo>
                    <a:pt x="1073" y="1163"/>
                  </a:lnTo>
                  <a:lnTo>
                    <a:pt x="1073" y="1164"/>
                  </a:lnTo>
                  <a:lnTo>
                    <a:pt x="1074" y="1164"/>
                  </a:lnTo>
                  <a:lnTo>
                    <a:pt x="1073" y="1165"/>
                  </a:lnTo>
                  <a:close/>
                  <a:moveTo>
                    <a:pt x="829" y="1170"/>
                  </a:moveTo>
                  <a:lnTo>
                    <a:pt x="828" y="1171"/>
                  </a:lnTo>
                  <a:lnTo>
                    <a:pt x="825" y="1169"/>
                  </a:lnTo>
                  <a:lnTo>
                    <a:pt x="825" y="1167"/>
                  </a:lnTo>
                  <a:lnTo>
                    <a:pt x="826" y="1166"/>
                  </a:lnTo>
                  <a:lnTo>
                    <a:pt x="826" y="1165"/>
                  </a:lnTo>
                  <a:lnTo>
                    <a:pt x="827" y="1164"/>
                  </a:lnTo>
                  <a:lnTo>
                    <a:pt x="827" y="1163"/>
                  </a:lnTo>
                  <a:lnTo>
                    <a:pt x="829" y="1163"/>
                  </a:lnTo>
                  <a:lnTo>
                    <a:pt x="830" y="1164"/>
                  </a:lnTo>
                  <a:lnTo>
                    <a:pt x="830" y="1164"/>
                  </a:lnTo>
                  <a:lnTo>
                    <a:pt x="831" y="1165"/>
                  </a:lnTo>
                  <a:lnTo>
                    <a:pt x="831" y="1169"/>
                  </a:lnTo>
                  <a:lnTo>
                    <a:pt x="830" y="1170"/>
                  </a:lnTo>
                  <a:lnTo>
                    <a:pt x="829" y="1170"/>
                  </a:lnTo>
                  <a:close/>
                  <a:moveTo>
                    <a:pt x="1087" y="1167"/>
                  </a:moveTo>
                  <a:lnTo>
                    <a:pt x="1086" y="1169"/>
                  </a:lnTo>
                  <a:lnTo>
                    <a:pt x="1085" y="1168"/>
                  </a:lnTo>
                  <a:lnTo>
                    <a:pt x="1084" y="1168"/>
                  </a:lnTo>
                  <a:lnTo>
                    <a:pt x="1083" y="1168"/>
                  </a:lnTo>
                  <a:lnTo>
                    <a:pt x="1083" y="1168"/>
                  </a:lnTo>
                  <a:lnTo>
                    <a:pt x="1083" y="1166"/>
                  </a:lnTo>
                  <a:lnTo>
                    <a:pt x="1083" y="1165"/>
                  </a:lnTo>
                  <a:lnTo>
                    <a:pt x="1083" y="1164"/>
                  </a:lnTo>
                  <a:lnTo>
                    <a:pt x="1081" y="1164"/>
                  </a:lnTo>
                  <a:lnTo>
                    <a:pt x="1082" y="1162"/>
                  </a:lnTo>
                  <a:lnTo>
                    <a:pt x="1083" y="1162"/>
                  </a:lnTo>
                  <a:lnTo>
                    <a:pt x="1085" y="1165"/>
                  </a:lnTo>
                  <a:lnTo>
                    <a:pt x="1085" y="1165"/>
                  </a:lnTo>
                  <a:lnTo>
                    <a:pt x="1087" y="1166"/>
                  </a:lnTo>
                  <a:lnTo>
                    <a:pt x="1087" y="1167"/>
                  </a:lnTo>
                  <a:close/>
                  <a:moveTo>
                    <a:pt x="1066" y="1165"/>
                  </a:moveTo>
                  <a:lnTo>
                    <a:pt x="1065" y="1165"/>
                  </a:lnTo>
                  <a:lnTo>
                    <a:pt x="1064" y="1164"/>
                  </a:lnTo>
                  <a:lnTo>
                    <a:pt x="1067" y="1162"/>
                  </a:lnTo>
                  <a:lnTo>
                    <a:pt x="1068" y="1162"/>
                  </a:lnTo>
                  <a:lnTo>
                    <a:pt x="1068" y="1163"/>
                  </a:lnTo>
                  <a:lnTo>
                    <a:pt x="1068" y="1164"/>
                  </a:lnTo>
                  <a:lnTo>
                    <a:pt x="1067" y="1164"/>
                  </a:lnTo>
                  <a:lnTo>
                    <a:pt x="1066" y="1165"/>
                  </a:lnTo>
                  <a:close/>
                  <a:moveTo>
                    <a:pt x="1075" y="1162"/>
                  </a:moveTo>
                  <a:lnTo>
                    <a:pt x="1075" y="1163"/>
                  </a:lnTo>
                  <a:lnTo>
                    <a:pt x="1071" y="1163"/>
                  </a:lnTo>
                  <a:lnTo>
                    <a:pt x="1071" y="1162"/>
                  </a:lnTo>
                  <a:lnTo>
                    <a:pt x="1072" y="1161"/>
                  </a:lnTo>
                  <a:lnTo>
                    <a:pt x="1073" y="1161"/>
                  </a:lnTo>
                  <a:lnTo>
                    <a:pt x="1075" y="1162"/>
                  </a:lnTo>
                  <a:close/>
                  <a:moveTo>
                    <a:pt x="1077" y="1162"/>
                  </a:moveTo>
                  <a:lnTo>
                    <a:pt x="1077" y="1163"/>
                  </a:lnTo>
                  <a:lnTo>
                    <a:pt x="1075" y="1163"/>
                  </a:lnTo>
                  <a:lnTo>
                    <a:pt x="1075" y="1162"/>
                  </a:lnTo>
                  <a:lnTo>
                    <a:pt x="1076" y="1161"/>
                  </a:lnTo>
                  <a:lnTo>
                    <a:pt x="1077" y="1160"/>
                  </a:lnTo>
                  <a:lnTo>
                    <a:pt x="1078" y="1160"/>
                  </a:lnTo>
                  <a:lnTo>
                    <a:pt x="1078" y="1161"/>
                  </a:lnTo>
                  <a:lnTo>
                    <a:pt x="1078" y="1162"/>
                  </a:lnTo>
                  <a:lnTo>
                    <a:pt x="1078" y="1162"/>
                  </a:lnTo>
                  <a:lnTo>
                    <a:pt x="1077" y="1162"/>
                  </a:lnTo>
                  <a:close/>
                  <a:moveTo>
                    <a:pt x="1623" y="1161"/>
                  </a:moveTo>
                  <a:lnTo>
                    <a:pt x="1621" y="1161"/>
                  </a:lnTo>
                  <a:lnTo>
                    <a:pt x="1620" y="1160"/>
                  </a:lnTo>
                  <a:lnTo>
                    <a:pt x="1620" y="1159"/>
                  </a:lnTo>
                  <a:lnTo>
                    <a:pt x="1622" y="1159"/>
                  </a:lnTo>
                  <a:lnTo>
                    <a:pt x="1623" y="1160"/>
                  </a:lnTo>
                  <a:lnTo>
                    <a:pt x="1623" y="1161"/>
                  </a:lnTo>
                  <a:close/>
                  <a:moveTo>
                    <a:pt x="814" y="1159"/>
                  </a:moveTo>
                  <a:lnTo>
                    <a:pt x="813" y="1159"/>
                  </a:lnTo>
                  <a:lnTo>
                    <a:pt x="813" y="1159"/>
                  </a:lnTo>
                  <a:lnTo>
                    <a:pt x="813" y="1158"/>
                  </a:lnTo>
                  <a:lnTo>
                    <a:pt x="813" y="1158"/>
                  </a:lnTo>
                  <a:lnTo>
                    <a:pt x="814" y="1158"/>
                  </a:lnTo>
                  <a:lnTo>
                    <a:pt x="814" y="1158"/>
                  </a:lnTo>
                  <a:lnTo>
                    <a:pt x="814" y="1159"/>
                  </a:lnTo>
                  <a:close/>
                  <a:moveTo>
                    <a:pt x="1615" y="1159"/>
                  </a:moveTo>
                  <a:lnTo>
                    <a:pt x="1614" y="1159"/>
                  </a:lnTo>
                  <a:lnTo>
                    <a:pt x="1614" y="1158"/>
                  </a:lnTo>
                  <a:lnTo>
                    <a:pt x="1614" y="1158"/>
                  </a:lnTo>
                  <a:lnTo>
                    <a:pt x="1614" y="1157"/>
                  </a:lnTo>
                  <a:lnTo>
                    <a:pt x="1614" y="1157"/>
                  </a:lnTo>
                  <a:lnTo>
                    <a:pt x="1614" y="1157"/>
                  </a:lnTo>
                  <a:lnTo>
                    <a:pt x="1615" y="1157"/>
                  </a:lnTo>
                  <a:lnTo>
                    <a:pt x="1615" y="1157"/>
                  </a:lnTo>
                  <a:lnTo>
                    <a:pt x="1615" y="1158"/>
                  </a:lnTo>
                  <a:lnTo>
                    <a:pt x="1615" y="1159"/>
                  </a:lnTo>
                  <a:close/>
                  <a:moveTo>
                    <a:pt x="1081" y="1159"/>
                  </a:moveTo>
                  <a:lnTo>
                    <a:pt x="1080" y="1159"/>
                  </a:lnTo>
                  <a:lnTo>
                    <a:pt x="1079" y="1158"/>
                  </a:lnTo>
                  <a:lnTo>
                    <a:pt x="1079" y="1156"/>
                  </a:lnTo>
                  <a:lnTo>
                    <a:pt x="1081" y="1156"/>
                  </a:lnTo>
                  <a:lnTo>
                    <a:pt x="1082" y="1158"/>
                  </a:lnTo>
                  <a:lnTo>
                    <a:pt x="1081" y="1159"/>
                  </a:lnTo>
                  <a:close/>
                  <a:moveTo>
                    <a:pt x="1091" y="1161"/>
                  </a:moveTo>
                  <a:lnTo>
                    <a:pt x="1090" y="1163"/>
                  </a:lnTo>
                  <a:lnTo>
                    <a:pt x="1089" y="1163"/>
                  </a:lnTo>
                  <a:lnTo>
                    <a:pt x="1088" y="1163"/>
                  </a:lnTo>
                  <a:lnTo>
                    <a:pt x="1088" y="1162"/>
                  </a:lnTo>
                  <a:lnTo>
                    <a:pt x="1087" y="1161"/>
                  </a:lnTo>
                  <a:lnTo>
                    <a:pt x="1086" y="1161"/>
                  </a:lnTo>
                  <a:lnTo>
                    <a:pt x="1085" y="1160"/>
                  </a:lnTo>
                  <a:lnTo>
                    <a:pt x="1085" y="1159"/>
                  </a:lnTo>
                  <a:lnTo>
                    <a:pt x="1086" y="1159"/>
                  </a:lnTo>
                  <a:lnTo>
                    <a:pt x="1086" y="1156"/>
                  </a:lnTo>
                  <a:lnTo>
                    <a:pt x="1087" y="1155"/>
                  </a:lnTo>
                  <a:lnTo>
                    <a:pt x="1088" y="1155"/>
                  </a:lnTo>
                  <a:lnTo>
                    <a:pt x="1089" y="1156"/>
                  </a:lnTo>
                  <a:lnTo>
                    <a:pt x="1090" y="1156"/>
                  </a:lnTo>
                  <a:lnTo>
                    <a:pt x="1089" y="1157"/>
                  </a:lnTo>
                  <a:lnTo>
                    <a:pt x="1088" y="1157"/>
                  </a:lnTo>
                  <a:lnTo>
                    <a:pt x="1089" y="1158"/>
                  </a:lnTo>
                  <a:lnTo>
                    <a:pt x="1089" y="1159"/>
                  </a:lnTo>
                  <a:lnTo>
                    <a:pt x="1091" y="1161"/>
                  </a:lnTo>
                  <a:close/>
                  <a:moveTo>
                    <a:pt x="1085" y="1159"/>
                  </a:moveTo>
                  <a:lnTo>
                    <a:pt x="1084" y="1159"/>
                  </a:lnTo>
                  <a:lnTo>
                    <a:pt x="1084" y="1157"/>
                  </a:lnTo>
                  <a:lnTo>
                    <a:pt x="1083" y="1157"/>
                  </a:lnTo>
                  <a:lnTo>
                    <a:pt x="1083" y="1156"/>
                  </a:lnTo>
                  <a:lnTo>
                    <a:pt x="1084" y="1155"/>
                  </a:lnTo>
                  <a:lnTo>
                    <a:pt x="1085" y="1155"/>
                  </a:lnTo>
                  <a:lnTo>
                    <a:pt x="1086" y="1157"/>
                  </a:lnTo>
                  <a:lnTo>
                    <a:pt x="1086" y="1158"/>
                  </a:lnTo>
                  <a:lnTo>
                    <a:pt x="1085" y="1159"/>
                  </a:lnTo>
                  <a:close/>
                  <a:moveTo>
                    <a:pt x="1094" y="1157"/>
                  </a:moveTo>
                  <a:lnTo>
                    <a:pt x="1092" y="1157"/>
                  </a:lnTo>
                  <a:lnTo>
                    <a:pt x="1092" y="1157"/>
                  </a:lnTo>
                  <a:lnTo>
                    <a:pt x="1092" y="1156"/>
                  </a:lnTo>
                  <a:lnTo>
                    <a:pt x="1093" y="1156"/>
                  </a:lnTo>
                  <a:lnTo>
                    <a:pt x="1094" y="1155"/>
                  </a:lnTo>
                  <a:lnTo>
                    <a:pt x="1094" y="1155"/>
                  </a:lnTo>
                  <a:lnTo>
                    <a:pt x="1094" y="1156"/>
                  </a:lnTo>
                  <a:lnTo>
                    <a:pt x="1094" y="1156"/>
                  </a:lnTo>
                  <a:lnTo>
                    <a:pt x="1094" y="1157"/>
                  </a:lnTo>
                  <a:close/>
                  <a:moveTo>
                    <a:pt x="1097" y="1157"/>
                  </a:moveTo>
                  <a:lnTo>
                    <a:pt x="1096" y="1158"/>
                  </a:lnTo>
                  <a:lnTo>
                    <a:pt x="1095" y="1157"/>
                  </a:lnTo>
                  <a:lnTo>
                    <a:pt x="1096" y="1156"/>
                  </a:lnTo>
                  <a:lnTo>
                    <a:pt x="1096" y="1154"/>
                  </a:lnTo>
                  <a:lnTo>
                    <a:pt x="1097" y="1154"/>
                  </a:lnTo>
                  <a:lnTo>
                    <a:pt x="1097" y="1156"/>
                  </a:lnTo>
                  <a:lnTo>
                    <a:pt x="1097" y="1157"/>
                  </a:lnTo>
                  <a:close/>
                  <a:moveTo>
                    <a:pt x="1093" y="1154"/>
                  </a:moveTo>
                  <a:lnTo>
                    <a:pt x="1091" y="1156"/>
                  </a:lnTo>
                  <a:lnTo>
                    <a:pt x="1090" y="1155"/>
                  </a:lnTo>
                  <a:lnTo>
                    <a:pt x="1089" y="1155"/>
                  </a:lnTo>
                  <a:lnTo>
                    <a:pt x="1088" y="1154"/>
                  </a:lnTo>
                  <a:lnTo>
                    <a:pt x="1088" y="1153"/>
                  </a:lnTo>
                  <a:lnTo>
                    <a:pt x="1090" y="1153"/>
                  </a:lnTo>
                  <a:lnTo>
                    <a:pt x="1091" y="1152"/>
                  </a:lnTo>
                  <a:lnTo>
                    <a:pt x="1092" y="1152"/>
                  </a:lnTo>
                  <a:lnTo>
                    <a:pt x="1093" y="1154"/>
                  </a:lnTo>
                  <a:close/>
                  <a:moveTo>
                    <a:pt x="1110" y="1153"/>
                  </a:moveTo>
                  <a:lnTo>
                    <a:pt x="1109" y="1153"/>
                  </a:lnTo>
                  <a:lnTo>
                    <a:pt x="1109" y="1153"/>
                  </a:lnTo>
                  <a:lnTo>
                    <a:pt x="1109" y="1152"/>
                  </a:lnTo>
                  <a:lnTo>
                    <a:pt x="1110" y="1152"/>
                  </a:lnTo>
                  <a:lnTo>
                    <a:pt x="1111" y="1151"/>
                  </a:lnTo>
                  <a:lnTo>
                    <a:pt x="1112" y="1152"/>
                  </a:lnTo>
                  <a:lnTo>
                    <a:pt x="1112" y="1152"/>
                  </a:lnTo>
                  <a:lnTo>
                    <a:pt x="1110" y="1153"/>
                  </a:lnTo>
                  <a:close/>
                  <a:moveTo>
                    <a:pt x="1128" y="1150"/>
                  </a:moveTo>
                  <a:lnTo>
                    <a:pt x="1130" y="1153"/>
                  </a:lnTo>
                  <a:lnTo>
                    <a:pt x="1130" y="1154"/>
                  </a:lnTo>
                  <a:lnTo>
                    <a:pt x="1130" y="1155"/>
                  </a:lnTo>
                  <a:lnTo>
                    <a:pt x="1129" y="1157"/>
                  </a:lnTo>
                  <a:lnTo>
                    <a:pt x="1127" y="1158"/>
                  </a:lnTo>
                  <a:lnTo>
                    <a:pt x="1126" y="1157"/>
                  </a:lnTo>
                  <a:lnTo>
                    <a:pt x="1126" y="1156"/>
                  </a:lnTo>
                  <a:lnTo>
                    <a:pt x="1126" y="1156"/>
                  </a:lnTo>
                  <a:lnTo>
                    <a:pt x="1127" y="1156"/>
                  </a:lnTo>
                  <a:lnTo>
                    <a:pt x="1128" y="1155"/>
                  </a:lnTo>
                  <a:lnTo>
                    <a:pt x="1128" y="1151"/>
                  </a:lnTo>
                  <a:lnTo>
                    <a:pt x="1127" y="1151"/>
                  </a:lnTo>
                  <a:lnTo>
                    <a:pt x="1126" y="1152"/>
                  </a:lnTo>
                  <a:lnTo>
                    <a:pt x="1125" y="1152"/>
                  </a:lnTo>
                  <a:lnTo>
                    <a:pt x="1124" y="1153"/>
                  </a:lnTo>
                  <a:lnTo>
                    <a:pt x="1122" y="1153"/>
                  </a:lnTo>
                  <a:lnTo>
                    <a:pt x="1122" y="1153"/>
                  </a:lnTo>
                  <a:lnTo>
                    <a:pt x="1122" y="1154"/>
                  </a:lnTo>
                  <a:lnTo>
                    <a:pt x="1122" y="1154"/>
                  </a:lnTo>
                  <a:lnTo>
                    <a:pt x="1123" y="1154"/>
                  </a:lnTo>
                  <a:lnTo>
                    <a:pt x="1124" y="1155"/>
                  </a:lnTo>
                  <a:lnTo>
                    <a:pt x="1124" y="1155"/>
                  </a:lnTo>
                  <a:lnTo>
                    <a:pt x="1124" y="1156"/>
                  </a:lnTo>
                  <a:lnTo>
                    <a:pt x="1124" y="1156"/>
                  </a:lnTo>
                  <a:lnTo>
                    <a:pt x="1123" y="1156"/>
                  </a:lnTo>
                  <a:lnTo>
                    <a:pt x="1121" y="1156"/>
                  </a:lnTo>
                  <a:lnTo>
                    <a:pt x="1121" y="1155"/>
                  </a:lnTo>
                  <a:lnTo>
                    <a:pt x="1117" y="1155"/>
                  </a:lnTo>
                  <a:lnTo>
                    <a:pt x="1117" y="1154"/>
                  </a:lnTo>
                  <a:lnTo>
                    <a:pt x="1118" y="1152"/>
                  </a:lnTo>
                  <a:lnTo>
                    <a:pt x="1119" y="1152"/>
                  </a:lnTo>
                  <a:lnTo>
                    <a:pt x="1121" y="1152"/>
                  </a:lnTo>
                  <a:lnTo>
                    <a:pt x="1122" y="1151"/>
                  </a:lnTo>
                  <a:lnTo>
                    <a:pt x="1123" y="1151"/>
                  </a:lnTo>
                  <a:lnTo>
                    <a:pt x="1124" y="1150"/>
                  </a:lnTo>
                  <a:lnTo>
                    <a:pt x="1128" y="1150"/>
                  </a:lnTo>
                  <a:close/>
                  <a:moveTo>
                    <a:pt x="815" y="1149"/>
                  </a:moveTo>
                  <a:lnTo>
                    <a:pt x="816" y="1150"/>
                  </a:lnTo>
                  <a:lnTo>
                    <a:pt x="817" y="1150"/>
                  </a:lnTo>
                  <a:lnTo>
                    <a:pt x="818" y="1151"/>
                  </a:lnTo>
                  <a:lnTo>
                    <a:pt x="818" y="1151"/>
                  </a:lnTo>
                  <a:lnTo>
                    <a:pt x="821" y="1153"/>
                  </a:lnTo>
                  <a:lnTo>
                    <a:pt x="821" y="1155"/>
                  </a:lnTo>
                  <a:lnTo>
                    <a:pt x="820" y="1156"/>
                  </a:lnTo>
                  <a:lnTo>
                    <a:pt x="820" y="1157"/>
                  </a:lnTo>
                  <a:lnTo>
                    <a:pt x="820" y="1157"/>
                  </a:lnTo>
                  <a:lnTo>
                    <a:pt x="820" y="1158"/>
                  </a:lnTo>
                  <a:lnTo>
                    <a:pt x="820" y="1160"/>
                  </a:lnTo>
                  <a:lnTo>
                    <a:pt x="817" y="1163"/>
                  </a:lnTo>
                  <a:lnTo>
                    <a:pt x="817" y="1164"/>
                  </a:lnTo>
                  <a:lnTo>
                    <a:pt x="816" y="1165"/>
                  </a:lnTo>
                  <a:lnTo>
                    <a:pt x="816" y="1166"/>
                  </a:lnTo>
                  <a:lnTo>
                    <a:pt x="815" y="1168"/>
                  </a:lnTo>
                  <a:lnTo>
                    <a:pt x="812" y="1171"/>
                  </a:lnTo>
                  <a:lnTo>
                    <a:pt x="811" y="1170"/>
                  </a:lnTo>
                  <a:lnTo>
                    <a:pt x="813" y="1168"/>
                  </a:lnTo>
                  <a:lnTo>
                    <a:pt x="813" y="1167"/>
                  </a:lnTo>
                  <a:lnTo>
                    <a:pt x="814" y="1166"/>
                  </a:lnTo>
                  <a:lnTo>
                    <a:pt x="813" y="1166"/>
                  </a:lnTo>
                  <a:lnTo>
                    <a:pt x="812" y="1166"/>
                  </a:lnTo>
                  <a:lnTo>
                    <a:pt x="813" y="1168"/>
                  </a:lnTo>
                  <a:lnTo>
                    <a:pt x="812" y="1168"/>
                  </a:lnTo>
                  <a:lnTo>
                    <a:pt x="811" y="1168"/>
                  </a:lnTo>
                  <a:lnTo>
                    <a:pt x="812" y="1167"/>
                  </a:lnTo>
                  <a:lnTo>
                    <a:pt x="812" y="1166"/>
                  </a:lnTo>
                  <a:lnTo>
                    <a:pt x="812" y="1165"/>
                  </a:lnTo>
                  <a:lnTo>
                    <a:pt x="813" y="1161"/>
                  </a:lnTo>
                  <a:lnTo>
                    <a:pt x="813" y="1160"/>
                  </a:lnTo>
                  <a:lnTo>
                    <a:pt x="814" y="1161"/>
                  </a:lnTo>
                  <a:lnTo>
                    <a:pt x="814" y="1160"/>
                  </a:lnTo>
                  <a:lnTo>
                    <a:pt x="815" y="1159"/>
                  </a:lnTo>
                  <a:lnTo>
                    <a:pt x="814" y="1158"/>
                  </a:lnTo>
                  <a:lnTo>
                    <a:pt x="814" y="1157"/>
                  </a:lnTo>
                  <a:lnTo>
                    <a:pt x="815" y="1156"/>
                  </a:lnTo>
                  <a:lnTo>
                    <a:pt x="817" y="1156"/>
                  </a:lnTo>
                  <a:lnTo>
                    <a:pt x="817" y="1155"/>
                  </a:lnTo>
                  <a:lnTo>
                    <a:pt x="816" y="1155"/>
                  </a:lnTo>
                  <a:lnTo>
                    <a:pt x="816" y="1154"/>
                  </a:lnTo>
                  <a:lnTo>
                    <a:pt x="816" y="1154"/>
                  </a:lnTo>
                  <a:lnTo>
                    <a:pt x="815" y="1155"/>
                  </a:lnTo>
                  <a:lnTo>
                    <a:pt x="813" y="1155"/>
                  </a:lnTo>
                  <a:lnTo>
                    <a:pt x="813" y="1154"/>
                  </a:lnTo>
                  <a:lnTo>
                    <a:pt x="811" y="1154"/>
                  </a:lnTo>
                  <a:lnTo>
                    <a:pt x="810" y="1154"/>
                  </a:lnTo>
                  <a:lnTo>
                    <a:pt x="808" y="1154"/>
                  </a:lnTo>
                  <a:lnTo>
                    <a:pt x="806" y="1156"/>
                  </a:lnTo>
                  <a:lnTo>
                    <a:pt x="809" y="1156"/>
                  </a:lnTo>
                  <a:lnTo>
                    <a:pt x="809" y="1156"/>
                  </a:lnTo>
                  <a:lnTo>
                    <a:pt x="809" y="1155"/>
                  </a:lnTo>
                  <a:lnTo>
                    <a:pt x="810" y="1155"/>
                  </a:lnTo>
                  <a:lnTo>
                    <a:pt x="812" y="1156"/>
                  </a:lnTo>
                  <a:lnTo>
                    <a:pt x="810" y="1157"/>
                  </a:lnTo>
                  <a:lnTo>
                    <a:pt x="810" y="1157"/>
                  </a:lnTo>
                  <a:lnTo>
                    <a:pt x="812" y="1159"/>
                  </a:lnTo>
                  <a:lnTo>
                    <a:pt x="812" y="1160"/>
                  </a:lnTo>
                  <a:lnTo>
                    <a:pt x="812" y="1160"/>
                  </a:lnTo>
                  <a:lnTo>
                    <a:pt x="811" y="1160"/>
                  </a:lnTo>
                  <a:lnTo>
                    <a:pt x="809" y="1158"/>
                  </a:lnTo>
                  <a:lnTo>
                    <a:pt x="808" y="1158"/>
                  </a:lnTo>
                  <a:lnTo>
                    <a:pt x="807" y="1158"/>
                  </a:lnTo>
                  <a:lnTo>
                    <a:pt x="808" y="1159"/>
                  </a:lnTo>
                  <a:lnTo>
                    <a:pt x="808" y="1159"/>
                  </a:lnTo>
                  <a:lnTo>
                    <a:pt x="810" y="1161"/>
                  </a:lnTo>
                  <a:lnTo>
                    <a:pt x="810" y="1161"/>
                  </a:lnTo>
                  <a:lnTo>
                    <a:pt x="812" y="1162"/>
                  </a:lnTo>
                  <a:lnTo>
                    <a:pt x="812" y="1163"/>
                  </a:lnTo>
                  <a:lnTo>
                    <a:pt x="811" y="1164"/>
                  </a:lnTo>
                  <a:lnTo>
                    <a:pt x="811" y="1167"/>
                  </a:lnTo>
                  <a:lnTo>
                    <a:pt x="810" y="1168"/>
                  </a:lnTo>
                  <a:lnTo>
                    <a:pt x="809" y="1169"/>
                  </a:lnTo>
                  <a:lnTo>
                    <a:pt x="807" y="1169"/>
                  </a:lnTo>
                  <a:lnTo>
                    <a:pt x="805" y="1168"/>
                  </a:lnTo>
                  <a:lnTo>
                    <a:pt x="802" y="1168"/>
                  </a:lnTo>
                  <a:lnTo>
                    <a:pt x="802" y="1168"/>
                  </a:lnTo>
                  <a:lnTo>
                    <a:pt x="803" y="1169"/>
                  </a:lnTo>
                  <a:lnTo>
                    <a:pt x="805" y="1169"/>
                  </a:lnTo>
                  <a:lnTo>
                    <a:pt x="806" y="1170"/>
                  </a:lnTo>
                  <a:lnTo>
                    <a:pt x="808" y="1171"/>
                  </a:lnTo>
                  <a:lnTo>
                    <a:pt x="808" y="1172"/>
                  </a:lnTo>
                  <a:lnTo>
                    <a:pt x="807" y="1173"/>
                  </a:lnTo>
                  <a:lnTo>
                    <a:pt x="805" y="1172"/>
                  </a:lnTo>
                  <a:lnTo>
                    <a:pt x="804" y="1171"/>
                  </a:lnTo>
                  <a:lnTo>
                    <a:pt x="804" y="1170"/>
                  </a:lnTo>
                  <a:lnTo>
                    <a:pt x="802" y="1170"/>
                  </a:lnTo>
                  <a:lnTo>
                    <a:pt x="802" y="1170"/>
                  </a:lnTo>
                  <a:lnTo>
                    <a:pt x="800" y="1170"/>
                  </a:lnTo>
                  <a:lnTo>
                    <a:pt x="799" y="1168"/>
                  </a:lnTo>
                  <a:lnTo>
                    <a:pt x="800" y="1164"/>
                  </a:lnTo>
                  <a:lnTo>
                    <a:pt x="798" y="1164"/>
                  </a:lnTo>
                  <a:lnTo>
                    <a:pt x="798" y="1164"/>
                  </a:lnTo>
                  <a:lnTo>
                    <a:pt x="799" y="1165"/>
                  </a:lnTo>
                  <a:lnTo>
                    <a:pt x="799" y="1166"/>
                  </a:lnTo>
                  <a:lnTo>
                    <a:pt x="798" y="1167"/>
                  </a:lnTo>
                  <a:lnTo>
                    <a:pt x="797" y="1166"/>
                  </a:lnTo>
                  <a:lnTo>
                    <a:pt x="794" y="1164"/>
                  </a:lnTo>
                  <a:lnTo>
                    <a:pt x="792" y="1162"/>
                  </a:lnTo>
                  <a:lnTo>
                    <a:pt x="791" y="1161"/>
                  </a:lnTo>
                  <a:lnTo>
                    <a:pt x="792" y="1161"/>
                  </a:lnTo>
                  <a:lnTo>
                    <a:pt x="792" y="1160"/>
                  </a:lnTo>
                  <a:lnTo>
                    <a:pt x="791" y="1160"/>
                  </a:lnTo>
                  <a:lnTo>
                    <a:pt x="791" y="1159"/>
                  </a:lnTo>
                  <a:lnTo>
                    <a:pt x="792" y="1158"/>
                  </a:lnTo>
                  <a:lnTo>
                    <a:pt x="792" y="1158"/>
                  </a:lnTo>
                  <a:lnTo>
                    <a:pt x="793" y="1158"/>
                  </a:lnTo>
                  <a:lnTo>
                    <a:pt x="794" y="1158"/>
                  </a:lnTo>
                  <a:lnTo>
                    <a:pt x="795" y="1156"/>
                  </a:lnTo>
                  <a:lnTo>
                    <a:pt x="796" y="1156"/>
                  </a:lnTo>
                  <a:lnTo>
                    <a:pt x="796" y="1155"/>
                  </a:lnTo>
                  <a:lnTo>
                    <a:pt x="797" y="1155"/>
                  </a:lnTo>
                  <a:lnTo>
                    <a:pt x="797" y="1157"/>
                  </a:lnTo>
                  <a:lnTo>
                    <a:pt x="798" y="1157"/>
                  </a:lnTo>
                  <a:lnTo>
                    <a:pt x="798" y="1157"/>
                  </a:lnTo>
                  <a:lnTo>
                    <a:pt x="799" y="1156"/>
                  </a:lnTo>
                  <a:lnTo>
                    <a:pt x="798" y="1156"/>
                  </a:lnTo>
                  <a:lnTo>
                    <a:pt x="797" y="1155"/>
                  </a:lnTo>
                  <a:lnTo>
                    <a:pt x="797" y="1154"/>
                  </a:lnTo>
                  <a:lnTo>
                    <a:pt x="798" y="1153"/>
                  </a:lnTo>
                  <a:lnTo>
                    <a:pt x="800" y="1153"/>
                  </a:lnTo>
                  <a:lnTo>
                    <a:pt x="801" y="1152"/>
                  </a:lnTo>
                  <a:lnTo>
                    <a:pt x="804" y="1152"/>
                  </a:lnTo>
                  <a:lnTo>
                    <a:pt x="805" y="1150"/>
                  </a:lnTo>
                  <a:lnTo>
                    <a:pt x="808" y="1151"/>
                  </a:lnTo>
                  <a:lnTo>
                    <a:pt x="808" y="1150"/>
                  </a:lnTo>
                  <a:lnTo>
                    <a:pt x="810" y="1150"/>
                  </a:lnTo>
                  <a:lnTo>
                    <a:pt x="810" y="1150"/>
                  </a:lnTo>
                  <a:lnTo>
                    <a:pt x="815" y="1150"/>
                  </a:lnTo>
                  <a:lnTo>
                    <a:pt x="815" y="1149"/>
                  </a:lnTo>
                  <a:close/>
                  <a:moveTo>
                    <a:pt x="1590" y="1169"/>
                  </a:moveTo>
                  <a:lnTo>
                    <a:pt x="1589" y="1171"/>
                  </a:lnTo>
                  <a:lnTo>
                    <a:pt x="1588" y="1171"/>
                  </a:lnTo>
                  <a:lnTo>
                    <a:pt x="1587" y="1173"/>
                  </a:lnTo>
                  <a:lnTo>
                    <a:pt x="1585" y="1175"/>
                  </a:lnTo>
                  <a:lnTo>
                    <a:pt x="1583" y="1175"/>
                  </a:lnTo>
                  <a:lnTo>
                    <a:pt x="1581" y="1173"/>
                  </a:lnTo>
                  <a:lnTo>
                    <a:pt x="1582" y="1173"/>
                  </a:lnTo>
                  <a:lnTo>
                    <a:pt x="1581" y="1172"/>
                  </a:lnTo>
                  <a:lnTo>
                    <a:pt x="1580" y="1170"/>
                  </a:lnTo>
                  <a:lnTo>
                    <a:pt x="1579" y="1170"/>
                  </a:lnTo>
                  <a:lnTo>
                    <a:pt x="1577" y="1169"/>
                  </a:lnTo>
                  <a:lnTo>
                    <a:pt x="1577" y="1164"/>
                  </a:lnTo>
                  <a:lnTo>
                    <a:pt x="1578" y="1164"/>
                  </a:lnTo>
                  <a:lnTo>
                    <a:pt x="1578" y="1163"/>
                  </a:lnTo>
                  <a:lnTo>
                    <a:pt x="1578" y="1162"/>
                  </a:lnTo>
                  <a:lnTo>
                    <a:pt x="1578" y="1161"/>
                  </a:lnTo>
                  <a:lnTo>
                    <a:pt x="1578" y="1160"/>
                  </a:lnTo>
                  <a:lnTo>
                    <a:pt x="1580" y="1157"/>
                  </a:lnTo>
                  <a:lnTo>
                    <a:pt x="1580" y="1156"/>
                  </a:lnTo>
                  <a:lnTo>
                    <a:pt x="1580" y="1155"/>
                  </a:lnTo>
                  <a:lnTo>
                    <a:pt x="1584" y="1152"/>
                  </a:lnTo>
                  <a:lnTo>
                    <a:pt x="1584" y="1151"/>
                  </a:lnTo>
                  <a:lnTo>
                    <a:pt x="1584" y="1150"/>
                  </a:lnTo>
                  <a:lnTo>
                    <a:pt x="1588" y="1149"/>
                  </a:lnTo>
                  <a:lnTo>
                    <a:pt x="1589" y="1148"/>
                  </a:lnTo>
                  <a:lnTo>
                    <a:pt x="1591" y="1149"/>
                  </a:lnTo>
                  <a:lnTo>
                    <a:pt x="1593" y="1151"/>
                  </a:lnTo>
                  <a:lnTo>
                    <a:pt x="1594" y="1152"/>
                  </a:lnTo>
                  <a:lnTo>
                    <a:pt x="1594" y="1156"/>
                  </a:lnTo>
                  <a:lnTo>
                    <a:pt x="1594" y="1156"/>
                  </a:lnTo>
                  <a:lnTo>
                    <a:pt x="1594" y="1157"/>
                  </a:lnTo>
                  <a:lnTo>
                    <a:pt x="1597" y="1160"/>
                  </a:lnTo>
                  <a:lnTo>
                    <a:pt x="1598" y="1161"/>
                  </a:lnTo>
                  <a:lnTo>
                    <a:pt x="1598" y="1163"/>
                  </a:lnTo>
                  <a:lnTo>
                    <a:pt x="1597" y="1164"/>
                  </a:lnTo>
                  <a:lnTo>
                    <a:pt x="1597" y="1166"/>
                  </a:lnTo>
                  <a:lnTo>
                    <a:pt x="1596" y="1167"/>
                  </a:lnTo>
                  <a:lnTo>
                    <a:pt x="1592" y="1169"/>
                  </a:lnTo>
                  <a:lnTo>
                    <a:pt x="1590" y="1169"/>
                  </a:lnTo>
                  <a:close/>
                  <a:moveTo>
                    <a:pt x="1090" y="1151"/>
                  </a:moveTo>
                  <a:lnTo>
                    <a:pt x="1089" y="1151"/>
                  </a:lnTo>
                  <a:lnTo>
                    <a:pt x="1088" y="1150"/>
                  </a:lnTo>
                  <a:lnTo>
                    <a:pt x="1088" y="1148"/>
                  </a:lnTo>
                  <a:lnTo>
                    <a:pt x="1088" y="1148"/>
                  </a:lnTo>
                  <a:lnTo>
                    <a:pt x="1089" y="1149"/>
                  </a:lnTo>
                  <a:lnTo>
                    <a:pt x="1090" y="1150"/>
                  </a:lnTo>
                  <a:lnTo>
                    <a:pt x="1090" y="1151"/>
                  </a:lnTo>
                  <a:close/>
                  <a:moveTo>
                    <a:pt x="1098" y="1149"/>
                  </a:moveTo>
                  <a:lnTo>
                    <a:pt x="1097" y="1150"/>
                  </a:lnTo>
                  <a:lnTo>
                    <a:pt x="1097" y="1150"/>
                  </a:lnTo>
                  <a:lnTo>
                    <a:pt x="1095" y="1149"/>
                  </a:lnTo>
                  <a:lnTo>
                    <a:pt x="1097" y="1148"/>
                  </a:lnTo>
                  <a:lnTo>
                    <a:pt x="1097" y="1148"/>
                  </a:lnTo>
                  <a:lnTo>
                    <a:pt x="1098" y="1148"/>
                  </a:lnTo>
                  <a:lnTo>
                    <a:pt x="1098" y="1149"/>
                  </a:lnTo>
                  <a:close/>
                  <a:moveTo>
                    <a:pt x="1083" y="1153"/>
                  </a:moveTo>
                  <a:lnTo>
                    <a:pt x="1082" y="1154"/>
                  </a:lnTo>
                  <a:lnTo>
                    <a:pt x="1081" y="1154"/>
                  </a:lnTo>
                  <a:lnTo>
                    <a:pt x="1080" y="1153"/>
                  </a:lnTo>
                  <a:lnTo>
                    <a:pt x="1080" y="1155"/>
                  </a:lnTo>
                  <a:lnTo>
                    <a:pt x="1078" y="1155"/>
                  </a:lnTo>
                  <a:lnTo>
                    <a:pt x="1078" y="1156"/>
                  </a:lnTo>
                  <a:lnTo>
                    <a:pt x="1078" y="1158"/>
                  </a:lnTo>
                  <a:lnTo>
                    <a:pt x="1077" y="1158"/>
                  </a:lnTo>
                  <a:lnTo>
                    <a:pt x="1077" y="1159"/>
                  </a:lnTo>
                  <a:lnTo>
                    <a:pt x="1076" y="1159"/>
                  </a:lnTo>
                  <a:lnTo>
                    <a:pt x="1073" y="1157"/>
                  </a:lnTo>
                  <a:lnTo>
                    <a:pt x="1073" y="1159"/>
                  </a:lnTo>
                  <a:lnTo>
                    <a:pt x="1072" y="1159"/>
                  </a:lnTo>
                  <a:lnTo>
                    <a:pt x="1071" y="1158"/>
                  </a:lnTo>
                  <a:lnTo>
                    <a:pt x="1070" y="1158"/>
                  </a:lnTo>
                  <a:lnTo>
                    <a:pt x="1069" y="1159"/>
                  </a:lnTo>
                  <a:lnTo>
                    <a:pt x="1069" y="1160"/>
                  </a:lnTo>
                  <a:lnTo>
                    <a:pt x="1068" y="1160"/>
                  </a:lnTo>
                  <a:lnTo>
                    <a:pt x="1068" y="1161"/>
                  </a:lnTo>
                  <a:lnTo>
                    <a:pt x="1067" y="1161"/>
                  </a:lnTo>
                  <a:lnTo>
                    <a:pt x="1064" y="1163"/>
                  </a:lnTo>
                  <a:lnTo>
                    <a:pt x="1063" y="1167"/>
                  </a:lnTo>
                  <a:lnTo>
                    <a:pt x="1062" y="1168"/>
                  </a:lnTo>
                  <a:lnTo>
                    <a:pt x="1064" y="1168"/>
                  </a:lnTo>
                  <a:lnTo>
                    <a:pt x="1064" y="1169"/>
                  </a:lnTo>
                  <a:lnTo>
                    <a:pt x="1063" y="1170"/>
                  </a:lnTo>
                  <a:lnTo>
                    <a:pt x="1061" y="1169"/>
                  </a:lnTo>
                  <a:lnTo>
                    <a:pt x="1060" y="1171"/>
                  </a:lnTo>
                  <a:lnTo>
                    <a:pt x="1059" y="1171"/>
                  </a:lnTo>
                  <a:lnTo>
                    <a:pt x="1057" y="1169"/>
                  </a:lnTo>
                  <a:lnTo>
                    <a:pt x="1058" y="1168"/>
                  </a:lnTo>
                  <a:lnTo>
                    <a:pt x="1059" y="1168"/>
                  </a:lnTo>
                  <a:lnTo>
                    <a:pt x="1060" y="1169"/>
                  </a:lnTo>
                  <a:lnTo>
                    <a:pt x="1060" y="1168"/>
                  </a:lnTo>
                  <a:lnTo>
                    <a:pt x="1060" y="1167"/>
                  </a:lnTo>
                  <a:lnTo>
                    <a:pt x="1059" y="1166"/>
                  </a:lnTo>
                  <a:lnTo>
                    <a:pt x="1059" y="1164"/>
                  </a:lnTo>
                  <a:lnTo>
                    <a:pt x="1058" y="1164"/>
                  </a:lnTo>
                  <a:lnTo>
                    <a:pt x="1063" y="1159"/>
                  </a:lnTo>
                  <a:lnTo>
                    <a:pt x="1065" y="1158"/>
                  </a:lnTo>
                  <a:lnTo>
                    <a:pt x="1065" y="1158"/>
                  </a:lnTo>
                  <a:lnTo>
                    <a:pt x="1066" y="1158"/>
                  </a:lnTo>
                  <a:lnTo>
                    <a:pt x="1068" y="1155"/>
                  </a:lnTo>
                  <a:lnTo>
                    <a:pt x="1070" y="1155"/>
                  </a:lnTo>
                  <a:lnTo>
                    <a:pt x="1072" y="1153"/>
                  </a:lnTo>
                  <a:lnTo>
                    <a:pt x="1073" y="1153"/>
                  </a:lnTo>
                  <a:lnTo>
                    <a:pt x="1073" y="1152"/>
                  </a:lnTo>
                  <a:lnTo>
                    <a:pt x="1075" y="1150"/>
                  </a:lnTo>
                  <a:lnTo>
                    <a:pt x="1079" y="1148"/>
                  </a:lnTo>
                  <a:lnTo>
                    <a:pt x="1080" y="1148"/>
                  </a:lnTo>
                  <a:lnTo>
                    <a:pt x="1081" y="1147"/>
                  </a:lnTo>
                  <a:lnTo>
                    <a:pt x="1084" y="1147"/>
                  </a:lnTo>
                  <a:lnTo>
                    <a:pt x="1084" y="1147"/>
                  </a:lnTo>
                  <a:lnTo>
                    <a:pt x="1086" y="1147"/>
                  </a:lnTo>
                  <a:lnTo>
                    <a:pt x="1087" y="1147"/>
                  </a:lnTo>
                  <a:lnTo>
                    <a:pt x="1087" y="1151"/>
                  </a:lnTo>
                  <a:lnTo>
                    <a:pt x="1087" y="1151"/>
                  </a:lnTo>
                  <a:lnTo>
                    <a:pt x="1086" y="1152"/>
                  </a:lnTo>
                  <a:lnTo>
                    <a:pt x="1085" y="1152"/>
                  </a:lnTo>
                  <a:lnTo>
                    <a:pt x="1085" y="1153"/>
                  </a:lnTo>
                  <a:lnTo>
                    <a:pt x="1083" y="1153"/>
                  </a:lnTo>
                  <a:close/>
                  <a:moveTo>
                    <a:pt x="1107" y="1132"/>
                  </a:moveTo>
                  <a:lnTo>
                    <a:pt x="1107" y="1132"/>
                  </a:lnTo>
                  <a:lnTo>
                    <a:pt x="1109" y="1132"/>
                  </a:lnTo>
                  <a:lnTo>
                    <a:pt x="1111" y="1133"/>
                  </a:lnTo>
                  <a:lnTo>
                    <a:pt x="1112" y="1133"/>
                  </a:lnTo>
                  <a:lnTo>
                    <a:pt x="1113" y="1134"/>
                  </a:lnTo>
                  <a:lnTo>
                    <a:pt x="1114" y="1134"/>
                  </a:lnTo>
                  <a:lnTo>
                    <a:pt x="1115" y="1134"/>
                  </a:lnTo>
                  <a:lnTo>
                    <a:pt x="1116" y="1134"/>
                  </a:lnTo>
                  <a:lnTo>
                    <a:pt x="1118" y="1136"/>
                  </a:lnTo>
                  <a:lnTo>
                    <a:pt x="1118" y="1136"/>
                  </a:lnTo>
                  <a:lnTo>
                    <a:pt x="1121" y="1138"/>
                  </a:lnTo>
                  <a:lnTo>
                    <a:pt x="1121" y="1140"/>
                  </a:lnTo>
                  <a:lnTo>
                    <a:pt x="1121" y="1140"/>
                  </a:lnTo>
                  <a:lnTo>
                    <a:pt x="1121" y="1141"/>
                  </a:lnTo>
                  <a:lnTo>
                    <a:pt x="1121" y="1142"/>
                  </a:lnTo>
                  <a:lnTo>
                    <a:pt x="1121" y="1142"/>
                  </a:lnTo>
                  <a:lnTo>
                    <a:pt x="1121" y="1143"/>
                  </a:lnTo>
                  <a:lnTo>
                    <a:pt x="1118" y="1146"/>
                  </a:lnTo>
                  <a:lnTo>
                    <a:pt x="1117" y="1147"/>
                  </a:lnTo>
                  <a:lnTo>
                    <a:pt x="1117" y="1147"/>
                  </a:lnTo>
                  <a:lnTo>
                    <a:pt x="1115" y="1147"/>
                  </a:lnTo>
                  <a:lnTo>
                    <a:pt x="1113" y="1146"/>
                  </a:lnTo>
                  <a:lnTo>
                    <a:pt x="1113" y="1144"/>
                  </a:lnTo>
                  <a:lnTo>
                    <a:pt x="1114" y="1144"/>
                  </a:lnTo>
                  <a:lnTo>
                    <a:pt x="1114" y="1143"/>
                  </a:lnTo>
                  <a:lnTo>
                    <a:pt x="1113" y="1142"/>
                  </a:lnTo>
                  <a:lnTo>
                    <a:pt x="1116" y="1141"/>
                  </a:lnTo>
                  <a:lnTo>
                    <a:pt x="1117" y="1141"/>
                  </a:lnTo>
                  <a:lnTo>
                    <a:pt x="1116" y="1137"/>
                  </a:lnTo>
                  <a:lnTo>
                    <a:pt x="1116" y="1137"/>
                  </a:lnTo>
                  <a:lnTo>
                    <a:pt x="1115" y="1138"/>
                  </a:lnTo>
                  <a:lnTo>
                    <a:pt x="1113" y="1139"/>
                  </a:lnTo>
                  <a:lnTo>
                    <a:pt x="1112" y="1139"/>
                  </a:lnTo>
                  <a:lnTo>
                    <a:pt x="1111" y="1138"/>
                  </a:lnTo>
                  <a:lnTo>
                    <a:pt x="1110" y="1138"/>
                  </a:lnTo>
                  <a:lnTo>
                    <a:pt x="1108" y="1139"/>
                  </a:lnTo>
                  <a:lnTo>
                    <a:pt x="1107" y="1139"/>
                  </a:lnTo>
                  <a:lnTo>
                    <a:pt x="1106" y="1137"/>
                  </a:lnTo>
                  <a:lnTo>
                    <a:pt x="1107" y="1135"/>
                  </a:lnTo>
                  <a:lnTo>
                    <a:pt x="1107" y="1135"/>
                  </a:lnTo>
                  <a:lnTo>
                    <a:pt x="1107" y="1135"/>
                  </a:lnTo>
                  <a:lnTo>
                    <a:pt x="1104" y="1138"/>
                  </a:lnTo>
                  <a:lnTo>
                    <a:pt x="1105" y="1140"/>
                  </a:lnTo>
                  <a:lnTo>
                    <a:pt x="1106" y="1140"/>
                  </a:lnTo>
                  <a:lnTo>
                    <a:pt x="1106" y="1141"/>
                  </a:lnTo>
                  <a:lnTo>
                    <a:pt x="1105" y="1142"/>
                  </a:lnTo>
                  <a:lnTo>
                    <a:pt x="1105" y="1143"/>
                  </a:lnTo>
                  <a:lnTo>
                    <a:pt x="1106" y="1143"/>
                  </a:lnTo>
                  <a:lnTo>
                    <a:pt x="1106" y="1142"/>
                  </a:lnTo>
                  <a:lnTo>
                    <a:pt x="1108" y="1140"/>
                  </a:lnTo>
                  <a:lnTo>
                    <a:pt x="1108" y="1139"/>
                  </a:lnTo>
                  <a:lnTo>
                    <a:pt x="1112" y="1139"/>
                  </a:lnTo>
                  <a:lnTo>
                    <a:pt x="1112" y="1141"/>
                  </a:lnTo>
                  <a:lnTo>
                    <a:pt x="1112" y="1142"/>
                  </a:lnTo>
                  <a:lnTo>
                    <a:pt x="1111" y="1142"/>
                  </a:lnTo>
                  <a:lnTo>
                    <a:pt x="1110" y="1141"/>
                  </a:lnTo>
                  <a:lnTo>
                    <a:pt x="1108" y="1142"/>
                  </a:lnTo>
                  <a:lnTo>
                    <a:pt x="1109" y="1142"/>
                  </a:lnTo>
                  <a:lnTo>
                    <a:pt x="1109" y="1145"/>
                  </a:lnTo>
                  <a:lnTo>
                    <a:pt x="1110" y="1145"/>
                  </a:lnTo>
                  <a:lnTo>
                    <a:pt x="1109" y="1144"/>
                  </a:lnTo>
                  <a:lnTo>
                    <a:pt x="1109" y="1142"/>
                  </a:lnTo>
                  <a:lnTo>
                    <a:pt x="1112" y="1143"/>
                  </a:lnTo>
                  <a:lnTo>
                    <a:pt x="1113" y="1144"/>
                  </a:lnTo>
                  <a:lnTo>
                    <a:pt x="1112" y="1145"/>
                  </a:lnTo>
                  <a:lnTo>
                    <a:pt x="1113" y="1146"/>
                  </a:lnTo>
                  <a:lnTo>
                    <a:pt x="1112" y="1148"/>
                  </a:lnTo>
                  <a:lnTo>
                    <a:pt x="1111" y="1148"/>
                  </a:lnTo>
                  <a:lnTo>
                    <a:pt x="1109" y="1148"/>
                  </a:lnTo>
                  <a:lnTo>
                    <a:pt x="1109" y="1147"/>
                  </a:lnTo>
                  <a:lnTo>
                    <a:pt x="1111" y="1147"/>
                  </a:lnTo>
                  <a:lnTo>
                    <a:pt x="1110" y="1146"/>
                  </a:lnTo>
                  <a:lnTo>
                    <a:pt x="1106" y="1146"/>
                  </a:lnTo>
                  <a:lnTo>
                    <a:pt x="1106" y="1147"/>
                  </a:lnTo>
                  <a:lnTo>
                    <a:pt x="1107" y="1148"/>
                  </a:lnTo>
                  <a:lnTo>
                    <a:pt x="1108" y="1148"/>
                  </a:lnTo>
                  <a:lnTo>
                    <a:pt x="1107" y="1149"/>
                  </a:lnTo>
                  <a:lnTo>
                    <a:pt x="1104" y="1149"/>
                  </a:lnTo>
                  <a:lnTo>
                    <a:pt x="1103" y="1148"/>
                  </a:lnTo>
                  <a:lnTo>
                    <a:pt x="1103" y="1146"/>
                  </a:lnTo>
                  <a:lnTo>
                    <a:pt x="1102" y="1146"/>
                  </a:lnTo>
                  <a:lnTo>
                    <a:pt x="1102" y="1142"/>
                  </a:lnTo>
                  <a:lnTo>
                    <a:pt x="1100" y="1140"/>
                  </a:lnTo>
                  <a:lnTo>
                    <a:pt x="1101" y="1136"/>
                  </a:lnTo>
                  <a:lnTo>
                    <a:pt x="1102" y="1134"/>
                  </a:lnTo>
                  <a:lnTo>
                    <a:pt x="1103" y="1133"/>
                  </a:lnTo>
                  <a:lnTo>
                    <a:pt x="1102" y="1132"/>
                  </a:lnTo>
                  <a:lnTo>
                    <a:pt x="1104" y="1130"/>
                  </a:lnTo>
                  <a:lnTo>
                    <a:pt x="1105" y="1130"/>
                  </a:lnTo>
                  <a:lnTo>
                    <a:pt x="1106" y="1131"/>
                  </a:lnTo>
                  <a:lnTo>
                    <a:pt x="1107" y="1132"/>
                  </a:lnTo>
                  <a:close/>
                  <a:moveTo>
                    <a:pt x="1151" y="1131"/>
                  </a:moveTo>
                  <a:lnTo>
                    <a:pt x="1151" y="1132"/>
                  </a:lnTo>
                  <a:lnTo>
                    <a:pt x="1153" y="1132"/>
                  </a:lnTo>
                  <a:lnTo>
                    <a:pt x="1154" y="1131"/>
                  </a:lnTo>
                  <a:lnTo>
                    <a:pt x="1155" y="1131"/>
                  </a:lnTo>
                  <a:lnTo>
                    <a:pt x="1156" y="1133"/>
                  </a:lnTo>
                  <a:lnTo>
                    <a:pt x="1157" y="1134"/>
                  </a:lnTo>
                  <a:lnTo>
                    <a:pt x="1155" y="1136"/>
                  </a:lnTo>
                  <a:lnTo>
                    <a:pt x="1155" y="1136"/>
                  </a:lnTo>
                  <a:lnTo>
                    <a:pt x="1154" y="1137"/>
                  </a:lnTo>
                  <a:lnTo>
                    <a:pt x="1152" y="1137"/>
                  </a:lnTo>
                  <a:lnTo>
                    <a:pt x="1151" y="1137"/>
                  </a:lnTo>
                  <a:lnTo>
                    <a:pt x="1149" y="1134"/>
                  </a:lnTo>
                  <a:lnTo>
                    <a:pt x="1148" y="1132"/>
                  </a:lnTo>
                  <a:lnTo>
                    <a:pt x="1148" y="1131"/>
                  </a:lnTo>
                  <a:lnTo>
                    <a:pt x="1148" y="1130"/>
                  </a:lnTo>
                  <a:lnTo>
                    <a:pt x="1152" y="1130"/>
                  </a:lnTo>
                  <a:lnTo>
                    <a:pt x="1153" y="1130"/>
                  </a:lnTo>
                  <a:lnTo>
                    <a:pt x="1153" y="1131"/>
                  </a:lnTo>
                  <a:lnTo>
                    <a:pt x="1151" y="1131"/>
                  </a:lnTo>
                  <a:close/>
                  <a:moveTo>
                    <a:pt x="1043" y="1130"/>
                  </a:moveTo>
                  <a:lnTo>
                    <a:pt x="1042" y="1130"/>
                  </a:lnTo>
                  <a:lnTo>
                    <a:pt x="1042" y="1130"/>
                  </a:lnTo>
                  <a:lnTo>
                    <a:pt x="1042" y="1130"/>
                  </a:lnTo>
                  <a:lnTo>
                    <a:pt x="1043" y="1129"/>
                  </a:lnTo>
                  <a:lnTo>
                    <a:pt x="1044" y="1130"/>
                  </a:lnTo>
                  <a:lnTo>
                    <a:pt x="1043" y="1130"/>
                  </a:lnTo>
                  <a:close/>
                  <a:moveTo>
                    <a:pt x="1042" y="1124"/>
                  </a:moveTo>
                  <a:lnTo>
                    <a:pt x="1042" y="1124"/>
                  </a:lnTo>
                  <a:lnTo>
                    <a:pt x="1045" y="1124"/>
                  </a:lnTo>
                  <a:lnTo>
                    <a:pt x="1047" y="1126"/>
                  </a:lnTo>
                  <a:lnTo>
                    <a:pt x="1047" y="1127"/>
                  </a:lnTo>
                  <a:lnTo>
                    <a:pt x="1045" y="1130"/>
                  </a:lnTo>
                  <a:lnTo>
                    <a:pt x="1044" y="1129"/>
                  </a:lnTo>
                  <a:lnTo>
                    <a:pt x="1044" y="1129"/>
                  </a:lnTo>
                  <a:lnTo>
                    <a:pt x="1041" y="1129"/>
                  </a:lnTo>
                  <a:lnTo>
                    <a:pt x="1041" y="1130"/>
                  </a:lnTo>
                  <a:lnTo>
                    <a:pt x="1042" y="1131"/>
                  </a:lnTo>
                  <a:lnTo>
                    <a:pt x="1041" y="1131"/>
                  </a:lnTo>
                  <a:lnTo>
                    <a:pt x="1039" y="1131"/>
                  </a:lnTo>
                  <a:lnTo>
                    <a:pt x="1039" y="1131"/>
                  </a:lnTo>
                  <a:lnTo>
                    <a:pt x="1038" y="1131"/>
                  </a:lnTo>
                  <a:lnTo>
                    <a:pt x="1037" y="1130"/>
                  </a:lnTo>
                  <a:lnTo>
                    <a:pt x="1037" y="1128"/>
                  </a:lnTo>
                  <a:lnTo>
                    <a:pt x="1038" y="1126"/>
                  </a:lnTo>
                  <a:lnTo>
                    <a:pt x="1039" y="1126"/>
                  </a:lnTo>
                  <a:lnTo>
                    <a:pt x="1039" y="1127"/>
                  </a:lnTo>
                  <a:lnTo>
                    <a:pt x="1039" y="1128"/>
                  </a:lnTo>
                  <a:lnTo>
                    <a:pt x="1040" y="1125"/>
                  </a:lnTo>
                  <a:lnTo>
                    <a:pt x="1041" y="1124"/>
                  </a:lnTo>
                  <a:lnTo>
                    <a:pt x="1042" y="1124"/>
                  </a:lnTo>
                  <a:close/>
                  <a:moveTo>
                    <a:pt x="1601" y="1110"/>
                  </a:moveTo>
                  <a:lnTo>
                    <a:pt x="1603" y="1111"/>
                  </a:lnTo>
                  <a:lnTo>
                    <a:pt x="1604" y="1111"/>
                  </a:lnTo>
                  <a:lnTo>
                    <a:pt x="1606" y="1114"/>
                  </a:lnTo>
                  <a:lnTo>
                    <a:pt x="1606" y="1118"/>
                  </a:lnTo>
                  <a:lnTo>
                    <a:pt x="1606" y="1118"/>
                  </a:lnTo>
                  <a:lnTo>
                    <a:pt x="1606" y="1122"/>
                  </a:lnTo>
                  <a:lnTo>
                    <a:pt x="1605" y="1123"/>
                  </a:lnTo>
                  <a:lnTo>
                    <a:pt x="1605" y="1123"/>
                  </a:lnTo>
                  <a:lnTo>
                    <a:pt x="1603" y="1126"/>
                  </a:lnTo>
                  <a:lnTo>
                    <a:pt x="1601" y="1126"/>
                  </a:lnTo>
                  <a:lnTo>
                    <a:pt x="1600" y="1125"/>
                  </a:lnTo>
                  <a:lnTo>
                    <a:pt x="1600" y="1124"/>
                  </a:lnTo>
                  <a:lnTo>
                    <a:pt x="1600" y="1124"/>
                  </a:lnTo>
                  <a:lnTo>
                    <a:pt x="1600" y="1121"/>
                  </a:lnTo>
                  <a:lnTo>
                    <a:pt x="1599" y="1120"/>
                  </a:lnTo>
                  <a:lnTo>
                    <a:pt x="1598" y="1119"/>
                  </a:lnTo>
                  <a:lnTo>
                    <a:pt x="1598" y="1119"/>
                  </a:lnTo>
                  <a:lnTo>
                    <a:pt x="1598" y="1118"/>
                  </a:lnTo>
                  <a:lnTo>
                    <a:pt x="1598" y="1116"/>
                  </a:lnTo>
                  <a:lnTo>
                    <a:pt x="1599" y="1115"/>
                  </a:lnTo>
                  <a:lnTo>
                    <a:pt x="1598" y="1114"/>
                  </a:lnTo>
                  <a:lnTo>
                    <a:pt x="1598" y="1112"/>
                  </a:lnTo>
                  <a:lnTo>
                    <a:pt x="1599" y="1112"/>
                  </a:lnTo>
                  <a:lnTo>
                    <a:pt x="1599" y="1111"/>
                  </a:lnTo>
                  <a:lnTo>
                    <a:pt x="1600" y="1110"/>
                  </a:lnTo>
                  <a:lnTo>
                    <a:pt x="1601" y="1110"/>
                  </a:lnTo>
                  <a:close/>
                  <a:moveTo>
                    <a:pt x="1459" y="1104"/>
                  </a:moveTo>
                  <a:lnTo>
                    <a:pt x="1460" y="1104"/>
                  </a:lnTo>
                  <a:lnTo>
                    <a:pt x="1461" y="1104"/>
                  </a:lnTo>
                  <a:lnTo>
                    <a:pt x="1461" y="1104"/>
                  </a:lnTo>
                  <a:lnTo>
                    <a:pt x="1462" y="1107"/>
                  </a:lnTo>
                  <a:lnTo>
                    <a:pt x="1461" y="1108"/>
                  </a:lnTo>
                  <a:lnTo>
                    <a:pt x="1459" y="1108"/>
                  </a:lnTo>
                  <a:lnTo>
                    <a:pt x="1458" y="1107"/>
                  </a:lnTo>
                  <a:lnTo>
                    <a:pt x="1457" y="1107"/>
                  </a:lnTo>
                  <a:lnTo>
                    <a:pt x="1456" y="1106"/>
                  </a:lnTo>
                  <a:lnTo>
                    <a:pt x="1456" y="1105"/>
                  </a:lnTo>
                  <a:lnTo>
                    <a:pt x="1457" y="1105"/>
                  </a:lnTo>
                  <a:lnTo>
                    <a:pt x="1458" y="1104"/>
                  </a:lnTo>
                  <a:lnTo>
                    <a:pt x="1459" y="1104"/>
                  </a:lnTo>
                  <a:close/>
                  <a:moveTo>
                    <a:pt x="1476" y="1101"/>
                  </a:moveTo>
                  <a:lnTo>
                    <a:pt x="1473" y="1101"/>
                  </a:lnTo>
                  <a:lnTo>
                    <a:pt x="1472" y="1101"/>
                  </a:lnTo>
                  <a:lnTo>
                    <a:pt x="1472" y="1098"/>
                  </a:lnTo>
                  <a:lnTo>
                    <a:pt x="1473" y="1098"/>
                  </a:lnTo>
                  <a:lnTo>
                    <a:pt x="1474" y="1098"/>
                  </a:lnTo>
                  <a:lnTo>
                    <a:pt x="1475" y="1100"/>
                  </a:lnTo>
                  <a:lnTo>
                    <a:pt x="1476" y="1100"/>
                  </a:lnTo>
                  <a:lnTo>
                    <a:pt x="1476" y="1101"/>
                  </a:lnTo>
                  <a:close/>
                  <a:moveTo>
                    <a:pt x="915" y="1089"/>
                  </a:moveTo>
                  <a:lnTo>
                    <a:pt x="914" y="1089"/>
                  </a:lnTo>
                  <a:lnTo>
                    <a:pt x="914" y="1089"/>
                  </a:lnTo>
                  <a:lnTo>
                    <a:pt x="914" y="1088"/>
                  </a:lnTo>
                  <a:lnTo>
                    <a:pt x="915" y="1087"/>
                  </a:lnTo>
                  <a:lnTo>
                    <a:pt x="915" y="1087"/>
                  </a:lnTo>
                  <a:lnTo>
                    <a:pt x="916" y="1087"/>
                  </a:lnTo>
                  <a:lnTo>
                    <a:pt x="916" y="1088"/>
                  </a:lnTo>
                  <a:lnTo>
                    <a:pt x="915" y="1088"/>
                  </a:lnTo>
                  <a:lnTo>
                    <a:pt x="915" y="1089"/>
                  </a:lnTo>
                  <a:close/>
                  <a:moveTo>
                    <a:pt x="935" y="1084"/>
                  </a:moveTo>
                  <a:lnTo>
                    <a:pt x="935" y="1084"/>
                  </a:lnTo>
                  <a:lnTo>
                    <a:pt x="935" y="1084"/>
                  </a:lnTo>
                  <a:lnTo>
                    <a:pt x="935" y="1083"/>
                  </a:lnTo>
                  <a:lnTo>
                    <a:pt x="935" y="1083"/>
                  </a:lnTo>
                  <a:lnTo>
                    <a:pt x="936" y="1084"/>
                  </a:lnTo>
                  <a:lnTo>
                    <a:pt x="935" y="1084"/>
                  </a:lnTo>
                  <a:close/>
                  <a:moveTo>
                    <a:pt x="917" y="1085"/>
                  </a:moveTo>
                  <a:lnTo>
                    <a:pt x="917" y="1085"/>
                  </a:lnTo>
                  <a:lnTo>
                    <a:pt x="917" y="1085"/>
                  </a:lnTo>
                  <a:lnTo>
                    <a:pt x="917" y="1084"/>
                  </a:lnTo>
                  <a:lnTo>
                    <a:pt x="917" y="1083"/>
                  </a:lnTo>
                  <a:lnTo>
                    <a:pt x="918" y="1083"/>
                  </a:lnTo>
                  <a:lnTo>
                    <a:pt x="918" y="1084"/>
                  </a:lnTo>
                  <a:lnTo>
                    <a:pt x="918" y="1084"/>
                  </a:lnTo>
                  <a:lnTo>
                    <a:pt x="918" y="1085"/>
                  </a:lnTo>
                  <a:lnTo>
                    <a:pt x="918" y="1085"/>
                  </a:lnTo>
                  <a:lnTo>
                    <a:pt x="917" y="1085"/>
                  </a:lnTo>
                  <a:close/>
                  <a:moveTo>
                    <a:pt x="936" y="1083"/>
                  </a:moveTo>
                  <a:lnTo>
                    <a:pt x="936" y="1083"/>
                  </a:lnTo>
                  <a:lnTo>
                    <a:pt x="936" y="1083"/>
                  </a:lnTo>
                  <a:lnTo>
                    <a:pt x="936" y="1083"/>
                  </a:lnTo>
                  <a:close/>
                  <a:moveTo>
                    <a:pt x="927" y="1082"/>
                  </a:moveTo>
                  <a:lnTo>
                    <a:pt x="926" y="1082"/>
                  </a:lnTo>
                  <a:lnTo>
                    <a:pt x="926" y="1082"/>
                  </a:lnTo>
                  <a:lnTo>
                    <a:pt x="926" y="1080"/>
                  </a:lnTo>
                  <a:lnTo>
                    <a:pt x="926" y="1080"/>
                  </a:lnTo>
                  <a:lnTo>
                    <a:pt x="927" y="1080"/>
                  </a:lnTo>
                  <a:lnTo>
                    <a:pt x="927" y="1080"/>
                  </a:lnTo>
                  <a:lnTo>
                    <a:pt x="927" y="1081"/>
                  </a:lnTo>
                  <a:lnTo>
                    <a:pt x="927" y="1082"/>
                  </a:lnTo>
                  <a:close/>
                  <a:moveTo>
                    <a:pt x="923" y="1080"/>
                  </a:moveTo>
                  <a:lnTo>
                    <a:pt x="923" y="1080"/>
                  </a:lnTo>
                  <a:lnTo>
                    <a:pt x="923" y="1080"/>
                  </a:lnTo>
                  <a:lnTo>
                    <a:pt x="922" y="1080"/>
                  </a:lnTo>
                  <a:lnTo>
                    <a:pt x="922" y="1079"/>
                  </a:lnTo>
                  <a:lnTo>
                    <a:pt x="923" y="1079"/>
                  </a:lnTo>
                  <a:lnTo>
                    <a:pt x="923" y="1080"/>
                  </a:lnTo>
                  <a:close/>
                  <a:moveTo>
                    <a:pt x="936" y="1079"/>
                  </a:moveTo>
                  <a:lnTo>
                    <a:pt x="936" y="1079"/>
                  </a:lnTo>
                  <a:lnTo>
                    <a:pt x="936" y="1079"/>
                  </a:lnTo>
                  <a:lnTo>
                    <a:pt x="936" y="1078"/>
                  </a:lnTo>
                  <a:lnTo>
                    <a:pt x="936" y="1078"/>
                  </a:lnTo>
                  <a:lnTo>
                    <a:pt x="936" y="1078"/>
                  </a:lnTo>
                  <a:lnTo>
                    <a:pt x="937" y="1078"/>
                  </a:lnTo>
                  <a:lnTo>
                    <a:pt x="937" y="1079"/>
                  </a:lnTo>
                  <a:lnTo>
                    <a:pt x="936" y="1079"/>
                  </a:lnTo>
                  <a:close/>
                  <a:moveTo>
                    <a:pt x="927" y="1078"/>
                  </a:moveTo>
                  <a:lnTo>
                    <a:pt x="926" y="1078"/>
                  </a:lnTo>
                  <a:lnTo>
                    <a:pt x="926" y="1077"/>
                  </a:lnTo>
                  <a:lnTo>
                    <a:pt x="926" y="1077"/>
                  </a:lnTo>
                  <a:lnTo>
                    <a:pt x="926" y="1077"/>
                  </a:lnTo>
                  <a:lnTo>
                    <a:pt x="926" y="1077"/>
                  </a:lnTo>
                  <a:lnTo>
                    <a:pt x="927" y="1077"/>
                  </a:lnTo>
                  <a:lnTo>
                    <a:pt x="927" y="1078"/>
                  </a:lnTo>
                  <a:close/>
                  <a:moveTo>
                    <a:pt x="930" y="1077"/>
                  </a:moveTo>
                  <a:lnTo>
                    <a:pt x="929" y="1078"/>
                  </a:lnTo>
                  <a:lnTo>
                    <a:pt x="928" y="1076"/>
                  </a:lnTo>
                  <a:lnTo>
                    <a:pt x="928" y="1076"/>
                  </a:lnTo>
                  <a:lnTo>
                    <a:pt x="928" y="1075"/>
                  </a:lnTo>
                  <a:lnTo>
                    <a:pt x="929" y="1075"/>
                  </a:lnTo>
                  <a:lnTo>
                    <a:pt x="930" y="1076"/>
                  </a:lnTo>
                  <a:lnTo>
                    <a:pt x="930" y="1077"/>
                  </a:lnTo>
                  <a:close/>
                  <a:moveTo>
                    <a:pt x="889" y="1074"/>
                  </a:moveTo>
                  <a:lnTo>
                    <a:pt x="889" y="1074"/>
                  </a:lnTo>
                  <a:lnTo>
                    <a:pt x="889" y="1074"/>
                  </a:lnTo>
                  <a:lnTo>
                    <a:pt x="889" y="1073"/>
                  </a:lnTo>
                  <a:lnTo>
                    <a:pt x="889" y="1073"/>
                  </a:lnTo>
                  <a:lnTo>
                    <a:pt x="889" y="1073"/>
                  </a:lnTo>
                  <a:lnTo>
                    <a:pt x="890" y="1073"/>
                  </a:lnTo>
                  <a:lnTo>
                    <a:pt x="890" y="1074"/>
                  </a:lnTo>
                  <a:lnTo>
                    <a:pt x="889" y="1074"/>
                  </a:lnTo>
                  <a:close/>
                  <a:moveTo>
                    <a:pt x="934" y="1074"/>
                  </a:moveTo>
                  <a:lnTo>
                    <a:pt x="933" y="1075"/>
                  </a:lnTo>
                  <a:lnTo>
                    <a:pt x="933" y="1074"/>
                  </a:lnTo>
                  <a:lnTo>
                    <a:pt x="932" y="1075"/>
                  </a:lnTo>
                  <a:lnTo>
                    <a:pt x="933" y="1076"/>
                  </a:lnTo>
                  <a:lnTo>
                    <a:pt x="933" y="1077"/>
                  </a:lnTo>
                  <a:lnTo>
                    <a:pt x="932" y="1078"/>
                  </a:lnTo>
                  <a:lnTo>
                    <a:pt x="933" y="1079"/>
                  </a:lnTo>
                  <a:lnTo>
                    <a:pt x="933" y="1078"/>
                  </a:lnTo>
                  <a:lnTo>
                    <a:pt x="934" y="1077"/>
                  </a:lnTo>
                  <a:lnTo>
                    <a:pt x="934" y="1076"/>
                  </a:lnTo>
                  <a:lnTo>
                    <a:pt x="935" y="1076"/>
                  </a:lnTo>
                  <a:lnTo>
                    <a:pt x="935" y="1079"/>
                  </a:lnTo>
                  <a:lnTo>
                    <a:pt x="936" y="1080"/>
                  </a:lnTo>
                  <a:lnTo>
                    <a:pt x="935" y="1083"/>
                  </a:lnTo>
                  <a:lnTo>
                    <a:pt x="934" y="1083"/>
                  </a:lnTo>
                  <a:lnTo>
                    <a:pt x="933" y="1082"/>
                  </a:lnTo>
                  <a:lnTo>
                    <a:pt x="932" y="1083"/>
                  </a:lnTo>
                  <a:lnTo>
                    <a:pt x="933" y="1084"/>
                  </a:lnTo>
                  <a:lnTo>
                    <a:pt x="933" y="1084"/>
                  </a:lnTo>
                  <a:lnTo>
                    <a:pt x="932" y="1085"/>
                  </a:lnTo>
                  <a:lnTo>
                    <a:pt x="934" y="1085"/>
                  </a:lnTo>
                  <a:lnTo>
                    <a:pt x="934" y="1087"/>
                  </a:lnTo>
                  <a:lnTo>
                    <a:pt x="933" y="1088"/>
                  </a:lnTo>
                  <a:lnTo>
                    <a:pt x="933" y="1090"/>
                  </a:lnTo>
                  <a:lnTo>
                    <a:pt x="931" y="1091"/>
                  </a:lnTo>
                  <a:lnTo>
                    <a:pt x="931" y="1092"/>
                  </a:lnTo>
                  <a:lnTo>
                    <a:pt x="930" y="1094"/>
                  </a:lnTo>
                  <a:lnTo>
                    <a:pt x="927" y="1098"/>
                  </a:lnTo>
                  <a:lnTo>
                    <a:pt x="927" y="1099"/>
                  </a:lnTo>
                  <a:lnTo>
                    <a:pt x="924" y="1102"/>
                  </a:lnTo>
                  <a:lnTo>
                    <a:pt x="922" y="1102"/>
                  </a:lnTo>
                  <a:lnTo>
                    <a:pt x="921" y="1102"/>
                  </a:lnTo>
                  <a:lnTo>
                    <a:pt x="922" y="1103"/>
                  </a:lnTo>
                  <a:lnTo>
                    <a:pt x="923" y="1103"/>
                  </a:lnTo>
                  <a:lnTo>
                    <a:pt x="922" y="1104"/>
                  </a:lnTo>
                  <a:lnTo>
                    <a:pt x="921" y="1104"/>
                  </a:lnTo>
                  <a:lnTo>
                    <a:pt x="920" y="1105"/>
                  </a:lnTo>
                  <a:lnTo>
                    <a:pt x="918" y="1106"/>
                  </a:lnTo>
                  <a:lnTo>
                    <a:pt x="915" y="1106"/>
                  </a:lnTo>
                  <a:lnTo>
                    <a:pt x="913" y="1104"/>
                  </a:lnTo>
                  <a:lnTo>
                    <a:pt x="913" y="1103"/>
                  </a:lnTo>
                  <a:lnTo>
                    <a:pt x="912" y="1101"/>
                  </a:lnTo>
                  <a:lnTo>
                    <a:pt x="909" y="1098"/>
                  </a:lnTo>
                  <a:lnTo>
                    <a:pt x="909" y="1096"/>
                  </a:lnTo>
                  <a:lnTo>
                    <a:pt x="910" y="1094"/>
                  </a:lnTo>
                  <a:lnTo>
                    <a:pt x="910" y="1093"/>
                  </a:lnTo>
                  <a:lnTo>
                    <a:pt x="912" y="1091"/>
                  </a:lnTo>
                  <a:lnTo>
                    <a:pt x="913" y="1090"/>
                  </a:lnTo>
                  <a:lnTo>
                    <a:pt x="913" y="1090"/>
                  </a:lnTo>
                  <a:lnTo>
                    <a:pt x="914" y="1091"/>
                  </a:lnTo>
                  <a:lnTo>
                    <a:pt x="915" y="1090"/>
                  </a:lnTo>
                  <a:lnTo>
                    <a:pt x="916" y="1089"/>
                  </a:lnTo>
                  <a:lnTo>
                    <a:pt x="916" y="1088"/>
                  </a:lnTo>
                  <a:lnTo>
                    <a:pt x="918" y="1086"/>
                  </a:lnTo>
                  <a:lnTo>
                    <a:pt x="918" y="1086"/>
                  </a:lnTo>
                  <a:lnTo>
                    <a:pt x="919" y="1085"/>
                  </a:lnTo>
                  <a:lnTo>
                    <a:pt x="919" y="1084"/>
                  </a:lnTo>
                  <a:lnTo>
                    <a:pt x="922" y="1082"/>
                  </a:lnTo>
                  <a:lnTo>
                    <a:pt x="923" y="1081"/>
                  </a:lnTo>
                  <a:lnTo>
                    <a:pt x="924" y="1081"/>
                  </a:lnTo>
                  <a:lnTo>
                    <a:pt x="925" y="1082"/>
                  </a:lnTo>
                  <a:lnTo>
                    <a:pt x="925" y="1083"/>
                  </a:lnTo>
                  <a:lnTo>
                    <a:pt x="926" y="1084"/>
                  </a:lnTo>
                  <a:lnTo>
                    <a:pt x="926" y="1085"/>
                  </a:lnTo>
                  <a:lnTo>
                    <a:pt x="928" y="1089"/>
                  </a:lnTo>
                  <a:lnTo>
                    <a:pt x="927" y="1092"/>
                  </a:lnTo>
                  <a:lnTo>
                    <a:pt x="928" y="1092"/>
                  </a:lnTo>
                  <a:lnTo>
                    <a:pt x="929" y="1090"/>
                  </a:lnTo>
                  <a:lnTo>
                    <a:pt x="929" y="1089"/>
                  </a:lnTo>
                  <a:lnTo>
                    <a:pt x="929" y="1088"/>
                  </a:lnTo>
                  <a:lnTo>
                    <a:pt x="928" y="1088"/>
                  </a:lnTo>
                  <a:lnTo>
                    <a:pt x="928" y="1086"/>
                  </a:lnTo>
                  <a:lnTo>
                    <a:pt x="929" y="1085"/>
                  </a:lnTo>
                  <a:lnTo>
                    <a:pt x="931" y="1083"/>
                  </a:lnTo>
                  <a:lnTo>
                    <a:pt x="931" y="1081"/>
                  </a:lnTo>
                  <a:lnTo>
                    <a:pt x="930" y="1081"/>
                  </a:lnTo>
                  <a:lnTo>
                    <a:pt x="930" y="1074"/>
                  </a:lnTo>
                  <a:lnTo>
                    <a:pt x="931" y="1073"/>
                  </a:lnTo>
                  <a:lnTo>
                    <a:pt x="933" y="1073"/>
                  </a:lnTo>
                  <a:lnTo>
                    <a:pt x="933" y="1074"/>
                  </a:lnTo>
                  <a:lnTo>
                    <a:pt x="934" y="1074"/>
                  </a:lnTo>
                  <a:close/>
                  <a:moveTo>
                    <a:pt x="935" y="1075"/>
                  </a:moveTo>
                  <a:lnTo>
                    <a:pt x="935" y="1075"/>
                  </a:lnTo>
                  <a:lnTo>
                    <a:pt x="934" y="1075"/>
                  </a:lnTo>
                  <a:lnTo>
                    <a:pt x="935" y="1074"/>
                  </a:lnTo>
                  <a:lnTo>
                    <a:pt x="934" y="1073"/>
                  </a:lnTo>
                  <a:lnTo>
                    <a:pt x="934" y="1073"/>
                  </a:lnTo>
                  <a:lnTo>
                    <a:pt x="935" y="1073"/>
                  </a:lnTo>
                  <a:lnTo>
                    <a:pt x="936" y="1073"/>
                  </a:lnTo>
                  <a:lnTo>
                    <a:pt x="936" y="1075"/>
                  </a:lnTo>
                  <a:lnTo>
                    <a:pt x="935" y="1075"/>
                  </a:lnTo>
                  <a:close/>
                  <a:moveTo>
                    <a:pt x="933" y="1072"/>
                  </a:moveTo>
                  <a:lnTo>
                    <a:pt x="932" y="1072"/>
                  </a:lnTo>
                  <a:lnTo>
                    <a:pt x="931" y="1071"/>
                  </a:lnTo>
                  <a:lnTo>
                    <a:pt x="931" y="1071"/>
                  </a:lnTo>
                  <a:lnTo>
                    <a:pt x="933" y="1071"/>
                  </a:lnTo>
                  <a:lnTo>
                    <a:pt x="933" y="1072"/>
                  </a:lnTo>
                  <a:close/>
                  <a:moveTo>
                    <a:pt x="935" y="1072"/>
                  </a:moveTo>
                  <a:lnTo>
                    <a:pt x="934" y="1072"/>
                  </a:lnTo>
                  <a:lnTo>
                    <a:pt x="934" y="1072"/>
                  </a:lnTo>
                  <a:lnTo>
                    <a:pt x="934" y="1071"/>
                  </a:lnTo>
                  <a:lnTo>
                    <a:pt x="934" y="1071"/>
                  </a:lnTo>
                  <a:lnTo>
                    <a:pt x="935" y="1071"/>
                  </a:lnTo>
                  <a:lnTo>
                    <a:pt x="935" y="1071"/>
                  </a:lnTo>
                  <a:lnTo>
                    <a:pt x="935" y="1072"/>
                  </a:lnTo>
                  <a:close/>
                  <a:moveTo>
                    <a:pt x="1675" y="1071"/>
                  </a:moveTo>
                  <a:lnTo>
                    <a:pt x="1677" y="1072"/>
                  </a:lnTo>
                  <a:lnTo>
                    <a:pt x="1678" y="1071"/>
                  </a:lnTo>
                  <a:lnTo>
                    <a:pt x="1679" y="1072"/>
                  </a:lnTo>
                  <a:lnTo>
                    <a:pt x="1682" y="1071"/>
                  </a:lnTo>
                  <a:lnTo>
                    <a:pt x="1684" y="1073"/>
                  </a:lnTo>
                  <a:lnTo>
                    <a:pt x="1685" y="1072"/>
                  </a:lnTo>
                  <a:lnTo>
                    <a:pt x="1687" y="1072"/>
                  </a:lnTo>
                  <a:lnTo>
                    <a:pt x="1689" y="1074"/>
                  </a:lnTo>
                  <a:lnTo>
                    <a:pt x="1689" y="1074"/>
                  </a:lnTo>
                  <a:lnTo>
                    <a:pt x="1690" y="1075"/>
                  </a:lnTo>
                  <a:lnTo>
                    <a:pt x="1690" y="1076"/>
                  </a:lnTo>
                  <a:lnTo>
                    <a:pt x="1690" y="1077"/>
                  </a:lnTo>
                  <a:lnTo>
                    <a:pt x="1691" y="1078"/>
                  </a:lnTo>
                  <a:lnTo>
                    <a:pt x="1691" y="1080"/>
                  </a:lnTo>
                  <a:lnTo>
                    <a:pt x="1689" y="1084"/>
                  </a:lnTo>
                  <a:lnTo>
                    <a:pt x="1688" y="1085"/>
                  </a:lnTo>
                  <a:lnTo>
                    <a:pt x="1687" y="1085"/>
                  </a:lnTo>
                  <a:lnTo>
                    <a:pt x="1687" y="1086"/>
                  </a:lnTo>
                  <a:lnTo>
                    <a:pt x="1687" y="1086"/>
                  </a:lnTo>
                  <a:lnTo>
                    <a:pt x="1689" y="1085"/>
                  </a:lnTo>
                  <a:lnTo>
                    <a:pt x="1690" y="1086"/>
                  </a:lnTo>
                  <a:lnTo>
                    <a:pt x="1693" y="1083"/>
                  </a:lnTo>
                  <a:lnTo>
                    <a:pt x="1694" y="1084"/>
                  </a:lnTo>
                  <a:lnTo>
                    <a:pt x="1694" y="1084"/>
                  </a:lnTo>
                  <a:lnTo>
                    <a:pt x="1696" y="1084"/>
                  </a:lnTo>
                  <a:lnTo>
                    <a:pt x="1696" y="1084"/>
                  </a:lnTo>
                  <a:lnTo>
                    <a:pt x="1697" y="1084"/>
                  </a:lnTo>
                  <a:lnTo>
                    <a:pt x="1698" y="1084"/>
                  </a:lnTo>
                  <a:lnTo>
                    <a:pt x="1699" y="1083"/>
                  </a:lnTo>
                  <a:lnTo>
                    <a:pt x="1699" y="1082"/>
                  </a:lnTo>
                  <a:lnTo>
                    <a:pt x="1699" y="1081"/>
                  </a:lnTo>
                  <a:lnTo>
                    <a:pt x="1702" y="1081"/>
                  </a:lnTo>
                  <a:lnTo>
                    <a:pt x="1703" y="1082"/>
                  </a:lnTo>
                  <a:lnTo>
                    <a:pt x="1703" y="1084"/>
                  </a:lnTo>
                  <a:lnTo>
                    <a:pt x="1703" y="1085"/>
                  </a:lnTo>
                  <a:lnTo>
                    <a:pt x="1702" y="1086"/>
                  </a:lnTo>
                  <a:lnTo>
                    <a:pt x="1699" y="1086"/>
                  </a:lnTo>
                  <a:lnTo>
                    <a:pt x="1699" y="1086"/>
                  </a:lnTo>
                  <a:lnTo>
                    <a:pt x="1696" y="1086"/>
                  </a:lnTo>
                  <a:lnTo>
                    <a:pt x="1696" y="1087"/>
                  </a:lnTo>
                  <a:lnTo>
                    <a:pt x="1694" y="1087"/>
                  </a:lnTo>
                  <a:lnTo>
                    <a:pt x="1694" y="1087"/>
                  </a:lnTo>
                  <a:lnTo>
                    <a:pt x="1693" y="1087"/>
                  </a:lnTo>
                  <a:lnTo>
                    <a:pt x="1691" y="1087"/>
                  </a:lnTo>
                  <a:lnTo>
                    <a:pt x="1688" y="1089"/>
                  </a:lnTo>
                  <a:lnTo>
                    <a:pt x="1687" y="1089"/>
                  </a:lnTo>
                  <a:lnTo>
                    <a:pt x="1685" y="1090"/>
                  </a:lnTo>
                  <a:lnTo>
                    <a:pt x="1684" y="1090"/>
                  </a:lnTo>
                  <a:lnTo>
                    <a:pt x="1683" y="1091"/>
                  </a:lnTo>
                  <a:lnTo>
                    <a:pt x="1681" y="1090"/>
                  </a:lnTo>
                  <a:lnTo>
                    <a:pt x="1681" y="1091"/>
                  </a:lnTo>
                  <a:lnTo>
                    <a:pt x="1677" y="1091"/>
                  </a:lnTo>
                  <a:lnTo>
                    <a:pt x="1677" y="1090"/>
                  </a:lnTo>
                  <a:lnTo>
                    <a:pt x="1677" y="1086"/>
                  </a:lnTo>
                  <a:lnTo>
                    <a:pt x="1677" y="1086"/>
                  </a:lnTo>
                  <a:lnTo>
                    <a:pt x="1678" y="1086"/>
                  </a:lnTo>
                  <a:lnTo>
                    <a:pt x="1681" y="1089"/>
                  </a:lnTo>
                  <a:lnTo>
                    <a:pt x="1682" y="1089"/>
                  </a:lnTo>
                  <a:lnTo>
                    <a:pt x="1683" y="1089"/>
                  </a:lnTo>
                  <a:lnTo>
                    <a:pt x="1684" y="1088"/>
                  </a:lnTo>
                  <a:lnTo>
                    <a:pt x="1683" y="1088"/>
                  </a:lnTo>
                  <a:lnTo>
                    <a:pt x="1684" y="1087"/>
                  </a:lnTo>
                  <a:lnTo>
                    <a:pt x="1683" y="1086"/>
                  </a:lnTo>
                  <a:lnTo>
                    <a:pt x="1683" y="1085"/>
                  </a:lnTo>
                  <a:lnTo>
                    <a:pt x="1683" y="1085"/>
                  </a:lnTo>
                  <a:lnTo>
                    <a:pt x="1683" y="1082"/>
                  </a:lnTo>
                  <a:lnTo>
                    <a:pt x="1683" y="1082"/>
                  </a:lnTo>
                  <a:lnTo>
                    <a:pt x="1682" y="1082"/>
                  </a:lnTo>
                  <a:lnTo>
                    <a:pt x="1681" y="1082"/>
                  </a:lnTo>
                  <a:lnTo>
                    <a:pt x="1679" y="1081"/>
                  </a:lnTo>
                  <a:lnTo>
                    <a:pt x="1678" y="1081"/>
                  </a:lnTo>
                  <a:lnTo>
                    <a:pt x="1676" y="1083"/>
                  </a:lnTo>
                  <a:lnTo>
                    <a:pt x="1676" y="1085"/>
                  </a:lnTo>
                  <a:lnTo>
                    <a:pt x="1673" y="1085"/>
                  </a:lnTo>
                  <a:lnTo>
                    <a:pt x="1672" y="1084"/>
                  </a:lnTo>
                  <a:lnTo>
                    <a:pt x="1671" y="1082"/>
                  </a:lnTo>
                  <a:lnTo>
                    <a:pt x="1669" y="1080"/>
                  </a:lnTo>
                  <a:lnTo>
                    <a:pt x="1669" y="1078"/>
                  </a:lnTo>
                  <a:lnTo>
                    <a:pt x="1670" y="1077"/>
                  </a:lnTo>
                  <a:lnTo>
                    <a:pt x="1670" y="1077"/>
                  </a:lnTo>
                  <a:lnTo>
                    <a:pt x="1670" y="1073"/>
                  </a:lnTo>
                  <a:lnTo>
                    <a:pt x="1671" y="1072"/>
                  </a:lnTo>
                  <a:lnTo>
                    <a:pt x="1672" y="1071"/>
                  </a:lnTo>
                  <a:lnTo>
                    <a:pt x="1673" y="1071"/>
                  </a:lnTo>
                  <a:lnTo>
                    <a:pt x="1673" y="1070"/>
                  </a:lnTo>
                  <a:lnTo>
                    <a:pt x="1674" y="1070"/>
                  </a:lnTo>
                  <a:lnTo>
                    <a:pt x="1675" y="1071"/>
                  </a:lnTo>
                  <a:close/>
                  <a:moveTo>
                    <a:pt x="934" y="1070"/>
                  </a:moveTo>
                  <a:lnTo>
                    <a:pt x="934" y="1070"/>
                  </a:lnTo>
                  <a:lnTo>
                    <a:pt x="934" y="1070"/>
                  </a:lnTo>
                  <a:lnTo>
                    <a:pt x="934" y="1070"/>
                  </a:lnTo>
                  <a:lnTo>
                    <a:pt x="934" y="1070"/>
                  </a:lnTo>
                  <a:lnTo>
                    <a:pt x="935" y="1070"/>
                  </a:lnTo>
                  <a:lnTo>
                    <a:pt x="934" y="1070"/>
                  </a:lnTo>
                  <a:close/>
                  <a:moveTo>
                    <a:pt x="1691" y="1072"/>
                  </a:moveTo>
                  <a:lnTo>
                    <a:pt x="1689" y="1072"/>
                  </a:lnTo>
                  <a:lnTo>
                    <a:pt x="1688" y="1071"/>
                  </a:lnTo>
                  <a:lnTo>
                    <a:pt x="1688" y="1071"/>
                  </a:lnTo>
                  <a:lnTo>
                    <a:pt x="1690" y="1070"/>
                  </a:lnTo>
                  <a:lnTo>
                    <a:pt x="1692" y="1070"/>
                  </a:lnTo>
                  <a:lnTo>
                    <a:pt x="1692" y="1070"/>
                  </a:lnTo>
                  <a:lnTo>
                    <a:pt x="1690" y="1071"/>
                  </a:lnTo>
                  <a:lnTo>
                    <a:pt x="1691" y="1072"/>
                  </a:lnTo>
                  <a:close/>
                  <a:moveTo>
                    <a:pt x="927" y="1074"/>
                  </a:moveTo>
                  <a:lnTo>
                    <a:pt x="926" y="1076"/>
                  </a:lnTo>
                  <a:lnTo>
                    <a:pt x="926" y="1076"/>
                  </a:lnTo>
                  <a:lnTo>
                    <a:pt x="925" y="1077"/>
                  </a:lnTo>
                  <a:lnTo>
                    <a:pt x="925" y="1078"/>
                  </a:lnTo>
                  <a:lnTo>
                    <a:pt x="924" y="1080"/>
                  </a:lnTo>
                  <a:lnTo>
                    <a:pt x="923" y="1079"/>
                  </a:lnTo>
                  <a:lnTo>
                    <a:pt x="923" y="1078"/>
                  </a:lnTo>
                  <a:lnTo>
                    <a:pt x="922" y="1078"/>
                  </a:lnTo>
                  <a:lnTo>
                    <a:pt x="921" y="1079"/>
                  </a:lnTo>
                  <a:lnTo>
                    <a:pt x="921" y="1081"/>
                  </a:lnTo>
                  <a:lnTo>
                    <a:pt x="921" y="1082"/>
                  </a:lnTo>
                  <a:lnTo>
                    <a:pt x="920" y="1081"/>
                  </a:lnTo>
                  <a:lnTo>
                    <a:pt x="919" y="1083"/>
                  </a:lnTo>
                  <a:lnTo>
                    <a:pt x="918" y="1083"/>
                  </a:lnTo>
                  <a:lnTo>
                    <a:pt x="918" y="1082"/>
                  </a:lnTo>
                  <a:lnTo>
                    <a:pt x="919" y="1080"/>
                  </a:lnTo>
                  <a:lnTo>
                    <a:pt x="920" y="1077"/>
                  </a:lnTo>
                  <a:lnTo>
                    <a:pt x="921" y="1076"/>
                  </a:lnTo>
                  <a:lnTo>
                    <a:pt x="921" y="1075"/>
                  </a:lnTo>
                  <a:lnTo>
                    <a:pt x="921" y="1075"/>
                  </a:lnTo>
                  <a:lnTo>
                    <a:pt x="921" y="1073"/>
                  </a:lnTo>
                  <a:lnTo>
                    <a:pt x="922" y="1072"/>
                  </a:lnTo>
                  <a:lnTo>
                    <a:pt x="922" y="1070"/>
                  </a:lnTo>
                  <a:lnTo>
                    <a:pt x="923" y="1069"/>
                  </a:lnTo>
                  <a:lnTo>
                    <a:pt x="924" y="1067"/>
                  </a:lnTo>
                  <a:lnTo>
                    <a:pt x="925" y="1067"/>
                  </a:lnTo>
                  <a:lnTo>
                    <a:pt x="925" y="1066"/>
                  </a:lnTo>
                  <a:lnTo>
                    <a:pt x="926" y="1065"/>
                  </a:lnTo>
                  <a:lnTo>
                    <a:pt x="928" y="1065"/>
                  </a:lnTo>
                  <a:lnTo>
                    <a:pt x="930" y="1067"/>
                  </a:lnTo>
                  <a:lnTo>
                    <a:pt x="930" y="1067"/>
                  </a:lnTo>
                  <a:lnTo>
                    <a:pt x="931" y="1068"/>
                  </a:lnTo>
                  <a:lnTo>
                    <a:pt x="932" y="1068"/>
                  </a:lnTo>
                  <a:lnTo>
                    <a:pt x="932" y="1069"/>
                  </a:lnTo>
                  <a:lnTo>
                    <a:pt x="933" y="1069"/>
                  </a:lnTo>
                  <a:lnTo>
                    <a:pt x="933" y="1070"/>
                  </a:lnTo>
                  <a:lnTo>
                    <a:pt x="931" y="1070"/>
                  </a:lnTo>
                  <a:lnTo>
                    <a:pt x="930" y="1071"/>
                  </a:lnTo>
                  <a:lnTo>
                    <a:pt x="930" y="1072"/>
                  </a:lnTo>
                  <a:lnTo>
                    <a:pt x="930" y="1072"/>
                  </a:lnTo>
                  <a:lnTo>
                    <a:pt x="930" y="1074"/>
                  </a:lnTo>
                  <a:lnTo>
                    <a:pt x="927" y="1074"/>
                  </a:lnTo>
                  <a:close/>
                  <a:moveTo>
                    <a:pt x="1038" y="1064"/>
                  </a:moveTo>
                  <a:lnTo>
                    <a:pt x="1037" y="1064"/>
                  </a:lnTo>
                  <a:lnTo>
                    <a:pt x="1037" y="1064"/>
                  </a:lnTo>
                  <a:lnTo>
                    <a:pt x="1037" y="1063"/>
                  </a:lnTo>
                  <a:lnTo>
                    <a:pt x="1038" y="1063"/>
                  </a:lnTo>
                  <a:lnTo>
                    <a:pt x="1038" y="1064"/>
                  </a:lnTo>
                  <a:close/>
                  <a:moveTo>
                    <a:pt x="1036" y="1063"/>
                  </a:moveTo>
                  <a:lnTo>
                    <a:pt x="1036" y="1063"/>
                  </a:lnTo>
                  <a:lnTo>
                    <a:pt x="1036" y="1063"/>
                  </a:lnTo>
                  <a:lnTo>
                    <a:pt x="1035" y="1063"/>
                  </a:lnTo>
                  <a:lnTo>
                    <a:pt x="1036" y="1063"/>
                  </a:lnTo>
                  <a:lnTo>
                    <a:pt x="1036" y="1063"/>
                  </a:lnTo>
                  <a:close/>
                  <a:moveTo>
                    <a:pt x="1654" y="1076"/>
                  </a:moveTo>
                  <a:lnTo>
                    <a:pt x="1652" y="1076"/>
                  </a:lnTo>
                  <a:lnTo>
                    <a:pt x="1651" y="1075"/>
                  </a:lnTo>
                  <a:lnTo>
                    <a:pt x="1650" y="1074"/>
                  </a:lnTo>
                  <a:lnTo>
                    <a:pt x="1649" y="1070"/>
                  </a:lnTo>
                  <a:lnTo>
                    <a:pt x="1648" y="1069"/>
                  </a:lnTo>
                  <a:lnTo>
                    <a:pt x="1648" y="1068"/>
                  </a:lnTo>
                  <a:lnTo>
                    <a:pt x="1648" y="1067"/>
                  </a:lnTo>
                  <a:lnTo>
                    <a:pt x="1648" y="1067"/>
                  </a:lnTo>
                  <a:lnTo>
                    <a:pt x="1648" y="1064"/>
                  </a:lnTo>
                  <a:lnTo>
                    <a:pt x="1651" y="1062"/>
                  </a:lnTo>
                  <a:lnTo>
                    <a:pt x="1652" y="1062"/>
                  </a:lnTo>
                  <a:lnTo>
                    <a:pt x="1654" y="1064"/>
                  </a:lnTo>
                  <a:lnTo>
                    <a:pt x="1654" y="1066"/>
                  </a:lnTo>
                  <a:lnTo>
                    <a:pt x="1655" y="1067"/>
                  </a:lnTo>
                  <a:lnTo>
                    <a:pt x="1655" y="1068"/>
                  </a:lnTo>
                  <a:lnTo>
                    <a:pt x="1655" y="1069"/>
                  </a:lnTo>
                  <a:lnTo>
                    <a:pt x="1655" y="1070"/>
                  </a:lnTo>
                  <a:lnTo>
                    <a:pt x="1656" y="1071"/>
                  </a:lnTo>
                  <a:lnTo>
                    <a:pt x="1655" y="1072"/>
                  </a:lnTo>
                  <a:lnTo>
                    <a:pt x="1655" y="1074"/>
                  </a:lnTo>
                  <a:lnTo>
                    <a:pt x="1655" y="1075"/>
                  </a:lnTo>
                  <a:lnTo>
                    <a:pt x="1654" y="1076"/>
                  </a:lnTo>
                  <a:close/>
                  <a:moveTo>
                    <a:pt x="1721" y="1058"/>
                  </a:moveTo>
                  <a:lnTo>
                    <a:pt x="1722" y="1058"/>
                  </a:lnTo>
                  <a:lnTo>
                    <a:pt x="1723" y="1058"/>
                  </a:lnTo>
                  <a:lnTo>
                    <a:pt x="1723" y="1059"/>
                  </a:lnTo>
                  <a:lnTo>
                    <a:pt x="1723" y="1061"/>
                  </a:lnTo>
                  <a:lnTo>
                    <a:pt x="1722" y="1062"/>
                  </a:lnTo>
                  <a:lnTo>
                    <a:pt x="1722" y="1064"/>
                  </a:lnTo>
                  <a:lnTo>
                    <a:pt x="1721" y="1065"/>
                  </a:lnTo>
                  <a:lnTo>
                    <a:pt x="1721" y="1066"/>
                  </a:lnTo>
                  <a:lnTo>
                    <a:pt x="1716" y="1070"/>
                  </a:lnTo>
                  <a:lnTo>
                    <a:pt x="1716" y="1069"/>
                  </a:lnTo>
                  <a:lnTo>
                    <a:pt x="1716" y="1067"/>
                  </a:lnTo>
                  <a:lnTo>
                    <a:pt x="1719" y="1066"/>
                  </a:lnTo>
                  <a:lnTo>
                    <a:pt x="1719" y="1065"/>
                  </a:lnTo>
                  <a:lnTo>
                    <a:pt x="1718" y="1065"/>
                  </a:lnTo>
                  <a:lnTo>
                    <a:pt x="1718" y="1064"/>
                  </a:lnTo>
                  <a:lnTo>
                    <a:pt x="1719" y="1063"/>
                  </a:lnTo>
                  <a:lnTo>
                    <a:pt x="1720" y="1063"/>
                  </a:lnTo>
                  <a:lnTo>
                    <a:pt x="1721" y="1062"/>
                  </a:lnTo>
                  <a:lnTo>
                    <a:pt x="1721" y="1061"/>
                  </a:lnTo>
                  <a:lnTo>
                    <a:pt x="1721" y="1061"/>
                  </a:lnTo>
                  <a:lnTo>
                    <a:pt x="1721" y="1060"/>
                  </a:lnTo>
                  <a:lnTo>
                    <a:pt x="1719" y="1059"/>
                  </a:lnTo>
                  <a:lnTo>
                    <a:pt x="1719" y="1058"/>
                  </a:lnTo>
                  <a:lnTo>
                    <a:pt x="1721" y="1058"/>
                  </a:lnTo>
                  <a:close/>
                  <a:moveTo>
                    <a:pt x="1044" y="1053"/>
                  </a:moveTo>
                  <a:lnTo>
                    <a:pt x="1044" y="1053"/>
                  </a:lnTo>
                  <a:lnTo>
                    <a:pt x="1045" y="1053"/>
                  </a:lnTo>
                  <a:lnTo>
                    <a:pt x="1045" y="1052"/>
                  </a:lnTo>
                  <a:lnTo>
                    <a:pt x="1046" y="1052"/>
                  </a:lnTo>
                  <a:lnTo>
                    <a:pt x="1047" y="1052"/>
                  </a:lnTo>
                  <a:lnTo>
                    <a:pt x="1048" y="1052"/>
                  </a:lnTo>
                  <a:lnTo>
                    <a:pt x="1049" y="1052"/>
                  </a:lnTo>
                  <a:lnTo>
                    <a:pt x="1050" y="1054"/>
                  </a:lnTo>
                  <a:lnTo>
                    <a:pt x="1052" y="1055"/>
                  </a:lnTo>
                  <a:lnTo>
                    <a:pt x="1054" y="1057"/>
                  </a:lnTo>
                  <a:lnTo>
                    <a:pt x="1054" y="1059"/>
                  </a:lnTo>
                  <a:lnTo>
                    <a:pt x="1054" y="1060"/>
                  </a:lnTo>
                  <a:lnTo>
                    <a:pt x="1054" y="1065"/>
                  </a:lnTo>
                  <a:lnTo>
                    <a:pt x="1053" y="1066"/>
                  </a:lnTo>
                  <a:lnTo>
                    <a:pt x="1053" y="1067"/>
                  </a:lnTo>
                  <a:lnTo>
                    <a:pt x="1051" y="1069"/>
                  </a:lnTo>
                  <a:lnTo>
                    <a:pt x="1049" y="1069"/>
                  </a:lnTo>
                  <a:lnTo>
                    <a:pt x="1048" y="1071"/>
                  </a:lnTo>
                  <a:lnTo>
                    <a:pt x="1047" y="1071"/>
                  </a:lnTo>
                  <a:lnTo>
                    <a:pt x="1046" y="1072"/>
                  </a:lnTo>
                  <a:lnTo>
                    <a:pt x="1044" y="1073"/>
                  </a:lnTo>
                  <a:lnTo>
                    <a:pt x="1039" y="1073"/>
                  </a:lnTo>
                  <a:lnTo>
                    <a:pt x="1039" y="1072"/>
                  </a:lnTo>
                  <a:lnTo>
                    <a:pt x="1038" y="1073"/>
                  </a:lnTo>
                  <a:lnTo>
                    <a:pt x="1037" y="1073"/>
                  </a:lnTo>
                  <a:lnTo>
                    <a:pt x="1037" y="1072"/>
                  </a:lnTo>
                  <a:lnTo>
                    <a:pt x="1035" y="1072"/>
                  </a:lnTo>
                  <a:lnTo>
                    <a:pt x="1034" y="1072"/>
                  </a:lnTo>
                  <a:lnTo>
                    <a:pt x="1034" y="1067"/>
                  </a:lnTo>
                  <a:lnTo>
                    <a:pt x="1035" y="1066"/>
                  </a:lnTo>
                  <a:lnTo>
                    <a:pt x="1035" y="1064"/>
                  </a:lnTo>
                  <a:lnTo>
                    <a:pt x="1037" y="1064"/>
                  </a:lnTo>
                  <a:lnTo>
                    <a:pt x="1037" y="1065"/>
                  </a:lnTo>
                  <a:lnTo>
                    <a:pt x="1039" y="1065"/>
                  </a:lnTo>
                  <a:lnTo>
                    <a:pt x="1042" y="1067"/>
                  </a:lnTo>
                  <a:lnTo>
                    <a:pt x="1041" y="1068"/>
                  </a:lnTo>
                  <a:lnTo>
                    <a:pt x="1040" y="1069"/>
                  </a:lnTo>
                  <a:lnTo>
                    <a:pt x="1040" y="1070"/>
                  </a:lnTo>
                  <a:lnTo>
                    <a:pt x="1042" y="1069"/>
                  </a:lnTo>
                  <a:lnTo>
                    <a:pt x="1043" y="1067"/>
                  </a:lnTo>
                  <a:lnTo>
                    <a:pt x="1043" y="1067"/>
                  </a:lnTo>
                  <a:lnTo>
                    <a:pt x="1044" y="1066"/>
                  </a:lnTo>
                  <a:lnTo>
                    <a:pt x="1045" y="1066"/>
                  </a:lnTo>
                  <a:lnTo>
                    <a:pt x="1047" y="1065"/>
                  </a:lnTo>
                  <a:lnTo>
                    <a:pt x="1047" y="1063"/>
                  </a:lnTo>
                  <a:lnTo>
                    <a:pt x="1048" y="1062"/>
                  </a:lnTo>
                  <a:lnTo>
                    <a:pt x="1049" y="1062"/>
                  </a:lnTo>
                  <a:lnTo>
                    <a:pt x="1049" y="1063"/>
                  </a:lnTo>
                  <a:lnTo>
                    <a:pt x="1051" y="1060"/>
                  </a:lnTo>
                  <a:lnTo>
                    <a:pt x="1050" y="1059"/>
                  </a:lnTo>
                  <a:lnTo>
                    <a:pt x="1049" y="1058"/>
                  </a:lnTo>
                  <a:lnTo>
                    <a:pt x="1049" y="1059"/>
                  </a:lnTo>
                  <a:lnTo>
                    <a:pt x="1047" y="1059"/>
                  </a:lnTo>
                  <a:lnTo>
                    <a:pt x="1047" y="1059"/>
                  </a:lnTo>
                  <a:lnTo>
                    <a:pt x="1048" y="1060"/>
                  </a:lnTo>
                  <a:lnTo>
                    <a:pt x="1048" y="1061"/>
                  </a:lnTo>
                  <a:lnTo>
                    <a:pt x="1047" y="1062"/>
                  </a:lnTo>
                  <a:lnTo>
                    <a:pt x="1044" y="1059"/>
                  </a:lnTo>
                  <a:lnTo>
                    <a:pt x="1045" y="1057"/>
                  </a:lnTo>
                  <a:lnTo>
                    <a:pt x="1044" y="1057"/>
                  </a:lnTo>
                  <a:lnTo>
                    <a:pt x="1044" y="1058"/>
                  </a:lnTo>
                  <a:lnTo>
                    <a:pt x="1043" y="1059"/>
                  </a:lnTo>
                  <a:lnTo>
                    <a:pt x="1043" y="1061"/>
                  </a:lnTo>
                  <a:lnTo>
                    <a:pt x="1041" y="1062"/>
                  </a:lnTo>
                  <a:lnTo>
                    <a:pt x="1040" y="1063"/>
                  </a:lnTo>
                  <a:lnTo>
                    <a:pt x="1038" y="1063"/>
                  </a:lnTo>
                  <a:lnTo>
                    <a:pt x="1037" y="1062"/>
                  </a:lnTo>
                  <a:lnTo>
                    <a:pt x="1039" y="1060"/>
                  </a:lnTo>
                  <a:lnTo>
                    <a:pt x="1039" y="1059"/>
                  </a:lnTo>
                  <a:lnTo>
                    <a:pt x="1038" y="1059"/>
                  </a:lnTo>
                  <a:lnTo>
                    <a:pt x="1037" y="1061"/>
                  </a:lnTo>
                  <a:lnTo>
                    <a:pt x="1037" y="1061"/>
                  </a:lnTo>
                  <a:lnTo>
                    <a:pt x="1036" y="1059"/>
                  </a:lnTo>
                  <a:lnTo>
                    <a:pt x="1036" y="1058"/>
                  </a:lnTo>
                  <a:lnTo>
                    <a:pt x="1037" y="1057"/>
                  </a:lnTo>
                  <a:lnTo>
                    <a:pt x="1037" y="1056"/>
                  </a:lnTo>
                  <a:lnTo>
                    <a:pt x="1038" y="1055"/>
                  </a:lnTo>
                  <a:lnTo>
                    <a:pt x="1039" y="1054"/>
                  </a:lnTo>
                  <a:lnTo>
                    <a:pt x="1039" y="1054"/>
                  </a:lnTo>
                  <a:lnTo>
                    <a:pt x="1041" y="1052"/>
                  </a:lnTo>
                  <a:lnTo>
                    <a:pt x="1042" y="1052"/>
                  </a:lnTo>
                  <a:lnTo>
                    <a:pt x="1043" y="1052"/>
                  </a:lnTo>
                  <a:lnTo>
                    <a:pt x="1044" y="1052"/>
                  </a:lnTo>
                  <a:lnTo>
                    <a:pt x="1044" y="1053"/>
                  </a:lnTo>
                  <a:close/>
                  <a:moveTo>
                    <a:pt x="1712" y="1050"/>
                  </a:moveTo>
                  <a:lnTo>
                    <a:pt x="1714" y="1052"/>
                  </a:lnTo>
                  <a:lnTo>
                    <a:pt x="1714" y="1053"/>
                  </a:lnTo>
                  <a:lnTo>
                    <a:pt x="1713" y="1052"/>
                  </a:lnTo>
                  <a:lnTo>
                    <a:pt x="1712" y="1053"/>
                  </a:lnTo>
                  <a:lnTo>
                    <a:pt x="1713" y="1054"/>
                  </a:lnTo>
                  <a:lnTo>
                    <a:pt x="1713" y="1055"/>
                  </a:lnTo>
                  <a:lnTo>
                    <a:pt x="1714" y="1057"/>
                  </a:lnTo>
                  <a:lnTo>
                    <a:pt x="1715" y="1059"/>
                  </a:lnTo>
                  <a:lnTo>
                    <a:pt x="1717" y="1061"/>
                  </a:lnTo>
                  <a:lnTo>
                    <a:pt x="1717" y="1062"/>
                  </a:lnTo>
                  <a:lnTo>
                    <a:pt x="1715" y="1063"/>
                  </a:lnTo>
                  <a:lnTo>
                    <a:pt x="1715" y="1062"/>
                  </a:lnTo>
                  <a:lnTo>
                    <a:pt x="1714" y="1062"/>
                  </a:lnTo>
                  <a:lnTo>
                    <a:pt x="1713" y="1062"/>
                  </a:lnTo>
                  <a:lnTo>
                    <a:pt x="1709" y="1062"/>
                  </a:lnTo>
                  <a:lnTo>
                    <a:pt x="1708" y="1062"/>
                  </a:lnTo>
                  <a:lnTo>
                    <a:pt x="1707" y="1063"/>
                  </a:lnTo>
                  <a:lnTo>
                    <a:pt x="1706" y="1064"/>
                  </a:lnTo>
                  <a:lnTo>
                    <a:pt x="1705" y="1064"/>
                  </a:lnTo>
                  <a:lnTo>
                    <a:pt x="1705" y="1063"/>
                  </a:lnTo>
                  <a:lnTo>
                    <a:pt x="1703" y="1062"/>
                  </a:lnTo>
                  <a:lnTo>
                    <a:pt x="1703" y="1061"/>
                  </a:lnTo>
                  <a:lnTo>
                    <a:pt x="1703" y="1061"/>
                  </a:lnTo>
                  <a:lnTo>
                    <a:pt x="1703" y="1055"/>
                  </a:lnTo>
                  <a:lnTo>
                    <a:pt x="1705" y="1053"/>
                  </a:lnTo>
                  <a:lnTo>
                    <a:pt x="1705" y="1052"/>
                  </a:lnTo>
                  <a:lnTo>
                    <a:pt x="1708" y="1050"/>
                  </a:lnTo>
                  <a:lnTo>
                    <a:pt x="1709" y="1050"/>
                  </a:lnTo>
                  <a:lnTo>
                    <a:pt x="1709" y="1050"/>
                  </a:lnTo>
                  <a:lnTo>
                    <a:pt x="1712" y="1050"/>
                  </a:lnTo>
                  <a:close/>
                  <a:moveTo>
                    <a:pt x="1681" y="1043"/>
                  </a:moveTo>
                  <a:lnTo>
                    <a:pt x="1683" y="1045"/>
                  </a:lnTo>
                  <a:lnTo>
                    <a:pt x="1683" y="1046"/>
                  </a:lnTo>
                  <a:lnTo>
                    <a:pt x="1684" y="1048"/>
                  </a:lnTo>
                  <a:lnTo>
                    <a:pt x="1685" y="1048"/>
                  </a:lnTo>
                  <a:lnTo>
                    <a:pt x="1685" y="1049"/>
                  </a:lnTo>
                  <a:lnTo>
                    <a:pt x="1685" y="1050"/>
                  </a:lnTo>
                  <a:lnTo>
                    <a:pt x="1686" y="1052"/>
                  </a:lnTo>
                  <a:lnTo>
                    <a:pt x="1687" y="1053"/>
                  </a:lnTo>
                  <a:lnTo>
                    <a:pt x="1686" y="1055"/>
                  </a:lnTo>
                  <a:lnTo>
                    <a:pt x="1688" y="1056"/>
                  </a:lnTo>
                  <a:lnTo>
                    <a:pt x="1687" y="1056"/>
                  </a:lnTo>
                  <a:lnTo>
                    <a:pt x="1686" y="1056"/>
                  </a:lnTo>
                  <a:lnTo>
                    <a:pt x="1685" y="1057"/>
                  </a:lnTo>
                  <a:lnTo>
                    <a:pt x="1685" y="1057"/>
                  </a:lnTo>
                  <a:lnTo>
                    <a:pt x="1684" y="1057"/>
                  </a:lnTo>
                  <a:lnTo>
                    <a:pt x="1683" y="1057"/>
                  </a:lnTo>
                  <a:lnTo>
                    <a:pt x="1682" y="1058"/>
                  </a:lnTo>
                  <a:lnTo>
                    <a:pt x="1679" y="1058"/>
                  </a:lnTo>
                  <a:lnTo>
                    <a:pt x="1679" y="1059"/>
                  </a:lnTo>
                  <a:lnTo>
                    <a:pt x="1672" y="1059"/>
                  </a:lnTo>
                  <a:lnTo>
                    <a:pt x="1671" y="1058"/>
                  </a:lnTo>
                  <a:lnTo>
                    <a:pt x="1670" y="1058"/>
                  </a:lnTo>
                  <a:lnTo>
                    <a:pt x="1668" y="1056"/>
                  </a:lnTo>
                  <a:lnTo>
                    <a:pt x="1667" y="1053"/>
                  </a:lnTo>
                  <a:lnTo>
                    <a:pt x="1665" y="1052"/>
                  </a:lnTo>
                  <a:lnTo>
                    <a:pt x="1665" y="1049"/>
                  </a:lnTo>
                  <a:lnTo>
                    <a:pt x="1667" y="1048"/>
                  </a:lnTo>
                  <a:lnTo>
                    <a:pt x="1668" y="1048"/>
                  </a:lnTo>
                  <a:lnTo>
                    <a:pt x="1669" y="1047"/>
                  </a:lnTo>
                  <a:lnTo>
                    <a:pt x="1671" y="1047"/>
                  </a:lnTo>
                  <a:lnTo>
                    <a:pt x="1672" y="1045"/>
                  </a:lnTo>
                  <a:lnTo>
                    <a:pt x="1673" y="1045"/>
                  </a:lnTo>
                  <a:lnTo>
                    <a:pt x="1674" y="1044"/>
                  </a:lnTo>
                  <a:lnTo>
                    <a:pt x="1675" y="1044"/>
                  </a:lnTo>
                  <a:lnTo>
                    <a:pt x="1675" y="1045"/>
                  </a:lnTo>
                  <a:lnTo>
                    <a:pt x="1676" y="1044"/>
                  </a:lnTo>
                  <a:lnTo>
                    <a:pt x="1676" y="1044"/>
                  </a:lnTo>
                  <a:lnTo>
                    <a:pt x="1679" y="1043"/>
                  </a:lnTo>
                  <a:lnTo>
                    <a:pt x="1680" y="1043"/>
                  </a:lnTo>
                  <a:lnTo>
                    <a:pt x="1681" y="1043"/>
                  </a:lnTo>
                  <a:close/>
                  <a:moveTo>
                    <a:pt x="957" y="1024"/>
                  </a:moveTo>
                  <a:lnTo>
                    <a:pt x="957" y="1024"/>
                  </a:lnTo>
                  <a:lnTo>
                    <a:pt x="957" y="1024"/>
                  </a:lnTo>
                  <a:lnTo>
                    <a:pt x="957" y="1024"/>
                  </a:lnTo>
                  <a:lnTo>
                    <a:pt x="957" y="1024"/>
                  </a:lnTo>
                  <a:lnTo>
                    <a:pt x="957" y="1024"/>
                  </a:lnTo>
                  <a:lnTo>
                    <a:pt x="958" y="1024"/>
                  </a:lnTo>
                  <a:lnTo>
                    <a:pt x="958" y="1024"/>
                  </a:lnTo>
                  <a:lnTo>
                    <a:pt x="957" y="1024"/>
                  </a:lnTo>
                  <a:close/>
                  <a:moveTo>
                    <a:pt x="954" y="1025"/>
                  </a:moveTo>
                  <a:lnTo>
                    <a:pt x="953" y="1025"/>
                  </a:lnTo>
                  <a:lnTo>
                    <a:pt x="953" y="1025"/>
                  </a:lnTo>
                  <a:lnTo>
                    <a:pt x="953" y="1024"/>
                  </a:lnTo>
                  <a:lnTo>
                    <a:pt x="954" y="1024"/>
                  </a:lnTo>
                  <a:lnTo>
                    <a:pt x="954" y="1023"/>
                  </a:lnTo>
                  <a:lnTo>
                    <a:pt x="954" y="1023"/>
                  </a:lnTo>
                  <a:lnTo>
                    <a:pt x="954" y="1023"/>
                  </a:lnTo>
                  <a:lnTo>
                    <a:pt x="955" y="1023"/>
                  </a:lnTo>
                  <a:lnTo>
                    <a:pt x="955" y="1025"/>
                  </a:lnTo>
                  <a:lnTo>
                    <a:pt x="954" y="1025"/>
                  </a:lnTo>
                  <a:close/>
                  <a:moveTo>
                    <a:pt x="899" y="1028"/>
                  </a:moveTo>
                  <a:lnTo>
                    <a:pt x="898" y="1029"/>
                  </a:lnTo>
                  <a:lnTo>
                    <a:pt x="898" y="1030"/>
                  </a:lnTo>
                  <a:lnTo>
                    <a:pt x="897" y="1031"/>
                  </a:lnTo>
                  <a:lnTo>
                    <a:pt x="897" y="1032"/>
                  </a:lnTo>
                  <a:lnTo>
                    <a:pt x="897" y="1033"/>
                  </a:lnTo>
                  <a:lnTo>
                    <a:pt x="896" y="1036"/>
                  </a:lnTo>
                  <a:lnTo>
                    <a:pt x="896" y="1037"/>
                  </a:lnTo>
                  <a:lnTo>
                    <a:pt x="896" y="1038"/>
                  </a:lnTo>
                  <a:lnTo>
                    <a:pt x="895" y="1039"/>
                  </a:lnTo>
                  <a:lnTo>
                    <a:pt x="895" y="1041"/>
                  </a:lnTo>
                  <a:lnTo>
                    <a:pt x="895" y="1042"/>
                  </a:lnTo>
                  <a:lnTo>
                    <a:pt x="895" y="1043"/>
                  </a:lnTo>
                  <a:lnTo>
                    <a:pt x="894" y="1044"/>
                  </a:lnTo>
                  <a:lnTo>
                    <a:pt x="894" y="1045"/>
                  </a:lnTo>
                  <a:lnTo>
                    <a:pt x="892" y="1045"/>
                  </a:lnTo>
                  <a:lnTo>
                    <a:pt x="892" y="1044"/>
                  </a:lnTo>
                  <a:lnTo>
                    <a:pt x="891" y="1044"/>
                  </a:lnTo>
                  <a:lnTo>
                    <a:pt x="891" y="1046"/>
                  </a:lnTo>
                  <a:lnTo>
                    <a:pt x="892" y="1046"/>
                  </a:lnTo>
                  <a:lnTo>
                    <a:pt x="893" y="1046"/>
                  </a:lnTo>
                  <a:lnTo>
                    <a:pt x="894" y="1046"/>
                  </a:lnTo>
                  <a:lnTo>
                    <a:pt x="894" y="1047"/>
                  </a:lnTo>
                  <a:lnTo>
                    <a:pt x="893" y="1048"/>
                  </a:lnTo>
                  <a:lnTo>
                    <a:pt x="892" y="1048"/>
                  </a:lnTo>
                  <a:lnTo>
                    <a:pt x="891" y="1047"/>
                  </a:lnTo>
                  <a:lnTo>
                    <a:pt x="890" y="1047"/>
                  </a:lnTo>
                  <a:lnTo>
                    <a:pt x="890" y="1048"/>
                  </a:lnTo>
                  <a:lnTo>
                    <a:pt x="891" y="1049"/>
                  </a:lnTo>
                  <a:lnTo>
                    <a:pt x="891" y="1051"/>
                  </a:lnTo>
                  <a:lnTo>
                    <a:pt x="891" y="1052"/>
                  </a:lnTo>
                  <a:lnTo>
                    <a:pt x="891" y="1055"/>
                  </a:lnTo>
                  <a:lnTo>
                    <a:pt x="890" y="1056"/>
                  </a:lnTo>
                  <a:lnTo>
                    <a:pt x="890" y="1057"/>
                  </a:lnTo>
                  <a:lnTo>
                    <a:pt x="890" y="1057"/>
                  </a:lnTo>
                  <a:lnTo>
                    <a:pt x="890" y="1060"/>
                  </a:lnTo>
                  <a:lnTo>
                    <a:pt x="889" y="1062"/>
                  </a:lnTo>
                  <a:lnTo>
                    <a:pt x="889" y="1063"/>
                  </a:lnTo>
                  <a:lnTo>
                    <a:pt x="890" y="1064"/>
                  </a:lnTo>
                  <a:lnTo>
                    <a:pt x="889" y="1065"/>
                  </a:lnTo>
                  <a:lnTo>
                    <a:pt x="889" y="1067"/>
                  </a:lnTo>
                  <a:lnTo>
                    <a:pt x="888" y="1067"/>
                  </a:lnTo>
                  <a:lnTo>
                    <a:pt x="888" y="1069"/>
                  </a:lnTo>
                  <a:lnTo>
                    <a:pt x="886" y="1071"/>
                  </a:lnTo>
                  <a:lnTo>
                    <a:pt x="886" y="1071"/>
                  </a:lnTo>
                  <a:lnTo>
                    <a:pt x="886" y="1072"/>
                  </a:lnTo>
                  <a:lnTo>
                    <a:pt x="887" y="1072"/>
                  </a:lnTo>
                  <a:lnTo>
                    <a:pt x="887" y="1072"/>
                  </a:lnTo>
                  <a:lnTo>
                    <a:pt x="888" y="1071"/>
                  </a:lnTo>
                  <a:lnTo>
                    <a:pt x="888" y="1071"/>
                  </a:lnTo>
                  <a:lnTo>
                    <a:pt x="889" y="1072"/>
                  </a:lnTo>
                  <a:lnTo>
                    <a:pt x="888" y="1073"/>
                  </a:lnTo>
                  <a:lnTo>
                    <a:pt x="888" y="1083"/>
                  </a:lnTo>
                  <a:lnTo>
                    <a:pt x="888" y="1083"/>
                  </a:lnTo>
                  <a:lnTo>
                    <a:pt x="888" y="1084"/>
                  </a:lnTo>
                  <a:lnTo>
                    <a:pt x="887" y="1085"/>
                  </a:lnTo>
                  <a:lnTo>
                    <a:pt x="887" y="1087"/>
                  </a:lnTo>
                  <a:lnTo>
                    <a:pt x="887" y="1087"/>
                  </a:lnTo>
                  <a:lnTo>
                    <a:pt x="887" y="1092"/>
                  </a:lnTo>
                  <a:lnTo>
                    <a:pt x="886" y="1092"/>
                  </a:lnTo>
                  <a:lnTo>
                    <a:pt x="886" y="1096"/>
                  </a:lnTo>
                  <a:lnTo>
                    <a:pt x="886" y="1096"/>
                  </a:lnTo>
                  <a:lnTo>
                    <a:pt x="886" y="1098"/>
                  </a:lnTo>
                  <a:lnTo>
                    <a:pt x="885" y="1098"/>
                  </a:lnTo>
                  <a:lnTo>
                    <a:pt x="885" y="1100"/>
                  </a:lnTo>
                  <a:lnTo>
                    <a:pt x="885" y="1100"/>
                  </a:lnTo>
                  <a:lnTo>
                    <a:pt x="885" y="1104"/>
                  </a:lnTo>
                  <a:lnTo>
                    <a:pt x="884" y="1106"/>
                  </a:lnTo>
                  <a:lnTo>
                    <a:pt x="883" y="1107"/>
                  </a:lnTo>
                  <a:lnTo>
                    <a:pt x="882" y="1107"/>
                  </a:lnTo>
                  <a:lnTo>
                    <a:pt x="878" y="1109"/>
                  </a:lnTo>
                  <a:lnTo>
                    <a:pt x="876" y="1109"/>
                  </a:lnTo>
                  <a:lnTo>
                    <a:pt x="876" y="1109"/>
                  </a:lnTo>
                  <a:lnTo>
                    <a:pt x="871" y="1109"/>
                  </a:lnTo>
                  <a:lnTo>
                    <a:pt x="870" y="1110"/>
                  </a:lnTo>
                  <a:lnTo>
                    <a:pt x="869" y="1110"/>
                  </a:lnTo>
                  <a:lnTo>
                    <a:pt x="868" y="1110"/>
                  </a:lnTo>
                  <a:lnTo>
                    <a:pt x="867" y="1111"/>
                  </a:lnTo>
                  <a:lnTo>
                    <a:pt x="866" y="1111"/>
                  </a:lnTo>
                  <a:lnTo>
                    <a:pt x="864" y="1111"/>
                  </a:lnTo>
                  <a:lnTo>
                    <a:pt x="864" y="1111"/>
                  </a:lnTo>
                  <a:lnTo>
                    <a:pt x="862" y="1111"/>
                  </a:lnTo>
                  <a:lnTo>
                    <a:pt x="861" y="1112"/>
                  </a:lnTo>
                  <a:lnTo>
                    <a:pt x="859" y="1112"/>
                  </a:lnTo>
                  <a:lnTo>
                    <a:pt x="859" y="1112"/>
                  </a:lnTo>
                  <a:lnTo>
                    <a:pt x="858" y="1112"/>
                  </a:lnTo>
                  <a:lnTo>
                    <a:pt x="856" y="1112"/>
                  </a:lnTo>
                  <a:lnTo>
                    <a:pt x="854" y="1109"/>
                  </a:lnTo>
                  <a:lnTo>
                    <a:pt x="852" y="1108"/>
                  </a:lnTo>
                  <a:lnTo>
                    <a:pt x="849" y="1107"/>
                  </a:lnTo>
                  <a:lnTo>
                    <a:pt x="849" y="1107"/>
                  </a:lnTo>
                  <a:lnTo>
                    <a:pt x="847" y="1107"/>
                  </a:lnTo>
                  <a:lnTo>
                    <a:pt x="846" y="1106"/>
                  </a:lnTo>
                  <a:lnTo>
                    <a:pt x="841" y="1106"/>
                  </a:lnTo>
                  <a:lnTo>
                    <a:pt x="840" y="1107"/>
                  </a:lnTo>
                  <a:lnTo>
                    <a:pt x="839" y="1107"/>
                  </a:lnTo>
                  <a:lnTo>
                    <a:pt x="838" y="1106"/>
                  </a:lnTo>
                  <a:lnTo>
                    <a:pt x="835" y="1106"/>
                  </a:lnTo>
                  <a:lnTo>
                    <a:pt x="834" y="1106"/>
                  </a:lnTo>
                  <a:lnTo>
                    <a:pt x="832" y="1106"/>
                  </a:lnTo>
                  <a:lnTo>
                    <a:pt x="830" y="1105"/>
                  </a:lnTo>
                  <a:lnTo>
                    <a:pt x="829" y="1105"/>
                  </a:lnTo>
                  <a:lnTo>
                    <a:pt x="827" y="1103"/>
                  </a:lnTo>
                  <a:lnTo>
                    <a:pt x="827" y="1098"/>
                  </a:lnTo>
                  <a:lnTo>
                    <a:pt x="826" y="1097"/>
                  </a:lnTo>
                  <a:lnTo>
                    <a:pt x="827" y="1096"/>
                  </a:lnTo>
                  <a:lnTo>
                    <a:pt x="826" y="1096"/>
                  </a:lnTo>
                  <a:lnTo>
                    <a:pt x="826" y="1095"/>
                  </a:lnTo>
                  <a:lnTo>
                    <a:pt x="828" y="1093"/>
                  </a:lnTo>
                  <a:lnTo>
                    <a:pt x="830" y="1093"/>
                  </a:lnTo>
                  <a:lnTo>
                    <a:pt x="831" y="1093"/>
                  </a:lnTo>
                  <a:lnTo>
                    <a:pt x="837" y="1093"/>
                  </a:lnTo>
                  <a:lnTo>
                    <a:pt x="841" y="1097"/>
                  </a:lnTo>
                  <a:lnTo>
                    <a:pt x="844" y="1099"/>
                  </a:lnTo>
                  <a:lnTo>
                    <a:pt x="846" y="1100"/>
                  </a:lnTo>
                  <a:lnTo>
                    <a:pt x="847" y="1100"/>
                  </a:lnTo>
                  <a:lnTo>
                    <a:pt x="849" y="1099"/>
                  </a:lnTo>
                  <a:lnTo>
                    <a:pt x="852" y="1096"/>
                  </a:lnTo>
                  <a:lnTo>
                    <a:pt x="852" y="1096"/>
                  </a:lnTo>
                  <a:lnTo>
                    <a:pt x="852" y="1090"/>
                  </a:lnTo>
                  <a:lnTo>
                    <a:pt x="851" y="1089"/>
                  </a:lnTo>
                  <a:lnTo>
                    <a:pt x="851" y="1087"/>
                  </a:lnTo>
                  <a:lnTo>
                    <a:pt x="853" y="1086"/>
                  </a:lnTo>
                  <a:lnTo>
                    <a:pt x="855" y="1082"/>
                  </a:lnTo>
                  <a:lnTo>
                    <a:pt x="858" y="1079"/>
                  </a:lnTo>
                  <a:lnTo>
                    <a:pt x="858" y="1079"/>
                  </a:lnTo>
                  <a:lnTo>
                    <a:pt x="860" y="1077"/>
                  </a:lnTo>
                  <a:lnTo>
                    <a:pt x="860" y="1077"/>
                  </a:lnTo>
                  <a:lnTo>
                    <a:pt x="861" y="1075"/>
                  </a:lnTo>
                  <a:lnTo>
                    <a:pt x="861" y="1073"/>
                  </a:lnTo>
                  <a:lnTo>
                    <a:pt x="861" y="1073"/>
                  </a:lnTo>
                  <a:lnTo>
                    <a:pt x="862" y="1067"/>
                  </a:lnTo>
                  <a:lnTo>
                    <a:pt x="863" y="1065"/>
                  </a:lnTo>
                  <a:lnTo>
                    <a:pt x="863" y="1060"/>
                  </a:lnTo>
                  <a:lnTo>
                    <a:pt x="864" y="1060"/>
                  </a:lnTo>
                  <a:lnTo>
                    <a:pt x="864" y="1055"/>
                  </a:lnTo>
                  <a:lnTo>
                    <a:pt x="863" y="1054"/>
                  </a:lnTo>
                  <a:lnTo>
                    <a:pt x="863" y="1053"/>
                  </a:lnTo>
                  <a:lnTo>
                    <a:pt x="863" y="1053"/>
                  </a:lnTo>
                  <a:lnTo>
                    <a:pt x="863" y="1052"/>
                  </a:lnTo>
                  <a:lnTo>
                    <a:pt x="866" y="1050"/>
                  </a:lnTo>
                  <a:lnTo>
                    <a:pt x="869" y="1047"/>
                  </a:lnTo>
                  <a:lnTo>
                    <a:pt x="869" y="1047"/>
                  </a:lnTo>
                  <a:lnTo>
                    <a:pt x="870" y="1046"/>
                  </a:lnTo>
                  <a:lnTo>
                    <a:pt x="870" y="1044"/>
                  </a:lnTo>
                  <a:lnTo>
                    <a:pt x="869" y="1043"/>
                  </a:lnTo>
                  <a:lnTo>
                    <a:pt x="869" y="1042"/>
                  </a:lnTo>
                  <a:lnTo>
                    <a:pt x="869" y="1041"/>
                  </a:lnTo>
                  <a:lnTo>
                    <a:pt x="870" y="1039"/>
                  </a:lnTo>
                  <a:lnTo>
                    <a:pt x="873" y="1033"/>
                  </a:lnTo>
                  <a:lnTo>
                    <a:pt x="875" y="1032"/>
                  </a:lnTo>
                  <a:lnTo>
                    <a:pt x="876" y="1031"/>
                  </a:lnTo>
                  <a:lnTo>
                    <a:pt x="877" y="1030"/>
                  </a:lnTo>
                  <a:lnTo>
                    <a:pt x="880" y="1029"/>
                  </a:lnTo>
                  <a:lnTo>
                    <a:pt x="881" y="1029"/>
                  </a:lnTo>
                  <a:lnTo>
                    <a:pt x="882" y="1028"/>
                  </a:lnTo>
                  <a:lnTo>
                    <a:pt x="885" y="1028"/>
                  </a:lnTo>
                  <a:lnTo>
                    <a:pt x="885" y="1028"/>
                  </a:lnTo>
                  <a:lnTo>
                    <a:pt x="888" y="1027"/>
                  </a:lnTo>
                  <a:lnTo>
                    <a:pt x="888" y="1027"/>
                  </a:lnTo>
                  <a:lnTo>
                    <a:pt x="890" y="1026"/>
                  </a:lnTo>
                  <a:lnTo>
                    <a:pt x="891" y="1025"/>
                  </a:lnTo>
                  <a:lnTo>
                    <a:pt x="891" y="1025"/>
                  </a:lnTo>
                  <a:lnTo>
                    <a:pt x="891" y="1024"/>
                  </a:lnTo>
                  <a:lnTo>
                    <a:pt x="893" y="1024"/>
                  </a:lnTo>
                  <a:lnTo>
                    <a:pt x="894" y="1024"/>
                  </a:lnTo>
                  <a:lnTo>
                    <a:pt x="895" y="1023"/>
                  </a:lnTo>
                  <a:lnTo>
                    <a:pt x="895" y="1023"/>
                  </a:lnTo>
                  <a:lnTo>
                    <a:pt x="896" y="1024"/>
                  </a:lnTo>
                  <a:lnTo>
                    <a:pt x="897" y="1024"/>
                  </a:lnTo>
                  <a:lnTo>
                    <a:pt x="899" y="1025"/>
                  </a:lnTo>
                  <a:lnTo>
                    <a:pt x="899" y="1028"/>
                  </a:lnTo>
                  <a:close/>
                  <a:moveTo>
                    <a:pt x="952" y="1023"/>
                  </a:moveTo>
                  <a:lnTo>
                    <a:pt x="952" y="1024"/>
                  </a:lnTo>
                  <a:lnTo>
                    <a:pt x="951" y="1023"/>
                  </a:lnTo>
                  <a:lnTo>
                    <a:pt x="951" y="1023"/>
                  </a:lnTo>
                  <a:lnTo>
                    <a:pt x="951" y="1023"/>
                  </a:lnTo>
                  <a:lnTo>
                    <a:pt x="951" y="1023"/>
                  </a:lnTo>
                  <a:lnTo>
                    <a:pt x="952" y="1023"/>
                  </a:lnTo>
                  <a:lnTo>
                    <a:pt x="952" y="1023"/>
                  </a:lnTo>
                  <a:close/>
                  <a:moveTo>
                    <a:pt x="953" y="1024"/>
                  </a:moveTo>
                  <a:lnTo>
                    <a:pt x="952" y="1024"/>
                  </a:lnTo>
                  <a:lnTo>
                    <a:pt x="952" y="1023"/>
                  </a:lnTo>
                  <a:lnTo>
                    <a:pt x="952" y="1023"/>
                  </a:lnTo>
                  <a:lnTo>
                    <a:pt x="952" y="1023"/>
                  </a:lnTo>
                  <a:lnTo>
                    <a:pt x="953" y="1023"/>
                  </a:lnTo>
                  <a:lnTo>
                    <a:pt x="953" y="1023"/>
                  </a:lnTo>
                  <a:lnTo>
                    <a:pt x="953" y="1023"/>
                  </a:lnTo>
                  <a:lnTo>
                    <a:pt x="953" y="1024"/>
                  </a:lnTo>
                  <a:close/>
                  <a:moveTo>
                    <a:pt x="1717" y="1023"/>
                  </a:moveTo>
                  <a:lnTo>
                    <a:pt x="1719" y="1024"/>
                  </a:lnTo>
                  <a:lnTo>
                    <a:pt x="1719" y="1025"/>
                  </a:lnTo>
                  <a:lnTo>
                    <a:pt x="1719" y="1026"/>
                  </a:lnTo>
                  <a:lnTo>
                    <a:pt x="1718" y="1026"/>
                  </a:lnTo>
                  <a:lnTo>
                    <a:pt x="1717" y="1026"/>
                  </a:lnTo>
                  <a:lnTo>
                    <a:pt x="1717" y="1025"/>
                  </a:lnTo>
                  <a:lnTo>
                    <a:pt x="1716" y="1024"/>
                  </a:lnTo>
                  <a:lnTo>
                    <a:pt x="1715" y="1025"/>
                  </a:lnTo>
                  <a:lnTo>
                    <a:pt x="1715" y="1025"/>
                  </a:lnTo>
                  <a:lnTo>
                    <a:pt x="1714" y="1024"/>
                  </a:lnTo>
                  <a:lnTo>
                    <a:pt x="1716" y="1023"/>
                  </a:lnTo>
                  <a:lnTo>
                    <a:pt x="1717" y="1023"/>
                  </a:lnTo>
                  <a:close/>
                  <a:moveTo>
                    <a:pt x="959" y="1023"/>
                  </a:moveTo>
                  <a:lnTo>
                    <a:pt x="959" y="1024"/>
                  </a:lnTo>
                  <a:lnTo>
                    <a:pt x="958" y="1023"/>
                  </a:lnTo>
                  <a:lnTo>
                    <a:pt x="958" y="1022"/>
                  </a:lnTo>
                  <a:lnTo>
                    <a:pt x="959" y="1022"/>
                  </a:lnTo>
                  <a:lnTo>
                    <a:pt x="959" y="1022"/>
                  </a:lnTo>
                  <a:lnTo>
                    <a:pt x="959" y="1022"/>
                  </a:lnTo>
                  <a:lnTo>
                    <a:pt x="959" y="1023"/>
                  </a:lnTo>
                  <a:close/>
                  <a:moveTo>
                    <a:pt x="957" y="1023"/>
                  </a:moveTo>
                  <a:lnTo>
                    <a:pt x="956" y="1023"/>
                  </a:lnTo>
                  <a:lnTo>
                    <a:pt x="956" y="1022"/>
                  </a:lnTo>
                  <a:lnTo>
                    <a:pt x="956" y="1022"/>
                  </a:lnTo>
                  <a:lnTo>
                    <a:pt x="956" y="1022"/>
                  </a:lnTo>
                  <a:lnTo>
                    <a:pt x="957" y="1022"/>
                  </a:lnTo>
                  <a:lnTo>
                    <a:pt x="957" y="1022"/>
                  </a:lnTo>
                  <a:lnTo>
                    <a:pt x="957" y="1022"/>
                  </a:lnTo>
                  <a:lnTo>
                    <a:pt x="957" y="1023"/>
                  </a:lnTo>
                  <a:close/>
                  <a:moveTo>
                    <a:pt x="955" y="1023"/>
                  </a:moveTo>
                  <a:lnTo>
                    <a:pt x="954" y="1023"/>
                  </a:lnTo>
                  <a:lnTo>
                    <a:pt x="954" y="1022"/>
                  </a:lnTo>
                  <a:lnTo>
                    <a:pt x="954" y="1021"/>
                  </a:lnTo>
                  <a:lnTo>
                    <a:pt x="954" y="1021"/>
                  </a:lnTo>
                  <a:lnTo>
                    <a:pt x="954" y="1021"/>
                  </a:lnTo>
                  <a:lnTo>
                    <a:pt x="955" y="1022"/>
                  </a:lnTo>
                  <a:lnTo>
                    <a:pt x="955" y="1022"/>
                  </a:lnTo>
                  <a:lnTo>
                    <a:pt x="955" y="1023"/>
                  </a:lnTo>
                  <a:close/>
                  <a:moveTo>
                    <a:pt x="960" y="1022"/>
                  </a:moveTo>
                  <a:lnTo>
                    <a:pt x="960" y="1022"/>
                  </a:lnTo>
                  <a:lnTo>
                    <a:pt x="959" y="1021"/>
                  </a:lnTo>
                  <a:lnTo>
                    <a:pt x="959" y="1021"/>
                  </a:lnTo>
                  <a:lnTo>
                    <a:pt x="960" y="1021"/>
                  </a:lnTo>
                  <a:lnTo>
                    <a:pt x="960" y="1021"/>
                  </a:lnTo>
                  <a:lnTo>
                    <a:pt x="960" y="1021"/>
                  </a:lnTo>
                  <a:lnTo>
                    <a:pt x="960" y="1022"/>
                  </a:lnTo>
                  <a:close/>
                  <a:moveTo>
                    <a:pt x="963" y="1013"/>
                  </a:moveTo>
                  <a:lnTo>
                    <a:pt x="963" y="1013"/>
                  </a:lnTo>
                  <a:lnTo>
                    <a:pt x="962" y="1014"/>
                  </a:lnTo>
                  <a:lnTo>
                    <a:pt x="962" y="1014"/>
                  </a:lnTo>
                  <a:lnTo>
                    <a:pt x="962" y="1013"/>
                  </a:lnTo>
                  <a:lnTo>
                    <a:pt x="961" y="1013"/>
                  </a:lnTo>
                  <a:lnTo>
                    <a:pt x="961" y="1013"/>
                  </a:lnTo>
                  <a:lnTo>
                    <a:pt x="961" y="1013"/>
                  </a:lnTo>
                  <a:lnTo>
                    <a:pt x="962" y="1013"/>
                  </a:lnTo>
                  <a:lnTo>
                    <a:pt x="963" y="1013"/>
                  </a:lnTo>
                  <a:close/>
                  <a:moveTo>
                    <a:pt x="962" y="1000"/>
                  </a:moveTo>
                  <a:lnTo>
                    <a:pt x="962" y="1002"/>
                  </a:lnTo>
                  <a:lnTo>
                    <a:pt x="963" y="1003"/>
                  </a:lnTo>
                  <a:lnTo>
                    <a:pt x="963" y="1005"/>
                  </a:lnTo>
                  <a:lnTo>
                    <a:pt x="964" y="1006"/>
                  </a:lnTo>
                  <a:lnTo>
                    <a:pt x="964" y="1007"/>
                  </a:lnTo>
                  <a:lnTo>
                    <a:pt x="963" y="1007"/>
                  </a:lnTo>
                  <a:lnTo>
                    <a:pt x="963" y="1008"/>
                  </a:lnTo>
                  <a:lnTo>
                    <a:pt x="962" y="1010"/>
                  </a:lnTo>
                  <a:lnTo>
                    <a:pt x="962" y="1010"/>
                  </a:lnTo>
                  <a:lnTo>
                    <a:pt x="962" y="1011"/>
                  </a:lnTo>
                  <a:lnTo>
                    <a:pt x="960" y="1011"/>
                  </a:lnTo>
                  <a:lnTo>
                    <a:pt x="958" y="1012"/>
                  </a:lnTo>
                  <a:lnTo>
                    <a:pt x="960" y="1013"/>
                  </a:lnTo>
                  <a:lnTo>
                    <a:pt x="962" y="1015"/>
                  </a:lnTo>
                  <a:lnTo>
                    <a:pt x="962" y="1018"/>
                  </a:lnTo>
                  <a:lnTo>
                    <a:pt x="961" y="1020"/>
                  </a:lnTo>
                  <a:lnTo>
                    <a:pt x="959" y="1019"/>
                  </a:lnTo>
                  <a:lnTo>
                    <a:pt x="959" y="1019"/>
                  </a:lnTo>
                  <a:lnTo>
                    <a:pt x="959" y="1018"/>
                  </a:lnTo>
                  <a:lnTo>
                    <a:pt x="958" y="1019"/>
                  </a:lnTo>
                  <a:lnTo>
                    <a:pt x="958" y="1019"/>
                  </a:lnTo>
                  <a:lnTo>
                    <a:pt x="958" y="1020"/>
                  </a:lnTo>
                  <a:lnTo>
                    <a:pt x="957" y="1020"/>
                  </a:lnTo>
                  <a:lnTo>
                    <a:pt x="956" y="1021"/>
                  </a:lnTo>
                  <a:lnTo>
                    <a:pt x="955" y="1021"/>
                  </a:lnTo>
                  <a:lnTo>
                    <a:pt x="953" y="1020"/>
                  </a:lnTo>
                  <a:lnTo>
                    <a:pt x="953" y="1021"/>
                  </a:lnTo>
                  <a:lnTo>
                    <a:pt x="952" y="1019"/>
                  </a:lnTo>
                  <a:lnTo>
                    <a:pt x="951" y="1019"/>
                  </a:lnTo>
                  <a:lnTo>
                    <a:pt x="951" y="1020"/>
                  </a:lnTo>
                  <a:lnTo>
                    <a:pt x="951" y="1020"/>
                  </a:lnTo>
                  <a:lnTo>
                    <a:pt x="951" y="1021"/>
                  </a:lnTo>
                  <a:lnTo>
                    <a:pt x="949" y="1022"/>
                  </a:lnTo>
                  <a:lnTo>
                    <a:pt x="947" y="1020"/>
                  </a:lnTo>
                  <a:lnTo>
                    <a:pt x="945" y="1020"/>
                  </a:lnTo>
                  <a:lnTo>
                    <a:pt x="945" y="1019"/>
                  </a:lnTo>
                  <a:lnTo>
                    <a:pt x="942" y="1019"/>
                  </a:lnTo>
                  <a:lnTo>
                    <a:pt x="942" y="1019"/>
                  </a:lnTo>
                  <a:lnTo>
                    <a:pt x="939" y="1019"/>
                  </a:lnTo>
                  <a:lnTo>
                    <a:pt x="938" y="1018"/>
                  </a:lnTo>
                  <a:lnTo>
                    <a:pt x="936" y="1018"/>
                  </a:lnTo>
                  <a:lnTo>
                    <a:pt x="936" y="1017"/>
                  </a:lnTo>
                  <a:lnTo>
                    <a:pt x="936" y="1016"/>
                  </a:lnTo>
                  <a:lnTo>
                    <a:pt x="935" y="1016"/>
                  </a:lnTo>
                  <a:lnTo>
                    <a:pt x="935" y="1014"/>
                  </a:lnTo>
                  <a:lnTo>
                    <a:pt x="935" y="1013"/>
                  </a:lnTo>
                  <a:lnTo>
                    <a:pt x="935" y="1011"/>
                  </a:lnTo>
                  <a:lnTo>
                    <a:pt x="937" y="1009"/>
                  </a:lnTo>
                  <a:lnTo>
                    <a:pt x="939" y="1008"/>
                  </a:lnTo>
                  <a:lnTo>
                    <a:pt x="941" y="1006"/>
                  </a:lnTo>
                  <a:lnTo>
                    <a:pt x="942" y="1006"/>
                  </a:lnTo>
                  <a:lnTo>
                    <a:pt x="942" y="1007"/>
                  </a:lnTo>
                  <a:lnTo>
                    <a:pt x="944" y="1004"/>
                  </a:lnTo>
                  <a:lnTo>
                    <a:pt x="945" y="1004"/>
                  </a:lnTo>
                  <a:lnTo>
                    <a:pt x="946" y="1004"/>
                  </a:lnTo>
                  <a:lnTo>
                    <a:pt x="947" y="1004"/>
                  </a:lnTo>
                  <a:lnTo>
                    <a:pt x="949" y="1003"/>
                  </a:lnTo>
                  <a:lnTo>
                    <a:pt x="950" y="1003"/>
                  </a:lnTo>
                  <a:lnTo>
                    <a:pt x="953" y="1000"/>
                  </a:lnTo>
                  <a:lnTo>
                    <a:pt x="954" y="1000"/>
                  </a:lnTo>
                  <a:lnTo>
                    <a:pt x="955" y="1000"/>
                  </a:lnTo>
                  <a:lnTo>
                    <a:pt x="955" y="1000"/>
                  </a:lnTo>
                  <a:lnTo>
                    <a:pt x="956" y="1001"/>
                  </a:lnTo>
                  <a:lnTo>
                    <a:pt x="956" y="1001"/>
                  </a:lnTo>
                  <a:lnTo>
                    <a:pt x="957" y="1000"/>
                  </a:lnTo>
                  <a:lnTo>
                    <a:pt x="958" y="999"/>
                  </a:lnTo>
                  <a:lnTo>
                    <a:pt x="961" y="999"/>
                  </a:lnTo>
                  <a:lnTo>
                    <a:pt x="962" y="1000"/>
                  </a:lnTo>
                  <a:close/>
                  <a:moveTo>
                    <a:pt x="1652" y="1000"/>
                  </a:moveTo>
                  <a:lnTo>
                    <a:pt x="1652" y="1001"/>
                  </a:lnTo>
                  <a:lnTo>
                    <a:pt x="1651" y="1001"/>
                  </a:lnTo>
                  <a:lnTo>
                    <a:pt x="1650" y="1001"/>
                  </a:lnTo>
                  <a:lnTo>
                    <a:pt x="1650" y="1000"/>
                  </a:lnTo>
                  <a:lnTo>
                    <a:pt x="1650" y="999"/>
                  </a:lnTo>
                  <a:lnTo>
                    <a:pt x="1650" y="999"/>
                  </a:lnTo>
                  <a:lnTo>
                    <a:pt x="1652" y="999"/>
                  </a:lnTo>
                  <a:lnTo>
                    <a:pt x="1652" y="999"/>
                  </a:lnTo>
                  <a:lnTo>
                    <a:pt x="1652" y="1000"/>
                  </a:lnTo>
                  <a:close/>
                  <a:moveTo>
                    <a:pt x="999" y="995"/>
                  </a:moveTo>
                  <a:lnTo>
                    <a:pt x="999" y="996"/>
                  </a:lnTo>
                  <a:lnTo>
                    <a:pt x="1000" y="996"/>
                  </a:lnTo>
                  <a:lnTo>
                    <a:pt x="1001" y="997"/>
                  </a:lnTo>
                  <a:lnTo>
                    <a:pt x="1003" y="998"/>
                  </a:lnTo>
                  <a:lnTo>
                    <a:pt x="1003" y="999"/>
                  </a:lnTo>
                  <a:lnTo>
                    <a:pt x="1002" y="999"/>
                  </a:lnTo>
                  <a:lnTo>
                    <a:pt x="1001" y="999"/>
                  </a:lnTo>
                  <a:lnTo>
                    <a:pt x="1003" y="1002"/>
                  </a:lnTo>
                  <a:lnTo>
                    <a:pt x="1004" y="1002"/>
                  </a:lnTo>
                  <a:lnTo>
                    <a:pt x="1005" y="1002"/>
                  </a:lnTo>
                  <a:lnTo>
                    <a:pt x="1006" y="1003"/>
                  </a:lnTo>
                  <a:lnTo>
                    <a:pt x="1006" y="1004"/>
                  </a:lnTo>
                  <a:lnTo>
                    <a:pt x="1008" y="1007"/>
                  </a:lnTo>
                  <a:lnTo>
                    <a:pt x="1008" y="1009"/>
                  </a:lnTo>
                  <a:lnTo>
                    <a:pt x="1007" y="1010"/>
                  </a:lnTo>
                  <a:lnTo>
                    <a:pt x="1006" y="1010"/>
                  </a:lnTo>
                  <a:lnTo>
                    <a:pt x="1004" y="1008"/>
                  </a:lnTo>
                  <a:lnTo>
                    <a:pt x="1004" y="1007"/>
                  </a:lnTo>
                  <a:lnTo>
                    <a:pt x="1003" y="1006"/>
                  </a:lnTo>
                  <a:lnTo>
                    <a:pt x="997" y="1000"/>
                  </a:lnTo>
                  <a:lnTo>
                    <a:pt x="997" y="1000"/>
                  </a:lnTo>
                  <a:lnTo>
                    <a:pt x="998" y="996"/>
                  </a:lnTo>
                  <a:lnTo>
                    <a:pt x="999" y="995"/>
                  </a:lnTo>
                  <a:close/>
                  <a:moveTo>
                    <a:pt x="1796" y="993"/>
                  </a:moveTo>
                  <a:lnTo>
                    <a:pt x="1791" y="993"/>
                  </a:lnTo>
                  <a:lnTo>
                    <a:pt x="1790" y="992"/>
                  </a:lnTo>
                  <a:lnTo>
                    <a:pt x="1795" y="992"/>
                  </a:lnTo>
                  <a:lnTo>
                    <a:pt x="1796" y="991"/>
                  </a:lnTo>
                  <a:lnTo>
                    <a:pt x="1799" y="991"/>
                  </a:lnTo>
                  <a:lnTo>
                    <a:pt x="1799" y="992"/>
                  </a:lnTo>
                  <a:lnTo>
                    <a:pt x="1796" y="992"/>
                  </a:lnTo>
                  <a:lnTo>
                    <a:pt x="1796" y="993"/>
                  </a:lnTo>
                  <a:close/>
                  <a:moveTo>
                    <a:pt x="1612" y="992"/>
                  </a:moveTo>
                  <a:lnTo>
                    <a:pt x="1611" y="992"/>
                  </a:lnTo>
                  <a:lnTo>
                    <a:pt x="1611" y="991"/>
                  </a:lnTo>
                  <a:lnTo>
                    <a:pt x="1611" y="990"/>
                  </a:lnTo>
                  <a:lnTo>
                    <a:pt x="1611" y="990"/>
                  </a:lnTo>
                  <a:lnTo>
                    <a:pt x="1612" y="990"/>
                  </a:lnTo>
                  <a:lnTo>
                    <a:pt x="1613" y="990"/>
                  </a:lnTo>
                  <a:lnTo>
                    <a:pt x="1613" y="991"/>
                  </a:lnTo>
                  <a:lnTo>
                    <a:pt x="1612" y="992"/>
                  </a:lnTo>
                  <a:close/>
                  <a:moveTo>
                    <a:pt x="1643" y="993"/>
                  </a:moveTo>
                  <a:lnTo>
                    <a:pt x="1643" y="993"/>
                  </a:lnTo>
                  <a:lnTo>
                    <a:pt x="1642" y="991"/>
                  </a:lnTo>
                  <a:lnTo>
                    <a:pt x="1642" y="989"/>
                  </a:lnTo>
                  <a:lnTo>
                    <a:pt x="1643" y="989"/>
                  </a:lnTo>
                  <a:lnTo>
                    <a:pt x="1644" y="990"/>
                  </a:lnTo>
                  <a:lnTo>
                    <a:pt x="1644" y="992"/>
                  </a:lnTo>
                  <a:lnTo>
                    <a:pt x="1643" y="993"/>
                  </a:lnTo>
                  <a:close/>
                  <a:moveTo>
                    <a:pt x="1825" y="994"/>
                  </a:moveTo>
                  <a:lnTo>
                    <a:pt x="1823" y="995"/>
                  </a:lnTo>
                  <a:lnTo>
                    <a:pt x="1820" y="995"/>
                  </a:lnTo>
                  <a:lnTo>
                    <a:pt x="1819" y="995"/>
                  </a:lnTo>
                  <a:lnTo>
                    <a:pt x="1820" y="994"/>
                  </a:lnTo>
                  <a:lnTo>
                    <a:pt x="1821" y="995"/>
                  </a:lnTo>
                  <a:lnTo>
                    <a:pt x="1823" y="994"/>
                  </a:lnTo>
                  <a:lnTo>
                    <a:pt x="1824" y="992"/>
                  </a:lnTo>
                  <a:lnTo>
                    <a:pt x="1824" y="989"/>
                  </a:lnTo>
                  <a:lnTo>
                    <a:pt x="1824" y="989"/>
                  </a:lnTo>
                  <a:lnTo>
                    <a:pt x="1824" y="986"/>
                  </a:lnTo>
                  <a:lnTo>
                    <a:pt x="1823" y="985"/>
                  </a:lnTo>
                  <a:lnTo>
                    <a:pt x="1823" y="985"/>
                  </a:lnTo>
                  <a:lnTo>
                    <a:pt x="1823" y="985"/>
                  </a:lnTo>
                  <a:lnTo>
                    <a:pt x="1825" y="986"/>
                  </a:lnTo>
                  <a:lnTo>
                    <a:pt x="1826" y="989"/>
                  </a:lnTo>
                  <a:lnTo>
                    <a:pt x="1826" y="992"/>
                  </a:lnTo>
                  <a:lnTo>
                    <a:pt x="1826" y="993"/>
                  </a:lnTo>
                  <a:lnTo>
                    <a:pt x="1825" y="994"/>
                  </a:lnTo>
                  <a:close/>
                  <a:moveTo>
                    <a:pt x="1598" y="993"/>
                  </a:moveTo>
                  <a:lnTo>
                    <a:pt x="1597" y="994"/>
                  </a:lnTo>
                  <a:lnTo>
                    <a:pt x="1596" y="993"/>
                  </a:lnTo>
                  <a:lnTo>
                    <a:pt x="1592" y="993"/>
                  </a:lnTo>
                  <a:lnTo>
                    <a:pt x="1591" y="992"/>
                  </a:lnTo>
                  <a:lnTo>
                    <a:pt x="1590" y="990"/>
                  </a:lnTo>
                  <a:lnTo>
                    <a:pt x="1589" y="988"/>
                  </a:lnTo>
                  <a:lnTo>
                    <a:pt x="1589" y="987"/>
                  </a:lnTo>
                  <a:lnTo>
                    <a:pt x="1589" y="985"/>
                  </a:lnTo>
                  <a:lnTo>
                    <a:pt x="1590" y="984"/>
                  </a:lnTo>
                  <a:lnTo>
                    <a:pt x="1591" y="984"/>
                  </a:lnTo>
                  <a:lnTo>
                    <a:pt x="1593" y="982"/>
                  </a:lnTo>
                  <a:lnTo>
                    <a:pt x="1594" y="981"/>
                  </a:lnTo>
                  <a:lnTo>
                    <a:pt x="1596" y="981"/>
                  </a:lnTo>
                  <a:lnTo>
                    <a:pt x="1596" y="982"/>
                  </a:lnTo>
                  <a:lnTo>
                    <a:pt x="1598" y="982"/>
                  </a:lnTo>
                  <a:lnTo>
                    <a:pt x="1600" y="985"/>
                  </a:lnTo>
                  <a:lnTo>
                    <a:pt x="1600" y="988"/>
                  </a:lnTo>
                  <a:lnTo>
                    <a:pt x="1599" y="988"/>
                  </a:lnTo>
                  <a:lnTo>
                    <a:pt x="1599" y="990"/>
                  </a:lnTo>
                  <a:lnTo>
                    <a:pt x="1598" y="992"/>
                  </a:lnTo>
                  <a:lnTo>
                    <a:pt x="1598" y="993"/>
                  </a:lnTo>
                  <a:close/>
                  <a:moveTo>
                    <a:pt x="1813" y="981"/>
                  </a:moveTo>
                  <a:lnTo>
                    <a:pt x="1818" y="986"/>
                  </a:lnTo>
                  <a:lnTo>
                    <a:pt x="1820" y="988"/>
                  </a:lnTo>
                  <a:lnTo>
                    <a:pt x="1820" y="989"/>
                  </a:lnTo>
                  <a:lnTo>
                    <a:pt x="1822" y="990"/>
                  </a:lnTo>
                  <a:lnTo>
                    <a:pt x="1822" y="991"/>
                  </a:lnTo>
                  <a:lnTo>
                    <a:pt x="1821" y="992"/>
                  </a:lnTo>
                  <a:lnTo>
                    <a:pt x="1817" y="991"/>
                  </a:lnTo>
                  <a:lnTo>
                    <a:pt x="1816" y="989"/>
                  </a:lnTo>
                  <a:lnTo>
                    <a:pt x="1815" y="989"/>
                  </a:lnTo>
                  <a:lnTo>
                    <a:pt x="1814" y="989"/>
                  </a:lnTo>
                  <a:lnTo>
                    <a:pt x="1812" y="989"/>
                  </a:lnTo>
                  <a:lnTo>
                    <a:pt x="1812" y="988"/>
                  </a:lnTo>
                  <a:lnTo>
                    <a:pt x="1809" y="988"/>
                  </a:lnTo>
                  <a:lnTo>
                    <a:pt x="1809" y="988"/>
                  </a:lnTo>
                  <a:lnTo>
                    <a:pt x="1807" y="988"/>
                  </a:lnTo>
                  <a:lnTo>
                    <a:pt x="1807" y="988"/>
                  </a:lnTo>
                  <a:lnTo>
                    <a:pt x="1807" y="987"/>
                  </a:lnTo>
                  <a:lnTo>
                    <a:pt x="1806" y="987"/>
                  </a:lnTo>
                  <a:lnTo>
                    <a:pt x="1806" y="986"/>
                  </a:lnTo>
                  <a:lnTo>
                    <a:pt x="1807" y="985"/>
                  </a:lnTo>
                  <a:lnTo>
                    <a:pt x="1808" y="985"/>
                  </a:lnTo>
                  <a:lnTo>
                    <a:pt x="1809" y="985"/>
                  </a:lnTo>
                  <a:lnTo>
                    <a:pt x="1810" y="986"/>
                  </a:lnTo>
                  <a:lnTo>
                    <a:pt x="1811" y="985"/>
                  </a:lnTo>
                  <a:lnTo>
                    <a:pt x="1811" y="984"/>
                  </a:lnTo>
                  <a:lnTo>
                    <a:pt x="1809" y="983"/>
                  </a:lnTo>
                  <a:lnTo>
                    <a:pt x="1809" y="979"/>
                  </a:lnTo>
                  <a:lnTo>
                    <a:pt x="1811" y="977"/>
                  </a:lnTo>
                  <a:lnTo>
                    <a:pt x="1811" y="977"/>
                  </a:lnTo>
                  <a:lnTo>
                    <a:pt x="1812" y="978"/>
                  </a:lnTo>
                  <a:lnTo>
                    <a:pt x="1812" y="980"/>
                  </a:lnTo>
                  <a:lnTo>
                    <a:pt x="1813" y="981"/>
                  </a:lnTo>
                  <a:close/>
                  <a:moveTo>
                    <a:pt x="1632" y="970"/>
                  </a:moveTo>
                  <a:lnTo>
                    <a:pt x="1631" y="970"/>
                  </a:lnTo>
                  <a:lnTo>
                    <a:pt x="1630" y="969"/>
                  </a:lnTo>
                  <a:lnTo>
                    <a:pt x="1631" y="968"/>
                  </a:lnTo>
                  <a:lnTo>
                    <a:pt x="1632" y="968"/>
                  </a:lnTo>
                  <a:lnTo>
                    <a:pt x="1633" y="969"/>
                  </a:lnTo>
                  <a:lnTo>
                    <a:pt x="1633" y="969"/>
                  </a:lnTo>
                  <a:lnTo>
                    <a:pt x="1632" y="970"/>
                  </a:lnTo>
                  <a:close/>
                  <a:moveTo>
                    <a:pt x="1815" y="965"/>
                  </a:moveTo>
                  <a:lnTo>
                    <a:pt x="1815" y="965"/>
                  </a:lnTo>
                  <a:lnTo>
                    <a:pt x="1814" y="965"/>
                  </a:lnTo>
                  <a:lnTo>
                    <a:pt x="1814" y="965"/>
                  </a:lnTo>
                  <a:lnTo>
                    <a:pt x="1813" y="965"/>
                  </a:lnTo>
                  <a:lnTo>
                    <a:pt x="1813" y="965"/>
                  </a:lnTo>
                  <a:lnTo>
                    <a:pt x="1813" y="964"/>
                  </a:lnTo>
                  <a:lnTo>
                    <a:pt x="1814" y="964"/>
                  </a:lnTo>
                  <a:lnTo>
                    <a:pt x="1814" y="965"/>
                  </a:lnTo>
                  <a:lnTo>
                    <a:pt x="1815" y="965"/>
                  </a:lnTo>
                  <a:close/>
                  <a:moveTo>
                    <a:pt x="1809" y="950"/>
                  </a:moveTo>
                  <a:lnTo>
                    <a:pt x="1809" y="950"/>
                  </a:lnTo>
                  <a:lnTo>
                    <a:pt x="1808" y="950"/>
                  </a:lnTo>
                  <a:lnTo>
                    <a:pt x="1809" y="949"/>
                  </a:lnTo>
                  <a:lnTo>
                    <a:pt x="1809" y="950"/>
                  </a:lnTo>
                  <a:lnTo>
                    <a:pt x="1809" y="950"/>
                  </a:lnTo>
                  <a:close/>
                  <a:moveTo>
                    <a:pt x="1567" y="954"/>
                  </a:moveTo>
                  <a:lnTo>
                    <a:pt x="1565" y="954"/>
                  </a:lnTo>
                  <a:lnTo>
                    <a:pt x="1564" y="952"/>
                  </a:lnTo>
                  <a:lnTo>
                    <a:pt x="1565" y="951"/>
                  </a:lnTo>
                  <a:lnTo>
                    <a:pt x="1568" y="948"/>
                  </a:lnTo>
                  <a:lnTo>
                    <a:pt x="1569" y="948"/>
                  </a:lnTo>
                  <a:lnTo>
                    <a:pt x="1570" y="948"/>
                  </a:lnTo>
                  <a:lnTo>
                    <a:pt x="1570" y="949"/>
                  </a:lnTo>
                  <a:lnTo>
                    <a:pt x="1570" y="952"/>
                  </a:lnTo>
                  <a:lnTo>
                    <a:pt x="1569" y="954"/>
                  </a:lnTo>
                  <a:lnTo>
                    <a:pt x="1568" y="954"/>
                  </a:lnTo>
                  <a:lnTo>
                    <a:pt x="1567" y="954"/>
                  </a:lnTo>
                  <a:close/>
                  <a:moveTo>
                    <a:pt x="1576" y="951"/>
                  </a:moveTo>
                  <a:lnTo>
                    <a:pt x="1575" y="951"/>
                  </a:lnTo>
                  <a:lnTo>
                    <a:pt x="1573" y="947"/>
                  </a:lnTo>
                  <a:lnTo>
                    <a:pt x="1573" y="945"/>
                  </a:lnTo>
                  <a:lnTo>
                    <a:pt x="1575" y="946"/>
                  </a:lnTo>
                  <a:lnTo>
                    <a:pt x="1576" y="947"/>
                  </a:lnTo>
                  <a:lnTo>
                    <a:pt x="1576" y="951"/>
                  </a:lnTo>
                  <a:close/>
                  <a:moveTo>
                    <a:pt x="1603" y="949"/>
                  </a:moveTo>
                  <a:lnTo>
                    <a:pt x="1601" y="949"/>
                  </a:lnTo>
                  <a:lnTo>
                    <a:pt x="1601" y="948"/>
                  </a:lnTo>
                  <a:lnTo>
                    <a:pt x="1601" y="945"/>
                  </a:lnTo>
                  <a:lnTo>
                    <a:pt x="1602" y="945"/>
                  </a:lnTo>
                  <a:lnTo>
                    <a:pt x="1603" y="946"/>
                  </a:lnTo>
                  <a:lnTo>
                    <a:pt x="1603" y="947"/>
                  </a:lnTo>
                  <a:lnTo>
                    <a:pt x="1603" y="949"/>
                  </a:lnTo>
                  <a:close/>
                  <a:moveTo>
                    <a:pt x="1620" y="945"/>
                  </a:moveTo>
                  <a:lnTo>
                    <a:pt x="1619" y="945"/>
                  </a:lnTo>
                  <a:lnTo>
                    <a:pt x="1619" y="944"/>
                  </a:lnTo>
                  <a:lnTo>
                    <a:pt x="1619" y="943"/>
                  </a:lnTo>
                  <a:lnTo>
                    <a:pt x="1620" y="943"/>
                  </a:lnTo>
                  <a:lnTo>
                    <a:pt x="1621" y="943"/>
                  </a:lnTo>
                  <a:lnTo>
                    <a:pt x="1621" y="943"/>
                  </a:lnTo>
                  <a:lnTo>
                    <a:pt x="1621" y="943"/>
                  </a:lnTo>
                  <a:lnTo>
                    <a:pt x="1620" y="945"/>
                  </a:lnTo>
                  <a:close/>
                  <a:moveTo>
                    <a:pt x="1560" y="942"/>
                  </a:moveTo>
                  <a:lnTo>
                    <a:pt x="1560" y="944"/>
                  </a:lnTo>
                  <a:lnTo>
                    <a:pt x="1559" y="944"/>
                  </a:lnTo>
                  <a:lnTo>
                    <a:pt x="1558" y="944"/>
                  </a:lnTo>
                  <a:lnTo>
                    <a:pt x="1557" y="945"/>
                  </a:lnTo>
                  <a:lnTo>
                    <a:pt x="1555" y="945"/>
                  </a:lnTo>
                  <a:lnTo>
                    <a:pt x="1554" y="943"/>
                  </a:lnTo>
                  <a:lnTo>
                    <a:pt x="1554" y="941"/>
                  </a:lnTo>
                  <a:lnTo>
                    <a:pt x="1555" y="940"/>
                  </a:lnTo>
                  <a:lnTo>
                    <a:pt x="1558" y="940"/>
                  </a:lnTo>
                  <a:lnTo>
                    <a:pt x="1559" y="940"/>
                  </a:lnTo>
                  <a:lnTo>
                    <a:pt x="1560" y="942"/>
                  </a:lnTo>
                  <a:close/>
                  <a:moveTo>
                    <a:pt x="1600" y="936"/>
                  </a:moveTo>
                  <a:lnTo>
                    <a:pt x="1601" y="937"/>
                  </a:lnTo>
                  <a:lnTo>
                    <a:pt x="1602" y="937"/>
                  </a:lnTo>
                  <a:lnTo>
                    <a:pt x="1603" y="937"/>
                  </a:lnTo>
                  <a:lnTo>
                    <a:pt x="1601" y="938"/>
                  </a:lnTo>
                  <a:lnTo>
                    <a:pt x="1601" y="938"/>
                  </a:lnTo>
                  <a:lnTo>
                    <a:pt x="1599" y="937"/>
                  </a:lnTo>
                  <a:lnTo>
                    <a:pt x="1598" y="936"/>
                  </a:lnTo>
                  <a:lnTo>
                    <a:pt x="1598" y="935"/>
                  </a:lnTo>
                  <a:lnTo>
                    <a:pt x="1599" y="935"/>
                  </a:lnTo>
                  <a:lnTo>
                    <a:pt x="1600" y="936"/>
                  </a:lnTo>
                  <a:close/>
                  <a:moveTo>
                    <a:pt x="1618" y="937"/>
                  </a:moveTo>
                  <a:lnTo>
                    <a:pt x="1616" y="937"/>
                  </a:lnTo>
                  <a:lnTo>
                    <a:pt x="1615" y="936"/>
                  </a:lnTo>
                  <a:lnTo>
                    <a:pt x="1617" y="935"/>
                  </a:lnTo>
                  <a:lnTo>
                    <a:pt x="1618" y="935"/>
                  </a:lnTo>
                  <a:lnTo>
                    <a:pt x="1618" y="935"/>
                  </a:lnTo>
                  <a:lnTo>
                    <a:pt x="1618" y="936"/>
                  </a:lnTo>
                  <a:lnTo>
                    <a:pt x="1618" y="937"/>
                  </a:lnTo>
                  <a:close/>
                  <a:moveTo>
                    <a:pt x="1821" y="936"/>
                  </a:moveTo>
                  <a:lnTo>
                    <a:pt x="1820" y="936"/>
                  </a:lnTo>
                  <a:lnTo>
                    <a:pt x="1819" y="935"/>
                  </a:lnTo>
                  <a:lnTo>
                    <a:pt x="1819" y="935"/>
                  </a:lnTo>
                  <a:lnTo>
                    <a:pt x="1820" y="935"/>
                  </a:lnTo>
                  <a:lnTo>
                    <a:pt x="1821" y="935"/>
                  </a:lnTo>
                  <a:lnTo>
                    <a:pt x="1821" y="935"/>
                  </a:lnTo>
                  <a:lnTo>
                    <a:pt x="1821" y="935"/>
                  </a:lnTo>
                  <a:lnTo>
                    <a:pt x="1821" y="936"/>
                  </a:lnTo>
                  <a:close/>
                  <a:moveTo>
                    <a:pt x="1621" y="932"/>
                  </a:moveTo>
                  <a:lnTo>
                    <a:pt x="1620" y="933"/>
                  </a:lnTo>
                  <a:lnTo>
                    <a:pt x="1619" y="932"/>
                  </a:lnTo>
                  <a:lnTo>
                    <a:pt x="1619" y="932"/>
                  </a:lnTo>
                  <a:lnTo>
                    <a:pt x="1619" y="931"/>
                  </a:lnTo>
                  <a:lnTo>
                    <a:pt x="1620" y="931"/>
                  </a:lnTo>
                  <a:lnTo>
                    <a:pt x="1621" y="932"/>
                  </a:lnTo>
                  <a:close/>
                  <a:moveTo>
                    <a:pt x="1583" y="936"/>
                  </a:moveTo>
                  <a:lnTo>
                    <a:pt x="1581" y="936"/>
                  </a:lnTo>
                  <a:lnTo>
                    <a:pt x="1579" y="935"/>
                  </a:lnTo>
                  <a:lnTo>
                    <a:pt x="1575" y="935"/>
                  </a:lnTo>
                  <a:lnTo>
                    <a:pt x="1574" y="934"/>
                  </a:lnTo>
                  <a:lnTo>
                    <a:pt x="1574" y="928"/>
                  </a:lnTo>
                  <a:lnTo>
                    <a:pt x="1575" y="928"/>
                  </a:lnTo>
                  <a:lnTo>
                    <a:pt x="1575" y="927"/>
                  </a:lnTo>
                  <a:lnTo>
                    <a:pt x="1576" y="926"/>
                  </a:lnTo>
                  <a:lnTo>
                    <a:pt x="1578" y="926"/>
                  </a:lnTo>
                  <a:lnTo>
                    <a:pt x="1579" y="927"/>
                  </a:lnTo>
                  <a:lnTo>
                    <a:pt x="1579" y="929"/>
                  </a:lnTo>
                  <a:lnTo>
                    <a:pt x="1581" y="930"/>
                  </a:lnTo>
                  <a:lnTo>
                    <a:pt x="1582" y="931"/>
                  </a:lnTo>
                  <a:lnTo>
                    <a:pt x="1582" y="933"/>
                  </a:lnTo>
                  <a:lnTo>
                    <a:pt x="1584" y="935"/>
                  </a:lnTo>
                  <a:lnTo>
                    <a:pt x="1583" y="936"/>
                  </a:lnTo>
                  <a:close/>
                  <a:moveTo>
                    <a:pt x="1552" y="928"/>
                  </a:moveTo>
                  <a:lnTo>
                    <a:pt x="1551" y="928"/>
                  </a:lnTo>
                  <a:lnTo>
                    <a:pt x="1549" y="928"/>
                  </a:lnTo>
                  <a:lnTo>
                    <a:pt x="1547" y="925"/>
                  </a:lnTo>
                  <a:lnTo>
                    <a:pt x="1547" y="924"/>
                  </a:lnTo>
                  <a:lnTo>
                    <a:pt x="1548" y="923"/>
                  </a:lnTo>
                  <a:lnTo>
                    <a:pt x="1550" y="923"/>
                  </a:lnTo>
                  <a:lnTo>
                    <a:pt x="1551" y="924"/>
                  </a:lnTo>
                  <a:lnTo>
                    <a:pt x="1552" y="928"/>
                  </a:lnTo>
                  <a:close/>
                  <a:moveTo>
                    <a:pt x="1614" y="923"/>
                  </a:moveTo>
                  <a:lnTo>
                    <a:pt x="1612" y="923"/>
                  </a:lnTo>
                  <a:lnTo>
                    <a:pt x="1612" y="923"/>
                  </a:lnTo>
                  <a:lnTo>
                    <a:pt x="1612" y="922"/>
                  </a:lnTo>
                  <a:lnTo>
                    <a:pt x="1613" y="921"/>
                  </a:lnTo>
                  <a:lnTo>
                    <a:pt x="1614" y="921"/>
                  </a:lnTo>
                  <a:lnTo>
                    <a:pt x="1614" y="921"/>
                  </a:lnTo>
                  <a:lnTo>
                    <a:pt x="1614" y="923"/>
                  </a:lnTo>
                  <a:close/>
                  <a:moveTo>
                    <a:pt x="1603" y="918"/>
                  </a:moveTo>
                  <a:lnTo>
                    <a:pt x="1602" y="918"/>
                  </a:lnTo>
                  <a:lnTo>
                    <a:pt x="1602" y="917"/>
                  </a:lnTo>
                  <a:lnTo>
                    <a:pt x="1602" y="917"/>
                  </a:lnTo>
                  <a:lnTo>
                    <a:pt x="1602" y="917"/>
                  </a:lnTo>
                  <a:lnTo>
                    <a:pt x="1603" y="917"/>
                  </a:lnTo>
                  <a:lnTo>
                    <a:pt x="1603" y="917"/>
                  </a:lnTo>
                  <a:lnTo>
                    <a:pt x="1603" y="918"/>
                  </a:lnTo>
                  <a:close/>
                  <a:moveTo>
                    <a:pt x="1605" y="918"/>
                  </a:moveTo>
                  <a:lnTo>
                    <a:pt x="1604" y="918"/>
                  </a:lnTo>
                  <a:lnTo>
                    <a:pt x="1604" y="918"/>
                  </a:lnTo>
                  <a:lnTo>
                    <a:pt x="1604" y="917"/>
                  </a:lnTo>
                  <a:lnTo>
                    <a:pt x="1604" y="917"/>
                  </a:lnTo>
                  <a:lnTo>
                    <a:pt x="1605" y="917"/>
                  </a:lnTo>
                  <a:lnTo>
                    <a:pt x="1605" y="917"/>
                  </a:lnTo>
                  <a:lnTo>
                    <a:pt x="1605" y="918"/>
                  </a:lnTo>
                  <a:close/>
                  <a:moveTo>
                    <a:pt x="1610" y="917"/>
                  </a:moveTo>
                  <a:lnTo>
                    <a:pt x="1609" y="917"/>
                  </a:lnTo>
                  <a:lnTo>
                    <a:pt x="1609" y="917"/>
                  </a:lnTo>
                  <a:lnTo>
                    <a:pt x="1609" y="916"/>
                  </a:lnTo>
                  <a:lnTo>
                    <a:pt x="1609" y="916"/>
                  </a:lnTo>
                  <a:lnTo>
                    <a:pt x="1610" y="916"/>
                  </a:lnTo>
                  <a:lnTo>
                    <a:pt x="1610" y="916"/>
                  </a:lnTo>
                  <a:lnTo>
                    <a:pt x="1610" y="917"/>
                  </a:lnTo>
                  <a:close/>
                  <a:moveTo>
                    <a:pt x="1604" y="916"/>
                  </a:moveTo>
                  <a:lnTo>
                    <a:pt x="1603" y="916"/>
                  </a:lnTo>
                  <a:lnTo>
                    <a:pt x="1603" y="916"/>
                  </a:lnTo>
                  <a:lnTo>
                    <a:pt x="1603" y="916"/>
                  </a:lnTo>
                  <a:lnTo>
                    <a:pt x="1604" y="916"/>
                  </a:lnTo>
                  <a:lnTo>
                    <a:pt x="1604" y="916"/>
                  </a:lnTo>
                  <a:close/>
                  <a:moveTo>
                    <a:pt x="1607" y="916"/>
                  </a:moveTo>
                  <a:lnTo>
                    <a:pt x="1606" y="916"/>
                  </a:lnTo>
                  <a:lnTo>
                    <a:pt x="1605" y="916"/>
                  </a:lnTo>
                  <a:lnTo>
                    <a:pt x="1606" y="915"/>
                  </a:lnTo>
                  <a:lnTo>
                    <a:pt x="1607" y="915"/>
                  </a:lnTo>
                  <a:lnTo>
                    <a:pt x="1607" y="915"/>
                  </a:lnTo>
                  <a:lnTo>
                    <a:pt x="1607" y="916"/>
                  </a:lnTo>
                  <a:close/>
                  <a:moveTo>
                    <a:pt x="1522" y="927"/>
                  </a:moveTo>
                  <a:lnTo>
                    <a:pt x="1521" y="928"/>
                  </a:lnTo>
                  <a:lnTo>
                    <a:pt x="1520" y="927"/>
                  </a:lnTo>
                  <a:lnTo>
                    <a:pt x="1517" y="925"/>
                  </a:lnTo>
                  <a:lnTo>
                    <a:pt x="1517" y="924"/>
                  </a:lnTo>
                  <a:lnTo>
                    <a:pt x="1517" y="917"/>
                  </a:lnTo>
                  <a:lnTo>
                    <a:pt x="1517" y="917"/>
                  </a:lnTo>
                  <a:lnTo>
                    <a:pt x="1517" y="916"/>
                  </a:lnTo>
                  <a:lnTo>
                    <a:pt x="1518" y="915"/>
                  </a:lnTo>
                  <a:lnTo>
                    <a:pt x="1519" y="915"/>
                  </a:lnTo>
                  <a:lnTo>
                    <a:pt x="1520" y="916"/>
                  </a:lnTo>
                  <a:lnTo>
                    <a:pt x="1520" y="918"/>
                  </a:lnTo>
                  <a:lnTo>
                    <a:pt x="1520" y="919"/>
                  </a:lnTo>
                  <a:lnTo>
                    <a:pt x="1520" y="922"/>
                  </a:lnTo>
                  <a:lnTo>
                    <a:pt x="1521" y="922"/>
                  </a:lnTo>
                  <a:lnTo>
                    <a:pt x="1521" y="923"/>
                  </a:lnTo>
                  <a:lnTo>
                    <a:pt x="1522" y="925"/>
                  </a:lnTo>
                  <a:lnTo>
                    <a:pt x="1522" y="927"/>
                  </a:lnTo>
                  <a:close/>
                  <a:moveTo>
                    <a:pt x="1446" y="917"/>
                  </a:moveTo>
                  <a:lnTo>
                    <a:pt x="1445" y="917"/>
                  </a:lnTo>
                  <a:lnTo>
                    <a:pt x="1444" y="916"/>
                  </a:lnTo>
                  <a:lnTo>
                    <a:pt x="1443" y="915"/>
                  </a:lnTo>
                  <a:lnTo>
                    <a:pt x="1443" y="915"/>
                  </a:lnTo>
                  <a:lnTo>
                    <a:pt x="1444" y="914"/>
                  </a:lnTo>
                  <a:lnTo>
                    <a:pt x="1447" y="914"/>
                  </a:lnTo>
                  <a:lnTo>
                    <a:pt x="1447" y="916"/>
                  </a:lnTo>
                  <a:lnTo>
                    <a:pt x="1446" y="917"/>
                  </a:lnTo>
                  <a:close/>
                  <a:moveTo>
                    <a:pt x="1473" y="917"/>
                  </a:moveTo>
                  <a:lnTo>
                    <a:pt x="1473" y="917"/>
                  </a:lnTo>
                  <a:lnTo>
                    <a:pt x="1471" y="915"/>
                  </a:lnTo>
                  <a:lnTo>
                    <a:pt x="1471" y="913"/>
                  </a:lnTo>
                  <a:lnTo>
                    <a:pt x="1473" y="913"/>
                  </a:lnTo>
                  <a:lnTo>
                    <a:pt x="1474" y="914"/>
                  </a:lnTo>
                  <a:lnTo>
                    <a:pt x="1473" y="917"/>
                  </a:lnTo>
                  <a:close/>
                  <a:moveTo>
                    <a:pt x="1569" y="914"/>
                  </a:moveTo>
                  <a:lnTo>
                    <a:pt x="1565" y="914"/>
                  </a:lnTo>
                  <a:lnTo>
                    <a:pt x="1564" y="912"/>
                  </a:lnTo>
                  <a:lnTo>
                    <a:pt x="1564" y="911"/>
                  </a:lnTo>
                  <a:lnTo>
                    <a:pt x="1564" y="911"/>
                  </a:lnTo>
                  <a:lnTo>
                    <a:pt x="1564" y="909"/>
                  </a:lnTo>
                  <a:lnTo>
                    <a:pt x="1566" y="909"/>
                  </a:lnTo>
                  <a:lnTo>
                    <a:pt x="1567" y="909"/>
                  </a:lnTo>
                  <a:lnTo>
                    <a:pt x="1569" y="911"/>
                  </a:lnTo>
                  <a:lnTo>
                    <a:pt x="1569" y="913"/>
                  </a:lnTo>
                  <a:lnTo>
                    <a:pt x="1569" y="914"/>
                  </a:lnTo>
                  <a:close/>
                  <a:moveTo>
                    <a:pt x="1447" y="911"/>
                  </a:moveTo>
                  <a:lnTo>
                    <a:pt x="1446" y="912"/>
                  </a:lnTo>
                  <a:lnTo>
                    <a:pt x="1444" y="912"/>
                  </a:lnTo>
                  <a:lnTo>
                    <a:pt x="1442" y="910"/>
                  </a:lnTo>
                  <a:lnTo>
                    <a:pt x="1442" y="909"/>
                  </a:lnTo>
                  <a:lnTo>
                    <a:pt x="1442" y="908"/>
                  </a:lnTo>
                  <a:lnTo>
                    <a:pt x="1442" y="908"/>
                  </a:lnTo>
                  <a:lnTo>
                    <a:pt x="1442" y="905"/>
                  </a:lnTo>
                  <a:lnTo>
                    <a:pt x="1444" y="905"/>
                  </a:lnTo>
                  <a:lnTo>
                    <a:pt x="1444" y="906"/>
                  </a:lnTo>
                  <a:lnTo>
                    <a:pt x="1446" y="908"/>
                  </a:lnTo>
                  <a:lnTo>
                    <a:pt x="1447" y="909"/>
                  </a:lnTo>
                  <a:lnTo>
                    <a:pt x="1447" y="911"/>
                  </a:lnTo>
                  <a:close/>
                  <a:moveTo>
                    <a:pt x="1437" y="907"/>
                  </a:moveTo>
                  <a:lnTo>
                    <a:pt x="1435" y="907"/>
                  </a:lnTo>
                  <a:lnTo>
                    <a:pt x="1434" y="906"/>
                  </a:lnTo>
                  <a:lnTo>
                    <a:pt x="1434" y="905"/>
                  </a:lnTo>
                  <a:lnTo>
                    <a:pt x="1435" y="905"/>
                  </a:lnTo>
                  <a:lnTo>
                    <a:pt x="1436" y="905"/>
                  </a:lnTo>
                  <a:lnTo>
                    <a:pt x="1438" y="905"/>
                  </a:lnTo>
                  <a:lnTo>
                    <a:pt x="1438" y="906"/>
                  </a:lnTo>
                  <a:lnTo>
                    <a:pt x="1437" y="907"/>
                  </a:lnTo>
                  <a:close/>
                  <a:moveTo>
                    <a:pt x="1473" y="904"/>
                  </a:moveTo>
                  <a:lnTo>
                    <a:pt x="1472" y="904"/>
                  </a:lnTo>
                  <a:lnTo>
                    <a:pt x="1471" y="903"/>
                  </a:lnTo>
                  <a:lnTo>
                    <a:pt x="1471" y="902"/>
                  </a:lnTo>
                  <a:lnTo>
                    <a:pt x="1473" y="902"/>
                  </a:lnTo>
                  <a:lnTo>
                    <a:pt x="1473" y="903"/>
                  </a:lnTo>
                  <a:lnTo>
                    <a:pt x="1473" y="903"/>
                  </a:lnTo>
                  <a:lnTo>
                    <a:pt x="1473" y="904"/>
                  </a:lnTo>
                  <a:close/>
                  <a:moveTo>
                    <a:pt x="1438" y="901"/>
                  </a:moveTo>
                  <a:lnTo>
                    <a:pt x="1437" y="901"/>
                  </a:lnTo>
                  <a:lnTo>
                    <a:pt x="1437" y="901"/>
                  </a:lnTo>
                  <a:lnTo>
                    <a:pt x="1437" y="900"/>
                  </a:lnTo>
                  <a:lnTo>
                    <a:pt x="1437" y="899"/>
                  </a:lnTo>
                  <a:lnTo>
                    <a:pt x="1438" y="899"/>
                  </a:lnTo>
                  <a:lnTo>
                    <a:pt x="1439" y="900"/>
                  </a:lnTo>
                  <a:lnTo>
                    <a:pt x="1439" y="901"/>
                  </a:lnTo>
                  <a:lnTo>
                    <a:pt x="1438" y="901"/>
                  </a:lnTo>
                  <a:close/>
                  <a:moveTo>
                    <a:pt x="1555" y="902"/>
                  </a:moveTo>
                  <a:lnTo>
                    <a:pt x="1555" y="902"/>
                  </a:lnTo>
                  <a:lnTo>
                    <a:pt x="1554" y="901"/>
                  </a:lnTo>
                  <a:lnTo>
                    <a:pt x="1554" y="900"/>
                  </a:lnTo>
                  <a:lnTo>
                    <a:pt x="1554" y="899"/>
                  </a:lnTo>
                  <a:lnTo>
                    <a:pt x="1555" y="899"/>
                  </a:lnTo>
                  <a:lnTo>
                    <a:pt x="1555" y="900"/>
                  </a:lnTo>
                  <a:lnTo>
                    <a:pt x="1555" y="902"/>
                  </a:lnTo>
                  <a:close/>
                  <a:moveTo>
                    <a:pt x="1440" y="895"/>
                  </a:moveTo>
                  <a:lnTo>
                    <a:pt x="1439" y="897"/>
                  </a:lnTo>
                  <a:lnTo>
                    <a:pt x="1437" y="897"/>
                  </a:lnTo>
                  <a:lnTo>
                    <a:pt x="1435" y="899"/>
                  </a:lnTo>
                  <a:lnTo>
                    <a:pt x="1434" y="898"/>
                  </a:lnTo>
                  <a:lnTo>
                    <a:pt x="1435" y="895"/>
                  </a:lnTo>
                  <a:lnTo>
                    <a:pt x="1436" y="893"/>
                  </a:lnTo>
                  <a:lnTo>
                    <a:pt x="1437" y="893"/>
                  </a:lnTo>
                  <a:lnTo>
                    <a:pt x="1440" y="895"/>
                  </a:lnTo>
                  <a:close/>
                  <a:moveTo>
                    <a:pt x="1580" y="901"/>
                  </a:moveTo>
                  <a:lnTo>
                    <a:pt x="1579" y="901"/>
                  </a:lnTo>
                  <a:lnTo>
                    <a:pt x="1578" y="901"/>
                  </a:lnTo>
                  <a:lnTo>
                    <a:pt x="1577" y="901"/>
                  </a:lnTo>
                  <a:lnTo>
                    <a:pt x="1576" y="902"/>
                  </a:lnTo>
                  <a:lnTo>
                    <a:pt x="1575" y="902"/>
                  </a:lnTo>
                  <a:lnTo>
                    <a:pt x="1574" y="901"/>
                  </a:lnTo>
                  <a:lnTo>
                    <a:pt x="1574" y="899"/>
                  </a:lnTo>
                  <a:lnTo>
                    <a:pt x="1574" y="898"/>
                  </a:lnTo>
                  <a:lnTo>
                    <a:pt x="1573" y="898"/>
                  </a:lnTo>
                  <a:lnTo>
                    <a:pt x="1573" y="896"/>
                  </a:lnTo>
                  <a:lnTo>
                    <a:pt x="1575" y="894"/>
                  </a:lnTo>
                  <a:lnTo>
                    <a:pt x="1576" y="893"/>
                  </a:lnTo>
                  <a:lnTo>
                    <a:pt x="1578" y="893"/>
                  </a:lnTo>
                  <a:lnTo>
                    <a:pt x="1579" y="894"/>
                  </a:lnTo>
                  <a:lnTo>
                    <a:pt x="1578" y="896"/>
                  </a:lnTo>
                  <a:lnTo>
                    <a:pt x="1579" y="896"/>
                  </a:lnTo>
                  <a:lnTo>
                    <a:pt x="1579" y="897"/>
                  </a:lnTo>
                  <a:lnTo>
                    <a:pt x="1580" y="898"/>
                  </a:lnTo>
                  <a:lnTo>
                    <a:pt x="1580" y="901"/>
                  </a:lnTo>
                  <a:close/>
                  <a:moveTo>
                    <a:pt x="1420" y="898"/>
                  </a:moveTo>
                  <a:lnTo>
                    <a:pt x="1419" y="899"/>
                  </a:lnTo>
                  <a:lnTo>
                    <a:pt x="1418" y="899"/>
                  </a:lnTo>
                  <a:lnTo>
                    <a:pt x="1417" y="898"/>
                  </a:lnTo>
                  <a:lnTo>
                    <a:pt x="1415" y="895"/>
                  </a:lnTo>
                  <a:lnTo>
                    <a:pt x="1416" y="894"/>
                  </a:lnTo>
                  <a:lnTo>
                    <a:pt x="1417" y="892"/>
                  </a:lnTo>
                  <a:lnTo>
                    <a:pt x="1419" y="892"/>
                  </a:lnTo>
                  <a:lnTo>
                    <a:pt x="1420" y="893"/>
                  </a:lnTo>
                  <a:lnTo>
                    <a:pt x="1420" y="894"/>
                  </a:lnTo>
                  <a:lnTo>
                    <a:pt x="1420" y="895"/>
                  </a:lnTo>
                  <a:lnTo>
                    <a:pt x="1420" y="897"/>
                  </a:lnTo>
                  <a:lnTo>
                    <a:pt x="1420" y="898"/>
                  </a:lnTo>
                  <a:close/>
                  <a:moveTo>
                    <a:pt x="1444" y="890"/>
                  </a:moveTo>
                  <a:lnTo>
                    <a:pt x="1443" y="890"/>
                  </a:lnTo>
                  <a:lnTo>
                    <a:pt x="1442" y="890"/>
                  </a:lnTo>
                  <a:lnTo>
                    <a:pt x="1442" y="887"/>
                  </a:lnTo>
                  <a:lnTo>
                    <a:pt x="1442" y="886"/>
                  </a:lnTo>
                  <a:lnTo>
                    <a:pt x="1443" y="885"/>
                  </a:lnTo>
                  <a:lnTo>
                    <a:pt x="1444" y="885"/>
                  </a:lnTo>
                  <a:lnTo>
                    <a:pt x="1445" y="887"/>
                  </a:lnTo>
                  <a:lnTo>
                    <a:pt x="1444" y="887"/>
                  </a:lnTo>
                  <a:lnTo>
                    <a:pt x="1444" y="889"/>
                  </a:lnTo>
                  <a:lnTo>
                    <a:pt x="1444" y="890"/>
                  </a:lnTo>
                  <a:close/>
                  <a:moveTo>
                    <a:pt x="1489" y="884"/>
                  </a:moveTo>
                  <a:lnTo>
                    <a:pt x="1488" y="885"/>
                  </a:lnTo>
                  <a:lnTo>
                    <a:pt x="1487" y="884"/>
                  </a:lnTo>
                  <a:lnTo>
                    <a:pt x="1487" y="881"/>
                  </a:lnTo>
                  <a:lnTo>
                    <a:pt x="1488" y="880"/>
                  </a:lnTo>
                  <a:lnTo>
                    <a:pt x="1490" y="881"/>
                  </a:lnTo>
                  <a:lnTo>
                    <a:pt x="1490" y="883"/>
                  </a:lnTo>
                  <a:lnTo>
                    <a:pt x="1489" y="884"/>
                  </a:lnTo>
                  <a:close/>
                  <a:moveTo>
                    <a:pt x="1451" y="880"/>
                  </a:moveTo>
                  <a:lnTo>
                    <a:pt x="1449" y="882"/>
                  </a:lnTo>
                  <a:lnTo>
                    <a:pt x="1448" y="882"/>
                  </a:lnTo>
                  <a:lnTo>
                    <a:pt x="1448" y="880"/>
                  </a:lnTo>
                  <a:lnTo>
                    <a:pt x="1449" y="879"/>
                  </a:lnTo>
                  <a:lnTo>
                    <a:pt x="1449" y="879"/>
                  </a:lnTo>
                  <a:lnTo>
                    <a:pt x="1450" y="879"/>
                  </a:lnTo>
                  <a:lnTo>
                    <a:pt x="1451" y="879"/>
                  </a:lnTo>
                  <a:lnTo>
                    <a:pt x="1451" y="880"/>
                  </a:lnTo>
                  <a:close/>
                  <a:moveTo>
                    <a:pt x="1582" y="880"/>
                  </a:moveTo>
                  <a:lnTo>
                    <a:pt x="1580" y="882"/>
                  </a:lnTo>
                  <a:lnTo>
                    <a:pt x="1580" y="882"/>
                  </a:lnTo>
                  <a:lnTo>
                    <a:pt x="1580" y="881"/>
                  </a:lnTo>
                  <a:lnTo>
                    <a:pt x="1581" y="880"/>
                  </a:lnTo>
                  <a:lnTo>
                    <a:pt x="1581" y="879"/>
                  </a:lnTo>
                  <a:lnTo>
                    <a:pt x="1582" y="878"/>
                  </a:lnTo>
                  <a:lnTo>
                    <a:pt x="1584" y="878"/>
                  </a:lnTo>
                  <a:lnTo>
                    <a:pt x="1584" y="880"/>
                  </a:lnTo>
                  <a:lnTo>
                    <a:pt x="1583" y="880"/>
                  </a:lnTo>
                  <a:lnTo>
                    <a:pt x="1582" y="880"/>
                  </a:lnTo>
                  <a:close/>
                  <a:moveTo>
                    <a:pt x="1461" y="891"/>
                  </a:moveTo>
                  <a:lnTo>
                    <a:pt x="1459" y="893"/>
                  </a:lnTo>
                  <a:lnTo>
                    <a:pt x="1459" y="892"/>
                  </a:lnTo>
                  <a:lnTo>
                    <a:pt x="1458" y="893"/>
                  </a:lnTo>
                  <a:lnTo>
                    <a:pt x="1454" y="891"/>
                  </a:lnTo>
                  <a:lnTo>
                    <a:pt x="1450" y="889"/>
                  </a:lnTo>
                  <a:lnTo>
                    <a:pt x="1448" y="887"/>
                  </a:lnTo>
                  <a:lnTo>
                    <a:pt x="1448" y="884"/>
                  </a:lnTo>
                  <a:lnTo>
                    <a:pt x="1449" y="883"/>
                  </a:lnTo>
                  <a:lnTo>
                    <a:pt x="1451" y="883"/>
                  </a:lnTo>
                  <a:lnTo>
                    <a:pt x="1452" y="881"/>
                  </a:lnTo>
                  <a:lnTo>
                    <a:pt x="1453" y="881"/>
                  </a:lnTo>
                  <a:lnTo>
                    <a:pt x="1454" y="879"/>
                  </a:lnTo>
                  <a:lnTo>
                    <a:pt x="1454" y="879"/>
                  </a:lnTo>
                  <a:lnTo>
                    <a:pt x="1460" y="878"/>
                  </a:lnTo>
                  <a:lnTo>
                    <a:pt x="1460" y="879"/>
                  </a:lnTo>
                  <a:lnTo>
                    <a:pt x="1460" y="883"/>
                  </a:lnTo>
                  <a:lnTo>
                    <a:pt x="1460" y="883"/>
                  </a:lnTo>
                  <a:lnTo>
                    <a:pt x="1460" y="884"/>
                  </a:lnTo>
                  <a:lnTo>
                    <a:pt x="1461" y="885"/>
                  </a:lnTo>
                  <a:lnTo>
                    <a:pt x="1461" y="889"/>
                  </a:lnTo>
                  <a:lnTo>
                    <a:pt x="1461" y="890"/>
                  </a:lnTo>
                  <a:lnTo>
                    <a:pt x="1461" y="891"/>
                  </a:lnTo>
                  <a:close/>
                  <a:moveTo>
                    <a:pt x="1427" y="878"/>
                  </a:moveTo>
                  <a:lnTo>
                    <a:pt x="1427" y="879"/>
                  </a:lnTo>
                  <a:lnTo>
                    <a:pt x="1428" y="878"/>
                  </a:lnTo>
                  <a:lnTo>
                    <a:pt x="1429" y="877"/>
                  </a:lnTo>
                  <a:lnTo>
                    <a:pt x="1428" y="873"/>
                  </a:lnTo>
                  <a:lnTo>
                    <a:pt x="1429" y="872"/>
                  </a:lnTo>
                  <a:lnTo>
                    <a:pt x="1430" y="874"/>
                  </a:lnTo>
                  <a:lnTo>
                    <a:pt x="1430" y="876"/>
                  </a:lnTo>
                  <a:lnTo>
                    <a:pt x="1429" y="879"/>
                  </a:lnTo>
                  <a:lnTo>
                    <a:pt x="1428" y="880"/>
                  </a:lnTo>
                  <a:lnTo>
                    <a:pt x="1426" y="880"/>
                  </a:lnTo>
                  <a:lnTo>
                    <a:pt x="1425" y="879"/>
                  </a:lnTo>
                  <a:lnTo>
                    <a:pt x="1425" y="878"/>
                  </a:lnTo>
                  <a:lnTo>
                    <a:pt x="1425" y="877"/>
                  </a:lnTo>
                  <a:lnTo>
                    <a:pt x="1425" y="874"/>
                  </a:lnTo>
                  <a:lnTo>
                    <a:pt x="1425" y="874"/>
                  </a:lnTo>
                  <a:lnTo>
                    <a:pt x="1425" y="873"/>
                  </a:lnTo>
                  <a:lnTo>
                    <a:pt x="1426" y="872"/>
                  </a:lnTo>
                  <a:lnTo>
                    <a:pt x="1427" y="872"/>
                  </a:lnTo>
                  <a:lnTo>
                    <a:pt x="1428" y="873"/>
                  </a:lnTo>
                  <a:lnTo>
                    <a:pt x="1427" y="874"/>
                  </a:lnTo>
                  <a:lnTo>
                    <a:pt x="1427" y="878"/>
                  </a:lnTo>
                  <a:close/>
                  <a:moveTo>
                    <a:pt x="1447" y="879"/>
                  </a:moveTo>
                  <a:lnTo>
                    <a:pt x="1446" y="880"/>
                  </a:lnTo>
                  <a:lnTo>
                    <a:pt x="1445" y="880"/>
                  </a:lnTo>
                  <a:lnTo>
                    <a:pt x="1445" y="878"/>
                  </a:lnTo>
                  <a:lnTo>
                    <a:pt x="1447" y="875"/>
                  </a:lnTo>
                  <a:lnTo>
                    <a:pt x="1447" y="874"/>
                  </a:lnTo>
                  <a:lnTo>
                    <a:pt x="1448" y="874"/>
                  </a:lnTo>
                  <a:lnTo>
                    <a:pt x="1447" y="873"/>
                  </a:lnTo>
                  <a:lnTo>
                    <a:pt x="1447" y="871"/>
                  </a:lnTo>
                  <a:lnTo>
                    <a:pt x="1448" y="870"/>
                  </a:lnTo>
                  <a:lnTo>
                    <a:pt x="1449" y="870"/>
                  </a:lnTo>
                  <a:lnTo>
                    <a:pt x="1450" y="875"/>
                  </a:lnTo>
                  <a:lnTo>
                    <a:pt x="1449" y="875"/>
                  </a:lnTo>
                  <a:lnTo>
                    <a:pt x="1449" y="876"/>
                  </a:lnTo>
                  <a:lnTo>
                    <a:pt x="1447" y="879"/>
                  </a:lnTo>
                  <a:close/>
                  <a:moveTo>
                    <a:pt x="1628" y="871"/>
                  </a:moveTo>
                  <a:lnTo>
                    <a:pt x="1628" y="871"/>
                  </a:lnTo>
                  <a:lnTo>
                    <a:pt x="1627" y="870"/>
                  </a:lnTo>
                  <a:lnTo>
                    <a:pt x="1627" y="870"/>
                  </a:lnTo>
                  <a:lnTo>
                    <a:pt x="1628" y="869"/>
                  </a:lnTo>
                  <a:lnTo>
                    <a:pt x="1629" y="869"/>
                  </a:lnTo>
                  <a:lnTo>
                    <a:pt x="1629" y="869"/>
                  </a:lnTo>
                  <a:lnTo>
                    <a:pt x="1629" y="870"/>
                  </a:lnTo>
                  <a:lnTo>
                    <a:pt x="1628" y="871"/>
                  </a:lnTo>
                  <a:close/>
                  <a:moveTo>
                    <a:pt x="1426" y="869"/>
                  </a:moveTo>
                  <a:lnTo>
                    <a:pt x="1426" y="869"/>
                  </a:lnTo>
                  <a:lnTo>
                    <a:pt x="1425" y="868"/>
                  </a:lnTo>
                  <a:lnTo>
                    <a:pt x="1425" y="867"/>
                  </a:lnTo>
                  <a:lnTo>
                    <a:pt x="1426" y="867"/>
                  </a:lnTo>
                  <a:lnTo>
                    <a:pt x="1427" y="867"/>
                  </a:lnTo>
                  <a:lnTo>
                    <a:pt x="1427" y="867"/>
                  </a:lnTo>
                  <a:lnTo>
                    <a:pt x="1427" y="868"/>
                  </a:lnTo>
                  <a:lnTo>
                    <a:pt x="1426" y="869"/>
                  </a:lnTo>
                  <a:close/>
                  <a:moveTo>
                    <a:pt x="1343" y="862"/>
                  </a:moveTo>
                  <a:lnTo>
                    <a:pt x="1342" y="863"/>
                  </a:lnTo>
                  <a:lnTo>
                    <a:pt x="1342" y="863"/>
                  </a:lnTo>
                  <a:lnTo>
                    <a:pt x="1342" y="861"/>
                  </a:lnTo>
                  <a:lnTo>
                    <a:pt x="1342" y="860"/>
                  </a:lnTo>
                  <a:lnTo>
                    <a:pt x="1343" y="861"/>
                  </a:lnTo>
                  <a:lnTo>
                    <a:pt x="1343" y="862"/>
                  </a:lnTo>
                  <a:close/>
                  <a:moveTo>
                    <a:pt x="1647" y="862"/>
                  </a:moveTo>
                  <a:lnTo>
                    <a:pt x="1647" y="863"/>
                  </a:lnTo>
                  <a:lnTo>
                    <a:pt x="1646" y="863"/>
                  </a:lnTo>
                  <a:lnTo>
                    <a:pt x="1645" y="863"/>
                  </a:lnTo>
                  <a:lnTo>
                    <a:pt x="1645" y="861"/>
                  </a:lnTo>
                  <a:lnTo>
                    <a:pt x="1646" y="860"/>
                  </a:lnTo>
                  <a:lnTo>
                    <a:pt x="1647" y="860"/>
                  </a:lnTo>
                  <a:lnTo>
                    <a:pt x="1647" y="861"/>
                  </a:lnTo>
                  <a:lnTo>
                    <a:pt x="1647" y="862"/>
                  </a:lnTo>
                  <a:close/>
                  <a:moveTo>
                    <a:pt x="1479" y="874"/>
                  </a:moveTo>
                  <a:lnTo>
                    <a:pt x="1482" y="876"/>
                  </a:lnTo>
                  <a:lnTo>
                    <a:pt x="1483" y="876"/>
                  </a:lnTo>
                  <a:lnTo>
                    <a:pt x="1484" y="876"/>
                  </a:lnTo>
                  <a:lnTo>
                    <a:pt x="1484" y="879"/>
                  </a:lnTo>
                  <a:lnTo>
                    <a:pt x="1483" y="881"/>
                  </a:lnTo>
                  <a:lnTo>
                    <a:pt x="1483" y="882"/>
                  </a:lnTo>
                  <a:lnTo>
                    <a:pt x="1482" y="883"/>
                  </a:lnTo>
                  <a:lnTo>
                    <a:pt x="1482" y="884"/>
                  </a:lnTo>
                  <a:lnTo>
                    <a:pt x="1482" y="884"/>
                  </a:lnTo>
                  <a:lnTo>
                    <a:pt x="1481" y="885"/>
                  </a:lnTo>
                  <a:lnTo>
                    <a:pt x="1480" y="889"/>
                  </a:lnTo>
                  <a:lnTo>
                    <a:pt x="1479" y="890"/>
                  </a:lnTo>
                  <a:lnTo>
                    <a:pt x="1478" y="893"/>
                  </a:lnTo>
                  <a:lnTo>
                    <a:pt x="1478" y="896"/>
                  </a:lnTo>
                  <a:lnTo>
                    <a:pt x="1478" y="897"/>
                  </a:lnTo>
                  <a:lnTo>
                    <a:pt x="1478" y="898"/>
                  </a:lnTo>
                  <a:lnTo>
                    <a:pt x="1478" y="899"/>
                  </a:lnTo>
                  <a:lnTo>
                    <a:pt x="1479" y="900"/>
                  </a:lnTo>
                  <a:lnTo>
                    <a:pt x="1479" y="905"/>
                  </a:lnTo>
                  <a:lnTo>
                    <a:pt x="1480" y="906"/>
                  </a:lnTo>
                  <a:lnTo>
                    <a:pt x="1479" y="907"/>
                  </a:lnTo>
                  <a:lnTo>
                    <a:pt x="1479" y="908"/>
                  </a:lnTo>
                  <a:lnTo>
                    <a:pt x="1480" y="908"/>
                  </a:lnTo>
                  <a:lnTo>
                    <a:pt x="1480" y="918"/>
                  </a:lnTo>
                  <a:lnTo>
                    <a:pt x="1479" y="918"/>
                  </a:lnTo>
                  <a:lnTo>
                    <a:pt x="1479" y="920"/>
                  </a:lnTo>
                  <a:lnTo>
                    <a:pt x="1479" y="921"/>
                  </a:lnTo>
                  <a:lnTo>
                    <a:pt x="1479" y="921"/>
                  </a:lnTo>
                  <a:lnTo>
                    <a:pt x="1477" y="922"/>
                  </a:lnTo>
                  <a:lnTo>
                    <a:pt x="1477" y="924"/>
                  </a:lnTo>
                  <a:lnTo>
                    <a:pt x="1478" y="925"/>
                  </a:lnTo>
                  <a:lnTo>
                    <a:pt x="1478" y="930"/>
                  </a:lnTo>
                  <a:lnTo>
                    <a:pt x="1477" y="931"/>
                  </a:lnTo>
                  <a:lnTo>
                    <a:pt x="1476" y="931"/>
                  </a:lnTo>
                  <a:lnTo>
                    <a:pt x="1475" y="929"/>
                  </a:lnTo>
                  <a:lnTo>
                    <a:pt x="1475" y="917"/>
                  </a:lnTo>
                  <a:lnTo>
                    <a:pt x="1475" y="917"/>
                  </a:lnTo>
                  <a:lnTo>
                    <a:pt x="1475" y="914"/>
                  </a:lnTo>
                  <a:lnTo>
                    <a:pt x="1473" y="910"/>
                  </a:lnTo>
                  <a:lnTo>
                    <a:pt x="1474" y="910"/>
                  </a:lnTo>
                  <a:lnTo>
                    <a:pt x="1474" y="907"/>
                  </a:lnTo>
                  <a:lnTo>
                    <a:pt x="1475" y="905"/>
                  </a:lnTo>
                  <a:lnTo>
                    <a:pt x="1475" y="904"/>
                  </a:lnTo>
                  <a:lnTo>
                    <a:pt x="1474" y="902"/>
                  </a:lnTo>
                  <a:lnTo>
                    <a:pt x="1473" y="901"/>
                  </a:lnTo>
                  <a:lnTo>
                    <a:pt x="1472" y="900"/>
                  </a:lnTo>
                  <a:lnTo>
                    <a:pt x="1470" y="897"/>
                  </a:lnTo>
                  <a:lnTo>
                    <a:pt x="1469" y="896"/>
                  </a:lnTo>
                  <a:lnTo>
                    <a:pt x="1467" y="895"/>
                  </a:lnTo>
                  <a:lnTo>
                    <a:pt x="1467" y="894"/>
                  </a:lnTo>
                  <a:lnTo>
                    <a:pt x="1466" y="893"/>
                  </a:lnTo>
                  <a:lnTo>
                    <a:pt x="1466" y="887"/>
                  </a:lnTo>
                  <a:lnTo>
                    <a:pt x="1466" y="886"/>
                  </a:lnTo>
                  <a:lnTo>
                    <a:pt x="1466" y="883"/>
                  </a:lnTo>
                  <a:lnTo>
                    <a:pt x="1463" y="880"/>
                  </a:lnTo>
                  <a:lnTo>
                    <a:pt x="1463" y="879"/>
                  </a:lnTo>
                  <a:lnTo>
                    <a:pt x="1462" y="879"/>
                  </a:lnTo>
                  <a:lnTo>
                    <a:pt x="1461" y="877"/>
                  </a:lnTo>
                  <a:lnTo>
                    <a:pt x="1461" y="876"/>
                  </a:lnTo>
                  <a:lnTo>
                    <a:pt x="1461" y="876"/>
                  </a:lnTo>
                  <a:lnTo>
                    <a:pt x="1460" y="874"/>
                  </a:lnTo>
                  <a:lnTo>
                    <a:pt x="1458" y="872"/>
                  </a:lnTo>
                  <a:lnTo>
                    <a:pt x="1456" y="869"/>
                  </a:lnTo>
                  <a:lnTo>
                    <a:pt x="1456" y="868"/>
                  </a:lnTo>
                  <a:lnTo>
                    <a:pt x="1456" y="867"/>
                  </a:lnTo>
                  <a:lnTo>
                    <a:pt x="1456" y="866"/>
                  </a:lnTo>
                  <a:lnTo>
                    <a:pt x="1456" y="866"/>
                  </a:lnTo>
                  <a:lnTo>
                    <a:pt x="1457" y="865"/>
                  </a:lnTo>
                  <a:lnTo>
                    <a:pt x="1458" y="864"/>
                  </a:lnTo>
                  <a:lnTo>
                    <a:pt x="1459" y="860"/>
                  </a:lnTo>
                  <a:lnTo>
                    <a:pt x="1460" y="859"/>
                  </a:lnTo>
                  <a:lnTo>
                    <a:pt x="1461" y="858"/>
                  </a:lnTo>
                  <a:lnTo>
                    <a:pt x="1463" y="858"/>
                  </a:lnTo>
                  <a:lnTo>
                    <a:pt x="1464" y="859"/>
                  </a:lnTo>
                  <a:lnTo>
                    <a:pt x="1466" y="859"/>
                  </a:lnTo>
                  <a:lnTo>
                    <a:pt x="1470" y="864"/>
                  </a:lnTo>
                  <a:lnTo>
                    <a:pt x="1472" y="867"/>
                  </a:lnTo>
                  <a:lnTo>
                    <a:pt x="1472" y="869"/>
                  </a:lnTo>
                  <a:lnTo>
                    <a:pt x="1474" y="871"/>
                  </a:lnTo>
                  <a:lnTo>
                    <a:pt x="1474" y="871"/>
                  </a:lnTo>
                  <a:lnTo>
                    <a:pt x="1475" y="873"/>
                  </a:lnTo>
                  <a:lnTo>
                    <a:pt x="1478" y="873"/>
                  </a:lnTo>
                  <a:lnTo>
                    <a:pt x="1479" y="874"/>
                  </a:lnTo>
                  <a:close/>
                  <a:moveTo>
                    <a:pt x="1628" y="854"/>
                  </a:moveTo>
                  <a:lnTo>
                    <a:pt x="1628" y="855"/>
                  </a:lnTo>
                  <a:lnTo>
                    <a:pt x="1627" y="857"/>
                  </a:lnTo>
                  <a:lnTo>
                    <a:pt x="1625" y="857"/>
                  </a:lnTo>
                  <a:lnTo>
                    <a:pt x="1624" y="858"/>
                  </a:lnTo>
                  <a:lnTo>
                    <a:pt x="1623" y="858"/>
                  </a:lnTo>
                  <a:lnTo>
                    <a:pt x="1622" y="857"/>
                  </a:lnTo>
                  <a:lnTo>
                    <a:pt x="1622" y="856"/>
                  </a:lnTo>
                  <a:lnTo>
                    <a:pt x="1623" y="854"/>
                  </a:lnTo>
                  <a:lnTo>
                    <a:pt x="1624" y="854"/>
                  </a:lnTo>
                  <a:lnTo>
                    <a:pt x="1624" y="855"/>
                  </a:lnTo>
                  <a:lnTo>
                    <a:pt x="1626" y="855"/>
                  </a:lnTo>
                  <a:lnTo>
                    <a:pt x="1627" y="854"/>
                  </a:lnTo>
                  <a:lnTo>
                    <a:pt x="1628" y="854"/>
                  </a:lnTo>
                  <a:close/>
                  <a:moveTo>
                    <a:pt x="1526" y="882"/>
                  </a:moveTo>
                  <a:lnTo>
                    <a:pt x="1526" y="883"/>
                  </a:lnTo>
                  <a:lnTo>
                    <a:pt x="1525" y="882"/>
                  </a:lnTo>
                  <a:lnTo>
                    <a:pt x="1525" y="882"/>
                  </a:lnTo>
                  <a:lnTo>
                    <a:pt x="1524" y="882"/>
                  </a:lnTo>
                  <a:lnTo>
                    <a:pt x="1524" y="878"/>
                  </a:lnTo>
                  <a:lnTo>
                    <a:pt x="1525" y="877"/>
                  </a:lnTo>
                  <a:lnTo>
                    <a:pt x="1525" y="875"/>
                  </a:lnTo>
                  <a:lnTo>
                    <a:pt x="1525" y="875"/>
                  </a:lnTo>
                  <a:lnTo>
                    <a:pt x="1525" y="866"/>
                  </a:lnTo>
                  <a:lnTo>
                    <a:pt x="1525" y="866"/>
                  </a:lnTo>
                  <a:lnTo>
                    <a:pt x="1525" y="863"/>
                  </a:lnTo>
                  <a:lnTo>
                    <a:pt x="1524" y="862"/>
                  </a:lnTo>
                  <a:lnTo>
                    <a:pt x="1524" y="858"/>
                  </a:lnTo>
                  <a:lnTo>
                    <a:pt x="1525" y="855"/>
                  </a:lnTo>
                  <a:lnTo>
                    <a:pt x="1526" y="855"/>
                  </a:lnTo>
                  <a:lnTo>
                    <a:pt x="1526" y="854"/>
                  </a:lnTo>
                  <a:lnTo>
                    <a:pt x="1528" y="852"/>
                  </a:lnTo>
                  <a:lnTo>
                    <a:pt x="1530" y="852"/>
                  </a:lnTo>
                  <a:lnTo>
                    <a:pt x="1530" y="853"/>
                  </a:lnTo>
                  <a:lnTo>
                    <a:pt x="1530" y="854"/>
                  </a:lnTo>
                  <a:lnTo>
                    <a:pt x="1533" y="856"/>
                  </a:lnTo>
                  <a:lnTo>
                    <a:pt x="1533" y="859"/>
                  </a:lnTo>
                  <a:lnTo>
                    <a:pt x="1532" y="860"/>
                  </a:lnTo>
                  <a:lnTo>
                    <a:pt x="1532" y="862"/>
                  </a:lnTo>
                  <a:lnTo>
                    <a:pt x="1532" y="862"/>
                  </a:lnTo>
                  <a:lnTo>
                    <a:pt x="1532" y="865"/>
                  </a:lnTo>
                  <a:lnTo>
                    <a:pt x="1531" y="867"/>
                  </a:lnTo>
                  <a:lnTo>
                    <a:pt x="1531" y="868"/>
                  </a:lnTo>
                  <a:lnTo>
                    <a:pt x="1530" y="869"/>
                  </a:lnTo>
                  <a:lnTo>
                    <a:pt x="1530" y="873"/>
                  </a:lnTo>
                  <a:lnTo>
                    <a:pt x="1529" y="875"/>
                  </a:lnTo>
                  <a:lnTo>
                    <a:pt x="1529" y="876"/>
                  </a:lnTo>
                  <a:lnTo>
                    <a:pt x="1528" y="878"/>
                  </a:lnTo>
                  <a:lnTo>
                    <a:pt x="1527" y="879"/>
                  </a:lnTo>
                  <a:lnTo>
                    <a:pt x="1527" y="880"/>
                  </a:lnTo>
                  <a:lnTo>
                    <a:pt x="1526" y="881"/>
                  </a:lnTo>
                  <a:lnTo>
                    <a:pt x="1526" y="882"/>
                  </a:lnTo>
                  <a:close/>
                  <a:moveTo>
                    <a:pt x="1843" y="835"/>
                  </a:moveTo>
                  <a:lnTo>
                    <a:pt x="1841" y="835"/>
                  </a:lnTo>
                  <a:lnTo>
                    <a:pt x="1840" y="835"/>
                  </a:lnTo>
                  <a:lnTo>
                    <a:pt x="1840" y="834"/>
                  </a:lnTo>
                  <a:lnTo>
                    <a:pt x="1839" y="834"/>
                  </a:lnTo>
                  <a:lnTo>
                    <a:pt x="1838" y="832"/>
                  </a:lnTo>
                  <a:lnTo>
                    <a:pt x="1838" y="830"/>
                  </a:lnTo>
                  <a:lnTo>
                    <a:pt x="1837" y="830"/>
                  </a:lnTo>
                  <a:lnTo>
                    <a:pt x="1837" y="829"/>
                  </a:lnTo>
                  <a:lnTo>
                    <a:pt x="1838" y="828"/>
                  </a:lnTo>
                  <a:lnTo>
                    <a:pt x="1840" y="828"/>
                  </a:lnTo>
                  <a:lnTo>
                    <a:pt x="1841" y="829"/>
                  </a:lnTo>
                  <a:lnTo>
                    <a:pt x="1843" y="833"/>
                  </a:lnTo>
                  <a:lnTo>
                    <a:pt x="1844" y="835"/>
                  </a:lnTo>
                  <a:lnTo>
                    <a:pt x="1843" y="835"/>
                  </a:lnTo>
                  <a:close/>
                  <a:moveTo>
                    <a:pt x="1922" y="823"/>
                  </a:moveTo>
                  <a:lnTo>
                    <a:pt x="1923" y="825"/>
                  </a:lnTo>
                  <a:lnTo>
                    <a:pt x="1924" y="825"/>
                  </a:lnTo>
                  <a:lnTo>
                    <a:pt x="1926" y="827"/>
                  </a:lnTo>
                  <a:lnTo>
                    <a:pt x="1925" y="830"/>
                  </a:lnTo>
                  <a:lnTo>
                    <a:pt x="1922" y="831"/>
                  </a:lnTo>
                  <a:lnTo>
                    <a:pt x="1922" y="830"/>
                  </a:lnTo>
                  <a:lnTo>
                    <a:pt x="1919" y="830"/>
                  </a:lnTo>
                  <a:lnTo>
                    <a:pt x="1917" y="827"/>
                  </a:lnTo>
                  <a:lnTo>
                    <a:pt x="1917" y="826"/>
                  </a:lnTo>
                  <a:lnTo>
                    <a:pt x="1916" y="826"/>
                  </a:lnTo>
                  <a:lnTo>
                    <a:pt x="1917" y="823"/>
                  </a:lnTo>
                  <a:lnTo>
                    <a:pt x="1918" y="822"/>
                  </a:lnTo>
                  <a:lnTo>
                    <a:pt x="1921" y="822"/>
                  </a:lnTo>
                  <a:lnTo>
                    <a:pt x="1922" y="823"/>
                  </a:lnTo>
                  <a:close/>
                  <a:moveTo>
                    <a:pt x="1733" y="821"/>
                  </a:moveTo>
                  <a:lnTo>
                    <a:pt x="1734" y="821"/>
                  </a:lnTo>
                  <a:lnTo>
                    <a:pt x="1735" y="821"/>
                  </a:lnTo>
                  <a:lnTo>
                    <a:pt x="1738" y="824"/>
                  </a:lnTo>
                  <a:lnTo>
                    <a:pt x="1740" y="831"/>
                  </a:lnTo>
                  <a:lnTo>
                    <a:pt x="1742" y="833"/>
                  </a:lnTo>
                  <a:lnTo>
                    <a:pt x="1743" y="834"/>
                  </a:lnTo>
                  <a:lnTo>
                    <a:pt x="1743" y="834"/>
                  </a:lnTo>
                  <a:lnTo>
                    <a:pt x="1745" y="837"/>
                  </a:lnTo>
                  <a:lnTo>
                    <a:pt x="1746" y="839"/>
                  </a:lnTo>
                  <a:lnTo>
                    <a:pt x="1748" y="839"/>
                  </a:lnTo>
                  <a:lnTo>
                    <a:pt x="1748" y="841"/>
                  </a:lnTo>
                  <a:lnTo>
                    <a:pt x="1750" y="841"/>
                  </a:lnTo>
                  <a:lnTo>
                    <a:pt x="1750" y="840"/>
                  </a:lnTo>
                  <a:lnTo>
                    <a:pt x="1753" y="840"/>
                  </a:lnTo>
                  <a:lnTo>
                    <a:pt x="1754" y="840"/>
                  </a:lnTo>
                  <a:lnTo>
                    <a:pt x="1757" y="839"/>
                  </a:lnTo>
                  <a:lnTo>
                    <a:pt x="1759" y="837"/>
                  </a:lnTo>
                  <a:lnTo>
                    <a:pt x="1762" y="837"/>
                  </a:lnTo>
                  <a:lnTo>
                    <a:pt x="1763" y="838"/>
                  </a:lnTo>
                  <a:lnTo>
                    <a:pt x="1765" y="838"/>
                  </a:lnTo>
                  <a:lnTo>
                    <a:pt x="1766" y="838"/>
                  </a:lnTo>
                  <a:lnTo>
                    <a:pt x="1768" y="838"/>
                  </a:lnTo>
                  <a:lnTo>
                    <a:pt x="1769" y="839"/>
                  </a:lnTo>
                  <a:lnTo>
                    <a:pt x="1770" y="839"/>
                  </a:lnTo>
                  <a:lnTo>
                    <a:pt x="1771" y="840"/>
                  </a:lnTo>
                  <a:lnTo>
                    <a:pt x="1771" y="840"/>
                  </a:lnTo>
                  <a:lnTo>
                    <a:pt x="1772" y="841"/>
                  </a:lnTo>
                  <a:lnTo>
                    <a:pt x="1772" y="841"/>
                  </a:lnTo>
                  <a:lnTo>
                    <a:pt x="1773" y="842"/>
                  </a:lnTo>
                  <a:lnTo>
                    <a:pt x="1773" y="843"/>
                  </a:lnTo>
                  <a:lnTo>
                    <a:pt x="1774" y="846"/>
                  </a:lnTo>
                  <a:lnTo>
                    <a:pt x="1774" y="848"/>
                  </a:lnTo>
                  <a:lnTo>
                    <a:pt x="1775" y="849"/>
                  </a:lnTo>
                  <a:lnTo>
                    <a:pt x="1775" y="850"/>
                  </a:lnTo>
                  <a:lnTo>
                    <a:pt x="1774" y="850"/>
                  </a:lnTo>
                  <a:lnTo>
                    <a:pt x="1774" y="851"/>
                  </a:lnTo>
                  <a:lnTo>
                    <a:pt x="1773" y="853"/>
                  </a:lnTo>
                  <a:lnTo>
                    <a:pt x="1773" y="855"/>
                  </a:lnTo>
                  <a:lnTo>
                    <a:pt x="1772" y="856"/>
                  </a:lnTo>
                  <a:lnTo>
                    <a:pt x="1774" y="858"/>
                  </a:lnTo>
                  <a:lnTo>
                    <a:pt x="1774" y="861"/>
                  </a:lnTo>
                  <a:lnTo>
                    <a:pt x="1773" y="862"/>
                  </a:lnTo>
                  <a:lnTo>
                    <a:pt x="1773" y="862"/>
                  </a:lnTo>
                  <a:lnTo>
                    <a:pt x="1774" y="863"/>
                  </a:lnTo>
                  <a:lnTo>
                    <a:pt x="1774" y="862"/>
                  </a:lnTo>
                  <a:lnTo>
                    <a:pt x="1776" y="862"/>
                  </a:lnTo>
                  <a:lnTo>
                    <a:pt x="1776" y="863"/>
                  </a:lnTo>
                  <a:lnTo>
                    <a:pt x="1778" y="863"/>
                  </a:lnTo>
                  <a:lnTo>
                    <a:pt x="1778" y="864"/>
                  </a:lnTo>
                  <a:lnTo>
                    <a:pt x="1777" y="865"/>
                  </a:lnTo>
                  <a:lnTo>
                    <a:pt x="1776" y="867"/>
                  </a:lnTo>
                  <a:lnTo>
                    <a:pt x="1776" y="867"/>
                  </a:lnTo>
                  <a:lnTo>
                    <a:pt x="1777" y="867"/>
                  </a:lnTo>
                  <a:lnTo>
                    <a:pt x="1779" y="867"/>
                  </a:lnTo>
                  <a:lnTo>
                    <a:pt x="1780" y="866"/>
                  </a:lnTo>
                  <a:lnTo>
                    <a:pt x="1783" y="865"/>
                  </a:lnTo>
                  <a:lnTo>
                    <a:pt x="1784" y="866"/>
                  </a:lnTo>
                  <a:lnTo>
                    <a:pt x="1783" y="868"/>
                  </a:lnTo>
                  <a:lnTo>
                    <a:pt x="1784" y="868"/>
                  </a:lnTo>
                  <a:lnTo>
                    <a:pt x="1785" y="866"/>
                  </a:lnTo>
                  <a:lnTo>
                    <a:pt x="1784" y="866"/>
                  </a:lnTo>
                  <a:lnTo>
                    <a:pt x="1784" y="865"/>
                  </a:lnTo>
                  <a:lnTo>
                    <a:pt x="1785" y="865"/>
                  </a:lnTo>
                  <a:lnTo>
                    <a:pt x="1786" y="866"/>
                  </a:lnTo>
                  <a:lnTo>
                    <a:pt x="1786" y="866"/>
                  </a:lnTo>
                  <a:lnTo>
                    <a:pt x="1788" y="868"/>
                  </a:lnTo>
                  <a:lnTo>
                    <a:pt x="1789" y="868"/>
                  </a:lnTo>
                  <a:lnTo>
                    <a:pt x="1792" y="870"/>
                  </a:lnTo>
                  <a:lnTo>
                    <a:pt x="1793" y="870"/>
                  </a:lnTo>
                  <a:lnTo>
                    <a:pt x="1796" y="869"/>
                  </a:lnTo>
                  <a:lnTo>
                    <a:pt x="1798" y="869"/>
                  </a:lnTo>
                  <a:lnTo>
                    <a:pt x="1801" y="867"/>
                  </a:lnTo>
                  <a:lnTo>
                    <a:pt x="1803" y="867"/>
                  </a:lnTo>
                  <a:lnTo>
                    <a:pt x="1806" y="868"/>
                  </a:lnTo>
                  <a:lnTo>
                    <a:pt x="1807" y="868"/>
                  </a:lnTo>
                  <a:lnTo>
                    <a:pt x="1809" y="869"/>
                  </a:lnTo>
                  <a:lnTo>
                    <a:pt x="1813" y="869"/>
                  </a:lnTo>
                  <a:lnTo>
                    <a:pt x="1814" y="869"/>
                  </a:lnTo>
                  <a:lnTo>
                    <a:pt x="1816" y="869"/>
                  </a:lnTo>
                  <a:lnTo>
                    <a:pt x="1819" y="871"/>
                  </a:lnTo>
                  <a:lnTo>
                    <a:pt x="1823" y="871"/>
                  </a:lnTo>
                  <a:lnTo>
                    <a:pt x="1825" y="870"/>
                  </a:lnTo>
                  <a:lnTo>
                    <a:pt x="1826" y="870"/>
                  </a:lnTo>
                  <a:lnTo>
                    <a:pt x="1827" y="870"/>
                  </a:lnTo>
                  <a:lnTo>
                    <a:pt x="1828" y="870"/>
                  </a:lnTo>
                  <a:lnTo>
                    <a:pt x="1829" y="870"/>
                  </a:lnTo>
                  <a:lnTo>
                    <a:pt x="1830" y="871"/>
                  </a:lnTo>
                  <a:lnTo>
                    <a:pt x="1832" y="872"/>
                  </a:lnTo>
                  <a:lnTo>
                    <a:pt x="1835" y="875"/>
                  </a:lnTo>
                  <a:lnTo>
                    <a:pt x="1835" y="876"/>
                  </a:lnTo>
                  <a:lnTo>
                    <a:pt x="1837" y="878"/>
                  </a:lnTo>
                  <a:lnTo>
                    <a:pt x="1838" y="878"/>
                  </a:lnTo>
                  <a:lnTo>
                    <a:pt x="1838" y="878"/>
                  </a:lnTo>
                  <a:lnTo>
                    <a:pt x="1841" y="881"/>
                  </a:lnTo>
                  <a:lnTo>
                    <a:pt x="1842" y="882"/>
                  </a:lnTo>
                  <a:lnTo>
                    <a:pt x="1844" y="882"/>
                  </a:lnTo>
                  <a:lnTo>
                    <a:pt x="1845" y="883"/>
                  </a:lnTo>
                  <a:lnTo>
                    <a:pt x="1847" y="883"/>
                  </a:lnTo>
                  <a:lnTo>
                    <a:pt x="1849" y="882"/>
                  </a:lnTo>
                  <a:lnTo>
                    <a:pt x="1849" y="881"/>
                  </a:lnTo>
                  <a:lnTo>
                    <a:pt x="1850" y="881"/>
                  </a:lnTo>
                  <a:lnTo>
                    <a:pt x="1851" y="880"/>
                  </a:lnTo>
                  <a:lnTo>
                    <a:pt x="1860" y="880"/>
                  </a:lnTo>
                  <a:lnTo>
                    <a:pt x="1860" y="880"/>
                  </a:lnTo>
                  <a:lnTo>
                    <a:pt x="1861" y="880"/>
                  </a:lnTo>
                  <a:lnTo>
                    <a:pt x="1863" y="881"/>
                  </a:lnTo>
                  <a:lnTo>
                    <a:pt x="1866" y="881"/>
                  </a:lnTo>
                  <a:lnTo>
                    <a:pt x="1872" y="884"/>
                  </a:lnTo>
                  <a:lnTo>
                    <a:pt x="1873" y="885"/>
                  </a:lnTo>
                  <a:lnTo>
                    <a:pt x="1875" y="886"/>
                  </a:lnTo>
                  <a:lnTo>
                    <a:pt x="1876" y="886"/>
                  </a:lnTo>
                  <a:lnTo>
                    <a:pt x="1878" y="888"/>
                  </a:lnTo>
                  <a:lnTo>
                    <a:pt x="1879" y="890"/>
                  </a:lnTo>
                  <a:lnTo>
                    <a:pt x="1880" y="892"/>
                  </a:lnTo>
                  <a:lnTo>
                    <a:pt x="1881" y="894"/>
                  </a:lnTo>
                  <a:lnTo>
                    <a:pt x="1881" y="897"/>
                  </a:lnTo>
                  <a:lnTo>
                    <a:pt x="1880" y="898"/>
                  </a:lnTo>
                  <a:lnTo>
                    <a:pt x="1880" y="899"/>
                  </a:lnTo>
                  <a:lnTo>
                    <a:pt x="1876" y="903"/>
                  </a:lnTo>
                  <a:lnTo>
                    <a:pt x="1875" y="905"/>
                  </a:lnTo>
                  <a:lnTo>
                    <a:pt x="1875" y="906"/>
                  </a:lnTo>
                  <a:lnTo>
                    <a:pt x="1875" y="907"/>
                  </a:lnTo>
                  <a:lnTo>
                    <a:pt x="1874" y="908"/>
                  </a:lnTo>
                  <a:lnTo>
                    <a:pt x="1874" y="909"/>
                  </a:lnTo>
                  <a:lnTo>
                    <a:pt x="1873" y="910"/>
                  </a:lnTo>
                  <a:lnTo>
                    <a:pt x="1872" y="911"/>
                  </a:lnTo>
                  <a:lnTo>
                    <a:pt x="1870" y="911"/>
                  </a:lnTo>
                  <a:lnTo>
                    <a:pt x="1869" y="913"/>
                  </a:lnTo>
                  <a:lnTo>
                    <a:pt x="1866" y="913"/>
                  </a:lnTo>
                  <a:lnTo>
                    <a:pt x="1866" y="914"/>
                  </a:lnTo>
                  <a:lnTo>
                    <a:pt x="1865" y="914"/>
                  </a:lnTo>
                  <a:lnTo>
                    <a:pt x="1862" y="913"/>
                  </a:lnTo>
                  <a:lnTo>
                    <a:pt x="1862" y="912"/>
                  </a:lnTo>
                  <a:lnTo>
                    <a:pt x="1860" y="912"/>
                  </a:lnTo>
                  <a:lnTo>
                    <a:pt x="1859" y="911"/>
                  </a:lnTo>
                  <a:lnTo>
                    <a:pt x="1855" y="911"/>
                  </a:lnTo>
                  <a:lnTo>
                    <a:pt x="1855" y="911"/>
                  </a:lnTo>
                  <a:lnTo>
                    <a:pt x="1853" y="911"/>
                  </a:lnTo>
                  <a:lnTo>
                    <a:pt x="1850" y="913"/>
                  </a:lnTo>
                  <a:lnTo>
                    <a:pt x="1850" y="913"/>
                  </a:lnTo>
                  <a:lnTo>
                    <a:pt x="1849" y="912"/>
                  </a:lnTo>
                  <a:lnTo>
                    <a:pt x="1847" y="912"/>
                  </a:lnTo>
                  <a:lnTo>
                    <a:pt x="1846" y="912"/>
                  </a:lnTo>
                  <a:lnTo>
                    <a:pt x="1846" y="911"/>
                  </a:lnTo>
                  <a:lnTo>
                    <a:pt x="1845" y="911"/>
                  </a:lnTo>
                  <a:lnTo>
                    <a:pt x="1845" y="912"/>
                  </a:lnTo>
                  <a:lnTo>
                    <a:pt x="1844" y="913"/>
                  </a:lnTo>
                  <a:lnTo>
                    <a:pt x="1842" y="913"/>
                  </a:lnTo>
                  <a:lnTo>
                    <a:pt x="1840" y="914"/>
                  </a:lnTo>
                  <a:lnTo>
                    <a:pt x="1839" y="915"/>
                  </a:lnTo>
                  <a:lnTo>
                    <a:pt x="1837" y="913"/>
                  </a:lnTo>
                  <a:lnTo>
                    <a:pt x="1836" y="911"/>
                  </a:lnTo>
                  <a:lnTo>
                    <a:pt x="1836" y="910"/>
                  </a:lnTo>
                  <a:lnTo>
                    <a:pt x="1833" y="910"/>
                  </a:lnTo>
                  <a:lnTo>
                    <a:pt x="1832" y="911"/>
                  </a:lnTo>
                  <a:lnTo>
                    <a:pt x="1830" y="911"/>
                  </a:lnTo>
                  <a:lnTo>
                    <a:pt x="1829" y="911"/>
                  </a:lnTo>
                  <a:lnTo>
                    <a:pt x="1827" y="912"/>
                  </a:lnTo>
                  <a:lnTo>
                    <a:pt x="1825" y="912"/>
                  </a:lnTo>
                  <a:lnTo>
                    <a:pt x="1824" y="913"/>
                  </a:lnTo>
                  <a:lnTo>
                    <a:pt x="1822" y="913"/>
                  </a:lnTo>
                  <a:lnTo>
                    <a:pt x="1820" y="915"/>
                  </a:lnTo>
                  <a:lnTo>
                    <a:pt x="1819" y="915"/>
                  </a:lnTo>
                  <a:lnTo>
                    <a:pt x="1818" y="916"/>
                  </a:lnTo>
                  <a:lnTo>
                    <a:pt x="1818" y="917"/>
                  </a:lnTo>
                  <a:lnTo>
                    <a:pt x="1816" y="917"/>
                  </a:lnTo>
                  <a:lnTo>
                    <a:pt x="1814" y="920"/>
                  </a:lnTo>
                  <a:lnTo>
                    <a:pt x="1814" y="922"/>
                  </a:lnTo>
                  <a:lnTo>
                    <a:pt x="1813" y="923"/>
                  </a:lnTo>
                  <a:lnTo>
                    <a:pt x="1813" y="924"/>
                  </a:lnTo>
                  <a:lnTo>
                    <a:pt x="1813" y="926"/>
                  </a:lnTo>
                  <a:lnTo>
                    <a:pt x="1814" y="927"/>
                  </a:lnTo>
                  <a:lnTo>
                    <a:pt x="1814" y="930"/>
                  </a:lnTo>
                  <a:lnTo>
                    <a:pt x="1813" y="931"/>
                  </a:lnTo>
                  <a:lnTo>
                    <a:pt x="1812" y="932"/>
                  </a:lnTo>
                  <a:lnTo>
                    <a:pt x="1811" y="938"/>
                  </a:lnTo>
                  <a:lnTo>
                    <a:pt x="1810" y="939"/>
                  </a:lnTo>
                  <a:lnTo>
                    <a:pt x="1809" y="941"/>
                  </a:lnTo>
                  <a:lnTo>
                    <a:pt x="1809" y="946"/>
                  </a:lnTo>
                  <a:lnTo>
                    <a:pt x="1808" y="946"/>
                  </a:lnTo>
                  <a:lnTo>
                    <a:pt x="1808" y="948"/>
                  </a:lnTo>
                  <a:lnTo>
                    <a:pt x="1804" y="951"/>
                  </a:lnTo>
                  <a:lnTo>
                    <a:pt x="1803" y="952"/>
                  </a:lnTo>
                  <a:lnTo>
                    <a:pt x="1802" y="952"/>
                  </a:lnTo>
                  <a:lnTo>
                    <a:pt x="1803" y="953"/>
                  </a:lnTo>
                  <a:lnTo>
                    <a:pt x="1803" y="954"/>
                  </a:lnTo>
                  <a:lnTo>
                    <a:pt x="1804" y="955"/>
                  </a:lnTo>
                  <a:lnTo>
                    <a:pt x="1804" y="958"/>
                  </a:lnTo>
                  <a:lnTo>
                    <a:pt x="1805" y="960"/>
                  </a:lnTo>
                  <a:lnTo>
                    <a:pt x="1806" y="962"/>
                  </a:lnTo>
                  <a:lnTo>
                    <a:pt x="1806" y="963"/>
                  </a:lnTo>
                  <a:lnTo>
                    <a:pt x="1807" y="964"/>
                  </a:lnTo>
                  <a:lnTo>
                    <a:pt x="1807" y="971"/>
                  </a:lnTo>
                  <a:lnTo>
                    <a:pt x="1806" y="972"/>
                  </a:lnTo>
                  <a:lnTo>
                    <a:pt x="1805" y="974"/>
                  </a:lnTo>
                  <a:lnTo>
                    <a:pt x="1804" y="976"/>
                  </a:lnTo>
                  <a:lnTo>
                    <a:pt x="1804" y="977"/>
                  </a:lnTo>
                  <a:lnTo>
                    <a:pt x="1804" y="978"/>
                  </a:lnTo>
                  <a:lnTo>
                    <a:pt x="1805" y="979"/>
                  </a:lnTo>
                  <a:lnTo>
                    <a:pt x="1805" y="980"/>
                  </a:lnTo>
                  <a:lnTo>
                    <a:pt x="1805" y="980"/>
                  </a:lnTo>
                  <a:lnTo>
                    <a:pt x="1805" y="985"/>
                  </a:lnTo>
                  <a:lnTo>
                    <a:pt x="1803" y="987"/>
                  </a:lnTo>
                  <a:lnTo>
                    <a:pt x="1802" y="988"/>
                  </a:lnTo>
                  <a:lnTo>
                    <a:pt x="1800" y="988"/>
                  </a:lnTo>
                  <a:lnTo>
                    <a:pt x="1800" y="989"/>
                  </a:lnTo>
                  <a:lnTo>
                    <a:pt x="1796" y="990"/>
                  </a:lnTo>
                  <a:lnTo>
                    <a:pt x="1795" y="991"/>
                  </a:lnTo>
                  <a:lnTo>
                    <a:pt x="1789" y="991"/>
                  </a:lnTo>
                  <a:lnTo>
                    <a:pt x="1788" y="991"/>
                  </a:lnTo>
                  <a:lnTo>
                    <a:pt x="1787" y="991"/>
                  </a:lnTo>
                  <a:lnTo>
                    <a:pt x="1786" y="993"/>
                  </a:lnTo>
                  <a:lnTo>
                    <a:pt x="1785" y="993"/>
                  </a:lnTo>
                  <a:lnTo>
                    <a:pt x="1780" y="993"/>
                  </a:lnTo>
                  <a:lnTo>
                    <a:pt x="1779" y="995"/>
                  </a:lnTo>
                  <a:lnTo>
                    <a:pt x="1779" y="995"/>
                  </a:lnTo>
                  <a:lnTo>
                    <a:pt x="1778" y="994"/>
                  </a:lnTo>
                  <a:lnTo>
                    <a:pt x="1776" y="995"/>
                  </a:lnTo>
                  <a:lnTo>
                    <a:pt x="1775" y="995"/>
                  </a:lnTo>
                  <a:lnTo>
                    <a:pt x="1775" y="996"/>
                  </a:lnTo>
                  <a:lnTo>
                    <a:pt x="1777" y="996"/>
                  </a:lnTo>
                  <a:lnTo>
                    <a:pt x="1777" y="997"/>
                  </a:lnTo>
                  <a:lnTo>
                    <a:pt x="1773" y="997"/>
                  </a:lnTo>
                  <a:lnTo>
                    <a:pt x="1772" y="996"/>
                  </a:lnTo>
                  <a:lnTo>
                    <a:pt x="1771" y="996"/>
                  </a:lnTo>
                  <a:lnTo>
                    <a:pt x="1768" y="997"/>
                  </a:lnTo>
                  <a:lnTo>
                    <a:pt x="1767" y="997"/>
                  </a:lnTo>
                  <a:lnTo>
                    <a:pt x="1765" y="999"/>
                  </a:lnTo>
                  <a:lnTo>
                    <a:pt x="1763" y="1000"/>
                  </a:lnTo>
                  <a:lnTo>
                    <a:pt x="1754" y="1000"/>
                  </a:lnTo>
                  <a:lnTo>
                    <a:pt x="1754" y="1000"/>
                  </a:lnTo>
                  <a:lnTo>
                    <a:pt x="1753" y="1000"/>
                  </a:lnTo>
                  <a:lnTo>
                    <a:pt x="1751" y="1002"/>
                  </a:lnTo>
                  <a:lnTo>
                    <a:pt x="1748" y="1002"/>
                  </a:lnTo>
                  <a:lnTo>
                    <a:pt x="1748" y="1002"/>
                  </a:lnTo>
                  <a:lnTo>
                    <a:pt x="1746" y="1002"/>
                  </a:lnTo>
                  <a:lnTo>
                    <a:pt x="1742" y="1006"/>
                  </a:lnTo>
                  <a:lnTo>
                    <a:pt x="1740" y="1007"/>
                  </a:lnTo>
                  <a:lnTo>
                    <a:pt x="1739" y="1007"/>
                  </a:lnTo>
                  <a:lnTo>
                    <a:pt x="1738" y="1007"/>
                  </a:lnTo>
                  <a:lnTo>
                    <a:pt x="1737" y="1007"/>
                  </a:lnTo>
                  <a:lnTo>
                    <a:pt x="1736" y="1008"/>
                  </a:lnTo>
                  <a:lnTo>
                    <a:pt x="1735" y="1008"/>
                  </a:lnTo>
                  <a:lnTo>
                    <a:pt x="1735" y="1008"/>
                  </a:lnTo>
                  <a:lnTo>
                    <a:pt x="1734" y="1008"/>
                  </a:lnTo>
                  <a:lnTo>
                    <a:pt x="1732" y="1010"/>
                  </a:lnTo>
                  <a:lnTo>
                    <a:pt x="1730" y="1011"/>
                  </a:lnTo>
                  <a:lnTo>
                    <a:pt x="1730" y="1012"/>
                  </a:lnTo>
                  <a:lnTo>
                    <a:pt x="1728" y="1012"/>
                  </a:lnTo>
                  <a:lnTo>
                    <a:pt x="1727" y="1012"/>
                  </a:lnTo>
                  <a:lnTo>
                    <a:pt x="1725" y="1012"/>
                  </a:lnTo>
                  <a:lnTo>
                    <a:pt x="1723" y="1013"/>
                  </a:lnTo>
                  <a:lnTo>
                    <a:pt x="1720" y="1014"/>
                  </a:lnTo>
                  <a:lnTo>
                    <a:pt x="1720" y="1014"/>
                  </a:lnTo>
                  <a:lnTo>
                    <a:pt x="1715" y="1014"/>
                  </a:lnTo>
                  <a:lnTo>
                    <a:pt x="1715" y="1015"/>
                  </a:lnTo>
                  <a:lnTo>
                    <a:pt x="1714" y="1015"/>
                  </a:lnTo>
                  <a:lnTo>
                    <a:pt x="1713" y="1014"/>
                  </a:lnTo>
                  <a:lnTo>
                    <a:pt x="1711" y="1015"/>
                  </a:lnTo>
                  <a:lnTo>
                    <a:pt x="1709" y="1015"/>
                  </a:lnTo>
                  <a:lnTo>
                    <a:pt x="1708" y="1016"/>
                  </a:lnTo>
                  <a:lnTo>
                    <a:pt x="1705" y="1016"/>
                  </a:lnTo>
                  <a:lnTo>
                    <a:pt x="1704" y="1015"/>
                  </a:lnTo>
                  <a:lnTo>
                    <a:pt x="1704" y="1014"/>
                  </a:lnTo>
                  <a:lnTo>
                    <a:pt x="1703" y="1014"/>
                  </a:lnTo>
                  <a:lnTo>
                    <a:pt x="1703" y="1015"/>
                  </a:lnTo>
                  <a:lnTo>
                    <a:pt x="1702" y="1016"/>
                  </a:lnTo>
                  <a:lnTo>
                    <a:pt x="1700" y="1016"/>
                  </a:lnTo>
                  <a:lnTo>
                    <a:pt x="1700" y="1015"/>
                  </a:lnTo>
                  <a:lnTo>
                    <a:pt x="1698" y="1015"/>
                  </a:lnTo>
                  <a:lnTo>
                    <a:pt x="1698" y="1015"/>
                  </a:lnTo>
                  <a:lnTo>
                    <a:pt x="1696" y="1015"/>
                  </a:lnTo>
                  <a:lnTo>
                    <a:pt x="1696" y="1015"/>
                  </a:lnTo>
                  <a:lnTo>
                    <a:pt x="1695" y="1015"/>
                  </a:lnTo>
                  <a:lnTo>
                    <a:pt x="1694" y="1015"/>
                  </a:lnTo>
                  <a:lnTo>
                    <a:pt x="1694" y="1014"/>
                  </a:lnTo>
                  <a:lnTo>
                    <a:pt x="1693" y="1015"/>
                  </a:lnTo>
                  <a:lnTo>
                    <a:pt x="1690" y="1015"/>
                  </a:lnTo>
                  <a:lnTo>
                    <a:pt x="1690" y="1014"/>
                  </a:lnTo>
                  <a:lnTo>
                    <a:pt x="1688" y="1014"/>
                  </a:lnTo>
                  <a:lnTo>
                    <a:pt x="1686" y="1015"/>
                  </a:lnTo>
                  <a:lnTo>
                    <a:pt x="1685" y="1015"/>
                  </a:lnTo>
                  <a:lnTo>
                    <a:pt x="1683" y="1014"/>
                  </a:lnTo>
                  <a:lnTo>
                    <a:pt x="1680" y="1014"/>
                  </a:lnTo>
                  <a:lnTo>
                    <a:pt x="1680" y="1014"/>
                  </a:lnTo>
                  <a:lnTo>
                    <a:pt x="1679" y="1014"/>
                  </a:lnTo>
                  <a:lnTo>
                    <a:pt x="1678" y="1012"/>
                  </a:lnTo>
                  <a:lnTo>
                    <a:pt x="1678" y="1013"/>
                  </a:lnTo>
                  <a:lnTo>
                    <a:pt x="1677" y="1014"/>
                  </a:lnTo>
                  <a:lnTo>
                    <a:pt x="1677" y="1015"/>
                  </a:lnTo>
                  <a:lnTo>
                    <a:pt x="1678" y="1015"/>
                  </a:lnTo>
                  <a:lnTo>
                    <a:pt x="1677" y="1016"/>
                  </a:lnTo>
                  <a:lnTo>
                    <a:pt x="1677" y="1017"/>
                  </a:lnTo>
                  <a:lnTo>
                    <a:pt x="1675" y="1017"/>
                  </a:lnTo>
                  <a:lnTo>
                    <a:pt x="1674" y="1016"/>
                  </a:lnTo>
                  <a:lnTo>
                    <a:pt x="1673" y="1017"/>
                  </a:lnTo>
                  <a:lnTo>
                    <a:pt x="1669" y="1017"/>
                  </a:lnTo>
                  <a:lnTo>
                    <a:pt x="1668" y="1016"/>
                  </a:lnTo>
                  <a:lnTo>
                    <a:pt x="1668" y="1016"/>
                  </a:lnTo>
                  <a:lnTo>
                    <a:pt x="1665" y="1012"/>
                  </a:lnTo>
                  <a:lnTo>
                    <a:pt x="1665" y="1009"/>
                  </a:lnTo>
                  <a:lnTo>
                    <a:pt x="1668" y="1008"/>
                  </a:lnTo>
                  <a:lnTo>
                    <a:pt x="1666" y="1007"/>
                  </a:lnTo>
                  <a:lnTo>
                    <a:pt x="1666" y="1005"/>
                  </a:lnTo>
                  <a:lnTo>
                    <a:pt x="1668" y="1004"/>
                  </a:lnTo>
                  <a:lnTo>
                    <a:pt x="1670" y="1004"/>
                  </a:lnTo>
                  <a:lnTo>
                    <a:pt x="1669" y="1003"/>
                  </a:lnTo>
                  <a:lnTo>
                    <a:pt x="1668" y="1003"/>
                  </a:lnTo>
                  <a:lnTo>
                    <a:pt x="1668" y="1004"/>
                  </a:lnTo>
                  <a:lnTo>
                    <a:pt x="1664" y="1004"/>
                  </a:lnTo>
                  <a:lnTo>
                    <a:pt x="1662" y="1001"/>
                  </a:lnTo>
                  <a:lnTo>
                    <a:pt x="1662" y="997"/>
                  </a:lnTo>
                  <a:lnTo>
                    <a:pt x="1662" y="997"/>
                  </a:lnTo>
                  <a:lnTo>
                    <a:pt x="1662" y="998"/>
                  </a:lnTo>
                  <a:lnTo>
                    <a:pt x="1661" y="998"/>
                  </a:lnTo>
                  <a:lnTo>
                    <a:pt x="1658" y="997"/>
                  </a:lnTo>
                  <a:lnTo>
                    <a:pt x="1657" y="997"/>
                  </a:lnTo>
                  <a:lnTo>
                    <a:pt x="1656" y="996"/>
                  </a:lnTo>
                  <a:lnTo>
                    <a:pt x="1655" y="995"/>
                  </a:lnTo>
                  <a:lnTo>
                    <a:pt x="1655" y="995"/>
                  </a:lnTo>
                  <a:lnTo>
                    <a:pt x="1654" y="995"/>
                  </a:lnTo>
                  <a:lnTo>
                    <a:pt x="1653" y="994"/>
                  </a:lnTo>
                  <a:lnTo>
                    <a:pt x="1651" y="994"/>
                  </a:lnTo>
                  <a:lnTo>
                    <a:pt x="1650" y="994"/>
                  </a:lnTo>
                  <a:lnTo>
                    <a:pt x="1649" y="995"/>
                  </a:lnTo>
                  <a:lnTo>
                    <a:pt x="1648" y="993"/>
                  </a:lnTo>
                  <a:lnTo>
                    <a:pt x="1648" y="993"/>
                  </a:lnTo>
                  <a:lnTo>
                    <a:pt x="1646" y="992"/>
                  </a:lnTo>
                  <a:lnTo>
                    <a:pt x="1646" y="990"/>
                  </a:lnTo>
                  <a:lnTo>
                    <a:pt x="1644" y="988"/>
                  </a:lnTo>
                  <a:lnTo>
                    <a:pt x="1644" y="987"/>
                  </a:lnTo>
                  <a:lnTo>
                    <a:pt x="1642" y="986"/>
                  </a:lnTo>
                  <a:lnTo>
                    <a:pt x="1642" y="985"/>
                  </a:lnTo>
                  <a:lnTo>
                    <a:pt x="1641" y="984"/>
                  </a:lnTo>
                  <a:lnTo>
                    <a:pt x="1640" y="980"/>
                  </a:lnTo>
                  <a:lnTo>
                    <a:pt x="1640" y="980"/>
                  </a:lnTo>
                  <a:lnTo>
                    <a:pt x="1641" y="979"/>
                  </a:lnTo>
                  <a:lnTo>
                    <a:pt x="1639" y="978"/>
                  </a:lnTo>
                  <a:lnTo>
                    <a:pt x="1638" y="977"/>
                  </a:lnTo>
                  <a:lnTo>
                    <a:pt x="1638" y="975"/>
                  </a:lnTo>
                  <a:lnTo>
                    <a:pt x="1639" y="974"/>
                  </a:lnTo>
                  <a:lnTo>
                    <a:pt x="1638" y="973"/>
                  </a:lnTo>
                  <a:lnTo>
                    <a:pt x="1638" y="974"/>
                  </a:lnTo>
                  <a:lnTo>
                    <a:pt x="1637" y="974"/>
                  </a:lnTo>
                  <a:lnTo>
                    <a:pt x="1636" y="975"/>
                  </a:lnTo>
                  <a:lnTo>
                    <a:pt x="1634" y="975"/>
                  </a:lnTo>
                  <a:lnTo>
                    <a:pt x="1633" y="974"/>
                  </a:lnTo>
                  <a:lnTo>
                    <a:pt x="1633" y="974"/>
                  </a:lnTo>
                  <a:lnTo>
                    <a:pt x="1633" y="973"/>
                  </a:lnTo>
                  <a:lnTo>
                    <a:pt x="1632" y="973"/>
                  </a:lnTo>
                  <a:lnTo>
                    <a:pt x="1632" y="972"/>
                  </a:lnTo>
                  <a:lnTo>
                    <a:pt x="1633" y="970"/>
                  </a:lnTo>
                  <a:lnTo>
                    <a:pt x="1633" y="968"/>
                  </a:lnTo>
                  <a:lnTo>
                    <a:pt x="1632" y="966"/>
                  </a:lnTo>
                  <a:lnTo>
                    <a:pt x="1629" y="968"/>
                  </a:lnTo>
                  <a:lnTo>
                    <a:pt x="1628" y="968"/>
                  </a:lnTo>
                  <a:lnTo>
                    <a:pt x="1628" y="967"/>
                  </a:lnTo>
                  <a:lnTo>
                    <a:pt x="1627" y="966"/>
                  </a:lnTo>
                  <a:lnTo>
                    <a:pt x="1626" y="965"/>
                  </a:lnTo>
                  <a:lnTo>
                    <a:pt x="1623" y="965"/>
                  </a:lnTo>
                  <a:lnTo>
                    <a:pt x="1623" y="964"/>
                  </a:lnTo>
                  <a:lnTo>
                    <a:pt x="1622" y="964"/>
                  </a:lnTo>
                  <a:lnTo>
                    <a:pt x="1621" y="963"/>
                  </a:lnTo>
                  <a:lnTo>
                    <a:pt x="1620" y="961"/>
                  </a:lnTo>
                  <a:lnTo>
                    <a:pt x="1620" y="959"/>
                  </a:lnTo>
                  <a:lnTo>
                    <a:pt x="1618" y="957"/>
                  </a:lnTo>
                  <a:lnTo>
                    <a:pt x="1618" y="956"/>
                  </a:lnTo>
                  <a:lnTo>
                    <a:pt x="1617" y="954"/>
                  </a:lnTo>
                  <a:lnTo>
                    <a:pt x="1617" y="953"/>
                  </a:lnTo>
                  <a:lnTo>
                    <a:pt x="1617" y="952"/>
                  </a:lnTo>
                  <a:lnTo>
                    <a:pt x="1617" y="949"/>
                  </a:lnTo>
                  <a:lnTo>
                    <a:pt x="1617" y="949"/>
                  </a:lnTo>
                  <a:lnTo>
                    <a:pt x="1617" y="948"/>
                  </a:lnTo>
                  <a:lnTo>
                    <a:pt x="1619" y="947"/>
                  </a:lnTo>
                  <a:lnTo>
                    <a:pt x="1619" y="947"/>
                  </a:lnTo>
                  <a:lnTo>
                    <a:pt x="1620" y="948"/>
                  </a:lnTo>
                  <a:lnTo>
                    <a:pt x="1623" y="948"/>
                  </a:lnTo>
                  <a:lnTo>
                    <a:pt x="1623" y="947"/>
                  </a:lnTo>
                  <a:lnTo>
                    <a:pt x="1621" y="946"/>
                  </a:lnTo>
                  <a:lnTo>
                    <a:pt x="1621" y="944"/>
                  </a:lnTo>
                  <a:lnTo>
                    <a:pt x="1623" y="942"/>
                  </a:lnTo>
                  <a:lnTo>
                    <a:pt x="1620" y="942"/>
                  </a:lnTo>
                  <a:lnTo>
                    <a:pt x="1619" y="941"/>
                  </a:lnTo>
                  <a:lnTo>
                    <a:pt x="1618" y="941"/>
                  </a:lnTo>
                  <a:lnTo>
                    <a:pt x="1617" y="941"/>
                  </a:lnTo>
                  <a:lnTo>
                    <a:pt x="1617" y="939"/>
                  </a:lnTo>
                  <a:lnTo>
                    <a:pt x="1618" y="937"/>
                  </a:lnTo>
                  <a:lnTo>
                    <a:pt x="1619" y="937"/>
                  </a:lnTo>
                  <a:lnTo>
                    <a:pt x="1621" y="936"/>
                  </a:lnTo>
                  <a:lnTo>
                    <a:pt x="1622" y="935"/>
                  </a:lnTo>
                  <a:lnTo>
                    <a:pt x="1622" y="934"/>
                  </a:lnTo>
                  <a:lnTo>
                    <a:pt x="1624" y="934"/>
                  </a:lnTo>
                  <a:lnTo>
                    <a:pt x="1625" y="932"/>
                  </a:lnTo>
                  <a:lnTo>
                    <a:pt x="1626" y="931"/>
                  </a:lnTo>
                  <a:lnTo>
                    <a:pt x="1625" y="929"/>
                  </a:lnTo>
                  <a:lnTo>
                    <a:pt x="1623" y="929"/>
                  </a:lnTo>
                  <a:lnTo>
                    <a:pt x="1622" y="928"/>
                  </a:lnTo>
                  <a:lnTo>
                    <a:pt x="1621" y="927"/>
                  </a:lnTo>
                  <a:lnTo>
                    <a:pt x="1620" y="927"/>
                  </a:lnTo>
                  <a:lnTo>
                    <a:pt x="1620" y="925"/>
                  </a:lnTo>
                  <a:lnTo>
                    <a:pt x="1618" y="924"/>
                  </a:lnTo>
                  <a:lnTo>
                    <a:pt x="1617" y="922"/>
                  </a:lnTo>
                  <a:lnTo>
                    <a:pt x="1617" y="922"/>
                  </a:lnTo>
                  <a:lnTo>
                    <a:pt x="1619" y="921"/>
                  </a:lnTo>
                  <a:lnTo>
                    <a:pt x="1617" y="920"/>
                  </a:lnTo>
                  <a:lnTo>
                    <a:pt x="1616" y="920"/>
                  </a:lnTo>
                  <a:lnTo>
                    <a:pt x="1615" y="919"/>
                  </a:lnTo>
                  <a:lnTo>
                    <a:pt x="1614" y="919"/>
                  </a:lnTo>
                  <a:lnTo>
                    <a:pt x="1614" y="919"/>
                  </a:lnTo>
                  <a:lnTo>
                    <a:pt x="1613" y="919"/>
                  </a:lnTo>
                  <a:lnTo>
                    <a:pt x="1613" y="918"/>
                  </a:lnTo>
                  <a:lnTo>
                    <a:pt x="1611" y="918"/>
                  </a:lnTo>
                  <a:lnTo>
                    <a:pt x="1611" y="916"/>
                  </a:lnTo>
                  <a:lnTo>
                    <a:pt x="1610" y="914"/>
                  </a:lnTo>
                  <a:lnTo>
                    <a:pt x="1609" y="913"/>
                  </a:lnTo>
                  <a:lnTo>
                    <a:pt x="1607" y="914"/>
                  </a:lnTo>
                  <a:lnTo>
                    <a:pt x="1605" y="915"/>
                  </a:lnTo>
                  <a:lnTo>
                    <a:pt x="1603" y="915"/>
                  </a:lnTo>
                  <a:lnTo>
                    <a:pt x="1602" y="915"/>
                  </a:lnTo>
                  <a:lnTo>
                    <a:pt x="1599" y="915"/>
                  </a:lnTo>
                  <a:lnTo>
                    <a:pt x="1598" y="917"/>
                  </a:lnTo>
                  <a:lnTo>
                    <a:pt x="1595" y="917"/>
                  </a:lnTo>
                  <a:lnTo>
                    <a:pt x="1595" y="916"/>
                  </a:lnTo>
                  <a:lnTo>
                    <a:pt x="1593" y="916"/>
                  </a:lnTo>
                  <a:lnTo>
                    <a:pt x="1592" y="915"/>
                  </a:lnTo>
                  <a:lnTo>
                    <a:pt x="1590" y="915"/>
                  </a:lnTo>
                  <a:lnTo>
                    <a:pt x="1589" y="913"/>
                  </a:lnTo>
                  <a:lnTo>
                    <a:pt x="1587" y="913"/>
                  </a:lnTo>
                  <a:lnTo>
                    <a:pt x="1585" y="911"/>
                  </a:lnTo>
                  <a:lnTo>
                    <a:pt x="1585" y="910"/>
                  </a:lnTo>
                  <a:lnTo>
                    <a:pt x="1584" y="909"/>
                  </a:lnTo>
                  <a:lnTo>
                    <a:pt x="1583" y="909"/>
                  </a:lnTo>
                  <a:lnTo>
                    <a:pt x="1582" y="909"/>
                  </a:lnTo>
                  <a:lnTo>
                    <a:pt x="1582" y="909"/>
                  </a:lnTo>
                  <a:lnTo>
                    <a:pt x="1580" y="908"/>
                  </a:lnTo>
                  <a:lnTo>
                    <a:pt x="1579" y="908"/>
                  </a:lnTo>
                  <a:lnTo>
                    <a:pt x="1577" y="906"/>
                  </a:lnTo>
                  <a:lnTo>
                    <a:pt x="1576" y="905"/>
                  </a:lnTo>
                  <a:lnTo>
                    <a:pt x="1576" y="903"/>
                  </a:lnTo>
                  <a:lnTo>
                    <a:pt x="1579" y="902"/>
                  </a:lnTo>
                  <a:lnTo>
                    <a:pt x="1580" y="902"/>
                  </a:lnTo>
                  <a:lnTo>
                    <a:pt x="1581" y="901"/>
                  </a:lnTo>
                  <a:lnTo>
                    <a:pt x="1581" y="898"/>
                  </a:lnTo>
                  <a:lnTo>
                    <a:pt x="1580" y="897"/>
                  </a:lnTo>
                  <a:lnTo>
                    <a:pt x="1580" y="893"/>
                  </a:lnTo>
                  <a:lnTo>
                    <a:pt x="1579" y="893"/>
                  </a:lnTo>
                  <a:lnTo>
                    <a:pt x="1579" y="892"/>
                  </a:lnTo>
                  <a:lnTo>
                    <a:pt x="1576" y="891"/>
                  </a:lnTo>
                  <a:lnTo>
                    <a:pt x="1576" y="889"/>
                  </a:lnTo>
                  <a:lnTo>
                    <a:pt x="1578" y="887"/>
                  </a:lnTo>
                  <a:lnTo>
                    <a:pt x="1579" y="885"/>
                  </a:lnTo>
                  <a:lnTo>
                    <a:pt x="1580" y="883"/>
                  </a:lnTo>
                  <a:lnTo>
                    <a:pt x="1582" y="883"/>
                  </a:lnTo>
                  <a:lnTo>
                    <a:pt x="1582" y="884"/>
                  </a:lnTo>
                  <a:lnTo>
                    <a:pt x="1583" y="883"/>
                  </a:lnTo>
                  <a:lnTo>
                    <a:pt x="1583" y="883"/>
                  </a:lnTo>
                  <a:lnTo>
                    <a:pt x="1585" y="880"/>
                  </a:lnTo>
                  <a:lnTo>
                    <a:pt x="1585" y="878"/>
                  </a:lnTo>
                  <a:lnTo>
                    <a:pt x="1586" y="877"/>
                  </a:lnTo>
                  <a:lnTo>
                    <a:pt x="1586" y="877"/>
                  </a:lnTo>
                  <a:lnTo>
                    <a:pt x="1588" y="874"/>
                  </a:lnTo>
                  <a:lnTo>
                    <a:pt x="1588" y="873"/>
                  </a:lnTo>
                  <a:lnTo>
                    <a:pt x="1587" y="872"/>
                  </a:lnTo>
                  <a:lnTo>
                    <a:pt x="1586" y="873"/>
                  </a:lnTo>
                  <a:lnTo>
                    <a:pt x="1585" y="875"/>
                  </a:lnTo>
                  <a:lnTo>
                    <a:pt x="1585" y="876"/>
                  </a:lnTo>
                  <a:lnTo>
                    <a:pt x="1584" y="875"/>
                  </a:lnTo>
                  <a:lnTo>
                    <a:pt x="1587" y="870"/>
                  </a:lnTo>
                  <a:lnTo>
                    <a:pt x="1588" y="870"/>
                  </a:lnTo>
                  <a:lnTo>
                    <a:pt x="1589" y="868"/>
                  </a:lnTo>
                  <a:lnTo>
                    <a:pt x="1592" y="867"/>
                  </a:lnTo>
                  <a:lnTo>
                    <a:pt x="1595" y="864"/>
                  </a:lnTo>
                  <a:lnTo>
                    <a:pt x="1596" y="864"/>
                  </a:lnTo>
                  <a:lnTo>
                    <a:pt x="1596" y="863"/>
                  </a:lnTo>
                  <a:lnTo>
                    <a:pt x="1599" y="860"/>
                  </a:lnTo>
                  <a:lnTo>
                    <a:pt x="1599" y="860"/>
                  </a:lnTo>
                  <a:lnTo>
                    <a:pt x="1601" y="860"/>
                  </a:lnTo>
                  <a:lnTo>
                    <a:pt x="1602" y="860"/>
                  </a:lnTo>
                  <a:lnTo>
                    <a:pt x="1604" y="859"/>
                  </a:lnTo>
                  <a:lnTo>
                    <a:pt x="1605" y="859"/>
                  </a:lnTo>
                  <a:lnTo>
                    <a:pt x="1606" y="859"/>
                  </a:lnTo>
                  <a:lnTo>
                    <a:pt x="1607" y="860"/>
                  </a:lnTo>
                  <a:lnTo>
                    <a:pt x="1608" y="860"/>
                  </a:lnTo>
                  <a:lnTo>
                    <a:pt x="1609" y="861"/>
                  </a:lnTo>
                  <a:lnTo>
                    <a:pt x="1610" y="861"/>
                  </a:lnTo>
                  <a:lnTo>
                    <a:pt x="1611" y="862"/>
                  </a:lnTo>
                  <a:lnTo>
                    <a:pt x="1612" y="861"/>
                  </a:lnTo>
                  <a:lnTo>
                    <a:pt x="1614" y="862"/>
                  </a:lnTo>
                  <a:lnTo>
                    <a:pt x="1615" y="864"/>
                  </a:lnTo>
                  <a:lnTo>
                    <a:pt x="1616" y="863"/>
                  </a:lnTo>
                  <a:lnTo>
                    <a:pt x="1617" y="863"/>
                  </a:lnTo>
                  <a:lnTo>
                    <a:pt x="1617" y="864"/>
                  </a:lnTo>
                  <a:lnTo>
                    <a:pt x="1619" y="865"/>
                  </a:lnTo>
                  <a:lnTo>
                    <a:pt x="1620" y="866"/>
                  </a:lnTo>
                  <a:lnTo>
                    <a:pt x="1620" y="867"/>
                  </a:lnTo>
                  <a:lnTo>
                    <a:pt x="1621" y="869"/>
                  </a:lnTo>
                  <a:lnTo>
                    <a:pt x="1621" y="869"/>
                  </a:lnTo>
                  <a:lnTo>
                    <a:pt x="1623" y="870"/>
                  </a:lnTo>
                  <a:lnTo>
                    <a:pt x="1623" y="871"/>
                  </a:lnTo>
                  <a:lnTo>
                    <a:pt x="1624" y="871"/>
                  </a:lnTo>
                  <a:lnTo>
                    <a:pt x="1625" y="871"/>
                  </a:lnTo>
                  <a:lnTo>
                    <a:pt x="1626" y="871"/>
                  </a:lnTo>
                  <a:lnTo>
                    <a:pt x="1628" y="872"/>
                  </a:lnTo>
                  <a:lnTo>
                    <a:pt x="1628" y="874"/>
                  </a:lnTo>
                  <a:lnTo>
                    <a:pt x="1629" y="874"/>
                  </a:lnTo>
                  <a:lnTo>
                    <a:pt x="1632" y="872"/>
                  </a:lnTo>
                  <a:lnTo>
                    <a:pt x="1632" y="872"/>
                  </a:lnTo>
                  <a:lnTo>
                    <a:pt x="1633" y="871"/>
                  </a:lnTo>
                  <a:lnTo>
                    <a:pt x="1636" y="871"/>
                  </a:lnTo>
                  <a:lnTo>
                    <a:pt x="1637" y="870"/>
                  </a:lnTo>
                  <a:lnTo>
                    <a:pt x="1637" y="867"/>
                  </a:lnTo>
                  <a:lnTo>
                    <a:pt x="1638" y="866"/>
                  </a:lnTo>
                  <a:lnTo>
                    <a:pt x="1639" y="866"/>
                  </a:lnTo>
                  <a:lnTo>
                    <a:pt x="1641" y="865"/>
                  </a:lnTo>
                  <a:lnTo>
                    <a:pt x="1643" y="865"/>
                  </a:lnTo>
                  <a:lnTo>
                    <a:pt x="1644" y="864"/>
                  </a:lnTo>
                  <a:lnTo>
                    <a:pt x="1645" y="864"/>
                  </a:lnTo>
                  <a:lnTo>
                    <a:pt x="1646" y="864"/>
                  </a:lnTo>
                  <a:lnTo>
                    <a:pt x="1647" y="864"/>
                  </a:lnTo>
                  <a:lnTo>
                    <a:pt x="1648" y="864"/>
                  </a:lnTo>
                  <a:lnTo>
                    <a:pt x="1648" y="864"/>
                  </a:lnTo>
                  <a:lnTo>
                    <a:pt x="1648" y="866"/>
                  </a:lnTo>
                  <a:lnTo>
                    <a:pt x="1648" y="873"/>
                  </a:lnTo>
                  <a:lnTo>
                    <a:pt x="1649" y="877"/>
                  </a:lnTo>
                  <a:lnTo>
                    <a:pt x="1649" y="880"/>
                  </a:lnTo>
                  <a:lnTo>
                    <a:pt x="1650" y="884"/>
                  </a:lnTo>
                  <a:lnTo>
                    <a:pt x="1650" y="884"/>
                  </a:lnTo>
                  <a:lnTo>
                    <a:pt x="1650" y="884"/>
                  </a:lnTo>
                  <a:lnTo>
                    <a:pt x="1650" y="885"/>
                  </a:lnTo>
                  <a:lnTo>
                    <a:pt x="1651" y="885"/>
                  </a:lnTo>
                  <a:lnTo>
                    <a:pt x="1652" y="884"/>
                  </a:lnTo>
                  <a:lnTo>
                    <a:pt x="1652" y="884"/>
                  </a:lnTo>
                  <a:lnTo>
                    <a:pt x="1653" y="884"/>
                  </a:lnTo>
                  <a:lnTo>
                    <a:pt x="1653" y="885"/>
                  </a:lnTo>
                  <a:lnTo>
                    <a:pt x="1653" y="885"/>
                  </a:lnTo>
                  <a:lnTo>
                    <a:pt x="1654" y="886"/>
                  </a:lnTo>
                  <a:lnTo>
                    <a:pt x="1654" y="887"/>
                  </a:lnTo>
                  <a:lnTo>
                    <a:pt x="1654" y="887"/>
                  </a:lnTo>
                  <a:lnTo>
                    <a:pt x="1654" y="888"/>
                  </a:lnTo>
                  <a:lnTo>
                    <a:pt x="1655" y="888"/>
                  </a:lnTo>
                  <a:lnTo>
                    <a:pt x="1656" y="889"/>
                  </a:lnTo>
                  <a:lnTo>
                    <a:pt x="1656" y="890"/>
                  </a:lnTo>
                  <a:lnTo>
                    <a:pt x="1656" y="890"/>
                  </a:lnTo>
                  <a:lnTo>
                    <a:pt x="1655" y="890"/>
                  </a:lnTo>
                  <a:lnTo>
                    <a:pt x="1654" y="890"/>
                  </a:lnTo>
                  <a:lnTo>
                    <a:pt x="1655" y="891"/>
                  </a:lnTo>
                  <a:lnTo>
                    <a:pt x="1655" y="892"/>
                  </a:lnTo>
                  <a:lnTo>
                    <a:pt x="1655" y="892"/>
                  </a:lnTo>
                  <a:lnTo>
                    <a:pt x="1655" y="893"/>
                  </a:lnTo>
                  <a:lnTo>
                    <a:pt x="1655" y="894"/>
                  </a:lnTo>
                  <a:lnTo>
                    <a:pt x="1654" y="895"/>
                  </a:lnTo>
                  <a:lnTo>
                    <a:pt x="1654" y="896"/>
                  </a:lnTo>
                  <a:lnTo>
                    <a:pt x="1654" y="897"/>
                  </a:lnTo>
                  <a:lnTo>
                    <a:pt x="1654" y="902"/>
                  </a:lnTo>
                  <a:lnTo>
                    <a:pt x="1653" y="920"/>
                  </a:lnTo>
                  <a:lnTo>
                    <a:pt x="1656" y="920"/>
                  </a:lnTo>
                  <a:lnTo>
                    <a:pt x="1677" y="920"/>
                  </a:lnTo>
                  <a:lnTo>
                    <a:pt x="1682" y="920"/>
                  </a:lnTo>
                  <a:lnTo>
                    <a:pt x="1686" y="921"/>
                  </a:lnTo>
                  <a:lnTo>
                    <a:pt x="1689" y="921"/>
                  </a:lnTo>
                  <a:lnTo>
                    <a:pt x="1696" y="920"/>
                  </a:lnTo>
                  <a:lnTo>
                    <a:pt x="1700" y="921"/>
                  </a:lnTo>
                  <a:lnTo>
                    <a:pt x="1706" y="921"/>
                  </a:lnTo>
                  <a:lnTo>
                    <a:pt x="1709" y="921"/>
                  </a:lnTo>
                  <a:lnTo>
                    <a:pt x="1716" y="921"/>
                  </a:lnTo>
                  <a:lnTo>
                    <a:pt x="1731" y="921"/>
                  </a:lnTo>
                  <a:lnTo>
                    <a:pt x="1728" y="911"/>
                  </a:lnTo>
                  <a:lnTo>
                    <a:pt x="1726" y="902"/>
                  </a:lnTo>
                  <a:lnTo>
                    <a:pt x="1722" y="887"/>
                  </a:lnTo>
                  <a:lnTo>
                    <a:pt x="1721" y="883"/>
                  </a:lnTo>
                  <a:lnTo>
                    <a:pt x="1715" y="864"/>
                  </a:lnTo>
                  <a:lnTo>
                    <a:pt x="1713" y="858"/>
                  </a:lnTo>
                  <a:lnTo>
                    <a:pt x="1713" y="857"/>
                  </a:lnTo>
                  <a:lnTo>
                    <a:pt x="1713" y="857"/>
                  </a:lnTo>
                  <a:lnTo>
                    <a:pt x="1713" y="857"/>
                  </a:lnTo>
                  <a:lnTo>
                    <a:pt x="1713" y="857"/>
                  </a:lnTo>
                  <a:lnTo>
                    <a:pt x="1713" y="857"/>
                  </a:lnTo>
                  <a:lnTo>
                    <a:pt x="1712" y="857"/>
                  </a:lnTo>
                  <a:lnTo>
                    <a:pt x="1712" y="856"/>
                  </a:lnTo>
                  <a:lnTo>
                    <a:pt x="1712" y="856"/>
                  </a:lnTo>
                  <a:lnTo>
                    <a:pt x="1712" y="856"/>
                  </a:lnTo>
                  <a:lnTo>
                    <a:pt x="1712" y="855"/>
                  </a:lnTo>
                  <a:lnTo>
                    <a:pt x="1712" y="855"/>
                  </a:lnTo>
                  <a:lnTo>
                    <a:pt x="1712" y="855"/>
                  </a:lnTo>
                  <a:lnTo>
                    <a:pt x="1712" y="854"/>
                  </a:lnTo>
                  <a:lnTo>
                    <a:pt x="1712" y="854"/>
                  </a:lnTo>
                  <a:lnTo>
                    <a:pt x="1712" y="854"/>
                  </a:lnTo>
                  <a:lnTo>
                    <a:pt x="1712" y="853"/>
                  </a:lnTo>
                  <a:lnTo>
                    <a:pt x="1713" y="852"/>
                  </a:lnTo>
                  <a:lnTo>
                    <a:pt x="1712" y="852"/>
                  </a:lnTo>
                  <a:lnTo>
                    <a:pt x="1712" y="851"/>
                  </a:lnTo>
                  <a:lnTo>
                    <a:pt x="1712" y="851"/>
                  </a:lnTo>
                  <a:lnTo>
                    <a:pt x="1713" y="850"/>
                  </a:lnTo>
                  <a:lnTo>
                    <a:pt x="1714" y="850"/>
                  </a:lnTo>
                  <a:lnTo>
                    <a:pt x="1714" y="851"/>
                  </a:lnTo>
                  <a:lnTo>
                    <a:pt x="1714" y="851"/>
                  </a:lnTo>
                  <a:lnTo>
                    <a:pt x="1714" y="850"/>
                  </a:lnTo>
                  <a:lnTo>
                    <a:pt x="1713" y="850"/>
                  </a:lnTo>
                  <a:lnTo>
                    <a:pt x="1713" y="850"/>
                  </a:lnTo>
                  <a:lnTo>
                    <a:pt x="1713" y="849"/>
                  </a:lnTo>
                  <a:lnTo>
                    <a:pt x="1713" y="849"/>
                  </a:lnTo>
                  <a:lnTo>
                    <a:pt x="1713" y="849"/>
                  </a:lnTo>
                  <a:lnTo>
                    <a:pt x="1713" y="848"/>
                  </a:lnTo>
                  <a:lnTo>
                    <a:pt x="1713" y="847"/>
                  </a:lnTo>
                  <a:lnTo>
                    <a:pt x="1713" y="846"/>
                  </a:lnTo>
                  <a:lnTo>
                    <a:pt x="1714" y="845"/>
                  </a:lnTo>
                  <a:lnTo>
                    <a:pt x="1714" y="844"/>
                  </a:lnTo>
                  <a:lnTo>
                    <a:pt x="1714" y="844"/>
                  </a:lnTo>
                  <a:lnTo>
                    <a:pt x="1713" y="844"/>
                  </a:lnTo>
                  <a:lnTo>
                    <a:pt x="1712" y="843"/>
                  </a:lnTo>
                  <a:lnTo>
                    <a:pt x="1712" y="843"/>
                  </a:lnTo>
                  <a:lnTo>
                    <a:pt x="1712" y="842"/>
                  </a:lnTo>
                  <a:lnTo>
                    <a:pt x="1712" y="842"/>
                  </a:lnTo>
                  <a:lnTo>
                    <a:pt x="1712" y="841"/>
                  </a:lnTo>
                  <a:lnTo>
                    <a:pt x="1712" y="841"/>
                  </a:lnTo>
                  <a:lnTo>
                    <a:pt x="1712" y="839"/>
                  </a:lnTo>
                  <a:lnTo>
                    <a:pt x="1713" y="839"/>
                  </a:lnTo>
                  <a:lnTo>
                    <a:pt x="1713" y="838"/>
                  </a:lnTo>
                  <a:lnTo>
                    <a:pt x="1713" y="837"/>
                  </a:lnTo>
                  <a:lnTo>
                    <a:pt x="1713" y="837"/>
                  </a:lnTo>
                  <a:lnTo>
                    <a:pt x="1714" y="837"/>
                  </a:lnTo>
                  <a:lnTo>
                    <a:pt x="1715" y="836"/>
                  </a:lnTo>
                  <a:lnTo>
                    <a:pt x="1715" y="835"/>
                  </a:lnTo>
                  <a:lnTo>
                    <a:pt x="1715" y="834"/>
                  </a:lnTo>
                  <a:lnTo>
                    <a:pt x="1714" y="833"/>
                  </a:lnTo>
                  <a:lnTo>
                    <a:pt x="1714" y="833"/>
                  </a:lnTo>
                  <a:lnTo>
                    <a:pt x="1714" y="833"/>
                  </a:lnTo>
                  <a:lnTo>
                    <a:pt x="1713" y="833"/>
                  </a:lnTo>
                  <a:lnTo>
                    <a:pt x="1713" y="832"/>
                  </a:lnTo>
                  <a:lnTo>
                    <a:pt x="1714" y="832"/>
                  </a:lnTo>
                  <a:lnTo>
                    <a:pt x="1713" y="832"/>
                  </a:lnTo>
                  <a:lnTo>
                    <a:pt x="1713" y="832"/>
                  </a:lnTo>
                  <a:lnTo>
                    <a:pt x="1714" y="831"/>
                  </a:lnTo>
                  <a:lnTo>
                    <a:pt x="1714" y="831"/>
                  </a:lnTo>
                  <a:lnTo>
                    <a:pt x="1714" y="830"/>
                  </a:lnTo>
                  <a:lnTo>
                    <a:pt x="1715" y="830"/>
                  </a:lnTo>
                  <a:lnTo>
                    <a:pt x="1715" y="830"/>
                  </a:lnTo>
                  <a:lnTo>
                    <a:pt x="1715" y="829"/>
                  </a:lnTo>
                  <a:lnTo>
                    <a:pt x="1716" y="829"/>
                  </a:lnTo>
                  <a:lnTo>
                    <a:pt x="1717" y="829"/>
                  </a:lnTo>
                  <a:lnTo>
                    <a:pt x="1717" y="829"/>
                  </a:lnTo>
                  <a:lnTo>
                    <a:pt x="1717" y="829"/>
                  </a:lnTo>
                  <a:lnTo>
                    <a:pt x="1717" y="828"/>
                  </a:lnTo>
                  <a:lnTo>
                    <a:pt x="1718" y="828"/>
                  </a:lnTo>
                  <a:lnTo>
                    <a:pt x="1718" y="827"/>
                  </a:lnTo>
                  <a:lnTo>
                    <a:pt x="1717" y="827"/>
                  </a:lnTo>
                  <a:lnTo>
                    <a:pt x="1716" y="824"/>
                  </a:lnTo>
                  <a:lnTo>
                    <a:pt x="1717" y="824"/>
                  </a:lnTo>
                  <a:lnTo>
                    <a:pt x="1719" y="823"/>
                  </a:lnTo>
                  <a:lnTo>
                    <a:pt x="1720" y="822"/>
                  </a:lnTo>
                  <a:lnTo>
                    <a:pt x="1724" y="821"/>
                  </a:lnTo>
                  <a:lnTo>
                    <a:pt x="1726" y="821"/>
                  </a:lnTo>
                  <a:lnTo>
                    <a:pt x="1730" y="821"/>
                  </a:lnTo>
                  <a:lnTo>
                    <a:pt x="1730" y="821"/>
                  </a:lnTo>
                  <a:lnTo>
                    <a:pt x="1731" y="821"/>
                  </a:lnTo>
                  <a:lnTo>
                    <a:pt x="1732" y="821"/>
                  </a:lnTo>
                  <a:lnTo>
                    <a:pt x="1733" y="821"/>
                  </a:lnTo>
                  <a:close/>
                  <a:moveTo>
                    <a:pt x="1394" y="820"/>
                  </a:moveTo>
                  <a:lnTo>
                    <a:pt x="1394" y="822"/>
                  </a:lnTo>
                  <a:lnTo>
                    <a:pt x="1392" y="825"/>
                  </a:lnTo>
                  <a:lnTo>
                    <a:pt x="1392" y="829"/>
                  </a:lnTo>
                  <a:lnTo>
                    <a:pt x="1389" y="829"/>
                  </a:lnTo>
                  <a:lnTo>
                    <a:pt x="1388" y="828"/>
                  </a:lnTo>
                  <a:lnTo>
                    <a:pt x="1386" y="828"/>
                  </a:lnTo>
                  <a:lnTo>
                    <a:pt x="1385" y="826"/>
                  </a:lnTo>
                  <a:lnTo>
                    <a:pt x="1384" y="825"/>
                  </a:lnTo>
                  <a:lnTo>
                    <a:pt x="1381" y="822"/>
                  </a:lnTo>
                  <a:lnTo>
                    <a:pt x="1381" y="821"/>
                  </a:lnTo>
                  <a:lnTo>
                    <a:pt x="1382" y="820"/>
                  </a:lnTo>
                  <a:lnTo>
                    <a:pt x="1384" y="820"/>
                  </a:lnTo>
                  <a:lnTo>
                    <a:pt x="1384" y="821"/>
                  </a:lnTo>
                  <a:lnTo>
                    <a:pt x="1384" y="820"/>
                  </a:lnTo>
                  <a:lnTo>
                    <a:pt x="1384" y="819"/>
                  </a:lnTo>
                  <a:lnTo>
                    <a:pt x="1382" y="819"/>
                  </a:lnTo>
                  <a:lnTo>
                    <a:pt x="1382" y="818"/>
                  </a:lnTo>
                  <a:lnTo>
                    <a:pt x="1384" y="815"/>
                  </a:lnTo>
                  <a:lnTo>
                    <a:pt x="1384" y="813"/>
                  </a:lnTo>
                  <a:lnTo>
                    <a:pt x="1386" y="811"/>
                  </a:lnTo>
                  <a:lnTo>
                    <a:pt x="1387" y="811"/>
                  </a:lnTo>
                  <a:lnTo>
                    <a:pt x="1391" y="815"/>
                  </a:lnTo>
                  <a:lnTo>
                    <a:pt x="1392" y="816"/>
                  </a:lnTo>
                  <a:lnTo>
                    <a:pt x="1394" y="820"/>
                  </a:lnTo>
                  <a:close/>
                  <a:moveTo>
                    <a:pt x="1911" y="808"/>
                  </a:moveTo>
                  <a:lnTo>
                    <a:pt x="1911" y="810"/>
                  </a:lnTo>
                  <a:lnTo>
                    <a:pt x="1911" y="810"/>
                  </a:lnTo>
                  <a:lnTo>
                    <a:pt x="1909" y="812"/>
                  </a:lnTo>
                  <a:lnTo>
                    <a:pt x="1907" y="813"/>
                  </a:lnTo>
                  <a:lnTo>
                    <a:pt x="1906" y="815"/>
                  </a:lnTo>
                  <a:lnTo>
                    <a:pt x="1904" y="815"/>
                  </a:lnTo>
                  <a:lnTo>
                    <a:pt x="1903" y="816"/>
                  </a:lnTo>
                  <a:lnTo>
                    <a:pt x="1902" y="816"/>
                  </a:lnTo>
                  <a:lnTo>
                    <a:pt x="1901" y="816"/>
                  </a:lnTo>
                  <a:lnTo>
                    <a:pt x="1900" y="815"/>
                  </a:lnTo>
                  <a:lnTo>
                    <a:pt x="1900" y="814"/>
                  </a:lnTo>
                  <a:lnTo>
                    <a:pt x="1900" y="812"/>
                  </a:lnTo>
                  <a:lnTo>
                    <a:pt x="1899" y="812"/>
                  </a:lnTo>
                  <a:lnTo>
                    <a:pt x="1900" y="810"/>
                  </a:lnTo>
                  <a:lnTo>
                    <a:pt x="1903" y="810"/>
                  </a:lnTo>
                  <a:lnTo>
                    <a:pt x="1903" y="809"/>
                  </a:lnTo>
                  <a:lnTo>
                    <a:pt x="1904" y="809"/>
                  </a:lnTo>
                  <a:lnTo>
                    <a:pt x="1905" y="810"/>
                  </a:lnTo>
                  <a:lnTo>
                    <a:pt x="1905" y="809"/>
                  </a:lnTo>
                  <a:lnTo>
                    <a:pt x="1907" y="809"/>
                  </a:lnTo>
                  <a:lnTo>
                    <a:pt x="1908" y="808"/>
                  </a:lnTo>
                  <a:lnTo>
                    <a:pt x="1910" y="808"/>
                  </a:lnTo>
                  <a:lnTo>
                    <a:pt x="1911" y="808"/>
                  </a:lnTo>
                  <a:close/>
                  <a:moveTo>
                    <a:pt x="1375" y="815"/>
                  </a:moveTo>
                  <a:lnTo>
                    <a:pt x="1372" y="817"/>
                  </a:lnTo>
                  <a:lnTo>
                    <a:pt x="1371" y="816"/>
                  </a:lnTo>
                  <a:lnTo>
                    <a:pt x="1370" y="816"/>
                  </a:lnTo>
                  <a:lnTo>
                    <a:pt x="1370" y="813"/>
                  </a:lnTo>
                  <a:lnTo>
                    <a:pt x="1369" y="812"/>
                  </a:lnTo>
                  <a:lnTo>
                    <a:pt x="1369" y="810"/>
                  </a:lnTo>
                  <a:lnTo>
                    <a:pt x="1370" y="810"/>
                  </a:lnTo>
                  <a:lnTo>
                    <a:pt x="1370" y="809"/>
                  </a:lnTo>
                  <a:lnTo>
                    <a:pt x="1371" y="807"/>
                  </a:lnTo>
                  <a:lnTo>
                    <a:pt x="1371" y="806"/>
                  </a:lnTo>
                  <a:lnTo>
                    <a:pt x="1371" y="805"/>
                  </a:lnTo>
                  <a:lnTo>
                    <a:pt x="1371" y="803"/>
                  </a:lnTo>
                  <a:lnTo>
                    <a:pt x="1372" y="802"/>
                  </a:lnTo>
                  <a:lnTo>
                    <a:pt x="1373" y="802"/>
                  </a:lnTo>
                  <a:lnTo>
                    <a:pt x="1373" y="804"/>
                  </a:lnTo>
                  <a:lnTo>
                    <a:pt x="1374" y="805"/>
                  </a:lnTo>
                  <a:lnTo>
                    <a:pt x="1374" y="806"/>
                  </a:lnTo>
                  <a:lnTo>
                    <a:pt x="1373" y="806"/>
                  </a:lnTo>
                  <a:lnTo>
                    <a:pt x="1373" y="807"/>
                  </a:lnTo>
                  <a:lnTo>
                    <a:pt x="1375" y="808"/>
                  </a:lnTo>
                  <a:lnTo>
                    <a:pt x="1375" y="811"/>
                  </a:lnTo>
                  <a:lnTo>
                    <a:pt x="1375" y="812"/>
                  </a:lnTo>
                  <a:lnTo>
                    <a:pt x="1375" y="814"/>
                  </a:lnTo>
                  <a:lnTo>
                    <a:pt x="1375" y="814"/>
                  </a:lnTo>
                  <a:lnTo>
                    <a:pt x="1375" y="815"/>
                  </a:lnTo>
                  <a:close/>
                  <a:moveTo>
                    <a:pt x="1429" y="772"/>
                  </a:moveTo>
                  <a:lnTo>
                    <a:pt x="1429" y="772"/>
                  </a:lnTo>
                  <a:lnTo>
                    <a:pt x="1431" y="772"/>
                  </a:lnTo>
                  <a:lnTo>
                    <a:pt x="1433" y="773"/>
                  </a:lnTo>
                  <a:lnTo>
                    <a:pt x="1433" y="774"/>
                  </a:lnTo>
                  <a:lnTo>
                    <a:pt x="1433" y="774"/>
                  </a:lnTo>
                  <a:lnTo>
                    <a:pt x="1433" y="775"/>
                  </a:lnTo>
                  <a:lnTo>
                    <a:pt x="1434" y="777"/>
                  </a:lnTo>
                  <a:lnTo>
                    <a:pt x="1435" y="778"/>
                  </a:lnTo>
                  <a:lnTo>
                    <a:pt x="1437" y="781"/>
                  </a:lnTo>
                  <a:lnTo>
                    <a:pt x="1437" y="785"/>
                  </a:lnTo>
                  <a:lnTo>
                    <a:pt x="1436" y="786"/>
                  </a:lnTo>
                  <a:lnTo>
                    <a:pt x="1435" y="786"/>
                  </a:lnTo>
                  <a:lnTo>
                    <a:pt x="1432" y="783"/>
                  </a:lnTo>
                  <a:lnTo>
                    <a:pt x="1431" y="781"/>
                  </a:lnTo>
                  <a:lnTo>
                    <a:pt x="1425" y="776"/>
                  </a:lnTo>
                  <a:lnTo>
                    <a:pt x="1426" y="774"/>
                  </a:lnTo>
                  <a:lnTo>
                    <a:pt x="1428" y="772"/>
                  </a:lnTo>
                  <a:lnTo>
                    <a:pt x="1429" y="772"/>
                  </a:lnTo>
                  <a:close/>
                  <a:moveTo>
                    <a:pt x="1442" y="777"/>
                  </a:moveTo>
                  <a:lnTo>
                    <a:pt x="1441" y="777"/>
                  </a:lnTo>
                  <a:lnTo>
                    <a:pt x="1440" y="776"/>
                  </a:lnTo>
                  <a:lnTo>
                    <a:pt x="1439" y="774"/>
                  </a:lnTo>
                  <a:lnTo>
                    <a:pt x="1438" y="772"/>
                  </a:lnTo>
                  <a:lnTo>
                    <a:pt x="1436" y="771"/>
                  </a:lnTo>
                  <a:lnTo>
                    <a:pt x="1436" y="768"/>
                  </a:lnTo>
                  <a:lnTo>
                    <a:pt x="1437" y="766"/>
                  </a:lnTo>
                  <a:lnTo>
                    <a:pt x="1438" y="766"/>
                  </a:lnTo>
                  <a:lnTo>
                    <a:pt x="1439" y="765"/>
                  </a:lnTo>
                  <a:lnTo>
                    <a:pt x="1442" y="765"/>
                  </a:lnTo>
                  <a:lnTo>
                    <a:pt x="1443" y="766"/>
                  </a:lnTo>
                  <a:lnTo>
                    <a:pt x="1443" y="767"/>
                  </a:lnTo>
                  <a:lnTo>
                    <a:pt x="1444" y="768"/>
                  </a:lnTo>
                  <a:lnTo>
                    <a:pt x="1444" y="769"/>
                  </a:lnTo>
                  <a:lnTo>
                    <a:pt x="1443" y="771"/>
                  </a:lnTo>
                  <a:lnTo>
                    <a:pt x="1443" y="775"/>
                  </a:lnTo>
                  <a:lnTo>
                    <a:pt x="1442" y="777"/>
                  </a:lnTo>
                  <a:close/>
                  <a:moveTo>
                    <a:pt x="1460" y="731"/>
                  </a:moveTo>
                  <a:lnTo>
                    <a:pt x="1461" y="733"/>
                  </a:lnTo>
                  <a:lnTo>
                    <a:pt x="1462" y="733"/>
                  </a:lnTo>
                  <a:lnTo>
                    <a:pt x="1463" y="734"/>
                  </a:lnTo>
                  <a:lnTo>
                    <a:pt x="1462" y="739"/>
                  </a:lnTo>
                  <a:lnTo>
                    <a:pt x="1464" y="741"/>
                  </a:lnTo>
                  <a:lnTo>
                    <a:pt x="1464" y="742"/>
                  </a:lnTo>
                  <a:lnTo>
                    <a:pt x="1463" y="743"/>
                  </a:lnTo>
                  <a:lnTo>
                    <a:pt x="1463" y="743"/>
                  </a:lnTo>
                  <a:lnTo>
                    <a:pt x="1462" y="743"/>
                  </a:lnTo>
                  <a:lnTo>
                    <a:pt x="1460" y="742"/>
                  </a:lnTo>
                  <a:lnTo>
                    <a:pt x="1459" y="740"/>
                  </a:lnTo>
                  <a:lnTo>
                    <a:pt x="1459" y="736"/>
                  </a:lnTo>
                  <a:lnTo>
                    <a:pt x="1458" y="736"/>
                  </a:lnTo>
                  <a:lnTo>
                    <a:pt x="1459" y="732"/>
                  </a:lnTo>
                  <a:lnTo>
                    <a:pt x="1460" y="731"/>
                  </a:lnTo>
                  <a:close/>
                  <a:moveTo>
                    <a:pt x="2848" y="488"/>
                  </a:moveTo>
                  <a:lnTo>
                    <a:pt x="2848" y="488"/>
                  </a:lnTo>
                  <a:lnTo>
                    <a:pt x="2848" y="488"/>
                  </a:lnTo>
                  <a:lnTo>
                    <a:pt x="2848" y="487"/>
                  </a:lnTo>
                  <a:lnTo>
                    <a:pt x="2848" y="486"/>
                  </a:lnTo>
                  <a:lnTo>
                    <a:pt x="2849" y="486"/>
                  </a:lnTo>
                  <a:lnTo>
                    <a:pt x="2849" y="486"/>
                  </a:lnTo>
                  <a:lnTo>
                    <a:pt x="2849" y="487"/>
                  </a:lnTo>
                  <a:lnTo>
                    <a:pt x="2848" y="488"/>
                  </a:lnTo>
                  <a:close/>
                  <a:moveTo>
                    <a:pt x="2851" y="481"/>
                  </a:moveTo>
                  <a:lnTo>
                    <a:pt x="2851" y="483"/>
                  </a:lnTo>
                  <a:lnTo>
                    <a:pt x="2849" y="481"/>
                  </a:lnTo>
                  <a:lnTo>
                    <a:pt x="2849" y="480"/>
                  </a:lnTo>
                  <a:lnTo>
                    <a:pt x="2850" y="480"/>
                  </a:lnTo>
                  <a:lnTo>
                    <a:pt x="2851" y="480"/>
                  </a:lnTo>
                  <a:lnTo>
                    <a:pt x="2852" y="480"/>
                  </a:lnTo>
                  <a:lnTo>
                    <a:pt x="2852" y="481"/>
                  </a:lnTo>
                  <a:lnTo>
                    <a:pt x="2851" y="481"/>
                  </a:lnTo>
                  <a:close/>
                  <a:moveTo>
                    <a:pt x="2856" y="478"/>
                  </a:moveTo>
                  <a:lnTo>
                    <a:pt x="2855" y="478"/>
                  </a:lnTo>
                  <a:lnTo>
                    <a:pt x="2854" y="478"/>
                  </a:lnTo>
                  <a:lnTo>
                    <a:pt x="2854" y="478"/>
                  </a:lnTo>
                  <a:lnTo>
                    <a:pt x="2854" y="477"/>
                  </a:lnTo>
                  <a:lnTo>
                    <a:pt x="2854" y="476"/>
                  </a:lnTo>
                  <a:lnTo>
                    <a:pt x="2855" y="476"/>
                  </a:lnTo>
                  <a:lnTo>
                    <a:pt x="2856" y="477"/>
                  </a:lnTo>
                  <a:lnTo>
                    <a:pt x="2856" y="478"/>
                  </a:lnTo>
                  <a:close/>
                  <a:moveTo>
                    <a:pt x="2864" y="468"/>
                  </a:moveTo>
                  <a:lnTo>
                    <a:pt x="2863" y="468"/>
                  </a:lnTo>
                  <a:lnTo>
                    <a:pt x="2863" y="468"/>
                  </a:lnTo>
                  <a:lnTo>
                    <a:pt x="2863" y="467"/>
                  </a:lnTo>
                  <a:lnTo>
                    <a:pt x="2863" y="466"/>
                  </a:lnTo>
                  <a:lnTo>
                    <a:pt x="2864" y="466"/>
                  </a:lnTo>
                  <a:lnTo>
                    <a:pt x="2865" y="467"/>
                  </a:lnTo>
                  <a:lnTo>
                    <a:pt x="2865" y="468"/>
                  </a:lnTo>
                  <a:lnTo>
                    <a:pt x="2864" y="468"/>
                  </a:lnTo>
                  <a:close/>
                  <a:moveTo>
                    <a:pt x="2880" y="465"/>
                  </a:moveTo>
                  <a:lnTo>
                    <a:pt x="2880" y="467"/>
                  </a:lnTo>
                  <a:lnTo>
                    <a:pt x="2880" y="468"/>
                  </a:lnTo>
                  <a:lnTo>
                    <a:pt x="2880" y="468"/>
                  </a:lnTo>
                  <a:lnTo>
                    <a:pt x="2880" y="469"/>
                  </a:lnTo>
                  <a:lnTo>
                    <a:pt x="2879" y="470"/>
                  </a:lnTo>
                  <a:lnTo>
                    <a:pt x="2878" y="471"/>
                  </a:lnTo>
                  <a:lnTo>
                    <a:pt x="2877" y="472"/>
                  </a:lnTo>
                  <a:lnTo>
                    <a:pt x="2877" y="475"/>
                  </a:lnTo>
                  <a:lnTo>
                    <a:pt x="2874" y="478"/>
                  </a:lnTo>
                  <a:lnTo>
                    <a:pt x="2874" y="478"/>
                  </a:lnTo>
                  <a:lnTo>
                    <a:pt x="2873" y="480"/>
                  </a:lnTo>
                  <a:lnTo>
                    <a:pt x="2872" y="480"/>
                  </a:lnTo>
                  <a:lnTo>
                    <a:pt x="2871" y="481"/>
                  </a:lnTo>
                  <a:lnTo>
                    <a:pt x="2869" y="482"/>
                  </a:lnTo>
                  <a:lnTo>
                    <a:pt x="2868" y="482"/>
                  </a:lnTo>
                  <a:lnTo>
                    <a:pt x="2869" y="483"/>
                  </a:lnTo>
                  <a:lnTo>
                    <a:pt x="2868" y="484"/>
                  </a:lnTo>
                  <a:lnTo>
                    <a:pt x="2867" y="483"/>
                  </a:lnTo>
                  <a:lnTo>
                    <a:pt x="2866" y="483"/>
                  </a:lnTo>
                  <a:lnTo>
                    <a:pt x="2862" y="486"/>
                  </a:lnTo>
                  <a:lnTo>
                    <a:pt x="2860" y="489"/>
                  </a:lnTo>
                  <a:lnTo>
                    <a:pt x="2860" y="489"/>
                  </a:lnTo>
                  <a:lnTo>
                    <a:pt x="2858" y="491"/>
                  </a:lnTo>
                  <a:lnTo>
                    <a:pt x="2858" y="492"/>
                  </a:lnTo>
                  <a:lnTo>
                    <a:pt x="2859" y="493"/>
                  </a:lnTo>
                  <a:lnTo>
                    <a:pt x="2859" y="495"/>
                  </a:lnTo>
                  <a:lnTo>
                    <a:pt x="2859" y="495"/>
                  </a:lnTo>
                  <a:lnTo>
                    <a:pt x="2859" y="497"/>
                  </a:lnTo>
                  <a:lnTo>
                    <a:pt x="2860" y="498"/>
                  </a:lnTo>
                  <a:lnTo>
                    <a:pt x="2860" y="498"/>
                  </a:lnTo>
                  <a:lnTo>
                    <a:pt x="2861" y="499"/>
                  </a:lnTo>
                  <a:lnTo>
                    <a:pt x="2861" y="501"/>
                  </a:lnTo>
                  <a:lnTo>
                    <a:pt x="2860" y="503"/>
                  </a:lnTo>
                  <a:lnTo>
                    <a:pt x="2859" y="503"/>
                  </a:lnTo>
                  <a:lnTo>
                    <a:pt x="2859" y="504"/>
                  </a:lnTo>
                  <a:lnTo>
                    <a:pt x="2852" y="512"/>
                  </a:lnTo>
                  <a:lnTo>
                    <a:pt x="2851" y="512"/>
                  </a:lnTo>
                  <a:lnTo>
                    <a:pt x="2850" y="512"/>
                  </a:lnTo>
                  <a:lnTo>
                    <a:pt x="2847" y="511"/>
                  </a:lnTo>
                  <a:lnTo>
                    <a:pt x="2845" y="508"/>
                  </a:lnTo>
                  <a:lnTo>
                    <a:pt x="2845" y="506"/>
                  </a:lnTo>
                  <a:lnTo>
                    <a:pt x="2845" y="505"/>
                  </a:lnTo>
                  <a:lnTo>
                    <a:pt x="2845" y="503"/>
                  </a:lnTo>
                  <a:lnTo>
                    <a:pt x="2844" y="503"/>
                  </a:lnTo>
                  <a:lnTo>
                    <a:pt x="2844" y="500"/>
                  </a:lnTo>
                  <a:lnTo>
                    <a:pt x="2844" y="499"/>
                  </a:lnTo>
                  <a:lnTo>
                    <a:pt x="2844" y="496"/>
                  </a:lnTo>
                  <a:lnTo>
                    <a:pt x="2845" y="494"/>
                  </a:lnTo>
                  <a:lnTo>
                    <a:pt x="2847" y="491"/>
                  </a:lnTo>
                  <a:lnTo>
                    <a:pt x="2847" y="490"/>
                  </a:lnTo>
                  <a:lnTo>
                    <a:pt x="2847" y="490"/>
                  </a:lnTo>
                  <a:lnTo>
                    <a:pt x="2848" y="489"/>
                  </a:lnTo>
                  <a:lnTo>
                    <a:pt x="2851" y="486"/>
                  </a:lnTo>
                  <a:lnTo>
                    <a:pt x="2852" y="486"/>
                  </a:lnTo>
                  <a:lnTo>
                    <a:pt x="2852" y="486"/>
                  </a:lnTo>
                  <a:lnTo>
                    <a:pt x="2854" y="483"/>
                  </a:lnTo>
                  <a:lnTo>
                    <a:pt x="2855" y="483"/>
                  </a:lnTo>
                  <a:lnTo>
                    <a:pt x="2856" y="482"/>
                  </a:lnTo>
                  <a:lnTo>
                    <a:pt x="2858" y="479"/>
                  </a:lnTo>
                  <a:lnTo>
                    <a:pt x="2859" y="479"/>
                  </a:lnTo>
                  <a:lnTo>
                    <a:pt x="2861" y="476"/>
                  </a:lnTo>
                  <a:lnTo>
                    <a:pt x="2862" y="476"/>
                  </a:lnTo>
                  <a:lnTo>
                    <a:pt x="2862" y="475"/>
                  </a:lnTo>
                  <a:lnTo>
                    <a:pt x="2863" y="475"/>
                  </a:lnTo>
                  <a:lnTo>
                    <a:pt x="2864" y="474"/>
                  </a:lnTo>
                  <a:lnTo>
                    <a:pt x="2866" y="473"/>
                  </a:lnTo>
                  <a:lnTo>
                    <a:pt x="2869" y="471"/>
                  </a:lnTo>
                  <a:lnTo>
                    <a:pt x="2870" y="470"/>
                  </a:lnTo>
                  <a:lnTo>
                    <a:pt x="2871" y="469"/>
                  </a:lnTo>
                  <a:lnTo>
                    <a:pt x="2871" y="469"/>
                  </a:lnTo>
                  <a:lnTo>
                    <a:pt x="2871" y="467"/>
                  </a:lnTo>
                  <a:lnTo>
                    <a:pt x="2872" y="466"/>
                  </a:lnTo>
                  <a:lnTo>
                    <a:pt x="2873" y="466"/>
                  </a:lnTo>
                  <a:lnTo>
                    <a:pt x="2874" y="466"/>
                  </a:lnTo>
                  <a:lnTo>
                    <a:pt x="2875" y="466"/>
                  </a:lnTo>
                  <a:lnTo>
                    <a:pt x="2876" y="466"/>
                  </a:lnTo>
                  <a:lnTo>
                    <a:pt x="2878" y="466"/>
                  </a:lnTo>
                  <a:lnTo>
                    <a:pt x="2878" y="465"/>
                  </a:lnTo>
                  <a:lnTo>
                    <a:pt x="2880" y="465"/>
                  </a:lnTo>
                  <a:close/>
                  <a:moveTo>
                    <a:pt x="2878" y="463"/>
                  </a:moveTo>
                  <a:lnTo>
                    <a:pt x="2877" y="463"/>
                  </a:lnTo>
                  <a:lnTo>
                    <a:pt x="2877" y="463"/>
                  </a:lnTo>
                  <a:lnTo>
                    <a:pt x="2877" y="462"/>
                  </a:lnTo>
                  <a:lnTo>
                    <a:pt x="2877" y="462"/>
                  </a:lnTo>
                  <a:lnTo>
                    <a:pt x="2878" y="462"/>
                  </a:lnTo>
                  <a:lnTo>
                    <a:pt x="2878" y="462"/>
                  </a:lnTo>
                  <a:lnTo>
                    <a:pt x="2878" y="463"/>
                  </a:lnTo>
                  <a:close/>
                  <a:moveTo>
                    <a:pt x="2872" y="461"/>
                  </a:moveTo>
                  <a:lnTo>
                    <a:pt x="2872" y="462"/>
                  </a:lnTo>
                  <a:lnTo>
                    <a:pt x="2871" y="462"/>
                  </a:lnTo>
                  <a:lnTo>
                    <a:pt x="2871" y="461"/>
                  </a:lnTo>
                  <a:lnTo>
                    <a:pt x="2871" y="461"/>
                  </a:lnTo>
                  <a:lnTo>
                    <a:pt x="2872" y="460"/>
                  </a:lnTo>
                  <a:lnTo>
                    <a:pt x="2872" y="461"/>
                  </a:lnTo>
                  <a:close/>
                  <a:moveTo>
                    <a:pt x="2866" y="459"/>
                  </a:moveTo>
                  <a:lnTo>
                    <a:pt x="2866" y="459"/>
                  </a:lnTo>
                  <a:lnTo>
                    <a:pt x="2865" y="458"/>
                  </a:lnTo>
                  <a:lnTo>
                    <a:pt x="2865" y="457"/>
                  </a:lnTo>
                  <a:lnTo>
                    <a:pt x="2865" y="457"/>
                  </a:lnTo>
                  <a:lnTo>
                    <a:pt x="2866" y="457"/>
                  </a:lnTo>
                  <a:lnTo>
                    <a:pt x="2867" y="458"/>
                  </a:lnTo>
                  <a:lnTo>
                    <a:pt x="2867" y="458"/>
                  </a:lnTo>
                  <a:lnTo>
                    <a:pt x="2866" y="459"/>
                  </a:lnTo>
                  <a:close/>
                  <a:moveTo>
                    <a:pt x="2845" y="317"/>
                  </a:moveTo>
                  <a:lnTo>
                    <a:pt x="2845" y="318"/>
                  </a:lnTo>
                  <a:lnTo>
                    <a:pt x="2844" y="321"/>
                  </a:lnTo>
                  <a:lnTo>
                    <a:pt x="2843" y="321"/>
                  </a:lnTo>
                  <a:lnTo>
                    <a:pt x="2843" y="320"/>
                  </a:lnTo>
                  <a:lnTo>
                    <a:pt x="2842" y="320"/>
                  </a:lnTo>
                  <a:lnTo>
                    <a:pt x="2841" y="319"/>
                  </a:lnTo>
                  <a:lnTo>
                    <a:pt x="2841" y="318"/>
                  </a:lnTo>
                  <a:lnTo>
                    <a:pt x="2842" y="318"/>
                  </a:lnTo>
                  <a:lnTo>
                    <a:pt x="2843" y="318"/>
                  </a:lnTo>
                  <a:lnTo>
                    <a:pt x="2844" y="317"/>
                  </a:lnTo>
                  <a:lnTo>
                    <a:pt x="2845" y="317"/>
                  </a:lnTo>
                  <a:close/>
                  <a:moveTo>
                    <a:pt x="3042" y="7"/>
                  </a:moveTo>
                  <a:lnTo>
                    <a:pt x="3049" y="9"/>
                  </a:lnTo>
                  <a:lnTo>
                    <a:pt x="3051" y="7"/>
                  </a:lnTo>
                  <a:lnTo>
                    <a:pt x="3059" y="9"/>
                  </a:lnTo>
                  <a:lnTo>
                    <a:pt x="3065" y="10"/>
                  </a:lnTo>
                  <a:lnTo>
                    <a:pt x="3082" y="33"/>
                  </a:lnTo>
                  <a:lnTo>
                    <a:pt x="3097" y="54"/>
                  </a:lnTo>
                  <a:lnTo>
                    <a:pt x="3136" y="74"/>
                  </a:lnTo>
                  <a:lnTo>
                    <a:pt x="3139" y="76"/>
                  </a:lnTo>
                  <a:lnTo>
                    <a:pt x="3182" y="107"/>
                  </a:lnTo>
                  <a:lnTo>
                    <a:pt x="3183" y="113"/>
                  </a:lnTo>
                  <a:lnTo>
                    <a:pt x="3184" y="117"/>
                  </a:lnTo>
                  <a:lnTo>
                    <a:pt x="3186" y="123"/>
                  </a:lnTo>
                  <a:lnTo>
                    <a:pt x="3188" y="128"/>
                  </a:lnTo>
                  <a:lnTo>
                    <a:pt x="3193" y="138"/>
                  </a:lnTo>
                  <a:lnTo>
                    <a:pt x="3198" y="141"/>
                  </a:lnTo>
                  <a:lnTo>
                    <a:pt x="3204" y="144"/>
                  </a:lnTo>
                  <a:lnTo>
                    <a:pt x="3207" y="147"/>
                  </a:lnTo>
                  <a:lnTo>
                    <a:pt x="3208" y="148"/>
                  </a:lnTo>
                  <a:lnTo>
                    <a:pt x="3211" y="151"/>
                  </a:lnTo>
                  <a:lnTo>
                    <a:pt x="3212" y="153"/>
                  </a:lnTo>
                  <a:lnTo>
                    <a:pt x="3213" y="156"/>
                  </a:lnTo>
                  <a:lnTo>
                    <a:pt x="3212" y="159"/>
                  </a:lnTo>
                  <a:lnTo>
                    <a:pt x="3210" y="162"/>
                  </a:lnTo>
                  <a:lnTo>
                    <a:pt x="3207" y="162"/>
                  </a:lnTo>
                  <a:lnTo>
                    <a:pt x="3204" y="161"/>
                  </a:lnTo>
                  <a:lnTo>
                    <a:pt x="3202" y="160"/>
                  </a:lnTo>
                  <a:lnTo>
                    <a:pt x="3198" y="158"/>
                  </a:lnTo>
                  <a:lnTo>
                    <a:pt x="3194" y="158"/>
                  </a:lnTo>
                  <a:lnTo>
                    <a:pt x="3191" y="159"/>
                  </a:lnTo>
                  <a:lnTo>
                    <a:pt x="3190" y="163"/>
                  </a:lnTo>
                  <a:lnTo>
                    <a:pt x="3189" y="168"/>
                  </a:lnTo>
                  <a:lnTo>
                    <a:pt x="3189" y="170"/>
                  </a:lnTo>
                  <a:lnTo>
                    <a:pt x="3190" y="177"/>
                  </a:lnTo>
                  <a:lnTo>
                    <a:pt x="3192" y="181"/>
                  </a:lnTo>
                  <a:lnTo>
                    <a:pt x="3194" y="183"/>
                  </a:lnTo>
                  <a:lnTo>
                    <a:pt x="3195" y="186"/>
                  </a:lnTo>
                  <a:lnTo>
                    <a:pt x="3199" y="190"/>
                  </a:lnTo>
                  <a:lnTo>
                    <a:pt x="3202" y="194"/>
                  </a:lnTo>
                  <a:lnTo>
                    <a:pt x="3205" y="199"/>
                  </a:lnTo>
                  <a:lnTo>
                    <a:pt x="3206" y="203"/>
                  </a:lnTo>
                  <a:lnTo>
                    <a:pt x="3211" y="206"/>
                  </a:lnTo>
                  <a:lnTo>
                    <a:pt x="3222" y="211"/>
                  </a:lnTo>
                  <a:lnTo>
                    <a:pt x="3228" y="221"/>
                  </a:lnTo>
                  <a:lnTo>
                    <a:pt x="3229" y="224"/>
                  </a:lnTo>
                  <a:lnTo>
                    <a:pt x="3231" y="227"/>
                  </a:lnTo>
                  <a:lnTo>
                    <a:pt x="3234" y="229"/>
                  </a:lnTo>
                  <a:lnTo>
                    <a:pt x="3236" y="230"/>
                  </a:lnTo>
                  <a:lnTo>
                    <a:pt x="3238" y="232"/>
                  </a:lnTo>
                  <a:lnTo>
                    <a:pt x="3241" y="234"/>
                  </a:lnTo>
                  <a:lnTo>
                    <a:pt x="3243" y="236"/>
                  </a:lnTo>
                  <a:lnTo>
                    <a:pt x="3244" y="238"/>
                  </a:lnTo>
                  <a:lnTo>
                    <a:pt x="3245" y="241"/>
                  </a:lnTo>
                  <a:lnTo>
                    <a:pt x="3246" y="242"/>
                  </a:lnTo>
                  <a:lnTo>
                    <a:pt x="3248" y="244"/>
                  </a:lnTo>
                  <a:lnTo>
                    <a:pt x="3249" y="246"/>
                  </a:lnTo>
                  <a:lnTo>
                    <a:pt x="3251" y="249"/>
                  </a:lnTo>
                  <a:lnTo>
                    <a:pt x="3253" y="251"/>
                  </a:lnTo>
                  <a:lnTo>
                    <a:pt x="3253" y="255"/>
                  </a:lnTo>
                  <a:lnTo>
                    <a:pt x="3254" y="259"/>
                  </a:lnTo>
                  <a:lnTo>
                    <a:pt x="3254" y="264"/>
                  </a:lnTo>
                  <a:lnTo>
                    <a:pt x="3255" y="267"/>
                  </a:lnTo>
                  <a:lnTo>
                    <a:pt x="3256" y="270"/>
                  </a:lnTo>
                  <a:lnTo>
                    <a:pt x="3258" y="273"/>
                  </a:lnTo>
                  <a:lnTo>
                    <a:pt x="3260" y="274"/>
                  </a:lnTo>
                  <a:lnTo>
                    <a:pt x="3261" y="276"/>
                  </a:lnTo>
                  <a:lnTo>
                    <a:pt x="3263" y="280"/>
                  </a:lnTo>
                  <a:lnTo>
                    <a:pt x="3264" y="285"/>
                  </a:lnTo>
                  <a:lnTo>
                    <a:pt x="3265" y="289"/>
                  </a:lnTo>
                  <a:lnTo>
                    <a:pt x="3266" y="292"/>
                  </a:lnTo>
                  <a:lnTo>
                    <a:pt x="3268" y="296"/>
                  </a:lnTo>
                  <a:lnTo>
                    <a:pt x="3271" y="297"/>
                  </a:lnTo>
                  <a:lnTo>
                    <a:pt x="3273" y="300"/>
                  </a:lnTo>
                  <a:lnTo>
                    <a:pt x="3276" y="302"/>
                  </a:lnTo>
                  <a:lnTo>
                    <a:pt x="3280" y="303"/>
                  </a:lnTo>
                  <a:lnTo>
                    <a:pt x="3284" y="306"/>
                  </a:lnTo>
                  <a:lnTo>
                    <a:pt x="3287" y="309"/>
                  </a:lnTo>
                  <a:lnTo>
                    <a:pt x="3289" y="313"/>
                  </a:lnTo>
                  <a:lnTo>
                    <a:pt x="3292" y="317"/>
                  </a:lnTo>
                  <a:lnTo>
                    <a:pt x="3292" y="322"/>
                  </a:lnTo>
                  <a:lnTo>
                    <a:pt x="3291" y="327"/>
                  </a:lnTo>
                  <a:lnTo>
                    <a:pt x="3294" y="329"/>
                  </a:lnTo>
                  <a:lnTo>
                    <a:pt x="3297" y="333"/>
                  </a:lnTo>
                  <a:lnTo>
                    <a:pt x="3298" y="340"/>
                  </a:lnTo>
                  <a:lnTo>
                    <a:pt x="3295" y="337"/>
                  </a:lnTo>
                  <a:lnTo>
                    <a:pt x="3293" y="339"/>
                  </a:lnTo>
                  <a:lnTo>
                    <a:pt x="3288" y="336"/>
                  </a:lnTo>
                  <a:lnTo>
                    <a:pt x="3282" y="332"/>
                  </a:lnTo>
                  <a:lnTo>
                    <a:pt x="3276" y="331"/>
                  </a:lnTo>
                  <a:lnTo>
                    <a:pt x="3271" y="332"/>
                  </a:lnTo>
                  <a:lnTo>
                    <a:pt x="3267" y="333"/>
                  </a:lnTo>
                  <a:lnTo>
                    <a:pt x="3263" y="332"/>
                  </a:lnTo>
                  <a:lnTo>
                    <a:pt x="3259" y="331"/>
                  </a:lnTo>
                  <a:lnTo>
                    <a:pt x="3255" y="330"/>
                  </a:lnTo>
                  <a:lnTo>
                    <a:pt x="3250" y="328"/>
                  </a:lnTo>
                  <a:lnTo>
                    <a:pt x="3245" y="328"/>
                  </a:lnTo>
                  <a:lnTo>
                    <a:pt x="3240" y="329"/>
                  </a:lnTo>
                  <a:lnTo>
                    <a:pt x="3237" y="332"/>
                  </a:lnTo>
                  <a:lnTo>
                    <a:pt x="3232" y="332"/>
                  </a:lnTo>
                  <a:lnTo>
                    <a:pt x="3228" y="330"/>
                  </a:lnTo>
                  <a:lnTo>
                    <a:pt x="3224" y="329"/>
                  </a:lnTo>
                  <a:lnTo>
                    <a:pt x="3218" y="329"/>
                  </a:lnTo>
                  <a:lnTo>
                    <a:pt x="3211" y="330"/>
                  </a:lnTo>
                  <a:lnTo>
                    <a:pt x="3205" y="328"/>
                  </a:lnTo>
                  <a:lnTo>
                    <a:pt x="3198" y="326"/>
                  </a:lnTo>
                  <a:lnTo>
                    <a:pt x="3191" y="324"/>
                  </a:lnTo>
                  <a:lnTo>
                    <a:pt x="3186" y="325"/>
                  </a:lnTo>
                  <a:lnTo>
                    <a:pt x="3178" y="326"/>
                  </a:lnTo>
                  <a:lnTo>
                    <a:pt x="3175" y="325"/>
                  </a:lnTo>
                  <a:lnTo>
                    <a:pt x="3170" y="321"/>
                  </a:lnTo>
                  <a:lnTo>
                    <a:pt x="3166" y="318"/>
                  </a:lnTo>
                  <a:lnTo>
                    <a:pt x="3162" y="313"/>
                  </a:lnTo>
                  <a:lnTo>
                    <a:pt x="3158" y="309"/>
                  </a:lnTo>
                  <a:lnTo>
                    <a:pt x="3153" y="305"/>
                  </a:lnTo>
                  <a:lnTo>
                    <a:pt x="3143" y="296"/>
                  </a:lnTo>
                  <a:lnTo>
                    <a:pt x="3138" y="292"/>
                  </a:lnTo>
                  <a:lnTo>
                    <a:pt x="3126" y="296"/>
                  </a:lnTo>
                  <a:lnTo>
                    <a:pt x="3122" y="298"/>
                  </a:lnTo>
                  <a:lnTo>
                    <a:pt x="3118" y="301"/>
                  </a:lnTo>
                  <a:lnTo>
                    <a:pt x="3110" y="308"/>
                  </a:lnTo>
                  <a:lnTo>
                    <a:pt x="3106" y="310"/>
                  </a:lnTo>
                  <a:lnTo>
                    <a:pt x="3104" y="313"/>
                  </a:lnTo>
                  <a:lnTo>
                    <a:pt x="3100" y="317"/>
                  </a:lnTo>
                  <a:lnTo>
                    <a:pt x="3096" y="321"/>
                  </a:lnTo>
                  <a:lnTo>
                    <a:pt x="3093" y="326"/>
                  </a:lnTo>
                  <a:lnTo>
                    <a:pt x="3088" y="329"/>
                  </a:lnTo>
                  <a:lnTo>
                    <a:pt x="3090" y="349"/>
                  </a:lnTo>
                  <a:lnTo>
                    <a:pt x="3097" y="374"/>
                  </a:lnTo>
                  <a:lnTo>
                    <a:pt x="3099" y="386"/>
                  </a:lnTo>
                  <a:lnTo>
                    <a:pt x="3110" y="406"/>
                  </a:lnTo>
                  <a:lnTo>
                    <a:pt x="3120" y="428"/>
                  </a:lnTo>
                  <a:lnTo>
                    <a:pt x="3117" y="433"/>
                  </a:lnTo>
                  <a:lnTo>
                    <a:pt x="3113" y="442"/>
                  </a:lnTo>
                  <a:lnTo>
                    <a:pt x="3110" y="449"/>
                  </a:lnTo>
                  <a:lnTo>
                    <a:pt x="3094" y="470"/>
                  </a:lnTo>
                  <a:lnTo>
                    <a:pt x="3091" y="472"/>
                  </a:lnTo>
                  <a:lnTo>
                    <a:pt x="3082" y="489"/>
                  </a:lnTo>
                  <a:lnTo>
                    <a:pt x="3077" y="486"/>
                  </a:lnTo>
                  <a:lnTo>
                    <a:pt x="3070" y="489"/>
                  </a:lnTo>
                  <a:lnTo>
                    <a:pt x="3067" y="492"/>
                  </a:lnTo>
                  <a:lnTo>
                    <a:pt x="3042" y="535"/>
                  </a:lnTo>
                  <a:lnTo>
                    <a:pt x="3038" y="549"/>
                  </a:lnTo>
                  <a:lnTo>
                    <a:pt x="3036" y="555"/>
                  </a:lnTo>
                  <a:lnTo>
                    <a:pt x="3020" y="578"/>
                  </a:lnTo>
                  <a:lnTo>
                    <a:pt x="3032" y="589"/>
                  </a:lnTo>
                  <a:lnTo>
                    <a:pt x="3038" y="589"/>
                  </a:lnTo>
                  <a:lnTo>
                    <a:pt x="3042" y="586"/>
                  </a:lnTo>
                  <a:lnTo>
                    <a:pt x="3049" y="581"/>
                  </a:lnTo>
                  <a:lnTo>
                    <a:pt x="3053" y="577"/>
                  </a:lnTo>
                  <a:lnTo>
                    <a:pt x="3055" y="570"/>
                  </a:lnTo>
                  <a:lnTo>
                    <a:pt x="3059" y="565"/>
                  </a:lnTo>
                  <a:lnTo>
                    <a:pt x="3064" y="557"/>
                  </a:lnTo>
                  <a:lnTo>
                    <a:pt x="3069" y="551"/>
                  </a:lnTo>
                  <a:lnTo>
                    <a:pt x="3071" y="546"/>
                  </a:lnTo>
                  <a:lnTo>
                    <a:pt x="3075" y="542"/>
                  </a:lnTo>
                  <a:lnTo>
                    <a:pt x="3073" y="540"/>
                  </a:lnTo>
                  <a:lnTo>
                    <a:pt x="3075" y="537"/>
                  </a:lnTo>
                  <a:lnTo>
                    <a:pt x="3076" y="532"/>
                  </a:lnTo>
                  <a:lnTo>
                    <a:pt x="3078" y="528"/>
                  </a:lnTo>
                  <a:lnTo>
                    <a:pt x="3082" y="530"/>
                  </a:lnTo>
                  <a:lnTo>
                    <a:pt x="3084" y="532"/>
                  </a:lnTo>
                  <a:lnTo>
                    <a:pt x="3088" y="532"/>
                  </a:lnTo>
                  <a:lnTo>
                    <a:pt x="3093" y="535"/>
                  </a:lnTo>
                  <a:lnTo>
                    <a:pt x="3095" y="538"/>
                  </a:lnTo>
                  <a:lnTo>
                    <a:pt x="3098" y="540"/>
                  </a:lnTo>
                  <a:lnTo>
                    <a:pt x="3101" y="543"/>
                  </a:lnTo>
                  <a:lnTo>
                    <a:pt x="3104" y="541"/>
                  </a:lnTo>
                  <a:lnTo>
                    <a:pt x="3108" y="546"/>
                  </a:lnTo>
                  <a:lnTo>
                    <a:pt x="3111" y="546"/>
                  </a:lnTo>
                  <a:lnTo>
                    <a:pt x="3116" y="548"/>
                  </a:lnTo>
                  <a:lnTo>
                    <a:pt x="3118" y="551"/>
                  </a:lnTo>
                  <a:lnTo>
                    <a:pt x="3115" y="558"/>
                  </a:lnTo>
                  <a:lnTo>
                    <a:pt x="3081" y="639"/>
                  </a:lnTo>
                  <a:lnTo>
                    <a:pt x="3086" y="638"/>
                  </a:lnTo>
                  <a:lnTo>
                    <a:pt x="3090" y="638"/>
                  </a:lnTo>
                  <a:lnTo>
                    <a:pt x="3093" y="639"/>
                  </a:lnTo>
                  <a:lnTo>
                    <a:pt x="3095" y="645"/>
                  </a:lnTo>
                  <a:lnTo>
                    <a:pt x="3094" y="649"/>
                  </a:lnTo>
                  <a:lnTo>
                    <a:pt x="3097" y="654"/>
                  </a:lnTo>
                  <a:lnTo>
                    <a:pt x="3098" y="657"/>
                  </a:lnTo>
                  <a:lnTo>
                    <a:pt x="3101" y="660"/>
                  </a:lnTo>
                  <a:lnTo>
                    <a:pt x="3103" y="662"/>
                  </a:lnTo>
                  <a:lnTo>
                    <a:pt x="3105" y="665"/>
                  </a:lnTo>
                  <a:lnTo>
                    <a:pt x="3107" y="666"/>
                  </a:lnTo>
                  <a:lnTo>
                    <a:pt x="3109" y="666"/>
                  </a:lnTo>
                  <a:lnTo>
                    <a:pt x="3110" y="666"/>
                  </a:lnTo>
                  <a:lnTo>
                    <a:pt x="3111" y="667"/>
                  </a:lnTo>
                  <a:lnTo>
                    <a:pt x="3112" y="668"/>
                  </a:lnTo>
                  <a:lnTo>
                    <a:pt x="3113" y="670"/>
                  </a:lnTo>
                  <a:lnTo>
                    <a:pt x="3116" y="672"/>
                  </a:lnTo>
                  <a:lnTo>
                    <a:pt x="3117" y="672"/>
                  </a:lnTo>
                  <a:lnTo>
                    <a:pt x="3119" y="671"/>
                  </a:lnTo>
                  <a:lnTo>
                    <a:pt x="3120" y="671"/>
                  </a:lnTo>
                  <a:lnTo>
                    <a:pt x="3122" y="669"/>
                  </a:lnTo>
                  <a:lnTo>
                    <a:pt x="3124" y="668"/>
                  </a:lnTo>
                  <a:lnTo>
                    <a:pt x="3126" y="669"/>
                  </a:lnTo>
                  <a:lnTo>
                    <a:pt x="3128" y="670"/>
                  </a:lnTo>
                  <a:lnTo>
                    <a:pt x="3129" y="671"/>
                  </a:lnTo>
                  <a:lnTo>
                    <a:pt x="3131" y="672"/>
                  </a:lnTo>
                  <a:lnTo>
                    <a:pt x="3133" y="673"/>
                  </a:lnTo>
                  <a:lnTo>
                    <a:pt x="3135" y="674"/>
                  </a:lnTo>
                  <a:lnTo>
                    <a:pt x="3137" y="674"/>
                  </a:lnTo>
                  <a:lnTo>
                    <a:pt x="3137" y="676"/>
                  </a:lnTo>
                  <a:lnTo>
                    <a:pt x="3138" y="677"/>
                  </a:lnTo>
                  <a:lnTo>
                    <a:pt x="3138" y="679"/>
                  </a:lnTo>
                  <a:lnTo>
                    <a:pt x="3139" y="681"/>
                  </a:lnTo>
                  <a:lnTo>
                    <a:pt x="3140" y="682"/>
                  </a:lnTo>
                  <a:lnTo>
                    <a:pt x="3142" y="683"/>
                  </a:lnTo>
                  <a:lnTo>
                    <a:pt x="3144" y="684"/>
                  </a:lnTo>
                  <a:lnTo>
                    <a:pt x="3145" y="684"/>
                  </a:lnTo>
                  <a:lnTo>
                    <a:pt x="3147" y="684"/>
                  </a:lnTo>
                  <a:lnTo>
                    <a:pt x="3149" y="685"/>
                  </a:lnTo>
                  <a:lnTo>
                    <a:pt x="3150" y="685"/>
                  </a:lnTo>
                  <a:lnTo>
                    <a:pt x="3153" y="685"/>
                  </a:lnTo>
                  <a:lnTo>
                    <a:pt x="3155" y="686"/>
                  </a:lnTo>
                  <a:lnTo>
                    <a:pt x="3158" y="687"/>
                  </a:lnTo>
                  <a:lnTo>
                    <a:pt x="3159" y="688"/>
                  </a:lnTo>
                  <a:lnTo>
                    <a:pt x="3162" y="690"/>
                  </a:lnTo>
                  <a:lnTo>
                    <a:pt x="3163" y="691"/>
                  </a:lnTo>
                  <a:lnTo>
                    <a:pt x="3165" y="693"/>
                  </a:lnTo>
                  <a:lnTo>
                    <a:pt x="3168" y="693"/>
                  </a:lnTo>
                  <a:lnTo>
                    <a:pt x="3170" y="692"/>
                  </a:lnTo>
                  <a:lnTo>
                    <a:pt x="3173" y="693"/>
                  </a:lnTo>
                  <a:lnTo>
                    <a:pt x="3175" y="691"/>
                  </a:lnTo>
                  <a:lnTo>
                    <a:pt x="3178" y="691"/>
                  </a:lnTo>
                  <a:lnTo>
                    <a:pt x="3182" y="692"/>
                  </a:lnTo>
                  <a:lnTo>
                    <a:pt x="3187" y="696"/>
                  </a:lnTo>
                  <a:lnTo>
                    <a:pt x="3188" y="699"/>
                  </a:lnTo>
                  <a:lnTo>
                    <a:pt x="3195" y="703"/>
                  </a:lnTo>
                  <a:lnTo>
                    <a:pt x="3199" y="705"/>
                  </a:lnTo>
                  <a:lnTo>
                    <a:pt x="3205" y="706"/>
                  </a:lnTo>
                  <a:lnTo>
                    <a:pt x="3208" y="709"/>
                  </a:lnTo>
                  <a:lnTo>
                    <a:pt x="3211" y="713"/>
                  </a:lnTo>
                  <a:lnTo>
                    <a:pt x="3216" y="713"/>
                  </a:lnTo>
                  <a:lnTo>
                    <a:pt x="3218" y="710"/>
                  </a:lnTo>
                  <a:lnTo>
                    <a:pt x="3223" y="708"/>
                  </a:lnTo>
                  <a:lnTo>
                    <a:pt x="3225" y="705"/>
                  </a:lnTo>
                  <a:lnTo>
                    <a:pt x="3222" y="702"/>
                  </a:lnTo>
                  <a:lnTo>
                    <a:pt x="3222" y="701"/>
                  </a:lnTo>
                  <a:lnTo>
                    <a:pt x="3226" y="701"/>
                  </a:lnTo>
                  <a:lnTo>
                    <a:pt x="3230" y="700"/>
                  </a:lnTo>
                  <a:lnTo>
                    <a:pt x="3231" y="700"/>
                  </a:lnTo>
                  <a:lnTo>
                    <a:pt x="3229" y="698"/>
                  </a:lnTo>
                  <a:lnTo>
                    <a:pt x="3231" y="698"/>
                  </a:lnTo>
                  <a:lnTo>
                    <a:pt x="3236" y="697"/>
                  </a:lnTo>
                  <a:lnTo>
                    <a:pt x="3236" y="696"/>
                  </a:lnTo>
                  <a:lnTo>
                    <a:pt x="3232" y="695"/>
                  </a:lnTo>
                  <a:lnTo>
                    <a:pt x="3231" y="693"/>
                  </a:lnTo>
                  <a:lnTo>
                    <a:pt x="3234" y="691"/>
                  </a:lnTo>
                  <a:lnTo>
                    <a:pt x="3235" y="689"/>
                  </a:lnTo>
                  <a:lnTo>
                    <a:pt x="3233" y="685"/>
                  </a:lnTo>
                  <a:lnTo>
                    <a:pt x="3229" y="682"/>
                  </a:lnTo>
                  <a:lnTo>
                    <a:pt x="3226" y="678"/>
                  </a:lnTo>
                  <a:lnTo>
                    <a:pt x="3226" y="673"/>
                  </a:lnTo>
                  <a:lnTo>
                    <a:pt x="3221" y="667"/>
                  </a:lnTo>
                  <a:lnTo>
                    <a:pt x="3216" y="662"/>
                  </a:lnTo>
                  <a:lnTo>
                    <a:pt x="3218" y="659"/>
                  </a:lnTo>
                  <a:lnTo>
                    <a:pt x="3222" y="656"/>
                  </a:lnTo>
                  <a:lnTo>
                    <a:pt x="3224" y="653"/>
                  </a:lnTo>
                  <a:lnTo>
                    <a:pt x="3225" y="646"/>
                  </a:lnTo>
                  <a:lnTo>
                    <a:pt x="3228" y="642"/>
                  </a:lnTo>
                  <a:lnTo>
                    <a:pt x="3231" y="646"/>
                  </a:lnTo>
                  <a:lnTo>
                    <a:pt x="3231" y="651"/>
                  </a:lnTo>
                  <a:lnTo>
                    <a:pt x="3231" y="656"/>
                  </a:lnTo>
                  <a:lnTo>
                    <a:pt x="3235" y="654"/>
                  </a:lnTo>
                  <a:lnTo>
                    <a:pt x="3238" y="648"/>
                  </a:lnTo>
                  <a:lnTo>
                    <a:pt x="3239" y="643"/>
                  </a:lnTo>
                  <a:lnTo>
                    <a:pt x="3240" y="636"/>
                  </a:lnTo>
                  <a:lnTo>
                    <a:pt x="3243" y="631"/>
                  </a:lnTo>
                  <a:lnTo>
                    <a:pt x="3243" y="635"/>
                  </a:lnTo>
                  <a:lnTo>
                    <a:pt x="3244" y="638"/>
                  </a:lnTo>
                  <a:lnTo>
                    <a:pt x="3245" y="642"/>
                  </a:lnTo>
                  <a:lnTo>
                    <a:pt x="3248" y="643"/>
                  </a:lnTo>
                  <a:lnTo>
                    <a:pt x="3254" y="638"/>
                  </a:lnTo>
                  <a:lnTo>
                    <a:pt x="3256" y="630"/>
                  </a:lnTo>
                  <a:lnTo>
                    <a:pt x="3252" y="627"/>
                  </a:lnTo>
                  <a:lnTo>
                    <a:pt x="3253" y="624"/>
                  </a:lnTo>
                  <a:lnTo>
                    <a:pt x="3256" y="623"/>
                  </a:lnTo>
                  <a:lnTo>
                    <a:pt x="3260" y="622"/>
                  </a:lnTo>
                  <a:lnTo>
                    <a:pt x="3263" y="617"/>
                  </a:lnTo>
                  <a:lnTo>
                    <a:pt x="3265" y="611"/>
                  </a:lnTo>
                  <a:lnTo>
                    <a:pt x="3262" y="610"/>
                  </a:lnTo>
                  <a:lnTo>
                    <a:pt x="3259" y="611"/>
                  </a:lnTo>
                  <a:lnTo>
                    <a:pt x="3255" y="611"/>
                  </a:lnTo>
                  <a:lnTo>
                    <a:pt x="3255" y="606"/>
                  </a:lnTo>
                  <a:lnTo>
                    <a:pt x="3257" y="602"/>
                  </a:lnTo>
                  <a:lnTo>
                    <a:pt x="3257" y="598"/>
                  </a:lnTo>
                  <a:lnTo>
                    <a:pt x="3254" y="600"/>
                  </a:lnTo>
                  <a:lnTo>
                    <a:pt x="3250" y="600"/>
                  </a:lnTo>
                  <a:lnTo>
                    <a:pt x="3250" y="596"/>
                  </a:lnTo>
                  <a:lnTo>
                    <a:pt x="3247" y="596"/>
                  </a:lnTo>
                  <a:lnTo>
                    <a:pt x="3247" y="593"/>
                  </a:lnTo>
                  <a:lnTo>
                    <a:pt x="3245" y="591"/>
                  </a:lnTo>
                  <a:lnTo>
                    <a:pt x="3243" y="590"/>
                  </a:lnTo>
                  <a:lnTo>
                    <a:pt x="3240" y="590"/>
                  </a:lnTo>
                  <a:lnTo>
                    <a:pt x="3241" y="585"/>
                  </a:lnTo>
                  <a:lnTo>
                    <a:pt x="3241" y="582"/>
                  </a:lnTo>
                  <a:lnTo>
                    <a:pt x="3239" y="580"/>
                  </a:lnTo>
                  <a:lnTo>
                    <a:pt x="3240" y="578"/>
                  </a:lnTo>
                  <a:lnTo>
                    <a:pt x="3240" y="575"/>
                  </a:lnTo>
                  <a:lnTo>
                    <a:pt x="3240" y="572"/>
                  </a:lnTo>
                  <a:lnTo>
                    <a:pt x="3239" y="568"/>
                  </a:lnTo>
                  <a:lnTo>
                    <a:pt x="3235" y="566"/>
                  </a:lnTo>
                  <a:lnTo>
                    <a:pt x="3236" y="562"/>
                  </a:lnTo>
                  <a:lnTo>
                    <a:pt x="3240" y="560"/>
                  </a:lnTo>
                  <a:lnTo>
                    <a:pt x="3243" y="564"/>
                  </a:lnTo>
                  <a:lnTo>
                    <a:pt x="3245" y="564"/>
                  </a:lnTo>
                  <a:lnTo>
                    <a:pt x="3247" y="565"/>
                  </a:lnTo>
                  <a:lnTo>
                    <a:pt x="3249" y="563"/>
                  </a:lnTo>
                  <a:lnTo>
                    <a:pt x="3250" y="562"/>
                  </a:lnTo>
                  <a:lnTo>
                    <a:pt x="3252" y="559"/>
                  </a:lnTo>
                  <a:lnTo>
                    <a:pt x="3255" y="564"/>
                  </a:lnTo>
                  <a:lnTo>
                    <a:pt x="3259" y="569"/>
                  </a:lnTo>
                  <a:lnTo>
                    <a:pt x="3263" y="576"/>
                  </a:lnTo>
                  <a:lnTo>
                    <a:pt x="3280" y="601"/>
                  </a:lnTo>
                  <a:lnTo>
                    <a:pt x="3285" y="608"/>
                  </a:lnTo>
                  <a:lnTo>
                    <a:pt x="3289" y="614"/>
                  </a:lnTo>
                  <a:lnTo>
                    <a:pt x="3288" y="625"/>
                  </a:lnTo>
                  <a:lnTo>
                    <a:pt x="3295" y="626"/>
                  </a:lnTo>
                  <a:lnTo>
                    <a:pt x="3295" y="637"/>
                  </a:lnTo>
                  <a:lnTo>
                    <a:pt x="3289" y="637"/>
                  </a:lnTo>
                  <a:lnTo>
                    <a:pt x="3288" y="652"/>
                  </a:lnTo>
                  <a:lnTo>
                    <a:pt x="3279" y="656"/>
                  </a:lnTo>
                  <a:lnTo>
                    <a:pt x="3278" y="689"/>
                  </a:lnTo>
                  <a:lnTo>
                    <a:pt x="3283" y="688"/>
                  </a:lnTo>
                  <a:lnTo>
                    <a:pt x="3313" y="698"/>
                  </a:lnTo>
                  <a:lnTo>
                    <a:pt x="3311" y="747"/>
                  </a:lnTo>
                  <a:lnTo>
                    <a:pt x="3311" y="771"/>
                  </a:lnTo>
                  <a:lnTo>
                    <a:pt x="3311" y="775"/>
                  </a:lnTo>
                  <a:lnTo>
                    <a:pt x="3310" y="786"/>
                  </a:lnTo>
                  <a:lnTo>
                    <a:pt x="3310" y="793"/>
                  </a:lnTo>
                  <a:lnTo>
                    <a:pt x="3311" y="829"/>
                  </a:lnTo>
                  <a:lnTo>
                    <a:pt x="3313" y="836"/>
                  </a:lnTo>
                  <a:lnTo>
                    <a:pt x="3320" y="832"/>
                  </a:lnTo>
                  <a:lnTo>
                    <a:pt x="3323" y="832"/>
                  </a:lnTo>
                  <a:lnTo>
                    <a:pt x="3328" y="833"/>
                  </a:lnTo>
                  <a:lnTo>
                    <a:pt x="3336" y="828"/>
                  </a:lnTo>
                  <a:lnTo>
                    <a:pt x="3344" y="823"/>
                  </a:lnTo>
                  <a:lnTo>
                    <a:pt x="3347" y="826"/>
                  </a:lnTo>
                  <a:lnTo>
                    <a:pt x="3349" y="828"/>
                  </a:lnTo>
                  <a:lnTo>
                    <a:pt x="3345" y="852"/>
                  </a:lnTo>
                  <a:lnTo>
                    <a:pt x="3348" y="863"/>
                  </a:lnTo>
                  <a:lnTo>
                    <a:pt x="3350" y="867"/>
                  </a:lnTo>
                  <a:lnTo>
                    <a:pt x="3354" y="872"/>
                  </a:lnTo>
                  <a:lnTo>
                    <a:pt x="3352" y="879"/>
                  </a:lnTo>
                  <a:lnTo>
                    <a:pt x="3346" y="883"/>
                  </a:lnTo>
                  <a:lnTo>
                    <a:pt x="3332" y="885"/>
                  </a:lnTo>
                  <a:lnTo>
                    <a:pt x="3330" y="883"/>
                  </a:lnTo>
                  <a:lnTo>
                    <a:pt x="3328" y="881"/>
                  </a:lnTo>
                  <a:lnTo>
                    <a:pt x="3327" y="880"/>
                  </a:lnTo>
                  <a:lnTo>
                    <a:pt x="3326" y="878"/>
                  </a:lnTo>
                  <a:lnTo>
                    <a:pt x="3325" y="877"/>
                  </a:lnTo>
                  <a:lnTo>
                    <a:pt x="3324" y="875"/>
                  </a:lnTo>
                  <a:lnTo>
                    <a:pt x="3323" y="874"/>
                  </a:lnTo>
                  <a:lnTo>
                    <a:pt x="3321" y="873"/>
                  </a:lnTo>
                  <a:lnTo>
                    <a:pt x="3317" y="870"/>
                  </a:lnTo>
                  <a:lnTo>
                    <a:pt x="3316" y="872"/>
                  </a:lnTo>
                  <a:lnTo>
                    <a:pt x="3314" y="873"/>
                  </a:lnTo>
                  <a:lnTo>
                    <a:pt x="3314" y="875"/>
                  </a:lnTo>
                  <a:lnTo>
                    <a:pt x="3311" y="884"/>
                  </a:lnTo>
                  <a:lnTo>
                    <a:pt x="3309" y="883"/>
                  </a:lnTo>
                  <a:lnTo>
                    <a:pt x="3305" y="881"/>
                  </a:lnTo>
                  <a:lnTo>
                    <a:pt x="3303" y="878"/>
                  </a:lnTo>
                  <a:lnTo>
                    <a:pt x="3301" y="875"/>
                  </a:lnTo>
                  <a:lnTo>
                    <a:pt x="3298" y="869"/>
                  </a:lnTo>
                  <a:lnTo>
                    <a:pt x="3295" y="863"/>
                  </a:lnTo>
                  <a:lnTo>
                    <a:pt x="3292" y="859"/>
                  </a:lnTo>
                  <a:lnTo>
                    <a:pt x="3287" y="854"/>
                  </a:lnTo>
                  <a:lnTo>
                    <a:pt x="3284" y="849"/>
                  </a:lnTo>
                  <a:lnTo>
                    <a:pt x="3279" y="847"/>
                  </a:lnTo>
                  <a:lnTo>
                    <a:pt x="3275" y="843"/>
                  </a:lnTo>
                  <a:lnTo>
                    <a:pt x="3274" y="838"/>
                  </a:lnTo>
                  <a:lnTo>
                    <a:pt x="3270" y="834"/>
                  </a:lnTo>
                  <a:lnTo>
                    <a:pt x="3268" y="832"/>
                  </a:lnTo>
                  <a:lnTo>
                    <a:pt x="3264" y="829"/>
                  </a:lnTo>
                  <a:lnTo>
                    <a:pt x="3258" y="826"/>
                  </a:lnTo>
                  <a:lnTo>
                    <a:pt x="3250" y="824"/>
                  </a:lnTo>
                  <a:lnTo>
                    <a:pt x="3243" y="823"/>
                  </a:lnTo>
                  <a:lnTo>
                    <a:pt x="3234" y="820"/>
                  </a:lnTo>
                  <a:lnTo>
                    <a:pt x="3228" y="820"/>
                  </a:lnTo>
                  <a:lnTo>
                    <a:pt x="3229" y="818"/>
                  </a:lnTo>
                  <a:lnTo>
                    <a:pt x="3233" y="807"/>
                  </a:lnTo>
                  <a:lnTo>
                    <a:pt x="3241" y="794"/>
                  </a:lnTo>
                  <a:lnTo>
                    <a:pt x="3242" y="774"/>
                  </a:lnTo>
                  <a:lnTo>
                    <a:pt x="3204" y="779"/>
                  </a:lnTo>
                  <a:lnTo>
                    <a:pt x="3205" y="775"/>
                  </a:lnTo>
                  <a:lnTo>
                    <a:pt x="3183" y="775"/>
                  </a:lnTo>
                  <a:lnTo>
                    <a:pt x="3170" y="775"/>
                  </a:lnTo>
                  <a:lnTo>
                    <a:pt x="3168" y="777"/>
                  </a:lnTo>
                  <a:lnTo>
                    <a:pt x="3169" y="781"/>
                  </a:lnTo>
                  <a:lnTo>
                    <a:pt x="3170" y="786"/>
                  </a:lnTo>
                  <a:lnTo>
                    <a:pt x="3169" y="792"/>
                  </a:lnTo>
                  <a:lnTo>
                    <a:pt x="3169" y="795"/>
                  </a:lnTo>
                  <a:lnTo>
                    <a:pt x="3166" y="799"/>
                  </a:lnTo>
                  <a:lnTo>
                    <a:pt x="3167" y="803"/>
                  </a:lnTo>
                  <a:lnTo>
                    <a:pt x="3166" y="807"/>
                  </a:lnTo>
                  <a:lnTo>
                    <a:pt x="3166" y="810"/>
                  </a:lnTo>
                  <a:lnTo>
                    <a:pt x="3164" y="814"/>
                  </a:lnTo>
                  <a:lnTo>
                    <a:pt x="3152" y="822"/>
                  </a:lnTo>
                  <a:lnTo>
                    <a:pt x="3128" y="842"/>
                  </a:lnTo>
                  <a:lnTo>
                    <a:pt x="2977" y="842"/>
                  </a:lnTo>
                  <a:lnTo>
                    <a:pt x="2973" y="829"/>
                  </a:lnTo>
                  <a:lnTo>
                    <a:pt x="2935" y="822"/>
                  </a:lnTo>
                  <a:lnTo>
                    <a:pt x="2910" y="812"/>
                  </a:lnTo>
                  <a:lnTo>
                    <a:pt x="2878" y="801"/>
                  </a:lnTo>
                  <a:lnTo>
                    <a:pt x="2850" y="801"/>
                  </a:lnTo>
                  <a:lnTo>
                    <a:pt x="2849" y="800"/>
                  </a:lnTo>
                  <a:lnTo>
                    <a:pt x="2849" y="800"/>
                  </a:lnTo>
                  <a:lnTo>
                    <a:pt x="2848" y="799"/>
                  </a:lnTo>
                  <a:lnTo>
                    <a:pt x="2843" y="796"/>
                  </a:lnTo>
                  <a:lnTo>
                    <a:pt x="2841" y="796"/>
                  </a:lnTo>
                  <a:lnTo>
                    <a:pt x="2841" y="794"/>
                  </a:lnTo>
                  <a:lnTo>
                    <a:pt x="2839" y="794"/>
                  </a:lnTo>
                  <a:lnTo>
                    <a:pt x="2839" y="795"/>
                  </a:lnTo>
                  <a:lnTo>
                    <a:pt x="2840" y="796"/>
                  </a:lnTo>
                  <a:lnTo>
                    <a:pt x="2840" y="796"/>
                  </a:lnTo>
                  <a:lnTo>
                    <a:pt x="2839" y="796"/>
                  </a:lnTo>
                  <a:lnTo>
                    <a:pt x="2837" y="796"/>
                  </a:lnTo>
                  <a:lnTo>
                    <a:pt x="2836" y="795"/>
                  </a:lnTo>
                  <a:lnTo>
                    <a:pt x="2835" y="795"/>
                  </a:lnTo>
                  <a:lnTo>
                    <a:pt x="2835" y="796"/>
                  </a:lnTo>
                  <a:lnTo>
                    <a:pt x="2834" y="796"/>
                  </a:lnTo>
                  <a:lnTo>
                    <a:pt x="2834" y="796"/>
                  </a:lnTo>
                  <a:lnTo>
                    <a:pt x="2834" y="798"/>
                  </a:lnTo>
                  <a:lnTo>
                    <a:pt x="2833" y="800"/>
                  </a:lnTo>
                  <a:lnTo>
                    <a:pt x="2833" y="802"/>
                  </a:lnTo>
                  <a:lnTo>
                    <a:pt x="2832" y="803"/>
                  </a:lnTo>
                  <a:lnTo>
                    <a:pt x="2832" y="804"/>
                  </a:lnTo>
                  <a:lnTo>
                    <a:pt x="2833" y="804"/>
                  </a:lnTo>
                  <a:lnTo>
                    <a:pt x="2833" y="806"/>
                  </a:lnTo>
                  <a:lnTo>
                    <a:pt x="2832" y="806"/>
                  </a:lnTo>
                  <a:lnTo>
                    <a:pt x="2832" y="805"/>
                  </a:lnTo>
                  <a:lnTo>
                    <a:pt x="2831" y="805"/>
                  </a:lnTo>
                  <a:lnTo>
                    <a:pt x="2830" y="806"/>
                  </a:lnTo>
                  <a:lnTo>
                    <a:pt x="2830" y="807"/>
                  </a:lnTo>
                  <a:lnTo>
                    <a:pt x="2826" y="811"/>
                  </a:lnTo>
                  <a:lnTo>
                    <a:pt x="2826" y="811"/>
                  </a:lnTo>
                  <a:lnTo>
                    <a:pt x="2824" y="809"/>
                  </a:lnTo>
                  <a:lnTo>
                    <a:pt x="2824" y="809"/>
                  </a:lnTo>
                  <a:lnTo>
                    <a:pt x="2823" y="811"/>
                  </a:lnTo>
                  <a:lnTo>
                    <a:pt x="2819" y="810"/>
                  </a:lnTo>
                  <a:lnTo>
                    <a:pt x="2819" y="808"/>
                  </a:lnTo>
                  <a:lnTo>
                    <a:pt x="2819" y="806"/>
                  </a:lnTo>
                  <a:lnTo>
                    <a:pt x="2820" y="804"/>
                  </a:lnTo>
                  <a:lnTo>
                    <a:pt x="2821" y="802"/>
                  </a:lnTo>
                  <a:lnTo>
                    <a:pt x="2821" y="801"/>
                  </a:lnTo>
                  <a:lnTo>
                    <a:pt x="2822" y="800"/>
                  </a:lnTo>
                  <a:lnTo>
                    <a:pt x="2822" y="797"/>
                  </a:lnTo>
                  <a:lnTo>
                    <a:pt x="2822" y="797"/>
                  </a:lnTo>
                  <a:lnTo>
                    <a:pt x="2821" y="795"/>
                  </a:lnTo>
                  <a:lnTo>
                    <a:pt x="2820" y="795"/>
                  </a:lnTo>
                  <a:lnTo>
                    <a:pt x="2819" y="794"/>
                  </a:lnTo>
                  <a:lnTo>
                    <a:pt x="2818" y="794"/>
                  </a:lnTo>
                  <a:lnTo>
                    <a:pt x="2818" y="795"/>
                  </a:lnTo>
                  <a:lnTo>
                    <a:pt x="2817" y="796"/>
                  </a:lnTo>
                  <a:lnTo>
                    <a:pt x="2817" y="799"/>
                  </a:lnTo>
                  <a:lnTo>
                    <a:pt x="2816" y="800"/>
                  </a:lnTo>
                  <a:lnTo>
                    <a:pt x="2815" y="800"/>
                  </a:lnTo>
                  <a:lnTo>
                    <a:pt x="2814" y="799"/>
                  </a:lnTo>
                  <a:lnTo>
                    <a:pt x="2814" y="799"/>
                  </a:lnTo>
                  <a:lnTo>
                    <a:pt x="2813" y="799"/>
                  </a:lnTo>
                  <a:lnTo>
                    <a:pt x="2812" y="798"/>
                  </a:lnTo>
                  <a:lnTo>
                    <a:pt x="2814" y="797"/>
                  </a:lnTo>
                  <a:lnTo>
                    <a:pt x="2814" y="795"/>
                  </a:lnTo>
                  <a:lnTo>
                    <a:pt x="2815" y="793"/>
                  </a:lnTo>
                  <a:lnTo>
                    <a:pt x="2815" y="792"/>
                  </a:lnTo>
                  <a:lnTo>
                    <a:pt x="2815" y="791"/>
                  </a:lnTo>
                  <a:lnTo>
                    <a:pt x="2815" y="789"/>
                  </a:lnTo>
                  <a:lnTo>
                    <a:pt x="2814" y="788"/>
                  </a:lnTo>
                  <a:lnTo>
                    <a:pt x="2815" y="787"/>
                  </a:lnTo>
                  <a:lnTo>
                    <a:pt x="2815" y="785"/>
                  </a:lnTo>
                  <a:lnTo>
                    <a:pt x="2813" y="784"/>
                  </a:lnTo>
                  <a:lnTo>
                    <a:pt x="2811" y="784"/>
                  </a:lnTo>
                  <a:lnTo>
                    <a:pt x="2810" y="784"/>
                  </a:lnTo>
                  <a:lnTo>
                    <a:pt x="2810" y="782"/>
                  </a:lnTo>
                  <a:lnTo>
                    <a:pt x="2808" y="783"/>
                  </a:lnTo>
                  <a:lnTo>
                    <a:pt x="2807" y="782"/>
                  </a:lnTo>
                  <a:lnTo>
                    <a:pt x="2805" y="782"/>
                  </a:lnTo>
                  <a:lnTo>
                    <a:pt x="2805" y="783"/>
                  </a:lnTo>
                  <a:lnTo>
                    <a:pt x="2804" y="782"/>
                  </a:lnTo>
                  <a:lnTo>
                    <a:pt x="2805" y="779"/>
                  </a:lnTo>
                  <a:lnTo>
                    <a:pt x="2806" y="779"/>
                  </a:lnTo>
                  <a:lnTo>
                    <a:pt x="2808" y="777"/>
                  </a:lnTo>
                  <a:lnTo>
                    <a:pt x="2810" y="777"/>
                  </a:lnTo>
                  <a:lnTo>
                    <a:pt x="2812" y="778"/>
                  </a:lnTo>
                  <a:lnTo>
                    <a:pt x="2813" y="777"/>
                  </a:lnTo>
                  <a:lnTo>
                    <a:pt x="2813" y="777"/>
                  </a:lnTo>
                  <a:lnTo>
                    <a:pt x="2815" y="776"/>
                  </a:lnTo>
                  <a:lnTo>
                    <a:pt x="2815" y="775"/>
                  </a:lnTo>
                  <a:lnTo>
                    <a:pt x="2815" y="774"/>
                  </a:lnTo>
                  <a:lnTo>
                    <a:pt x="2815" y="772"/>
                  </a:lnTo>
                  <a:lnTo>
                    <a:pt x="2813" y="771"/>
                  </a:lnTo>
                  <a:lnTo>
                    <a:pt x="2813" y="771"/>
                  </a:lnTo>
                  <a:lnTo>
                    <a:pt x="2811" y="769"/>
                  </a:lnTo>
                  <a:lnTo>
                    <a:pt x="2811" y="768"/>
                  </a:lnTo>
                  <a:lnTo>
                    <a:pt x="2811" y="763"/>
                  </a:lnTo>
                  <a:lnTo>
                    <a:pt x="2812" y="763"/>
                  </a:lnTo>
                  <a:lnTo>
                    <a:pt x="2812" y="760"/>
                  </a:lnTo>
                  <a:lnTo>
                    <a:pt x="2813" y="760"/>
                  </a:lnTo>
                  <a:lnTo>
                    <a:pt x="2814" y="760"/>
                  </a:lnTo>
                  <a:lnTo>
                    <a:pt x="2817" y="757"/>
                  </a:lnTo>
                  <a:lnTo>
                    <a:pt x="2818" y="756"/>
                  </a:lnTo>
                  <a:lnTo>
                    <a:pt x="2819" y="757"/>
                  </a:lnTo>
                  <a:lnTo>
                    <a:pt x="2821" y="756"/>
                  </a:lnTo>
                  <a:lnTo>
                    <a:pt x="2821" y="755"/>
                  </a:lnTo>
                  <a:lnTo>
                    <a:pt x="2821" y="753"/>
                  </a:lnTo>
                  <a:lnTo>
                    <a:pt x="2821" y="752"/>
                  </a:lnTo>
                  <a:lnTo>
                    <a:pt x="2821" y="750"/>
                  </a:lnTo>
                  <a:lnTo>
                    <a:pt x="2820" y="750"/>
                  </a:lnTo>
                  <a:lnTo>
                    <a:pt x="2820" y="748"/>
                  </a:lnTo>
                  <a:lnTo>
                    <a:pt x="2818" y="744"/>
                  </a:lnTo>
                  <a:lnTo>
                    <a:pt x="2817" y="744"/>
                  </a:lnTo>
                  <a:lnTo>
                    <a:pt x="2815" y="742"/>
                  </a:lnTo>
                  <a:lnTo>
                    <a:pt x="2814" y="741"/>
                  </a:lnTo>
                  <a:lnTo>
                    <a:pt x="2811" y="739"/>
                  </a:lnTo>
                  <a:lnTo>
                    <a:pt x="2811" y="735"/>
                  </a:lnTo>
                  <a:lnTo>
                    <a:pt x="2811" y="734"/>
                  </a:lnTo>
                  <a:lnTo>
                    <a:pt x="2812" y="732"/>
                  </a:lnTo>
                  <a:lnTo>
                    <a:pt x="2812" y="731"/>
                  </a:lnTo>
                  <a:lnTo>
                    <a:pt x="2811" y="731"/>
                  </a:lnTo>
                  <a:lnTo>
                    <a:pt x="2811" y="728"/>
                  </a:lnTo>
                  <a:lnTo>
                    <a:pt x="2812" y="727"/>
                  </a:lnTo>
                  <a:lnTo>
                    <a:pt x="2814" y="727"/>
                  </a:lnTo>
                  <a:lnTo>
                    <a:pt x="2815" y="726"/>
                  </a:lnTo>
                  <a:lnTo>
                    <a:pt x="2814" y="724"/>
                  </a:lnTo>
                  <a:lnTo>
                    <a:pt x="2814" y="723"/>
                  </a:lnTo>
                  <a:lnTo>
                    <a:pt x="2814" y="723"/>
                  </a:lnTo>
                  <a:lnTo>
                    <a:pt x="2817" y="723"/>
                  </a:lnTo>
                  <a:lnTo>
                    <a:pt x="2817" y="722"/>
                  </a:lnTo>
                  <a:lnTo>
                    <a:pt x="2819" y="722"/>
                  </a:lnTo>
                  <a:lnTo>
                    <a:pt x="2819" y="721"/>
                  </a:lnTo>
                  <a:lnTo>
                    <a:pt x="2818" y="720"/>
                  </a:lnTo>
                  <a:lnTo>
                    <a:pt x="2819" y="719"/>
                  </a:lnTo>
                  <a:lnTo>
                    <a:pt x="2818" y="713"/>
                  </a:lnTo>
                  <a:lnTo>
                    <a:pt x="2819" y="713"/>
                  </a:lnTo>
                  <a:lnTo>
                    <a:pt x="2819" y="706"/>
                  </a:lnTo>
                  <a:lnTo>
                    <a:pt x="2819" y="706"/>
                  </a:lnTo>
                  <a:lnTo>
                    <a:pt x="2819" y="705"/>
                  </a:lnTo>
                  <a:lnTo>
                    <a:pt x="2819" y="702"/>
                  </a:lnTo>
                  <a:lnTo>
                    <a:pt x="2819" y="702"/>
                  </a:lnTo>
                  <a:lnTo>
                    <a:pt x="2819" y="698"/>
                  </a:lnTo>
                  <a:lnTo>
                    <a:pt x="2824" y="694"/>
                  </a:lnTo>
                  <a:lnTo>
                    <a:pt x="2824" y="693"/>
                  </a:lnTo>
                  <a:lnTo>
                    <a:pt x="2825" y="691"/>
                  </a:lnTo>
                  <a:lnTo>
                    <a:pt x="2826" y="689"/>
                  </a:lnTo>
                  <a:lnTo>
                    <a:pt x="2826" y="688"/>
                  </a:lnTo>
                  <a:lnTo>
                    <a:pt x="2828" y="685"/>
                  </a:lnTo>
                  <a:lnTo>
                    <a:pt x="2829" y="683"/>
                  </a:lnTo>
                  <a:lnTo>
                    <a:pt x="2829" y="682"/>
                  </a:lnTo>
                  <a:lnTo>
                    <a:pt x="2830" y="680"/>
                  </a:lnTo>
                  <a:lnTo>
                    <a:pt x="2833" y="678"/>
                  </a:lnTo>
                  <a:lnTo>
                    <a:pt x="2833" y="676"/>
                  </a:lnTo>
                  <a:lnTo>
                    <a:pt x="2832" y="675"/>
                  </a:lnTo>
                  <a:lnTo>
                    <a:pt x="2832" y="672"/>
                  </a:lnTo>
                  <a:lnTo>
                    <a:pt x="2831" y="672"/>
                  </a:lnTo>
                  <a:lnTo>
                    <a:pt x="2831" y="671"/>
                  </a:lnTo>
                  <a:lnTo>
                    <a:pt x="2831" y="670"/>
                  </a:lnTo>
                  <a:lnTo>
                    <a:pt x="2831" y="667"/>
                  </a:lnTo>
                  <a:lnTo>
                    <a:pt x="2832" y="666"/>
                  </a:lnTo>
                  <a:lnTo>
                    <a:pt x="2832" y="665"/>
                  </a:lnTo>
                  <a:lnTo>
                    <a:pt x="2835" y="663"/>
                  </a:lnTo>
                  <a:lnTo>
                    <a:pt x="2836" y="660"/>
                  </a:lnTo>
                  <a:lnTo>
                    <a:pt x="2836" y="658"/>
                  </a:lnTo>
                  <a:lnTo>
                    <a:pt x="2835" y="657"/>
                  </a:lnTo>
                  <a:lnTo>
                    <a:pt x="2836" y="657"/>
                  </a:lnTo>
                  <a:lnTo>
                    <a:pt x="2836" y="655"/>
                  </a:lnTo>
                  <a:lnTo>
                    <a:pt x="2838" y="653"/>
                  </a:lnTo>
                  <a:lnTo>
                    <a:pt x="2841" y="652"/>
                  </a:lnTo>
                  <a:lnTo>
                    <a:pt x="2842" y="652"/>
                  </a:lnTo>
                  <a:lnTo>
                    <a:pt x="2843" y="650"/>
                  </a:lnTo>
                  <a:lnTo>
                    <a:pt x="2843" y="649"/>
                  </a:lnTo>
                  <a:lnTo>
                    <a:pt x="2844" y="649"/>
                  </a:lnTo>
                  <a:lnTo>
                    <a:pt x="2844" y="647"/>
                  </a:lnTo>
                  <a:lnTo>
                    <a:pt x="2844" y="647"/>
                  </a:lnTo>
                  <a:lnTo>
                    <a:pt x="2844" y="644"/>
                  </a:lnTo>
                  <a:lnTo>
                    <a:pt x="2845" y="643"/>
                  </a:lnTo>
                  <a:lnTo>
                    <a:pt x="2845" y="642"/>
                  </a:lnTo>
                  <a:lnTo>
                    <a:pt x="2848" y="637"/>
                  </a:lnTo>
                  <a:lnTo>
                    <a:pt x="2849" y="634"/>
                  </a:lnTo>
                  <a:lnTo>
                    <a:pt x="2850" y="633"/>
                  </a:lnTo>
                  <a:lnTo>
                    <a:pt x="2851" y="631"/>
                  </a:lnTo>
                  <a:lnTo>
                    <a:pt x="2853" y="629"/>
                  </a:lnTo>
                  <a:lnTo>
                    <a:pt x="2855" y="628"/>
                  </a:lnTo>
                  <a:lnTo>
                    <a:pt x="2856" y="627"/>
                  </a:lnTo>
                  <a:lnTo>
                    <a:pt x="2857" y="625"/>
                  </a:lnTo>
                  <a:lnTo>
                    <a:pt x="2857" y="623"/>
                  </a:lnTo>
                  <a:lnTo>
                    <a:pt x="2856" y="623"/>
                  </a:lnTo>
                  <a:lnTo>
                    <a:pt x="2856" y="621"/>
                  </a:lnTo>
                  <a:lnTo>
                    <a:pt x="2857" y="620"/>
                  </a:lnTo>
                  <a:lnTo>
                    <a:pt x="2857" y="619"/>
                  </a:lnTo>
                  <a:lnTo>
                    <a:pt x="2860" y="615"/>
                  </a:lnTo>
                  <a:lnTo>
                    <a:pt x="2860" y="614"/>
                  </a:lnTo>
                  <a:lnTo>
                    <a:pt x="2861" y="612"/>
                  </a:lnTo>
                  <a:lnTo>
                    <a:pt x="2861" y="611"/>
                  </a:lnTo>
                  <a:lnTo>
                    <a:pt x="2863" y="609"/>
                  </a:lnTo>
                  <a:lnTo>
                    <a:pt x="2864" y="609"/>
                  </a:lnTo>
                  <a:lnTo>
                    <a:pt x="2864" y="608"/>
                  </a:lnTo>
                  <a:lnTo>
                    <a:pt x="2865" y="607"/>
                  </a:lnTo>
                  <a:lnTo>
                    <a:pt x="2865" y="606"/>
                  </a:lnTo>
                  <a:lnTo>
                    <a:pt x="2867" y="604"/>
                  </a:lnTo>
                  <a:lnTo>
                    <a:pt x="2868" y="604"/>
                  </a:lnTo>
                  <a:lnTo>
                    <a:pt x="2871" y="601"/>
                  </a:lnTo>
                  <a:lnTo>
                    <a:pt x="2871" y="599"/>
                  </a:lnTo>
                  <a:lnTo>
                    <a:pt x="2873" y="597"/>
                  </a:lnTo>
                  <a:lnTo>
                    <a:pt x="2875" y="597"/>
                  </a:lnTo>
                  <a:lnTo>
                    <a:pt x="2875" y="597"/>
                  </a:lnTo>
                  <a:lnTo>
                    <a:pt x="2879" y="597"/>
                  </a:lnTo>
                  <a:lnTo>
                    <a:pt x="2880" y="596"/>
                  </a:lnTo>
                  <a:lnTo>
                    <a:pt x="2882" y="596"/>
                  </a:lnTo>
                  <a:lnTo>
                    <a:pt x="2882" y="597"/>
                  </a:lnTo>
                  <a:lnTo>
                    <a:pt x="2887" y="597"/>
                  </a:lnTo>
                  <a:lnTo>
                    <a:pt x="2890" y="595"/>
                  </a:lnTo>
                  <a:lnTo>
                    <a:pt x="2892" y="595"/>
                  </a:lnTo>
                  <a:lnTo>
                    <a:pt x="2892" y="596"/>
                  </a:lnTo>
                  <a:lnTo>
                    <a:pt x="2893" y="596"/>
                  </a:lnTo>
                  <a:lnTo>
                    <a:pt x="2894" y="595"/>
                  </a:lnTo>
                  <a:lnTo>
                    <a:pt x="2895" y="595"/>
                  </a:lnTo>
                  <a:lnTo>
                    <a:pt x="2897" y="594"/>
                  </a:lnTo>
                  <a:lnTo>
                    <a:pt x="2899" y="594"/>
                  </a:lnTo>
                  <a:lnTo>
                    <a:pt x="2899" y="594"/>
                  </a:lnTo>
                  <a:lnTo>
                    <a:pt x="2902" y="593"/>
                  </a:lnTo>
                  <a:lnTo>
                    <a:pt x="2903" y="592"/>
                  </a:lnTo>
                  <a:lnTo>
                    <a:pt x="2903" y="592"/>
                  </a:lnTo>
                  <a:lnTo>
                    <a:pt x="2906" y="589"/>
                  </a:lnTo>
                  <a:lnTo>
                    <a:pt x="2906" y="589"/>
                  </a:lnTo>
                  <a:lnTo>
                    <a:pt x="2910" y="585"/>
                  </a:lnTo>
                  <a:lnTo>
                    <a:pt x="2912" y="584"/>
                  </a:lnTo>
                  <a:lnTo>
                    <a:pt x="2913" y="583"/>
                  </a:lnTo>
                  <a:lnTo>
                    <a:pt x="2916" y="583"/>
                  </a:lnTo>
                  <a:lnTo>
                    <a:pt x="2916" y="582"/>
                  </a:lnTo>
                  <a:lnTo>
                    <a:pt x="2920" y="582"/>
                  </a:lnTo>
                  <a:lnTo>
                    <a:pt x="2921" y="581"/>
                  </a:lnTo>
                  <a:lnTo>
                    <a:pt x="2923" y="581"/>
                  </a:lnTo>
                  <a:lnTo>
                    <a:pt x="2924" y="581"/>
                  </a:lnTo>
                  <a:lnTo>
                    <a:pt x="2926" y="579"/>
                  </a:lnTo>
                  <a:lnTo>
                    <a:pt x="2926" y="577"/>
                  </a:lnTo>
                  <a:lnTo>
                    <a:pt x="2926" y="577"/>
                  </a:lnTo>
                  <a:lnTo>
                    <a:pt x="2926" y="576"/>
                  </a:lnTo>
                  <a:lnTo>
                    <a:pt x="2927" y="575"/>
                  </a:lnTo>
                  <a:lnTo>
                    <a:pt x="2928" y="574"/>
                  </a:lnTo>
                  <a:lnTo>
                    <a:pt x="2929" y="574"/>
                  </a:lnTo>
                  <a:lnTo>
                    <a:pt x="2929" y="574"/>
                  </a:lnTo>
                  <a:lnTo>
                    <a:pt x="2927" y="573"/>
                  </a:lnTo>
                  <a:lnTo>
                    <a:pt x="2926" y="573"/>
                  </a:lnTo>
                  <a:lnTo>
                    <a:pt x="2926" y="571"/>
                  </a:lnTo>
                  <a:lnTo>
                    <a:pt x="2928" y="570"/>
                  </a:lnTo>
                  <a:lnTo>
                    <a:pt x="2929" y="569"/>
                  </a:lnTo>
                  <a:lnTo>
                    <a:pt x="2930" y="569"/>
                  </a:lnTo>
                  <a:lnTo>
                    <a:pt x="2931" y="569"/>
                  </a:lnTo>
                  <a:lnTo>
                    <a:pt x="2935" y="569"/>
                  </a:lnTo>
                  <a:lnTo>
                    <a:pt x="2940" y="573"/>
                  </a:lnTo>
                  <a:lnTo>
                    <a:pt x="2942" y="573"/>
                  </a:lnTo>
                  <a:lnTo>
                    <a:pt x="2943" y="572"/>
                  </a:lnTo>
                  <a:lnTo>
                    <a:pt x="2945" y="572"/>
                  </a:lnTo>
                  <a:lnTo>
                    <a:pt x="2946" y="572"/>
                  </a:lnTo>
                  <a:lnTo>
                    <a:pt x="2949" y="572"/>
                  </a:lnTo>
                  <a:lnTo>
                    <a:pt x="2950" y="570"/>
                  </a:lnTo>
                  <a:lnTo>
                    <a:pt x="2951" y="570"/>
                  </a:lnTo>
                  <a:lnTo>
                    <a:pt x="2953" y="570"/>
                  </a:lnTo>
                  <a:lnTo>
                    <a:pt x="2954" y="569"/>
                  </a:lnTo>
                  <a:lnTo>
                    <a:pt x="2953" y="569"/>
                  </a:lnTo>
                  <a:lnTo>
                    <a:pt x="2956" y="566"/>
                  </a:lnTo>
                  <a:lnTo>
                    <a:pt x="2957" y="567"/>
                  </a:lnTo>
                  <a:lnTo>
                    <a:pt x="2958" y="568"/>
                  </a:lnTo>
                  <a:lnTo>
                    <a:pt x="2959" y="569"/>
                  </a:lnTo>
                  <a:lnTo>
                    <a:pt x="2960" y="570"/>
                  </a:lnTo>
                  <a:lnTo>
                    <a:pt x="2961" y="572"/>
                  </a:lnTo>
                  <a:lnTo>
                    <a:pt x="2961" y="573"/>
                  </a:lnTo>
                  <a:lnTo>
                    <a:pt x="2962" y="575"/>
                  </a:lnTo>
                  <a:lnTo>
                    <a:pt x="2963" y="576"/>
                  </a:lnTo>
                  <a:lnTo>
                    <a:pt x="2963" y="577"/>
                  </a:lnTo>
                  <a:lnTo>
                    <a:pt x="2964" y="577"/>
                  </a:lnTo>
                  <a:lnTo>
                    <a:pt x="2965" y="578"/>
                  </a:lnTo>
                  <a:lnTo>
                    <a:pt x="2966" y="579"/>
                  </a:lnTo>
                  <a:lnTo>
                    <a:pt x="2968" y="579"/>
                  </a:lnTo>
                  <a:lnTo>
                    <a:pt x="2969" y="580"/>
                  </a:lnTo>
                  <a:lnTo>
                    <a:pt x="2970" y="580"/>
                  </a:lnTo>
                  <a:lnTo>
                    <a:pt x="2972" y="579"/>
                  </a:lnTo>
                  <a:lnTo>
                    <a:pt x="2973" y="579"/>
                  </a:lnTo>
                  <a:lnTo>
                    <a:pt x="2974" y="579"/>
                  </a:lnTo>
                  <a:lnTo>
                    <a:pt x="2975" y="580"/>
                  </a:lnTo>
                  <a:lnTo>
                    <a:pt x="2976" y="581"/>
                  </a:lnTo>
                  <a:lnTo>
                    <a:pt x="2978" y="583"/>
                  </a:lnTo>
                  <a:lnTo>
                    <a:pt x="2978" y="583"/>
                  </a:lnTo>
                  <a:lnTo>
                    <a:pt x="2979" y="583"/>
                  </a:lnTo>
                  <a:lnTo>
                    <a:pt x="2980" y="583"/>
                  </a:lnTo>
                  <a:lnTo>
                    <a:pt x="2981" y="582"/>
                  </a:lnTo>
                  <a:lnTo>
                    <a:pt x="2982" y="581"/>
                  </a:lnTo>
                  <a:lnTo>
                    <a:pt x="2983" y="580"/>
                  </a:lnTo>
                  <a:lnTo>
                    <a:pt x="2984" y="579"/>
                  </a:lnTo>
                  <a:lnTo>
                    <a:pt x="2985" y="579"/>
                  </a:lnTo>
                  <a:lnTo>
                    <a:pt x="2986" y="580"/>
                  </a:lnTo>
                  <a:lnTo>
                    <a:pt x="2987" y="580"/>
                  </a:lnTo>
                  <a:lnTo>
                    <a:pt x="2988" y="580"/>
                  </a:lnTo>
                  <a:lnTo>
                    <a:pt x="2989" y="582"/>
                  </a:lnTo>
                  <a:lnTo>
                    <a:pt x="2990" y="583"/>
                  </a:lnTo>
                  <a:lnTo>
                    <a:pt x="2991" y="584"/>
                  </a:lnTo>
                  <a:lnTo>
                    <a:pt x="2991" y="585"/>
                  </a:lnTo>
                  <a:lnTo>
                    <a:pt x="2992" y="587"/>
                  </a:lnTo>
                  <a:lnTo>
                    <a:pt x="2992" y="587"/>
                  </a:lnTo>
                  <a:lnTo>
                    <a:pt x="2993" y="588"/>
                  </a:lnTo>
                  <a:lnTo>
                    <a:pt x="2994" y="588"/>
                  </a:lnTo>
                  <a:lnTo>
                    <a:pt x="2995" y="588"/>
                  </a:lnTo>
                  <a:lnTo>
                    <a:pt x="2996" y="588"/>
                  </a:lnTo>
                  <a:lnTo>
                    <a:pt x="2997" y="588"/>
                  </a:lnTo>
                  <a:lnTo>
                    <a:pt x="2998" y="587"/>
                  </a:lnTo>
                  <a:lnTo>
                    <a:pt x="2998" y="587"/>
                  </a:lnTo>
                  <a:lnTo>
                    <a:pt x="2999" y="587"/>
                  </a:lnTo>
                  <a:lnTo>
                    <a:pt x="3000" y="588"/>
                  </a:lnTo>
                  <a:lnTo>
                    <a:pt x="3000" y="589"/>
                  </a:lnTo>
                  <a:lnTo>
                    <a:pt x="3001" y="590"/>
                  </a:lnTo>
                  <a:lnTo>
                    <a:pt x="3001" y="591"/>
                  </a:lnTo>
                  <a:lnTo>
                    <a:pt x="3002" y="591"/>
                  </a:lnTo>
                  <a:lnTo>
                    <a:pt x="3003" y="592"/>
                  </a:lnTo>
                  <a:lnTo>
                    <a:pt x="3004" y="592"/>
                  </a:lnTo>
                  <a:lnTo>
                    <a:pt x="3005" y="592"/>
                  </a:lnTo>
                  <a:lnTo>
                    <a:pt x="3006" y="593"/>
                  </a:lnTo>
                  <a:lnTo>
                    <a:pt x="3007" y="595"/>
                  </a:lnTo>
                  <a:lnTo>
                    <a:pt x="3008" y="596"/>
                  </a:lnTo>
                  <a:lnTo>
                    <a:pt x="3009" y="597"/>
                  </a:lnTo>
                  <a:lnTo>
                    <a:pt x="3010" y="598"/>
                  </a:lnTo>
                  <a:lnTo>
                    <a:pt x="3010" y="599"/>
                  </a:lnTo>
                  <a:lnTo>
                    <a:pt x="3012" y="601"/>
                  </a:lnTo>
                  <a:lnTo>
                    <a:pt x="3012" y="602"/>
                  </a:lnTo>
                  <a:lnTo>
                    <a:pt x="3013" y="603"/>
                  </a:lnTo>
                  <a:lnTo>
                    <a:pt x="3014" y="604"/>
                  </a:lnTo>
                  <a:lnTo>
                    <a:pt x="3014" y="604"/>
                  </a:lnTo>
                  <a:lnTo>
                    <a:pt x="3015" y="606"/>
                  </a:lnTo>
                  <a:lnTo>
                    <a:pt x="3016" y="607"/>
                  </a:lnTo>
                  <a:lnTo>
                    <a:pt x="3016" y="608"/>
                  </a:lnTo>
                  <a:lnTo>
                    <a:pt x="3018" y="609"/>
                  </a:lnTo>
                  <a:lnTo>
                    <a:pt x="3020" y="600"/>
                  </a:lnTo>
                  <a:lnTo>
                    <a:pt x="3023" y="592"/>
                  </a:lnTo>
                  <a:lnTo>
                    <a:pt x="3025" y="589"/>
                  </a:lnTo>
                  <a:lnTo>
                    <a:pt x="3024" y="589"/>
                  </a:lnTo>
                  <a:lnTo>
                    <a:pt x="3023" y="589"/>
                  </a:lnTo>
                  <a:lnTo>
                    <a:pt x="3022" y="588"/>
                  </a:lnTo>
                  <a:lnTo>
                    <a:pt x="3021" y="588"/>
                  </a:lnTo>
                  <a:lnTo>
                    <a:pt x="3019" y="587"/>
                  </a:lnTo>
                  <a:lnTo>
                    <a:pt x="3018" y="586"/>
                  </a:lnTo>
                  <a:lnTo>
                    <a:pt x="3017" y="585"/>
                  </a:lnTo>
                  <a:lnTo>
                    <a:pt x="3016" y="583"/>
                  </a:lnTo>
                  <a:lnTo>
                    <a:pt x="3016" y="582"/>
                  </a:lnTo>
                  <a:lnTo>
                    <a:pt x="3015" y="582"/>
                  </a:lnTo>
                  <a:lnTo>
                    <a:pt x="3013" y="582"/>
                  </a:lnTo>
                  <a:lnTo>
                    <a:pt x="3013" y="582"/>
                  </a:lnTo>
                  <a:lnTo>
                    <a:pt x="3013" y="583"/>
                  </a:lnTo>
                  <a:lnTo>
                    <a:pt x="3011" y="582"/>
                  </a:lnTo>
                  <a:lnTo>
                    <a:pt x="3010" y="582"/>
                  </a:lnTo>
                  <a:lnTo>
                    <a:pt x="3010" y="582"/>
                  </a:lnTo>
                  <a:lnTo>
                    <a:pt x="3010" y="581"/>
                  </a:lnTo>
                  <a:lnTo>
                    <a:pt x="3009" y="582"/>
                  </a:lnTo>
                  <a:lnTo>
                    <a:pt x="3008" y="582"/>
                  </a:lnTo>
                  <a:lnTo>
                    <a:pt x="3008" y="582"/>
                  </a:lnTo>
                  <a:lnTo>
                    <a:pt x="3007" y="582"/>
                  </a:lnTo>
                  <a:lnTo>
                    <a:pt x="3005" y="581"/>
                  </a:lnTo>
                  <a:lnTo>
                    <a:pt x="3004" y="580"/>
                  </a:lnTo>
                  <a:lnTo>
                    <a:pt x="3003" y="579"/>
                  </a:lnTo>
                  <a:lnTo>
                    <a:pt x="3003" y="579"/>
                  </a:lnTo>
                  <a:lnTo>
                    <a:pt x="3003" y="578"/>
                  </a:lnTo>
                  <a:lnTo>
                    <a:pt x="3003" y="577"/>
                  </a:lnTo>
                  <a:lnTo>
                    <a:pt x="3002" y="576"/>
                  </a:lnTo>
                  <a:lnTo>
                    <a:pt x="3001" y="577"/>
                  </a:lnTo>
                  <a:lnTo>
                    <a:pt x="3001" y="576"/>
                  </a:lnTo>
                  <a:lnTo>
                    <a:pt x="3000" y="575"/>
                  </a:lnTo>
                  <a:lnTo>
                    <a:pt x="3000" y="575"/>
                  </a:lnTo>
                  <a:lnTo>
                    <a:pt x="2999" y="574"/>
                  </a:lnTo>
                  <a:lnTo>
                    <a:pt x="2998" y="573"/>
                  </a:lnTo>
                  <a:lnTo>
                    <a:pt x="2998" y="573"/>
                  </a:lnTo>
                  <a:lnTo>
                    <a:pt x="2997" y="573"/>
                  </a:lnTo>
                  <a:lnTo>
                    <a:pt x="2997" y="572"/>
                  </a:lnTo>
                  <a:lnTo>
                    <a:pt x="2996" y="572"/>
                  </a:lnTo>
                  <a:lnTo>
                    <a:pt x="2996" y="571"/>
                  </a:lnTo>
                  <a:lnTo>
                    <a:pt x="2995" y="570"/>
                  </a:lnTo>
                  <a:lnTo>
                    <a:pt x="2994" y="570"/>
                  </a:lnTo>
                  <a:lnTo>
                    <a:pt x="2993" y="569"/>
                  </a:lnTo>
                  <a:lnTo>
                    <a:pt x="2991" y="568"/>
                  </a:lnTo>
                  <a:lnTo>
                    <a:pt x="2991" y="568"/>
                  </a:lnTo>
                  <a:lnTo>
                    <a:pt x="2990" y="567"/>
                  </a:lnTo>
                  <a:lnTo>
                    <a:pt x="2990" y="565"/>
                  </a:lnTo>
                  <a:lnTo>
                    <a:pt x="2990" y="565"/>
                  </a:lnTo>
                  <a:lnTo>
                    <a:pt x="2989" y="565"/>
                  </a:lnTo>
                  <a:lnTo>
                    <a:pt x="2988" y="565"/>
                  </a:lnTo>
                  <a:lnTo>
                    <a:pt x="2988" y="565"/>
                  </a:lnTo>
                  <a:lnTo>
                    <a:pt x="2988" y="566"/>
                  </a:lnTo>
                  <a:lnTo>
                    <a:pt x="2987" y="566"/>
                  </a:lnTo>
                  <a:lnTo>
                    <a:pt x="2987" y="566"/>
                  </a:lnTo>
                  <a:lnTo>
                    <a:pt x="2987" y="565"/>
                  </a:lnTo>
                  <a:lnTo>
                    <a:pt x="2988" y="564"/>
                  </a:lnTo>
                  <a:lnTo>
                    <a:pt x="2988" y="563"/>
                  </a:lnTo>
                  <a:lnTo>
                    <a:pt x="2987" y="563"/>
                  </a:lnTo>
                  <a:lnTo>
                    <a:pt x="2986" y="562"/>
                  </a:lnTo>
                  <a:lnTo>
                    <a:pt x="2985" y="561"/>
                  </a:lnTo>
                  <a:lnTo>
                    <a:pt x="2984" y="561"/>
                  </a:lnTo>
                  <a:lnTo>
                    <a:pt x="2983" y="559"/>
                  </a:lnTo>
                  <a:lnTo>
                    <a:pt x="2982" y="558"/>
                  </a:lnTo>
                  <a:lnTo>
                    <a:pt x="2982" y="557"/>
                  </a:lnTo>
                  <a:lnTo>
                    <a:pt x="2982" y="556"/>
                  </a:lnTo>
                  <a:lnTo>
                    <a:pt x="2983" y="555"/>
                  </a:lnTo>
                  <a:lnTo>
                    <a:pt x="2984" y="555"/>
                  </a:lnTo>
                  <a:lnTo>
                    <a:pt x="2985" y="554"/>
                  </a:lnTo>
                  <a:lnTo>
                    <a:pt x="2985" y="554"/>
                  </a:lnTo>
                  <a:lnTo>
                    <a:pt x="2985" y="554"/>
                  </a:lnTo>
                  <a:lnTo>
                    <a:pt x="2985" y="553"/>
                  </a:lnTo>
                  <a:lnTo>
                    <a:pt x="2984" y="553"/>
                  </a:lnTo>
                  <a:lnTo>
                    <a:pt x="2982" y="552"/>
                  </a:lnTo>
                  <a:lnTo>
                    <a:pt x="2981" y="551"/>
                  </a:lnTo>
                  <a:lnTo>
                    <a:pt x="2981" y="551"/>
                  </a:lnTo>
                  <a:lnTo>
                    <a:pt x="2980" y="551"/>
                  </a:lnTo>
                  <a:lnTo>
                    <a:pt x="2979" y="550"/>
                  </a:lnTo>
                  <a:lnTo>
                    <a:pt x="2978" y="550"/>
                  </a:lnTo>
                  <a:lnTo>
                    <a:pt x="2977" y="550"/>
                  </a:lnTo>
                  <a:lnTo>
                    <a:pt x="2977" y="549"/>
                  </a:lnTo>
                  <a:lnTo>
                    <a:pt x="2976" y="549"/>
                  </a:lnTo>
                  <a:lnTo>
                    <a:pt x="2975" y="548"/>
                  </a:lnTo>
                  <a:lnTo>
                    <a:pt x="2974" y="548"/>
                  </a:lnTo>
                  <a:lnTo>
                    <a:pt x="2973" y="547"/>
                  </a:lnTo>
                  <a:lnTo>
                    <a:pt x="2972" y="547"/>
                  </a:lnTo>
                  <a:lnTo>
                    <a:pt x="2972" y="546"/>
                  </a:lnTo>
                  <a:lnTo>
                    <a:pt x="2971" y="545"/>
                  </a:lnTo>
                  <a:lnTo>
                    <a:pt x="2971" y="543"/>
                  </a:lnTo>
                  <a:lnTo>
                    <a:pt x="2971" y="542"/>
                  </a:lnTo>
                  <a:lnTo>
                    <a:pt x="2971" y="540"/>
                  </a:lnTo>
                  <a:lnTo>
                    <a:pt x="2971" y="539"/>
                  </a:lnTo>
                  <a:lnTo>
                    <a:pt x="2971" y="539"/>
                  </a:lnTo>
                  <a:lnTo>
                    <a:pt x="2970" y="538"/>
                  </a:lnTo>
                  <a:lnTo>
                    <a:pt x="2970" y="538"/>
                  </a:lnTo>
                  <a:lnTo>
                    <a:pt x="2969" y="538"/>
                  </a:lnTo>
                  <a:lnTo>
                    <a:pt x="2969" y="536"/>
                  </a:lnTo>
                  <a:lnTo>
                    <a:pt x="2969" y="535"/>
                  </a:lnTo>
                  <a:lnTo>
                    <a:pt x="2968" y="534"/>
                  </a:lnTo>
                  <a:lnTo>
                    <a:pt x="2968" y="533"/>
                  </a:lnTo>
                  <a:lnTo>
                    <a:pt x="2968" y="531"/>
                  </a:lnTo>
                  <a:lnTo>
                    <a:pt x="2968" y="530"/>
                  </a:lnTo>
                  <a:lnTo>
                    <a:pt x="2968" y="530"/>
                  </a:lnTo>
                  <a:lnTo>
                    <a:pt x="2968" y="529"/>
                  </a:lnTo>
                  <a:lnTo>
                    <a:pt x="2967" y="529"/>
                  </a:lnTo>
                  <a:lnTo>
                    <a:pt x="2967" y="529"/>
                  </a:lnTo>
                  <a:lnTo>
                    <a:pt x="2966" y="528"/>
                  </a:lnTo>
                  <a:lnTo>
                    <a:pt x="2966" y="528"/>
                  </a:lnTo>
                  <a:lnTo>
                    <a:pt x="2964" y="527"/>
                  </a:lnTo>
                  <a:lnTo>
                    <a:pt x="2961" y="527"/>
                  </a:lnTo>
                  <a:lnTo>
                    <a:pt x="2958" y="531"/>
                  </a:lnTo>
                  <a:lnTo>
                    <a:pt x="2958" y="531"/>
                  </a:lnTo>
                  <a:lnTo>
                    <a:pt x="2956" y="533"/>
                  </a:lnTo>
                  <a:lnTo>
                    <a:pt x="2954" y="533"/>
                  </a:lnTo>
                  <a:lnTo>
                    <a:pt x="2951" y="531"/>
                  </a:lnTo>
                  <a:lnTo>
                    <a:pt x="2951" y="528"/>
                  </a:lnTo>
                  <a:lnTo>
                    <a:pt x="2953" y="527"/>
                  </a:lnTo>
                  <a:lnTo>
                    <a:pt x="2954" y="524"/>
                  </a:lnTo>
                  <a:lnTo>
                    <a:pt x="2955" y="521"/>
                  </a:lnTo>
                  <a:lnTo>
                    <a:pt x="2955" y="520"/>
                  </a:lnTo>
                  <a:lnTo>
                    <a:pt x="2956" y="519"/>
                  </a:lnTo>
                  <a:lnTo>
                    <a:pt x="2956" y="517"/>
                  </a:lnTo>
                  <a:lnTo>
                    <a:pt x="2958" y="516"/>
                  </a:lnTo>
                  <a:lnTo>
                    <a:pt x="2959" y="514"/>
                  </a:lnTo>
                  <a:lnTo>
                    <a:pt x="2960" y="514"/>
                  </a:lnTo>
                  <a:lnTo>
                    <a:pt x="2960" y="514"/>
                  </a:lnTo>
                  <a:lnTo>
                    <a:pt x="2960" y="514"/>
                  </a:lnTo>
                  <a:lnTo>
                    <a:pt x="2959" y="513"/>
                  </a:lnTo>
                  <a:lnTo>
                    <a:pt x="2959" y="509"/>
                  </a:lnTo>
                  <a:lnTo>
                    <a:pt x="2960" y="508"/>
                  </a:lnTo>
                  <a:lnTo>
                    <a:pt x="2959" y="506"/>
                  </a:lnTo>
                  <a:lnTo>
                    <a:pt x="2959" y="504"/>
                  </a:lnTo>
                  <a:lnTo>
                    <a:pt x="2958" y="502"/>
                  </a:lnTo>
                  <a:lnTo>
                    <a:pt x="2958" y="501"/>
                  </a:lnTo>
                  <a:lnTo>
                    <a:pt x="2957" y="500"/>
                  </a:lnTo>
                  <a:lnTo>
                    <a:pt x="2957" y="498"/>
                  </a:lnTo>
                  <a:lnTo>
                    <a:pt x="2957" y="498"/>
                  </a:lnTo>
                  <a:lnTo>
                    <a:pt x="2957" y="494"/>
                  </a:lnTo>
                  <a:lnTo>
                    <a:pt x="2956" y="494"/>
                  </a:lnTo>
                  <a:lnTo>
                    <a:pt x="2956" y="492"/>
                  </a:lnTo>
                  <a:lnTo>
                    <a:pt x="2958" y="492"/>
                  </a:lnTo>
                  <a:lnTo>
                    <a:pt x="2958" y="493"/>
                  </a:lnTo>
                  <a:lnTo>
                    <a:pt x="2958" y="493"/>
                  </a:lnTo>
                  <a:lnTo>
                    <a:pt x="2958" y="491"/>
                  </a:lnTo>
                  <a:lnTo>
                    <a:pt x="2957" y="490"/>
                  </a:lnTo>
                  <a:lnTo>
                    <a:pt x="2957" y="488"/>
                  </a:lnTo>
                  <a:lnTo>
                    <a:pt x="2958" y="486"/>
                  </a:lnTo>
                  <a:lnTo>
                    <a:pt x="2958" y="485"/>
                  </a:lnTo>
                  <a:lnTo>
                    <a:pt x="2956" y="483"/>
                  </a:lnTo>
                  <a:lnTo>
                    <a:pt x="2954" y="481"/>
                  </a:lnTo>
                  <a:lnTo>
                    <a:pt x="2951" y="481"/>
                  </a:lnTo>
                  <a:lnTo>
                    <a:pt x="2950" y="480"/>
                  </a:lnTo>
                  <a:lnTo>
                    <a:pt x="2950" y="479"/>
                  </a:lnTo>
                  <a:lnTo>
                    <a:pt x="2952" y="479"/>
                  </a:lnTo>
                  <a:lnTo>
                    <a:pt x="2952" y="478"/>
                  </a:lnTo>
                  <a:lnTo>
                    <a:pt x="2953" y="479"/>
                  </a:lnTo>
                  <a:lnTo>
                    <a:pt x="2955" y="479"/>
                  </a:lnTo>
                  <a:lnTo>
                    <a:pt x="2956" y="478"/>
                  </a:lnTo>
                  <a:lnTo>
                    <a:pt x="2956" y="478"/>
                  </a:lnTo>
                  <a:lnTo>
                    <a:pt x="2958" y="478"/>
                  </a:lnTo>
                  <a:lnTo>
                    <a:pt x="2959" y="475"/>
                  </a:lnTo>
                  <a:lnTo>
                    <a:pt x="2960" y="475"/>
                  </a:lnTo>
                  <a:lnTo>
                    <a:pt x="2962" y="477"/>
                  </a:lnTo>
                  <a:lnTo>
                    <a:pt x="2962" y="479"/>
                  </a:lnTo>
                  <a:lnTo>
                    <a:pt x="2963" y="480"/>
                  </a:lnTo>
                  <a:lnTo>
                    <a:pt x="2963" y="481"/>
                  </a:lnTo>
                  <a:lnTo>
                    <a:pt x="2963" y="482"/>
                  </a:lnTo>
                  <a:lnTo>
                    <a:pt x="2965" y="483"/>
                  </a:lnTo>
                  <a:lnTo>
                    <a:pt x="2966" y="484"/>
                  </a:lnTo>
                  <a:lnTo>
                    <a:pt x="2967" y="484"/>
                  </a:lnTo>
                  <a:lnTo>
                    <a:pt x="2968" y="483"/>
                  </a:lnTo>
                  <a:lnTo>
                    <a:pt x="2969" y="483"/>
                  </a:lnTo>
                  <a:lnTo>
                    <a:pt x="2969" y="484"/>
                  </a:lnTo>
                  <a:lnTo>
                    <a:pt x="2971" y="484"/>
                  </a:lnTo>
                  <a:lnTo>
                    <a:pt x="2972" y="483"/>
                  </a:lnTo>
                  <a:lnTo>
                    <a:pt x="2973" y="483"/>
                  </a:lnTo>
                  <a:lnTo>
                    <a:pt x="2975" y="482"/>
                  </a:lnTo>
                  <a:lnTo>
                    <a:pt x="2978" y="482"/>
                  </a:lnTo>
                  <a:lnTo>
                    <a:pt x="2978" y="481"/>
                  </a:lnTo>
                  <a:lnTo>
                    <a:pt x="2980" y="481"/>
                  </a:lnTo>
                  <a:lnTo>
                    <a:pt x="2981" y="482"/>
                  </a:lnTo>
                  <a:lnTo>
                    <a:pt x="2981" y="481"/>
                  </a:lnTo>
                  <a:lnTo>
                    <a:pt x="2982" y="481"/>
                  </a:lnTo>
                  <a:lnTo>
                    <a:pt x="2983" y="480"/>
                  </a:lnTo>
                  <a:lnTo>
                    <a:pt x="2983" y="479"/>
                  </a:lnTo>
                  <a:lnTo>
                    <a:pt x="2982" y="479"/>
                  </a:lnTo>
                  <a:lnTo>
                    <a:pt x="2982" y="478"/>
                  </a:lnTo>
                  <a:lnTo>
                    <a:pt x="2983" y="476"/>
                  </a:lnTo>
                  <a:lnTo>
                    <a:pt x="2983" y="473"/>
                  </a:lnTo>
                  <a:lnTo>
                    <a:pt x="2983" y="473"/>
                  </a:lnTo>
                  <a:lnTo>
                    <a:pt x="2983" y="468"/>
                  </a:lnTo>
                  <a:lnTo>
                    <a:pt x="2984" y="468"/>
                  </a:lnTo>
                  <a:lnTo>
                    <a:pt x="2984" y="467"/>
                  </a:lnTo>
                  <a:lnTo>
                    <a:pt x="2983" y="466"/>
                  </a:lnTo>
                  <a:lnTo>
                    <a:pt x="2983" y="465"/>
                  </a:lnTo>
                  <a:lnTo>
                    <a:pt x="2982" y="464"/>
                  </a:lnTo>
                  <a:lnTo>
                    <a:pt x="2981" y="464"/>
                  </a:lnTo>
                  <a:lnTo>
                    <a:pt x="2980" y="464"/>
                  </a:lnTo>
                  <a:lnTo>
                    <a:pt x="2980" y="464"/>
                  </a:lnTo>
                  <a:lnTo>
                    <a:pt x="2979" y="464"/>
                  </a:lnTo>
                  <a:lnTo>
                    <a:pt x="2979" y="465"/>
                  </a:lnTo>
                  <a:lnTo>
                    <a:pt x="2978" y="465"/>
                  </a:lnTo>
                  <a:lnTo>
                    <a:pt x="2978" y="465"/>
                  </a:lnTo>
                  <a:lnTo>
                    <a:pt x="2977" y="465"/>
                  </a:lnTo>
                  <a:lnTo>
                    <a:pt x="2976" y="464"/>
                  </a:lnTo>
                  <a:lnTo>
                    <a:pt x="2976" y="463"/>
                  </a:lnTo>
                  <a:lnTo>
                    <a:pt x="2976" y="462"/>
                  </a:lnTo>
                  <a:lnTo>
                    <a:pt x="2976" y="457"/>
                  </a:lnTo>
                  <a:lnTo>
                    <a:pt x="2978" y="455"/>
                  </a:lnTo>
                  <a:lnTo>
                    <a:pt x="2978" y="449"/>
                  </a:lnTo>
                  <a:lnTo>
                    <a:pt x="2978" y="449"/>
                  </a:lnTo>
                  <a:lnTo>
                    <a:pt x="2978" y="448"/>
                  </a:lnTo>
                  <a:lnTo>
                    <a:pt x="2974" y="445"/>
                  </a:lnTo>
                  <a:lnTo>
                    <a:pt x="2973" y="445"/>
                  </a:lnTo>
                  <a:lnTo>
                    <a:pt x="2973" y="443"/>
                  </a:lnTo>
                  <a:lnTo>
                    <a:pt x="2972" y="443"/>
                  </a:lnTo>
                  <a:lnTo>
                    <a:pt x="2971" y="443"/>
                  </a:lnTo>
                  <a:lnTo>
                    <a:pt x="2969" y="441"/>
                  </a:lnTo>
                  <a:lnTo>
                    <a:pt x="2969" y="441"/>
                  </a:lnTo>
                  <a:lnTo>
                    <a:pt x="2966" y="444"/>
                  </a:lnTo>
                  <a:lnTo>
                    <a:pt x="2965" y="444"/>
                  </a:lnTo>
                  <a:lnTo>
                    <a:pt x="2964" y="445"/>
                  </a:lnTo>
                  <a:lnTo>
                    <a:pt x="2964" y="445"/>
                  </a:lnTo>
                  <a:lnTo>
                    <a:pt x="2964" y="447"/>
                  </a:lnTo>
                  <a:lnTo>
                    <a:pt x="2964" y="448"/>
                  </a:lnTo>
                  <a:lnTo>
                    <a:pt x="2961" y="448"/>
                  </a:lnTo>
                  <a:lnTo>
                    <a:pt x="2960" y="447"/>
                  </a:lnTo>
                  <a:lnTo>
                    <a:pt x="2959" y="448"/>
                  </a:lnTo>
                  <a:lnTo>
                    <a:pt x="2956" y="448"/>
                  </a:lnTo>
                  <a:lnTo>
                    <a:pt x="2955" y="447"/>
                  </a:lnTo>
                  <a:lnTo>
                    <a:pt x="2954" y="447"/>
                  </a:lnTo>
                  <a:lnTo>
                    <a:pt x="2953" y="448"/>
                  </a:lnTo>
                  <a:lnTo>
                    <a:pt x="2952" y="447"/>
                  </a:lnTo>
                  <a:lnTo>
                    <a:pt x="2952" y="444"/>
                  </a:lnTo>
                  <a:lnTo>
                    <a:pt x="2951" y="443"/>
                  </a:lnTo>
                  <a:lnTo>
                    <a:pt x="2950" y="442"/>
                  </a:lnTo>
                  <a:lnTo>
                    <a:pt x="2950" y="441"/>
                  </a:lnTo>
                  <a:lnTo>
                    <a:pt x="2947" y="440"/>
                  </a:lnTo>
                  <a:lnTo>
                    <a:pt x="2947" y="440"/>
                  </a:lnTo>
                  <a:lnTo>
                    <a:pt x="2946" y="440"/>
                  </a:lnTo>
                  <a:lnTo>
                    <a:pt x="2945" y="441"/>
                  </a:lnTo>
                  <a:lnTo>
                    <a:pt x="2945" y="442"/>
                  </a:lnTo>
                  <a:lnTo>
                    <a:pt x="2943" y="444"/>
                  </a:lnTo>
                  <a:lnTo>
                    <a:pt x="2942" y="445"/>
                  </a:lnTo>
                  <a:lnTo>
                    <a:pt x="2941" y="445"/>
                  </a:lnTo>
                  <a:lnTo>
                    <a:pt x="2940" y="447"/>
                  </a:lnTo>
                  <a:lnTo>
                    <a:pt x="2938" y="447"/>
                  </a:lnTo>
                  <a:lnTo>
                    <a:pt x="2937" y="447"/>
                  </a:lnTo>
                  <a:lnTo>
                    <a:pt x="2936" y="448"/>
                  </a:lnTo>
                  <a:lnTo>
                    <a:pt x="2933" y="448"/>
                  </a:lnTo>
                  <a:lnTo>
                    <a:pt x="2931" y="450"/>
                  </a:lnTo>
                  <a:lnTo>
                    <a:pt x="2930" y="451"/>
                  </a:lnTo>
                  <a:lnTo>
                    <a:pt x="2929" y="452"/>
                  </a:lnTo>
                  <a:lnTo>
                    <a:pt x="2928" y="452"/>
                  </a:lnTo>
                  <a:lnTo>
                    <a:pt x="2927" y="452"/>
                  </a:lnTo>
                  <a:lnTo>
                    <a:pt x="2925" y="452"/>
                  </a:lnTo>
                  <a:lnTo>
                    <a:pt x="2924" y="451"/>
                  </a:lnTo>
                  <a:lnTo>
                    <a:pt x="2923" y="451"/>
                  </a:lnTo>
                  <a:lnTo>
                    <a:pt x="2923" y="450"/>
                  </a:lnTo>
                  <a:lnTo>
                    <a:pt x="2923" y="449"/>
                  </a:lnTo>
                  <a:lnTo>
                    <a:pt x="2924" y="448"/>
                  </a:lnTo>
                  <a:lnTo>
                    <a:pt x="2925" y="448"/>
                  </a:lnTo>
                  <a:lnTo>
                    <a:pt x="2926" y="447"/>
                  </a:lnTo>
                  <a:lnTo>
                    <a:pt x="2927" y="447"/>
                  </a:lnTo>
                  <a:lnTo>
                    <a:pt x="2928" y="448"/>
                  </a:lnTo>
                  <a:lnTo>
                    <a:pt x="2929" y="448"/>
                  </a:lnTo>
                  <a:lnTo>
                    <a:pt x="2930" y="447"/>
                  </a:lnTo>
                  <a:lnTo>
                    <a:pt x="2930" y="446"/>
                  </a:lnTo>
                  <a:lnTo>
                    <a:pt x="2934" y="446"/>
                  </a:lnTo>
                  <a:lnTo>
                    <a:pt x="2934" y="445"/>
                  </a:lnTo>
                  <a:lnTo>
                    <a:pt x="2935" y="445"/>
                  </a:lnTo>
                  <a:lnTo>
                    <a:pt x="2937" y="444"/>
                  </a:lnTo>
                  <a:lnTo>
                    <a:pt x="2937" y="443"/>
                  </a:lnTo>
                  <a:lnTo>
                    <a:pt x="2936" y="444"/>
                  </a:lnTo>
                  <a:lnTo>
                    <a:pt x="2935" y="444"/>
                  </a:lnTo>
                  <a:lnTo>
                    <a:pt x="2934" y="443"/>
                  </a:lnTo>
                  <a:lnTo>
                    <a:pt x="2934" y="444"/>
                  </a:lnTo>
                  <a:lnTo>
                    <a:pt x="2933" y="444"/>
                  </a:lnTo>
                  <a:lnTo>
                    <a:pt x="2931" y="442"/>
                  </a:lnTo>
                  <a:lnTo>
                    <a:pt x="2931" y="440"/>
                  </a:lnTo>
                  <a:lnTo>
                    <a:pt x="2931" y="439"/>
                  </a:lnTo>
                  <a:lnTo>
                    <a:pt x="2931" y="438"/>
                  </a:lnTo>
                  <a:lnTo>
                    <a:pt x="2933" y="437"/>
                  </a:lnTo>
                  <a:lnTo>
                    <a:pt x="2934" y="437"/>
                  </a:lnTo>
                  <a:lnTo>
                    <a:pt x="2933" y="436"/>
                  </a:lnTo>
                  <a:lnTo>
                    <a:pt x="2930" y="436"/>
                  </a:lnTo>
                  <a:lnTo>
                    <a:pt x="2929" y="435"/>
                  </a:lnTo>
                  <a:lnTo>
                    <a:pt x="2926" y="435"/>
                  </a:lnTo>
                  <a:lnTo>
                    <a:pt x="2924" y="433"/>
                  </a:lnTo>
                  <a:lnTo>
                    <a:pt x="2921" y="433"/>
                  </a:lnTo>
                  <a:lnTo>
                    <a:pt x="2921" y="432"/>
                  </a:lnTo>
                  <a:lnTo>
                    <a:pt x="2919" y="432"/>
                  </a:lnTo>
                  <a:lnTo>
                    <a:pt x="2918" y="431"/>
                  </a:lnTo>
                  <a:lnTo>
                    <a:pt x="2918" y="431"/>
                  </a:lnTo>
                  <a:lnTo>
                    <a:pt x="2917" y="431"/>
                  </a:lnTo>
                  <a:lnTo>
                    <a:pt x="2916" y="432"/>
                  </a:lnTo>
                  <a:lnTo>
                    <a:pt x="2915" y="432"/>
                  </a:lnTo>
                  <a:lnTo>
                    <a:pt x="2914" y="430"/>
                  </a:lnTo>
                  <a:lnTo>
                    <a:pt x="2914" y="429"/>
                  </a:lnTo>
                  <a:lnTo>
                    <a:pt x="2912" y="429"/>
                  </a:lnTo>
                  <a:lnTo>
                    <a:pt x="2912" y="429"/>
                  </a:lnTo>
                  <a:lnTo>
                    <a:pt x="2912" y="426"/>
                  </a:lnTo>
                  <a:lnTo>
                    <a:pt x="2911" y="426"/>
                  </a:lnTo>
                  <a:lnTo>
                    <a:pt x="2910" y="427"/>
                  </a:lnTo>
                  <a:lnTo>
                    <a:pt x="2908" y="425"/>
                  </a:lnTo>
                  <a:lnTo>
                    <a:pt x="2908" y="424"/>
                  </a:lnTo>
                  <a:lnTo>
                    <a:pt x="2908" y="424"/>
                  </a:lnTo>
                  <a:lnTo>
                    <a:pt x="2908" y="421"/>
                  </a:lnTo>
                  <a:lnTo>
                    <a:pt x="2909" y="420"/>
                  </a:lnTo>
                  <a:lnTo>
                    <a:pt x="2910" y="419"/>
                  </a:lnTo>
                  <a:lnTo>
                    <a:pt x="2911" y="420"/>
                  </a:lnTo>
                  <a:lnTo>
                    <a:pt x="2911" y="422"/>
                  </a:lnTo>
                  <a:lnTo>
                    <a:pt x="2913" y="424"/>
                  </a:lnTo>
                  <a:lnTo>
                    <a:pt x="2914" y="424"/>
                  </a:lnTo>
                  <a:lnTo>
                    <a:pt x="2916" y="423"/>
                  </a:lnTo>
                  <a:lnTo>
                    <a:pt x="2916" y="422"/>
                  </a:lnTo>
                  <a:lnTo>
                    <a:pt x="2918" y="421"/>
                  </a:lnTo>
                  <a:lnTo>
                    <a:pt x="2918" y="420"/>
                  </a:lnTo>
                  <a:lnTo>
                    <a:pt x="2919" y="420"/>
                  </a:lnTo>
                  <a:lnTo>
                    <a:pt x="2918" y="420"/>
                  </a:lnTo>
                  <a:lnTo>
                    <a:pt x="2918" y="418"/>
                  </a:lnTo>
                  <a:lnTo>
                    <a:pt x="2918" y="417"/>
                  </a:lnTo>
                  <a:lnTo>
                    <a:pt x="2917" y="415"/>
                  </a:lnTo>
                  <a:lnTo>
                    <a:pt x="2917" y="415"/>
                  </a:lnTo>
                  <a:lnTo>
                    <a:pt x="2916" y="415"/>
                  </a:lnTo>
                  <a:lnTo>
                    <a:pt x="2914" y="413"/>
                  </a:lnTo>
                  <a:lnTo>
                    <a:pt x="2912" y="412"/>
                  </a:lnTo>
                  <a:lnTo>
                    <a:pt x="2912" y="411"/>
                  </a:lnTo>
                  <a:lnTo>
                    <a:pt x="2911" y="410"/>
                  </a:lnTo>
                  <a:lnTo>
                    <a:pt x="2909" y="405"/>
                  </a:lnTo>
                  <a:lnTo>
                    <a:pt x="2908" y="404"/>
                  </a:lnTo>
                  <a:lnTo>
                    <a:pt x="2908" y="403"/>
                  </a:lnTo>
                  <a:lnTo>
                    <a:pt x="2907" y="402"/>
                  </a:lnTo>
                  <a:lnTo>
                    <a:pt x="2907" y="400"/>
                  </a:lnTo>
                  <a:lnTo>
                    <a:pt x="2906" y="399"/>
                  </a:lnTo>
                  <a:lnTo>
                    <a:pt x="2906" y="398"/>
                  </a:lnTo>
                  <a:lnTo>
                    <a:pt x="2904" y="393"/>
                  </a:lnTo>
                  <a:lnTo>
                    <a:pt x="2904" y="392"/>
                  </a:lnTo>
                  <a:lnTo>
                    <a:pt x="2903" y="391"/>
                  </a:lnTo>
                  <a:lnTo>
                    <a:pt x="2903" y="390"/>
                  </a:lnTo>
                  <a:lnTo>
                    <a:pt x="2902" y="387"/>
                  </a:lnTo>
                  <a:lnTo>
                    <a:pt x="2901" y="386"/>
                  </a:lnTo>
                  <a:lnTo>
                    <a:pt x="2901" y="385"/>
                  </a:lnTo>
                  <a:lnTo>
                    <a:pt x="2899" y="384"/>
                  </a:lnTo>
                  <a:lnTo>
                    <a:pt x="2899" y="383"/>
                  </a:lnTo>
                  <a:lnTo>
                    <a:pt x="2898" y="383"/>
                  </a:lnTo>
                  <a:lnTo>
                    <a:pt x="2897" y="382"/>
                  </a:lnTo>
                  <a:lnTo>
                    <a:pt x="2897" y="381"/>
                  </a:lnTo>
                  <a:lnTo>
                    <a:pt x="2895" y="379"/>
                  </a:lnTo>
                  <a:lnTo>
                    <a:pt x="2896" y="378"/>
                  </a:lnTo>
                  <a:lnTo>
                    <a:pt x="2898" y="381"/>
                  </a:lnTo>
                  <a:lnTo>
                    <a:pt x="2898" y="380"/>
                  </a:lnTo>
                  <a:lnTo>
                    <a:pt x="2894" y="376"/>
                  </a:lnTo>
                  <a:lnTo>
                    <a:pt x="2894" y="376"/>
                  </a:lnTo>
                  <a:lnTo>
                    <a:pt x="2895" y="377"/>
                  </a:lnTo>
                  <a:lnTo>
                    <a:pt x="2894" y="378"/>
                  </a:lnTo>
                  <a:lnTo>
                    <a:pt x="2891" y="374"/>
                  </a:lnTo>
                  <a:lnTo>
                    <a:pt x="2890" y="374"/>
                  </a:lnTo>
                  <a:lnTo>
                    <a:pt x="2889" y="373"/>
                  </a:lnTo>
                  <a:lnTo>
                    <a:pt x="2889" y="373"/>
                  </a:lnTo>
                  <a:lnTo>
                    <a:pt x="2886" y="367"/>
                  </a:lnTo>
                  <a:lnTo>
                    <a:pt x="2886" y="367"/>
                  </a:lnTo>
                  <a:lnTo>
                    <a:pt x="2888" y="367"/>
                  </a:lnTo>
                  <a:lnTo>
                    <a:pt x="2888" y="368"/>
                  </a:lnTo>
                  <a:lnTo>
                    <a:pt x="2889" y="368"/>
                  </a:lnTo>
                  <a:lnTo>
                    <a:pt x="2889" y="370"/>
                  </a:lnTo>
                  <a:lnTo>
                    <a:pt x="2890" y="371"/>
                  </a:lnTo>
                  <a:lnTo>
                    <a:pt x="2890" y="370"/>
                  </a:lnTo>
                  <a:lnTo>
                    <a:pt x="2889" y="370"/>
                  </a:lnTo>
                  <a:lnTo>
                    <a:pt x="2889" y="367"/>
                  </a:lnTo>
                  <a:lnTo>
                    <a:pt x="2891" y="366"/>
                  </a:lnTo>
                  <a:lnTo>
                    <a:pt x="2889" y="366"/>
                  </a:lnTo>
                  <a:lnTo>
                    <a:pt x="2888" y="365"/>
                  </a:lnTo>
                  <a:lnTo>
                    <a:pt x="2887" y="365"/>
                  </a:lnTo>
                  <a:lnTo>
                    <a:pt x="2886" y="366"/>
                  </a:lnTo>
                  <a:lnTo>
                    <a:pt x="2885" y="366"/>
                  </a:lnTo>
                  <a:lnTo>
                    <a:pt x="2885" y="365"/>
                  </a:lnTo>
                  <a:lnTo>
                    <a:pt x="2885" y="364"/>
                  </a:lnTo>
                  <a:lnTo>
                    <a:pt x="2883" y="363"/>
                  </a:lnTo>
                  <a:lnTo>
                    <a:pt x="2883" y="361"/>
                  </a:lnTo>
                  <a:lnTo>
                    <a:pt x="2880" y="358"/>
                  </a:lnTo>
                  <a:lnTo>
                    <a:pt x="2880" y="358"/>
                  </a:lnTo>
                  <a:lnTo>
                    <a:pt x="2877" y="355"/>
                  </a:lnTo>
                  <a:lnTo>
                    <a:pt x="2877" y="352"/>
                  </a:lnTo>
                  <a:lnTo>
                    <a:pt x="2875" y="350"/>
                  </a:lnTo>
                  <a:lnTo>
                    <a:pt x="2875" y="350"/>
                  </a:lnTo>
                  <a:lnTo>
                    <a:pt x="2870" y="346"/>
                  </a:lnTo>
                  <a:lnTo>
                    <a:pt x="2871" y="345"/>
                  </a:lnTo>
                  <a:lnTo>
                    <a:pt x="2872" y="345"/>
                  </a:lnTo>
                  <a:lnTo>
                    <a:pt x="2872" y="345"/>
                  </a:lnTo>
                  <a:lnTo>
                    <a:pt x="2872" y="344"/>
                  </a:lnTo>
                  <a:lnTo>
                    <a:pt x="2872" y="344"/>
                  </a:lnTo>
                  <a:lnTo>
                    <a:pt x="2872" y="343"/>
                  </a:lnTo>
                  <a:lnTo>
                    <a:pt x="2870" y="344"/>
                  </a:lnTo>
                  <a:lnTo>
                    <a:pt x="2869" y="344"/>
                  </a:lnTo>
                  <a:lnTo>
                    <a:pt x="2868" y="343"/>
                  </a:lnTo>
                  <a:lnTo>
                    <a:pt x="2868" y="343"/>
                  </a:lnTo>
                  <a:lnTo>
                    <a:pt x="2867" y="342"/>
                  </a:lnTo>
                  <a:lnTo>
                    <a:pt x="2863" y="341"/>
                  </a:lnTo>
                  <a:lnTo>
                    <a:pt x="2861" y="339"/>
                  </a:lnTo>
                  <a:lnTo>
                    <a:pt x="2860" y="335"/>
                  </a:lnTo>
                  <a:lnTo>
                    <a:pt x="2860" y="334"/>
                  </a:lnTo>
                  <a:lnTo>
                    <a:pt x="2861" y="334"/>
                  </a:lnTo>
                  <a:lnTo>
                    <a:pt x="2862" y="336"/>
                  </a:lnTo>
                  <a:lnTo>
                    <a:pt x="2863" y="336"/>
                  </a:lnTo>
                  <a:lnTo>
                    <a:pt x="2865" y="335"/>
                  </a:lnTo>
                  <a:lnTo>
                    <a:pt x="2862" y="335"/>
                  </a:lnTo>
                  <a:lnTo>
                    <a:pt x="2861" y="334"/>
                  </a:lnTo>
                  <a:lnTo>
                    <a:pt x="2861" y="333"/>
                  </a:lnTo>
                  <a:lnTo>
                    <a:pt x="2861" y="332"/>
                  </a:lnTo>
                  <a:lnTo>
                    <a:pt x="2861" y="331"/>
                  </a:lnTo>
                  <a:lnTo>
                    <a:pt x="2860" y="329"/>
                  </a:lnTo>
                  <a:lnTo>
                    <a:pt x="2859" y="331"/>
                  </a:lnTo>
                  <a:lnTo>
                    <a:pt x="2858" y="331"/>
                  </a:lnTo>
                  <a:lnTo>
                    <a:pt x="2858" y="330"/>
                  </a:lnTo>
                  <a:lnTo>
                    <a:pt x="2858" y="329"/>
                  </a:lnTo>
                  <a:lnTo>
                    <a:pt x="2856" y="326"/>
                  </a:lnTo>
                  <a:lnTo>
                    <a:pt x="2856" y="324"/>
                  </a:lnTo>
                  <a:lnTo>
                    <a:pt x="2853" y="320"/>
                  </a:lnTo>
                  <a:lnTo>
                    <a:pt x="2850" y="318"/>
                  </a:lnTo>
                  <a:lnTo>
                    <a:pt x="2849" y="318"/>
                  </a:lnTo>
                  <a:lnTo>
                    <a:pt x="2847" y="316"/>
                  </a:lnTo>
                  <a:lnTo>
                    <a:pt x="2845" y="316"/>
                  </a:lnTo>
                  <a:lnTo>
                    <a:pt x="2844" y="315"/>
                  </a:lnTo>
                  <a:lnTo>
                    <a:pt x="2844" y="313"/>
                  </a:lnTo>
                  <a:lnTo>
                    <a:pt x="2842" y="310"/>
                  </a:lnTo>
                  <a:lnTo>
                    <a:pt x="2839" y="313"/>
                  </a:lnTo>
                  <a:lnTo>
                    <a:pt x="2837" y="313"/>
                  </a:lnTo>
                  <a:lnTo>
                    <a:pt x="2837" y="314"/>
                  </a:lnTo>
                  <a:lnTo>
                    <a:pt x="2836" y="314"/>
                  </a:lnTo>
                  <a:lnTo>
                    <a:pt x="2835" y="312"/>
                  </a:lnTo>
                  <a:lnTo>
                    <a:pt x="2833" y="311"/>
                  </a:lnTo>
                  <a:lnTo>
                    <a:pt x="2832" y="313"/>
                  </a:lnTo>
                  <a:lnTo>
                    <a:pt x="2832" y="313"/>
                  </a:lnTo>
                  <a:lnTo>
                    <a:pt x="2831" y="311"/>
                  </a:lnTo>
                  <a:lnTo>
                    <a:pt x="2829" y="312"/>
                  </a:lnTo>
                  <a:lnTo>
                    <a:pt x="2829" y="314"/>
                  </a:lnTo>
                  <a:lnTo>
                    <a:pt x="2828" y="313"/>
                  </a:lnTo>
                  <a:lnTo>
                    <a:pt x="2828" y="312"/>
                  </a:lnTo>
                  <a:lnTo>
                    <a:pt x="2827" y="313"/>
                  </a:lnTo>
                  <a:lnTo>
                    <a:pt x="2824" y="312"/>
                  </a:lnTo>
                  <a:lnTo>
                    <a:pt x="2821" y="310"/>
                  </a:lnTo>
                  <a:lnTo>
                    <a:pt x="2820" y="308"/>
                  </a:lnTo>
                  <a:lnTo>
                    <a:pt x="2820" y="308"/>
                  </a:lnTo>
                  <a:lnTo>
                    <a:pt x="2820" y="306"/>
                  </a:lnTo>
                  <a:lnTo>
                    <a:pt x="2819" y="304"/>
                  </a:lnTo>
                  <a:lnTo>
                    <a:pt x="2819" y="303"/>
                  </a:lnTo>
                  <a:lnTo>
                    <a:pt x="2820" y="302"/>
                  </a:lnTo>
                  <a:lnTo>
                    <a:pt x="2820" y="300"/>
                  </a:lnTo>
                  <a:lnTo>
                    <a:pt x="2820" y="300"/>
                  </a:lnTo>
                  <a:lnTo>
                    <a:pt x="2819" y="300"/>
                  </a:lnTo>
                  <a:lnTo>
                    <a:pt x="2817" y="300"/>
                  </a:lnTo>
                  <a:lnTo>
                    <a:pt x="2816" y="300"/>
                  </a:lnTo>
                  <a:lnTo>
                    <a:pt x="2813" y="299"/>
                  </a:lnTo>
                  <a:lnTo>
                    <a:pt x="2808" y="296"/>
                  </a:lnTo>
                  <a:lnTo>
                    <a:pt x="2806" y="294"/>
                  </a:lnTo>
                  <a:lnTo>
                    <a:pt x="2805" y="294"/>
                  </a:lnTo>
                  <a:lnTo>
                    <a:pt x="2803" y="293"/>
                  </a:lnTo>
                  <a:lnTo>
                    <a:pt x="2802" y="293"/>
                  </a:lnTo>
                  <a:lnTo>
                    <a:pt x="2800" y="292"/>
                  </a:lnTo>
                  <a:lnTo>
                    <a:pt x="2798" y="291"/>
                  </a:lnTo>
                  <a:lnTo>
                    <a:pt x="2795" y="289"/>
                  </a:lnTo>
                  <a:lnTo>
                    <a:pt x="2792" y="288"/>
                  </a:lnTo>
                  <a:lnTo>
                    <a:pt x="2791" y="287"/>
                  </a:lnTo>
                  <a:lnTo>
                    <a:pt x="2790" y="287"/>
                  </a:lnTo>
                  <a:lnTo>
                    <a:pt x="2786" y="285"/>
                  </a:lnTo>
                  <a:lnTo>
                    <a:pt x="2786" y="285"/>
                  </a:lnTo>
                  <a:lnTo>
                    <a:pt x="2785" y="286"/>
                  </a:lnTo>
                  <a:lnTo>
                    <a:pt x="2785" y="286"/>
                  </a:lnTo>
                  <a:lnTo>
                    <a:pt x="2784" y="285"/>
                  </a:lnTo>
                  <a:lnTo>
                    <a:pt x="2784" y="285"/>
                  </a:lnTo>
                  <a:lnTo>
                    <a:pt x="2783" y="287"/>
                  </a:lnTo>
                  <a:lnTo>
                    <a:pt x="2782" y="287"/>
                  </a:lnTo>
                  <a:lnTo>
                    <a:pt x="2781" y="286"/>
                  </a:lnTo>
                  <a:lnTo>
                    <a:pt x="2781" y="286"/>
                  </a:lnTo>
                  <a:lnTo>
                    <a:pt x="2779" y="287"/>
                  </a:lnTo>
                  <a:lnTo>
                    <a:pt x="2776" y="284"/>
                  </a:lnTo>
                  <a:lnTo>
                    <a:pt x="2776" y="284"/>
                  </a:lnTo>
                  <a:lnTo>
                    <a:pt x="2774" y="282"/>
                  </a:lnTo>
                  <a:lnTo>
                    <a:pt x="2772" y="282"/>
                  </a:lnTo>
                  <a:lnTo>
                    <a:pt x="2770" y="283"/>
                  </a:lnTo>
                  <a:lnTo>
                    <a:pt x="2768" y="282"/>
                  </a:lnTo>
                  <a:lnTo>
                    <a:pt x="2766" y="281"/>
                  </a:lnTo>
                  <a:lnTo>
                    <a:pt x="2764" y="281"/>
                  </a:lnTo>
                  <a:lnTo>
                    <a:pt x="2763" y="280"/>
                  </a:lnTo>
                  <a:lnTo>
                    <a:pt x="2761" y="281"/>
                  </a:lnTo>
                  <a:lnTo>
                    <a:pt x="2761" y="282"/>
                  </a:lnTo>
                  <a:lnTo>
                    <a:pt x="2759" y="283"/>
                  </a:lnTo>
                  <a:lnTo>
                    <a:pt x="2756" y="283"/>
                  </a:lnTo>
                  <a:lnTo>
                    <a:pt x="2756" y="282"/>
                  </a:lnTo>
                  <a:lnTo>
                    <a:pt x="2752" y="282"/>
                  </a:lnTo>
                  <a:lnTo>
                    <a:pt x="2751" y="282"/>
                  </a:lnTo>
                  <a:lnTo>
                    <a:pt x="2749" y="282"/>
                  </a:lnTo>
                  <a:lnTo>
                    <a:pt x="2748" y="281"/>
                  </a:lnTo>
                  <a:lnTo>
                    <a:pt x="2769" y="256"/>
                  </a:lnTo>
                  <a:lnTo>
                    <a:pt x="2782" y="260"/>
                  </a:lnTo>
                  <a:lnTo>
                    <a:pt x="2814" y="268"/>
                  </a:lnTo>
                  <a:lnTo>
                    <a:pt x="2824" y="276"/>
                  </a:lnTo>
                  <a:lnTo>
                    <a:pt x="2827" y="270"/>
                  </a:lnTo>
                  <a:lnTo>
                    <a:pt x="2828" y="262"/>
                  </a:lnTo>
                  <a:lnTo>
                    <a:pt x="2828" y="258"/>
                  </a:lnTo>
                  <a:lnTo>
                    <a:pt x="2830" y="238"/>
                  </a:lnTo>
                  <a:lnTo>
                    <a:pt x="2846" y="196"/>
                  </a:lnTo>
                  <a:lnTo>
                    <a:pt x="2858" y="189"/>
                  </a:lnTo>
                  <a:lnTo>
                    <a:pt x="2846" y="147"/>
                  </a:lnTo>
                  <a:lnTo>
                    <a:pt x="2854" y="140"/>
                  </a:lnTo>
                  <a:lnTo>
                    <a:pt x="2855" y="141"/>
                  </a:lnTo>
                  <a:lnTo>
                    <a:pt x="2885" y="145"/>
                  </a:lnTo>
                  <a:lnTo>
                    <a:pt x="2889" y="141"/>
                  </a:lnTo>
                  <a:lnTo>
                    <a:pt x="2893" y="137"/>
                  </a:lnTo>
                  <a:lnTo>
                    <a:pt x="2895" y="133"/>
                  </a:lnTo>
                  <a:lnTo>
                    <a:pt x="2900" y="128"/>
                  </a:lnTo>
                  <a:lnTo>
                    <a:pt x="2904" y="126"/>
                  </a:lnTo>
                  <a:lnTo>
                    <a:pt x="2907" y="124"/>
                  </a:lnTo>
                  <a:lnTo>
                    <a:pt x="2909" y="120"/>
                  </a:lnTo>
                  <a:lnTo>
                    <a:pt x="2916" y="120"/>
                  </a:lnTo>
                  <a:lnTo>
                    <a:pt x="2920" y="113"/>
                  </a:lnTo>
                  <a:lnTo>
                    <a:pt x="2924" y="108"/>
                  </a:lnTo>
                  <a:lnTo>
                    <a:pt x="2927" y="106"/>
                  </a:lnTo>
                  <a:lnTo>
                    <a:pt x="2929" y="102"/>
                  </a:lnTo>
                  <a:lnTo>
                    <a:pt x="2929" y="100"/>
                  </a:lnTo>
                  <a:lnTo>
                    <a:pt x="2931" y="97"/>
                  </a:lnTo>
                  <a:lnTo>
                    <a:pt x="2929" y="93"/>
                  </a:lnTo>
                  <a:lnTo>
                    <a:pt x="2929" y="89"/>
                  </a:lnTo>
                  <a:lnTo>
                    <a:pt x="2927" y="89"/>
                  </a:lnTo>
                  <a:lnTo>
                    <a:pt x="2923" y="87"/>
                  </a:lnTo>
                  <a:lnTo>
                    <a:pt x="2921" y="86"/>
                  </a:lnTo>
                  <a:lnTo>
                    <a:pt x="2919" y="82"/>
                  </a:lnTo>
                  <a:lnTo>
                    <a:pt x="2917" y="79"/>
                  </a:lnTo>
                  <a:lnTo>
                    <a:pt x="2915" y="76"/>
                  </a:lnTo>
                  <a:lnTo>
                    <a:pt x="2918" y="75"/>
                  </a:lnTo>
                  <a:lnTo>
                    <a:pt x="2920" y="73"/>
                  </a:lnTo>
                  <a:lnTo>
                    <a:pt x="2922" y="72"/>
                  </a:lnTo>
                  <a:lnTo>
                    <a:pt x="2924" y="70"/>
                  </a:lnTo>
                  <a:lnTo>
                    <a:pt x="2927" y="68"/>
                  </a:lnTo>
                  <a:lnTo>
                    <a:pt x="2929" y="69"/>
                  </a:lnTo>
                  <a:lnTo>
                    <a:pt x="2932" y="69"/>
                  </a:lnTo>
                  <a:lnTo>
                    <a:pt x="2936" y="69"/>
                  </a:lnTo>
                  <a:lnTo>
                    <a:pt x="2938" y="69"/>
                  </a:lnTo>
                  <a:lnTo>
                    <a:pt x="2943" y="70"/>
                  </a:lnTo>
                  <a:lnTo>
                    <a:pt x="2948" y="70"/>
                  </a:lnTo>
                  <a:lnTo>
                    <a:pt x="2971" y="74"/>
                  </a:lnTo>
                  <a:lnTo>
                    <a:pt x="2989" y="73"/>
                  </a:lnTo>
                  <a:lnTo>
                    <a:pt x="3014" y="73"/>
                  </a:lnTo>
                  <a:lnTo>
                    <a:pt x="3018" y="66"/>
                  </a:lnTo>
                  <a:lnTo>
                    <a:pt x="3020" y="63"/>
                  </a:lnTo>
                  <a:lnTo>
                    <a:pt x="3023" y="61"/>
                  </a:lnTo>
                  <a:lnTo>
                    <a:pt x="3026" y="58"/>
                  </a:lnTo>
                  <a:lnTo>
                    <a:pt x="3028" y="57"/>
                  </a:lnTo>
                  <a:lnTo>
                    <a:pt x="3031" y="54"/>
                  </a:lnTo>
                  <a:lnTo>
                    <a:pt x="3031" y="51"/>
                  </a:lnTo>
                  <a:lnTo>
                    <a:pt x="3031" y="47"/>
                  </a:lnTo>
                  <a:lnTo>
                    <a:pt x="3030" y="42"/>
                  </a:lnTo>
                  <a:lnTo>
                    <a:pt x="3029" y="32"/>
                  </a:lnTo>
                  <a:lnTo>
                    <a:pt x="3026" y="21"/>
                  </a:lnTo>
                  <a:lnTo>
                    <a:pt x="3022" y="0"/>
                  </a:lnTo>
                  <a:lnTo>
                    <a:pt x="3029" y="3"/>
                  </a:lnTo>
                  <a:lnTo>
                    <a:pt x="3035" y="5"/>
                  </a:lnTo>
                  <a:lnTo>
                    <a:pt x="3042" y="7"/>
                  </a:lnTo>
                  <a:close/>
                </a:path>
              </a:pathLst>
            </a:custGeom>
            <a:solidFill>
              <a:schemeClr val="accent5">
                <a:lumMod val="5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3" name="Freeform 20">
              <a:extLst>
                <a:ext uri="{FF2B5EF4-FFF2-40B4-BE49-F238E27FC236}">
                  <a16:creationId xmlns:a16="http://schemas.microsoft.com/office/drawing/2014/main" id="{4CF0B482-E46E-13E2-C1B7-973E521D7475}"/>
                </a:ext>
              </a:extLst>
            </p:cNvPr>
            <p:cNvSpPr>
              <a:spLocks noEditPoints="1"/>
            </p:cNvSpPr>
            <p:nvPr/>
          </p:nvSpPr>
          <p:spPr bwMode="auto">
            <a:xfrm>
              <a:off x="2509" y="1930"/>
              <a:ext cx="575" cy="423"/>
            </a:xfrm>
            <a:custGeom>
              <a:avLst/>
              <a:gdLst>
                <a:gd name="T0" fmla="*/ 532 w 1585"/>
                <a:gd name="T1" fmla="*/ 902 h 1168"/>
                <a:gd name="T2" fmla="*/ 168 w 1585"/>
                <a:gd name="T3" fmla="*/ 872 h 1168"/>
                <a:gd name="T4" fmla="*/ 468 w 1585"/>
                <a:gd name="T5" fmla="*/ 872 h 1168"/>
                <a:gd name="T6" fmla="*/ 182 w 1585"/>
                <a:gd name="T7" fmla="*/ 806 h 1168"/>
                <a:gd name="T8" fmla="*/ 67 w 1585"/>
                <a:gd name="T9" fmla="*/ 771 h 1168"/>
                <a:gd name="T10" fmla="*/ 154 w 1585"/>
                <a:gd name="T11" fmla="*/ 841 h 1168"/>
                <a:gd name="T12" fmla="*/ 94 w 1585"/>
                <a:gd name="T13" fmla="*/ 839 h 1168"/>
                <a:gd name="T14" fmla="*/ 1033 w 1585"/>
                <a:gd name="T15" fmla="*/ 751 h 1168"/>
                <a:gd name="T16" fmla="*/ 1019 w 1585"/>
                <a:gd name="T17" fmla="*/ 723 h 1168"/>
                <a:gd name="T18" fmla="*/ 991 w 1585"/>
                <a:gd name="T19" fmla="*/ 731 h 1168"/>
                <a:gd name="T20" fmla="*/ 322 w 1585"/>
                <a:gd name="T21" fmla="*/ 622 h 1168"/>
                <a:gd name="T22" fmla="*/ 1161 w 1585"/>
                <a:gd name="T23" fmla="*/ 613 h 1168"/>
                <a:gd name="T24" fmla="*/ 1182 w 1585"/>
                <a:gd name="T25" fmla="*/ 660 h 1168"/>
                <a:gd name="T26" fmla="*/ 328 w 1585"/>
                <a:gd name="T27" fmla="*/ 557 h 1168"/>
                <a:gd name="T28" fmla="*/ 1150 w 1585"/>
                <a:gd name="T29" fmla="*/ 453 h 1168"/>
                <a:gd name="T30" fmla="*/ 1311 w 1585"/>
                <a:gd name="T31" fmla="*/ 293 h 1168"/>
                <a:gd name="T32" fmla="*/ 1242 w 1585"/>
                <a:gd name="T33" fmla="*/ 211 h 1168"/>
                <a:gd name="T34" fmla="*/ 1247 w 1585"/>
                <a:gd name="T35" fmla="*/ 258 h 1168"/>
                <a:gd name="T36" fmla="*/ 1206 w 1585"/>
                <a:gd name="T37" fmla="*/ 209 h 1168"/>
                <a:gd name="T38" fmla="*/ 1172 w 1585"/>
                <a:gd name="T39" fmla="*/ 209 h 1168"/>
                <a:gd name="T40" fmla="*/ 1180 w 1585"/>
                <a:gd name="T41" fmla="*/ 180 h 1168"/>
                <a:gd name="T42" fmla="*/ 1157 w 1585"/>
                <a:gd name="T43" fmla="*/ 162 h 1168"/>
                <a:gd name="T44" fmla="*/ 1103 w 1585"/>
                <a:gd name="T45" fmla="*/ 87 h 1168"/>
                <a:gd name="T46" fmla="*/ 1132 w 1585"/>
                <a:gd name="T47" fmla="*/ 136 h 1168"/>
                <a:gd name="T48" fmla="*/ 1121 w 1585"/>
                <a:gd name="T49" fmla="*/ 209 h 1168"/>
                <a:gd name="T50" fmla="*/ 1120 w 1585"/>
                <a:gd name="T51" fmla="*/ 321 h 1168"/>
                <a:gd name="T52" fmla="*/ 1085 w 1585"/>
                <a:gd name="T53" fmla="*/ 249 h 1168"/>
                <a:gd name="T54" fmla="*/ 1020 w 1585"/>
                <a:gd name="T55" fmla="*/ 150 h 1168"/>
                <a:gd name="T56" fmla="*/ 825 w 1585"/>
                <a:gd name="T57" fmla="*/ 6 h 1168"/>
                <a:gd name="T58" fmla="*/ 887 w 1585"/>
                <a:gd name="T59" fmla="*/ 158 h 1168"/>
                <a:gd name="T60" fmla="*/ 967 w 1585"/>
                <a:gd name="T61" fmla="*/ 291 h 1168"/>
                <a:gd name="T62" fmla="*/ 919 w 1585"/>
                <a:gd name="T63" fmla="*/ 398 h 1168"/>
                <a:gd name="T64" fmla="*/ 990 w 1585"/>
                <a:gd name="T65" fmla="*/ 570 h 1168"/>
                <a:gd name="T66" fmla="*/ 1126 w 1585"/>
                <a:gd name="T67" fmla="*/ 703 h 1168"/>
                <a:gd name="T68" fmla="*/ 1267 w 1585"/>
                <a:gd name="T69" fmla="*/ 743 h 1168"/>
                <a:gd name="T70" fmla="*/ 1299 w 1585"/>
                <a:gd name="T71" fmla="*/ 694 h 1168"/>
                <a:gd name="T72" fmla="*/ 1227 w 1585"/>
                <a:gd name="T73" fmla="*/ 598 h 1168"/>
                <a:gd name="T74" fmla="*/ 1285 w 1585"/>
                <a:gd name="T75" fmla="*/ 563 h 1168"/>
                <a:gd name="T76" fmla="*/ 1352 w 1585"/>
                <a:gd name="T77" fmla="*/ 623 h 1168"/>
                <a:gd name="T78" fmla="*/ 1373 w 1585"/>
                <a:gd name="T79" fmla="*/ 729 h 1168"/>
                <a:gd name="T80" fmla="*/ 1411 w 1585"/>
                <a:gd name="T81" fmla="*/ 843 h 1168"/>
                <a:gd name="T82" fmla="*/ 1469 w 1585"/>
                <a:gd name="T83" fmla="*/ 950 h 1168"/>
                <a:gd name="T84" fmla="*/ 1520 w 1585"/>
                <a:gd name="T85" fmla="*/ 1084 h 1168"/>
                <a:gd name="T86" fmla="*/ 1440 w 1585"/>
                <a:gd name="T87" fmla="*/ 1139 h 1168"/>
                <a:gd name="T88" fmla="*/ 1383 w 1585"/>
                <a:gd name="T89" fmla="*/ 1001 h 1168"/>
                <a:gd name="T90" fmla="*/ 1272 w 1585"/>
                <a:gd name="T91" fmla="*/ 918 h 1168"/>
                <a:gd name="T92" fmla="*/ 1182 w 1585"/>
                <a:gd name="T93" fmla="*/ 814 h 1168"/>
                <a:gd name="T94" fmla="*/ 1069 w 1585"/>
                <a:gd name="T95" fmla="*/ 765 h 1168"/>
                <a:gd name="T96" fmla="*/ 959 w 1585"/>
                <a:gd name="T97" fmla="*/ 712 h 1168"/>
                <a:gd name="T98" fmla="*/ 853 w 1585"/>
                <a:gd name="T99" fmla="*/ 772 h 1168"/>
                <a:gd name="T100" fmla="*/ 780 w 1585"/>
                <a:gd name="T101" fmla="*/ 880 h 1168"/>
                <a:gd name="T102" fmla="*/ 604 w 1585"/>
                <a:gd name="T103" fmla="*/ 906 h 1168"/>
                <a:gd name="T104" fmla="*/ 529 w 1585"/>
                <a:gd name="T105" fmla="*/ 839 h 1168"/>
                <a:gd name="T106" fmla="*/ 512 w 1585"/>
                <a:gd name="T107" fmla="*/ 785 h 1168"/>
                <a:gd name="T108" fmla="*/ 390 w 1585"/>
                <a:gd name="T109" fmla="*/ 755 h 1168"/>
                <a:gd name="T110" fmla="*/ 348 w 1585"/>
                <a:gd name="T111" fmla="*/ 792 h 1168"/>
                <a:gd name="T112" fmla="*/ 347 w 1585"/>
                <a:gd name="T113" fmla="*/ 661 h 1168"/>
                <a:gd name="T114" fmla="*/ 317 w 1585"/>
                <a:gd name="T115" fmla="*/ 591 h 1168"/>
                <a:gd name="T116" fmla="*/ 354 w 1585"/>
                <a:gd name="T117" fmla="*/ 535 h 1168"/>
                <a:gd name="T118" fmla="*/ 500 w 1585"/>
                <a:gd name="T119" fmla="*/ 410 h 1168"/>
                <a:gd name="T120" fmla="*/ 580 w 1585"/>
                <a:gd name="T121" fmla="*/ 480 h 1168"/>
                <a:gd name="T122" fmla="*/ 635 w 1585"/>
                <a:gd name="T123" fmla="*/ 364 h 1168"/>
                <a:gd name="T124" fmla="*/ 670 w 1585"/>
                <a:gd name="T125" fmla="*/ 22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5" h="1168">
                  <a:moveTo>
                    <a:pt x="1543" y="1076"/>
                  </a:moveTo>
                  <a:lnTo>
                    <a:pt x="1542" y="1076"/>
                  </a:lnTo>
                  <a:lnTo>
                    <a:pt x="1539" y="1076"/>
                  </a:lnTo>
                  <a:lnTo>
                    <a:pt x="1538" y="1075"/>
                  </a:lnTo>
                  <a:lnTo>
                    <a:pt x="1538" y="1074"/>
                  </a:lnTo>
                  <a:lnTo>
                    <a:pt x="1537" y="1073"/>
                  </a:lnTo>
                  <a:lnTo>
                    <a:pt x="1538" y="1072"/>
                  </a:lnTo>
                  <a:lnTo>
                    <a:pt x="1538" y="1070"/>
                  </a:lnTo>
                  <a:lnTo>
                    <a:pt x="1538" y="1069"/>
                  </a:lnTo>
                  <a:lnTo>
                    <a:pt x="1538" y="1065"/>
                  </a:lnTo>
                  <a:lnTo>
                    <a:pt x="1538" y="1064"/>
                  </a:lnTo>
                  <a:lnTo>
                    <a:pt x="1538" y="1060"/>
                  </a:lnTo>
                  <a:lnTo>
                    <a:pt x="1538" y="1059"/>
                  </a:lnTo>
                  <a:lnTo>
                    <a:pt x="1538" y="1058"/>
                  </a:lnTo>
                  <a:lnTo>
                    <a:pt x="1539" y="1058"/>
                  </a:lnTo>
                  <a:lnTo>
                    <a:pt x="1539" y="1056"/>
                  </a:lnTo>
                  <a:lnTo>
                    <a:pt x="1539" y="1056"/>
                  </a:lnTo>
                  <a:lnTo>
                    <a:pt x="1539" y="1055"/>
                  </a:lnTo>
                  <a:lnTo>
                    <a:pt x="1540" y="1053"/>
                  </a:lnTo>
                  <a:lnTo>
                    <a:pt x="1542" y="1052"/>
                  </a:lnTo>
                  <a:lnTo>
                    <a:pt x="1545" y="1054"/>
                  </a:lnTo>
                  <a:lnTo>
                    <a:pt x="1545" y="1056"/>
                  </a:lnTo>
                  <a:lnTo>
                    <a:pt x="1544" y="1057"/>
                  </a:lnTo>
                  <a:lnTo>
                    <a:pt x="1544" y="1058"/>
                  </a:lnTo>
                  <a:lnTo>
                    <a:pt x="1544" y="1058"/>
                  </a:lnTo>
                  <a:lnTo>
                    <a:pt x="1544" y="1058"/>
                  </a:lnTo>
                  <a:lnTo>
                    <a:pt x="1544" y="1068"/>
                  </a:lnTo>
                  <a:lnTo>
                    <a:pt x="1545" y="1069"/>
                  </a:lnTo>
                  <a:lnTo>
                    <a:pt x="1545" y="1074"/>
                  </a:lnTo>
                  <a:lnTo>
                    <a:pt x="1544" y="1075"/>
                  </a:lnTo>
                  <a:lnTo>
                    <a:pt x="1544" y="1076"/>
                  </a:lnTo>
                  <a:lnTo>
                    <a:pt x="1543" y="1076"/>
                  </a:lnTo>
                  <a:close/>
                  <a:moveTo>
                    <a:pt x="614" y="938"/>
                  </a:moveTo>
                  <a:lnTo>
                    <a:pt x="614" y="941"/>
                  </a:lnTo>
                  <a:lnTo>
                    <a:pt x="615" y="942"/>
                  </a:lnTo>
                  <a:lnTo>
                    <a:pt x="615" y="943"/>
                  </a:lnTo>
                  <a:lnTo>
                    <a:pt x="615" y="943"/>
                  </a:lnTo>
                  <a:lnTo>
                    <a:pt x="615" y="949"/>
                  </a:lnTo>
                  <a:lnTo>
                    <a:pt x="616" y="951"/>
                  </a:lnTo>
                  <a:lnTo>
                    <a:pt x="616" y="954"/>
                  </a:lnTo>
                  <a:lnTo>
                    <a:pt x="617" y="955"/>
                  </a:lnTo>
                  <a:lnTo>
                    <a:pt x="617" y="956"/>
                  </a:lnTo>
                  <a:lnTo>
                    <a:pt x="616" y="957"/>
                  </a:lnTo>
                  <a:lnTo>
                    <a:pt x="614" y="958"/>
                  </a:lnTo>
                  <a:lnTo>
                    <a:pt x="613" y="959"/>
                  </a:lnTo>
                  <a:lnTo>
                    <a:pt x="612" y="959"/>
                  </a:lnTo>
                  <a:lnTo>
                    <a:pt x="610" y="960"/>
                  </a:lnTo>
                  <a:lnTo>
                    <a:pt x="605" y="960"/>
                  </a:lnTo>
                  <a:lnTo>
                    <a:pt x="604" y="959"/>
                  </a:lnTo>
                  <a:lnTo>
                    <a:pt x="603" y="959"/>
                  </a:lnTo>
                  <a:lnTo>
                    <a:pt x="603" y="958"/>
                  </a:lnTo>
                  <a:lnTo>
                    <a:pt x="602" y="958"/>
                  </a:lnTo>
                  <a:lnTo>
                    <a:pt x="602" y="957"/>
                  </a:lnTo>
                  <a:lnTo>
                    <a:pt x="599" y="954"/>
                  </a:lnTo>
                  <a:lnTo>
                    <a:pt x="599" y="953"/>
                  </a:lnTo>
                  <a:lnTo>
                    <a:pt x="596" y="950"/>
                  </a:lnTo>
                  <a:lnTo>
                    <a:pt x="594" y="949"/>
                  </a:lnTo>
                  <a:lnTo>
                    <a:pt x="592" y="947"/>
                  </a:lnTo>
                  <a:lnTo>
                    <a:pt x="590" y="944"/>
                  </a:lnTo>
                  <a:lnTo>
                    <a:pt x="586" y="942"/>
                  </a:lnTo>
                  <a:lnTo>
                    <a:pt x="585" y="941"/>
                  </a:lnTo>
                  <a:lnTo>
                    <a:pt x="585" y="933"/>
                  </a:lnTo>
                  <a:lnTo>
                    <a:pt x="586" y="933"/>
                  </a:lnTo>
                  <a:lnTo>
                    <a:pt x="587" y="934"/>
                  </a:lnTo>
                  <a:lnTo>
                    <a:pt x="587" y="935"/>
                  </a:lnTo>
                  <a:lnTo>
                    <a:pt x="590" y="938"/>
                  </a:lnTo>
                  <a:lnTo>
                    <a:pt x="591" y="938"/>
                  </a:lnTo>
                  <a:lnTo>
                    <a:pt x="592" y="939"/>
                  </a:lnTo>
                  <a:lnTo>
                    <a:pt x="592" y="938"/>
                  </a:lnTo>
                  <a:lnTo>
                    <a:pt x="593" y="938"/>
                  </a:lnTo>
                  <a:lnTo>
                    <a:pt x="594" y="939"/>
                  </a:lnTo>
                  <a:lnTo>
                    <a:pt x="596" y="939"/>
                  </a:lnTo>
                  <a:lnTo>
                    <a:pt x="597" y="939"/>
                  </a:lnTo>
                  <a:lnTo>
                    <a:pt x="597" y="939"/>
                  </a:lnTo>
                  <a:lnTo>
                    <a:pt x="600" y="938"/>
                  </a:lnTo>
                  <a:lnTo>
                    <a:pt x="603" y="937"/>
                  </a:lnTo>
                  <a:lnTo>
                    <a:pt x="604" y="936"/>
                  </a:lnTo>
                  <a:lnTo>
                    <a:pt x="605" y="936"/>
                  </a:lnTo>
                  <a:lnTo>
                    <a:pt x="606" y="936"/>
                  </a:lnTo>
                  <a:lnTo>
                    <a:pt x="607" y="935"/>
                  </a:lnTo>
                  <a:lnTo>
                    <a:pt x="609" y="933"/>
                  </a:lnTo>
                  <a:lnTo>
                    <a:pt x="610" y="933"/>
                  </a:lnTo>
                  <a:lnTo>
                    <a:pt x="612" y="935"/>
                  </a:lnTo>
                  <a:lnTo>
                    <a:pt x="613" y="937"/>
                  </a:lnTo>
                  <a:lnTo>
                    <a:pt x="614" y="938"/>
                  </a:lnTo>
                  <a:close/>
                  <a:moveTo>
                    <a:pt x="541" y="904"/>
                  </a:moveTo>
                  <a:lnTo>
                    <a:pt x="541" y="904"/>
                  </a:lnTo>
                  <a:lnTo>
                    <a:pt x="540" y="903"/>
                  </a:lnTo>
                  <a:lnTo>
                    <a:pt x="540" y="903"/>
                  </a:lnTo>
                  <a:lnTo>
                    <a:pt x="540" y="902"/>
                  </a:lnTo>
                  <a:lnTo>
                    <a:pt x="541" y="902"/>
                  </a:lnTo>
                  <a:lnTo>
                    <a:pt x="541" y="903"/>
                  </a:lnTo>
                  <a:lnTo>
                    <a:pt x="541" y="904"/>
                  </a:lnTo>
                  <a:close/>
                  <a:moveTo>
                    <a:pt x="533" y="901"/>
                  </a:moveTo>
                  <a:lnTo>
                    <a:pt x="533" y="902"/>
                  </a:lnTo>
                  <a:lnTo>
                    <a:pt x="533" y="902"/>
                  </a:lnTo>
                  <a:lnTo>
                    <a:pt x="532" y="902"/>
                  </a:lnTo>
                  <a:lnTo>
                    <a:pt x="532" y="902"/>
                  </a:lnTo>
                  <a:lnTo>
                    <a:pt x="531" y="902"/>
                  </a:lnTo>
                  <a:lnTo>
                    <a:pt x="531" y="902"/>
                  </a:lnTo>
                  <a:lnTo>
                    <a:pt x="531" y="901"/>
                  </a:lnTo>
                  <a:lnTo>
                    <a:pt x="531" y="900"/>
                  </a:lnTo>
                  <a:lnTo>
                    <a:pt x="533" y="900"/>
                  </a:lnTo>
                  <a:lnTo>
                    <a:pt x="533" y="901"/>
                  </a:lnTo>
                  <a:close/>
                  <a:moveTo>
                    <a:pt x="171" y="873"/>
                  </a:moveTo>
                  <a:lnTo>
                    <a:pt x="173" y="874"/>
                  </a:lnTo>
                  <a:lnTo>
                    <a:pt x="174" y="874"/>
                  </a:lnTo>
                  <a:lnTo>
                    <a:pt x="176" y="875"/>
                  </a:lnTo>
                  <a:lnTo>
                    <a:pt x="179" y="875"/>
                  </a:lnTo>
                  <a:lnTo>
                    <a:pt x="179" y="875"/>
                  </a:lnTo>
                  <a:lnTo>
                    <a:pt x="184" y="875"/>
                  </a:lnTo>
                  <a:lnTo>
                    <a:pt x="187" y="878"/>
                  </a:lnTo>
                  <a:lnTo>
                    <a:pt x="190" y="878"/>
                  </a:lnTo>
                  <a:lnTo>
                    <a:pt x="191" y="879"/>
                  </a:lnTo>
                  <a:lnTo>
                    <a:pt x="193" y="880"/>
                  </a:lnTo>
                  <a:lnTo>
                    <a:pt x="194" y="880"/>
                  </a:lnTo>
                  <a:lnTo>
                    <a:pt x="196" y="879"/>
                  </a:lnTo>
                  <a:lnTo>
                    <a:pt x="197" y="879"/>
                  </a:lnTo>
                  <a:lnTo>
                    <a:pt x="198" y="880"/>
                  </a:lnTo>
                  <a:lnTo>
                    <a:pt x="198" y="879"/>
                  </a:lnTo>
                  <a:lnTo>
                    <a:pt x="200" y="880"/>
                  </a:lnTo>
                  <a:lnTo>
                    <a:pt x="203" y="880"/>
                  </a:lnTo>
                  <a:lnTo>
                    <a:pt x="204" y="880"/>
                  </a:lnTo>
                  <a:lnTo>
                    <a:pt x="205" y="881"/>
                  </a:lnTo>
                  <a:lnTo>
                    <a:pt x="205" y="883"/>
                  </a:lnTo>
                  <a:lnTo>
                    <a:pt x="205" y="884"/>
                  </a:lnTo>
                  <a:lnTo>
                    <a:pt x="208" y="888"/>
                  </a:lnTo>
                  <a:lnTo>
                    <a:pt x="211" y="887"/>
                  </a:lnTo>
                  <a:lnTo>
                    <a:pt x="211" y="887"/>
                  </a:lnTo>
                  <a:lnTo>
                    <a:pt x="215" y="887"/>
                  </a:lnTo>
                  <a:lnTo>
                    <a:pt x="216" y="887"/>
                  </a:lnTo>
                  <a:lnTo>
                    <a:pt x="219" y="887"/>
                  </a:lnTo>
                  <a:lnTo>
                    <a:pt x="219" y="886"/>
                  </a:lnTo>
                  <a:lnTo>
                    <a:pt x="220" y="887"/>
                  </a:lnTo>
                  <a:lnTo>
                    <a:pt x="221" y="887"/>
                  </a:lnTo>
                  <a:lnTo>
                    <a:pt x="222" y="887"/>
                  </a:lnTo>
                  <a:lnTo>
                    <a:pt x="222" y="887"/>
                  </a:lnTo>
                  <a:lnTo>
                    <a:pt x="223" y="887"/>
                  </a:lnTo>
                  <a:lnTo>
                    <a:pt x="224" y="887"/>
                  </a:lnTo>
                  <a:lnTo>
                    <a:pt x="224" y="887"/>
                  </a:lnTo>
                  <a:lnTo>
                    <a:pt x="225" y="887"/>
                  </a:lnTo>
                  <a:lnTo>
                    <a:pt x="226" y="887"/>
                  </a:lnTo>
                  <a:lnTo>
                    <a:pt x="227" y="890"/>
                  </a:lnTo>
                  <a:lnTo>
                    <a:pt x="227" y="890"/>
                  </a:lnTo>
                  <a:lnTo>
                    <a:pt x="229" y="890"/>
                  </a:lnTo>
                  <a:lnTo>
                    <a:pt x="231" y="894"/>
                  </a:lnTo>
                  <a:lnTo>
                    <a:pt x="232" y="895"/>
                  </a:lnTo>
                  <a:lnTo>
                    <a:pt x="232" y="901"/>
                  </a:lnTo>
                  <a:lnTo>
                    <a:pt x="231" y="904"/>
                  </a:lnTo>
                  <a:lnTo>
                    <a:pt x="229" y="904"/>
                  </a:lnTo>
                  <a:lnTo>
                    <a:pt x="227" y="903"/>
                  </a:lnTo>
                  <a:lnTo>
                    <a:pt x="225" y="903"/>
                  </a:lnTo>
                  <a:lnTo>
                    <a:pt x="224" y="903"/>
                  </a:lnTo>
                  <a:lnTo>
                    <a:pt x="224" y="903"/>
                  </a:lnTo>
                  <a:lnTo>
                    <a:pt x="222" y="903"/>
                  </a:lnTo>
                  <a:lnTo>
                    <a:pt x="220" y="901"/>
                  </a:lnTo>
                  <a:lnTo>
                    <a:pt x="218" y="900"/>
                  </a:lnTo>
                  <a:lnTo>
                    <a:pt x="216" y="900"/>
                  </a:lnTo>
                  <a:lnTo>
                    <a:pt x="216" y="900"/>
                  </a:lnTo>
                  <a:lnTo>
                    <a:pt x="215" y="900"/>
                  </a:lnTo>
                  <a:lnTo>
                    <a:pt x="213" y="899"/>
                  </a:lnTo>
                  <a:lnTo>
                    <a:pt x="211" y="899"/>
                  </a:lnTo>
                  <a:lnTo>
                    <a:pt x="210" y="898"/>
                  </a:lnTo>
                  <a:lnTo>
                    <a:pt x="209" y="898"/>
                  </a:lnTo>
                  <a:lnTo>
                    <a:pt x="209" y="896"/>
                  </a:lnTo>
                  <a:lnTo>
                    <a:pt x="210" y="896"/>
                  </a:lnTo>
                  <a:lnTo>
                    <a:pt x="209" y="895"/>
                  </a:lnTo>
                  <a:lnTo>
                    <a:pt x="208" y="894"/>
                  </a:lnTo>
                  <a:lnTo>
                    <a:pt x="200" y="890"/>
                  </a:lnTo>
                  <a:lnTo>
                    <a:pt x="195" y="890"/>
                  </a:lnTo>
                  <a:lnTo>
                    <a:pt x="195" y="889"/>
                  </a:lnTo>
                  <a:lnTo>
                    <a:pt x="194" y="889"/>
                  </a:lnTo>
                  <a:lnTo>
                    <a:pt x="193" y="888"/>
                  </a:lnTo>
                  <a:lnTo>
                    <a:pt x="192" y="888"/>
                  </a:lnTo>
                  <a:lnTo>
                    <a:pt x="192" y="887"/>
                  </a:lnTo>
                  <a:lnTo>
                    <a:pt x="191" y="887"/>
                  </a:lnTo>
                  <a:lnTo>
                    <a:pt x="191" y="886"/>
                  </a:lnTo>
                  <a:lnTo>
                    <a:pt x="188" y="884"/>
                  </a:lnTo>
                  <a:lnTo>
                    <a:pt x="187" y="883"/>
                  </a:lnTo>
                  <a:lnTo>
                    <a:pt x="186" y="883"/>
                  </a:lnTo>
                  <a:lnTo>
                    <a:pt x="185" y="883"/>
                  </a:lnTo>
                  <a:lnTo>
                    <a:pt x="184" y="882"/>
                  </a:lnTo>
                  <a:lnTo>
                    <a:pt x="183" y="882"/>
                  </a:lnTo>
                  <a:lnTo>
                    <a:pt x="182" y="883"/>
                  </a:lnTo>
                  <a:lnTo>
                    <a:pt x="178" y="883"/>
                  </a:lnTo>
                  <a:lnTo>
                    <a:pt x="174" y="880"/>
                  </a:lnTo>
                  <a:lnTo>
                    <a:pt x="171" y="879"/>
                  </a:lnTo>
                  <a:lnTo>
                    <a:pt x="170" y="878"/>
                  </a:lnTo>
                  <a:lnTo>
                    <a:pt x="170" y="876"/>
                  </a:lnTo>
                  <a:lnTo>
                    <a:pt x="168" y="874"/>
                  </a:lnTo>
                  <a:lnTo>
                    <a:pt x="165" y="873"/>
                  </a:lnTo>
                  <a:lnTo>
                    <a:pt x="164" y="871"/>
                  </a:lnTo>
                  <a:lnTo>
                    <a:pt x="164" y="870"/>
                  </a:lnTo>
                  <a:lnTo>
                    <a:pt x="165" y="871"/>
                  </a:lnTo>
                  <a:lnTo>
                    <a:pt x="167" y="871"/>
                  </a:lnTo>
                  <a:lnTo>
                    <a:pt x="168" y="872"/>
                  </a:lnTo>
                  <a:lnTo>
                    <a:pt x="171" y="872"/>
                  </a:lnTo>
                  <a:lnTo>
                    <a:pt x="171" y="873"/>
                  </a:lnTo>
                  <a:close/>
                  <a:moveTo>
                    <a:pt x="150" y="871"/>
                  </a:moveTo>
                  <a:lnTo>
                    <a:pt x="150" y="871"/>
                  </a:lnTo>
                  <a:lnTo>
                    <a:pt x="149" y="871"/>
                  </a:lnTo>
                  <a:lnTo>
                    <a:pt x="149" y="871"/>
                  </a:lnTo>
                  <a:lnTo>
                    <a:pt x="149" y="871"/>
                  </a:lnTo>
                  <a:lnTo>
                    <a:pt x="149" y="870"/>
                  </a:lnTo>
                  <a:lnTo>
                    <a:pt x="150" y="871"/>
                  </a:lnTo>
                  <a:close/>
                  <a:moveTo>
                    <a:pt x="468" y="875"/>
                  </a:moveTo>
                  <a:lnTo>
                    <a:pt x="470" y="877"/>
                  </a:lnTo>
                  <a:lnTo>
                    <a:pt x="471" y="877"/>
                  </a:lnTo>
                  <a:lnTo>
                    <a:pt x="471" y="877"/>
                  </a:lnTo>
                  <a:lnTo>
                    <a:pt x="473" y="877"/>
                  </a:lnTo>
                  <a:lnTo>
                    <a:pt x="474" y="878"/>
                  </a:lnTo>
                  <a:lnTo>
                    <a:pt x="475" y="878"/>
                  </a:lnTo>
                  <a:lnTo>
                    <a:pt x="476" y="879"/>
                  </a:lnTo>
                  <a:lnTo>
                    <a:pt x="478" y="879"/>
                  </a:lnTo>
                  <a:lnTo>
                    <a:pt x="480" y="881"/>
                  </a:lnTo>
                  <a:lnTo>
                    <a:pt x="484" y="881"/>
                  </a:lnTo>
                  <a:lnTo>
                    <a:pt x="485" y="882"/>
                  </a:lnTo>
                  <a:lnTo>
                    <a:pt x="486" y="882"/>
                  </a:lnTo>
                  <a:lnTo>
                    <a:pt x="487" y="883"/>
                  </a:lnTo>
                  <a:lnTo>
                    <a:pt x="491" y="882"/>
                  </a:lnTo>
                  <a:lnTo>
                    <a:pt x="492" y="884"/>
                  </a:lnTo>
                  <a:lnTo>
                    <a:pt x="493" y="885"/>
                  </a:lnTo>
                  <a:lnTo>
                    <a:pt x="495" y="887"/>
                  </a:lnTo>
                  <a:lnTo>
                    <a:pt x="497" y="887"/>
                  </a:lnTo>
                  <a:lnTo>
                    <a:pt x="498" y="886"/>
                  </a:lnTo>
                  <a:lnTo>
                    <a:pt x="501" y="886"/>
                  </a:lnTo>
                  <a:lnTo>
                    <a:pt x="502" y="886"/>
                  </a:lnTo>
                  <a:lnTo>
                    <a:pt x="506" y="885"/>
                  </a:lnTo>
                  <a:lnTo>
                    <a:pt x="506" y="885"/>
                  </a:lnTo>
                  <a:lnTo>
                    <a:pt x="513" y="885"/>
                  </a:lnTo>
                  <a:lnTo>
                    <a:pt x="514" y="885"/>
                  </a:lnTo>
                  <a:lnTo>
                    <a:pt x="521" y="886"/>
                  </a:lnTo>
                  <a:lnTo>
                    <a:pt x="521" y="886"/>
                  </a:lnTo>
                  <a:lnTo>
                    <a:pt x="523" y="886"/>
                  </a:lnTo>
                  <a:lnTo>
                    <a:pt x="524" y="887"/>
                  </a:lnTo>
                  <a:lnTo>
                    <a:pt x="526" y="891"/>
                  </a:lnTo>
                  <a:lnTo>
                    <a:pt x="528" y="893"/>
                  </a:lnTo>
                  <a:lnTo>
                    <a:pt x="528" y="893"/>
                  </a:lnTo>
                  <a:lnTo>
                    <a:pt x="531" y="895"/>
                  </a:lnTo>
                  <a:lnTo>
                    <a:pt x="528" y="900"/>
                  </a:lnTo>
                  <a:lnTo>
                    <a:pt x="527" y="900"/>
                  </a:lnTo>
                  <a:lnTo>
                    <a:pt x="525" y="900"/>
                  </a:lnTo>
                  <a:lnTo>
                    <a:pt x="524" y="901"/>
                  </a:lnTo>
                  <a:lnTo>
                    <a:pt x="523" y="901"/>
                  </a:lnTo>
                  <a:lnTo>
                    <a:pt x="522" y="902"/>
                  </a:lnTo>
                  <a:lnTo>
                    <a:pt x="518" y="902"/>
                  </a:lnTo>
                  <a:lnTo>
                    <a:pt x="516" y="903"/>
                  </a:lnTo>
                  <a:lnTo>
                    <a:pt x="515" y="903"/>
                  </a:lnTo>
                  <a:lnTo>
                    <a:pt x="514" y="903"/>
                  </a:lnTo>
                  <a:lnTo>
                    <a:pt x="511" y="903"/>
                  </a:lnTo>
                  <a:lnTo>
                    <a:pt x="511" y="904"/>
                  </a:lnTo>
                  <a:lnTo>
                    <a:pt x="508" y="904"/>
                  </a:lnTo>
                  <a:lnTo>
                    <a:pt x="508" y="904"/>
                  </a:lnTo>
                  <a:lnTo>
                    <a:pt x="504" y="904"/>
                  </a:lnTo>
                  <a:lnTo>
                    <a:pt x="504" y="904"/>
                  </a:lnTo>
                  <a:lnTo>
                    <a:pt x="502" y="902"/>
                  </a:lnTo>
                  <a:lnTo>
                    <a:pt x="498" y="902"/>
                  </a:lnTo>
                  <a:lnTo>
                    <a:pt x="494" y="900"/>
                  </a:lnTo>
                  <a:lnTo>
                    <a:pt x="493" y="900"/>
                  </a:lnTo>
                  <a:lnTo>
                    <a:pt x="492" y="899"/>
                  </a:lnTo>
                  <a:lnTo>
                    <a:pt x="490" y="899"/>
                  </a:lnTo>
                  <a:lnTo>
                    <a:pt x="490" y="899"/>
                  </a:lnTo>
                  <a:lnTo>
                    <a:pt x="488" y="899"/>
                  </a:lnTo>
                  <a:lnTo>
                    <a:pt x="487" y="897"/>
                  </a:lnTo>
                  <a:lnTo>
                    <a:pt x="486" y="894"/>
                  </a:lnTo>
                  <a:lnTo>
                    <a:pt x="485" y="894"/>
                  </a:lnTo>
                  <a:lnTo>
                    <a:pt x="485" y="893"/>
                  </a:lnTo>
                  <a:lnTo>
                    <a:pt x="484" y="892"/>
                  </a:lnTo>
                  <a:lnTo>
                    <a:pt x="483" y="892"/>
                  </a:lnTo>
                  <a:lnTo>
                    <a:pt x="481" y="893"/>
                  </a:lnTo>
                  <a:lnTo>
                    <a:pt x="478" y="892"/>
                  </a:lnTo>
                  <a:lnTo>
                    <a:pt x="475" y="889"/>
                  </a:lnTo>
                  <a:lnTo>
                    <a:pt x="475" y="889"/>
                  </a:lnTo>
                  <a:lnTo>
                    <a:pt x="474" y="888"/>
                  </a:lnTo>
                  <a:lnTo>
                    <a:pt x="473" y="888"/>
                  </a:lnTo>
                  <a:lnTo>
                    <a:pt x="472" y="889"/>
                  </a:lnTo>
                  <a:lnTo>
                    <a:pt x="470" y="888"/>
                  </a:lnTo>
                  <a:lnTo>
                    <a:pt x="470" y="886"/>
                  </a:lnTo>
                  <a:lnTo>
                    <a:pt x="469" y="885"/>
                  </a:lnTo>
                  <a:lnTo>
                    <a:pt x="469" y="882"/>
                  </a:lnTo>
                  <a:lnTo>
                    <a:pt x="468" y="881"/>
                  </a:lnTo>
                  <a:lnTo>
                    <a:pt x="468" y="879"/>
                  </a:lnTo>
                  <a:lnTo>
                    <a:pt x="467" y="877"/>
                  </a:lnTo>
                  <a:lnTo>
                    <a:pt x="467" y="876"/>
                  </a:lnTo>
                  <a:lnTo>
                    <a:pt x="464" y="874"/>
                  </a:lnTo>
                  <a:lnTo>
                    <a:pt x="464" y="870"/>
                  </a:lnTo>
                  <a:lnTo>
                    <a:pt x="463" y="870"/>
                  </a:lnTo>
                  <a:lnTo>
                    <a:pt x="462" y="869"/>
                  </a:lnTo>
                  <a:lnTo>
                    <a:pt x="462" y="868"/>
                  </a:lnTo>
                  <a:lnTo>
                    <a:pt x="463" y="868"/>
                  </a:lnTo>
                  <a:lnTo>
                    <a:pt x="465" y="868"/>
                  </a:lnTo>
                  <a:lnTo>
                    <a:pt x="466" y="869"/>
                  </a:lnTo>
                  <a:lnTo>
                    <a:pt x="466" y="870"/>
                  </a:lnTo>
                  <a:lnTo>
                    <a:pt x="468" y="872"/>
                  </a:lnTo>
                  <a:lnTo>
                    <a:pt x="468" y="875"/>
                  </a:lnTo>
                  <a:close/>
                  <a:moveTo>
                    <a:pt x="471" y="876"/>
                  </a:moveTo>
                  <a:lnTo>
                    <a:pt x="470" y="876"/>
                  </a:lnTo>
                  <a:lnTo>
                    <a:pt x="470" y="874"/>
                  </a:lnTo>
                  <a:lnTo>
                    <a:pt x="469" y="874"/>
                  </a:lnTo>
                  <a:lnTo>
                    <a:pt x="469" y="872"/>
                  </a:lnTo>
                  <a:lnTo>
                    <a:pt x="470" y="871"/>
                  </a:lnTo>
                  <a:lnTo>
                    <a:pt x="470" y="867"/>
                  </a:lnTo>
                  <a:lnTo>
                    <a:pt x="470" y="866"/>
                  </a:lnTo>
                  <a:lnTo>
                    <a:pt x="471" y="866"/>
                  </a:lnTo>
                  <a:lnTo>
                    <a:pt x="472" y="867"/>
                  </a:lnTo>
                  <a:lnTo>
                    <a:pt x="472" y="869"/>
                  </a:lnTo>
                  <a:lnTo>
                    <a:pt x="472" y="870"/>
                  </a:lnTo>
                  <a:lnTo>
                    <a:pt x="472" y="872"/>
                  </a:lnTo>
                  <a:lnTo>
                    <a:pt x="472" y="872"/>
                  </a:lnTo>
                  <a:lnTo>
                    <a:pt x="472" y="873"/>
                  </a:lnTo>
                  <a:lnTo>
                    <a:pt x="472" y="873"/>
                  </a:lnTo>
                  <a:lnTo>
                    <a:pt x="472" y="875"/>
                  </a:lnTo>
                  <a:lnTo>
                    <a:pt x="471" y="876"/>
                  </a:lnTo>
                  <a:close/>
                  <a:moveTo>
                    <a:pt x="464" y="862"/>
                  </a:moveTo>
                  <a:lnTo>
                    <a:pt x="464" y="862"/>
                  </a:lnTo>
                  <a:lnTo>
                    <a:pt x="463" y="862"/>
                  </a:lnTo>
                  <a:lnTo>
                    <a:pt x="464" y="861"/>
                  </a:lnTo>
                  <a:lnTo>
                    <a:pt x="464" y="862"/>
                  </a:lnTo>
                  <a:close/>
                  <a:moveTo>
                    <a:pt x="134" y="863"/>
                  </a:moveTo>
                  <a:lnTo>
                    <a:pt x="134" y="863"/>
                  </a:lnTo>
                  <a:lnTo>
                    <a:pt x="133" y="863"/>
                  </a:lnTo>
                  <a:lnTo>
                    <a:pt x="133" y="863"/>
                  </a:lnTo>
                  <a:lnTo>
                    <a:pt x="133" y="862"/>
                  </a:lnTo>
                  <a:lnTo>
                    <a:pt x="133" y="861"/>
                  </a:lnTo>
                  <a:lnTo>
                    <a:pt x="134" y="862"/>
                  </a:lnTo>
                  <a:lnTo>
                    <a:pt x="134" y="863"/>
                  </a:lnTo>
                  <a:close/>
                  <a:moveTo>
                    <a:pt x="463" y="863"/>
                  </a:moveTo>
                  <a:lnTo>
                    <a:pt x="463" y="863"/>
                  </a:lnTo>
                  <a:lnTo>
                    <a:pt x="463" y="862"/>
                  </a:lnTo>
                  <a:lnTo>
                    <a:pt x="463" y="862"/>
                  </a:lnTo>
                  <a:lnTo>
                    <a:pt x="463" y="861"/>
                  </a:lnTo>
                  <a:lnTo>
                    <a:pt x="463" y="862"/>
                  </a:lnTo>
                  <a:lnTo>
                    <a:pt x="463" y="863"/>
                  </a:lnTo>
                  <a:close/>
                  <a:moveTo>
                    <a:pt x="159" y="860"/>
                  </a:moveTo>
                  <a:lnTo>
                    <a:pt x="159" y="860"/>
                  </a:lnTo>
                  <a:lnTo>
                    <a:pt x="158" y="859"/>
                  </a:lnTo>
                  <a:lnTo>
                    <a:pt x="158" y="859"/>
                  </a:lnTo>
                  <a:lnTo>
                    <a:pt x="159" y="859"/>
                  </a:lnTo>
                  <a:lnTo>
                    <a:pt x="159" y="859"/>
                  </a:lnTo>
                  <a:lnTo>
                    <a:pt x="160" y="859"/>
                  </a:lnTo>
                  <a:lnTo>
                    <a:pt x="159" y="859"/>
                  </a:lnTo>
                  <a:lnTo>
                    <a:pt x="159" y="860"/>
                  </a:lnTo>
                  <a:close/>
                  <a:moveTo>
                    <a:pt x="161" y="857"/>
                  </a:moveTo>
                  <a:lnTo>
                    <a:pt x="161" y="858"/>
                  </a:lnTo>
                  <a:lnTo>
                    <a:pt x="160" y="859"/>
                  </a:lnTo>
                  <a:lnTo>
                    <a:pt x="160" y="859"/>
                  </a:lnTo>
                  <a:lnTo>
                    <a:pt x="159" y="858"/>
                  </a:lnTo>
                  <a:lnTo>
                    <a:pt x="159" y="858"/>
                  </a:lnTo>
                  <a:lnTo>
                    <a:pt x="159" y="858"/>
                  </a:lnTo>
                  <a:lnTo>
                    <a:pt x="159" y="857"/>
                  </a:lnTo>
                  <a:lnTo>
                    <a:pt x="159" y="857"/>
                  </a:lnTo>
                  <a:lnTo>
                    <a:pt x="160" y="857"/>
                  </a:lnTo>
                  <a:lnTo>
                    <a:pt x="161" y="857"/>
                  </a:lnTo>
                  <a:close/>
                  <a:moveTo>
                    <a:pt x="1175" y="814"/>
                  </a:moveTo>
                  <a:lnTo>
                    <a:pt x="1174" y="814"/>
                  </a:lnTo>
                  <a:lnTo>
                    <a:pt x="1174" y="814"/>
                  </a:lnTo>
                  <a:lnTo>
                    <a:pt x="1174" y="814"/>
                  </a:lnTo>
                  <a:lnTo>
                    <a:pt x="1174" y="813"/>
                  </a:lnTo>
                  <a:lnTo>
                    <a:pt x="1175" y="813"/>
                  </a:lnTo>
                  <a:lnTo>
                    <a:pt x="1175" y="814"/>
                  </a:lnTo>
                  <a:lnTo>
                    <a:pt x="1175" y="814"/>
                  </a:lnTo>
                  <a:close/>
                  <a:moveTo>
                    <a:pt x="156" y="783"/>
                  </a:moveTo>
                  <a:lnTo>
                    <a:pt x="157" y="784"/>
                  </a:lnTo>
                  <a:lnTo>
                    <a:pt x="158" y="784"/>
                  </a:lnTo>
                  <a:lnTo>
                    <a:pt x="159" y="783"/>
                  </a:lnTo>
                  <a:lnTo>
                    <a:pt x="160" y="783"/>
                  </a:lnTo>
                  <a:lnTo>
                    <a:pt x="161" y="784"/>
                  </a:lnTo>
                  <a:lnTo>
                    <a:pt x="162" y="784"/>
                  </a:lnTo>
                  <a:lnTo>
                    <a:pt x="164" y="786"/>
                  </a:lnTo>
                  <a:lnTo>
                    <a:pt x="165" y="788"/>
                  </a:lnTo>
                  <a:lnTo>
                    <a:pt x="165" y="790"/>
                  </a:lnTo>
                  <a:lnTo>
                    <a:pt x="166" y="791"/>
                  </a:lnTo>
                  <a:lnTo>
                    <a:pt x="168" y="791"/>
                  </a:lnTo>
                  <a:lnTo>
                    <a:pt x="168" y="790"/>
                  </a:lnTo>
                  <a:lnTo>
                    <a:pt x="169" y="790"/>
                  </a:lnTo>
                  <a:lnTo>
                    <a:pt x="170" y="790"/>
                  </a:lnTo>
                  <a:lnTo>
                    <a:pt x="172" y="789"/>
                  </a:lnTo>
                  <a:lnTo>
                    <a:pt x="173" y="790"/>
                  </a:lnTo>
                  <a:lnTo>
                    <a:pt x="173" y="791"/>
                  </a:lnTo>
                  <a:lnTo>
                    <a:pt x="174" y="792"/>
                  </a:lnTo>
                  <a:lnTo>
                    <a:pt x="176" y="792"/>
                  </a:lnTo>
                  <a:lnTo>
                    <a:pt x="176" y="794"/>
                  </a:lnTo>
                  <a:lnTo>
                    <a:pt x="175" y="796"/>
                  </a:lnTo>
                  <a:lnTo>
                    <a:pt x="176" y="797"/>
                  </a:lnTo>
                  <a:lnTo>
                    <a:pt x="176" y="798"/>
                  </a:lnTo>
                  <a:lnTo>
                    <a:pt x="178" y="800"/>
                  </a:lnTo>
                  <a:lnTo>
                    <a:pt x="182" y="800"/>
                  </a:lnTo>
                  <a:lnTo>
                    <a:pt x="183" y="800"/>
                  </a:lnTo>
                  <a:lnTo>
                    <a:pt x="180" y="804"/>
                  </a:lnTo>
                  <a:lnTo>
                    <a:pt x="181" y="805"/>
                  </a:lnTo>
                  <a:lnTo>
                    <a:pt x="181" y="805"/>
                  </a:lnTo>
                  <a:lnTo>
                    <a:pt x="182" y="806"/>
                  </a:lnTo>
                  <a:lnTo>
                    <a:pt x="179" y="808"/>
                  </a:lnTo>
                  <a:lnTo>
                    <a:pt x="179" y="809"/>
                  </a:lnTo>
                  <a:lnTo>
                    <a:pt x="180" y="809"/>
                  </a:lnTo>
                  <a:lnTo>
                    <a:pt x="181" y="810"/>
                  </a:lnTo>
                  <a:lnTo>
                    <a:pt x="181" y="811"/>
                  </a:lnTo>
                  <a:lnTo>
                    <a:pt x="179" y="812"/>
                  </a:lnTo>
                  <a:lnTo>
                    <a:pt x="178" y="812"/>
                  </a:lnTo>
                  <a:lnTo>
                    <a:pt x="177" y="813"/>
                  </a:lnTo>
                  <a:lnTo>
                    <a:pt x="175" y="812"/>
                  </a:lnTo>
                  <a:lnTo>
                    <a:pt x="172" y="814"/>
                  </a:lnTo>
                  <a:lnTo>
                    <a:pt x="170" y="814"/>
                  </a:lnTo>
                  <a:lnTo>
                    <a:pt x="168" y="816"/>
                  </a:lnTo>
                  <a:lnTo>
                    <a:pt x="168" y="819"/>
                  </a:lnTo>
                  <a:lnTo>
                    <a:pt x="168" y="819"/>
                  </a:lnTo>
                  <a:lnTo>
                    <a:pt x="167" y="818"/>
                  </a:lnTo>
                  <a:lnTo>
                    <a:pt x="165" y="817"/>
                  </a:lnTo>
                  <a:lnTo>
                    <a:pt x="164" y="816"/>
                  </a:lnTo>
                  <a:lnTo>
                    <a:pt x="163" y="816"/>
                  </a:lnTo>
                  <a:lnTo>
                    <a:pt x="163" y="816"/>
                  </a:lnTo>
                  <a:lnTo>
                    <a:pt x="162" y="816"/>
                  </a:lnTo>
                  <a:lnTo>
                    <a:pt x="161" y="816"/>
                  </a:lnTo>
                  <a:lnTo>
                    <a:pt x="159" y="816"/>
                  </a:lnTo>
                  <a:lnTo>
                    <a:pt x="158" y="815"/>
                  </a:lnTo>
                  <a:lnTo>
                    <a:pt x="155" y="813"/>
                  </a:lnTo>
                  <a:lnTo>
                    <a:pt x="153" y="813"/>
                  </a:lnTo>
                  <a:lnTo>
                    <a:pt x="153" y="813"/>
                  </a:lnTo>
                  <a:lnTo>
                    <a:pt x="150" y="813"/>
                  </a:lnTo>
                  <a:lnTo>
                    <a:pt x="147" y="810"/>
                  </a:lnTo>
                  <a:lnTo>
                    <a:pt x="147" y="808"/>
                  </a:lnTo>
                  <a:lnTo>
                    <a:pt x="146" y="808"/>
                  </a:lnTo>
                  <a:lnTo>
                    <a:pt x="146" y="806"/>
                  </a:lnTo>
                  <a:lnTo>
                    <a:pt x="147" y="805"/>
                  </a:lnTo>
                  <a:lnTo>
                    <a:pt x="147" y="802"/>
                  </a:lnTo>
                  <a:lnTo>
                    <a:pt x="147" y="802"/>
                  </a:lnTo>
                  <a:lnTo>
                    <a:pt x="145" y="800"/>
                  </a:lnTo>
                  <a:lnTo>
                    <a:pt x="143" y="800"/>
                  </a:lnTo>
                  <a:lnTo>
                    <a:pt x="141" y="802"/>
                  </a:lnTo>
                  <a:lnTo>
                    <a:pt x="140" y="802"/>
                  </a:lnTo>
                  <a:lnTo>
                    <a:pt x="139" y="801"/>
                  </a:lnTo>
                  <a:lnTo>
                    <a:pt x="139" y="799"/>
                  </a:lnTo>
                  <a:lnTo>
                    <a:pt x="138" y="798"/>
                  </a:lnTo>
                  <a:lnTo>
                    <a:pt x="138" y="796"/>
                  </a:lnTo>
                  <a:lnTo>
                    <a:pt x="139" y="796"/>
                  </a:lnTo>
                  <a:lnTo>
                    <a:pt x="139" y="796"/>
                  </a:lnTo>
                  <a:lnTo>
                    <a:pt x="140" y="796"/>
                  </a:lnTo>
                  <a:lnTo>
                    <a:pt x="141" y="796"/>
                  </a:lnTo>
                  <a:lnTo>
                    <a:pt x="141" y="797"/>
                  </a:lnTo>
                  <a:lnTo>
                    <a:pt x="144" y="797"/>
                  </a:lnTo>
                  <a:lnTo>
                    <a:pt x="146" y="795"/>
                  </a:lnTo>
                  <a:lnTo>
                    <a:pt x="147" y="795"/>
                  </a:lnTo>
                  <a:lnTo>
                    <a:pt x="147" y="796"/>
                  </a:lnTo>
                  <a:lnTo>
                    <a:pt x="152" y="796"/>
                  </a:lnTo>
                  <a:lnTo>
                    <a:pt x="154" y="793"/>
                  </a:lnTo>
                  <a:lnTo>
                    <a:pt x="154" y="792"/>
                  </a:lnTo>
                  <a:lnTo>
                    <a:pt x="154" y="791"/>
                  </a:lnTo>
                  <a:lnTo>
                    <a:pt x="154" y="789"/>
                  </a:lnTo>
                  <a:lnTo>
                    <a:pt x="153" y="787"/>
                  </a:lnTo>
                  <a:lnTo>
                    <a:pt x="153" y="784"/>
                  </a:lnTo>
                  <a:lnTo>
                    <a:pt x="153" y="783"/>
                  </a:lnTo>
                  <a:lnTo>
                    <a:pt x="155" y="783"/>
                  </a:lnTo>
                  <a:lnTo>
                    <a:pt x="155" y="783"/>
                  </a:lnTo>
                  <a:lnTo>
                    <a:pt x="156" y="783"/>
                  </a:lnTo>
                  <a:close/>
                  <a:moveTo>
                    <a:pt x="179" y="784"/>
                  </a:moveTo>
                  <a:lnTo>
                    <a:pt x="178" y="786"/>
                  </a:lnTo>
                  <a:lnTo>
                    <a:pt x="178" y="785"/>
                  </a:lnTo>
                  <a:lnTo>
                    <a:pt x="178" y="781"/>
                  </a:lnTo>
                  <a:lnTo>
                    <a:pt x="178" y="781"/>
                  </a:lnTo>
                  <a:lnTo>
                    <a:pt x="180" y="782"/>
                  </a:lnTo>
                  <a:lnTo>
                    <a:pt x="180" y="784"/>
                  </a:lnTo>
                  <a:lnTo>
                    <a:pt x="179" y="784"/>
                  </a:lnTo>
                  <a:close/>
                  <a:moveTo>
                    <a:pt x="369" y="771"/>
                  </a:moveTo>
                  <a:lnTo>
                    <a:pt x="368" y="771"/>
                  </a:lnTo>
                  <a:lnTo>
                    <a:pt x="368" y="770"/>
                  </a:lnTo>
                  <a:lnTo>
                    <a:pt x="368" y="770"/>
                  </a:lnTo>
                  <a:lnTo>
                    <a:pt x="368" y="770"/>
                  </a:lnTo>
                  <a:lnTo>
                    <a:pt x="369" y="770"/>
                  </a:lnTo>
                  <a:lnTo>
                    <a:pt x="369" y="770"/>
                  </a:lnTo>
                  <a:lnTo>
                    <a:pt x="369" y="770"/>
                  </a:lnTo>
                  <a:lnTo>
                    <a:pt x="369" y="771"/>
                  </a:lnTo>
                  <a:close/>
                  <a:moveTo>
                    <a:pt x="188" y="769"/>
                  </a:moveTo>
                  <a:lnTo>
                    <a:pt x="187" y="770"/>
                  </a:lnTo>
                  <a:lnTo>
                    <a:pt x="186" y="769"/>
                  </a:lnTo>
                  <a:lnTo>
                    <a:pt x="186" y="768"/>
                  </a:lnTo>
                  <a:lnTo>
                    <a:pt x="188" y="767"/>
                  </a:lnTo>
                  <a:lnTo>
                    <a:pt x="188" y="768"/>
                  </a:lnTo>
                  <a:lnTo>
                    <a:pt x="188" y="769"/>
                  </a:lnTo>
                  <a:close/>
                  <a:moveTo>
                    <a:pt x="43" y="767"/>
                  </a:moveTo>
                  <a:lnTo>
                    <a:pt x="44" y="767"/>
                  </a:lnTo>
                  <a:lnTo>
                    <a:pt x="49" y="767"/>
                  </a:lnTo>
                  <a:lnTo>
                    <a:pt x="50" y="768"/>
                  </a:lnTo>
                  <a:lnTo>
                    <a:pt x="53" y="768"/>
                  </a:lnTo>
                  <a:lnTo>
                    <a:pt x="55" y="769"/>
                  </a:lnTo>
                  <a:lnTo>
                    <a:pt x="62" y="770"/>
                  </a:lnTo>
                  <a:lnTo>
                    <a:pt x="63" y="770"/>
                  </a:lnTo>
                  <a:lnTo>
                    <a:pt x="64" y="770"/>
                  </a:lnTo>
                  <a:lnTo>
                    <a:pt x="64" y="771"/>
                  </a:lnTo>
                  <a:lnTo>
                    <a:pt x="66" y="771"/>
                  </a:lnTo>
                  <a:lnTo>
                    <a:pt x="67" y="771"/>
                  </a:lnTo>
                  <a:lnTo>
                    <a:pt x="68" y="771"/>
                  </a:lnTo>
                  <a:lnTo>
                    <a:pt x="69" y="772"/>
                  </a:lnTo>
                  <a:lnTo>
                    <a:pt x="70" y="772"/>
                  </a:lnTo>
                  <a:lnTo>
                    <a:pt x="71" y="773"/>
                  </a:lnTo>
                  <a:lnTo>
                    <a:pt x="74" y="775"/>
                  </a:lnTo>
                  <a:lnTo>
                    <a:pt x="75" y="776"/>
                  </a:lnTo>
                  <a:lnTo>
                    <a:pt x="75" y="776"/>
                  </a:lnTo>
                  <a:lnTo>
                    <a:pt x="77" y="777"/>
                  </a:lnTo>
                  <a:lnTo>
                    <a:pt x="77" y="777"/>
                  </a:lnTo>
                  <a:lnTo>
                    <a:pt x="79" y="779"/>
                  </a:lnTo>
                  <a:lnTo>
                    <a:pt x="79" y="781"/>
                  </a:lnTo>
                  <a:lnTo>
                    <a:pt x="82" y="784"/>
                  </a:lnTo>
                  <a:lnTo>
                    <a:pt x="84" y="787"/>
                  </a:lnTo>
                  <a:lnTo>
                    <a:pt x="85" y="787"/>
                  </a:lnTo>
                  <a:lnTo>
                    <a:pt x="87" y="789"/>
                  </a:lnTo>
                  <a:lnTo>
                    <a:pt x="87" y="789"/>
                  </a:lnTo>
                  <a:lnTo>
                    <a:pt x="88" y="789"/>
                  </a:lnTo>
                  <a:lnTo>
                    <a:pt x="90" y="789"/>
                  </a:lnTo>
                  <a:lnTo>
                    <a:pt x="90" y="789"/>
                  </a:lnTo>
                  <a:lnTo>
                    <a:pt x="92" y="788"/>
                  </a:lnTo>
                  <a:lnTo>
                    <a:pt x="94" y="789"/>
                  </a:lnTo>
                  <a:lnTo>
                    <a:pt x="95" y="789"/>
                  </a:lnTo>
                  <a:lnTo>
                    <a:pt x="95" y="790"/>
                  </a:lnTo>
                  <a:lnTo>
                    <a:pt x="97" y="789"/>
                  </a:lnTo>
                  <a:lnTo>
                    <a:pt x="99" y="789"/>
                  </a:lnTo>
                  <a:lnTo>
                    <a:pt x="100" y="789"/>
                  </a:lnTo>
                  <a:lnTo>
                    <a:pt x="101" y="789"/>
                  </a:lnTo>
                  <a:lnTo>
                    <a:pt x="102" y="791"/>
                  </a:lnTo>
                  <a:lnTo>
                    <a:pt x="102" y="791"/>
                  </a:lnTo>
                  <a:lnTo>
                    <a:pt x="105" y="793"/>
                  </a:lnTo>
                  <a:lnTo>
                    <a:pt x="105" y="794"/>
                  </a:lnTo>
                  <a:lnTo>
                    <a:pt x="105" y="795"/>
                  </a:lnTo>
                  <a:lnTo>
                    <a:pt x="105" y="797"/>
                  </a:lnTo>
                  <a:lnTo>
                    <a:pt x="106" y="798"/>
                  </a:lnTo>
                  <a:lnTo>
                    <a:pt x="107" y="798"/>
                  </a:lnTo>
                  <a:lnTo>
                    <a:pt x="108" y="798"/>
                  </a:lnTo>
                  <a:lnTo>
                    <a:pt x="109" y="798"/>
                  </a:lnTo>
                  <a:lnTo>
                    <a:pt x="110" y="796"/>
                  </a:lnTo>
                  <a:lnTo>
                    <a:pt x="110" y="795"/>
                  </a:lnTo>
                  <a:lnTo>
                    <a:pt x="109" y="794"/>
                  </a:lnTo>
                  <a:lnTo>
                    <a:pt x="109" y="792"/>
                  </a:lnTo>
                  <a:lnTo>
                    <a:pt x="110" y="792"/>
                  </a:lnTo>
                  <a:lnTo>
                    <a:pt x="111" y="791"/>
                  </a:lnTo>
                  <a:lnTo>
                    <a:pt x="113" y="791"/>
                  </a:lnTo>
                  <a:lnTo>
                    <a:pt x="113" y="791"/>
                  </a:lnTo>
                  <a:lnTo>
                    <a:pt x="114" y="791"/>
                  </a:lnTo>
                  <a:lnTo>
                    <a:pt x="115" y="792"/>
                  </a:lnTo>
                  <a:lnTo>
                    <a:pt x="117" y="792"/>
                  </a:lnTo>
                  <a:lnTo>
                    <a:pt x="118" y="792"/>
                  </a:lnTo>
                  <a:lnTo>
                    <a:pt x="118" y="794"/>
                  </a:lnTo>
                  <a:lnTo>
                    <a:pt x="120" y="795"/>
                  </a:lnTo>
                  <a:lnTo>
                    <a:pt x="121" y="795"/>
                  </a:lnTo>
                  <a:lnTo>
                    <a:pt x="122" y="796"/>
                  </a:lnTo>
                  <a:lnTo>
                    <a:pt x="122" y="796"/>
                  </a:lnTo>
                  <a:lnTo>
                    <a:pt x="126" y="799"/>
                  </a:lnTo>
                  <a:lnTo>
                    <a:pt x="127" y="803"/>
                  </a:lnTo>
                  <a:lnTo>
                    <a:pt x="127" y="805"/>
                  </a:lnTo>
                  <a:lnTo>
                    <a:pt x="126" y="806"/>
                  </a:lnTo>
                  <a:lnTo>
                    <a:pt x="126" y="806"/>
                  </a:lnTo>
                  <a:lnTo>
                    <a:pt x="125" y="807"/>
                  </a:lnTo>
                  <a:lnTo>
                    <a:pt x="125" y="808"/>
                  </a:lnTo>
                  <a:lnTo>
                    <a:pt x="128" y="810"/>
                  </a:lnTo>
                  <a:lnTo>
                    <a:pt x="128" y="810"/>
                  </a:lnTo>
                  <a:lnTo>
                    <a:pt x="129" y="810"/>
                  </a:lnTo>
                  <a:lnTo>
                    <a:pt x="130" y="809"/>
                  </a:lnTo>
                  <a:lnTo>
                    <a:pt x="130" y="809"/>
                  </a:lnTo>
                  <a:lnTo>
                    <a:pt x="132" y="808"/>
                  </a:lnTo>
                  <a:lnTo>
                    <a:pt x="135" y="808"/>
                  </a:lnTo>
                  <a:lnTo>
                    <a:pt x="135" y="809"/>
                  </a:lnTo>
                  <a:lnTo>
                    <a:pt x="135" y="811"/>
                  </a:lnTo>
                  <a:lnTo>
                    <a:pt x="136" y="811"/>
                  </a:lnTo>
                  <a:lnTo>
                    <a:pt x="136" y="812"/>
                  </a:lnTo>
                  <a:lnTo>
                    <a:pt x="136" y="813"/>
                  </a:lnTo>
                  <a:lnTo>
                    <a:pt x="138" y="815"/>
                  </a:lnTo>
                  <a:lnTo>
                    <a:pt x="139" y="815"/>
                  </a:lnTo>
                  <a:lnTo>
                    <a:pt x="140" y="817"/>
                  </a:lnTo>
                  <a:lnTo>
                    <a:pt x="141" y="817"/>
                  </a:lnTo>
                  <a:lnTo>
                    <a:pt x="141" y="821"/>
                  </a:lnTo>
                  <a:lnTo>
                    <a:pt x="140" y="821"/>
                  </a:lnTo>
                  <a:lnTo>
                    <a:pt x="140" y="823"/>
                  </a:lnTo>
                  <a:lnTo>
                    <a:pt x="141" y="824"/>
                  </a:lnTo>
                  <a:lnTo>
                    <a:pt x="142" y="828"/>
                  </a:lnTo>
                  <a:lnTo>
                    <a:pt x="142" y="828"/>
                  </a:lnTo>
                  <a:lnTo>
                    <a:pt x="142" y="830"/>
                  </a:lnTo>
                  <a:lnTo>
                    <a:pt x="143" y="832"/>
                  </a:lnTo>
                  <a:lnTo>
                    <a:pt x="145" y="832"/>
                  </a:lnTo>
                  <a:lnTo>
                    <a:pt x="146" y="832"/>
                  </a:lnTo>
                  <a:lnTo>
                    <a:pt x="147" y="830"/>
                  </a:lnTo>
                  <a:lnTo>
                    <a:pt x="147" y="829"/>
                  </a:lnTo>
                  <a:lnTo>
                    <a:pt x="149" y="829"/>
                  </a:lnTo>
                  <a:lnTo>
                    <a:pt x="150" y="830"/>
                  </a:lnTo>
                  <a:lnTo>
                    <a:pt x="150" y="832"/>
                  </a:lnTo>
                  <a:lnTo>
                    <a:pt x="149" y="833"/>
                  </a:lnTo>
                  <a:lnTo>
                    <a:pt x="149" y="834"/>
                  </a:lnTo>
                  <a:lnTo>
                    <a:pt x="148" y="834"/>
                  </a:lnTo>
                  <a:lnTo>
                    <a:pt x="148" y="835"/>
                  </a:lnTo>
                  <a:lnTo>
                    <a:pt x="148" y="836"/>
                  </a:lnTo>
                  <a:lnTo>
                    <a:pt x="154" y="841"/>
                  </a:lnTo>
                  <a:lnTo>
                    <a:pt x="154" y="841"/>
                  </a:lnTo>
                  <a:lnTo>
                    <a:pt x="152" y="841"/>
                  </a:lnTo>
                  <a:lnTo>
                    <a:pt x="151" y="841"/>
                  </a:lnTo>
                  <a:lnTo>
                    <a:pt x="147" y="841"/>
                  </a:lnTo>
                  <a:lnTo>
                    <a:pt x="146" y="841"/>
                  </a:lnTo>
                  <a:lnTo>
                    <a:pt x="146" y="841"/>
                  </a:lnTo>
                  <a:lnTo>
                    <a:pt x="141" y="841"/>
                  </a:lnTo>
                  <a:lnTo>
                    <a:pt x="141" y="841"/>
                  </a:lnTo>
                  <a:lnTo>
                    <a:pt x="139" y="841"/>
                  </a:lnTo>
                  <a:lnTo>
                    <a:pt x="139" y="841"/>
                  </a:lnTo>
                  <a:lnTo>
                    <a:pt x="138" y="841"/>
                  </a:lnTo>
                  <a:lnTo>
                    <a:pt x="137" y="842"/>
                  </a:lnTo>
                  <a:lnTo>
                    <a:pt x="135" y="843"/>
                  </a:lnTo>
                  <a:lnTo>
                    <a:pt x="134" y="845"/>
                  </a:lnTo>
                  <a:lnTo>
                    <a:pt x="134" y="846"/>
                  </a:lnTo>
                  <a:lnTo>
                    <a:pt x="133" y="846"/>
                  </a:lnTo>
                  <a:lnTo>
                    <a:pt x="133" y="849"/>
                  </a:lnTo>
                  <a:lnTo>
                    <a:pt x="134" y="849"/>
                  </a:lnTo>
                  <a:lnTo>
                    <a:pt x="134" y="850"/>
                  </a:lnTo>
                  <a:lnTo>
                    <a:pt x="135" y="852"/>
                  </a:lnTo>
                  <a:lnTo>
                    <a:pt x="136" y="852"/>
                  </a:lnTo>
                  <a:lnTo>
                    <a:pt x="138" y="854"/>
                  </a:lnTo>
                  <a:lnTo>
                    <a:pt x="140" y="855"/>
                  </a:lnTo>
                  <a:lnTo>
                    <a:pt x="140" y="856"/>
                  </a:lnTo>
                  <a:lnTo>
                    <a:pt x="142" y="856"/>
                  </a:lnTo>
                  <a:lnTo>
                    <a:pt x="143" y="858"/>
                  </a:lnTo>
                  <a:lnTo>
                    <a:pt x="148" y="858"/>
                  </a:lnTo>
                  <a:lnTo>
                    <a:pt x="149" y="856"/>
                  </a:lnTo>
                  <a:lnTo>
                    <a:pt x="152" y="855"/>
                  </a:lnTo>
                  <a:lnTo>
                    <a:pt x="155" y="855"/>
                  </a:lnTo>
                  <a:lnTo>
                    <a:pt x="156" y="856"/>
                  </a:lnTo>
                  <a:lnTo>
                    <a:pt x="157" y="856"/>
                  </a:lnTo>
                  <a:lnTo>
                    <a:pt x="157" y="858"/>
                  </a:lnTo>
                  <a:lnTo>
                    <a:pt x="154" y="859"/>
                  </a:lnTo>
                  <a:lnTo>
                    <a:pt x="154" y="860"/>
                  </a:lnTo>
                  <a:lnTo>
                    <a:pt x="154" y="863"/>
                  </a:lnTo>
                  <a:lnTo>
                    <a:pt x="154" y="863"/>
                  </a:lnTo>
                  <a:lnTo>
                    <a:pt x="155" y="865"/>
                  </a:lnTo>
                  <a:lnTo>
                    <a:pt x="159" y="868"/>
                  </a:lnTo>
                  <a:lnTo>
                    <a:pt x="159" y="869"/>
                  </a:lnTo>
                  <a:lnTo>
                    <a:pt x="158" y="870"/>
                  </a:lnTo>
                  <a:lnTo>
                    <a:pt x="157" y="870"/>
                  </a:lnTo>
                  <a:lnTo>
                    <a:pt x="156" y="870"/>
                  </a:lnTo>
                  <a:lnTo>
                    <a:pt x="156" y="870"/>
                  </a:lnTo>
                  <a:lnTo>
                    <a:pt x="154" y="870"/>
                  </a:lnTo>
                  <a:lnTo>
                    <a:pt x="153" y="869"/>
                  </a:lnTo>
                  <a:lnTo>
                    <a:pt x="150" y="868"/>
                  </a:lnTo>
                  <a:lnTo>
                    <a:pt x="148" y="869"/>
                  </a:lnTo>
                  <a:lnTo>
                    <a:pt x="148" y="871"/>
                  </a:lnTo>
                  <a:lnTo>
                    <a:pt x="147" y="872"/>
                  </a:lnTo>
                  <a:lnTo>
                    <a:pt x="147" y="873"/>
                  </a:lnTo>
                  <a:lnTo>
                    <a:pt x="147" y="875"/>
                  </a:lnTo>
                  <a:lnTo>
                    <a:pt x="146" y="876"/>
                  </a:lnTo>
                  <a:lnTo>
                    <a:pt x="145" y="876"/>
                  </a:lnTo>
                  <a:lnTo>
                    <a:pt x="145" y="877"/>
                  </a:lnTo>
                  <a:lnTo>
                    <a:pt x="144" y="878"/>
                  </a:lnTo>
                  <a:lnTo>
                    <a:pt x="143" y="878"/>
                  </a:lnTo>
                  <a:lnTo>
                    <a:pt x="142" y="877"/>
                  </a:lnTo>
                  <a:lnTo>
                    <a:pt x="142" y="877"/>
                  </a:lnTo>
                  <a:lnTo>
                    <a:pt x="140" y="875"/>
                  </a:lnTo>
                  <a:lnTo>
                    <a:pt x="140" y="874"/>
                  </a:lnTo>
                  <a:lnTo>
                    <a:pt x="140" y="874"/>
                  </a:lnTo>
                  <a:lnTo>
                    <a:pt x="140" y="872"/>
                  </a:lnTo>
                  <a:lnTo>
                    <a:pt x="138" y="870"/>
                  </a:lnTo>
                  <a:lnTo>
                    <a:pt x="137" y="866"/>
                  </a:lnTo>
                  <a:lnTo>
                    <a:pt x="136" y="866"/>
                  </a:lnTo>
                  <a:lnTo>
                    <a:pt x="135" y="863"/>
                  </a:lnTo>
                  <a:lnTo>
                    <a:pt x="136" y="861"/>
                  </a:lnTo>
                  <a:lnTo>
                    <a:pt x="135" y="860"/>
                  </a:lnTo>
                  <a:lnTo>
                    <a:pt x="134" y="860"/>
                  </a:lnTo>
                  <a:lnTo>
                    <a:pt x="133" y="859"/>
                  </a:lnTo>
                  <a:lnTo>
                    <a:pt x="132" y="859"/>
                  </a:lnTo>
                  <a:lnTo>
                    <a:pt x="130" y="859"/>
                  </a:lnTo>
                  <a:lnTo>
                    <a:pt x="129" y="858"/>
                  </a:lnTo>
                  <a:lnTo>
                    <a:pt x="128" y="858"/>
                  </a:lnTo>
                  <a:lnTo>
                    <a:pt x="126" y="857"/>
                  </a:lnTo>
                  <a:lnTo>
                    <a:pt x="125" y="857"/>
                  </a:lnTo>
                  <a:lnTo>
                    <a:pt x="123" y="855"/>
                  </a:lnTo>
                  <a:lnTo>
                    <a:pt x="118" y="855"/>
                  </a:lnTo>
                  <a:lnTo>
                    <a:pt x="117" y="856"/>
                  </a:lnTo>
                  <a:lnTo>
                    <a:pt x="116" y="855"/>
                  </a:lnTo>
                  <a:lnTo>
                    <a:pt x="116" y="854"/>
                  </a:lnTo>
                  <a:lnTo>
                    <a:pt x="115" y="853"/>
                  </a:lnTo>
                  <a:lnTo>
                    <a:pt x="113" y="854"/>
                  </a:lnTo>
                  <a:lnTo>
                    <a:pt x="112" y="853"/>
                  </a:lnTo>
                  <a:lnTo>
                    <a:pt x="112" y="851"/>
                  </a:lnTo>
                  <a:lnTo>
                    <a:pt x="113" y="851"/>
                  </a:lnTo>
                  <a:lnTo>
                    <a:pt x="112" y="849"/>
                  </a:lnTo>
                  <a:lnTo>
                    <a:pt x="112" y="848"/>
                  </a:lnTo>
                  <a:lnTo>
                    <a:pt x="111" y="847"/>
                  </a:lnTo>
                  <a:lnTo>
                    <a:pt x="110" y="847"/>
                  </a:lnTo>
                  <a:lnTo>
                    <a:pt x="110" y="846"/>
                  </a:lnTo>
                  <a:lnTo>
                    <a:pt x="105" y="841"/>
                  </a:lnTo>
                  <a:lnTo>
                    <a:pt x="102" y="840"/>
                  </a:lnTo>
                  <a:lnTo>
                    <a:pt x="100" y="840"/>
                  </a:lnTo>
                  <a:lnTo>
                    <a:pt x="98" y="839"/>
                  </a:lnTo>
                  <a:lnTo>
                    <a:pt x="96" y="838"/>
                  </a:lnTo>
                  <a:lnTo>
                    <a:pt x="94" y="839"/>
                  </a:lnTo>
                  <a:lnTo>
                    <a:pt x="93" y="840"/>
                  </a:lnTo>
                  <a:lnTo>
                    <a:pt x="92" y="840"/>
                  </a:lnTo>
                  <a:lnTo>
                    <a:pt x="92" y="841"/>
                  </a:lnTo>
                  <a:lnTo>
                    <a:pt x="90" y="841"/>
                  </a:lnTo>
                  <a:lnTo>
                    <a:pt x="89" y="840"/>
                  </a:lnTo>
                  <a:lnTo>
                    <a:pt x="88" y="839"/>
                  </a:lnTo>
                  <a:lnTo>
                    <a:pt x="87" y="839"/>
                  </a:lnTo>
                  <a:lnTo>
                    <a:pt x="86" y="837"/>
                  </a:lnTo>
                  <a:lnTo>
                    <a:pt x="82" y="836"/>
                  </a:lnTo>
                  <a:lnTo>
                    <a:pt x="82" y="836"/>
                  </a:lnTo>
                  <a:lnTo>
                    <a:pt x="80" y="836"/>
                  </a:lnTo>
                  <a:lnTo>
                    <a:pt x="79" y="835"/>
                  </a:lnTo>
                  <a:lnTo>
                    <a:pt x="79" y="834"/>
                  </a:lnTo>
                  <a:lnTo>
                    <a:pt x="78" y="832"/>
                  </a:lnTo>
                  <a:lnTo>
                    <a:pt x="78" y="830"/>
                  </a:lnTo>
                  <a:lnTo>
                    <a:pt x="77" y="829"/>
                  </a:lnTo>
                  <a:lnTo>
                    <a:pt x="77" y="828"/>
                  </a:lnTo>
                  <a:lnTo>
                    <a:pt x="73" y="827"/>
                  </a:lnTo>
                  <a:lnTo>
                    <a:pt x="72" y="826"/>
                  </a:lnTo>
                  <a:lnTo>
                    <a:pt x="70" y="825"/>
                  </a:lnTo>
                  <a:lnTo>
                    <a:pt x="66" y="825"/>
                  </a:lnTo>
                  <a:lnTo>
                    <a:pt x="65" y="826"/>
                  </a:lnTo>
                  <a:lnTo>
                    <a:pt x="63" y="826"/>
                  </a:lnTo>
                  <a:lnTo>
                    <a:pt x="63" y="824"/>
                  </a:lnTo>
                  <a:lnTo>
                    <a:pt x="62" y="822"/>
                  </a:lnTo>
                  <a:lnTo>
                    <a:pt x="60" y="822"/>
                  </a:lnTo>
                  <a:lnTo>
                    <a:pt x="59" y="821"/>
                  </a:lnTo>
                  <a:lnTo>
                    <a:pt x="59" y="819"/>
                  </a:lnTo>
                  <a:lnTo>
                    <a:pt x="59" y="819"/>
                  </a:lnTo>
                  <a:lnTo>
                    <a:pt x="58" y="819"/>
                  </a:lnTo>
                  <a:lnTo>
                    <a:pt x="55" y="816"/>
                  </a:lnTo>
                  <a:lnTo>
                    <a:pt x="55" y="816"/>
                  </a:lnTo>
                  <a:lnTo>
                    <a:pt x="55" y="817"/>
                  </a:lnTo>
                  <a:lnTo>
                    <a:pt x="54" y="818"/>
                  </a:lnTo>
                  <a:lnTo>
                    <a:pt x="54" y="817"/>
                  </a:lnTo>
                  <a:lnTo>
                    <a:pt x="54" y="816"/>
                  </a:lnTo>
                  <a:lnTo>
                    <a:pt x="53" y="815"/>
                  </a:lnTo>
                  <a:lnTo>
                    <a:pt x="51" y="815"/>
                  </a:lnTo>
                  <a:lnTo>
                    <a:pt x="51" y="814"/>
                  </a:lnTo>
                  <a:lnTo>
                    <a:pt x="48" y="814"/>
                  </a:lnTo>
                  <a:lnTo>
                    <a:pt x="45" y="810"/>
                  </a:lnTo>
                  <a:lnTo>
                    <a:pt x="45" y="806"/>
                  </a:lnTo>
                  <a:lnTo>
                    <a:pt x="43" y="806"/>
                  </a:lnTo>
                  <a:lnTo>
                    <a:pt x="44" y="805"/>
                  </a:lnTo>
                  <a:lnTo>
                    <a:pt x="44" y="805"/>
                  </a:lnTo>
                  <a:lnTo>
                    <a:pt x="45" y="805"/>
                  </a:lnTo>
                  <a:lnTo>
                    <a:pt x="43" y="803"/>
                  </a:lnTo>
                  <a:lnTo>
                    <a:pt x="42" y="802"/>
                  </a:lnTo>
                  <a:lnTo>
                    <a:pt x="42" y="801"/>
                  </a:lnTo>
                  <a:lnTo>
                    <a:pt x="42" y="800"/>
                  </a:lnTo>
                  <a:lnTo>
                    <a:pt x="42" y="796"/>
                  </a:lnTo>
                  <a:lnTo>
                    <a:pt x="42" y="796"/>
                  </a:lnTo>
                  <a:lnTo>
                    <a:pt x="42" y="794"/>
                  </a:lnTo>
                  <a:lnTo>
                    <a:pt x="43" y="794"/>
                  </a:lnTo>
                  <a:lnTo>
                    <a:pt x="42" y="792"/>
                  </a:lnTo>
                  <a:lnTo>
                    <a:pt x="43" y="790"/>
                  </a:lnTo>
                  <a:lnTo>
                    <a:pt x="43" y="788"/>
                  </a:lnTo>
                  <a:lnTo>
                    <a:pt x="44" y="786"/>
                  </a:lnTo>
                  <a:lnTo>
                    <a:pt x="44" y="784"/>
                  </a:lnTo>
                  <a:lnTo>
                    <a:pt x="43" y="783"/>
                  </a:lnTo>
                  <a:lnTo>
                    <a:pt x="42" y="783"/>
                  </a:lnTo>
                  <a:lnTo>
                    <a:pt x="42" y="783"/>
                  </a:lnTo>
                  <a:lnTo>
                    <a:pt x="40" y="783"/>
                  </a:lnTo>
                  <a:lnTo>
                    <a:pt x="35" y="781"/>
                  </a:lnTo>
                  <a:lnTo>
                    <a:pt x="34" y="779"/>
                  </a:lnTo>
                  <a:lnTo>
                    <a:pt x="34" y="778"/>
                  </a:lnTo>
                  <a:lnTo>
                    <a:pt x="34" y="777"/>
                  </a:lnTo>
                  <a:lnTo>
                    <a:pt x="34" y="775"/>
                  </a:lnTo>
                  <a:lnTo>
                    <a:pt x="34" y="775"/>
                  </a:lnTo>
                  <a:lnTo>
                    <a:pt x="35" y="773"/>
                  </a:lnTo>
                  <a:lnTo>
                    <a:pt x="37" y="771"/>
                  </a:lnTo>
                  <a:lnTo>
                    <a:pt x="38" y="771"/>
                  </a:lnTo>
                  <a:lnTo>
                    <a:pt x="39" y="769"/>
                  </a:lnTo>
                  <a:lnTo>
                    <a:pt x="40" y="769"/>
                  </a:lnTo>
                  <a:lnTo>
                    <a:pt x="40" y="768"/>
                  </a:lnTo>
                  <a:lnTo>
                    <a:pt x="42" y="767"/>
                  </a:lnTo>
                  <a:lnTo>
                    <a:pt x="42" y="767"/>
                  </a:lnTo>
                  <a:lnTo>
                    <a:pt x="43" y="767"/>
                  </a:lnTo>
                  <a:close/>
                  <a:moveTo>
                    <a:pt x="984" y="750"/>
                  </a:moveTo>
                  <a:lnTo>
                    <a:pt x="983" y="750"/>
                  </a:lnTo>
                  <a:lnTo>
                    <a:pt x="983" y="749"/>
                  </a:lnTo>
                  <a:lnTo>
                    <a:pt x="984" y="749"/>
                  </a:lnTo>
                  <a:lnTo>
                    <a:pt x="984" y="749"/>
                  </a:lnTo>
                  <a:lnTo>
                    <a:pt x="984" y="749"/>
                  </a:lnTo>
                  <a:lnTo>
                    <a:pt x="984" y="749"/>
                  </a:lnTo>
                  <a:lnTo>
                    <a:pt x="984" y="750"/>
                  </a:lnTo>
                  <a:close/>
                  <a:moveTo>
                    <a:pt x="1033" y="751"/>
                  </a:moveTo>
                  <a:lnTo>
                    <a:pt x="1032" y="753"/>
                  </a:lnTo>
                  <a:lnTo>
                    <a:pt x="1031" y="752"/>
                  </a:lnTo>
                  <a:lnTo>
                    <a:pt x="1030" y="751"/>
                  </a:lnTo>
                  <a:lnTo>
                    <a:pt x="1030" y="750"/>
                  </a:lnTo>
                  <a:lnTo>
                    <a:pt x="1031" y="750"/>
                  </a:lnTo>
                  <a:lnTo>
                    <a:pt x="1032" y="749"/>
                  </a:lnTo>
                  <a:lnTo>
                    <a:pt x="1033" y="749"/>
                  </a:lnTo>
                  <a:lnTo>
                    <a:pt x="1034" y="748"/>
                  </a:lnTo>
                  <a:lnTo>
                    <a:pt x="1035" y="749"/>
                  </a:lnTo>
                  <a:lnTo>
                    <a:pt x="1034" y="751"/>
                  </a:lnTo>
                  <a:lnTo>
                    <a:pt x="1033" y="751"/>
                  </a:lnTo>
                  <a:close/>
                  <a:moveTo>
                    <a:pt x="906" y="749"/>
                  </a:moveTo>
                  <a:lnTo>
                    <a:pt x="905" y="749"/>
                  </a:lnTo>
                  <a:lnTo>
                    <a:pt x="905" y="749"/>
                  </a:lnTo>
                  <a:lnTo>
                    <a:pt x="905" y="749"/>
                  </a:lnTo>
                  <a:lnTo>
                    <a:pt x="905" y="748"/>
                  </a:lnTo>
                  <a:lnTo>
                    <a:pt x="905" y="747"/>
                  </a:lnTo>
                  <a:lnTo>
                    <a:pt x="906" y="748"/>
                  </a:lnTo>
                  <a:lnTo>
                    <a:pt x="906" y="749"/>
                  </a:lnTo>
                  <a:close/>
                  <a:moveTo>
                    <a:pt x="984" y="748"/>
                  </a:moveTo>
                  <a:lnTo>
                    <a:pt x="983" y="748"/>
                  </a:lnTo>
                  <a:lnTo>
                    <a:pt x="983" y="748"/>
                  </a:lnTo>
                  <a:lnTo>
                    <a:pt x="983" y="748"/>
                  </a:lnTo>
                  <a:lnTo>
                    <a:pt x="983" y="747"/>
                  </a:lnTo>
                  <a:lnTo>
                    <a:pt x="984" y="747"/>
                  </a:lnTo>
                  <a:lnTo>
                    <a:pt x="984" y="748"/>
                  </a:lnTo>
                  <a:lnTo>
                    <a:pt x="984" y="748"/>
                  </a:lnTo>
                  <a:close/>
                  <a:moveTo>
                    <a:pt x="12" y="747"/>
                  </a:moveTo>
                  <a:lnTo>
                    <a:pt x="12" y="748"/>
                  </a:lnTo>
                  <a:lnTo>
                    <a:pt x="15" y="748"/>
                  </a:lnTo>
                  <a:lnTo>
                    <a:pt x="17" y="749"/>
                  </a:lnTo>
                  <a:lnTo>
                    <a:pt x="18" y="753"/>
                  </a:lnTo>
                  <a:lnTo>
                    <a:pt x="21" y="755"/>
                  </a:lnTo>
                  <a:lnTo>
                    <a:pt x="21" y="756"/>
                  </a:lnTo>
                  <a:lnTo>
                    <a:pt x="21" y="756"/>
                  </a:lnTo>
                  <a:lnTo>
                    <a:pt x="23" y="758"/>
                  </a:lnTo>
                  <a:lnTo>
                    <a:pt x="23" y="760"/>
                  </a:lnTo>
                  <a:lnTo>
                    <a:pt x="24" y="760"/>
                  </a:lnTo>
                  <a:lnTo>
                    <a:pt x="24" y="762"/>
                  </a:lnTo>
                  <a:lnTo>
                    <a:pt x="23" y="764"/>
                  </a:lnTo>
                  <a:lnTo>
                    <a:pt x="22" y="764"/>
                  </a:lnTo>
                  <a:lnTo>
                    <a:pt x="19" y="766"/>
                  </a:lnTo>
                  <a:lnTo>
                    <a:pt x="17" y="766"/>
                  </a:lnTo>
                  <a:lnTo>
                    <a:pt x="17" y="766"/>
                  </a:lnTo>
                  <a:lnTo>
                    <a:pt x="15" y="766"/>
                  </a:lnTo>
                  <a:lnTo>
                    <a:pt x="15" y="766"/>
                  </a:lnTo>
                  <a:lnTo>
                    <a:pt x="14" y="766"/>
                  </a:lnTo>
                  <a:lnTo>
                    <a:pt x="11" y="763"/>
                  </a:lnTo>
                  <a:lnTo>
                    <a:pt x="11" y="762"/>
                  </a:lnTo>
                  <a:lnTo>
                    <a:pt x="9" y="761"/>
                  </a:lnTo>
                  <a:lnTo>
                    <a:pt x="7" y="760"/>
                  </a:lnTo>
                  <a:lnTo>
                    <a:pt x="6" y="759"/>
                  </a:lnTo>
                  <a:lnTo>
                    <a:pt x="5" y="759"/>
                  </a:lnTo>
                  <a:lnTo>
                    <a:pt x="4" y="759"/>
                  </a:lnTo>
                  <a:lnTo>
                    <a:pt x="3" y="758"/>
                  </a:lnTo>
                  <a:lnTo>
                    <a:pt x="1" y="757"/>
                  </a:lnTo>
                  <a:lnTo>
                    <a:pt x="1" y="757"/>
                  </a:lnTo>
                  <a:lnTo>
                    <a:pt x="0" y="756"/>
                  </a:lnTo>
                  <a:lnTo>
                    <a:pt x="0" y="754"/>
                  </a:lnTo>
                  <a:lnTo>
                    <a:pt x="0" y="753"/>
                  </a:lnTo>
                  <a:lnTo>
                    <a:pt x="0" y="752"/>
                  </a:lnTo>
                  <a:lnTo>
                    <a:pt x="0" y="752"/>
                  </a:lnTo>
                  <a:lnTo>
                    <a:pt x="1" y="752"/>
                  </a:lnTo>
                  <a:lnTo>
                    <a:pt x="2" y="750"/>
                  </a:lnTo>
                  <a:lnTo>
                    <a:pt x="2" y="750"/>
                  </a:lnTo>
                  <a:lnTo>
                    <a:pt x="4" y="749"/>
                  </a:lnTo>
                  <a:lnTo>
                    <a:pt x="4" y="749"/>
                  </a:lnTo>
                  <a:lnTo>
                    <a:pt x="5" y="748"/>
                  </a:lnTo>
                  <a:lnTo>
                    <a:pt x="7" y="748"/>
                  </a:lnTo>
                  <a:lnTo>
                    <a:pt x="8" y="747"/>
                  </a:lnTo>
                  <a:lnTo>
                    <a:pt x="12" y="747"/>
                  </a:lnTo>
                  <a:close/>
                  <a:moveTo>
                    <a:pt x="1005" y="748"/>
                  </a:moveTo>
                  <a:lnTo>
                    <a:pt x="1004" y="748"/>
                  </a:lnTo>
                  <a:lnTo>
                    <a:pt x="1003" y="748"/>
                  </a:lnTo>
                  <a:lnTo>
                    <a:pt x="1003" y="748"/>
                  </a:lnTo>
                  <a:lnTo>
                    <a:pt x="1004" y="747"/>
                  </a:lnTo>
                  <a:lnTo>
                    <a:pt x="1005" y="747"/>
                  </a:lnTo>
                  <a:lnTo>
                    <a:pt x="1005" y="746"/>
                  </a:lnTo>
                  <a:lnTo>
                    <a:pt x="1005" y="747"/>
                  </a:lnTo>
                  <a:lnTo>
                    <a:pt x="1005" y="748"/>
                  </a:lnTo>
                  <a:close/>
                  <a:moveTo>
                    <a:pt x="984" y="745"/>
                  </a:moveTo>
                  <a:lnTo>
                    <a:pt x="983" y="745"/>
                  </a:lnTo>
                  <a:lnTo>
                    <a:pt x="983" y="745"/>
                  </a:lnTo>
                  <a:lnTo>
                    <a:pt x="983" y="744"/>
                  </a:lnTo>
                  <a:lnTo>
                    <a:pt x="983" y="744"/>
                  </a:lnTo>
                  <a:lnTo>
                    <a:pt x="984" y="744"/>
                  </a:lnTo>
                  <a:lnTo>
                    <a:pt x="984" y="744"/>
                  </a:lnTo>
                  <a:lnTo>
                    <a:pt x="984" y="745"/>
                  </a:lnTo>
                  <a:close/>
                  <a:moveTo>
                    <a:pt x="1019" y="736"/>
                  </a:moveTo>
                  <a:lnTo>
                    <a:pt x="1017" y="736"/>
                  </a:lnTo>
                  <a:lnTo>
                    <a:pt x="1016" y="736"/>
                  </a:lnTo>
                  <a:lnTo>
                    <a:pt x="1017" y="735"/>
                  </a:lnTo>
                  <a:lnTo>
                    <a:pt x="1019" y="735"/>
                  </a:lnTo>
                  <a:lnTo>
                    <a:pt x="1020" y="735"/>
                  </a:lnTo>
                  <a:lnTo>
                    <a:pt x="1019" y="736"/>
                  </a:lnTo>
                  <a:close/>
                  <a:moveTo>
                    <a:pt x="1017" y="727"/>
                  </a:moveTo>
                  <a:lnTo>
                    <a:pt x="1015" y="727"/>
                  </a:lnTo>
                  <a:lnTo>
                    <a:pt x="1014" y="727"/>
                  </a:lnTo>
                  <a:lnTo>
                    <a:pt x="1014" y="726"/>
                  </a:lnTo>
                  <a:lnTo>
                    <a:pt x="1015" y="726"/>
                  </a:lnTo>
                  <a:lnTo>
                    <a:pt x="1015" y="725"/>
                  </a:lnTo>
                  <a:lnTo>
                    <a:pt x="1017" y="725"/>
                  </a:lnTo>
                  <a:lnTo>
                    <a:pt x="1017" y="726"/>
                  </a:lnTo>
                  <a:lnTo>
                    <a:pt x="1017" y="727"/>
                  </a:lnTo>
                  <a:close/>
                  <a:moveTo>
                    <a:pt x="1020" y="725"/>
                  </a:moveTo>
                  <a:lnTo>
                    <a:pt x="1019" y="725"/>
                  </a:lnTo>
                  <a:lnTo>
                    <a:pt x="1018" y="724"/>
                  </a:lnTo>
                  <a:lnTo>
                    <a:pt x="1019" y="723"/>
                  </a:lnTo>
                  <a:lnTo>
                    <a:pt x="1019" y="723"/>
                  </a:lnTo>
                  <a:lnTo>
                    <a:pt x="1020" y="723"/>
                  </a:lnTo>
                  <a:lnTo>
                    <a:pt x="1020" y="724"/>
                  </a:lnTo>
                  <a:lnTo>
                    <a:pt x="1020" y="724"/>
                  </a:lnTo>
                  <a:lnTo>
                    <a:pt x="1020" y="725"/>
                  </a:lnTo>
                  <a:close/>
                  <a:moveTo>
                    <a:pt x="992" y="723"/>
                  </a:moveTo>
                  <a:lnTo>
                    <a:pt x="993" y="723"/>
                  </a:lnTo>
                  <a:lnTo>
                    <a:pt x="994" y="723"/>
                  </a:lnTo>
                  <a:lnTo>
                    <a:pt x="995" y="724"/>
                  </a:lnTo>
                  <a:lnTo>
                    <a:pt x="997" y="724"/>
                  </a:lnTo>
                  <a:lnTo>
                    <a:pt x="998" y="725"/>
                  </a:lnTo>
                  <a:lnTo>
                    <a:pt x="1000" y="725"/>
                  </a:lnTo>
                  <a:lnTo>
                    <a:pt x="1000" y="725"/>
                  </a:lnTo>
                  <a:lnTo>
                    <a:pt x="1004" y="725"/>
                  </a:lnTo>
                  <a:lnTo>
                    <a:pt x="1004" y="725"/>
                  </a:lnTo>
                  <a:lnTo>
                    <a:pt x="1008" y="725"/>
                  </a:lnTo>
                  <a:lnTo>
                    <a:pt x="1008" y="726"/>
                  </a:lnTo>
                  <a:lnTo>
                    <a:pt x="1009" y="726"/>
                  </a:lnTo>
                  <a:lnTo>
                    <a:pt x="1009" y="725"/>
                  </a:lnTo>
                  <a:lnTo>
                    <a:pt x="1012" y="725"/>
                  </a:lnTo>
                  <a:lnTo>
                    <a:pt x="1012" y="730"/>
                  </a:lnTo>
                  <a:lnTo>
                    <a:pt x="1011" y="730"/>
                  </a:lnTo>
                  <a:lnTo>
                    <a:pt x="1011" y="731"/>
                  </a:lnTo>
                  <a:lnTo>
                    <a:pt x="1013" y="732"/>
                  </a:lnTo>
                  <a:lnTo>
                    <a:pt x="1013" y="735"/>
                  </a:lnTo>
                  <a:lnTo>
                    <a:pt x="1011" y="737"/>
                  </a:lnTo>
                  <a:lnTo>
                    <a:pt x="1011" y="739"/>
                  </a:lnTo>
                  <a:lnTo>
                    <a:pt x="1010" y="740"/>
                  </a:lnTo>
                  <a:lnTo>
                    <a:pt x="1010" y="740"/>
                  </a:lnTo>
                  <a:lnTo>
                    <a:pt x="1011" y="741"/>
                  </a:lnTo>
                  <a:lnTo>
                    <a:pt x="1012" y="741"/>
                  </a:lnTo>
                  <a:lnTo>
                    <a:pt x="1013" y="740"/>
                  </a:lnTo>
                  <a:lnTo>
                    <a:pt x="1014" y="741"/>
                  </a:lnTo>
                  <a:lnTo>
                    <a:pt x="1015" y="743"/>
                  </a:lnTo>
                  <a:lnTo>
                    <a:pt x="1017" y="744"/>
                  </a:lnTo>
                  <a:lnTo>
                    <a:pt x="1017" y="746"/>
                  </a:lnTo>
                  <a:lnTo>
                    <a:pt x="1018" y="748"/>
                  </a:lnTo>
                  <a:lnTo>
                    <a:pt x="1018" y="750"/>
                  </a:lnTo>
                  <a:lnTo>
                    <a:pt x="1018" y="750"/>
                  </a:lnTo>
                  <a:lnTo>
                    <a:pt x="1018" y="751"/>
                  </a:lnTo>
                  <a:lnTo>
                    <a:pt x="1017" y="752"/>
                  </a:lnTo>
                  <a:lnTo>
                    <a:pt x="1014" y="758"/>
                  </a:lnTo>
                  <a:lnTo>
                    <a:pt x="1013" y="759"/>
                  </a:lnTo>
                  <a:lnTo>
                    <a:pt x="1012" y="760"/>
                  </a:lnTo>
                  <a:lnTo>
                    <a:pt x="1011" y="759"/>
                  </a:lnTo>
                  <a:lnTo>
                    <a:pt x="1008" y="759"/>
                  </a:lnTo>
                  <a:lnTo>
                    <a:pt x="1008" y="760"/>
                  </a:lnTo>
                  <a:lnTo>
                    <a:pt x="1006" y="760"/>
                  </a:lnTo>
                  <a:lnTo>
                    <a:pt x="1006" y="759"/>
                  </a:lnTo>
                  <a:lnTo>
                    <a:pt x="1008" y="757"/>
                  </a:lnTo>
                  <a:lnTo>
                    <a:pt x="1008" y="754"/>
                  </a:lnTo>
                  <a:lnTo>
                    <a:pt x="1008" y="753"/>
                  </a:lnTo>
                  <a:lnTo>
                    <a:pt x="1008" y="752"/>
                  </a:lnTo>
                  <a:lnTo>
                    <a:pt x="1010" y="750"/>
                  </a:lnTo>
                  <a:lnTo>
                    <a:pt x="1012" y="748"/>
                  </a:lnTo>
                  <a:lnTo>
                    <a:pt x="1011" y="744"/>
                  </a:lnTo>
                  <a:lnTo>
                    <a:pt x="1010" y="743"/>
                  </a:lnTo>
                  <a:lnTo>
                    <a:pt x="1009" y="743"/>
                  </a:lnTo>
                  <a:lnTo>
                    <a:pt x="1008" y="743"/>
                  </a:lnTo>
                  <a:lnTo>
                    <a:pt x="1007" y="744"/>
                  </a:lnTo>
                  <a:lnTo>
                    <a:pt x="1005" y="744"/>
                  </a:lnTo>
                  <a:lnTo>
                    <a:pt x="1004" y="746"/>
                  </a:lnTo>
                  <a:lnTo>
                    <a:pt x="1002" y="748"/>
                  </a:lnTo>
                  <a:lnTo>
                    <a:pt x="1002" y="750"/>
                  </a:lnTo>
                  <a:lnTo>
                    <a:pt x="999" y="751"/>
                  </a:lnTo>
                  <a:lnTo>
                    <a:pt x="998" y="752"/>
                  </a:lnTo>
                  <a:lnTo>
                    <a:pt x="996" y="752"/>
                  </a:lnTo>
                  <a:lnTo>
                    <a:pt x="995" y="752"/>
                  </a:lnTo>
                  <a:lnTo>
                    <a:pt x="994" y="754"/>
                  </a:lnTo>
                  <a:lnTo>
                    <a:pt x="993" y="755"/>
                  </a:lnTo>
                  <a:lnTo>
                    <a:pt x="993" y="756"/>
                  </a:lnTo>
                  <a:lnTo>
                    <a:pt x="992" y="757"/>
                  </a:lnTo>
                  <a:lnTo>
                    <a:pt x="991" y="757"/>
                  </a:lnTo>
                  <a:lnTo>
                    <a:pt x="990" y="756"/>
                  </a:lnTo>
                  <a:lnTo>
                    <a:pt x="989" y="756"/>
                  </a:lnTo>
                  <a:lnTo>
                    <a:pt x="988" y="756"/>
                  </a:lnTo>
                  <a:lnTo>
                    <a:pt x="988" y="755"/>
                  </a:lnTo>
                  <a:lnTo>
                    <a:pt x="988" y="754"/>
                  </a:lnTo>
                  <a:lnTo>
                    <a:pt x="987" y="754"/>
                  </a:lnTo>
                  <a:lnTo>
                    <a:pt x="984" y="751"/>
                  </a:lnTo>
                  <a:lnTo>
                    <a:pt x="986" y="749"/>
                  </a:lnTo>
                  <a:lnTo>
                    <a:pt x="985" y="748"/>
                  </a:lnTo>
                  <a:lnTo>
                    <a:pt x="985" y="745"/>
                  </a:lnTo>
                  <a:lnTo>
                    <a:pt x="984" y="744"/>
                  </a:lnTo>
                  <a:lnTo>
                    <a:pt x="984" y="741"/>
                  </a:lnTo>
                  <a:lnTo>
                    <a:pt x="985" y="741"/>
                  </a:lnTo>
                  <a:lnTo>
                    <a:pt x="984" y="740"/>
                  </a:lnTo>
                  <a:lnTo>
                    <a:pt x="985" y="739"/>
                  </a:lnTo>
                  <a:lnTo>
                    <a:pt x="983" y="738"/>
                  </a:lnTo>
                  <a:lnTo>
                    <a:pt x="982" y="737"/>
                  </a:lnTo>
                  <a:lnTo>
                    <a:pt x="982" y="736"/>
                  </a:lnTo>
                  <a:lnTo>
                    <a:pt x="983" y="735"/>
                  </a:lnTo>
                  <a:lnTo>
                    <a:pt x="984" y="735"/>
                  </a:lnTo>
                  <a:lnTo>
                    <a:pt x="984" y="735"/>
                  </a:lnTo>
                  <a:lnTo>
                    <a:pt x="989" y="735"/>
                  </a:lnTo>
                  <a:lnTo>
                    <a:pt x="990" y="734"/>
                  </a:lnTo>
                  <a:lnTo>
                    <a:pt x="990" y="733"/>
                  </a:lnTo>
                  <a:lnTo>
                    <a:pt x="989" y="732"/>
                  </a:lnTo>
                  <a:lnTo>
                    <a:pt x="991" y="731"/>
                  </a:lnTo>
                  <a:lnTo>
                    <a:pt x="991" y="728"/>
                  </a:lnTo>
                  <a:lnTo>
                    <a:pt x="988" y="727"/>
                  </a:lnTo>
                  <a:lnTo>
                    <a:pt x="988" y="727"/>
                  </a:lnTo>
                  <a:lnTo>
                    <a:pt x="986" y="726"/>
                  </a:lnTo>
                  <a:lnTo>
                    <a:pt x="987" y="723"/>
                  </a:lnTo>
                  <a:lnTo>
                    <a:pt x="988" y="723"/>
                  </a:lnTo>
                  <a:lnTo>
                    <a:pt x="988" y="724"/>
                  </a:lnTo>
                  <a:lnTo>
                    <a:pt x="989" y="723"/>
                  </a:lnTo>
                  <a:lnTo>
                    <a:pt x="990" y="723"/>
                  </a:lnTo>
                  <a:lnTo>
                    <a:pt x="991" y="723"/>
                  </a:lnTo>
                  <a:lnTo>
                    <a:pt x="991" y="723"/>
                  </a:lnTo>
                  <a:lnTo>
                    <a:pt x="992" y="723"/>
                  </a:lnTo>
                  <a:close/>
                  <a:moveTo>
                    <a:pt x="1255" y="723"/>
                  </a:moveTo>
                  <a:lnTo>
                    <a:pt x="1255" y="723"/>
                  </a:lnTo>
                  <a:lnTo>
                    <a:pt x="1254" y="722"/>
                  </a:lnTo>
                  <a:lnTo>
                    <a:pt x="1254" y="721"/>
                  </a:lnTo>
                  <a:lnTo>
                    <a:pt x="1254" y="721"/>
                  </a:lnTo>
                  <a:lnTo>
                    <a:pt x="1255" y="721"/>
                  </a:lnTo>
                  <a:lnTo>
                    <a:pt x="1255" y="721"/>
                  </a:lnTo>
                  <a:lnTo>
                    <a:pt x="1255" y="722"/>
                  </a:lnTo>
                  <a:lnTo>
                    <a:pt x="1255" y="723"/>
                  </a:lnTo>
                  <a:close/>
                  <a:moveTo>
                    <a:pt x="971" y="722"/>
                  </a:moveTo>
                  <a:lnTo>
                    <a:pt x="970" y="722"/>
                  </a:lnTo>
                  <a:lnTo>
                    <a:pt x="970" y="721"/>
                  </a:lnTo>
                  <a:lnTo>
                    <a:pt x="970" y="720"/>
                  </a:lnTo>
                  <a:lnTo>
                    <a:pt x="969" y="718"/>
                  </a:lnTo>
                  <a:lnTo>
                    <a:pt x="970" y="718"/>
                  </a:lnTo>
                  <a:lnTo>
                    <a:pt x="971" y="719"/>
                  </a:lnTo>
                  <a:lnTo>
                    <a:pt x="972" y="719"/>
                  </a:lnTo>
                  <a:lnTo>
                    <a:pt x="972" y="721"/>
                  </a:lnTo>
                  <a:lnTo>
                    <a:pt x="971" y="722"/>
                  </a:lnTo>
                  <a:close/>
                  <a:moveTo>
                    <a:pt x="1245" y="713"/>
                  </a:moveTo>
                  <a:lnTo>
                    <a:pt x="1245" y="714"/>
                  </a:lnTo>
                  <a:lnTo>
                    <a:pt x="1244" y="714"/>
                  </a:lnTo>
                  <a:lnTo>
                    <a:pt x="1244" y="713"/>
                  </a:lnTo>
                  <a:lnTo>
                    <a:pt x="1244" y="712"/>
                  </a:lnTo>
                  <a:lnTo>
                    <a:pt x="1244" y="712"/>
                  </a:lnTo>
                  <a:lnTo>
                    <a:pt x="1245" y="712"/>
                  </a:lnTo>
                  <a:lnTo>
                    <a:pt x="1245" y="712"/>
                  </a:lnTo>
                  <a:lnTo>
                    <a:pt x="1245" y="713"/>
                  </a:lnTo>
                  <a:close/>
                  <a:moveTo>
                    <a:pt x="1243" y="713"/>
                  </a:moveTo>
                  <a:lnTo>
                    <a:pt x="1242" y="713"/>
                  </a:lnTo>
                  <a:lnTo>
                    <a:pt x="1242" y="712"/>
                  </a:lnTo>
                  <a:lnTo>
                    <a:pt x="1242" y="711"/>
                  </a:lnTo>
                  <a:lnTo>
                    <a:pt x="1242" y="711"/>
                  </a:lnTo>
                  <a:lnTo>
                    <a:pt x="1243" y="711"/>
                  </a:lnTo>
                  <a:lnTo>
                    <a:pt x="1244" y="711"/>
                  </a:lnTo>
                  <a:lnTo>
                    <a:pt x="1244" y="712"/>
                  </a:lnTo>
                  <a:lnTo>
                    <a:pt x="1243" y="713"/>
                  </a:lnTo>
                  <a:close/>
                  <a:moveTo>
                    <a:pt x="1306" y="688"/>
                  </a:moveTo>
                  <a:lnTo>
                    <a:pt x="1305" y="688"/>
                  </a:lnTo>
                  <a:lnTo>
                    <a:pt x="1304" y="688"/>
                  </a:lnTo>
                  <a:lnTo>
                    <a:pt x="1304" y="686"/>
                  </a:lnTo>
                  <a:lnTo>
                    <a:pt x="1305" y="686"/>
                  </a:lnTo>
                  <a:lnTo>
                    <a:pt x="1306" y="686"/>
                  </a:lnTo>
                  <a:lnTo>
                    <a:pt x="1306" y="686"/>
                  </a:lnTo>
                  <a:lnTo>
                    <a:pt x="1306" y="687"/>
                  </a:lnTo>
                  <a:lnTo>
                    <a:pt x="1306" y="688"/>
                  </a:lnTo>
                  <a:close/>
                  <a:moveTo>
                    <a:pt x="1264" y="687"/>
                  </a:moveTo>
                  <a:lnTo>
                    <a:pt x="1264" y="687"/>
                  </a:lnTo>
                  <a:lnTo>
                    <a:pt x="1262" y="686"/>
                  </a:lnTo>
                  <a:lnTo>
                    <a:pt x="1262" y="686"/>
                  </a:lnTo>
                  <a:lnTo>
                    <a:pt x="1263" y="685"/>
                  </a:lnTo>
                  <a:lnTo>
                    <a:pt x="1263" y="685"/>
                  </a:lnTo>
                  <a:lnTo>
                    <a:pt x="1264" y="686"/>
                  </a:lnTo>
                  <a:lnTo>
                    <a:pt x="1264" y="687"/>
                  </a:lnTo>
                  <a:close/>
                  <a:moveTo>
                    <a:pt x="273" y="660"/>
                  </a:moveTo>
                  <a:lnTo>
                    <a:pt x="272" y="660"/>
                  </a:lnTo>
                  <a:lnTo>
                    <a:pt x="268" y="657"/>
                  </a:lnTo>
                  <a:lnTo>
                    <a:pt x="268" y="656"/>
                  </a:lnTo>
                  <a:lnTo>
                    <a:pt x="269" y="656"/>
                  </a:lnTo>
                  <a:lnTo>
                    <a:pt x="273" y="660"/>
                  </a:lnTo>
                  <a:close/>
                  <a:moveTo>
                    <a:pt x="321" y="626"/>
                  </a:moveTo>
                  <a:lnTo>
                    <a:pt x="320" y="626"/>
                  </a:lnTo>
                  <a:lnTo>
                    <a:pt x="320" y="625"/>
                  </a:lnTo>
                  <a:lnTo>
                    <a:pt x="320" y="625"/>
                  </a:lnTo>
                  <a:lnTo>
                    <a:pt x="320" y="625"/>
                  </a:lnTo>
                  <a:lnTo>
                    <a:pt x="321" y="625"/>
                  </a:lnTo>
                  <a:lnTo>
                    <a:pt x="321" y="625"/>
                  </a:lnTo>
                  <a:lnTo>
                    <a:pt x="321" y="625"/>
                  </a:lnTo>
                  <a:lnTo>
                    <a:pt x="321" y="626"/>
                  </a:lnTo>
                  <a:close/>
                  <a:moveTo>
                    <a:pt x="319" y="625"/>
                  </a:moveTo>
                  <a:lnTo>
                    <a:pt x="319" y="625"/>
                  </a:lnTo>
                  <a:lnTo>
                    <a:pt x="319" y="625"/>
                  </a:lnTo>
                  <a:lnTo>
                    <a:pt x="318" y="625"/>
                  </a:lnTo>
                  <a:lnTo>
                    <a:pt x="318" y="624"/>
                  </a:lnTo>
                  <a:lnTo>
                    <a:pt x="319" y="624"/>
                  </a:lnTo>
                  <a:lnTo>
                    <a:pt x="319" y="624"/>
                  </a:lnTo>
                  <a:lnTo>
                    <a:pt x="319" y="624"/>
                  </a:lnTo>
                  <a:lnTo>
                    <a:pt x="319" y="625"/>
                  </a:lnTo>
                  <a:close/>
                  <a:moveTo>
                    <a:pt x="321" y="623"/>
                  </a:moveTo>
                  <a:lnTo>
                    <a:pt x="321" y="623"/>
                  </a:lnTo>
                  <a:lnTo>
                    <a:pt x="320" y="623"/>
                  </a:lnTo>
                  <a:lnTo>
                    <a:pt x="320" y="622"/>
                  </a:lnTo>
                  <a:lnTo>
                    <a:pt x="321" y="621"/>
                  </a:lnTo>
                  <a:lnTo>
                    <a:pt x="322" y="621"/>
                  </a:lnTo>
                  <a:lnTo>
                    <a:pt x="322" y="622"/>
                  </a:lnTo>
                  <a:lnTo>
                    <a:pt x="322" y="622"/>
                  </a:lnTo>
                  <a:lnTo>
                    <a:pt x="321" y="623"/>
                  </a:lnTo>
                  <a:close/>
                  <a:moveTo>
                    <a:pt x="315" y="612"/>
                  </a:moveTo>
                  <a:lnTo>
                    <a:pt x="314" y="612"/>
                  </a:lnTo>
                  <a:lnTo>
                    <a:pt x="314" y="612"/>
                  </a:lnTo>
                  <a:lnTo>
                    <a:pt x="314" y="611"/>
                  </a:lnTo>
                  <a:lnTo>
                    <a:pt x="314" y="611"/>
                  </a:lnTo>
                  <a:lnTo>
                    <a:pt x="314" y="611"/>
                  </a:lnTo>
                  <a:lnTo>
                    <a:pt x="315" y="610"/>
                  </a:lnTo>
                  <a:lnTo>
                    <a:pt x="316" y="611"/>
                  </a:lnTo>
                  <a:lnTo>
                    <a:pt x="315" y="612"/>
                  </a:lnTo>
                  <a:lnTo>
                    <a:pt x="315" y="612"/>
                  </a:lnTo>
                  <a:close/>
                  <a:moveTo>
                    <a:pt x="318" y="605"/>
                  </a:moveTo>
                  <a:lnTo>
                    <a:pt x="316" y="605"/>
                  </a:lnTo>
                  <a:lnTo>
                    <a:pt x="315" y="605"/>
                  </a:lnTo>
                  <a:lnTo>
                    <a:pt x="316" y="603"/>
                  </a:lnTo>
                  <a:lnTo>
                    <a:pt x="317" y="603"/>
                  </a:lnTo>
                  <a:lnTo>
                    <a:pt x="318" y="604"/>
                  </a:lnTo>
                  <a:lnTo>
                    <a:pt x="318" y="605"/>
                  </a:lnTo>
                  <a:close/>
                  <a:moveTo>
                    <a:pt x="1218" y="592"/>
                  </a:moveTo>
                  <a:lnTo>
                    <a:pt x="1217" y="593"/>
                  </a:lnTo>
                  <a:lnTo>
                    <a:pt x="1215" y="593"/>
                  </a:lnTo>
                  <a:lnTo>
                    <a:pt x="1215" y="589"/>
                  </a:lnTo>
                  <a:lnTo>
                    <a:pt x="1216" y="588"/>
                  </a:lnTo>
                  <a:lnTo>
                    <a:pt x="1217" y="588"/>
                  </a:lnTo>
                  <a:lnTo>
                    <a:pt x="1218" y="590"/>
                  </a:lnTo>
                  <a:lnTo>
                    <a:pt x="1218" y="591"/>
                  </a:lnTo>
                  <a:lnTo>
                    <a:pt x="1218" y="592"/>
                  </a:lnTo>
                  <a:close/>
                  <a:moveTo>
                    <a:pt x="321" y="582"/>
                  </a:moveTo>
                  <a:lnTo>
                    <a:pt x="321" y="582"/>
                  </a:lnTo>
                  <a:lnTo>
                    <a:pt x="320" y="581"/>
                  </a:lnTo>
                  <a:lnTo>
                    <a:pt x="320" y="580"/>
                  </a:lnTo>
                  <a:lnTo>
                    <a:pt x="320" y="580"/>
                  </a:lnTo>
                  <a:lnTo>
                    <a:pt x="321" y="580"/>
                  </a:lnTo>
                  <a:lnTo>
                    <a:pt x="321" y="580"/>
                  </a:lnTo>
                  <a:lnTo>
                    <a:pt x="321" y="582"/>
                  </a:lnTo>
                  <a:close/>
                  <a:moveTo>
                    <a:pt x="321" y="577"/>
                  </a:moveTo>
                  <a:lnTo>
                    <a:pt x="320" y="577"/>
                  </a:lnTo>
                  <a:lnTo>
                    <a:pt x="319" y="577"/>
                  </a:lnTo>
                  <a:lnTo>
                    <a:pt x="319" y="576"/>
                  </a:lnTo>
                  <a:lnTo>
                    <a:pt x="320" y="576"/>
                  </a:lnTo>
                  <a:lnTo>
                    <a:pt x="321" y="576"/>
                  </a:lnTo>
                  <a:lnTo>
                    <a:pt x="321" y="576"/>
                  </a:lnTo>
                  <a:lnTo>
                    <a:pt x="321" y="577"/>
                  </a:lnTo>
                  <a:close/>
                  <a:moveTo>
                    <a:pt x="323" y="570"/>
                  </a:moveTo>
                  <a:lnTo>
                    <a:pt x="322" y="570"/>
                  </a:lnTo>
                  <a:lnTo>
                    <a:pt x="322" y="570"/>
                  </a:lnTo>
                  <a:lnTo>
                    <a:pt x="322" y="569"/>
                  </a:lnTo>
                  <a:lnTo>
                    <a:pt x="322" y="569"/>
                  </a:lnTo>
                  <a:lnTo>
                    <a:pt x="323" y="569"/>
                  </a:lnTo>
                  <a:lnTo>
                    <a:pt x="323" y="569"/>
                  </a:lnTo>
                  <a:lnTo>
                    <a:pt x="323" y="570"/>
                  </a:lnTo>
                  <a:close/>
                  <a:moveTo>
                    <a:pt x="1095" y="558"/>
                  </a:moveTo>
                  <a:lnTo>
                    <a:pt x="1096" y="559"/>
                  </a:lnTo>
                  <a:lnTo>
                    <a:pt x="1096" y="559"/>
                  </a:lnTo>
                  <a:lnTo>
                    <a:pt x="1097" y="560"/>
                  </a:lnTo>
                  <a:lnTo>
                    <a:pt x="1098" y="560"/>
                  </a:lnTo>
                  <a:lnTo>
                    <a:pt x="1098" y="561"/>
                  </a:lnTo>
                  <a:lnTo>
                    <a:pt x="1099" y="562"/>
                  </a:lnTo>
                  <a:lnTo>
                    <a:pt x="1099" y="562"/>
                  </a:lnTo>
                  <a:lnTo>
                    <a:pt x="1103" y="565"/>
                  </a:lnTo>
                  <a:lnTo>
                    <a:pt x="1103" y="565"/>
                  </a:lnTo>
                  <a:lnTo>
                    <a:pt x="1106" y="568"/>
                  </a:lnTo>
                  <a:lnTo>
                    <a:pt x="1106" y="569"/>
                  </a:lnTo>
                  <a:lnTo>
                    <a:pt x="1108" y="570"/>
                  </a:lnTo>
                  <a:lnTo>
                    <a:pt x="1108" y="571"/>
                  </a:lnTo>
                  <a:lnTo>
                    <a:pt x="1110" y="572"/>
                  </a:lnTo>
                  <a:lnTo>
                    <a:pt x="1112" y="574"/>
                  </a:lnTo>
                  <a:lnTo>
                    <a:pt x="1113" y="574"/>
                  </a:lnTo>
                  <a:lnTo>
                    <a:pt x="1118" y="579"/>
                  </a:lnTo>
                  <a:lnTo>
                    <a:pt x="1118" y="579"/>
                  </a:lnTo>
                  <a:lnTo>
                    <a:pt x="1121" y="582"/>
                  </a:lnTo>
                  <a:lnTo>
                    <a:pt x="1122" y="582"/>
                  </a:lnTo>
                  <a:lnTo>
                    <a:pt x="1122" y="583"/>
                  </a:lnTo>
                  <a:lnTo>
                    <a:pt x="1125" y="585"/>
                  </a:lnTo>
                  <a:lnTo>
                    <a:pt x="1127" y="586"/>
                  </a:lnTo>
                  <a:lnTo>
                    <a:pt x="1129" y="587"/>
                  </a:lnTo>
                  <a:lnTo>
                    <a:pt x="1132" y="590"/>
                  </a:lnTo>
                  <a:lnTo>
                    <a:pt x="1133" y="591"/>
                  </a:lnTo>
                  <a:lnTo>
                    <a:pt x="1136" y="591"/>
                  </a:lnTo>
                  <a:lnTo>
                    <a:pt x="1137" y="592"/>
                  </a:lnTo>
                  <a:lnTo>
                    <a:pt x="1138" y="595"/>
                  </a:lnTo>
                  <a:lnTo>
                    <a:pt x="1139" y="596"/>
                  </a:lnTo>
                  <a:lnTo>
                    <a:pt x="1139" y="597"/>
                  </a:lnTo>
                  <a:lnTo>
                    <a:pt x="1141" y="599"/>
                  </a:lnTo>
                  <a:lnTo>
                    <a:pt x="1141" y="599"/>
                  </a:lnTo>
                  <a:lnTo>
                    <a:pt x="1143" y="601"/>
                  </a:lnTo>
                  <a:lnTo>
                    <a:pt x="1143" y="602"/>
                  </a:lnTo>
                  <a:lnTo>
                    <a:pt x="1146" y="603"/>
                  </a:lnTo>
                  <a:lnTo>
                    <a:pt x="1149" y="604"/>
                  </a:lnTo>
                  <a:lnTo>
                    <a:pt x="1150" y="604"/>
                  </a:lnTo>
                  <a:lnTo>
                    <a:pt x="1152" y="607"/>
                  </a:lnTo>
                  <a:lnTo>
                    <a:pt x="1154" y="608"/>
                  </a:lnTo>
                  <a:lnTo>
                    <a:pt x="1155" y="609"/>
                  </a:lnTo>
                  <a:lnTo>
                    <a:pt x="1156" y="609"/>
                  </a:lnTo>
                  <a:lnTo>
                    <a:pt x="1157" y="610"/>
                  </a:lnTo>
                  <a:lnTo>
                    <a:pt x="1158" y="611"/>
                  </a:lnTo>
                  <a:lnTo>
                    <a:pt x="1159" y="613"/>
                  </a:lnTo>
                  <a:lnTo>
                    <a:pt x="1161" y="613"/>
                  </a:lnTo>
                  <a:lnTo>
                    <a:pt x="1161" y="613"/>
                  </a:lnTo>
                  <a:lnTo>
                    <a:pt x="1165" y="614"/>
                  </a:lnTo>
                  <a:lnTo>
                    <a:pt x="1168" y="617"/>
                  </a:lnTo>
                  <a:lnTo>
                    <a:pt x="1169" y="618"/>
                  </a:lnTo>
                  <a:lnTo>
                    <a:pt x="1169" y="618"/>
                  </a:lnTo>
                  <a:lnTo>
                    <a:pt x="1172" y="620"/>
                  </a:lnTo>
                  <a:lnTo>
                    <a:pt x="1172" y="622"/>
                  </a:lnTo>
                  <a:lnTo>
                    <a:pt x="1175" y="624"/>
                  </a:lnTo>
                  <a:lnTo>
                    <a:pt x="1176" y="624"/>
                  </a:lnTo>
                  <a:lnTo>
                    <a:pt x="1181" y="628"/>
                  </a:lnTo>
                  <a:lnTo>
                    <a:pt x="1182" y="628"/>
                  </a:lnTo>
                  <a:lnTo>
                    <a:pt x="1183" y="628"/>
                  </a:lnTo>
                  <a:lnTo>
                    <a:pt x="1184" y="629"/>
                  </a:lnTo>
                  <a:lnTo>
                    <a:pt x="1186" y="630"/>
                  </a:lnTo>
                  <a:lnTo>
                    <a:pt x="1188" y="632"/>
                  </a:lnTo>
                  <a:lnTo>
                    <a:pt x="1189" y="632"/>
                  </a:lnTo>
                  <a:lnTo>
                    <a:pt x="1190" y="633"/>
                  </a:lnTo>
                  <a:lnTo>
                    <a:pt x="1191" y="633"/>
                  </a:lnTo>
                  <a:lnTo>
                    <a:pt x="1191" y="633"/>
                  </a:lnTo>
                  <a:lnTo>
                    <a:pt x="1193" y="634"/>
                  </a:lnTo>
                  <a:lnTo>
                    <a:pt x="1194" y="634"/>
                  </a:lnTo>
                  <a:lnTo>
                    <a:pt x="1198" y="637"/>
                  </a:lnTo>
                  <a:lnTo>
                    <a:pt x="1200" y="638"/>
                  </a:lnTo>
                  <a:lnTo>
                    <a:pt x="1202" y="639"/>
                  </a:lnTo>
                  <a:lnTo>
                    <a:pt x="1204" y="639"/>
                  </a:lnTo>
                  <a:lnTo>
                    <a:pt x="1206" y="641"/>
                  </a:lnTo>
                  <a:lnTo>
                    <a:pt x="1206" y="641"/>
                  </a:lnTo>
                  <a:lnTo>
                    <a:pt x="1206" y="642"/>
                  </a:lnTo>
                  <a:lnTo>
                    <a:pt x="1206" y="643"/>
                  </a:lnTo>
                  <a:lnTo>
                    <a:pt x="1208" y="644"/>
                  </a:lnTo>
                  <a:lnTo>
                    <a:pt x="1208" y="645"/>
                  </a:lnTo>
                  <a:lnTo>
                    <a:pt x="1208" y="647"/>
                  </a:lnTo>
                  <a:lnTo>
                    <a:pt x="1210" y="649"/>
                  </a:lnTo>
                  <a:lnTo>
                    <a:pt x="1211" y="650"/>
                  </a:lnTo>
                  <a:lnTo>
                    <a:pt x="1211" y="651"/>
                  </a:lnTo>
                  <a:lnTo>
                    <a:pt x="1215" y="652"/>
                  </a:lnTo>
                  <a:lnTo>
                    <a:pt x="1216" y="652"/>
                  </a:lnTo>
                  <a:lnTo>
                    <a:pt x="1218" y="653"/>
                  </a:lnTo>
                  <a:lnTo>
                    <a:pt x="1218" y="653"/>
                  </a:lnTo>
                  <a:lnTo>
                    <a:pt x="1218" y="654"/>
                  </a:lnTo>
                  <a:lnTo>
                    <a:pt x="1219" y="654"/>
                  </a:lnTo>
                  <a:lnTo>
                    <a:pt x="1221" y="657"/>
                  </a:lnTo>
                  <a:lnTo>
                    <a:pt x="1222" y="657"/>
                  </a:lnTo>
                  <a:lnTo>
                    <a:pt x="1223" y="659"/>
                  </a:lnTo>
                  <a:lnTo>
                    <a:pt x="1224" y="659"/>
                  </a:lnTo>
                  <a:lnTo>
                    <a:pt x="1228" y="663"/>
                  </a:lnTo>
                  <a:lnTo>
                    <a:pt x="1229" y="663"/>
                  </a:lnTo>
                  <a:lnTo>
                    <a:pt x="1230" y="664"/>
                  </a:lnTo>
                  <a:lnTo>
                    <a:pt x="1230" y="665"/>
                  </a:lnTo>
                  <a:lnTo>
                    <a:pt x="1231" y="667"/>
                  </a:lnTo>
                  <a:lnTo>
                    <a:pt x="1234" y="670"/>
                  </a:lnTo>
                  <a:lnTo>
                    <a:pt x="1234" y="672"/>
                  </a:lnTo>
                  <a:lnTo>
                    <a:pt x="1238" y="675"/>
                  </a:lnTo>
                  <a:lnTo>
                    <a:pt x="1238" y="678"/>
                  </a:lnTo>
                  <a:lnTo>
                    <a:pt x="1239" y="679"/>
                  </a:lnTo>
                  <a:lnTo>
                    <a:pt x="1239" y="680"/>
                  </a:lnTo>
                  <a:lnTo>
                    <a:pt x="1239" y="681"/>
                  </a:lnTo>
                  <a:lnTo>
                    <a:pt x="1239" y="682"/>
                  </a:lnTo>
                  <a:lnTo>
                    <a:pt x="1240" y="683"/>
                  </a:lnTo>
                  <a:lnTo>
                    <a:pt x="1240" y="685"/>
                  </a:lnTo>
                  <a:lnTo>
                    <a:pt x="1239" y="687"/>
                  </a:lnTo>
                  <a:lnTo>
                    <a:pt x="1238" y="687"/>
                  </a:lnTo>
                  <a:lnTo>
                    <a:pt x="1236" y="687"/>
                  </a:lnTo>
                  <a:lnTo>
                    <a:pt x="1235" y="687"/>
                  </a:lnTo>
                  <a:lnTo>
                    <a:pt x="1234" y="688"/>
                  </a:lnTo>
                  <a:lnTo>
                    <a:pt x="1232" y="688"/>
                  </a:lnTo>
                  <a:lnTo>
                    <a:pt x="1231" y="689"/>
                  </a:lnTo>
                  <a:lnTo>
                    <a:pt x="1226" y="689"/>
                  </a:lnTo>
                  <a:lnTo>
                    <a:pt x="1226" y="689"/>
                  </a:lnTo>
                  <a:lnTo>
                    <a:pt x="1225" y="689"/>
                  </a:lnTo>
                  <a:lnTo>
                    <a:pt x="1224" y="689"/>
                  </a:lnTo>
                  <a:lnTo>
                    <a:pt x="1222" y="689"/>
                  </a:lnTo>
                  <a:lnTo>
                    <a:pt x="1222" y="689"/>
                  </a:lnTo>
                  <a:lnTo>
                    <a:pt x="1221" y="689"/>
                  </a:lnTo>
                  <a:lnTo>
                    <a:pt x="1220" y="688"/>
                  </a:lnTo>
                  <a:lnTo>
                    <a:pt x="1220" y="686"/>
                  </a:lnTo>
                  <a:lnTo>
                    <a:pt x="1219" y="685"/>
                  </a:lnTo>
                  <a:lnTo>
                    <a:pt x="1217" y="685"/>
                  </a:lnTo>
                  <a:lnTo>
                    <a:pt x="1217" y="685"/>
                  </a:lnTo>
                  <a:lnTo>
                    <a:pt x="1215" y="685"/>
                  </a:lnTo>
                  <a:lnTo>
                    <a:pt x="1213" y="684"/>
                  </a:lnTo>
                  <a:lnTo>
                    <a:pt x="1210" y="681"/>
                  </a:lnTo>
                  <a:lnTo>
                    <a:pt x="1209" y="681"/>
                  </a:lnTo>
                  <a:lnTo>
                    <a:pt x="1208" y="679"/>
                  </a:lnTo>
                  <a:lnTo>
                    <a:pt x="1206" y="678"/>
                  </a:lnTo>
                  <a:lnTo>
                    <a:pt x="1205" y="679"/>
                  </a:lnTo>
                  <a:lnTo>
                    <a:pt x="1202" y="677"/>
                  </a:lnTo>
                  <a:lnTo>
                    <a:pt x="1200" y="675"/>
                  </a:lnTo>
                  <a:lnTo>
                    <a:pt x="1199" y="675"/>
                  </a:lnTo>
                  <a:lnTo>
                    <a:pt x="1196" y="675"/>
                  </a:lnTo>
                  <a:lnTo>
                    <a:pt x="1194" y="672"/>
                  </a:lnTo>
                  <a:lnTo>
                    <a:pt x="1192" y="672"/>
                  </a:lnTo>
                  <a:lnTo>
                    <a:pt x="1192" y="671"/>
                  </a:lnTo>
                  <a:lnTo>
                    <a:pt x="1191" y="669"/>
                  </a:lnTo>
                  <a:lnTo>
                    <a:pt x="1187" y="664"/>
                  </a:lnTo>
                  <a:lnTo>
                    <a:pt x="1184" y="664"/>
                  </a:lnTo>
                  <a:lnTo>
                    <a:pt x="1184" y="662"/>
                  </a:lnTo>
                  <a:lnTo>
                    <a:pt x="1182" y="660"/>
                  </a:lnTo>
                  <a:lnTo>
                    <a:pt x="1180" y="660"/>
                  </a:lnTo>
                  <a:lnTo>
                    <a:pt x="1176" y="658"/>
                  </a:lnTo>
                  <a:lnTo>
                    <a:pt x="1175" y="658"/>
                  </a:lnTo>
                  <a:lnTo>
                    <a:pt x="1174" y="657"/>
                  </a:lnTo>
                  <a:lnTo>
                    <a:pt x="1174" y="657"/>
                  </a:lnTo>
                  <a:lnTo>
                    <a:pt x="1173" y="656"/>
                  </a:lnTo>
                  <a:lnTo>
                    <a:pt x="1171" y="656"/>
                  </a:lnTo>
                  <a:lnTo>
                    <a:pt x="1169" y="654"/>
                  </a:lnTo>
                  <a:lnTo>
                    <a:pt x="1167" y="654"/>
                  </a:lnTo>
                  <a:lnTo>
                    <a:pt x="1165" y="653"/>
                  </a:lnTo>
                  <a:lnTo>
                    <a:pt x="1163" y="654"/>
                  </a:lnTo>
                  <a:lnTo>
                    <a:pt x="1161" y="651"/>
                  </a:lnTo>
                  <a:lnTo>
                    <a:pt x="1161" y="650"/>
                  </a:lnTo>
                  <a:lnTo>
                    <a:pt x="1160" y="647"/>
                  </a:lnTo>
                  <a:lnTo>
                    <a:pt x="1157" y="646"/>
                  </a:lnTo>
                  <a:lnTo>
                    <a:pt x="1156" y="642"/>
                  </a:lnTo>
                  <a:lnTo>
                    <a:pt x="1153" y="640"/>
                  </a:lnTo>
                  <a:lnTo>
                    <a:pt x="1153" y="639"/>
                  </a:lnTo>
                  <a:lnTo>
                    <a:pt x="1152" y="639"/>
                  </a:lnTo>
                  <a:lnTo>
                    <a:pt x="1151" y="638"/>
                  </a:lnTo>
                  <a:lnTo>
                    <a:pt x="1150" y="638"/>
                  </a:lnTo>
                  <a:lnTo>
                    <a:pt x="1149" y="637"/>
                  </a:lnTo>
                  <a:lnTo>
                    <a:pt x="1148" y="637"/>
                  </a:lnTo>
                  <a:lnTo>
                    <a:pt x="1147" y="636"/>
                  </a:lnTo>
                  <a:lnTo>
                    <a:pt x="1143" y="636"/>
                  </a:lnTo>
                  <a:lnTo>
                    <a:pt x="1141" y="635"/>
                  </a:lnTo>
                  <a:lnTo>
                    <a:pt x="1139" y="635"/>
                  </a:lnTo>
                  <a:lnTo>
                    <a:pt x="1138" y="636"/>
                  </a:lnTo>
                  <a:lnTo>
                    <a:pt x="1137" y="636"/>
                  </a:lnTo>
                  <a:lnTo>
                    <a:pt x="1136" y="634"/>
                  </a:lnTo>
                  <a:lnTo>
                    <a:pt x="1137" y="633"/>
                  </a:lnTo>
                  <a:lnTo>
                    <a:pt x="1136" y="632"/>
                  </a:lnTo>
                  <a:lnTo>
                    <a:pt x="1134" y="631"/>
                  </a:lnTo>
                  <a:lnTo>
                    <a:pt x="1133" y="629"/>
                  </a:lnTo>
                  <a:lnTo>
                    <a:pt x="1133" y="629"/>
                  </a:lnTo>
                  <a:lnTo>
                    <a:pt x="1132" y="629"/>
                  </a:lnTo>
                  <a:lnTo>
                    <a:pt x="1131" y="628"/>
                  </a:lnTo>
                  <a:lnTo>
                    <a:pt x="1130" y="628"/>
                  </a:lnTo>
                  <a:lnTo>
                    <a:pt x="1129" y="629"/>
                  </a:lnTo>
                  <a:lnTo>
                    <a:pt x="1128" y="630"/>
                  </a:lnTo>
                  <a:lnTo>
                    <a:pt x="1125" y="627"/>
                  </a:lnTo>
                  <a:lnTo>
                    <a:pt x="1124" y="627"/>
                  </a:lnTo>
                  <a:lnTo>
                    <a:pt x="1124" y="627"/>
                  </a:lnTo>
                  <a:lnTo>
                    <a:pt x="1122" y="626"/>
                  </a:lnTo>
                  <a:lnTo>
                    <a:pt x="1121" y="624"/>
                  </a:lnTo>
                  <a:lnTo>
                    <a:pt x="1119" y="623"/>
                  </a:lnTo>
                  <a:lnTo>
                    <a:pt x="1119" y="623"/>
                  </a:lnTo>
                  <a:lnTo>
                    <a:pt x="1117" y="621"/>
                  </a:lnTo>
                  <a:lnTo>
                    <a:pt x="1116" y="619"/>
                  </a:lnTo>
                  <a:lnTo>
                    <a:pt x="1114" y="618"/>
                  </a:lnTo>
                  <a:lnTo>
                    <a:pt x="1111" y="615"/>
                  </a:lnTo>
                  <a:lnTo>
                    <a:pt x="1111" y="614"/>
                  </a:lnTo>
                  <a:lnTo>
                    <a:pt x="1110" y="613"/>
                  </a:lnTo>
                  <a:lnTo>
                    <a:pt x="1109" y="611"/>
                  </a:lnTo>
                  <a:lnTo>
                    <a:pt x="1109" y="611"/>
                  </a:lnTo>
                  <a:lnTo>
                    <a:pt x="1109" y="609"/>
                  </a:lnTo>
                  <a:lnTo>
                    <a:pt x="1107" y="608"/>
                  </a:lnTo>
                  <a:lnTo>
                    <a:pt x="1106" y="607"/>
                  </a:lnTo>
                  <a:lnTo>
                    <a:pt x="1106" y="607"/>
                  </a:lnTo>
                  <a:lnTo>
                    <a:pt x="1104" y="604"/>
                  </a:lnTo>
                  <a:lnTo>
                    <a:pt x="1102" y="603"/>
                  </a:lnTo>
                  <a:lnTo>
                    <a:pt x="1101" y="602"/>
                  </a:lnTo>
                  <a:lnTo>
                    <a:pt x="1101" y="601"/>
                  </a:lnTo>
                  <a:lnTo>
                    <a:pt x="1099" y="598"/>
                  </a:lnTo>
                  <a:lnTo>
                    <a:pt x="1098" y="596"/>
                  </a:lnTo>
                  <a:lnTo>
                    <a:pt x="1095" y="594"/>
                  </a:lnTo>
                  <a:lnTo>
                    <a:pt x="1095" y="593"/>
                  </a:lnTo>
                  <a:lnTo>
                    <a:pt x="1093" y="588"/>
                  </a:lnTo>
                  <a:lnTo>
                    <a:pt x="1092" y="586"/>
                  </a:lnTo>
                  <a:lnTo>
                    <a:pt x="1090" y="585"/>
                  </a:lnTo>
                  <a:lnTo>
                    <a:pt x="1090" y="584"/>
                  </a:lnTo>
                  <a:lnTo>
                    <a:pt x="1090" y="582"/>
                  </a:lnTo>
                  <a:lnTo>
                    <a:pt x="1088" y="580"/>
                  </a:lnTo>
                  <a:lnTo>
                    <a:pt x="1086" y="580"/>
                  </a:lnTo>
                  <a:lnTo>
                    <a:pt x="1085" y="580"/>
                  </a:lnTo>
                  <a:lnTo>
                    <a:pt x="1085" y="580"/>
                  </a:lnTo>
                  <a:lnTo>
                    <a:pt x="1084" y="579"/>
                  </a:lnTo>
                  <a:lnTo>
                    <a:pt x="1083" y="580"/>
                  </a:lnTo>
                  <a:lnTo>
                    <a:pt x="1084" y="582"/>
                  </a:lnTo>
                  <a:lnTo>
                    <a:pt x="1084" y="583"/>
                  </a:lnTo>
                  <a:lnTo>
                    <a:pt x="1083" y="583"/>
                  </a:lnTo>
                  <a:lnTo>
                    <a:pt x="1082" y="583"/>
                  </a:lnTo>
                  <a:lnTo>
                    <a:pt x="1081" y="582"/>
                  </a:lnTo>
                  <a:lnTo>
                    <a:pt x="1081" y="580"/>
                  </a:lnTo>
                  <a:lnTo>
                    <a:pt x="1080" y="580"/>
                  </a:lnTo>
                  <a:lnTo>
                    <a:pt x="1081" y="577"/>
                  </a:lnTo>
                  <a:lnTo>
                    <a:pt x="1083" y="573"/>
                  </a:lnTo>
                  <a:lnTo>
                    <a:pt x="1084" y="569"/>
                  </a:lnTo>
                  <a:lnTo>
                    <a:pt x="1086" y="565"/>
                  </a:lnTo>
                  <a:lnTo>
                    <a:pt x="1088" y="562"/>
                  </a:lnTo>
                  <a:lnTo>
                    <a:pt x="1089" y="557"/>
                  </a:lnTo>
                  <a:lnTo>
                    <a:pt x="1090" y="555"/>
                  </a:lnTo>
                  <a:lnTo>
                    <a:pt x="1092" y="555"/>
                  </a:lnTo>
                  <a:lnTo>
                    <a:pt x="1093" y="555"/>
                  </a:lnTo>
                  <a:lnTo>
                    <a:pt x="1095" y="558"/>
                  </a:lnTo>
                  <a:close/>
                  <a:moveTo>
                    <a:pt x="330" y="558"/>
                  </a:moveTo>
                  <a:lnTo>
                    <a:pt x="329" y="558"/>
                  </a:lnTo>
                  <a:lnTo>
                    <a:pt x="328" y="557"/>
                  </a:lnTo>
                  <a:lnTo>
                    <a:pt x="327" y="557"/>
                  </a:lnTo>
                  <a:lnTo>
                    <a:pt x="326" y="555"/>
                  </a:lnTo>
                  <a:lnTo>
                    <a:pt x="326" y="554"/>
                  </a:lnTo>
                  <a:lnTo>
                    <a:pt x="326" y="553"/>
                  </a:lnTo>
                  <a:lnTo>
                    <a:pt x="327" y="553"/>
                  </a:lnTo>
                  <a:lnTo>
                    <a:pt x="328" y="555"/>
                  </a:lnTo>
                  <a:lnTo>
                    <a:pt x="329" y="556"/>
                  </a:lnTo>
                  <a:lnTo>
                    <a:pt x="330" y="557"/>
                  </a:lnTo>
                  <a:lnTo>
                    <a:pt x="330" y="558"/>
                  </a:lnTo>
                  <a:close/>
                  <a:moveTo>
                    <a:pt x="1075" y="552"/>
                  </a:moveTo>
                  <a:lnTo>
                    <a:pt x="1073" y="552"/>
                  </a:lnTo>
                  <a:lnTo>
                    <a:pt x="1073" y="551"/>
                  </a:lnTo>
                  <a:lnTo>
                    <a:pt x="1073" y="551"/>
                  </a:lnTo>
                  <a:lnTo>
                    <a:pt x="1074" y="551"/>
                  </a:lnTo>
                  <a:lnTo>
                    <a:pt x="1074" y="550"/>
                  </a:lnTo>
                  <a:lnTo>
                    <a:pt x="1075" y="551"/>
                  </a:lnTo>
                  <a:lnTo>
                    <a:pt x="1075" y="551"/>
                  </a:lnTo>
                  <a:lnTo>
                    <a:pt x="1075" y="552"/>
                  </a:lnTo>
                  <a:close/>
                  <a:moveTo>
                    <a:pt x="342" y="539"/>
                  </a:moveTo>
                  <a:lnTo>
                    <a:pt x="341" y="540"/>
                  </a:lnTo>
                  <a:lnTo>
                    <a:pt x="340" y="538"/>
                  </a:lnTo>
                  <a:lnTo>
                    <a:pt x="340" y="535"/>
                  </a:lnTo>
                  <a:lnTo>
                    <a:pt x="341" y="534"/>
                  </a:lnTo>
                  <a:lnTo>
                    <a:pt x="341" y="536"/>
                  </a:lnTo>
                  <a:lnTo>
                    <a:pt x="341" y="538"/>
                  </a:lnTo>
                  <a:lnTo>
                    <a:pt x="342" y="538"/>
                  </a:lnTo>
                  <a:lnTo>
                    <a:pt x="342" y="539"/>
                  </a:lnTo>
                  <a:close/>
                  <a:moveTo>
                    <a:pt x="350" y="517"/>
                  </a:moveTo>
                  <a:lnTo>
                    <a:pt x="350" y="517"/>
                  </a:lnTo>
                  <a:lnTo>
                    <a:pt x="350" y="517"/>
                  </a:lnTo>
                  <a:lnTo>
                    <a:pt x="349" y="517"/>
                  </a:lnTo>
                  <a:lnTo>
                    <a:pt x="349" y="516"/>
                  </a:lnTo>
                  <a:lnTo>
                    <a:pt x="350" y="516"/>
                  </a:lnTo>
                  <a:lnTo>
                    <a:pt x="350" y="516"/>
                  </a:lnTo>
                  <a:lnTo>
                    <a:pt x="350" y="516"/>
                  </a:lnTo>
                  <a:lnTo>
                    <a:pt x="350" y="517"/>
                  </a:lnTo>
                  <a:close/>
                  <a:moveTo>
                    <a:pt x="1033" y="516"/>
                  </a:moveTo>
                  <a:lnTo>
                    <a:pt x="1034" y="517"/>
                  </a:lnTo>
                  <a:lnTo>
                    <a:pt x="1036" y="517"/>
                  </a:lnTo>
                  <a:lnTo>
                    <a:pt x="1038" y="519"/>
                  </a:lnTo>
                  <a:lnTo>
                    <a:pt x="1041" y="519"/>
                  </a:lnTo>
                  <a:lnTo>
                    <a:pt x="1042" y="518"/>
                  </a:lnTo>
                  <a:lnTo>
                    <a:pt x="1046" y="518"/>
                  </a:lnTo>
                  <a:lnTo>
                    <a:pt x="1046" y="520"/>
                  </a:lnTo>
                  <a:lnTo>
                    <a:pt x="1045" y="522"/>
                  </a:lnTo>
                  <a:lnTo>
                    <a:pt x="1045" y="523"/>
                  </a:lnTo>
                  <a:lnTo>
                    <a:pt x="1045" y="523"/>
                  </a:lnTo>
                  <a:lnTo>
                    <a:pt x="1045" y="526"/>
                  </a:lnTo>
                  <a:lnTo>
                    <a:pt x="1042" y="528"/>
                  </a:lnTo>
                  <a:lnTo>
                    <a:pt x="1041" y="528"/>
                  </a:lnTo>
                  <a:lnTo>
                    <a:pt x="1040" y="529"/>
                  </a:lnTo>
                  <a:lnTo>
                    <a:pt x="1039" y="533"/>
                  </a:lnTo>
                  <a:lnTo>
                    <a:pt x="1036" y="537"/>
                  </a:lnTo>
                  <a:lnTo>
                    <a:pt x="1036" y="537"/>
                  </a:lnTo>
                  <a:lnTo>
                    <a:pt x="1035" y="537"/>
                  </a:lnTo>
                  <a:lnTo>
                    <a:pt x="1035" y="541"/>
                  </a:lnTo>
                  <a:lnTo>
                    <a:pt x="1034" y="543"/>
                  </a:lnTo>
                  <a:lnTo>
                    <a:pt x="1033" y="544"/>
                  </a:lnTo>
                  <a:lnTo>
                    <a:pt x="1032" y="545"/>
                  </a:lnTo>
                  <a:lnTo>
                    <a:pt x="1030" y="547"/>
                  </a:lnTo>
                  <a:lnTo>
                    <a:pt x="1028" y="548"/>
                  </a:lnTo>
                  <a:lnTo>
                    <a:pt x="1026" y="547"/>
                  </a:lnTo>
                  <a:lnTo>
                    <a:pt x="1026" y="545"/>
                  </a:lnTo>
                  <a:lnTo>
                    <a:pt x="1028" y="542"/>
                  </a:lnTo>
                  <a:lnTo>
                    <a:pt x="1028" y="540"/>
                  </a:lnTo>
                  <a:lnTo>
                    <a:pt x="1026" y="539"/>
                  </a:lnTo>
                  <a:lnTo>
                    <a:pt x="1025" y="537"/>
                  </a:lnTo>
                  <a:lnTo>
                    <a:pt x="1024" y="536"/>
                  </a:lnTo>
                  <a:lnTo>
                    <a:pt x="1023" y="536"/>
                  </a:lnTo>
                  <a:lnTo>
                    <a:pt x="1021" y="535"/>
                  </a:lnTo>
                  <a:lnTo>
                    <a:pt x="1021" y="532"/>
                  </a:lnTo>
                  <a:lnTo>
                    <a:pt x="1020" y="532"/>
                  </a:lnTo>
                  <a:lnTo>
                    <a:pt x="1020" y="525"/>
                  </a:lnTo>
                  <a:lnTo>
                    <a:pt x="1019" y="524"/>
                  </a:lnTo>
                  <a:lnTo>
                    <a:pt x="1019" y="521"/>
                  </a:lnTo>
                  <a:lnTo>
                    <a:pt x="1020" y="520"/>
                  </a:lnTo>
                  <a:lnTo>
                    <a:pt x="1021" y="519"/>
                  </a:lnTo>
                  <a:lnTo>
                    <a:pt x="1023" y="519"/>
                  </a:lnTo>
                  <a:lnTo>
                    <a:pt x="1025" y="516"/>
                  </a:lnTo>
                  <a:lnTo>
                    <a:pt x="1026" y="516"/>
                  </a:lnTo>
                  <a:lnTo>
                    <a:pt x="1027" y="516"/>
                  </a:lnTo>
                  <a:lnTo>
                    <a:pt x="1027" y="516"/>
                  </a:lnTo>
                  <a:lnTo>
                    <a:pt x="1030" y="515"/>
                  </a:lnTo>
                  <a:lnTo>
                    <a:pt x="1031" y="514"/>
                  </a:lnTo>
                  <a:lnTo>
                    <a:pt x="1033" y="514"/>
                  </a:lnTo>
                  <a:lnTo>
                    <a:pt x="1033" y="516"/>
                  </a:lnTo>
                  <a:close/>
                  <a:moveTo>
                    <a:pt x="1159" y="439"/>
                  </a:moveTo>
                  <a:lnTo>
                    <a:pt x="1159" y="440"/>
                  </a:lnTo>
                  <a:lnTo>
                    <a:pt x="1156" y="440"/>
                  </a:lnTo>
                  <a:lnTo>
                    <a:pt x="1156" y="440"/>
                  </a:lnTo>
                  <a:lnTo>
                    <a:pt x="1156" y="439"/>
                  </a:lnTo>
                  <a:lnTo>
                    <a:pt x="1157" y="439"/>
                  </a:lnTo>
                  <a:lnTo>
                    <a:pt x="1158" y="438"/>
                  </a:lnTo>
                  <a:lnTo>
                    <a:pt x="1159" y="439"/>
                  </a:lnTo>
                  <a:close/>
                  <a:moveTo>
                    <a:pt x="1152" y="463"/>
                  </a:moveTo>
                  <a:lnTo>
                    <a:pt x="1151" y="463"/>
                  </a:lnTo>
                  <a:lnTo>
                    <a:pt x="1150" y="462"/>
                  </a:lnTo>
                  <a:lnTo>
                    <a:pt x="1150" y="453"/>
                  </a:lnTo>
                  <a:lnTo>
                    <a:pt x="1149" y="451"/>
                  </a:lnTo>
                  <a:lnTo>
                    <a:pt x="1149" y="450"/>
                  </a:lnTo>
                  <a:lnTo>
                    <a:pt x="1147" y="446"/>
                  </a:lnTo>
                  <a:lnTo>
                    <a:pt x="1148" y="444"/>
                  </a:lnTo>
                  <a:lnTo>
                    <a:pt x="1146" y="441"/>
                  </a:lnTo>
                  <a:lnTo>
                    <a:pt x="1146" y="440"/>
                  </a:lnTo>
                  <a:lnTo>
                    <a:pt x="1147" y="440"/>
                  </a:lnTo>
                  <a:lnTo>
                    <a:pt x="1147" y="439"/>
                  </a:lnTo>
                  <a:lnTo>
                    <a:pt x="1147" y="437"/>
                  </a:lnTo>
                  <a:lnTo>
                    <a:pt x="1148" y="436"/>
                  </a:lnTo>
                  <a:lnTo>
                    <a:pt x="1150" y="436"/>
                  </a:lnTo>
                  <a:lnTo>
                    <a:pt x="1151" y="438"/>
                  </a:lnTo>
                  <a:lnTo>
                    <a:pt x="1152" y="439"/>
                  </a:lnTo>
                  <a:lnTo>
                    <a:pt x="1153" y="439"/>
                  </a:lnTo>
                  <a:lnTo>
                    <a:pt x="1154" y="440"/>
                  </a:lnTo>
                  <a:lnTo>
                    <a:pt x="1155" y="442"/>
                  </a:lnTo>
                  <a:lnTo>
                    <a:pt x="1156" y="446"/>
                  </a:lnTo>
                  <a:lnTo>
                    <a:pt x="1157" y="448"/>
                  </a:lnTo>
                  <a:lnTo>
                    <a:pt x="1157" y="449"/>
                  </a:lnTo>
                  <a:lnTo>
                    <a:pt x="1156" y="451"/>
                  </a:lnTo>
                  <a:lnTo>
                    <a:pt x="1154" y="454"/>
                  </a:lnTo>
                  <a:lnTo>
                    <a:pt x="1154" y="457"/>
                  </a:lnTo>
                  <a:lnTo>
                    <a:pt x="1153" y="457"/>
                  </a:lnTo>
                  <a:lnTo>
                    <a:pt x="1153" y="460"/>
                  </a:lnTo>
                  <a:lnTo>
                    <a:pt x="1153" y="461"/>
                  </a:lnTo>
                  <a:lnTo>
                    <a:pt x="1152" y="463"/>
                  </a:lnTo>
                  <a:close/>
                  <a:moveTo>
                    <a:pt x="517" y="428"/>
                  </a:moveTo>
                  <a:lnTo>
                    <a:pt x="517" y="428"/>
                  </a:lnTo>
                  <a:lnTo>
                    <a:pt x="516" y="427"/>
                  </a:lnTo>
                  <a:lnTo>
                    <a:pt x="516" y="427"/>
                  </a:lnTo>
                  <a:lnTo>
                    <a:pt x="516" y="427"/>
                  </a:lnTo>
                  <a:lnTo>
                    <a:pt x="517" y="426"/>
                  </a:lnTo>
                  <a:lnTo>
                    <a:pt x="517" y="426"/>
                  </a:lnTo>
                  <a:lnTo>
                    <a:pt x="518" y="426"/>
                  </a:lnTo>
                  <a:lnTo>
                    <a:pt x="518" y="428"/>
                  </a:lnTo>
                  <a:lnTo>
                    <a:pt x="517" y="428"/>
                  </a:lnTo>
                  <a:close/>
                  <a:moveTo>
                    <a:pt x="1364" y="272"/>
                  </a:moveTo>
                  <a:lnTo>
                    <a:pt x="1368" y="276"/>
                  </a:lnTo>
                  <a:lnTo>
                    <a:pt x="1368" y="276"/>
                  </a:lnTo>
                  <a:lnTo>
                    <a:pt x="1370" y="279"/>
                  </a:lnTo>
                  <a:lnTo>
                    <a:pt x="1370" y="280"/>
                  </a:lnTo>
                  <a:lnTo>
                    <a:pt x="1371" y="281"/>
                  </a:lnTo>
                  <a:lnTo>
                    <a:pt x="1372" y="281"/>
                  </a:lnTo>
                  <a:lnTo>
                    <a:pt x="1374" y="281"/>
                  </a:lnTo>
                  <a:lnTo>
                    <a:pt x="1374" y="282"/>
                  </a:lnTo>
                  <a:lnTo>
                    <a:pt x="1375" y="282"/>
                  </a:lnTo>
                  <a:lnTo>
                    <a:pt x="1377" y="283"/>
                  </a:lnTo>
                  <a:lnTo>
                    <a:pt x="1378" y="284"/>
                  </a:lnTo>
                  <a:lnTo>
                    <a:pt x="1379" y="284"/>
                  </a:lnTo>
                  <a:lnTo>
                    <a:pt x="1383" y="288"/>
                  </a:lnTo>
                  <a:lnTo>
                    <a:pt x="1383" y="290"/>
                  </a:lnTo>
                  <a:lnTo>
                    <a:pt x="1382" y="291"/>
                  </a:lnTo>
                  <a:lnTo>
                    <a:pt x="1381" y="293"/>
                  </a:lnTo>
                  <a:lnTo>
                    <a:pt x="1380" y="294"/>
                  </a:lnTo>
                  <a:lnTo>
                    <a:pt x="1375" y="297"/>
                  </a:lnTo>
                  <a:lnTo>
                    <a:pt x="1374" y="298"/>
                  </a:lnTo>
                  <a:lnTo>
                    <a:pt x="1372" y="299"/>
                  </a:lnTo>
                  <a:lnTo>
                    <a:pt x="1371" y="299"/>
                  </a:lnTo>
                  <a:lnTo>
                    <a:pt x="1370" y="300"/>
                  </a:lnTo>
                  <a:lnTo>
                    <a:pt x="1366" y="300"/>
                  </a:lnTo>
                  <a:lnTo>
                    <a:pt x="1366" y="300"/>
                  </a:lnTo>
                  <a:lnTo>
                    <a:pt x="1364" y="300"/>
                  </a:lnTo>
                  <a:lnTo>
                    <a:pt x="1363" y="301"/>
                  </a:lnTo>
                  <a:lnTo>
                    <a:pt x="1360" y="301"/>
                  </a:lnTo>
                  <a:lnTo>
                    <a:pt x="1359" y="301"/>
                  </a:lnTo>
                  <a:lnTo>
                    <a:pt x="1356" y="301"/>
                  </a:lnTo>
                  <a:lnTo>
                    <a:pt x="1355" y="301"/>
                  </a:lnTo>
                  <a:lnTo>
                    <a:pt x="1354" y="302"/>
                  </a:lnTo>
                  <a:lnTo>
                    <a:pt x="1353" y="302"/>
                  </a:lnTo>
                  <a:lnTo>
                    <a:pt x="1350" y="302"/>
                  </a:lnTo>
                  <a:lnTo>
                    <a:pt x="1349" y="303"/>
                  </a:lnTo>
                  <a:lnTo>
                    <a:pt x="1343" y="303"/>
                  </a:lnTo>
                  <a:lnTo>
                    <a:pt x="1343" y="302"/>
                  </a:lnTo>
                  <a:lnTo>
                    <a:pt x="1339" y="302"/>
                  </a:lnTo>
                  <a:lnTo>
                    <a:pt x="1339" y="302"/>
                  </a:lnTo>
                  <a:lnTo>
                    <a:pt x="1337" y="302"/>
                  </a:lnTo>
                  <a:lnTo>
                    <a:pt x="1337" y="302"/>
                  </a:lnTo>
                  <a:lnTo>
                    <a:pt x="1336" y="302"/>
                  </a:lnTo>
                  <a:lnTo>
                    <a:pt x="1328" y="302"/>
                  </a:lnTo>
                  <a:lnTo>
                    <a:pt x="1328" y="303"/>
                  </a:lnTo>
                  <a:lnTo>
                    <a:pt x="1326" y="303"/>
                  </a:lnTo>
                  <a:lnTo>
                    <a:pt x="1325" y="303"/>
                  </a:lnTo>
                  <a:lnTo>
                    <a:pt x="1323" y="303"/>
                  </a:lnTo>
                  <a:lnTo>
                    <a:pt x="1322" y="304"/>
                  </a:lnTo>
                  <a:lnTo>
                    <a:pt x="1320" y="305"/>
                  </a:lnTo>
                  <a:lnTo>
                    <a:pt x="1318" y="305"/>
                  </a:lnTo>
                  <a:lnTo>
                    <a:pt x="1317" y="306"/>
                  </a:lnTo>
                  <a:lnTo>
                    <a:pt x="1314" y="306"/>
                  </a:lnTo>
                  <a:lnTo>
                    <a:pt x="1313" y="305"/>
                  </a:lnTo>
                  <a:lnTo>
                    <a:pt x="1311" y="305"/>
                  </a:lnTo>
                  <a:lnTo>
                    <a:pt x="1311" y="305"/>
                  </a:lnTo>
                  <a:lnTo>
                    <a:pt x="1307" y="304"/>
                  </a:lnTo>
                  <a:lnTo>
                    <a:pt x="1306" y="304"/>
                  </a:lnTo>
                  <a:lnTo>
                    <a:pt x="1307" y="301"/>
                  </a:lnTo>
                  <a:lnTo>
                    <a:pt x="1307" y="296"/>
                  </a:lnTo>
                  <a:lnTo>
                    <a:pt x="1308" y="295"/>
                  </a:lnTo>
                  <a:lnTo>
                    <a:pt x="1309" y="295"/>
                  </a:lnTo>
                  <a:lnTo>
                    <a:pt x="1311" y="293"/>
                  </a:lnTo>
                  <a:lnTo>
                    <a:pt x="1313" y="292"/>
                  </a:lnTo>
                  <a:lnTo>
                    <a:pt x="1314" y="291"/>
                  </a:lnTo>
                  <a:lnTo>
                    <a:pt x="1316" y="290"/>
                  </a:lnTo>
                  <a:lnTo>
                    <a:pt x="1316" y="289"/>
                  </a:lnTo>
                  <a:lnTo>
                    <a:pt x="1317" y="288"/>
                  </a:lnTo>
                  <a:lnTo>
                    <a:pt x="1317" y="287"/>
                  </a:lnTo>
                  <a:lnTo>
                    <a:pt x="1318" y="287"/>
                  </a:lnTo>
                  <a:lnTo>
                    <a:pt x="1319" y="286"/>
                  </a:lnTo>
                  <a:lnTo>
                    <a:pt x="1321" y="284"/>
                  </a:lnTo>
                  <a:lnTo>
                    <a:pt x="1322" y="284"/>
                  </a:lnTo>
                  <a:lnTo>
                    <a:pt x="1322" y="284"/>
                  </a:lnTo>
                  <a:lnTo>
                    <a:pt x="1324" y="284"/>
                  </a:lnTo>
                  <a:lnTo>
                    <a:pt x="1325" y="285"/>
                  </a:lnTo>
                  <a:lnTo>
                    <a:pt x="1326" y="285"/>
                  </a:lnTo>
                  <a:lnTo>
                    <a:pt x="1326" y="284"/>
                  </a:lnTo>
                  <a:lnTo>
                    <a:pt x="1328" y="284"/>
                  </a:lnTo>
                  <a:lnTo>
                    <a:pt x="1329" y="284"/>
                  </a:lnTo>
                  <a:lnTo>
                    <a:pt x="1333" y="284"/>
                  </a:lnTo>
                  <a:lnTo>
                    <a:pt x="1334" y="283"/>
                  </a:lnTo>
                  <a:lnTo>
                    <a:pt x="1337" y="283"/>
                  </a:lnTo>
                  <a:lnTo>
                    <a:pt x="1340" y="282"/>
                  </a:lnTo>
                  <a:lnTo>
                    <a:pt x="1341" y="282"/>
                  </a:lnTo>
                  <a:lnTo>
                    <a:pt x="1343" y="281"/>
                  </a:lnTo>
                  <a:lnTo>
                    <a:pt x="1344" y="280"/>
                  </a:lnTo>
                  <a:lnTo>
                    <a:pt x="1346" y="279"/>
                  </a:lnTo>
                  <a:lnTo>
                    <a:pt x="1347" y="278"/>
                  </a:lnTo>
                  <a:lnTo>
                    <a:pt x="1348" y="276"/>
                  </a:lnTo>
                  <a:lnTo>
                    <a:pt x="1350" y="273"/>
                  </a:lnTo>
                  <a:lnTo>
                    <a:pt x="1353" y="273"/>
                  </a:lnTo>
                  <a:lnTo>
                    <a:pt x="1355" y="272"/>
                  </a:lnTo>
                  <a:lnTo>
                    <a:pt x="1357" y="272"/>
                  </a:lnTo>
                  <a:lnTo>
                    <a:pt x="1358" y="272"/>
                  </a:lnTo>
                  <a:lnTo>
                    <a:pt x="1359" y="272"/>
                  </a:lnTo>
                  <a:lnTo>
                    <a:pt x="1360" y="272"/>
                  </a:lnTo>
                  <a:lnTo>
                    <a:pt x="1363" y="272"/>
                  </a:lnTo>
                  <a:lnTo>
                    <a:pt x="1364" y="272"/>
                  </a:lnTo>
                  <a:close/>
                  <a:moveTo>
                    <a:pt x="1223" y="261"/>
                  </a:moveTo>
                  <a:lnTo>
                    <a:pt x="1221" y="262"/>
                  </a:lnTo>
                  <a:lnTo>
                    <a:pt x="1221" y="262"/>
                  </a:lnTo>
                  <a:lnTo>
                    <a:pt x="1221" y="261"/>
                  </a:lnTo>
                  <a:lnTo>
                    <a:pt x="1221" y="260"/>
                  </a:lnTo>
                  <a:lnTo>
                    <a:pt x="1221" y="260"/>
                  </a:lnTo>
                  <a:lnTo>
                    <a:pt x="1221" y="260"/>
                  </a:lnTo>
                  <a:lnTo>
                    <a:pt x="1222" y="260"/>
                  </a:lnTo>
                  <a:lnTo>
                    <a:pt x="1223" y="260"/>
                  </a:lnTo>
                  <a:lnTo>
                    <a:pt x="1223" y="261"/>
                  </a:lnTo>
                  <a:close/>
                  <a:moveTo>
                    <a:pt x="1283" y="232"/>
                  </a:moveTo>
                  <a:lnTo>
                    <a:pt x="1283" y="233"/>
                  </a:lnTo>
                  <a:lnTo>
                    <a:pt x="1282" y="233"/>
                  </a:lnTo>
                  <a:lnTo>
                    <a:pt x="1281" y="232"/>
                  </a:lnTo>
                  <a:lnTo>
                    <a:pt x="1281" y="231"/>
                  </a:lnTo>
                  <a:lnTo>
                    <a:pt x="1282" y="230"/>
                  </a:lnTo>
                  <a:lnTo>
                    <a:pt x="1282" y="230"/>
                  </a:lnTo>
                  <a:lnTo>
                    <a:pt x="1283" y="231"/>
                  </a:lnTo>
                  <a:lnTo>
                    <a:pt x="1283" y="232"/>
                  </a:lnTo>
                  <a:close/>
                  <a:moveTo>
                    <a:pt x="1277" y="231"/>
                  </a:moveTo>
                  <a:lnTo>
                    <a:pt x="1275" y="231"/>
                  </a:lnTo>
                  <a:lnTo>
                    <a:pt x="1274" y="229"/>
                  </a:lnTo>
                  <a:lnTo>
                    <a:pt x="1275" y="228"/>
                  </a:lnTo>
                  <a:lnTo>
                    <a:pt x="1274" y="227"/>
                  </a:lnTo>
                  <a:lnTo>
                    <a:pt x="1273" y="224"/>
                  </a:lnTo>
                  <a:lnTo>
                    <a:pt x="1273" y="222"/>
                  </a:lnTo>
                  <a:lnTo>
                    <a:pt x="1273" y="220"/>
                  </a:lnTo>
                  <a:lnTo>
                    <a:pt x="1272" y="219"/>
                  </a:lnTo>
                  <a:lnTo>
                    <a:pt x="1272" y="219"/>
                  </a:lnTo>
                  <a:lnTo>
                    <a:pt x="1273" y="219"/>
                  </a:lnTo>
                  <a:lnTo>
                    <a:pt x="1275" y="221"/>
                  </a:lnTo>
                  <a:lnTo>
                    <a:pt x="1278" y="226"/>
                  </a:lnTo>
                  <a:lnTo>
                    <a:pt x="1279" y="227"/>
                  </a:lnTo>
                  <a:lnTo>
                    <a:pt x="1279" y="229"/>
                  </a:lnTo>
                  <a:lnTo>
                    <a:pt x="1277" y="231"/>
                  </a:lnTo>
                  <a:close/>
                  <a:moveTo>
                    <a:pt x="1220" y="210"/>
                  </a:moveTo>
                  <a:lnTo>
                    <a:pt x="1220" y="211"/>
                  </a:lnTo>
                  <a:lnTo>
                    <a:pt x="1216" y="211"/>
                  </a:lnTo>
                  <a:lnTo>
                    <a:pt x="1216" y="210"/>
                  </a:lnTo>
                  <a:lnTo>
                    <a:pt x="1216" y="209"/>
                  </a:lnTo>
                  <a:lnTo>
                    <a:pt x="1218" y="209"/>
                  </a:lnTo>
                  <a:lnTo>
                    <a:pt x="1220" y="210"/>
                  </a:lnTo>
                  <a:close/>
                  <a:moveTo>
                    <a:pt x="1132" y="214"/>
                  </a:moveTo>
                  <a:lnTo>
                    <a:pt x="1131" y="214"/>
                  </a:lnTo>
                  <a:lnTo>
                    <a:pt x="1130" y="214"/>
                  </a:lnTo>
                  <a:lnTo>
                    <a:pt x="1129" y="213"/>
                  </a:lnTo>
                  <a:lnTo>
                    <a:pt x="1130" y="212"/>
                  </a:lnTo>
                  <a:lnTo>
                    <a:pt x="1130" y="210"/>
                  </a:lnTo>
                  <a:lnTo>
                    <a:pt x="1132" y="209"/>
                  </a:lnTo>
                  <a:lnTo>
                    <a:pt x="1134" y="208"/>
                  </a:lnTo>
                  <a:lnTo>
                    <a:pt x="1135" y="208"/>
                  </a:lnTo>
                  <a:lnTo>
                    <a:pt x="1135" y="211"/>
                  </a:lnTo>
                  <a:lnTo>
                    <a:pt x="1135" y="211"/>
                  </a:lnTo>
                  <a:lnTo>
                    <a:pt x="1134" y="213"/>
                  </a:lnTo>
                  <a:lnTo>
                    <a:pt x="1133" y="213"/>
                  </a:lnTo>
                  <a:lnTo>
                    <a:pt x="1132" y="214"/>
                  </a:lnTo>
                  <a:close/>
                  <a:moveTo>
                    <a:pt x="1238" y="210"/>
                  </a:moveTo>
                  <a:lnTo>
                    <a:pt x="1239" y="212"/>
                  </a:lnTo>
                  <a:lnTo>
                    <a:pt x="1240" y="211"/>
                  </a:lnTo>
                  <a:lnTo>
                    <a:pt x="1241" y="210"/>
                  </a:lnTo>
                  <a:lnTo>
                    <a:pt x="1241" y="210"/>
                  </a:lnTo>
                  <a:lnTo>
                    <a:pt x="1242" y="211"/>
                  </a:lnTo>
                  <a:lnTo>
                    <a:pt x="1243" y="211"/>
                  </a:lnTo>
                  <a:lnTo>
                    <a:pt x="1244" y="212"/>
                  </a:lnTo>
                  <a:lnTo>
                    <a:pt x="1243" y="214"/>
                  </a:lnTo>
                  <a:lnTo>
                    <a:pt x="1243" y="215"/>
                  </a:lnTo>
                  <a:lnTo>
                    <a:pt x="1243" y="216"/>
                  </a:lnTo>
                  <a:lnTo>
                    <a:pt x="1245" y="215"/>
                  </a:lnTo>
                  <a:lnTo>
                    <a:pt x="1246" y="214"/>
                  </a:lnTo>
                  <a:lnTo>
                    <a:pt x="1247" y="212"/>
                  </a:lnTo>
                  <a:lnTo>
                    <a:pt x="1250" y="210"/>
                  </a:lnTo>
                  <a:lnTo>
                    <a:pt x="1251" y="209"/>
                  </a:lnTo>
                  <a:lnTo>
                    <a:pt x="1253" y="209"/>
                  </a:lnTo>
                  <a:lnTo>
                    <a:pt x="1254" y="211"/>
                  </a:lnTo>
                  <a:lnTo>
                    <a:pt x="1253" y="212"/>
                  </a:lnTo>
                  <a:lnTo>
                    <a:pt x="1253" y="215"/>
                  </a:lnTo>
                  <a:lnTo>
                    <a:pt x="1251" y="216"/>
                  </a:lnTo>
                  <a:lnTo>
                    <a:pt x="1251" y="217"/>
                  </a:lnTo>
                  <a:lnTo>
                    <a:pt x="1251" y="217"/>
                  </a:lnTo>
                  <a:lnTo>
                    <a:pt x="1248" y="219"/>
                  </a:lnTo>
                  <a:lnTo>
                    <a:pt x="1248" y="219"/>
                  </a:lnTo>
                  <a:lnTo>
                    <a:pt x="1247" y="220"/>
                  </a:lnTo>
                  <a:lnTo>
                    <a:pt x="1247" y="223"/>
                  </a:lnTo>
                  <a:lnTo>
                    <a:pt x="1246" y="223"/>
                  </a:lnTo>
                  <a:lnTo>
                    <a:pt x="1246" y="225"/>
                  </a:lnTo>
                  <a:lnTo>
                    <a:pt x="1246" y="225"/>
                  </a:lnTo>
                  <a:lnTo>
                    <a:pt x="1245" y="226"/>
                  </a:lnTo>
                  <a:lnTo>
                    <a:pt x="1243" y="226"/>
                  </a:lnTo>
                  <a:lnTo>
                    <a:pt x="1242" y="227"/>
                  </a:lnTo>
                  <a:lnTo>
                    <a:pt x="1240" y="228"/>
                  </a:lnTo>
                  <a:lnTo>
                    <a:pt x="1240" y="229"/>
                  </a:lnTo>
                  <a:lnTo>
                    <a:pt x="1241" y="230"/>
                  </a:lnTo>
                  <a:lnTo>
                    <a:pt x="1242" y="230"/>
                  </a:lnTo>
                  <a:lnTo>
                    <a:pt x="1243" y="230"/>
                  </a:lnTo>
                  <a:lnTo>
                    <a:pt x="1245" y="230"/>
                  </a:lnTo>
                  <a:lnTo>
                    <a:pt x="1246" y="231"/>
                  </a:lnTo>
                  <a:lnTo>
                    <a:pt x="1247" y="233"/>
                  </a:lnTo>
                  <a:lnTo>
                    <a:pt x="1249" y="233"/>
                  </a:lnTo>
                  <a:lnTo>
                    <a:pt x="1249" y="234"/>
                  </a:lnTo>
                  <a:lnTo>
                    <a:pt x="1250" y="233"/>
                  </a:lnTo>
                  <a:lnTo>
                    <a:pt x="1251" y="235"/>
                  </a:lnTo>
                  <a:lnTo>
                    <a:pt x="1254" y="235"/>
                  </a:lnTo>
                  <a:lnTo>
                    <a:pt x="1255" y="237"/>
                  </a:lnTo>
                  <a:lnTo>
                    <a:pt x="1257" y="238"/>
                  </a:lnTo>
                  <a:lnTo>
                    <a:pt x="1259" y="238"/>
                  </a:lnTo>
                  <a:lnTo>
                    <a:pt x="1259" y="238"/>
                  </a:lnTo>
                  <a:lnTo>
                    <a:pt x="1260" y="238"/>
                  </a:lnTo>
                  <a:lnTo>
                    <a:pt x="1265" y="241"/>
                  </a:lnTo>
                  <a:lnTo>
                    <a:pt x="1265" y="241"/>
                  </a:lnTo>
                  <a:lnTo>
                    <a:pt x="1265" y="240"/>
                  </a:lnTo>
                  <a:lnTo>
                    <a:pt x="1269" y="237"/>
                  </a:lnTo>
                  <a:lnTo>
                    <a:pt x="1270" y="237"/>
                  </a:lnTo>
                  <a:lnTo>
                    <a:pt x="1273" y="237"/>
                  </a:lnTo>
                  <a:lnTo>
                    <a:pt x="1274" y="238"/>
                  </a:lnTo>
                  <a:lnTo>
                    <a:pt x="1274" y="239"/>
                  </a:lnTo>
                  <a:lnTo>
                    <a:pt x="1277" y="239"/>
                  </a:lnTo>
                  <a:lnTo>
                    <a:pt x="1277" y="238"/>
                  </a:lnTo>
                  <a:lnTo>
                    <a:pt x="1278" y="239"/>
                  </a:lnTo>
                  <a:lnTo>
                    <a:pt x="1280" y="242"/>
                  </a:lnTo>
                  <a:lnTo>
                    <a:pt x="1281" y="243"/>
                  </a:lnTo>
                  <a:lnTo>
                    <a:pt x="1281" y="244"/>
                  </a:lnTo>
                  <a:lnTo>
                    <a:pt x="1277" y="249"/>
                  </a:lnTo>
                  <a:lnTo>
                    <a:pt x="1276" y="250"/>
                  </a:lnTo>
                  <a:lnTo>
                    <a:pt x="1276" y="251"/>
                  </a:lnTo>
                  <a:lnTo>
                    <a:pt x="1278" y="253"/>
                  </a:lnTo>
                  <a:lnTo>
                    <a:pt x="1279" y="255"/>
                  </a:lnTo>
                  <a:lnTo>
                    <a:pt x="1279" y="256"/>
                  </a:lnTo>
                  <a:lnTo>
                    <a:pt x="1279" y="263"/>
                  </a:lnTo>
                  <a:lnTo>
                    <a:pt x="1279" y="263"/>
                  </a:lnTo>
                  <a:lnTo>
                    <a:pt x="1280" y="264"/>
                  </a:lnTo>
                  <a:lnTo>
                    <a:pt x="1280" y="265"/>
                  </a:lnTo>
                  <a:lnTo>
                    <a:pt x="1279" y="266"/>
                  </a:lnTo>
                  <a:lnTo>
                    <a:pt x="1279" y="270"/>
                  </a:lnTo>
                  <a:lnTo>
                    <a:pt x="1279" y="270"/>
                  </a:lnTo>
                  <a:lnTo>
                    <a:pt x="1279" y="276"/>
                  </a:lnTo>
                  <a:lnTo>
                    <a:pt x="1277" y="277"/>
                  </a:lnTo>
                  <a:lnTo>
                    <a:pt x="1275" y="277"/>
                  </a:lnTo>
                  <a:lnTo>
                    <a:pt x="1274" y="278"/>
                  </a:lnTo>
                  <a:lnTo>
                    <a:pt x="1273" y="278"/>
                  </a:lnTo>
                  <a:lnTo>
                    <a:pt x="1271" y="280"/>
                  </a:lnTo>
                  <a:lnTo>
                    <a:pt x="1270" y="280"/>
                  </a:lnTo>
                  <a:lnTo>
                    <a:pt x="1270" y="278"/>
                  </a:lnTo>
                  <a:lnTo>
                    <a:pt x="1269" y="277"/>
                  </a:lnTo>
                  <a:lnTo>
                    <a:pt x="1270" y="277"/>
                  </a:lnTo>
                  <a:lnTo>
                    <a:pt x="1270" y="273"/>
                  </a:lnTo>
                  <a:lnTo>
                    <a:pt x="1269" y="272"/>
                  </a:lnTo>
                  <a:lnTo>
                    <a:pt x="1268" y="268"/>
                  </a:lnTo>
                  <a:lnTo>
                    <a:pt x="1264" y="264"/>
                  </a:lnTo>
                  <a:lnTo>
                    <a:pt x="1264" y="263"/>
                  </a:lnTo>
                  <a:lnTo>
                    <a:pt x="1261" y="262"/>
                  </a:lnTo>
                  <a:lnTo>
                    <a:pt x="1260" y="262"/>
                  </a:lnTo>
                  <a:lnTo>
                    <a:pt x="1260" y="262"/>
                  </a:lnTo>
                  <a:lnTo>
                    <a:pt x="1255" y="262"/>
                  </a:lnTo>
                  <a:lnTo>
                    <a:pt x="1255" y="261"/>
                  </a:lnTo>
                  <a:lnTo>
                    <a:pt x="1252" y="261"/>
                  </a:lnTo>
                  <a:lnTo>
                    <a:pt x="1252" y="261"/>
                  </a:lnTo>
                  <a:lnTo>
                    <a:pt x="1251" y="261"/>
                  </a:lnTo>
                  <a:lnTo>
                    <a:pt x="1249" y="259"/>
                  </a:lnTo>
                  <a:lnTo>
                    <a:pt x="1248" y="259"/>
                  </a:lnTo>
                  <a:lnTo>
                    <a:pt x="1247" y="258"/>
                  </a:lnTo>
                  <a:lnTo>
                    <a:pt x="1246" y="257"/>
                  </a:lnTo>
                  <a:lnTo>
                    <a:pt x="1245" y="256"/>
                  </a:lnTo>
                  <a:lnTo>
                    <a:pt x="1242" y="254"/>
                  </a:lnTo>
                  <a:lnTo>
                    <a:pt x="1240" y="255"/>
                  </a:lnTo>
                  <a:lnTo>
                    <a:pt x="1237" y="253"/>
                  </a:lnTo>
                  <a:lnTo>
                    <a:pt x="1236" y="253"/>
                  </a:lnTo>
                  <a:lnTo>
                    <a:pt x="1233" y="250"/>
                  </a:lnTo>
                  <a:lnTo>
                    <a:pt x="1232" y="250"/>
                  </a:lnTo>
                  <a:lnTo>
                    <a:pt x="1231" y="249"/>
                  </a:lnTo>
                  <a:lnTo>
                    <a:pt x="1230" y="249"/>
                  </a:lnTo>
                  <a:lnTo>
                    <a:pt x="1227" y="245"/>
                  </a:lnTo>
                  <a:lnTo>
                    <a:pt x="1226" y="245"/>
                  </a:lnTo>
                  <a:lnTo>
                    <a:pt x="1225" y="244"/>
                  </a:lnTo>
                  <a:lnTo>
                    <a:pt x="1225" y="244"/>
                  </a:lnTo>
                  <a:lnTo>
                    <a:pt x="1223" y="243"/>
                  </a:lnTo>
                  <a:lnTo>
                    <a:pt x="1221" y="243"/>
                  </a:lnTo>
                  <a:lnTo>
                    <a:pt x="1219" y="240"/>
                  </a:lnTo>
                  <a:lnTo>
                    <a:pt x="1217" y="239"/>
                  </a:lnTo>
                  <a:lnTo>
                    <a:pt x="1216" y="238"/>
                  </a:lnTo>
                  <a:lnTo>
                    <a:pt x="1215" y="238"/>
                  </a:lnTo>
                  <a:lnTo>
                    <a:pt x="1213" y="237"/>
                  </a:lnTo>
                  <a:lnTo>
                    <a:pt x="1212" y="237"/>
                  </a:lnTo>
                  <a:lnTo>
                    <a:pt x="1210" y="235"/>
                  </a:lnTo>
                  <a:lnTo>
                    <a:pt x="1208" y="235"/>
                  </a:lnTo>
                  <a:lnTo>
                    <a:pt x="1207" y="235"/>
                  </a:lnTo>
                  <a:lnTo>
                    <a:pt x="1204" y="235"/>
                  </a:lnTo>
                  <a:lnTo>
                    <a:pt x="1203" y="235"/>
                  </a:lnTo>
                  <a:lnTo>
                    <a:pt x="1201" y="235"/>
                  </a:lnTo>
                  <a:lnTo>
                    <a:pt x="1199" y="234"/>
                  </a:lnTo>
                  <a:lnTo>
                    <a:pt x="1198" y="234"/>
                  </a:lnTo>
                  <a:lnTo>
                    <a:pt x="1196" y="233"/>
                  </a:lnTo>
                  <a:lnTo>
                    <a:pt x="1195" y="232"/>
                  </a:lnTo>
                  <a:lnTo>
                    <a:pt x="1192" y="231"/>
                  </a:lnTo>
                  <a:lnTo>
                    <a:pt x="1192" y="230"/>
                  </a:lnTo>
                  <a:lnTo>
                    <a:pt x="1192" y="229"/>
                  </a:lnTo>
                  <a:lnTo>
                    <a:pt x="1191" y="229"/>
                  </a:lnTo>
                  <a:lnTo>
                    <a:pt x="1191" y="223"/>
                  </a:lnTo>
                  <a:lnTo>
                    <a:pt x="1190" y="221"/>
                  </a:lnTo>
                  <a:lnTo>
                    <a:pt x="1190" y="220"/>
                  </a:lnTo>
                  <a:lnTo>
                    <a:pt x="1189" y="219"/>
                  </a:lnTo>
                  <a:lnTo>
                    <a:pt x="1188" y="216"/>
                  </a:lnTo>
                  <a:lnTo>
                    <a:pt x="1186" y="216"/>
                  </a:lnTo>
                  <a:lnTo>
                    <a:pt x="1186" y="214"/>
                  </a:lnTo>
                  <a:lnTo>
                    <a:pt x="1185" y="210"/>
                  </a:lnTo>
                  <a:lnTo>
                    <a:pt x="1185" y="210"/>
                  </a:lnTo>
                  <a:lnTo>
                    <a:pt x="1186" y="209"/>
                  </a:lnTo>
                  <a:lnTo>
                    <a:pt x="1187" y="210"/>
                  </a:lnTo>
                  <a:lnTo>
                    <a:pt x="1189" y="211"/>
                  </a:lnTo>
                  <a:lnTo>
                    <a:pt x="1191" y="213"/>
                  </a:lnTo>
                  <a:lnTo>
                    <a:pt x="1192" y="212"/>
                  </a:lnTo>
                  <a:lnTo>
                    <a:pt x="1195" y="212"/>
                  </a:lnTo>
                  <a:lnTo>
                    <a:pt x="1196" y="212"/>
                  </a:lnTo>
                  <a:lnTo>
                    <a:pt x="1197" y="212"/>
                  </a:lnTo>
                  <a:lnTo>
                    <a:pt x="1198" y="211"/>
                  </a:lnTo>
                  <a:lnTo>
                    <a:pt x="1199" y="211"/>
                  </a:lnTo>
                  <a:lnTo>
                    <a:pt x="1200" y="213"/>
                  </a:lnTo>
                  <a:lnTo>
                    <a:pt x="1200" y="213"/>
                  </a:lnTo>
                  <a:lnTo>
                    <a:pt x="1202" y="212"/>
                  </a:lnTo>
                  <a:lnTo>
                    <a:pt x="1202" y="210"/>
                  </a:lnTo>
                  <a:lnTo>
                    <a:pt x="1203" y="210"/>
                  </a:lnTo>
                  <a:lnTo>
                    <a:pt x="1204" y="211"/>
                  </a:lnTo>
                  <a:lnTo>
                    <a:pt x="1204" y="213"/>
                  </a:lnTo>
                  <a:lnTo>
                    <a:pt x="1205" y="215"/>
                  </a:lnTo>
                  <a:lnTo>
                    <a:pt x="1207" y="217"/>
                  </a:lnTo>
                  <a:lnTo>
                    <a:pt x="1211" y="217"/>
                  </a:lnTo>
                  <a:lnTo>
                    <a:pt x="1212" y="216"/>
                  </a:lnTo>
                  <a:lnTo>
                    <a:pt x="1214" y="216"/>
                  </a:lnTo>
                  <a:lnTo>
                    <a:pt x="1215" y="216"/>
                  </a:lnTo>
                  <a:lnTo>
                    <a:pt x="1215" y="216"/>
                  </a:lnTo>
                  <a:lnTo>
                    <a:pt x="1215" y="214"/>
                  </a:lnTo>
                  <a:lnTo>
                    <a:pt x="1216" y="213"/>
                  </a:lnTo>
                  <a:lnTo>
                    <a:pt x="1217" y="213"/>
                  </a:lnTo>
                  <a:lnTo>
                    <a:pt x="1219" y="213"/>
                  </a:lnTo>
                  <a:lnTo>
                    <a:pt x="1220" y="213"/>
                  </a:lnTo>
                  <a:lnTo>
                    <a:pt x="1221" y="212"/>
                  </a:lnTo>
                  <a:lnTo>
                    <a:pt x="1222" y="212"/>
                  </a:lnTo>
                  <a:lnTo>
                    <a:pt x="1222" y="212"/>
                  </a:lnTo>
                  <a:lnTo>
                    <a:pt x="1223" y="212"/>
                  </a:lnTo>
                  <a:lnTo>
                    <a:pt x="1224" y="213"/>
                  </a:lnTo>
                  <a:lnTo>
                    <a:pt x="1226" y="214"/>
                  </a:lnTo>
                  <a:lnTo>
                    <a:pt x="1226" y="212"/>
                  </a:lnTo>
                  <a:lnTo>
                    <a:pt x="1230" y="211"/>
                  </a:lnTo>
                  <a:lnTo>
                    <a:pt x="1232" y="212"/>
                  </a:lnTo>
                  <a:lnTo>
                    <a:pt x="1233" y="211"/>
                  </a:lnTo>
                  <a:lnTo>
                    <a:pt x="1233" y="211"/>
                  </a:lnTo>
                  <a:lnTo>
                    <a:pt x="1236" y="208"/>
                  </a:lnTo>
                  <a:lnTo>
                    <a:pt x="1237" y="208"/>
                  </a:lnTo>
                  <a:lnTo>
                    <a:pt x="1238" y="209"/>
                  </a:lnTo>
                  <a:lnTo>
                    <a:pt x="1238" y="209"/>
                  </a:lnTo>
                  <a:lnTo>
                    <a:pt x="1238" y="210"/>
                  </a:lnTo>
                  <a:close/>
                  <a:moveTo>
                    <a:pt x="1212" y="208"/>
                  </a:moveTo>
                  <a:lnTo>
                    <a:pt x="1212" y="210"/>
                  </a:lnTo>
                  <a:lnTo>
                    <a:pt x="1211" y="212"/>
                  </a:lnTo>
                  <a:lnTo>
                    <a:pt x="1210" y="212"/>
                  </a:lnTo>
                  <a:lnTo>
                    <a:pt x="1209" y="212"/>
                  </a:lnTo>
                  <a:lnTo>
                    <a:pt x="1207" y="214"/>
                  </a:lnTo>
                  <a:lnTo>
                    <a:pt x="1206" y="213"/>
                  </a:lnTo>
                  <a:lnTo>
                    <a:pt x="1206" y="209"/>
                  </a:lnTo>
                  <a:lnTo>
                    <a:pt x="1206" y="207"/>
                  </a:lnTo>
                  <a:lnTo>
                    <a:pt x="1207" y="208"/>
                  </a:lnTo>
                  <a:lnTo>
                    <a:pt x="1210" y="208"/>
                  </a:lnTo>
                  <a:lnTo>
                    <a:pt x="1210" y="207"/>
                  </a:lnTo>
                  <a:lnTo>
                    <a:pt x="1212" y="208"/>
                  </a:lnTo>
                  <a:close/>
                  <a:moveTo>
                    <a:pt x="1240" y="208"/>
                  </a:moveTo>
                  <a:lnTo>
                    <a:pt x="1240" y="209"/>
                  </a:lnTo>
                  <a:lnTo>
                    <a:pt x="1239" y="209"/>
                  </a:lnTo>
                  <a:lnTo>
                    <a:pt x="1238" y="209"/>
                  </a:lnTo>
                  <a:lnTo>
                    <a:pt x="1238" y="207"/>
                  </a:lnTo>
                  <a:lnTo>
                    <a:pt x="1239" y="207"/>
                  </a:lnTo>
                  <a:lnTo>
                    <a:pt x="1240" y="207"/>
                  </a:lnTo>
                  <a:lnTo>
                    <a:pt x="1240" y="207"/>
                  </a:lnTo>
                  <a:lnTo>
                    <a:pt x="1240" y="208"/>
                  </a:lnTo>
                  <a:close/>
                  <a:moveTo>
                    <a:pt x="1243" y="207"/>
                  </a:moveTo>
                  <a:lnTo>
                    <a:pt x="1243" y="207"/>
                  </a:lnTo>
                  <a:lnTo>
                    <a:pt x="1242" y="207"/>
                  </a:lnTo>
                  <a:lnTo>
                    <a:pt x="1242" y="207"/>
                  </a:lnTo>
                  <a:lnTo>
                    <a:pt x="1242" y="206"/>
                  </a:lnTo>
                  <a:lnTo>
                    <a:pt x="1242" y="206"/>
                  </a:lnTo>
                  <a:lnTo>
                    <a:pt x="1243" y="206"/>
                  </a:lnTo>
                  <a:lnTo>
                    <a:pt x="1243" y="206"/>
                  </a:lnTo>
                  <a:lnTo>
                    <a:pt x="1243" y="207"/>
                  </a:lnTo>
                  <a:close/>
                  <a:moveTo>
                    <a:pt x="1253" y="207"/>
                  </a:moveTo>
                  <a:lnTo>
                    <a:pt x="1250" y="207"/>
                  </a:lnTo>
                  <a:lnTo>
                    <a:pt x="1250" y="207"/>
                  </a:lnTo>
                  <a:lnTo>
                    <a:pt x="1250" y="206"/>
                  </a:lnTo>
                  <a:lnTo>
                    <a:pt x="1251" y="204"/>
                  </a:lnTo>
                  <a:lnTo>
                    <a:pt x="1252" y="204"/>
                  </a:lnTo>
                  <a:lnTo>
                    <a:pt x="1253" y="206"/>
                  </a:lnTo>
                  <a:lnTo>
                    <a:pt x="1253" y="207"/>
                  </a:lnTo>
                  <a:close/>
                  <a:moveTo>
                    <a:pt x="1284" y="200"/>
                  </a:moveTo>
                  <a:lnTo>
                    <a:pt x="1284" y="201"/>
                  </a:lnTo>
                  <a:lnTo>
                    <a:pt x="1283" y="200"/>
                  </a:lnTo>
                  <a:lnTo>
                    <a:pt x="1283" y="199"/>
                  </a:lnTo>
                  <a:lnTo>
                    <a:pt x="1284" y="198"/>
                  </a:lnTo>
                  <a:lnTo>
                    <a:pt x="1284" y="198"/>
                  </a:lnTo>
                  <a:lnTo>
                    <a:pt x="1284" y="200"/>
                  </a:lnTo>
                  <a:close/>
                  <a:moveTo>
                    <a:pt x="1125" y="198"/>
                  </a:moveTo>
                  <a:lnTo>
                    <a:pt x="1124" y="199"/>
                  </a:lnTo>
                  <a:lnTo>
                    <a:pt x="1123" y="199"/>
                  </a:lnTo>
                  <a:lnTo>
                    <a:pt x="1121" y="197"/>
                  </a:lnTo>
                  <a:lnTo>
                    <a:pt x="1122" y="196"/>
                  </a:lnTo>
                  <a:lnTo>
                    <a:pt x="1124" y="196"/>
                  </a:lnTo>
                  <a:lnTo>
                    <a:pt x="1125" y="197"/>
                  </a:lnTo>
                  <a:lnTo>
                    <a:pt x="1125" y="198"/>
                  </a:lnTo>
                  <a:close/>
                  <a:moveTo>
                    <a:pt x="1219" y="198"/>
                  </a:moveTo>
                  <a:lnTo>
                    <a:pt x="1218" y="198"/>
                  </a:lnTo>
                  <a:lnTo>
                    <a:pt x="1218" y="198"/>
                  </a:lnTo>
                  <a:lnTo>
                    <a:pt x="1218" y="197"/>
                  </a:lnTo>
                  <a:lnTo>
                    <a:pt x="1219" y="195"/>
                  </a:lnTo>
                  <a:lnTo>
                    <a:pt x="1220" y="196"/>
                  </a:lnTo>
                  <a:lnTo>
                    <a:pt x="1220" y="197"/>
                  </a:lnTo>
                  <a:lnTo>
                    <a:pt x="1219" y="198"/>
                  </a:lnTo>
                  <a:close/>
                  <a:moveTo>
                    <a:pt x="1246" y="197"/>
                  </a:moveTo>
                  <a:lnTo>
                    <a:pt x="1245" y="197"/>
                  </a:lnTo>
                  <a:lnTo>
                    <a:pt x="1245" y="197"/>
                  </a:lnTo>
                  <a:lnTo>
                    <a:pt x="1245" y="195"/>
                  </a:lnTo>
                  <a:lnTo>
                    <a:pt x="1246" y="195"/>
                  </a:lnTo>
                  <a:lnTo>
                    <a:pt x="1246" y="195"/>
                  </a:lnTo>
                  <a:lnTo>
                    <a:pt x="1246" y="195"/>
                  </a:lnTo>
                  <a:lnTo>
                    <a:pt x="1246" y="197"/>
                  </a:lnTo>
                  <a:close/>
                  <a:moveTo>
                    <a:pt x="1251" y="196"/>
                  </a:moveTo>
                  <a:lnTo>
                    <a:pt x="1251" y="197"/>
                  </a:lnTo>
                  <a:lnTo>
                    <a:pt x="1248" y="197"/>
                  </a:lnTo>
                  <a:lnTo>
                    <a:pt x="1248" y="196"/>
                  </a:lnTo>
                  <a:lnTo>
                    <a:pt x="1250" y="195"/>
                  </a:lnTo>
                  <a:lnTo>
                    <a:pt x="1251" y="195"/>
                  </a:lnTo>
                  <a:lnTo>
                    <a:pt x="1253" y="196"/>
                  </a:lnTo>
                  <a:lnTo>
                    <a:pt x="1252" y="196"/>
                  </a:lnTo>
                  <a:lnTo>
                    <a:pt x="1251" y="196"/>
                  </a:lnTo>
                  <a:close/>
                  <a:moveTo>
                    <a:pt x="1145" y="189"/>
                  </a:moveTo>
                  <a:lnTo>
                    <a:pt x="1148" y="191"/>
                  </a:lnTo>
                  <a:lnTo>
                    <a:pt x="1149" y="191"/>
                  </a:lnTo>
                  <a:lnTo>
                    <a:pt x="1150" y="191"/>
                  </a:lnTo>
                  <a:lnTo>
                    <a:pt x="1153" y="191"/>
                  </a:lnTo>
                  <a:lnTo>
                    <a:pt x="1155" y="192"/>
                  </a:lnTo>
                  <a:lnTo>
                    <a:pt x="1156" y="192"/>
                  </a:lnTo>
                  <a:lnTo>
                    <a:pt x="1157" y="193"/>
                  </a:lnTo>
                  <a:lnTo>
                    <a:pt x="1159" y="193"/>
                  </a:lnTo>
                  <a:lnTo>
                    <a:pt x="1161" y="194"/>
                  </a:lnTo>
                  <a:lnTo>
                    <a:pt x="1163" y="194"/>
                  </a:lnTo>
                  <a:lnTo>
                    <a:pt x="1163" y="194"/>
                  </a:lnTo>
                  <a:lnTo>
                    <a:pt x="1164" y="194"/>
                  </a:lnTo>
                  <a:lnTo>
                    <a:pt x="1165" y="195"/>
                  </a:lnTo>
                  <a:lnTo>
                    <a:pt x="1166" y="195"/>
                  </a:lnTo>
                  <a:lnTo>
                    <a:pt x="1168" y="196"/>
                  </a:lnTo>
                  <a:lnTo>
                    <a:pt x="1169" y="199"/>
                  </a:lnTo>
                  <a:lnTo>
                    <a:pt x="1173" y="204"/>
                  </a:lnTo>
                  <a:lnTo>
                    <a:pt x="1173" y="204"/>
                  </a:lnTo>
                  <a:lnTo>
                    <a:pt x="1176" y="206"/>
                  </a:lnTo>
                  <a:lnTo>
                    <a:pt x="1179" y="207"/>
                  </a:lnTo>
                  <a:lnTo>
                    <a:pt x="1180" y="209"/>
                  </a:lnTo>
                  <a:lnTo>
                    <a:pt x="1180" y="210"/>
                  </a:lnTo>
                  <a:lnTo>
                    <a:pt x="1178" y="212"/>
                  </a:lnTo>
                  <a:lnTo>
                    <a:pt x="1175" y="212"/>
                  </a:lnTo>
                  <a:lnTo>
                    <a:pt x="1173" y="210"/>
                  </a:lnTo>
                  <a:lnTo>
                    <a:pt x="1172" y="209"/>
                  </a:lnTo>
                  <a:lnTo>
                    <a:pt x="1171" y="209"/>
                  </a:lnTo>
                  <a:lnTo>
                    <a:pt x="1167" y="205"/>
                  </a:lnTo>
                  <a:lnTo>
                    <a:pt x="1166" y="204"/>
                  </a:lnTo>
                  <a:lnTo>
                    <a:pt x="1165" y="205"/>
                  </a:lnTo>
                  <a:lnTo>
                    <a:pt x="1163" y="205"/>
                  </a:lnTo>
                  <a:lnTo>
                    <a:pt x="1163" y="205"/>
                  </a:lnTo>
                  <a:lnTo>
                    <a:pt x="1160" y="206"/>
                  </a:lnTo>
                  <a:lnTo>
                    <a:pt x="1158" y="208"/>
                  </a:lnTo>
                  <a:lnTo>
                    <a:pt x="1158" y="210"/>
                  </a:lnTo>
                  <a:lnTo>
                    <a:pt x="1157" y="211"/>
                  </a:lnTo>
                  <a:lnTo>
                    <a:pt x="1155" y="211"/>
                  </a:lnTo>
                  <a:lnTo>
                    <a:pt x="1154" y="210"/>
                  </a:lnTo>
                  <a:lnTo>
                    <a:pt x="1154" y="209"/>
                  </a:lnTo>
                  <a:lnTo>
                    <a:pt x="1152" y="207"/>
                  </a:lnTo>
                  <a:lnTo>
                    <a:pt x="1151" y="206"/>
                  </a:lnTo>
                  <a:lnTo>
                    <a:pt x="1149" y="207"/>
                  </a:lnTo>
                  <a:lnTo>
                    <a:pt x="1147" y="207"/>
                  </a:lnTo>
                  <a:lnTo>
                    <a:pt x="1146" y="208"/>
                  </a:lnTo>
                  <a:lnTo>
                    <a:pt x="1145" y="207"/>
                  </a:lnTo>
                  <a:lnTo>
                    <a:pt x="1145" y="207"/>
                  </a:lnTo>
                  <a:lnTo>
                    <a:pt x="1145" y="205"/>
                  </a:lnTo>
                  <a:lnTo>
                    <a:pt x="1144" y="205"/>
                  </a:lnTo>
                  <a:lnTo>
                    <a:pt x="1144" y="204"/>
                  </a:lnTo>
                  <a:lnTo>
                    <a:pt x="1145" y="203"/>
                  </a:lnTo>
                  <a:lnTo>
                    <a:pt x="1145" y="201"/>
                  </a:lnTo>
                  <a:lnTo>
                    <a:pt x="1144" y="201"/>
                  </a:lnTo>
                  <a:lnTo>
                    <a:pt x="1143" y="200"/>
                  </a:lnTo>
                  <a:lnTo>
                    <a:pt x="1143" y="199"/>
                  </a:lnTo>
                  <a:lnTo>
                    <a:pt x="1141" y="196"/>
                  </a:lnTo>
                  <a:lnTo>
                    <a:pt x="1139" y="194"/>
                  </a:lnTo>
                  <a:lnTo>
                    <a:pt x="1139" y="193"/>
                  </a:lnTo>
                  <a:lnTo>
                    <a:pt x="1139" y="193"/>
                  </a:lnTo>
                  <a:lnTo>
                    <a:pt x="1139" y="191"/>
                  </a:lnTo>
                  <a:lnTo>
                    <a:pt x="1140" y="191"/>
                  </a:lnTo>
                  <a:lnTo>
                    <a:pt x="1141" y="191"/>
                  </a:lnTo>
                  <a:lnTo>
                    <a:pt x="1143" y="189"/>
                  </a:lnTo>
                  <a:lnTo>
                    <a:pt x="1144" y="188"/>
                  </a:lnTo>
                  <a:lnTo>
                    <a:pt x="1145" y="189"/>
                  </a:lnTo>
                  <a:close/>
                  <a:moveTo>
                    <a:pt x="1225" y="190"/>
                  </a:moveTo>
                  <a:lnTo>
                    <a:pt x="1224" y="191"/>
                  </a:lnTo>
                  <a:lnTo>
                    <a:pt x="1223" y="191"/>
                  </a:lnTo>
                  <a:lnTo>
                    <a:pt x="1223" y="190"/>
                  </a:lnTo>
                  <a:lnTo>
                    <a:pt x="1223" y="190"/>
                  </a:lnTo>
                  <a:lnTo>
                    <a:pt x="1221" y="188"/>
                  </a:lnTo>
                  <a:lnTo>
                    <a:pt x="1222" y="185"/>
                  </a:lnTo>
                  <a:lnTo>
                    <a:pt x="1225" y="185"/>
                  </a:lnTo>
                  <a:lnTo>
                    <a:pt x="1226" y="186"/>
                  </a:lnTo>
                  <a:lnTo>
                    <a:pt x="1225" y="190"/>
                  </a:lnTo>
                  <a:close/>
                  <a:moveTo>
                    <a:pt x="1135" y="185"/>
                  </a:moveTo>
                  <a:lnTo>
                    <a:pt x="1136" y="185"/>
                  </a:lnTo>
                  <a:lnTo>
                    <a:pt x="1138" y="185"/>
                  </a:lnTo>
                  <a:lnTo>
                    <a:pt x="1139" y="186"/>
                  </a:lnTo>
                  <a:lnTo>
                    <a:pt x="1139" y="187"/>
                  </a:lnTo>
                  <a:lnTo>
                    <a:pt x="1139" y="188"/>
                  </a:lnTo>
                  <a:lnTo>
                    <a:pt x="1139" y="189"/>
                  </a:lnTo>
                  <a:lnTo>
                    <a:pt x="1137" y="189"/>
                  </a:lnTo>
                  <a:lnTo>
                    <a:pt x="1135" y="188"/>
                  </a:lnTo>
                  <a:lnTo>
                    <a:pt x="1132" y="188"/>
                  </a:lnTo>
                  <a:lnTo>
                    <a:pt x="1131" y="189"/>
                  </a:lnTo>
                  <a:lnTo>
                    <a:pt x="1128" y="189"/>
                  </a:lnTo>
                  <a:lnTo>
                    <a:pt x="1128" y="188"/>
                  </a:lnTo>
                  <a:lnTo>
                    <a:pt x="1129" y="187"/>
                  </a:lnTo>
                  <a:lnTo>
                    <a:pt x="1130" y="186"/>
                  </a:lnTo>
                  <a:lnTo>
                    <a:pt x="1132" y="186"/>
                  </a:lnTo>
                  <a:lnTo>
                    <a:pt x="1132" y="185"/>
                  </a:lnTo>
                  <a:lnTo>
                    <a:pt x="1135" y="185"/>
                  </a:lnTo>
                  <a:close/>
                  <a:moveTo>
                    <a:pt x="1116" y="184"/>
                  </a:moveTo>
                  <a:lnTo>
                    <a:pt x="1116" y="184"/>
                  </a:lnTo>
                  <a:lnTo>
                    <a:pt x="1115" y="183"/>
                  </a:lnTo>
                  <a:lnTo>
                    <a:pt x="1115" y="183"/>
                  </a:lnTo>
                  <a:lnTo>
                    <a:pt x="1115" y="183"/>
                  </a:lnTo>
                  <a:lnTo>
                    <a:pt x="1116" y="183"/>
                  </a:lnTo>
                  <a:lnTo>
                    <a:pt x="1117" y="183"/>
                  </a:lnTo>
                  <a:lnTo>
                    <a:pt x="1117" y="184"/>
                  </a:lnTo>
                  <a:lnTo>
                    <a:pt x="1116" y="184"/>
                  </a:lnTo>
                  <a:close/>
                  <a:moveTo>
                    <a:pt x="1191" y="184"/>
                  </a:moveTo>
                  <a:lnTo>
                    <a:pt x="1190" y="184"/>
                  </a:lnTo>
                  <a:lnTo>
                    <a:pt x="1190" y="183"/>
                  </a:lnTo>
                  <a:lnTo>
                    <a:pt x="1190" y="183"/>
                  </a:lnTo>
                  <a:lnTo>
                    <a:pt x="1191" y="182"/>
                  </a:lnTo>
                  <a:lnTo>
                    <a:pt x="1191" y="182"/>
                  </a:lnTo>
                  <a:lnTo>
                    <a:pt x="1191" y="182"/>
                  </a:lnTo>
                  <a:lnTo>
                    <a:pt x="1191" y="183"/>
                  </a:lnTo>
                  <a:lnTo>
                    <a:pt x="1191" y="184"/>
                  </a:lnTo>
                  <a:close/>
                  <a:moveTo>
                    <a:pt x="1251" y="183"/>
                  </a:moveTo>
                  <a:lnTo>
                    <a:pt x="1250" y="183"/>
                  </a:lnTo>
                  <a:lnTo>
                    <a:pt x="1250" y="182"/>
                  </a:lnTo>
                  <a:lnTo>
                    <a:pt x="1250" y="182"/>
                  </a:lnTo>
                  <a:lnTo>
                    <a:pt x="1250" y="181"/>
                  </a:lnTo>
                  <a:lnTo>
                    <a:pt x="1250" y="181"/>
                  </a:lnTo>
                  <a:lnTo>
                    <a:pt x="1251" y="181"/>
                  </a:lnTo>
                  <a:lnTo>
                    <a:pt x="1251" y="181"/>
                  </a:lnTo>
                  <a:lnTo>
                    <a:pt x="1251" y="182"/>
                  </a:lnTo>
                  <a:lnTo>
                    <a:pt x="1251" y="183"/>
                  </a:lnTo>
                  <a:close/>
                  <a:moveTo>
                    <a:pt x="1182" y="181"/>
                  </a:moveTo>
                  <a:lnTo>
                    <a:pt x="1181" y="181"/>
                  </a:lnTo>
                  <a:lnTo>
                    <a:pt x="1180" y="181"/>
                  </a:lnTo>
                  <a:lnTo>
                    <a:pt x="1180" y="180"/>
                  </a:lnTo>
                  <a:lnTo>
                    <a:pt x="1181" y="179"/>
                  </a:lnTo>
                  <a:lnTo>
                    <a:pt x="1182" y="179"/>
                  </a:lnTo>
                  <a:lnTo>
                    <a:pt x="1182" y="180"/>
                  </a:lnTo>
                  <a:lnTo>
                    <a:pt x="1182" y="181"/>
                  </a:lnTo>
                  <a:close/>
                  <a:moveTo>
                    <a:pt x="1196" y="181"/>
                  </a:moveTo>
                  <a:lnTo>
                    <a:pt x="1195" y="182"/>
                  </a:lnTo>
                  <a:lnTo>
                    <a:pt x="1195" y="181"/>
                  </a:lnTo>
                  <a:lnTo>
                    <a:pt x="1194" y="182"/>
                  </a:lnTo>
                  <a:lnTo>
                    <a:pt x="1193" y="182"/>
                  </a:lnTo>
                  <a:lnTo>
                    <a:pt x="1193" y="181"/>
                  </a:lnTo>
                  <a:lnTo>
                    <a:pt x="1195" y="179"/>
                  </a:lnTo>
                  <a:lnTo>
                    <a:pt x="1196" y="181"/>
                  </a:lnTo>
                  <a:close/>
                  <a:moveTo>
                    <a:pt x="1200" y="180"/>
                  </a:moveTo>
                  <a:lnTo>
                    <a:pt x="1198" y="180"/>
                  </a:lnTo>
                  <a:lnTo>
                    <a:pt x="1197" y="179"/>
                  </a:lnTo>
                  <a:lnTo>
                    <a:pt x="1196" y="179"/>
                  </a:lnTo>
                  <a:lnTo>
                    <a:pt x="1196" y="177"/>
                  </a:lnTo>
                  <a:lnTo>
                    <a:pt x="1196" y="176"/>
                  </a:lnTo>
                  <a:lnTo>
                    <a:pt x="1198" y="175"/>
                  </a:lnTo>
                  <a:lnTo>
                    <a:pt x="1199" y="175"/>
                  </a:lnTo>
                  <a:lnTo>
                    <a:pt x="1199" y="176"/>
                  </a:lnTo>
                  <a:lnTo>
                    <a:pt x="1200" y="177"/>
                  </a:lnTo>
                  <a:lnTo>
                    <a:pt x="1201" y="179"/>
                  </a:lnTo>
                  <a:lnTo>
                    <a:pt x="1200" y="180"/>
                  </a:lnTo>
                  <a:close/>
                  <a:moveTo>
                    <a:pt x="1144" y="174"/>
                  </a:moveTo>
                  <a:lnTo>
                    <a:pt x="1145" y="175"/>
                  </a:lnTo>
                  <a:lnTo>
                    <a:pt x="1142" y="178"/>
                  </a:lnTo>
                  <a:lnTo>
                    <a:pt x="1141" y="180"/>
                  </a:lnTo>
                  <a:lnTo>
                    <a:pt x="1140" y="181"/>
                  </a:lnTo>
                  <a:lnTo>
                    <a:pt x="1139" y="181"/>
                  </a:lnTo>
                  <a:lnTo>
                    <a:pt x="1139" y="182"/>
                  </a:lnTo>
                  <a:lnTo>
                    <a:pt x="1136" y="182"/>
                  </a:lnTo>
                  <a:lnTo>
                    <a:pt x="1135" y="180"/>
                  </a:lnTo>
                  <a:lnTo>
                    <a:pt x="1135" y="179"/>
                  </a:lnTo>
                  <a:lnTo>
                    <a:pt x="1134" y="178"/>
                  </a:lnTo>
                  <a:lnTo>
                    <a:pt x="1134" y="176"/>
                  </a:lnTo>
                  <a:lnTo>
                    <a:pt x="1134" y="176"/>
                  </a:lnTo>
                  <a:lnTo>
                    <a:pt x="1135" y="176"/>
                  </a:lnTo>
                  <a:lnTo>
                    <a:pt x="1137" y="175"/>
                  </a:lnTo>
                  <a:lnTo>
                    <a:pt x="1138" y="175"/>
                  </a:lnTo>
                  <a:lnTo>
                    <a:pt x="1139" y="174"/>
                  </a:lnTo>
                  <a:lnTo>
                    <a:pt x="1140" y="174"/>
                  </a:lnTo>
                  <a:lnTo>
                    <a:pt x="1141" y="175"/>
                  </a:lnTo>
                  <a:lnTo>
                    <a:pt x="1143" y="174"/>
                  </a:lnTo>
                  <a:lnTo>
                    <a:pt x="1144" y="174"/>
                  </a:lnTo>
                  <a:close/>
                  <a:moveTo>
                    <a:pt x="1219" y="179"/>
                  </a:moveTo>
                  <a:lnTo>
                    <a:pt x="1218" y="180"/>
                  </a:lnTo>
                  <a:lnTo>
                    <a:pt x="1216" y="180"/>
                  </a:lnTo>
                  <a:lnTo>
                    <a:pt x="1216" y="180"/>
                  </a:lnTo>
                  <a:lnTo>
                    <a:pt x="1213" y="180"/>
                  </a:lnTo>
                  <a:lnTo>
                    <a:pt x="1212" y="178"/>
                  </a:lnTo>
                  <a:lnTo>
                    <a:pt x="1212" y="177"/>
                  </a:lnTo>
                  <a:lnTo>
                    <a:pt x="1212" y="176"/>
                  </a:lnTo>
                  <a:lnTo>
                    <a:pt x="1213" y="174"/>
                  </a:lnTo>
                  <a:lnTo>
                    <a:pt x="1213" y="172"/>
                  </a:lnTo>
                  <a:lnTo>
                    <a:pt x="1213" y="171"/>
                  </a:lnTo>
                  <a:lnTo>
                    <a:pt x="1213" y="169"/>
                  </a:lnTo>
                  <a:lnTo>
                    <a:pt x="1215" y="167"/>
                  </a:lnTo>
                  <a:lnTo>
                    <a:pt x="1218" y="167"/>
                  </a:lnTo>
                  <a:lnTo>
                    <a:pt x="1220" y="168"/>
                  </a:lnTo>
                  <a:lnTo>
                    <a:pt x="1220" y="171"/>
                  </a:lnTo>
                  <a:lnTo>
                    <a:pt x="1221" y="172"/>
                  </a:lnTo>
                  <a:lnTo>
                    <a:pt x="1221" y="173"/>
                  </a:lnTo>
                  <a:lnTo>
                    <a:pt x="1219" y="178"/>
                  </a:lnTo>
                  <a:lnTo>
                    <a:pt x="1219" y="179"/>
                  </a:lnTo>
                  <a:close/>
                  <a:moveTo>
                    <a:pt x="1153" y="171"/>
                  </a:moveTo>
                  <a:lnTo>
                    <a:pt x="1152" y="171"/>
                  </a:lnTo>
                  <a:lnTo>
                    <a:pt x="1148" y="169"/>
                  </a:lnTo>
                  <a:lnTo>
                    <a:pt x="1148" y="168"/>
                  </a:lnTo>
                  <a:lnTo>
                    <a:pt x="1153" y="167"/>
                  </a:lnTo>
                  <a:lnTo>
                    <a:pt x="1154" y="166"/>
                  </a:lnTo>
                  <a:lnTo>
                    <a:pt x="1155" y="167"/>
                  </a:lnTo>
                  <a:lnTo>
                    <a:pt x="1155" y="168"/>
                  </a:lnTo>
                  <a:lnTo>
                    <a:pt x="1154" y="169"/>
                  </a:lnTo>
                  <a:lnTo>
                    <a:pt x="1154" y="171"/>
                  </a:lnTo>
                  <a:lnTo>
                    <a:pt x="1153" y="171"/>
                  </a:lnTo>
                  <a:close/>
                  <a:moveTo>
                    <a:pt x="1233" y="158"/>
                  </a:moveTo>
                  <a:lnTo>
                    <a:pt x="1233" y="158"/>
                  </a:lnTo>
                  <a:lnTo>
                    <a:pt x="1234" y="158"/>
                  </a:lnTo>
                  <a:lnTo>
                    <a:pt x="1236" y="161"/>
                  </a:lnTo>
                  <a:lnTo>
                    <a:pt x="1237" y="164"/>
                  </a:lnTo>
                  <a:lnTo>
                    <a:pt x="1237" y="165"/>
                  </a:lnTo>
                  <a:lnTo>
                    <a:pt x="1239" y="169"/>
                  </a:lnTo>
                  <a:lnTo>
                    <a:pt x="1239" y="169"/>
                  </a:lnTo>
                  <a:lnTo>
                    <a:pt x="1238" y="169"/>
                  </a:lnTo>
                  <a:lnTo>
                    <a:pt x="1235" y="165"/>
                  </a:lnTo>
                  <a:lnTo>
                    <a:pt x="1235" y="163"/>
                  </a:lnTo>
                  <a:lnTo>
                    <a:pt x="1235" y="163"/>
                  </a:lnTo>
                  <a:lnTo>
                    <a:pt x="1234" y="163"/>
                  </a:lnTo>
                  <a:lnTo>
                    <a:pt x="1233" y="163"/>
                  </a:lnTo>
                  <a:lnTo>
                    <a:pt x="1232" y="163"/>
                  </a:lnTo>
                  <a:lnTo>
                    <a:pt x="1230" y="160"/>
                  </a:lnTo>
                  <a:lnTo>
                    <a:pt x="1230" y="158"/>
                  </a:lnTo>
                  <a:lnTo>
                    <a:pt x="1233" y="158"/>
                  </a:lnTo>
                  <a:close/>
                  <a:moveTo>
                    <a:pt x="1164" y="159"/>
                  </a:moveTo>
                  <a:lnTo>
                    <a:pt x="1162" y="160"/>
                  </a:lnTo>
                  <a:lnTo>
                    <a:pt x="1160" y="160"/>
                  </a:lnTo>
                  <a:lnTo>
                    <a:pt x="1157" y="162"/>
                  </a:lnTo>
                  <a:lnTo>
                    <a:pt x="1157" y="161"/>
                  </a:lnTo>
                  <a:lnTo>
                    <a:pt x="1157" y="161"/>
                  </a:lnTo>
                  <a:lnTo>
                    <a:pt x="1156" y="161"/>
                  </a:lnTo>
                  <a:lnTo>
                    <a:pt x="1157" y="159"/>
                  </a:lnTo>
                  <a:lnTo>
                    <a:pt x="1160" y="158"/>
                  </a:lnTo>
                  <a:lnTo>
                    <a:pt x="1160" y="157"/>
                  </a:lnTo>
                  <a:lnTo>
                    <a:pt x="1163" y="157"/>
                  </a:lnTo>
                  <a:lnTo>
                    <a:pt x="1163" y="158"/>
                  </a:lnTo>
                  <a:lnTo>
                    <a:pt x="1164" y="159"/>
                  </a:lnTo>
                  <a:close/>
                  <a:moveTo>
                    <a:pt x="1168" y="149"/>
                  </a:moveTo>
                  <a:lnTo>
                    <a:pt x="1168" y="150"/>
                  </a:lnTo>
                  <a:lnTo>
                    <a:pt x="1167" y="150"/>
                  </a:lnTo>
                  <a:lnTo>
                    <a:pt x="1167" y="150"/>
                  </a:lnTo>
                  <a:lnTo>
                    <a:pt x="1166" y="149"/>
                  </a:lnTo>
                  <a:lnTo>
                    <a:pt x="1166" y="148"/>
                  </a:lnTo>
                  <a:lnTo>
                    <a:pt x="1166" y="148"/>
                  </a:lnTo>
                  <a:lnTo>
                    <a:pt x="1168" y="148"/>
                  </a:lnTo>
                  <a:lnTo>
                    <a:pt x="1168" y="149"/>
                  </a:lnTo>
                  <a:close/>
                  <a:moveTo>
                    <a:pt x="1220" y="160"/>
                  </a:moveTo>
                  <a:lnTo>
                    <a:pt x="1218" y="162"/>
                  </a:lnTo>
                  <a:lnTo>
                    <a:pt x="1218" y="163"/>
                  </a:lnTo>
                  <a:lnTo>
                    <a:pt x="1216" y="165"/>
                  </a:lnTo>
                  <a:lnTo>
                    <a:pt x="1216" y="165"/>
                  </a:lnTo>
                  <a:lnTo>
                    <a:pt x="1214" y="162"/>
                  </a:lnTo>
                  <a:lnTo>
                    <a:pt x="1210" y="162"/>
                  </a:lnTo>
                  <a:lnTo>
                    <a:pt x="1210" y="161"/>
                  </a:lnTo>
                  <a:lnTo>
                    <a:pt x="1210" y="161"/>
                  </a:lnTo>
                  <a:lnTo>
                    <a:pt x="1211" y="160"/>
                  </a:lnTo>
                  <a:lnTo>
                    <a:pt x="1212" y="160"/>
                  </a:lnTo>
                  <a:lnTo>
                    <a:pt x="1213" y="160"/>
                  </a:lnTo>
                  <a:lnTo>
                    <a:pt x="1216" y="157"/>
                  </a:lnTo>
                  <a:lnTo>
                    <a:pt x="1216" y="156"/>
                  </a:lnTo>
                  <a:lnTo>
                    <a:pt x="1215" y="155"/>
                  </a:lnTo>
                  <a:lnTo>
                    <a:pt x="1215" y="153"/>
                  </a:lnTo>
                  <a:lnTo>
                    <a:pt x="1215" y="152"/>
                  </a:lnTo>
                  <a:lnTo>
                    <a:pt x="1217" y="151"/>
                  </a:lnTo>
                  <a:lnTo>
                    <a:pt x="1218" y="150"/>
                  </a:lnTo>
                  <a:lnTo>
                    <a:pt x="1218" y="149"/>
                  </a:lnTo>
                  <a:lnTo>
                    <a:pt x="1219" y="147"/>
                  </a:lnTo>
                  <a:lnTo>
                    <a:pt x="1222" y="147"/>
                  </a:lnTo>
                  <a:lnTo>
                    <a:pt x="1224" y="149"/>
                  </a:lnTo>
                  <a:lnTo>
                    <a:pt x="1224" y="152"/>
                  </a:lnTo>
                  <a:lnTo>
                    <a:pt x="1224" y="153"/>
                  </a:lnTo>
                  <a:lnTo>
                    <a:pt x="1224" y="155"/>
                  </a:lnTo>
                  <a:lnTo>
                    <a:pt x="1223" y="155"/>
                  </a:lnTo>
                  <a:lnTo>
                    <a:pt x="1220" y="157"/>
                  </a:lnTo>
                  <a:lnTo>
                    <a:pt x="1220" y="158"/>
                  </a:lnTo>
                  <a:lnTo>
                    <a:pt x="1220" y="160"/>
                  </a:lnTo>
                  <a:close/>
                  <a:moveTo>
                    <a:pt x="927" y="140"/>
                  </a:moveTo>
                  <a:lnTo>
                    <a:pt x="926" y="140"/>
                  </a:lnTo>
                  <a:lnTo>
                    <a:pt x="926" y="140"/>
                  </a:lnTo>
                  <a:lnTo>
                    <a:pt x="926" y="139"/>
                  </a:lnTo>
                  <a:lnTo>
                    <a:pt x="926" y="138"/>
                  </a:lnTo>
                  <a:lnTo>
                    <a:pt x="926" y="138"/>
                  </a:lnTo>
                  <a:lnTo>
                    <a:pt x="927" y="139"/>
                  </a:lnTo>
                  <a:lnTo>
                    <a:pt x="927" y="140"/>
                  </a:lnTo>
                  <a:close/>
                  <a:moveTo>
                    <a:pt x="1033" y="114"/>
                  </a:moveTo>
                  <a:lnTo>
                    <a:pt x="1033" y="114"/>
                  </a:lnTo>
                  <a:lnTo>
                    <a:pt x="1032" y="113"/>
                  </a:lnTo>
                  <a:lnTo>
                    <a:pt x="1032" y="112"/>
                  </a:lnTo>
                  <a:lnTo>
                    <a:pt x="1033" y="112"/>
                  </a:lnTo>
                  <a:lnTo>
                    <a:pt x="1033" y="113"/>
                  </a:lnTo>
                  <a:lnTo>
                    <a:pt x="1033" y="114"/>
                  </a:lnTo>
                  <a:close/>
                  <a:moveTo>
                    <a:pt x="1150" y="111"/>
                  </a:moveTo>
                  <a:lnTo>
                    <a:pt x="1149" y="112"/>
                  </a:lnTo>
                  <a:lnTo>
                    <a:pt x="1147" y="111"/>
                  </a:lnTo>
                  <a:lnTo>
                    <a:pt x="1147" y="109"/>
                  </a:lnTo>
                  <a:lnTo>
                    <a:pt x="1149" y="108"/>
                  </a:lnTo>
                  <a:lnTo>
                    <a:pt x="1150" y="110"/>
                  </a:lnTo>
                  <a:lnTo>
                    <a:pt x="1150" y="111"/>
                  </a:lnTo>
                  <a:close/>
                  <a:moveTo>
                    <a:pt x="1115" y="97"/>
                  </a:moveTo>
                  <a:lnTo>
                    <a:pt x="1115" y="97"/>
                  </a:lnTo>
                  <a:lnTo>
                    <a:pt x="1115" y="97"/>
                  </a:lnTo>
                  <a:lnTo>
                    <a:pt x="1115" y="96"/>
                  </a:lnTo>
                  <a:lnTo>
                    <a:pt x="1115" y="96"/>
                  </a:lnTo>
                  <a:lnTo>
                    <a:pt x="1116" y="96"/>
                  </a:lnTo>
                  <a:lnTo>
                    <a:pt x="1116" y="96"/>
                  </a:lnTo>
                  <a:lnTo>
                    <a:pt x="1116" y="96"/>
                  </a:lnTo>
                  <a:lnTo>
                    <a:pt x="1115" y="97"/>
                  </a:lnTo>
                  <a:close/>
                  <a:moveTo>
                    <a:pt x="1120" y="97"/>
                  </a:moveTo>
                  <a:lnTo>
                    <a:pt x="1120" y="97"/>
                  </a:lnTo>
                  <a:lnTo>
                    <a:pt x="1119" y="96"/>
                  </a:lnTo>
                  <a:lnTo>
                    <a:pt x="1121" y="95"/>
                  </a:lnTo>
                  <a:lnTo>
                    <a:pt x="1122" y="95"/>
                  </a:lnTo>
                  <a:lnTo>
                    <a:pt x="1122" y="95"/>
                  </a:lnTo>
                  <a:lnTo>
                    <a:pt x="1120" y="97"/>
                  </a:lnTo>
                  <a:close/>
                  <a:moveTo>
                    <a:pt x="1097" y="91"/>
                  </a:moveTo>
                  <a:lnTo>
                    <a:pt x="1097" y="94"/>
                  </a:lnTo>
                  <a:lnTo>
                    <a:pt x="1096" y="95"/>
                  </a:lnTo>
                  <a:lnTo>
                    <a:pt x="1096" y="96"/>
                  </a:lnTo>
                  <a:lnTo>
                    <a:pt x="1099" y="96"/>
                  </a:lnTo>
                  <a:lnTo>
                    <a:pt x="1099" y="95"/>
                  </a:lnTo>
                  <a:lnTo>
                    <a:pt x="1099" y="91"/>
                  </a:lnTo>
                  <a:lnTo>
                    <a:pt x="1099" y="90"/>
                  </a:lnTo>
                  <a:lnTo>
                    <a:pt x="1099" y="88"/>
                  </a:lnTo>
                  <a:lnTo>
                    <a:pt x="1100" y="88"/>
                  </a:lnTo>
                  <a:lnTo>
                    <a:pt x="1101" y="88"/>
                  </a:lnTo>
                  <a:lnTo>
                    <a:pt x="1103" y="87"/>
                  </a:lnTo>
                  <a:lnTo>
                    <a:pt x="1107" y="87"/>
                  </a:lnTo>
                  <a:lnTo>
                    <a:pt x="1108" y="88"/>
                  </a:lnTo>
                  <a:lnTo>
                    <a:pt x="1114" y="89"/>
                  </a:lnTo>
                  <a:lnTo>
                    <a:pt x="1115" y="90"/>
                  </a:lnTo>
                  <a:lnTo>
                    <a:pt x="1116" y="90"/>
                  </a:lnTo>
                  <a:lnTo>
                    <a:pt x="1117" y="92"/>
                  </a:lnTo>
                  <a:lnTo>
                    <a:pt x="1117" y="94"/>
                  </a:lnTo>
                  <a:lnTo>
                    <a:pt x="1114" y="95"/>
                  </a:lnTo>
                  <a:lnTo>
                    <a:pt x="1114" y="96"/>
                  </a:lnTo>
                  <a:lnTo>
                    <a:pt x="1114" y="97"/>
                  </a:lnTo>
                  <a:lnTo>
                    <a:pt x="1115" y="98"/>
                  </a:lnTo>
                  <a:lnTo>
                    <a:pt x="1117" y="96"/>
                  </a:lnTo>
                  <a:lnTo>
                    <a:pt x="1118" y="96"/>
                  </a:lnTo>
                  <a:lnTo>
                    <a:pt x="1119" y="98"/>
                  </a:lnTo>
                  <a:lnTo>
                    <a:pt x="1120" y="98"/>
                  </a:lnTo>
                  <a:lnTo>
                    <a:pt x="1121" y="97"/>
                  </a:lnTo>
                  <a:lnTo>
                    <a:pt x="1122" y="97"/>
                  </a:lnTo>
                  <a:lnTo>
                    <a:pt x="1124" y="95"/>
                  </a:lnTo>
                  <a:lnTo>
                    <a:pt x="1125" y="94"/>
                  </a:lnTo>
                  <a:lnTo>
                    <a:pt x="1127" y="93"/>
                  </a:lnTo>
                  <a:lnTo>
                    <a:pt x="1128" y="94"/>
                  </a:lnTo>
                  <a:lnTo>
                    <a:pt x="1130" y="94"/>
                  </a:lnTo>
                  <a:lnTo>
                    <a:pt x="1131" y="94"/>
                  </a:lnTo>
                  <a:lnTo>
                    <a:pt x="1132" y="95"/>
                  </a:lnTo>
                  <a:lnTo>
                    <a:pt x="1132" y="96"/>
                  </a:lnTo>
                  <a:lnTo>
                    <a:pt x="1133" y="96"/>
                  </a:lnTo>
                  <a:lnTo>
                    <a:pt x="1133" y="96"/>
                  </a:lnTo>
                  <a:lnTo>
                    <a:pt x="1133" y="96"/>
                  </a:lnTo>
                  <a:lnTo>
                    <a:pt x="1134" y="96"/>
                  </a:lnTo>
                  <a:lnTo>
                    <a:pt x="1138" y="100"/>
                  </a:lnTo>
                  <a:lnTo>
                    <a:pt x="1142" y="102"/>
                  </a:lnTo>
                  <a:lnTo>
                    <a:pt x="1144" y="104"/>
                  </a:lnTo>
                  <a:lnTo>
                    <a:pt x="1144" y="107"/>
                  </a:lnTo>
                  <a:lnTo>
                    <a:pt x="1143" y="108"/>
                  </a:lnTo>
                  <a:lnTo>
                    <a:pt x="1143" y="108"/>
                  </a:lnTo>
                  <a:lnTo>
                    <a:pt x="1141" y="109"/>
                  </a:lnTo>
                  <a:lnTo>
                    <a:pt x="1141" y="110"/>
                  </a:lnTo>
                  <a:lnTo>
                    <a:pt x="1140" y="112"/>
                  </a:lnTo>
                  <a:lnTo>
                    <a:pt x="1137" y="113"/>
                  </a:lnTo>
                  <a:lnTo>
                    <a:pt x="1136" y="115"/>
                  </a:lnTo>
                  <a:lnTo>
                    <a:pt x="1137" y="115"/>
                  </a:lnTo>
                  <a:lnTo>
                    <a:pt x="1138" y="115"/>
                  </a:lnTo>
                  <a:lnTo>
                    <a:pt x="1141" y="115"/>
                  </a:lnTo>
                  <a:lnTo>
                    <a:pt x="1142" y="116"/>
                  </a:lnTo>
                  <a:lnTo>
                    <a:pt x="1144" y="116"/>
                  </a:lnTo>
                  <a:lnTo>
                    <a:pt x="1146" y="113"/>
                  </a:lnTo>
                  <a:lnTo>
                    <a:pt x="1146" y="113"/>
                  </a:lnTo>
                  <a:lnTo>
                    <a:pt x="1148" y="113"/>
                  </a:lnTo>
                  <a:lnTo>
                    <a:pt x="1148" y="114"/>
                  </a:lnTo>
                  <a:lnTo>
                    <a:pt x="1149" y="114"/>
                  </a:lnTo>
                  <a:lnTo>
                    <a:pt x="1149" y="115"/>
                  </a:lnTo>
                  <a:lnTo>
                    <a:pt x="1150" y="114"/>
                  </a:lnTo>
                  <a:lnTo>
                    <a:pt x="1152" y="112"/>
                  </a:lnTo>
                  <a:lnTo>
                    <a:pt x="1153" y="112"/>
                  </a:lnTo>
                  <a:lnTo>
                    <a:pt x="1154" y="113"/>
                  </a:lnTo>
                  <a:lnTo>
                    <a:pt x="1160" y="117"/>
                  </a:lnTo>
                  <a:lnTo>
                    <a:pt x="1159" y="118"/>
                  </a:lnTo>
                  <a:lnTo>
                    <a:pt x="1159" y="121"/>
                  </a:lnTo>
                  <a:lnTo>
                    <a:pt x="1159" y="123"/>
                  </a:lnTo>
                  <a:lnTo>
                    <a:pt x="1160" y="123"/>
                  </a:lnTo>
                  <a:lnTo>
                    <a:pt x="1160" y="125"/>
                  </a:lnTo>
                  <a:lnTo>
                    <a:pt x="1161" y="126"/>
                  </a:lnTo>
                  <a:lnTo>
                    <a:pt x="1161" y="128"/>
                  </a:lnTo>
                  <a:lnTo>
                    <a:pt x="1162" y="130"/>
                  </a:lnTo>
                  <a:lnTo>
                    <a:pt x="1162" y="132"/>
                  </a:lnTo>
                  <a:lnTo>
                    <a:pt x="1163" y="132"/>
                  </a:lnTo>
                  <a:lnTo>
                    <a:pt x="1163" y="133"/>
                  </a:lnTo>
                  <a:lnTo>
                    <a:pt x="1164" y="135"/>
                  </a:lnTo>
                  <a:lnTo>
                    <a:pt x="1164" y="147"/>
                  </a:lnTo>
                  <a:lnTo>
                    <a:pt x="1162" y="147"/>
                  </a:lnTo>
                  <a:lnTo>
                    <a:pt x="1161" y="144"/>
                  </a:lnTo>
                  <a:lnTo>
                    <a:pt x="1160" y="142"/>
                  </a:lnTo>
                  <a:lnTo>
                    <a:pt x="1159" y="141"/>
                  </a:lnTo>
                  <a:lnTo>
                    <a:pt x="1159" y="140"/>
                  </a:lnTo>
                  <a:lnTo>
                    <a:pt x="1158" y="138"/>
                  </a:lnTo>
                  <a:lnTo>
                    <a:pt x="1158" y="137"/>
                  </a:lnTo>
                  <a:lnTo>
                    <a:pt x="1156" y="135"/>
                  </a:lnTo>
                  <a:lnTo>
                    <a:pt x="1156" y="133"/>
                  </a:lnTo>
                  <a:lnTo>
                    <a:pt x="1156" y="132"/>
                  </a:lnTo>
                  <a:lnTo>
                    <a:pt x="1156" y="132"/>
                  </a:lnTo>
                  <a:lnTo>
                    <a:pt x="1154" y="131"/>
                  </a:lnTo>
                  <a:lnTo>
                    <a:pt x="1153" y="130"/>
                  </a:lnTo>
                  <a:lnTo>
                    <a:pt x="1153" y="130"/>
                  </a:lnTo>
                  <a:lnTo>
                    <a:pt x="1151" y="129"/>
                  </a:lnTo>
                  <a:lnTo>
                    <a:pt x="1149" y="125"/>
                  </a:lnTo>
                  <a:lnTo>
                    <a:pt x="1149" y="124"/>
                  </a:lnTo>
                  <a:lnTo>
                    <a:pt x="1143" y="124"/>
                  </a:lnTo>
                  <a:lnTo>
                    <a:pt x="1143" y="125"/>
                  </a:lnTo>
                  <a:lnTo>
                    <a:pt x="1141" y="125"/>
                  </a:lnTo>
                  <a:lnTo>
                    <a:pt x="1138" y="126"/>
                  </a:lnTo>
                  <a:lnTo>
                    <a:pt x="1132" y="132"/>
                  </a:lnTo>
                  <a:lnTo>
                    <a:pt x="1131" y="132"/>
                  </a:lnTo>
                  <a:lnTo>
                    <a:pt x="1131" y="133"/>
                  </a:lnTo>
                  <a:lnTo>
                    <a:pt x="1132" y="133"/>
                  </a:lnTo>
                  <a:lnTo>
                    <a:pt x="1132" y="133"/>
                  </a:lnTo>
                  <a:lnTo>
                    <a:pt x="1133" y="133"/>
                  </a:lnTo>
                  <a:lnTo>
                    <a:pt x="1133" y="134"/>
                  </a:lnTo>
                  <a:lnTo>
                    <a:pt x="1132" y="136"/>
                  </a:lnTo>
                  <a:lnTo>
                    <a:pt x="1132" y="137"/>
                  </a:lnTo>
                  <a:lnTo>
                    <a:pt x="1127" y="142"/>
                  </a:lnTo>
                  <a:lnTo>
                    <a:pt x="1127" y="142"/>
                  </a:lnTo>
                  <a:lnTo>
                    <a:pt x="1127" y="144"/>
                  </a:lnTo>
                  <a:lnTo>
                    <a:pt x="1129" y="146"/>
                  </a:lnTo>
                  <a:lnTo>
                    <a:pt x="1130" y="146"/>
                  </a:lnTo>
                  <a:lnTo>
                    <a:pt x="1132" y="143"/>
                  </a:lnTo>
                  <a:lnTo>
                    <a:pt x="1133" y="142"/>
                  </a:lnTo>
                  <a:lnTo>
                    <a:pt x="1134" y="142"/>
                  </a:lnTo>
                  <a:lnTo>
                    <a:pt x="1136" y="140"/>
                  </a:lnTo>
                  <a:lnTo>
                    <a:pt x="1138" y="141"/>
                  </a:lnTo>
                  <a:lnTo>
                    <a:pt x="1139" y="139"/>
                  </a:lnTo>
                  <a:lnTo>
                    <a:pt x="1139" y="139"/>
                  </a:lnTo>
                  <a:lnTo>
                    <a:pt x="1142" y="137"/>
                  </a:lnTo>
                  <a:lnTo>
                    <a:pt x="1143" y="138"/>
                  </a:lnTo>
                  <a:lnTo>
                    <a:pt x="1142" y="142"/>
                  </a:lnTo>
                  <a:lnTo>
                    <a:pt x="1141" y="143"/>
                  </a:lnTo>
                  <a:lnTo>
                    <a:pt x="1141" y="144"/>
                  </a:lnTo>
                  <a:lnTo>
                    <a:pt x="1140" y="144"/>
                  </a:lnTo>
                  <a:lnTo>
                    <a:pt x="1139" y="146"/>
                  </a:lnTo>
                  <a:lnTo>
                    <a:pt x="1138" y="147"/>
                  </a:lnTo>
                  <a:lnTo>
                    <a:pt x="1138" y="150"/>
                  </a:lnTo>
                  <a:lnTo>
                    <a:pt x="1139" y="151"/>
                  </a:lnTo>
                  <a:lnTo>
                    <a:pt x="1139" y="152"/>
                  </a:lnTo>
                  <a:lnTo>
                    <a:pt x="1140" y="152"/>
                  </a:lnTo>
                  <a:lnTo>
                    <a:pt x="1140" y="154"/>
                  </a:lnTo>
                  <a:lnTo>
                    <a:pt x="1140" y="154"/>
                  </a:lnTo>
                  <a:lnTo>
                    <a:pt x="1140" y="155"/>
                  </a:lnTo>
                  <a:lnTo>
                    <a:pt x="1141" y="157"/>
                  </a:lnTo>
                  <a:lnTo>
                    <a:pt x="1141" y="159"/>
                  </a:lnTo>
                  <a:lnTo>
                    <a:pt x="1142" y="159"/>
                  </a:lnTo>
                  <a:lnTo>
                    <a:pt x="1142" y="163"/>
                  </a:lnTo>
                  <a:lnTo>
                    <a:pt x="1143" y="164"/>
                  </a:lnTo>
                  <a:lnTo>
                    <a:pt x="1143" y="165"/>
                  </a:lnTo>
                  <a:lnTo>
                    <a:pt x="1141" y="166"/>
                  </a:lnTo>
                  <a:lnTo>
                    <a:pt x="1136" y="166"/>
                  </a:lnTo>
                  <a:lnTo>
                    <a:pt x="1136" y="167"/>
                  </a:lnTo>
                  <a:lnTo>
                    <a:pt x="1134" y="167"/>
                  </a:lnTo>
                  <a:lnTo>
                    <a:pt x="1133" y="168"/>
                  </a:lnTo>
                  <a:lnTo>
                    <a:pt x="1132" y="168"/>
                  </a:lnTo>
                  <a:lnTo>
                    <a:pt x="1131" y="169"/>
                  </a:lnTo>
                  <a:lnTo>
                    <a:pt x="1127" y="169"/>
                  </a:lnTo>
                  <a:lnTo>
                    <a:pt x="1126" y="169"/>
                  </a:lnTo>
                  <a:lnTo>
                    <a:pt x="1126" y="170"/>
                  </a:lnTo>
                  <a:lnTo>
                    <a:pt x="1125" y="170"/>
                  </a:lnTo>
                  <a:lnTo>
                    <a:pt x="1123" y="172"/>
                  </a:lnTo>
                  <a:lnTo>
                    <a:pt x="1122" y="175"/>
                  </a:lnTo>
                  <a:lnTo>
                    <a:pt x="1121" y="175"/>
                  </a:lnTo>
                  <a:lnTo>
                    <a:pt x="1120" y="176"/>
                  </a:lnTo>
                  <a:lnTo>
                    <a:pt x="1119" y="176"/>
                  </a:lnTo>
                  <a:lnTo>
                    <a:pt x="1119" y="175"/>
                  </a:lnTo>
                  <a:lnTo>
                    <a:pt x="1119" y="172"/>
                  </a:lnTo>
                  <a:lnTo>
                    <a:pt x="1118" y="171"/>
                  </a:lnTo>
                  <a:lnTo>
                    <a:pt x="1116" y="171"/>
                  </a:lnTo>
                  <a:lnTo>
                    <a:pt x="1116" y="172"/>
                  </a:lnTo>
                  <a:lnTo>
                    <a:pt x="1114" y="172"/>
                  </a:lnTo>
                  <a:lnTo>
                    <a:pt x="1113" y="172"/>
                  </a:lnTo>
                  <a:lnTo>
                    <a:pt x="1114" y="174"/>
                  </a:lnTo>
                  <a:lnTo>
                    <a:pt x="1114" y="175"/>
                  </a:lnTo>
                  <a:lnTo>
                    <a:pt x="1113" y="175"/>
                  </a:lnTo>
                  <a:lnTo>
                    <a:pt x="1112" y="176"/>
                  </a:lnTo>
                  <a:lnTo>
                    <a:pt x="1113" y="177"/>
                  </a:lnTo>
                  <a:lnTo>
                    <a:pt x="1114" y="178"/>
                  </a:lnTo>
                  <a:lnTo>
                    <a:pt x="1114" y="179"/>
                  </a:lnTo>
                  <a:lnTo>
                    <a:pt x="1114" y="179"/>
                  </a:lnTo>
                  <a:lnTo>
                    <a:pt x="1113" y="179"/>
                  </a:lnTo>
                  <a:lnTo>
                    <a:pt x="1112" y="179"/>
                  </a:lnTo>
                  <a:lnTo>
                    <a:pt x="1112" y="179"/>
                  </a:lnTo>
                  <a:lnTo>
                    <a:pt x="1112" y="180"/>
                  </a:lnTo>
                  <a:lnTo>
                    <a:pt x="1113" y="183"/>
                  </a:lnTo>
                  <a:lnTo>
                    <a:pt x="1114" y="184"/>
                  </a:lnTo>
                  <a:lnTo>
                    <a:pt x="1114" y="185"/>
                  </a:lnTo>
                  <a:lnTo>
                    <a:pt x="1116" y="185"/>
                  </a:lnTo>
                  <a:lnTo>
                    <a:pt x="1115" y="186"/>
                  </a:lnTo>
                  <a:lnTo>
                    <a:pt x="1116" y="186"/>
                  </a:lnTo>
                  <a:lnTo>
                    <a:pt x="1117" y="185"/>
                  </a:lnTo>
                  <a:lnTo>
                    <a:pt x="1118" y="185"/>
                  </a:lnTo>
                  <a:lnTo>
                    <a:pt x="1119" y="186"/>
                  </a:lnTo>
                  <a:lnTo>
                    <a:pt x="1119" y="187"/>
                  </a:lnTo>
                  <a:lnTo>
                    <a:pt x="1119" y="188"/>
                  </a:lnTo>
                  <a:lnTo>
                    <a:pt x="1119" y="189"/>
                  </a:lnTo>
                  <a:lnTo>
                    <a:pt x="1118" y="189"/>
                  </a:lnTo>
                  <a:lnTo>
                    <a:pt x="1115" y="189"/>
                  </a:lnTo>
                  <a:lnTo>
                    <a:pt x="1114" y="190"/>
                  </a:lnTo>
                  <a:lnTo>
                    <a:pt x="1113" y="191"/>
                  </a:lnTo>
                  <a:lnTo>
                    <a:pt x="1113" y="192"/>
                  </a:lnTo>
                  <a:lnTo>
                    <a:pt x="1113" y="192"/>
                  </a:lnTo>
                  <a:lnTo>
                    <a:pt x="1113" y="195"/>
                  </a:lnTo>
                  <a:lnTo>
                    <a:pt x="1114" y="197"/>
                  </a:lnTo>
                  <a:lnTo>
                    <a:pt x="1116" y="198"/>
                  </a:lnTo>
                  <a:lnTo>
                    <a:pt x="1116" y="199"/>
                  </a:lnTo>
                  <a:lnTo>
                    <a:pt x="1117" y="199"/>
                  </a:lnTo>
                  <a:lnTo>
                    <a:pt x="1119" y="200"/>
                  </a:lnTo>
                  <a:lnTo>
                    <a:pt x="1119" y="204"/>
                  </a:lnTo>
                  <a:lnTo>
                    <a:pt x="1121" y="207"/>
                  </a:lnTo>
                  <a:lnTo>
                    <a:pt x="1122" y="207"/>
                  </a:lnTo>
                  <a:lnTo>
                    <a:pt x="1122" y="209"/>
                  </a:lnTo>
                  <a:lnTo>
                    <a:pt x="1121" y="209"/>
                  </a:lnTo>
                  <a:lnTo>
                    <a:pt x="1123" y="210"/>
                  </a:lnTo>
                  <a:lnTo>
                    <a:pt x="1124" y="210"/>
                  </a:lnTo>
                  <a:lnTo>
                    <a:pt x="1124" y="212"/>
                  </a:lnTo>
                  <a:lnTo>
                    <a:pt x="1127" y="214"/>
                  </a:lnTo>
                  <a:lnTo>
                    <a:pt x="1129" y="215"/>
                  </a:lnTo>
                  <a:lnTo>
                    <a:pt x="1132" y="215"/>
                  </a:lnTo>
                  <a:lnTo>
                    <a:pt x="1132" y="215"/>
                  </a:lnTo>
                  <a:lnTo>
                    <a:pt x="1133" y="214"/>
                  </a:lnTo>
                  <a:lnTo>
                    <a:pt x="1137" y="215"/>
                  </a:lnTo>
                  <a:lnTo>
                    <a:pt x="1138" y="216"/>
                  </a:lnTo>
                  <a:lnTo>
                    <a:pt x="1138" y="218"/>
                  </a:lnTo>
                  <a:lnTo>
                    <a:pt x="1136" y="218"/>
                  </a:lnTo>
                  <a:lnTo>
                    <a:pt x="1136" y="219"/>
                  </a:lnTo>
                  <a:lnTo>
                    <a:pt x="1137" y="219"/>
                  </a:lnTo>
                  <a:lnTo>
                    <a:pt x="1137" y="220"/>
                  </a:lnTo>
                  <a:lnTo>
                    <a:pt x="1138" y="222"/>
                  </a:lnTo>
                  <a:lnTo>
                    <a:pt x="1138" y="222"/>
                  </a:lnTo>
                  <a:lnTo>
                    <a:pt x="1139" y="224"/>
                  </a:lnTo>
                  <a:lnTo>
                    <a:pt x="1140" y="224"/>
                  </a:lnTo>
                  <a:lnTo>
                    <a:pt x="1140" y="224"/>
                  </a:lnTo>
                  <a:lnTo>
                    <a:pt x="1143" y="224"/>
                  </a:lnTo>
                  <a:lnTo>
                    <a:pt x="1143" y="227"/>
                  </a:lnTo>
                  <a:lnTo>
                    <a:pt x="1144" y="228"/>
                  </a:lnTo>
                  <a:lnTo>
                    <a:pt x="1144" y="229"/>
                  </a:lnTo>
                  <a:lnTo>
                    <a:pt x="1145" y="230"/>
                  </a:lnTo>
                  <a:lnTo>
                    <a:pt x="1147" y="230"/>
                  </a:lnTo>
                  <a:lnTo>
                    <a:pt x="1149" y="232"/>
                  </a:lnTo>
                  <a:lnTo>
                    <a:pt x="1148" y="233"/>
                  </a:lnTo>
                  <a:lnTo>
                    <a:pt x="1144" y="233"/>
                  </a:lnTo>
                  <a:lnTo>
                    <a:pt x="1143" y="234"/>
                  </a:lnTo>
                  <a:lnTo>
                    <a:pt x="1143" y="235"/>
                  </a:lnTo>
                  <a:lnTo>
                    <a:pt x="1144" y="236"/>
                  </a:lnTo>
                  <a:lnTo>
                    <a:pt x="1144" y="237"/>
                  </a:lnTo>
                  <a:lnTo>
                    <a:pt x="1146" y="239"/>
                  </a:lnTo>
                  <a:lnTo>
                    <a:pt x="1146" y="239"/>
                  </a:lnTo>
                  <a:lnTo>
                    <a:pt x="1146" y="243"/>
                  </a:lnTo>
                  <a:lnTo>
                    <a:pt x="1145" y="244"/>
                  </a:lnTo>
                  <a:lnTo>
                    <a:pt x="1145" y="246"/>
                  </a:lnTo>
                  <a:lnTo>
                    <a:pt x="1145" y="247"/>
                  </a:lnTo>
                  <a:lnTo>
                    <a:pt x="1145" y="249"/>
                  </a:lnTo>
                  <a:lnTo>
                    <a:pt x="1144" y="250"/>
                  </a:lnTo>
                  <a:lnTo>
                    <a:pt x="1144" y="251"/>
                  </a:lnTo>
                  <a:lnTo>
                    <a:pt x="1144" y="252"/>
                  </a:lnTo>
                  <a:lnTo>
                    <a:pt x="1144" y="254"/>
                  </a:lnTo>
                  <a:lnTo>
                    <a:pt x="1144" y="255"/>
                  </a:lnTo>
                  <a:lnTo>
                    <a:pt x="1146" y="256"/>
                  </a:lnTo>
                  <a:lnTo>
                    <a:pt x="1146" y="256"/>
                  </a:lnTo>
                  <a:lnTo>
                    <a:pt x="1147" y="257"/>
                  </a:lnTo>
                  <a:lnTo>
                    <a:pt x="1147" y="257"/>
                  </a:lnTo>
                  <a:lnTo>
                    <a:pt x="1147" y="258"/>
                  </a:lnTo>
                  <a:lnTo>
                    <a:pt x="1147" y="259"/>
                  </a:lnTo>
                  <a:lnTo>
                    <a:pt x="1147" y="260"/>
                  </a:lnTo>
                  <a:lnTo>
                    <a:pt x="1147" y="263"/>
                  </a:lnTo>
                  <a:lnTo>
                    <a:pt x="1148" y="265"/>
                  </a:lnTo>
                  <a:lnTo>
                    <a:pt x="1148" y="266"/>
                  </a:lnTo>
                  <a:lnTo>
                    <a:pt x="1148" y="267"/>
                  </a:lnTo>
                  <a:lnTo>
                    <a:pt x="1148" y="270"/>
                  </a:lnTo>
                  <a:lnTo>
                    <a:pt x="1148" y="272"/>
                  </a:lnTo>
                  <a:lnTo>
                    <a:pt x="1148" y="275"/>
                  </a:lnTo>
                  <a:lnTo>
                    <a:pt x="1148" y="277"/>
                  </a:lnTo>
                  <a:lnTo>
                    <a:pt x="1150" y="277"/>
                  </a:lnTo>
                  <a:lnTo>
                    <a:pt x="1150" y="280"/>
                  </a:lnTo>
                  <a:lnTo>
                    <a:pt x="1151" y="280"/>
                  </a:lnTo>
                  <a:lnTo>
                    <a:pt x="1151" y="282"/>
                  </a:lnTo>
                  <a:lnTo>
                    <a:pt x="1151" y="282"/>
                  </a:lnTo>
                  <a:lnTo>
                    <a:pt x="1151" y="284"/>
                  </a:lnTo>
                  <a:lnTo>
                    <a:pt x="1150" y="284"/>
                  </a:lnTo>
                  <a:lnTo>
                    <a:pt x="1150" y="286"/>
                  </a:lnTo>
                  <a:lnTo>
                    <a:pt x="1147" y="288"/>
                  </a:lnTo>
                  <a:lnTo>
                    <a:pt x="1146" y="289"/>
                  </a:lnTo>
                  <a:lnTo>
                    <a:pt x="1145" y="289"/>
                  </a:lnTo>
                  <a:lnTo>
                    <a:pt x="1144" y="289"/>
                  </a:lnTo>
                  <a:lnTo>
                    <a:pt x="1143" y="290"/>
                  </a:lnTo>
                  <a:lnTo>
                    <a:pt x="1143" y="296"/>
                  </a:lnTo>
                  <a:lnTo>
                    <a:pt x="1142" y="297"/>
                  </a:lnTo>
                  <a:lnTo>
                    <a:pt x="1141" y="299"/>
                  </a:lnTo>
                  <a:lnTo>
                    <a:pt x="1138" y="302"/>
                  </a:lnTo>
                  <a:lnTo>
                    <a:pt x="1138" y="303"/>
                  </a:lnTo>
                  <a:lnTo>
                    <a:pt x="1138" y="303"/>
                  </a:lnTo>
                  <a:lnTo>
                    <a:pt x="1138" y="305"/>
                  </a:lnTo>
                  <a:lnTo>
                    <a:pt x="1137" y="305"/>
                  </a:lnTo>
                  <a:lnTo>
                    <a:pt x="1135" y="306"/>
                  </a:lnTo>
                  <a:lnTo>
                    <a:pt x="1134" y="307"/>
                  </a:lnTo>
                  <a:lnTo>
                    <a:pt x="1134" y="308"/>
                  </a:lnTo>
                  <a:lnTo>
                    <a:pt x="1134" y="309"/>
                  </a:lnTo>
                  <a:lnTo>
                    <a:pt x="1133" y="310"/>
                  </a:lnTo>
                  <a:lnTo>
                    <a:pt x="1132" y="310"/>
                  </a:lnTo>
                  <a:lnTo>
                    <a:pt x="1131" y="311"/>
                  </a:lnTo>
                  <a:lnTo>
                    <a:pt x="1130" y="311"/>
                  </a:lnTo>
                  <a:lnTo>
                    <a:pt x="1129" y="312"/>
                  </a:lnTo>
                  <a:lnTo>
                    <a:pt x="1127" y="314"/>
                  </a:lnTo>
                  <a:lnTo>
                    <a:pt x="1126" y="314"/>
                  </a:lnTo>
                  <a:lnTo>
                    <a:pt x="1124" y="317"/>
                  </a:lnTo>
                  <a:lnTo>
                    <a:pt x="1123" y="317"/>
                  </a:lnTo>
                  <a:lnTo>
                    <a:pt x="1122" y="318"/>
                  </a:lnTo>
                  <a:lnTo>
                    <a:pt x="1121" y="320"/>
                  </a:lnTo>
                  <a:lnTo>
                    <a:pt x="1121" y="320"/>
                  </a:lnTo>
                  <a:lnTo>
                    <a:pt x="1120" y="321"/>
                  </a:lnTo>
                  <a:lnTo>
                    <a:pt x="1119" y="323"/>
                  </a:lnTo>
                  <a:lnTo>
                    <a:pt x="1119" y="323"/>
                  </a:lnTo>
                  <a:lnTo>
                    <a:pt x="1117" y="324"/>
                  </a:lnTo>
                  <a:lnTo>
                    <a:pt x="1117" y="324"/>
                  </a:lnTo>
                  <a:lnTo>
                    <a:pt x="1116" y="325"/>
                  </a:lnTo>
                  <a:lnTo>
                    <a:pt x="1113" y="325"/>
                  </a:lnTo>
                  <a:lnTo>
                    <a:pt x="1112" y="324"/>
                  </a:lnTo>
                  <a:lnTo>
                    <a:pt x="1110" y="325"/>
                  </a:lnTo>
                  <a:lnTo>
                    <a:pt x="1109" y="326"/>
                  </a:lnTo>
                  <a:lnTo>
                    <a:pt x="1107" y="326"/>
                  </a:lnTo>
                  <a:lnTo>
                    <a:pt x="1106" y="327"/>
                  </a:lnTo>
                  <a:lnTo>
                    <a:pt x="1106" y="329"/>
                  </a:lnTo>
                  <a:lnTo>
                    <a:pt x="1102" y="332"/>
                  </a:lnTo>
                  <a:lnTo>
                    <a:pt x="1100" y="332"/>
                  </a:lnTo>
                  <a:lnTo>
                    <a:pt x="1100" y="333"/>
                  </a:lnTo>
                  <a:lnTo>
                    <a:pt x="1097" y="333"/>
                  </a:lnTo>
                  <a:lnTo>
                    <a:pt x="1096" y="333"/>
                  </a:lnTo>
                  <a:lnTo>
                    <a:pt x="1095" y="333"/>
                  </a:lnTo>
                  <a:lnTo>
                    <a:pt x="1095" y="333"/>
                  </a:lnTo>
                  <a:lnTo>
                    <a:pt x="1093" y="333"/>
                  </a:lnTo>
                  <a:lnTo>
                    <a:pt x="1092" y="332"/>
                  </a:lnTo>
                  <a:lnTo>
                    <a:pt x="1091" y="330"/>
                  </a:lnTo>
                  <a:lnTo>
                    <a:pt x="1090" y="330"/>
                  </a:lnTo>
                  <a:lnTo>
                    <a:pt x="1089" y="329"/>
                  </a:lnTo>
                  <a:lnTo>
                    <a:pt x="1088" y="329"/>
                  </a:lnTo>
                  <a:lnTo>
                    <a:pt x="1087" y="329"/>
                  </a:lnTo>
                  <a:lnTo>
                    <a:pt x="1086" y="329"/>
                  </a:lnTo>
                  <a:lnTo>
                    <a:pt x="1085" y="328"/>
                  </a:lnTo>
                  <a:lnTo>
                    <a:pt x="1084" y="327"/>
                  </a:lnTo>
                  <a:lnTo>
                    <a:pt x="1082" y="325"/>
                  </a:lnTo>
                  <a:lnTo>
                    <a:pt x="1082" y="325"/>
                  </a:lnTo>
                  <a:lnTo>
                    <a:pt x="1081" y="324"/>
                  </a:lnTo>
                  <a:lnTo>
                    <a:pt x="1080" y="321"/>
                  </a:lnTo>
                  <a:lnTo>
                    <a:pt x="1080" y="321"/>
                  </a:lnTo>
                  <a:lnTo>
                    <a:pt x="1080" y="319"/>
                  </a:lnTo>
                  <a:lnTo>
                    <a:pt x="1080" y="319"/>
                  </a:lnTo>
                  <a:lnTo>
                    <a:pt x="1079" y="316"/>
                  </a:lnTo>
                  <a:lnTo>
                    <a:pt x="1078" y="314"/>
                  </a:lnTo>
                  <a:lnTo>
                    <a:pt x="1078" y="312"/>
                  </a:lnTo>
                  <a:lnTo>
                    <a:pt x="1077" y="311"/>
                  </a:lnTo>
                  <a:lnTo>
                    <a:pt x="1077" y="309"/>
                  </a:lnTo>
                  <a:lnTo>
                    <a:pt x="1076" y="309"/>
                  </a:lnTo>
                  <a:lnTo>
                    <a:pt x="1076" y="307"/>
                  </a:lnTo>
                  <a:lnTo>
                    <a:pt x="1076" y="307"/>
                  </a:lnTo>
                  <a:lnTo>
                    <a:pt x="1076" y="305"/>
                  </a:lnTo>
                  <a:lnTo>
                    <a:pt x="1075" y="305"/>
                  </a:lnTo>
                  <a:lnTo>
                    <a:pt x="1075" y="296"/>
                  </a:lnTo>
                  <a:lnTo>
                    <a:pt x="1076" y="296"/>
                  </a:lnTo>
                  <a:lnTo>
                    <a:pt x="1075" y="294"/>
                  </a:lnTo>
                  <a:lnTo>
                    <a:pt x="1076" y="292"/>
                  </a:lnTo>
                  <a:lnTo>
                    <a:pt x="1076" y="291"/>
                  </a:lnTo>
                  <a:lnTo>
                    <a:pt x="1076" y="291"/>
                  </a:lnTo>
                  <a:lnTo>
                    <a:pt x="1076" y="287"/>
                  </a:lnTo>
                  <a:lnTo>
                    <a:pt x="1077" y="285"/>
                  </a:lnTo>
                  <a:lnTo>
                    <a:pt x="1077" y="283"/>
                  </a:lnTo>
                  <a:lnTo>
                    <a:pt x="1077" y="283"/>
                  </a:lnTo>
                  <a:lnTo>
                    <a:pt x="1077" y="278"/>
                  </a:lnTo>
                  <a:lnTo>
                    <a:pt x="1078" y="277"/>
                  </a:lnTo>
                  <a:lnTo>
                    <a:pt x="1079" y="277"/>
                  </a:lnTo>
                  <a:lnTo>
                    <a:pt x="1080" y="278"/>
                  </a:lnTo>
                  <a:lnTo>
                    <a:pt x="1081" y="278"/>
                  </a:lnTo>
                  <a:lnTo>
                    <a:pt x="1083" y="280"/>
                  </a:lnTo>
                  <a:lnTo>
                    <a:pt x="1083" y="283"/>
                  </a:lnTo>
                  <a:lnTo>
                    <a:pt x="1082" y="283"/>
                  </a:lnTo>
                  <a:lnTo>
                    <a:pt x="1082" y="285"/>
                  </a:lnTo>
                  <a:lnTo>
                    <a:pt x="1085" y="287"/>
                  </a:lnTo>
                  <a:lnTo>
                    <a:pt x="1085" y="288"/>
                  </a:lnTo>
                  <a:lnTo>
                    <a:pt x="1086" y="288"/>
                  </a:lnTo>
                  <a:lnTo>
                    <a:pt x="1087" y="287"/>
                  </a:lnTo>
                  <a:lnTo>
                    <a:pt x="1091" y="287"/>
                  </a:lnTo>
                  <a:lnTo>
                    <a:pt x="1092" y="288"/>
                  </a:lnTo>
                  <a:lnTo>
                    <a:pt x="1092" y="287"/>
                  </a:lnTo>
                  <a:lnTo>
                    <a:pt x="1094" y="287"/>
                  </a:lnTo>
                  <a:lnTo>
                    <a:pt x="1095" y="287"/>
                  </a:lnTo>
                  <a:lnTo>
                    <a:pt x="1095" y="284"/>
                  </a:lnTo>
                  <a:lnTo>
                    <a:pt x="1094" y="283"/>
                  </a:lnTo>
                  <a:lnTo>
                    <a:pt x="1094" y="282"/>
                  </a:lnTo>
                  <a:lnTo>
                    <a:pt x="1095" y="280"/>
                  </a:lnTo>
                  <a:lnTo>
                    <a:pt x="1095" y="278"/>
                  </a:lnTo>
                  <a:lnTo>
                    <a:pt x="1095" y="278"/>
                  </a:lnTo>
                  <a:lnTo>
                    <a:pt x="1095" y="275"/>
                  </a:lnTo>
                  <a:lnTo>
                    <a:pt x="1094" y="273"/>
                  </a:lnTo>
                  <a:lnTo>
                    <a:pt x="1094" y="272"/>
                  </a:lnTo>
                  <a:lnTo>
                    <a:pt x="1092" y="271"/>
                  </a:lnTo>
                  <a:lnTo>
                    <a:pt x="1092" y="268"/>
                  </a:lnTo>
                  <a:lnTo>
                    <a:pt x="1091" y="268"/>
                  </a:lnTo>
                  <a:lnTo>
                    <a:pt x="1091" y="264"/>
                  </a:lnTo>
                  <a:lnTo>
                    <a:pt x="1090" y="263"/>
                  </a:lnTo>
                  <a:lnTo>
                    <a:pt x="1090" y="260"/>
                  </a:lnTo>
                  <a:lnTo>
                    <a:pt x="1090" y="260"/>
                  </a:lnTo>
                  <a:lnTo>
                    <a:pt x="1090" y="259"/>
                  </a:lnTo>
                  <a:lnTo>
                    <a:pt x="1089" y="258"/>
                  </a:lnTo>
                  <a:lnTo>
                    <a:pt x="1087" y="258"/>
                  </a:lnTo>
                  <a:lnTo>
                    <a:pt x="1087" y="257"/>
                  </a:lnTo>
                  <a:lnTo>
                    <a:pt x="1085" y="254"/>
                  </a:lnTo>
                  <a:lnTo>
                    <a:pt x="1085" y="253"/>
                  </a:lnTo>
                  <a:lnTo>
                    <a:pt x="1084" y="252"/>
                  </a:lnTo>
                  <a:lnTo>
                    <a:pt x="1085" y="249"/>
                  </a:lnTo>
                  <a:lnTo>
                    <a:pt x="1082" y="247"/>
                  </a:lnTo>
                  <a:lnTo>
                    <a:pt x="1082" y="245"/>
                  </a:lnTo>
                  <a:lnTo>
                    <a:pt x="1084" y="243"/>
                  </a:lnTo>
                  <a:lnTo>
                    <a:pt x="1083" y="241"/>
                  </a:lnTo>
                  <a:lnTo>
                    <a:pt x="1082" y="240"/>
                  </a:lnTo>
                  <a:lnTo>
                    <a:pt x="1082" y="239"/>
                  </a:lnTo>
                  <a:lnTo>
                    <a:pt x="1081" y="238"/>
                  </a:lnTo>
                  <a:lnTo>
                    <a:pt x="1080" y="236"/>
                  </a:lnTo>
                  <a:lnTo>
                    <a:pt x="1080" y="235"/>
                  </a:lnTo>
                  <a:lnTo>
                    <a:pt x="1079" y="232"/>
                  </a:lnTo>
                  <a:lnTo>
                    <a:pt x="1077" y="232"/>
                  </a:lnTo>
                  <a:lnTo>
                    <a:pt x="1076" y="231"/>
                  </a:lnTo>
                  <a:lnTo>
                    <a:pt x="1073" y="229"/>
                  </a:lnTo>
                  <a:lnTo>
                    <a:pt x="1068" y="224"/>
                  </a:lnTo>
                  <a:lnTo>
                    <a:pt x="1067" y="222"/>
                  </a:lnTo>
                  <a:lnTo>
                    <a:pt x="1067" y="221"/>
                  </a:lnTo>
                  <a:lnTo>
                    <a:pt x="1067" y="220"/>
                  </a:lnTo>
                  <a:lnTo>
                    <a:pt x="1065" y="219"/>
                  </a:lnTo>
                  <a:lnTo>
                    <a:pt x="1065" y="218"/>
                  </a:lnTo>
                  <a:lnTo>
                    <a:pt x="1063" y="216"/>
                  </a:lnTo>
                  <a:lnTo>
                    <a:pt x="1063" y="215"/>
                  </a:lnTo>
                  <a:lnTo>
                    <a:pt x="1062" y="214"/>
                  </a:lnTo>
                  <a:lnTo>
                    <a:pt x="1062" y="213"/>
                  </a:lnTo>
                  <a:lnTo>
                    <a:pt x="1061" y="212"/>
                  </a:lnTo>
                  <a:lnTo>
                    <a:pt x="1061" y="210"/>
                  </a:lnTo>
                  <a:lnTo>
                    <a:pt x="1061" y="209"/>
                  </a:lnTo>
                  <a:lnTo>
                    <a:pt x="1061" y="206"/>
                  </a:lnTo>
                  <a:lnTo>
                    <a:pt x="1060" y="205"/>
                  </a:lnTo>
                  <a:lnTo>
                    <a:pt x="1060" y="202"/>
                  </a:lnTo>
                  <a:lnTo>
                    <a:pt x="1060" y="201"/>
                  </a:lnTo>
                  <a:lnTo>
                    <a:pt x="1060" y="198"/>
                  </a:lnTo>
                  <a:lnTo>
                    <a:pt x="1059" y="197"/>
                  </a:lnTo>
                  <a:lnTo>
                    <a:pt x="1059" y="196"/>
                  </a:lnTo>
                  <a:lnTo>
                    <a:pt x="1058" y="194"/>
                  </a:lnTo>
                  <a:lnTo>
                    <a:pt x="1058" y="190"/>
                  </a:lnTo>
                  <a:lnTo>
                    <a:pt x="1056" y="187"/>
                  </a:lnTo>
                  <a:lnTo>
                    <a:pt x="1053" y="184"/>
                  </a:lnTo>
                  <a:lnTo>
                    <a:pt x="1053" y="183"/>
                  </a:lnTo>
                  <a:lnTo>
                    <a:pt x="1052" y="182"/>
                  </a:lnTo>
                  <a:lnTo>
                    <a:pt x="1052" y="181"/>
                  </a:lnTo>
                  <a:lnTo>
                    <a:pt x="1050" y="179"/>
                  </a:lnTo>
                  <a:lnTo>
                    <a:pt x="1049" y="177"/>
                  </a:lnTo>
                  <a:lnTo>
                    <a:pt x="1046" y="173"/>
                  </a:lnTo>
                  <a:lnTo>
                    <a:pt x="1046" y="172"/>
                  </a:lnTo>
                  <a:lnTo>
                    <a:pt x="1045" y="171"/>
                  </a:lnTo>
                  <a:lnTo>
                    <a:pt x="1045" y="170"/>
                  </a:lnTo>
                  <a:lnTo>
                    <a:pt x="1046" y="168"/>
                  </a:lnTo>
                  <a:lnTo>
                    <a:pt x="1046" y="167"/>
                  </a:lnTo>
                  <a:lnTo>
                    <a:pt x="1047" y="164"/>
                  </a:lnTo>
                  <a:lnTo>
                    <a:pt x="1047" y="164"/>
                  </a:lnTo>
                  <a:lnTo>
                    <a:pt x="1045" y="164"/>
                  </a:lnTo>
                  <a:lnTo>
                    <a:pt x="1044" y="163"/>
                  </a:lnTo>
                  <a:lnTo>
                    <a:pt x="1043" y="163"/>
                  </a:lnTo>
                  <a:lnTo>
                    <a:pt x="1041" y="162"/>
                  </a:lnTo>
                  <a:lnTo>
                    <a:pt x="1040" y="162"/>
                  </a:lnTo>
                  <a:lnTo>
                    <a:pt x="1039" y="161"/>
                  </a:lnTo>
                  <a:lnTo>
                    <a:pt x="1039" y="160"/>
                  </a:lnTo>
                  <a:lnTo>
                    <a:pt x="1037" y="159"/>
                  </a:lnTo>
                  <a:lnTo>
                    <a:pt x="1037" y="156"/>
                  </a:lnTo>
                  <a:lnTo>
                    <a:pt x="1038" y="155"/>
                  </a:lnTo>
                  <a:lnTo>
                    <a:pt x="1038" y="154"/>
                  </a:lnTo>
                  <a:lnTo>
                    <a:pt x="1038" y="154"/>
                  </a:lnTo>
                  <a:lnTo>
                    <a:pt x="1039" y="151"/>
                  </a:lnTo>
                  <a:lnTo>
                    <a:pt x="1039" y="151"/>
                  </a:lnTo>
                  <a:lnTo>
                    <a:pt x="1039" y="149"/>
                  </a:lnTo>
                  <a:lnTo>
                    <a:pt x="1038" y="147"/>
                  </a:lnTo>
                  <a:lnTo>
                    <a:pt x="1037" y="146"/>
                  </a:lnTo>
                  <a:lnTo>
                    <a:pt x="1035" y="147"/>
                  </a:lnTo>
                  <a:lnTo>
                    <a:pt x="1031" y="145"/>
                  </a:lnTo>
                  <a:lnTo>
                    <a:pt x="1031" y="145"/>
                  </a:lnTo>
                  <a:lnTo>
                    <a:pt x="1031" y="147"/>
                  </a:lnTo>
                  <a:lnTo>
                    <a:pt x="1033" y="149"/>
                  </a:lnTo>
                  <a:lnTo>
                    <a:pt x="1034" y="149"/>
                  </a:lnTo>
                  <a:lnTo>
                    <a:pt x="1035" y="148"/>
                  </a:lnTo>
                  <a:lnTo>
                    <a:pt x="1036" y="149"/>
                  </a:lnTo>
                  <a:lnTo>
                    <a:pt x="1036" y="151"/>
                  </a:lnTo>
                  <a:lnTo>
                    <a:pt x="1035" y="152"/>
                  </a:lnTo>
                  <a:lnTo>
                    <a:pt x="1035" y="153"/>
                  </a:lnTo>
                  <a:lnTo>
                    <a:pt x="1035" y="156"/>
                  </a:lnTo>
                  <a:lnTo>
                    <a:pt x="1035" y="157"/>
                  </a:lnTo>
                  <a:lnTo>
                    <a:pt x="1035" y="159"/>
                  </a:lnTo>
                  <a:lnTo>
                    <a:pt x="1034" y="160"/>
                  </a:lnTo>
                  <a:lnTo>
                    <a:pt x="1033" y="160"/>
                  </a:lnTo>
                  <a:lnTo>
                    <a:pt x="1032" y="159"/>
                  </a:lnTo>
                  <a:lnTo>
                    <a:pt x="1029" y="156"/>
                  </a:lnTo>
                  <a:lnTo>
                    <a:pt x="1028" y="156"/>
                  </a:lnTo>
                  <a:lnTo>
                    <a:pt x="1028" y="157"/>
                  </a:lnTo>
                  <a:lnTo>
                    <a:pt x="1028" y="157"/>
                  </a:lnTo>
                  <a:lnTo>
                    <a:pt x="1026" y="159"/>
                  </a:lnTo>
                  <a:lnTo>
                    <a:pt x="1026" y="162"/>
                  </a:lnTo>
                  <a:lnTo>
                    <a:pt x="1025" y="164"/>
                  </a:lnTo>
                  <a:lnTo>
                    <a:pt x="1023" y="164"/>
                  </a:lnTo>
                  <a:lnTo>
                    <a:pt x="1022" y="163"/>
                  </a:lnTo>
                  <a:lnTo>
                    <a:pt x="1020" y="163"/>
                  </a:lnTo>
                  <a:lnTo>
                    <a:pt x="1018" y="158"/>
                  </a:lnTo>
                  <a:lnTo>
                    <a:pt x="1018" y="154"/>
                  </a:lnTo>
                  <a:lnTo>
                    <a:pt x="1020" y="152"/>
                  </a:lnTo>
                  <a:lnTo>
                    <a:pt x="1020" y="150"/>
                  </a:lnTo>
                  <a:lnTo>
                    <a:pt x="1022" y="147"/>
                  </a:lnTo>
                  <a:lnTo>
                    <a:pt x="1023" y="146"/>
                  </a:lnTo>
                  <a:lnTo>
                    <a:pt x="1022" y="144"/>
                  </a:lnTo>
                  <a:lnTo>
                    <a:pt x="1023" y="144"/>
                  </a:lnTo>
                  <a:lnTo>
                    <a:pt x="1023" y="142"/>
                  </a:lnTo>
                  <a:lnTo>
                    <a:pt x="1023" y="141"/>
                  </a:lnTo>
                  <a:lnTo>
                    <a:pt x="1026" y="139"/>
                  </a:lnTo>
                  <a:lnTo>
                    <a:pt x="1027" y="137"/>
                  </a:lnTo>
                  <a:lnTo>
                    <a:pt x="1027" y="135"/>
                  </a:lnTo>
                  <a:lnTo>
                    <a:pt x="1027" y="134"/>
                  </a:lnTo>
                  <a:lnTo>
                    <a:pt x="1027" y="133"/>
                  </a:lnTo>
                  <a:lnTo>
                    <a:pt x="1026" y="132"/>
                  </a:lnTo>
                  <a:lnTo>
                    <a:pt x="1025" y="130"/>
                  </a:lnTo>
                  <a:lnTo>
                    <a:pt x="1025" y="130"/>
                  </a:lnTo>
                  <a:lnTo>
                    <a:pt x="1025" y="127"/>
                  </a:lnTo>
                  <a:lnTo>
                    <a:pt x="1027" y="125"/>
                  </a:lnTo>
                  <a:lnTo>
                    <a:pt x="1028" y="123"/>
                  </a:lnTo>
                  <a:lnTo>
                    <a:pt x="1028" y="121"/>
                  </a:lnTo>
                  <a:lnTo>
                    <a:pt x="1028" y="120"/>
                  </a:lnTo>
                  <a:lnTo>
                    <a:pt x="1030" y="117"/>
                  </a:lnTo>
                  <a:lnTo>
                    <a:pt x="1034" y="118"/>
                  </a:lnTo>
                  <a:lnTo>
                    <a:pt x="1034" y="114"/>
                  </a:lnTo>
                  <a:lnTo>
                    <a:pt x="1036" y="114"/>
                  </a:lnTo>
                  <a:lnTo>
                    <a:pt x="1036" y="113"/>
                  </a:lnTo>
                  <a:lnTo>
                    <a:pt x="1037" y="110"/>
                  </a:lnTo>
                  <a:lnTo>
                    <a:pt x="1034" y="107"/>
                  </a:lnTo>
                  <a:lnTo>
                    <a:pt x="1034" y="106"/>
                  </a:lnTo>
                  <a:lnTo>
                    <a:pt x="1034" y="106"/>
                  </a:lnTo>
                  <a:lnTo>
                    <a:pt x="1034" y="104"/>
                  </a:lnTo>
                  <a:lnTo>
                    <a:pt x="1035" y="103"/>
                  </a:lnTo>
                  <a:lnTo>
                    <a:pt x="1035" y="103"/>
                  </a:lnTo>
                  <a:lnTo>
                    <a:pt x="1037" y="101"/>
                  </a:lnTo>
                  <a:lnTo>
                    <a:pt x="1038" y="98"/>
                  </a:lnTo>
                  <a:lnTo>
                    <a:pt x="1039" y="97"/>
                  </a:lnTo>
                  <a:lnTo>
                    <a:pt x="1042" y="97"/>
                  </a:lnTo>
                  <a:lnTo>
                    <a:pt x="1043" y="97"/>
                  </a:lnTo>
                  <a:lnTo>
                    <a:pt x="1044" y="97"/>
                  </a:lnTo>
                  <a:lnTo>
                    <a:pt x="1045" y="96"/>
                  </a:lnTo>
                  <a:lnTo>
                    <a:pt x="1047" y="97"/>
                  </a:lnTo>
                  <a:lnTo>
                    <a:pt x="1048" y="98"/>
                  </a:lnTo>
                  <a:lnTo>
                    <a:pt x="1049" y="98"/>
                  </a:lnTo>
                  <a:lnTo>
                    <a:pt x="1050" y="99"/>
                  </a:lnTo>
                  <a:lnTo>
                    <a:pt x="1051" y="101"/>
                  </a:lnTo>
                  <a:lnTo>
                    <a:pt x="1051" y="102"/>
                  </a:lnTo>
                  <a:lnTo>
                    <a:pt x="1051" y="103"/>
                  </a:lnTo>
                  <a:lnTo>
                    <a:pt x="1051" y="104"/>
                  </a:lnTo>
                  <a:lnTo>
                    <a:pt x="1053" y="102"/>
                  </a:lnTo>
                  <a:lnTo>
                    <a:pt x="1054" y="102"/>
                  </a:lnTo>
                  <a:lnTo>
                    <a:pt x="1054" y="103"/>
                  </a:lnTo>
                  <a:lnTo>
                    <a:pt x="1054" y="103"/>
                  </a:lnTo>
                  <a:lnTo>
                    <a:pt x="1055" y="104"/>
                  </a:lnTo>
                  <a:lnTo>
                    <a:pt x="1056" y="102"/>
                  </a:lnTo>
                  <a:lnTo>
                    <a:pt x="1058" y="102"/>
                  </a:lnTo>
                  <a:lnTo>
                    <a:pt x="1059" y="101"/>
                  </a:lnTo>
                  <a:lnTo>
                    <a:pt x="1062" y="101"/>
                  </a:lnTo>
                  <a:lnTo>
                    <a:pt x="1063" y="102"/>
                  </a:lnTo>
                  <a:lnTo>
                    <a:pt x="1065" y="101"/>
                  </a:lnTo>
                  <a:lnTo>
                    <a:pt x="1066" y="103"/>
                  </a:lnTo>
                  <a:lnTo>
                    <a:pt x="1067" y="104"/>
                  </a:lnTo>
                  <a:lnTo>
                    <a:pt x="1069" y="104"/>
                  </a:lnTo>
                  <a:lnTo>
                    <a:pt x="1070" y="100"/>
                  </a:lnTo>
                  <a:lnTo>
                    <a:pt x="1071" y="98"/>
                  </a:lnTo>
                  <a:lnTo>
                    <a:pt x="1073" y="98"/>
                  </a:lnTo>
                  <a:lnTo>
                    <a:pt x="1075" y="99"/>
                  </a:lnTo>
                  <a:lnTo>
                    <a:pt x="1075" y="99"/>
                  </a:lnTo>
                  <a:lnTo>
                    <a:pt x="1076" y="97"/>
                  </a:lnTo>
                  <a:lnTo>
                    <a:pt x="1080" y="95"/>
                  </a:lnTo>
                  <a:lnTo>
                    <a:pt x="1082" y="93"/>
                  </a:lnTo>
                  <a:lnTo>
                    <a:pt x="1083" y="93"/>
                  </a:lnTo>
                  <a:lnTo>
                    <a:pt x="1084" y="93"/>
                  </a:lnTo>
                  <a:lnTo>
                    <a:pt x="1084" y="93"/>
                  </a:lnTo>
                  <a:lnTo>
                    <a:pt x="1086" y="93"/>
                  </a:lnTo>
                  <a:lnTo>
                    <a:pt x="1087" y="92"/>
                  </a:lnTo>
                  <a:lnTo>
                    <a:pt x="1088" y="92"/>
                  </a:lnTo>
                  <a:lnTo>
                    <a:pt x="1090" y="91"/>
                  </a:lnTo>
                  <a:lnTo>
                    <a:pt x="1092" y="90"/>
                  </a:lnTo>
                  <a:lnTo>
                    <a:pt x="1093" y="89"/>
                  </a:lnTo>
                  <a:lnTo>
                    <a:pt x="1093" y="88"/>
                  </a:lnTo>
                  <a:lnTo>
                    <a:pt x="1091" y="87"/>
                  </a:lnTo>
                  <a:lnTo>
                    <a:pt x="1092" y="86"/>
                  </a:lnTo>
                  <a:lnTo>
                    <a:pt x="1096" y="86"/>
                  </a:lnTo>
                  <a:lnTo>
                    <a:pt x="1097" y="87"/>
                  </a:lnTo>
                  <a:lnTo>
                    <a:pt x="1097" y="90"/>
                  </a:lnTo>
                  <a:lnTo>
                    <a:pt x="1097" y="91"/>
                  </a:lnTo>
                  <a:close/>
                  <a:moveTo>
                    <a:pt x="1101" y="86"/>
                  </a:moveTo>
                  <a:lnTo>
                    <a:pt x="1101" y="87"/>
                  </a:lnTo>
                  <a:lnTo>
                    <a:pt x="1100" y="86"/>
                  </a:lnTo>
                  <a:lnTo>
                    <a:pt x="1100" y="86"/>
                  </a:lnTo>
                  <a:lnTo>
                    <a:pt x="1099" y="84"/>
                  </a:lnTo>
                  <a:lnTo>
                    <a:pt x="1100" y="84"/>
                  </a:lnTo>
                  <a:lnTo>
                    <a:pt x="1101" y="85"/>
                  </a:lnTo>
                  <a:lnTo>
                    <a:pt x="1101" y="86"/>
                  </a:lnTo>
                  <a:close/>
                  <a:moveTo>
                    <a:pt x="816" y="7"/>
                  </a:moveTo>
                  <a:lnTo>
                    <a:pt x="816" y="7"/>
                  </a:lnTo>
                  <a:lnTo>
                    <a:pt x="817" y="7"/>
                  </a:lnTo>
                  <a:lnTo>
                    <a:pt x="820" y="4"/>
                  </a:lnTo>
                  <a:lnTo>
                    <a:pt x="824" y="4"/>
                  </a:lnTo>
                  <a:lnTo>
                    <a:pt x="825" y="6"/>
                  </a:lnTo>
                  <a:lnTo>
                    <a:pt x="825" y="6"/>
                  </a:lnTo>
                  <a:lnTo>
                    <a:pt x="827" y="8"/>
                  </a:lnTo>
                  <a:lnTo>
                    <a:pt x="827" y="8"/>
                  </a:lnTo>
                  <a:lnTo>
                    <a:pt x="829" y="11"/>
                  </a:lnTo>
                  <a:lnTo>
                    <a:pt x="830" y="11"/>
                  </a:lnTo>
                  <a:lnTo>
                    <a:pt x="831" y="12"/>
                  </a:lnTo>
                  <a:lnTo>
                    <a:pt x="833" y="12"/>
                  </a:lnTo>
                  <a:lnTo>
                    <a:pt x="833" y="13"/>
                  </a:lnTo>
                  <a:lnTo>
                    <a:pt x="833" y="15"/>
                  </a:lnTo>
                  <a:lnTo>
                    <a:pt x="835" y="16"/>
                  </a:lnTo>
                  <a:lnTo>
                    <a:pt x="836" y="19"/>
                  </a:lnTo>
                  <a:lnTo>
                    <a:pt x="836" y="27"/>
                  </a:lnTo>
                  <a:lnTo>
                    <a:pt x="837" y="28"/>
                  </a:lnTo>
                  <a:lnTo>
                    <a:pt x="839" y="29"/>
                  </a:lnTo>
                  <a:lnTo>
                    <a:pt x="839" y="32"/>
                  </a:lnTo>
                  <a:lnTo>
                    <a:pt x="839" y="33"/>
                  </a:lnTo>
                  <a:lnTo>
                    <a:pt x="840" y="38"/>
                  </a:lnTo>
                  <a:lnTo>
                    <a:pt x="840" y="39"/>
                  </a:lnTo>
                  <a:lnTo>
                    <a:pt x="840" y="40"/>
                  </a:lnTo>
                  <a:lnTo>
                    <a:pt x="843" y="42"/>
                  </a:lnTo>
                  <a:lnTo>
                    <a:pt x="843" y="46"/>
                  </a:lnTo>
                  <a:lnTo>
                    <a:pt x="842" y="47"/>
                  </a:lnTo>
                  <a:lnTo>
                    <a:pt x="842" y="48"/>
                  </a:lnTo>
                  <a:lnTo>
                    <a:pt x="843" y="49"/>
                  </a:lnTo>
                  <a:lnTo>
                    <a:pt x="844" y="52"/>
                  </a:lnTo>
                  <a:lnTo>
                    <a:pt x="843" y="53"/>
                  </a:lnTo>
                  <a:lnTo>
                    <a:pt x="843" y="55"/>
                  </a:lnTo>
                  <a:lnTo>
                    <a:pt x="843" y="56"/>
                  </a:lnTo>
                  <a:lnTo>
                    <a:pt x="843" y="59"/>
                  </a:lnTo>
                  <a:lnTo>
                    <a:pt x="843" y="60"/>
                  </a:lnTo>
                  <a:lnTo>
                    <a:pt x="843" y="62"/>
                  </a:lnTo>
                  <a:lnTo>
                    <a:pt x="843" y="63"/>
                  </a:lnTo>
                  <a:lnTo>
                    <a:pt x="845" y="64"/>
                  </a:lnTo>
                  <a:lnTo>
                    <a:pt x="845" y="67"/>
                  </a:lnTo>
                  <a:lnTo>
                    <a:pt x="845" y="68"/>
                  </a:lnTo>
                  <a:lnTo>
                    <a:pt x="846" y="68"/>
                  </a:lnTo>
                  <a:lnTo>
                    <a:pt x="848" y="69"/>
                  </a:lnTo>
                  <a:lnTo>
                    <a:pt x="848" y="71"/>
                  </a:lnTo>
                  <a:lnTo>
                    <a:pt x="846" y="72"/>
                  </a:lnTo>
                  <a:lnTo>
                    <a:pt x="845" y="74"/>
                  </a:lnTo>
                  <a:lnTo>
                    <a:pt x="845" y="75"/>
                  </a:lnTo>
                  <a:lnTo>
                    <a:pt x="847" y="78"/>
                  </a:lnTo>
                  <a:lnTo>
                    <a:pt x="848" y="80"/>
                  </a:lnTo>
                  <a:lnTo>
                    <a:pt x="849" y="81"/>
                  </a:lnTo>
                  <a:lnTo>
                    <a:pt x="848" y="82"/>
                  </a:lnTo>
                  <a:lnTo>
                    <a:pt x="849" y="83"/>
                  </a:lnTo>
                  <a:lnTo>
                    <a:pt x="849" y="84"/>
                  </a:lnTo>
                  <a:lnTo>
                    <a:pt x="849" y="84"/>
                  </a:lnTo>
                  <a:lnTo>
                    <a:pt x="849" y="87"/>
                  </a:lnTo>
                  <a:lnTo>
                    <a:pt x="851" y="90"/>
                  </a:lnTo>
                  <a:lnTo>
                    <a:pt x="853" y="91"/>
                  </a:lnTo>
                  <a:lnTo>
                    <a:pt x="854" y="93"/>
                  </a:lnTo>
                  <a:lnTo>
                    <a:pt x="854" y="94"/>
                  </a:lnTo>
                  <a:lnTo>
                    <a:pt x="855" y="94"/>
                  </a:lnTo>
                  <a:lnTo>
                    <a:pt x="855" y="96"/>
                  </a:lnTo>
                  <a:lnTo>
                    <a:pt x="856" y="98"/>
                  </a:lnTo>
                  <a:lnTo>
                    <a:pt x="857" y="98"/>
                  </a:lnTo>
                  <a:lnTo>
                    <a:pt x="861" y="98"/>
                  </a:lnTo>
                  <a:lnTo>
                    <a:pt x="861" y="99"/>
                  </a:lnTo>
                  <a:lnTo>
                    <a:pt x="862" y="100"/>
                  </a:lnTo>
                  <a:lnTo>
                    <a:pt x="861" y="101"/>
                  </a:lnTo>
                  <a:lnTo>
                    <a:pt x="861" y="102"/>
                  </a:lnTo>
                  <a:lnTo>
                    <a:pt x="862" y="103"/>
                  </a:lnTo>
                  <a:lnTo>
                    <a:pt x="863" y="104"/>
                  </a:lnTo>
                  <a:lnTo>
                    <a:pt x="865" y="105"/>
                  </a:lnTo>
                  <a:lnTo>
                    <a:pt x="866" y="105"/>
                  </a:lnTo>
                  <a:lnTo>
                    <a:pt x="867" y="106"/>
                  </a:lnTo>
                  <a:lnTo>
                    <a:pt x="868" y="109"/>
                  </a:lnTo>
                  <a:lnTo>
                    <a:pt x="867" y="109"/>
                  </a:lnTo>
                  <a:lnTo>
                    <a:pt x="867" y="111"/>
                  </a:lnTo>
                  <a:lnTo>
                    <a:pt x="868" y="112"/>
                  </a:lnTo>
                  <a:lnTo>
                    <a:pt x="870" y="112"/>
                  </a:lnTo>
                  <a:lnTo>
                    <a:pt x="870" y="113"/>
                  </a:lnTo>
                  <a:lnTo>
                    <a:pt x="870" y="113"/>
                  </a:lnTo>
                  <a:lnTo>
                    <a:pt x="871" y="116"/>
                  </a:lnTo>
                  <a:lnTo>
                    <a:pt x="873" y="118"/>
                  </a:lnTo>
                  <a:lnTo>
                    <a:pt x="873" y="120"/>
                  </a:lnTo>
                  <a:lnTo>
                    <a:pt x="874" y="121"/>
                  </a:lnTo>
                  <a:lnTo>
                    <a:pt x="874" y="125"/>
                  </a:lnTo>
                  <a:lnTo>
                    <a:pt x="877" y="128"/>
                  </a:lnTo>
                  <a:lnTo>
                    <a:pt x="878" y="130"/>
                  </a:lnTo>
                  <a:lnTo>
                    <a:pt x="879" y="132"/>
                  </a:lnTo>
                  <a:lnTo>
                    <a:pt x="880" y="134"/>
                  </a:lnTo>
                  <a:lnTo>
                    <a:pt x="881" y="135"/>
                  </a:lnTo>
                  <a:lnTo>
                    <a:pt x="885" y="138"/>
                  </a:lnTo>
                  <a:lnTo>
                    <a:pt x="885" y="140"/>
                  </a:lnTo>
                  <a:lnTo>
                    <a:pt x="884" y="141"/>
                  </a:lnTo>
                  <a:lnTo>
                    <a:pt x="884" y="143"/>
                  </a:lnTo>
                  <a:lnTo>
                    <a:pt x="887" y="147"/>
                  </a:lnTo>
                  <a:lnTo>
                    <a:pt x="887" y="148"/>
                  </a:lnTo>
                  <a:lnTo>
                    <a:pt x="888" y="148"/>
                  </a:lnTo>
                  <a:lnTo>
                    <a:pt x="888" y="149"/>
                  </a:lnTo>
                  <a:lnTo>
                    <a:pt x="888" y="151"/>
                  </a:lnTo>
                  <a:lnTo>
                    <a:pt x="888" y="152"/>
                  </a:lnTo>
                  <a:lnTo>
                    <a:pt x="888" y="153"/>
                  </a:lnTo>
                  <a:lnTo>
                    <a:pt x="888" y="153"/>
                  </a:lnTo>
                  <a:lnTo>
                    <a:pt x="888" y="158"/>
                  </a:lnTo>
                  <a:lnTo>
                    <a:pt x="887" y="158"/>
                  </a:lnTo>
                  <a:lnTo>
                    <a:pt x="888" y="160"/>
                  </a:lnTo>
                  <a:lnTo>
                    <a:pt x="888" y="161"/>
                  </a:lnTo>
                  <a:lnTo>
                    <a:pt x="890" y="168"/>
                  </a:lnTo>
                  <a:lnTo>
                    <a:pt x="891" y="170"/>
                  </a:lnTo>
                  <a:lnTo>
                    <a:pt x="891" y="171"/>
                  </a:lnTo>
                  <a:lnTo>
                    <a:pt x="892" y="172"/>
                  </a:lnTo>
                  <a:lnTo>
                    <a:pt x="892" y="176"/>
                  </a:lnTo>
                  <a:lnTo>
                    <a:pt x="892" y="176"/>
                  </a:lnTo>
                  <a:lnTo>
                    <a:pt x="892" y="179"/>
                  </a:lnTo>
                  <a:lnTo>
                    <a:pt x="893" y="179"/>
                  </a:lnTo>
                  <a:lnTo>
                    <a:pt x="893" y="180"/>
                  </a:lnTo>
                  <a:lnTo>
                    <a:pt x="894" y="182"/>
                  </a:lnTo>
                  <a:lnTo>
                    <a:pt x="894" y="184"/>
                  </a:lnTo>
                  <a:lnTo>
                    <a:pt x="895" y="185"/>
                  </a:lnTo>
                  <a:lnTo>
                    <a:pt x="896" y="187"/>
                  </a:lnTo>
                  <a:lnTo>
                    <a:pt x="897" y="189"/>
                  </a:lnTo>
                  <a:lnTo>
                    <a:pt x="897" y="190"/>
                  </a:lnTo>
                  <a:lnTo>
                    <a:pt x="900" y="193"/>
                  </a:lnTo>
                  <a:lnTo>
                    <a:pt x="901" y="194"/>
                  </a:lnTo>
                  <a:lnTo>
                    <a:pt x="903" y="195"/>
                  </a:lnTo>
                  <a:lnTo>
                    <a:pt x="903" y="195"/>
                  </a:lnTo>
                  <a:lnTo>
                    <a:pt x="905" y="197"/>
                  </a:lnTo>
                  <a:lnTo>
                    <a:pt x="905" y="197"/>
                  </a:lnTo>
                  <a:lnTo>
                    <a:pt x="908" y="200"/>
                  </a:lnTo>
                  <a:lnTo>
                    <a:pt x="909" y="200"/>
                  </a:lnTo>
                  <a:lnTo>
                    <a:pt x="910" y="201"/>
                  </a:lnTo>
                  <a:lnTo>
                    <a:pt x="910" y="202"/>
                  </a:lnTo>
                  <a:lnTo>
                    <a:pt x="911" y="203"/>
                  </a:lnTo>
                  <a:lnTo>
                    <a:pt x="911" y="204"/>
                  </a:lnTo>
                  <a:lnTo>
                    <a:pt x="909" y="205"/>
                  </a:lnTo>
                  <a:lnTo>
                    <a:pt x="908" y="205"/>
                  </a:lnTo>
                  <a:lnTo>
                    <a:pt x="907" y="206"/>
                  </a:lnTo>
                  <a:lnTo>
                    <a:pt x="907" y="207"/>
                  </a:lnTo>
                  <a:lnTo>
                    <a:pt x="906" y="209"/>
                  </a:lnTo>
                  <a:lnTo>
                    <a:pt x="907" y="211"/>
                  </a:lnTo>
                  <a:lnTo>
                    <a:pt x="906" y="212"/>
                  </a:lnTo>
                  <a:lnTo>
                    <a:pt x="906" y="213"/>
                  </a:lnTo>
                  <a:lnTo>
                    <a:pt x="905" y="214"/>
                  </a:lnTo>
                  <a:lnTo>
                    <a:pt x="905" y="216"/>
                  </a:lnTo>
                  <a:lnTo>
                    <a:pt x="904" y="216"/>
                  </a:lnTo>
                  <a:lnTo>
                    <a:pt x="905" y="219"/>
                  </a:lnTo>
                  <a:lnTo>
                    <a:pt x="907" y="221"/>
                  </a:lnTo>
                  <a:lnTo>
                    <a:pt x="907" y="223"/>
                  </a:lnTo>
                  <a:lnTo>
                    <a:pt x="913" y="229"/>
                  </a:lnTo>
                  <a:lnTo>
                    <a:pt x="913" y="229"/>
                  </a:lnTo>
                  <a:lnTo>
                    <a:pt x="914" y="230"/>
                  </a:lnTo>
                  <a:lnTo>
                    <a:pt x="914" y="230"/>
                  </a:lnTo>
                  <a:lnTo>
                    <a:pt x="917" y="234"/>
                  </a:lnTo>
                  <a:lnTo>
                    <a:pt x="917" y="235"/>
                  </a:lnTo>
                  <a:lnTo>
                    <a:pt x="917" y="237"/>
                  </a:lnTo>
                  <a:lnTo>
                    <a:pt x="919" y="240"/>
                  </a:lnTo>
                  <a:lnTo>
                    <a:pt x="922" y="242"/>
                  </a:lnTo>
                  <a:lnTo>
                    <a:pt x="924" y="243"/>
                  </a:lnTo>
                  <a:lnTo>
                    <a:pt x="925" y="243"/>
                  </a:lnTo>
                  <a:lnTo>
                    <a:pt x="931" y="246"/>
                  </a:lnTo>
                  <a:lnTo>
                    <a:pt x="932" y="246"/>
                  </a:lnTo>
                  <a:lnTo>
                    <a:pt x="934" y="247"/>
                  </a:lnTo>
                  <a:lnTo>
                    <a:pt x="935" y="247"/>
                  </a:lnTo>
                  <a:lnTo>
                    <a:pt x="937" y="249"/>
                  </a:lnTo>
                  <a:lnTo>
                    <a:pt x="939" y="249"/>
                  </a:lnTo>
                  <a:lnTo>
                    <a:pt x="939" y="250"/>
                  </a:lnTo>
                  <a:lnTo>
                    <a:pt x="940" y="250"/>
                  </a:lnTo>
                  <a:lnTo>
                    <a:pt x="942" y="251"/>
                  </a:lnTo>
                  <a:lnTo>
                    <a:pt x="942" y="252"/>
                  </a:lnTo>
                  <a:lnTo>
                    <a:pt x="942" y="255"/>
                  </a:lnTo>
                  <a:lnTo>
                    <a:pt x="943" y="256"/>
                  </a:lnTo>
                  <a:lnTo>
                    <a:pt x="943" y="258"/>
                  </a:lnTo>
                  <a:lnTo>
                    <a:pt x="946" y="261"/>
                  </a:lnTo>
                  <a:lnTo>
                    <a:pt x="947" y="261"/>
                  </a:lnTo>
                  <a:lnTo>
                    <a:pt x="949" y="262"/>
                  </a:lnTo>
                  <a:lnTo>
                    <a:pt x="949" y="262"/>
                  </a:lnTo>
                  <a:lnTo>
                    <a:pt x="950" y="264"/>
                  </a:lnTo>
                  <a:lnTo>
                    <a:pt x="952" y="264"/>
                  </a:lnTo>
                  <a:lnTo>
                    <a:pt x="956" y="268"/>
                  </a:lnTo>
                  <a:lnTo>
                    <a:pt x="957" y="268"/>
                  </a:lnTo>
                  <a:lnTo>
                    <a:pt x="960" y="271"/>
                  </a:lnTo>
                  <a:lnTo>
                    <a:pt x="961" y="271"/>
                  </a:lnTo>
                  <a:lnTo>
                    <a:pt x="961" y="272"/>
                  </a:lnTo>
                  <a:lnTo>
                    <a:pt x="964" y="275"/>
                  </a:lnTo>
                  <a:lnTo>
                    <a:pt x="965" y="275"/>
                  </a:lnTo>
                  <a:lnTo>
                    <a:pt x="968" y="279"/>
                  </a:lnTo>
                  <a:lnTo>
                    <a:pt x="970" y="281"/>
                  </a:lnTo>
                  <a:lnTo>
                    <a:pt x="972" y="283"/>
                  </a:lnTo>
                  <a:lnTo>
                    <a:pt x="973" y="285"/>
                  </a:lnTo>
                  <a:lnTo>
                    <a:pt x="974" y="286"/>
                  </a:lnTo>
                  <a:lnTo>
                    <a:pt x="974" y="288"/>
                  </a:lnTo>
                  <a:lnTo>
                    <a:pt x="979" y="292"/>
                  </a:lnTo>
                  <a:lnTo>
                    <a:pt x="979" y="293"/>
                  </a:lnTo>
                  <a:lnTo>
                    <a:pt x="979" y="296"/>
                  </a:lnTo>
                  <a:lnTo>
                    <a:pt x="979" y="296"/>
                  </a:lnTo>
                  <a:lnTo>
                    <a:pt x="977" y="296"/>
                  </a:lnTo>
                  <a:lnTo>
                    <a:pt x="975" y="297"/>
                  </a:lnTo>
                  <a:lnTo>
                    <a:pt x="974" y="297"/>
                  </a:lnTo>
                  <a:lnTo>
                    <a:pt x="972" y="296"/>
                  </a:lnTo>
                  <a:lnTo>
                    <a:pt x="971" y="296"/>
                  </a:lnTo>
                  <a:lnTo>
                    <a:pt x="969" y="294"/>
                  </a:lnTo>
                  <a:lnTo>
                    <a:pt x="969" y="294"/>
                  </a:lnTo>
                  <a:lnTo>
                    <a:pt x="967" y="291"/>
                  </a:lnTo>
                  <a:lnTo>
                    <a:pt x="966" y="291"/>
                  </a:lnTo>
                  <a:lnTo>
                    <a:pt x="965" y="291"/>
                  </a:lnTo>
                  <a:lnTo>
                    <a:pt x="961" y="291"/>
                  </a:lnTo>
                  <a:lnTo>
                    <a:pt x="960" y="291"/>
                  </a:lnTo>
                  <a:lnTo>
                    <a:pt x="959" y="291"/>
                  </a:lnTo>
                  <a:lnTo>
                    <a:pt x="957" y="291"/>
                  </a:lnTo>
                  <a:lnTo>
                    <a:pt x="956" y="292"/>
                  </a:lnTo>
                  <a:lnTo>
                    <a:pt x="955" y="292"/>
                  </a:lnTo>
                  <a:lnTo>
                    <a:pt x="954" y="293"/>
                  </a:lnTo>
                  <a:lnTo>
                    <a:pt x="951" y="293"/>
                  </a:lnTo>
                  <a:lnTo>
                    <a:pt x="951" y="294"/>
                  </a:lnTo>
                  <a:lnTo>
                    <a:pt x="949" y="294"/>
                  </a:lnTo>
                  <a:lnTo>
                    <a:pt x="948" y="295"/>
                  </a:lnTo>
                  <a:lnTo>
                    <a:pt x="945" y="295"/>
                  </a:lnTo>
                  <a:lnTo>
                    <a:pt x="943" y="296"/>
                  </a:lnTo>
                  <a:lnTo>
                    <a:pt x="941" y="299"/>
                  </a:lnTo>
                  <a:lnTo>
                    <a:pt x="941" y="299"/>
                  </a:lnTo>
                  <a:lnTo>
                    <a:pt x="936" y="303"/>
                  </a:lnTo>
                  <a:lnTo>
                    <a:pt x="936" y="303"/>
                  </a:lnTo>
                  <a:lnTo>
                    <a:pt x="932" y="306"/>
                  </a:lnTo>
                  <a:lnTo>
                    <a:pt x="931" y="306"/>
                  </a:lnTo>
                  <a:lnTo>
                    <a:pt x="930" y="307"/>
                  </a:lnTo>
                  <a:lnTo>
                    <a:pt x="928" y="308"/>
                  </a:lnTo>
                  <a:lnTo>
                    <a:pt x="924" y="312"/>
                  </a:lnTo>
                  <a:lnTo>
                    <a:pt x="921" y="313"/>
                  </a:lnTo>
                  <a:lnTo>
                    <a:pt x="920" y="314"/>
                  </a:lnTo>
                  <a:lnTo>
                    <a:pt x="918" y="315"/>
                  </a:lnTo>
                  <a:lnTo>
                    <a:pt x="916" y="315"/>
                  </a:lnTo>
                  <a:lnTo>
                    <a:pt x="916" y="314"/>
                  </a:lnTo>
                  <a:lnTo>
                    <a:pt x="915" y="314"/>
                  </a:lnTo>
                  <a:lnTo>
                    <a:pt x="915" y="312"/>
                  </a:lnTo>
                  <a:lnTo>
                    <a:pt x="915" y="312"/>
                  </a:lnTo>
                  <a:lnTo>
                    <a:pt x="917" y="310"/>
                  </a:lnTo>
                  <a:lnTo>
                    <a:pt x="918" y="309"/>
                  </a:lnTo>
                  <a:lnTo>
                    <a:pt x="918" y="308"/>
                  </a:lnTo>
                  <a:lnTo>
                    <a:pt x="915" y="308"/>
                  </a:lnTo>
                  <a:lnTo>
                    <a:pt x="913" y="305"/>
                  </a:lnTo>
                  <a:lnTo>
                    <a:pt x="911" y="304"/>
                  </a:lnTo>
                  <a:lnTo>
                    <a:pt x="909" y="306"/>
                  </a:lnTo>
                  <a:lnTo>
                    <a:pt x="910" y="307"/>
                  </a:lnTo>
                  <a:lnTo>
                    <a:pt x="911" y="308"/>
                  </a:lnTo>
                  <a:lnTo>
                    <a:pt x="911" y="309"/>
                  </a:lnTo>
                  <a:lnTo>
                    <a:pt x="910" y="310"/>
                  </a:lnTo>
                  <a:lnTo>
                    <a:pt x="909" y="310"/>
                  </a:lnTo>
                  <a:lnTo>
                    <a:pt x="907" y="312"/>
                  </a:lnTo>
                  <a:lnTo>
                    <a:pt x="907" y="314"/>
                  </a:lnTo>
                  <a:lnTo>
                    <a:pt x="907" y="314"/>
                  </a:lnTo>
                  <a:lnTo>
                    <a:pt x="906" y="317"/>
                  </a:lnTo>
                  <a:lnTo>
                    <a:pt x="906" y="319"/>
                  </a:lnTo>
                  <a:lnTo>
                    <a:pt x="907" y="321"/>
                  </a:lnTo>
                  <a:lnTo>
                    <a:pt x="907" y="322"/>
                  </a:lnTo>
                  <a:lnTo>
                    <a:pt x="908" y="324"/>
                  </a:lnTo>
                  <a:lnTo>
                    <a:pt x="908" y="327"/>
                  </a:lnTo>
                  <a:lnTo>
                    <a:pt x="907" y="327"/>
                  </a:lnTo>
                  <a:lnTo>
                    <a:pt x="907" y="335"/>
                  </a:lnTo>
                  <a:lnTo>
                    <a:pt x="908" y="335"/>
                  </a:lnTo>
                  <a:lnTo>
                    <a:pt x="908" y="338"/>
                  </a:lnTo>
                  <a:lnTo>
                    <a:pt x="910" y="341"/>
                  </a:lnTo>
                  <a:lnTo>
                    <a:pt x="910" y="343"/>
                  </a:lnTo>
                  <a:lnTo>
                    <a:pt x="908" y="344"/>
                  </a:lnTo>
                  <a:lnTo>
                    <a:pt x="907" y="346"/>
                  </a:lnTo>
                  <a:lnTo>
                    <a:pt x="908" y="347"/>
                  </a:lnTo>
                  <a:lnTo>
                    <a:pt x="908" y="348"/>
                  </a:lnTo>
                  <a:lnTo>
                    <a:pt x="909" y="349"/>
                  </a:lnTo>
                  <a:lnTo>
                    <a:pt x="912" y="350"/>
                  </a:lnTo>
                  <a:lnTo>
                    <a:pt x="914" y="354"/>
                  </a:lnTo>
                  <a:lnTo>
                    <a:pt x="914" y="355"/>
                  </a:lnTo>
                  <a:lnTo>
                    <a:pt x="913" y="355"/>
                  </a:lnTo>
                  <a:lnTo>
                    <a:pt x="913" y="359"/>
                  </a:lnTo>
                  <a:lnTo>
                    <a:pt x="914" y="360"/>
                  </a:lnTo>
                  <a:lnTo>
                    <a:pt x="914" y="361"/>
                  </a:lnTo>
                  <a:lnTo>
                    <a:pt x="914" y="362"/>
                  </a:lnTo>
                  <a:lnTo>
                    <a:pt x="914" y="363"/>
                  </a:lnTo>
                  <a:lnTo>
                    <a:pt x="915" y="363"/>
                  </a:lnTo>
                  <a:lnTo>
                    <a:pt x="915" y="364"/>
                  </a:lnTo>
                  <a:lnTo>
                    <a:pt x="916" y="365"/>
                  </a:lnTo>
                  <a:lnTo>
                    <a:pt x="916" y="365"/>
                  </a:lnTo>
                  <a:lnTo>
                    <a:pt x="916" y="366"/>
                  </a:lnTo>
                  <a:lnTo>
                    <a:pt x="917" y="369"/>
                  </a:lnTo>
                  <a:lnTo>
                    <a:pt x="917" y="370"/>
                  </a:lnTo>
                  <a:lnTo>
                    <a:pt x="917" y="375"/>
                  </a:lnTo>
                  <a:lnTo>
                    <a:pt x="918" y="375"/>
                  </a:lnTo>
                  <a:lnTo>
                    <a:pt x="918" y="377"/>
                  </a:lnTo>
                  <a:lnTo>
                    <a:pt x="918" y="377"/>
                  </a:lnTo>
                  <a:lnTo>
                    <a:pt x="918" y="378"/>
                  </a:lnTo>
                  <a:lnTo>
                    <a:pt x="918" y="379"/>
                  </a:lnTo>
                  <a:lnTo>
                    <a:pt x="918" y="381"/>
                  </a:lnTo>
                  <a:lnTo>
                    <a:pt x="918" y="381"/>
                  </a:lnTo>
                  <a:lnTo>
                    <a:pt x="918" y="383"/>
                  </a:lnTo>
                  <a:lnTo>
                    <a:pt x="919" y="383"/>
                  </a:lnTo>
                  <a:lnTo>
                    <a:pt x="919" y="386"/>
                  </a:lnTo>
                  <a:lnTo>
                    <a:pt x="917" y="389"/>
                  </a:lnTo>
                  <a:lnTo>
                    <a:pt x="917" y="390"/>
                  </a:lnTo>
                  <a:lnTo>
                    <a:pt x="917" y="391"/>
                  </a:lnTo>
                  <a:lnTo>
                    <a:pt x="917" y="393"/>
                  </a:lnTo>
                  <a:lnTo>
                    <a:pt x="918" y="394"/>
                  </a:lnTo>
                  <a:lnTo>
                    <a:pt x="918" y="396"/>
                  </a:lnTo>
                  <a:lnTo>
                    <a:pt x="919" y="398"/>
                  </a:lnTo>
                  <a:lnTo>
                    <a:pt x="920" y="401"/>
                  </a:lnTo>
                  <a:lnTo>
                    <a:pt x="922" y="403"/>
                  </a:lnTo>
                  <a:lnTo>
                    <a:pt x="922" y="404"/>
                  </a:lnTo>
                  <a:lnTo>
                    <a:pt x="923" y="406"/>
                  </a:lnTo>
                  <a:lnTo>
                    <a:pt x="923" y="407"/>
                  </a:lnTo>
                  <a:lnTo>
                    <a:pt x="924" y="410"/>
                  </a:lnTo>
                  <a:lnTo>
                    <a:pt x="924" y="410"/>
                  </a:lnTo>
                  <a:lnTo>
                    <a:pt x="925" y="410"/>
                  </a:lnTo>
                  <a:lnTo>
                    <a:pt x="926" y="412"/>
                  </a:lnTo>
                  <a:lnTo>
                    <a:pt x="927" y="413"/>
                  </a:lnTo>
                  <a:lnTo>
                    <a:pt x="927" y="414"/>
                  </a:lnTo>
                  <a:lnTo>
                    <a:pt x="927" y="421"/>
                  </a:lnTo>
                  <a:lnTo>
                    <a:pt x="927" y="421"/>
                  </a:lnTo>
                  <a:lnTo>
                    <a:pt x="928" y="425"/>
                  </a:lnTo>
                  <a:lnTo>
                    <a:pt x="931" y="428"/>
                  </a:lnTo>
                  <a:lnTo>
                    <a:pt x="931" y="428"/>
                  </a:lnTo>
                  <a:lnTo>
                    <a:pt x="932" y="429"/>
                  </a:lnTo>
                  <a:lnTo>
                    <a:pt x="932" y="430"/>
                  </a:lnTo>
                  <a:lnTo>
                    <a:pt x="933" y="431"/>
                  </a:lnTo>
                  <a:lnTo>
                    <a:pt x="933" y="432"/>
                  </a:lnTo>
                  <a:lnTo>
                    <a:pt x="931" y="434"/>
                  </a:lnTo>
                  <a:lnTo>
                    <a:pt x="931" y="436"/>
                  </a:lnTo>
                  <a:lnTo>
                    <a:pt x="933" y="438"/>
                  </a:lnTo>
                  <a:lnTo>
                    <a:pt x="933" y="440"/>
                  </a:lnTo>
                  <a:lnTo>
                    <a:pt x="934" y="441"/>
                  </a:lnTo>
                  <a:lnTo>
                    <a:pt x="934" y="443"/>
                  </a:lnTo>
                  <a:lnTo>
                    <a:pt x="934" y="444"/>
                  </a:lnTo>
                  <a:lnTo>
                    <a:pt x="934" y="445"/>
                  </a:lnTo>
                  <a:lnTo>
                    <a:pt x="936" y="447"/>
                  </a:lnTo>
                  <a:lnTo>
                    <a:pt x="937" y="449"/>
                  </a:lnTo>
                  <a:lnTo>
                    <a:pt x="937" y="452"/>
                  </a:lnTo>
                  <a:lnTo>
                    <a:pt x="936" y="454"/>
                  </a:lnTo>
                  <a:lnTo>
                    <a:pt x="936" y="456"/>
                  </a:lnTo>
                  <a:lnTo>
                    <a:pt x="935" y="457"/>
                  </a:lnTo>
                  <a:lnTo>
                    <a:pt x="935" y="458"/>
                  </a:lnTo>
                  <a:lnTo>
                    <a:pt x="936" y="460"/>
                  </a:lnTo>
                  <a:lnTo>
                    <a:pt x="936" y="462"/>
                  </a:lnTo>
                  <a:lnTo>
                    <a:pt x="937" y="462"/>
                  </a:lnTo>
                  <a:lnTo>
                    <a:pt x="937" y="464"/>
                  </a:lnTo>
                  <a:lnTo>
                    <a:pt x="938" y="465"/>
                  </a:lnTo>
                  <a:lnTo>
                    <a:pt x="941" y="467"/>
                  </a:lnTo>
                  <a:lnTo>
                    <a:pt x="941" y="468"/>
                  </a:lnTo>
                  <a:lnTo>
                    <a:pt x="943" y="468"/>
                  </a:lnTo>
                  <a:lnTo>
                    <a:pt x="945" y="469"/>
                  </a:lnTo>
                  <a:lnTo>
                    <a:pt x="950" y="473"/>
                  </a:lnTo>
                  <a:lnTo>
                    <a:pt x="951" y="475"/>
                  </a:lnTo>
                  <a:lnTo>
                    <a:pt x="952" y="476"/>
                  </a:lnTo>
                  <a:lnTo>
                    <a:pt x="954" y="479"/>
                  </a:lnTo>
                  <a:lnTo>
                    <a:pt x="955" y="481"/>
                  </a:lnTo>
                  <a:lnTo>
                    <a:pt x="955" y="482"/>
                  </a:lnTo>
                  <a:lnTo>
                    <a:pt x="956" y="482"/>
                  </a:lnTo>
                  <a:lnTo>
                    <a:pt x="961" y="487"/>
                  </a:lnTo>
                  <a:lnTo>
                    <a:pt x="961" y="487"/>
                  </a:lnTo>
                  <a:lnTo>
                    <a:pt x="964" y="491"/>
                  </a:lnTo>
                  <a:lnTo>
                    <a:pt x="965" y="491"/>
                  </a:lnTo>
                  <a:lnTo>
                    <a:pt x="970" y="495"/>
                  </a:lnTo>
                  <a:lnTo>
                    <a:pt x="970" y="496"/>
                  </a:lnTo>
                  <a:lnTo>
                    <a:pt x="971" y="497"/>
                  </a:lnTo>
                  <a:lnTo>
                    <a:pt x="972" y="498"/>
                  </a:lnTo>
                  <a:lnTo>
                    <a:pt x="973" y="499"/>
                  </a:lnTo>
                  <a:lnTo>
                    <a:pt x="973" y="501"/>
                  </a:lnTo>
                  <a:lnTo>
                    <a:pt x="976" y="504"/>
                  </a:lnTo>
                  <a:lnTo>
                    <a:pt x="976" y="507"/>
                  </a:lnTo>
                  <a:lnTo>
                    <a:pt x="977" y="510"/>
                  </a:lnTo>
                  <a:lnTo>
                    <a:pt x="978" y="514"/>
                  </a:lnTo>
                  <a:lnTo>
                    <a:pt x="979" y="515"/>
                  </a:lnTo>
                  <a:lnTo>
                    <a:pt x="979" y="516"/>
                  </a:lnTo>
                  <a:lnTo>
                    <a:pt x="979" y="516"/>
                  </a:lnTo>
                  <a:lnTo>
                    <a:pt x="979" y="517"/>
                  </a:lnTo>
                  <a:lnTo>
                    <a:pt x="979" y="518"/>
                  </a:lnTo>
                  <a:lnTo>
                    <a:pt x="979" y="518"/>
                  </a:lnTo>
                  <a:lnTo>
                    <a:pt x="979" y="522"/>
                  </a:lnTo>
                  <a:lnTo>
                    <a:pt x="979" y="522"/>
                  </a:lnTo>
                  <a:lnTo>
                    <a:pt x="979" y="525"/>
                  </a:lnTo>
                  <a:lnTo>
                    <a:pt x="977" y="527"/>
                  </a:lnTo>
                  <a:lnTo>
                    <a:pt x="977" y="529"/>
                  </a:lnTo>
                  <a:lnTo>
                    <a:pt x="976" y="530"/>
                  </a:lnTo>
                  <a:lnTo>
                    <a:pt x="976" y="534"/>
                  </a:lnTo>
                  <a:lnTo>
                    <a:pt x="978" y="537"/>
                  </a:lnTo>
                  <a:lnTo>
                    <a:pt x="981" y="540"/>
                  </a:lnTo>
                  <a:lnTo>
                    <a:pt x="983" y="541"/>
                  </a:lnTo>
                  <a:lnTo>
                    <a:pt x="984" y="541"/>
                  </a:lnTo>
                  <a:lnTo>
                    <a:pt x="985" y="541"/>
                  </a:lnTo>
                  <a:lnTo>
                    <a:pt x="989" y="545"/>
                  </a:lnTo>
                  <a:lnTo>
                    <a:pt x="991" y="546"/>
                  </a:lnTo>
                  <a:lnTo>
                    <a:pt x="993" y="548"/>
                  </a:lnTo>
                  <a:lnTo>
                    <a:pt x="993" y="549"/>
                  </a:lnTo>
                  <a:lnTo>
                    <a:pt x="993" y="551"/>
                  </a:lnTo>
                  <a:lnTo>
                    <a:pt x="994" y="552"/>
                  </a:lnTo>
                  <a:lnTo>
                    <a:pt x="994" y="557"/>
                  </a:lnTo>
                  <a:lnTo>
                    <a:pt x="993" y="557"/>
                  </a:lnTo>
                  <a:lnTo>
                    <a:pt x="994" y="560"/>
                  </a:lnTo>
                  <a:lnTo>
                    <a:pt x="990" y="564"/>
                  </a:lnTo>
                  <a:lnTo>
                    <a:pt x="990" y="565"/>
                  </a:lnTo>
                  <a:lnTo>
                    <a:pt x="990" y="566"/>
                  </a:lnTo>
                  <a:lnTo>
                    <a:pt x="990" y="567"/>
                  </a:lnTo>
                  <a:lnTo>
                    <a:pt x="990" y="568"/>
                  </a:lnTo>
                  <a:lnTo>
                    <a:pt x="990" y="570"/>
                  </a:lnTo>
                  <a:lnTo>
                    <a:pt x="991" y="572"/>
                  </a:lnTo>
                  <a:lnTo>
                    <a:pt x="991" y="574"/>
                  </a:lnTo>
                  <a:lnTo>
                    <a:pt x="990" y="574"/>
                  </a:lnTo>
                  <a:lnTo>
                    <a:pt x="989" y="572"/>
                  </a:lnTo>
                  <a:lnTo>
                    <a:pt x="988" y="573"/>
                  </a:lnTo>
                  <a:lnTo>
                    <a:pt x="987" y="577"/>
                  </a:lnTo>
                  <a:lnTo>
                    <a:pt x="985" y="579"/>
                  </a:lnTo>
                  <a:lnTo>
                    <a:pt x="982" y="579"/>
                  </a:lnTo>
                  <a:lnTo>
                    <a:pt x="981" y="580"/>
                  </a:lnTo>
                  <a:lnTo>
                    <a:pt x="981" y="580"/>
                  </a:lnTo>
                  <a:lnTo>
                    <a:pt x="980" y="581"/>
                  </a:lnTo>
                  <a:lnTo>
                    <a:pt x="978" y="584"/>
                  </a:lnTo>
                  <a:lnTo>
                    <a:pt x="978" y="587"/>
                  </a:lnTo>
                  <a:lnTo>
                    <a:pt x="979" y="587"/>
                  </a:lnTo>
                  <a:lnTo>
                    <a:pt x="979" y="590"/>
                  </a:lnTo>
                  <a:lnTo>
                    <a:pt x="979" y="591"/>
                  </a:lnTo>
                  <a:lnTo>
                    <a:pt x="983" y="599"/>
                  </a:lnTo>
                  <a:lnTo>
                    <a:pt x="986" y="603"/>
                  </a:lnTo>
                  <a:lnTo>
                    <a:pt x="988" y="606"/>
                  </a:lnTo>
                  <a:lnTo>
                    <a:pt x="989" y="608"/>
                  </a:lnTo>
                  <a:lnTo>
                    <a:pt x="989" y="608"/>
                  </a:lnTo>
                  <a:lnTo>
                    <a:pt x="996" y="615"/>
                  </a:lnTo>
                  <a:lnTo>
                    <a:pt x="997" y="615"/>
                  </a:lnTo>
                  <a:lnTo>
                    <a:pt x="1003" y="621"/>
                  </a:lnTo>
                  <a:lnTo>
                    <a:pt x="1004" y="621"/>
                  </a:lnTo>
                  <a:lnTo>
                    <a:pt x="1005" y="623"/>
                  </a:lnTo>
                  <a:lnTo>
                    <a:pt x="1007" y="623"/>
                  </a:lnTo>
                  <a:lnTo>
                    <a:pt x="1008" y="625"/>
                  </a:lnTo>
                  <a:lnTo>
                    <a:pt x="1011" y="627"/>
                  </a:lnTo>
                  <a:lnTo>
                    <a:pt x="1013" y="628"/>
                  </a:lnTo>
                  <a:lnTo>
                    <a:pt x="1015" y="629"/>
                  </a:lnTo>
                  <a:lnTo>
                    <a:pt x="1018" y="632"/>
                  </a:lnTo>
                  <a:lnTo>
                    <a:pt x="1019" y="632"/>
                  </a:lnTo>
                  <a:lnTo>
                    <a:pt x="1024" y="638"/>
                  </a:lnTo>
                  <a:lnTo>
                    <a:pt x="1025" y="638"/>
                  </a:lnTo>
                  <a:lnTo>
                    <a:pt x="1026" y="638"/>
                  </a:lnTo>
                  <a:lnTo>
                    <a:pt x="1027" y="638"/>
                  </a:lnTo>
                  <a:lnTo>
                    <a:pt x="1028" y="639"/>
                  </a:lnTo>
                  <a:lnTo>
                    <a:pt x="1028" y="641"/>
                  </a:lnTo>
                  <a:lnTo>
                    <a:pt x="1029" y="641"/>
                  </a:lnTo>
                  <a:lnTo>
                    <a:pt x="1029" y="641"/>
                  </a:lnTo>
                  <a:lnTo>
                    <a:pt x="1031" y="643"/>
                  </a:lnTo>
                  <a:lnTo>
                    <a:pt x="1032" y="643"/>
                  </a:lnTo>
                  <a:lnTo>
                    <a:pt x="1034" y="644"/>
                  </a:lnTo>
                  <a:lnTo>
                    <a:pt x="1036" y="645"/>
                  </a:lnTo>
                  <a:lnTo>
                    <a:pt x="1037" y="645"/>
                  </a:lnTo>
                  <a:lnTo>
                    <a:pt x="1041" y="648"/>
                  </a:lnTo>
                  <a:lnTo>
                    <a:pt x="1043" y="648"/>
                  </a:lnTo>
                  <a:lnTo>
                    <a:pt x="1043" y="649"/>
                  </a:lnTo>
                  <a:lnTo>
                    <a:pt x="1045" y="650"/>
                  </a:lnTo>
                  <a:lnTo>
                    <a:pt x="1046" y="650"/>
                  </a:lnTo>
                  <a:lnTo>
                    <a:pt x="1046" y="652"/>
                  </a:lnTo>
                  <a:lnTo>
                    <a:pt x="1048" y="652"/>
                  </a:lnTo>
                  <a:lnTo>
                    <a:pt x="1052" y="657"/>
                  </a:lnTo>
                  <a:lnTo>
                    <a:pt x="1053" y="657"/>
                  </a:lnTo>
                  <a:lnTo>
                    <a:pt x="1054" y="658"/>
                  </a:lnTo>
                  <a:lnTo>
                    <a:pt x="1055" y="658"/>
                  </a:lnTo>
                  <a:lnTo>
                    <a:pt x="1056" y="658"/>
                  </a:lnTo>
                  <a:lnTo>
                    <a:pt x="1057" y="659"/>
                  </a:lnTo>
                  <a:lnTo>
                    <a:pt x="1057" y="660"/>
                  </a:lnTo>
                  <a:lnTo>
                    <a:pt x="1058" y="661"/>
                  </a:lnTo>
                  <a:lnTo>
                    <a:pt x="1058" y="661"/>
                  </a:lnTo>
                  <a:lnTo>
                    <a:pt x="1058" y="661"/>
                  </a:lnTo>
                  <a:lnTo>
                    <a:pt x="1062" y="664"/>
                  </a:lnTo>
                  <a:lnTo>
                    <a:pt x="1063" y="665"/>
                  </a:lnTo>
                  <a:lnTo>
                    <a:pt x="1066" y="668"/>
                  </a:lnTo>
                  <a:lnTo>
                    <a:pt x="1066" y="669"/>
                  </a:lnTo>
                  <a:lnTo>
                    <a:pt x="1067" y="670"/>
                  </a:lnTo>
                  <a:lnTo>
                    <a:pt x="1067" y="670"/>
                  </a:lnTo>
                  <a:lnTo>
                    <a:pt x="1069" y="672"/>
                  </a:lnTo>
                  <a:lnTo>
                    <a:pt x="1069" y="672"/>
                  </a:lnTo>
                  <a:lnTo>
                    <a:pt x="1070" y="672"/>
                  </a:lnTo>
                  <a:lnTo>
                    <a:pt x="1071" y="674"/>
                  </a:lnTo>
                  <a:lnTo>
                    <a:pt x="1072" y="675"/>
                  </a:lnTo>
                  <a:lnTo>
                    <a:pt x="1074" y="679"/>
                  </a:lnTo>
                  <a:lnTo>
                    <a:pt x="1078" y="683"/>
                  </a:lnTo>
                  <a:lnTo>
                    <a:pt x="1081" y="685"/>
                  </a:lnTo>
                  <a:lnTo>
                    <a:pt x="1084" y="685"/>
                  </a:lnTo>
                  <a:lnTo>
                    <a:pt x="1085" y="687"/>
                  </a:lnTo>
                  <a:lnTo>
                    <a:pt x="1086" y="687"/>
                  </a:lnTo>
                  <a:lnTo>
                    <a:pt x="1088" y="688"/>
                  </a:lnTo>
                  <a:lnTo>
                    <a:pt x="1090" y="689"/>
                  </a:lnTo>
                  <a:lnTo>
                    <a:pt x="1092" y="691"/>
                  </a:lnTo>
                  <a:lnTo>
                    <a:pt x="1097" y="694"/>
                  </a:lnTo>
                  <a:lnTo>
                    <a:pt x="1098" y="694"/>
                  </a:lnTo>
                  <a:lnTo>
                    <a:pt x="1099" y="695"/>
                  </a:lnTo>
                  <a:lnTo>
                    <a:pt x="1102" y="697"/>
                  </a:lnTo>
                  <a:lnTo>
                    <a:pt x="1105" y="698"/>
                  </a:lnTo>
                  <a:lnTo>
                    <a:pt x="1107" y="699"/>
                  </a:lnTo>
                  <a:lnTo>
                    <a:pt x="1109" y="699"/>
                  </a:lnTo>
                  <a:lnTo>
                    <a:pt x="1109" y="699"/>
                  </a:lnTo>
                  <a:lnTo>
                    <a:pt x="1113" y="700"/>
                  </a:lnTo>
                  <a:lnTo>
                    <a:pt x="1114" y="700"/>
                  </a:lnTo>
                  <a:lnTo>
                    <a:pt x="1115" y="700"/>
                  </a:lnTo>
                  <a:lnTo>
                    <a:pt x="1117" y="701"/>
                  </a:lnTo>
                  <a:lnTo>
                    <a:pt x="1119" y="701"/>
                  </a:lnTo>
                  <a:lnTo>
                    <a:pt x="1121" y="702"/>
                  </a:lnTo>
                  <a:lnTo>
                    <a:pt x="1126" y="703"/>
                  </a:lnTo>
                  <a:lnTo>
                    <a:pt x="1128" y="704"/>
                  </a:lnTo>
                  <a:lnTo>
                    <a:pt x="1130" y="706"/>
                  </a:lnTo>
                  <a:lnTo>
                    <a:pt x="1131" y="708"/>
                  </a:lnTo>
                  <a:lnTo>
                    <a:pt x="1132" y="709"/>
                  </a:lnTo>
                  <a:lnTo>
                    <a:pt x="1134" y="710"/>
                  </a:lnTo>
                  <a:lnTo>
                    <a:pt x="1135" y="711"/>
                  </a:lnTo>
                  <a:lnTo>
                    <a:pt x="1136" y="711"/>
                  </a:lnTo>
                  <a:lnTo>
                    <a:pt x="1139" y="713"/>
                  </a:lnTo>
                  <a:lnTo>
                    <a:pt x="1140" y="713"/>
                  </a:lnTo>
                  <a:lnTo>
                    <a:pt x="1143" y="714"/>
                  </a:lnTo>
                  <a:lnTo>
                    <a:pt x="1145" y="715"/>
                  </a:lnTo>
                  <a:lnTo>
                    <a:pt x="1147" y="716"/>
                  </a:lnTo>
                  <a:lnTo>
                    <a:pt x="1148" y="716"/>
                  </a:lnTo>
                  <a:lnTo>
                    <a:pt x="1151" y="719"/>
                  </a:lnTo>
                  <a:lnTo>
                    <a:pt x="1154" y="719"/>
                  </a:lnTo>
                  <a:lnTo>
                    <a:pt x="1155" y="720"/>
                  </a:lnTo>
                  <a:lnTo>
                    <a:pt x="1159" y="721"/>
                  </a:lnTo>
                  <a:lnTo>
                    <a:pt x="1162" y="722"/>
                  </a:lnTo>
                  <a:lnTo>
                    <a:pt x="1162" y="722"/>
                  </a:lnTo>
                  <a:lnTo>
                    <a:pt x="1165" y="724"/>
                  </a:lnTo>
                  <a:lnTo>
                    <a:pt x="1169" y="724"/>
                  </a:lnTo>
                  <a:lnTo>
                    <a:pt x="1170" y="724"/>
                  </a:lnTo>
                  <a:lnTo>
                    <a:pt x="1171" y="725"/>
                  </a:lnTo>
                  <a:lnTo>
                    <a:pt x="1174" y="725"/>
                  </a:lnTo>
                  <a:lnTo>
                    <a:pt x="1174" y="725"/>
                  </a:lnTo>
                  <a:lnTo>
                    <a:pt x="1175" y="725"/>
                  </a:lnTo>
                  <a:lnTo>
                    <a:pt x="1175" y="725"/>
                  </a:lnTo>
                  <a:lnTo>
                    <a:pt x="1177" y="725"/>
                  </a:lnTo>
                  <a:lnTo>
                    <a:pt x="1178" y="725"/>
                  </a:lnTo>
                  <a:lnTo>
                    <a:pt x="1179" y="726"/>
                  </a:lnTo>
                  <a:lnTo>
                    <a:pt x="1181" y="726"/>
                  </a:lnTo>
                  <a:lnTo>
                    <a:pt x="1181" y="727"/>
                  </a:lnTo>
                  <a:lnTo>
                    <a:pt x="1183" y="727"/>
                  </a:lnTo>
                  <a:lnTo>
                    <a:pt x="1185" y="728"/>
                  </a:lnTo>
                  <a:lnTo>
                    <a:pt x="1187" y="729"/>
                  </a:lnTo>
                  <a:lnTo>
                    <a:pt x="1187" y="730"/>
                  </a:lnTo>
                  <a:lnTo>
                    <a:pt x="1187" y="732"/>
                  </a:lnTo>
                  <a:lnTo>
                    <a:pt x="1189" y="734"/>
                  </a:lnTo>
                  <a:lnTo>
                    <a:pt x="1191" y="734"/>
                  </a:lnTo>
                  <a:lnTo>
                    <a:pt x="1193" y="733"/>
                  </a:lnTo>
                  <a:lnTo>
                    <a:pt x="1193" y="733"/>
                  </a:lnTo>
                  <a:lnTo>
                    <a:pt x="1194" y="732"/>
                  </a:lnTo>
                  <a:lnTo>
                    <a:pt x="1195" y="731"/>
                  </a:lnTo>
                  <a:lnTo>
                    <a:pt x="1196" y="731"/>
                  </a:lnTo>
                  <a:lnTo>
                    <a:pt x="1197" y="733"/>
                  </a:lnTo>
                  <a:lnTo>
                    <a:pt x="1198" y="733"/>
                  </a:lnTo>
                  <a:lnTo>
                    <a:pt x="1200" y="732"/>
                  </a:lnTo>
                  <a:lnTo>
                    <a:pt x="1200" y="733"/>
                  </a:lnTo>
                  <a:lnTo>
                    <a:pt x="1201" y="733"/>
                  </a:lnTo>
                  <a:lnTo>
                    <a:pt x="1202" y="734"/>
                  </a:lnTo>
                  <a:lnTo>
                    <a:pt x="1204" y="735"/>
                  </a:lnTo>
                  <a:lnTo>
                    <a:pt x="1204" y="737"/>
                  </a:lnTo>
                  <a:lnTo>
                    <a:pt x="1204" y="738"/>
                  </a:lnTo>
                  <a:lnTo>
                    <a:pt x="1206" y="737"/>
                  </a:lnTo>
                  <a:lnTo>
                    <a:pt x="1207" y="738"/>
                  </a:lnTo>
                  <a:lnTo>
                    <a:pt x="1207" y="737"/>
                  </a:lnTo>
                  <a:lnTo>
                    <a:pt x="1209" y="737"/>
                  </a:lnTo>
                  <a:lnTo>
                    <a:pt x="1210" y="738"/>
                  </a:lnTo>
                  <a:lnTo>
                    <a:pt x="1212" y="739"/>
                  </a:lnTo>
                  <a:lnTo>
                    <a:pt x="1213" y="737"/>
                  </a:lnTo>
                  <a:lnTo>
                    <a:pt x="1215" y="736"/>
                  </a:lnTo>
                  <a:lnTo>
                    <a:pt x="1216" y="735"/>
                  </a:lnTo>
                  <a:lnTo>
                    <a:pt x="1218" y="735"/>
                  </a:lnTo>
                  <a:lnTo>
                    <a:pt x="1218" y="735"/>
                  </a:lnTo>
                  <a:lnTo>
                    <a:pt x="1221" y="735"/>
                  </a:lnTo>
                  <a:lnTo>
                    <a:pt x="1222" y="736"/>
                  </a:lnTo>
                  <a:lnTo>
                    <a:pt x="1224" y="737"/>
                  </a:lnTo>
                  <a:lnTo>
                    <a:pt x="1225" y="737"/>
                  </a:lnTo>
                  <a:lnTo>
                    <a:pt x="1226" y="738"/>
                  </a:lnTo>
                  <a:lnTo>
                    <a:pt x="1230" y="739"/>
                  </a:lnTo>
                  <a:lnTo>
                    <a:pt x="1231" y="738"/>
                  </a:lnTo>
                  <a:lnTo>
                    <a:pt x="1234" y="738"/>
                  </a:lnTo>
                  <a:lnTo>
                    <a:pt x="1236" y="737"/>
                  </a:lnTo>
                  <a:lnTo>
                    <a:pt x="1238" y="738"/>
                  </a:lnTo>
                  <a:lnTo>
                    <a:pt x="1239" y="738"/>
                  </a:lnTo>
                  <a:lnTo>
                    <a:pt x="1240" y="738"/>
                  </a:lnTo>
                  <a:lnTo>
                    <a:pt x="1244" y="741"/>
                  </a:lnTo>
                  <a:lnTo>
                    <a:pt x="1245" y="741"/>
                  </a:lnTo>
                  <a:lnTo>
                    <a:pt x="1246" y="741"/>
                  </a:lnTo>
                  <a:lnTo>
                    <a:pt x="1247" y="741"/>
                  </a:lnTo>
                  <a:lnTo>
                    <a:pt x="1248" y="742"/>
                  </a:lnTo>
                  <a:lnTo>
                    <a:pt x="1249" y="743"/>
                  </a:lnTo>
                  <a:lnTo>
                    <a:pt x="1249" y="744"/>
                  </a:lnTo>
                  <a:lnTo>
                    <a:pt x="1250" y="744"/>
                  </a:lnTo>
                  <a:lnTo>
                    <a:pt x="1252" y="744"/>
                  </a:lnTo>
                  <a:lnTo>
                    <a:pt x="1253" y="745"/>
                  </a:lnTo>
                  <a:lnTo>
                    <a:pt x="1257" y="745"/>
                  </a:lnTo>
                  <a:lnTo>
                    <a:pt x="1259" y="748"/>
                  </a:lnTo>
                  <a:lnTo>
                    <a:pt x="1261" y="748"/>
                  </a:lnTo>
                  <a:lnTo>
                    <a:pt x="1262" y="748"/>
                  </a:lnTo>
                  <a:lnTo>
                    <a:pt x="1263" y="749"/>
                  </a:lnTo>
                  <a:lnTo>
                    <a:pt x="1265" y="749"/>
                  </a:lnTo>
                  <a:lnTo>
                    <a:pt x="1266" y="748"/>
                  </a:lnTo>
                  <a:lnTo>
                    <a:pt x="1266" y="747"/>
                  </a:lnTo>
                  <a:lnTo>
                    <a:pt x="1266" y="747"/>
                  </a:lnTo>
                  <a:lnTo>
                    <a:pt x="1265" y="746"/>
                  </a:lnTo>
                  <a:lnTo>
                    <a:pt x="1265" y="743"/>
                  </a:lnTo>
                  <a:lnTo>
                    <a:pt x="1267" y="743"/>
                  </a:lnTo>
                  <a:lnTo>
                    <a:pt x="1268" y="743"/>
                  </a:lnTo>
                  <a:lnTo>
                    <a:pt x="1270" y="740"/>
                  </a:lnTo>
                  <a:lnTo>
                    <a:pt x="1270" y="740"/>
                  </a:lnTo>
                  <a:lnTo>
                    <a:pt x="1270" y="739"/>
                  </a:lnTo>
                  <a:lnTo>
                    <a:pt x="1270" y="737"/>
                  </a:lnTo>
                  <a:lnTo>
                    <a:pt x="1271" y="736"/>
                  </a:lnTo>
                  <a:lnTo>
                    <a:pt x="1270" y="734"/>
                  </a:lnTo>
                  <a:lnTo>
                    <a:pt x="1271" y="732"/>
                  </a:lnTo>
                  <a:lnTo>
                    <a:pt x="1271" y="731"/>
                  </a:lnTo>
                  <a:lnTo>
                    <a:pt x="1273" y="729"/>
                  </a:lnTo>
                  <a:lnTo>
                    <a:pt x="1273" y="728"/>
                  </a:lnTo>
                  <a:lnTo>
                    <a:pt x="1271" y="725"/>
                  </a:lnTo>
                  <a:lnTo>
                    <a:pt x="1270" y="722"/>
                  </a:lnTo>
                  <a:lnTo>
                    <a:pt x="1269" y="722"/>
                  </a:lnTo>
                  <a:lnTo>
                    <a:pt x="1268" y="723"/>
                  </a:lnTo>
                  <a:lnTo>
                    <a:pt x="1268" y="723"/>
                  </a:lnTo>
                  <a:lnTo>
                    <a:pt x="1267" y="721"/>
                  </a:lnTo>
                  <a:lnTo>
                    <a:pt x="1265" y="721"/>
                  </a:lnTo>
                  <a:lnTo>
                    <a:pt x="1264" y="722"/>
                  </a:lnTo>
                  <a:lnTo>
                    <a:pt x="1262" y="722"/>
                  </a:lnTo>
                  <a:lnTo>
                    <a:pt x="1260" y="723"/>
                  </a:lnTo>
                  <a:lnTo>
                    <a:pt x="1259" y="723"/>
                  </a:lnTo>
                  <a:lnTo>
                    <a:pt x="1258" y="722"/>
                  </a:lnTo>
                  <a:lnTo>
                    <a:pt x="1257" y="720"/>
                  </a:lnTo>
                  <a:lnTo>
                    <a:pt x="1256" y="719"/>
                  </a:lnTo>
                  <a:lnTo>
                    <a:pt x="1254" y="719"/>
                  </a:lnTo>
                  <a:lnTo>
                    <a:pt x="1253" y="719"/>
                  </a:lnTo>
                  <a:lnTo>
                    <a:pt x="1253" y="718"/>
                  </a:lnTo>
                  <a:lnTo>
                    <a:pt x="1252" y="717"/>
                  </a:lnTo>
                  <a:lnTo>
                    <a:pt x="1250" y="717"/>
                  </a:lnTo>
                  <a:lnTo>
                    <a:pt x="1249" y="716"/>
                  </a:lnTo>
                  <a:lnTo>
                    <a:pt x="1249" y="715"/>
                  </a:lnTo>
                  <a:lnTo>
                    <a:pt x="1248" y="713"/>
                  </a:lnTo>
                  <a:lnTo>
                    <a:pt x="1246" y="713"/>
                  </a:lnTo>
                  <a:lnTo>
                    <a:pt x="1243" y="710"/>
                  </a:lnTo>
                  <a:lnTo>
                    <a:pt x="1241" y="707"/>
                  </a:lnTo>
                  <a:lnTo>
                    <a:pt x="1241" y="706"/>
                  </a:lnTo>
                  <a:lnTo>
                    <a:pt x="1241" y="706"/>
                  </a:lnTo>
                  <a:lnTo>
                    <a:pt x="1241" y="704"/>
                  </a:lnTo>
                  <a:lnTo>
                    <a:pt x="1240" y="703"/>
                  </a:lnTo>
                  <a:lnTo>
                    <a:pt x="1240" y="701"/>
                  </a:lnTo>
                  <a:lnTo>
                    <a:pt x="1239" y="700"/>
                  </a:lnTo>
                  <a:lnTo>
                    <a:pt x="1237" y="700"/>
                  </a:lnTo>
                  <a:lnTo>
                    <a:pt x="1235" y="698"/>
                  </a:lnTo>
                  <a:lnTo>
                    <a:pt x="1235" y="693"/>
                  </a:lnTo>
                  <a:lnTo>
                    <a:pt x="1237" y="692"/>
                  </a:lnTo>
                  <a:lnTo>
                    <a:pt x="1240" y="692"/>
                  </a:lnTo>
                  <a:lnTo>
                    <a:pt x="1240" y="692"/>
                  </a:lnTo>
                  <a:lnTo>
                    <a:pt x="1243" y="692"/>
                  </a:lnTo>
                  <a:lnTo>
                    <a:pt x="1246" y="694"/>
                  </a:lnTo>
                  <a:lnTo>
                    <a:pt x="1249" y="696"/>
                  </a:lnTo>
                  <a:lnTo>
                    <a:pt x="1249" y="697"/>
                  </a:lnTo>
                  <a:lnTo>
                    <a:pt x="1250" y="699"/>
                  </a:lnTo>
                  <a:lnTo>
                    <a:pt x="1251" y="699"/>
                  </a:lnTo>
                  <a:lnTo>
                    <a:pt x="1254" y="700"/>
                  </a:lnTo>
                  <a:lnTo>
                    <a:pt x="1257" y="702"/>
                  </a:lnTo>
                  <a:lnTo>
                    <a:pt x="1258" y="702"/>
                  </a:lnTo>
                  <a:lnTo>
                    <a:pt x="1259" y="702"/>
                  </a:lnTo>
                  <a:lnTo>
                    <a:pt x="1259" y="702"/>
                  </a:lnTo>
                  <a:lnTo>
                    <a:pt x="1264" y="702"/>
                  </a:lnTo>
                  <a:lnTo>
                    <a:pt x="1265" y="703"/>
                  </a:lnTo>
                  <a:lnTo>
                    <a:pt x="1266" y="703"/>
                  </a:lnTo>
                  <a:lnTo>
                    <a:pt x="1267" y="705"/>
                  </a:lnTo>
                  <a:lnTo>
                    <a:pt x="1268" y="705"/>
                  </a:lnTo>
                  <a:lnTo>
                    <a:pt x="1268" y="705"/>
                  </a:lnTo>
                  <a:lnTo>
                    <a:pt x="1269" y="705"/>
                  </a:lnTo>
                  <a:lnTo>
                    <a:pt x="1270" y="705"/>
                  </a:lnTo>
                  <a:lnTo>
                    <a:pt x="1272" y="705"/>
                  </a:lnTo>
                  <a:lnTo>
                    <a:pt x="1274" y="706"/>
                  </a:lnTo>
                  <a:lnTo>
                    <a:pt x="1275" y="707"/>
                  </a:lnTo>
                  <a:lnTo>
                    <a:pt x="1276" y="706"/>
                  </a:lnTo>
                  <a:lnTo>
                    <a:pt x="1282" y="706"/>
                  </a:lnTo>
                  <a:lnTo>
                    <a:pt x="1282" y="707"/>
                  </a:lnTo>
                  <a:lnTo>
                    <a:pt x="1285" y="707"/>
                  </a:lnTo>
                  <a:lnTo>
                    <a:pt x="1287" y="709"/>
                  </a:lnTo>
                  <a:lnTo>
                    <a:pt x="1286" y="710"/>
                  </a:lnTo>
                  <a:lnTo>
                    <a:pt x="1286" y="711"/>
                  </a:lnTo>
                  <a:lnTo>
                    <a:pt x="1287" y="712"/>
                  </a:lnTo>
                  <a:lnTo>
                    <a:pt x="1287" y="711"/>
                  </a:lnTo>
                  <a:lnTo>
                    <a:pt x="1290" y="711"/>
                  </a:lnTo>
                  <a:lnTo>
                    <a:pt x="1290" y="712"/>
                  </a:lnTo>
                  <a:lnTo>
                    <a:pt x="1293" y="713"/>
                  </a:lnTo>
                  <a:lnTo>
                    <a:pt x="1294" y="713"/>
                  </a:lnTo>
                  <a:lnTo>
                    <a:pt x="1297" y="713"/>
                  </a:lnTo>
                  <a:lnTo>
                    <a:pt x="1297" y="712"/>
                  </a:lnTo>
                  <a:lnTo>
                    <a:pt x="1299" y="712"/>
                  </a:lnTo>
                  <a:lnTo>
                    <a:pt x="1300" y="713"/>
                  </a:lnTo>
                  <a:lnTo>
                    <a:pt x="1302" y="713"/>
                  </a:lnTo>
                  <a:lnTo>
                    <a:pt x="1303" y="711"/>
                  </a:lnTo>
                  <a:lnTo>
                    <a:pt x="1303" y="711"/>
                  </a:lnTo>
                  <a:lnTo>
                    <a:pt x="1303" y="710"/>
                  </a:lnTo>
                  <a:lnTo>
                    <a:pt x="1303" y="709"/>
                  </a:lnTo>
                  <a:lnTo>
                    <a:pt x="1305" y="706"/>
                  </a:lnTo>
                  <a:lnTo>
                    <a:pt x="1305" y="704"/>
                  </a:lnTo>
                  <a:lnTo>
                    <a:pt x="1302" y="701"/>
                  </a:lnTo>
                  <a:lnTo>
                    <a:pt x="1302" y="699"/>
                  </a:lnTo>
                  <a:lnTo>
                    <a:pt x="1299" y="696"/>
                  </a:lnTo>
                  <a:lnTo>
                    <a:pt x="1299" y="694"/>
                  </a:lnTo>
                  <a:lnTo>
                    <a:pt x="1301" y="692"/>
                  </a:lnTo>
                  <a:lnTo>
                    <a:pt x="1302" y="692"/>
                  </a:lnTo>
                  <a:lnTo>
                    <a:pt x="1302" y="691"/>
                  </a:lnTo>
                  <a:lnTo>
                    <a:pt x="1301" y="690"/>
                  </a:lnTo>
                  <a:lnTo>
                    <a:pt x="1302" y="689"/>
                  </a:lnTo>
                  <a:lnTo>
                    <a:pt x="1306" y="689"/>
                  </a:lnTo>
                  <a:lnTo>
                    <a:pt x="1307" y="689"/>
                  </a:lnTo>
                  <a:lnTo>
                    <a:pt x="1308" y="689"/>
                  </a:lnTo>
                  <a:lnTo>
                    <a:pt x="1307" y="686"/>
                  </a:lnTo>
                  <a:lnTo>
                    <a:pt x="1308" y="685"/>
                  </a:lnTo>
                  <a:lnTo>
                    <a:pt x="1309" y="684"/>
                  </a:lnTo>
                  <a:lnTo>
                    <a:pt x="1313" y="682"/>
                  </a:lnTo>
                  <a:lnTo>
                    <a:pt x="1313" y="681"/>
                  </a:lnTo>
                  <a:lnTo>
                    <a:pt x="1314" y="679"/>
                  </a:lnTo>
                  <a:lnTo>
                    <a:pt x="1314" y="677"/>
                  </a:lnTo>
                  <a:lnTo>
                    <a:pt x="1312" y="677"/>
                  </a:lnTo>
                  <a:lnTo>
                    <a:pt x="1311" y="677"/>
                  </a:lnTo>
                  <a:lnTo>
                    <a:pt x="1309" y="677"/>
                  </a:lnTo>
                  <a:lnTo>
                    <a:pt x="1308" y="677"/>
                  </a:lnTo>
                  <a:lnTo>
                    <a:pt x="1308" y="678"/>
                  </a:lnTo>
                  <a:lnTo>
                    <a:pt x="1309" y="678"/>
                  </a:lnTo>
                  <a:lnTo>
                    <a:pt x="1308" y="679"/>
                  </a:lnTo>
                  <a:lnTo>
                    <a:pt x="1308" y="680"/>
                  </a:lnTo>
                  <a:lnTo>
                    <a:pt x="1307" y="682"/>
                  </a:lnTo>
                  <a:lnTo>
                    <a:pt x="1307" y="682"/>
                  </a:lnTo>
                  <a:lnTo>
                    <a:pt x="1306" y="683"/>
                  </a:lnTo>
                  <a:lnTo>
                    <a:pt x="1304" y="683"/>
                  </a:lnTo>
                  <a:lnTo>
                    <a:pt x="1304" y="682"/>
                  </a:lnTo>
                  <a:lnTo>
                    <a:pt x="1300" y="682"/>
                  </a:lnTo>
                  <a:lnTo>
                    <a:pt x="1297" y="680"/>
                  </a:lnTo>
                  <a:lnTo>
                    <a:pt x="1295" y="680"/>
                  </a:lnTo>
                  <a:lnTo>
                    <a:pt x="1293" y="678"/>
                  </a:lnTo>
                  <a:lnTo>
                    <a:pt x="1294" y="674"/>
                  </a:lnTo>
                  <a:lnTo>
                    <a:pt x="1295" y="673"/>
                  </a:lnTo>
                  <a:lnTo>
                    <a:pt x="1295" y="669"/>
                  </a:lnTo>
                  <a:lnTo>
                    <a:pt x="1294" y="668"/>
                  </a:lnTo>
                  <a:lnTo>
                    <a:pt x="1292" y="668"/>
                  </a:lnTo>
                  <a:lnTo>
                    <a:pt x="1292" y="668"/>
                  </a:lnTo>
                  <a:lnTo>
                    <a:pt x="1291" y="668"/>
                  </a:lnTo>
                  <a:lnTo>
                    <a:pt x="1290" y="668"/>
                  </a:lnTo>
                  <a:lnTo>
                    <a:pt x="1289" y="670"/>
                  </a:lnTo>
                  <a:lnTo>
                    <a:pt x="1287" y="670"/>
                  </a:lnTo>
                  <a:lnTo>
                    <a:pt x="1287" y="669"/>
                  </a:lnTo>
                  <a:lnTo>
                    <a:pt x="1286" y="668"/>
                  </a:lnTo>
                  <a:lnTo>
                    <a:pt x="1285" y="665"/>
                  </a:lnTo>
                  <a:lnTo>
                    <a:pt x="1282" y="662"/>
                  </a:lnTo>
                  <a:lnTo>
                    <a:pt x="1282" y="662"/>
                  </a:lnTo>
                  <a:lnTo>
                    <a:pt x="1279" y="660"/>
                  </a:lnTo>
                  <a:lnTo>
                    <a:pt x="1278" y="660"/>
                  </a:lnTo>
                  <a:lnTo>
                    <a:pt x="1276" y="661"/>
                  </a:lnTo>
                  <a:lnTo>
                    <a:pt x="1275" y="660"/>
                  </a:lnTo>
                  <a:lnTo>
                    <a:pt x="1275" y="659"/>
                  </a:lnTo>
                  <a:lnTo>
                    <a:pt x="1271" y="655"/>
                  </a:lnTo>
                  <a:lnTo>
                    <a:pt x="1270" y="655"/>
                  </a:lnTo>
                  <a:lnTo>
                    <a:pt x="1268" y="653"/>
                  </a:lnTo>
                  <a:lnTo>
                    <a:pt x="1268" y="653"/>
                  </a:lnTo>
                  <a:lnTo>
                    <a:pt x="1262" y="647"/>
                  </a:lnTo>
                  <a:lnTo>
                    <a:pt x="1260" y="646"/>
                  </a:lnTo>
                  <a:lnTo>
                    <a:pt x="1258" y="646"/>
                  </a:lnTo>
                  <a:lnTo>
                    <a:pt x="1256" y="645"/>
                  </a:lnTo>
                  <a:lnTo>
                    <a:pt x="1255" y="645"/>
                  </a:lnTo>
                  <a:lnTo>
                    <a:pt x="1253" y="643"/>
                  </a:lnTo>
                  <a:lnTo>
                    <a:pt x="1251" y="643"/>
                  </a:lnTo>
                  <a:lnTo>
                    <a:pt x="1250" y="644"/>
                  </a:lnTo>
                  <a:lnTo>
                    <a:pt x="1249" y="644"/>
                  </a:lnTo>
                  <a:lnTo>
                    <a:pt x="1246" y="642"/>
                  </a:lnTo>
                  <a:lnTo>
                    <a:pt x="1243" y="639"/>
                  </a:lnTo>
                  <a:lnTo>
                    <a:pt x="1242" y="639"/>
                  </a:lnTo>
                  <a:lnTo>
                    <a:pt x="1240" y="637"/>
                  </a:lnTo>
                  <a:lnTo>
                    <a:pt x="1240" y="636"/>
                  </a:lnTo>
                  <a:lnTo>
                    <a:pt x="1240" y="634"/>
                  </a:lnTo>
                  <a:lnTo>
                    <a:pt x="1239" y="634"/>
                  </a:lnTo>
                  <a:lnTo>
                    <a:pt x="1239" y="633"/>
                  </a:lnTo>
                  <a:lnTo>
                    <a:pt x="1240" y="632"/>
                  </a:lnTo>
                  <a:lnTo>
                    <a:pt x="1239" y="631"/>
                  </a:lnTo>
                  <a:lnTo>
                    <a:pt x="1237" y="629"/>
                  </a:lnTo>
                  <a:lnTo>
                    <a:pt x="1237" y="628"/>
                  </a:lnTo>
                  <a:lnTo>
                    <a:pt x="1233" y="624"/>
                  </a:lnTo>
                  <a:lnTo>
                    <a:pt x="1233" y="623"/>
                  </a:lnTo>
                  <a:lnTo>
                    <a:pt x="1231" y="620"/>
                  </a:lnTo>
                  <a:lnTo>
                    <a:pt x="1230" y="619"/>
                  </a:lnTo>
                  <a:lnTo>
                    <a:pt x="1229" y="619"/>
                  </a:lnTo>
                  <a:lnTo>
                    <a:pt x="1229" y="618"/>
                  </a:lnTo>
                  <a:lnTo>
                    <a:pt x="1226" y="614"/>
                  </a:lnTo>
                  <a:lnTo>
                    <a:pt x="1226" y="614"/>
                  </a:lnTo>
                  <a:lnTo>
                    <a:pt x="1226" y="613"/>
                  </a:lnTo>
                  <a:lnTo>
                    <a:pt x="1225" y="610"/>
                  </a:lnTo>
                  <a:lnTo>
                    <a:pt x="1225" y="609"/>
                  </a:lnTo>
                  <a:lnTo>
                    <a:pt x="1224" y="608"/>
                  </a:lnTo>
                  <a:lnTo>
                    <a:pt x="1224" y="607"/>
                  </a:lnTo>
                  <a:lnTo>
                    <a:pt x="1224" y="605"/>
                  </a:lnTo>
                  <a:lnTo>
                    <a:pt x="1225" y="604"/>
                  </a:lnTo>
                  <a:lnTo>
                    <a:pt x="1225" y="602"/>
                  </a:lnTo>
                  <a:lnTo>
                    <a:pt x="1224" y="601"/>
                  </a:lnTo>
                  <a:lnTo>
                    <a:pt x="1224" y="599"/>
                  </a:lnTo>
                  <a:lnTo>
                    <a:pt x="1225" y="599"/>
                  </a:lnTo>
                  <a:lnTo>
                    <a:pt x="1226" y="598"/>
                  </a:lnTo>
                  <a:lnTo>
                    <a:pt x="1227" y="598"/>
                  </a:lnTo>
                  <a:lnTo>
                    <a:pt x="1229" y="599"/>
                  </a:lnTo>
                  <a:lnTo>
                    <a:pt x="1229" y="602"/>
                  </a:lnTo>
                  <a:lnTo>
                    <a:pt x="1228" y="602"/>
                  </a:lnTo>
                  <a:lnTo>
                    <a:pt x="1228" y="604"/>
                  </a:lnTo>
                  <a:lnTo>
                    <a:pt x="1229" y="605"/>
                  </a:lnTo>
                  <a:lnTo>
                    <a:pt x="1230" y="606"/>
                  </a:lnTo>
                  <a:lnTo>
                    <a:pt x="1230" y="606"/>
                  </a:lnTo>
                  <a:lnTo>
                    <a:pt x="1232" y="608"/>
                  </a:lnTo>
                  <a:lnTo>
                    <a:pt x="1232" y="609"/>
                  </a:lnTo>
                  <a:lnTo>
                    <a:pt x="1233" y="610"/>
                  </a:lnTo>
                  <a:lnTo>
                    <a:pt x="1235" y="610"/>
                  </a:lnTo>
                  <a:lnTo>
                    <a:pt x="1237" y="610"/>
                  </a:lnTo>
                  <a:lnTo>
                    <a:pt x="1238" y="610"/>
                  </a:lnTo>
                  <a:lnTo>
                    <a:pt x="1238" y="610"/>
                  </a:lnTo>
                  <a:lnTo>
                    <a:pt x="1239" y="609"/>
                  </a:lnTo>
                  <a:lnTo>
                    <a:pt x="1239" y="605"/>
                  </a:lnTo>
                  <a:lnTo>
                    <a:pt x="1238" y="605"/>
                  </a:lnTo>
                  <a:lnTo>
                    <a:pt x="1237" y="603"/>
                  </a:lnTo>
                  <a:lnTo>
                    <a:pt x="1236" y="602"/>
                  </a:lnTo>
                  <a:lnTo>
                    <a:pt x="1236" y="601"/>
                  </a:lnTo>
                  <a:lnTo>
                    <a:pt x="1235" y="600"/>
                  </a:lnTo>
                  <a:lnTo>
                    <a:pt x="1235" y="598"/>
                  </a:lnTo>
                  <a:lnTo>
                    <a:pt x="1235" y="597"/>
                  </a:lnTo>
                  <a:lnTo>
                    <a:pt x="1237" y="595"/>
                  </a:lnTo>
                  <a:lnTo>
                    <a:pt x="1237" y="595"/>
                  </a:lnTo>
                  <a:lnTo>
                    <a:pt x="1239" y="594"/>
                  </a:lnTo>
                  <a:lnTo>
                    <a:pt x="1239" y="594"/>
                  </a:lnTo>
                  <a:lnTo>
                    <a:pt x="1240" y="592"/>
                  </a:lnTo>
                  <a:lnTo>
                    <a:pt x="1240" y="592"/>
                  </a:lnTo>
                  <a:lnTo>
                    <a:pt x="1243" y="590"/>
                  </a:lnTo>
                  <a:lnTo>
                    <a:pt x="1243" y="590"/>
                  </a:lnTo>
                  <a:lnTo>
                    <a:pt x="1244" y="589"/>
                  </a:lnTo>
                  <a:lnTo>
                    <a:pt x="1245" y="589"/>
                  </a:lnTo>
                  <a:lnTo>
                    <a:pt x="1245" y="588"/>
                  </a:lnTo>
                  <a:lnTo>
                    <a:pt x="1247" y="588"/>
                  </a:lnTo>
                  <a:lnTo>
                    <a:pt x="1250" y="585"/>
                  </a:lnTo>
                  <a:lnTo>
                    <a:pt x="1250" y="584"/>
                  </a:lnTo>
                  <a:lnTo>
                    <a:pt x="1252" y="583"/>
                  </a:lnTo>
                  <a:lnTo>
                    <a:pt x="1254" y="582"/>
                  </a:lnTo>
                  <a:lnTo>
                    <a:pt x="1254" y="581"/>
                  </a:lnTo>
                  <a:lnTo>
                    <a:pt x="1256" y="581"/>
                  </a:lnTo>
                  <a:lnTo>
                    <a:pt x="1257" y="582"/>
                  </a:lnTo>
                  <a:lnTo>
                    <a:pt x="1259" y="582"/>
                  </a:lnTo>
                  <a:lnTo>
                    <a:pt x="1259" y="581"/>
                  </a:lnTo>
                  <a:lnTo>
                    <a:pt x="1261" y="581"/>
                  </a:lnTo>
                  <a:lnTo>
                    <a:pt x="1262" y="581"/>
                  </a:lnTo>
                  <a:lnTo>
                    <a:pt x="1264" y="578"/>
                  </a:lnTo>
                  <a:lnTo>
                    <a:pt x="1265" y="578"/>
                  </a:lnTo>
                  <a:lnTo>
                    <a:pt x="1266" y="579"/>
                  </a:lnTo>
                  <a:lnTo>
                    <a:pt x="1266" y="581"/>
                  </a:lnTo>
                  <a:lnTo>
                    <a:pt x="1267" y="581"/>
                  </a:lnTo>
                  <a:lnTo>
                    <a:pt x="1268" y="582"/>
                  </a:lnTo>
                  <a:lnTo>
                    <a:pt x="1270" y="583"/>
                  </a:lnTo>
                  <a:lnTo>
                    <a:pt x="1270" y="580"/>
                  </a:lnTo>
                  <a:lnTo>
                    <a:pt x="1270" y="579"/>
                  </a:lnTo>
                  <a:lnTo>
                    <a:pt x="1270" y="578"/>
                  </a:lnTo>
                  <a:lnTo>
                    <a:pt x="1270" y="578"/>
                  </a:lnTo>
                  <a:lnTo>
                    <a:pt x="1270" y="576"/>
                  </a:lnTo>
                  <a:lnTo>
                    <a:pt x="1273" y="576"/>
                  </a:lnTo>
                  <a:lnTo>
                    <a:pt x="1274" y="575"/>
                  </a:lnTo>
                  <a:lnTo>
                    <a:pt x="1274" y="573"/>
                  </a:lnTo>
                  <a:lnTo>
                    <a:pt x="1273" y="572"/>
                  </a:lnTo>
                  <a:lnTo>
                    <a:pt x="1273" y="571"/>
                  </a:lnTo>
                  <a:lnTo>
                    <a:pt x="1273" y="571"/>
                  </a:lnTo>
                  <a:lnTo>
                    <a:pt x="1273" y="568"/>
                  </a:lnTo>
                  <a:lnTo>
                    <a:pt x="1272" y="567"/>
                  </a:lnTo>
                  <a:lnTo>
                    <a:pt x="1272" y="566"/>
                  </a:lnTo>
                  <a:lnTo>
                    <a:pt x="1272" y="565"/>
                  </a:lnTo>
                  <a:lnTo>
                    <a:pt x="1274" y="563"/>
                  </a:lnTo>
                  <a:lnTo>
                    <a:pt x="1274" y="561"/>
                  </a:lnTo>
                  <a:lnTo>
                    <a:pt x="1274" y="561"/>
                  </a:lnTo>
                  <a:lnTo>
                    <a:pt x="1274" y="559"/>
                  </a:lnTo>
                  <a:lnTo>
                    <a:pt x="1273" y="557"/>
                  </a:lnTo>
                  <a:lnTo>
                    <a:pt x="1273" y="554"/>
                  </a:lnTo>
                  <a:lnTo>
                    <a:pt x="1273" y="553"/>
                  </a:lnTo>
                  <a:lnTo>
                    <a:pt x="1273" y="552"/>
                  </a:lnTo>
                  <a:lnTo>
                    <a:pt x="1274" y="551"/>
                  </a:lnTo>
                  <a:lnTo>
                    <a:pt x="1276" y="552"/>
                  </a:lnTo>
                  <a:lnTo>
                    <a:pt x="1277" y="552"/>
                  </a:lnTo>
                  <a:lnTo>
                    <a:pt x="1278" y="551"/>
                  </a:lnTo>
                  <a:lnTo>
                    <a:pt x="1279" y="551"/>
                  </a:lnTo>
                  <a:lnTo>
                    <a:pt x="1281" y="551"/>
                  </a:lnTo>
                  <a:lnTo>
                    <a:pt x="1283" y="550"/>
                  </a:lnTo>
                  <a:lnTo>
                    <a:pt x="1284" y="550"/>
                  </a:lnTo>
                  <a:lnTo>
                    <a:pt x="1285" y="549"/>
                  </a:lnTo>
                  <a:lnTo>
                    <a:pt x="1286" y="550"/>
                  </a:lnTo>
                  <a:lnTo>
                    <a:pt x="1287" y="550"/>
                  </a:lnTo>
                  <a:lnTo>
                    <a:pt x="1288" y="551"/>
                  </a:lnTo>
                  <a:lnTo>
                    <a:pt x="1288" y="553"/>
                  </a:lnTo>
                  <a:lnTo>
                    <a:pt x="1289" y="554"/>
                  </a:lnTo>
                  <a:lnTo>
                    <a:pt x="1289" y="557"/>
                  </a:lnTo>
                  <a:lnTo>
                    <a:pt x="1287" y="559"/>
                  </a:lnTo>
                  <a:lnTo>
                    <a:pt x="1287" y="559"/>
                  </a:lnTo>
                  <a:lnTo>
                    <a:pt x="1288" y="560"/>
                  </a:lnTo>
                  <a:lnTo>
                    <a:pt x="1289" y="561"/>
                  </a:lnTo>
                  <a:lnTo>
                    <a:pt x="1287" y="562"/>
                  </a:lnTo>
                  <a:lnTo>
                    <a:pt x="1286" y="562"/>
                  </a:lnTo>
                  <a:lnTo>
                    <a:pt x="1285" y="563"/>
                  </a:lnTo>
                  <a:lnTo>
                    <a:pt x="1285" y="564"/>
                  </a:lnTo>
                  <a:lnTo>
                    <a:pt x="1285" y="565"/>
                  </a:lnTo>
                  <a:lnTo>
                    <a:pt x="1285" y="566"/>
                  </a:lnTo>
                  <a:lnTo>
                    <a:pt x="1285" y="566"/>
                  </a:lnTo>
                  <a:lnTo>
                    <a:pt x="1285" y="570"/>
                  </a:lnTo>
                  <a:lnTo>
                    <a:pt x="1286" y="571"/>
                  </a:lnTo>
                  <a:lnTo>
                    <a:pt x="1286" y="572"/>
                  </a:lnTo>
                  <a:lnTo>
                    <a:pt x="1284" y="575"/>
                  </a:lnTo>
                  <a:lnTo>
                    <a:pt x="1284" y="576"/>
                  </a:lnTo>
                  <a:lnTo>
                    <a:pt x="1283" y="578"/>
                  </a:lnTo>
                  <a:lnTo>
                    <a:pt x="1283" y="580"/>
                  </a:lnTo>
                  <a:lnTo>
                    <a:pt x="1283" y="581"/>
                  </a:lnTo>
                  <a:lnTo>
                    <a:pt x="1283" y="581"/>
                  </a:lnTo>
                  <a:lnTo>
                    <a:pt x="1283" y="583"/>
                  </a:lnTo>
                  <a:lnTo>
                    <a:pt x="1282" y="585"/>
                  </a:lnTo>
                  <a:lnTo>
                    <a:pt x="1282" y="585"/>
                  </a:lnTo>
                  <a:lnTo>
                    <a:pt x="1281" y="586"/>
                  </a:lnTo>
                  <a:lnTo>
                    <a:pt x="1282" y="587"/>
                  </a:lnTo>
                  <a:lnTo>
                    <a:pt x="1282" y="590"/>
                  </a:lnTo>
                  <a:lnTo>
                    <a:pt x="1280" y="591"/>
                  </a:lnTo>
                  <a:lnTo>
                    <a:pt x="1281" y="592"/>
                  </a:lnTo>
                  <a:lnTo>
                    <a:pt x="1282" y="592"/>
                  </a:lnTo>
                  <a:lnTo>
                    <a:pt x="1285" y="595"/>
                  </a:lnTo>
                  <a:lnTo>
                    <a:pt x="1287" y="595"/>
                  </a:lnTo>
                  <a:lnTo>
                    <a:pt x="1287" y="596"/>
                  </a:lnTo>
                  <a:lnTo>
                    <a:pt x="1286" y="599"/>
                  </a:lnTo>
                  <a:lnTo>
                    <a:pt x="1285" y="601"/>
                  </a:lnTo>
                  <a:lnTo>
                    <a:pt x="1284" y="602"/>
                  </a:lnTo>
                  <a:lnTo>
                    <a:pt x="1284" y="603"/>
                  </a:lnTo>
                  <a:lnTo>
                    <a:pt x="1283" y="605"/>
                  </a:lnTo>
                  <a:lnTo>
                    <a:pt x="1285" y="607"/>
                  </a:lnTo>
                  <a:lnTo>
                    <a:pt x="1285" y="609"/>
                  </a:lnTo>
                  <a:lnTo>
                    <a:pt x="1284" y="610"/>
                  </a:lnTo>
                  <a:lnTo>
                    <a:pt x="1284" y="611"/>
                  </a:lnTo>
                  <a:lnTo>
                    <a:pt x="1283" y="613"/>
                  </a:lnTo>
                  <a:lnTo>
                    <a:pt x="1283" y="616"/>
                  </a:lnTo>
                  <a:lnTo>
                    <a:pt x="1283" y="617"/>
                  </a:lnTo>
                  <a:lnTo>
                    <a:pt x="1283" y="618"/>
                  </a:lnTo>
                  <a:lnTo>
                    <a:pt x="1284" y="619"/>
                  </a:lnTo>
                  <a:lnTo>
                    <a:pt x="1285" y="619"/>
                  </a:lnTo>
                  <a:lnTo>
                    <a:pt x="1286" y="620"/>
                  </a:lnTo>
                  <a:lnTo>
                    <a:pt x="1288" y="620"/>
                  </a:lnTo>
                  <a:lnTo>
                    <a:pt x="1290" y="621"/>
                  </a:lnTo>
                  <a:lnTo>
                    <a:pt x="1294" y="621"/>
                  </a:lnTo>
                  <a:lnTo>
                    <a:pt x="1295" y="620"/>
                  </a:lnTo>
                  <a:lnTo>
                    <a:pt x="1297" y="619"/>
                  </a:lnTo>
                  <a:lnTo>
                    <a:pt x="1297" y="617"/>
                  </a:lnTo>
                  <a:lnTo>
                    <a:pt x="1299" y="615"/>
                  </a:lnTo>
                  <a:lnTo>
                    <a:pt x="1300" y="614"/>
                  </a:lnTo>
                  <a:lnTo>
                    <a:pt x="1302" y="612"/>
                  </a:lnTo>
                  <a:lnTo>
                    <a:pt x="1305" y="611"/>
                  </a:lnTo>
                  <a:lnTo>
                    <a:pt x="1306" y="610"/>
                  </a:lnTo>
                  <a:lnTo>
                    <a:pt x="1306" y="609"/>
                  </a:lnTo>
                  <a:lnTo>
                    <a:pt x="1307" y="608"/>
                  </a:lnTo>
                  <a:lnTo>
                    <a:pt x="1308" y="608"/>
                  </a:lnTo>
                  <a:lnTo>
                    <a:pt x="1308" y="609"/>
                  </a:lnTo>
                  <a:lnTo>
                    <a:pt x="1309" y="611"/>
                  </a:lnTo>
                  <a:lnTo>
                    <a:pt x="1309" y="614"/>
                  </a:lnTo>
                  <a:lnTo>
                    <a:pt x="1309" y="614"/>
                  </a:lnTo>
                  <a:lnTo>
                    <a:pt x="1309" y="615"/>
                  </a:lnTo>
                  <a:lnTo>
                    <a:pt x="1309" y="616"/>
                  </a:lnTo>
                  <a:lnTo>
                    <a:pt x="1307" y="618"/>
                  </a:lnTo>
                  <a:lnTo>
                    <a:pt x="1307" y="622"/>
                  </a:lnTo>
                  <a:lnTo>
                    <a:pt x="1305" y="624"/>
                  </a:lnTo>
                  <a:lnTo>
                    <a:pt x="1306" y="625"/>
                  </a:lnTo>
                  <a:lnTo>
                    <a:pt x="1306" y="628"/>
                  </a:lnTo>
                  <a:lnTo>
                    <a:pt x="1305" y="630"/>
                  </a:lnTo>
                  <a:lnTo>
                    <a:pt x="1305" y="633"/>
                  </a:lnTo>
                  <a:lnTo>
                    <a:pt x="1307" y="634"/>
                  </a:lnTo>
                  <a:lnTo>
                    <a:pt x="1307" y="633"/>
                  </a:lnTo>
                  <a:lnTo>
                    <a:pt x="1308" y="630"/>
                  </a:lnTo>
                  <a:lnTo>
                    <a:pt x="1309" y="629"/>
                  </a:lnTo>
                  <a:lnTo>
                    <a:pt x="1312" y="629"/>
                  </a:lnTo>
                  <a:lnTo>
                    <a:pt x="1312" y="629"/>
                  </a:lnTo>
                  <a:lnTo>
                    <a:pt x="1314" y="629"/>
                  </a:lnTo>
                  <a:lnTo>
                    <a:pt x="1315" y="629"/>
                  </a:lnTo>
                  <a:lnTo>
                    <a:pt x="1316" y="629"/>
                  </a:lnTo>
                  <a:lnTo>
                    <a:pt x="1318" y="629"/>
                  </a:lnTo>
                  <a:lnTo>
                    <a:pt x="1318" y="629"/>
                  </a:lnTo>
                  <a:lnTo>
                    <a:pt x="1319" y="629"/>
                  </a:lnTo>
                  <a:lnTo>
                    <a:pt x="1321" y="627"/>
                  </a:lnTo>
                  <a:lnTo>
                    <a:pt x="1321" y="626"/>
                  </a:lnTo>
                  <a:lnTo>
                    <a:pt x="1322" y="625"/>
                  </a:lnTo>
                  <a:lnTo>
                    <a:pt x="1324" y="624"/>
                  </a:lnTo>
                  <a:lnTo>
                    <a:pt x="1324" y="624"/>
                  </a:lnTo>
                  <a:lnTo>
                    <a:pt x="1326" y="622"/>
                  </a:lnTo>
                  <a:lnTo>
                    <a:pt x="1327" y="623"/>
                  </a:lnTo>
                  <a:lnTo>
                    <a:pt x="1327" y="624"/>
                  </a:lnTo>
                  <a:lnTo>
                    <a:pt x="1327" y="625"/>
                  </a:lnTo>
                  <a:lnTo>
                    <a:pt x="1329" y="624"/>
                  </a:lnTo>
                  <a:lnTo>
                    <a:pt x="1329" y="624"/>
                  </a:lnTo>
                  <a:lnTo>
                    <a:pt x="1330" y="622"/>
                  </a:lnTo>
                  <a:lnTo>
                    <a:pt x="1330" y="621"/>
                  </a:lnTo>
                  <a:lnTo>
                    <a:pt x="1331" y="619"/>
                  </a:lnTo>
                  <a:lnTo>
                    <a:pt x="1331" y="616"/>
                  </a:lnTo>
                  <a:lnTo>
                    <a:pt x="1331" y="615"/>
                  </a:lnTo>
                  <a:lnTo>
                    <a:pt x="1331" y="615"/>
                  </a:lnTo>
                  <a:lnTo>
                    <a:pt x="1352" y="623"/>
                  </a:lnTo>
                  <a:lnTo>
                    <a:pt x="1358" y="619"/>
                  </a:lnTo>
                  <a:lnTo>
                    <a:pt x="1371" y="610"/>
                  </a:lnTo>
                  <a:lnTo>
                    <a:pt x="1392" y="592"/>
                  </a:lnTo>
                  <a:lnTo>
                    <a:pt x="1585" y="683"/>
                  </a:lnTo>
                  <a:lnTo>
                    <a:pt x="1454" y="728"/>
                  </a:lnTo>
                  <a:lnTo>
                    <a:pt x="1454" y="728"/>
                  </a:lnTo>
                  <a:lnTo>
                    <a:pt x="1454" y="727"/>
                  </a:lnTo>
                  <a:lnTo>
                    <a:pt x="1454" y="726"/>
                  </a:lnTo>
                  <a:lnTo>
                    <a:pt x="1453" y="725"/>
                  </a:lnTo>
                  <a:lnTo>
                    <a:pt x="1452" y="724"/>
                  </a:lnTo>
                  <a:lnTo>
                    <a:pt x="1452" y="724"/>
                  </a:lnTo>
                  <a:lnTo>
                    <a:pt x="1450" y="723"/>
                  </a:lnTo>
                  <a:lnTo>
                    <a:pt x="1450" y="723"/>
                  </a:lnTo>
                  <a:lnTo>
                    <a:pt x="1449" y="723"/>
                  </a:lnTo>
                  <a:lnTo>
                    <a:pt x="1448" y="723"/>
                  </a:lnTo>
                  <a:lnTo>
                    <a:pt x="1446" y="722"/>
                  </a:lnTo>
                  <a:lnTo>
                    <a:pt x="1445" y="721"/>
                  </a:lnTo>
                  <a:lnTo>
                    <a:pt x="1444" y="720"/>
                  </a:lnTo>
                  <a:lnTo>
                    <a:pt x="1443" y="718"/>
                  </a:lnTo>
                  <a:lnTo>
                    <a:pt x="1441" y="716"/>
                  </a:lnTo>
                  <a:lnTo>
                    <a:pt x="1440" y="715"/>
                  </a:lnTo>
                  <a:lnTo>
                    <a:pt x="1437" y="712"/>
                  </a:lnTo>
                  <a:lnTo>
                    <a:pt x="1436" y="711"/>
                  </a:lnTo>
                  <a:lnTo>
                    <a:pt x="1436" y="712"/>
                  </a:lnTo>
                  <a:lnTo>
                    <a:pt x="1435" y="712"/>
                  </a:lnTo>
                  <a:lnTo>
                    <a:pt x="1434" y="713"/>
                  </a:lnTo>
                  <a:lnTo>
                    <a:pt x="1433" y="713"/>
                  </a:lnTo>
                  <a:lnTo>
                    <a:pt x="1433" y="713"/>
                  </a:lnTo>
                  <a:lnTo>
                    <a:pt x="1436" y="717"/>
                  </a:lnTo>
                  <a:lnTo>
                    <a:pt x="1436" y="720"/>
                  </a:lnTo>
                  <a:lnTo>
                    <a:pt x="1436" y="721"/>
                  </a:lnTo>
                  <a:lnTo>
                    <a:pt x="1436" y="721"/>
                  </a:lnTo>
                  <a:lnTo>
                    <a:pt x="1436" y="723"/>
                  </a:lnTo>
                  <a:lnTo>
                    <a:pt x="1435" y="724"/>
                  </a:lnTo>
                  <a:lnTo>
                    <a:pt x="1434" y="726"/>
                  </a:lnTo>
                  <a:lnTo>
                    <a:pt x="1432" y="725"/>
                  </a:lnTo>
                  <a:lnTo>
                    <a:pt x="1431" y="726"/>
                  </a:lnTo>
                  <a:lnTo>
                    <a:pt x="1431" y="728"/>
                  </a:lnTo>
                  <a:lnTo>
                    <a:pt x="1433" y="730"/>
                  </a:lnTo>
                  <a:lnTo>
                    <a:pt x="1433" y="732"/>
                  </a:lnTo>
                  <a:lnTo>
                    <a:pt x="1432" y="733"/>
                  </a:lnTo>
                  <a:lnTo>
                    <a:pt x="1432" y="734"/>
                  </a:lnTo>
                  <a:lnTo>
                    <a:pt x="1430" y="735"/>
                  </a:lnTo>
                  <a:lnTo>
                    <a:pt x="1429" y="733"/>
                  </a:lnTo>
                  <a:lnTo>
                    <a:pt x="1428" y="733"/>
                  </a:lnTo>
                  <a:lnTo>
                    <a:pt x="1426" y="731"/>
                  </a:lnTo>
                  <a:lnTo>
                    <a:pt x="1426" y="731"/>
                  </a:lnTo>
                  <a:lnTo>
                    <a:pt x="1423" y="729"/>
                  </a:lnTo>
                  <a:lnTo>
                    <a:pt x="1423" y="730"/>
                  </a:lnTo>
                  <a:lnTo>
                    <a:pt x="1421" y="730"/>
                  </a:lnTo>
                  <a:lnTo>
                    <a:pt x="1422" y="731"/>
                  </a:lnTo>
                  <a:lnTo>
                    <a:pt x="1422" y="732"/>
                  </a:lnTo>
                  <a:lnTo>
                    <a:pt x="1421" y="733"/>
                  </a:lnTo>
                  <a:lnTo>
                    <a:pt x="1420" y="732"/>
                  </a:lnTo>
                  <a:lnTo>
                    <a:pt x="1415" y="732"/>
                  </a:lnTo>
                  <a:lnTo>
                    <a:pt x="1415" y="732"/>
                  </a:lnTo>
                  <a:lnTo>
                    <a:pt x="1413" y="732"/>
                  </a:lnTo>
                  <a:lnTo>
                    <a:pt x="1412" y="731"/>
                  </a:lnTo>
                  <a:lnTo>
                    <a:pt x="1410" y="731"/>
                  </a:lnTo>
                  <a:lnTo>
                    <a:pt x="1408" y="733"/>
                  </a:lnTo>
                  <a:lnTo>
                    <a:pt x="1408" y="733"/>
                  </a:lnTo>
                  <a:lnTo>
                    <a:pt x="1407" y="732"/>
                  </a:lnTo>
                  <a:lnTo>
                    <a:pt x="1407" y="730"/>
                  </a:lnTo>
                  <a:lnTo>
                    <a:pt x="1406" y="730"/>
                  </a:lnTo>
                  <a:lnTo>
                    <a:pt x="1405" y="729"/>
                  </a:lnTo>
                  <a:lnTo>
                    <a:pt x="1404" y="729"/>
                  </a:lnTo>
                  <a:lnTo>
                    <a:pt x="1403" y="729"/>
                  </a:lnTo>
                  <a:lnTo>
                    <a:pt x="1402" y="730"/>
                  </a:lnTo>
                  <a:lnTo>
                    <a:pt x="1402" y="730"/>
                  </a:lnTo>
                  <a:lnTo>
                    <a:pt x="1399" y="728"/>
                  </a:lnTo>
                  <a:lnTo>
                    <a:pt x="1397" y="728"/>
                  </a:lnTo>
                  <a:lnTo>
                    <a:pt x="1396" y="728"/>
                  </a:lnTo>
                  <a:lnTo>
                    <a:pt x="1395" y="728"/>
                  </a:lnTo>
                  <a:lnTo>
                    <a:pt x="1394" y="729"/>
                  </a:lnTo>
                  <a:lnTo>
                    <a:pt x="1394" y="729"/>
                  </a:lnTo>
                  <a:lnTo>
                    <a:pt x="1393" y="730"/>
                  </a:lnTo>
                  <a:lnTo>
                    <a:pt x="1389" y="732"/>
                  </a:lnTo>
                  <a:lnTo>
                    <a:pt x="1388" y="732"/>
                  </a:lnTo>
                  <a:lnTo>
                    <a:pt x="1387" y="731"/>
                  </a:lnTo>
                  <a:lnTo>
                    <a:pt x="1387" y="728"/>
                  </a:lnTo>
                  <a:lnTo>
                    <a:pt x="1386" y="728"/>
                  </a:lnTo>
                  <a:lnTo>
                    <a:pt x="1386" y="727"/>
                  </a:lnTo>
                  <a:lnTo>
                    <a:pt x="1385" y="726"/>
                  </a:lnTo>
                  <a:lnTo>
                    <a:pt x="1381" y="723"/>
                  </a:lnTo>
                  <a:lnTo>
                    <a:pt x="1378" y="723"/>
                  </a:lnTo>
                  <a:lnTo>
                    <a:pt x="1378" y="722"/>
                  </a:lnTo>
                  <a:lnTo>
                    <a:pt x="1375" y="722"/>
                  </a:lnTo>
                  <a:lnTo>
                    <a:pt x="1374" y="722"/>
                  </a:lnTo>
                  <a:lnTo>
                    <a:pt x="1373" y="722"/>
                  </a:lnTo>
                  <a:lnTo>
                    <a:pt x="1372" y="718"/>
                  </a:lnTo>
                  <a:lnTo>
                    <a:pt x="1370" y="718"/>
                  </a:lnTo>
                  <a:lnTo>
                    <a:pt x="1370" y="720"/>
                  </a:lnTo>
                  <a:lnTo>
                    <a:pt x="1371" y="721"/>
                  </a:lnTo>
                  <a:lnTo>
                    <a:pt x="1371" y="724"/>
                  </a:lnTo>
                  <a:lnTo>
                    <a:pt x="1373" y="725"/>
                  </a:lnTo>
                  <a:lnTo>
                    <a:pt x="1373" y="727"/>
                  </a:lnTo>
                  <a:lnTo>
                    <a:pt x="1373" y="727"/>
                  </a:lnTo>
                  <a:lnTo>
                    <a:pt x="1373" y="729"/>
                  </a:lnTo>
                  <a:lnTo>
                    <a:pt x="1374" y="730"/>
                  </a:lnTo>
                  <a:lnTo>
                    <a:pt x="1375" y="731"/>
                  </a:lnTo>
                  <a:lnTo>
                    <a:pt x="1376" y="731"/>
                  </a:lnTo>
                  <a:lnTo>
                    <a:pt x="1379" y="734"/>
                  </a:lnTo>
                  <a:lnTo>
                    <a:pt x="1381" y="735"/>
                  </a:lnTo>
                  <a:lnTo>
                    <a:pt x="1381" y="736"/>
                  </a:lnTo>
                  <a:lnTo>
                    <a:pt x="1383" y="738"/>
                  </a:lnTo>
                  <a:lnTo>
                    <a:pt x="1384" y="740"/>
                  </a:lnTo>
                  <a:lnTo>
                    <a:pt x="1386" y="741"/>
                  </a:lnTo>
                  <a:lnTo>
                    <a:pt x="1388" y="742"/>
                  </a:lnTo>
                  <a:lnTo>
                    <a:pt x="1388" y="743"/>
                  </a:lnTo>
                  <a:lnTo>
                    <a:pt x="1389" y="743"/>
                  </a:lnTo>
                  <a:lnTo>
                    <a:pt x="1390" y="745"/>
                  </a:lnTo>
                  <a:lnTo>
                    <a:pt x="1390" y="746"/>
                  </a:lnTo>
                  <a:lnTo>
                    <a:pt x="1391" y="748"/>
                  </a:lnTo>
                  <a:lnTo>
                    <a:pt x="1391" y="750"/>
                  </a:lnTo>
                  <a:lnTo>
                    <a:pt x="1392" y="751"/>
                  </a:lnTo>
                  <a:lnTo>
                    <a:pt x="1392" y="752"/>
                  </a:lnTo>
                  <a:lnTo>
                    <a:pt x="1395" y="755"/>
                  </a:lnTo>
                  <a:lnTo>
                    <a:pt x="1395" y="756"/>
                  </a:lnTo>
                  <a:lnTo>
                    <a:pt x="1399" y="759"/>
                  </a:lnTo>
                  <a:lnTo>
                    <a:pt x="1400" y="761"/>
                  </a:lnTo>
                  <a:lnTo>
                    <a:pt x="1400" y="763"/>
                  </a:lnTo>
                  <a:lnTo>
                    <a:pt x="1401" y="764"/>
                  </a:lnTo>
                  <a:lnTo>
                    <a:pt x="1403" y="768"/>
                  </a:lnTo>
                  <a:lnTo>
                    <a:pt x="1405" y="770"/>
                  </a:lnTo>
                  <a:lnTo>
                    <a:pt x="1406" y="770"/>
                  </a:lnTo>
                  <a:lnTo>
                    <a:pt x="1407" y="770"/>
                  </a:lnTo>
                  <a:lnTo>
                    <a:pt x="1408" y="770"/>
                  </a:lnTo>
                  <a:lnTo>
                    <a:pt x="1408" y="771"/>
                  </a:lnTo>
                  <a:lnTo>
                    <a:pt x="1408" y="772"/>
                  </a:lnTo>
                  <a:lnTo>
                    <a:pt x="1408" y="776"/>
                  </a:lnTo>
                  <a:lnTo>
                    <a:pt x="1410" y="777"/>
                  </a:lnTo>
                  <a:lnTo>
                    <a:pt x="1411" y="777"/>
                  </a:lnTo>
                  <a:lnTo>
                    <a:pt x="1412" y="778"/>
                  </a:lnTo>
                  <a:lnTo>
                    <a:pt x="1415" y="778"/>
                  </a:lnTo>
                  <a:lnTo>
                    <a:pt x="1418" y="780"/>
                  </a:lnTo>
                  <a:lnTo>
                    <a:pt x="1418" y="783"/>
                  </a:lnTo>
                  <a:lnTo>
                    <a:pt x="1418" y="783"/>
                  </a:lnTo>
                  <a:lnTo>
                    <a:pt x="1421" y="783"/>
                  </a:lnTo>
                  <a:lnTo>
                    <a:pt x="1421" y="785"/>
                  </a:lnTo>
                  <a:lnTo>
                    <a:pt x="1421" y="785"/>
                  </a:lnTo>
                  <a:lnTo>
                    <a:pt x="1420" y="787"/>
                  </a:lnTo>
                  <a:lnTo>
                    <a:pt x="1420" y="790"/>
                  </a:lnTo>
                  <a:lnTo>
                    <a:pt x="1420" y="791"/>
                  </a:lnTo>
                  <a:lnTo>
                    <a:pt x="1423" y="793"/>
                  </a:lnTo>
                  <a:lnTo>
                    <a:pt x="1423" y="793"/>
                  </a:lnTo>
                  <a:lnTo>
                    <a:pt x="1424" y="793"/>
                  </a:lnTo>
                  <a:lnTo>
                    <a:pt x="1430" y="793"/>
                  </a:lnTo>
                  <a:lnTo>
                    <a:pt x="1430" y="794"/>
                  </a:lnTo>
                  <a:lnTo>
                    <a:pt x="1430" y="796"/>
                  </a:lnTo>
                  <a:lnTo>
                    <a:pt x="1430" y="796"/>
                  </a:lnTo>
                  <a:lnTo>
                    <a:pt x="1428" y="797"/>
                  </a:lnTo>
                  <a:lnTo>
                    <a:pt x="1428" y="798"/>
                  </a:lnTo>
                  <a:lnTo>
                    <a:pt x="1428" y="798"/>
                  </a:lnTo>
                  <a:lnTo>
                    <a:pt x="1426" y="798"/>
                  </a:lnTo>
                  <a:lnTo>
                    <a:pt x="1425" y="797"/>
                  </a:lnTo>
                  <a:lnTo>
                    <a:pt x="1424" y="797"/>
                  </a:lnTo>
                  <a:lnTo>
                    <a:pt x="1422" y="799"/>
                  </a:lnTo>
                  <a:lnTo>
                    <a:pt x="1422" y="800"/>
                  </a:lnTo>
                  <a:lnTo>
                    <a:pt x="1424" y="802"/>
                  </a:lnTo>
                  <a:lnTo>
                    <a:pt x="1424" y="805"/>
                  </a:lnTo>
                  <a:lnTo>
                    <a:pt x="1424" y="806"/>
                  </a:lnTo>
                  <a:lnTo>
                    <a:pt x="1424" y="807"/>
                  </a:lnTo>
                  <a:lnTo>
                    <a:pt x="1424" y="807"/>
                  </a:lnTo>
                  <a:lnTo>
                    <a:pt x="1424" y="813"/>
                  </a:lnTo>
                  <a:lnTo>
                    <a:pt x="1423" y="814"/>
                  </a:lnTo>
                  <a:lnTo>
                    <a:pt x="1423" y="816"/>
                  </a:lnTo>
                  <a:lnTo>
                    <a:pt x="1423" y="817"/>
                  </a:lnTo>
                  <a:lnTo>
                    <a:pt x="1422" y="820"/>
                  </a:lnTo>
                  <a:lnTo>
                    <a:pt x="1422" y="820"/>
                  </a:lnTo>
                  <a:lnTo>
                    <a:pt x="1422" y="821"/>
                  </a:lnTo>
                  <a:lnTo>
                    <a:pt x="1422" y="822"/>
                  </a:lnTo>
                  <a:lnTo>
                    <a:pt x="1423" y="822"/>
                  </a:lnTo>
                  <a:lnTo>
                    <a:pt x="1424" y="824"/>
                  </a:lnTo>
                  <a:lnTo>
                    <a:pt x="1424" y="827"/>
                  </a:lnTo>
                  <a:lnTo>
                    <a:pt x="1424" y="828"/>
                  </a:lnTo>
                  <a:lnTo>
                    <a:pt x="1424" y="829"/>
                  </a:lnTo>
                  <a:lnTo>
                    <a:pt x="1424" y="830"/>
                  </a:lnTo>
                  <a:lnTo>
                    <a:pt x="1427" y="832"/>
                  </a:lnTo>
                  <a:lnTo>
                    <a:pt x="1428" y="835"/>
                  </a:lnTo>
                  <a:lnTo>
                    <a:pt x="1429" y="836"/>
                  </a:lnTo>
                  <a:lnTo>
                    <a:pt x="1430" y="837"/>
                  </a:lnTo>
                  <a:lnTo>
                    <a:pt x="1430" y="841"/>
                  </a:lnTo>
                  <a:lnTo>
                    <a:pt x="1430" y="841"/>
                  </a:lnTo>
                  <a:lnTo>
                    <a:pt x="1430" y="843"/>
                  </a:lnTo>
                  <a:lnTo>
                    <a:pt x="1430" y="843"/>
                  </a:lnTo>
                  <a:lnTo>
                    <a:pt x="1428" y="843"/>
                  </a:lnTo>
                  <a:lnTo>
                    <a:pt x="1427" y="842"/>
                  </a:lnTo>
                  <a:lnTo>
                    <a:pt x="1423" y="842"/>
                  </a:lnTo>
                  <a:lnTo>
                    <a:pt x="1422" y="844"/>
                  </a:lnTo>
                  <a:lnTo>
                    <a:pt x="1421" y="844"/>
                  </a:lnTo>
                  <a:lnTo>
                    <a:pt x="1420" y="843"/>
                  </a:lnTo>
                  <a:lnTo>
                    <a:pt x="1419" y="844"/>
                  </a:lnTo>
                  <a:lnTo>
                    <a:pt x="1416" y="842"/>
                  </a:lnTo>
                  <a:lnTo>
                    <a:pt x="1414" y="842"/>
                  </a:lnTo>
                  <a:lnTo>
                    <a:pt x="1414" y="842"/>
                  </a:lnTo>
                  <a:lnTo>
                    <a:pt x="1411" y="843"/>
                  </a:lnTo>
                  <a:lnTo>
                    <a:pt x="1408" y="846"/>
                  </a:lnTo>
                  <a:lnTo>
                    <a:pt x="1408" y="847"/>
                  </a:lnTo>
                  <a:lnTo>
                    <a:pt x="1407" y="850"/>
                  </a:lnTo>
                  <a:lnTo>
                    <a:pt x="1406" y="854"/>
                  </a:lnTo>
                  <a:lnTo>
                    <a:pt x="1405" y="854"/>
                  </a:lnTo>
                  <a:lnTo>
                    <a:pt x="1405" y="861"/>
                  </a:lnTo>
                  <a:lnTo>
                    <a:pt x="1406" y="861"/>
                  </a:lnTo>
                  <a:lnTo>
                    <a:pt x="1406" y="863"/>
                  </a:lnTo>
                  <a:lnTo>
                    <a:pt x="1406" y="864"/>
                  </a:lnTo>
                  <a:lnTo>
                    <a:pt x="1407" y="865"/>
                  </a:lnTo>
                  <a:lnTo>
                    <a:pt x="1407" y="865"/>
                  </a:lnTo>
                  <a:lnTo>
                    <a:pt x="1413" y="871"/>
                  </a:lnTo>
                  <a:lnTo>
                    <a:pt x="1416" y="876"/>
                  </a:lnTo>
                  <a:lnTo>
                    <a:pt x="1416" y="877"/>
                  </a:lnTo>
                  <a:lnTo>
                    <a:pt x="1417" y="879"/>
                  </a:lnTo>
                  <a:lnTo>
                    <a:pt x="1417" y="883"/>
                  </a:lnTo>
                  <a:lnTo>
                    <a:pt x="1416" y="884"/>
                  </a:lnTo>
                  <a:lnTo>
                    <a:pt x="1416" y="884"/>
                  </a:lnTo>
                  <a:lnTo>
                    <a:pt x="1415" y="884"/>
                  </a:lnTo>
                  <a:lnTo>
                    <a:pt x="1415" y="885"/>
                  </a:lnTo>
                  <a:lnTo>
                    <a:pt x="1415" y="886"/>
                  </a:lnTo>
                  <a:lnTo>
                    <a:pt x="1415" y="891"/>
                  </a:lnTo>
                  <a:lnTo>
                    <a:pt x="1415" y="891"/>
                  </a:lnTo>
                  <a:lnTo>
                    <a:pt x="1419" y="895"/>
                  </a:lnTo>
                  <a:lnTo>
                    <a:pt x="1419" y="896"/>
                  </a:lnTo>
                  <a:lnTo>
                    <a:pt x="1421" y="898"/>
                  </a:lnTo>
                  <a:lnTo>
                    <a:pt x="1424" y="899"/>
                  </a:lnTo>
                  <a:lnTo>
                    <a:pt x="1425" y="900"/>
                  </a:lnTo>
                  <a:lnTo>
                    <a:pt x="1426" y="900"/>
                  </a:lnTo>
                  <a:lnTo>
                    <a:pt x="1427" y="902"/>
                  </a:lnTo>
                  <a:lnTo>
                    <a:pt x="1427" y="902"/>
                  </a:lnTo>
                  <a:lnTo>
                    <a:pt x="1428" y="903"/>
                  </a:lnTo>
                  <a:lnTo>
                    <a:pt x="1428" y="905"/>
                  </a:lnTo>
                  <a:lnTo>
                    <a:pt x="1429" y="907"/>
                  </a:lnTo>
                  <a:lnTo>
                    <a:pt x="1432" y="908"/>
                  </a:lnTo>
                  <a:lnTo>
                    <a:pt x="1432" y="908"/>
                  </a:lnTo>
                  <a:lnTo>
                    <a:pt x="1432" y="909"/>
                  </a:lnTo>
                  <a:lnTo>
                    <a:pt x="1433" y="909"/>
                  </a:lnTo>
                  <a:lnTo>
                    <a:pt x="1434" y="911"/>
                  </a:lnTo>
                  <a:lnTo>
                    <a:pt x="1438" y="913"/>
                  </a:lnTo>
                  <a:lnTo>
                    <a:pt x="1438" y="915"/>
                  </a:lnTo>
                  <a:lnTo>
                    <a:pt x="1440" y="917"/>
                  </a:lnTo>
                  <a:lnTo>
                    <a:pt x="1442" y="917"/>
                  </a:lnTo>
                  <a:lnTo>
                    <a:pt x="1444" y="919"/>
                  </a:lnTo>
                  <a:lnTo>
                    <a:pt x="1445" y="920"/>
                  </a:lnTo>
                  <a:lnTo>
                    <a:pt x="1445" y="924"/>
                  </a:lnTo>
                  <a:lnTo>
                    <a:pt x="1442" y="926"/>
                  </a:lnTo>
                  <a:lnTo>
                    <a:pt x="1443" y="928"/>
                  </a:lnTo>
                  <a:lnTo>
                    <a:pt x="1445" y="928"/>
                  </a:lnTo>
                  <a:lnTo>
                    <a:pt x="1445" y="928"/>
                  </a:lnTo>
                  <a:lnTo>
                    <a:pt x="1448" y="928"/>
                  </a:lnTo>
                  <a:lnTo>
                    <a:pt x="1449" y="929"/>
                  </a:lnTo>
                  <a:lnTo>
                    <a:pt x="1457" y="931"/>
                  </a:lnTo>
                  <a:lnTo>
                    <a:pt x="1460" y="934"/>
                  </a:lnTo>
                  <a:lnTo>
                    <a:pt x="1461" y="934"/>
                  </a:lnTo>
                  <a:lnTo>
                    <a:pt x="1462" y="935"/>
                  </a:lnTo>
                  <a:lnTo>
                    <a:pt x="1462" y="936"/>
                  </a:lnTo>
                  <a:lnTo>
                    <a:pt x="1464" y="937"/>
                  </a:lnTo>
                  <a:lnTo>
                    <a:pt x="1466" y="938"/>
                  </a:lnTo>
                  <a:lnTo>
                    <a:pt x="1468" y="941"/>
                  </a:lnTo>
                  <a:lnTo>
                    <a:pt x="1471" y="941"/>
                  </a:lnTo>
                  <a:lnTo>
                    <a:pt x="1472" y="942"/>
                  </a:lnTo>
                  <a:lnTo>
                    <a:pt x="1473" y="942"/>
                  </a:lnTo>
                  <a:lnTo>
                    <a:pt x="1478" y="947"/>
                  </a:lnTo>
                  <a:lnTo>
                    <a:pt x="1479" y="949"/>
                  </a:lnTo>
                  <a:lnTo>
                    <a:pt x="1479" y="950"/>
                  </a:lnTo>
                  <a:lnTo>
                    <a:pt x="1481" y="952"/>
                  </a:lnTo>
                  <a:lnTo>
                    <a:pt x="1482" y="952"/>
                  </a:lnTo>
                  <a:lnTo>
                    <a:pt x="1484" y="953"/>
                  </a:lnTo>
                  <a:lnTo>
                    <a:pt x="1486" y="956"/>
                  </a:lnTo>
                  <a:lnTo>
                    <a:pt x="1488" y="956"/>
                  </a:lnTo>
                  <a:lnTo>
                    <a:pt x="1489" y="956"/>
                  </a:lnTo>
                  <a:lnTo>
                    <a:pt x="1490" y="956"/>
                  </a:lnTo>
                  <a:lnTo>
                    <a:pt x="1491" y="957"/>
                  </a:lnTo>
                  <a:lnTo>
                    <a:pt x="1494" y="959"/>
                  </a:lnTo>
                  <a:lnTo>
                    <a:pt x="1494" y="961"/>
                  </a:lnTo>
                  <a:lnTo>
                    <a:pt x="1494" y="961"/>
                  </a:lnTo>
                  <a:lnTo>
                    <a:pt x="1494" y="962"/>
                  </a:lnTo>
                  <a:lnTo>
                    <a:pt x="1495" y="964"/>
                  </a:lnTo>
                  <a:lnTo>
                    <a:pt x="1495" y="965"/>
                  </a:lnTo>
                  <a:lnTo>
                    <a:pt x="1494" y="965"/>
                  </a:lnTo>
                  <a:lnTo>
                    <a:pt x="1492" y="967"/>
                  </a:lnTo>
                  <a:lnTo>
                    <a:pt x="1491" y="967"/>
                  </a:lnTo>
                  <a:lnTo>
                    <a:pt x="1490" y="967"/>
                  </a:lnTo>
                  <a:lnTo>
                    <a:pt x="1490" y="967"/>
                  </a:lnTo>
                  <a:lnTo>
                    <a:pt x="1489" y="967"/>
                  </a:lnTo>
                  <a:lnTo>
                    <a:pt x="1488" y="967"/>
                  </a:lnTo>
                  <a:lnTo>
                    <a:pt x="1483" y="967"/>
                  </a:lnTo>
                  <a:lnTo>
                    <a:pt x="1483" y="967"/>
                  </a:lnTo>
                  <a:lnTo>
                    <a:pt x="1482" y="967"/>
                  </a:lnTo>
                  <a:lnTo>
                    <a:pt x="1478" y="963"/>
                  </a:lnTo>
                  <a:lnTo>
                    <a:pt x="1477" y="962"/>
                  </a:lnTo>
                  <a:lnTo>
                    <a:pt x="1477" y="959"/>
                  </a:lnTo>
                  <a:lnTo>
                    <a:pt x="1474" y="955"/>
                  </a:lnTo>
                  <a:lnTo>
                    <a:pt x="1473" y="955"/>
                  </a:lnTo>
                  <a:lnTo>
                    <a:pt x="1472" y="954"/>
                  </a:lnTo>
                  <a:lnTo>
                    <a:pt x="1471" y="953"/>
                  </a:lnTo>
                  <a:lnTo>
                    <a:pt x="1469" y="950"/>
                  </a:lnTo>
                  <a:lnTo>
                    <a:pt x="1466" y="946"/>
                  </a:lnTo>
                  <a:lnTo>
                    <a:pt x="1465" y="943"/>
                  </a:lnTo>
                  <a:lnTo>
                    <a:pt x="1462" y="940"/>
                  </a:lnTo>
                  <a:lnTo>
                    <a:pt x="1461" y="939"/>
                  </a:lnTo>
                  <a:lnTo>
                    <a:pt x="1460" y="938"/>
                  </a:lnTo>
                  <a:lnTo>
                    <a:pt x="1457" y="938"/>
                  </a:lnTo>
                  <a:lnTo>
                    <a:pt x="1456" y="938"/>
                  </a:lnTo>
                  <a:lnTo>
                    <a:pt x="1454" y="939"/>
                  </a:lnTo>
                  <a:lnTo>
                    <a:pt x="1454" y="940"/>
                  </a:lnTo>
                  <a:lnTo>
                    <a:pt x="1453" y="945"/>
                  </a:lnTo>
                  <a:lnTo>
                    <a:pt x="1454" y="946"/>
                  </a:lnTo>
                  <a:lnTo>
                    <a:pt x="1455" y="948"/>
                  </a:lnTo>
                  <a:lnTo>
                    <a:pt x="1457" y="949"/>
                  </a:lnTo>
                  <a:lnTo>
                    <a:pt x="1457" y="951"/>
                  </a:lnTo>
                  <a:lnTo>
                    <a:pt x="1460" y="955"/>
                  </a:lnTo>
                  <a:lnTo>
                    <a:pt x="1462" y="958"/>
                  </a:lnTo>
                  <a:lnTo>
                    <a:pt x="1462" y="958"/>
                  </a:lnTo>
                  <a:lnTo>
                    <a:pt x="1464" y="959"/>
                  </a:lnTo>
                  <a:lnTo>
                    <a:pt x="1466" y="960"/>
                  </a:lnTo>
                  <a:lnTo>
                    <a:pt x="1466" y="960"/>
                  </a:lnTo>
                  <a:lnTo>
                    <a:pt x="1467" y="960"/>
                  </a:lnTo>
                  <a:lnTo>
                    <a:pt x="1468" y="961"/>
                  </a:lnTo>
                  <a:lnTo>
                    <a:pt x="1471" y="961"/>
                  </a:lnTo>
                  <a:lnTo>
                    <a:pt x="1472" y="962"/>
                  </a:lnTo>
                  <a:lnTo>
                    <a:pt x="1473" y="962"/>
                  </a:lnTo>
                  <a:lnTo>
                    <a:pt x="1474" y="962"/>
                  </a:lnTo>
                  <a:lnTo>
                    <a:pt x="1474" y="964"/>
                  </a:lnTo>
                  <a:lnTo>
                    <a:pt x="1473" y="965"/>
                  </a:lnTo>
                  <a:lnTo>
                    <a:pt x="1473" y="968"/>
                  </a:lnTo>
                  <a:lnTo>
                    <a:pt x="1474" y="969"/>
                  </a:lnTo>
                  <a:lnTo>
                    <a:pt x="1474" y="970"/>
                  </a:lnTo>
                  <a:lnTo>
                    <a:pt x="1474" y="971"/>
                  </a:lnTo>
                  <a:lnTo>
                    <a:pt x="1476" y="973"/>
                  </a:lnTo>
                  <a:lnTo>
                    <a:pt x="1476" y="974"/>
                  </a:lnTo>
                  <a:lnTo>
                    <a:pt x="1477" y="977"/>
                  </a:lnTo>
                  <a:lnTo>
                    <a:pt x="1479" y="978"/>
                  </a:lnTo>
                  <a:lnTo>
                    <a:pt x="1479" y="978"/>
                  </a:lnTo>
                  <a:lnTo>
                    <a:pt x="1480" y="978"/>
                  </a:lnTo>
                  <a:lnTo>
                    <a:pt x="1482" y="981"/>
                  </a:lnTo>
                  <a:lnTo>
                    <a:pt x="1485" y="981"/>
                  </a:lnTo>
                  <a:lnTo>
                    <a:pt x="1487" y="983"/>
                  </a:lnTo>
                  <a:lnTo>
                    <a:pt x="1488" y="983"/>
                  </a:lnTo>
                  <a:lnTo>
                    <a:pt x="1488" y="984"/>
                  </a:lnTo>
                  <a:lnTo>
                    <a:pt x="1487" y="986"/>
                  </a:lnTo>
                  <a:lnTo>
                    <a:pt x="1487" y="987"/>
                  </a:lnTo>
                  <a:lnTo>
                    <a:pt x="1488" y="988"/>
                  </a:lnTo>
                  <a:lnTo>
                    <a:pt x="1488" y="989"/>
                  </a:lnTo>
                  <a:lnTo>
                    <a:pt x="1493" y="994"/>
                  </a:lnTo>
                  <a:lnTo>
                    <a:pt x="1493" y="994"/>
                  </a:lnTo>
                  <a:lnTo>
                    <a:pt x="1495" y="996"/>
                  </a:lnTo>
                  <a:lnTo>
                    <a:pt x="1495" y="996"/>
                  </a:lnTo>
                  <a:lnTo>
                    <a:pt x="1498" y="999"/>
                  </a:lnTo>
                  <a:lnTo>
                    <a:pt x="1498" y="999"/>
                  </a:lnTo>
                  <a:lnTo>
                    <a:pt x="1499" y="1000"/>
                  </a:lnTo>
                  <a:lnTo>
                    <a:pt x="1499" y="1001"/>
                  </a:lnTo>
                  <a:lnTo>
                    <a:pt x="1500" y="1002"/>
                  </a:lnTo>
                  <a:lnTo>
                    <a:pt x="1500" y="1005"/>
                  </a:lnTo>
                  <a:lnTo>
                    <a:pt x="1502" y="1005"/>
                  </a:lnTo>
                  <a:lnTo>
                    <a:pt x="1503" y="1006"/>
                  </a:lnTo>
                  <a:lnTo>
                    <a:pt x="1503" y="1010"/>
                  </a:lnTo>
                  <a:lnTo>
                    <a:pt x="1505" y="1013"/>
                  </a:lnTo>
                  <a:lnTo>
                    <a:pt x="1506" y="1016"/>
                  </a:lnTo>
                  <a:lnTo>
                    <a:pt x="1508" y="1017"/>
                  </a:lnTo>
                  <a:lnTo>
                    <a:pt x="1508" y="1020"/>
                  </a:lnTo>
                  <a:lnTo>
                    <a:pt x="1510" y="1022"/>
                  </a:lnTo>
                  <a:lnTo>
                    <a:pt x="1510" y="1023"/>
                  </a:lnTo>
                  <a:lnTo>
                    <a:pt x="1511" y="1024"/>
                  </a:lnTo>
                  <a:lnTo>
                    <a:pt x="1511" y="1027"/>
                  </a:lnTo>
                  <a:lnTo>
                    <a:pt x="1512" y="1029"/>
                  </a:lnTo>
                  <a:lnTo>
                    <a:pt x="1513" y="1032"/>
                  </a:lnTo>
                  <a:lnTo>
                    <a:pt x="1513" y="1033"/>
                  </a:lnTo>
                  <a:lnTo>
                    <a:pt x="1513" y="1034"/>
                  </a:lnTo>
                  <a:lnTo>
                    <a:pt x="1515" y="1036"/>
                  </a:lnTo>
                  <a:lnTo>
                    <a:pt x="1514" y="1039"/>
                  </a:lnTo>
                  <a:lnTo>
                    <a:pt x="1515" y="1039"/>
                  </a:lnTo>
                  <a:lnTo>
                    <a:pt x="1515" y="1041"/>
                  </a:lnTo>
                  <a:lnTo>
                    <a:pt x="1517" y="1044"/>
                  </a:lnTo>
                  <a:lnTo>
                    <a:pt x="1517" y="1047"/>
                  </a:lnTo>
                  <a:lnTo>
                    <a:pt x="1518" y="1047"/>
                  </a:lnTo>
                  <a:lnTo>
                    <a:pt x="1518" y="1050"/>
                  </a:lnTo>
                  <a:lnTo>
                    <a:pt x="1517" y="1050"/>
                  </a:lnTo>
                  <a:lnTo>
                    <a:pt x="1517" y="1052"/>
                  </a:lnTo>
                  <a:lnTo>
                    <a:pt x="1517" y="1053"/>
                  </a:lnTo>
                  <a:lnTo>
                    <a:pt x="1517" y="1055"/>
                  </a:lnTo>
                  <a:lnTo>
                    <a:pt x="1516" y="1056"/>
                  </a:lnTo>
                  <a:lnTo>
                    <a:pt x="1516" y="1058"/>
                  </a:lnTo>
                  <a:lnTo>
                    <a:pt x="1517" y="1059"/>
                  </a:lnTo>
                  <a:lnTo>
                    <a:pt x="1517" y="1060"/>
                  </a:lnTo>
                  <a:lnTo>
                    <a:pt x="1516" y="1060"/>
                  </a:lnTo>
                  <a:lnTo>
                    <a:pt x="1516" y="1063"/>
                  </a:lnTo>
                  <a:lnTo>
                    <a:pt x="1517" y="1064"/>
                  </a:lnTo>
                  <a:lnTo>
                    <a:pt x="1517" y="1065"/>
                  </a:lnTo>
                  <a:lnTo>
                    <a:pt x="1518" y="1066"/>
                  </a:lnTo>
                  <a:lnTo>
                    <a:pt x="1519" y="1068"/>
                  </a:lnTo>
                  <a:lnTo>
                    <a:pt x="1519" y="1078"/>
                  </a:lnTo>
                  <a:lnTo>
                    <a:pt x="1519" y="1079"/>
                  </a:lnTo>
                  <a:lnTo>
                    <a:pt x="1519" y="1083"/>
                  </a:lnTo>
                  <a:lnTo>
                    <a:pt x="1520" y="1084"/>
                  </a:lnTo>
                  <a:lnTo>
                    <a:pt x="1520" y="1085"/>
                  </a:lnTo>
                  <a:lnTo>
                    <a:pt x="1519" y="1085"/>
                  </a:lnTo>
                  <a:lnTo>
                    <a:pt x="1519" y="1090"/>
                  </a:lnTo>
                  <a:lnTo>
                    <a:pt x="1520" y="1090"/>
                  </a:lnTo>
                  <a:lnTo>
                    <a:pt x="1519" y="1091"/>
                  </a:lnTo>
                  <a:lnTo>
                    <a:pt x="1519" y="1092"/>
                  </a:lnTo>
                  <a:lnTo>
                    <a:pt x="1520" y="1094"/>
                  </a:lnTo>
                  <a:lnTo>
                    <a:pt x="1520" y="1096"/>
                  </a:lnTo>
                  <a:lnTo>
                    <a:pt x="1519" y="1098"/>
                  </a:lnTo>
                  <a:lnTo>
                    <a:pt x="1519" y="1103"/>
                  </a:lnTo>
                  <a:lnTo>
                    <a:pt x="1518" y="1104"/>
                  </a:lnTo>
                  <a:lnTo>
                    <a:pt x="1518" y="1105"/>
                  </a:lnTo>
                  <a:lnTo>
                    <a:pt x="1519" y="1107"/>
                  </a:lnTo>
                  <a:lnTo>
                    <a:pt x="1521" y="1107"/>
                  </a:lnTo>
                  <a:lnTo>
                    <a:pt x="1521" y="1107"/>
                  </a:lnTo>
                  <a:lnTo>
                    <a:pt x="1524" y="1107"/>
                  </a:lnTo>
                  <a:lnTo>
                    <a:pt x="1525" y="1107"/>
                  </a:lnTo>
                  <a:lnTo>
                    <a:pt x="1525" y="1109"/>
                  </a:lnTo>
                  <a:lnTo>
                    <a:pt x="1525" y="1109"/>
                  </a:lnTo>
                  <a:lnTo>
                    <a:pt x="1526" y="1110"/>
                  </a:lnTo>
                  <a:lnTo>
                    <a:pt x="1526" y="1111"/>
                  </a:lnTo>
                  <a:lnTo>
                    <a:pt x="1527" y="1112"/>
                  </a:lnTo>
                  <a:lnTo>
                    <a:pt x="1527" y="1114"/>
                  </a:lnTo>
                  <a:lnTo>
                    <a:pt x="1528" y="1116"/>
                  </a:lnTo>
                  <a:lnTo>
                    <a:pt x="1528" y="1116"/>
                  </a:lnTo>
                  <a:lnTo>
                    <a:pt x="1529" y="1117"/>
                  </a:lnTo>
                  <a:lnTo>
                    <a:pt x="1529" y="1119"/>
                  </a:lnTo>
                  <a:lnTo>
                    <a:pt x="1529" y="1120"/>
                  </a:lnTo>
                  <a:lnTo>
                    <a:pt x="1529" y="1124"/>
                  </a:lnTo>
                  <a:lnTo>
                    <a:pt x="1531" y="1126"/>
                  </a:lnTo>
                  <a:lnTo>
                    <a:pt x="1531" y="1128"/>
                  </a:lnTo>
                  <a:lnTo>
                    <a:pt x="1531" y="1129"/>
                  </a:lnTo>
                  <a:lnTo>
                    <a:pt x="1531" y="1129"/>
                  </a:lnTo>
                  <a:lnTo>
                    <a:pt x="1531" y="1132"/>
                  </a:lnTo>
                  <a:lnTo>
                    <a:pt x="1531" y="1133"/>
                  </a:lnTo>
                  <a:lnTo>
                    <a:pt x="1531" y="1134"/>
                  </a:lnTo>
                  <a:lnTo>
                    <a:pt x="1529" y="1135"/>
                  </a:lnTo>
                  <a:lnTo>
                    <a:pt x="1526" y="1136"/>
                  </a:lnTo>
                  <a:lnTo>
                    <a:pt x="1523" y="1136"/>
                  </a:lnTo>
                  <a:lnTo>
                    <a:pt x="1523" y="1136"/>
                  </a:lnTo>
                  <a:lnTo>
                    <a:pt x="1521" y="1136"/>
                  </a:lnTo>
                  <a:lnTo>
                    <a:pt x="1520" y="1137"/>
                  </a:lnTo>
                  <a:lnTo>
                    <a:pt x="1519" y="1136"/>
                  </a:lnTo>
                  <a:lnTo>
                    <a:pt x="1519" y="1137"/>
                  </a:lnTo>
                  <a:lnTo>
                    <a:pt x="1518" y="1137"/>
                  </a:lnTo>
                  <a:lnTo>
                    <a:pt x="1515" y="1139"/>
                  </a:lnTo>
                  <a:lnTo>
                    <a:pt x="1513" y="1140"/>
                  </a:lnTo>
                  <a:lnTo>
                    <a:pt x="1511" y="1140"/>
                  </a:lnTo>
                  <a:lnTo>
                    <a:pt x="1509" y="1141"/>
                  </a:lnTo>
                  <a:lnTo>
                    <a:pt x="1508" y="1141"/>
                  </a:lnTo>
                  <a:lnTo>
                    <a:pt x="1506" y="1142"/>
                  </a:lnTo>
                  <a:lnTo>
                    <a:pt x="1506" y="1143"/>
                  </a:lnTo>
                  <a:lnTo>
                    <a:pt x="1504" y="1147"/>
                  </a:lnTo>
                  <a:lnTo>
                    <a:pt x="1503" y="1147"/>
                  </a:lnTo>
                  <a:lnTo>
                    <a:pt x="1502" y="1147"/>
                  </a:lnTo>
                  <a:lnTo>
                    <a:pt x="1500" y="1148"/>
                  </a:lnTo>
                  <a:lnTo>
                    <a:pt x="1495" y="1151"/>
                  </a:lnTo>
                  <a:lnTo>
                    <a:pt x="1495" y="1152"/>
                  </a:lnTo>
                  <a:lnTo>
                    <a:pt x="1496" y="1153"/>
                  </a:lnTo>
                  <a:lnTo>
                    <a:pt x="1496" y="1154"/>
                  </a:lnTo>
                  <a:lnTo>
                    <a:pt x="1495" y="1155"/>
                  </a:lnTo>
                  <a:lnTo>
                    <a:pt x="1493" y="1155"/>
                  </a:lnTo>
                  <a:lnTo>
                    <a:pt x="1491" y="1156"/>
                  </a:lnTo>
                  <a:lnTo>
                    <a:pt x="1490" y="1158"/>
                  </a:lnTo>
                  <a:lnTo>
                    <a:pt x="1490" y="1158"/>
                  </a:lnTo>
                  <a:lnTo>
                    <a:pt x="1488" y="1160"/>
                  </a:lnTo>
                  <a:lnTo>
                    <a:pt x="1487" y="1162"/>
                  </a:lnTo>
                  <a:lnTo>
                    <a:pt x="1487" y="1162"/>
                  </a:lnTo>
                  <a:lnTo>
                    <a:pt x="1486" y="1162"/>
                  </a:lnTo>
                  <a:lnTo>
                    <a:pt x="1485" y="1163"/>
                  </a:lnTo>
                  <a:lnTo>
                    <a:pt x="1482" y="1163"/>
                  </a:lnTo>
                  <a:lnTo>
                    <a:pt x="1481" y="1165"/>
                  </a:lnTo>
                  <a:lnTo>
                    <a:pt x="1480" y="1165"/>
                  </a:lnTo>
                  <a:lnTo>
                    <a:pt x="1479" y="1165"/>
                  </a:lnTo>
                  <a:lnTo>
                    <a:pt x="1476" y="1167"/>
                  </a:lnTo>
                  <a:lnTo>
                    <a:pt x="1475" y="1167"/>
                  </a:lnTo>
                  <a:lnTo>
                    <a:pt x="1474" y="1168"/>
                  </a:lnTo>
                  <a:lnTo>
                    <a:pt x="1472" y="1168"/>
                  </a:lnTo>
                  <a:lnTo>
                    <a:pt x="1470" y="1167"/>
                  </a:lnTo>
                  <a:lnTo>
                    <a:pt x="1469" y="1166"/>
                  </a:lnTo>
                  <a:lnTo>
                    <a:pt x="1466" y="1166"/>
                  </a:lnTo>
                  <a:lnTo>
                    <a:pt x="1465" y="1165"/>
                  </a:lnTo>
                  <a:lnTo>
                    <a:pt x="1464" y="1165"/>
                  </a:lnTo>
                  <a:lnTo>
                    <a:pt x="1458" y="1160"/>
                  </a:lnTo>
                  <a:lnTo>
                    <a:pt x="1457" y="1160"/>
                  </a:lnTo>
                  <a:lnTo>
                    <a:pt x="1456" y="1159"/>
                  </a:lnTo>
                  <a:lnTo>
                    <a:pt x="1453" y="1159"/>
                  </a:lnTo>
                  <a:lnTo>
                    <a:pt x="1452" y="1158"/>
                  </a:lnTo>
                  <a:lnTo>
                    <a:pt x="1452" y="1157"/>
                  </a:lnTo>
                  <a:lnTo>
                    <a:pt x="1450" y="1155"/>
                  </a:lnTo>
                  <a:lnTo>
                    <a:pt x="1450" y="1154"/>
                  </a:lnTo>
                  <a:lnTo>
                    <a:pt x="1448" y="1151"/>
                  </a:lnTo>
                  <a:lnTo>
                    <a:pt x="1446" y="1148"/>
                  </a:lnTo>
                  <a:lnTo>
                    <a:pt x="1444" y="1147"/>
                  </a:lnTo>
                  <a:lnTo>
                    <a:pt x="1443" y="1146"/>
                  </a:lnTo>
                  <a:lnTo>
                    <a:pt x="1442" y="1142"/>
                  </a:lnTo>
                  <a:lnTo>
                    <a:pt x="1441" y="1139"/>
                  </a:lnTo>
                  <a:lnTo>
                    <a:pt x="1440" y="1139"/>
                  </a:lnTo>
                  <a:lnTo>
                    <a:pt x="1440" y="1138"/>
                  </a:lnTo>
                  <a:lnTo>
                    <a:pt x="1438" y="1136"/>
                  </a:lnTo>
                  <a:lnTo>
                    <a:pt x="1438" y="1135"/>
                  </a:lnTo>
                  <a:lnTo>
                    <a:pt x="1433" y="1131"/>
                  </a:lnTo>
                  <a:lnTo>
                    <a:pt x="1431" y="1130"/>
                  </a:lnTo>
                  <a:lnTo>
                    <a:pt x="1428" y="1127"/>
                  </a:lnTo>
                  <a:lnTo>
                    <a:pt x="1425" y="1125"/>
                  </a:lnTo>
                  <a:lnTo>
                    <a:pt x="1424" y="1125"/>
                  </a:lnTo>
                  <a:lnTo>
                    <a:pt x="1423" y="1124"/>
                  </a:lnTo>
                  <a:lnTo>
                    <a:pt x="1423" y="1123"/>
                  </a:lnTo>
                  <a:lnTo>
                    <a:pt x="1421" y="1123"/>
                  </a:lnTo>
                  <a:lnTo>
                    <a:pt x="1420" y="1122"/>
                  </a:lnTo>
                  <a:lnTo>
                    <a:pt x="1418" y="1121"/>
                  </a:lnTo>
                  <a:lnTo>
                    <a:pt x="1418" y="1119"/>
                  </a:lnTo>
                  <a:lnTo>
                    <a:pt x="1419" y="1118"/>
                  </a:lnTo>
                  <a:lnTo>
                    <a:pt x="1421" y="1118"/>
                  </a:lnTo>
                  <a:lnTo>
                    <a:pt x="1422" y="1117"/>
                  </a:lnTo>
                  <a:lnTo>
                    <a:pt x="1423" y="1117"/>
                  </a:lnTo>
                  <a:lnTo>
                    <a:pt x="1423" y="1116"/>
                  </a:lnTo>
                  <a:lnTo>
                    <a:pt x="1424" y="1114"/>
                  </a:lnTo>
                  <a:lnTo>
                    <a:pt x="1426" y="1113"/>
                  </a:lnTo>
                  <a:lnTo>
                    <a:pt x="1426" y="1112"/>
                  </a:lnTo>
                  <a:lnTo>
                    <a:pt x="1424" y="1111"/>
                  </a:lnTo>
                  <a:lnTo>
                    <a:pt x="1423" y="1109"/>
                  </a:lnTo>
                  <a:lnTo>
                    <a:pt x="1423" y="1107"/>
                  </a:lnTo>
                  <a:lnTo>
                    <a:pt x="1422" y="1107"/>
                  </a:lnTo>
                  <a:lnTo>
                    <a:pt x="1422" y="1106"/>
                  </a:lnTo>
                  <a:lnTo>
                    <a:pt x="1423" y="1106"/>
                  </a:lnTo>
                  <a:lnTo>
                    <a:pt x="1423" y="1105"/>
                  </a:lnTo>
                  <a:lnTo>
                    <a:pt x="1424" y="1105"/>
                  </a:lnTo>
                  <a:lnTo>
                    <a:pt x="1424" y="1103"/>
                  </a:lnTo>
                  <a:lnTo>
                    <a:pt x="1425" y="1102"/>
                  </a:lnTo>
                  <a:lnTo>
                    <a:pt x="1429" y="1101"/>
                  </a:lnTo>
                  <a:lnTo>
                    <a:pt x="1429" y="1099"/>
                  </a:lnTo>
                  <a:lnTo>
                    <a:pt x="1429" y="1098"/>
                  </a:lnTo>
                  <a:lnTo>
                    <a:pt x="1427" y="1097"/>
                  </a:lnTo>
                  <a:lnTo>
                    <a:pt x="1426" y="1097"/>
                  </a:lnTo>
                  <a:lnTo>
                    <a:pt x="1423" y="1096"/>
                  </a:lnTo>
                  <a:lnTo>
                    <a:pt x="1422" y="1093"/>
                  </a:lnTo>
                  <a:lnTo>
                    <a:pt x="1421" y="1091"/>
                  </a:lnTo>
                  <a:lnTo>
                    <a:pt x="1423" y="1089"/>
                  </a:lnTo>
                  <a:lnTo>
                    <a:pt x="1424" y="1089"/>
                  </a:lnTo>
                  <a:lnTo>
                    <a:pt x="1426" y="1090"/>
                  </a:lnTo>
                  <a:lnTo>
                    <a:pt x="1427" y="1089"/>
                  </a:lnTo>
                  <a:lnTo>
                    <a:pt x="1427" y="1088"/>
                  </a:lnTo>
                  <a:lnTo>
                    <a:pt x="1426" y="1088"/>
                  </a:lnTo>
                  <a:lnTo>
                    <a:pt x="1427" y="1087"/>
                  </a:lnTo>
                  <a:lnTo>
                    <a:pt x="1428" y="1087"/>
                  </a:lnTo>
                  <a:lnTo>
                    <a:pt x="1428" y="1086"/>
                  </a:lnTo>
                  <a:lnTo>
                    <a:pt x="1428" y="1084"/>
                  </a:lnTo>
                  <a:lnTo>
                    <a:pt x="1429" y="1083"/>
                  </a:lnTo>
                  <a:lnTo>
                    <a:pt x="1429" y="1078"/>
                  </a:lnTo>
                  <a:lnTo>
                    <a:pt x="1428" y="1078"/>
                  </a:lnTo>
                  <a:lnTo>
                    <a:pt x="1428" y="1077"/>
                  </a:lnTo>
                  <a:lnTo>
                    <a:pt x="1428" y="1076"/>
                  </a:lnTo>
                  <a:lnTo>
                    <a:pt x="1428" y="1074"/>
                  </a:lnTo>
                  <a:lnTo>
                    <a:pt x="1428" y="1074"/>
                  </a:lnTo>
                  <a:lnTo>
                    <a:pt x="1428" y="1073"/>
                  </a:lnTo>
                  <a:lnTo>
                    <a:pt x="1427" y="1069"/>
                  </a:lnTo>
                  <a:lnTo>
                    <a:pt x="1426" y="1067"/>
                  </a:lnTo>
                  <a:lnTo>
                    <a:pt x="1426" y="1062"/>
                  </a:lnTo>
                  <a:lnTo>
                    <a:pt x="1424" y="1060"/>
                  </a:lnTo>
                  <a:lnTo>
                    <a:pt x="1422" y="1059"/>
                  </a:lnTo>
                  <a:lnTo>
                    <a:pt x="1422" y="1058"/>
                  </a:lnTo>
                  <a:lnTo>
                    <a:pt x="1422" y="1057"/>
                  </a:lnTo>
                  <a:lnTo>
                    <a:pt x="1421" y="1056"/>
                  </a:lnTo>
                  <a:lnTo>
                    <a:pt x="1419" y="1055"/>
                  </a:lnTo>
                  <a:lnTo>
                    <a:pt x="1419" y="1054"/>
                  </a:lnTo>
                  <a:lnTo>
                    <a:pt x="1419" y="1054"/>
                  </a:lnTo>
                  <a:lnTo>
                    <a:pt x="1418" y="1053"/>
                  </a:lnTo>
                  <a:lnTo>
                    <a:pt x="1418" y="1052"/>
                  </a:lnTo>
                  <a:lnTo>
                    <a:pt x="1418" y="1051"/>
                  </a:lnTo>
                  <a:lnTo>
                    <a:pt x="1417" y="1049"/>
                  </a:lnTo>
                  <a:lnTo>
                    <a:pt x="1417" y="1048"/>
                  </a:lnTo>
                  <a:lnTo>
                    <a:pt x="1415" y="1047"/>
                  </a:lnTo>
                  <a:lnTo>
                    <a:pt x="1415" y="1047"/>
                  </a:lnTo>
                  <a:lnTo>
                    <a:pt x="1415" y="1045"/>
                  </a:lnTo>
                  <a:lnTo>
                    <a:pt x="1413" y="1042"/>
                  </a:lnTo>
                  <a:lnTo>
                    <a:pt x="1413" y="1038"/>
                  </a:lnTo>
                  <a:lnTo>
                    <a:pt x="1410" y="1035"/>
                  </a:lnTo>
                  <a:lnTo>
                    <a:pt x="1410" y="1028"/>
                  </a:lnTo>
                  <a:lnTo>
                    <a:pt x="1410" y="1026"/>
                  </a:lnTo>
                  <a:lnTo>
                    <a:pt x="1407" y="1025"/>
                  </a:lnTo>
                  <a:lnTo>
                    <a:pt x="1407" y="1024"/>
                  </a:lnTo>
                  <a:lnTo>
                    <a:pt x="1404" y="1023"/>
                  </a:lnTo>
                  <a:lnTo>
                    <a:pt x="1400" y="1021"/>
                  </a:lnTo>
                  <a:lnTo>
                    <a:pt x="1399" y="1020"/>
                  </a:lnTo>
                  <a:lnTo>
                    <a:pt x="1396" y="1016"/>
                  </a:lnTo>
                  <a:lnTo>
                    <a:pt x="1396" y="1016"/>
                  </a:lnTo>
                  <a:lnTo>
                    <a:pt x="1395" y="1015"/>
                  </a:lnTo>
                  <a:lnTo>
                    <a:pt x="1394" y="1014"/>
                  </a:lnTo>
                  <a:lnTo>
                    <a:pt x="1391" y="1011"/>
                  </a:lnTo>
                  <a:lnTo>
                    <a:pt x="1390" y="1009"/>
                  </a:lnTo>
                  <a:lnTo>
                    <a:pt x="1389" y="1007"/>
                  </a:lnTo>
                  <a:lnTo>
                    <a:pt x="1388" y="1007"/>
                  </a:lnTo>
                  <a:lnTo>
                    <a:pt x="1387" y="1006"/>
                  </a:lnTo>
                  <a:lnTo>
                    <a:pt x="1387" y="1003"/>
                  </a:lnTo>
                  <a:lnTo>
                    <a:pt x="1383" y="1001"/>
                  </a:lnTo>
                  <a:lnTo>
                    <a:pt x="1380" y="998"/>
                  </a:lnTo>
                  <a:lnTo>
                    <a:pt x="1379" y="998"/>
                  </a:lnTo>
                  <a:lnTo>
                    <a:pt x="1379" y="998"/>
                  </a:lnTo>
                  <a:lnTo>
                    <a:pt x="1376" y="995"/>
                  </a:lnTo>
                  <a:lnTo>
                    <a:pt x="1376" y="994"/>
                  </a:lnTo>
                  <a:lnTo>
                    <a:pt x="1375" y="993"/>
                  </a:lnTo>
                  <a:lnTo>
                    <a:pt x="1375" y="993"/>
                  </a:lnTo>
                  <a:lnTo>
                    <a:pt x="1373" y="991"/>
                  </a:lnTo>
                  <a:lnTo>
                    <a:pt x="1371" y="990"/>
                  </a:lnTo>
                  <a:lnTo>
                    <a:pt x="1370" y="988"/>
                  </a:lnTo>
                  <a:lnTo>
                    <a:pt x="1369" y="986"/>
                  </a:lnTo>
                  <a:lnTo>
                    <a:pt x="1366" y="983"/>
                  </a:lnTo>
                  <a:lnTo>
                    <a:pt x="1366" y="981"/>
                  </a:lnTo>
                  <a:lnTo>
                    <a:pt x="1365" y="981"/>
                  </a:lnTo>
                  <a:lnTo>
                    <a:pt x="1365" y="979"/>
                  </a:lnTo>
                  <a:lnTo>
                    <a:pt x="1361" y="974"/>
                  </a:lnTo>
                  <a:lnTo>
                    <a:pt x="1361" y="972"/>
                  </a:lnTo>
                  <a:lnTo>
                    <a:pt x="1362" y="971"/>
                  </a:lnTo>
                  <a:lnTo>
                    <a:pt x="1362" y="969"/>
                  </a:lnTo>
                  <a:lnTo>
                    <a:pt x="1362" y="968"/>
                  </a:lnTo>
                  <a:lnTo>
                    <a:pt x="1360" y="968"/>
                  </a:lnTo>
                  <a:lnTo>
                    <a:pt x="1360" y="964"/>
                  </a:lnTo>
                  <a:lnTo>
                    <a:pt x="1356" y="960"/>
                  </a:lnTo>
                  <a:lnTo>
                    <a:pt x="1354" y="959"/>
                  </a:lnTo>
                  <a:lnTo>
                    <a:pt x="1353" y="958"/>
                  </a:lnTo>
                  <a:lnTo>
                    <a:pt x="1353" y="958"/>
                  </a:lnTo>
                  <a:lnTo>
                    <a:pt x="1352" y="957"/>
                  </a:lnTo>
                  <a:lnTo>
                    <a:pt x="1350" y="957"/>
                  </a:lnTo>
                  <a:lnTo>
                    <a:pt x="1349" y="957"/>
                  </a:lnTo>
                  <a:lnTo>
                    <a:pt x="1343" y="951"/>
                  </a:lnTo>
                  <a:lnTo>
                    <a:pt x="1339" y="948"/>
                  </a:lnTo>
                  <a:lnTo>
                    <a:pt x="1336" y="948"/>
                  </a:lnTo>
                  <a:lnTo>
                    <a:pt x="1335" y="949"/>
                  </a:lnTo>
                  <a:lnTo>
                    <a:pt x="1332" y="949"/>
                  </a:lnTo>
                  <a:lnTo>
                    <a:pt x="1330" y="947"/>
                  </a:lnTo>
                  <a:lnTo>
                    <a:pt x="1326" y="945"/>
                  </a:lnTo>
                  <a:lnTo>
                    <a:pt x="1323" y="943"/>
                  </a:lnTo>
                  <a:lnTo>
                    <a:pt x="1320" y="941"/>
                  </a:lnTo>
                  <a:lnTo>
                    <a:pt x="1319" y="939"/>
                  </a:lnTo>
                  <a:lnTo>
                    <a:pt x="1319" y="937"/>
                  </a:lnTo>
                  <a:lnTo>
                    <a:pt x="1321" y="936"/>
                  </a:lnTo>
                  <a:lnTo>
                    <a:pt x="1321" y="935"/>
                  </a:lnTo>
                  <a:lnTo>
                    <a:pt x="1322" y="935"/>
                  </a:lnTo>
                  <a:lnTo>
                    <a:pt x="1324" y="932"/>
                  </a:lnTo>
                  <a:lnTo>
                    <a:pt x="1321" y="929"/>
                  </a:lnTo>
                  <a:lnTo>
                    <a:pt x="1321" y="929"/>
                  </a:lnTo>
                  <a:lnTo>
                    <a:pt x="1320" y="928"/>
                  </a:lnTo>
                  <a:lnTo>
                    <a:pt x="1318" y="927"/>
                  </a:lnTo>
                  <a:lnTo>
                    <a:pt x="1314" y="924"/>
                  </a:lnTo>
                  <a:lnTo>
                    <a:pt x="1314" y="924"/>
                  </a:lnTo>
                  <a:lnTo>
                    <a:pt x="1313" y="924"/>
                  </a:lnTo>
                  <a:lnTo>
                    <a:pt x="1312" y="924"/>
                  </a:lnTo>
                  <a:lnTo>
                    <a:pt x="1310" y="924"/>
                  </a:lnTo>
                  <a:lnTo>
                    <a:pt x="1310" y="923"/>
                  </a:lnTo>
                  <a:lnTo>
                    <a:pt x="1308" y="923"/>
                  </a:lnTo>
                  <a:lnTo>
                    <a:pt x="1307" y="923"/>
                  </a:lnTo>
                  <a:lnTo>
                    <a:pt x="1307" y="923"/>
                  </a:lnTo>
                  <a:lnTo>
                    <a:pt x="1306" y="922"/>
                  </a:lnTo>
                  <a:lnTo>
                    <a:pt x="1299" y="922"/>
                  </a:lnTo>
                  <a:lnTo>
                    <a:pt x="1299" y="923"/>
                  </a:lnTo>
                  <a:lnTo>
                    <a:pt x="1297" y="923"/>
                  </a:lnTo>
                  <a:lnTo>
                    <a:pt x="1294" y="924"/>
                  </a:lnTo>
                  <a:lnTo>
                    <a:pt x="1293" y="925"/>
                  </a:lnTo>
                  <a:lnTo>
                    <a:pt x="1293" y="926"/>
                  </a:lnTo>
                  <a:lnTo>
                    <a:pt x="1293" y="926"/>
                  </a:lnTo>
                  <a:lnTo>
                    <a:pt x="1293" y="929"/>
                  </a:lnTo>
                  <a:lnTo>
                    <a:pt x="1294" y="931"/>
                  </a:lnTo>
                  <a:lnTo>
                    <a:pt x="1294" y="933"/>
                  </a:lnTo>
                  <a:lnTo>
                    <a:pt x="1293" y="933"/>
                  </a:lnTo>
                  <a:lnTo>
                    <a:pt x="1290" y="933"/>
                  </a:lnTo>
                  <a:lnTo>
                    <a:pt x="1289" y="933"/>
                  </a:lnTo>
                  <a:lnTo>
                    <a:pt x="1288" y="933"/>
                  </a:lnTo>
                  <a:lnTo>
                    <a:pt x="1288" y="932"/>
                  </a:lnTo>
                  <a:lnTo>
                    <a:pt x="1287" y="932"/>
                  </a:lnTo>
                  <a:lnTo>
                    <a:pt x="1285" y="930"/>
                  </a:lnTo>
                  <a:lnTo>
                    <a:pt x="1282" y="930"/>
                  </a:lnTo>
                  <a:lnTo>
                    <a:pt x="1282" y="930"/>
                  </a:lnTo>
                  <a:lnTo>
                    <a:pt x="1281" y="930"/>
                  </a:lnTo>
                  <a:lnTo>
                    <a:pt x="1280" y="929"/>
                  </a:lnTo>
                  <a:lnTo>
                    <a:pt x="1280" y="928"/>
                  </a:lnTo>
                  <a:lnTo>
                    <a:pt x="1281" y="927"/>
                  </a:lnTo>
                  <a:lnTo>
                    <a:pt x="1282" y="927"/>
                  </a:lnTo>
                  <a:lnTo>
                    <a:pt x="1282" y="927"/>
                  </a:lnTo>
                  <a:lnTo>
                    <a:pt x="1284" y="927"/>
                  </a:lnTo>
                  <a:lnTo>
                    <a:pt x="1286" y="925"/>
                  </a:lnTo>
                  <a:lnTo>
                    <a:pt x="1288" y="924"/>
                  </a:lnTo>
                  <a:lnTo>
                    <a:pt x="1289" y="923"/>
                  </a:lnTo>
                  <a:lnTo>
                    <a:pt x="1289" y="919"/>
                  </a:lnTo>
                  <a:lnTo>
                    <a:pt x="1288" y="918"/>
                  </a:lnTo>
                  <a:lnTo>
                    <a:pt x="1286" y="918"/>
                  </a:lnTo>
                  <a:lnTo>
                    <a:pt x="1285" y="917"/>
                  </a:lnTo>
                  <a:lnTo>
                    <a:pt x="1283" y="915"/>
                  </a:lnTo>
                  <a:lnTo>
                    <a:pt x="1279" y="915"/>
                  </a:lnTo>
                  <a:lnTo>
                    <a:pt x="1279" y="916"/>
                  </a:lnTo>
                  <a:lnTo>
                    <a:pt x="1278" y="917"/>
                  </a:lnTo>
                  <a:lnTo>
                    <a:pt x="1276" y="917"/>
                  </a:lnTo>
                  <a:lnTo>
                    <a:pt x="1274" y="918"/>
                  </a:lnTo>
                  <a:lnTo>
                    <a:pt x="1272" y="918"/>
                  </a:lnTo>
                  <a:lnTo>
                    <a:pt x="1271" y="918"/>
                  </a:lnTo>
                  <a:lnTo>
                    <a:pt x="1269" y="921"/>
                  </a:lnTo>
                  <a:lnTo>
                    <a:pt x="1269" y="921"/>
                  </a:lnTo>
                  <a:lnTo>
                    <a:pt x="1268" y="922"/>
                  </a:lnTo>
                  <a:lnTo>
                    <a:pt x="1265" y="920"/>
                  </a:lnTo>
                  <a:lnTo>
                    <a:pt x="1265" y="919"/>
                  </a:lnTo>
                  <a:lnTo>
                    <a:pt x="1262" y="919"/>
                  </a:lnTo>
                  <a:lnTo>
                    <a:pt x="1260" y="918"/>
                  </a:lnTo>
                  <a:lnTo>
                    <a:pt x="1258" y="916"/>
                  </a:lnTo>
                  <a:lnTo>
                    <a:pt x="1257" y="916"/>
                  </a:lnTo>
                  <a:lnTo>
                    <a:pt x="1255" y="914"/>
                  </a:lnTo>
                  <a:lnTo>
                    <a:pt x="1254" y="914"/>
                  </a:lnTo>
                  <a:lnTo>
                    <a:pt x="1253" y="915"/>
                  </a:lnTo>
                  <a:lnTo>
                    <a:pt x="1252" y="916"/>
                  </a:lnTo>
                  <a:lnTo>
                    <a:pt x="1252" y="917"/>
                  </a:lnTo>
                  <a:lnTo>
                    <a:pt x="1251" y="917"/>
                  </a:lnTo>
                  <a:lnTo>
                    <a:pt x="1250" y="918"/>
                  </a:lnTo>
                  <a:lnTo>
                    <a:pt x="1250" y="918"/>
                  </a:lnTo>
                  <a:lnTo>
                    <a:pt x="1248" y="917"/>
                  </a:lnTo>
                  <a:lnTo>
                    <a:pt x="1248" y="916"/>
                  </a:lnTo>
                  <a:lnTo>
                    <a:pt x="1247" y="915"/>
                  </a:lnTo>
                  <a:lnTo>
                    <a:pt x="1247" y="914"/>
                  </a:lnTo>
                  <a:lnTo>
                    <a:pt x="1245" y="911"/>
                  </a:lnTo>
                  <a:lnTo>
                    <a:pt x="1245" y="910"/>
                  </a:lnTo>
                  <a:lnTo>
                    <a:pt x="1244" y="908"/>
                  </a:lnTo>
                  <a:lnTo>
                    <a:pt x="1244" y="907"/>
                  </a:lnTo>
                  <a:lnTo>
                    <a:pt x="1244" y="907"/>
                  </a:lnTo>
                  <a:lnTo>
                    <a:pt x="1244" y="905"/>
                  </a:lnTo>
                  <a:lnTo>
                    <a:pt x="1244" y="905"/>
                  </a:lnTo>
                  <a:lnTo>
                    <a:pt x="1244" y="904"/>
                  </a:lnTo>
                  <a:lnTo>
                    <a:pt x="1244" y="903"/>
                  </a:lnTo>
                  <a:lnTo>
                    <a:pt x="1244" y="901"/>
                  </a:lnTo>
                  <a:lnTo>
                    <a:pt x="1244" y="900"/>
                  </a:lnTo>
                  <a:lnTo>
                    <a:pt x="1244" y="899"/>
                  </a:lnTo>
                  <a:lnTo>
                    <a:pt x="1246" y="897"/>
                  </a:lnTo>
                  <a:lnTo>
                    <a:pt x="1246" y="897"/>
                  </a:lnTo>
                  <a:lnTo>
                    <a:pt x="1246" y="896"/>
                  </a:lnTo>
                  <a:lnTo>
                    <a:pt x="1244" y="895"/>
                  </a:lnTo>
                  <a:lnTo>
                    <a:pt x="1244" y="894"/>
                  </a:lnTo>
                  <a:lnTo>
                    <a:pt x="1243" y="893"/>
                  </a:lnTo>
                  <a:lnTo>
                    <a:pt x="1243" y="892"/>
                  </a:lnTo>
                  <a:lnTo>
                    <a:pt x="1242" y="890"/>
                  </a:lnTo>
                  <a:lnTo>
                    <a:pt x="1241" y="890"/>
                  </a:lnTo>
                  <a:lnTo>
                    <a:pt x="1240" y="889"/>
                  </a:lnTo>
                  <a:lnTo>
                    <a:pt x="1239" y="887"/>
                  </a:lnTo>
                  <a:lnTo>
                    <a:pt x="1238" y="885"/>
                  </a:lnTo>
                  <a:lnTo>
                    <a:pt x="1238" y="885"/>
                  </a:lnTo>
                  <a:lnTo>
                    <a:pt x="1237" y="884"/>
                  </a:lnTo>
                  <a:lnTo>
                    <a:pt x="1234" y="881"/>
                  </a:lnTo>
                  <a:lnTo>
                    <a:pt x="1234" y="880"/>
                  </a:lnTo>
                  <a:lnTo>
                    <a:pt x="1232" y="879"/>
                  </a:lnTo>
                  <a:lnTo>
                    <a:pt x="1232" y="879"/>
                  </a:lnTo>
                  <a:lnTo>
                    <a:pt x="1231" y="879"/>
                  </a:lnTo>
                  <a:lnTo>
                    <a:pt x="1230" y="877"/>
                  </a:lnTo>
                  <a:lnTo>
                    <a:pt x="1230" y="877"/>
                  </a:lnTo>
                  <a:lnTo>
                    <a:pt x="1229" y="873"/>
                  </a:lnTo>
                  <a:lnTo>
                    <a:pt x="1229" y="873"/>
                  </a:lnTo>
                  <a:lnTo>
                    <a:pt x="1229" y="870"/>
                  </a:lnTo>
                  <a:lnTo>
                    <a:pt x="1225" y="865"/>
                  </a:lnTo>
                  <a:lnTo>
                    <a:pt x="1225" y="865"/>
                  </a:lnTo>
                  <a:lnTo>
                    <a:pt x="1225" y="863"/>
                  </a:lnTo>
                  <a:lnTo>
                    <a:pt x="1225" y="862"/>
                  </a:lnTo>
                  <a:lnTo>
                    <a:pt x="1223" y="861"/>
                  </a:lnTo>
                  <a:lnTo>
                    <a:pt x="1223" y="861"/>
                  </a:lnTo>
                  <a:lnTo>
                    <a:pt x="1219" y="857"/>
                  </a:lnTo>
                  <a:lnTo>
                    <a:pt x="1218" y="853"/>
                  </a:lnTo>
                  <a:lnTo>
                    <a:pt x="1217" y="851"/>
                  </a:lnTo>
                  <a:lnTo>
                    <a:pt x="1215" y="853"/>
                  </a:lnTo>
                  <a:lnTo>
                    <a:pt x="1215" y="854"/>
                  </a:lnTo>
                  <a:lnTo>
                    <a:pt x="1213" y="854"/>
                  </a:lnTo>
                  <a:lnTo>
                    <a:pt x="1212" y="853"/>
                  </a:lnTo>
                  <a:lnTo>
                    <a:pt x="1212" y="852"/>
                  </a:lnTo>
                  <a:lnTo>
                    <a:pt x="1210" y="850"/>
                  </a:lnTo>
                  <a:lnTo>
                    <a:pt x="1209" y="847"/>
                  </a:lnTo>
                  <a:lnTo>
                    <a:pt x="1209" y="847"/>
                  </a:lnTo>
                  <a:lnTo>
                    <a:pt x="1209" y="846"/>
                  </a:lnTo>
                  <a:lnTo>
                    <a:pt x="1208" y="844"/>
                  </a:lnTo>
                  <a:lnTo>
                    <a:pt x="1208" y="843"/>
                  </a:lnTo>
                  <a:lnTo>
                    <a:pt x="1206" y="841"/>
                  </a:lnTo>
                  <a:lnTo>
                    <a:pt x="1206" y="838"/>
                  </a:lnTo>
                  <a:lnTo>
                    <a:pt x="1206" y="837"/>
                  </a:lnTo>
                  <a:lnTo>
                    <a:pt x="1206" y="836"/>
                  </a:lnTo>
                  <a:lnTo>
                    <a:pt x="1201" y="831"/>
                  </a:lnTo>
                  <a:lnTo>
                    <a:pt x="1200" y="830"/>
                  </a:lnTo>
                  <a:lnTo>
                    <a:pt x="1197" y="828"/>
                  </a:lnTo>
                  <a:lnTo>
                    <a:pt x="1196" y="827"/>
                  </a:lnTo>
                  <a:lnTo>
                    <a:pt x="1196" y="826"/>
                  </a:lnTo>
                  <a:lnTo>
                    <a:pt x="1193" y="825"/>
                  </a:lnTo>
                  <a:lnTo>
                    <a:pt x="1192" y="823"/>
                  </a:lnTo>
                  <a:lnTo>
                    <a:pt x="1191" y="823"/>
                  </a:lnTo>
                  <a:lnTo>
                    <a:pt x="1189" y="821"/>
                  </a:lnTo>
                  <a:lnTo>
                    <a:pt x="1189" y="817"/>
                  </a:lnTo>
                  <a:lnTo>
                    <a:pt x="1187" y="815"/>
                  </a:lnTo>
                  <a:lnTo>
                    <a:pt x="1187" y="813"/>
                  </a:lnTo>
                  <a:lnTo>
                    <a:pt x="1185" y="813"/>
                  </a:lnTo>
                  <a:lnTo>
                    <a:pt x="1183" y="815"/>
                  </a:lnTo>
                  <a:lnTo>
                    <a:pt x="1182" y="815"/>
                  </a:lnTo>
                  <a:lnTo>
                    <a:pt x="1182" y="814"/>
                  </a:lnTo>
                  <a:lnTo>
                    <a:pt x="1181" y="814"/>
                  </a:lnTo>
                  <a:lnTo>
                    <a:pt x="1178" y="812"/>
                  </a:lnTo>
                  <a:lnTo>
                    <a:pt x="1178" y="812"/>
                  </a:lnTo>
                  <a:lnTo>
                    <a:pt x="1177" y="812"/>
                  </a:lnTo>
                  <a:lnTo>
                    <a:pt x="1177" y="813"/>
                  </a:lnTo>
                  <a:lnTo>
                    <a:pt x="1175" y="813"/>
                  </a:lnTo>
                  <a:lnTo>
                    <a:pt x="1174" y="812"/>
                  </a:lnTo>
                  <a:lnTo>
                    <a:pt x="1173" y="813"/>
                  </a:lnTo>
                  <a:lnTo>
                    <a:pt x="1174" y="813"/>
                  </a:lnTo>
                  <a:lnTo>
                    <a:pt x="1174" y="815"/>
                  </a:lnTo>
                  <a:lnTo>
                    <a:pt x="1172" y="816"/>
                  </a:lnTo>
                  <a:lnTo>
                    <a:pt x="1170" y="816"/>
                  </a:lnTo>
                  <a:lnTo>
                    <a:pt x="1168" y="816"/>
                  </a:lnTo>
                  <a:lnTo>
                    <a:pt x="1168" y="817"/>
                  </a:lnTo>
                  <a:lnTo>
                    <a:pt x="1167" y="818"/>
                  </a:lnTo>
                  <a:lnTo>
                    <a:pt x="1166" y="818"/>
                  </a:lnTo>
                  <a:lnTo>
                    <a:pt x="1165" y="819"/>
                  </a:lnTo>
                  <a:lnTo>
                    <a:pt x="1164" y="819"/>
                  </a:lnTo>
                  <a:lnTo>
                    <a:pt x="1164" y="818"/>
                  </a:lnTo>
                  <a:lnTo>
                    <a:pt x="1162" y="818"/>
                  </a:lnTo>
                  <a:lnTo>
                    <a:pt x="1161" y="817"/>
                  </a:lnTo>
                  <a:lnTo>
                    <a:pt x="1161" y="816"/>
                  </a:lnTo>
                  <a:lnTo>
                    <a:pt x="1160" y="815"/>
                  </a:lnTo>
                  <a:lnTo>
                    <a:pt x="1159" y="814"/>
                  </a:lnTo>
                  <a:lnTo>
                    <a:pt x="1157" y="812"/>
                  </a:lnTo>
                  <a:lnTo>
                    <a:pt x="1155" y="812"/>
                  </a:lnTo>
                  <a:lnTo>
                    <a:pt x="1153" y="810"/>
                  </a:lnTo>
                  <a:lnTo>
                    <a:pt x="1151" y="810"/>
                  </a:lnTo>
                  <a:lnTo>
                    <a:pt x="1148" y="808"/>
                  </a:lnTo>
                  <a:lnTo>
                    <a:pt x="1147" y="808"/>
                  </a:lnTo>
                  <a:lnTo>
                    <a:pt x="1145" y="807"/>
                  </a:lnTo>
                  <a:lnTo>
                    <a:pt x="1145" y="804"/>
                  </a:lnTo>
                  <a:lnTo>
                    <a:pt x="1146" y="803"/>
                  </a:lnTo>
                  <a:lnTo>
                    <a:pt x="1145" y="802"/>
                  </a:lnTo>
                  <a:lnTo>
                    <a:pt x="1143" y="803"/>
                  </a:lnTo>
                  <a:lnTo>
                    <a:pt x="1141" y="802"/>
                  </a:lnTo>
                  <a:lnTo>
                    <a:pt x="1140" y="803"/>
                  </a:lnTo>
                  <a:lnTo>
                    <a:pt x="1138" y="803"/>
                  </a:lnTo>
                  <a:lnTo>
                    <a:pt x="1138" y="802"/>
                  </a:lnTo>
                  <a:lnTo>
                    <a:pt x="1134" y="799"/>
                  </a:lnTo>
                  <a:lnTo>
                    <a:pt x="1133" y="799"/>
                  </a:lnTo>
                  <a:lnTo>
                    <a:pt x="1132" y="800"/>
                  </a:lnTo>
                  <a:lnTo>
                    <a:pt x="1132" y="801"/>
                  </a:lnTo>
                  <a:lnTo>
                    <a:pt x="1130" y="801"/>
                  </a:lnTo>
                  <a:lnTo>
                    <a:pt x="1128" y="802"/>
                  </a:lnTo>
                  <a:lnTo>
                    <a:pt x="1127" y="802"/>
                  </a:lnTo>
                  <a:lnTo>
                    <a:pt x="1127" y="803"/>
                  </a:lnTo>
                  <a:lnTo>
                    <a:pt x="1124" y="802"/>
                  </a:lnTo>
                  <a:lnTo>
                    <a:pt x="1124" y="802"/>
                  </a:lnTo>
                  <a:lnTo>
                    <a:pt x="1122" y="802"/>
                  </a:lnTo>
                  <a:lnTo>
                    <a:pt x="1120" y="801"/>
                  </a:lnTo>
                  <a:lnTo>
                    <a:pt x="1120" y="799"/>
                  </a:lnTo>
                  <a:lnTo>
                    <a:pt x="1119" y="797"/>
                  </a:lnTo>
                  <a:lnTo>
                    <a:pt x="1119" y="795"/>
                  </a:lnTo>
                  <a:lnTo>
                    <a:pt x="1119" y="794"/>
                  </a:lnTo>
                  <a:lnTo>
                    <a:pt x="1118" y="793"/>
                  </a:lnTo>
                  <a:lnTo>
                    <a:pt x="1118" y="793"/>
                  </a:lnTo>
                  <a:lnTo>
                    <a:pt x="1118" y="792"/>
                  </a:lnTo>
                  <a:lnTo>
                    <a:pt x="1118" y="792"/>
                  </a:lnTo>
                  <a:lnTo>
                    <a:pt x="1118" y="791"/>
                  </a:lnTo>
                  <a:lnTo>
                    <a:pt x="1119" y="789"/>
                  </a:lnTo>
                  <a:lnTo>
                    <a:pt x="1119" y="788"/>
                  </a:lnTo>
                  <a:lnTo>
                    <a:pt x="1119" y="788"/>
                  </a:lnTo>
                  <a:lnTo>
                    <a:pt x="1119" y="787"/>
                  </a:lnTo>
                  <a:lnTo>
                    <a:pt x="1119" y="786"/>
                  </a:lnTo>
                  <a:lnTo>
                    <a:pt x="1119" y="785"/>
                  </a:lnTo>
                  <a:lnTo>
                    <a:pt x="1117" y="782"/>
                  </a:lnTo>
                  <a:lnTo>
                    <a:pt x="1117" y="782"/>
                  </a:lnTo>
                  <a:lnTo>
                    <a:pt x="1116" y="781"/>
                  </a:lnTo>
                  <a:lnTo>
                    <a:pt x="1115" y="782"/>
                  </a:lnTo>
                  <a:lnTo>
                    <a:pt x="1113" y="782"/>
                  </a:lnTo>
                  <a:lnTo>
                    <a:pt x="1113" y="782"/>
                  </a:lnTo>
                  <a:lnTo>
                    <a:pt x="1111" y="782"/>
                  </a:lnTo>
                  <a:lnTo>
                    <a:pt x="1110" y="783"/>
                  </a:lnTo>
                  <a:lnTo>
                    <a:pt x="1109" y="783"/>
                  </a:lnTo>
                  <a:lnTo>
                    <a:pt x="1109" y="781"/>
                  </a:lnTo>
                  <a:lnTo>
                    <a:pt x="1109" y="780"/>
                  </a:lnTo>
                  <a:lnTo>
                    <a:pt x="1108" y="778"/>
                  </a:lnTo>
                  <a:lnTo>
                    <a:pt x="1107" y="778"/>
                  </a:lnTo>
                  <a:lnTo>
                    <a:pt x="1107" y="778"/>
                  </a:lnTo>
                  <a:lnTo>
                    <a:pt x="1107" y="777"/>
                  </a:lnTo>
                  <a:lnTo>
                    <a:pt x="1105" y="776"/>
                  </a:lnTo>
                  <a:lnTo>
                    <a:pt x="1104" y="776"/>
                  </a:lnTo>
                  <a:lnTo>
                    <a:pt x="1102" y="774"/>
                  </a:lnTo>
                  <a:lnTo>
                    <a:pt x="1100" y="774"/>
                  </a:lnTo>
                  <a:lnTo>
                    <a:pt x="1100" y="775"/>
                  </a:lnTo>
                  <a:lnTo>
                    <a:pt x="1097" y="775"/>
                  </a:lnTo>
                  <a:lnTo>
                    <a:pt x="1097" y="775"/>
                  </a:lnTo>
                  <a:lnTo>
                    <a:pt x="1094" y="775"/>
                  </a:lnTo>
                  <a:lnTo>
                    <a:pt x="1094" y="776"/>
                  </a:lnTo>
                  <a:lnTo>
                    <a:pt x="1091" y="776"/>
                  </a:lnTo>
                  <a:lnTo>
                    <a:pt x="1087" y="774"/>
                  </a:lnTo>
                  <a:lnTo>
                    <a:pt x="1077" y="774"/>
                  </a:lnTo>
                  <a:lnTo>
                    <a:pt x="1076" y="773"/>
                  </a:lnTo>
                  <a:lnTo>
                    <a:pt x="1075" y="771"/>
                  </a:lnTo>
                  <a:lnTo>
                    <a:pt x="1070" y="769"/>
                  </a:lnTo>
                  <a:lnTo>
                    <a:pt x="1069" y="768"/>
                  </a:lnTo>
                  <a:lnTo>
                    <a:pt x="1069" y="765"/>
                  </a:lnTo>
                  <a:lnTo>
                    <a:pt x="1067" y="762"/>
                  </a:lnTo>
                  <a:lnTo>
                    <a:pt x="1067" y="759"/>
                  </a:lnTo>
                  <a:lnTo>
                    <a:pt x="1066" y="757"/>
                  </a:lnTo>
                  <a:lnTo>
                    <a:pt x="1066" y="756"/>
                  </a:lnTo>
                  <a:lnTo>
                    <a:pt x="1065" y="754"/>
                  </a:lnTo>
                  <a:lnTo>
                    <a:pt x="1063" y="754"/>
                  </a:lnTo>
                  <a:lnTo>
                    <a:pt x="1062" y="753"/>
                  </a:lnTo>
                  <a:lnTo>
                    <a:pt x="1061" y="753"/>
                  </a:lnTo>
                  <a:lnTo>
                    <a:pt x="1060" y="752"/>
                  </a:lnTo>
                  <a:lnTo>
                    <a:pt x="1060" y="752"/>
                  </a:lnTo>
                  <a:lnTo>
                    <a:pt x="1058" y="750"/>
                  </a:lnTo>
                  <a:lnTo>
                    <a:pt x="1053" y="754"/>
                  </a:lnTo>
                  <a:lnTo>
                    <a:pt x="1051" y="755"/>
                  </a:lnTo>
                  <a:lnTo>
                    <a:pt x="1050" y="756"/>
                  </a:lnTo>
                  <a:lnTo>
                    <a:pt x="1049" y="756"/>
                  </a:lnTo>
                  <a:lnTo>
                    <a:pt x="1049" y="755"/>
                  </a:lnTo>
                  <a:lnTo>
                    <a:pt x="1049" y="754"/>
                  </a:lnTo>
                  <a:lnTo>
                    <a:pt x="1049" y="752"/>
                  </a:lnTo>
                  <a:lnTo>
                    <a:pt x="1047" y="749"/>
                  </a:lnTo>
                  <a:lnTo>
                    <a:pt x="1046" y="749"/>
                  </a:lnTo>
                  <a:lnTo>
                    <a:pt x="1046" y="747"/>
                  </a:lnTo>
                  <a:lnTo>
                    <a:pt x="1045" y="746"/>
                  </a:lnTo>
                  <a:lnTo>
                    <a:pt x="1045" y="747"/>
                  </a:lnTo>
                  <a:lnTo>
                    <a:pt x="1043" y="747"/>
                  </a:lnTo>
                  <a:lnTo>
                    <a:pt x="1044" y="752"/>
                  </a:lnTo>
                  <a:lnTo>
                    <a:pt x="1043" y="753"/>
                  </a:lnTo>
                  <a:lnTo>
                    <a:pt x="1042" y="751"/>
                  </a:lnTo>
                  <a:lnTo>
                    <a:pt x="1041" y="750"/>
                  </a:lnTo>
                  <a:lnTo>
                    <a:pt x="1039" y="747"/>
                  </a:lnTo>
                  <a:lnTo>
                    <a:pt x="1038" y="746"/>
                  </a:lnTo>
                  <a:lnTo>
                    <a:pt x="1037" y="745"/>
                  </a:lnTo>
                  <a:lnTo>
                    <a:pt x="1035" y="747"/>
                  </a:lnTo>
                  <a:lnTo>
                    <a:pt x="1032" y="747"/>
                  </a:lnTo>
                  <a:lnTo>
                    <a:pt x="1031" y="748"/>
                  </a:lnTo>
                  <a:lnTo>
                    <a:pt x="1030" y="748"/>
                  </a:lnTo>
                  <a:lnTo>
                    <a:pt x="1029" y="747"/>
                  </a:lnTo>
                  <a:lnTo>
                    <a:pt x="1029" y="744"/>
                  </a:lnTo>
                  <a:lnTo>
                    <a:pt x="1028" y="744"/>
                  </a:lnTo>
                  <a:lnTo>
                    <a:pt x="1027" y="744"/>
                  </a:lnTo>
                  <a:lnTo>
                    <a:pt x="1026" y="743"/>
                  </a:lnTo>
                  <a:lnTo>
                    <a:pt x="1026" y="741"/>
                  </a:lnTo>
                  <a:lnTo>
                    <a:pt x="1025" y="740"/>
                  </a:lnTo>
                  <a:lnTo>
                    <a:pt x="1023" y="740"/>
                  </a:lnTo>
                  <a:lnTo>
                    <a:pt x="1023" y="740"/>
                  </a:lnTo>
                  <a:lnTo>
                    <a:pt x="1022" y="739"/>
                  </a:lnTo>
                  <a:lnTo>
                    <a:pt x="1023" y="738"/>
                  </a:lnTo>
                  <a:lnTo>
                    <a:pt x="1023" y="736"/>
                  </a:lnTo>
                  <a:lnTo>
                    <a:pt x="1025" y="733"/>
                  </a:lnTo>
                  <a:lnTo>
                    <a:pt x="1025" y="733"/>
                  </a:lnTo>
                  <a:lnTo>
                    <a:pt x="1026" y="733"/>
                  </a:lnTo>
                  <a:lnTo>
                    <a:pt x="1027" y="731"/>
                  </a:lnTo>
                  <a:lnTo>
                    <a:pt x="1027" y="730"/>
                  </a:lnTo>
                  <a:lnTo>
                    <a:pt x="1027" y="729"/>
                  </a:lnTo>
                  <a:lnTo>
                    <a:pt x="1027" y="728"/>
                  </a:lnTo>
                  <a:lnTo>
                    <a:pt x="1027" y="728"/>
                  </a:lnTo>
                  <a:lnTo>
                    <a:pt x="1027" y="724"/>
                  </a:lnTo>
                  <a:lnTo>
                    <a:pt x="1024" y="722"/>
                  </a:lnTo>
                  <a:lnTo>
                    <a:pt x="1021" y="722"/>
                  </a:lnTo>
                  <a:lnTo>
                    <a:pt x="1020" y="721"/>
                  </a:lnTo>
                  <a:lnTo>
                    <a:pt x="1019" y="721"/>
                  </a:lnTo>
                  <a:lnTo>
                    <a:pt x="1018" y="722"/>
                  </a:lnTo>
                  <a:lnTo>
                    <a:pt x="1017" y="721"/>
                  </a:lnTo>
                  <a:lnTo>
                    <a:pt x="1014" y="721"/>
                  </a:lnTo>
                  <a:lnTo>
                    <a:pt x="1013" y="720"/>
                  </a:lnTo>
                  <a:lnTo>
                    <a:pt x="1012" y="720"/>
                  </a:lnTo>
                  <a:lnTo>
                    <a:pt x="1012" y="721"/>
                  </a:lnTo>
                  <a:lnTo>
                    <a:pt x="1010" y="723"/>
                  </a:lnTo>
                  <a:lnTo>
                    <a:pt x="1010" y="724"/>
                  </a:lnTo>
                  <a:lnTo>
                    <a:pt x="1009" y="725"/>
                  </a:lnTo>
                  <a:lnTo>
                    <a:pt x="1008" y="725"/>
                  </a:lnTo>
                  <a:lnTo>
                    <a:pt x="1007" y="723"/>
                  </a:lnTo>
                  <a:lnTo>
                    <a:pt x="1004" y="723"/>
                  </a:lnTo>
                  <a:lnTo>
                    <a:pt x="1001" y="721"/>
                  </a:lnTo>
                  <a:lnTo>
                    <a:pt x="1000" y="720"/>
                  </a:lnTo>
                  <a:lnTo>
                    <a:pt x="998" y="715"/>
                  </a:lnTo>
                  <a:lnTo>
                    <a:pt x="995" y="712"/>
                  </a:lnTo>
                  <a:lnTo>
                    <a:pt x="993" y="712"/>
                  </a:lnTo>
                  <a:lnTo>
                    <a:pt x="989" y="709"/>
                  </a:lnTo>
                  <a:lnTo>
                    <a:pt x="988" y="709"/>
                  </a:lnTo>
                  <a:lnTo>
                    <a:pt x="985" y="710"/>
                  </a:lnTo>
                  <a:lnTo>
                    <a:pt x="982" y="710"/>
                  </a:lnTo>
                  <a:lnTo>
                    <a:pt x="980" y="709"/>
                  </a:lnTo>
                  <a:lnTo>
                    <a:pt x="979" y="709"/>
                  </a:lnTo>
                  <a:lnTo>
                    <a:pt x="977" y="709"/>
                  </a:lnTo>
                  <a:lnTo>
                    <a:pt x="977" y="710"/>
                  </a:lnTo>
                  <a:lnTo>
                    <a:pt x="976" y="709"/>
                  </a:lnTo>
                  <a:lnTo>
                    <a:pt x="974" y="709"/>
                  </a:lnTo>
                  <a:lnTo>
                    <a:pt x="973" y="708"/>
                  </a:lnTo>
                  <a:lnTo>
                    <a:pt x="970" y="708"/>
                  </a:lnTo>
                  <a:lnTo>
                    <a:pt x="970" y="708"/>
                  </a:lnTo>
                  <a:lnTo>
                    <a:pt x="968" y="708"/>
                  </a:lnTo>
                  <a:lnTo>
                    <a:pt x="966" y="709"/>
                  </a:lnTo>
                  <a:lnTo>
                    <a:pt x="965" y="711"/>
                  </a:lnTo>
                  <a:lnTo>
                    <a:pt x="965" y="712"/>
                  </a:lnTo>
                  <a:lnTo>
                    <a:pt x="964" y="714"/>
                  </a:lnTo>
                  <a:lnTo>
                    <a:pt x="964" y="714"/>
                  </a:lnTo>
                  <a:lnTo>
                    <a:pt x="962" y="712"/>
                  </a:lnTo>
                  <a:lnTo>
                    <a:pt x="959" y="712"/>
                  </a:lnTo>
                  <a:lnTo>
                    <a:pt x="958" y="713"/>
                  </a:lnTo>
                  <a:lnTo>
                    <a:pt x="958" y="715"/>
                  </a:lnTo>
                  <a:lnTo>
                    <a:pt x="956" y="716"/>
                  </a:lnTo>
                  <a:lnTo>
                    <a:pt x="956" y="718"/>
                  </a:lnTo>
                  <a:lnTo>
                    <a:pt x="955" y="719"/>
                  </a:lnTo>
                  <a:lnTo>
                    <a:pt x="955" y="719"/>
                  </a:lnTo>
                  <a:lnTo>
                    <a:pt x="957" y="721"/>
                  </a:lnTo>
                  <a:lnTo>
                    <a:pt x="958" y="721"/>
                  </a:lnTo>
                  <a:lnTo>
                    <a:pt x="959" y="722"/>
                  </a:lnTo>
                  <a:lnTo>
                    <a:pt x="960" y="726"/>
                  </a:lnTo>
                  <a:lnTo>
                    <a:pt x="961" y="727"/>
                  </a:lnTo>
                  <a:lnTo>
                    <a:pt x="961" y="728"/>
                  </a:lnTo>
                  <a:lnTo>
                    <a:pt x="960" y="728"/>
                  </a:lnTo>
                  <a:lnTo>
                    <a:pt x="960" y="730"/>
                  </a:lnTo>
                  <a:lnTo>
                    <a:pt x="961" y="731"/>
                  </a:lnTo>
                  <a:lnTo>
                    <a:pt x="963" y="731"/>
                  </a:lnTo>
                  <a:lnTo>
                    <a:pt x="963" y="732"/>
                  </a:lnTo>
                  <a:lnTo>
                    <a:pt x="963" y="733"/>
                  </a:lnTo>
                  <a:lnTo>
                    <a:pt x="963" y="734"/>
                  </a:lnTo>
                  <a:lnTo>
                    <a:pt x="960" y="736"/>
                  </a:lnTo>
                  <a:lnTo>
                    <a:pt x="959" y="736"/>
                  </a:lnTo>
                  <a:lnTo>
                    <a:pt x="959" y="737"/>
                  </a:lnTo>
                  <a:lnTo>
                    <a:pt x="955" y="736"/>
                  </a:lnTo>
                  <a:lnTo>
                    <a:pt x="955" y="735"/>
                  </a:lnTo>
                  <a:lnTo>
                    <a:pt x="953" y="735"/>
                  </a:lnTo>
                  <a:lnTo>
                    <a:pt x="952" y="735"/>
                  </a:lnTo>
                  <a:lnTo>
                    <a:pt x="951" y="735"/>
                  </a:lnTo>
                  <a:lnTo>
                    <a:pt x="951" y="735"/>
                  </a:lnTo>
                  <a:lnTo>
                    <a:pt x="950" y="735"/>
                  </a:lnTo>
                  <a:lnTo>
                    <a:pt x="949" y="735"/>
                  </a:lnTo>
                  <a:lnTo>
                    <a:pt x="948" y="735"/>
                  </a:lnTo>
                  <a:lnTo>
                    <a:pt x="947" y="736"/>
                  </a:lnTo>
                  <a:lnTo>
                    <a:pt x="946" y="738"/>
                  </a:lnTo>
                  <a:lnTo>
                    <a:pt x="946" y="738"/>
                  </a:lnTo>
                  <a:lnTo>
                    <a:pt x="945" y="738"/>
                  </a:lnTo>
                  <a:lnTo>
                    <a:pt x="943" y="739"/>
                  </a:lnTo>
                  <a:lnTo>
                    <a:pt x="941" y="741"/>
                  </a:lnTo>
                  <a:lnTo>
                    <a:pt x="940" y="740"/>
                  </a:lnTo>
                  <a:lnTo>
                    <a:pt x="940" y="739"/>
                  </a:lnTo>
                  <a:lnTo>
                    <a:pt x="937" y="740"/>
                  </a:lnTo>
                  <a:lnTo>
                    <a:pt x="936" y="742"/>
                  </a:lnTo>
                  <a:lnTo>
                    <a:pt x="934" y="741"/>
                  </a:lnTo>
                  <a:lnTo>
                    <a:pt x="933" y="741"/>
                  </a:lnTo>
                  <a:lnTo>
                    <a:pt x="932" y="741"/>
                  </a:lnTo>
                  <a:lnTo>
                    <a:pt x="930" y="742"/>
                  </a:lnTo>
                  <a:lnTo>
                    <a:pt x="928" y="744"/>
                  </a:lnTo>
                  <a:lnTo>
                    <a:pt x="925" y="744"/>
                  </a:lnTo>
                  <a:lnTo>
                    <a:pt x="922" y="743"/>
                  </a:lnTo>
                  <a:lnTo>
                    <a:pt x="922" y="743"/>
                  </a:lnTo>
                  <a:lnTo>
                    <a:pt x="919" y="743"/>
                  </a:lnTo>
                  <a:lnTo>
                    <a:pt x="919" y="743"/>
                  </a:lnTo>
                  <a:lnTo>
                    <a:pt x="918" y="743"/>
                  </a:lnTo>
                  <a:lnTo>
                    <a:pt x="916" y="744"/>
                  </a:lnTo>
                  <a:lnTo>
                    <a:pt x="914" y="746"/>
                  </a:lnTo>
                  <a:lnTo>
                    <a:pt x="914" y="747"/>
                  </a:lnTo>
                  <a:lnTo>
                    <a:pt x="913" y="748"/>
                  </a:lnTo>
                  <a:lnTo>
                    <a:pt x="913" y="749"/>
                  </a:lnTo>
                  <a:lnTo>
                    <a:pt x="913" y="750"/>
                  </a:lnTo>
                  <a:lnTo>
                    <a:pt x="913" y="751"/>
                  </a:lnTo>
                  <a:lnTo>
                    <a:pt x="914" y="753"/>
                  </a:lnTo>
                  <a:lnTo>
                    <a:pt x="914" y="754"/>
                  </a:lnTo>
                  <a:lnTo>
                    <a:pt x="912" y="754"/>
                  </a:lnTo>
                  <a:lnTo>
                    <a:pt x="909" y="750"/>
                  </a:lnTo>
                  <a:lnTo>
                    <a:pt x="907" y="750"/>
                  </a:lnTo>
                  <a:lnTo>
                    <a:pt x="906" y="749"/>
                  </a:lnTo>
                  <a:lnTo>
                    <a:pt x="906" y="747"/>
                  </a:lnTo>
                  <a:lnTo>
                    <a:pt x="905" y="746"/>
                  </a:lnTo>
                  <a:lnTo>
                    <a:pt x="904" y="746"/>
                  </a:lnTo>
                  <a:lnTo>
                    <a:pt x="904" y="749"/>
                  </a:lnTo>
                  <a:lnTo>
                    <a:pt x="905" y="749"/>
                  </a:lnTo>
                  <a:lnTo>
                    <a:pt x="906" y="750"/>
                  </a:lnTo>
                  <a:lnTo>
                    <a:pt x="905" y="751"/>
                  </a:lnTo>
                  <a:lnTo>
                    <a:pt x="904" y="751"/>
                  </a:lnTo>
                  <a:lnTo>
                    <a:pt x="904" y="751"/>
                  </a:lnTo>
                  <a:lnTo>
                    <a:pt x="901" y="751"/>
                  </a:lnTo>
                  <a:lnTo>
                    <a:pt x="901" y="752"/>
                  </a:lnTo>
                  <a:lnTo>
                    <a:pt x="900" y="752"/>
                  </a:lnTo>
                  <a:lnTo>
                    <a:pt x="898" y="753"/>
                  </a:lnTo>
                  <a:lnTo>
                    <a:pt x="896" y="753"/>
                  </a:lnTo>
                  <a:lnTo>
                    <a:pt x="893" y="754"/>
                  </a:lnTo>
                  <a:lnTo>
                    <a:pt x="892" y="755"/>
                  </a:lnTo>
                  <a:lnTo>
                    <a:pt x="890" y="756"/>
                  </a:lnTo>
                  <a:lnTo>
                    <a:pt x="887" y="758"/>
                  </a:lnTo>
                  <a:lnTo>
                    <a:pt x="884" y="759"/>
                  </a:lnTo>
                  <a:lnTo>
                    <a:pt x="883" y="760"/>
                  </a:lnTo>
                  <a:lnTo>
                    <a:pt x="878" y="764"/>
                  </a:lnTo>
                  <a:lnTo>
                    <a:pt x="877" y="764"/>
                  </a:lnTo>
                  <a:lnTo>
                    <a:pt x="875" y="764"/>
                  </a:lnTo>
                  <a:lnTo>
                    <a:pt x="872" y="765"/>
                  </a:lnTo>
                  <a:lnTo>
                    <a:pt x="869" y="766"/>
                  </a:lnTo>
                  <a:lnTo>
                    <a:pt x="868" y="766"/>
                  </a:lnTo>
                  <a:lnTo>
                    <a:pt x="867" y="767"/>
                  </a:lnTo>
                  <a:lnTo>
                    <a:pt x="866" y="767"/>
                  </a:lnTo>
                  <a:lnTo>
                    <a:pt x="863" y="769"/>
                  </a:lnTo>
                  <a:lnTo>
                    <a:pt x="862" y="769"/>
                  </a:lnTo>
                  <a:lnTo>
                    <a:pt x="859" y="771"/>
                  </a:lnTo>
                  <a:lnTo>
                    <a:pt x="854" y="771"/>
                  </a:lnTo>
                  <a:lnTo>
                    <a:pt x="853" y="772"/>
                  </a:lnTo>
                  <a:lnTo>
                    <a:pt x="850" y="772"/>
                  </a:lnTo>
                  <a:lnTo>
                    <a:pt x="845" y="774"/>
                  </a:lnTo>
                  <a:lnTo>
                    <a:pt x="844" y="774"/>
                  </a:lnTo>
                  <a:lnTo>
                    <a:pt x="844" y="775"/>
                  </a:lnTo>
                  <a:lnTo>
                    <a:pt x="842" y="776"/>
                  </a:lnTo>
                  <a:lnTo>
                    <a:pt x="839" y="778"/>
                  </a:lnTo>
                  <a:lnTo>
                    <a:pt x="838" y="778"/>
                  </a:lnTo>
                  <a:lnTo>
                    <a:pt x="836" y="780"/>
                  </a:lnTo>
                  <a:lnTo>
                    <a:pt x="836" y="780"/>
                  </a:lnTo>
                  <a:lnTo>
                    <a:pt x="835" y="780"/>
                  </a:lnTo>
                  <a:lnTo>
                    <a:pt x="832" y="783"/>
                  </a:lnTo>
                  <a:lnTo>
                    <a:pt x="831" y="783"/>
                  </a:lnTo>
                  <a:lnTo>
                    <a:pt x="829" y="786"/>
                  </a:lnTo>
                  <a:lnTo>
                    <a:pt x="828" y="788"/>
                  </a:lnTo>
                  <a:lnTo>
                    <a:pt x="826" y="789"/>
                  </a:lnTo>
                  <a:lnTo>
                    <a:pt x="825" y="791"/>
                  </a:lnTo>
                  <a:lnTo>
                    <a:pt x="825" y="792"/>
                  </a:lnTo>
                  <a:lnTo>
                    <a:pt x="825" y="793"/>
                  </a:lnTo>
                  <a:lnTo>
                    <a:pt x="825" y="794"/>
                  </a:lnTo>
                  <a:lnTo>
                    <a:pt x="823" y="798"/>
                  </a:lnTo>
                  <a:lnTo>
                    <a:pt x="819" y="801"/>
                  </a:lnTo>
                  <a:lnTo>
                    <a:pt x="818" y="802"/>
                  </a:lnTo>
                  <a:lnTo>
                    <a:pt x="815" y="804"/>
                  </a:lnTo>
                  <a:lnTo>
                    <a:pt x="815" y="804"/>
                  </a:lnTo>
                  <a:lnTo>
                    <a:pt x="814" y="805"/>
                  </a:lnTo>
                  <a:lnTo>
                    <a:pt x="812" y="807"/>
                  </a:lnTo>
                  <a:lnTo>
                    <a:pt x="812" y="807"/>
                  </a:lnTo>
                  <a:lnTo>
                    <a:pt x="811" y="809"/>
                  </a:lnTo>
                  <a:lnTo>
                    <a:pt x="811" y="811"/>
                  </a:lnTo>
                  <a:lnTo>
                    <a:pt x="811" y="812"/>
                  </a:lnTo>
                  <a:lnTo>
                    <a:pt x="810" y="815"/>
                  </a:lnTo>
                  <a:lnTo>
                    <a:pt x="810" y="816"/>
                  </a:lnTo>
                  <a:lnTo>
                    <a:pt x="810" y="817"/>
                  </a:lnTo>
                  <a:lnTo>
                    <a:pt x="810" y="818"/>
                  </a:lnTo>
                  <a:lnTo>
                    <a:pt x="810" y="819"/>
                  </a:lnTo>
                  <a:lnTo>
                    <a:pt x="809" y="821"/>
                  </a:lnTo>
                  <a:lnTo>
                    <a:pt x="809" y="822"/>
                  </a:lnTo>
                  <a:lnTo>
                    <a:pt x="808" y="823"/>
                  </a:lnTo>
                  <a:lnTo>
                    <a:pt x="808" y="829"/>
                  </a:lnTo>
                  <a:lnTo>
                    <a:pt x="809" y="829"/>
                  </a:lnTo>
                  <a:lnTo>
                    <a:pt x="809" y="830"/>
                  </a:lnTo>
                  <a:lnTo>
                    <a:pt x="809" y="831"/>
                  </a:lnTo>
                  <a:lnTo>
                    <a:pt x="810" y="835"/>
                  </a:lnTo>
                  <a:lnTo>
                    <a:pt x="810" y="837"/>
                  </a:lnTo>
                  <a:lnTo>
                    <a:pt x="810" y="838"/>
                  </a:lnTo>
                  <a:lnTo>
                    <a:pt x="811" y="840"/>
                  </a:lnTo>
                  <a:lnTo>
                    <a:pt x="812" y="843"/>
                  </a:lnTo>
                  <a:lnTo>
                    <a:pt x="814" y="845"/>
                  </a:lnTo>
                  <a:lnTo>
                    <a:pt x="814" y="845"/>
                  </a:lnTo>
                  <a:lnTo>
                    <a:pt x="815" y="846"/>
                  </a:lnTo>
                  <a:lnTo>
                    <a:pt x="815" y="846"/>
                  </a:lnTo>
                  <a:lnTo>
                    <a:pt x="817" y="847"/>
                  </a:lnTo>
                  <a:lnTo>
                    <a:pt x="817" y="848"/>
                  </a:lnTo>
                  <a:lnTo>
                    <a:pt x="818" y="849"/>
                  </a:lnTo>
                  <a:lnTo>
                    <a:pt x="818" y="851"/>
                  </a:lnTo>
                  <a:lnTo>
                    <a:pt x="817" y="853"/>
                  </a:lnTo>
                  <a:lnTo>
                    <a:pt x="816" y="858"/>
                  </a:lnTo>
                  <a:lnTo>
                    <a:pt x="813" y="862"/>
                  </a:lnTo>
                  <a:lnTo>
                    <a:pt x="813" y="863"/>
                  </a:lnTo>
                  <a:lnTo>
                    <a:pt x="814" y="864"/>
                  </a:lnTo>
                  <a:lnTo>
                    <a:pt x="815" y="864"/>
                  </a:lnTo>
                  <a:lnTo>
                    <a:pt x="815" y="864"/>
                  </a:lnTo>
                  <a:lnTo>
                    <a:pt x="817" y="864"/>
                  </a:lnTo>
                  <a:lnTo>
                    <a:pt x="818" y="864"/>
                  </a:lnTo>
                  <a:lnTo>
                    <a:pt x="818" y="863"/>
                  </a:lnTo>
                  <a:lnTo>
                    <a:pt x="818" y="861"/>
                  </a:lnTo>
                  <a:lnTo>
                    <a:pt x="823" y="861"/>
                  </a:lnTo>
                  <a:lnTo>
                    <a:pt x="824" y="861"/>
                  </a:lnTo>
                  <a:lnTo>
                    <a:pt x="826" y="864"/>
                  </a:lnTo>
                  <a:lnTo>
                    <a:pt x="828" y="865"/>
                  </a:lnTo>
                  <a:lnTo>
                    <a:pt x="829" y="865"/>
                  </a:lnTo>
                  <a:lnTo>
                    <a:pt x="830" y="866"/>
                  </a:lnTo>
                  <a:lnTo>
                    <a:pt x="830" y="869"/>
                  </a:lnTo>
                  <a:lnTo>
                    <a:pt x="828" y="872"/>
                  </a:lnTo>
                  <a:lnTo>
                    <a:pt x="826" y="873"/>
                  </a:lnTo>
                  <a:lnTo>
                    <a:pt x="818" y="878"/>
                  </a:lnTo>
                  <a:lnTo>
                    <a:pt x="814" y="880"/>
                  </a:lnTo>
                  <a:lnTo>
                    <a:pt x="811" y="883"/>
                  </a:lnTo>
                  <a:lnTo>
                    <a:pt x="810" y="884"/>
                  </a:lnTo>
                  <a:lnTo>
                    <a:pt x="809" y="885"/>
                  </a:lnTo>
                  <a:lnTo>
                    <a:pt x="807" y="885"/>
                  </a:lnTo>
                  <a:lnTo>
                    <a:pt x="807" y="885"/>
                  </a:lnTo>
                  <a:lnTo>
                    <a:pt x="805" y="886"/>
                  </a:lnTo>
                  <a:lnTo>
                    <a:pt x="804" y="887"/>
                  </a:lnTo>
                  <a:lnTo>
                    <a:pt x="802" y="888"/>
                  </a:lnTo>
                  <a:lnTo>
                    <a:pt x="800" y="888"/>
                  </a:lnTo>
                  <a:lnTo>
                    <a:pt x="797" y="884"/>
                  </a:lnTo>
                  <a:lnTo>
                    <a:pt x="797" y="884"/>
                  </a:lnTo>
                  <a:lnTo>
                    <a:pt x="795" y="881"/>
                  </a:lnTo>
                  <a:lnTo>
                    <a:pt x="793" y="880"/>
                  </a:lnTo>
                  <a:lnTo>
                    <a:pt x="792" y="879"/>
                  </a:lnTo>
                  <a:lnTo>
                    <a:pt x="790" y="879"/>
                  </a:lnTo>
                  <a:lnTo>
                    <a:pt x="788" y="878"/>
                  </a:lnTo>
                  <a:lnTo>
                    <a:pt x="786" y="878"/>
                  </a:lnTo>
                  <a:lnTo>
                    <a:pt x="786" y="878"/>
                  </a:lnTo>
                  <a:lnTo>
                    <a:pt x="784" y="879"/>
                  </a:lnTo>
                  <a:lnTo>
                    <a:pt x="782" y="880"/>
                  </a:lnTo>
                  <a:lnTo>
                    <a:pt x="780" y="880"/>
                  </a:lnTo>
                  <a:lnTo>
                    <a:pt x="779" y="880"/>
                  </a:lnTo>
                  <a:lnTo>
                    <a:pt x="775" y="883"/>
                  </a:lnTo>
                  <a:lnTo>
                    <a:pt x="774" y="884"/>
                  </a:lnTo>
                  <a:lnTo>
                    <a:pt x="770" y="885"/>
                  </a:lnTo>
                  <a:lnTo>
                    <a:pt x="767" y="887"/>
                  </a:lnTo>
                  <a:lnTo>
                    <a:pt x="767" y="887"/>
                  </a:lnTo>
                  <a:lnTo>
                    <a:pt x="765" y="889"/>
                  </a:lnTo>
                  <a:lnTo>
                    <a:pt x="762" y="890"/>
                  </a:lnTo>
                  <a:lnTo>
                    <a:pt x="760" y="892"/>
                  </a:lnTo>
                  <a:lnTo>
                    <a:pt x="758" y="893"/>
                  </a:lnTo>
                  <a:lnTo>
                    <a:pt x="757" y="893"/>
                  </a:lnTo>
                  <a:lnTo>
                    <a:pt x="754" y="894"/>
                  </a:lnTo>
                  <a:lnTo>
                    <a:pt x="752" y="896"/>
                  </a:lnTo>
                  <a:lnTo>
                    <a:pt x="752" y="896"/>
                  </a:lnTo>
                  <a:lnTo>
                    <a:pt x="751" y="897"/>
                  </a:lnTo>
                  <a:lnTo>
                    <a:pt x="747" y="899"/>
                  </a:lnTo>
                  <a:lnTo>
                    <a:pt x="746" y="901"/>
                  </a:lnTo>
                  <a:lnTo>
                    <a:pt x="745" y="903"/>
                  </a:lnTo>
                  <a:lnTo>
                    <a:pt x="741" y="906"/>
                  </a:lnTo>
                  <a:lnTo>
                    <a:pt x="740" y="908"/>
                  </a:lnTo>
                  <a:lnTo>
                    <a:pt x="740" y="910"/>
                  </a:lnTo>
                  <a:lnTo>
                    <a:pt x="738" y="911"/>
                  </a:lnTo>
                  <a:lnTo>
                    <a:pt x="736" y="911"/>
                  </a:lnTo>
                  <a:lnTo>
                    <a:pt x="734" y="913"/>
                  </a:lnTo>
                  <a:lnTo>
                    <a:pt x="733" y="913"/>
                  </a:lnTo>
                  <a:lnTo>
                    <a:pt x="732" y="914"/>
                  </a:lnTo>
                  <a:lnTo>
                    <a:pt x="732" y="915"/>
                  </a:lnTo>
                  <a:lnTo>
                    <a:pt x="729" y="919"/>
                  </a:lnTo>
                  <a:lnTo>
                    <a:pt x="727" y="919"/>
                  </a:lnTo>
                  <a:lnTo>
                    <a:pt x="725" y="920"/>
                  </a:lnTo>
                  <a:lnTo>
                    <a:pt x="717" y="920"/>
                  </a:lnTo>
                  <a:lnTo>
                    <a:pt x="716" y="920"/>
                  </a:lnTo>
                  <a:lnTo>
                    <a:pt x="716" y="920"/>
                  </a:lnTo>
                  <a:lnTo>
                    <a:pt x="715" y="920"/>
                  </a:lnTo>
                  <a:lnTo>
                    <a:pt x="714" y="920"/>
                  </a:lnTo>
                  <a:lnTo>
                    <a:pt x="711" y="920"/>
                  </a:lnTo>
                  <a:lnTo>
                    <a:pt x="710" y="920"/>
                  </a:lnTo>
                  <a:lnTo>
                    <a:pt x="709" y="920"/>
                  </a:lnTo>
                  <a:lnTo>
                    <a:pt x="709" y="920"/>
                  </a:lnTo>
                  <a:lnTo>
                    <a:pt x="707" y="919"/>
                  </a:lnTo>
                  <a:lnTo>
                    <a:pt x="707" y="918"/>
                  </a:lnTo>
                  <a:lnTo>
                    <a:pt x="707" y="917"/>
                  </a:lnTo>
                  <a:lnTo>
                    <a:pt x="707" y="916"/>
                  </a:lnTo>
                  <a:lnTo>
                    <a:pt x="701" y="911"/>
                  </a:lnTo>
                  <a:lnTo>
                    <a:pt x="701" y="910"/>
                  </a:lnTo>
                  <a:lnTo>
                    <a:pt x="697" y="906"/>
                  </a:lnTo>
                  <a:lnTo>
                    <a:pt x="695" y="903"/>
                  </a:lnTo>
                  <a:lnTo>
                    <a:pt x="694" y="903"/>
                  </a:lnTo>
                  <a:lnTo>
                    <a:pt x="691" y="903"/>
                  </a:lnTo>
                  <a:lnTo>
                    <a:pt x="690" y="903"/>
                  </a:lnTo>
                  <a:lnTo>
                    <a:pt x="688" y="902"/>
                  </a:lnTo>
                  <a:lnTo>
                    <a:pt x="684" y="902"/>
                  </a:lnTo>
                  <a:lnTo>
                    <a:pt x="682" y="903"/>
                  </a:lnTo>
                  <a:lnTo>
                    <a:pt x="680" y="903"/>
                  </a:lnTo>
                  <a:lnTo>
                    <a:pt x="678" y="902"/>
                  </a:lnTo>
                  <a:lnTo>
                    <a:pt x="676" y="902"/>
                  </a:lnTo>
                  <a:lnTo>
                    <a:pt x="676" y="902"/>
                  </a:lnTo>
                  <a:lnTo>
                    <a:pt x="675" y="902"/>
                  </a:lnTo>
                  <a:lnTo>
                    <a:pt x="674" y="901"/>
                  </a:lnTo>
                  <a:lnTo>
                    <a:pt x="671" y="896"/>
                  </a:lnTo>
                  <a:lnTo>
                    <a:pt x="669" y="894"/>
                  </a:lnTo>
                  <a:lnTo>
                    <a:pt x="668" y="894"/>
                  </a:lnTo>
                  <a:lnTo>
                    <a:pt x="667" y="893"/>
                  </a:lnTo>
                  <a:lnTo>
                    <a:pt x="664" y="893"/>
                  </a:lnTo>
                  <a:lnTo>
                    <a:pt x="662" y="894"/>
                  </a:lnTo>
                  <a:lnTo>
                    <a:pt x="661" y="894"/>
                  </a:lnTo>
                  <a:lnTo>
                    <a:pt x="660" y="893"/>
                  </a:lnTo>
                  <a:lnTo>
                    <a:pt x="657" y="893"/>
                  </a:lnTo>
                  <a:lnTo>
                    <a:pt x="656" y="894"/>
                  </a:lnTo>
                  <a:lnTo>
                    <a:pt x="653" y="894"/>
                  </a:lnTo>
                  <a:lnTo>
                    <a:pt x="652" y="894"/>
                  </a:lnTo>
                  <a:lnTo>
                    <a:pt x="651" y="894"/>
                  </a:lnTo>
                  <a:lnTo>
                    <a:pt x="651" y="895"/>
                  </a:lnTo>
                  <a:lnTo>
                    <a:pt x="649" y="895"/>
                  </a:lnTo>
                  <a:lnTo>
                    <a:pt x="648" y="896"/>
                  </a:lnTo>
                  <a:lnTo>
                    <a:pt x="642" y="899"/>
                  </a:lnTo>
                  <a:lnTo>
                    <a:pt x="640" y="899"/>
                  </a:lnTo>
                  <a:lnTo>
                    <a:pt x="640" y="899"/>
                  </a:lnTo>
                  <a:lnTo>
                    <a:pt x="634" y="899"/>
                  </a:lnTo>
                  <a:lnTo>
                    <a:pt x="634" y="899"/>
                  </a:lnTo>
                  <a:lnTo>
                    <a:pt x="632" y="899"/>
                  </a:lnTo>
                  <a:lnTo>
                    <a:pt x="632" y="900"/>
                  </a:lnTo>
                  <a:lnTo>
                    <a:pt x="628" y="900"/>
                  </a:lnTo>
                  <a:lnTo>
                    <a:pt x="627" y="901"/>
                  </a:lnTo>
                  <a:lnTo>
                    <a:pt x="625" y="901"/>
                  </a:lnTo>
                  <a:lnTo>
                    <a:pt x="622" y="904"/>
                  </a:lnTo>
                  <a:lnTo>
                    <a:pt x="622" y="904"/>
                  </a:lnTo>
                  <a:lnTo>
                    <a:pt x="621" y="904"/>
                  </a:lnTo>
                  <a:lnTo>
                    <a:pt x="618" y="904"/>
                  </a:lnTo>
                  <a:lnTo>
                    <a:pt x="618" y="905"/>
                  </a:lnTo>
                  <a:lnTo>
                    <a:pt x="614" y="905"/>
                  </a:lnTo>
                  <a:lnTo>
                    <a:pt x="613" y="905"/>
                  </a:lnTo>
                  <a:lnTo>
                    <a:pt x="611" y="905"/>
                  </a:lnTo>
                  <a:lnTo>
                    <a:pt x="608" y="907"/>
                  </a:lnTo>
                  <a:lnTo>
                    <a:pt x="606" y="907"/>
                  </a:lnTo>
                  <a:lnTo>
                    <a:pt x="606" y="908"/>
                  </a:lnTo>
                  <a:lnTo>
                    <a:pt x="605" y="908"/>
                  </a:lnTo>
                  <a:lnTo>
                    <a:pt x="604" y="906"/>
                  </a:lnTo>
                  <a:lnTo>
                    <a:pt x="604" y="905"/>
                  </a:lnTo>
                  <a:lnTo>
                    <a:pt x="603" y="904"/>
                  </a:lnTo>
                  <a:lnTo>
                    <a:pt x="600" y="901"/>
                  </a:lnTo>
                  <a:lnTo>
                    <a:pt x="600" y="901"/>
                  </a:lnTo>
                  <a:lnTo>
                    <a:pt x="599" y="901"/>
                  </a:lnTo>
                  <a:lnTo>
                    <a:pt x="598" y="901"/>
                  </a:lnTo>
                  <a:lnTo>
                    <a:pt x="597" y="901"/>
                  </a:lnTo>
                  <a:lnTo>
                    <a:pt x="595" y="902"/>
                  </a:lnTo>
                  <a:lnTo>
                    <a:pt x="594" y="902"/>
                  </a:lnTo>
                  <a:lnTo>
                    <a:pt x="594" y="903"/>
                  </a:lnTo>
                  <a:lnTo>
                    <a:pt x="593" y="902"/>
                  </a:lnTo>
                  <a:lnTo>
                    <a:pt x="591" y="900"/>
                  </a:lnTo>
                  <a:lnTo>
                    <a:pt x="591" y="898"/>
                  </a:lnTo>
                  <a:lnTo>
                    <a:pt x="589" y="898"/>
                  </a:lnTo>
                  <a:lnTo>
                    <a:pt x="589" y="899"/>
                  </a:lnTo>
                  <a:lnTo>
                    <a:pt x="587" y="899"/>
                  </a:lnTo>
                  <a:lnTo>
                    <a:pt x="587" y="899"/>
                  </a:lnTo>
                  <a:lnTo>
                    <a:pt x="585" y="900"/>
                  </a:lnTo>
                  <a:lnTo>
                    <a:pt x="582" y="899"/>
                  </a:lnTo>
                  <a:lnTo>
                    <a:pt x="581" y="899"/>
                  </a:lnTo>
                  <a:lnTo>
                    <a:pt x="581" y="898"/>
                  </a:lnTo>
                  <a:lnTo>
                    <a:pt x="582" y="895"/>
                  </a:lnTo>
                  <a:lnTo>
                    <a:pt x="582" y="894"/>
                  </a:lnTo>
                  <a:lnTo>
                    <a:pt x="584" y="892"/>
                  </a:lnTo>
                  <a:lnTo>
                    <a:pt x="584" y="892"/>
                  </a:lnTo>
                  <a:lnTo>
                    <a:pt x="585" y="891"/>
                  </a:lnTo>
                  <a:lnTo>
                    <a:pt x="585" y="891"/>
                  </a:lnTo>
                  <a:lnTo>
                    <a:pt x="589" y="887"/>
                  </a:lnTo>
                  <a:lnTo>
                    <a:pt x="589" y="884"/>
                  </a:lnTo>
                  <a:lnTo>
                    <a:pt x="590" y="883"/>
                  </a:lnTo>
                  <a:lnTo>
                    <a:pt x="591" y="882"/>
                  </a:lnTo>
                  <a:lnTo>
                    <a:pt x="591" y="877"/>
                  </a:lnTo>
                  <a:lnTo>
                    <a:pt x="590" y="876"/>
                  </a:lnTo>
                  <a:lnTo>
                    <a:pt x="590" y="873"/>
                  </a:lnTo>
                  <a:lnTo>
                    <a:pt x="589" y="873"/>
                  </a:lnTo>
                  <a:lnTo>
                    <a:pt x="589" y="869"/>
                  </a:lnTo>
                  <a:lnTo>
                    <a:pt x="589" y="869"/>
                  </a:lnTo>
                  <a:lnTo>
                    <a:pt x="589" y="865"/>
                  </a:lnTo>
                  <a:lnTo>
                    <a:pt x="590" y="863"/>
                  </a:lnTo>
                  <a:lnTo>
                    <a:pt x="590" y="862"/>
                  </a:lnTo>
                  <a:lnTo>
                    <a:pt x="592" y="859"/>
                  </a:lnTo>
                  <a:lnTo>
                    <a:pt x="595" y="856"/>
                  </a:lnTo>
                  <a:lnTo>
                    <a:pt x="595" y="853"/>
                  </a:lnTo>
                  <a:lnTo>
                    <a:pt x="595" y="852"/>
                  </a:lnTo>
                  <a:lnTo>
                    <a:pt x="595" y="852"/>
                  </a:lnTo>
                  <a:lnTo>
                    <a:pt x="595" y="850"/>
                  </a:lnTo>
                  <a:lnTo>
                    <a:pt x="595" y="849"/>
                  </a:lnTo>
                  <a:lnTo>
                    <a:pt x="595" y="848"/>
                  </a:lnTo>
                  <a:lnTo>
                    <a:pt x="594" y="847"/>
                  </a:lnTo>
                  <a:lnTo>
                    <a:pt x="594" y="846"/>
                  </a:lnTo>
                  <a:lnTo>
                    <a:pt x="592" y="844"/>
                  </a:lnTo>
                  <a:lnTo>
                    <a:pt x="592" y="844"/>
                  </a:lnTo>
                  <a:lnTo>
                    <a:pt x="591" y="843"/>
                  </a:lnTo>
                  <a:lnTo>
                    <a:pt x="590" y="841"/>
                  </a:lnTo>
                  <a:lnTo>
                    <a:pt x="587" y="836"/>
                  </a:lnTo>
                  <a:lnTo>
                    <a:pt x="586" y="836"/>
                  </a:lnTo>
                  <a:lnTo>
                    <a:pt x="586" y="831"/>
                  </a:lnTo>
                  <a:lnTo>
                    <a:pt x="585" y="830"/>
                  </a:lnTo>
                  <a:lnTo>
                    <a:pt x="584" y="829"/>
                  </a:lnTo>
                  <a:lnTo>
                    <a:pt x="584" y="829"/>
                  </a:lnTo>
                  <a:lnTo>
                    <a:pt x="584" y="828"/>
                  </a:lnTo>
                  <a:lnTo>
                    <a:pt x="583" y="827"/>
                  </a:lnTo>
                  <a:lnTo>
                    <a:pt x="583" y="826"/>
                  </a:lnTo>
                  <a:lnTo>
                    <a:pt x="581" y="824"/>
                  </a:lnTo>
                  <a:lnTo>
                    <a:pt x="577" y="822"/>
                  </a:lnTo>
                  <a:lnTo>
                    <a:pt x="569" y="818"/>
                  </a:lnTo>
                  <a:lnTo>
                    <a:pt x="567" y="816"/>
                  </a:lnTo>
                  <a:lnTo>
                    <a:pt x="564" y="816"/>
                  </a:lnTo>
                  <a:lnTo>
                    <a:pt x="563" y="815"/>
                  </a:lnTo>
                  <a:lnTo>
                    <a:pt x="562" y="815"/>
                  </a:lnTo>
                  <a:lnTo>
                    <a:pt x="560" y="815"/>
                  </a:lnTo>
                  <a:lnTo>
                    <a:pt x="559" y="814"/>
                  </a:lnTo>
                  <a:lnTo>
                    <a:pt x="555" y="814"/>
                  </a:lnTo>
                  <a:lnTo>
                    <a:pt x="554" y="814"/>
                  </a:lnTo>
                  <a:lnTo>
                    <a:pt x="552" y="814"/>
                  </a:lnTo>
                  <a:lnTo>
                    <a:pt x="552" y="814"/>
                  </a:lnTo>
                  <a:lnTo>
                    <a:pt x="549" y="814"/>
                  </a:lnTo>
                  <a:lnTo>
                    <a:pt x="549" y="815"/>
                  </a:lnTo>
                  <a:lnTo>
                    <a:pt x="548" y="815"/>
                  </a:lnTo>
                  <a:lnTo>
                    <a:pt x="546" y="817"/>
                  </a:lnTo>
                  <a:lnTo>
                    <a:pt x="545" y="818"/>
                  </a:lnTo>
                  <a:lnTo>
                    <a:pt x="544" y="818"/>
                  </a:lnTo>
                  <a:lnTo>
                    <a:pt x="542" y="819"/>
                  </a:lnTo>
                  <a:lnTo>
                    <a:pt x="542" y="819"/>
                  </a:lnTo>
                  <a:lnTo>
                    <a:pt x="540" y="821"/>
                  </a:lnTo>
                  <a:lnTo>
                    <a:pt x="539" y="823"/>
                  </a:lnTo>
                  <a:lnTo>
                    <a:pt x="538" y="825"/>
                  </a:lnTo>
                  <a:lnTo>
                    <a:pt x="538" y="826"/>
                  </a:lnTo>
                  <a:lnTo>
                    <a:pt x="537" y="826"/>
                  </a:lnTo>
                  <a:lnTo>
                    <a:pt x="536" y="826"/>
                  </a:lnTo>
                  <a:lnTo>
                    <a:pt x="536" y="827"/>
                  </a:lnTo>
                  <a:lnTo>
                    <a:pt x="535" y="830"/>
                  </a:lnTo>
                  <a:lnTo>
                    <a:pt x="534" y="831"/>
                  </a:lnTo>
                  <a:lnTo>
                    <a:pt x="534" y="833"/>
                  </a:lnTo>
                  <a:lnTo>
                    <a:pt x="532" y="835"/>
                  </a:lnTo>
                  <a:lnTo>
                    <a:pt x="531" y="835"/>
                  </a:lnTo>
                  <a:lnTo>
                    <a:pt x="531" y="837"/>
                  </a:lnTo>
                  <a:lnTo>
                    <a:pt x="529" y="839"/>
                  </a:lnTo>
                  <a:lnTo>
                    <a:pt x="527" y="840"/>
                  </a:lnTo>
                  <a:lnTo>
                    <a:pt x="522" y="844"/>
                  </a:lnTo>
                  <a:lnTo>
                    <a:pt x="521" y="847"/>
                  </a:lnTo>
                  <a:lnTo>
                    <a:pt x="521" y="847"/>
                  </a:lnTo>
                  <a:lnTo>
                    <a:pt x="520" y="849"/>
                  </a:lnTo>
                  <a:lnTo>
                    <a:pt x="517" y="853"/>
                  </a:lnTo>
                  <a:lnTo>
                    <a:pt x="517" y="854"/>
                  </a:lnTo>
                  <a:lnTo>
                    <a:pt x="516" y="855"/>
                  </a:lnTo>
                  <a:lnTo>
                    <a:pt x="516" y="856"/>
                  </a:lnTo>
                  <a:lnTo>
                    <a:pt x="515" y="857"/>
                  </a:lnTo>
                  <a:lnTo>
                    <a:pt x="515" y="859"/>
                  </a:lnTo>
                  <a:lnTo>
                    <a:pt x="514" y="861"/>
                  </a:lnTo>
                  <a:lnTo>
                    <a:pt x="514" y="861"/>
                  </a:lnTo>
                  <a:lnTo>
                    <a:pt x="513" y="861"/>
                  </a:lnTo>
                  <a:lnTo>
                    <a:pt x="512" y="863"/>
                  </a:lnTo>
                  <a:lnTo>
                    <a:pt x="510" y="864"/>
                  </a:lnTo>
                  <a:lnTo>
                    <a:pt x="509" y="865"/>
                  </a:lnTo>
                  <a:lnTo>
                    <a:pt x="508" y="865"/>
                  </a:lnTo>
                  <a:lnTo>
                    <a:pt x="507" y="865"/>
                  </a:lnTo>
                  <a:lnTo>
                    <a:pt x="506" y="866"/>
                  </a:lnTo>
                  <a:lnTo>
                    <a:pt x="503" y="868"/>
                  </a:lnTo>
                  <a:lnTo>
                    <a:pt x="501" y="869"/>
                  </a:lnTo>
                  <a:lnTo>
                    <a:pt x="501" y="870"/>
                  </a:lnTo>
                  <a:lnTo>
                    <a:pt x="500" y="871"/>
                  </a:lnTo>
                  <a:lnTo>
                    <a:pt x="499" y="871"/>
                  </a:lnTo>
                  <a:lnTo>
                    <a:pt x="499" y="868"/>
                  </a:lnTo>
                  <a:lnTo>
                    <a:pt x="497" y="866"/>
                  </a:lnTo>
                  <a:lnTo>
                    <a:pt x="497" y="866"/>
                  </a:lnTo>
                  <a:lnTo>
                    <a:pt x="495" y="865"/>
                  </a:lnTo>
                  <a:lnTo>
                    <a:pt x="493" y="861"/>
                  </a:lnTo>
                  <a:lnTo>
                    <a:pt x="492" y="860"/>
                  </a:lnTo>
                  <a:lnTo>
                    <a:pt x="492" y="860"/>
                  </a:lnTo>
                  <a:lnTo>
                    <a:pt x="490" y="858"/>
                  </a:lnTo>
                  <a:lnTo>
                    <a:pt x="490" y="857"/>
                  </a:lnTo>
                  <a:lnTo>
                    <a:pt x="489" y="856"/>
                  </a:lnTo>
                  <a:lnTo>
                    <a:pt x="489" y="855"/>
                  </a:lnTo>
                  <a:lnTo>
                    <a:pt x="488" y="854"/>
                  </a:lnTo>
                  <a:lnTo>
                    <a:pt x="488" y="851"/>
                  </a:lnTo>
                  <a:lnTo>
                    <a:pt x="489" y="849"/>
                  </a:lnTo>
                  <a:lnTo>
                    <a:pt x="490" y="847"/>
                  </a:lnTo>
                  <a:lnTo>
                    <a:pt x="493" y="847"/>
                  </a:lnTo>
                  <a:lnTo>
                    <a:pt x="493" y="846"/>
                  </a:lnTo>
                  <a:lnTo>
                    <a:pt x="494" y="845"/>
                  </a:lnTo>
                  <a:lnTo>
                    <a:pt x="495" y="844"/>
                  </a:lnTo>
                  <a:lnTo>
                    <a:pt x="496" y="842"/>
                  </a:lnTo>
                  <a:lnTo>
                    <a:pt x="497" y="841"/>
                  </a:lnTo>
                  <a:lnTo>
                    <a:pt x="499" y="839"/>
                  </a:lnTo>
                  <a:lnTo>
                    <a:pt x="499" y="838"/>
                  </a:lnTo>
                  <a:lnTo>
                    <a:pt x="500" y="837"/>
                  </a:lnTo>
                  <a:lnTo>
                    <a:pt x="500" y="837"/>
                  </a:lnTo>
                  <a:lnTo>
                    <a:pt x="503" y="834"/>
                  </a:lnTo>
                  <a:lnTo>
                    <a:pt x="504" y="834"/>
                  </a:lnTo>
                  <a:lnTo>
                    <a:pt x="508" y="830"/>
                  </a:lnTo>
                  <a:lnTo>
                    <a:pt x="510" y="829"/>
                  </a:lnTo>
                  <a:lnTo>
                    <a:pt x="517" y="829"/>
                  </a:lnTo>
                  <a:lnTo>
                    <a:pt x="518" y="828"/>
                  </a:lnTo>
                  <a:lnTo>
                    <a:pt x="519" y="827"/>
                  </a:lnTo>
                  <a:lnTo>
                    <a:pt x="518" y="826"/>
                  </a:lnTo>
                  <a:lnTo>
                    <a:pt x="518" y="823"/>
                  </a:lnTo>
                  <a:lnTo>
                    <a:pt x="517" y="822"/>
                  </a:lnTo>
                  <a:lnTo>
                    <a:pt x="517" y="821"/>
                  </a:lnTo>
                  <a:lnTo>
                    <a:pt x="518" y="820"/>
                  </a:lnTo>
                  <a:lnTo>
                    <a:pt x="519" y="819"/>
                  </a:lnTo>
                  <a:lnTo>
                    <a:pt x="519" y="815"/>
                  </a:lnTo>
                  <a:lnTo>
                    <a:pt x="518" y="813"/>
                  </a:lnTo>
                  <a:lnTo>
                    <a:pt x="517" y="813"/>
                  </a:lnTo>
                  <a:lnTo>
                    <a:pt x="516" y="812"/>
                  </a:lnTo>
                  <a:lnTo>
                    <a:pt x="516" y="812"/>
                  </a:lnTo>
                  <a:lnTo>
                    <a:pt x="514" y="811"/>
                  </a:lnTo>
                  <a:lnTo>
                    <a:pt x="514" y="809"/>
                  </a:lnTo>
                  <a:lnTo>
                    <a:pt x="515" y="809"/>
                  </a:lnTo>
                  <a:lnTo>
                    <a:pt x="515" y="807"/>
                  </a:lnTo>
                  <a:lnTo>
                    <a:pt x="514" y="807"/>
                  </a:lnTo>
                  <a:lnTo>
                    <a:pt x="514" y="806"/>
                  </a:lnTo>
                  <a:lnTo>
                    <a:pt x="514" y="805"/>
                  </a:lnTo>
                  <a:lnTo>
                    <a:pt x="513" y="805"/>
                  </a:lnTo>
                  <a:lnTo>
                    <a:pt x="512" y="804"/>
                  </a:lnTo>
                  <a:lnTo>
                    <a:pt x="510" y="804"/>
                  </a:lnTo>
                  <a:lnTo>
                    <a:pt x="510" y="802"/>
                  </a:lnTo>
                  <a:lnTo>
                    <a:pt x="510" y="801"/>
                  </a:lnTo>
                  <a:lnTo>
                    <a:pt x="510" y="800"/>
                  </a:lnTo>
                  <a:lnTo>
                    <a:pt x="510" y="800"/>
                  </a:lnTo>
                  <a:lnTo>
                    <a:pt x="510" y="798"/>
                  </a:lnTo>
                  <a:lnTo>
                    <a:pt x="509" y="796"/>
                  </a:lnTo>
                  <a:lnTo>
                    <a:pt x="507" y="796"/>
                  </a:lnTo>
                  <a:lnTo>
                    <a:pt x="505" y="793"/>
                  </a:lnTo>
                  <a:lnTo>
                    <a:pt x="504" y="793"/>
                  </a:lnTo>
                  <a:lnTo>
                    <a:pt x="503" y="792"/>
                  </a:lnTo>
                  <a:lnTo>
                    <a:pt x="504" y="792"/>
                  </a:lnTo>
                  <a:lnTo>
                    <a:pt x="505" y="793"/>
                  </a:lnTo>
                  <a:lnTo>
                    <a:pt x="505" y="792"/>
                  </a:lnTo>
                  <a:lnTo>
                    <a:pt x="506" y="791"/>
                  </a:lnTo>
                  <a:lnTo>
                    <a:pt x="508" y="791"/>
                  </a:lnTo>
                  <a:lnTo>
                    <a:pt x="509" y="790"/>
                  </a:lnTo>
                  <a:lnTo>
                    <a:pt x="511" y="789"/>
                  </a:lnTo>
                  <a:lnTo>
                    <a:pt x="511" y="788"/>
                  </a:lnTo>
                  <a:lnTo>
                    <a:pt x="512" y="787"/>
                  </a:lnTo>
                  <a:lnTo>
                    <a:pt x="512" y="785"/>
                  </a:lnTo>
                  <a:lnTo>
                    <a:pt x="512" y="784"/>
                  </a:lnTo>
                  <a:lnTo>
                    <a:pt x="512" y="782"/>
                  </a:lnTo>
                  <a:lnTo>
                    <a:pt x="513" y="781"/>
                  </a:lnTo>
                  <a:lnTo>
                    <a:pt x="513" y="776"/>
                  </a:lnTo>
                  <a:lnTo>
                    <a:pt x="512" y="776"/>
                  </a:lnTo>
                  <a:lnTo>
                    <a:pt x="512" y="774"/>
                  </a:lnTo>
                  <a:lnTo>
                    <a:pt x="512" y="773"/>
                  </a:lnTo>
                  <a:lnTo>
                    <a:pt x="512" y="772"/>
                  </a:lnTo>
                  <a:lnTo>
                    <a:pt x="511" y="772"/>
                  </a:lnTo>
                  <a:lnTo>
                    <a:pt x="511" y="770"/>
                  </a:lnTo>
                  <a:lnTo>
                    <a:pt x="511" y="769"/>
                  </a:lnTo>
                  <a:lnTo>
                    <a:pt x="512" y="767"/>
                  </a:lnTo>
                  <a:lnTo>
                    <a:pt x="511" y="766"/>
                  </a:lnTo>
                  <a:lnTo>
                    <a:pt x="511" y="765"/>
                  </a:lnTo>
                  <a:lnTo>
                    <a:pt x="511" y="764"/>
                  </a:lnTo>
                  <a:lnTo>
                    <a:pt x="511" y="762"/>
                  </a:lnTo>
                  <a:lnTo>
                    <a:pt x="510" y="759"/>
                  </a:lnTo>
                  <a:lnTo>
                    <a:pt x="506" y="754"/>
                  </a:lnTo>
                  <a:lnTo>
                    <a:pt x="504" y="754"/>
                  </a:lnTo>
                  <a:lnTo>
                    <a:pt x="502" y="752"/>
                  </a:lnTo>
                  <a:lnTo>
                    <a:pt x="500" y="751"/>
                  </a:lnTo>
                  <a:lnTo>
                    <a:pt x="497" y="748"/>
                  </a:lnTo>
                  <a:lnTo>
                    <a:pt x="494" y="746"/>
                  </a:lnTo>
                  <a:lnTo>
                    <a:pt x="492" y="746"/>
                  </a:lnTo>
                  <a:lnTo>
                    <a:pt x="492" y="746"/>
                  </a:lnTo>
                  <a:lnTo>
                    <a:pt x="489" y="746"/>
                  </a:lnTo>
                  <a:lnTo>
                    <a:pt x="489" y="745"/>
                  </a:lnTo>
                  <a:lnTo>
                    <a:pt x="488" y="745"/>
                  </a:lnTo>
                  <a:lnTo>
                    <a:pt x="487" y="745"/>
                  </a:lnTo>
                  <a:lnTo>
                    <a:pt x="485" y="745"/>
                  </a:lnTo>
                  <a:lnTo>
                    <a:pt x="485" y="745"/>
                  </a:lnTo>
                  <a:lnTo>
                    <a:pt x="480" y="745"/>
                  </a:lnTo>
                  <a:lnTo>
                    <a:pt x="478" y="743"/>
                  </a:lnTo>
                  <a:lnTo>
                    <a:pt x="477" y="743"/>
                  </a:lnTo>
                  <a:lnTo>
                    <a:pt x="477" y="743"/>
                  </a:lnTo>
                  <a:lnTo>
                    <a:pt x="475" y="743"/>
                  </a:lnTo>
                  <a:lnTo>
                    <a:pt x="475" y="742"/>
                  </a:lnTo>
                  <a:lnTo>
                    <a:pt x="473" y="742"/>
                  </a:lnTo>
                  <a:lnTo>
                    <a:pt x="472" y="742"/>
                  </a:lnTo>
                  <a:lnTo>
                    <a:pt x="471" y="742"/>
                  </a:lnTo>
                  <a:lnTo>
                    <a:pt x="470" y="741"/>
                  </a:lnTo>
                  <a:lnTo>
                    <a:pt x="469" y="741"/>
                  </a:lnTo>
                  <a:lnTo>
                    <a:pt x="467" y="739"/>
                  </a:lnTo>
                  <a:lnTo>
                    <a:pt x="465" y="739"/>
                  </a:lnTo>
                  <a:lnTo>
                    <a:pt x="463" y="738"/>
                  </a:lnTo>
                  <a:lnTo>
                    <a:pt x="462" y="738"/>
                  </a:lnTo>
                  <a:lnTo>
                    <a:pt x="461" y="738"/>
                  </a:lnTo>
                  <a:lnTo>
                    <a:pt x="458" y="738"/>
                  </a:lnTo>
                  <a:lnTo>
                    <a:pt x="457" y="737"/>
                  </a:lnTo>
                  <a:lnTo>
                    <a:pt x="456" y="737"/>
                  </a:lnTo>
                  <a:lnTo>
                    <a:pt x="454" y="736"/>
                  </a:lnTo>
                  <a:lnTo>
                    <a:pt x="452" y="735"/>
                  </a:lnTo>
                  <a:lnTo>
                    <a:pt x="449" y="734"/>
                  </a:lnTo>
                  <a:lnTo>
                    <a:pt x="448" y="734"/>
                  </a:lnTo>
                  <a:lnTo>
                    <a:pt x="446" y="733"/>
                  </a:lnTo>
                  <a:lnTo>
                    <a:pt x="442" y="733"/>
                  </a:lnTo>
                  <a:lnTo>
                    <a:pt x="442" y="733"/>
                  </a:lnTo>
                  <a:lnTo>
                    <a:pt x="440" y="733"/>
                  </a:lnTo>
                  <a:lnTo>
                    <a:pt x="440" y="732"/>
                  </a:lnTo>
                  <a:lnTo>
                    <a:pt x="433" y="732"/>
                  </a:lnTo>
                  <a:lnTo>
                    <a:pt x="433" y="732"/>
                  </a:lnTo>
                  <a:lnTo>
                    <a:pt x="432" y="732"/>
                  </a:lnTo>
                  <a:lnTo>
                    <a:pt x="431" y="731"/>
                  </a:lnTo>
                  <a:lnTo>
                    <a:pt x="429" y="731"/>
                  </a:lnTo>
                  <a:lnTo>
                    <a:pt x="429" y="731"/>
                  </a:lnTo>
                  <a:lnTo>
                    <a:pt x="425" y="731"/>
                  </a:lnTo>
                  <a:lnTo>
                    <a:pt x="425" y="730"/>
                  </a:lnTo>
                  <a:lnTo>
                    <a:pt x="421" y="730"/>
                  </a:lnTo>
                  <a:lnTo>
                    <a:pt x="418" y="728"/>
                  </a:lnTo>
                  <a:lnTo>
                    <a:pt x="417" y="728"/>
                  </a:lnTo>
                  <a:lnTo>
                    <a:pt x="415" y="727"/>
                  </a:lnTo>
                  <a:lnTo>
                    <a:pt x="412" y="727"/>
                  </a:lnTo>
                  <a:lnTo>
                    <a:pt x="410" y="728"/>
                  </a:lnTo>
                  <a:lnTo>
                    <a:pt x="410" y="728"/>
                  </a:lnTo>
                  <a:lnTo>
                    <a:pt x="409" y="728"/>
                  </a:lnTo>
                  <a:lnTo>
                    <a:pt x="406" y="731"/>
                  </a:lnTo>
                  <a:lnTo>
                    <a:pt x="405" y="733"/>
                  </a:lnTo>
                  <a:lnTo>
                    <a:pt x="404" y="733"/>
                  </a:lnTo>
                  <a:lnTo>
                    <a:pt x="403" y="731"/>
                  </a:lnTo>
                  <a:lnTo>
                    <a:pt x="402" y="731"/>
                  </a:lnTo>
                  <a:lnTo>
                    <a:pt x="400" y="731"/>
                  </a:lnTo>
                  <a:lnTo>
                    <a:pt x="400" y="731"/>
                  </a:lnTo>
                  <a:lnTo>
                    <a:pt x="399" y="731"/>
                  </a:lnTo>
                  <a:lnTo>
                    <a:pt x="398" y="732"/>
                  </a:lnTo>
                  <a:lnTo>
                    <a:pt x="397" y="732"/>
                  </a:lnTo>
                  <a:lnTo>
                    <a:pt x="395" y="734"/>
                  </a:lnTo>
                  <a:lnTo>
                    <a:pt x="395" y="735"/>
                  </a:lnTo>
                  <a:lnTo>
                    <a:pt x="394" y="735"/>
                  </a:lnTo>
                  <a:lnTo>
                    <a:pt x="391" y="740"/>
                  </a:lnTo>
                  <a:lnTo>
                    <a:pt x="389" y="743"/>
                  </a:lnTo>
                  <a:lnTo>
                    <a:pt x="389" y="744"/>
                  </a:lnTo>
                  <a:lnTo>
                    <a:pt x="389" y="744"/>
                  </a:lnTo>
                  <a:lnTo>
                    <a:pt x="389" y="747"/>
                  </a:lnTo>
                  <a:lnTo>
                    <a:pt x="388" y="748"/>
                  </a:lnTo>
                  <a:lnTo>
                    <a:pt x="389" y="749"/>
                  </a:lnTo>
                  <a:lnTo>
                    <a:pt x="388" y="750"/>
                  </a:lnTo>
                  <a:lnTo>
                    <a:pt x="388" y="752"/>
                  </a:lnTo>
                  <a:lnTo>
                    <a:pt x="390" y="755"/>
                  </a:lnTo>
                  <a:lnTo>
                    <a:pt x="390" y="756"/>
                  </a:lnTo>
                  <a:lnTo>
                    <a:pt x="391" y="756"/>
                  </a:lnTo>
                  <a:lnTo>
                    <a:pt x="393" y="758"/>
                  </a:lnTo>
                  <a:lnTo>
                    <a:pt x="394" y="758"/>
                  </a:lnTo>
                  <a:lnTo>
                    <a:pt x="395" y="759"/>
                  </a:lnTo>
                  <a:lnTo>
                    <a:pt x="395" y="760"/>
                  </a:lnTo>
                  <a:lnTo>
                    <a:pt x="396" y="760"/>
                  </a:lnTo>
                  <a:lnTo>
                    <a:pt x="397" y="762"/>
                  </a:lnTo>
                  <a:lnTo>
                    <a:pt x="398" y="765"/>
                  </a:lnTo>
                  <a:lnTo>
                    <a:pt x="401" y="768"/>
                  </a:lnTo>
                  <a:lnTo>
                    <a:pt x="402" y="770"/>
                  </a:lnTo>
                  <a:lnTo>
                    <a:pt x="402" y="770"/>
                  </a:lnTo>
                  <a:lnTo>
                    <a:pt x="402" y="774"/>
                  </a:lnTo>
                  <a:lnTo>
                    <a:pt x="403" y="775"/>
                  </a:lnTo>
                  <a:lnTo>
                    <a:pt x="403" y="776"/>
                  </a:lnTo>
                  <a:lnTo>
                    <a:pt x="402" y="776"/>
                  </a:lnTo>
                  <a:lnTo>
                    <a:pt x="402" y="778"/>
                  </a:lnTo>
                  <a:lnTo>
                    <a:pt x="398" y="782"/>
                  </a:lnTo>
                  <a:lnTo>
                    <a:pt x="396" y="782"/>
                  </a:lnTo>
                  <a:lnTo>
                    <a:pt x="396" y="782"/>
                  </a:lnTo>
                  <a:lnTo>
                    <a:pt x="395" y="782"/>
                  </a:lnTo>
                  <a:lnTo>
                    <a:pt x="393" y="781"/>
                  </a:lnTo>
                  <a:lnTo>
                    <a:pt x="391" y="780"/>
                  </a:lnTo>
                  <a:lnTo>
                    <a:pt x="391" y="779"/>
                  </a:lnTo>
                  <a:lnTo>
                    <a:pt x="387" y="777"/>
                  </a:lnTo>
                  <a:lnTo>
                    <a:pt x="385" y="776"/>
                  </a:lnTo>
                  <a:lnTo>
                    <a:pt x="383" y="774"/>
                  </a:lnTo>
                  <a:lnTo>
                    <a:pt x="381" y="774"/>
                  </a:lnTo>
                  <a:lnTo>
                    <a:pt x="381" y="774"/>
                  </a:lnTo>
                  <a:lnTo>
                    <a:pt x="376" y="773"/>
                  </a:lnTo>
                  <a:lnTo>
                    <a:pt x="376" y="773"/>
                  </a:lnTo>
                  <a:lnTo>
                    <a:pt x="374" y="773"/>
                  </a:lnTo>
                  <a:lnTo>
                    <a:pt x="373" y="773"/>
                  </a:lnTo>
                  <a:lnTo>
                    <a:pt x="371" y="772"/>
                  </a:lnTo>
                  <a:lnTo>
                    <a:pt x="369" y="769"/>
                  </a:lnTo>
                  <a:lnTo>
                    <a:pt x="367" y="769"/>
                  </a:lnTo>
                  <a:lnTo>
                    <a:pt x="366" y="770"/>
                  </a:lnTo>
                  <a:lnTo>
                    <a:pt x="365" y="771"/>
                  </a:lnTo>
                  <a:lnTo>
                    <a:pt x="365" y="772"/>
                  </a:lnTo>
                  <a:lnTo>
                    <a:pt x="365" y="772"/>
                  </a:lnTo>
                  <a:lnTo>
                    <a:pt x="365" y="774"/>
                  </a:lnTo>
                  <a:lnTo>
                    <a:pt x="363" y="777"/>
                  </a:lnTo>
                  <a:lnTo>
                    <a:pt x="363" y="778"/>
                  </a:lnTo>
                  <a:lnTo>
                    <a:pt x="364" y="778"/>
                  </a:lnTo>
                  <a:lnTo>
                    <a:pt x="365" y="778"/>
                  </a:lnTo>
                  <a:lnTo>
                    <a:pt x="365" y="779"/>
                  </a:lnTo>
                  <a:lnTo>
                    <a:pt x="363" y="780"/>
                  </a:lnTo>
                  <a:lnTo>
                    <a:pt x="363" y="781"/>
                  </a:lnTo>
                  <a:lnTo>
                    <a:pt x="365" y="782"/>
                  </a:lnTo>
                  <a:lnTo>
                    <a:pt x="365" y="784"/>
                  </a:lnTo>
                  <a:lnTo>
                    <a:pt x="363" y="785"/>
                  </a:lnTo>
                  <a:lnTo>
                    <a:pt x="363" y="787"/>
                  </a:lnTo>
                  <a:lnTo>
                    <a:pt x="364" y="787"/>
                  </a:lnTo>
                  <a:lnTo>
                    <a:pt x="366" y="788"/>
                  </a:lnTo>
                  <a:lnTo>
                    <a:pt x="366" y="789"/>
                  </a:lnTo>
                  <a:lnTo>
                    <a:pt x="366" y="790"/>
                  </a:lnTo>
                  <a:lnTo>
                    <a:pt x="367" y="791"/>
                  </a:lnTo>
                  <a:lnTo>
                    <a:pt x="367" y="793"/>
                  </a:lnTo>
                  <a:lnTo>
                    <a:pt x="368" y="794"/>
                  </a:lnTo>
                  <a:lnTo>
                    <a:pt x="369" y="796"/>
                  </a:lnTo>
                  <a:lnTo>
                    <a:pt x="372" y="799"/>
                  </a:lnTo>
                  <a:lnTo>
                    <a:pt x="372" y="800"/>
                  </a:lnTo>
                  <a:lnTo>
                    <a:pt x="373" y="801"/>
                  </a:lnTo>
                  <a:lnTo>
                    <a:pt x="374" y="802"/>
                  </a:lnTo>
                  <a:lnTo>
                    <a:pt x="374" y="803"/>
                  </a:lnTo>
                  <a:lnTo>
                    <a:pt x="375" y="804"/>
                  </a:lnTo>
                  <a:lnTo>
                    <a:pt x="375" y="807"/>
                  </a:lnTo>
                  <a:lnTo>
                    <a:pt x="376" y="808"/>
                  </a:lnTo>
                  <a:lnTo>
                    <a:pt x="376" y="809"/>
                  </a:lnTo>
                  <a:lnTo>
                    <a:pt x="376" y="809"/>
                  </a:lnTo>
                  <a:lnTo>
                    <a:pt x="376" y="812"/>
                  </a:lnTo>
                  <a:lnTo>
                    <a:pt x="376" y="812"/>
                  </a:lnTo>
                  <a:lnTo>
                    <a:pt x="376" y="813"/>
                  </a:lnTo>
                  <a:lnTo>
                    <a:pt x="375" y="814"/>
                  </a:lnTo>
                  <a:lnTo>
                    <a:pt x="375" y="815"/>
                  </a:lnTo>
                  <a:lnTo>
                    <a:pt x="373" y="818"/>
                  </a:lnTo>
                  <a:lnTo>
                    <a:pt x="369" y="822"/>
                  </a:lnTo>
                  <a:lnTo>
                    <a:pt x="365" y="822"/>
                  </a:lnTo>
                  <a:lnTo>
                    <a:pt x="362" y="820"/>
                  </a:lnTo>
                  <a:lnTo>
                    <a:pt x="361" y="818"/>
                  </a:lnTo>
                  <a:lnTo>
                    <a:pt x="357" y="811"/>
                  </a:lnTo>
                  <a:lnTo>
                    <a:pt x="355" y="809"/>
                  </a:lnTo>
                  <a:lnTo>
                    <a:pt x="354" y="808"/>
                  </a:lnTo>
                  <a:lnTo>
                    <a:pt x="354" y="806"/>
                  </a:lnTo>
                  <a:lnTo>
                    <a:pt x="352" y="805"/>
                  </a:lnTo>
                  <a:lnTo>
                    <a:pt x="351" y="804"/>
                  </a:lnTo>
                  <a:lnTo>
                    <a:pt x="350" y="803"/>
                  </a:lnTo>
                  <a:lnTo>
                    <a:pt x="350" y="802"/>
                  </a:lnTo>
                  <a:lnTo>
                    <a:pt x="349" y="800"/>
                  </a:lnTo>
                  <a:lnTo>
                    <a:pt x="346" y="799"/>
                  </a:lnTo>
                  <a:lnTo>
                    <a:pt x="345" y="798"/>
                  </a:lnTo>
                  <a:lnTo>
                    <a:pt x="345" y="796"/>
                  </a:lnTo>
                  <a:lnTo>
                    <a:pt x="346" y="795"/>
                  </a:lnTo>
                  <a:lnTo>
                    <a:pt x="347" y="796"/>
                  </a:lnTo>
                  <a:lnTo>
                    <a:pt x="348" y="795"/>
                  </a:lnTo>
                  <a:lnTo>
                    <a:pt x="348" y="794"/>
                  </a:lnTo>
                  <a:lnTo>
                    <a:pt x="350" y="793"/>
                  </a:lnTo>
                  <a:lnTo>
                    <a:pt x="348" y="792"/>
                  </a:lnTo>
                  <a:lnTo>
                    <a:pt x="348" y="791"/>
                  </a:lnTo>
                  <a:lnTo>
                    <a:pt x="347" y="791"/>
                  </a:lnTo>
                  <a:lnTo>
                    <a:pt x="346" y="792"/>
                  </a:lnTo>
                  <a:lnTo>
                    <a:pt x="346" y="792"/>
                  </a:lnTo>
                  <a:lnTo>
                    <a:pt x="346" y="789"/>
                  </a:lnTo>
                  <a:lnTo>
                    <a:pt x="345" y="789"/>
                  </a:lnTo>
                  <a:lnTo>
                    <a:pt x="346" y="788"/>
                  </a:lnTo>
                  <a:lnTo>
                    <a:pt x="345" y="787"/>
                  </a:lnTo>
                  <a:lnTo>
                    <a:pt x="344" y="786"/>
                  </a:lnTo>
                  <a:lnTo>
                    <a:pt x="344" y="785"/>
                  </a:lnTo>
                  <a:lnTo>
                    <a:pt x="343" y="785"/>
                  </a:lnTo>
                  <a:lnTo>
                    <a:pt x="343" y="784"/>
                  </a:lnTo>
                  <a:lnTo>
                    <a:pt x="343" y="783"/>
                  </a:lnTo>
                  <a:lnTo>
                    <a:pt x="343" y="781"/>
                  </a:lnTo>
                  <a:lnTo>
                    <a:pt x="346" y="778"/>
                  </a:lnTo>
                  <a:lnTo>
                    <a:pt x="343" y="776"/>
                  </a:lnTo>
                  <a:lnTo>
                    <a:pt x="345" y="774"/>
                  </a:lnTo>
                  <a:lnTo>
                    <a:pt x="345" y="769"/>
                  </a:lnTo>
                  <a:lnTo>
                    <a:pt x="345" y="769"/>
                  </a:lnTo>
                  <a:lnTo>
                    <a:pt x="343" y="767"/>
                  </a:lnTo>
                  <a:lnTo>
                    <a:pt x="342" y="767"/>
                  </a:lnTo>
                  <a:lnTo>
                    <a:pt x="342" y="766"/>
                  </a:lnTo>
                  <a:lnTo>
                    <a:pt x="344" y="763"/>
                  </a:lnTo>
                  <a:lnTo>
                    <a:pt x="344" y="762"/>
                  </a:lnTo>
                  <a:lnTo>
                    <a:pt x="343" y="760"/>
                  </a:lnTo>
                  <a:lnTo>
                    <a:pt x="343" y="754"/>
                  </a:lnTo>
                  <a:lnTo>
                    <a:pt x="343" y="754"/>
                  </a:lnTo>
                  <a:lnTo>
                    <a:pt x="343" y="753"/>
                  </a:lnTo>
                  <a:lnTo>
                    <a:pt x="345" y="751"/>
                  </a:lnTo>
                  <a:lnTo>
                    <a:pt x="347" y="751"/>
                  </a:lnTo>
                  <a:lnTo>
                    <a:pt x="347" y="749"/>
                  </a:lnTo>
                  <a:lnTo>
                    <a:pt x="346" y="747"/>
                  </a:lnTo>
                  <a:lnTo>
                    <a:pt x="346" y="746"/>
                  </a:lnTo>
                  <a:lnTo>
                    <a:pt x="346" y="746"/>
                  </a:lnTo>
                  <a:lnTo>
                    <a:pt x="346" y="744"/>
                  </a:lnTo>
                  <a:lnTo>
                    <a:pt x="346" y="744"/>
                  </a:lnTo>
                  <a:lnTo>
                    <a:pt x="345" y="741"/>
                  </a:lnTo>
                  <a:lnTo>
                    <a:pt x="344" y="740"/>
                  </a:lnTo>
                  <a:lnTo>
                    <a:pt x="344" y="738"/>
                  </a:lnTo>
                  <a:lnTo>
                    <a:pt x="344" y="738"/>
                  </a:lnTo>
                  <a:lnTo>
                    <a:pt x="344" y="737"/>
                  </a:lnTo>
                  <a:lnTo>
                    <a:pt x="346" y="736"/>
                  </a:lnTo>
                  <a:lnTo>
                    <a:pt x="345" y="734"/>
                  </a:lnTo>
                  <a:lnTo>
                    <a:pt x="344" y="733"/>
                  </a:lnTo>
                  <a:lnTo>
                    <a:pt x="345" y="730"/>
                  </a:lnTo>
                  <a:lnTo>
                    <a:pt x="343" y="729"/>
                  </a:lnTo>
                  <a:lnTo>
                    <a:pt x="343" y="727"/>
                  </a:lnTo>
                  <a:lnTo>
                    <a:pt x="339" y="724"/>
                  </a:lnTo>
                  <a:lnTo>
                    <a:pt x="339" y="722"/>
                  </a:lnTo>
                  <a:lnTo>
                    <a:pt x="343" y="718"/>
                  </a:lnTo>
                  <a:lnTo>
                    <a:pt x="343" y="717"/>
                  </a:lnTo>
                  <a:lnTo>
                    <a:pt x="342" y="714"/>
                  </a:lnTo>
                  <a:lnTo>
                    <a:pt x="341" y="712"/>
                  </a:lnTo>
                  <a:lnTo>
                    <a:pt x="339" y="712"/>
                  </a:lnTo>
                  <a:lnTo>
                    <a:pt x="338" y="711"/>
                  </a:lnTo>
                  <a:lnTo>
                    <a:pt x="336" y="711"/>
                  </a:lnTo>
                  <a:lnTo>
                    <a:pt x="335" y="709"/>
                  </a:lnTo>
                  <a:lnTo>
                    <a:pt x="335" y="706"/>
                  </a:lnTo>
                  <a:lnTo>
                    <a:pt x="334" y="706"/>
                  </a:lnTo>
                  <a:lnTo>
                    <a:pt x="334" y="703"/>
                  </a:lnTo>
                  <a:lnTo>
                    <a:pt x="335" y="702"/>
                  </a:lnTo>
                  <a:lnTo>
                    <a:pt x="335" y="702"/>
                  </a:lnTo>
                  <a:lnTo>
                    <a:pt x="337" y="704"/>
                  </a:lnTo>
                  <a:lnTo>
                    <a:pt x="338" y="707"/>
                  </a:lnTo>
                  <a:lnTo>
                    <a:pt x="340" y="708"/>
                  </a:lnTo>
                  <a:lnTo>
                    <a:pt x="342" y="708"/>
                  </a:lnTo>
                  <a:lnTo>
                    <a:pt x="342" y="708"/>
                  </a:lnTo>
                  <a:lnTo>
                    <a:pt x="345" y="708"/>
                  </a:lnTo>
                  <a:lnTo>
                    <a:pt x="345" y="708"/>
                  </a:lnTo>
                  <a:lnTo>
                    <a:pt x="346" y="708"/>
                  </a:lnTo>
                  <a:lnTo>
                    <a:pt x="347" y="708"/>
                  </a:lnTo>
                  <a:lnTo>
                    <a:pt x="347" y="707"/>
                  </a:lnTo>
                  <a:lnTo>
                    <a:pt x="350" y="704"/>
                  </a:lnTo>
                  <a:lnTo>
                    <a:pt x="350" y="701"/>
                  </a:lnTo>
                  <a:lnTo>
                    <a:pt x="351" y="700"/>
                  </a:lnTo>
                  <a:lnTo>
                    <a:pt x="350" y="699"/>
                  </a:lnTo>
                  <a:lnTo>
                    <a:pt x="350" y="699"/>
                  </a:lnTo>
                  <a:lnTo>
                    <a:pt x="348" y="697"/>
                  </a:lnTo>
                  <a:lnTo>
                    <a:pt x="347" y="695"/>
                  </a:lnTo>
                  <a:lnTo>
                    <a:pt x="346" y="693"/>
                  </a:lnTo>
                  <a:lnTo>
                    <a:pt x="346" y="692"/>
                  </a:lnTo>
                  <a:lnTo>
                    <a:pt x="346" y="691"/>
                  </a:lnTo>
                  <a:lnTo>
                    <a:pt x="347" y="691"/>
                  </a:lnTo>
                  <a:lnTo>
                    <a:pt x="347" y="691"/>
                  </a:lnTo>
                  <a:lnTo>
                    <a:pt x="347" y="688"/>
                  </a:lnTo>
                  <a:lnTo>
                    <a:pt x="343" y="686"/>
                  </a:lnTo>
                  <a:lnTo>
                    <a:pt x="342" y="684"/>
                  </a:lnTo>
                  <a:lnTo>
                    <a:pt x="342" y="682"/>
                  </a:lnTo>
                  <a:lnTo>
                    <a:pt x="344" y="680"/>
                  </a:lnTo>
                  <a:lnTo>
                    <a:pt x="343" y="680"/>
                  </a:lnTo>
                  <a:lnTo>
                    <a:pt x="343" y="678"/>
                  </a:lnTo>
                  <a:lnTo>
                    <a:pt x="343" y="678"/>
                  </a:lnTo>
                  <a:lnTo>
                    <a:pt x="343" y="674"/>
                  </a:lnTo>
                  <a:lnTo>
                    <a:pt x="340" y="672"/>
                  </a:lnTo>
                  <a:lnTo>
                    <a:pt x="340" y="672"/>
                  </a:lnTo>
                  <a:lnTo>
                    <a:pt x="346" y="667"/>
                  </a:lnTo>
                  <a:lnTo>
                    <a:pt x="346" y="662"/>
                  </a:lnTo>
                  <a:lnTo>
                    <a:pt x="347" y="661"/>
                  </a:lnTo>
                  <a:lnTo>
                    <a:pt x="347" y="657"/>
                  </a:lnTo>
                  <a:lnTo>
                    <a:pt x="347" y="656"/>
                  </a:lnTo>
                  <a:lnTo>
                    <a:pt x="347" y="650"/>
                  </a:lnTo>
                  <a:lnTo>
                    <a:pt x="347" y="650"/>
                  </a:lnTo>
                  <a:lnTo>
                    <a:pt x="347" y="648"/>
                  </a:lnTo>
                  <a:lnTo>
                    <a:pt x="346" y="647"/>
                  </a:lnTo>
                  <a:lnTo>
                    <a:pt x="346" y="645"/>
                  </a:lnTo>
                  <a:lnTo>
                    <a:pt x="345" y="644"/>
                  </a:lnTo>
                  <a:lnTo>
                    <a:pt x="345" y="643"/>
                  </a:lnTo>
                  <a:lnTo>
                    <a:pt x="344" y="642"/>
                  </a:lnTo>
                  <a:lnTo>
                    <a:pt x="342" y="642"/>
                  </a:lnTo>
                  <a:lnTo>
                    <a:pt x="342" y="641"/>
                  </a:lnTo>
                  <a:lnTo>
                    <a:pt x="342" y="641"/>
                  </a:lnTo>
                  <a:lnTo>
                    <a:pt x="342" y="639"/>
                  </a:lnTo>
                  <a:lnTo>
                    <a:pt x="344" y="636"/>
                  </a:lnTo>
                  <a:lnTo>
                    <a:pt x="344" y="635"/>
                  </a:lnTo>
                  <a:lnTo>
                    <a:pt x="343" y="634"/>
                  </a:lnTo>
                  <a:lnTo>
                    <a:pt x="343" y="633"/>
                  </a:lnTo>
                  <a:lnTo>
                    <a:pt x="344" y="633"/>
                  </a:lnTo>
                  <a:lnTo>
                    <a:pt x="344" y="632"/>
                  </a:lnTo>
                  <a:lnTo>
                    <a:pt x="343" y="632"/>
                  </a:lnTo>
                  <a:lnTo>
                    <a:pt x="343" y="630"/>
                  </a:lnTo>
                  <a:lnTo>
                    <a:pt x="344" y="629"/>
                  </a:lnTo>
                  <a:lnTo>
                    <a:pt x="345" y="629"/>
                  </a:lnTo>
                  <a:lnTo>
                    <a:pt x="346" y="629"/>
                  </a:lnTo>
                  <a:lnTo>
                    <a:pt x="346" y="627"/>
                  </a:lnTo>
                  <a:lnTo>
                    <a:pt x="344" y="625"/>
                  </a:lnTo>
                  <a:lnTo>
                    <a:pt x="344" y="624"/>
                  </a:lnTo>
                  <a:lnTo>
                    <a:pt x="342" y="623"/>
                  </a:lnTo>
                  <a:lnTo>
                    <a:pt x="340" y="624"/>
                  </a:lnTo>
                  <a:lnTo>
                    <a:pt x="338" y="625"/>
                  </a:lnTo>
                  <a:lnTo>
                    <a:pt x="336" y="625"/>
                  </a:lnTo>
                  <a:lnTo>
                    <a:pt x="336" y="623"/>
                  </a:lnTo>
                  <a:lnTo>
                    <a:pt x="337" y="622"/>
                  </a:lnTo>
                  <a:lnTo>
                    <a:pt x="335" y="621"/>
                  </a:lnTo>
                  <a:lnTo>
                    <a:pt x="332" y="620"/>
                  </a:lnTo>
                  <a:lnTo>
                    <a:pt x="330" y="622"/>
                  </a:lnTo>
                  <a:lnTo>
                    <a:pt x="329" y="622"/>
                  </a:lnTo>
                  <a:lnTo>
                    <a:pt x="328" y="621"/>
                  </a:lnTo>
                  <a:lnTo>
                    <a:pt x="327" y="620"/>
                  </a:lnTo>
                  <a:lnTo>
                    <a:pt x="327" y="617"/>
                  </a:lnTo>
                  <a:lnTo>
                    <a:pt x="328" y="616"/>
                  </a:lnTo>
                  <a:lnTo>
                    <a:pt x="328" y="616"/>
                  </a:lnTo>
                  <a:lnTo>
                    <a:pt x="326" y="616"/>
                  </a:lnTo>
                  <a:lnTo>
                    <a:pt x="325" y="616"/>
                  </a:lnTo>
                  <a:lnTo>
                    <a:pt x="323" y="616"/>
                  </a:lnTo>
                  <a:lnTo>
                    <a:pt x="322" y="616"/>
                  </a:lnTo>
                  <a:lnTo>
                    <a:pt x="319" y="615"/>
                  </a:lnTo>
                  <a:lnTo>
                    <a:pt x="319" y="615"/>
                  </a:lnTo>
                  <a:lnTo>
                    <a:pt x="319" y="614"/>
                  </a:lnTo>
                  <a:lnTo>
                    <a:pt x="318" y="614"/>
                  </a:lnTo>
                  <a:lnTo>
                    <a:pt x="315" y="614"/>
                  </a:lnTo>
                  <a:lnTo>
                    <a:pt x="315" y="613"/>
                  </a:lnTo>
                  <a:lnTo>
                    <a:pt x="316" y="612"/>
                  </a:lnTo>
                  <a:lnTo>
                    <a:pt x="316" y="612"/>
                  </a:lnTo>
                  <a:lnTo>
                    <a:pt x="320" y="612"/>
                  </a:lnTo>
                  <a:lnTo>
                    <a:pt x="321" y="612"/>
                  </a:lnTo>
                  <a:lnTo>
                    <a:pt x="323" y="612"/>
                  </a:lnTo>
                  <a:lnTo>
                    <a:pt x="324" y="613"/>
                  </a:lnTo>
                  <a:lnTo>
                    <a:pt x="327" y="613"/>
                  </a:lnTo>
                  <a:lnTo>
                    <a:pt x="328" y="613"/>
                  </a:lnTo>
                  <a:lnTo>
                    <a:pt x="329" y="613"/>
                  </a:lnTo>
                  <a:lnTo>
                    <a:pt x="328" y="611"/>
                  </a:lnTo>
                  <a:lnTo>
                    <a:pt x="326" y="610"/>
                  </a:lnTo>
                  <a:lnTo>
                    <a:pt x="324" y="609"/>
                  </a:lnTo>
                  <a:lnTo>
                    <a:pt x="324" y="608"/>
                  </a:lnTo>
                  <a:lnTo>
                    <a:pt x="327" y="608"/>
                  </a:lnTo>
                  <a:lnTo>
                    <a:pt x="327" y="608"/>
                  </a:lnTo>
                  <a:lnTo>
                    <a:pt x="333" y="608"/>
                  </a:lnTo>
                  <a:lnTo>
                    <a:pt x="333" y="609"/>
                  </a:lnTo>
                  <a:lnTo>
                    <a:pt x="337" y="609"/>
                  </a:lnTo>
                  <a:lnTo>
                    <a:pt x="337" y="607"/>
                  </a:lnTo>
                  <a:lnTo>
                    <a:pt x="337" y="604"/>
                  </a:lnTo>
                  <a:lnTo>
                    <a:pt x="336" y="602"/>
                  </a:lnTo>
                  <a:lnTo>
                    <a:pt x="334" y="602"/>
                  </a:lnTo>
                  <a:lnTo>
                    <a:pt x="332" y="601"/>
                  </a:lnTo>
                  <a:lnTo>
                    <a:pt x="330" y="602"/>
                  </a:lnTo>
                  <a:lnTo>
                    <a:pt x="329" y="602"/>
                  </a:lnTo>
                  <a:lnTo>
                    <a:pt x="328" y="602"/>
                  </a:lnTo>
                  <a:lnTo>
                    <a:pt x="328" y="601"/>
                  </a:lnTo>
                  <a:lnTo>
                    <a:pt x="327" y="600"/>
                  </a:lnTo>
                  <a:lnTo>
                    <a:pt x="325" y="600"/>
                  </a:lnTo>
                  <a:lnTo>
                    <a:pt x="324" y="600"/>
                  </a:lnTo>
                  <a:lnTo>
                    <a:pt x="324" y="599"/>
                  </a:lnTo>
                  <a:lnTo>
                    <a:pt x="324" y="598"/>
                  </a:lnTo>
                  <a:lnTo>
                    <a:pt x="326" y="598"/>
                  </a:lnTo>
                  <a:lnTo>
                    <a:pt x="327" y="598"/>
                  </a:lnTo>
                  <a:lnTo>
                    <a:pt x="327" y="598"/>
                  </a:lnTo>
                  <a:lnTo>
                    <a:pt x="329" y="597"/>
                  </a:lnTo>
                  <a:lnTo>
                    <a:pt x="329" y="596"/>
                  </a:lnTo>
                  <a:lnTo>
                    <a:pt x="328" y="596"/>
                  </a:lnTo>
                  <a:lnTo>
                    <a:pt x="326" y="594"/>
                  </a:lnTo>
                  <a:lnTo>
                    <a:pt x="323" y="594"/>
                  </a:lnTo>
                  <a:lnTo>
                    <a:pt x="323" y="595"/>
                  </a:lnTo>
                  <a:lnTo>
                    <a:pt x="321" y="595"/>
                  </a:lnTo>
                  <a:lnTo>
                    <a:pt x="319" y="593"/>
                  </a:lnTo>
                  <a:lnTo>
                    <a:pt x="317" y="593"/>
                  </a:lnTo>
                  <a:lnTo>
                    <a:pt x="317" y="591"/>
                  </a:lnTo>
                  <a:lnTo>
                    <a:pt x="321" y="591"/>
                  </a:lnTo>
                  <a:lnTo>
                    <a:pt x="323" y="590"/>
                  </a:lnTo>
                  <a:lnTo>
                    <a:pt x="327" y="590"/>
                  </a:lnTo>
                  <a:lnTo>
                    <a:pt x="329" y="591"/>
                  </a:lnTo>
                  <a:lnTo>
                    <a:pt x="329" y="590"/>
                  </a:lnTo>
                  <a:lnTo>
                    <a:pt x="333" y="590"/>
                  </a:lnTo>
                  <a:lnTo>
                    <a:pt x="334" y="591"/>
                  </a:lnTo>
                  <a:lnTo>
                    <a:pt x="335" y="591"/>
                  </a:lnTo>
                  <a:lnTo>
                    <a:pt x="337" y="590"/>
                  </a:lnTo>
                  <a:lnTo>
                    <a:pt x="338" y="590"/>
                  </a:lnTo>
                  <a:lnTo>
                    <a:pt x="339" y="590"/>
                  </a:lnTo>
                  <a:lnTo>
                    <a:pt x="339" y="587"/>
                  </a:lnTo>
                  <a:lnTo>
                    <a:pt x="337" y="585"/>
                  </a:lnTo>
                  <a:lnTo>
                    <a:pt x="336" y="585"/>
                  </a:lnTo>
                  <a:lnTo>
                    <a:pt x="336" y="585"/>
                  </a:lnTo>
                  <a:lnTo>
                    <a:pt x="335" y="585"/>
                  </a:lnTo>
                  <a:lnTo>
                    <a:pt x="332" y="588"/>
                  </a:lnTo>
                  <a:lnTo>
                    <a:pt x="329" y="588"/>
                  </a:lnTo>
                  <a:lnTo>
                    <a:pt x="328" y="586"/>
                  </a:lnTo>
                  <a:lnTo>
                    <a:pt x="328" y="586"/>
                  </a:lnTo>
                  <a:lnTo>
                    <a:pt x="329" y="585"/>
                  </a:lnTo>
                  <a:lnTo>
                    <a:pt x="330" y="585"/>
                  </a:lnTo>
                  <a:lnTo>
                    <a:pt x="331" y="584"/>
                  </a:lnTo>
                  <a:lnTo>
                    <a:pt x="331" y="582"/>
                  </a:lnTo>
                  <a:lnTo>
                    <a:pt x="329" y="582"/>
                  </a:lnTo>
                  <a:lnTo>
                    <a:pt x="329" y="582"/>
                  </a:lnTo>
                  <a:lnTo>
                    <a:pt x="328" y="582"/>
                  </a:lnTo>
                  <a:lnTo>
                    <a:pt x="326" y="583"/>
                  </a:lnTo>
                  <a:lnTo>
                    <a:pt x="325" y="583"/>
                  </a:lnTo>
                  <a:lnTo>
                    <a:pt x="325" y="580"/>
                  </a:lnTo>
                  <a:lnTo>
                    <a:pt x="323" y="579"/>
                  </a:lnTo>
                  <a:lnTo>
                    <a:pt x="324" y="578"/>
                  </a:lnTo>
                  <a:lnTo>
                    <a:pt x="322" y="577"/>
                  </a:lnTo>
                  <a:lnTo>
                    <a:pt x="323" y="576"/>
                  </a:lnTo>
                  <a:lnTo>
                    <a:pt x="323" y="574"/>
                  </a:lnTo>
                  <a:lnTo>
                    <a:pt x="323" y="573"/>
                  </a:lnTo>
                  <a:lnTo>
                    <a:pt x="325" y="573"/>
                  </a:lnTo>
                  <a:lnTo>
                    <a:pt x="325" y="574"/>
                  </a:lnTo>
                  <a:lnTo>
                    <a:pt x="328" y="574"/>
                  </a:lnTo>
                  <a:lnTo>
                    <a:pt x="327" y="572"/>
                  </a:lnTo>
                  <a:lnTo>
                    <a:pt x="328" y="571"/>
                  </a:lnTo>
                  <a:lnTo>
                    <a:pt x="328" y="570"/>
                  </a:lnTo>
                  <a:lnTo>
                    <a:pt x="328" y="570"/>
                  </a:lnTo>
                  <a:lnTo>
                    <a:pt x="325" y="570"/>
                  </a:lnTo>
                  <a:lnTo>
                    <a:pt x="324" y="569"/>
                  </a:lnTo>
                  <a:lnTo>
                    <a:pt x="324" y="568"/>
                  </a:lnTo>
                  <a:lnTo>
                    <a:pt x="325" y="567"/>
                  </a:lnTo>
                  <a:lnTo>
                    <a:pt x="324" y="566"/>
                  </a:lnTo>
                  <a:lnTo>
                    <a:pt x="326" y="565"/>
                  </a:lnTo>
                  <a:lnTo>
                    <a:pt x="326" y="563"/>
                  </a:lnTo>
                  <a:lnTo>
                    <a:pt x="328" y="562"/>
                  </a:lnTo>
                  <a:lnTo>
                    <a:pt x="328" y="562"/>
                  </a:lnTo>
                  <a:lnTo>
                    <a:pt x="326" y="560"/>
                  </a:lnTo>
                  <a:lnTo>
                    <a:pt x="326" y="559"/>
                  </a:lnTo>
                  <a:lnTo>
                    <a:pt x="329" y="559"/>
                  </a:lnTo>
                  <a:lnTo>
                    <a:pt x="329" y="560"/>
                  </a:lnTo>
                  <a:lnTo>
                    <a:pt x="330" y="559"/>
                  </a:lnTo>
                  <a:lnTo>
                    <a:pt x="330" y="560"/>
                  </a:lnTo>
                  <a:lnTo>
                    <a:pt x="331" y="560"/>
                  </a:lnTo>
                  <a:lnTo>
                    <a:pt x="331" y="562"/>
                  </a:lnTo>
                  <a:lnTo>
                    <a:pt x="332" y="563"/>
                  </a:lnTo>
                  <a:lnTo>
                    <a:pt x="333" y="564"/>
                  </a:lnTo>
                  <a:lnTo>
                    <a:pt x="334" y="564"/>
                  </a:lnTo>
                  <a:lnTo>
                    <a:pt x="334" y="561"/>
                  </a:lnTo>
                  <a:lnTo>
                    <a:pt x="337" y="560"/>
                  </a:lnTo>
                  <a:lnTo>
                    <a:pt x="338" y="559"/>
                  </a:lnTo>
                  <a:lnTo>
                    <a:pt x="340" y="561"/>
                  </a:lnTo>
                  <a:lnTo>
                    <a:pt x="340" y="562"/>
                  </a:lnTo>
                  <a:lnTo>
                    <a:pt x="341" y="563"/>
                  </a:lnTo>
                  <a:lnTo>
                    <a:pt x="342" y="563"/>
                  </a:lnTo>
                  <a:lnTo>
                    <a:pt x="343" y="564"/>
                  </a:lnTo>
                  <a:lnTo>
                    <a:pt x="343" y="564"/>
                  </a:lnTo>
                  <a:lnTo>
                    <a:pt x="345" y="563"/>
                  </a:lnTo>
                  <a:lnTo>
                    <a:pt x="345" y="563"/>
                  </a:lnTo>
                  <a:lnTo>
                    <a:pt x="347" y="561"/>
                  </a:lnTo>
                  <a:lnTo>
                    <a:pt x="347" y="560"/>
                  </a:lnTo>
                  <a:lnTo>
                    <a:pt x="346" y="558"/>
                  </a:lnTo>
                  <a:lnTo>
                    <a:pt x="346" y="556"/>
                  </a:lnTo>
                  <a:lnTo>
                    <a:pt x="346" y="556"/>
                  </a:lnTo>
                  <a:lnTo>
                    <a:pt x="346" y="553"/>
                  </a:lnTo>
                  <a:lnTo>
                    <a:pt x="346" y="553"/>
                  </a:lnTo>
                  <a:lnTo>
                    <a:pt x="346" y="550"/>
                  </a:lnTo>
                  <a:lnTo>
                    <a:pt x="345" y="547"/>
                  </a:lnTo>
                  <a:lnTo>
                    <a:pt x="345" y="544"/>
                  </a:lnTo>
                  <a:lnTo>
                    <a:pt x="346" y="544"/>
                  </a:lnTo>
                  <a:lnTo>
                    <a:pt x="347" y="544"/>
                  </a:lnTo>
                  <a:lnTo>
                    <a:pt x="347" y="543"/>
                  </a:lnTo>
                  <a:lnTo>
                    <a:pt x="345" y="541"/>
                  </a:lnTo>
                  <a:lnTo>
                    <a:pt x="345" y="538"/>
                  </a:lnTo>
                  <a:lnTo>
                    <a:pt x="347" y="537"/>
                  </a:lnTo>
                  <a:lnTo>
                    <a:pt x="348" y="537"/>
                  </a:lnTo>
                  <a:lnTo>
                    <a:pt x="350" y="535"/>
                  </a:lnTo>
                  <a:lnTo>
                    <a:pt x="350" y="535"/>
                  </a:lnTo>
                  <a:lnTo>
                    <a:pt x="351" y="536"/>
                  </a:lnTo>
                  <a:lnTo>
                    <a:pt x="351" y="537"/>
                  </a:lnTo>
                  <a:lnTo>
                    <a:pt x="352" y="538"/>
                  </a:lnTo>
                  <a:lnTo>
                    <a:pt x="353" y="537"/>
                  </a:lnTo>
                  <a:lnTo>
                    <a:pt x="354" y="535"/>
                  </a:lnTo>
                  <a:lnTo>
                    <a:pt x="354" y="534"/>
                  </a:lnTo>
                  <a:lnTo>
                    <a:pt x="357" y="531"/>
                  </a:lnTo>
                  <a:lnTo>
                    <a:pt x="358" y="531"/>
                  </a:lnTo>
                  <a:lnTo>
                    <a:pt x="358" y="533"/>
                  </a:lnTo>
                  <a:lnTo>
                    <a:pt x="359" y="534"/>
                  </a:lnTo>
                  <a:lnTo>
                    <a:pt x="360" y="534"/>
                  </a:lnTo>
                  <a:lnTo>
                    <a:pt x="360" y="533"/>
                  </a:lnTo>
                  <a:lnTo>
                    <a:pt x="361" y="530"/>
                  </a:lnTo>
                  <a:lnTo>
                    <a:pt x="362" y="528"/>
                  </a:lnTo>
                  <a:lnTo>
                    <a:pt x="363" y="528"/>
                  </a:lnTo>
                  <a:lnTo>
                    <a:pt x="363" y="527"/>
                  </a:lnTo>
                  <a:lnTo>
                    <a:pt x="365" y="528"/>
                  </a:lnTo>
                  <a:lnTo>
                    <a:pt x="365" y="530"/>
                  </a:lnTo>
                  <a:lnTo>
                    <a:pt x="364" y="530"/>
                  </a:lnTo>
                  <a:lnTo>
                    <a:pt x="365" y="531"/>
                  </a:lnTo>
                  <a:lnTo>
                    <a:pt x="368" y="527"/>
                  </a:lnTo>
                  <a:lnTo>
                    <a:pt x="370" y="530"/>
                  </a:lnTo>
                  <a:lnTo>
                    <a:pt x="372" y="527"/>
                  </a:lnTo>
                  <a:lnTo>
                    <a:pt x="373" y="527"/>
                  </a:lnTo>
                  <a:lnTo>
                    <a:pt x="374" y="528"/>
                  </a:lnTo>
                  <a:lnTo>
                    <a:pt x="375" y="528"/>
                  </a:lnTo>
                  <a:lnTo>
                    <a:pt x="377" y="530"/>
                  </a:lnTo>
                  <a:lnTo>
                    <a:pt x="379" y="530"/>
                  </a:lnTo>
                  <a:lnTo>
                    <a:pt x="381" y="528"/>
                  </a:lnTo>
                  <a:lnTo>
                    <a:pt x="382" y="528"/>
                  </a:lnTo>
                  <a:lnTo>
                    <a:pt x="383" y="528"/>
                  </a:lnTo>
                  <a:lnTo>
                    <a:pt x="385" y="529"/>
                  </a:lnTo>
                  <a:lnTo>
                    <a:pt x="385" y="529"/>
                  </a:lnTo>
                  <a:lnTo>
                    <a:pt x="389" y="527"/>
                  </a:lnTo>
                  <a:lnTo>
                    <a:pt x="391" y="528"/>
                  </a:lnTo>
                  <a:lnTo>
                    <a:pt x="396" y="521"/>
                  </a:lnTo>
                  <a:lnTo>
                    <a:pt x="396" y="521"/>
                  </a:lnTo>
                  <a:lnTo>
                    <a:pt x="399" y="518"/>
                  </a:lnTo>
                  <a:lnTo>
                    <a:pt x="403" y="516"/>
                  </a:lnTo>
                  <a:lnTo>
                    <a:pt x="403" y="516"/>
                  </a:lnTo>
                  <a:lnTo>
                    <a:pt x="406" y="513"/>
                  </a:lnTo>
                  <a:lnTo>
                    <a:pt x="408" y="510"/>
                  </a:lnTo>
                  <a:lnTo>
                    <a:pt x="409" y="510"/>
                  </a:lnTo>
                  <a:lnTo>
                    <a:pt x="410" y="510"/>
                  </a:lnTo>
                  <a:lnTo>
                    <a:pt x="411" y="510"/>
                  </a:lnTo>
                  <a:lnTo>
                    <a:pt x="414" y="511"/>
                  </a:lnTo>
                  <a:lnTo>
                    <a:pt x="414" y="510"/>
                  </a:lnTo>
                  <a:lnTo>
                    <a:pt x="415" y="510"/>
                  </a:lnTo>
                  <a:lnTo>
                    <a:pt x="417" y="508"/>
                  </a:lnTo>
                  <a:lnTo>
                    <a:pt x="417" y="508"/>
                  </a:lnTo>
                  <a:lnTo>
                    <a:pt x="419" y="506"/>
                  </a:lnTo>
                  <a:lnTo>
                    <a:pt x="421" y="504"/>
                  </a:lnTo>
                  <a:lnTo>
                    <a:pt x="424" y="501"/>
                  </a:lnTo>
                  <a:lnTo>
                    <a:pt x="428" y="501"/>
                  </a:lnTo>
                  <a:lnTo>
                    <a:pt x="429" y="499"/>
                  </a:lnTo>
                  <a:lnTo>
                    <a:pt x="429" y="499"/>
                  </a:lnTo>
                  <a:lnTo>
                    <a:pt x="435" y="493"/>
                  </a:lnTo>
                  <a:lnTo>
                    <a:pt x="436" y="491"/>
                  </a:lnTo>
                  <a:lnTo>
                    <a:pt x="436" y="490"/>
                  </a:lnTo>
                  <a:lnTo>
                    <a:pt x="442" y="483"/>
                  </a:lnTo>
                  <a:lnTo>
                    <a:pt x="444" y="482"/>
                  </a:lnTo>
                  <a:lnTo>
                    <a:pt x="444" y="482"/>
                  </a:lnTo>
                  <a:lnTo>
                    <a:pt x="444" y="482"/>
                  </a:lnTo>
                  <a:lnTo>
                    <a:pt x="445" y="481"/>
                  </a:lnTo>
                  <a:lnTo>
                    <a:pt x="445" y="481"/>
                  </a:lnTo>
                  <a:lnTo>
                    <a:pt x="448" y="478"/>
                  </a:lnTo>
                  <a:lnTo>
                    <a:pt x="450" y="478"/>
                  </a:lnTo>
                  <a:lnTo>
                    <a:pt x="452" y="477"/>
                  </a:lnTo>
                  <a:lnTo>
                    <a:pt x="456" y="474"/>
                  </a:lnTo>
                  <a:lnTo>
                    <a:pt x="456" y="474"/>
                  </a:lnTo>
                  <a:lnTo>
                    <a:pt x="456" y="473"/>
                  </a:lnTo>
                  <a:lnTo>
                    <a:pt x="457" y="473"/>
                  </a:lnTo>
                  <a:lnTo>
                    <a:pt x="457" y="472"/>
                  </a:lnTo>
                  <a:lnTo>
                    <a:pt x="463" y="467"/>
                  </a:lnTo>
                  <a:lnTo>
                    <a:pt x="468" y="465"/>
                  </a:lnTo>
                  <a:lnTo>
                    <a:pt x="470" y="461"/>
                  </a:lnTo>
                  <a:lnTo>
                    <a:pt x="471" y="459"/>
                  </a:lnTo>
                  <a:lnTo>
                    <a:pt x="471" y="458"/>
                  </a:lnTo>
                  <a:lnTo>
                    <a:pt x="472" y="457"/>
                  </a:lnTo>
                  <a:lnTo>
                    <a:pt x="472" y="455"/>
                  </a:lnTo>
                  <a:lnTo>
                    <a:pt x="474" y="453"/>
                  </a:lnTo>
                  <a:lnTo>
                    <a:pt x="474" y="453"/>
                  </a:lnTo>
                  <a:lnTo>
                    <a:pt x="478" y="449"/>
                  </a:lnTo>
                  <a:lnTo>
                    <a:pt x="479" y="449"/>
                  </a:lnTo>
                  <a:lnTo>
                    <a:pt x="481" y="447"/>
                  </a:lnTo>
                  <a:lnTo>
                    <a:pt x="484" y="446"/>
                  </a:lnTo>
                  <a:lnTo>
                    <a:pt x="488" y="441"/>
                  </a:lnTo>
                  <a:lnTo>
                    <a:pt x="489" y="439"/>
                  </a:lnTo>
                  <a:lnTo>
                    <a:pt x="489" y="438"/>
                  </a:lnTo>
                  <a:lnTo>
                    <a:pt x="490" y="436"/>
                  </a:lnTo>
                  <a:lnTo>
                    <a:pt x="490" y="435"/>
                  </a:lnTo>
                  <a:lnTo>
                    <a:pt x="491" y="433"/>
                  </a:lnTo>
                  <a:lnTo>
                    <a:pt x="491" y="430"/>
                  </a:lnTo>
                  <a:lnTo>
                    <a:pt x="493" y="425"/>
                  </a:lnTo>
                  <a:lnTo>
                    <a:pt x="494" y="424"/>
                  </a:lnTo>
                  <a:lnTo>
                    <a:pt x="494" y="423"/>
                  </a:lnTo>
                  <a:lnTo>
                    <a:pt x="495" y="422"/>
                  </a:lnTo>
                  <a:lnTo>
                    <a:pt x="495" y="421"/>
                  </a:lnTo>
                  <a:lnTo>
                    <a:pt x="496" y="419"/>
                  </a:lnTo>
                  <a:lnTo>
                    <a:pt x="496" y="418"/>
                  </a:lnTo>
                  <a:lnTo>
                    <a:pt x="499" y="412"/>
                  </a:lnTo>
                  <a:lnTo>
                    <a:pt x="499" y="412"/>
                  </a:lnTo>
                  <a:lnTo>
                    <a:pt x="500" y="410"/>
                  </a:lnTo>
                  <a:lnTo>
                    <a:pt x="502" y="410"/>
                  </a:lnTo>
                  <a:lnTo>
                    <a:pt x="502" y="409"/>
                  </a:lnTo>
                  <a:lnTo>
                    <a:pt x="503" y="409"/>
                  </a:lnTo>
                  <a:lnTo>
                    <a:pt x="506" y="407"/>
                  </a:lnTo>
                  <a:lnTo>
                    <a:pt x="507" y="407"/>
                  </a:lnTo>
                  <a:lnTo>
                    <a:pt x="509" y="406"/>
                  </a:lnTo>
                  <a:lnTo>
                    <a:pt x="510" y="406"/>
                  </a:lnTo>
                  <a:lnTo>
                    <a:pt x="511" y="405"/>
                  </a:lnTo>
                  <a:lnTo>
                    <a:pt x="514" y="405"/>
                  </a:lnTo>
                  <a:lnTo>
                    <a:pt x="515" y="406"/>
                  </a:lnTo>
                  <a:lnTo>
                    <a:pt x="515" y="407"/>
                  </a:lnTo>
                  <a:lnTo>
                    <a:pt x="514" y="407"/>
                  </a:lnTo>
                  <a:lnTo>
                    <a:pt x="512" y="407"/>
                  </a:lnTo>
                  <a:lnTo>
                    <a:pt x="509" y="409"/>
                  </a:lnTo>
                  <a:lnTo>
                    <a:pt x="507" y="411"/>
                  </a:lnTo>
                  <a:lnTo>
                    <a:pt x="506" y="413"/>
                  </a:lnTo>
                  <a:lnTo>
                    <a:pt x="507" y="415"/>
                  </a:lnTo>
                  <a:lnTo>
                    <a:pt x="507" y="414"/>
                  </a:lnTo>
                  <a:lnTo>
                    <a:pt x="509" y="414"/>
                  </a:lnTo>
                  <a:lnTo>
                    <a:pt x="509" y="414"/>
                  </a:lnTo>
                  <a:lnTo>
                    <a:pt x="515" y="414"/>
                  </a:lnTo>
                  <a:lnTo>
                    <a:pt x="516" y="414"/>
                  </a:lnTo>
                  <a:lnTo>
                    <a:pt x="516" y="415"/>
                  </a:lnTo>
                  <a:lnTo>
                    <a:pt x="515" y="416"/>
                  </a:lnTo>
                  <a:lnTo>
                    <a:pt x="515" y="416"/>
                  </a:lnTo>
                  <a:lnTo>
                    <a:pt x="514" y="416"/>
                  </a:lnTo>
                  <a:lnTo>
                    <a:pt x="514" y="416"/>
                  </a:lnTo>
                  <a:lnTo>
                    <a:pt x="508" y="416"/>
                  </a:lnTo>
                  <a:lnTo>
                    <a:pt x="507" y="416"/>
                  </a:lnTo>
                  <a:lnTo>
                    <a:pt x="506" y="417"/>
                  </a:lnTo>
                  <a:lnTo>
                    <a:pt x="506" y="417"/>
                  </a:lnTo>
                  <a:lnTo>
                    <a:pt x="504" y="417"/>
                  </a:lnTo>
                  <a:lnTo>
                    <a:pt x="502" y="419"/>
                  </a:lnTo>
                  <a:lnTo>
                    <a:pt x="501" y="421"/>
                  </a:lnTo>
                  <a:lnTo>
                    <a:pt x="500" y="421"/>
                  </a:lnTo>
                  <a:lnTo>
                    <a:pt x="500" y="422"/>
                  </a:lnTo>
                  <a:lnTo>
                    <a:pt x="496" y="426"/>
                  </a:lnTo>
                  <a:lnTo>
                    <a:pt x="495" y="428"/>
                  </a:lnTo>
                  <a:lnTo>
                    <a:pt x="495" y="432"/>
                  </a:lnTo>
                  <a:lnTo>
                    <a:pt x="498" y="432"/>
                  </a:lnTo>
                  <a:lnTo>
                    <a:pt x="499" y="433"/>
                  </a:lnTo>
                  <a:lnTo>
                    <a:pt x="501" y="433"/>
                  </a:lnTo>
                  <a:lnTo>
                    <a:pt x="502" y="432"/>
                  </a:lnTo>
                  <a:lnTo>
                    <a:pt x="502" y="431"/>
                  </a:lnTo>
                  <a:lnTo>
                    <a:pt x="503" y="431"/>
                  </a:lnTo>
                  <a:lnTo>
                    <a:pt x="504" y="432"/>
                  </a:lnTo>
                  <a:lnTo>
                    <a:pt x="505" y="432"/>
                  </a:lnTo>
                  <a:lnTo>
                    <a:pt x="505" y="431"/>
                  </a:lnTo>
                  <a:lnTo>
                    <a:pt x="508" y="431"/>
                  </a:lnTo>
                  <a:lnTo>
                    <a:pt x="509" y="432"/>
                  </a:lnTo>
                  <a:lnTo>
                    <a:pt x="510" y="434"/>
                  </a:lnTo>
                  <a:lnTo>
                    <a:pt x="511" y="434"/>
                  </a:lnTo>
                  <a:lnTo>
                    <a:pt x="516" y="430"/>
                  </a:lnTo>
                  <a:lnTo>
                    <a:pt x="516" y="428"/>
                  </a:lnTo>
                  <a:lnTo>
                    <a:pt x="518" y="428"/>
                  </a:lnTo>
                  <a:lnTo>
                    <a:pt x="519" y="427"/>
                  </a:lnTo>
                  <a:lnTo>
                    <a:pt x="524" y="427"/>
                  </a:lnTo>
                  <a:lnTo>
                    <a:pt x="525" y="427"/>
                  </a:lnTo>
                  <a:lnTo>
                    <a:pt x="528" y="426"/>
                  </a:lnTo>
                  <a:lnTo>
                    <a:pt x="529" y="426"/>
                  </a:lnTo>
                  <a:lnTo>
                    <a:pt x="532" y="425"/>
                  </a:lnTo>
                  <a:lnTo>
                    <a:pt x="533" y="424"/>
                  </a:lnTo>
                  <a:lnTo>
                    <a:pt x="535" y="424"/>
                  </a:lnTo>
                  <a:lnTo>
                    <a:pt x="537" y="422"/>
                  </a:lnTo>
                  <a:lnTo>
                    <a:pt x="538" y="422"/>
                  </a:lnTo>
                  <a:lnTo>
                    <a:pt x="539" y="421"/>
                  </a:lnTo>
                  <a:lnTo>
                    <a:pt x="540" y="421"/>
                  </a:lnTo>
                  <a:lnTo>
                    <a:pt x="543" y="419"/>
                  </a:lnTo>
                  <a:lnTo>
                    <a:pt x="544" y="418"/>
                  </a:lnTo>
                  <a:lnTo>
                    <a:pt x="545" y="417"/>
                  </a:lnTo>
                  <a:lnTo>
                    <a:pt x="546" y="417"/>
                  </a:lnTo>
                  <a:lnTo>
                    <a:pt x="546" y="417"/>
                  </a:lnTo>
                  <a:lnTo>
                    <a:pt x="556" y="429"/>
                  </a:lnTo>
                  <a:lnTo>
                    <a:pt x="558" y="433"/>
                  </a:lnTo>
                  <a:lnTo>
                    <a:pt x="560" y="436"/>
                  </a:lnTo>
                  <a:lnTo>
                    <a:pt x="561" y="438"/>
                  </a:lnTo>
                  <a:lnTo>
                    <a:pt x="563" y="438"/>
                  </a:lnTo>
                  <a:lnTo>
                    <a:pt x="565" y="441"/>
                  </a:lnTo>
                  <a:lnTo>
                    <a:pt x="566" y="443"/>
                  </a:lnTo>
                  <a:lnTo>
                    <a:pt x="569" y="446"/>
                  </a:lnTo>
                  <a:lnTo>
                    <a:pt x="570" y="446"/>
                  </a:lnTo>
                  <a:lnTo>
                    <a:pt x="571" y="448"/>
                  </a:lnTo>
                  <a:lnTo>
                    <a:pt x="573" y="449"/>
                  </a:lnTo>
                  <a:lnTo>
                    <a:pt x="574" y="450"/>
                  </a:lnTo>
                  <a:lnTo>
                    <a:pt x="575" y="453"/>
                  </a:lnTo>
                  <a:lnTo>
                    <a:pt x="576" y="454"/>
                  </a:lnTo>
                  <a:lnTo>
                    <a:pt x="577" y="456"/>
                  </a:lnTo>
                  <a:lnTo>
                    <a:pt x="578" y="457"/>
                  </a:lnTo>
                  <a:lnTo>
                    <a:pt x="579" y="459"/>
                  </a:lnTo>
                  <a:lnTo>
                    <a:pt x="579" y="460"/>
                  </a:lnTo>
                  <a:lnTo>
                    <a:pt x="581" y="462"/>
                  </a:lnTo>
                  <a:lnTo>
                    <a:pt x="580" y="463"/>
                  </a:lnTo>
                  <a:lnTo>
                    <a:pt x="579" y="467"/>
                  </a:lnTo>
                  <a:lnTo>
                    <a:pt x="578" y="470"/>
                  </a:lnTo>
                  <a:lnTo>
                    <a:pt x="578" y="472"/>
                  </a:lnTo>
                  <a:lnTo>
                    <a:pt x="580" y="474"/>
                  </a:lnTo>
                  <a:lnTo>
                    <a:pt x="580" y="478"/>
                  </a:lnTo>
                  <a:lnTo>
                    <a:pt x="580" y="480"/>
                  </a:lnTo>
                  <a:lnTo>
                    <a:pt x="579" y="483"/>
                  </a:lnTo>
                  <a:lnTo>
                    <a:pt x="580" y="484"/>
                  </a:lnTo>
                  <a:lnTo>
                    <a:pt x="581" y="485"/>
                  </a:lnTo>
                  <a:lnTo>
                    <a:pt x="584" y="484"/>
                  </a:lnTo>
                  <a:lnTo>
                    <a:pt x="586" y="484"/>
                  </a:lnTo>
                  <a:lnTo>
                    <a:pt x="587" y="483"/>
                  </a:lnTo>
                  <a:lnTo>
                    <a:pt x="588" y="482"/>
                  </a:lnTo>
                  <a:lnTo>
                    <a:pt x="591" y="481"/>
                  </a:lnTo>
                  <a:lnTo>
                    <a:pt x="592" y="480"/>
                  </a:lnTo>
                  <a:lnTo>
                    <a:pt x="593" y="479"/>
                  </a:lnTo>
                  <a:lnTo>
                    <a:pt x="594" y="478"/>
                  </a:lnTo>
                  <a:lnTo>
                    <a:pt x="597" y="477"/>
                  </a:lnTo>
                  <a:lnTo>
                    <a:pt x="598" y="476"/>
                  </a:lnTo>
                  <a:lnTo>
                    <a:pt x="600" y="476"/>
                  </a:lnTo>
                  <a:lnTo>
                    <a:pt x="603" y="477"/>
                  </a:lnTo>
                  <a:lnTo>
                    <a:pt x="603" y="475"/>
                  </a:lnTo>
                  <a:lnTo>
                    <a:pt x="604" y="474"/>
                  </a:lnTo>
                  <a:lnTo>
                    <a:pt x="606" y="473"/>
                  </a:lnTo>
                  <a:lnTo>
                    <a:pt x="606" y="471"/>
                  </a:lnTo>
                  <a:lnTo>
                    <a:pt x="606" y="468"/>
                  </a:lnTo>
                  <a:lnTo>
                    <a:pt x="606" y="466"/>
                  </a:lnTo>
                  <a:lnTo>
                    <a:pt x="606" y="462"/>
                  </a:lnTo>
                  <a:lnTo>
                    <a:pt x="606" y="460"/>
                  </a:lnTo>
                  <a:lnTo>
                    <a:pt x="606" y="458"/>
                  </a:lnTo>
                  <a:lnTo>
                    <a:pt x="606" y="455"/>
                  </a:lnTo>
                  <a:lnTo>
                    <a:pt x="606" y="453"/>
                  </a:lnTo>
                  <a:lnTo>
                    <a:pt x="606" y="452"/>
                  </a:lnTo>
                  <a:lnTo>
                    <a:pt x="605" y="450"/>
                  </a:lnTo>
                  <a:lnTo>
                    <a:pt x="606" y="448"/>
                  </a:lnTo>
                  <a:lnTo>
                    <a:pt x="606" y="446"/>
                  </a:lnTo>
                  <a:lnTo>
                    <a:pt x="607" y="444"/>
                  </a:lnTo>
                  <a:lnTo>
                    <a:pt x="607" y="443"/>
                  </a:lnTo>
                  <a:lnTo>
                    <a:pt x="607" y="442"/>
                  </a:lnTo>
                  <a:lnTo>
                    <a:pt x="607" y="440"/>
                  </a:lnTo>
                  <a:lnTo>
                    <a:pt x="606" y="437"/>
                  </a:lnTo>
                  <a:lnTo>
                    <a:pt x="606" y="435"/>
                  </a:lnTo>
                  <a:lnTo>
                    <a:pt x="607" y="434"/>
                  </a:lnTo>
                  <a:lnTo>
                    <a:pt x="608" y="433"/>
                  </a:lnTo>
                  <a:lnTo>
                    <a:pt x="608" y="431"/>
                  </a:lnTo>
                  <a:lnTo>
                    <a:pt x="607" y="429"/>
                  </a:lnTo>
                  <a:lnTo>
                    <a:pt x="608" y="428"/>
                  </a:lnTo>
                  <a:lnTo>
                    <a:pt x="608" y="427"/>
                  </a:lnTo>
                  <a:lnTo>
                    <a:pt x="610" y="424"/>
                  </a:lnTo>
                  <a:lnTo>
                    <a:pt x="610" y="422"/>
                  </a:lnTo>
                  <a:lnTo>
                    <a:pt x="610" y="421"/>
                  </a:lnTo>
                  <a:lnTo>
                    <a:pt x="610" y="419"/>
                  </a:lnTo>
                  <a:lnTo>
                    <a:pt x="611" y="418"/>
                  </a:lnTo>
                  <a:lnTo>
                    <a:pt x="611" y="416"/>
                  </a:lnTo>
                  <a:lnTo>
                    <a:pt x="611" y="414"/>
                  </a:lnTo>
                  <a:lnTo>
                    <a:pt x="612" y="413"/>
                  </a:lnTo>
                  <a:lnTo>
                    <a:pt x="612" y="411"/>
                  </a:lnTo>
                  <a:lnTo>
                    <a:pt x="612" y="409"/>
                  </a:lnTo>
                  <a:lnTo>
                    <a:pt x="613" y="408"/>
                  </a:lnTo>
                  <a:lnTo>
                    <a:pt x="613" y="406"/>
                  </a:lnTo>
                  <a:lnTo>
                    <a:pt x="616" y="404"/>
                  </a:lnTo>
                  <a:lnTo>
                    <a:pt x="617" y="403"/>
                  </a:lnTo>
                  <a:lnTo>
                    <a:pt x="618" y="404"/>
                  </a:lnTo>
                  <a:lnTo>
                    <a:pt x="619" y="404"/>
                  </a:lnTo>
                  <a:lnTo>
                    <a:pt x="621" y="405"/>
                  </a:lnTo>
                  <a:lnTo>
                    <a:pt x="622" y="404"/>
                  </a:lnTo>
                  <a:lnTo>
                    <a:pt x="624" y="404"/>
                  </a:lnTo>
                  <a:lnTo>
                    <a:pt x="625" y="402"/>
                  </a:lnTo>
                  <a:lnTo>
                    <a:pt x="626" y="402"/>
                  </a:lnTo>
                  <a:lnTo>
                    <a:pt x="627" y="401"/>
                  </a:lnTo>
                  <a:lnTo>
                    <a:pt x="629" y="400"/>
                  </a:lnTo>
                  <a:lnTo>
                    <a:pt x="631" y="400"/>
                  </a:lnTo>
                  <a:lnTo>
                    <a:pt x="632" y="399"/>
                  </a:lnTo>
                  <a:lnTo>
                    <a:pt x="633" y="397"/>
                  </a:lnTo>
                  <a:lnTo>
                    <a:pt x="634" y="396"/>
                  </a:lnTo>
                  <a:lnTo>
                    <a:pt x="635" y="394"/>
                  </a:lnTo>
                  <a:lnTo>
                    <a:pt x="637" y="393"/>
                  </a:lnTo>
                  <a:lnTo>
                    <a:pt x="639" y="393"/>
                  </a:lnTo>
                  <a:lnTo>
                    <a:pt x="640" y="393"/>
                  </a:lnTo>
                  <a:lnTo>
                    <a:pt x="642" y="393"/>
                  </a:lnTo>
                  <a:lnTo>
                    <a:pt x="643" y="392"/>
                  </a:lnTo>
                  <a:lnTo>
                    <a:pt x="645" y="393"/>
                  </a:lnTo>
                  <a:lnTo>
                    <a:pt x="646" y="390"/>
                  </a:lnTo>
                  <a:lnTo>
                    <a:pt x="645" y="389"/>
                  </a:lnTo>
                  <a:lnTo>
                    <a:pt x="644" y="388"/>
                  </a:lnTo>
                  <a:lnTo>
                    <a:pt x="642" y="388"/>
                  </a:lnTo>
                  <a:lnTo>
                    <a:pt x="641" y="388"/>
                  </a:lnTo>
                  <a:lnTo>
                    <a:pt x="640" y="387"/>
                  </a:lnTo>
                  <a:lnTo>
                    <a:pt x="638" y="386"/>
                  </a:lnTo>
                  <a:lnTo>
                    <a:pt x="636" y="385"/>
                  </a:lnTo>
                  <a:lnTo>
                    <a:pt x="635" y="384"/>
                  </a:lnTo>
                  <a:lnTo>
                    <a:pt x="634" y="383"/>
                  </a:lnTo>
                  <a:lnTo>
                    <a:pt x="633" y="383"/>
                  </a:lnTo>
                  <a:lnTo>
                    <a:pt x="631" y="381"/>
                  </a:lnTo>
                  <a:lnTo>
                    <a:pt x="632" y="378"/>
                  </a:lnTo>
                  <a:lnTo>
                    <a:pt x="631" y="375"/>
                  </a:lnTo>
                  <a:lnTo>
                    <a:pt x="632" y="374"/>
                  </a:lnTo>
                  <a:lnTo>
                    <a:pt x="632" y="373"/>
                  </a:lnTo>
                  <a:lnTo>
                    <a:pt x="632" y="371"/>
                  </a:lnTo>
                  <a:lnTo>
                    <a:pt x="632" y="370"/>
                  </a:lnTo>
                  <a:lnTo>
                    <a:pt x="633" y="369"/>
                  </a:lnTo>
                  <a:lnTo>
                    <a:pt x="633" y="368"/>
                  </a:lnTo>
                  <a:lnTo>
                    <a:pt x="634" y="365"/>
                  </a:lnTo>
                  <a:lnTo>
                    <a:pt x="635" y="364"/>
                  </a:lnTo>
                  <a:lnTo>
                    <a:pt x="634" y="362"/>
                  </a:lnTo>
                  <a:lnTo>
                    <a:pt x="634" y="360"/>
                  </a:lnTo>
                  <a:lnTo>
                    <a:pt x="634" y="359"/>
                  </a:lnTo>
                  <a:lnTo>
                    <a:pt x="633" y="357"/>
                  </a:lnTo>
                  <a:lnTo>
                    <a:pt x="634" y="356"/>
                  </a:lnTo>
                  <a:lnTo>
                    <a:pt x="635" y="354"/>
                  </a:lnTo>
                  <a:lnTo>
                    <a:pt x="634" y="352"/>
                  </a:lnTo>
                  <a:lnTo>
                    <a:pt x="633" y="351"/>
                  </a:lnTo>
                  <a:lnTo>
                    <a:pt x="632" y="350"/>
                  </a:lnTo>
                  <a:lnTo>
                    <a:pt x="631" y="349"/>
                  </a:lnTo>
                  <a:lnTo>
                    <a:pt x="630" y="346"/>
                  </a:lnTo>
                  <a:lnTo>
                    <a:pt x="630" y="344"/>
                  </a:lnTo>
                  <a:lnTo>
                    <a:pt x="629" y="341"/>
                  </a:lnTo>
                  <a:lnTo>
                    <a:pt x="629" y="337"/>
                  </a:lnTo>
                  <a:lnTo>
                    <a:pt x="630" y="336"/>
                  </a:lnTo>
                  <a:lnTo>
                    <a:pt x="632" y="336"/>
                  </a:lnTo>
                  <a:lnTo>
                    <a:pt x="634" y="338"/>
                  </a:lnTo>
                  <a:lnTo>
                    <a:pt x="636" y="337"/>
                  </a:lnTo>
                  <a:lnTo>
                    <a:pt x="637" y="337"/>
                  </a:lnTo>
                  <a:lnTo>
                    <a:pt x="639" y="338"/>
                  </a:lnTo>
                  <a:lnTo>
                    <a:pt x="640" y="340"/>
                  </a:lnTo>
                  <a:lnTo>
                    <a:pt x="641" y="340"/>
                  </a:lnTo>
                  <a:lnTo>
                    <a:pt x="643" y="339"/>
                  </a:lnTo>
                  <a:lnTo>
                    <a:pt x="645" y="341"/>
                  </a:lnTo>
                  <a:lnTo>
                    <a:pt x="646" y="341"/>
                  </a:lnTo>
                  <a:lnTo>
                    <a:pt x="648" y="339"/>
                  </a:lnTo>
                  <a:lnTo>
                    <a:pt x="649" y="338"/>
                  </a:lnTo>
                  <a:lnTo>
                    <a:pt x="650" y="337"/>
                  </a:lnTo>
                  <a:lnTo>
                    <a:pt x="650" y="335"/>
                  </a:lnTo>
                  <a:lnTo>
                    <a:pt x="649" y="333"/>
                  </a:lnTo>
                  <a:lnTo>
                    <a:pt x="648" y="330"/>
                  </a:lnTo>
                  <a:lnTo>
                    <a:pt x="647" y="327"/>
                  </a:lnTo>
                  <a:lnTo>
                    <a:pt x="647" y="323"/>
                  </a:lnTo>
                  <a:lnTo>
                    <a:pt x="646" y="321"/>
                  </a:lnTo>
                  <a:lnTo>
                    <a:pt x="646" y="319"/>
                  </a:lnTo>
                  <a:lnTo>
                    <a:pt x="646" y="317"/>
                  </a:lnTo>
                  <a:lnTo>
                    <a:pt x="645" y="315"/>
                  </a:lnTo>
                  <a:lnTo>
                    <a:pt x="644" y="312"/>
                  </a:lnTo>
                  <a:lnTo>
                    <a:pt x="643" y="310"/>
                  </a:lnTo>
                  <a:lnTo>
                    <a:pt x="641" y="307"/>
                  </a:lnTo>
                  <a:lnTo>
                    <a:pt x="639" y="305"/>
                  </a:lnTo>
                  <a:lnTo>
                    <a:pt x="635" y="304"/>
                  </a:lnTo>
                  <a:lnTo>
                    <a:pt x="634" y="301"/>
                  </a:lnTo>
                  <a:lnTo>
                    <a:pt x="632" y="300"/>
                  </a:lnTo>
                  <a:lnTo>
                    <a:pt x="631" y="298"/>
                  </a:lnTo>
                  <a:lnTo>
                    <a:pt x="630" y="300"/>
                  </a:lnTo>
                  <a:lnTo>
                    <a:pt x="629" y="300"/>
                  </a:lnTo>
                  <a:lnTo>
                    <a:pt x="627" y="300"/>
                  </a:lnTo>
                  <a:lnTo>
                    <a:pt x="627" y="301"/>
                  </a:lnTo>
                  <a:lnTo>
                    <a:pt x="625" y="301"/>
                  </a:lnTo>
                  <a:lnTo>
                    <a:pt x="625" y="299"/>
                  </a:lnTo>
                  <a:lnTo>
                    <a:pt x="624" y="296"/>
                  </a:lnTo>
                  <a:lnTo>
                    <a:pt x="624" y="294"/>
                  </a:lnTo>
                  <a:lnTo>
                    <a:pt x="622" y="290"/>
                  </a:lnTo>
                  <a:lnTo>
                    <a:pt x="620" y="288"/>
                  </a:lnTo>
                  <a:lnTo>
                    <a:pt x="619" y="287"/>
                  </a:lnTo>
                  <a:lnTo>
                    <a:pt x="617" y="284"/>
                  </a:lnTo>
                  <a:lnTo>
                    <a:pt x="614" y="285"/>
                  </a:lnTo>
                  <a:lnTo>
                    <a:pt x="613" y="284"/>
                  </a:lnTo>
                  <a:lnTo>
                    <a:pt x="614" y="283"/>
                  </a:lnTo>
                  <a:lnTo>
                    <a:pt x="615" y="282"/>
                  </a:lnTo>
                  <a:lnTo>
                    <a:pt x="616" y="281"/>
                  </a:lnTo>
                  <a:lnTo>
                    <a:pt x="617" y="279"/>
                  </a:lnTo>
                  <a:lnTo>
                    <a:pt x="619" y="277"/>
                  </a:lnTo>
                  <a:lnTo>
                    <a:pt x="623" y="277"/>
                  </a:lnTo>
                  <a:lnTo>
                    <a:pt x="624" y="275"/>
                  </a:lnTo>
                  <a:lnTo>
                    <a:pt x="623" y="273"/>
                  </a:lnTo>
                  <a:lnTo>
                    <a:pt x="624" y="272"/>
                  </a:lnTo>
                  <a:lnTo>
                    <a:pt x="623" y="269"/>
                  </a:lnTo>
                  <a:lnTo>
                    <a:pt x="622" y="268"/>
                  </a:lnTo>
                  <a:lnTo>
                    <a:pt x="620" y="266"/>
                  </a:lnTo>
                  <a:lnTo>
                    <a:pt x="618" y="264"/>
                  </a:lnTo>
                  <a:lnTo>
                    <a:pt x="616" y="263"/>
                  </a:lnTo>
                  <a:lnTo>
                    <a:pt x="614" y="263"/>
                  </a:lnTo>
                  <a:lnTo>
                    <a:pt x="612" y="262"/>
                  </a:lnTo>
                  <a:lnTo>
                    <a:pt x="611" y="262"/>
                  </a:lnTo>
                  <a:lnTo>
                    <a:pt x="609" y="261"/>
                  </a:lnTo>
                  <a:lnTo>
                    <a:pt x="608" y="259"/>
                  </a:lnTo>
                  <a:lnTo>
                    <a:pt x="608" y="257"/>
                  </a:lnTo>
                  <a:lnTo>
                    <a:pt x="609" y="256"/>
                  </a:lnTo>
                  <a:lnTo>
                    <a:pt x="609" y="255"/>
                  </a:lnTo>
                  <a:lnTo>
                    <a:pt x="624" y="249"/>
                  </a:lnTo>
                  <a:lnTo>
                    <a:pt x="630" y="234"/>
                  </a:lnTo>
                  <a:lnTo>
                    <a:pt x="632" y="233"/>
                  </a:lnTo>
                  <a:lnTo>
                    <a:pt x="634" y="232"/>
                  </a:lnTo>
                  <a:lnTo>
                    <a:pt x="637" y="232"/>
                  </a:lnTo>
                  <a:lnTo>
                    <a:pt x="642" y="231"/>
                  </a:lnTo>
                  <a:lnTo>
                    <a:pt x="645" y="229"/>
                  </a:lnTo>
                  <a:lnTo>
                    <a:pt x="647" y="229"/>
                  </a:lnTo>
                  <a:lnTo>
                    <a:pt x="649" y="229"/>
                  </a:lnTo>
                  <a:lnTo>
                    <a:pt x="652" y="228"/>
                  </a:lnTo>
                  <a:lnTo>
                    <a:pt x="654" y="227"/>
                  </a:lnTo>
                  <a:lnTo>
                    <a:pt x="657" y="226"/>
                  </a:lnTo>
                  <a:lnTo>
                    <a:pt x="659" y="226"/>
                  </a:lnTo>
                  <a:lnTo>
                    <a:pt x="663" y="226"/>
                  </a:lnTo>
                  <a:lnTo>
                    <a:pt x="665" y="226"/>
                  </a:lnTo>
                  <a:lnTo>
                    <a:pt x="667" y="226"/>
                  </a:lnTo>
                  <a:lnTo>
                    <a:pt x="670" y="227"/>
                  </a:lnTo>
                  <a:lnTo>
                    <a:pt x="672" y="227"/>
                  </a:lnTo>
                  <a:lnTo>
                    <a:pt x="675" y="227"/>
                  </a:lnTo>
                  <a:lnTo>
                    <a:pt x="677" y="226"/>
                  </a:lnTo>
                  <a:lnTo>
                    <a:pt x="679" y="226"/>
                  </a:lnTo>
                  <a:lnTo>
                    <a:pt x="681" y="225"/>
                  </a:lnTo>
                  <a:lnTo>
                    <a:pt x="683" y="224"/>
                  </a:lnTo>
                  <a:lnTo>
                    <a:pt x="684" y="223"/>
                  </a:lnTo>
                  <a:lnTo>
                    <a:pt x="687" y="222"/>
                  </a:lnTo>
                  <a:lnTo>
                    <a:pt x="688" y="221"/>
                  </a:lnTo>
                  <a:lnTo>
                    <a:pt x="689" y="220"/>
                  </a:lnTo>
                  <a:lnTo>
                    <a:pt x="690" y="218"/>
                  </a:lnTo>
                  <a:lnTo>
                    <a:pt x="692" y="215"/>
                  </a:lnTo>
                  <a:lnTo>
                    <a:pt x="692" y="213"/>
                  </a:lnTo>
                  <a:lnTo>
                    <a:pt x="693" y="212"/>
                  </a:lnTo>
                  <a:lnTo>
                    <a:pt x="695" y="211"/>
                  </a:lnTo>
                  <a:lnTo>
                    <a:pt x="696" y="209"/>
                  </a:lnTo>
                  <a:lnTo>
                    <a:pt x="702" y="201"/>
                  </a:lnTo>
                  <a:lnTo>
                    <a:pt x="706" y="195"/>
                  </a:lnTo>
                  <a:lnTo>
                    <a:pt x="712" y="190"/>
                  </a:lnTo>
                  <a:lnTo>
                    <a:pt x="717" y="183"/>
                  </a:lnTo>
                  <a:lnTo>
                    <a:pt x="722" y="180"/>
                  </a:lnTo>
                  <a:lnTo>
                    <a:pt x="729" y="177"/>
                  </a:lnTo>
                  <a:lnTo>
                    <a:pt x="736" y="175"/>
                  </a:lnTo>
                  <a:lnTo>
                    <a:pt x="744" y="172"/>
                  </a:lnTo>
                  <a:lnTo>
                    <a:pt x="751" y="172"/>
                  </a:lnTo>
                  <a:lnTo>
                    <a:pt x="756" y="172"/>
                  </a:lnTo>
                  <a:lnTo>
                    <a:pt x="755" y="152"/>
                  </a:lnTo>
                  <a:lnTo>
                    <a:pt x="756" y="148"/>
                  </a:lnTo>
                  <a:lnTo>
                    <a:pt x="764" y="137"/>
                  </a:lnTo>
                  <a:lnTo>
                    <a:pt x="771" y="125"/>
                  </a:lnTo>
                  <a:lnTo>
                    <a:pt x="778" y="112"/>
                  </a:lnTo>
                  <a:lnTo>
                    <a:pt x="784" y="100"/>
                  </a:lnTo>
                  <a:lnTo>
                    <a:pt x="789" y="86"/>
                  </a:lnTo>
                  <a:lnTo>
                    <a:pt x="794" y="73"/>
                  </a:lnTo>
                  <a:lnTo>
                    <a:pt x="797" y="60"/>
                  </a:lnTo>
                  <a:lnTo>
                    <a:pt x="800" y="46"/>
                  </a:lnTo>
                  <a:lnTo>
                    <a:pt x="803" y="32"/>
                  </a:lnTo>
                  <a:lnTo>
                    <a:pt x="804" y="18"/>
                  </a:lnTo>
                  <a:lnTo>
                    <a:pt x="805" y="0"/>
                  </a:lnTo>
                  <a:lnTo>
                    <a:pt x="806" y="0"/>
                  </a:lnTo>
                  <a:lnTo>
                    <a:pt x="806" y="0"/>
                  </a:lnTo>
                  <a:lnTo>
                    <a:pt x="810" y="0"/>
                  </a:lnTo>
                  <a:lnTo>
                    <a:pt x="813" y="2"/>
                  </a:lnTo>
                  <a:lnTo>
                    <a:pt x="814" y="3"/>
                  </a:lnTo>
                  <a:lnTo>
                    <a:pt x="816" y="7"/>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5" name="Freeform 21">
              <a:extLst>
                <a:ext uri="{FF2B5EF4-FFF2-40B4-BE49-F238E27FC236}">
                  <a16:creationId xmlns:a16="http://schemas.microsoft.com/office/drawing/2014/main" id="{E5A99CE0-2F27-63AA-FF0E-1F9AC8D30C31}"/>
                </a:ext>
              </a:extLst>
            </p:cNvPr>
            <p:cNvSpPr>
              <a:spLocks noEditPoints="1"/>
            </p:cNvSpPr>
            <p:nvPr/>
          </p:nvSpPr>
          <p:spPr bwMode="auto">
            <a:xfrm>
              <a:off x="1869" y="2269"/>
              <a:ext cx="1195" cy="1552"/>
            </a:xfrm>
            <a:custGeom>
              <a:avLst/>
              <a:gdLst>
                <a:gd name="T0" fmla="*/ 848 w 3292"/>
                <a:gd name="T1" fmla="*/ 3651 h 4277"/>
                <a:gd name="T2" fmla="*/ 41 w 3292"/>
                <a:gd name="T3" fmla="*/ 3264 h 4277"/>
                <a:gd name="T4" fmla="*/ 52 w 3292"/>
                <a:gd name="T5" fmla="*/ 3078 h 4277"/>
                <a:gd name="T6" fmla="*/ 173 w 3292"/>
                <a:gd name="T7" fmla="*/ 3025 h 4277"/>
                <a:gd name="T8" fmla="*/ 1772 w 3292"/>
                <a:gd name="T9" fmla="*/ 2647 h 4277"/>
                <a:gd name="T10" fmla="*/ 932 w 3292"/>
                <a:gd name="T11" fmla="*/ 2367 h 4277"/>
                <a:gd name="T12" fmla="*/ 1059 w 3292"/>
                <a:gd name="T13" fmla="*/ 1986 h 4277"/>
                <a:gd name="T14" fmla="*/ 1183 w 3292"/>
                <a:gd name="T15" fmla="*/ 1774 h 4277"/>
                <a:gd name="T16" fmla="*/ 1296 w 3292"/>
                <a:gd name="T17" fmla="*/ 1712 h 4277"/>
                <a:gd name="T18" fmla="*/ 1709 w 3292"/>
                <a:gd name="T19" fmla="*/ 1761 h 4277"/>
                <a:gd name="T20" fmla="*/ 2303 w 3292"/>
                <a:gd name="T21" fmla="*/ 1637 h 4277"/>
                <a:gd name="T22" fmla="*/ 1428 w 3292"/>
                <a:gd name="T23" fmla="*/ 1561 h 4277"/>
                <a:gd name="T24" fmla="*/ 1371 w 3292"/>
                <a:gd name="T25" fmla="*/ 1528 h 4277"/>
                <a:gd name="T26" fmla="*/ 1587 w 3292"/>
                <a:gd name="T27" fmla="*/ 1493 h 4277"/>
                <a:gd name="T28" fmla="*/ 1598 w 3292"/>
                <a:gd name="T29" fmla="*/ 1451 h 4277"/>
                <a:gd name="T30" fmla="*/ 1518 w 3292"/>
                <a:gd name="T31" fmla="*/ 1416 h 4277"/>
                <a:gd name="T32" fmla="*/ 1359 w 3292"/>
                <a:gd name="T33" fmla="*/ 1375 h 4277"/>
                <a:gd name="T34" fmla="*/ 1329 w 3292"/>
                <a:gd name="T35" fmla="*/ 1339 h 4277"/>
                <a:gd name="T36" fmla="*/ 2140 w 3292"/>
                <a:gd name="T37" fmla="*/ 1299 h 4277"/>
                <a:gd name="T38" fmla="*/ 1479 w 3292"/>
                <a:gd name="T39" fmla="*/ 1233 h 4277"/>
                <a:gd name="T40" fmla="*/ 1505 w 3292"/>
                <a:gd name="T41" fmla="*/ 1561 h 4277"/>
                <a:gd name="T42" fmla="*/ 1585 w 3292"/>
                <a:gd name="T43" fmla="*/ 1752 h 4277"/>
                <a:gd name="T44" fmla="*/ 1144 w 3292"/>
                <a:gd name="T45" fmla="*/ 2051 h 4277"/>
                <a:gd name="T46" fmla="*/ 999 w 3292"/>
                <a:gd name="T47" fmla="*/ 2284 h 4277"/>
                <a:gd name="T48" fmla="*/ 645 w 3292"/>
                <a:gd name="T49" fmla="*/ 2618 h 4277"/>
                <a:gd name="T50" fmla="*/ 286 w 3292"/>
                <a:gd name="T51" fmla="*/ 2888 h 4277"/>
                <a:gd name="T52" fmla="*/ 249 w 3292"/>
                <a:gd name="T53" fmla="*/ 2753 h 4277"/>
                <a:gd name="T54" fmla="*/ 599 w 3292"/>
                <a:gd name="T55" fmla="*/ 2449 h 4277"/>
                <a:gd name="T56" fmla="*/ 961 w 3292"/>
                <a:gd name="T57" fmla="*/ 2101 h 4277"/>
                <a:gd name="T58" fmla="*/ 1127 w 3292"/>
                <a:gd name="T59" fmla="*/ 1922 h 4277"/>
                <a:gd name="T60" fmla="*/ 1232 w 3292"/>
                <a:gd name="T61" fmla="*/ 1762 h 4277"/>
                <a:gd name="T62" fmla="*/ 1314 w 3292"/>
                <a:gd name="T63" fmla="*/ 1556 h 4277"/>
                <a:gd name="T64" fmla="*/ 1387 w 3292"/>
                <a:gd name="T65" fmla="*/ 1567 h 4277"/>
                <a:gd name="T66" fmla="*/ 1364 w 3292"/>
                <a:gd name="T67" fmla="*/ 1447 h 4277"/>
                <a:gd name="T68" fmla="*/ 1452 w 3292"/>
                <a:gd name="T69" fmla="*/ 1248 h 4277"/>
                <a:gd name="T70" fmla="*/ 1563 w 3292"/>
                <a:gd name="T71" fmla="*/ 1202 h 4277"/>
                <a:gd name="T72" fmla="*/ 1650 w 3292"/>
                <a:gd name="T73" fmla="*/ 1253 h 4277"/>
                <a:gd name="T74" fmla="*/ 1661 w 3292"/>
                <a:gd name="T75" fmla="*/ 1156 h 4277"/>
                <a:gd name="T76" fmla="*/ 1714 w 3292"/>
                <a:gd name="T77" fmla="*/ 1050 h 4277"/>
                <a:gd name="T78" fmla="*/ 1773 w 3292"/>
                <a:gd name="T79" fmla="*/ 1002 h 4277"/>
                <a:gd name="T80" fmla="*/ 1805 w 3292"/>
                <a:gd name="T81" fmla="*/ 975 h 4277"/>
                <a:gd name="T82" fmla="*/ 2639 w 3292"/>
                <a:gd name="T83" fmla="*/ 918 h 4277"/>
                <a:gd name="T84" fmla="*/ 1784 w 3292"/>
                <a:gd name="T85" fmla="*/ 1008 h 4277"/>
                <a:gd name="T86" fmla="*/ 1700 w 3292"/>
                <a:gd name="T87" fmla="*/ 987 h 4277"/>
                <a:gd name="T88" fmla="*/ 1846 w 3292"/>
                <a:gd name="T89" fmla="*/ 904 h 4277"/>
                <a:gd name="T90" fmla="*/ 1958 w 3292"/>
                <a:gd name="T91" fmla="*/ 898 h 4277"/>
                <a:gd name="T92" fmla="*/ 2528 w 3292"/>
                <a:gd name="T93" fmla="*/ 856 h 4277"/>
                <a:gd name="T94" fmla="*/ 1897 w 3292"/>
                <a:gd name="T95" fmla="*/ 807 h 4277"/>
                <a:gd name="T96" fmla="*/ 1675 w 3292"/>
                <a:gd name="T97" fmla="*/ 764 h 4277"/>
                <a:gd name="T98" fmla="*/ 2341 w 3292"/>
                <a:gd name="T99" fmla="*/ 752 h 4277"/>
                <a:gd name="T100" fmla="*/ 1875 w 3292"/>
                <a:gd name="T101" fmla="*/ 774 h 4277"/>
                <a:gd name="T102" fmla="*/ 1781 w 3292"/>
                <a:gd name="T103" fmla="*/ 893 h 4277"/>
                <a:gd name="T104" fmla="*/ 1911 w 3292"/>
                <a:gd name="T105" fmla="*/ 689 h 4277"/>
                <a:gd name="T106" fmla="*/ 3039 w 3292"/>
                <a:gd name="T107" fmla="*/ 596 h 4277"/>
                <a:gd name="T108" fmla="*/ 2954 w 3292"/>
                <a:gd name="T109" fmla="*/ 631 h 4277"/>
                <a:gd name="T110" fmla="*/ 2887 w 3292"/>
                <a:gd name="T111" fmla="*/ 662 h 4277"/>
                <a:gd name="T112" fmla="*/ 2724 w 3292"/>
                <a:gd name="T113" fmla="*/ 354 h 4277"/>
                <a:gd name="T114" fmla="*/ 2053 w 3292"/>
                <a:gd name="T115" fmla="*/ 37 h 4277"/>
                <a:gd name="T116" fmla="*/ 2553 w 3292"/>
                <a:gd name="T117" fmla="*/ 188 h 4277"/>
                <a:gd name="T118" fmla="*/ 2562 w 3292"/>
                <a:gd name="T119" fmla="*/ 673 h 4277"/>
                <a:gd name="T120" fmla="*/ 2282 w 3292"/>
                <a:gd name="T121" fmla="*/ 606 h 4277"/>
                <a:gd name="T122" fmla="*/ 1975 w 3292"/>
                <a:gd name="T123" fmla="*/ 97 h 4277"/>
                <a:gd name="T124" fmla="*/ 2949 w 3292"/>
                <a:gd name="T125" fmla="*/ 5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92" h="4277">
                  <a:moveTo>
                    <a:pt x="792" y="4269"/>
                  </a:moveTo>
                  <a:lnTo>
                    <a:pt x="793" y="4270"/>
                  </a:lnTo>
                  <a:lnTo>
                    <a:pt x="794" y="4270"/>
                  </a:lnTo>
                  <a:lnTo>
                    <a:pt x="795" y="4271"/>
                  </a:lnTo>
                  <a:lnTo>
                    <a:pt x="795" y="4272"/>
                  </a:lnTo>
                  <a:lnTo>
                    <a:pt x="795" y="4272"/>
                  </a:lnTo>
                  <a:lnTo>
                    <a:pt x="795" y="4273"/>
                  </a:lnTo>
                  <a:lnTo>
                    <a:pt x="793" y="4275"/>
                  </a:lnTo>
                  <a:lnTo>
                    <a:pt x="793" y="4276"/>
                  </a:lnTo>
                  <a:lnTo>
                    <a:pt x="792" y="4277"/>
                  </a:lnTo>
                  <a:lnTo>
                    <a:pt x="789" y="4277"/>
                  </a:lnTo>
                  <a:lnTo>
                    <a:pt x="789" y="4277"/>
                  </a:lnTo>
                  <a:lnTo>
                    <a:pt x="788" y="4277"/>
                  </a:lnTo>
                  <a:lnTo>
                    <a:pt x="787" y="4275"/>
                  </a:lnTo>
                  <a:lnTo>
                    <a:pt x="788" y="4275"/>
                  </a:lnTo>
                  <a:lnTo>
                    <a:pt x="788" y="4273"/>
                  </a:lnTo>
                  <a:lnTo>
                    <a:pt x="790" y="4272"/>
                  </a:lnTo>
                  <a:lnTo>
                    <a:pt x="791" y="4270"/>
                  </a:lnTo>
                  <a:lnTo>
                    <a:pt x="792" y="4269"/>
                  </a:lnTo>
                  <a:close/>
                  <a:moveTo>
                    <a:pt x="869" y="4265"/>
                  </a:moveTo>
                  <a:lnTo>
                    <a:pt x="866" y="4265"/>
                  </a:lnTo>
                  <a:lnTo>
                    <a:pt x="865" y="4263"/>
                  </a:lnTo>
                  <a:lnTo>
                    <a:pt x="865" y="4263"/>
                  </a:lnTo>
                  <a:lnTo>
                    <a:pt x="865" y="4262"/>
                  </a:lnTo>
                  <a:lnTo>
                    <a:pt x="865" y="4261"/>
                  </a:lnTo>
                  <a:lnTo>
                    <a:pt x="869" y="4258"/>
                  </a:lnTo>
                  <a:lnTo>
                    <a:pt x="870" y="4258"/>
                  </a:lnTo>
                  <a:lnTo>
                    <a:pt x="870" y="4260"/>
                  </a:lnTo>
                  <a:lnTo>
                    <a:pt x="870" y="4261"/>
                  </a:lnTo>
                  <a:lnTo>
                    <a:pt x="870" y="4262"/>
                  </a:lnTo>
                  <a:lnTo>
                    <a:pt x="869" y="4263"/>
                  </a:lnTo>
                  <a:lnTo>
                    <a:pt x="869" y="4264"/>
                  </a:lnTo>
                  <a:lnTo>
                    <a:pt x="869" y="4265"/>
                  </a:lnTo>
                  <a:close/>
                  <a:moveTo>
                    <a:pt x="885" y="4232"/>
                  </a:moveTo>
                  <a:lnTo>
                    <a:pt x="883" y="4232"/>
                  </a:lnTo>
                  <a:lnTo>
                    <a:pt x="883" y="4232"/>
                  </a:lnTo>
                  <a:lnTo>
                    <a:pt x="883" y="4232"/>
                  </a:lnTo>
                  <a:lnTo>
                    <a:pt x="884" y="4231"/>
                  </a:lnTo>
                  <a:lnTo>
                    <a:pt x="885" y="4231"/>
                  </a:lnTo>
                  <a:lnTo>
                    <a:pt x="885" y="4231"/>
                  </a:lnTo>
                  <a:lnTo>
                    <a:pt x="885" y="4232"/>
                  </a:lnTo>
                  <a:close/>
                  <a:moveTo>
                    <a:pt x="679" y="4214"/>
                  </a:moveTo>
                  <a:lnTo>
                    <a:pt x="678" y="4215"/>
                  </a:lnTo>
                  <a:lnTo>
                    <a:pt x="677" y="4215"/>
                  </a:lnTo>
                  <a:lnTo>
                    <a:pt x="677" y="4213"/>
                  </a:lnTo>
                  <a:lnTo>
                    <a:pt x="677" y="4213"/>
                  </a:lnTo>
                  <a:lnTo>
                    <a:pt x="679" y="4210"/>
                  </a:lnTo>
                  <a:lnTo>
                    <a:pt x="681" y="4210"/>
                  </a:lnTo>
                  <a:lnTo>
                    <a:pt x="682" y="4211"/>
                  </a:lnTo>
                  <a:lnTo>
                    <a:pt x="682" y="4212"/>
                  </a:lnTo>
                  <a:lnTo>
                    <a:pt x="681" y="4214"/>
                  </a:lnTo>
                  <a:lnTo>
                    <a:pt x="679" y="4214"/>
                  </a:lnTo>
                  <a:close/>
                  <a:moveTo>
                    <a:pt x="698" y="4204"/>
                  </a:moveTo>
                  <a:lnTo>
                    <a:pt x="696" y="4204"/>
                  </a:lnTo>
                  <a:lnTo>
                    <a:pt x="695" y="4202"/>
                  </a:lnTo>
                  <a:lnTo>
                    <a:pt x="695" y="4201"/>
                  </a:lnTo>
                  <a:lnTo>
                    <a:pt x="696" y="4200"/>
                  </a:lnTo>
                  <a:lnTo>
                    <a:pt x="698" y="4202"/>
                  </a:lnTo>
                  <a:lnTo>
                    <a:pt x="698" y="4204"/>
                  </a:lnTo>
                  <a:close/>
                  <a:moveTo>
                    <a:pt x="651" y="4186"/>
                  </a:moveTo>
                  <a:lnTo>
                    <a:pt x="648" y="4189"/>
                  </a:lnTo>
                  <a:lnTo>
                    <a:pt x="647" y="4188"/>
                  </a:lnTo>
                  <a:lnTo>
                    <a:pt x="647" y="4187"/>
                  </a:lnTo>
                  <a:lnTo>
                    <a:pt x="650" y="4184"/>
                  </a:lnTo>
                  <a:lnTo>
                    <a:pt x="652" y="4184"/>
                  </a:lnTo>
                  <a:lnTo>
                    <a:pt x="653" y="4184"/>
                  </a:lnTo>
                  <a:lnTo>
                    <a:pt x="652" y="4186"/>
                  </a:lnTo>
                  <a:lnTo>
                    <a:pt x="651" y="4186"/>
                  </a:lnTo>
                  <a:close/>
                  <a:moveTo>
                    <a:pt x="655" y="4182"/>
                  </a:moveTo>
                  <a:lnTo>
                    <a:pt x="655" y="4182"/>
                  </a:lnTo>
                  <a:lnTo>
                    <a:pt x="654" y="4182"/>
                  </a:lnTo>
                  <a:lnTo>
                    <a:pt x="654" y="4181"/>
                  </a:lnTo>
                  <a:lnTo>
                    <a:pt x="655" y="4181"/>
                  </a:lnTo>
                  <a:lnTo>
                    <a:pt x="655" y="4181"/>
                  </a:lnTo>
                  <a:lnTo>
                    <a:pt x="655" y="4181"/>
                  </a:lnTo>
                  <a:lnTo>
                    <a:pt x="655" y="4182"/>
                  </a:lnTo>
                  <a:close/>
                  <a:moveTo>
                    <a:pt x="657" y="4157"/>
                  </a:moveTo>
                  <a:lnTo>
                    <a:pt x="655" y="4159"/>
                  </a:lnTo>
                  <a:lnTo>
                    <a:pt x="652" y="4159"/>
                  </a:lnTo>
                  <a:lnTo>
                    <a:pt x="651" y="4159"/>
                  </a:lnTo>
                  <a:lnTo>
                    <a:pt x="650" y="4158"/>
                  </a:lnTo>
                  <a:lnTo>
                    <a:pt x="650" y="4158"/>
                  </a:lnTo>
                  <a:lnTo>
                    <a:pt x="651" y="4157"/>
                  </a:lnTo>
                  <a:lnTo>
                    <a:pt x="654" y="4155"/>
                  </a:lnTo>
                  <a:lnTo>
                    <a:pt x="655" y="4152"/>
                  </a:lnTo>
                  <a:lnTo>
                    <a:pt x="656" y="4152"/>
                  </a:lnTo>
                  <a:lnTo>
                    <a:pt x="658" y="4154"/>
                  </a:lnTo>
                  <a:lnTo>
                    <a:pt x="658" y="4156"/>
                  </a:lnTo>
                  <a:lnTo>
                    <a:pt x="658" y="4157"/>
                  </a:lnTo>
                  <a:lnTo>
                    <a:pt x="657" y="4157"/>
                  </a:lnTo>
                  <a:close/>
                  <a:moveTo>
                    <a:pt x="617" y="4145"/>
                  </a:moveTo>
                  <a:lnTo>
                    <a:pt x="616" y="4145"/>
                  </a:lnTo>
                  <a:lnTo>
                    <a:pt x="615" y="4145"/>
                  </a:lnTo>
                  <a:lnTo>
                    <a:pt x="615" y="4144"/>
                  </a:lnTo>
                  <a:lnTo>
                    <a:pt x="616" y="4143"/>
                  </a:lnTo>
                  <a:lnTo>
                    <a:pt x="616" y="4143"/>
                  </a:lnTo>
                  <a:lnTo>
                    <a:pt x="616" y="4142"/>
                  </a:lnTo>
                  <a:lnTo>
                    <a:pt x="617" y="4142"/>
                  </a:lnTo>
                  <a:lnTo>
                    <a:pt x="617" y="4143"/>
                  </a:lnTo>
                  <a:lnTo>
                    <a:pt x="618" y="4144"/>
                  </a:lnTo>
                  <a:lnTo>
                    <a:pt x="618" y="4144"/>
                  </a:lnTo>
                  <a:lnTo>
                    <a:pt x="617" y="4145"/>
                  </a:lnTo>
                  <a:close/>
                  <a:moveTo>
                    <a:pt x="900" y="4015"/>
                  </a:moveTo>
                  <a:lnTo>
                    <a:pt x="898" y="4016"/>
                  </a:lnTo>
                  <a:lnTo>
                    <a:pt x="898" y="4016"/>
                  </a:lnTo>
                  <a:lnTo>
                    <a:pt x="898" y="4016"/>
                  </a:lnTo>
                  <a:lnTo>
                    <a:pt x="898" y="4016"/>
                  </a:lnTo>
                  <a:lnTo>
                    <a:pt x="899" y="4015"/>
                  </a:lnTo>
                  <a:lnTo>
                    <a:pt x="899" y="4015"/>
                  </a:lnTo>
                  <a:lnTo>
                    <a:pt x="900" y="4015"/>
                  </a:lnTo>
                  <a:close/>
                  <a:moveTo>
                    <a:pt x="839" y="3823"/>
                  </a:moveTo>
                  <a:lnTo>
                    <a:pt x="837" y="3823"/>
                  </a:lnTo>
                  <a:lnTo>
                    <a:pt x="836" y="3822"/>
                  </a:lnTo>
                  <a:lnTo>
                    <a:pt x="836" y="3821"/>
                  </a:lnTo>
                  <a:lnTo>
                    <a:pt x="836" y="3820"/>
                  </a:lnTo>
                  <a:lnTo>
                    <a:pt x="836" y="3819"/>
                  </a:lnTo>
                  <a:lnTo>
                    <a:pt x="837" y="3818"/>
                  </a:lnTo>
                  <a:lnTo>
                    <a:pt x="840" y="3818"/>
                  </a:lnTo>
                  <a:lnTo>
                    <a:pt x="840" y="3819"/>
                  </a:lnTo>
                  <a:lnTo>
                    <a:pt x="840" y="3820"/>
                  </a:lnTo>
                  <a:lnTo>
                    <a:pt x="840" y="3822"/>
                  </a:lnTo>
                  <a:lnTo>
                    <a:pt x="839" y="3823"/>
                  </a:lnTo>
                  <a:close/>
                  <a:moveTo>
                    <a:pt x="844" y="3815"/>
                  </a:moveTo>
                  <a:lnTo>
                    <a:pt x="843" y="3815"/>
                  </a:lnTo>
                  <a:lnTo>
                    <a:pt x="842" y="3814"/>
                  </a:lnTo>
                  <a:lnTo>
                    <a:pt x="842" y="3813"/>
                  </a:lnTo>
                  <a:lnTo>
                    <a:pt x="843" y="3813"/>
                  </a:lnTo>
                  <a:lnTo>
                    <a:pt x="844" y="3813"/>
                  </a:lnTo>
                  <a:lnTo>
                    <a:pt x="845" y="3813"/>
                  </a:lnTo>
                  <a:lnTo>
                    <a:pt x="845" y="3814"/>
                  </a:lnTo>
                  <a:lnTo>
                    <a:pt x="844" y="3815"/>
                  </a:lnTo>
                  <a:close/>
                  <a:moveTo>
                    <a:pt x="853" y="3744"/>
                  </a:moveTo>
                  <a:lnTo>
                    <a:pt x="853" y="3744"/>
                  </a:lnTo>
                  <a:lnTo>
                    <a:pt x="851" y="3744"/>
                  </a:lnTo>
                  <a:lnTo>
                    <a:pt x="851" y="3744"/>
                  </a:lnTo>
                  <a:lnTo>
                    <a:pt x="851" y="3743"/>
                  </a:lnTo>
                  <a:lnTo>
                    <a:pt x="852" y="3743"/>
                  </a:lnTo>
                  <a:lnTo>
                    <a:pt x="852" y="3743"/>
                  </a:lnTo>
                  <a:lnTo>
                    <a:pt x="853" y="3743"/>
                  </a:lnTo>
                  <a:lnTo>
                    <a:pt x="853" y="3744"/>
                  </a:lnTo>
                  <a:close/>
                  <a:moveTo>
                    <a:pt x="850" y="3743"/>
                  </a:moveTo>
                  <a:lnTo>
                    <a:pt x="850" y="3743"/>
                  </a:lnTo>
                  <a:lnTo>
                    <a:pt x="849" y="3742"/>
                  </a:lnTo>
                  <a:lnTo>
                    <a:pt x="850" y="3741"/>
                  </a:lnTo>
                  <a:lnTo>
                    <a:pt x="850" y="3741"/>
                  </a:lnTo>
                  <a:lnTo>
                    <a:pt x="851" y="3742"/>
                  </a:lnTo>
                  <a:lnTo>
                    <a:pt x="850" y="3743"/>
                  </a:lnTo>
                  <a:close/>
                  <a:moveTo>
                    <a:pt x="849" y="3741"/>
                  </a:moveTo>
                  <a:lnTo>
                    <a:pt x="848" y="3741"/>
                  </a:lnTo>
                  <a:lnTo>
                    <a:pt x="848" y="3739"/>
                  </a:lnTo>
                  <a:lnTo>
                    <a:pt x="847" y="3738"/>
                  </a:lnTo>
                  <a:lnTo>
                    <a:pt x="845" y="3738"/>
                  </a:lnTo>
                  <a:lnTo>
                    <a:pt x="844" y="3737"/>
                  </a:lnTo>
                  <a:lnTo>
                    <a:pt x="845" y="3735"/>
                  </a:lnTo>
                  <a:lnTo>
                    <a:pt x="845" y="3734"/>
                  </a:lnTo>
                  <a:lnTo>
                    <a:pt x="846" y="3734"/>
                  </a:lnTo>
                  <a:lnTo>
                    <a:pt x="848" y="3734"/>
                  </a:lnTo>
                  <a:lnTo>
                    <a:pt x="849" y="3735"/>
                  </a:lnTo>
                  <a:lnTo>
                    <a:pt x="850" y="3735"/>
                  </a:lnTo>
                  <a:lnTo>
                    <a:pt x="850" y="3736"/>
                  </a:lnTo>
                  <a:lnTo>
                    <a:pt x="849" y="3736"/>
                  </a:lnTo>
                  <a:lnTo>
                    <a:pt x="849" y="3738"/>
                  </a:lnTo>
                  <a:lnTo>
                    <a:pt x="849" y="3738"/>
                  </a:lnTo>
                  <a:lnTo>
                    <a:pt x="850" y="3740"/>
                  </a:lnTo>
                  <a:lnTo>
                    <a:pt x="849" y="3741"/>
                  </a:lnTo>
                  <a:close/>
                  <a:moveTo>
                    <a:pt x="911" y="3728"/>
                  </a:moveTo>
                  <a:lnTo>
                    <a:pt x="913" y="3731"/>
                  </a:lnTo>
                  <a:lnTo>
                    <a:pt x="913" y="3732"/>
                  </a:lnTo>
                  <a:lnTo>
                    <a:pt x="911" y="3734"/>
                  </a:lnTo>
                  <a:lnTo>
                    <a:pt x="911" y="3738"/>
                  </a:lnTo>
                  <a:lnTo>
                    <a:pt x="911" y="3739"/>
                  </a:lnTo>
                  <a:lnTo>
                    <a:pt x="911" y="3740"/>
                  </a:lnTo>
                  <a:lnTo>
                    <a:pt x="910" y="3741"/>
                  </a:lnTo>
                  <a:lnTo>
                    <a:pt x="908" y="3741"/>
                  </a:lnTo>
                  <a:lnTo>
                    <a:pt x="908" y="3741"/>
                  </a:lnTo>
                  <a:lnTo>
                    <a:pt x="908" y="3743"/>
                  </a:lnTo>
                  <a:lnTo>
                    <a:pt x="907" y="3744"/>
                  </a:lnTo>
                  <a:lnTo>
                    <a:pt x="907" y="3748"/>
                  </a:lnTo>
                  <a:lnTo>
                    <a:pt x="906" y="3749"/>
                  </a:lnTo>
                  <a:lnTo>
                    <a:pt x="907" y="3750"/>
                  </a:lnTo>
                  <a:lnTo>
                    <a:pt x="907" y="3750"/>
                  </a:lnTo>
                  <a:lnTo>
                    <a:pt x="906" y="3753"/>
                  </a:lnTo>
                  <a:lnTo>
                    <a:pt x="905" y="3753"/>
                  </a:lnTo>
                  <a:lnTo>
                    <a:pt x="905" y="3752"/>
                  </a:lnTo>
                  <a:lnTo>
                    <a:pt x="904" y="3751"/>
                  </a:lnTo>
                  <a:lnTo>
                    <a:pt x="904" y="3752"/>
                  </a:lnTo>
                  <a:lnTo>
                    <a:pt x="903" y="3753"/>
                  </a:lnTo>
                  <a:lnTo>
                    <a:pt x="903" y="3754"/>
                  </a:lnTo>
                  <a:lnTo>
                    <a:pt x="904" y="3755"/>
                  </a:lnTo>
                  <a:lnTo>
                    <a:pt x="904" y="3754"/>
                  </a:lnTo>
                  <a:lnTo>
                    <a:pt x="905" y="3754"/>
                  </a:lnTo>
                  <a:lnTo>
                    <a:pt x="905" y="3756"/>
                  </a:lnTo>
                  <a:lnTo>
                    <a:pt x="906" y="3756"/>
                  </a:lnTo>
                  <a:lnTo>
                    <a:pt x="906" y="3760"/>
                  </a:lnTo>
                  <a:lnTo>
                    <a:pt x="907" y="3761"/>
                  </a:lnTo>
                  <a:lnTo>
                    <a:pt x="907" y="3762"/>
                  </a:lnTo>
                  <a:lnTo>
                    <a:pt x="908" y="3764"/>
                  </a:lnTo>
                  <a:lnTo>
                    <a:pt x="909" y="3764"/>
                  </a:lnTo>
                  <a:lnTo>
                    <a:pt x="911" y="3764"/>
                  </a:lnTo>
                  <a:lnTo>
                    <a:pt x="911" y="3766"/>
                  </a:lnTo>
                  <a:lnTo>
                    <a:pt x="913" y="3766"/>
                  </a:lnTo>
                  <a:lnTo>
                    <a:pt x="914" y="3766"/>
                  </a:lnTo>
                  <a:lnTo>
                    <a:pt x="915" y="3766"/>
                  </a:lnTo>
                  <a:lnTo>
                    <a:pt x="917" y="3768"/>
                  </a:lnTo>
                  <a:lnTo>
                    <a:pt x="917" y="3769"/>
                  </a:lnTo>
                  <a:lnTo>
                    <a:pt x="916" y="3770"/>
                  </a:lnTo>
                  <a:lnTo>
                    <a:pt x="914" y="3770"/>
                  </a:lnTo>
                  <a:lnTo>
                    <a:pt x="911" y="3768"/>
                  </a:lnTo>
                  <a:lnTo>
                    <a:pt x="909" y="3768"/>
                  </a:lnTo>
                  <a:lnTo>
                    <a:pt x="909" y="3768"/>
                  </a:lnTo>
                  <a:lnTo>
                    <a:pt x="908" y="3768"/>
                  </a:lnTo>
                  <a:lnTo>
                    <a:pt x="907" y="3768"/>
                  </a:lnTo>
                  <a:lnTo>
                    <a:pt x="906" y="3766"/>
                  </a:lnTo>
                  <a:lnTo>
                    <a:pt x="905" y="3765"/>
                  </a:lnTo>
                  <a:lnTo>
                    <a:pt x="903" y="3765"/>
                  </a:lnTo>
                  <a:lnTo>
                    <a:pt x="901" y="3767"/>
                  </a:lnTo>
                  <a:lnTo>
                    <a:pt x="902" y="3767"/>
                  </a:lnTo>
                  <a:lnTo>
                    <a:pt x="902" y="3768"/>
                  </a:lnTo>
                  <a:lnTo>
                    <a:pt x="901" y="3768"/>
                  </a:lnTo>
                  <a:lnTo>
                    <a:pt x="897" y="3768"/>
                  </a:lnTo>
                  <a:lnTo>
                    <a:pt x="896" y="3769"/>
                  </a:lnTo>
                  <a:lnTo>
                    <a:pt x="894" y="3769"/>
                  </a:lnTo>
                  <a:lnTo>
                    <a:pt x="894" y="3768"/>
                  </a:lnTo>
                  <a:lnTo>
                    <a:pt x="887" y="3768"/>
                  </a:lnTo>
                  <a:lnTo>
                    <a:pt x="886" y="3768"/>
                  </a:lnTo>
                  <a:lnTo>
                    <a:pt x="886" y="3766"/>
                  </a:lnTo>
                  <a:lnTo>
                    <a:pt x="884" y="3766"/>
                  </a:lnTo>
                  <a:lnTo>
                    <a:pt x="886" y="3764"/>
                  </a:lnTo>
                  <a:lnTo>
                    <a:pt x="887" y="3764"/>
                  </a:lnTo>
                  <a:lnTo>
                    <a:pt x="888" y="3763"/>
                  </a:lnTo>
                  <a:lnTo>
                    <a:pt x="888" y="3761"/>
                  </a:lnTo>
                  <a:lnTo>
                    <a:pt x="886" y="3759"/>
                  </a:lnTo>
                  <a:lnTo>
                    <a:pt x="885" y="3759"/>
                  </a:lnTo>
                  <a:lnTo>
                    <a:pt x="884" y="3759"/>
                  </a:lnTo>
                  <a:lnTo>
                    <a:pt x="882" y="3761"/>
                  </a:lnTo>
                  <a:lnTo>
                    <a:pt x="882" y="3761"/>
                  </a:lnTo>
                  <a:lnTo>
                    <a:pt x="884" y="3764"/>
                  </a:lnTo>
                  <a:lnTo>
                    <a:pt x="883" y="3765"/>
                  </a:lnTo>
                  <a:lnTo>
                    <a:pt x="882" y="3765"/>
                  </a:lnTo>
                  <a:lnTo>
                    <a:pt x="881" y="3763"/>
                  </a:lnTo>
                  <a:lnTo>
                    <a:pt x="880" y="3763"/>
                  </a:lnTo>
                  <a:lnTo>
                    <a:pt x="880" y="3763"/>
                  </a:lnTo>
                  <a:lnTo>
                    <a:pt x="879" y="3763"/>
                  </a:lnTo>
                  <a:lnTo>
                    <a:pt x="879" y="3761"/>
                  </a:lnTo>
                  <a:lnTo>
                    <a:pt x="878" y="3760"/>
                  </a:lnTo>
                  <a:lnTo>
                    <a:pt x="875" y="3760"/>
                  </a:lnTo>
                  <a:lnTo>
                    <a:pt x="875" y="3761"/>
                  </a:lnTo>
                  <a:lnTo>
                    <a:pt x="874" y="3762"/>
                  </a:lnTo>
                  <a:lnTo>
                    <a:pt x="871" y="3759"/>
                  </a:lnTo>
                  <a:lnTo>
                    <a:pt x="870" y="3760"/>
                  </a:lnTo>
                  <a:lnTo>
                    <a:pt x="868" y="3760"/>
                  </a:lnTo>
                  <a:lnTo>
                    <a:pt x="866" y="3758"/>
                  </a:lnTo>
                  <a:lnTo>
                    <a:pt x="865" y="3758"/>
                  </a:lnTo>
                  <a:lnTo>
                    <a:pt x="865" y="3757"/>
                  </a:lnTo>
                  <a:lnTo>
                    <a:pt x="864" y="3758"/>
                  </a:lnTo>
                  <a:lnTo>
                    <a:pt x="863" y="3757"/>
                  </a:lnTo>
                  <a:lnTo>
                    <a:pt x="863" y="3756"/>
                  </a:lnTo>
                  <a:lnTo>
                    <a:pt x="859" y="3755"/>
                  </a:lnTo>
                  <a:lnTo>
                    <a:pt x="858" y="3755"/>
                  </a:lnTo>
                  <a:lnTo>
                    <a:pt x="857" y="3755"/>
                  </a:lnTo>
                  <a:lnTo>
                    <a:pt x="856" y="3755"/>
                  </a:lnTo>
                  <a:lnTo>
                    <a:pt x="855" y="3754"/>
                  </a:lnTo>
                  <a:lnTo>
                    <a:pt x="855" y="3752"/>
                  </a:lnTo>
                  <a:lnTo>
                    <a:pt x="855" y="3752"/>
                  </a:lnTo>
                  <a:lnTo>
                    <a:pt x="855" y="3750"/>
                  </a:lnTo>
                  <a:lnTo>
                    <a:pt x="855" y="3750"/>
                  </a:lnTo>
                  <a:lnTo>
                    <a:pt x="855" y="3750"/>
                  </a:lnTo>
                  <a:lnTo>
                    <a:pt x="855" y="3749"/>
                  </a:lnTo>
                  <a:lnTo>
                    <a:pt x="856" y="3747"/>
                  </a:lnTo>
                  <a:lnTo>
                    <a:pt x="856" y="3746"/>
                  </a:lnTo>
                  <a:lnTo>
                    <a:pt x="857" y="3746"/>
                  </a:lnTo>
                  <a:lnTo>
                    <a:pt x="856" y="3745"/>
                  </a:lnTo>
                  <a:lnTo>
                    <a:pt x="857" y="3744"/>
                  </a:lnTo>
                  <a:lnTo>
                    <a:pt x="855" y="3743"/>
                  </a:lnTo>
                  <a:lnTo>
                    <a:pt x="854" y="3743"/>
                  </a:lnTo>
                  <a:lnTo>
                    <a:pt x="854" y="3742"/>
                  </a:lnTo>
                  <a:lnTo>
                    <a:pt x="852" y="3740"/>
                  </a:lnTo>
                  <a:lnTo>
                    <a:pt x="853" y="3739"/>
                  </a:lnTo>
                  <a:lnTo>
                    <a:pt x="851" y="3738"/>
                  </a:lnTo>
                  <a:lnTo>
                    <a:pt x="852" y="3738"/>
                  </a:lnTo>
                  <a:lnTo>
                    <a:pt x="852" y="3737"/>
                  </a:lnTo>
                  <a:lnTo>
                    <a:pt x="851" y="3736"/>
                  </a:lnTo>
                  <a:lnTo>
                    <a:pt x="851" y="3735"/>
                  </a:lnTo>
                  <a:lnTo>
                    <a:pt x="852" y="3735"/>
                  </a:lnTo>
                  <a:lnTo>
                    <a:pt x="852" y="3735"/>
                  </a:lnTo>
                  <a:lnTo>
                    <a:pt x="853" y="3736"/>
                  </a:lnTo>
                  <a:lnTo>
                    <a:pt x="854" y="3735"/>
                  </a:lnTo>
                  <a:lnTo>
                    <a:pt x="854" y="3735"/>
                  </a:lnTo>
                  <a:lnTo>
                    <a:pt x="856" y="3733"/>
                  </a:lnTo>
                  <a:lnTo>
                    <a:pt x="857" y="3733"/>
                  </a:lnTo>
                  <a:lnTo>
                    <a:pt x="859" y="3733"/>
                  </a:lnTo>
                  <a:lnTo>
                    <a:pt x="860" y="3732"/>
                  </a:lnTo>
                  <a:lnTo>
                    <a:pt x="862" y="3732"/>
                  </a:lnTo>
                  <a:lnTo>
                    <a:pt x="865" y="3730"/>
                  </a:lnTo>
                  <a:lnTo>
                    <a:pt x="866" y="3730"/>
                  </a:lnTo>
                  <a:lnTo>
                    <a:pt x="868" y="3727"/>
                  </a:lnTo>
                  <a:lnTo>
                    <a:pt x="869" y="3728"/>
                  </a:lnTo>
                  <a:lnTo>
                    <a:pt x="870" y="3728"/>
                  </a:lnTo>
                  <a:lnTo>
                    <a:pt x="871" y="3727"/>
                  </a:lnTo>
                  <a:lnTo>
                    <a:pt x="873" y="3728"/>
                  </a:lnTo>
                  <a:lnTo>
                    <a:pt x="877" y="3728"/>
                  </a:lnTo>
                  <a:lnTo>
                    <a:pt x="877" y="3729"/>
                  </a:lnTo>
                  <a:lnTo>
                    <a:pt x="878" y="3730"/>
                  </a:lnTo>
                  <a:lnTo>
                    <a:pt x="881" y="3730"/>
                  </a:lnTo>
                  <a:lnTo>
                    <a:pt x="882" y="3730"/>
                  </a:lnTo>
                  <a:lnTo>
                    <a:pt x="883" y="3730"/>
                  </a:lnTo>
                  <a:lnTo>
                    <a:pt x="883" y="3731"/>
                  </a:lnTo>
                  <a:lnTo>
                    <a:pt x="883" y="3731"/>
                  </a:lnTo>
                  <a:lnTo>
                    <a:pt x="884" y="3732"/>
                  </a:lnTo>
                  <a:lnTo>
                    <a:pt x="885" y="3731"/>
                  </a:lnTo>
                  <a:lnTo>
                    <a:pt x="884" y="3730"/>
                  </a:lnTo>
                  <a:lnTo>
                    <a:pt x="884" y="3729"/>
                  </a:lnTo>
                  <a:lnTo>
                    <a:pt x="885" y="3728"/>
                  </a:lnTo>
                  <a:lnTo>
                    <a:pt x="887" y="3728"/>
                  </a:lnTo>
                  <a:lnTo>
                    <a:pt x="887" y="3728"/>
                  </a:lnTo>
                  <a:lnTo>
                    <a:pt x="886" y="3728"/>
                  </a:lnTo>
                  <a:lnTo>
                    <a:pt x="889" y="3726"/>
                  </a:lnTo>
                  <a:lnTo>
                    <a:pt x="891" y="3725"/>
                  </a:lnTo>
                  <a:lnTo>
                    <a:pt x="893" y="3723"/>
                  </a:lnTo>
                  <a:lnTo>
                    <a:pt x="893" y="3722"/>
                  </a:lnTo>
                  <a:lnTo>
                    <a:pt x="894" y="3721"/>
                  </a:lnTo>
                  <a:lnTo>
                    <a:pt x="895" y="3721"/>
                  </a:lnTo>
                  <a:lnTo>
                    <a:pt x="896" y="3720"/>
                  </a:lnTo>
                  <a:lnTo>
                    <a:pt x="903" y="3720"/>
                  </a:lnTo>
                  <a:lnTo>
                    <a:pt x="904" y="3721"/>
                  </a:lnTo>
                  <a:lnTo>
                    <a:pt x="905" y="3721"/>
                  </a:lnTo>
                  <a:lnTo>
                    <a:pt x="908" y="3723"/>
                  </a:lnTo>
                  <a:lnTo>
                    <a:pt x="910" y="3724"/>
                  </a:lnTo>
                  <a:lnTo>
                    <a:pt x="911" y="3726"/>
                  </a:lnTo>
                  <a:lnTo>
                    <a:pt x="911" y="3728"/>
                  </a:lnTo>
                  <a:close/>
                  <a:moveTo>
                    <a:pt x="873" y="3705"/>
                  </a:moveTo>
                  <a:lnTo>
                    <a:pt x="872" y="3705"/>
                  </a:lnTo>
                  <a:lnTo>
                    <a:pt x="871" y="3704"/>
                  </a:lnTo>
                  <a:lnTo>
                    <a:pt x="871" y="3702"/>
                  </a:lnTo>
                  <a:lnTo>
                    <a:pt x="872" y="3701"/>
                  </a:lnTo>
                  <a:lnTo>
                    <a:pt x="873" y="3701"/>
                  </a:lnTo>
                  <a:lnTo>
                    <a:pt x="874" y="3702"/>
                  </a:lnTo>
                  <a:lnTo>
                    <a:pt x="874" y="3703"/>
                  </a:lnTo>
                  <a:lnTo>
                    <a:pt x="874" y="3703"/>
                  </a:lnTo>
                  <a:lnTo>
                    <a:pt x="873" y="3705"/>
                  </a:lnTo>
                  <a:close/>
                  <a:moveTo>
                    <a:pt x="864" y="3700"/>
                  </a:moveTo>
                  <a:lnTo>
                    <a:pt x="863" y="3701"/>
                  </a:lnTo>
                  <a:lnTo>
                    <a:pt x="861" y="3701"/>
                  </a:lnTo>
                  <a:lnTo>
                    <a:pt x="860" y="3700"/>
                  </a:lnTo>
                  <a:lnTo>
                    <a:pt x="860" y="3699"/>
                  </a:lnTo>
                  <a:lnTo>
                    <a:pt x="861" y="3697"/>
                  </a:lnTo>
                  <a:lnTo>
                    <a:pt x="862" y="3697"/>
                  </a:lnTo>
                  <a:lnTo>
                    <a:pt x="864" y="3699"/>
                  </a:lnTo>
                  <a:lnTo>
                    <a:pt x="864" y="3700"/>
                  </a:lnTo>
                  <a:close/>
                  <a:moveTo>
                    <a:pt x="854" y="3693"/>
                  </a:moveTo>
                  <a:lnTo>
                    <a:pt x="854" y="3693"/>
                  </a:lnTo>
                  <a:lnTo>
                    <a:pt x="854" y="3693"/>
                  </a:lnTo>
                  <a:lnTo>
                    <a:pt x="854" y="3692"/>
                  </a:lnTo>
                  <a:lnTo>
                    <a:pt x="854" y="3691"/>
                  </a:lnTo>
                  <a:lnTo>
                    <a:pt x="855" y="3691"/>
                  </a:lnTo>
                  <a:lnTo>
                    <a:pt x="855" y="3692"/>
                  </a:lnTo>
                  <a:lnTo>
                    <a:pt x="854" y="3693"/>
                  </a:lnTo>
                  <a:close/>
                  <a:moveTo>
                    <a:pt x="853" y="3693"/>
                  </a:moveTo>
                  <a:lnTo>
                    <a:pt x="852" y="3693"/>
                  </a:lnTo>
                  <a:lnTo>
                    <a:pt x="851" y="3692"/>
                  </a:lnTo>
                  <a:lnTo>
                    <a:pt x="851" y="3692"/>
                  </a:lnTo>
                  <a:lnTo>
                    <a:pt x="851" y="3691"/>
                  </a:lnTo>
                  <a:lnTo>
                    <a:pt x="851" y="3691"/>
                  </a:lnTo>
                  <a:lnTo>
                    <a:pt x="853" y="3693"/>
                  </a:lnTo>
                  <a:close/>
                  <a:moveTo>
                    <a:pt x="854" y="3679"/>
                  </a:moveTo>
                  <a:lnTo>
                    <a:pt x="853" y="3679"/>
                  </a:lnTo>
                  <a:lnTo>
                    <a:pt x="851" y="3677"/>
                  </a:lnTo>
                  <a:lnTo>
                    <a:pt x="852" y="3677"/>
                  </a:lnTo>
                  <a:lnTo>
                    <a:pt x="854" y="3676"/>
                  </a:lnTo>
                  <a:lnTo>
                    <a:pt x="855" y="3677"/>
                  </a:lnTo>
                  <a:lnTo>
                    <a:pt x="855" y="3678"/>
                  </a:lnTo>
                  <a:lnTo>
                    <a:pt x="854" y="3679"/>
                  </a:lnTo>
                  <a:close/>
                  <a:moveTo>
                    <a:pt x="851" y="3651"/>
                  </a:moveTo>
                  <a:lnTo>
                    <a:pt x="850" y="3652"/>
                  </a:lnTo>
                  <a:lnTo>
                    <a:pt x="849" y="3652"/>
                  </a:lnTo>
                  <a:lnTo>
                    <a:pt x="848" y="3651"/>
                  </a:lnTo>
                  <a:lnTo>
                    <a:pt x="848" y="3650"/>
                  </a:lnTo>
                  <a:lnTo>
                    <a:pt x="847" y="3650"/>
                  </a:lnTo>
                  <a:lnTo>
                    <a:pt x="847" y="3648"/>
                  </a:lnTo>
                  <a:lnTo>
                    <a:pt x="849" y="3648"/>
                  </a:lnTo>
                  <a:lnTo>
                    <a:pt x="850" y="3648"/>
                  </a:lnTo>
                  <a:lnTo>
                    <a:pt x="850" y="3646"/>
                  </a:lnTo>
                  <a:lnTo>
                    <a:pt x="852" y="3646"/>
                  </a:lnTo>
                  <a:lnTo>
                    <a:pt x="853" y="3647"/>
                  </a:lnTo>
                  <a:lnTo>
                    <a:pt x="852" y="3649"/>
                  </a:lnTo>
                  <a:lnTo>
                    <a:pt x="852" y="3649"/>
                  </a:lnTo>
                  <a:lnTo>
                    <a:pt x="851" y="3650"/>
                  </a:lnTo>
                  <a:lnTo>
                    <a:pt x="851" y="3651"/>
                  </a:lnTo>
                  <a:close/>
                  <a:moveTo>
                    <a:pt x="217" y="3463"/>
                  </a:moveTo>
                  <a:lnTo>
                    <a:pt x="217" y="3463"/>
                  </a:lnTo>
                  <a:lnTo>
                    <a:pt x="213" y="3463"/>
                  </a:lnTo>
                  <a:lnTo>
                    <a:pt x="213" y="3461"/>
                  </a:lnTo>
                  <a:lnTo>
                    <a:pt x="214" y="3460"/>
                  </a:lnTo>
                  <a:lnTo>
                    <a:pt x="214" y="3460"/>
                  </a:lnTo>
                  <a:lnTo>
                    <a:pt x="215" y="3459"/>
                  </a:lnTo>
                  <a:lnTo>
                    <a:pt x="216" y="3460"/>
                  </a:lnTo>
                  <a:lnTo>
                    <a:pt x="218" y="3461"/>
                  </a:lnTo>
                  <a:lnTo>
                    <a:pt x="217" y="3463"/>
                  </a:lnTo>
                  <a:close/>
                  <a:moveTo>
                    <a:pt x="208" y="3455"/>
                  </a:moveTo>
                  <a:lnTo>
                    <a:pt x="208" y="3455"/>
                  </a:lnTo>
                  <a:lnTo>
                    <a:pt x="207" y="3453"/>
                  </a:lnTo>
                  <a:lnTo>
                    <a:pt x="207" y="3453"/>
                  </a:lnTo>
                  <a:lnTo>
                    <a:pt x="207" y="3452"/>
                  </a:lnTo>
                  <a:lnTo>
                    <a:pt x="210" y="3452"/>
                  </a:lnTo>
                  <a:lnTo>
                    <a:pt x="213" y="3453"/>
                  </a:lnTo>
                  <a:lnTo>
                    <a:pt x="213" y="3454"/>
                  </a:lnTo>
                  <a:lnTo>
                    <a:pt x="208" y="3455"/>
                  </a:lnTo>
                  <a:close/>
                  <a:moveTo>
                    <a:pt x="210" y="3433"/>
                  </a:moveTo>
                  <a:lnTo>
                    <a:pt x="209" y="3433"/>
                  </a:lnTo>
                  <a:lnTo>
                    <a:pt x="208" y="3432"/>
                  </a:lnTo>
                  <a:lnTo>
                    <a:pt x="206" y="3432"/>
                  </a:lnTo>
                  <a:lnTo>
                    <a:pt x="206" y="3431"/>
                  </a:lnTo>
                  <a:lnTo>
                    <a:pt x="207" y="3430"/>
                  </a:lnTo>
                  <a:lnTo>
                    <a:pt x="208" y="3431"/>
                  </a:lnTo>
                  <a:lnTo>
                    <a:pt x="210" y="3431"/>
                  </a:lnTo>
                  <a:lnTo>
                    <a:pt x="210" y="3432"/>
                  </a:lnTo>
                  <a:lnTo>
                    <a:pt x="210" y="3433"/>
                  </a:lnTo>
                  <a:close/>
                  <a:moveTo>
                    <a:pt x="255" y="3419"/>
                  </a:moveTo>
                  <a:lnTo>
                    <a:pt x="254" y="3419"/>
                  </a:lnTo>
                  <a:lnTo>
                    <a:pt x="253" y="3418"/>
                  </a:lnTo>
                  <a:lnTo>
                    <a:pt x="254" y="3417"/>
                  </a:lnTo>
                  <a:lnTo>
                    <a:pt x="254" y="3416"/>
                  </a:lnTo>
                  <a:lnTo>
                    <a:pt x="255" y="3416"/>
                  </a:lnTo>
                  <a:lnTo>
                    <a:pt x="256" y="3417"/>
                  </a:lnTo>
                  <a:lnTo>
                    <a:pt x="255" y="3419"/>
                  </a:lnTo>
                  <a:close/>
                  <a:moveTo>
                    <a:pt x="873" y="3334"/>
                  </a:moveTo>
                  <a:lnTo>
                    <a:pt x="872" y="3334"/>
                  </a:lnTo>
                  <a:lnTo>
                    <a:pt x="871" y="3334"/>
                  </a:lnTo>
                  <a:lnTo>
                    <a:pt x="871" y="3333"/>
                  </a:lnTo>
                  <a:lnTo>
                    <a:pt x="871" y="3332"/>
                  </a:lnTo>
                  <a:lnTo>
                    <a:pt x="872" y="3332"/>
                  </a:lnTo>
                  <a:lnTo>
                    <a:pt x="873" y="3333"/>
                  </a:lnTo>
                  <a:lnTo>
                    <a:pt x="873" y="3334"/>
                  </a:lnTo>
                  <a:close/>
                  <a:moveTo>
                    <a:pt x="920" y="3313"/>
                  </a:moveTo>
                  <a:lnTo>
                    <a:pt x="918" y="3315"/>
                  </a:lnTo>
                  <a:lnTo>
                    <a:pt x="917" y="3315"/>
                  </a:lnTo>
                  <a:lnTo>
                    <a:pt x="917" y="3314"/>
                  </a:lnTo>
                  <a:lnTo>
                    <a:pt x="918" y="3312"/>
                  </a:lnTo>
                  <a:lnTo>
                    <a:pt x="919" y="3312"/>
                  </a:lnTo>
                  <a:lnTo>
                    <a:pt x="919" y="3312"/>
                  </a:lnTo>
                  <a:lnTo>
                    <a:pt x="920" y="3312"/>
                  </a:lnTo>
                  <a:lnTo>
                    <a:pt x="920" y="3313"/>
                  </a:lnTo>
                  <a:close/>
                  <a:moveTo>
                    <a:pt x="908" y="3312"/>
                  </a:moveTo>
                  <a:lnTo>
                    <a:pt x="908" y="3312"/>
                  </a:lnTo>
                  <a:lnTo>
                    <a:pt x="907" y="3312"/>
                  </a:lnTo>
                  <a:lnTo>
                    <a:pt x="908" y="3312"/>
                  </a:lnTo>
                  <a:lnTo>
                    <a:pt x="908" y="3311"/>
                  </a:lnTo>
                  <a:lnTo>
                    <a:pt x="909" y="3312"/>
                  </a:lnTo>
                  <a:lnTo>
                    <a:pt x="909" y="3312"/>
                  </a:lnTo>
                  <a:lnTo>
                    <a:pt x="908" y="3312"/>
                  </a:lnTo>
                  <a:close/>
                  <a:moveTo>
                    <a:pt x="920" y="3309"/>
                  </a:moveTo>
                  <a:lnTo>
                    <a:pt x="919" y="3309"/>
                  </a:lnTo>
                  <a:lnTo>
                    <a:pt x="918" y="3307"/>
                  </a:lnTo>
                  <a:lnTo>
                    <a:pt x="918" y="3307"/>
                  </a:lnTo>
                  <a:lnTo>
                    <a:pt x="918" y="3307"/>
                  </a:lnTo>
                  <a:lnTo>
                    <a:pt x="919" y="3307"/>
                  </a:lnTo>
                  <a:lnTo>
                    <a:pt x="920" y="3307"/>
                  </a:lnTo>
                  <a:lnTo>
                    <a:pt x="920" y="3308"/>
                  </a:lnTo>
                  <a:lnTo>
                    <a:pt x="920" y="3309"/>
                  </a:lnTo>
                  <a:close/>
                  <a:moveTo>
                    <a:pt x="168" y="3276"/>
                  </a:moveTo>
                  <a:lnTo>
                    <a:pt x="168" y="3276"/>
                  </a:lnTo>
                  <a:lnTo>
                    <a:pt x="169" y="3276"/>
                  </a:lnTo>
                  <a:lnTo>
                    <a:pt x="169" y="3277"/>
                  </a:lnTo>
                  <a:lnTo>
                    <a:pt x="170" y="3277"/>
                  </a:lnTo>
                  <a:lnTo>
                    <a:pt x="170" y="3279"/>
                  </a:lnTo>
                  <a:lnTo>
                    <a:pt x="168" y="3279"/>
                  </a:lnTo>
                  <a:lnTo>
                    <a:pt x="166" y="3278"/>
                  </a:lnTo>
                  <a:lnTo>
                    <a:pt x="163" y="3278"/>
                  </a:lnTo>
                  <a:lnTo>
                    <a:pt x="162" y="3277"/>
                  </a:lnTo>
                  <a:lnTo>
                    <a:pt x="162" y="3276"/>
                  </a:lnTo>
                  <a:lnTo>
                    <a:pt x="164" y="3275"/>
                  </a:lnTo>
                  <a:lnTo>
                    <a:pt x="164" y="3274"/>
                  </a:lnTo>
                  <a:lnTo>
                    <a:pt x="165" y="3273"/>
                  </a:lnTo>
                  <a:lnTo>
                    <a:pt x="168" y="3276"/>
                  </a:lnTo>
                  <a:close/>
                  <a:moveTo>
                    <a:pt x="20" y="3269"/>
                  </a:moveTo>
                  <a:lnTo>
                    <a:pt x="19" y="3270"/>
                  </a:lnTo>
                  <a:lnTo>
                    <a:pt x="17" y="3270"/>
                  </a:lnTo>
                  <a:lnTo>
                    <a:pt x="17" y="3269"/>
                  </a:lnTo>
                  <a:lnTo>
                    <a:pt x="18" y="3268"/>
                  </a:lnTo>
                  <a:lnTo>
                    <a:pt x="18" y="3268"/>
                  </a:lnTo>
                  <a:lnTo>
                    <a:pt x="18" y="3267"/>
                  </a:lnTo>
                  <a:lnTo>
                    <a:pt x="20" y="3267"/>
                  </a:lnTo>
                  <a:lnTo>
                    <a:pt x="20" y="3268"/>
                  </a:lnTo>
                  <a:lnTo>
                    <a:pt x="20" y="3269"/>
                  </a:lnTo>
                  <a:close/>
                  <a:moveTo>
                    <a:pt x="167" y="3227"/>
                  </a:moveTo>
                  <a:lnTo>
                    <a:pt x="167" y="3227"/>
                  </a:lnTo>
                  <a:lnTo>
                    <a:pt x="166" y="3226"/>
                  </a:lnTo>
                  <a:lnTo>
                    <a:pt x="166" y="3225"/>
                  </a:lnTo>
                  <a:lnTo>
                    <a:pt x="167" y="3224"/>
                  </a:lnTo>
                  <a:lnTo>
                    <a:pt x="168" y="3224"/>
                  </a:lnTo>
                  <a:lnTo>
                    <a:pt x="168" y="3227"/>
                  </a:lnTo>
                  <a:lnTo>
                    <a:pt x="167" y="3227"/>
                  </a:lnTo>
                  <a:close/>
                  <a:moveTo>
                    <a:pt x="995" y="3199"/>
                  </a:moveTo>
                  <a:lnTo>
                    <a:pt x="994" y="3199"/>
                  </a:lnTo>
                  <a:lnTo>
                    <a:pt x="993" y="3198"/>
                  </a:lnTo>
                  <a:lnTo>
                    <a:pt x="993" y="3197"/>
                  </a:lnTo>
                  <a:lnTo>
                    <a:pt x="994" y="3197"/>
                  </a:lnTo>
                  <a:lnTo>
                    <a:pt x="995" y="3197"/>
                  </a:lnTo>
                  <a:lnTo>
                    <a:pt x="995" y="3197"/>
                  </a:lnTo>
                  <a:lnTo>
                    <a:pt x="995" y="3198"/>
                  </a:lnTo>
                  <a:lnTo>
                    <a:pt x="995" y="3199"/>
                  </a:lnTo>
                  <a:close/>
                  <a:moveTo>
                    <a:pt x="13" y="3195"/>
                  </a:moveTo>
                  <a:lnTo>
                    <a:pt x="12" y="3195"/>
                  </a:lnTo>
                  <a:lnTo>
                    <a:pt x="12" y="3194"/>
                  </a:lnTo>
                  <a:lnTo>
                    <a:pt x="12" y="3194"/>
                  </a:lnTo>
                  <a:lnTo>
                    <a:pt x="12" y="3194"/>
                  </a:lnTo>
                  <a:lnTo>
                    <a:pt x="13" y="3194"/>
                  </a:lnTo>
                  <a:lnTo>
                    <a:pt x="14" y="3194"/>
                  </a:lnTo>
                  <a:lnTo>
                    <a:pt x="14" y="3195"/>
                  </a:lnTo>
                  <a:lnTo>
                    <a:pt x="13" y="3195"/>
                  </a:lnTo>
                  <a:close/>
                  <a:moveTo>
                    <a:pt x="163" y="3167"/>
                  </a:moveTo>
                  <a:lnTo>
                    <a:pt x="162" y="3167"/>
                  </a:lnTo>
                  <a:lnTo>
                    <a:pt x="162" y="3167"/>
                  </a:lnTo>
                  <a:lnTo>
                    <a:pt x="162" y="3166"/>
                  </a:lnTo>
                  <a:lnTo>
                    <a:pt x="163" y="3166"/>
                  </a:lnTo>
                  <a:lnTo>
                    <a:pt x="163" y="3166"/>
                  </a:lnTo>
                  <a:lnTo>
                    <a:pt x="163" y="3166"/>
                  </a:lnTo>
                  <a:lnTo>
                    <a:pt x="163" y="3167"/>
                  </a:lnTo>
                  <a:close/>
                  <a:moveTo>
                    <a:pt x="136" y="3166"/>
                  </a:moveTo>
                  <a:lnTo>
                    <a:pt x="135" y="3166"/>
                  </a:lnTo>
                  <a:lnTo>
                    <a:pt x="134" y="3165"/>
                  </a:lnTo>
                  <a:lnTo>
                    <a:pt x="134" y="3165"/>
                  </a:lnTo>
                  <a:lnTo>
                    <a:pt x="135" y="3164"/>
                  </a:lnTo>
                  <a:lnTo>
                    <a:pt x="136" y="3164"/>
                  </a:lnTo>
                  <a:lnTo>
                    <a:pt x="136" y="3164"/>
                  </a:lnTo>
                  <a:lnTo>
                    <a:pt x="136" y="3165"/>
                  </a:lnTo>
                  <a:lnTo>
                    <a:pt x="136" y="3166"/>
                  </a:lnTo>
                  <a:close/>
                  <a:moveTo>
                    <a:pt x="138" y="3164"/>
                  </a:moveTo>
                  <a:lnTo>
                    <a:pt x="137" y="3165"/>
                  </a:lnTo>
                  <a:lnTo>
                    <a:pt x="136" y="3164"/>
                  </a:lnTo>
                  <a:lnTo>
                    <a:pt x="137" y="3163"/>
                  </a:lnTo>
                  <a:lnTo>
                    <a:pt x="137" y="3163"/>
                  </a:lnTo>
                  <a:lnTo>
                    <a:pt x="137" y="3163"/>
                  </a:lnTo>
                  <a:lnTo>
                    <a:pt x="138" y="3163"/>
                  </a:lnTo>
                  <a:lnTo>
                    <a:pt x="138" y="3164"/>
                  </a:lnTo>
                  <a:close/>
                  <a:moveTo>
                    <a:pt x="50" y="3138"/>
                  </a:moveTo>
                  <a:lnTo>
                    <a:pt x="44" y="3138"/>
                  </a:lnTo>
                  <a:lnTo>
                    <a:pt x="44" y="3138"/>
                  </a:lnTo>
                  <a:lnTo>
                    <a:pt x="42" y="3137"/>
                  </a:lnTo>
                  <a:lnTo>
                    <a:pt x="42" y="3137"/>
                  </a:lnTo>
                  <a:lnTo>
                    <a:pt x="42" y="3136"/>
                  </a:lnTo>
                  <a:lnTo>
                    <a:pt x="42" y="3136"/>
                  </a:lnTo>
                  <a:lnTo>
                    <a:pt x="43" y="3136"/>
                  </a:lnTo>
                  <a:lnTo>
                    <a:pt x="50" y="3136"/>
                  </a:lnTo>
                  <a:lnTo>
                    <a:pt x="51" y="3137"/>
                  </a:lnTo>
                  <a:lnTo>
                    <a:pt x="51" y="3138"/>
                  </a:lnTo>
                  <a:lnTo>
                    <a:pt x="50" y="3138"/>
                  </a:lnTo>
                  <a:close/>
                  <a:moveTo>
                    <a:pt x="66" y="3135"/>
                  </a:moveTo>
                  <a:lnTo>
                    <a:pt x="66" y="3136"/>
                  </a:lnTo>
                  <a:lnTo>
                    <a:pt x="64" y="3134"/>
                  </a:lnTo>
                  <a:lnTo>
                    <a:pt x="64" y="3133"/>
                  </a:lnTo>
                  <a:lnTo>
                    <a:pt x="65" y="3133"/>
                  </a:lnTo>
                  <a:lnTo>
                    <a:pt x="66" y="3133"/>
                  </a:lnTo>
                  <a:lnTo>
                    <a:pt x="66" y="3134"/>
                  </a:lnTo>
                  <a:lnTo>
                    <a:pt x="66" y="3135"/>
                  </a:lnTo>
                  <a:close/>
                  <a:moveTo>
                    <a:pt x="79" y="3130"/>
                  </a:moveTo>
                  <a:lnTo>
                    <a:pt x="82" y="3132"/>
                  </a:lnTo>
                  <a:lnTo>
                    <a:pt x="83" y="3132"/>
                  </a:lnTo>
                  <a:lnTo>
                    <a:pt x="84" y="3133"/>
                  </a:lnTo>
                  <a:lnTo>
                    <a:pt x="84" y="3135"/>
                  </a:lnTo>
                  <a:lnTo>
                    <a:pt x="84" y="3136"/>
                  </a:lnTo>
                  <a:lnTo>
                    <a:pt x="85" y="3137"/>
                  </a:lnTo>
                  <a:lnTo>
                    <a:pt x="85" y="3139"/>
                  </a:lnTo>
                  <a:lnTo>
                    <a:pt x="86" y="3141"/>
                  </a:lnTo>
                  <a:lnTo>
                    <a:pt x="86" y="3143"/>
                  </a:lnTo>
                  <a:lnTo>
                    <a:pt x="87" y="3144"/>
                  </a:lnTo>
                  <a:lnTo>
                    <a:pt x="87" y="3145"/>
                  </a:lnTo>
                  <a:lnTo>
                    <a:pt x="88" y="3147"/>
                  </a:lnTo>
                  <a:lnTo>
                    <a:pt x="88" y="3151"/>
                  </a:lnTo>
                  <a:lnTo>
                    <a:pt x="88" y="3151"/>
                  </a:lnTo>
                  <a:lnTo>
                    <a:pt x="88" y="3154"/>
                  </a:lnTo>
                  <a:lnTo>
                    <a:pt x="87" y="3156"/>
                  </a:lnTo>
                  <a:lnTo>
                    <a:pt x="86" y="3157"/>
                  </a:lnTo>
                  <a:lnTo>
                    <a:pt x="86" y="3158"/>
                  </a:lnTo>
                  <a:lnTo>
                    <a:pt x="86" y="3160"/>
                  </a:lnTo>
                  <a:lnTo>
                    <a:pt x="87" y="3160"/>
                  </a:lnTo>
                  <a:lnTo>
                    <a:pt x="87" y="3166"/>
                  </a:lnTo>
                  <a:lnTo>
                    <a:pt x="84" y="3166"/>
                  </a:lnTo>
                  <a:lnTo>
                    <a:pt x="83" y="3166"/>
                  </a:lnTo>
                  <a:lnTo>
                    <a:pt x="81" y="3166"/>
                  </a:lnTo>
                  <a:lnTo>
                    <a:pt x="80" y="3168"/>
                  </a:lnTo>
                  <a:lnTo>
                    <a:pt x="80" y="3168"/>
                  </a:lnTo>
                  <a:lnTo>
                    <a:pt x="81" y="3170"/>
                  </a:lnTo>
                  <a:lnTo>
                    <a:pt x="83" y="3170"/>
                  </a:lnTo>
                  <a:lnTo>
                    <a:pt x="84" y="3169"/>
                  </a:lnTo>
                  <a:lnTo>
                    <a:pt x="85" y="3169"/>
                  </a:lnTo>
                  <a:lnTo>
                    <a:pt x="86" y="3169"/>
                  </a:lnTo>
                  <a:lnTo>
                    <a:pt x="86" y="3169"/>
                  </a:lnTo>
                  <a:lnTo>
                    <a:pt x="87" y="3170"/>
                  </a:lnTo>
                  <a:lnTo>
                    <a:pt x="86" y="3170"/>
                  </a:lnTo>
                  <a:lnTo>
                    <a:pt x="87" y="3171"/>
                  </a:lnTo>
                  <a:lnTo>
                    <a:pt x="87" y="3173"/>
                  </a:lnTo>
                  <a:lnTo>
                    <a:pt x="86" y="3173"/>
                  </a:lnTo>
                  <a:lnTo>
                    <a:pt x="86" y="3175"/>
                  </a:lnTo>
                  <a:lnTo>
                    <a:pt x="85" y="3176"/>
                  </a:lnTo>
                  <a:lnTo>
                    <a:pt x="84" y="3176"/>
                  </a:lnTo>
                  <a:lnTo>
                    <a:pt x="83" y="3175"/>
                  </a:lnTo>
                  <a:lnTo>
                    <a:pt x="82" y="3175"/>
                  </a:lnTo>
                  <a:lnTo>
                    <a:pt x="81" y="3176"/>
                  </a:lnTo>
                  <a:lnTo>
                    <a:pt x="79" y="3176"/>
                  </a:lnTo>
                  <a:lnTo>
                    <a:pt x="78" y="3176"/>
                  </a:lnTo>
                  <a:lnTo>
                    <a:pt x="78" y="3179"/>
                  </a:lnTo>
                  <a:lnTo>
                    <a:pt x="77" y="3180"/>
                  </a:lnTo>
                  <a:lnTo>
                    <a:pt x="76" y="3181"/>
                  </a:lnTo>
                  <a:lnTo>
                    <a:pt x="74" y="3181"/>
                  </a:lnTo>
                  <a:lnTo>
                    <a:pt x="73" y="3181"/>
                  </a:lnTo>
                  <a:lnTo>
                    <a:pt x="73" y="3183"/>
                  </a:lnTo>
                  <a:lnTo>
                    <a:pt x="71" y="3183"/>
                  </a:lnTo>
                  <a:lnTo>
                    <a:pt x="71" y="3185"/>
                  </a:lnTo>
                  <a:lnTo>
                    <a:pt x="71" y="3186"/>
                  </a:lnTo>
                  <a:lnTo>
                    <a:pt x="71" y="3187"/>
                  </a:lnTo>
                  <a:lnTo>
                    <a:pt x="73" y="3187"/>
                  </a:lnTo>
                  <a:lnTo>
                    <a:pt x="74" y="3185"/>
                  </a:lnTo>
                  <a:lnTo>
                    <a:pt x="76" y="3185"/>
                  </a:lnTo>
                  <a:lnTo>
                    <a:pt x="77" y="3186"/>
                  </a:lnTo>
                  <a:lnTo>
                    <a:pt x="79" y="3185"/>
                  </a:lnTo>
                  <a:lnTo>
                    <a:pt x="80" y="3184"/>
                  </a:lnTo>
                  <a:lnTo>
                    <a:pt x="83" y="3184"/>
                  </a:lnTo>
                  <a:lnTo>
                    <a:pt x="83" y="3183"/>
                  </a:lnTo>
                  <a:lnTo>
                    <a:pt x="84" y="3186"/>
                  </a:lnTo>
                  <a:lnTo>
                    <a:pt x="84" y="3189"/>
                  </a:lnTo>
                  <a:lnTo>
                    <a:pt x="85" y="3190"/>
                  </a:lnTo>
                  <a:lnTo>
                    <a:pt x="84" y="3193"/>
                  </a:lnTo>
                  <a:lnTo>
                    <a:pt x="86" y="3194"/>
                  </a:lnTo>
                  <a:lnTo>
                    <a:pt x="85" y="3197"/>
                  </a:lnTo>
                  <a:lnTo>
                    <a:pt x="87" y="3198"/>
                  </a:lnTo>
                  <a:lnTo>
                    <a:pt x="87" y="3199"/>
                  </a:lnTo>
                  <a:lnTo>
                    <a:pt x="86" y="3200"/>
                  </a:lnTo>
                  <a:lnTo>
                    <a:pt x="87" y="3201"/>
                  </a:lnTo>
                  <a:lnTo>
                    <a:pt x="87" y="3202"/>
                  </a:lnTo>
                  <a:lnTo>
                    <a:pt x="87" y="3204"/>
                  </a:lnTo>
                  <a:lnTo>
                    <a:pt x="88" y="3204"/>
                  </a:lnTo>
                  <a:lnTo>
                    <a:pt x="88" y="3205"/>
                  </a:lnTo>
                  <a:lnTo>
                    <a:pt x="88" y="3206"/>
                  </a:lnTo>
                  <a:lnTo>
                    <a:pt x="88" y="3206"/>
                  </a:lnTo>
                  <a:lnTo>
                    <a:pt x="86" y="3207"/>
                  </a:lnTo>
                  <a:lnTo>
                    <a:pt x="86" y="3209"/>
                  </a:lnTo>
                  <a:lnTo>
                    <a:pt x="87" y="3210"/>
                  </a:lnTo>
                  <a:lnTo>
                    <a:pt x="89" y="3210"/>
                  </a:lnTo>
                  <a:lnTo>
                    <a:pt x="90" y="3211"/>
                  </a:lnTo>
                  <a:lnTo>
                    <a:pt x="89" y="3212"/>
                  </a:lnTo>
                  <a:lnTo>
                    <a:pt x="87" y="3213"/>
                  </a:lnTo>
                  <a:lnTo>
                    <a:pt x="87" y="3214"/>
                  </a:lnTo>
                  <a:lnTo>
                    <a:pt x="88" y="3215"/>
                  </a:lnTo>
                  <a:lnTo>
                    <a:pt x="89" y="3215"/>
                  </a:lnTo>
                  <a:lnTo>
                    <a:pt x="90" y="3216"/>
                  </a:lnTo>
                  <a:lnTo>
                    <a:pt x="90" y="3218"/>
                  </a:lnTo>
                  <a:lnTo>
                    <a:pt x="89" y="3218"/>
                  </a:lnTo>
                  <a:lnTo>
                    <a:pt x="89" y="3219"/>
                  </a:lnTo>
                  <a:lnTo>
                    <a:pt x="89" y="3220"/>
                  </a:lnTo>
                  <a:lnTo>
                    <a:pt x="89" y="3220"/>
                  </a:lnTo>
                  <a:lnTo>
                    <a:pt x="89" y="3222"/>
                  </a:lnTo>
                  <a:lnTo>
                    <a:pt x="90" y="3222"/>
                  </a:lnTo>
                  <a:lnTo>
                    <a:pt x="90" y="3226"/>
                  </a:lnTo>
                  <a:lnTo>
                    <a:pt x="90" y="3226"/>
                  </a:lnTo>
                  <a:lnTo>
                    <a:pt x="90" y="3229"/>
                  </a:lnTo>
                  <a:lnTo>
                    <a:pt x="91" y="3230"/>
                  </a:lnTo>
                  <a:lnTo>
                    <a:pt x="91" y="3232"/>
                  </a:lnTo>
                  <a:lnTo>
                    <a:pt x="90" y="3233"/>
                  </a:lnTo>
                  <a:lnTo>
                    <a:pt x="90" y="3235"/>
                  </a:lnTo>
                  <a:lnTo>
                    <a:pt x="89" y="3236"/>
                  </a:lnTo>
                  <a:lnTo>
                    <a:pt x="87" y="3235"/>
                  </a:lnTo>
                  <a:lnTo>
                    <a:pt x="87" y="3234"/>
                  </a:lnTo>
                  <a:lnTo>
                    <a:pt x="86" y="3234"/>
                  </a:lnTo>
                  <a:lnTo>
                    <a:pt x="85" y="3234"/>
                  </a:lnTo>
                  <a:lnTo>
                    <a:pt x="84" y="3234"/>
                  </a:lnTo>
                  <a:lnTo>
                    <a:pt x="83" y="3235"/>
                  </a:lnTo>
                  <a:lnTo>
                    <a:pt x="82" y="3235"/>
                  </a:lnTo>
                  <a:lnTo>
                    <a:pt x="81" y="3237"/>
                  </a:lnTo>
                  <a:lnTo>
                    <a:pt x="80" y="3237"/>
                  </a:lnTo>
                  <a:lnTo>
                    <a:pt x="80" y="3238"/>
                  </a:lnTo>
                  <a:lnTo>
                    <a:pt x="79" y="3242"/>
                  </a:lnTo>
                  <a:lnTo>
                    <a:pt x="80" y="3243"/>
                  </a:lnTo>
                  <a:lnTo>
                    <a:pt x="81" y="3244"/>
                  </a:lnTo>
                  <a:lnTo>
                    <a:pt x="82" y="3245"/>
                  </a:lnTo>
                  <a:lnTo>
                    <a:pt x="85" y="3245"/>
                  </a:lnTo>
                  <a:lnTo>
                    <a:pt x="86" y="3246"/>
                  </a:lnTo>
                  <a:lnTo>
                    <a:pt x="86" y="3247"/>
                  </a:lnTo>
                  <a:lnTo>
                    <a:pt x="84" y="3250"/>
                  </a:lnTo>
                  <a:lnTo>
                    <a:pt x="85" y="3250"/>
                  </a:lnTo>
                  <a:lnTo>
                    <a:pt x="85" y="3252"/>
                  </a:lnTo>
                  <a:lnTo>
                    <a:pt x="84" y="3254"/>
                  </a:lnTo>
                  <a:lnTo>
                    <a:pt x="84" y="3255"/>
                  </a:lnTo>
                  <a:lnTo>
                    <a:pt x="84" y="3256"/>
                  </a:lnTo>
                  <a:lnTo>
                    <a:pt x="82" y="3257"/>
                  </a:lnTo>
                  <a:lnTo>
                    <a:pt x="79" y="3257"/>
                  </a:lnTo>
                  <a:lnTo>
                    <a:pt x="79" y="3258"/>
                  </a:lnTo>
                  <a:lnTo>
                    <a:pt x="79" y="3259"/>
                  </a:lnTo>
                  <a:lnTo>
                    <a:pt x="79" y="3259"/>
                  </a:lnTo>
                  <a:lnTo>
                    <a:pt x="79" y="3263"/>
                  </a:lnTo>
                  <a:lnTo>
                    <a:pt x="79" y="3264"/>
                  </a:lnTo>
                  <a:lnTo>
                    <a:pt x="77" y="3266"/>
                  </a:lnTo>
                  <a:lnTo>
                    <a:pt x="76" y="3267"/>
                  </a:lnTo>
                  <a:lnTo>
                    <a:pt x="76" y="3268"/>
                  </a:lnTo>
                  <a:lnTo>
                    <a:pt x="75" y="3269"/>
                  </a:lnTo>
                  <a:lnTo>
                    <a:pt x="75" y="3269"/>
                  </a:lnTo>
                  <a:lnTo>
                    <a:pt x="71" y="3273"/>
                  </a:lnTo>
                  <a:lnTo>
                    <a:pt x="70" y="3273"/>
                  </a:lnTo>
                  <a:lnTo>
                    <a:pt x="69" y="3275"/>
                  </a:lnTo>
                  <a:lnTo>
                    <a:pt x="67" y="3275"/>
                  </a:lnTo>
                  <a:lnTo>
                    <a:pt x="67" y="3274"/>
                  </a:lnTo>
                  <a:lnTo>
                    <a:pt x="66" y="3274"/>
                  </a:lnTo>
                  <a:lnTo>
                    <a:pt x="65" y="3275"/>
                  </a:lnTo>
                  <a:lnTo>
                    <a:pt x="66" y="3276"/>
                  </a:lnTo>
                  <a:lnTo>
                    <a:pt x="66" y="3278"/>
                  </a:lnTo>
                  <a:lnTo>
                    <a:pt x="65" y="3278"/>
                  </a:lnTo>
                  <a:lnTo>
                    <a:pt x="64" y="3280"/>
                  </a:lnTo>
                  <a:lnTo>
                    <a:pt x="61" y="3281"/>
                  </a:lnTo>
                  <a:lnTo>
                    <a:pt x="60" y="3282"/>
                  </a:lnTo>
                  <a:lnTo>
                    <a:pt x="60" y="3283"/>
                  </a:lnTo>
                  <a:lnTo>
                    <a:pt x="58" y="3284"/>
                  </a:lnTo>
                  <a:lnTo>
                    <a:pt x="58" y="3284"/>
                  </a:lnTo>
                  <a:lnTo>
                    <a:pt x="57" y="3285"/>
                  </a:lnTo>
                  <a:lnTo>
                    <a:pt x="57" y="3285"/>
                  </a:lnTo>
                  <a:lnTo>
                    <a:pt x="56" y="3285"/>
                  </a:lnTo>
                  <a:lnTo>
                    <a:pt x="55" y="3282"/>
                  </a:lnTo>
                  <a:lnTo>
                    <a:pt x="53" y="3281"/>
                  </a:lnTo>
                  <a:lnTo>
                    <a:pt x="51" y="3280"/>
                  </a:lnTo>
                  <a:lnTo>
                    <a:pt x="49" y="3280"/>
                  </a:lnTo>
                  <a:lnTo>
                    <a:pt x="48" y="3280"/>
                  </a:lnTo>
                  <a:lnTo>
                    <a:pt x="49" y="3281"/>
                  </a:lnTo>
                  <a:lnTo>
                    <a:pt x="50" y="3284"/>
                  </a:lnTo>
                  <a:lnTo>
                    <a:pt x="51" y="3284"/>
                  </a:lnTo>
                  <a:lnTo>
                    <a:pt x="54" y="3287"/>
                  </a:lnTo>
                  <a:lnTo>
                    <a:pt x="55" y="3287"/>
                  </a:lnTo>
                  <a:lnTo>
                    <a:pt x="55" y="3289"/>
                  </a:lnTo>
                  <a:lnTo>
                    <a:pt x="53" y="3291"/>
                  </a:lnTo>
                  <a:lnTo>
                    <a:pt x="52" y="3290"/>
                  </a:lnTo>
                  <a:lnTo>
                    <a:pt x="50" y="3290"/>
                  </a:lnTo>
                  <a:lnTo>
                    <a:pt x="50" y="3291"/>
                  </a:lnTo>
                  <a:lnTo>
                    <a:pt x="49" y="3290"/>
                  </a:lnTo>
                  <a:lnTo>
                    <a:pt x="46" y="3290"/>
                  </a:lnTo>
                  <a:lnTo>
                    <a:pt x="45" y="3289"/>
                  </a:lnTo>
                  <a:lnTo>
                    <a:pt x="42" y="3288"/>
                  </a:lnTo>
                  <a:lnTo>
                    <a:pt x="39" y="3287"/>
                  </a:lnTo>
                  <a:lnTo>
                    <a:pt x="39" y="3287"/>
                  </a:lnTo>
                  <a:lnTo>
                    <a:pt x="37" y="3285"/>
                  </a:lnTo>
                  <a:lnTo>
                    <a:pt x="36" y="3283"/>
                  </a:lnTo>
                  <a:lnTo>
                    <a:pt x="36" y="3283"/>
                  </a:lnTo>
                  <a:lnTo>
                    <a:pt x="38" y="3281"/>
                  </a:lnTo>
                  <a:lnTo>
                    <a:pt x="38" y="3280"/>
                  </a:lnTo>
                  <a:lnTo>
                    <a:pt x="38" y="3280"/>
                  </a:lnTo>
                  <a:lnTo>
                    <a:pt x="38" y="3278"/>
                  </a:lnTo>
                  <a:lnTo>
                    <a:pt x="36" y="3275"/>
                  </a:lnTo>
                  <a:lnTo>
                    <a:pt x="36" y="3270"/>
                  </a:lnTo>
                  <a:lnTo>
                    <a:pt x="37" y="3269"/>
                  </a:lnTo>
                  <a:lnTo>
                    <a:pt x="38" y="3268"/>
                  </a:lnTo>
                  <a:lnTo>
                    <a:pt x="39" y="3267"/>
                  </a:lnTo>
                  <a:lnTo>
                    <a:pt x="39" y="3267"/>
                  </a:lnTo>
                  <a:lnTo>
                    <a:pt x="40" y="3267"/>
                  </a:lnTo>
                  <a:lnTo>
                    <a:pt x="40" y="3265"/>
                  </a:lnTo>
                  <a:lnTo>
                    <a:pt x="41" y="3264"/>
                  </a:lnTo>
                  <a:lnTo>
                    <a:pt x="40" y="3263"/>
                  </a:lnTo>
                  <a:lnTo>
                    <a:pt x="38" y="3263"/>
                  </a:lnTo>
                  <a:lnTo>
                    <a:pt x="36" y="3264"/>
                  </a:lnTo>
                  <a:lnTo>
                    <a:pt x="34" y="3264"/>
                  </a:lnTo>
                  <a:lnTo>
                    <a:pt x="33" y="3263"/>
                  </a:lnTo>
                  <a:lnTo>
                    <a:pt x="31" y="3263"/>
                  </a:lnTo>
                  <a:lnTo>
                    <a:pt x="30" y="3261"/>
                  </a:lnTo>
                  <a:lnTo>
                    <a:pt x="29" y="3260"/>
                  </a:lnTo>
                  <a:lnTo>
                    <a:pt x="29" y="3258"/>
                  </a:lnTo>
                  <a:lnTo>
                    <a:pt x="29" y="3258"/>
                  </a:lnTo>
                  <a:lnTo>
                    <a:pt x="29" y="3257"/>
                  </a:lnTo>
                  <a:lnTo>
                    <a:pt x="29" y="3256"/>
                  </a:lnTo>
                  <a:lnTo>
                    <a:pt x="29" y="3256"/>
                  </a:lnTo>
                  <a:lnTo>
                    <a:pt x="29" y="3255"/>
                  </a:lnTo>
                  <a:lnTo>
                    <a:pt x="27" y="3253"/>
                  </a:lnTo>
                  <a:lnTo>
                    <a:pt x="27" y="3252"/>
                  </a:lnTo>
                  <a:lnTo>
                    <a:pt x="26" y="3251"/>
                  </a:lnTo>
                  <a:lnTo>
                    <a:pt x="26" y="3249"/>
                  </a:lnTo>
                  <a:lnTo>
                    <a:pt x="25" y="3248"/>
                  </a:lnTo>
                  <a:lnTo>
                    <a:pt x="25" y="3248"/>
                  </a:lnTo>
                  <a:lnTo>
                    <a:pt x="25" y="3246"/>
                  </a:lnTo>
                  <a:lnTo>
                    <a:pt x="24" y="3244"/>
                  </a:lnTo>
                  <a:lnTo>
                    <a:pt x="23" y="3242"/>
                  </a:lnTo>
                  <a:lnTo>
                    <a:pt x="22" y="3240"/>
                  </a:lnTo>
                  <a:lnTo>
                    <a:pt x="22" y="3238"/>
                  </a:lnTo>
                  <a:lnTo>
                    <a:pt x="20" y="3237"/>
                  </a:lnTo>
                  <a:lnTo>
                    <a:pt x="20" y="3236"/>
                  </a:lnTo>
                  <a:lnTo>
                    <a:pt x="16" y="3231"/>
                  </a:lnTo>
                  <a:lnTo>
                    <a:pt x="15" y="3230"/>
                  </a:lnTo>
                  <a:lnTo>
                    <a:pt x="15" y="3227"/>
                  </a:lnTo>
                  <a:lnTo>
                    <a:pt x="15" y="3226"/>
                  </a:lnTo>
                  <a:lnTo>
                    <a:pt x="12" y="3224"/>
                  </a:lnTo>
                  <a:lnTo>
                    <a:pt x="11" y="3224"/>
                  </a:lnTo>
                  <a:lnTo>
                    <a:pt x="9" y="3227"/>
                  </a:lnTo>
                  <a:lnTo>
                    <a:pt x="9" y="3227"/>
                  </a:lnTo>
                  <a:lnTo>
                    <a:pt x="4" y="3227"/>
                  </a:lnTo>
                  <a:lnTo>
                    <a:pt x="3" y="3226"/>
                  </a:lnTo>
                  <a:lnTo>
                    <a:pt x="3" y="3225"/>
                  </a:lnTo>
                  <a:lnTo>
                    <a:pt x="4" y="3224"/>
                  </a:lnTo>
                  <a:lnTo>
                    <a:pt x="4" y="3221"/>
                  </a:lnTo>
                  <a:lnTo>
                    <a:pt x="3" y="3219"/>
                  </a:lnTo>
                  <a:lnTo>
                    <a:pt x="2" y="3218"/>
                  </a:lnTo>
                  <a:lnTo>
                    <a:pt x="2" y="3216"/>
                  </a:lnTo>
                  <a:lnTo>
                    <a:pt x="0" y="3214"/>
                  </a:lnTo>
                  <a:lnTo>
                    <a:pt x="1" y="3213"/>
                  </a:lnTo>
                  <a:lnTo>
                    <a:pt x="2" y="3213"/>
                  </a:lnTo>
                  <a:lnTo>
                    <a:pt x="2" y="3213"/>
                  </a:lnTo>
                  <a:lnTo>
                    <a:pt x="2" y="3212"/>
                  </a:lnTo>
                  <a:lnTo>
                    <a:pt x="3" y="3212"/>
                  </a:lnTo>
                  <a:lnTo>
                    <a:pt x="4" y="3212"/>
                  </a:lnTo>
                  <a:lnTo>
                    <a:pt x="5" y="3214"/>
                  </a:lnTo>
                  <a:lnTo>
                    <a:pt x="4" y="3215"/>
                  </a:lnTo>
                  <a:lnTo>
                    <a:pt x="6" y="3216"/>
                  </a:lnTo>
                  <a:lnTo>
                    <a:pt x="8" y="3217"/>
                  </a:lnTo>
                  <a:lnTo>
                    <a:pt x="10" y="3217"/>
                  </a:lnTo>
                  <a:lnTo>
                    <a:pt x="13" y="3213"/>
                  </a:lnTo>
                  <a:lnTo>
                    <a:pt x="14" y="3213"/>
                  </a:lnTo>
                  <a:lnTo>
                    <a:pt x="15" y="3212"/>
                  </a:lnTo>
                  <a:lnTo>
                    <a:pt x="15" y="3212"/>
                  </a:lnTo>
                  <a:lnTo>
                    <a:pt x="22" y="3206"/>
                  </a:lnTo>
                  <a:lnTo>
                    <a:pt x="22" y="3205"/>
                  </a:lnTo>
                  <a:lnTo>
                    <a:pt x="21" y="3204"/>
                  </a:lnTo>
                  <a:lnTo>
                    <a:pt x="21" y="3205"/>
                  </a:lnTo>
                  <a:lnTo>
                    <a:pt x="18" y="3204"/>
                  </a:lnTo>
                  <a:lnTo>
                    <a:pt x="17" y="3203"/>
                  </a:lnTo>
                  <a:lnTo>
                    <a:pt x="17" y="3201"/>
                  </a:lnTo>
                  <a:lnTo>
                    <a:pt x="19" y="3201"/>
                  </a:lnTo>
                  <a:lnTo>
                    <a:pt x="19" y="3201"/>
                  </a:lnTo>
                  <a:lnTo>
                    <a:pt x="21" y="3200"/>
                  </a:lnTo>
                  <a:lnTo>
                    <a:pt x="22" y="3200"/>
                  </a:lnTo>
                  <a:lnTo>
                    <a:pt x="24" y="3198"/>
                  </a:lnTo>
                  <a:lnTo>
                    <a:pt x="23" y="3196"/>
                  </a:lnTo>
                  <a:lnTo>
                    <a:pt x="21" y="3196"/>
                  </a:lnTo>
                  <a:lnTo>
                    <a:pt x="21" y="3194"/>
                  </a:lnTo>
                  <a:lnTo>
                    <a:pt x="20" y="3193"/>
                  </a:lnTo>
                  <a:lnTo>
                    <a:pt x="20" y="3188"/>
                  </a:lnTo>
                  <a:lnTo>
                    <a:pt x="20" y="3188"/>
                  </a:lnTo>
                  <a:lnTo>
                    <a:pt x="20" y="3186"/>
                  </a:lnTo>
                  <a:lnTo>
                    <a:pt x="19" y="3185"/>
                  </a:lnTo>
                  <a:lnTo>
                    <a:pt x="18" y="3182"/>
                  </a:lnTo>
                  <a:lnTo>
                    <a:pt x="14" y="3179"/>
                  </a:lnTo>
                  <a:lnTo>
                    <a:pt x="13" y="3176"/>
                  </a:lnTo>
                  <a:lnTo>
                    <a:pt x="16" y="3174"/>
                  </a:lnTo>
                  <a:lnTo>
                    <a:pt x="16" y="3173"/>
                  </a:lnTo>
                  <a:lnTo>
                    <a:pt x="16" y="3171"/>
                  </a:lnTo>
                  <a:lnTo>
                    <a:pt x="17" y="3170"/>
                  </a:lnTo>
                  <a:lnTo>
                    <a:pt x="18" y="3168"/>
                  </a:lnTo>
                  <a:lnTo>
                    <a:pt x="18" y="3167"/>
                  </a:lnTo>
                  <a:lnTo>
                    <a:pt x="16" y="3167"/>
                  </a:lnTo>
                  <a:lnTo>
                    <a:pt x="16" y="3166"/>
                  </a:lnTo>
                  <a:lnTo>
                    <a:pt x="18" y="3164"/>
                  </a:lnTo>
                  <a:lnTo>
                    <a:pt x="18" y="3161"/>
                  </a:lnTo>
                  <a:lnTo>
                    <a:pt x="16" y="3159"/>
                  </a:lnTo>
                  <a:lnTo>
                    <a:pt x="16" y="3158"/>
                  </a:lnTo>
                  <a:lnTo>
                    <a:pt x="17" y="3157"/>
                  </a:lnTo>
                  <a:lnTo>
                    <a:pt x="17" y="3156"/>
                  </a:lnTo>
                  <a:lnTo>
                    <a:pt x="18" y="3154"/>
                  </a:lnTo>
                  <a:lnTo>
                    <a:pt x="20" y="3152"/>
                  </a:lnTo>
                  <a:lnTo>
                    <a:pt x="20" y="3150"/>
                  </a:lnTo>
                  <a:lnTo>
                    <a:pt x="20" y="3149"/>
                  </a:lnTo>
                  <a:lnTo>
                    <a:pt x="22" y="3147"/>
                  </a:lnTo>
                  <a:lnTo>
                    <a:pt x="22" y="3145"/>
                  </a:lnTo>
                  <a:lnTo>
                    <a:pt x="25" y="3145"/>
                  </a:lnTo>
                  <a:lnTo>
                    <a:pt x="25" y="3147"/>
                  </a:lnTo>
                  <a:lnTo>
                    <a:pt x="26" y="3148"/>
                  </a:lnTo>
                  <a:lnTo>
                    <a:pt x="27" y="3150"/>
                  </a:lnTo>
                  <a:lnTo>
                    <a:pt x="27" y="3151"/>
                  </a:lnTo>
                  <a:lnTo>
                    <a:pt x="26" y="3152"/>
                  </a:lnTo>
                  <a:lnTo>
                    <a:pt x="26" y="3153"/>
                  </a:lnTo>
                  <a:lnTo>
                    <a:pt x="25" y="3153"/>
                  </a:lnTo>
                  <a:lnTo>
                    <a:pt x="22" y="3154"/>
                  </a:lnTo>
                  <a:lnTo>
                    <a:pt x="21" y="3158"/>
                  </a:lnTo>
                  <a:lnTo>
                    <a:pt x="21" y="3159"/>
                  </a:lnTo>
                  <a:lnTo>
                    <a:pt x="21" y="3159"/>
                  </a:lnTo>
                  <a:lnTo>
                    <a:pt x="21" y="3159"/>
                  </a:lnTo>
                  <a:lnTo>
                    <a:pt x="23" y="3157"/>
                  </a:lnTo>
                  <a:lnTo>
                    <a:pt x="24" y="3157"/>
                  </a:lnTo>
                  <a:lnTo>
                    <a:pt x="24" y="3162"/>
                  </a:lnTo>
                  <a:lnTo>
                    <a:pt x="23" y="3164"/>
                  </a:lnTo>
                  <a:lnTo>
                    <a:pt x="23" y="3166"/>
                  </a:lnTo>
                  <a:lnTo>
                    <a:pt x="24" y="3166"/>
                  </a:lnTo>
                  <a:lnTo>
                    <a:pt x="25" y="3165"/>
                  </a:lnTo>
                  <a:lnTo>
                    <a:pt x="28" y="3164"/>
                  </a:lnTo>
                  <a:lnTo>
                    <a:pt x="28" y="3163"/>
                  </a:lnTo>
                  <a:lnTo>
                    <a:pt x="28" y="3162"/>
                  </a:lnTo>
                  <a:lnTo>
                    <a:pt x="29" y="3161"/>
                  </a:lnTo>
                  <a:lnTo>
                    <a:pt x="31" y="3161"/>
                  </a:lnTo>
                  <a:lnTo>
                    <a:pt x="31" y="3162"/>
                  </a:lnTo>
                  <a:lnTo>
                    <a:pt x="33" y="3162"/>
                  </a:lnTo>
                  <a:lnTo>
                    <a:pt x="34" y="3161"/>
                  </a:lnTo>
                  <a:lnTo>
                    <a:pt x="36" y="3160"/>
                  </a:lnTo>
                  <a:lnTo>
                    <a:pt x="36" y="3159"/>
                  </a:lnTo>
                  <a:lnTo>
                    <a:pt x="35" y="3158"/>
                  </a:lnTo>
                  <a:lnTo>
                    <a:pt x="35" y="3156"/>
                  </a:lnTo>
                  <a:lnTo>
                    <a:pt x="37" y="3156"/>
                  </a:lnTo>
                  <a:lnTo>
                    <a:pt x="38" y="3157"/>
                  </a:lnTo>
                  <a:lnTo>
                    <a:pt x="40" y="3157"/>
                  </a:lnTo>
                  <a:lnTo>
                    <a:pt x="41" y="3156"/>
                  </a:lnTo>
                  <a:lnTo>
                    <a:pt x="41" y="3152"/>
                  </a:lnTo>
                  <a:lnTo>
                    <a:pt x="41" y="3151"/>
                  </a:lnTo>
                  <a:lnTo>
                    <a:pt x="42" y="3152"/>
                  </a:lnTo>
                  <a:lnTo>
                    <a:pt x="43" y="3151"/>
                  </a:lnTo>
                  <a:lnTo>
                    <a:pt x="44" y="3151"/>
                  </a:lnTo>
                  <a:lnTo>
                    <a:pt x="44" y="3149"/>
                  </a:lnTo>
                  <a:lnTo>
                    <a:pt x="42" y="3147"/>
                  </a:lnTo>
                  <a:lnTo>
                    <a:pt x="42" y="3147"/>
                  </a:lnTo>
                  <a:lnTo>
                    <a:pt x="42" y="3146"/>
                  </a:lnTo>
                  <a:lnTo>
                    <a:pt x="42" y="3146"/>
                  </a:lnTo>
                  <a:lnTo>
                    <a:pt x="43" y="3145"/>
                  </a:lnTo>
                  <a:lnTo>
                    <a:pt x="42" y="3143"/>
                  </a:lnTo>
                  <a:lnTo>
                    <a:pt x="41" y="3143"/>
                  </a:lnTo>
                  <a:lnTo>
                    <a:pt x="41" y="3142"/>
                  </a:lnTo>
                  <a:lnTo>
                    <a:pt x="40" y="3142"/>
                  </a:lnTo>
                  <a:lnTo>
                    <a:pt x="40" y="3141"/>
                  </a:lnTo>
                  <a:lnTo>
                    <a:pt x="40" y="3140"/>
                  </a:lnTo>
                  <a:lnTo>
                    <a:pt x="42" y="3140"/>
                  </a:lnTo>
                  <a:lnTo>
                    <a:pt x="44" y="3139"/>
                  </a:lnTo>
                  <a:lnTo>
                    <a:pt x="50" y="3139"/>
                  </a:lnTo>
                  <a:lnTo>
                    <a:pt x="51" y="3139"/>
                  </a:lnTo>
                  <a:lnTo>
                    <a:pt x="55" y="3138"/>
                  </a:lnTo>
                  <a:lnTo>
                    <a:pt x="55" y="3137"/>
                  </a:lnTo>
                  <a:lnTo>
                    <a:pt x="57" y="3138"/>
                  </a:lnTo>
                  <a:lnTo>
                    <a:pt x="59" y="3138"/>
                  </a:lnTo>
                  <a:lnTo>
                    <a:pt x="61" y="3137"/>
                  </a:lnTo>
                  <a:lnTo>
                    <a:pt x="62" y="3137"/>
                  </a:lnTo>
                  <a:lnTo>
                    <a:pt x="64" y="3139"/>
                  </a:lnTo>
                  <a:lnTo>
                    <a:pt x="65" y="3139"/>
                  </a:lnTo>
                  <a:lnTo>
                    <a:pt x="66" y="3138"/>
                  </a:lnTo>
                  <a:lnTo>
                    <a:pt x="66" y="3137"/>
                  </a:lnTo>
                  <a:lnTo>
                    <a:pt x="68" y="3136"/>
                  </a:lnTo>
                  <a:lnTo>
                    <a:pt x="69" y="3136"/>
                  </a:lnTo>
                  <a:lnTo>
                    <a:pt x="71" y="3133"/>
                  </a:lnTo>
                  <a:lnTo>
                    <a:pt x="73" y="3133"/>
                  </a:lnTo>
                  <a:lnTo>
                    <a:pt x="74" y="3134"/>
                  </a:lnTo>
                  <a:lnTo>
                    <a:pt x="74" y="3133"/>
                  </a:lnTo>
                  <a:lnTo>
                    <a:pt x="76" y="3131"/>
                  </a:lnTo>
                  <a:lnTo>
                    <a:pt x="78" y="3131"/>
                  </a:lnTo>
                  <a:lnTo>
                    <a:pt x="78" y="3132"/>
                  </a:lnTo>
                  <a:lnTo>
                    <a:pt x="78" y="3133"/>
                  </a:lnTo>
                  <a:lnTo>
                    <a:pt x="78" y="3134"/>
                  </a:lnTo>
                  <a:lnTo>
                    <a:pt x="79" y="3135"/>
                  </a:lnTo>
                  <a:lnTo>
                    <a:pt x="79" y="3133"/>
                  </a:lnTo>
                  <a:lnTo>
                    <a:pt x="79" y="3133"/>
                  </a:lnTo>
                  <a:lnTo>
                    <a:pt x="79" y="3131"/>
                  </a:lnTo>
                  <a:lnTo>
                    <a:pt x="79" y="3130"/>
                  </a:lnTo>
                  <a:close/>
                  <a:moveTo>
                    <a:pt x="35" y="3129"/>
                  </a:moveTo>
                  <a:lnTo>
                    <a:pt x="34" y="3130"/>
                  </a:lnTo>
                  <a:lnTo>
                    <a:pt x="33" y="3129"/>
                  </a:lnTo>
                  <a:lnTo>
                    <a:pt x="33" y="3128"/>
                  </a:lnTo>
                  <a:lnTo>
                    <a:pt x="32" y="3127"/>
                  </a:lnTo>
                  <a:lnTo>
                    <a:pt x="32" y="3125"/>
                  </a:lnTo>
                  <a:lnTo>
                    <a:pt x="35" y="3125"/>
                  </a:lnTo>
                  <a:lnTo>
                    <a:pt x="37" y="3126"/>
                  </a:lnTo>
                  <a:lnTo>
                    <a:pt x="35" y="3129"/>
                  </a:lnTo>
                  <a:close/>
                  <a:moveTo>
                    <a:pt x="88" y="3128"/>
                  </a:moveTo>
                  <a:lnTo>
                    <a:pt x="87" y="3129"/>
                  </a:lnTo>
                  <a:lnTo>
                    <a:pt x="84" y="3128"/>
                  </a:lnTo>
                  <a:lnTo>
                    <a:pt x="84" y="3125"/>
                  </a:lnTo>
                  <a:lnTo>
                    <a:pt x="84" y="3125"/>
                  </a:lnTo>
                  <a:lnTo>
                    <a:pt x="84" y="3124"/>
                  </a:lnTo>
                  <a:lnTo>
                    <a:pt x="85" y="3124"/>
                  </a:lnTo>
                  <a:lnTo>
                    <a:pt x="87" y="3126"/>
                  </a:lnTo>
                  <a:lnTo>
                    <a:pt x="88" y="3128"/>
                  </a:lnTo>
                  <a:close/>
                  <a:moveTo>
                    <a:pt x="104" y="3135"/>
                  </a:moveTo>
                  <a:lnTo>
                    <a:pt x="104" y="3136"/>
                  </a:lnTo>
                  <a:lnTo>
                    <a:pt x="98" y="3135"/>
                  </a:lnTo>
                  <a:lnTo>
                    <a:pt x="98" y="3133"/>
                  </a:lnTo>
                  <a:lnTo>
                    <a:pt x="99" y="3133"/>
                  </a:lnTo>
                  <a:lnTo>
                    <a:pt x="99" y="3132"/>
                  </a:lnTo>
                  <a:lnTo>
                    <a:pt x="99" y="3131"/>
                  </a:lnTo>
                  <a:lnTo>
                    <a:pt x="99" y="3128"/>
                  </a:lnTo>
                  <a:lnTo>
                    <a:pt x="100" y="3128"/>
                  </a:lnTo>
                  <a:lnTo>
                    <a:pt x="100" y="3125"/>
                  </a:lnTo>
                  <a:lnTo>
                    <a:pt x="101" y="3124"/>
                  </a:lnTo>
                  <a:lnTo>
                    <a:pt x="102" y="3123"/>
                  </a:lnTo>
                  <a:lnTo>
                    <a:pt x="103" y="3123"/>
                  </a:lnTo>
                  <a:lnTo>
                    <a:pt x="103" y="3124"/>
                  </a:lnTo>
                  <a:lnTo>
                    <a:pt x="103" y="3126"/>
                  </a:lnTo>
                  <a:lnTo>
                    <a:pt x="104" y="3128"/>
                  </a:lnTo>
                  <a:lnTo>
                    <a:pt x="105" y="3128"/>
                  </a:lnTo>
                  <a:lnTo>
                    <a:pt x="105" y="3131"/>
                  </a:lnTo>
                  <a:lnTo>
                    <a:pt x="104" y="3132"/>
                  </a:lnTo>
                  <a:lnTo>
                    <a:pt x="104" y="3135"/>
                  </a:lnTo>
                  <a:close/>
                  <a:moveTo>
                    <a:pt x="36" y="3124"/>
                  </a:moveTo>
                  <a:lnTo>
                    <a:pt x="34" y="3124"/>
                  </a:lnTo>
                  <a:lnTo>
                    <a:pt x="34" y="3124"/>
                  </a:lnTo>
                  <a:lnTo>
                    <a:pt x="34" y="3124"/>
                  </a:lnTo>
                  <a:lnTo>
                    <a:pt x="35" y="3123"/>
                  </a:lnTo>
                  <a:lnTo>
                    <a:pt x="36" y="3123"/>
                  </a:lnTo>
                  <a:lnTo>
                    <a:pt x="36" y="3123"/>
                  </a:lnTo>
                  <a:lnTo>
                    <a:pt x="36" y="3124"/>
                  </a:lnTo>
                  <a:close/>
                  <a:moveTo>
                    <a:pt x="67" y="3105"/>
                  </a:moveTo>
                  <a:lnTo>
                    <a:pt x="68" y="3106"/>
                  </a:lnTo>
                  <a:lnTo>
                    <a:pt x="69" y="3106"/>
                  </a:lnTo>
                  <a:lnTo>
                    <a:pt x="70" y="3108"/>
                  </a:lnTo>
                  <a:lnTo>
                    <a:pt x="70" y="3108"/>
                  </a:lnTo>
                  <a:lnTo>
                    <a:pt x="71" y="3109"/>
                  </a:lnTo>
                  <a:lnTo>
                    <a:pt x="71" y="3112"/>
                  </a:lnTo>
                  <a:lnTo>
                    <a:pt x="72" y="3113"/>
                  </a:lnTo>
                  <a:lnTo>
                    <a:pt x="72" y="3119"/>
                  </a:lnTo>
                  <a:lnTo>
                    <a:pt x="71" y="3120"/>
                  </a:lnTo>
                  <a:lnTo>
                    <a:pt x="73" y="3120"/>
                  </a:lnTo>
                  <a:lnTo>
                    <a:pt x="75" y="3122"/>
                  </a:lnTo>
                  <a:lnTo>
                    <a:pt x="75" y="3123"/>
                  </a:lnTo>
                  <a:lnTo>
                    <a:pt x="78" y="3126"/>
                  </a:lnTo>
                  <a:lnTo>
                    <a:pt x="78" y="3129"/>
                  </a:lnTo>
                  <a:lnTo>
                    <a:pt x="77" y="3129"/>
                  </a:lnTo>
                  <a:lnTo>
                    <a:pt x="73" y="3129"/>
                  </a:lnTo>
                  <a:lnTo>
                    <a:pt x="71" y="3130"/>
                  </a:lnTo>
                  <a:lnTo>
                    <a:pt x="69" y="3130"/>
                  </a:lnTo>
                  <a:lnTo>
                    <a:pt x="68" y="3129"/>
                  </a:lnTo>
                  <a:lnTo>
                    <a:pt x="67" y="3131"/>
                  </a:lnTo>
                  <a:lnTo>
                    <a:pt x="65" y="3131"/>
                  </a:lnTo>
                  <a:lnTo>
                    <a:pt x="64" y="3132"/>
                  </a:lnTo>
                  <a:lnTo>
                    <a:pt x="63" y="3133"/>
                  </a:lnTo>
                  <a:lnTo>
                    <a:pt x="60" y="3133"/>
                  </a:lnTo>
                  <a:lnTo>
                    <a:pt x="59" y="3134"/>
                  </a:lnTo>
                  <a:lnTo>
                    <a:pt x="57" y="3134"/>
                  </a:lnTo>
                  <a:lnTo>
                    <a:pt x="54" y="3136"/>
                  </a:lnTo>
                  <a:lnTo>
                    <a:pt x="52" y="3136"/>
                  </a:lnTo>
                  <a:lnTo>
                    <a:pt x="51" y="3136"/>
                  </a:lnTo>
                  <a:lnTo>
                    <a:pt x="49" y="3133"/>
                  </a:lnTo>
                  <a:lnTo>
                    <a:pt x="48" y="3133"/>
                  </a:lnTo>
                  <a:lnTo>
                    <a:pt x="45" y="3131"/>
                  </a:lnTo>
                  <a:lnTo>
                    <a:pt x="44" y="3130"/>
                  </a:lnTo>
                  <a:lnTo>
                    <a:pt x="44" y="3129"/>
                  </a:lnTo>
                  <a:lnTo>
                    <a:pt x="45" y="3128"/>
                  </a:lnTo>
                  <a:lnTo>
                    <a:pt x="45" y="3128"/>
                  </a:lnTo>
                  <a:lnTo>
                    <a:pt x="47" y="3126"/>
                  </a:lnTo>
                  <a:lnTo>
                    <a:pt x="47" y="3124"/>
                  </a:lnTo>
                  <a:lnTo>
                    <a:pt x="46" y="3124"/>
                  </a:lnTo>
                  <a:lnTo>
                    <a:pt x="45" y="3124"/>
                  </a:lnTo>
                  <a:lnTo>
                    <a:pt x="44" y="3124"/>
                  </a:lnTo>
                  <a:lnTo>
                    <a:pt x="42" y="3125"/>
                  </a:lnTo>
                  <a:lnTo>
                    <a:pt x="40" y="3126"/>
                  </a:lnTo>
                  <a:lnTo>
                    <a:pt x="39" y="3126"/>
                  </a:lnTo>
                  <a:lnTo>
                    <a:pt x="36" y="3124"/>
                  </a:lnTo>
                  <a:lnTo>
                    <a:pt x="36" y="3124"/>
                  </a:lnTo>
                  <a:lnTo>
                    <a:pt x="37" y="3123"/>
                  </a:lnTo>
                  <a:lnTo>
                    <a:pt x="36" y="3122"/>
                  </a:lnTo>
                  <a:lnTo>
                    <a:pt x="36" y="3119"/>
                  </a:lnTo>
                  <a:lnTo>
                    <a:pt x="36" y="3119"/>
                  </a:lnTo>
                  <a:lnTo>
                    <a:pt x="37" y="3117"/>
                  </a:lnTo>
                  <a:lnTo>
                    <a:pt x="38" y="3116"/>
                  </a:lnTo>
                  <a:lnTo>
                    <a:pt x="39" y="3116"/>
                  </a:lnTo>
                  <a:lnTo>
                    <a:pt x="39" y="3115"/>
                  </a:lnTo>
                  <a:lnTo>
                    <a:pt x="41" y="3113"/>
                  </a:lnTo>
                  <a:lnTo>
                    <a:pt x="42" y="3113"/>
                  </a:lnTo>
                  <a:lnTo>
                    <a:pt x="43" y="3112"/>
                  </a:lnTo>
                  <a:lnTo>
                    <a:pt x="44" y="3112"/>
                  </a:lnTo>
                  <a:lnTo>
                    <a:pt x="45" y="3111"/>
                  </a:lnTo>
                  <a:lnTo>
                    <a:pt x="45" y="3111"/>
                  </a:lnTo>
                  <a:lnTo>
                    <a:pt x="47" y="3109"/>
                  </a:lnTo>
                  <a:lnTo>
                    <a:pt x="48" y="3109"/>
                  </a:lnTo>
                  <a:lnTo>
                    <a:pt x="50" y="3107"/>
                  </a:lnTo>
                  <a:lnTo>
                    <a:pt x="52" y="3106"/>
                  </a:lnTo>
                  <a:lnTo>
                    <a:pt x="53" y="3106"/>
                  </a:lnTo>
                  <a:lnTo>
                    <a:pt x="56" y="3102"/>
                  </a:lnTo>
                  <a:lnTo>
                    <a:pt x="57" y="3102"/>
                  </a:lnTo>
                  <a:lnTo>
                    <a:pt x="58" y="3102"/>
                  </a:lnTo>
                  <a:lnTo>
                    <a:pt x="60" y="3102"/>
                  </a:lnTo>
                  <a:lnTo>
                    <a:pt x="61" y="3102"/>
                  </a:lnTo>
                  <a:lnTo>
                    <a:pt x="63" y="3103"/>
                  </a:lnTo>
                  <a:lnTo>
                    <a:pt x="65" y="3104"/>
                  </a:lnTo>
                  <a:lnTo>
                    <a:pt x="67" y="3105"/>
                  </a:lnTo>
                  <a:close/>
                  <a:moveTo>
                    <a:pt x="120" y="3103"/>
                  </a:moveTo>
                  <a:lnTo>
                    <a:pt x="123" y="3106"/>
                  </a:lnTo>
                  <a:lnTo>
                    <a:pt x="124" y="3106"/>
                  </a:lnTo>
                  <a:lnTo>
                    <a:pt x="124" y="3107"/>
                  </a:lnTo>
                  <a:lnTo>
                    <a:pt x="126" y="3107"/>
                  </a:lnTo>
                  <a:lnTo>
                    <a:pt x="127" y="3108"/>
                  </a:lnTo>
                  <a:lnTo>
                    <a:pt x="129" y="3109"/>
                  </a:lnTo>
                  <a:lnTo>
                    <a:pt x="130" y="3109"/>
                  </a:lnTo>
                  <a:lnTo>
                    <a:pt x="132" y="3110"/>
                  </a:lnTo>
                  <a:lnTo>
                    <a:pt x="131" y="3112"/>
                  </a:lnTo>
                  <a:lnTo>
                    <a:pt x="130" y="3112"/>
                  </a:lnTo>
                  <a:lnTo>
                    <a:pt x="128" y="3112"/>
                  </a:lnTo>
                  <a:lnTo>
                    <a:pt x="128" y="3113"/>
                  </a:lnTo>
                  <a:lnTo>
                    <a:pt x="125" y="3112"/>
                  </a:lnTo>
                  <a:lnTo>
                    <a:pt x="119" y="3106"/>
                  </a:lnTo>
                  <a:lnTo>
                    <a:pt x="118" y="3105"/>
                  </a:lnTo>
                  <a:lnTo>
                    <a:pt x="117" y="3102"/>
                  </a:lnTo>
                  <a:lnTo>
                    <a:pt x="117" y="3101"/>
                  </a:lnTo>
                  <a:lnTo>
                    <a:pt x="116" y="3100"/>
                  </a:lnTo>
                  <a:lnTo>
                    <a:pt x="117" y="3099"/>
                  </a:lnTo>
                  <a:lnTo>
                    <a:pt x="117" y="3099"/>
                  </a:lnTo>
                  <a:lnTo>
                    <a:pt x="119" y="3101"/>
                  </a:lnTo>
                  <a:lnTo>
                    <a:pt x="119" y="3102"/>
                  </a:lnTo>
                  <a:lnTo>
                    <a:pt x="120" y="3103"/>
                  </a:lnTo>
                  <a:close/>
                  <a:moveTo>
                    <a:pt x="174" y="3086"/>
                  </a:moveTo>
                  <a:lnTo>
                    <a:pt x="174" y="3089"/>
                  </a:lnTo>
                  <a:lnTo>
                    <a:pt x="174" y="3089"/>
                  </a:lnTo>
                  <a:lnTo>
                    <a:pt x="173" y="3089"/>
                  </a:lnTo>
                  <a:lnTo>
                    <a:pt x="172" y="3089"/>
                  </a:lnTo>
                  <a:lnTo>
                    <a:pt x="171" y="3088"/>
                  </a:lnTo>
                  <a:lnTo>
                    <a:pt x="169" y="3088"/>
                  </a:lnTo>
                  <a:lnTo>
                    <a:pt x="168" y="3089"/>
                  </a:lnTo>
                  <a:lnTo>
                    <a:pt x="167" y="3088"/>
                  </a:lnTo>
                  <a:lnTo>
                    <a:pt x="167" y="3084"/>
                  </a:lnTo>
                  <a:lnTo>
                    <a:pt x="169" y="3082"/>
                  </a:lnTo>
                  <a:lnTo>
                    <a:pt x="171" y="3082"/>
                  </a:lnTo>
                  <a:lnTo>
                    <a:pt x="173" y="3084"/>
                  </a:lnTo>
                  <a:lnTo>
                    <a:pt x="173" y="3085"/>
                  </a:lnTo>
                  <a:lnTo>
                    <a:pt x="174" y="3086"/>
                  </a:lnTo>
                  <a:close/>
                  <a:moveTo>
                    <a:pt x="184" y="3076"/>
                  </a:moveTo>
                  <a:lnTo>
                    <a:pt x="184" y="3076"/>
                  </a:lnTo>
                  <a:lnTo>
                    <a:pt x="185" y="3076"/>
                  </a:lnTo>
                  <a:lnTo>
                    <a:pt x="186" y="3077"/>
                  </a:lnTo>
                  <a:lnTo>
                    <a:pt x="186" y="3079"/>
                  </a:lnTo>
                  <a:lnTo>
                    <a:pt x="189" y="3080"/>
                  </a:lnTo>
                  <a:lnTo>
                    <a:pt x="189" y="3081"/>
                  </a:lnTo>
                  <a:lnTo>
                    <a:pt x="188" y="3082"/>
                  </a:lnTo>
                  <a:lnTo>
                    <a:pt x="186" y="3081"/>
                  </a:lnTo>
                  <a:lnTo>
                    <a:pt x="186" y="3082"/>
                  </a:lnTo>
                  <a:lnTo>
                    <a:pt x="184" y="3082"/>
                  </a:lnTo>
                  <a:lnTo>
                    <a:pt x="182" y="3081"/>
                  </a:lnTo>
                  <a:lnTo>
                    <a:pt x="179" y="3080"/>
                  </a:lnTo>
                  <a:lnTo>
                    <a:pt x="177" y="3079"/>
                  </a:lnTo>
                  <a:lnTo>
                    <a:pt x="177" y="3077"/>
                  </a:lnTo>
                  <a:lnTo>
                    <a:pt x="178" y="3076"/>
                  </a:lnTo>
                  <a:lnTo>
                    <a:pt x="180" y="3076"/>
                  </a:lnTo>
                  <a:lnTo>
                    <a:pt x="180" y="3076"/>
                  </a:lnTo>
                  <a:lnTo>
                    <a:pt x="181" y="3076"/>
                  </a:lnTo>
                  <a:lnTo>
                    <a:pt x="182" y="3076"/>
                  </a:lnTo>
                  <a:lnTo>
                    <a:pt x="182" y="3076"/>
                  </a:lnTo>
                  <a:lnTo>
                    <a:pt x="184" y="3076"/>
                  </a:lnTo>
                  <a:close/>
                  <a:moveTo>
                    <a:pt x="50" y="3074"/>
                  </a:moveTo>
                  <a:lnTo>
                    <a:pt x="52" y="3075"/>
                  </a:lnTo>
                  <a:lnTo>
                    <a:pt x="54" y="3075"/>
                  </a:lnTo>
                  <a:lnTo>
                    <a:pt x="55" y="3076"/>
                  </a:lnTo>
                  <a:lnTo>
                    <a:pt x="56" y="3076"/>
                  </a:lnTo>
                  <a:lnTo>
                    <a:pt x="58" y="3078"/>
                  </a:lnTo>
                  <a:lnTo>
                    <a:pt x="58" y="3079"/>
                  </a:lnTo>
                  <a:lnTo>
                    <a:pt x="54" y="3079"/>
                  </a:lnTo>
                  <a:lnTo>
                    <a:pt x="53" y="3078"/>
                  </a:lnTo>
                  <a:lnTo>
                    <a:pt x="52" y="3078"/>
                  </a:lnTo>
                  <a:lnTo>
                    <a:pt x="51" y="3077"/>
                  </a:lnTo>
                  <a:lnTo>
                    <a:pt x="50" y="3077"/>
                  </a:lnTo>
                  <a:lnTo>
                    <a:pt x="48" y="3075"/>
                  </a:lnTo>
                  <a:lnTo>
                    <a:pt x="49" y="3074"/>
                  </a:lnTo>
                  <a:lnTo>
                    <a:pt x="50" y="3074"/>
                  </a:lnTo>
                  <a:close/>
                  <a:moveTo>
                    <a:pt x="133" y="3073"/>
                  </a:moveTo>
                  <a:lnTo>
                    <a:pt x="134" y="3074"/>
                  </a:lnTo>
                  <a:lnTo>
                    <a:pt x="141" y="3074"/>
                  </a:lnTo>
                  <a:lnTo>
                    <a:pt x="141" y="3074"/>
                  </a:lnTo>
                  <a:lnTo>
                    <a:pt x="143" y="3074"/>
                  </a:lnTo>
                  <a:lnTo>
                    <a:pt x="143" y="3075"/>
                  </a:lnTo>
                  <a:lnTo>
                    <a:pt x="146" y="3075"/>
                  </a:lnTo>
                  <a:lnTo>
                    <a:pt x="147" y="3075"/>
                  </a:lnTo>
                  <a:lnTo>
                    <a:pt x="148" y="3075"/>
                  </a:lnTo>
                  <a:lnTo>
                    <a:pt x="149" y="3074"/>
                  </a:lnTo>
                  <a:lnTo>
                    <a:pt x="150" y="3074"/>
                  </a:lnTo>
                  <a:lnTo>
                    <a:pt x="151" y="3076"/>
                  </a:lnTo>
                  <a:lnTo>
                    <a:pt x="156" y="3079"/>
                  </a:lnTo>
                  <a:lnTo>
                    <a:pt x="158" y="3080"/>
                  </a:lnTo>
                  <a:lnTo>
                    <a:pt x="158" y="3081"/>
                  </a:lnTo>
                  <a:lnTo>
                    <a:pt x="160" y="3084"/>
                  </a:lnTo>
                  <a:lnTo>
                    <a:pt x="160" y="3088"/>
                  </a:lnTo>
                  <a:lnTo>
                    <a:pt x="158" y="3089"/>
                  </a:lnTo>
                  <a:lnTo>
                    <a:pt x="153" y="3090"/>
                  </a:lnTo>
                  <a:lnTo>
                    <a:pt x="153" y="3091"/>
                  </a:lnTo>
                  <a:lnTo>
                    <a:pt x="149" y="3091"/>
                  </a:lnTo>
                  <a:lnTo>
                    <a:pt x="148" y="3090"/>
                  </a:lnTo>
                  <a:lnTo>
                    <a:pt x="146" y="3091"/>
                  </a:lnTo>
                  <a:lnTo>
                    <a:pt x="145" y="3091"/>
                  </a:lnTo>
                  <a:lnTo>
                    <a:pt x="144" y="3091"/>
                  </a:lnTo>
                  <a:lnTo>
                    <a:pt x="142" y="3092"/>
                  </a:lnTo>
                  <a:lnTo>
                    <a:pt x="138" y="3092"/>
                  </a:lnTo>
                  <a:lnTo>
                    <a:pt x="137" y="3091"/>
                  </a:lnTo>
                  <a:lnTo>
                    <a:pt x="136" y="3091"/>
                  </a:lnTo>
                  <a:lnTo>
                    <a:pt x="135" y="3091"/>
                  </a:lnTo>
                  <a:lnTo>
                    <a:pt x="132" y="3091"/>
                  </a:lnTo>
                  <a:lnTo>
                    <a:pt x="131" y="3090"/>
                  </a:lnTo>
                  <a:lnTo>
                    <a:pt x="129" y="3090"/>
                  </a:lnTo>
                  <a:lnTo>
                    <a:pt x="128" y="3090"/>
                  </a:lnTo>
                  <a:lnTo>
                    <a:pt x="127" y="3090"/>
                  </a:lnTo>
                  <a:lnTo>
                    <a:pt x="126" y="3090"/>
                  </a:lnTo>
                  <a:lnTo>
                    <a:pt x="126" y="3088"/>
                  </a:lnTo>
                  <a:lnTo>
                    <a:pt x="125" y="3087"/>
                  </a:lnTo>
                  <a:lnTo>
                    <a:pt x="124" y="3086"/>
                  </a:lnTo>
                  <a:lnTo>
                    <a:pt x="122" y="3084"/>
                  </a:lnTo>
                  <a:lnTo>
                    <a:pt x="122" y="3083"/>
                  </a:lnTo>
                  <a:lnTo>
                    <a:pt x="121" y="3083"/>
                  </a:lnTo>
                  <a:lnTo>
                    <a:pt x="120" y="3081"/>
                  </a:lnTo>
                  <a:lnTo>
                    <a:pt x="119" y="3081"/>
                  </a:lnTo>
                  <a:lnTo>
                    <a:pt x="119" y="3080"/>
                  </a:lnTo>
                  <a:lnTo>
                    <a:pt x="118" y="3080"/>
                  </a:lnTo>
                  <a:lnTo>
                    <a:pt x="117" y="3079"/>
                  </a:lnTo>
                  <a:lnTo>
                    <a:pt x="117" y="3075"/>
                  </a:lnTo>
                  <a:lnTo>
                    <a:pt x="118" y="3074"/>
                  </a:lnTo>
                  <a:lnTo>
                    <a:pt x="119" y="3074"/>
                  </a:lnTo>
                  <a:lnTo>
                    <a:pt x="120" y="3073"/>
                  </a:lnTo>
                  <a:lnTo>
                    <a:pt x="122" y="3073"/>
                  </a:lnTo>
                  <a:lnTo>
                    <a:pt x="124" y="3074"/>
                  </a:lnTo>
                  <a:lnTo>
                    <a:pt x="127" y="3075"/>
                  </a:lnTo>
                  <a:lnTo>
                    <a:pt x="128" y="3074"/>
                  </a:lnTo>
                  <a:lnTo>
                    <a:pt x="131" y="3074"/>
                  </a:lnTo>
                  <a:lnTo>
                    <a:pt x="131" y="3073"/>
                  </a:lnTo>
                  <a:lnTo>
                    <a:pt x="133" y="3073"/>
                  </a:lnTo>
                  <a:close/>
                  <a:moveTo>
                    <a:pt x="200" y="3075"/>
                  </a:moveTo>
                  <a:lnTo>
                    <a:pt x="199" y="3075"/>
                  </a:lnTo>
                  <a:lnTo>
                    <a:pt x="199" y="3074"/>
                  </a:lnTo>
                  <a:lnTo>
                    <a:pt x="199" y="3074"/>
                  </a:lnTo>
                  <a:lnTo>
                    <a:pt x="199" y="3073"/>
                  </a:lnTo>
                  <a:lnTo>
                    <a:pt x="200" y="3073"/>
                  </a:lnTo>
                  <a:lnTo>
                    <a:pt x="200" y="3074"/>
                  </a:lnTo>
                  <a:lnTo>
                    <a:pt x="200" y="3075"/>
                  </a:lnTo>
                  <a:close/>
                  <a:moveTo>
                    <a:pt x="205" y="3073"/>
                  </a:moveTo>
                  <a:lnTo>
                    <a:pt x="204" y="3073"/>
                  </a:lnTo>
                  <a:lnTo>
                    <a:pt x="203" y="3073"/>
                  </a:lnTo>
                  <a:lnTo>
                    <a:pt x="203" y="3073"/>
                  </a:lnTo>
                  <a:lnTo>
                    <a:pt x="204" y="3072"/>
                  </a:lnTo>
                  <a:lnTo>
                    <a:pt x="205" y="3072"/>
                  </a:lnTo>
                  <a:lnTo>
                    <a:pt x="206" y="3073"/>
                  </a:lnTo>
                  <a:lnTo>
                    <a:pt x="205" y="3073"/>
                  </a:lnTo>
                  <a:close/>
                  <a:moveTo>
                    <a:pt x="202" y="3075"/>
                  </a:moveTo>
                  <a:lnTo>
                    <a:pt x="202" y="3075"/>
                  </a:lnTo>
                  <a:lnTo>
                    <a:pt x="200" y="3073"/>
                  </a:lnTo>
                  <a:lnTo>
                    <a:pt x="200" y="3072"/>
                  </a:lnTo>
                  <a:lnTo>
                    <a:pt x="203" y="3072"/>
                  </a:lnTo>
                  <a:lnTo>
                    <a:pt x="203" y="3075"/>
                  </a:lnTo>
                  <a:lnTo>
                    <a:pt x="202" y="3075"/>
                  </a:lnTo>
                  <a:close/>
                  <a:moveTo>
                    <a:pt x="156" y="3065"/>
                  </a:moveTo>
                  <a:lnTo>
                    <a:pt x="155" y="3065"/>
                  </a:lnTo>
                  <a:lnTo>
                    <a:pt x="152" y="3063"/>
                  </a:lnTo>
                  <a:lnTo>
                    <a:pt x="149" y="3063"/>
                  </a:lnTo>
                  <a:lnTo>
                    <a:pt x="149" y="3061"/>
                  </a:lnTo>
                  <a:lnTo>
                    <a:pt x="151" y="3061"/>
                  </a:lnTo>
                  <a:lnTo>
                    <a:pt x="153" y="3063"/>
                  </a:lnTo>
                  <a:lnTo>
                    <a:pt x="155" y="3063"/>
                  </a:lnTo>
                  <a:lnTo>
                    <a:pt x="156" y="3064"/>
                  </a:lnTo>
                  <a:lnTo>
                    <a:pt x="156" y="3065"/>
                  </a:lnTo>
                  <a:close/>
                  <a:moveTo>
                    <a:pt x="122" y="3043"/>
                  </a:moveTo>
                  <a:lnTo>
                    <a:pt x="121" y="3043"/>
                  </a:lnTo>
                  <a:lnTo>
                    <a:pt x="121" y="3042"/>
                  </a:lnTo>
                  <a:lnTo>
                    <a:pt x="121" y="3041"/>
                  </a:lnTo>
                  <a:lnTo>
                    <a:pt x="122" y="3041"/>
                  </a:lnTo>
                  <a:lnTo>
                    <a:pt x="122" y="3042"/>
                  </a:lnTo>
                  <a:lnTo>
                    <a:pt x="122" y="3043"/>
                  </a:lnTo>
                  <a:close/>
                  <a:moveTo>
                    <a:pt x="99" y="3035"/>
                  </a:moveTo>
                  <a:lnTo>
                    <a:pt x="102" y="3037"/>
                  </a:lnTo>
                  <a:lnTo>
                    <a:pt x="103" y="3037"/>
                  </a:lnTo>
                  <a:lnTo>
                    <a:pt x="104" y="3038"/>
                  </a:lnTo>
                  <a:lnTo>
                    <a:pt x="106" y="3038"/>
                  </a:lnTo>
                  <a:lnTo>
                    <a:pt x="107" y="3038"/>
                  </a:lnTo>
                  <a:lnTo>
                    <a:pt x="110" y="3040"/>
                  </a:lnTo>
                  <a:lnTo>
                    <a:pt x="110" y="3042"/>
                  </a:lnTo>
                  <a:lnTo>
                    <a:pt x="112" y="3044"/>
                  </a:lnTo>
                  <a:lnTo>
                    <a:pt x="112" y="3045"/>
                  </a:lnTo>
                  <a:lnTo>
                    <a:pt x="112" y="3045"/>
                  </a:lnTo>
                  <a:lnTo>
                    <a:pt x="113" y="3046"/>
                  </a:lnTo>
                  <a:lnTo>
                    <a:pt x="114" y="3047"/>
                  </a:lnTo>
                  <a:lnTo>
                    <a:pt x="115" y="3050"/>
                  </a:lnTo>
                  <a:lnTo>
                    <a:pt x="115" y="3051"/>
                  </a:lnTo>
                  <a:lnTo>
                    <a:pt x="114" y="3053"/>
                  </a:lnTo>
                  <a:lnTo>
                    <a:pt x="113" y="3054"/>
                  </a:lnTo>
                  <a:lnTo>
                    <a:pt x="109" y="3054"/>
                  </a:lnTo>
                  <a:lnTo>
                    <a:pt x="108" y="3055"/>
                  </a:lnTo>
                  <a:lnTo>
                    <a:pt x="103" y="3055"/>
                  </a:lnTo>
                  <a:lnTo>
                    <a:pt x="102" y="3054"/>
                  </a:lnTo>
                  <a:lnTo>
                    <a:pt x="98" y="3054"/>
                  </a:lnTo>
                  <a:lnTo>
                    <a:pt x="98" y="3055"/>
                  </a:lnTo>
                  <a:lnTo>
                    <a:pt x="95" y="3055"/>
                  </a:lnTo>
                  <a:lnTo>
                    <a:pt x="94" y="3054"/>
                  </a:lnTo>
                  <a:lnTo>
                    <a:pt x="91" y="3054"/>
                  </a:lnTo>
                  <a:lnTo>
                    <a:pt x="88" y="3052"/>
                  </a:lnTo>
                  <a:lnTo>
                    <a:pt x="87" y="3047"/>
                  </a:lnTo>
                  <a:lnTo>
                    <a:pt x="88" y="3047"/>
                  </a:lnTo>
                  <a:lnTo>
                    <a:pt x="88" y="3046"/>
                  </a:lnTo>
                  <a:lnTo>
                    <a:pt x="87" y="3044"/>
                  </a:lnTo>
                  <a:lnTo>
                    <a:pt x="87" y="3040"/>
                  </a:lnTo>
                  <a:lnTo>
                    <a:pt x="87" y="3039"/>
                  </a:lnTo>
                  <a:lnTo>
                    <a:pt x="87" y="3037"/>
                  </a:lnTo>
                  <a:lnTo>
                    <a:pt x="88" y="3037"/>
                  </a:lnTo>
                  <a:lnTo>
                    <a:pt x="88" y="3036"/>
                  </a:lnTo>
                  <a:lnTo>
                    <a:pt x="88" y="3035"/>
                  </a:lnTo>
                  <a:lnTo>
                    <a:pt x="89" y="3035"/>
                  </a:lnTo>
                  <a:lnTo>
                    <a:pt x="91" y="3035"/>
                  </a:lnTo>
                  <a:lnTo>
                    <a:pt x="92" y="3035"/>
                  </a:lnTo>
                  <a:lnTo>
                    <a:pt x="99" y="3035"/>
                  </a:lnTo>
                  <a:close/>
                  <a:moveTo>
                    <a:pt x="116" y="3015"/>
                  </a:moveTo>
                  <a:lnTo>
                    <a:pt x="115" y="3017"/>
                  </a:lnTo>
                  <a:lnTo>
                    <a:pt x="111" y="3016"/>
                  </a:lnTo>
                  <a:lnTo>
                    <a:pt x="111" y="3015"/>
                  </a:lnTo>
                  <a:lnTo>
                    <a:pt x="111" y="3014"/>
                  </a:lnTo>
                  <a:lnTo>
                    <a:pt x="113" y="3012"/>
                  </a:lnTo>
                  <a:lnTo>
                    <a:pt x="115" y="3012"/>
                  </a:lnTo>
                  <a:lnTo>
                    <a:pt x="116" y="3013"/>
                  </a:lnTo>
                  <a:lnTo>
                    <a:pt x="116" y="3015"/>
                  </a:lnTo>
                  <a:close/>
                  <a:moveTo>
                    <a:pt x="123" y="3005"/>
                  </a:moveTo>
                  <a:lnTo>
                    <a:pt x="123" y="3005"/>
                  </a:lnTo>
                  <a:lnTo>
                    <a:pt x="122" y="3005"/>
                  </a:lnTo>
                  <a:lnTo>
                    <a:pt x="122" y="3004"/>
                  </a:lnTo>
                  <a:lnTo>
                    <a:pt x="123" y="3003"/>
                  </a:lnTo>
                  <a:lnTo>
                    <a:pt x="123" y="3003"/>
                  </a:lnTo>
                  <a:lnTo>
                    <a:pt x="123" y="3004"/>
                  </a:lnTo>
                  <a:lnTo>
                    <a:pt x="123" y="3005"/>
                  </a:lnTo>
                  <a:close/>
                  <a:moveTo>
                    <a:pt x="148" y="3003"/>
                  </a:moveTo>
                  <a:lnTo>
                    <a:pt x="146" y="3004"/>
                  </a:lnTo>
                  <a:lnTo>
                    <a:pt x="146" y="3004"/>
                  </a:lnTo>
                  <a:lnTo>
                    <a:pt x="146" y="3001"/>
                  </a:lnTo>
                  <a:lnTo>
                    <a:pt x="147" y="3000"/>
                  </a:lnTo>
                  <a:lnTo>
                    <a:pt x="148" y="3001"/>
                  </a:lnTo>
                  <a:lnTo>
                    <a:pt x="148" y="3003"/>
                  </a:lnTo>
                  <a:close/>
                  <a:moveTo>
                    <a:pt x="236" y="3000"/>
                  </a:moveTo>
                  <a:lnTo>
                    <a:pt x="235" y="3000"/>
                  </a:lnTo>
                  <a:lnTo>
                    <a:pt x="235" y="3000"/>
                  </a:lnTo>
                  <a:lnTo>
                    <a:pt x="235" y="2999"/>
                  </a:lnTo>
                  <a:lnTo>
                    <a:pt x="236" y="2999"/>
                  </a:lnTo>
                  <a:lnTo>
                    <a:pt x="237" y="2999"/>
                  </a:lnTo>
                  <a:lnTo>
                    <a:pt x="237" y="2999"/>
                  </a:lnTo>
                  <a:lnTo>
                    <a:pt x="236" y="3000"/>
                  </a:lnTo>
                  <a:close/>
                  <a:moveTo>
                    <a:pt x="221" y="2988"/>
                  </a:moveTo>
                  <a:lnTo>
                    <a:pt x="222" y="2989"/>
                  </a:lnTo>
                  <a:lnTo>
                    <a:pt x="223" y="2989"/>
                  </a:lnTo>
                  <a:lnTo>
                    <a:pt x="225" y="2991"/>
                  </a:lnTo>
                  <a:lnTo>
                    <a:pt x="226" y="2992"/>
                  </a:lnTo>
                  <a:lnTo>
                    <a:pt x="228" y="2992"/>
                  </a:lnTo>
                  <a:lnTo>
                    <a:pt x="229" y="2993"/>
                  </a:lnTo>
                  <a:lnTo>
                    <a:pt x="229" y="2994"/>
                  </a:lnTo>
                  <a:lnTo>
                    <a:pt x="232" y="2997"/>
                  </a:lnTo>
                  <a:lnTo>
                    <a:pt x="232" y="2998"/>
                  </a:lnTo>
                  <a:lnTo>
                    <a:pt x="233" y="2998"/>
                  </a:lnTo>
                  <a:lnTo>
                    <a:pt x="235" y="3000"/>
                  </a:lnTo>
                  <a:lnTo>
                    <a:pt x="235" y="3001"/>
                  </a:lnTo>
                  <a:lnTo>
                    <a:pt x="239" y="3001"/>
                  </a:lnTo>
                  <a:lnTo>
                    <a:pt x="240" y="3002"/>
                  </a:lnTo>
                  <a:lnTo>
                    <a:pt x="240" y="3005"/>
                  </a:lnTo>
                  <a:lnTo>
                    <a:pt x="241" y="3007"/>
                  </a:lnTo>
                  <a:lnTo>
                    <a:pt x="241" y="3007"/>
                  </a:lnTo>
                  <a:lnTo>
                    <a:pt x="244" y="3010"/>
                  </a:lnTo>
                  <a:lnTo>
                    <a:pt x="244" y="3015"/>
                  </a:lnTo>
                  <a:lnTo>
                    <a:pt x="244" y="3015"/>
                  </a:lnTo>
                  <a:lnTo>
                    <a:pt x="244" y="3016"/>
                  </a:lnTo>
                  <a:lnTo>
                    <a:pt x="242" y="3019"/>
                  </a:lnTo>
                  <a:lnTo>
                    <a:pt x="242" y="3021"/>
                  </a:lnTo>
                  <a:lnTo>
                    <a:pt x="241" y="3022"/>
                  </a:lnTo>
                  <a:lnTo>
                    <a:pt x="241" y="3026"/>
                  </a:lnTo>
                  <a:lnTo>
                    <a:pt x="239" y="3028"/>
                  </a:lnTo>
                  <a:lnTo>
                    <a:pt x="239" y="3029"/>
                  </a:lnTo>
                  <a:lnTo>
                    <a:pt x="238" y="3031"/>
                  </a:lnTo>
                  <a:lnTo>
                    <a:pt x="238" y="3043"/>
                  </a:lnTo>
                  <a:lnTo>
                    <a:pt x="238" y="3043"/>
                  </a:lnTo>
                  <a:lnTo>
                    <a:pt x="238" y="3046"/>
                  </a:lnTo>
                  <a:lnTo>
                    <a:pt x="238" y="3047"/>
                  </a:lnTo>
                  <a:lnTo>
                    <a:pt x="238" y="3049"/>
                  </a:lnTo>
                  <a:lnTo>
                    <a:pt x="239" y="3049"/>
                  </a:lnTo>
                  <a:lnTo>
                    <a:pt x="239" y="3051"/>
                  </a:lnTo>
                  <a:lnTo>
                    <a:pt x="240" y="3053"/>
                  </a:lnTo>
                  <a:lnTo>
                    <a:pt x="240" y="3056"/>
                  </a:lnTo>
                  <a:lnTo>
                    <a:pt x="239" y="3057"/>
                  </a:lnTo>
                  <a:lnTo>
                    <a:pt x="238" y="3060"/>
                  </a:lnTo>
                  <a:lnTo>
                    <a:pt x="235" y="3063"/>
                  </a:lnTo>
                  <a:lnTo>
                    <a:pt x="235" y="3064"/>
                  </a:lnTo>
                  <a:lnTo>
                    <a:pt x="233" y="3066"/>
                  </a:lnTo>
                  <a:lnTo>
                    <a:pt x="231" y="3067"/>
                  </a:lnTo>
                  <a:lnTo>
                    <a:pt x="229" y="3069"/>
                  </a:lnTo>
                  <a:lnTo>
                    <a:pt x="225" y="3069"/>
                  </a:lnTo>
                  <a:lnTo>
                    <a:pt x="224" y="3068"/>
                  </a:lnTo>
                  <a:lnTo>
                    <a:pt x="222" y="3068"/>
                  </a:lnTo>
                  <a:lnTo>
                    <a:pt x="222" y="3068"/>
                  </a:lnTo>
                  <a:lnTo>
                    <a:pt x="220" y="3069"/>
                  </a:lnTo>
                  <a:lnTo>
                    <a:pt x="218" y="3070"/>
                  </a:lnTo>
                  <a:lnTo>
                    <a:pt x="217" y="3070"/>
                  </a:lnTo>
                  <a:lnTo>
                    <a:pt x="214" y="3071"/>
                  </a:lnTo>
                  <a:lnTo>
                    <a:pt x="213" y="3072"/>
                  </a:lnTo>
                  <a:lnTo>
                    <a:pt x="213" y="3073"/>
                  </a:lnTo>
                  <a:lnTo>
                    <a:pt x="211" y="3074"/>
                  </a:lnTo>
                  <a:lnTo>
                    <a:pt x="210" y="3074"/>
                  </a:lnTo>
                  <a:lnTo>
                    <a:pt x="208" y="3073"/>
                  </a:lnTo>
                  <a:lnTo>
                    <a:pt x="207" y="3073"/>
                  </a:lnTo>
                  <a:lnTo>
                    <a:pt x="207" y="3073"/>
                  </a:lnTo>
                  <a:lnTo>
                    <a:pt x="209" y="3073"/>
                  </a:lnTo>
                  <a:lnTo>
                    <a:pt x="209" y="3072"/>
                  </a:lnTo>
                  <a:lnTo>
                    <a:pt x="206" y="3071"/>
                  </a:lnTo>
                  <a:lnTo>
                    <a:pt x="205" y="3070"/>
                  </a:lnTo>
                  <a:lnTo>
                    <a:pt x="205" y="3070"/>
                  </a:lnTo>
                  <a:lnTo>
                    <a:pt x="206" y="3070"/>
                  </a:lnTo>
                  <a:lnTo>
                    <a:pt x="207" y="3070"/>
                  </a:lnTo>
                  <a:lnTo>
                    <a:pt x="210" y="3070"/>
                  </a:lnTo>
                  <a:lnTo>
                    <a:pt x="211" y="3070"/>
                  </a:lnTo>
                  <a:lnTo>
                    <a:pt x="211" y="3070"/>
                  </a:lnTo>
                  <a:lnTo>
                    <a:pt x="212" y="3070"/>
                  </a:lnTo>
                  <a:lnTo>
                    <a:pt x="213" y="3069"/>
                  </a:lnTo>
                  <a:lnTo>
                    <a:pt x="213" y="3069"/>
                  </a:lnTo>
                  <a:lnTo>
                    <a:pt x="205" y="3069"/>
                  </a:lnTo>
                  <a:lnTo>
                    <a:pt x="203" y="3068"/>
                  </a:lnTo>
                  <a:lnTo>
                    <a:pt x="198" y="3062"/>
                  </a:lnTo>
                  <a:lnTo>
                    <a:pt x="197" y="3063"/>
                  </a:lnTo>
                  <a:lnTo>
                    <a:pt x="195" y="3062"/>
                  </a:lnTo>
                  <a:lnTo>
                    <a:pt x="194" y="3060"/>
                  </a:lnTo>
                  <a:lnTo>
                    <a:pt x="192" y="3058"/>
                  </a:lnTo>
                  <a:lnTo>
                    <a:pt x="192" y="3057"/>
                  </a:lnTo>
                  <a:lnTo>
                    <a:pt x="192" y="3057"/>
                  </a:lnTo>
                  <a:lnTo>
                    <a:pt x="192" y="3056"/>
                  </a:lnTo>
                  <a:lnTo>
                    <a:pt x="192" y="3052"/>
                  </a:lnTo>
                  <a:lnTo>
                    <a:pt x="193" y="3049"/>
                  </a:lnTo>
                  <a:lnTo>
                    <a:pt x="193" y="3048"/>
                  </a:lnTo>
                  <a:lnTo>
                    <a:pt x="194" y="3047"/>
                  </a:lnTo>
                  <a:lnTo>
                    <a:pt x="197" y="3047"/>
                  </a:lnTo>
                  <a:lnTo>
                    <a:pt x="196" y="3046"/>
                  </a:lnTo>
                  <a:lnTo>
                    <a:pt x="194" y="3046"/>
                  </a:lnTo>
                  <a:lnTo>
                    <a:pt x="193" y="3046"/>
                  </a:lnTo>
                  <a:lnTo>
                    <a:pt x="194" y="3044"/>
                  </a:lnTo>
                  <a:lnTo>
                    <a:pt x="195" y="3045"/>
                  </a:lnTo>
                  <a:lnTo>
                    <a:pt x="195" y="3045"/>
                  </a:lnTo>
                  <a:lnTo>
                    <a:pt x="196" y="3045"/>
                  </a:lnTo>
                  <a:lnTo>
                    <a:pt x="196" y="3045"/>
                  </a:lnTo>
                  <a:lnTo>
                    <a:pt x="195" y="3043"/>
                  </a:lnTo>
                  <a:lnTo>
                    <a:pt x="194" y="3043"/>
                  </a:lnTo>
                  <a:lnTo>
                    <a:pt x="195" y="3042"/>
                  </a:lnTo>
                  <a:lnTo>
                    <a:pt x="196" y="3041"/>
                  </a:lnTo>
                  <a:lnTo>
                    <a:pt x="197" y="3038"/>
                  </a:lnTo>
                  <a:lnTo>
                    <a:pt x="197" y="3035"/>
                  </a:lnTo>
                  <a:lnTo>
                    <a:pt x="196" y="3035"/>
                  </a:lnTo>
                  <a:lnTo>
                    <a:pt x="196" y="3032"/>
                  </a:lnTo>
                  <a:lnTo>
                    <a:pt x="196" y="3031"/>
                  </a:lnTo>
                  <a:lnTo>
                    <a:pt x="196" y="3030"/>
                  </a:lnTo>
                  <a:lnTo>
                    <a:pt x="194" y="3027"/>
                  </a:lnTo>
                  <a:lnTo>
                    <a:pt x="194" y="3023"/>
                  </a:lnTo>
                  <a:lnTo>
                    <a:pt x="195" y="3023"/>
                  </a:lnTo>
                  <a:lnTo>
                    <a:pt x="195" y="3021"/>
                  </a:lnTo>
                  <a:lnTo>
                    <a:pt x="196" y="3020"/>
                  </a:lnTo>
                  <a:lnTo>
                    <a:pt x="196" y="3018"/>
                  </a:lnTo>
                  <a:lnTo>
                    <a:pt x="195" y="3018"/>
                  </a:lnTo>
                  <a:lnTo>
                    <a:pt x="195" y="3016"/>
                  </a:lnTo>
                  <a:lnTo>
                    <a:pt x="194" y="3015"/>
                  </a:lnTo>
                  <a:lnTo>
                    <a:pt x="194" y="3010"/>
                  </a:lnTo>
                  <a:lnTo>
                    <a:pt x="194" y="3010"/>
                  </a:lnTo>
                  <a:lnTo>
                    <a:pt x="194" y="3007"/>
                  </a:lnTo>
                  <a:lnTo>
                    <a:pt x="194" y="3007"/>
                  </a:lnTo>
                  <a:lnTo>
                    <a:pt x="194" y="3006"/>
                  </a:lnTo>
                  <a:lnTo>
                    <a:pt x="195" y="3005"/>
                  </a:lnTo>
                  <a:lnTo>
                    <a:pt x="195" y="3002"/>
                  </a:lnTo>
                  <a:lnTo>
                    <a:pt x="196" y="3001"/>
                  </a:lnTo>
                  <a:lnTo>
                    <a:pt x="196" y="2999"/>
                  </a:lnTo>
                  <a:lnTo>
                    <a:pt x="196" y="2998"/>
                  </a:lnTo>
                  <a:lnTo>
                    <a:pt x="198" y="2997"/>
                  </a:lnTo>
                  <a:lnTo>
                    <a:pt x="198" y="2996"/>
                  </a:lnTo>
                  <a:lnTo>
                    <a:pt x="199" y="2994"/>
                  </a:lnTo>
                  <a:lnTo>
                    <a:pt x="200" y="2993"/>
                  </a:lnTo>
                  <a:lnTo>
                    <a:pt x="201" y="2992"/>
                  </a:lnTo>
                  <a:lnTo>
                    <a:pt x="202" y="2992"/>
                  </a:lnTo>
                  <a:lnTo>
                    <a:pt x="204" y="2994"/>
                  </a:lnTo>
                  <a:lnTo>
                    <a:pt x="206" y="2994"/>
                  </a:lnTo>
                  <a:lnTo>
                    <a:pt x="206" y="2994"/>
                  </a:lnTo>
                  <a:lnTo>
                    <a:pt x="207" y="2994"/>
                  </a:lnTo>
                  <a:lnTo>
                    <a:pt x="209" y="2994"/>
                  </a:lnTo>
                  <a:lnTo>
                    <a:pt x="210" y="2995"/>
                  </a:lnTo>
                  <a:lnTo>
                    <a:pt x="210" y="2997"/>
                  </a:lnTo>
                  <a:lnTo>
                    <a:pt x="211" y="2997"/>
                  </a:lnTo>
                  <a:lnTo>
                    <a:pt x="212" y="2995"/>
                  </a:lnTo>
                  <a:lnTo>
                    <a:pt x="212" y="2995"/>
                  </a:lnTo>
                  <a:lnTo>
                    <a:pt x="213" y="2994"/>
                  </a:lnTo>
                  <a:lnTo>
                    <a:pt x="213" y="2994"/>
                  </a:lnTo>
                  <a:lnTo>
                    <a:pt x="214" y="2995"/>
                  </a:lnTo>
                  <a:lnTo>
                    <a:pt x="214" y="2995"/>
                  </a:lnTo>
                  <a:lnTo>
                    <a:pt x="216" y="2997"/>
                  </a:lnTo>
                  <a:lnTo>
                    <a:pt x="216" y="2997"/>
                  </a:lnTo>
                  <a:lnTo>
                    <a:pt x="217" y="2998"/>
                  </a:lnTo>
                  <a:lnTo>
                    <a:pt x="217" y="3002"/>
                  </a:lnTo>
                  <a:lnTo>
                    <a:pt x="217" y="3003"/>
                  </a:lnTo>
                  <a:lnTo>
                    <a:pt x="216" y="3004"/>
                  </a:lnTo>
                  <a:lnTo>
                    <a:pt x="214" y="3006"/>
                  </a:lnTo>
                  <a:lnTo>
                    <a:pt x="214" y="3007"/>
                  </a:lnTo>
                  <a:lnTo>
                    <a:pt x="215" y="3007"/>
                  </a:lnTo>
                  <a:lnTo>
                    <a:pt x="215" y="3006"/>
                  </a:lnTo>
                  <a:lnTo>
                    <a:pt x="218" y="3003"/>
                  </a:lnTo>
                  <a:lnTo>
                    <a:pt x="218" y="2998"/>
                  </a:lnTo>
                  <a:lnTo>
                    <a:pt x="217" y="2997"/>
                  </a:lnTo>
                  <a:lnTo>
                    <a:pt x="217" y="2996"/>
                  </a:lnTo>
                  <a:lnTo>
                    <a:pt x="216" y="2996"/>
                  </a:lnTo>
                  <a:lnTo>
                    <a:pt x="215" y="2995"/>
                  </a:lnTo>
                  <a:lnTo>
                    <a:pt x="215" y="2993"/>
                  </a:lnTo>
                  <a:lnTo>
                    <a:pt x="215" y="2993"/>
                  </a:lnTo>
                  <a:lnTo>
                    <a:pt x="215" y="2992"/>
                  </a:lnTo>
                  <a:lnTo>
                    <a:pt x="217" y="2988"/>
                  </a:lnTo>
                  <a:lnTo>
                    <a:pt x="221" y="2988"/>
                  </a:lnTo>
                  <a:close/>
                  <a:moveTo>
                    <a:pt x="169" y="2996"/>
                  </a:moveTo>
                  <a:lnTo>
                    <a:pt x="169" y="2997"/>
                  </a:lnTo>
                  <a:lnTo>
                    <a:pt x="170" y="2997"/>
                  </a:lnTo>
                  <a:lnTo>
                    <a:pt x="171" y="2998"/>
                  </a:lnTo>
                  <a:lnTo>
                    <a:pt x="172" y="2998"/>
                  </a:lnTo>
                  <a:lnTo>
                    <a:pt x="173" y="2999"/>
                  </a:lnTo>
                  <a:lnTo>
                    <a:pt x="175" y="2999"/>
                  </a:lnTo>
                  <a:lnTo>
                    <a:pt x="176" y="2998"/>
                  </a:lnTo>
                  <a:lnTo>
                    <a:pt x="177" y="2996"/>
                  </a:lnTo>
                  <a:lnTo>
                    <a:pt x="177" y="2996"/>
                  </a:lnTo>
                  <a:lnTo>
                    <a:pt x="178" y="2998"/>
                  </a:lnTo>
                  <a:lnTo>
                    <a:pt x="176" y="3000"/>
                  </a:lnTo>
                  <a:lnTo>
                    <a:pt x="177" y="3001"/>
                  </a:lnTo>
                  <a:lnTo>
                    <a:pt x="178" y="3001"/>
                  </a:lnTo>
                  <a:lnTo>
                    <a:pt x="179" y="3001"/>
                  </a:lnTo>
                  <a:lnTo>
                    <a:pt x="183" y="2996"/>
                  </a:lnTo>
                  <a:lnTo>
                    <a:pt x="185" y="2996"/>
                  </a:lnTo>
                  <a:lnTo>
                    <a:pt x="185" y="2996"/>
                  </a:lnTo>
                  <a:lnTo>
                    <a:pt x="187" y="2996"/>
                  </a:lnTo>
                  <a:lnTo>
                    <a:pt x="190" y="2997"/>
                  </a:lnTo>
                  <a:lnTo>
                    <a:pt x="190" y="3000"/>
                  </a:lnTo>
                  <a:lnTo>
                    <a:pt x="191" y="3002"/>
                  </a:lnTo>
                  <a:lnTo>
                    <a:pt x="191" y="3004"/>
                  </a:lnTo>
                  <a:lnTo>
                    <a:pt x="189" y="3008"/>
                  </a:lnTo>
                  <a:lnTo>
                    <a:pt x="189" y="3011"/>
                  </a:lnTo>
                  <a:lnTo>
                    <a:pt x="185" y="3013"/>
                  </a:lnTo>
                  <a:lnTo>
                    <a:pt x="183" y="3017"/>
                  </a:lnTo>
                  <a:lnTo>
                    <a:pt x="182" y="3017"/>
                  </a:lnTo>
                  <a:lnTo>
                    <a:pt x="181" y="3018"/>
                  </a:lnTo>
                  <a:lnTo>
                    <a:pt x="179" y="3019"/>
                  </a:lnTo>
                  <a:lnTo>
                    <a:pt x="176" y="3022"/>
                  </a:lnTo>
                  <a:lnTo>
                    <a:pt x="175" y="3022"/>
                  </a:lnTo>
                  <a:lnTo>
                    <a:pt x="174" y="3023"/>
                  </a:lnTo>
                  <a:lnTo>
                    <a:pt x="173" y="3025"/>
                  </a:lnTo>
                  <a:lnTo>
                    <a:pt x="170" y="3025"/>
                  </a:lnTo>
                  <a:lnTo>
                    <a:pt x="168" y="3027"/>
                  </a:lnTo>
                  <a:lnTo>
                    <a:pt x="165" y="3027"/>
                  </a:lnTo>
                  <a:lnTo>
                    <a:pt x="164" y="3026"/>
                  </a:lnTo>
                  <a:lnTo>
                    <a:pt x="161" y="3025"/>
                  </a:lnTo>
                  <a:lnTo>
                    <a:pt x="161" y="3025"/>
                  </a:lnTo>
                  <a:lnTo>
                    <a:pt x="158" y="3024"/>
                  </a:lnTo>
                  <a:lnTo>
                    <a:pt x="158" y="3025"/>
                  </a:lnTo>
                  <a:lnTo>
                    <a:pt x="156" y="3027"/>
                  </a:lnTo>
                  <a:lnTo>
                    <a:pt x="155" y="3027"/>
                  </a:lnTo>
                  <a:lnTo>
                    <a:pt x="153" y="3028"/>
                  </a:lnTo>
                  <a:lnTo>
                    <a:pt x="152" y="3028"/>
                  </a:lnTo>
                  <a:lnTo>
                    <a:pt x="151" y="3028"/>
                  </a:lnTo>
                  <a:lnTo>
                    <a:pt x="149" y="3028"/>
                  </a:lnTo>
                  <a:lnTo>
                    <a:pt x="146" y="3031"/>
                  </a:lnTo>
                  <a:lnTo>
                    <a:pt x="144" y="3032"/>
                  </a:lnTo>
                  <a:lnTo>
                    <a:pt x="142" y="3030"/>
                  </a:lnTo>
                  <a:lnTo>
                    <a:pt x="142" y="3025"/>
                  </a:lnTo>
                  <a:lnTo>
                    <a:pt x="142" y="3024"/>
                  </a:lnTo>
                  <a:lnTo>
                    <a:pt x="142" y="3023"/>
                  </a:lnTo>
                  <a:lnTo>
                    <a:pt x="142" y="3022"/>
                  </a:lnTo>
                  <a:lnTo>
                    <a:pt x="140" y="3021"/>
                  </a:lnTo>
                  <a:lnTo>
                    <a:pt x="139" y="3019"/>
                  </a:lnTo>
                  <a:lnTo>
                    <a:pt x="138" y="3018"/>
                  </a:lnTo>
                  <a:lnTo>
                    <a:pt x="138" y="3018"/>
                  </a:lnTo>
                  <a:lnTo>
                    <a:pt x="136" y="3016"/>
                  </a:lnTo>
                  <a:lnTo>
                    <a:pt x="136" y="3015"/>
                  </a:lnTo>
                  <a:lnTo>
                    <a:pt x="135" y="3014"/>
                  </a:lnTo>
                  <a:lnTo>
                    <a:pt x="136" y="3012"/>
                  </a:lnTo>
                  <a:lnTo>
                    <a:pt x="137" y="3012"/>
                  </a:lnTo>
                  <a:lnTo>
                    <a:pt x="138" y="3013"/>
                  </a:lnTo>
                  <a:lnTo>
                    <a:pt x="139" y="3015"/>
                  </a:lnTo>
                  <a:lnTo>
                    <a:pt x="140" y="3014"/>
                  </a:lnTo>
                  <a:lnTo>
                    <a:pt x="142" y="3014"/>
                  </a:lnTo>
                  <a:lnTo>
                    <a:pt x="145" y="3013"/>
                  </a:lnTo>
                  <a:lnTo>
                    <a:pt x="146" y="3013"/>
                  </a:lnTo>
                  <a:lnTo>
                    <a:pt x="147" y="3012"/>
                  </a:lnTo>
                  <a:lnTo>
                    <a:pt x="149" y="3012"/>
                  </a:lnTo>
                  <a:lnTo>
                    <a:pt x="150" y="3012"/>
                  </a:lnTo>
                  <a:lnTo>
                    <a:pt x="152" y="3011"/>
                  </a:lnTo>
                  <a:lnTo>
                    <a:pt x="153" y="3010"/>
                  </a:lnTo>
                  <a:lnTo>
                    <a:pt x="154" y="3010"/>
                  </a:lnTo>
                  <a:lnTo>
                    <a:pt x="154" y="3007"/>
                  </a:lnTo>
                  <a:lnTo>
                    <a:pt x="154" y="3007"/>
                  </a:lnTo>
                  <a:lnTo>
                    <a:pt x="156" y="3005"/>
                  </a:lnTo>
                  <a:lnTo>
                    <a:pt x="157" y="3005"/>
                  </a:lnTo>
                  <a:lnTo>
                    <a:pt x="159" y="3003"/>
                  </a:lnTo>
                  <a:lnTo>
                    <a:pt x="160" y="3003"/>
                  </a:lnTo>
                  <a:lnTo>
                    <a:pt x="160" y="3003"/>
                  </a:lnTo>
                  <a:lnTo>
                    <a:pt x="161" y="3002"/>
                  </a:lnTo>
                  <a:lnTo>
                    <a:pt x="161" y="3002"/>
                  </a:lnTo>
                  <a:lnTo>
                    <a:pt x="162" y="3001"/>
                  </a:lnTo>
                  <a:lnTo>
                    <a:pt x="163" y="3001"/>
                  </a:lnTo>
                  <a:lnTo>
                    <a:pt x="165" y="2998"/>
                  </a:lnTo>
                  <a:lnTo>
                    <a:pt x="167" y="2995"/>
                  </a:lnTo>
                  <a:lnTo>
                    <a:pt x="169" y="2993"/>
                  </a:lnTo>
                  <a:lnTo>
                    <a:pt x="170" y="2992"/>
                  </a:lnTo>
                  <a:lnTo>
                    <a:pt x="170" y="2991"/>
                  </a:lnTo>
                  <a:lnTo>
                    <a:pt x="170" y="2989"/>
                  </a:lnTo>
                  <a:lnTo>
                    <a:pt x="170" y="2988"/>
                  </a:lnTo>
                  <a:lnTo>
                    <a:pt x="171" y="2986"/>
                  </a:lnTo>
                  <a:lnTo>
                    <a:pt x="171" y="2985"/>
                  </a:lnTo>
                  <a:lnTo>
                    <a:pt x="173" y="2984"/>
                  </a:lnTo>
                  <a:lnTo>
                    <a:pt x="174" y="2984"/>
                  </a:lnTo>
                  <a:lnTo>
                    <a:pt x="175" y="2984"/>
                  </a:lnTo>
                  <a:lnTo>
                    <a:pt x="175" y="2988"/>
                  </a:lnTo>
                  <a:lnTo>
                    <a:pt x="173" y="2991"/>
                  </a:lnTo>
                  <a:lnTo>
                    <a:pt x="172" y="2992"/>
                  </a:lnTo>
                  <a:lnTo>
                    <a:pt x="169" y="2996"/>
                  </a:lnTo>
                  <a:close/>
                  <a:moveTo>
                    <a:pt x="339" y="2983"/>
                  </a:moveTo>
                  <a:lnTo>
                    <a:pt x="338" y="2983"/>
                  </a:lnTo>
                  <a:lnTo>
                    <a:pt x="335" y="2983"/>
                  </a:lnTo>
                  <a:lnTo>
                    <a:pt x="335" y="2982"/>
                  </a:lnTo>
                  <a:lnTo>
                    <a:pt x="336" y="2982"/>
                  </a:lnTo>
                  <a:lnTo>
                    <a:pt x="337" y="2982"/>
                  </a:lnTo>
                  <a:lnTo>
                    <a:pt x="339" y="2981"/>
                  </a:lnTo>
                  <a:lnTo>
                    <a:pt x="340" y="2981"/>
                  </a:lnTo>
                  <a:lnTo>
                    <a:pt x="340" y="2982"/>
                  </a:lnTo>
                  <a:lnTo>
                    <a:pt x="339" y="2983"/>
                  </a:lnTo>
                  <a:close/>
                  <a:moveTo>
                    <a:pt x="222" y="2978"/>
                  </a:moveTo>
                  <a:lnTo>
                    <a:pt x="220" y="2980"/>
                  </a:lnTo>
                  <a:lnTo>
                    <a:pt x="219" y="2979"/>
                  </a:lnTo>
                  <a:lnTo>
                    <a:pt x="219" y="2978"/>
                  </a:lnTo>
                  <a:lnTo>
                    <a:pt x="220" y="2976"/>
                  </a:lnTo>
                  <a:lnTo>
                    <a:pt x="221" y="2975"/>
                  </a:lnTo>
                  <a:lnTo>
                    <a:pt x="222" y="2975"/>
                  </a:lnTo>
                  <a:lnTo>
                    <a:pt x="223" y="2976"/>
                  </a:lnTo>
                  <a:lnTo>
                    <a:pt x="223" y="2977"/>
                  </a:lnTo>
                  <a:lnTo>
                    <a:pt x="222" y="2977"/>
                  </a:lnTo>
                  <a:lnTo>
                    <a:pt x="222" y="2978"/>
                  </a:lnTo>
                  <a:close/>
                  <a:moveTo>
                    <a:pt x="170" y="2974"/>
                  </a:moveTo>
                  <a:lnTo>
                    <a:pt x="169" y="2974"/>
                  </a:lnTo>
                  <a:lnTo>
                    <a:pt x="169" y="2974"/>
                  </a:lnTo>
                  <a:lnTo>
                    <a:pt x="169" y="2973"/>
                  </a:lnTo>
                  <a:lnTo>
                    <a:pt x="169" y="2973"/>
                  </a:lnTo>
                  <a:lnTo>
                    <a:pt x="170" y="2973"/>
                  </a:lnTo>
                  <a:lnTo>
                    <a:pt x="170" y="2974"/>
                  </a:lnTo>
                  <a:close/>
                  <a:moveTo>
                    <a:pt x="171" y="2973"/>
                  </a:moveTo>
                  <a:lnTo>
                    <a:pt x="170" y="2973"/>
                  </a:lnTo>
                  <a:lnTo>
                    <a:pt x="170" y="2972"/>
                  </a:lnTo>
                  <a:lnTo>
                    <a:pt x="170" y="2972"/>
                  </a:lnTo>
                  <a:lnTo>
                    <a:pt x="171" y="2971"/>
                  </a:lnTo>
                  <a:lnTo>
                    <a:pt x="171" y="2971"/>
                  </a:lnTo>
                  <a:lnTo>
                    <a:pt x="171" y="2971"/>
                  </a:lnTo>
                  <a:lnTo>
                    <a:pt x="171" y="2972"/>
                  </a:lnTo>
                  <a:lnTo>
                    <a:pt x="171" y="2973"/>
                  </a:lnTo>
                  <a:close/>
                  <a:moveTo>
                    <a:pt x="177" y="2970"/>
                  </a:moveTo>
                  <a:lnTo>
                    <a:pt x="175" y="2972"/>
                  </a:lnTo>
                  <a:lnTo>
                    <a:pt x="174" y="2971"/>
                  </a:lnTo>
                  <a:lnTo>
                    <a:pt x="174" y="2970"/>
                  </a:lnTo>
                  <a:lnTo>
                    <a:pt x="177" y="2967"/>
                  </a:lnTo>
                  <a:lnTo>
                    <a:pt x="178" y="2967"/>
                  </a:lnTo>
                  <a:lnTo>
                    <a:pt x="180" y="2968"/>
                  </a:lnTo>
                  <a:lnTo>
                    <a:pt x="179" y="2970"/>
                  </a:lnTo>
                  <a:lnTo>
                    <a:pt x="177" y="2970"/>
                  </a:lnTo>
                  <a:close/>
                  <a:moveTo>
                    <a:pt x="183" y="2965"/>
                  </a:moveTo>
                  <a:lnTo>
                    <a:pt x="180" y="2967"/>
                  </a:lnTo>
                  <a:lnTo>
                    <a:pt x="180" y="2967"/>
                  </a:lnTo>
                  <a:lnTo>
                    <a:pt x="180" y="2965"/>
                  </a:lnTo>
                  <a:lnTo>
                    <a:pt x="182" y="2963"/>
                  </a:lnTo>
                  <a:lnTo>
                    <a:pt x="183" y="2962"/>
                  </a:lnTo>
                  <a:lnTo>
                    <a:pt x="184" y="2962"/>
                  </a:lnTo>
                  <a:lnTo>
                    <a:pt x="184" y="2963"/>
                  </a:lnTo>
                  <a:lnTo>
                    <a:pt x="183" y="2963"/>
                  </a:lnTo>
                  <a:lnTo>
                    <a:pt x="183" y="2965"/>
                  </a:lnTo>
                  <a:close/>
                  <a:moveTo>
                    <a:pt x="193" y="2954"/>
                  </a:moveTo>
                  <a:lnTo>
                    <a:pt x="192" y="2954"/>
                  </a:lnTo>
                  <a:lnTo>
                    <a:pt x="190" y="2953"/>
                  </a:lnTo>
                  <a:lnTo>
                    <a:pt x="190" y="2953"/>
                  </a:lnTo>
                  <a:lnTo>
                    <a:pt x="191" y="2952"/>
                  </a:lnTo>
                  <a:lnTo>
                    <a:pt x="193" y="2952"/>
                  </a:lnTo>
                  <a:lnTo>
                    <a:pt x="194" y="2953"/>
                  </a:lnTo>
                  <a:lnTo>
                    <a:pt x="194" y="2953"/>
                  </a:lnTo>
                  <a:lnTo>
                    <a:pt x="193" y="2954"/>
                  </a:lnTo>
                  <a:close/>
                  <a:moveTo>
                    <a:pt x="190" y="2952"/>
                  </a:moveTo>
                  <a:lnTo>
                    <a:pt x="190" y="2952"/>
                  </a:lnTo>
                  <a:lnTo>
                    <a:pt x="190" y="2952"/>
                  </a:lnTo>
                  <a:lnTo>
                    <a:pt x="190" y="2951"/>
                  </a:lnTo>
                  <a:lnTo>
                    <a:pt x="190" y="2951"/>
                  </a:lnTo>
                  <a:lnTo>
                    <a:pt x="191" y="2951"/>
                  </a:lnTo>
                  <a:lnTo>
                    <a:pt x="191" y="2951"/>
                  </a:lnTo>
                  <a:lnTo>
                    <a:pt x="190" y="2952"/>
                  </a:lnTo>
                  <a:close/>
                  <a:moveTo>
                    <a:pt x="201" y="2950"/>
                  </a:moveTo>
                  <a:lnTo>
                    <a:pt x="200" y="2952"/>
                  </a:lnTo>
                  <a:lnTo>
                    <a:pt x="199" y="2951"/>
                  </a:lnTo>
                  <a:lnTo>
                    <a:pt x="199" y="2950"/>
                  </a:lnTo>
                  <a:lnTo>
                    <a:pt x="199" y="2950"/>
                  </a:lnTo>
                  <a:lnTo>
                    <a:pt x="201" y="2949"/>
                  </a:lnTo>
                  <a:lnTo>
                    <a:pt x="203" y="2949"/>
                  </a:lnTo>
                  <a:lnTo>
                    <a:pt x="202" y="2950"/>
                  </a:lnTo>
                  <a:lnTo>
                    <a:pt x="201" y="2950"/>
                  </a:lnTo>
                  <a:close/>
                  <a:moveTo>
                    <a:pt x="231" y="2950"/>
                  </a:moveTo>
                  <a:lnTo>
                    <a:pt x="231" y="2950"/>
                  </a:lnTo>
                  <a:lnTo>
                    <a:pt x="230" y="2950"/>
                  </a:lnTo>
                  <a:lnTo>
                    <a:pt x="230" y="2949"/>
                  </a:lnTo>
                  <a:lnTo>
                    <a:pt x="231" y="2948"/>
                  </a:lnTo>
                  <a:lnTo>
                    <a:pt x="231" y="2948"/>
                  </a:lnTo>
                  <a:lnTo>
                    <a:pt x="231" y="2949"/>
                  </a:lnTo>
                  <a:lnTo>
                    <a:pt x="231" y="2950"/>
                  </a:lnTo>
                  <a:close/>
                  <a:moveTo>
                    <a:pt x="230" y="2949"/>
                  </a:moveTo>
                  <a:lnTo>
                    <a:pt x="229" y="2949"/>
                  </a:lnTo>
                  <a:lnTo>
                    <a:pt x="229" y="2949"/>
                  </a:lnTo>
                  <a:lnTo>
                    <a:pt x="229" y="2948"/>
                  </a:lnTo>
                  <a:lnTo>
                    <a:pt x="229" y="2948"/>
                  </a:lnTo>
                  <a:lnTo>
                    <a:pt x="230" y="2948"/>
                  </a:lnTo>
                  <a:lnTo>
                    <a:pt x="230" y="2948"/>
                  </a:lnTo>
                  <a:lnTo>
                    <a:pt x="230" y="2949"/>
                  </a:lnTo>
                  <a:close/>
                  <a:moveTo>
                    <a:pt x="195" y="2949"/>
                  </a:moveTo>
                  <a:lnTo>
                    <a:pt x="195" y="2950"/>
                  </a:lnTo>
                  <a:lnTo>
                    <a:pt x="194" y="2950"/>
                  </a:lnTo>
                  <a:lnTo>
                    <a:pt x="194" y="2951"/>
                  </a:lnTo>
                  <a:lnTo>
                    <a:pt x="193" y="2951"/>
                  </a:lnTo>
                  <a:lnTo>
                    <a:pt x="193" y="2950"/>
                  </a:lnTo>
                  <a:lnTo>
                    <a:pt x="195" y="2947"/>
                  </a:lnTo>
                  <a:lnTo>
                    <a:pt x="196" y="2948"/>
                  </a:lnTo>
                  <a:lnTo>
                    <a:pt x="196" y="2949"/>
                  </a:lnTo>
                  <a:lnTo>
                    <a:pt x="195" y="2949"/>
                  </a:lnTo>
                  <a:close/>
                  <a:moveTo>
                    <a:pt x="149" y="2932"/>
                  </a:moveTo>
                  <a:lnTo>
                    <a:pt x="148" y="2932"/>
                  </a:lnTo>
                  <a:lnTo>
                    <a:pt x="148" y="2931"/>
                  </a:lnTo>
                  <a:lnTo>
                    <a:pt x="148" y="2931"/>
                  </a:lnTo>
                  <a:lnTo>
                    <a:pt x="149" y="2930"/>
                  </a:lnTo>
                  <a:lnTo>
                    <a:pt x="149" y="2930"/>
                  </a:lnTo>
                  <a:lnTo>
                    <a:pt x="149" y="2930"/>
                  </a:lnTo>
                  <a:lnTo>
                    <a:pt x="149" y="2930"/>
                  </a:lnTo>
                  <a:lnTo>
                    <a:pt x="150" y="2930"/>
                  </a:lnTo>
                  <a:lnTo>
                    <a:pt x="150" y="2931"/>
                  </a:lnTo>
                  <a:lnTo>
                    <a:pt x="149" y="2932"/>
                  </a:lnTo>
                  <a:close/>
                  <a:moveTo>
                    <a:pt x="291" y="2926"/>
                  </a:moveTo>
                  <a:lnTo>
                    <a:pt x="290" y="2927"/>
                  </a:lnTo>
                  <a:lnTo>
                    <a:pt x="288" y="2927"/>
                  </a:lnTo>
                  <a:lnTo>
                    <a:pt x="287" y="2926"/>
                  </a:lnTo>
                  <a:lnTo>
                    <a:pt x="288" y="2925"/>
                  </a:lnTo>
                  <a:lnTo>
                    <a:pt x="290" y="2925"/>
                  </a:lnTo>
                  <a:lnTo>
                    <a:pt x="291" y="2926"/>
                  </a:lnTo>
                  <a:close/>
                  <a:moveTo>
                    <a:pt x="361" y="2866"/>
                  </a:moveTo>
                  <a:lnTo>
                    <a:pt x="359" y="2866"/>
                  </a:lnTo>
                  <a:lnTo>
                    <a:pt x="359" y="2865"/>
                  </a:lnTo>
                  <a:lnTo>
                    <a:pt x="359" y="2865"/>
                  </a:lnTo>
                  <a:lnTo>
                    <a:pt x="359" y="2865"/>
                  </a:lnTo>
                  <a:lnTo>
                    <a:pt x="360" y="2864"/>
                  </a:lnTo>
                  <a:lnTo>
                    <a:pt x="360" y="2864"/>
                  </a:lnTo>
                  <a:lnTo>
                    <a:pt x="361" y="2865"/>
                  </a:lnTo>
                  <a:lnTo>
                    <a:pt x="361" y="2866"/>
                  </a:lnTo>
                  <a:close/>
                  <a:moveTo>
                    <a:pt x="361" y="2845"/>
                  </a:moveTo>
                  <a:lnTo>
                    <a:pt x="360" y="2846"/>
                  </a:lnTo>
                  <a:lnTo>
                    <a:pt x="360" y="2846"/>
                  </a:lnTo>
                  <a:lnTo>
                    <a:pt x="360" y="2845"/>
                  </a:lnTo>
                  <a:lnTo>
                    <a:pt x="359" y="2843"/>
                  </a:lnTo>
                  <a:lnTo>
                    <a:pt x="359" y="2842"/>
                  </a:lnTo>
                  <a:lnTo>
                    <a:pt x="361" y="2842"/>
                  </a:lnTo>
                  <a:lnTo>
                    <a:pt x="361" y="2845"/>
                  </a:lnTo>
                  <a:close/>
                  <a:moveTo>
                    <a:pt x="402" y="2804"/>
                  </a:moveTo>
                  <a:lnTo>
                    <a:pt x="401" y="2804"/>
                  </a:lnTo>
                  <a:lnTo>
                    <a:pt x="401" y="2804"/>
                  </a:lnTo>
                  <a:lnTo>
                    <a:pt x="401" y="2803"/>
                  </a:lnTo>
                  <a:lnTo>
                    <a:pt x="401" y="2803"/>
                  </a:lnTo>
                  <a:lnTo>
                    <a:pt x="402" y="2803"/>
                  </a:lnTo>
                  <a:lnTo>
                    <a:pt x="402" y="2803"/>
                  </a:lnTo>
                  <a:lnTo>
                    <a:pt x="402" y="2804"/>
                  </a:lnTo>
                  <a:close/>
                  <a:moveTo>
                    <a:pt x="408" y="2802"/>
                  </a:moveTo>
                  <a:lnTo>
                    <a:pt x="407" y="2802"/>
                  </a:lnTo>
                  <a:lnTo>
                    <a:pt x="406" y="2802"/>
                  </a:lnTo>
                  <a:lnTo>
                    <a:pt x="406" y="2801"/>
                  </a:lnTo>
                  <a:lnTo>
                    <a:pt x="407" y="2801"/>
                  </a:lnTo>
                  <a:lnTo>
                    <a:pt x="408" y="2801"/>
                  </a:lnTo>
                  <a:lnTo>
                    <a:pt x="408" y="2801"/>
                  </a:lnTo>
                  <a:lnTo>
                    <a:pt x="408" y="2802"/>
                  </a:lnTo>
                  <a:close/>
                  <a:moveTo>
                    <a:pt x="229" y="2792"/>
                  </a:moveTo>
                  <a:lnTo>
                    <a:pt x="229" y="2792"/>
                  </a:lnTo>
                  <a:lnTo>
                    <a:pt x="228" y="2792"/>
                  </a:lnTo>
                  <a:lnTo>
                    <a:pt x="228" y="2792"/>
                  </a:lnTo>
                  <a:lnTo>
                    <a:pt x="229" y="2791"/>
                  </a:lnTo>
                  <a:lnTo>
                    <a:pt x="229" y="2791"/>
                  </a:lnTo>
                  <a:lnTo>
                    <a:pt x="229" y="2792"/>
                  </a:lnTo>
                  <a:lnTo>
                    <a:pt x="229" y="2792"/>
                  </a:lnTo>
                  <a:close/>
                  <a:moveTo>
                    <a:pt x="228" y="2792"/>
                  </a:moveTo>
                  <a:lnTo>
                    <a:pt x="227" y="2792"/>
                  </a:lnTo>
                  <a:lnTo>
                    <a:pt x="227" y="2792"/>
                  </a:lnTo>
                  <a:lnTo>
                    <a:pt x="227" y="2791"/>
                  </a:lnTo>
                  <a:lnTo>
                    <a:pt x="227" y="2791"/>
                  </a:lnTo>
                  <a:lnTo>
                    <a:pt x="228" y="2791"/>
                  </a:lnTo>
                  <a:lnTo>
                    <a:pt x="228" y="2791"/>
                  </a:lnTo>
                  <a:lnTo>
                    <a:pt x="228" y="2792"/>
                  </a:lnTo>
                  <a:close/>
                  <a:moveTo>
                    <a:pt x="1650" y="2759"/>
                  </a:moveTo>
                  <a:lnTo>
                    <a:pt x="1649" y="2760"/>
                  </a:lnTo>
                  <a:lnTo>
                    <a:pt x="1648" y="2759"/>
                  </a:lnTo>
                  <a:lnTo>
                    <a:pt x="1648" y="2758"/>
                  </a:lnTo>
                  <a:lnTo>
                    <a:pt x="1649" y="2757"/>
                  </a:lnTo>
                  <a:lnTo>
                    <a:pt x="1650" y="2757"/>
                  </a:lnTo>
                  <a:lnTo>
                    <a:pt x="1650" y="2759"/>
                  </a:lnTo>
                  <a:close/>
                  <a:moveTo>
                    <a:pt x="253" y="2747"/>
                  </a:moveTo>
                  <a:lnTo>
                    <a:pt x="253" y="2747"/>
                  </a:lnTo>
                  <a:lnTo>
                    <a:pt x="253" y="2747"/>
                  </a:lnTo>
                  <a:lnTo>
                    <a:pt x="253" y="2747"/>
                  </a:lnTo>
                  <a:lnTo>
                    <a:pt x="253" y="2747"/>
                  </a:lnTo>
                  <a:lnTo>
                    <a:pt x="253" y="2746"/>
                  </a:lnTo>
                  <a:lnTo>
                    <a:pt x="253" y="2746"/>
                  </a:lnTo>
                  <a:lnTo>
                    <a:pt x="253" y="2746"/>
                  </a:lnTo>
                  <a:lnTo>
                    <a:pt x="254" y="2747"/>
                  </a:lnTo>
                  <a:lnTo>
                    <a:pt x="254" y="2747"/>
                  </a:lnTo>
                  <a:lnTo>
                    <a:pt x="253" y="2747"/>
                  </a:lnTo>
                  <a:close/>
                  <a:moveTo>
                    <a:pt x="255" y="2747"/>
                  </a:moveTo>
                  <a:lnTo>
                    <a:pt x="254" y="2747"/>
                  </a:lnTo>
                  <a:lnTo>
                    <a:pt x="254" y="2747"/>
                  </a:lnTo>
                  <a:lnTo>
                    <a:pt x="254" y="2747"/>
                  </a:lnTo>
                  <a:lnTo>
                    <a:pt x="254" y="2746"/>
                  </a:lnTo>
                  <a:lnTo>
                    <a:pt x="255" y="2746"/>
                  </a:lnTo>
                  <a:lnTo>
                    <a:pt x="255" y="2747"/>
                  </a:lnTo>
                  <a:lnTo>
                    <a:pt x="255" y="2747"/>
                  </a:lnTo>
                  <a:close/>
                  <a:moveTo>
                    <a:pt x="257" y="2746"/>
                  </a:moveTo>
                  <a:lnTo>
                    <a:pt x="256" y="2746"/>
                  </a:lnTo>
                  <a:lnTo>
                    <a:pt x="256" y="2746"/>
                  </a:lnTo>
                  <a:lnTo>
                    <a:pt x="256" y="2746"/>
                  </a:lnTo>
                  <a:lnTo>
                    <a:pt x="256" y="2745"/>
                  </a:lnTo>
                  <a:lnTo>
                    <a:pt x="257" y="2745"/>
                  </a:lnTo>
                  <a:lnTo>
                    <a:pt x="257" y="2746"/>
                  </a:lnTo>
                  <a:lnTo>
                    <a:pt x="257" y="2746"/>
                  </a:lnTo>
                  <a:close/>
                  <a:moveTo>
                    <a:pt x="260" y="2745"/>
                  </a:moveTo>
                  <a:lnTo>
                    <a:pt x="258" y="2745"/>
                  </a:lnTo>
                  <a:lnTo>
                    <a:pt x="258" y="2745"/>
                  </a:lnTo>
                  <a:lnTo>
                    <a:pt x="259" y="2745"/>
                  </a:lnTo>
                  <a:lnTo>
                    <a:pt x="260" y="2744"/>
                  </a:lnTo>
                  <a:lnTo>
                    <a:pt x="260" y="2744"/>
                  </a:lnTo>
                  <a:lnTo>
                    <a:pt x="260" y="2745"/>
                  </a:lnTo>
                  <a:close/>
                  <a:moveTo>
                    <a:pt x="1648" y="2743"/>
                  </a:moveTo>
                  <a:lnTo>
                    <a:pt x="1648" y="2743"/>
                  </a:lnTo>
                  <a:lnTo>
                    <a:pt x="1647" y="2743"/>
                  </a:lnTo>
                  <a:lnTo>
                    <a:pt x="1647" y="2743"/>
                  </a:lnTo>
                  <a:lnTo>
                    <a:pt x="1647" y="2742"/>
                  </a:lnTo>
                  <a:lnTo>
                    <a:pt x="1647" y="2742"/>
                  </a:lnTo>
                  <a:lnTo>
                    <a:pt x="1648" y="2742"/>
                  </a:lnTo>
                  <a:lnTo>
                    <a:pt x="1648" y="2742"/>
                  </a:lnTo>
                  <a:lnTo>
                    <a:pt x="1648" y="2743"/>
                  </a:lnTo>
                  <a:close/>
                  <a:moveTo>
                    <a:pt x="1661" y="2732"/>
                  </a:moveTo>
                  <a:lnTo>
                    <a:pt x="1660" y="2732"/>
                  </a:lnTo>
                  <a:lnTo>
                    <a:pt x="1660" y="2731"/>
                  </a:lnTo>
                  <a:lnTo>
                    <a:pt x="1660" y="2730"/>
                  </a:lnTo>
                  <a:lnTo>
                    <a:pt x="1660" y="2730"/>
                  </a:lnTo>
                  <a:lnTo>
                    <a:pt x="1661" y="2730"/>
                  </a:lnTo>
                  <a:lnTo>
                    <a:pt x="1661" y="2730"/>
                  </a:lnTo>
                  <a:lnTo>
                    <a:pt x="1661" y="2731"/>
                  </a:lnTo>
                  <a:lnTo>
                    <a:pt x="1661" y="2732"/>
                  </a:lnTo>
                  <a:close/>
                  <a:moveTo>
                    <a:pt x="276" y="2731"/>
                  </a:moveTo>
                  <a:lnTo>
                    <a:pt x="275" y="2731"/>
                  </a:lnTo>
                  <a:lnTo>
                    <a:pt x="275" y="2730"/>
                  </a:lnTo>
                  <a:lnTo>
                    <a:pt x="275" y="2730"/>
                  </a:lnTo>
                  <a:lnTo>
                    <a:pt x="276" y="2730"/>
                  </a:lnTo>
                  <a:lnTo>
                    <a:pt x="276" y="2730"/>
                  </a:lnTo>
                  <a:lnTo>
                    <a:pt x="276" y="2731"/>
                  </a:lnTo>
                  <a:close/>
                  <a:moveTo>
                    <a:pt x="1701" y="2696"/>
                  </a:moveTo>
                  <a:lnTo>
                    <a:pt x="1699" y="2696"/>
                  </a:lnTo>
                  <a:lnTo>
                    <a:pt x="1699" y="2696"/>
                  </a:lnTo>
                  <a:lnTo>
                    <a:pt x="1699" y="2694"/>
                  </a:lnTo>
                  <a:lnTo>
                    <a:pt x="1699" y="2694"/>
                  </a:lnTo>
                  <a:lnTo>
                    <a:pt x="1700" y="2694"/>
                  </a:lnTo>
                  <a:lnTo>
                    <a:pt x="1701" y="2695"/>
                  </a:lnTo>
                  <a:lnTo>
                    <a:pt x="1701" y="2696"/>
                  </a:lnTo>
                  <a:close/>
                  <a:moveTo>
                    <a:pt x="1705" y="2694"/>
                  </a:moveTo>
                  <a:lnTo>
                    <a:pt x="1705" y="2695"/>
                  </a:lnTo>
                  <a:lnTo>
                    <a:pt x="1702" y="2695"/>
                  </a:lnTo>
                  <a:lnTo>
                    <a:pt x="1702" y="2695"/>
                  </a:lnTo>
                  <a:lnTo>
                    <a:pt x="1702" y="2694"/>
                  </a:lnTo>
                  <a:lnTo>
                    <a:pt x="1703" y="2694"/>
                  </a:lnTo>
                  <a:lnTo>
                    <a:pt x="1703" y="2694"/>
                  </a:lnTo>
                  <a:lnTo>
                    <a:pt x="1705" y="2694"/>
                  </a:lnTo>
                  <a:close/>
                  <a:moveTo>
                    <a:pt x="1703" y="2692"/>
                  </a:moveTo>
                  <a:lnTo>
                    <a:pt x="1701" y="2692"/>
                  </a:lnTo>
                  <a:lnTo>
                    <a:pt x="1701" y="2691"/>
                  </a:lnTo>
                  <a:lnTo>
                    <a:pt x="1701" y="2690"/>
                  </a:lnTo>
                  <a:lnTo>
                    <a:pt x="1704" y="2690"/>
                  </a:lnTo>
                  <a:lnTo>
                    <a:pt x="1704" y="2690"/>
                  </a:lnTo>
                  <a:lnTo>
                    <a:pt x="1704" y="2691"/>
                  </a:lnTo>
                  <a:lnTo>
                    <a:pt x="1703" y="2692"/>
                  </a:lnTo>
                  <a:close/>
                  <a:moveTo>
                    <a:pt x="1732" y="2678"/>
                  </a:moveTo>
                  <a:lnTo>
                    <a:pt x="1730" y="2678"/>
                  </a:lnTo>
                  <a:lnTo>
                    <a:pt x="1730" y="2678"/>
                  </a:lnTo>
                  <a:lnTo>
                    <a:pt x="1730" y="2677"/>
                  </a:lnTo>
                  <a:lnTo>
                    <a:pt x="1730" y="2676"/>
                  </a:lnTo>
                  <a:lnTo>
                    <a:pt x="1731" y="2676"/>
                  </a:lnTo>
                  <a:lnTo>
                    <a:pt x="1732" y="2678"/>
                  </a:lnTo>
                  <a:lnTo>
                    <a:pt x="1732" y="2678"/>
                  </a:lnTo>
                  <a:close/>
                  <a:moveTo>
                    <a:pt x="1738" y="2675"/>
                  </a:moveTo>
                  <a:lnTo>
                    <a:pt x="1737" y="2676"/>
                  </a:lnTo>
                  <a:lnTo>
                    <a:pt x="1735" y="2676"/>
                  </a:lnTo>
                  <a:lnTo>
                    <a:pt x="1735" y="2676"/>
                  </a:lnTo>
                  <a:lnTo>
                    <a:pt x="1735" y="2674"/>
                  </a:lnTo>
                  <a:lnTo>
                    <a:pt x="1738" y="2674"/>
                  </a:lnTo>
                  <a:lnTo>
                    <a:pt x="1738" y="2675"/>
                  </a:lnTo>
                  <a:close/>
                  <a:moveTo>
                    <a:pt x="1733" y="2672"/>
                  </a:moveTo>
                  <a:lnTo>
                    <a:pt x="1733" y="2673"/>
                  </a:lnTo>
                  <a:lnTo>
                    <a:pt x="1731" y="2673"/>
                  </a:lnTo>
                  <a:lnTo>
                    <a:pt x="1731" y="2673"/>
                  </a:lnTo>
                  <a:lnTo>
                    <a:pt x="1731" y="2672"/>
                  </a:lnTo>
                  <a:lnTo>
                    <a:pt x="1731" y="2671"/>
                  </a:lnTo>
                  <a:lnTo>
                    <a:pt x="1733" y="2671"/>
                  </a:lnTo>
                  <a:lnTo>
                    <a:pt x="1733" y="2672"/>
                  </a:lnTo>
                  <a:close/>
                  <a:moveTo>
                    <a:pt x="760" y="2671"/>
                  </a:moveTo>
                  <a:lnTo>
                    <a:pt x="759" y="2672"/>
                  </a:lnTo>
                  <a:lnTo>
                    <a:pt x="758" y="2672"/>
                  </a:lnTo>
                  <a:lnTo>
                    <a:pt x="757" y="2671"/>
                  </a:lnTo>
                  <a:lnTo>
                    <a:pt x="756" y="2671"/>
                  </a:lnTo>
                  <a:lnTo>
                    <a:pt x="755" y="2670"/>
                  </a:lnTo>
                  <a:lnTo>
                    <a:pt x="755" y="2669"/>
                  </a:lnTo>
                  <a:lnTo>
                    <a:pt x="756" y="2669"/>
                  </a:lnTo>
                  <a:lnTo>
                    <a:pt x="760" y="2671"/>
                  </a:lnTo>
                  <a:close/>
                  <a:moveTo>
                    <a:pt x="1737" y="2671"/>
                  </a:moveTo>
                  <a:lnTo>
                    <a:pt x="1735" y="2671"/>
                  </a:lnTo>
                  <a:lnTo>
                    <a:pt x="1735" y="2670"/>
                  </a:lnTo>
                  <a:lnTo>
                    <a:pt x="1735" y="2669"/>
                  </a:lnTo>
                  <a:lnTo>
                    <a:pt x="1735" y="2669"/>
                  </a:lnTo>
                  <a:lnTo>
                    <a:pt x="1737" y="2669"/>
                  </a:lnTo>
                  <a:lnTo>
                    <a:pt x="1737" y="2669"/>
                  </a:lnTo>
                  <a:lnTo>
                    <a:pt x="1737" y="2670"/>
                  </a:lnTo>
                  <a:lnTo>
                    <a:pt x="1737" y="2671"/>
                  </a:lnTo>
                  <a:close/>
                  <a:moveTo>
                    <a:pt x="1772" y="2647"/>
                  </a:moveTo>
                  <a:lnTo>
                    <a:pt x="1772" y="2647"/>
                  </a:lnTo>
                  <a:lnTo>
                    <a:pt x="1771" y="2647"/>
                  </a:lnTo>
                  <a:lnTo>
                    <a:pt x="1770" y="2648"/>
                  </a:lnTo>
                  <a:lnTo>
                    <a:pt x="1770" y="2648"/>
                  </a:lnTo>
                  <a:lnTo>
                    <a:pt x="1770" y="2647"/>
                  </a:lnTo>
                  <a:lnTo>
                    <a:pt x="1771" y="2646"/>
                  </a:lnTo>
                  <a:lnTo>
                    <a:pt x="1772" y="2646"/>
                  </a:lnTo>
                  <a:lnTo>
                    <a:pt x="1772" y="2646"/>
                  </a:lnTo>
                  <a:lnTo>
                    <a:pt x="1772" y="2647"/>
                  </a:lnTo>
                  <a:close/>
                  <a:moveTo>
                    <a:pt x="679" y="2583"/>
                  </a:moveTo>
                  <a:lnTo>
                    <a:pt x="677" y="2583"/>
                  </a:lnTo>
                  <a:lnTo>
                    <a:pt x="677" y="2583"/>
                  </a:lnTo>
                  <a:lnTo>
                    <a:pt x="677" y="2582"/>
                  </a:lnTo>
                  <a:lnTo>
                    <a:pt x="678" y="2580"/>
                  </a:lnTo>
                  <a:lnTo>
                    <a:pt x="679" y="2579"/>
                  </a:lnTo>
                  <a:lnTo>
                    <a:pt x="679" y="2583"/>
                  </a:lnTo>
                  <a:close/>
                  <a:moveTo>
                    <a:pt x="688" y="2574"/>
                  </a:moveTo>
                  <a:lnTo>
                    <a:pt x="687" y="2574"/>
                  </a:lnTo>
                  <a:lnTo>
                    <a:pt x="687" y="2574"/>
                  </a:lnTo>
                  <a:lnTo>
                    <a:pt x="687" y="2573"/>
                  </a:lnTo>
                  <a:lnTo>
                    <a:pt x="687" y="2573"/>
                  </a:lnTo>
                  <a:lnTo>
                    <a:pt x="688" y="2573"/>
                  </a:lnTo>
                  <a:lnTo>
                    <a:pt x="688" y="2573"/>
                  </a:lnTo>
                  <a:lnTo>
                    <a:pt x="688" y="2574"/>
                  </a:lnTo>
                  <a:close/>
                  <a:moveTo>
                    <a:pt x="690" y="2574"/>
                  </a:moveTo>
                  <a:lnTo>
                    <a:pt x="689" y="2574"/>
                  </a:lnTo>
                  <a:lnTo>
                    <a:pt x="689" y="2573"/>
                  </a:lnTo>
                  <a:lnTo>
                    <a:pt x="687" y="2571"/>
                  </a:lnTo>
                  <a:lnTo>
                    <a:pt x="687" y="2570"/>
                  </a:lnTo>
                  <a:lnTo>
                    <a:pt x="688" y="2569"/>
                  </a:lnTo>
                  <a:lnTo>
                    <a:pt x="689" y="2569"/>
                  </a:lnTo>
                  <a:lnTo>
                    <a:pt x="689" y="2569"/>
                  </a:lnTo>
                  <a:lnTo>
                    <a:pt x="691" y="2568"/>
                  </a:lnTo>
                  <a:lnTo>
                    <a:pt x="692" y="2571"/>
                  </a:lnTo>
                  <a:lnTo>
                    <a:pt x="692" y="2572"/>
                  </a:lnTo>
                  <a:lnTo>
                    <a:pt x="690" y="2574"/>
                  </a:lnTo>
                  <a:close/>
                  <a:moveTo>
                    <a:pt x="702" y="2561"/>
                  </a:moveTo>
                  <a:lnTo>
                    <a:pt x="701" y="2561"/>
                  </a:lnTo>
                  <a:lnTo>
                    <a:pt x="700" y="2560"/>
                  </a:lnTo>
                  <a:lnTo>
                    <a:pt x="699" y="2559"/>
                  </a:lnTo>
                  <a:lnTo>
                    <a:pt x="699" y="2557"/>
                  </a:lnTo>
                  <a:lnTo>
                    <a:pt x="701" y="2557"/>
                  </a:lnTo>
                  <a:lnTo>
                    <a:pt x="703" y="2558"/>
                  </a:lnTo>
                  <a:lnTo>
                    <a:pt x="703" y="2560"/>
                  </a:lnTo>
                  <a:lnTo>
                    <a:pt x="702" y="2561"/>
                  </a:lnTo>
                  <a:close/>
                  <a:moveTo>
                    <a:pt x="685" y="2556"/>
                  </a:moveTo>
                  <a:lnTo>
                    <a:pt x="683" y="2558"/>
                  </a:lnTo>
                  <a:lnTo>
                    <a:pt x="682" y="2558"/>
                  </a:lnTo>
                  <a:lnTo>
                    <a:pt x="680" y="2555"/>
                  </a:lnTo>
                  <a:lnTo>
                    <a:pt x="680" y="2554"/>
                  </a:lnTo>
                  <a:lnTo>
                    <a:pt x="682" y="2553"/>
                  </a:lnTo>
                  <a:lnTo>
                    <a:pt x="684" y="2553"/>
                  </a:lnTo>
                  <a:lnTo>
                    <a:pt x="685" y="2554"/>
                  </a:lnTo>
                  <a:lnTo>
                    <a:pt x="685" y="2556"/>
                  </a:lnTo>
                  <a:close/>
                  <a:moveTo>
                    <a:pt x="686" y="2549"/>
                  </a:moveTo>
                  <a:lnTo>
                    <a:pt x="686" y="2549"/>
                  </a:lnTo>
                  <a:lnTo>
                    <a:pt x="687" y="2549"/>
                  </a:lnTo>
                  <a:lnTo>
                    <a:pt x="688" y="2550"/>
                  </a:lnTo>
                  <a:lnTo>
                    <a:pt x="688" y="2551"/>
                  </a:lnTo>
                  <a:lnTo>
                    <a:pt x="686" y="2551"/>
                  </a:lnTo>
                  <a:lnTo>
                    <a:pt x="685" y="2550"/>
                  </a:lnTo>
                  <a:lnTo>
                    <a:pt x="685" y="2550"/>
                  </a:lnTo>
                  <a:lnTo>
                    <a:pt x="686" y="2549"/>
                  </a:lnTo>
                  <a:close/>
                  <a:moveTo>
                    <a:pt x="701" y="2542"/>
                  </a:moveTo>
                  <a:lnTo>
                    <a:pt x="701" y="2543"/>
                  </a:lnTo>
                  <a:lnTo>
                    <a:pt x="702" y="2543"/>
                  </a:lnTo>
                  <a:lnTo>
                    <a:pt x="702" y="2544"/>
                  </a:lnTo>
                  <a:lnTo>
                    <a:pt x="702" y="2544"/>
                  </a:lnTo>
                  <a:lnTo>
                    <a:pt x="701" y="2544"/>
                  </a:lnTo>
                  <a:lnTo>
                    <a:pt x="700" y="2543"/>
                  </a:lnTo>
                  <a:lnTo>
                    <a:pt x="700" y="2542"/>
                  </a:lnTo>
                  <a:lnTo>
                    <a:pt x="701" y="2542"/>
                  </a:lnTo>
                  <a:close/>
                  <a:moveTo>
                    <a:pt x="704" y="2539"/>
                  </a:moveTo>
                  <a:lnTo>
                    <a:pt x="703" y="2539"/>
                  </a:lnTo>
                  <a:lnTo>
                    <a:pt x="701" y="2538"/>
                  </a:lnTo>
                  <a:lnTo>
                    <a:pt x="702" y="2537"/>
                  </a:lnTo>
                  <a:lnTo>
                    <a:pt x="703" y="2537"/>
                  </a:lnTo>
                  <a:lnTo>
                    <a:pt x="704" y="2536"/>
                  </a:lnTo>
                  <a:lnTo>
                    <a:pt x="704" y="2537"/>
                  </a:lnTo>
                  <a:lnTo>
                    <a:pt x="704" y="2539"/>
                  </a:lnTo>
                  <a:close/>
                  <a:moveTo>
                    <a:pt x="709" y="2534"/>
                  </a:moveTo>
                  <a:lnTo>
                    <a:pt x="707" y="2535"/>
                  </a:lnTo>
                  <a:lnTo>
                    <a:pt x="707" y="2534"/>
                  </a:lnTo>
                  <a:lnTo>
                    <a:pt x="707" y="2532"/>
                  </a:lnTo>
                  <a:lnTo>
                    <a:pt x="707" y="2532"/>
                  </a:lnTo>
                  <a:lnTo>
                    <a:pt x="708" y="2531"/>
                  </a:lnTo>
                  <a:lnTo>
                    <a:pt x="710" y="2532"/>
                  </a:lnTo>
                  <a:lnTo>
                    <a:pt x="710" y="2533"/>
                  </a:lnTo>
                  <a:lnTo>
                    <a:pt x="709" y="2534"/>
                  </a:lnTo>
                  <a:close/>
                  <a:moveTo>
                    <a:pt x="717" y="2529"/>
                  </a:moveTo>
                  <a:lnTo>
                    <a:pt x="716" y="2529"/>
                  </a:lnTo>
                  <a:lnTo>
                    <a:pt x="716" y="2528"/>
                  </a:lnTo>
                  <a:lnTo>
                    <a:pt x="716" y="2528"/>
                  </a:lnTo>
                  <a:lnTo>
                    <a:pt x="716" y="2528"/>
                  </a:lnTo>
                  <a:lnTo>
                    <a:pt x="717" y="2528"/>
                  </a:lnTo>
                  <a:lnTo>
                    <a:pt x="717" y="2528"/>
                  </a:lnTo>
                  <a:lnTo>
                    <a:pt x="717" y="2528"/>
                  </a:lnTo>
                  <a:lnTo>
                    <a:pt x="717" y="2529"/>
                  </a:lnTo>
                  <a:close/>
                  <a:moveTo>
                    <a:pt x="829" y="2492"/>
                  </a:moveTo>
                  <a:lnTo>
                    <a:pt x="828" y="2493"/>
                  </a:lnTo>
                  <a:lnTo>
                    <a:pt x="827" y="2492"/>
                  </a:lnTo>
                  <a:lnTo>
                    <a:pt x="827" y="2492"/>
                  </a:lnTo>
                  <a:lnTo>
                    <a:pt x="827" y="2490"/>
                  </a:lnTo>
                  <a:lnTo>
                    <a:pt x="828" y="2490"/>
                  </a:lnTo>
                  <a:lnTo>
                    <a:pt x="829" y="2491"/>
                  </a:lnTo>
                  <a:lnTo>
                    <a:pt x="829" y="2492"/>
                  </a:lnTo>
                  <a:close/>
                  <a:moveTo>
                    <a:pt x="831" y="2483"/>
                  </a:moveTo>
                  <a:lnTo>
                    <a:pt x="831" y="2484"/>
                  </a:lnTo>
                  <a:lnTo>
                    <a:pt x="830" y="2483"/>
                  </a:lnTo>
                  <a:lnTo>
                    <a:pt x="830" y="2483"/>
                  </a:lnTo>
                  <a:lnTo>
                    <a:pt x="830" y="2482"/>
                  </a:lnTo>
                  <a:lnTo>
                    <a:pt x="831" y="2482"/>
                  </a:lnTo>
                  <a:lnTo>
                    <a:pt x="831" y="2483"/>
                  </a:lnTo>
                  <a:close/>
                  <a:moveTo>
                    <a:pt x="834" y="2480"/>
                  </a:moveTo>
                  <a:lnTo>
                    <a:pt x="833" y="2480"/>
                  </a:lnTo>
                  <a:lnTo>
                    <a:pt x="833" y="2479"/>
                  </a:lnTo>
                  <a:lnTo>
                    <a:pt x="833" y="2478"/>
                  </a:lnTo>
                  <a:lnTo>
                    <a:pt x="833" y="2478"/>
                  </a:lnTo>
                  <a:lnTo>
                    <a:pt x="833" y="2478"/>
                  </a:lnTo>
                  <a:lnTo>
                    <a:pt x="834" y="2479"/>
                  </a:lnTo>
                  <a:lnTo>
                    <a:pt x="834" y="2479"/>
                  </a:lnTo>
                  <a:lnTo>
                    <a:pt x="834" y="2480"/>
                  </a:lnTo>
                  <a:close/>
                  <a:moveTo>
                    <a:pt x="530" y="2472"/>
                  </a:moveTo>
                  <a:lnTo>
                    <a:pt x="529" y="2472"/>
                  </a:lnTo>
                  <a:lnTo>
                    <a:pt x="528" y="2472"/>
                  </a:lnTo>
                  <a:lnTo>
                    <a:pt x="529" y="2472"/>
                  </a:lnTo>
                  <a:lnTo>
                    <a:pt x="530" y="2472"/>
                  </a:lnTo>
                  <a:lnTo>
                    <a:pt x="530" y="2472"/>
                  </a:lnTo>
                  <a:lnTo>
                    <a:pt x="530" y="2472"/>
                  </a:lnTo>
                  <a:close/>
                  <a:moveTo>
                    <a:pt x="529" y="2471"/>
                  </a:moveTo>
                  <a:lnTo>
                    <a:pt x="526" y="2471"/>
                  </a:lnTo>
                  <a:lnTo>
                    <a:pt x="525" y="2469"/>
                  </a:lnTo>
                  <a:lnTo>
                    <a:pt x="525" y="2469"/>
                  </a:lnTo>
                  <a:lnTo>
                    <a:pt x="527" y="2468"/>
                  </a:lnTo>
                  <a:lnTo>
                    <a:pt x="529" y="2467"/>
                  </a:lnTo>
                  <a:lnTo>
                    <a:pt x="531" y="2467"/>
                  </a:lnTo>
                  <a:lnTo>
                    <a:pt x="531" y="2468"/>
                  </a:lnTo>
                  <a:lnTo>
                    <a:pt x="529" y="2471"/>
                  </a:lnTo>
                  <a:close/>
                  <a:moveTo>
                    <a:pt x="862" y="2472"/>
                  </a:moveTo>
                  <a:lnTo>
                    <a:pt x="862" y="2473"/>
                  </a:lnTo>
                  <a:lnTo>
                    <a:pt x="864" y="2473"/>
                  </a:lnTo>
                  <a:lnTo>
                    <a:pt x="865" y="2472"/>
                  </a:lnTo>
                  <a:lnTo>
                    <a:pt x="867" y="2472"/>
                  </a:lnTo>
                  <a:lnTo>
                    <a:pt x="869" y="2475"/>
                  </a:lnTo>
                  <a:lnTo>
                    <a:pt x="871" y="2479"/>
                  </a:lnTo>
                  <a:lnTo>
                    <a:pt x="872" y="2482"/>
                  </a:lnTo>
                  <a:lnTo>
                    <a:pt x="870" y="2486"/>
                  </a:lnTo>
                  <a:lnTo>
                    <a:pt x="867" y="2488"/>
                  </a:lnTo>
                  <a:lnTo>
                    <a:pt x="863" y="2488"/>
                  </a:lnTo>
                  <a:lnTo>
                    <a:pt x="862" y="2489"/>
                  </a:lnTo>
                  <a:lnTo>
                    <a:pt x="860" y="2489"/>
                  </a:lnTo>
                  <a:lnTo>
                    <a:pt x="859" y="2488"/>
                  </a:lnTo>
                  <a:lnTo>
                    <a:pt x="857" y="2488"/>
                  </a:lnTo>
                  <a:lnTo>
                    <a:pt x="857" y="2488"/>
                  </a:lnTo>
                  <a:lnTo>
                    <a:pt x="855" y="2488"/>
                  </a:lnTo>
                  <a:lnTo>
                    <a:pt x="855" y="2488"/>
                  </a:lnTo>
                  <a:lnTo>
                    <a:pt x="855" y="2490"/>
                  </a:lnTo>
                  <a:lnTo>
                    <a:pt x="854" y="2490"/>
                  </a:lnTo>
                  <a:lnTo>
                    <a:pt x="853" y="2490"/>
                  </a:lnTo>
                  <a:lnTo>
                    <a:pt x="853" y="2490"/>
                  </a:lnTo>
                  <a:lnTo>
                    <a:pt x="853" y="2486"/>
                  </a:lnTo>
                  <a:lnTo>
                    <a:pt x="854" y="2484"/>
                  </a:lnTo>
                  <a:lnTo>
                    <a:pt x="855" y="2483"/>
                  </a:lnTo>
                  <a:lnTo>
                    <a:pt x="857" y="2480"/>
                  </a:lnTo>
                  <a:lnTo>
                    <a:pt x="858" y="2479"/>
                  </a:lnTo>
                  <a:lnTo>
                    <a:pt x="858" y="2479"/>
                  </a:lnTo>
                  <a:lnTo>
                    <a:pt x="857" y="2478"/>
                  </a:lnTo>
                  <a:lnTo>
                    <a:pt x="857" y="2469"/>
                  </a:lnTo>
                  <a:lnTo>
                    <a:pt x="857" y="2469"/>
                  </a:lnTo>
                  <a:lnTo>
                    <a:pt x="857" y="2468"/>
                  </a:lnTo>
                  <a:lnTo>
                    <a:pt x="858" y="2467"/>
                  </a:lnTo>
                  <a:lnTo>
                    <a:pt x="860" y="2467"/>
                  </a:lnTo>
                  <a:lnTo>
                    <a:pt x="860" y="2466"/>
                  </a:lnTo>
                  <a:lnTo>
                    <a:pt x="861" y="2466"/>
                  </a:lnTo>
                  <a:lnTo>
                    <a:pt x="863" y="2467"/>
                  </a:lnTo>
                  <a:lnTo>
                    <a:pt x="863" y="2469"/>
                  </a:lnTo>
                  <a:lnTo>
                    <a:pt x="862" y="2469"/>
                  </a:lnTo>
                  <a:lnTo>
                    <a:pt x="862" y="2471"/>
                  </a:lnTo>
                  <a:lnTo>
                    <a:pt x="862" y="2472"/>
                  </a:lnTo>
                  <a:close/>
                  <a:moveTo>
                    <a:pt x="897" y="2466"/>
                  </a:moveTo>
                  <a:lnTo>
                    <a:pt x="897" y="2466"/>
                  </a:lnTo>
                  <a:lnTo>
                    <a:pt x="896" y="2465"/>
                  </a:lnTo>
                  <a:lnTo>
                    <a:pt x="896" y="2465"/>
                  </a:lnTo>
                  <a:lnTo>
                    <a:pt x="896" y="2464"/>
                  </a:lnTo>
                  <a:lnTo>
                    <a:pt x="897" y="2464"/>
                  </a:lnTo>
                  <a:lnTo>
                    <a:pt x="897" y="2465"/>
                  </a:lnTo>
                  <a:lnTo>
                    <a:pt x="897" y="2466"/>
                  </a:lnTo>
                  <a:close/>
                  <a:moveTo>
                    <a:pt x="549" y="2461"/>
                  </a:moveTo>
                  <a:lnTo>
                    <a:pt x="547" y="2462"/>
                  </a:lnTo>
                  <a:lnTo>
                    <a:pt x="546" y="2460"/>
                  </a:lnTo>
                  <a:lnTo>
                    <a:pt x="546" y="2459"/>
                  </a:lnTo>
                  <a:lnTo>
                    <a:pt x="547" y="2459"/>
                  </a:lnTo>
                  <a:lnTo>
                    <a:pt x="548" y="2459"/>
                  </a:lnTo>
                  <a:lnTo>
                    <a:pt x="549" y="2460"/>
                  </a:lnTo>
                  <a:lnTo>
                    <a:pt x="549" y="2461"/>
                  </a:lnTo>
                  <a:close/>
                  <a:moveTo>
                    <a:pt x="587" y="2456"/>
                  </a:moveTo>
                  <a:lnTo>
                    <a:pt x="587" y="2457"/>
                  </a:lnTo>
                  <a:lnTo>
                    <a:pt x="586" y="2457"/>
                  </a:lnTo>
                  <a:lnTo>
                    <a:pt x="586" y="2456"/>
                  </a:lnTo>
                  <a:lnTo>
                    <a:pt x="587" y="2455"/>
                  </a:lnTo>
                  <a:lnTo>
                    <a:pt x="587" y="2455"/>
                  </a:lnTo>
                  <a:lnTo>
                    <a:pt x="587" y="2456"/>
                  </a:lnTo>
                  <a:close/>
                  <a:moveTo>
                    <a:pt x="578" y="2453"/>
                  </a:moveTo>
                  <a:lnTo>
                    <a:pt x="579" y="2454"/>
                  </a:lnTo>
                  <a:lnTo>
                    <a:pt x="580" y="2454"/>
                  </a:lnTo>
                  <a:lnTo>
                    <a:pt x="581" y="2456"/>
                  </a:lnTo>
                  <a:lnTo>
                    <a:pt x="580" y="2457"/>
                  </a:lnTo>
                  <a:lnTo>
                    <a:pt x="579" y="2457"/>
                  </a:lnTo>
                  <a:lnTo>
                    <a:pt x="577" y="2456"/>
                  </a:lnTo>
                  <a:lnTo>
                    <a:pt x="576" y="2456"/>
                  </a:lnTo>
                  <a:lnTo>
                    <a:pt x="574" y="2455"/>
                  </a:lnTo>
                  <a:lnTo>
                    <a:pt x="573" y="2454"/>
                  </a:lnTo>
                  <a:lnTo>
                    <a:pt x="573" y="2453"/>
                  </a:lnTo>
                  <a:lnTo>
                    <a:pt x="577" y="2453"/>
                  </a:lnTo>
                  <a:lnTo>
                    <a:pt x="578" y="2453"/>
                  </a:lnTo>
                  <a:close/>
                  <a:moveTo>
                    <a:pt x="577" y="2453"/>
                  </a:moveTo>
                  <a:lnTo>
                    <a:pt x="575" y="2453"/>
                  </a:lnTo>
                  <a:lnTo>
                    <a:pt x="575" y="2451"/>
                  </a:lnTo>
                  <a:lnTo>
                    <a:pt x="575" y="2450"/>
                  </a:lnTo>
                  <a:lnTo>
                    <a:pt x="574" y="2450"/>
                  </a:lnTo>
                  <a:lnTo>
                    <a:pt x="574" y="2449"/>
                  </a:lnTo>
                  <a:lnTo>
                    <a:pt x="572" y="2449"/>
                  </a:lnTo>
                  <a:lnTo>
                    <a:pt x="571" y="2448"/>
                  </a:lnTo>
                  <a:lnTo>
                    <a:pt x="572" y="2446"/>
                  </a:lnTo>
                  <a:lnTo>
                    <a:pt x="574" y="2446"/>
                  </a:lnTo>
                  <a:lnTo>
                    <a:pt x="578" y="2442"/>
                  </a:lnTo>
                  <a:lnTo>
                    <a:pt x="579" y="2442"/>
                  </a:lnTo>
                  <a:lnTo>
                    <a:pt x="579" y="2441"/>
                  </a:lnTo>
                  <a:lnTo>
                    <a:pt x="580" y="2440"/>
                  </a:lnTo>
                  <a:lnTo>
                    <a:pt x="580" y="2440"/>
                  </a:lnTo>
                  <a:lnTo>
                    <a:pt x="581" y="2443"/>
                  </a:lnTo>
                  <a:lnTo>
                    <a:pt x="580" y="2444"/>
                  </a:lnTo>
                  <a:lnTo>
                    <a:pt x="578" y="2445"/>
                  </a:lnTo>
                  <a:lnTo>
                    <a:pt x="576" y="2447"/>
                  </a:lnTo>
                  <a:lnTo>
                    <a:pt x="576" y="2451"/>
                  </a:lnTo>
                  <a:lnTo>
                    <a:pt x="577" y="2451"/>
                  </a:lnTo>
                  <a:lnTo>
                    <a:pt x="577" y="2453"/>
                  </a:lnTo>
                  <a:close/>
                  <a:moveTo>
                    <a:pt x="612" y="2445"/>
                  </a:moveTo>
                  <a:lnTo>
                    <a:pt x="612" y="2445"/>
                  </a:lnTo>
                  <a:lnTo>
                    <a:pt x="612" y="2444"/>
                  </a:lnTo>
                  <a:lnTo>
                    <a:pt x="611" y="2443"/>
                  </a:lnTo>
                  <a:lnTo>
                    <a:pt x="611" y="2442"/>
                  </a:lnTo>
                  <a:lnTo>
                    <a:pt x="610" y="2440"/>
                  </a:lnTo>
                  <a:lnTo>
                    <a:pt x="610" y="2439"/>
                  </a:lnTo>
                  <a:lnTo>
                    <a:pt x="610" y="2438"/>
                  </a:lnTo>
                  <a:lnTo>
                    <a:pt x="611" y="2438"/>
                  </a:lnTo>
                  <a:lnTo>
                    <a:pt x="612" y="2439"/>
                  </a:lnTo>
                  <a:lnTo>
                    <a:pt x="612" y="2441"/>
                  </a:lnTo>
                  <a:lnTo>
                    <a:pt x="612" y="2441"/>
                  </a:lnTo>
                  <a:lnTo>
                    <a:pt x="612" y="2441"/>
                  </a:lnTo>
                  <a:lnTo>
                    <a:pt x="613" y="2444"/>
                  </a:lnTo>
                  <a:lnTo>
                    <a:pt x="612" y="2445"/>
                  </a:lnTo>
                  <a:close/>
                  <a:moveTo>
                    <a:pt x="593" y="2443"/>
                  </a:moveTo>
                  <a:lnTo>
                    <a:pt x="592" y="2443"/>
                  </a:lnTo>
                  <a:lnTo>
                    <a:pt x="591" y="2443"/>
                  </a:lnTo>
                  <a:lnTo>
                    <a:pt x="589" y="2442"/>
                  </a:lnTo>
                  <a:lnTo>
                    <a:pt x="588" y="2439"/>
                  </a:lnTo>
                  <a:lnTo>
                    <a:pt x="587" y="2439"/>
                  </a:lnTo>
                  <a:lnTo>
                    <a:pt x="587" y="2437"/>
                  </a:lnTo>
                  <a:lnTo>
                    <a:pt x="589" y="2437"/>
                  </a:lnTo>
                  <a:lnTo>
                    <a:pt x="590" y="2438"/>
                  </a:lnTo>
                  <a:lnTo>
                    <a:pt x="593" y="2442"/>
                  </a:lnTo>
                  <a:lnTo>
                    <a:pt x="593" y="2443"/>
                  </a:lnTo>
                  <a:close/>
                  <a:moveTo>
                    <a:pt x="608" y="2437"/>
                  </a:moveTo>
                  <a:lnTo>
                    <a:pt x="608" y="2437"/>
                  </a:lnTo>
                  <a:lnTo>
                    <a:pt x="607" y="2437"/>
                  </a:lnTo>
                  <a:lnTo>
                    <a:pt x="607" y="2437"/>
                  </a:lnTo>
                  <a:lnTo>
                    <a:pt x="606" y="2437"/>
                  </a:lnTo>
                  <a:lnTo>
                    <a:pt x="606" y="2436"/>
                  </a:lnTo>
                  <a:lnTo>
                    <a:pt x="607" y="2436"/>
                  </a:lnTo>
                  <a:lnTo>
                    <a:pt x="608" y="2436"/>
                  </a:lnTo>
                  <a:lnTo>
                    <a:pt x="608" y="2437"/>
                  </a:lnTo>
                  <a:close/>
                  <a:moveTo>
                    <a:pt x="580" y="2431"/>
                  </a:moveTo>
                  <a:lnTo>
                    <a:pt x="580" y="2431"/>
                  </a:lnTo>
                  <a:lnTo>
                    <a:pt x="579" y="2431"/>
                  </a:lnTo>
                  <a:lnTo>
                    <a:pt x="579" y="2431"/>
                  </a:lnTo>
                  <a:lnTo>
                    <a:pt x="579" y="2430"/>
                  </a:lnTo>
                  <a:lnTo>
                    <a:pt x="579" y="2430"/>
                  </a:lnTo>
                  <a:lnTo>
                    <a:pt x="580" y="2430"/>
                  </a:lnTo>
                  <a:lnTo>
                    <a:pt x="580" y="2430"/>
                  </a:lnTo>
                  <a:lnTo>
                    <a:pt x="580" y="2431"/>
                  </a:lnTo>
                  <a:close/>
                  <a:moveTo>
                    <a:pt x="582" y="2430"/>
                  </a:moveTo>
                  <a:lnTo>
                    <a:pt x="582" y="2432"/>
                  </a:lnTo>
                  <a:lnTo>
                    <a:pt x="581" y="2431"/>
                  </a:lnTo>
                  <a:lnTo>
                    <a:pt x="579" y="2428"/>
                  </a:lnTo>
                  <a:lnTo>
                    <a:pt x="579" y="2428"/>
                  </a:lnTo>
                  <a:lnTo>
                    <a:pt x="580" y="2428"/>
                  </a:lnTo>
                  <a:lnTo>
                    <a:pt x="582" y="2430"/>
                  </a:lnTo>
                  <a:close/>
                  <a:moveTo>
                    <a:pt x="664" y="2408"/>
                  </a:moveTo>
                  <a:lnTo>
                    <a:pt x="662" y="2408"/>
                  </a:lnTo>
                  <a:lnTo>
                    <a:pt x="662" y="2408"/>
                  </a:lnTo>
                  <a:lnTo>
                    <a:pt x="662" y="2406"/>
                  </a:lnTo>
                  <a:lnTo>
                    <a:pt x="662" y="2406"/>
                  </a:lnTo>
                  <a:lnTo>
                    <a:pt x="663" y="2406"/>
                  </a:lnTo>
                  <a:lnTo>
                    <a:pt x="664" y="2407"/>
                  </a:lnTo>
                  <a:lnTo>
                    <a:pt x="664" y="2408"/>
                  </a:lnTo>
                  <a:close/>
                  <a:moveTo>
                    <a:pt x="660" y="2407"/>
                  </a:moveTo>
                  <a:lnTo>
                    <a:pt x="659" y="2407"/>
                  </a:lnTo>
                  <a:lnTo>
                    <a:pt x="658" y="2405"/>
                  </a:lnTo>
                  <a:lnTo>
                    <a:pt x="658" y="2404"/>
                  </a:lnTo>
                  <a:lnTo>
                    <a:pt x="658" y="2404"/>
                  </a:lnTo>
                  <a:lnTo>
                    <a:pt x="659" y="2403"/>
                  </a:lnTo>
                  <a:lnTo>
                    <a:pt x="661" y="2403"/>
                  </a:lnTo>
                  <a:lnTo>
                    <a:pt x="661" y="2405"/>
                  </a:lnTo>
                  <a:lnTo>
                    <a:pt x="660" y="2405"/>
                  </a:lnTo>
                  <a:lnTo>
                    <a:pt x="661" y="2406"/>
                  </a:lnTo>
                  <a:lnTo>
                    <a:pt x="660" y="2407"/>
                  </a:lnTo>
                  <a:close/>
                  <a:moveTo>
                    <a:pt x="643" y="2403"/>
                  </a:moveTo>
                  <a:lnTo>
                    <a:pt x="640" y="2403"/>
                  </a:lnTo>
                  <a:lnTo>
                    <a:pt x="640" y="2403"/>
                  </a:lnTo>
                  <a:lnTo>
                    <a:pt x="640" y="2402"/>
                  </a:lnTo>
                  <a:lnTo>
                    <a:pt x="642" y="2401"/>
                  </a:lnTo>
                  <a:lnTo>
                    <a:pt x="643" y="2401"/>
                  </a:lnTo>
                  <a:lnTo>
                    <a:pt x="643" y="2403"/>
                  </a:lnTo>
                  <a:close/>
                  <a:moveTo>
                    <a:pt x="647" y="2401"/>
                  </a:moveTo>
                  <a:lnTo>
                    <a:pt x="647" y="2401"/>
                  </a:lnTo>
                  <a:lnTo>
                    <a:pt x="646" y="2400"/>
                  </a:lnTo>
                  <a:lnTo>
                    <a:pt x="647" y="2400"/>
                  </a:lnTo>
                  <a:lnTo>
                    <a:pt x="648" y="2400"/>
                  </a:lnTo>
                  <a:lnTo>
                    <a:pt x="648" y="2400"/>
                  </a:lnTo>
                  <a:lnTo>
                    <a:pt x="647" y="2401"/>
                  </a:lnTo>
                  <a:close/>
                  <a:moveTo>
                    <a:pt x="644" y="2398"/>
                  </a:moveTo>
                  <a:lnTo>
                    <a:pt x="644" y="2399"/>
                  </a:lnTo>
                  <a:lnTo>
                    <a:pt x="644" y="2399"/>
                  </a:lnTo>
                  <a:lnTo>
                    <a:pt x="644" y="2399"/>
                  </a:lnTo>
                  <a:lnTo>
                    <a:pt x="643" y="2399"/>
                  </a:lnTo>
                  <a:lnTo>
                    <a:pt x="643" y="2398"/>
                  </a:lnTo>
                  <a:lnTo>
                    <a:pt x="643" y="2397"/>
                  </a:lnTo>
                  <a:lnTo>
                    <a:pt x="644" y="2397"/>
                  </a:lnTo>
                  <a:lnTo>
                    <a:pt x="644" y="2398"/>
                  </a:lnTo>
                  <a:close/>
                  <a:moveTo>
                    <a:pt x="637" y="2396"/>
                  </a:moveTo>
                  <a:lnTo>
                    <a:pt x="637" y="2396"/>
                  </a:lnTo>
                  <a:lnTo>
                    <a:pt x="636" y="2396"/>
                  </a:lnTo>
                  <a:lnTo>
                    <a:pt x="636" y="2395"/>
                  </a:lnTo>
                  <a:lnTo>
                    <a:pt x="637" y="2395"/>
                  </a:lnTo>
                  <a:lnTo>
                    <a:pt x="638" y="2395"/>
                  </a:lnTo>
                  <a:lnTo>
                    <a:pt x="638" y="2395"/>
                  </a:lnTo>
                  <a:lnTo>
                    <a:pt x="637" y="2396"/>
                  </a:lnTo>
                  <a:close/>
                  <a:moveTo>
                    <a:pt x="943" y="2397"/>
                  </a:moveTo>
                  <a:lnTo>
                    <a:pt x="942" y="2397"/>
                  </a:lnTo>
                  <a:lnTo>
                    <a:pt x="941" y="2397"/>
                  </a:lnTo>
                  <a:lnTo>
                    <a:pt x="941" y="2395"/>
                  </a:lnTo>
                  <a:lnTo>
                    <a:pt x="942" y="2394"/>
                  </a:lnTo>
                  <a:lnTo>
                    <a:pt x="944" y="2394"/>
                  </a:lnTo>
                  <a:lnTo>
                    <a:pt x="944" y="2396"/>
                  </a:lnTo>
                  <a:lnTo>
                    <a:pt x="943" y="2397"/>
                  </a:lnTo>
                  <a:close/>
                  <a:moveTo>
                    <a:pt x="639" y="2394"/>
                  </a:moveTo>
                  <a:lnTo>
                    <a:pt x="639" y="2394"/>
                  </a:lnTo>
                  <a:lnTo>
                    <a:pt x="639" y="2394"/>
                  </a:lnTo>
                  <a:lnTo>
                    <a:pt x="639" y="2393"/>
                  </a:lnTo>
                  <a:lnTo>
                    <a:pt x="639" y="2393"/>
                  </a:lnTo>
                  <a:lnTo>
                    <a:pt x="640" y="2393"/>
                  </a:lnTo>
                  <a:lnTo>
                    <a:pt x="640" y="2393"/>
                  </a:lnTo>
                  <a:lnTo>
                    <a:pt x="640" y="2393"/>
                  </a:lnTo>
                  <a:lnTo>
                    <a:pt x="639" y="2394"/>
                  </a:lnTo>
                  <a:close/>
                  <a:moveTo>
                    <a:pt x="641" y="2391"/>
                  </a:moveTo>
                  <a:lnTo>
                    <a:pt x="640" y="2392"/>
                  </a:lnTo>
                  <a:lnTo>
                    <a:pt x="640" y="2392"/>
                  </a:lnTo>
                  <a:lnTo>
                    <a:pt x="640" y="2391"/>
                  </a:lnTo>
                  <a:lnTo>
                    <a:pt x="640" y="2390"/>
                  </a:lnTo>
                  <a:lnTo>
                    <a:pt x="640" y="2390"/>
                  </a:lnTo>
                  <a:lnTo>
                    <a:pt x="640" y="2390"/>
                  </a:lnTo>
                  <a:lnTo>
                    <a:pt x="641" y="2390"/>
                  </a:lnTo>
                  <a:lnTo>
                    <a:pt x="641" y="2391"/>
                  </a:lnTo>
                  <a:close/>
                  <a:moveTo>
                    <a:pt x="940" y="2389"/>
                  </a:moveTo>
                  <a:lnTo>
                    <a:pt x="939" y="2389"/>
                  </a:lnTo>
                  <a:lnTo>
                    <a:pt x="939" y="2389"/>
                  </a:lnTo>
                  <a:lnTo>
                    <a:pt x="939" y="2389"/>
                  </a:lnTo>
                  <a:lnTo>
                    <a:pt x="939" y="2388"/>
                  </a:lnTo>
                  <a:lnTo>
                    <a:pt x="940" y="2388"/>
                  </a:lnTo>
                  <a:lnTo>
                    <a:pt x="940" y="2388"/>
                  </a:lnTo>
                  <a:lnTo>
                    <a:pt x="940" y="2389"/>
                  </a:lnTo>
                  <a:close/>
                  <a:moveTo>
                    <a:pt x="932" y="2368"/>
                  </a:moveTo>
                  <a:lnTo>
                    <a:pt x="932" y="2368"/>
                  </a:lnTo>
                  <a:lnTo>
                    <a:pt x="932" y="2368"/>
                  </a:lnTo>
                  <a:lnTo>
                    <a:pt x="932" y="2367"/>
                  </a:lnTo>
                  <a:lnTo>
                    <a:pt x="932" y="2367"/>
                  </a:lnTo>
                  <a:lnTo>
                    <a:pt x="932" y="2367"/>
                  </a:lnTo>
                  <a:lnTo>
                    <a:pt x="932" y="2367"/>
                  </a:lnTo>
                  <a:lnTo>
                    <a:pt x="932" y="2368"/>
                  </a:lnTo>
                  <a:close/>
                  <a:moveTo>
                    <a:pt x="935" y="2366"/>
                  </a:moveTo>
                  <a:lnTo>
                    <a:pt x="934" y="2366"/>
                  </a:lnTo>
                  <a:lnTo>
                    <a:pt x="934" y="2366"/>
                  </a:lnTo>
                  <a:lnTo>
                    <a:pt x="934" y="2365"/>
                  </a:lnTo>
                  <a:lnTo>
                    <a:pt x="934" y="2365"/>
                  </a:lnTo>
                  <a:lnTo>
                    <a:pt x="935" y="2365"/>
                  </a:lnTo>
                  <a:lnTo>
                    <a:pt x="935" y="2365"/>
                  </a:lnTo>
                  <a:lnTo>
                    <a:pt x="935" y="2366"/>
                  </a:lnTo>
                  <a:close/>
                  <a:moveTo>
                    <a:pt x="969" y="2346"/>
                  </a:moveTo>
                  <a:lnTo>
                    <a:pt x="970" y="2346"/>
                  </a:lnTo>
                  <a:lnTo>
                    <a:pt x="970" y="2346"/>
                  </a:lnTo>
                  <a:lnTo>
                    <a:pt x="971" y="2348"/>
                  </a:lnTo>
                  <a:lnTo>
                    <a:pt x="971" y="2351"/>
                  </a:lnTo>
                  <a:lnTo>
                    <a:pt x="971" y="2352"/>
                  </a:lnTo>
                  <a:lnTo>
                    <a:pt x="971" y="2354"/>
                  </a:lnTo>
                  <a:lnTo>
                    <a:pt x="971" y="2354"/>
                  </a:lnTo>
                  <a:lnTo>
                    <a:pt x="971" y="2355"/>
                  </a:lnTo>
                  <a:lnTo>
                    <a:pt x="969" y="2357"/>
                  </a:lnTo>
                  <a:lnTo>
                    <a:pt x="969" y="2359"/>
                  </a:lnTo>
                  <a:lnTo>
                    <a:pt x="967" y="2360"/>
                  </a:lnTo>
                  <a:lnTo>
                    <a:pt x="966" y="2360"/>
                  </a:lnTo>
                  <a:lnTo>
                    <a:pt x="965" y="2358"/>
                  </a:lnTo>
                  <a:lnTo>
                    <a:pt x="964" y="2359"/>
                  </a:lnTo>
                  <a:lnTo>
                    <a:pt x="964" y="2360"/>
                  </a:lnTo>
                  <a:lnTo>
                    <a:pt x="963" y="2361"/>
                  </a:lnTo>
                  <a:lnTo>
                    <a:pt x="964" y="2362"/>
                  </a:lnTo>
                  <a:lnTo>
                    <a:pt x="963" y="2362"/>
                  </a:lnTo>
                  <a:lnTo>
                    <a:pt x="961" y="2363"/>
                  </a:lnTo>
                  <a:lnTo>
                    <a:pt x="960" y="2363"/>
                  </a:lnTo>
                  <a:lnTo>
                    <a:pt x="960" y="2362"/>
                  </a:lnTo>
                  <a:lnTo>
                    <a:pt x="960" y="2361"/>
                  </a:lnTo>
                  <a:lnTo>
                    <a:pt x="959" y="2359"/>
                  </a:lnTo>
                  <a:lnTo>
                    <a:pt x="959" y="2353"/>
                  </a:lnTo>
                  <a:lnTo>
                    <a:pt x="960" y="2352"/>
                  </a:lnTo>
                  <a:lnTo>
                    <a:pt x="961" y="2352"/>
                  </a:lnTo>
                  <a:lnTo>
                    <a:pt x="962" y="2352"/>
                  </a:lnTo>
                  <a:lnTo>
                    <a:pt x="963" y="2351"/>
                  </a:lnTo>
                  <a:lnTo>
                    <a:pt x="964" y="2349"/>
                  </a:lnTo>
                  <a:lnTo>
                    <a:pt x="967" y="2346"/>
                  </a:lnTo>
                  <a:lnTo>
                    <a:pt x="968" y="2346"/>
                  </a:lnTo>
                  <a:lnTo>
                    <a:pt x="968" y="2346"/>
                  </a:lnTo>
                  <a:lnTo>
                    <a:pt x="969" y="2346"/>
                  </a:lnTo>
                  <a:close/>
                  <a:moveTo>
                    <a:pt x="970" y="2333"/>
                  </a:moveTo>
                  <a:lnTo>
                    <a:pt x="970" y="2336"/>
                  </a:lnTo>
                  <a:lnTo>
                    <a:pt x="969" y="2337"/>
                  </a:lnTo>
                  <a:lnTo>
                    <a:pt x="968" y="2336"/>
                  </a:lnTo>
                  <a:lnTo>
                    <a:pt x="967" y="2335"/>
                  </a:lnTo>
                  <a:lnTo>
                    <a:pt x="967" y="2334"/>
                  </a:lnTo>
                  <a:lnTo>
                    <a:pt x="968" y="2333"/>
                  </a:lnTo>
                  <a:lnTo>
                    <a:pt x="969" y="2334"/>
                  </a:lnTo>
                  <a:lnTo>
                    <a:pt x="969" y="2333"/>
                  </a:lnTo>
                  <a:lnTo>
                    <a:pt x="970" y="2333"/>
                  </a:lnTo>
                  <a:close/>
                  <a:moveTo>
                    <a:pt x="968" y="2330"/>
                  </a:moveTo>
                  <a:lnTo>
                    <a:pt x="970" y="2332"/>
                  </a:lnTo>
                  <a:lnTo>
                    <a:pt x="969" y="2332"/>
                  </a:lnTo>
                  <a:lnTo>
                    <a:pt x="968" y="2332"/>
                  </a:lnTo>
                  <a:lnTo>
                    <a:pt x="967" y="2333"/>
                  </a:lnTo>
                  <a:lnTo>
                    <a:pt x="966" y="2334"/>
                  </a:lnTo>
                  <a:lnTo>
                    <a:pt x="966" y="2334"/>
                  </a:lnTo>
                  <a:lnTo>
                    <a:pt x="965" y="2333"/>
                  </a:lnTo>
                  <a:lnTo>
                    <a:pt x="965" y="2332"/>
                  </a:lnTo>
                  <a:lnTo>
                    <a:pt x="966" y="2331"/>
                  </a:lnTo>
                  <a:lnTo>
                    <a:pt x="967" y="2331"/>
                  </a:lnTo>
                  <a:lnTo>
                    <a:pt x="968" y="2330"/>
                  </a:lnTo>
                  <a:close/>
                  <a:moveTo>
                    <a:pt x="723" y="2327"/>
                  </a:moveTo>
                  <a:lnTo>
                    <a:pt x="722" y="2327"/>
                  </a:lnTo>
                  <a:lnTo>
                    <a:pt x="721" y="2326"/>
                  </a:lnTo>
                  <a:lnTo>
                    <a:pt x="722" y="2326"/>
                  </a:lnTo>
                  <a:lnTo>
                    <a:pt x="723" y="2326"/>
                  </a:lnTo>
                  <a:lnTo>
                    <a:pt x="723" y="2326"/>
                  </a:lnTo>
                  <a:lnTo>
                    <a:pt x="723" y="2327"/>
                  </a:lnTo>
                  <a:close/>
                  <a:moveTo>
                    <a:pt x="835" y="2215"/>
                  </a:moveTo>
                  <a:lnTo>
                    <a:pt x="834" y="2215"/>
                  </a:lnTo>
                  <a:lnTo>
                    <a:pt x="834" y="2214"/>
                  </a:lnTo>
                  <a:lnTo>
                    <a:pt x="834" y="2214"/>
                  </a:lnTo>
                  <a:lnTo>
                    <a:pt x="834" y="2213"/>
                  </a:lnTo>
                  <a:lnTo>
                    <a:pt x="835" y="2213"/>
                  </a:lnTo>
                  <a:lnTo>
                    <a:pt x="835" y="2214"/>
                  </a:lnTo>
                  <a:lnTo>
                    <a:pt x="835" y="2215"/>
                  </a:lnTo>
                  <a:close/>
                  <a:moveTo>
                    <a:pt x="852" y="2206"/>
                  </a:moveTo>
                  <a:lnTo>
                    <a:pt x="852" y="2206"/>
                  </a:lnTo>
                  <a:lnTo>
                    <a:pt x="852" y="2206"/>
                  </a:lnTo>
                  <a:lnTo>
                    <a:pt x="852" y="2205"/>
                  </a:lnTo>
                  <a:lnTo>
                    <a:pt x="852" y="2205"/>
                  </a:lnTo>
                  <a:lnTo>
                    <a:pt x="853" y="2206"/>
                  </a:lnTo>
                  <a:lnTo>
                    <a:pt x="852" y="2206"/>
                  </a:lnTo>
                  <a:close/>
                  <a:moveTo>
                    <a:pt x="845" y="2200"/>
                  </a:moveTo>
                  <a:lnTo>
                    <a:pt x="844" y="2201"/>
                  </a:lnTo>
                  <a:lnTo>
                    <a:pt x="844" y="2201"/>
                  </a:lnTo>
                  <a:lnTo>
                    <a:pt x="844" y="2200"/>
                  </a:lnTo>
                  <a:lnTo>
                    <a:pt x="844" y="2199"/>
                  </a:lnTo>
                  <a:lnTo>
                    <a:pt x="844" y="2199"/>
                  </a:lnTo>
                  <a:lnTo>
                    <a:pt x="844" y="2199"/>
                  </a:lnTo>
                  <a:lnTo>
                    <a:pt x="845" y="2199"/>
                  </a:lnTo>
                  <a:lnTo>
                    <a:pt x="845" y="2200"/>
                  </a:lnTo>
                  <a:close/>
                  <a:moveTo>
                    <a:pt x="1010" y="2190"/>
                  </a:moveTo>
                  <a:lnTo>
                    <a:pt x="1010" y="2190"/>
                  </a:lnTo>
                  <a:lnTo>
                    <a:pt x="1009" y="2189"/>
                  </a:lnTo>
                  <a:lnTo>
                    <a:pt x="1010" y="2188"/>
                  </a:lnTo>
                  <a:lnTo>
                    <a:pt x="1010" y="2188"/>
                  </a:lnTo>
                  <a:lnTo>
                    <a:pt x="1010" y="2188"/>
                  </a:lnTo>
                  <a:lnTo>
                    <a:pt x="1010" y="2189"/>
                  </a:lnTo>
                  <a:lnTo>
                    <a:pt x="1010" y="2190"/>
                  </a:lnTo>
                  <a:close/>
                  <a:moveTo>
                    <a:pt x="1030" y="2180"/>
                  </a:moveTo>
                  <a:lnTo>
                    <a:pt x="1030" y="2180"/>
                  </a:lnTo>
                  <a:lnTo>
                    <a:pt x="1029" y="2179"/>
                  </a:lnTo>
                  <a:lnTo>
                    <a:pt x="1029" y="2179"/>
                  </a:lnTo>
                  <a:lnTo>
                    <a:pt x="1030" y="2179"/>
                  </a:lnTo>
                  <a:lnTo>
                    <a:pt x="1030" y="2179"/>
                  </a:lnTo>
                  <a:lnTo>
                    <a:pt x="1030" y="2179"/>
                  </a:lnTo>
                  <a:lnTo>
                    <a:pt x="1030" y="2179"/>
                  </a:lnTo>
                  <a:lnTo>
                    <a:pt x="1030" y="2180"/>
                  </a:lnTo>
                  <a:close/>
                  <a:moveTo>
                    <a:pt x="1014" y="2167"/>
                  </a:moveTo>
                  <a:lnTo>
                    <a:pt x="1014" y="2167"/>
                  </a:lnTo>
                  <a:lnTo>
                    <a:pt x="1013" y="2167"/>
                  </a:lnTo>
                  <a:lnTo>
                    <a:pt x="1013" y="2167"/>
                  </a:lnTo>
                  <a:lnTo>
                    <a:pt x="1014" y="2166"/>
                  </a:lnTo>
                  <a:lnTo>
                    <a:pt x="1014" y="2167"/>
                  </a:lnTo>
                  <a:close/>
                  <a:moveTo>
                    <a:pt x="1010" y="2168"/>
                  </a:moveTo>
                  <a:lnTo>
                    <a:pt x="1010" y="2168"/>
                  </a:lnTo>
                  <a:lnTo>
                    <a:pt x="1009" y="2167"/>
                  </a:lnTo>
                  <a:lnTo>
                    <a:pt x="1009" y="2166"/>
                  </a:lnTo>
                  <a:lnTo>
                    <a:pt x="1009" y="2165"/>
                  </a:lnTo>
                  <a:lnTo>
                    <a:pt x="1010" y="2165"/>
                  </a:lnTo>
                  <a:lnTo>
                    <a:pt x="1010" y="2166"/>
                  </a:lnTo>
                  <a:lnTo>
                    <a:pt x="1011" y="2167"/>
                  </a:lnTo>
                  <a:lnTo>
                    <a:pt x="1011" y="2167"/>
                  </a:lnTo>
                  <a:lnTo>
                    <a:pt x="1010" y="2168"/>
                  </a:lnTo>
                  <a:close/>
                  <a:moveTo>
                    <a:pt x="1051" y="2131"/>
                  </a:moveTo>
                  <a:lnTo>
                    <a:pt x="1051" y="2132"/>
                  </a:lnTo>
                  <a:lnTo>
                    <a:pt x="1050" y="2132"/>
                  </a:lnTo>
                  <a:lnTo>
                    <a:pt x="1050" y="2131"/>
                  </a:lnTo>
                  <a:lnTo>
                    <a:pt x="1049" y="2131"/>
                  </a:lnTo>
                  <a:lnTo>
                    <a:pt x="1049" y="2130"/>
                  </a:lnTo>
                  <a:lnTo>
                    <a:pt x="1049" y="2129"/>
                  </a:lnTo>
                  <a:lnTo>
                    <a:pt x="1051" y="2129"/>
                  </a:lnTo>
                  <a:lnTo>
                    <a:pt x="1051" y="2130"/>
                  </a:lnTo>
                  <a:lnTo>
                    <a:pt x="1051" y="2131"/>
                  </a:lnTo>
                  <a:close/>
                  <a:moveTo>
                    <a:pt x="1047" y="2122"/>
                  </a:moveTo>
                  <a:lnTo>
                    <a:pt x="1048" y="2122"/>
                  </a:lnTo>
                  <a:lnTo>
                    <a:pt x="1048" y="2124"/>
                  </a:lnTo>
                  <a:lnTo>
                    <a:pt x="1046" y="2125"/>
                  </a:lnTo>
                  <a:lnTo>
                    <a:pt x="1044" y="2124"/>
                  </a:lnTo>
                  <a:lnTo>
                    <a:pt x="1044" y="2122"/>
                  </a:lnTo>
                  <a:lnTo>
                    <a:pt x="1046" y="2122"/>
                  </a:lnTo>
                  <a:lnTo>
                    <a:pt x="1046" y="2122"/>
                  </a:lnTo>
                  <a:lnTo>
                    <a:pt x="1047" y="2122"/>
                  </a:lnTo>
                  <a:close/>
                  <a:moveTo>
                    <a:pt x="1077" y="2111"/>
                  </a:moveTo>
                  <a:lnTo>
                    <a:pt x="1076" y="2112"/>
                  </a:lnTo>
                  <a:lnTo>
                    <a:pt x="1075" y="2110"/>
                  </a:lnTo>
                  <a:lnTo>
                    <a:pt x="1075" y="2109"/>
                  </a:lnTo>
                  <a:lnTo>
                    <a:pt x="1076" y="2108"/>
                  </a:lnTo>
                  <a:lnTo>
                    <a:pt x="1077" y="2110"/>
                  </a:lnTo>
                  <a:lnTo>
                    <a:pt x="1077" y="2111"/>
                  </a:lnTo>
                  <a:close/>
                  <a:moveTo>
                    <a:pt x="1064" y="2108"/>
                  </a:moveTo>
                  <a:lnTo>
                    <a:pt x="1063" y="2108"/>
                  </a:lnTo>
                  <a:lnTo>
                    <a:pt x="1060" y="2106"/>
                  </a:lnTo>
                  <a:lnTo>
                    <a:pt x="1060" y="2105"/>
                  </a:lnTo>
                  <a:lnTo>
                    <a:pt x="1062" y="2105"/>
                  </a:lnTo>
                  <a:lnTo>
                    <a:pt x="1062" y="2105"/>
                  </a:lnTo>
                  <a:lnTo>
                    <a:pt x="1063" y="2106"/>
                  </a:lnTo>
                  <a:lnTo>
                    <a:pt x="1064" y="2108"/>
                  </a:lnTo>
                  <a:close/>
                  <a:moveTo>
                    <a:pt x="1060" y="2103"/>
                  </a:moveTo>
                  <a:lnTo>
                    <a:pt x="1059" y="2103"/>
                  </a:lnTo>
                  <a:lnTo>
                    <a:pt x="1059" y="2103"/>
                  </a:lnTo>
                  <a:lnTo>
                    <a:pt x="1059" y="2102"/>
                  </a:lnTo>
                  <a:lnTo>
                    <a:pt x="1059" y="2102"/>
                  </a:lnTo>
                  <a:lnTo>
                    <a:pt x="1060" y="2102"/>
                  </a:lnTo>
                  <a:lnTo>
                    <a:pt x="1060" y="2102"/>
                  </a:lnTo>
                  <a:lnTo>
                    <a:pt x="1060" y="2103"/>
                  </a:lnTo>
                  <a:close/>
                  <a:moveTo>
                    <a:pt x="1055" y="2102"/>
                  </a:moveTo>
                  <a:lnTo>
                    <a:pt x="1057" y="2103"/>
                  </a:lnTo>
                  <a:lnTo>
                    <a:pt x="1058" y="2103"/>
                  </a:lnTo>
                  <a:lnTo>
                    <a:pt x="1059" y="2104"/>
                  </a:lnTo>
                  <a:lnTo>
                    <a:pt x="1059" y="2105"/>
                  </a:lnTo>
                  <a:lnTo>
                    <a:pt x="1057" y="2105"/>
                  </a:lnTo>
                  <a:lnTo>
                    <a:pt x="1056" y="2106"/>
                  </a:lnTo>
                  <a:lnTo>
                    <a:pt x="1055" y="2106"/>
                  </a:lnTo>
                  <a:lnTo>
                    <a:pt x="1053" y="2104"/>
                  </a:lnTo>
                  <a:lnTo>
                    <a:pt x="1053" y="2102"/>
                  </a:lnTo>
                  <a:lnTo>
                    <a:pt x="1054" y="2102"/>
                  </a:lnTo>
                  <a:lnTo>
                    <a:pt x="1055" y="2102"/>
                  </a:lnTo>
                  <a:close/>
                  <a:moveTo>
                    <a:pt x="1081" y="2095"/>
                  </a:moveTo>
                  <a:lnTo>
                    <a:pt x="1080" y="2095"/>
                  </a:lnTo>
                  <a:lnTo>
                    <a:pt x="1080" y="2094"/>
                  </a:lnTo>
                  <a:lnTo>
                    <a:pt x="1080" y="2093"/>
                  </a:lnTo>
                  <a:lnTo>
                    <a:pt x="1080" y="2093"/>
                  </a:lnTo>
                  <a:lnTo>
                    <a:pt x="1081" y="2093"/>
                  </a:lnTo>
                  <a:lnTo>
                    <a:pt x="1081" y="2093"/>
                  </a:lnTo>
                  <a:lnTo>
                    <a:pt x="1081" y="2094"/>
                  </a:lnTo>
                  <a:lnTo>
                    <a:pt x="1081" y="2095"/>
                  </a:lnTo>
                  <a:close/>
                  <a:moveTo>
                    <a:pt x="1113" y="2091"/>
                  </a:moveTo>
                  <a:lnTo>
                    <a:pt x="1112" y="2092"/>
                  </a:lnTo>
                  <a:lnTo>
                    <a:pt x="1110" y="2090"/>
                  </a:lnTo>
                  <a:lnTo>
                    <a:pt x="1110" y="2088"/>
                  </a:lnTo>
                  <a:lnTo>
                    <a:pt x="1111" y="2087"/>
                  </a:lnTo>
                  <a:lnTo>
                    <a:pt x="1112" y="2087"/>
                  </a:lnTo>
                  <a:lnTo>
                    <a:pt x="1113" y="2088"/>
                  </a:lnTo>
                  <a:lnTo>
                    <a:pt x="1113" y="2091"/>
                  </a:lnTo>
                  <a:close/>
                  <a:moveTo>
                    <a:pt x="1091" y="2084"/>
                  </a:moveTo>
                  <a:lnTo>
                    <a:pt x="1090" y="2085"/>
                  </a:lnTo>
                  <a:lnTo>
                    <a:pt x="1089" y="2085"/>
                  </a:lnTo>
                  <a:lnTo>
                    <a:pt x="1089" y="2083"/>
                  </a:lnTo>
                  <a:lnTo>
                    <a:pt x="1090" y="2082"/>
                  </a:lnTo>
                  <a:lnTo>
                    <a:pt x="1091" y="2082"/>
                  </a:lnTo>
                  <a:lnTo>
                    <a:pt x="1092" y="2082"/>
                  </a:lnTo>
                  <a:lnTo>
                    <a:pt x="1092" y="2084"/>
                  </a:lnTo>
                  <a:lnTo>
                    <a:pt x="1091" y="2084"/>
                  </a:lnTo>
                  <a:close/>
                  <a:moveTo>
                    <a:pt x="1042" y="2080"/>
                  </a:moveTo>
                  <a:lnTo>
                    <a:pt x="1042" y="2080"/>
                  </a:lnTo>
                  <a:lnTo>
                    <a:pt x="1041" y="2080"/>
                  </a:lnTo>
                  <a:lnTo>
                    <a:pt x="1041" y="2079"/>
                  </a:lnTo>
                  <a:lnTo>
                    <a:pt x="1042" y="2079"/>
                  </a:lnTo>
                  <a:lnTo>
                    <a:pt x="1042" y="2079"/>
                  </a:lnTo>
                  <a:lnTo>
                    <a:pt x="1042" y="2079"/>
                  </a:lnTo>
                  <a:lnTo>
                    <a:pt x="1042" y="2080"/>
                  </a:lnTo>
                  <a:close/>
                  <a:moveTo>
                    <a:pt x="1063" y="2081"/>
                  </a:moveTo>
                  <a:lnTo>
                    <a:pt x="1062" y="2082"/>
                  </a:lnTo>
                  <a:lnTo>
                    <a:pt x="1061" y="2082"/>
                  </a:lnTo>
                  <a:lnTo>
                    <a:pt x="1060" y="2081"/>
                  </a:lnTo>
                  <a:lnTo>
                    <a:pt x="1061" y="2078"/>
                  </a:lnTo>
                  <a:lnTo>
                    <a:pt x="1064" y="2079"/>
                  </a:lnTo>
                  <a:lnTo>
                    <a:pt x="1064" y="2080"/>
                  </a:lnTo>
                  <a:lnTo>
                    <a:pt x="1063" y="2080"/>
                  </a:lnTo>
                  <a:lnTo>
                    <a:pt x="1063" y="2081"/>
                  </a:lnTo>
                  <a:close/>
                  <a:moveTo>
                    <a:pt x="1099" y="2079"/>
                  </a:moveTo>
                  <a:lnTo>
                    <a:pt x="1098" y="2080"/>
                  </a:lnTo>
                  <a:lnTo>
                    <a:pt x="1097" y="2080"/>
                  </a:lnTo>
                  <a:lnTo>
                    <a:pt x="1097" y="2077"/>
                  </a:lnTo>
                  <a:lnTo>
                    <a:pt x="1099" y="2076"/>
                  </a:lnTo>
                  <a:lnTo>
                    <a:pt x="1099" y="2077"/>
                  </a:lnTo>
                  <a:lnTo>
                    <a:pt x="1099" y="2079"/>
                  </a:lnTo>
                  <a:close/>
                  <a:moveTo>
                    <a:pt x="1142" y="2078"/>
                  </a:moveTo>
                  <a:lnTo>
                    <a:pt x="1139" y="2081"/>
                  </a:lnTo>
                  <a:lnTo>
                    <a:pt x="1138" y="2081"/>
                  </a:lnTo>
                  <a:lnTo>
                    <a:pt x="1138" y="2081"/>
                  </a:lnTo>
                  <a:lnTo>
                    <a:pt x="1137" y="2081"/>
                  </a:lnTo>
                  <a:lnTo>
                    <a:pt x="1136" y="2080"/>
                  </a:lnTo>
                  <a:lnTo>
                    <a:pt x="1135" y="2080"/>
                  </a:lnTo>
                  <a:lnTo>
                    <a:pt x="1135" y="2078"/>
                  </a:lnTo>
                  <a:lnTo>
                    <a:pt x="1133" y="2077"/>
                  </a:lnTo>
                  <a:lnTo>
                    <a:pt x="1133" y="2076"/>
                  </a:lnTo>
                  <a:lnTo>
                    <a:pt x="1134" y="2075"/>
                  </a:lnTo>
                  <a:lnTo>
                    <a:pt x="1134" y="2074"/>
                  </a:lnTo>
                  <a:lnTo>
                    <a:pt x="1134" y="2074"/>
                  </a:lnTo>
                  <a:lnTo>
                    <a:pt x="1134" y="2073"/>
                  </a:lnTo>
                  <a:lnTo>
                    <a:pt x="1140" y="2073"/>
                  </a:lnTo>
                  <a:lnTo>
                    <a:pt x="1141" y="2074"/>
                  </a:lnTo>
                  <a:lnTo>
                    <a:pt x="1142" y="2076"/>
                  </a:lnTo>
                  <a:lnTo>
                    <a:pt x="1142" y="2078"/>
                  </a:lnTo>
                  <a:close/>
                  <a:moveTo>
                    <a:pt x="1062" y="2074"/>
                  </a:moveTo>
                  <a:lnTo>
                    <a:pt x="1061" y="2074"/>
                  </a:lnTo>
                  <a:lnTo>
                    <a:pt x="1060" y="2073"/>
                  </a:lnTo>
                  <a:lnTo>
                    <a:pt x="1060" y="2073"/>
                  </a:lnTo>
                  <a:lnTo>
                    <a:pt x="1061" y="2072"/>
                  </a:lnTo>
                  <a:lnTo>
                    <a:pt x="1062" y="2072"/>
                  </a:lnTo>
                  <a:lnTo>
                    <a:pt x="1062" y="2072"/>
                  </a:lnTo>
                  <a:lnTo>
                    <a:pt x="1062" y="2074"/>
                  </a:lnTo>
                  <a:close/>
                  <a:moveTo>
                    <a:pt x="964" y="2061"/>
                  </a:moveTo>
                  <a:lnTo>
                    <a:pt x="964" y="2061"/>
                  </a:lnTo>
                  <a:lnTo>
                    <a:pt x="964" y="2061"/>
                  </a:lnTo>
                  <a:lnTo>
                    <a:pt x="963" y="2061"/>
                  </a:lnTo>
                  <a:lnTo>
                    <a:pt x="963" y="2061"/>
                  </a:lnTo>
                  <a:lnTo>
                    <a:pt x="964" y="2060"/>
                  </a:lnTo>
                  <a:lnTo>
                    <a:pt x="964" y="2060"/>
                  </a:lnTo>
                  <a:lnTo>
                    <a:pt x="964" y="2061"/>
                  </a:lnTo>
                  <a:close/>
                  <a:moveTo>
                    <a:pt x="963" y="2060"/>
                  </a:moveTo>
                  <a:lnTo>
                    <a:pt x="963" y="2060"/>
                  </a:lnTo>
                  <a:lnTo>
                    <a:pt x="962" y="2060"/>
                  </a:lnTo>
                  <a:lnTo>
                    <a:pt x="963" y="2059"/>
                  </a:lnTo>
                  <a:lnTo>
                    <a:pt x="963" y="2059"/>
                  </a:lnTo>
                  <a:lnTo>
                    <a:pt x="963" y="2060"/>
                  </a:lnTo>
                  <a:close/>
                  <a:moveTo>
                    <a:pt x="961" y="2059"/>
                  </a:moveTo>
                  <a:lnTo>
                    <a:pt x="961" y="2059"/>
                  </a:lnTo>
                  <a:lnTo>
                    <a:pt x="961" y="2059"/>
                  </a:lnTo>
                  <a:lnTo>
                    <a:pt x="961" y="2059"/>
                  </a:lnTo>
                  <a:lnTo>
                    <a:pt x="961" y="2059"/>
                  </a:lnTo>
                  <a:lnTo>
                    <a:pt x="961" y="2059"/>
                  </a:lnTo>
                  <a:close/>
                  <a:moveTo>
                    <a:pt x="962" y="2058"/>
                  </a:moveTo>
                  <a:lnTo>
                    <a:pt x="962" y="2058"/>
                  </a:lnTo>
                  <a:lnTo>
                    <a:pt x="961" y="2058"/>
                  </a:lnTo>
                  <a:lnTo>
                    <a:pt x="962" y="2058"/>
                  </a:lnTo>
                  <a:lnTo>
                    <a:pt x="962" y="2058"/>
                  </a:lnTo>
                  <a:lnTo>
                    <a:pt x="962" y="2058"/>
                  </a:lnTo>
                  <a:close/>
                  <a:moveTo>
                    <a:pt x="961" y="2057"/>
                  </a:moveTo>
                  <a:lnTo>
                    <a:pt x="961" y="2057"/>
                  </a:lnTo>
                  <a:lnTo>
                    <a:pt x="961" y="2057"/>
                  </a:lnTo>
                  <a:lnTo>
                    <a:pt x="961" y="2057"/>
                  </a:lnTo>
                  <a:lnTo>
                    <a:pt x="961" y="2057"/>
                  </a:lnTo>
                  <a:lnTo>
                    <a:pt x="961" y="2057"/>
                  </a:lnTo>
                  <a:lnTo>
                    <a:pt x="961" y="2057"/>
                  </a:lnTo>
                  <a:lnTo>
                    <a:pt x="961" y="2057"/>
                  </a:lnTo>
                  <a:close/>
                  <a:moveTo>
                    <a:pt x="961" y="2044"/>
                  </a:moveTo>
                  <a:lnTo>
                    <a:pt x="961" y="2045"/>
                  </a:lnTo>
                  <a:lnTo>
                    <a:pt x="961" y="2044"/>
                  </a:lnTo>
                  <a:lnTo>
                    <a:pt x="961" y="2043"/>
                  </a:lnTo>
                  <a:lnTo>
                    <a:pt x="961" y="2043"/>
                  </a:lnTo>
                  <a:lnTo>
                    <a:pt x="961" y="2043"/>
                  </a:lnTo>
                  <a:lnTo>
                    <a:pt x="961" y="2043"/>
                  </a:lnTo>
                  <a:lnTo>
                    <a:pt x="961" y="2044"/>
                  </a:lnTo>
                  <a:close/>
                  <a:moveTo>
                    <a:pt x="1056" y="2020"/>
                  </a:moveTo>
                  <a:lnTo>
                    <a:pt x="1056" y="2020"/>
                  </a:lnTo>
                  <a:lnTo>
                    <a:pt x="1055" y="2019"/>
                  </a:lnTo>
                  <a:lnTo>
                    <a:pt x="1055" y="2018"/>
                  </a:lnTo>
                  <a:lnTo>
                    <a:pt x="1055" y="2018"/>
                  </a:lnTo>
                  <a:lnTo>
                    <a:pt x="1056" y="2018"/>
                  </a:lnTo>
                  <a:lnTo>
                    <a:pt x="1057" y="2018"/>
                  </a:lnTo>
                  <a:lnTo>
                    <a:pt x="1057" y="2020"/>
                  </a:lnTo>
                  <a:lnTo>
                    <a:pt x="1056" y="2020"/>
                  </a:lnTo>
                  <a:close/>
                  <a:moveTo>
                    <a:pt x="1069" y="2016"/>
                  </a:moveTo>
                  <a:lnTo>
                    <a:pt x="1069" y="2017"/>
                  </a:lnTo>
                  <a:lnTo>
                    <a:pt x="1068" y="2016"/>
                  </a:lnTo>
                  <a:lnTo>
                    <a:pt x="1068" y="2015"/>
                  </a:lnTo>
                  <a:lnTo>
                    <a:pt x="1069" y="2015"/>
                  </a:lnTo>
                  <a:lnTo>
                    <a:pt x="1069" y="2016"/>
                  </a:lnTo>
                  <a:close/>
                  <a:moveTo>
                    <a:pt x="1057" y="2015"/>
                  </a:moveTo>
                  <a:lnTo>
                    <a:pt x="1056" y="2015"/>
                  </a:lnTo>
                  <a:lnTo>
                    <a:pt x="1056" y="2014"/>
                  </a:lnTo>
                  <a:lnTo>
                    <a:pt x="1056" y="2014"/>
                  </a:lnTo>
                  <a:lnTo>
                    <a:pt x="1056" y="2013"/>
                  </a:lnTo>
                  <a:lnTo>
                    <a:pt x="1057" y="2013"/>
                  </a:lnTo>
                  <a:lnTo>
                    <a:pt x="1058" y="2014"/>
                  </a:lnTo>
                  <a:lnTo>
                    <a:pt x="1058" y="2014"/>
                  </a:lnTo>
                  <a:lnTo>
                    <a:pt x="1057" y="2014"/>
                  </a:lnTo>
                  <a:lnTo>
                    <a:pt x="1057" y="2015"/>
                  </a:lnTo>
                  <a:close/>
                  <a:moveTo>
                    <a:pt x="1311" y="2000"/>
                  </a:moveTo>
                  <a:lnTo>
                    <a:pt x="1309" y="2002"/>
                  </a:lnTo>
                  <a:lnTo>
                    <a:pt x="1305" y="2002"/>
                  </a:lnTo>
                  <a:lnTo>
                    <a:pt x="1304" y="2001"/>
                  </a:lnTo>
                  <a:lnTo>
                    <a:pt x="1304" y="1999"/>
                  </a:lnTo>
                  <a:lnTo>
                    <a:pt x="1304" y="1998"/>
                  </a:lnTo>
                  <a:lnTo>
                    <a:pt x="1305" y="1998"/>
                  </a:lnTo>
                  <a:lnTo>
                    <a:pt x="1306" y="1997"/>
                  </a:lnTo>
                  <a:lnTo>
                    <a:pt x="1307" y="1997"/>
                  </a:lnTo>
                  <a:lnTo>
                    <a:pt x="1309" y="1994"/>
                  </a:lnTo>
                  <a:lnTo>
                    <a:pt x="1310" y="1992"/>
                  </a:lnTo>
                  <a:lnTo>
                    <a:pt x="1311" y="1989"/>
                  </a:lnTo>
                  <a:lnTo>
                    <a:pt x="1312" y="1986"/>
                  </a:lnTo>
                  <a:lnTo>
                    <a:pt x="1313" y="1985"/>
                  </a:lnTo>
                  <a:lnTo>
                    <a:pt x="1315" y="1986"/>
                  </a:lnTo>
                  <a:lnTo>
                    <a:pt x="1315" y="1987"/>
                  </a:lnTo>
                  <a:lnTo>
                    <a:pt x="1316" y="1987"/>
                  </a:lnTo>
                  <a:lnTo>
                    <a:pt x="1316" y="1988"/>
                  </a:lnTo>
                  <a:lnTo>
                    <a:pt x="1315" y="1989"/>
                  </a:lnTo>
                  <a:lnTo>
                    <a:pt x="1316" y="1989"/>
                  </a:lnTo>
                  <a:lnTo>
                    <a:pt x="1316" y="1991"/>
                  </a:lnTo>
                  <a:lnTo>
                    <a:pt x="1315" y="1991"/>
                  </a:lnTo>
                  <a:lnTo>
                    <a:pt x="1315" y="1994"/>
                  </a:lnTo>
                  <a:lnTo>
                    <a:pt x="1313" y="1996"/>
                  </a:lnTo>
                  <a:lnTo>
                    <a:pt x="1313" y="1997"/>
                  </a:lnTo>
                  <a:lnTo>
                    <a:pt x="1311" y="1997"/>
                  </a:lnTo>
                  <a:lnTo>
                    <a:pt x="1311" y="1999"/>
                  </a:lnTo>
                  <a:lnTo>
                    <a:pt x="1311" y="1999"/>
                  </a:lnTo>
                  <a:lnTo>
                    <a:pt x="1311" y="2000"/>
                  </a:lnTo>
                  <a:close/>
                  <a:moveTo>
                    <a:pt x="1059" y="1994"/>
                  </a:moveTo>
                  <a:lnTo>
                    <a:pt x="1058" y="1995"/>
                  </a:lnTo>
                  <a:lnTo>
                    <a:pt x="1057" y="1994"/>
                  </a:lnTo>
                  <a:lnTo>
                    <a:pt x="1057" y="1994"/>
                  </a:lnTo>
                  <a:lnTo>
                    <a:pt x="1057" y="1993"/>
                  </a:lnTo>
                  <a:lnTo>
                    <a:pt x="1057" y="1989"/>
                  </a:lnTo>
                  <a:lnTo>
                    <a:pt x="1057" y="1989"/>
                  </a:lnTo>
                  <a:lnTo>
                    <a:pt x="1057" y="1987"/>
                  </a:lnTo>
                  <a:lnTo>
                    <a:pt x="1058" y="1986"/>
                  </a:lnTo>
                  <a:lnTo>
                    <a:pt x="1057" y="1983"/>
                  </a:lnTo>
                  <a:lnTo>
                    <a:pt x="1058" y="1982"/>
                  </a:lnTo>
                  <a:lnTo>
                    <a:pt x="1058" y="1981"/>
                  </a:lnTo>
                  <a:lnTo>
                    <a:pt x="1059" y="1980"/>
                  </a:lnTo>
                  <a:lnTo>
                    <a:pt x="1059" y="1983"/>
                  </a:lnTo>
                  <a:lnTo>
                    <a:pt x="1059" y="1983"/>
                  </a:lnTo>
                  <a:lnTo>
                    <a:pt x="1059" y="1985"/>
                  </a:lnTo>
                  <a:lnTo>
                    <a:pt x="1059" y="1985"/>
                  </a:lnTo>
                  <a:lnTo>
                    <a:pt x="1059" y="1986"/>
                  </a:lnTo>
                  <a:lnTo>
                    <a:pt x="1059" y="1988"/>
                  </a:lnTo>
                  <a:lnTo>
                    <a:pt x="1058" y="1989"/>
                  </a:lnTo>
                  <a:lnTo>
                    <a:pt x="1059" y="1990"/>
                  </a:lnTo>
                  <a:lnTo>
                    <a:pt x="1059" y="1992"/>
                  </a:lnTo>
                  <a:lnTo>
                    <a:pt x="1058" y="1993"/>
                  </a:lnTo>
                  <a:lnTo>
                    <a:pt x="1059" y="1993"/>
                  </a:lnTo>
                  <a:lnTo>
                    <a:pt x="1059" y="1994"/>
                  </a:lnTo>
                  <a:close/>
                  <a:moveTo>
                    <a:pt x="1074" y="1974"/>
                  </a:moveTo>
                  <a:lnTo>
                    <a:pt x="1074" y="1974"/>
                  </a:lnTo>
                  <a:lnTo>
                    <a:pt x="1074" y="1974"/>
                  </a:lnTo>
                  <a:lnTo>
                    <a:pt x="1074" y="1973"/>
                  </a:lnTo>
                  <a:lnTo>
                    <a:pt x="1074" y="1972"/>
                  </a:lnTo>
                  <a:lnTo>
                    <a:pt x="1075" y="1972"/>
                  </a:lnTo>
                  <a:lnTo>
                    <a:pt x="1075" y="1973"/>
                  </a:lnTo>
                  <a:lnTo>
                    <a:pt x="1075" y="1973"/>
                  </a:lnTo>
                  <a:lnTo>
                    <a:pt x="1074" y="1974"/>
                  </a:lnTo>
                  <a:close/>
                  <a:moveTo>
                    <a:pt x="1321" y="1983"/>
                  </a:moveTo>
                  <a:lnTo>
                    <a:pt x="1321" y="1985"/>
                  </a:lnTo>
                  <a:lnTo>
                    <a:pt x="1319" y="1987"/>
                  </a:lnTo>
                  <a:lnTo>
                    <a:pt x="1317" y="1986"/>
                  </a:lnTo>
                  <a:lnTo>
                    <a:pt x="1316" y="1984"/>
                  </a:lnTo>
                  <a:lnTo>
                    <a:pt x="1314" y="1984"/>
                  </a:lnTo>
                  <a:lnTo>
                    <a:pt x="1313" y="1984"/>
                  </a:lnTo>
                  <a:lnTo>
                    <a:pt x="1314" y="1983"/>
                  </a:lnTo>
                  <a:lnTo>
                    <a:pt x="1314" y="1981"/>
                  </a:lnTo>
                  <a:lnTo>
                    <a:pt x="1315" y="1979"/>
                  </a:lnTo>
                  <a:lnTo>
                    <a:pt x="1315" y="1977"/>
                  </a:lnTo>
                  <a:lnTo>
                    <a:pt x="1316" y="1976"/>
                  </a:lnTo>
                  <a:lnTo>
                    <a:pt x="1316" y="1972"/>
                  </a:lnTo>
                  <a:lnTo>
                    <a:pt x="1316" y="1971"/>
                  </a:lnTo>
                  <a:lnTo>
                    <a:pt x="1315" y="1969"/>
                  </a:lnTo>
                  <a:lnTo>
                    <a:pt x="1315" y="1968"/>
                  </a:lnTo>
                  <a:lnTo>
                    <a:pt x="1315" y="1965"/>
                  </a:lnTo>
                  <a:lnTo>
                    <a:pt x="1316" y="1965"/>
                  </a:lnTo>
                  <a:lnTo>
                    <a:pt x="1318" y="1963"/>
                  </a:lnTo>
                  <a:lnTo>
                    <a:pt x="1321" y="1963"/>
                  </a:lnTo>
                  <a:lnTo>
                    <a:pt x="1322" y="1964"/>
                  </a:lnTo>
                  <a:lnTo>
                    <a:pt x="1322" y="1966"/>
                  </a:lnTo>
                  <a:lnTo>
                    <a:pt x="1323" y="1967"/>
                  </a:lnTo>
                  <a:lnTo>
                    <a:pt x="1323" y="1968"/>
                  </a:lnTo>
                  <a:lnTo>
                    <a:pt x="1324" y="1970"/>
                  </a:lnTo>
                  <a:lnTo>
                    <a:pt x="1324" y="1972"/>
                  </a:lnTo>
                  <a:lnTo>
                    <a:pt x="1324" y="1973"/>
                  </a:lnTo>
                  <a:lnTo>
                    <a:pt x="1324" y="1973"/>
                  </a:lnTo>
                  <a:lnTo>
                    <a:pt x="1324" y="1977"/>
                  </a:lnTo>
                  <a:lnTo>
                    <a:pt x="1324" y="1977"/>
                  </a:lnTo>
                  <a:lnTo>
                    <a:pt x="1323" y="1980"/>
                  </a:lnTo>
                  <a:lnTo>
                    <a:pt x="1322" y="1981"/>
                  </a:lnTo>
                  <a:lnTo>
                    <a:pt x="1322" y="1982"/>
                  </a:lnTo>
                  <a:lnTo>
                    <a:pt x="1321" y="1983"/>
                  </a:lnTo>
                  <a:close/>
                  <a:moveTo>
                    <a:pt x="1050" y="1949"/>
                  </a:moveTo>
                  <a:lnTo>
                    <a:pt x="1050" y="1949"/>
                  </a:lnTo>
                  <a:lnTo>
                    <a:pt x="1049" y="1949"/>
                  </a:lnTo>
                  <a:lnTo>
                    <a:pt x="1049" y="1949"/>
                  </a:lnTo>
                  <a:lnTo>
                    <a:pt x="1049" y="1949"/>
                  </a:lnTo>
                  <a:lnTo>
                    <a:pt x="1050" y="1949"/>
                  </a:lnTo>
                  <a:close/>
                  <a:moveTo>
                    <a:pt x="1050" y="1948"/>
                  </a:moveTo>
                  <a:lnTo>
                    <a:pt x="1049" y="1948"/>
                  </a:lnTo>
                  <a:lnTo>
                    <a:pt x="1049" y="1948"/>
                  </a:lnTo>
                  <a:lnTo>
                    <a:pt x="1049" y="1948"/>
                  </a:lnTo>
                  <a:lnTo>
                    <a:pt x="1050" y="1948"/>
                  </a:lnTo>
                  <a:lnTo>
                    <a:pt x="1050" y="1948"/>
                  </a:lnTo>
                  <a:close/>
                  <a:moveTo>
                    <a:pt x="1325" y="1955"/>
                  </a:moveTo>
                  <a:lnTo>
                    <a:pt x="1324" y="1955"/>
                  </a:lnTo>
                  <a:lnTo>
                    <a:pt x="1324" y="1955"/>
                  </a:lnTo>
                  <a:lnTo>
                    <a:pt x="1324" y="1951"/>
                  </a:lnTo>
                  <a:lnTo>
                    <a:pt x="1323" y="1950"/>
                  </a:lnTo>
                  <a:lnTo>
                    <a:pt x="1323" y="1948"/>
                  </a:lnTo>
                  <a:lnTo>
                    <a:pt x="1327" y="1948"/>
                  </a:lnTo>
                  <a:lnTo>
                    <a:pt x="1328" y="1953"/>
                  </a:lnTo>
                  <a:lnTo>
                    <a:pt x="1325" y="1955"/>
                  </a:lnTo>
                  <a:close/>
                  <a:moveTo>
                    <a:pt x="1050" y="1947"/>
                  </a:moveTo>
                  <a:lnTo>
                    <a:pt x="1050" y="1947"/>
                  </a:lnTo>
                  <a:lnTo>
                    <a:pt x="1049" y="1947"/>
                  </a:lnTo>
                  <a:lnTo>
                    <a:pt x="1050" y="1947"/>
                  </a:lnTo>
                  <a:lnTo>
                    <a:pt x="1050" y="1947"/>
                  </a:lnTo>
                  <a:lnTo>
                    <a:pt x="1050" y="1947"/>
                  </a:lnTo>
                  <a:close/>
                  <a:moveTo>
                    <a:pt x="1048" y="1948"/>
                  </a:moveTo>
                  <a:lnTo>
                    <a:pt x="1048" y="1948"/>
                  </a:lnTo>
                  <a:lnTo>
                    <a:pt x="1048" y="1947"/>
                  </a:lnTo>
                  <a:lnTo>
                    <a:pt x="1048" y="1946"/>
                  </a:lnTo>
                  <a:lnTo>
                    <a:pt x="1048" y="1946"/>
                  </a:lnTo>
                  <a:lnTo>
                    <a:pt x="1048" y="1946"/>
                  </a:lnTo>
                  <a:lnTo>
                    <a:pt x="1048" y="1946"/>
                  </a:lnTo>
                  <a:lnTo>
                    <a:pt x="1049" y="1947"/>
                  </a:lnTo>
                  <a:lnTo>
                    <a:pt x="1048" y="1948"/>
                  </a:lnTo>
                  <a:close/>
                  <a:moveTo>
                    <a:pt x="1050" y="1946"/>
                  </a:moveTo>
                  <a:lnTo>
                    <a:pt x="1049" y="1946"/>
                  </a:lnTo>
                  <a:lnTo>
                    <a:pt x="1049" y="1946"/>
                  </a:lnTo>
                  <a:lnTo>
                    <a:pt x="1049" y="1946"/>
                  </a:lnTo>
                  <a:lnTo>
                    <a:pt x="1049" y="1945"/>
                  </a:lnTo>
                  <a:lnTo>
                    <a:pt x="1050" y="1945"/>
                  </a:lnTo>
                  <a:lnTo>
                    <a:pt x="1050" y="1946"/>
                  </a:lnTo>
                  <a:close/>
                  <a:moveTo>
                    <a:pt x="1072" y="1941"/>
                  </a:moveTo>
                  <a:lnTo>
                    <a:pt x="1072" y="1942"/>
                  </a:lnTo>
                  <a:lnTo>
                    <a:pt x="1071" y="1941"/>
                  </a:lnTo>
                  <a:lnTo>
                    <a:pt x="1071" y="1940"/>
                  </a:lnTo>
                  <a:lnTo>
                    <a:pt x="1072" y="1940"/>
                  </a:lnTo>
                  <a:lnTo>
                    <a:pt x="1072" y="1940"/>
                  </a:lnTo>
                  <a:lnTo>
                    <a:pt x="1073" y="1941"/>
                  </a:lnTo>
                  <a:lnTo>
                    <a:pt x="1073" y="1941"/>
                  </a:lnTo>
                  <a:lnTo>
                    <a:pt x="1072" y="1941"/>
                  </a:lnTo>
                  <a:close/>
                  <a:moveTo>
                    <a:pt x="1128" y="1922"/>
                  </a:moveTo>
                  <a:lnTo>
                    <a:pt x="1127" y="1922"/>
                  </a:lnTo>
                  <a:lnTo>
                    <a:pt x="1126" y="1922"/>
                  </a:lnTo>
                  <a:lnTo>
                    <a:pt x="1126" y="1920"/>
                  </a:lnTo>
                  <a:lnTo>
                    <a:pt x="1127" y="1920"/>
                  </a:lnTo>
                  <a:lnTo>
                    <a:pt x="1128" y="1920"/>
                  </a:lnTo>
                  <a:lnTo>
                    <a:pt x="1128" y="1920"/>
                  </a:lnTo>
                  <a:lnTo>
                    <a:pt x="1128" y="1922"/>
                  </a:lnTo>
                  <a:close/>
                  <a:moveTo>
                    <a:pt x="1132" y="1921"/>
                  </a:moveTo>
                  <a:lnTo>
                    <a:pt x="1131" y="1921"/>
                  </a:lnTo>
                  <a:lnTo>
                    <a:pt x="1131" y="1920"/>
                  </a:lnTo>
                  <a:lnTo>
                    <a:pt x="1131" y="1920"/>
                  </a:lnTo>
                  <a:lnTo>
                    <a:pt x="1132" y="1920"/>
                  </a:lnTo>
                  <a:lnTo>
                    <a:pt x="1133" y="1920"/>
                  </a:lnTo>
                  <a:lnTo>
                    <a:pt x="1132" y="1921"/>
                  </a:lnTo>
                  <a:close/>
                  <a:moveTo>
                    <a:pt x="1351" y="1916"/>
                  </a:moveTo>
                  <a:lnTo>
                    <a:pt x="1350" y="1916"/>
                  </a:lnTo>
                  <a:lnTo>
                    <a:pt x="1349" y="1915"/>
                  </a:lnTo>
                  <a:lnTo>
                    <a:pt x="1349" y="1914"/>
                  </a:lnTo>
                  <a:lnTo>
                    <a:pt x="1350" y="1914"/>
                  </a:lnTo>
                  <a:lnTo>
                    <a:pt x="1350" y="1914"/>
                  </a:lnTo>
                  <a:lnTo>
                    <a:pt x="1351" y="1915"/>
                  </a:lnTo>
                  <a:lnTo>
                    <a:pt x="1351" y="1916"/>
                  </a:lnTo>
                  <a:close/>
                  <a:moveTo>
                    <a:pt x="1356" y="1903"/>
                  </a:moveTo>
                  <a:lnTo>
                    <a:pt x="1355" y="1903"/>
                  </a:lnTo>
                  <a:lnTo>
                    <a:pt x="1354" y="1901"/>
                  </a:lnTo>
                  <a:lnTo>
                    <a:pt x="1354" y="1899"/>
                  </a:lnTo>
                  <a:lnTo>
                    <a:pt x="1355" y="1899"/>
                  </a:lnTo>
                  <a:lnTo>
                    <a:pt x="1356" y="1900"/>
                  </a:lnTo>
                  <a:lnTo>
                    <a:pt x="1356" y="1901"/>
                  </a:lnTo>
                  <a:lnTo>
                    <a:pt x="1357" y="1902"/>
                  </a:lnTo>
                  <a:lnTo>
                    <a:pt x="1357" y="1902"/>
                  </a:lnTo>
                  <a:lnTo>
                    <a:pt x="1356" y="1903"/>
                  </a:lnTo>
                  <a:close/>
                  <a:moveTo>
                    <a:pt x="1373" y="1899"/>
                  </a:moveTo>
                  <a:lnTo>
                    <a:pt x="1372" y="1900"/>
                  </a:lnTo>
                  <a:lnTo>
                    <a:pt x="1369" y="1900"/>
                  </a:lnTo>
                  <a:lnTo>
                    <a:pt x="1369" y="1900"/>
                  </a:lnTo>
                  <a:lnTo>
                    <a:pt x="1368" y="1900"/>
                  </a:lnTo>
                  <a:lnTo>
                    <a:pt x="1367" y="1899"/>
                  </a:lnTo>
                  <a:lnTo>
                    <a:pt x="1367" y="1898"/>
                  </a:lnTo>
                  <a:lnTo>
                    <a:pt x="1367" y="1897"/>
                  </a:lnTo>
                  <a:lnTo>
                    <a:pt x="1367" y="1896"/>
                  </a:lnTo>
                  <a:lnTo>
                    <a:pt x="1368" y="1896"/>
                  </a:lnTo>
                  <a:lnTo>
                    <a:pt x="1368" y="1894"/>
                  </a:lnTo>
                  <a:lnTo>
                    <a:pt x="1368" y="1893"/>
                  </a:lnTo>
                  <a:lnTo>
                    <a:pt x="1370" y="1893"/>
                  </a:lnTo>
                  <a:lnTo>
                    <a:pt x="1370" y="1896"/>
                  </a:lnTo>
                  <a:lnTo>
                    <a:pt x="1372" y="1897"/>
                  </a:lnTo>
                  <a:lnTo>
                    <a:pt x="1373" y="1898"/>
                  </a:lnTo>
                  <a:lnTo>
                    <a:pt x="1373" y="1899"/>
                  </a:lnTo>
                  <a:close/>
                  <a:moveTo>
                    <a:pt x="1404" y="1892"/>
                  </a:moveTo>
                  <a:lnTo>
                    <a:pt x="1404" y="1895"/>
                  </a:lnTo>
                  <a:lnTo>
                    <a:pt x="1403" y="1895"/>
                  </a:lnTo>
                  <a:lnTo>
                    <a:pt x="1402" y="1894"/>
                  </a:lnTo>
                  <a:lnTo>
                    <a:pt x="1402" y="1892"/>
                  </a:lnTo>
                  <a:lnTo>
                    <a:pt x="1401" y="1892"/>
                  </a:lnTo>
                  <a:lnTo>
                    <a:pt x="1402" y="1891"/>
                  </a:lnTo>
                  <a:lnTo>
                    <a:pt x="1404" y="1892"/>
                  </a:lnTo>
                  <a:close/>
                  <a:moveTo>
                    <a:pt x="1395" y="1889"/>
                  </a:moveTo>
                  <a:lnTo>
                    <a:pt x="1394" y="1890"/>
                  </a:lnTo>
                  <a:lnTo>
                    <a:pt x="1393" y="1890"/>
                  </a:lnTo>
                  <a:lnTo>
                    <a:pt x="1393" y="1891"/>
                  </a:lnTo>
                  <a:lnTo>
                    <a:pt x="1392" y="1890"/>
                  </a:lnTo>
                  <a:lnTo>
                    <a:pt x="1392" y="1889"/>
                  </a:lnTo>
                  <a:lnTo>
                    <a:pt x="1393" y="1888"/>
                  </a:lnTo>
                  <a:lnTo>
                    <a:pt x="1395" y="1889"/>
                  </a:lnTo>
                  <a:close/>
                  <a:moveTo>
                    <a:pt x="1149" y="1884"/>
                  </a:moveTo>
                  <a:lnTo>
                    <a:pt x="1147" y="1884"/>
                  </a:lnTo>
                  <a:lnTo>
                    <a:pt x="1147" y="1884"/>
                  </a:lnTo>
                  <a:lnTo>
                    <a:pt x="1147" y="1883"/>
                  </a:lnTo>
                  <a:lnTo>
                    <a:pt x="1148" y="1883"/>
                  </a:lnTo>
                  <a:lnTo>
                    <a:pt x="1148" y="1883"/>
                  </a:lnTo>
                  <a:lnTo>
                    <a:pt x="1149" y="1883"/>
                  </a:lnTo>
                  <a:lnTo>
                    <a:pt x="1149" y="1884"/>
                  </a:lnTo>
                  <a:close/>
                  <a:moveTo>
                    <a:pt x="1467" y="1884"/>
                  </a:moveTo>
                  <a:lnTo>
                    <a:pt x="1465" y="1884"/>
                  </a:lnTo>
                  <a:lnTo>
                    <a:pt x="1465" y="1884"/>
                  </a:lnTo>
                  <a:lnTo>
                    <a:pt x="1463" y="1885"/>
                  </a:lnTo>
                  <a:lnTo>
                    <a:pt x="1462" y="1885"/>
                  </a:lnTo>
                  <a:lnTo>
                    <a:pt x="1462" y="1885"/>
                  </a:lnTo>
                  <a:lnTo>
                    <a:pt x="1463" y="1884"/>
                  </a:lnTo>
                  <a:lnTo>
                    <a:pt x="1466" y="1882"/>
                  </a:lnTo>
                  <a:lnTo>
                    <a:pt x="1468" y="1882"/>
                  </a:lnTo>
                  <a:lnTo>
                    <a:pt x="1467" y="1884"/>
                  </a:lnTo>
                  <a:close/>
                  <a:moveTo>
                    <a:pt x="1384" y="1882"/>
                  </a:moveTo>
                  <a:lnTo>
                    <a:pt x="1383" y="1882"/>
                  </a:lnTo>
                  <a:lnTo>
                    <a:pt x="1383" y="1881"/>
                  </a:lnTo>
                  <a:lnTo>
                    <a:pt x="1383" y="1880"/>
                  </a:lnTo>
                  <a:lnTo>
                    <a:pt x="1383" y="1880"/>
                  </a:lnTo>
                  <a:lnTo>
                    <a:pt x="1383" y="1880"/>
                  </a:lnTo>
                  <a:lnTo>
                    <a:pt x="1384" y="1880"/>
                  </a:lnTo>
                  <a:lnTo>
                    <a:pt x="1384" y="1882"/>
                  </a:lnTo>
                  <a:close/>
                  <a:moveTo>
                    <a:pt x="1389" y="1880"/>
                  </a:moveTo>
                  <a:lnTo>
                    <a:pt x="1385" y="1883"/>
                  </a:lnTo>
                  <a:lnTo>
                    <a:pt x="1384" y="1882"/>
                  </a:lnTo>
                  <a:lnTo>
                    <a:pt x="1385" y="1879"/>
                  </a:lnTo>
                  <a:lnTo>
                    <a:pt x="1384" y="1878"/>
                  </a:lnTo>
                  <a:lnTo>
                    <a:pt x="1385" y="1877"/>
                  </a:lnTo>
                  <a:lnTo>
                    <a:pt x="1385" y="1876"/>
                  </a:lnTo>
                  <a:lnTo>
                    <a:pt x="1385" y="1875"/>
                  </a:lnTo>
                  <a:lnTo>
                    <a:pt x="1388" y="1875"/>
                  </a:lnTo>
                  <a:lnTo>
                    <a:pt x="1389" y="1876"/>
                  </a:lnTo>
                  <a:lnTo>
                    <a:pt x="1390" y="1876"/>
                  </a:lnTo>
                  <a:lnTo>
                    <a:pt x="1390" y="1877"/>
                  </a:lnTo>
                  <a:lnTo>
                    <a:pt x="1390" y="1878"/>
                  </a:lnTo>
                  <a:lnTo>
                    <a:pt x="1389" y="1880"/>
                  </a:lnTo>
                  <a:close/>
                  <a:moveTo>
                    <a:pt x="1441" y="1875"/>
                  </a:moveTo>
                  <a:lnTo>
                    <a:pt x="1439" y="1875"/>
                  </a:lnTo>
                  <a:lnTo>
                    <a:pt x="1439" y="1875"/>
                  </a:lnTo>
                  <a:lnTo>
                    <a:pt x="1439" y="1874"/>
                  </a:lnTo>
                  <a:lnTo>
                    <a:pt x="1440" y="1874"/>
                  </a:lnTo>
                  <a:lnTo>
                    <a:pt x="1442" y="1874"/>
                  </a:lnTo>
                  <a:lnTo>
                    <a:pt x="1442" y="1875"/>
                  </a:lnTo>
                  <a:lnTo>
                    <a:pt x="1441" y="1875"/>
                  </a:lnTo>
                  <a:close/>
                  <a:moveTo>
                    <a:pt x="1391" y="1872"/>
                  </a:moveTo>
                  <a:lnTo>
                    <a:pt x="1390" y="1872"/>
                  </a:lnTo>
                  <a:lnTo>
                    <a:pt x="1390" y="1871"/>
                  </a:lnTo>
                  <a:lnTo>
                    <a:pt x="1390" y="1871"/>
                  </a:lnTo>
                  <a:lnTo>
                    <a:pt x="1390" y="1871"/>
                  </a:lnTo>
                  <a:lnTo>
                    <a:pt x="1391" y="1871"/>
                  </a:lnTo>
                  <a:lnTo>
                    <a:pt x="1391" y="1871"/>
                  </a:lnTo>
                  <a:lnTo>
                    <a:pt x="1391" y="1872"/>
                  </a:lnTo>
                  <a:close/>
                  <a:moveTo>
                    <a:pt x="1406" y="1865"/>
                  </a:moveTo>
                  <a:lnTo>
                    <a:pt x="1405" y="1865"/>
                  </a:lnTo>
                  <a:lnTo>
                    <a:pt x="1405" y="1864"/>
                  </a:lnTo>
                  <a:lnTo>
                    <a:pt x="1405" y="1863"/>
                  </a:lnTo>
                  <a:lnTo>
                    <a:pt x="1405" y="1862"/>
                  </a:lnTo>
                  <a:lnTo>
                    <a:pt x="1407" y="1862"/>
                  </a:lnTo>
                  <a:lnTo>
                    <a:pt x="1408" y="1863"/>
                  </a:lnTo>
                  <a:lnTo>
                    <a:pt x="1407" y="1864"/>
                  </a:lnTo>
                  <a:lnTo>
                    <a:pt x="1406" y="1865"/>
                  </a:lnTo>
                  <a:close/>
                  <a:moveTo>
                    <a:pt x="1458" y="1855"/>
                  </a:moveTo>
                  <a:lnTo>
                    <a:pt x="1457" y="1855"/>
                  </a:lnTo>
                  <a:lnTo>
                    <a:pt x="1457" y="1855"/>
                  </a:lnTo>
                  <a:lnTo>
                    <a:pt x="1457" y="1854"/>
                  </a:lnTo>
                  <a:lnTo>
                    <a:pt x="1457" y="1854"/>
                  </a:lnTo>
                  <a:lnTo>
                    <a:pt x="1458" y="1854"/>
                  </a:lnTo>
                  <a:lnTo>
                    <a:pt x="1459" y="1854"/>
                  </a:lnTo>
                  <a:lnTo>
                    <a:pt x="1459" y="1855"/>
                  </a:lnTo>
                  <a:lnTo>
                    <a:pt x="1458" y="1855"/>
                  </a:lnTo>
                  <a:close/>
                  <a:moveTo>
                    <a:pt x="1155" y="1846"/>
                  </a:moveTo>
                  <a:lnTo>
                    <a:pt x="1153" y="1848"/>
                  </a:lnTo>
                  <a:lnTo>
                    <a:pt x="1152" y="1848"/>
                  </a:lnTo>
                  <a:lnTo>
                    <a:pt x="1151" y="1848"/>
                  </a:lnTo>
                  <a:lnTo>
                    <a:pt x="1150" y="1848"/>
                  </a:lnTo>
                  <a:lnTo>
                    <a:pt x="1150" y="1848"/>
                  </a:lnTo>
                  <a:lnTo>
                    <a:pt x="1149" y="1848"/>
                  </a:lnTo>
                  <a:lnTo>
                    <a:pt x="1149" y="1847"/>
                  </a:lnTo>
                  <a:lnTo>
                    <a:pt x="1148" y="1847"/>
                  </a:lnTo>
                  <a:lnTo>
                    <a:pt x="1147" y="1847"/>
                  </a:lnTo>
                  <a:lnTo>
                    <a:pt x="1147" y="1846"/>
                  </a:lnTo>
                  <a:lnTo>
                    <a:pt x="1148" y="1845"/>
                  </a:lnTo>
                  <a:lnTo>
                    <a:pt x="1152" y="1845"/>
                  </a:lnTo>
                  <a:lnTo>
                    <a:pt x="1154" y="1845"/>
                  </a:lnTo>
                  <a:lnTo>
                    <a:pt x="1157" y="1845"/>
                  </a:lnTo>
                  <a:lnTo>
                    <a:pt x="1156" y="1846"/>
                  </a:lnTo>
                  <a:lnTo>
                    <a:pt x="1155" y="1846"/>
                  </a:lnTo>
                  <a:close/>
                  <a:moveTo>
                    <a:pt x="1159" y="1846"/>
                  </a:moveTo>
                  <a:lnTo>
                    <a:pt x="1158" y="1846"/>
                  </a:lnTo>
                  <a:lnTo>
                    <a:pt x="1157" y="1846"/>
                  </a:lnTo>
                  <a:lnTo>
                    <a:pt x="1158" y="1845"/>
                  </a:lnTo>
                  <a:lnTo>
                    <a:pt x="1159" y="1844"/>
                  </a:lnTo>
                  <a:lnTo>
                    <a:pt x="1159" y="1843"/>
                  </a:lnTo>
                  <a:lnTo>
                    <a:pt x="1161" y="1843"/>
                  </a:lnTo>
                  <a:lnTo>
                    <a:pt x="1161" y="1845"/>
                  </a:lnTo>
                  <a:lnTo>
                    <a:pt x="1159" y="1846"/>
                  </a:lnTo>
                  <a:close/>
                  <a:moveTo>
                    <a:pt x="1266" y="1806"/>
                  </a:moveTo>
                  <a:lnTo>
                    <a:pt x="1265" y="1806"/>
                  </a:lnTo>
                  <a:lnTo>
                    <a:pt x="1265" y="1805"/>
                  </a:lnTo>
                  <a:lnTo>
                    <a:pt x="1265" y="1804"/>
                  </a:lnTo>
                  <a:lnTo>
                    <a:pt x="1265" y="1804"/>
                  </a:lnTo>
                  <a:lnTo>
                    <a:pt x="1266" y="1804"/>
                  </a:lnTo>
                  <a:lnTo>
                    <a:pt x="1267" y="1804"/>
                  </a:lnTo>
                  <a:lnTo>
                    <a:pt x="1267" y="1805"/>
                  </a:lnTo>
                  <a:lnTo>
                    <a:pt x="1266" y="1806"/>
                  </a:lnTo>
                  <a:close/>
                  <a:moveTo>
                    <a:pt x="1264" y="1804"/>
                  </a:moveTo>
                  <a:lnTo>
                    <a:pt x="1263" y="1804"/>
                  </a:lnTo>
                  <a:lnTo>
                    <a:pt x="1262" y="1803"/>
                  </a:lnTo>
                  <a:lnTo>
                    <a:pt x="1262" y="1802"/>
                  </a:lnTo>
                  <a:lnTo>
                    <a:pt x="1261" y="1801"/>
                  </a:lnTo>
                  <a:lnTo>
                    <a:pt x="1262" y="1799"/>
                  </a:lnTo>
                  <a:lnTo>
                    <a:pt x="1262" y="1798"/>
                  </a:lnTo>
                  <a:lnTo>
                    <a:pt x="1262" y="1797"/>
                  </a:lnTo>
                  <a:lnTo>
                    <a:pt x="1263" y="1796"/>
                  </a:lnTo>
                  <a:lnTo>
                    <a:pt x="1263" y="1797"/>
                  </a:lnTo>
                  <a:lnTo>
                    <a:pt x="1265" y="1799"/>
                  </a:lnTo>
                  <a:lnTo>
                    <a:pt x="1264" y="1800"/>
                  </a:lnTo>
                  <a:lnTo>
                    <a:pt x="1265" y="1802"/>
                  </a:lnTo>
                  <a:lnTo>
                    <a:pt x="1264" y="1804"/>
                  </a:lnTo>
                  <a:close/>
                  <a:moveTo>
                    <a:pt x="2334" y="1791"/>
                  </a:moveTo>
                  <a:lnTo>
                    <a:pt x="2334" y="1791"/>
                  </a:lnTo>
                  <a:lnTo>
                    <a:pt x="2333" y="1791"/>
                  </a:lnTo>
                  <a:lnTo>
                    <a:pt x="2333" y="1791"/>
                  </a:lnTo>
                  <a:lnTo>
                    <a:pt x="2333" y="1791"/>
                  </a:lnTo>
                  <a:lnTo>
                    <a:pt x="2333" y="1790"/>
                  </a:lnTo>
                  <a:lnTo>
                    <a:pt x="2334" y="1790"/>
                  </a:lnTo>
                  <a:lnTo>
                    <a:pt x="2334" y="1791"/>
                  </a:lnTo>
                  <a:close/>
                  <a:moveTo>
                    <a:pt x="1282" y="1788"/>
                  </a:moveTo>
                  <a:lnTo>
                    <a:pt x="1283" y="1789"/>
                  </a:lnTo>
                  <a:lnTo>
                    <a:pt x="1283" y="1792"/>
                  </a:lnTo>
                  <a:lnTo>
                    <a:pt x="1283" y="1792"/>
                  </a:lnTo>
                  <a:lnTo>
                    <a:pt x="1281" y="1791"/>
                  </a:lnTo>
                  <a:lnTo>
                    <a:pt x="1280" y="1791"/>
                  </a:lnTo>
                  <a:lnTo>
                    <a:pt x="1280" y="1790"/>
                  </a:lnTo>
                  <a:lnTo>
                    <a:pt x="1279" y="1790"/>
                  </a:lnTo>
                  <a:lnTo>
                    <a:pt x="1279" y="1789"/>
                  </a:lnTo>
                  <a:lnTo>
                    <a:pt x="1281" y="1789"/>
                  </a:lnTo>
                  <a:lnTo>
                    <a:pt x="1282" y="1788"/>
                  </a:lnTo>
                  <a:close/>
                  <a:moveTo>
                    <a:pt x="1193" y="1785"/>
                  </a:moveTo>
                  <a:lnTo>
                    <a:pt x="1195" y="1787"/>
                  </a:lnTo>
                  <a:lnTo>
                    <a:pt x="1196" y="1787"/>
                  </a:lnTo>
                  <a:lnTo>
                    <a:pt x="1196" y="1787"/>
                  </a:lnTo>
                  <a:lnTo>
                    <a:pt x="1197" y="1787"/>
                  </a:lnTo>
                  <a:lnTo>
                    <a:pt x="1198" y="1787"/>
                  </a:lnTo>
                  <a:lnTo>
                    <a:pt x="1199" y="1788"/>
                  </a:lnTo>
                  <a:lnTo>
                    <a:pt x="1199" y="1790"/>
                  </a:lnTo>
                  <a:lnTo>
                    <a:pt x="1198" y="1791"/>
                  </a:lnTo>
                  <a:lnTo>
                    <a:pt x="1200" y="1792"/>
                  </a:lnTo>
                  <a:lnTo>
                    <a:pt x="1200" y="1793"/>
                  </a:lnTo>
                  <a:lnTo>
                    <a:pt x="1198" y="1794"/>
                  </a:lnTo>
                  <a:lnTo>
                    <a:pt x="1197" y="1793"/>
                  </a:lnTo>
                  <a:lnTo>
                    <a:pt x="1197" y="1794"/>
                  </a:lnTo>
                  <a:lnTo>
                    <a:pt x="1196" y="1795"/>
                  </a:lnTo>
                  <a:lnTo>
                    <a:pt x="1196" y="1796"/>
                  </a:lnTo>
                  <a:lnTo>
                    <a:pt x="1194" y="1797"/>
                  </a:lnTo>
                  <a:lnTo>
                    <a:pt x="1192" y="1795"/>
                  </a:lnTo>
                  <a:lnTo>
                    <a:pt x="1192" y="1794"/>
                  </a:lnTo>
                  <a:lnTo>
                    <a:pt x="1191" y="1793"/>
                  </a:lnTo>
                  <a:lnTo>
                    <a:pt x="1191" y="1792"/>
                  </a:lnTo>
                  <a:lnTo>
                    <a:pt x="1189" y="1790"/>
                  </a:lnTo>
                  <a:lnTo>
                    <a:pt x="1190" y="1786"/>
                  </a:lnTo>
                  <a:lnTo>
                    <a:pt x="1190" y="1785"/>
                  </a:lnTo>
                  <a:lnTo>
                    <a:pt x="1190" y="1784"/>
                  </a:lnTo>
                  <a:lnTo>
                    <a:pt x="1192" y="1784"/>
                  </a:lnTo>
                  <a:lnTo>
                    <a:pt x="1193" y="1784"/>
                  </a:lnTo>
                  <a:lnTo>
                    <a:pt x="1193" y="1785"/>
                  </a:lnTo>
                  <a:close/>
                  <a:moveTo>
                    <a:pt x="1276" y="1776"/>
                  </a:moveTo>
                  <a:lnTo>
                    <a:pt x="1274" y="1776"/>
                  </a:lnTo>
                  <a:lnTo>
                    <a:pt x="1273" y="1775"/>
                  </a:lnTo>
                  <a:lnTo>
                    <a:pt x="1274" y="1774"/>
                  </a:lnTo>
                  <a:lnTo>
                    <a:pt x="1275" y="1774"/>
                  </a:lnTo>
                  <a:lnTo>
                    <a:pt x="1276" y="1775"/>
                  </a:lnTo>
                  <a:lnTo>
                    <a:pt x="1276" y="1775"/>
                  </a:lnTo>
                  <a:lnTo>
                    <a:pt x="1276" y="1776"/>
                  </a:lnTo>
                  <a:close/>
                  <a:moveTo>
                    <a:pt x="1273" y="1775"/>
                  </a:moveTo>
                  <a:lnTo>
                    <a:pt x="1272" y="1775"/>
                  </a:lnTo>
                  <a:lnTo>
                    <a:pt x="1271" y="1775"/>
                  </a:lnTo>
                  <a:lnTo>
                    <a:pt x="1271" y="1774"/>
                  </a:lnTo>
                  <a:lnTo>
                    <a:pt x="1272" y="1774"/>
                  </a:lnTo>
                  <a:lnTo>
                    <a:pt x="1273" y="1774"/>
                  </a:lnTo>
                  <a:lnTo>
                    <a:pt x="1273" y="1774"/>
                  </a:lnTo>
                  <a:lnTo>
                    <a:pt x="1273" y="1775"/>
                  </a:lnTo>
                  <a:close/>
                  <a:moveTo>
                    <a:pt x="1183" y="1774"/>
                  </a:moveTo>
                  <a:lnTo>
                    <a:pt x="1185" y="1774"/>
                  </a:lnTo>
                  <a:lnTo>
                    <a:pt x="1185" y="1774"/>
                  </a:lnTo>
                  <a:lnTo>
                    <a:pt x="1186" y="1774"/>
                  </a:lnTo>
                  <a:lnTo>
                    <a:pt x="1185" y="1776"/>
                  </a:lnTo>
                  <a:lnTo>
                    <a:pt x="1184" y="1776"/>
                  </a:lnTo>
                  <a:lnTo>
                    <a:pt x="1183" y="1776"/>
                  </a:lnTo>
                  <a:lnTo>
                    <a:pt x="1184" y="1778"/>
                  </a:lnTo>
                  <a:lnTo>
                    <a:pt x="1185" y="1778"/>
                  </a:lnTo>
                  <a:lnTo>
                    <a:pt x="1186" y="1780"/>
                  </a:lnTo>
                  <a:lnTo>
                    <a:pt x="1184" y="1782"/>
                  </a:lnTo>
                  <a:lnTo>
                    <a:pt x="1184" y="1782"/>
                  </a:lnTo>
                  <a:lnTo>
                    <a:pt x="1184" y="1782"/>
                  </a:lnTo>
                  <a:lnTo>
                    <a:pt x="1183" y="1783"/>
                  </a:lnTo>
                  <a:lnTo>
                    <a:pt x="1181" y="1782"/>
                  </a:lnTo>
                  <a:lnTo>
                    <a:pt x="1181" y="1779"/>
                  </a:lnTo>
                  <a:lnTo>
                    <a:pt x="1180" y="1779"/>
                  </a:lnTo>
                  <a:lnTo>
                    <a:pt x="1180" y="1778"/>
                  </a:lnTo>
                  <a:lnTo>
                    <a:pt x="1180" y="1777"/>
                  </a:lnTo>
                  <a:lnTo>
                    <a:pt x="1182" y="1774"/>
                  </a:lnTo>
                  <a:lnTo>
                    <a:pt x="1183" y="1774"/>
                  </a:lnTo>
                  <a:lnTo>
                    <a:pt x="1183" y="1774"/>
                  </a:lnTo>
                  <a:close/>
                  <a:moveTo>
                    <a:pt x="1279" y="1771"/>
                  </a:moveTo>
                  <a:lnTo>
                    <a:pt x="1280" y="1772"/>
                  </a:lnTo>
                  <a:lnTo>
                    <a:pt x="1285" y="1772"/>
                  </a:lnTo>
                  <a:lnTo>
                    <a:pt x="1288" y="1777"/>
                  </a:lnTo>
                  <a:lnTo>
                    <a:pt x="1288" y="1779"/>
                  </a:lnTo>
                  <a:lnTo>
                    <a:pt x="1287" y="1779"/>
                  </a:lnTo>
                  <a:lnTo>
                    <a:pt x="1286" y="1778"/>
                  </a:lnTo>
                  <a:lnTo>
                    <a:pt x="1284" y="1775"/>
                  </a:lnTo>
                  <a:lnTo>
                    <a:pt x="1284" y="1775"/>
                  </a:lnTo>
                  <a:lnTo>
                    <a:pt x="1283" y="1774"/>
                  </a:lnTo>
                  <a:lnTo>
                    <a:pt x="1282" y="1775"/>
                  </a:lnTo>
                  <a:lnTo>
                    <a:pt x="1281" y="1775"/>
                  </a:lnTo>
                  <a:lnTo>
                    <a:pt x="1280" y="1774"/>
                  </a:lnTo>
                  <a:lnTo>
                    <a:pt x="1278" y="1774"/>
                  </a:lnTo>
                  <a:lnTo>
                    <a:pt x="1277" y="1775"/>
                  </a:lnTo>
                  <a:lnTo>
                    <a:pt x="1277" y="1775"/>
                  </a:lnTo>
                  <a:lnTo>
                    <a:pt x="1276" y="1774"/>
                  </a:lnTo>
                  <a:lnTo>
                    <a:pt x="1276" y="1772"/>
                  </a:lnTo>
                  <a:lnTo>
                    <a:pt x="1278" y="1772"/>
                  </a:lnTo>
                  <a:lnTo>
                    <a:pt x="1279" y="1771"/>
                  </a:lnTo>
                  <a:close/>
                  <a:moveTo>
                    <a:pt x="1271" y="1773"/>
                  </a:moveTo>
                  <a:lnTo>
                    <a:pt x="1270" y="1773"/>
                  </a:lnTo>
                  <a:lnTo>
                    <a:pt x="1269" y="1773"/>
                  </a:lnTo>
                  <a:lnTo>
                    <a:pt x="1268" y="1772"/>
                  </a:lnTo>
                  <a:lnTo>
                    <a:pt x="1268" y="1770"/>
                  </a:lnTo>
                  <a:lnTo>
                    <a:pt x="1269" y="1769"/>
                  </a:lnTo>
                  <a:lnTo>
                    <a:pt x="1270" y="1771"/>
                  </a:lnTo>
                  <a:lnTo>
                    <a:pt x="1271" y="1772"/>
                  </a:lnTo>
                  <a:lnTo>
                    <a:pt x="1271" y="1773"/>
                  </a:lnTo>
                  <a:close/>
                  <a:moveTo>
                    <a:pt x="1277" y="1771"/>
                  </a:moveTo>
                  <a:lnTo>
                    <a:pt x="1276" y="1771"/>
                  </a:lnTo>
                  <a:lnTo>
                    <a:pt x="1275" y="1770"/>
                  </a:lnTo>
                  <a:lnTo>
                    <a:pt x="1275" y="1768"/>
                  </a:lnTo>
                  <a:lnTo>
                    <a:pt x="1276" y="1768"/>
                  </a:lnTo>
                  <a:lnTo>
                    <a:pt x="1277" y="1771"/>
                  </a:lnTo>
                  <a:close/>
                  <a:moveTo>
                    <a:pt x="1276" y="1762"/>
                  </a:moveTo>
                  <a:lnTo>
                    <a:pt x="1275" y="1763"/>
                  </a:lnTo>
                  <a:lnTo>
                    <a:pt x="1274" y="1763"/>
                  </a:lnTo>
                  <a:lnTo>
                    <a:pt x="1273" y="1762"/>
                  </a:lnTo>
                  <a:lnTo>
                    <a:pt x="1273" y="1761"/>
                  </a:lnTo>
                  <a:lnTo>
                    <a:pt x="1274" y="1761"/>
                  </a:lnTo>
                  <a:lnTo>
                    <a:pt x="1274" y="1761"/>
                  </a:lnTo>
                  <a:lnTo>
                    <a:pt x="1276" y="1762"/>
                  </a:lnTo>
                  <a:close/>
                  <a:moveTo>
                    <a:pt x="1305" y="1760"/>
                  </a:moveTo>
                  <a:lnTo>
                    <a:pt x="1305" y="1760"/>
                  </a:lnTo>
                  <a:lnTo>
                    <a:pt x="1305" y="1760"/>
                  </a:lnTo>
                  <a:lnTo>
                    <a:pt x="1305" y="1760"/>
                  </a:lnTo>
                  <a:lnTo>
                    <a:pt x="1305" y="1759"/>
                  </a:lnTo>
                  <a:lnTo>
                    <a:pt x="1305" y="1759"/>
                  </a:lnTo>
                  <a:lnTo>
                    <a:pt x="1306" y="1760"/>
                  </a:lnTo>
                  <a:lnTo>
                    <a:pt x="1306" y="1760"/>
                  </a:lnTo>
                  <a:lnTo>
                    <a:pt x="1305" y="1760"/>
                  </a:lnTo>
                  <a:close/>
                  <a:moveTo>
                    <a:pt x="1271" y="1758"/>
                  </a:moveTo>
                  <a:lnTo>
                    <a:pt x="1270" y="1758"/>
                  </a:lnTo>
                  <a:lnTo>
                    <a:pt x="1270" y="1757"/>
                  </a:lnTo>
                  <a:lnTo>
                    <a:pt x="1270" y="1756"/>
                  </a:lnTo>
                  <a:lnTo>
                    <a:pt x="1270" y="1756"/>
                  </a:lnTo>
                  <a:lnTo>
                    <a:pt x="1271" y="1756"/>
                  </a:lnTo>
                  <a:lnTo>
                    <a:pt x="1271" y="1756"/>
                  </a:lnTo>
                  <a:lnTo>
                    <a:pt x="1271" y="1758"/>
                  </a:lnTo>
                  <a:close/>
                  <a:moveTo>
                    <a:pt x="1753" y="1752"/>
                  </a:moveTo>
                  <a:lnTo>
                    <a:pt x="1753" y="1754"/>
                  </a:lnTo>
                  <a:lnTo>
                    <a:pt x="1753" y="1755"/>
                  </a:lnTo>
                  <a:lnTo>
                    <a:pt x="1752" y="1757"/>
                  </a:lnTo>
                  <a:lnTo>
                    <a:pt x="1751" y="1758"/>
                  </a:lnTo>
                  <a:lnTo>
                    <a:pt x="1750" y="1757"/>
                  </a:lnTo>
                  <a:lnTo>
                    <a:pt x="1750" y="1757"/>
                  </a:lnTo>
                  <a:lnTo>
                    <a:pt x="1749" y="1757"/>
                  </a:lnTo>
                  <a:lnTo>
                    <a:pt x="1749" y="1754"/>
                  </a:lnTo>
                  <a:lnTo>
                    <a:pt x="1748" y="1754"/>
                  </a:lnTo>
                  <a:lnTo>
                    <a:pt x="1748" y="1753"/>
                  </a:lnTo>
                  <a:lnTo>
                    <a:pt x="1749" y="1753"/>
                  </a:lnTo>
                  <a:lnTo>
                    <a:pt x="1750" y="1753"/>
                  </a:lnTo>
                  <a:lnTo>
                    <a:pt x="1751" y="1753"/>
                  </a:lnTo>
                  <a:lnTo>
                    <a:pt x="1751" y="1753"/>
                  </a:lnTo>
                  <a:lnTo>
                    <a:pt x="1752" y="1752"/>
                  </a:lnTo>
                  <a:lnTo>
                    <a:pt x="1753" y="1752"/>
                  </a:lnTo>
                  <a:close/>
                  <a:moveTo>
                    <a:pt x="1259" y="1745"/>
                  </a:moveTo>
                  <a:lnTo>
                    <a:pt x="1260" y="1747"/>
                  </a:lnTo>
                  <a:lnTo>
                    <a:pt x="1263" y="1747"/>
                  </a:lnTo>
                  <a:lnTo>
                    <a:pt x="1265" y="1748"/>
                  </a:lnTo>
                  <a:lnTo>
                    <a:pt x="1266" y="1748"/>
                  </a:lnTo>
                  <a:lnTo>
                    <a:pt x="1266" y="1751"/>
                  </a:lnTo>
                  <a:lnTo>
                    <a:pt x="1267" y="1752"/>
                  </a:lnTo>
                  <a:lnTo>
                    <a:pt x="1268" y="1752"/>
                  </a:lnTo>
                  <a:lnTo>
                    <a:pt x="1269" y="1752"/>
                  </a:lnTo>
                  <a:lnTo>
                    <a:pt x="1269" y="1753"/>
                  </a:lnTo>
                  <a:lnTo>
                    <a:pt x="1270" y="1755"/>
                  </a:lnTo>
                  <a:lnTo>
                    <a:pt x="1270" y="1756"/>
                  </a:lnTo>
                  <a:lnTo>
                    <a:pt x="1269" y="1756"/>
                  </a:lnTo>
                  <a:lnTo>
                    <a:pt x="1268" y="1755"/>
                  </a:lnTo>
                  <a:lnTo>
                    <a:pt x="1266" y="1755"/>
                  </a:lnTo>
                  <a:lnTo>
                    <a:pt x="1266" y="1753"/>
                  </a:lnTo>
                  <a:lnTo>
                    <a:pt x="1264" y="1752"/>
                  </a:lnTo>
                  <a:lnTo>
                    <a:pt x="1263" y="1752"/>
                  </a:lnTo>
                  <a:lnTo>
                    <a:pt x="1262" y="1752"/>
                  </a:lnTo>
                  <a:lnTo>
                    <a:pt x="1260" y="1753"/>
                  </a:lnTo>
                  <a:lnTo>
                    <a:pt x="1260" y="1754"/>
                  </a:lnTo>
                  <a:lnTo>
                    <a:pt x="1259" y="1755"/>
                  </a:lnTo>
                  <a:lnTo>
                    <a:pt x="1258" y="1754"/>
                  </a:lnTo>
                  <a:lnTo>
                    <a:pt x="1258" y="1750"/>
                  </a:lnTo>
                  <a:lnTo>
                    <a:pt x="1259" y="1749"/>
                  </a:lnTo>
                  <a:lnTo>
                    <a:pt x="1258" y="1748"/>
                  </a:lnTo>
                  <a:lnTo>
                    <a:pt x="1258" y="1746"/>
                  </a:lnTo>
                  <a:lnTo>
                    <a:pt x="1259" y="1745"/>
                  </a:lnTo>
                  <a:close/>
                  <a:moveTo>
                    <a:pt x="1223" y="1744"/>
                  </a:moveTo>
                  <a:lnTo>
                    <a:pt x="1224" y="1745"/>
                  </a:lnTo>
                  <a:lnTo>
                    <a:pt x="1226" y="1745"/>
                  </a:lnTo>
                  <a:lnTo>
                    <a:pt x="1227" y="1744"/>
                  </a:lnTo>
                  <a:lnTo>
                    <a:pt x="1227" y="1744"/>
                  </a:lnTo>
                  <a:lnTo>
                    <a:pt x="1228" y="1745"/>
                  </a:lnTo>
                  <a:lnTo>
                    <a:pt x="1227" y="1746"/>
                  </a:lnTo>
                  <a:lnTo>
                    <a:pt x="1228" y="1746"/>
                  </a:lnTo>
                  <a:lnTo>
                    <a:pt x="1228" y="1748"/>
                  </a:lnTo>
                  <a:lnTo>
                    <a:pt x="1227" y="1748"/>
                  </a:lnTo>
                  <a:lnTo>
                    <a:pt x="1227" y="1749"/>
                  </a:lnTo>
                  <a:lnTo>
                    <a:pt x="1228" y="1749"/>
                  </a:lnTo>
                  <a:lnTo>
                    <a:pt x="1229" y="1749"/>
                  </a:lnTo>
                  <a:lnTo>
                    <a:pt x="1230" y="1749"/>
                  </a:lnTo>
                  <a:lnTo>
                    <a:pt x="1231" y="1749"/>
                  </a:lnTo>
                  <a:lnTo>
                    <a:pt x="1231" y="1750"/>
                  </a:lnTo>
                  <a:lnTo>
                    <a:pt x="1230" y="1751"/>
                  </a:lnTo>
                  <a:lnTo>
                    <a:pt x="1230" y="1753"/>
                  </a:lnTo>
                  <a:lnTo>
                    <a:pt x="1227" y="1754"/>
                  </a:lnTo>
                  <a:lnTo>
                    <a:pt x="1228" y="1756"/>
                  </a:lnTo>
                  <a:lnTo>
                    <a:pt x="1228" y="1757"/>
                  </a:lnTo>
                  <a:lnTo>
                    <a:pt x="1227" y="1760"/>
                  </a:lnTo>
                  <a:lnTo>
                    <a:pt x="1224" y="1760"/>
                  </a:lnTo>
                  <a:lnTo>
                    <a:pt x="1224" y="1758"/>
                  </a:lnTo>
                  <a:lnTo>
                    <a:pt x="1223" y="1757"/>
                  </a:lnTo>
                  <a:lnTo>
                    <a:pt x="1221" y="1758"/>
                  </a:lnTo>
                  <a:lnTo>
                    <a:pt x="1219" y="1757"/>
                  </a:lnTo>
                  <a:lnTo>
                    <a:pt x="1217" y="1758"/>
                  </a:lnTo>
                  <a:lnTo>
                    <a:pt x="1216" y="1758"/>
                  </a:lnTo>
                  <a:lnTo>
                    <a:pt x="1214" y="1757"/>
                  </a:lnTo>
                  <a:lnTo>
                    <a:pt x="1214" y="1756"/>
                  </a:lnTo>
                  <a:lnTo>
                    <a:pt x="1215" y="1756"/>
                  </a:lnTo>
                  <a:lnTo>
                    <a:pt x="1216" y="1756"/>
                  </a:lnTo>
                  <a:lnTo>
                    <a:pt x="1219" y="1752"/>
                  </a:lnTo>
                  <a:lnTo>
                    <a:pt x="1217" y="1751"/>
                  </a:lnTo>
                  <a:lnTo>
                    <a:pt x="1217" y="1751"/>
                  </a:lnTo>
                  <a:lnTo>
                    <a:pt x="1215" y="1749"/>
                  </a:lnTo>
                  <a:lnTo>
                    <a:pt x="1215" y="1748"/>
                  </a:lnTo>
                  <a:lnTo>
                    <a:pt x="1215" y="1748"/>
                  </a:lnTo>
                  <a:lnTo>
                    <a:pt x="1217" y="1748"/>
                  </a:lnTo>
                  <a:lnTo>
                    <a:pt x="1219" y="1746"/>
                  </a:lnTo>
                  <a:lnTo>
                    <a:pt x="1221" y="1746"/>
                  </a:lnTo>
                  <a:lnTo>
                    <a:pt x="1222" y="1744"/>
                  </a:lnTo>
                  <a:lnTo>
                    <a:pt x="1223" y="1744"/>
                  </a:lnTo>
                  <a:close/>
                  <a:moveTo>
                    <a:pt x="1223" y="1742"/>
                  </a:moveTo>
                  <a:lnTo>
                    <a:pt x="1223" y="1742"/>
                  </a:lnTo>
                  <a:lnTo>
                    <a:pt x="1222" y="1742"/>
                  </a:lnTo>
                  <a:lnTo>
                    <a:pt x="1222" y="1742"/>
                  </a:lnTo>
                  <a:lnTo>
                    <a:pt x="1222" y="1741"/>
                  </a:lnTo>
                  <a:lnTo>
                    <a:pt x="1222" y="1741"/>
                  </a:lnTo>
                  <a:lnTo>
                    <a:pt x="1223" y="1741"/>
                  </a:lnTo>
                  <a:lnTo>
                    <a:pt x="1223" y="1742"/>
                  </a:lnTo>
                  <a:close/>
                  <a:moveTo>
                    <a:pt x="1760" y="1741"/>
                  </a:moveTo>
                  <a:lnTo>
                    <a:pt x="1759" y="1742"/>
                  </a:lnTo>
                  <a:lnTo>
                    <a:pt x="1758" y="1742"/>
                  </a:lnTo>
                  <a:lnTo>
                    <a:pt x="1757" y="1743"/>
                  </a:lnTo>
                  <a:lnTo>
                    <a:pt x="1756" y="1743"/>
                  </a:lnTo>
                  <a:lnTo>
                    <a:pt x="1756" y="1742"/>
                  </a:lnTo>
                  <a:lnTo>
                    <a:pt x="1758" y="1740"/>
                  </a:lnTo>
                  <a:lnTo>
                    <a:pt x="1759" y="1740"/>
                  </a:lnTo>
                  <a:lnTo>
                    <a:pt x="1760" y="1741"/>
                  </a:lnTo>
                  <a:close/>
                  <a:moveTo>
                    <a:pt x="1316" y="1731"/>
                  </a:moveTo>
                  <a:lnTo>
                    <a:pt x="1315" y="1732"/>
                  </a:lnTo>
                  <a:lnTo>
                    <a:pt x="1313" y="1732"/>
                  </a:lnTo>
                  <a:lnTo>
                    <a:pt x="1313" y="1732"/>
                  </a:lnTo>
                  <a:lnTo>
                    <a:pt x="1313" y="1731"/>
                  </a:lnTo>
                  <a:lnTo>
                    <a:pt x="1314" y="1730"/>
                  </a:lnTo>
                  <a:lnTo>
                    <a:pt x="1315" y="1730"/>
                  </a:lnTo>
                  <a:lnTo>
                    <a:pt x="1316" y="1731"/>
                  </a:lnTo>
                  <a:close/>
                  <a:moveTo>
                    <a:pt x="1600" y="1731"/>
                  </a:moveTo>
                  <a:lnTo>
                    <a:pt x="1599" y="1732"/>
                  </a:lnTo>
                  <a:lnTo>
                    <a:pt x="1597" y="1732"/>
                  </a:lnTo>
                  <a:lnTo>
                    <a:pt x="1597" y="1731"/>
                  </a:lnTo>
                  <a:lnTo>
                    <a:pt x="1597" y="1730"/>
                  </a:lnTo>
                  <a:lnTo>
                    <a:pt x="1598" y="1730"/>
                  </a:lnTo>
                  <a:lnTo>
                    <a:pt x="1600" y="1730"/>
                  </a:lnTo>
                  <a:lnTo>
                    <a:pt x="1600" y="1730"/>
                  </a:lnTo>
                  <a:lnTo>
                    <a:pt x="1600" y="1731"/>
                  </a:lnTo>
                  <a:close/>
                  <a:moveTo>
                    <a:pt x="1767" y="1733"/>
                  </a:moveTo>
                  <a:lnTo>
                    <a:pt x="1765" y="1734"/>
                  </a:lnTo>
                  <a:lnTo>
                    <a:pt x="1764" y="1733"/>
                  </a:lnTo>
                  <a:lnTo>
                    <a:pt x="1764" y="1732"/>
                  </a:lnTo>
                  <a:lnTo>
                    <a:pt x="1766" y="1730"/>
                  </a:lnTo>
                  <a:lnTo>
                    <a:pt x="1767" y="1729"/>
                  </a:lnTo>
                  <a:lnTo>
                    <a:pt x="1768" y="1729"/>
                  </a:lnTo>
                  <a:lnTo>
                    <a:pt x="1769" y="1729"/>
                  </a:lnTo>
                  <a:lnTo>
                    <a:pt x="1768" y="1732"/>
                  </a:lnTo>
                  <a:lnTo>
                    <a:pt x="1767" y="1733"/>
                  </a:lnTo>
                  <a:close/>
                  <a:moveTo>
                    <a:pt x="1250" y="1729"/>
                  </a:moveTo>
                  <a:lnTo>
                    <a:pt x="1249" y="1729"/>
                  </a:lnTo>
                  <a:lnTo>
                    <a:pt x="1249" y="1729"/>
                  </a:lnTo>
                  <a:lnTo>
                    <a:pt x="1249" y="1729"/>
                  </a:lnTo>
                  <a:lnTo>
                    <a:pt x="1248" y="1728"/>
                  </a:lnTo>
                  <a:lnTo>
                    <a:pt x="1249" y="1728"/>
                  </a:lnTo>
                  <a:lnTo>
                    <a:pt x="1249" y="1727"/>
                  </a:lnTo>
                  <a:lnTo>
                    <a:pt x="1249" y="1727"/>
                  </a:lnTo>
                  <a:lnTo>
                    <a:pt x="1251" y="1728"/>
                  </a:lnTo>
                  <a:lnTo>
                    <a:pt x="1250" y="1729"/>
                  </a:lnTo>
                  <a:close/>
                  <a:moveTo>
                    <a:pt x="1604" y="1732"/>
                  </a:moveTo>
                  <a:lnTo>
                    <a:pt x="1604" y="1732"/>
                  </a:lnTo>
                  <a:lnTo>
                    <a:pt x="1603" y="1731"/>
                  </a:lnTo>
                  <a:lnTo>
                    <a:pt x="1601" y="1731"/>
                  </a:lnTo>
                  <a:lnTo>
                    <a:pt x="1600" y="1728"/>
                  </a:lnTo>
                  <a:lnTo>
                    <a:pt x="1602" y="1727"/>
                  </a:lnTo>
                  <a:lnTo>
                    <a:pt x="1602" y="1726"/>
                  </a:lnTo>
                  <a:lnTo>
                    <a:pt x="1601" y="1725"/>
                  </a:lnTo>
                  <a:lnTo>
                    <a:pt x="1600" y="1725"/>
                  </a:lnTo>
                  <a:lnTo>
                    <a:pt x="1600" y="1725"/>
                  </a:lnTo>
                  <a:lnTo>
                    <a:pt x="1600" y="1724"/>
                  </a:lnTo>
                  <a:lnTo>
                    <a:pt x="1600" y="1724"/>
                  </a:lnTo>
                  <a:lnTo>
                    <a:pt x="1601" y="1723"/>
                  </a:lnTo>
                  <a:lnTo>
                    <a:pt x="1602" y="1723"/>
                  </a:lnTo>
                  <a:lnTo>
                    <a:pt x="1603" y="1726"/>
                  </a:lnTo>
                  <a:lnTo>
                    <a:pt x="1604" y="1727"/>
                  </a:lnTo>
                  <a:lnTo>
                    <a:pt x="1606" y="1729"/>
                  </a:lnTo>
                  <a:lnTo>
                    <a:pt x="1606" y="1731"/>
                  </a:lnTo>
                  <a:lnTo>
                    <a:pt x="1605" y="1731"/>
                  </a:lnTo>
                  <a:lnTo>
                    <a:pt x="1604" y="1732"/>
                  </a:lnTo>
                  <a:close/>
                  <a:moveTo>
                    <a:pt x="1759" y="1726"/>
                  </a:moveTo>
                  <a:lnTo>
                    <a:pt x="1759" y="1727"/>
                  </a:lnTo>
                  <a:lnTo>
                    <a:pt x="1758" y="1727"/>
                  </a:lnTo>
                  <a:lnTo>
                    <a:pt x="1757" y="1726"/>
                  </a:lnTo>
                  <a:lnTo>
                    <a:pt x="1758" y="1725"/>
                  </a:lnTo>
                  <a:lnTo>
                    <a:pt x="1757" y="1723"/>
                  </a:lnTo>
                  <a:lnTo>
                    <a:pt x="1757" y="1722"/>
                  </a:lnTo>
                  <a:lnTo>
                    <a:pt x="1758" y="1721"/>
                  </a:lnTo>
                  <a:lnTo>
                    <a:pt x="1761" y="1724"/>
                  </a:lnTo>
                  <a:lnTo>
                    <a:pt x="1761" y="1725"/>
                  </a:lnTo>
                  <a:lnTo>
                    <a:pt x="1759" y="1726"/>
                  </a:lnTo>
                  <a:close/>
                  <a:moveTo>
                    <a:pt x="1250" y="1722"/>
                  </a:moveTo>
                  <a:lnTo>
                    <a:pt x="1249" y="1722"/>
                  </a:lnTo>
                  <a:lnTo>
                    <a:pt x="1249" y="1722"/>
                  </a:lnTo>
                  <a:lnTo>
                    <a:pt x="1249" y="1721"/>
                  </a:lnTo>
                  <a:lnTo>
                    <a:pt x="1249" y="1721"/>
                  </a:lnTo>
                  <a:lnTo>
                    <a:pt x="1250" y="1721"/>
                  </a:lnTo>
                  <a:lnTo>
                    <a:pt x="1251" y="1721"/>
                  </a:lnTo>
                  <a:lnTo>
                    <a:pt x="1251" y="1722"/>
                  </a:lnTo>
                  <a:lnTo>
                    <a:pt x="1250" y="1722"/>
                  </a:lnTo>
                  <a:close/>
                  <a:moveTo>
                    <a:pt x="1585" y="1723"/>
                  </a:moveTo>
                  <a:lnTo>
                    <a:pt x="1585" y="1723"/>
                  </a:lnTo>
                  <a:lnTo>
                    <a:pt x="1585" y="1723"/>
                  </a:lnTo>
                  <a:lnTo>
                    <a:pt x="1585" y="1722"/>
                  </a:lnTo>
                  <a:lnTo>
                    <a:pt x="1585" y="1721"/>
                  </a:lnTo>
                  <a:lnTo>
                    <a:pt x="1586" y="1722"/>
                  </a:lnTo>
                  <a:lnTo>
                    <a:pt x="1586" y="1722"/>
                  </a:lnTo>
                  <a:lnTo>
                    <a:pt x="1585" y="1723"/>
                  </a:lnTo>
                  <a:close/>
                  <a:moveTo>
                    <a:pt x="1808" y="1724"/>
                  </a:moveTo>
                  <a:lnTo>
                    <a:pt x="1807" y="1724"/>
                  </a:lnTo>
                  <a:lnTo>
                    <a:pt x="1806" y="1723"/>
                  </a:lnTo>
                  <a:lnTo>
                    <a:pt x="1806" y="1722"/>
                  </a:lnTo>
                  <a:lnTo>
                    <a:pt x="1806" y="1721"/>
                  </a:lnTo>
                  <a:lnTo>
                    <a:pt x="1807" y="1721"/>
                  </a:lnTo>
                  <a:lnTo>
                    <a:pt x="1808" y="1724"/>
                  </a:lnTo>
                  <a:close/>
                  <a:moveTo>
                    <a:pt x="1314" y="1722"/>
                  </a:moveTo>
                  <a:lnTo>
                    <a:pt x="1313" y="1722"/>
                  </a:lnTo>
                  <a:lnTo>
                    <a:pt x="1312" y="1722"/>
                  </a:lnTo>
                  <a:lnTo>
                    <a:pt x="1312" y="1722"/>
                  </a:lnTo>
                  <a:lnTo>
                    <a:pt x="1313" y="1720"/>
                  </a:lnTo>
                  <a:lnTo>
                    <a:pt x="1315" y="1722"/>
                  </a:lnTo>
                  <a:lnTo>
                    <a:pt x="1314" y="1722"/>
                  </a:lnTo>
                  <a:close/>
                  <a:moveTo>
                    <a:pt x="1247" y="1722"/>
                  </a:moveTo>
                  <a:lnTo>
                    <a:pt x="1246" y="1722"/>
                  </a:lnTo>
                  <a:lnTo>
                    <a:pt x="1245" y="1721"/>
                  </a:lnTo>
                  <a:lnTo>
                    <a:pt x="1245" y="1720"/>
                  </a:lnTo>
                  <a:lnTo>
                    <a:pt x="1247" y="1720"/>
                  </a:lnTo>
                  <a:lnTo>
                    <a:pt x="1248" y="1719"/>
                  </a:lnTo>
                  <a:lnTo>
                    <a:pt x="1249" y="1720"/>
                  </a:lnTo>
                  <a:lnTo>
                    <a:pt x="1249" y="1721"/>
                  </a:lnTo>
                  <a:lnTo>
                    <a:pt x="1247" y="1722"/>
                  </a:lnTo>
                  <a:close/>
                  <a:moveTo>
                    <a:pt x="1298" y="1721"/>
                  </a:moveTo>
                  <a:lnTo>
                    <a:pt x="1297" y="1722"/>
                  </a:lnTo>
                  <a:lnTo>
                    <a:pt x="1296" y="1720"/>
                  </a:lnTo>
                  <a:lnTo>
                    <a:pt x="1296" y="1718"/>
                  </a:lnTo>
                  <a:lnTo>
                    <a:pt x="1297" y="1718"/>
                  </a:lnTo>
                  <a:lnTo>
                    <a:pt x="1300" y="1720"/>
                  </a:lnTo>
                  <a:lnTo>
                    <a:pt x="1300" y="1721"/>
                  </a:lnTo>
                  <a:lnTo>
                    <a:pt x="1298" y="1721"/>
                  </a:lnTo>
                  <a:close/>
                  <a:moveTo>
                    <a:pt x="1587" y="1719"/>
                  </a:moveTo>
                  <a:lnTo>
                    <a:pt x="1586" y="1720"/>
                  </a:lnTo>
                  <a:lnTo>
                    <a:pt x="1583" y="1720"/>
                  </a:lnTo>
                  <a:lnTo>
                    <a:pt x="1583" y="1719"/>
                  </a:lnTo>
                  <a:lnTo>
                    <a:pt x="1585" y="1716"/>
                  </a:lnTo>
                  <a:lnTo>
                    <a:pt x="1586" y="1716"/>
                  </a:lnTo>
                  <a:lnTo>
                    <a:pt x="1587" y="1717"/>
                  </a:lnTo>
                  <a:lnTo>
                    <a:pt x="1587" y="1719"/>
                  </a:lnTo>
                  <a:close/>
                  <a:moveTo>
                    <a:pt x="1595" y="1713"/>
                  </a:moveTo>
                  <a:lnTo>
                    <a:pt x="1595" y="1714"/>
                  </a:lnTo>
                  <a:lnTo>
                    <a:pt x="1594" y="1715"/>
                  </a:lnTo>
                  <a:lnTo>
                    <a:pt x="1593" y="1716"/>
                  </a:lnTo>
                  <a:lnTo>
                    <a:pt x="1592" y="1716"/>
                  </a:lnTo>
                  <a:lnTo>
                    <a:pt x="1591" y="1715"/>
                  </a:lnTo>
                  <a:lnTo>
                    <a:pt x="1592" y="1714"/>
                  </a:lnTo>
                  <a:lnTo>
                    <a:pt x="1593" y="1713"/>
                  </a:lnTo>
                  <a:lnTo>
                    <a:pt x="1593" y="1713"/>
                  </a:lnTo>
                  <a:lnTo>
                    <a:pt x="1593" y="1713"/>
                  </a:lnTo>
                  <a:lnTo>
                    <a:pt x="1595" y="1713"/>
                  </a:lnTo>
                  <a:close/>
                  <a:moveTo>
                    <a:pt x="1610" y="1716"/>
                  </a:moveTo>
                  <a:lnTo>
                    <a:pt x="1609" y="1717"/>
                  </a:lnTo>
                  <a:lnTo>
                    <a:pt x="1608" y="1717"/>
                  </a:lnTo>
                  <a:lnTo>
                    <a:pt x="1608" y="1717"/>
                  </a:lnTo>
                  <a:lnTo>
                    <a:pt x="1607" y="1717"/>
                  </a:lnTo>
                  <a:lnTo>
                    <a:pt x="1607" y="1719"/>
                  </a:lnTo>
                  <a:lnTo>
                    <a:pt x="1605" y="1718"/>
                  </a:lnTo>
                  <a:lnTo>
                    <a:pt x="1605" y="1716"/>
                  </a:lnTo>
                  <a:lnTo>
                    <a:pt x="1606" y="1715"/>
                  </a:lnTo>
                  <a:lnTo>
                    <a:pt x="1606" y="1714"/>
                  </a:lnTo>
                  <a:lnTo>
                    <a:pt x="1607" y="1713"/>
                  </a:lnTo>
                  <a:lnTo>
                    <a:pt x="1608" y="1713"/>
                  </a:lnTo>
                  <a:lnTo>
                    <a:pt x="1608" y="1712"/>
                  </a:lnTo>
                  <a:lnTo>
                    <a:pt x="1609" y="1713"/>
                  </a:lnTo>
                  <a:lnTo>
                    <a:pt x="1609" y="1715"/>
                  </a:lnTo>
                  <a:lnTo>
                    <a:pt x="1610" y="1715"/>
                  </a:lnTo>
                  <a:lnTo>
                    <a:pt x="1610" y="1716"/>
                  </a:lnTo>
                  <a:close/>
                  <a:moveTo>
                    <a:pt x="1590" y="1710"/>
                  </a:moveTo>
                  <a:lnTo>
                    <a:pt x="1588" y="1710"/>
                  </a:lnTo>
                  <a:lnTo>
                    <a:pt x="1588" y="1709"/>
                  </a:lnTo>
                  <a:lnTo>
                    <a:pt x="1588" y="1709"/>
                  </a:lnTo>
                  <a:lnTo>
                    <a:pt x="1589" y="1708"/>
                  </a:lnTo>
                  <a:lnTo>
                    <a:pt x="1589" y="1708"/>
                  </a:lnTo>
                  <a:lnTo>
                    <a:pt x="1590" y="1709"/>
                  </a:lnTo>
                  <a:lnTo>
                    <a:pt x="1590" y="1709"/>
                  </a:lnTo>
                  <a:lnTo>
                    <a:pt x="1590" y="1710"/>
                  </a:lnTo>
                  <a:close/>
                  <a:moveTo>
                    <a:pt x="1609" y="1707"/>
                  </a:moveTo>
                  <a:lnTo>
                    <a:pt x="1609" y="1708"/>
                  </a:lnTo>
                  <a:lnTo>
                    <a:pt x="1607" y="1708"/>
                  </a:lnTo>
                  <a:lnTo>
                    <a:pt x="1606" y="1707"/>
                  </a:lnTo>
                  <a:lnTo>
                    <a:pt x="1607" y="1706"/>
                  </a:lnTo>
                  <a:lnTo>
                    <a:pt x="1606" y="1705"/>
                  </a:lnTo>
                  <a:lnTo>
                    <a:pt x="1607" y="1704"/>
                  </a:lnTo>
                  <a:lnTo>
                    <a:pt x="1607" y="1702"/>
                  </a:lnTo>
                  <a:lnTo>
                    <a:pt x="1609" y="1701"/>
                  </a:lnTo>
                  <a:lnTo>
                    <a:pt x="1610" y="1701"/>
                  </a:lnTo>
                  <a:lnTo>
                    <a:pt x="1611" y="1703"/>
                  </a:lnTo>
                  <a:lnTo>
                    <a:pt x="1610" y="1707"/>
                  </a:lnTo>
                  <a:lnTo>
                    <a:pt x="1609" y="1707"/>
                  </a:lnTo>
                  <a:close/>
                  <a:moveTo>
                    <a:pt x="1275" y="1698"/>
                  </a:moveTo>
                  <a:lnTo>
                    <a:pt x="1275" y="1699"/>
                  </a:lnTo>
                  <a:lnTo>
                    <a:pt x="1277" y="1701"/>
                  </a:lnTo>
                  <a:lnTo>
                    <a:pt x="1277" y="1701"/>
                  </a:lnTo>
                  <a:lnTo>
                    <a:pt x="1274" y="1702"/>
                  </a:lnTo>
                  <a:lnTo>
                    <a:pt x="1273" y="1703"/>
                  </a:lnTo>
                  <a:lnTo>
                    <a:pt x="1274" y="1704"/>
                  </a:lnTo>
                  <a:lnTo>
                    <a:pt x="1275" y="1705"/>
                  </a:lnTo>
                  <a:lnTo>
                    <a:pt x="1275" y="1707"/>
                  </a:lnTo>
                  <a:lnTo>
                    <a:pt x="1274" y="1708"/>
                  </a:lnTo>
                  <a:lnTo>
                    <a:pt x="1275" y="1709"/>
                  </a:lnTo>
                  <a:lnTo>
                    <a:pt x="1276" y="1709"/>
                  </a:lnTo>
                  <a:lnTo>
                    <a:pt x="1277" y="1710"/>
                  </a:lnTo>
                  <a:lnTo>
                    <a:pt x="1279" y="1709"/>
                  </a:lnTo>
                  <a:lnTo>
                    <a:pt x="1283" y="1709"/>
                  </a:lnTo>
                  <a:lnTo>
                    <a:pt x="1284" y="1708"/>
                  </a:lnTo>
                  <a:lnTo>
                    <a:pt x="1284" y="1708"/>
                  </a:lnTo>
                  <a:lnTo>
                    <a:pt x="1283" y="1708"/>
                  </a:lnTo>
                  <a:lnTo>
                    <a:pt x="1281" y="1706"/>
                  </a:lnTo>
                  <a:lnTo>
                    <a:pt x="1281" y="1705"/>
                  </a:lnTo>
                  <a:lnTo>
                    <a:pt x="1282" y="1704"/>
                  </a:lnTo>
                  <a:lnTo>
                    <a:pt x="1284" y="1704"/>
                  </a:lnTo>
                  <a:lnTo>
                    <a:pt x="1284" y="1705"/>
                  </a:lnTo>
                  <a:lnTo>
                    <a:pt x="1284" y="1706"/>
                  </a:lnTo>
                  <a:lnTo>
                    <a:pt x="1285" y="1707"/>
                  </a:lnTo>
                  <a:lnTo>
                    <a:pt x="1285" y="1708"/>
                  </a:lnTo>
                  <a:lnTo>
                    <a:pt x="1286" y="1707"/>
                  </a:lnTo>
                  <a:lnTo>
                    <a:pt x="1287" y="1707"/>
                  </a:lnTo>
                  <a:lnTo>
                    <a:pt x="1289" y="1709"/>
                  </a:lnTo>
                  <a:lnTo>
                    <a:pt x="1290" y="1709"/>
                  </a:lnTo>
                  <a:lnTo>
                    <a:pt x="1291" y="1711"/>
                  </a:lnTo>
                  <a:lnTo>
                    <a:pt x="1292" y="1711"/>
                  </a:lnTo>
                  <a:lnTo>
                    <a:pt x="1294" y="1710"/>
                  </a:lnTo>
                  <a:lnTo>
                    <a:pt x="1294" y="1711"/>
                  </a:lnTo>
                  <a:lnTo>
                    <a:pt x="1295" y="1711"/>
                  </a:lnTo>
                  <a:lnTo>
                    <a:pt x="1296" y="1712"/>
                  </a:lnTo>
                  <a:lnTo>
                    <a:pt x="1297" y="1712"/>
                  </a:lnTo>
                  <a:lnTo>
                    <a:pt x="1298" y="1713"/>
                  </a:lnTo>
                  <a:lnTo>
                    <a:pt x="1297" y="1714"/>
                  </a:lnTo>
                  <a:lnTo>
                    <a:pt x="1296" y="1714"/>
                  </a:lnTo>
                  <a:lnTo>
                    <a:pt x="1296" y="1715"/>
                  </a:lnTo>
                  <a:lnTo>
                    <a:pt x="1295" y="1715"/>
                  </a:lnTo>
                  <a:lnTo>
                    <a:pt x="1295" y="1714"/>
                  </a:lnTo>
                  <a:lnTo>
                    <a:pt x="1294" y="1715"/>
                  </a:lnTo>
                  <a:lnTo>
                    <a:pt x="1293" y="1715"/>
                  </a:lnTo>
                  <a:lnTo>
                    <a:pt x="1292" y="1714"/>
                  </a:lnTo>
                  <a:lnTo>
                    <a:pt x="1290" y="1715"/>
                  </a:lnTo>
                  <a:lnTo>
                    <a:pt x="1289" y="1715"/>
                  </a:lnTo>
                  <a:lnTo>
                    <a:pt x="1287" y="1714"/>
                  </a:lnTo>
                  <a:lnTo>
                    <a:pt x="1287" y="1713"/>
                  </a:lnTo>
                  <a:lnTo>
                    <a:pt x="1288" y="1712"/>
                  </a:lnTo>
                  <a:lnTo>
                    <a:pt x="1287" y="1711"/>
                  </a:lnTo>
                  <a:lnTo>
                    <a:pt x="1282" y="1711"/>
                  </a:lnTo>
                  <a:lnTo>
                    <a:pt x="1279" y="1713"/>
                  </a:lnTo>
                  <a:lnTo>
                    <a:pt x="1279" y="1713"/>
                  </a:lnTo>
                  <a:lnTo>
                    <a:pt x="1279" y="1715"/>
                  </a:lnTo>
                  <a:lnTo>
                    <a:pt x="1278" y="1715"/>
                  </a:lnTo>
                  <a:lnTo>
                    <a:pt x="1277" y="1715"/>
                  </a:lnTo>
                  <a:lnTo>
                    <a:pt x="1275" y="1714"/>
                  </a:lnTo>
                  <a:lnTo>
                    <a:pt x="1274" y="1713"/>
                  </a:lnTo>
                  <a:lnTo>
                    <a:pt x="1273" y="1713"/>
                  </a:lnTo>
                  <a:lnTo>
                    <a:pt x="1273" y="1712"/>
                  </a:lnTo>
                  <a:lnTo>
                    <a:pt x="1271" y="1712"/>
                  </a:lnTo>
                  <a:lnTo>
                    <a:pt x="1270" y="1714"/>
                  </a:lnTo>
                  <a:lnTo>
                    <a:pt x="1269" y="1714"/>
                  </a:lnTo>
                  <a:lnTo>
                    <a:pt x="1270" y="1715"/>
                  </a:lnTo>
                  <a:lnTo>
                    <a:pt x="1270" y="1715"/>
                  </a:lnTo>
                  <a:lnTo>
                    <a:pt x="1268" y="1717"/>
                  </a:lnTo>
                  <a:lnTo>
                    <a:pt x="1268" y="1718"/>
                  </a:lnTo>
                  <a:lnTo>
                    <a:pt x="1265" y="1718"/>
                  </a:lnTo>
                  <a:lnTo>
                    <a:pt x="1265" y="1719"/>
                  </a:lnTo>
                  <a:lnTo>
                    <a:pt x="1264" y="1719"/>
                  </a:lnTo>
                  <a:lnTo>
                    <a:pt x="1263" y="1719"/>
                  </a:lnTo>
                  <a:lnTo>
                    <a:pt x="1263" y="1721"/>
                  </a:lnTo>
                  <a:lnTo>
                    <a:pt x="1264" y="1722"/>
                  </a:lnTo>
                  <a:lnTo>
                    <a:pt x="1264" y="1722"/>
                  </a:lnTo>
                  <a:lnTo>
                    <a:pt x="1263" y="1722"/>
                  </a:lnTo>
                  <a:lnTo>
                    <a:pt x="1262" y="1721"/>
                  </a:lnTo>
                  <a:lnTo>
                    <a:pt x="1261" y="1720"/>
                  </a:lnTo>
                  <a:lnTo>
                    <a:pt x="1259" y="1721"/>
                  </a:lnTo>
                  <a:lnTo>
                    <a:pt x="1258" y="1721"/>
                  </a:lnTo>
                  <a:lnTo>
                    <a:pt x="1258" y="1720"/>
                  </a:lnTo>
                  <a:lnTo>
                    <a:pt x="1257" y="1720"/>
                  </a:lnTo>
                  <a:lnTo>
                    <a:pt x="1257" y="1720"/>
                  </a:lnTo>
                  <a:lnTo>
                    <a:pt x="1257" y="1722"/>
                  </a:lnTo>
                  <a:lnTo>
                    <a:pt x="1256" y="1722"/>
                  </a:lnTo>
                  <a:lnTo>
                    <a:pt x="1255" y="1721"/>
                  </a:lnTo>
                  <a:lnTo>
                    <a:pt x="1254" y="1723"/>
                  </a:lnTo>
                  <a:lnTo>
                    <a:pt x="1254" y="1723"/>
                  </a:lnTo>
                  <a:lnTo>
                    <a:pt x="1253" y="1723"/>
                  </a:lnTo>
                  <a:lnTo>
                    <a:pt x="1252" y="1723"/>
                  </a:lnTo>
                  <a:lnTo>
                    <a:pt x="1251" y="1723"/>
                  </a:lnTo>
                  <a:lnTo>
                    <a:pt x="1251" y="1722"/>
                  </a:lnTo>
                  <a:lnTo>
                    <a:pt x="1252" y="1720"/>
                  </a:lnTo>
                  <a:lnTo>
                    <a:pt x="1253" y="1720"/>
                  </a:lnTo>
                  <a:lnTo>
                    <a:pt x="1255" y="1718"/>
                  </a:lnTo>
                  <a:lnTo>
                    <a:pt x="1257" y="1717"/>
                  </a:lnTo>
                  <a:lnTo>
                    <a:pt x="1257" y="1716"/>
                  </a:lnTo>
                  <a:lnTo>
                    <a:pt x="1255" y="1716"/>
                  </a:lnTo>
                  <a:lnTo>
                    <a:pt x="1255" y="1715"/>
                  </a:lnTo>
                  <a:lnTo>
                    <a:pt x="1255" y="1714"/>
                  </a:lnTo>
                  <a:lnTo>
                    <a:pt x="1255" y="1713"/>
                  </a:lnTo>
                  <a:lnTo>
                    <a:pt x="1258" y="1712"/>
                  </a:lnTo>
                  <a:lnTo>
                    <a:pt x="1260" y="1711"/>
                  </a:lnTo>
                  <a:lnTo>
                    <a:pt x="1260" y="1710"/>
                  </a:lnTo>
                  <a:lnTo>
                    <a:pt x="1259" y="1710"/>
                  </a:lnTo>
                  <a:lnTo>
                    <a:pt x="1259" y="1710"/>
                  </a:lnTo>
                  <a:lnTo>
                    <a:pt x="1257" y="1710"/>
                  </a:lnTo>
                  <a:lnTo>
                    <a:pt x="1257" y="1708"/>
                  </a:lnTo>
                  <a:lnTo>
                    <a:pt x="1256" y="1708"/>
                  </a:lnTo>
                  <a:lnTo>
                    <a:pt x="1255" y="1707"/>
                  </a:lnTo>
                  <a:lnTo>
                    <a:pt x="1254" y="1708"/>
                  </a:lnTo>
                  <a:lnTo>
                    <a:pt x="1253" y="1708"/>
                  </a:lnTo>
                  <a:lnTo>
                    <a:pt x="1252" y="1707"/>
                  </a:lnTo>
                  <a:lnTo>
                    <a:pt x="1251" y="1707"/>
                  </a:lnTo>
                  <a:lnTo>
                    <a:pt x="1250" y="1706"/>
                  </a:lnTo>
                  <a:lnTo>
                    <a:pt x="1251" y="1704"/>
                  </a:lnTo>
                  <a:lnTo>
                    <a:pt x="1251" y="1704"/>
                  </a:lnTo>
                  <a:lnTo>
                    <a:pt x="1251" y="1702"/>
                  </a:lnTo>
                  <a:lnTo>
                    <a:pt x="1252" y="1701"/>
                  </a:lnTo>
                  <a:lnTo>
                    <a:pt x="1254" y="1700"/>
                  </a:lnTo>
                  <a:lnTo>
                    <a:pt x="1255" y="1700"/>
                  </a:lnTo>
                  <a:lnTo>
                    <a:pt x="1256" y="1699"/>
                  </a:lnTo>
                  <a:lnTo>
                    <a:pt x="1257" y="1699"/>
                  </a:lnTo>
                  <a:lnTo>
                    <a:pt x="1258" y="1700"/>
                  </a:lnTo>
                  <a:lnTo>
                    <a:pt x="1258" y="1701"/>
                  </a:lnTo>
                  <a:lnTo>
                    <a:pt x="1256" y="1702"/>
                  </a:lnTo>
                  <a:lnTo>
                    <a:pt x="1256" y="1703"/>
                  </a:lnTo>
                  <a:lnTo>
                    <a:pt x="1257" y="1704"/>
                  </a:lnTo>
                  <a:lnTo>
                    <a:pt x="1259" y="1704"/>
                  </a:lnTo>
                  <a:lnTo>
                    <a:pt x="1260" y="1703"/>
                  </a:lnTo>
                  <a:lnTo>
                    <a:pt x="1260" y="1702"/>
                  </a:lnTo>
                  <a:lnTo>
                    <a:pt x="1262" y="1701"/>
                  </a:lnTo>
                  <a:lnTo>
                    <a:pt x="1263" y="1702"/>
                  </a:lnTo>
                  <a:lnTo>
                    <a:pt x="1263" y="1703"/>
                  </a:lnTo>
                  <a:lnTo>
                    <a:pt x="1262" y="1704"/>
                  </a:lnTo>
                  <a:lnTo>
                    <a:pt x="1264" y="1705"/>
                  </a:lnTo>
                  <a:lnTo>
                    <a:pt x="1265" y="1705"/>
                  </a:lnTo>
                  <a:lnTo>
                    <a:pt x="1266" y="1705"/>
                  </a:lnTo>
                  <a:lnTo>
                    <a:pt x="1266" y="1702"/>
                  </a:lnTo>
                  <a:lnTo>
                    <a:pt x="1268" y="1702"/>
                  </a:lnTo>
                  <a:lnTo>
                    <a:pt x="1269" y="1700"/>
                  </a:lnTo>
                  <a:lnTo>
                    <a:pt x="1271" y="1700"/>
                  </a:lnTo>
                  <a:lnTo>
                    <a:pt x="1271" y="1699"/>
                  </a:lnTo>
                  <a:lnTo>
                    <a:pt x="1273" y="1699"/>
                  </a:lnTo>
                  <a:lnTo>
                    <a:pt x="1274" y="1698"/>
                  </a:lnTo>
                  <a:lnTo>
                    <a:pt x="1275" y="1698"/>
                  </a:lnTo>
                  <a:close/>
                  <a:moveTo>
                    <a:pt x="1611" y="1700"/>
                  </a:moveTo>
                  <a:lnTo>
                    <a:pt x="1611" y="1700"/>
                  </a:lnTo>
                  <a:lnTo>
                    <a:pt x="1608" y="1700"/>
                  </a:lnTo>
                  <a:lnTo>
                    <a:pt x="1608" y="1699"/>
                  </a:lnTo>
                  <a:lnTo>
                    <a:pt x="1610" y="1699"/>
                  </a:lnTo>
                  <a:lnTo>
                    <a:pt x="1610" y="1698"/>
                  </a:lnTo>
                  <a:lnTo>
                    <a:pt x="1610" y="1695"/>
                  </a:lnTo>
                  <a:lnTo>
                    <a:pt x="1612" y="1695"/>
                  </a:lnTo>
                  <a:lnTo>
                    <a:pt x="1612" y="1696"/>
                  </a:lnTo>
                  <a:lnTo>
                    <a:pt x="1612" y="1697"/>
                  </a:lnTo>
                  <a:lnTo>
                    <a:pt x="1612" y="1699"/>
                  </a:lnTo>
                  <a:lnTo>
                    <a:pt x="1611" y="1699"/>
                  </a:lnTo>
                  <a:lnTo>
                    <a:pt x="1611" y="1700"/>
                  </a:lnTo>
                  <a:close/>
                  <a:moveTo>
                    <a:pt x="1663" y="1665"/>
                  </a:moveTo>
                  <a:lnTo>
                    <a:pt x="1663" y="1666"/>
                  </a:lnTo>
                  <a:lnTo>
                    <a:pt x="1663" y="1666"/>
                  </a:lnTo>
                  <a:lnTo>
                    <a:pt x="1664" y="1668"/>
                  </a:lnTo>
                  <a:lnTo>
                    <a:pt x="1664" y="1670"/>
                  </a:lnTo>
                  <a:lnTo>
                    <a:pt x="1664" y="1671"/>
                  </a:lnTo>
                  <a:lnTo>
                    <a:pt x="1664" y="1671"/>
                  </a:lnTo>
                  <a:lnTo>
                    <a:pt x="1664" y="1672"/>
                  </a:lnTo>
                  <a:lnTo>
                    <a:pt x="1665" y="1671"/>
                  </a:lnTo>
                  <a:lnTo>
                    <a:pt x="1666" y="1671"/>
                  </a:lnTo>
                  <a:lnTo>
                    <a:pt x="1667" y="1672"/>
                  </a:lnTo>
                  <a:lnTo>
                    <a:pt x="1669" y="1672"/>
                  </a:lnTo>
                  <a:lnTo>
                    <a:pt x="1670" y="1673"/>
                  </a:lnTo>
                  <a:lnTo>
                    <a:pt x="1671" y="1673"/>
                  </a:lnTo>
                  <a:lnTo>
                    <a:pt x="1672" y="1677"/>
                  </a:lnTo>
                  <a:lnTo>
                    <a:pt x="1673" y="1678"/>
                  </a:lnTo>
                  <a:lnTo>
                    <a:pt x="1674" y="1678"/>
                  </a:lnTo>
                  <a:lnTo>
                    <a:pt x="1674" y="1679"/>
                  </a:lnTo>
                  <a:lnTo>
                    <a:pt x="1675" y="1680"/>
                  </a:lnTo>
                  <a:lnTo>
                    <a:pt x="1675" y="1681"/>
                  </a:lnTo>
                  <a:lnTo>
                    <a:pt x="1676" y="1681"/>
                  </a:lnTo>
                  <a:lnTo>
                    <a:pt x="1675" y="1680"/>
                  </a:lnTo>
                  <a:lnTo>
                    <a:pt x="1676" y="1676"/>
                  </a:lnTo>
                  <a:lnTo>
                    <a:pt x="1678" y="1675"/>
                  </a:lnTo>
                  <a:lnTo>
                    <a:pt x="1679" y="1675"/>
                  </a:lnTo>
                  <a:lnTo>
                    <a:pt x="1679" y="1676"/>
                  </a:lnTo>
                  <a:lnTo>
                    <a:pt x="1679" y="1676"/>
                  </a:lnTo>
                  <a:lnTo>
                    <a:pt x="1679" y="1676"/>
                  </a:lnTo>
                  <a:lnTo>
                    <a:pt x="1680" y="1676"/>
                  </a:lnTo>
                  <a:lnTo>
                    <a:pt x="1681" y="1677"/>
                  </a:lnTo>
                  <a:lnTo>
                    <a:pt x="1681" y="1678"/>
                  </a:lnTo>
                  <a:lnTo>
                    <a:pt x="1682" y="1680"/>
                  </a:lnTo>
                  <a:lnTo>
                    <a:pt x="1684" y="1680"/>
                  </a:lnTo>
                  <a:lnTo>
                    <a:pt x="1686" y="1682"/>
                  </a:lnTo>
                  <a:lnTo>
                    <a:pt x="1686" y="1682"/>
                  </a:lnTo>
                  <a:lnTo>
                    <a:pt x="1688" y="1684"/>
                  </a:lnTo>
                  <a:lnTo>
                    <a:pt x="1689" y="1684"/>
                  </a:lnTo>
                  <a:lnTo>
                    <a:pt x="1692" y="1684"/>
                  </a:lnTo>
                  <a:lnTo>
                    <a:pt x="1693" y="1686"/>
                  </a:lnTo>
                  <a:lnTo>
                    <a:pt x="1694" y="1687"/>
                  </a:lnTo>
                  <a:lnTo>
                    <a:pt x="1694" y="1687"/>
                  </a:lnTo>
                  <a:lnTo>
                    <a:pt x="1696" y="1689"/>
                  </a:lnTo>
                  <a:lnTo>
                    <a:pt x="1699" y="1690"/>
                  </a:lnTo>
                  <a:lnTo>
                    <a:pt x="1699" y="1691"/>
                  </a:lnTo>
                  <a:lnTo>
                    <a:pt x="1700" y="1692"/>
                  </a:lnTo>
                  <a:lnTo>
                    <a:pt x="1700" y="1693"/>
                  </a:lnTo>
                  <a:lnTo>
                    <a:pt x="1699" y="1694"/>
                  </a:lnTo>
                  <a:lnTo>
                    <a:pt x="1699" y="1695"/>
                  </a:lnTo>
                  <a:lnTo>
                    <a:pt x="1700" y="1694"/>
                  </a:lnTo>
                  <a:lnTo>
                    <a:pt x="1701" y="1693"/>
                  </a:lnTo>
                  <a:lnTo>
                    <a:pt x="1702" y="1693"/>
                  </a:lnTo>
                  <a:lnTo>
                    <a:pt x="1706" y="1693"/>
                  </a:lnTo>
                  <a:lnTo>
                    <a:pt x="1708" y="1691"/>
                  </a:lnTo>
                  <a:lnTo>
                    <a:pt x="1709" y="1691"/>
                  </a:lnTo>
                  <a:lnTo>
                    <a:pt x="1711" y="1690"/>
                  </a:lnTo>
                  <a:lnTo>
                    <a:pt x="1714" y="1690"/>
                  </a:lnTo>
                  <a:lnTo>
                    <a:pt x="1715" y="1690"/>
                  </a:lnTo>
                  <a:lnTo>
                    <a:pt x="1716" y="1690"/>
                  </a:lnTo>
                  <a:lnTo>
                    <a:pt x="1719" y="1689"/>
                  </a:lnTo>
                  <a:lnTo>
                    <a:pt x="1719" y="1690"/>
                  </a:lnTo>
                  <a:lnTo>
                    <a:pt x="1721" y="1690"/>
                  </a:lnTo>
                  <a:lnTo>
                    <a:pt x="1722" y="1691"/>
                  </a:lnTo>
                  <a:lnTo>
                    <a:pt x="1722" y="1693"/>
                  </a:lnTo>
                  <a:lnTo>
                    <a:pt x="1722" y="1693"/>
                  </a:lnTo>
                  <a:lnTo>
                    <a:pt x="1723" y="1692"/>
                  </a:lnTo>
                  <a:lnTo>
                    <a:pt x="1723" y="1691"/>
                  </a:lnTo>
                  <a:lnTo>
                    <a:pt x="1724" y="1691"/>
                  </a:lnTo>
                  <a:lnTo>
                    <a:pt x="1726" y="1693"/>
                  </a:lnTo>
                  <a:lnTo>
                    <a:pt x="1728" y="1693"/>
                  </a:lnTo>
                  <a:lnTo>
                    <a:pt x="1730" y="1694"/>
                  </a:lnTo>
                  <a:lnTo>
                    <a:pt x="1732" y="1694"/>
                  </a:lnTo>
                  <a:lnTo>
                    <a:pt x="1732" y="1694"/>
                  </a:lnTo>
                  <a:lnTo>
                    <a:pt x="1738" y="1694"/>
                  </a:lnTo>
                  <a:lnTo>
                    <a:pt x="1739" y="1692"/>
                  </a:lnTo>
                  <a:lnTo>
                    <a:pt x="1740" y="1692"/>
                  </a:lnTo>
                  <a:lnTo>
                    <a:pt x="1741" y="1693"/>
                  </a:lnTo>
                  <a:lnTo>
                    <a:pt x="1744" y="1694"/>
                  </a:lnTo>
                  <a:lnTo>
                    <a:pt x="1748" y="1697"/>
                  </a:lnTo>
                  <a:lnTo>
                    <a:pt x="1749" y="1698"/>
                  </a:lnTo>
                  <a:lnTo>
                    <a:pt x="1750" y="1698"/>
                  </a:lnTo>
                  <a:lnTo>
                    <a:pt x="1750" y="1699"/>
                  </a:lnTo>
                  <a:lnTo>
                    <a:pt x="1749" y="1700"/>
                  </a:lnTo>
                  <a:lnTo>
                    <a:pt x="1749" y="1706"/>
                  </a:lnTo>
                  <a:lnTo>
                    <a:pt x="1750" y="1708"/>
                  </a:lnTo>
                  <a:lnTo>
                    <a:pt x="1750" y="1710"/>
                  </a:lnTo>
                  <a:lnTo>
                    <a:pt x="1751" y="1710"/>
                  </a:lnTo>
                  <a:lnTo>
                    <a:pt x="1753" y="1711"/>
                  </a:lnTo>
                  <a:lnTo>
                    <a:pt x="1755" y="1711"/>
                  </a:lnTo>
                  <a:lnTo>
                    <a:pt x="1756" y="1712"/>
                  </a:lnTo>
                  <a:lnTo>
                    <a:pt x="1756" y="1714"/>
                  </a:lnTo>
                  <a:lnTo>
                    <a:pt x="1755" y="1714"/>
                  </a:lnTo>
                  <a:lnTo>
                    <a:pt x="1753" y="1714"/>
                  </a:lnTo>
                  <a:lnTo>
                    <a:pt x="1753" y="1714"/>
                  </a:lnTo>
                  <a:lnTo>
                    <a:pt x="1753" y="1715"/>
                  </a:lnTo>
                  <a:lnTo>
                    <a:pt x="1753" y="1716"/>
                  </a:lnTo>
                  <a:lnTo>
                    <a:pt x="1752" y="1716"/>
                  </a:lnTo>
                  <a:lnTo>
                    <a:pt x="1752" y="1718"/>
                  </a:lnTo>
                  <a:lnTo>
                    <a:pt x="1753" y="1719"/>
                  </a:lnTo>
                  <a:lnTo>
                    <a:pt x="1753" y="1721"/>
                  </a:lnTo>
                  <a:lnTo>
                    <a:pt x="1751" y="1721"/>
                  </a:lnTo>
                  <a:lnTo>
                    <a:pt x="1751" y="1721"/>
                  </a:lnTo>
                  <a:lnTo>
                    <a:pt x="1748" y="1721"/>
                  </a:lnTo>
                  <a:lnTo>
                    <a:pt x="1747" y="1720"/>
                  </a:lnTo>
                  <a:lnTo>
                    <a:pt x="1746" y="1720"/>
                  </a:lnTo>
                  <a:lnTo>
                    <a:pt x="1747" y="1717"/>
                  </a:lnTo>
                  <a:lnTo>
                    <a:pt x="1746" y="1716"/>
                  </a:lnTo>
                  <a:lnTo>
                    <a:pt x="1748" y="1715"/>
                  </a:lnTo>
                  <a:lnTo>
                    <a:pt x="1747" y="1714"/>
                  </a:lnTo>
                  <a:lnTo>
                    <a:pt x="1745" y="1714"/>
                  </a:lnTo>
                  <a:lnTo>
                    <a:pt x="1745" y="1714"/>
                  </a:lnTo>
                  <a:lnTo>
                    <a:pt x="1744" y="1713"/>
                  </a:lnTo>
                  <a:lnTo>
                    <a:pt x="1744" y="1710"/>
                  </a:lnTo>
                  <a:lnTo>
                    <a:pt x="1741" y="1711"/>
                  </a:lnTo>
                  <a:lnTo>
                    <a:pt x="1741" y="1712"/>
                  </a:lnTo>
                  <a:lnTo>
                    <a:pt x="1743" y="1714"/>
                  </a:lnTo>
                  <a:lnTo>
                    <a:pt x="1743" y="1715"/>
                  </a:lnTo>
                  <a:lnTo>
                    <a:pt x="1741" y="1716"/>
                  </a:lnTo>
                  <a:lnTo>
                    <a:pt x="1741" y="1716"/>
                  </a:lnTo>
                  <a:lnTo>
                    <a:pt x="1741" y="1717"/>
                  </a:lnTo>
                  <a:lnTo>
                    <a:pt x="1740" y="1718"/>
                  </a:lnTo>
                  <a:lnTo>
                    <a:pt x="1742" y="1720"/>
                  </a:lnTo>
                  <a:lnTo>
                    <a:pt x="1743" y="1721"/>
                  </a:lnTo>
                  <a:lnTo>
                    <a:pt x="1742" y="1722"/>
                  </a:lnTo>
                  <a:lnTo>
                    <a:pt x="1740" y="1722"/>
                  </a:lnTo>
                  <a:lnTo>
                    <a:pt x="1739" y="1721"/>
                  </a:lnTo>
                  <a:lnTo>
                    <a:pt x="1737" y="1723"/>
                  </a:lnTo>
                  <a:lnTo>
                    <a:pt x="1737" y="1724"/>
                  </a:lnTo>
                  <a:lnTo>
                    <a:pt x="1739" y="1725"/>
                  </a:lnTo>
                  <a:lnTo>
                    <a:pt x="1740" y="1726"/>
                  </a:lnTo>
                  <a:lnTo>
                    <a:pt x="1741" y="1726"/>
                  </a:lnTo>
                  <a:lnTo>
                    <a:pt x="1743" y="1727"/>
                  </a:lnTo>
                  <a:lnTo>
                    <a:pt x="1744" y="1729"/>
                  </a:lnTo>
                  <a:lnTo>
                    <a:pt x="1745" y="1730"/>
                  </a:lnTo>
                  <a:lnTo>
                    <a:pt x="1745" y="1732"/>
                  </a:lnTo>
                  <a:lnTo>
                    <a:pt x="1745" y="1732"/>
                  </a:lnTo>
                  <a:lnTo>
                    <a:pt x="1743" y="1734"/>
                  </a:lnTo>
                  <a:lnTo>
                    <a:pt x="1741" y="1734"/>
                  </a:lnTo>
                  <a:lnTo>
                    <a:pt x="1740" y="1735"/>
                  </a:lnTo>
                  <a:lnTo>
                    <a:pt x="1738" y="1733"/>
                  </a:lnTo>
                  <a:lnTo>
                    <a:pt x="1737" y="1733"/>
                  </a:lnTo>
                  <a:lnTo>
                    <a:pt x="1736" y="1734"/>
                  </a:lnTo>
                  <a:lnTo>
                    <a:pt x="1735" y="1734"/>
                  </a:lnTo>
                  <a:lnTo>
                    <a:pt x="1734" y="1734"/>
                  </a:lnTo>
                  <a:lnTo>
                    <a:pt x="1734" y="1736"/>
                  </a:lnTo>
                  <a:lnTo>
                    <a:pt x="1733" y="1737"/>
                  </a:lnTo>
                  <a:lnTo>
                    <a:pt x="1733" y="1738"/>
                  </a:lnTo>
                  <a:lnTo>
                    <a:pt x="1731" y="1740"/>
                  </a:lnTo>
                  <a:lnTo>
                    <a:pt x="1730" y="1741"/>
                  </a:lnTo>
                  <a:lnTo>
                    <a:pt x="1728" y="1741"/>
                  </a:lnTo>
                  <a:lnTo>
                    <a:pt x="1728" y="1740"/>
                  </a:lnTo>
                  <a:lnTo>
                    <a:pt x="1723" y="1740"/>
                  </a:lnTo>
                  <a:lnTo>
                    <a:pt x="1721" y="1738"/>
                  </a:lnTo>
                  <a:lnTo>
                    <a:pt x="1721" y="1736"/>
                  </a:lnTo>
                  <a:lnTo>
                    <a:pt x="1723" y="1734"/>
                  </a:lnTo>
                  <a:lnTo>
                    <a:pt x="1723" y="1733"/>
                  </a:lnTo>
                  <a:lnTo>
                    <a:pt x="1723" y="1732"/>
                  </a:lnTo>
                  <a:lnTo>
                    <a:pt x="1723" y="1731"/>
                  </a:lnTo>
                  <a:lnTo>
                    <a:pt x="1722" y="1731"/>
                  </a:lnTo>
                  <a:lnTo>
                    <a:pt x="1720" y="1732"/>
                  </a:lnTo>
                  <a:lnTo>
                    <a:pt x="1717" y="1735"/>
                  </a:lnTo>
                  <a:lnTo>
                    <a:pt x="1717" y="1737"/>
                  </a:lnTo>
                  <a:lnTo>
                    <a:pt x="1718" y="1738"/>
                  </a:lnTo>
                  <a:lnTo>
                    <a:pt x="1718" y="1738"/>
                  </a:lnTo>
                  <a:lnTo>
                    <a:pt x="1718" y="1739"/>
                  </a:lnTo>
                  <a:lnTo>
                    <a:pt x="1718" y="1741"/>
                  </a:lnTo>
                  <a:lnTo>
                    <a:pt x="1717" y="1741"/>
                  </a:lnTo>
                  <a:lnTo>
                    <a:pt x="1717" y="1745"/>
                  </a:lnTo>
                  <a:lnTo>
                    <a:pt x="1718" y="1746"/>
                  </a:lnTo>
                  <a:lnTo>
                    <a:pt x="1717" y="1748"/>
                  </a:lnTo>
                  <a:lnTo>
                    <a:pt x="1716" y="1748"/>
                  </a:lnTo>
                  <a:lnTo>
                    <a:pt x="1716" y="1747"/>
                  </a:lnTo>
                  <a:lnTo>
                    <a:pt x="1715" y="1747"/>
                  </a:lnTo>
                  <a:lnTo>
                    <a:pt x="1715" y="1749"/>
                  </a:lnTo>
                  <a:lnTo>
                    <a:pt x="1713" y="1748"/>
                  </a:lnTo>
                  <a:lnTo>
                    <a:pt x="1713" y="1747"/>
                  </a:lnTo>
                  <a:lnTo>
                    <a:pt x="1712" y="1746"/>
                  </a:lnTo>
                  <a:lnTo>
                    <a:pt x="1712" y="1745"/>
                  </a:lnTo>
                  <a:lnTo>
                    <a:pt x="1713" y="1744"/>
                  </a:lnTo>
                  <a:lnTo>
                    <a:pt x="1710" y="1742"/>
                  </a:lnTo>
                  <a:lnTo>
                    <a:pt x="1710" y="1741"/>
                  </a:lnTo>
                  <a:lnTo>
                    <a:pt x="1709" y="1740"/>
                  </a:lnTo>
                  <a:lnTo>
                    <a:pt x="1705" y="1740"/>
                  </a:lnTo>
                  <a:lnTo>
                    <a:pt x="1705" y="1741"/>
                  </a:lnTo>
                  <a:lnTo>
                    <a:pt x="1702" y="1741"/>
                  </a:lnTo>
                  <a:lnTo>
                    <a:pt x="1702" y="1740"/>
                  </a:lnTo>
                  <a:lnTo>
                    <a:pt x="1704" y="1739"/>
                  </a:lnTo>
                  <a:lnTo>
                    <a:pt x="1704" y="1738"/>
                  </a:lnTo>
                  <a:lnTo>
                    <a:pt x="1702" y="1736"/>
                  </a:lnTo>
                  <a:lnTo>
                    <a:pt x="1702" y="1733"/>
                  </a:lnTo>
                  <a:lnTo>
                    <a:pt x="1701" y="1732"/>
                  </a:lnTo>
                  <a:lnTo>
                    <a:pt x="1700" y="1732"/>
                  </a:lnTo>
                  <a:lnTo>
                    <a:pt x="1699" y="1732"/>
                  </a:lnTo>
                  <a:lnTo>
                    <a:pt x="1698" y="1732"/>
                  </a:lnTo>
                  <a:lnTo>
                    <a:pt x="1699" y="1731"/>
                  </a:lnTo>
                  <a:lnTo>
                    <a:pt x="1699" y="1731"/>
                  </a:lnTo>
                  <a:lnTo>
                    <a:pt x="1700" y="1730"/>
                  </a:lnTo>
                  <a:lnTo>
                    <a:pt x="1700" y="1729"/>
                  </a:lnTo>
                  <a:lnTo>
                    <a:pt x="1701" y="1729"/>
                  </a:lnTo>
                  <a:lnTo>
                    <a:pt x="1700" y="1728"/>
                  </a:lnTo>
                  <a:lnTo>
                    <a:pt x="1700" y="1728"/>
                  </a:lnTo>
                  <a:lnTo>
                    <a:pt x="1699" y="1728"/>
                  </a:lnTo>
                  <a:lnTo>
                    <a:pt x="1697" y="1725"/>
                  </a:lnTo>
                  <a:lnTo>
                    <a:pt x="1697" y="1724"/>
                  </a:lnTo>
                  <a:lnTo>
                    <a:pt x="1698" y="1724"/>
                  </a:lnTo>
                  <a:lnTo>
                    <a:pt x="1698" y="1724"/>
                  </a:lnTo>
                  <a:lnTo>
                    <a:pt x="1697" y="1724"/>
                  </a:lnTo>
                  <a:lnTo>
                    <a:pt x="1695" y="1723"/>
                  </a:lnTo>
                  <a:lnTo>
                    <a:pt x="1694" y="1723"/>
                  </a:lnTo>
                  <a:lnTo>
                    <a:pt x="1693" y="1721"/>
                  </a:lnTo>
                  <a:lnTo>
                    <a:pt x="1693" y="1721"/>
                  </a:lnTo>
                  <a:lnTo>
                    <a:pt x="1691" y="1721"/>
                  </a:lnTo>
                  <a:lnTo>
                    <a:pt x="1689" y="1722"/>
                  </a:lnTo>
                  <a:lnTo>
                    <a:pt x="1688" y="1723"/>
                  </a:lnTo>
                  <a:lnTo>
                    <a:pt x="1689" y="1724"/>
                  </a:lnTo>
                  <a:lnTo>
                    <a:pt x="1689" y="1725"/>
                  </a:lnTo>
                  <a:lnTo>
                    <a:pt x="1691" y="1728"/>
                  </a:lnTo>
                  <a:lnTo>
                    <a:pt x="1692" y="1728"/>
                  </a:lnTo>
                  <a:lnTo>
                    <a:pt x="1693" y="1727"/>
                  </a:lnTo>
                  <a:lnTo>
                    <a:pt x="1694" y="1727"/>
                  </a:lnTo>
                  <a:lnTo>
                    <a:pt x="1695" y="1727"/>
                  </a:lnTo>
                  <a:lnTo>
                    <a:pt x="1695" y="1727"/>
                  </a:lnTo>
                  <a:lnTo>
                    <a:pt x="1697" y="1727"/>
                  </a:lnTo>
                  <a:lnTo>
                    <a:pt x="1697" y="1727"/>
                  </a:lnTo>
                  <a:lnTo>
                    <a:pt x="1695" y="1730"/>
                  </a:lnTo>
                  <a:lnTo>
                    <a:pt x="1696" y="1731"/>
                  </a:lnTo>
                  <a:lnTo>
                    <a:pt x="1696" y="1733"/>
                  </a:lnTo>
                  <a:lnTo>
                    <a:pt x="1694" y="1734"/>
                  </a:lnTo>
                  <a:lnTo>
                    <a:pt x="1695" y="1735"/>
                  </a:lnTo>
                  <a:lnTo>
                    <a:pt x="1695" y="1736"/>
                  </a:lnTo>
                  <a:lnTo>
                    <a:pt x="1694" y="1736"/>
                  </a:lnTo>
                  <a:lnTo>
                    <a:pt x="1694" y="1738"/>
                  </a:lnTo>
                  <a:lnTo>
                    <a:pt x="1696" y="1738"/>
                  </a:lnTo>
                  <a:lnTo>
                    <a:pt x="1698" y="1737"/>
                  </a:lnTo>
                  <a:lnTo>
                    <a:pt x="1699" y="1737"/>
                  </a:lnTo>
                  <a:lnTo>
                    <a:pt x="1700" y="1738"/>
                  </a:lnTo>
                  <a:lnTo>
                    <a:pt x="1700" y="1740"/>
                  </a:lnTo>
                  <a:lnTo>
                    <a:pt x="1700" y="1741"/>
                  </a:lnTo>
                  <a:lnTo>
                    <a:pt x="1700" y="1745"/>
                  </a:lnTo>
                  <a:lnTo>
                    <a:pt x="1702" y="1745"/>
                  </a:lnTo>
                  <a:lnTo>
                    <a:pt x="1702" y="1747"/>
                  </a:lnTo>
                  <a:lnTo>
                    <a:pt x="1702" y="1747"/>
                  </a:lnTo>
                  <a:lnTo>
                    <a:pt x="1702" y="1750"/>
                  </a:lnTo>
                  <a:lnTo>
                    <a:pt x="1703" y="1752"/>
                  </a:lnTo>
                  <a:lnTo>
                    <a:pt x="1704" y="1753"/>
                  </a:lnTo>
                  <a:lnTo>
                    <a:pt x="1705" y="1753"/>
                  </a:lnTo>
                  <a:lnTo>
                    <a:pt x="1706" y="1754"/>
                  </a:lnTo>
                  <a:lnTo>
                    <a:pt x="1707" y="1756"/>
                  </a:lnTo>
                  <a:lnTo>
                    <a:pt x="1708" y="1758"/>
                  </a:lnTo>
                  <a:lnTo>
                    <a:pt x="1709" y="1759"/>
                  </a:lnTo>
                  <a:lnTo>
                    <a:pt x="1709" y="1759"/>
                  </a:lnTo>
                  <a:lnTo>
                    <a:pt x="1711" y="1760"/>
                  </a:lnTo>
                  <a:lnTo>
                    <a:pt x="1709" y="1761"/>
                  </a:lnTo>
                  <a:lnTo>
                    <a:pt x="1709" y="1762"/>
                  </a:lnTo>
                  <a:lnTo>
                    <a:pt x="1709" y="1762"/>
                  </a:lnTo>
                  <a:lnTo>
                    <a:pt x="1704" y="1766"/>
                  </a:lnTo>
                  <a:lnTo>
                    <a:pt x="1701" y="1765"/>
                  </a:lnTo>
                  <a:lnTo>
                    <a:pt x="1701" y="1764"/>
                  </a:lnTo>
                  <a:lnTo>
                    <a:pt x="1700" y="1764"/>
                  </a:lnTo>
                  <a:lnTo>
                    <a:pt x="1699" y="1762"/>
                  </a:lnTo>
                  <a:lnTo>
                    <a:pt x="1699" y="1763"/>
                  </a:lnTo>
                  <a:lnTo>
                    <a:pt x="1698" y="1763"/>
                  </a:lnTo>
                  <a:lnTo>
                    <a:pt x="1697" y="1761"/>
                  </a:lnTo>
                  <a:lnTo>
                    <a:pt x="1695" y="1763"/>
                  </a:lnTo>
                  <a:lnTo>
                    <a:pt x="1694" y="1763"/>
                  </a:lnTo>
                  <a:lnTo>
                    <a:pt x="1692" y="1762"/>
                  </a:lnTo>
                  <a:lnTo>
                    <a:pt x="1691" y="1762"/>
                  </a:lnTo>
                  <a:lnTo>
                    <a:pt x="1690" y="1763"/>
                  </a:lnTo>
                  <a:lnTo>
                    <a:pt x="1689" y="1763"/>
                  </a:lnTo>
                  <a:lnTo>
                    <a:pt x="1689" y="1762"/>
                  </a:lnTo>
                  <a:lnTo>
                    <a:pt x="1687" y="1762"/>
                  </a:lnTo>
                  <a:lnTo>
                    <a:pt x="1687" y="1762"/>
                  </a:lnTo>
                  <a:lnTo>
                    <a:pt x="1684" y="1762"/>
                  </a:lnTo>
                  <a:lnTo>
                    <a:pt x="1682" y="1761"/>
                  </a:lnTo>
                  <a:lnTo>
                    <a:pt x="1680" y="1761"/>
                  </a:lnTo>
                  <a:lnTo>
                    <a:pt x="1679" y="1760"/>
                  </a:lnTo>
                  <a:lnTo>
                    <a:pt x="1679" y="1759"/>
                  </a:lnTo>
                  <a:lnTo>
                    <a:pt x="1678" y="1760"/>
                  </a:lnTo>
                  <a:lnTo>
                    <a:pt x="1678" y="1762"/>
                  </a:lnTo>
                  <a:lnTo>
                    <a:pt x="1677" y="1762"/>
                  </a:lnTo>
                  <a:lnTo>
                    <a:pt x="1674" y="1762"/>
                  </a:lnTo>
                  <a:lnTo>
                    <a:pt x="1674" y="1762"/>
                  </a:lnTo>
                  <a:lnTo>
                    <a:pt x="1674" y="1761"/>
                  </a:lnTo>
                  <a:lnTo>
                    <a:pt x="1672" y="1759"/>
                  </a:lnTo>
                  <a:lnTo>
                    <a:pt x="1671" y="1759"/>
                  </a:lnTo>
                  <a:lnTo>
                    <a:pt x="1670" y="1758"/>
                  </a:lnTo>
                  <a:lnTo>
                    <a:pt x="1670" y="1759"/>
                  </a:lnTo>
                  <a:lnTo>
                    <a:pt x="1671" y="1760"/>
                  </a:lnTo>
                  <a:lnTo>
                    <a:pt x="1672" y="1760"/>
                  </a:lnTo>
                  <a:lnTo>
                    <a:pt x="1673" y="1761"/>
                  </a:lnTo>
                  <a:lnTo>
                    <a:pt x="1673" y="1763"/>
                  </a:lnTo>
                  <a:lnTo>
                    <a:pt x="1676" y="1766"/>
                  </a:lnTo>
                  <a:lnTo>
                    <a:pt x="1677" y="1766"/>
                  </a:lnTo>
                  <a:lnTo>
                    <a:pt x="1677" y="1766"/>
                  </a:lnTo>
                  <a:lnTo>
                    <a:pt x="1677" y="1767"/>
                  </a:lnTo>
                  <a:lnTo>
                    <a:pt x="1677" y="1768"/>
                  </a:lnTo>
                  <a:lnTo>
                    <a:pt x="1677" y="1768"/>
                  </a:lnTo>
                  <a:lnTo>
                    <a:pt x="1678" y="1768"/>
                  </a:lnTo>
                  <a:lnTo>
                    <a:pt x="1680" y="1767"/>
                  </a:lnTo>
                  <a:lnTo>
                    <a:pt x="1681" y="1767"/>
                  </a:lnTo>
                  <a:lnTo>
                    <a:pt x="1683" y="1768"/>
                  </a:lnTo>
                  <a:lnTo>
                    <a:pt x="1684" y="1769"/>
                  </a:lnTo>
                  <a:lnTo>
                    <a:pt x="1684" y="1771"/>
                  </a:lnTo>
                  <a:lnTo>
                    <a:pt x="1683" y="1771"/>
                  </a:lnTo>
                  <a:lnTo>
                    <a:pt x="1683" y="1773"/>
                  </a:lnTo>
                  <a:lnTo>
                    <a:pt x="1682" y="1773"/>
                  </a:lnTo>
                  <a:lnTo>
                    <a:pt x="1681" y="1774"/>
                  </a:lnTo>
                  <a:lnTo>
                    <a:pt x="1680" y="1774"/>
                  </a:lnTo>
                  <a:lnTo>
                    <a:pt x="1679" y="1775"/>
                  </a:lnTo>
                  <a:lnTo>
                    <a:pt x="1677" y="1775"/>
                  </a:lnTo>
                  <a:lnTo>
                    <a:pt x="1676" y="1775"/>
                  </a:lnTo>
                  <a:lnTo>
                    <a:pt x="1674" y="1774"/>
                  </a:lnTo>
                  <a:lnTo>
                    <a:pt x="1670" y="1775"/>
                  </a:lnTo>
                  <a:lnTo>
                    <a:pt x="1670" y="1775"/>
                  </a:lnTo>
                  <a:lnTo>
                    <a:pt x="1667" y="1776"/>
                  </a:lnTo>
                  <a:lnTo>
                    <a:pt x="1664" y="1778"/>
                  </a:lnTo>
                  <a:lnTo>
                    <a:pt x="1662" y="1778"/>
                  </a:lnTo>
                  <a:lnTo>
                    <a:pt x="1661" y="1778"/>
                  </a:lnTo>
                  <a:lnTo>
                    <a:pt x="1658" y="1778"/>
                  </a:lnTo>
                  <a:lnTo>
                    <a:pt x="1657" y="1780"/>
                  </a:lnTo>
                  <a:lnTo>
                    <a:pt x="1653" y="1780"/>
                  </a:lnTo>
                  <a:lnTo>
                    <a:pt x="1652" y="1782"/>
                  </a:lnTo>
                  <a:lnTo>
                    <a:pt x="1650" y="1784"/>
                  </a:lnTo>
                  <a:lnTo>
                    <a:pt x="1648" y="1784"/>
                  </a:lnTo>
                  <a:lnTo>
                    <a:pt x="1646" y="1783"/>
                  </a:lnTo>
                  <a:lnTo>
                    <a:pt x="1645" y="1784"/>
                  </a:lnTo>
                  <a:lnTo>
                    <a:pt x="1643" y="1785"/>
                  </a:lnTo>
                  <a:lnTo>
                    <a:pt x="1642" y="1783"/>
                  </a:lnTo>
                  <a:lnTo>
                    <a:pt x="1642" y="1782"/>
                  </a:lnTo>
                  <a:lnTo>
                    <a:pt x="1642" y="1782"/>
                  </a:lnTo>
                  <a:lnTo>
                    <a:pt x="1640" y="1780"/>
                  </a:lnTo>
                  <a:lnTo>
                    <a:pt x="1639" y="1780"/>
                  </a:lnTo>
                  <a:lnTo>
                    <a:pt x="1638" y="1779"/>
                  </a:lnTo>
                  <a:lnTo>
                    <a:pt x="1632" y="1779"/>
                  </a:lnTo>
                  <a:lnTo>
                    <a:pt x="1631" y="1778"/>
                  </a:lnTo>
                  <a:lnTo>
                    <a:pt x="1629" y="1778"/>
                  </a:lnTo>
                  <a:lnTo>
                    <a:pt x="1627" y="1779"/>
                  </a:lnTo>
                  <a:lnTo>
                    <a:pt x="1625" y="1779"/>
                  </a:lnTo>
                  <a:lnTo>
                    <a:pt x="1625" y="1779"/>
                  </a:lnTo>
                  <a:lnTo>
                    <a:pt x="1623" y="1779"/>
                  </a:lnTo>
                  <a:lnTo>
                    <a:pt x="1622" y="1778"/>
                  </a:lnTo>
                  <a:lnTo>
                    <a:pt x="1622" y="1777"/>
                  </a:lnTo>
                  <a:lnTo>
                    <a:pt x="1619" y="1774"/>
                  </a:lnTo>
                  <a:lnTo>
                    <a:pt x="1618" y="1772"/>
                  </a:lnTo>
                  <a:lnTo>
                    <a:pt x="1618" y="1768"/>
                  </a:lnTo>
                  <a:lnTo>
                    <a:pt x="1618" y="1767"/>
                  </a:lnTo>
                  <a:lnTo>
                    <a:pt x="1622" y="1767"/>
                  </a:lnTo>
                  <a:lnTo>
                    <a:pt x="1622" y="1767"/>
                  </a:lnTo>
                  <a:lnTo>
                    <a:pt x="1621" y="1765"/>
                  </a:lnTo>
                  <a:lnTo>
                    <a:pt x="1622" y="1764"/>
                  </a:lnTo>
                  <a:lnTo>
                    <a:pt x="1622" y="1763"/>
                  </a:lnTo>
                  <a:lnTo>
                    <a:pt x="1621" y="1763"/>
                  </a:lnTo>
                  <a:lnTo>
                    <a:pt x="1620" y="1762"/>
                  </a:lnTo>
                  <a:lnTo>
                    <a:pt x="1620" y="1759"/>
                  </a:lnTo>
                  <a:lnTo>
                    <a:pt x="1620" y="1759"/>
                  </a:lnTo>
                  <a:lnTo>
                    <a:pt x="1620" y="1758"/>
                  </a:lnTo>
                  <a:lnTo>
                    <a:pt x="1620" y="1757"/>
                  </a:lnTo>
                  <a:lnTo>
                    <a:pt x="1620" y="1753"/>
                  </a:lnTo>
                  <a:lnTo>
                    <a:pt x="1622" y="1752"/>
                  </a:lnTo>
                  <a:lnTo>
                    <a:pt x="1622" y="1751"/>
                  </a:lnTo>
                  <a:lnTo>
                    <a:pt x="1621" y="1750"/>
                  </a:lnTo>
                  <a:lnTo>
                    <a:pt x="1621" y="1749"/>
                  </a:lnTo>
                  <a:lnTo>
                    <a:pt x="1622" y="1748"/>
                  </a:lnTo>
                  <a:lnTo>
                    <a:pt x="1621" y="1747"/>
                  </a:lnTo>
                  <a:lnTo>
                    <a:pt x="1620" y="1747"/>
                  </a:lnTo>
                  <a:lnTo>
                    <a:pt x="1619" y="1746"/>
                  </a:lnTo>
                  <a:lnTo>
                    <a:pt x="1619" y="1744"/>
                  </a:lnTo>
                  <a:lnTo>
                    <a:pt x="1619" y="1744"/>
                  </a:lnTo>
                  <a:lnTo>
                    <a:pt x="1619" y="1743"/>
                  </a:lnTo>
                  <a:lnTo>
                    <a:pt x="1619" y="1742"/>
                  </a:lnTo>
                  <a:lnTo>
                    <a:pt x="1619" y="1740"/>
                  </a:lnTo>
                  <a:lnTo>
                    <a:pt x="1620" y="1738"/>
                  </a:lnTo>
                  <a:lnTo>
                    <a:pt x="1620" y="1738"/>
                  </a:lnTo>
                  <a:lnTo>
                    <a:pt x="1619" y="1737"/>
                  </a:lnTo>
                  <a:lnTo>
                    <a:pt x="1619" y="1736"/>
                  </a:lnTo>
                  <a:lnTo>
                    <a:pt x="1619" y="1735"/>
                  </a:lnTo>
                  <a:lnTo>
                    <a:pt x="1619" y="1734"/>
                  </a:lnTo>
                  <a:lnTo>
                    <a:pt x="1618" y="1733"/>
                  </a:lnTo>
                  <a:lnTo>
                    <a:pt x="1617" y="1733"/>
                  </a:lnTo>
                  <a:lnTo>
                    <a:pt x="1616" y="1735"/>
                  </a:lnTo>
                  <a:lnTo>
                    <a:pt x="1615" y="1734"/>
                  </a:lnTo>
                  <a:lnTo>
                    <a:pt x="1614" y="1733"/>
                  </a:lnTo>
                  <a:lnTo>
                    <a:pt x="1613" y="1736"/>
                  </a:lnTo>
                  <a:lnTo>
                    <a:pt x="1612" y="1736"/>
                  </a:lnTo>
                  <a:lnTo>
                    <a:pt x="1612" y="1737"/>
                  </a:lnTo>
                  <a:lnTo>
                    <a:pt x="1613" y="1738"/>
                  </a:lnTo>
                  <a:lnTo>
                    <a:pt x="1613" y="1739"/>
                  </a:lnTo>
                  <a:lnTo>
                    <a:pt x="1612" y="1740"/>
                  </a:lnTo>
                  <a:lnTo>
                    <a:pt x="1610" y="1741"/>
                  </a:lnTo>
                  <a:lnTo>
                    <a:pt x="1608" y="1737"/>
                  </a:lnTo>
                  <a:lnTo>
                    <a:pt x="1606" y="1737"/>
                  </a:lnTo>
                  <a:lnTo>
                    <a:pt x="1606" y="1736"/>
                  </a:lnTo>
                  <a:lnTo>
                    <a:pt x="1608" y="1734"/>
                  </a:lnTo>
                  <a:lnTo>
                    <a:pt x="1607" y="1732"/>
                  </a:lnTo>
                  <a:lnTo>
                    <a:pt x="1607" y="1731"/>
                  </a:lnTo>
                  <a:lnTo>
                    <a:pt x="1607" y="1730"/>
                  </a:lnTo>
                  <a:lnTo>
                    <a:pt x="1607" y="1726"/>
                  </a:lnTo>
                  <a:lnTo>
                    <a:pt x="1609" y="1726"/>
                  </a:lnTo>
                  <a:lnTo>
                    <a:pt x="1609" y="1726"/>
                  </a:lnTo>
                  <a:lnTo>
                    <a:pt x="1611" y="1726"/>
                  </a:lnTo>
                  <a:lnTo>
                    <a:pt x="1611" y="1724"/>
                  </a:lnTo>
                  <a:lnTo>
                    <a:pt x="1610" y="1722"/>
                  </a:lnTo>
                  <a:lnTo>
                    <a:pt x="1609" y="1724"/>
                  </a:lnTo>
                  <a:lnTo>
                    <a:pt x="1608" y="1725"/>
                  </a:lnTo>
                  <a:lnTo>
                    <a:pt x="1607" y="1725"/>
                  </a:lnTo>
                  <a:lnTo>
                    <a:pt x="1606" y="1723"/>
                  </a:lnTo>
                  <a:lnTo>
                    <a:pt x="1608" y="1721"/>
                  </a:lnTo>
                  <a:lnTo>
                    <a:pt x="1608" y="1719"/>
                  </a:lnTo>
                  <a:lnTo>
                    <a:pt x="1609" y="1718"/>
                  </a:lnTo>
                  <a:lnTo>
                    <a:pt x="1610" y="1718"/>
                  </a:lnTo>
                  <a:lnTo>
                    <a:pt x="1611" y="1717"/>
                  </a:lnTo>
                  <a:lnTo>
                    <a:pt x="1612" y="1717"/>
                  </a:lnTo>
                  <a:lnTo>
                    <a:pt x="1613" y="1716"/>
                  </a:lnTo>
                  <a:lnTo>
                    <a:pt x="1614" y="1716"/>
                  </a:lnTo>
                  <a:lnTo>
                    <a:pt x="1615" y="1717"/>
                  </a:lnTo>
                  <a:lnTo>
                    <a:pt x="1616" y="1716"/>
                  </a:lnTo>
                  <a:lnTo>
                    <a:pt x="1615" y="1715"/>
                  </a:lnTo>
                  <a:lnTo>
                    <a:pt x="1616" y="1715"/>
                  </a:lnTo>
                  <a:lnTo>
                    <a:pt x="1616" y="1714"/>
                  </a:lnTo>
                  <a:lnTo>
                    <a:pt x="1617" y="1714"/>
                  </a:lnTo>
                  <a:lnTo>
                    <a:pt x="1618" y="1713"/>
                  </a:lnTo>
                  <a:lnTo>
                    <a:pt x="1618" y="1714"/>
                  </a:lnTo>
                  <a:lnTo>
                    <a:pt x="1622" y="1714"/>
                  </a:lnTo>
                  <a:lnTo>
                    <a:pt x="1622" y="1715"/>
                  </a:lnTo>
                  <a:lnTo>
                    <a:pt x="1621" y="1715"/>
                  </a:lnTo>
                  <a:lnTo>
                    <a:pt x="1622" y="1717"/>
                  </a:lnTo>
                  <a:lnTo>
                    <a:pt x="1622" y="1716"/>
                  </a:lnTo>
                  <a:lnTo>
                    <a:pt x="1623" y="1716"/>
                  </a:lnTo>
                  <a:lnTo>
                    <a:pt x="1626" y="1717"/>
                  </a:lnTo>
                  <a:lnTo>
                    <a:pt x="1627" y="1717"/>
                  </a:lnTo>
                  <a:lnTo>
                    <a:pt x="1629" y="1717"/>
                  </a:lnTo>
                  <a:lnTo>
                    <a:pt x="1630" y="1717"/>
                  </a:lnTo>
                  <a:lnTo>
                    <a:pt x="1632" y="1719"/>
                  </a:lnTo>
                  <a:lnTo>
                    <a:pt x="1632" y="1720"/>
                  </a:lnTo>
                  <a:lnTo>
                    <a:pt x="1635" y="1724"/>
                  </a:lnTo>
                  <a:lnTo>
                    <a:pt x="1636" y="1724"/>
                  </a:lnTo>
                  <a:lnTo>
                    <a:pt x="1635" y="1723"/>
                  </a:lnTo>
                  <a:lnTo>
                    <a:pt x="1636" y="1723"/>
                  </a:lnTo>
                  <a:lnTo>
                    <a:pt x="1636" y="1721"/>
                  </a:lnTo>
                  <a:lnTo>
                    <a:pt x="1638" y="1721"/>
                  </a:lnTo>
                  <a:lnTo>
                    <a:pt x="1638" y="1720"/>
                  </a:lnTo>
                  <a:lnTo>
                    <a:pt x="1637" y="1720"/>
                  </a:lnTo>
                  <a:lnTo>
                    <a:pt x="1636" y="1719"/>
                  </a:lnTo>
                  <a:lnTo>
                    <a:pt x="1636" y="1718"/>
                  </a:lnTo>
                  <a:lnTo>
                    <a:pt x="1636" y="1718"/>
                  </a:lnTo>
                  <a:lnTo>
                    <a:pt x="1634" y="1717"/>
                  </a:lnTo>
                  <a:lnTo>
                    <a:pt x="1634" y="1715"/>
                  </a:lnTo>
                  <a:lnTo>
                    <a:pt x="1636" y="1714"/>
                  </a:lnTo>
                  <a:lnTo>
                    <a:pt x="1636" y="1714"/>
                  </a:lnTo>
                  <a:lnTo>
                    <a:pt x="1638" y="1714"/>
                  </a:lnTo>
                  <a:lnTo>
                    <a:pt x="1639" y="1715"/>
                  </a:lnTo>
                  <a:lnTo>
                    <a:pt x="1640" y="1715"/>
                  </a:lnTo>
                  <a:lnTo>
                    <a:pt x="1640" y="1714"/>
                  </a:lnTo>
                  <a:lnTo>
                    <a:pt x="1642" y="1713"/>
                  </a:lnTo>
                  <a:lnTo>
                    <a:pt x="1642" y="1712"/>
                  </a:lnTo>
                  <a:lnTo>
                    <a:pt x="1641" y="1712"/>
                  </a:lnTo>
                  <a:lnTo>
                    <a:pt x="1641" y="1711"/>
                  </a:lnTo>
                  <a:lnTo>
                    <a:pt x="1640" y="1711"/>
                  </a:lnTo>
                  <a:lnTo>
                    <a:pt x="1639" y="1712"/>
                  </a:lnTo>
                  <a:lnTo>
                    <a:pt x="1638" y="1712"/>
                  </a:lnTo>
                  <a:lnTo>
                    <a:pt x="1638" y="1709"/>
                  </a:lnTo>
                  <a:lnTo>
                    <a:pt x="1639" y="1709"/>
                  </a:lnTo>
                  <a:lnTo>
                    <a:pt x="1640" y="1707"/>
                  </a:lnTo>
                  <a:lnTo>
                    <a:pt x="1640" y="1705"/>
                  </a:lnTo>
                  <a:lnTo>
                    <a:pt x="1641" y="1705"/>
                  </a:lnTo>
                  <a:lnTo>
                    <a:pt x="1641" y="1702"/>
                  </a:lnTo>
                  <a:lnTo>
                    <a:pt x="1642" y="1700"/>
                  </a:lnTo>
                  <a:lnTo>
                    <a:pt x="1643" y="1700"/>
                  </a:lnTo>
                  <a:lnTo>
                    <a:pt x="1644" y="1700"/>
                  </a:lnTo>
                  <a:lnTo>
                    <a:pt x="1644" y="1699"/>
                  </a:lnTo>
                  <a:lnTo>
                    <a:pt x="1646" y="1698"/>
                  </a:lnTo>
                  <a:lnTo>
                    <a:pt x="1649" y="1696"/>
                  </a:lnTo>
                  <a:lnTo>
                    <a:pt x="1651" y="1696"/>
                  </a:lnTo>
                  <a:lnTo>
                    <a:pt x="1653" y="1695"/>
                  </a:lnTo>
                  <a:lnTo>
                    <a:pt x="1653" y="1691"/>
                  </a:lnTo>
                  <a:lnTo>
                    <a:pt x="1653" y="1691"/>
                  </a:lnTo>
                  <a:lnTo>
                    <a:pt x="1653" y="1689"/>
                  </a:lnTo>
                  <a:lnTo>
                    <a:pt x="1654" y="1689"/>
                  </a:lnTo>
                  <a:lnTo>
                    <a:pt x="1655" y="1688"/>
                  </a:lnTo>
                  <a:lnTo>
                    <a:pt x="1658" y="1687"/>
                  </a:lnTo>
                  <a:lnTo>
                    <a:pt x="1658" y="1686"/>
                  </a:lnTo>
                  <a:lnTo>
                    <a:pt x="1658" y="1685"/>
                  </a:lnTo>
                  <a:lnTo>
                    <a:pt x="1659" y="1685"/>
                  </a:lnTo>
                  <a:lnTo>
                    <a:pt x="1658" y="1684"/>
                  </a:lnTo>
                  <a:lnTo>
                    <a:pt x="1658" y="1680"/>
                  </a:lnTo>
                  <a:lnTo>
                    <a:pt x="1659" y="1680"/>
                  </a:lnTo>
                  <a:lnTo>
                    <a:pt x="1658" y="1679"/>
                  </a:lnTo>
                  <a:lnTo>
                    <a:pt x="1658" y="1675"/>
                  </a:lnTo>
                  <a:lnTo>
                    <a:pt x="1657" y="1673"/>
                  </a:lnTo>
                  <a:lnTo>
                    <a:pt x="1657" y="1672"/>
                  </a:lnTo>
                  <a:lnTo>
                    <a:pt x="1658" y="1671"/>
                  </a:lnTo>
                  <a:lnTo>
                    <a:pt x="1656" y="1670"/>
                  </a:lnTo>
                  <a:lnTo>
                    <a:pt x="1656" y="1668"/>
                  </a:lnTo>
                  <a:lnTo>
                    <a:pt x="1656" y="1667"/>
                  </a:lnTo>
                  <a:lnTo>
                    <a:pt x="1655" y="1666"/>
                  </a:lnTo>
                  <a:lnTo>
                    <a:pt x="1655" y="1665"/>
                  </a:lnTo>
                  <a:lnTo>
                    <a:pt x="1656" y="1664"/>
                  </a:lnTo>
                  <a:lnTo>
                    <a:pt x="1657" y="1665"/>
                  </a:lnTo>
                  <a:lnTo>
                    <a:pt x="1660" y="1665"/>
                  </a:lnTo>
                  <a:lnTo>
                    <a:pt x="1661" y="1664"/>
                  </a:lnTo>
                  <a:lnTo>
                    <a:pt x="1663" y="1665"/>
                  </a:lnTo>
                  <a:close/>
                  <a:moveTo>
                    <a:pt x="1895" y="1655"/>
                  </a:moveTo>
                  <a:lnTo>
                    <a:pt x="1896" y="1656"/>
                  </a:lnTo>
                  <a:lnTo>
                    <a:pt x="1897" y="1656"/>
                  </a:lnTo>
                  <a:lnTo>
                    <a:pt x="1897" y="1657"/>
                  </a:lnTo>
                  <a:lnTo>
                    <a:pt x="1897" y="1657"/>
                  </a:lnTo>
                  <a:lnTo>
                    <a:pt x="1898" y="1658"/>
                  </a:lnTo>
                  <a:lnTo>
                    <a:pt x="1898" y="1661"/>
                  </a:lnTo>
                  <a:lnTo>
                    <a:pt x="1898" y="1662"/>
                  </a:lnTo>
                  <a:lnTo>
                    <a:pt x="1898" y="1664"/>
                  </a:lnTo>
                  <a:lnTo>
                    <a:pt x="1897" y="1666"/>
                  </a:lnTo>
                  <a:lnTo>
                    <a:pt x="1897" y="1667"/>
                  </a:lnTo>
                  <a:lnTo>
                    <a:pt x="1897" y="1668"/>
                  </a:lnTo>
                  <a:lnTo>
                    <a:pt x="1896" y="1669"/>
                  </a:lnTo>
                  <a:lnTo>
                    <a:pt x="1896" y="1669"/>
                  </a:lnTo>
                  <a:lnTo>
                    <a:pt x="1897" y="1671"/>
                  </a:lnTo>
                  <a:lnTo>
                    <a:pt x="1898" y="1671"/>
                  </a:lnTo>
                  <a:lnTo>
                    <a:pt x="1900" y="1672"/>
                  </a:lnTo>
                  <a:lnTo>
                    <a:pt x="1900" y="1673"/>
                  </a:lnTo>
                  <a:lnTo>
                    <a:pt x="1900" y="1675"/>
                  </a:lnTo>
                  <a:lnTo>
                    <a:pt x="1900" y="1676"/>
                  </a:lnTo>
                  <a:lnTo>
                    <a:pt x="1895" y="1676"/>
                  </a:lnTo>
                  <a:lnTo>
                    <a:pt x="1894" y="1675"/>
                  </a:lnTo>
                  <a:lnTo>
                    <a:pt x="1894" y="1674"/>
                  </a:lnTo>
                  <a:lnTo>
                    <a:pt x="1895" y="1672"/>
                  </a:lnTo>
                  <a:lnTo>
                    <a:pt x="1895" y="1672"/>
                  </a:lnTo>
                  <a:lnTo>
                    <a:pt x="1895" y="1671"/>
                  </a:lnTo>
                  <a:lnTo>
                    <a:pt x="1893" y="1669"/>
                  </a:lnTo>
                  <a:lnTo>
                    <a:pt x="1893" y="1667"/>
                  </a:lnTo>
                  <a:lnTo>
                    <a:pt x="1892" y="1665"/>
                  </a:lnTo>
                  <a:lnTo>
                    <a:pt x="1891" y="1663"/>
                  </a:lnTo>
                  <a:lnTo>
                    <a:pt x="1891" y="1662"/>
                  </a:lnTo>
                  <a:lnTo>
                    <a:pt x="1891" y="1660"/>
                  </a:lnTo>
                  <a:lnTo>
                    <a:pt x="1892" y="1658"/>
                  </a:lnTo>
                  <a:lnTo>
                    <a:pt x="1892" y="1657"/>
                  </a:lnTo>
                  <a:lnTo>
                    <a:pt x="1893" y="1655"/>
                  </a:lnTo>
                  <a:lnTo>
                    <a:pt x="1893" y="1653"/>
                  </a:lnTo>
                  <a:lnTo>
                    <a:pt x="1893" y="1653"/>
                  </a:lnTo>
                  <a:lnTo>
                    <a:pt x="1892" y="1650"/>
                  </a:lnTo>
                  <a:lnTo>
                    <a:pt x="1893" y="1650"/>
                  </a:lnTo>
                  <a:lnTo>
                    <a:pt x="1895" y="1651"/>
                  </a:lnTo>
                  <a:lnTo>
                    <a:pt x="1895" y="1655"/>
                  </a:lnTo>
                  <a:close/>
                  <a:moveTo>
                    <a:pt x="1527" y="1651"/>
                  </a:moveTo>
                  <a:lnTo>
                    <a:pt x="1525" y="1652"/>
                  </a:lnTo>
                  <a:lnTo>
                    <a:pt x="1525" y="1651"/>
                  </a:lnTo>
                  <a:lnTo>
                    <a:pt x="1525" y="1650"/>
                  </a:lnTo>
                  <a:lnTo>
                    <a:pt x="1526" y="1648"/>
                  </a:lnTo>
                  <a:lnTo>
                    <a:pt x="1526" y="1648"/>
                  </a:lnTo>
                  <a:lnTo>
                    <a:pt x="1527" y="1648"/>
                  </a:lnTo>
                  <a:lnTo>
                    <a:pt x="1528" y="1650"/>
                  </a:lnTo>
                  <a:lnTo>
                    <a:pt x="1527" y="1651"/>
                  </a:lnTo>
                  <a:close/>
                  <a:moveTo>
                    <a:pt x="1895" y="1648"/>
                  </a:moveTo>
                  <a:lnTo>
                    <a:pt x="1894" y="1649"/>
                  </a:lnTo>
                  <a:lnTo>
                    <a:pt x="1894" y="1648"/>
                  </a:lnTo>
                  <a:lnTo>
                    <a:pt x="1894" y="1647"/>
                  </a:lnTo>
                  <a:lnTo>
                    <a:pt x="1894" y="1646"/>
                  </a:lnTo>
                  <a:lnTo>
                    <a:pt x="1895" y="1646"/>
                  </a:lnTo>
                  <a:lnTo>
                    <a:pt x="1895" y="1647"/>
                  </a:lnTo>
                  <a:lnTo>
                    <a:pt x="1895" y="1647"/>
                  </a:lnTo>
                  <a:lnTo>
                    <a:pt x="1895" y="1648"/>
                  </a:lnTo>
                  <a:close/>
                  <a:moveTo>
                    <a:pt x="1519" y="1650"/>
                  </a:moveTo>
                  <a:lnTo>
                    <a:pt x="1517" y="1651"/>
                  </a:lnTo>
                  <a:lnTo>
                    <a:pt x="1515" y="1651"/>
                  </a:lnTo>
                  <a:lnTo>
                    <a:pt x="1515" y="1650"/>
                  </a:lnTo>
                  <a:lnTo>
                    <a:pt x="1517" y="1647"/>
                  </a:lnTo>
                  <a:lnTo>
                    <a:pt x="1517" y="1647"/>
                  </a:lnTo>
                  <a:lnTo>
                    <a:pt x="1518" y="1646"/>
                  </a:lnTo>
                  <a:lnTo>
                    <a:pt x="1519" y="1647"/>
                  </a:lnTo>
                  <a:lnTo>
                    <a:pt x="1519" y="1650"/>
                  </a:lnTo>
                  <a:close/>
                  <a:moveTo>
                    <a:pt x="1942" y="1646"/>
                  </a:moveTo>
                  <a:lnTo>
                    <a:pt x="1941" y="1646"/>
                  </a:lnTo>
                  <a:lnTo>
                    <a:pt x="1939" y="1646"/>
                  </a:lnTo>
                  <a:lnTo>
                    <a:pt x="1941" y="1644"/>
                  </a:lnTo>
                  <a:lnTo>
                    <a:pt x="1942" y="1644"/>
                  </a:lnTo>
                  <a:lnTo>
                    <a:pt x="1943" y="1645"/>
                  </a:lnTo>
                  <a:lnTo>
                    <a:pt x="1942" y="1646"/>
                  </a:lnTo>
                  <a:close/>
                  <a:moveTo>
                    <a:pt x="2259" y="1642"/>
                  </a:moveTo>
                  <a:lnTo>
                    <a:pt x="2259" y="1642"/>
                  </a:lnTo>
                  <a:lnTo>
                    <a:pt x="2259" y="1641"/>
                  </a:lnTo>
                  <a:lnTo>
                    <a:pt x="2259" y="1641"/>
                  </a:lnTo>
                  <a:lnTo>
                    <a:pt x="2258" y="1640"/>
                  </a:lnTo>
                  <a:lnTo>
                    <a:pt x="2259" y="1640"/>
                  </a:lnTo>
                  <a:lnTo>
                    <a:pt x="2259" y="1640"/>
                  </a:lnTo>
                  <a:lnTo>
                    <a:pt x="2260" y="1640"/>
                  </a:lnTo>
                  <a:lnTo>
                    <a:pt x="2260" y="1641"/>
                  </a:lnTo>
                  <a:lnTo>
                    <a:pt x="2259" y="1642"/>
                  </a:lnTo>
                  <a:close/>
                  <a:moveTo>
                    <a:pt x="1654" y="1640"/>
                  </a:moveTo>
                  <a:lnTo>
                    <a:pt x="1654" y="1641"/>
                  </a:lnTo>
                  <a:lnTo>
                    <a:pt x="1653" y="1640"/>
                  </a:lnTo>
                  <a:lnTo>
                    <a:pt x="1653" y="1639"/>
                  </a:lnTo>
                  <a:lnTo>
                    <a:pt x="1653" y="1639"/>
                  </a:lnTo>
                  <a:lnTo>
                    <a:pt x="1654" y="1639"/>
                  </a:lnTo>
                  <a:lnTo>
                    <a:pt x="1654" y="1639"/>
                  </a:lnTo>
                  <a:lnTo>
                    <a:pt x="1654" y="1640"/>
                  </a:lnTo>
                  <a:close/>
                  <a:moveTo>
                    <a:pt x="1355" y="1640"/>
                  </a:moveTo>
                  <a:lnTo>
                    <a:pt x="1352" y="1642"/>
                  </a:lnTo>
                  <a:lnTo>
                    <a:pt x="1351" y="1642"/>
                  </a:lnTo>
                  <a:lnTo>
                    <a:pt x="1351" y="1640"/>
                  </a:lnTo>
                  <a:lnTo>
                    <a:pt x="1352" y="1639"/>
                  </a:lnTo>
                  <a:lnTo>
                    <a:pt x="1353" y="1640"/>
                  </a:lnTo>
                  <a:lnTo>
                    <a:pt x="1355" y="1640"/>
                  </a:lnTo>
                  <a:close/>
                  <a:moveTo>
                    <a:pt x="1656" y="1641"/>
                  </a:moveTo>
                  <a:lnTo>
                    <a:pt x="1655" y="1641"/>
                  </a:lnTo>
                  <a:lnTo>
                    <a:pt x="1655" y="1640"/>
                  </a:lnTo>
                  <a:lnTo>
                    <a:pt x="1655" y="1640"/>
                  </a:lnTo>
                  <a:lnTo>
                    <a:pt x="1655" y="1639"/>
                  </a:lnTo>
                  <a:lnTo>
                    <a:pt x="1656" y="1639"/>
                  </a:lnTo>
                  <a:lnTo>
                    <a:pt x="1656" y="1639"/>
                  </a:lnTo>
                  <a:lnTo>
                    <a:pt x="1656" y="1640"/>
                  </a:lnTo>
                  <a:lnTo>
                    <a:pt x="1656" y="1641"/>
                  </a:lnTo>
                  <a:close/>
                  <a:moveTo>
                    <a:pt x="1909" y="1642"/>
                  </a:moveTo>
                  <a:lnTo>
                    <a:pt x="1908" y="1642"/>
                  </a:lnTo>
                  <a:lnTo>
                    <a:pt x="1907" y="1642"/>
                  </a:lnTo>
                  <a:lnTo>
                    <a:pt x="1907" y="1641"/>
                  </a:lnTo>
                  <a:lnTo>
                    <a:pt x="1907" y="1640"/>
                  </a:lnTo>
                  <a:lnTo>
                    <a:pt x="1907" y="1639"/>
                  </a:lnTo>
                  <a:lnTo>
                    <a:pt x="1908" y="1639"/>
                  </a:lnTo>
                  <a:lnTo>
                    <a:pt x="1909" y="1640"/>
                  </a:lnTo>
                  <a:lnTo>
                    <a:pt x="1909" y="1642"/>
                  </a:lnTo>
                  <a:close/>
                  <a:moveTo>
                    <a:pt x="1658" y="1640"/>
                  </a:moveTo>
                  <a:lnTo>
                    <a:pt x="1657" y="1640"/>
                  </a:lnTo>
                  <a:lnTo>
                    <a:pt x="1656" y="1639"/>
                  </a:lnTo>
                  <a:lnTo>
                    <a:pt x="1656" y="1639"/>
                  </a:lnTo>
                  <a:lnTo>
                    <a:pt x="1657" y="1639"/>
                  </a:lnTo>
                  <a:lnTo>
                    <a:pt x="1658" y="1639"/>
                  </a:lnTo>
                  <a:lnTo>
                    <a:pt x="1658" y="1639"/>
                  </a:lnTo>
                  <a:lnTo>
                    <a:pt x="1658" y="1640"/>
                  </a:lnTo>
                  <a:close/>
                  <a:moveTo>
                    <a:pt x="2304" y="1637"/>
                  </a:moveTo>
                  <a:lnTo>
                    <a:pt x="2303" y="1637"/>
                  </a:lnTo>
                  <a:lnTo>
                    <a:pt x="2302" y="1637"/>
                  </a:lnTo>
                  <a:lnTo>
                    <a:pt x="2302" y="1635"/>
                  </a:lnTo>
                  <a:lnTo>
                    <a:pt x="2303" y="1634"/>
                  </a:lnTo>
                  <a:lnTo>
                    <a:pt x="2304" y="1634"/>
                  </a:lnTo>
                  <a:lnTo>
                    <a:pt x="2304" y="1635"/>
                  </a:lnTo>
                  <a:lnTo>
                    <a:pt x="2304" y="1637"/>
                  </a:lnTo>
                  <a:close/>
                  <a:moveTo>
                    <a:pt x="1359" y="1633"/>
                  </a:moveTo>
                  <a:lnTo>
                    <a:pt x="1360" y="1635"/>
                  </a:lnTo>
                  <a:lnTo>
                    <a:pt x="1361" y="1634"/>
                  </a:lnTo>
                  <a:lnTo>
                    <a:pt x="1362" y="1634"/>
                  </a:lnTo>
                  <a:lnTo>
                    <a:pt x="1362" y="1636"/>
                  </a:lnTo>
                  <a:lnTo>
                    <a:pt x="1361" y="1637"/>
                  </a:lnTo>
                  <a:lnTo>
                    <a:pt x="1361" y="1641"/>
                  </a:lnTo>
                  <a:lnTo>
                    <a:pt x="1359" y="1643"/>
                  </a:lnTo>
                  <a:lnTo>
                    <a:pt x="1358" y="1643"/>
                  </a:lnTo>
                  <a:lnTo>
                    <a:pt x="1358" y="1643"/>
                  </a:lnTo>
                  <a:lnTo>
                    <a:pt x="1357" y="1644"/>
                  </a:lnTo>
                  <a:lnTo>
                    <a:pt x="1356" y="1644"/>
                  </a:lnTo>
                  <a:lnTo>
                    <a:pt x="1356" y="1641"/>
                  </a:lnTo>
                  <a:lnTo>
                    <a:pt x="1356" y="1641"/>
                  </a:lnTo>
                  <a:lnTo>
                    <a:pt x="1356" y="1638"/>
                  </a:lnTo>
                  <a:lnTo>
                    <a:pt x="1356" y="1638"/>
                  </a:lnTo>
                  <a:lnTo>
                    <a:pt x="1357" y="1635"/>
                  </a:lnTo>
                  <a:lnTo>
                    <a:pt x="1358" y="1633"/>
                  </a:lnTo>
                  <a:lnTo>
                    <a:pt x="1359" y="1633"/>
                  </a:lnTo>
                  <a:close/>
                  <a:moveTo>
                    <a:pt x="2261" y="1635"/>
                  </a:moveTo>
                  <a:lnTo>
                    <a:pt x="2261" y="1635"/>
                  </a:lnTo>
                  <a:lnTo>
                    <a:pt x="2259" y="1633"/>
                  </a:lnTo>
                  <a:lnTo>
                    <a:pt x="2259" y="1633"/>
                  </a:lnTo>
                  <a:lnTo>
                    <a:pt x="2261" y="1633"/>
                  </a:lnTo>
                  <a:lnTo>
                    <a:pt x="2262" y="1633"/>
                  </a:lnTo>
                  <a:lnTo>
                    <a:pt x="2262" y="1634"/>
                  </a:lnTo>
                  <a:lnTo>
                    <a:pt x="2262" y="1634"/>
                  </a:lnTo>
                  <a:lnTo>
                    <a:pt x="2261" y="1635"/>
                  </a:lnTo>
                  <a:close/>
                  <a:moveTo>
                    <a:pt x="1906" y="1628"/>
                  </a:moveTo>
                  <a:lnTo>
                    <a:pt x="1905" y="1629"/>
                  </a:lnTo>
                  <a:lnTo>
                    <a:pt x="1907" y="1631"/>
                  </a:lnTo>
                  <a:lnTo>
                    <a:pt x="1908" y="1633"/>
                  </a:lnTo>
                  <a:lnTo>
                    <a:pt x="1908" y="1634"/>
                  </a:lnTo>
                  <a:lnTo>
                    <a:pt x="1907" y="1634"/>
                  </a:lnTo>
                  <a:lnTo>
                    <a:pt x="1906" y="1636"/>
                  </a:lnTo>
                  <a:lnTo>
                    <a:pt x="1906" y="1638"/>
                  </a:lnTo>
                  <a:lnTo>
                    <a:pt x="1906" y="1638"/>
                  </a:lnTo>
                  <a:lnTo>
                    <a:pt x="1905" y="1640"/>
                  </a:lnTo>
                  <a:lnTo>
                    <a:pt x="1904" y="1640"/>
                  </a:lnTo>
                  <a:lnTo>
                    <a:pt x="1904" y="1640"/>
                  </a:lnTo>
                  <a:lnTo>
                    <a:pt x="1902" y="1640"/>
                  </a:lnTo>
                  <a:lnTo>
                    <a:pt x="1902" y="1641"/>
                  </a:lnTo>
                  <a:lnTo>
                    <a:pt x="1900" y="1641"/>
                  </a:lnTo>
                  <a:lnTo>
                    <a:pt x="1899" y="1640"/>
                  </a:lnTo>
                  <a:lnTo>
                    <a:pt x="1899" y="1639"/>
                  </a:lnTo>
                  <a:lnTo>
                    <a:pt x="1900" y="1638"/>
                  </a:lnTo>
                  <a:lnTo>
                    <a:pt x="1900" y="1637"/>
                  </a:lnTo>
                  <a:lnTo>
                    <a:pt x="1899" y="1635"/>
                  </a:lnTo>
                  <a:lnTo>
                    <a:pt x="1899" y="1635"/>
                  </a:lnTo>
                  <a:lnTo>
                    <a:pt x="1898" y="1634"/>
                  </a:lnTo>
                  <a:lnTo>
                    <a:pt x="1898" y="1629"/>
                  </a:lnTo>
                  <a:lnTo>
                    <a:pt x="1899" y="1628"/>
                  </a:lnTo>
                  <a:lnTo>
                    <a:pt x="1901" y="1628"/>
                  </a:lnTo>
                  <a:lnTo>
                    <a:pt x="1903" y="1629"/>
                  </a:lnTo>
                  <a:lnTo>
                    <a:pt x="1904" y="1628"/>
                  </a:lnTo>
                  <a:lnTo>
                    <a:pt x="1904" y="1627"/>
                  </a:lnTo>
                  <a:lnTo>
                    <a:pt x="1905" y="1626"/>
                  </a:lnTo>
                  <a:lnTo>
                    <a:pt x="1906" y="1628"/>
                  </a:lnTo>
                  <a:close/>
                  <a:moveTo>
                    <a:pt x="2196" y="1627"/>
                  </a:moveTo>
                  <a:lnTo>
                    <a:pt x="2195" y="1627"/>
                  </a:lnTo>
                  <a:lnTo>
                    <a:pt x="2195" y="1627"/>
                  </a:lnTo>
                  <a:lnTo>
                    <a:pt x="2195" y="1626"/>
                  </a:lnTo>
                  <a:lnTo>
                    <a:pt x="2195" y="1626"/>
                  </a:lnTo>
                  <a:lnTo>
                    <a:pt x="2196" y="1626"/>
                  </a:lnTo>
                  <a:lnTo>
                    <a:pt x="2196" y="1626"/>
                  </a:lnTo>
                  <a:lnTo>
                    <a:pt x="2196" y="1627"/>
                  </a:lnTo>
                  <a:close/>
                  <a:moveTo>
                    <a:pt x="1933" y="1627"/>
                  </a:moveTo>
                  <a:lnTo>
                    <a:pt x="1933" y="1627"/>
                  </a:lnTo>
                  <a:lnTo>
                    <a:pt x="1932" y="1626"/>
                  </a:lnTo>
                  <a:lnTo>
                    <a:pt x="1932" y="1625"/>
                  </a:lnTo>
                  <a:lnTo>
                    <a:pt x="1932" y="1625"/>
                  </a:lnTo>
                  <a:lnTo>
                    <a:pt x="1933" y="1625"/>
                  </a:lnTo>
                  <a:lnTo>
                    <a:pt x="1934" y="1626"/>
                  </a:lnTo>
                  <a:lnTo>
                    <a:pt x="1934" y="1626"/>
                  </a:lnTo>
                  <a:lnTo>
                    <a:pt x="1933" y="1627"/>
                  </a:lnTo>
                  <a:close/>
                  <a:moveTo>
                    <a:pt x="2196" y="1625"/>
                  </a:moveTo>
                  <a:lnTo>
                    <a:pt x="2196" y="1625"/>
                  </a:lnTo>
                  <a:lnTo>
                    <a:pt x="2196" y="1625"/>
                  </a:lnTo>
                  <a:lnTo>
                    <a:pt x="2196" y="1625"/>
                  </a:lnTo>
                  <a:lnTo>
                    <a:pt x="2196" y="1624"/>
                  </a:lnTo>
                  <a:lnTo>
                    <a:pt x="2196" y="1624"/>
                  </a:lnTo>
                  <a:lnTo>
                    <a:pt x="2196" y="1625"/>
                  </a:lnTo>
                  <a:lnTo>
                    <a:pt x="2196" y="1625"/>
                  </a:lnTo>
                  <a:close/>
                  <a:moveTo>
                    <a:pt x="1543" y="1624"/>
                  </a:moveTo>
                  <a:lnTo>
                    <a:pt x="1545" y="1625"/>
                  </a:lnTo>
                  <a:lnTo>
                    <a:pt x="1545" y="1624"/>
                  </a:lnTo>
                  <a:lnTo>
                    <a:pt x="1547" y="1626"/>
                  </a:lnTo>
                  <a:lnTo>
                    <a:pt x="1547" y="1628"/>
                  </a:lnTo>
                  <a:lnTo>
                    <a:pt x="1546" y="1628"/>
                  </a:lnTo>
                  <a:lnTo>
                    <a:pt x="1546" y="1630"/>
                  </a:lnTo>
                  <a:lnTo>
                    <a:pt x="1544" y="1632"/>
                  </a:lnTo>
                  <a:lnTo>
                    <a:pt x="1543" y="1632"/>
                  </a:lnTo>
                  <a:lnTo>
                    <a:pt x="1542" y="1631"/>
                  </a:lnTo>
                  <a:lnTo>
                    <a:pt x="1542" y="1629"/>
                  </a:lnTo>
                  <a:lnTo>
                    <a:pt x="1541" y="1629"/>
                  </a:lnTo>
                  <a:lnTo>
                    <a:pt x="1540" y="1631"/>
                  </a:lnTo>
                  <a:lnTo>
                    <a:pt x="1539" y="1631"/>
                  </a:lnTo>
                  <a:lnTo>
                    <a:pt x="1537" y="1628"/>
                  </a:lnTo>
                  <a:lnTo>
                    <a:pt x="1537" y="1627"/>
                  </a:lnTo>
                  <a:lnTo>
                    <a:pt x="1540" y="1625"/>
                  </a:lnTo>
                  <a:lnTo>
                    <a:pt x="1540" y="1624"/>
                  </a:lnTo>
                  <a:lnTo>
                    <a:pt x="1540" y="1623"/>
                  </a:lnTo>
                  <a:lnTo>
                    <a:pt x="1541" y="1623"/>
                  </a:lnTo>
                  <a:lnTo>
                    <a:pt x="1543" y="1624"/>
                  </a:lnTo>
                  <a:close/>
                  <a:moveTo>
                    <a:pt x="1301" y="1624"/>
                  </a:moveTo>
                  <a:lnTo>
                    <a:pt x="1301" y="1624"/>
                  </a:lnTo>
                  <a:lnTo>
                    <a:pt x="1299" y="1624"/>
                  </a:lnTo>
                  <a:lnTo>
                    <a:pt x="1298" y="1623"/>
                  </a:lnTo>
                  <a:lnTo>
                    <a:pt x="1299" y="1623"/>
                  </a:lnTo>
                  <a:lnTo>
                    <a:pt x="1301" y="1623"/>
                  </a:lnTo>
                  <a:lnTo>
                    <a:pt x="1301" y="1623"/>
                  </a:lnTo>
                  <a:lnTo>
                    <a:pt x="1301" y="1624"/>
                  </a:lnTo>
                  <a:close/>
                  <a:moveTo>
                    <a:pt x="1580" y="1645"/>
                  </a:moveTo>
                  <a:lnTo>
                    <a:pt x="1578" y="1646"/>
                  </a:lnTo>
                  <a:lnTo>
                    <a:pt x="1578" y="1644"/>
                  </a:lnTo>
                  <a:lnTo>
                    <a:pt x="1578" y="1644"/>
                  </a:lnTo>
                  <a:lnTo>
                    <a:pt x="1578" y="1643"/>
                  </a:lnTo>
                  <a:lnTo>
                    <a:pt x="1577" y="1641"/>
                  </a:lnTo>
                  <a:lnTo>
                    <a:pt x="1577" y="1639"/>
                  </a:lnTo>
                  <a:lnTo>
                    <a:pt x="1577" y="1638"/>
                  </a:lnTo>
                  <a:lnTo>
                    <a:pt x="1576" y="1638"/>
                  </a:lnTo>
                  <a:lnTo>
                    <a:pt x="1576" y="1637"/>
                  </a:lnTo>
                  <a:lnTo>
                    <a:pt x="1577" y="1636"/>
                  </a:lnTo>
                  <a:lnTo>
                    <a:pt x="1577" y="1635"/>
                  </a:lnTo>
                  <a:lnTo>
                    <a:pt x="1576" y="1634"/>
                  </a:lnTo>
                  <a:lnTo>
                    <a:pt x="1576" y="1633"/>
                  </a:lnTo>
                  <a:lnTo>
                    <a:pt x="1576" y="1633"/>
                  </a:lnTo>
                  <a:lnTo>
                    <a:pt x="1576" y="1632"/>
                  </a:lnTo>
                  <a:lnTo>
                    <a:pt x="1576" y="1632"/>
                  </a:lnTo>
                  <a:lnTo>
                    <a:pt x="1577" y="1627"/>
                  </a:lnTo>
                  <a:lnTo>
                    <a:pt x="1578" y="1626"/>
                  </a:lnTo>
                  <a:lnTo>
                    <a:pt x="1579" y="1623"/>
                  </a:lnTo>
                  <a:lnTo>
                    <a:pt x="1581" y="1621"/>
                  </a:lnTo>
                  <a:lnTo>
                    <a:pt x="1582" y="1621"/>
                  </a:lnTo>
                  <a:lnTo>
                    <a:pt x="1582" y="1623"/>
                  </a:lnTo>
                  <a:lnTo>
                    <a:pt x="1581" y="1624"/>
                  </a:lnTo>
                  <a:lnTo>
                    <a:pt x="1582" y="1625"/>
                  </a:lnTo>
                  <a:lnTo>
                    <a:pt x="1582" y="1626"/>
                  </a:lnTo>
                  <a:lnTo>
                    <a:pt x="1581" y="1627"/>
                  </a:lnTo>
                  <a:lnTo>
                    <a:pt x="1581" y="1628"/>
                  </a:lnTo>
                  <a:lnTo>
                    <a:pt x="1580" y="1629"/>
                  </a:lnTo>
                  <a:lnTo>
                    <a:pt x="1580" y="1631"/>
                  </a:lnTo>
                  <a:lnTo>
                    <a:pt x="1584" y="1634"/>
                  </a:lnTo>
                  <a:lnTo>
                    <a:pt x="1584" y="1636"/>
                  </a:lnTo>
                  <a:lnTo>
                    <a:pt x="1585" y="1636"/>
                  </a:lnTo>
                  <a:lnTo>
                    <a:pt x="1584" y="1638"/>
                  </a:lnTo>
                  <a:lnTo>
                    <a:pt x="1581" y="1639"/>
                  </a:lnTo>
                  <a:lnTo>
                    <a:pt x="1581" y="1640"/>
                  </a:lnTo>
                  <a:lnTo>
                    <a:pt x="1582" y="1641"/>
                  </a:lnTo>
                  <a:lnTo>
                    <a:pt x="1582" y="1644"/>
                  </a:lnTo>
                  <a:lnTo>
                    <a:pt x="1580" y="1645"/>
                  </a:lnTo>
                  <a:close/>
                  <a:moveTo>
                    <a:pt x="2204" y="1621"/>
                  </a:moveTo>
                  <a:lnTo>
                    <a:pt x="2205" y="1622"/>
                  </a:lnTo>
                  <a:lnTo>
                    <a:pt x="2207" y="1622"/>
                  </a:lnTo>
                  <a:lnTo>
                    <a:pt x="2207" y="1623"/>
                  </a:lnTo>
                  <a:lnTo>
                    <a:pt x="2207" y="1624"/>
                  </a:lnTo>
                  <a:lnTo>
                    <a:pt x="2208" y="1625"/>
                  </a:lnTo>
                  <a:lnTo>
                    <a:pt x="2208" y="1626"/>
                  </a:lnTo>
                  <a:lnTo>
                    <a:pt x="2207" y="1626"/>
                  </a:lnTo>
                  <a:lnTo>
                    <a:pt x="2205" y="1624"/>
                  </a:lnTo>
                  <a:lnTo>
                    <a:pt x="2204" y="1624"/>
                  </a:lnTo>
                  <a:lnTo>
                    <a:pt x="2203" y="1623"/>
                  </a:lnTo>
                  <a:lnTo>
                    <a:pt x="2203" y="1622"/>
                  </a:lnTo>
                  <a:lnTo>
                    <a:pt x="2203" y="1622"/>
                  </a:lnTo>
                  <a:lnTo>
                    <a:pt x="2203" y="1621"/>
                  </a:lnTo>
                  <a:lnTo>
                    <a:pt x="2204" y="1621"/>
                  </a:lnTo>
                  <a:close/>
                  <a:moveTo>
                    <a:pt x="1546" y="1621"/>
                  </a:moveTo>
                  <a:lnTo>
                    <a:pt x="1544" y="1621"/>
                  </a:lnTo>
                  <a:lnTo>
                    <a:pt x="1543" y="1620"/>
                  </a:lnTo>
                  <a:lnTo>
                    <a:pt x="1542" y="1620"/>
                  </a:lnTo>
                  <a:lnTo>
                    <a:pt x="1540" y="1618"/>
                  </a:lnTo>
                  <a:lnTo>
                    <a:pt x="1541" y="1617"/>
                  </a:lnTo>
                  <a:lnTo>
                    <a:pt x="1541" y="1617"/>
                  </a:lnTo>
                  <a:lnTo>
                    <a:pt x="1545" y="1618"/>
                  </a:lnTo>
                  <a:lnTo>
                    <a:pt x="1547" y="1620"/>
                  </a:lnTo>
                  <a:lnTo>
                    <a:pt x="1546" y="1621"/>
                  </a:lnTo>
                  <a:close/>
                  <a:moveTo>
                    <a:pt x="2268" y="1614"/>
                  </a:moveTo>
                  <a:lnTo>
                    <a:pt x="2268" y="1615"/>
                  </a:lnTo>
                  <a:lnTo>
                    <a:pt x="2269" y="1615"/>
                  </a:lnTo>
                  <a:lnTo>
                    <a:pt x="2270" y="1616"/>
                  </a:lnTo>
                  <a:lnTo>
                    <a:pt x="2270" y="1616"/>
                  </a:lnTo>
                  <a:lnTo>
                    <a:pt x="2272" y="1618"/>
                  </a:lnTo>
                  <a:lnTo>
                    <a:pt x="2273" y="1619"/>
                  </a:lnTo>
                  <a:lnTo>
                    <a:pt x="2272" y="1620"/>
                  </a:lnTo>
                  <a:lnTo>
                    <a:pt x="2272" y="1622"/>
                  </a:lnTo>
                  <a:lnTo>
                    <a:pt x="2270" y="1623"/>
                  </a:lnTo>
                  <a:lnTo>
                    <a:pt x="2269" y="1624"/>
                  </a:lnTo>
                  <a:lnTo>
                    <a:pt x="2267" y="1624"/>
                  </a:lnTo>
                  <a:lnTo>
                    <a:pt x="2266" y="1624"/>
                  </a:lnTo>
                  <a:lnTo>
                    <a:pt x="2264" y="1622"/>
                  </a:lnTo>
                  <a:lnTo>
                    <a:pt x="2264" y="1622"/>
                  </a:lnTo>
                  <a:lnTo>
                    <a:pt x="2262" y="1619"/>
                  </a:lnTo>
                  <a:lnTo>
                    <a:pt x="2262" y="1617"/>
                  </a:lnTo>
                  <a:lnTo>
                    <a:pt x="2263" y="1615"/>
                  </a:lnTo>
                  <a:lnTo>
                    <a:pt x="2264" y="1615"/>
                  </a:lnTo>
                  <a:lnTo>
                    <a:pt x="2265" y="1614"/>
                  </a:lnTo>
                  <a:lnTo>
                    <a:pt x="2268" y="1614"/>
                  </a:lnTo>
                  <a:close/>
                  <a:moveTo>
                    <a:pt x="1432" y="1612"/>
                  </a:moveTo>
                  <a:lnTo>
                    <a:pt x="1431" y="1612"/>
                  </a:lnTo>
                  <a:lnTo>
                    <a:pt x="1430" y="1611"/>
                  </a:lnTo>
                  <a:lnTo>
                    <a:pt x="1430" y="1610"/>
                  </a:lnTo>
                  <a:lnTo>
                    <a:pt x="1430" y="1610"/>
                  </a:lnTo>
                  <a:lnTo>
                    <a:pt x="1431" y="1610"/>
                  </a:lnTo>
                  <a:lnTo>
                    <a:pt x="1432" y="1611"/>
                  </a:lnTo>
                  <a:lnTo>
                    <a:pt x="1432" y="1611"/>
                  </a:lnTo>
                  <a:lnTo>
                    <a:pt x="1432" y="1612"/>
                  </a:lnTo>
                  <a:close/>
                  <a:moveTo>
                    <a:pt x="1558" y="1609"/>
                  </a:moveTo>
                  <a:lnTo>
                    <a:pt x="1559" y="1610"/>
                  </a:lnTo>
                  <a:lnTo>
                    <a:pt x="1560" y="1610"/>
                  </a:lnTo>
                  <a:lnTo>
                    <a:pt x="1560" y="1611"/>
                  </a:lnTo>
                  <a:lnTo>
                    <a:pt x="1559" y="1612"/>
                  </a:lnTo>
                  <a:lnTo>
                    <a:pt x="1558" y="1612"/>
                  </a:lnTo>
                  <a:lnTo>
                    <a:pt x="1557" y="1610"/>
                  </a:lnTo>
                  <a:lnTo>
                    <a:pt x="1557" y="1610"/>
                  </a:lnTo>
                  <a:lnTo>
                    <a:pt x="1557" y="1609"/>
                  </a:lnTo>
                  <a:lnTo>
                    <a:pt x="1558" y="1609"/>
                  </a:lnTo>
                  <a:close/>
                  <a:moveTo>
                    <a:pt x="2362" y="1610"/>
                  </a:moveTo>
                  <a:lnTo>
                    <a:pt x="2358" y="1610"/>
                  </a:lnTo>
                  <a:lnTo>
                    <a:pt x="2357" y="1609"/>
                  </a:lnTo>
                  <a:lnTo>
                    <a:pt x="2357" y="1608"/>
                  </a:lnTo>
                  <a:lnTo>
                    <a:pt x="2358" y="1607"/>
                  </a:lnTo>
                  <a:lnTo>
                    <a:pt x="2361" y="1607"/>
                  </a:lnTo>
                  <a:lnTo>
                    <a:pt x="2362" y="1609"/>
                  </a:lnTo>
                  <a:lnTo>
                    <a:pt x="2362" y="1610"/>
                  </a:lnTo>
                  <a:close/>
                  <a:moveTo>
                    <a:pt x="1352" y="1601"/>
                  </a:moveTo>
                  <a:lnTo>
                    <a:pt x="1351" y="1601"/>
                  </a:lnTo>
                  <a:lnTo>
                    <a:pt x="1351" y="1600"/>
                  </a:lnTo>
                  <a:lnTo>
                    <a:pt x="1351" y="1600"/>
                  </a:lnTo>
                  <a:lnTo>
                    <a:pt x="1352" y="1599"/>
                  </a:lnTo>
                  <a:lnTo>
                    <a:pt x="1352" y="1599"/>
                  </a:lnTo>
                  <a:lnTo>
                    <a:pt x="1352" y="1599"/>
                  </a:lnTo>
                  <a:lnTo>
                    <a:pt x="1352" y="1601"/>
                  </a:lnTo>
                  <a:close/>
                  <a:moveTo>
                    <a:pt x="1431" y="1594"/>
                  </a:moveTo>
                  <a:lnTo>
                    <a:pt x="1430" y="1594"/>
                  </a:lnTo>
                  <a:lnTo>
                    <a:pt x="1430" y="1594"/>
                  </a:lnTo>
                  <a:lnTo>
                    <a:pt x="1430" y="1593"/>
                  </a:lnTo>
                  <a:lnTo>
                    <a:pt x="1430" y="1593"/>
                  </a:lnTo>
                  <a:lnTo>
                    <a:pt x="1431" y="1593"/>
                  </a:lnTo>
                  <a:lnTo>
                    <a:pt x="1431" y="1593"/>
                  </a:lnTo>
                  <a:lnTo>
                    <a:pt x="1431" y="1594"/>
                  </a:lnTo>
                  <a:close/>
                  <a:moveTo>
                    <a:pt x="1398" y="1582"/>
                  </a:moveTo>
                  <a:lnTo>
                    <a:pt x="1398" y="1582"/>
                  </a:lnTo>
                  <a:lnTo>
                    <a:pt x="1397" y="1582"/>
                  </a:lnTo>
                  <a:lnTo>
                    <a:pt x="1397" y="1583"/>
                  </a:lnTo>
                  <a:lnTo>
                    <a:pt x="1396" y="1582"/>
                  </a:lnTo>
                  <a:lnTo>
                    <a:pt x="1396" y="1581"/>
                  </a:lnTo>
                  <a:lnTo>
                    <a:pt x="1396" y="1581"/>
                  </a:lnTo>
                  <a:lnTo>
                    <a:pt x="1397" y="1581"/>
                  </a:lnTo>
                  <a:lnTo>
                    <a:pt x="1398" y="1581"/>
                  </a:lnTo>
                  <a:lnTo>
                    <a:pt x="1398" y="1582"/>
                  </a:lnTo>
                  <a:close/>
                  <a:moveTo>
                    <a:pt x="2101" y="1579"/>
                  </a:moveTo>
                  <a:lnTo>
                    <a:pt x="2100" y="1579"/>
                  </a:lnTo>
                  <a:lnTo>
                    <a:pt x="2099" y="1579"/>
                  </a:lnTo>
                  <a:lnTo>
                    <a:pt x="2100" y="1578"/>
                  </a:lnTo>
                  <a:lnTo>
                    <a:pt x="2101" y="1578"/>
                  </a:lnTo>
                  <a:lnTo>
                    <a:pt x="2101" y="1578"/>
                  </a:lnTo>
                  <a:lnTo>
                    <a:pt x="2101" y="1579"/>
                  </a:lnTo>
                  <a:close/>
                  <a:moveTo>
                    <a:pt x="1553" y="1579"/>
                  </a:moveTo>
                  <a:lnTo>
                    <a:pt x="1552" y="1581"/>
                  </a:lnTo>
                  <a:lnTo>
                    <a:pt x="1550" y="1581"/>
                  </a:lnTo>
                  <a:lnTo>
                    <a:pt x="1551" y="1579"/>
                  </a:lnTo>
                  <a:lnTo>
                    <a:pt x="1551" y="1578"/>
                  </a:lnTo>
                  <a:lnTo>
                    <a:pt x="1552" y="1577"/>
                  </a:lnTo>
                  <a:lnTo>
                    <a:pt x="1552" y="1577"/>
                  </a:lnTo>
                  <a:lnTo>
                    <a:pt x="1553" y="1579"/>
                  </a:lnTo>
                  <a:close/>
                  <a:moveTo>
                    <a:pt x="1538" y="1572"/>
                  </a:moveTo>
                  <a:lnTo>
                    <a:pt x="1536" y="1572"/>
                  </a:lnTo>
                  <a:lnTo>
                    <a:pt x="1536" y="1572"/>
                  </a:lnTo>
                  <a:lnTo>
                    <a:pt x="1536" y="1571"/>
                  </a:lnTo>
                  <a:lnTo>
                    <a:pt x="1536" y="1571"/>
                  </a:lnTo>
                  <a:lnTo>
                    <a:pt x="1539" y="1571"/>
                  </a:lnTo>
                  <a:lnTo>
                    <a:pt x="1539" y="1571"/>
                  </a:lnTo>
                  <a:lnTo>
                    <a:pt x="1539" y="1571"/>
                  </a:lnTo>
                  <a:lnTo>
                    <a:pt x="1538" y="1572"/>
                  </a:lnTo>
                  <a:close/>
                  <a:moveTo>
                    <a:pt x="2259" y="1573"/>
                  </a:moveTo>
                  <a:lnTo>
                    <a:pt x="2259" y="1573"/>
                  </a:lnTo>
                  <a:lnTo>
                    <a:pt x="2257" y="1571"/>
                  </a:lnTo>
                  <a:lnTo>
                    <a:pt x="2257" y="1570"/>
                  </a:lnTo>
                  <a:lnTo>
                    <a:pt x="2258" y="1570"/>
                  </a:lnTo>
                  <a:lnTo>
                    <a:pt x="2259" y="1570"/>
                  </a:lnTo>
                  <a:lnTo>
                    <a:pt x="2260" y="1571"/>
                  </a:lnTo>
                  <a:lnTo>
                    <a:pt x="2260" y="1572"/>
                  </a:lnTo>
                  <a:lnTo>
                    <a:pt x="2259" y="1573"/>
                  </a:lnTo>
                  <a:close/>
                  <a:moveTo>
                    <a:pt x="1384" y="1566"/>
                  </a:moveTo>
                  <a:lnTo>
                    <a:pt x="1384" y="1567"/>
                  </a:lnTo>
                  <a:lnTo>
                    <a:pt x="1384" y="1567"/>
                  </a:lnTo>
                  <a:lnTo>
                    <a:pt x="1383" y="1567"/>
                  </a:lnTo>
                  <a:lnTo>
                    <a:pt x="1383" y="1566"/>
                  </a:lnTo>
                  <a:lnTo>
                    <a:pt x="1382" y="1566"/>
                  </a:lnTo>
                  <a:lnTo>
                    <a:pt x="1382" y="1566"/>
                  </a:lnTo>
                  <a:lnTo>
                    <a:pt x="1382" y="1566"/>
                  </a:lnTo>
                  <a:lnTo>
                    <a:pt x="1384" y="1566"/>
                  </a:lnTo>
                  <a:close/>
                  <a:moveTo>
                    <a:pt x="2315" y="1565"/>
                  </a:moveTo>
                  <a:lnTo>
                    <a:pt x="2316" y="1566"/>
                  </a:lnTo>
                  <a:lnTo>
                    <a:pt x="2316" y="1567"/>
                  </a:lnTo>
                  <a:lnTo>
                    <a:pt x="2315" y="1570"/>
                  </a:lnTo>
                  <a:lnTo>
                    <a:pt x="2315" y="1571"/>
                  </a:lnTo>
                  <a:lnTo>
                    <a:pt x="2314" y="1572"/>
                  </a:lnTo>
                  <a:lnTo>
                    <a:pt x="2316" y="1573"/>
                  </a:lnTo>
                  <a:lnTo>
                    <a:pt x="2316" y="1573"/>
                  </a:lnTo>
                  <a:lnTo>
                    <a:pt x="2315" y="1574"/>
                  </a:lnTo>
                  <a:lnTo>
                    <a:pt x="2314" y="1574"/>
                  </a:lnTo>
                  <a:lnTo>
                    <a:pt x="2313" y="1575"/>
                  </a:lnTo>
                  <a:lnTo>
                    <a:pt x="2309" y="1575"/>
                  </a:lnTo>
                  <a:lnTo>
                    <a:pt x="2309" y="1576"/>
                  </a:lnTo>
                  <a:lnTo>
                    <a:pt x="2307" y="1576"/>
                  </a:lnTo>
                  <a:lnTo>
                    <a:pt x="2305" y="1574"/>
                  </a:lnTo>
                  <a:lnTo>
                    <a:pt x="2305" y="1572"/>
                  </a:lnTo>
                  <a:lnTo>
                    <a:pt x="2305" y="1572"/>
                  </a:lnTo>
                  <a:lnTo>
                    <a:pt x="2305" y="1571"/>
                  </a:lnTo>
                  <a:lnTo>
                    <a:pt x="2303" y="1572"/>
                  </a:lnTo>
                  <a:lnTo>
                    <a:pt x="2303" y="1571"/>
                  </a:lnTo>
                  <a:lnTo>
                    <a:pt x="2300" y="1571"/>
                  </a:lnTo>
                  <a:lnTo>
                    <a:pt x="2300" y="1570"/>
                  </a:lnTo>
                  <a:lnTo>
                    <a:pt x="2300" y="1568"/>
                  </a:lnTo>
                  <a:lnTo>
                    <a:pt x="2300" y="1567"/>
                  </a:lnTo>
                  <a:lnTo>
                    <a:pt x="2301" y="1567"/>
                  </a:lnTo>
                  <a:lnTo>
                    <a:pt x="2302" y="1565"/>
                  </a:lnTo>
                  <a:lnTo>
                    <a:pt x="2303" y="1565"/>
                  </a:lnTo>
                  <a:lnTo>
                    <a:pt x="2303" y="1566"/>
                  </a:lnTo>
                  <a:lnTo>
                    <a:pt x="2307" y="1566"/>
                  </a:lnTo>
                  <a:lnTo>
                    <a:pt x="2308" y="1565"/>
                  </a:lnTo>
                  <a:lnTo>
                    <a:pt x="2309" y="1565"/>
                  </a:lnTo>
                  <a:lnTo>
                    <a:pt x="2309" y="1564"/>
                  </a:lnTo>
                  <a:lnTo>
                    <a:pt x="2312" y="1564"/>
                  </a:lnTo>
                  <a:lnTo>
                    <a:pt x="2312" y="1564"/>
                  </a:lnTo>
                  <a:lnTo>
                    <a:pt x="2314" y="1564"/>
                  </a:lnTo>
                  <a:lnTo>
                    <a:pt x="2315" y="1565"/>
                  </a:lnTo>
                  <a:close/>
                  <a:moveTo>
                    <a:pt x="1372" y="1566"/>
                  </a:moveTo>
                  <a:lnTo>
                    <a:pt x="1371" y="1568"/>
                  </a:lnTo>
                  <a:lnTo>
                    <a:pt x="1370" y="1568"/>
                  </a:lnTo>
                  <a:lnTo>
                    <a:pt x="1370" y="1567"/>
                  </a:lnTo>
                  <a:lnTo>
                    <a:pt x="1369" y="1565"/>
                  </a:lnTo>
                  <a:lnTo>
                    <a:pt x="1369" y="1564"/>
                  </a:lnTo>
                  <a:lnTo>
                    <a:pt x="1371" y="1563"/>
                  </a:lnTo>
                  <a:lnTo>
                    <a:pt x="1372" y="1563"/>
                  </a:lnTo>
                  <a:lnTo>
                    <a:pt x="1374" y="1564"/>
                  </a:lnTo>
                  <a:lnTo>
                    <a:pt x="1374" y="1565"/>
                  </a:lnTo>
                  <a:lnTo>
                    <a:pt x="1372" y="1565"/>
                  </a:lnTo>
                  <a:lnTo>
                    <a:pt x="1372" y="1566"/>
                  </a:lnTo>
                  <a:close/>
                  <a:moveTo>
                    <a:pt x="1386" y="1565"/>
                  </a:moveTo>
                  <a:lnTo>
                    <a:pt x="1385" y="1565"/>
                  </a:lnTo>
                  <a:lnTo>
                    <a:pt x="1385" y="1564"/>
                  </a:lnTo>
                  <a:lnTo>
                    <a:pt x="1385" y="1562"/>
                  </a:lnTo>
                  <a:lnTo>
                    <a:pt x="1385" y="1562"/>
                  </a:lnTo>
                  <a:lnTo>
                    <a:pt x="1386" y="1563"/>
                  </a:lnTo>
                  <a:lnTo>
                    <a:pt x="1386" y="1565"/>
                  </a:lnTo>
                  <a:close/>
                  <a:moveTo>
                    <a:pt x="1371" y="1562"/>
                  </a:moveTo>
                  <a:lnTo>
                    <a:pt x="1371" y="1562"/>
                  </a:lnTo>
                  <a:lnTo>
                    <a:pt x="1370" y="1562"/>
                  </a:lnTo>
                  <a:lnTo>
                    <a:pt x="1370" y="1562"/>
                  </a:lnTo>
                  <a:lnTo>
                    <a:pt x="1370" y="1561"/>
                  </a:lnTo>
                  <a:lnTo>
                    <a:pt x="1370" y="1561"/>
                  </a:lnTo>
                  <a:lnTo>
                    <a:pt x="1371" y="1561"/>
                  </a:lnTo>
                  <a:lnTo>
                    <a:pt x="1371" y="1561"/>
                  </a:lnTo>
                  <a:lnTo>
                    <a:pt x="1371" y="1562"/>
                  </a:lnTo>
                  <a:close/>
                  <a:moveTo>
                    <a:pt x="1439" y="1562"/>
                  </a:moveTo>
                  <a:lnTo>
                    <a:pt x="1438" y="1562"/>
                  </a:lnTo>
                  <a:lnTo>
                    <a:pt x="1437" y="1561"/>
                  </a:lnTo>
                  <a:lnTo>
                    <a:pt x="1437" y="1560"/>
                  </a:lnTo>
                  <a:lnTo>
                    <a:pt x="1438" y="1560"/>
                  </a:lnTo>
                  <a:lnTo>
                    <a:pt x="1438" y="1560"/>
                  </a:lnTo>
                  <a:lnTo>
                    <a:pt x="1438" y="1560"/>
                  </a:lnTo>
                  <a:lnTo>
                    <a:pt x="1438" y="1561"/>
                  </a:lnTo>
                  <a:lnTo>
                    <a:pt x="1439" y="1561"/>
                  </a:lnTo>
                  <a:lnTo>
                    <a:pt x="1439" y="1561"/>
                  </a:lnTo>
                  <a:lnTo>
                    <a:pt x="1439" y="1562"/>
                  </a:lnTo>
                  <a:close/>
                  <a:moveTo>
                    <a:pt x="1430" y="1561"/>
                  </a:moveTo>
                  <a:lnTo>
                    <a:pt x="1429" y="1562"/>
                  </a:lnTo>
                  <a:lnTo>
                    <a:pt x="1428" y="1561"/>
                  </a:lnTo>
                  <a:lnTo>
                    <a:pt x="1429" y="1559"/>
                  </a:lnTo>
                  <a:lnTo>
                    <a:pt x="1429" y="1559"/>
                  </a:lnTo>
                  <a:lnTo>
                    <a:pt x="1430" y="1560"/>
                  </a:lnTo>
                  <a:lnTo>
                    <a:pt x="1430" y="1561"/>
                  </a:lnTo>
                  <a:close/>
                  <a:moveTo>
                    <a:pt x="1384" y="1561"/>
                  </a:moveTo>
                  <a:lnTo>
                    <a:pt x="1384" y="1561"/>
                  </a:lnTo>
                  <a:lnTo>
                    <a:pt x="1384" y="1562"/>
                  </a:lnTo>
                  <a:lnTo>
                    <a:pt x="1383" y="1563"/>
                  </a:lnTo>
                  <a:lnTo>
                    <a:pt x="1382" y="1562"/>
                  </a:lnTo>
                  <a:lnTo>
                    <a:pt x="1382" y="1561"/>
                  </a:lnTo>
                  <a:lnTo>
                    <a:pt x="1381" y="1562"/>
                  </a:lnTo>
                  <a:lnTo>
                    <a:pt x="1381" y="1561"/>
                  </a:lnTo>
                  <a:lnTo>
                    <a:pt x="1381" y="1560"/>
                  </a:lnTo>
                  <a:lnTo>
                    <a:pt x="1382" y="1559"/>
                  </a:lnTo>
                  <a:lnTo>
                    <a:pt x="1383" y="1558"/>
                  </a:lnTo>
                  <a:lnTo>
                    <a:pt x="1384" y="1559"/>
                  </a:lnTo>
                  <a:lnTo>
                    <a:pt x="1384" y="1561"/>
                  </a:lnTo>
                  <a:close/>
                  <a:moveTo>
                    <a:pt x="1545" y="1565"/>
                  </a:moveTo>
                  <a:lnTo>
                    <a:pt x="1545" y="1566"/>
                  </a:lnTo>
                  <a:lnTo>
                    <a:pt x="1545" y="1566"/>
                  </a:lnTo>
                  <a:lnTo>
                    <a:pt x="1546" y="1566"/>
                  </a:lnTo>
                  <a:lnTo>
                    <a:pt x="1547" y="1566"/>
                  </a:lnTo>
                  <a:lnTo>
                    <a:pt x="1549" y="1567"/>
                  </a:lnTo>
                  <a:lnTo>
                    <a:pt x="1549" y="1570"/>
                  </a:lnTo>
                  <a:lnTo>
                    <a:pt x="1548" y="1570"/>
                  </a:lnTo>
                  <a:lnTo>
                    <a:pt x="1548" y="1571"/>
                  </a:lnTo>
                  <a:lnTo>
                    <a:pt x="1548" y="1573"/>
                  </a:lnTo>
                  <a:lnTo>
                    <a:pt x="1550" y="1573"/>
                  </a:lnTo>
                  <a:lnTo>
                    <a:pt x="1549" y="1575"/>
                  </a:lnTo>
                  <a:lnTo>
                    <a:pt x="1548" y="1576"/>
                  </a:lnTo>
                  <a:lnTo>
                    <a:pt x="1549" y="1576"/>
                  </a:lnTo>
                  <a:lnTo>
                    <a:pt x="1549" y="1578"/>
                  </a:lnTo>
                  <a:lnTo>
                    <a:pt x="1547" y="1579"/>
                  </a:lnTo>
                  <a:lnTo>
                    <a:pt x="1546" y="1579"/>
                  </a:lnTo>
                  <a:lnTo>
                    <a:pt x="1546" y="1579"/>
                  </a:lnTo>
                  <a:lnTo>
                    <a:pt x="1544" y="1581"/>
                  </a:lnTo>
                  <a:lnTo>
                    <a:pt x="1543" y="1581"/>
                  </a:lnTo>
                  <a:lnTo>
                    <a:pt x="1542" y="1580"/>
                  </a:lnTo>
                  <a:lnTo>
                    <a:pt x="1541" y="1580"/>
                  </a:lnTo>
                  <a:lnTo>
                    <a:pt x="1541" y="1578"/>
                  </a:lnTo>
                  <a:lnTo>
                    <a:pt x="1540" y="1577"/>
                  </a:lnTo>
                  <a:lnTo>
                    <a:pt x="1540" y="1576"/>
                  </a:lnTo>
                  <a:lnTo>
                    <a:pt x="1538" y="1576"/>
                  </a:lnTo>
                  <a:lnTo>
                    <a:pt x="1538" y="1575"/>
                  </a:lnTo>
                  <a:lnTo>
                    <a:pt x="1539" y="1573"/>
                  </a:lnTo>
                  <a:lnTo>
                    <a:pt x="1542" y="1573"/>
                  </a:lnTo>
                  <a:lnTo>
                    <a:pt x="1542" y="1574"/>
                  </a:lnTo>
                  <a:lnTo>
                    <a:pt x="1542" y="1572"/>
                  </a:lnTo>
                  <a:lnTo>
                    <a:pt x="1541" y="1571"/>
                  </a:lnTo>
                  <a:lnTo>
                    <a:pt x="1542" y="1570"/>
                  </a:lnTo>
                  <a:lnTo>
                    <a:pt x="1541" y="1569"/>
                  </a:lnTo>
                  <a:lnTo>
                    <a:pt x="1540" y="1569"/>
                  </a:lnTo>
                  <a:lnTo>
                    <a:pt x="1538" y="1568"/>
                  </a:lnTo>
                  <a:lnTo>
                    <a:pt x="1536" y="1568"/>
                  </a:lnTo>
                  <a:lnTo>
                    <a:pt x="1535" y="1566"/>
                  </a:lnTo>
                  <a:lnTo>
                    <a:pt x="1536" y="1565"/>
                  </a:lnTo>
                  <a:lnTo>
                    <a:pt x="1536" y="1565"/>
                  </a:lnTo>
                  <a:lnTo>
                    <a:pt x="1538" y="1566"/>
                  </a:lnTo>
                  <a:lnTo>
                    <a:pt x="1539" y="1566"/>
                  </a:lnTo>
                  <a:lnTo>
                    <a:pt x="1540" y="1567"/>
                  </a:lnTo>
                  <a:lnTo>
                    <a:pt x="1542" y="1566"/>
                  </a:lnTo>
                  <a:lnTo>
                    <a:pt x="1542" y="1566"/>
                  </a:lnTo>
                  <a:lnTo>
                    <a:pt x="1541" y="1565"/>
                  </a:lnTo>
                  <a:lnTo>
                    <a:pt x="1540" y="1565"/>
                  </a:lnTo>
                  <a:lnTo>
                    <a:pt x="1539" y="1564"/>
                  </a:lnTo>
                  <a:lnTo>
                    <a:pt x="1538" y="1563"/>
                  </a:lnTo>
                  <a:lnTo>
                    <a:pt x="1538" y="1562"/>
                  </a:lnTo>
                  <a:lnTo>
                    <a:pt x="1537" y="1561"/>
                  </a:lnTo>
                  <a:lnTo>
                    <a:pt x="1537" y="1560"/>
                  </a:lnTo>
                  <a:lnTo>
                    <a:pt x="1538" y="1560"/>
                  </a:lnTo>
                  <a:lnTo>
                    <a:pt x="1539" y="1558"/>
                  </a:lnTo>
                  <a:lnTo>
                    <a:pt x="1542" y="1558"/>
                  </a:lnTo>
                  <a:lnTo>
                    <a:pt x="1543" y="1560"/>
                  </a:lnTo>
                  <a:lnTo>
                    <a:pt x="1543" y="1562"/>
                  </a:lnTo>
                  <a:lnTo>
                    <a:pt x="1545" y="1565"/>
                  </a:lnTo>
                  <a:close/>
                  <a:moveTo>
                    <a:pt x="1318" y="1561"/>
                  </a:moveTo>
                  <a:lnTo>
                    <a:pt x="1318" y="1561"/>
                  </a:lnTo>
                  <a:lnTo>
                    <a:pt x="1317" y="1561"/>
                  </a:lnTo>
                  <a:lnTo>
                    <a:pt x="1317" y="1560"/>
                  </a:lnTo>
                  <a:lnTo>
                    <a:pt x="1318" y="1558"/>
                  </a:lnTo>
                  <a:lnTo>
                    <a:pt x="1319" y="1558"/>
                  </a:lnTo>
                  <a:lnTo>
                    <a:pt x="1319" y="1560"/>
                  </a:lnTo>
                  <a:lnTo>
                    <a:pt x="1318" y="1561"/>
                  </a:lnTo>
                  <a:close/>
                  <a:moveTo>
                    <a:pt x="1429" y="1559"/>
                  </a:moveTo>
                  <a:lnTo>
                    <a:pt x="1428" y="1559"/>
                  </a:lnTo>
                  <a:lnTo>
                    <a:pt x="1427" y="1559"/>
                  </a:lnTo>
                  <a:lnTo>
                    <a:pt x="1427" y="1557"/>
                  </a:lnTo>
                  <a:lnTo>
                    <a:pt x="1428" y="1557"/>
                  </a:lnTo>
                  <a:lnTo>
                    <a:pt x="1429" y="1557"/>
                  </a:lnTo>
                  <a:lnTo>
                    <a:pt x="1429" y="1557"/>
                  </a:lnTo>
                  <a:lnTo>
                    <a:pt x="1429" y="1559"/>
                  </a:lnTo>
                  <a:close/>
                  <a:moveTo>
                    <a:pt x="1360" y="1555"/>
                  </a:moveTo>
                  <a:lnTo>
                    <a:pt x="1360" y="1555"/>
                  </a:lnTo>
                  <a:lnTo>
                    <a:pt x="1359" y="1555"/>
                  </a:lnTo>
                  <a:lnTo>
                    <a:pt x="1359" y="1555"/>
                  </a:lnTo>
                  <a:lnTo>
                    <a:pt x="1359" y="1554"/>
                  </a:lnTo>
                  <a:lnTo>
                    <a:pt x="1359" y="1554"/>
                  </a:lnTo>
                  <a:lnTo>
                    <a:pt x="1360" y="1554"/>
                  </a:lnTo>
                  <a:lnTo>
                    <a:pt x="1360" y="1554"/>
                  </a:lnTo>
                  <a:lnTo>
                    <a:pt x="1360" y="1555"/>
                  </a:lnTo>
                  <a:close/>
                  <a:moveTo>
                    <a:pt x="1429" y="1555"/>
                  </a:moveTo>
                  <a:lnTo>
                    <a:pt x="1428" y="1555"/>
                  </a:lnTo>
                  <a:lnTo>
                    <a:pt x="1428" y="1554"/>
                  </a:lnTo>
                  <a:lnTo>
                    <a:pt x="1428" y="1553"/>
                  </a:lnTo>
                  <a:lnTo>
                    <a:pt x="1428" y="1553"/>
                  </a:lnTo>
                  <a:lnTo>
                    <a:pt x="1429" y="1553"/>
                  </a:lnTo>
                  <a:lnTo>
                    <a:pt x="1430" y="1553"/>
                  </a:lnTo>
                  <a:lnTo>
                    <a:pt x="1430" y="1553"/>
                  </a:lnTo>
                  <a:lnTo>
                    <a:pt x="1429" y="1555"/>
                  </a:lnTo>
                  <a:close/>
                  <a:moveTo>
                    <a:pt x="1379" y="1552"/>
                  </a:moveTo>
                  <a:lnTo>
                    <a:pt x="1377" y="1554"/>
                  </a:lnTo>
                  <a:lnTo>
                    <a:pt x="1376" y="1553"/>
                  </a:lnTo>
                  <a:lnTo>
                    <a:pt x="1376" y="1552"/>
                  </a:lnTo>
                  <a:lnTo>
                    <a:pt x="1377" y="1550"/>
                  </a:lnTo>
                  <a:lnTo>
                    <a:pt x="1380" y="1550"/>
                  </a:lnTo>
                  <a:lnTo>
                    <a:pt x="1380" y="1551"/>
                  </a:lnTo>
                  <a:lnTo>
                    <a:pt x="1379" y="1552"/>
                  </a:lnTo>
                  <a:close/>
                  <a:moveTo>
                    <a:pt x="1357" y="1551"/>
                  </a:moveTo>
                  <a:lnTo>
                    <a:pt x="1357" y="1552"/>
                  </a:lnTo>
                  <a:lnTo>
                    <a:pt x="1357" y="1552"/>
                  </a:lnTo>
                  <a:lnTo>
                    <a:pt x="1357" y="1554"/>
                  </a:lnTo>
                  <a:lnTo>
                    <a:pt x="1356" y="1554"/>
                  </a:lnTo>
                  <a:lnTo>
                    <a:pt x="1355" y="1553"/>
                  </a:lnTo>
                  <a:lnTo>
                    <a:pt x="1354" y="1553"/>
                  </a:lnTo>
                  <a:lnTo>
                    <a:pt x="1353" y="1553"/>
                  </a:lnTo>
                  <a:lnTo>
                    <a:pt x="1352" y="1551"/>
                  </a:lnTo>
                  <a:lnTo>
                    <a:pt x="1352" y="1551"/>
                  </a:lnTo>
                  <a:lnTo>
                    <a:pt x="1354" y="1551"/>
                  </a:lnTo>
                  <a:lnTo>
                    <a:pt x="1354" y="1551"/>
                  </a:lnTo>
                  <a:lnTo>
                    <a:pt x="1355" y="1550"/>
                  </a:lnTo>
                  <a:lnTo>
                    <a:pt x="1357" y="1550"/>
                  </a:lnTo>
                  <a:lnTo>
                    <a:pt x="1357" y="1551"/>
                  </a:lnTo>
                  <a:close/>
                  <a:moveTo>
                    <a:pt x="1371" y="1551"/>
                  </a:moveTo>
                  <a:lnTo>
                    <a:pt x="1370" y="1551"/>
                  </a:lnTo>
                  <a:lnTo>
                    <a:pt x="1369" y="1551"/>
                  </a:lnTo>
                  <a:lnTo>
                    <a:pt x="1369" y="1550"/>
                  </a:lnTo>
                  <a:lnTo>
                    <a:pt x="1370" y="1550"/>
                  </a:lnTo>
                  <a:lnTo>
                    <a:pt x="1371" y="1550"/>
                  </a:lnTo>
                  <a:lnTo>
                    <a:pt x="1371" y="1550"/>
                  </a:lnTo>
                  <a:lnTo>
                    <a:pt x="1371" y="1551"/>
                  </a:lnTo>
                  <a:close/>
                  <a:moveTo>
                    <a:pt x="1366" y="1551"/>
                  </a:moveTo>
                  <a:lnTo>
                    <a:pt x="1366" y="1551"/>
                  </a:lnTo>
                  <a:lnTo>
                    <a:pt x="1365" y="1551"/>
                  </a:lnTo>
                  <a:lnTo>
                    <a:pt x="1365" y="1551"/>
                  </a:lnTo>
                  <a:lnTo>
                    <a:pt x="1365" y="1550"/>
                  </a:lnTo>
                  <a:lnTo>
                    <a:pt x="1365" y="1549"/>
                  </a:lnTo>
                  <a:lnTo>
                    <a:pt x="1366" y="1549"/>
                  </a:lnTo>
                  <a:lnTo>
                    <a:pt x="1367" y="1550"/>
                  </a:lnTo>
                  <a:lnTo>
                    <a:pt x="1366" y="1551"/>
                  </a:lnTo>
                  <a:close/>
                  <a:moveTo>
                    <a:pt x="1395" y="1550"/>
                  </a:moveTo>
                  <a:lnTo>
                    <a:pt x="1394" y="1550"/>
                  </a:lnTo>
                  <a:lnTo>
                    <a:pt x="1393" y="1550"/>
                  </a:lnTo>
                  <a:lnTo>
                    <a:pt x="1392" y="1550"/>
                  </a:lnTo>
                  <a:lnTo>
                    <a:pt x="1392" y="1549"/>
                  </a:lnTo>
                  <a:lnTo>
                    <a:pt x="1392" y="1548"/>
                  </a:lnTo>
                  <a:lnTo>
                    <a:pt x="1394" y="1548"/>
                  </a:lnTo>
                  <a:lnTo>
                    <a:pt x="1395" y="1549"/>
                  </a:lnTo>
                  <a:lnTo>
                    <a:pt x="1395" y="1550"/>
                  </a:lnTo>
                  <a:close/>
                  <a:moveTo>
                    <a:pt x="1368" y="1547"/>
                  </a:moveTo>
                  <a:lnTo>
                    <a:pt x="1366" y="1548"/>
                  </a:lnTo>
                  <a:lnTo>
                    <a:pt x="1364" y="1548"/>
                  </a:lnTo>
                  <a:lnTo>
                    <a:pt x="1365" y="1547"/>
                  </a:lnTo>
                  <a:lnTo>
                    <a:pt x="1364" y="1546"/>
                  </a:lnTo>
                  <a:lnTo>
                    <a:pt x="1364" y="1545"/>
                  </a:lnTo>
                  <a:lnTo>
                    <a:pt x="1366" y="1545"/>
                  </a:lnTo>
                  <a:lnTo>
                    <a:pt x="1366" y="1544"/>
                  </a:lnTo>
                  <a:lnTo>
                    <a:pt x="1369" y="1544"/>
                  </a:lnTo>
                  <a:lnTo>
                    <a:pt x="1370" y="1546"/>
                  </a:lnTo>
                  <a:lnTo>
                    <a:pt x="1370" y="1547"/>
                  </a:lnTo>
                  <a:lnTo>
                    <a:pt x="1368" y="1547"/>
                  </a:lnTo>
                  <a:close/>
                  <a:moveTo>
                    <a:pt x="1386" y="1546"/>
                  </a:moveTo>
                  <a:lnTo>
                    <a:pt x="1385" y="1546"/>
                  </a:lnTo>
                  <a:lnTo>
                    <a:pt x="1385" y="1545"/>
                  </a:lnTo>
                  <a:lnTo>
                    <a:pt x="1385" y="1544"/>
                  </a:lnTo>
                  <a:lnTo>
                    <a:pt x="1387" y="1544"/>
                  </a:lnTo>
                  <a:lnTo>
                    <a:pt x="1387" y="1545"/>
                  </a:lnTo>
                  <a:lnTo>
                    <a:pt x="1387" y="1545"/>
                  </a:lnTo>
                  <a:lnTo>
                    <a:pt x="1386" y="1546"/>
                  </a:lnTo>
                  <a:close/>
                  <a:moveTo>
                    <a:pt x="2337" y="1541"/>
                  </a:moveTo>
                  <a:lnTo>
                    <a:pt x="2336" y="1542"/>
                  </a:lnTo>
                  <a:lnTo>
                    <a:pt x="2336" y="1542"/>
                  </a:lnTo>
                  <a:lnTo>
                    <a:pt x="2336" y="1541"/>
                  </a:lnTo>
                  <a:lnTo>
                    <a:pt x="2336" y="1541"/>
                  </a:lnTo>
                  <a:lnTo>
                    <a:pt x="2336" y="1541"/>
                  </a:lnTo>
                  <a:lnTo>
                    <a:pt x="2337" y="1541"/>
                  </a:lnTo>
                  <a:close/>
                  <a:moveTo>
                    <a:pt x="1546" y="1549"/>
                  </a:moveTo>
                  <a:lnTo>
                    <a:pt x="1545" y="1549"/>
                  </a:lnTo>
                  <a:lnTo>
                    <a:pt x="1543" y="1547"/>
                  </a:lnTo>
                  <a:lnTo>
                    <a:pt x="1540" y="1547"/>
                  </a:lnTo>
                  <a:lnTo>
                    <a:pt x="1540" y="1545"/>
                  </a:lnTo>
                  <a:lnTo>
                    <a:pt x="1540" y="1544"/>
                  </a:lnTo>
                  <a:lnTo>
                    <a:pt x="1541" y="1542"/>
                  </a:lnTo>
                  <a:lnTo>
                    <a:pt x="1544" y="1539"/>
                  </a:lnTo>
                  <a:lnTo>
                    <a:pt x="1545" y="1539"/>
                  </a:lnTo>
                  <a:lnTo>
                    <a:pt x="1547" y="1541"/>
                  </a:lnTo>
                  <a:lnTo>
                    <a:pt x="1547" y="1543"/>
                  </a:lnTo>
                  <a:lnTo>
                    <a:pt x="1546" y="1544"/>
                  </a:lnTo>
                  <a:lnTo>
                    <a:pt x="1547" y="1545"/>
                  </a:lnTo>
                  <a:lnTo>
                    <a:pt x="1547" y="1546"/>
                  </a:lnTo>
                  <a:lnTo>
                    <a:pt x="1546" y="1547"/>
                  </a:lnTo>
                  <a:lnTo>
                    <a:pt x="1546" y="1548"/>
                  </a:lnTo>
                  <a:lnTo>
                    <a:pt x="1546" y="1548"/>
                  </a:lnTo>
                  <a:lnTo>
                    <a:pt x="1546" y="1549"/>
                  </a:lnTo>
                  <a:close/>
                  <a:moveTo>
                    <a:pt x="1392" y="1541"/>
                  </a:moveTo>
                  <a:lnTo>
                    <a:pt x="1389" y="1541"/>
                  </a:lnTo>
                  <a:lnTo>
                    <a:pt x="1387" y="1541"/>
                  </a:lnTo>
                  <a:lnTo>
                    <a:pt x="1388" y="1539"/>
                  </a:lnTo>
                  <a:lnTo>
                    <a:pt x="1390" y="1539"/>
                  </a:lnTo>
                  <a:lnTo>
                    <a:pt x="1392" y="1541"/>
                  </a:lnTo>
                  <a:close/>
                  <a:moveTo>
                    <a:pt x="1363" y="1540"/>
                  </a:moveTo>
                  <a:lnTo>
                    <a:pt x="1361" y="1540"/>
                  </a:lnTo>
                  <a:lnTo>
                    <a:pt x="1360" y="1540"/>
                  </a:lnTo>
                  <a:lnTo>
                    <a:pt x="1360" y="1539"/>
                  </a:lnTo>
                  <a:lnTo>
                    <a:pt x="1361" y="1538"/>
                  </a:lnTo>
                  <a:lnTo>
                    <a:pt x="1362" y="1538"/>
                  </a:lnTo>
                  <a:lnTo>
                    <a:pt x="1363" y="1540"/>
                  </a:lnTo>
                  <a:close/>
                  <a:moveTo>
                    <a:pt x="1347" y="1538"/>
                  </a:moveTo>
                  <a:lnTo>
                    <a:pt x="1347" y="1538"/>
                  </a:lnTo>
                  <a:lnTo>
                    <a:pt x="1346" y="1538"/>
                  </a:lnTo>
                  <a:lnTo>
                    <a:pt x="1346" y="1537"/>
                  </a:lnTo>
                  <a:lnTo>
                    <a:pt x="1346" y="1537"/>
                  </a:lnTo>
                  <a:lnTo>
                    <a:pt x="1347" y="1537"/>
                  </a:lnTo>
                  <a:lnTo>
                    <a:pt x="1347" y="1537"/>
                  </a:lnTo>
                  <a:lnTo>
                    <a:pt x="1347" y="1538"/>
                  </a:lnTo>
                  <a:close/>
                  <a:moveTo>
                    <a:pt x="1353" y="1537"/>
                  </a:moveTo>
                  <a:lnTo>
                    <a:pt x="1353" y="1537"/>
                  </a:lnTo>
                  <a:lnTo>
                    <a:pt x="1352" y="1537"/>
                  </a:lnTo>
                  <a:lnTo>
                    <a:pt x="1352" y="1537"/>
                  </a:lnTo>
                  <a:lnTo>
                    <a:pt x="1352" y="1536"/>
                  </a:lnTo>
                  <a:lnTo>
                    <a:pt x="1352" y="1536"/>
                  </a:lnTo>
                  <a:lnTo>
                    <a:pt x="1353" y="1536"/>
                  </a:lnTo>
                  <a:lnTo>
                    <a:pt x="1353" y="1536"/>
                  </a:lnTo>
                  <a:lnTo>
                    <a:pt x="1353" y="1537"/>
                  </a:lnTo>
                  <a:close/>
                  <a:moveTo>
                    <a:pt x="2288" y="1538"/>
                  </a:moveTo>
                  <a:lnTo>
                    <a:pt x="2287" y="1539"/>
                  </a:lnTo>
                  <a:lnTo>
                    <a:pt x="2286" y="1539"/>
                  </a:lnTo>
                  <a:lnTo>
                    <a:pt x="2286" y="1536"/>
                  </a:lnTo>
                  <a:lnTo>
                    <a:pt x="2287" y="1536"/>
                  </a:lnTo>
                  <a:lnTo>
                    <a:pt x="2288" y="1536"/>
                  </a:lnTo>
                  <a:lnTo>
                    <a:pt x="2290" y="1537"/>
                  </a:lnTo>
                  <a:lnTo>
                    <a:pt x="2290" y="1538"/>
                  </a:lnTo>
                  <a:lnTo>
                    <a:pt x="2289" y="1538"/>
                  </a:lnTo>
                  <a:lnTo>
                    <a:pt x="2288" y="1538"/>
                  </a:lnTo>
                  <a:close/>
                  <a:moveTo>
                    <a:pt x="1359" y="1536"/>
                  </a:moveTo>
                  <a:lnTo>
                    <a:pt x="1359" y="1536"/>
                  </a:lnTo>
                  <a:lnTo>
                    <a:pt x="1358" y="1536"/>
                  </a:lnTo>
                  <a:lnTo>
                    <a:pt x="1358" y="1536"/>
                  </a:lnTo>
                  <a:lnTo>
                    <a:pt x="1358" y="1535"/>
                  </a:lnTo>
                  <a:lnTo>
                    <a:pt x="1358" y="1535"/>
                  </a:lnTo>
                  <a:lnTo>
                    <a:pt x="1359" y="1535"/>
                  </a:lnTo>
                  <a:lnTo>
                    <a:pt x="1359" y="1535"/>
                  </a:lnTo>
                  <a:lnTo>
                    <a:pt x="1359" y="1536"/>
                  </a:lnTo>
                  <a:close/>
                  <a:moveTo>
                    <a:pt x="1381" y="1534"/>
                  </a:moveTo>
                  <a:lnTo>
                    <a:pt x="1382" y="1535"/>
                  </a:lnTo>
                  <a:lnTo>
                    <a:pt x="1381" y="1537"/>
                  </a:lnTo>
                  <a:lnTo>
                    <a:pt x="1379" y="1537"/>
                  </a:lnTo>
                  <a:lnTo>
                    <a:pt x="1379" y="1540"/>
                  </a:lnTo>
                  <a:lnTo>
                    <a:pt x="1380" y="1540"/>
                  </a:lnTo>
                  <a:lnTo>
                    <a:pt x="1379" y="1541"/>
                  </a:lnTo>
                  <a:lnTo>
                    <a:pt x="1379" y="1544"/>
                  </a:lnTo>
                  <a:lnTo>
                    <a:pt x="1378" y="1545"/>
                  </a:lnTo>
                  <a:lnTo>
                    <a:pt x="1377" y="1544"/>
                  </a:lnTo>
                  <a:lnTo>
                    <a:pt x="1377" y="1541"/>
                  </a:lnTo>
                  <a:lnTo>
                    <a:pt x="1376" y="1542"/>
                  </a:lnTo>
                  <a:lnTo>
                    <a:pt x="1375" y="1542"/>
                  </a:lnTo>
                  <a:lnTo>
                    <a:pt x="1375" y="1543"/>
                  </a:lnTo>
                  <a:lnTo>
                    <a:pt x="1374" y="1544"/>
                  </a:lnTo>
                  <a:lnTo>
                    <a:pt x="1373" y="1543"/>
                  </a:lnTo>
                  <a:lnTo>
                    <a:pt x="1373" y="1542"/>
                  </a:lnTo>
                  <a:lnTo>
                    <a:pt x="1372" y="1542"/>
                  </a:lnTo>
                  <a:lnTo>
                    <a:pt x="1372" y="1541"/>
                  </a:lnTo>
                  <a:lnTo>
                    <a:pt x="1372" y="1540"/>
                  </a:lnTo>
                  <a:lnTo>
                    <a:pt x="1371" y="1540"/>
                  </a:lnTo>
                  <a:lnTo>
                    <a:pt x="1370" y="1540"/>
                  </a:lnTo>
                  <a:lnTo>
                    <a:pt x="1370" y="1539"/>
                  </a:lnTo>
                  <a:lnTo>
                    <a:pt x="1371" y="1537"/>
                  </a:lnTo>
                  <a:lnTo>
                    <a:pt x="1373" y="1535"/>
                  </a:lnTo>
                  <a:lnTo>
                    <a:pt x="1374" y="1535"/>
                  </a:lnTo>
                  <a:lnTo>
                    <a:pt x="1375" y="1534"/>
                  </a:lnTo>
                  <a:lnTo>
                    <a:pt x="1376" y="1534"/>
                  </a:lnTo>
                  <a:lnTo>
                    <a:pt x="1377" y="1535"/>
                  </a:lnTo>
                  <a:lnTo>
                    <a:pt x="1379" y="1535"/>
                  </a:lnTo>
                  <a:lnTo>
                    <a:pt x="1380" y="1534"/>
                  </a:lnTo>
                  <a:lnTo>
                    <a:pt x="1381" y="1534"/>
                  </a:lnTo>
                  <a:close/>
                  <a:moveTo>
                    <a:pt x="2359" y="1535"/>
                  </a:moveTo>
                  <a:lnTo>
                    <a:pt x="2359" y="1535"/>
                  </a:lnTo>
                  <a:lnTo>
                    <a:pt x="2359" y="1534"/>
                  </a:lnTo>
                  <a:lnTo>
                    <a:pt x="2359" y="1533"/>
                  </a:lnTo>
                  <a:lnTo>
                    <a:pt x="2359" y="1533"/>
                  </a:lnTo>
                  <a:lnTo>
                    <a:pt x="2360" y="1533"/>
                  </a:lnTo>
                  <a:lnTo>
                    <a:pt x="2360" y="1533"/>
                  </a:lnTo>
                  <a:lnTo>
                    <a:pt x="2360" y="1533"/>
                  </a:lnTo>
                  <a:lnTo>
                    <a:pt x="2360" y="1534"/>
                  </a:lnTo>
                  <a:lnTo>
                    <a:pt x="2359" y="1534"/>
                  </a:lnTo>
                  <a:lnTo>
                    <a:pt x="2359" y="1535"/>
                  </a:lnTo>
                  <a:close/>
                  <a:moveTo>
                    <a:pt x="1538" y="1533"/>
                  </a:moveTo>
                  <a:lnTo>
                    <a:pt x="1537" y="1535"/>
                  </a:lnTo>
                  <a:lnTo>
                    <a:pt x="1536" y="1535"/>
                  </a:lnTo>
                  <a:lnTo>
                    <a:pt x="1536" y="1531"/>
                  </a:lnTo>
                  <a:lnTo>
                    <a:pt x="1537" y="1530"/>
                  </a:lnTo>
                  <a:lnTo>
                    <a:pt x="1538" y="1531"/>
                  </a:lnTo>
                  <a:lnTo>
                    <a:pt x="1538" y="1533"/>
                  </a:lnTo>
                  <a:close/>
                  <a:moveTo>
                    <a:pt x="1372" y="1535"/>
                  </a:moveTo>
                  <a:lnTo>
                    <a:pt x="1371" y="1536"/>
                  </a:lnTo>
                  <a:lnTo>
                    <a:pt x="1369" y="1536"/>
                  </a:lnTo>
                  <a:lnTo>
                    <a:pt x="1368" y="1535"/>
                  </a:lnTo>
                  <a:lnTo>
                    <a:pt x="1366" y="1535"/>
                  </a:lnTo>
                  <a:lnTo>
                    <a:pt x="1366" y="1533"/>
                  </a:lnTo>
                  <a:lnTo>
                    <a:pt x="1365" y="1531"/>
                  </a:lnTo>
                  <a:lnTo>
                    <a:pt x="1365" y="1530"/>
                  </a:lnTo>
                  <a:lnTo>
                    <a:pt x="1365" y="1530"/>
                  </a:lnTo>
                  <a:lnTo>
                    <a:pt x="1366" y="1531"/>
                  </a:lnTo>
                  <a:lnTo>
                    <a:pt x="1368" y="1531"/>
                  </a:lnTo>
                  <a:lnTo>
                    <a:pt x="1369" y="1532"/>
                  </a:lnTo>
                  <a:lnTo>
                    <a:pt x="1369" y="1533"/>
                  </a:lnTo>
                  <a:lnTo>
                    <a:pt x="1370" y="1534"/>
                  </a:lnTo>
                  <a:lnTo>
                    <a:pt x="1370" y="1534"/>
                  </a:lnTo>
                  <a:lnTo>
                    <a:pt x="1372" y="1535"/>
                  </a:lnTo>
                  <a:close/>
                  <a:moveTo>
                    <a:pt x="2351" y="1530"/>
                  </a:moveTo>
                  <a:lnTo>
                    <a:pt x="2351" y="1530"/>
                  </a:lnTo>
                  <a:lnTo>
                    <a:pt x="2350" y="1530"/>
                  </a:lnTo>
                  <a:lnTo>
                    <a:pt x="2350" y="1530"/>
                  </a:lnTo>
                  <a:lnTo>
                    <a:pt x="2351" y="1529"/>
                  </a:lnTo>
                  <a:lnTo>
                    <a:pt x="2351" y="1529"/>
                  </a:lnTo>
                  <a:lnTo>
                    <a:pt x="2351" y="1530"/>
                  </a:lnTo>
                  <a:lnTo>
                    <a:pt x="2351" y="1530"/>
                  </a:lnTo>
                  <a:close/>
                  <a:moveTo>
                    <a:pt x="2440" y="1531"/>
                  </a:moveTo>
                  <a:lnTo>
                    <a:pt x="2441" y="1532"/>
                  </a:lnTo>
                  <a:lnTo>
                    <a:pt x="2442" y="1532"/>
                  </a:lnTo>
                  <a:lnTo>
                    <a:pt x="2442" y="1533"/>
                  </a:lnTo>
                  <a:lnTo>
                    <a:pt x="2442" y="1535"/>
                  </a:lnTo>
                  <a:lnTo>
                    <a:pt x="2439" y="1536"/>
                  </a:lnTo>
                  <a:lnTo>
                    <a:pt x="2439" y="1537"/>
                  </a:lnTo>
                  <a:lnTo>
                    <a:pt x="2436" y="1537"/>
                  </a:lnTo>
                  <a:lnTo>
                    <a:pt x="2436" y="1536"/>
                  </a:lnTo>
                  <a:lnTo>
                    <a:pt x="2434" y="1534"/>
                  </a:lnTo>
                  <a:lnTo>
                    <a:pt x="2434" y="1534"/>
                  </a:lnTo>
                  <a:lnTo>
                    <a:pt x="2433" y="1533"/>
                  </a:lnTo>
                  <a:lnTo>
                    <a:pt x="2434" y="1529"/>
                  </a:lnTo>
                  <a:lnTo>
                    <a:pt x="2440" y="1531"/>
                  </a:lnTo>
                  <a:close/>
                  <a:moveTo>
                    <a:pt x="1354" y="1531"/>
                  </a:moveTo>
                  <a:lnTo>
                    <a:pt x="1354" y="1531"/>
                  </a:lnTo>
                  <a:lnTo>
                    <a:pt x="1353" y="1531"/>
                  </a:lnTo>
                  <a:lnTo>
                    <a:pt x="1353" y="1531"/>
                  </a:lnTo>
                  <a:lnTo>
                    <a:pt x="1353" y="1530"/>
                  </a:lnTo>
                  <a:lnTo>
                    <a:pt x="1353" y="1529"/>
                  </a:lnTo>
                  <a:lnTo>
                    <a:pt x="1353" y="1529"/>
                  </a:lnTo>
                  <a:lnTo>
                    <a:pt x="1354" y="1528"/>
                  </a:lnTo>
                  <a:lnTo>
                    <a:pt x="1354" y="1529"/>
                  </a:lnTo>
                  <a:lnTo>
                    <a:pt x="1354" y="1531"/>
                  </a:lnTo>
                  <a:close/>
                  <a:moveTo>
                    <a:pt x="1378" y="1529"/>
                  </a:moveTo>
                  <a:lnTo>
                    <a:pt x="1377" y="1529"/>
                  </a:lnTo>
                  <a:lnTo>
                    <a:pt x="1376" y="1529"/>
                  </a:lnTo>
                  <a:lnTo>
                    <a:pt x="1376" y="1528"/>
                  </a:lnTo>
                  <a:lnTo>
                    <a:pt x="1377" y="1527"/>
                  </a:lnTo>
                  <a:lnTo>
                    <a:pt x="1378" y="1527"/>
                  </a:lnTo>
                  <a:lnTo>
                    <a:pt x="1378" y="1528"/>
                  </a:lnTo>
                  <a:lnTo>
                    <a:pt x="1378" y="1529"/>
                  </a:lnTo>
                  <a:close/>
                  <a:moveTo>
                    <a:pt x="2350" y="1532"/>
                  </a:moveTo>
                  <a:lnTo>
                    <a:pt x="2348" y="1532"/>
                  </a:lnTo>
                  <a:lnTo>
                    <a:pt x="2348" y="1529"/>
                  </a:lnTo>
                  <a:lnTo>
                    <a:pt x="2349" y="1527"/>
                  </a:lnTo>
                  <a:lnTo>
                    <a:pt x="2351" y="1527"/>
                  </a:lnTo>
                  <a:lnTo>
                    <a:pt x="2351" y="1528"/>
                  </a:lnTo>
                  <a:lnTo>
                    <a:pt x="2350" y="1530"/>
                  </a:lnTo>
                  <a:lnTo>
                    <a:pt x="2350" y="1531"/>
                  </a:lnTo>
                  <a:lnTo>
                    <a:pt x="2350" y="1532"/>
                  </a:lnTo>
                  <a:close/>
                  <a:moveTo>
                    <a:pt x="1371" y="1528"/>
                  </a:moveTo>
                  <a:lnTo>
                    <a:pt x="1371" y="1528"/>
                  </a:lnTo>
                  <a:lnTo>
                    <a:pt x="1370" y="1528"/>
                  </a:lnTo>
                  <a:lnTo>
                    <a:pt x="1369" y="1528"/>
                  </a:lnTo>
                  <a:lnTo>
                    <a:pt x="1369" y="1526"/>
                  </a:lnTo>
                  <a:lnTo>
                    <a:pt x="1370" y="1526"/>
                  </a:lnTo>
                  <a:lnTo>
                    <a:pt x="1370" y="1526"/>
                  </a:lnTo>
                  <a:lnTo>
                    <a:pt x="1371" y="1527"/>
                  </a:lnTo>
                  <a:lnTo>
                    <a:pt x="1371" y="1528"/>
                  </a:lnTo>
                  <a:close/>
                  <a:moveTo>
                    <a:pt x="1465" y="1527"/>
                  </a:moveTo>
                  <a:lnTo>
                    <a:pt x="1464" y="1527"/>
                  </a:lnTo>
                  <a:lnTo>
                    <a:pt x="1463" y="1527"/>
                  </a:lnTo>
                  <a:lnTo>
                    <a:pt x="1463" y="1526"/>
                  </a:lnTo>
                  <a:lnTo>
                    <a:pt x="1464" y="1526"/>
                  </a:lnTo>
                  <a:lnTo>
                    <a:pt x="1465" y="1526"/>
                  </a:lnTo>
                  <a:lnTo>
                    <a:pt x="1465" y="1526"/>
                  </a:lnTo>
                  <a:lnTo>
                    <a:pt x="1465" y="1527"/>
                  </a:lnTo>
                  <a:close/>
                  <a:moveTo>
                    <a:pt x="1367" y="1526"/>
                  </a:moveTo>
                  <a:lnTo>
                    <a:pt x="1367" y="1526"/>
                  </a:lnTo>
                  <a:lnTo>
                    <a:pt x="1366" y="1526"/>
                  </a:lnTo>
                  <a:lnTo>
                    <a:pt x="1366" y="1526"/>
                  </a:lnTo>
                  <a:lnTo>
                    <a:pt x="1367" y="1526"/>
                  </a:lnTo>
                  <a:lnTo>
                    <a:pt x="1367" y="1526"/>
                  </a:lnTo>
                  <a:lnTo>
                    <a:pt x="1367" y="1526"/>
                  </a:lnTo>
                  <a:lnTo>
                    <a:pt x="1367" y="1526"/>
                  </a:lnTo>
                  <a:close/>
                  <a:moveTo>
                    <a:pt x="1323" y="1524"/>
                  </a:moveTo>
                  <a:lnTo>
                    <a:pt x="1322" y="1524"/>
                  </a:lnTo>
                  <a:lnTo>
                    <a:pt x="1321" y="1524"/>
                  </a:lnTo>
                  <a:lnTo>
                    <a:pt x="1321" y="1523"/>
                  </a:lnTo>
                  <a:lnTo>
                    <a:pt x="1322" y="1523"/>
                  </a:lnTo>
                  <a:lnTo>
                    <a:pt x="1322" y="1522"/>
                  </a:lnTo>
                  <a:lnTo>
                    <a:pt x="1322" y="1522"/>
                  </a:lnTo>
                  <a:lnTo>
                    <a:pt x="1323" y="1522"/>
                  </a:lnTo>
                  <a:lnTo>
                    <a:pt x="1323" y="1522"/>
                  </a:lnTo>
                  <a:lnTo>
                    <a:pt x="1323" y="1524"/>
                  </a:lnTo>
                  <a:close/>
                  <a:moveTo>
                    <a:pt x="1540" y="1526"/>
                  </a:moveTo>
                  <a:lnTo>
                    <a:pt x="1538" y="1528"/>
                  </a:lnTo>
                  <a:lnTo>
                    <a:pt x="1537" y="1528"/>
                  </a:lnTo>
                  <a:lnTo>
                    <a:pt x="1537" y="1522"/>
                  </a:lnTo>
                  <a:lnTo>
                    <a:pt x="1539" y="1521"/>
                  </a:lnTo>
                  <a:lnTo>
                    <a:pt x="1539" y="1523"/>
                  </a:lnTo>
                  <a:lnTo>
                    <a:pt x="1540" y="1524"/>
                  </a:lnTo>
                  <a:lnTo>
                    <a:pt x="1540" y="1526"/>
                  </a:lnTo>
                  <a:close/>
                  <a:moveTo>
                    <a:pt x="2359" y="1520"/>
                  </a:moveTo>
                  <a:lnTo>
                    <a:pt x="2360" y="1521"/>
                  </a:lnTo>
                  <a:lnTo>
                    <a:pt x="2363" y="1521"/>
                  </a:lnTo>
                  <a:lnTo>
                    <a:pt x="2364" y="1521"/>
                  </a:lnTo>
                  <a:lnTo>
                    <a:pt x="2365" y="1521"/>
                  </a:lnTo>
                  <a:lnTo>
                    <a:pt x="2366" y="1523"/>
                  </a:lnTo>
                  <a:lnTo>
                    <a:pt x="2367" y="1525"/>
                  </a:lnTo>
                  <a:lnTo>
                    <a:pt x="2367" y="1526"/>
                  </a:lnTo>
                  <a:lnTo>
                    <a:pt x="2368" y="1527"/>
                  </a:lnTo>
                  <a:lnTo>
                    <a:pt x="2367" y="1529"/>
                  </a:lnTo>
                  <a:lnTo>
                    <a:pt x="2367" y="1530"/>
                  </a:lnTo>
                  <a:lnTo>
                    <a:pt x="2367" y="1530"/>
                  </a:lnTo>
                  <a:lnTo>
                    <a:pt x="2366" y="1531"/>
                  </a:lnTo>
                  <a:lnTo>
                    <a:pt x="2366" y="1532"/>
                  </a:lnTo>
                  <a:lnTo>
                    <a:pt x="2365" y="1532"/>
                  </a:lnTo>
                  <a:lnTo>
                    <a:pt x="2365" y="1531"/>
                  </a:lnTo>
                  <a:lnTo>
                    <a:pt x="2364" y="1532"/>
                  </a:lnTo>
                  <a:lnTo>
                    <a:pt x="2362" y="1532"/>
                  </a:lnTo>
                  <a:lnTo>
                    <a:pt x="2362" y="1532"/>
                  </a:lnTo>
                  <a:lnTo>
                    <a:pt x="2359" y="1532"/>
                  </a:lnTo>
                  <a:lnTo>
                    <a:pt x="2358" y="1533"/>
                  </a:lnTo>
                  <a:lnTo>
                    <a:pt x="2357" y="1535"/>
                  </a:lnTo>
                  <a:lnTo>
                    <a:pt x="2357" y="1536"/>
                  </a:lnTo>
                  <a:lnTo>
                    <a:pt x="2358" y="1537"/>
                  </a:lnTo>
                  <a:lnTo>
                    <a:pt x="2357" y="1539"/>
                  </a:lnTo>
                  <a:lnTo>
                    <a:pt x="2357" y="1540"/>
                  </a:lnTo>
                  <a:lnTo>
                    <a:pt x="2358" y="1541"/>
                  </a:lnTo>
                  <a:lnTo>
                    <a:pt x="2361" y="1541"/>
                  </a:lnTo>
                  <a:lnTo>
                    <a:pt x="2362" y="1541"/>
                  </a:lnTo>
                  <a:lnTo>
                    <a:pt x="2363" y="1541"/>
                  </a:lnTo>
                  <a:lnTo>
                    <a:pt x="2365" y="1543"/>
                  </a:lnTo>
                  <a:lnTo>
                    <a:pt x="2367" y="1543"/>
                  </a:lnTo>
                  <a:lnTo>
                    <a:pt x="2366" y="1545"/>
                  </a:lnTo>
                  <a:lnTo>
                    <a:pt x="2367" y="1547"/>
                  </a:lnTo>
                  <a:lnTo>
                    <a:pt x="2368" y="1549"/>
                  </a:lnTo>
                  <a:lnTo>
                    <a:pt x="2368" y="1552"/>
                  </a:lnTo>
                  <a:lnTo>
                    <a:pt x="2367" y="1553"/>
                  </a:lnTo>
                  <a:lnTo>
                    <a:pt x="2367" y="1554"/>
                  </a:lnTo>
                  <a:lnTo>
                    <a:pt x="2365" y="1555"/>
                  </a:lnTo>
                  <a:lnTo>
                    <a:pt x="2364" y="1555"/>
                  </a:lnTo>
                  <a:lnTo>
                    <a:pt x="2361" y="1557"/>
                  </a:lnTo>
                  <a:lnTo>
                    <a:pt x="2360" y="1557"/>
                  </a:lnTo>
                  <a:lnTo>
                    <a:pt x="2359" y="1557"/>
                  </a:lnTo>
                  <a:lnTo>
                    <a:pt x="2357" y="1557"/>
                  </a:lnTo>
                  <a:lnTo>
                    <a:pt x="2356" y="1558"/>
                  </a:lnTo>
                  <a:lnTo>
                    <a:pt x="2356" y="1559"/>
                  </a:lnTo>
                  <a:lnTo>
                    <a:pt x="2355" y="1560"/>
                  </a:lnTo>
                  <a:lnTo>
                    <a:pt x="2355" y="1561"/>
                  </a:lnTo>
                  <a:lnTo>
                    <a:pt x="2356" y="1561"/>
                  </a:lnTo>
                  <a:lnTo>
                    <a:pt x="2356" y="1565"/>
                  </a:lnTo>
                  <a:lnTo>
                    <a:pt x="2356" y="1565"/>
                  </a:lnTo>
                  <a:lnTo>
                    <a:pt x="2356" y="1567"/>
                  </a:lnTo>
                  <a:lnTo>
                    <a:pt x="2359" y="1570"/>
                  </a:lnTo>
                  <a:lnTo>
                    <a:pt x="2359" y="1572"/>
                  </a:lnTo>
                  <a:lnTo>
                    <a:pt x="2360" y="1572"/>
                  </a:lnTo>
                  <a:lnTo>
                    <a:pt x="2360" y="1573"/>
                  </a:lnTo>
                  <a:lnTo>
                    <a:pt x="2360" y="1573"/>
                  </a:lnTo>
                  <a:lnTo>
                    <a:pt x="2360" y="1578"/>
                  </a:lnTo>
                  <a:lnTo>
                    <a:pt x="2359" y="1578"/>
                  </a:lnTo>
                  <a:lnTo>
                    <a:pt x="2358" y="1578"/>
                  </a:lnTo>
                  <a:lnTo>
                    <a:pt x="2357" y="1579"/>
                  </a:lnTo>
                  <a:lnTo>
                    <a:pt x="2355" y="1579"/>
                  </a:lnTo>
                  <a:lnTo>
                    <a:pt x="2354" y="1580"/>
                  </a:lnTo>
                  <a:lnTo>
                    <a:pt x="2353" y="1579"/>
                  </a:lnTo>
                  <a:lnTo>
                    <a:pt x="2352" y="1579"/>
                  </a:lnTo>
                  <a:lnTo>
                    <a:pt x="2350" y="1578"/>
                  </a:lnTo>
                  <a:lnTo>
                    <a:pt x="2349" y="1578"/>
                  </a:lnTo>
                  <a:lnTo>
                    <a:pt x="2348" y="1577"/>
                  </a:lnTo>
                  <a:lnTo>
                    <a:pt x="2346" y="1577"/>
                  </a:lnTo>
                  <a:lnTo>
                    <a:pt x="2346" y="1579"/>
                  </a:lnTo>
                  <a:lnTo>
                    <a:pt x="2347" y="1580"/>
                  </a:lnTo>
                  <a:lnTo>
                    <a:pt x="2348" y="1581"/>
                  </a:lnTo>
                  <a:lnTo>
                    <a:pt x="2346" y="1582"/>
                  </a:lnTo>
                  <a:lnTo>
                    <a:pt x="2345" y="1583"/>
                  </a:lnTo>
                  <a:lnTo>
                    <a:pt x="2343" y="1584"/>
                  </a:lnTo>
                  <a:lnTo>
                    <a:pt x="2342" y="1584"/>
                  </a:lnTo>
                  <a:lnTo>
                    <a:pt x="2340" y="1583"/>
                  </a:lnTo>
                  <a:lnTo>
                    <a:pt x="2339" y="1583"/>
                  </a:lnTo>
                  <a:lnTo>
                    <a:pt x="2338" y="1583"/>
                  </a:lnTo>
                  <a:lnTo>
                    <a:pt x="2336" y="1584"/>
                  </a:lnTo>
                  <a:lnTo>
                    <a:pt x="2333" y="1582"/>
                  </a:lnTo>
                  <a:lnTo>
                    <a:pt x="2332" y="1582"/>
                  </a:lnTo>
                  <a:lnTo>
                    <a:pt x="2331" y="1581"/>
                  </a:lnTo>
                  <a:lnTo>
                    <a:pt x="2330" y="1581"/>
                  </a:lnTo>
                  <a:lnTo>
                    <a:pt x="2329" y="1580"/>
                  </a:lnTo>
                  <a:lnTo>
                    <a:pt x="2329" y="1576"/>
                  </a:lnTo>
                  <a:lnTo>
                    <a:pt x="2330" y="1575"/>
                  </a:lnTo>
                  <a:lnTo>
                    <a:pt x="2327" y="1573"/>
                  </a:lnTo>
                  <a:lnTo>
                    <a:pt x="2326" y="1573"/>
                  </a:lnTo>
                  <a:lnTo>
                    <a:pt x="2325" y="1572"/>
                  </a:lnTo>
                  <a:lnTo>
                    <a:pt x="2325" y="1570"/>
                  </a:lnTo>
                  <a:lnTo>
                    <a:pt x="2324" y="1569"/>
                  </a:lnTo>
                  <a:lnTo>
                    <a:pt x="2324" y="1566"/>
                  </a:lnTo>
                  <a:lnTo>
                    <a:pt x="2323" y="1565"/>
                  </a:lnTo>
                  <a:lnTo>
                    <a:pt x="2323" y="1559"/>
                  </a:lnTo>
                  <a:lnTo>
                    <a:pt x="2324" y="1559"/>
                  </a:lnTo>
                  <a:lnTo>
                    <a:pt x="2325" y="1558"/>
                  </a:lnTo>
                  <a:lnTo>
                    <a:pt x="2325" y="1557"/>
                  </a:lnTo>
                  <a:lnTo>
                    <a:pt x="2326" y="1556"/>
                  </a:lnTo>
                  <a:lnTo>
                    <a:pt x="2326" y="1555"/>
                  </a:lnTo>
                  <a:lnTo>
                    <a:pt x="2325" y="1554"/>
                  </a:lnTo>
                  <a:lnTo>
                    <a:pt x="2325" y="1551"/>
                  </a:lnTo>
                  <a:lnTo>
                    <a:pt x="2325" y="1550"/>
                  </a:lnTo>
                  <a:lnTo>
                    <a:pt x="2326" y="1549"/>
                  </a:lnTo>
                  <a:lnTo>
                    <a:pt x="2328" y="1547"/>
                  </a:lnTo>
                  <a:lnTo>
                    <a:pt x="2328" y="1547"/>
                  </a:lnTo>
                  <a:lnTo>
                    <a:pt x="2329" y="1546"/>
                  </a:lnTo>
                  <a:lnTo>
                    <a:pt x="2330" y="1546"/>
                  </a:lnTo>
                  <a:lnTo>
                    <a:pt x="2331" y="1546"/>
                  </a:lnTo>
                  <a:lnTo>
                    <a:pt x="2333" y="1546"/>
                  </a:lnTo>
                  <a:lnTo>
                    <a:pt x="2335" y="1544"/>
                  </a:lnTo>
                  <a:lnTo>
                    <a:pt x="2335" y="1544"/>
                  </a:lnTo>
                  <a:lnTo>
                    <a:pt x="2336" y="1542"/>
                  </a:lnTo>
                  <a:lnTo>
                    <a:pt x="2338" y="1543"/>
                  </a:lnTo>
                  <a:lnTo>
                    <a:pt x="2340" y="1541"/>
                  </a:lnTo>
                  <a:lnTo>
                    <a:pt x="2340" y="1540"/>
                  </a:lnTo>
                  <a:lnTo>
                    <a:pt x="2341" y="1540"/>
                  </a:lnTo>
                  <a:lnTo>
                    <a:pt x="2343" y="1540"/>
                  </a:lnTo>
                  <a:lnTo>
                    <a:pt x="2345" y="1539"/>
                  </a:lnTo>
                  <a:lnTo>
                    <a:pt x="2345" y="1539"/>
                  </a:lnTo>
                  <a:lnTo>
                    <a:pt x="2347" y="1541"/>
                  </a:lnTo>
                  <a:lnTo>
                    <a:pt x="2349" y="1540"/>
                  </a:lnTo>
                  <a:lnTo>
                    <a:pt x="2349" y="1539"/>
                  </a:lnTo>
                  <a:lnTo>
                    <a:pt x="2352" y="1533"/>
                  </a:lnTo>
                  <a:lnTo>
                    <a:pt x="2352" y="1532"/>
                  </a:lnTo>
                  <a:lnTo>
                    <a:pt x="2352" y="1532"/>
                  </a:lnTo>
                  <a:lnTo>
                    <a:pt x="2352" y="1529"/>
                  </a:lnTo>
                  <a:lnTo>
                    <a:pt x="2351" y="1529"/>
                  </a:lnTo>
                  <a:lnTo>
                    <a:pt x="2351" y="1527"/>
                  </a:lnTo>
                  <a:lnTo>
                    <a:pt x="2351" y="1527"/>
                  </a:lnTo>
                  <a:lnTo>
                    <a:pt x="2351" y="1523"/>
                  </a:lnTo>
                  <a:lnTo>
                    <a:pt x="2352" y="1522"/>
                  </a:lnTo>
                  <a:lnTo>
                    <a:pt x="2354" y="1522"/>
                  </a:lnTo>
                  <a:lnTo>
                    <a:pt x="2357" y="1520"/>
                  </a:lnTo>
                  <a:lnTo>
                    <a:pt x="2359" y="1520"/>
                  </a:lnTo>
                  <a:close/>
                  <a:moveTo>
                    <a:pt x="2322" y="1522"/>
                  </a:moveTo>
                  <a:lnTo>
                    <a:pt x="2321" y="1522"/>
                  </a:lnTo>
                  <a:lnTo>
                    <a:pt x="2320" y="1521"/>
                  </a:lnTo>
                  <a:lnTo>
                    <a:pt x="2320" y="1520"/>
                  </a:lnTo>
                  <a:lnTo>
                    <a:pt x="2320" y="1520"/>
                  </a:lnTo>
                  <a:lnTo>
                    <a:pt x="2321" y="1520"/>
                  </a:lnTo>
                  <a:lnTo>
                    <a:pt x="2322" y="1521"/>
                  </a:lnTo>
                  <a:lnTo>
                    <a:pt x="2322" y="1522"/>
                  </a:lnTo>
                  <a:close/>
                  <a:moveTo>
                    <a:pt x="1352" y="1519"/>
                  </a:moveTo>
                  <a:lnTo>
                    <a:pt x="1352" y="1519"/>
                  </a:lnTo>
                  <a:lnTo>
                    <a:pt x="1350" y="1519"/>
                  </a:lnTo>
                  <a:lnTo>
                    <a:pt x="1350" y="1519"/>
                  </a:lnTo>
                  <a:lnTo>
                    <a:pt x="1350" y="1519"/>
                  </a:lnTo>
                  <a:lnTo>
                    <a:pt x="1350" y="1518"/>
                  </a:lnTo>
                  <a:lnTo>
                    <a:pt x="1352" y="1518"/>
                  </a:lnTo>
                  <a:lnTo>
                    <a:pt x="1352" y="1519"/>
                  </a:lnTo>
                  <a:close/>
                  <a:moveTo>
                    <a:pt x="2330" y="1520"/>
                  </a:moveTo>
                  <a:lnTo>
                    <a:pt x="2330" y="1520"/>
                  </a:lnTo>
                  <a:lnTo>
                    <a:pt x="2330" y="1520"/>
                  </a:lnTo>
                  <a:lnTo>
                    <a:pt x="2330" y="1519"/>
                  </a:lnTo>
                  <a:lnTo>
                    <a:pt x="2330" y="1518"/>
                  </a:lnTo>
                  <a:lnTo>
                    <a:pt x="2331" y="1518"/>
                  </a:lnTo>
                  <a:lnTo>
                    <a:pt x="2331" y="1519"/>
                  </a:lnTo>
                  <a:lnTo>
                    <a:pt x="2331" y="1520"/>
                  </a:lnTo>
                  <a:lnTo>
                    <a:pt x="2331" y="1520"/>
                  </a:lnTo>
                  <a:lnTo>
                    <a:pt x="2331" y="1520"/>
                  </a:lnTo>
                  <a:lnTo>
                    <a:pt x="2330" y="1520"/>
                  </a:lnTo>
                  <a:close/>
                  <a:moveTo>
                    <a:pt x="1465" y="1520"/>
                  </a:moveTo>
                  <a:lnTo>
                    <a:pt x="1465" y="1520"/>
                  </a:lnTo>
                  <a:lnTo>
                    <a:pt x="1464" y="1520"/>
                  </a:lnTo>
                  <a:lnTo>
                    <a:pt x="1464" y="1518"/>
                  </a:lnTo>
                  <a:lnTo>
                    <a:pt x="1465" y="1518"/>
                  </a:lnTo>
                  <a:lnTo>
                    <a:pt x="1465" y="1518"/>
                  </a:lnTo>
                  <a:lnTo>
                    <a:pt x="1465" y="1520"/>
                  </a:lnTo>
                  <a:close/>
                  <a:moveTo>
                    <a:pt x="1352" y="1518"/>
                  </a:moveTo>
                  <a:lnTo>
                    <a:pt x="1351" y="1518"/>
                  </a:lnTo>
                  <a:lnTo>
                    <a:pt x="1351" y="1518"/>
                  </a:lnTo>
                  <a:lnTo>
                    <a:pt x="1352" y="1517"/>
                  </a:lnTo>
                  <a:lnTo>
                    <a:pt x="1352" y="1518"/>
                  </a:lnTo>
                  <a:close/>
                  <a:moveTo>
                    <a:pt x="2332" y="1517"/>
                  </a:moveTo>
                  <a:lnTo>
                    <a:pt x="2331" y="1517"/>
                  </a:lnTo>
                  <a:lnTo>
                    <a:pt x="2331" y="1517"/>
                  </a:lnTo>
                  <a:lnTo>
                    <a:pt x="2331" y="1517"/>
                  </a:lnTo>
                  <a:lnTo>
                    <a:pt x="2331" y="1517"/>
                  </a:lnTo>
                  <a:lnTo>
                    <a:pt x="2332" y="1517"/>
                  </a:lnTo>
                  <a:lnTo>
                    <a:pt x="2332" y="1517"/>
                  </a:lnTo>
                  <a:lnTo>
                    <a:pt x="2332" y="1517"/>
                  </a:lnTo>
                  <a:close/>
                  <a:moveTo>
                    <a:pt x="2348" y="1521"/>
                  </a:moveTo>
                  <a:lnTo>
                    <a:pt x="2347" y="1521"/>
                  </a:lnTo>
                  <a:lnTo>
                    <a:pt x="2345" y="1521"/>
                  </a:lnTo>
                  <a:lnTo>
                    <a:pt x="2344" y="1519"/>
                  </a:lnTo>
                  <a:lnTo>
                    <a:pt x="2342" y="1518"/>
                  </a:lnTo>
                  <a:lnTo>
                    <a:pt x="2342" y="1516"/>
                  </a:lnTo>
                  <a:lnTo>
                    <a:pt x="2343" y="1516"/>
                  </a:lnTo>
                  <a:lnTo>
                    <a:pt x="2346" y="1516"/>
                  </a:lnTo>
                  <a:lnTo>
                    <a:pt x="2348" y="1517"/>
                  </a:lnTo>
                  <a:lnTo>
                    <a:pt x="2348" y="1518"/>
                  </a:lnTo>
                  <a:lnTo>
                    <a:pt x="2348" y="1521"/>
                  </a:lnTo>
                  <a:close/>
                  <a:moveTo>
                    <a:pt x="1470" y="1515"/>
                  </a:moveTo>
                  <a:lnTo>
                    <a:pt x="1469" y="1515"/>
                  </a:lnTo>
                  <a:lnTo>
                    <a:pt x="1469" y="1514"/>
                  </a:lnTo>
                  <a:lnTo>
                    <a:pt x="1469" y="1513"/>
                  </a:lnTo>
                  <a:lnTo>
                    <a:pt x="1469" y="1513"/>
                  </a:lnTo>
                  <a:lnTo>
                    <a:pt x="1470" y="1513"/>
                  </a:lnTo>
                  <a:lnTo>
                    <a:pt x="1470" y="1515"/>
                  </a:lnTo>
                  <a:close/>
                  <a:moveTo>
                    <a:pt x="1477" y="1511"/>
                  </a:moveTo>
                  <a:lnTo>
                    <a:pt x="1477" y="1511"/>
                  </a:lnTo>
                  <a:lnTo>
                    <a:pt x="1477" y="1511"/>
                  </a:lnTo>
                  <a:lnTo>
                    <a:pt x="1477" y="1510"/>
                  </a:lnTo>
                  <a:lnTo>
                    <a:pt x="1477" y="1509"/>
                  </a:lnTo>
                  <a:lnTo>
                    <a:pt x="1478" y="1509"/>
                  </a:lnTo>
                  <a:lnTo>
                    <a:pt x="1478" y="1510"/>
                  </a:lnTo>
                  <a:lnTo>
                    <a:pt x="1478" y="1511"/>
                  </a:lnTo>
                  <a:lnTo>
                    <a:pt x="1477" y="1511"/>
                  </a:lnTo>
                  <a:close/>
                  <a:moveTo>
                    <a:pt x="1353" y="1509"/>
                  </a:moveTo>
                  <a:lnTo>
                    <a:pt x="1353" y="1510"/>
                  </a:lnTo>
                  <a:lnTo>
                    <a:pt x="1351" y="1510"/>
                  </a:lnTo>
                  <a:lnTo>
                    <a:pt x="1350" y="1512"/>
                  </a:lnTo>
                  <a:lnTo>
                    <a:pt x="1347" y="1512"/>
                  </a:lnTo>
                  <a:lnTo>
                    <a:pt x="1347" y="1510"/>
                  </a:lnTo>
                  <a:lnTo>
                    <a:pt x="1348" y="1509"/>
                  </a:lnTo>
                  <a:lnTo>
                    <a:pt x="1348" y="1508"/>
                  </a:lnTo>
                  <a:lnTo>
                    <a:pt x="1349" y="1507"/>
                  </a:lnTo>
                  <a:lnTo>
                    <a:pt x="1350" y="1507"/>
                  </a:lnTo>
                  <a:lnTo>
                    <a:pt x="1352" y="1507"/>
                  </a:lnTo>
                  <a:lnTo>
                    <a:pt x="1353" y="1508"/>
                  </a:lnTo>
                  <a:lnTo>
                    <a:pt x="1353" y="1509"/>
                  </a:lnTo>
                  <a:close/>
                  <a:moveTo>
                    <a:pt x="1363" y="1508"/>
                  </a:moveTo>
                  <a:lnTo>
                    <a:pt x="1362" y="1508"/>
                  </a:lnTo>
                  <a:lnTo>
                    <a:pt x="1362" y="1508"/>
                  </a:lnTo>
                  <a:lnTo>
                    <a:pt x="1362" y="1507"/>
                  </a:lnTo>
                  <a:lnTo>
                    <a:pt x="1362" y="1507"/>
                  </a:lnTo>
                  <a:lnTo>
                    <a:pt x="1363" y="1507"/>
                  </a:lnTo>
                  <a:lnTo>
                    <a:pt x="1364" y="1507"/>
                  </a:lnTo>
                  <a:lnTo>
                    <a:pt x="1364" y="1508"/>
                  </a:lnTo>
                  <a:lnTo>
                    <a:pt x="1363" y="1508"/>
                  </a:lnTo>
                  <a:close/>
                  <a:moveTo>
                    <a:pt x="1385" y="1507"/>
                  </a:moveTo>
                  <a:lnTo>
                    <a:pt x="1383" y="1508"/>
                  </a:lnTo>
                  <a:lnTo>
                    <a:pt x="1382" y="1507"/>
                  </a:lnTo>
                  <a:lnTo>
                    <a:pt x="1382" y="1506"/>
                  </a:lnTo>
                  <a:lnTo>
                    <a:pt x="1383" y="1505"/>
                  </a:lnTo>
                  <a:lnTo>
                    <a:pt x="1384" y="1505"/>
                  </a:lnTo>
                  <a:lnTo>
                    <a:pt x="1384" y="1505"/>
                  </a:lnTo>
                  <a:lnTo>
                    <a:pt x="1385" y="1505"/>
                  </a:lnTo>
                  <a:lnTo>
                    <a:pt x="1386" y="1505"/>
                  </a:lnTo>
                  <a:lnTo>
                    <a:pt x="1385" y="1507"/>
                  </a:lnTo>
                  <a:close/>
                  <a:moveTo>
                    <a:pt x="1379" y="1504"/>
                  </a:moveTo>
                  <a:lnTo>
                    <a:pt x="1379" y="1505"/>
                  </a:lnTo>
                  <a:lnTo>
                    <a:pt x="1378" y="1504"/>
                  </a:lnTo>
                  <a:lnTo>
                    <a:pt x="1378" y="1502"/>
                  </a:lnTo>
                  <a:lnTo>
                    <a:pt x="1378" y="1502"/>
                  </a:lnTo>
                  <a:lnTo>
                    <a:pt x="1379" y="1502"/>
                  </a:lnTo>
                  <a:lnTo>
                    <a:pt x="1379" y="1502"/>
                  </a:lnTo>
                  <a:lnTo>
                    <a:pt x="1379" y="1504"/>
                  </a:lnTo>
                  <a:close/>
                  <a:moveTo>
                    <a:pt x="1377" y="1502"/>
                  </a:moveTo>
                  <a:lnTo>
                    <a:pt x="1377" y="1504"/>
                  </a:lnTo>
                  <a:lnTo>
                    <a:pt x="1375" y="1504"/>
                  </a:lnTo>
                  <a:lnTo>
                    <a:pt x="1375" y="1503"/>
                  </a:lnTo>
                  <a:lnTo>
                    <a:pt x="1376" y="1501"/>
                  </a:lnTo>
                  <a:lnTo>
                    <a:pt x="1377" y="1500"/>
                  </a:lnTo>
                  <a:lnTo>
                    <a:pt x="1378" y="1500"/>
                  </a:lnTo>
                  <a:lnTo>
                    <a:pt x="1378" y="1501"/>
                  </a:lnTo>
                  <a:lnTo>
                    <a:pt x="1377" y="1502"/>
                  </a:lnTo>
                  <a:close/>
                  <a:moveTo>
                    <a:pt x="1386" y="1502"/>
                  </a:moveTo>
                  <a:lnTo>
                    <a:pt x="1385" y="1502"/>
                  </a:lnTo>
                  <a:lnTo>
                    <a:pt x="1384" y="1502"/>
                  </a:lnTo>
                  <a:lnTo>
                    <a:pt x="1383" y="1502"/>
                  </a:lnTo>
                  <a:lnTo>
                    <a:pt x="1383" y="1501"/>
                  </a:lnTo>
                  <a:lnTo>
                    <a:pt x="1383" y="1500"/>
                  </a:lnTo>
                  <a:lnTo>
                    <a:pt x="1385" y="1500"/>
                  </a:lnTo>
                  <a:lnTo>
                    <a:pt x="1386" y="1501"/>
                  </a:lnTo>
                  <a:lnTo>
                    <a:pt x="1386" y="1502"/>
                  </a:lnTo>
                  <a:close/>
                  <a:moveTo>
                    <a:pt x="1364" y="1500"/>
                  </a:moveTo>
                  <a:lnTo>
                    <a:pt x="1363" y="1500"/>
                  </a:lnTo>
                  <a:lnTo>
                    <a:pt x="1363" y="1500"/>
                  </a:lnTo>
                  <a:lnTo>
                    <a:pt x="1364" y="1499"/>
                  </a:lnTo>
                  <a:lnTo>
                    <a:pt x="1364" y="1499"/>
                  </a:lnTo>
                  <a:lnTo>
                    <a:pt x="1365" y="1500"/>
                  </a:lnTo>
                  <a:lnTo>
                    <a:pt x="1365" y="1500"/>
                  </a:lnTo>
                  <a:lnTo>
                    <a:pt x="1364" y="1500"/>
                  </a:lnTo>
                  <a:close/>
                  <a:moveTo>
                    <a:pt x="1381" y="1501"/>
                  </a:moveTo>
                  <a:lnTo>
                    <a:pt x="1380" y="1501"/>
                  </a:lnTo>
                  <a:lnTo>
                    <a:pt x="1380" y="1501"/>
                  </a:lnTo>
                  <a:lnTo>
                    <a:pt x="1380" y="1500"/>
                  </a:lnTo>
                  <a:lnTo>
                    <a:pt x="1380" y="1499"/>
                  </a:lnTo>
                  <a:lnTo>
                    <a:pt x="1381" y="1499"/>
                  </a:lnTo>
                  <a:lnTo>
                    <a:pt x="1381" y="1500"/>
                  </a:lnTo>
                  <a:lnTo>
                    <a:pt x="1381" y="1501"/>
                  </a:lnTo>
                  <a:close/>
                  <a:moveTo>
                    <a:pt x="1500" y="1494"/>
                  </a:moveTo>
                  <a:lnTo>
                    <a:pt x="1499" y="1494"/>
                  </a:lnTo>
                  <a:lnTo>
                    <a:pt x="1499" y="1494"/>
                  </a:lnTo>
                  <a:lnTo>
                    <a:pt x="1499" y="1493"/>
                  </a:lnTo>
                  <a:lnTo>
                    <a:pt x="1499" y="1493"/>
                  </a:lnTo>
                  <a:lnTo>
                    <a:pt x="1500" y="1493"/>
                  </a:lnTo>
                  <a:lnTo>
                    <a:pt x="1501" y="1493"/>
                  </a:lnTo>
                  <a:lnTo>
                    <a:pt x="1501" y="1494"/>
                  </a:lnTo>
                  <a:lnTo>
                    <a:pt x="1500" y="1494"/>
                  </a:lnTo>
                  <a:close/>
                  <a:moveTo>
                    <a:pt x="1327" y="1492"/>
                  </a:moveTo>
                  <a:lnTo>
                    <a:pt x="1325" y="1493"/>
                  </a:lnTo>
                  <a:lnTo>
                    <a:pt x="1325" y="1493"/>
                  </a:lnTo>
                  <a:lnTo>
                    <a:pt x="1325" y="1492"/>
                  </a:lnTo>
                  <a:lnTo>
                    <a:pt x="1325" y="1491"/>
                  </a:lnTo>
                  <a:lnTo>
                    <a:pt x="1326" y="1491"/>
                  </a:lnTo>
                  <a:lnTo>
                    <a:pt x="1327" y="1492"/>
                  </a:lnTo>
                  <a:close/>
                  <a:moveTo>
                    <a:pt x="2458" y="1495"/>
                  </a:moveTo>
                  <a:lnTo>
                    <a:pt x="2456" y="1495"/>
                  </a:lnTo>
                  <a:lnTo>
                    <a:pt x="2454" y="1494"/>
                  </a:lnTo>
                  <a:lnTo>
                    <a:pt x="2453" y="1493"/>
                  </a:lnTo>
                  <a:lnTo>
                    <a:pt x="2453" y="1491"/>
                  </a:lnTo>
                  <a:lnTo>
                    <a:pt x="2455" y="1491"/>
                  </a:lnTo>
                  <a:lnTo>
                    <a:pt x="2459" y="1494"/>
                  </a:lnTo>
                  <a:lnTo>
                    <a:pt x="2458" y="1495"/>
                  </a:lnTo>
                  <a:close/>
                  <a:moveTo>
                    <a:pt x="1314" y="1489"/>
                  </a:moveTo>
                  <a:lnTo>
                    <a:pt x="1313" y="1489"/>
                  </a:lnTo>
                  <a:lnTo>
                    <a:pt x="1313" y="1489"/>
                  </a:lnTo>
                  <a:lnTo>
                    <a:pt x="1313" y="1489"/>
                  </a:lnTo>
                  <a:lnTo>
                    <a:pt x="1313" y="1488"/>
                  </a:lnTo>
                  <a:lnTo>
                    <a:pt x="1314" y="1488"/>
                  </a:lnTo>
                  <a:lnTo>
                    <a:pt x="1315" y="1489"/>
                  </a:lnTo>
                  <a:lnTo>
                    <a:pt x="1315" y="1489"/>
                  </a:lnTo>
                  <a:lnTo>
                    <a:pt x="1314" y="1489"/>
                  </a:lnTo>
                  <a:close/>
                  <a:moveTo>
                    <a:pt x="1324" y="1490"/>
                  </a:moveTo>
                  <a:lnTo>
                    <a:pt x="1324" y="1490"/>
                  </a:lnTo>
                  <a:lnTo>
                    <a:pt x="1323" y="1490"/>
                  </a:lnTo>
                  <a:lnTo>
                    <a:pt x="1323" y="1489"/>
                  </a:lnTo>
                  <a:lnTo>
                    <a:pt x="1324" y="1488"/>
                  </a:lnTo>
                  <a:lnTo>
                    <a:pt x="1324" y="1489"/>
                  </a:lnTo>
                  <a:lnTo>
                    <a:pt x="1324" y="1489"/>
                  </a:lnTo>
                  <a:lnTo>
                    <a:pt x="1325" y="1490"/>
                  </a:lnTo>
                  <a:lnTo>
                    <a:pt x="1324" y="1490"/>
                  </a:lnTo>
                  <a:close/>
                  <a:moveTo>
                    <a:pt x="1323" y="1488"/>
                  </a:moveTo>
                  <a:lnTo>
                    <a:pt x="1323" y="1488"/>
                  </a:lnTo>
                  <a:lnTo>
                    <a:pt x="1323" y="1488"/>
                  </a:lnTo>
                  <a:lnTo>
                    <a:pt x="1323" y="1487"/>
                  </a:lnTo>
                  <a:lnTo>
                    <a:pt x="1323" y="1487"/>
                  </a:lnTo>
                  <a:lnTo>
                    <a:pt x="1324" y="1487"/>
                  </a:lnTo>
                  <a:lnTo>
                    <a:pt x="1324" y="1487"/>
                  </a:lnTo>
                  <a:lnTo>
                    <a:pt x="1324" y="1487"/>
                  </a:lnTo>
                  <a:lnTo>
                    <a:pt x="1323" y="1488"/>
                  </a:lnTo>
                  <a:close/>
                  <a:moveTo>
                    <a:pt x="1591" y="1499"/>
                  </a:moveTo>
                  <a:lnTo>
                    <a:pt x="1591" y="1501"/>
                  </a:lnTo>
                  <a:lnTo>
                    <a:pt x="1589" y="1501"/>
                  </a:lnTo>
                  <a:lnTo>
                    <a:pt x="1588" y="1501"/>
                  </a:lnTo>
                  <a:lnTo>
                    <a:pt x="1588" y="1499"/>
                  </a:lnTo>
                  <a:lnTo>
                    <a:pt x="1588" y="1499"/>
                  </a:lnTo>
                  <a:lnTo>
                    <a:pt x="1588" y="1495"/>
                  </a:lnTo>
                  <a:lnTo>
                    <a:pt x="1587" y="1493"/>
                  </a:lnTo>
                  <a:lnTo>
                    <a:pt x="1587" y="1493"/>
                  </a:lnTo>
                  <a:lnTo>
                    <a:pt x="1587" y="1493"/>
                  </a:lnTo>
                  <a:lnTo>
                    <a:pt x="1587" y="1490"/>
                  </a:lnTo>
                  <a:lnTo>
                    <a:pt x="1588" y="1488"/>
                  </a:lnTo>
                  <a:lnTo>
                    <a:pt x="1589" y="1487"/>
                  </a:lnTo>
                  <a:lnTo>
                    <a:pt x="1591" y="1486"/>
                  </a:lnTo>
                  <a:lnTo>
                    <a:pt x="1592" y="1487"/>
                  </a:lnTo>
                  <a:lnTo>
                    <a:pt x="1592" y="1489"/>
                  </a:lnTo>
                  <a:lnTo>
                    <a:pt x="1593" y="1491"/>
                  </a:lnTo>
                  <a:lnTo>
                    <a:pt x="1592" y="1493"/>
                  </a:lnTo>
                  <a:lnTo>
                    <a:pt x="1592" y="1493"/>
                  </a:lnTo>
                  <a:lnTo>
                    <a:pt x="1591" y="1498"/>
                  </a:lnTo>
                  <a:lnTo>
                    <a:pt x="1591" y="1499"/>
                  </a:lnTo>
                  <a:close/>
                  <a:moveTo>
                    <a:pt x="1536" y="1491"/>
                  </a:moveTo>
                  <a:lnTo>
                    <a:pt x="1536" y="1493"/>
                  </a:lnTo>
                  <a:lnTo>
                    <a:pt x="1537" y="1494"/>
                  </a:lnTo>
                  <a:lnTo>
                    <a:pt x="1537" y="1495"/>
                  </a:lnTo>
                  <a:lnTo>
                    <a:pt x="1536" y="1496"/>
                  </a:lnTo>
                  <a:lnTo>
                    <a:pt x="1535" y="1496"/>
                  </a:lnTo>
                  <a:lnTo>
                    <a:pt x="1535" y="1495"/>
                  </a:lnTo>
                  <a:lnTo>
                    <a:pt x="1535" y="1492"/>
                  </a:lnTo>
                  <a:lnTo>
                    <a:pt x="1534" y="1492"/>
                  </a:lnTo>
                  <a:lnTo>
                    <a:pt x="1534" y="1492"/>
                  </a:lnTo>
                  <a:lnTo>
                    <a:pt x="1533" y="1492"/>
                  </a:lnTo>
                  <a:lnTo>
                    <a:pt x="1533" y="1488"/>
                  </a:lnTo>
                  <a:lnTo>
                    <a:pt x="1532" y="1487"/>
                  </a:lnTo>
                  <a:lnTo>
                    <a:pt x="1533" y="1486"/>
                  </a:lnTo>
                  <a:lnTo>
                    <a:pt x="1534" y="1486"/>
                  </a:lnTo>
                  <a:lnTo>
                    <a:pt x="1536" y="1491"/>
                  </a:lnTo>
                  <a:close/>
                  <a:moveTo>
                    <a:pt x="2169" y="1492"/>
                  </a:moveTo>
                  <a:lnTo>
                    <a:pt x="2168" y="1493"/>
                  </a:lnTo>
                  <a:lnTo>
                    <a:pt x="2166" y="1493"/>
                  </a:lnTo>
                  <a:lnTo>
                    <a:pt x="2164" y="1491"/>
                  </a:lnTo>
                  <a:lnTo>
                    <a:pt x="2164" y="1488"/>
                  </a:lnTo>
                  <a:lnTo>
                    <a:pt x="2162" y="1486"/>
                  </a:lnTo>
                  <a:lnTo>
                    <a:pt x="2162" y="1485"/>
                  </a:lnTo>
                  <a:lnTo>
                    <a:pt x="2164" y="1482"/>
                  </a:lnTo>
                  <a:lnTo>
                    <a:pt x="2168" y="1482"/>
                  </a:lnTo>
                  <a:lnTo>
                    <a:pt x="2170" y="1483"/>
                  </a:lnTo>
                  <a:lnTo>
                    <a:pt x="2172" y="1485"/>
                  </a:lnTo>
                  <a:lnTo>
                    <a:pt x="2172" y="1487"/>
                  </a:lnTo>
                  <a:lnTo>
                    <a:pt x="2171" y="1488"/>
                  </a:lnTo>
                  <a:lnTo>
                    <a:pt x="2169" y="1490"/>
                  </a:lnTo>
                  <a:lnTo>
                    <a:pt x="2169" y="1491"/>
                  </a:lnTo>
                  <a:lnTo>
                    <a:pt x="2169" y="1492"/>
                  </a:lnTo>
                  <a:close/>
                  <a:moveTo>
                    <a:pt x="1486" y="1479"/>
                  </a:moveTo>
                  <a:lnTo>
                    <a:pt x="1487" y="1480"/>
                  </a:lnTo>
                  <a:lnTo>
                    <a:pt x="1489" y="1480"/>
                  </a:lnTo>
                  <a:lnTo>
                    <a:pt x="1490" y="1481"/>
                  </a:lnTo>
                  <a:lnTo>
                    <a:pt x="1490" y="1482"/>
                  </a:lnTo>
                  <a:lnTo>
                    <a:pt x="1486" y="1482"/>
                  </a:lnTo>
                  <a:lnTo>
                    <a:pt x="1485" y="1481"/>
                  </a:lnTo>
                  <a:lnTo>
                    <a:pt x="1485" y="1480"/>
                  </a:lnTo>
                  <a:lnTo>
                    <a:pt x="1486" y="1479"/>
                  </a:lnTo>
                  <a:close/>
                  <a:moveTo>
                    <a:pt x="2454" y="1483"/>
                  </a:moveTo>
                  <a:lnTo>
                    <a:pt x="2456" y="1484"/>
                  </a:lnTo>
                  <a:lnTo>
                    <a:pt x="2454" y="1485"/>
                  </a:lnTo>
                  <a:lnTo>
                    <a:pt x="2453" y="1484"/>
                  </a:lnTo>
                  <a:lnTo>
                    <a:pt x="2453" y="1486"/>
                  </a:lnTo>
                  <a:lnTo>
                    <a:pt x="2451" y="1487"/>
                  </a:lnTo>
                  <a:lnTo>
                    <a:pt x="2451" y="1487"/>
                  </a:lnTo>
                  <a:lnTo>
                    <a:pt x="2450" y="1488"/>
                  </a:lnTo>
                  <a:lnTo>
                    <a:pt x="2450" y="1489"/>
                  </a:lnTo>
                  <a:lnTo>
                    <a:pt x="2451" y="1490"/>
                  </a:lnTo>
                  <a:lnTo>
                    <a:pt x="2452" y="1492"/>
                  </a:lnTo>
                  <a:lnTo>
                    <a:pt x="2451" y="1492"/>
                  </a:lnTo>
                  <a:lnTo>
                    <a:pt x="2450" y="1492"/>
                  </a:lnTo>
                  <a:lnTo>
                    <a:pt x="2448" y="1491"/>
                  </a:lnTo>
                  <a:lnTo>
                    <a:pt x="2448" y="1489"/>
                  </a:lnTo>
                  <a:lnTo>
                    <a:pt x="2444" y="1487"/>
                  </a:lnTo>
                  <a:lnTo>
                    <a:pt x="2444" y="1487"/>
                  </a:lnTo>
                  <a:lnTo>
                    <a:pt x="2443" y="1487"/>
                  </a:lnTo>
                  <a:lnTo>
                    <a:pt x="2442" y="1486"/>
                  </a:lnTo>
                  <a:lnTo>
                    <a:pt x="2442" y="1486"/>
                  </a:lnTo>
                  <a:lnTo>
                    <a:pt x="2441" y="1485"/>
                  </a:lnTo>
                  <a:lnTo>
                    <a:pt x="2441" y="1483"/>
                  </a:lnTo>
                  <a:lnTo>
                    <a:pt x="2443" y="1483"/>
                  </a:lnTo>
                  <a:lnTo>
                    <a:pt x="2444" y="1482"/>
                  </a:lnTo>
                  <a:lnTo>
                    <a:pt x="2444" y="1481"/>
                  </a:lnTo>
                  <a:lnTo>
                    <a:pt x="2443" y="1481"/>
                  </a:lnTo>
                  <a:lnTo>
                    <a:pt x="2443" y="1479"/>
                  </a:lnTo>
                  <a:lnTo>
                    <a:pt x="2444" y="1479"/>
                  </a:lnTo>
                  <a:lnTo>
                    <a:pt x="2448" y="1479"/>
                  </a:lnTo>
                  <a:lnTo>
                    <a:pt x="2449" y="1479"/>
                  </a:lnTo>
                  <a:lnTo>
                    <a:pt x="2449" y="1480"/>
                  </a:lnTo>
                  <a:lnTo>
                    <a:pt x="2452" y="1480"/>
                  </a:lnTo>
                  <a:lnTo>
                    <a:pt x="2452" y="1482"/>
                  </a:lnTo>
                  <a:lnTo>
                    <a:pt x="2454" y="1483"/>
                  </a:lnTo>
                  <a:close/>
                  <a:moveTo>
                    <a:pt x="1522" y="1471"/>
                  </a:moveTo>
                  <a:lnTo>
                    <a:pt x="1522" y="1472"/>
                  </a:lnTo>
                  <a:lnTo>
                    <a:pt x="1520" y="1472"/>
                  </a:lnTo>
                  <a:lnTo>
                    <a:pt x="1520" y="1472"/>
                  </a:lnTo>
                  <a:lnTo>
                    <a:pt x="1520" y="1471"/>
                  </a:lnTo>
                  <a:lnTo>
                    <a:pt x="1521" y="1470"/>
                  </a:lnTo>
                  <a:lnTo>
                    <a:pt x="1521" y="1470"/>
                  </a:lnTo>
                  <a:lnTo>
                    <a:pt x="1522" y="1471"/>
                  </a:lnTo>
                  <a:close/>
                  <a:moveTo>
                    <a:pt x="1547" y="1474"/>
                  </a:moveTo>
                  <a:lnTo>
                    <a:pt x="1547" y="1474"/>
                  </a:lnTo>
                  <a:lnTo>
                    <a:pt x="1546" y="1473"/>
                  </a:lnTo>
                  <a:lnTo>
                    <a:pt x="1546" y="1471"/>
                  </a:lnTo>
                  <a:lnTo>
                    <a:pt x="1547" y="1470"/>
                  </a:lnTo>
                  <a:lnTo>
                    <a:pt x="1548" y="1472"/>
                  </a:lnTo>
                  <a:lnTo>
                    <a:pt x="1548" y="1473"/>
                  </a:lnTo>
                  <a:lnTo>
                    <a:pt x="1547" y="1474"/>
                  </a:lnTo>
                  <a:close/>
                  <a:moveTo>
                    <a:pt x="1322" y="1472"/>
                  </a:moveTo>
                  <a:lnTo>
                    <a:pt x="1321" y="1472"/>
                  </a:lnTo>
                  <a:lnTo>
                    <a:pt x="1320" y="1472"/>
                  </a:lnTo>
                  <a:lnTo>
                    <a:pt x="1320" y="1471"/>
                  </a:lnTo>
                  <a:lnTo>
                    <a:pt x="1321" y="1470"/>
                  </a:lnTo>
                  <a:lnTo>
                    <a:pt x="1322" y="1470"/>
                  </a:lnTo>
                  <a:lnTo>
                    <a:pt x="1322" y="1471"/>
                  </a:lnTo>
                  <a:lnTo>
                    <a:pt x="1322" y="1472"/>
                  </a:lnTo>
                  <a:close/>
                  <a:moveTo>
                    <a:pt x="2381" y="1471"/>
                  </a:moveTo>
                  <a:lnTo>
                    <a:pt x="2380" y="1471"/>
                  </a:lnTo>
                  <a:lnTo>
                    <a:pt x="2377" y="1471"/>
                  </a:lnTo>
                  <a:lnTo>
                    <a:pt x="2377" y="1471"/>
                  </a:lnTo>
                  <a:lnTo>
                    <a:pt x="2377" y="1470"/>
                  </a:lnTo>
                  <a:lnTo>
                    <a:pt x="2377" y="1469"/>
                  </a:lnTo>
                  <a:lnTo>
                    <a:pt x="2379" y="1469"/>
                  </a:lnTo>
                  <a:lnTo>
                    <a:pt x="2379" y="1469"/>
                  </a:lnTo>
                  <a:lnTo>
                    <a:pt x="2381" y="1470"/>
                  </a:lnTo>
                  <a:lnTo>
                    <a:pt x="2381" y="1471"/>
                  </a:lnTo>
                  <a:close/>
                  <a:moveTo>
                    <a:pt x="2297" y="1468"/>
                  </a:moveTo>
                  <a:lnTo>
                    <a:pt x="2297" y="1469"/>
                  </a:lnTo>
                  <a:lnTo>
                    <a:pt x="2298" y="1469"/>
                  </a:lnTo>
                  <a:lnTo>
                    <a:pt x="2300" y="1471"/>
                  </a:lnTo>
                  <a:lnTo>
                    <a:pt x="2301" y="1473"/>
                  </a:lnTo>
                  <a:lnTo>
                    <a:pt x="2303" y="1476"/>
                  </a:lnTo>
                  <a:lnTo>
                    <a:pt x="2303" y="1477"/>
                  </a:lnTo>
                  <a:lnTo>
                    <a:pt x="2302" y="1479"/>
                  </a:lnTo>
                  <a:lnTo>
                    <a:pt x="2301" y="1479"/>
                  </a:lnTo>
                  <a:lnTo>
                    <a:pt x="2299" y="1481"/>
                  </a:lnTo>
                  <a:lnTo>
                    <a:pt x="2297" y="1481"/>
                  </a:lnTo>
                  <a:lnTo>
                    <a:pt x="2296" y="1480"/>
                  </a:lnTo>
                  <a:lnTo>
                    <a:pt x="2295" y="1481"/>
                  </a:lnTo>
                  <a:lnTo>
                    <a:pt x="2294" y="1481"/>
                  </a:lnTo>
                  <a:lnTo>
                    <a:pt x="2293" y="1482"/>
                  </a:lnTo>
                  <a:lnTo>
                    <a:pt x="2291" y="1482"/>
                  </a:lnTo>
                  <a:lnTo>
                    <a:pt x="2291" y="1480"/>
                  </a:lnTo>
                  <a:lnTo>
                    <a:pt x="2290" y="1479"/>
                  </a:lnTo>
                  <a:lnTo>
                    <a:pt x="2289" y="1478"/>
                  </a:lnTo>
                  <a:lnTo>
                    <a:pt x="2289" y="1476"/>
                  </a:lnTo>
                  <a:lnTo>
                    <a:pt x="2288" y="1475"/>
                  </a:lnTo>
                  <a:lnTo>
                    <a:pt x="2288" y="1475"/>
                  </a:lnTo>
                  <a:lnTo>
                    <a:pt x="2287" y="1474"/>
                  </a:lnTo>
                  <a:lnTo>
                    <a:pt x="2287" y="1472"/>
                  </a:lnTo>
                  <a:lnTo>
                    <a:pt x="2288" y="1471"/>
                  </a:lnTo>
                  <a:lnTo>
                    <a:pt x="2289" y="1469"/>
                  </a:lnTo>
                  <a:lnTo>
                    <a:pt x="2289" y="1468"/>
                  </a:lnTo>
                  <a:lnTo>
                    <a:pt x="2291" y="1468"/>
                  </a:lnTo>
                  <a:lnTo>
                    <a:pt x="2296" y="1468"/>
                  </a:lnTo>
                  <a:lnTo>
                    <a:pt x="2297" y="1468"/>
                  </a:lnTo>
                  <a:close/>
                  <a:moveTo>
                    <a:pt x="1524" y="1468"/>
                  </a:moveTo>
                  <a:lnTo>
                    <a:pt x="1523" y="1468"/>
                  </a:lnTo>
                  <a:lnTo>
                    <a:pt x="1523" y="1468"/>
                  </a:lnTo>
                  <a:lnTo>
                    <a:pt x="1523" y="1468"/>
                  </a:lnTo>
                  <a:lnTo>
                    <a:pt x="1524" y="1468"/>
                  </a:lnTo>
                  <a:lnTo>
                    <a:pt x="1524" y="1468"/>
                  </a:lnTo>
                  <a:close/>
                  <a:moveTo>
                    <a:pt x="2115" y="1465"/>
                  </a:moveTo>
                  <a:lnTo>
                    <a:pt x="2114" y="1465"/>
                  </a:lnTo>
                  <a:lnTo>
                    <a:pt x="2114" y="1464"/>
                  </a:lnTo>
                  <a:lnTo>
                    <a:pt x="2114" y="1463"/>
                  </a:lnTo>
                  <a:lnTo>
                    <a:pt x="2114" y="1463"/>
                  </a:lnTo>
                  <a:lnTo>
                    <a:pt x="2115" y="1463"/>
                  </a:lnTo>
                  <a:lnTo>
                    <a:pt x="2116" y="1464"/>
                  </a:lnTo>
                  <a:lnTo>
                    <a:pt x="2116" y="1464"/>
                  </a:lnTo>
                  <a:lnTo>
                    <a:pt x="2115" y="1465"/>
                  </a:lnTo>
                  <a:close/>
                  <a:moveTo>
                    <a:pt x="2196" y="1465"/>
                  </a:moveTo>
                  <a:lnTo>
                    <a:pt x="2195" y="1467"/>
                  </a:lnTo>
                  <a:lnTo>
                    <a:pt x="2194" y="1467"/>
                  </a:lnTo>
                  <a:lnTo>
                    <a:pt x="2193" y="1467"/>
                  </a:lnTo>
                  <a:lnTo>
                    <a:pt x="2193" y="1467"/>
                  </a:lnTo>
                  <a:lnTo>
                    <a:pt x="2191" y="1467"/>
                  </a:lnTo>
                  <a:lnTo>
                    <a:pt x="2190" y="1467"/>
                  </a:lnTo>
                  <a:lnTo>
                    <a:pt x="2190" y="1468"/>
                  </a:lnTo>
                  <a:lnTo>
                    <a:pt x="2189" y="1468"/>
                  </a:lnTo>
                  <a:lnTo>
                    <a:pt x="2188" y="1468"/>
                  </a:lnTo>
                  <a:lnTo>
                    <a:pt x="2188" y="1467"/>
                  </a:lnTo>
                  <a:lnTo>
                    <a:pt x="2188" y="1466"/>
                  </a:lnTo>
                  <a:lnTo>
                    <a:pt x="2189" y="1465"/>
                  </a:lnTo>
                  <a:lnTo>
                    <a:pt x="2194" y="1463"/>
                  </a:lnTo>
                  <a:lnTo>
                    <a:pt x="2194" y="1463"/>
                  </a:lnTo>
                  <a:lnTo>
                    <a:pt x="2196" y="1464"/>
                  </a:lnTo>
                  <a:lnTo>
                    <a:pt x="2196" y="1465"/>
                  </a:lnTo>
                  <a:close/>
                  <a:moveTo>
                    <a:pt x="1579" y="1468"/>
                  </a:moveTo>
                  <a:lnTo>
                    <a:pt x="1579" y="1468"/>
                  </a:lnTo>
                  <a:lnTo>
                    <a:pt x="1578" y="1468"/>
                  </a:lnTo>
                  <a:lnTo>
                    <a:pt x="1578" y="1467"/>
                  </a:lnTo>
                  <a:lnTo>
                    <a:pt x="1578" y="1466"/>
                  </a:lnTo>
                  <a:lnTo>
                    <a:pt x="1579" y="1465"/>
                  </a:lnTo>
                  <a:lnTo>
                    <a:pt x="1579" y="1464"/>
                  </a:lnTo>
                  <a:lnTo>
                    <a:pt x="1578" y="1464"/>
                  </a:lnTo>
                  <a:lnTo>
                    <a:pt x="1578" y="1462"/>
                  </a:lnTo>
                  <a:lnTo>
                    <a:pt x="1579" y="1462"/>
                  </a:lnTo>
                  <a:lnTo>
                    <a:pt x="1579" y="1463"/>
                  </a:lnTo>
                  <a:lnTo>
                    <a:pt x="1579" y="1467"/>
                  </a:lnTo>
                  <a:lnTo>
                    <a:pt x="1579" y="1468"/>
                  </a:lnTo>
                  <a:close/>
                  <a:moveTo>
                    <a:pt x="2223" y="1464"/>
                  </a:moveTo>
                  <a:lnTo>
                    <a:pt x="2220" y="1465"/>
                  </a:lnTo>
                  <a:lnTo>
                    <a:pt x="2219" y="1463"/>
                  </a:lnTo>
                  <a:lnTo>
                    <a:pt x="2219" y="1463"/>
                  </a:lnTo>
                  <a:lnTo>
                    <a:pt x="2218" y="1462"/>
                  </a:lnTo>
                  <a:lnTo>
                    <a:pt x="2218" y="1461"/>
                  </a:lnTo>
                  <a:lnTo>
                    <a:pt x="2219" y="1460"/>
                  </a:lnTo>
                  <a:lnTo>
                    <a:pt x="2220" y="1460"/>
                  </a:lnTo>
                  <a:lnTo>
                    <a:pt x="2220" y="1459"/>
                  </a:lnTo>
                  <a:lnTo>
                    <a:pt x="2223" y="1459"/>
                  </a:lnTo>
                  <a:lnTo>
                    <a:pt x="2225" y="1459"/>
                  </a:lnTo>
                  <a:lnTo>
                    <a:pt x="2225" y="1459"/>
                  </a:lnTo>
                  <a:lnTo>
                    <a:pt x="2227" y="1460"/>
                  </a:lnTo>
                  <a:lnTo>
                    <a:pt x="2227" y="1462"/>
                  </a:lnTo>
                  <a:lnTo>
                    <a:pt x="2225" y="1463"/>
                  </a:lnTo>
                  <a:lnTo>
                    <a:pt x="2223" y="1464"/>
                  </a:lnTo>
                  <a:close/>
                  <a:moveTo>
                    <a:pt x="1385" y="1458"/>
                  </a:moveTo>
                  <a:lnTo>
                    <a:pt x="1385" y="1459"/>
                  </a:lnTo>
                  <a:lnTo>
                    <a:pt x="1384" y="1459"/>
                  </a:lnTo>
                  <a:lnTo>
                    <a:pt x="1384" y="1458"/>
                  </a:lnTo>
                  <a:lnTo>
                    <a:pt x="1384" y="1457"/>
                  </a:lnTo>
                  <a:lnTo>
                    <a:pt x="1384" y="1457"/>
                  </a:lnTo>
                  <a:lnTo>
                    <a:pt x="1384" y="1457"/>
                  </a:lnTo>
                  <a:lnTo>
                    <a:pt x="1385" y="1457"/>
                  </a:lnTo>
                  <a:lnTo>
                    <a:pt x="1385" y="1458"/>
                  </a:lnTo>
                  <a:close/>
                  <a:moveTo>
                    <a:pt x="1521" y="1460"/>
                  </a:moveTo>
                  <a:lnTo>
                    <a:pt x="1520" y="1460"/>
                  </a:lnTo>
                  <a:lnTo>
                    <a:pt x="1519" y="1459"/>
                  </a:lnTo>
                  <a:lnTo>
                    <a:pt x="1520" y="1457"/>
                  </a:lnTo>
                  <a:lnTo>
                    <a:pt x="1521" y="1457"/>
                  </a:lnTo>
                  <a:lnTo>
                    <a:pt x="1522" y="1458"/>
                  </a:lnTo>
                  <a:lnTo>
                    <a:pt x="1522" y="1460"/>
                  </a:lnTo>
                  <a:lnTo>
                    <a:pt x="1521" y="1460"/>
                  </a:lnTo>
                  <a:close/>
                  <a:moveTo>
                    <a:pt x="1357" y="1456"/>
                  </a:moveTo>
                  <a:lnTo>
                    <a:pt x="1357" y="1456"/>
                  </a:lnTo>
                  <a:lnTo>
                    <a:pt x="1356" y="1455"/>
                  </a:lnTo>
                  <a:lnTo>
                    <a:pt x="1357" y="1455"/>
                  </a:lnTo>
                  <a:lnTo>
                    <a:pt x="1357" y="1454"/>
                  </a:lnTo>
                  <a:lnTo>
                    <a:pt x="1357" y="1454"/>
                  </a:lnTo>
                  <a:lnTo>
                    <a:pt x="1357" y="1454"/>
                  </a:lnTo>
                  <a:lnTo>
                    <a:pt x="1357" y="1454"/>
                  </a:lnTo>
                  <a:lnTo>
                    <a:pt x="1357" y="1456"/>
                  </a:lnTo>
                  <a:close/>
                  <a:moveTo>
                    <a:pt x="1349" y="1454"/>
                  </a:moveTo>
                  <a:lnTo>
                    <a:pt x="1351" y="1455"/>
                  </a:lnTo>
                  <a:lnTo>
                    <a:pt x="1352" y="1455"/>
                  </a:lnTo>
                  <a:lnTo>
                    <a:pt x="1356" y="1458"/>
                  </a:lnTo>
                  <a:lnTo>
                    <a:pt x="1356" y="1459"/>
                  </a:lnTo>
                  <a:lnTo>
                    <a:pt x="1355" y="1459"/>
                  </a:lnTo>
                  <a:lnTo>
                    <a:pt x="1354" y="1461"/>
                  </a:lnTo>
                  <a:lnTo>
                    <a:pt x="1353" y="1462"/>
                  </a:lnTo>
                  <a:lnTo>
                    <a:pt x="1354" y="1466"/>
                  </a:lnTo>
                  <a:lnTo>
                    <a:pt x="1353" y="1467"/>
                  </a:lnTo>
                  <a:lnTo>
                    <a:pt x="1354" y="1467"/>
                  </a:lnTo>
                  <a:lnTo>
                    <a:pt x="1354" y="1468"/>
                  </a:lnTo>
                  <a:lnTo>
                    <a:pt x="1356" y="1470"/>
                  </a:lnTo>
                  <a:lnTo>
                    <a:pt x="1351" y="1471"/>
                  </a:lnTo>
                  <a:lnTo>
                    <a:pt x="1349" y="1473"/>
                  </a:lnTo>
                  <a:lnTo>
                    <a:pt x="1349" y="1475"/>
                  </a:lnTo>
                  <a:lnTo>
                    <a:pt x="1348" y="1477"/>
                  </a:lnTo>
                  <a:lnTo>
                    <a:pt x="1348" y="1479"/>
                  </a:lnTo>
                  <a:lnTo>
                    <a:pt x="1350" y="1480"/>
                  </a:lnTo>
                  <a:lnTo>
                    <a:pt x="1353" y="1479"/>
                  </a:lnTo>
                  <a:lnTo>
                    <a:pt x="1354" y="1480"/>
                  </a:lnTo>
                  <a:lnTo>
                    <a:pt x="1353" y="1482"/>
                  </a:lnTo>
                  <a:lnTo>
                    <a:pt x="1352" y="1484"/>
                  </a:lnTo>
                  <a:lnTo>
                    <a:pt x="1352" y="1484"/>
                  </a:lnTo>
                  <a:lnTo>
                    <a:pt x="1351" y="1484"/>
                  </a:lnTo>
                  <a:lnTo>
                    <a:pt x="1352" y="1485"/>
                  </a:lnTo>
                  <a:lnTo>
                    <a:pt x="1353" y="1487"/>
                  </a:lnTo>
                  <a:lnTo>
                    <a:pt x="1355" y="1489"/>
                  </a:lnTo>
                  <a:lnTo>
                    <a:pt x="1355" y="1490"/>
                  </a:lnTo>
                  <a:lnTo>
                    <a:pt x="1353" y="1492"/>
                  </a:lnTo>
                  <a:lnTo>
                    <a:pt x="1353" y="1493"/>
                  </a:lnTo>
                  <a:lnTo>
                    <a:pt x="1352" y="1495"/>
                  </a:lnTo>
                  <a:lnTo>
                    <a:pt x="1349" y="1495"/>
                  </a:lnTo>
                  <a:lnTo>
                    <a:pt x="1348" y="1494"/>
                  </a:lnTo>
                  <a:lnTo>
                    <a:pt x="1346" y="1494"/>
                  </a:lnTo>
                  <a:lnTo>
                    <a:pt x="1345" y="1492"/>
                  </a:lnTo>
                  <a:lnTo>
                    <a:pt x="1344" y="1490"/>
                  </a:lnTo>
                  <a:lnTo>
                    <a:pt x="1342" y="1490"/>
                  </a:lnTo>
                  <a:lnTo>
                    <a:pt x="1341" y="1488"/>
                  </a:lnTo>
                  <a:lnTo>
                    <a:pt x="1340" y="1488"/>
                  </a:lnTo>
                  <a:lnTo>
                    <a:pt x="1339" y="1489"/>
                  </a:lnTo>
                  <a:lnTo>
                    <a:pt x="1338" y="1489"/>
                  </a:lnTo>
                  <a:lnTo>
                    <a:pt x="1337" y="1488"/>
                  </a:lnTo>
                  <a:lnTo>
                    <a:pt x="1337" y="1486"/>
                  </a:lnTo>
                  <a:lnTo>
                    <a:pt x="1338" y="1486"/>
                  </a:lnTo>
                  <a:lnTo>
                    <a:pt x="1337" y="1484"/>
                  </a:lnTo>
                  <a:lnTo>
                    <a:pt x="1336" y="1481"/>
                  </a:lnTo>
                  <a:lnTo>
                    <a:pt x="1336" y="1479"/>
                  </a:lnTo>
                  <a:lnTo>
                    <a:pt x="1333" y="1477"/>
                  </a:lnTo>
                  <a:lnTo>
                    <a:pt x="1333" y="1474"/>
                  </a:lnTo>
                  <a:lnTo>
                    <a:pt x="1335" y="1472"/>
                  </a:lnTo>
                  <a:lnTo>
                    <a:pt x="1335" y="1471"/>
                  </a:lnTo>
                  <a:lnTo>
                    <a:pt x="1336" y="1469"/>
                  </a:lnTo>
                  <a:lnTo>
                    <a:pt x="1338" y="1469"/>
                  </a:lnTo>
                  <a:lnTo>
                    <a:pt x="1338" y="1468"/>
                  </a:lnTo>
                  <a:lnTo>
                    <a:pt x="1338" y="1468"/>
                  </a:lnTo>
                  <a:lnTo>
                    <a:pt x="1338" y="1468"/>
                  </a:lnTo>
                  <a:lnTo>
                    <a:pt x="1338" y="1467"/>
                  </a:lnTo>
                  <a:lnTo>
                    <a:pt x="1337" y="1467"/>
                  </a:lnTo>
                  <a:lnTo>
                    <a:pt x="1334" y="1466"/>
                  </a:lnTo>
                  <a:lnTo>
                    <a:pt x="1334" y="1466"/>
                  </a:lnTo>
                  <a:lnTo>
                    <a:pt x="1335" y="1465"/>
                  </a:lnTo>
                  <a:lnTo>
                    <a:pt x="1336" y="1463"/>
                  </a:lnTo>
                  <a:lnTo>
                    <a:pt x="1336" y="1462"/>
                  </a:lnTo>
                  <a:lnTo>
                    <a:pt x="1337" y="1461"/>
                  </a:lnTo>
                  <a:lnTo>
                    <a:pt x="1336" y="1461"/>
                  </a:lnTo>
                  <a:lnTo>
                    <a:pt x="1336" y="1460"/>
                  </a:lnTo>
                  <a:lnTo>
                    <a:pt x="1337" y="1459"/>
                  </a:lnTo>
                  <a:lnTo>
                    <a:pt x="1335" y="1457"/>
                  </a:lnTo>
                  <a:lnTo>
                    <a:pt x="1335" y="1457"/>
                  </a:lnTo>
                  <a:lnTo>
                    <a:pt x="1336" y="1455"/>
                  </a:lnTo>
                  <a:lnTo>
                    <a:pt x="1338" y="1455"/>
                  </a:lnTo>
                  <a:lnTo>
                    <a:pt x="1338" y="1455"/>
                  </a:lnTo>
                  <a:lnTo>
                    <a:pt x="1341" y="1456"/>
                  </a:lnTo>
                  <a:lnTo>
                    <a:pt x="1343" y="1456"/>
                  </a:lnTo>
                  <a:lnTo>
                    <a:pt x="1344" y="1457"/>
                  </a:lnTo>
                  <a:lnTo>
                    <a:pt x="1343" y="1459"/>
                  </a:lnTo>
                  <a:lnTo>
                    <a:pt x="1343" y="1459"/>
                  </a:lnTo>
                  <a:lnTo>
                    <a:pt x="1344" y="1459"/>
                  </a:lnTo>
                  <a:lnTo>
                    <a:pt x="1345" y="1459"/>
                  </a:lnTo>
                  <a:lnTo>
                    <a:pt x="1345" y="1458"/>
                  </a:lnTo>
                  <a:lnTo>
                    <a:pt x="1346" y="1456"/>
                  </a:lnTo>
                  <a:lnTo>
                    <a:pt x="1348" y="1455"/>
                  </a:lnTo>
                  <a:lnTo>
                    <a:pt x="1348" y="1454"/>
                  </a:lnTo>
                  <a:lnTo>
                    <a:pt x="1349" y="1454"/>
                  </a:lnTo>
                  <a:close/>
                  <a:moveTo>
                    <a:pt x="1336" y="1452"/>
                  </a:moveTo>
                  <a:lnTo>
                    <a:pt x="1336" y="1453"/>
                  </a:lnTo>
                  <a:lnTo>
                    <a:pt x="1337" y="1453"/>
                  </a:lnTo>
                  <a:lnTo>
                    <a:pt x="1337" y="1454"/>
                  </a:lnTo>
                  <a:lnTo>
                    <a:pt x="1337" y="1454"/>
                  </a:lnTo>
                  <a:lnTo>
                    <a:pt x="1336" y="1454"/>
                  </a:lnTo>
                  <a:lnTo>
                    <a:pt x="1335" y="1453"/>
                  </a:lnTo>
                  <a:lnTo>
                    <a:pt x="1335" y="1452"/>
                  </a:lnTo>
                  <a:lnTo>
                    <a:pt x="1336" y="1452"/>
                  </a:lnTo>
                  <a:close/>
                  <a:moveTo>
                    <a:pt x="1565" y="1455"/>
                  </a:moveTo>
                  <a:lnTo>
                    <a:pt x="1563" y="1456"/>
                  </a:lnTo>
                  <a:lnTo>
                    <a:pt x="1560" y="1454"/>
                  </a:lnTo>
                  <a:lnTo>
                    <a:pt x="1561" y="1451"/>
                  </a:lnTo>
                  <a:lnTo>
                    <a:pt x="1562" y="1451"/>
                  </a:lnTo>
                  <a:lnTo>
                    <a:pt x="1562" y="1452"/>
                  </a:lnTo>
                  <a:lnTo>
                    <a:pt x="1565" y="1454"/>
                  </a:lnTo>
                  <a:lnTo>
                    <a:pt x="1565" y="1455"/>
                  </a:lnTo>
                  <a:close/>
                  <a:moveTo>
                    <a:pt x="1607" y="1452"/>
                  </a:moveTo>
                  <a:lnTo>
                    <a:pt x="1606" y="1452"/>
                  </a:lnTo>
                  <a:lnTo>
                    <a:pt x="1606" y="1452"/>
                  </a:lnTo>
                  <a:lnTo>
                    <a:pt x="1606" y="1452"/>
                  </a:lnTo>
                  <a:lnTo>
                    <a:pt x="1606" y="1451"/>
                  </a:lnTo>
                  <a:lnTo>
                    <a:pt x="1607" y="1451"/>
                  </a:lnTo>
                  <a:lnTo>
                    <a:pt x="1607" y="1451"/>
                  </a:lnTo>
                  <a:lnTo>
                    <a:pt x="1607" y="1452"/>
                  </a:lnTo>
                  <a:close/>
                  <a:moveTo>
                    <a:pt x="1600" y="1450"/>
                  </a:moveTo>
                  <a:lnTo>
                    <a:pt x="1600" y="1451"/>
                  </a:lnTo>
                  <a:lnTo>
                    <a:pt x="1601" y="1452"/>
                  </a:lnTo>
                  <a:lnTo>
                    <a:pt x="1603" y="1452"/>
                  </a:lnTo>
                  <a:lnTo>
                    <a:pt x="1603" y="1452"/>
                  </a:lnTo>
                  <a:lnTo>
                    <a:pt x="1605" y="1453"/>
                  </a:lnTo>
                  <a:lnTo>
                    <a:pt x="1608" y="1455"/>
                  </a:lnTo>
                  <a:lnTo>
                    <a:pt x="1608" y="1457"/>
                  </a:lnTo>
                  <a:lnTo>
                    <a:pt x="1607" y="1458"/>
                  </a:lnTo>
                  <a:lnTo>
                    <a:pt x="1607" y="1460"/>
                  </a:lnTo>
                  <a:lnTo>
                    <a:pt x="1606" y="1460"/>
                  </a:lnTo>
                  <a:lnTo>
                    <a:pt x="1605" y="1461"/>
                  </a:lnTo>
                  <a:lnTo>
                    <a:pt x="1603" y="1462"/>
                  </a:lnTo>
                  <a:lnTo>
                    <a:pt x="1603" y="1462"/>
                  </a:lnTo>
                  <a:lnTo>
                    <a:pt x="1601" y="1462"/>
                  </a:lnTo>
                  <a:lnTo>
                    <a:pt x="1600" y="1462"/>
                  </a:lnTo>
                  <a:lnTo>
                    <a:pt x="1599" y="1460"/>
                  </a:lnTo>
                  <a:lnTo>
                    <a:pt x="1599" y="1459"/>
                  </a:lnTo>
                  <a:lnTo>
                    <a:pt x="1597" y="1457"/>
                  </a:lnTo>
                  <a:lnTo>
                    <a:pt x="1596" y="1455"/>
                  </a:lnTo>
                  <a:lnTo>
                    <a:pt x="1596" y="1454"/>
                  </a:lnTo>
                  <a:lnTo>
                    <a:pt x="1596" y="1453"/>
                  </a:lnTo>
                  <a:lnTo>
                    <a:pt x="1595" y="1453"/>
                  </a:lnTo>
                  <a:lnTo>
                    <a:pt x="1595" y="1452"/>
                  </a:lnTo>
                  <a:lnTo>
                    <a:pt x="1597" y="1451"/>
                  </a:lnTo>
                  <a:lnTo>
                    <a:pt x="1597" y="1449"/>
                  </a:lnTo>
                  <a:lnTo>
                    <a:pt x="1598" y="1451"/>
                  </a:lnTo>
                  <a:lnTo>
                    <a:pt x="1598" y="1451"/>
                  </a:lnTo>
                  <a:lnTo>
                    <a:pt x="1599" y="1449"/>
                  </a:lnTo>
                  <a:lnTo>
                    <a:pt x="1600" y="1450"/>
                  </a:lnTo>
                  <a:close/>
                  <a:moveTo>
                    <a:pt x="2406" y="1447"/>
                  </a:moveTo>
                  <a:lnTo>
                    <a:pt x="2404" y="1448"/>
                  </a:lnTo>
                  <a:lnTo>
                    <a:pt x="2403" y="1447"/>
                  </a:lnTo>
                  <a:lnTo>
                    <a:pt x="2403" y="1446"/>
                  </a:lnTo>
                  <a:lnTo>
                    <a:pt x="2404" y="1445"/>
                  </a:lnTo>
                  <a:lnTo>
                    <a:pt x="2405" y="1445"/>
                  </a:lnTo>
                  <a:lnTo>
                    <a:pt x="2406" y="1446"/>
                  </a:lnTo>
                  <a:lnTo>
                    <a:pt x="2406" y="1447"/>
                  </a:lnTo>
                  <a:close/>
                  <a:moveTo>
                    <a:pt x="2249" y="1445"/>
                  </a:moveTo>
                  <a:lnTo>
                    <a:pt x="2248" y="1445"/>
                  </a:lnTo>
                  <a:lnTo>
                    <a:pt x="2247" y="1444"/>
                  </a:lnTo>
                  <a:lnTo>
                    <a:pt x="2247" y="1443"/>
                  </a:lnTo>
                  <a:lnTo>
                    <a:pt x="2248" y="1443"/>
                  </a:lnTo>
                  <a:lnTo>
                    <a:pt x="2249" y="1443"/>
                  </a:lnTo>
                  <a:lnTo>
                    <a:pt x="2249" y="1444"/>
                  </a:lnTo>
                  <a:lnTo>
                    <a:pt x="2249" y="1444"/>
                  </a:lnTo>
                  <a:lnTo>
                    <a:pt x="2249" y="1445"/>
                  </a:lnTo>
                  <a:close/>
                  <a:moveTo>
                    <a:pt x="1356" y="1444"/>
                  </a:moveTo>
                  <a:lnTo>
                    <a:pt x="1356" y="1444"/>
                  </a:lnTo>
                  <a:lnTo>
                    <a:pt x="1356" y="1444"/>
                  </a:lnTo>
                  <a:lnTo>
                    <a:pt x="1355" y="1444"/>
                  </a:lnTo>
                  <a:lnTo>
                    <a:pt x="1355" y="1443"/>
                  </a:lnTo>
                  <a:lnTo>
                    <a:pt x="1355" y="1442"/>
                  </a:lnTo>
                  <a:lnTo>
                    <a:pt x="1356" y="1442"/>
                  </a:lnTo>
                  <a:lnTo>
                    <a:pt x="1356" y="1443"/>
                  </a:lnTo>
                  <a:lnTo>
                    <a:pt x="1356" y="1443"/>
                  </a:lnTo>
                  <a:lnTo>
                    <a:pt x="1356" y="1444"/>
                  </a:lnTo>
                  <a:close/>
                  <a:moveTo>
                    <a:pt x="1357" y="1441"/>
                  </a:moveTo>
                  <a:lnTo>
                    <a:pt x="1357" y="1441"/>
                  </a:lnTo>
                  <a:lnTo>
                    <a:pt x="1355" y="1441"/>
                  </a:lnTo>
                  <a:lnTo>
                    <a:pt x="1355" y="1440"/>
                  </a:lnTo>
                  <a:lnTo>
                    <a:pt x="1356" y="1439"/>
                  </a:lnTo>
                  <a:lnTo>
                    <a:pt x="1357" y="1439"/>
                  </a:lnTo>
                  <a:lnTo>
                    <a:pt x="1357" y="1440"/>
                  </a:lnTo>
                  <a:lnTo>
                    <a:pt x="1357" y="1440"/>
                  </a:lnTo>
                  <a:lnTo>
                    <a:pt x="1357" y="1441"/>
                  </a:lnTo>
                  <a:close/>
                  <a:moveTo>
                    <a:pt x="1601" y="1440"/>
                  </a:moveTo>
                  <a:lnTo>
                    <a:pt x="1600" y="1440"/>
                  </a:lnTo>
                  <a:lnTo>
                    <a:pt x="1600" y="1440"/>
                  </a:lnTo>
                  <a:lnTo>
                    <a:pt x="1600" y="1440"/>
                  </a:lnTo>
                  <a:lnTo>
                    <a:pt x="1599" y="1439"/>
                  </a:lnTo>
                  <a:lnTo>
                    <a:pt x="1599" y="1439"/>
                  </a:lnTo>
                  <a:lnTo>
                    <a:pt x="1600" y="1439"/>
                  </a:lnTo>
                  <a:lnTo>
                    <a:pt x="1601" y="1439"/>
                  </a:lnTo>
                  <a:lnTo>
                    <a:pt x="1601" y="1439"/>
                  </a:lnTo>
                  <a:lnTo>
                    <a:pt x="1601" y="1440"/>
                  </a:lnTo>
                  <a:close/>
                  <a:moveTo>
                    <a:pt x="1590" y="1441"/>
                  </a:moveTo>
                  <a:lnTo>
                    <a:pt x="1591" y="1442"/>
                  </a:lnTo>
                  <a:lnTo>
                    <a:pt x="1592" y="1442"/>
                  </a:lnTo>
                  <a:lnTo>
                    <a:pt x="1593" y="1443"/>
                  </a:lnTo>
                  <a:lnTo>
                    <a:pt x="1594" y="1443"/>
                  </a:lnTo>
                  <a:lnTo>
                    <a:pt x="1595" y="1442"/>
                  </a:lnTo>
                  <a:lnTo>
                    <a:pt x="1596" y="1442"/>
                  </a:lnTo>
                  <a:lnTo>
                    <a:pt x="1596" y="1446"/>
                  </a:lnTo>
                  <a:lnTo>
                    <a:pt x="1595" y="1447"/>
                  </a:lnTo>
                  <a:lnTo>
                    <a:pt x="1596" y="1447"/>
                  </a:lnTo>
                  <a:lnTo>
                    <a:pt x="1596" y="1448"/>
                  </a:lnTo>
                  <a:lnTo>
                    <a:pt x="1595" y="1449"/>
                  </a:lnTo>
                  <a:lnTo>
                    <a:pt x="1595" y="1450"/>
                  </a:lnTo>
                  <a:lnTo>
                    <a:pt x="1594" y="1450"/>
                  </a:lnTo>
                  <a:lnTo>
                    <a:pt x="1593" y="1448"/>
                  </a:lnTo>
                  <a:lnTo>
                    <a:pt x="1591" y="1448"/>
                  </a:lnTo>
                  <a:lnTo>
                    <a:pt x="1591" y="1448"/>
                  </a:lnTo>
                  <a:lnTo>
                    <a:pt x="1589" y="1448"/>
                  </a:lnTo>
                  <a:lnTo>
                    <a:pt x="1588" y="1449"/>
                  </a:lnTo>
                  <a:lnTo>
                    <a:pt x="1585" y="1451"/>
                  </a:lnTo>
                  <a:lnTo>
                    <a:pt x="1584" y="1452"/>
                  </a:lnTo>
                  <a:lnTo>
                    <a:pt x="1581" y="1450"/>
                  </a:lnTo>
                  <a:lnTo>
                    <a:pt x="1581" y="1449"/>
                  </a:lnTo>
                  <a:lnTo>
                    <a:pt x="1580" y="1448"/>
                  </a:lnTo>
                  <a:lnTo>
                    <a:pt x="1580" y="1436"/>
                  </a:lnTo>
                  <a:lnTo>
                    <a:pt x="1582" y="1435"/>
                  </a:lnTo>
                  <a:lnTo>
                    <a:pt x="1584" y="1435"/>
                  </a:lnTo>
                  <a:lnTo>
                    <a:pt x="1586" y="1433"/>
                  </a:lnTo>
                  <a:lnTo>
                    <a:pt x="1588" y="1434"/>
                  </a:lnTo>
                  <a:lnTo>
                    <a:pt x="1589" y="1435"/>
                  </a:lnTo>
                  <a:lnTo>
                    <a:pt x="1589" y="1437"/>
                  </a:lnTo>
                  <a:lnTo>
                    <a:pt x="1590" y="1437"/>
                  </a:lnTo>
                  <a:lnTo>
                    <a:pt x="1590" y="1441"/>
                  </a:lnTo>
                  <a:close/>
                  <a:moveTo>
                    <a:pt x="1585" y="1432"/>
                  </a:moveTo>
                  <a:lnTo>
                    <a:pt x="1584" y="1432"/>
                  </a:lnTo>
                  <a:lnTo>
                    <a:pt x="1584" y="1431"/>
                  </a:lnTo>
                  <a:lnTo>
                    <a:pt x="1584" y="1430"/>
                  </a:lnTo>
                  <a:lnTo>
                    <a:pt x="1585" y="1429"/>
                  </a:lnTo>
                  <a:lnTo>
                    <a:pt x="1586" y="1430"/>
                  </a:lnTo>
                  <a:lnTo>
                    <a:pt x="1585" y="1431"/>
                  </a:lnTo>
                  <a:lnTo>
                    <a:pt x="1585" y="1432"/>
                  </a:lnTo>
                  <a:close/>
                  <a:moveTo>
                    <a:pt x="1396" y="1432"/>
                  </a:moveTo>
                  <a:lnTo>
                    <a:pt x="1395" y="1432"/>
                  </a:lnTo>
                  <a:lnTo>
                    <a:pt x="1392" y="1432"/>
                  </a:lnTo>
                  <a:lnTo>
                    <a:pt x="1392" y="1431"/>
                  </a:lnTo>
                  <a:lnTo>
                    <a:pt x="1393" y="1430"/>
                  </a:lnTo>
                  <a:lnTo>
                    <a:pt x="1393" y="1428"/>
                  </a:lnTo>
                  <a:lnTo>
                    <a:pt x="1394" y="1426"/>
                  </a:lnTo>
                  <a:lnTo>
                    <a:pt x="1395" y="1426"/>
                  </a:lnTo>
                  <a:lnTo>
                    <a:pt x="1396" y="1428"/>
                  </a:lnTo>
                  <a:lnTo>
                    <a:pt x="1396" y="1432"/>
                  </a:lnTo>
                  <a:close/>
                  <a:moveTo>
                    <a:pt x="1576" y="1427"/>
                  </a:moveTo>
                  <a:lnTo>
                    <a:pt x="1578" y="1429"/>
                  </a:lnTo>
                  <a:lnTo>
                    <a:pt x="1579" y="1428"/>
                  </a:lnTo>
                  <a:lnTo>
                    <a:pt x="1579" y="1428"/>
                  </a:lnTo>
                  <a:lnTo>
                    <a:pt x="1579" y="1430"/>
                  </a:lnTo>
                  <a:lnTo>
                    <a:pt x="1578" y="1433"/>
                  </a:lnTo>
                  <a:lnTo>
                    <a:pt x="1578" y="1435"/>
                  </a:lnTo>
                  <a:lnTo>
                    <a:pt x="1578" y="1435"/>
                  </a:lnTo>
                  <a:lnTo>
                    <a:pt x="1577" y="1436"/>
                  </a:lnTo>
                  <a:lnTo>
                    <a:pt x="1577" y="1437"/>
                  </a:lnTo>
                  <a:lnTo>
                    <a:pt x="1577" y="1438"/>
                  </a:lnTo>
                  <a:lnTo>
                    <a:pt x="1577" y="1440"/>
                  </a:lnTo>
                  <a:lnTo>
                    <a:pt x="1574" y="1440"/>
                  </a:lnTo>
                  <a:lnTo>
                    <a:pt x="1573" y="1442"/>
                  </a:lnTo>
                  <a:lnTo>
                    <a:pt x="1573" y="1442"/>
                  </a:lnTo>
                  <a:lnTo>
                    <a:pt x="1570" y="1445"/>
                  </a:lnTo>
                  <a:lnTo>
                    <a:pt x="1569" y="1446"/>
                  </a:lnTo>
                  <a:lnTo>
                    <a:pt x="1569" y="1448"/>
                  </a:lnTo>
                  <a:lnTo>
                    <a:pt x="1567" y="1450"/>
                  </a:lnTo>
                  <a:lnTo>
                    <a:pt x="1566" y="1450"/>
                  </a:lnTo>
                  <a:lnTo>
                    <a:pt x="1566" y="1449"/>
                  </a:lnTo>
                  <a:lnTo>
                    <a:pt x="1564" y="1447"/>
                  </a:lnTo>
                  <a:lnTo>
                    <a:pt x="1564" y="1442"/>
                  </a:lnTo>
                  <a:lnTo>
                    <a:pt x="1565" y="1440"/>
                  </a:lnTo>
                  <a:lnTo>
                    <a:pt x="1565" y="1435"/>
                  </a:lnTo>
                  <a:lnTo>
                    <a:pt x="1567" y="1433"/>
                  </a:lnTo>
                  <a:lnTo>
                    <a:pt x="1569" y="1434"/>
                  </a:lnTo>
                  <a:lnTo>
                    <a:pt x="1570" y="1433"/>
                  </a:lnTo>
                  <a:lnTo>
                    <a:pt x="1570" y="1431"/>
                  </a:lnTo>
                  <a:lnTo>
                    <a:pt x="1568" y="1429"/>
                  </a:lnTo>
                  <a:lnTo>
                    <a:pt x="1568" y="1429"/>
                  </a:lnTo>
                  <a:lnTo>
                    <a:pt x="1570" y="1429"/>
                  </a:lnTo>
                  <a:lnTo>
                    <a:pt x="1571" y="1430"/>
                  </a:lnTo>
                  <a:lnTo>
                    <a:pt x="1572" y="1430"/>
                  </a:lnTo>
                  <a:lnTo>
                    <a:pt x="1572" y="1430"/>
                  </a:lnTo>
                  <a:lnTo>
                    <a:pt x="1573" y="1429"/>
                  </a:lnTo>
                  <a:lnTo>
                    <a:pt x="1571" y="1426"/>
                  </a:lnTo>
                  <a:lnTo>
                    <a:pt x="1572" y="1425"/>
                  </a:lnTo>
                  <a:lnTo>
                    <a:pt x="1574" y="1425"/>
                  </a:lnTo>
                  <a:lnTo>
                    <a:pt x="1574" y="1426"/>
                  </a:lnTo>
                  <a:lnTo>
                    <a:pt x="1576" y="1427"/>
                  </a:lnTo>
                  <a:close/>
                  <a:moveTo>
                    <a:pt x="1597" y="1421"/>
                  </a:moveTo>
                  <a:lnTo>
                    <a:pt x="1598" y="1421"/>
                  </a:lnTo>
                  <a:lnTo>
                    <a:pt x="1599" y="1421"/>
                  </a:lnTo>
                  <a:lnTo>
                    <a:pt x="1601" y="1423"/>
                  </a:lnTo>
                  <a:lnTo>
                    <a:pt x="1604" y="1425"/>
                  </a:lnTo>
                  <a:lnTo>
                    <a:pt x="1603" y="1430"/>
                  </a:lnTo>
                  <a:lnTo>
                    <a:pt x="1600" y="1428"/>
                  </a:lnTo>
                  <a:lnTo>
                    <a:pt x="1598" y="1429"/>
                  </a:lnTo>
                  <a:lnTo>
                    <a:pt x="1598" y="1428"/>
                  </a:lnTo>
                  <a:lnTo>
                    <a:pt x="1598" y="1427"/>
                  </a:lnTo>
                  <a:lnTo>
                    <a:pt x="1598" y="1426"/>
                  </a:lnTo>
                  <a:lnTo>
                    <a:pt x="1598" y="1425"/>
                  </a:lnTo>
                  <a:lnTo>
                    <a:pt x="1598" y="1424"/>
                  </a:lnTo>
                  <a:lnTo>
                    <a:pt x="1598" y="1422"/>
                  </a:lnTo>
                  <a:lnTo>
                    <a:pt x="1597" y="1422"/>
                  </a:lnTo>
                  <a:lnTo>
                    <a:pt x="1597" y="1421"/>
                  </a:lnTo>
                  <a:close/>
                  <a:moveTo>
                    <a:pt x="1588" y="1419"/>
                  </a:moveTo>
                  <a:lnTo>
                    <a:pt x="1588" y="1419"/>
                  </a:lnTo>
                  <a:lnTo>
                    <a:pt x="1587" y="1418"/>
                  </a:lnTo>
                  <a:lnTo>
                    <a:pt x="1587" y="1417"/>
                  </a:lnTo>
                  <a:lnTo>
                    <a:pt x="1587" y="1417"/>
                  </a:lnTo>
                  <a:lnTo>
                    <a:pt x="1588" y="1417"/>
                  </a:lnTo>
                  <a:lnTo>
                    <a:pt x="1588" y="1417"/>
                  </a:lnTo>
                  <a:lnTo>
                    <a:pt x="1588" y="1419"/>
                  </a:lnTo>
                  <a:close/>
                  <a:moveTo>
                    <a:pt x="1504" y="1416"/>
                  </a:moveTo>
                  <a:lnTo>
                    <a:pt x="1504" y="1417"/>
                  </a:lnTo>
                  <a:lnTo>
                    <a:pt x="1504" y="1418"/>
                  </a:lnTo>
                  <a:lnTo>
                    <a:pt x="1503" y="1418"/>
                  </a:lnTo>
                  <a:lnTo>
                    <a:pt x="1502" y="1417"/>
                  </a:lnTo>
                  <a:lnTo>
                    <a:pt x="1502" y="1416"/>
                  </a:lnTo>
                  <a:lnTo>
                    <a:pt x="1503" y="1416"/>
                  </a:lnTo>
                  <a:lnTo>
                    <a:pt x="1503" y="1416"/>
                  </a:lnTo>
                  <a:lnTo>
                    <a:pt x="1504" y="1415"/>
                  </a:lnTo>
                  <a:lnTo>
                    <a:pt x="1504" y="1416"/>
                  </a:lnTo>
                  <a:close/>
                  <a:moveTo>
                    <a:pt x="1565" y="1416"/>
                  </a:moveTo>
                  <a:lnTo>
                    <a:pt x="1565" y="1416"/>
                  </a:lnTo>
                  <a:lnTo>
                    <a:pt x="1564" y="1416"/>
                  </a:lnTo>
                  <a:lnTo>
                    <a:pt x="1564" y="1415"/>
                  </a:lnTo>
                  <a:lnTo>
                    <a:pt x="1564" y="1414"/>
                  </a:lnTo>
                  <a:lnTo>
                    <a:pt x="1565" y="1414"/>
                  </a:lnTo>
                  <a:lnTo>
                    <a:pt x="1566" y="1413"/>
                  </a:lnTo>
                  <a:lnTo>
                    <a:pt x="1567" y="1414"/>
                  </a:lnTo>
                  <a:lnTo>
                    <a:pt x="1567" y="1415"/>
                  </a:lnTo>
                  <a:lnTo>
                    <a:pt x="1566" y="1416"/>
                  </a:lnTo>
                  <a:lnTo>
                    <a:pt x="1565" y="1416"/>
                  </a:lnTo>
                  <a:close/>
                  <a:moveTo>
                    <a:pt x="1589" y="1414"/>
                  </a:moveTo>
                  <a:lnTo>
                    <a:pt x="1589" y="1415"/>
                  </a:lnTo>
                  <a:lnTo>
                    <a:pt x="1588" y="1415"/>
                  </a:lnTo>
                  <a:lnTo>
                    <a:pt x="1588" y="1412"/>
                  </a:lnTo>
                  <a:lnTo>
                    <a:pt x="1589" y="1412"/>
                  </a:lnTo>
                  <a:lnTo>
                    <a:pt x="1589" y="1414"/>
                  </a:lnTo>
                  <a:close/>
                  <a:moveTo>
                    <a:pt x="2295" y="1413"/>
                  </a:moveTo>
                  <a:lnTo>
                    <a:pt x="2294" y="1414"/>
                  </a:lnTo>
                  <a:lnTo>
                    <a:pt x="2293" y="1413"/>
                  </a:lnTo>
                  <a:lnTo>
                    <a:pt x="2293" y="1413"/>
                  </a:lnTo>
                  <a:lnTo>
                    <a:pt x="2293" y="1412"/>
                  </a:lnTo>
                  <a:lnTo>
                    <a:pt x="2293" y="1412"/>
                  </a:lnTo>
                  <a:lnTo>
                    <a:pt x="2295" y="1412"/>
                  </a:lnTo>
                  <a:lnTo>
                    <a:pt x="2295" y="1412"/>
                  </a:lnTo>
                  <a:lnTo>
                    <a:pt x="2295" y="1413"/>
                  </a:lnTo>
                  <a:close/>
                  <a:moveTo>
                    <a:pt x="1409" y="1413"/>
                  </a:moveTo>
                  <a:lnTo>
                    <a:pt x="1409" y="1413"/>
                  </a:lnTo>
                  <a:lnTo>
                    <a:pt x="1410" y="1413"/>
                  </a:lnTo>
                  <a:lnTo>
                    <a:pt x="1412" y="1413"/>
                  </a:lnTo>
                  <a:lnTo>
                    <a:pt x="1414" y="1414"/>
                  </a:lnTo>
                  <a:lnTo>
                    <a:pt x="1414" y="1416"/>
                  </a:lnTo>
                  <a:lnTo>
                    <a:pt x="1415" y="1418"/>
                  </a:lnTo>
                  <a:lnTo>
                    <a:pt x="1415" y="1420"/>
                  </a:lnTo>
                  <a:lnTo>
                    <a:pt x="1415" y="1422"/>
                  </a:lnTo>
                  <a:lnTo>
                    <a:pt x="1415" y="1424"/>
                  </a:lnTo>
                  <a:lnTo>
                    <a:pt x="1412" y="1424"/>
                  </a:lnTo>
                  <a:lnTo>
                    <a:pt x="1411" y="1422"/>
                  </a:lnTo>
                  <a:lnTo>
                    <a:pt x="1410" y="1420"/>
                  </a:lnTo>
                  <a:lnTo>
                    <a:pt x="1410" y="1419"/>
                  </a:lnTo>
                  <a:lnTo>
                    <a:pt x="1409" y="1420"/>
                  </a:lnTo>
                  <a:lnTo>
                    <a:pt x="1407" y="1420"/>
                  </a:lnTo>
                  <a:lnTo>
                    <a:pt x="1406" y="1418"/>
                  </a:lnTo>
                  <a:lnTo>
                    <a:pt x="1405" y="1418"/>
                  </a:lnTo>
                  <a:lnTo>
                    <a:pt x="1404" y="1416"/>
                  </a:lnTo>
                  <a:lnTo>
                    <a:pt x="1403" y="1415"/>
                  </a:lnTo>
                  <a:lnTo>
                    <a:pt x="1403" y="1414"/>
                  </a:lnTo>
                  <a:lnTo>
                    <a:pt x="1402" y="1413"/>
                  </a:lnTo>
                  <a:lnTo>
                    <a:pt x="1402" y="1412"/>
                  </a:lnTo>
                  <a:lnTo>
                    <a:pt x="1404" y="1412"/>
                  </a:lnTo>
                  <a:lnTo>
                    <a:pt x="1404" y="1412"/>
                  </a:lnTo>
                  <a:lnTo>
                    <a:pt x="1403" y="1411"/>
                  </a:lnTo>
                  <a:lnTo>
                    <a:pt x="1404" y="1410"/>
                  </a:lnTo>
                  <a:lnTo>
                    <a:pt x="1407" y="1410"/>
                  </a:lnTo>
                  <a:lnTo>
                    <a:pt x="1408" y="1411"/>
                  </a:lnTo>
                  <a:lnTo>
                    <a:pt x="1409" y="1413"/>
                  </a:lnTo>
                  <a:close/>
                  <a:moveTo>
                    <a:pt x="1522" y="1416"/>
                  </a:moveTo>
                  <a:lnTo>
                    <a:pt x="1522" y="1417"/>
                  </a:lnTo>
                  <a:lnTo>
                    <a:pt x="1523" y="1417"/>
                  </a:lnTo>
                  <a:lnTo>
                    <a:pt x="1523" y="1416"/>
                  </a:lnTo>
                  <a:lnTo>
                    <a:pt x="1522" y="1416"/>
                  </a:lnTo>
                  <a:lnTo>
                    <a:pt x="1522" y="1415"/>
                  </a:lnTo>
                  <a:lnTo>
                    <a:pt x="1524" y="1414"/>
                  </a:lnTo>
                  <a:lnTo>
                    <a:pt x="1526" y="1416"/>
                  </a:lnTo>
                  <a:lnTo>
                    <a:pt x="1526" y="1418"/>
                  </a:lnTo>
                  <a:lnTo>
                    <a:pt x="1527" y="1419"/>
                  </a:lnTo>
                  <a:lnTo>
                    <a:pt x="1528" y="1419"/>
                  </a:lnTo>
                  <a:lnTo>
                    <a:pt x="1528" y="1418"/>
                  </a:lnTo>
                  <a:lnTo>
                    <a:pt x="1529" y="1417"/>
                  </a:lnTo>
                  <a:lnTo>
                    <a:pt x="1530" y="1417"/>
                  </a:lnTo>
                  <a:lnTo>
                    <a:pt x="1531" y="1418"/>
                  </a:lnTo>
                  <a:lnTo>
                    <a:pt x="1534" y="1418"/>
                  </a:lnTo>
                  <a:lnTo>
                    <a:pt x="1535" y="1416"/>
                  </a:lnTo>
                  <a:lnTo>
                    <a:pt x="1536" y="1416"/>
                  </a:lnTo>
                  <a:lnTo>
                    <a:pt x="1538" y="1418"/>
                  </a:lnTo>
                  <a:lnTo>
                    <a:pt x="1538" y="1419"/>
                  </a:lnTo>
                  <a:lnTo>
                    <a:pt x="1538" y="1422"/>
                  </a:lnTo>
                  <a:lnTo>
                    <a:pt x="1536" y="1423"/>
                  </a:lnTo>
                  <a:lnTo>
                    <a:pt x="1535" y="1423"/>
                  </a:lnTo>
                  <a:lnTo>
                    <a:pt x="1535" y="1424"/>
                  </a:lnTo>
                  <a:lnTo>
                    <a:pt x="1534" y="1424"/>
                  </a:lnTo>
                  <a:lnTo>
                    <a:pt x="1534" y="1426"/>
                  </a:lnTo>
                  <a:lnTo>
                    <a:pt x="1534" y="1427"/>
                  </a:lnTo>
                  <a:lnTo>
                    <a:pt x="1534" y="1428"/>
                  </a:lnTo>
                  <a:lnTo>
                    <a:pt x="1534" y="1428"/>
                  </a:lnTo>
                  <a:lnTo>
                    <a:pt x="1534" y="1431"/>
                  </a:lnTo>
                  <a:lnTo>
                    <a:pt x="1535" y="1432"/>
                  </a:lnTo>
                  <a:lnTo>
                    <a:pt x="1535" y="1432"/>
                  </a:lnTo>
                  <a:lnTo>
                    <a:pt x="1537" y="1432"/>
                  </a:lnTo>
                  <a:lnTo>
                    <a:pt x="1537" y="1434"/>
                  </a:lnTo>
                  <a:lnTo>
                    <a:pt x="1536" y="1435"/>
                  </a:lnTo>
                  <a:lnTo>
                    <a:pt x="1536" y="1436"/>
                  </a:lnTo>
                  <a:lnTo>
                    <a:pt x="1539" y="1438"/>
                  </a:lnTo>
                  <a:lnTo>
                    <a:pt x="1538" y="1439"/>
                  </a:lnTo>
                  <a:lnTo>
                    <a:pt x="1537" y="1440"/>
                  </a:lnTo>
                  <a:lnTo>
                    <a:pt x="1539" y="1440"/>
                  </a:lnTo>
                  <a:lnTo>
                    <a:pt x="1540" y="1441"/>
                  </a:lnTo>
                  <a:lnTo>
                    <a:pt x="1540" y="1442"/>
                  </a:lnTo>
                  <a:lnTo>
                    <a:pt x="1540" y="1442"/>
                  </a:lnTo>
                  <a:lnTo>
                    <a:pt x="1540" y="1443"/>
                  </a:lnTo>
                  <a:lnTo>
                    <a:pt x="1540" y="1444"/>
                  </a:lnTo>
                  <a:lnTo>
                    <a:pt x="1539" y="1444"/>
                  </a:lnTo>
                  <a:lnTo>
                    <a:pt x="1539" y="1446"/>
                  </a:lnTo>
                  <a:lnTo>
                    <a:pt x="1540" y="1446"/>
                  </a:lnTo>
                  <a:lnTo>
                    <a:pt x="1542" y="1448"/>
                  </a:lnTo>
                  <a:lnTo>
                    <a:pt x="1544" y="1448"/>
                  </a:lnTo>
                  <a:lnTo>
                    <a:pt x="1546" y="1445"/>
                  </a:lnTo>
                  <a:lnTo>
                    <a:pt x="1546" y="1444"/>
                  </a:lnTo>
                  <a:lnTo>
                    <a:pt x="1547" y="1444"/>
                  </a:lnTo>
                  <a:lnTo>
                    <a:pt x="1547" y="1446"/>
                  </a:lnTo>
                  <a:lnTo>
                    <a:pt x="1547" y="1446"/>
                  </a:lnTo>
                  <a:lnTo>
                    <a:pt x="1547" y="1447"/>
                  </a:lnTo>
                  <a:lnTo>
                    <a:pt x="1548" y="1449"/>
                  </a:lnTo>
                  <a:lnTo>
                    <a:pt x="1548" y="1451"/>
                  </a:lnTo>
                  <a:lnTo>
                    <a:pt x="1549" y="1452"/>
                  </a:lnTo>
                  <a:lnTo>
                    <a:pt x="1549" y="1457"/>
                  </a:lnTo>
                  <a:lnTo>
                    <a:pt x="1548" y="1459"/>
                  </a:lnTo>
                  <a:lnTo>
                    <a:pt x="1545" y="1462"/>
                  </a:lnTo>
                  <a:lnTo>
                    <a:pt x="1544" y="1464"/>
                  </a:lnTo>
                  <a:lnTo>
                    <a:pt x="1544" y="1464"/>
                  </a:lnTo>
                  <a:lnTo>
                    <a:pt x="1544" y="1467"/>
                  </a:lnTo>
                  <a:lnTo>
                    <a:pt x="1544" y="1468"/>
                  </a:lnTo>
                  <a:lnTo>
                    <a:pt x="1544" y="1469"/>
                  </a:lnTo>
                  <a:lnTo>
                    <a:pt x="1543" y="1469"/>
                  </a:lnTo>
                  <a:lnTo>
                    <a:pt x="1542" y="1468"/>
                  </a:lnTo>
                  <a:lnTo>
                    <a:pt x="1542" y="1467"/>
                  </a:lnTo>
                  <a:lnTo>
                    <a:pt x="1542" y="1465"/>
                  </a:lnTo>
                  <a:lnTo>
                    <a:pt x="1540" y="1462"/>
                  </a:lnTo>
                  <a:lnTo>
                    <a:pt x="1540" y="1462"/>
                  </a:lnTo>
                  <a:lnTo>
                    <a:pt x="1540" y="1459"/>
                  </a:lnTo>
                  <a:lnTo>
                    <a:pt x="1541" y="1458"/>
                  </a:lnTo>
                  <a:lnTo>
                    <a:pt x="1541" y="1455"/>
                  </a:lnTo>
                  <a:lnTo>
                    <a:pt x="1541" y="1454"/>
                  </a:lnTo>
                  <a:lnTo>
                    <a:pt x="1541" y="1454"/>
                  </a:lnTo>
                  <a:lnTo>
                    <a:pt x="1540" y="1454"/>
                  </a:lnTo>
                  <a:lnTo>
                    <a:pt x="1540" y="1454"/>
                  </a:lnTo>
                  <a:lnTo>
                    <a:pt x="1538" y="1454"/>
                  </a:lnTo>
                  <a:lnTo>
                    <a:pt x="1538" y="1453"/>
                  </a:lnTo>
                  <a:lnTo>
                    <a:pt x="1536" y="1455"/>
                  </a:lnTo>
                  <a:lnTo>
                    <a:pt x="1536" y="1457"/>
                  </a:lnTo>
                  <a:lnTo>
                    <a:pt x="1533" y="1460"/>
                  </a:lnTo>
                  <a:lnTo>
                    <a:pt x="1533" y="1461"/>
                  </a:lnTo>
                  <a:lnTo>
                    <a:pt x="1531" y="1463"/>
                  </a:lnTo>
                  <a:lnTo>
                    <a:pt x="1531" y="1464"/>
                  </a:lnTo>
                  <a:lnTo>
                    <a:pt x="1529" y="1464"/>
                  </a:lnTo>
                  <a:lnTo>
                    <a:pt x="1528" y="1462"/>
                  </a:lnTo>
                  <a:lnTo>
                    <a:pt x="1528" y="1462"/>
                  </a:lnTo>
                  <a:lnTo>
                    <a:pt x="1526" y="1460"/>
                  </a:lnTo>
                  <a:lnTo>
                    <a:pt x="1525" y="1460"/>
                  </a:lnTo>
                  <a:lnTo>
                    <a:pt x="1524" y="1461"/>
                  </a:lnTo>
                  <a:lnTo>
                    <a:pt x="1523" y="1461"/>
                  </a:lnTo>
                  <a:lnTo>
                    <a:pt x="1522" y="1457"/>
                  </a:lnTo>
                  <a:lnTo>
                    <a:pt x="1521" y="1456"/>
                  </a:lnTo>
                  <a:lnTo>
                    <a:pt x="1521" y="1454"/>
                  </a:lnTo>
                  <a:lnTo>
                    <a:pt x="1522" y="1454"/>
                  </a:lnTo>
                  <a:lnTo>
                    <a:pt x="1522" y="1450"/>
                  </a:lnTo>
                  <a:lnTo>
                    <a:pt x="1523" y="1447"/>
                  </a:lnTo>
                  <a:lnTo>
                    <a:pt x="1523" y="1447"/>
                  </a:lnTo>
                  <a:lnTo>
                    <a:pt x="1521" y="1448"/>
                  </a:lnTo>
                  <a:lnTo>
                    <a:pt x="1521" y="1449"/>
                  </a:lnTo>
                  <a:lnTo>
                    <a:pt x="1521" y="1450"/>
                  </a:lnTo>
                  <a:lnTo>
                    <a:pt x="1520" y="1450"/>
                  </a:lnTo>
                  <a:lnTo>
                    <a:pt x="1517" y="1448"/>
                  </a:lnTo>
                  <a:lnTo>
                    <a:pt x="1516" y="1448"/>
                  </a:lnTo>
                  <a:lnTo>
                    <a:pt x="1515" y="1447"/>
                  </a:lnTo>
                  <a:lnTo>
                    <a:pt x="1514" y="1447"/>
                  </a:lnTo>
                  <a:lnTo>
                    <a:pt x="1513" y="1447"/>
                  </a:lnTo>
                  <a:lnTo>
                    <a:pt x="1510" y="1444"/>
                  </a:lnTo>
                  <a:lnTo>
                    <a:pt x="1509" y="1443"/>
                  </a:lnTo>
                  <a:lnTo>
                    <a:pt x="1508" y="1443"/>
                  </a:lnTo>
                  <a:lnTo>
                    <a:pt x="1507" y="1442"/>
                  </a:lnTo>
                  <a:lnTo>
                    <a:pt x="1504" y="1442"/>
                  </a:lnTo>
                  <a:lnTo>
                    <a:pt x="1503" y="1443"/>
                  </a:lnTo>
                  <a:lnTo>
                    <a:pt x="1502" y="1442"/>
                  </a:lnTo>
                  <a:lnTo>
                    <a:pt x="1502" y="1441"/>
                  </a:lnTo>
                  <a:lnTo>
                    <a:pt x="1501" y="1440"/>
                  </a:lnTo>
                  <a:lnTo>
                    <a:pt x="1501" y="1437"/>
                  </a:lnTo>
                  <a:lnTo>
                    <a:pt x="1501" y="1436"/>
                  </a:lnTo>
                  <a:lnTo>
                    <a:pt x="1501" y="1434"/>
                  </a:lnTo>
                  <a:lnTo>
                    <a:pt x="1500" y="1434"/>
                  </a:lnTo>
                  <a:lnTo>
                    <a:pt x="1501" y="1432"/>
                  </a:lnTo>
                  <a:lnTo>
                    <a:pt x="1501" y="1430"/>
                  </a:lnTo>
                  <a:lnTo>
                    <a:pt x="1502" y="1429"/>
                  </a:lnTo>
                  <a:lnTo>
                    <a:pt x="1504" y="1428"/>
                  </a:lnTo>
                  <a:lnTo>
                    <a:pt x="1505" y="1426"/>
                  </a:lnTo>
                  <a:lnTo>
                    <a:pt x="1505" y="1425"/>
                  </a:lnTo>
                  <a:lnTo>
                    <a:pt x="1507" y="1424"/>
                  </a:lnTo>
                  <a:lnTo>
                    <a:pt x="1507" y="1423"/>
                  </a:lnTo>
                  <a:lnTo>
                    <a:pt x="1507" y="1422"/>
                  </a:lnTo>
                  <a:lnTo>
                    <a:pt x="1507" y="1420"/>
                  </a:lnTo>
                  <a:lnTo>
                    <a:pt x="1511" y="1417"/>
                  </a:lnTo>
                  <a:lnTo>
                    <a:pt x="1511" y="1417"/>
                  </a:lnTo>
                  <a:lnTo>
                    <a:pt x="1512" y="1415"/>
                  </a:lnTo>
                  <a:lnTo>
                    <a:pt x="1513" y="1410"/>
                  </a:lnTo>
                  <a:lnTo>
                    <a:pt x="1514" y="1409"/>
                  </a:lnTo>
                  <a:lnTo>
                    <a:pt x="1516" y="1409"/>
                  </a:lnTo>
                  <a:lnTo>
                    <a:pt x="1516" y="1410"/>
                  </a:lnTo>
                  <a:lnTo>
                    <a:pt x="1516" y="1412"/>
                  </a:lnTo>
                  <a:lnTo>
                    <a:pt x="1517" y="1413"/>
                  </a:lnTo>
                  <a:lnTo>
                    <a:pt x="1517" y="1416"/>
                  </a:lnTo>
                  <a:lnTo>
                    <a:pt x="1518" y="1416"/>
                  </a:lnTo>
                  <a:lnTo>
                    <a:pt x="1522" y="1416"/>
                  </a:lnTo>
                  <a:close/>
                  <a:moveTo>
                    <a:pt x="1524" y="1413"/>
                  </a:moveTo>
                  <a:lnTo>
                    <a:pt x="1523" y="1413"/>
                  </a:lnTo>
                  <a:lnTo>
                    <a:pt x="1522" y="1412"/>
                  </a:lnTo>
                  <a:lnTo>
                    <a:pt x="1522" y="1411"/>
                  </a:lnTo>
                  <a:lnTo>
                    <a:pt x="1522" y="1411"/>
                  </a:lnTo>
                  <a:lnTo>
                    <a:pt x="1522" y="1410"/>
                  </a:lnTo>
                  <a:lnTo>
                    <a:pt x="1523" y="1409"/>
                  </a:lnTo>
                  <a:lnTo>
                    <a:pt x="1525" y="1409"/>
                  </a:lnTo>
                  <a:lnTo>
                    <a:pt x="1525" y="1412"/>
                  </a:lnTo>
                  <a:lnTo>
                    <a:pt x="1524" y="1413"/>
                  </a:lnTo>
                  <a:close/>
                  <a:moveTo>
                    <a:pt x="2149" y="1407"/>
                  </a:moveTo>
                  <a:lnTo>
                    <a:pt x="2150" y="1407"/>
                  </a:lnTo>
                  <a:lnTo>
                    <a:pt x="2150" y="1407"/>
                  </a:lnTo>
                  <a:lnTo>
                    <a:pt x="2151" y="1408"/>
                  </a:lnTo>
                  <a:lnTo>
                    <a:pt x="2151" y="1409"/>
                  </a:lnTo>
                  <a:lnTo>
                    <a:pt x="2151" y="1409"/>
                  </a:lnTo>
                  <a:lnTo>
                    <a:pt x="2150" y="1409"/>
                  </a:lnTo>
                  <a:lnTo>
                    <a:pt x="2148" y="1408"/>
                  </a:lnTo>
                  <a:lnTo>
                    <a:pt x="2148" y="1407"/>
                  </a:lnTo>
                  <a:lnTo>
                    <a:pt x="2149" y="1407"/>
                  </a:lnTo>
                  <a:close/>
                  <a:moveTo>
                    <a:pt x="1414" y="1405"/>
                  </a:moveTo>
                  <a:lnTo>
                    <a:pt x="1415" y="1406"/>
                  </a:lnTo>
                  <a:lnTo>
                    <a:pt x="1414" y="1407"/>
                  </a:lnTo>
                  <a:lnTo>
                    <a:pt x="1414" y="1409"/>
                  </a:lnTo>
                  <a:lnTo>
                    <a:pt x="1413" y="1410"/>
                  </a:lnTo>
                  <a:lnTo>
                    <a:pt x="1413" y="1410"/>
                  </a:lnTo>
                  <a:lnTo>
                    <a:pt x="1411" y="1408"/>
                  </a:lnTo>
                  <a:lnTo>
                    <a:pt x="1411" y="1407"/>
                  </a:lnTo>
                  <a:lnTo>
                    <a:pt x="1411" y="1407"/>
                  </a:lnTo>
                  <a:lnTo>
                    <a:pt x="1411" y="1405"/>
                  </a:lnTo>
                  <a:lnTo>
                    <a:pt x="1413" y="1405"/>
                  </a:lnTo>
                  <a:lnTo>
                    <a:pt x="1413" y="1404"/>
                  </a:lnTo>
                  <a:lnTo>
                    <a:pt x="1414" y="1405"/>
                  </a:lnTo>
                  <a:close/>
                  <a:moveTo>
                    <a:pt x="1530" y="1406"/>
                  </a:moveTo>
                  <a:lnTo>
                    <a:pt x="1530" y="1406"/>
                  </a:lnTo>
                  <a:lnTo>
                    <a:pt x="1529" y="1406"/>
                  </a:lnTo>
                  <a:lnTo>
                    <a:pt x="1529" y="1406"/>
                  </a:lnTo>
                  <a:lnTo>
                    <a:pt x="1528" y="1406"/>
                  </a:lnTo>
                  <a:lnTo>
                    <a:pt x="1528" y="1406"/>
                  </a:lnTo>
                  <a:lnTo>
                    <a:pt x="1528" y="1405"/>
                  </a:lnTo>
                  <a:lnTo>
                    <a:pt x="1528" y="1404"/>
                  </a:lnTo>
                  <a:lnTo>
                    <a:pt x="1530" y="1404"/>
                  </a:lnTo>
                  <a:lnTo>
                    <a:pt x="1530" y="1405"/>
                  </a:lnTo>
                  <a:lnTo>
                    <a:pt x="1530" y="1406"/>
                  </a:lnTo>
                  <a:close/>
                  <a:moveTo>
                    <a:pt x="1357" y="1405"/>
                  </a:moveTo>
                  <a:lnTo>
                    <a:pt x="1357" y="1406"/>
                  </a:lnTo>
                  <a:lnTo>
                    <a:pt x="1356" y="1406"/>
                  </a:lnTo>
                  <a:lnTo>
                    <a:pt x="1356" y="1404"/>
                  </a:lnTo>
                  <a:lnTo>
                    <a:pt x="1356" y="1403"/>
                  </a:lnTo>
                  <a:lnTo>
                    <a:pt x="1356" y="1402"/>
                  </a:lnTo>
                  <a:lnTo>
                    <a:pt x="1357" y="1402"/>
                  </a:lnTo>
                  <a:lnTo>
                    <a:pt x="1357" y="1403"/>
                  </a:lnTo>
                  <a:lnTo>
                    <a:pt x="1357" y="1404"/>
                  </a:lnTo>
                  <a:lnTo>
                    <a:pt x="1357" y="1405"/>
                  </a:lnTo>
                  <a:close/>
                  <a:moveTo>
                    <a:pt x="1612" y="1401"/>
                  </a:moveTo>
                  <a:lnTo>
                    <a:pt x="1612" y="1401"/>
                  </a:lnTo>
                  <a:lnTo>
                    <a:pt x="1611" y="1401"/>
                  </a:lnTo>
                  <a:lnTo>
                    <a:pt x="1611" y="1401"/>
                  </a:lnTo>
                  <a:lnTo>
                    <a:pt x="1611" y="1401"/>
                  </a:lnTo>
                  <a:lnTo>
                    <a:pt x="1611" y="1401"/>
                  </a:lnTo>
                  <a:lnTo>
                    <a:pt x="1612" y="1401"/>
                  </a:lnTo>
                  <a:lnTo>
                    <a:pt x="1612" y="1401"/>
                  </a:lnTo>
                  <a:close/>
                  <a:moveTo>
                    <a:pt x="1375" y="1401"/>
                  </a:moveTo>
                  <a:lnTo>
                    <a:pt x="1374" y="1402"/>
                  </a:lnTo>
                  <a:lnTo>
                    <a:pt x="1370" y="1401"/>
                  </a:lnTo>
                  <a:lnTo>
                    <a:pt x="1369" y="1401"/>
                  </a:lnTo>
                  <a:lnTo>
                    <a:pt x="1369" y="1399"/>
                  </a:lnTo>
                  <a:lnTo>
                    <a:pt x="1368" y="1399"/>
                  </a:lnTo>
                  <a:lnTo>
                    <a:pt x="1369" y="1398"/>
                  </a:lnTo>
                  <a:lnTo>
                    <a:pt x="1372" y="1398"/>
                  </a:lnTo>
                  <a:lnTo>
                    <a:pt x="1375" y="1400"/>
                  </a:lnTo>
                  <a:lnTo>
                    <a:pt x="1375" y="1401"/>
                  </a:lnTo>
                  <a:close/>
                  <a:moveTo>
                    <a:pt x="1377" y="1399"/>
                  </a:moveTo>
                  <a:lnTo>
                    <a:pt x="1377" y="1400"/>
                  </a:lnTo>
                  <a:lnTo>
                    <a:pt x="1376" y="1400"/>
                  </a:lnTo>
                  <a:lnTo>
                    <a:pt x="1376" y="1399"/>
                  </a:lnTo>
                  <a:lnTo>
                    <a:pt x="1376" y="1398"/>
                  </a:lnTo>
                  <a:lnTo>
                    <a:pt x="1376" y="1398"/>
                  </a:lnTo>
                  <a:lnTo>
                    <a:pt x="1377" y="1398"/>
                  </a:lnTo>
                  <a:lnTo>
                    <a:pt x="1377" y="1398"/>
                  </a:lnTo>
                  <a:lnTo>
                    <a:pt x="1377" y="1399"/>
                  </a:lnTo>
                  <a:close/>
                  <a:moveTo>
                    <a:pt x="1612" y="1399"/>
                  </a:moveTo>
                  <a:lnTo>
                    <a:pt x="1610" y="1401"/>
                  </a:lnTo>
                  <a:lnTo>
                    <a:pt x="1608" y="1400"/>
                  </a:lnTo>
                  <a:lnTo>
                    <a:pt x="1608" y="1399"/>
                  </a:lnTo>
                  <a:lnTo>
                    <a:pt x="1608" y="1398"/>
                  </a:lnTo>
                  <a:lnTo>
                    <a:pt x="1609" y="1398"/>
                  </a:lnTo>
                  <a:lnTo>
                    <a:pt x="1611" y="1398"/>
                  </a:lnTo>
                  <a:lnTo>
                    <a:pt x="1612" y="1399"/>
                  </a:lnTo>
                  <a:close/>
                  <a:moveTo>
                    <a:pt x="1582" y="1398"/>
                  </a:moveTo>
                  <a:lnTo>
                    <a:pt x="1581" y="1400"/>
                  </a:lnTo>
                  <a:lnTo>
                    <a:pt x="1580" y="1400"/>
                  </a:lnTo>
                  <a:lnTo>
                    <a:pt x="1578" y="1398"/>
                  </a:lnTo>
                  <a:lnTo>
                    <a:pt x="1578" y="1398"/>
                  </a:lnTo>
                  <a:lnTo>
                    <a:pt x="1580" y="1395"/>
                  </a:lnTo>
                  <a:lnTo>
                    <a:pt x="1582" y="1395"/>
                  </a:lnTo>
                  <a:lnTo>
                    <a:pt x="1582" y="1396"/>
                  </a:lnTo>
                  <a:lnTo>
                    <a:pt x="1583" y="1397"/>
                  </a:lnTo>
                  <a:lnTo>
                    <a:pt x="1583" y="1398"/>
                  </a:lnTo>
                  <a:lnTo>
                    <a:pt x="1582" y="1398"/>
                  </a:lnTo>
                  <a:close/>
                  <a:moveTo>
                    <a:pt x="1407" y="1399"/>
                  </a:moveTo>
                  <a:lnTo>
                    <a:pt x="1406" y="1399"/>
                  </a:lnTo>
                  <a:lnTo>
                    <a:pt x="1405" y="1398"/>
                  </a:lnTo>
                  <a:lnTo>
                    <a:pt x="1404" y="1397"/>
                  </a:lnTo>
                  <a:lnTo>
                    <a:pt x="1404" y="1395"/>
                  </a:lnTo>
                  <a:lnTo>
                    <a:pt x="1406" y="1394"/>
                  </a:lnTo>
                  <a:lnTo>
                    <a:pt x="1407" y="1395"/>
                  </a:lnTo>
                  <a:lnTo>
                    <a:pt x="1407" y="1396"/>
                  </a:lnTo>
                  <a:lnTo>
                    <a:pt x="1408" y="1397"/>
                  </a:lnTo>
                  <a:lnTo>
                    <a:pt x="1408" y="1398"/>
                  </a:lnTo>
                  <a:lnTo>
                    <a:pt x="1407" y="1399"/>
                  </a:lnTo>
                  <a:close/>
                  <a:moveTo>
                    <a:pt x="1569" y="1395"/>
                  </a:moveTo>
                  <a:lnTo>
                    <a:pt x="1571" y="1397"/>
                  </a:lnTo>
                  <a:lnTo>
                    <a:pt x="1572" y="1396"/>
                  </a:lnTo>
                  <a:lnTo>
                    <a:pt x="1573" y="1396"/>
                  </a:lnTo>
                  <a:lnTo>
                    <a:pt x="1573" y="1397"/>
                  </a:lnTo>
                  <a:lnTo>
                    <a:pt x="1573" y="1396"/>
                  </a:lnTo>
                  <a:lnTo>
                    <a:pt x="1573" y="1395"/>
                  </a:lnTo>
                  <a:lnTo>
                    <a:pt x="1574" y="1394"/>
                  </a:lnTo>
                  <a:lnTo>
                    <a:pt x="1576" y="1398"/>
                  </a:lnTo>
                  <a:lnTo>
                    <a:pt x="1577" y="1398"/>
                  </a:lnTo>
                  <a:lnTo>
                    <a:pt x="1578" y="1399"/>
                  </a:lnTo>
                  <a:lnTo>
                    <a:pt x="1577" y="1400"/>
                  </a:lnTo>
                  <a:lnTo>
                    <a:pt x="1577" y="1402"/>
                  </a:lnTo>
                  <a:lnTo>
                    <a:pt x="1576" y="1402"/>
                  </a:lnTo>
                  <a:lnTo>
                    <a:pt x="1577" y="1405"/>
                  </a:lnTo>
                  <a:lnTo>
                    <a:pt x="1577" y="1406"/>
                  </a:lnTo>
                  <a:lnTo>
                    <a:pt x="1580" y="1407"/>
                  </a:lnTo>
                  <a:lnTo>
                    <a:pt x="1580" y="1408"/>
                  </a:lnTo>
                  <a:lnTo>
                    <a:pt x="1580" y="1410"/>
                  </a:lnTo>
                  <a:lnTo>
                    <a:pt x="1581" y="1411"/>
                  </a:lnTo>
                  <a:lnTo>
                    <a:pt x="1580" y="1411"/>
                  </a:lnTo>
                  <a:lnTo>
                    <a:pt x="1580" y="1413"/>
                  </a:lnTo>
                  <a:lnTo>
                    <a:pt x="1581" y="1413"/>
                  </a:lnTo>
                  <a:lnTo>
                    <a:pt x="1579" y="1414"/>
                  </a:lnTo>
                  <a:lnTo>
                    <a:pt x="1578" y="1416"/>
                  </a:lnTo>
                  <a:lnTo>
                    <a:pt x="1578" y="1416"/>
                  </a:lnTo>
                  <a:lnTo>
                    <a:pt x="1579" y="1417"/>
                  </a:lnTo>
                  <a:lnTo>
                    <a:pt x="1579" y="1418"/>
                  </a:lnTo>
                  <a:lnTo>
                    <a:pt x="1576" y="1419"/>
                  </a:lnTo>
                  <a:lnTo>
                    <a:pt x="1575" y="1420"/>
                  </a:lnTo>
                  <a:lnTo>
                    <a:pt x="1574" y="1420"/>
                  </a:lnTo>
                  <a:lnTo>
                    <a:pt x="1573" y="1419"/>
                  </a:lnTo>
                  <a:lnTo>
                    <a:pt x="1573" y="1420"/>
                  </a:lnTo>
                  <a:lnTo>
                    <a:pt x="1572" y="1420"/>
                  </a:lnTo>
                  <a:lnTo>
                    <a:pt x="1571" y="1420"/>
                  </a:lnTo>
                  <a:lnTo>
                    <a:pt x="1571" y="1421"/>
                  </a:lnTo>
                  <a:lnTo>
                    <a:pt x="1570" y="1422"/>
                  </a:lnTo>
                  <a:lnTo>
                    <a:pt x="1569" y="1422"/>
                  </a:lnTo>
                  <a:lnTo>
                    <a:pt x="1568" y="1423"/>
                  </a:lnTo>
                  <a:lnTo>
                    <a:pt x="1568" y="1423"/>
                  </a:lnTo>
                  <a:lnTo>
                    <a:pt x="1568" y="1420"/>
                  </a:lnTo>
                  <a:lnTo>
                    <a:pt x="1569" y="1420"/>
                  </a:lnTo>
                  <a:lnTo>
                    <a:pt x="1570" y="1419"/>
                  </a:lnTo>
                  <a:lnTo>
                    <a:pt x="1570" y="1417"/>
                  </a:lnTo>
                  <a:lnTo>
                    <a:pt x="1573" y="1415"/>
                  </a:lnTo>
                  <a:lnTo>
                    <a:pt x="1570" y="1415"/>
                  </a:lnTo>
                  <a:lnTo>
                    <a:pt x="1572" y="1413"/>
                  </a:lnTo>
                  <a:lnTo>
                    <a:pt x="1571" y="1412"/>
                  </a:lnTo>
                  <a:lnTo>
                    <a:pt x="1571" y="1410"/>
                  </a:lnTo>
                  <a:lnTo>
                    <a:pt x="1571" y="1409"/>
                  </a:lnTo>
                  <a:lnTo>
                    <a:pt x="1571" y="1408"/>
                  </a:lnTo>
                  <a:lnTo>
                    <a:pt x="1571" y="1408"/>
                  </a:lnTo>
                  <a:lnTo>
                    <a:pt x="1571" y="1407"/>
                  </a:lnTo>
                  <a:lnTo>
                    <a:pt x="1570" y="1407"/>
                  </a:lnTo>
                  <a:lnTo>
                    <a:pt x="1569" y="1408"/>
                  </a:lnTo>
                  <a:lnTo>
                    <a:pt x="1568" y="1410"/>
                  </a:lnTo>
                  <a:lnTo>
                    <a:pt x="1567" y="1409"/>
                  </a:lnTo>
                  <a:lnTo>
                    <a:pt x="1567" y="1408"/>
                  </a:lnTo>
                  <a:lnTo>
                    <a:pt x="1566" y="1407"/>
                  </a:lnTo>
                  <a:lnTo>
                    <a:pt x="1567" y="1403"/>
                  </a:lnTo>
                  <a:lnTo>
                    <a:pt x="1566" y="1402"/>
                  </a:lnTo>
                  <a:lnTo>
                    <a:pt x="1565" y="1403"/>
                  </a:lnTo>
                  <a:lnTo>
                    <a:pt x="1564" y="1402"/>
                  </a:lnTo>
                  <a:lnTo>
                    <a:pt x="1564" y="1402"/>
                  </a:lnTo>
                  <a:lnTo>
                    <a:pt x="1564" y="1400"/>
                  </a:lnTo>
                  <a:lnTo>
                    <a:pt x="1563" y="1399"/>
                  </a:lnTo>
                  <a:lnTo>
                    <a:pt x="1563" y="1398"/>
                  </a:lnTo>
                  <a:lnTo>
                    <a:pt x="1562" y="1398"/>
                  </a:lnTo>
                  <a:lnTo>
                    <a:pt x="1562" y="1397"/>
                  </a:lnTo>
                  <a:lnTo>
                    <a:pt x="1563" y="1396"/>
                  </a:lnTo>
                  <a:lnTo>
                    <a:pt x="1566" y="1396"/>
                  </a:lnTo>
                  <a:lnTo>
                    <a:pt x="1567" y="1394"/>
                  </a:lnTo>
                  <a:lnTo>
                    <a:pt x="1569" y="1395"/>
                  </a:lnTo>
                  <a:close/>
                  <a:moveTo>
                    <a:pt x="1331" y="1400"/>
                  </a:moveTo>
                  <a:lnTo>
                    <a:pt x="1331" y="1402"/>
                  </a:lnTo>
                  <a:lnTo>
                    <a:pt x="1331" y="1402"/>
                  </a:lnTo>
                  <a:lnTo>
                    <a:pt x="1329" y="1401"/>
                  </a:lnTo>
                  <a:lnTo>
                    <a:pt x="1329" y="1401"/>
                  </a:lnTo>
                  <a:lnTo>
                    <a:pt x="1326" y="1397"/>
                  </a:lnTo>
                  <a:lnTo>
                    <a:pt x="1324" y="1397"/>
                  </a:lnTo>
                  <a:lnTo>
                    <a:pt x="1324" y="1396"/>
                  </a:lnTo>
                  <a:lnTo>
                    <a:pt x="1323" y="1395"/>
                  </a:lnTo>
                  <a:lnTo>
                    <a:pt x="1323" y="1395"/>
                  </a:lnTo>
                  <a:lnTo>
                    <a:pt x="1324" y="1394"/>
                  </a:lnTo>
                  <a:lnTo>
                    <a:pt x="1329" y="1394"/>
                  </a:lnTo>
                  <a:lnTo>
                    <a:pt x="1330" y="1395"/>
                  </a:lnTo>
                  <a:lnTo>
                    <a:pt x="1330" y="1396"/>
                  </a:lnTo>
                  <a:lnTo>
                    <a:pt x="1331" y="1397"/>
                  </a:lnTo>
                  <a:lnTo>
                    <a:pt x="1331" y="1399"/>
                  </a:lnTo>
                  <a:lnTo>
                    <a:pt x="1331" y="1400"/>
                  </a:lnTo>
                  <a:close/>
                  <a:moveTo>
                    <a:pt x="2407" y="1399"/>
                  </a:moveTo>
                  <a:lnTo>
                    <a:pt x="2405" y="1399"/>
                  </a:lnTo>
                  <a:lnTo>
                    <a:pt x="2404" y="1398"/>
                  </a:lnTo>
                  <a:lnTo>
                    <a:pt x="2404" y="1396"/>
                  </a:lnTo>
                  <a:lnTo>
                    <a:pt x="2405" y="1394"/>
                  </a:lnTo>
                  <a:lnTo>
                    <a:pt x="2407" y="1394"/>
                  </a:lnTo>
                  <a:lnTo>
                    <a:pt x="2408" y="1395"/>
                  </a:lnTo>
                  <a:lnTo>
                    <a:pt x="2408" y="1397"/>
                  </a:lnTo>
                  <a:lnTo>
                    <a:pt x="2409" y="1398"/>
                  </a:lnTo>
                  <a:lnTo>
                    <a:pt x="2408" y="1399"/>
                  </a:lnTo>
                  <a:lnTo>
                    <a:pt x="2407" y="1399"/>
                  </a:lnTo>
                  <a:close/>
                  <a:moveTo>
                    <a:pt x="1559" y="1395"/>
                  </a:moveTo>
                  <a:lnTo>
                    <a:pt x="1558" y="1395"/>
                  </a:lnTo>
                  <a:lnTo>
                    <a:pt x="1557" y="1394"/>
                  </a:lnTo>
                  <a:lnTo>
                    <a:pt x="1558" y="1392"/>
                  </a:lnTo>
                  <a:lnTo>
                    <a:pt x="1559" y="1393"/>
                  </a:lnTo>
                  <a:lnTo>
                    <a:pt x="1559" y="1395"/>
                  </a:lnTo>
                  <a:close/>
                  <a:moveTo>
                    <a:pt x="1374" y="1394"/>
                  </a:moveTo>
                  <a:lnTo>
                    <a:pt x="1375" y="1394"/>
                  </a:lnTo>
                  <a:lnTo>
                    <a:pt x="1372" y="1394"/>
                  </a:lnTo>
                  <a:lnTo>
                    <a:pt x="1372" y="1394"/>
                  </a:lnTo>
                  <a:lnTo>
                    <a:pt x="1371" y="1394"/>
                  </a:lnTo>
                  <a:lnTo>
                    <a:pt x="1370" y="1393"/>
                  </a:lnTo>
                  <a:lnTo>
                    <a:pt x="1371" y="1391"/>
                  </a:lnTo>
                  <a:lnTo>
                    <a:pt x="1371" y="1391"/>
                  </a:lnTo>
                  <a:lnTo>
                    <a:pt x="1373" y="1391"/>
                  </a:lnTo>
                  <a:lnTo>
                    <a:pt x="1374" y="1394"/>
                  </a:lnTo>
                  <a:close/>
                  <a:moveTo>
                    <a:pt x="1362" y="1393"/>
                  </a:moveTo>
                  <a:lnTo>
                    <a:pt x="1361" y="1393"/>
                  </a:lnTo>
                  <a:lnTo>
                    <a:pt x="1360" y="1392"/>
                  </a:lnTo>
                  <a:lnTo>
                    <a:pt x="1360" y="1391"/>
                  </a:lnTo>
                  <a:lnTo>
                    <a:pt x="1361" y="1391"/>
                  </a:lnTo>
                  <a:lnTo>
                    <a:pt x="1361" y="1390"/>
                  </a:lnTo>
                  <a:lnTo>
                    <a:pt x="1363" y="1389"/>
                  </a:lnTo>
                  <a:lnTo>
                    <a:pt x="1365" y="1388"/>
                  </a:lnTo>
                  <a:lnTo>
                    <a:pt x="1365" y="1388"/>
                  </a:lnTo>
                  <a:lnTo>
                    <a:pt x="1366" y="1389"/>
                  </a:lnTo>
                  <a:lnTo>
                    <a:pt x="1365" y="1390"/>
                  </a:lnTo>
                  <a:lnTo>
                    <a:pt x="1364" y="1391"/>
                  </a:lnTo>
                  <a:lnTo>
                    <a:pt x="1363" y="1392"/>
                  </a:lnTo>
                  <a:lnTo>
                    <a:pt x="1362" y="1393"/>
                  </a:lnTo>
                  <a:close/>
                  <a:moveTo>
                    <a:pt x="1557" y="1391"/>
                  </a:moveTo>
                  <a:lnTo>
                    <a:pt x="1556" y="1391"/>
                  </a:lnTo>
                  <a:lnTo>
                    <a:pt x="1555" y="1389"/>
                  </a:lnTo>
                  <a:lnTo>
                    <a:pt x="1555" y="1387"/>
                  </a:lnTo>
                  <a:lnTo>
                    <a:pt x="1556" y="1387"/>
                  </a:lnTo>
                  <a:lnTo>
                    <a:pt x="1557" y="1387"/>
                  </a:lnTo>
                  <a:lnTo>
                    <a:pt x="1558" y="1387"/>
                  </a:lnTo>
                  <a:lnTo>
                    <a:pt x="1558" y="1390"/>
                  </a:lnTo>
                  <a:lnTo>
                    <a:pt x="1557" y="1391"/>
                  </a:lnTo>
                  <a:close/>
                  <a:moveTo>
                    <a:pt x="1363" y="1387"/>
                  </a:moveTo>
                  <a:lnTo>
                    <a:pt x="1363" y="1387"/>
                  </a:lnTo>
                  <a:lnTo>
                    <a:pt x="1363" y="1387"/>
                  </a:lnTo>
                  <a:lnTo>
                    <a:pt x="1363" y="1387"/>
                  </a:lnTo>
                  <a:lnTo>
                    <a:pt x="1363" y="1386"/>
                  </a:lnTo>
                  <a:lnTo>
                    <a:pt x="1364" y="1386"/>
                  </a:lnTo>
                  <a:lnTo>
                    <a:pt x="1364" y="1387"/>
                  </a:lnTo>
                  <a:lnTo>
                    <a:pt x="1363" y="1387"/>
                  </a:lnTo>
                  <a:close/>
                  <a:moveTo>
                    <a:pt x="1323" y="1393"/>
                  </a:moveTo>
                  <a:lnTo>
                    <a:pt x="1323" y="1393"/>
                  </a:lnTo>
                  <a:lnTo>
                    <a:pt x="1322" y="1393"/>
                  </a:lnTo>
                  <a:lnTo>
                    <a:pt x="1321" y="1390"/>
                  </a:lnTo>
                  <a:lnTo>
                    <a:pt x="1317" y="1388"/>
                  </a:lnTo>
                  <a:lnTo>
                    <a:pt x="1316" y="1387"/>
                  </a:lnTo>
                  <a:lnTo>
                    <a:pt x="1316" y="1385"/>
                  </a:lnTo>
                  <a:lnTo>
                    <a:pt x="1319" y="1385"/>
                  </a:lnTo>
                  <a:lnTo>
                    <a:pt x="1322" y="1389"/>
                  </a:lnTo>
                  <a:lnTo>
                    <a:pt x="1323" y="1389"/>
                  </a:lnTo>
                  <a:lnTo>
                    <a:pt x="1324" y="1393"/>
                  </a:lnTo>
                  <a:lnTo>
                    <a:pt x="1323" y="1393"/>
                  </a:lnTo>
                  <a:close/>
                  <a:moveTo>
                    <a:pt x="1564" y="1388"/>
                  </a:moveTo>
                  <a:lnTo>
                    <a:pt x="1564" y="1388"/>
                  </a:lnTo>
                  <a:lnTo>
                    <a:pt x="1562" y="1388"/>
                  </a:lnTo>
                  <a:lnTo>
                    <a:pt x="1561" y="1387"/>
                  </a:lnTo>
                  <a:lnTo>
                    <a:pt x="1561" y="1386"/>
                  </a:lnTo>
                  <a:lnTo>
                    <a:pt x="1563" y="1385"/>
                  </a:lnTo>
                  <a:lnTo>
                    <a:pt x="1564" y="1387"/>
                  </a:lnTo>
                  <a:lnTo>
                    <a:pt x="1564" y="1388"/>
                  </a:lnTo>
                  <a:close/>
                  <a:moveTo>
                    <a:pt x="1545" y="1385"/>
                  </a:moveTo>
                  <a:lnTo>
                    <a:pt x="1545" y="1385"/>
                  </a:lnTo>
                  <a:lnTo>
                    <a:pt x="1544" y="1385"/>
                  </a:lnTo>
                  <a:lnTo>
                    <a:pt x="1544" y="1385"/>
                  </a:lnTo>
                  <a:lnTo>
                    <a:pt x="1545" y="1384"/>
                  </a:lnTo>
                  <a:lnTo>
                    <a:pt x="1545" y="1384"/>
                  </a:lnTo>
                  <a:lnTo>
                    <a:pt x="1545" y="1385"/>
                  </a:lnTo>
                  <a:lnTo>
                    <a:pt x="1545" y="1385"/>
                  </a:lnTo>
                  <a:close/>
                  <a:moveTo>
                    <a:pt x="1405" y="1382"/>
                  </a:moveTo>
                  <a:lnTo>
                    <a:pt x="1405" y="1383"/>
                  </a:lnTo>
                  <a:lnTo>
                    <a:pt x="1406" y="1383"/>
                  </a:lnTo>
                  <a:lnTo>
                    <a:pt x="1406" y="1383"/>
                  </a:lnTo>
                  <a:lnTo>
                    <a:pt x="1406" y="1384"/>
                  </a:lnTo>
                  <a:lnTo>
                    <a:pt x="1405" y="1384"/>
                  </a:lnTo>
                  <a:lnTo>
                    <a:pt x="1404" y="1384"/>
                  </a:lnTo>
                  <a:lnTo>
                    <a:pt x="1404" y="1384"/>
                  </a:lnTo>
                  <a:lnTo>
                    <a:pt x="1404" y="1383"/>
                  </a:lnTo>
                  <a:lnTo>
                    <a:pt x="1404" y="1382"/>
                  </a:lnTo>
                  <a:lnTo>
                    <a:pt x="1405" y="1382"/>
                  </a:lnTo>
                  <a:close/>
                  <a:moveTo>
                    <a:pt x="1499" y="1384"/>
                  </a:moveTo>
                  <a:lnTo>
                    <a:pt x="1498" y="1384"/>
                  </a:lnTo>
                  <a:lnTo>
                    <a:pt x="1498" y="1384"/>
                  </a:lnTo>
                  <a:lnTo>
                    <a:pt x="1497" y="1384"/>
                  </a:lnTo>
                  <a:lnTo>
                    <a:pt x="1497" y="1384"/>
                  </a:lnTo>
                  <a:lnTo>
                    <a:pt x="1497" y="1383"/>
                  </a:lnTo>
                  <a:lnTo>
                    <a:pt x="1498" y="1382"/>
                  </a:lnTo>
                  <a:lnTo>
                    <a:pt x="1498" y="1382"/>
                  </a:lnTo>
                  <a:lnTo>
                    <a:pt x="1499" y="1383"/>
                  </a:lnTo>
                  <a:lnTo>
                    <a:pt x="1499" y="1384"/>
                  </a:lnTo>
                  <a:close/>
                  <a:moveTo>
                    <a:pt x="1371" y="1379"/>
                  </a:moveTo>
                  <a:lnTo>
                    <a:pt x="1371" y="1379"/>
                  </a:lnTo>
                  <a:lnTo>
                    <a:pt x="1370" y="1379"/>
                  </a:lnTo>
                  <a:lnTo>
                    <a:pt x="1370" y="1379"/>
                  </a:lnTo>
                  <a:lnTo>
                    <a:pt x="1370" y="1378"/>
                  </a:lnTo>
                  <a:lnTo>
                    <a:pt x="1370" y="1378"/>
                  </a:lnTo>
                  <a:lnTo>
                    <a:pt x="1371" y="1378"/>
                  </a:lnTo>
                  <a:lnTo>
                    <a:pt x="1371" y="1378"/>
                  </a:lnTo>
                  <a:lnTo>
                    <a:pt x="1371" y="1379"/>
                  </a:lnTo>
                  <a:close/>
                  <a:moveTo>
                    <a:pt x="1581" y="1378"/>
                  </a:moveTo>
                  <a:lnTo>
                    <a:pt x="1578" y="1381"/>
                  </a:lnTo>
                  <a:lnTo>
                    <a:pt x="1577" y="1381"/>
                  </a:lnTo>
                  <a:lnTo>
                    <a:pt x="1576" y="1382"/>
                  </a:lnTo>
                  <a:lnTo>
                    <a:pt x="1575" y="1381"/>
                  </a:lnTo>
                  <a:lnTo>
                    <a:pt x="1575" y="1380"/>
                  </a:lnTo>
                  <a:lnTo>
                    <a:pt x="1577" y="1378"/>
                  </a:lnTo>
                  <a:lnTo>
                    <a:pt x="1578" y="1376"/>
                  </a:lnTo>
                  <a:lnTo>
                    <a:pt x="1581" y="1376"/>
                  </a:lnTo>
                  <a:lnTo>
                    <a:pt x="1582" y="1377"/>
                  </a:lnTo>
                  <a:lnTo>
                    <a:pt x="1582" y="1377"/>
                  </a:lnTo>
                  <a:lnTo>
                    <a:pt x="1581" y="1378"/>
                  </a:lnTo>
                  <a:close/>
                  <a:moveTo>
                    <a:pt x="1365" y="1375"/>
                  </a:moveTo>
                  <a:lnTo>
                    <a:pt x="1367" y="1377"/>
                  </a:lnTo>
                  <a:lnTo>
                    <a:pt x="1366" y="1377"/>
                  </a:lnTo>
                  <a:lnTo>
                    <a:pt x="1367" y="1378"/>
                  </a:lnTo>
                  <a:lnTo>
                    <a:pt x="1369" y="1378"/>
                  </a:lnTo>
                  <a:lnTo>
                    <a:pt x="1369" y="1380"/>
                  </a:lnTo>
                  <a:lnTo>
                    <a:pt x="1368" y="1380"/>
                  </a:lnTo>
                  <a:lnTo>
                    <a:pt x="1366" y="1378"/>
                  </a:lnTo>
                  <a:lnTo>
                    <a:pt x="1365" y="1378"/>
                  </a:lnTo>
                  <a:lnTo>
                    <a:pt x="1366" y="1379"/>
                  </a:lnTo>
                  <a:lnTo>
                    <a:pt x="1368" y="1381"/>
                  </a:lnTo>
                  <a:lnTo>
                    <a:pt x="1368" y="1382"/>
                  </a:lnTo>
                  <a:lnTo>
                    <a:pt x="1366" y="1382"/>
                  </a:lnTo>
                  <a:lnTo>
                    <a:pt x="1365" y="1383"/>
                  </a:lnTo>
                  <a:lnTo>
                    <a:pt x="1366" y="1384"/>
                  </a:lnTo>
                  <a:lnTo>
                    <a:pt x="1366" y="1385"/>
                  </a:lnTo>
                  <a:lnTo>
                    <a:pt x="1365" y="1385"/>
                  </a:lnTo>
                  <a:lnTo>
                    <a:pt x="1364" y="1384"/>
                  </a:lnTo>
                  <a:lnTo>
                    <a:pt x="1363" y="1385"/>
                  </a:lnTo>
                  <a:lnTo>
                    <a:pt x="1363" y="1385"/>
                  </a:lnTo>
                  <a:lnTo>
                    <a:pt x="1362" y="1384"/>
                  </a:lnTo>
                  <a:lnTo>
                    <a:pt x="1361" y="1384"/>
                  </a:lnTo>
                  <a:lnTo>
                    <a:pt x="1361" y="1384"/>
                  </a:lnTo>
                  <a:lnTo>
                    <a:pt x="1361" y="1385"/>
                  </a:lnTo>
                  <a:lnTo>
                    <a:pt x="1359" y="1385"/>
                  </a:lnTo>
                  <a:lnTo>
                    <a:pt x="1358" y="1385"/>
                  </a:lnTo>
                  <a:lnTo>
                    <a:pt x="1356" y="1385"/>
                  </a:lnTo>
                  <a:lnTo>
                    <a:pt x="1356" y="1384"/>
                  </a:lnTo>
                  <a:lnTo>
                    <a:pt x="1356" y="1383"/>
                  </a:lnTo>
                  <a:lnTo>
                    <a:pt x="1357" y="1381"/>
                  </a:lnTo>
                  <a:lnTo>
                    <a:pt x="1358" y="1377"/>
                  </a:lnTo>
                  <a:lnTo>
                    <a:pt x="1359" y="1377"/>
                  </a:lnTo>
                  <a:lnTo>
                    <a:pt x="1360" y="1376"/>
                  </a:lnTo>
                  <a:lnTo>
                    <a:pt x="1362" y="1376"/>
                  </a:lnTo>
                  <a:lnTo>
                    <a:pt x="1363" y="1376"/>
                  </a:lnTo>
                  <a:lnTo>
                    <a:pt x="1365" y="1375"/>
                  </a:lnTo>
                  <a:close/>
                  <a:moveTo>
                    <a:pt x="1358" y="1376"/>
                  </a:moveTo>
                  <a:lnTo>
                    <a:pt x="1358" y="1376"/>
                  </a:lnTo>
                  <a:lnTo>
                    <a:pt x="1357" y="1376"/>
                  </a:lnTo>
                  <a:lnTo>
                    <a:pt x="1357" y="1376"/>
                  </a:lnTo>
                  <a:lnTo>
                    <a:pt x="1357" y="1375"/>
                  </a:lnTo>
                  <a:lnTo>
                    <a:pt x="1357" y="1375"/>
                  </a:lnTo>
                  <a:lnTo>
                    <a:pt x="1358" y="1375"/>
                  </a:lnTo>
                  <a:lnTo>
                    <a:pt x="1358" y="1375"/>
                  </a:lnTo>
                  <a:lnTo>
                    <a:pt x="1358" y="1376"/>
                  </a:lnTo>
                  <a:close/>
                  <a:moveTo>
                    <a:pt x="1359" y="1375"/>
                  </a:moveTo>
                  <a:lnTo>
                    <a:pt x="1359" y="1375"/>
                  </a:lnTo>
                  <a:lnTo>
                    <a:pt x="1358" y="1375"/>
                  </a:lnTo>
                  <a:lnTo>
                    <a:pt x="1358" y="1374"/>
                  </a:lnTo>
                  <a:lnTo>
                    <a:pt x="1359" y="1374"/>
                  </a:lnTo>
                  <a:lnTo>
                    <a:pt x="1359" y="1374"/>
                  </a:lnTo>
                  <a:lnTo>
                    <a:pt x="1359" y="1374"/>
                  </a:lnTo>
                  <a:lnTo>
                    <a:pt x="1359" y="1375"/>
                  </a:lnTo>
                  <a:close/>
                  <a:moveTo>
                    <a:pt x="1555" y="1375"/>
                  </a:moveTo>
                  <a:lnTo>
                    <a:pt x="1554" y="1375"/>
                  </a:lnTo>
                  <a:lnTo>
                    <a:pt x="1553" y="1375"/>
                  </a:lnTo>
                  <a:lnTo>
                    <a:pt x="1552" y="1372"/>
                  </a:lnTo>
                  <a:lnTo>
                    <a:pt x="1552" y="1371"/>
                  </a:lnTo>
                  <a:lnTo>
                    <a:pt x="1552" y="1369"/>
                  </a:lnTo>
                  <a:lnTo>
                    <a:pt x="1553" y="1370"/>
                  </a:lnTo>
                  <a:lnTo>
                    <a:pt x="1554" y="1372"/>
                  </a:lnTo>
                  <a:lnTo>
                    <a:pt x="1555" y="1373"/>
                  </a:lnTo>
                  <a:lnTo>
                    <a:pt x="1555" y="1374"/>
                  </a:lnTo>
                  <a:lnTo>
                    <a:pt x="1555" y="1375"/>
                  </a:lnTo>
                  <a:close/>
                  <a:moveTo>
                    <a:pt x="2314" y="1369"/>
                  </a:moveTo>
                  <a:lnTo>
                    <a:pt x="2316" y="1371"/>
                  </a:lnTo>
                  <a:lnTo>
                    <a:pt x="2316" y="1373"/>
                  </a:lnTo>
                  <a:lnTo>
                    <a:pt x="2316" y="1373"/>
                  </a:lnTo>
                  <a:lnTo>
                    <a:pt x="2316" y="1379"/>
                  </a:lnTo>
                  <a:lnTo>
                    <a:pt x="2314" y="1381"/>
                  </a:lnTo>
                  <a:lnTo>
                    <a:pt x="2312" y="1383"/>
                  </a:lnTo>
                  <a:lnTo>
                    <a:pt x="2311" y="1383"/>
                  </a:lnTo>
                  <a:lnTo>
                    <a:pt x="2310" y="1384"/>
                  </a:lnTo>
                  <a:lnTo>
                    <a:pt x="2309" y="1385"/>
                  </a:lnTo>
                  <a:lnTo>
                    <a:pt x="2308" y="1386"/>
                  </a:lnTo>
                  <a:lnTo>
                    <a:pt x="2307" y="1387"/>
                  </a:lnTo>
                  <a:lnTo>
                    <a:pt x="2307" y="1389"/>
                  </a:lnTo>
                  <a:lnTo>
                    <a:pt x="2304" y="1391"/>
                  </a:lnTo>
                  <a:lnTo>
                    <a:pt x="2303" y="1392"/>
                  </a:lnTo>
                  <a:lnTo>
                    <a:pt x="2297" y="1392"/>
                  </a:lnTo>
                  <a:lnTo>
                    <a:pt x="2297" y="1392"/>
                  </a:lnTo>
                  <a:lnTo>
                    <a:pt x="2295" y="1392"/>
                  </a:lnTo>
                  <a:lnTo>
                    <a:pt x="2294" y="1391"/>
                  </a:lnTo>
                  <a:lnTo>
                    <a:pt x="2292" y="1391"/>
                  </a:lnTo>
                  <a:lnTo>
                    <a:pt x="2290" y="1389"/>
                  </a:lnTo>
                  <a:lnTo>
                    <a:pt x="2290" y="1387"/>
                  </a:lnTo>
                  <a:lnTo>
                    <a:pt x="2288" y="1386"/>
                  </a:lnTo>
                  <a:lnTo>
                    <a:pt x="2288" y="1386"/>
                  </a:lnTo>
                  <a:lnTo>
                    <a:pt x="2288" y="1383"/>
                  </a:lnTo>
                  <a:lnTo>
                    <a:pt x="2288" y="1382"/>
                  </a:lnTo>
                  <a:lnTo>
                    <a:pt x="2288" y="1380"/>
                  </a:lnTo>
                  <a:lnTo>
                    <a:pt x="2287" y="1379"/>
                  </a:lnTo>
                  <a:lnTo>
                    <a:pt x="2290" y="1377"/>
                  </a:lnTo>
                  <a:lnTo>
                    <a:pt x="2290" y="1376"/>
                  </a:lnTo>
                  <a:lnTo>
                    <a:pt x="2292" y="1376"/>
                  </a:lnTo>
                  <a:lnTo>
                    <a:pt x="2294" y="1375"/>
                  </a:lnTo>
                  <a:lnTo>
                    <a:pt x="2297" y="1375"/>
                  </a:lnTo>
                  <a:lnTo>
                    <a:pt x="2298" y="1374"/>
                  </a:lnTo>
                  <a:lnTo>
                    <a:pt x="2301" y="1374"/>
                  </a:lnTo>
                  <a:lnTo>
                    <a:pt x="2304" y="1372"/>
                  </a:lnTo>
                  <a:lnTo>
                    <a:pt x="2306" y="1372"/>
                  </a:lnTo>
                  <a:lnTo>
                    <a:pt x="2307" y="1370"/>
                  </a:lnTo>
                  <a:lnTo>
                    <a:pt x="2307" y="1370"/>
                  </a:lnTo>
                  <a:lnTo>
                    <a:pt x="2308" y="1369"/>
                  </a:lnTo>
                  <a:lnTo>
                    <a:pt x="2311" y="1368"/>
                  </a:lnTo>
                  <a:lnTo>
                    <a:pt x="2314" y="1368"/>
                  </a:lnTo>
                  <a:lnTo>
                    <a:pt x="2314" y="1369"/>
                  </a:lnTo>
                  <a:close/>
                  <a:moveTo>
                    <a:pt x="1494" y="1375"/>
                  </a:moveTo>
                  <a:lnTo>
                    <a:pt x="1492" y="1377"/>
                  </a:lnTo>
                  <a:lnTo>
                    <a:pt x="1491" y="1377"/>
                  </a:lnTo>
                  <a:lnTo>
                    <a:pt x="1491" y="1374"/>
                  </a:lnTo>
                  <a:lnTo>
                    <a:pt x="1492" y="1372"/>
                  </a:lnTo>
                  <a:lnTo>
                    <a:pt x="1493" y="1369"/>
                  </a:lnTo>
                  <a:lnTo>
                    <a:pt x="1494" y="1368"/>
                  </a:lnTo>
                  <a:lnTo>
                    <a:pt x="1494" y="1367"/>
                  </a:lnTo>
                  <a:lnTo>
                    <a:pt x="1496" y="1367"/>
                  </a:lnTo>
                  <a:lnTo>
                    <a:pt x="1497" y="1368"/>
                  </a:lnTo>
                  <a:lnTo>
                    <a:pt x="1497" y="1371"/>
                  </a:lnTo>
                  <a:lnTo>
                    <a:pt x="1494" y="1374"/>
                  </a:lnTo>
                  <a:lnTo>
                    <a:pt x="1494" y="1375"/>
                  </a:lnTo>
                  <a:close/>
                  <a:moveTo>
                    <a:pt x="1566" y="1371"/>
                  </a:moveTo>
                  <a:lnTo>
                    <a:pt x="1565" y="1372"/>
                  </a:lnTo>
                  <a:lnTo>
                    <a:pt x="1565" y="1372"/>
                  </a:lnTo>
                  <a:lnTo>
                    <a:pt x="1564" y="1372"/>
                  </a:lnTo>
                  <a:lnTo>
                    <a:pt x="1563" y="1371"/>
                  </a:lnTo>
                  <a:lnTo>
                    <a:pt x="1562" y="1370"/>
                  </a:lnTo>
                  <a:lnTo>
                    <a:pt x="1564" y="1368"/>
                  </a:lnTo>
                  <a:lnTo>
                    <a:pt x="1564" y="1367"/>
                  </a:lnTo>
                  <a:lnTo>
                    <a:pt x="1565" y="1367"/>
                  </a:lnTo>
                  <a:lnTo>
                    <a:pt x="1566" y="1368"/>
                  </a:lnTo>
                  <a:lnTo>
                    <a:pt x="1566" y="1371"/>
                  </a:lnTo>
                  <a:close/>
                  <a:moveTo>
                    <a:pt x="1569" y="1359"/>
                  </a:moveTo>
                  <a:lnTo>
                    <a:pt x="1567" y="1361"/>
                  </a:lnTo>
                  <a:lnTo>
                    <a:pt x="1565" y="1360"/>
                  </a:lnTo>
                  <a:lnTo>
                    <a:pt x="1565" y="1359"/>
                  </a:lnTo>
                  <a:lnTo>
                    <a:pt x="1567" y="1357"/>
                  </a:lnTo>
                  <a:lnTo>
                    <a:pt x="1569" y="1358"/>
                  </a:lnTo>
                  <a:lnTo>
                    <a:pt x="1569" y="1359"/>
                  </a:lnTo>
                  <a:close/>
                  <a:moveTo>
                    <a:pt x="1525" y="1355"/>
                  </a:moveTo>
                  <a:lnTo>
                    <a:pt x="1527" y="1356"/>
                  </a:lnTo>
                  <a:lnTo>
                    <a:pt x="1529" y="1356"/>
                  </a:lnTo>
                  <a:lnTo>
                    <a:pt x="1529" y="1357"/>
                  </a:lnTo>
                  <a:lnTo>
                    <a:pt x="1531" y="1357"/>
                  </a:lnTo>
                  <a:lnTo>
                    <a:pt x="1532" y="1358"/>
                  </a:lnTo>
                  <a:lnTo>
                    <a:pt x="1534" y="1358"/>
                  </a:lnTo>
                  <a:lnTo>
                    <a:pt x="1535" y="1358"/>
                  </a:lnTo>
                  <a:lnTo>
                    <a:pt x="1535" y="1358"/>
                  </a:lnTo>
                  <a:lnTo>
                    <a:pt x="1536" y="1358"/>
                  </a:lnTo>
                  <a:lnTo>
                    <a:pt x="1538" y="1359"/>
                  </a:lnTo>
                  <a:lnTo>
                    <a:pt x="1539" y="1360"/>
                  </a:lnTo>
                  <a:lnTo>
                    <a:pt x="1540" y="1360"/>
                  </a:lnTo>
                  <a:lnTo>
                    <a:pt x="1541" y="1361"/>
                  </a:lnTo>
                  <a:lnTo>
                    <a:pt x="1540" y="1361"/>
                  </a:lnTo>
                  <a:lnTo>
                    <a:pt x="1541" y="1363"/>
                  </a:lnTo>
                  <a:lnTo>
                    <a:pt x="1541" y="1364"/>
                  </a:lnTo>
                  <a:lnTo>
                    <a:pt x="1542" y="1366"/>
                  </a:lnTo>
                  <a:lnTo>
                    <a:pt x="1542" y="1367"/>
                  </a:lnTo>
                  <a:lnTo>
                    <a:pt x="1541" y="1367"/>
                  </a:lnTo>
                  <a:lnTo>
                    <a:pt x="1541" y="1369"/>
                  </a:lnTo>
                  <a:lnTo>
                    <a:pt x="1540" y="1371"/>
                  </a:lnTo>
                  <a:lnTo>
                    <a:pt x="1540" y="1372"/>
                  </a:lnTo>
                  <a:lnTo>
                    <a:pt x="1538" y="1374"/>
                  </a:lnTo>
                  <a:lnTo>
                    <a:pt x="1537" y="1374"/>
                  </a:lnTo>
                  <a:lnTo>
                    <a:pt x="1535" y="1376"/>
                  </a:lnTo>
                  <a:lnTo>
                    <a:pt x="1533" y="1377"/>
                  </a:lnTo>
                  <a:lnTo>
                    <a:pt x="1532" y="1377"/>
                  </a:lnTo>
                  <a:lnTo>
                    <a:pt x="1530" y="1378"/>
                  </a:lnTo>
                  <a:lnTo>
                    <a:pt x="1528" y="1381"/>
                  </a:lnTo>
                  <a:lnTo>
                    <a:pt x="1527" y="1381"/>
                  </a:lnTo>
                  <a:lnTo>
                    <a:pt x="1527" y="1380"/>
                  </a:lnTo>
                  <a:lnTo>
                    <a:pt x="1527" y="1378"/>
                  </a:lnTo>
                  <a:lnTo>
                    <a:pt x="1525" y="1376"/>
                  </a:lnTo>
                  <a:lnTo>
                    <a:pt x="1524" y="1375"/>
                  </a:lnTo>
                  <a:lnTo>
                    <a:pt x="1523" y="1374"/>
                  </a:lnTo>
                  <a:lnTo>
                    <a:pt x="1522" y="1375"/>
                  </a:lnTo>
                  <a:lnTo>
                    <a:pt x="1522" y="1378"/>
                  </a:lnTo>
                  <a:lnTo>
                    <a:pt x="1522" y="1379"/>
                  </a:lnTo>
                  <a:lnTo>
                    <a:pt x="1522" y="1380"/>
                  </a:lnTo>
                  <a:lnTo>
                    <a:pt x="1522" y="1381"/>
                  </a:lnTo>
                  <a:lnTo>
                    <a:pt x="1522" y="1384"/>
                  </a:lnTo>
                  <a:lnTo>
                    <a:pt x="1521" y="1385"/>
                  </a:lnTo>
                  <a:lnTo>
                    <a:pt x="1521" y="1386"/>
                  </a:lnTo>
                  <a:lnTo>
                    <a:pt x="1521" y="1386"/>
                  </a:lnTo>
                  <a:lnTo>
                    <a:pt x="1520" y="1386"/>
                  </a:lnTo>
                  <a:lnTo>
                    <a:pt x="1520" y="1386"/>
                  </a:lnTo>
                  <a:lnTo>
                    <a:pt x="1518" y="1384"/>
                  </a:lnTo>
                  <a:lnTo>
                    <a:pt x="1518" y="1384"/>
                  </a:lnTo>
                  <a:lnTo>
                    <a:pt x="1517" y="1383"/>
                  </a:lnTo>
                  <a:lnTo>
                    <a:pt x="1515" y="1383"/>
                  </a:lnTo>
                  <a:lnTo>
                    <a:pt x="1514" y="1383"/>
                  </a:lnTo>
                  <a:lnTo>
                    <a:pt x="1513" y="1383"/>
                  </a:lnTo>
                  <a:lnTo>
                    <a:pt x="1512" y="1384"/>
                  </a:lnTo>
                  <a:lnTo>
                    <a:pt x="1511" y="1386"/>
                  </a:lnTo>
                  <a:lnTo>
                    <a:pt x="1510" y="1387"/>
                  </a:lnTo>
                  <a:lnTo>
                    <a:pt x="1508" y="1387"/>
                  </a:lnTo>
                  <a:lnTo>
                    <a:pt x="1508" y="1388"/>
                  </a:lnTo>
                  <a:lnTo>
                    <a:pt x="1506" y="1388"/>
                  </a:lnTo>
                  <a:lnTo>
                    <a:pt x="1505" y="1388"/>
                  </a:lnTo>
                  <a:lnTo>
                    <a:pt x="1504" y="1388"/>
                  </a:lnTo>
                  <a:lnTo>
                    <a:pt x="1503" y="1388"/>
                  </a:lnTo>
                  <a:lnTo>
                    <a:pt x="1502" y="1387"/>
                  </a:lnTo>
                  <a:lnTo>
                    <a:pt x="1502" y="1386"/>
                  </a:lnTo>
                  <a:lnTo>
                    <a:pt x="1501" y="1386"/>
                  </a:lnTo>
                  <a:lnTo>
                    <a:pt x="1502" y="1384"/>
                  </a:lnTo>
                  <a:lnTo>
                    <a:pt x="1500" y="1382"/>
                  </a:lnTo>
                  <a:lnTo>
                    <a:pt x="1500" y="1382"/>
                  </a:lnTo>
                  <a:lnTo>
                    <a:pt x="1499" y="1381"/>
                  </a:lnTo>
                  <a:lnTo>
                    <a:pt x="1499" y="1379"/>
                  </a:lnTo>
                  <a:lnTo>
                    <a:pt x="1498" y="1378"/>
                  </a:lnTo>
                  <a:lnTo>
                    <a:pt x="1498" y="1375"/>
                  </a:lnTo>
                  <a:lnTo>
                    <a:pt x="1499" y="1372"/>
                  </a:lnTo>
                  <a:lnTo>
                    <a:pt x="1499" y="1368"/>
                  </a:lnTo>
                  <a:lnTo>
                    <a:pt x="1500" y="1367"/>
                  </a:lnTo>
                  <a:lnTo>
                    <a:pt x="1501" y="1367"/>
                  </a:lnTo>
                  <a:lnTo>
                    <a:pt x="1502" y="1365"/>
                  </a:lnTo>
                  <a:lnTo>
                    <a:pt x="1503" y="1364"/>
                  </a:lnTo>
                  <a:lnTo>
                    <a:pt x="1506" y="1364"/>
                  </a:lnTo>
                  <a:lnTo>
                    <a:pt x="1507" y="1363"/>
                  </a:lnTo>
                  <a:lnTo>
                    <a:pt x="1509" y="1363"/>
                  </a:lnTo>
                  <a:lnTo>
                    <a:pt x="1509" y="1364"/>
                  </a:lnTo>
                  <a:lnTo>
                    <a:pt x="1511" y="1364"/>
                  </a:lnTo>
                  <a:lnTo>
                    <a:pt x="1511" y="1364"/>
                  </a:lnTo>
                  <a:lnTo>
                    <a:pt x="1514" y="1364"/>
                  </a:lnTo>
                  <a:lnTo>
                    <a:pt x="1517" y="1367"/>
                  </a:lnTo>
                  <a:lnTo>
                    <a:pt x="1519" y="1367"/>
                  </a:lnTo>
                  <a:lnTo>
                    <a:pt x="1519" y="1365"/>
                  </a:lnTo>
                  <a:lnTo>
                    <a:pt x="1519" y="1364"/>
                  </a:lnTo>
                  <a:lnTo>
                    <a:pt x="1518" y="1363"/>
                  </a:lnTo>
                  <a:lnTo>
                    <a:pt x="1519" y="1362"/>
                  </a:lnTo>
                  <a:lnTo>
                    <a:pt x="1519" y="1361"/>
                  </a:lnTo>
                  <a:lnTo>
                    <a:pt x="1519" y="1358"/>
                  </a:lnTo>
                  <a:lnTo>
                    <a:pt x="1521" y="1356"/>
                  </a:lnTo>
                  <a:lnTo>
                    <a:pt x="1521" y="1356"/>
                  </a:lnTo>
                  <a:lnTo>
                    <a:pt x="1522" y="1355"/>
                  </a:lnTo>
                  <a:lnTo>
                    <a:pt x="1523" y="1355"/>
                  </a:lnTo>
                  <a:lnTo>
                    <a:pt x="1523" y="1354"/>
                  </a:lnTo>
                  <a:lnTo>
                    <a:pt x="1525" y="1355"/>
                  </a:lnTo>
                  <a:close/>
                  <a:moveTo>
                    <a:pt x="2269" y="1352"/>
                  </a:moveTo>
                  <a:lnTo>
                    <a:pt x="2269" y="1352"/>
                  </a:lnTo>
                  <a:lnTo>
                    <a:pt x="2268" y="1352"/>
                  </a:lnTo>
                  <a:lnTo>
                    <a:pt x="2268" y="1351"/>
                  </a:lnTo>
                  <a:lnTo>
                    <a:pt x="2269" y="1350"/>
                  </a:lnTo>
                  <a:lnTo>
                    <a:pt x="2269" y="1350"/>
                  </a:lnTo>
                  <a:lnTo>
                    <a:pt x="2270" y="1350"/>
                  </a:lnTo>
                  <a:lnTo>
                    <a:pt x="2270" y="1351"/>
                  </a:lnTo>
                  <a:lnTo>
                    <a:pt x="2269" y="1352"/>
                  </a:lnTo>
                  <a:close/>
                  <a:moveTo>
                    <a:pt x="1574" y="1350"/>
                  </a:moveTo>
                  <a:lnTo>
                    <a:pt x="1573" y="1350"/>
                  </a:lnTo>
                  <a:lnTo>
                    <a:pt x="1573" y="1350"/>
                  </a:lnTo>
                  <a:lnTo>
                    <a:pt x="1573" y="1349"/>
                  </a:lnTo>
                  <a:lnTo>
                    <a:pt x="1573" y="1349"/>
                  </a:lnTo>
                  <a:lnTo>
                    <a:pt x="1574" y="1349"/>
                  </a:lnTo>
                  <a:lnTo>
                    <a:pt x="1574" y="1349"/>
                  </a:lnTo>
                  <a:lnTo>
                    <a:pt x="1574" y="1349"/>
                  </a:lnTo>
                  <a:lnTo>
                    <a:pt x="1574" y="1350"/>
                  </a:lnTo>
                  <a:close/>
                  <a:moveTo>
                    <a:pt x="1376" y="1355"/>
                  </a:moveTo>
                  <a:lnTo>
                    <a:pt x="1374" y="1357"/>
                  </a:lnTo>
                  <a:lnTo>
                    <a:pt x="1373" y="1357"/>
                  </a:lnTo>
                  <a:lnTo>
                    <a:pt x="1374" y="1356"/>
                  </a:lnTo>
                  <a:lnTo>
                    <a:pt x="1373" y="1355"/>
                  </a:lnTo>
                  <a:lnTo>
                    <a:pt x="1375" y="1354"/>
                  </a:lnTo>
                  <a:lnTo>
                    <a:pt x="1373" y="1351"/>
                  </a:lnTo>
                  <a:lnTo>
                    <a:pt x="1373" y="1349"/>
                  </a:lnTo>
                  <a:lnTo>
                    <a:pt x="1374" y="1348"/>
                  </a:lnTo>
                  <a:lnTo>
                    <a:pt x="1375" y="1348"/>
                  </a:lnTo>
                  <a:lnTo>
                    <a:pt x="1376" y="1349"/>
                  </a:lnTo>
                  <a:lnTo>
                    <a:pt x="1376" y="1352"/>
                  </a:lnTo>
                  <a:lnTo>
                    <a:pt x="1377" y="1353"/>
                  </a:lnTo>
                  <a:lnTo>
                    <a:pt x="1376" y="1354"/>
                  </a:lnTo>
                  <a:lnTo>
                    <a:pt x="1376" y="1355"/>
                  </a:lnTo>
                  <a:close/>
                  <a:moveTo>
                    <a:pt x="1399" y="1348"/>
                  </a:moveTo>
                  <a:lnTo>
                    <a:pt x="1399" y="1348"/>
                  </a:lnTo>
                  <a:lnTo>
                    <a:pt x="1398" y="1348"/>
                  </a:lnTo>
                  <a:lnTo>
                    <a:pt x="1398" y="1347"/>
                  </a:lnTo>
                  <a:lnTo>
                    <a:pt x="1399" y="1346"/>
                  </a:lnTo>
                  <a:lnTo>
                    <a:pt x="1399" y="1346"/>
                  </a:lnTo>
                  <a:lnTo>
                    <a:pt x="1399" y="1346"/>
                  </a:lnTo>
                  <a:lnTo>
                    <a:pt x="1399" y="1348"/>
                  </a:lnTo>
                  <a:close/>
                  <a:moveTo>
                    <a:pt x="2145" y="1349"/>
                  </a:moveTo>
                  <a:lnTo>
                    <a:pt x="2144" y="1349"/>
                  </a:lnTo>
                  <a:lnTo>
                    <a:pt x="2144" y="1348"/>
                  </a:lnTo>
                  <a:lnTo>
                    <a:pt x="2144" y="1347"/>
                  </a:lnTo>
                  <a:lnTo>
                    <a:pt x="2145" y="1346"/>
                  </a:lnTo>
                  <a:lnTo>
                    <a:pt x="2146" y="1346"/>
                  </a:lnTo>
                  <a:lnTo>
                    <a:pt x="2147" y="1346"/>
                  </a:lnTo>
                  <a:lnTo>
                    <a:pt x="2147" y="1348"/>
                  </a:lnTo>
                  <a:lnTo>
                    <a:pt x="2145" y="1349"/>
                  </a:lnTo>
                  <a:close/>
                  <a:moveTo>
                    <a:pt x="1344" y="1360"/>
                  </a:moveTo>
                  <a:lnTo>
                    <a:pt x="1346" y="1361"/>
                  </a:lnTo>
                  <a:lnTo>
                    <a:pt x="1348" y="1361"/>
                  </a:lnTo>
                  <a:lnTo>
                    <a:pt x="1348" y="1362"/>
                  </a:lnTo>
                  <a:lnTo>
                    <a:pt x="1348" y="1363"/>
                  </a:lnTo>
                  <a:lnTo>
                    <a:pt x="1347" y="1364"/>
                  </a:lnTo>
                  <a:lnTo>
                    <a:pt x="1348" y="1364"/>
                  </a:lnTo>
                  <a:lnTo>
                    <a:pt x="1348" y="1365"/>
                  </a:lnTo>
                  <a:lnTo>
                    <a:pt x="1348" y="1366"/>
                  </a:lnTo>
                  <a:lnTo>
                    <a:pt x="1347" y="1369"/>
                  </a:lnTo>
                  <a:lnTo>
                    <a:pt x="1347" y="1371"/>
                  </a:lnTo>
                  <a:lnTo>
                    <a:pt x="1344" y="1373"/>
                  </a:lnTo>
                  <a:lnTo>
                    <a:pt x="1344" y="1376"/>
                  </a:lnTo>
                  <a:lnTo>
                    <a:pt x="1345" y="1377"/>
                  </a:lnTo>
                  <a:lnTo>
                    <a:pt x="1344" y="1382"/>
                  </a:lnTo>
                  <a:lnTo>
                    <a:pt x="1344" y="1383"/>
                  </a:lnTo>
                  <a:lnTo>
                    <a:pt x="1344" y="1383"/>
                  </a:lnTo>
                  <a:lnTo>
                    <a:pt x="1344" y="1387"/>
                  </a:lnTo>
                  <a:lnTo>
                    <a:pt x="1345" y="1387"/>
                  </a:lnTo>
                  <a:lnTo>
                    <a:pt x="1344" y="1389"/>
                  </a:lnTo>
                  <a:lnTo>
                    <a:pt x="1343" y="1388"/>
                  </a:lnTo>
                  <a:lnTo>
                    <a:pt x="1341" y="1385"/>
                  </a:lnTo>
                  <a:lnTo>
                    <a:pt x="1341" y="1380"/>
                  </a:lnTo>
                  <a:lnTo>
                    <a:pt x="1342" y="1379"/>
                  </a:lnTo>
                  <a:lnTo>
                    <a:pt x="1341" y="1379"/>
                  </a:lnTo>
                  <a:lnTo>
                    <a:pt x="1341" y="1378"/>
                  </a:lnTo>
                  <a:lnTo>
                    <a:pt x="1342" y="1377"/>
                  </a:lnTo>
                  <a:lnTo>
                    <a:pt x="1342" y="1374"/>
                  </a:lnTo>
                  <a:lnTo>
                    <a:pt x="1342" y="1374"/>
                  </a:lnTo>
                  <a:lnTo>
                    <a:pt x="1342" y="1371"/>
                  </a:lnTo>
                  <a:lnTo>
                    <a:pt x="1342" y="1371"/>
                  </a:lnTo>
                  <a:lnTo>
                    <a:pt x="1342" y="1366"/>
                  </a:lnTo>
                  <a:lnTo>
                    <a:pt x="1341" y="1363"/>
                  </a:lnTo>
                  <a:lnTo>
                    <a:pt x="1341" y="1362"/>
                  </a:lnTo>
                  <a:lnTo>
                    <a:pt x="1340" y="1360"/>
                  </a:lnTo>
                  <a:lnTo>
                    <a:pt x="1340" y="1358"/>
                  </a:lnTo>
                  <a:lnTo>
                    <a:pt x="1339" y="1357"/>
                  </a:lnTo>
                  <a:lnTo>
                    <a:pt x="1339" y="1356"/>
                  </a:lnTo>
                  <a:lnTo>
                    <a:pt x="1340" y="1356"/>
                  </a:lnTo>
                  <a:lnTo>
                    <a:pt x="1339" y="1352"/>
                  </a:lnTo>
                  <a:lnTo>
                    <a:pt x="1339" y="1352"/>
                  </a:lnTo>
                  <a:lnTo>
                    <a:pt x="1338" y="1350"/>
                  </a:lnTo>
                  <a:lnTo>
                    <a:pt x="1337" y="1348"/>
                  </a:lnTo>
                  <a:lnTo>
                    <a:pt x="1337" y="1348"/>
                  </a:lnTo>
                  <a:lnTo>
                    <a:pt x="1337" y="1345"/>
                  </a:lnTo>
                  <a:lnTo>
                    <a:pt x="1338" y="1344"/>
                  </a:lnTo>
                  <a:lnTo>
                    <a:pt x="1341" y="1345"/>
                  </a:lnTo>
                  <a:lnTo>
                    <a:pt x="1341" y="1347"/>
                  </a:lnTo>
                  <a:lnTo>
                    <a:pt x="1341" y="1347"/>
                  </a:lnTo>
                  <a:lnTo>
                    <a:pt x="1341" y="1355"/>
                  </a:lnTo>
                  <a:lnTo>
                    <a:pt x="1342" y="1356"/>
                  </a:lnTo>
                  <a:lnTo>
                    <a:pt x="1344" y="1360"/>
                  </a:lnTo>
                  <a:close/>
                  <a:moveTo>
                    <a:pt x="1352" y="1356"/>
                  </a:moveTo>
                  <a:lnTo>
                    <a:pt x="1351" y="1356"/>
                  </a:lnTo>
                  <a:lnTo>
                    <a:pt x="1349" y="1353"/>
                  </a:lnTo>
                  <a:lnTo>
                    <a:pt x="1349" y="1350"/>
                  </a:lnTo>
                  <a:lnTo>
                    <a:pt x="1349" y="1350"/>
                  </a:lnTo>
                  <a:lnTo>
                    <a:pt x="1349" y="1349"/>
                  </a:lnTo>
                  <a:lnTo>
                    <a:pt x="1348" y="1348"/>
                  </a:lnTo>
                  <a:lnTo>
                    <a:pt x="1348" y="1347"/>
                  </a:lnTo>
                  <a:lnTo>
                    <a:pt x="1349" y="1346"/>
                  </a:lnTo>
                  <a:lnTo>
                    <a:pt x="1348" y="1346"/>
                  </a:lnTo>
                  <a:lnTo>
                    <a:pt x="1348" y="1343"/>
                  </a:lnTo>
                  <a:lnTo>
                    <a:pt x="1350" y="1343"/>
                  </a:lnTo>
                  <a:lnTo>
                    <a:pt x="1351" y="1344"/>
                  </a:lnTo>
                  <a:lnTo>
                    <a:pt x="1351" y="1346"/>
                  </a:lnTo>
                  <a:lnTo>
                    <a:pt x="1352" y="1349"/>
                  </a:lnTo>
                  <a:lnTo>
                    <a:pt x="1353" y="1354"/>
                  </a:lnTo>
                  <a:lnTo>
                    <a:pt x="1352" y="1354"/>
                  </a:lnTo>
                  <a:lnTo>
                    <a:pt x="1352" y="1356"/>
                  </a:lnTo>
                  <a:close/>
                  <a:moveTo>
                    <a:pt x="2188" y="1346"/>
                  </a:moveTo>
                  <a:lnTo>
                    <a:pt x="2187" y="1347"/>
                  </a:lnTo>
                  <a:lnTo>
                    <a:pt x="2182" y="1347"/>
                  </a:lnTo>
                  <a:lnTo>
                    <a:pt x="2182" y="1344"/>
                  </a:lnTo>
                  <a:lnTo>
                    <a:pt x="2182" y="1344"/>
                  </a:lnTo>
                  <a:lnTo>
                    <a:pt x="2182" y="1343"/>
                  </a:lnTo>
                  <a:lnTo>
                    <a:pt x="2182" y="1343"/>
                  </a:lnTo>
                  <a:lnTo>
                    <a:pt x="2187" y="1343"/>
                  </a:lnTo>
                  <a:lnTo>
                    <a:pt x="2188" y="1344"/>
                  </a:lnTo>
                  <a:lnTo>
                    <a:pt x="2188" y="1346"/>
                  </a:lnTo>
                  <a:close/>
                  <a:moveTo>
                    <a:pt x="1376" y="1342"/>
                  </a:moveTo>
                  <a:lnTo>
                    <a:pt x="1376" y="1343"/>
                  </a:lnTo>
                  <a:lnTo>
                    <a:pt x="1375" y="1342"/>
                  </a:lnTo>
                  <a:lnTo>
                    <a:pt x="1375" y="1341"/>
                  </a:lnTo>
                  <a:lnTo>
                    <a:pt x="1375" y="1341"/>
                  </a:lnTo>
                  <a:lnTo>
                    <a:pt x="1376" y="1341"/>
                  </a:lnTo>
                  <a:lnTo>
                    <a:pt x="1376" y="1341"/>
                  </a:lnTo>
                  <a:lnTo>
                    <a:pt x="1376" y="1342"/>
                  </a:lnTo>
                  <a:close/>
                  <a:moveTo>
                    <a:pt x="1586" y="1342"/>
                  </a:moveTo>
                  <a:lnTo>
                    <a:pt x="1585" y="1342"/>
                  </a:lnTo>
                  <a:lnTo>
                    <a:pt x="1585" y="1341"/>
                  </a:lnTo>
                  <a:lnTo>
                    <a:pt x="1585" y="1341"/>
                  </a:lnTo>
                  <a:lnTo>
                    <a:pt x="1584" y="1340"/>
                  </a:lnTo>
                  <a:lnTo>
                    <a:pt x="1584" y="1340"/>
                  </a:lnTo>
                  <a:lnTo>
                    <a:pt x="1585" y="1340"/>
                  </a:lnTo>
                  <a:lnTo>
                    <a:pt x="1586" y="1340"/>
                  </a:lnTo>
                  <a:lnTo>
                    <a:pt x="1586" y="1342"/>
                  </a:lnTo>
                  <a:close/>
                  <a:moveTo>
                    <a:pt x="1332" y="1339"/>
                  </a:moveTo>
                  <a:lnTo>
                    <a:pt x="1334" y="1341"/>
                  </a:lnTo>
                  <a:lnTo>
                    <a:pt x="1335" y="1343"/>
                  </a:lnTo>
                  <a:lnTo>
                    <a:pt x="1335" y="1344"/>
                  </a:lnTo>
                  <a:lnTo>
                    <a:pt x="1336" y="1350"/>
                  </a:lnTo>
                  <a:lnTo>
                    <a:pt x="1336" y="1351"/>
                  </a:lnTo>
                  <a:lnTo>
                    <a:pt x="1337" y="1351"/>
                  </a:lnTo>
                  <a:lnTo>
                    <a:pt x="1337" y="1356"/>
                  </a:lnTo>
                  <a:lnTo>
                    <a:pt x="1338" y="1357"/>
                  </a:lnTo>
                  <a:lnTo>
                    <a:pt x="1338" y="1359"/>
                  </a:lnTo>
                  <a:lnTo>
                    <a:pt x="1337" y="1360"/>
                  </a:lnTo>
                  <a:lnTo>
                    <a:pt x="1335" y="1360"/>
                  </a:lnTo>
                  <a:lnTo>
                    <a:pt x="1333" y="1357"/>
                  </a:lnTo>
                  <a:lnTo>
                    <a:pt x="1333" y="1356"/>
                  </a:lnTo>
                  <a:lnTo>
                    <a:pt x="1332" y="1354"/>
                  </a:lnTo>
                  <a:lnTo>
                    <a:pt x="1332" y="1353"/>
                  </a:lnTo>
                  <a:lnTo>
                    <a:pt x="1332" y="1352"/>
                  </a:lnTo>
                  <a:lnTo>
                    <a:pt x="1332" y="1350"/>
                  </a:lnTo>
                  <a:lnTo>
                    <a:pt x="1330" y="1348"/>
                  </a:lnTo>
                  <a:lnTo>
                    <a:pt x="1329" y="1348"/>
                  </a:lnTo>
                  <a:lnTo>
                    <a:pt x="1328" y="1347"/>
                  </a:lnTo>
                  <a:lnTo>
                    <a:pt x="1327" y="1348"/>
                  </a:lnTo>
                  <a:lnTo>
                    <a:pt x="1327" y="1348"/>
                  </a:lnTo>
                  <a:lnTo>
                    <a:pt x="1327" y="1345"/>
                  </a:lnTo>
                  <a:lnTo>
                    <a:pt x="1327" y="1344"/>
                  </a:lnTo>
                  <a:lnTo>
                    <a:pt x="1327" y="1343"/>
                  </a:lnTo>
                  <a:lnTo>
                    <a:pt x="1327" y="1343"/>
                  </a:lnTo>
                  <a:lnTo>
                    <a:pt x="1330" y="1342"/>
                  </a:lnTo>
                  <a:lnTo>
                    <a:pt x="1330" y="1342"/>
                  </a:lnTo>
                  <a:lnTo>
                    <a:pt x="1329" y="1341"/>
                  </a:lnTo>
                  <a:lnTo>
                    <a:pt x="1328" y="1341"/>
                  </a:lnTo>
                  <a:lnTo>
                    <a:pt x="1328" y="1341"/>
                  </a:lnTo>
                  <a:lnTo>
                    <a:pt x="1327" y="1340"/>
                  </a:lnTo>
                  <a:lnTo>
                    <a:pt x="1327" y="1338"/>
                  </a:lnTo>
                  <a:lnTo>
                    <a:pt x="1328" y="1338"/>
                  </a:lnTo>
                  <a:lnTo>
                    <a:pt x="1329" y="1339"/>
                  </a:lnTo>
                  <a:lnTo>
                    <a:pt x="1329" y="1339"/>
                  </a:lnTo>
                  <a:lnTo>
                    <a:pt x="1329" y="1339"/>
                  </a:lnTo>
                  <a:lnTo>
                    <a:pt x="1329" y="1339"/>
                  </a:lnTo>
                  <a:lnTo>
                    <a:pt x="1329" y="1338"/>
                  </a:lnTo>
                  <a:lnTo>
                    <a:pt x="1330" y="1337"/>
                  </a:lnTo>
                  <a:lnTo>
                    <a:pt x="1331" y="1337"/>
                  </a:lnTo>
                  <a:lnTo>
                    <a:pt x="1332" y="1338"/>
                  </a:lnTo>
                  <a:lnTo>
                    <a:pt x="1332" y="1339"/>
                  </a:lnTo>
                  <a:close/>
                  <a:moveTo>
                    <a:pt x="2363" y="1341"/>
                  </a:moveTo>
                  <a:lnTo>
                    <a:pt x="2362" y="1342"/>
                  </a:lnTo>
                  <a:lnTo>
                    <a:pt x="2359" y="1342"/>
                  </a:lnTo>
                  <a:lnTo>
                    <a:pt x="2359" y="1341"/>
                  </a:lnTo>
                  <a:lnTo>
                    <a:pt x="2358" y="1341"/>
                  </a:lnTo>
                  <a:lnTo>
                    <a:pt x="2357" y="1340"/>
                  </a:lnTo>
                  <a:lnTo>
                    <a:pt x="2357" y="1338"/>
                  </a:lnTo>
                  <a:lnTo>
                    <a:pt x="2356" y="1338"/>
                  </a:lnTo>
                  <a:lnTo>
                    <a:pt x="2356" y="1337"/>
                  </a:lnTo>
                  <a:lnTo>
                    <a:pt x="2357" y="1336"/>
                  </a:lnTo>
                  <a:lnTo>
                    <a:pt x="2358" y="1336"/>
                  </a:lnTo>
                  <a:lnTo>
                    <a:pt x="2359" y="1335"/>
                  </a:lnTo>
                  <a:lnTo>
                    <a:pt x="2362" y="1335"/>
                  </a:lnTo>
                  <a:lnTo>
                    <a:pt x="2363" y="1337"/>
                  </a:lnTo>
                  <a:lnTo>
                    <a:pt x="2363" y="1341"/>
                  </a:lnTo>
                  <a:close/>
                  <a:moveTo>
                    <a:pt x="1391" y="1335"/>
                  </a:moveTo>
                  <a:lnTo>
                    <a:pt x="1390" y="1336"/>
                  </a:lnTo>
                  <a:lnTo>
                    <a:pt x="1389" y="1336"/>
                  </a:lnTo>
                  <a:lnTo>
                    <a:pt x="1389" y="1334"/>
                  </a:lnTo>
                  <a:lnTo>
                    <a:pt x="1390" y="1334"/>
                  </a:lnTo>
                  <a:lnTo>
                    <a:pt x="1390" y="1334"/>
                  </a:lnTo>
                  <a:lnTo>
                    <a:pt x="1391" y="1334"/>
                  </a:lnTo>
                  <a:lnTo>
                    <a:pt x="1391" y="1335"/>
                  </a:lnTo>
                  <a:close/>
                  <a:moveTo>
                    <a:pt x="1910" y="1330"/>
                  </a:moveTo>
                  <a:lnTo>
                    <a:pt x="1910" y="1331"/>
                  </a:lnTo>
                  <a:lnTo>
                    <a:pt x="1909" y="1332"/>
                  </a:lnTo>
                  <a:lnTo>
                    <a:pt x="1909" y="1333"/>
                  </a:lnTo>
                  <a:lnTo>
                    <a:pt x="1908" y="1334"/>
                  </a:lnTo>
                  <a:lnTo>
                    <a:pt x="1907" y="1334"/>
                  </a:lnTo>
                  <a:lnTo>
                    <a:pt x="1907" y="1334"/>
                  </a:lnTo>
                  <a:lnTo>
                    <a:pt x="1906" y="1333"/>
                  </a:lnTo>
                  <a:lnTo>
                    <a:pt x="1906" y="1331"/>
                  </a:lnTo>
                  <a:lnTo>
                    <a:pt x="1907" y="1331"/>
                  </a:lnTo>
                  <a:lnTo>
                    <a:pt x="1907" y="1330"/>
                  </a:lnTo>
                  <a:lnTo>
                    <a:pt x="1909" y="1330"/>
                  </a:lnTo>
                  <a:lnTo>
                    <a:pt x="1909" y="1331"/>
                  </a:lnTo>
                  <a:lnTo>
                    <a:pt x="1910" y="1330"/>
                  </a:lnTo>
                  <a:close/>
                  <a:moveTo>
                    <a:pt x="2240" y="1332"/>
                  </a:moveTo>
                  <a:lnTo>
                    <a:pt x="2238" y="1332"/>
                  </a:lnTo>
                  <a:lnTo>
                    <a:pt x="2237" y="1331"/>
                  </a:lnTo>
                  <a:lnTo>
                    <a:pt x="2237" y="1330"/>
                  </a:lnTo>
                  <a:lnTo>
                    <a:pt x="2237" y="1330"/>
                  </a:lnTo>
                  <a:lnTo>
                    <a:pt x="2238" y="1329"/>
                  </a:lnTo>
                  <a:lnTo>
                    <a:pt x="2239" y="1328"/>
                  </a:lnTo>
                  <a:lnTo>
                    <a:pt x="2239" y="1330"/>
                  </a:lnTo>
                  <a:lnTo>
                    <a:pt x="2241" y="1330"/>
                  </a:lnTo>
                  <a:lnTo>
                    <a:pt x="2241" y="1330"/>
                  </a:lnTo>
                  <a:lnTo>
                    <a:pt x="2240" y="1331"/>
                  </a:lnTo>
                  <a:lnTo>
                    <a:pt x="2240" y="1332"/>
                  </a:lnTo>
                  <a:close/>
                  <a:moveTo>
                    <a:pt x="1386" y="1338"/>
                  </a:moveTo>
                  <a:lnTo>
                    <a:pt x="1387" y="1340"/>
                  </a:lnTo>
                  <a:lnTo>
                    <a:pt x="1387" y="1341"/>
                  </a:lnTo>
                  <a:lnTo>
                    <a:pt x="1388" y="1342"/>
                  </a:lnTo>
                  <a:lnTo>
                    <a:pt x="1393" y="1342"/>
                  </a:lnTo>
                  <a:lnTo>
                    <a:pt x="1394" y="1342"/>
                  </a:lnTo>
                  <a:lnTo>
                    <a:pt x="1394" y="1341"/>
                  </a:lnTo>
                  <a:lnTo>
                    <a:pt x="1394" y="1340"/>
                  </a:lnTo>
                  <a:lnTo>
                    <a:pt x="1395" y="1340"/>
                  </a:lnTo>
                  <a:lnTo>
                    <a:pt x="1395" y="1339"/>
                  </a:lnTo>
                  <a:lnTo>
                    <a:pt x="1396" y="1337"/>
                  </a:lnTo>
                  <a:lnTo>
                    <a:pt x="1397" y="1338"/>
                  </a:lnTo>
                  <a:lnTo>
                    <a:pt x="1397" y="1339"/>
                  </a:lnTo>
                  <a:lnTo>
                    <a:pt x="1398" y="1340"/>
                  </a:lnTo>
                  <a:lnTo>
                    <a:pt x="1397" y="1342"/>
                  </a:lnTo>
                  <a:lnTo>
                    <a:pt x="1397" y="1345"/>
                  </a:lnTo>
                  <a:lnTo>
                    <a:pt x="1396" y="1345"/>
                  </a:lnTo>
                  <a:lnTo>
                    <a:pt x="1397" y="1346"/>
                  </a:lnTo>
                  <a:lnTo>
                    <a:pt x="1397" y="1350"/>
                  </a:lnTo>
                  <a:lnTo>
                    <a:pt x="1398" y="1350"/>
                  </a:lnTo>
                  <a:lnTo>
                    <a:pt x="1400" y="1352"/>
                  </a:lnTo>
                  <a:lnTo>
                    <a:pt x="1400" y="1353"/>
                  </a:lnTo>
                  <a:lnTo>
                    <a:pt x="1400" y="1356"/>
                  </a:lnTo>
                  <a:lnTo>
                    <a:pt x="1399" y="1356"/>
                  </a:lnTo>
                  <a:lnTo>
                    <a:pt x="1397" y="1353"/>
                  </a:lnTo>
                  <a:lnTo>
                    <a:pt x="1397" y="1353"/>
                  </a:lnTo>
                  <a:lnTo>
                    <a:pt x="1396" y="1353"/>
                  </a:lnTo>
                  <a:lnTo>
                    <a:pt x="1395" y="1353"/>
                  </a:lnTo>
                  <a:lnTo>
                    <a:pt x="1393" y="1353"/>
                  </a:lnTo>
                  <a:lnTo>
                    <a:pt x="1388" y="1349"/>
                  </a:lnTo>
                  <a:lnTo>
                    <a:pt x="1387" y="1348"/>
                  </a:lnTo>
                  <a:lnTo>
                    <a:pt x="1386" y="1349"/>
                  </a:lnTo>
                  <a:lnTo>
                    <a:pt x="1383" y="1349"/>
                  </a:lnTo>
                  <a:lnTo>
                    <a:pt x="1381" y="1348"/>
                  </a:lnTo>
                  <a:lnTo>
                    <a:pt x="1379" y="1348"/>
                  </a:lnTo>
                  <a:lnTo>
                    <a:pt x="1378" y="1348"/>
                  </a:lnTo>
                  <a:lnTo>
                    <a:pt x="1378" y="1347"/>
                  </a:lnTo>
                  <a:lnTo>
                    <a:pt x="1378" y="1346"/>
                  </a:lnTo>
                  <a:lnTo>
                    <a:pt x="1378" y="1346"/>
                  </a:lnTo>
                  <a:lnTo>
                    <a:pt x="1379" y="1345"/>
                  </a:lnTo>
                  <a:lnTo>
                    <a:pt x="1378" y="1344"/>
                  </a:lnTo>
                  <a:lnTo>
                    <a:pt x="1377" y="1345"/>
                  </a:lnTo>
                  <a:lnTo>
                    <a:pt x="1376" y="1344"/>
                  </a:lnTo>
                  <a:lnTo>
                    <a:pt x="1376" y="1341"/>
                  </a:lnTo>
                  <a:lnTo>
                    <a:pt x="1376" y="1340"/>
                  </a:lnTo>
                  <a:lnTo>
                    <a:pt x="1375" y="1340"/>
                  </a:lnTo>
                  <a:lnTo>
                    <a:pt x="1375" y="1340"/>
                  </a:lnTo>
                  <a:lnTo>
                    <a:pt x="1375" y="1339"/>
                  </a:lnTo>
                  <a:lnTo>
                    <a:pt x="1376" y="1339"/>
                  </a:lnTo>
                  <a:lnTo>
                    <a:pt x="1377" y="1340"/>
                  </a:lnTo>
                  <a:lnTo>
                    <a:pt x="1378" y="1339"/>
                  </a:lnTo>
                  <a:lnTo>
                    <a:pt x="1379" y="1339"/>
                  </a:lnTo>
                  <a:lnTo>
                    <a:pt x="1380" y="1338"/>
                  </a:lnTo>
                  <a:lnTo>
                    <a:pt x="1380" y="1336"/>
                  </a:lnTo>
                  <a:lnTo>
                    <a:pt x="1379" y="1335"/>
                  </a:lnTo>
                  <a:lnTo>
                    <a:pt x="1379" y="1334"/>
                  </a:lnTo>
                  <a:lnTo>
                    <a:pt x="1379" y="1333"/>
                  </a:lnTo>
                  <a:lnTo>
                    <a:pt x="1380" y="1329"/>
                  </a:lnTo>
                  <a:lnTo>
                    <a:pt x="1379" y="1328"/>
                  </a:lnTo>
                  <a:lnTo>
                    <a:pt x="1379" y="1326"/>
                  </a:lnTo>
                  <a:lnTo>
                    <a:pt x="1380" y="1325"/>
                  </a:lnTo>
                  <a:lnTo>
                    <a:pt x="1381" y="1325"/>
                  </a:lnTo>
                  <a:lnTo>
                    <a:pt x="1382" y="1326"/>
                  </a:lnTo>
                  <a:lnTo>
                    <a:pt x="1384" y="1326"/>
                  </a:lnTo>
                  <a:lnTo>
                    <a:pt x="1385" y="1327"/>
                  </a:lnTo>
                  <a:lnTo>
                    <a:pt x="1385" y="1328"/>
                  </a:lnTo>
                  <a:lnTo>
                    <a:pt x="1386" y="1329"/>
                  </a:lnTo>
                  <a:lnTo>
                    <a:pt x="1385" y="1331"/>
                  </a:lnTo>
                  <a:lnTo>
                    <a:pt x="1385" y="1333"/>
                  </a:lnTo>
                  <a:lnTo>
                    <a:pt x="1386" y="1334"/>
                  </a:lnTo>
                  <a:lnTo>
                    <a:pt x="1385" y="1335"/>
                  </a:lnTo>
                  <a:lnTo>
                    <a:pt x="1386" y="1338"/>
                  </a:lnTo>
                  <a:close/>
                  <a:moveTo>
                    <a:pt x="1573" y="1330"/>
                  </a:moveTo>
                  <a:lnTo>
                    <a:pt x="1573" y="1332"/>
                  </a:lnTo>
                  <a:lnTo>
                    <a:pt x="1571" y="1332"/>
                  </a:lnTo>
                  <a:lnTo>
                    <a:pt x="1569" y="1330"/>
                  </a:lnTo>
                  <a:lnTo>
                    <a:pt x="1568" y="1330"/>
                  </a:lnTo>
                  <a:lnTo>
                    <a:pt x="1568" y="1329"/>
                  </a:lnTo>
                  <a:lnTo>
                    <a:pt x="1569" y="1328"/>
                  </a:lnTo>
                  <a:lnTo>
                    <a:pt x="1569" y="1326"/>
                  </a:lnTo>
                  <a:lnTo>
                    <a:pt x="1571" y="1325"/>
                  </a:lnTo>
                  <a:lnTo>
                    <a:pt x="1572" y="1325"/>
                  </a:lnTo>
                  <a:lnTo>
                    <a:pt x="1573" y="1326"/>
                  </a:lnTo>
                  <a:lnTo>
                    <a:pt x="1573" y="1328"/>
                  </a:lnTo>
                  <a:lnTo>
                    <a:pt x="1573" y="1328"/>
                  </a:lnTo>
                  <a:lnTo>
                    <a:pt x="1573" y="1330"/>
                  </a:lnTo>
                  <a:close/>
                  <a:moveTo>
                    <a:pt x="1909" y="1326"/>
                  </a:moveTo>
                  <a:lnTo>
                    <a:pt x="1909" y="1326"/>
                  </a:lnTo>
                  <a:lnTo>
                    <a:pt x="1908" y="1326"/>
                  </a:lnTo>
                  <a:lnTo>
                    <a:pt x="1908" y="1325"/>
                  </a:lnTo>
                  <a:lnTo>
                    <a:pt x="1908" y="1325"/>
                  </a:lnTo>
                  <a:lnTo>
                    <a:pt x="1909" y="1325"/>
                  </a:lnTo>
                  <a:lnTo>
                    <a:pt x="1909" y="1325"/>
                  </a:lnTo>
                  <a:lnTo>
                    <a:pt x="1909" y="1326"/>
                  </a:lnTo>
                  <a:lnTo>
                    <a:pt x="1909" y="1326"/>
                  </a:lnTo>
                  <a:close/>
                  <a:moveTo>
                    <a:pt x="1385" y="1326"/>
                  </a:moveTo>
                  <a:lnTo>
                    <a:pt x="1384" y="1326"/>
                  </a:lnTo>
                  <a:lnTo>
                    <a:pt x="1384" y="1326"/>
                  </a:lnTo>
                  <a:lnTo>
                    <a:pt x="1384" y="1325"/>
                  </a:lnTo>
                  <a:lnTo>
                    <a:pt x="1385" y="1324"/>
                  </a:lnTo>
                  <a:lnTo>
                    <a:pt x="1385" y="1324"/>
                  </a:lnTo>
                  <a:lnTo>
                    <a:pt x="1385" y="1324"/>
                  </a:lnTo>
                  <a:lnTo>
                    <a:pt x="1386" y="1326"/>
                  </a:lnTo>
                  <a:lnTo>
                    <a:pt x="1385" y="1326"/>
                  </a:lnTo>
                  <a:close/>
                  <a:moveTo>
                    <a:pt x="1415" y="1325"/>
                  </a:moveTo>
                  <a:lnTo>
                    <a:pt x="1415" y="1325"/>
                  </a:lnTo>
                  <a:lnTo>
                    <a:pt x="1414" y="1325"/>
                  </a:lnTo>
                  <a:lnTo>
                    <a:pt x="1414" y="1324"/>
                  </a:lnTo>
                  <a:lnTo>
                    <a:pt x="1414" y="1323"/>
                  </a:lnTo>
                  <a:lnTo>
                    <a:pt x="1414" y="1323"/>
                  </a:lnTo>
                  <a:lnTo>
                    <a:pt x="1415" y="1323"/>
                  </a:lnTo>
                  <a:lnTo>
                    <a:pt x="1415" y="1323"/>
                  </a:lnTo>
                  <a:lnTo>
                    <a:pt x="1415" y="1325"/>
                  </a:lnTo>
                  <a:close/>
                  <a:moveTo>
                    <a:pt x="1601" y="1322"/>
                  </a:moveTo>
                  <a:lnTo>
                    <a:pt x="1600" y="1322"/>
                  </a:lnTo>
                  <a:lnTo>
                    <a:pt x="1599" y="1322"/>
                  </a:lnTo>
                  <a:lnTo>
                    <a:pt x="1599" y="1321"/>
                  </a:lnTo>
                  <a:lnTo>
                    <a:pt x="1600" y="1321"/>
                  </a:lnTo>
                  <a:lnTo>
                    <a:pt x="1601" y="1321"/>
                  </a:lnTo>
                  <a:lnTo>
                    <a:pt x="1601" y="1322"/>
                  </a:lnTo>
                  <a:close/>
                  <a:moveTo>
                    <a:pt x="2286" y="1335"/>
                  </a:moveTo>
                  <a:lnTo>
                    <a:pt x="2285" y="1336"/>
                  </a:lnTo>
                  <a:lnTo>
                    <a:pt x="2282" y="1336"/>
                  </a:lnTo>
                  <a:lnTo>
                    <a:pt x="2281" y="1335"/>
                  </a:lnTo>
                  <a:lnTo>
                    <a:pt x="2280" y="1331"/>
                  </a:lnTo>
                  <a:lnTo>
                    <a:pt x="2279" y="1330"/>
                  </a:lnTo>
                  <a:lnTo>
                    <a:pt x="2279" y="1328"/>
                  </a:lnTo>
                  <a:lnTo>
                    <a:pt x="2280" y="1328"/>
                  </a:lnTo>
                  <a:lnTo>
                    <a:pt x="2282" y="1324"/>
                  </a:lnTo>
                  <a:lnTo>
                    <a:pt x="2282" y="1322"/>
                  </a:lnTo>
                  <a:lnTo>
                    <a:pt x="2282" y="1321"/>
                  </a:lnTo>
                  <a:lnTo>
                    <a:pt x="2283" y="1320"/>
                  </a:lnTo>
                  <a:lnTo>
                    <a:pt x="2285" y="1320"/>
                  </a:lnTo>
                  <a:lnTo>
                    <a:pt x="2285" y="1320"/>
                  </a:lnTo>
                  <a:lnTo>
                    <a:pt x="2287" y="1320"/>
                  </a:lnTo>
                  <a:lnTo>
                    <a:pt x="2289" y="1321"/>
                  </a:lnTo>
                  <a:lnTo>
                    <a:pt x="2291" y="1322"/>
                  </a:lnTo>
                  <a:lnTo>
                    <a:pt x="2291" y="1323"/>
                  </a:lnTo>
                  <a:lnTo>
                    <a:pt x="2292" y="1326"/>
                  </a:lnTo>
                  <a:lnTo>
                    <a:pt x="2292" y="1326"/>
                  </a:lnTo>
                  <a:lnTo>
                    <a:pt x="2292" y="1329"/>
                  </a:lnTo>
                  <a:lnTo>
                    <a:pt x="2290" y="1332"/>
                  </a:lnTo>
                  <a:lnTo>
                    <a:pt x="2289" y="1334"/>
                  </a:lnTo>
                  <a:lnTo>
                    <a:pt x="2287" y="1335"/>
                  </a:lnTo>
                  <a:lnTo>
                    <a:pt x="2286" y="1335"/>
                  </a:lnTo>
                  <a:close/>
                  <a:moveTo>
                    <a:pt x="1588" y="1319"/>
                  </a:moveTo>
                  <a:lnTo>
                    <a:pt x="1589" y="1320"/>
                  </a:lnTo>
                  <a:lnTo>
                    <a:pt x="1590" y="1320"/>
                  </a:lnTo>
                  <a:lnTo>
                    <a:pt x="1591" y="1319"/>
                  </a:lnTo>
                  <a:lnTo>
                    <a:pt x="1593" y="1320"/>
                  </a:lnTo>
                  <a:lnTo>
                    <a:pt x="1594" y="1321"/>
                  </a:lnTo>
                  <a:lnTo>
                    <a:pt x="1597" y="1321"/>
                  </a:lnTo>
                  <a:lnTo>
                    <a:pt x="1597" y="1320"/>
                  </a:lnTo>
                  <a:lnTo>
                    <a:pt x="1599" y="1320"/>
                  </a:lnTo>
                  <a:lnTo>
                    <a:pt x="1599" y="1321"/>
                  </a:lnTo>
                  <a:lnTo>
                    <a:pt x="1599" y="1322"/>
                  </a:lnTo>
                  <a:lnTo>
                    <a:pt x="1597" y="1324"/>
                  </a:lnTo>
                  <a:lnTo>
                    <a:pt x="1596" y="1324"/>
                  </a:lnTo>
                  <a:lnTo>
                    <a:pt x="1596" y="1324"/>
                  </a:lnTo>
                  <a:lnTo>
                    <a:pt x="1594" y="1325"/>
                  </a:lnTo>
                  <a:lnTo>
                    <a:pt x="1592" y="1326"/>
                  </a:lnTo>
                  <a:lnTo>
                    <a:pt x="1592" y="1327"/>
                  </a:lnTo>
                  <a:lnTo>
                    <a:pt x="1591" y="1328"/>
                  </a:lnTo>
                  <a:lnTo>
                    <a:pt x="1588" y="1328"/>
                  </a:lnTo>
                  <a:lnTo>
                    <a:pt x="1586" y="1330"/>
                  </a:lnTo>
                  <a:lnTo>
                    <a:pt x="1586" y="1331"/>
                  </a:lnTo>
                  <a:lnTo>
                    <a:pt x="1585" y="1331"/>
                  </a:lnTo>
                  <a:lnTo>
                    <a:pt x="1581" y="1334"/>
                  </a:lnTo>
                  <a:lnTo>
                    <a:pt x="1580" y="1336"/>
                  </a:lnTo>
                  <a:lnTo>
                    <a:pt x="1579" y="1336"/>
                  </a:lnTo>
                  <a:lnTo>
                    <a:pt x="1579" y="1335"/>
                  </a:lnTo>
                  <a:lnTo>
                    <a:pt x="1579" y="1334"/>
                  </a:lnTo>
                  <a:lnTo>
                    <a:pt x="1579" y="1333"/>
                  </a:lnTo>
                  <a:lnTo>
                    <a:pt x="1581" y="1332"/>
                  </a:lnTo>
                  <a:lnTo>
                    <a:pt x="1581" y="1329"/>
                  </a:lnTo>
                  <a:lnTo>
                    <a:pt x="1582" y="1329"/>
                  </a:lnTo>
                  <a:lnTo>
                    <a:pt x="1582" y="1327"/>
                  </a:lnTo>
                  <a:lnTo>
                    <a:pt x="1582" y="1326"/>
                  </a:lnTo>
                  <a:lnTo>
                    <a:pt x="1582" y="1326"/>
                  </a:lnTo>
                  <a:lnTo>
                    <a:pt x="1582" y="1325"/>
                  </a:lnTo>
                  <a:lnTo>
                    <a:pt x="1583" y="1324"/>
                  </a:lnTo>
                  <a:lnTo>
                    <a:pt x="1584" y="1325"/>
                  </a:lnTo>
                  <a:lnTo>
                    <a:pt x="1585" y="1325"/>
                  </a:lnTo>
                  <a:lnTo>
                    <a:pt x="1587" y="1324"/>
                  </a:lnTo>
                  <a:lnTo>
                    <a:pt x="1587" y="1322"/>
                  </a:lnTo>
                  <a:lnTo>
                    <a:pt x="1586" y="1321"/>
                  </a:lnTo>
                  <a:lnTo>
                    <a:pt x="1586" y="1320"/>
                  </a:lnTo>
                  <a:lnTo>
                    <a:pt x="1586" y="1318"/>
                  </a:lnTo>
                  <a:lnTo>
                    <a:pt x="1588" y="1319"/>
                  </a:lnTo>
                  <a:close/>
                  <a:moveTo>
                    <a:pt x="1580" y="1318"/>
                  </a:moveTo>
                  <a:lnTo>
                    <a:pt x="1579" y="1319"/>
                  </a:lnTo>
                  <a:lnTo>
                    <a:pt x="1579" y="1319"/>
                  </a:lnTo>
                  <a:lnTo>
                    <a:pt x="1579" y="1318"/>
                  </a:lnTo>
                  <a:lnTo>
                    <a:pt x="1579" y="1317"/>
                  </a:lnTo>
                  <a:lnTo>
                    <a:pt x="1579" y="1317"/>
                  </a:lnTo>
                  <a:lnTo>
                    <a:pt x="1580" y="1316"/>
                  </a:lnTo>
                  <a:lnTo>
                    <a:pt x="1580" y="1318"/>
                  </a:lnTo>
                  <a:close/>
                  <a:moveTo>
                    <a:pt x="1539" y="1335"/>
                  </a:moveTo>
                  <a:lnTo>
                    <a:pt x="1538" y="1335"/>
                  </a:lnTo>
                  <a:lnTo>
                    <a:pt x="1537" y="1335"/>
                  </a:lnTo>
                  <a:lnTo>
                    <a:pt x="1535" y="1332"/>
                  </a:lnTo>
                  <a:lnTo>
                    <a:pt x="1535" y="1331"/>
                  </a:lnTo>
                  <a:lnTo>
                    <a:pt x="1536" y="1330"/>
                  </a:lnTo>
                  <a:lnTo>
                    <a:pt x="1536" y="1327"/>
                  </a:lnTo>
                  <a:lnTo>
                    <a:pt x="1537" y="1327"/>
                  </a:lnTo>
                  <a:lnTo>
                    <a:pt x="1537" y="1325"/>
                  </a:lnTo>
                  <a:lnTo>
                    <a:pt x="1538" y="1324"/>
                  </a:lnTo>
                  <a:lnTo>
                    <a:pt x="1537" y="1323"/>
                  </a:lnTo>
                  <a:lnTo>
                    <a:pt x="1537" y="1321"/>
                  </a:lnTo>
                  <a:lnTo>
                    <a:pt x="1538" y="1320"/>
                  </a:lnTo>
                  <a:lnTo>
                    <a:pt x="1538" y="1317"/>
                  </a:lnTo>
                  <a:lnTo>
                    <a:pt x="1540" y="1315"/>
                  </a:lnTo>
                  <a:lnTo>
                    <a:pt x="1540" y="1315"/>
                  </a:lnTo>
                  <a:lnTo>
                    <a:pt x="1541" y="1317"/>
                  </a:lnTo>
                  <a:lnTo>
                    <a:pt x="1543" y="1317"/>
                  </a:lnTo>
                  <a:lnTo>
                    <a:pt x="1544" y="1319"/>
                  </a:lnTo>
                  <a:lnTo>
                    <a:pt x="1545" y="1319"/>
                  </a:lnTo>
                  <a:lnTo>
                    <a:pt x="1546" y="1320"/>
                  </a:lnTo>
                  <a:lnTo>
                    <a:pt x="1544" y="1321"/>
                  </a:lnTo>
                  <a:lnTo>
                    <a:pt x="1544" y="1322"/>
                  </a:lnTo>
                  <a:lnTo>
                    <a:pt x="1543" y="1323"/>
                  </a:lnTo>
                  <a:lnTo>
                    <a:pt x="1542" y="1323"/>
                  </a:lnTo>
                  <a:lnTo>
                    <a:pt x="1542" y="1326"/>
                  </a:lnTo>
                  <a:lnTo>
                    <a:pt x="1540" y="1328"/>
                  </a:lnTo>
                  <a:lnTo>
                    <a:pt x="1540" y="1334"/>
                  </a:lnTo>
                  <a:lnTo>
                    <a:pt x="1539" y="1335"/>
                  </a:lnTo>
                  <a:close/>
                  <a:moveTo>
                    <a:pt x="1384" y="1317"/>
                  </a:moveTo>
                  <a:lnTo>
                    <a:pt x="1385" y="1317"/>
                  </a:lnTo>
                  <a:lnTo>
                    <a:pt x="1386" y="1317"/>
                  </a:lnTo>
                  <a:lnTo>
                    <a:pt x="1386" y="1318"/>
                  </a:lnTo>
                  <a:lnTo>
                    <a:pt x="1387" y="1319"/>
                  </a:lnTo>
                  <a:lnTo>
                    <a:pt x="1386" y="1320"/>
                  </a:lnTo>
                  <a:lnTo>
                    <a:pt x="1386" y="1321"/>
                  </a:lnTo>
                  <a:lnTo>
                    <a:pt x="1386" y="1322"/>
                  </a:lnTo>
                  <a:lnTo>
                    <a:pt x="1384" y="1320"/>
                  </a:lnTo>
                  <a:lnTo>
                    <a:pt x="1383" y="1319"/>
                  </a:lnTo>
                  <a:lnTo>
                    <a:pt x="1382" y="1319"/>
                  </a:lnTo>
                  <a:lnTo>
                    <a:pt x="1381" y="1318"/>
                  </a:lnTo>
                  <a:lnTo>
                    <a:pt x="1381" y="1317"/>
                  </a:lnTo>
                  <a:lnTo>
                    <a:pt x="1380" y="1314"/>
                  </a:lnTo>
                  <a:lnTo>
                    <a:pt x="1380" y="1313"/>
                  </a:lnTo>
                  <a:lnTo>
                    <a:pt x="1381" y="1312"/>
                  </a:lnTo>
                  <a:lnTo>
                    <a:pt x="1381" y="1311"/>
                  </a:lnTo>
                  <a:lnTo>
                    <a:pt x="1382" y="1311"/>
                  </a:lnTo>
                  <a:lnTo>
                    <a:pt x="1384" y="1312"/>
                  </a:lnTo>
                  <a:lnTo>
                    <a:pt x="1384" y="1315"/>
                  </a:lnTo>
                  <a:lnTo>
                    <a:pt x="1385" y="1316"/>
                  </a:lnTo>
                  <a:lnTo>
                    <a:pt x="1385" y="1317"/>
                  </a:lnTo>
                  <a:lnTo>
                    <a:pt x="1384" y="1317"/>
                  </a:lnTo>
                  <a:close/>
                  <a:moveTo>
                    <a:pt x="1379" y="1311"/>
                  </a:moveTo>
                  <a:lnTo>
                    <a:pt x="1379" y="1312"/>
                  </a:lnTo>
                  <a:lnTo>
                    <a:pt x="1377" y="1310"/>
                  </a:lnTo>
                  <a:lnTo>
                    <a:pt x="1377" y="1309"/>
                  </a:lnTo>
                  <a:lnTo>
                    <a:pt x="1378" y="1309"/>
                  </a:lnTo>
                  <a:lnTo>
                    <a:pt x="1378" y="1309"/>
                  </a:lnTo>
                  <a:lnTo>
                    <a:pt x="1379" y="1309"/>
                  </a:lnTo>
                  <a:lnTo>
                    <a:pt x="1379" y="1311"/>
                  </a:lnTo>
                  <a:close/>
                  <a:moveTo>
                    <a:pt x="1573" y="1307"/>
                  </a:moveTo>
                  <a:lnTo>
                    <a:pt x="1572" y="1307"/>
                  </a:lnTo>
                  <a:lnTo>
                    <a:pt x="1571" y="1307"/>
                  </a:lnTo>
                  <a:lnTo>
                    <a:pt x="1571" y="1306"/>
                  </a:lnTo>
                  <a:lnTo>
                    <a:pt x="1572" y="1305"/>
                  </a:lnTo>
                  <a:lnTo>
                    <a:pt x="1573" y="1305"/>
                  </a:lnTo>
                  <a:lnTo>
                    <a:pt x="1573" y="1306"/>
                  </a:lnTo>
                  <a:lnTo>
                    <a:pt x="1573" y="1307"/>
                  </a:lnTo>
                  <a:close/>
                  <a:moveTo>
                    <a:pt x="1946" y="1303"/>
                  </a:moveTo>
                  <a:lnTo>
                    <a:pt x="1945" y="1303"/>
                  </a:lnTo>
                  <a:lnTo>
                    <a:pt x="1945" y="1303"/>
                  </a:lnTo>
                  <a:lnTo>
                    <a:pt x="1945" y="1302"/>
                  </a:lnTo>
                  <a:lnTo>
                    <a:pt x="1946" y="1301"/>
                  </a:lnTo>
                  <a:lnTo>
                    <a:pt x="1946" y="1302"/>
                  </a:lnTo>
                  <a:lnTo>
                    <a:pt x="1946" y="1302"/>
                  </a:lnTo>
                  <a:lnTo>
                    <a:pt x="1946" y="1303"/>
                  </a:lnTo>
                  <a:close/>
                  <a:moveTo>
                    <a:pt x="1886" y="1299"/>
                  </a:moveTo>
                  <a:lnTo>
                    <a:pt x="1885" y="1299"/>
                  </a:lnTo>
                  <a:lnTo>
                    <a:pt x="1884" y="1298"/>
                  </a:lnTo>
                  <a:lnTo>
                    <a:pt x="1885" y="1297"/>
                  </a:lnTo>
                  <a:lnTo>
                    <a:pt x="1886" y="1297"/>
                  </a:lnTo>
                  <a:lnTo>
                    <a:pt x="1887" y="1298"/>
                  </a:lnTo>
                  <a:lnTo>
                    <a:pt x="1887" y="1299"/>
                  </a:lnTo>
                  <a:lnTo>
                    <a:pt x="1886" y="1299"/>
                  </a:lnTo>
                  <a:close/>
                  <a:moveTo>
                    <a:pt x="1418" y="1288"/>
                  </a:moveTo>
                  <a:lnTo>
                    <a:pt x="1418" y="1288"/>
                  </a:lnTo>
                  <a:lnTo>
                    <a:pt x="1417" y="1287"/>
                  </a:lnTo>
                  <a:lnTo>
                    <a:pt x="1417" y="1287"/>
                  </a:lnTo>
                  <a:lnTo>
                    <a:pt x="1416" y="1287"/>
                  </a:lnTo>
                  <a:lnTo>
                    <a:pt x="1417" y="1287"/>
                  </a:lnTo>
                  <a:lnTo>
                    <a:pt x="1418" y="1287"/>
                  </a:lnTo>
                  <a:lnTo>
                    <a:pt x="1418" y="1288"/>
                  </a:lnTo>
                  <a:close/>
                  <a:moveTo>
                    <a:pt x="1417" y="1286"/>
                  </a:moveTo>
                  <a:lnTo>
                    <a:pt x="1416" y="1286"/>
                  </a:lnTo>
                  <a:lnTo>
                    <a:pt x="1415" y="1286"/>
                  </a:lnTo>
                  <a:lnTo>
                    <a:pt x="1415" y="1286"/>
                  </a:lnTo>
                  <a:lnTo>
                    <a:pt x="1416" y="1286"/>
                  </a:lnTo>
                  <a:lnTo>
                    <a:pt x="1417" y="1286"/>
                  </a:lnTo>
                  <a:lnTo>
                    <a:pt x="1417" y="1286"/>
                  </a:lnTo>
                  <a:close/>
                  <a:moveTo>
                    <a:pt x="2144" y="1284"/>
                  </a:moveTo>
                  <a:lnTo>
                    <a:pt x="2145" y="1284"/>
                  </a:lnTo>
                  <a:lnTo>
                    <a:pt x="2146" y="1284"/>
                  </a:lnTo>
                  <a:lnTo>
                    <a:pt x="2147" y="1285"/>
                  </a:lnTo>
                  <a:lnTo>
                    <a:pt x="2149" y="1285"/>
                  </a:lnTo>
                  <a:lnTo>
                    <a:pt x="2150" y="1286"/>
                  </a:lnTo>
                  <a:lnTo>
                    <a:pt x="2151" y="1289"/>
                  </a:lnTo>
                  <a:lnTo>
                    <a:pt x="2150" y="1290"/>
                  </a:lnTo>
                  <a:lnTo>
                    <a:pt x="2150" y="1292"/>
                  </a:lnTo>
                  <a:lnTo>
                    <a:pt x="2149" y="1292"/>
                  </a:lnTo>
                  <a:lnTo>
                    <a:pt x="2149" y="1293"/>
                  </a:lnTo>
                  <a:lnTo>
                    <a:pt x="2152" y="1295"/>
                  </a:lnTo>
                  <a:lnTo>
                    <a:pt x="2152" y="1297"/>
                  </a:lnTo>
                  <a:lnTo>
                    <a:pt x="2152" y="1298"/>
                  </a:lnTo>
                  <a:lnTo>
                    <a:pt x="2151" y="1299"/>
                  </a:lnTo>
                  <a:lnTo>
                    <a:pt x="2150" y="1299"/>
                  </a:lnTo>
                  <a:lnTo>
                    <a:pt x="2149" y="1299"/>
                  </a:lnTo>
                  <a:lnTo>
                    <a:pt x="2147" y="1299"/>
                  </a:lnTo>
                  <a:lnTo>
                    <a:pt x="2146" y="1300"/>
                  </a:lnTo>
                  <a:lnTo>
                    <a:pt x="2144" y="1302"/>
                  </a:lnTo>
                  <a:lnTo>
                    <a:pt x="2143" y="1302"/>
                  </a:lnTo>
                  <a:lnTo>
                    <a:pt x="2142" y="1301"/>
                  </a:lnTo>
                  <a:lnTo>
                    <a:pt x="2142" y="1301"/>
                  </a:lnTo>
                  <a:lnTo>
                    <a:pt x="2140" y="1300"/>
                  </a:lnTo>
                  <a:lnTo>
                    <a:pt x="2140" y="1299"/>
                  </a:lnTo>
                  <a:lnTo>
                    <a:pt x="2137" y="1296"/>
                  </a:lnTo>
                  <a:lnTo>
                    <a:pt x="2137" y="1295"/>
                  </a:lnTo>
                  <a:lnTo>
                    <a:pt x="2138" y="1295"/>
                  </a:lnTo>
                  <a:lnTo>
                    <a:pt x="2144" y="1298"/>
                  </a:lnTo>
                  <a:lnTo>
                    <a:pt x="2144" y="1297"/>
                  </a:lnTo>
                  <a:lnTo>
                    <a:pt x="2141" y="1294"/>
                  </a:lnTo>
                  <a:lnTo>
                    <a:pt x="2139" y="1293"/>
                  </a:lnTo>
                  <a:lnTo>
                    <a:pt x="2138" y="1293"/>
                  </a:lnTo>
                  <a:lnTo>
                    <a:pt x="2139" y="1294"/>
                  </a:lnTo>
                  <a:lnTo>
                    <a:pt x="2139" y="1295"/>
                  </a:lnTo>
                  <a:lnTo>
                    <a:pt x="2136" y="1294"/>
                  </a:lnTo>
                  <a:lnTo>
                    <a:pt x="2136" y="1291"/>
                  </a:lnTo>
                  <a:lnTo>
                    <a:pt x="2137" y="1290"/>
                  </a:lnTo>
                  <a:lnTo>
                    <a:pt x="2138" y="1287"/>
                  </a:lnTo>
                  <a:lnTo>
                    <a:pt x="2140" y="1285"/>
                  </a:lnTo>
                  <a:lnTo>
                    <a:pt x="2143" y="1285"/>
                  </a:lnTo>
                  <a:lnTo>
                    <a:pt x="2144" y="1284"/>
                  </a:lnTo>
                  <a:close/>
                  <a:moveTo>
                    <a:pt x="1578" y="1281"/>
                  </a:moveTo>
                  <a:lnTo>
                    <a:pt x="1578" y="1282"/>
                  </a:lnTo>
                  <a:lnTo>
                    <a:pt x="1579" y="1283"/>
                  </a:lnTo>
                  <a:lnTo>
                    <a:pt x="1579" y="1285"/>
                  </a:lnTo>
                  <a:lnTo>
                    <a:pt x="1579" y="1286"/>
                  </a:lnTo>
                  <a:lnTo>
                    <a:pt x="1579" y="1288"/>
                  </a:lnTo>
                  <a:lnTo>
                    <a:pt x="1579" y="1290"/>
                  </a:lnTo>
                  <a:lnTo>
                    <a:pt x="1579" y="1291"/>
                  </a:lnTo>
                  <a:lnTo>
                    <a:pt x="1579" y="1292"/>
                  </a:lnTo>
                  <a:lnTo>
                    <a:pt x="1577" y="1294"/>
                  </a:lnTo>
                  <a:lnTo>
                    <a:pt x="1576" y="1295"/>
                  </a:lnTo>
                  <a:lnTo>
                    <a:pt x="1576" y="1298"/>
                  </a:lnTo>
                  <a:lnTo>
                    <a:pt x="1574" y="1300"/>
                  </a:lnTo>
                  <a:lnTo>
                    <a:pt x="1574" y="1302"/>
                  </a:lnTo>
                  <a:lnTo>
                    <a:pt x="1573" y="1303"/>
                  </a:lnTo>
                  <a:lnTo>
                    <a:pt x="1572" y="1303"/>
                  </a:lnTo>
                  <a:lnTo>
                    <a:pt x="1571" y="1304"/>
                  </a:lnTo>
                  <a:lnTo>
                    <a:pt x="1569" y="1306"/>
                  </a:lnTo>
                  <a:lnTo>
                    <a:pt x="1569" y="1308"/>
                  </a:lnTo>
                  <a:lnTo>
                    <a:pt x="1570" y="1309"/>
                  </a:lnTo>
                  <a:lnTo>
                    <a:pt x="1570" y="1310"/>
                  </a:lnTo>
                  <a:lnTo>
                    <a:pt x="1570" y="1310"/>
                  </a:lnTo>
                  <a:lnTo>
                    <a:pt x="1570" y="1313"/>
                  </a:lnTo>
                  <a:lnTo>
                    <a:pt x="1569" y="1314"/>
                  </a:lnTo>
                  <a:lnTo>
                    <a:pt x="1569" y="1316"/>
                  </a:lnTo>
                  <a:lnTo>
                    <a:pt x="1568" y="1317"/>
                  </a:lnTo>
                  <a:lnTo>
                    <a:pt x="1566" y="1315"/>
                  </a:lnTo>
                  <a:lnTo>
                    <a:pt x="1562" y="1313"/>
                  </a:lnTo>
                  <a:lnTo>
                    <a:pt x="1560" y="1311"/>
                  </a:lnTo>
                  <a:lnTo>
                    <a:pt x="1560" y="1308"/>
                  </a:lnTo>
                  <a:lnTo>
                    <a:pt x="1559" y="1307"/>
                  </a:lnTo>
                  <a:lnTo>
                    <a:pt x="1559" y="1303"/>
                  </a:lnTo>
                  <a:lnTo>
                    <a:pt x="1558" y="1303"/>
                  </a:lnTo>
                  <a:lnTo>
                    <a:pt x="1558" y="1301"/>
                  </a:lnTo>
                  <a:lnTo>
                    <a:pt x="1557" y="1301"/>
                  </a:lnTo>
                  <a:lnTo>
                    <a:pt x="1557" y="1299"/>
                  </a:lnTo>
                  <a:lnTo>
                    <a:pt x="1556" y="1299"/>
                  </a:lnTo>
                  <a:lnTo>
                    <a:pt x="1556" y="1297"/>
                  </a:lnTo>
                  <a:lnTo>
                    <a:pt x="1556" y="1296"/>
                  </a:lnTo>
                  <a:lnTo>
                    <a:pt x="1556" y="1293"/>
                  </a:lnTo>
                  <a:lnTo>
                    <a:pt x="1560" y="1290"/>
                  </a:lnTo>
                  <a:lnTo>
                    <a:pt x="1560" y="1289"/>
                  </a:lnTo>
                  <a:lnTo>
                    <a:pt x="1562" y="1287"/>
                  </a:lnTo>
                  <a:lnTo>
                    <a:pt x="1563" y="1289"/>
                  </a:lnTo>
                  <a:lnTo>
                    <a:pt x="1563" y="1290"/>
                  </a:lnTo>
                  <a:lnTo>
                    <a:pt x="1562" y="1290"/>
                  </a:lnTo>
                  <a:lnTo>
                    <a:pt x="1563" y="1291"/>
                  </a:lnTo>
                  <a:lnTo>
                    <a:pt x="1564" y="1290"/>
                  </a:lnTo>
                  <a:lnTo>
                    <a:pt x="1568" y="1290"/>
                  </a:lnTo>
                  <a:lnTo>
                    <a:pt x="1568" y="1289"/>
                  </a:lnTo>
                  <a:lnTo>
                    <a:pt x="1570" y="1286"/>
                  </a:lnTo>
                  <a:lnTo>
                    <a:pt x="1570" y="1286"/>
                  </a:lnTo>
                  <a:lnTo>
                    <a:pt x="1570" y="1285"/>
                  </a:lnTo>
                  <a:lnTo>
                    <a:pt x="1570" y="1282"/>
                  </a:lnTo>
                  <a:lnTo>
                    <a:pt x="1572" y="1282"/>
                  </a:lnTo>
                  <a:lnTo>
                    <a:pt x="1572" y="1283"/>
                  </a:lnTo>
                  <a:lnTo>
                    <a:pt x="1573" y="1282"/>
                  </a:lnTo>
                  <a:lnTo>
                    <a:pt x="1574" y="1282"/>
                  </a:lnTo>
                  <a:lnTo>
                    <a:pt x="1574" y="1280"/>
                  </a:lnTo>
                  <a:lnTo>
                    <a:pt x="1576" y="1280"/>
                  </a:lnTo>
                  <a:lnTo>
                    <a:pt x="1578" y="1281"/>
                  </a:lnTo>
                  <a:close/>
                  <a:moveTo>
                    <a:pt x="1414" y="1281"/>
                  </a:moveTo>
                  <a:lnTo>
                    <a:pt x="1413" y="1281"/>
                  </a:lnTo>
                  <a:lnTo>
                    <a:pt x="1413" y="1281"/>
                  </a:lnTo>
                  <a:lnTo>
                    <a:pt x="1413" y="1280"/>
                  </a:lnTo>
                  <a:lnTo>
                    <a:pt x="1413" y="1279"/>
                  </a:lnTo>
                  <a:lnTo>
                    <a:pt x="1414" y="1280"/>
                  </a:lnTo>
                  <a:lnTo>
                    <a:pt x="1414" y="1281"/>
                  </a:lnTo>
                  <a:lnTo>
                    <a:pt x="1414" y="1281"/>
                  </a:lnTo>
                  <a:close/>
                  <a:moveTo>
                    <a:pt x="1416" y="1280"/>
                  </a:moveTo>
                  <a:lnTo>
                    <a:pt x="1416" y="1280"/>
                  </a:lnTo>
                  <a:lnTo>
                    <a:pt x="1415" y="1280"/>
                  </a:lnTo>
                  <a:lnTo>
                    <a:pt x="1415" y="1281"/>
                  </a:lnTo>
                  <a:lnTo>
                    <a:pt x="1414" y="1280"/>
                  </a:lnTo>
                  <a:lnTo>
                    <a:pt x="1414" y="1279"/>
                  </a:lnTo>
                  <a:lnTo>
                    <a:pt x="1414" y="1279"/>
                  </a:lnTo>
                  <a:lnTo>
                    <a:pt x="1415" y="1279"/>
                  </a:lnTo>
                  <a:lnTo>
                    <a:pt x="1416" y="1280"/>
                  </a:lnTo>
                  <a:close/>
                  <a:moveTo>
                    <a:pt x="1426" y="1279"/>
                  </a:moveTo>
                  <a:lnTo>
                    <a:pt x="1425" y="1279"/>
                  </a:lnTo>
                  <a:lnTo>
                    <a:pt x="1425" y="1279"/>
                  </a:lnTo>
                  <a:lnTo>
                    <a:pt x="1425" y="1278"/>
                  </a:lnTo>
                  <a:lnTo>
                    <a:pt x="1425" y="1278"/>
                  </a:lnTo>
                  <a:lnTo>
                    <a:pt x="1426" y="1278"/>
                  </a:lnTo>
                  <a:lnTo>
                    <a:pt x="1426" y="1278"/>
                  </a:lnTo>
                  <a:lnTo>
                    <a:pt x="1426" y="1279"/>
                  </a:lnTo>
                  <a:close/>
                  <a:moveTo>
                    <a:pt x="1807" y="1272"/>
                  </a:moveTo>
                  <a:lnTo>
                    <a:pt x="1806" y="1272"/>
                  </a:lnTo>
                  <a:lnTo>
                    <a:pt x="1806" y="1271"/>
                  </a:lnTo>
                  <a:lnTo>
                    <a:pt x="1806" y="1271"/>
                  </a:lnTo>
                  <a:lnTo>
                    <a:pt x="1806" y="1271"/>
                  </a:lnTo>
                  <a:lnTo>
                    <a:pt x="1807" y="1271"/>
                  </a:lnTo>
                  <a:lnTo>
                    <a:pt x="1807" y="1271"/>
                  </a:lnTo>
                  <a:lnTo>
                    <a:pt x="1807" y="1271"/>
                  </a:lnTo>
                  <a:lnTo>
                    <a:pt x="1807" y="1272"/>
                  </a:lnTo>
                  <a:close/>
                  <a:moveTo>
                    <a:pt x="1493" y="1270"/>
                  </a:moveTo>
                  <a:lnTo>
                    <a:pt x="1494" y="1270"/>
                  </a:lnTo>
                  <a:lnTo>
                    <a:pt x="1494" y="1270"/>
                  </a:lnTo>
                  <a:lnTo>
                    <a:pt x="1494" y="1271"/>
                  </a:lnTo>
                  <a:lnTo>
                    <a:pt x="1494" y="1271"/>
                  </a:lnTo>
                  <a:lnTo>
                    <a:pt x="1494" y="1271"/>
                  </a:lnTo>
                  <a:lnTo>
                    <a:pt x="1493" y="1271"/>
                  </a:lnTo>
                  <a:lnTo>
                    <a:pt x="1492" y="1271"/>
                  </a:lnTo>
                  <a:lnTo>
                    <a:pt x="1492" y="1271"/>
                  </a:lnTo>
                  <a:lnTo>
                    <a:pt x="1493" y="1270"/>
                  </a:lnTo>
                  <a:close/>
                  <a:moveTo>
                    <a:pt x="1805" y="1270"/>
                  </a:moveTo>
                  <a:lnTo>
                    <a:pt x="1805" y="1270"/>
                  </a:lnTo>
                  <a:lnTo>
                    <a:pt x="1804" y="1270"/>
                  </a:lnTo>
                  <a:lnTo>
                    <a:pt x="1804" y="1270"/>
                  </a:lnTo>
                  <a:lnTo>
                    <a:pt x="1804" y="1270"/>
                  </a:lnTo>
                  <a:lnTo>
                    <a:pt x="1805" y="1270"/>
                  </a:lnTo>
                  <a:lnTo>
                    <a:pt x="1805" y="1269"/>
                  </a:lnTo>
                  <a:lnTo>
                    <a:pt x="1805" y="1270"/>
                  </a:lnTo>
                  <a:close/>
                  <a:moveTo>
                    <a:pt x="1497" y="1270"/>
                  </a:moveTo>
                  <a:lnTo>
                    <a:pt x="1496" y="1270"/>
                  </a:lnTo>
                  <a:lnTo>
                    <a:pt x="1496" y="1270"/>
                  </a:lnTo>
                  <a:lnTo>
                    <a:pt x="1496" y="1269"/>
                  </a:lnTo>
                  <a:lnTo>
                    <a:pt x="1496" y="1268"/>
                  </a:lnTo>
                  <a:lnTo>
                    <a:pt x="1497" y="1268"/>
                  </a:lnTo>
                  <a:lnTo>
                    <a:pt x="1497" y="1268"/>
                  </a:lnTo>
                  <a:lnTo>
                    <a:pt x="1497" y="1270"/>
                  </a:lnTo>
                  <a:close/>
                  <a:moveTo>
                    <a:pt x="1588" y="1270"/>
                  </a:moveTo>
                  <a:lnTo>
                    <a:pt x="1588" y="1271"/>
                  </a:lnTo>
                  <a:lnTo>
                    <a:pt x="1589" y="1271"/>
                  </a:lnTo>
                  <a:lnTo>
                    <a:pt x="1589" y="1272"/>
                  </a:lnTo>
                  <a:lnTo>
                    <a:pt x="1589" y="1273"/>
                  </a:lnTo>
                  <a:lnTo>
                    <a:pt x="1587" y="1273"/>
                  </a:lnTo>
                  <a:lnTo>
                    <a:pt x="1586" y="1273"/>
                  </a:lnTo>
                  <a:lnTo>
                    <a:pt x="1585" y="1275"/>
                  </a:lnTo>
                  <a:lnTo>
                    <a:pt x="1584" y="1275"/>
                  </a:lnTo>
                  <a:lnTo>
                    <a:pt x="1584" y="1274"/>
                  </a:lnTo>
                  <a:lnTo>
                    <a:pt x="1584" y="1275"/>
                  </a:lnTo>
                  <a:lnTo>
                    <a:pt x="1583" y="1275"/>
                  </a:lnTo>
                  <a:lnTo>
                    <a:pt x="1580" y="1276"/>
                  </a:lnTo>
                  <a:lnTo>
                    <a:pt x="1579" y="1275"/>
                  </a:lnTo>
                  <a:lnTo>
                    <a:pt x="1580" y="1272"/>
                  </a:lnTo>
                  <a:lnTo>
                    <a:pt x="1581" y="1272"/>
                  </a:lnTo>
                  <a:lnTo>
                    <a:pt x="1581" y="1271"/>
                  </a:lnTo>
                  <a:lnTo>
                    <a:pt x="1581" y="1270"/>
                  </a:lnTo>
                  <a:lnTo>
                    <a:pt x="1581" y="1270"/>
                  </a:lnTo>
                  <a:lnTo>
                    <a:pt x="1581" y="1267"/>
                  </a:lnTo>
                  <a:lnTo>
                    <a:pt x="1580" y="1266"/>
                  </a:lnTo>
                  <a:lnTo>
                    <a:pt x="1580" y="1266"/>
                  </a:lnTo>
                  <a:lnTo>
                    <a:pt x="1581" y="1266"/>
                  </a:lnTo>
                  <a:lnTo>
                    <a:pt x="1582" y="1266"/>
                  </a:lnTo>
                  <a:lnTo>
                    <a:pt x="1584" y="1269"/>
                  </a:lnTo>
                  <a:lnTo>
                    <a:pt x="1585" y="1270"/>
                  </a:lnTo>
                  <a:lnTo>
                    <a:pt x="1588" y="1270"/>
                  </a:lnTo>
                  <a:close/>
                  <a:moveTo>
                    <a:pt x="2167" y="1261"/>
                  </a:moveTo>
                  <a:lnTo>
                    <a:pt x="2172" y="1266"/>
                  </a:lnTo>
                  <a:lnTo>
                    <a:pt x="2172" y="1266"/>
                  </a:lnTo>
                  <a:lnTo>
                    <a:pt x="2174" y="1268"/>
                  </a:lnTo>
                  <a:lnTo>
                    <a:pt x="2174" y="1269"/>
                  </a:lnTo>
                  <a:lnTo>
                    <a:pt x="2172" y="1269"/>
                  </a:lnTo>
                  <a:lnTo>
                    <a:pt x="2168" y="1265"/>
                  </a:lnTo>
                  <a:lnTo>
                    <a:pt x="2166" y="1264"/>
                  </a:lnTo>
                  <a:lnTo>
                    <a:pt x="2165" y="1265"/>
                  </a:lnTo>
                  <a:lnTo>
                    <a:pt x="2165" y="1264"/>
                  </a:lnTo>
                  <a:lnTo>
                    <a:pt x="2165" y="1261"/>
                  </a:lnTo>
                  <a:lnTo>
                    <a:pt x="2165" y="1260"/>
                  </a:lnTo>
                  <a:lnTo>
                    <a:pt x="2167" y="1260"/>
                  </a:lnTo>
                  <a:lnTo>
                    <a:pt x="2167" y="1261"/>
                  </a:lnTo>
                  <a:close/>
                  <a:moveTo>
                    <a:pt x="1489" y="1259"/>
                  </a:moveTo>
                  <a:lnTo>
                    <a:pt x="1488" y="1259"/>
                  </a:lnTo>
                  <a:lnTo>
                    <a:pt x="1487" y="1259"/>
                  </a:lnTo>
                  <a:lnTo>
                    <a:pt x="1487" y="1259"/>
                  </a:lnTo>
                  <a:lnTo>
                    <a:pt x="1487" y="1258"/>
                  </a:lnTo>
                  <a:lnTo>
                    <a:pt x="1488" y="1258"/>
                  </a:lnTo>
                  <a:lnTo>
                    <a:pt x="1489" y="1259"/>
                  </a:lnTo>
                  <a:close/>
                  <a:moveTo>
                    <a:pt x="1421" y="1257"/>
                  </a:moveTo>
                  <a:lnTo>
                    <a:pt x="1421" y="1259"/>
                  </a:lnTo>
                  <a:lnTo>
                    <a:pt x="1419" y="1261"/>
                  </a:lnTo>
                  <a:lnTo>
                    <a:pt x="1419" y="1263"/>
                  </a:lnTo>
                  <a:lnTo>
                    <a:pt x="1416" y="1266"/>
                  </a:lnTo>
                  <a:lnTo>
                    <a:pt x="1415" y="1266"/>
                  </a:lnTo>
                  <a:lnTo>
                    <a:pt x="1415" y="1267"/>
                  </a:lnTo>
                  <a:lnTo>
                    <a:pt x="1414" y="1267"/>
                  </a:lnTo>
                  <a:lnTo>
                    <a:pt x="1414" y="1265"/>
                  </a:lnTo>
                  <a:lnTo>
                    <a:pt x="1413" y="1264"/>
                  </a:lnTo>
                  <a:lnTo>
                    <a:pt x="1413" y="1263"/>
                  </a:lnTo>
                  <a:lnTo>
                    <a:pt x="1414" y="1262"/>
                  </a:lnTo>
                  <a:lnTo>
                    <a:pt x="1415" y="1261"/>
                  </a:lnTo>
                  <a:lnTo>
                    <a:pt x="1415" y="1259"/>
                  </a:lnTo>
                  <a:lnTo>
                    <a:pt x="1416" y="1258"/>
                  </a:lnTo>
                  <a:lnTo>
                    <a:pt x="1418" y="1258"/>
                  </a:lnTo>
                  <a:lnTo>
                    <a:pt x="1419" y="1257"/>
                  </a:lnTo>
                  <a:lnTo>
                    <a:pt x="1421" y="1257"/>
                  </a:lnTo>
                  <a:close/>
                  <a:moveTo>
                    <a:pt x="1476" y="1255"/>
                  </a:moveTo>
                  <a:lnTo>
                    <a:pt x="1476" y="1255"/>
                  </a:lnTo>
                  <a:lnTo>
                    <a:pt x="1475" y="1255"/>
                  </a:lnTo>
                  <a:lnTo>
                    <a:pt x="1474" y="1254"/>
                  </a:lnTo>
                  <a:lnTo>
                    <a:pt x="1475" y="1254"/>
                  </a:lnTo>
                  <a:lnTo>
                    <a:pt x="1476" y="1254"/>
                  </a:lnTo>
                  <a:lnTo>
                    <a:pt x="1476" y="1254"/>
                  </a:lnTo>
                  <a:lnTo>
                    <a:pt x="1476" y="1255"/>
                  </a:lnTo>
                  <a:close/>
                  <a:moveTo>
                    <a:pt x="1490" y="1255"/>
                  </a:moveTo>
                  <a:lnTo>
                    <a:pt x="1486" y="1258"/>
                  </a:lnTo>
                  <a:lnTo>
                    <a:pt x="1485" y="1258"/>
                  </a:lnTo>
                  <a:lnTo>
                    <a:pt x="1484" y="1259"/>
                  </a:lnTo>
                  <a:lnTo>
                    <a:pt x="1484" y="1259"/>
                  </a:lnTo>
                  <a:lnTo>
                    <a:pt x="1483" y="1259"/>
                  </a:lnTo>
                  <a:lnTo>
                    <a:pt x="1482" y="1259"/>
                  </a:lnTo>
                  <a:lnTo>
                    <a:pt x="1482" y="1259"/>
                  </a:lnTo>
                  <a:lnTo>
                    <a:pt x="1482" y="1258"/>
                  </a:lnTo>
                  <a:lnTo>
                    <a:pt x="1482" y="1256"/>
                  </a:lnTo>
                  <a:lnTo>
                    <a:pt x="1483" y="1256"/>
                  </a:lnTo>
                  <a:lnTo>
                    <a:pt x="1485" y="1256"/>
                  </a:lnTo>
                  <a:lnTo>
                    <a:pt x="1486" y="1255"/>
                  </a:lnTo>
                  <a:lnTo>
                    <a:pt x="1487" y="1253"/>
                  </a:lnTo>
                  <a:lnTo>
                    <a:pt x="1488" y="1253"/>
                  </a:lnTo>
                  <a:lnTo>
                    <a:pt x="1489" y="1253"/>
                  </a:lnTo>
                  <a:lnTo>
                    <a:pt x="1490" y="1253"/>
                  </a:lnTo>
                  <a:lnTo>
                    <a:pt x="1492" y="1254"/>
                  </a:lnTo>
                  <a:lnTo>
                    <a:pt x="1492" y="1255"/>
                  </a:lnTo>
                  <a:lnTo>
                    <a:pt x="1490" y="1255"/>
                  </a:lnTo>
                  <a:close/>
                  <a:moveTo>
                    <a:pt x="2247" y="1255"/>
                  </a:moveTo>
                  <a:lnTo>
                    <a:pt x="2246" y="1256"/>
                  </a:lnTo>
                  <a:lnTo>
                    <a:pt x="2246" y="1255"/>
                  </a:lnTo>
                  <a:lnTo>
                    <a:pt x="2246" y="1253"/>
                  </a:lnTo>
                  <a:lnTo>
                    <a:pt x="2247" y="1253"/>
                  </a:lnTo>
                  <a:lnTo>
                    <a:pt x="2248" y="1253"/>
                  </a:lnTo>
                  <a:lnTo>
                    <a:pt x="2248" y="1253"/>
                  </a:lnTo>
                  <a:lnTo>
                    <a:pt x="2248" y="1254"/>
                  </a:lnTo>
                  <a:lnTo>
                    <a:pt x="2247" y="1255"/>
                  </a:lnTo>
                  <a:close/>
                  <a:moveTo>
                    <a:pt x="2253" y="1252"/>
                  </a:moveTo>
                  <a:lnTo>
                    <a:pt x="2251" y="1252"/>
                  </a:lnTo>
                  <a:lnTo>
                    <a:pt x="2251" y="1252"/>
                  </a:lnTo>
                  <a:lnTo>
                    <a:pt x="2251" y="1251"/>
                  </a:lnTo>
                  <a:lnTo>
                    <a:pt x="2251" y="1251"/>
                  </a:lnTo>
                  <a:lnTo>
                    <a:pt x="2253" y="1251"/>
                  </a:lnTo>
                  <a:lnTo>
                    <a:pt x="2253" y="1251"/>
                  </a:lnTo>
                  <a:lnTo>
                    <a:pt x="2253" y="1252"/>
                  </a:lnTo>
                  <a:close/>
                  <a:moveTo>
                    <a:pt x="1583" y="1244"/>
                  </a:moveTo>
                  <a:lnTo>
                    <a:pt x="1583" y="1245"/>
                  </a:lnTo>
                  <a:lnTo>
                    <a:pt x="1582" y="1245"/>
                  </a:lnTo>
                  <a:lnTo>
                    <a:pt x="1581" y="1244"/>
                  </a:lnTo>
                  <a:lnTo>
                    <a:pt x="1581" y="1244"/>
                  </a:lnTo>
                  <a:lnTo>
                    <a:pt x="1582" y="1243"/>
                  </a:lnTo>
                  <a:lnTo>
                    <a:pt x="1583" y="1243"/>
                  </a:lnTo>
                  <a:lnTo>
                    <a:pt x="1583" y="1243"/>
                  </a:lnTo>
                  <a:lnTo>
                    <a:pt x="1583" y="1244"/>
                  </a:lnTo>
                  <a:close/>
                  <a:moveTo>
                    <a:pt x="1804" y="1243"/>
                  </a:moveTo>
                  <a:lnTo>
                    <a:pt x="1805" y="1245"/>
                  </a:lnTo>
                  <a:lnTo>
                    <a:pt x="1807" y="1246"/>
                  </a:lnTo>
                  <a:lnTo>
                    <a:pt x="1809" y="1247"/>
                  </a:lnTo>
                  <a:lnTo>
                    <a:pt x="1811" y="1247"/>
                  </a:lnTo>
                  <a:lnTo>
                    <a:pt x="1812" y="1247"/>
                  </a:lnTo>
                  <a:lnTo>
                    <a:pt x="1814" y="1246"/>
                  </a:lnTo>
                  <a:lnTo>
                    <a:pt x="1814" y="1247"/>
                  </a:lnTo>
                  <a:lnTo>
                    <a:pt x="1815" y="1247"/>
                  </a:lnTo>
                  <a:lnTo>
                    <a:pt x="1816" y="1247"/>
                  </a:lnTo>
                  <a:lnTo>
                    <a:pt x="1818" y="1251"/>
                  </a:lnTo>
                  <a:lnTo>
                    <a:pt x="1818" y="1253"/>
                  </a:lnTo>
                  <a:lnTo>
                    <a:pt x="1816" y="1255"/>
                  </a:lnTo>
                  <a:lnTo>
                    <a:pt x="1816" y="1258"/>
                  </a:lnTo>
                  <a:lnTo>
                    <a:pt x="1815" y="1259"/>
                  </a:lnTo>
                  <a:lnTo>
                    <a:pt x="1808" y="1259"/>
                  </a:lnTo>
                  <a:lnTo>
                    <a:pt x="1807" y="1259"/>
                  </a:lnTo>
                  <a:lnTo>
                    <a:pt x="1805" y="1259"/>
                  </a:lnTo>
                  <a:lnTo>
                    <a:pt x="1803" y="1257"/>
                  </a:lnTo>
                  <a:lnTo>
                    <a:pt x="1803" y="1252"/>
                  </a:lnTo>
                  <a:lnTo>
                    <a:pt x="1804" y="1252"/>
                  </a:lnTo>
                  <a:lnTo>
                    <a:pt x="1803" y="1251"/>
                  </a:lnTo>
                  <a:lnTo>
                    <a:pt x="1806" y="1249"/>
                  </a:lnTo>
                  <a:lnTo>
                    <a:pt x="1805" y="1247"/>
                  </a:lnTo>
                  <a:lnTo>
                    <a:pt x="1805" y="1247"/>
                  </a:lnTo>
                  <a:lnTo>
                    <a:pt x="1803" y="1247"/>
                  </a:lnTo>
                  <a:lnTo>
                    <a:pt x="1800" y="1247"/>
                  </a:lnTo>
                  <a:lnTo>
                    <a:pt x="1799" y="1248"/>
                  </a:lnTo>
                  <a:lnTo>
                    <a:pt x="1798" y="1248"/>
                  </a:lnTo>
                  <a:lnTo>
                    <a:pt x="1798" y="1248"/>
                  </a:lnTo>
                  <a:lnTo>
                    <a:pt x="1798" y="1247"/>
                  </a:lnTo>
                  <a:lnTo>
                    <a:pt x="1797" y="1246"/>
                  </a:lnTo>
                  <a:lnTo>
                    <a:pt x="1797" y="1245"/>
                  </a:lnTo>
                  <a:lnTo>
                    <a:pt x="1798" y="1244"/>
                  </a:lnTo>
                  <a:lnTo>
                    <a:pt x="1800" y="1244"/>
                  </a:lnTo>
                  <a:lnTo>
                    <a:pt x="1802" y="1243"/>
                  </a:lnTo>
                  <a:lnTo>
                    <a:pt x="1804" y="1243"/>
                  </a:lnTo>
                  <a:close/>
                  <a:moveTo>
                    <a:pt x="1443" y="1247"/>
                  </a:moveTo>
                  <a:lnTo>
                    <a:pt x="1442" y="1247"/>
                  </a:lnTo>
                  <a:lnTo>
                    <a:pt x="1441" y="1246"/>
                  </a:lnTo>
                  <a:lnTo>
                    <a:pt x="1441" y="1243"/>
                  </a:lnTo>
                  <a:lnTo>
                    <a:pt x="1442" y="1243"/>
                  </a:lnTo>
                  <a:lnTo>
                    <a:pt x="1443" y="1244"/>
                  </a:lnTo>
                  <a:lnTo>
                    <a:pt x="1442" y="1244"/>
                  </a:lnTo>
                  <a:lnTo>
                    <a:pt x="1443" y="1245"/>
                  </a:lnTo>
                  <a:lnTo>
                    <a:pt x="1443" y="1247"/>
                  </a:lnTo>
                  <a:close/>
                  <a:moveTo>
                    <a:pt x="1644" y="1244"/>
                  </a:moveTo>
                  <a:lnTo>
                    <a:pt x="1644" y="1247"/>
                  </a:lnTo>
                  <a:lnTo>
                    <a:pt x="1642" y="1247"/>
                  </a:lnTo>
                  <a:lnTo>
                    <a:pt x="1642" y="1246"/>
                  </a:lnTo>
                  <a:lnTo>
                    <a:pt x="1643" y="1245"/>
                  </a:lnTo>
                  <a:lnTo>
                    <a:pt x="1642" y="1243"/>
                  </a:lnTo>
                  <a:lnTo>
                    <a:pt x="1643" y="1243"/>
                  </a:lnTo>
                  <a:lnTo>
                    <a:pt x="1644" y="1244"/>
                  </a:lnTo>
                  <a:close/>
                  <a:moveTo>
                    <a:pt x="1674" y="1241"/>
                  </a:moveTo>
                  <a:lnTo>
                    <a:pt x="1674" y="1241"/>
                  </a:lnTo>
                  <a:lnTo>
                    <a:pt x="1673" y="1241"/>
                  </a:lnTo>
                  <a:lnTo>
                    <a:pt x="1673" y="1241"/>
                  </a:lnTo>
                  <a:lnTo>
                    <a:pt x="1673" y="1240"/>
                  </a:lnTo>
                  <a:lnTo>
                    <a:pt x="1673" y="1239"/>
                  </a:lnTo>
                  <a:lnTo>
                    <a:pt x="1674" y="1239"/>
                  </a:lnTo>
                  <a:lnTo>
                    <a:pt x="1674" y="1240"/>
                  </a:lnTo>
                  <a:lnTo>
                    <a:pt x="1674" y="1241"/>
                  </a:lnTo>
                  <a:close/>
                  <a:moveTo>
                    <a:pt x="1562" y="1240"/>
                  </a:moveTo>
                  <a:lnTo>
                    <a:pt x="1562" y="1240"/>
                  </a:lnTo>
                  <a:lnTo>
                    <a:pt x="1561" y="1240"/>
                  </a:lnTo>
                  <a:lnTo>
                    <a:pt x="1561" y="1239"/>
                  </a:lnTo>
                  <a:lnTo>
                    <a:pt x="1562" y="1238"/>
                  </a:lnTo>
                  <a:lnTo>
                    <a:pt x="1562" y="1238"/>
                  </a:lnTo>
                  <a:lnTo>
                    <a:pt x="1562" y="1239"/>
                  </a:lnTo>
                  <a:lnTo>
                    <a:pt x="1562" y="1240"/>
                  </a:lnTo>
                  <a:close/>
                  <a:moveTo>
                    <a:pt x="2223" y="1239"/>
                  </a:moveTo>
                  <a:lnTo>
                    <a:pt x="2222" y="1239"/>
                  </a:lnTo>
                  <a:lnTo>
                    <a:pt x="2221" y="1238"/>
                  </a:lnTo>
                  <a:lnTo>
                    <a:pt x="2221" y="1237"/>
                  </a:lnTo>
                  <a:lnTo>
                    <a:pt x="2222" y="1237"/>
                  </a:lnTo>
                  <a:lnTo>
                    <a:pt x="2223" y="1237"/>
                  </a:lnTo>
                  <a:lnTo>
                    <a:pt x="2223" y="1239"/>
                  </a:lnTo>
                  <a:close/>
                  <a:moveTo>
                    <a:pt x="1476" y="1238"/>
                  </a:moveTo>
                  <a:lnTo>
                    <a:pt x="1475" y="1238"/>
                  </a:lnTo>
                  <a:lnTo>
                    <a:pt x="1474" y="1238"/>
                  </a:lnTo>
                  <a:lnTo>
                    <a:pt x="1474" y="1237"/>
                  </a:lnTo>
                  <a:lnTo>
                    <a:pt x="1475" y="1237"/>
                  </a:lnTo>
                  <a:lnTo>
                    <a:pt x="1476" y="1237"/>
                  </a:lnTo>
                  <a:lnTo>
                    <a:pt x="1476" y="1237"/>
                  </a:lnTo>
                  <a:lnTo>
                    <a:pt x="1476" y="1238"/>
                  </a:lnTo>
                  <a:lnTo>
                    <a:pt x="1476" y="1238"/>
                  </a:lnTo>
                  <a:close/>
                  <a:moveTo>
                    <a:pt x="1645" y="1240"/>
                  </a:moveTo>
                  <a:lnTo>
                    <a:pt x="1644" y="1240"/>
                  </a:lnTo>
                  <a:lnTo>
                    <a:pt x="1642" y="1240"/>
                  </a:lnTo>
                  <a:lnTo>
                    <a:pt x="1642" y="1241"/>
                  </a:lnTo>
                  <a:lnTo>
                    <a:pt x="1639" y="1240"/>
                  </a:lnTo>
                  <a:lnTo>
                    <a:pt x="1639" y="1238"/>
                  </a:lnTo>
                  <a:lnTo>
                    <a:pt x="1640" y="1237"/>
                  </a:lnTo>
                  <a:lnTo>
                    <a:pt x="1641" y="1235"/>
                  </a:lnTo>
                  <a:lnTo>
                    <a:pt x="1641" y="1234"/>
                  </a:lnTo>
                  <a:lnTo>
                    <a:pt x="1642" y="1234"/>
                  </a:lnTo>
                  <a:lnTo>
                    <a:pt x="1643" y="1235"/>
                  </a:lnTo>
                  <a:lnTo>
                    <a:pt x="1643" y="1236"/>
                  </a:lnTo>
                  <a:lnTo>
                    <a:pt x="1645" y="1237"/>
                  </a:lnTo>
                  <a:lnTo>
                    <a:pt x="1645" y="1240"/>
                  </a:lnTo>
                  <a:close/>
                  <a:moveTo>
                    <a:pt x="1833" y="1232"/>
                  </a:moveTo>
                  <a:lnTo>
                    <a:pt x="1834" y="1233"/>
                  </a:lnTo>
                  <a:lnTo>
                    <a:pt x="1835" y="1233"/>
                  </a:lnTo>
                  <a:lnTo>
                    <a:pt x="1835" y="1234"/>
                  </a:lnTo>
                  <a:lnTo>
                    <a:pt x="1833" y="1235"/>
                  </a:lnTo>
                  <a:lnTo>
                    <a:pt x="1830" y="1233"/>
                  </a:lnTo>
                  <a:lnTo>
                    <a:pt x="1830" y="1232"/>
                  </a:lnTo>
                  <a:lnTo>
                    <a:pt x="1832" y="1232"/>
                  </a:lnTo>
                  <a:lnTo>
                    <a:pt x="1832" y="1232"/>
                  </a:lnTo>
                  <a:lnTo>
                    <a:pt x="1833" y="1232"/>
                  </a:lnTo>
                  <a:close/>
                  <a:moveTo>
                    <a:pt x="1478" y="1233"/>
                  </a:moveTo>
                  <a:lnTo>
                    <a:pt x="1478" y="1233"/>
                  </a:lnTo>
                  <a:lnTo>
                    <a:pt x="1477" y="1233"/>
                  </a:lnTo>
                  <a:lnTo>
                    <a:pt x="1477" y="1232"/>
                  </a:lnTo>
                  <a:lnTo>
                    <a:pt x="1477" y="1232"/>
                  </a:lnTo>
                  <a:lnTo>
                    <a:pt x="1478" y="1232"/>
                  </a:lnTo>
                  <a:lnTo>
                    <a:pt x="1479" y="1233"/>
                  </a:lnTo>
                  <a:lnTo>
                    <a:pt x="1479" y="1233"/>
                  </a:lnTo>
                  <a:lnTo>
                    <a:pt x="1478" y="1233"/>
                  </a:lnTo>
                  <a:close/>
                  <a:moveTo>
                    <a:pt x="1593" y="1239"/>
                  </a:moveTo>
                  <a:lnTo>
                    <a:pt x="1593" y="1239"/>
                  </a:lnTo>
                  <a:lnTo>
                    <a:pt x="1592" y="1238"/>
                  </a:lnTo>
                  <a:lnTo>
                    <a:pt x="1590" y="1237"/>
                  </a:lnTo>
                  <a:lnTo>
                    <a:pt x="1590" y="1235"/>
                  </a:lnTo>
                  <a:lnTo>
                    <a:pt x="1592" y="1232"/>
                  </a:lnTo>
                  <a:lnTo>
                    <a:pt x="1592" y="1231"/>
                  </a:lnTo>
                  <a:lnTo>
                    <a:pt x="1593" y="1230"/>
                  </a:lnTo>
                  <a:lnTo>
                    <a:pt x="1595" y="1231"/>
                  </a:lnTo>
                  <a:lnTo>
                    <a:pt x="1595" y="1232"/>
                  </a:lnTo>
                  <a:lnTo>
                    <a:pt x="1593" y="1234"/>
                  </a:lnTo>
                  <a:lnTo>
                    <a:pt x="1593" y="1235"/>
                  </a:lnTo>
                  <a:lnTo>
                    <a:pt x="1593" y="1236"/>
                  </a:lnTo>
                  <a:lnTo>
                    <a:pt x="1593" y="1236"/>
                  </a:lnTo>
                  <a:lnTo>
                    <a:pt x="1594" y="1237"/>
                  </a:lnTo>
                  <a:lnTo>
                    <a:pt x="1593" y="1239"/>
                  </a:lnTo>
                  <a:close/>
                  <a:moveTo>
                    <a:pt x="1449" y="1226"/>
                  </a:moveTo>
                  <a:lnTo>
                    <a:pt x="1449" y="1226"/>
                  </a:lnTo>
                  <a:lnTo>
                    <a:pt x="1448" y="1226"/>
                  </a:lnTo>
                  <a:lnTo>
                    <a:pt x="1448" y="1227"/>
                  </a:lnTo>
                  <a:lnTo>
                    <a:pt x="1447" y="1227"/>
                  </a:lnTo>
                  <a:lnTo>
                    <a:pt x="1446" y="1226"/>
                  </a:lnTo>
                  <a:lnTo>
                    <a:pt x="1448" y="1224"/>
                  </a:lnTo>
                  <a:lnTo>
                    <a:pt x="1449" y="1224"/>
                  </a:lnTo>
                  <a:lnTo>
                    <a:pt x="1449" y="1226"/>
                  </a:lnTo>
                  <a:close/>
                  <a:moveTo>
                    <a:pt x="1455" y="1225"/>
                  </a:moveTo>
                  <a:lnTo>
                    <a:pt x="1457" y="1227"/>
                  </a:lnTo>
                  <a:lnTo>
                    <a:pt x="1458" y="1227"/>
                  </a:lnTo>
                  <a:lnTo>
                    <a:pt x="1459" y="1225"/>
                  </a:lnTo>
                  <a:lnTo>
                    <a:pt x="1461" y="1225"/>
                  </a:lnTo>
                  <a:lnTo>
                    <a:pt x="1462" y="1227"/>
                  </a:lnTo>
                  <a:lnTo>
                    <a:pt x="1462" y="1229"/>
                  </a:lnTo>
                  <a:lnTo>
                    <a:pt x="1463" y="1230"/>
                  </a:lnTo>
                  <a:lnTo>
                    <a:pt x="1464" y="1230"/>
                  </a:lnTo>
                  <a:lnTo>
                    <a:pt x="1466" y="1228"/>
                  </a:lnTo>
                  <a:lnTo>
                    <a:pt x="1467" y="1228"/>
                  </a:lnTo>
                  <a:lnTo>
                    <a:pt x="1467" y="1228"/>
                  </a:lnTo>
                  <a:lnTo>
                    <a:pt x="1468" y="1228"/>
                  </a:lnTo>
                  <a:lnTo>
                    <a:pt x="1470" y="1230"/>
                  </a:lnTo>
                  <a:lnTo>
                    <a:pt x="1470" y="1231"/>
                  </a:lnTo>
                  <a:lnTo>
                    <a:pt x="1469" y="1234"/>
                  </a:lnTo>
                  <a:lnTo>
                    <a:pt x="1469" y="1235"/>
                  </a:lnTo>
                  <a:lnTo>
                    <a:pt x="1472" y="1237"/>
                  </a:lnTo>
                  <a:lnTo>
                    <a:pt x="1472" y="1240"/>
                  </a:lnTo>
                  <a:lnTo>
                    <a:pt x="1472" y="1241"/>
                  </a:lnTo>
                  <a:lnTo>
                    <a:pt x="1472" y="1244"/>
                  </a:lnTo>
                  <a:lnTo>
                    <a:pt x="1472" y="1244"/>
                  </a:lnTo>
                  <a:lnTo>
                    <a:pt x="1472" y="1246"/>
                  </a:lnTo>
                  <a:lnTo>
                    <a:pt x="1471" y="1248"/>
                  </a:lnTo>
                  <a:lnTo>
                    <a:pt x="1471" y="1250"/>
                  </a:lnTo>
                  <a:lnTo>
                    <a:pt x="1470" y="1251"/>
                  </a:lnTo>
                  <a:lnTo>
                    <a:pt x="1472" y="1253"/>
                  </a:lnTo>
                  <a:lnTo>
                    <a:pt x="1472" y="1256"/>
                  </a:lnTo>
                  <a:lnTo>
                    <a:pt x="1473" y="1258"/>
                  </a:lnTo>
                  <a:lnTo>
                    <a:pt x="1472" y="1259"/>
                  </a:lnTo>
                  <a:lnTo>
                    <a:pt x="1472" y="1260"/>
                  </a:lnTo>
                  <a:lnTo>
                    <a:pt x="1472" y="1261"/>
                  </a:lnTo>
                  <a:lnTo>
                    <a:pt x="1471" y="1261"/>
                  </a:lnTo>
                  <a:lnTo>
                    <a:pt x="1472" y="1262"/>
                  </a:lnTo>
                  <a:lnTo>
                    <a:pt x="1472" y="1264"/>
                  </a:lnTo>
                  <a:lnTo>
                    <a:pt x="1473" y="1266"/>
                  </a:lnTo>
                  <a:lnTo>
                    <a:pt x="1472" y="1267"/>
                  </a:lnTo>
                  <a:lnTo>
                    <a:pt x="1473" y="1268"/>
                  </a:lnTo>
                  <a:lnTo>
                    <a:pt x="1473" y="1272"/>
                  </a:lnTo>
                  <a:lnTo>
                    <a:pt x="1472" y="1274"/>
                  </a:lnTo>
                  <a:lnTo>
                    <a:pt x="1473" y="1275"/>
                  </a:lnTo>
                  <a:lnTo>
                    <a:pt x="1473" y="1277"/>
                  </a:lnTo>
                  <a:lnTo>
                    <a:pt x="1477" y="1280"/>
                  </a:lnTo>
                  <a:lnTo>
                    <a:pt x="1479" y="1280"/>
                  </a:lnTo>
                  <a:lnTo>
                    <a:pt x="1480" y="1280"/>
                  </a:lnTo>
                  <a:lnTo>
                    <a:pt x="1481" y="1280"/>
                  </a:lnTo>
                  <a:lnTo>
                    <a:pt x="1482" y="1282"/>
                  </a:lnTo>
                  <a:lnTo>
                    <a:pt x="1483" y="1282"/>
                  </a:lnTo>
                  <a:lnTo>
                    <a:pt x="1484" y="1282"/>
                  </a:lnTo>
                  <a:lnTo>
                    <a:pt x="1487" y="1283"/>
                  </a:lnTo>
                  <a:lnTo>
                    <a:pt x="1488" y="1283"/>
                  </a:lnTo>
                  <a:lnTo>
                    <a:pt x="1488" y="1283"/>
                  </a:lnTo>
                  <a:lnTo>
                    <a:pt x="1490" y="1283"/>
                  </a:lnTo>
                  <a:lnTo>
                    <a:pt x="1492" y="1281"/>
                  </a:lnTo>
                  <a:lnTo>
                    <a:pt x="1491" y="1279"/>
                  </a:lnTo>
                  <a:lnTo>
                    <a:pt x="1492" y="1279"/>
                  </a:lnTo>
                  <a:lnTo>
                    <a:pt x="1492" y="1277"/>
                  </a:lnTo>
                  <a:lnTo>
                    <a:pt x="1492" y="1276"/>
                  </a:lnTo>
                  <a:lnTo>
                    <a:pt x="1492" y="1273"/>
                  </a:lnTo>
                  <a:lnTo>
                    <a:pt x="1494" y="1272"/>
                  </a:lnTo>
                  <a:lnTo>
                    <a:pt x="1497" y="1272"/>
                  </a:lnTo>
                  <a:lnTo>
                    <a:pt x="1498" y="1273"/>
                  </a:lnTo>
                  <a:lnTo>
                    <a:pt x="1498" y="1274"/>
                  </a:lnTo>
                  <a:lnTo>
                    <a:pt x="1497" y="1274"/>
                  </a:lnTo>
                  <a:lnTo>
                    <a:pt x="1497" y="1275"/>
                  </a:lnTo>
                  <a:lnTo>
                    <a:pt x="1497" y="1276"/>
                  </a:lnTo>
                  <a:lnTo>
                    <a:pt x="1499" y="1277"/>
                  </a:lnTo>
                  <a:lnTo>
                    <a:pt x="1499" y="1278"/>
                  </a:lnTo>
                  <a:lnTo>
                    <a:pt x="1500" y="1280"/>
                  </a:lnTo>
                  <a:lnTo>
                    <a:pt x="1500" y="1280"/>
                  </a:lnTo>
                  <a:lnTo>
                    <a:pt x="1498" y="1281"/>
                  </a:lnTo>
                  <a:lnTo>
                    <a:pt x="1498" y="1284"/>
                  </a:lnTo>
                  <a:lnTo>
                    <a:pt x="1499" y="1285"/>
                  </a:lnTo>
                  <a:lnTo>
                    <a:pt x="1500" y="1285"/>
                  </a:lnTo>
                  <a:lnTo>
                    <a:pt x="1500" y="1286"/>
                  </a:lnTo>
                  <a:lnTo>
                    <a:pt x="1502" y="1288"/>
                  </a:lnTo>
                  <a:lnTo>
                    <a:pt x="1504" y="1288"/>
                  </a:lnTo>
                  <a:lnTo>
                    <a:pt x="1504" y="1289"/>
                  </a:lnTo>
                  <a:lnTo>
                    <a:pt x="1503" y="1289"/>
                  </a:lnTo>
                  <a:lnTo>
                    <a:pt x="1503" y="1295"/>
                  </a:lnTo>
                  <a:lnTo>
                    <a:pt x="1506" y="1298"/>
                  </a:lnTo>
                  <a:lnTo>
                    <a:pt x="1506" y="1299"/>
                  </a:lnTo>
                  <a:lnTo>
                    <a:pt x="1507" y="1301"/>
                  </a:lnTo>
                  <a:lnTo>
                    <a:pt x="1505" y="1302"/>
                  </a:lnTo>
                  <a:lnTo>
                    <a:pt x="1505" y="1309"/>
                  </a:lnTo>
                  <a:lnTo>
                    <a:pt x="1506" y="1310"/>
                  </a:lnTo>
                  <a:lnTo>
                    <a:pt x="1506" y="1312"/>
                  </a:lnTo>
                  <a:lnTo>
                    <a:pt x="1504" y="1314"/>
                  </a:lnTo>
                  <a:lnTo>
                    <a:pt x="1504" y="1317"/>
                  </a:lnTo>
                  <a:lnTo>
                    <a:pt x="1504" y="1318"/>
                  </a:lnTo>
                  <a:lnTo>
                    <a:pt x="1504" y="1319"/>
                  </a:lnTo>
                  <a:lnTo>
                    <a:pt x="1502" y="1322"/>
                  </a:lnTo>
                  <a:lnTo>
                    <a:pt x="1501" y="1325"/>
                  </a:lnTo>
                  <a:lnTo>
                    <a:pt x="1501" y="1327"/>
                  </a:lnTo>
                  <a:lnTo>
                    <a:pt x="1501" y="1328"/>
                  </a:lnTo>
                  <a:lnTo>
                    <a:pt x="1500" y="1328"/>
                  </a:lnTo>
                  <a:lnTo>
                    <a:pt x="1500" y="1329"/>
                  </a:lnTo>
                  <a:lnTo>
                    <a:pt x="1499" y="1330"/>
                  </a:lnTo>
                  <a:lnTo>
                    <a:pt x="1500" y="1332"/>
                  </a:lnTo>
                  <a:lnTo>
                    <a:pt x="1500" y="1333"/>
                  </a:lnTo>
                  <a:lnTo>
                    <a:pt x="1500" y="1334"/>
                  </a:lnTo>
                  <a:lnTo>
                    <a:pt x="1499" y="1336"/>
                  </a:lnTo>
                  <a:lnTo>
                    <a:pt x="1499" y="1343"/>
                  </a:lnTo>
                  <a:lnTo>
                    <a:pt x="1497" y="1345"/>
                  </a:lnTo>
                  <a:lnTo>
                    <a:pt x="1496" y="1347"/>
                  </a:lnTo>
                  <a:lnTo>
                    <a:pt x="1495" y="1348"/>
                  </a:lnTo>
                  <a:lnTo>
                    <a:pt x="1495" y="1349"/>
                  </a:lnTo>
                  <a:lnTo>
                    <a:pt x="1493" y="1350"/>
                  </a:lnTo>
                  <a:lnTo>
                    <a:pt x="1493" y="1351"/>
                  </a:lnTo>
                  <a:lnTo>
                    <a:pt x="1490" y="1356"/>
                  </a:lnTo>
                  <a:lnTo>
                    <a:pt x="1490" y="1357"/>
                  </a:lnTo>
                  <a:lnTo>
                    <a:pt x="1490" y="1359"/>
                  </a:lnTo>
                  <a:lnTo>
                    <a:pt x="1490" y="1359"/>
                  </a:lnTo>
                  <a:lnTo>
                    <a:pt x="1490" y="1361"/>
                  </a:lnTo>
                  <a:lnTo>
                    <a:pt x="1489" y="1361"/>
                  </a:lnTo>
                  <a:lnTo>
                    <a:pt x="1489" y="1366"/>
                  </a:lnTo>
                  <a:lnTo>
                    <a:pt x="1489" y="1367"/>
                  </a:lnTo>
                  <a:lnTo>
                    <a:pt x="1489" y="1368"/>
                  </a:lnTo>
                  <a:lnTo>
                    <a:pt x="1488" y="1369"/>
                  </a:lnTo>
                  <a:lnTo>
                    <a:pt x="1487" y="1371"/>
                  </a:lnTo>
                  <a:lnTo>
                    <a:pt x="1487" y="1372"/>
                  </a:lnTo>
                  <a:lnTo>
                    <a:pt x="1486" y="1372"/>
                  </a:lnTo>
                  <a:lnTo>
                    <a:pt x="1482" y="1376"/>
                  </a:lnTo>
                  <a:lnTo>
                    <a:pt x="1482" y="1376"/>
                  </a:lnTo>
                  <a:lnTo>
                    <a:pt x="1481" y="1377"/>
                  </a:lnTo>
                  <a:lnTo>
                    <a:pt x="1479" y="1379"/>
                  </a:lnTo>
                  <a:lnTo>
                    <a:pt x="1479" y="1379"/>
                  </a:lnTo>
                  <a:lnTo>
                    <a:pt x="1478" y="1380"/>
                  </a:lnTo>
                  <a:lnTo>
                    <a:pt x="1478" y="1381"/>
                  </a:lnTo>
                  <a:lnTo>
                    <a:pt x="1477" y="1382"/>
                  </a:lnTo>
                  <a:lnTo>
                    <a:pt x="1474" y="1382"/>
                  </a:lnTo>
                  <a:lnTo>
                    <a:pt x="1473" y="1384"/>
                  </a:lnTo>
                  <a:lnTo>
                    <a:pt x="1471" y="1384"/>
                  </a:lnTo>
                  <a:lnTo>
                    <a:pt x="1470" y="1385"/>
                  </a:lnTo>
                  <a:lnTo>
                    <a:pt x="1470" y="1386"/>
                  </a:lnTo>
                  <a:lnTo>
                    <a:pt x="1469" y="1388"/>
                  </a:lnTo>
                  <a:lnTo>
                    <a:pt x="1469" y="1388"/>
                  </a:lnTo>
                  <a:lnTo>
                    <a:pt x="1469" y="1389"/>
                  </a:lnTo>
                  <a:lnTo>
                    <a:pt x="1468" y="1390"/>
                  </a:lnTo>
                  <a:lnTo>
                    <a:pt x="1468" y="1393"/>
                  </a:lnTo>
                  <a:lnTo>
                    <a:pt x="1468" y="1393"/>
                  </a:lnTo>
                  <a:lnTo>
                    <a:pt x="1468" y="1395"/>
                  </a:lnTo>
                  <a:lnTo>
                    <a:pt x="1469" y="1396"/>
                  </a:lnTo>
                  <a:lnTo>
                    <a:pt x="1470" y="1396"/>
                  </a:lnTo>
                  <a:lnTo>
                    <a:pt x="1471" y="1397"/>
                  </a:lnTo>
                  <a:lnTo>
                    <a:pt x="1473" y="1401"/>
                  </a:lnTo>
                  <a:lnTo>
                    <a:pt x="1473" y="1403"/>
                  </a:lnTo>
                  <a:lnTo>
                    <a:pt x="1474" y="1403"/>
                  </a:lnTo>
                  <a:lnTo>
                    <a:pt x="1474" y="1407"/>
                  </a:lnTo>
                  <a:lnTo>
                    <a:pt x="1474" y="1408"/>
                  </a:lnTo>
                  <a:lnTo>
                    <a:pt x="1474" y="1410"/>
                  </a:lnTo>
                  <a:lnTo>
                    <a:pt x="1476" y="1412"/>
                  </a:lnTo>
                  <a:lnTo>
                    <a:pt x="1480" y="1412"/>
                  </a:lnTo>
                  <a:lnTo>
                    <a:pt x="1482" y="1413"/>
                  </a:lnTo>
                  <a:lnTo>
                    <a:pt x="1482" y="1414"/>
                  </a:lnTo>
                  <a:lnTo>
                    <a:pt x="1482" y="1415"/>
                  </a:lnTo>
                  <a:lnTo>
                    <a:pt x="1482" y="1416"/>
                  </a:lnTo>
                  <a:lnTo>
                    <a:pt x="1484" y="1418"/>
                  </a:lnTo>
                  <a:lnTo>
                    <a:pt x="1484" y="1424"/>
                  </a:lnTo>
                  <a:lnTo>
                    <a:pt x="1486" y="1425"/>
                  </a:lnTo>
                  <a:lnTo>
                    <a:pt x="1486" y="1425"/>
                  </a:lnTo>
                  <a:lnTo>
                    <a:pt x="1488" y="1427"/>
                  </a:lnTo>
                  <a:lnTo>
                    <a:pt x="1488" y="1428"/>
                  </a:lnTo>
                  <a:lnTo>
                    <a:pt x="1490" y="1427"/>
                  </a:lnTo>
                  <a:lnTo>
                    <a:pt x="1492" y="1425"/>
                  </a:lnTo>
                  <a:lnTo>
                    <a:pt x="1492" y="1424"/>
                  </a:lnTo>
                  <a:lnTo>
                    <a:pt x="1493" y="1424"/>
                  </a:lnTo>
                  <a:lnTo>
                    <a:pt x="1496" y="1422"/>
                  </a:lnTo>
                  <a:lnTo>
                    <a:pt x="1497" y="1422"/>
                  </a:lnTo>
                  <a:lnTo>
                    <a:pt x="1498" y="1420"/>
                  </a:lnTo>
                  <a:lnTo>
                    <a:pt x="1499" y="1420"/>
                  </a:lnTo>
                  <a:lnTo>
                    <a:pt x="1499" y="1419"/>
                  </a:lnTo>
                  <a:lnTo>
                    <a:pt x="1501" y="1419"/>
                  </a:lnTo>
                  <a:lnTo>
                    <a:pt x="1501" y="1418"/>
                  </a:lnTo>
                  <a:lnTo>
                    <a:pt x="1502" y="1419"/>
                  </a:lnTo>
                  <a:lnTo>
                    <a:pt x="1502" y="1420"/>
                  </a:lnTo>
                  <a:lnTo>
                    <a:pt x="1501" y="1420"/>
                  </a:lnTo>
                  <a:lnTo>
                    <a:pt x="1502" y="1422"/>
                  </a:lnTo>
                  <a:lnTo>
                    <a:pt x="1501" y="1422"/>
                  </a:lnTo>
                  <a:lnTo>
                    <a:pt x="1501" y="1425"/>
                  </a:lnTo>
                  <a:lnTo>
                    <a:pt x="1499" y="1427"/>
                  </a:lnTo>
                  <a:lnTo>
                    <a:pt x="1499" y="1428"/>
                  </a:lnTo>
                  <a:lnTo>
                    <a:pt x="1497" y="1431"/>
                  </a:lnTo>
                  <a:lnTo>
                    <a:pt x="1497" y="1434"/>
                  </a:lnTo>
                  <a:lnTo>
                    <a:pt x="1497" y="1434"/>
                  </a:lnTo>
                  <a:lnTo>
                    <a:pt x="1499" y="1434"/>
                  </a:lnTo>
                  <a:lnTo>
                    <a:pt x="1500" y="1435"/>
                  </a:lnTo>
                  <a:lnTo>
                    <a:pt x="1500" y="1437"/>
                  </a:lnTo>
                  <a:lnTo>
                    <a:pt x="1500" y="1437"/>
                  </a:lnTo>
                  <a:lnTo>
                    <a:pt x="1500" y="1441"/>
                  </a:lnTo>
                  <a:lnTo>
                    <a:pt x="1501" y="1442"/>
                  </a:lnTo>
                  <a:lnTo>
                    <a:pt x="1501" y="1444"/>
                  </a:lnTo>
                  <a:lnTo>
                    <a:pt x="1502" y="1445"/>
                  </a:lnTo>
                  <a:lnTo>
                    <a:pt x="1502" y="1445"/>
                  </a:lnTo>
                  <a:lnTo>
                    <a:pt x="1503" y="1447"/>
                  </a:lnTo>
                  <a:lnTo>
                    <a:pt x="1504" y="1451"/>
                  </a:lnTo>
                  <a:lnTo>
                    <a:pt x="1505" y="1452"/>
                  </a:lnTo>
                  <a:lnTo>
                    <a:pt x="1505" y="1453"/>
                  </a:lnTo>
                  <a:lnTo>
                    <a:pt x="1505" y="1454"/>
                  </a:lnTo>
                  <a:lnTo>
                    <a:pt x="1505" y="1457"/>
                  </a:lnTo>
                  <a:lnTo>
                    <a:pt x="1505" y="1457"/>
                  </a:lnTo>
                  <a:lnTo>
                    <a:pt x="1505" y="1460"/>
                  </a:lnTo>
                  <a:lnTo>
                    <a:pt x="1507" y="1463"/>
                  </a:lnTo>
                  <a:lnTo>
                    <a:pt x="1506" y="1464"/>
                  </a:lnTo>
                  <a:lnTo>
                    <a:pt x="1506" y="1465"/>
                  </a:lnTo>
                  <a:lnTo>
                    <a:pt x="1507" y="1467"/>
                  </a:lnTo>
                  <a:lnTo>
                    <a:pt x="1506" y="1467"/>
                  </a:lnTo>
                  <a:lnTo>
                    <a:pt x="1505" y="1469"/>
                  </a:lnTo>
                  <a:lnTo>
                    <a:pt x="1502" y="1468"/>
                  </a:lnTo>
                  <a:lnTo>
                    <a:pt x="1501" y="1467"/>
                  </a:lnTo>
                  <a:lnTo>
                    <a:pt x="1500" y="1466"/>
                  </a:lnTo>
                  <a:lnTo>
                    <a:pt x="1497" y="1466"/>
                  </a:lnTo>
                  <a:lnTo>
                    <a:pt x="1497" y="1467"/>
                  </a:lnTo>
                  <a:lnTo>
                    <a:pt x="1494" y="1467"/>
                  </a:lnTo>
                  <a:lnTo>
                    <a:pt x="1492" y="1466"/>
                  </a:lnTo>
                  <a:lnTo>
                    <a:pt x="1490" y="1464"/>
                  </a:lnTo>
                  <a:lnTo>
                    <a:pt x="1489" y="1460"/>
                  </a:lnTo>
                  <a:lnTo>
                    <a:pt x="1488" y="1461"/>
                  </a:lnTo>
                  <a:lnTo>
                    <a:pt x="1487" y="1461"/>
                  </a:lnTo>
                  <a:lnTo>
                    <a:pt x="1486" y="1460"/>
                  </a:lnTo>
                  <a:lnTo>
                    <a:pt x="1484" y="1460"/>
                  </a:lnTo>
                  <a:lnTo>
                    <a:pt x="1483" y="1459"/>
                  </a:lnTo>
                  <a:lnTo>
                    <a:pt x="1482" y="1461"/>
                  </a:lnTo>
                  <a:lnTo>
                    <a:pt x="1482" y="1461"/>
                  </a:lnTo>
                  <a:lnTo>
                    <a:pt x="1480" y="1461"/>
                  </a:lnTo>
                  <a:lnTo>
                    <a:pt x="1479" y="1459"/>
                  </a:lnTo>
                  <a:lnTo>
                    <a:pt x="1478" y="1458"/>
                  </a:lnTo>
                  <a:lnTo>
                    <a:pt x="1477" y="1458"/>
                  </a:lnTo>
                  <a:lnTo>
                    <a:pt x="1476" y="1459"/>
                  </a:lnTo>
                  <a:lnTo>
                    <a:pt x="1475" y="1459"/>
                  </a:lnTo>
                  <a:lnTo>
                    <a:pt x="1475" y="1460"/>
                  </a:lnTo>
                  <a:lnTo>
                    <a:pt x="1474" y="1459"/>
                  </a:lnTo>
                  <a:lnTo>
                    <a:pt x="1472" y="1461"/>
                  </a:lnTo>
                  <a:lnTo>
                    <a:pt x="1470" y="1461"/>
                  </a:lnTo>
                  <a:lnTo>
                    <a:pt x="1469" y="1463"/>
                  </a:lnTo>
                  <a:lnTo>
                    <a:pt x="1469" y="1464"/>
                  </a:lnTo>
                  <a:lnTo>
                    <a:pt x="1469" y="1464"/>
                  </a:lnTo>
                  <a:lnTo>
                    <a:pt x="1469" y="1467"/>
                  </a:lnTo>
                  <a:lnTo>
                    <a:pt x="1468" y="1467"/>
                  </a:lnTo>
                  <a:lnTo>
                    <a:pt x="1468" y="1468"/>
                  </a:lnTo>
                  <a:lnTo>
                    <a:pt x="1467" y="1469"/>
                  </a:lnTo>
                  <a:lnTo>
                    <a:pt x="1466" y="1469"/>
                  </a:lnTo>
                  <a:lnTo>
                    <a:pt x="1464" y="1471"/>
                  </a:lnTo>
                  <a:lnTo>
                    <a:pt x="1464" y="1472"/>
                  </a:lnTo>
                  <a:lnTo>
                    <a:pt x="1465" y="1472"/>
                  </a:lnTo>
                  <a:lnTo>
                    <a:pt x="1465" y="1474"/>
                  </a:lnTo>
                  <a:lnTo>
                    <a:pt x="1465" y="1474"/>
                  </a:lnTo>
                  <a:lnTo>
                    <a:pt x="1465" y="1478"/>
                  </a:lnTo>
                  <a:lnTo>
                    <a:pt x="1464" y="1480"/>
                  </a:lnTo>
                  <a:lnTo>
                    <a:pt x="1464" y="1481"/>
                  </a:lnTo>
                  <a:lnTo>
                    <a:pt x="1464" y="1481"/>
                  </a:lnTo>
                  <a:lnTo>
                    <a:pt x="1465" y="1482"/>
                  </a:lnTo>
                  <a:lnTo>
                    <a:pt x="1466" y="1482"/>
                  </a:lnTo>
                  <a:lnTo>
                    <a:pt x="1467" y="1483"/>
                  </a:lnTo>
                  <a:lnTo>
                    <a:pt x="1465" y="1485"/>
                  </a:lnTo>
                  <a:lnTo>
                    <a:pt x="1465" y="1486"/>
                  </a:lnTo>
                  <a:lnTo>
                    <a:pt x="1465" y="1487"/>
                  </a:lnTo>
                  <a:lnTo>
                    <a:pt x="1463" y="1487"/>
                  </a:lnTo>
                  <a:lnTo>
                    <a:pt x="1462" y="1487"/>
                  </a:lnTo>
                  <a:lnTo>
                    <a:pt x="1463" y="1489"/>
                  </a:lnTo>
                  <a:lnTo>
                    <a:pt x="1463" y="1489"/>
                  </a:lnTo>
                  <a:lnTo>
                    <a:pt x="1464" y="1490"/>
                  </a:lnTo>
                  <a:lnTo>
                    <a:pt x="1464" y="1491"/>
                  </a:lnTo>
                  <a:lnTo>
                    <a:pt x="1465" y="1491"/>
                  </a:lnTo>
                  <a:lnTo>
                    <a:pt x="1466" y="1492"/>
                  </a:lnTo>
                  <a:lnTo>
                    <a:pt x="1466" y="1494"/>
                  </a:lnTo>
                  <a:lnTo>
                    <a:pt x="1466" y="1494"/>
                  </a:lnTo>
                  <a:lnTo>
                    <a:pt x="1466" y="1501"/>
                  </a:lnTo>
                  <a:lnTo>
                    <a:pt x="1467" y="1501"/>
                  </a:lnTo>
                  <a:lnTo>
                    <a:pt x="1467" y="1502"/>
                  </a:lnTo>
                  <a:lnTo>
                    <a:pt x="1467" y="1503"/>
                  </a:lnTo>
                  <a:lnTo>
                    <a:pt x="1468" y="1505"/>
                  </a:lnTo>
                  <a:lnTo>
                    <a:pt x="1468" y="1506"/>
                  </a:lnTo>
                  <a:lnTo>
                    <a:pt x="1468" y="1508"/>
                  </a:lnTo>
                  <a:lnTo>
                    <a:pt x="1468" y="1508"/>
                  </a:lnTo>
                  <a:lnTo>
                    <a:pt x="1468" y="1509"/>
                  </a:lnTo>
                  <a:lnTo>
                    <a:pt x="1467" y="1510"/>
                  </a:lnTo>
                  <a:lnTo>
                    <a:pt x="1467" y="1511"/>
                  </a:lnTo>
                  <a:lnTo>
                    <a:pt x="1466" y="1512"/>
                  </a:lnTo>
                  <a:lnTo>
                    <a:pt x="1466" y="1514"/>
                  </a:lnTo>
                  <a:lnTo>
                    <a:pt x="1464" y="1516"/>
                  </a:lnTo>
                  <a:lnTo>
                    <a:pt x="1464" y="1517"/>
                  </a:lnTo>
                  <a:lnTo>
                    <a:pt x="1463" y="1518"/>
                  </a:lnTo>
                  <a:lnTo>
                    <a:pt x="1464" y="1518"/>
                  </a:lnTo>
                  <a:lnTo>
                    <a:pt x="1464" y="1521"/>
                  </a:lnTo>
                  <a:lnTo>
                    <a:pt x="1463" y="1521"/>
                  </a:lnTo>
                  <a:lnTo>
                    <a:pt x="1463" y="1525"/>
                  </a:lnTo>
                  <a:lnTo>
                    <a:pt x="1463" y="1526"/>
                  </a:lnTo>
                  <a:lnTo>
                    <a:pt x="1463" y="1527"/>
                  </a:lnTo>
                  <a:lnTo>
                    <a:pt x="1464" y="1528"/>
                  </a:lnTo>
                  <a:lnTo>
                    <a:pt x="1464" y="1530"/>
                  </a:lnTo>
                  <a:lnTo>
                    <a:pt x="1463" y="1532"/>
                  </a:lnTo>
                  <a:lnTo>
                    <a:pt x="1463" y="1532"/>
                  </a:lnTo>
                  <a:lnTo>
                    <a:pt x="1461" y="1533"/>
                  </a:lnTo>
                  <a:lnTo>
                    <a:pt x="1460" y="1532"/>
                  </a:lnTo>
                  <a:lnTo>
                    <a:pt x="1459" y="1533"/>
                  </a:lnTo>
                  <a:lnTo>
                    <a:pt x="1459" y="1535"/>
                  </a:lnTo>
                  <a:lnTo>
                    <a:pt x="1460" y="1536"/>
                  </a:lnTo>
                  <a:lnTo>
                    <a:pt x="1460" y="1537"/>
                  </a:lnTo>
                  <a:lnTo>
                    <a:pt x="1460" y="1537"/>
                  </a:lnTo>
                  <a:lnTo>
                    <a:pt x="1462" y="1538"/>
                  </a:lnTo>
                  <a:lnTo>
                    <a:pt x="1463" y="1539"/>
                  </a:lnTo>
                  <a:lnTo>
                    <a:pt x="1464" y="1539"/>
                  </a:lnTo>
                  <a:lnTo>
                    <a:pt x="1465" y="1539"/>
                  </a:lnTo>
                  <a:lnTo>
                    <a:pt x="1467" y="1539"/>
                  </a:lnTo>
                  <a:lnTo>
                    <a:pt x="1468" y="1540"/>
                  </a:lnTo>
                  <a:lnTo>
                    <a:pt x="1472" y="1544"/>
                  </a:lnTo>
                  <a:lnTo>
                    <a:pt x="1474" y="1544"/>
                  </a:lnTo>
                  <a:lnTo>
                    <a:pt x="1475" y="1545"/>
                  </a:lnTo>
                  <a:lnTo>
                    <a:pt x="1475" y="1546"/>
                  </a:lnTo>
                  <a:lnTo>
                    <a:pt x="1474" y="1547"/>
                  </a:lnTo>
                  <a:lnTo>
                    <a:pt x="1474" y="1548"/>
                  </a:lnTo>
                  <a:lnTo>
                    <a:pt x="1473" y="1550"/>
                  </a:lnTo>
                  <a:lnTo>
                    <a:pt x="1476" y="1550"/>
                  </a:lnTo>
                  <a:lnTo>
                    <a:pt x="1476" y="1551"/>
                  </a:lnTo>
                  <a:lnTo>
                    <a:pt x="1477" y="1552"/>
                  </a:lnTo>
                  <a:lnTo>
                    <a:pt x="1475" y="1554"/>
                  </a:lnTo>
                  <a:lnTo>
                    <a:pt x="1474" y="1556"/>
                  </a:lnTo>
                  <a:lnTo>
                    <a:pt x="1474" y="1559"/>
                  </a:lnTo>
                  <a:lnTo>
                    <a:pt x="1476" y="1561"/>
                  </a:lnTo>
                  <a:lnTo>
                    <a:pt x="1476" y="1562"/>
                  </a:lnTo>
                  <a:lnTo>
                    <a:pt x="1475" y="1562"/>
                  </a:lnTo>
                  <a:lnTo>
                    <a:pt x="1475" y="1563"/>
                  </a:lnTo>
                  <a:lnTo>
                    <a:pt x="1476" y="1564"/>
                  </a:lnTo>
                  <a:lnTo>
                    <a:pt x="1477" y="1564"/>
                  </a:lnTo>
                  <a:lnTo>
                    <a:pt x="1478" y="1565"/>
                  </a:lnTo>
                  <a:lnTo>
                    <a:pt x="1479" y="1564"/>
                  </a:lnTo>
                  <a:lnTo>
                    <a:pt x="1479" y="1563"/>
                  </a:lnTo>
                  <a:lnTo>
                    <a:pt x="1481" y="1564"/>
                  </a:lnTo>
                  <a:lnTo>
                    <a:pt x="1482" y="1564"/>
                  </a:lnTo>
                  <a:lnTo>
                    <a:pt x="1484" y="1566"/>
                  </a:lnTo>
                  <a:lnTo>
                    <a:pt x="1486" y="1567"/>
                  </a:lnTo>
                  <a:lnTo>
                    <a:pt x="1487" y="1569"/>
                  </a:lnTo>
                  <a:lnTo>
                    <a:pt x="1488" y="1570"/>
                  </a:lnTo>
                  <a:lnTo>
                    <a:pt x="1488" y="1571"/>
                  </a:lnTo>
                  <a:lnTo>
                    <a:pt x="1488" y="1571"/>
                  </a:lnTo>
                  <a:lnTo>
                    <a:pt x="1488" y="1573"/>
                  </a:lnTo>
                  <a:lnTo>
                    <a:pt x="1489" y="1572"/>
                  </a:lnTo>
                  <a:lnTo>
                    <a:pt x="1491" y="1572"/>
                  </a:lnTo>
                  <a:lnTo>
                    <a:pt x="1491" y="1570"/>
                  </a:lnTo>
                  <a:lnTo>
                    <a:pt x="1492" y="1569"/>
                  </a:lnTo>
                  <a:lnTo>
                    <a:pt x="1495" y="1566"/>
                  </a:lnTo>
                  <a:lnTo>
                    <a:pt x="1496" y="1565"/>
                  </a:lnTo>
                  <a:lnTo>
                    <a:pt x="1499" y="1563"/>
                  </a:lnTo>
                  <a:lnTo>
                    <a:pt x="1500" y="1563"/>
                  </a:lnTo>
                  <a:lnTo>
                    <a:pt x="1501" y="1562"/>
                  </a:lnTo>
                  <a:lnTo>
                    <a:pt x="1504" y="1562"/>
                  </a:lnTo>
                  <a:lnTo>
                    <a:pt x="1505" y="1561"/>
                  </a:lnTo>
                  <a:lnTo>
                    <a:pt x="1505" y="1561"/>
                  </a:lnTo>
                  <a:lnTo>
                    <a:pt x="1508" y="1558"/>
                  </a:lnTo>
                  <a:lnTo>
                    <a:pt x="1510" y="1558"/>
                  </a:lnTo>
                  <a:lnTo>
                    <a:pt x="1510" y="1557"/>
                  </a:lnTo>
                  <a:lnTo>
                    <a:pt x="1512" y="1557"/>
                  </a:lnTo>
                  <a:lnTo>
                    <a:pt x="1512" y="1558"/>
                  </a:lnTo>
                  <a:lnTo>
                    <a:pt x="1513" y="1558"/>
                  </a:lnTo>
                  <a:lnTo>
                    <a:pt x="1514" y="1560"/>
                  </a:lnTo>
                  <a:lnTo>
                    <a:pt x="1516" y="1558"/>
                  </a:lnTo>
                  <a:lnTo>
                    <a:pt x="1518" y="1558"/>
                  </a:lnTo>
                  <a:lnTo>
                    <a:pt x="1522" y="1562"/>
                  </a:lnTo>
                  <a:lnTo>
                    <a:pt x="1522" y="1562"/>
                  </a:lnTo>
                  <a:lnTo>
                    <a:pt x="1521" y="1563"/>
                  </a:lnTo>
                  <a:lnTo>
                    <a:pt x="1521" y="1565"/>
                  </a:lnTo>
                  <a:lnTo>
                    <a:pt x="1521" y="1565"/>
                  </a:lnTo>
                  <a:lnTo>
                    <a:pt x="1524" y="1565"/>
                  </a:lnTo>
                  <a:lnTo>
                    <a:pt x="1525" y="1566"/>
                  </a:lnTo>
                  <a:lnTo>
                    <a:pt x="1525" y="1567"/>
                  </a:lnTo>
                  <a:lnTo>
                    <a:pt x="1524" y="1568"/>
                  </a:lnTo>
                  <a:lnTo>
                    <a:pt x="1524" y="1569"/>
                  </a:lnTo>
                  <a:lnTo>
                    <a:pt x="1526" y="1572"/>
                  </a:lnTo>
                  <a:lnTo>
                    <a:pt x="1525" y="1572"/>
                  </a:lnTo>
                  <a:lnTo>
                    <a:pt x="1525" y="1575"/>
                  </a:lnTo>
                  <a:lnTo>
                    <a:pt x="1524" y="1575"/>
                  </a:lnTo>
                  <a:lnTo>
                    <a:pt x="1523" y="1574"/>
                  </a:lnTo>
                  <a:lnTo>
                    <a:pt x="1522" y="1574"/>
                  </a:lnTo>
                  <a:lnTo>
                    <a:pt x="1521" y="1573"/>
                  </a:lnTo>
                  <a:lnTo>
                    <a:pt x="1517" y="1573"/>
                  </a:lnTo>
                  <a:lnTo>
                    <a:pt x="1516" y="1572"/>
                  </a:lnTo>
                  <a:lnTo>
                    <a:pt x="1515" y="1572"/>
                  </a:lnTo>
                  <a:lnTo>
                    <a:pt x="1514" y="1573"/>
                  </a:lnTo>
                  <a:lnTo>
                    <a:pt x="1516" y="1573"/>
                  </a:lnTo>
                  <a:lnTo>
                    <a:pt x="1517" y="1574"/>
                  </a:lnTo>
                  <a:lnTo>
                    <a:pt x="1519" y="1574"/>
                  </a:lnTo>
                  <a:lnTo>
                    <a:pt x="1521" y="1576"/>
                  </a:lnTo>
                  <a:lnTo>
                    <a:pt x="1521" y="1577"/>
                  </a:lnTo>
                  <a:lnTo>
                    <a:pt x="1522" y="1577"/>
                  </a:lnTo>
                  <a:lnTo>
                    <a:pt x="1522" y="1578"/>
                  </a:lnTo>
                  <a:lnTo>
                    <a:pt x="1522" y="1579"/>
                  </a:lnTo>
                  <a:lnTo>
                    <a:pt x="1523" y="1580"/>
                  </a:lnTo>
                  <a:lnTo>
                    <a:pt x="1523" y="1582"/>
                  </a:lnTo>
                  <a:lnTo>
                    <a:pt x="1519" y="1586"/>
                  </a:lnTo>
                  <a:lnTo>
                    <a:pt x="1519" y="1590"/>
                  </a:lnTo>
                  <a:lnTo>
                    <a:pt x="1517" y="1591"/>
                  </a:lnTo>
                  <a:lnTo>
                    <a:pt x="1516" y="1590"/>
                  </a:lnTo>
                  <a:lnTo>
                    <a:pt x="1516" y="1588"/>
                  </a:lnTo>
                  <a:lnTo>
                    <a:pt x="1515" y="1588"/>
                  </a:lnTo>
                  <a:lnTo>
                    <a:pt x="1514" y="1588"/>
                  </a:lnTo>
                  <a:lnTo>
                    <a:pt x="1512" y="1589"/>
                  </a:lnTo>
                  <a:lnTo>
                    <a:pt x="1512" y="1589"/>
                  </a:lnTo>
                  <a:lnTo>
                    <a:pt x="1514" y="1590"/>
                  </a:lnTo>
                  <a:lnTo>
                    <a:pt x="1514" y="1589"/>
                  </a:lnTo>
                  <a:lnTo>
                    <a:pt x="1516" y="1589"/>
                  </a:lnTo>
                  <a:lnTo>
                    <a:pt x="1516" y="1590"/>
                  </a:lnTo>
                  <a:lnTo>
                    <a:pt x="1515" y="1592"/>
                  </a:lnTo>
                  <a:lnTo>
                    <a:pt x="1515" y="1594"/>
                  </a:lnTo>
                  <a:lnTo>
                    <a:pt x="1516" y="1594"/>
                  </a:lnTo>
                  <a:lnTo>
                    <a:pt x="1519" y="1594"/>
                  </a:lnTo>
                  <a:lnTo>
                    <a:pt x="1520" y="1595"/>
                  </a:lnTo>
                  <a:lnTo>
                    <a:pt x="1521" y="1596"/>
                  </a:lnTo>
                  <a:lnTo>
                    <a:pt x="1523" y="1596"/>
                  </a:lnTo>
                  <a:lnTo>
                    <a:pt x="1523" y="1597"/>
                  </a:lnTo>
                  <a:lnTo>
                    <a:pt x="1524" y="1598"/>
                  </a:lnTo>
                  <a:lnTo>
                    <a:pt x="1522" y="1601"/>
                  </a:lnTo>
                  <a:lnTo>
                    <a:pt x="1522" y="1603"/>
                  </a:lnTo>
                  <a:lnTo>
                    <a:pt x="1521" y="1604"/>
                  </a:lnTo>
                  <a:lnTo>
                    <a:pt x="1520" y="1605"/>
                  </a:lnTo>
                  <a:lnTo>
                    <a:pt x="1521" y="1605"/>
                  </a:lnTo>
                  <a:lnTo>
                    <a:pt x="1521" y="1606"/>
                  </a:lnTo>
                  <a:lnTo>
                    <a:pt x="1521" y="1607"/>
                  </a:lnTo>
                  <a:lnTo>
                    <a:pt x="1521" y="1609"/>
                  </a:lnTo>
                  <a:lnTo>
                    <a:pt x="1519" y="1610"/>
                  </a:lnTo>
                  <a:lnTo>
                    <a:pt x="1519" y="1610"/>
                  </a:lnTo>
                  <a:lnTo>
                    <a:pt x="1518" y="1611"/>
                  </a:lnTo>
                  <a:lnTo>
                    <a:pt x="1519" y="1612"/>
                  </a:lnTo>
                  <a:lnTo>
                    <a:pt x="1520" y="1612"/>
                  </a:lnTo>
                  <a:lnTo>
                    <a:pt x="1520" y="1616"/>
                  </a:lnTo>
                  <a:lnTo>
                    <a:pt x="1520" y="1617"/>
                  </a:lnTo>
                  <a:lnTo>
                    <a:pt x="1524" y="1617"/>
                  </a:lnTo>
                  <a:lnTo>
                    <a:pt x="1525" y="1618"/>
                  </a:lnTo>
                  <a:lnTo>
                    <a:pt x="1526" y="1618"/>
                  </a:lnTo>
                  <a:lnTo>
                    <a:pt x="1526" y="1618"/>
                  </a:lnTo>
                  <a:lnTo>
                    <a:pt x="1526" y="1619"/>
                  </a:lnTo>
                  <a:lnTo>
                    <a:pt x="1527" y="1620"/>
                  </a:lnTo>
                  <a:lnTo>
                    <a:pt x="1526" y="1621"/>
                  </a:lnTo>
                  <a:lnTo>
                    <a:pt x="1526" y="1622"/>
                  </a:lnTo>
                  <a:lnTo>
                    <a:pt x="1527" y="1623"/>
                  </a:lnTo>
                  <a:lnTo>
                    <a:pt x="1526" y="1624"/>
                  </a:lnTo>
                  <a:lnTo>
                    <a:pt x="1525" y="1623"/>
                  </a:lnTo>
                  <a:lnTo>
                    <a:pt x="1523" y="1624"/>
                  </a:lnTo>
                  <a:lnTo>
                    <a:pt x="1523" y="1626"/>
                  </a:lnTo>
                  <a:lnTo>
                    <a:pt x="1521" y="1627"/>
                  </a:lnTo>
                  <a:lnTo>
                    <a:pt x="1522" y="1628"/>
                  </a:lnTo>
                  <a:lnTo>
                    <a:pt x="1522" y="1628"/>
                  </a:lnTo>
                  <a:lnTo>
                    <a:pt x="1522" y="1629"/>
                  </a:lnTo>
                  <a:lnTo>
                    <a:pt x="1523" y="1631"/>
                  </a:lnTo>
                  <a:lnTo>
                    <a:pt x="1523" y="1631"/>
                  </a:lnTo>
                  <a:lnTo>
                    <a:pt x="1523" y="1632"/>
                  </a:lnTo>
                  <a:lnTo>
                    <a:pt x="1521" y="1633"/>
                  </a:lnTo>
                  <a:lnTo>
                    <a:pt x="1521" y="1636"/>
                  </a:lnTo>
                  <a:lnTo>
                    <a:pt x="1521" y="1637"/>
                  </a:lnTo>
                  <a:lnTo>
                    <a:pt x="1521" y="1638"/>
                  </a:lnTo>
                  <a:lnTo>
                    <a:pt x="1520" y="1639"/>
                  </a:lnTo>
                  <a:lnTo>
                    <a:pt x="1517" y="1639"/>
                  </a:lnTo>
                  <a:lnTo>
                    <a:pt x="1517" y="1640"/>
                  </a:lnTo>
                  <a:lnTo>
                    <a:pt x="1519" y="1641"/>
                  </a:lnTo>
                  <a:lnTo>
                    <a:pt x="1518" y="1643"/>
                  </a:lnTo>
                  <a:lnTo>
                    <a:pt x="1518" y="1643"/>
                  </a:lnTo>
                  <a:lnTo>
                    <a:pt x="1518" y="1645"/>
                  </a:lnTo>
                  <a:lnTo>
                    <a:pt x="1515" y="1647"/>
                  </a:lnTo>
                  <a:lnTo>
                    <a:pt x="1513" y="1647"/>
                  </a:lnTo>
                  <a:lnTo>
                    <a:pt x="1512" y="1648"/>
                  </a:lnTo>
                  <a:lnTo>
                    <a:pt x="1511" y="1647"/>
                  </a:lnTo>
                  <a:lnTo>
                    <a:pt x="1509" y="1647"/>
                  </a:lnTo>
                  <a:lnTo>
                    <a:pt x="1509" y="1648"/>
                  </a:lnTo>
                  <a:lnTo>
                    <a:pt x="1511" y="1648"/>
                  </a:lnTo>
                  <a:lnTo>
                    <a:pt x="1512" y="1649"/>
                  </a:lnTo>
                  <a:lnTo>
                    <a:pt x="1512" y="1651"/>
                  </a:lnTo>
                  <a:lnTo>
                    <a:pt x="1511" y="1654"/>
                  </a:lnTo>
                  <a:lnTo>
                    <a:pt x="1509" y="1655"/>
                  </a:lnTo>
                  <a:lnTo>
                    <a:pt x="1509" y="1656"/>
                  </a:lnTo>
                  <a:lnTo>
                    <a:pt x="1509" y="1657"/>
                  </a:lnTo>
                  <a:lnTo>
                    <a:pt x="1511" y="1660"/>
                  </a:lnTo>
                  <a:lnTo>
                    <a:pt x="1513" y="1660"/>
                  </a:lnTo>
                  <a:lnTo>
                    <a:pt x="1514" y="1659"/>
                  </a:lnTo>
                  <a:lnTo>
                    <a:pt x="1516" y="1657"/>
                  </a:lnTo>
                  <a:lnTo>
                    <a:pt x="1516" y="1656"/>
                  </a:lnTo>
                  <a:lnTo>
                    <a:pt x="1517" y="1654"/>
                  </a:lnTo>
                  <a:lnTo>
                    <a:pt x="1519" y="1654"/>
                  </a:lnTo>
                  <a:lnTo>
                    <a:pt x="1521" y="1656"/>
                  </a:lnTo>
                  <a:lnTo>
                    <a:pt x="1521" y="1657"/>
                  </a:lnTo>
                  <a:lnTo>
                    <a:pt x="1521" y="1658"/>
                  </a:lnTo>
                  <a:lnTo>
                    <a:pt x="1524" y="1658"/>
                  </a:lnTo>
                  <a:lnTo>
                    <a:pt x="1524" y="1656"/>
                  </a:lnTo>
                  <a:lnTo>
                    <a:pt x="1524" y="1656"/>
                  </a:lnTo>
                  <a:lnTo>
                    <a:pt x="1524" y="1654"/>
                  </a:lnTo>
                  <a:lnTo>
                    <a:pt x="1525" y="1653"/>
                  </a:lnTo>
                  <a:lnTo>
                    <a:pt x="1527" y="1653"/>
                  </a:lnTo>
                  <a:lnTo>
                    <a:pt x="1527" y="1653"/>
                  </a:lnTo>
                  <a:lnTo>
                    <a:pt x="1529" y="1655"/>
                  </a:lnTo>
                  <a:lnTo>
                    <a:pt x="1530" y="1655"/>
                  </a:lnTo>
                  <a:lnTo>
                    <a:pt x="1531" y="1655"/>
                  </a:lnTo>
                  <a:lnTo>
                    <a:pt x="1532" y="1657"/>
                  </a:lnTo>
                  <a:lnTo>
                    <a:pt x="1533" y="1656"/>
                  </a:lnTo>
                  <a:lnTo>
                    <a:pt x="1534" y="1655"/>
                  </a:lnTo>
                  <a:lnTo>
                    <a:pt x="1535" y="1654"/>
                  </a:lnTo>
                  <a:lnTo>
                    <a:pt x="1535" y="1654"/>
                  </a:lnTo>
                  <a:lnTo>
                    <a:pt x="1535" y="1654"/>
                  </a:lnTo>
                  <a:lnTo>
                    <a:pt x="1534" y="1652"/>
                  </a:lnTo>
                  <a:lnTo>
                    <a:pt x="1535" y="1651"/>
                  </a:lnTo>
                  <a:lnTo>
                    <a:pt x="1539" y="1653"/>
                  </a:lnTo>
                  <a:lnTo>
                    <a:pt x="1540" y="1652"/>
                  </a:lnTo>
                  <a:lnTo>
                    <a:pt x="1541" y="1652"/>
                  </a:lnTo>
                  <a:lnTo>
                    <a:pt x="1541" y="1651"/>
                  </a:lnTo>
                  <a:lnTo>
                    <a:pt x="1542" y="1650"/>
                  </a:lnTo>
                  <a:lnTo>
                    <a:pt x="1541" y="1649"/>
                  </a:lnTo>
                  <a:lnTo>
                    <a:pt x="1539" y="1649"/>
                  </a:lnTo>
                  <a:lnTo>
                    <a:pt x="1537" y="1647"/>
                  </a:lnTo>
                  <a:lnTo>
                    <a:pt x="1537" y="1646"/>
                  </a:lnTo>
                  <a:lnTo>
                    <a:pt x="1539" y="1646"/>
                  </a:lnTo>
                  <a:lnTo>
                    <a:pt x="1539" y="1644"/>
                  </a:lnTo>
                  <a:lnTo>
                    <a:pt x="1541" y="1643"/>
                  </a:lnTo>
                  <a:lnTo>
                    <a:pt x="1541" y="1642"/>
                  </a:lnTo>
                  <a:lnTo>
                    <a:pt x="1542" y="1642"/>
                  </a:lnTo>
                  <a:lnTo>
                    <a:pt x="1544" y="1644"/>
                  </a:lnTo>
                  <a:lnTo>
                    <a:pt x="1545" y="1644"/>
                  </a:lnTo>
                  <a:lnTo>
                    <a:pt x="1546" y="1645"/>
                  </a:lnTo>
                  <a:lnTo>
                    <a:pt x="1547" y="1644"/>
                  </a:lnTo>
                  <a:lnTo>
                    <a:pt x="1546" y="1643"/>
                  </a:lnTo>
                  <a:lnTo>
                    <a:pt x="1546" y="1641"/>
                  </a:lnTo>
                  <a:lnTo>
                    <a:pt x="1546" y="1641"/>
                  </a:lnTo>
                  <a:lnTo>
                    <a:pt x="1548" y="1642"/>
                  </a:lnTo>
                  <a:lnTo>
                    <a:pt x="1549" y="1642"/>
                  </a:lnTo>
                  <a:lnTo>
                    <a:pt x="1549" y="1647"/>
                  </a:lnTo>
                  <a:lnTo>
                    <a:pt x="1550" y="1649"/>
                  </a:lnTo>
                  <a:lnTo>
                    <a:pt x="1551" y="1649"/>
                  </a:lnTo>
                  <a:lnTo>
                    <a:pt x="1552" y="1650"/>
                  </a:lnTo>
                  <a:lnTo>
                    <a:pt x="1553" y="1650"/>
                  </a:lnTo>
                  <a:lnTo>
                    <a:pt x="1554" y="1649"/>
                  </a:lnTo>
                  <a:lnTo>
                    <a:pt x="1554" y="1651"/>
                  </a:lnTo>
                  <a:lnTo>
                    <a:pt x="1556" y="1650"/>
                  </a:lnTo>
                  <a:lnTo>
                    <a:pt x="1557" y="1651"/>
                  </a:lnTo>
                  <a:lnTo>
                    <a:pt x="1559" y="1651"/>
                  </a:lnTo>
                  <a:lnTo>
                    <a:pt x="1559" y="1652"/>
                  </a:lnTo>
                  <a:lnTo>
                    <a:pt x="1557" y="1653"/>
                  </a:lnTo>
                  <a:lnTo>
                    <a:pt x="1555" y="1653"/>
                  </a:lnTo>
                  <a:lnTo>
                    <a:pt x="1554" y="1654"/>
                  </a:lnTo>
                  <a:lnTo>
                    <a:pt x="1553" y="1655"/>
                  </a:lnTo>
                  <a:lnTo>
                    <a:pt x="1554" y="1656"/>
                  </a:lnTo>
                  <a:lnTo>
                    <a:pt x="1554" y="1657"/>
                  </a:lnTo>
                  <a:lnTo>
                    <a:pt x="1555" y="1657"/>
                  </a:lnTo>
                  <a:lnTo>
                    <a:pt x="1556" y="1658"/>
                  </a:lnTo>
                  <a:lnTo>
                    <a:pt x="1557" y="1658"/>
                  </a:lnTo>
                  <a:lnTo>
                    <a:pt x="1558" y="1658"/>
                  </a:lnTo>
                  <a:lnTo>
                    <a:pt x="1559" y="1657"/>
                  </a:lnTo>
                  <a:lnTo>
                    <a:pt x="1560" y="1657"/>
                  </a:lnTo>
                  <a:lnTo>
                    <a:pt x="1561" y="1658"/>
                  </a:lnTo>
                  <a:lnTo>
                    <a:pt x="1562" y="1657"/>
                  </a:lnTo>
                  <a:lnTo>
                    <a:pt x="1562" y="1657"/>
                  </a:lnTo>
                  <a:lnTo>
                    <a:pt x="1562" y="1657"/>
                  </a:lnTo>
                  <a:lnTo>
                    <a:pt x="1563" y="1658"/>
                  </a:lnTo>
                  <a:lnTo>
                    <a:pt x="1563" y="1659"/>
                  </a:lnTo>
                  <a:lnTo>
                    <a:pt x="1565" y="1660"/>
                  </a:lnTo>
                  <a:lnTo>
                    <a:pt x="1565" y="1661"/>
                  </a:lnTo>
                  <a:lnTo>
                    <a:pt x="1564" y="1662"/>
                  </a:lnTo>
                  <a:lnTo>
                    <a:pt x="1561" y="1660"/>
                  </a:lnTo>
                  <a:lnTo>
                    <a:pt x="1558" y="1660"/>
                  </a:lnTo>
                  <a:lnTo>
                    <a:pt x="1556" y="1662"/>
                  </a:lnTo>
                  <a:lnTo>
                    <a:pt x="1556" y="1664"/>
                  </a:lnTo>
                  <a:lnTo>
                    <a:pt x="1555" y="1665"/>
                  </a:lnTo>
                  <a:lnTo>
                    <a:pt x="1554" y="1665"/>
                  </a:lnTo>
                  <a:lnTo>
                    <a:pt x="1554" y="1665"/>
                  </a:lnTo>
                  <a:lnTo>
                    <a:pt x="1552" y="1665"/>
                  </a:lnTo>
                  <a:lnTo>
                    <a:pt x="1551" y="1664"/>
                  </a:lnTo>
                  <a:lnTo>
                    <a:pt x="1552" y="1663"/>
                  </a:lnTo>
                  <a:lnTo>
                    <a:pt x="1551" y="1662"/>
                  </a:lnTo>
                  <a:lnTo>
                    <a:pt x="1551" y="1661"/>
                  </a:lnTo>
                  <a:lnTo>
                    <a:pt x="1550" y="1664"/>
                  </a:lnTo>
                  <a:lnTo>
                    <a:pt x="1550" y="1664"/>
                  </a:lnTo>
                  <a:lnTo>
                    <a:pt x="1550" y="1665"/>
                  </a:lnTo>
                  <a:lnTo>
                    <a:pt x="1550" y="1666"/>
                  </a:lnTo>
                  <a:lnTo>
                    <a:pt x="1547" y="1666"/>
                  </a:lnTo>
                  <a:lnTo>
                    <a:pt x="1547" y="1665"/>
                  </a:lnTo>
                  <a:lnTo>
                    <a:pt x="1547" y="1664"/>
                  </a:lnTo>
                  <a:lnTo>
                    <a:pt x="1547" y="1664"/>
                  </a:lnTo>
                  <a:lnTo>
                    <a:pt x="1548" y="1663"/>
                  </a:lnTo>
                  <a:lnTo>
                    <a:pt x="1547" y="1662"/>
                  </a:lnTo>
                  <a:lnTo>
                    <a:pt x="1546" y="1663"/>
                  </a:lnTo>
                  <a:lnTo>
                    <a:pt x="1545" y="1663"/>
                  </a:lnTo>
                  <a:lnTo>
                    <a:pt x="1545" y="1662"/>
                  </a:lnTo>
                  <a:lnTo>
                    <a:pt x="1545" y="1661"/>
                  </a:lnTo>
                  <a:lnTo>
                    <a:pt x="1543" y="1660"/>
                  </a:lnTo>
                  <a:lnTo>
                    <a:pt x="1543" y="1658"/>
                  </a:lnTo>
                  <a:lnTo>
                    <a:pt x="1543" y="1658"/>
                  </a:lnTo>
                  <a:lnTo>
                    <a:pt x="1542" y="1659"/>
                  </a:lnTo>
                  <a:lnTo>
                    <a:pt x="1540" y="1659"/>
                  </a:lnTo>
                  <a:lnTo>
                    <a:pt x="1539" y="1660"/>
                  </a:lnTo>
                  <a:lnTo>
                    <a:pt x="1539" y="1661"/>
                  </a:lnTo>
                  <a:lnTo>
                    <a:pt x="1540" y="1661"/>
                  </a:lnTo>
                  <a:lnTo>
                    <a:pt x="1542" y="1661"/>
                  </a:lnTo>
                  <a:lnTo>
                    <a:pt x="1542" y="1662"/>
                  </a:lnTo>
                  <a:lnTo>
                    <a:pt x="1541" y="1664"/>
                  </a:lnTo>
                  <a:lnTo>
                    <a:pt x="1543" y="1665"/>
                  </a:lnTo>
                  <a:lnTo>
                    <a:pt x="1543" y="1666"/>
                  </a:lnTo>
                  <a:lnTo>
                    <a:pt x="1545" y="1667"/>
                  </a:lnTo>
                  <a:lnTo>
                    <a:pt x="1545" y="1669"/>
                  </a:lnTo>
                  <a:lnTo>
                    <a:pt x="1547" y="1670"/>
                  </a:lnTo>
                  <a:lnTo>
                    <a:pt x="1547" y="1671"/>
                  </a:lnTo>
                  <a:lnTo>
                    <a:pt x="1548" y="1672"/>
                  </a:lnTo>
                  <a:lnTo>
                    <a:pt x="1548" y="1673"/>
                  </a:lnTo>
                  <a:lnTo>
                    <a:pt x="1549" y="1674"/>
                  </a:lnTo>
                  <a:lnTo>
                    <a:pt x="1548" y="1676"/>
                  </a:lnTo>
                  <a:lnTo>
                    <a:pt x="1547" y="1676"/>
                  </a:lnTo>
                  <a:lnTo>
                    <a:pt x="1546" y="1676"/>
                  </a:lnTo>
                  <a:lnTo>
                    <a:pt x="1544" y="1678"/>
                  </a:lnTo>
                  <a:lnTo>
                    <a:pt x="1543" y="1679"/>
                  </a:lnTo>
                  <a:lnTo>
                    <a:pt x="1543" y="1680"/>
                  </a:lnTo>
                  <a:lnTo>
                    <a:pt x="1542" y="1681"/>
                  </a:lnTo>
                  <a:lnTo>
                    <a:pt x="1540" y="1681"/>
                  </a:lnTo>
                  <a:lnTo>
                    <a:pt x="1541" y="1681"/>
                  </a:lnTo>
                  <a:lnTo>
                    <a:pt x="1542" y="1683"/>
                  </a:lnTo>
                  <a:lnTo>
                    <a:pt x="1543" y="1682"/>
                  </a:lnTo>
                  <a:lnTo>
                    <a:pt x="1544" y="1681"/>
                  </a:lnTo>
                  <a:lnTo>
                    <a:pt x="1548" y="1681"/>
                  </a:lnTo>
                  <a:lnTo>
                    <a:pt x="1549" y="1682"/>
                  </a:lnTo>
                  <a:lnTo>
                    <a:pt x="1549" y="1684"/>
                  </a:lnTo>
                  <a:lnTo>
                    <a:pt x="1550" y="1684"/>
                  </a:lnTo>
                  <a:lnTo>
                    <a:pt x="1550" y="1685"/>
                  </a:lnTo>
                  <a:lnTo>
                    <a:pt x="1550" y="1686"/>
                  </a:lnTo>
                  <a:lnTo>
                    <a:pt x="1550" y="1687"/>
                  </a:lnTo>
                  <a:lnTo>
                    <a:pt x="1550" y="1688"/>
                  </a:lnTo>
                  <a:lnTo>
                    <a:pt x="1549" y="1690"/>
                  </a:lnTo>
                  <a:lnTo>
                    <a:pt x="1549" y="1691"/>
                  </a:lnTo>
                  <a:lnTo>
                    <a:pt x="1549" y="1691"/>
                  </a:lnTo>
                  <a:lnTo>
                    <a:pt x="1550" y="1690"/>
                  </a:lnTo>
                  <a:lnTo>
                    <a:pt x="1554" y="1690"/>
                  </a:lnTo>
                  <a:lnTo>
                    <a:pt x="1555" y="1689"/>
                  </a:lnTo>
                  <a:lnTo>
                    <a:pt x="1557" y="1689"/>
                  </a:lnTo>
                  <a:lnTo>
                    <a:pt x="1557" y="1690"/>
                  </a:lnTo>
                  <a:lnTo>
                    <a:pt x="1556" y="1691"/>
                  </a:lnTo>
                  <a:lnTo>
                    <a:pt x="1556" y="1693"/>
                  </a:lnTo>
                  <a:lnTo>
                    <a:pt x="1557" y="1694"/>
                  </a:lnTo>
                  <a:lnTo>
                    <a:pt x="1556" y="1695"/>
                  </a:lnTo>
                  <a:lnTo>
                    <a:pt x="1557" y="1696"/>
                  </a:lnTo>
                  <a:lnTo>
                    <a:pt x="1557" y="1697"/>
                  </a:lnTo>
                  <a:lnTo>
                    <a:pt x="1559" y="1698"/>
                  </a:lnTo>
                  <a:lnTo>
                    <a:pt x="1559" y="1700"/>
                  </a:lnTo>
                  <a:lnTo>
                    <a:pt x="1559" y="1700"/>
                  </a:lnTo>
                  <a:lnTo>
                    <a:pt x="1559" y="1704"/>
                  </a:lnTo>
                  <a:lnTo>
                    <a:pt x="1560" y="1704"/>
                  </a:lnTo>
                  <a:lnTo>
                    <a:pt x="1560" y="1705"/>
                  </a:lnTo>
                  <a:lnTo>
                    <a:pt x="1561" y="1706"/>
                  </a:lnTo>
                  <a:lnTo>
                    <a:pt x="1561" y="1707"/>
                  </a:lnTo>
                  <a:lnTo>
                    <a:pt x="1561" y="1709"/>
                  </a:lnTo>
                  <a:lnTo>
                    <a:pt x="1560" y="1710"/>
                  </a:lnTo>
                  <a:lnTo>
                    <a:pt x="1560" y="1711"/>
                  </a:lnTo>
                  <a:lnTo>
                    <a:pt x="1560" y="1712"/>
                  </a:lnTo>
                  <a:lnTo>
                    <a:pt x="1561" y="1714"/>
                  </a:lnTo>
                  <a:lnTo>
                    <a:pt x="1562" y="1715"/>
                  </a:lnTo>
                  <a:lnTo>
                    <a:pt x="1561" y="1715"/>
                  </a:lnTo>
                  <a:lnTo>
                    <a:pt x="1562" y="1716"/>
                  </a:lnTo>
                  <a:lnTo>
                    <a:pt x="1563" y="1715"/>
                  </a:lnTo>
                  <a:lnTo>
                    <a:pt x="1564" y="1715"/>
                  </a:lnTo>
                  <a:lnTo>
                    <a:pt x="1565" y="1717"/>
                  </a:lnTo>
                  <a:lnTo>
                    <a:pt x="1564" y="1718"/>
                  </a:lnTo>
                  <a:lnTo>
                    <a:pt x="1564" y="1718"/>
                  </a:lnTo>
                  <a:lnTo>
                    <a:pt x="1566" y="1718"/>
                  </a:lnTo>
                  <a:lnTo>
                    <a:pt x="1567" y="1718"/>
                  </a:lnTo>
                  <a:lnTo>
                    <a:pt x="1568" y="1719"/>
                  </a:lnTo>
                  <a:lnTo>
                    <a:pt x="1568" y="1719"/>
                  </a:lnTo>
                  <a:lnTo>
                    <a:pt x="1568" y="1720"/>
                  </a:lnTo>
                  <a:lnTo>
                    <a:pt x="1568" y="1723"/>
                  </a:lnTo>
                  <a:lnTo>
                    <a:pt x="1566" y="1724"/>
                  </a:lnTo>
                  <a:lnTo>
                    <a:pt x="1566" y="1725"/>
                  </a:lnTo>
                  <a:lnTo>
                    <a:pt x="1567" y="1725"/>
                  </a:lnTo>
                  <a:lnTo>
                    <a:pt x="1567" y="1727"/>
                  </a:lnTo>
                  <a:lnTo>
                    <a:pt x="1568" y="1726"/>
                  </a:lnTo>
                  <a:lnTo>
                    <a:pt x="1570" y="1726"/>
                  </a:lnTo>
                  <a:lnTo>
                    <a:pt x="1570" y="1725"/>
                  </a:lnTo>
                  <a:lnTo>
                    <a:pt x="1571" y="1724"/>
                  </a:lnTo>
                  <a:lnTo>
                    <a:pt x="1572" y="1724"/>
                  </a:lnTo>
                  <a:lnTo>
                    <a:pt x="1573" y="1725"/>
                  </a:lnTo>
                  <a:lnTo>
                    <a:pt x="1574" y="1725"/>
                  </a:lnTo>
                  <a:lnTo>
                    <a:pt x="1574" y="1726"/>
                  </a:lnTo>
                  <a:lnTo>
                    <a:pt x="1575" y="1727"/>
                  </a:lnTo>
                  <a:lnTo>
                    <a:pt x="1575" y="1727"/>
                  </a:lnTo>
                  <a:lnTo>
                    <a:pt x="1576" y="1727"/>
                  </a:lnTo>
                  <a:lnTo>
                    <a:pt x="1576" y="1726"/>
                  </a:lnTo>
                  <a:lnTo>
                    <a:pt x="1579" y="1726"/>
                  </a:lnTo>
                  <a:lnTo>
                    <a:pt x="1581" y="1728"/>
                  </a:lnTo>
                  <a:lnTo>
                    <a:pt x="1582" y="1728"/>
                  </a:lnTo>
                  <a:lnTo>
                    <a:pt x="1583" y="1727"/>
                  </a:lnTo>
                  <a:lnTo>
                    <a:pt x="1585" y="1727"/>
                  </a:lnTo>
                  <a:lnTo>
                    <a:pt x="1586" y="1728"/>
                  </a:lnTo>
                  <a:lnTo>
                    <a:pt x="1586" y="1729"/>
                  </a:lnTo>
                  <a:lnTo>
                    <a:pt x="1585" y="1730"/>
                  </a:lnTo>
                  <a:lnTo>
                    <a:pt x="1584" y="1729"/>
                  </a:lnTo>
                  <a:lnTo>
                    <a:pt x="1584" y="1729"/>
                  </a:lnTo>
                  <a:lnTo>
                    <a:pt x="1583" y="1730"/>
                  </a:lnTo>
                  <a:lnTo>
                    <a:pt x="1581" y="1730"/>
                  </a:lnTo>
                  <a:lnTo>
                    <a:pt x="1581" y="1732"/>
                  </a:lnTo>
                  <a:lnTo>
                    <a:pt x="1579" y="1732"/>
                  </a:lnTo>
                  <a:lnTo>
                    <a:pt x="1579" y="1733"/>
                  </a:lnTo>
                  <a:lnTo>
                    <a:pt x="1581" y="1735"/>
                  </a:lnTo>
                  <a:lnTo>
                    <a:pt x="1582" y="1735"/>
                  </a:lnTo>
                  <a:lnTo>
                    <a:pt x="1582" y="1735"/>
                  </a:lnTo>
                  <a:lnTo>
                    <a:pt x="1581" y="1736"/>
                  </a:lnTo>
                  <a:lnTo>
                    <a:pt x="1581" y="1737"/>
                  </a:lnTo>
                  <a:lnTo>
                    <a:pt x="1580" y="1738"/>
                  </a:lnTo>
                  <a:lnTo>
                    <a:pt x="1581" y="1739"/>
                  </a:lnTo>
                  <a:lnTo>
                    <a:pt x="1582" y="1738"/>
                  </a:lnTo>
                  <a:lnTo>
                    <a:pt x="1582" y="1737"/>
                  </a:lnTo>
                  <a:lnTo>
                    <a:pt x="1583" y="1735"/>
                  </a:lnTo>
                  <a:lnTo>
                    <a:pt x="1583" y="1734"/>
                  </a:lnTo>
                  <a:lnTo>
                    <a:pt x="1584" y="1733"/>
                  </a:lnTo>
                  <a:lnTo>
                    <a:pt x="1586" y="1733"/>
                  </a:lnTo>
                  <a:lnTo>
                    <a:pt x="1587" y="1732"/>
                  </a:lnTo>
                  <a:lnTo>
                    <a:pt x="1588" y="1733"/>
                  </a:lnTo>
                  <a:lnTo>
                    <a:pt x="1588" y="1734"/>
                  </a:lnTo>
                  <a:lnTo>
                    <a:pt x="1589" y="1735"/>
                  </a:lnTo>
                  <a:lnTo>
                    <a:pt x="1590" y="1737"/>
                  </a:lnTo>
                  <a:lnTo>
                    <a:pt x="1591" y="1738"/>
                  </a:lnTo>
                  <a:lnTo>
                    <a:pt x="1591" y="1739"/>
                  </a:lnTo>
                  <a:lnTo>
                    <a:pt x="1593" y="1741"/>
                  </a:lnTo>
                  <a:lnTo>
                    <a:pt x="1593" y="1742"/>
                  </a:lnTo>
                  <a:lnTo>
                    <a:pt x="1593" y="1742"/>
                  </a:lnTo>
                  <a:lnTo>
                    <a:pt x="1591" y="1743"/>
                  </a:lnTo>
                  <a:lnTo>
                    <a:pt x="1590" y="1744"/>
                  </a:lnTo>
                  <a:lnTo>
                    <a:pt x="1592" y="1745"/>
                  </a:lnTo>
                  <a:lnTo>
                    <a:pt x="1592" y="1746"/>
                  </a:lnTo>
                  <a:lnTo>
                    <a:pt x="1589" y="1748"/>
                  </a:lnTo>
                  <a:lnTo>
                    <a:pt x="1589" y="1749"/>
                  </a:lnTo>
                  <a:lnTo>
                    <a:pt x="1588" y="1750"/>
                  </a:lnTo>
                  <a:lnTo>
                    <a:pt x="1587" y="1750"/>
                  </a:lnTo>
                  <a:lnTo>
                    <a:pt x="1585" y="1752"/>
                  </a:lnTo>
                  <a:lnTo>
                    <a:pt x="1585" y="1752"/>
                  </a:lnTo>
                  <a:lnTo>
                    <a:pt x="1585" y="1752"/>
                  </a:lnTo>
                  <a:lnTo>
                    <a:pt x="1585" y="1753"/>
                  </a:lnTo>
                  <a:lnTo>
                    <a:pt x="1585" y="1753"/>
                  </a:lnTo>
                  <a:lnTo>
                    <a:pt x="1583" y="1755"/>
                  </a:lnTo>
                  <a:lnTo>
                    <a:pt x="1580" y="1755"/>
                  </a:lnTo>
                  <a:lnTo>
                    <a:pt x="1579" y="1754"/>
                  </a:lnTo>
                  <a:lnTo>
                    <a:pt x="1579" y="1753"/>
                  </a:lnTo>
                  <a:lnTo>
                    <a:pt x="1579" y="1752"/>
                  </a:lnTo>
                  <a:lnTo>
                    <a:pt x="1579" y="1749"/>
                  </a:lnTo>
                  <a:lnTo>
                    <a:pt x="1578" y="1752"/>
                  </a:lnTo>
                  <a:lnTo>
                    <a:pt x="1577" y="1753"/>
                  </a:lnTo>
                  <a:lnTo>
                    <a:pt x="1577" y="1754"/>
                  </a:lnTo>
                  <a:lnTo>
                    <a:pt x="1576" y="1755"/>
                  </a:lnTo>
                  <a:lnTo>
                    <a:pt x="1573" y="1755"/>
                  </a:lnTo>
                  <a:lnTo>
                    <a:pt x="1573" y="1756"/>
                  </a:lnTo>
                  <a:lnTo>
                    <a:pt x="1572" y="1756"/>
                  </a:lnTo>
                  <a:lnTo>
                    <a:pt x="1571" y="1756"/>
                  </a:lnTo>
                  <a:lnTo>
                    <a:pt x="1570" y="1755"/>
                  </a:lnTo>
                  <a:lnTo>
                    <a:pt x="1570" y="1755"/>
                  </a:lnTo>
                  <a:lnTo>
                    <a:pt x="1569" y="1756"/>
                  </a:lnTo>
                  <a:lnTo>
                    <a:pt x="1569" y="1757"/>
                  </a:lnTo>
                  <a:lnTo>
                    <a:pt x="1568" y="1758"/>
                  </a:lnTo>
                  <a:lnTo>
                    <a:pt x="1566" y="1758"/>
                  </a:lnTo>
                  <a:lnTo>
                    <a:pt x="1564" y="1761"/>
                  </a:lnTo>
                  <a:lnTo>
                    <a:pt x="1563" y="1763"/>
                  </a:lnTo>
                  <a:lnTo>
                    <a:pt x="1562" y="1763"/>
                  </a:lnTo>
                  <a:lnTo>
                    <a:pt x="1560" y="1765"/>
                  </a:lnTo>
                  <a:lnTo>
                    <a:pt x="1559" y="1765"/>
                  </a:lnTo>
                  <a:lnTo>
                    <a:pt x="1558" y="1768"/>
                  </a:lnTo>
                  <a:lnTo>
                    <a:pt x="1557" y="1768"/>
                  </a:lnTo>
                  <a:lnTo>
                    <a:pt x="1556" y="1769"/>
                  </a:lnTo>
                  <a:lnTo>
                    <a:pt x="1556" y="1773"/>
                  </a:lnTo>
                  <a:lnTo>
                    <a:pt x="1555" y="1774"/>
                  </a:lnTo>
                  <a:lnTo>
                    <a:pt x="1553" y="1775"/>
                  </a:lnTo>
                  <a:lnTo>
                    <a:pt x="1551" y="1776"/>
                  </a:lnTo>
                  <a:lnTo>
                    <a:pt x="1551" y="1777"/>
                  </a:lnTo>
                  <a:lnTo>
                    <a:pt x="1550" y="1778"/>
                  </a:lnTo>
                  <a:lnTo>
                    <a:pt x="1550" y="1779"/>
                  </a:lnTo>
                  <a:lnTo>
                    <a:pt x="1549" y="1780"/>
                  </a:lnTo>
                  <a:lnTo>
                    <a:pt x="1547" y="1780"/>
                  </a:lnTo>
                  <a:lnTo>
                    <a:pt x="1545" y="1783"/>
                  </a:lnTo>
                  <a:lnTo>
                    <a:pt x="1544" y="1783"/>
                  </a:lnTo>
                  <a:lnTo>
                    <a:pt x="1543" y="1783"/>
                  </a:lnTo>
                  <a:lnTo>
                    <a:pt x="1543" y="1784"/>
                  </a:lnTo>
                  <a:lnTo>
                    <a:pt x="1540" y="1784"/>
                  </a:lnTo>
                  <a:lnTo>
                    <a:pt x="1539" y="1783"/>
                  </a:lnTo>
                  <a:lnTo>
                    <a:pt x="1539" y="1784"/>
                  </a:lnTo>
                  <a:lnTo>
                    <a:pt x="1537" y="1784"/>
                  </a:lnTo>
                  <a:lnTo>
                    <a:pt x="1537" y="1785"/>
                  </a:lnTo>
                  <a:lnTo>
                    <a:pt x="1534" y="1788"/>
                  </a:lnTo>
                  <a:lnTo>
                    <a:pt x="1532" y="1789"/>
                  </a:lnTo>
                  <a:lnTo>
                    <a:pt x="1529" y="1792"/>
                  </a:lnTo>
                  <a:lnTo>
                    <a:pt x="1528" y="1792"/>
                  </a:lnTo>
                  <a:lnTo>
                    <a:pt x="1526" y="1793"/>
                  </a:lnTo>
                  <a:lnTo>
                    <a:pt x="1525" y="1794"/>
                  </a:lnTo>
                  <a:lnTo>
                    <a:pt x="1525" y="1794"/>
                  </a:lnTo>
                  <a:lnTo>
                    <a:pt x="1523" y="1797"/>
                  </a:lnTo>
                  <a:lnTo>
                    <a:pt x="1520" y="1797"/>
                  </a:lnTo>
                  <a:lnTo>
                    <a:pt x="1518" y="1800"/>
                  </a:lnTo>
                  <a:lnTo>
                    <a:pt x="1518" y="1801"/>
                  </a:lnTo>
                  <a:lnTo>
                    <a:pt x="1516" y="1803"/>
                  </a:lnTo>
                  <a:lnTo>
                    <a:pt x="1515" y="1803"/>
                  </a:lnTo>
                  <a:lnTo>
                    <a:pt x="1515" y="1802"/>
                  </a:lnTo>
                  <a:lnTo>
                    <a:pt x="1514" y="1802"/>
                  </a:lnTo>
                  <a:lnTo>
                    <a:pt x="1514" y="1805"/>
                  </a:lnTo>
                  <a:lnTo>
                    <a:pt x="1512" y="1808"/>
                  </a:lnTo>
                  <a:lnTo>
                    <a:pt x="1512" y="1809"/>
                  </a:lnTo>
                  <a:lnTo>
                    <a:pt x="1512" y="1809"/>
                  </a:lnTo>
                  <a:lnTo>
                    <a:pt x="1512" y="1813"/>
                  </a:lnTo>
                  <a:lnTo>
                    <a:pt x="1512" y="1813"/>
                  </a:lnTo>
                  <a:lnTo>
                    <a:pt x="1511" y="1815"/>
                  </a:lnTo>
                  <a:lnTo>
                    <a:pt x="1511" y="1816"/>
                  </a:lnTo>
                  <a:lnTo>
                    <a:pt x="1510" y="1818"/>
                  </a:lnTo>
                  <a:lnTo>
                    <a:pt x="1510" y="1821"/>
                  </a:lnTo>
                  <a:lnTo>
                    <a:pt x="1509" y="1823"/>
                  </a:lnTo>
                  <a:lnTo>
                    <a:pt x="1507" y="1825"/>
                  </a:lnTo>
                  <a:lnTo>
                    <a:pt x="1500" y="1825"/>
                  </a:lnTo>
                  <a:lnTo>
                    <a:pt x="1498" y="1826"/>
                  </a:lnTo>
                  <a:lnTo>
                    <a:pt x="1496" y="1826"/>
                  </a:lnTo>
                  <a:lnTo>
                    <a:pt x="1496" y="1825"/>
                  </a:lnTo>
                  <a:lnTo>
                    <a:pt x="1495" y="1825"/>
                  </a:lnTo>
                  <a:lnTo>
                    <a:pt x="1493" y="1825"/>
                  </a:lnTo>
                  <a:lnTo>
                    <a:pt x="1492" y="1825"/>
                  </a:lnTo>
                  <a:lnTo>
                    <a:pt x="1490" y="1826"/>
                  </a:lnTo>
                  <a:lnTo>
                    <a:pt x="1490" y="1826"/>
                  </a:lnTo>
                  <a:lnTo>
                    <a:pt x="1488" y="1826"/>
                  </a:lnTo>
                  <a:lnTo>
                    <a:pt x="1487" y="1827"/>
                  </a:lnTo>
                  <a:lnTo>
                    <a:pt x="1485" y="1828"/>
                  </a:lnTo>
                  <a:lnTo>
                    <a:pt x="1484" y="1829"/>
                  </a:lnTo>
                  <a:lnTo>
                    <a:pt x="1482" y="1829"/>
                  </a:lnTo>
                  <a:lnTo>
                    <a:pt x="1482" y="1829"/>
                  </a:lnTo>
                  <a:lnTo>
                    <a:pt x="1477" y="1829"/>
                  </a:lnTo>
                  <a:lnTo>
                    <a:pt x="1475" y="1831"/>
                  </a:lnTo>
                  <a:lnTo>
                    <a:pt x="1473" y="1831"/>
                  </a:lnTo>
                  <a:lnTo>
                    <a:pt x="1472" y="1830"/>
                  </a:lnTo>
                  <a:lnTo>
                    <a:pt x="1472" y="1828"/>
                  </a:lnTo>
                  <a:lnTo>
                    <a:pt x="1471" y="1828"/>
                  </a:lnTo>
                  <a:lnTo>
                    <a:pt x="1469" y="1827"/>
                  </a:lnTo>
                  <a:lnTo>
                    <a:pt x="1468" y="1827"/>
                  </a:lnTo>
                  <a:lnTo>
                    <a:pt x="1468" y="1828"/>
                  </a:lnTo>
                  <a:lnTo>
                    <a:pt x="1466" y="1827"/>
                  </a:lnTo>
                  <a:lnTo>
                    <a:pt x="1466" y="1826"/>
                  </a:lnTo>
                  <a:lnTo>
                    <a:pt x="1464" y="1826"/>
                  </a:lnTo>
                  <a:lnTo>
                    <a:pt x="1464" y="1825"/>
                  </a:lnTo>
                  <a:lnTo>
                    <a:pt x="1461" y="1825"/>
                  </a:lnTo>
                  <a:lnTo>
                    <a:pt x="1460" y="1824"/>
                  </a:lnTo>
                  <a:lnTo>
                    <a:pt x="1458" y="1824"/>
                  </a:lnTo>
                  <a:lnTo>
                    <a:pt x="1456" y="1825"/>
                  </a:lnTo>
                  <a:lnTo>
                    <a:pt x="1453" y="1825"/>
                  </a:lnTo>
                  <a:lnTo>
                    <a:pt x="1450" y="1823"/>
                  </a:lnTo>
                  <a:lnTo>
                    <a:pt x="1449" y="1823"/>
                  </a:lnTo>
                  <a:lnTo>
                    <a:pt x="1449" y="1823"/>
                  </a:lnTo>
                  <a:lnTo>
                    <a:pt x="1447" y="1823"/>
                  </a:lnTo>
                  <a:lnTo>
                    <a:pt x="1447" y="1822"/>
                  </a:lnTo>
                  <a:lnTo>
                    <a:pt x="1446" y="1822"/>
                  </a:lnTo>
                  <a:lnTo>
                    <a:pt x="1445" y="1823"/>
                  </a:lnTo>
                  <a:lnTo>
                    <a:pt x="1443" y="1823"/>
                  </a:lnTo>
                  <a:lnTo>
                    <a:pt x="1442" y="1824"/>
                  </a:lnTo>
                  <a:lnTo>
                    <a:pt x="1441" y="1824"/>
                  </a:lnTo>
                  <a:lnTo>
                    <a:pt x="1440" y="1825"/>
                  </a:lnTo>
                  <a:lnTo>
                    <a:pt x="1438" y="1826"/>
                  </a:lnTo>
                  <a:lnTo>
                    <a:pt x="1437" y="1825"/>
                  </a:lnTo>
                  <a:lnTo>
                    <a:pt x="1437" y="1825"/>
                  </a:lnTo>
                  <a:lnTo>
                    <a:pt x="1434" y="1828"/>
                  </a:lnTo>
                  <a:lnTo>
                    <a:pt x="1433" y="1830"/>
                  </a:lnTo>
                  <a:lnTo>
                    <a:pt x="1432" y="1832"/>
                  </a:lnTo>
                  <a:lnTo>
                    <a:pt x="1431" y="1833"/>
                  </a:lnTo>
                  <a:lnTo>
                    <a:pt x="1429" y="1834"/>
                  </a:lnTo>
                  <a:lnTo>
                    <a:pt x="1428" y="1835"/>
                  </a:lnTo>
                  <a:lnTo>
                    <a:pt x="1425" y="1835"/>
                  </a:lnTo>
                  <a:lnTo>
                    <a:pt x="1422" y="1833"/>
                  </a:lnTo>
                  <a:lnTo>
                    <a:pt x="1420" y="1833"/>
                  </a:lnTo>
                  <a:lnTo>
                    <a:pt x="1418" y="1834"/>
                  </a:lnTo>
                  <a:lnTo>
                    <a:pt x="1418" y="1834"/>
                  </a:lnTo>
                  <a:lnTo>
                    <a:pt x="1418" y="1835"/>
                  </a:lnTo>
                  <a:lnTo>
                    <a:pt x="1417" y="1835"/>
                  </a:lnTo>
                  <a:lnTo>
                    <a:pt x="1415" y="1838"/>
                  </a:lnTo>
                  <a:lnTo>
                    <a:pt x="1414" y="1839"/>
                  </a:lnTo>
                  <a:lnTo>
                    <a:pt x="1411" y="1839"/>
                  </a:lnTo>
                  <a:lnTo>
                    <a:pt x="1410" y="1838"/>
                  </a:lnTo>
                  <a:lnTo>
                    <a:pt x="1409" y="1838"/>
                  </a:lnTo>
                  <a:lnTo>
                    <a:pt x="1408" y="1836"/>
                  </a:lnTo>
                  <a:lnTo>
                    <a:pt x="1408" y="1839"/>
                  </a:lnTo>
                  <a:lnTo>
                    <a:pt x="1407" y="1839"/>
                  </a:lnTo>
                  <a:lnTo>
                    <a:pt x="1406" y="1838"/>
                  </a:lnTo>
                  <a:lnTo>
                    <a:pt x="1405" y="1839"/>
                  </a:lnTo>
                  <a:lnTo>
                    <a:pt x="1404" y="1839"/>
                  </a:lnTo>
                  <a:lnTo>
                    <a:pt x="1403" y="1838"/>
                  </a:lnTo>
                  <a:lnTo>
                    <a:pt x="1401" y="1838"/>
                  </a:lnTo>
                  <a:lnTo>
                    <a:pt x="1400" y="1838"/>
                  </a:lnTo>
                  <a:lnTo>
                    <a:pt x="1400" y="1839"/>
                  </a:lnTo>
                  <a:lnTo>
                    <a:pt x="1399" y="1839"/>
                  </a:lnTo>
                  <a:lnTo>
                    <a:pt x="1398" y="1839"/>
                  </a:lnTo>
                  <a:lnTo>
                    <a:pt x="1397" y="1839"/>
                  </a:lnTo>
                  <a:lnTo>
                    <a:pt x="1396" y="1838"/>
                  </a:lnTo>
                  <a:lnTo>
                    <a:pt x="1394" y="1840"/>
                  </a:lnTo>
                  <a:lnTo>
                    <a:pt x="1393" y="1841"/>
                  </a:lnTo>
                  <a:lnTo>
                    <a:pt x="1390" y="1843"/>
                  </a:lnTo>
                  <a:lnTo>
                    <a:pt x="1390" y="1844"/>
                  </a:lnTo>
                  <a:lnTo>
                    <a:pt x="1389" y="1845"/>
                  </a:lnTo>
                  <a:lnTo>
                    <a:pt x="1389" y="1847"/>
                  </a:lnTo>
                  <a:lnTo>
                    <a:pt x="1386" y="1850"/>
                  </a:lnTo>
                  <a:lnTo>
                    <a:pt x="1385" y="1851"/>
                  </a:lnTo>
                  <a:lnTo>
                    <a:pt x="1385" y="1853"/>
                  </a:lnTo>
                  <a:lnTo>
                    <a:pt x="1385" y="1853"/>
                  </a:lnTo>
                  <a:lnTo>
                    <a:pt x="1385" y="1855"/>
                  </a:lnTo>
                  <a:lnTo>
                    <a:pt x="1384" y="1857"/>
                  </a:lnTo>
                  <a:lnTo>
                    <a:pt x="1380" y="1857"/>
                  </a:lnTo>
                  <a:lnTo>
                    <a:pt x="1379" y="1856"/>
                  </a:lnTo>
                  <a:lnTo>
                    <a:pt x="1378" y="1856"/>
                  </a:lnTo>
                  <a:lnTo>
                    <a:pt x="1377" y="1857"/>
                  </a:lnTo>
                  <a:lnTo>
                    <a:pt x="1372" y="1857"/>
                  </a:lnTo>
                  <a:lnTo>
                    <a:pt x="1370" y="1858"/>
                  </a:lnTo>
                  <a:lnTo>
                    <a:pt x="1368" y="1859"/>
                  </a:lnTo>
                  <a:lnTo>
                    <a:pt x="1367" y="1860"/>
                  </a:lnTo>
                  <a:lnTo>
                    <a:pt x="1367" y="1861"/>
                  </a:lnTo>
                  <a:lnTo>
                    <a:pt x="1364" y="1865"/>
                  </a:lnTo>
                  <a:lnTo>
                    <a:pt x="1364" y="1865"/>
                  </a:lnTo>
                  <a:lnTo>
                    <a:pt x="1360" y="1869"/>
                  </a:lnTo>
                  <a:lnTo>
                    <a:pt x="1360" y="1869"/>
                  </a:lnTo>
                  <a:lnTo>
                    <a:pt x="1357" y="1872"/>
                  </a:lnTo>
                  <a:lnTo>
                    <a:pt x="1357" y="1872"/>
                  </a:lnTo>
                  <a:lnTo>
                    <a:pt x="1355" y="1874"/>
                  </a:lnTo>
                  <a:lnTo>
                    <a:pt x="1355" y="1874"/>
                  </a:lnTo>
                  <a:lnTo>
                    <a:pt x="1353" y="1874"/>
                  </a:lnTo>
                  <a:lnTo>
                    <a:pt x="1353" y="1875"/>
                  </a:lnTo>
                  <a:lnTo>
                    <a:pt x="1352" y="1875"/>
                  </a:lnTo>
                  <a:lnTo>
                    <a:pt x="1349" y="1873"/>
                  </a:lnTo>
                  <a:lnTo>
                    <a:pt x="1348" y="1874"/>
                  </a:lnTo>
                  <a:lnTo>
                    <a:pt x="1351" y="1875"/>
                  </a:lnTo>
                  <a:lnTo>
                    <a:pt x="1351" y="1876"/>
                  </a:lnTo>
                  <a:lnTo>
                    <a:pt x="1348" y="1881"/>
                  </a:lnTo>
                  <a:lnTo>
                    <a:pt x="1347" y="1882"/>
                  </a:lnTo>
                  <a:lnTo>
                    <a:pt x="1347" y="1885"/>
                  </a:lnTo>
                  <a:lnTo>
                    <a:pt x="1346" y="1887"/>
                  </a:lnTo>
                  <a:lnTo>
                    <a:pt x="1346" y="1891"/>
                  </a:lnTo>
                  <a:lnTo>
                    <a:pt x="1345" y="1892"/>
                  </a:lnTo>
                  <a:lnTo>
                    <a:pt x="1341" y="1894"/>
                  </a:lnTo>
                  <a:lnTo>
                    <a:pt x="1340" y="1895"/>
                  </a:lnTo>
                  <a:lnTo>
                    <a:pt x="1340" y="1896"/>
                  </a:lnTo>
                  <a:lnTo>
                    <a:pt x="1336" y="1899"/>
                  </a:lnTo>
                  <a:lnTo>
                    <a:pt x="1335" y="1901"/>
                  </a:lnTo>
                  <a:lnTo>
                    <a:pt x="1334" y="1902"/>
                  </a:lnTo>
                  <a:lnTo>
                    <a:pt x="1334" y="1903"/>
                  </a:lnTo>
                  <a:lnTo>
                    <a:pt x="1333" y="1904"/>
                  </a:lnTo>
                  <a:lnTo>
                    <a:pt x="1331" y="1905"/>
                  </a:lnTo>
                  <a:lnTo>
                    <a:pt x="1331" y="1906"/>
                  </a:lnTo>
                  <a:lnTo>
                    <a:pt x="1330" y="1907"/>
                  </a:lnTo>
                  <a:lnTo>
                    <a:pt x="1330" y="1908"/>
                  </a:lnTo>
                  <a:lnTo>
                    <a:pt x="1326" y="1912"/>
                  </a:lnTo>
                  <a:lnTo>
                    <a:pt x="1326" y="1913"/>
                  </a:lnTo>
                  <a:lnTo>
                    <a:pt x="1326" y="1915"/>
                  </a:lnTo>
                  <a:lnTo>
                    <a:pt x="1325" y="1915"/>
                  </a:lnTo>
                  <a:lnTo>
                    <a:pt x="1325" y="1917"/>
                  </a:lnTo>
                  <a:lnTo>
                    <a:pt x="1325" y="1917"/>
                  </a:lnTo>
                  <a:lnTo>
                    <a:pt x="1325" y="1918"/>
                  </a:lnTo>
                  <a:lnTo>
                    <a:pt x="1324" y="1919"/>
                  </a:lnTo>
                  <a:lnTo>
                    <a:pt x="1324" y="1920"/>
                  </a:lnTo>
                  <a:lnTo>
                    <a:pt x="1322" y="1921"/>
                  </a:lnTo>
                  <a:lnTo>
                    <a:pt x="1322" y="1922"/>
                  </a:lnTo>
                  <a:lnTo>
                    <a:pt x="1323" y="1922"/>
                  </a:lnTo>
                  <a:lnTo>
                    <a:pt x="1323" y="1924"/>
                  </a:lnTo>
                  <a:lnTo>
                    <a:pt x="1322" y="1925"/>
                  </a:lnTo>
                  <a:lnTo>
                    <a:pt x="1322" y="1927"/>
                  </a:lnTo>
                  <a:lnTo>
                    <a:pt x="1322" y="1928"/>
                  </a:lnTo>
                  <a:lnTo>
                    <a:pt x="1322" y="1929"/>
                  </a:lnTo>
                  <a:lnTo>
                    <a:pt x="1324" y="1930"/>
                  </a:lnTo>
                  <a:lnTo>
                    <a:pt x="1324" y="1931"/>
                  </a:lnTo>
                  <a:lnTo>
                    <a:pt x="1323" y="1932"/>
                  </a:lnTo>
                  <a:lnTo>
                    <a:pt x="1317" y="1933"/>
                  </a:lnTo>
                  <a:lnTo>
                    <a:pt x="1316" y="1935"/>
                  </a:lnTo>
                  <a:lnTo>
                    <a:pt x="1316" y="1935"/>
                  </a:lnTo>
                  <a:lnTo>
                    <a:pt x="1314" y="1939"/>
                  </a:lnTo>
                  <a:lnTo>
                    <a:pt x="1314" y="1945"/>
                  </a:lnTo>
                  <a:lnTo>
                    <a:pt x="1315" y="1945"/>
                  </a:lnTo>
                  <a:lnTo>
                    <a:pt x="1315" y="1946"/>
                  </a:lnTo>
                  <a:lnTo>
                    <a:pt x="1314" y="1946"/>
                  </a:lnTo>
                  <a:lnTo>
                    <a:pt x="1315" y="1948"/>
                  </a:lnTo>
                  <a:lnTo>
                    <a:pt x="1316" y="1948"/>
                  </a:lnTo>
                  <a:lnTo>
                    <a:pt x="1316" y="1948"/>
                  </a:lnTo>
                  <a:lnTo>
                    <a:pt x="1318" y="1950"/>
                  </a:lnTo>
                  <a:lnTo>
                    <a:pt x="1318" y="1951"/>
                  </a:lnTo>
                  <a:lnTo>
                    <a:pt x="1317" y="1952"/>
                  </a:lnTo>
                  <a:lnTo>
                    <a:pt x="1315" y="1951"/>
                  </a:lnTo>
                  <a:lnTo>
                    <a:pt x="1314" y="1952"/>
                  </a:lnTo>
                  <a:lnTo>
                    <a:pt x="1314" y="1953"/>
                  </a:lnTo>
                  <a:lnTo>
                    <a:pt x="1312" y="1954"/>
                  </a:lnTo>
                  <a:lnTo>
                    <a:pt x="1312" y="1956"/>
                  </a:lnTo>
                  <a:lnTo>
                    <a:pt x="1312" y="1957"/>
                  </a:lnTo>
                  <a:lnTo>
                    <a:pt x="1312" y="1958"/>
                  </a:lnTo>
                  <a:lnTo>
                    <a:pt x="1312" y="1958"/>
                  </a:lnTo>
                  <a:lnTo>
                    <a:pt x="1312" y="1961"/>
                  </a:lnTo>
                  <a:lnTo>
                    <a:pt x="1312" y="1961"/>
                  </a:lnTo>
                  <a:lnTo>
                    <a:pt x="1313" y="1968"/>
                  </a:lnTo>
                  <a:lnTo>
                    <a:pt x="1311" y="1970"/>
                  </a:lnTo>
                  <a:lnTo>
                    <a:pt x="1311" y="1971"/>
                  </a:lnTo>
                  <a:lnTo>
                    <a:pt x="1311" y="1972"/>
                  </a:lnTo>
                  <a:lnTo>
                    <a:pt x="1311" y="1973"/>
                  </a:lnTo>
                  <a:lnTo>
                    <a:pt x="1310" y="1973"/>
                  </a:lnTo>
                  <a:lnTo>
                    <a:pt x="1310" y="1975"/>
                  </a:lnTo>
                  <a:lnTo>
                    <a:pt x="1308" y="1977"/>
                  </a:lnTo>
                  <a:lnTo>
                    <a:pt x="1309" y="1978"/>
                  </a:lnTo>
                  <a:lnTo>
                    <a:pt x="1308" y="1980"/>
                  </a:lnTo>
                  <a:lnTo>
                    <a:pt x="1308" y="1980"/>
                  </a:lnTo>
                  <a:lnTo>
                    <a:pt x="1308" y="1982"/>
                  </a:lnTo>
                  <a:lnTo>
                    <a:pt x="1308" y="1982"/>
                  </a:lnTo>
                  <a:lnTo>
                    <a:pt x="1308" y="1983"/>
                  </a:lnTo>
                  <a:lnTo>
                    <a:pt x="1308" y="1984"/>
                  </a:lnTo>
                  <a:lnTo>
                    <a:pt x="1308" y="1987"/>
                  </a:lnTo>
                  <a:lnTo>
                    <a:pt x="1306" y="1990"/>
                  </a:lnTo>
                  <a:lnTo>
                    <a:pt x="1307" y="1991"/>
                  </a:lnTo>
                  <a:lnTo>
                    <a:pt x="1307" y="1993"/>
                  </a:lnTo>
                  <a:lnTo>
                    <a:pt x="1304" y="1996"/>
                  </a:lnTo>
                  <a:lnTo>
                    <a:pt x="1302" y="1997"/>
                  </a:lnTo>
                  <a:lnTo>
                    <a:pt x="1301" y="1998"/>
                  </a:lnTo>
                  <a:lnTo>
                    <a:pt x="1301" y="1999"/>
                  </a:lnTo>
                  <a:lnTo>
                    <a:pt x="1299" y="2000"/>
                  </a:lnTo>
                  <a:lnTo>
                    <a:pt x="1299" y="2003"/>
                  </a:lnTo>
                  <a:lnTo>
                    <a:pt x="1300" y="2004"/>
                  </a:lnTo>
                  <a:lnTo>
                    <a:pt x="1300" y="2004"/>
                  </a:lnTo>
                  <a:lnTo>
                    <a:pt x="1297" y="2007"/>
                  </a:lnTo>
                  <a:lnTo>
                    <a:pt x="1294" y="2009"/>
                  </a:lnTo>
                  <a:lnTo>
                    <a:pt x="1292" y="2009"/>
                  </a:lnTo>
                  <a:lnTo>
                    <a:pt x="1290" y="2011"/>
                  </a:lnTo>
                  <a:lnTo>
                    <a:pt x="1287" y="2011"/>
                  </a:lnTo>
                  <a:lnTo>
                    <a:pt x="1287" y="2010"/>
                  </a:lnTo>
                  <a:lnTo>
                    <a:pt x="1286" y="2010"/>
                  </a:lnTo>
                  <a:lnTo>
                    <a:pt x="1282" y="2014"/>
                  </a:lnTo>
                  <a:lnTo>
                    <a:pt x="1280" y="2015"/>
                  </a:lnTo>
                  <a:lnTo>
                    <a:pt x="1277" y="2017"/>
                  </a:lnTo>
                  <a:lnTo>
                    <a:pt x="1275" y="2018"/>
                  </a:lnTo>
                  <a:lnTo>
                    <a:pt x="1273" y="2018"/>
                  </a:lnTo>
                  <a:lnTo>
                    <a:pt x="1272" y="2019"/>
                  </a:lnTo>
                  <a:lnTo>
                    <a:pt x="1269" y="2020"/>
                  </a:lnTo>
                  <a:lnTo>
                    <a:pt x="1268" y="2020"/>
                  </a:lnTo>
                  <a:lnTo>
                    <a:pt x="1267" y="2021"/>
                  </a:lnTo>
                  <a:lnTo>
                    <a:pt x="1265" y="2021"/>
                  </a:lnTo>
                  <a:lnTo>
                    <a:pt x="1265" y="2020"/>
                  </a:lnTo>
                  <a:lnTo>
                    <a:pt x="1264" y="2020"/>
                  </a:lnTo>
                  <a:lnTo>
                    <a:pt x="1264" y="2021"/>
                  </a:lnTo>
                  <a:lnTo>
                    <a:pt x="1263" y="2021"/>
                  </a:lnTo>
                  <a:lnTo>
                    <a:pt x="1261" y="2022"/>
                  </a:lnTo>
                  <a:lnTo>
                    <a:pt x="1260" y="2022"/>
                  </a:lnTo>
                  <a:lnTo>
                    <a:pt x="1259" y="2021"/>
                  </a:lnTo>
                  <a:lnTo>
                    <a:pt x="1259" y="2022"/>
                  </a:lnTo>
                  <a:lnTo>
                    <a:pt x="1255" y="2021"/>
                  </a:lnTo>
                  <a:lnTo>
                    <a:pt x="1254" y="2022"/>
                  </a:lnTo>
                  <a:lnTo>
                    <a:pt x="1253" y="2021"/>
                  </a:lnTo>
                  <a:lnTo>
                    <a:pt x="1251" y="2022"/>
                  </a:lnTo>
                  <a:lnTo>
                    <a:pt x="1250" y="2023"/>
                  </a:lnTo>
                  <a:lnTo>
                    <a:pt x="1249" y="2024"/>
                  </a:lnTo>
                  <a:lnTo>
                    <a:pt x="1248" y="2023"/>
                  </a:lnTo>
                  <a:lnTo>
                    <a:pt x="1247" y="2022"/>
                  </a:lnTo>
                  <a:lnTo>
                    <a:pt x="1246" y="2023"/>
                  </a:lnTo>
                  <a:lnTo>
                    <a:pt x="1243" y="2023"/>
                  </a:lnTo>
                  <a:lnTo>
                    <a:pt x="1240" y="2024"/>
                  </a:lnTo>
                  <a:lnTo>
                    <a:pt x="1237" y="2024"/>
                  </a:lnTo>
                  <a:lnTo>
                    <a:pt x="1236" y="2024"/>
                  </a:lnTo>
                  <a:lnTo>
                    <a:pt x="1234" y="2024"/>
                  </a:lnTo>
                  <a:lnTo>
                    <a:pt x="1233" y="2024"/>
                  </a:lnTo>
                  <a:lnTo>
                    <a:pt x="1231" y="2025"/>
                  </a:lnTo>
                  <a:lnTo>
                    <a:pt x="1228" y="2025"/>
                  </a:lnTo>
                  <a:lnTo>
                    <a:pt x="1226" y="2027"/>
                  </a:lnTo>
                  <a:lnTo>
                    <a:pt x="1226" y="2027"/>
                  </a:lnTo>
                  <a:lnTo>
                    <a:pt x="1224" y="2029"/>
                  </a:lnTo>
                  <a:lnTo>
                    <a:pt x="1222" y="2029"/>
                  </a:lnTo>
                  <a:lnTo>
                    <a:pt x="1221" y="2028"/>
                  </a:lnTo>
                  <a:lnTo>
                    <a:pt x="1220" y="2029"/>
                  </a:lnTo>
                  <a:lnTo>
                    <a:pt x="1219" y="2030"/>
                  </a:lnTo>
                  <a:lnTo>
                    <a:pt x="1217" y="2030"/>
                  </a:lnTo>
                  <a:lnTo>
                    <a:pt x="1217" y="2031"/>
                  </a:lnTo>
                  <a:lnTo>
                    <a:pt x="1215" y="2031"/>
                  </a:lnTo>
                  <a:lnTo>
                    <a:pt x="1215" y="2030"/>
                  </a:lnTo>
                  <a:lnTo>
                    <a:pt x="1214" y="2030"/>
                  </a:lnTo>
                  <a:lnTo>
                    <a:pt x="1213" y="2031"/>
                  </a:lnTo>
                  <a:lnTo>
                    <a:pt x="1211" y="2031"/>
                  </a:lnTo>
                  <a:lnTo>
                    <a:pt x="1209" y="2032"/>
                  </a:lnTo>
                  <a:lnTo>
                    <a:pt x="1207" y="2032"/>
                  </a:lnTo>
                  <a:lnTo>
                    <a:pt x="1207" y="2032"/>
                  </a:lnTo>
                  <a:lnTo>
                    <a:pt x="1204" y="2032"/>
                  </a:lnTo>
                  <a:lnTo>
                    <a:pt x="1200" y="2034"/>
                  </a:lnTo>
                  <a:lnTo>
                    <a:pt x="1199" y="2034"/>
                  </a:lnTo>
                  <a:lnTo>
                    <a:pt x="1198" y="2035"/>
                  </a:lnTo>
                  <a:lnTo>
                    <a:pt x="1197" y="2035"/>
                  </a:lnTo>
                  <a:lnTo>
                    <a:pt x="1197" y="2036"/>
                  </a:lnTo>
                  <a:lnTo>
                    <a:pt x="1196" y="2036"/>
                  </a:lnTo>
                  <a:lnTo>
                    <a:pt x="1195" y="2036"/>
                  </a:lnTo>
                  <a:lnTo>
                    <a:pt x="1197" y="2037"/>
                  </a:lnTo>
                  <a:lnTo>
                    <a:pt x="1197" y="2038"/>
                  </a:lnTo>
                  <a:lnTo>
                    <a:pt x="1196" y="2039"/>
                  </a:lnTo>
                  <a:lnTo>
                    <a:pt x="1190" y="2039"/>
                  </a:lnTo>
                  <a:lnTo>
                    <a:pt x="1189" y="2040"/>
                  </a:lnTo>
                  <a:lnTo>
                    <a:pt x="1188" y="2039"/>
                  </a:lnTo>
                  <a:lnTo>
                    <a:pt x="1184" y="2039"/>
                  </a:lnTo>
                  <a:lnTo>
                    <a:pt x="1183" y="2040"/>
                  </a:lnTo>
                  <a:lnTo>
                    <a:pt x="1181" y="2041"/>
                  </a:lnTo>
                  <a:lnTo>
                    <a:pt x="1180" y="2042"/>
                  </a:lnTo>
                  <a:lnTo>
                    <a:pt x="1178" y="2042"/>
                  </a:lnTo>
                  <a:lnTo>
                    <a:pt x="1178" y="2043"/>
                  </a:lnTo>
                  <a:lnTo>
                    <a:pt x="1178" y="2044"/>
                  </a:lnTo>
                  <a:lnTo>
                    <a:pt x="1176" y="2044"/>
                  </a:lnTo>
                  <a:lnTo>
                    <a:pt x="1175" y="2044"/>
                  </a:lnTo>
                  <a:lnTo>
                    <a:pt x="1173" y="2044"/>
                  </a:lnTo>
                  <a:lnTo>
                    <a:pt x="1172" y="2046"/>
                  </a:lnTo>
                  <a:lnTo>
                    <a:pt x="1170" y="2047"/>
                  </a:lnTo>
                  <a:lnTo>
                    <a:pt x="1169" y="2047"/>
                  </a:lnTo>
                  <a:lnTo>
                    <a:pt x="1169" y="2047"/>
                  </a:lnTo>
                  <a:lnTo>
                    <a:pt x="1164" y="2047"/>
                  </a:lnTo>
                  <a:lnTo>
                    <a:pt x="1164" y="2047"/>
                  </a:lnTo>
                  <a:lnTo>
                    <a:pt x="1160" y="2048"/>
                  </a:lnTo>
                  <a:lnTo>
                    <a:pt x="1159" y="2048"/>
                  </a:lnTo>
                  <a:lnTo>
                    <a:pt x="1153" y="2048"/>
                  </a:lnTo>
                  <a:lnTo>
                    <a:pt x="1153" y="2049"/>
                  </a:lnTo>
                  <a:lnTo>
                    <a:pt x="1151" y="2049"/>
                  </a:lnTo>
                  <a:lnTo>
                    <a:pt x="1148" y="2051"/>
                  </a:lnTo>
                  <a:lnTo>
                    <a:pt x="1144" y="2051"/>
                  </a:lnTo>
                  <a:lnTo>
                    <a:pt x="1144" y="2051"/>
                  </a:lnTo>
                  <a:lnTo>
                    <a:pt x="1143" y="2051"/>
                  </a:lnTo>
                  <a:lnTo>
                    <a:pt x="1142" y="2050"/>
                  </a:lnTo>
                  <a:lnTo>
                    <a:pt x="1135" y="2050"/>
                  </a:lnTo>
                  <a:lnTo>
                    <a:pt x="1134" y="2051"/>
                  </a:lnTo>
                  <a:lnTo>
                    <a:pt x="1131" y="2053"/>
                  </a:lnTo>
                  <a:lnTo>
                    <a:pt x="1129" y="2053"/>
                  </a:lnTo>
                  <a:lnTo>
                    <a:pt x="1128" y="2052"/>
                  </a:lnTo>
                  <a:lnTo>
                    <a:pt x="1125" y="2052"/>
                  </a:lnTo>
                  <a:lnTo>
                    <a:pt x="1123" y="2050"/>
                  </a:lnTo>
                  <a:lnTo>
                    <a:pt x="1122" y="2050"/>
                  </a:lnTo>
                  <a:lnTo>
                    <a:pt x="1121" y="2050"/>
                  </a:lnTo>
                  <a:lnTo>
                    <a:pt x="1121" y="2049"/>
                  </a:lnTo>
                  <a:lnTo>
                    <a:pt x="1122" y="2049"/>
                  </a:lnTo>
                  <a:lnTo>
                    <a:pt x="1122" y="2048"/>
                  </a:lnTo>
                  <a:lnTo>
                    <a:pt x="1125" y="2048"/>
                  </a:lnTo>
                  <a:lnTo>
                    <a:pt x="1124" y="2047"/>
                  </a:lnTo>
                  <a:lnTo>
                    <a:pt x="1122" y="2047"/>
                  </a:lnTo>
                  <a:lnTo>
                    <a:pt x="1120" y="2049"/>
                  </a:lnTo>
                  <a:lnTo>
                    <a:pt x="1120" y="2050"/>
                  </a:lnTo>
                  <a:lnTo>
                    <a:pt x="1120" y="2051"/>
                  </a:lnTo>
                  <a:lnTo>
                    <a:pt x="1116" y="2049"/>
                  </a:lnTo>
                  <a:lnTo>
                    <a:pt x="1114" y="2049"/>
                  </a:lnTo>
                  <a:lnTo>
                    <a:pt x="1112" y="2050"/>
                  </a:lnTo>
                  <a:lnTo>
                    <a:pt x="1110" y="2050"/>
                  </a:lnTo>
                  <a:lnTo>
                    <a:pt x="1109" y="2051"/>
                  </a:lnTo>
                  <a:lnTo>
                    <a:pt x="1108" y="2051"/>
                  </a:lnTo>
                  <a:lnTo>
                    <a:pt x="1104" y="2052"/>
                  </a:lnTo>
                  <a:lnTo>
                    <a:pt x="1103" y="2052"/>
                  </a:lnTo>
                  <a:lnTo>
                    <a:pt x="1102" y="2053"/>
                  </a:lnTo>
                  <a:lnTo>
                    <a:pt x="1101" y="2053"/>
                  </a:lnTo>
                  <a:lnTo>
                    <a:pt x="1100" y="2053"/>
                  </a:lnTo>
                  <a:lnTo>
                    <a:pt x="1099" y="2055"/>
                  </a:lnTo>
                  <a:lnTo>
                    <a:pt x="1097" y="2056"/>
                  </a:lnTo>
                  <a:lnTo>
                    <a:pt x="1095" y="2057"/>
                  </a:lnTo>
                  <a:lnTo>
                    <a:pt x="1095" y="2057"/>
                  </a:lnTo>
                  <a:lnTo>
                    <a:pt x="1091" y="2061"/>
                  </a:lnTo>
                  <a:lnTo>
                    <a:pt x="1091" y="2061"/>
                  </a:lnTo>
                  <a:lnTo>
                    <a:pt x="1087" y="2065"/>
                  </a:lnTo>
                  <a:lnTo>
                    <a:pt x="1087" y="2065"/>
                  </a:lnTo>
                  <a:lnTo>
                    <a:pt x="1086" y="2066"/>
                  </a:lnTo>
                  <a:lnTo>
                    <a:pt x="1086" y="2067"/>
                  </a:lnTo>
                  <a:lnTo>
                    <a:pt x="1085" y="2067"/>
                  </a:lnTo>
                  <a:lnTo>
                    <a:pt x="1077" y="2074"/>
                  </a:lnTo>
                  <a:lnTo>
                    <a:pt x="1074" y="2075"/>
                  </a:lnTo>
                  <a:lnTo>
                    <a:pt x="1072" y="2075"/>
                  </a:lnTo>
                  <a:lnTo>
                    <a:pt x="1072" y="2076"/>
                  </a:lnTo>
                  <a:lnTo>
                    <a:pt x="1068" y="2076"/>
                  </a:lnTo>
                  <a:lnTo>
                    <a:pt x="1067" y="2075"/>
                  </a:lnTo>
                  <a:lnTo>
                    <a:pt x="1066" y="2073"/>
                  </a:lnTo>
                  <a:lnTo>
                    <a:pt x="1063" y="2070"/>
                  </a:lnTo>
                  <a:lnTo>
                    <a:pt x="1062" y="2070"/>
                  </a:lnTo>
                  <a:lnTo>
                    <a:pt x="1062" y="2071"/>
                  </a:lnTo>
                  <a:lnTo>
                    <a:pt x="1061" y="2070"/>
                  </a:lnTo>
                  <a:lnTo>
                    <a:pt x="1060" y="2071"/>
                  </a:lnTo>
                  <a:lnTo>
                    <a:pt x="1059" y="2071"/>
                  </a:lnTo>
                  <a:lnTo>
                    <a:pt x="1059" y="2072"/>
                  </a:lnTo>
                  <a:lnTo>
                    <a:pt x="1057" y="2072"/>
                  </a:lnTo>
                  <a:lnTo>
                    <a:pt x="1055" y="2073"/>
                  </a:lnTo>
                  <a:lnTo>
                    <a:pt x="1053" y="2073"/>
                  </a:lnTo>
                  <a:lnTo>
                    <a:pt x="1052" y="2074"/>
                  </a:lnTo>
                  <a:lnTo>
                    <a:pt x="1052" y="2078"/>
                  </a:lnTo>
                  <a:lnTo>
                    <a:pt x="1052" y="2078"/>
                  </a:lnTo>
                  <a:lnTo>
                    <a:pt x="1049" y="2079"/>
                  </a:lnTo>
                  <a:lnTo>
                    <a:pt x="1049" y="2078"/>
                  </a:lnTo>
                  <a:lnTo>
                    <a:pt x="1048" y="2078"/>
                  </a:lnTo>
                  <a:lnTo>
                    <a:pt x="1047" y="2079"/>
                  </a:lnTo>
                  <a:lnTo>
                    <a:pt x="1047" y="2080"/>
                  </a:lnTo>
                  <a:lnTo>
                    <a:pt x="1047" y="2084"/>
                  </a:lnTo>
                  <a:lnTo>
                    <a:pt x="1047" y="2084"/>
                  </a:lnTo>
                  <a:lnTo>
                    <a:pt x="1047" y="2088"/>
                  </a:lnTo>
                  <a:lnTo>
                    <a:pt x="1046" y="2088"/>
                  </a:lnTo>
                  <a:lnTo>
                    <a:pt x="1045" y="2087"/>
                  </a:lnTo>
                  <a:lnTo>
                    <a:pt x="1045" y="2086"/>
                  </a:lnTo>
                  <a:lnTo>
                    <a:pt x="1044" y="2084"/>
                  </a:lnTo>
                  <a:lnTo>
                    <a:pt x="1044" y="2083"/>
                  </a:lnTo>
                  <a:lnTo>
                    <a:pt x="1043" y="2081"/>
                  </a:lnTo>
                  <a:lnTo>
                    <a:pt x="1043" y="2077"/>
                  </a:lnTo>
                  <a:lnTo>
                    <a:pt x="1042" y="2078"/>
                  </a:lnTo>
                  <a:lnTo>
                    <a:pt x="1041" y="2078"/>
                  </a:lnTo>
                  <a:lnTo>
                    <a:pt x="1039" y="2080"/>
                  </a:lnTo>
                  <a:lnTo>
                    <a:pt x="1039" y="2082"/>
                  </a:lnTo>
                  <a:lnTo>
                    <a:pt x="1039" y="2083"/>
                  </a:lnTo>
                  <a:lnTo>
                    <a:pt x="1039" y="2085"/>
                  </a:lnTo>
                  <a:lnTo>
                    <a:pt x="1038" y="2088"/>
                  </a:lnTo>
                  <a:lnTo>
                    <a:pt x="1037" y="2090"/>
                  </a:lnTo>
                  <a:lnTo>
                    <a:pt x="1036" y="2092"/>
                  </a:lnTo>
                  <a:lnTo>
                    <a:pt x="1036" y="2094"/>
                  </a:lnTo>
                  <a:lnTo>
                    <a:pt x="1035" y="2094"/>
                  </a:lnTo>
                  <a:lnTo>
                    <a:pt x="1035" y="2096"/>
                  </a:lnTo>
                  <a:lnTo>
                    <a:pt x="1034" y="2097"/>
                  </a:lnTo>
                  <a:lnTo>
                    <a:pt x="1034" y="2098"/>
                  </a:lnTo>
                  <a:lnTo>
                    <a:pt x="1034" y="2098"/>
                  </a:lnTo>
                  <a:lnTo>
                    <a:pt x="1034" y="2098"/>
                  </a:lnTo>
                  <a:lnTo>
                    <a:pt x="1036" y="2098"/>
                  </a:lnTo>
                  <a:lnTo>
                    <a:pt x="1036" y="2098"/>
                  </a:lnTo>
                  <a:lnTo>
                    <a:pt x="1036" y="2103"/>
                  </a:lnTo>
                  <a:lnTo>
                    <a:pt x="1037" y="2103"/>
                  </a:lnTo>
                  <a:lnTo>
                    <a:pt x="1036" y="2104"/>
                  </a:lnTo>
                  <a:lnTo>
                    <a:pt x="1037" y="2104"/>
                  </a:lnTo>
                  <a:lnTo>
                    <a:pt x="1037" y="2108"/>
                  </a:lnTo>
                  <a:lnTo>
                    <a:pt x="1036" y="2108"/>
                  </a:lnTo>
                  <a:lnTo>
                    <a:pt x="1036" y="2110"/>
                  </a:lnTo>
                  <a:lnTo>
                    <a:pt x="1036" y="2110"/>
                  </a:lnTo>
                  <a:lnTo>
                    <a:pt x="1036" y="2112"/>
                  </a:lnTo>
                  <a:lnTo>
                    <a:pt x="1035" y="2112"/>
                  </a:lnTo>
                  <a:lnTo>
                    <a:pt x="1035" y="2118"/>
                  </a:lnTo>
                  <a:lnTo>
                    <a:pt x="1035" y="2118"/>
                  </a:lnTo>
                  <a:lnTo>
                    <a:pt x="1035" y="2119"/>
                  </a:lnTo>
                  <a:lnTo>
                    <a:pt x="1035" y="2121"/>
                  </a:lnTo>
                  <a:lnTo>
                    <a:pt x="1035" y="2122"/>
                  </a:lnTo>
                  <a:lnTo>
                    <a:pt x="1035" y="2126"/>
                  </a:lnTo>
                  <a:lnTo>
                    <a:pt x="1034" y="2126"/>
                  </a:lnTo>
                  <a:lnTo>
                    <a:pt x="1034" y="2127"/>
                  </a:lnTo>
                  <a:lnTo>
                    <a:pt x="1034" y="2128"/>
                  </a:lnTo>
                  <a:lnTo>
                    <a:pt x="1034" y="2129"/>
                  </a:lnTo>
                  <a:lnTo>
                    <a:pt x="1035" y="2131"/>
                  </a:lnTo>
                  <a:lnTo>
                    <a:pt x="1037" y="2131"/>
                  </a:lnTo>
                  <a:lnTo>
                    <a:pt x="1038" y="2133"/>
                  </a:lnTo>
                  <a:lnTo>
                    <a:pt x="1040" y="2136"/>
                  </a:lnTo>
                  <a:lnTo>
                    <a:pt x="1042" y="2137"/>
                  </a:lnTo>
                  <a:lnTo>
                    <a:pt x="1042" y="2138"/>
                  </a:lnTo>
                  <a:lnTo>
                    <a:pt x="1042" y="2139"/>
                  </a:lnTo>
                  <a:lnTo>
                    <a:pt x="1042" y="2139"/>
                  </a:lnTo>
                  <a:lnTo>
                    <a:pt x="1042" y="2140"/>
                  </a:lnTo>
                  <a:lnTo>
                    <a:pt x="1041" y="2141"/>
                  </a:lnTo>
                  <a:lnTo>
                    <a:pt x="1042" y="2144"/>
                  </a:lnTo>
                  <a:lnTo>
                    <a:pt x="1045" y="2144"/>
                  </a:lnTo>
                  <a:lnTo>
                    <a:pt x="1048" y="2147"/>
                  </a:lnTo>
                  <a:lnTo>
                    <a:pt x="1049" y="2147"/>
                  </a:lnTo>
                  <a:lnTo>
                    <a:pt x="1050" y="2149"/>
                  </a:lnTo>
                  <a:lnTo>
                    <a:pt x="1050" y="2150"/>
                  </a:lnTo>
                  <a:lnTo>
                    <a:pt x="1052" y="2154"/>
                  </a:lnTo>
                  <a:lnTo>
                    <a:pt x="1052" y="2158"/>
                  </a:lnTo>
                  <a:lnTo>
                    <a:pt x="1052" y="2159"/>
                  </a:lnTo>
                  <a:lnTo>
                    <a:pt x="1052" y="2160"/>
                  </a:lnTo>
                  <a:lnTo>
                    <a:pt x="1051" y="2160"/>
                  </a:lnTo>
                  <a:lnTo>
                    <a:pt x="1051" y="2169"/>
                  </a:lnTo>
                  <a:lnTo>
                    <a:pt x="1051" y="2169"/>
                  </a:lnTo>
                  <a:lnTo>
                    <a:pt x="1051" y="2179"/>
                  </a:lnTo>
                  <a:lnTo>
                    <a:pt x="1051" y="2179"/>
                  </a:lnTo>
                  <a:lnTo>
                    <a:pt x="1051" y="2188"/>
                  </a:lnTo>
                  <a:lnTo>
                    <a:pt x="1051" y="2189"/>
                  </a:lnTo>
                  <a:lnTo>
                    <a:pt x="1051" y="2195"/>
                  </a:lnTo>
                  <a:lnTo>
                    <a:pt x="1050" y="2195"/>
                  </a:lnTo>
                  <a:lnTo>
                    <a:pt x="1050" y="2197"/>
                  </a:lnTo>
                  <a:lnTo>
                    <a:pt x="1049" y="2197"/>
                  </a:lnTo>
                  <a:lnTo>
                    <a:pt x="1048" y="2198"/>
                  </a:lnTo>
                  <a:lnTo>
                    <a:pt x="1046" y="2198"/>
                  </a:lnTo>
                  <a:lnTo>
                    <a:pt x="1045" y="2196"/>
                  </a:lnTo>
                  <a:lnTo>
                    <a:pt x="1043" y="2196"/>
                  </a:lnTo>
                  <a:lnTo>
                    <a:pt x="1043" y="2196"/>
                  </a:lnTo>
                  <a:lnTo>
                    <a:pt x="1042" y="2196"/>
                  </a:lnTo>
                  <a:lnTo>
                    <a:pt x="1038" y="2193"/>
                  </a:lnTo>
                  <a:lnTo>
                    <a:pt x="1033" y="2193"/>
                  </a:lnTo>
                  <a:lnTo>
                    <a:pt x="1033" y="2193"/>
                  </a:lnTo>
                  <a:lnTo>
                    <a:pt x="1030" y="2193"/>
                  </a:lnTo>
                  <a:lnTo>
                    <a:pt x="1028" y="2190"/>
                  </a:lnTo>
                  <a:lnTo>
                    <a:pt x="1028" y="2189"/>
                  </a:lnTo>
                  <a:lnTo>
                    <a:pt x="1026" y="2187"/>
                  </a:lnTo>
                  <a:lnTo>
                    <a:pt x="1026" y="2186"/>
                  </a:lnTo>
                  <a:lnTo>
                    <a:pt x="1026" y="2185"/>
                  </a:lnTo>
                  <a:lnTo>
                    <a:pt x="1027" y="2185"/>
                  </a:lnTo>
                  <a:lnTo>
                    <a:pt x="1028" y="2184"/>
                  </a:lnTo>
                  <a:lnTo>
                    <a:pt x="1031" y="2184"/>
                  </a:lnTo>
                  <a:lnTo>
                    <a:pt x="1031" y="2183"/>
                  </a:lnTo>
                  <a:lnTo>
                    <a:pt x="1030" y="2183"/>
                  </a:lnTo>
                  <a:lnTo>
                    <a:pt x="1030" y="2181"/>
                  </a:lnTo>
                  <a:lnTo>
                    <a:pt x="1031" y="2180"/>
                  </a:lnTo>
                  <a:lnTo>
                    <a:pt x="1031" y="2178"/>
                  </a:lnTo>
                  <a:lnTo>
                    <a:pt x="1030" y="2177"/>
                  </a:lnTo>
                  <a:lnTo>
                    <a:pt x="1029" y="2175"/>
                  </a:lnTo>
                  <a:lnTo>
                    <a:pt x="1029" y="2173"/>
                  </a:lnTo>
                  <a:lnTo>
                    <a:pt x="1030" y="2172"/>
                  </a:lnTo>
                  <a:lnTo>
                    <a:pt x="1030" y="2168"/>
                  </a:lnTo>
                  <a:lnTo>
                    <a:pt x="1029" y="2166"/>
                  </a:lnTo>
                  <a:lnTo>
                    <a:pt x="1028" y="2167"/>
                  </a:lnTo>
                  <a:lnTo>
                    <a:pt x="1027" y="2169"/>
                  </a:lnTo>
                  <a:lnTo>
                    <a:pt x="1025" y="2172"/>
                  </a:lnTo>
                  <a:lnTo>
                    <a:pt x="1024" y="2171"/>
                  </a:lnTo>
                  <a:lnTo>
                    <a:pt x="1024" y="2169"/>
                  </a:lnTo>
                  <a:lnTo>
                    <a:pt x="1023" y="2168"/>
                  </a:lnTo>
                  <a:lnTo>
                    <a:pt x="1023" y="2166"/>
                  </a:lnTo>
                  <a:lnTo>
                    <a:pt x="1023" y="2165"/>
                  </a:lnTo>
                  <a:lnTo>
                    <a:pt x="1023" y="2164"/>
                  </a:lnTo>
                  <a:lnTo>
                    <a:pt x="1022" y="2163"/>
                  </a:lnTo>
                  <a:lnTo>
                    <a:pt x="1021" y="2162"/>
                  </a:lnTo>
                  <a:lnTo>
                    <a:pt x="1021" y="2161"/>
                  </a:lnTo>
                  <a:lnTo>
                    <a:pt x="1023" y="2159"/>
                  </a:lnTo>
                  <a:lnTo>
                    <a:pt x="1024" y="2159"/>
                  </a:lnTo>
                  <a:lnTo>
                    <a:pt x="1025" y="2158"/>
                  </a:lnTo>
                  <a:lnTo>
                    <a:pt x="1024" y="2156"/>
                  </a:lnTo>
                  <a:lnTo>
                    <a:pt x="1024" y="2158"/>
                  </a:lnTo>
                  <a:lnTo>
                    <a:pt x="1023" y="2158"/>
                  </a:lnTo>
                  <a:lnTo>
                    <a:pt x="1022" y="2156"/>
                  </a:lnTo>
                  <a:lnTo>
                    <a:pt x="1021" y="2156"/>
                  </a:lnTo>
                  <a:lnTo>
                    <a:pt x="1022" y="2159"/>
                  </a:lnTo>
                  <a:lnTo>
                    <a:pt x="1020" y="2160"/>
                  </a:lnTo>
                  <a:lnTo>
                    <a:pt x="1020" y="2161"/>
                  </a:lnTo>
                  <a:lnTo>
                    <a:pt x="1020" y="2163"/>
                  </a:lnTo>
                  <a:lnTo>
                    <a:pt x="1022" y="2165"/>
                  </a:lnTo>
                  <a:lnTo>
                    <a:pt x="1022" y="2166"/>
                  </a:lnTo>
                  <a:lnTo>
                    <a:pt x="1018" y="2169"/>
                  </a:lnTo>
                  <a:lnTo>
                    <a:pt x="1017" y="2169"/>
                  </a:lnTo>
                  <a:lnTo>
                    <a:pt x="1015" y="2167"/>
                  </a:lnTo>
                  <a:lnTo>
                    <a:pt x="1014" y="2165"/>
                  </a:lnTo>
                  <a:lnTo>
                    <a:pt x="1014" y="2165"/>
                  </a:lnTo>
                  <a:lnTo>
                    <a:pt x="1012" y="2165"/>
                  </a:lnTo>
                  <a:lnTo>
                    <a:pt x="1011" y="2165"/>
                  </a:lnTo>
                  <a:lnTo>
                    <a:pt x="1009" y="2164"/>
                  </a:lnTo>
                  <a:lnTo>
                    <a:pt x="1009" y="2167"/>
                  </a:lnTo>
                  <a:lnTo>
                    <a:pt x="1006" y="2169"/>
                  </a:lnTo>
                  <a:lnTo>
                    <a:pt x="1006" y="2171"/>
                  </a:lnTo>
                  <a:lnTo>
                    <a:pt x="1006" y="2171"/>
                  </a:lnTo>
                  <a:lnTo>
                    <a:pt x="1006" y="2173"/>
                  </a:lnTo>
                  <a:lnTo>
                    <a:pt x="1005" y="2173"/>
                  </a:lnTo>
                  <a:lnTo>
                    <a:pt x="1005" y="2178"/>
                  </a:lnTo>
                  <a:lnTo>
                    <a:pt x="1006" y="2178"/>
                  </a:lnTo>
                  <a:lnTo>
                    <a:pt x="1006" y="2180"/>
                  </a:lnTo>
                  <a:lnTo>
                    <a:pt x="1006" y="2181"/>
                  </a:lnTo>
                  <a:lnTo>
                    <a:pt x="1007" y="2183"/>
                  </a:lnTo>
                  <a:lnTo>
                    <a:pt x="1009" y="2187"/>
                  </a:lnTo>
                  <a:lnTo>
                    <a:pt x="1009" y="2188"/>
                  </a:lnTo>
                  <a:lnTo>
                    <a:pt x="1008" y="2189"/>
                  </a:lnTo>
                  <a:lnTo>
                    <a:pt x="1007" y="2189"/>
                  </a:lnTo>
                  <a:lnTo>
                    <a:pt x="1007" y="2188"/>
                  </a:lnTo>
                  <a:lnTo>
                    <a:pt x="1004" y="2188"/>
                  </a:lnTo>
                  <a:lnTo>
                    <a:pt x="1007" y="2189"/>
                  </a:lnTo>
                  <a:lnTo>
                    <a:pt x="1009" y="2190"/>
                  </a:lnTo>
                  <a:lnTo>
                    <a:pt x="1010" y="2193"/>
                  </a:lnTo>
                  <a:lnTo>
                    <a:pt x="1009" y="2195"/>
                  </a:lnTo>
                  <a:lnTo>
                    <a:pt x="1009" y="2196"/>
                  </a:lnTo>
                  <a:lnTo>
                    <a:pt x="1008" y="2196"/>
                  </a:lnTo>
                  <a:lnTo>
                    <a:pt x="1005" y="2196"/>
                  </a:lnTo>
                  <a:lnTo>
                    <a:pt x="1005" y="2197"/>
                  </a:lnTo>
                  <a:lnTo>
                    <a:pt x="1003" y="2198"/>
                  </a:lnTo>
                  <a:lnTo>
                    <a:pt x="1003" y="2199"/>
                  </a:lnTo>
                  <a:lnTo>
                    <a:pt x="1003" y="2199"/>
                  </a:lnTo>
                  <a:lnTo>
                    <a:pt x="1003" y="2200"/>
                  </a:lnTo>
                  <a:lnTo>
                    <a:pt x="1004" y="2200"/>
                  </a:lnTo>
                  <a:lnTo>
                    <a:pt x="1004" y="2199"/>
                  </a:lnTo>
                  <a:lnTo>
                    <a:pt x="1004" y="2198"/>
                  </a:lnTo>
                  <a:lnTo>
                    <a:pt x="1007" y="2197"/>
                  </a:lnTo>
                  <a:lnTo>
                    <a:pt x="1008" y="2197"/>
                  </a:lnTo>
                  <a:lnTo>
                    <a:pt x="1008" y="2199"/>
                  </a:lnTo>
                  <a:lnTo>
                    <a:pt x="1008" y="2199"/>
                  </a:lnTo>
                  <a:lnTo>
                    <a:pt x="1008" y="2203"/>
                  </a:lnTo>
                  <a:lnTo>
                    <a:pt x="1011" y="2205"/>
                  </a:lnTo>
                  <a:lnTo>
                    <a:pt x="1014" y="2205"/>
                  </a:lnTo>
                  <a:lnTo>
                    <a:pt x="1014" y="2204"/>
                  </a:lnTo>
                  <a:lnTo>
                    <a:pt x="1015" y="2204"/>
                  </a:lnTo>
                  <a:lnTo>
                    <a:pt x="1015" y="2204"/>
                  </a:lnTo>
                  <a:lnTo>
                    <a:pt x="1016" y="2204"/>
                  </a:lnTo>
                  <a:lnTo>
                    <a:pt x="1017" y="2204"/>
                  </a:lnTo>
                  <a:lnTo>
                    <a:pt x="1018" y="2204"/>
                  </a:lnTo>
                  <a:lnTo>
                    <a:pt x="1020" y="2203"/>
                  </a:lnTo>
                  <a:lnTo>
                    <a:pt x="1022" y="2203"/>
                  </a:lnTo>
                  <a:lnTo>
                    <a:pt x="1023" y="2203"/>
                  </a:lnTo>
                  <a:lnTo>
                    <a:pt x="1023" y="2203"/>
                  </a:lnTo>
                  <a:lnTo>
                    <a:pt x="1024" y="2204"/>
                  </a:lnTo>
                  <a:lnTo>
                    <a:pt x="1026" y="2204"/>
                  </a:lnTo>
                  <a:lnTo>
                    <a:pt x="1026" y="2206"/>
                  </a:lnTo>
                  <a:lnTo>
                    <a:pt x="1025" y="2207"/>
                  </a:lnTo>
                  <a:lnTo>
                    <a:pt x="1024" y="2207"/>
                  </a:lnTo>
                  <a:lnTo>
                    <a:pt x="1022" y="2208"/>
                  </a:lnTo>
                  <a:lnTo>
                    <a:pt x="1022" y="2210"/>
                  </a:lnTo>
                  <a:lnTo>
                    <a:pt x="1021" y="2211"/>
                  </a:lnTo>
                  <a:lnTo>
                    <a:pt x="1021" y="2211"/>
                  </a:lnTo>
                  <a:lnTo>
                    <a:pt x="1020" y="2212"/>
                  </a:lnTo>
                  <a:lnTo>
                    <a:pt x="1019" y="2214"/>
                  </a:lnTo>
                  <a:lnTo>
                    <a:pt x="1019" y="2215"/>
                  </a:lnTo>
                  <a:lnTo>
                    <a:pt x="1017" y="2215"/>
                  </a:lnTo>
                  <a:lnTo>
                    <a:pt x="1016" y="2216"/>
                  </a:lnTo>
                  <a:lnTo>
                    <a:pt x="1014" y="2216"/>
                  </a:lnTo>
                  <a:lnTo>
                    <a:pt x="1014" y="2216"/>
                  </a:lnTo>
                  <a:lnTo>
                    <a:pt x="1014" y="2220"/>
                  </a:lnTo>
                  <a:lnTo>
                    <a:pt x="1016" y="2218"/>
                  </a:lnTo>
                  <a:lnTo>
                    <a:pt x="1018" y="2219"/>
                  </a:lnTo>
                  <a:lnTo>
                    <a:pt x="1019" y="2219"/>
                  </a:lnTo>
                  <a:lnTo>
                    <a:pt x="1021" y="2218"/>
                  </a:lnTo>
                  <a:lnTo>
                    <a:pt x="1021" y="2215"/>
                  </a:lnTo>
                  <a:lnTo>
                    <a:pt x="1023" y="2214"/>
                  </a:lnTo>
                  <a:lnTo>
                    <a:pt x="1023" y="2213"/>
                  </a:lnTo>
                  <a:lnTo>
                    <a:pt x="1026" y="2211"/>
                  </a:lnTo>
                  <a:lnTo>
                    <a:pt x="1027" y="2210"/>
                  </a:lnTo>
                  <a:lnTo>
                    <a:pt x="1028" y="2210"/>
                  </a:lnTo>
                  <a:lnTo>
                    <a:pt x="1029" y="2211"/>
                  </a:lnTo>
                  <a:lnTo>
                    <a:pt x="1030" y="2211"/>
                  </a:lnTo>
                  <a:lnTo>
                    <a:pt x="1031" y="2212"/>
                  </a:lnTo>
                  <a:lnTo>
                    <a:pt x="1031" y="2213"/>
                  </a:lnTo>
                  <a:lnTo>
                    <a:pt x="1030" y="2214"/>
                  </a:lnTo>
                  <a:lnTo>
                    <a:pt x="1029" y="2217"/>
                  </a:lnTo>
                  <a:lnTo>
                    <a:pt x="1029" y="2219"/>
                  </a:lnTo>
                  <a:lnTo>
                    <a:pt x="1029" y="2220"/>
                  </a:lnTo>
                  <a:lnTo>
                    <a:pt x="1030" y="2220"/>
                  </a:lnTo>
                  <a:lnTo>
                    <a:pt x="1030" y="2219"/>
                  </a:lnTo>
                  <a:lnTo>
                    <a:pt x="1031" y="2219"/>
                  </a:lnTo>
                  <a:lnTo>
                    <a:pt x="1034" y="2219"/>
                  </a:lnTo>
                  <a:lnTo>
                    <a:pt x="1034" y="2219"/>
                  </a:lnTo>
                  <a:lnTo>
                    <a:pt x="1036" y="2219"/>
                  </a:lnTo>
                  <a:lnTo>
                    <a:pt x="1039" y="2216"/>
                  </a:lnTo>
                  <a:lnTo>
                    <a:pt x="1040" y="2216"/>
                  </a:lnTo>
                  <a:lnTo>
                    <a:pt x="1041" y="2216"/>
                  </a:lnTo>
                  <a:lnTo>
                    <a:pt x="1044" y="2216"/>
                  </a:lnTo>
                  <a:lnTo>
                    <a:pt x="1045" y="2217"/>
                  </a:lnTo>
                  <a:lnTo>
                    <a:pt x="1045" y="2221"/>
                  </a:lnTo>
                  <a:lnTo>
                    <a:pt x="1044" y="2222"/>
                  </a:lnTo>
                  <a:lnTo>
                    <a:pt x="1044" y="2223"/>
                  </a:lnTo>
                  <a:lnTo>
                    <a:pt x="1043" y="2225"/>
                  </a:lnTo>
                  <a:lnTo>
                    <a:pt x="1043" y="2228"/>
                  </a:lnTo>
                  <a:lnTo>
                    <a:pt x="1042" y="2229"/>
                  </a:lnTo>
                  <a:lnTo>
                    <a:pt x="1042" y="2230"/>
                  </a:lnTo>
                  <a:lnTo>
                    <a:pt x="1042" y="2231"/>
                  </a:lnTo>
                  <a:lnTo>
                    <a:pt x="1039" y="2233"/>
                  </a:lnTo>
                  <a:lnTo>
                    <a:pt x="1037" y="2233"/>
                  </a:lnTo>
                  <a:lnTo>
                    <a:pt x="1037" y="2234"/>
                  </a:lnTo>
                  <a:lnTo>
                    <a:pt x="1035" y="2234"/>
                  </a:lnTo>
                  <a:lnTo>
                    <a:pt x="1034" y="2232"/>
                  </a:lnTo>
                  <a:lnTo>
                    <a:pt x="1032" y="2232"/>
                  </a:lnTo>
                  <a:lnTo>
                    <a:pt x="1031" y="2234"/>
                  </a:lnTo>
                  <a:lnTo>
                    <a:pt x="1031" y="2235"/>
                  </a:lnTo>
                  <a:lnTo>
                    <a:pt x="1029" y="2237"/>
                  </a:lnTo>
                  <a:lnTo>
                    <a:pt x="1028" y="2236"/>
                  </a:lnTo>
                  <a:lnTo>
                    <a:pt x="1028" y="2234"/>
                  </a:lnTo>
                  <a:lnTo>
                    <a:pt x="1027" y="2235"/>
                  </a:lnTo>
                  <a:lnTo>
                    <a:pt x="1027" y="2236"/>
                  </a:lnTo>
                  <a:lnTo>
                    <a:pt x="1026" y="2236"/>
                  </a:lnTo>
                  <a:lnTo>
                    <a:pt x="1025" y="2234"/>
                  </a:lnTo>
                  <a:lnTo>
                    <a:pt x="1024" y="2234"/>
                  </a:lnTo>
                  <a:lnTo>
                    <a:pt x="1024" y="2233"/>
                  </a:lnTo>
                  <a:lnTo>
                    <a:pt x="1023" y="2233"/>
                  </a:lnTo>
                  <a:lnTo>
                    <a:pt x="1023" y="2234"/>
                  </a:lnTo>
                  <a:lnTo>
                    <a:pt x="1024" y="2235"/>
                  </a:lnTo>
                  <a:lnTo>
                    <a:pt x="1024" y="2236"/>
                  </a:lnTo>
                  <a:lnTo>
                    <a:pt x="1022" y="2236"/>
                  </a:lnTo>
                  <a:lnTo>
                    <a:pt x="1021" y="2237"/>
                  </a:lnTo>
                  <a:lnTo>
                    <a:pt x="1022" y="2237"/>
                  </a:lnTo>
                  <a:lnTo>
                    <a:pt x="1023" y="2239"/>
                  </a:lnTo>
                  <a:lnTo>
                    <a:pt x="1024" y="2239"/>
                  </a:lnTo>
                  <a:lnTo>
                    <a:pt x="1026" y="2240"/>
                  </a:lnTo>
                  <a:lnTo>
                    <a:pt x="1026" y="2240"/>
                  </a:lnTo>
                  <a:lnTo>
                    <a:pt x="1028" y="2238"/>
                  </a:lnTo>
                  <a:lnTo>
                    <a:pt x="1029" y="2238"/>
                  </a:lnTo>
                  <a:lnTo>
                    <a:pt x="1030" y="2238"/>
                  </a:lnTo>
                  <a:lnTo>
                    <a:pt x="1030" y="2238"/>
                  </a:lnTo>
                  <a:lnTo>
                    <a:pt x="1030" y="2240"/>
                  </a:lnTo>
                  <a:lnTo>
                    <a:pt x="1030" y="2240"/>
                  </a:lnTo>
                  <a:lnTo>
                    <a:pt x="1030" y="2241"/>
                  </a:lnTo>
                  <a:lnTo>
                    <a:pt x="1029" y="2243"/>
                  </a:lnTo>
                  <a:lnTo>
                    <a:pt x="1028" y="2245"/>
                  </a:lnTo>
                  <a:lnTo>
                    <a:pt x="1028" y="2245"/>
                  </a:lnTo>
                  <a:lnTo>
                    <a:pt x="1027" y="2247"/>
                  </a:lnTo>
                  <a:lnTo>
                    <a:pt x="1025" y="2249"/>
                  </a:lnTo>
                  <a:lnTo>
                    <a:pt x="1025" y="2249"/>
                  </a:lnTo>
                  <a:lnTo>
                    <a:pt x="1023" y="2251"/>
                  </a:lnTo>
                  <a:lnTo>
                    <a:pt x="1023" y="2252"/>
                  </a:lnTo>
                  <a:lnTo>
                    <a:pt x="1022" y="2253"/>
                  </a:lnTo>
                  <a:lnTo>
                    <a:pt x="1022" y="2253"/>
                  </a:lnTo>
                  <a:lnTo>
                    <a:pt x="1020" y="2255"/>
                  </a:lnTo>
                  <a:lnTo>
                    <a:pt x="1017" y="2257"/>
                  </a:lnTo>
                  <a:lnTo>
                    <a:pt x="1011" y="2262"/>
                  </a:lnTo>
                  <a:lnTo>
                    <a:pt x="1011" y="2263"/>
                  </a:lnTo>
                  <a:lnTo>
                    <a:pt x="1011" y="2264"/>
                  </a:lnTo>
                  <a:lnTo>
                    <a:pt x="1011" y="2264"/>
                  </a:lnTo>
                  <a:lnTo>
                    <a:pt x="1009" y="2266"/>
                  </a:lnTo>
                  <a:lnTo>
                    <a:pt x="1010" y="2267"/>
                  </a:lnTo>
                  <a:lnTo>
                    <a:pt x="1009" y="2268"/>
                  </a:lnTo>
                  <a:lnTo>
                    <a:pt x="1009" y="2270"/>
                  </a:lnTo>
                  <a:lnTo>
                    <a:pt x="1008" y="2271"/>
                  </a:lnTo>
                  <a:lnTo>
                    <a:pt x="1008" y="2274"/>
                  </a:lnTo>
                  <a:lnTo>
                    <a:pt x="1007" y="2274"/>
                  </a:lnTo>
                  <a:lnTo>
                    <a:pt x="1007" y="2275"/>
                  </a:lnTo>
                  <a:lnTo>
                    <a:pt x="1003" y="2278"/>
                  </a:lnTo>
                  <a:lnTo>
                    <a:pt x="1003" y="2279"/>
                  </a:lnTo>
                  <a:lnTo>
                    <a:pt x="1001" y="2280"/>
                  </a:lnTo>
                  <a:lnTo>
                    <a:pt x="1001" y="2281"/>
                  </a:lnTo>
                  <a:lnTo>
                    <a:pt x="999" y="2284"/>
                  </a:lnTo>
                  <a:lnTo>
                    <a:pt x="999" y="2285"/>
                  </a:lnTo>
                  <a:lnTo>
                    <a:pt x="995" y="2289"/>
                  </a:lnTo>
                  <a:lnTo>
                    <a:pt x="995" y="2289"/>
                  </a:lnTo>
                  <a:lnTo>
                    <a:pt x="993" y="2290"/>
                  </a:lnTo>
                  <a:lnTo>
                    <a:pt x="991" y="2290"/>
                  </a:lnTo>
                  <a:lnTo>
                    <a:pt x="990" y="2289"/>
                  </a:lnTo>
                  <a:lnTo>
                    <a:pt x="990" y="2288"/>
                  </a:lnTo>
                  <a:lnTo>
                    <a:pt x="988" y="2287"/>
                  </a:lnTo>
                  <a:lnTo>
                    <a:pt x="988" y="2287"/>
                  </a:lnTo>
                  <a:lnTo>
                    <a:pt x="988" y="2287"/>
                  </a:lnTo>
                  <a:lnTo>
                    <a:pt x="989" y="2288"/>
                  </a:lnTo>
                  <a:lnTo>
                    <a:pt x="989" y="2290"/>
                  </a:lnTo>
                  <a:lnTo>
                    <a:pt x="987" y="2291"/>
                  </a:lnTo>
                  <a:lnTo>
                    <a:pt x="987" y="2291"/>
                  </a:lnTo>
                  <a:lnTo>
                    <a:pt x="986" y="2292"/>
                  </a:lnTo>
                  <a:lnTo>
                    <a:pt x="986" y="2294"/>
                  </a:lnTo>
                  <a:lnTo>
                    <a:pt x="984" y="2298"/>
                  </a:lnTo>
                  <a:lnTo>
                    <a:pt x="984" y="2300"/>
                  </a:lnTo>
                  <a:lnTo>
                    <a:pt x="983" y="2300"/>
                  </a:lnTo>
                  <a:lnTo>
                    <a:pt x="983" y="2302"/>
                  </a:lnTo>
                  <a:lnTo>
                    <a:pt x="983" y="2303"/>
                  </a:lnTo>
                  <a:lnTo>
                    <a:pt x="983" y="2303"/>
                  </a:lnTo>
                  <a:lnTo>
                    <a:pt x="981" y="2306"/>
                  </a:lnTo>
                  <a:lnTo>
                    <a:pt x="980" y="2308"/>
                  </a:lnTo>
                  <a:lnTo>
                    <a:pt x="980" y="2308"/>
                  </a:lnTo>
                  <a:lnTo>
                    <a:pt x="980" y="2310"/>
                  </a:lnTo>
                  <a:lnTo>
                    <a:pt x="979" y="2311"/>
                  </a:lnTo>
                  <a:lnTo>
                    <a:pt x="978" y="2315"/>
                  </a:lnTo>
                  <a:lnTo>
                    <a:pt x="975" y="2319"/>
                  </a:lnTo>
                  <a:lnTo>
                    <a:pt x="975" y="2320"/>
                  </a:lnTo>
                  <a:lnTo>
                    <a:pt x="974" y="2322"/>
                  </a:lnTo>
                  <a:lnTo>
                    <a:pt x="972" y="2321"/>
                  </a:lnTo>
                  <a:lnTo>
                    <a:pt x="971" y="2319"/>
                  </a:lnTo>
                  <a:lnTo>
                    <a:pt x="970" y="2319"/>
                  </a:lnTo>
                  <a:lnTo>
                    <a:pt x="969" y="2319"/>
                  </a:lnTo>
                  <a:lnTo>
                    <a:pt x="967" y="2319"/>
                  </a:lnTo>
                  <a:lnTo>
                    <a:pt x="966" y="2320"/>
                  </a:lnTo>
                  <a:lnTo>
                    <a:pt x="966" y="2321"/>
                  </a:lnTo>
                  <a:lnTo>
                    <a:pt x="966" y="2322"/>
                  </a:lnTo>
                  <a:lnTo>
                    <a:pt x="966" y="2323"/>
                  </a:lnTo>
                  <a:lnTo>
                    <a:pt x="966" y="2326"/>
                  </a:lnTo>
                  <a:lnTo>
                    <a:pt x="965" y="2327"/>
                  </a:lnTo>
                  <a:lnTo>
                    <a:pt x="965" y="2329"/>
                  </a:lnTo>
                  <a:lnTo>
                    <a:pt x="963" y="2331"/>
                  </a:lnTo>
                  <a:lnTo>
                    <a:pt x="962" y="2331"/>
                  </a:lnTo>
                  <a:lnTo>
                    <a:pt x="960" y="2332"/>
                  </a:lnTo>
                  <a:lnTo>
                    <a:pt x="960" y="2332"/>
                  </a:lnTo>
                  <a:lnTo>
                    <a:pt x="959" y="2333"/>
                  </a:lnTo>
                  <a:lnTo>
                    <a:pt x="959" y="2334"/>
                  </a:lnTo>
                  <a:lnTo>
                    <a:pt x="959" y="2335"/>
                  </a:lnTo>
                  <a:lnTo>
                    <a:pt x="959" y="2338"/>
                  </a:lnTo>
                  <a:lnTo>
                    <a:pt x="958" y="2340"/>
                  </a:lnTo>
                  <a:lnTo>
                    <a:pt x="957" y="2341"/>
                  </a:lnTo>
                  <a:lnTo>
                    <a:pt x="956" y="2342"/>
                  </a:lnTo>
                  <a:lnTo>
                    <a:pt x="954" y="2345"/>
                  </a:lnTo>
                  <a:lnTo>
                    <a:pt x="952" y="2346"/>
                  </a:lnTo>
                  <a:lnTo>
                    <a:pt x="951" y="2347"/>
                  </a:lnTo>
                  <a:lnTo>
                    <a:pt x="950" y="2347"/>
                  </a:lnTo>
                  <a:lnTo>
                    <a:pt x="948" y="2347"/>
                  </a:lnTo>
                  <a:lnTo>
                    <a:pt x="945" y="2350"/>
                  </a:lnTo>
                  <a:lnTo>
                    <a:pt x="945" y="2351"/>
                  </a:lnTo>
                  <a:lnTo>
                    <a:pt x="945" y="2352"/>
                  </a:lnTo>
                  <a:lnTo>
                    <a:pt x="946" y="2354"/>
                  </a:lnTo>
                  <a:lnTo>
                    <a:pt x="946" y="2356"/>
                  </a:lnTo>
                  <a:lnTo>
                    <a:pt x="945" y="2357"/>
                  </a:lnTo>
                  <a:lnTo>
                    <a:pt x="944" y="2356"/>
                  </a:lnTo>
                  <a:lnTo>
                    <a:pt x="942" y="2356"/>
                  </a:lnTo>
                  <a:lnTo>
                    <a:pt x="942" y="2356"/>
                  </a:lnTo>
                  <a:lnTo>
                    <a:pt x="939" y="2356"/>
                  </a:lnTo>
                  <a:lnTo>
                    <a:pt x="936" y="2359"/>
                  </a:lnTo>
                  <a:lnTo>
                    <a:pt x="936" y="2361"/>
                  </a:lnTo>
                  <a:lnTo>
                    <a:pt x="935" y="2361"/>
                  </a:lnTo>
                  <a:lnTo>
                    <a:pt x="934" y="2363"/>
                  </a:lnTo>
                  <a:lnTo>
                    <a:pt x="933" y="2365"/>
                  </a:lnTo>
                  <a:lnTo>
                    <a:pt x="933" y="2366"/>
                  </a:lnTo>
                  <a:lnTo>
                    <a:pt x="929" y="2366"/>
                  </a:lnTo>
                  <a:lnTo>
                    <a:pt x="927" y="2365"/>
                  </a:lnTo>
                  <a:lnTo>
                    <a:pt x="927" y="2365"/>
                  </a:lnTo>
                  <a:lnTo>
                    <a:pt x="928" y="2366"/>
                  </a:lnTo>
                  <a:lnTo>
                    <a:pt x="931" y="2367"/>
                  </a:lnTo>
                  <a:lnTo>
                    <a:pt x="932" y="2369"/>
                  </a:lnTo>
                  <a:lnTo>
                    <a:pt x="932" y="2370"/>
                  </a:lnTo>
                  <a:lnTo>
                    <a:pt x="931" y="2370"/>
                  </a:lnTo>
                  <a:lnTo>
                    <a:pt x="930" y="2371"/>
                  </a:lnTo>
                  <a:lnTo>
                    <a:pt x="928" y="2371"/>
                  </a:lnTo>
                  <a:lnTo>
                    <a:pt x="926" y="2374"/>
                  </a:lnTo>
                  <a:lnTo>
                    <a:pt x="924" y="2377"/>
                  </a:lnTo>
                  <a:lnTo>
                    <a:pt x="923" y="2378"/>
                  </a:lnTo>
                  <a:lnTo>
                    <a:pt x="923" y="2378"/>
                  </a:lnTo>
                  <a:lnTo>
                    <a:pt x="922" y="2380"/>
                  </a:lnTo>
                  <a:lnTo>
                    <a:pt x="920" y="2385"/>
                  </a:lnTo>
                  <a:lnTo>
                    <a:pt x="918" y="2386"/>
                  </a:lnTo>
                  <a:lnTo>
                    <a:pt x="917" y="2388"/>
                  </a:lnTo>
                  <a:lnTo>
                    <a:pt x="917" y="2391"/>
                  </a:lnTo>
                  <a:lnTo>
                    <a:pt x="916" y="2391"/>
                  </a:lnTo>
                  <a:lnTo>
                    <a:pt x="916" y="2397"/>
                  </a:lnTo>
                  <a:lnTo>
                    <a:pt x="921" y="2397"/>
                  </a:lnTo>
                  <a:lnTo>
                    <a:pt x="922" y="2399"/>
                  </a:lnTo>
                  <a:lnTo>
                    <a:pt x="920" y="2400"/>
                  </a:lnTo>
                  <a:lnTo>
                    <a:pt x="919" y="2400"/>
                  </a:lnTo>
                  <a:lnTo>
                    <a:pt x="918" y="2401"/>
                  </a:lnTo>
                  <a:lnTo>
                    <a:pt x="918" y="2406"/>
                  </a:lnTo>
                  <a:lnTo>
                    <a:pt x="917" y="2406"/>
                  </a:lnTo>
                  <a:lnTo>
                    <a:pt x="916" y="2404"/>
                  </a:lnTo>
                  <a:lnTo>
                    <a:pt x="912" y="2404"/>
                  </a:lnTo>
                  <a:lnTo>
                    <a:pt x="911" y="2404"/>
                  </a:lnTo>
                  <a:lnTo>
                    <a:pt x="911" y="2406"/>
                  </a:lnTo>
                  <a:lnTo>
                    <a:pt x="910" y="2407"/>
                  </a:lnTo>
                  <a:lnTo>
                    <a:pt x="909" y="2410"/>
                  </a:lnTo>
                  <a:lnTo>
                    <a:pt x="908" y="2410"/>
                  </a:lnTo>
                  <a:lnTo>
                    <a:pt x="908" y="2411"/>
                  </a:lnTo>
                  <a:lnTo>
                    <a:pt x="907" y="2414"/>
                  </a:lnTo>
                  <a:lnTo>
                    <a:pt x="907" y="2416"/>
                  </a:lnTo>
                  <a:lnTo>
                    <a:pt x="906" y="2417"/>
                  </a:lnTo>
                  <a:lnTo>
                    <a:pt x="906" y="2419"/>
                  </a:lnTo>
                  <a:lnTo>
                    <a:pt x="905" y="2420"/>
                  </a:lnTo>
                  <a:lnTo>
                    <a:pt x="904" y="2420"/>
                  </a:lnTo>
                  <a:lnTo>
                    <a:pt x="902" y="2417"/>
                  </a:lnTo>
                  <a:lnTo>
                    <a:pt x="902" y="2420"/>
                  </a:lnTo>
                  <a:lnTo>
                    <a:pt x="900" y="2420"/>
                  </a:lnTo>
                  <a:lnTo>
                    <a:pt x="899" y="2421"/>
                  </a:lnTo>
                  <a:lnTo>
                    <a:pt x="898" y="2421"/>
                  </a:lnTo>
                  <a:lnTo>
                    <a:pt x="896" y="2423"/>
                  </a:lnTo>
                  <a:lnTo>
                    <a:pt x="895" y="2426"/>
                  </a:lnTo>
                  <a:lnTo>
                    <a:pt x="895" y="2429"/>
                  </a:lnTo>
                  <a:lnTo>
                    <a:pt x="894" y="2431"/>
                  </a:lnTo>
                  <a:lnTo>
                    <a:pt x="890" y="2432"/>
                  </a:lnTo>
                  <a:lnTo>
                    <a:pt x="890" y="2433"/>
                  </a:lnTo>
                  <a:lnTo>
                    <a:pt x="891" y="2433"/>
                  </a:lnTo>
                  <a:lnTo>
                    <a:pt x="892" y="2433"/>
                  </a:lnTo>
                  <a:lnTo>
                    <a:pt x="893" y="2433"/>
                  </a:lnTo>
                  <a:lnTo>
                    <a:pt x="893" y="2434"/>
                  </a:lnTo>
                  <a:lnTo>
                    <a:pt x="891" y="2436"/>
                  </a:lnTo>
                  <a:lnTo>
                    <a:pt x="891" y="2437"/>
                  </a:lnTo>
                  <a:lnTo>
                    <a:pt x="891" y="2437"/>
                  </a:lnTo>
                  <a:lnTo>
                    <a:pt x="891" y="2439"/>
                  </a:lnTo>
                  <a:lnTo>
                    <a:pt x="889" y="2441"/>
                  </a:lnTo>
                  <a:lnTo>
                    <a:pt x="888" y="2440"/>
                  </a:lnTo>
                  <a:lnTo>
                    <a:pt x="887" y="2438"/>
                  </a:lnTo>
                  <a:lnTo>
                    <a:pt x="887" y="2438"/>
                  </a:lnTo>
                  <a:lnTo>
                    <a:pt x="886" y="2437"/>
                  </a:lnTo>
                  <a:lnTo>
                    <a:pt x="886" y="2436"/>
                  </a:lnTo>
                  <a:lnTo>
                    <a:pt x="885" y="2436"/>
                  </a:lnTo>
                  <a:lnTo>
                    <a:pt x="883" y="2436"/>
                  </a:lnTo>
                  <a:lnTo>
                    <a:pt x="881" y="2434"/>
                  </a:lnTo>
                  <a:lnTo>
                    <a:pt x="880" y="2436"/>
                  </a:lnTo>
                  <a:lnTo>
                    <a:pt x="879" y="2436"/>
                  </a:lnTo>
                  <a:lnTo>
                    <a:pt x="878" y="2436"/>
                  </a:lnTo>
                  <a:lnTo>
                    <a:pt x="874" y="2438"/>
                  </a:lnTo>
                  <a:lnTo>
                    <a:pt x="873" y="2438"/>
                  </a:lnTo>
                  <a:lnTo>
                    <a:pt x="872" y="2439"/>
                  </a:lnTo>
                  <a:lnTo>
                    <a:pt x="872" y="2439"/>
                  </a:lnTo>
                  <a:lnTo>
                    <a:pt x="871" y="2440"/>
                  </a:lnTo>
                  <a:lnTo>
                    <a:pt x="871" y="2441"/>
                  </a:lnTo>
                  <a:lnTo>
                    <a:pt x="864" y="2448"/>
                  </a:lnTo>
                  <a:lnTo>
                    <a:pt x="864" y="2450"/>
                  </a:lnTo>
                  <a:lnTo>
                    <a:pt x="863" y="2451"/>
                  </a:lnTo>
                  <a:lnTo>
                    <a:pt x="862" y="2450"/>
                  </a:lnTo>
                  <a:lnTo>
                    <a:pt x="862" y="2449"/>
                  </a:lnTo>
                  <a:lnTo>
                    <a:pt x="861" y="2449"/>
                  </a:lnTo>
                  <a:lnTo>
                    <a:pt x="859" y="2449"/>
                  </a:lnTo>
                  <a:lnTo>
                    <a:pt x="859" y="2449"/>
                  </a:lnTo>
                  <a:lnTo>
                    <a:pt x="858" y="2449"/>
                  </a:lnTo>
                  <a:lnTo>
                    <a:pt x="857" y="2449"/>
                  </a:lnTo>
                  <a:lnTo>
                    <a:pt x="854" y="2453"/>
                  </a:lnTo>
                  <a:lnTo>
                    <a:pt x="854" y="2454"/>
                  </a:lnTo>
                  <a:lnTo>
                    <a:pt x="853" y="2455"/>
                  </a:lnTo>
                  <a:lnTo>
                    <a:pt x="853" y="2456"/>
                  </a:lnTo>
                  <a:lnTo>
                    <a:pt x="852" y="2457"/>
                  </a:lnTo>
                  <a:lnTo>
                    <a:pt x="852" y="2458"/>
                  </a:lnTo>
                  <a:lnTo>
                    <a:pt x="851" y="2458"/>
                  </a:lnTo>
                  <a:lnTo>
                    <a:pt x="851" y="2459"/>
                  </a:lnTo>
                  <a:lnTo>
                    <a:pt x="850" y="2461"/>
                  </a:lnTo>
                  <a:lnTo>
                    <a:pt x="850" y="2464"/>
                  </a:lnTo>
                  <a:lnTo>
                    <a:pt x="849" y="2464"/>
                  </a:lnTo>
                  <a:lnTo>
                    <a:pt x="849" y="2465"/>
                  </a:lnTo>
                  <a:lnTo>
                    <a:pt x="851" y="2468"/>
                  </a:lnTo>
                  <a:lnTo>
                    <a:pt x="850" y="2469"/>
                  </a:lnTo>
                  <a:lnTo>
                    <a:pt x="843" y="2469"/>
                  </a:lnTo>
                  <a:lnTo>
                    <a:pt x="842" y="2470"/>
                  </a:lnTo>
                  <a:lnTo>
                    <a:pt x="840" y="2470"/>
                  </a:lnTo>
                  <a:lnTo>
                    <a:pt x="839" y="2470"/>
                  </a:lnTo>
                  <a:lnTo>
                    <a:pt x="838" y="2470"/>
                  </a:lnTo>
                  <a:lnTo>
                    <a:pt x="835" y="2473"/>
                  </a:lnTo>
                  <a:lnTo>
                    <a:pt x="834" y="2473"/>
                  </a:lnTo>
                  <a:lnTo>
                    <a:pt x="833" y="2472"/>
                  </a:lnTo>
                  <a:lnTo>
                    <a:pt x="832" y="2472"/>
                  </a:lnTo>
                  <a:lnTo>
                    <a:pt x="832" y="2473"/>
                  </a:lnTo>
                  <a:lnTo>
                    <a:pt x="834" y="2474"/>
                  </a:lnTo>
                  <a:lnTo>
                    <a:pt x="834" y="2475"/>
                  </a:lnTo>
                  <a:lnTo>
                    <a:pt x="833" y="2476"/>
                  </a:lnTo>
                  <a:lnTo>
                    <a:pt x="832" y="2477"/>
                  </a:lnTo>
                  <a:lnTo>
                    <a:pt x="832" y="2480"/>
                  </a:lnTo>
                  <a:lnTo>
                    <a:pt x="831" y="2481"/>
                  </a:lnTo>
                  <a:lnTo>
                    <a:pt x="831" y="2480"/>
                  </a:lnTo>
                  <a:lnTo>
                    <a:pt x="829" y="2479"/>
                  </a:lnTo>
                  <a:lnTo>
                    <a:pt x="829" y="2481"/>
                  </a:lnTo>
                  <a:lnTo>
                    <a:pt x="828" y="2482"/>
                  </a:lnTo>
                  <a:lnTo>
                    <a:pt x="827" y="2481"/>
                  </a:lnTo>
                  <a:lnTo>
                    <a:pt x="826" y="2482"/>
                  </a:lnTo>
                  <a:lnTo>
                    <a:pt x="826" y="2483"/>
                  </a:lnTo>
                  <a:lnTo>
                    <a:pt x="827" y="2484"/>
                  </a:lnTo>
                  <a:lnTo>
                    <a:pt x="827" y="2486"/>
                  </a:lnTo>
                  <a:lnTo>
                    <a:pt x="824" y="2484"/>
                  </a:lnTo>
                  <a:lnTo>
                    <a:pt x="824" y="2485"/>
                  </a:lnTo>
                  <a:lnTo>
                    <a:pt x="824" y="2486"/>
                  </a:lnTo>
                  <a:lnTo>
                    <a:pt x="825" y="2487"/>
                  </a:lnTo>
                  <a:lnTo>
                    <a:pt x="824" y="2488"/>
                  </a:lnTo>
                  <a:lnTo>
                    <a:pt x="823" y="2488"/>
                  </a:lnTo>
                  <a:lnTo>
                    <a:pt x="822" y="2487"/>
                  </a:lnTo>
                  <a:lnTo>
                    <a:pt x="820" y="2487"/>
                  </a:lnTo>
                  <a:lnTo>
                    <a:pt x="818" y="2488"/>
                  </a:lnTo>
                  <a:lnTo>
                    <a:pt x="817" y="2491"/>
                  </a:lnTo>
                  <a:lnTo>
                    <a:pt x="817" y="2496"/>
                  </a:lnTo>
                  <a:lnTo>
                    <a:pt x="818" y="2496"/>
                  </a:lnTo>
                  <a:lnTo>
                    <a:pt x="817" y="2497"/>
                  </a:lnTo>
                  <a:lnTo>
                    <a:pt x="816" y="2497"/>
                  </a:lnTo>
                  <a:lnTo>
                    <a:pt x="815" y="2498"/>
                  </a:lnTo>
                  <a:lnTo>
                    <a:pt x="816" y="2501"/>
                  </a:lnTo>
                  <a:lnTo>
                    <a:pt x="814" y="2501"/>
                  </a:lnTo>
                  <a:lnTo>
                    <a:pt x="813" y="2500"/>
                  </a:lnTo>
                  <a:lnTo>
                    <a:pt x="811" y="2502"/>
                  </a:lnTo>
                  <a:lnTo>
                    <a:pt x="811" y="2504"/>
                  </a:lnTo>
                  <a:lnTo>
                    <a:pt x="809" y="2505"/>
                  </a:lnTo>
                  <a:lnTo>
                    <a:pt x="807" y="2505"/>
                  </a:lnTo>
                  <a:lnTo>
                    <a:pt x="807" y="2507"/>
                  </a:lnTo>
                  <a:lnTo>
                    <a:pt x="804" y="2507"/>
                  </a:lnTo>
                  <a:lnTo>
                    <a:pt x="804" y="2506"/>
                  </a:lnTo>
                  <a:lnTo>
                    <a:pt x="802" y="2506"/>
                  </a:lnTo>
                  <a:lnTo>
                    <a:pt x="801" y="2507"/>
                  </a:lnTo>
                  <a:lnTo>
                    <a:pt x="799" y="2509"/>
                  </a:lnTo>
                  <a:lnTo>
                    <a:pt x="796" y="2509"/>
                  </a:lnTo>
                  <a:lnTo>
                    <a:pt x="793" y="2507"/>
                  </a:lnTo>
                  <a:lnTo>
                    <a:pt x="792" y="2507"/>
                  </a:lnTo>
                  <a:lnTo>
                    <a:pt x="791" y="2505"/>
                  </a:lnTo>
                  <a:lnTo>
                    <a:pt x="787" y="2505"/>
                  </a:lnTo>
                  <a:lnTo>
                    <a:pt x="787" y="2504"/>
                  </a:lnTo>
                  <a:lnTo>
                    <a:pt x="779" y="2504"/>
                  </a:lnTo>
                  <a:lnTo>
                    <a:pt x="779" y="2505"/>
                  </a:lnTo>
                  <a:lnTo>
                    <a:pt x="777" y="2505"/>
                  </a:lnTo>
                  <a:lnTo>
                    <a:pt x="777" y="2505"/>
                  </a:lnTo>
                  <a:lnTo>
                    <a:pt x="774" y="2505"/>
                  </a:lnTo>
                  <a:lnTo>
                    <a:pt x="773" y="2506"/>
                  </a:lnTo>
                  <a:lnTo>
                    <a:pt x="772" y="2506"/>
                  </a:lnTo>
                  <a:lnTo>
                    <a:pt x="768" y="2508"/>
                  </a:lnTo>
                  <a:lnTo>
                    <a:pt x="763" y="2508"/>
                  </a:lnTo>
                  <a:lnTo>
                    <a:pt x="761" y="2509"/>
                  </a:lnTo>
                  <a:lnTo>
                    <a:pt x="756" y="2512"/>
                  </a:lnTo>
                  <a:lnTo>
                    <a:pt x="753" y="2513"/>
                  </a:lnTo>
                  <a:lnTo>
                    <a:pt x="751" y="2514"/>
                  </a:lnTo>
                  <a:lnTo>
                    <a:pt x="748" y="2514"/>
                  </a:lnTo>
                  <a:lnTo>
                    <a:pt x="747" y="2515"/>
                  </a:lnTo>
                  <a:lnTo>
                    <a:pt x="746" y="2515"/>
                  </a:lnTo>
                  <a:lnTo>
                    <a:pt x="738" y="2519"/>
                  </a:lnTo>
                  <a:lnTo>
                    <a:pt x="736" y="2519"/>
                  </a:lnTo>
                  <a:lnTo>
                    <a:pt x="736" y="2518"/>
                  </a:lnTo>
                  <a:lnTo>
                    <a:pt x="736" y="2514"/>
                  </a:lnTo>
                  <a:lnTo>
                    <a:pt x="734" y="2512"/>
                  </a:lnTo>
                  <a:lnTo>
                    <a:pt x="734" y="2512"/>
                  </a:lnTo>
                  <a:lnTo>
                    <a:pt x="731" y="2512"/>
                  </a:lnTo>
                  <a:lnTo>
                    <a:pt x="729" y="2513"/>
                  </a:lnTo>
                  <a:lnTo>
                    <a:pt x="729" y="2515"/>
                  </a:lnTo>
                  <a:lnTo>
                    <a:pt x="726" y="2515"/>
                  </a:lnTo>
                  <a:lnTo>
                    <a:pt x="726" y="2516"/>
                  </a:lnTo>
                  <a:lnTo>
                    <a:pt x="725" y="2516"/>
                  </a:lnTo>
                  <a:lnTo>
                    <a:pt x="724" y="2517"/>
                  </a:lnTo>
                  <a:lnTo>
                    <a:pt x="721" y="2517"/>
                  </a:lnTo>
                  <a:lnTo>
                    <a:pt x="720" y="2518"/>
                  </a:lnTo>
                  <a:lnTo>
                    <a:pt x="719" y="2519"/>
                  </a:lnTo>
                  <a:lnTo>
                    <a:pt x="719" y="2520"/>
                  </a:lnTo>
                  <a:lnTo>
                    <a:pt x="718" y="2521"/>
                  </a:lnTo>
                  <a:lnTo>
                    <a:pt x="716" y="2522"/>
                  </a:lnTo>
                  <a:lnTo>
                    <a:pt x="713" y="2522"/>
                  </a:lnTo>
                  <a:lnTo>
                    <a:pt x="711" y="2520"/>
                  </a:lnTo>
                  <a:lnTo>
                    <a:pt x="707" y="2520"/>
                  </a:lnTo>
                  <a:lnTo>
                    <a:pt x="706" y="2522"/>
                  </a:lnTo>
                  <a:lnTo>
                    <a:pt x="706" y="2522"/>
                  </a:lnTo>
                  <a:lnTo>
                    <a:pt x="704" y="2524"/>
                  </a:lnTo>
                  <a:lnTo>
                    <a:pt x="702" y="2525"/>
                  </a:lnTo>
                  <a:lnTo>
                    <a:pt x="698" y="2525"/>
                  </a:lnTo>
                  <a:lnTo>
                    <a:pt x="697" y="2526"/>
                  </a:lnTo>
                  <a:lnTo>
                    <a:pt x="697" y="2527"/>
                  </a:lnTo>
                  <a:lnTo>
                    <a:pt x="699" y="2529"/>
                  </a:lnTo>
                  <a:lnTo>
                    <a:pt x="699" y="2530"/>
                  </a:lnTo>
                  <a:lnTo>
                    <a:pt x="696" y="2531"/>
                  </a:lnTo>
                  <a:lnTo>
                    <a:pt x="694" y="2531"/>
                  </a:lnTo>
                  <a:lnTo>
                    <a:pt x="693" y="2530"/>
                  </a:lnTo>
                  <a:lnTo>
                    <a:pt x="693" y="2529"/>
                  </a:lnTo>
                  <a:lnTo>
                    <a:pt x="691" y="2528"/>
                  </a:lnTo>
                  <a:lnTo>
                    <a:pt x="691" y="2526"/>
                  </a:lnTo>
                  <a:lnTo>
                    <a:pt x="688" y="2524"/>
                  </a:lnTo>
                  <a:lnTo>
                    <a:pt x="687" y="2524"/>
                  </a:lnTo>
                  <a:lnTo>
                    <a:pt x="686" y="2524"/>
                  </a:lnTo>
                  <a:lnTo>
                    <a:pt x="685" y="2524"/>
                  </a:lnTo>
                  <a:lnTo>
                    <a:pt x="684" y="2524"/>
                  </a:lnTo>
                  <a:lnTo>
                    <a:pt x="683" y="2525"/>
                  </a:lnTo>
                  <a:lnTo>
                    <a:pt x="681" y="2527"/>
                  </a:lnTo>
                  <a:lnTo>
                    <a:pt x="681" y="2527"/>
                  </a:lnTo>
                  <a:lnTo>
                    <a:pt x="680" y="2529"/>
                  </a:lnTo>
                  <a:lnTo>
                    <a:pt x="680" y="2531"/>
                  </a:lnTo>
                  <a:lnTo>
                    <a:pt x="678" y="2534"/>
                  </a:lnTo>
                  <a:lnTo>
                    <a:pt x="678" y="2538"/>
                  </a:lnTo>
                  <a:lnTo>
                    <a:pt x="677" y="2540"/>
                  </a:lnTo>
                  <a:lnTo>
                    <a:pt x="677" y="2542"/>
                  </a:lnTo>
                  <a:lnTo>
                    <a:pt x="677" y="2543"/>
                  </a:lnTo>
                  <a:lnTo>
                    <a:pt x="673" y="2545"/>
                  </a:lnTo>
                  <a:lnTo>
                    <a:pt x="673" y="2546"/>
                  </a:lnTo>
                  <a:lnTo>
                    <a:pt x="673" y="2548"/>
                  </a:lnTo>
                  <a:lnTo>
                    <a:pt x="672" y="2550"/>
                  </a:lnTo>
                  <a:lnTo>
                    <a:pt x="671" y="2551"/>
                  </a:lnTo>
                  <a:lnTo>
                    <a:pt x="670" y="2553"/>
                  </a:lnTo>
                  <a:lnTo>
                    <a:pt x="670" y="2554"/>
                  </a:lnTo>
                  <a:lnTo>
                    <a:pt x="671" y="2556"/>
                  </a:lnTo>
                  <a:lnTo>
                    <a:pt x="671" y="2557"/>
                  </a:lnTo>
                  <a:lnTo>
                    <a:pt x="671" y="2557"/>
                  </a:lnTo>
                  <a:lnTo>
                    <a:pt x="671" y="2561"/>
                  </a:lnTo>
                  <a:lnTo>
                    <a:pt x="672" y="2562"/>
                  </a:lnTo>
                  <a:lnTo>
                    <a:pt x="672" y="2563"/>
                  </a:lnTo>
                  <a:lnTo>
                    <a:pt x="670" y="2565"/>
                  </a:lnTo>
                  <a:lnTo>
                    <a:pt x="670" y="2573"/>
                  </a:lnTo>
                  <a:lnTo>
                    <a:pt x="670" y="2573"/>
                  </a:lnTo>
                  <a:lnTo>
                    <a:pt x="669" y="2576"/>
                  </a:lnTo>
                  <a:lnTo>
                    <a:pt x="669" y="2576"/>
                  </a:lnTo>
                  <a:lnTo>
                    <a:pt x="669" y="2578"/>
                  </a:lnTo>
                  <a:lnTo>
                    <a:pt x="669" y="2578"/>
                  </a:lnTo>
                  <a:lnTo>
                    <a:pt x="669" y="2580"/>
                  </a:lnTo>
                  <a:lnTo>
                    <a:pt x="667" y="2581"/>
                  </a:lnTo>
                  <a:lnTo>
                    <a:pt x="666" y="2582"/>
                  </a:lnTo>
                  <a:lnTo>
                    <a:pt x="664" y="2582"/>
                  </a:lnTo>
                  <a:lnTo>
                    <a:pt x="663" y="2581"/>
                  </a:lnTo>
                  <a:lnTo>
                    <a:pt x="662" y="2580"/>
                  </a:lnTo>
                  <a:lnTo>
                    <a:pt x="662" y="2579"/>
                  </a:lnTo>
                  <a:lnTo>
                    <a:pt x="661" y="2578"/>
                  </a:lnTo>
                  <a:lnTo>
                    <a:pt x="659" y="2580"/>
                  </a:lnTo>
                  <a:lnTo>
                    <a:pt x="658" y="2580"/>
                  </a:lnTo>
                  <a:lnTo>
                    <a:pt x="657" y="2581"/>
                  </a:lnTo>
                  <a:lnTo>
                    <a:pt x="651" y="2581"/>
                  </a:lnTo>
                  <a:lnTo>
                    <a:pt x="651" y="2581"/>
                  </a:lnTo>
                  <a:lnTo>
                    <a:pt x="650" y="2582"/>
                  </a:lnTo>
                  <a:lnTo>
                    <a:pt x="651" y="2583"/>
                  </a:lnTo>
                  <a:lnTo>
                    <a:pt x="653" y="2586"/>
                  </a:lnTo>
                  <a:lnTo>
                    <a:pt x="657" y="2588"/>
                  </a:lnTo>
                  <a:lnTo>
                    <a:pt x="659" y="2591"/>
                  </a:lnTo>
                  <a:lnTo>
                    <a:pt x="659" y="2594"/>
                  </a:lnTo>
                  <a:lnTo>
                    <a:pt x="658" y="2595"/>
                  </a:lnTo>
                  <a:lnTo>
                    <a:pt x="657" y="2595"/>
                  </a:lnTo>
                  <a:lnTo>
                    <a:pt x="658" y="2597"/>
                  </a:lnTo>
                  <a:lnTo>
                    <a:pt x="657" y="2600"/>
                  </a:lnTo>
                  <a:lnTo>
                    <a:pt x="657" y="2601"/>
                  </a:lnTo>
                  <a:lnTo>
                    <a:pt x="656" y="2601"/>
                  </a:lnTo>
                  <a:lnTo>
                    <a:pt x="654" y="2603"/>
                  </a:lnTo>
                  <a:lnTo>
                    <a:pt x="654" y="2603"/>
                  </a:lnTo>
                  <a:lnTo>
                    <a:pt x="653" y="2603"/>
                  </a:lnTo>
                  <a:lnTo>
                    <a:pt x="648" y="2604"/>
                  </a:lnTo>
                  <a:lnTo>
                    <a:pt x="647" y="2603"/>
                  </a:lnTo>
                  <a:lnTo>
                    <a:pt x="645" y="2603"/>
                  </a:lnTo>
                  <a:lnTo>
                    <a:pt x="644" y="2605"/>
                  </a:lnTo>
                  <a:lnTo>
                    <a:pt x="645" y="2606"/>
                  </a:lnTo>
                  <a:lnTo>
                    <a:pt x="646" y="2606"/>
                  </a:lnTo>
                  <a:lnTo>
                    <a:pt x="648" y="2607"/>
                  </a:lnTo>
                  <a:lnTo>
                    <a:pt x="649" y="2608"/>
                  </a:lnTo>
                  <a:lnTo>
                    <a:pt x="650" y="2608"/>
                  </a:lnTo>
                  <a:lnTo>
                    <a:pt x="651" y="2609"/>
                  </a:lnTo>
                  <a:lnTo>
                    <a:pt x="651" y="2610"/>
                  </a:lnTo>
                  <a:lnTo>
                    <a:pt x="650" y="2610"/>
                  </a:lnTo>
                  <a:lnTo>
                    <a:pt x="649" y="2610"/>
                  </a:lnTo>
                  <a:lnTo>
                    <a:pt x="647" y="2609"/>
                  </a:lnTo>
                  <a:lnTo>
                    <a:pt x="646" y="2609"/>
                  </a:lnTo>
                  <a:lnTo>
                    <a:pt x="645" y="2610"/>
                  </a:lnTo>
                  <a:lnTo>
                    <a:pt x="645" y="2612"/>
                  </a:lnTo>
                  <a:lnTo>
                    <a:pt x="646" y="2613"/>
                  </a:lnTo>
                  <a:lnTo>
                    <a:pt x="646" y="2613"/>
                  </a:lnTo>
                  <a:lnTo>
                    <a:pt x="648" y="2614"/>
                  </a:lnTo>
                  <a:lnTo>
                    <a:pt x="648" y="2615"/>
                  </a:lnTo>
                  <a:lnTo>
                    <a:pt x="646" y="2617"/>
                  </a:lnTo>
                  <a:lnTo>
                    <a:pt x="645" y="2618"/>
                  </a:lnTo>
                  <a:lnTo>
                    <a:pt x="646" y="2618"/>
                  </a:lnTo>
                  <a:lnTo>
                    <a:pt x="646" y="2619"/>
                  </a:lnTo>
                  <a:lnTo>
                    <a:pt x="644" y="2621"/>
                  </a:lnTo>
                  <a:lnTo>
                    <a:pt x="644" y="2624"/>
                  </a:lnTo>
                  <a:lnTo>
                    <a:pt x="643" y="2624"/>
                  </a:lnTo>
                  <a:lnTo>
                    <a:pt x="641" y="2624"/>
                  </a:lnTo>
                  <a:lnTo>
                    <a:pt x="640" y="2624"/>
                  </a:lnTo>
                  <a:lnTo>
                    <a:pt x="640" y="2624"/>
                  </a:lnTo>
                  <a:lnTo>
                    <a:pt x="640" y="2626"/>
                  </a:lnTo>
                  <a:lnTo>
                    <a:pt x="642" y="2628"/>
                  </a:lnTo>
                  <a:lnTo>
                    <a:pt x="641" y="2629"/>
                  </a:lnTo>
                  <a:lnTo>
                    <a:pt x="641" y="2631"/>
                  </a:lnTo>
                  <a:lnTo>
                    <a:pt x="639" y="2632"/>
                  </a:lnTo>
                  <a:lnTo>
                    <a:pt x="639" y="2633"/>
                  </a:lnTo>
                  <a:lnTo>
                    <a:pt x="638" y="2634"/>
                  </a:lnTo>
                  <a:lnTo>
                    <a:pt x="638" y="2636"/>
                  </a:lnTo>
                  <a:lnTo>
                    <a:pt x="637" y="2637"/>
                  </a:lnTo>
                  <a:lnTo>
                    <a:pt x="635" y="2637"/>
                  </a:lnTo>
                  <a:lnTo>
                    <a:pt x="633" y="2636"/>
                  </a:lnTo>
                  <a:lnTo>
                    <a:pt x="632" y="2636"/>
                  </a:lnTo>
                  <a:lnTo>
                    <a:pt x="630" y="2638"/>
                  </a:lnTo>
                  <a:lnTo>
                    <a:pt x="630" y="2640"/>
                  </a:lnTo>
                  <a:lnTo>
                    <a:pt x="630" y="2640"/>
                  </a:lnTo>
                  <a:lnTo>
                    <a:pt x="629" y="2643"/>
                  </a:lnTo>
                  <a:lnTo>
                    <a:pt x="628" y="2642"/>
                  </a:lnTo>
                  <a:lnTo>
                    <a:pt x="628" y="2642"/>
                  </a:lnTo>
                  <a:lnTo>
                    <a:pt x="627" y="2642"/>
                  </a:lnTo>
                  <a:lnTo>
                    <a:pt x="628" y="2643"/>
                  </a:lnTo>
                  <a:lnTo>
                    <a:pt x="628" y="2646"/>
                  </a:lnTo>
                  <a:lnTo>
                    <a:pt x="628" y="2646"/>
                  </a:lnTo>
                  <a:lnTo>
                    <a:pt x="628" y="2648"/>
                  </a:lnTo>
                  <a:lnTo>
                    <a:pt x="626" y="2652"/>
                  </a:lnTo>
                  <a:lnTo>
                    <a:pt x="626" y="2653"/>
                  </a:lnTo>
                  <a:lnTo>
                    <a:pt x="625" y="2654"/>
                  </a:lnTo>
                  <a:lnTo>
                    <a:pt x="625" y="2655"/>
                  </a:lnTo>
                  <a:lnTo>
                    <a:pt x="625" y="2657"/>
                  </a:lnTo>
                  <a:lnTo>
                    <a:pt x="623" y="2659"/>
                  </a:lnTo>
                  <a:lnTo>
                    <a:pt x="623" y="2660"/>
                  </a:lnTo>
                  <a:lnTo>
                    <a:pt x="622" y="2661"/>
                  </a:lnTo>
                  <a:lnTo>
                    <a:pt x="618" y="2661"/>
                  </a:lnTo>
                  <a:lnTo>
                    <a:pt x="618" y="2662"/>
                  </a:lnTo>
                  <a:lnTo>
                    <a:pt x="617" y="2662"/>
                  </a:lnTo>
                  <a:lnTo>
                    <a:pt x="615" y="2660"/>
                  </a:lnTo>
                  <a:lnTo>
                    <a:pt x="613" y="2660"/>
                  </a:lnTo>
                  <a:lnTo>
                    <a:pt x="613" y="2660"/>
                  </a:lnTo>
                  <a:lnTo>
                    <a:pt x="615" y="2661"/>
                  </a:lnTo>
                  <a:lnTo>
                    <a:pt x="616" y="2662"/>
                  </a:lnTo>
                  <a:lnTo>
                    <a:pt x="617" y="2664"/>
                  </a:lnTo>
                  <a:lnTo>
                    <a:pt x="618" y="2665"/>
                  </a:lnTo>
                  <a:lnTo>
                    <a:pt x="618" y="2667"/>
                  </a:lnTo>
                  <a:lnTo>
                    <a:pt x="617" y="2669"/>
                  </a:lnTo>
                  <a:lnTo>
                    <a:pt x="616" y="2670"/>
                  </a:lnTo>
                  <a:lnTo>
                    <a:pt x="616" y="2673"/>
                  </a:lnTo>
                  <a:lnTo>
                    <a:pt x="615" y="2675"/>
                  </a:lnTo>
                  <a:lnTo>
                    <a:pt x="615" y="2675"/>
                  </a:lnTo>
                  <a:lnTo>
                    <a:pt x="614" y="2675"/>
                  </a:lnTo>
                  <a:lnTo>
                    <a:pt x="612" y="2675"/>
                  </a:lnTo>
                  <a:lnTo>
                    <a:pt x="611" y="2674"/>
                  </a:lnTo>
                  <a:lnTo>
                    <a:pt x="610" y="2674"/>
                  </a:lnTo>
                  <a:lnTo>
                    <a:pt x="609" y="2674"/>
                  </a:lnTo>
                  <a:lnTo>
                    <a:pt x="608" y="2674"/>
                  </a:lnTo>
                  <a:lnTo>
                    <a:pt x="607" y="2673"/>
                  </a:lnTo>
                  <a:lnTo>
                    <a:pt x="605" y="2675"/>
                  </a:lnTo>
                  <a:lnTo>
                    <a:pt x="605" y="2675"/>
                  </a:lnTo>
                  <a:lnTo>
                    <a:pt x="604" y="2676"/>
                  </a:lnTo>
                  <a:lnTo>
                    <a:pt x="604" y="2676"/>
                  </a:lnTo>
                  <a:lnTo>
                    <a:pt x="604" y="2677"/>
                  </a:lnTo>
                  <a:lnTo>
                    <a:pt x="605" y="2678"/>
                  </a:lnTo>
                  <a:lnTo>
                    <a:pt x="603" y="2681"/>
                  </a:lnTo>
                  <a:lnTo>
                    <a:pt x="600" y="2681"/>
                  </a:lnTo>
                  <a:lnTo>
                    <a:pt x="599" y="2681"/>
                  </a:lnTo>
                  <a:lnTo>
                    <a:pt x="598" y="2681"/>
                  </a:lnTo>
                  <a:lnTo>
                    <a:pt x="597" y="2682"/>
                  </a:lnTo>
                  <a:lnTo>
                    <a:pt x="596" y="2682"/>
                  </a:lnTo>
                  <a:lnTo>
                    <a:pt x="595" y="2681"/>
                  </a:lnTo>
                  <a:lnTo>
                    <a:pt x="595" y="2679"/>
                  </a:lnTo>
                  <a:lnTo>
                    <a:pt x="595" y="2679"/>
                  </a:lnTo>
                  <a:lnTo>
                    <a:pt x="594" y="2679"/>
                  </a:lnTo>
                  <a:lnTo>
                    <a:pt x="592" y="2679"/>
                  </a:lnTo>
                  <a:lnTo>
                    <a:pt x="592" y="2682"/>
                  </a:lnTo>
                  <a:lnTo>
                    <a:pt x="591" y="2683"/>
                  </a:lnTo>
                  <a:lnTo>
                    <a:pt x="590" y="2682"/>
                  </a:lnTo>
                  <a:lnTo>
                    <a:pt x="587" y="2683"/>
                  </a:lnTo>
                  <a:lnTo>
                    <a:pt x="586" y="2684"/>
                  </a:lnTo>
                  <a:lnTo>
                    <a:pt x="584" y="2684"/>
                  </a:lnTo>
                  <a:lnTo>
                    <a:pt x="583" y="2685"/>
                  </a:lnTo>
                  <a:lnTo>
                    <a:pt x="583" y="2685"/>
                  </a:lnTo>
                  <a:lnTo>
                    <a:pt x="582" y="2687"/>
                  </a:lnTo>
                  <a:lnTo>
                    <a:pt x="580" y="2689"/>
                  </a:lnTo>
                  <a:lnTo>
                    <a:pt x="580" y="2689"/>
                  </a:lnTo>
                  <a:lnTo>
                    <a:pt x="579" y="2690"/>
                  </a:lnTo>
                  <a:lnTo>
                    <a:pt x="578" y="2691"/>
                  </a:lnTo>
                  <a:lnTo>
                    <a:pt x="576" y="2691"/>
                  </a:lnTo>
                  <a:lnTo>
                    <a:pt x="576" y="2690"/>
                  </a:lnTo>
                  <a:lnTo>
                    <a:pt x="575" y="2690"/>
                  </a:lnTo>
                  <a:lnTo>
                    <a:pt x="574" y="2691"/>
                  </a:lnTo>
                  <a:lnTo>
                    <a:pt x="572" y="2694"/>
                  </a:lnTo>
                  <a:lnTo>
                    <a:pt x="572" y="2696"/>
                  </a:lnTo>
                  <a:lnTo>
                    <a:pt x="571" y="2697"/>
                  </a:lnTo>
                  <a:lnTo>
                    <a:pt x="568" y="2695"/>
                  </a:lnTo>
                  <a:lnTo>
                    <a:pt x="566" y="2694"/>
                  </a:lnTo>
                  <a:lnTo>
                    <a:pt x="564" y="2694"/>
                  </a:lnTo>
                  <a:lnTo>
                    <a:pt x="562" y="2695"/>
                  </a:lnTo>
                  <a:lnTo>
                    <a:pt x="561" y="2697"/>
                  </a:lnTo>
                  <a:lnTo>
                    <a:pt x="561" y="2697"/>
                  </a:lnTo>
                  <a:lnTo>
                    <a:pt x="560" y="2697"/>
                  </a:lnTo>
                  <a:lnTo>
                    <a:pt x="559" y="2697"/>
                  </a:lnTo>
                  <a:lnTo>
                    <a:pt x="556" y="2700"/>
                  </a:lnTo>
                  <a:lnTo>
                    <a:pt x="556" y="2700"/>
                  </a:lnTo>
                  <a:lnTo>
                    <a:pt x="555" y="2702"/>
                  </a:lnTo>
                  <a:lnTo>
                    <a:pt x="554" y="2703"/>
                  </a:lnTo>
                  <a:lnTo>
                    <a:pt x="553" y="2703"/>
                  </a:lnTo>
                  <a:lnTo>
                    <a:pt x="553" y="2704"/>
                  </a:lnTo>
                  <a:lnTo>
                    <a:pt x="551" y="2704"/>
                  </a:lnTo>
                  <a:lnTo>
                    <a:pt x="548" y="2704"/>
                  </a:lnTo>
                  <a:lnTo>
                    <a:pt x="547" y="2705"/>
                  </a:lnTo>
                  <a:lnTo>
                    <a:pt x="547" y="2708"/>
                  </a:lnTo>
                  <a:lnTo>
                    <a:pt x="546" y="2709"/>
                  </a:lnTo>
                  <a:lnTo>
                    <a:pt x="546" y="2710"/>
                  </a:lnTo>
                  <a:lnTo>
                    <a:pt x="542" y="2710"/>
                  </a:lnTo>
                  <a:lnTo>
                    <a:pt x="540" y="2711"/>
                  </a:lnTo>
                  <a:lnTo>
                    <a:pt x="539" y="2712"/>
                  </a:lnTo>
                  <a:lnTo>
                    <a:pt x="538" y="2713"/>
                  </a:lnTo>
                  <a:lnTo>
                    <a:pt x="537" y="2717"/>
                  </a:lnTo>
                  <a:lnTo>
                    <a:pt x="537" y="2717"/>
                  </a:lnTo>
                  <a:lnTo>
                    <a:pt x="537" y="2718"/>
                  </a:lnTo>
                  <a:lnTo>
                    <a:pt x="536" y="2719"/>
                  </a:lnTo>
                  <a:lnTo>
                    <a:pt x="535" y="2720"/>
                  </a:lnTo>
                  <a:lnTo>
                    <a:pt x="535" y="2722"/>
                  </a:lnTo>
                  <a:lnTo>
                    <a:pt x="535" y="2722"/>
                  </a:lnTo>
                  <a:lnTo>
                    <a:pt x="535" y="2726"/>
                  </a:lnTo>
                  <a:lnTo>
                    <a:pt x="534" y="2727"/>
                  </a:lnTo>
                  <a:lnTo>
                    <a:pt x="530" y="2727"/>
                  </a:lnTo>
                  <a:lnTo>
                    <a:pt x="528" y="2729"/>
                  </a:lnTo>
                  <a:lnTo>
                    <a:pt x="528" y="2730"/>
                  </a:lnTo>
                  <a:lnTo>
                    <a:pt x="527" y="2731"/>
                  </a:lnTo>
                  <a:lnTo>
                    <a:pt x="527" y="2732"/>
                  </a:lnTo>
                  <a:lnTo>
                    <a:pt x="525" y="2733"/>
                  </a:lnTo>
                  <a:lnTo>
                    <a:pt x="522" y="2736"/>
                  </a:lnTo>
                  <a:lnTo>
                    <a:pt x="520" y="2739"/>
                  </a:lnTo>
                  <a:lnTo>
                    <a:pt x="519" y="2739"/>
                  </a:lnTo>
                  <a:lnTo>
                    <a:pt x="518" y="2737"/>
                  </a:lnTo>
                  <a:lnTo>
                    <a:pt x="517" y="2736"/>
                  </a:lnTo>
                  <a:lnTo>
                    <a:pt x="516" y="2736"/>
                  </a:lnTo>
                  <a:lnTo>
                    <a:pt x="508" y="2736"/>
                  </a:lnTo>
                  <a:lnTo>
                    <a:pt x="506" y="2737"/>
                  </a:lnTo>
                  <a:lnTo>
                    <a:pt x="503" y="2739"/>
                  </a:lnTo>
                  <a:lnTo>
                    <a:pt x="503" y="2740"/>
                  </a:lnTo>
                  <a:lnTo>
                    <a:pt x="502" y="2740"/>
                  </a:lnTo>
                  <a:lnTo>
                    <a:pt x="501" y="2742"/>
                  </a:lnTo>
                  <a:lnTo>
                    <a:pt x="501" y="2743"/>
                  </a:lnTo>
                  <a:lnTo>
                    <a:pt x="500" y="2745"/>
                  </a:lnTo>
                  <a:lnTo>
                    <a:pt x="500" y="2747"/>
                  </a:lnTo>
                  <a:lnTo>
                    <a:pt x="499" y="2747"/>
                  </a:lnTo>
                  <a:lnTo>
                    <a:pt x="499" y="2748"/>
                  </a:lnTo>
                  <a:lnTo>
                    <a:pt x="499" y="2748"/>
                  </a:lnTo>
                  <a:lnTo>
                    <a:pt x="497" y="2750"/>
                  </a:lnTo>
                  <a:lnTo>
                    <a:pt x="497" y="2751"/>
                  </a:lnTo>
                  <a:lnTo>
                    <a:pt x="496" y="2753"/>
                  </a:lnTo>
                  <a:lnTo>
                    <a:pt x="495" y="2754"/>
                  </a:lnTo>
                  <a:lnTo>
                    <a:pt x="495" y="2757"/>
                  </a:lnTo>
                  <a:lnTo>
                    <a:pt x="495" y="2758"/>
                  </a:lnTo>
                  <a:lnTo>
                    <a:pt x="493" y="2760"/>
                  </a:lnTo>
                  <a:lnTo>
                    <a:pt x="490" y="2762"/>
                  </a:lnTo>
                  <a:lnTo>
                    <a:pt x="489" y="2763"/>
                  </a:lnTo>
                  <a:lnTo>
                    <a:pt x="489" y="2765"/>
                  </a:lnTo>
                  <a:lnTo>
                    <a:pt x="487" y="2767"/>
                  </a:lnTo>
                  <a:lnTo>
                    <a:pt x="487" y="2768"/>
                  </a:lnTo>
                  <a:lnTo>
                    <a:pt x="485" y="2771"/>
                  </a:lnTo>
                  <a:lnTo>
                    <a:pt x="484" y="2771"/>
                  </a:lnTo>
                  <a:lnTo>
                    <a:pt x="482" y="2771"/>
                  </a:lnTo>
                  <a:lnTo>
                    <a:pt x="478" y="2774"/>
                  </a:lnTo>
                  <a:lnTo>
                    <a:pt x="477" y="2774"/>
                  </a:lnTo>
                  <a:lnTo>
                    <a:pt x="475" y="2775"/>
                  </a:lnTo>
                  <a:lnTo>
                    <a:pt x="474" y="2777"/>
                  </a:lnTo>
                  <a:lnTo>
                    <a:pt x="473" y="2778"/>
                  </a:lnTo>
                  <a:lnTo>
                    <a:pt x="472" y="2780"/>
                  </a:lnTo>
                  <a:lnTo>
                    <a:pt x="471" y="2780"/>
                  </a:lnTo>
                  <a:lnTo>
                    <a:pt x="469" y="2781"/>
                  </a:lnTo>
                  <a:lnTo>
                    <a:pt x="467" y="2783"/>
                  </a:lnTo>
                  <a:lnTo>
                    <a:pt x="466" y="2784"/>
                  </a:lnTo>
                  <a:lnTo>
                    <a:pt x="464" y="2784"/>
                  </a:lnTo>
                  <a:lnTo>
                    <a:pt x="464" y="2785"/>
                  </a:lnTo>
                  <a:lnTo>
                    <a:pt x="462" y="2785"/>
                  </a:lnTo>
                  <a:lnTo>
                    <a:pt x="461" y="2785"/>
                  </a:lnTo>
                  <a:lnTo>
                    <a:pt x="461" y="2786"/>
                  </a:lnTo>
                  <a:lnTo>
                    <a:pt x="458" y="2786"/>
                  </a:lnTo>
                  <a:lnTo>
                    <a:pt x="457" y="2785"/>
                  </a:lnTo>
                  <a:lnTo>
                    <a:pt x="455" y="2786"/>
                  </a:lnTo>
                  <a:lnTo>
                    <a:pt x="451" y="2786"/>
                  </a:lnTo>
                  <a:lnTo>
                    <a:pt x="450" y="2787"/>
                  </a:lnTo>
                  <a:lnTo>
                    <a:pt x="447" y="2787"/>
                  </a:lnTo>
                  <a:lnTo>
                    <a:pt x="442" y="2785"/>
                  </a:lnTo>
                  <a:lnTo>
                    <a:pt x="438" y="2785"/>
                  </a:lnTo>
                  <a:lnTo>
                    <a:pt x="437" y="2785"/>
                  </a:lnTo>
                  <a:lnTo>
                    <a:pt x="435" y="2786"/>
                  </a:lnTo>
                  <a:lnTo>
                    <a:pt x="435" y="2786"/>
                  </a:lnTo>
                  <a:lnTo>
                    <a:pt x="434" y="2786"/>
                  </a:lnTo>
                  <a:lnTo>
                    <a:pt x="432" y="2788"/>
                  </a:lnTo>
                  <a:lnTo>
                    <a:pt x="431" y="2790"/>
                  </a:lnTo>
                  <a:lnTo>
                    <a:pt x="427" y="2794"/>
                  </a:lnTo>
                  <a:lnTo>
                    <a:pt x="427" y="2794"/>
                  </a:lnTo>
                  <a:lnTo>
                    <a:pt x="426" y="2795"/>
                  </a:lnTo>
                  <a:lnTo>
                    <a:pt x="423" y="2795"/>
                  </a:lnTo>
                  <a:lnTo>
                    <a:pt x="423" y="2794"/>
                  </a:lnTo>
                  <a:lnTo>
                    <a:pt x="421" y="2794"/>
                  </a:lnTo>
                  <a:lnTo>
                    <a:pt x="419" y="2795"/>
                  </a:lnTo>
                  <a:lnTo>
                    <a:pt x="417" y="2795"/>
                  </a:lnTo>
                  <a:lnTo>
                    <a:pt x="415" y="2797"/>
                  </a:lnTo>
                  <a:lnTo>
                    <a:pt x="413" y="2797"/>
                  </a:lnTo>
                  <a:lnTo>
                    <a:pt x="412" y="2797"/>
                  </a:lnTo>
                  <a:lnTo>
                    <a:pt x="409" y="2797"/>
                  </a:lnTo>
                  <a:lnTo>
                    <a:pt x="407" y="2800"/>
                  </a:lnTo>
                  <a:lnTo>
                    <a:pt x="406" y="2800"/>
                  </a:lnTo>
                  <a:lnTo>
                    <a:pt x="405" y="2800"/>
                  </a:lnTo>
                  <a:lnTo>
                    <a:pt x="404" y="2800"/>
                  </a:lnTo>
                  <a:lnTo>
                    <a:pt x="402" y="2801"/>
                  </a:lnTo>
                  <a:lnTo>
                    <a:pt x="397" y="2801"/>
                  </a:lnTo>
                  <a:lnTo>
                    <a:pt x="397" y="2800"/>
                  </a:lnTo>
                  <a:lnTo>
                    <a:pt x="395" y="2800"/>
                  </a:lnTo>
                  <a:lnTo>
                    <a:pt x="395" y="2800"/>
                  </a:lnTo>
                  <a:lnTo>
                    <a:pt x="394" y="2800"/>
                  </a:lnTo>
                  <a:lnTo>
                    <a:pt x="389" y="2800"/>
                  </a:lnTo>
                  <a:lnTo>
                    <a:pt x="387" y="2799"/>
                  </a:lnTo>
                  <a:lnTo>
                    <a:pt x="387" y="2798"/>
                  </a:lnTo>
                  <a:lnTo>
                    <a:pt x="385" y="2798"/>
                  </a:lnTo>
                  <a:lnTo>
                    <a:pt x="381" y="2795"/>
                  </a:lnTo>
                  <a:lnTo>
                    <a:pt x="380" y="2795"/>
                  </a:lnTo>
                  <a:lnTo>
                    <a:pt x="380" y="2794"/>
                  </a:lnTo>
                  <a:lnTo>
                    <a:pt x="378" y="2794"/>
                  </a:lnTo>
                  <a:lnTo>
                    <a:pt x="377" y="2793"/>
                  </a:lnTo>
                  <a:lnTo>
                    <a:pt x="377" y="2793"/>
                  </a:lnTo>
                  <a:lnTo>
                    <a:pt x="374" y="2792"/>
                  </a:lnTo>
                  <a:lnTo>
                    <a:pt x="373" y="2792"/>
                  </a:lnTo>
                  <a:lnTo>
                    <a:pt x="371" y="2792"/>
                  </a:lnTo>
                  <a:lnTo>
                    <a:pt x="369" y="2791"/>
                  </a:lnTo>
                  <a:lnTo>
                    <a:pt x="368" y="2791"/>
                  </a:lnTo>
                  <a:lnTo>
                    <a:pt x="368" y="2791"/>
                  </a:lnTo>
                  <a:lnTo>
                    <a:pt x="366" y="2791"/>
                  </a:lnTo>
                  <a:lnTo>
                    <a:pt x="366" y="2792"/>
                  </a:lnTo>
                  <a:lnTo>
                    <a:pt x="363" y="2793"/>
                  </a:lnTo>
                  <a:lnTo>
                    <a:pt x="362" y="2794"/>
                  </a:lnTo>
                  <a:lnTo>
                    <a:pt x="360" y="2795"/>
                  </a:lnTo>
                  <a:lnTo>
                    <a:pt x="359" y="2796"/>
                  </a:lnTo>
                  <a:lnTo>
                    <a:pt x="359" y="2798"/>
                  </a:lnTo>
                  <a:lnTo>
                    <a:pt x="359" y="2799"/>
                  </a:lnTo>
                  <a:lnTo>
                    <a:pt x="359" y="2801"/>
                  </a:lnTo>
                  <a:lnTo>
                    <a:pt x="358" y="2802"/>
                  </a:lnTo>
                  <a:lnTo>
                    <a:pt x="357" y="2802"/>
                  </a:lnTo>
                  <a:lnTo>
                    <a:pt x="354" y="2803"/>
                  </a:lnTo>
                  <a:lnTo>
                    <a:pt x="353" y="2805"/>
                  </a:lnTo>
                  <a:lnTo>
                    <a:pt x="352" y="2806"/>
                  </a:lnTo>
                  <a:lnTo>
                    <a:pt x="352" y="2806"/>
                  </a:lnTo>
                  <a:lnTo>
                    <a:pt x="351" y="2807"/>
                  </a:lnTo>
                  <a:lnTo>
                    <a:pt x="351" y="2808"/>
                  </a:lnTo>
                  <a:lnTo>
                    <a:pt x="350" y="2808"/>
                  </a:lnTo>
                  <a:lnTo>
                    <a:pt x="350" y="2809"/>
                  </a:lnTo>
                  <a:lnTo>
                    <a:pt x="349" y="2810"/>
                  </a:lnTo>
                  <a:lnTo>
                    <a:pt x="346" y="2810"/>
                  </a:lnTo>
                  <a:lnTo>
                    <a:pt x="347" y="2812"/>
                  </a:lnTo>
                  <a:lnTo>
                    <a:pt x="349" y="2814"/>
                  </a:lnTo>
                  <a:lnTo>
                    <a:pt x="349" y="2815"/>
                  </a:lnTo>
                  <a:lnTo>
                    <a:pt x="349" y="2816"/>
                  </a:lnTo>
                  <a:lnTo>
                    <a:pt x="348" y="2816"/>
                  </a:lnTo>
                  <a:lnTo>
                    <a:pt x="346" y="2818"/>
                  </a:lnTo>
                  <a:lnTo>
                    <a:pt x="346" y="2818"/>
                  </a:lnTo>
                  <a:lnTo>
                    <a:pt x="344" y="2821"/>
                  </a:lnTo>
                  <a:lnTo>
                    <a:pt x="342" y="2823"/>
                  </a:lnTo>
                  <a:lnTo>
                    <a:pt x="339" y="2823"/>
                  </a:lnTo>
                  <a:lnTo>
                    <a:pt x="338" y="2824"/>
                  </a:lnTo>
                  <a:lnTo>
                    <a:pt x="341" y="2824"/>
                  </a:lnTo>
                  <a:lnTo>
                    <a:pt x="342" y="2824"/>
                  </a:lnTo>
                  <a:lnTo>
                    <a:pt x="343" y="2824"/>
                  </a:lnTo>
                  <a:lnTo>
                    <a:pt x="345" y="2820"/>
                  </a:lnTo>
                  <a:lnTo>
                    <a:pt x="346" y="2820"/>
                  </a:lnTo>
                  <a:lnTo>
                    <a:pt x="347" y="2822"/>
                  </a:lnTo>
                  <a:lnTo>
                    <a:pt x="348" y="2824"/>
                  </a:lnTo>
                  <a:lnTo>
                    <a:pt x="349" y="2826"/>
                  </a:lnTo>
                  <a:lnTo>
                    <a:pt x="349" y="2827"/>
                  </a:lnTo>
                  <a:lnTo>
                    <a:pt x="349" y="2829"/>
                  </a:lnTo>
                  <a:lnTo>
                    <a:pt x="352" y="2831"/>
                  </a:lnTo>
                  <a:lnTo>
                    <a:pt x="352" y="2832"/>
                  </a:lnTo>
                  <a:lnTo>
                    <a:pt x="353" y="2833"/>
                  </a:lnTo>
                  <a:lnTo>
                    <a:pt x="353" y="2834"/>
                  </a:lnTo>
                  <a:lnTo>
                    <a:pt x="353" y="2834"/>
                  </a:lnTo>
                  <a:lnTo>
                    <a:pt x="353" y="2835"/>
                  </a:lnTo>
                  <a:lnTo>
                    <a:pt x="354" y="2836"/>
                  </a:lnTo>
                  <a:lnTo>
                    <a:pt x="353" y="2837"/>
                  </a:lnTo>
                  <a:lnTo>
                    <a:pt x="354" y="2839"/>
                  </a:lnTo>
                  <a:lnTo>
                    <a:pt x="352" y="2842"/>
                  </a:lnTo>
                  <a:lnTo>
                    <a:pt x="352" y="2843"/>
                  </a:lnTo>
                  <a:lnTo>
                    <a:pt x="351" y="2845"/>
                  </a:lnTo>
                  <a:lnTo>
                    <a:pt x="351" y="2846"/>
                  </a:lnTo>
                  <a:lnTo>
                    <a:pt x="350" y="2847"/>
                  </a:lnTo>
                  <a:lnTo>
                    <a:pt x="350" y="2851"/>
                  </a:lnTo>
                  <a:lnTo>
                    <a:pt x="349" y="2853"/>
                  </a:lnTo>
                  <a:lnTo>
                    <a:pt x="348" y="2854"/>
                  </a:lnTo>
                  <a:lnTo>
                    <a:pt x="348" y="2855"/>
                  </a:lnTo>
                  <a:lnTo>
                    <a:pt x="346" y="2857"/>
                  </a:lnTo>
                  <a:lnTo>
                    <a:pt x="345" y="2857"/>
                  </a:lnTo>
                  <a:lnTo>
                    <a:pt x="343" y="2859"/>
                  </a:lnTo>
                  <a:lnTo>
                    <a:pt x="343" y="2860"/>
                  </a:lnTo>
                  <a:lnTo>
                    <a:pt x="341" y="2862"/>
                  </a:lnTo>
                  <a:lnTo>
                    <a:pt x="340" y="2864"/>
                  </a:lnTo>
                  <a:lnTo>
                    <a:pt x="336" y="2870"/>
                  </a:lnTo>
                  <a:lnTo>
                    <a:pt x="336" y="2871"/>
                  </a:lnTo>
                  <a:lnTo>
                    <a:pt x="335" y="2872"/>
                  </a:lnTo>
                  <a:lnTo>
                    <a:pt x="334" y="2873"/>
                  </a:lnTo>
                  <a:lnTo>
                    <a:pt x="334" y="2875"/>
                  </a:lnTo>
                  <a:lnTo>
                    <a:pt x="333" y="2877"/>
                  </a:lnTo>
                  <a:lnTo>
                    <a:pt x="333" y="2878"/>
                  </a:lnTo>
                  <a:lnTo>
                    <a:pt x="332" y="2880"/>
                  </a:lnTo>
                  <a:lnTo>
                    <a:pt x="330" y="2884"/>
                  </a:lnTo>
                  <a:lnTo>
                    <a:pt x="330" y="2886"/>
                  </a:lnTo>
                  <a:lnTo>
                    <a:pt x="328" y="2888"/>
                  </a:lnTo>
                  <a:lnTo>
                    <a:pt x="328" y="2889"/>
                  </a:lnTo>
                  <a:lnTo>
                    <a:pt x="328" y="2890"/>
                  </a:lnTo>
                  <a:lnTo>
                    <a:pt x="325" y="2893"/>
                  </a:lnTo>
                  <a:lnTo>
                    <a:pt x="320" y="2895"/>
                  </a:lnTo>
                  <a:lnTo>
                    <a:pt x="319" y="2894"/>
                  </a:lnTo>
                  <a:lnTo>
                    <a:pt x="319" y="2891"/>
                  </a:lnTo>
                  <a:lnTo>
                    <a:pt x="314" y="2887"/>
                  </a:lnTo>
                  <a:lnTo>
                    <a:pt x="313" y="2887"/>
                  </a:lnTo>
                  <a:lnTo>
                    <a:pt x="312" y="2887"/>
                  </a:lnTo>
                  <a:lnTo>
                    <a:pt x="306" y="2887"/>
                  </a:lnTo>
                  <a:lnTo>
                    <a:pt x="305" y="2886"/>
                  </a:lnTo>
                  <a:lnTo>
                    <a:pt x="305" y="2884"/>
                  </a:lnTo>
                  <a:lnTo>
                    <a:pt x="306" y="2882"/>
                  </a:lnTo>
                  <a:lnTo>
                    <a:pt x="306" y="2880"/>
                  </a:lnTo>
                  <a:lnTo>
                    <a:pt x="305" y="2877"/>
                  </a:lnTo>
                  <a:lnTo>
                    <a:pt x="305" y="2877"/>
                  </a:lnTo>
                  <a:lnTo>
                    <a:pt x="305" y="2878"/>
                  </a:lnTo>
                  <a:lnTo>
                    <a:pt x="305" y="2880"/>
                  </a:lnTo>
                  <a:lnTo>
                    <a:pt x="305" y="2881"/>
                  </a:lnTo>
                  <a:lnTo>
                    <a:pt x="304" y="2881"/>
                  </a:lnTo>
                  <a:lnTo>
                    <a:pt x="303" y="2881"/>
                  </a:lnTo>
                  <a:lnTo>
                    <a:pt x="302" y="2879"/>
                  </a:lnTo>
                  <a:lnTo>
                    <a:pt x="301" y="2879"/>
                  </a:lnTo>
                  <a:lnTo>
                    <a:pt x="300" y="2881"/>
                  </a:lnTo>
                  <a:lnTo>
                    <a:pt x="300" y="2882"/>
                  </a:lnTo>
                  <a:lnTo>
                    <a:pt x="301" y="2884"/>
                  </a:lnTo>
                  <a:lnTo>
                    <a:pt x="301" y="2888"/>
                  </a:lnTo>
                  <a:lnTo>
                    <a:pt x="300" y="2889"/>
                  </a:lnTo>
                  <a:lnTo>
                    <a:pt x="298" y="2889"/>
                  </a:lnTo>
                  <a:lnTo>
                    <a:pt x="298" y="2890"/>
                  </a:lnTo>
                  <a:lnTo>
                    <a:pt x="296" y="2890"/>
                  </a:lnTo>
                  <a:lnTo>
                    <a:pt x="293" y="2891"/>
                  </a:lnTo>
                  <a:lnTo>
                    <a:pt x="292" y="2892"/>
                  </a:lnTo>
                  <a:lnTo>
                    <a:pt x="291" y="2891"/>
                  </a:lnTo>
                  <a:lnTo>
                    <a:pt x="289" y="2891"/>
                  </a:lnTo>
                  <a:lnTo>
                    <a:pt x="288" y="2890"/>
                  </a:lnTo>
                  <a:lnTo>
                    <a:pt x="288" y="2887"/>
                  </a:lnTo>
                  <a:lnTo>
                    <a:pt x="286" y="2887"/>
                  </a:lnTo>
                  <a:lnTo>
                    <a:pt x="286" y="2887"/>
                  </a:lnTo>
                  <a:lnTo>
                    <a:pt x="285" y="2887"/>
                  </a:lnTo>
                  <a:lnTo>
                    <a:pt x="284" y="2884"/>
                  </a:lnTo>
                  <a:lnTo>
                    <a:pt x="284" y="2879"/>
                  </a:lnTo>
                  <a:lnTo>
                    <a:pt x="280" y="2875"/>
                  </a:lnTo>
                  <a:lnTo>
                    <a:pt x="280" y="2874"/>
                  </a:lnTo>
                  <a:lnTo>
                    <a:pt x="279" y="2875"/>
                  </a:lnTo>
                  <a:lnTo>
                    <a:pt x="277" y="2875"/>
                  </a:lnTo>
                  <a:lnTo>
                    <a:pt x="276" y="2874"/>
                  </a:lnTo>
                  <a:lnTo>
                    <a:pt x="272" y="2874"/>
                  </a:lnTo>
                  <a:lnTo>
                    <a:pt x="271" y="2874"/>
                  </a:lnTo>
                  <a:lnTo>
                    <a:pt x="272" y="2875"/>
                  </a:lnTo>
                  <a:lnTo>
                    <a:pt x="275" y="2875"/>
                  </a:lnTo>
                  <a:lnTo>
                    <a:pt x="279" y="2877"/>
                  </a:lnTo>
                  <a:lnTo>
                    <a:pt x="281" y="2878"/>
                  </a:lnTo>
                  <a:lnTo>
                    <a:pt x="283" y="2880"/>
                  </a:lnTo>
                  <a:lnTo>
                    <a:pt x="283" y="2881"/>
                  </a:lnTo>
                  <a:lnTo>
                    <a:pt x="283" y="2881"/>
                  </a:lnTo>
                  <a:lnTo>
                    <a:pt x="283" y="2884"/>
                  </a:lnTo>
                  <a:lnTo>
                    <a:pt x="282" y="2886"/>
                  </a:lnTo>
                  <a:lnTo>
                    <a:pt x="283" y="2887"/>
                  </a:lnTo>
                  <a:lnTo>
                    <a:pt x="284" y="2887"/>
                  </a:lnTo>
                  <a:lnTo>
                    <a:pt x="286" y="2888"/>
                  </a:lnTo>
                  <a:lnTo>
                    <a:pt x="286" y="2890"/>
                  </a:lnTo>
                  <a:lnTo>
                    <a:pt x="286" y="2891"/>
                  </a:lnTo>
                  <a:lnTo>
                    <a:pt x="290" y="2894"/>
                  </a:lnTo>
                  <a:lnTo>
                    <a:pt x="290" y="2895"/>
                  </a:lnTo>
                  <a:lnTo>
                    <a:pt x="289" y="2896"/>
                  </a:lnTo>
                  <a:lnTo>
                    <a:pt x="288" y="2896"/>
                  </a:lnTo>
                  <a:lnTo>
                    <a:pt x="286" y="2895"/>
                  </a:lnTo>
                  <a:lnTo>
                    <a:pt x="284" y="2893"/>
                  </a:lnTo>
                  <a:lnTo>
                    <a:pt x="283" y="2892"/>
                  </a:lnTo>
                  <a:lnTo>
                    <a:pt x="279" y="2892"/>
                  </a:lnTo>
                  <a:lnTo>
                    <a:pt x="277" y="2893"/>
                  </a:lnTo>
                  <a:lnTo>
                    <a:pt x="275" y="2894"/>
                  </a:lnTo>
                  <a:lnTo>
                    <a:pt x="271" y="2896"/>
                  </a:lnTo>
                  <a:lnTo>
                    <a:pt x="271" y="2897"/>
                  </a:lnTo>
                  <a:lnTo>
                    <a:pt x="271" y="2898"/>
                  </a:lnTo>
                  <a:lnTo>
                    <a:pt x="270" y="2898"/>
                  </a:lnTo>
                  <a:lnTo>
                    <a:pt x="268" y="2897"/>
                  </a:lnTo>
                  <a:lnTo>
                    <a:pt x="267" y="2896"/>
                  </a:lnTo>
                  <a:lnTo>
                    <a:pt x="266" y="2896"/>
                  </a:lnTo>
                  <a:lnTo>
                    <a:pt x="266" y="2897"/>
                  </a:lnTo>
                  <a:lnTo>
                    <a:pt x="264" y="2897"/>
                  </a:lnTo>
                  <a:lnTo>
                    <a:pt x="264" y="2896"/>
                  </a:lnTo>
                  <a:lnTo>
                    <a:pt x="263" y="2897"/>
                  </a:lnTo>
                  <a:lnTo>
                    <a:pt x="262" y="2896"/>
                  </a:lnTo>
                  <a:lnTo>
                    <a:pt x="261" y="2896"/>
                  </a:lnTo>
                  <a:lnTo>
                    <a:pt x="260" y="2896"/>
                  </a:lnTo>
                  <a:lnTo>
                    <a:pt x="257" y="2896"/>
                  </a:lnTo>
                  <a:lnTo>
                    <a:pt x="256" y="2895"/>
                  </a:lnTo>
                  <a:lnTo>
                    <a:pt x="254" y="2895"/>
                  </a:lnTo>
                  <a:lnTo>
                    <a:pt x="254" y="2900"/>
                  </a:lnTo>
                  <a:lnTo>
                    <a:pt x="251" y="2903"/>
                  </a:lnTo>
                  <a:lnTo>
                    <a:pt x="251" y="2903"/>
                  </a:lnTo>
                  <a:lnTo>
                    <a:pt x="253" y="2905"/>
                  </a:lnTo>
                  <a:lnTo>
                    <a:pt x="252" y="2906"/>
                  </a:lnTo>
                  <a:lnTo>
                    <a:pt x="250" y="2906"/>
                  </a:lnTo>
                  <a:lnTo>
                    <a:pt x="249" y="2906"/>
                  </a:lnTo>
                  <a:lnTo>
                    <a:pt x="247" y="2905"/>
                  </a:lnTo>
                  <a:lnTo>
                    <a:pt x="246" y="2906"/>
                  </a:lnTo>
                  <a:lnTo>
                    <a:pt x="246" y="2906"/>
                  </a:lnTo>
                  <a:lnTo>
                    <a:pt x="244" y="2908"/>
                  </a:lnTo>
                  <a:lnTo>
                    <a:pt x="239" y="2910"/>
                  </a:lnTo>
                  <a:lnTo>
                    <a:pt x="238" y="2910"/>
                  </a:lnTo>
                  <a:lnTo>
                    <a:pt x="238" y="2911"/>
                  </a:lnTo>
                  <a:lnTo>
                    <a:pt x="238" y="2911"/>
                  </a:lnTo>
                  <a:lnTo>
                    <a:pt x="238" y="2912"/>
                  </a:lnTo>
                  <a:lnTo>
                    <a:pt x="237" y="2914"/>
                  </a:lnTo>
                  <a:lnTo>
                    <a:pt x="234" y="2914"/>
                  </a:lnTo>
                  <a:lnTo>
                    <a:pt x="232" y="2917"/>
                  </a:lnTo>
                  <a:lnTo>
                    <a:pt x="231" y="2917"/>
                  </a:lnTo>
                  <a:lnTo>
                    <a:pt x="230" y="2918"/>
                  </a:lnTo>
                  <a:lnTo>
                    <a:pt x="228" y="2919"/>
                  </a:lnTo>
                  <a:lnTo>
                    <a:pt x="225" y="2919"/>
                  </a:lnTo>
                  <a:lnTo>
                    <a:pt x="222" y="2924"/>
                  </a:lnTo>
                  <a:lnTo>
                    <a:pt x="222" y="2925"/>
                  </a:lnTo>
                  <a:lnTo>
                    <a:pt x="220" y="2925"/>
                  </a:lnTo>
                  <a:lnTo>
                    <a:pt x="219" y="2926"/>
                  </a:lnTo>
                  <a:lnTo>
                    <a:pt x="218" y="2927"/>
                  </a:lnTo>
                  <a:lnTo>
                    <a:pt x="218" y="2927"/>
                  </a:lnTo>
                  <a:lnTo>
                    <a:pt x="215" y="2929"/>
                  </a:lnTo>
                  <a:lnTo>
                    <a:pt x="213" y="2931"/>
                  </a:lnTo>
                  <a:lnTo>
                    <a:pt x="212" y="2931"/>
                  </a:lnTo>
                  <a:lnTo>
                    <a:pt x="210" y="2932"/>
                  </a:lnTo>
                  <a:lnTo>
                    <a:pt x="207" y="2933"/>
                  </a:lnTo>
                  <a:lnTo>
                    <a:pt x="207" y="2934"/>
                  </a:lnTo>
                  <a:lnTo>
                    <a:pt x="209" y="2935"/>
                  </a:lnTo>
                  <a:lnTo>
                    <a:pt x="209" y="2937"/>
                  </a:lnTo>
                  <a:lnTo>
                    <a:pt x="207" y="2937"/>
                  </a:lnTo>
                  <a:lnTo>
                    <a:pt x="205" y="2938"/>
                  </a:lnTo>
                  <a:lnTo>
                    <a:pt x="204" y="2939"/>
                  </a:lnTo>
                  <a:lnTo>
                    <a:pt x="204" y="2941"/>
                  </a:lnTo>
                  <a:lnTo>
                    <a:pt x="205" y="2941"/>
                  </a:lnTo>
                  <a:lnTo>
                    <a:pt x="205" y="2942"/>
                  </a:lnTo>
                  <a:lnTo>
                    <a:pt x="204" y="2943"/>
                  </a:lnTo>
                  <a:lnTo>
                    <a:pt x="203" y="2944"/>
                  </a:lnTo>
                  <a:lnTo>
                    <a:pt x="200" y="2944"/>
                  </a:lnTo>
                  <a:lnTo>
                    <a:pt x="198" y="2942"/>
                  </a:lnTo>
                  <a:lnTo>
                    <a:pt x="197" y="2942"/>
                  </a:lnTo>
                  <a:lnTo>
                    <a:pt x="196" y="2943"/>
                  </a:lnTo>
                  <a:lnTo>
                    <a:pt x="193" y="2944"/>
                  </a:lnTo>
                  <a:lnTo>
                    <a:pt x="191" y="2945"/>
                  </a:lnTo>
                  <a:lnTo>
                    <a:pt x="191" y="2946"/>
                  </a:lnTo>
                  <a:lnTo>
                    <a:pt x="190" y="2947"/>
                  </a:lnTo>
                  <a:lnTo>
                    <a:pt x="190" y="2947"/>
                  </a:lnTo>
                  <a:lnTo>
                    <a:pt x="188" y="2949"/>
                  </a:lnTo>
                  <a:lnTo>
                    <a:pt x="188" y="2951"/>
                  </a:lnTo>
                  <a:lnTo>
                    <a:pt x="188" y="2952"/>
                  </a:lnTo>
                  <a:lnTo>
                    <a:pt x="185" y="2954"/>
                  </a:lnTo>
                  <a:lnTo>
                    <a:pt x="184" y="2955"/>
                  </a:lnTo>
                  <a:lnTo>
                    <a:pt x="184" y="2957"/>
                  </a:lnTo>
                  <a:lnTo>
                    <a:pt x="182" y="2959"/>
                  </a:lnTo>
                  <a:lnTo>
                    <a:pt x="181" y="2959"/>
                  </a:lnTo>
                  <a:lnTo>
                    <a:pt x="182" y="2961"/>
                  </a:lnTo>
                  <a:lnTo>
                    <a:pt x="180" y="2963"/>
                  </a:lnTo>
                  <a:lnTo>
                    <a:pt x="179" y="2966"/>
                  </a:lnTo>
                  <a:lnTo>
                    <a:pt x="178" y="2966"/>
                  </a:lnTo>
                  <a:lnTo>
                    <a:pt x="175" y="2968"/>
                  </a:lnTo>
                  <a:lnTo>
                    <a:pt x="173" y="2970"/>
                  </a:lnTo>
                  <a:lnTo>
                    <a:pt x="172" y="2970"/>
                  </a:lnTo>
                  <a:lnTo>
                    <a:pt x="171" y="2969"/>
                  </a:lnTo>
                  <a:lnTo>
                    <a:pt x="170" y="2967"/>
                  </a:lnTo>
                  <a:lnTo>
                    <a:pt x="168" y="2966"/>
                  </a:lnTo>
                  <a:lnTo>
                    <a:pt x="168" y="2968"/>
                  </a:lnTo>
                  <a:lnTo>
                    <a:pt x="168" y="2968"/>
                  </a:lnTo>
                  <a:lnTo>
                    <a:pt x="169" y="2968"/>
                  </a:lnTo>
                  <a:lnTo>
                    <a:pt x="170" y="2969"/>
                  </a:lnTo>
                  <a:lnTo>
                    <a:pt x="170" y="2969"/>
                  </a:lnTo>
                  <a:lnTo>
                    <a:pt x="170" y="2970"/>
                  </a:lnTo>
                  <a:lnTo>
                    <a:pt x="170" y="2971"/>
                  </a:lnTo>
                  <a:lnTo>
                    <a:pt x="168" y="2972"/>
                  </a:lnTo>
                  <a:lnTo>
                    <a:pt x="167" y="2974"/>
                  </a:lnTo>
                  <a:lnTo>
                    <a:pt x="167" y="2974"/>
                  </a:lnTo>
                  <a:lnTo>
                    <a:pt x="165" y="2972"/>
                  </a:lnTo>
                  <a:lnTo>
                    <a:pt x="165" y="2971"/>
                  </a:lnTo>
                  <a:lnTo>
                    <a:pt x="164" y="2971"/>
                  </a:lnTo>
                  <a:lnTo>
                    <a:pt x="162" y="2971"/>
                  </a:lnTo>
                  <a:lnTo>
                    <a:pt x="160" y="2971"/>
                  </a:lnTo>
                  <a:lnTo>
                    <a:pt x="160" y="2972"/>
                  </a:lnTo>
                  <a:lnTo>
                    <a:pt x="161" y="2973"/>
                  </a:lnTo>
                  <a:lnTo>
                    <a:pt x="162" y="2974"/>
                  </a:lnTo>
                  <a:lnTo>
                    <a:pt x="164" y="2974"/>
                  </a:lnTo>
                  <a:lnTo>
                    <a:pt x="164" y="2976"/>
                  </a:lnTo>
                  <a:lnTo>
                    <a:pt x="163" y="2976"/>
                  </a:lnTo>
                  <a:lnTo>
                    <a:pt x="162" y="2976"/>
                  </a:lnTo>
                  <a:lnTo>
                    <a:pt x="161" y="2977"/>
                  </a:lnTo>
                  <a:lnTo>
                    <a:pt x="164" y="2977"/>
                  </a:lnTo>
                  <a:lnTo>
                    <a:pt x="165" y="2976"/>
                  </a:lnTo>
                  <a:lnTo>
                    <a:pt x="166" y="2976"/>
                  </a:lnTo>
                  <a:lnTo>
                    <a:pt x="167" y="2978"/>
                  </a:lnTo>
                  <a:lnTo>
                    <a:pt x="165" y="2979"/>
                  </a:lnTo>
                  <a:lnTo>
                    <a:pt x="164" y="2983"/>
                  </a:lnTo>
                  <a:lnTo>
                    <a:pt x="162" y="2984"/>
                  </a:lnTo>
                  <a:lnTo>
                    <a:pt x="162" y="2985"/>
                  </a:lnTo>
                  <a:lnTo>
                    <a:pt x="160" y="2987"/>
                  </a:lnTo>
                  <a:lnTo>
                    <a:pt x="158" y="2988"/>
                  </a:lnTo>
                  <a:lnTo>
                    <a:pt x="156" y="2988"/>
                  </a:lnTo>
                  <a:lnTo>
                    <a:pt x="156" y="2987"/>
                  </a:lnTo>
                  <a:lnTo>
                    <a:pt x="156" y="2988"/>
                  </a:lnTo>
                  <a:lnTo>
                    <a:pt x="154" y="2988"/>
                  </a:lnTo>
                  <a:lnTo>
                    <a:pt x="152" y="2989"/>
                  </a:lnTo>
                  <a:lnTo>
                    <a:pt x="151" y="2989"/>
                  </a:lnTo>
                  <a:lnTo>
                    <a:pt x="150" y="2988"/>
                  </a:lnTo>
                  <a:lnTo>
                    <a:pt x="148" y="2988"/>
                  </a:lnTo>
                  <a:lnTo>
                    <a:pt x="147" y="2987"/>
                  </a:lnTo>
                  <a:lnTo>
                    <a:pt x="147" y="2988"/>
                  </a:lnTo>
                  <a:lnTo>
                    <a:pt x="145" y="2987"/>
                  </a:lnTo>
                  <a:lnTo>
                    <a:pt x="143" y="2985"/>
                  </a:lnTo>
                  <a:lnTo>
                    <a:pt x="143" y="2985"/>
                  </a:lnTo>
                  <a:lnTo>
                    <a:pt x="143" y="2984"/>
                  </a:lnTo>
                  <a:lnTo>
                    <a:pt x="142" y="2984"/>
                  </a:lnTo>
                  <a:lnTo>
                    <a:pt x="141" y="2983"/>
                  </a:lnTo>
                  <a:lnTo>
                    <a:pt x="141" y="2981"/>
                  </a:lnTo>
                  <a:lnTo>
                    <a:pt x="141" y="2980"/>
                  </a:lnTo>
                  <a:lnTo>
                    <a:pt x="141" y="2979"/>
                  </a:lnTo>
                  <a:lnTo>
                    <a:pt x="141" y="2974"/>
                  </a:lnTo>
                  <a:lnTo>
                    <a:pt x="141" y="2973"/>
                  </a:lnTo>
                  <a:lnTo>
                    <a:pt x="142" y="2973"/>
                  </a:lnTo>
                  <a:lnTo>
                    <a:pt x="143" y="2971"/>
                  </a:lnTo>
                  <a:lnTo>
                    <a:pt x="142" y="2969"/>
                  </a:lnTo>
                  <a:lnTo>
                    <a:pt x="143" y="2968"/>
                  </a:lnTo>
                  <a:lnTo>
                    <a:pt x="143" y="2965"/>
                  </a:lnTo>
                  <a:lnTo>
                    <a:pt x="144" y="2962"/>
                  </a:lnTo>
                  <a:lnTo>
                    <a:pt x="144" y="2961"/>
                  </a:lnTo>
                  <a:lnTo>
                    <a:pt x="145" y="2961"/>
                  </a:lnTo>
                  <a:lnTo>
                    <a:pt x="145" y="2960"/>
                  </a:lnTo>
                  <a:lnTo>
                    <a:pt x="146" y="2960"/>
                  </a:lnTo>
                  <a:lnTo>
                    <a:pt x="146" y="2958"/>
                  </a:lnTo>
                  <a:lnTo>
                    <a:pt x="147" y="2958"/>
                  </a:lnTo>
                  <a:lnTo>
                    <a:pt x="148" y="2957"/>
                  </a:lnTo>
                  <a:lnTo>
                    <a:pt x="148" y="2955"/>
                  </a:lnTo>
                  <a:lnTo>
                    <a:pt x="149" y="2955"/>
                  </a:lnTo>
                  <a:lnTo>
                    <a:pt x="149" y="2953"/>
                  </a:lnTo>
                  <a:lnTo>
                    <a:pt x="150" y="2951"/>
                  </a:lnTo>
                  <a:lnTo>
                    <a:pt x="151" y="2950"/>
                  </a:lnTo>
                  <a:lnTo>
                    <a:pt x="151" y="2948"/>
                  </a:lnTo>
                  <a:lnTo>
                    <a:pt x="152" y="2947"/>
                  </a:lnTo>
                  <a:lnTo>
                    <a:pt x="153" y="2945"/>
                  </a:lnTo>
                  <a:lnTo>
                    <a:pt x="153" y="2944"/>
                  </a:lnTo>
                  <a:lnTo>
                    <a:pt x="153" y="2943"/>
                  </a:lnTo>
                  <a:lnTo>
                    <a:pt x="155" y="2942"/>
                  </a:lnTo>
                  <a:lnTo>
                    <a:pt x="156" y="2942"/>
                  </a:lnTo>
                  <a:lnTo>
                    <a:pt x="157" y="2941"/>
                  </a:lnTo>
                  <a:lnTo>
                    <a:pt x="158" y="2940"/>
                  </a:lnTo>
                  <a:lnTo>
                    <a:pt x="158" y="2938"/>
                  </a:lnTo>
                  <a:lnTo>
                    <a:pt x="159" y="2937"/>
                  </a:lnTo>
                  <a:lnTo>
                    <a:pt x="159" y="2935"/>
                  </a:lnTo>
                  <a:lnTo>
                    <a:pt x="160" y="2934"/>
                  </a:lnTo>
                  <a:lnTo>
                    <a:pt x="162" y="2933"/>
                  </a:lnTo>
                  <a:lnTo>
                    <a:pt x="163" y="2932"/>
                  </a:lnTo>
                  <a:lnTo>
                    <a:pt x="164" y="2930"/>
                  </a:lnTo>
                  <a:lnTo>
                    <a:pt x="164" y="2925"/>
                  </a:lnTo>
                  <a:lnTo>
                    <a:pt x="164" y="2924"/>
                  </a:lnTo>
                  <a:lnTo>
                    <a:pt x="164" y="2923"/>
                  </a:lnTo>
                  <a:lnTo>
                    <a:pt x="165" y="2922"/>
                  </a:lnTo>
                  <a:lnTo>
                    <a:pt x="165" y="2921"/>
                  </a:lnTo>
                  <a:lnTo>
                    <a:pt x="164" y="2920"/>
                  </a:lnTo>
                  <a:lnTo>
                    <a:pt x="164" y="2915"/>
                  </a:lnTo>
                  <a:lnTo>
                    <a:pt x="163" y="2914"/>
                  </a:lnTo>
                  <a:lnTo>
                    <a:pt x="162" y="2914"/>
                  </a:lnTo>
                  <a:lnTo>
                    <a:pt x="161" y="2913"/>
                  </a:lnTo>
                  <a:lnTo>
                    <a:pt x="161" y="2912"/>
                  </a:lnTo>
                  <a:lnTo>
                    <a:pt x="165" y="2912"/>
                  </a:lnTo>
                  <a:lnTo>
                    <a:pt x="166" y="2911"/>
                  </a:lnTo>
                  <a:lnTo>
                    <a:pt x="166" y="2908"/>
                  </a:lnTo>
                  <a:lnTo>
                    <a:pt x="166" y="2908"/>
                  </a:lnTo>
                  <a:lnTo>
                    <a:pt x="166" y="2905"/>
                  </a:lnTo>
                  <a:lnTo>
                    <a:pt x="166" y="2904"/>
                  </a:lnTo>
                  <a:lnTo>
                    <a:pt x="166" y="2903"/>
                  </a:lnTo>
                  <a:lnTo>
                    <a:pt x="165" y="2901"/>
                  </a:lnTo>
                  <a:lnTo>
                    <a:pt x="165" y="2899"/>
                  </a:lnTo>
                  <a:lnTo>
                    <a:pt x="163" y="2899"/>
                  </a:lnTo>
                  <a:lnTo>
                    <a:pt x="162" y="2898"/>
                  </a:lnTo>
                  <a:lnTo>
                    <a:pt x="162" y="2895"/>
                  </a:lnTo>
                  <a:lnTo>
                    <a:pt x="163" y="2894"/>
                  </a:lnTo>
                  <a:lnTo>
                    <a:pt x="163" y="2892"/>
                  </a:lnTo>
                  <a:lnTo>
                    <a:pt x="164" y="2891"/>
                  </a:lnTo>
                  <a:lnTo>
                    <a:pt x="165" y="2890"/>
                  </a:lnTo>
                  <a:lnTo>
                    <a:pt x="166" y="2889"/>
                  </a:lnTo>
                  <a:lnTo>
                    <a:pt x="168" y="2888"/>
                  </a:lnTo>
                  <a:lnTo>
                    <a:pt x="169" y="2887"/>
                  </a:lnTo>
                  <a:lnTo>
                    <a:pt x="170" y="2886"/>
                  </a:lnTo>
                  <a:lnTo>
                    <a:pt x="169" y="2885"/>
                  </a:lnTo>
                  <a:lnTo>
                    <a:pt x="169" y="2883"/>
                  </a:lnTo>
                  <a:lnTo>
                    <a:pt x="169" y="2882"/>
                  </a:lnTo>
                  <a:lnTo>
                    <a:pt x="167" y="2882"/>
                  </a:lnTo>
                  <a:lnTo>
                    <a:pt x="166" y="2881"/>
                  </a:lnTo>
                  <a:lnTo>
                    <a:pt x="166" y="2878"/>
                  </a:lnTo>
                  <a:lnTo>
                    <a:pt x="168" y="2876"/>
                  </a:lnTo>
                  <a:lnTo>
                    <a:pt x="170" y="2876"/>
                  </a:lnTo>
                  <a:lnTo>
                    <a:pt x="171" y="2874"/>
                  </a:lnTo>
                  <a:lnTo>
                    <a:pt x="172" y="2875"/>
                  </a:lnTo>
                  <a:lnTo>
                    <a:pt x="172" y="2873"/>
                  </a:lnTo>
                  <a:lnTo>
                    <a:pt x="174" y="2872"/>
                  </a:lnTo>
                  <a:lnTo>
                    <a:pt x="177" y="2869"/>
                  </a:lnTo>
                  <a:lnTo>
                    <a:pt x="178" y="2869"/>
                  </a:lnTo>
                  <a:lnTo>
                    <a:pt x="179" y="2868"/>
                  </a:lnTo>
                  <a:lnTo>
                    <a:pt x="179" y="2865"/>
                  </a:lnTo>
                  <a:lnTo>
                    <a:pt x="177" y="2864"/>
                  </a:lnTo>
                  <a:lnTo>
                    <a:pt x="175" y="2863"/>
                  </a:lnTo>
                  <a:lnTo>
                    <a:pt x="175" y="2862"/>
                  </a:lnTo>
                  <a:lnTo>
                    <a:pt x="176" y="2860"/>
                  </a:lnTo>
                  <a:lnTo>
                    <a:pt x="177" y="2860"/>
                  </a:lnTo>
                  <a:lnTo>
                    <a:pt x="179" y="2858"/>
                  </a:lnTo>
                  <a:lnTo>
                    <a:pt x="180" y="2858"/>
                  </a:lnTo>
                  <a:lnTo>
                    <a:pt x="180" y="2858"/>
                  </a:lnTo>
                  <a:lnTo>
                    <a:pt x="179" y="2856"/>
                  </a:lnTo>
                  <a:lnTo>
                    <a:pt x="178" y="2856"/>
                  </a:lnTo>
                  <a:lnTo>
                    <a:pt x="177" y="2855"/>
                  </a:lnTo>
                  <a:lnTo>
                    <a:pt x="177" y="2853"/>
                  </a:lnTo>
                  <a:lnTo>
                    <a:pt x="180" y="2853"/>
                  </a:lnTo>
                  <a:lnTo>
                    <a:pt x="181" y="2854"/>
                  </a:lnTo>
                  <a:lnTo>
                    <a:pt x="182" y="2854"/>
                  </a:lnTo>
                  <a:lnTo>
                    <a:pt x="182" y="2853"/>
                  </a:lnTo>
                  <a:lnTo>
                    <a:pt x="184" y="2852"/>
                  </a:lnTo>
                  <a:lnTo>
                    <a:pt x="184" y="2851"/>
                  </a:lnTo>
                  <a:lnTo>
                    <a:pt x="185" y="2850"/>
                  </a:lnTo>
                  <a:lnTo>
                    <a:pt x="191" y="2850"/>
                  </a:lnTo>
                  <a:lnTo>
                    <a:pt x="191" y="2850"/>
                  </a:lnTo>
                  <a:lnTo>
                    <a:pt x="191" y="2849"/>
                  </a:lnTo>
                  <a:lnTo>
                    <a:pt x="189" y="2849"/>
                  </a:lnTo>
                  <a:lnTo>
                    <a:pt x="189" y="2849"/>
                  </a:lnTo>
                  <a:lnTo>
                    <a:pt x="190" y="2848"/>
                  </a:lnTo>
                  <a:lnTo>
                    <a:pt x="192" y="2846"/>
                  </a:lnTo>
                  <a:lnTo>
                    <a:pt x="192" y="2844"/>
                  </a:lnTo>
                  <a:lnTo>
                    <a:pt x="190" y="2840"/>
                  </a:lnTo>
                  <a:lnTo>
                    <a:pt x="188" y="2838"/>
                  </a:lnTo>
                  <a:lnTo>
                    <a:pt x="187" y="2838"/>
                  </a:lnTo>
                  <a:lnTo>
                    <a:pt x="187" y="2836"/>
                  </a:lnTo>
                  <a:lnTo>
                    <a:pt x="186" y="2835"/>
                  </a:lnTo>
                  <a:lnTo>
                    <a:pt x="186" y="2834"/>
                  </a:lnTo>
                  <a:lnTo>
                    <a:pt x="185" y="2833"/>
                  </a:lnTo>
                  <a:lnTo>
                    <a:pt x="185" y="2831"/>
                  </a:lnTo>
                  <a:lnTo>
                    <a:pt x="186" y="2830"/>
                  </a:lnTo>
                  <a:lnTo>
                    <a:pt x="186" y="2829"/>
                  </a:lnTo>
                  <a:lnTo>
                    <a:pt x="186" y="2829"/>
                  </a:lnTo>
                  <a:lnTo>
                    <a:pt x="188" y="2829"/>
                  </a:lnTo>
                  <a:lnTo>
                    <a:pt x="189" y="2828"/>
                  </a:lnTo>
                  <a:lnTo>
                    <a:pt x="189" y="2827"/>
                  </a:lnTo>
                  <a:lnTo>
                    <a:pt x="190" y="2826"/>
                  </a:lnTo>
                  <a:lnTo>
                    <a:pt x="191" y="2827"/>
                  </a:lnTo>
                  <a:lnTo>
                    <a:pt x="190" y="2830"/>
                  </a:lnTo>
                  <a:lnTo>
                    <a:pt x="192" y="2834"/>
                  </a:lnTo>
                  <a:lnTo>
                    <a:pt x="193" y="2835"/>
                  </a:lnTo>
                  <a:lnTo>
                    <a:pt x="195" y="2834"/>
                  </a:lnTo>
                  <a:lnTo>
                    <a:pt x="196" y="2834"/>
                  </a:lnTo>
                  <a:lnTo>
                    <a:pt x="196" y="2834"/>
                  </a:lnTo>
                  <a:lnTo>
                    <a:pt x="195" y="2833"/>
                  </a:lnTo>
                  <a:lnTo>
                    <a:pt x="195" y="2832"/>
                  </a:lnTo>
                  <a:lnTo>
                    <a:pt x="196" y="2831"/>
                  </a:lnTo>
                  <a:lnTo>
                    <a:pt x="197" y="2831"/>
                  </a:lnTo>
                  <a:lnTo>
                    <a:pt x="199" y="2831"/>
                  </a:lnTo>
                  <a:lnTo>
                    <a:pt x="199" y="2830"/>
                  </a:lnTo>
                  <a:lnTo>
                    <a:pt x="199" y="2829"/>
                  </a:lnTo>
                  <a:lnTo>
                    <a:pt x="199" y="2827"/>
                  </a:lnTo>
                  <a:lnTo>
                    <a:pt x="199" y="2827"/>
                  </a:lnTo>
                  <a:lnTo>
                    <a:pt x="199" y="2825"/>
                  </a:lnTo>
                  <a:lnTo>
                    <a:pt x="199" y="2825"/>
                  </a:lnTo>
                  <a:lnTo>
                    <a:pt x="199" y="2823"/>
                  </a:lnTo>
                  <a:lnTo>
                    <a:pt x="199" y="2822"/>
                  </a:lnTo>
                  <a:lnTo>
                    <a:pt x="199" y="2820"/>
                  </a:lnTo>
                  <a:lnTo>
                    <a:pt x="201" y="2817"/>
                  </a:lnTo>
                  <a:lnTo>
                    <a:pt x="203" y="2815"/>
                  </a:lnTo>
                  <a:lnTo>
                    <a:pt x="203" y="2813"/>
                  </a:lnTo>
                  <a:lnTo>
                    <a:pt x="204" y="2811"/>
                  </a:lnTo>
                  <a:lnTo>
                    <a:pt x="205" y="2810"/>
                  </a:lnTo>
                  <a:lnTo>
                    <a:pt x="205" y="2809"/>
                  </a:lnTo>
                  <a:lnTo>
                    <a:pt x="206" y="2808"/>
                  </a:lnTo>
                  <a:lnTo>
                    <a:pt x="206" y="2807"/>
                  </a:lnTo>
                  <a:lnTo>
                    <a:pt x="208" y="2805"/>
                  </a:lnTo>
                  <a:lnTo>
                    <a:pt x="208" y="2804"/>
                  </a:lnTo>
                  <a:lnTo>
                    <a:pt x="209" y="2803"/>
                  </a:lnTo>
                  <a:lnTo>
                    <a:pt x="211" y="2802"/>
                  </a:lnTo>
                  <a:lnTo>
                    <a:pt x="212" y="2804"/>
                  </a:lnTo>
                  <a:lnTo>
                    <a:pt x="214" y="2802"/>
                  </a:lnTo>
                  <a:lnTo>
                    <a:pt x="214" y="2800"/>
                  </a:lnTo>
                  <a:lnTo>
                    <a:pt x="218" y="2796"/>
                  </a:lnTo>
                  <a:lnTo>
                    <a:pt x="218" y="2796"/>
                  </a:lnTo>
                  <a:lnTo>
                    <a:pt x="219" y="2795"/>
                  </a:lnTo>
                  <a:lnTo>
                    <a:pt x="221" y="2795"/>
                  </a:lnTo>
                  <a:lnTo>
                    <a:pt x="223" y="2794"/>
                  </a:lnTo>
                  <a:lnTo>
                    <a:pt x="224" y="2794"/>
                  </a:lnTo>
                  <a:lnTo>
                    <a:pt x="225" y="2793"/>
                  </a:lnTo>
                  <a:lnTo>
                    <a:pt x="226" y="2793"/>
                  </a:lnTo>
                  <a:lnTo>
                    <a:pt x="231" y="2793"/>
                  </a:lnTo>
                  <a:lnTo>
                    <a:pt x="232" y="2792"/>
                  </a:lnTo>
                  <a:lnTo>
                    <a:pt x="232" y="2792"/>
                  </a:lnTo>
                  <a:lnTo>
                    <a:pt x="230" y="2790"/>
                  </a:lnTo>
                  <a:lnTo>
                    <a:pt x="230" y="2788"/>
                  </a:lnTo>
                  <a:lnTo>
                    <a:pt x="229" y="2787"/>
                  </a:lnTo>
                  <a:lnTo>
                    <a:pt x="229" y="2786"/>
                  </a:lnTo>
                  <a:lnTo>
                    <a:pt x="230" y="2785"/>
                  </a:lnTo>
                  <a:lnTo>
                    <a:pt x="231" y="2783"/>
                  </a:lnTo>
                  <a:lnTo>
                    <a:pt x="231" y="2782"/>
                  </a:lnTo>
                  <a:lnTo>
                    <a:pt x="233" y="2781"/>
                  </a:lnTo>
                  <a:lnTo>
                    <a:pt x="234" y="2780"/>
                  </a:lnTo>
                  <a:lnTo>
                    <a:pt x="236" y="2780"/>
                  </a:lnTo>
                  <a:lnTo>
                    <a:pt x="237" y="2779"/>
                  </a:lnTo>
                  <a:lnTo>
                    <a:pt x="236" y="2778"/>
                  </a:lnTo>
                  <a:lnTo>
                    <a:pt x="235" y="2778"/>
                  </a:lnTo>
                  <a:lnTo>
                    <a:pt x="233" y="2779"/>
                  </a:lnTo>
                  <a:lnTo>
                    <a:pt x="230" y="2781"/>
                  </a:lnTo>
                  <a:lnTo>
                    <a:pt x="230" y="2781"/>
                  </a:lnTo>
                  <a:lnTo>
                    <a:pt x="229" y="2781"/>
                  </a:lnTo>
                  <a:lnTo>
                    <a:pt x="225" y="2782"/>
                  </a:lnTo>
                  <a:lnTo>
                    <a:pt x="225" y="2781"/>
                  </a:lnTo>
                  <a:lnTo>
                    <a:pt x="225" y="2780"/>
                  </a:lnTo>
                  <a:lnTo>
                    <a:pt x="225" y="2780"/>
                  </a:lnTo>
                  <a:lnTo>
                    <a:pt x="225" y="2779"/>
                  </a:lnTo>
                  <a:lnTo>
                    <a:pt x="228" y="2778"/>
                  </a:lnTo>
                  <a:lnTo>
                    <a:pt x="230" y="2776"/>
                  </a:lnTo>
                  <a:lnTo>
                    <a:pt x="232" y="2775"/>
                  </a:lnTo>
                  <a:lnTo>
                    <a:pt x="233" y="2773"/>
                  </a:lnTo>
                  <a:lnTo>
                    <a:pt x="235" y="2773"/>
                  </a:lnTo>
                  <a:lnTo>
                    <a:pt x="239" y="2770"/>
                  </a:lnTo>
                  <a:lnTo>
                    <a:pt x="239" y="2766"/>
                  </a:lnTo>
                  <a:lnTo>
                    <a:pt x="238" y="2765"/>
                  </a:lnTo>
                  <a:lnTo>
                    <a:pt x="238" y="2764"/>
                  </a:lnTo>
                  <a:lnTo>
                    <a:pt x="238" y="2764"/>
                  </a:lnTo>
                  <a:lnTo>
                    <a:pt x="238" y="2763"/>
                  </a:lnTo>
                  <a:lnTo>
                    <a:pt x="238" y="2762"/>
                  </a:lnTo>
                  <a:lnTo>
                    <a:pt x="240" y="2760"/>
                  </a:lnTo>
                  <a:lnTo>
                    <a:pt x="242" y="2759"/>
                  </a:lnTo>
                  <a:lnTo>
                    <a:pt x="242" y="2759"/>
                  </a:lnTo>
                  <a:lnTo>
                    <a:pt x="242" y="2759"/>
                  </a:lnTo>
                  <a:lnTo>
                    <a:pt x="243" y="2759"/>
                  </a:lnTo>
                  <a:lnTo>
                    <a:pt x="244" y="2759"/>
                  </a:lnTo>
                  <a:lnTo>
                    <a:pt x="245" y="2758"/>
                  </a:lnTo>
                  <a:lnTo>
                    <a:pt x="245" y="2757"/>
                  </a:lnTo>
                  <a:lnTo>
                    <a:pt x="245" y="2756"/>
                  </a:lnTo>
                  <a:lnTo>
                    <a:pt x="247" y="2756"/>
                  </a:lnTo>
                  <a:lnTo>
                    <a:pt x="247" y="2755"/>
                  </a:lnTo>
                  <a:lnTo>
                    <a:pt x="246" y="2754"/>
                  </a:lnTo>
                  <a:lnTo>
                    <a:pt x="246" y="2753"/>
                  </a:lnTo>
                  <a:lnTo>
                    <a:pt x="246" y="2752"/>
                  </a:lnTo>
                  <a:lnTo>
                    <a:pt x="247" y="2752"/>
                  </a:lnTo>
                  <a:lnTo>
                    <a:pt x="247" y="2752"/>
                  </a:lnTo>
                  <a:lnTo>
                    <a:pt x="249" y="2753"/>
                  </a:lnTo>
                  <a:lnTo>
                    <a:pt x="250" y="2752"/>
                  </a:lnTo>
                  <a:lnTo>
                    <a:pt x="250" y="2751"/>
                  </a:lnTo>
                  <a:lnTo>
                    <a:pt x="252" y="2750"/>
                  </a:lnTo>
                  <a:lnTo>
                    <a:pt x="253" y="2750"/>
                  </a:lnTo>
                  <a:lnTo>
                    <a:pt x="256" y="2749"/>
                  </a:lnTo>
                  <a:lnTo>
                    <a:pt x="258" y="2749"/>
                  </a:lnTo>
                  <a:lnTo>
                    <a:pt x="259" y="2750"/>
                  </a:lnTo>
                  <a:lnTo>
                    <a:pt x="260" y="2750"/>
                  </a:lnTo>
                  <a:lnTo>
                    <a:pt x="262" y="2750"/>
                  </a:lnTo>
                  <a:lnTo>
                    <a:pt x="266" y="2748"/>
                  </a:lnTo>
                  <a:lnTo>
                    <a:pt x="268" y="2748"/>
                  </a:lnTo>
                  <a:lnTo>
                    <a:pt x="269" y="2747"/>
                  </a:lnTo>
                  <a:lnTo>
                    <a:pt x="270" y="2747"/>
                  </a:lnTo>
                  <a:lnTo>
                    <a:pt x="270" y="2748"/>
                  </a:lnTo>
                  <a:lnTo>
                    <a:pt x="273" y="2748"/>
                  </a:lnTo>
                  <a:lnTo>
                    <a:pt x="274" y="2747"/>
                  </a:lnTo>
                  <a:lnTo>
                    <a:pt x="275" y="2747"/>
                  </a:lnTo>
                  <a:lnTo>
                    <a:pt x="276" y="2746"/>
                  </a:lnTo>
                  <a:lnTo>
                    <a:pt x="278" y="2746"/>
                  </a:lnTo>
                  <a:lnTo>
                    <a:pt x="280" y="2744"/>
                  </a:lnTo>
                  <a:lnTo>
                    <a:pt x="283" y="2744"/>
                  </a:lnTo>
                  <a:lnTo>
                    <a:pt x="284" y="2741"/>
                  </a:lnTo>
                  <a:lnTo>
                    <a:pt x="284" y="2741"/>
                  </a:lnTo>
                  <a:lnTo>
                    <a:pt x="287" y="2738"/>
                  </a:lnTo>
                  <a:lnTo>
                    <a:pt x="284" y="2737"/>
                  </a:lnTo>
                  <a:lnTo>
                    <a:pt x="283" y="2735"/>
                  </a:lnTo>
                  <a:lnTo>
                    <a:pt x="283" y="2734"/>
                  </a:lnTo>
                  <a:lnTo>
                    <a:pt x="282" y="2733"/>
                  </a:lnTo>
                  <a:lnTo>
                    <a:pt x="283" y="2732"/>
                  </a:lnTo>
                  <a:lnTo>
                    <a:pt x="280" y="2731"/>
                  </a:lnTo>
                  <a:lnTo>
                    <a:pt x="280" y="2728"/>
                  </a:lnTo>
                  <a:lnTo>
                    <a:pt x="281" y="2727"/>
                  </a:lnTo>
                  <a:lnTo>
                    <a:pt x="282" y="2727"/>
                  </a:lnTo>
                  <a:lnTo>
                    <a:pt x="282" y="2727"/>
                  </a:lnTo>
                  <a:lnTo>
                    <a:pt x="286" y="2723"/>
                  </a:lnTo>
                  <a:lnTo>
                    <a:pt x="286" y="2721"/>
                  </a:lnTo>
                  <a:lnTo>
                    <a:pt x="288" y="2719"/>
                  </a:lnTo>
                  <a:lnTo>
                    <a:pt x="288" y="2719"/>
                  </a:lnTo>
                  <a:lnTo>
                    <a:pt x="289" y="2719"/>
                  </a:lnTo>
                  <a:lnTo>
                    <a:pt x="290" y="2719"/>
                  </a:lnTo>
                  <a:lnTo>
                    <a:pt x="291" y="2720"/>
                  </a:lnTo>
                  <a:lnTo>
                    <a:pt x="291" y="2720"/>
                  </a:lnTo>
                  <a:lnTo>
                    <a:pt x="292" y="2718"/>
                  </a:lnTo>
                  <a:lnTo>
                    <a:pt x="292" y="2717"/>
                  </a:lnTo>
                  <a:lnTo>
                    <a:pt x="293" y="2716"/>
                  </a:lnTo>
                  <a:lnTo>
                    <a:pt x="295" y="2716"/>
                  </a:lnTo>
                  <a:lnTo>
                    <a:pt x="296" y="2715"/>
                  </a:lnTo>
                  <a:lnTo>
                    <a:pt x="296" y="2715"/>
                  </a:lnTo>
                  <a:lnTo>
                    <a:pt x="297" y="2714"/>
                  </a:lnTo>
                  <a:lnTo>
                    <a:pt x="301" y="2714"/>
                  </a:lnTo>
                  <a:lnTo>
                    <a:pt x="301" y="2713"/>
                  </a:lnTo>
                  <a:lnTo>
                    <a:pt x="300" y="2708"/>
                  </a:lnTo>
                  <a:lnTo>
                    <a:pt x="303" y="2705"/>
                  </a:lnTo>
                  <a:lnTo>
                    <a:pt x="304" y="2703"/>
                  </a:lnTo>
                  <a:lnTo>
                    <a:pt x="304" y="2701"/>
                  </a:lnTo>
                  <a:lnTo>
                    <a:pt x="307" y="2698"/>
                  </a:lnTo>
                  <a:lnTo>
                    <a:pt x="307" y="2696"/>
                  </a:lnTo>
                  <a:lnTo>
                    <a:pt x="306" y="2694"/>
                  </a:lnTo>
                  <a:lnTo>
                    <a:pt x="306" y="2693"/>
                  </a:lnTo>
                  <a:lnTo>
                    <a:pt x="307" y="2690"/>
                  </a:lnTo>
                  <a:lnTo>
                    <a:pt x="309" y="2688"/>
                  </a:lnTo>
                  <a:lnTo>
                    <a:pt x="310" y="2688"/>
                  </a:lnTo>
                  <a:lnTo>
                    <a:pt x="312" y="2689"/>
                  </a:lnTo>
                  <a:lnTo>
                    <a:pt x="313" y="2689"/>
                  </a:lnTo>
                  <a:lnTo>
                    <a:pt x="315" y="2688"/>
                  </a:lnTo>
                  <a:lnTo>
                    <a:pt x="316" y="2688"/>
                  </a:lnTo>
                  <a:lnTo>
                    <a:pt x="317" y="2686"/>
                  </a:lnTo>
                  <a:lnTo>
                    <a:pt x="318" y="2685"/>
                  </a:lnTo>
                  <a:lnTo>
                    <a:pt x="319" y="2684"/>
                  </a:lnTo>
                  <a:lnTo>
                    <a:pt x="320" y="2684"/>
                  </a:lnTo>
                  <a:lnTo>
                    <a:pt x="320" y="2682"/>
                  </a:lnTo>
                  <a:lnTo>
                    <a:pt x="323" y="2679"/>
                  </a:lnTo>
                  <a:lnTo>
                    <a:pt x="323" y="2678"/>
                  </a:lnTo>
                  <a:lnTo>
                    <a:pt x="324" y="2677"/>
                  </a:lnTo>
                  <a:lnTo>
                    <a:pt x="324" y="2676"/>
                  </a:lnTo>
                  <a:lnTo>
                    <a:pt x="324" y="2673"/>
                  </a:lnTo>
                  <a:lnTo>
                    <a:pt x="322" y="2670"/>
                  </a:lnTo>
                  <a:lnTo>
                    <a:pt x="322" y="2670"/>
                  </a:lnTo>
                  <a:lnTo>
                    <a:pt x="322" y="2670"/>
                  </a:lnTo>
                  <a:lnTo>
                    <a:pt x="323" y="2668"/>
                  </a:lnTo>
                  <a:lnTo>
                    <a:pt x="324" y="2668"/>
                  </a:lnTo>
                  <a:lnTo>
                    <a:pt x="324" y="2668"/>
                  </a:lnTo>
                  <a:lnTo>
                    <a:pt x="328" y="2667"/>
                  </a:lnTo>
                  <a:lnTo>
                    <a:pt x="329" y="2667"/>
                  </a:lnTo>
                  <a:lnTo>
                    <a:pt x="329" y="2666"/>
                  </a:lnTo>
                  <a:lnTo>
                    <a:pt x="330" y="2666"/>
                  </a:lnTo>
                  <a:lnTo>
                    <a:pt x="332" y="2665"/>
                  </a:lnTo>
                  <a:lnTo>
                    <a:pt x="333" y="2660"/>
                  </a:lnTo>
                  <a:lnTo>
                    <a:pt x="334" y="2659"/>
                  </a:lnTo>
                  <a:lnTo>
                    <a:pt x="336" y="2658"/>
                  </a:lnTo>
                  <a:lnTo>
                    <a:pt x="336" y="2655"/>
                  </a:lnTo>
                  <a:lnTo>
                    <a:pt x="337" y="2654"/>
                  </a:lnTo>
                  <a:lnTo>
                    <a:pt x="338" y="2654"/>
                  </a:lnTo>
                  <a:lnTo>
                    <a:pt x="340" y="2653"/>
                  </a:lnTo>
                  <a:lnTo>
                    <a:pt x="341" y="2653"/>
                  </a:lnTo>
                  <a:lnTo>
                    <a:pt x="344" y="2651"/>
                  </a:lnTo>
                  <a:lnTo>
                    <a:pt x="344" y="2650"/>
                  </a:lnTo>
                  <a:lnTo>
                    <a:pt x="344" y="2649"/>
                  </a:lnTo>
                  <a:lnTo>
                    <a:pt x="345" y="2646"/>
                  </a:lnTo>
                  <a:lnTo>
                    <a:pt x="344" y="2646"/>
                  </a:lnTo>
                  <a:lnTo>
                    <a:pt x="344" y="2646"/>
                  </a:lnTo>
                  <a:lnTo>
                    <a:pt x="344" y="2644"/>
                  </a:lnTo>
                  <a:lnTo>
                    <a:pt x="345" y="2644"/>
                  </a:lnTo>
                  <a:lnTo>
                    <a:pt x="345" y="2644"/>
                  </a:lnTo>
                  <a:lnTo>
                    <a:pt x="346" y="2645"/>
                  </a:lnTo>
                  <a:lnTo>
                    <a:pt x="348" y="2645"/>
                  </a:lnTo>
                  <a:lnTo>
                    <a:pt x="349" y="2646"/>
                  </a:lnTo>
                  <a:lnTo>
                    <a:pt x="351" y="2644"/>
                  </a:lnTo>
                  <a:lnTo>
                    <a:pt x="351" y="2642"/>
                  </a:lnTo>
                  <a:lnTo>
                    <a:pt x="353" y="2642"/>
                  </a:lnTo>
                  <a:lnTo>
                    <a:pt x="352" y="2641"/>
                  </a:lnTo>
                  <a:lnTo>
                    <a:pt x="352" y="2640"/>
                  </a:lnTo>
                  <a:lnTo>
                    <a:pt x="354" y="2638"/>
                  </a:lnTo>
                  <a:lnTo>
                    <a:pt x="354" y="2635"/>
                  </a:lnTo>
                  <a:lnTo>
                    <a:pt x="354" y="2633"/>
                  </a:lnTo>
                  <a:lnTo>
                    <a:pt x="353" y="2633"/>
                  </a:lnTo>
                  <a:lnTo>
                    <a:pt x="353" y="2631"/>
                  </a:lnTo>
                  <a:lnTo>
                    <a:pt x="354" y="2630"/>
                  </a:lnTo>
                  <a:lnTo>
                    <a:pt x="356" y="2630"/>
                  </a:lnTo>
                  <a:lnTo>
                    <a:pt x="356" y="2631"/>
                  </a:lnTo>
                  <a:lnTo>
                    <a:pt x="358" y="2631"/>
                  </a:lnTo>
                  <a:lnTo>
                    <a:pt x="359" y="2630"/>
                  </a:lnTo>
                  <a:lnTo>
                    <a:pt x="361" y="2631"/>
                  </a:lnTo>
                  <a:lnTo>
                    <a:pt x="363" y="2631"/>
                  </a:lnTo>
                  <a:lnTo>
                    <a:pt x="365" y="2632"/>
                  </a:lnTo>
                  <a:lnTo>
                    <a:pt x="367" y="2632"/>
                  </a:lnTo>
                  <a:lnTo>
                    <a:pt x="368" y="2631"/>
                  </a:lnTo>
                  <a:lnTo>
                    <a:pt x="370" y="2630"/>
                  </a:lnTo>
                  <a:lnTo>
                    <a:pt x="372" y="2629"/>
                  </a:lnTo>
                  <a:lnTo>
                    <a:pt x="373" y="2629"/>
                  </a:lnTo>
                  <a:lnTo>
                    <a:pt x="375" y="2628"/>
                  </a:lnTo>
                  <a:lnTo>
                    <a:pt x="376" y="2623"/>
                  </a:lnTo>
                  <a:lnTo>
                    <a:pt x="379" y="2622"/>
                  </a:lnTo>
                  <a:lnTo>
                    <a:pt x="380" y="2621"/>
                  </a:lnTo>
                  <a:lnTo>
                    <a:pt x="380" y="2620"/>
                  </a:lnTo>
                  <a:lnTo>
                    <a:pt x="381" y="2618"/>
                  </a:lnTo>
                  <a:lnTo>
                    <a:pt x="382" y="2617"/>
                  </a:lnTo>
                  <a:lnTo>
                    <a:pt x="383" y="2616"/>
                  </a:lnTo>
                  <a:lnTo>
                    <a:pt x="386" y="2613"/>
                  </a:lnTo>
                  <a:lnTo>
                    <a:pt x="386" y="2613"/>
                  </a:lnTo>
                  <a:lnTo>
                    <a:pt x="388" y="2611"/>
                  </a:lnTo>
                  <a:lnTo>
                    <a:pt x="391" y="2611"/>
                  </a:lnTo>
                  <a:lnTo>
                    <a:pt x="392" y="2610"/>
                  </a:lnTo>
                  <a:lnTo>
                    <a:pt x="392" y="2610"/>
                  </a:lnTo>
                  <a:lnTo>
                    <a:pt x="392" y="2609"/>
                  </a:lnTo>
                  <a:lnTo>
                    <a:pt x="394" y="2608"/>
                  </a:lnTo>
                  <a:lnTo>
                    <a:pt x="394" y="2608"/>
                  </a:lnTo>
                  <a:lnTo>
                    <a:pt x="395" y="2607"/>
                  </a:lnTo>
                  <a:lnTo>
                    <a:pt x="395" y="2605"/>
                  </a:lnTo>
                  <a:lnTo>
                    <a:pt x="395" y="2604"/>
                  </a:lnTo>
                  <a:lnTo>
                    <a:pt x="395" y="2604"/>
                  </a:lnTo>
                  <a:lnTo>
                    <a:pt x="395" y="2602"/>
                  </a:lnTo>
                  <a:lnTo>
                    <a:pt x="394" y="2601"/>
                  </a:lnTo>
                  <a:lnTo>
                    <a:pt x="394" y="2599"/>
                  </a:lnTo>
                  <a:lnTo>
                    <a:pt x="396" y="2596"/>
                  </a:lnTo>
                  <a:lnTo>
                    <a:pt x="396" y="2594"/>
                  </a:lnTo>
                  <a:lnTo>
                    <a:pt x="396" y="2593"/>
                  </a:lnTo>
                  <a:lnTo>
                    <a:pt x="395" y="2592"/>
                  </a:lnTo>
                  <a:lnTo>
                    <a:pt x="395" y="2591"/>
                  </a:lnTo>
                  <a:lnTo>
                    <a:pt x="396" y="2589"/>
                  </a:lnTo>
                  <a:lnTo>
                    <a:pt x="397" y="2589"/>
                  </a:lnTo>
                  <a:lnTo>
                    <a:pt x="399" y="2588"/>
                  </a:lnTo>
                  <a:lnTo>
                    <a:pt x="399" y="2587"/>
                  </a:lnTo>
                  <a:lnTo>
                    <a:pt x="400" y="2586"/>
                  </a:lnTo>
                  <a:lnTo>
                    <a:pt x="399" y="2586"/>
                  </a:lnTo>
                  <a:lnTo>
                    <a:pt x="399" y="2585"/>
                  </a:lnTo>
                  <a:lnTo>
                    <a:pt x="400" y="2583"/>
                  </a:lnTo>
                  <a:lnTo>
                    <a:pt x="400" y="2583"/>
                  </a:lnTo>
                  <a:lnTo>
                    <a:pt x="400" y="2581"/>
                  </a:lnTo>
                  <a:lnTo>
                    <a:pt x="399" y="2581"/>
                  </a:lnTo>
                  <a:lnTo>
                    <a:pt x="399" y="2580"/>
                  </a:lnTo>
                  <a:lnTo>
                    <a:pt x="401" y="2580"/>
                  </a:lnTo>
                  <a:lnTo>
                    <a:pt x="401" y="2580"/>
                  </a:lnTo>
                  <a:lnTo>
                    <a:pt x="403" y="2580"/>
                  </a:lnTo>
                  <a:lnTo>
                    <a:pt x="405" y="2580"/>
                  </a:lnTo>
                  <a:lnTo>
                    <a:pt x="407" y="2579"/>
                  </a:lnTo>
                  <a:lnTo>
                    <a:pt x="407" y="2577"/>
                  </a:lnTo>
                  <a:lnTo>
                    <a:pt x="407" y="2576"/>
                  </a:lnTo>
                  <a:lnTo>
                    <a:pt x="409" y="2575"/>
                  </a:lnTo>
                  <a:lnTo>
                    <a:pt x="409" y="2575"/>
                  </a:lnTo>
                  <a:lnTo>
                    <a:pt x="411" y="2575"/>
                  </a:lnTo>
                  <a:lnTo>
                    <a:pt x="411" y="2574"/>
                  </a:lnTo>
                  <a:lnTo>
                    <a:pt x="412" y="2573"/>
                  </a:lnTo>
                  <a:lnTo>
                    <a:pt x="412" y="2573"/>
                  </a:lnTo>
                  <a:lnTo>
                    <a:pt x="414" y="2570"/>
                  </a:lnTo>
                  <a:lnTo>
                    <a:pt x="417" y="2569"/>
                  </a:lnTo>
                  <a:lnTo>
                    <a:pt x="417" y="2567"/>
                  </a:lnTo>
                  <a:lnTo>
                    <a:pt x="419" y="2566"/>
                  </a:lnTo>
                  <a:lnTo>
                    <a:pt x="422" y="2566"/>
                  </a:lnTo>
                  <a:lnTo>
                    <a:pt x="422" y="2566"/>
                  </a:lnTo>
                  <a:lnTo>
                    <a:pt x="424" y="2566"/>
                  </a:lnTo>
                  <a:lnTo>
                    <a:pt x="425" y="2568"/>
                  </a:lnTo>
                  <a:lnTo>
                    <a:pt x="427" y="2568"/>
                  </a:lnTo>
                  <a:lnTo>
                    <a:pt x="430" y="2567"/>
                  </a:lnTo>
                  <a:lnTo>
                    <a:pt x="431" y="2567"/>
                  </a:lnTo>
                  <a:lnTo>
                    <a:pt x="432" y="2566"/>
                  </a:lnTo>
                  <a:lnTo>
                    <a:pt x="432" y="2565"/>
                  </a:lnTo>
                  <a:lnTo>
                    <a:pt x="432" y="2564"/>
                  </a:lnTo>
                  <a:lnTo>
                    <a:pt x="432" y="2561"/>
                  </a:lnTo>
                  <a:lnTo>
                    <a:pt x="432" y="2561"/>
                  </a:lnTo>
                  <a:lnTo>
                    <a:pt x="432" y="2559"/>
                  </a:lnTo>
                  <a:lnTo>
                    <a:pt x="432" y="2558"/>
                  </a:lnTo>
                  <a:lnTo>
                    <a:pt x="434" y="2557"/>
                  </a:lnTo>
                  <a:lnTo>
                    <a:pt x="435" y="2557"/>
                  </a:lnTo>
                  <a:lnTo>
                    <a:pt x="436" y="2558"/>
                  </a:lnTo>
                  <a:lnTo>
                    <a:pt x="437" y="2560"/>
                  </a:lnTo>
                  <a:lnTo>
                    <a:pt x="438" y="2561"/>
                  </a:lnTo>
                  <a:lnTo>
                    <a:pt x="439" y="2561"/>
                  </a:lnTo>
                  <a:lnTo>
                    <a:pt x="440" y="2562"/>
                  </a:lnTo>
                  <a:lnTo>
                    <a:pt x="440" y="2564"/>
                  </a:lnTo>
                  <a:lnTo>
                    <a:pt x="440" y="2564"/>
                  </a:lnTo>
                  <a:lnTo>
                    <a:pt x="439" y="2565"/>
                  </a:lnTo>
                  <a:lnTo>
                    <a:pt x="439" y="2564"/>
                  </a:lnTo>
                  <a:lnTo>
                    <a:pt x="439" y="2563"/>
                  </a:lnTo>
                  <a:lnTo>
                    <a:pt x="437" y="2562"/>
                  </a:lnTo>
                  <a:lnTo>
                    <a:pt x="437" y="2562"/>
                  </a:lnTo>
                  <a:lnTo>
                    <a:pt x="438" y="2564"/>
                  </a:lnTo>
                  <a:lnTo>
                    <a:pt x="438" y="2564"/>
                  </a:lnTo>
                  <a:lnTo>
                    <a:pt x="440" y="2566"/>
                  </a:lnTo>
                  <a:lnTo>
                    <a:pt x="440" y="2568"/>
                  </a:lnTo>
                  <a:lnTo>
                    <a:pt x="441" y="2569"/>
                  </a:lnTo>
                  <a:lnTo>
                    <a:pt x="441" y="2571"/>
                  </a:lnTo>
                  <a:lnTo>
                    <a:pt x="442" y="2571"/>
                  </a:lnTo>
                  <a:lnTo>
                    <a:pt x="442" y="2572"/>
                  </a:lnTo>
                  <a:lnTo>
                    <a:pt x="445" y="2574"/>
                  </a:lnTo>
                  <a:lnTo>
                    <a:pt x="448" y="2574"/>
                  </a:lnTo>
                  <a:lnTo>
                    <a:pt x="450" y="2573"/>
                  </a:lnTo>
                  <a:lnTo>
                    <a:pt x="450" y="2572"/>
                  </a:lnTo>
                  <a:lnTo>
                    <a:pt x="450" y="2570"/>
                  </a:lnTo>
                  <a:lnTo>
                    <a:pt x="453" y="2568"/>
                  </a:lnTo>
                  <a:lnTo>
                    <a:pt x="453" y="2568"/>
                  </a:lnTo>
                  <a:lnTo>
                    <a:pt x="453" y="2569"/>
                  </a:lnTo>
                  <a:lnTo>
                    <a:pt x="455" y="2570"/>
                  </a:lnTo>
                  <a:lnTo>
                    <a:pt x="455" y="2570"/>
                  </a:lnTo>
                  <a:lnTo>
                    <a:pt x="456" y="2571"/>
                  </a:lnTo>
                  <a:lnTo>
                    <a:pt x="459" y="2571"/>
                  </a:lnTo>
                  <a:lnTo>
                    <a:pt x="459" y="2572"/>
                  </a:lnTo>
                  <a:lnTo>
                    <a:pt x="461" y="2570"/>
                  </a:lnTo>
                  <a:lnTo>
                    <a:pt x="461" y="2569"/>
                  </a:lnTo>
                  <a:lnTo>
                    <a:pt x="463" y="2568"/>
                  </a:lnTo>
                  <a:lnTo>
                    <a:pt x="464" y="2568"/>
                  </a:lnTo>
                  <a:lnTo>
                    <a:pt x="465" y="2569"/>
                  </a:lnTo>
                  <a:lnTo>
                    <a:pt x="466" y="2569"/>
                  </a:lnTo>
                  <a:lnTo>
                    <a:pt x="467" y="2568"/>
                  </a:lnTo>
                  <a:lnTo>
                    <a:pt x="468" y="2566"/>
                  </a:lnTo>
                  <a:lnTo>
                    <a:pt x="468" y="2564"/>
                  </a:lnTo>
                  <a:lnTo>
                    <a:pt x="469" y="2562"/>
                  </a:lnTo>
                  <a:lnTo>
                    <a:pt x="470" y="2558"/>
                  </a:lnTo>
                  <a:lnTo>
                    <a:pt x="472" y="2558"/>
                  </a:lnTo>
                  <a:lnTo>
                    <a:pt x="473" y="2556"/>
                  </a:lnTo>
                  <a:lnTo>
                    <a:pt x="473" y="2554"/>
                  </a:lnTo>
                  <a:lnTo>
                    <a:pt x="472" y="2554"/>
                  </a:lnTo>
                  <a:lnTo>
                    <a:pt x="472" y="2551"/>
                  </a:lnTo>
                  <a:lnTo>
                    <a:pt x="471" y="2550"/>
                  </a:lnTo>
                  <a:lnTo>
                    <a:pt x="471" y="2549"/>
                  </a:lnTo>
                  <a:lnTo>
                    <a:pt x="470" y="2547"/>
                  </a:lnTo>
                  <a:lnTo>
                    <a:pt x="470" y="2545"/>
                  </a:lnTo>
                  <a:lnTo>
                    <a:pt x="471" y="2545"/>
                  </a:lnTo>
                  <a:lnTo>
                    <a:pt x="473" y="2544"/>
                  </a:lnTo>
                  <a:lnTo>
                    <a:pt x="474" y="2543"/>
                  </a:lnTo>
                  <a:lnTo>
                    <a:pt x="474" y="2539"/>
                  </a:lnTo>
                  <a:lnTo>
                    <a:pt x="475" y="2541"/>
                  </a:lnTo>
                  <a:lnTo>
                    <a:pt x="476" y="2542"/>
                  </a:lnTo>
                  <a:lnTo>
                    <a:pt x="477" y="2542"/>
                  </a:lnTo>
                  <a:lnTo>
                    <a:pt x="474" y="2538"/>
                  </a:lnTo>
                  <a:lnTo>
                    <a:pt x="474" y="2536"/>
                  </a:lnTo>
                  <a:lnTo>
                    <a:pt x="475" y="2536"/>
                  </a:lnTo>
                  <a:lnTo>
                    <a:pt x="475" y="2535"/>
                  </a:lnTo>
                  <a:lnTo>
                    <a:pt x="477" y="2532"/>
                  </a:lnTo>
                  <a:lnTo>
                    <a:pt x="477" y="2532"/>
                  </a:lnTo>
                  <a:lnTo>
                    <a:pt x="479" y="2530"/>
                  </a:lnTo>
                  <a:lnTo>
                    <a:pt x="481" y="2530"/>
                  </a:lnTo>
                  <a:lnTo>
                    <a:pt x="481" y="2530"/>
                  </a:lnTo>
                  <a:lnTo>
                    <a:pt x="484" y="2529"/>
                  </a:lnTo>
                  <a:lnTo>
                    <a:pt x="485" y="2528"/>
                  </a:lnTo>
                  <a:lnTo>
                    <a:pt x="485" y="2527"/>
                  </a:lnTo>
                  <a:lnTo>
                    <a:pt x="485" y="2526"/>
                  </a:lnTo>
                  <a:lnTo>
                    <a:pt x="485" y="2526"/>
                  </a:lnTo>
                  <a:lnTo>
                    <a:pt x="483" y="2526"/>
                  </a:lnTo>
                  <a:lnTo>
                    <a:pt x="482" y="2525"/>
                  </a:lnTo>
                  <a:lnTo>
                    <a:pt x="482" y="2523"/>
                  </a:lnTo>
                  <a:lnTo>
                    <a:pt x="483" y="2521"/>
                  </a:lnTo>
                  <a:lnTo>
                    <a:pt x="483" y="2517"/>
                  </a:lnTo>
                  <a:lnTo>
                    <a:pt x="483" y="2516"/>
                  </a:lnTo>
                  <a:lnTo>
                    <a:pt x="483" y="2514"/>
                  </a:lnTo>
                  <a:lnTo>
                    <a:pt x="484" y="2512"/>
                  </a:lnTo>
                  <a:lnTo>
                    <a:pt x="485" y="2512"/>
                  </a:lnTo>
                  <a:lnTo>
                    <a:pt x="486" y="2511"/>
                  </a:lnTo>
                  <a:lnTo>
                    <a:pt x="486" y="2511"/>
                  </a:lnTo>
                  <a:lnTo>
                    <a:pt x="488" y="2510"/>
                  </a:lnTo>
                  <a:lnTo>
                    <a:pt x="488" y="2509"/>
                  </a:lnTo>
                  <a:lnTo>
                    <a:pt x="490" y="2508"/>
                  </a:lnTo>
                  <a:lnTo>
                    <a:pt x="493" y="2507"/>
                  </a:lnTo>
                  <a:lnTo>
                    <a:pt x="495" y="2506"/>
                  </a:lnTo>
                  <a:lnTo>
                    <a:pt x="496" y="2506"/>
                  </a:lnTo>
                  <a:lnTo>
                    <a:pt x="499" y="2503"/>
                  </a:lnTo>
                  <a:lnTo>
                    <a:pt x="499" y="2502"/>
                  </a:lnTo>
                  <a:lnTo>
                    <a:pt x="500" y="2501"/>
                  </a:lnTo>
                  <a:lnTo>
                    <a:pt x="500" y="2498"/>
                  </a:lnTo>
                  <a:lnTo>
                    <a:pt x="503" y="2495"/>
                  </a:lnTo>
                  <a:lnTo>
                    <a:pt x="504" y="2495"/>
                  </a:lnTo>
                  <a:lnTo>
                    <a:pt x="506" y="2497"/>
                  </a:lnTo>
                  <a:lnTo>
                    <a:pt x="506" y="2498"/>
                  </a:lnTo>
                  <a:lnTo>
                    <a:pt x="508" y="2501"/>
                  </a:lnTo>
                  <a:lnTo>
                    <a:pt x="510" y="2501"/>
                  </a:lnTo>
                  <a:lnTo>
                    <a:pt x="513" y="2499"/>
                  </a:lnTo>
                  <a:lnTo>
                    <a:pt x="514" y="2498"/>
                  </a:lnTo>
                  <a:lnTo>
                    <a:pt x="514" y="2497"/>
                  </a:lnTo>
                  <a:lnTo>
                    <a:pt x="515" y="2496"/>
                  </a:lnTo>
                  <a:lnTo>
                    <a:pt x="515" y="2494"/>
                  </a:lnTo>
                  <a:lnTo>
                    <a:pt x="516" y="2493"/>
                  </a:lnTo>
                  <a:lnTo>
                    <a:pt x="520" y="2491"/>
                  </a:lnTo>
                  <a:lnTo>
                    <a:pt x="521" y="2491"/>
                  </a:lnTo>
                  <a:lnTo>
                    <a:pt x="524" y="2489"/>
                  </a:lnTo>
                  <a:lnTo>
                    <a:pt x="524" y="2487"/>
                  </a:lnTo>
                  <a:lnTo>
                    <a:pt x="526" y="2485"/>
                  </a:lnTo>
                  <a:lnTo>
                    <a:pt x="527" y="2485"/>
                  </a:lnTo>
                  <a:lnTo>
                    <a:pt x="528" y="2484"/>
                  </a:lnTo>
                  <a:lnTo>
                    <a:pt x="529" y="2484"/>
                  </a:lnTo>
                  <a:lnTo>
                    <a:pt x="530" y="2485"/>
                  </a:lnTo>
                  <a:lnTo>
                    <a:pt x="531" y="2488"/>
                  </a:lnTo>
                  <a:lnTo>
                    <a:pt x="534" y="2486"/>
                  </a:lnTo>
                  <a:lnTo>
                    <a:pt x="534" y="2484"/>
                  </a:lnTo>
                  <a:lnTo>
                    <a:pt x="536" y="2482"/>
                  </a:lnTo>
                  <a:lnTo>
                    <a:pt x="537" y="2480"/>
                  </a:lnTo>
                  <a:lnTo>
                    <a:pt x="537" y="2478"/>
                  </a:lnTo>
                  <a:lnTo>
                    <a:pt x="537" y="2477"/>
                  </a:lnTo>
                  <a:lnTo>
                    <a:pt x="537" y="2477"/>
                  </a:lnTo>
                  <a:lnTo>
                    <a:pt x="540" y="2476"/>
                  </a:lnTo>
                  <a:lnTo>
                    <a:pt x="541" y="2476"/>
                  </a:lnTo>
                  <a:lnTo>
                    <a:pt x="543" y="2475"/>
                  </a:lnTo>
                  <a:lnTo>
                    <a:pt x="545" y="2474"/>
                  </a:lnTo>
                  <a:lnTo>
                    <a:pt x="543" y="2473"/>
                  </a:lnTo>
                  <a:lnTo>
                    <a:pt x="543" y="2470"/>
                  </a:lnTo>
                  <a:lnTo>
                    <a:pt x="544" y="2469"/>
                  </a:lnTo>
                  <a:lnTo>
                    <a:pt x="546" y="2467"/>
                  </a:lnTo>
                  <a:lnTo>
                    <a:pt x="546" y="2467"/>
                  </a:lnTo>
                  <a:lnTo>
                    <a:pt x="547" y="2466"/>
                  </a:lnTo>
                  <a:lnTo>
                    <a:pt x="551" y="2462"/>
                  </a:lnTo>
                  <a:lnTo>
                    <a:pt x="552" y="2462"/>
                  </a:lnTo>
                  <a:lnTo>
                    <a:pt x="553" y="2462"/>
                  </a:lnTo>
                  <a:lnTo>
                    <a:pt x="554" y="2462"/>
                  </a:lnTo>
                  <a:lnTo>
                    <a:pt x="555" y="2462"/>
                  </a:lnTo>
                  <a:lnTo>
                    <a:pt x="556" y="2461"/>
                  </a:lnTo>
                  <a:lnTo>
                    <a:pt x="556" y="2460"/>
                  </a:lnTo>
                  <a:lnTo>
                    <a:pt x="556" y="2460"/>
                  </a:lnTo>
                  <a:lnTo>
                    <a:pt x="557" y="2460"/>
                  </a:lnTo>
                  <a:lnTo>
                    <a:pt x="558" y="2459"/>
                  </a:lnTo>
                  <a:lnTo>
                    <a:pt x="560" y="2459"/>
                  </a:lnTo>
                  <a:lnTo>
                    <a:pt x="560" y="2460"/>
                  </a:lnTo>
                  <a:lnTo>
                    <a:pt x="566" y="2460"/>
                  </a:lnTo>
                  <a:lnTo>
                    <a:pt x="566" y="2459"/>
                  </a:lnTo>
                  <a:lnTo>
                    <a:pt x="567" y="2459"/>
                  </a:lnTo>
                  <a:lnTo>
                    <a:pt x="567" y="2460"/>
                  </a:lnTo>
                  <a:lnTo>
                    <a:pt x="569" y="2461"/>
                  </a:lnTo>
                  <a:lnTo>
                    <a:pt x="569" y="2462"/>
                  </a:lnTo>
                  <a:lnTo>
                    <a:pt x="572" y="2464"/>
                  </a:lnTo>
                  <a:lnTo>
                    <a:pt x="574" y="2464"/>
                  </a:lnTo>
                  <a:lnTo>
                    <a:pt x="575" y="2462"/>
                  </a:lnTo>
                  <a:lnTo>
                    <a:pt x="578" y="2462"/>
                  </a:lnTo>
                  <a:lnTo>
                    <a:pt x="580" y="2464"/>
                  </a:lnTo>
                  <a:lnTo>
                    <a:pt x="582" y="2464"/>
                  </a:lnTo>
                  <a:lnTo>
                    <a:pt x="583" y="2465"/>
                  </a:lnTo>
                  <a:lnTo>
                    <a:pt x="584" y="2465"/>
                  </a:lnTo>
                  <a:lnTo>
                    <a:pt x="584" y="2464"/>
                  </a:lnTo>
                  <a:lnTo>
                    <a:pt x="584" y="2458"/>
                  </a:lnTo>
                  <a:lnTo>
                    <a:pt x="586" y="2458"/>
                  </a:lnTo>
                  <a:lnTo>
                    <a:pt x="588" y="2457"/>
                  </a:lnTo>
                  <a:lnTo>
                    <a:pt x="588" y="2455"/>
                  </a:lnTo>
                  <a:lnTo>
                    <a:pt x="590" y="2454"/>
                  </a:lnTo>
                  <a:lnTo>
                    <a:pt x="590" y="2454"/>
                  </a:lnTo>
                  <a:lnTo>
                    <a:pt x="591" y="2453"/>
                  </a:lnTo>
                  <a:lnTo>
                    <a:pt x="595" y="2453"/>
                  </a:lnTo>
                  <a:lnTo>
                    <a:pt x="596" y="2452"/>
                  </a:lnTo>
                  <a:lnTo>
                    <a:pt x="597" y="2452"/>
                  </a:lnTo>
                  <a:lnTo>
                    <a:pt x="599" y="2449"/>
                  </a:lnTo>
                  <a:lnTo>
                    <a:pt x="599" y="2448"/>
                  </a:lnTo>
                  <a:lnTo>
                    <a:pt x="601" y="2448"/>
                  </a:lnTo>
                  <a:lnTo>
                    <a:pt x="603" y="2451"/>
                  </a:lnTo>
                  <a:lnTo>
                    <a:pt x="603" y="2455"/>
                  </a:lnTo>
                  <a:lnTo>
                    <a:pt x="601" y="2456"/>
                  </a:lnTo>
                  <a:lnTo>
                    <a:pt x="600" y="2459"/>
                  </a:lnTo>
                  <a:lnTo>
                    <a:pt x="599" y="2460"/>
                  </a:lnTo>
                  <a:lnTo>
                    <a:pt x="599" y="2465"/>
                  </a:lnTo>
                  <a:lnTo>
                    <a:pt x="601" y="2468"/>
                  </a:lnTo>
                  <a:lnTo>
                    <a:pt x="603" y="2469"/>
                  </a:lnTo>
                  <a:lnTo>
                    <a:pt x="604" y="2469"/>
                  </a:lnTo>
                  <a:lnTo>
                    <a:pt x="607" y="2472"/>
                  </a:lnTo>
                  <a:lnTo>
                    <a:pt x="609" y="2472"/>
                  </a:lnTo>
                  <a:lnTo>
                    <a:pt x="611" y="2470"/>
                  </a:lnTo>
                  <a:lnTo>
                    <a:pt x="612" y="2468"/>
                  </a:lnTo>
                  <a:lnTo>
                    <a:pt x="613" y="2468"/>
                  </a:lnTo>
                  <a:lnTo>
                    <a:pt x="616" y="2468"/>
                  </a:lnTo>
                  <a:lnTo>
                    <a:pt x="617" y="2470"/>
                  </a:lnTo>
                  <a:lnTo>
                    <a:pt x="618" y="2472"/>
                  </a:lnTo>
                  <a:lnTo>
                    <a:pt x="618" y="2472"/>
                  </a:lnTo>
                  <a:lnTo>
                    <a:pt x="619" y="2470"/>
                  </a:lnTo>
                  <a:lnTo>
                    <a:pt x="620" y="2470"/>
                  </a:lnTo>
                  <a:lnTo>
                    <a:pt x="622" y="2469"/>
                  </a:lnTo>
                  <a:lnTo>
                    <a:pt x="623" y="2469"/>
                  </a:lnTo>
                  <a:lnTo>
                    <a:pt x="625" y="2467"/>
                  </a:lnTo>
                  <a:lnTo>
                    <a:pt x="625" y="2466"/>
                  </a:lnTo>
                  <a:lnTo>
                    <a:pt x="626" y="2466"/>
                  </a:lnTo>
                  <a:lnTo>
                    <a:pt x="626" y="2463"/>
                  </a:lnTo>
                  <a:lnTo>
                    <a:pt x="625" y="2463"/>
                  </a:lnTo>
                  <a:lnTo>
                    <a:pt x="625" y="2461"/>
                  </a:lnTo>
                  <a:lnTo>
                    <a:pt x="624" y="2459"/>
                  </a:lnTo>
                  <a:lnTo>
                    <a:pt x="624" y="2458"/>
                  </a:lnTo>
                  <a:lnTo>
                    <a:pt x="624" y="2457"/>
                  </a:lnTo>
                  <a:lnTo>
                    <a:pt x="627" y="2455"/>
                  </a:lnTo>
                  <a:lnTo>
                    <a:pt x="629" y="2454"/>
                  </a:lnTo>
                  <a:lnTo>
                    <a:pt x="630" y="2452"/>
                  </a:lnTo>
                  <a:lnTo>
                    <a:pt x="631" y="2452"/>
                  </a:lnTo>
                  <a:lnTo>
                    <a:pt x="634" y="2450"/>
                  </a:lnTo>
                  <a:lnTo>
                    <a:pt x="635" y="2450"/>
                  </a:lnTo>
                  <a:lnTo>
                    <a:pt x="636" y="2450"/>
                  </a:lnTo>
                  <a:lnTo>
                    <a:pt x="638" y="2449"/>
                  </a:lnTo>
                  <a:lnTo>
                    <a:pt x="639" y="2447"/>
                  </a:lnTo>
                  <a:lnTo>
                    <a:pt x="640" y="2445"/>
                  </a:lnTo>
                  <a:lnTo>
                    <a:pt x="638" y="2443"/>
                  </a:lnTo>
                  <a:lnTo>
                    <a:pt x="638" y="2439"/>
                  </a:lnTo>
                  <a:lnTo>
                    <a:pt x="640" y="2437"/>
                  </a:lnTo>
                  <a:lnTo>
                    <a:pt x="643" y="2437"/>
                  </a:lnTo>
                  <a:lnTo>
                    <a:pt x="644" y="2438"/>
                  </a:lnTo>
                  <a:lnTo>
                    <a:pt x="648" y="2438"/>
                  </a:lnTo>
                  <a:lnTo>
                    <a:pt x="651" y="2440"/>
                  </a:lnTo>
                  <a:lnTo>
                    <a:pt x="651" y="2441"/>
                  </a:lnTo>
                  <a:lnTo>
                    <a:pt x="652" y="2442"/>
                  </a:lnTo>
                  <a:lnTo>
                    <a:pt x="652" y="2443"/>
                  </a:lnTo>
                  <a:lnTo>
                    <a:pt x="650" y="2444"/>
                  </a:lnTo>
                  <a:lnTo>
                    <a:pt x="650" y="2445"/>
                  </a:lnTo>
                  <a:lnTo>
                    <a:pt x="650" y="2445"/>
                  </a:lnTo>
                  <a:lnTo>
                    <a:pt x="651" y="2445"/>
                  </a:lnTo>
                  <a:lnTo>
                    <a:pt x="652" y="2444"/>
                  </a:lnTo>
                  <a:lnTo>
                    <a:pt x="653" y="2443"/>
                  </a:lnTo>
                  <a:lnTo>
                    <a:pt x="652" y="2441"/>
                  </a:lnTo>
                  <a:lnTo>
                    <a:pt x="651" y="2440"/>
                  </a:lnTo>
                  <a:lnTo>
                    <a:pt x="651" y="2439"/>
                  </a:lnTo>
                  <a:lnTo>
                    <a:pt x="649" y="2438"/>
                  </a:lnTo>
                  <a:lnTo>
                    <a:pt x="649" y="2437"/>
                  </a:lnTo>
                  <a:lnTo>
                    <a:pt x="650" y="2436"/>
                  </a:lnTo>
                  <a:lnTo>
                    <a:pt x="651" y="2436"/>
                  </a:lnTo>
                  <a:lnTo>
                    <a:pt x="653" y="2435"/>
                  </a:lnTo>
                  <a:lnTo>
                    <a:pt x="653" y="2434"/>
                  </a:lnTo>
                  <a:lnTo>
                    <a:pt x="653" y="2433"/>
                  </a:lnTo>
                  <a:lnTo>
                    <a:pt x="653" y="2430"/>
                  </a:lnTo>
                  <a:lnTo>
                    <a:pt x="655" y="2427"/>
                  </a:lnTo>
                  <a:lnTo>
                    <a:pt x="656" y="2427"/>
                  </a:lnTo>
                  <a:lnTo>
                    <a:pt x="658" y="2428"/>
                  </a:lnTo>
                  <a:lnTo>
                    <a:pt x="659" y="2428"/>
                  </a:lnTo>
                  <a:lnTo>
                    <a:pt x="661" y="2426"/>
                  </a:lnTo>
                  <a:lnTo>
                    <a:pt x="661" y="2424"/>
                  </a:lnTo>
                  <a:lnTo>
                    <a:pt x="661" y="2423"/>
                  </a:lnTo>
                  <a:lnTo>
                    <a:pt x="661" y="2422"/>
                  </a:lnTo>
                  <a:lnTo>
                    <a:pt x="660" y="2420"/>
                  </a:lnTo>
                  <a:lnTo>
                    <a:pt x="660" y="2419"/>
                  </a:lnTo>
                  <a:lnTo>
                    <a:pt x="660" y="2418"/>
                  </a:lnTo>
                  <a:lnTo>
                    <a:pt x="662" y="2418"/>
                  </a:lnTo>
                  <a:lnTo>
                    <a:pt x="664" y="2417"/>
                  </a:lnTo>
                  <a:lnTo>
                    <a:pt x="666" y="2417"/>
                  </a:lnTo>
                  <a:lnTo>
                    <a:pt x="666" y="2416"/>
                  </a:lnTo>
                  <a:lnTo>
                    <a:pt x="667" y="2415"/>
                  </a:lnTo>
                  <a:lnTo>
                    <a:pt x="668" y="2415"/>
                  </a:lnTo>
                  <a:lnTo>
                    <a:pt x="670" y="2417"/>
                  </a:lnTo>
                  <a:lnTo>
                    <a:pt x="671" y="2421"/>
                  </a:lnTo>
                  <a:lnTo>
                    <a:pt x="672" y="2420"/>
                  </a:lnTo>
                  <a:lnTo>
                    <a:pt x="673" y="2420"/>
                  </a:lnTo>
                  <a:lnTo>
                    <a:pt x="674" y="2418"/>
                  </a:lnTo>
                  <a:lnTo>
                    <a:pt x="678" y="2413"/>
                  </a:lnTo>
                  <a:lnTo>
                    <a:pt x="680" y="2413"/>
                  </a:lnTo>
                  <a:lnTo>
                    <a:pt x="680" y="2413"/>
                  </a:lnTo>
                  <a:lnTo>
                    <a:pt x="682" y="2413"/>
                  </a:lnTo>
                  <a:lnTo>
                    <a:pt x="683" y="2411"/>
                  </a:lnTo>
                  <a:lnTo>
                    <a:pt x="683" y="2409"/>
                  </a:lnTo>
                  <a:lnTo>
                    <a:pt x="682" y="2409"/>
                  </a:lnTo>
                  <a:lnTo>
                    <a:pt x="682" y="2408"/>
                  </a:lnTo>
                  <a:lnTo>
                    <a:pt x="682" y="2406"/>
                  </a:lnTo>
                  <a:lnTo>
                    <a:pt x="682" y="2405"/>
                  </a:lnTo>
                  <a:lnTo>
                    <a:pt x="678" y="2401"/>
                  </a:lnTo>
                  <a:lnTo>
                    <a:pt x="677" y="2398"/>
                  </a:lnTo>
                  <a:lnTo>
                    <a:pt x="677" y="2398"/>
                  </a:lnTo>
                  <a:lnTo>
                    <a:pt x="677" y="2395"/>
                  </a:lnTo>
                  <a:lnTo>
                    <a:pt x="680" y="2393"/>
                  </a:lnTo>
                  <a:lnTo>
                    <a:pt x="681" y="2392"/>
                  </a:lnTo>
                  <a:lnTo>
                    <a:pt x="683" y="2390"/>
                  </a:lnTo>
                  <a:lnTo>
                    <a:pt x="683" y="2390"/>
                  </a:lnTo>
                  <a:lnTo>
                    <a:pt x="684" y="2389"/>
                  </a:lnTo>
                  <a:lnTo>
                    <a:pt x="684" y="2388"/>
                  </a:lnTo>
                  <a:lnTo>
                    <a:pt x="685" y="2387"/>
                  </a:lnTo>
                  <a:lnTo>
                    <a:pt x="685" y="2384"/>
                  </a:lnTo>
                  <a:lnTo>
                    <a:pt x="684" y="2383"/>
                  </a:lnTo>
                  <a:lnTo>
                    <a:pt x="684" y="2382"/>
                  </a:lnTo>
                  <a:lnTo>
                    <a:pt x="684" y="2382"/>
                  </a:lnTo>
                  <a:lnTo>
                    <a:pt x="691" y="2382"/>
                  </a:lnTo>
                  <a:lnTo>
                    <a:pt x="691" y="2383"/>
                  </a:lnTo>
                  <a:lnTo>
                    <a:pt x="693" y="2383"/>
                  </a:lnTo>
                  <a:lnTo>
                    <a:pt x="693" y="2383"/>
                  </a:lnTo>
                  <a:lnTo>
                    <a:pt x="694" y="2383"/>
                  </a:lnTo>
                  <a:lnTo>
                    <a:pt x="696" y="2382"/>
                  </a:lnTo>
                  <a:lnTo>
                    <a:pt x="696" y="2382"/>
                  </a:lnTo>
                  <a:lnTo>
                    <a:pt x="697" y="2381"/>
                  </a:lnTo>
                  <a:lnTo>
                    <a:pt x="699" y="2381"/>
                  </a:lnTo>
                  <a:lnTo>
                    <a:pt x="699" y="2381"/>
                  </a:lnTo>
                  <a:lnTo>
                    <a:pt x="701" y="2380"/>
                  </a:lnTo>
                  <a:lnTo>
                    <a:pt x="703" y="2379"/>
                  </a:lnTo>
                  <a:lnTo>
                    <a:pt x="709" y="2379"/>
                  </a:lnTo>
                  <a:lnTo>
                    <a:pt x="710" y="2378"/>
                  </a:lnTo>
                  <a:lnTo>
                    <a:pt x="713" y="2377"/>
                  </a:lnTo>
                  <a:lnTo>
                    <a:pt x="715" y="2376"/>
                  </a:lnTo>
                  <a:lnTo>
                    <a:pt x="715" y="2376"/>
                  </a:lnTo>
                  <a:lnTo>
                    <a:pt x="716" y="2375"/>
                  </a:lnTo>
                  <a:lnTo>
                    <a:pt x="716" y="2374"/>
                  </a:lnTo>
                  <a:lnTo>
                    <a:pt x="717" y="2372"/>
                  </a:lnTo>
                  <a:lnTo>
                    <a:pt x="717" y="2371"/>
                  </a:lnTo>
                  <a:lnTo>
                    <a:pt x="718" y="2371"/>
                  </a:lnTo>
                  <a:lnTo>
                    <a:pt x="718" y="2366"/>
                  </a:lnTo>
                  <a:lnTo>
                    <a:pt x="718" y="2365"/>
                  </a:lnTo>
                  <a:lnTo>
                    <a:pt x="718" y="2364"/>
                  </a:lnTo>
                  <a:lnTo>
                    <a:pt x="718" y="2363"/>
                  </a:lnTo>
                  <a:lnTo>
                    <a:pt x="719" y="2363"/>
                  </a:lnTo>
                  <a:lnTo>
                    <a:pt x="720" y="2362"/>
                  </a:lnTo>
                  <a:lnTo>
                    <a:pt x="720" y="2361"/>
                  </a:lnTo>
                  <a:lnTo>
                    <a:pt x="719" y="2359"/>
                  </a:lnTo>
                  <a:lnTo>
                    <a:pt x="719" y="2358"/>
                  </a:lnTo>
                  <a:lnTo>
                    <a:pt x="720" y="2356"/>
                  </a:lnTo>
                  <a:lnTo>
                    <a:pt x="720" y="2356"/>
                  </a:lnTo>
                  <a:lnTo>
                    <a:pt x="721" y="2355"/>
                  </a:lnTo>
                  <a:lnTo>
                    <a:pt x="721" y="2350"/>
                  </a:lnTo>
                  <a:lnTo>
                    <a:pt x="722" y="2349"/>
                  </a:lnTo>
                  <a:lnTo>
                    <a:pt x="724" y="2347"/>
                  </a:lnTo>
                  <a:lnTo>
                    <a:pt x="724" y="2346"/>
                  </a:lnTo>
                  <a:lnTo>
                    <a:pt x="724" y="2345"/>
                  </a:lnTo>
                  <a:lnTo>
                    <a:pt x="724" y="2343"/>
                  </a:lnTo>
                  <a:lnTo>
                    <a:pt x="724" y="2342"/>
                  </a:lnTo>
                  <a:lnTo>
                    <a:pt x="724" y="2340"/>
                  </a:lnTo>
                  <a:lnTo>
                    <a:pt x="725" y="2339"/>
                  </a:lnTo>
                  <a:lnTo>
                    <a:pt x="727" y="2339"/>
                  </a:lnTo>
                  <a:lnTo>
                    <a:pt x="728" y="2338"/>
                  </a:lnTo>
                  <a:lnTo>
                    <a:pt x="729" y="2336"/>
                  </a:lnTo>
                  <a:lnTo>
                    <a:pt x="729" y="2335"/>
                  </a:lnTo>
                  <a:lnTo>
                    <a:pt x="730" y="2333"/>
                  </a:lnTo>
                  <a:lnTo>
                    <a:pt x="732" y="2330"/>
                  </a:lnTo>
                  <a:lnTo>
                    <a:pt x="735" y="2330"/>
                  </a:lnTo>
                  <a:lnTo>
                    <a:pt x="737" y="2329"/>
                  </a:lnTo>
                  <a:lnTo>
                    <a:pt x="737" y="2328"/>
                  </a:lnTo>
                  <a:lnTo>
                    <a:pt x="738" y="2326"/>
                  </a:lnTo>
                  <a:lnTo>
                    <a:pt x="739" y="2326"/>
                  </a:lnTo>
                  <a:lnTo>
                    <a:pt x="740" y="2326"/>
                  </a:lnTo>
                  <a:lnTo>
                    <a:pt x="744" y="2327"/>
                  </a:lnTo>
                  <a:lnTo>
                    <a:pt x="744" y="2327"/>
                  </a:lnTo>
                  <a:lnTo>
                    <a:pt x="745" y="2328"/>
                  </a:lnTo>
                  <a:lnTo>
                    <a:pt x="746" y="2327"/>
                  </a:lnTo>
                  <a:lnTo>
                    <a:pt x="747" y="2325"/>
                  </a:lnTo>
                  <a:lnTo>
                    <a:pt x="748" y="2324"/>
                  </a:lnTo>
                  <a:lnTo>
                    <a:pt x="749" y="2322"/>
                  </a:lnTo>
                  <a:lnTo>
                    <a:pt x="749" y="2320"/>
                  </a:lnTo>
                  <a:lnTo>
                    <a:pt x="751" y="2317"/>
                  </a:lnTo>
                  <a:lnTo>
                    <a:pt x="752" y="2317"/>
                  </a:lnTo>
                  <a:lnTo>
                    <a:pt x="753" y="2316"/>
                  </a:lnTo>
                  <a:lnTo>
                    <a:pt x="754" y="2316"/>
                  </a:lnTo>
                  <a:lnTo>
                    <a:pt x="756" y="2314"/>
                  </a:lnTo>
                  <a:lnTo>
                    <a:pt x="760" y="2312"/>
                  </a:lnTo>
                  <a:lnTo>
                    <a:pt x="763" y="2312"/>
                  </a:lnTo>
                  <a:lnTo>
                    <a:pt x="764" y="2311"/>
                  </a:lnTo>
                  <a:lnTo>
                    <a:pt x="765" y="2311"/>
                  </a:lnTo>
                  <a:lnTo>
                    <a:pt x="767" y="2307"/>
                  </a:lnTo>
                  <a:lnTo>
                    <a:pt x="768" y="2307"/>
                  </a:lnTo>
                  <a:lnTo>
                    <a:pt x="768" y="2306"/>
                  </a:lnTo>
                  <a:lnTo>
                    <a:pt x="769" y="2306"/>
                  </a:lnTo>
                  <a:lnTo>
                    <a:pt x="769" y="2305"/>
                  </a:lnTo>
                  <a:lnTo>
                    <a:pt x="772" y="2304"/>
                  </a:lnTo>
                  <a:lnTo>
                    <a:pt x="774" y="2301"/>
                  </a:lnTo>
                  <a:lnTo>
                    <a:pt x="774" y="2299"/>
                  </a:lnTo>
                  <a:lnTo>
                    <a:pt x="773" y="2299"/>
                  </a:lnTo>
                  <a:lnTo>
                    <a:pt x="773" y="2295"/>
                  </a:lnTo>
                  <a:lnTo>
                    <a:pt x="774" y="2294"/>
                  </a:lnTo>
                  <a:lnTo>
                    <a:pt x="775" y="2294"/>
                  </a:lnTo>
                  <a:lnTo>
                    <a:pt x="777" y="2293"/>
                  </a:lnTo>
                  <a:lnTo>
                    <a:pt x="778" y="2291"/>
                  </a:lnTo>
                  <a:lnTo>
                    <a:pt x="780" y="2288"/>
                  </a:lnTo>
                  <a:lnTo>
                    <a:pt x="781" y="2286"/>
                  </a:lnTo>
                  <a:lnTo>
                    <a:pt x="782" y="2286"/>
                  </a:lnTo>
                  <a:lnTo>
                    <a:pt x="784" y="2284"/>
                  </a:lnTo>
                  <a:lnTo>
                    <a:pt x="784" y="2284"/>
                  </a:lnTo>
                  <a:lnTo>
                    <a:pt x="785" y="2283"/>
                  </a:lnTo>
                  <a:lnTo>
                    <a:pt x="785" y="2283"/>
                  </a:lnTo>
                  <a:lnTo>
                    <a:pt x="786" y="2282"/>
                  </a:lnTo>
                  <a:lnTo>
                    <a:pt x="787" y="2281"/>
                  </a:lnTo>
                  <a:lnTo>
                    <a:pt x="790" y="2281"/>
                  </a:lnTo>
                  <a:lnTo>
                    <a:pt x="792" y="2280"/>
                  </a:lnTo>
                  <a:lnTo>
                    <a:pt x="792" y="2280"/>
                  </a:lnTo>
                  <a:lnTo>
                    <a:pt x="793" y="2279"/>
                  </a:lnTo>
                  <a:lnTo>
                    <a:pt x="794" y="2278"/>
                  </a:lnTo>
                  <a:lnTo>
                    <a:pt x="795" y="2278"/>
                  </a:lnTo>
                  <a:lnTo>
                    <a:pt x="795" y="2278"/>
                  </a:lnTo>
                  <a:lnTo>
                    <a:pt x="797" y="2278"/>
                  </a:lnTo>
                  <a:lnTo>
                    <a:pt x="798" y="2276"/>
                  </a:lnTo>
                  <a:lnTo>
                    <a:pt x="798" y="2276"/>
                  </a:lnTo>
                  <a:lnTo>
                    <a:pt x="799" y="2275"/>
                  </a:lnTo>
                  <a:lnTo>
                    <a:pt x="800" y="2273"/>
                  </a:lnTo>
                  <a:lnTo>
                    <a:pt x="800" y="2272"/>
                  </a:lnTo>
                  <a:lnTo>
                    <a:pt x="801" y="2270"/>
                  </a:lnTo>
                  <a:lnTo>
                    <a:pt x="801" y="2269"/>
                  </a:lnTo>
                  <a:lnTo>
                    <a:pt x="802" y="2268"/>
                  </a:lnTo>
                  <a:lnTo>
                    <a:pt x="802" y="2265"/>
                  </a:lnTo>
                  <a:lnTo>
                    <a:pt x="802" y="2264"/>
                  </a:lnTo>
                  <a:lnTo>
                    <a:pt x="802" y="2262"/>
                  </a:lnTo>
                  <a:lnTo>
                    <a:pt x="803" y="2261"/>
                  </a:lnTo>
                  <a:lnTo>
                    <a:pt x="805" y="2258"/>
                  </a:lnTo>
                  <a:lnTo>
                    <a:pt x="805" y="2256"/>
                  </a:lnTo>
                  <a:lnTo>
                    <a:pt x="803" y="2255"/>
                  </a:lnTo>
                  <a:lnTo>
                    <a:pt x="803" y="2255"/>
                  </a:lnTo>
                  <a:lnTo>
                    <a:pt x="802" y="2253"/>
                  </a:lnTo>
                  <a:lnTo>
                    <a:pt x="801" y="2251"/>
                  </a:lnTo>
                  <a:lnTo>
                    <a:pt x="799" y="2249"/>
                  </a:lnTo>
                  <a:lnTo>
                    <a:pt x="799" y="2247"/>
                  </a:lnTo>
                  <a:lnTo>
                    <a:pt x="800" y="2246"/>
                  </a:lnTo>
                  <a:lnTo>
                    <a:pt x="800" y="2245"/>
                  </a:lnTo>
                  <a:lnTo>
                    <a:pt x="802" y="2242"/>
                  </a:lnTo>
                  <a:lnTo>
                    <a:pt x="804" y="2240"/>
                  </a:lnTo>
                  <a:lnTo>
                    <a:pt x="805" y="2238"/>
                  </a:lnTo>
                  <a:lnTo>
                    <a:pt x="805" y="2237"/>
                  </a:lnTo>
                  <a:lnTo>
                    <a:pt x="806" y="2237"/>
                  </a:lnTo>
                  <a:lnTo>
                    <a:pt x="807" y="2237"/>
                  </a:lnTo>
                  <a:lnTo>
                    <a:pt x="808" y="2236"/>
                  </a:lnTo>
                  <a:lnTo>
                    <a:pt x="811" y="2235"/>
                  </a:lnTo>
                  <a:lnTo>
                    <a:pt x="812" y="2234"/>
                  </a:lnTo>
                  <a:lnTo>
                    <a:pt x="815" y="2234"/>
                  </a:lnTo>
                  <a:lnTo>
                    <a:pt x="816" y="2236"/>
                  </a:lnTo>
                  <a:lnTo>
                    <a:pt x="817" y="2237"/>
                  </a:lnTo>
                  <a:lnTo>
                    <a:pt x="818" y="2237"/>
                  </a:lnTo>
                  <a:lnTo>
                    <a:pt x="819" y="2238"/>
                  </a:lnTo>
                  <a:lnTo>
                    <a:pt x="820" y="2238"/>
                  </a:lnTo>
                  <a:lnTo>
                    <a:pt x="821" y="2238"/>
                  </a:lnTo>
                  <a:lnTo>
                    <a:pt x="822" y="2238"/>
                  </a:lnTo>
                  <a:lnTo>
                    <a:pt x="824" y="2240"/>
                  </a:lnTo>
                  <a:lnTo>
                    <a:pt x="825" y="2240"/>
                  </a:lnTo>
                  <a:lnTo>
                    <a:pt x="827" y="2238"/>
                  </a:lnTo>
                  <a:lnTo>
                    <a:pt x="827" y="2237"/>
                  </a:lnTo>
                  <a:lnTo>
                    <a:pt x="828" y="2237"/>
                  </a:lnTo>
                  <a:lnTo>
                    <a:pt x="829" y="2236"/>
                  </a:lnTo>
                  <a:lnTo>
                    <a:pt x="830" y="2236"/>
                  </a:lnTo>
                  <a:lnTo>
                    <a:pt x="831" y="2236"/>
                  </a:lnTo>
                  <a:lnTo>
                    <a:pt x="831" y="2235"/>
                  </a:lnTo>
                  <a:lnTo>
                    <a:pt x="832" y="2234"/>
                  </a:lnTo>
                  <a:lnTo>
                    <a:pt x="832" y="2232"/>
                  </a:lnTo>
                  <a:lnTo>
                    <a:pt x="833" y="2231"/>
                  </a:lnTo>
                  <a:lnTo>
                    <a:pt x="835" y="2231"/>
                  </a:lnTo>
                  <a:lnTo>
                    <a:pt x="839" y="2231"/>
                  </a:lnTo>
                  <a:lnTo>
                    <a:pt x="839" y="2231"/>
                  </a:lnTo>
                  <a:lnTo>
                    <a:pt x="840" y="2231"/>
                  </a:lnTo>
                  <a:lnTo>
                    <a:pt x="842" y="2230"/>
                  </a:lnTo>
                  <a:lnTo>
                    <a:pt x="844" y="2228"/>
                  </a:lnTo>
                  <a:lnTo>
                    <a:pt x="844" y="2227"/>
                  </a:lnTo>
                  <a:lnTo>
                    <a:pt x="845" y="2226"/>
                  </a:lnTo>
                  <a:lnTo>
                    <a:pt x="845" y="2226"/>
                  </a:lnTo>
                  <a:lnTo>
                    <a:pt x="844" y="2226"/>
                  </a:lnTo>
                  <a:lnTo>
                    <a:pt x="843" y="2224"/>
                  </a:lnTo>
                  <a:lnTo>
                    <a:pt x="843" y="2223"/>
                  </a:lnTo>
                  <a:lnTo>
                    <a:pt x="843" y="2220"/>
                  </a:lnTo>
                  <a:lnTo>
                    <a:pt x="844" y="2218"/>
                  </a:lnTo>
                  <a:lnTo>
                    <a:pt x="844" y="2216"/>
                  </a:lnTo>
                  <a:lnTo>
                    <a:pt x="845" y="2216"/>
                  </a:lnTo>
                  <a:lnTo>
                    <a:pt x="845" y="2215"/>
                  </a:lnTo>
                  <a:lnTo>
                    <a:pt x="846" y="2215"/>
                  </a:lnTo>
                  <a:lnTo>
                    <a:pt x="849" y="2212"/>
                  </a:lnTo>
                  <a:lnTo>
                    <a:pt x="851" y="2209"/>
                  </a:lnTo>
                  <a:lnTo>
                    <a:pt x="849" y="2208"/>
                  </a:lnTo>
                  <a:lnTo>
                    <a:pt x="849" y="2207"/>
                  </a:lnTo>
                  <a:lnTo>
                    <a:pt x="850" y="2206"/>
                  </a:lnTo>
                  <a:lnTo>
                    <a:pt x="851" y="2206"/>
                  </a:lnTo>
                  <a:lnTo>
                    <a:pt x="852" y="2207"/>
                  </a:lnTo>
                  <a:lnTo>
                    <a:pt x="853" y="2207"/>
                  </a:lnTo>
                  <a:lnTo>
                    <a:pt x="855" y="2206"/>
                  </a:lnTo>
                  <a:lnTo>
                    <a:pt x="855" y="2206"/>
                  </a:lnTo>
                  <a:lnTo>
                    <a:pt x="857" y="2204"/>
                  </a:lnTo>
                  <a:lnTo>
                    <a:pt x="857" y="2202"/>
                  </a:lnTo>
                  <a:lnTo>
                    <a:pt x="857" y="2202"/>
                  </a:lnTo>
                  <a:lnTo>
                    <a:pt x="857" y="2200"/>
                  </a:lnTo>
                  <a:lnTo>
                    <a:pt x="859" y="2199"/>
                  </a:lnTo>
                  <a:lnTo>
                    <a:pt x="860" y="2199"/>
                  </a:lnTo>
                  <a:lnTo>
                    <a:pt x="860" y="2198"/>
                  </a:lnTo>
                  <a:lnTo>
                    <a:pt x="864" y="2197"/>
                  </a:lnTo>
                  <a:lnTo>
                    <a:pt x="867" y="2194"/>
                  </a:lnTo>
                  <a:lnTo>
                    <a:pt x="868" y="2194"/>
                  </a:lnTo>
                  <a:lnTo>
                    <a:pt x="868" y="2193"/>
                  </a:lnTo>
                  <a:lnTo>
                    <a:pt x="872" y="2193"/>
                  </a:lnTo>
                  <a:lnTo>
                    <a:pt x="874" y="2192"/>
                  </a:lnTo>
                  <a:lnTo>
                    <a:pt x="880" y="2192"/>
                  </a:lnTo>
                  <a:lnTo>
                    <a:pt x="883" y="2190"/>
                  </a:lnTo>
                  <a:lnTo>
                    <a:pt x="883" y="2189"/>
                  </a:lnTo>
                  <a:lnTo>
                    <a:pt x="884" y="2189"/>
                  </a:lnTo>
                  <a:lnTo>
                    <a:pt x="885" y="2189"/>
                  </a:lnTo>
                  <a:lnTo>
                    <a:pt x="885" y="2188"/>
                  </a:lnTo>
                  <a:lnTo>
                    <a:pt x="887" y="2186"/>
                  </a:lnTo>
                  <a:lnTo>
                    <a:pt x="888" y="2186"/>
                  </a:lnTo>
                  <a:lnTo>
                    <a:pt x="889" y="2185"/>
                  </a:lnTo>
                  <a:lnTo>
                    <a:pt x="890" y="2183"/>
                  </a:lnTo>
                  <a:lnTo>
                    <a:pt x="891" y="2181"/>
                  </a:lnTo>
                  <a:lnTo>
                    <a:pt x="892" y="2180"/>
                  </a:lnTo>
                  <a:lnTo>
                    <a:pt x="893" y="2179"/>
                  </a:lnTo>
                  <a:lnTo>
                    <a:pt x="899" y="2174"/>
                  </a:lnTo>
                  <a:lnTo>
                    <a:pt x="901" y="2174"/>
                  </a:lnTo>
                  <a:lnTo>
                    <a:pt x="902" y="2174"/>
                  </a:lnTo>
                  <a:lnTo>
                    <a:pt x="902" y="2173"/>
                  </a:lnTo>
                  <a:lnTo>
                    <a:pt x="905" y="2170"/>
                  </a:lnTo>
                  <a:lnTo>
                    <a:pt x="905" y="2169"/>
                  </a:lnTo>
                  <a:lnTo>
                    <a:pt x="904" y="2168"/>
                  </a:lnTo>
                  <a:lnTo>
                    <a:pt x="904" y="2166"/>
                  </a:lnTo>
                  <a:lnTo>
                    <a:pt x="905" y="2166"/>
                  </a:lnTo>
                  <a:lnTo>
                    <a:pt x="908" y="2165"/>
                  </a:lnTo>
                  <a:lnTo>
                    <a:pt x="908" y="2165"/>
                  </a:lnTo>
                  <a:lnTo>
                    <a:pt x="910" y="2163"/>
                  </a:lnTo>
                  <a:lnTo>
                    <a:pt x="910" y="2163"/>
                  </a:lnTo>
                  <a:lnTo>
                    <a:pt x="913" y="2161"/>
                  </a:lnTo>
                  <a:lnTo>
                    <a:pt x="913" y="2159"/>
                  </a:lnTo>
                  <a:lnTo>
                    <a:pt x="916" y="2157"/>
                  </a:lnTo>
                  <a:lnTo>
                    <a:pt x="916" y="2155"/>
                  </a:lnTo>
                  <a:lnTo>
                    <a:pt x="919" y="2152"/>
                  </a:lnTo>
                  <a:lnTo>
                    <a:pt x="919" y="2149"/>
                  </a:lnTo>
                  <a:lnTo>
                    <a:pt x="923" y="2145"/>
                  </a:lnTo>
                  <a:lnTo>
                    <a:pt x="925" y="2144"/>
                  </a:lnTo>
                  <a:lnTo>
                    <a:pt x="927" y="2142"/>
                  </a:lnTo>
                  <a:lnTo>
                    <a:pt x="928" y="2140"/>
                  </a:lnTo>
                  <a:lnTo>
                    <a:pt x="931" y="2137"/>
                  </a:lnTo>
                  <a:lnTo>
                    <a:pt x="932" y="2137"/>
                  </a:lnTo>
                  <a:lnTo>
                    <a:pt x="934" y="2135"/>
                  </a:lnTo>
                  <a:lnTo>
                    <a:pt x="935" y="2133"/>
                  </a:lnTo>
                  <a:lnTo>
                    <a:pt x="935" y="2129"/>
                  </a:lnTo>
                  <a:lnTo>
                    <a:pt x="934" y="2129"/>
                  </a:lnTo>
                  <a:lnTo>
                    <a:pt x="934" y="2127"/>
                  </a:lnTo>
                  <a:lnTo>
                    <a:pt x="936" y="2125"/>
                  </a:lnTo>
                  <a:lnTo>
                    <a:pt x="937" y="2125"/>
                  </a:lnTo>
                  <a:lnTo>
                    <a:pt x="938" y="2124"/>
                  </a:lnTo>
                  <a:lnTo>
                    <a:pt x="941" y="2124"/>
                  </a:lnTo>
                  <a:lnTo>
                    <a:pt x="944" y="2122"/>
                  </a:lnTo>
                  <a:lnTo>
                    <a:pt x="946" y="2121"/>
                  </a:lnTo>
                  <a:lnTo>
                    <a:pt x="948" y="2119"/>
                  </a:lnTo>
                  <a:lnTo>
                    <a:pt x="948" y="2117"/>
                  </a:lnTo>
                  <a:lnTo>
                    <a:pt x="950" y="2114"/>
                  </a:lnTo>
                  <a:lnTo>
                    <a:pt x="950" y="2114"/>
                  </a:lnTo>
                  <a:lnTo>
                    <a:pt x="953" y="2114"/>
                  </a:lnTo>
                  <a:lnTo>
                    <a:pt x="957" y="2110"/>
                  </a:lnTo>
                  <a:lnTo>
                    <a:pt x="957" y="2110"/>
                  </a:lnTo>
                  <a:lnTo>
                    <a:pt x="956" y="2109"/>
                  </a:lnTo>
                  <a:lnTo>
                    <a:pt x="956" y="2108"/>
                  </a:lnTo>
                  <a:lnTo>
                    <a:pt x="958" y="2106"/>
                  </a:lnTo>
                  <a:lnTo>
                    <a:pt x="958" y="2106"/>
                  </a:lnTo>
                  <a:lnTo>
                    <a:pt x="958" y="2106"/>
                  </a:lnTo>
                  <a:lnTo>
                    <a:pt x="960" y="2104"/>
                  </a:lnTo>
                  <a:lnTo>
                    <a:pt x="960" y="2101"/>
                  </a:lnTo>
                  <a:lnTo>
                    <a:pt x="961" y="2101"/>
                  </a:lnTo>
                  <a:lnTo>
                    <a:pt x="961" y="2099"/>
                  </a:lnTo>
                  <a:lnTo>
                    <a:pt x="959" y="2097"/>
                  </a:lnTo>
                  <a:lnTo>
                    <a:pt x="959" y="2096"/>
                  </a:lnTo>
                  <a:lnTo>
                    <a:pt x="959" y="2096"/>
                  </a:lnTo>
                  <a:lnTo>
                    <a:pt x="959" y="2094"/>
                  </a:lnTo>
                  <a:lnTo>
                    <a:pt x="955" y="2093"/>
                  </a:lnTo>
                  <a:lnTo>
                    <a:pt x="955" y="2092"/>
                  </a:lnTo>
                  <a:lnTo>
                    <a:pt x="957" y="2090"/>
                  </a:lnTo>
                  <a:lnTo>
                    <a:pt x="956" y="2087"/>
                  </a:lnTo>
                  <a:lnTo>
                    <a:pt x="958" y="2086"/>
                  </a:lnTo>
                  <a:lnTo>
                    <a:pt x="960" y="2086"/>
                  </a:lnTo>
                  <a:lnTo>
                    <a:pt x="960" y="2086"/>
                  </a:lnTo>
                  <a:lnTo>
                    <a:pt x="963" y="2086"/>
                  </a:lnTo>
                  <a:lnTo>
                    <a:pt x="966" y="2085"/>
                  </a:lnTo>
                  <a:lnTo>
                    <a:pt x="967" y="2083"/>
                  </a:lnTo>
                  <a:lnTo>
                    <a:pt x="967" y="2081"/>
                  </a:lnTo>
                  <a:lnTo>
                    <a:pt x="968" y="2080"/>
                  </a:lnTo>
                  <a:lnTo>
                    <a:pt x="972" y="2079"/>
                  </a:lnTo>
                  <a:lnTo>
                    <a:pt x="973" y="2078"/>
                  </a:lnTo>
                  <a:lnTo>
                    <a:pt x="973" y="2077"/>
                  </a:lnTo>
                  <a:lnTo>
                    <a:pt x="974" y="2076"/>
                  </a:lnTo>
                  <a:lnTo>
                    <a:pt x="977" y="2076"/>
                  </a:lnTo>
                  <a:lnTo>
                    <a:pt x="979" y="2075"/>
                  </a:lnTo>
                  <a:lnTo>
                    <a:pt x="979" y="2072"/>
                  </a:lnTo>
                  <a:lnTo>
                    <a:pt x="978" y="2072"/>
                  </a:lnTo>
                  <a:lnTo>
                    <a:pt x="978" y="2069"/>
                  </a:lnTo>
                  <a:lnTo>
                    <a:pt x="978" y="2069"/>
                  </a:lnTo>
                  <a:lnTo>
                    <a:pt x="977" y="2067"/>
                  </a:lnTo>
                  <a:lnTo>
                    <a:pt x="980" y="2065"/>
                  </a:lnTo>
                  <a:lnTo>
                    <a:pt x="980" y="2063"/>
                  </a:lnTo>
                  <a:lnTo>
                    <a:pt x="978" y="2062"/>
                  </a:lnTo>
                  <a:lnTo>
                    <a:pt x="978" y="2061"/>
                  </a:lnTo>
                  <a:lnTo>
                    <a:pt x="979" y="2060"/>
                  </a:lnTo>
                  <a:lnTo>
                    <a:pt x="979" y="2059"/>
                  </a:lnTo>
                  <a:lnTo>
                    <a:pt x="980" y="2058"/>
                  </a:lnTo>
                  <a:lnTo>
                    <a:pt x="982" y="2058"/>
                  </a:lnTo>
                  <a:lnTo>
                    <a:pt x="984" y="2057"/>
                  </a:lnTo>
                  <a:lnTo>
                    <a:pt x="985" y="2056"/>
                  </a:lnTo>
                  <a:lnTo>
                    <a:pt x="985" y="2055"/>
                  </a:lnTo>
                  <a:lnTo>
                    <a:pt x="985" y="2055"/>
                  </a:lnTo>
                  <a:lnTo>
                    <a:pt x="986" y="2055"/>
                  </a:lnTo>
                  <a:lnTo>
                    <a:pt x="988" y="2053"/>
                  </a:lnTo>
                  <a:lnTo>
                    <a:pt x="988" y="2050"/>
                  </a:lnTo>
                  <a:lnTo>
                    <a:pt x="987" y="2048"/>
                  </a:lnTo>
                  <a:lnTo>
                    <a:pt x="983" y="2048"/>
                  </a:lnTo>
                  <a:lnTo>
                    <a:pt x="982" y="2047"/>
                  </a:lnTo>
                  <a:lnTo>
                    <a:pt x="982" y="2046"/>
                  </a:lnTo>
                  <a:lnTo>
                    <a:pt x="982" y="2046"/>
                  </a:lnTo>
                  <a:lnTo>
                    <a:pt x="982" y="2042"/>
                  </a:lnTo>
                  <a:lnTo>
                    <a:pt x="979" y="2042"/>
                  </a:lnTo>
                  <a:lnTo>
                    <a:pt x="979" y="2041"/>
                  </a:lnTo>
                  <a:lnTo>
                    <a:pt x="979" y="2040"/>
                  </a:lnTo>
                  <a:lnTo>
                    <a:pt x="978" y="2040"/>
                  </a:lnTo>
                  <a:lnTo>
                    <a:pt x="978" y="2038"/>
                  </a:lnTo>
                  <a:lnTo>
                    <a:pt x="978" y="2038"/>
                  </a:lnTo>
                  <a:lnTo>
                    <a:pt x="979" y="2038"/>
                  </a:lnTo>
                  <a:lnTo>
                    <a:pt x="980" y="2038"/>
                  </a:lnTo>
                  <a:lnTo>
                    <a:pt x="980" y="2037"/>
                  </a:lnTo>
                  <a:lnTo>
                    <a:pt x="980" y="2035"/>
                  </a:lnTo>
                  <a:lnTo>
                    <a:pt x="980" y="2034"/>
                  </a:lnTo>
                  <a:lnTo>
                    <a:pt x="980" y="2033"/>
                  </a:lnTo>
                  <a:lnTo>
                    <a:pt x="981" y="2033"/>
                  </a:lnTo>
                  <a:lnTo>
                    <a:pt x="983" y="2033"/>
                  </a:lnTo>
                  <a:lnTo>
                    <a:pt x="984" y="2034"/>
                  </a:lnTo>
                  <a:lnTo>
                    <a:pt x="985" y="2035"/>
                  </a:lnTo>
                  <a:lnTo>
                    <a:pt x="986" y="2035"/>
                  </a:lnTo>
                  <a:lnTo>
                    <a:pt x="989" y="2033"/>
                  </a:lnTo>
                  <a:lnTo>
                    <a:pt x="992" y="2031"/>
                  </a:lnTo>
                  <a:lnTo>
                    <a:pt x="995" y="2028"/>
                  </a:lnTo>
                  <a:lnTo>
                    <a:pt x="997" y="2028"/>
                  </a:lnTo>
                  <a:lnTo>
                    <a:pt x="998" y="2029"/>
                  </a:lnTo>
                  <a:lnTo>
                    <a:pt x="999" y="2029"/>
                  </a:lnTo>
                  <a:lnTo>
                    <a:pt x="1001" y="2028"/>
                  </a:lnTo>
                  <a:lnTo>
                    <a:pt x="1002" y="2028"/>
                  </a:lnTo>
                  <a:lnTo>
                    <a:pt x="1003" y="2027"/>
                  </a:lnTo>
                  <a:lnTo>
                    <a:pt x="1004" y="2027"/>
                  </a:lnTo>
                  <a:lnTo>
                    <a:pt x="1005" y="2025"/>
                  </a:lnTo>
                  <a:lnTo>
                    <a:pt x="1006" y="2025"/>
                  </a:lnTo>
                  <a:lnTo>
                    <a:pt x="1008" y="2023"/>
                  </a:lnTo>
                  <a:lnTo>
                    <a:pt x="1007" y="2021"/>
                  </a:lnTo>
                  <a:lnTo>
                    <a:pt x="1007" y="2019"/>
                  </a:lnTo>
                  <a:lnTo>
                    <a:pt x="1007" y="2019"/>
                  </a:lnTo>
                  <a:lnTo>
                    <a:pt x="1007" y="2017"/>
                  </a:lnTo>
                  <a:lnTo>
                    <a:pt x="1008" y="2017"/>
                  </a:lnTo>
                  <a:lnTo>
                    <a:pt x="1009" y="2017"/>
                  </a:lnTo>
                  <a:lnTo>
                    <a:pt x="1009" y="2018"/>
                  </a:lnTo>
                  <a:lnTo>
                    <a:pt x="1011" y="2018"/>
                  </a:lnTo>
                  <a:lnTo>
                    <a:pt x="1013" y="2015"/>
                  </a:lnTo>
                  <a:lnTo>
                    <a:pt x="1014" y="2013"/>
                  </a:lnTo>
                  <a:lnTo>
                    <a:pt x="1015" y="2013"/>
                  </a:lnTo>
                  <a:lnTo>
                    <a:pt x="1016" y="2014"/>
                  </a:lnTo>
                  <a:lnTo>
                    <a:pt x="1017" y="2016"/>
                  </a:lnTo>
                  <a:lnTo>
                    <a:pt x="1018" y="2016"/>
                  </a:lnTo>
                  <a:lnTo>
                    <a:pt x="1020" y="2016"/>
                  </a:lnTo>
                  <a:lnTo>
                    <a:pt x="1021" y="2015"/>
                  </a:lnTo>
                  <a:lnTo>
                    <a:pt x="1023" y="2015"/>
                  </a:lnTo>
                  <a:lnTo>
                    <a:pt x="1023" y="2015"/>
                  </a:lnTo>
                  <a:lnTo>
                    <a:pt x="1024" y="2015"/>
                  </a:lnTo>
                  <a:lnTo>
                    <a:pt x="1025" y="2014"/>
                  </a:lnTo>
                  <a:lnTo>
                    <a:pt x="1024" y="2014"/>
                  </a:lnTo>
                  <a:lnTo>
                    <a:pt x="1025" y="2012"/>
                  </a:lnTo>
                  <a:lnTo>
                    <a:pt x="1027" y="2012"/>
                  </a:lnTo>
                  <a:lnTo>
                    <a:pt x="1027" y="2010"/>
                  </a:lnTo>
                  <a:lnTo>
                    <a:pt x="1026" y="2009"/>
                  </a:lnTo>
                  <a:lnTo>
                    <a:pt x="1026" y="2008"/>
                  </a:lnTo>
                  <a:lnTo>
                    <a:pt x="1026" y="2008"/>
                  </a:lnTo>
                  <a:lnTo>
                    <a:pt x="1026" y="2007"/>
                  </a:lnTo>
                  <a:lnTo>
                    <a:pt x="1026" y="2005"/>
                  </a:lnTo>
                  <a:lnTo>
                    <a:pt x="1025" y="2004"/>
                  </a:lnTo>
                  <a:lnTo>
                    <a:pt x="1026" y="2004"/>
                  </a:lnTo>
                  <a:lnTo>
                    <a:pt x="1026" y="2001"/>
                  </a:lnTo>
                  <a:lnTo>
                    <a:pt x="1026" y="2000"/>
                  </a:lnTo>
                  <a:lnTo>
                    <a:pt x="1027" y="1998"/>
                  </a:lnTo>
                  <a:lnTo>
                    <a:pt x="1027" y="1997"/>
                  </a:lnTo>
                  <a:lnTo>
                    <a:pt x="1027" y="1995"/>
                  </a:lnTo>
                  <a:lnTo>
                    <a:pt x="1029" y="1994"/>
                  </a:lnTo>
                  <a:lnTo>
                    <a:pt x="1029" y="1993"/>
                  </a:lnTo>
                  <a:lnTo>
                    <a:pt x="1030" y="1992"/>
                  </a:lnTo>
                  <a:lnTo>
                    <a:pt x="1031" y="1992"/>
                  </a:lnTo>
                  <a:lnTo>
                    <a:pt x="1031" y="1992"/>
                  </a:lnTo>
                  <a:lnTo>
                    <a:pt x="1031" y="1991"/>
                  </a:lnTo>
                  <a:lnTo>
                    <a:pt x="1033" y="1989"/>
                  </a:lnTo>
                  <a:lnTo>
                    <a:pt x="1034" y="1988"/>
                  </a:lnTo>
                  <a:lnTo>
                    <a:pt x="1037" y="1987"/>
                  </a:lnTo>
                  <a:lnTo>
                    <a:pt x="1037" y="1986"/>
                  </a:lnTo>
                  <a:lnTo>
                    <a:pt x="1036" y="1985"/>
                  </a:lnTo>
                  <a:lnTo>
                    <a:pt x="1036" y="1984"/>
                  </a:lnTo>
                  <a:lnTo>
                    <a:pt x="1038" y="1981"/>
                  </a:lnTo>
                  <a:lnTo>
                    <a:pt x="1039" y="1980"/>
                  </a:lnTo>
                  <a:lnTo>
                    <a:pt x="1038" y="1978"/>
                  </a:lnTo>
                  <a:lnTo>
                    <a:pt x="1038" y="1974"/>
                  </a:lnTo>
                  <a:lnTo>
                    <a:pt x="1039" y="1973"/>
                  </a:lnTo>
                  <a:lnTo>
                    <a:pt x="1041" y="1972"/>
                  </a:lnTo>
                  <a:lnTo>
                    <a:pt x="1042" y="1971"/>
                  </a:lnTo>
                  <a:lnTo>
                    <a:pt x="1043" y="1971"/>
                  </a:lnTo>
                  <a:lnTo>
                    <a:pt x="1044" y="1970"/>
                  </a:lnTo>
                  <a:lnTo>
                    <a:pt x="1044" y="1968"/>
                  </a:lnTo>
                  <a:lnTo>
                    <a:pt x="1046" y="1966"/>
                  </a:lnTo>
                  <a:lnTo>
                    <a:pt x="1046" y="1966"/>
                  </a:lnTo>
                  <a:lnTo>
                    <a:pt x="1045" y="1965"/>
                  </a:lnTo>
                  <a:lnTo>
                    <a:pt x="1045" y="1964"/>
                  </a:lnTo>
                  <a:lnTo>
                    <a:pt x="1045" y="1963"/>
                  </a:lnTo>
                  <a:lnTo>
                    <a:pt x="1045" y="1962"/>
                  </a:lnTo>
                  <a:lnTo>
                    <a:pt x="1046" y="1961"/>
                  </a:lnTo>
                  <a:lnTo>
                    <a:pt x="1047" y="1961"/>
                  </a:lnTo>
                  <a:lnTo>
                    <a:pt x="1049" y="1961"/>
                  </a:lnTo>
                  <a:lnTo>
                    <a:pt x="1050" y="1962"/>
                  </a:lnTo>
                  <a:lnTo>
                    <a:pt x="1050" y="1964"/>
                  </a:lnTo>
                  <a:lnTo>
                    <a:pt x="1051" y="1965"/>
                  </a:lnTo>
                  <a:lnTo>
                    <a:pt x="1051" y="1966"/>
                  </a:lnTo>
                  <a:lnTo>
                    <a:pt x="1052" y="1968"/>
                  </a:lnTo>
                  <a:lnTo>
                    <a:pt x="1052" y="1969"/>
                  </a:lnTo>
                  <a:lnTo>
                    <a:pt x="1052" y="1971"/>
                  </a:lnTo>
                  <a:lnTo>
                    <a:pt x="1051" y="1971"/>
                  </a:lnTo>
                  <a:lnTo>
                    <a:pt x="1050" y="1970"/>
                  </a:lnTo>
                  <a:lnTo>
                    <a:pt x="1048" y="1970"/>
                  </a:lnTo>
                  <a:lnTo>
                    <a:pt x="1048" y="1971"/>
                  </a:lnTo>
                  <a:lnTo>
                    <a:pt x="1052" y="1975"/>
                  </a:lnTo>
                  <a:lnTo>
                    <a:pt x="1053" y="1976"/>
                  </a:lnTo>
                  <a:lnTo>
                    <a:pt x="1053" y="1978"/>
                  </a:lnTo>
                  <a:lnTo>
                    <a:pt x="1052" y="1979"/>
                  </a:lnTo>
                  <a:lnTo>
                    <a:pt x="1053" y="1979"/>
                  </a:lnTo>
                  <a:lnTo>
                    <a:pt x="1053" y="1981"/>
                  </a:lnTo>
                  <a:lnTo>
                    <a:pt x="1052" y="1982"/>
                  </a:lnTo>
                  <a:lnTo>
                    <a:pt x="1049" y="1982"/>
                  </a:lnTo>
                  <a:lnTo>
                    <a:pt x="1049" y="1981"/>
                  </a:lnTo>
                  <a:lnTo>
                    <a:pt x="1048" y="1983"/>
                  </a:lnTo>
                  <a:lnTo>
                    <a:pt x="1051" y="1986"/>
                  </a:lnTo>
                  <a:lnTo>
                    <a:pt x="1054" y="1986"/>
                  </a:lnTo>
                  <a:lnTo>
                    <a:pt x="1054" y="1987"/>
                  </a:lnTo>
                  <a:lnTo>
                    <a:pt x="1053" y="1988"/>
                  </a:lnTo>
                  <a:lnTo>
                    <a:pt x="1053" y="1991"/>
                  </a:lnTo>
                  <a:lnTo>
                    <a:pt x="1054" y="1992"/>
                  </a:lnTo>
                  <a:lnTo>
                    <a:pt x="1054" y="1994"/>
                  </a:lnTo>
                  <a:lnTo>
                    <a:pt x="1054" y="1994"/>
                  </a:lnTo>
                  <a:lnTo>
                    <a:pt x="1054" y="1994"/>
                  </a:lnTo>
                  <a:lnTo>
                    <a:pt x="1054" y="1995"/>
                  </a:lnTo>
                  <a:lnTo>
                    <a:pt x="1053" y="1996"/>
                  </a:lnTo>
                  <a:lnTo>
                    <a:pt x="1052" y="1996"/>
                  </a:lnTo>
                  <a:lnTo>
                    <a:pt x="1050" y="1994"/>
                  </a:lnTo>
                  <a:lnTo>
                    <a:pt x="1049" y="1995"/>
                  </a:lnTo>
                  <a:lnTo>
                    <a:pt x="1048" y="1994"/>
                  </a:lnTo>
                  <a:lnTo>
                    <a:pt x="1046" y="1994"/>
                  </a:lnTo>
                  <a:lnTo>
                    <a:pt x="1044" y="1993"/>
                  </a:lnTo>
                  <a:lnTo>
                    <a:pt x="1042" y="1993"/>
                  </a:lnTo>
                  <a:lnTo>
                    <a:pt x="1042" y="1992"/>
                  </a:lnTo>
                  <a:lnTo>
                    <a:pt x="1041" y="1992"/>
                  </a:lnTo>
                  <a:lnTo>
                    <a:pt x="1038" y="1991"/>
                  </a:lnTo>
                  <a:lnTo>
                    <a:pt x="1037" y="1992"/>
                  </a:lnTo>
                  <a:lnTo>
                    <a:pt x="1036" y="1992"/>
                  </a:lnTo>
                  <a:lnTo>
                    <a:pt x="1036" y="1993"/>
                  </a:lnTo>
                  <a:lnTo>
                    <a:pt x="1037" y="1995"/>
                  </a:lnTo>
                  <a:lnTo>
                    <a:pt x="1039" y="1996"/>
                  </a:lnTo>
                  <a:lnTo>
                    <a:pt x="1040" y="1998"/>
                  </a:lnTo>
                  <a:lnTo>
                    <a:pt x="1042" y="1999"/>
                  </a:lnTo>
                  <a:lnTo>
                    <a:pt x="1043" y="1998"/>
                  </a:lnTo>
                  <a:lnTo>
                    <a:pt x="1044" y="1998"/>
                  </a:lnTo>
                  <a:lnTo>
                    <a:pt x="1045" y="1999"/>
                  </a:lnTo>
                  <a:lnTo>
                    <a:pt x="1046" y="1998"/>
                  </a:lnTo>
                  <a:lnTo>
                    <a:pt x="1048" y="1998"/>
                  </a:lnTo>
                  <a:lnTo>
                    <a:pt x="1048" y="2001"/>
                  </a:lnTo>
                  <a:lnTo>
                    <a:pt x="1049" y="2001"/>
                  </a:lnTo>
                  <a:lnTo>
                    <a:pt x="1049" y="2001"/>
                  </a:lnTo>
                  <a:lnTo>
                    <a:pt x="1052" y="2001"/>
                  </a:lnTo>
                  <a:lnTo>
                    <a:pt x="1053" y="2000"/>
                  </a:lnTo>
                  <a:lnTo>
                    <a:pt x="1054" y="2000"/>
                  </a:lnTo>
                  <a:lnTo>
                    <a:pt x="1055" y="2001"/>
                  </a:lnTo>
                  <a:lnTo>
                    <a:pt x="1055" y="2002"/>
                  </a:lnTo>
                  <a:lnTo>
                    <a:pt x="1055" y="2003"/>
                  </a:lnTo>
                  <a:lnTo>
                    <a:pt x="1055" y="2004"/>
                  </a:lnTo>
                  <a:lnTo>
                    <a:pt x="1056" y="2007"/>
                  </a:lnTo>
                  <a:lnTo>
                    <a:pt x="1055" y="2008"/>
                  </a:lnTo>
                  <a:lnTo>
                    <a:pt x="1055" y="2009"/>
                  </a:lnTo>
                  <a:lnTo>
                    <a:pt x="1055" y="2009"/>
                  </a:lnTo>
                  <a:lnTo>
                    <a:pt x="1054" y="2010"/>
                  </a:lnTo>
                  <a:lnTo>
                    <a:pt x="1053" y="2010"/>
                  </a:lnTo>
                  <a:lnTo>
                    <a:pt x="1052" y="2011"/>
                  </a:lnTo>
                  <a:lnTo>
                    <a:pt x="1054" y="2014"/>
                  </a:lnTo>
                  <a:lnTo>
                    <a:pt x="1053" y="2014"/>
                  </a:lnTo>
                  <a:lnTo>
                    <a:pt x="1053" y="2015"/>
                  </a:lnTo>
                  <a:lnTo>
                    <a:pt x="1054" y="2015"/>
                  </a:lnTo>
                  <a:lnTo>
                    <a:pt x="1054" y="2016"/>
                  </a:lnTo>
                  <a:lnTo>
                    <a:pt x="1054" y="2021"/>
                  </a:lnTo>
                  <a:lnTo>
                    <a:pt x="1055" y="2022"/>
                  </a:lnTo>
                  <a:lnTo>
                    <a:pt x="1056" y="2021"/>
                  </a:lnTo>
                  <a:lnTo>
                    <a:pt x="1058" y="2021"/>
                  </a:lnTo>
                  <a:lnTo>
                    <a:pt x="1060" y="2023"/>
                  </a:lnTo>
                  <a:lnTo>
                    <a:pt x="1061" y="2023"/>
                  </a:lnTo>
                  <a:lnTo>
                    <a:pt x="1062" y="2022"/>
                  </a:lnTo>
                  <a:lnTo>
                    <a:pt x="1063" y="2023"/>
                  </a:lnTo>
                  <a:lnTo>
                    <a:pt x="1066" y="2021"/>
                  </a:lnTo>
                  <a:lnTo>
                    <a:pt x="1066" y="2020"/>
                  </a:lnTo>
                  <a:lnTo>
                    <a:pt x="1066" y="2019"/>
                  </a:lnTo>
                  <a:lnTo>
                    <a:pt x="1065" y="2016"/>
                  </a:lnTo>
                  <a:lnTo>
                    <a:pt x="1065" y="2014"/>
                  </a:lnTo>
                  <a:lnTo>
                    <a:pt x="1066" y="2014"/>
                  </a:lnTo>
                  <a:lnTo>
                    <a:pt x="1066" y="2015"/>
                  </a:lnTo>
                  <a:lnTo>
                    <a:pt x="1068" y="2015"/>
                  </a:lnTo>
                  <a:lnTo>
                    <a:pt x="1068" y="2016"/>
                  </a:lnTo>
                  <a:lnTo>
                    <a:pt x="1069" y="2017"/>
                  </a:lnTo>
                  <a:lnTo>
                    <a:pt x="1070" y="2017"/>
                  </a:lnTo>
                  <a:lnTo>
                    <a:pt x="1070" y="2018"/>
                  </a:lnTo>
                  <a:lnTo>
                    <a:pt x="1072" y="2020"/>
                  </a:lnTo>
                  <a:lnTo>
                    <a:pt x="1072" y="2019"/>
                  </a:lnTo>
                  <a:lnTo>
                    <a:pt x="1072" y="2019"/>
                  </a:lnTo>
                  <a:lnTo>
                    <a:pt x="1074" y="2018"/>
                  </a:lnTo>
                  <a:lnTo>
                    <a:pt x="1074" y="2014"/>
                  </a:lnTo>
                  <a:lnTo>
                    <a:pt x="1073" y="2012"/>
                  </a:lnTo>
                  <a:lnTo>
                    <a:pt x="1073" y="2009"/>
                  </a:lnTo>
                  <a:lnTo>
                    <a:pt x="1073" y="2009"/>
                  </a:lnTo>
                  <a:lnTo>
                    <a:pt x="1072" y="2007"/>
                  </a:lnTo>
                  <a:lnTo>
                    <a:pt x="1072" y="2006"/>
                  </a:lnTo>
                  <a:lnTo>
                    <a:pt x="1073" y="2005"/>
                  </a:lnTo>
                  <a:lnTo>
                    <a:pt x="1072" y="2004"/>
                  </a:lnTo>
                  <a:lnTo>
                    <a:pt x="1072" y="2004"/>
                  </a:lnTo>
                  <a:lnTo>
                    <a:pt x="1073" y="2003"/>
                  </a:lnTo>
                  <a:lnTo>
                    <a:pt x="1073" y="2002"/>
                  </a:lnTo>
                  <a:lnTo>
                    <a:pt x="1074" y="2001"/>
                  </a:lnTo>
                  <a:lnTo>
                    <a:pt x="1074" y="1999"/>
                  </a:lnTo>
                  <a:lnTo>
                    <a:pt x="1075" y="1998"/>
                  </a:lnTo>
                  <a:lnTo>
                    <a:pt x="1074" y="1997"/>
                  </a:lnTo>
                  <a:lnTo>
                    <a:pt x="1074" y="1995"/>
                  </a:lnTo>
                  <a:lnTo>
                    <a:pt x="1075" y="1995"/>
                  </a:lnTo>
                  <a:lnTo>
                    <a:pt x="1076" y="1995"/>
                  </a:lnTo>
                  <a:lnTo>
                    <a:pt x="1077" y="1994"/>
                  </a:lnTo>
                  <a:lnTo>
                    <a:pt x="1078" y="1993"/>
                  </a:lnTo>
                  <a:lnTo>
                    <a:pt x="1079" y="1992"/>
                  </a:lnTo>
                  <a:lnTo>
                    <a:pt x="1079" y="1989"/>
                  </a:lnTo>
                  <a:lnTo>
                    <a:pt x="1080" y="1989"/>
                  </a:lnTo>
                  <a:lnTo>
                    <a:pt x="1081" y="1988"/>
                  </a:lnTo>
                  <a:lnTo>
                    <a:pt x="1080" y="1987"/>
                  </a:lnTo>
                  <a:lnTo>
                    <a:pt x="1081" y="1987"/>
                  </a:lnTo>
                  <a:lnTo>
                    <a:pt x="1081" y="1986"/>
                  </a:lnTo>
                  <a:lnTo>
                    <a:pt x="1083" y="1985"/>
                  </a:lnTo>
                  <a:lnTo>
                    <a:pt x="1083" y="1983"/>
                  </a:lnTo>
                  <a:lnTo>
                    <a:pt x="1082" y="1982"/>
                  </a:lnTo>
                  <a:lnTo>
                    <a:pt x="1082" y="1982"/>
                  </a:lnTo>
                  <a:lnTo>
                    <a:pt x="1081" y="1982"/>
                  </a:lnTo>
                  <a:lnTo>
                    <a:pt x="1084" y="1980"/>
                  </a:lnTo>
                  <a:lnTo>
                    <a:pt x="1084" y="1978"/>
                  </a:lnTo>
                  <a:lnTo>
                    <a:pt x="1085" y="1977"/>
                  </a:lnTo>
                  <a:lnTo>
                    <a:pt x="1086" y="1977"/>
                  </a:lnTo>
                  <a:lnTo>
                    <a:pt x="1086" y="1976"/>
                  </a:lnTo>
                  <a:lnTo>
                    <a:pt x="1089" y="1976"/>
                  </a:lnTo>
                  <a:lnTo>
                    <a:pt x="1090" y="1975"/>
                  </a:lnTo>
                  <a:lnTo>
                    <a:pt x="1090" y="1974"/>
                  </a:lnTo>
                  <a:lnTo>
                    <a:pt x="1087" y="1974"/>
                  </a:lnTo>
                  <a:lnTo>
                    <a:pt x="1083" y="1972"/>
                  </a:lnTo>
                  <a:lnTo>
                    <a:pt x="1082" y="1972"/>
                  </a:lnTo>
                  <a:lnTo>
                    <a:pt x="1082" y="1973"/>
                  </a:lnTo>
                  <a:lnTo>
                    <a:pt x="1080" y="1973"/>
                  </a:lnTo>
                  <a:lnTo>
                    <a:pt x="1079" y="1972"/>
                  </a:lnTo>
                  <a:lnTo>
                    <a:pt x="1078" y="1972"/>
                  </a:lnTo>
                  <a:lnTo>
                    <a:pt x="1077" y="1971"/>
                  </a:lnTo>
                  <a:lnTo>
                    <a:pt x="1076" y="1972"/>
                  </a:lnTo>
                  <a:lnTo>
                    <a:pt x="1074" y="1972"/>
                  </a:lnTo>
                  <a:lnTo>
                    <a:pt x="1073" y="1971"/>
                  </a:lnTo>
                  <a:lnTo>
                    <a:pt x="1072" y="1967"/>
                  </a:lnTo>
                  <a:lnTo>
                    <a:pt x="1071" y="1966"/>
                  </a:lnTo>
                  <a:lnTo>
                    <a:pt x="1072" y="1965"/>
                  </a:lnTo>
                  <a:lnTo>
                    <a:pt x="1072" y="1965"/>
                  </a:lnTo>
                  <a:lnTo>
                    <a:pt x="1074" y="1963"/>
                  </a:lnTo>
                  <a:lnTo>
                    <a:pt x="1074" y="1963"/>
                  </a:lnTo>
                  <a:lnTo>
                    <a:pt x="1075" y="1962"/>
                  </a:lnTo>
                  <a:lnTo>
                    <a:pt x="1075" y="1961"/>
                  </a:lnTo>
                  <a:lnTo>
                    <a:pt x="1076" y="1960"/>
                  </a:lnTo>
                  <a:lnTo>
                    <a:pt x="1076" y="1958"/>
                  </a:lnTo>
                  <a:lnTo>
                    <a:pt x="1075" y="1957"/>
                  </a:lnTo>
                  <a:lnTo>
                    <a:pt x="1075" y="1954"/>
                  </a:lnTo>
                  <a:lnTo>
                    <a:pt x="1073" y="1952"/>
                  </a:lnTo>
                  <a:lnTo>
                    <a:pt x="1073" y="1950"/>
                  </a:lnTo>
                  <a:lnTo>
                    <a:pt x="1074" y="1948"/>
                  </a:lnTo>
                  <a:lnTo>
                    <a:pt x="1074" y="1947"/>
                  </a:lnTo>
                  <a:lnTo>
                    <a:pt x="1074" y="1946"/>
                  </a:lnTo>
                  <a:lnTo>
                    <a:pt x="1075" y="1945"/>
                  </a:lnTo>
                  <a:lnTo>
                    <a:pt x="1075" y="1944"/>
                  </a:lnTo>
                  <a:lnTo>
                    <a:pt x="1076" y="1942"/>
                  </a:lnTo>
                  <a:lnTo>
                    <a:pt x="1075" y="1941"/>
                  </a:lnTo>
                  <a:lnTo>
                    <a:pt x="1073" y="1941"/>
                  </a:lnTo>
                  <a:lnTo>
                    <a:pt x="1073" y="1940"/>
                  </a:lnTo>
                  <a:lnTo>
                    <a:pt x="1071" y="1938"/>
                  </a:lnTo>
                  <a:lnTo>
                    <a:pt x="1072" y="1935"/>
                  </a:lnTo>
                  <a:lnTo>
                    <a:pt x="1073" y="1934"/>
                  </a:lnTo>
                  <a:lnTo>
                    <a:pt x="1073" y="1932"/>
                  </a:lnTo>
                  <a:lnTo>
                    <a:pt x="1073" y="1931"/>
                  </a:lnTo>
                  <a:lnTo>
                    <a:pt x="1072" y="1930"/>
                  </a:lnTo>
                  <a:lnTo>
                    <a:pt x="1072" y="1929"/>
                  </a:lnTo>
                  <a:lnTo>
                    <a:pt x="1072" y="1927"/>
                  </a:lnTo>
                  <a:lnTo>
                    <a:pt x="1072" y="1927"/>
                  </a:lnTo>
                  <a:lnTo>
                    <a:pt x="1072" y="1927"/>
                  </a:lnTo>
                  <a:lnTo>
                    <a:pt x="1072" y="1927"/>
                  </a:lnTo>
                  <a:lnTo>
                    <a:pt x="1072" y="1926"/>
                  </a:lnTo>
                  <a:lnTo>
                    <a:pt x="1073" y="1924"/>
                  </a:lnTo>
                  <a:lnTo>
                    <a:pt x="1074" y="1924"/>
                  </a:lnTo>
                  <a:lnTo>
                    <a:pt x="1075" y="1924"/>
                  </a:lnTo>
                  <a:lnTo>
                    <a:pt x="1076" y="1923"/>
                  </a:lnTo>
                  <a:lnTo>
                    <a:pt x="1078" y="1923"/>
                  </a:lnTo>
                  <a:lnTo>
                    <a:pt x="1079" y="1922"/>
                  </a:lnTo>
                  <a:lnTo>
                    <a:pt x="1081" y="1923"/>
                  </a:lnTo>
                  <a:lnTo>
                    <a:pt x="1082" y="1924"/>
                  </a:lnTo>
                  <a:lnTo>
                    <a:pt x="1082" y="1925"/>
                  </a:lnTo>
                  <a:lnTo>
                    <a:pt x="1081" y="1926"/>
                  </a:lnTo>
                  <a:lnTo>
                    <a:pt x="1083" y="1927"/>
                  </a:lnTo>
                  <a:lnTo>
                    <a:pt x="1085" y="1928"/>
                  </a:lnTo>
                  <a:lnTo>
                    <a:pt x="1086" y="1928"/>
                  </a:lnTo>
                  <a:lnTo>
                    <a:pt x="1088" y="1930"/>
                  </a:lnTo>
                  <a:lnTo>
                    <a:pt x="1089" y="1930"/>
                  </a:lnTo>
                  <a:lnTo>
                    <a:pt x="1091" y="1929"/>
                  </a:lnTo>
                  <a:lnTo>
                    <a:pt x="1092" y="1929"/>
                  </a:lnTo>
                  <a:lnTo>
                    <a:pt x="1094" y="1927"/>
                  </a:lnTo>
                  <a:lnTo>
                    <a:pt x="1094" y="1925"/>
                  </a:lnTo>
                  <a:lnTo>
                    <a:pt x="1095" y="1925"/>
                  </a:lnTo>
                  <a:lnTo>
                    <a:pt x="1095" y="1923"/>
                  </a:lnTo>
                  <a:lnTo>
                    <a:pt x="1097" y="1921"/>
                  </a:lnTo>
                  <a:lnTo>
                    <a:pt x="1097" y="1920"/>
                  </a:lnTo>
                  <a:lnTo>
                    <a:pt x="1099" y="1919"/>
                  </a:lnTo>
                  <a:lnTo>
                    <a:pt x="1100" y="1918"/>
                  </a:lnTo>
                  <a:lnTo>
                    <a:pt x="1101" y="1918"/>
                  </a:lnTo>
                  <a:lnTo>
                    <a:pt x="1102" y="1917"/>
                  </a:lnTo>
                  <a:lnTo>
                    <a:pt x="1103" y="1917"/>
                  </a:lnTo>
                  <a:lnTo>
                    <a:pt x="1104" y="1916"/>
                  </a:lnTo>
                  <a:lnTo>
                    <a:pt x="1108" y="1916"/>
                  </a:lnTo>
                  <a:lnTo>
                    <a:pt x="1108" y="1915"/>
                  </a:lnTo>
                  <a:lnTo>
                    <a:pt x="1111" y="1915"/>
                  </a:lnTo>
                  <a:lnTo>
                    <a:pt x="1111" y="1916"/>
                  </a:lnTo>
                  <a:lnTo>
                    <a:pt x="1114" y="1916"/>
                  </a:lnTo>
                  <a:lnTo>
                    <a:pt x="1115" y="1916"/>
                  </a:lnTo>
                  <a:lnTo>
                    <a:pt x="1116" y="1917"/>
                  </a:lnTo>
                  <a:lnTo>
                    <a:pt x="1116" y="1917"/>
                  </a:lnTo>
                  <a:lnTo>
                    <a:pt x="1119" y="1920"/>
                  </a:lnTo>
                  <a:lnTo>
                    <a:pt x="1119" y="1920"/>
                  </a:lnTo>
                  <a:lnTo>
                    <a:pt x="1121" y="1922"/>
                  </a:lnTo>
                  <a:lnTo>
                    <a:pt x="1121" y="1922"/>
                  </a:lnTo>
                  <a:lnTo>
                    <a:pt x="1122" y="1923"/>
                  </a:lnTo>
                  <a:lnTo>
                    <a:pt x="1125" y="1923"/>
                  </a:lnTo>
                  <a:lnTo>
                    <a:pt x="1127" y="1922"/>
                  </a:lnTo>
                  <a:lnTo>
                    <a:pt x="1130" y="1922"/>
                  </a:lnTo>
                  <a:lnTo>
                    <a:pt x="1130" y="1921"/>
                  </a:lnTo>
                  <a:lnTo>
                    <a:pt x="1133" y="1921"/>
                  </a:lnTo>
                  <a:lnTo>
                    <a:pt x="1133" y="1921"/>
                  </a:lnTo>
                  <a:lnTo>
                    <a:pt x="1138" y="1921"/>
                  </a:lnTo>
                  <a:lnTo>
                    <a:pt x="1138" y="1919"/>
                  </a:lnTo>
                  <a:lnTo>
                    <a:pt x="1140" y="1919"/>
                  </a:lnTo>
                  <a:lnTo>
                    <a:pt x="1140" y="1920"/>
                  </a:lnTo>
                  <a:lnTo>
                    <a:pt x="1140" y="1920"/>
                  </a:lnTo>
                  <a:lnTo>
                    <a:pt x="1141" y="1921"/>
                  </a:lnTo>
                  <a:lnTo>
                    <a:pt x="1143" y="1919"/>
                  </a:lnTo>
                  <a:lnTo>
                    <a:pt x="1144" y="1918"/>
                  </a:lnTo>
                  <a:lnTo>
                    <a:pt x="1145" y="1919"/>
                  </a:lnTo>
                  <a:lnTo>
                    <a:pt x="1146" y="1918"/>
                  </a:lnTo>
                  <a:lnTo>
                    <a:pt x="1147" y="1918"/>
                  </a:lnTo>
                  <a:lnTo>
                    <a:pt x="1148" y="1917"/>
                  </a:lnTo>
                  <a:lnTo>
                    <a:pt x="1148" y="1916"/>
                  </a:lnTo>
                  <a:lnTo>
                    <a:pt x="1149" y="1915"/>
                  </a:lnTo>
                  <a:lnTo>
                    <a:pt x="1148" y="1915"/>
                  </a:lnTo>
                  <a:lnTo>
                    <a:pt x="1148" y="1913"/>
                  </a:lnTo>
                  <a:lnTo>
                    <a:pt x="1149" y="1912"/>
                  </a:lnTo>
                  <a:lnTo>
                    <a:pt x="1150" y="1912"/>
                  </a:lnTo>
                  <a:lnTo>
                    <a:pt x="1151" y="1911"/>
                  </a:lnTo>
                  <a:lnTo>
                    <a:pt x="1147" y="1908"/>
                  </a:lnTo>
                  <a:lnTo>
                    <a:pt x="1147" y="1906"/>
                  </a:lnTo>
                  <a:lnTo>
                    <a:pt x="1149" y="1906"/>
                  </a:lnTo>
                  <a:lnTo>
                    <a:pt x="1150" y="1906"/>
                  </a:lnTo>
                  <a:lnTo>
                    <a:pt x="1152" y="1904"/>
                  </a:lnTo>
                  <a:lnTo>
                    <a:pt x="1152" y="1902"/>
                  </a:lnTo>
                  <a:lnTo>
                    <a:pt x="1153" y="1901"/>
                  </a:lnTo>
                  <a:lnTo>
                    <a:pt x="1153" y="1900"/>
                  </a:lnTo>
                  <a:lnTo>
                    <a:pt x="1154" y="1899"/>
                  </a:lnTo>
                  <a:lnTo>
                    <a:pt x="1154" y="1898"/>
                  </a:lnTo>
                  <a:lnTo>
                    <a:pt x="1152" y="1896"/>
                  </a:lnTo>
                  <a:lnTo>
                    <a:pt x="1152" y="1895"/>
                  </a:lnTo>
                  <a:lnTo>
                    <a:pt x="1153" y="1894"/>
                  </a:lnTo>
                  <a:lnTo>
                    <a:pt x="1154" y="1894"/>
                  </a:lnTo>
                  <a:lnTo>
                    <a:pt x="1155" y="1893"/>
                  </a:lnTo>
                  <a:lnTo>
                    <a:pt x="1155" y="1891"/>
                  </a:lnTo>
                  <a:lnTo>
                    <a:pt x="1154" y="1890"/>
                  </a:lnTo>
                  <a:lnTo>
                    <a:pt x="1153" y="1890"/>
                  </a:lnTo>
                  <a:lnTo>
                    <a:pt x="1152" y="1889"/>
                  </a:lnTo>
                  <a:lnTo>
                    <a:pt x="1149" y="1888"/>
                  </a:lnTo>
                  <a:lnTo>
                    <a:pt x="1149" y="1887"/>
                  </a:lnTo>
                  <a:lnTo>
                    <a:pt x="1146" y="1886"/>
                  </a:lnTo>
                  <a:lnTo>
                    <a:pt x="1146" y="1885"/>
                  </a:lnTo>
                  <a:lnTo>
                    <a:pt x="1149" y="1885"/>
                  </a:lnTo>
                  <a:lnTo>
                    <a:pt x="1150" y="1885"/>
                  </a:lnTo>
                  <a:lnTo>
                    <a:pt x="1152" y="1885"/>
                  </a:lnTo>
                  <a:lnTo>
                    <a:pt x="1153" y="1884"/>
                  </a:lnTo>
                  <a:lnTo>
                    <a:pt x="1157" y="1884"/>
                  </a:lnTo>
                  <a:lnTo>
                    <a:pt x="1157" y="1885"/>
                  </a:lnTo>
                  <a:lnTo>
                    <a:pt x="1159" y="1883"/>
                  </a:lnTo>
                  <a:lnTo>
                    <a:pt x="1161" y="1883"/>
                  </a:lnTo>
                  <a:lnTo>
                    <a:pt x="1161" y="1881"/>
                  </a:lnTo>
                  <a:lnTo>
                    <a:pt x="1161" y="1880"/>
                  </a:lnTo>
                  <a:lnTo>
                    <a:pt x="1159" y="1879"/>
                  </a:lnTo>
                  <a:lnTo>
                    <a:pt x="1159" y="1879"/>
                  </a:lnTo>
                  <a:lnTo>
                    <a:pt x="1157" y="1880"/>
                  </a:lnTo>
                  <a:lnTo>
                    <a:pt x="1156" y="1880"/>
                  </a:lnTo>
                  <a:lnTo>
                    <a:pt x="1155" y="1879"/>
                  </a:lnTo>
                  <a:lnTo>
                    <a:pt x="1156" y="1879"/>
                  </a:lnTo>
                  <a:lnTo>
                    <a:pt x="1154" y="1878"/>
                  </a:lnTo>
                  <a:lnTo>
                    <a:pt x="1154" y="1877"/>
                  </a:lnTo>
                  <a:lnTo>
                    <a:pt x="1154" y="1876"/>
                  </a:lnTo>
                  <a:lnTo>
                    <a:pt x="1154" y="1875"/>
                  </a:lnTo>
                  <a:lnTo>
                    <a:pt x="1153" y="1874"/>
                  </a:lnTo>
                  <a:lnTo>
                    <a:pt x="1151" y="1874"/>
                  </a:lnTo>
                  <a:lnTo>
                    <a:pt x="1150" y="1874"/>
                  </a:lnTo>
                  <a:lnTo>
                    <a:pt x="1150" y="1874"/>
                  </a:lnTo>
                  <a:lnTo>
                    <a:pt x="1150" y="1874"/>
                  </a:lnTo>
                  <a:lnTo>
                    <a:pt x="1149" y="1874"/>
                  </a:lnTo>
                  <a:lnTo>
                    <a:pt x="1148" y="1874"/>
                  </a:lnTo>
                  <a:lnTo>
                    <a:pt x="1145" y="1874"/>
                  </a:lnTo>
                  <a:lnTo>
                    <a:pt x="1144" y="1873"/>
                  </a:lnTo>
                  <a:lnTo>
                    <a:pt x="1144" y="1872"/>
                  </a:lnTo>
                  <a:lnTo>
                    <a:pt x="1144" y="1870"/>
                  </a:lnTo>
                  <a:lnTo>
                    <a:pt x="1146" y="1870"/>
                  </a:lnTo>
                  <a:lnTo>
                    <a:pt x="1148" y="1871"/>
                  </a:lnTo>
                  <a:lnTo>
                    <a:pt x="1148" y="1870"/>
                  </a:lnTo>
                  <a:lnTo>
                    <a:pt x="1149" y="1870"/>
                  </a:lnTo>
                  <a:lnTo>
                    <a:pt x="1149" y="1869"/>
                  </a:lnTo>
                  <a:lnTo>
                    <a:pt x="1147" y="1866"/>
                  </a:lnTo>
                  <a:lnTo>
                    <a:pt x="1148" y="1865"/>
                  </a:lnTo>
                  <a:lnTo>
                    <a:pt x="1149" y="1865"/>
                  </a:lnTo>
                  <a:lnTo>
                    <a:pt x="1150" y="1864"/>
                  </a:lnTo>
                  <a:lnTo>
                    <a:pt x="1151" y="1865"/>
                  </a:lnTo>
                  <a:lnTo>
                    <a:pt x="1151" y="1866"/>
                  </a:lnTo>
                  <a:lnTo>
                    <a:pt x="1151" y="1867"/>
                  </a:lnTo>
                  <a:lnTo>
                    <a:pt x="1153" y="1867"/>
                  </a:lnTo>
                  <a:lnTo>
                    <a:pt x="1152" y="1869"/>
                  </a:lnTo>
                  <a:lnTo>
                    <a:pt x="1154" y="1869"/>
                  </a:lnTo>
                  <a:lnTo>
                    <a:pt x="1155" y="1868"/>
                  </a:lnTo>
                  <a:lnTo>
                    <a:pt x="1155" y="1870"/>
                  </a:lnTo>
                  <a:lnTo>
                    <a:pt x="1155" y="1870"/>
                  </a:lnTo>
                  <a:lnTo>
                    <a:pt x="1155" y="1872"/>
                  </a:lnTo>
                  <a:lnTo>
                    <a:pt x="1157" y="1874"/>
                  </a:lnTo>
                  <a:lnTo>
                    <a:pt x="1159" y="1874"/>
                  </a:lnTo>
                  <a:lnTo>
                    <a:pt x="1160" y="1874"/>
                  </a:lnTo>
                  <a:lnTo>
                    <a:pt x="1162" y="1874"/>
                  </a:lnTo>
                  <a:lnTo>
                    <a:pt x="1164" y="1872"/>
                  </a:lnTo>
                  <a:lnTo>
                    <a:pt x="1163" y="1872"/>
                  </a:lnTo>
                  <a:lnTo>
                    <a:pt x="1163" y="1871"/>
                  </a:lnTo>
                  <a:lnTo>
                    <a:pt x="1166" y="1872"/>
                  </a:lnTo>
                  <a:lnTo>
                    <a:pt x="1167" y="1870"/>
                  </a:lnTo>
                  <a:lnTo>
                    <a:pt x="1167" y="1870"/>
                  </a:lnTo>
                  <a:lnTo>
                    <a:pt x="1169" y="1869"/>
                  </a:lnTo>
                  <a:lnTo>
                    <a:pt x="1168" y="1868"/>
                  </a:lnTo>
                  <a:lnTo>
                    <a:pt x="1168" y="1867"/>
                  </a:lnTo>
                  <a:lnTo>
                    <a:pt x="1169" y="1867"/>
                  </a:lnTo>
                  <a:lnTo>
                    <a:pt x="1169" y="1865"/>
                  </a:lnTo>
                  <a:lnTo>
                    <a:pt x="1168" y="1864"/>
                  </a:lnTo>
                  <a:lnTo>
                    <a:pt x="1167" y="1861"/>
                  </a:lnTo>
                  <a:lnTo>
                    <a:pt x="1166" y="1860"/>
                  </a:lnTo>
                  <a:lnTo>
                    <a:pt x="1166" y="1860"/>
                  </a:lnTo>
                  <a:lnTo>
                    <a:pt x="1168" y="1859"/>
                  </a:lnTo>
                  <a:lnTo>
                    <a:pt x="1170" y="1862"/>
                  </a:lnTo>
                  <a:lnTo>
                    <a:pt x="1171" y="1862"/>
                  </a:lnTo>
                  <a:lnTo>
                    <a:pt x="1172" y="1863"/>
                  </a:lnTo>
                  <a:lnTo>
                    <a:pt x="1172" y="1863"/>
                  </a:lnTo>
                  <a:lnTo>
                    <a:pt x="1174" y="1864"/>
                  </a:lnTo>
                  <a:lnTo>
                    <a:pt x="1178" y="1864"/>
                  </a:lnTo>
                  <a:lnTo>
                    <a:pt x="1178" y="1864"/>
                  </a:lnTo>
                  <a:lnTo>
                    <a:pt x="1183" y="1859"/>
                  </a:lnTo>
                  <a:lnTo>
                    <a:pt x="1182" y="1857"/>
                  </a:lnTo>
                  <a:lnTo>
                    <a:pt x="1183" y="1857"/>
                  </a:lnTo>
                  <a:lnTo>
                    <a:pt x="1183" y="1856"/>
                  </a:lnTo>
                  <a:lnTo>
                    <a:pt x="1183" y="1856"/>
                  </a:lnTo>
                  <a:lnTo>
                    <a:pt x="1183" y="1854"/>
                  </a:lnTo>
                  <a:lnTo>
                    <a:pt x="1182" y="1853"/>
                  </a:lnTo>
                  <a:lnTo>
                    <a:pt x="1179" y="1853"/>
                  </a:lnTo>
                  <a:lnTo>
                    <a:pt x="1179" y="1853"/>
                  </a:lnTo>
                  <a:lnTo>
                    <a:pt x="1180" y="1852"/>
                  </a:lnTo>
                  <a:lnTo>
                    <a:pt x="1181" y="1851"/>
                  </a:lnTo>
                  <a:lnTo>
                    <a:pt x="1182" y="1849"/>
                  </a:lnTo>
                  <a:lnTo>
                    <a:pt x="1183" y="1849"/>
                  </a:lnTo>
                  <a:lnTo>
                    <a:pt x="1183" y="1848"/>
                  </a:lnTo>
                  <a:lnTo>
                    <a:pt x="1184" y="1847"/>
                  </a:lnTo>
                  <a:lnTo>
                    <a:pt x="1184" y="1847"/>
                  </a:lnTo>
                  <a:lnTo>
                    <a:pt x="1185" y="1847"/>
                  </a:lnTo>
                  <a:lnTo>
                    <a:pt x="1185" y="1845"/>
                  </a:lnTo>
                  <a:lnTo>
                    <a:pt x="1185" y="1845"/>
                  </a:lnTo>
                  <a:lnTo>
                    <a:pt x="1184" y="1844"/>
                  </a:lnTo>
                  <a:lnTo>
                    <a:pt x="1184" y="1842"/>
                  </a:lnTo>
                  <a:lnTo>
                    <a:pt x="1185" y="1840"/>
                  </a:lnTo>
                  <a:lnTo>
                    <a:pt x="1186" y="1840"/>
                  </a:lnTo>
                  <a:lnTo>
                    <a:pt x="1189" y="1840"/>
                  </a:lnTo>
                  <a:lnTo>
                    <a:pt x="1191" y="1842"/>
                  </a:lnTo>
                  <a:lnTo>
                    <a:pt x="1192" y="1843"/>
                  </a:lnTo>
                  <a:lnTo>
                    <a:pt x="1193" y="1844"/>
                  </a:lnTo>
                  <a:lnTo>
                    <a:pt x="1196" y="1844"/>
                  </a:lnTo>
                  <a:lnTo>
                    <a:pt x="1196" y="1843"/>
                  </a:lnTo>
                  <a:lnTo>
                    <a:pt x="1197" y="1842"/>
                  </a:lnTo>
                  <a:lnTo>
                    <a:pt x="1197" y="1841"/>
                  </a:lnTo>
                  <a:lnTo>
                    <a:pt x="1196" y="1841"/>
                  </a:lnTo>
                  <a:lnTo>
                    <a:pt x="1194" y="1840"/>
                  </a:lnTo>
                  <a:lnTo>
                    <a:pt x="1194" y="1838"/>
                  </a:lnTo>
                  <a:lnTo>
                    <a:pt x="1193" y="1838"/>
                  </a:lnTo>
                  <a:lnTo>
                    <a:pt x="1193" y="1836"/>
                  </a:lnTo>
                  <a:lnTo>
                    <a:pt x="1192" y="1835"/>
                  </a:lnTo>
                  <a:lnTo>
                    <a:pt x="1192" y="1833"/>
                  </a:lnTo>
                  <a:lnTo>
                    <a:pt x="1194" y="1831"/>
                  </a:lnTo>
                  <a:lnTo>
                    <a:pt x="1194" y="1830"/>
                  </a:lnTo>
                  <a:lnTo>
                    <a:pt x="1193" y="1829"/>
                  </a:lnTo>
                  <a:lnTo>
                    <a:pt x="1192" y="1829"/>
                  </a:lnTo>
                  <a:lnTo>
                    <a:pt x="1192" y="1827"/>
                  </a:lnTo>
                  <a:lnTo>
                    <a:pt x="1193" y="1826"/>
                  </a:lnTo>
                  <a:lnTo>
                    <a:pt x="1193" y="1825"/>
                  </a:lnTo>
                  <a:lnTo>
                    <a:pt x="1193" y="1823"/>
                  </a:lnTo>
                  <a:lnTo>
                    <a:pt x="1193" y="1822"/>
                  </a:lnTo>
                  <a:lnTo>
                    <a:pt x="1191" y="1822"/>
                  </a:lnTo>
                  <a:lnTo>
                    <a:pt x="1191" y="1822"/>
                  </a:lnTo>
                  <a:lnTo>
                    <a:pt x="1190" y="1822"/>
                  </a:lnTo>
                  <a:lnTo>
                    <a:pt x="1189" y="1822"/>
                  </a:lnTo>
                  <a:lnTo>
                    <a:pt x="1186" y="1825"/>
                  </a:lnTo>
                  <a:lnTo>
                    <a:pt x="1186" y="1826"/>
                  </a:lnTo>
                  <a:lnTo>
                    <a:pt x="1183" y="1832"/>
                  </a:lnTo>
                  <a:lnTo>
                    <a:pt x="1183" y="1832"/>
                  </a:lnTo>
                  <a:lnTo>
                    <a:pt x="1182" y="1832"/>
                  </a:lnTo>
                  <a:lnTo>
                    <a:pt x="1182" y="1832"/>
                  </a:lnTo>
                  <a:lnTo>
                    <a:pt x="1181" y="1832"/>
                  </a:lnTo>
                  <a:lnTo>
                    <a:pt x="1181" y="1834"/>
                  </a:lnTo>
                  <a:lnTo>
                    <a:pt x="1180" y="1835"/>
                  </a:lnTo>
                  <a:lnTo>
                    <a:pt x="1178" y="1835"/>
                  </a:lnTo>
                  <a:lnTo>
                    <a:pt x="1178" y="1835"/>
                  </a:lnTo>
                  <a:lnTo>
                    <a:pt x="1176" y="1835"/>
                  </a:lnTo>
                  <a:lnTo>
                    <a:pt x="1175" y="1836"/>
                  </a:lnTo>
                  <a:lnTo>
                    <a:pt x="1174" y="1835"/>
                  </a:lnTo>
                  <a:lnTo>
                    <a:pt x="1172" y="1835"/>
                  </a:lnTo>
                  <a:lnTo>
                    <a:pt x="1171" y="1836"/>
                  </a:lnTo>
                  <a:lnTo>
                    <a:pt x="1171" y="1837"/>
                  </a:lnTo>
                  <a:lnTo>
                    <a:pt x="1170" y="1837"/>
                  </a:lnTo>
                  <a:lnTo>
                    <a:pt x="1170" y="1838"/>
                  </a:lnTo>
                  <a:lnTo>
                    <a:pt x="1169" y="1839"/>
                  </a:lnTo>
                  <a:lnTo>
                    <a:pt x="1169" y="1837"/>
                  </a:lnTo>
                  <a:lnTo>
                    <a:pt x="1168" y="1835"/>
                  </a:lnTo>
                  <a:lnTo>
                    <a:pt x="1167" y="1835"/>
                  </a:lnTo>
                  <a:lnTo>
                    <a:pt x="1166" y="1835"/>
                  </a:lnTo>
                  <a:lnTo>
                    <a:pt x="1166" y="1834"/>
                  </a:lnTo>
                  <a:lnTo>
                    <a:pt x="1167" y="1834"/>
                  </a:lnTo>
                  <a:lnTo>
                    <a:pt x="1168" y="1834"/>
                  </a:lnTo>
                  <a:lnTo>
                    <a:pt x="1169" y="1832"/>
                  </a:lnTo>
                  <a:lnTo>
                    <a:pt x="1164" y="1829"/>
                  </a:lnTo>
                  <a:lnTo>
                    <a:pt x="1164" y="1826"/>
                  </a:lnTo>
                  <a:lnTo>
                    <a:pt x="1163" y="1825"/>
                  </a:lnTo>
                  <a:lnTo>
                    <a:pt x="1163" y="1824"/>
                  </a:lnTo>
                  <a:lnTo>
                    <a:pt x="1165" y="1824"/>
                  </a:lnTo>
                  <a:lnTo>
                    <a:pt x="1166" y="1823"/>
                  </a:lnTo>
                  <a:lnTo>
                    <a:pt x="1167" y="1823"/>
                  </a:lnTo>
                  <a:lnTo>
                    <a:pt x="1168" y="1823"/>
                  </a:lnTo>
                  <a:lnTo>
                    <a:pt x="1170" y="1825"/>
                  </a:lnTo>
                  <a:lnTo>
                    <a:pt x="1170" y="1823"/>
                  </a:lnTo>
                  <a:lnTo>
                    <a:pt x="1171" y="1823"/>
                  </a:lnTo>
                  <a:lnTo>
                    <a:pt x="1171" y="1822"/>
                  </a:lnTo>
                  <a:lnTo>
                    <a:pt x="1172" y="1822"/>
                  </a:lnTo>
                  <a:lnTo>
                    <a:pt x="1173" y="1821"/>
                  </a:lnTo>
                  <a:lnTo>
                    <a:pt x="1173" y="1821"/>
                  </a:lnTo>
                  <a:lnTo>
                    <a:pt x="1172" y="1819"/>
                  </a:lnTo>
                  <a:lnTo>
                    <a:pt x="1172" y="1818"/>
                  </a:lnTo>
                  <a:lnTo>
                    <a:pt x="1171" y="1817"/>
                  </a:lnTo>
                  <a:lnTo>
                    <a:pt x="1172" y="1816"/>
                  </a:lnTo>
                  <a:lnTo>
                    <a:pt x="1173" y="1815"/>
                  </a:lnTo>
                  <a:lnTo>
                    <a:pt x="1174" y="1814"/>
                  </a:lnTo>
                  <a:lnTo>
                    <a:pt x="1175" y="1814"/>
                  </a:lnTo>
                  <a:lnTo>
                    <a:pt x="1176" y="1813"/>
                  </a:lnTo>
                  <a:lnTo>
                    <a:pt x="1177" y="1813"/>
                  </a:lnTo>
                  <a:lnTo>
                    <a:pt x="1178" y="1812"/>
                  </a:lnTo>
                  <a:lnTo>
                    <a:pt x="1178" y="1812"/>
                  </a:lnTo>
                  <a:lnTo>
                    <a:pt x="1176" y="1811"/>
                  </a:lnTo>
                  <a:lnTo>
                    <a:pt x="1176" y="1808"/>
                  </a:lnTo>
                  <a:lnTo>
                    <a:pt x="1176" y="1808"/>
                  </a:lnTo>
                  <a:lnTo>
                    <a:pt x="1175" y="1804"/>
                  </a:lnTo>
                  <a:lnTo>
                    <a:pt x="1177" y="1803"/>
                  </a:lnTo>
                  <a:lnTo>
                    <a:pt x="1178" y="1803"/>
                  </a:lnTo>
                  <a:lnTo>
                    <a:pt x="1179" y="1801"/>
                  </a:lnTo>
                  <a:lnTo>
                    <a:pt x="1179" y="1800"/>
                  </a:lnTo>
                  <a:lnTo>
                    <a:pt x="1180" y="1799"/>
                  </a:lnTo>
                  <a:lnTo>
                    <a:pt x="1181" y="1800"/>
                  </a:lnTo>
                  <a:lnTo>
                    <a:pt x="1181" y="1800"/>
                  </a:lnTo>
                  <a:lnTo>
                    <a:pt x="1181" y="1801"/>
                  </a:lnTo>
                  <a:lnTo>
                    <a:pt x="1182" y="1802"/>
                  </a:lnTo>
                  <a:lnTo>
                    <a:pt x="1182" y="1803"/>
                  </a:lnTo>
                  <a:lnTo>
                    <a:pt x="1183" y="1804"/>
                  </a:lnTo>
                  <a:lnTo>
                    <a:pt x="1183" y="1805"/>
                  </a:lnTo>
                  <a:lnTo>
                    <a:pt x="1184" y="1806"/>
                  </a:lnTo>
                  <a:lnTo>
                    <a:pt x="1185" y="1806"/>
                  </a:lnTo>
                  <a:lnTo>
                    <a:pt x="1186" y="1803"/>
                  </a:lnTo>
                  <a:lnTo>
                    <a:pt x="1187" y="1803"/>
                  </a:lnTo>
                  <a:lnTo>
                    <a:pt x="1188" y="1803"/>
                  </a:lnTo>
                  <a:lnTo>
                    <a:pt x="1188" y="1804"/>
                  </a:lnTo>
                  <a:lnTo>
                    <a:pt x="1189" y="1806"/>
                  </a:lnTo>
                  <a:lnTo>
                    <a:pt x="1190" y="1805"/>
                  </a:lnTo>
                  <a:lnTo>
                    <a:pt x="1191" y="1805"/>
                  </a:lnTo>
                  <a:lnTo>
                    <a:pt x="1192" y="1804"/>
                  </a:lnTo>
                  <a:lnTo>
                    <a:pt x="1194" y="1804"/>
                  </a:lnTo>
                  <a:lnTo>
                    <a:pt x="1195" y="1803"/>
                  </a:lnTo>
                  <a:lnTo>
                    <a:pt x="1196" y="1798"/>
                  </a:lnTo>
                  <a:lnTo>
                    <a:pt x="1198" y="1798"/>
                  </a:lnTo>
                  <a:lnTo>
                    <a:pt x="1198" y="1799"/>
                  </a:lnTo>
                  <a:lnTo>
                    <a:pt x="1199" y="1799"/>
                  </a:lnTo>
                  <a:lnTo>
                    <a:pt x="1200" y="1801"/>
                  </a:lnTo>
                  <a:lnTo>
                    <a:pt x="1200" y="1801"/>
                  </a:lnTo>
                  <a:lnTo>
                    <a:pt x="1204" y="1802"/>
                  </a:lnTo>
                  <a:lnTo>
                    <a:pt x="1204" y="1804"/>
                  </a:lnTo>
                  <a:lnTo>
                    <a:pt x="1203" y="1804"/>
                  </a:lnTo>
                  <a:lnTo>
                    <a:pt x="1203" y="1806"/>
                  </a:lnTo>
                  <a:lnTo>
                    <a:pt x="1203" y="1806"/>
                  </a:lnTo>
                  <a:lnTo>
                    <a:pt x="1203" y="1808"/>
                  </a:lnTo>
                  <a:lnTo>
                    <a:pt x="1203" y="1809"/>
                  </a:lnTo>
                  <a:lnTo>
                    <a:pt x="1205" y="1808"/>
                  </a:lnTo>
                  <a:lnTo>
                    <a:pt x="1206" y="1808"/>
                  </a:lnTo>
                  <a:lnTo>
                    <a:pt x="1210" y="1805"/>
                  </a:lnTo>
                  <a:lnTo>
                    <a:pt x="1211" y="1805"/>
                  </a:lnTo>
                  <a:lnTo>
                    <a:pt x="1211" y="1806"/>
                  </a:lnTo>
                  <a:lnTo>
                    <a:pt x="1210" y="1807"/>
                  </a:lnTo>
                  <a:lnTo>
                    <a:pt x="1211" y="1807"/>
                  </a:lnTo>
                  <a:lnTo>
                    <a:pt x="1211" y="1811"/>
                  </a:lnTo>
                  <a:lnTo>
                    <a:pt x="1211" y="1811"/>
                  </a:lnTo>
                  <a:lnTo>
                    <a:pt x="1211" y="1812"/>
                  </a:lnTo>
                  <a:lnTo>
                    <a:pt x="1213" y="1815"/>
                  </a:lnTo>
                  <a:lnTo>
                    <a:pt x="1216" y="1815"/>
                  </a:lnTo>
                  <a:lnTo>
                    <a:pt x="1217" y="1814"/>
                  </a:lnTo>
                  <a:lnTo>
                    <a:pt x="1219" y="1814"/>
                  </a:lnTo>
                  <a:lnTo>
                    <a:pt x="1219" y="1812"/>
                  </a:lnTo>
                  <a:lnTo>
                    <a:pt x="1220" y="1812"/>
                  </a:lnTo>
                  <a:lnTo>
                    <a:pt x="1220" y="1810"/>
                  </a:lnTo>
                  <a:lnTo>
                    <a:pt x="1223" y="1810"/>
                  </a:lnTo>
                  <a:lnTo>
                    <a:pt x="1224" y="1810"/>
                  </a:lnTo>
                  <a:lnTo>
                    <a:pt x="1225" y="1808"/>
                  </a:lnTo>
                  <a:lnTo>
                    <a:pt x="1226" y="1807"/>
                  </a:lnTo>
                  <a:lnTo>
                    <a:pt x="1225" y="1806"/>
                  </a:lnTo>
                  <a:lnTo>
                    <a:pt x="1225" y="1804"/>
                  </a:lnTo>
                  <a:lnTo>
                    <a:pt x="1226" y="1803"/>
                  </a:lnTo>
                  <a:lnTo>
                    <a:pt x="1226" y="1802"/>
                  </a:lnTo>
                  <a:lnTo>
                    <a:pt x="1223" y="1800"/>
                  </a:lnTo>
                  <a:lnTo>
                    <a:pt x="1223" y="1799"/>
                  </a:lnTo>
                  <a:lnTo>
                    <a:pt x="1222" y="1798"/>
                  </a:lnTo>
                  <a:lnTo>
                    <a:pt x="1220" y="1798"/>
                  </a:lnTo>
                  <a:lnTo>
                    <a:pt x="1220" y="1797"/>
                  </a:lnTo>
                  <a:lnTo>
                    <a:pt x="1219" y="1797"/>
                  </a:lnTo>
                  <a:lnTo>
                    <a:pt x="1218" y="1797"/>
                  </a:lnTo>
                  <a:lnTo>
                    <a:pt x="1218" y="1795"/>
                  </a:lnTo>
                  <a:lnTo>
                    <a:pt x="1219" y="1794"/>
                  </a:lnTo>
                  <a:lnTo>
                    <a:pt x="1220" y="1794"/>
                  </a:lnTo>
                  <a:lnTo>
                    <a:pt x="1223" y="1797"/>
                  </a:lnTo>
                  <a:lnTo>
                    <a:pt x="1224" y="1796"/>
                  </a:lnTo>
                  <a:lnTo>
                    <a:pt x="1225" y="1796"/>
                  </a:lnTo>
                  <a:lnTo>
                    <a:pt x="1225" y="1797"/>
                  </a:lnTo>
                  <a:lnTo>
                    <a:pt x="1227" y="1797"/>
                  </a:lnTo>
                  <a:lnTo>
                    <a:pt x="1228" y="1799"/>
                  </a:lnTo>
                  <a:lnTo>
                    <a:pt x="1231" y="1796"/>
                  </a:lnTo>
                  <a:lnTo>
                    <a:pt x="1233" y="1796"/>
                  </a:lnTo>
                  <a:lnTo>
                    <a:pt x="1234" y="1797"/>
                  </a:lnTo>
                  <a:lnTo>
                    <a:pt x="1235" y="1797"/>
                  </a:lnTo>
                  <a:lnTo>
                    <a:pt x="1235" y="1798"/>
                  </a:lnTo>
                  <a:lnTo>
                    <a:pt x="1236" y="1797"/>
                  </a:lnTo>
                  <a:lnTo>
                    <a:pt x="1237" y="1797"/>
                  </a:lnTo>
                  <a:lnTo>
                    <a:pt x="1238" y="1796"/>
                  </a:lnTo>
                  <a:lnTo>
                    <a:pt x="1238" y="1793"/>
                  </a:lnTo>
                  <a:lnTo>
                    <a:pt x="1239" y="1793"/>
                  </a:lnTo>
                  <a:lnTo>
                    <a:pt x="1236" y="1793"/>
                  </a:lnTo>
                  <a:lnTo>
                    <a:pt x="1236" y="1792"/>
                  </a:lnTo>
                  <a:lnTo>
                    <a:pt x="1239" y="1791"/>
                  </a:lnTo>
                  <a:lnTo>
                    <a:pt x="1242" y="1789"/>
                  </a:lnTo>
                  <a:lnTo>
                    <a:pt x="1240" y="1787"/>
                  </a:lnTo>
                  <a:lnTo>
                    <a:pt x="1239" y="1787"/>
                  </a:lnTo>
                  <a:lnTo>
                    <a:pt x="1238" y="1785"/>
                  </a:lnTo>
                  <a:lnTo>
                    <a:pt x="1236" y="1785"/>
                  </a:lnTo>
                  <a:lnTo>
                    <a:pt x="1236" y="1784"/>
                  </a:lnTo>
                  <a:lnTo>
                    <a:pt x="1235" y="1785"/>
                  </a:lnTo>
                  <a:lnTo>
                    <a:pt x="1234" y="1785"/>
                  </a:lnTo>
                  <a:lnTo>
                    <a:pt x="1232" y="1783"/>
                  </a:lnTo>
                  <a:lnTo>
                    <a:pt x="1232" y="1782"/>
                  </a:lnTo>
                  <a:lnTo>
                    <a:pt x="1233" y="1782"/>
                  </a:lnTo>
                  <a:lnTo>
                    <a:pt x="1234" y="1781"/>
                  </a:lnTo>
                  <a:lnTo>
                    <a:pt x="1235" y="1781"/>
                  </a:lnTo>
                  <a:lnTo>
                    <a:pt x="1235" y="1780"/>
                  </a:lnTo>
                  <a:lnTo>
                    <a:pt x="1235" y="1779"/>
                  </a:lnTo>
                  <a:lnTo>
                    <a:pt x="1235" y="1779"/>
                  </a:lnTo>
                  <a:lnTo>
                    <a:pt x="1233" y="1779"/>
                  </a:lnTo>
                  <a:lnTo>
                    <a:pt x="1233" y="1779"/>
                  </a:lnTo>
                  <a:lnTo>
                    <a:pt x="1232" y="1779"/>
                  </a:lnTo>
                  <a:lnTo>
                    <a:pt x="1231" y="1779"/>
                  </a:lnTo>
                  <a:lnTo>
                    <a:pt x="1231" y="1779"/>
                  </a:lnTo>
                  <a:lnTo>
                    <a:pt x="1229" y="1779"/>
                  </a:lnTo>
                  <a:lnTo>
                    <a:pt x="1228" y="1780"/>
                  </a:lnTo>
                  <a:lnTo>
                    <a:pt x="1227" y="1781"/>
                  </a:lnTo>
                  <a:lnTo>
                    <a:pt x="1226" y="1781"/>
                  </a:lnTo>
                  <a:lnTo>
                    <a:pt x="1225" y="1779"/>
                  </a:lnTo>
                  <a:lnTo>
                    <a:pt x="1225" y="1778"/>
                  </a:lnTo>
                  <a:lnTo>
                    <a:pt x="1227" y="1778"/>
                  </a:lnTo>
                  <a:lnTo>
                    <a:pt x="1228" y="1777"/>
                  </a:lnTo>
                  <a:lnTo>
                    <a:pt x="1230" y="1776"/>
                  </a:lnTo>
                  <a:lnTo>
                    <a:pt x="1231" y="1776"/>
                  </a:lnTo>
                  <a:lnTo>
                    <a:pt x="1230" y="1776"/>
                  </a:lnTo>
                  <a:lnTo>
                    <a:pt x="1230" y="1775"/>
                  </a:lnTo>
                  <a:lnTo>
                    <a:pt x="1231" y="1774"/>
                  </a:lnTo>
                  <a:lnTo>
                    <a:pt x="1232" y="1774"/>
                  </a:lnTo>
                  <a:lnTo>
                    <a:pt x="1232" y="1773"/>
                  </a:lnTo>
                  <a:lnTo>
                    <a:pt x="1233" y="1772"/>
                  </a:lnTo>
                  <a:lnTo>
                    <a:pt x="1233" y="1772"/>
                  </a:lnTo>
                  <a:lnTo>
                    <a:pt x="1232" y="1772"/>
                  </a:lnTo>
                  <a:lnTo>
                    <a:pt x="1230" y="1772"/>
                  </a:lnTo>
                  <a:lnTo>
                    <a:pt x="1230" y="1773"/>
                  </a:lnTo>
                  <a:lnTo>
                    <a:pt x="1227" y="1772"/>
                  </a:lnTo>
                  <a:lnTo>
                    <a:pt x="1227" y="1772"/>
                  </a:lnTo>
                  <a:lnTo>
                    <a:pt x="1228" y="1770"/>
                  </a:lnTo>
                  <a:lnTo>
                    <a:pt x="1230" y="1770"/>
                  </a:lnTo>
                  <a:lnTo>
                    <a:pt x="1231" y="1769"/>
                  </a:lnTo>
                  <a:lnTo>
                    <a:pt x="1230" y="1768"/>
                  </a:lnTo>
                  <a:lnTo>
                    <a:pt x="1230" y="1764"/>
                  </a:lnTo>
                  <a:lnTo>
                    <a:pt x="1230" y="1764"/>
                  </a:lnTo>
                  <a:lnTo>
                    <a:pt x="1230" y="1762"/>
                  </a:lnTo>
                  <a:lnTo>
                    <a:pt x="1230" y="1761"/>
                  </a:lnTo>
                  <a:lnTo>
                    <a:pt x="1231" y="1761"/>
                  </a:lnTo>
                  <a:lnTo>
                    <a:pt x="1232" y="1762"/>
                  </a:lnTo>
                  <a:lnTo>
                    <a:pt x="1232" y="1764"/>
                  </a:lnTo>
                  <a:lnTo>
                    <a:pt x="1232" y="1764"/>
                  </a:lnTo>
                  <a:lnTo>
                    <a:pt x="1232" y="1765"/>
                  </a:lnTo>
                  <a:lnTo>
                    <a:pt x="1235" y="1768"/>
                  </a:lnTo>
                  <a:lnTo>
                    <a:pt x="1237" y="1765"/>
                  </a:lnTo>
                  <a:lnTo>
                    <a:pt x="1237" y="1763"/>
                  </a:lnTo>
                  <a:lnTo>
                    <a:pt x="1237" y="1763"/>
                  </a:lnTo>
                  <a:lnTo>
                    <a:pt x="1237" y="1762"/>
                  </a:lnTo>
                  <a:lnTo>
                    <a:pt x="1237" y="1761"/>
                  </a:lnTo>
                  <a:lnTo>
                    <a:pt x="1238" y="1761"/>
                  </a:lnTo>
                  <a:lnTo>
                    <a:pt x="1238" y="1759"/>
                  </a:lnTo>
                  <a:lnTo>
                    <a:pt x="1238" y="1759"/>
                  </a:lnTo>
                  <a:lnTo>
                    <a:pt x="1240" y="1760"/>
                  </a:lnTo>
                  <a:lnTo>
                    <a:pt x="1241" y="1760"/>
                  </a:lnTo>
                  <a:lnTo>
                    <a:pt x="1242" y="1761"/>
                  </a:lnTo>
                  <a:lnTo>
                    <a:pt x="1241" y="1763"/>
                  </a:lnTo>
                  <a:lnTo>
                    <a:pt x="1241" y="1763"/>
                  </a:lnTo>
                  <a:lnTo>
                    <a:pt x="1244" y="1763"/>
                  </a:lnTo>
                  <a:lnTo>
                    <a:pt x="1244" y="1764"/>
                  </a:lnTo>
                  <a:lnTo>
                    <a:pt x="1245" y="1763"/>
                  </a:lnTo>
                  <a:lnTo>
                    <a:pt x="1246" y="1762"/>
                  </a:lnTo>
                  <a:lnTo>
                    <a:pt x="1246" y="1761"/>
                  </a:lnTo>
                  <a:lnTo>
                    <a:pt x="1246" y="1761"/>
                  </a:lnTo>
                  <a:lnTo>
                    <a:pt x="1248" y="1759"/>
                  </a:lnTo>
                  <a:lnTo>
                    <a:pt x="1249" y="1760"/>
                  </a:lnTo>
                  <a:lnTo>
                    <a:pt x="1250" y="1761"/>
                  </a:lnTo>
                  <a:lnTo>
                    <a:pt x="1250" y="1763"/>
                  </a:lnTo>
                  <a:lnTo>
                    <a:pt x="1251" y="1763"/>
                  </a:lnTo>
                  <a:lnTo>
                    <a:pt x="1251" y="1763"/>
                  </a:lnTo>
                  <a:lnTo>
                    <a:pt x="1252" y="1763"/>
                  </a:lnTo>
                  <a:lnTo>
                    <a:pt x="1252" y="1763"/>
                  </a:lnTo>
                  <a:lnTo>
                    <a:pt x="1253" y="1764"/>
                  </a:lnTo>
                  <a:lnTo>
                    <a:pt x="1253" y="1765"/>
                  </a:lnTo>
                  <a:lnTo>
                    <a:pt x="1252" y="1765"/>
                  </a:lnTo>
                  <a:lnTo>
                    <a:pt x="1252" y="1768"/>
                  </a:lnTo>
                  <a:lnTo>
                    <a:pt x="1252" y="1768"/>
                  </a:lnTo>
                  <a:lnTo>
                    <a:pt x="1251" y="1767"/>
                  </a:lnTo>
                  <a:lnTo>
                    <a:pt x="1249" y="1767"/>
                  </a:lnTo>
                  <a:lnTo>
                    <a:pt x="1248" y="1766"/>
                  </a:lnTo>
                  <a:lnTo>
                    <a:pt x="1246" y="1768"/>
                  </a:lnTo>
                  <a:lnTo>
                    <a:pt x="1246" y="1768"/>
                  </a:lnTo>
                  <a:lnTo>
                    <a:pt x="1245" y="1767"/>
                  </a:lnTo>
                  <a:lnTo>
                    <a:pt x="1244" y="1767"/>
                  </a:lnTo>
                  <a:lnTo>
                    <a:pt x="1242" y="1769"/>
                  </a:lnTo>
                  <a:lnTo>
                    <a:pt x="1243" y="1770"/>
                  </a:lnTo>
                  <a:lnTo>
                    <a:pt x="1244" y="1771"/>
                  </a:lnTo>
                  <a:lnTo>
                    <a:pt x="1244" y="1771"/>
                  </a:lnTo>
                  <a:lnTo>
                    <a:pt x="1243" y="1772"/>
                  </a:lnTo>
                  <a:lnTo>
                    <a:pt x="1243" y="1774"/>
                  </a:lnTo>
                  <a:lnTo>
                    <a:pt x="1245" y="1774"/>
                  </a:lnTo>
                  <a:lnTo>
                    <a:pt x="1247" y="1773"/>
                  </a:lnTo>
                  <a:lnTo>
                    <a:pt x="1248" y="1773"/>
                  </a:lnTo>
                  <a:lnTo>
                    <a:pt x="1248" y="1777"/>
                  </a:lnTo>
                  <a:lnTo>
                    <a:pt x="1247" y="1778"/>
                  </a:lnTo>
                  <a:lnTo>
                    <a:pt x="1247" y="1780"/>
                  </a:lnTo>
                  <a:lnTo>
                    <a:pt x="1247" y="1781"/>
                  </a:lnTo>
                  <a:lnTo>
                    <a:pt x="1248" y="1781"/>
                  </a:lnTo>
                  <a:lnTo>
                    <a:pt x="1249" y="1781"/>
                  </a:lnTo>
                  <a:lnTo>
                    <a:pt x="1250" y="1782"/>
                  </a:lnTo>
                  <a:lnTo>
                    <a:pt x="1251" y="1782"/>
                  </a:lnTo>
                  <a:lnTo>
                    <a:pt x="1252" y="1780"/>
                  </a:lnTo>
                  <a:lnTo>
                    <a:pt x="1253" y="1780"/>
                  </a:lnTo>
                  <a:lnTo>
                    <a:pt x="1254" y="1780"/>
                  </a:lnTo>
                  <a:lnTo>
                    <a:pt x="1254" y="1782"/>
                  </a:lnTo>
                  <a:lnTo>
                    <a:pt x="1253" y="1783"/>
                  </a:lnTo>
                  <a:lnTo>
                    <a:pt x="1250" y="1785"/>
                  </a:lnTo>
                  <a:lnTo>
                    <a:pt x="1250" y="1790"/>
                  </a:lnTo>
                  <a:lnTo>
                    <a:pt x="1249" y="1791"/>
                  </a:lnTo>
                  <a:lnTo>
                    <a:pt x="1249" y="1792"/>
                  </a:lnTo>
                  <a:lnTo>
                    <a:pt x="1248" y="1792"/>
                  </a:lnTo>
                  <a:lnTo>
                    <a:pt x="1248" y="1795"/>
                  </a:lnTo>
                  <a:lnTo>
                    <a:pt x="1247" y="1796"/>
                  </a:lnTo>
                  <a:lnTo>
                    <a:pt x="1247" y="1797"/>
                  </a:lnTo>
                  <a:lnTo>
                    <a:pt x="1248" y="1798"/>
                  </a:lnTo>
                  <a:lnTo>
                    <a:pt x="1248" y="1799"/>
                  </a:lnTo>
                  <a:lnTo>
                    <a:pt x="1247" y="1800"/>
                  </a:lnTo>
                  <a:lnTo>
                    <a:pt x="1248" y="1803"/>
                  </a:lnTo>
                  <a:lnTo>
                    <a:pt x="1249" y="1804"/>
                  </a:lnTo>
                  <a:lnTo>
                    <a:pt x="1249" y="1804"/>
                  </a:lnTo>
                  <a:lnTo>
                    <a:pt x="1251" y="1805"/>
                  </a:lnTo>
                  <a:lnTo>
                    <a:pt x="1250" y="1806"/>
                  </a:lnTo>
                  <a:lnTo>
                    <a:pt x="1251" y="1807"/>
                  </a:lnTo>
                  <a:lnTo>
                    <a:pt x="1251" y="1808"/>
                  </a:lnTo>
                  <a:lnTo>
                    <a:pt x="1252" y="1810"/>
                  </a:lnTo>
                  <a:lnTo>
                    <a:pt x="1252" y="1811"/>
                  </a:lnTo>
                  <a:lnTo>
                    <a:pt x="1254" y="1814"/>
                  </a:lnTo>
                  <a:lnTo>
                    <a:pt x="1254" y="1815"/>
                  </a:lnTo>
                  <a:lnTo>
                    <a:pt x="1255" y="1815"/>
                  </a:lnTo>
                  <a:lnTo>
                    <a:pt x="1256" y="1816"/>
                  </a:lnTo>
                  <a:lnTo>
                    <a:pt x="1256" y="1817"/>
                  </a:lnTo>
                  <a:lnTo>
                    <a:pt x="1259" y="1817"/>
                  </a:lnTo>
                  <a:lnTo>
                    <a:pt x="1260" y="1818"/>
                  </a:lnTo>
                  <a:lnTo>
                    <a:pt x="1261" y="1818"/>
                  </a:lnTo>
                  <a:lnTo>
                    <a:pt x="1262" y="1818"/>
                  </a:lnTo>
                  <a:lnTo>
                    <a:pt x="1263" y="1818"/>
                  </a:lnTo>
                  <a:lnTo>
                    <a:pt x="1264" y="1818"/>
                  </a:lnTo>
                  <a:lnTo>
                    <a:pt x="1264" y="1816"/>
                  </a:lnTo>
                  <a:lnTo>
                    <a:pt x="1263" y="1815"/>
                  </a:lnTo>
                  <a:lnTo>
                    <a:pt x="1263" y="1814"/>
                  </a:lnTo>
                  <a:lnTo>
                    <a:pt x="1264" y="1813"/>
                  </a:lnTo>
                  <a:lnTo>
                    <a:pt x="1265" y="1813"/>
                  </a:lnTo>
                  <a:lnTo>
                    <a:pt x="1266" y="1812"/>
                  </a:lnTo>
                  <a:lnTo>
                    <a:pt x="1266" y="1811"/>
                  </a:lnTo>
                  <a:lnTo>
                    <a:pt x="1265" y="1812"/>
                  </a:lnTo>
                  <a:lnTo>
                    <a:pt x="1263" y="1811"/>
                  </a:lnTo>
                  <a:lnTo>
                    <a:pt x="1263" y="1809"/>
                  </a:lnTo>
                  <a:lnTo>
                    <a:pt x="1264" y="1808"/>
                  </a:lnTo>
                  <a:lnTo>
                    <a:pt x="1266" y="1808"/>
                  </a:lnTo>
                  <a:lnTo>
                    <a:pt x="1267" y="1807"/>
                  </a:lnTo>
                  <a:lnTo>
                    <a:pt x="1269" y="1806"/>
                  </a:lnTo>
                  <a:lnTo>
                    <a:pt x="1269" y="1806"/>
                  </a:lnTo>
                  <a:lnTo>
                    <a:pt x="1271" y="1805"/>
                  </a:lnTo>
                  <a:lnTo>
                    <a:pt x="1271" y="1805"/>
                  </a:lnTo>
                  <a:lnTo>
                    <a:pt x="1274" y="1802"/>
                  </a:lnTo>
                  <a:lnTo>
                    <a:pt x="1275" y="1801"/>
                  </a:lnTo>
                  <a:lnTo>
                    <a:pt x="1277" y="1800"/>
                  </a:lnTo>
                  <a:lnTo>
                    <a:pt x="1278" y="1800"/>
                  </a:lnTo>
                  <a:lnTo>
                    <a:pt x="1279" y="1801"/>
                  </a:lnTo>
                  <a:lnTo>
                    <a:pt x="1280" y="1801"/>
                  </a:lnTo>
                  <a:lnTo>
                    <a:pt x="1281" y="1802"/>
                  </a:lnTo>
                  <a:lnTo>
                    <a:pt x="1282" y="1802"/>
                  </a:lnTo>
                  <a:lnTo>
                    <a:pt x="1284" y="1800"/>
                  </a:lnTo>
                  <a:lnTo>
                    <a:pt x="1285" y="1799"/>
                  </a:lnTo>
                  <a:lnTo>
                    <a:pt x="1283" y="1796"/>
                  </a:lnTo>
                  <a:lnTo>
                    <a:pt x="1283" y="1793"/>
                  </a:lnTo>
                  <a:lnTo>
                    <a:pt x="1284" y="1792"/>
                  </a:lnTo>
                  <a:lnTo>
                    <a:pt x="1287" y="1792"/>
                  </a:lnTo>
                  <a:lnTo>
                    <a:pt x="1289" y="1790"/>
                  </a:lnTo>
                  <a:lnTo>
                    <a:pt x="1289" y="1788"/>
                  </a:lnTo>
                  <a:lnTo>
                    <a:pt x="1290" y="1788"/>
                  </a:lnTo>
                  <a:lnTo>
                    <a:pt x="1290" y="1783"/>
                  </a:lnTo>
                  <a:lnTo>
                    <a:pt x="1291" y="1782"/>
                  </a:lnTo>
                  <a:lnTo>
                    <a:pt x="1291" y="1779"/>
                  </a:lnTo>
                  <a:lnTo>
                    <a:pt x="1294" y="1776"/>
                  </a:lnTo>
                  <a:lnTo>
                    <a:pt x="1295" y="1776"/>
                  </a:lnTo>
                  <a:lnTo>
                    <a:pt x="1296" y="1775"/>
                  </a:lnTo>
                  <a:lnTo>
                    <a:pt x="1298" y="1775"/>
                  </a:lnTo>
                  <a:lnTo>
                    <a:pt x="1299" y="1776"/>
                  </a:lnTo>
                  <a:lnTo>
                    <a:pt x="1299" y="1776"/>
                  </a:lnTo>
                  <a:lnTo>
                    <a:pt x="1303" y="1773"/>
                  </a:lnTo>
                  <a:lnTo>
                    <a:pt x="1303" y="1773"/>
                  </a:lnTo>
                  <a:lnTo>
                    <a:pt x="1304" y="1774"/>
                  </a:lnTo>
                  <a:lnTo>
                    <a:pt x="1305" y="1772"/>
                  </a:lnTo>
                  <a:lnTo>
                    <a:pt x="1305" y="1772"/>
                  </a:lnTo>
                  <a:lnTo>
                    <a:pt x="1306" y="1770"/>
                  </a:lnTo>
                  <a:lnTo>
                    <a:pt x="1306" y="1768"/>
                  </a:lnTo>
                  <a:lnTo>
                    <a:pt x="1304" y="1767"/>
                  </a:lnTo>
                  <a:lnTo>
                    <a:pt x="1304" y="1765"/>
                  </a:lnTo>
                  <a:lnTo>
                    <a:pt x="1306" y="1764"/>
                  </a:lnTo>
                  <a:lnTo>
                    <a:pt x="1306" y="1761"/>
                  </a:lnTo>
                  <a:lnTo>
                    <a:pt x="1308" y="1762"/>
                  </a:lnTo>
                  <a:lnTo>
                    <a:pt x="1308" y="1761"/>
                  </a:lnTo>
                  <a:lnTo>
                    <a:pt x="1310" y="1761"/>
                  </a:lnTo>
                  <a:lnTo>
                    <a:pt x="1311" y="1761"/>
                  </a:lnTo>
                  <a:lnTo>
                    <a:pt x="1311" y="1757"/>
                  </a:lnTo>
                  <a:lnTo>
                    <a:pt x="1312" y="1757"/>
                  </a:lnTo>
                  <a:lnTo>
                    <a:pt x="1313" y="1759"/>
                  </a:lnTo>
                  <a:lnTo>
                    <a:pt x="1314" y="1758"/>
                  </a:lnTo>
                  <a:lnTo>
                    <a:pt x="1314" y="1758"/>
                  </a:lnTo>
                  <a:lnTo>
                    <a:pt x="1317" y="1758"/>
                  </a:lnTo>
                  <a:lnTo>
                    <a:pt x="1317" y="1759"/>
                  </a:lnTo>
                  <a:lnTo>
                    <a:pt x="1319" y="1759"/>
                  </a:lnTo>
                  <a:lnTo>
                    <a:pt x="1320" y="1758"/>
                  </a:lnTo>
                  <a:lnTo>
                    <a:pt x="1320" y="1759"/>
                  </a:lnTo>
                  <a:lnTo>
                    <a:pt x="1321" y="1759"/>
                  </a:lnTo>
                  <a:lnTo>
                    <a:pt x="1321" y="1762"/>
                  </a:lnTo>
                  <a:lnTo>
                    <a:pt x="1322" y="1762"/>
                  </a:lnTo>
                  <a:lnTo>
                    <a:pt x="1324" y="1762"/>
                  </a:lnTo>
                  <a:lnTo>
                    <a:pt x="1325" y="1762"/>
                  </a:lnTo>
                  <a:lnTo>
                    <a:pt x="1327" y="1761"/>
                  </a:lnTo>
                  <a:lnTo>
                    <a:pt x="1329" y="1759"/>
                  </a:lnTo>
                  <a:lnTo>
                    <a:pt x="1330" y="1757"/>
                  </a:lnTo>
                  <a:lnTo>
                    <a:pt x="1330" y="1756"/>
                  </a:lnTo>
                  <a:lnTo>
                    <a:pt x="1331" y="1754"/>
                  </a:lnTo>
                  <a:lnTo>
                    <a:pt x="1331" y="1753"/>
                  </a:lnTo>
                  <a:lnTo>
                    <a:pt x="1332" y="1752"/>
                  </a:lnTo>
                  <a:lnTo>
                    <a:pt x="1331" y="1750"/>
                  </a:lnTo>
                  <a:lnTo>
                    <a:pt x="1331" y="1749"/>
                  </a:lnTo>
                  <a:lnTo>
                    <a:pt x="1334" y="1748"/>
                  </a:lnTo>
                  <a:lnTo>
                    <a:pt x="1336" y="1745"/>
                  </a:lnTo>
                  <a:lnTo>
                    <a:pt x="1336" y="1743"/>
                  </a:lnTo>
                  <a:lnTo>
                    <a:pt x="1336" y="1742"/>
                  </a:lnTo>
                  <a:lnTo>
                    <a:pt x="1334" y="1740"/>
                  </a:lnTo>
                  <a:lnTo>
                    <a:pt x="1331" y="1739"/>
                  </a:lnTo>
                  <a:lnTo>
                    <a:pt x="1330" y="1737"/>
                  </a:lnTo>
                  <a:lnTo>
                    <a:pt x="1328" y="1737"/>
                  </a:lnTo>
                  <a:lnTo>
                    <a:pt x="1328" y="1736"/>
                  </a:lnTo>
                  <a:lnTo>
                    <a:pt x="1328" y="1734"/>
                  </a:lnTo>
                  <a:lnTo>
                    <a:pt x="1325" y="1732"/>
                  </a:lnTo>
                  <a:lnTo>
                    <a:pt x="1323" y="1733"/>
                  </a:lnTo>
                  <a:lnTo>
                    <a:pt x="1323" y="1733"/>
                  </a:lnTo>
                  <a:lnTo>
                    <a:pt x="1321" y="1733"/>
                  </a:lnTo>
                  <a:lnTo>
                    <a:pt x="1321" y="1733"/>
                  </a:lnTo>
                  <a:lnTo>
                    <a:pt x="1320" y="1733"/>
                  </a:lnTo>
                  <a:lnTo>
                    <a:pt x="1319" y="1733"/>
                  </a:lnTo>
                  <a:lnTo>
                    <a:pt x="1319" y="1731"/>
                  </a:lnTo>
                  <a:lnTo>
                    <a:pt x="1318" y="1730"/>
                  </a:lnTo>
                  <a:lnTo>
                    <a:pt x="1317" y="1729"/>
                  </a:lnTo>
                  <a:lnTo>
                    <a:pt x="1316" y="1729"/>
                  </a:lnTo>
                  <a:lnTo>
                    <a:pt x="1316" y="1728"/>
                  </a:lnTo>
                  <a:lnTo>
                    <a:pt x="1316" y="1727"/>
                  </a:lnTo>
                  <a:lnTo>
                    <a:pt x="1315" y="1726"/>
                  </a:lnTo>
                  <a:lnTo>
                    <a:pt x="1315" y="1725"/>
                  </a:lnTo>
                  <a:lnTo>
                    <a:pt x="1313" y="1724"/>
                  </a:lnTo>
                  <a:lnTo>
                    <a:pt x="1313" y="1724"/>
                  </a:lnTo>
                  <a:lnTo>
                    <a:pt x="1314" y="1723"/>
                  </a:lnTo>
                  <a:lnTo>
                    <a:pt x="1317" y="1722"/>
                  </a:lnTo>
                  <a:lnTo>
                    <a:pt x="1318" y="1723"/>
                  </a:lnTo>
                  <a:lnTo>
                    <a:pt x="1319" y="1725"/>
                  </a:lnTo>
                  <a:lnTo>
                    <a:pt x="1320" y="1725"/>
                  </a:lnTo>
                  <a:lnTo>
                    <a:pt x="1321" y="1724"/>
                  </a:lnTo>
                  <a:lnTo>
                    <a:pt x="1320" y="1724"/>
                  </a:lnTo>
                  <a:lnTo>
                    <a:pt x="1320" y="1722"/>
                  </a:lnTo>
                  <a:lnTo>
                    <a:pt x="1321" y="1721"/>
                  </a:lnTo>
                  <a:lnTo>
                    <a:pt x="1322" y="1721"/>
                  </a:lnTo>
                  <a:lnTo>
                    <a:pt x="1326" y="1725"/>
                  </a:lnTo>
                  <a:lnTo>
                    <a:pt x="1328" y="1725"/>
                  </a:lnTo>
                  <a:lnTo>
                    <a:pt x="1328" y="1726"/>
                  </a:lnTo>
                  <a:lnTo>
                    <a:pt x="1329" y="1727"/>
                  </a:lnTo>
                  <a:lnTo>
                    <a:pt x="1328" y="1728"/>
                  </a:lnTo>
                  <a:lnTo>
                    <a:pt x="1330" y="1729"/>
                  </a:lnTo>
                  <a:lnTo>
                    <a:pt x="1333" y="1729"/>
                  </a:lnTo>
                  <a:lnTo>
                    <a:pt x="1334" y="1729"/>
                  </a:lnTo>
                  <a:lnTo>
                    <a:pt x="1336" y="1728"/>
                  </a:lnTo>
                  <a:lnTo>
                    <a:pt x="1337" y="1728"/>
                  </a:lnTo>
                  <a:lnTo>
                    <a:pt x="1338" y="1727"/>
                  </a:lnTo>
                  <a:lnTo>
                    <a:pt x="1340" y="1727"/>
                  </a:lnTo>
                  <a:lnTo>
                    <a:pt x="1341" y="1725"/>
                  </a:lnTo>
                  <a:lnTo>
                    <a:pt x="1342" y="1724"/>
                  </a:lnTo>
                  <a:lnTo>
                    <a:pt x="1343" y="1724"/>
                  </a:lnTo>
                  <a:lnTo>
                    <a:pt x="1346" y="1721"/>
                  </a:lnTo>
                  <a:lnTo>
                    <a:pt x="1347" y="1721"/>
                  </a:lnTo>
                  <a:lnTo>
                    <a:pt x="1354" y="1714"/>
                  </a:lnTo>
                  <a:lnTo>
                    <a:pt x="1354" y="1713"/>
                  </a:lnTo>
                  <a:lnTo>
                    <a:pt x="1357" y="1710"/>
                  </a:lnTo>
                  <a:lnTo>
                    <a:pt x="1357" y="1710"/>
                  </a:lnTo>
                  <a:lnTo>
                    <a:pt x="1358" y="1707"/>
                  </a:lnTo>
                  <a:lnTo>
                    <a:pt x="1359" y="1703"/>
                  </a:lnTo>
                  <a:lnTo>
                    <a:pt x="1360" y="1702"/>
                  </a:lnTo>
                  <a:lnTo>
                    <a:pt x="1361" y="1703"/>
                  </a:lnTo>
                  <a:lnTo>
                    <a:pt x="1362" y="1703"/>
                  </a:lnTo>
                  <a:lnTo>
                    <a:pt x="1364" y="1700"/>
                  </a:lnTo>
                  <a:lnTo>
                    <a:pt x="1364" y="1700"/>
                  </a:lnTo>
                  <a:lnTo>
                    <a:pt x="1366" y="1697"/>
                  </a:lnTo>
                  <a:lnTo>
                    <a:pt x="1366" y="1695"/>
                  </a:lnTo>
                  <a:lnTo>
                    <a:pt x="1367" y="1695"/>
                  </a:lnTo>
                  <a:lnTo>
                    <a:pt x="1367" y="1694"/>
                  </a:lnTo>
                  <a:lnTo>
                    <a:pt x="1367" y="1693"/>
                  </a:lnTo>
                  <a:lnTo>
                    <a:pt x="1367" y="1692"/>
                  </a:lnTo>
                  <a:lnTo>
                    <a:pt x="1368" y="1691"/>
                  </a:lnTo>
                  <a:lnTo>
                    <a:pt x="1368" y="1686"/>
                  </a:lnTo>
                  <a:lnTo>
                    <a:pt x="1368" y="1686"/>
                  </a:lnTo>
                  <a:lnTo>
                    <a:pt x="1367" y="1686"/>
                  </a:lnTo>
                  <a:lnTo>
                    <a:pt x="1366" y="1687"/>
                  </a:lnTo>
                  <a:lnTo>
                    <a:pt x="1365" y="1687"/>
                  </a:lnTo>
                  <a:lnTo>
                    <a:pt x="1364" y="1686"/>
                  </a:lnTo>
                  <a:lnTo>
                    <a:pt x="1364" y="1684"/>
                  </a:lnTo>
                  <a:lnTo>
                    <a:pt x="1366" y="1682"/>
                  </a:lnTo>
                  <a:lnTo>
                    <a:pt x="1367" y="1678"/>
                  </a:lnTo>
                  <a:lnTo>
                    <a:pt x="1368" y="1676"/>
                  </a:lnTo>
                  <a:lnTo>
                    <a:pt x="1369" y="1672"/>
                  </a:lnTo>
                  <a:lnTo>
                    <a:pt x="1370" y="1672"/>
                  </a:lnTo>
                  <a:lnTo>
                    <a:pt x="1370" y="1671"/>
                  </a:lnTo>
                  <a:lnTo>
                    <a:pt x="1371" y="1669"/>
                  </a:lnTo>
                  <a:lnTo>
                    <a:pt x="1371" y="1667"/>
                  </a:lnTo>
                  <a:lnTo>
                    <a:pt x="1371" y="1667"/>
                  </a:lnTo>
                  <a:lnTo>
                    <a:pt x="1371" y="1665"/>
                  </a:lnTo>
                  <a:lnTo>
                    <a:pt x="1372" y="1665"/>
                  </a:lnTo>
                  <a:lnTo>
                    <a:pt x="1372" y="1664"/>
                  </a:lnTo>
                  <a:lnTo>
                    <a:pt x="1370" y="1662"/>
                  </a:lnTo>
                  <a:lnTo>
                    <a:pt x="1370" y="1660"/>
                  </a:lnTo>
                  <a:lnTo>
                    <a:pt x="1369" y="1658"/>
                  </a:lnTo>
                  <a:lnTo>
                    <a:pt x="1369" y="1657"/>
                  </a:lnTo>
                  <a:lnTo>
                    <a:pt x="1370" y="1656"/>
                  </a:lnTo>
                  <a:lnTo>
                    <a:pt x="1372" y="1654"/>
                  </a:lnTo>
                  <a:lnTo>
                    <a:pt x="1372" y="1653"/>
                  </a:lnTo>
                  <a:lnTo>
                    <a:pt x="1373" y="1651"/>
                  </a:lnTo>
                  <a:lnTo>
                    <a:pt x="1373" y="1649"/>
                  </a:lnTo>
                  <a:lnTo>
                    <a:pt x="1373" y="1648"/>
                  </a:lnTo>
                  <a:lnTo>
                    <a:pt x="1373" y="1647"/>
                  </a:lnTo>
                  <a:lnTo>
                    <a:pt x="1374" y="1647"/>
                  </a:lnTo>
                  <a:lnTo>
                    <a:pt x="1374" y="1645"/>
                  </a:lnTo>
                  <a:lnTo>
                    <a:pt x="1376" y="1642"/>
                  </a:lnTo>
                  <a:lnTo>
                    <a:pt x="1376" y="1640"/>
                  </a:lnTo>
                  <a:lnTo>
                    <a:pt x="1376" y="1639"/>
                  </a:lnTo>
                  <a:lnTo>
                    <a:pt x="1376" y="1638"/>
                  </a:lnTo>
                  <a:lnTo>
                    <a:pt x="1377" y="1638"/>
                  </a:lnTo>
                  <a:lnTo>
                    <a:pt x="1377" y="1634"/>
                  </a:lnTo>
                  <a:lnTo>
                    <a:pt x="1379" y="1631"/>
                  </a:lnTo>
                  <a:lnTo>
                    <a:pt x="1379" y="1628"/>
                  </a:lnTo>
                  <a:lnTo>
                    <a:pt x="1379" y="1628"/>
                  </a:lnTo>
                  <a:lnTo>
                    <a:pt x="1379" y="1625"/>
                  </a:lnTo>
                  <a:lnTo>
                    <a:pt x="1379" y="1624"/>
                  </a:lnTo>
                  <a:lnTo>
                    <a:pt x="1379" y="1618"/>
                  </a:lnTo>
                  <a:lnTo>
                    <a:pt x="1378" y="1618"/>
                  </a:lnTo>
                  <a:lnTo>
                    <a:pt x="1378" y="1616"/>
                  </a:lnTo>
                  <a:lnTo>
                    <a:pt x="1378" y="1615"/>
                  </a:lnTo>
                  <a:lnTo>
                    <a:pt x="1378" y="1614"/>
                  </a:lnTo>
                  <a:lnTo>
                    <a:pt x="1375" y="1612"/>
                  </a:lnTo>
                  <a:lnTo>
                    <a:pt x="1374" y="1612"/>
                  </a:lnTo>
                  <a:lnTo>
                    <a:pt x="1373" y="1611"/>
                  </a:lnTo>
                  <a:lnTo>
                    <a:pt x="1372" y="1611"/>
                  </a:lnTo>
                  <a:lnTo>
                    <a:pt x="1372" y="1610"/>
                  </a:lnTo>
                  <a:lnTo>
                    <a:pt x="1371" y="1610"/>
                  </a:lnTo>
                  <a:lnTo>
                    <a:pt x="1370" y="1612"/>
                  </a:lnTo>
                  <a:lnTo>
                    <a:pt x="1368" y="1611"/>
                  </a:lnTo>
                  <a:lnTo>
                    <a:pt x="1368" y="1610"/>
                  </a:lnTo>
                  <a:lnTo>
                    <a:pt x="1367" y="1610"/>
                  </a:lnTo>
                  <a:lnTo>
                    <a:pt x="1368" y="1609"/>
                  </a:lnTo>
                  <a:lnTo>
                    <a:pt x="1367" y="1607"/>
                  </a:lnTo>
                  <a:lnTo>
                    <a:pt x="1368" y="1607"/>
                  </a:lnTo>
                  <a:lnTo>
                    <a:pt x="1368" y="1602"/>
                  </a:lnTo>
                  <a:lnTo>
                    <a:pt x="1366" y="1599"/>
                  </a:lnTo>
                  <a:lnTo>
                    <a:pt x="1365" y="1598"/>
                  </a:lnTo>
                  <a:lnTo>
                    <a:pt x="1364" y="1597"/>
                  </a:lnTo>
                  <a:lnTo>
                    <a:pt x="1364" y="1597"/>
                  </a:lnTo>
                  <a:lnTo>
                    <a:pt x="1362" y="1597"/>
                  </a:lnTo>
                  <a:lnTo>
                    <a:pt x="1362" y="1596"/>
                  </a:lnTo>
                  <a:lnTo>
                    <a:pt x="1360" y="1596"/>
                  </a:lnTo>
                  <a:lnTo>
                    <a:pt x="1358" y="1595"/>
                  </a:lnTo>
                  <a:lnTo>
                    <a:pt x="1357" y="1594"/>
                  </a:lnTo>
                  <a:lnTo>
                    <a:pt x="1356" y="1594"/>
                  </a:lnTo>
                  <a:lnTo>
                    <a:pt x="1354" y="1595"/>
                  </a:lnTo>
                  <a:lnTo>
                    <a:pt x="1351" y="1596"/>
                  </a:lnTo>
                  <a:lnTo>
                    <a:pt x="1350" y="1597"/>
                  </a:lnTo>
                  <a:lnTo>
                    <a:pt x="1350" y="1597"/>
                  </a:lnTo>
                  <a:lnTo>
                    <a:pt x="1350" y="1597"/>
                  </a:lnTo>
                  <a:lnTo>
                    <a:pt x="1348" y="1599"/>
                  </a:lnTo>
                  <a:lnTo>
                    <a:pt x="1342" y="1599"/>
                  </a:lnTo>
                  <a:lnTo>
                    <a:pt x="1341" y="1600"/>
                  </a:lnTo>
                  <a:lnTo>
                    <a:pt x="1340" y="1600"/>
                  </a:lnTo>
                  <a:lnTo>
                    <a:pt x="1339" y="1599"/>
                  </a:lnTo>
                  <a:lnTo>
                    <a:pt x="1339" y="1596"/>
                  </a:lnTo>
                  <a:lnTo>
                    <a:pt x="1338" y="1595"/>
                  </a:lnTo>
                  <a:lnTo>
                    <a:pt x="1338" y="1594"/>
                  </a:lnTo>
                  <a:lnTo>
                    <a:pt x="1336" y="1593"/>
                  </a:lnTo>
                  <a:lnTo>
                    <a:pt x="1336" y="1592"/>
                  </a:lnTo>
                  <a:lnTo>
                    <a:pt x="1336" y="1591"/>
                  </a:lnTo>
                  <a:lnTo>
                    <a:pt x="1335" y="1591"/>
                  </a:lnTo>
                  <a:lnTo>
                    <a:pt x="1335" y="1589"/>
                  </a:lnTo>
                  <a:lnTo>
                    <a:pt x="1334" y="1589"/>
                  </a:lnTo>
                  <a:lnTo>
                    <a:pt x="1335" y="1586"/>
                  </a:lnTo>
                  <a:lnTo>
                    <a:pt x="1334" y="1585"/>
                  </a:lnTo>
                  <a:lnTo>
                    <a:pt x="1334" y="1584"/>
                  </a:lnTo>
                  <a:lnTo>
                    <a:pt x="1333" y="1583"/>
                  </a:lnTo>
                  <a:lnTo>
                    <a:pt x="1333" y="1575"/>
                  </a:lnTo>
                  <a:lnTo>
                    <a:pt x="1334" y="1574"/>
                  </a:lnTo>
                  <a:lnTo>
                    <a:pt x="1333" y="1573"/>
                  </a:lnTo>
                  <a:lnTo>
                    <a:pt x="1333" y="1572"/>
                  </a:lnTo>
                  <a:lnTo>
                    <a:pt x="1331" y="1571"/>
                  </a:lnTo>
                  <a:lnTo>
                    <a:pt x="1331" y="1569"/>
                  </a:lnTo>
                  <a:lnTo>
                    <a:pt x="1333" y="1568"/>
                  </a:lnTo>
                  <a:lnTo>
                    <a:pt x="1333" y="1567"/>
                  </a:lnTo>
                  <a:lnTo>
                    <a:pt x="1334" y="1565"/>
                  </a:lnTo>
                  <a:lnTo>
                    <a:pt x="1334" y="1565"/>
                  </a:lnTo>
                  <a:lnTo>
                    <a:pt x="1334" y="1563"/>
                  </a:lnTo>
                  <a:lnTo>
                    <a:pt x="1333" y="1561"/>
                  </a:lnTo>
                  <a:lnTo>
                    <a:pt x="1332" y="1560"/>
                  </a:lnTo>
                  <a:lnTo>
                    <a:pt x="1331" y="1560"/>
                  </a:lnTo>
                  <a:lnTo>
                    <a:pt x="1330" y="1560"/>
                  </a:lnTo>
                  <a:lnTo>
                    <a:pt x="1329" y="1560"/>
                  </a:lnTo>
                  <a:lnTo>
                    <a:pt x="1327" y="1558"/>
                  </a:lnTo>
                  <a:lnTo>
                    <a:pt x="1326" y="1558"/>
                  </a:lnTo>
                  <a:lnTo>
                    <a:pt x="1326" y="1560"/>
                  </a:lnTo>
                  <a:lnTo>
                    <a:pt x="1325" y="1560"/>
                  </a:lnTo>
                  <a:lnTo>
                    <a:pt x="1323" y="1560"/>
                  </a:lnTo>
                  <a:lnTo>
                    <a:pt x="1323" y="1561"/>
                  </a:lnTo>
                  <a:lnTo>
                    <a:pt x="1320" y="1560"/>
                  </a:lnTo>
                  <a:lnTo>
                    <a:pt x="1321" y="1559"/>
                  </a:lnTo>
                  <a:lnTo>
                    <a:pt x="1321" y="1555"/>
                  </a:lnTo>
                  <a:lnTo>
                    <a:pt x="1321" y="1554"/>
                  </a:lnTo>
                  <a:lnTo>
                    <a:pt x="1321" y="1554"/>
                  </a:lnTo>
                  <a:lnTo>
                    <a:pt x="1320" y="1554"/>
                  </a:lnTo>
                  <a:lnTo>
                    <a:pt x="1319" y="1554"/>
                  </a:lnTo>
                  <a:lnTo>
                    <a:pt x="1316" y="1556"/>
                  </a:lnTo>
                  <a:lnTo>
                    <a:pt x="1314" y="1556"/>
                  </a:lnTo>
                  <a:lnTo>
                    <a:pt x="1314" y="1556"/>
                  </a:lnTo>
                  <a:lnTo>
                    <a:pt x="1315" y="1554"/>
                  </a:lnTo>
                  <a:lnTo>
                    <a:pt x="1314" y="1554"/>
                  </a:lnTo>
                  <a:lnTo>
                    <a:pt x="1313" y="1553"/>
                  </a:lnTo>
                  <a:lnTo>
                    <a:pt x="1313" y="1553"/>
                  </a:lnTo>
                  <a:lnTo>
                    <a:pt x="1311" y="1554"/>
                  </a:lnTo>
                  <a:lnTo>
                    <a:pt x="1311" y="1556"/>
                  </a:lnTo>
                  <a:lnTo>
                    <a:pt x="1309" y="1555"/>
                  </a:lnTo>
                  <a:lnTo>
                    <a:pt x="1309" y="1554"/>
                  </a:lnTo>
                  <a:lnTo>
                    <a:pt x="1309" y="1553"/>
                  </a:lnTo>
                  <a:lnTo>
                    <a:pt x="1310" y="1553"/>
                  </a:lnTo>
                  <a:lnTo>
                    <a:pt x="1310" y="1552"/>
                  </a:lnTo>
                  <a:lnTo>
                    <a:pt x="1310" y="1551"/>
                  </a:lnTo>
                  <a:lnTo>
                    <a:pt x="1308" y="1551"/>
                  </a:lnTo>
                  <a:lnTo>
                    <a:pt x="1308" y="1553"/>
                  </a:lnTo>
                  <a:lnTo>
                    <a:pt x="1305" y="1553"/>
                  </a:lnTo>
                  <a:lnTo>
                    <a:pt x="1304" y="1553"/>
                  </a:lnTo>
                  <a:lnTo>
                    <a:pt x="1304" y="1553"/>
                  </a:lnTo>
                  <a:lnTo>
                    <a:pt x="1303" y="1553"/>
                  </a:lnTo>
                  <a:lnTo>
                    <a:pt x="1302" y="1551"/>
                  </a:lnTo>
                  <a:lnTo>
                    <a:pt x="1303" y="1550"/>
                  </a:lnTo>
                  <a:lnTo>
                    <a:pt x="1303" y="1549"/>
                  </a:lnTo>
                  <a:lnTo>
                    <a:pt x="1302" y="1548"/>
                  </a:lnTo>
                  <a:lnTo>
                    <a:pt x="1302" y="1546"/>
                  </a:lnTo>
                  <a:lnTo>
                    <a:pt x="1303" y="1545"/>
                  </a:lnTo>
                  <a:lnTo>
                    <a:pt x="1306" y="1545"/>
                  </a:lnTo>
                  <a:lnTo>
                    <a:pt x="1309" y="1546"/>
                  </a:lnTo>
                  <a:lnTo>
                    <a:pt x="1312" y="1546"/>
                  </a:lnTo>
                  <a:lnTo>
                    <a:pt x="1312" y="1546"/>
                  </a:lnTo>
                  <a:lnTo>
                    <a:pt x="1315" y="1546"/>
                  </a:lnTo>
                  <a:lnTo>
                    <a:pt x="1316" y="1548"/>
                  </a:lnTo>
                  <a:lnTo>
                    <a:pt x="1317" y="1548"/>
                  </a:lnTo>
                  <a:lnTo>
                    <a:pt x="1320" y="1546"/>
                  </a:lnTo>
                  <a:lnTo>
                    <a:pt x="1323" y="1546"/>
                  </a:lnTo>
                  <a:lnTo>
                    <a:pt x="1323" y="1546"/>
                  </a:lnTo>
                  <a:lnTo>
                    <a:pt x="1323" y="1545"/>
                  </a:lnTo>
                  <a:lnTo>
                    <a:pt x="1322" y="1544"/>
                  </a:lnTo>
                  <a:lnTo>
                    <a:pt x="1322" y="1543"/>
                  </a:lnTo>
                  <a:lnTo>
                    <a:pt x="1321" y="1544"/>
                  </a:lnTo>
                  <a:lnTo>
                    <a:pt x="1320" y="1544"/>
                  </a:lnTo>
                  <a:lnTo>
                    <a:pt x="1320" y="1543"/>
                  </a:lnTo>
                  <a:lnTo>
                    <a:pt x="1318" y="1544"/>
                  </a:lnTo>
                  <a:lnTo>
                    <a:pt x="1318" y="1541"/>
                  </a:lnTo>
                  <a:lnTo>
                    <a:pt x="1318" y="1541"/>
                  </a:lnTo>
                  <a:lnTo>
                    <a:pt x="1317" y="1541"/>
                  </a:lnTo>
                  <a:lnTo>
                    <a:pt x="1317" y="1540"/>
                  </a:lnTo>
                  <a:lnTo>
                    <a:pt x="1316" y="1540"/>
                  </a:lnTo>
                  <a:lnTo>
                    <a:pt x="1314" y="1538"/>
                  </a:lnTo>
                  <a:lnTo>
                    <a:pt x="1313" y="1538"/>
                  </a:lnTo>
                  <a:lnTo>
                    <a:pt x="1313" y="1538"/>
                  </a:lnTo>
                  <a:lnTo>
                    <a:pt x="1312" y="1538"/>
                  </a:lnTo>
                  <a:lnTo>
                    <a:pt x="1312" y="1539"/>
                  </a:lnTo>
                  <a:lnTo>
                    <a:pt x="1310" y="1539"/>
                  </a:lnTo>
                  <a:lnTo>
                    <a:pt x="1310" y="1536"/>
                  </a:lnTo>
                  <a:lnTo>
                    <a:pt x="1309" y="1536"/>
                  </a:lnTo>
                  <a:lnTo>
                    <a:pt x="1310" y="1535"/>
                  </a:lnTo>
                  <a:lnTo>
                    <a:pt x="1312" y="1535"/>
                  </a:lnTo>
                  <a:lnTo>
                    <a:pt x="1313" y="1534"/>
                  </a:lnTo>
                  <a:lnTo>
                    <a:pt x="1313" y="1534"/>
                  </a:lnTo>
                  <a:lnTo>
                    <a:pt x="1314" y="1536"/>
                  </a:lnTo>
                  <a:lnTo>
                    <a:pt x="1317" y="1536"/>
                  </a:lnTo>
                  <a:lnTo>
                    <a:pt x="1319" y="1537"/>
                  </a:lnTo>
                  <a:lnTo>
                    <a:pt x="1320" y="1538"/>
                  </a:lnTo>
                  <a:lnTo>
                    <a:pt x="1321" y="1538"/>
                  </a:lnTo>
                  <a:lnTo>
                    <a:pt x="1322" y="1538"/>
                  </a:lnTo>
                  <a:lnTo>
                    <a:pt x="1322" y="1537"/>
                  </a:lnTo>
                  <a:lnTo>
                    <a:pt x="1320" y="1536"/>
                  </a:lnTo>
                  <a:lnTo>
                    <a:pt x="1319" y="1534"/>
                  </a:lnTo>
                  <a:lnTo>
                    <a:pt x="1320" y="1533"/>
                  </a:lnTo>
                  <a:lnTo>
                    <a:pt x="1321" y="1532"/>
                  </a:lnTo>
                  <a:lnTo>
                    <a:pt x="1322" y="1530"/>
                  </a:lnTo>
                  <a:lnTo>
                    <a:pt x="1324" y="1530"/>
                  </a:lnTo>
                  <a:lnTo>
                    <a:pt x="1325" y="1531"/>
                  </a:lnTo>
                  <a:lnTo>
                    <a:pt x="1327" y="1531"/>
                  </a:lnTo>
                  <a:lnTo>
                    <a:pt x="1327" y="1530"/>
                  </a:lnTo>
                  <a:lnTo>
                    <a:pt x="1329" y="1530"/>
                  </a:lnTo>
                  <a:lnTo>
                    <a:pt x="1330" y="1532"/>
                  </a:lnTo>
                  <a:lnTo>
                    <a:pt x="1331" y="1532"/>
                  </a:lnTo>
                  <a:lnTo>
                    <a:pt x="1330" y="1531"/>
                  </a:lnTo>
                  <a:lnTo>
                    <a:pt x="1330" y="1529"/>
                  </a:lnTo>
                  <a:lnTo>
                    <a:pt x="1331" y="1529"/>
                  </a:lnTo>
                  <a:lnTo>
                    <a:pt x="1329" y="1527"/>
                  </a:lnTo>
                  <a:lnTo>
                    <a:pt x="1329" y="1525"/>
                  </a:lnTo>
                  <a:lnTo>
                    <a:pt x="1328" y="1524"/>
                  </a:lnTo>
                  <a:lnTo>
                    <a:pt x="1325" y="1524"/>
                  </a:lnTo>
                  <a:lnTo>
                    <a:pt x="1325" y="1522"/>
                  </a:lnTo>
                  <a:lnTo>
                    <a:pt x="1325" y="1522"/>
                  </a:lnTo>
                  <a:lnTo>
                    <a:pt x="1325" y="1521"/>
                  </a:lnTo>
                  <a:lnTo>
                    <a:pt x="1324" y="1520"/>
                  </a:lnTo>
                  <a:lnTo>
                    <a:pt x="1323" y="1521"/>
                  </a:lnTo>
                  <a:lnTo>
                    <a:pt x="1323" y="1520"/>
                  </a:lnTo>
                  <a:lnTo>
                    <a:pt x="1323" y="1521"/>
                  </a:lnTo>
                  <a:lnTo>
                    <a:pt x="1320" y="1518"/>
                  </a:lnTo>
                  <a:lnTo>
                    <a:pt x="1318" y="1518"/>
                  </a:lnTo>
                  <a:lnTo>
                    <a:pt x="1318" y="1519"/>
                  </a:lnTo>
                  <a:lnTo>
                    <a:pt x="1318" y="1520"/>
                  </a:lnTo>
                  <a:lnTo>
                    <a:pt x="1318" y="1522"/>
                  </a:lnTo>
                  <a:lnTo>
                    <a:pt x="1316" y="1522"/>
                  </a:lnTo>
                  <a:lnTo>
                    <a:pt x="1315" y="1521"/>
                  </a:lnTo>
                  <a:lnTo>
                    <a:pt x="1314" y="1521"/>
                  </a:lnTo>
                  <a:lnTo>
                    <a:pt x="1313" y="1519"/>
                  </a:lnTo>
                  <a:lnTo>
                    <a:pt x="1313" y="1519"/>
                  </a:lnTo>
                  <a:lnTo>
                    <a:pt x="1311" y="1517"/>
                  </a:lnTo>
                  <a:lnTo>
                    <a:pt x="1310" y="1518"/>
                  </a:lnTo>
                  <a:lnTo>
                    <a:pt x="1310" y="1518"/>
                  </a:lnTo>
                  <a:lnTo>
                    <a:pt x="1308" y="1519"/>
                  </a:lnTo>
                  <a:lnTo>
                    <a:pt x="1306" y="1519"/>
                  </a:lnTo>
                  <a:lnTo>
                    <a:pt x="1305" y="1520"/>
                  </a:lnTo>
                  <a:lnTo>
                    <a:pt x="1304" y="1520"/>
                  </a:lnTo>
                  <a:lnTo>
                    <a:pt x="1304" y="1518"/>
                  </a:lnTo>
                  <a:lnTo>
                    <a:pt x="1306" y="1517"/>
                  </a:lnTo>
                  <a:lnTo>
                    <a:pt x="1310" y="1513"/>
                  </a:lnTo>
                  <a:lnTo>
                    <a:pt x="1312" y="1513"/>
                  </a:lnTo>
                  <a:lnTo>
                    <a:pt x="1312" y="1512"/>
                  </a:lnTo>
                  <a:lnTo>
                    <a:pt x="1314" y="1510"/>
                  </a:lnTo>
                  <a:lnTo>
                    <a:pt x="1312" y="1509"/>
                  </a:lnTo>
                  <a:lnTo>
                    <a:pt x="1312" y="1507"/>
                  </a:lnTo>
                  <a:lnTo>
                    <a:pt x="1314" y="1505"/>
                  </a:lnTo>
                  <a:lnTo>
                    <a:pt x="1314" y="1504"/>
                  </a:lnTo>
                  <a:lnTo>
                    <a:pt x="1314" y="1503"/>
                  </a:lnTo>
                  <a:lnTo>
                    <a:pt x="1313" y="1503"/>
                  </a:lnTo>
                  <a:lnTo>
                    <a:pt x="1313" y="1501"/>
                  </a:lnTo>
                  <a:lnTo>
                    <a:pt x="1312" y="1500"/>
                  </a:lnTo>
                  <a:lnTo>
                    <a:pt x="1311" y="1501"/>
                  </a:lnTo>
                  <a:lnTo>
                    <a:pt x="1306" y="1501"/>
                  </a:lnTo>
                  <a:lnTo>
                    <a:pt x="1305" y="1500"/>
                  </a:lnTo>
                  <a:lnTo>
                    <a:pt x="1305" y="1498"/>
                  </a:lnTo>
                  <a:lnTo>
                    <a:pt x="1307" y="1497"/>
                  </a:lnTo>
                  <a:lnTo>
                    <a:pt x="1308" y="1497"/>
                  </a:lnTo>
                  <a:lnTo>
                    <a:pt x="1309" y="1496"/>
                  </a:lnTo>
                  <a:lnTo>
                    <a:pt x="1309" y="1495"/>
                  </a:lnTo>
                  <a:lnTo>
                    <a:pt x="1308" y="1493"/>
                  </a:lnTo>
                  <a:lnTo>
                    <a:pt x="1308" y="1493"/>
                  </a:lnTo>
                  <a:lnTo>
                    <a:pt x="1308" y="1493"/>
                  </a:lnTo>
                  <a:lnTo>
                    <a:pt x="1309" y="1492"/>
                  </a:lnTo>
                  <a:lnTo>
                    <a:pt x="1312" y="1492"/>
                  </a:lnTo>
                  <a:lnTo>
                    <a:pt x="1313" y="1490"/>
                  </a:lnTo>
                  <a:lnTo>
                    <a:pt x="1316" y="1491"/>
                  </a:lnTo>
                  <a:lnTo>
                    <a:pt x="1316" y="1492"/>
                  </a:lnTo>
                  <a:lnTo>
                    <a:pt x="1315" y="1493"/>
                  </a:lnTo>
                  <a:lnTo>
                    <a:pt x="1315" y="1495"/>
                  </a:lnTo>
                  <a:lnTo>
                    <a:pt x="1316" y="1494"/>
                  </a:lnTo>
                  <a:lnTo>
                    <a:pt x="1317" y="1494"/>
                  </a:lnTo>
                  <a:lnTo>
                    <a:pt x="1318" y="1493"/>
                  </a:lnTo>
                  <a:lnTo>
                    <a:pt x="1321" y="1493"/>
                  </a:lnTo>
                  <a:lnTo>
                    <a:pt x="1322" y="1493"/>
                  </a:lnTo>
                  <a:lnTo>
                    <a:pt x="1321" y="1494"/>
                  </a:lnTo>
                  <a:lnTo>
                    <a:pt x="1323" y="1496"/>
                  </a:lnTo>
                  <a:lnTo>
                    <a:pt x="1323" y="1499"/>
                  </a:lnTo>
                  <a:lnTo>
                    <a:pt x="1322" y="1500"/>
                  </a:lnTo>
                  <a:lnTo>
                    <a:pt x="1322" y="1503"/>
                  </a:lnTo>
                  <a:lnTo>
                    <a:pt x="1319" y="1503"/>
                  </a:lnTo>
                  <a:lnTo>
                    <a:pt x="1317" y="1505"/>
                  </a:lnTo>
                  <a:lnTo>
                    <a:pt x="1318" y="1506"/>
                  </a:lnTo>
                  <a:lnTo>
                    <a:pt x="1322" y="1506"/>
                  </a:lnTo>
                  <a:lnTo>
                    <a:pt x="1323" y="1507"/>
                  </a:lnTo>
                  <a:lnTo>
                    <a:pt x="1323" y="1507"/>
                  </a:lnTo>
                  <a:lnTo>
                    <a:pt x="1322" y="1507"/>
                  </a:lnTo>
                  <a:lnTo>
                    <a:pt x="1321" y="1508"/>
                  </a:lnTo>
                  <a:lnTo>
                    <a:pt x="1321" y="1509"/>
                  </a:lnTo>
                  <a:lnTo>
                    <a:pt x="1323" y="1510"/>
                  </a:lnTo>
                  <a:lnTo>
                    <a:pt x="1322" y="1512"/>
                  </a:lnTo>
                  <a:lnTo>
                    <a:pt x="1324" y="1513"/>
                  </a:lnTo>
                  <a:lnTo>
                    <a:pt x="1324" y="1514"/>
                  </a:lnTo>
                  <a:lnTo>
                    <a:pt x="1322" y="1515"/>
                  </a:lnTo>
                  <a:lnTo>
                    <a:pt x="1323" y="1516"/>
                  </a:lnTo>
                  <a:lnTo>
                    <a:pt x="1323" y="1516"/>
                  </a:lnTo>
                  <a:lnTo>
                    <a:pt x="1324" y="1515"/>
                  </a:lnTo>
                  <a:lnTo>
                    <a:pt x="1328" y="1515"/>
                  </a:lnTo>
                  <a:lnTo>
                    <a:pt x="1329" y="1514"/>
                  </a:lnTo>
                  <a:lnTo>
                    <a:pt x="1329" y="1514"/>
                  </a:lnTo>
                  <a:lnTo>
                    <a:pt x="1331" y="1512"/>
                  </a:lnTo>
                  <a:lnTo>
                    <a:pt x="1331" y="1512"/>
                  </a:lnTo>
                  <a:lnTo>
                    <a:pt x="1329" y="1509"/>
                  </a:lnTo>
                  <a:lnTo>
                    <a:pt x="1328" y="1509"/>
                  </a:lnTo>
                  <a:lnTo>
                    <a:pt x="1328" y="1508"/>
                  </a:lnTo>
                  <a:lnTo>
                    <a:pt x="1328" y="1506"/>
                  </a:lnTo>
                  <a:lnTo>
                    <a:pt x="1328" y="1506"/>
                  </a:lnTo>
                  <a:lnTo>
                    <a:pt x="1326" y="1505"/>
                  </a:lnTo>
                  <a:lnTo>
                    <a:pt x="1326" y="1503"/>
                  </a:lnTo>
                  <a:lnTo>
                    <a:pt x="1327" y="1502"/>
                  </a:lnTo>
                  <a:lnTo>
                    <a:pt x="1327" y="1501"/>
                  </a:lnTo>
                  <a:lnTo>
                    <a:pt x="1328" y="1501"/>
                  </a:lnTo>
                  <a:lnTo>
                    <a:pt x="1329" y="1502"/>
                  </a:lnTo>
                  <a:lnTo>
                    <a:pt x="1331" y="1502"/>
                  </a:lnTo>
                  <a:lnTo>
                    <a:pt x="1331" y="1499"/>
                  </a:lnTo>
                  <a:lnTo>
                    <a:pt x="1332" y="1499"/>
                  </a:lnTo>
                  <a:lnTo>
                    <a:pt x="1333" y="1497"/>
                  </a:lnTo>
                  <a:lnTo>
                    <a:pt x="1334" y="1496"/>
                  </a:lnTo>
                  <a:lnTo>
                    <a:pt x="1334" y="1495"/>
                  </a:lnTo>
                  <a:lnTo>
                    <a:pt x="1335" y="1495"/>
                  </a:lnTo>
                  <a:lnTo>
                    <a:pt x="1336" y="1495"/>
                  </a:lnTo>
                  <a:lnTo>
                    <a:pt x="1337" y="1495"/>
                  </a:lnTo>
                  <a:lnTo>
                    <a:pt x="1337" y="1496"/>
                  </a:lnTo>
                  <a:lnTo>
                    <a:pt x="1336" y="1497"/>
                  </a:lnTo>
                  <a:lnTo>
                    <a:pt x="1337" y="1499"/>
                  </a:lnTo>
                  <a:lnTo>
                    <a:pt x="1337" y="1500"/>
                  </a:lnTo>
                  <a:lnTo>
                    <a:pt x="1339" y="1500"/>
                  </a:lnTo>
                  <a:lnTo>
                    <a:pt x="1339" y="1501"/>
                  </a:lnTo>
                  <a:lnTo>
                    <a:pt x="1340" y="1502"/>
                  </a:lnTo>
                  <a:lnTo>
                    <a:pt x="1342" y="1502"/>
                  </a:lnTo>
                  <a:lnTo>
                    <a:pt x="1343" y="1501"/>
                  </a:lnTo>
                  <a:lnTo>
                    <a:pt x="1346" y="1502"/>
                  </a:lnTo>
                  <a:lnTo>
                    <a:pt x="1346" y="1502"/>
                  </a:lnTo>
                  <a:lnTo>
                    <a:pt x="1345" y="1502"/>
                  </a:lnTo>
                  <a:lnTo>
                    <a:pt x="1342" y="1506"/>
                  </a:lnTo>
                  <a:lnTo>
                    <a:pt x="1340" y="1506"/>
                  </a:lnTo>
                  <a:lnTo>
                    <a:pt x="1341" y="1507"/>
                  </a:lnTo>
                  <a:lnTo>
                    <a:pt x="1340" y="1508"/>
                  </a:lnTo>
                  <a:lnTo>
                    <a:pt x="1341" y="1509"/>
                  </a:lnTo>
                  <a:lnTo>
                    <a:pt x="1342" y="1509"/>
                  </a:lnTo>
                  <a:lnTo>
                    <a:pt x="1342" y="1509"/>
                  </a:lnTo>
                  <a:lnTo>
                    <a:pt x="1344" y="1508"/>
                  </a:lnTo>
                  <a:lnTo>
                    <a:pt x="1345" y="1510"/>
                  </a:lnTo>
                  <a:lnTo>
                    <a:pt x="1345" y="1512"/>
                  </a:lnTo>
                  <a:lnTo>
                    <a:pt x="1345" y="1512"/>
                  </a:lnTo>
                  <a:lnTo>
                    <a:pt x="1346" y="1513"/>
                  </a:lnTo>
                  <a:lnTo>
                    <a:pt x="1346" y="1515"/>
                  </a:lnTo>
                  <a:lnTo>
                    <a:pt x="1347" y="1515"/>
                  </a:lnTo>
                  <a:lnTo>
                    <a:pt x="1348" y="1515"/>
                  </a:lnTo>
                  <a:lnTo>
                    <a:pt x="1349" y="1515"/>
                  </a:lnTo>
                  <a:lnTo>
                    <a:pt x="1350" y="1515"/>
                  </a:lnTo>
                  <a:lnTo>
                    <a:pt x="1351" y="1515"/>
                  </a:lnTo>
                  <a:lnTo>
                    <a:pt x="1351" y="1516"/>
                  </a:lnTo>
                  <a:lnTo>
                    <a:pt x="1349" y="1519"/>
                  </a:lnTo>
                  <a:lnTo>
                    <a:pt x="1349" y="1520"/>
                  </a:lnTo>
                  <a:lnTo>
                    <a:pt x="1348" y="1520"/>
                  </a:lnTo>
                  <a:lnTo>
                    <a:pt x="1347" y="1519"/>
                  </a:lnTo>
                  <a:lnTo>
                    <a:pt x="1345" y="1519"/>
                  </a:lnTo>
                  <a:lnTo>
                    <a:pt x="1344" y="1519"/>
                  </a:lnTo>
                  <a:lnTo>
                    <a:pt x="1343" y="1519"/>
                  </a:lnTo>
                  <a:lnTo>
                    <a:pt x="1343" y="1521"/>
                  </a:lnTo>
                  <a:lnTo>
                    <a:pt x="1342" y="1521"/>
                  </a:lnTo>
                  <a:lnTo>
                    <a:pt x="1342" y="1522"/>
                  </a:lnTo>
                  <a:lnTo>
                    <a:pt x="1344" y="1523"/>
                  </a:lnTo>
                  <a:lnTo>
                    <a:pt x="1344" y="1524"/>
                  </a:lnTo>
                  <a:lnTo>
                    <a:pt x="1341" y="1525"/>
                  </a:lnTo>
                  <a:lnTo>
                    <a:pt x="1342" y="1527"/>
                  </a:lnTo>
                  <a:lnTo>
                    <a:pt x="1343" y="1527"/>
                  </a:lnTo>
                  <a:lnTo>
                    <a:pt x="1344" y="1527"/>
                  </a:lnTo>
                  <a:lnTo>
                    <a:pt x="1346" y="1527"/>
                  </a:lnTo>
                  <a:lnTo>
                    <a:pt x="1347" y="1527"/>
                  </a:lnTo>
                  <a:lnTo>
                    <a:pt x="1347" y="1525"/>
                  </a:lnTo>
                  <a:lnTo>
                    <a:pt x="1349" y="1524"/>
                  </a:lnTo>
                  <a:lnTo>
                    <a:pt x="1350" y="1524"/>
                  </a:lnTo>
                  <a:lnTo>
                    <a:pt x="1352" y="1526"/>
                  </a:lnTo>
                  <a:lnTo>
                    <a:pt x="1354" y="1526"/>
                  </a:lnTo>
                  <a:lnTo>
                    <a:pt x="1354" y="1527"/>
                  </a:lnTo>
                  <a:lnTo>
                    <a:pt x="1352" y="1528"/>
                  </a:lnTo>
                  <a:lnTo>
                    <a:pt x="1352" y="1529"/>
                  </a:lnTo>
                  <a:lnTo>
                    <a:pt x="1350" y="1529"/>
                  </a:lnTo>
                  <a:lnTo>
                    <a:pt x="1349" y="1532"/>
                  </a:lnTo>
                  <a:lnTo>
                    <a:pt x="1348" y="1533"/>
                  </a:lnTo>
                  <a:lnTo>
                    <a:pt x="1347" y="1533"/>
                  </a:lnTo>
                  <a:lnTo>
                    <a:pt x="1346" y="1533"/>
                  </a:lnTo>
                  <a:lnTo>
                    <a:pt x="1345" y="1532"/>
                  </a:lnTo>
                  <a:lnTo>
                    <a:pt x="1344" y="1532"/>
                  </a:lnTo>
                  <a:lnTo>
                    <a:pt x="1340" y="1532"/>
                  </a:lnTo>
                  <a:lnTo>
                    <a:pt x="1340" y="1534"/>
                  </a:lnTo>
                  <a:lnTo>
                    <a:pt x="1339" y="1535"/>
                  </a:lnTo>
                  <a:lnTo>
                    <a:pt x="1339" y="1536"/>
                  </a:lnTo>
                  <a:lnTo>
                    <a:pt x="1338" y="1537"/>
                  </a:lnTo>
                  <a:lnTo>
                    <a:pt x="1337" y="1537"/>
                  </a:lnTo>
                  <a:lnTo>
                    <a:pt x="1335" y="1538"/>
                  </a:lnTo>
                  <a:lnTo>
                    <a:pt x="1335" y="1539"/>
                  </a:lnTo>
                  <a:lnTo>
                    <a:pt x="1337" y="1540"/>
                  </a:lnTo>
                  <a:lnTo>
                    <a:pt x="1337" y="1542"/>
                  </a:lnTo>
                  <a:lnTo>
                    <a:pt x="1339" y="1542"/>
                  </a:lnTo>
                  <a:lnTo>
                    <a:pt x="1340" y="1542"/>
                  </a:lnTo>
                  <a:lnTo>
                    <a:pt x="1340" y="1541"/>
                  </a:lnTo>
                  <a:lnTo>
                    <a:pt x="1342" y="1540"/>
                  </a:lnTo>
                  <a:lnTo>
                    <a:pt x="1343" y="1540"/>
                  </a:lnTo>
                  <a:lnTo>
                    <a:pt x="1344" y="1539"/>
                  </a:lnTo>
                  <a:lnTo>
                    <a:pt x="1347" y="1539"/>
                  </a:lnTo>
                  <a:lnTo>
                    <a:pt x="1348" y="1539"/>
                  </a:lnTo>
                  <a:lnTo>
                    <a:pt x="1349" y="1539"/>
                  </a:lnTo>
                  <a:lnTo>
                    <a:pt x="1349" y="1539"/>
                  </a:lnTo>
                  <a:lnTo>
                    <a:pt x="1350" y="1538"/>
                  </a:lnTo>
                  <a:lnTo>
                    <a:pt x="1351" y="1537"/>
                  </a:lnTo>
                  <a:lnTo>
                    <a:pt x="1352" y="1537"/>
                  </a:lnTo>
                  <a:lnTo>
                    <a:pt x="1354" y="1537"/>
                  </a:lnTo>
                  <a:lnTo>
                    <a:pt x="1355" y="1535"/>
                  </a:lnTo>
                  <a:lnTo>
                    <a:pt x="1357" y="1535"/>
                  </a:lnTo>
                  <a:lnTo>
                    <a:pt x="1357" y="1535"/>
                  </a:lnTo>
                  <a:lnTo>
                    <a:pt x="1357" y="1537"/>
                  </a:lnTo>
                  <a:lnTo>
                    <a:pt x="1356" y="1539"/>
                  </a:lnTo>
                  <a:lnTo>
                    <a:pt x="1356" y="1539"/>
                  </a:lnTo>
                  <a:lnTo>
                    <a:pt x="1358" y="1538"/>
                  </a:lnTo>
                  <a:lnTo>
                    <a:pt x="1359" y="1538"/>
                  </a:lnTo>
                  <a:lnTo>
                    <a:pt x="1359" y="1540"/>
                  </a:lnTo>
                  <a:lnTo>
                    <a:pt x="1357" y="1542"/>
                  </a:lnTo>
                  <a:lnTo>
                    <a:pt x="1356" y="1542"/>
                  </a:lnTo>
                  <a:lnTo>
                    <a:pt x="1354" y="1543"/>
                  </a:lnTo>
                  <a:lnTo>
                    <a:pt x="1352" y="1542"/>
                  </a:lnTo>
                  <a:lnTo>
                    <a:pt x="1351" y="1543"/>
                  </a:lnTo>
                  <a:lnTo>
                    <a:pt x="1350" y="1544"/>
                  </a:lnTo>
                  <a:lnTo>
                    <a:pt x="1349" y="1545"/>
                  </a:lnTo>
                  <a:lnTo>
                    <a:pt x="1347" y="1545"/>
                  </a:lnTo>
                  <a:lnTo>
                    <a:pt x="1347" y="1546"/>
                  </a:lnTo>
                  <a:lnTo>
                    <a:pt x="1348" y="1546"/>
                  </a:lnTo>
                  <a:lnTo>
                    <a:pt x="1349" y="1546"/>
                  </a:lnTo>
                  <a:lnTo>
                    <a:pt x="1349" y="1548"/>
                  </a:lnTo>
                  <a:lnTo>
                    <a:pt x="1348" y="1549"/>
                  </a:lnTo>
                  <a:lnTo>
                    <a:pt x="1348" y="1550"/>
                  </a:lnTo>
                  <a:lnTo>
                    <a:pt x="1345" y="1550"/>
                  </a:lnTo>
                  <a:lnTo>
                    <a:pt x="1345" y="1551"/>
                  </a:lnTo>
                  <a:lnTo>
                    <a:pt x="1345" y="1552"/>
                  </a:lnTo>
                  <a:lnTo>
                    <a:pt x="1347" y="1552"/>
                  </a:lnTo>
                  <a:lnTo>
                    <a:pt x="1347" y="1553"/>
                  </a:lnTo>
                  <a:lnTo>
                    <a:pt x="1349" y="1553"/>
                  </a:lnTo>
                  <a:lnTo>
                    <a:pt x="1349" y="1554"/>
                  </a:lnTo>
                  <a:lnTo>
                    <a:pt x="1351" y="1554"/>
                  </a:lnTo>
                  <a:lnTo>
                    <a:pt x="1351" y="1555"/>
                  </a:lnTo>
                  <a:lnTo>
                    <a:pt x="1352" y="1555"/>
                  </a:lnTo>
                  <a:lnTo>
                    <a:pt x="1353" y="1556"/>
                  </a:lnTo>
                  <a:lnTo>
                    <a:pt x="1355" y="1556"/>
                  </a:lnTo>
                  <a:lnTo>
                    <a:pt x="1356" y="1557"/>
                  </a:lnTo>
                  <a:lnTo>
                    <a:pt x="1356" y="1558"/>
                  </a:lnTo>
                  <a:lnTo>
                    <a:pt x="1358" y="1558"/>
                  </a:lnTo>
                  <a:lnTo>
                    <a:pt x="1360" y="1560"/>
                  </a:lnTo>
                  <a:lnTo>
                    <a:pt x="1360" y="1561"/>
                  </a:lnTo>
                  <a:lnTo>
                    <a:pt x="1361" y="1562"/>
                  </a:lnTo>
                  <a:lnTo>
                    <a:pt x="1361" y="1562"/>
                  </a:lnTo>
                  <a:lnTo>
                    <a:pt x="1364" y="1560"/>
                  </a:lnTo>
                  <a:lnTo>
                    <a:pt x="1362" y="1558"/>
                  </a:lnTo>
                  <a:lnTo>
                    <a:pt x="1362" y="1557"/>
                  </a:lnTo>
                  <a:lnTo>
                    <a:pt x="1362" y="1556"/>
                  </a:lnTo>
                  <a:lnTo>
                    <a:pt x="1362" y="1553"/>
                  </a:lnTo>
                  <a:lnTo>
                    <a:pt x="1362" y="1552"/>
                  </a:lnTo>
                  <a:lnTo>
                    <a:pt x="1362" y="1552"/>
                  </a:lnTo>
                  <a:lnTo>
                    <a:pt x="1364" y="1552"/>
                  </a:lnTo>
                  <a:lnTo>
                    <a:pt x="1365" y="1555"/>
                  </a:lnTo>
                  <a:lnTo>
                    <a:pt x="1364" y="1555"/>
                  </a:lnTo>
                  <a:lnTo>
                    <a:pt x="1366" y="1556"/>
                  </a:lnTo>
                  <a:lnTo>
                    <a:pt x="1365" y="1557"/>
                  </a:lnTo>
                  <a:lnTo>
                    <a:pt x="1365" y="1558"/>
                  </a:lnTo>
                  <a:lnTo>
                    <a:pt x="1365" y="1558"/>
                  </a:lnTo>
                  <a:lnTo>
                    <a:pt x="1366" y="1558"/>
                  </a:lnTo>
                  <a:lnTo>
                    <a:pt x="1367" y="1558"/>
                  </a:lnTo>
                  <a:lnTo>
                    <a:pt x="1368" y="1559"/>
                  </a:lnTo>
                  <a:lnTo>
                    <a:pt x="1368" y="1561"/>
                  </a:lnTo>
                  <a:lnTo>
                    <a:pt x="1367" y="1563"/>
                  </a:lnTo>
                  <a:lnTo>
                    <a:pt x="1368" y="1564"/>
                  </a:lnTo>
                  <a:lnTo>
                    <a:pt x="1368" y="1566"/>
                  </a:lnTo>
                  <a:lnTo>
                    <a:pt x="1367" y="1567"/>
                  </a:lnTo>
                  <a:lnTo>
                    <a:pt x="1368" y="1569"/>
                  </a:lnTo>
                  <a:lnTo>
                    <a:pt x="1370" y="1570"/>
                  </a:lnTo>
                  <a:lnTo>
                    <a:pt x="1372" y="1573"/>
                  </a:lnTo>
                  <a:lnTo>
                    <a:pt x="1373" y="1573"/>
                  </a:lnTo>
                  <a:lnTo>
                    <a:pt x="1374" y="1571"/>
                  </a:lnTo>
                  <a:lnTo>
                    <a:pt x="1375" y="1571"/>
                  </a:lnTo>
                  <a:lnTo>
                    <a:pt x="1376" y="1572"/>
                  </a:lnTo>
                  <a:lnTo>
                    <a:pt x="1378" y="1571"/>
                  </a:lnTo>
                  <a:lnTo>
                    <a:pt x="1378" y="1570"/>
                  </a:lnTo>
                  <a:lnTo>
                    <a:pt x="1378" y="1570"/>
                  </a:lnTo>
                  <a:lnTo>
                    <a:pt x="1377" y="1570"/>
                  </a:lnTo>
                  <a:lnTo>
                    <a:pt x="1377" y="1568"/>
                  </a:lnTo>
                  <a:lnTo>
                    <a:pt x="1376" y="1567"/>
                  </a:lnTo>
                  <a:lnTo>
                    <a:pt x="1377" y="1566"/>
                  </a:lnTo>
                  <a:lnTo>
                    <a:pt x="1378" y="1566"/>
                  </a:lnTo>
                  <a:lnTo>
                    <a:pt x="1380" y="1567"/>
                  </a:lnTo>
                  <a:lnTo>
                    <a:pt x="1380" y="1567"/>
                  </a:lnTo>
                  <a:lnTo>
                    <a:pt x="1380" y="1567"/>
                  </a:lnTo>
                  <a:lnTo>
                    <a:pt x="1379" y="1564"/>
                  </a:lnTo>
                  <a:lnTo>
                    <a:pt x="1380" y="1563"/>
                  </a:lnTo>
                  <a:lnTo>
                    <a:pt x="1381" y="1563"/>
                  </a:lnTo>
                  <a:lnTo>
                    <a:pt x="1382" y="1564"/>
                  </a:lnTo>
                  <a:lnTo>
                    <a:pt x="1382" y="1565"/>
                  </a:lnTo>
                  <a:lnTo>
                    <a:pt x="1381" y="1565"/>
                  </a:lnTo>
                  <a:lnTo>
                    <a:pt x="1382" y="1566"/>
                  </a:lnTo>
                  <a:lnTo>
                    <a:pt x="1382" y="1567"/>
                  </a:lnTo>
                  <a:lnTo>
                    <a:pt x="1382" y="1567"/>
                  </a:lnTo>
                  <a:lnTo>
                    <a:pt x="1383" y="1567"/>
                  </a:lnTo>
                  <a:lnTo>
                    <a:pt x="1384" y="1568"/>
                  </a:lnTo>
                  <a:lnTo>
                    <a:pt x="1386" y="1567"/>
                  </a:lnTo>
                  <a:lnTo>
                    <a:pt x="1387" y="1567"/>
                  </a:lnTo>
                  <a:lnTo>
                    <a:pt x="1387" y="1568"/>
                  </a:lnTo>
                  <a:lnTo>
                    <a:pt x="1387" y="1570"/>
                  </a:lnTo>
                  <a:lnTo>
                    <a:pt x="1386" y="1570"/>
                  </a:lnTo>
                  <a:lnTo>
                    <a:pt x="1386" y="1572"/>
                  </a:lnTo>
                  <a:lnTo>
                    <a:pt x="1386" y="1572"/>
                  </a:lnTo>
                  <a:lnTo>
                    <a:pt x="1384" y="1570"/>
                  </a:lnTo>
                  <a:lnTo>
                    <a:pt x="1382" y="1570"/>
                  </a:lnTo>
                  <a:lnTo>
                    <a:pt x="1382" y="1571"/>
                  </a:lnTo>
                  <a:lnTo>
                    <a:pt x="1384" y="1571"/>
                  </a:lnTo>
                  <a:lnTo>
                    <a:pt x="1384" y="1575"/>
                  </a:lnTo>
                  <a:lnTo>
                    <a:pt x="1384" y="1576"/>
                  </a:lnTo>
                  <a:lnTo>
                    <a:pt x="1383" y="1576"/>
                  </a:lnTo>
                  <a:lnTo>
                    <a:pt x="1380" y="1577"/>
                  </a:lnTo>
                  <a:lnTo>
                    <a:pt x="1380" y="1579"/>
                  </a:lnTo>
                  <a:lnTo>
                    <a:pt x="1380" y="1579"/>
                  </a:lnTo>
                  <a:lnTo>
                    <a:pt x="1381" y="1580"/>
                  </a:lnTo>
                  <a:lnTo>
                    <a:pt x="1384" y="1579"/>
                  </a:lnTo>
                  <a:lnTo>
                    <a:pt x="1384" y="1580"/>
                  </a:lnTo>
                  <a:lnTo>
                    <a:pt x="1385" y="1581"/>
                  </a:lnTo>
                  <a:lnTo>
                    <a:pt x="1386" y="1580"/>
                  </a:lnTo>
                  <a:lnTo>
                    <a:pt x="1384" y="1578"/>
                  </a:lnTo>
                  <a:lnTo>
                    <a:pt x="1384" y="1577"/>
                  </a:lnTo>
                  <a:lnTo>
                    <a:pt x="1386" y="1576"/>
                  </a:lnTo>
                  <a:lnTo>
                    <a:pt x="1387" y="1577"/>
                  </a:lnTo>
                  <a:lnTo>
                    <a:pt x="1388" y="1576"/>
                  </a:lnTo>
                  <a:lnTo>
                    <a:pt x="1389" y="1576"/>
                  </a:lnTo>
                  <a:lnTo>
                    <a:pt x="1389" y="1577"/>
                  </a:lnTo>
                  <a:lnTo>
                    <a:pt x="1390" y="1577"/>
                  </a:lnTo>
                  <a:lnTo>
                    <a:pt x="1391" y="1578"/>
                  </a:lnTo>
                  <a:lnTo>
                    <a:pt x="1392" y="1580"/>
                  </a:lnTo>
                  <a:lnTo>
                    <a:pt x="1391" y="1580"/>
                  </a:lnTo>
                  <a:lnTo>
                    <a:pt x="1391" y="1580"/>
                  </a:lnTo>
                  <a:lnTo>
                    <a:pt x="1391" y="1580"/>
                  </a:lnTo>
                  <a:lnTo>
                    <a:pt x="1391" y="1581"/>
                  </a:lnTo>
                  <a:lnTo>
                    <a:pt x="1394" y="1583"/>
                  </a:lnTo>
                  <a:lnTo>
                    <a:pt x="1394" y="1585"/>
                  </a:lnTo>
                  <a:lnTo>
                    <a:pt x="1393" y="1585"/>
                  </a:lnTo>
                  <a:lnTo>
                    <a:pt x="1393" y="1585"/>
                  </a:lnTo>
                  <a:lnTo>
                    <a:pt x="1396" y="1586"/>
                  </a:lnTo>
                  <a:lnTo>
                    <a:pt x="1396" y="1585"/>
                  </a:lnTo>
                  <a:lnTo>
                    <a:pt x="1396" y="1585"/>
                  </a:lnTo>
                  <a:lnTo>
                    <a:pt x="1398" y="1583"/>
                  </a:lnTo>
                  <a:lnTo>
                    <a:pt x="1400" y="1583"/>
                  </a:lnTo>
                  <a:lnTo>
                    <a:pt x="1400" y="1582"/>
                  </a:lnTo>
                  <a:lnTo>
                    <a:pt x="1402" y="1582"/>
                  </a:lnTo>
                  <a:lnTo>
                    <a:pt x="1403" y="1583"/>
                  </a:lnTo>
                  <a:lnTo>
                    <a:pt x="1404" y="1583"/>
                  </a:lnTo>
                  <a:lnTo>
                    <a:pt x="1406" y="1585"/>
                  </a:lnTo>
                  <a:lnTo>
                    <a:pt x="1405" y="1588"/>
                  </a:lnTo>
                  <a:lnTo>
                    <a:pt x="1406" y="1588"/>
                  </a:lnTo>
                  <a:lnTo>
                    <a:pt x="1407" y="1589"/>
                  </a:lnTo>
                  <a:lnTo>
                    <a:pt x="1408" y="1591"/>
                  </a:lnTo>
                  <a:lnTo>
                    <a:pt x="1409" y="1590"/>
                  </a:lnTo>
                  <a:lnTo>
                    <a:pt x="1411" y="1590"/>
                  </a:lnTo>
                  <a:lnTo>
                    <a:pt x="1412" y="1592"/>
                  </a:lnTo>
                  <a:lnTo>
                    <a:pt x="1414" y="1594"/>
                  </a:lnTo>
                  <a:lnTo>
                    <a:pt x="1414" y="1597"/>
                  </a:lnTo>
                  <a:lnTo>
                    <a:pt x="1414" y="1598"/>
                  </a:lnTo>
                  <a:lnTo>
                    <a:pt x="1414" y="1599"/>
                  </a:lnTo>
                  <a:lnTo>
                    <a:pt x="1415" y="1600"/>
                  </a:lnTo>
                  <a:lnTo>
                    <a:pt x="1414" y="1600"/>
                  </a:lnTo>
                  <a:lnTo>
                    <a:pt x="1413" y="1600"/>
                  </a:lnTo>
                  <a:lnTo>
                    <a:pt x="1411" y="1602"/>
                  </a:lnTo>
                  <a:lnTo>
                    <a:pt x="1409" y="1601"/>
                  </a:lnTo>
                  <a:lnTo>
                    <a:pt x="1408" y="1600"/>
                  </a:lnTo>
                  <a:lnTo>
                    <a:pt x="1408" y="1599"/>
                  </a:lnTo>
                  <a:lnTo>
                    <a:pt x="1407" y="1599"/>
                  </a:lnTo>
                  <a:lnTo>
                    <a:pt x="1407" y="1600"/>
                  </a:lnTo>
                  <a:lnTo>
                    <a:pt x="1410" y="1603"/>
                  </a:lnTo>
                  <a:lnTo>
                    <a:pt x="1409" y="1604"/>
                  </a:lnTo>
                  <a:lnTo>
                    <a:pt x="1410" y="1604"/>
                  </a:lnTo>
                  <a:lnTo>
                    <a:pt x="1411" y="1604"/>
                  </a:lnTo>
                  <a:lnTo>
                    <a:pt x="1411" y="1605"/>
                  </a:lnTo>
                  <a:lnTo>
                    <a:pt x="1413" y="1605"/>
                  </a:lnTo>
                  <a:lnTo>
                    <a:pt x="1414" y="1606"/>
                  </a:lnTo>
                  <a:lnTo>
                    <a:pt x="1415" y="1606"/>
                  </a:lnTo>
                  <a:lnTo>
                    <a:pt x="1416" y="1605"/>
                  </a:lnTo>
                  <a:lnTo>
                    <a:pt x="1418" y="1605"/>
                  </a:lnTo>
                  <a:lnTo>
                    <a:pt x="1418" y="1604"/>
                  </a:lnTo>
                  <a:lnTo>
                    <a:pt x="1419" y="1602"/>
                  </a:lnTo>
                  <a:lnTo>
                    <a:pt x="1418" y="1600"/>
                  </a:lnTo>
                  <a:lnTo>
                    <a:pt x="1419" y="1598"/>
                  </a:lnTo>
                  <a:lnTo>
                    <a:pt x="1420" y="1598"/>
                  </a:lnTo>
                  <a:lnTo>
                    <a:pt x="1421" y="1599"/>
                  </a:lnTo>
                  <a:lnTo>
                    <a:pt x="1422" y="1600"/>
                  </a:lnTo>
                  <a:lnTo>
                    <a:pt x="1422" y="1601"/>
                  </a:lnTo>
                  <a:lnTo>
                    <a:pt x="1423" y="1603"/>
                  </a:lnTo>
                  <a:lnTo>
                    <a:pt x="1423" y="1605"/>
                  </a:lnTo>
                  <a:lnTo>
                    <a:pt x="1424" y="1606"/>
                  </a:lnTo>
                  <a:lnTo>
                    <a:pt x="1425" y="1609"/>
                  </a:lnTo>
                  <a:lnTo>
                    <a:pt x="1427" y="1612"/>
                  </a:lnTo>
                  <a:lnTo>
                    <a:pt x="1427" y="1614"/>
                  </a:lnTo>
                  <a:lnTo>
                    <a:pt x="1427" y="1614"/>
                  </a:lnTo>
                  <a:lnTo>
                    <a:pt x="1427" y="1616"/>
                  </a:lnTo>
                  <a:lnTo>
                    <a:pt x="1427" y="1617"/>
                  </a:lnTo>
                  <a:lnTo>
                    <a:pt x="1428" y="1618"/>
                  </a:lnTo>
                  <a:lnTo>
                    <a:pt x="1427" y="1624"/>
                  </a:lnTo>
                  <a:lnTo>
                    <a:pt x="1429" y="1625"/>
                  </a:lnTo>
                  <a:lnTo>
                    <a:pt x="1429" y="1626"/>
                  </a:lnTo>
                  <a:lnTo>
                    <a:pt x="1430" y="1626"/>
                  </a:lnTo>
                  <a:lnTo>
                    <a:pt x="1430" y="1625"/>
                  </a:lnTo>
                  <a:lnTo>
                    <a:pt x="1431" y="1623"/>
                  </a:lnTo>
                  <a:lnTo>
                    <a:pt x="1435" y="1622"/>
                  </a:lnTo>
                  <a:lnTo>
                    <a:pt x="1435" y="1622"/>
                  </a:lnTo>
                  <a:lnTo>
                    <a:pt x="1437" y="1623"/>
                  </a:lnTo>
                  <a:lnTo>
                    <a:pt x="1437" y="1626"/>
                  </a:lnTo>
                  <a:lnTo>
                    <a:pt x="1438" y="1627"/>
                  </a:lnTo>
                  <a:lnTo>
                    <a:pt x="1438" y="1628"/>
                  </a:lnTo>
                  <a:lnTo>
                    <a:pt x="1439" y="1629"/>
                  </a:lnTo>
                  <a:lnTo>
                    <a:pt x="1440" y="1629"/>
                  </a:lnTo>
                  <a:lnTo>
                    <a:pt x="1439" y="1629"/>
                  </a:lnTo>
                  <a:lnTo>
                    <a:pt x="1438" y="1628"/>
                  </a:lnTo>
                  <a:lnTo>
                    <a:pt x="1438" y="1626"/>
                  </a:lnTo>
                  <a:lnTo>
                    <a:pt x="1438" y="1625"/>
                  </a:lnTo>
                  <a:lnTo>
                    <a:pt x="1438" y="1624"/>
                  </a:lnTo>
                  <a:lnTo>
                    <a:pt x="1439" y="1623"/>
                  </a:lnTo>
                  <a:lnTo>
                    <a:pt x="1440" y="1623"/>
                  </a:lnTo>
                  <a:lnTo>
                    <a:pt x="1442" y="1624"/>
                  </a:lnTo>
                  <a:lnTo>
                    <a:pt x="1443" y="1624"/>
                  </a:lnTo>
                  <a:lnTo>
                    <a:pt x="1444" y="1623"/>
                  </a:lnTo>
                  <a:lnTo>
                    <a:pt x="1446" y="1623"/>
                  </a:lnTo>
                  <a:lnTo>
                    <a:pt x="1447" y="1623"/>
                  </a:lnTo>
                  <a:lnTo>
                    <a:pt x="1449" y="1621"/>
                  </a:lnTo>
                  <a:lnTo>
                    <a:pt x="1451" y="1621"/>
                  </a:lnTo>
                  <a:lnTo>
                    <a:pt x="1452" y="1621"/>
                  </a:lnTo>
                  <a:lnTo>
                    <a:pt x="1452" y="1623"/>
                  </a:lnTo>
                  <a:lnTo>
                    <a:pt x="1452" y="1621"/>
                  </a:lnTo>
                  <a:lnTo>
                    <a:pt x="1451" y="1620"/>
                  </a:lnTo>
                  <a:lnTo>
                    <a:pt x="1449" y="1620"/>
                  </a:lnTo>
                  <a:lnTo>
                    <a:pt x="1447" y="1622"/>
                  </a:lnTo>
                  <a:lnTo>
                    <a:pt x="1446" y="1622"/>
                  </a:lnTo>
                  <a:lnTo>
                    <a:pt x="1445" y="1618"/>
                  </a:lnTo>
                  <a:lnTo>
                    <a:pt x="1445" y="1618"/>
                  </a:lnTo>
                  <a:lnTo>
                    <a:pt x="1445" y="1615"/>
                  </a:lnTo>
                  <a:lnTo>
                    <a:pt x="1444" y="1615"/>
                  </a:lnTo>
                  <a:lnTo>
                    <a:pt x="1444" y="1613"/>
                  </a:lnTo>
                  <a:lnTo>
                    <a:pt x="1444" y="1612"/>
                  </a:lnTo>
                  <a:lnTo>
                    <a:pt x="1444" y="1611"/>
                  </a:lnTo>
                  <a:lnTo>
                    <a:pt x="1442" y="1610"/>
                  </a:lnTo>
                  <a:lnTo>
                    <a:pt x="1442" y="1609"/>
                  </a:lnTo>
                  <a:lnTo>
                    <a:pt x="1442" y="1608"/>
                  </a:lnTo>
                  <a:lnTo>
                    <a:pt x="1441" y="1607"/>
                  </a:lnTo>
                  <a:lnTo>
                    <a:pt x="1441" y="1606"/>
                  </a:lnTo>
                  <a:lnTo>
                    <a:pt x="1442" y="1606"/>
                  </a:lnTo>
                  <a:lnTo>
                    <a:pt x="1441" y="1604"/>
                  </a:lnTo>
                  <a:lnTo>
                    <a:pt x="1440" y="1602"/>
                  </a:lnTo>
                  <a:lnTo>
                    <a:pt x="1439" y="1599"/>
                  </a:lnTo>
                  <a:lnTo>
                    <a:pt x="1437" y="1598"/>
                  </a:lnTo>
                  <a:lnTo>
                    <a:pt x="1437" y="1597"/>
                  </a:lnTo>
                  <a:lnTo>
                    <a:pt x="1436" y="1596"/>
                  </a:lnTo>
                  <a:lnTo>
                    <a:pt x="1436" y="1593"/>
                  </a:lnTo>
                  <a:lnTo>
                    <a:pt x="1435" y="1591"/>
                  </a:lnTo>
                  <a:lnTo>
                    <a:pt x="1435" y="1589"/>
                  </a:lnTo>
                  <a:lnTo>
                    <a:pt x="1436" y="1589"/>
                  </a:lnTo>
                  <a:lnTo>
                    <a:pt x="1436" y="1588"/>
                  </a:lnTo>
                  <a:lnTo>
                    <a:pt x="1434" y="1585"/>
                  </a:lnTo>
                  <a:lnTo>
                    <a:pt x="1434" y="1583"/>
                  </a:lnTo>
                  <a:lnTo>
                    <a:pt x="1434" y="1582"/>
                  </a:lnTo>
                  <a:lnTo>
                    <a:pt x="1433" y="1581"/>
                  </a:lnTo>
                  <a:lnTo>
                    <a:pt x="1431" y="1581"/>
                  </a:lnTo>
                  <a:lnTo>
                    <a:pt x="1430" y="1580"/>
                  </a:lnTo>
                  <a:lnTo>
                    <a:pt x="1430" y="1578"/>
                  </a:lnTo>
                  <a:lnTo>
                    <a:pt x="1432" y="1579"/>
                  </a:lnTo>
                  <a:lnTo>
                    <a:pt x="1432" y="1576"/>
                  </a:lnTo>
                  <a:lnTo>
                    <a:pt x="1433" y="1576"/>
                  </a:lnTo>
                  <a:lnTo>
                    <a:pt x="1433" y="1575"/>
                  </a:lnTo>
                  <a:lnTo>
                    <a:pt x="1432" y="1574"/>
                  </a:lnTo>
                  <a:lnTo>
                    <a:pt x="1432" y="1574"/>
                  </a:lnTo>
                  <a:lnTo>
                    <a:pt x="1434" y="1573"/>
                  </a:lnTo>
                  <a:lnTo>
                    <a:pt x="1433" y="1567"/>
                  </a:lnTo>
                  <a:lnTo>
                    <a:pt x="1432" y="1566"/>
                  </a:lnTo>
                  <a:lnTo>
                    <a:pt x="1430" y="1564"/>
                  </a:lnTo>
                  <a:lnTo>
                    <a:pt x="1430" y="1562"/>
                  </a:lnTo>
                  <a:lnTo>
                    <a:pt x="1431" y="1562"/>
                  </a:lnTo>
                  <a:lnTo>
                    <a:pt x="1431" y="1562"/>
                  </a:lnTo>
                  <a:lnTo>
                    <a:pt x="1434" y="1562"/>
                  </a:lnTo>
                  <a:lnTo>
                    <a:pt x="1435" y="1563"/>
                  </a:lnTo>
                  <a:lnTo>
                    <a:pt x="1436" y="1562"/>
                  </a:lnTo>
                  <a:lnTo>
                    <a:pt x="1437" y="1562"/>
                  </a:lnTo>
                  <a:lnTo>
                    <a:pt x="1438" y="1563"/>
                  </a:lnTo>
                  <a:lnTo>
                    <a:pt x="1439" y="1563"/>
                  </a:lnTo>
                  <a:lnTo>
                    <a:pt x="1442" y="1561"/>
                  </a:lnTo>
                  <a:lnTo>
                    <a:pt x="1442" y="1561"/>
                  </a:lnTo>
                  <a:lnTo>
                    <a:pt x="1443" y="1560"/>
                  </a:lnTo>
                  <a:lnTo>
                    <a:pt x="1441" y="1559"/>
                  </a:lnTo>
                  <a:lnTo>
                    <a:pt x="1440" y="1559"/>
                  </a:lnTo>
                  <a:lnTo>
                    <a:pt x="1440" y="1557"/>
                  </a:lnTo>
                  <a:lnTo>
                    <a:pt x="1441" y="1556"/>
                  </a:lnTo>
                  <a:lnTo>
                    <a:pt x="1441" y="1556"/>
                  </a:lnTo>
                  <a:lnTo>
                    <a:pt x="1442" y="1555"/>
                  </a:lnTo>
                  <a:lnTo>
                    <a:pt x="1441" y="1554"/>
                  </a:lnTo>
                  <a:lnTo>
                    <a:pt x="1441" y="1553"/>
                  </a:lnTo>
                  <a:lnTo>
                    <a:pt x="1439" y="1552"/>
                  </a:lnTo>
                  <a:lnTo>
                    <a:pt x="1438" y="1553"/>
                  </a:lnTo>
                  <a:lnTo>
                    <a:pt x="1437" y="1553"/>
                  </a:lnTo>
                  <a:lnTo>
                    <a:pt x="1435" y="1554"/>
                  </a:lnTo>
                  <a:lnTo>
                    <a:pt x="1435" y="1555"/>
                  </a:lnTo>
                  <a:lnTo>
                    <a:pt x="1436" y="1556"/>
                  </a:lnTo>
                  <a:lnTo>
                    <a:pt x="1436" y="1557"/>
                  </a:lnTo>
                  <a:lnTo>
                    <a:pt x="1434" y="1557"/>
                  </a:lnTo>
                  <a:lnTo>
                    <a:pt x="1432" y="1556"/>
                  </a:lnTo>
                  <a:lnTo>
                    <a:pt x="1429" y="1550"/>
                  </a:lnTo>
                  <a:lnTo>
                    <a:pt x="1427" y="1547"/>
                  </a:lnTo>
                  <a:lnTo>
                    <a:pt x="1426" y="1548"/>
                  </a:lnTo>
                  <a:lnTo>
                    <a:pt x="1426" y="1549"/>
                  </a:lnTo>
                  <a:lnTo>
                    <a:pt x="1426" y="1550"/>
                  </a:lnTo>
                  <a:lnTo>
                    <a:pt x="1423" y="1548"/>
                  </a:lnTo>
                  <a:lnTo>
                    <a:pt x="1420" y="1548"/>
                  </a:lnTo>
                  <a:lnTo>
                    <a:pt x="1420" y="1547"/>
                  </a:lnTo>
                  <a:lnTo>
                    <a:pt x="1421" y="1546"/>
                  </a:lnTo>
                  <a:lnTo>
                    <a:pt x="1419" y="1544"/>
                  </a:lnTo>
                  <a:lnTo>
                    <a:pt x="1419" y="1543"/>
                  </a:lnTo>
                  <a:lnTo>
                    <a:pt x="1421" y="1544"/>
                  </a:lnTo>
                  <a:lnTo>
                    <a:pt x="1422" y="1542"/>
                  </a:lnTo>
                  <a:lnTo>
                    <a:pt x="1419" y="1539"/>
                  </a:lnTo>
                  <a:lnTo>
                    <a:pt x="1417" y="1541"/>
                  </a:lnTo>
                  <a:lnTo>
                    <a:pt x="1415" y="1541"/>
                  </a:lnTo>
                  <a:lnTo>
                    <a:pt x="1414" y="1540"/>
                  </a:lnTo>
                  <a:lnTo>
                    <a:pt x="1413" y="1540"/>
                  </a:lnTo>
                  <a:lnTo>
                    <a:pt x="1411" y="1540"/>
                  </a:lnTo>
                  <a:lnTo>
                    <a:pt x="1409" y="1541"/>
                  </a:lnTo>
                  <a:lnTo>
                    <a:pt x="1407" y="1541"/>
                  </a:lnTo>
                  <a:lnTo>
                    <a:pt x="1407" y="1539"/>
                  </a:lnTo>
                  <a:lnTo>
                    <a:pt x="1406" y="1539"/>
                  </a:lnTo>
                  <a:lnTo>
                    <a:pt x="1405" y="1540"/>
                  </a:lnTo>
                  <a:lnTo>
                    <a:pt x="1403" y="1543"/>
                  </a:lnTo>
                  <a:lnTo>
                    <a:pt x="1402" y="1543"/>
                  </a:lnTo>
                  <a:lnTo>
                    <a:pt x="1400" y="1546"/>
                  </a:lnTo>
                  <a:lnTo>
                    <a:pt x="1399" y="1545"/>
                  </a:lnTo>
                  <a:lnTo>
                    <a:pt x="1398" y="1545"/>
                  </a:lnTo>
                  <a:lnTo>
                    <a:pt x="1396" y="1546"/>
                  </a:lnTo>
                  <a:lnTo>
                    <a:pt x="1395" y="1546"/>
                  </a:lnTo>
                  <a:lnTo>
                    <a:pt x="1395" y="1545"/>
                  </a:lnTo>
                  <a:lnTo>
                    <a:pt x="1395" y="1545"/>
                  </a:lnTo>
                  <a:lnTo>
                    <a:pt x="1394" y="1544"/>
                  </a:lnTo>
                  <a:lnTo>
                    <a:pt x="1394" y="1541"/>
                  </a:lnTo>
                  <a:lnTo>
                    <a:pt x="1392" y="1540"/>
                  </a:lnTo>
                  <a:lnTo>
                    <a:pt x="1391" y="1538"/>
                  </a:lnTo>
                  <a:lnTo>
                    <a:pt x="1391" y="1537"/>
                  </a:lnTo>
                  <a:lnTo>
                    <a:pt x="1390" y="1538"/>
                  </a:lnTo>
                  <a:lnTo>
                    <a:pt x="1389" y="1538"/>
                  </a:lnTo>
                  <a:lnTo>
                    <a:pt x="1388" y="1537"/>
                  </a:lnTo>
                  <a:lnTo>
                    <a:pt x="1387" y="1537"/>
                  </a:lnTo>
                  <a:lnTo>
                    <a:pt x="1385" y="1536"/>
                  </a:lnTo>
                  <a:lnTo>
                    <a:pt x="1384" y="1537"/>
                  </a:lnTo>
                  <a:lnTo>
                    <a:pt x="1385" y="1538"/>
                  </a:lnTo>
                  <a:lnTo>
                    <a:pt x="1384" y="1539"/>
                  </a:lnTo>
                  <a:lnTo>
                    <a:pt x="1382" y="1539"/>
                  </a:lnTo>
                  <a:lnTo>
                    <a:pt x="1381" y="1539"/>
                  </a:lnTo>
                  <a:lnTo>
                    <a:pt x="1382" y="1535"/>
                  </a:lnTo>
                  <a:lnTo>
                    <a:pt x="1385" y="1534"/>
                  </a:lnTo>
                  <a:lnTo>
                    <a:pt x="1383" y="1533"/>
                  </a:lnTo>
                  <a:lnTo>
                    <a:pt x="1384" y="1532"/>
                  </a:lnTo>
                  <a:lnTo>
                    <a:pt x="1384" y="1532"/>
                  </a:lnTo>
                  <a:lnTo>
                    <a:pt x="1385" y="1531"/>
                  </a:lnTo>
                  <a:lnTo>
                    <a:pt x="1384" y="1530"/>
                  </a:lnTo>
                  <a:lnTo>
                    <a:pt x="1383" y="1529"/>
                  </a:lnTo>
                  <a:lnTo>
                    <a:pt x="1382" y="1529"/>
                  </a:lnTo>
                  <a:lnTo>
                    <a:pt x="1381" y="1527"/>
                  </a:lnTo>
                  <a:lnTo>
                    <a:pt x="1381" y="1526"/>
                  </a:lnTo>
                  <a:lnTo>
                    <a:pt x="1381" y="1526"/>
                  </a:lnTo>
                  <a:lnTo>
                    <a:pt x="1379" y="1527"/>
                  </a:lnTo>
                  <a:lnTo>
                    <a:pt x="1376" y="1527"/>
                  </a:lnTo>
                  <a:lnTo>
                    <a:pt x="1374" y="1528"/>
                  </a:lnTo>
                  <a:lnTo>
                    <a:pt x="1373" y="1527"/>
                  </a:lnTo>
                  <a:lnTo>
                    <a:pt x="1373" y="1525"/>
                  </a:lnTo>
                  <a:lnTo>
                    <a:pt x="1374" y="1525"/>
                  </a:lnTo>
                  <a:lnTo>
                    <a:pt x="1376" y="1523"/>
                  </a:lnTo>
                  <a:lnTo>
                    <a:pt x="1376" y="1522"/>
                  </a:lnTo>
                  <a:lnTo>
                    <a:pt x="1377" y="1521"/>
                  </a:lnTo>
                  <a:lnTo>
                    <a:pt x="1377" y="1521"/>
                  </a:lnTo>
                  <a:lnTo>
                    <a:pt x="1376" y="1519"/>
                  </a:lnTo>
                  <a:lnTo>
                    <a:pt x="1376" y="1518"/>
                  </a:lnTo>
                  <a:lnTo>
                    <a:pt x="1378" y="1518"/>
                  </a:lnTo>
                  <a:lnTo>
                    <a:pt x="1378" y="1518"/>
                  </a:lnTo>
                  <a:lnTo>
                    <a:pt x="1377" y="1517"/>
                  </a:lnTo>
                  <a:lnTo>
                    <a:pt x="1378" y="1517"/>
                  </a:lnTo>
                  <a:lnTo>
                    <a:pt x="1380" y="1517"/>
                  </a:lnTo>
                  <a:lnTo>
                    <a:pt x="1380" y="1517"/>
                  </a:lnTo>
                  <a:lnTo>
                    <a:pt x="1381" y="1517"/>
                  </a:lnTo>
                  <a:lnTo>
                    <a:pt x="1381" y="1514"/>
                  </a:lnTo>
                  <a:lnTo>
                    <a:pt x="1382" y="1513"/>
                  </a:lnTo>
                  <a:lnTo>
                    <a:pt x="1382" y="1512"/>
                  </a:lnTo>
                  <a:lnTo>
                    <a:pt x="1383" y="1511"/>
                  </a:lnTo>
                  <a:lnTo>
                    <a:pt x="1384" y="1509"/>
                  </a:lnTo>
                  <a:lnTo>
                    <a:pt x="1385" y="1509"/>
                  </a:lnTo>
                  <a:lnTo>
                    <a:pt x="1386" y="1508"/>
                  </a:lnTo>
                  <a:lnTo>
                    <a:pt x="1386" y="1506"/>
                  </a:lnTo>
                  <a:lnTo>
                    <a:pt x="1386" y="1506"/>
                  </a:lnTo>
                  <a:lnTo>
                    <a:pt x="1386" y="1505"/>
                  </a:lnTo>
                  <a:lnTo>
                    <a:pt x="1388" y="1502"/>
                  </a:lnTo>
                  <a:lnTo>
                    <a:pt x="1388" y="1501"/>
                  </a:lnTo>
                  <a:lnTo>
                    <a:pt x="1386" y="1499"/>
                  </a:lnTo>
                  <a:lnTo>
                    <a:pt x="1386" y="1498"/>
                  </a:lnTo>
                  <a:lnTo>
                    <a:pt x="1384" y="1496"/>
                  </a:lnTo>
                  <a:lnTo>
                    <a:pt x="1383" y="1496"/>
                  </a:lnTo>
                  <a:lnTo>
                    <a:pt x="1383" y="1495"/>
                  </a:lnTo>
                  <a:lnTo>
                    <a:pt x="1381" y="1496"/>
                  </a:lnTo>
                  <a:lnTo>
                    <a:pt x="1381" y="1497"/>
                  </a:lnTo>
                  <a:lnTo>
                    <a:pt x="1380" y="1498"/>
                  </a:lnTo>
                  <a:lnTo>
                    <a:pt x="1379" y="1498"/>
                  </a:lnTo>
                  <a:lnTo>
                    <a:pt x="1379" y="1497"/>
                  </a:lnTo>
                  <a:lnTo>
                    <a:pt x="1376" y="1498"/>
                  </a:lnTo>
                  <a:lnTo>
                    <a:pt x="1376" y="1498"/>
                  </a:lnTo>
                  <a:lnTo>
                    <a:pt x="1375" y="1500"/>
                  </a:lnTo>
                  <a:lnTo>
                    <a:pt x="1374" y="1500"/>
                  </a:lnTo>
                  <a:lnTo>
                    <a:pt x="1373" y="1498"/>
                  </a:lnTo>
                  <a:lnTo>
                    <a:pt x="1371" y="1498"/>
                  </a:lnTo>
                  <a:lnTo>
                    <a:pt x="1371" y="1502"/>
                  </a:lnTo>
                  <a:lnTo>
                    <a:pt x="1372" y="1502"/>
                  </a:lnTo>
                  <a:lnTo>
                    <a:pt x="1372" y="1503"/>
                  </a:lnTo>
                  <a:lnTo>
                    <a:pt x="1371" y="1504"/>
                  </a:lnTo>
                  <a:lnTo>
                    <a:pt x="1370" y="1504"/>
                  </a:lnTo>
                  <a:lnTo>
                    <a:pt x="1368" y="1502"/>
                  </a:lnTo>
                  <a:lnTo>
                    <a:pt x="1369" y="1502"/>
                  </a:lnTo>
                  <a:lnTo>
                    <a:pt x="1368" y="1501"/>
                  </a:lnTo>
                  <a:lnTo>
                    <a:pt x="1367" y="1501"/>
                  </a:lnTo>
                  <a:lnTo>
                    <a:pt x="1365" y="1501"/>
                  </a:lnTo>
                  <a:lnTo>
                    <a:pt x="1365" y="1501"/>
                  </a:lnTo>
                  <a:lnTo>
                    <a:pt x="1366" y="1500"/>
                  </a:lnTo>
                  <a:lnTo>
                    <a:pt x="1365" y="1499"/>
                  </a:lnTo>
                  <a:lnTo>
                    <a:pt x="1363" y="1499"/>
                  </a:lnTo>
                  <a:lnTo>
                    <a:pt x="1362" y="1500"/>
                  </a:lnTo>
                  <a:lnTo>
                    <a:pt x="1362" y="1500"/>
                  </a:lnTo>
                  <a:lnTo>
                    <a:pt x="1359" y="1498"/>
                  </a:lnTo>
                  <a:lnTo>
                    <a:pt x="1360" y="1497"/>
                  </a:lnTo>
                  <a:lnTo>
                    <a:pt x="1364" y="1496"/>
                  </a:lnTo>
                  <a:lnTo>
                    <a:pt x="1365" y="1497"/>
                  </a:lnTo>
                  <a:lnTo>
                    <a:pt x="1366" y="1496"/>
                  </a:lnTo>
                  <a:lnTo>
                    <a:pt x="1367" y="1496"/>
                  </a:lnTo>
                  <a:lnTo>
                    <a:pt x="1368" y="1497"/>
                  </a:lnTo>
                  <a:lnTo>
                    <a:pt x="1370" y="1495"/>
                  </a:lnTo>
                  <a:lnTo>
                    <a:pt x="1367" y="1495"/>
                  </a:lnTo>
                  <a:lnTo>
                    <a:pt x="1366" y="1495"/>
                  </a:lnTo>
                  <a:lnTo>
                    <a:pt x="1366" y="1493"/>
                  </a:lnTo>
                  <a:lnTo>
                    <a:pt x="1367" y="1493"/>
                  </a:lnTo>
                  <a:lnTo>
                    <a:pt x="1367" y="1492"/>
                  </a:lnTo>
                  <a:lnTo>
                    <a:pt x="1365" y="1492"/>
                  </a:lnTo>
                  <a:lnTo>
                    <a:pt x="1364" y="1493"/>
                  </a:lnTo>
                  <a:lnTo>
                    <a:pt x="1361" y="1493"/>
                  </a:lnTo>
                  <a:lnTo>
                    <a:pt x="1361" y="1490"/>
                  </a:lnTo>
                  <a:lnTo>
                    <a:pt x="1359" y="1485"/>
                  </a:lnTo>
                  <a:lnTo>
                    <a:pt x="1360" y="1484"/>
                  </a:lnTo>
                  <a:lnTo>
                    <a:pt x="1360" y="1483"/>
                  </a:lnTo>
                  <a:lnTo>
                    <a:pt x="1359" y="1482"/>
                  </a:lnTo>
                  <a:lnTo>
                    <a:pt x="1359" y="1479"/>
                  </a:lnTo>
                  <a:lnTo>
                    <a:pt x="1358" y="1478"/>
                  </a:lnTo>
                  <a:lnTo>
                    <a:pt x="1358" y="1477"/>
                  </a:lnTo>
                  <a:lnTo>
                    <a:pt x="1359" y="1477"/>
                  </a:lnTo>
                  <a:lnTo>
                    <a:pt x="1358" y="1475"/>
                  </a:lnTo>
                  <a:lnTo>
                    <a:pt x="1359" y="1474"/>
                  </a:lnTo>
                  <a:lnTo>
                    <a:pt x="1359" y="1472"/>
                  </a:lnTo>
                  <a:lnTo>
                    <a:pt x="1358" y="1471"/>
                  </a:lnTo>
                  <a:lnTo>
                    <a:pt x="1358" y="1470"/>
                  </a:lnTo>
                  <a:lnTo>
                    <a:pt x="1358" y="1469"/>
                  </a:lnTo>
                  <a:lnTo>
                    <a:pt x="1357" y="1468"/>
                  </a:lnTo>
                  <a:lnTo>
                    <a:pt x="1357" y="1468"/>
                  </a:lnTo>
                  <a:lnTo>
                    <a:pt x="1356" y="1467"/>
                  </a:lnTo>
                  <a:lnTo>
                    <a:pt x="1355" y="1466"/>
                  </a:lnTo>
                  <a:lnTo>
                    <a:pt x="1355" y="1462"/>
                  </a:lnTo>
                  <a:lnTo>
                    <a:pt x="1357" y="1462"/>
                  </a:lnTo>
                  <a:lnTo>
                    <a:pt x="1357" y="1461"/>
                  </a:lnTo>
                  <a:lnTo>
                    <a:pt x="1357" y="1460"/>
                  </a:lnTo>
                  <a:lnTo>
                    <a:pt x="1358" y="1460"/>
                  </a:lnTo>
                  <a:lnTo>
                    <a:pt x="1358" y="1458"/>
                  </a:lnTo>
                  <a:lnTo>
                    <a:pt x="1359" y="1457"/>
                  </a:lnTo>
                  <a:lnTo>
                    <a:pt x="1360" y="1456"/>
                  </a:lnTo>
                  <a:lnTo>
                    <a:pt x="1360" y="1455"/>
                  </a:lnTo>
                  <a:lnTo>
                    <a:pt x="1360" y="1452"/>
                  </a:lnTo>
                  <a:lnTo>
                    <a:pt x="1361" y="1451"/>
                  </a:lnTo>
                  <a:lnTo>
                    <a:pt x="1362" y="1451"/>
                  </a:lnTo>
                  <a:lnTo>
                    <a:pt x="1362" y="1451"/>
                  </a:lnTo>
                  <a:lnTo>
                    <a:pt x="1363" y="1450"/>
                  </a:lnTo>
                  <a:lnTo>
                    <a:pt x="1364" y="1449"/>
                  </a:lnTo>
                  <a:lnTo>
                    <a:pt x="1364" y="1447"/>
                  </a:lnTo>
                  <a:lnTo>
                    <a:pt x="1364" y="1447"/>
                  </a:lnTo>
                  <a:lnTo>
                    <a:pt x="1366" y="1449"/>
                  </a:lnTo>
                  <a:lnTo>
                    <a:pt x="1366" y="1451"/>
                  </a:lnTo>
                  <a:lnTo>
                    <a:pt x="1367" y="1451"/>
                  </a:lnTo>
                  <a:lnTo>
                    <a:pt x="1369" y="1451"/>
                  </a:lnTo>
                  <a:lnTo>
                    <a:pt x="1369" y="1452"/>
                  </a:lnTo>
                  <a:lnTo>
                    <a:pt x="1371" y="1454"/>
                  </a:lnTo>
                  <a:lnTo>
                    <a:pt x="1371" y="1454"/>
                  </a:lnTo>
                  <a:lnTo>
                    <a:pt x="1370" y="1455"/>
                  </a:lnTo>
                  <a:lnTo>
                    <a:pt x="1372" y="1456"/>
                  </a:lnTo>
                  <a:lnTo>
                    <a:pt x="1372" y="1457"/>
                  </a:lnTo>
                  <a:lnTo>
                    <a:pt x="1371" y="1459"/>
                  </a:lnTo>
                  <a:lnTo>
                    <a:pt x="1372" y="1460"/>
                  </a:lnTo>
                  <a:lnTo>
                    <a:pt x="1371" y="1461"/>
                  </a:lnTo>
                  <a:lnTo>
                    <a:pt x="1371" y="1462"/>
                  </a:lnTo>
                  <a:lnTo>
                    <a:pt x="1373" y="1466"/>
                  </a:lnTo>
                  <a:lnTo>
                    <a:pt x="1375" y="1467"/>
                  </a:lnTo>
                  <a:lnTo>
                    <a:pt x="1375" y="1468"/>
                  </a:lnTo>
                  <a:lnTo>
                    <a:pt x="1376" y="1468"/>
                  </a:lnTo>
                  <a:lnTo>
                    <a:pt x="1378" y="1469"/>
                  </a:lnTo>
                  <a:lnTo>
                    <a:pt x="1379" y="1469"/>
                  </a:lnTo>
                  <a:lnTo>
                    <a:pt x="1380" y="1470"/>
                  </a:lnTo>
                  <a:lnTo>
                    <a:pt x="1381" y="1471"/>
                  </a:lnTo>
                  <a:lnTo>
                    <a:pt x="1382" y="1469"/>
                  </a:lnTo>
                  <a:lnTo>
                    <a:pt x="1382" y="1468"/>
                  </a:lnTo>
                  <a:lnTo>
                    <a:pt x="1381" y="1467"/>
                  </a:lnTo>
                  <a:lnTo>
                    <a:pt x="1381" y="1467"/>
                  </a:lnTo>
                  <a:lnTo>
                    <a:pt x="1380" y="1466"/>
                  </a:lnTo>
                  <a:lnTo>
                    <a:pt x="1380" y="1465"/>
                  </a:lnTo>
                  <a:lnTo>
                    <a:pt x="1381" y="1465"/>
                  </a:lnTo>
                  <a:lnTo>
                    <a:pt x="1382" y="1465"/>
                  </a:lnTo>
                  <a:lnTo>
                    <a:pt x="1384" y="1466"/>
                  </a:lnTo>
                  <a:lnTo>
                    <a:pt x="1385" y="1466"/>
                  </a:lnTo>
                  <a:lnTo>
                    <a:pt x="1386" y="1467"/>
                  </a:lnTo>
                  <a:lnTo>
                    <a:pt x="1389" y="1464"/>
                  </a:lnTo>
                  <a:lnTo>
                    <a:pt x="1389" y="1463"/>
                  </a:lnTo>
                  <a:lnTo>
                    <a:pt x="1390" y="1461"/>
                  </a:lnTo>
                  <a:lnTo>
                    <a:pt x="1391" y="1461"/>
                  </a:lnTo>
                  <a:lnTo>
                    <a:pt x="1393" y="1462"/>
                  </a:lnTo>
                  <a:lnTo>
                    <a:pt x="1395" y="1465"/>
                  </a:lnTo>
                  <a:lnTo>
                    <a:pt x="1396" y="1464"/>
                  </a:lnTo>
                  <a:lnTo>
                    <a:pt x="1393" y="1461"/>
                  </a:lnTo>
                  <a:lnTo>
                    <a:pt x="1391" y="1460"/>
                  </a:lnTo>
                  <a:lnTo>
                    <a:pt x="1389" y="1460"/>
                  </a:lnTo>
                  <a:lnTo>
                    <a:pt x="1388" y="1461"/>
                  </a:lnTo>
                  <a:lnTo>
                    <a:pt x="1386" y="1460"/>
                  </a:lnTo>
                  <a:lnTo>
                    <a:pt x="1386" y="1459"/>
                  </a:lnTo>
                  <a:lnTo>
                    <a:pt x="1386" y="1457"/>
                  </a:lnTo>
                  <a:lnTo>
                    <a:pt x="1384" y="1456"/>
                  </a:lnTo>
                  <a:lnTo>
                    <a:pt x="1383" y="1456"/>
                  </a:lnTo>
                  <a:lnTo>
                    <a:pt x="1382" y="1455"/>
                  </a:lnTo>
                  <a:lnTo>
                    <a:pt x="1381" y="1455"/>
                  </a:lnTo>
                  <a:lnTo>
                    <a:pt x="1381" y="1454"/>
                  </a:lnTo>
                  <a:lnTo>
                    <a:pt x="1380" y="1453"/>
                  </a:lnTo>
                  <a:lnTo>
                    <a:pt x="1380" y="1453"/>
                  </a:lnTo>
                  <a:lnTo>
                    <a:pt x="1379" y="1453"/>
                  </a:lnTo>
                  <a:lnTo>
                    <a:pt x="1377" y="1452"/>
                  </a:lnTo>
                  <a:lnTo>
                    <a:pt x="1377" y="1452"/>
                  </a:lnTo>
                  <a:lnTo>
                    <a:pt x="1378" y="1451"/>
                  </a:lnTo>
                  <a:lnTo>
                    <a:pt x="1377" y="1450"/>
                  </a:lnTo>
                  <a:lnTo>
                    <a:pt x="1377" y="1448"/>
                  </a:lnTo>
                  <a:lnTo>
                    <a:pt x="1376" y="1448"/>
                  </a:lnTo>
                  <a:lnTo>
                    <a:pt x="1375" y="1450"/>
                  </a:lnTo>
                  <a:lnTo>
                    <a:pt x="1375" y="1450"/>
                  </a:lnTo>
                  <a:lnTo>
                    <a:pt x="1373" y="1451"/>
                  </a:lnTo>
                  <a:lnTo>
                    <a:pt x="1372" y="1451"/>
                  </a:lnTo>
                  <a:lnTo>
                    <a:pt x="1372" y="1449"/>
                  </a:lnTo>
                  <a:lnTo>
                    <a:pt x="1370" y="1447"/>
                  </a:lnTo>
                  <a:lnTo>
                    <a:pt x="1369" y="1445"/>
                  </a:lnTo>
                  <a:lnTo>
                    <a:pt x="1369" y="1444"/>
                  </a:lnTo>
                  <a:lnTo>
                    <a:pt x="1370" y="1443"/>
                  </a:lnTo>
                  <a:lnTo>
                    <a:pt x="1371" y="1443"/>
                  </a:lnTo>
                  <a:lnTo>
                    <a:pt x="1372" y="1441"/>
                  </a:lnTo>
                  <a:lnTo>
                    <a:pt x="1372" y="1441"/>
                  </a:lnTo>
                  <a:lnTo>
                    <a:pt x="1374" y="1439"/>
                  </a:lnTo>
                  <a:lnTo>
                    <a:pt x="1376" y="1439"/>
                  </a:lnTo>
                  <a:lnTo>
                    <a:pt x="1378" y="1435"/>
                  </a:lnTo>
                  <a:lnTo>
                    <a:pt x="1378" y="1435"/>
                  </a:lnTo>
                  <a:lnTo>
                    <a:pt x="1377" y="1434"/>
                  </a:lnTo>
                  <a:lnTo>
                    <a:pt x="1375" y="1434"/>
                  </a:lnTo>
                  <a:lnTo>
                    <a:pt x="1374" y="1437"/>
                  </a:lnTo>
                  <a:lnTo>
                    <a:pt x="1371" y="1438"/>
                  </a:lnTo>
                  <a:lnTo>
                    <a:pt x="1370" y="1436"/>
                  </a:lnTo>
                  <a:lnTo>
                    <a:pt x="1370" y="1435"/>
                  </a:lnTo>
                  <a:lnTo>
                    <a:pt x="1368" y="1434"/>
                  </a:lnTo>
                  <a:lnTo>
                    <a:pt x="1369" y="1433"/>
                  </a:lnTo>
                  <a:lnTo>
                    <a:pt x="1369" y="1432"/>
                  </a:lnTo>
                  <a:lnTo>
                    <a:pt x="1368" y="1434"/>
                  </a:lnTo>
                  <a:lnTo>
                    <a:pt x="1367" y="1434"/>
                  </a:lnTo>
                  <a:lnTo>
                    <a:pt x="1366" y="1432"/>
                  </a:lnTo>
                  <a:lnTo>
                    <a:pt x="1367" y="1430"/>
                  </a:lnTo>
                  <a:lnTo>
                    <a:pt x="1367" y="1429"/>
                  </a:lnTo>
                  <a:lnTo>
                    <a:pt x="1368" y="1429"/>
                  </a:lnTo>
                  <a:lnTo>
                    <a:pt x="1368" y="1427"/>
                  </a:lnTo>
                  <a:lnTo>
                    <a:pt x="1367" y="1427"/>
                  </a:lnTo>
                  <a:lnTo>
                    <a:pt x="1367" y="1424"/>
                  </a:lnTo>
                  <a:lnTo>
                    <a:pt x="1368" y="1424"/>
                  </a:lnTo>
                  <a:lnTo>
                    <a:pt x="1367" y="1423"/>
                  </a:lnTo>
                  <a:lnTo>
                    <a:pt x="1367" y="1420"/>
                  </a:lnTo>
                  <a:lnTo>
                    <a:pt x="1367" y="1420"/>
                  </a:lnTo>
                  <a:lnTo>
                    <a:pt x="1367" y="1419"/>
                  </a:lnTo>
                  <a:lnTo>
                    <a:pt x="1368" y="1418"/>
                  </a:lnTo>
                  <a:lnTo>
                    <a:pt x="1368" y="1417"/>
                  </a:lnTo>
                  <a:lnTo>
                    <a:pt x="1368" y="1417"/>
                  </a:lnTo>
                  <a:lnTo>
                    <a:pt x="1368" y="1413"/>
                  </a:lnTo>
                  <a:lnTo>
                    <a:pt x="1367" y="1412"/>
                  </a:lnTo>
                  <a:lnTo>
                    <a:pt x="1366" y="1411"/>
                  </a:lnTo>
                  <a:lnTo>
                    <a:pt x="1365" y="1410"/>
                  </a:lnTo>
                  <a:lnTo>
                    <a:pt x="1366" y="1408"/>
                  </a:lnTo>
                  <a:lnTo>
                    <a:pt x="1366" y="1407"/>
                  </a:lnTo>
                  <a:lnTo>
                    <a:pt x="1367" y="1406"/>
                  </a:lnTo>
                  <a:lnTo>
                    <a:pt x="1368" y="1406"/>
                  </a:lnTo>
                  <a:lnTo>
                    <a:pt x="1368" y="1407"/>
                  </a:lnTo>
                  <a:lnTo>
                    <a:pt x="1370" y="1408"/>
                  </a:lnTo>
                  <a:lnTo>
                    <a:pt x="1372" y="1407"/>
                  </a:lnTo>
                  <a:lnTo>
                    <a:pt x="1373" y="1406"/>
                  </a:lnTo>
                  <a:lnTo>
                    <a:pt x="1374" y="1406"/>
                  </a:lnTo>
                  <a:lnTo>
                    <a:pt x="1374" y="1408"/>
                  </a:lnTo>
                  <a:lnTo>
                    <a:pt x="1373" y="1409"/>
                  </a:lnTo>
                  <a:lnTo>
                    <a:pt x="1373" y="1410"/>
                  </a:lnTo>
                  <a:lnTo>
                    <a:pt x="1375" y="1412"/>
                  </a:lnTo>
                  <a:lnTo>
                    <a:pt x="1375" y="1416"/>
                  </a:lnTo>
                  <a:lnTo>
                    <a:pt x="1376" y="1418"/>
                  </a:lnTo>
                  <a:lnTo>
                    <a:pt x="1377" y="1416"/>
                  </a:lnTo>
                  <a:lnTo>
                    <a:pt x="1378" y="1415"/>
                  </a:lnTo>
                  <a:lnTo>
                    <a:pt x="1379" y="1415"/>
                  </a:lnTo>
                  <a:lnTo>
                    <a:pt x="1379" y="1414"/>
                  </a:lnTo>
                  <a:lnTo>
                    <a:pt x="1380" y="1415"/>
                  </a:lnTo>
                  <a:lnTo>
                    <a:pt x="1382" y="1416"/>
                  </a:lnTo>
                  <a:lnTo>
                    <a:pt x="1382" y="1415"/>
                  </a:lnTo>
                  <a:lnTo>
                    <a:pt x="1383" y="1415"/>
                  </a:lnTo>
                  <a:lnTo>
                    <a:pt x="1384" y="1417"/>
                  </a:lnTo>
                  <a:lnTo>
                    <a:pt x="1384" y="1417"/>
                  </a:lnTo>
                  <a:lnTo>
                    <a:pt x="1382" y="1419"/>
                  </a:lnTo>
                  <a:lnTo>
                    <a:pt x="1381" y="1419"/>
                  </a:lnTo>
                  <a:lnTo>
                    <a:pt x="1379" y="1420"/>
                  </a:lnTo>
                  <a:lnTo>
                    <a:pt x="1380" y="1420"/>
                  </a:lnTo>
                  <a:lnTo>
                    <a:pt x="1380" y="1422"/>
                  </a:lnTo>
                  <a:lnTo>
                    <a:pt x="1380" y="1423"/>
                  </a:lnTo>
                  <a:lnTo>
                    <a:pt x="1380" y="1425"/>
                  </a:lnTo>
                  <a:lnTo>
                    <a:pt x="1381" y="1425"/>
                  </a:lnTo>
                  <a:lnTo>
                    <a:pt x="1382" y="1426"/>
                  </a:lnTo>
                  <a:lnTo>
                    <a:pt x="1383" y="1426"/>
                  </a:lnTo>
                  <a:lnTo>
                    <a:pt x="1385" y="1427"/>
                  </a:lnTo>
                  <a:lnTo>
                    <a:pt x="1386" y="1429"/>
                  </a:lnTo>
                  <a:lnTo>
                    <a:pt x="1386" y="1430"/>
                  </a:lnTo>
                  <a:lnTo>
                    <a:pt x="1387" y="1432"/>
                  </a:lnTo>
                  <a:lnTo>
                    <a:pt x="1389" y="1435"/>
                  </a:lnTo>
                  <a:lnTo>
                    <a:pt x="1389" y="1435"/>
                  </a:lnTo>
                  <a:lnTo>
                    <a:pt x="1391" y="1438"/>
                  </a:lnTo>
                  <a:lnTo>
                    <a:pt x="1392" y="1439"/>
                  </a:lnTo>
                  <a:lnTo>
                    <a:pt x="1393" y="1440"/>
                  </a:lnTo>
                  <a:lnTo>
                    <a:pt x="1393" y="1441"/>
                  </a:lnTo>
                  <a:lnTo>
                    <a:pt x="1396" y="1442"/>
                  </a:lnTo>
                  <a:lnTo>
                    <a:pt x="1396" y="1442"/>
                  </a:lnTo>
                  <a:lnTo>
                    <a:pt x="1399" y="1440"/>
                  </a:lnTo>
                  <a:lnTo>
                    <a:pt x="1400" y="1440"/>
                  </a:lnTo>
                  <a:lnTo>
                    <a:pt x="1400" y="1442"/>
                  </a:lnTo>
                  <a:lnTo>
                    <a:pt x="1401" y="1444"/>
                  </a:lnTo>
                  <a:lnTo>
                    <a:pt x="1405" y="1445"/>
                  </a:lnTo>
                  <a:lnTo>
                    <a:pt x="1406" y="1446"/>
                  </a:lnTo>
                  <a:lnTo>
                    <a:pt x="1407" y="1447"/>
                  </a:lnTo>
                  <a:lnTo>
                    <a:pt x="1409" y="1447"/>
                  </a:lnTo>
                  <a:lnTo>
                    <a:pt x="1410" y="1448"/>
                  </a:lnTo>
                  <a:lnTo>
                    <a:pt x="1410" y="1448"/>
                  </a:lnTo>
                  <a:lnTo>
                    <a:pt x="1412" y="1446"/>
                  </a:lnTo>
                  <a:lnTo>
                    <a:pt x="1412" y="1445"/>
                  </a:lnTo>
                  <a:lnTo>
                    <a:pt x="1412" y="1445"/>
                  </a:lnTo>
                  <a:lnTo>
                    <a:pt x="1413" y="1441"/>
                  </a:lnTo>
                  <a:lnTo>
                    <a:pt x="1414" y="1441"/>
                  </a:lnTo>
                  <a:lnTo>
                    <a:pt x="1414" y="1443"/>
                  </a:lnTo>
                  <a:lnTo>
                    <a:pt x="1414" y="1445"/>
                  </a:lnTo>
                  <a:lnTo>
                    <a:pt x="1415" y="1446"/>
                  </a:lnTo>
                  <a:lnTo>
                    <a:pt x="1415" y="1448"/>
                  </a:lnTo>
                  <a:lnTo>
                    <a:pt x="1416" y="1448"/>
                  </a:lnTo>
                  <a:lnTo>
                    <a:pt x="1418" y="1446"/>
                  </a:lnTo>
                  <a:lnTo>
                    <a:pt x="1419" y="1445"/>
                  </a:lnTo>
                  <a:lnTo>
                    <a:pt x="1418" y="1444"/>
                  </a:lnTo>
                  <a:lnTo>
                    <a:pt x="1418" y="1441"/>
                  </a:lnTo>
                  <a:lnTo>
                    <a:pt x="1418" y="1441"/>
                  </a:lnTo>
                  <a:lnTo>
                    <a:pt x="1417" y="1438"/>
                  </a:lnTo>
                  <a:lnTo>
                    <a:pt x="1418" y="1438"/>
                  </a:lnTo>
                  <a:lnTo>
                    <a:pt x="1418" y="1435"/>
                  </a:lnTo>
                  <a:lnTo>
                    <a:pt x="1419" y="1434"/>
                  </a:lnTo>
                  <a:lnTo>
                    <a:pt x="1419" y="1430"/>
                  </a:lnTo>
                  <a:lnTo>
                    <a:pt x="1419" y="1429"/>
                  </a:lnTo>
                  <a:lnTo>
                    <a:pt x="1418" y="1427"/>
                  </a:lnTo>
                  <a:lnTo>
                    <a:pt x="1419" y="1426"/>
                  </a:lnTo>
                  <a:lnTo>
                    <a:pt x="1419" y="1423"/>
                  </a:lnTo>
                  <a:lnTo>
                    <a:pt x="1423" y="1420"/>
                  </a:lnTo>
                  <a:lnTo>
                    <a:pt x="1423" y="1415"/>
                  </a:lnTo>
                  <a:lnTo>
                    <a:pt x="1422" y="1413"/>
                  </a:lnTo>
                  <a:lnTo>
                    <a:pt x="1421" y="1412"/>
                  </a:lnTo>
                  <a:lnTo>
                    <a:pt x="1420" y="1411"/>
                  </a:lnTo>
                  <a:lnTo>
                    <a:pt x="1420" y="1408"/>
                  </a:lnTo>
                  <a:lnTo>
                    <a:pt x="1421" y="1407"/>
                  </a:lnTo>
                  <a:lnTo>
                    <a:pt x="1418" y="1405"/>
                  </a:lnTo>
                  <a:lnTo>
                    <a:pt x="1419" y="1403"/>
                  </a:lnTo>
                  <a:lnTo>
                    <a:pt x="1420" y="1404"/>
                  </a:lnTo>
                  <a:lnTo>
                    <a:pt x="1421" y="1405"/>
                  </a:lnTo>
                  <a:lnTo>
                    <a:pt x="1422" y="1405"/>
                  </a:lnTo>
                  <a:lnTo>
                    <a:pt x="1423" y="1404"/>
                  </a:lnTo>
                  <a:lnTo>
                    <a:pt x="1423" y="1404"/>
                  </a:lnTo>
                  <a:lnTo>
                    <a:pt x="1423" y="1403"/>
                  </a:lnTo>
                  <a:lnTo>
                    <a:pt x="1424" y="1403"/>
                  </a:lnTo>
                  <a:lnTo>
                    <a:pt x="1422" y="1401"/>
                  </a:lnTo>
                  <a:lnTo>
                    <a:pt x="1422" y="1399"/>
                  </a:lnTo>
                  <a:lnTo>
                    <a:pt x="1422" y="1398"/>
                  </a:lnTo>
                  <a:lnTo>
                    <a:pt x="1422" y="1392"/>
                  </a:lnTo>
                  <a:lnTo>
                    <a:pt x="1424" y="1391"/>
                  </a:lnTo>
                  <a:lnTo>
                    <a:pt x="1424" y="1390"/>
                  </a:lnTo>
                  <a:lnTo>
                    <a:pt x="1425" y="1387"/>
                  </a:lnTo>
                  <a:lnTo>
                    <a:pt x="1425" y="1386"/>
                  </a:lnTo>
                  <a:lnTo>
                    <a:pt x="1424" y="1385"/>
                  </a:lnTo>
                  <a:lnTo>
                    <a:pt x="1424" y="1384"/>
                  </a:lnTo>
                  <a:lnTo>
                    <a:pt x="1422" y="1382"/>
                  </a:lnTo>
                  <a:lnTo>
                    <a:pt x="1421" y="1382"/>
                  </a:lnTo>
                  <a:lnTo>
                    <a:pt x="1420" y="1383"/>
                  </a:lnTo>
                  <a:lnTo>
                    <a:pt x="1419" y="1383"/>
                  </a:lnTo>
                  <a:lnTo>
                    <a:pt x="1418" y="1383"/>
                  </a:lnTo>
                  <a:lnTo>
                    <a:pt x="1418" y="1383"/>
                  </a:lnTo>
                  <a:lnTo>
                    <a:pt x="1416" y="1383"/>
                  </a:lnTo>
                  <a:lnTo>
                    <a:pt x="1414" y="1384"/>
                  </a:lnTo>
                  <a:lnTo>
                    <a:pt x="1413" y="1384"/>
                  </a:lnTo>
                  <a:lnTo>
                    <a:pt x="1413" y="1387"/>
                  </a:lnTo>
                  <a:lnTo>
                    <a:pt x="1414" y="1387"/>
                  </a:lnTo>
                  <a:lnTo>
                    <a:pt x="1414" y="1389"/>
                  </a:lnTo>
                  <a:lnTo>
                    <a:pt x="1412" y="1389"/>
                  </a:lnTo>
                  <a:lnTo>
                    <a:pt x="1410" y="1391"/>
                  </a:lnTo>
                  <a:lnTo>
                    <a:pt x="1410" y="1391"/>
                  </a:lnTo>
                  <a:lnTo>
                    <a:pt x="1407" y="1387"/>
                  </a:lnTo>
                  <a:lnTo>
                    <a:pt x="1406" y="1385"/>
                  </a:lnTo>
                  <a:lnTo>
                    <a:pt x="1406" y="1385"/>
                  </a:lnTo>
                  <a:lnTo>
                    <a:pt x="1406" y="1384"/>
                  </a:lnTo>
                  <a:lnTo>
                    <a:pt x="1407" y="1383"/>
                  </a:lnTo>
                  <a:lnTo>
                    <a:pt x="1408" y="1383"/>
                  </a:lnTo>
                  <a:lnTo>
                    <a:pt x="1408" y="1381"/>
                  </a:lnTo>
                  <a:lnTo>
                    <a:pt x="1408" y="1381"/>
                  </a:lnTo>
                  <a:lnTo>
                    <a:pt x="1408" y="1373"/>
                  </a:lnTo>
                  <a:lnTo>
                    <a:pt x="1408" y="1372"/>
                  </a:lnTo>
                  <a:lnTo>
                    <a:pt x="1408" y="1371"/>
                  </a:lnTo>
                  <a:lnTo>
                    <a:pt x="1406" y="1370"/>
                  </a:lnTo>
                  <a:lnTo>
                    <a:pt x="1405" y="1370"/>
                  </a:lnTo>
                  <a:lnTo>
                    <a:pt x="1405" y="1371"/>
                  </a:lnTo>
                  <a:lnTo>
                    <a:pt x="1404" y="1372"/>
                  </a:lnTo>
                  <a:lnTo>
                    <a:pt x="1403" y="1372"/>
                  </a:lnTo>
                  <a:lnTo>
                    <a:pt x="1401" y="1372"/>
                  </a:lnTo>
                  <a:lnTo>
                    <a:pt x="1400" y="1370"/>
                  </a:lnTo>
                  <a:lnTo>
                    <a:pt x="1400" y="1369"/>
                  </a:lnTo>
                  <a:lnTo>
                    <a:pt x="1400" y="1369"/>
                  </a:lnTo>
                  <a:lnTo>
                    <a:pt x="1396" y="1368"/>
                  </a:lnTo>
                  <a:lnTo>
                    <a:pt x="1396" y="1363"/>
                  </a:lnTo>
                  <a:lnTo>
                    <a:pt x="1395" y="1362"/>
                  </a:lnTo>
                  <a:lnTo>
                    <a:pt x="1396" y="1360"/>
                  </a:lnTo>
                  <a:lnTo>
                    <a:pt x="1398" y="1360"/>
                  </a:lnTo>
                  <a:lnTo>
                    <a:pt x="1399" y="1359"/>
                  </a:lnTo>
                  <a:lnTo>
                    <a:pt x="1400" y="1359"/>
                  </a:lnTo>
                  <a:lnTo>
                    <a:pt x="1401" y="1361"/>
                  </a:lnTo>
                  <a:lnTo>
                    <a:pt x="1402" y="1363"/>
                  </a:lnTo>
                  <a:lnTo>
                    <a:pt x="1403" y="1363"/>
                  </a:lnTo>
                  <a:lnTo>
                    <a:pt x="1404" y="1364"/>
                  </a:lnTo>
                  <a:lnTo>
                    <a:pt x="1405" y="1362"/>
                  </a:lnTo>
                  <a:lnTo>
                    <a:pt x="1405" y="1361"/>
                  </a:lnTo>
                  <a:lnTo>
                    <a:pt x="1406" y="1359"/>
                  </a:lnTo>
                  <a:lnTo>
                    <a:pt x="1407" y="1359"/>
                  </a:lnTo>
                  <a:lnTo>
                    <a:pt x="1409" y="1357"/>
                  </a:lnTo>
                  <a:lnTo>
                    <a:pt x="1408" y="1355"/>
                  </a:lnTo>
                  <a:lnTo>
                    <a:pt x="1409" y="1354"/>
                  </a:lnTo>
                  <a:lnTo>
                    <a:pt x="1409" y="1352"/>
                  </a:lnTo>
                  <a:lnTo>
                    <a:pt x="1410" y="1352"/>
                  </a:lnTo>
                  <a:lnTo>
                    <a:pt x="1411" y="1352"/>
                  </a:lnTo>
                  <a:lnTo>
                    <a:pt x="1413" y="1350"/>
                  </a:lnTo>
                  <a:lnTo>
                    <a:pt x="1415" y="1350"/>
                  </a:lnTo>
                  <a:lnTo>
                    <a:pt x="1416" y="1350"/>
                  </a:lnTo>
                  <a:lnTo>
                    <a:pt x="1418" y="1349"/>
                  </a:lnTo>
                  <a:lnTo>
                    <a:pt x="1420" y="1347"/>
                  </a:lnTo>
                  <a:lnTo>
                    <a:pt x="1420" y="1346"/>
                  </a:lnTo>
                  <a:lnTo>
                    <a:pt x="1420" y="1343"/>
                  </a:lnTo>
                  <a:lnTo>
                    <a:pt x="1420" y="1343"/>
                  </a:lnTo>
                  <a:lnTo>
                    <a:pt x="1419" y="1339"/>
                  </a:lnTo>
                  <a:lnTo>
                    <a:pt x="1421" y="1337"/>
                  </a:lnTo>
                  <a:lnTo>
                    <a:pt x="1422" y="1337"/>
                  </a:lnTo>
                  <a:lnTo>
                    <a:pt x="1422" y="1336"/>
                  </a:lnTo>
                  <a:lnTo>
                    <a:pt x="1423" y="1336"/>
                  </a:lnTo>
                  <a:lnTo>
                    <a:pt x="1423" y="1333"/>
                  </a:lnTo>
                  <a:lnTo>
                    <a:pt x="1423" y="1332"/>
                  </a:lnTo>
                  <a:lnTo>
                    <a:pt x="1423" y="1332"/>
                  </a:lnTo>
                  <a:lnTo>
                    <a:pt x="1423" y="1329"/>
                  </a:lnTo>
                  <a:lnTo>
                    <a:pt x="1422" y="1328"/>
                  </a:lnTo>
                  <a:lnTo>
                    <a:pt x="1422" y="1328"/>
                  </a:lnTo>
                  <a:lnTo>
                    <a:pt x="1419" y="1325"/>
                  </a:lnTo>
                  <a:lnTo>
                    <a:pt x="1418" y="1325"/>
                  </a:lnTo>
                  <a:lnTo>
                    <a:pt x="1418" y="1324"/>
                  </a:lnTo>
                  <a:lnTo>
                    <a:pt x="1419" y="1324"/>
                  </a:lnTo>
                  <a:lnTo>
                    <a:pt x="1421" y="1322"/>
                  </a:lnTo>
                  <a:lnTo>
                    <a:pt x="1422" y="1321"/>
                  </a:lnTo>
                  <a:lnTo>
                    <a:pt x="1422" y="1320"/>
                  </a:lnTo>
                  <a:lnTo>
                    <a:pt x="1422" y="1319"/>
                  </a:lnTo>
                  <a:lnTo>
                    <a:pt x="1422" y="1319"/>
                  </a:lnTo>
                  <a:lnTo>
                    <a:pt x="1422" y="1318"/>
                  </a:lnTo>
                  <a:lnTo>
                    <a:pt x="1422" y="1318"/>
                  </a:lnTo>
                  <a:lnTo>
                    <a:pt x="1421" y="1315"/>
                  </a:lnTo>
                  <a:lnTo>
                    <a:pt x="1420" y="1315"/>
                  </a:lnTo>
                  <a:lnTo>
                    <a:pt x="1420" y="1313"/>
                  </a:lnTo>
                  <a:lnTo>
                    <a:pt x="1421" y="1313"/>
                  </a:lnTo>
                  <a:lnTo>
                    <a:pt x="1421" y="1311"/>
                  </a:lnTo>
                  <a:lnTo>
                    <a:pt x="1422" y="1310"/>
                  </a:lnTo>
                  <a:lnTo>
                    <a:pt x="1422" y="1309"/>
                  </a:lnTo>
                  <a:lnTo>
                    <a:pt x="1420" y="1307"/>
                  </a:lnTo>
                  <a:lnTo>
                    <a:pt x="1421" y="1306"/>
                  </a:lnTo>
                  <a:lnTo>
                    <a:pt x="1421" y="1303"/>
                  </a:lnTo>
                  <a:lnTo>
                    <a:pt x="1420" y="1302"/>
                  </a:lnTo>
                  <a:lnTo>
                    <a:pt x="1421" y="1300"/>
                  </a:lnTo>
                  <a:lnTo>
                    <a:pt x="1421" y="1298"/>
                  </a:lnTo>
                  <a:lnTo>
                    <a:pt x="1420" y="1297"/>
                  </a:lnTo>
                  <a:lnTo>
                    <a:pt x="1419" y="1295"/>
                  </a:lnTo>
                  <a:lnTo>
                    <a:pt x="1419" y="1292"/>
                  </a:lnTo>
                  <a:lnTo>
                    <a:pt x="1420" y="1292"/>
                  </a:lnTo>
                  <a:lnTo>
                    <a:pt x="1421" y="1291"/>
                  </a:lnTo>
                  <a:lnTo>
                    <a:pt x="1420" y="1290"/>
                  </a:lnTo>
                  <a:lnTo>
                    <a:pt x="1417" y="1290"/>
                  </a:lnTo>
                  <a:lnTo>
                    <a:pt x="1415" y="1289"/>
                  </a:lnTo>
                  <a:lnTo>
                    <a:pt x="1417" y="1288"/>
                  </a:lnTo>
                  <a:lnTo>
                    <a:pt x="1417" y="1289"/>
                  </a:lnTo>
                  <a:lnTo>
                    <a:pt x="1420" y="1289"/>
                  </a:lnTo>
                  <a:lnTo>
                    <a:pt x="1423" y="1287"/>
                  </a:lnTo>
                  <a:lnTo>
                    <a:pt x="1423" y="1287"/>
                  </a:lnTo>
                  <a:lnTo>
                    <a:pt x="1425" y="1284"/>
                  </a:lnTo>
                  <a:lnTo>
                    <a:pt x="1425" y="1283"/>
                  </a:lnTo>
                  <a:lnTo>
                    <a:pt x="1426" y="1282"/>
                  </a:lnTo>
                  <a:lnTo>
                    <a:pt x="1426" y="1280"/>
                  </a:lnTo>
                  <a:lnTo>
                    <a:pt x="1427" y="1280"/>
                  </a:lnTo>
                  <a:lnTo>
                    <a:pt x="1427" y="1277"/>
                  </a:lnTo>
                  <a:lnTo>
                    <a:pt x="1427" y="1276"/>
                  </a:lnTo>
                  <a:lnTo>
                    <a:pt x="1426" y="1275"/>
                  </a:lnTo>
                  <a:lnTo>
                    <a:pt x="1426" y="1275"/>
                  </a:lnTo>
                  <a:lnTo>
                    <a:pt x="1425" y="1274"/>
                  </a:lnTo>
                  <a:lnTo>
                    <a:pt x="1425" y="1272"/>
                  </a:lnTo>
                  <a:lnTo>
                    <a:pt x="1426" y="1272"/>
                  </a:lnTo>
                  <a:lnTo>
                    <a:pt x="1426" y="1272"/>
                  </a:lnTo>
                  <a:lnTo>
                    <a:pt x="1427" y="1272"/>
                  </a:lnTo>
                  <a:lnTo>
                    <a:pt x="1428" y="1271"/>
                  </a:lnTo>
                  <a:lnTo>
                    <a:pt x="1429" y="1269"/>
                  </a:lnTo>
                  <a:lnTo>
                    <a:pt x="1429" y="1269"/>
                  </a:lnTo>
                  <a:lnTo>
                    <a:pt x="1430" y="1270"/>
                  </a:lnTo>
                  <a:lnTo>
                    <a:pt x="1432" y="1270"/>
                  </a:lnTo>
                  <a:lnTo>
                    <a:pt x="1433" y="1270"/>
                  </a:lnTo>
                  <a:lnTo>
                    <a:pt x="1434" y="1270"/>
                  </a:lnTo>
                  <a:lnTo>
                    <a:pt x="1435" y="1271"/>
                  </a:lnTo>
                  <a:lnTo>
                    <a:pt x="1435" y="1274"/>
                  </a:lnTo>
                  <a:lnTo>
                    <a:pt x="1434" y="1275"/>
                  </a:lnTo>
                  <a:lnTo>
                    <a:pt x="1434" y="1275"/>
                  </a:lnTo>
                  <a:lnTo>
                    <a:pt x="1435" y="1276"/>
                  </a:lnTo>
                  <a:lnTo>
                    <a:pt x="1436" y="1276"/>
                  </a:lnTo>
                  <a:lnTo>
                    <a:pt x="1437" y="1277"/>
                  </a:lnTo>
                  <a:lnTo>
                    <a:pt x="1439" y="1277"/>
                  </a:lnTo>
                  <a:lnTo>
                    <a:pt x="1440" y="1277"/>
                  </a:lnTo>
                  <a:lnTo>
                    <a:pt x="1441" y="1275"/>
                  </a:lnTo>
                  <a:lnTo>
                    <a:pt x="1440" y="1273"/>
                  </a:lnTo>
                  <a:lnTo>
                    <a:pt x="1439" y="1272"/>
                  </a:lnTo>
                  <a:lnTo>
                    <a:pt x="1439" y="1270"/>
                  </a:lnTo>
                  <a:lnTo>
                    <a:pt x="1439" y="1269"/>
                  </a:lnTo>
                  <a:lnTo>
                    <a:pt x="1439" y="1268"/>
                  </a:lnTo>
                  <a:lnTo>
                    <a:pt x="1440" y="1267"/>
                  </a:lnTo>
                  <a:lnTo>
                    <a:pt x="1444" y="1267"/>
                  </a:lnTo>
                  <a:lnTo>
                    <a:pt x="1446" y="1266"/>
                  </a:lnTo>
                  <a:lnTo>
                    <a:pt x="1447" y="1266"/>
                  </a:lnTo>
                  <a:lnTo>
                    <a:pt x="1448" y="1264"/>
                  </a:lnTo>
                  <a:lnTo>
                    <a:pt x="1449" y="1261"/>
                  </a:lnTo>
                  <a:lnTo>
                    <a:pt x="1451" y="1260"/>
                  </a:lnTo>
                  <a:lnTo>
                    <a:pt x="1452" y="1258"/>
                  </a:lnTo>
                  <a:lnTo>
                    <a:pt x="1454" y="1254"/>
                  </a:lnTo>
                  <a:lnTo>
                    <a:pt x="1454" y="1252"/>
                  </a:lnTo>
                  <a:lnTo>
                    <a:pt x="1453" y="1252"/>
                  </a:lnTo>
                  <a:lnTo>
                    <a:pt x="1453" y="1251"/>
                  </a:lnTo>
                  <a:lnTo>
                    <a:pt x="1453" y="1249"/>
                  </a:lnTo>
                  <a:lnTo>
                    <a:pt x="1452" y="1248"/>
                  </a:lnTo>
                  <a:lnTo>
                    <a:pt x="1452" y="1245"/>
                  </a:lnTo>
                  <a:lnTo>
                    <a:pt x="1451" y="1244"/>
                  </a:lnTo>
                  <a:lnTo>
                    <a:pt x="1451" y="1241"/>
                  </a:lnTo>
                  <a:lnTo>
                    <a:pt x="1450" y="1241"/>
                  </a:lnTo>
                  <a:lnTo>
                    <a:pt x="1450" y="1237"/>
                  </a:lnTo>
                  <a:lnTo>
                    <a:pt x="1449" y="1237"/>
                  </a:lnTo>
                  <a:lnTo>
                    <a:pt x="1451" y="1235"/>
                  </a:lnTo>
                  <a:lnTo>
                    <a:pt x="1454" y="1235"/>
                  </a:lnTo>
                  <a:lnTo>
                    <a:pt x="1454" y="1236"/>
                  </a:lnTo>
                  <a:lnTo>
                    <a:pt x="1455" y="1234"/>
                  </a:lnTo>
                  <a:lnTo>
                    <a:pt x="1455" y="1233"/>
                  </a:lnTo>
                  <a:lnTo>
                    <a:pt x="1454" y="1231"/>
                  </a:lnTo>
                  <a:lnTo>
                    <a:pt x="1454" y="1231"/>
                  </a:lnTo>
                  <a:lnTo>
                    <a:pt x="1453" y="1230"/>
                  </a:lnTo>
                  <a:lnTo>
                    <a:pt x="1453" y="1228"/>
                  </a:lnTo>
                  <a:lnTo>
                    <a:pt x="1453" y="1228"/>
                  </a:lnTo>
                  <a:lnTo>
                    <a:pt x="1453" y="1226"/>
                  </a:lnTo>
                  <a:lnTo>
                    <a:pt x="1452" y="1226"/>
                  </a:lnTo>
                  <a:lnTo>
                    <a:pt x="1453" y="1226"/>
                  </a:lnTo>
                  <a:lnTo>
                    <a:pt x="1454" y="1224"/>
                  </a:lnTo>
                  <a:lnTo>
                    <a:pt x="1455" y="1224"/>
                  </a:lnTo>
                  <a:lnTo>
                    <a:pt x="1455" y="1225"/>
                  </a:lnTo>
                  <a:close/>
                  <a:moveTo>
                    <a:pt x="2221" y="1223"/>
                  </a:moveTo>
                  <a:lnTo>
                    <a:pt x="2221" y="1224"/>
                  </a:lnTo>
                  <a:lnTo>
                    <a:pt x="2220" y="1225"/>
                  </a:lnTo>
                  <a:lnTo>
                    <a:pt x="2220" y="1225"/>
                  </a:lnTo>
                  <a:lnTo>
                    <a:pt x="2220" y="1225"/>
                  </a:lnTo>
                  <a:lnTo>
                    <a:pt x="2220" y="1224"/>
                  </a:lnTo>
                  <a:lnTo>
                    <a:pt x="2220" y="1224"/>
                  </a:lnTo>
                  <a:lnTo>
                    <a:pt x="2220" y="1224"/>
                  </a:lnTo>
                  <a:lnTo>
                    <a:pt x="2221" y="1223"/>
                  </a:lnTo>
                  <a:close/>
                  <a:moveTo>
                    <a:pt x="1588" y="1224"/>
                  </a:moveTo>
                  <a:lnTo>
                    <a:pt x="1584" y="1225"/>
                  </a:lnTo>
                  <a:lnTo>
                    <a:pt x="1583" y="1223"/>
                  </a:lnTo>
                  <a:lnTo>
                    <a:pt x="1583" y="1223"/>
                  </a:lnTo>
                  <a:lnTo>
                    <a:pt x="1585" y="1223"/>
                  </a:lnTo>
                  <a:lnTo>
                    <a:pt x="1585" y="1223"/>
                  </a:lnTo>
                  <a:lnTo>
                    <a:pt x="1587" y="1224"/>
                  </a:lnTo>
                  <a:lnTo>
                    <a:pt x="1588" y="1224"/>
                  </a:lnTo>
                  <a:close/>
                  <a:moveTo>
                    <a:pt x="2224" y="1222"/>
                  </a:moveTo>
                  <a:lnTo>
                    <a:pt x="2224" y="1223"/>
                  </a:lnTo>
                  <a:lnTo>
                    <a:pt x="2223" y="1224"/>
                  </a:lnTo>
                  <a:lnTo>
                    <a:pt x="2223" y="1223"/>
                  </a:lnTo>
                  <a:lnTo>
                    <a:pt x="2222" y="1223"/>
                  </a:lnTo>
                  <a:lnTo>
                    <a:pt x="2222" y="1223"/>
                  </a:lnTo>
                  <a:lnTo>
                    <a:pt x="2222" y="1223"/>
                  </a:lnTo>
                  <a:lnTo>
                    <a:pt x="2223" y="1222"/>
                  </a:lnTo>
                  <a:lnTo>
                    <a:pt x="2223" y="1222"/>
                  </a:lnTo>
                  <a:lnTo>
                    <a:pt x="2224" y="1222"/>
                  </a:lnTo>
                  <a:close/>
                  <a:moveTo>
                    <a:pt x="1850" y="1231"/>
                  </a:moveTo>
                  <a:lnTo>
                    <a:pt x="1850" y="1231"/>
                  </a:lnTo>
                  <a:lnTo>
                    <a:pt x="1849" y="1230"/>
                  </a:lnTo>
                  <a:lnTo>
                    <a:pt x="1849" y="1227"/>
                  </a:lnTo>
                  <a:lnTo>
                    <a:pt x="1851" y="1224"/>
                  </a:lnTo>
                  <a:lnTo>
                    <a:pt x="1851" y="1224"/>
                  </a:lnTo>
                  <a:lnTo>
                    <a:pt x="1851" y="1223"/>
                  </a:lnTo>
                  <a:lnTo>
                    <a:pt x="1854" y="1221"/>
                  </a:lnTo>
                  <a:lnTo>
                    <a:pt x="1855" y="1222"/>
                  </a:lnTo>
                  <a:lnTo>
                    <a:pt x="1855" y="1224"/>
                  </a:lnTo>
                  <a:lnTo>
                    <a:pt x="1853" y="1225"/>
                  </a:lnTo>
                  <a:lnTo>
                    <a:pt x="1853" y="1227"/>
                  </a:lnTo>
                  <a:lnTo>
                    <a:pt x="1851" y="1229"/>
                  </a:lnTo>
                  <a:lnTo>
                    <a:pt x="1851" y="1229"/>
                  </a:lnTo>
                  <a:lnTo>
                    <a:pt x="1850" y="1230"/>
                  </a:lnTo>
                  <a:lnTo>
                    <a:pt x="1850" y="1231"/>
                  </a:lnTo>
                  <a:close/>
                  <a:moveTo>
                    <a:pt x="2188" y="1223"/>
                  </a:moveTo>
                  <a:lnTo>
                    <a:pt x="2187" y="1223"/>
                  </a:lnTo>
                  <a:lnTo>
                    <a:pt x="2185" y="1222"/>
                  </a:lnTo>
                  <a:lnTo>
                    <a:pt x="2184" y="1222"/>
                  </a:lnTo>
                  <a:lnTo>
                    <a:pt x="2184" y="1221"/>
                  </a:lnTo>
                  <a:lnTo>
                    <a:pt x="2187" y="1221"/>
                  </a:lnTo>
                  <a:lnTo>
                    <a:pt x="2188" y="1223"/>
                  </a:lnTo>
                  <a:close/>
                  <a:moveTo>
                    <a:pt x="1856" y="1221"/>
                  </a:moveTo>
                  <a:lnTo>
                    <a:pt x="1856" y="1221"/>
                  </a:lnTo>
                  <a:lnTo>
                    <a:pt x="1855" y="1221"/>
                  </a:lnTo>
                  <a:lnTo>
                    <a:pt x="1856" y="1220"/>
                  </a:lnTo>
                  <a:lnTo>
                    <a:pt x="1857" y="1221"/>
                  </a:lnTo>
                  <a:lnTo>
                    <a:pt x="1857" y="1221"/>
                  </a:lnTo>
                  <a:lnTo>
                    <a:pt x="1856" y="1221"/>
                  </a:lnTo>
                  <a:close/>
                  <a:moveTo>
                    <a:pt x="2223" y="1221"/>
                  </a:moveTo>
                  <a:lnTo>
                    <a:pt x="2222" y="1221"/>
                  </a:lnTo>
                  <a:lnTo>
                    <a:pt x="2222" y="1220"/>
                  </a:lnTo>
                  <a:lnTo>
                    <a:pt x="2222" y="1220"/>
                  </a:lnTo>
                  <a:lnTo>
                    <a:pt x="2222" y="1220"/>
                  </a:lnTo>
                  <a:lnTo>
                    <a:pt x="2223" y="1221"/>
                  </a:lnTo>
                  <a:close/>
                  <a:moveTo>
                    <a:pt x="1845" y="1220"/>
                  </a:moveTo>
                  <a:lnTo>
                    <a:pt x="1844" y="1221"/>
                  </a:lnTo>
                  <a:lnTo>
                    <a:pt x="1843" y="1221"/>
                  </a:lnTo>
                  <a:lnTo>
                    <a:pt x="1842" y="1222"/>
                  </a:lnTo>
                  <a:lnTo>
                    <a:pt x="1841" y="1222"/>
                  </a:lnTo>
                  <a:lnTo>
                    <a:pt x="1839" y="1221"/>
                  </a:lnTo>
                  <a:lnTo>
                    <a:pt x="1840" y="1219"/>
                  </a:lnTo>
                  <a:lnTo>
                    <a:pt x="1844" y="1219"/>
                  </a:lnTo>
                  <a:lnTo>
                    <a:pt x="1845" y="1220"/>
                  </a:lnTo>
                  <a:close/>
                  <a:moveTo>
                    <a:pt x="1547" y="1223"/>
                  </a:moveTo>
                  <a:lnTo>
                    <a:pt x="1547" y="1223"/>
                  </a:lnTo>
                  <a:lnTo>
                    <a:pt x="1548" y="1222"/>
                  </a:lnTo>
                  <a:lnTo>
                    <a:pt x="1549" y="1220"/>
                  </a:lnTo>
                  <a:lnTo>
                    <a:pt x="1549" y="1220"/>
                  </a:lnTo>
                  <a:lnTo>
                    <a:pt x="1550" y="1224"/>
                  </a:lnTo>
                  <a:lnTo>
                    <a:pt x="1550" y="1224"/>
                  </a:lnTo>
                  <a:lnTo>
                    <a:pt x="1550" y="1227"/>
                  </a:lnTo>
                  <a:lnTo>
                    <a:pt x="1550" y="1228"/>
                  </a:lnTo>
                  <a:lnTo>
                    <a:pt x="1550" y="1230"/>
                  </a:lnTo>
                  <a:lnTo>
                    <a:pt x="1551" y="1231"/>
                  </a:lnTo>
                  <a:lnTo>
                    <a:pt x="1553" y="1231"/>
                  </a:lnTo>
                  <a:lnTo>
                    <a:pt x="1554" y="1232"/>
                  </a:lnTo>
                  <a:lnTo>
                    <a:pt x="1554" y="1231"/>
                  </a:lnTo>
                  <a:lnTo>
                    <a:pt x="1557" y="1230"/>
                  </a:lnTo>
                  <a:lnTo>
                    <a:pt x="1559" y="1229"/>
                  </a:lnTo>
                  <a:lnTo>
                    <a:pt x="1559" y="1228"/>
                  </a:lnTo>
                  <a:lnTo>
                    <a:pt x="1560" y="1227"/>
                  </a:lnTo>
                  <a:lnTo>
                    <a:pt x="1563" y="1227"/>
                  </a:lnTo>
                  <a:lnTo>
                    <a:pt x="1563" y="1228"/>
                  </a:lnTo>
                  <a:lnTo>
                    <a:pt x="1560" y="1230"/>
                  </a:lnTo>
                  <a:lnTo>
                    <a:pt x="1560" y="1231"/>
                  </a:lnTo>
                  <a:lnTo>
                    <a:pt x="1558" y="1233"/>
                  </a:lnTo>
                  <a:lnTo>
                    <a:pt x="1558" y="1234"/>
                  </a:lnTo>
                  <a:lnTo>
                    <a:pt x="1557" y="1237"/>
                  </a:lnTo>
                  <a:lnTo>
                    <a:pt x="1557" y="1238"/>
                  </a:lnTo>
                  <a:lnTo>
                    <a:pt x="1559" y="1239"/>
                  </a:lnTo>
                  <a:lnTo>
                    <a:pt x="1558" y="1241"/>
                  </a:lnTo>
                  <a:lnTo>
                    <a:pt x="1557" y="1241"/>
                  </a:lnTo>
                  <a:lnTo>
                    <a:pt x="1557" y="1241"/>
                  </a:lnTo>
                  <a:lnTo>
                    <a:pt x="1557" y="1240"/>
                  </a:lnTo>
                  <a:lnTo>
                    <a:pt x="1555" y="1238"/>
                  </a:lnTo>
                  <a:lnTo>
                    <a:pt x="1554" y="1239"/>
                  </a:lnTo>
                  <a:lnTo>
                    <a:pt x="1553" y="1239"/>
                  </a:lnTo>
                  <a:lnTo>
                    <a:pt x="1552" y="1239"/>
                  </a:lnTo>
                  <a:lnTo>
                    <a:pt x="1551" y="1238"/>
                  </a:lnTo>
                  <a:lnTo>
                    <a:pt x="1550" y="1238"/>
                  </a:lnTo>
                  <a:lnTo>
                    <a:pt x="1550" y="1234"/>
                  </a:lnTo>
                  <a:lnTo>
                    <a:pt x="1547" y="1232"/>
                  </a:lnTo>
                  <a:lnTo>
                    <a:pt x="1547" y="1230"/>
                  </a:lnTo>
                  <a:lnTo>
                    <a:pt x="1548" y="1230"/>
                  </a:lnTo>
                  <a:lnTo>
                    <a:pt x="1548" y="1229"/>
                  </a:lnTo>
                  <a:lnTo>
                    <a:pt x="1547" y="1228"/>
                  </a:lnTo>
                  <a:lnTo>
                    <a:pt x="1547" y="1227"/>
                  </a:lnTo>
                  <a:lnTo>
                    <a:pt x="1546" y="1226"/>
                  </a:lnTo>
                  <a:lnTo>
                    <a:pt x="1546" y="1224"/>
                  </a:lnTo>
                  <a:lnTo>
                    <a:pt x="1544" y="1223"/>
                  </a:lnTo>
                  <a:lnTo>
                    <a:pt x="1544" y="1222"/>
                  </a:lnTo>
                  <a:lnTo>
                    <a:pt x="1543" y="1222"/>
                  </a:lnTo>
                  <a:lnTo>
                    <a:pt x="1542" y="1221"/>
                  </a:lnTo>
                  <a:lnTo>
                    <a:pt x="1544" y="1220"/>
                  </a:lnTo>
                  <a:lnTo>
                    <a:pt x="1545" y="1220"/>
                  </a:lnTo>
                  <a:lnTo>
                    <a:pt x="1547" y="1218"/>
                  </a:lnTo>
                  <a:lnTo>
                    <a:pt x="1548" y="1221"/>
                  </a:lnTo>
                  <a:lnTo>
                    <a:pt x="1547" y="1221"/>
                  </a:lnTo>
                  <a:lnTo>
                    <a:pt x="1547" y="1223"/>
                  </a:lnTo>
                  <a:close/>
                  <a:moveTo>
                    <a:pt x="2217" y="1225"/>
                  </a:moveTo>
                  <a:lnTo>
                    <a:pt x="2218" y="1226"/>
                  </a:lnTo>
                  <a:lnTo>
                    <a:pt x="2220" y="1226"/>
                  </a:lnTo>
                  <a:lnTo>
                    <a:pt x="2221" y="1227"/>
                  </a:lnTo>
                  <a:lnTo>
                    <a:pt x="2221" y="1227"/>
                  </a:lnTo>
                  <a:lnTo>
                    <a:pt x="2221" y="1228"/>
                  </a:lnTo>
                  <a:lnTo>
                    <a:pt x="2220" y="1229"/>
                  </a:lnTo>
                  <a:lnTo>
                    <a:pt x="2220" y="1230"/>
                  </a:lnTo>
                  <a:lnTo>
                    <a:pt x="2219" y="1232"/>
                  </a:lnTo>
                  <a:lnTo>
                    <a:pt x="2215" y="1228"/>
                  </a:lnTo>
                  <a:lnTo>
                    <a:pt x="2214" y="1226"/>
                  </a:lnTo>
                  <a:lnTo>
                    <a:pt x="2214" y="1225"/>
                  </a:lnTo>
                  <a:lnTo>
                    <a:pt x="2214" y="1225"/>
                  </a:lnTo>
                  <a:lnTo>
                    <a:pt x="2214" y="1219"/>
                  </a:lnTo>
                  <a:lnTo>
                    <a:pt x="2216" y="1218"/>
                  </a:lnTo>
                  <a:lnTo>
                    <a:pt x="2216" y="1218"/>
                  </a:lnTo>
                  <a:lnTo>
                    <a:pt x="2216" y="1223"/>
                  </a:lnTo>
                  <a:lnTo>
                    <a:pt x="2217" y="1224"/>
                  </a:lnTo>
                  <a:lnTo>
                    <a:pt x="2217" y="1225"/>
                  </a:lnTo>
                  <a:close/>
                  <a:moveTo>
                    <a:pt x="1587" y="1218"/>
                  </a:moveTo>
                  <a:lnTo>
                    <a:pt x="1585" y="1218"/>
                  </a:lnTo>
                  <a:lnTo>
                    <a:pt x="1585" y="1218"/>
                  </a:lnTo>
                  <a:lnTo>
                    <a:pt x="1585" y="1217"/>
                  </a:lnTo>
                  <a:lnTo>
                    <a:pt x="1585" y="1217"/>
                  </a:lnTo>
                  <a:lnTo>
                    <a:pt x="1586" y="1217"/>
                  </a:lnTo>
                  <a:lnTo>
                    <a:pt x="1587" y="1218"/>
                  </a:lnTo>
                  <a:close/>
                  <a:moveTo>
                    <a:pt x="1593" y="1216"/>
                  </a:moveTo>
                  <a:lnTo>
                    <a:pt x="1592" y="1216"/>
                  </a:lnTo>
                  <a:lnTo>
                    <a:pt x="1590" y="1214"/>
                  </a:lnTo>
                  <a:lnTo>
                    <a:pt x="1591" y="1213"/>
                  </a:lnTo>
                  <a:lnTo>
                    <a:pt x="1593" y="1213"/>
                  </a:lnTo>
                  <a:lnTo>
                    <a:pt x="1594" y="1214"/>
                  </a:lnTo>
                  <a:lnTo>
                    <a:pt x="1594" y="1215"/>
                  </a:lnTo>
                  <a:lnTo>
                    <a:pt x="1593" y="1216"/>
                  </a:lnTo>
                  <a:close/>
                  <a:moveTo>
                    <a:pt x="1470" y="1226"/>
                  </a:moveTo>
                  <a:lnTo>
                    <a:pt x="1468" y="1227"/>
                  </a:lnTo>
                  <a:lnTo>
                    <a:pt x="1468" y="1226"/>
                  </a:lnTo>
                  <a:lnTo>
                    <a:pt x="1468" y="1224"/>
                  </a:lnTo>
                  <a:lnTo>
                    <a:pt x="1467" y="1223"/>
                  </a:lnTo>
                  <a:lnTo>
                    <a:pt x="1467" y="1222"/>
                  </a:lnTo>
                  <a:lnTo>
                    <a:pt x="1467" y="1222"/>
                  </a:lnTo>
                  <a:lnTo>
                    <a:pt x="1467" y="1220"/>
                  </a:lnTo>
                  <a:lnTo>
                    <a:pt x="1466" y="1219"/>
                  </a:lnTo>
                  <a:lnTo>
                    <a:pt x="1465" y="1219"/>
                  </a:lnTo>
                  <a:lnTo>
                    <a:pt x="1465" y="1218"/>
                  </a:lnTo>
                  <a:lnTo>
                    <a:pt x="1465" y="1217"/>
                  </a:lnTo>
                  <a:lnTo>
                    <a:pt x="1466" y="1213"/>
                  </a:lnTo>
                  <a:lnTo>
                    <a:pt x="1467" y="1212"/>
                  </a:lnTo>
                  <a:lnTo>
                    <a:pt x="1468" y="1212"/>
                  </a:lnTo>
                  <a:lnTo>
                    <a:pt x="1469" y="1213"/>
                  </a:lnTo>
                  <a:lnTo>
                    <a:pt x="1469" y="1215"/>
                  </a:lnTo>
                  <a:lnTo>
                    <a:pt x="1471" y="1216"/>
                  </a:lnTo>
                  <a:lnTo>
                    <a:pt x="1471" y="1217"/>
                  </a:lnTo>
                  <a:lnTo>
                    <a:pt x="1470" y="1219"/>
                  </a:lnTo>
                  <a:lnTo>
                    <a:pt x="1470" y="1222"/>
                  </a:lnTo>
                  <a:lnTo>
                    <a:pt x="1471" y="1223"/>
                  </a:lnTo>
                  <a:lnTo>
                    <a:pt x="1471" y="1223"/>
                  </a:lnTo>
                  <a:lnTo>
                    <a:pt x="1470" y="1225"/>
                  </a:lnTo>
                  <a:lnTo>
                    <a:pt x="1470" y="1226"/>
                  </a:lnTo>
                  <a:close/>
                  <a:moveTo>
                    <a:pt x="2197" y="1224"/>
                  </a:moveTo>
                  <a:lnTo>
                    <a:pt x="2197" y="1225"/>
                  </a:lnTo>
                  <a:lnTo>
                    <a:pt x="2195" y="1223"/>
                  </a:lnTo>
                  <a:lnTo>
                    <a:pt x="2193" y="1223"/>
                  </a:lnTo>
                  <a:lnTo>
                    <a:pt x="2191" y="1221"/>
                  </a:lnTo>
                  <a:lnTo>
                    <a:pt x="2191" y="1220"/>
                  </a:lnTo>
                  <a:lnTo>
                    <a:pt x="2192" y="1219"/>
                  </a:lnTo>
                  <a:lnTo>
                    <a:pt x="2191" y="1217"/>
                  </a:lnTo>
                  <a:lnTo>
                    <a:pt x="2191" y="1212"/>
                  </a:lnTo>
                  <a:lnTo>
                    <a:pt x="2193" y="1213"/>
                  </a:lnTo>
                  <a:lnTo>
                    <a:pt x="2194" y="1215"/>
                  </a:lnTo>
                  <a:lnTo>
                    <a:pt x="2195" y="1218"/>
                  </a:lnTo>
                  <a:lnTo>
                    <a:pt x="2197" y="1221"/>
                  </a:lnTo>
                  <a:lnTo>
                    <a:pt x="2197" y="1222"/>
                  </a:lnTo>
                  <a:lnTo>
                    <a:pt x="2197" y="1223"/>
                  </a:lnTo>
                  <a:lnTo>
                    <a:pt x="2197" y="1223"/>
                  </a:lnTo>
                  <a:lnTo>
                    <a:pt x="2197" y="1224"/>
                  </a:lnTo>
                  <a:close/>
                  <a:moveTo>
                    <a:pt x="2211" y="1213"/>
                  </a:moveTo>
                  <a:lnTo>
                    <a:pt x="2210" y="1213"/>
                  </a:lnTo>
                  <a:lnTo>
                    <a:pt x="2210" y="1213"/>
                  </a:lnTo>
                  <a:lnTo>
                    <a:pt x="2210" y="1212"/>
                  </a:lnTo>
                  <a:lnTo>
                    <a:pt x="2210" y="1211"/>
                  </a:lnTo>
                  <a:lnTo>
                    <a:pt x="2210" y="1211"/>
                  </a:lnTo>
                  <a:lnTo>
                    <a:pt x="2211" y="1212"/>
                  </a:lnTo>
                  <a:lnTo>
                    <a:pt x="2211" y="1212"/>
                  </a:lnTo>
                  <a:lnTo>
                    <a:pt x="2211" y="1213"/>
                  </a:lnTo>
                  <a:close/>
                  <a:moveTo>
                    <a:pt x="2230" y="1214"/>
                  </a:moveTo>
                  <a:lnTo>
                    <a:pt x="2234" y="1219"/>
                  </a:lnTo>
                  <a:lnTo>
                    <a:pt x="2235" y="1219"/>
                  </a:lnTo>
                  <a:lnTo>
                    <a:pt x="2238" y="1221"/>
                  </a:lnTo>
                  <a:lnTo>
                    <a:pt x="2239" y="1222"/>
                  </a:lnTo>
                  <a:lnTo>
                    <a:pt x="2240" y="1223"/>
                  </a:lnTo>
                  <a:lnTo>
                    <a:pt x="2237" y="1225"/>
                  </a:lnTo>
                  <a:lnTo>
                    <a:pt x="2233" y="1225"/>
                  </a:lnTo>
                  <a:lnTo>
                    <a:pt x="2233" y="1225"/>
                  </a:lnTo>
                  <a:lnTo>
                    <a:pt x="2230" y="1226"/>
                  </a:lnTo>
                  <a:lnTo>
                    <a:pt x="2230" y="1227"/>
                  </a:lnTo>
                  <a:lnTo>
                    <a:pt x="2230" y="1228"/>
                  </a:lnTo>
                  <a:lnTo>
                    <a:pt x="2228" y="1228"/>
                  </a:lnTo>
                  <a:lnTo>
                    <a:pt x="2225" y="1226"/>
                  </a:lnTo>
                  <a:lnTo>
                    <a:pt x="2225" y="1225"/>
                  </a:lnTo>
                  <a:lnTo>
                    <a:pt x="2225" y="1223"/>
                  </a:lnTo>
                  <a:lnTo>
                    <a:pt x="2224" y="1219"/>
                  </a:lnTo>
                  <a:lnTo>
                    <a:pt x="2224" y="1219"/>
                  </a:lnTo>
                  <a:lnTo>
                    <a:pt x="2223" y="1215"/>
                  </a:lnTo>
                  <a:lnTo>
                    <a:pt x="2222" y="1213"/>
                  </a:lnTo>
                  <a:lnTo>
                    <a:pt x="2222" y="1212"/>
                  </a:lnTo>
                  <a:lnTo>
                    <a:pt x="2225" y="1212"/>
                  </a:lnTo>
                  <a:lnTo>
                    <a:pt x="2226" y="1210"/>
                  </a:lnTo>
                  <a:lnTo>
                    <a:pt x="2228" y="1210"/>
                  </a:lnTo>
                  <a:lnTo>
                    <a:pt x="2228" y="1211"/>
                  </a:lnTo>
                  <a:lnTo>
                    <a:pt x="2228" y="1213"/>
                  </a:lnTo>
                  <a:lnTo>
                    <a:pt x="2230" y="1214"/>
                  </a:lnTo>
                  <a:close/>
                  <a:moveTo>
                    <a:pt x="1552" y="1210"/>
                  </a:moveTo>
                  <a:lnTo>
                    <a:pt x="1551" y="1210"/>
                  </a:lnTo>
                  <a:lnTo>
                    <a:pt x="1551" y="1210"/>
                  </a:lnTo>
                  <a:lnTo>
                    <a:pt x="1550" y="1210"/>
                  </a:lnTo>
                  <a:lnTo>
                    <a:pt x="1550" y="1209"/>
                  </a:lnTo>
                  <a:lnTo>
                    <a:pt x="1551" y="1209"/>
                  </a:lnTo>
                  <a:lnTo>
                    <a:pt x="1552" y="1210"/>
                  </a:lnTo>
                  <a:close/>
                  <a:moveTo>
                    <a:pt x="1550" y="1208"/>
                  </a:moveTo>
                  <a:lnTo>
                    <a:pt x="1550" y="1208"/>
                  </a:lnTo>
                  <a:lnTo>
                    <a:pt x="1549" y="1208"/>
                  </a:lnTo>
                  <a:lnTo>
                    <a:pt x="1549" y="1208"/>
                  </a:lnTo>
                  <a:lnTo>
                    <a:pt x="1549" y="1207"/>
                  </a:lnTo>
                  <a:lnTo>
                    <a:pt x="1549" y="1207"/>
                  </a:lnTo>
                  <a:lnTo>
                    <a:pt x="1550" y="1207"/>
                  </a:lnTo>
                  <a:lnTo>
                    <a:pt x="1550" y="1208"/>
                  </a:lnTo>
                  <a:close/>
                  <a:moveTo>
                    <a:pt x="2214" y="1211"/>
                  </a:moveTo>
                  <a:lnTo>
                    <a:pt x="2213" y="1211"/>
                  </a:lnTo>
                  <a:lnTo>
                    <a:pt x="2211" y="1209"/>
                  </a:lnTo>
                  <a:lnTo>
                    <a:pt x="2211" y="1207"/>
                  </a:lnTo>
                  <a:lnTo>
                    <a:pt x="2212" y="1206"/>
                  </a:lnTo>
                  <a:lnTo>
                    <a:pt x="2213" y="1205"/>
                  </a:lnTo>
                  <a:lnTo>
                    <a:pt x="2215" y="1206"/>
                  </a:lnTo>
                  <a:lnTo>
                    <a:pt x="2214" y="1207"/>
                  </a:lnTo>
                  <a:lnTo>
                    <a:pt x="2214" y="1211"/>
                  </a:lnTo>
                  <a:close/>
                  <a:moveTo>
                    <a:pt x="1657" y="1205"/>
                  </a:moveTo>
                  <a:lnTo>
                    <a:pt x="1657" y="1205"/>
                  </a:lnTo>
                  <a:lnTo>
                    <a:pt x="1656" y="1204"/>
                  </a:lnTo>
                  <a:lnTo>
                    <a:pt x="1657" y="1204"/>
                  </a:lnTo>
                  <a:lnTo>
                    <a:pt x="1657" y="1204"/>
                  </a:lnTo>
                  <a:lnTo>
                    <a:pt x="1657" y="1204"/>
                  </a:lnTo>
                  <a:lnTo>
                    <a:pt x="1657" y="1205"/>
                  </a:lnTo>
                  <a:close/>
                  <a:moveTo>
                    <a:pt x="2217" y="1203"/>
                  </a:moveTo>
                  <a:lnTo>
                    <a:pt x="2220" y="1203"/>
                  </a:lnTo>
                  <a:lnTo>
                    <a:pt x="2220" y="1203"/>
                  </a:lnTo>
                  <a:lnTo>
                    <a:pt x="2221" y="1204"/>
                  </a:lnTo>
                  <a:lnTo>
                    <a:pt x="2223" y="1205"/>
                  </a:lnTo>
                  <a:lnTo>
                    <a:pt x="2223" y="1206"/>
                  </a:lnTo>
                  <a:lnTo>
                    <a:pt x="2223" y="1206"/>
                  </a:lnTo>
                  <a:lnTo>
                    <a:pt x="2223" y="1207"/>
                  </a:lnTo>
                  <a:lnTo>
                    <a:pt x="2222" y="1208"/>
                  </a:lnTo>
                  <a:lnTo>
                    <a:pt x="2221" y="1209"/>
                  </a:lnTo>
                  <a:lnTo>
                    <a:pt x="2220" y="1210"/>
                  </a:lnTo>
                  <a:lnTo>
                    <a:pt x="2219" y="1210"/>
                  </a:lnTo>
                  <a:lnTo>
                    <a:pt x="2219" y="1208"/>
                  </a:lnTo>
                  <a:lnTo>
                    <a:pt x="2217" y="1206"/>
                  </a:lnTo>
                  <a:lnTo>
                    <a:pt x="2216" y="1203"/>
                  </a:lnTo>
                  <a:lnTo>
                    <a:pt x="2217" y="1203"/>
                  </a:lnTo>
                  <a:close/>
                  <a:moveTo>
                    <a:pt x="1564" y="1204"/>
                  </a:moveTo>
                  <a:lnTo>
                    <a:pt x="1564" y="1204"/>
                  </a:lnTo>
                  <a:lnTo>
                    <a:pt x="1563" y="1203"/>
                  </a:lnTo>
                  <a:lnTo>
                    <a:pt x="1564" y="1202"/>
                  </a:lnTo>
                  <a:lnTo>
                    <a:pt x="1565" y="1203"/>
                  </a:lnTo>
                  <a:lnTo>
                    <a:pt x="1565" y="1204"/>
                  </a:lnTo>
                  <a:lnTo>
                    <a:pt x="1564" y="1204"/>
                  </a:lnTo>
                  <a:close/>
                  <a:moveTo>
                    <a:pt x="1860" y="1203"/>
                  </a:moveTo>
                  <a:lnTo>
                    <a:pt x="1860" y="1204"/>
                  </a:lnTo>
                  <a:lnTo>
                    <a:pt x="1861" y="1206"/>
                  </a:lnTo>
                  <a:lnTo>
                    <a:pt x="1862" y="1206"/>
                  </a:lnTo>
                  <a:lnTo>
                    <a:pt x="1863" y="1207"/>
                  </a:lnTo>
                  <a:lnTo>
                    <a:pt x="1863" y="1207"/>
                  </a:lnTo>
                  <a:lnTo>
                    <a:pt x="1864" y="1207"/>
                  </a:lnTo>
                  <a:lnTo>
                    <a:pt x="1865" y="1207"/>
                  </a:lnTo>
                  <a:lnTo>
                    <a:pt x="1867" y="1209"/>
                  </a:lnTo>
                  <a:lnTo>
                    <a:pt x="1867" y="1210"/>
                  </a:lnTo>
                  <a:lnTo>
                    <a:pt x="1865" y="1211"/>
                  </a:lnTo>
                  <a:lnTo>
                    <a:pt x="1864" y="1211"/>
                  </a:lnTo>
                  <a:lnTo>
                    <a:pt x="1862" y="1211"/>
                  </a:lnTo>
                  <a:lnTo>
                    <a:pt x="1862" y="1210"/>
                  </a:lnTo>
                  <a:lnTo>
                    <a:pt x="1860" y="1210"/>
                  </a:lnTo>
                  <a:lnTo>
                    <a:pt x="1859" y="1211"/>
                  </a:lnTo>
                  <a:lnTo>
                    <a:pt x="1858" y="1211"/>
                  </a:lnTo>
                  <a:lnTo>
                    <a:pt x="1857" y="1212"/>
                  </a:lnTo>
                  <a:lnTo>
                    <a:pt x="1855" y="1214"/>
                  </a:lnTo>
                  <a:lnTo>
                    <a:pt x="1855" y="1215"/>
                  </a:lnTo>
                  <a:lnTo>
                    <a:pt x="1853" y="1216"/>
                  </a:lnTo>
                  <a:lnTo>
                    <a:pt x="1853" y="1218"/>
                  </a:lnTo>
                  <a:lnTo>
                    <a:pt x="1852" y="1218"/>
                  </a:lnTo>
                  <a:lnTo>
                    <a:pt x="1851" y="1218"/>
                  </a:lnTo>
                  <a:lnTo>
                    <a:pt x="1849" y="1219"/>
                  </a:lnTo>
                  <a:lnTo>
                    <a:pt x="1846" y="1219"/>
                  </a:lnTo>
                  <a:lnTo>
                    <a:pt x="1845" y="1218"/>
                  </a:lnTo>
                  <a:lnTo>
                    <a:pt x="1846" y="1217"/>
                  </a:lnTo>
                  <a:lnTo>
                    <a:pt x="1846" y="1215"/>
                  </a:lnTo>
                  <a:lnTo>
                    <a:pt x="1847" y="1213"/>
                  </a:lnTo>
                  <a:lnTo>
                    <a:pt x="1849" y="1210"/>
                  </a:lnTo>
                  <a:lnTo>
                    <a:pt x="1850" y="1211"/>
                  </a:lnTo>
                  <a:lnTo>
                    <a:pt x="1851" y="1209"/>
                  </a:lnTo>
                  <a:lnTo>
                    <a:pt x="1852" y="1208"/>
                  </a:lnTo>
                  <a:lnTo>
                    <a:pt x="1854" y="1205"/>
                  </a:lnTo>
                  <a:lnTo>
                    <a:pt x="1854" y="1204"/>
                  </a:lnTo>
                  <a:lnTo>
                    <a:pt x="1854" y="1204"/>
                  </a:lnTo>
                  <a:lnTo>
                    <a:pt x="1856" y="1204"/>
                  </a:lnTo>
                  <a:lnTo>
                    <a:pt x="1859" y="1202"/>
                  </a:lnTo>
                  <a:lnTo>
                    <a:pt x="1860" y="1203"/>
                  </a:lnTo>
                  <a:close/>
                  <a:moveTo>
                    <a:pt x="2222" y="1203"/>
                  </a:moveTo>
                  <a:lnTo>
                    <a:pt x="2221" y="1203"/>
                  </a:lnTo>
                  <a:lnTo>
                    <a:pt x="2221" y="1203"/>
                  </a:lnTo>
                  <a:lnTo>
                    <a:pt x="2222" y="1202"/>
                  </a:lnTo>
                  <a:lnTo>
                    <a:pt x="2222" y="1203"/>
                  </a:lnTo>
                  <a:lnTo>
                    <a:pt x="2222" y="1203"/>
                  </a:lnTo>
                  <a:close/>
                  <a:moveTo>
                    <a:pt x="1639" y="1204"/>
                  </a:moveTo>
                  <a:lnTo>
                    <a:pt x="1638" y="1204"/>
                  </a:lnTo>
                  <a:lnTo>
                    <a:pt x="1638" y="1203"/>
                  </a:lnTo>
                  <a:lnTo>
                    <a:pt x="1638" y="1202"/>
                  </a:lnTo>
                  <a:lnTo>
                    <a:pt x="1638" y="1202"/>
                  </a:lnTo>
                  <a:lnTo>
                    <a:pt x="1639" y="1203"/>
                  </a:lnTo>
                  <a:lnTo>
                    <a:pt x="1639" y="1204"/>
                  </a:lnTo>
                  <a:close/>
                  <a:moveTo>
                    <a:pt x="1563" y="1202"/>
                  </a:moveTo>
                  <a:lnTo>
                    <a:pt x="1562" y="1202"/>
                  </a:lnTo>
                  <a:lnTo>
                    <a:pt x="1562" y="1202"/>
                  </a:lnTo>
                  <a:lnTo>
                    <a:pt x="1562" y="1202"/>
                  </a:lnTo>
                  <a:lnTo>
                    <a:pt x="1562" y="1201"/>
                  </a:lnTo>
                  <a:lnTo>
                    <a:pt x="1563" y="1201"/>
                  </a:lnTo>
                  <a:lnTo>
                    <a:pt x="1563" y="1202"/>
                  </a:lnTo>
                  <a:close/>
                  <a:moveTo>
                    <a:pt x="2217" y="1202"/>
                  </a:moveTo>
                  <a:lnTo>
                    <a:pt x="2217" y="1202"/>
                  </a:lnTo>
                  <a:lnTo>
                    <a:pt x="2216" y="1202"/>
                  </a:lnTo>
                  <a:lnTo>
                    <a:pt x="2216" y="1201"/>
                  </a:lnTo>
                  <a:lnTo>
                    <a:pt x="2217" y="1201"/>
                  </a:lnTo>
                  <a:lnTo>
                    <a:pt x="2217" y="1202"/>
                  </a:lnTo>
                  <a:close/>
                  <a:moveTo>
                    <a:pt x="1561" y="1201"/>
                  </a:moveTo>
                  <a:lnTo>
                    <a:pt x="1560" y="1201"/>
                  </a:lnTo>
                  <a:lnTo>
                    <a:pt x="1559" y="1200"/>
                  </a:lnTo>
                  <a:lnTo>
                    <a:pt x="1559" y="1199"/>
                  </a:lnTo>
                  <a:lnTo>
                    <a:pt x="1561" y="1199"/>
                  </a:lnTo>
                  <a:lnTo>
                    <a:pt x="1561" y="1200"/>
                  </a:lnTo>
                  <a:lnTo>
                    <a:pt x="1561" y="1201"/>
                  </a:lnTo>
                  <a:close/>
                  <a:moveTo>
                    <a:pt x="1636" y="1198"/>
                  </a:moveTo>
                  <a:lnTo>
                    <a:pt x="1636" y="1199"/>
                  </a:lnTo>
                  <a:lnTo>
                    <a:pt x="1636" y="1198"/>
                  </a:lnTo>
                  <a:lnTo>
                    <a:pt x="1635" y="1198"/>
                  </a:lnTo>
                  <a:lnTo>
                    <a:pt x="1635" y="1197"/>
                  </a:lnTo>
                  <a:lnTo>
                    <a:pt x="1635" y="1197"/>
                  </a:lnTo>
                  <a:lnTo>
                    <a:pt x="1636" y="1197"/>
                  </a:lnTo>
                  <a:lnTo>
                    <a:pt x="1636" y="1197"/>
                  </a:lnTo>
                  <a:lnTo>
                    <a:pt x="1636" y="1198"/>
                  </a:lnTo>
                  <a:close/>
                  <a:moveTo>
                    <a:pt x="1686" y="1198"/>
                  </a:moveTo>
                  <a:lnTo>
                    <a:pt x="1686" y="1198"/>
                  </a:lnTo>
                  <a:lnTo>
                    <a:pt x="1685" y="1197"/>
                  </a:lnTo>
                  <a:lnTo>
                    <a:pt x="1685" y="1197"/>
                  </a:lnTo>
                  <a:lnTo>
                    <a:pt x="1686" y="1196"/>
                  </a:lnTo>
                  <a:lnTo>
                    <a:pt x="1686" y="1196"/>
                  </a:lnTo>
                  <a:lnTo>
                    <a:pt x="1686" y="1197"/>
                  </a:lnTo>
                  <a:lnTo>
                    <a:pt x="1686" y="1198"/>
                  </a:lnTo>
                  <a:close/>
                  <a:moveTo>
                    <a:pt x="1549" y="1197"/>
                  </a:moveTo>
                  <a:lnTo>
                    <a:pt x="1549" y="1197"/>
                  </a:lnTo>
                  <a:lnTo>
                    <a:pt x="1548" y="1197"/>
                  </a:lnTo>
                  <a:lnTo>
                    <a:pt x="1548" y="1197"/>
                  </a:lnTo>
                  <a:lnTo>
                    <a:pt x="1548" y="1196"/>
                  </a:lnTo>
                  <a:lnTo>
                    <a:pt x="1548" y="1196"/>
                  </a:lnTo>
                  <a:lnTo>
                    <a:pt x="1549" y="1196"/>
                  </a:lnTo>
                  <a:lnTo>
                    <a:pt x="1550" y="1196"/>
                  </a:lnTo>
                  <a:lnTo>
                    <a:pt x="1550" y="1197"/>
                  </a:lnTo>
                  <a:lnTo>
                    <a:pt x="1549" y="1197"/>
                  </a:lnTo>
                  <a:close/>
                  <a:moveTo>
                    <a:pt x="1615" y="1198"/>
                  </a:moveTo>
                  <a:lnTo>
                    <a:pt x="1614" y="1198"/>
                  </a:lnTo>
                  <a:lnTo>
                    <a:pt x="1613" y="1197"/>
                  </a:lnTo>
                  <a:lnTo>
                    <a:pt x="1613" y="1196"/>
                  </a:lnTo>
                  <a:lnTo>
                    <a:pt x="1613" y="1196"/>
                  </a:lnTo>
                  <a:lnTo>
                    <a:pt x="1614" y="1196"/>
                  </a:lnTo>
                  <a:lnTo>
                    <a:pt x="1615" y="1196"/>
                  </a:lnTo>
                  <a:lnTo>
                    <a:pt x="1615" y="1196"/>
                  </a:lnTo>
                  <a:lnTo>
                    <a:pt x="1615" y="1197"/>
                  </a:lnTo>
                  <a:lnTo>
                    <a:pt x="1615" y="1197"/>
                  </a:lnTo>
                  <a:lnTo>
                    <a:pt x="1615" y="1198"/>
                  </a:lnTo>
                  <a:close/>
                  <a:moveTo>
                    <a:pt x="1685" y="1198"/>
                  </a:moveTo>
                  <a:lnTo>
                    <a:pt x="1684" y="1199"/>
                  </a:lnTo>
                  <a:lnTo>
                    <a:pt x="1682" y="1197"/>
                  </a:lnTo>
                  <a:lnTo>
                    <a:pt x="1680" y="1197"/>
                  </a:lnTo>
                  <a:lnTo>
                    <a:pt x="1679" y="1196"/>
                  </a:lnTo>
                  <a:lnTo>
                    <a:pt x="1679" y="1194"/>
                  </a:lnTo>
                  <a:lnTo>
                    <a:pt x="1682" y="1194"/>
                  </a:lnTo>
                  <a:lnTo>
                    <a:pt x="1685" y="1196"/>
                  </a:lnTo>
                  <a:lnTo>
                    <a:pt x="1685" y="1198"/>
                  </a:lnTo>
                  <a:close/>
                  <a:moveTo>
                    <a:pt x="1587" y="1194"/>
                  </a:moveTo>
                  <a:lnTo>
                    <a:pt x="1588" y="1194"/>
                  </a:lnTo>
                  <a:lnTo>
                    <a:pt x="1588" y="1194"/>
                  </a:lnTo>
                  <a:lnTo>
                    <a:pt x="1589" y="1196"/>
                  </a:lnTo>
                  <a:lnTo>
                    <a:pt x="1588" y="1197"/>
                  </a:lnTo>
                  <a:lnTo>
                    <a:pt x="1588" y="1197"/>
                  </a:lnTo>
                  <a:lnTo>
                    <a:pt x="1587" y="1196"/>
                  </a:lnTo>
                  <a:lnTo>
                    <a:pt x="1587" y="1195"/>
                  </a:lnTo>
                  <a:lnTo>
                    <a:pt x="1587" y="1194"/>
                  </a:lnTo>
                  <a:close/>
                  <a:moveTo>
                    <a:pt x="1601" y="1195"/>
                  </a:moveTo>
                  <a:lnTo>
                    <a:pt x="1600" y="1195"/>
                  </a:lnTo>
                  <a:lnTo>
                    <a:pt x="1598" y="1194"/>
                  </a:lnTo>
                  <a:lnTo>
                    <a:pt x="1599" y="1193"/>
                  </a:lnTo>
                  <a:lnTo>
                    <a:pt x="1600" y="1193"/>
                  </a:lnTo>
                  <a:lnTo>
                    <a:pt x="1601" y="1194"/>
                  </a:lnTo>
                  <a:lnTo>
                    <a:pt x="1601" y="1195"/>
                  </a:lnTo>
                  <a:close/>
                  <a:moveTo>
                    <a:pt x="1589" y="1194"/>
                  </a:moveTo>
                  <a:lnTo>
                    <a:pt x="1589" y="1194"/>
                  </a:lnTo>
                  <a:lnTo>
                    <a:pt x="1588" y="1193"/>
                  </a:lnTo>
                  <a:lnTo>
                    <a:pt x="1588" y="1193"/>
                  </a:lnTo>
                  <a:lnTo>
                    <a:pt x="1588" y="1192"/>
                  </a:lnTo>
                  <a:lnTo>
                    <a:pt x="1589" y="1192"/>
                  </a:lnTo>
                  <a:lnTo>
                    <a:pt x="1589" y="1193"/>
                  </a:lnTo>
                  <a:lnTo>
                    <a:pt x="1589" y="1194"/>
                  </a:lnTo>
                  <a:close/>
                  <a:moveTo>
                    <a:pt x="1556" y="1192"/>
                  </a:moveTo>
                  <a:lnTo>
                    <a:pt x="1558" y="1193"/>
                  </a:lnTo>
                  <a:lnTo>
                    <a:pt x="1560" y="1193"/>
                  </a:lnTo>
                  <a:lnTo>
                    <a:pt x="1560" y="1194"/>
                  </a:lnTo>
                  <a:lnTo>
                    <a:pt x="1560" y="1194"/>
                  </a:lnTo>
                  <a:lnTo>
                    <a:pt x="1560" y="1196"/>
                  </a:lnTo>
                  <a:lnTo>
                    <a:pt x="1559" y="1197"/>
                  </a:lnTo>
                  <a:lnTo>
                    <a:pt x="1558" y="1198"/>
                  </a:lnTo>
                  <a:lnTo>
                    <a:pt x="1557" y="1198"/>
                  </a:lnTo>
                  <a:lnTo>
                    <a:pt x="1555" y="1196"/>
                  </a:lnTo>
                  <a:lnTo>
                    <a:pt x="1555" y="1194"/>
                  </a:lnTo>
                  <a:lnTo>
                    <a:pt x="1554" y="1193"/>
                  </a:lnTo>
                  <a:lnTo>
                    <a:pt x="1554" y="1192"/>
                  </a:lnTo>
                  <a:lnTo>
                    <a:pt x="1556" y="1192"/>
                  </a:lnTo>
                  <a:close/>
                  <a:moveTo>
                    <a:pt x="1618" y="1193"/>
                  </a:moveTo>
                  <a:lnTo>
                    <a:pt x="1617" y="1193"/>
                  </a:lnTo>
                  <a:lnTo>
                    <a:pt x="1617" y="1193"/>
                  </a:lnTo>
                  <a:lnTo>
                    <a:pt x="1617" y="1192"/>
                  </a:lnTo>
                  <a:lnTo>
                    <a:pt x="1617" y="1192"/>
                  </a:lnTo>
                  <a:lnTo>
                    <a:pt x="1618" y="1192"/>
                  </a:lnTo>
                  <a:lnTo>
                    <a:pt x="1618" y="1192"/>
                  </a:lnTo>
                  <a:lnTo>
                    <a:pt x="1618" y="1193"/>
                  </a:lnTo>
                  <a:close/>
                  <a:moveTo>
                    <a:pt x="1598" y="1193"/>
                  </a:moveTo>
                  <a:lnTo>
                    <a:pt x="1598" y="1193"/>
                  </a:lnTo>
                  <a:lnTo>
                    <a:pt x="1597" y="1193"/>
                  </a:lnTo>
                  <a:lnTo>
                    <a:pt x="1595" y="1192"/>
                  </a:lnTo>
                  <a:lnTo>
                    <a:pt x="1595" y="1191"/>
                  </a:lnTo>
                  <a:lnTo>
                    <a:pt x="1596" y="1190"/>
                  </a:lnTo>
                  <a:lnTo>
                    <a:pt x="1596" y="1190"/>
                  </a:lnTo>
                  <a:lnTo>
                    <a:pt x="1597" y="1191"/>
                  </a:lnTo>
                  <a:lnTo>
                    <a:pt x="1597" y="1191"/>
                  </a:lnTo>
                  <a:lnTo>
                    <a:pt x="1598" y="1193"/>
                  </a:lnTo>
                  <a:close/>
                  <a:moveTo>
                    <a:pt x="1554" y="1191"/>
                  </a:moveTo>
                  <a:lnTo>
                    <a:pt x="1553" y="1191"/>
                  </a:lnTo>
                  <a:lnTo>
                    <a:pt x="1553" y="1191"/>
                  </a:lnTo>
                  <a:lnTo>
                    <a:pt x="1553" y="1190"/>
                  </a:lnTo>
                  <a:lnTo>
                    <a:pt x="1553" y="1190"/>
                  </a:lnTo>
                  <a:lnTo>
                    <a:pt x="1554" y="1190"/>
                  </a:lnTo>
                  <a:lnTo>
                    <a:pt x="1555" y="1190"/>
                  </a:lnTo>
                  <a:lnTo>
                    <a:pt x="1554" y="1191"/>
                  </a:lnTo>
                  <a:close/>
                  <a:moveTo>
                    <a:pt x="1683" y="1193"/>
                  </a:moveTo>
                  <a:lnTo>
                    <a:pt x="1681" y="1194"/>
                  </a:lnTo>
                  <a:lnTo>
                    <a:pt x="1680" y="1192"/>
                  </a:lnTo>
                  <a:lnTo>
                    <a:pt x="1680" y="1190"/>
                  </a:lnTo>
                  <a:lnTo>
                    <a:pt x="1682" y="1189"/>
                  </a:lnTo>
                  <a:lnTo>
                    <a:pt x="1683" y="1190"/>
                  </a:lnTo>
                  <a:lnTo>
                    <a:pt x="1683" y="1193"/>
                  </a:lnTo>
                  <a:close/>
                  <a:moveTo>
                    <a:pt x="1598" y="1191"/>
                  </a:moveTo>
                  <a:lnTo>
                    <a:pt x="1598" y="1191"/>
                  </a:lnTo>
                  <a:lnTo>
                    <a:pt x="1597" y="1190"/>
                  </a:lnTo>
                  <a:lnTo>
                    <a:pt x="1597" y="1189"/>
                  </a:lnTo>
                  <a:lnTo>
                    <a:pt x="1598" y="1189"/>
                  </a:lnTo>
                  <a:lnTo>
                    <a:pt x="1598" y="1189"/>
                  </a:lnTo>
                  <a:lnTo>
                    <a:pt x="1598" y="1190"/>
                  </a:lnTo>
                  <a:lnTo>
                    <a:pt x="1598" y="1190"/>
                  </a:lnTo>
                  <a:lnTo>
                    <a:pt x="1598" y="1191"/>
                  </a:lnTo>
                  <a:close/>
                  <a:moveTo>
                    <a:pt x="1663" y="1189"/>
                  </a:moveTo>
                  <a:lnTo>
                    <a:pt x="1662" y="1189"/>
                  </a:lnTo>
                  <a:lnTo>
                    <a:pt x="1662" y="1189"/>
                  </a:lnTo>
                  <a:lnTo>
                    <a:pt x="1662" y="1189"/>
                  </a:lnTo>
                  <a:lnTo>
                    <a:pt x="1662" y="1189"/>
                  </a:lnTo>
                  <a:lnTo>
                    <a:pt x="1663" y="1189"/>
                  </a:lnTo>
                  <a:lnTo>
                    <a:pt x="1663" y="1189"/>
                  </a:lnTo>
                  <a:lnTo>
                    <a:pt x="1663" y="1189"/>
                  </a:lnTo>
                  <a:close/>
                  <a:moveTo>
                    <a:pt x="1563" y="1194"/>
                  </a:moveTo>
                  <a:lnTo>
                    <a:pt x="1563" y="1196"/>
                  </a:lnTo>
                  <a:lnTo>
                    <a:pt x="1562" y="1195"/>
                  </a:lnTo>
                  <a:lnTo>
                    <a:pt x="1561" y="1194"/>
                  </a:lnTo>
                  <a:lnTo>
                    <a:pt x="1561" y="1189"/>
                  </a:lnTo>
                  <a:lnTo>
                    <a:pt x="1561" y="1189"/>
                  </a:lnTo>
                  <a:lnTo>
                    <a:pt x="1561" y="1188"/>
                  </a:lnTo>
                  <a:lnTo>
                    <a:pt x="1566" y="1188"/>
                  </a:lnTo>
                  <a:lnTo>
                    <a:pt x="1566" y="1189"/>
                  </a:lnTo>
                  <a:lnTo>
                    <a:pt x="1564" y="1191"/>
                  </a:lnTo>
                  <a:lnTo>
                    <a:pt x="1564" y="1194"/>
                  </a:lnTo>
                  <a:lnTo>
                    <a:pt x="1563" y="1194"/>
                  </a:lnTo>
                  <a:close/>
                  <a:moveTo>
                    <a:pt x="1662" y="1187"/>
                  </a:moveTo>
                  <a:lnTo>
                    <a:pt x="1661" y="1188"/>
                  </a:lnTo>
                  <a:lnTo>
                    <a:pt x="1659" y="1188"/>
                  </a:lnTo>
                  <a:lnTo>
                    <a:pt x="1659" y="1186"/>
                  </a:lnTo>
                  <a:lnTo>
                    <a:pt x="1660" y="1186"/>
                  </a:lnTo>
                  <a:lnTo>
                    <a:pt x="1661" y="1186"/>
                  </a:lnTo>
                  <a:lnTo>
                    <a:pt x="1662" y="1186"/>
                  </a:lnTo>
                  <a:lnTo>
                    <a:pt x="1662" y="1187"/>
                  </a:lnTo>
                  <a:close/>
                  <a:moveTo>
                    <a:pt x="1711" y="1186"/>
                  </a:moveTo>
                  <a:lnTo>
                    <a:pt x="1710" y="1186"/>
                  </a:lnTo>
                  <a:lnTo>
                    <a:pt x="1710" y="1185"/>
                  </a:lnTo>
                  <a:lnTo>
                    <a:pt x="1710" y="1185"/>
                  </a:lnTo>
                  <a:lnTo>
                    <a:pt x="1710" y="1184"/>
                  </a:lnTo>
                  <a:lnTo>
                    <a:pt x="1711" y="1184"/>
                  </a:lnTo>
                  <a:lnTo>
                    <a:pt x="1711" y="1184"/>
                  </a:lnTo>
                  <a:lnTo>
                    <a:pt x="1711" y="1185"/>
                  </a:lnTo>
                  <a:lnTo>
                    <a:pt x="1711" y="1186"/>
                  </a:lnTo>
                  <a:close/>
                  <a:moveTo>
                    <a:pt x="1625" y="1184"/>
                  </a:moveTo>
                  <a:lnTo>
                    <a:pt x="1625" y="1184"/>
                  </a:lnTo>
                  <a:lnTo>
                    <a:pt x="1624" y="1184"/>
                  </a:lnTo>
                  <a:lnTo>
                    <a:pt x="1624" y="1183"/>
                  </a:lnTo>
                  <a:lnTo>
                    <a:pt x="1625" y="1183"/>
                  </a:lnTo>
                  <a:lnTo>
                    <a:pt x="1626" y="1184"/>
                  </a:lnTo>
                  <a:lnTo>
                    <a:pt x="1626" y="1184"/>
                  </a:lnTo>
                  <a:lnTo>
                    <a:pt x="1625" y="1184"/>
                  </a:lnTo>
                  <a:close/>
                  <a:moveTo>
                    <a:pt x="1695" y="1188"/>
                  </a:moveTo>
                  <a:lnTo>
                    <a:pt x="1697" y="1189"/>
                  </a:lnTo>
                  <a:lnTo>
                    <a:pt x="1697" y="1190"/>
                  </a:lnTo>
                  <a:lnTo>
                    <a:pt x="1695" y="1190"/>
                  </a:lnTo>
                  <a:lnTo>
                    <a:pt x="1695" y="1189"/>
                  </a:lnTo>
                  <a:lnTo>
                    <a:pt x="1694" y="1192"/>
                  </a:lnTo>
                  <a:lnTo>
                    <a:pt x="1693" y="1192"/>
                  </a:lnTo>
                  <a:lnTo>
                    <a:pt x="1692" y="1191"/>
                  </a:lnTo>
                  <a:lnTo>
                    <a:pt x="1691" y="1190"/>
                  </a:lnTo>
                  <a:lnTo>
                    <a:pt x="1691" y="1189"/>
                  </a:lnTo>
                  <a:lnTo>
                    <a:pt x="1689" y="1189"/>
                  </a:lnTo>
                  <a:lnTo>
                    <a:pt x="1688" y="1190"/>
                  </a:lnTo>
                  <a:lnTo>
                    <a:pt x="1687" y="1190"/>
                  </a:lnTo>
                  <a:lnTo>
                    <a:pt x="1687" y="1189"/>
                  </a:lnTo>
                  <a:lnTo>
                    <a:pt x="1685" y="1188"/>
                  </a:lnTo>
                  <a:lnTo>
                    <a:pt x="1685" y="1186"/>
                  </a:lnTo>
                  <a:lnTo>
                    <a:pt x="1688" y="1182"/>
                  </a:lnTo>
                  <a:lnTo>
                    <a:pt x="1689" y="1180"/>
                  </a:lnTo>
                  <a:lnTo>
                    <a:pt x="1690" y="1179"/>
                  </a:lnTo>
                  <a:lnTo>
                    <a:pt x="1690" y="1179"/>
                  </a:lnTo>
                  <a:lnTo>
                    <a:pt x="1691" y="1179"/>
                  </a:lnTo>
                  <a:lnTo>
                    <a:pt x="1693" y="1179"/>
                  </a:lnTo>
                  <a:lnTo>
                    <a:pt x="1695" y="1181"/>
                  </a:lnTo>
                  <a:lnTo>
                    <a:pt x="1695" y="1182"/>
                  </a:lnTo>
                  <a:lnTo>
                    <a:pt x="1695" y="1182"/>
                  </a:lnTo>
                  <a:lnTo>
                    <a:pt x="1695" y="1186"/>
                  </a:lnTo>
                  <a:lnTo>
                    <a:pt x="1695" y="1187"/>
                  </a:lnTo>
                  <a:lnTo>
                    <a:pt x="1695" y="1188"/>
                  </a:lnTo>
                  <a:close/>
                  <a:moveTo>
                    <a:pt x="1702" y="1176"/>
                  </a:moveTo>
                  <a:lnTo>
                    <a:pt x="1701" y="1176"/>
                  </a:lnTo>
                  <a:lnTo>
                    <a:pt x="1701" y="1175"/>
                  </a:lnTo>
                  <a:lnTo>
                    <a:pt x="1701" y="1175"/>
                  </a:lnTo>
                  <a:lnTo>
                    <a:pt x="1700" y="1174"/>
                  </a:lnTo>
                  <a:lnTo>
                    <a:pt x="1700" y="1174"/>
                  </a:lnTo>
                  <a:lnTo>
                    <a:pt x="1701" y="1174"/>
                  </a:lnTo>
                  <a:lnTo>
                    <a:pt x="1702" y="1175"/>
                  </a:lnTo>
                  <a:lnTo>
                    <a:pt x="1702" y="1176"/>
                  </a:lnTo>
                  <a:close/>
                  <a:moveTo>
                    <a:pt x="1613" y="1174"/>
                  </a:moveTo>
                  <a:lnTo>
                    <a:pt x="1613" y="1174"/>
                  </a:lnTo>
                  <a:lnTo>
                    <a:pt x="1612" y="1174"/>
                  </a:lnTo>
                  <a:lnTo>
                    <a:pt x="1612" y="1174"/>
                  </a:lnTo>
                  <a:lnTo>
                    <a:pt x="1612" y="1173"/>
                  </a:lnTo>
                  <a:lnTo>
                    <a:pt x="1612" y="1173"/>
                  </a:lnTo>
                  <a:lnTo>
                    <a:pt x="1613" y="1173"/>
                  </a:lnTo>
                  <a:lnTo>
                    <a:pt x="1613" y="1173"/>
                  </a:lnTo>
                  <a:lnTo>
                    <a:pt x="1613" y="1174"/>
                  </a:lnTo>
                  <a:close/>
                  <a:moveTo>
                    <a:pt x="1565" y="1172"/>
                  </a:moveTo>
                  <a:lnTo>
                    <a:pt x="1567" y="1173"/>
                  </a:lnTo>
                  <a:lnTo>
                    <a:pt x="1568" y="1173"/>
                  </a:lnTo>
                  <a:lnTo>
                    <a:pt x="1569" y="1173"/>
                  </a:lnTo>
                  <a:lnTo>
                    <a:pt x="1569" y="1174"/>
                  </a:lnTo>
                  <a:lnTo>
                    <a:pt x="1569" y="1175"/>
                  </a:lnTo>
                  <a:lnTo>
                    <a:pt x="1568" y="1176"/>
                  </a:lnTo>
                  <a:lnTo>
                    <a:pt x="1568" y="1177"/>
                  </a:lnTo>
                  <a:lnTo>
                    <a:pt x="1568" y="1178"/>
                  </a:lnTo>
                  <a:lnTo>
                    <a:pt x="1568" y="1180"/>
                  </a:lnTo>
                  <a:lnTo>
                    <a:pt x="1569" y="1180"/>
                  </a:lnTo>
                  <a:lnTo>
                    <a:pt x="1570" y="1180"/>
                  </a:lnTo>
                  <a:lnTo>
                    <a:pt x="1571" y="1179"/>
                  </a:lnTo>
                  <a:lnTo>
                    <a:pt x="1572" y="1179"/>
                  </a:lnTo>
                  <a:lnTo>
                    <a:pt x="1572" y="1179"/>
                  </a:lnTo>
                  <a:lnTo>
                    <a:pt x="1574" y="1179"/>
                  </a:lnTo>
                  <a:lnTo>
                    <a:pt x="1575" y="1179"/>
                  </a:lnTo>
                  <a:lnTo>
                    <a:pt x="1575" y="1181"/>
                  </a:lnTo>
                  <a:lnTo>
                    <a:pt x="1573" y="1182"/>
                  </a:lnTo>
                  <a:lnTo>
                    <a:pt x="1573" y="1183"/>
                  </a:lnTo>
                  <a:lnTo>
                    <a:pt x="1573" y="1184"/>
                  </a:lnTo>
                  <a:lnTo>
                    <a:pt x="1573" y="1186"/>
                  </a:lnTo>
                  <a:lnTo>
                    <a:pt x="1572" y="1186"/>
                  </a:lnTo>
                  <a:lnTo>
                    <a:pt x="1572" y="1189"/>
                  </a:lnTo>
                  <a:lnTo>
                    <a:pt x="1571" y="1189"/>
                  </a:lnTo>
                  <a:lnTo>
                    <a:pt x="1570" y="1189"/>
                  </a:lnTo>
                  <a:lnTo>
                    <a:pt x="1569" y="1186"/>
                  </a:lnTo>
                  <a:lnTo>
                    <a:pt x="1569" y="1185"/>
                  </a:lnTo>
                  <a:lnTo>
                    <a:pt x="1567" y="1184"/>
                  </a:lnTo>
                  <a:lnTo>
                    <a:pt x="1567" y="1183"/>
                  </a:lnTo>
                  <a:lnTo>
                    <a:pt x="1565" y="1182"/>
                  </a:lnTo>
                  <a:lnTo>
                    <a:pt x="1565" y="1182"/>
                  </a:lnTo>
                  <a:lnTo>
                    <a:pt x="1564" y="1180"/>
                  </a:lnTo>
                  <a:lnTo>
                    <a:pt x="1564" y="1180"/>
                  </a:lnTo>
                  <a:lnTo>
                    <a:pt x="1563" y="1180"/>
                  </a:lnTo>
                  <a:lnTo>
                    <a:pt x="1564" y="1179"/>
                  </a:lnTo>
                  <a:lnTo>
                    <a:pt x="1566" y="1178"/>
                  </a:lnTo>
                  <a:lnTo>
                    <a:pt x="1566" y="1177"/>
                  </a:lnTo>
                  <a:lnTo>
                    <a:pt x="1566" y="1177"/>
                  </a:lnTo>
                  <a:lnTo>
                    <a:pt x="1564" y="1173"/>
                  </a:lnTo>
                  <a:lnTo>
                    <a:pt x="1564" y="1172"/>
                  </a:lnTo>
                  <a:lnTo>
                    <a:pt x="1565" y="1172"/>
                  </a:lnTo>
                  <a:close/>
                  <a:moveTo>
                    <a:pt x="1651" y="1173"/>
                  </a:moveTo>
                  <a:lnTo>
                    <a:pt x="1651" y="1174"/>
                  </a:lnTo>
                  <a:lnTo>
                    <a:pt x="1652" y="1173"/>
                  </a:lnTo>
                  <a:lnTo>
                    <a:pt x="1653" y="1173"/>
                  </a:lnTo>
                  <a:lnTo>
                    <a:pt x="1654" y="1174"/>
                  </a:lnTo>
                  <a:lnTo>
                    <a:pt x="1654" y="1175"/>
                  </a:lnTo>
                  <a:lnTo>
                    <a:pt x="1655" y="1176"/>
                  </a:lnTo>
                  <a:lnTo>
                    <a:pt x="1656" y="1175"/>
                  </a:lnTo>
                  <a:lnTo>
                    <a:pt x="1657" y="1175"/>
                  </a:lnTo>
                  <a:lnTo>
                    <a:pt x="1658" y="1176"/>
                  </a:lnTo>
                  <a:lnTo>
                    <a:pt x="1659" y="1175"/>
                  </a:lnTo>
                  <a:lnTo>
                    <a:pt x="1659" y="1175"/>
                  </a:lnTo>
                  <a:lnTo>
                    <a:pt x="1658" y="1174"/>
                  </a:lnTo>
                  <a:lnTo>
                    <a:pt x="1658" y="1173"/>
                  </a:lnTo>
                  <a:lnTo>
                    <a:pt x="1661" y="1173"/>
                  </a:lnTo>
                  <a:lnTo>
                    <a:pt x="1661" y="1173"/>
                  </a:lnTo>
                  <a:lnTo>
                    <a:pt x="1662" y="1172"/>
                  </a:lnTo>
                  <a:lnTo>
                    <a:pt x="1663" y="1172"/>
                  </a:lnTo>
                  <a:lnTo>
                    <a:pt x="1664" y="1173"/>
                  </a:lnTo>
                  <a:lnTo>
                    <a:pt x="1666" y="1174"/>
                  </a:lnTo>
                  <a:lnTo>
                    <a:pt x="1666" y="1175"/>
                  </a:lnTo>
                  <a:lnTo>
                    <a:pt x="1667" y="1176"/>
                  </a:lnTo>
                  <a:lnTo>
                    <a:pt x="1669" y="1176"/>
                  </a:lnTo>
                  <a:lnTo>
                    <a:pt x="1670" y="1177"/>
                  </a:lnTo>
                  <a:lnTo>
                    <a:pt x="1672" y="1177"/>
                  </a:lnTo>
                  <a:lnTo>
                    <a:pt x="1672" y="1177"/>
                  </a:lnTo>
                  <a:lnTo>
                    <a:pt x="1675" y="1177"/>
                  </a:lnTo>
                  <a:lnTo>
                    <a:pt x="1675" y="1178"/>
                  </a:lnTo>
                  <a:lnTo>
                    <a:pt x="1677" y="1178"/>
                  </a:lnTo>
                  <a:lnTo>
                    <a:pt x="1678" y="1182"/>
                  </a:lnTo>
                  <a:lnTo>
                    <a:pt x="1680" y="1183"/>
                  </a:lnTo>
                  <a:lnTo>
                    <a:pt x="1680" y="1185"/>
                  </a:lnTo>
                  <a:lnTo>
                    <a:pt x="1679" y="1185"/>
                  </a:lnTo>
                  <a:lnTo>
                    <a:pt x="1680" y="1187"/>
                  </a:lnTo>
                  <a:lnTo>
                    <a:pt x="1679" y="1187"/>
                  </a:lnTo>
                  <a:lnTo>
                    <a:pt x="1678" y="1188"/>
                  </a:lnTo>
                  <a:lnTo>
                    <a:pt x="1678" y="1190"/>
                  </a:lnTo>
                  <a:lnTo>
                    <a:pt x="1677" y="1191"/>
                  </a:lnTo>
                  <a:lnTo>
                    <a:pt x="1678" y="1192"/>
                  </a:lnTo>
                  <a:lnTo>
                    <a:pt x="1679" y="1193"/>
                  </a:lnTo>
                  <a:lnTo>
                    <a:pt x="1679" y="1194"/>
                  </a:lnTo>
                  <a:lnTo>
                    <a:pt x="1678" y="1196"/>
                  </a:lnTo>
                  <a:lnTo>
                    <a:pt x="1678" y="1197"/>
                  </a:lnTo>
                  <a:lnTo>
                    <a:pt x="1677" y="1197"/>
                  </a:lnTo>
                  <a:lnTo>
                    <a:pt x="1676" y="1198"/>
                  </a:lnTo>
                  <a:lnTo>
                    <a:pt x="1675" y="1199"/>
                  </a:lnTo>
                  <a:lnTo>
                    <a:pt x="1675" y="1200"/>
                  </a:lnTo>
                  <a:lnTo>
                    <a:pt x="1675" y="1201"/>
                  </a:lnTo>
                  <a:lnTo>
                    <a:pt x="1675" y="1203"/>
                  </a:lnTo>
                  <a:lnTo>
                    <a:pt x="1676" y="1204"/>
                  </a:lnTo>
                  <a:lnTo>
                    <a:pt x="1676" y="1204"/>
                  </a:lnTo>
                  <a:lnTo>
                    <a:pt x="1675" y="1205"/>
                  </a:lnTo>
                  <a:lnTo>
                    <a:pt x="1677" y="1207"/>
                  </a:lnTo>
                  <a:lnTo>
                    <a:pt x="1677" y="1208"/>
                  </a:lnTo>
                  <a:lnTo>
                    <a:pt x="1679" y="1209"/>
                  </a:lnTo>
                  <a:lnTo>
                    <a:pt x="1679" y="1209"/>
                  </a:lnTo>
                  <a:lnTo>
                    <a:pt x="1676" y="1210"/>
                  </a:lnTo>
                  <a:lnTo>
                    <a:pt x="1675" y="1210"/>
                  </a:lnTo>
                  <a:lnTo>
                    <a:pt x="1674" y="1211"/>
                  </a:lnTo>
                  <a:lnTo>
                    <a:pt x="1675" y="1215"/>
                  </a:lnTo>
                  <a:lnTo>
                    <a:pt x="1675" y="1215"/>
                  </a:lnTo>
                  <a:lnTo>
                    <a:pt x="1675" y="1217"/>
                  </a:lnTo>
                  <a:lnTo>
                    <a:pt x="1674" y="1218"/>
                  </a:lnTo>
                  <a:lnTo>
                    <a:pt x="1674" y="1220"/>
                  </a:lnTo>
                  <a:lnTo>
                    <a:pt x="1673" y="1220"/>
                  </a:lnTo>
                  <a:lnTo>
                    <a:pt x="1672" y="1220"/>
                  </a:lnTo>
                  <a:lnTo>
                    <a:pt x="1671" y="1219"/>
                  </a:lnTo>
                  <a:lnTo>
                    <a:pt x="1670" y="1219"/>
                  </a:lnTo>
                  <a:lnTo>
                    <a:pt x="1670" y="1219"/>
                  </a:lnTo>
                  <a:lnTo>
                    <a:pt x="1668" y="1220"/>
                  </a:lnTo>
                  <a:lnTo>
                    <a:pt x="1668" y="1222"/>
                  </a:lnTo>
                  <a:lnTo>
                    <a:pt x="1670" y="1223"/>
                  </a:lnTo>
                  <a:lnTo>
                    <a:pt x="1671" y="1223"/>
                  </a:lnTo>
                  <a:lnTo>
                    <a:pt x="1671" y="1224"/>
                  </a:lnTo>
                  <a:lnTo>
                    <a:pt x="1670" y="1225"/>
                  </a:lnTo>
                  <a:lnTo>
                    <a:pt x="1670" y="1227"/>
                  </a:lnTo>
                  <a:lnTo>
                    <a:pt x="1670" y="1227"/>
                  </a:lnTo>
                  <a:lnTo>
                    <a:pt x="1670" y="1229"/>
                  </a:lnTo>
                  <a:lnTo>
                    <a:pt x="1669" y="1230"/>
                  </a:lnTo>
                  <a:lnTo>
                    <a:pt x="1669" y="1232"/>
                  </a:lnTo>
                  <a:lnTo>
                    <a:pt x="1668" y="1232"/>
                  </a:lnTo>
                  <a:lnTo>
                    <a:pt x="1667" y="1232"/>
                  </a:lnTo>
                  <a:lnTo>
                    <a:pt x="1666" y="1233"/>
                  </a:lnTo>
                  <a:lnTo>
                    <a:pt x="1665" y="1233"/>
                  </a:lnTo>
                  <a:lnTo>
                    <a:pt x="1664" y="1234"/>
                  </a:lnTo>
                  <a:lnTo>
                    <a:pt x="1663" y="1235"/>
                  </a:lnTo>
                  <a:lnTo>
                    <a:pt x="1663" y="1235"/>
                  </a:lnTo>
                  <a:lnTo>
                    <a:pt x="1663" y="1236"/>
                  </a:lnTo>
                  <a:lnTo>
                    <a:pt x="1661" y="1238"/>
                  </a:lnTo>
                  <a:lnTo>
                    <a:pt x="1660" y="1240"/>
                  </a:lnTo>
                  <a:lnTo>
                    <a:pt x="1660" y="1240"/>
                  </a:lnTo>
                  <a:lnTo>
                    <a:pt x="1657" y="1243"/>
                  </a:lnTo>
                  <a:lnTo>
                    <a:pt x="1656" y="1245"/>
                  </a:lnTo>
                  <a:lnTo>
                    <a:pt x="1656" y="1246"/>
                  </a:lnTo>
                  <a:lnTo>
                    <a:pt x="1656" y="1247"/>
                  </a:lnTo>
                  <a:lnTo>
                    <a:pt x="1657" y="1248"/>
                  </a:lnTo>
                  <a:lnTo>
                    <a:pt x="1657" y="1251"/>
                  </a:lnTo>
                  <a:lnTo>
                    <a:pt x="1656" y="1252"/>
                  </a:lnTo>
                  <a:lnTo>
                    <a:pt x="1654" y="1252"/>
                  </a:lnTo>
                  <a:lnTo>
                    <a:pt x="1653" y="1251"/>
                  </a:lnTo>
                  <a:lnTo>
                    <a:pt x="1652" y="1251"/>
                  </a:lnTo>
                  <a:lnTo>
                    <a:pt x="1651" y="1253"/>
                  </a:lnTo>
                  <a:lnTo>
                    <a:pt x="1650" y="1253"/>
                  </a:lnTo>
                  <a:lnTo>
                    <a:pt x="1648" y="1252"/>
                  </a:lnTo>
                  <a:lnTo>
                    <a:pt x="1646" y="1252"/>
                  </a:lnTo>
                  <a:lnTo>
                    <a:pt x="1645" y="1251"/>
                  </a:lnTo>
                  <a:lnTo>
                    <a:pt x="1644" y="1251"/>
                  </a:lnTo>
                  <a:lnTo>
                    <a:pt x="1643" y="1251"/>
                  </a:lnTo>
                  <a:lnTo>
                    <a:pt x="1643" y="1250"/>
                  </a:lnTo>
                  <a:lnTo>
                    <a:pt x="1643" y="1249"/>
                  </a:lnTo>
                  <a:lnTo>
                    <a:pt x="1646" y="1246"/>
                  </a:lnTo>
                  <a:lnTo>
                    <a:pt x="1646" y="1244"/>
                  </a:lnTo>
                  <a:lnTo>
                    <a:pt x="1646" y="1244"/>
                  </a:lnTo>
                  <a:lnTo>
                    <a:pt x="1646" y="1240"/>
                  </a:lnTo>
                  <a:lnTo>
                    <a:pt x="1646" y="1240"/>
                  </a:lnTo>
                  <a:lnTo>
                    <a:pt x="1646" y="1238"/>
                  </a:lnTo>
                  <a:lnTo>
                    <a:pt x="1645" y="1238"/>
                  </a:lnTo>
                  <a:lnTo>
                    <a:pt x="1645" y="1236"/>
                  </a:lnTo>
                  <a:lnTo>
                    <a:pt x="1647" y="1233"/>
                  </a:lnTo>
                  <a:lnTo>
                    <a:pt x="1646" y="1233"/>
                  </a:lnTo>
                  <a:lnTo>
                    <a:pt x="1646" y="1231"/>
                  </a:lnTo>
                  <a:lnTo>
                    <a:pt x="1648" y="1230"/>
                  </a:lnTo>
                  <a:lnTo>
                    <a:pt x="1649" y="1230"/>
                  </a:lnTo>
                  <a:lnTo>
                    <a:pt x="1649" y="1231"/>
                  </a:lnTo>
                  <a:lnTo>
                    <a:pt x="1650" y="1231"/>
                  </a:lnTo>
                  <a:lnTo>
                    <a:pt x="1651" y="1231"/>
                  </a:lnTo>
                  <a:lnTo>
                    <a:pt x="1652" y="1231"/>
                  </a:lnTo>
                  <a:lnTo>
                    <a:pt x="1653" y="1228"/>
                  </a:lnTo>
                  <a:lnTo>
                    <a:pt x="1653" y="1228"/>
                  </a:lnTo>
                  <a:lnTo>
                    <a:pt x="1653" y="1226"/>
                  </a:lnTo>
                  <a:lnTo>
                    <a:pt x="1652" y="1226"/>
                  </a:lnTo>
                  <a:lnTo>
                    <a:pt x="1652" y="1223"/>
                  </a:lnTo>
                  <a:lnTo>
                    <a:pt x="1650" y="1223"/>
                  </a:lnTo>
                  <a:lnTo>
                    <a:pt x="1649" y="1224"/>
                  </a:lnTo>
                  <a:lnTo>
                    <a:pt x="1646" y="1224"/>
                  </a:lnTo>
                  <a:lnTo>
                    <a:pt x="1645" y="1225"/>
                  </a:lnTo>
                  <a:lnTo>
                    <a:pt x="1645" y="1227"/>
                  </a:lnTo>
                  <a:lnTo>
                    <a:pt x="1644" y="1227"/>
                  </a:lnTo>
                  <a:lnTo>
                    <a:pt x="1644" y="1229"/>
                  </a:lnTo>
                  <a:lnTo>
                    <a:pt x="1643" y="1230"/>
                  </a:lnTo>
                  <a:lnTo>
                    <a:pt x="1640" y="1230"/>
                  </a:lnTo>
                  <a:lnTo>
                    <a:pt x="1638" y="1229"/>
                  </a:lnTo>
                  <a:lnTo>
                    <a:pt x="1637" y="1226"/>
                  </a:lnTo>
                  <a:lnTo>
                    <a:pt x="1632" y="1226"/>
                  </a:lnTo>
                  <a:lnTo>
                    <a:pt x="1631" y="1225"/>
                  </a:lnTo>
                  <a:lnTo>
                    <a:pt x="1630" y="1225"/>
                  </a:lnTo>
                  <a:lnTo>
                    <a:pt x="1629" y="1226"/>
                  </a:lnTo>
                  <a:lnTo>
                    <a:pt x="1629" y="1226"/>
                  </a:lnTo>
                  <a:lnTo>
                    <a:pt x="1624" y="1230"/>
                  </a:lnTo>
                  <a:lnTo>
                    <a:pt x="1624" y="1231"/>
                  </a:lnTo>
                  <a:lnTo>
                    <a:pt x="1627" y="1233"/>
                  </a:lnTo>
                  <a:lnTo>
                    <a:pt x="1627" y="1234"/>
                  </a:lnTo>
                  <a:lnTo>
                    <a:pt x="1628" y="1235"/>
                  </a:lnTo>
                  <a:lnTo>
                    <a:pt x="1628" y="1236"/>
                  </a:lnTo>
                  <a:lnTo>
                    <a:pt x="1626" y="1238"/>
                  </a:lnTo>
                  <a:lnTo>
                    <a:pt x="1626" y="1239"/>
                  </a:lnTo>
                  <a:lnTo>
                    <a:pt x="1624" y="1242"/>
                  </a:lnTo>
                  <a:lnTo>
                    <a:pt x="1623" y="1242"/>
                  </a:lnTo>
                  <a:lnTo>
                    <a:pt x="1622" y="1240"/>
                  </a:lnTo>
                  <a:lnTo>
                    <a:pt x="1621" y="1238"/>
                  </a:lnTo>
                  <a:lnTo>
                    <a:pt x="1618" y="1238"/>
                  </a:lnTo>
                  <a:lnTo>
                    <a:pt x="1618" y="1238"/>
                  </a:lnTo>
                  <a:lnTo>
                    <a:pt x="1617" y="1238"/>
                  </a:lnTo>
                  <a:lnTo>
                    <a:pt x="1616" y="1237"/>
                  </a:lnTo>
                  <a:lnTo>
                    <a:pt x="1616" y="1235"/>
                  </a:lnTo>
                  <a:lnTo>
                    <a:pt x="1616" y="1235"/>
                  </a:lnTo>
                  <a:lnTo>
                    <a:pt x="1616" y="1234"/>
                  </a:lnTo>
                  <a:lnTo>
                    <a:pt x="1616" y="1233"/>
                  </a:lnTo>
                  <a:lnTo>
                    <a:pt x="1617" y="1232"/>
                  </a:lnTo>
                  <a:lnTo>
                    <a:pt x="1617" y="1231"/>
                  </a:lnTo>
                  <a:lnTo>
                    <a:pt x="1617" y="1230"/>
                  </a:lnTo>
                  <a:lnTo>
                    <a:pt x="1616" y="1227"/>
                  </a:lnTo>
                  <a:lnTo>
                    <a:pt x="1613" y="1226"/>
                  </a:lnTo>
                  <a:lnTo>
                    <a:pt x="1611" y="1226"/>
                  </a:lnTo>
                  <a:lnTo>
                    <a:pt x="1609" y="1229"/>
                  </a:lnTo>
                  <a:lnTo>
                    <a:pt x="1608" y="1229"/>
                  </a:lnTo>
                  <a:lnTo>
                    <a:pt x="1607" y="1228"/>
                  </a:lnTo>
                  <a:lnTo>
                    <a:pt x="1606" y="1224"/>
                  </a:lnTo>
                  <a:lnTo>
                    <a:pt x="1605" y="1224"/>
                  </a:lnTo>
                  <a:lnTo>
                    <a:pt x="1603" y="1223"/>
                  </a:lnTo>
                  <a:lnTo>
                    <a:pt x="1603" y="1222"/>
                  </a:lnTo>
                  <a:lnTo>
                    <a:pt x="1604" y="1221"/>
                  </a:lnTo>
                  <a:lnTo>
                    <a:pt x="1603" y="1220"/>
                  </a:lnTo>
                  <a:lnTo>
                    <a:pt x="1602" y="1221"/>
                  </a:lnTo>
                  <a:lnTo>
                    <a:pt x="1602" y="1221"/>
                  </a:lnTo>
                  <a:lnTo>
                    <a:pt x="1600" y="1221"/>
                  </a:lnTo>
                  <a:lnTo>
                    <a:pt x="1600" y="1220"/>
                  </a:lnTo>
                  <a:lnTo>
                    <a:pt x="1598" y="1220"/>
                  </a:lnTo>
                  <a:lnTo>
                    <a:pt x="1596" y="1219"/>
                  </a:lnTo>
                  <a:lnTo>
                    <a:pt x="1596" y="1217"/>
                  </a:lnTo>
                  <a:lnTo>
                    <a:pt x="1596" y="1216"/>
                  </a:lnTo>
                  <a:lnTo>
                    <a:pt x="1596" y="1215"/>
                  </a:lnTo>
                  <a:lnTo>
                    <a:pt x="1597" y="1214"/>
                  </a:lnTo>
                  <a:lnTo>
                    <a:pt x="1597" y="1213"/>
                  </a:lnTo>
                  <a:lnTo>
                    <a:pt x="1598" y="1213"/>
                  </a:lnTo>
                  <a:lnTo>
                    <a:pt x="1600" y="1215"/>
                  </a:lnTo>
                  <a:lnTo>
                    <a:pt x="1601" y="1214"/>
                  </a:lnTo>
                  <a:lnTo>
                    <a:pt x="1601" y="1213"/>
                  </a:lnTo>
                  <a:lnTo>
                    <a:pt x="1603" y="1212"/>
                  </a:lnTo>
                  <a:lnTo>
                    <a:pt x="1602" y="1210"/>
                  </a:lnTo>
                  <a:lnTo>
                    <a:pt x="1600" y="1208"/>
                  </a:lnTo>
                  <a:lnTo>
                    <a:pt x="1599" y="1208"/>
                  </a:lnTo>
                  <a:lnTo>
                    <a:pt x="1599" y="1209"/>
                  </a:lnTo>
                  <a:lnTo>
                    <a:pt x="1598" y="1209"/>
                  </a:lnTo>
                  <a:lnTo>
                    <a:pt x="1596" y="1210"/>
                  </a:lnTo>
                  <a:lnTo>
                    <a:pt x="1595" y="1210"/>
                  </a:lnTo>
                  <a:lnTo>
                    <a:pt x="1594" y="1209"/>
                  </a:lnTo>
                  <a:lnTo>
                    <a:pt x="1593" y="1207"/>
                  </a:lnTo>
                  <a:lnTo>
                    <a:pt x="1593" y="1205"/>
                  </a:lnTo>
                  <a:lnTo>
                    <a:pt x="1592" y="1204"/>
                  </a:lnTo>
                  <a:lnTo>
                    <a:pt x="1591" y="1204"/>
                  </a:lnTo>
                  <a:lnTo>
                    <a:pt x="1591" y="1204"/>
                  </a:lnTo>
                  <a:lnTo>
                    <a:pt x="1589" y="1204"/>
                  </a:lnTo>
                  <a:lnTo>
                    <a:pt x="1588" y="1202"/>
                  </a:lnTo>
                  <a:lnTo>
                    <a:pt x="1588" y="1202"/>
                  </a:lnTo>
                  <a:lnTo>
                    <a:pt x="1589" y="1201"/>
                  </a:lnTo>
                  <a:lnTo>
                    <a:pt x="1589" y="1199"/>
                  </a:lnTo>
                  <a:lnTo>
                    <a:pt x="1588" y="1197"/>
                  </a:lnTo>
                  <a:lnTo>
                    <a:pt x="1591" y="1197"/>
                  </a:lnTo>
                  <a:lnTo>
                    <a:pt x="1595" y="1195"/>
                  </a:lnTo>
                  <a:lnTo>
                    <a:pt x="1596" y="1195"/>
                  </a:lnTo>
                  <a:lnTo>
                    <a:pt x="1597" y="1193"/>
                  </a:lnTo>
                  <a:lnTo>
                    <a:pt x="1600" y="1196"/>
                  </a:lnTo>
                  <a:lnTo>
                    <a:pt x="1600" y="1198"/>
                  </a:lnTo>
                  <a:lnTo>
                    <a:pt x="1598" y="1198"/>
                  </a:lnTo>
                  <a:lnTo>
                    <a:pt x="1597" y="1199"/>
                  </a:lnTo>
                  <a:lnTo>
                    <a:pt x="1597" y="1201"/>
                  </a:lnTo>
                  <a:lnTo>
                    <a:pt x="1600" y="1201"/>
                  </a:lnTo>
                  <a:lnTo>
                    <a:pt x="1601" y="1200"/>
                  </a:lnTo>
                  <a:lnTo>
                    <a:pt x="1602" y="1200"/>
                  </a:lnTo>
                  <a:lnTo>
                    <a:pt x="1603" y="1200"/>
                  </a:lnTo>
                  <a:lnTo>
                    <a:pt x="1604" y="1201"/>
                  </a:lnTo>
                  <a:lnTo>
                    <a:pt x="1604" y="1202"/>
                  </a:lnTo>
                  <a:lnTo>
                    <a:pt x="1605" y="1203"/>
                  </a:lnTo>
                  <a:lnTo>
                    <a:pt x="1607" y="1206"/>
                  </a:lnTo>
                  <a:lnTo>
                    <a:pt x="1608" y="1206"/>
                  </a:lnTo>
                  <a:lnTo>
                    <a:pt x="1610" y="1206"/>
                  </a:lnTo>
                  <a:lnTo>
                    <a:pt x="1611" y="1206"/>
                  </a:lnTo>
                  <a:lnTo>
                    <a:pt x="1613" y="1208"/>
                  </a:lnTo>
                  <a:lnTo>
                    <a:pt x="1613" y="1209"/>
                  </a:lnTo>
                  <a:lnTo>
                    <a:pt x="1615" y="1210"/>
                  </a:lnTo>
                  <a:lnTo>
                    <a:pt x="1615" y="1211"/>
                  </a:lnTo>
                  <a:lnTo>
                    <a:pt x="1617" y="1213"/>
                  </a:lnTo>
                  <a:lnTo>
                    <a:pt x="1617" y="1216"/>
                  </a:lnTo>
                  <a:lnTo>
                    <a:pt x="1618" y="1217"/>
                  </a:lnTo>
                  <a:lnTo>
                    <a:pt x="1619" y="1216"/>
                  </a:lnTo>
                  <a:lnTo>
                    <a:pt x="1620" y="1216"/>
                  </a:lnTo>
                  <a:lnTo>
                    <a:pt x="1622" y="1217"/>
                  </a:lnTo>
                  <a:lnTo>
                    <a:pt x="1622" y="1216"/>
                  </a:lnTo>
                  <a:lnTo>
                    <a:pt x="1621" y="1215"/>
                  </a:lnTo>
                  <a:lnTo>
                    <a:pt x="1620" y="1213"/>
                  </a:lnTo>
                  <a:lnTo>
                    <a:pt x="1620" y="1211"/>
                  </a:lnTo>
                  <a:lnTo>
                    <a:pt x="1618" y="1209"/>
                  </a:lnTo>
                  <a:lnTo>
                    <a:pt x="1619" y="1206"/>
                  </a:lnTo>
                  <a:lnTo>
                    <a:pt x="1619" y="1206"/>
                  </a:lnTo>
                  <a:lnTo>
                    <a:pt x="1619" y="1205"/>
                  </a:lnTo>
                  <a:lnTo>
                    <a:pt x="1620" y="1205"/>
                  </a:lnTo>
                  <a:lnTo>
                    <a:pt x="1621" y="1205"/>
                  </a:lnTo>
                  <a:lnTo>
                    <a:pt x="1621" y="1205"/>
                  </a:lnTo>
                  <a:lnTo>
                    <a:pt x="1625" y="1205"/>
                  </a:lnTo>
                  <a:lnTo>
                    <a:pt x="1625" y="1206"/>
                  </a:lnTo>
                  <a:lnTo>
                    <a:pt x="1626" y="1207"/>
                  </a:lnTo>
                  <a:lnTo>
                    <a:pt x="1629" y="1208"/>
                  </a:lnTo>
                  <a:lnTo>
                    <a:pt x="1630" y="1207"/>
                  </a:lnTo>
                  <a:lnTo>
                    <a:pt x="1630" y="1206"/>
                  </a:lnTo>
                  <a:lnTo>
                    <a:pt x="1630" y="1203"/>
                  </a:lnTo>
                  <a:lnTo>
                    <a:pt x="1631" y="1202"/>
                  </a:lnTo>
                  <a:lnTo>
                    <a:pt x="1630" y="1200"/>
                  </a:lnTo>
                  <a:lnTo>
                    <a:pt x="1630" y="1201"/>
                  </a:lnTo>
                  <a:lnTo>
                    <a:pt x="1629" y="1201"/>
                  </a:lnTo>
                  <a:lnTo>
                    <a:pt x="1627" y="1199"/>
                  </a:lnTo>
                  <a:lnTo>
                    <a:pt x="1624" y="1200"/>
                  </a:lnTo>
                  <a:lnTo>
                    <a:pt x="1622" y="1198"/>
                  </a:lnTo>
                  <a:lnTo>
                    <a:pt x="1621" y="1198"/>
                  </a:lnTo>
                  <a:lnTo>
                    <a:pt x="1620" y="1199"/>
                  </a:lnTo>
                  <a:lnTo>
                    <a:pt x="1619" y="1199"/>
                  </a:lnTo>
                  <a:lnTo>
                    <a:pt x="1617" y="1199"/>
                  </a:lnTo>
                  <a:lnTo>
                    <a:pt x="1617" y="1198"/>
                  </a:lnTo>
                  <a:lnTo>
                    <a:pt x="1619" y="1198"/>
                  </a:lnTo>
                  <a:lnTo>
                    <a:pt x="1619" y="1196"/>
                  </a:lnTo>
                  <a:lnTo>
                    <a:pt x="1618" y="1196"/>
                  </a:lnTo>
                  <a:lnTo>
                    <a:pt x="1617" y="1195"/>
                  </a:lnTo>
                  <a:lnTo>
                    <a:pt x="1617" y="1194"/>
                  </a:lnTo>
                  <a:lnTo>
                    <a:pt x="1618" y="1193"/>
                  </a:lnTo>
                  <a:lnTo>
                    <a:pt x="1620" y="1193"/>
                  </a:lnTo>
                  <a:lnTo>
                    <a:pt x="1621" y="1193"/>
                  </a:lnTo>
                  <a:lnTo>
                    <a:pt x="1622" y="1193"/>
                  </a:lnTo>
                  <a:lnTo>
                    <a:pt x="1624" y="1194"/>
                  </a:lnTo>
                  <a:lnTo>
                    <a:pt x="1625" y="1194"/>
                  </a:lnTo>
                  <a:lnTo>
                    <a:pt x="1626" y="1193"/>
                  </a:lnTo>
                  <a:lnTo>
                    <a:pt x="1626" y="1193"/>
                  </a:lnTo>
                  <a:lnTo>
                    <a:pt x="1625" y="1192"/>
                  </a:lnTo>
                  <a:lnTo>
                    <a:pt x="1625" y="1191"/>
                  </a:lnTo>
                  <a:lnTo>
                    <a:pt x="1626" y="1190"/>
                  </a:lnTo>
                  <a:lnTo>
                    <a:pt x="1626" y="1190"/>
                  </a:lnTo>
                  <a:lnTo>
                    <a:pt x="1623" y="1188"/>
                  </a:lnTo>
                  <a:lnTo>
                    <a:pt x="1623" y="1187"/>
                  </a:lnTo>
                  <a:lnTo>
                    <a:pt x="1623" y="1186"/>
                  </a:lnTo>
                  <a:lnTo>
                    <a:pt x="1624" y="1186"/>
                  </a:lnTo>
                  <a:lnTo>
                    <a:pt x="1624" y="1186"/>
                  </a:lnTo>
                  <a:lnTo>
                    <a:pt x="1625" y="1186"/>
                  </a:lnTo>
                  <a:lnTo>
                    <a:pt x="1626" y="1187"/>
                  </a:lnTo>
                  <a:lnTo>
                    <a:pt x="1626" y="1188"/>
                  </a:lnTo>
                  <a:lnTo>
                    <a:pt x="1628" y="1189"/>
                  </a:lnTo>
                  <a:lnTo>
                    <a:pt x="1629" y="1189"/>
                  </a:lnTo>
                  <a:lnTo>
                    <a:pt x="1631" y="1191"/>
                  </a:lnTo>
                  <a:lnTo>
                    <a:pt x="1632" y="1190"/>
                  </a:lnTo>
                  <a:lnTo>
                    <a:pt x="1633" y="1190"/>
                  </a:lnTo>
                  <a:lnTo>
                    <a:pt x="1634" y="1191"/>
                  </a:lnTo>
                  <a:lnTo>
                    <a:pt x="1634" y="1192"/>
                  </a:lnTo>
                  <a:lnTo>
                    <a:pt x="1634" y="1192"/>
                  </a:lnTo>
                  <a:lnTo>
                    <a:pt x="1634" y="1193"/>
                  </a:lnTo>
                  <a:lnTo>
                    <a:pt x="1634" y="1193"/>
                  </a:lnTo>
                  <a:lnTo>
                    <a:pt x="1631" y="1193"/>
                  </a:lnTo>
                  <a:lnTo>
                    <a:pt x="1630" y="1194"/>
                  </a:lnTo>
                  <a:lnTo>
                    <a:pt x="1632" y="1195"/>
                  </a:lnTo>
                  <a:lnTo>
                    <a:pt x="1632" y="1196"/>
                  </a:lnTo>
                  <a:lnTo>
                    <a:pt x="1633" y="1197"/>
                  </a:lnTo>
                  <a:lnTo>
                    <a:pt x="1637" y="1202"/>
                  </a:lnTo>
                  <a:lnTo>
                    <a:pt x="1637" y="1204"/>
                  </a:lnTo>
                  <a:lnTo>
                    <a:pt x="1635" y="1203"/>
                  </a:lnTo>
                  <a:lnTo>
                    <a:pt x="1634" y="1204"/>
                  </a:lnTo>
                  <a:lnTo>
                    <a:pt x="1636" y="1206"/>
                  </a:lnTo>
                  <a:lnTo>
                    <a:pt x="1637" y="1208"/>
                  </a:lnTo>
                  <a:lnTo>
                    <a:pt x="1638" y="1208"/>
                  </a:lnTo>
                  <a:lnTo>
                    <a:pt x="1639" y="1208"/>
                  </a:lnTo>
                  <a:lnTo>
                    <a:pt x="1641" y="1208"/>
                  </a:lnTo>
                  <a:lnTo>
                    <a:pt x="1642" y="1209"/>
                  </a:lnTo>
                  <a:lnTo>
                    <a:pt x="1642" y="1208"/>
                  </a:lnTo>
                  <a:lnTo>
                    <a:pt x="1645" y="1208"/>
                  </a:lnTo>
                  <a:lnTo>
                    <a:pt x="1646" y="1208"/>
                  </a:lnTo>
                  <a:lnTo>
                    <a:pt x="1646" y="1208"/>
                  </a:lnTo>
                  <a:lnTo>
                    <a:pt x="1646" y="1206"/>
                  </a:lnTo>
                  <a:lnTo>
                    <a:pt x="1644" y="1204"/>
                  </a:lnTo>
                  <a:lnTo>
                    <a:pt x="1643" y="1202"/>
                  </a:lnTo>
                  <a:lnTo>
                    <a:pt x="1643" y="1198"/>
                  </a:lnTo>
                  <a:lnTo>
                    <a:pt x="1646" y="1198"/>
                  </a:lnTo>
                  <a:lnTo>
                    <a:pt x="1647" y="1199"/>
                  </a:lnTo>
                  <a:lnTo>
                    <a:pt x="1651" y="1199"/>
                  </a:lnTo>
                  <a:lnTo>
                    <a:pt x="1651" y="1200"/>
                  </a:lnTo>
                  <a:lnTo>
                    <a:pt x="1652" y="1203"/>
                  </a:lnTo>
                  <a:lnTo>
                    <a:pt x="1655" y="1205"/>
                  </a:lnTo>
                  <a:lnTo>
                    <a:pt x="1655" y="1205"/>
                  </a:lnTo>
                  <a:lnTo>
                    <a:pt x="1655" y="1206"/>
                  </a:lnTo>
                  <a:lnTo>
                    <a:pt x="1659" y="1205"/>
                  </a:lnTo>
                  <a:lnTo>
                    <a:pt x="1659" y="1205"/>
                  </a:lnTo>
                  <a:lnTo>
                    <a:pt x="1656" y="1203"/>
                  </a:lnTo>
                  <a:lnTo>
                    <a:pt x="1656" y="1201"/>
                  </a:lnTo>
                  <a:lnTo>
                    <a:pt x="1657" y="1201"/>
                  </a:lnTo>
                  <a:lnTo>
                    <a:pt x="1657" y="1200"/>
                  </a:lnTo>
                  <a:lnTo>
                    <a:pt x="1657" y="1199"/>
                  </a:lnTo>
                  <a:lnTo>
                    <a:pt x="1658" y="1199"/>
                  </a:lnTo>
                  <a:lnTo>
                    <a:pt x="1658" y="1198"/>
                  </a:lnTo>
                  <a:lnTo>
                    <a:pt x="1656" y="1197"/>
                  </a:lnTo>
                  <a:lnTo>
                    <a:pt x="1654" y="1196"/>
                  </a:lnTo>
                  <a:lnTo>
                    <a:pt x="1654" y="1195"/>
                  </a:lnTo>
                  <a:lnTo>
                    <a:pt x="1655" y="1194"/>
                  </a:lnTo>
                  <a:lnTo>
                    <a:pt x="1652" y="1192"/>
                  </a:lnTo>
                  <a:lnTo>
                    <a:pt x="1652" y="1191"/>
                  </a:lnTo>
                  <a:lnTo>
                    <a:pt x="1654" y="1191"/>
                  </a:lnTo>
                  <a:lnTo>
                    <a:pt x="1656" y="1192"/>
                  </a:lnTo>
                  <a:lnTo>
                    <a:pt x="1658" y="1192"/>
                  </a:lnTo>
                  <a:lnTo>
                    <a:pt x="1658" y="1193"/>
                  </a:lnTo>
                  <a:lnTo>
                    <a:pt x="1661" y="1193"/>
                  </a:lnTo>
                  <a:lnTo>
                    <a:pt x="1661" y="1194"/>
                  </a:lnTo>
                  <a:lnTo>
                    <a:pt x="1661" y="1195"/>
                  </a:lnTo>
                  <a:lnTo>
                    <a:pt x="1663" y="1195"/>
                  </a:lnTo>
                  <a:lnTo>
                    <a:pt x="1664" y="1195"/>
                  </a:lnTo>
                  <a:lnTo>
                    <a:pt x="1665" y="1194"/>
                  </a:lnTo>
                  <a:lnTo>
                    <a:pt x="1664" y="1193"/>
                  </a:lnTo>
                  <a:lnTo>
                    <a:pt x="1662" y="1193"/>
                  </a:lnTo>
                  <a:lnTo>
                    <a:pt x="1662" y="1191"/>
                  </a:lnTo>
                  <a:lnTo>
                    <a:pt x="1662" y="1190"/>
                  </a:lnTo>
                  <a:lnTo>
                    <a:pt x="1664" y="1190"/>
                  </a:lnTo>
                  <a:lnTo>
                    <a:pt x="1665" y="1191"/>
                  </a:lnTo>
                  <a:lnTo>
                    <a:pt x="1665" y="1190"/>
                  </a:lnTo>
                  <a:lnTo>
                    <a:pt x="1665" y="1189"/>
                  </a:lnTo>
                  <a:lnTo>
                    <a:pt x="1665" y="1188"/>
                  </a:lnTo>
                  <a:lnTo>
                    <a:pt x="1663" y="1186"/>
                  </a:lnTo>
                  <a:lnTo>
                    <a:pt x="1662" y="1184"/>
                  </a:lnTo>
                  <a:lnTo>
                    <a:pt x="1660" y="1182"/>
                  </a:lnTo>
                  <a:lnTo>
                    <a:pt x="1659" y="1183"/>
                  </a:lnTo>
                  <a:lnTo>
                    <a:pt x="1659" y="1183"/>
                  </a:lnTo>
                  <a:lnTo>
                    <a:pt x="1659" y="1184"/>
                  </a:lnTo>
                  <a:lnTo>
                    <a:pt x="1658" y="1184"/>
                  </a:lnTo>
                  <a:lnTo>
                    <a:pt x="1657" y="1183"/>
                  </a:lnTo>
                  <a:lnTo>
                    <a:pt x="1656" y="1183"/>
                  </a:lnTo>
                  <a:lnTo>
                    <a:pt x="1655" y="1181"/>
                  </a:lnTo>
                  <a:lnTo>
                    <a:pt x="1655" y="1180"/>
                  </a:lnTo>
                  <a:lnTo>
                    <a:pt x="1654" y="1179"/>
                  </a:lnTo>
                  <a:lnTo>
                    <a:pt x="1652" y="1179"/>
                  </a:lnTo>
                  <a:lnTo>
                    <a:pt x="1652" y="1179"/>
                  </a:lnTo>
                  <a:lnTo>
                    <a:pt x="1649" y="1179"/>
                  </a:lnTo>
                  <a:lnTo>
                    <a:pt x="1647" y="1178"/>
                  </a:lnTo>
                  <a:lnTo>
                    <a:pt x="1647" y="1177"/>
                  </a:lnTo>
                  <a:lnTo>
                    <a:pt x="1646" y="1176"/>
                  </a:lnTo>
                  <a:lnTo>
                    <a:pt x="1646" y="1172"/>
                  </a:lnTo>
                  <a:lnTo>
                    <a:pt x="1644" y="1172"/>
                  </a:lnTo>
                  <a:lnTo>
                    <a:pt x="1644" y="1171"/>
                  </a:lnTo>
                  <a:lnTo>
                    <a:pt x="1644" y="1170"/>
                  </a:lnTo>
                  <a:lnTo>
                    <a:pt x="1645" y="1170"/>
                  </a:lnTo>
                  <a:lnTo>
                    <a:pt x="1646" y="1170"/>
                  </a:lnTo>
                  <a:lnTo>
                    <a:pt x="1647" y="1170"/>
                  </a:lnTo>
                  <a:lnTo>
                    <a:pt x="1649" y="1172"/>
                  </a:lnTo>
                  <a:lnTo>
                    <a:pt x="1651" y="1173"/>
                  </a:lnTo>
                  <a:close/>
                  <a:moveTo>
                    <a:pt x="1675" y="1170"/>
                  </a:moveTo>
                  <a:lnTo>
                    <a:pt x="1675" y="1170"/>
                  </a:lnTo>
                  <a:lnTo>
                    <a:pt x="1674" y="1170"/>
                  </a:lnTo>
                  <a:lnTo>
                    <a:pt x="1674" y="1170"/>
                  </a:lnTo>
                  <a:lnTo>
                    <a:pt x="1674" y="1170"/>
                  </a:lnTo>
                  <a:lnTo>
                    <a:pt x="1675" y="1169"/>
                  </a:lnTo>
                  <a:lnTo>
                    <a:pt x="1675" y="1169"/>
                  </a:lnTo>
                  <a:lnTo>
                    <a:pt x="1675" y="1169"/>
                  </a:lnTo>
                  <a:lnTo>
                    <a:pt x="1675" y="1170"/>
                  </a:lnTo>
                  <a:close/>
                  <a:moveTo>
                    <a:pt x="1674" y="1169"/>
                  </a:moveTo>
                  <a:lnTo>
                    <a:pt x="1673" y="1169"/>
                  </a:lnTo>
                  <a:lnTo>
                    <a:pt x="1673" y="1169"/>
                  </a:lnTo>
                  <a:lnTo>
                    <a:pt x="1673" y="1168"/>
                  </a:lnTo>
                  <a:lnTo>
                    <a:pt x="1673" y="1168"/>
                  </a:lnTo>
                  <a:lnTo>
                    <a:pt x="1674" y="1168"/>
                  </a:lnTo>
                  <a:lnTo>
                    <a:pt x="1674" y="1168"/>
                  </a:lnTo>
                  <a:lnTo>
                    <a:pt x="1674" y="1169"/>
                  </a:lnTo>
                  <a:close/>
                  <a:moveTo>
                    <a:pt x="1565" y="1167"/>
                  </a:moveTo>
                  <a:lnTo>
                    <a:pt x="1565" y="1167"/>
                  </a:lnTo>
                  <a:lnTo>
                    <a:pt x="1564" y="1166"/>
                  </a:lnTo>
                  <a:lnTo>
                    <a:pt x="1564" y="1165"/>
                  </a:lnTo>
                  <a:lnTo>
                    <a:pt x="1564" y="1165"/>
                  </a:lnTo>
                  <a:lnTo>
                    <a:pt x="1565" y="1165"/>
                  </a:lnTo>
                  <a:lnTo>
                    <a:pt x="1566" y="1166"/>
                  </a:lnTo>
                  <a:lnTo>
                    <a:pt x="1566" y="1166"/>
                  </a:lnTo>
                  <a:lnTo>
                    <a:pt x="1565" y="1167"/>
                  </a:lnTo>
                  <a:close/>
                  <a:moveTo>
                    <a:pt x="1600" y="1167"/>
                  </a:moveTo>
                  <a:lnTo>
                    <a:pt x="1599" y="1167"/>
                  </a:lnTo>
                  <a:lnTo>
                    <a:pt x="1598" y="1166"/>
                  </a:lnTo>
                  <a:lnTo>
                    <a:pt x="1598" y="1165"/>
                  </a:lnTo>
                  <a:lnTo>
                    <a:pt x="1599" y="1165"/>
                  </a:lnTo>
                  <a:lnTo>
                    <a:pt x="1600" y="1165"/>
                  </a:lnTo>
                  <a:lnTo>
                    <a:pt x="1600" y="1165"/>
                  </a:lnTo>
                  <a:lnTo>
                    <a:pt x="1600" y="1166"/>
                  </a:lnTo>
                  <a:lnTo>
                    <a:pt x="1600" y="1167"/>
                  </a:lnTo>
                  <a:close/>
                  <a:moveTo>
                    <a:pt x="1688" y="1164"/>
                  </a:moveTo>
                  <a:lnTo>
                    <a:pt x="1688" y="1165"/>
                  </a:lnTo>
                  <a:lnTo>
                    <a:pt x="1687" y="1165"/>
                  </a:lnTo>
                  <a:lnTo>
                    <a:pt x="1686" y="1165"/>
                  </a:lnTo>
                  <a:lnTo>
                    <a:pt x="1684" y="1167"/>
                  </a:lnTo>
                  <a:lnTo>
                    <a:pt x="1683" y="1167"/>
                  </a:lnTo>
                  <a:lnTo>
                    <a:pt x="1682" y="1166"/>
                  </a:lnTo>
                  <a:lnTo>
                    <a:pt x="1682" y="1165"/>
                  </a:lnTo>
                  <a:lnTo>
                    <a:pt x="1683" y="1163"/>
                  </a:lnTo>
                  <a:lnTo>
                    <a:pt x="1684" y="1162"/>
                  </a:lnTo>
                  <a:lnTo>
                    <a:pt x="1685" y="1162"/>
                  </a:lnTo>
                  <a:lnTo>
                    <a:pt x="1685" y="1162"/>
                  </a:lnTo>
                  <a:lnTo>
                    <a:pt x="1687" y="1162"/>
                  </a:lnTo>
                  <a:lnTo>
                    <a:pt x="1688" y="1164"/>
                  </a:lnTo>
                  <a:close/>
                  <a:moveTo>
                    <a:pt x="1563" y="1162"/>
                  </a:moveTo>
                  <a:lnTo>
                    <a:pt x="1563" y="1162"/>
                  </a:lnTo>
                  <a:lnTo>
                    <a:pt x="1561" y="1161"/>
                  </a:lnTo>
                  <a:lnTo>
                    <a:pt x="1561" y="1161"/>
                  </a:lnTo>
                  <a:lnTo>
                    <a:pt x="1562" y="1160"/>
                  </a:lnTo>
                  <a:lnTo>
                    <a:pt x="1562" y="1160"/>
                  </a:lnTo>
                  <a:lnTo>
                    <a:pt x="1563" y="1161"/>
                  </a:lnTo>
                  <a:lnTo>
                    <a:pt x="1563" y="1162"/>
                  </a:lnTo>
                  <a:close/>
                  <a:moveTo>
                    <a:pt x="1704" y="1162"/>
                  </a:moveTo>
                  <a:lnTo>
                    <a:pt x="1702" y="1163"/>
                  </a:lnTo>
                  <a:lnTo>
                    <a:pt x="1702" y="1162"/>
                  </a:lnTo>
                  <a:lnTo>
                    <a:pt x="1702" y="1160"/>
                  </a:lnTo>
                  <a:lnTo>
                    <a:pt x="1702" y="1159"/>
                  </a:lnTo>
                  <a:lnTo>
                    <a:pt x="1703" y="1159"/>
                  </a:lnTo>
                  <a:lnTo>
                    <a:pt x="1703" y="1160"/>
                  </a:lnTo>
                  <a:lnTo>
                    <a:pt x="1704" y="1160"/>
                  </a:lnTo>
                  <a:lnTo>
                    <a:pt x="1704" y="1161"/>
                  </a:lnTo>
                  <a:lnTo>
                    <a:pt x="1704" y="1162"/>
                  </a:lnTo>
                  <a:close/>
                  <a:moveTo>
                    <a:pt x="1661" y="1157"/>
                  </a:moveTo>
                  <a:lnTo>
                    <a:pt x="1661" y="1158"/>
                  </a:lnTo>
                  <a:lnTo>
                    <a:pt x="1660" y="1158"/>
                  </a:lnTo>
                  <a:lnTo>
                    <a:pt x="1659" y="1156"/>
                  </a:lnTo>
                  <a:lnTo>
                    <a:pt x="1659" y="1156"/>
                  </a:lnTo>
                  <a:lnTo>
                    <a:pt x="1661" y="1156"/>
                  </a:lnTo>
                  <a:lnTo>
                    <a:pt x="1661" y="1156"/>
                  </a:lnTo>
                  <a:lnTo>
                    <a:pt x="1661" y="1157"/>
                  </a:lnTo>
                  <a:close/>
                  <a:moveTo>
                    <a:pt x="1641" y="1157"/>
                  </a:moveTo>
                  <a:lnTo>
                    <a:pt x="1640" y="1157"/>
                  </a:lnTo>
                  <a:lnTo>
                    <a:pt x="1640" y="1156"/>
                  </a:lnTo>
                  <a:lnTo>
                    <a:pt x="1640" y="1155"/>
                  </a:lnTo>
                  <a:lnTo>
                    <a:pt x="1640" y="1155"/>
                  </a:lnTo>
                  <a:lnTo>
                    <a:pt x="1641" y="1155"/>
                  </a:lnTo>
                  <a:lnTo>
                    <a:pt x="1641" y="1155"/>
                  </a:lnTo>
                  <a:lnTo>
                    <a:pt x="1641" y="1156"/>
                  </a:lnTo>
                  <a:lnTo>
                    <a:pt x="1641" y="1157"/>
                  </a:lnTo>
                  <a:close/>
                  <a:moveTo>
                    <a:pt x="1649" y="1155"/>
                  </a:moveTo>
                  <a:lnTo>
                    <a:pt x="1649" y="1155"/>
                  </a:lnTo>
                  <a:lnTo>
                    <a:pt x="1649" y="1157"/>
                  </a:lnTo>
                  <a:lnTo>
                    <a:pt x="1644" y="1157"/>
                  </a:lnTo>
                  <a:lnTo>
                    <a:pt x="1644" y="1158"/>
                  </a:lnTo>
                  <a:lnTo>
                    <a:pt x="1643" y="1158"/>
                  </a:lnTo>
                  <a:lnTo>
                    <a:pt x="1642" y="1156"/>
                  </a:lnTo>
                  <a:lnTo>
                    <a:pt x="1642" y="1155"/>
                  </a:lnTo>
                  <a:lnTo>
                    <a:pt x="1641" y="1155"/>
                  </a:lnTo>
                  <a:lnTo>
                    <a:pt x="1641" y="1154"/>
                  </a:lnTo>
                  <a:lnTo>
                    <a:pt x="1642" y="1154"/>
                  </a:lnTo>
                  <a:lnTo>
                    <a:pt x="1643" y="1155"/>
                  </a:lnTo>
                  <a:lnTo>
                    <a:pt x="1644" y="1155"/>
                  </a:lnTo>
                  <a:lnTo>
                    <a:pt x="1645" y="1155"/>
                  </a:lnTo>
                  <a:lnTo>
                    <a:pt x="1647" y="1154"/>
                  </a:lnTo>
                  <a:lnTo>
                    <a:pt x="1649" y="1154"/>
                  </a:lnTo>
                  <a:lnTo>
                    <a:pt x="1649" y="1155"/>
                  </a:lnTo>
                  <a:close/>
                  <a:moveTo>
                    <a:pt x="1682" y="1157"/>
                  </a:moveTo>
                  <a:lnTo>
                    <a:pt x="1680" y="1157"/>
                  </a:lnTo>
                  <a:lnTo>
                    <a:pt x="1679" y="1156"/>
                  </a:lnTo>
                  <a:lnTo>
                    <a:pt x="1679" y="1154"/>
                  </a:lnTo>
                  <a:lnTo>
                    <a:pt x="1679" y="1153"/>
                  </a:lnTo>
                  <a:lnTo>
                    <a:pt x="1681" y="1151"/>
                  </a:lnTo>
                  <a:lnTo>
                    <a:pt x="1682" y="1152"/>
                  </a:lnTo>
                  <a:lnTo>
                    <a:pt x="1681" y="1153"/>
                  </a:lnTo>
                  <a:lnTo>
                    <a:pt x="1681" y="1155"/>
                  </a:lnTo>
                  <a:lnTo>
                    <a:pt x="1682" y="1156"/>
                  </a:lnTo>
                  <a:lnTo>
                    <a:pt x="1682" y="1157"/>
                  </a:lnTo>
                  <a:close/>
                  <a:moveTo>
                    <a:pt x="1695" y="1152"/>
                  </a:moveTo>
                  <a:lnTo>
                    <a:pt x="1694" y="1153"/>
                  </a:lnTo>
                  <a:lnTo>
                    <a:pt x="1693" y="1153"/>
                  </a:lnTo>
                  <a:lnTo>
                    <a:pt x="1693" y="1150"/>
                  </a:lnTo>
                  <a:lnTo>
                    <a:pt x="1693" y="1150"/>
                  </a:lnTo>
                  <a:lnTo>
                    <a:pt x="1695" y="1151"/>
                  </a:lnTo>
                  <a:lnTo>
                    <a:pt x="1695" y="1151"/>
                  </a:lnTo>
                  <a:lnTo>
                    <a:pt x="1695" y="1152"/>
                  </a:lnTo>
                  <a:close/>
                  <a:moveTo>
                    <a:pt x="1670" y="1155"/>
                  </a:moveTo>
                  <a:lnTo>
                    <a:pt x="1668" y="1156"/>
                  </a:lnTo>
                  <a:lnTo>
                    <a:pt x="1667" y="1156"/>
                  </a:lnTo>
                  <a:lnTo>
                    <a:pt x="1666" y="1155"/>
                  </a:lnTo>
                  <a:lnTo>
                    <a:pt x="1665" y="1155"/>
                  </a:lnTo>
                  <a:lnTo>
                    <a:pt x="1664" y="1154"/>
                  </a:lnTo>
                  <a:lnTo>
                    <a:pt x="1664" y="1152"/>
                  </a:lnTo>
                  <a:lnTo>
                    <a:pt x="1664" y="1152"/>
                  </a:lnTo>
                  <a:lnTo>
                    <a:pt x="1665" y="1150"/>
                  </a:lnTo>
                  <a:lnTo>
                    <a:pt x="1667" y="1150"/>
                  </a:lnTo>
                  <a:lnTo>
                    <a:pt x="1668" y="1149"/>
                  </a:lnTo>
                  <a:lnTo>
                    <a:pt x="1670" y="1150"/>
                  </a:lnTo>
                  <a:lnTo>
                    <a:pt x="1672" y="1152"/>
                  </a:lnTo>
                  <a:lnTo>
                    <a:pt x="1672" y="1154"/>
                  </a:lnTo>
                  <a:lnTo>
                    <a:pt x="1671" y="1155"/>
                  </a:lnTo>
                  <a:lnTo>
                    <a:pt x="1670" y="1155"/>
                  </a:lnTo>
                  <a:close/>
                  <a:moveTo>
                    <a:pt x="1689" y="1155"/>
                  </a:moveTo>
                  <a:lnTo>
                    <a:pt x="1688" y="1156"/>
                  </a:lnTo>
                  <a:lnTo>
                    <a:pt x="1687" y="1155"/>
                  </a:lnTo>
                  <a:lnTo>
                    <a:pt x="1687" y="1154"/>
                  </a:lnTo>
                  <a:lnTo>
                    <a:pt x="1686" y="1154"/>
                  </a:lnTo>
                  <a:lnTo>
                    <a:pt x="1686" y="1153"/>
                  </a:lnTo>
                  <a:lnTo>
                    <a:pt x="1687" y="1152"/>
                  </a:lnTo>
                  <a:lnTo>
                    <a:pt x="1687" y="1149"/>
                  </a:lnTo>
                  <a:lnTo>
                    <a:pt x="1688" y="1148"/>
                  </a:lnTo>
                  <a:lnTo>
                    <a:pt x="1689" y="1148"/>
                  </a:lnTo>
                  <a:lnTo>
                    <a:pt x="1689" y="1150"/>
                  </a:lnTo>
                  <a:lnTo>
                    <a:pt x="1690" y="1150"/>
                  </a:lnTo>
                  <a:lnTo>
                    <a:pt x="1690" y="1152"/>
                  </a:lnTo>
                  <a:lnTo>
                    <a:pt x="1689" y="1154"/>
                  </a:lnTo>
                  <a:lnTo>
                    <a:pt x="1689" y="1155"/>
                  </a:lnTo>
                  <a:close/>
                  <a:moveTo>
                    <a:pt x="1712" y="1147"/>
                  </a:moveTo>
                  <a:lnTo>
                    <a:pt x="1712" y="1147"/>
                  </a:lnTo>
                  <a:lnTo>
                    <a:pt x="1712" y="1147"/>
                  </a:lnTo>
                  <a:lnTo>
                    <a:pt x="1712" y="1146"/>
                  </a:lnTo>
                  <a:lnTo>
                    <a:pt x="1711" y="1146"/>
                  </a:lnTo>
                  <a:lnTo>
                    <a:pt x="1712" y="1145"/>
                  </a:lnTo>
                  <a:lnTo>
                    <a:pt x="1712" y="1145"/>
                  </a:lnTo>
                  <a:lnTo>
                    <a:pt x="1713" y="1145"/>
                  </a:lnTo>
                  <a:lnTo>
                    <a:pt x="1713" y="1147"/>
                  </a:lnTo>
                  <a:lnTo>
                    <a:pt x="1712" y="1147"/>
                  </a:lnTo>
                  <a:close/>
                  <a:moveTo>
                    <a:pt x="1678" y="1148"/>
                  </a:moveTo>
                  <a:lnTo>
                    <a:pt x="1676" y="1148"/>
                  </a:lnTo>
                  <a:lnTo>
                    <a:pt x="1675" y="1146"/>
                  </a:lnTo>
                  <a:lnTo>
                    <a:pt x="1675" y="1146"/>
                  </a:lnTo>
                  <a:lnTo>
                    <a:pt x="1676" y="1144"/>
                  </a:lnTo>
                  <a:lnTo>
                    <a:pt x="1677" y="1144"/>
                  </a:lnTo>
                  <a:lnTo>
                    <a:pt x="1678" y="1145"/>
                  </a:lnTo>
                  <a:lnTo>
                    <a:pt x="1678" y="1148"/>
                  </a:lnTo>
                  <a:close/>
                  <a:moveTo>
                    <a:pt x="1810" y="1140"/>
                  </a:moveTo>
                  <a:lnTo>
                    <a:pt x="1810" y="1141"/>
                  </a:lnTo>
                  <a:lnTo>
                    <a:pt x="1809" y="1140"/>
                  </a:lnTo>
                  <a:lnTo>
                    <a:pt x="1809" y="1139"/>
                  </a:lnTo>
                  <a:lnTo>
                    <a:pt x="1809" y="1139"/>
                  </a:lnTo>
                  <a:lnTo>
                    <a:pt x="1810" y="1139"/>
                  </a:lnTo>
                  <a:lnTo>
                    <a:pt x="1810" y="1139"/>
                  </a:lnTo>
                  <a:lnTo>
                    <a:pt x="1810" y="1139"/>
                  </a:lnTo>
                  <a:lnTo>
                    <a:pt x="1810" y="1140"/>
                  </a:lnTo>
                  <a:close/>
                  <a:moveTo>
                    <a:pt x="1704" y="1137"/>
                  </a:moveTo>
                  <a:lnTo>
                    <a:pt x="1704" y="1138"/>
                  </a:lnTo>
                  <a:lnTo>
                    <a:pt x="1706" y="1138"/>
                  </a:lnTo>
                  <a:lnTo>
                    <a:pt x="1707" y="1138"/>
                  </a:lnTo>
                  <a:lnTo>
                    <a:pt x="1706" y="1139"/>
                  </a:lnTo>
                  <a:lnTo>
                    <a:pt x="1706" y="1140"/>
                  </a:lnTo>
                  <a:lnTo>
                    <a:pt x="1705" y="1141"/>
                  </a:lnTo>
                  <a:lnTo>
                    <a:pt x="1704" y="1138"/>
                  </a:lnTo>
                  <a:lnTo>
                    <a:pt x="1704" y="1137"/>
                  </a:lnTo>
                  <a:close/>
                  <a:moveTo>
                    <a:pt x="1720" y="1133"/>
                  </a:moveTo>
                  <a:lnTo>
                    <a:pt x="1722" y="1135"/>
                  </a:lnTo>
                  <a:lnTo>
                    <a:pt x="1722" y="1136"/>
                  </a:lnTo>
                  <a:lnTo>
                    <a:pt x="1722" y="1137"/>
                  </a:lnTo>
                  <a:lnTo>
                    <a:pt x="1722" y="1138"/>
                  </a:lnTo>
                  <a:lnTo>
                    <a:pt x="1721" y="1138"/>
                  </a:lnTo>
                  <a:lnTo>
                    <a:pt x="1720" y="1136"/>
                  </a:lnTo>
                  <a:lnTo>
                    <a:pt x="1719" y="1135"/>
                  </a:lnTo>
                  <a:lnTo>
                    <a:pt x="1715" y="1135"/>
                  </a:lnTo>
                  <a:lnTo>
                    <a:pt x="1714" y="1134"/>
                  </a:lnTo>
                  <a:lnTo>
                    <a:pt x="1714" y="1135"/>
                  </a:lnTo>
                  <a:lnTo>
                    <a:pt x="1713" y="1136"/>
                  </a:lnTo>
                  <a:lnTo>
                    <a:pt x="1713" y="1138"/>
                  </a:lnTo>
                  <a:lnTo>
                    <a:pt x="1712" y="1139"/>
                  </a:lnTo>
                  <a:lnTo>
                    <a:pt x="1711" y="1139"/>
                  </a:lnTo>
                  <a:lnTo>
                    <a:pt x="1710" y="1137"/>
                  </a:lnTo>
                  <a:lnTo>
                    <a:pt x="1711" y="1133"/>
                  </a:lnTo>
                  <a:lnTo>
                    <a:pt x="1712" y="1131"/>
                  </a:lnTo>
                  <a:lnTo>
                    <a:pt x="1714" y="1131"/>
                  </a:lnTo>
                  <a:lnTo>
                    <a:pt x="1714" y="1132"/>
                  </a:lnTo>
                  <a:lnTo>
                    <a:pt x="1717" y="1132"/>
                  </a:lnTo>
                  <a:lnTo>
                    <a:pt x="1718" y="1133"/>
                  </a:lnTo>
                  <a:lnTo>
                    <a:pt x="1720" y="1133"/>
                  </a:lnTo>
                  <a:close/>
                  <a:moveTo>
                    <a:pt x="1675" y="1128"/>
                  </a:moveTo>
                  <a:lnTo>
                    <a:pt x="1674" y="1129"/>
                  </a:lnTo>
                  <a:lnTo>
                    <a:pt x="1672" y="1127"/>
                  </a:lnTo>
                  <a:lnTo>
                    <a:pt x="1672" y="1125"/>
                  </a:lnTo>
                  <a:lnTo>
                    <a:pt x="1670" y="1122"/>
                  </a:lnTo>
                  <a:lnTo>
                    <a:pt x="1670" y="1120"/>
                  </a:lnTo>
                  <a:lnTo>
                    <a:pt x="1672" y="1120"/>
                  </a:lnTo>
                  <a:lnTo>
                    <a:pt x="1673" y="1124"/>
                  </a:lnTo>
                  <a:lnTo>
                    <a:pt x="1674" y="1125"/>
                  </a:lnTo>
                  <a:lnTo>
                    <a:pt x="1674" y="1126"/>
                  </a:lnTo>
                  <a:lnTo>
                    <a:pt x="1675" y="1126"/>
                  </a:lnTo>
                  <a:lnTo>
                    <a:pt x="1675" y="1127"/>
                  </a:lnTo>
                  <a:lnTo>
                    <a:pt x="1675" y="1127"/>
                  </a:lnTo>
                  <a:lnTo>
                    <a:pt x="1675" y="1128"/>
                  </a:lnTo>
                  <a:close/>
                  <a:moveTo>
                    <a:pt x="1704" y="1122"/>
                  </a:moveTo>
                  <a:lnTo>
                    <a:pt x="1703" y="1122"/>
                  </a:lnTo>
                  <a:lnTo>
                    <a:pt x="1703" y="1121"/>
                  </a:lnTo>
                  <a:lnTo>
                    <a:pt x="1702" y="1121"/>
                  </a:lnTo>
                  <a:lnTo>
                    <a:pt x="1703" y="1119"/>
                  </a:lnTo>
                  <a:lnTo>
                    <a:pt x="1704" y="1119"/>
                  </a:lnTo>
                  <a:lnTo>
                    <a:pt x="1704" y="1120"/>
                  </a:lnTo>
                  <a:lnTo>
                    <a:pt x="1704" y="1122"/>
                  </a:lnTo>
                  <a:close/>
                  <a:moveTo>
                    <a:pt x="1738" y="1108"/>
                  </a:moveTo>
                  <a:lnTo>
                    <a:pt x="1738" y="1108"/>
                  </a:lnTo>
                  <a:lnTo>
                    <a:pt x="1736" y="1107"/>
                  </a:lnTo>
                  <a:lnTo>
                    <a:pt x="1737" y="1106"/>
                  </a:lnTo>
                  <a:lnTo>
                    <a:pt x="1738" y="1106"/>
                  </a:lnTo>
                  <a:lnTo>
                    <a:pt x="1739" y="1107"/>
                  </a:lnTo>
                  <a:lnTo>
                    <a:pt x="1738" y="1108"/>
                  </a:lnTo>
                  <a:close/>
                  <a:moveTo>
                    <a:pt x="1730" y="1096"/>
                  </a:moveTo>
                  <a:lnTo>
                    <a:pt x="1731" y="1096"/>
                  </a:lnTo>
                  <a:lnTo>
                    <a:pt x="1732" y="1094"/>
                  </a:lnTo>
                  <a:lnTo>
                    <a:pt x="1733" y="1093"/>
                  </a:lnTo>
                  <a:lnTo>
                    <a:pt x="1734" y="1095"/>
                  </a:lnTo>
                  <a:lnTo>
                    <a:pt x="1736" y="1101"/>
                  </a:lnTo>
                  <a:lnTo>
                    <a:pt x="1737" y="1102"/>
                  </a:lnTo>
                  <a:lnTo>
                    <a:pt x="1737" y="1105"/>
                  </a:lnTo>
                  <a:lnTo>
                    <a:pt x="1735" y="1106"/>
                  </a:lnTo>
                  <a:lnTo>
                    <a:pt x="1735" y="1107"/>
                  </a:lnTo>
                  <a:lnTo>
                    <a:pt x="1735" y="1107"/>
                  </a:lnTo>
                  <a:lnTo>
                    <a:pt x="1734" y="1105"/>
                  </a:lnTo>
                  <a:lnTo>
                    <a:pt x="1733" y="1104"/>
                  </a:lnTo>
                  <a:lnTo>
                    <a:pt x="1731" y="1104"/>
                  </a:lnTo>
                  <a:lnTo>
                    <a:pt x="1730" y="1105"/>
                  </a:lnTo>
                  <a:lnTo>
                    <a:pt x="1730" y="1105"/>
                  </a:lnTo>
                  <a:lnTo>
                    <a:pt x="1729" y="1105"/>
                  </a:lnTo>
                  <a:lnTo>
                    <a:pt x="1729" y="1104"/>
                  </a:lnTo>
                  <a:lnTo>
                    <a:pt x="1728" y="1103"/>
                  </a:lnTo>
                  <a:lnTo>
                    <a:pt x="1728" y="1101"/>
                  </a:lnTo>
                  <a:lnTo>
                    <a:pt x="1726" y="1100"/>
                  </a:lnTo>
                  <a:lnTo>
                    <a:pt x="1726" y="1098"/>
                  </a:lnTo>
                  <a:lnTo>
                    <a:pt x="1724" y="1097"/>
                  </a:lnTo>
                  <a:lnTo>
                    <a:pt x="1724" y="1097"/>
                  </a:lnTo>
                  <a:lnTo>
                    <a:pt x="1724" y="1096"/>
                  </a:lnTo>
                  <a:lnTo>
                    <a:pt x="1724" y="1096"/>
                  </a:lnTo>
                  <a:lnTo>
                    <a:pt x="1723" y="1095"/>
                  </a:lnTo>
                  <a:lnTo>
                    <a:pt x="1723" y="1094"/>
                  </a:lnTo>
                  <a:lnTo>
                    <a:pt x="1723" y="1093"/>
                  </a:lnTo>
                  <a:lnTo>
                    <a:pt x="1724" y="1092"/>
                  </a:lnTo>
                  <a:lnTo>
                    <a:pt x="1726" y="1092"/>
                  </a:lnTo>
                  <a:lnTo>
                    <a:pt x="1727" y="1093"/>
                  </a:lnTo>
                  <a:lnTo>
                    <a:pt x="1730" y="1096"/>
                  </a:lnTo>
                  <a:close/>
                  <a:moveTo>
                    <a:pt x="1825" y="1093"/>
                  </a:moveTo>
                  <a:lnTo>
                    <a:pt x="1825" y="1093"/>
                  </a:lnTo>
                  <a:lnTo>
                    <a:pt x="1824" y="1093"/>
                  </a:lnTo>
                  <a:lnTo>
                    <a:pt x="1823" y="1093"/>
                  </a:lnTo>
                  <a:lnTo>
                    <a:pt x="1823" y="1092"/>
                  </a:lnTo>
                  <a:lnTo>
                    <a:pt x="1824" y="1092"/>
                  </a:lnTo>
                  <a:lnTo>
                    <a:pt x="1824" y="1092"/>
                  </a:lnTo>
                  <a:lnTo>
                    <a:pt x="1825" y="1092"/>
                  </a:lnTo>
                  <a:lnTo>
                    <a:pt x="1825" y="1093"/>
                  </a:lnTo>
                  <a:close/>
                  <a:moveTo>
                    <a:pt x="1731" y="1091"/>
                  </a:moveTo>
                  <a:lnTo>
                    <a:pt x="1731" y="1092"/>
                  </a:lnTo>
                  <a:lnTo>
                    <a:pt x="1730" y="1092"/>
                  </a:lnTo>
                  <a:lnTo>
                    <a:pt x="1730" y="1092"/>
                  </a:lnTo>
                  <a:lnTo>
                    <a:pt x="1729" y="1091"/>
                  </a:lnTo>
                  <a:lnTo>
                    <a:pt x="1729" y="1091"/>
                  </a:lnTo>
                  <a:lnTo>
                    <a:pt x="1729" y="1091"/>
                  </a:lnTo>
                  <a:lnTo>
                    <a:pt x="1730" y="1091"/>
                  </a:lnTo>
                  <a:lnTo>
                    <a:pt x="1730" y="1090"/>
                  </a:lnTo>
                  <a:lnTo>
                    <a:pt x="1731" y="1090"/>
                  </a:lnTo>
                  <a:lnTo>
                    <a:pt x="1731" y="1090"/>
                  </a:lnTo>
                  <a:lnTo>
                    <a:pt x="1731" y="1091"/>
                  </a:lnTo>
                  <a:close/>
                  <a:moveTo>
                    <a:pt x="1818" y="1088"/>
                  </a:moveTo>
                  <a:lnTo>
                    <a:pt x="1822" y="1091"/>
                  </a:lnTo>
                  <a:lnTo>
                    <a:pt x="1822" y="1091"/>
                  </a:lnTo>
                  <a:lnTo>
                    <a:pt x="1823" y="1092"/>
                  </a:lnTo>
                  <a:lnTo>
                    <a:pt x="1822" y="1092"/>
                  </a:lnTo>
                  <a:lnTo>
                    <a:pt x="1821" y="1093"/>
                  </a:lnTo>
                  <a:lnTo>
                    <a:pt x="1820" y="1093"/>
                  </a:lnTo>
                  <a:lnTo>
                    <a:pt x="1817" y="1094"/>
                  </a:lnTo>
                  <a:lnTo>
                    <a:pt x="1815" y="1097"/>
                  </a:lnTo>
                  <a:lnTo>
                    <a:pt x="1815" y="1097"/>
                  </a:lnTo>
                  <a:lnTo>
                    <a:pt x="1814" y="1098"/>
                  </a:lnTo>
                  <a:lnTo>
                    <a:pt x="1814" y="1097"/>
                  </a:lnTo>
                  <a:lnTo>
                    <a:pt x="1814" y="1096"/>
                  </a:lnTo>
                  <a:lnTo>
                    <a:pt x="1815" y="1096"/>
                  </a:lnTo>
                  <a:lnTo>
                    <a:pt x="1815" y="1095"/>
                  </a:lnTo>
                  <a:lnTo>
                    <a:pt x="1815" y="1094"/>
                  </a:lnTo>
                  <a:lnTo>
                    <a:pt x="1815" y="1090"/>
                  </a:lnTo>
                  <a:lnTo>
                    <a:pt x="1814" y="1089"/>
                  </a:lnTo>
                  <a:lnTo>
                    <a:pt x="1814" y="1088"/>
                  </a:lnTo>
                  <a:lnTo>
                    <a:pt x="1816" y="1088"/>
                  </a:lnTo>
                  <a:lnTo>
                    <a:pt x="1817" y="1088"/>
                  </a:lnTo>
                  <a:lnTo>
                    <a:pt x="1818" y="1088"/>
                  </a:lnTo>
                  <a:close/>
                  <a:moveTo>
                    <a:pt x="1746" y="1089"/>
                  </a:moveTo>
                  <a:lnTo>
                    <a:pt x="1745" y="1090"/>
                  </a:lnTo>
                  <a:lnTo>
                    <a:pt x="1745" y="1089"/>
                  </a:lnTo>
                  <a:lnTo>
                    <a:pt x="1745" y="1088"/>
                  </a:lnTo>
                  <a:lnTo>
                    <a:pt x="1746" y="1088"/>
                  </a:lnTo>
                  <a:lnTo>
                    <a:pt x="1746" y="1088"/>
                  </a:lnTo>
                  <a:lnTo>
                    <a:pt x="1746" y="1089"/>
                  </a:lnTo>
                  <a:close/>
                  <a:moveTo>
                    <a:pt x="1831" y="1079"/>
                  </a:moveTo>
                  <a:lnTo>
                    <a:pt x="1831" y="1079"/>
                  </a:lnTo>
                  <a:lnTo>
                    <a:pt x="1830" y="1078"/>
                  </a:lnTo>
                  <a:lnTo>
                    <a:pt x="1830" y="1078"/>
                  </a:lnTo>
                  <a:lnTo>
                    <a:pt x="1831" y="1078"/>
                  </a:lnTo>
                  <a:lnTo>
                    <a:pt x="1831" y="1078"/>
                  </a:lnTo>
                  <a:lnTo>
                    <a:pt x="1831" y="1079"/>
                  </a:lnTo>
                  <a:close/>
                  <a:moveTo>
                    <a:pt x="1763" y="1077"/>
                  </a:moveTo>
                  <a:lnTo>
                    <a:pt x="1762" y="1078"/>
                  </a:lnTo>
                  <a:lnTo>
                    <a:pt x="1762" y="1078"/>
                  </a:lnTo>
                  <a:lnTo>
                    <a:pt x="1762" y="1076"/>
                  </a:lnTo>
                  <a:lnTo>
                    <a:pt x="1763" y="1075"/>
                  </a:lnTo>
                  <a:lnTo>
                    <a:pt x="1764" y="1075"/>
                  </a:lnTo>
                  <a:lnTo>
                    <a:pt x="1764" y="1076"/>
                  </a:lnTo>
                  <a:lnTo>
                    <a:pt x="1763" y="1077"/>
                  </a:lnTo>
                  <a:close/>
                  <a:moveTo>
                    <a:pt x="1777" y="1083"/>
                  </a:moveTo>
                  <a:lnTo>
                    <a:pt x="1776" y="1084"/>
                  </a:lnTo>
                  <a:lnTo>
                    <a:pt x="1775" y="1084"/>
                  </a:lnTo>
                  <a:lnTo>
                    <a:pt x="1774" y="1082"/>
                  </a:lnTo>
                  <a:lnTo>
                    <a:pt x="1774" y="1081"/>
                  </a:lnTo>
                  <a:lnTo>
                    <a:pt x="1775" y="1080"/>
                  </a:lnTo>
                  <a:lnTo>
                    <a:pt x="1775" y="1079"/>
                  </a:lnTo>
                  <a:lnTo>
                    <a:pt x="1776" y="1079"/>
                  </a:lnTo>
                  <a:lnTo>
                    <a:pt x="1776" y="1078"/>
                  </a:lnTo>
                  <a:lnTo>
                    <a:pt x="1775" y="1076"/>
                  </a:lnTo>
                  <a:lnTo>
                    <a:pt x="1774" y="1076"/>
                  </a:lnTo>
                  <a:lnTo>
                    <a:pt x="1773" y="1076"/>
                  </a:lnTo>
                  <a:lnTo>
                    <a:pt x="1774" y="1074"/>
                  </a:lnTo>
                  <a:lnTo>
                    <a:pt x="1776" y="1074"/>
                  </a:lnTo>
                  <a:lnTo>
                    <a:pt x="1778" y="1075"/>
                  </a:lnTo>
                  <a:lnTo>
                    <a:pt x="1780" y="1076"/>
                  </a:lnTo>
                  <a:lnTo>
                    <a:pt x="1780" y="1079"/>
                  </a:lnTo>
                  <a:lnTo>
                    <a:pt x="1780" y="1080"/>
                  </a:lnTo>
                  <a:lnTo>
                    <a:pt x="1780" y="1081"/>
                  </a:lnTo>
                  <a:lnTo>
                    <a:pt x="1779" y="1083"/>
                  </a:lnTo>
                  <a:lnTo>
                    <a:pt x="1777" y="1083"/>
                  </a:lnTo>
                  <a:close/>
                  <a:moveTo>
                    <a:pt x="1837" y="1076"/>
                  </a:moveTo>
                  <a:lnTo>
                    <a:pt x="1836" y="1077"/>
                  </a:lnTo>
                  <a:lnTo>
                    <a:pt x="1834" y="1077"/>
                  </a:lnTo>
                  <a:lnTo>
                    <a:pt x="1832" y="1076"/>
                  </a:lnTo>
                  <a:lnTo>
                    <a:pt x="1832" y="1073"/>
                  </a:lnTo>
                  <a:lnTo>
                    <a:pt x="1833" y="1072"/>
                  </a:lnTo>
                  <a:lnTo>
                    <a:pt x="1834" y="1072"/>
                  </a:lnTo>
                  <a:lnTo>
                    <a:pt x="1834" y="1072"/>
                  </a:lnTo>
                  <a:lnTo>
                    <a:pt x="1837" y="1072"/>
                  </a:lnTo>
                  <a:lnTo>
                    <a:pt x="1838" y="1071"/>
                  </a:lnTo>
                  <a:lnTo>
                    <a:pt x="1839" y="1072"/>
                  </a:lnTo>
                  <a:lnTo>
                    <a:pt x="1839" y="1072"/>
                  </a:lnTo>
                  <a:lnTo>
                    <a:pt x="1838" y="1073"/>
                  </a:lnTo>
                  <a:lnTo>
                    <a:pt x="1837" y="1076"/>
                  </a:lnTo>
                  <a:close/>
                  <a:moveTo>
                    <a:pt x="1870" y="1065"/>
                  </a:moveTo>
                  <a:lnTo>
                    <a:pt x="1869" y="1065"/>
                  </a:lnTo>
                  <a:lnTo>
                    <a:pt x="1868" y="1064"/>
                  </a:lnTo>
                  <a:lnTo>
                    <a:pt x="1870" y="1063"/>
                  </a:lnTo>
                  <a:lnTo>
                    <a:pt x="1871" y="1063"/>
                  </a:lnTo>
                  <a:lnTo>
                    <a:pt x="1871" y="1063"/>
                  </a:lnTo>
                  <a:lnTo>
                    <a:pt x="1871" y="1064"/>
                  </a:lnTo>
                  <a:lnTo>
                    <a:pt x="1870" y="1065"/>
                  </a:lnTo>
                  <a:close/>
                  <a:moveTo>
                    <a:pt x="1841" y="1057"/>
                  </a:moveTo>
                  <a:lnTo>
                    <a:pt x="1840" y="1057"/>
                  </a:lnTo>
                  <a:lnTo>
                    <a:pt x="1840" y="1056"/>
                  </a:lnTo>
                  <a:lnTo>
                    <a:pt x="1840" y="1056"/>
                  </a:lnTo>
                  <a:lnTo>
                    <a:pt x="1840" y="1055"/>
                  </a:lnTo>
                  <a:lnTo>
                    <a:pt x="1840" y="1053"/>
                  </a:lnTo>
                  <a:lnTo>
                    <a:pt x="1840" y="1052"/>
                  </a:lnTo>
                  <a:lnTo>
                    <a:pt x="1840" y="1051"/>
                  </a:lnTo>
                  <a:lnTo>
                    <a:pt x="1841" y="1050"/>
                  </a:lnTo>
                  <a:lnTo>
                    <a:pt x="1842" y="1051"/>
                  </a:lnTo>
                  <a:lnTo>
                    <a:pt x="1842" y="1052"/>
                  </a:lnTo>
                  <a:lnTo>
                    <a:pt x="1843" y="1052"/>
                  </a:lnTo>
                  <a:lnTo>
                    <a:pt x="1841" y="1055"/>
                  </a:lnTo>
                  <a:lnTo>
                    <a:pt x="1841" y="1057"/>
                  </a:lnTo>
                  <a:close/>
                  <a:moveTo>
                    <a:pt x="1725" y="1048"/>
                  </a:moveTo>
                  <a:lnTo>
                    <a:pt x="1725" y="1048"/>
                  </a:lnTo>
                  <a:lnTo>
                    <a:pt x="1724" y="1048"/>
                  </a:lnTo>
                  <a:lnTo>
                    <a:pt x="1724" y="1047"/>
                  </a:lnTo>
                  <a:lnTo>
                    <a:pt x="1725" y="1046"/>
                  </a:lnTo>
                  <a:lnTo>
                    <a:pt x="1726" y="1047"/>
                  </a:lnTo>
                  <a:lnTo>
                    <a:pt x="1726" y="1047"/>
                  </a:lnTo>
                  <a:lnTo>
                    <a:pt x="1725" y="1048"/>
                  </a:lnTo>
                  <a:close/>
                  <a:moveTo>
                    <a:pt x="1853" y="1046"/>
                  </a:moveTo>
                  <a:lnTo>
                    <a:pt x="1852" y="1046"/>
                  </a:lnTo>
                  <a:lnTo>
                    <a:pt x="1852" y="1046"/>
                  </a:lnTo>
                  <a:lnTo>
                    <a:pt x="1852" y="1045"/>
                  </a:lnTo>
                  <a:lnTo>
                    <a:pt x="1852" y="1044"/>
                  </a:lnTo>
                  <a:lnTo>
                    <a:pt x="1853" y="1045"/>
                  </a:lnTo>
                  <a:lnTo>
                    <a:pt x="1853" y="1046"/>
                  </a:lnTo>
                  <a:close/>
                  <a:moveTo>
                    <a:pt x="1811" y="1055"/>
                  </a:moveTo>
                  <a:lnTo>
                    <a:pt x="1810" y="1056"/>
                  </a:lnTo>
                  <a:lnTo>
                    <a:pt x="1809" y="1056"/>
                  </a:lnTo>
                  <a:lnTo>
                    <a:pt x="1810" y="1052"/>
                  </a:lnTo>
                  <a:lnTo>
                    <a:pt x="1811" y="1050"/>
                  </a:lnTo>
                  <a:lnTo>
                    <a:pt x="1811" y="1050"/>
                  </a:lnTo>
                  <a:lnTo>
                    <a:pt x="1810" y="1048"/>
                  </a:lnTo>
                  <a:lnTo>
                    <a:pt x="1809" y="1048"/>
                  </a:lnTo>
                  <a:lnTo>
                    <a:pt x="1809" y="1048"/>
                  </a:lnTo>
                  <a:lnTo>
                    <a:pt x="1810" y="1046"/>
                  </a:lnTo>
                  <a:lnTo>
                    <a:pt x="1811" y="1044"/>
                  </a:lnTo>
                  <a:lnTo>
                    <a:pt x="1811" y="1044"/>
                  </a:lnTo>
                  <a:lnTo>
                    <a:pt x="1812" y="1045"/>
                  </a:lnTo>
                  <a:lnTo>
                    <a:pt x="1813" y="1049"/>
                  </a:lnTo>
                  <a:lnTo>
                    <a:pt x="1814" y="1049"/>
                  </a:lnTo>
                  <a:lnTo>
                    <a:pt x="1815" y="1050"/>
                  </a:lnTo>
                  <a:lnTo>
                    <a:pt x="1815" y="1051"/>
                  </a:lnTo>
                  <a:lnTo>
                    <a:pt x="1812" y="1054"/>
                  </a:lnTo>
                  <a:lnTo>
                    <a:pt x="1812" y="1055"/>
                  </a:lnTo>
                  <a:lnTo>
                    <a:pt x="1811" y="1055"/>
                  </a:lnTo>
                  <a:close/>
                  <a:moveTo>
                    <a:pt x="1713" y="1054"/>
                  </a:moveTo>
                  <a:lnTo>
                    <a:pt x="1712" y="1054"/>
                  </a:lnTo>
                  <a:lnTo>
                    <a:pt x="1712" y="1054"/>
                  </a:lnTo>
                  <a:lnTo>
                    <a:pt x="1711" y="1048"/>
                  </a:lnTo>
                  <a:lnTo>
                    <a:pt x="1710" y="1047"/>
                  </a:lnTo>
                  <a:lnTo>
                    <a:pt x="1711" y="1046"/>
                  </a:lnTo>
                  <a:lnTo>
                    <a:pt x="1710" y="1044"/>
                  </a:lnTo>
                  <a:lnTo>
                    <a:pt x="1708" y="1043"/>
                  </a:lnTo>
                  <a:lnTo>
                    <a:pt x="1708" y="1042"/>
                  </a:lnTo>
                  <a:lnTo>
                    <a:pt x="1709" y="1042"/>
                  </a:lnTo>
                  <a:lnTo>
                    <a:pt x="1712" y="1042"/>
                  </a:lnTo>
                  <a:lnTo>
                    <a:pt x="1713" y="1041"/>
                  </a:lnTo>
                  <a:lnTo>
                    <a:pt x="1714" y="1041"/>
                  </a:lnTo>
                  <a:lnTo>
                    <a:pt x="1715" y="1041"/>
                  </a:lnTo>
                  <a:lnTo>
                    <a:pt x="1716" y="1044"/>
                  </a:lnTo>
                  <a:lnTo>
                    <a:pt x="1717" y="1046"/>
                  </a:lnTo>
                  <a:lnTo>
                    <a:pt x="1716" y="1047"/>
                  </a:lnTo>
                  <a:lnTo>
                    <a:pt x="1714" y="1048"/>
                  </a:lnTo>
                  <a:lnTo>
                    <a:pt x="1714" y="1049"/>
                  </a:lnTo>
                  <a:lnTo>
                    <a:pt x="1714" y="1049"/>
                  </a:lnTo>
                  <a:lnTo>
                    <a:pt x="1714" y="1050"/>
                  </a:lnTo>
                  <a:lnTo>
                    <a:pt x="1713" y="1051"/>
                  </a:lnTo>
                  <a:lnTo>
                    <a:pt x="1713" y="1054"/>
                  </a:lnTo>
                  <a:close/>
                  <a:moveTo>
                    <a:pt x="1732" y="1036"/>
                  </a:moveTo>
                  <a:lnTo>
                    <a:pt x="1733" y="1037"/>
                  </a:lnTo>
                  <a:lnTo>
                    <a:pt x="1733" y="1038"/>
                  </a:lnTo>
                  <a:lnTo>
                    <a:pt x="1732" y="1038"/>
                  </a:lnTo>
                  <a:lnTo>
                    <a:pt x="1730" y="1039"/>
                  </a:lnTo>
                  <a:lnTo>
                    <a:pt x="1729" y="1041"/>
                  </a:lnTo>
                  <a:lnTo>
                    <a:pt x="1727" y="1041"/>
                  </a:lnTo>
                  <a:lnTo>
                    <a:pt x="1726" y="1042"/>
                  </a:lnTo>
                  <a:lnTo>
                    <a:pt x="1725" y="1043"/>
                  </a:lnTo>
                  <a:lnTo>
                    <a:pt x="1724" y="1043"/>
                  </a:lnTo>
                  <a:lnTo>
                    <a:pt x="1723" y="1042"/>
                  </a:lnTo>
                  <a:lnTo>
                    <a:pt x="1725" y="1039"/>
                  </a:lnTo>
                  <a:lnTo>
                    <a:pt x="1725" y="1038"/>
                  </a:lnTo>
                  <a:lnTo>
                    <a:pt x="1727" y="1036"/>
                  </a:lnTo>
                  <a:lnTo>
                    <a:pt x="1728" y="1036"/>
                  </a:lnTo>
                  <a:lnTo>
                    <a:pt x="1729" y="1036"/>
                  </a:lnTo>
                  <a:lnTo>
                    <a:pt x="1732" y="1036"/>
                  </a:lnTo>
                  <a:close/>
                  <a:moveTo>
                    <a:pt x="1802" y="1031"/>
                  </a:moveTo>
                  <a:lnTo>
                    <a:pt x="1801" y="1031"/>
                  </a:lnTo>
                  <a:lnTo>
                    <a:pt x="1800" y="1031"/>
                  </a:lnTo>
                  <a:lnTo>
                    <a:pt x="1800" y="1030"/>
                  </a:lnTo>
                  <a:lnTo>
                    <a:pt x="1801" y="1030"/>
                  </a:lnTo>
                  <a:lnTo>
                    <a:pt x="1802" y="1030"/>
                  </a:lnTo>
                  <a:lnTo>
                    <a:pt x="1802" y="1030"/>
                  </a:lnTo>
                  <a:lnTo>
                    <a:pt x="1802" y="1031"/>
                  </a:lnTo>
                  <a:close/>
                  <a:moveTo>
                    <a:pt x="1691" y="1030"/>
                  </a:moveTo>
                  <a:lnTo>
                    <a:pt x="1690" y="1030"/>
                  </a:lnTo>
                  <a:lnTo>
                    <a:pt x="1690" y="1029"/>
                  </a:lnTo>
                  <a:lnTo>
                    <a:pt x="1690" y="1029"/>
                  </a:lnTo>
                  <a:lnTo>
                    <a:pt x="1690" y="1028"/>
                  </a:lnTo>
                  <a:lnTo>
                    <a:pt x="1691" y="1028"/>
                  </a:lnTo>
                  <a:lnTo>
                    <a:pt x="1692" y="1029"/>
                  </a:lnTo>
                  <a:lnTo>
                    <a:pt x="1692" y="1030"/>
                  </a:lnTo>
                  <a:lnTo>
                    <a:pt x="1691" y="1030"/>
                  </a:lnTo>
                  <a:close/>
                  <a:moveTo>
                    <a:pt x="1881" y="1028"/>
                  </a:moveTo>
                  <a:lnTo>
                    <a:pt x="1881" y="1029"/>
                  </a:lnTo>
                  <a:lnTo>
                    <a:pt x="1880" y="1029"/>
                  </a:lnTo>
                  <a:lnTo>
                    <a:pt x="1879" y="1030"/>
                  </a:lnTo>
                  <a:lnTo>
                    <a:pt x="1879" y="1030"/>
                  </a:lnTo>
                  <a:lnTo>
                    <a:pt x="1878" y="1029"/>
                  </a:lnTo>
                  <a:lnTo>
                    <a:pt x="1878" y="1029"/>
                  </a:lnTo>
                  <a:lnTo>
                    <a:pt x="1879" y="1028"/>
                  </a:lnTo>
                  <a:lnTo>
                    <a:pt x="1879" y="1028"/>
                  </a:lnTo>
                  <a:lnTo>
                    <a:pt x="1880" y="1028"/>
                  </a:lnTo>
                  <a:lnTo>
                    <a:pt x="1881" y="1028"/>
                  </a:lnTo>
                  <a:close/>
                  <a:moveTo>
                    <a:pt x="1825" y="1028"/>
                  </a:moveTo>
                  <a:lnTo>
                    <a:pt x="1824" y="1028"/>
                  </a:lnTo>
                  <a:lnTo>
                    <a:pt x="1824" y="1028"/>
                  </a:lnTo>
                  <a:lnTo>
                    <a:pt x="1824" y="1027"/>
                  </a:lnTo>
                  <a:lnTo>
                    <a:pt x="1825" y="1026"/>
                  </a:lnTo>
                  <a:lnTo>
                    <a:pt x="1826" y="1026"/>
                  </a:lnTo>
                  <a:lnTo>
                    <a:pt x="1826" y="1027"/>
                  </a:lnTo>
                  <a:lnTo>
                    <a:pt x="1826" y="1027"/>
                  </a:lnTo>
                  <a:lnTo>
                    <a:pt x="1825" y="1028"/>
                  </a:lnTo>
                  <a:close/>
                  <a:moveTo>
                    <a:pt x="1848" y="1027"/>
                  </a:moveTo>
                  <a:lnTo>
                    <a:pt x="1848" y="1027"/>
                  </a:lnTo>
                  <a:lnTo>
                    <a:pt x="1847" y="1027"/>
                  </a:lnTo>
                  <a:lnTo>
                    <a:pt x="1848" y="1026"/>
                  </a:lnTo>
                  <a:lnTo>
                    <a:pt x="1848" y="1026"/>
                  </a:lnTo>
                  <a:lnTo>
                    <a:pt x="1849" y="1026"/>
                  </a:lnTo>
                  <a:lnTo>
                    <a:pt x="1849" y="1027"/>
                  </a:lnTo>
                  <a:lnTo>
                    <a:pt x="1848" y="1027"/>
                  </a:lnTo>
                  <a:close/>
                  <a:moveTo>
                    <a:pt x="1747" y="1026"/>
                  </a:moveTo>
                  <a:lnTo>
                    <a:pt x="1747" y="1026"/>
                  </a:lnTo>
                  <a:lnTo>
                    <a:pt x="1746" y="1026"/>
                  </a:lnTo>
                  <a:lnTo>
                    <a:pt x="1746" y="1026"/>
                  </a:lnTo>
                  <a:lnTo>
                    <a:pt x="1746" y="1025"/>
                  </a:lnTo>
                  <a:lnTo>
                    <a:pt x="1747" y="1025"/>
                  </a:lnTo>
                  <a:lnTo>
                    <a:pt x="1747" y="1025"/>
                  </a:lnTo>
                  <a:lnTo>
                    <a:pt x="1747" y="1025"/>
                  </a:lnTo>
                  <a:lnTo>
                    <a:pt x="1747" y="1025"/>
                  </a:lnTo>
                  <a:lnTo>
                    <a:pt x="1748" y="1026"/>
                  </a:lnTo>
                  <a:lnTo>
                    <a:pt x="1747" y="1026"/>
                  </a:lnTo>
                  <a:close/>
                  <a:moveTo>
                    <a:pt x="1791" y="1024"/>
                  </a:moveTo>
                  <a:lnTo>
                    <a:pt x="1791" y="1025"/>
                  </a:lnTo>
                  <a:lnTo>
                    <a:pt x="1792" y="1025"/>
                  </a:lnTo>
                  <a:lnTo>
                    <a:pt x="1793" y="1026"/>
                  </a:lnTo>
                  <a:lnTo>
                    <a:pt x="1790" y="1026"/>
                  </a:lnTo>
                  <a:lnTo>
                    <a:pt x="1788" y="1029"/>
                  </a:lnTo>
                  <a:lnTo>
                    <a:pt x="1787" y="1029"/>
                  </a:lnTo>
                  <a:lnTo>
                    <a:pt x="1786" y="1030"/>
                  </a:lnTo>
                  <a:lnTo>
                    <a:pt x="1786" y="1030"/>
                  </a:lnTo>
                  <a:lnTo>
                    <a:pt x="1785" y="1032"/>
                  </a:lnTo>
                  <a:lnTo>
                    <a:pt x="1784" y="1030"/>
                  </a:lnTo>
                  <a:lnTo>
                    <a:pt x="1784" y="1028"/>
                  </a:lnTo>
                  <a:lnTo>
                    <a:pt x="1785" y="1027"/>
                  </a:lnTo>
                  <a:lnTo>
                    <a:pt x="1787" y="1026"/>
                  </a:lnTo>
                  <a:lnTo>
                    <a:pt x="1787" y="1026"/>
                  </a:lnTo>
                  <a:lnTo>
                    <a:pt x="1789" y="1025"/>
                  </a:lnTo>
                  <a:lnTo>
                    <a:pt x="1790" y="1025"/>
                  </a:lnTo>
                  <a:lnTo>
                    <a:pt x="1791" y="1024"/>
                  </a:lnTo>
                  <a:close/>
                  <a:moveTo>
                    <a:pt x="1853" y="1025"/>
                  </a:moveTo>
                  <a:lnTo>
                    <a:pt x="1853" y="1025"/>
                  </a:lnTo>
                  <a:lnTo>
                    <a:pt x="1852" y="1024"/>
                  </a:lnTo>
                  <a:lnTo>
                    <a:pt x="1853" y="1024"/>
                  </a:lnTo>
                  <a:lnTo>
                    <a:pt x="1853" y="1024"/>
                  </a:lnTo>
                  <a:lnTo>
                    <a:pt x="1853" y="1024"/>
                  </a:lnTo>
                  <a:lnTo>
                    <a:pt x="1853" y="1025"/>
                  </a:lnTo>
                  <a:close/>
                  <a:moveTo>
                    <a:pt x="1733" y="1021"/>
                  </a:moveTo>
                  <a:lnTo>
                    <a:pt x="1734" y="1022"/>
                  </a:lnTo>
                  <a:lnTo>
                    <a:pt x="1736" y="1022"/>
                  </a:lnTo>
                  <a:lnTo>
                    <a:pt x="1737" y="1022"/>
                  </a:lnTo>
                  <a:lnTo>
                    <a:pt x="1738" y="1022"/>
                  </a:lnTo>
                  <a:lnTo>
                    <a:pt x="1738" y="1023"/>
                  </a:lnTo>
                  <a:lnTo>
                    <a:pt x="1738" y="1024"/>
                  </a:lnTo>
                  <a:lnTo>
                    <a:pt x="1736" y="1024"/>
                  </a:lnTo>
                  <a:lnTo>
                    <a:pt x="1735" y="1025"/>
                  </a:lnTo>
                  <a:lnTo>
                    <a:pt x="1733" y="1024"/>
                  </a:lnTo>
                  <a:lnTo>
                    <a:pt x="1732" y="1022"/>
                  </a:lnTo>
                  <a:lnTo>
                    <a:pt x="1732" y="1021"/>
                  </a:lnTo>
                  <a:lnTo>
                    <a:pt x="1733" y="1021"/>
                  </a:lnTo>
                  <a:close/>
                  <a:moveTo>
                    <a:pt x="1801" y="1023"/>
                  </a:moveTo>
                  <a:lnTo>
                    <a:pt x="1800" y="1023"/>
                  </a:lnTo>
                  <a:lnTo>
                    <a:pt x="1800" y="1022"/>
                  </a:lnTo>
                  <a:lnTo>
                    <a:pt x="1800" y="1021"/>
                  </a:lnTo>
                  <a:lnTo>
                    <a:pt x="1800" y="1021"/>
                  </a:lnTo>
                  <a:lnTo>
                    <a:pt x="1801" y="1021"/>
                  </a:lnTo>
                  <a:lnTo>
                    <a:pt x="1801" y="1021"/>
                  </a:lnTo>
                  <a:lnTo>
                    <a:pt x="1801" y="1022"/>
                  </a:lnTo>
                  <a:lnTo>
                    <a:pt x="1801" y="1023"/>
                  </a:lnTo>
                  <a:close/>
                  <a:moveTo>
                    <a:pt x="1743" y="1022"/>
                  </a:moveTo>
                  <a:lnTo>
                    <a:pt x="1742" y="1022"/>
                  </a:lnTo>
                  <a:lnTo>
                    <a:pt x="1742" y="1021"/>
                  </a:lnTo>
                  <a:lnTo>
                    <a:pt x="1742" y="1020"/>
                  </a:lnTo>
                  <a:lnTo>
                    <a:pt x="1742" y="1020"/>
                  </a:lnTo>
                  <a:lnTo>
                    <a:pt x="1743" y="1021"/>
                  </a:lnTo>
                  <a:lnTo>
                    <a:pt x="1743" y="1022"/>
                  </a:lnTo>
                  <a:close/>
                  <a:moveTo>
                    <a:pt x="1747" y="1021"/>
                  </a:moveTo>
                  <a:lnTo>
                    <a:pt x="1747" y="1022"/>
                  </a:lnTo>
                  <a:lnTo>
                    <a:pt x="1747" y="1023"/>
                  </a:lnTo>
                  <a:lnTo>
                    <a:pt x="1746" y="1022"/>
                  </a:lnTo>
                  <a:lnTo>
                    <a:pt x="1744" y="1022"/>
                  </a:lnTo>
                  <a:lnTo>
                    <a:pt x="1744" y="1021"/>
                  </a:lnTo>
                  <a:lnTo>
                    <a:pt x="1743" y="1020"/>
                  </a:lnTo>
                  <a:lnTo>
                    <a:pt x="1745" y="1020"/>
                  </a:lnTo>
                  <a:lnTo>
                    <a:pt x="1746" y="1020"/>
                  </a:lnTo>
                  <a:lnTo>
                    <a:pt x="1747" y="1021"/>
                  </a:lnTo>
                  <a:close/>
                  <a:moveTo>
                    <a:pt x="1830" y="1021"/>
                  </a:moveTo>
                  <a:lnTo>
                    <a:pt x="1829" y="1021"/>
                  </a:lnTo>
                  <a:lnTo>
                    <a:pt x="1829" y="1021"/>
                  </a:lnTo>
                  <a:lnTo>
                    <a:pt x="1829" y="1020"/>
                  </a:lnTo>
                  <a:lnTo>
                    <a:pt x="1829" y="1020"/>
                  </a:lnTo>
                  <a:lnTo>
                    <a:pt x="1830" y="1020"/>
                  </a:lnTo>
                  <a:lnTo>
                    <a:pt x="1830" y="1020"/>
                  </a:lnTo>
                  <a:lnTo>
                    <a:pt x="1830" y="1021"/>
                  </a:lnTo>
                  <a:close/>
                  <a:moveTo>
                    <a:pt x="1854" y="1021"/>
                  </a:moveTo>
                  <a:lnTo>
                    <a:pt x="1856" y="1021"/>
                  </a:lnTo>
                  <a:lnTo>
                    <a:pt x="1856" y="1020"/>
                  </a:lnTo>
                  <a:lnTo>
                    <a:pt x="1859" y="1022"/>
                  </a:lnTo>
                  <a:lnTo>
                    <a:pt x="1860" y="1022"/>
                  </a:lnTo>
                  <a:lnTo>
                    <a:pt x="1861" y="1022"/>
                  </a:lnTo>
                  <a:lnTo>
                    <a:pt x="1861" y="1024"/>
                  </a:lnTo>
                  <a:lnTo>
                    <a:pt x="1862" y="1025"/>
                  </a:lnTo>
                  <a:lnTo>
                    <a:pt x="1863" y="1025"/>
                  </a:lnTo>
                  <a:lnTo>
                    <a:pt x="1864" y="1026"/>
                  </a:lnTo>
                  <a:lnTo>
                    <a:pt x="1863" y="1027"/>
                  </a:lnTo>
                  <a:lnTo>
                    <a:pt x="1864" y="1029"/>
                  </a:lnTo>
                  <a:lnTo>
                    <a:pt x="1864" y="1030"/>
                  </a:lnTo>
                  <a:lnTo>
                    <a:pt x="1864" y="1031"/>
                  </a:lnTo>
                  <a:lnTo>
                    <a:pt x="1866" y="1031"/>
                  </a:lnTo>
                  <a:lnTo>
                    <a:pt x="1867" y="1031"/>
                  </a:lnTo>
                  <a:lnTo>
                    <a:pt x="1866" y="1032"/>
                  </a:lnTo>
                  <a:lnTo>
                    <a:pt x="1866" y="1034"/>
                  </a:lnTo>
                  <a:lnTo>
                    <a:pt x="1867" y="1035"/>
                  </a:lnTo>
                  <a:lnTo>
                    <a:pt x="1867" y="1037"/>
                  </a:lnTo>
                  <a:lnTo>
                    <a:pt x="1865" y="1039"/>
                  </a:lnTo>
                  <a:lnTo>
                    <a:pt x="1864" y="1039"/>
                  </a:lnTo>
                  <a:lnTo>
                    <a:pt x="1863" y="1037"/>
                  </a:lnTo>
                  <a:lnTo>
                    <a:pt x="1861" y="1037"/>
                  </a:lnTo>
                  <a:lnTo>
                    <a:pt x="1860" y="1039"/>
                  </a:lnTo>
                  <a:lnTo>
                    <a:pt x="1861" y="1039"/>
                  </a:lnTo>
                  <a:lnTo>
                    <a:pt x="1861" y="1040"/>
                  </a:lnTo>
                  <a:lnTo>
                    <a:pt x="1860" y="1040"/>
                  </a:lnTo>
                  <a:lnTo>
                    <a:pt x="1859" y="1038"/>
                  </a:lnTo>
                  <a:lnTo>
                    <a:pt x="1857" y="1038"/>
                  </a:lnTo>
                  <a:lnTo>
                    <a:pt x="1856" y="1040"/>
                  </a:lnTo>
                  <a:lnTo>
                    <a:pt x="1855" y="1041"/>
                  </a:lnTo>
                  <a:lnTo>
                    <a:pt x="1854" y="1043"/>
                  </a:lnTo>
                  <a:lnTo>
                    <a:pt x="1854" y="1043"/>
                  </a:lnTo>
                  <a:lnTo>
                    <a:pt x="1853" y="1044"/>
                  </a:lnTo>
                  <a:lnTo>
                    <a:pt x="1850" y="1043"/>
                  </a:lnTo>
                  <a:lnTo>
                    <a:pt x="1849" y="1043"/>
                  </a:lnTo>
                  <a:lnTo>
                    <a:pt x="1847" y="1041"/>
                  </a:lnTo>
                  <a:lnTo>
                    <a:pt x="1846" y="1040"/>
                  </a:lnTo>
                  <a:lnTo>
                    <a:pt x="1845" y="1040"/>
                  </a:lnTo>
                  <a:lnTo>
                    <a:pt x="1844" y="1040"/>
                  </a:lnTo>
                  <a:lnTo>
                    <a:pt x="1844" y="1042"/>
                  </a:lnTo>
                  <a:lnTo>
                    <a:pt x="1843" y="1042"/>
                  </a:lnTo>
                  <a:lnTo>
                    <a:pt x="1842" y="1039"/>
                  </a:lnTo>
                  <a:lnTo>
                    <a:pt x="1841" y="1037"/>
                  </a:lnTo>
                  <a:lnTo>
                    <a:pt x="1840" y="1037"/>
                  </a:lnTo>
                  <a:lnTo>
                    <a:pt x="1839" y="1037"/>
                  </a:lnTo>
                  <a:lnTo>
                    <a:pt x="1838" y="1037"/>
                  </a:lnTo>
                  <a:lnTo>
                    <a:pt x="1837" y="1038"/>
                  </a:lnTo>
                  <a:lnTo>
                    <a:pt x="1835" y="1038"/>
                  </a:lnTo>
                  <a:lnTo>
                    <a:pt x="1835" y="1038"/>
                  </a:lnTo>
                  <a:lnTo>
                    <a:pt x="1833" y="1038"/>
                  </a:lnTo>
                  <a:lnTo>
                    <a:pt x="1833" y="1038"/>
                  </a:lnTo>
                  <a:lnTo>
                    <a:pt x="1832" y="1038"/>
                  </a:lnTo>
                  <a:lnTo>
                    <a:pt x="1832" y="1037"/>
                  </a:lnTo>
                  <a:lnTo>
                    <a:pt x="1834" y="1037"/>
                  </a:lnTo>
                  <a:lnTo>
                    <a:pt x="1835" y="1036"/>
                  </a:lnTo>
                  <a:lnTo>
                    <a:pt x="1834" y="1035"/>
                  </a:lnTo>
                  <a:lnTo>
                    <a:pt x="1833" y="1035"/>
                  </a:lnTo>
                  <a:lnTo>
                    <a:pt x="1833" y="1034"/>
                  </a:lnTo>
                  <a:lnTo>
                    <a:pt x="1832" y="1033"/>
                  </a:lnTo>
                  <a:lnTo>
                    <a:pt x="1832" y="1032"/>
                  </a:lnTo>
                  <a:lnTo>
                    <a:pt x="1832" y="1032"/>
                  </a:lnTo>
                  <a:lnTo>
                    <a:pt x="1830" y="1032"/>
                  </a:lnTo>
                  <a:lnTo>
                    <a:pt x="1829" y="1031"/>
                  </a:lnTo>
                  <a:lnTo>
                    <a:pt x="1829" y="1030"/>
                  </a:lnTo>
                  <a:lnTo>
                    <a:pt x="1831" y="1029"/>
                  </a:lnTo>
                  <a:lnTo>
                    <a:pt x="1831" y="1029"/>
                  </a:lnTo>
                  <a:lnTo>
                    <a:pt x="1831" y="1028"/>
                  </a:lnTo>
                  <a:lnTo>
                    <a:pt x="1831" y="1028"/>
                  </a:lnTo>
                  <a:lnTo>
                    <a:pt x="1831" y="1027"/>
                  </a:lnTo>
                  <a:lnTo>
                    <a:pt x="1829" y="1024"/>
                  </a:lnTo>
                  <a:lnTo>
                    <a:pt x="1830" y="1023"/>
                  </a:lnTo>
                  <a:lnTo>
                    <a:pt x="1829" y="1023"/>
                  </a:lnTo>
                  <a:lnTo>
                    <a:pt x="1829" y="1022"/>
                  </a:lnTo>
                  <a:lnTo>
                    <a:pt x="1832" y="1022"/>
                  </a:lnTo>
                  <a:lnTo>
                    <a:pt x="1834" y="1025"/>
                  </a:lnTo>
                  <a:lnTo>
                    <a:pt x="1834" y="1026"/>
                  </a:lnTo>
                  <a:lnTo>
                    <a:pt x="1833" y="1027"/>
                  </a:lnTo>
                  <a:lnTo>
                    <a:pt x="1833" y="1029"/>
                  </a:lnTo>
                  <a:lnTo>
                    <a:pt x="1834" y="1029"/>
                  </a:lnTo>
                  <a:lnTo>
                    <a:pt x="1834" y="1030"/>
                  </a:lnTo>
                  <a:lnTo>
                    <a:pt x="1835" y="1031"/>
                  </a:lnTo>
                  <a:lnTo>
                    <a:pt x="1837" y="1031"/>
                  </a:lnTo>
                  <a:lnTo>
                    <a:pt x="1837" y="1030"/>
                  </a:lnTo>
                  <a:lnTo>
                    <a:pt x="1839" y="1029"/>
                  </a:lnTo>
                  <a:lnTo>
                    <a:pt x="1839" y="1027"/>
                  </a:lnTo>
                  <a:lnTo>
                    <a:pt x="1839" y="1026"/>
                  </a:lnTo>
                  <a:lnTo>
                    <a:pt x="1841" y="1027"/>
                  </a:lnTo>
                  <a:lnTo>
                    <a:pt x="1841" y="1028"/>
                  </a:lnTo>
                  <a:lnTo>
                    <a:pt x="1842" y="1029"/>
                  </a:lnTo>
                  <a:lnTo>
                    <a:pt x="1842" y="1030"/>
                  </a:lnTo>
                  <a:lnTo>
                    <a:pt x="1843" y="1030"/>
                  </a:lnTo>
                  <a:lnTo>
                    <a:pt x="1844" y="1028"/>
                  </a:lnTo>
                  <a:lnTo>
                    <a:pt x="1845" y="1028"/>
                  </a:lnTo>
                  <a:lnTo>
                    <a:pt x="1848" y="1030"/>
                  </a:lnTo>
                  <a:lnTo>
                    <a:pt x="1848" y="1031"/>
                  </a:lnTo>
                  <a:lnTo>
                    <a:pt x="1847" y="1031"/>
                  </a:lnTo>
                  <a:lnTo>
                    <a:pt x="1848" y="1032"/>
                  </a:lnTo>
                  <a:lnTo>
                    <a:pt x="1851" y="1033"/>
                  </a:lnTo>
                  <a:lnTo>
                    <a:pt x="1852" y="1032"/>
                  </a:lnTo>
                  <a:lnTo>
                    <a:pt x="1854" y="1032"/>
                  </a:lnTo>
                  <a:lnTo>
                    <a:pt x="1855" y="1032"/>
                  </a:lnTo>
                  <a:lnTo>
                    <a:pt x="1855" y="1034"/>
                  </a:lnTo>
                  <a:lnTo>
                    <a:pt x="1854" y="1034"/>
                  </a:lnTo>
                  <a:lnTo>
                    <a:pt x="1854" y="1035"/>
                  </a:lnTo>
                  <a:lnTo>
                    <a:pt x="1858" y="1034"/>
                  </a:lnTo>
                  <a:lnTo>
                    <a:pt x="1858" y="1033"/>
                  </a:lnTo>
                  <a:lnTo>
                    <a:pt x="1857" y="1032"/>
                  </a:lnTo>
                  <a:lnTo>
                    <a:pt x="1857" y="1030"/>
                  </a:lnTo>
                  <a:lnTo>
                    <a:pt x="1854" y="1027"/>
                  </a:lnTo>
                  <a:lnTo>
                    <a:pt x="1854" y="1026"/>
                  </a:lnTo>
                  <a:lnTo>
                    <a:pt x="1857" y="1026"/>
                  </a:lnTo>
                  <a:lnTo>
                    <a:pt x="1856" y="1025"/>
                  </a:lnTo>
                  <a:lnTo>
                    <a:pt x="1853" y="1023"/>
                  </a:lnTo>
                  <a:lnTo>
                    <a:pt x="1852" y="1023"/>
                  </a:lnTo>
                  <a:lnTo>
                    <a:pt x="1849" y="1023"/>
                  </a:lnTo>
                  <a:lnTo>
                    <a:pt x="1848" y="1021"/>
                  </a:lnTo>
                  <a:lnTo>
                    <a:pt x="1848" y="1020"/>
                  </a:lnTo>
                  <a:lnTo>
                    <a:pt x="1850" y="1021"/>
                  </a:lnTo>
                  <a:lnTo>
                    <a:pt x="1851" y="1020"/>
                  </a:lnTo>
                  <a:lnTo>
                    <a:pt x="1852" y="1020"/>
                  </a:lnTo>
                  <a:lnTo>
                    <a:pt x="1853" y="1020"/>
                  </a:lnTo>
                  <a:lnTo>
                    <a:pt x="1854" y="1021"/>
                  </a:lnTo>
                  <a:close/>
                  <a:moveTo>
                    <a:pt x="1738" y="1021"/>
                  </a:moveTo>
                  <a:lnTo>
                    <a:pt x="1738" y="1021"/>
                  </a:lnTo>
                  <a:lnTo>
                    <a:pt x="1737" y="1020"/>
                  </a:lnTo>
                  <a:lnTo>
                    <a:pt x="1737" y="1020"/>
                  </a:lnTo>
                  <a:lnTo>
                    <a:pt x="1738" y="1020"/>
                  </a:lnTo>
                  <a:lnTo>
                    <a:pt x="1738" y="1020"/>
                  </a:lnTo>
                  <a:lnTo>
                    <a:pt x="1738" y="1019"/>
                  </a:lnTo>
                  <a:lnTo>
                    <a:pt x="1739" y="1019"/>
                  </a:lnTo>
                  <a:lnTo>
                    <a:pt x="1739" y="1020"/>
                  </a:lnTo>
                  <a:lnTo>
                    <a:pt x="1739" y="1020"/>
                  </a:lnTo>
                  <a:lnTo>
                    <a:pt x="1738" y="1021"/>
                  </a:lnTo>
                  <a:close/>
                  <a:moveTo>
                    <a:pt x="1847" y="1020"/>
                  </a:moveTo>
                  <a:lnTo>
                    <a:pt x="1847" y="1020"/>
                  </a:lnTo>
                  <a:lnTo>
                    <a:pt x="1847" y="1020"/>
                  </a:lnTo>
                  <a:lnTo>
                    <a:pt x="1847" y="1020"/>
                  </a:lnTo>
                  <a:lnTo>
                    <a:pt x="1847" y="1019"/>
                  </a:lnTo>
                  <a:lnTo>
                    <a:pt x="1847" y="1019"/>
                  </a:lnTo>
                  <a:lnTo>
                    <a:pt x="1848" y="1020"/>
                  </a:lnTo>
                  <a:lnTo>
                    <a:pt x="1848" y="1020"/>
                  </a:lnTo>
                  <a:lnTo>
                    <a:pt x="1847" y="1020"/>
                  </a:lnTo>
                  <a:close/>
                  <a:moveTo>
                    <a:pt x="1741" y="1022"/>
                  </a:moveTo>
                  <a:lnTo>
                    <a:pt x="1739" y="1023"/>
                  </a:lnTo>
                  <a:lnTo>
                    <a:pt x="1739" y="1022"/>
                  </a:lnTo>
                  <a:lnTo>
                    <a:pt x="1739" y="1021"/>
                  </a:lnTo>
                  <a:lnTo>
                    <a:pt x="1740" y="1021"/>
                  </a:lnTo>
                  <a:lnTo>
                    <a:pt x="1740" y="1020"/>
                  </a:lnTo>
                  <a:lnTo>
                    <a:pt x="1740" y="1019"/>
                  </a:lnTo>
                  <a:lnTo>
                    <a:pt x="1741" y="1019"/>
                  </a:lnTo>
                  <a:lnTo>
                    <a:pt x="1742" y="1021"/>
                  </a:lnTo>
                  <a:lnTo>
                    <a:pt x="1741" y="1021"/>
                  </a:lnTo>
                  <a:lnTo>
                    <a:pt x="1741" y="1022"/>
                  </a:lnTo>
                  <a:close/>
                  <a:moveTo>
                    <a:pt x="1829" y="1019"/>
                  </a:moveTo>
                  <a:lnTo>
                    <a:pt x="1828" y="1019"/>
                  </a:lnTo>
                  <a:lnTo>
                    <a:pt x="1828" y="1019"/>
                  </a:lnTo>
                  <a:lnTo>
                    <a:pt x="1829" y="1018"/>
                  </a:lnTo>
                  <a:lnTo>
                    <a:pt x="1830" y="1018"/>
                  </a:lnTo>
                  <a:lnTo>
                    <a:pt x="1830" y="1019"/>
                  </a:lnTo>
                  <a:lnTo>
                    <a:pt x="1829" y="1019"/>
                  </a:lnTo>
                  <a:close/>
                  <a:moveTo>
                    <a:pt x="1737" y="1018"/>
                  </a:moveTo>
                  <a:lnTo>
                    <a:pt x="1736" y="1018"/>
                  </a:lnTo>
                  <a:lnTo>
                    <a:pt x="1735" y="1018"/>
                  </a:lnTo>
                  <a:lnTo>
                    <a:pt x="1735" y="1017"/>
                  </a:lnTo>
                  <a:lnTo>
                    <a:pt x="1736" y="1017"/>
                  </a:lnTo>
                  <a:lnTo>
                    <a:pt x="1737" y="1017"/>
                  </a:lnTo>
                  <a:lnTo>
                    <a:pt x="1737" y="1018"/>
                  </a:lnTo>
                  <a:close/>
                  <a:moveTo>
                    <a:pt x="1741" y="1019"/>
                  </a:moveTo>
                  <a:lnTo>
                    <a:pt x="1740" y="1019"/>
                  </a:lnTo>
                  <a:lnTo>
                    <a:pt x="1740" y="1019"/>
                  </a:lnTo>
                  <a:lnTo>
                    <a:pt x="1740" y="1017"/>
                  </a:lnTo>
                  <a:lnTo>
                    <a:pt x="1741" y="1016"/>
                  </a:lnTo>
                  <a:lnTo>
                    <a:pt x="1742" y="1016"/>
                  </a:lnTo>
                  <a:lnTo>
                    <a:pt x="1742" y="1017"/>
                  </a:lnTo>
                  <a:lnTo>
                    <a:pt x="1742" y="1018"/>
                  </a:lnTo>
                  <a:lnTo>
                    <a:pt x="1742" y="1018"/>
                  </a:lnTo>
                  <a:lnTo>
                    <a:pt x="1741" y="1019"/>
                  </a:lnTo>
                  <a:close/>
                  <a:moveTo>
                    <a:pt x="1747" y="1016"/>
                  </a:moveTo>
                  <a:lnTo>
                    <a:pt x="1746" y="1016"/>
                  </a:lnTo>
                  <a:lnTo>
                    <a:pt x="1746" y="1016"/>
                  </a:lnTo>
                  <a:lnTo>
                    <a:pt x="1745" y="1016"/>
                  </a:lnTo>
                  <a:lnTo>
                    <a:pt x="1745" y="1016"/>
                  </a:lnTo>
                  <a:lnTo>
                    <a:pt x="1746" y="1015"/>
                  </a:lnTo>
                  <a:lnTo>
                    <a:pt x="1747" y="1015"/>
                  </a:lnTo>
                  <a:lnTo>
                    <a:pt x="1747" y="1015"/>
                  </a:lnTo>
                  <a:lnTo>
                    <a:pt x="1747" y="1016"/>
                  </a:lnTo>
                  <a:close/>
                  <a:moveTo>
                    <a:pt x="1734" y="1016"/>
                  </a:moveTo>
                  <a:lnTo>
                    <a:pt x="1734" y="1016"/>
                  </a:lnTo>
                  <a:lnTo>
                    <a:pt x="1733" y="1016"/>
                  </a:lnTo>
                  <a:lnTo>
                    <a:pt x="1733" y="1015"/>
                  </a:lnTo>
                  <a:lnTo>
                    <a:pt x="1734" y="1015"/>
                  </a:lnTo>
                  <a:lnTo>
                    <a:pt x="1734" y="1015"/>
                  </a:lnTo>
                  <a:lnTo>
                    <a:pt x="1735" y="1015"/>
                  </a:lnTo>
                  <a:lnTo>
                    <a:pt x="1734" y="1016"/>
                  </a:lnTo>
                  <a:close/>
                  <a:moveTo>
                    <a:pt x="1820" y="1015"/>
                  </a:moveTo>
                  <a:lnTo>
                    <a:pt x="1819" y="1017"/>
                  </a:lnTo>
                  <a:lnTo>
                    <a:pt x="1817" y="1017"/>
                  </a:lnTo>
                  <a:lnTo>
                    <a:pt x="1816" y="1018"/>
                  </a:lnTo>
                  <a:lnTo>
                    <a:pt x="1815" y="1018"/>
                  </a:lnTo>
                  <a:lnTo>
                    <a:pt x="1815" y="1017"/>
                  </a:lnTo>
                  <a:lnTo>
                    <a:pt x="1818" y="1015"/>
                  </a:lnTo>
                  <a:lnTo>
                    <a:pt x="1818" y="1014"/>
                  </a:lnTo>
                  <a:lnTo>
                    <a:pt x="1820" y="1015"/>
                  </a:lnTo>
                  <a:close/>
                  <a:moveTo>
                    <a:pt x="1744" y="1013"/>
                  </a:moveTo>
                  <a:lnTo>
                    <a:pt x="1745" y="1014"/>
                  </a:lnTo>
                  <a:lnTo>
                    <a:pt x="1745" y="1014"/>
                  </a:lnTo>
                  <a:lnTo>
                    <a:pt x="1745" y="1014"/>
                  </a:lnTo>
                  <a:lnTo>
                    <a:pt x="1745" y="1014"/>
                  </a:lnTo>
                  <a:lnTo>
                    <a:pt x="1745" y="1015"/>
                  </a:lnTo>
                  <a:lnTo>
                    <a:pt x="1744" y="1015"/>
                  </a:lnTo>
                  <a:lnTo>
                    <a:pt x="1743" y="1014"/>
                  </a:lnTo>
                  <a:lnTo>
                    <a:pt x="1744" y="1014"/>
                  </a:lnTo>
                  <a:lnTo>
                    <a:pt x="1744" y="1013"/>
                  </a:lnTo>
                  <a:close/>
                  <a:moveTo>
                    <a:pt x="1781" y="1007"/>
                  </a:moveTo>
                  <a:lnTo>
                    <a:pt x="1780" y="1007"/>
                  </a:lnTo>
                  <a:lnTo>
                    <a:pt x="1780" y="1007"/>
                  </a:lnTo>
                  <a:lnTo>
                    <a:pt x="1780" y="1006"/>
                  </a:lnTo>
                  <a:lnTo>
                    <a:pt x="1780" y="1006"/>
                  </a:lnTo>
                  <a:lnTo>
                    <a:pt x="1780" y="1006"/>
                  </a:lnTo>
                  <a:lnTo>
                    <a:pt x="1781" y="1006"/>
                  </a:lnTo>
                  <a:lnTo>
                    <a:pt x="1781" y="1007"/>
                  </a:lnTo>
                  <a:close/>
                  <a:moveTo>
                    <a:pt x="1774" y="1002"/>
                  </a:moveTo>
                  <a:lnTo>
                    <a:pt x="1773" y="1003"/>
                  </a:lnTo>
                  <a:lnTo>
                    <a:pt x="1773" y="1003"/>
                  </a:lnTo>
                  <a:lnTo>
                    <a:pt x="1772" y="1003"/>
                  </a:lnTo>
                  <a:lnTo>
                    <a:pt x="1772" y="1002"/>
                  </a:lnTo>
                  <a:lnTo>
                    <a:pt x="1773" y="1002"/>
                  </a:lnTo>
                  <a:lnTo>
                    <a:pt x="1774" y="1002"/>
                  </a:lnTo>
                  <a:close/>
                  <a:moveTo>
                    <a:pt x="1783" y="1006"/>
                  </a:moveTo>
                  <a:lnTo>
                    <a:pt x="1783" y="1006"/>
                  </a:lnTo>
                  <a:lnTo>
                    <a:pt x="1782" y="1006"/>
                  </a:lnTo>
                  <a:lnTo>
                    <a:pt x="1781" y="1004"/>
                  </a:lnTo>
                  <a:lnTo>
                    <a:pt x="1781" y="1003"/>
                  </a:lnTo>
                  <a:lnTo>
                    <a:pt x="1781" y="1002"/>
                  </a:lnTo>
                  <a:lnTo>
                    <a:pt x="1782" y="1002"/>
                  </a:lnTo>
                  <a:lnTo>
                    <a:pt x="1783" y="1003"/>
                  </a:lnTo>
                  <a:lnTo>
                    <a:pt x="1783" y="1004"/>
                  </a:lnTo>
                  <a:lnTo>
                    <a:pt x="1783" y="1006"/>
                  </a:lnTo>
                  <a:close/>
                  <a:moveTo>
                    <a:pt x="1822" y="1002"/>
                  </a:moveTo>
                  <a:lnTo>
                    <a:pt x="1821" y="1002"/>
                  </a:lnTo>
                  <a:lnTo>
                    <a:pt x="1820" y="1001"/>
                  </a:lnTo>
                  <a:lnTo>
                    <a:pt x="1820" y="1001"/>
                  </a:lnTo>
                  <a:lnTo>
                    <a:pt x="1821" y="1000"/>
                  </a:lnTo>
                  <a:lnTo>
                    <a:pt x="1823" y="1000"/>
                  </a:lnTo>
                  <a:lnTo>
                    <a:pt x="1823" y="1001"/>
                  </a:lnTo>
                  <a:lnTo>
                    <a:pt x="1823" y="1002"/>
                  </a:lnTo>
                  <a:lnTo>
                    <a:pt x="1822" y="1002"/>
                  </a:lnTo>
                  <a:close/>
                  <a:moveTo>
                    <a:pt x="1790" y="999"/>
                  </a:moveTo>
                  <a:lnTo>
                    <a:pt x="1790" y="1000"/>
                  </a:lnTo>
                  <a:lnTo>
                    <a:pt x="1793" y="1000"/>
                  </a:lnTo>
                  <a:lnTo>
                    <a:pt x="1794" y="1001"/>
                  </a:lnTo>
                  <a:lnTo>
                    <a:pt x="1793" y="1002"/>
                  </a:lnTo>
                  <a:lnTo>
                    <a:pt x="1791" y="1002"/>
                  </a:lnTo>
                  <a:lnTo>
                    <a:pt x="1791" y="1002"/>
                  </a:lnTo>
                  <a:lnTo>
                    <a:pt x="1786" y="1002"/>
                  </a:lnTo>
                  <a:lnTo>
                    <a:pt x="1786" y="1002"/>
                  </a:lnTo>
                  <a:lnTo>
                    <a:pt x="1786" y="1002"/>
                  </a:lnTo>
                  <a:lnTo>
                    <a:pt x="1785" y="1001"/>
                  </a:lnTo>
                  <a:lnTo>
                    <a:pt x="1785" y="1001"/>
                  </a:lnTo>
                  <a:lnTo>
                    <a:pt x="1786" y="1000"/>
                  </a:lnTo>
                  <a:lnTo>
                    <a:pt x="1788" y="998"/>
                  </a:lnTo>
                  <a:lnTo>
                    <a:pt x="1789" y="998"/>
                  </a:lnTo>
                  <a:lnTo>
                    <a:pt x="1790" y="999"/>
                  </a:lnTo>
                  <a:close/>
                  <a:moveTo>
                    <a:pt x="1931" y="999"/>
                  </a:moveTo>
                  <a:lnTo>
                    <a:pt x="1931" y="999"/>
                  </a:lnTo>
                  <a:lnTo>
                    <a:pt x="1930" y="999"/>
                  </a:lnTo>
                  <a:lnTo>
                    <a:pt x="1930" y="998"/>
                  </a:lnTo>
                  <a:lnTo>
                    <a:pt x="1931" y="997"/>
                  </a:lnTo>
                  <a:lnTo>
                    <a:pt x="1931" y="998"/>
                  </a:lnTo>
                  <a:lnTo>
                    <a:pt x="1931" y="998"/>
                  </a:lnTo>
                  <a:lnTo>
                    <a:pt x="1932" y="999"/>
                  </a:lnTo>
                  <a:lnTo>
                    <a:pt x="1931" y="999"/>
                  </a:lnTo>
                  <a:close/>
                  <a:moveTo>
                    <a:pt x="1787" y="997"/>
                  </a:moveTo>
                  <a:lnTo>
                    <a:pt x="1786" y="997"/>
                  </a:lnTo>
                  <a:lnTo>
                    <a:pt x="1786" y="997"/>
                  </a:lnTo>
                  <a:lnTo>
                    <a:pt x="1786" y="997"/>
                  </a:lnTo>
                  <a:lnTo>
                    <a:pt x="1786" y="996"/>
                  </a:lnTo>
                  <a:lnTo>
                    <a:pt x="1787" y="996"/>
                  </a:lnTo>
                  <a:lnTo>
                    <a:pt x="1787" y="997"/>
                  </a:lnTo>
                  <a:lnTo>
                    <a:pt x="1787" y="997"/>
                  </a:lnTo>
                  <a:close/>
                  <a:moveTo>
                    <a:pt x="1829" y="1004"/>
                  </a:moveTo>
                  <a:lnTo>
                    <a:pt x="1828" y="1005"/>
                  </a:lnTo>
                  <a:lnTo>
                    <a:pt x="1827" y="1005"/>
                  </a:lnTo>
                  <a:lnTo>
                    <a:pt x="1824" y="1005"/>
                  </a:lnTo>
                  <a:lnTo>
                    <a:pt x="1823" y="1005"/>
                  </a:lnTo>
                  <a:lnTo>
                    <a:pt x="1823" y="1007"/>
                  </a:lnTo>
                  <a:lnTo>
                    <a:pt x="1824" y="1008"/>
                  </a:lnTo>
                  <a:lnTo>
                    <a:pt x="1824" y="1009"/>
                  </a:lnTo>
                  <a:lnTo>
                    <a:pt x="1824" y="1011"/>
                  </a:lnTo>
                  <a:lnTo>
                    <a:pt x="1820" y="1011"/>
                  </a:lnTo>
                  <a:lnTo>
                    <a:pt x="1819" y="1012"/>
                  </a:lnTo>
                  <a:lnTo>
                    <a:pt x="1818" y="1011"/>
                  </a:lnTo>
                  <a:lnTo>
                    <a:pt x="1818" y="1010"/>
                  </a:lnTo>
                  <a:lnTo>
                    <a:pt x="1818" y="1007"/>
                  </a:lnTo>
                  <a:lnTo>
                    <a:pt x="1818" y="1007"/>
                  </a:lnTo>
                  <a:lnTo>
                    <a:pt x="1818" y="1005"/>
                  </a:lnTo>
                  <a:lnTo>
                    <a:pt x="1819" y="1005"/>
                  </a:lnTo>
                  <a:lnTo>
                    <a:pt x="1820" y="1006"/>
                  </a:lnTo>
                  <a:lnTo>
                    <a:pt x="1821" y="1005"/>
                  </a:lnTo>
                  <a:lnTo>
                    <a:pt x="1821" y="1004"/>
                  </a:lnTo>
                  <a:lnTo>
                    <a:pt x="1823" y="1003"/>
                  </a:lnTo>
                  <a:lnTo>
                    <a:pt x="1825" y="1001"/>
                  </a:lnTo>
                  <a:lnTo>
                    <a:pt x="1825" y="999"/>
                  </a:lnTo>
                  <a:lnTo>
                    <a:pt x="1824" y="998"/>
                  </a:lnTo>
                  <a:lnTo>
                    <a:pt x="1824" y="997"/>
                  </a:lnTo>
                  <a:lnTo>
                    <a:pt x="1825" y="996"/>
                  </a:lnTo>
                  <a:lnTo>
                    <a:pt x="1826" y="996"/>
                  </a:lnTo>
                  <a:lnTo>
                    <a:pt x="1828" y="998"/>
                  </a:lnTo>
                  <a:lnTo>
                    <a:pt x="1828" y="999"/>
                  </a:lnTo>
                  <a:lnTo>
                    <a:pt x="1828" y="999"/>
                  </a:lnTo>
                  <a:lnTo>
                    <a:pt x="1828" y="1000"/>
                  </a:lnTo>
                  <a:lnTo>
                    <a:pt x="1828" y="1002"/>
                  </a:lnTo>
                  <a:lnTo>
                    <a:pt x="1829" y="1004"/>
                  </a:lnTo>
                  <a:close/>
                  <a:moveTo>
                    <a:pt x="1781" y="997"/>
                  </a:moveTo>
                  <a:lnTo>
                    <a:pt x="1780" y="998"/>
                  </a:lnTo>
                  <a:lnTo>
                    <a:pt x="1779" y="999"/>
                  </a:lnTo>
                  <a:lnTo>
                    <a:pt x="1777" y="999"/>
                  </a:lnTo>
                  <a:lnTo>
                    <a:pt x="1777" y="997"/>
                  </a:lnTo>
                  <a:lnTo>
                    <a:pt x="1778" y="997"/>
                  </a:lnTo>
                  <a:lnTo>
                    <a:pt x="1780" y="995"/>
                  </a:lnTo>
                  <a:lnTo>
                    <a:pt x="1781" y="995"/>
                  </a:lnTo>
                  <a:lnTo>
                    <a:pt x="1781" y="997"/>
                  </a:lnTo>
                  <a:close/>
                  <a:moveTo>
                    <a:pt x="1784" y="996"/>
                  </a:moveTo>
                  <a:lnTo>
                    <a:pt x="1784" y="996"/>
                  </a:lnTo>
                  <a:lnTo>
                    <a:pt x="1782" y="996"/>
                  </a:lnTo>
                  <a:lnTo>
                    <a:pt x="1781" y="996"/>
                  </a:lnTo>
                  <a:lnTo>
                    <a:pt x="1781" y="996"/>
                  </a:lnTo>
                  <a:lnTo>
                    <a:pt x="1782" y="995"/>
                  </a:lnTo>
                  <a:lnTo>
                    <a:pt x="1784" y="995"/>
                  </a:lnTo>
                  <a:lnTo>
                    <a:pt x="1784" y="996"/>
                  </a:lnTo>
                  <a:close/>
                  <a:moveTo>
                    <a:pt x="1788" y="995"/>
                  </a:moveTo>
                  <a:lnTo>
                    <a:pt x="1788" y="996"/>
                  </a:lnTo>
                  <a:lnTo>
                    <a:pt x="1787" y="996"/>
                  </a:lnTo>
                  <a:lnTo>
                    <a:pt x="1786" y="995"/>
                  </a:lnTo>
                  <a:lnTo>
                    <a:pt x="1786" y="995"/>
                  </a:lnTo>
                  <a:lnTo>
                    <a:pt x="1788" y="995"/>
                  </a:lnTo>
                  <a:lnTo>
                    <a:pt x="1788" y="995"/>
                  </a:lnTo>
                  <a:close/>
                  <a:moveTo>
                    <a:pt x="1785" y="992"/>
                  </a:moveTo>
                  <a:lnTo>
                    <a:pt x="1786" y="993"/>
                  </a:lnTo>
                  <a:lnTo>
                    <a:pt x="1786" y="993"/>
                  </a:lnTo>
                  <a:lnTo>
                    <a:pt x="1786" y="993"/>
                  </a:lnTo>
                  <a:lnTo>
                    <a:pt x="1786" y="994"/>
                  </a:lnTo>
                  <a:lnTo>
                    <a:pt x="1784" y="994"/>
                  </a:lnTo>
                  <a:lnTo>
                    <a:pt x="1782" y="992"/>
                  </a:lnTo>
                  <a:lnTo>
                    <a:pt x="1782" y="991"/>
                  </a:lnTo>
                  <a:lnTo>
                    <a:pt x="1785" y="992"/>
                  </a:lnTo>
                  <a:close/>
                  <a:moveTo>
                    <a:pt x="1796" y="990"/>
                  </a:moveTo>
                  <a:lnTo>
                    <a:pt x="1795" y="990"/>
                  </a:lnTo>
                  <a:lnTo>
                    <a:pt x="1795" y="990"/>
                  </a:lnTo>
                  <a:lnTo>
                    <a:pt x="1795" y="990"/>
                  </a:lnTo>
                  <a:lnTo>
                    <a:pt x="1796" y="989"/>
                  </a:lnTo>
                  <a:lnTo>
                    <a:pt x="1796" y="989"/>
                  </a:lnTo>
                  <a:lnTo>
                    <a:pt x="1796" y="990"/>
                  </a:lnTo>
                  <a:lnTo>
                    <a:pt x="1796" y="990"/>
                  </a:lnTo>
                  <a:close/>
                  <a:moveTo>
                    <a:pt x="1818" y="987"/>
                  </a:moveTo>
                  <a:lnTo>
                    <a:pt x="1817" y="987"/>
                  </a:lnTo>
                  <a:lnTo>
                    <a:pt x="1817" y="986"/>
                  </a:lnTo>
                  <a:lnTo>
                    <a:pt x="1817" y="986"/>
                  </a:lnTo>
                  <a:lnTo>
                    <a:pt x="1817" y="986"/>
                  </a:lnTo>
                  <a:lnTo>
                    <a:pt x="1818" y="986"/>
                  </a:lnTo>
                  <a:lnTo>
                    <a:pt x="1819" y="986"/>
                  </a:lnTo>
                  <a:lnTo>
                    <a:pt x="1819" y="987"/>
                  </a:lnTo>
                  <a:lnTo>
                    <a:pt x="1818" y="987"/>
                  </a:lnTo>
                  <a:close/>
                  <a:moveTo>
                    <a:pt x="1936" y="985"/>
                  </a:moveTo>
                  <a:lnTo>
                    <a:pt x="1936" y="986"/>
                  </a:lnTo>
                  <a:lnTo>
                    <a:pt x="1936" y="986"/>
                  </a:lnTo>
                  <a:lnTo>
                    <a:pt x="1936" y="987"/>
                  </a:lnTo>
                  <a:lnTo>
                    <a:pt x="1936" y="986"/>
                  </a:lnTo>
                  <a:lnTo>
                    <a:pt x="1934" y="985"/>
                  </a:lnTo>
                  <a:lnTo>
                    <a:pt x="1934" y="985"/>
                  </a:lnTo>
                  <a:lnTo>
                    <a:pt x="1935" y="986"/>
                  </a:lnTo>
                  <a:lnTo>
                    <a:pt x="1935" y="987"/>
                  </a:lnTo>
                  <a:lnTo>
                    <a:pt x="1935" y="988"/>
                  </a:lnTo>
                  <a:lnTo>
                    <a:pt x="1935" y="989"/>
                  </a:lnTo>
                  <a:lnTo>
                    <a:pt x="1934" y="990"/>
                  </a:lnTo>
                  <a:lnTo>
                    <a:pt x="1933" y="991"/>
                  </a:lnTo>
                  <a:lnTo>
                    <a:pt x="1932" y="991"/>
                  </a:lnTo>
                  <a:lnTo>
                    <a:pt x="1932" y="993"/>
                  </a:lnTo>
                  <a:lnTo>
                    <a:pt x="1931" y="993"/>
                  </a:lnTo>
                  <a:lnTo>
                    <a:pt x="1931" y="996"/>
                  </a:lnTo>
                  <a:lnTo>
                    <a:pt x="1931" y="996"/>
                  </a:lnTo>
                  <a:lnTo>
                    <a:pt x="1929" y="995"/>
                  </a:lnTo>
                  <a:lnTo>
                    <a:pt x="1930" y="995"/>
                  </a:lnTo>
                  <a:lnTo>
                    <a:pt x="1929" y="994"/>
                  </a:lnTo>
                  <a:lnTo>
                    <a:pt x="1929" y="992"/>
                  </a:lnTo>
                  <a:lnTo>
                    <a:pt x="1926" y="990"/>
                  </a:lnTo>
                  <a:lnTo>
                    <a:pt x="1927" y="985"/>
                  </a:lnTo>
                  <a:lnTo>
                    <a:pt x="1929" y="984"/>
                  </a:lnTo>
                  <a:lnTo>
                    <a:pt x="1930" y="983"/>
                  </a:lnTo>
                  <a:lnTo>
                    <a:pt x="1930" y="983"/>
                  </a:lnTo>
                  <a:lnTo>
                    <a:pt x="1932" y="981"/>
                  </a:lnTo>
                  <a:lnTo>
                    <a:pt x="1935" y="981"/>
                  </a:lnTo>
                  <a:lnTo>
                    <a:pt x="1936" y="982"/>
                  </a:lnTo>
                  <a:lnTo>
                    <a:pt x="1936" y="983"/>
                  </a:lnTo>
                  <a:lnTo>
                    <a:pt x="1935" y="984"/>
                  </a:lnTo>
                  <a:lnTo>
                    <a:pt x="1936" y="985"/>
                  </a:lnTo>
                  <a:close/>
                  <a:moveTo>
                    <a:pt x="1802" y="981"/>
                  </a:moveTo>
                  <a:lnTo>
                    <a:pt x="1806" y="984"/>
                  </a:lnTo>
                  <a:lnTo>
                    <a:pt x="1811" y="984"/>
                  </a:lnTo>
                  <a:lnTo>
                    <a:pt x="1811" y="984"/>
                  </a:lnTo>
                  <a:lnTo>
                    <a:pt x="1810" y="987"/>
                  </a:lnTo>
                  <a:lnTo>
                    <a:pt x="1810" y="987"/>
                  </a:lnTo>
                  <a:lnTo>
                    <a:pt x="1810" y="989"/>
                  </a:lnTo>
                  <a:lnTo>
                    <a:pt x="1810" y="989"/>
                  </a:lnTo>
                  <a:lnTo>
                    <a:pt x="1810" y="992"/>
                  </a:lnTo>
                  <a:lnTo>
                    <a:pt x="1808" y="994"/>
                  </a:lnTo>
                  <a:lnTo>
                    <a:pt x="1808" y="995"/>
                  </a:lnTo>
                  <a:lnTo>
                    <a:pt x="1809" y="996"/>
                  </a:lnTo>
                  <a:lnTo>
                    <a:pt x="1811" y="996"/>
                  </a:lnTo>
                  <a:lnTo>
                    <a:pt x="1813" y="994"/>
                  </a:lnTo>
                  <a:lnTo>
                    <a:pt x="1815" y="994"/>
                  </a:lnTo>
                  <a:lnTo>
                    <a:pt x="1815" y="994"/>
                  </a:lnTo>
                  <a:lnTo>
                    <a:pt x="1817" y="994"/>
                  </a:lnTo>
                  <a:lnTo>
                    <a:pt x="1819" y="994"/>
                  </a:lnTo>
                  <a:lnTo>
                    <a:pt x="1819" y="1000"/>
                  </a:lnTo>
                  <a:lnTo>
                    <a:pt x="1817" y="1001"/>
                  </a:lnTo>
                  <a:lnTo>
                    <a:pt x="1817" y="1001"/>
                  </a:lnTo>
                  <a:lnTo>
                    <a:pt x="1816" y="1002"/>
                  </a:lnTo>
                  <a:lnTo>
                    <a:pt x="1818" y="1003"/>
                  </a:lnTo>
                  <a:lnTo>
                    <a:pt x="1819" y="1004"/>
                  </a:lnTo>
                  <a:lnTo>
                    <a:pt x="1818" y="1005"/>
                  </a:lnTo>
                  <a:lnTo>
                    <a:pt x="1816" y="1005"/>
                  </a:lnTo>
                  <a:lnTo>
                    <a:pt x="1816" y="1004"/>
                  </a:lnTo>
                  <a:lnTo>
                    <a:pt x="1813" y="1004"/>
                  </a:lnTo>
                  <a:lnTo>
                    <a:pt x="1813" y="1004"/>
                  </a:lnTo>
                  <a:lnTo>
                    <a:pt x="1812" y="1004"/>
                  </a:lnTo>
                  <a:lnTo>
                    <a:pt x="1810" y="1003"/>
                  </a:lnTo>
                  <a:lnTo>
                    <a:pt x="1810" y="1001"/>
                  </a:lnTo>
                  <a:lnTo>
                    <a:pt x="1809" y="1000"/>
                  </a:lnTo>
                  <a:lnTo>
                    <a:pt x="1808" y="1001"/>
                  </a:lnTo>
                  <a:lnTo>
                    <a:pt x="1806" y="1001"/>
                  </a:lnTo>
                  <a:lnTo>
                    <a:pt x="1804" y="999"/>
                  </a:lnTo>
                  <a:lnTo>
                    <a:pt x="1803" y="999"/>
                  </a:lnTo>
                  <a:lnTo>
                    <a:pt x="1803" y="998"/>
                  </a:lnTo>
                  <a:lnTo>
                    <a:pt x="1802" y="997"/>
                  </a:lnTo>
                  <a:lnTo>
                    <a:pt x="1800" y="996"/>
                  </a:lnTo>
                  <a:lnTo>
                    <a:pt x="1800" y="995"/>
                  </a:lnTo>
                  <a:lnTo>
                    <a:pt x="1800" y="994"/>
                  </a:lnTo>
                  <a:lnTo>
                    <a:pt x="1798" y="992"/>
                  </a:lnTo>
                  <a:lnTo>
                    <a:pt x="1798" y="992"/>
                  </a:lnTo>
                  <a:lnTo>
                    <a:pt x="1799" y="992"/>
                  </a:lnTo>
                  <a:lnTo>
                    <a:pt x="1800" y="991"/>
                  </a:lnTo>
                  <a:lnTo>
                    <a:pt x="1799" y="990"/>
                  </a:lnTo>
                  <a:lnTo>
                    <a:pt x="1798" y="990"/>
                  </a:lnTo>
                  <a:lnTo>
                    <a:pt x="1796" y="988"/>
                  </a:lnTo>
                  <a:lnTo>
                    <a:pt x="1796" y="988"/>
                  </a:lnTo>
                  <a:lnTo>
                    <a:pt x="1794" y="987"/>
                  </a:lnTo>
                  <a:lnTo>
                    <a:pt x="1792" y="984"/>
                  </a:lnTo>
                  <a:lnTo>
                    <a:pt x="1792" y="984"/>
                  </a:lnTo>
                  <a:lnTo>
                    <a:pt x="1793" y="981"/>
                  </a:lnTo>
                  <a:lnTo>
                    <a:pt x="1795" y="981"/>
                  </a:lnTo>
                  <a:lnTo>
                    <a:pt x="1796" y="983"/>
                  </a:lnTo>
                  <a:lnTo>
                    <a:pt x="1798" y="984"/>
                  </a:lnTo>
                  <a:lnTo>
                    <a:pt x="1799" y="984"/>
                  </a:lnTo>
                  <a:lnTo>
                    <a:pt x="1800" y="985"/>
                  </a:lnTo>
                  <a:lnTo>
                    <a:pt x="1801" y="983"/>
                  </a:lnTo>
                  <a:lnTo>
                    <a:pt x="1800" y="982"/>
                  </a:lnTo>
                  <a:lnTo>
                    <a:pt x="1801" y="981"/>
                  </a:lnTo>
                  <a:lnTo>
                    <a:pt x="1802" y="981"/>
                  </a:lnTo>
                  <a:close/>
                  <a:moveTo>
                    <a:pt x="2509" y="980"/>
                  </a:moveTo>
                  <a:lnTo>
                    <a:pt x="2509" y="981"/>
                  </a:lnTo>
                  <a:lnTo>
                    <a:pt x="2508" y="981"/>
                  </a:lnTo>
                  <a:lnTo>
                    <a:pt x="2507" y="981"/>
                  </a:lnTo>
                  <a:lnTo>
                    <a:pt x="2506" y="981"/>
                  </a:lnTo>
                  <a:lnTo>
                    <a:pt x="2505" y="980"/>
                  </a:lnTo>
                  <a:lnTo>
                    <a:pt x="2506" y="979"/>
                  </a:lnTo>
                  <a:lnTo>
                    <a:pt x="2507" y="979"/>
                  </a:lnTo>
                  <a:lnTo>
                    <a:pt x="2509" y="980"/>
                  </a:lnTo>
                  <a:close/>
                  <a:moveTo>
                    <a:pt x="2506" y="978"/>
                  </a:moveTo>
                  <a:lnTo>
                    <a:pt x="2504" y="978"/>
                  </a:lnTo>
                  <a:lnTo>
                    <a:pt x="2503" y="977"/>
                  </a:lnTo>
                  <a:lnTo>
                    <a:pt x="2503" y="977"/>
                  </a:lnTo>
                  <a:lnTo>
                    <a:pt x="2503" y="976"/>
                  </a:lnTo>
                  <a:lnTo>
                    <a:pt x="2504" y="976"/>
                  </a:lnTo>
                  <a:lnTo>
                    <a:pt x="2506" y="977"/>
                  </a:lnTo>
                  <a:lnTo>
                    <a:pt x="2506" y="978"/>
                  </a:lnTo>
                  <a:close/>
                  <a:moveTo>
                    <a:pt x="2490" y="975"/>
                  </a:moveTo>
                  <a:lnTo>
                    <a:pt x="2491" y="976"/>
                  </a:lnTo>
                  <a:lnTo>
                    <a:pt x="2492" y="977"/>
                  </a:lnTo>
                  <a:lnTo>
                    <a:pt x="2492" y="978"/>
                  </a:lnTo>
                  <a:lnTo>
                    <a:pt x="2490" y="978"/>
                  </a:lnTo>
                  <a:lnTo>
                    <a:pt x="2487" y="976"/>
                  </a:lnTo>
                  <a:lnTo>
                    <a:pt x="2485" y="976"/>
                  </a:lnTo>
                  <a:lnTo>
                    <a:pt x="2484" y="975"/>
                  </a:lnTo>
                  <a:lnTo>
                    <a:pt x="2484" y="974"/>
                  </a:lnTo>
                  <a:lnTo>
                    <a:pt x="2486" y="973"/>
                  </a:lnTo>
                  <a:lnTo>
                    <a:pt x="2487" y="973"/>
                  </a:lnTo>
                  <a:lnTo>
                    <a:pt x="2490" y="975"/>
                  </a:lnTo>
                  <a:close/>
                  <a:moveTo>
                    <a:pt x="2570" y="971"/>
                  </a:moveTo>
                  <a:lnTo>
                    <a:pt x="2571" y="972"/>
                  </a:lnTo>
                  <a:lnTo>
                    <a:pt x="2573" y="972"/>
                  </a:lnTo>
                  <a:lnTo>
                    <a:pt x="2573" y="972"/>
                  </a:lnTo>
                  <a:lnTo>
                    <a:pt x="2574" y="972"/>
                  </a:lnTo>
                  <a:lnTo>
                    <a:pt x="2575" y="971"/>
                  </a:lnTo>
                  <a:lnTo>
                    <a:pt x="2576" y="972"/>
                  </a:lnTo>
                  <a:lnTo>
                    <a:pt x="2579" y="972"/>
                  </a:lnTo>
                  <a:lnTo>
                    <a:pt x="2580" y="971"/>
                  </a:lnTo>
                  <a:lnTo>
                    <a:pt x="2585" y="971"/>
                  </a:lnTo>
                  <a:lnTo>
                    <a:pt x="2586" y="972"/>
                  </a:lnTo>
                  <a:lnTo>
                    <a:pt x="2587" y="972"/>
                  </a:lnTo>
                  <a:lnTo>
                    <a:pt x="2588" y="972"/>
                  </a:lnTo>
                  <a:lnTo>
                    <a:pt x="2592" y="972"/>
                  </a:lnTo>
                  <a:lnTo>
                    <a:pt x="2592" y="972"/>
                  </a:lnTo>
                  <a:lnTo>
                    <a:pt x="2593" y="974"/>
                  </a:lnTo>
                  <a:lnTo>
                    <a:pt x="2598" y="974"/>
                  </a:lnTo>
                  <a:lnTo>
                    <a:pt x="2599" y="974"/>
                  </a:lnTo>
                  <a:lnTo>
                    <a:pt x="2600" y="974"/>
                  </a:lnTo>
                  <a:lnTo>
                    <a:pt x="2600" y="974"/>
                  </a:lnTo>
                  <a:lnTo>
                    <a:pt x="2602" y="974"/>
                  </a:lnTo>
                  <a:lnTo>
                    <a:pt x="2602" y="974"/>
                  </a:lnTo>
                  <a:lnTo>
                    <a:pt x="2606" y="974"/>
                  </a:lnTo>
                  <a:lnTo>
                    <a:pt x="2606" y="975"/>
                  </a:lnTo>
                  <a:lnTo>
                    <a:pt x="2607" y="974"/>
                  </a:lnTo>
                  <a:lnTo>
                    <a:pt x="2608" y="974"/>
                  </a:lnTo>
                  <a:lnTo>
                    <a:pt x="2608" y="975"/>
                  </a:lnTo>
                  <a:lnTo>
                    <a:pt x="2609" y="975"/>
                  </a:lnTo>
                  <a:lnTo>
                    <a:pt x="2610" y="974"/>
                  </a:lnTo>
                  <a:lnTo>
                    <a:pt x="2614" y="974"/>
                  </a:lnTo>
                  <a:lnTo>
                    <a:pt x="2614" y="975"/>
                  </a:lnTo>
                  <a:lnTo>
                    <a:pt x="2616" y="975"/>
                  </a:lnTo>
                  <a:lnTo>
                    <a:pt x="2617" y="977"/>
                  </a:lnTo>
                  <a:lnTo>
                    <a:pt x="2618" y="977"/>
                  </a:lnTo>
                  <a:lnTo>
                    <a:pt x="2620" y="977"/>
                  </a:lnTo>
                  <a:lnTo>
                    <a:pt x="2621" y="979"/>
                  </a:lnTo>
                  <a:lnTo>
                    <a:pt x="2623" y="979"/>
                  </a:lnTo>
                  <a:lnTo>
                    <a:pt x="2625" y="982"/>
                  </a:lnTo>
                  <a:lnTo>
                    <a:pt x="2625" y="982"/>
                  </a:lnTo>
                  <a:lnTo>
                    <a:pt x="2626" y="983"/>
                  </a:lnTo>
                  <a:lnTo>
                    <a:pt x="2626" y="985"/>
                  </a:lnTo>
                  <a:lnTo>
                    <a:pt x="2623" y="988"/>
                  </a:lnTo>
                  <a:lnTo>
                    <a:pt x="2623" y="989"/>
                  </a:lnTo>
                  <a:lnTo>
                    <a:pt x="2622" y="989"/>
                  </a:lnTo>
                  <a:lnTo>
                    <a:pt x="2622" y="991"/>
                  </a:lnTo>
                  <a:lnTo>
                    <a:pt x="2621" y="992"/>
                  </a:lnTo>
                  <a:lnTo>
                    <a:pt x="2619" y="992"/>
                  </a:lnTo>
                  <a:lnTo>
                    <a:pt x="2619" y="992"/>
                  </a:lnTo>
                  <a:lnTo>
                    <a:pt x="2619" y="993"/>
                  </a:lnTo>
                  <a:lnTo>
                    <a:pt x="2617" y="995"/>
                  </a:lnTo>
                  <a:lnTo>
                    <a:pt x="2612" y="995"/>
                  </a:lnTo>
                  <a:lnTo>
                    <a:pt x="2611" y="994"/>
                  </a:lnTo>
                  <a:lnTo>
                    <a:pt x="2610" y="995"/>
                  </a:lnTo>
                  <a:lnTo>
                    <a:pt x="2609" y="995"/>
                  </a:lnTo>
                  <a:lnTo>
                    <a:pt x="2608" y="995"/>
                  </a:lnTo>
                  <a:lnTo>
                    <a:pt x="2605" y="995"/>
                  </a:lnTo>
                  <a:lnTo>
                    <a:pt x="2604" y="994"/>
                  </a:lnTo>
                  <a:lnTo>
                    <a:pt x="2602" y="995"/>
                  </a:lnTo>
                  <a:lnTo>
                    <a:pt x="2600" y="995"/>
                  </a:lnTo>
                  <a:lnTo>
                    <a:pt x="2598" y="996"/>
                  </a:lnTo>
                  <a:lnTo>
                    <a:pt x="2593" y="996"/>
                  </a:lnTo>
                  <a:lnTo>
                    <a:pt x="2591" y="994"/>
                  </a:lnTo>
                  <a:lnTo>
                    <a:pt x="2590" y="994"/>
                  </a:lnTo>
                  <a:lnTo>
                    <a:pt x="2590" y="994"/>
                  </a:lnTo>
                  <a:lnTo>
                    <a:pt x="2586" y="994"/>
                  </a:lnTo>
                  <a:lnTo>
                    <a:pt x="2585" y="993"/>
                  </a:lnTo>
                  <a:lnTo>
                    <a:pt x="2581" y="993"/>
                  </a:lnTo>
                  <a:lnTo>
                    <a:pt x="2581" y="990"/>
                  </a:lnTo>
                  <a:lnTo>
                    <a:pt x="2581" y="989"/>
                  </a:lnTo>
                  <a:lnTo>
                    <a:pt x="2578" y="989"/>
                  </a:lnTo>
                  <a:lnTo>
                    <a:pt x="2577" y="991"/>
                  </a:lnTo>
                  <a:lnTo>
                    <a:pt x="2576" y="991"/>
                  </a:lnTo>
                  <a:lnTo>
                    <a:pt x="2574" y="990"/>
                  </a:lnTo>
                  <a:lnTo>
                    <a:pt x="2572" y="990"/>
                  </a:lnTo>
                  <a:lnTo>
                    <a:pt x="2571" y="989"/>
                  </a:lnTo>
                  <a:lnTo>
                    <a:pt x="2571" y="988"/>
                  </a:lnTo>
                  <a:lnTo>
                    <a:pt x="2572" y="987"/>
                  </a:lnTo>
                  <a:lnTo>
                    <a:pt x="2570" y="986"/>
                  </a:lnTo>
                  <a:lnTo>
                    <a:pt x="2568" y="986"/>
                  </a:lnTo>
                  <a:lnTo>
                    <a:pt x="2568" y="985"/>
                  </a:lnTo>
                  <a:lnTo>
                    <a:pt x="2566" y="984"/>
                  </a:lnTo>
                  <a:lnTo>
                    <a:pt x="2566" y="984"/>
                  </a:lnTo>
                  <a:lnTo>
                    <a:pt x="2567" y="986"/>
                  </a:lnTo>
                  <a:lnTo>
                    <a:pt x="2568" y="986"/>
                  </a:lnTo>
                  <a:lnTo>
                    <a:pt x="2569" y="986"/>
                  </a:lnTo>
                  <a:lnTo>
                    <a:pt x="2571" y="987"/>
                  </a:lnTo>
                  <a:lnTo>
                    <a:pt x="2569" y="988"/>
                  </a:lnTo>
                  <a:lnTo>
                    <a:pt x="2566" y="988"/>
                  </a:lnTo>
                  <a:lnTo>
                    <a:pt x="2565" y="989"/>
                  </a:lnTo>
                  <a:lnTo>
                    <a:pt x="2561" y="989"/>
                  </a:lnTo>
                  <a:lnTo>
                    <a:pt x="2560" y="989"/>
                  </a:lnTo>
                  <a:lnTo>
                    <a:pt x="2559" y="989"/>
                  </a:lnTo>
                  <a:lnTo>
                    <a:pt x="2559" y="990"/>
                  </a:lnTo>
                  <a:lnTo>
                    <a:pt x="2560" y="991"/>
                  </a:lnTo>
                  <a:lnTo>
                    <a:pt x="2559" y="991"/>
                  </a:lnTo>
                  <a:lnTo>
                    <a:pt x="2558" y="991"/>
                  </a:lnTo>
                  <a:lnTo>
                    <a:pt x="2558" y="990"/>
                  </a:lnTo>
                  <a:lnTo>
                    <a:pt x="2558" y="988"/>
                  </a:lnTo>
                  <a:lnTo>
                    <a:pt x="2560" y="984"/>
                  </a:lnTo>
                  <a:lnTo>
                    <a:pt x="2561" y="983"/>
                  </a:lnTo>
                  <a:lnTo>
                    <a:pt x="2562" y="982"/>
                  </a:lnTo>
                  <a:lnTo>
                    <a:pt x="2562" y="981"/>
                  </a:lnTo>
                  <a:lnTo>
                    <a:pt x="2562" y="980"/>
                  </a:lnTo>
                  <a:lnTo>
                    <a:pt x="2564" y="977"/>
                  </a:lnTo>
                  <a:lnTo>
                    <a:pt x="2564" y="974"/>
                  </a:lnTo>
                  <a:lnTo>
                    <a:pt x="2565" y="972"/>
                  </a:lnTo>
                  <a:lnTo>
                    <a:pt x="2566" y="971"/>
                  </a:lnTo>
                  <a:lnTo>
                    <a:pt x="2567" y="972"/>
                  </a:lnTo>
                  <a:lnTo>
                    <a:pt x="2567" y="972"/>
                  </a:lnTo>
                  <a:lnTo>
                    <a:pt x="2568" y="971"/>
                  </a:lnTo>
                  <a:lnTo>
                    <a:pt x="2570" y="971"/>
                  </a:lnTo>
                  <a:close/>
                  <a:moveTo>
                    <a:pt x="1799" y="971"/>
                  </a:moveTo>
                  <a:lnTo>
                    <a:pt x="1802" y="974"/>
                  </a:lnTo>
                  <a:lnTo>
                    <a:pt x="1803" y="974"/>
                  </a:lnTo>
                  <a:lnTo>
                    <a:pt x="1805" y="975"/>
                  </a:lnTo>
                  <a:lnTo>
                    <a:pt x="1805" y="976"/>
                  </a:lnTo>
                  <a:lnTo>
                    <a:pt x="1802" y="977"/>
                  </a:lnTo>
                  <a:lnTo>
                    <a:pt x="1801" y="977"/>
                  </a:lnTo>
                  <a:lnTo>
                    <a:pt x="1800" y="977"/>
                  </a:lnTo>
                  <a:lnTo>
                    <a:pt x="1799" y="977"/>
                  </a:lnTo>
                  <a:lnTo>
                    <a:pt x="1798" y="975"/>
                  </a:lnTo>
                  <a:lnTo>
                    <a:pt x="1796" y="973"/>
                  </a:lnTo>
                  <a:lnTo>
                    <a:pt x="1795" y="972"/>
                  </a:lnTo>
                  <a:lnTo>
                    <a:pt x="1796" y="971"/>
                  </a:lnTo>
                  <a:lnTo>
                    <a:pt x="1799" y="971"/>
                  </a:lnTo>
                  <a:close/>
                  <a:moveTo>
                    <a:pt x="1784" y="948"/>
                  </a:moveTo>
                  <a:lnTo>
                    <a:pt x="1783" y="948"/>
                  </a:lnTo>
                  <a:lnTo>
                    <a:pt x="1782" y="948"/>
                  </a:lnTo>
                  <a:lnTo>
                    <a:pt x="1782" y="947"/>
                  </a:lnTo>
                  <a:lnTo>
                    <a:pt x="1783" y="947"/>
                  </a:lnTo>
                  <a:lnTo>
                    <a:pt x="1784" y="947"/>
                  </a:lnTo>
                  <a:lnTo>
                    <a:pt x="1784" y="947"/>
                  </a:lnTo>
                  <a:lnTo>
                    <a:pt x="1784" y="948"/>
                  </a:lnTo>
                  <a:close/>
                  <a:moveTo>
                    <a:pt x="1781" y="944"/>
                  </a:moveTo>
                  <a:lnTo>
                    <a:pt x="1782" y="945"/>
                  </a:lnTo>
                  <a:lnTo>
                    <a:pt x="1782" y="946"/>
                  </a:lnTo>
                  <a:lnTo>
                    <a:pt x="1780" y="946"/>
                  </a:lnTo>
                  <a:lnTo>
                    <a:pt x="1779" y="946"/>
                  </a:lnTo>
                  <a:lnTo>
                    <a:pt x="1777" y="946"/>
                  </a:lnTo>
                  <a:lnTo>
                    <a:pt x="1776" y="945"/>
                  </a:lnTo>
                  <a:lnTo>
                    <a:pt x="1775" y="945"/>
                  </a:lnTo>
                  <a:lnTo>
                    <a:pt x="1775" y="946"/>
                  </a:lnTo>
                  <a:lnTo>
                    <a:pt x="1774" y="946"/>
                  </a:lnTo>
                  <a:lnTo>
                    <a:pt x="1773" y="945"/>
                  </a:lnTo>
                  <a:lnTo>
                    <a:pt x="1774" y="944"/>
                  </a:lnTo>
                  <a:lnTo>
                    <a:pt x="1775" y="944"/>
                  </a:lnTo>
                  <a:lnTo>
                    <a:pt x="1775" y="944"/>
                  </a:lnTo>
                  <a:lnTo>
                    <a:pt x="1777" y="944"/>
                  </a:lnTo>
                  <a:lnTo>
                    <a:pt x="1777" y="944"/>
                  </a:lnTo>
                  <a:lnTo>
                    <a:pt x="1781" y="944"/>
                  </a:lnTo>
                  <a:close/>
                  <a:moveTo>
                    <a:pt x="1730" y="945"/>
                  </a:moveTo>
                  <a:lnTo>
                    <a:pt x="1730" y="945"/>
                  </a:lnTo>
                  <a:lnTo>
                    <a:pt x="1729" y="944"/>
                  </a:lnTo>
                  <a:lnTo>
                    <a:pt x="1729" y="942"/>
                  </a:lnTo>
                  <a:lnTo>
                    <a:pt x="1729" y="942"/>
                  </a:lnTo>
                  <a:lnTo>
                    <a:pt x="1729" y="939"/>
                  </a:lnTo>
                  <a:lnTo>
                    <a:pt x="1729" y="939"/>
                  </a:lnTo>
                  <a:lnTo>
                    <a:pt x="1729" y="938"/>
                  </a:lnTo>
                  <a:lnTo>
                    <a:pt x="1730" y="938"/>
                  </a:lnTo>
                  <a:lnTo>
                    <a:pt x="1732" y="939"/>
                  </a:lnTo>
                  <a:lnTo>
                    <a:pt x="1732" y="943"/>
                  </a:lnTo>
                  <a:lnTo>
                    <a:pt x="1731" y="943"/>
                  </a:lnTo>
                  <a:lnTo>
                    <a:pt x="1731" y="944"/>
                  </a:lnTo>
                  <a:lnTo>
                    <a:pt x="1730" y="945"/>
                  </a:lnTo>
                  <a:close/>
                  <a:moveTo>
                    <a:pt x="1735" y="938"/>
                  </a:moveTo>
                  <a:lnTo>
                    <a:pt x="1734" y="939"/>
                  </a:lnTo>
                  <a:lnTo>
                    <a:pt x="1734" y="939"/>
                  </a:lnTo>
                  <a:lnTo>
                    <a:pt x="1733" y="939"/>
                  </a:lnTo>
                  <a:lnTo>
                    <a:pt x="1733" y="937"/>
                  </a:lnTo>
                  <a:lnTo>
                    <a:pt x="1734" y="937"/>
                  </a:lnTo>
                  <a:lnTo>
                    <a:pt x="1735" y="937"/>
                  </a:lnTo>
                  <a:lnTo>
                    <a:pt x="1735" y="938"/>
                  </a:lnTo>
                  <a:lnTo>
                    <a:pt x="1735" y="938"/>
                  </a:lnTo>
                  <a:close/>
                  <a:moveTo>
                    <a:pt x="1766" y="939"/>
                  </a:moveTo>
                  <a:lnTo>
                    <a:pt x="1766" y="939"/>
                  </a:lnTo>
                  <a:lnTo>
                    <a:pt x="1765" y="938"/>
                  </a:lnTo>
                  <a:lnTo>
                    <a:pt x="1765" y="937"/>
                  </a:lnTo>
                  <a:lnTo>
                    <a:pt x="1766" y="937"/>
                  </a:lnTo>
                  <a:lnTo>
                    <a:pt x="1767" y="937"/>
                  </a:lnTo>
                  <a:lnTo>
                    <a:pt x="1767" y="938"/>
                  </a:lnTo>
                  <a:lnTo>
                    <a:pt x="1767" y="938"/>
                  </a:lnTo>
                  <a:lnTo>
                    <a:pt x="1766" y="939"/>
                  </a:lnTo>
                  <a:close/>
                  <a:moveTo>
                    <a:pt x="1764" y="937"/>
                  </a:moveTo>
                  <a:lnTo>
                    <a:pt x="1763" y="937"/>
                  </a:lnTo>
                  <a:lnTo>
                    <a:pt x="1762" y="936"/>
                  </a:lnTo>
                  <a:lnTo>
                    <a:pt x="1762" y="936"/>
                  </a:lnTo>
                  <a:lnTo>
                    <a:pt x="1763" y="936"/>
                  </a:lnTo>
                  <a:lnTo>
                    <a:pt x="1764" y="936"/>
                  </a:lnTo>
                  <a:lnTo>
                    <a:pt x="1764" y="936"/>
                  </a:lnTo>
                  <a:lnTo>
                    <a:pt x="1764" y="937"/>
                  </a:lnTo>
                  <a:close/>
                  <a:moveTo>
                    <a:pt x="1772" y="937"/>
                  </a:moveTo>
                  <a:lnTo>
                    <a:pt x="1770" y="937"/>
                  </a:lnTo>
                  <a:lnTo>
                    <a:pt x="1770" y="936"/>
                  </a:lnTo>
                  <a:lnTo>
                    <a:pt x="1770" y="936"/>
                  </a:lnTo>
                  <a:lnTo>
                    <a:pt x="1772" y="936"/>
                  </a:lnTo>
                  <a:lnTo>
                    <a:pt x="1772" y="936"/>
                  </a:lnTo>
                  <a:lnTo>
                    <a:pt x="1772" y="937"/>
                  </a:lnTo>
                  <a:close/>
                  <a:moveTo>
                    <a:pt x="1740" y="934"/>
                  </a:moveTo>
                  <a:lnTo>
                    <a:pt x="1741" y="935"/>
                  </a:lnTo>
                  <a:lnTo>
                    <a:pt x="1741" y="936"/>
                  </a:lnTo>
                  <a:lnTo>
                    <a:pt x="1740" y="937"/>
                  </a:lnTo>
                  <a:lnTo>
                    <a:pt x="1739" y="937"/>
                  </a:lnTo>
                  <a:lnTo>
                    <a:pt x="1738" y="937"/>
                  </a:lnTo>
                  <a:lnTo>
                    <a:pt x="1738" y="937"/>
                  </a:lnTo>
                  <a:lnTo>
                    <a:pt x="1738" y="937"/>
                  </a:lnTo>
                  <a:lnTo>
                    <a:pt x="1737" y="936"/>
                  </a:lnTo>
                  <a:lnTo>
                    <a:pt x="1737" y="934"/>
                  </a:lnTo>
                  <a:lnTo>
                    <a:pt x="1739" y="935"/>
                  </a:lnTo>
                  <a:lnTo>
                    <a:pt x="1740" y="934"/>
                  </a:lnTo>
                  <a:close/>
                  <a:moveTo>
                    <a:pt x="1781" y="935"/>
                  </a:moveTo>
                  <a:lnTo>
                    <a:pt x="1782" y="936"/>
                  </a:lnTo>
                  <a:lnTo>
                    <a:pt x="1782" y="934"/>
                  </a:lnTo>
                  <a:lnTo>
                    <a:pt x="1785" y="935"/>
                  </a:lnTo>
                  <a:lnTo>
                    <a:pt x="1786" y="936"/>
                  </a:lnTo>
                  <a:lnTo>
                    <a:pt x="1787" y="936"/>
                  </a:lnTo>
                  <a:lnTo>
                    <a:pt x="1792" y="940"/>
                  </a:lnTo>
                  <a:lnTo>
                    <a:pt x="1792" y="940"/>
                  </a:lnTo>
                  <a:lnTo>
                    <a:pt x="1792" y="943"/>
                  </a:lnTo>
                  <a:lnTo>
                    <a:pt x="1791" y="945"/>
                  </a:lnTo>
                  <a:lnTo>
                    <a:pt x="1789" y="945"/>
                  </a:lnTo>
                  <a:lnTo>
                    <a:pt x="1789" y="944"/>
                  </a:lnTo>
                  <a:lnTo>
                    <a:pt x="1788" y="944"/>
                  </a:lnTo>
                  <a:lnTo>
                    <a:pt x="1787" y="945"/>
                  </a:lnTo>
                  <a:lnTo>
                    <a:pt x="1784" y="945"/>
                  </a:lnTo>
                  <a:lnTo>
                    <a:pt x="1782" y="943"/>
                  </a:lnTo>
                  <a:lnTo>
                    <a:pt x="1781" y="943"/>
                  </a:lnTo>
                  <a:lnTo>
                    <a:pt x="1781" y="943"/>
                  </a:lnTo>
                  <a:lnTo>
                    <a:pt x="1779" y="943"/>
                  </a:lnTo>
                  <a:lnTo>
                    <a:pt x="1779" y="943"/>
                  </a:lnTo>
                  <a:lnTo>
                    <a:pt x="1777" y="943"/>
                  </a:lnTo>
                  <a:lnTo>
                    <a:pt x="1777" y="941"/>
                  </a:lnTo>
                  <a:lnTo>
                    <a:pt x="1776" y="940"/>
                  </a:lnTo>
                  <a:lnTo>
                    <a:pt x="1772" y="939"/>
                  </a:lnTo>
                  <a:lnTo>
                    <a:pt x="1771" y="939"/>
                  </a:lnTo>
                  <a:lnTo>
                    <a:pt x="1771" y="938"/>
                  </a:lnTo>
                  <a:lnTo>
                    <a:pt x="1774" y="937"/>
                  </a:lnTo>
                  <a:lnTo>
                    <a:pt x="1777" y="934"/>
                  </a:lnTo>
                  <a:lnTo>
                    <a:pt x="1780" y="934"/>
                  </a:lnTo>
                  <a:lnTo>
                    <a:pt x="1781" y="934"/>
                  </a:lnTo>
                  <a:lnTo>
                    <a:pt x="1780" y="935"/>
                  </a:lnTo>
                  <a:lnTo>
                    <a:pt x="1781" y="935"/>
                  </a:lnTo>
                  <a:close/>
                  <a:moveTo>
                    <a:pt x="1768" y="936"/>
                  </a:moveTo>
                  <a:lnTo>
                    <a:pt x="1767" y="936"/>
                  </a:lnTo>
                  <a:lnTo>
                    <a:pt x="1765" y="934"/>
                  </a:lnTo>
                  <a:lnTo>
                    <a:pt x="1765" y="933"/>
                  </a:lnTo>
                  <a:lnTo>
                    <a:pt x="1767" y="933"/>
                  </a:lnTo>
                  <a:lnTo>
                    <a:pt x="1768" y="934"/>
                  </a:lnTo>
                  <a:lnTo>
                    <a:pt x="1768" y="936"/>
                  </a:lnTo>
                  <a:close/>
                  <a:moveTo>
                    <a:pt x="1782" y="932"/>
                  </a:moveTo>
                  <a:lnTo>
                    <a:pt x="1782" y="932"/>
                  </a:lnTo>
                  <a:lnTo>
                    <a:pt x="1781" y="932"/>
                  </a:lnTo>
                  <a:lnTo>
                    <a:pt x="1781" y="931"/>
                  </a:lnTo>
                  <a:lnTo>
                    <a:pt x="1782" y="931"/>
                  </a:lnTo>
                  <a:lnTo>
                    <a:pt x="1782" y="932"/>
                  </a:lnTo>
                  <a:close/>
                  <a:moveTo>
                    <a:pt x="1749" y="932"/>
                  </a:moveTo>
                  <a:lnTo>
                    <a:pt x="1748" y="933"/>
                  </a:lnTo>
                  <a:lnTo>
                    <a:pt x="1747" y="933"/>
                  </a:lnTo>
                  <a:lnTo>
                    <a:pt x="1746" y="932"/>
                  </a:lnTo>
                  <a:lnTo>
                    <a:pt x="1745" y="931"/>
                  </a:lnTo>
                  <a:lnTo>
                    <a:pt x="1746" y="930"/>
                  </a:lnTo>
                  <a:lnTo>
                    <a:pt x="1748" y="930"/>
                  </a:lnTo>
                  <a:lnTo>
                    <a:pt x="1749" y="932"/>
                  </a:lnTo>
                  <a:close/>
                  <a:moveTo>
                    <a:pt x="1754" y="932"/>
                  </a:moveTo>
                  <a:lnTo>
                    <a:pt x="1753" y="932"/>
                  </a:lnTo>
                  <a:lnTo>
                    <a:pt x="1750" y="932"/>
                  </a:lnTo>
                  <a:lnTo>
                    <a:pt x="1749" y="931"/>
                  </a:lnTo>
                  <a:lnTo>
                    <a:pt x="1749" y="930"/>
                  </a:lnTo>
                  <a:lnTo>
                    <a:pt x="1751" y="930"/>
                  </a:lnTo>
                  <a:lnTo>
                    <a:pt x="1751" y="929"/>
                  </a:lnTo>
                  <a:lnTo>
                    <a:pt x="1753" y="930"/>
                  </a:lnTo>
                  <a:lnTo>
                    <a:pt x="1754" y="931"/>
                  </a:lnTo>
                  <a:lnTo>
                    <a:pt x="1754" y="932"/>
                  </a:lnTo>
                  <a:close/>
                  <a:moveTo>
                    <a:pt x="1862" y="931"/>
                  </a:moveTo>
                  <a:lnTo>
                    <a:pt x="1862" y="931"/>
                  </a:lnTo>
                  <a:lnTo>
                    <a:pt x="1861" y="931"/>
                  </a:lnTo>
                  <a:lnTo>
                    <a:pt x="1861" y="930"/>
                  </a:lnTo>
                  <a:lnTo>
                    <a:pt x="1861" y="929"/>
                  </a:lnTo>
                  <a:lnTo>
                    <a:pt x="1862" y="929"/>
                  </a:lnTo>
                  <a:lnTo>
                    <a:pt x="1862" y="930"/>
                  </a:lnTo>
                  <a:lnTo>
                    <a:pt x="1862" y="931"/>
                  </a:lnTo>
                  <a:close/>
                  <a:moveTo>
                    <a:pt x="1771" y="931"/>
                  </a:moveTo>
                  <a:lnTo>
                    <a:pt x="1770" y="931"/>
                  </a:lnTo>
                  <a:lnTo>
                    <a:pt x="1768" y="929"/>
                  </a:lnTo>
                  <a:lnTo>
                    <a:pt x="1767" y="929"/>
                  </a:lnTo>
                  <a:lnTo>
                    <a:pt x="1767" y="928"/>
                  </a:lnTo>
                  <a:lnTo>
                    <a:pt x="1766" y="928"/>
                  </a:lnTo>
                  <a:lnTo>
                    <a:pt x="1766" y="927"/>
                  </a:lnTo>
                  <a:lnTo>
                    <a:pt x="1767" y="927"/>
                  </a:lnTo>
                  <a:lnTo>
                    <a:pt x="1768" y="928"/>
                  </a:lnTo>
                  <a:lnTo>
                    <a:pt x="1771" y="930"/>
                  </a:lnTo>
                  <a:lnTo>
                    <a:pt x="1771" y="931"/>
                  </a:lnTo>
                  <a:close/>
                  <a:moveTo>
                    <a:pt x="1763" y="927"/>
                  </a:moveTo>
                  <a:lnTo>
                    <a:pt x="1762" y="928"/>
                  </a:lnTo>
                  <a:lnTo>
                    <a:pt x="1761" y="928"/>
                  </a:lnTo>
                  <a:lnTo>
                    <a:pt x="1761" y="928"/>
                  </a:lnTo>
                  <a:lnTo>
                    <a:pt x="1760" y="928"/>
                  </a:lnTo>
                  <a:lnTo>
                    <a:pt x="1759" y="927"/>
                  </a:lnTo>
                  <a:lnTo>
                    <a:pt x="1759" y="926"/>
                  </a:lnTo>
                  <a:lnTo>
                    <a:pt x="1762" y="926"/>
                  </a:lnTo>
                  <a:lnTo>
                    <a:pt x="1763" y="927"/>
                  </a:lnTo>
                  <a:close/>
                  <a:moveTo>
                    <a:pt x="1738" y="927"/>
                  </a:moveTo>
                  <a:lnTo>
                    <a:pt x="1738" y="928"/>
                  </a:lnTo>
                  <a:lnTo>
                    <a:pt x="1736" y="928"/>
                  </a:lnTo>
                  <a:lnTo>
                    <a:pt x="1736" y="928"/>
                  </a:lnTo>
                  <a:lnTo>
                    <a:pt x="1735" y="929"/>
                  </a:lnTo>
                  <a:lnTo>
                    <a:pt x="1732" y="927"/>
                  </a:lnTo>
                  <a:lnTo>
                    <a:pt x="1733" y="926"/>
                  </a:lnTo>
                  <a:lnTo>
                    <a:pt x="1733" y="926"/>
                  </a:lnTo>
                  <a:lnTo>
                    <a:pt x="1734" y="926"/>
                  </a:lnTo>
                  <a:lnTo>
                    <a:pt x="1736" y="927"/>
                  </a:lnTo>
                  <a:lnTo>
                    <a:pt x="1737" y="927"/>
                  </a:lnTo>
                  <a:lnTo>
                    <a:pt x="1738" y="927"/>
                  </a:lnTo>
                  <a:close/>
                  <a:moveTo>
                    <a:pt x="1869" y="927"/>
                  </a:moveTo>
                  <a:lnTo>
                    <a:pt x="1868" y="927"/>
                  </a:lnTo>
                  <a:lnTo>
                    <a:pt x="1868" y="927"/>
                  </a:lnTo>
                  <a:lnTo>
                    <a:pt x="1868" y="926"/>
                  </a:lnTo>
                  <a:lnTo>
                    <a:pt x="1868" y="926"/>
                  </a:lnTo>
                  <a:lnTo>
                    <a:pt x="1869" y="926"/>
                  </a:lnTo>
                  <a:lnTo>
                    <a:pt x="1869" y="927"/>
                  </a:lnTo>
                  <a:close/>
                  <a:moveTo>
                    <a:pt x="1870" y="926"/>
                  </a:moveTo>
                  <a:lnTo>
                    <a:pt x="1870" y="926"/>
                  </a:lnTo>
                  <a:lnTo>
                    <a:pt x="1869" y="926"/>
                  </a:lnTo>
                  <a:lnTo>
                    <a:pt x="1869" y="925"/>
                  </a:lnTo>
                  <a:lnTo>
                    <a:pt x="1870" y="925"/>
                  </a:lnTo>
                  <a:lnTo>
                    <a:pt x="1871" y="925"/>
                  </a:lnTo>
                  <a:lnTo>
                    <a:pt x="1871" y="925"/>
                  </a:lnTo>
                  <a:lnTo>
                    <a:pt x="1870" y="926"/>
                  </a:lnTo>
                  <a:close/>
                  <a:moveTo>
                    <a:pt x="1740" y="925"/>
                  </a:moveTo>
                  <a:lnTo>
                    <a:pt x="1737" y="925"/>
                  </a:lnTo>
                  <a:lnTo>
                    <a:pt x="1736" y="924"/>
                  </a:lnTo>
                  <a:lnTo>
                    <a:pt x="1736" y="924"/>
                  </a:lnTo>
                  <a:lnTo>
                    <a:pt x="1737" y="923"/>
                  </a:lnTo>
                  <a:lnTo>
                    <a:pt x="1738" y="923"/>
                  </a:lnTo>
                  <a:lnTo>
                    <a:pt x="1740" y="924"/>
                  </a:lnTo>
                  <a:lnTo>
                    <a:pt x="1740" y="925"/>
                  </a:lnTo>
                  <a:close/>
                  <a:moveTo>
                    <a:pt x="1735" y="923"/>
                  </a:moveTo>
                  <a:lnTo>
                    <a:pt x="1734" y="923"/>
                  </a:lnTo>
                  <a:lnTo>
                    <a:pt x="1733" y="922"/>
                  </a:lnTo>
                  <a:lnTo>
                    <a:pt x="1733" y="922"/>
                  </a:lnTo>
                  <a:lnTo>
                    <a:pt x="1734" y="921"/>
                  </a:lnTo>
                  <a:lnTo>
                    <a:pt x="1735" y="921"/>
                  </a:lnTo>
                  <a:lnTo>
                    <a:pt x="1736" y="921"/>
                  </a:lnTo>
                  <a:lnTo>
                    <a:pt x="1736" y="921"/>
                  </a:lnTo>
                  <a:lnTo>
                    <a:pt x="1736" y="922"/>
                  </a:lnTo>
                  <a:lnTo>
                    <a:pt x="1735" y="923"/>
                  </a:lnTo>
                  <a:close/>
                  <a:moveTo>
                    <a:pt x="1718" y="920"/>
                  </a:moveTo>
                  <a:lnTo>
                    <a:pt x="1719" y="921"/>
                  </a:lnTo>
                  <a:lnTo>
                    <a:pt x="1719" y="921"/>
                  </a:lnTo>
                  <a:lnTo>
                    <a:pt x="1720" y="922"/>
                  </a:lnTo>
                  <a:lnTo>
                    <a:pt x="1719" y="922"/>
                  </a:lnTo>
                  <a:lnTo>
                    <a:pt x="1719" y="922"/>
                  </a:lnTo>
                  <a:lnTo>
                    <a:pt x="1717" y="921"/>
                  </a:lnTo>
                  <a:lnTo>
                    <a:pt x="1718" y="920"/>
                  </a:lnTo>
                  <a:close/>
                  <a:moveTo>
                    <a:pt x="1911" y="922"/>
                  </a:moveTo>
                  <a:lnTo>
                    <a:pt x="1911" y="922"/>
                  </a:lnTo>
                  <a:lnTo>
                    <a:pt x="1910" y="922"/>
                  </a:lnTo>
                  <a:lnTo>
                    <a:pt x="1910" y="921"/>
                  </a:lnTo>
                  <a:lnTo>
                    <a:pt x="1911" y="920"/>
                  </a:lnTo>
                  <a:lnTo>
                    <a:pt x="1911" y="920"/>
                  </a:lnTo>
                  <a:lnTo>
                    <a:pt x="1911" y="921"/>
                  </a:lnTo>
                  <a:lnTo>
                    <a:pt x="1911" y="922"/>
                  </a:lnTo>
                  <a:close/>
                  <a:moveTo>
                    <a:pt x="1802" y="921"/>
                  </a:moveTo>
                  <a:lnTo>
                    <a:pt x="1802" y="921"/>
                  </a:lnTo>
                  <a:lnTo>
                    <a:pt x="1801" y="921"/>
                  </a:lnTo>
                  <a:lnTo>
                    <a:pt x="1801" y="921"/>
                  </a:lnTo>
                  <a:lnTo>
                    <a:pt x="1801" y="920"/>
                  </a:lnTo>
                  <a:lnTo>
                    <a:pt x="1801" y="920"/>
                  </a:lnTo>
                  <a:lnTo>
                    <a:pt x="1802" y="921"/>
                  </a:lnTo>
                  <a:close/>
                  <a:moveTo>
                    <a:pt x="2631" y="920"/>
                  </a:moveTo>
                  <a:lnTo>
                    <a:pt x="2631" y="920"/>
                  </a:lnTo>
                  <a:lnTo>
                    <a:pt x="2630" y="920"/>
                  </a:lnTo>
                  <a:lnTo>
                    <a:pt x="2631" y="919"/>
                  </a:lnTo>
                  <a:lnTo>
                    <a:pt x="2631" y="919"/>
                  </a:lnTo>
                  <a:lnTo>
                    <a:pt x="2631" y="920"/>
                  </a:lnTo>
                  <a:close/>
                  <a:moveTo>
                    <a:pt x="1877" y="919"/>
                  </a:moveTo>
                  <a:lnTo>
                    <a:pt x="1876" y="919"/>
                  </a:lnTo>
                  <a:lnTo>
                    <a:pt x="1876" y="919"/>
                  </a:lnTo>
                  <a:lnTo>
                    <a:pt x="1876" y="919"/>
                  </a:lnTo>
                  <a:lnTo>
                    <a:pt x="1876" y="919"/>
                  </a:lnTo>
                  <a:lnTo>
                    <a:pt x="1877" y="919"/>
                  </a:lnTo>
                  <a:lnTo>
                    <a:pt x="1877" y="919"/>
                  </a:lnTo>
                  <a:lnTo>
                    <a:pt x="1877" y="919"/>
                  </a:lnTo>
                  <a:close/>
                  <a:moveTo>
                    <a:pt x="1813" y="919"/>
                  </a:moveTo>
                  <a:lnTo>
                    <a:pt x="1815" y="920"/>
                  </a:lnTo>
                  <a:lnTo>
                    <a:pt x="1815" y="920"/>
                  </a:lnTo>
                  <a:lnTo>
                    <a:pt x="1816" y="921"/>
                  </a:lnTo>
                  <a:lnTo>
                    <a:pt x="1816" y="922"/>
                  </a:lnTo>
                  <a:lnTo>
                    <a:pt x="1815" y="922"/>
                  </a:lnTo>
                  <a:lnTo>
                    <a:pt x="1812" y="919"/>
                  </a:lnTo>
                  <a:lnTo>
                    <a:pt x="1813" y="919"/>
                  </a:lnTo>
                  <a:close/>
                  <a:moveTo>
                    <a:pt x="1714" y="920"/>
                  </a:moveTo>
                  <a:lnTo>
                    <a:pt x="1713" y="920"/>
                  </a:lnTo>
                  <a:lnTo>
                    <a:pt x="1713" y="920"/>
                  </a:lnTo>
                  <a:lnTo>
                    <a:pt x="1713" y="918"/>
                  </a:lnTo>
                  <a:lnTo>
                    <a:pt x="1713" y="918"/>
                  </a:lnTo>
                  <a:lnTo>
                    <a:pt x="1714" y="918"/>
                  </a:lnTo>
                  <a:lnTo>
                    <a:pt x="1714" y="918"/>
                  </a:lnTo>
                  <a:lnTo>
                    <a:pt x="1714" y="920"/>
                  </a:lnTo>
                  <a:close/>
                  <a:moveTo>
                    <a:pt x="1848" y="921"/>
                  </a:moveTo>
                  <a:lnTo>
                    <a:pt x="1847" y="922"/>
                  </a:lnTo>
                  <a:lnTo>
                    <a:pt x="1845" y="922"/>
                  </a:lnTo>
                  <a:lnTo>
                    <a:pt x="1844" y="920"/>
                  </a:lnTo>
                  <a:lnTo>
                    <a:pt x="1841" y="920"/>
                  </a:lnTo>
                  <a:lnTo>
                    <a:pt x="1841" y="919"/>
                  </a:lnTo>
                  <a:lnTo>
                    <a:pt x="1842" y="919"/>
                  </a:lnTo>
                  <a:lnTo>
                    <a:pt x="1846" y="918"/>
                  </a:lnTo>
                  <a:lnTo>
                    <a:pt x="1847" y="917"/>
                  </a:lnTo>
                  <a:lnTo>
                    <a:pt x="1848" y="917"/>
                  </a:lnTo>
                  <a:lnTo>
                    <a:pt x="1849" y="918"/>
                  </a:lnTo>
                  <a:lnTo>
                    <a:pt x="1848" y="920"/>
                  </a:lnTo>
                  <a:lnTo>
                    <a:pt x="1848" y="921"/>
                  </a:lnTo>
                  <a:close/>
                  <a:moveTo>
                    <a:pt x="1881" y="918"/>
                  </a:moveTo>
                  <a:lnTo>
                    <a:pt x="1881" y="918"/>
                  </a:lnTo>
                  <a:lnTo>
                    <a:pt x="1880" y="917"/>
                  </a:lnTo>
                  <a:lnTo>
                    <a:pt x="1880" y="917"/>
                  </a:lnTo>
                  <a:lnTo>
                    <a:pt x="1881" y="917"/>
                  </a:lnTo>
                  <a:lnTo>
                    <a:pt x="1881" y="917"/>
                  </a:lnTo>
                  <a:lnTo>
                    <a:pt x="1881" y="918"/>
                  </a:lnTo>
                  <a:close/>
                  <a:moveTo>
                    <a:pt x="2642" y="918"/>
                  </a:moveTo>
                  <a:lnTo>
                    <a:pt x="2642" y="919"/>
                  </a:lnTo>
                  <a:lnTo>
                    <a:pt x="2643" y="919"/>
                  </a:lnTo>
                  <a:lnTo>
                    <a:pt x="2646" y="923"/>
                  </a:lnTo>
                  <a:lnTo>
                    <a:pt x="2648" y="923"/>
                  </a:lnTo>
                  <a:lnTo>
                    <a:pt x="2649" y="924"/>
                  </a:lnTo>
                  <a:lnTo>
                    <a:pt x="2650" y="925"/>
                  </a:lnTo>
                  <a:lnTo>
                    <a:pt x="2650" y="927"/>
                  </a:lnTo>
                  <a:lnTo>
                    <a:pt x="2651" y="928"/>
                  </a:lnTo>
                  <a:lnTo>
                    <a:pt x="2652" y="930"/>
                  </a:lnTo>
                  <a:lnTo>
                    <a:pt x="2654" y="933"/>
                  </a:lnTo>
                  <a:lnTo>
                    <a:pt x="2654" y="934"/>
                  </a:lnTo>
                  <a:lnTo>
                    <a:pt x="2652" y="935"/>
                  </a:lnTo>
                  <a:lnTo>
                    <a:pt x="2651" y="935"/>
                  </a:lnTo>
                  <a:lnTo>
                    <a:pt x="2651" y="936"/>
                  </a:lnTo>
                  <a:lnTo>
                    <a:pt x="2651" y="937"/>
                  </a:lnTo>
                  <a:lnTo>
                    <a:pt x="2651" y="937"/>
                  </a:lnTo>
                  <a:lnTo>
                    <a:pt x="2651" y="938"/>
                  </a:lnTo>
                  <a:lnTo>
                    <a:pt x="2653" y="940"/>
                  </a:lnTo>
                  <a:lnTo>
                    <a:pt x="2653" y="940"/>
                  </a:lnTo>
                  <a:lnTo>
                    <a:pt x="2654" y="940"/>
                  </a:lnTo>
                  <a:lnTo>
                    <a:pt x="2654" y="941"/>
                  </a:lnTo>
                  <a:lnTo>
                    <a:pt x="2656" y="943"/>
                  </a:lnTo>
                  <a:lnTo>
                    <a:pt x="2657" y="945"/>
                  </a:lnTo>
                  <a:lnTo>
                    <a:pt x="2657" y="949"/>
                  </a:lnTo>
                  <a:lnTo>
                    <a:pt x="2658" y="950"/>
                  </a:lnTo>
                  <a:lnTo>
                    <a:pt x="2658" y="953"/>
                  </a:lnTo>
                  <a:lnTo>
                    <a:pt x="2656" y="953"/>
                  </a:lnTo>
                  <a:lnTo>
                    <a:pt x="2654" y="956"/>
                  </a:lnTo>
                  <a:lnTo>
                    <a:pt x="2652" y="957"/>
                  </a:lnTo>
                  <a:lnTo>
                    <a:pt x="2651" y="957"/>
                  </a:lnTo>
                  <a:lnTo>
                    <a:pt x="2650" y="958"/>
                  </a:lnTo>
                  <a:lnTo>
                    <a:pt x="2646" y="958"/>
                  </a:lnTo>
                  <a:lnTo>
                    <a:pt x="2645" y="958"/>
                  </a:lnTo>
                  <a:lnTo>
                    <a:pt x="2644" y="958"/>
                  </a:lnTo>
                  <a:lnTo>
                    <a:pt x="2642" y="959"/>
                  </a:lnTo>
                  <a:lnTo>
                    <a:pt x="2641" y="959"/>
                  </a:lnTo>
                  <a:lnTo>
                    <a:pt x="2640" y="960"/>
                  </a:lnTo>
                  <a:lnTo>
                    <a:pt x="2637" y="960"/>
                  </a:lnTo>
                  <a:lnTo>
                    <a:pt x="2635" y="959"/>
                  </a:lnTo>
                  <a:lnTo>
                    <a:pt x="2634" y="957"/>
                  </a:lnTo>
                  <a:lnTo>
                    <a:pt x="2633" y="957"/>
                  </a:lnTo>
                  <a:lnTo>
                    <a:pt x="2633" y="957"/>
                  </a:lnTo>
                  <a:lnTo>
                    <a:pt x="2632" y="956"/>
                  </a:lnTo>
                  <a:lnTo>
                    <a:pt x="2632" y="956"/>
                  </a:lnTo>
                  <a:lnTo>
                    <a:pt x="2631" y="955"/>
                  </a:lnTo>
                  <a:lnTo>
                    <a:pt x="2631" y="954"/>
                  </a:lnTo>
                  <a:lnTo>
                    <a:pt x="2630" y="952"/>
                  </a:lnTo>
                  <a:lnTo>
                    <a:pt x="2630" y="948"/>
                  </a:lnTo>
                  <a:lnTo>
                    <a:pt x="2632" y="944"/>
                  </a:lnTo>
                  <a:lnTo>
                    <a:pt x="2632" y="943"/>
                  </a:lnTo>
                  <a:lnTo>
                    <a:pt x="2632" y="943"/>
                  </a:lnTo>
                  <a:lnTo>
                    <a:pt x="2633" y="940"/>
                  </a:lnTo>
                  <a:lnTo>
                    <a:pt x="2634" y="937"/>
                  </a:lnTo>
                  <a:lnTo>
                    <a:pt x="2634" y="936"/>
                  </a:lnTo>
                  <a:lnTo>
                    <a:pt x="2635" y="936"/>
                  </a:lnTo>
                  <a:lnTo>
                    <a:pt x="2635" y="934"/>
                  </a:lnTo>
                  <a:lnTo>
                    <a:pt x="2635" y="933"/>
                  </a:lnTo>
                  <a:lnTo>
                    <a:pt x="2635" y="932"/>
                  </a:lnTo>
                  <a:lnTo>
                    <a:pt x="2635" y="931"/>
                  </a:lnTo>
                  <a:lnTo>
                    <a:pt x="2633" y="929"/>
                  </a:lnTo>
                  <a:lnTo>
                    <a:pt x="2631" y="928"/>
                  </a:lnTo>
                  <a:lnTo>
                    <a:pt x="2631" y="928"/>
                  </a:lnTo>
                  <a:lnTo>
                    <a:pt x="2630" y="927"/>
                  </a:lnTo>
                  <a:lnTo>
                    <a:pt x="2630" y="925"/>
                  </a:lnTo>
                  <a:lnTo>
                    <a:pt x="2630" y="922"/>
                  </a:lnTo>
                  <a:lnTo>
                    <a:pt x="2632" y="920"/>
                  </a:lnTo>
                  <a:lnTo>
                    <a:pt x="2635" y="920"/>
                  </a:lnTo>
                  <a:lnTo>
                    <a:pt x="2635" y="919"/>
                  </a:lnTo>
                  <a:lnTo>
                    <a:pt x="2636" y="919"/>
                  </a:lnTo>
                  <a:lnTo>
                    <a:pt x="2637" y="919"/>
                  </a:lnTo>
                  <a:lnTo>
                    <a:pt x="2638" y="919"/>
                  </a:lnTo>
                  <a:lnTo>
                    <a:pt x="2639" y="918"/>
                  </a:lnTo>
                  <a:lnTo>
                    <a:pt x="2639" y="917"/>
                  </a:lnTo>
                  <a:lnTo>
                    <a:pt x="2641" y="917"/>
                  </a:lnTo>
                  <a:lnTo>
                    <a:pt x="2642" y="918"/>
                  </a:lnTo>
                  <a:close/>
                  <a:moveTo>
                    <a:pt x="1855" y="919"/>
                  </a:moveTo>
                  <a:lnTo>
                    <a:pt x="1854" y="919"/>
                  </a:lnTo>
                  <a:lnTo>
                    <a:pt x="1854" y="918"/>
                  </a:lnTo>
                  <a:lnTo>
                    <a:pt x="1855" y="917"/>
                  </a:lnTo>
                  <a:lnTo>
                    <a:pt x="1856" y="917"/>
                  </a:lnTo>
                  <a:lnTo>
                    <a:pt x="1856" y="918"/>
                  </a:lnTo>
                  <a:lnTo>
                    <a:pt x="1855" y="919"/>
                  </a:lnTo>
                  <a:close/>
                  <a:moveTo>
                    <a:pt x="1750" y="914"/>
                  </a:moveTo>
                  <a:lnTo>
                    <a:pt x="1752" y="916"/>
                  </a:lnTo>
                  <a:lnTo>
                    <a:pt x="1753" y="916"/>
                  </a:lnTo>
                  <a:lnTo>
                    <a:pt x="1753" y="916"/>
                  </a:lnTo>
                  <a:lnTo>
                    <a:pt x="1753" y="916"/>
                  </a:lnTo>
                  <a:lnTo>
                    <a:pt x="1753" y="917"/>
                  </a:lnTo>
                  <a:lnTo>
                    <a:pt x="1754" y="919"/>
                  </a:lnTo>
                  <a:lnTo>
                    <a:pt x="1757" y="920"/>
                  </a:lnTo>
                  <a:lnTo>
                    <a:pt x="1758" y="920"/>
                  </a:lnTo>
                  <a:lnTo>
                    <a:pt x="1761" y="922"/>
                  </a:lnTo>
                  <a:lnTo>
                    <a:pt x="1762" y="922"/>
                  </a:lnTo>
                  <a:lnTo>
                    <a:pt x="1762" y="921"/>
                  </a:lnTo>
                  <a:lnTo>
                    <a:pt x="1764" y="920"/>
                  </a:lnTo>
                  <a:lnTo>
                    <a:pt x="1765" y="922"/>
                  </a:lnTo>
                  <a:lnTo>
                    <a:pt x="1765" y="924"/>
                  </a:lnTo>
                  <a:lnTo>
                    <a:pt x="1764" y="924"/>
                  </a:lnTo>
                  <a:lnTo>
                    <a:pt x="1763" y="924"/>
                  </a:lnTo>
                  <a:lnTo>
                    <a:pt x="1761" y="925"/>
                  </a:lnTo>
                  <a:lnTo>
                    <a:pt x="1760" y="925"/>
                  </a:lnTo>
                  <a:lnTo>
                    <a:pt x="1759" y="925"/>
                  </a:lnTo>
                  <a:lnTo>
                    <a:pt x="1759" y="925"/>
                  </a:lnTo>
                  <a:lnTo>
                    <a:pt x="1759" y="927"/>
                  </a:lnTo>
                  <a:lnTo>
                    <a:pt x="1758" y="928"/>
                  </a:lnTo>
                  <a:lnTo>
                    <a:pt x="1759" y="929"/>
                  </a:lnTo>
                  <a:lnTo>
                    <a:pt x="1760" y="929"/>
                  </a:lnTo>
                  <a:lnTo>
                    <a:pt x="1761" y="930"/>
                  </a:lnTo>
                  <a:lnTo>
                    <a:pt x="1757" y="930"/>
                  </a:lnTo>
                  <a:lnTo>
                    <a:pt x="1755" y="929"/>
                  </a:lnTo>
                  <a:lnTo>
                    <a:pt x="1755" y="928"/>
                  </a:lnTo>
                  <a:lnTo>
                    <a:pt x="1754" y="927"/>
                  </a:lnTo>
                  <a:lnTo>
                    <a:pt x="1753" y="927"/>
                  </a:lnTo>
                  <a:lnTo>
                    <a:pt x="1753" y="926"/>
                  </a:lnTo>
                  <a:lnTo>
                    <a:pt x="1750" y="926"/>
                  </a:lnTo>
                  <a:lnTo>
                    <a:pt x="1748" y="927"/>
                  </a:lnTo>
                  <a:lnTo>
                    <a:pt x="1748" y="930"/>
                  </a:lnTo>
                  <a:lnTo>
                    <a:pt x="1747" y="929"/>
                  </a:lnTo>
                  <a:lnTo>
                    <a:pt x="1746" y="928"/>
                  </a:lnTo>
                  <a:lnTo>
                    <a:pt x="1743" y="929"/>
                  </a:lnTo>
                  <a:lnTo>
                    <a:pt x="1742" y="928"/>
                  </a:lnTo>
                  <a:lnTo>
                    <a:pt x="1743" y="927"/>
                  </a:lnTo>
                  <a:lnTo>
                    <a:pt x="1742" y="926"/>
                  </a:lnTo>
                  <a:lnTo>
                    <a:pt x="1742" y="926"/>
                  </a:lnTo>
                  <a:lnTo>
                    <a:pt x="1744" y="925"/>
                  </a:lnTo>
                  <a:lnTo>
                    <a:pt x="1743" y="924"/>
                  </a:lnTo>
                  <a:lnTo>
                    <a:pt x="1744" y="924"/>
                  </a:lnTo>
                  <a:lnTo>
                    <a:pt x="1744" y="924"/>
                  </a:lnTo>
                  <a:lnTo>
                    <a:pt x="1742" y="924"/>
                  </a:lnTo>
                  <a:lnTo>
                    <a:pt x="1740" y="923"/>
                  </a:lnTo>
                  <a:lnTo>
                    <a:pt x="1739" y="923"/>
                  </a:lnTo>
                  <a:lnTo>
                    <a:pt x="1738" y="922"/>
                  </a:lnTo>
                  <a:lnTo>
                    <a:pt x="1738" y="922"/>
                  </a:lnTo>
                  <a:lnTo>
                    <a:pt x="1738" y="921"/>
                  </a:lnTo>
                  <a:lnTo>
                    <a:pt x="1745" y="920"/>
                  </a:lnTo>
                  <a:lnTo>
                    <a:pt x="1744" y="919"/>
                  </a:lnTo>
                  <a:lnTo>
                    <a:pt x="1743" y="919"/>
                  </a:lnTo>
                  <a:lnTo>
                    <a:pt x="1742" y="918"/>
                  </a:lnTo>
                  <a:lnTo>
                    <a:pt x="1742" y="918"/>
                  </a:lnTo>
                  <a:lnTo>
                    <a:pt x="1743" y="917"/>
                  </a:lnTo>
                  <a:lnTo>
                    <a:pt x="1745" y="915"/>
                  </a:lnTo>
                  <a:lnTo>
                    <a:pt x="1748" y="914"/>
                  </a:lnTo>
                  <a:lnTo>
                    <a:pt x="1748" y="914"/>
                  </a:lnTo>
                  <a:lnTo>
                    <a:pt x="1750" y="914"/>
                  </a:lnTo>
                  <a:close/>
                  <a:moveTo>
                    <a:pt x="1934" y="917"/>
                  </a:moveTo>
                  <a:lnTo>
                    <a:pt x="1933" y="917"/>
                  </a:lnTo>
                  <a:lnTo>
                    <a:pt x="1933" y="916"/>
                  </a:lnTo>
                  <a:lnTo>
                    <a:pt x="1933" y="915"/>
                  </a:lnTo>
                  <a:lnTo>
                    <a:pt x="1932" y="914"/>
                  </a:lnTo>
                  <a:lnTo>
                    <a:pt x="1932" y="913"/>
                  </a:lnTo>
                  <a:lnTo>
                    <a:pt x="1933" y="912"/>
                  </a:lnTo>
                  <a:lnTo>
                    <a:pt x="1934" y="914"/>
                  </a:lnTo>
                  <a:lnTo>
                    <a:pt x="1935" y="914"/>
                  </a:lnTo>
                  <a:lnTo>
                    <a:pt x="1935" y="916"/>
                  </a:lnTo>
                  <a:lnTo>
                    <a:pt x="1934" y="917"/>
                  </a:lnTo>
                  <a:close/>
                  <a:moveTo>
                    <a:pt x="1839" y="913"/>
                  </a:moveTo>
                  <a:lnTo>
                    <a:pt x="1839" y="913"/>
                  </a:lnTo>
                  <a:lnTo>
                    <a:pt x="1838" y="913"/>
                  </a:lnTo>
                  <a:lnTo>
                    <a:pt x="1838" y="913"/>
                  </a:lnTo>
                  <a:lnTo>
                    <a:pt x="1838" y="912"/>
                  </a:lnTo>
                  <a:lnTo>
                    <a:pt x="1839" y="912"/>
                  </a:lnTo>
                  <a:lnTo>
                    <a:pt x="1839" y="912"/>
                  </a:lnTo>
                  <a:lnTo>
                    <a:pt x="1839" y="913"/>
                  </a:lnTo>
                  <a:close/>
                  <a:moveTo>
                    <a:pt x="1697" y="909"/>
                  </a:moveTo>
                  <a:lnTo>
                    <a:pt x="1699" y="910"/>
                  </a:lnTo>
                  <a:lnTo>
                    <a:pt x="1699" y="910"/>
                  </a:lnTo>
                  <a:lnTo>
                    <a:pt x="1700" y="911"/>
                  </a:lnTo>
                  <a:lnTo>
                    <a:pt x="1699" y="912"/>
                  </a:lnTo>
                  <a:lnTo>
                    <a:pt x="1699" y="912"/>
                  </a:lnTo>
                  <a:lnTo>
                    <a:pt x="1702" y="913"/>
                  </a:lnTo>
                  <a:lnTo>
                    <a:pt x="1703" y="914"/>
                  </a:lnTo>
                  <a:lnTo>
                    <a:pt x="1704" y="916"/>
                  </a:lnTo>
                  <a:lnTo>
                    <a:pt x="1706" y="918"/>
                  </a:lnTo>
                  <a:lnTo>
                    <a:pt x="1706" y="919"/>
                  </a:lnTo>
                  <a:lnTo>
                    <a:pt x="1707" y="920"/>
                  </a:lnTo>
                  <a:lnTo>
                    <a:pt x="1709" y="921"/>
                  </a:lnTo>
                  <a:lnTo>
                    <a:pt x="1712" y="923"/>
                  </a:lnTo>
                  <a:lnTo>
                    <a:pt x="1714" y="923"/>
                  </a:lnTo>
                  <a:lnTo>
                    <a:pt x="1715" y="923"/>
                  </a:lnTo>
                  <a:lnTo>
                    <a:pt x="1716" y="923"/>
                  </a:lnTo>
                  <a:lnTo>
                    <a:pt x="1718" y="925"/>
                  </a:lnTo>
                  <a:lnTo>
                    <a:pt x="1719" y="925"/>
                  </a:lnTo>
                  <a:lnTo>
                    <a:pt x="1719" y="925"/>
                  </a:lnTo>
                  <a:lnTo>
                    <a:pt x="1722" y="924"/>
                  </a:lnTo>
                  <a:lnTo>
                    <a:pt x="1725" y="924"/>
                  </a:lnTo>
                  <a:lnTo>
                    <a:pt x="1726" y="925"/>
                  </a:lnTo>
                  <a:lnTo>
                    <a:pt x="1727" y="925"/>
                  </a:lnTo>
                  <a:lnTo>
                    <a:pt x="1728" y="927"/>
                  </a:lnTo>
                  <a:lnTo>
                    <a:pt x="1732" y="928"/>
                  </a:lnTo>
                  <a:lnTo>
                    <a:pt x="1733" y="929"/>
                  </a:lnTo>
                  <a:lnTo>
                    <a:pt x="1733" y="930"/>
                  </a:lnTo>
                  <a:lnTo>
                    <a:pt x="1732" y="930"/>
                  </a:lnTo>
                  <a:lnTo>
                    <a:pt x="1730" y="930"/>
                  </a:lnTo>
                  <a:lnTo>
                    <a:pt x="1729" y="930"/>
                  </a:lnTo>
                  <a:lnTo>
                    <a:pt x="1727" y="930"/>
                  </a:lnTo>
                  <a:lnTo>
                    <a:pt x="1727" y="930"/>
                  </a:lnTo>
                  <a:lnTo>
                    <a:pt x="1725" y="930"/>
                  </a:lnTo>
                  <a:lnTo>
                    <a:pt x="1725" y="931"/>
                  </a:lnTo>
                  <a:lnTo>
                    <a:pt x="1722" y="931"/>
                  </a:lnTo>
                  <a:lnTo>
                    <a:pt x="1722" y="930"/>
                  </a:lnTo>
                  <a:lnTo>
                    <a:pt x="1720" y="931"/>
                  </a:lnTo>
                  <a:lnTo>
                    <a:pt x="1720" y="932"/>
                  </a:lnTo>
                  <a:lnTo>
                    <a:pt x="1721" y="932"/>
                  </a:lnTo>
                  <a:lnTo>
                    <a:pt x="1722" y="933"/>
                  </a:lnTo>
                  <a:lnTo>
                    <a:pt x="1722" y="933"/>
                  </a:lnTo>
                  <a:lnTo>
                    <a:pt x="1722" y="934"/>
                  </a:lnTo>
                  <a:lnTo>
                    <a:pt x="1720" y="936"/>
                  </a:lnTo>
                  <a:lnTo>
                    <a:pt x="1720" y="936"/>
                  </a:lnTo>
                  <a:lnTo>
                    <a:pt x="1721" y="938"/>
                  </a:lnTo>
                  <a:lnTo>
                    <a:pt x="1722" y="938"/>
                  </a:lnTo>
                  <a:lnTo>
                    <a:pt x="1723" y="939"/>
                  </a:lnTo>
                  <a:lnTo>
                    <a:pt x="1724" y="941"/>
                  </a:lnTo>
                  <a:lnTo>
                    <a:pt x="1724" y="943"/>
                  </a:lnTo>
                  <a:lnTo>
                    <a:pt x="1726" y="944"/>
                  </a:lnTo>
                  <a:lnTo>
                    <a:pt x="1726" y="945"/>
                  </a:lnTo>
                  <a:lnTo>
                    <a:pt x="1726" y="946"/>
                  </a:lnTo>
                  <a:lnTo>
                    <a:pt x="1725" y="948"/>
                  </a:lnTo>
                  <a:lnTo>
                    <a:pt x="1724" y="947"/>
                  </a:lnTo>
                  <a:lnTo>
                    <a:pt x="1720" y="947"/>
                  </a:lnTo>
                  <a:lnTo>
                    <a:pt x="1721" y="948"/>
                  </a:lnTo>
                  <a:lnTo>
                    <a:pt x="1722" y="948"/>
                  </a:lnTo>
                  <a:lnTo>
                    <a:pt x="1724" y="949"/>
                  </a:lnTo>
                  <a:lnTo>
                    <a:pt x="1724" y="950"/>
                  </a:lnTo>
                  <a:lnTo>
                    <a:pt x="1725" y="951"/>
                  </a:lnTo>
                  <a:lnTo>
                    <a:pt x="1727" y="951"/>
                  </a:lnTo>
                  <a:lnTo>
                    <a:pt x="1728" y="951"/>
                  </a:lnTo>
                  <a:lnTo>
                    <a:pt x="1728" y="952"/>
                  </a:lnTo>
                  <a:lnTo>
                    <a:pt x="1729" y="953"/>
                  </a:lnTo>
                  <a:lnTo>
                    <a:pt x="1730" y="952"/>
                  </a:lnTo>
                  <a:lnTo>
                    <a:pt x="1732" y="952"/>
                  </a:lnTo>
                  <a:lnTo>
                    <a:pt x="1732" y="952"/>
                  </a:lnTo>
                  <a:lnTo>
                    <a:pt x="1733" y="952"/>
                  </a:lnTo>
                  <a:lnTo>
                    <a:pt x="1733" y="951"/>
                  </a:lnTo>
                  <a:lnTo>
                    <a:pt x="1732" y="951"/>
                  </a:lnTo>
                  <a:lnTo>
                    <a:pt x="1731" y="950"/>
                  </a:lnTo>
                  <a:lnTo>
                    <a:pt x="1730" y="950"/>
                  </a:lnTo>
                  <a:lnTo>
                    <a:pt x="1728" y="947"/>
                  </a:lnTo>
                  <a:lnTo>
                    <a:pt x="1728" y="945"/>
                  </a:lnTo>
                  <a:lnTo>
                    <a:pt x="1729" y="945"/>
                  </a:lnTo>
                  <a:lnTo>
                    <a:pt x="1730" y="946"/>
                  </a:lnTo>
                  <a:lnTo>
                    <a:pt x="1732" y="944"/>
                  </a:lnTo>
                  <a:lnTo>
                    <a:pt x="1733" y="943"/>
                  </a:lnTo>
                  <a:lnTo>
                    <a:pt x="1735" y="942"/>
                  </a:lnTo>
                  <a:lnTo>
                    <a:pt x="1736" y="942"/>
                  </a:lnTo>
                  <a:lnTo>
                    <a:pt x="1737" y="943"/>
                  </a:lnTo>
                  <a:lnTo>
                    <a:pt x="1739" y="943"/>
                  </a:lnTo>
                  <a:lnTo>
                    <a:pt x="1740" y="944"/>
                  </a:lnTo>
                  <a:lnTo>
                    <a:pt x="1740" y="945"/>
                  </a:lnTo>
                  <a:lnTo>
                    <a:pt x="1738" y="949"/>
                  </a:lnTo>
                  <a:lnTo>
                    <a:pt x="1736" y="951"/>
                  </a:lnTo>
                  <a:lnTo>
                    <a:pt x="1737" y="952"/>
                  </a:lnTo>
                  <a:lnTo>
                    <a:pt x="1738" y="952"/>
                  </a:lnTo>
                  <a:lnTo>
                    <a:pt x="1740" y="949"/>
                  </a:lnTo>
                  <a:lnTo>
                    <a:pt x="1741" y="949"/>
                  </a:lnTo>
                  <a:lnTo>
                    <a:pt x="1743" y="947"/>
                  </a:lnTo>
                  <a:lnTo>
                    <a:pt x="1743" y="946"/>
                  </a:lnTo>
                  <a:lnTo>
                    <a:pt x="1742" y="947"/>
                  </a:lnTo>
                  <a:lnTo>
                    <a:pt x="1741" y="945"/>
                  </a:lnTo>
                  <a:lnTo>
                    <a:pt x="1740" y="942"/>
                  </a:lnTo>
                  <a:lnTo>
                    <a:pt x="1741" y="940"/>
                  </a:lnTo>
                  <a:lnTo>
                    <a:pt x="1742" y="939"/>
                  </a:lnTo>
                  <a:lnTo>
                    <a:pt x="1743" y="939"/>
                  </a:lnTo>
                  <a:lnTo>
                    <a:pt x="1744" y="938"/>
                  </a:lnTo>
                  <a:lnTo>
                    <a:pt x="1746" y="938"/>
                  </a:lnTo>
                  <a:lnTo>
                    <a:pt x="1746" y="938"/>
                  </a:lnTo>
                  <a:lnTo>
                    <a:pt x="1746" y="938"/>
                  </a:lnTo>
                  <a:lnTo>
                    <a:pt x="1748" y="935"/>
                  </a:lnTo>
                  <a:lnTo>
                    <a:pt x="1748" y="935"/>
                  </a:lnTo>
                  <a:lnTo>
                    <a:pt x="1749" y="935"/>
                  </a:lnTo>
                  <a:lnTo>
                    <a:pt x="1750" y="934"/>
                  </a:lnTo>
                  <a:lnTo>
                    <a:pt x="1752" y="934"/>
                  </a:lnTo>
                  <a:lnTo>
                    <a:pt x="1753" y="936"/>
                  </a:lnTo>
                  <a:lnTo>
                    <a:pt x="1753" y="938"/>
                  </a:lnTo>
                  <a:lnTo>
                    <a:pt x="1753" y="940"/>
                  </a:lnTo>
                  <a:lnTo>
                    <a:pt x="1755" y="940"/>
                  </a:lnTo>
                  <a:lnTo>
                    <a:pt x="1756" y="939"/>
                  </a:lnTo>
                  <a:lnTo>
                    <a:pt x="1756" y="938"/>
                  </a:lnTo>
                  <a:lnTo>
                    <a:pt x="1755" y="937"/>
                  </a:lnTo>
                  <a:lnTo>
                    <a:pt x="1755" y="936"/>
                  </a:lnTo>
                  <a:lnTo>
                    <a:pt x="1756" y="935"/>
                  </a:lnTo>
                  <a:lnTo>
                    <a:pt x="1757" y="935"/>
                  </a:lnTo>
                  <a:lnTo>
                    <a:pt x="1760" y="935"/>
                  </a:lnTo>
                  <a:lnTo>
                    <a:pt x="1761" y="935"/>
                  </a:lnTo>
                  <a:lnTo>
                    <a:pt x="1762" y="936"/>
                  </a:lnTo>
                  <a:lnTo>
                    <a:pt x="1762" y="938"/>
                  </a:lnTo>
                  <a:lnTo>
                    <a:pt x="1763" y="939"/>
                  </a:lnTo>
                  <a:lnTo>
                    <a:pt x="1766" y="939"/>
                  </a:lnTo>
                  <a:lnTo>
                    <a:pt x="1766" y="943"/>
                  </a:lnTo>
                  <a:lnTo>
                    <a:pt x="1768" y="943"/>
                  </a:lnTo>
                  <a:lnTo>
                    <a:pt x="1769" y="943"/>
                  </a:lnTo>
                  <a:lnTo>
                    <a:pt x="1770" y="945"/>
                  </a:lnTo>
                  <a:lnTo>
                    <a:pt x="1769" y="946"/>
                  </a:lnTo>
                  <a:lnTo>
                    <a:pt x="1768" y="946"/>
                  </a:lnTo>
                  <a:lnTo>
                    <a:pt x="1767" y="946"/>
                  </a:lnTo>
                  <a:lnTo>
                    <a:pt x="1766" y="947"/>
                  </a:lnTo>
                  <a:lnTo>
                    <a:pt x="1764" y="947"/>
                  </a:lnTo>
                  <a:lnTo>
                    <a:pt x="1764" y="946"/>
                  </a:lnTo>
                  <a:lnTo>
                    <a:pt x="1762" y="946"/>
                  </a:lnTo>
                  <a:lnTo>
                    <a:pt x="1760" y="947"/>
                  </a:lnTo>
                  <a:lnTo>
                    <a:pt x="1758" y="948"/>
                  </a:lnTo>
                  <a:lnTo>
                    <a:pt x="1757" y="949"/>
                  </a:lnTo>
                  <a:lnTo>
                    <a:pt x="1753" y="950"/>
                  </a:lnTo>
                  <a:lnTo>
                    <a:pt x="1753" y="950"/>
                  </a:lnTo>
                  <a:lnTo>
                    <a:pt x="1752" y="950"/>
                  </a:lnTo>
                  <a:lnTo>
                    <a:pt x="1749" y="952"/>
                  </a:lnTo>
                  <a:lnTo>
                    <a:pt x="1746" y="952"/>
                  </a:lnTo>
                  <a:lnTo>
                    <a:pt x="1745" y="953"/>
                  </a:lnTo>
                  <a:lnTo>
                    <a:pt x="1745" y="955"/>
                  </a:lnTo>
                  <a:lnTo>
                    <a:pt x="1746" y="956"/>
                  </a:lnTo>
                  <a:lnTo>
                    <a:pt x="1746" y="957"/>
                  </a:lnTo>
                  <a:lnTo>
                    <a:pt x="1748" y="958"/>
                  </a:lnTo>
                  <a:lnTo>
                    <a:pt x="1749" y="957"/>
                  </a:lnTo>
                  <a:lnTo>
                    <a:pt x="1750" y="958"/>
                  </a:lnTo>
                  <a:lnTo>
                    <a:pt x="1751" y="958"/>
                  </a:lnTo>
                  <a:lnTo>
                    <a:pt x="1752" y="956"/>
                  </a:lnTo>
                  <a:lnTo>
                    <a:pt x="1753" y="956"/>
                  </a:lnTo>
                  <a:lnTo>
                    <a:pt x="1753" y="955"/>
                  </a:lnTo>
                  <a:lnTo>
                    <a:pt x="1754" y="955"/>
                  </a:lnTo>
                  <a:lnTo>
                    <a:pt x="1757" y="955"/>
                  </a:lnTo>
                  <a:lnTo>
                    <a:pt x="1757" y="955"/>
                  </a:lnTo>
                  <a:lnTo>
                    <a:pt x="1761" y="956"/>
                  </a:lnTo>
                  <a:lnTo>
                    <a:pt x="1764" y="957"/>
                  </a:lnTo>
                  <a:lnTo>
                    <a:pt x="1766" y="958"/>
                  </a:lnTo>
                  <a:lnTo>
                    <a:pt x="1766" y="960"/>
                  </a:lnTo>
                  <a:lnTo>
                    <a:pt x="1765" y="961"/>
                  </a:lnTo>
                  <a:lnTo>
                    <a:pt x="1764" y="962"/>
                  </a:lnTo>
                  <a:lnTo>
                    <a:pt x="1763" y="963"/>
                  </a:lnTo>
                  <a:lnTo>
                    <a:pt x="1764" y="964"/>
                  </a:lnTo>
                  <a:lnTo>
                    <a:pt x="1766" y="963"/>
                  </a:lnTo>
                  <a:lnTo>
                    <a:pt x="1767" y="962"/>
                  </a:lnTo>
                  <a:lnTo>
                    <a:pt x="1767" y="961"/>
                  </a:lnTo>
                  <a:lnTo>
                    <a:pt x="1768" y="961"/>
                  </a:lnTo>
                  <a:lnTo>
                    <a:pt x="1769" y="962"/>
                  </a:lnTo>
                  <a:lnTo>
                    <a:pt x="1768" y="963"/>
                  </a:lnTo>
                  <a:lnTo>
                    <a:pt x="1768" y="964"/>
                  </a:lnTo>
                  <a:lnTo>
                    <a:pt x="1768" y="965"/>
                  </a:lnTo>
                  <a:lnTo>
                    <a:pt x="1770" y="965"/>
                  </a:lnTo>
                  <a:lnTo>
                    <a:pt x="1770" y="965"/>
                  </a:lnTo>
                  <a:lnTo>
                    <a:pt x="1772" y="965"/>
                  </a:lnTo>
                  <a:lnTo>
                    <a:pt x="1773" y="966"/>
                  </a:lnTo>
                  <a:lnTo>
                    <a:pt x="1776" y="966"/>
                  </a:lnTo>
                  <a:lnTo>
                    <a:pt x="1776" y="967"/>
                  </a:lnTo>
                  <a:lnTo>
                    <a:pt x="1777" y="969"/>
                  </a:lnTo>
                  <a:lnTo>
                    <a:pt x="1778" y="969"/>
                  </a:lnTo>
                  <a:lnTo>
                    <a:pt x="1778" y="973"/>
                  </a:lnTo>
                  <a:lnTo>
                    <a:pt x="1777" y="973"/>
                  </a:lnTo>
                  <a:lnTo>
                    <a:pt x="1777" y="974"/>
                  </a:lnTo>
                  <a:lnTo>
                    <a:pt x="1778" y="974"/>
                  </a:lnTo>
                  <a:lnTo>
                    <a:pt x="1781" y="973"/>
                  </a:lnTo>
                  <a:lnTo>
                    <a:pt x="1781" y="970"/>
                  </a:lnTo>
                  <a:lnTo>
                    <a:pt x="1780" y="969"/>
                  </a:lnTo>
                  <a:lnTo>
                    <a:pt x="1780" y="967"/>
                  </a:lnTo>
                  <a:lnTo>
                    <a:pt x="1784" y="968"/>
                  </a:lnTo>
                  <a:lnTo>
                    <a:pt x="1785" y="969"/>
                  </a:lnTo>
                  <a:lnTo>
                    <a:pt x="1785" y="969"/>
                  </a:lnTo>
                  <a:lnTo>
                    <a:pt x="1785" y="970"/>
                  </a:lnTo>
                  <a:lnTo>
                    <a:pt x="1784" y="972"/>
                  </a:lnTo>
                  <a:lnTo>
                    <a:pt x="1784" y="972"/>
                  </a:lnTo>
                  <a:lnTo>
                    <a:pt x="1785" y="972"/>
                  </a:lnTo>
                  <a:lnTo>
                    <a:pt x="1786" y="972"/>
                  </a:lnTo>
                  <a:lnTo>
                    <a:pt x="1786" y="971"/>
                  </a:lnTo>
                  <a:lnTo>
                    <a:pt x="1787" y="970"/>
                  </a:lnTo>
                  <a:lnTo>
                    <a:pt x="1788" y="970"/>
                  </a:lnTo>
                  <a:lnTo>
                    <a:pt x="1790" y="972"/>
                  </a:lnTo>
                  <a:lnTo>
                    <a:pt x="1789" y="973"/>
                  </a:lnTo>
                  <a:lnTo>
                    <a:pt x="1789" y="974"/>
                  </a:lnTo>
                  <a:lnTo>
                    <a:pt x="1790" y="974"/>
                  </a:lnTo>
                  <a:lnTo>
                    <a:pt x="1791" y="973"/>
                  </a:lnTo>
                  <a:lnTo>
                    <a:pt x="1793" y="973"/>
                  </a:lnTo>
                  <a:lnTo>
                    <a:pt x="1795" y="974"/>
                  </a:lnTo>
                  <a:lnTo>
                    <a:pt x="1795" y="976"/>
                  </a:lnTo>
                  <a:lnTo>
                    <a:pt x="1795" y="977"/>
                  </a:lnTo>
                  <a:lnTo>
                    <a:pt x="1792" y="977"/>
                  </a:lnTo>
                  <a:lnTo>
                    <a:pt x="1791" y="978"/>
                  </a:lnTo>
                  <a:lnTo>
                    <a:pt x="1789" y="978"/>
                  </a:lnTo>
                  <a:lnTo>
                    <a:pt x="1789" y="979"/>
                  </a:lnTo>
                  <a:lnTo>
                    <a:pt x="1789" y="980"/>
                  </a:lnTo>
                  <a:lnTo>
                    <a:pt x="1789" y="981"/>
                  </a:lnTo>
                  <a:lnTo>
                    <a:pt x="1786" y="981"/>
                  </a:lnTo>
                  <a:lnTo>
                    <a:pt x="1786" y="981"/>
                  </a:lnTo>
                  <a:lnTo>
                    <a:pt x="1785" y="981"/>
                  </a:lnTo>
                  <a:lnTo>
                    <a:pt x="1784" y="981"/>
                  </a:lnTo>
                  <a:lnTo>
                    <a:pt x="1783" y="981"/>
                  </a:lnTo>
                  <a:lnTo>
                    <a:pt x="1781" y="980"/>
                  </a:lnTo>
                  <a:lnTo>
                    <a:pt x="1781" y="980"/>
                  </a:lnTo>
                  <a:lnTo>
                    <a:pt x="1782" y="981"/>
                  </a:lnTo>
                  <a:lnTo>
                    <a:pt x="1782" y="982"/>
                  </a:lnTo>
                  <a:lnTo>
                    <a:pt x="1782" y="982"/>
                  </a:lnTo>
                  <a:lnTo>
                    <a:pt x="1782" y="983"/>
                  </a:lnTo>
                  <a:lnTo>
                    <a:pt x="1783" y="984"/>
                  </a:lnTo>
                  <a:lnTo>
                    <a:pt x="1783" y="985"/>
                  </a:lnTo>
                  <a:lnTo>
                    <a:pt x="1781" y="985"/>
                  </a:lnTo>
                  <a:lnTo>
                    <a:pt x="1779" y="984"/>
                  </a:lnTo>
                  <a:lnTo>
                    <a:pt x="1777" y="981"/>
                  </a:lnTo>
                  <a:lnTo>
                    <a:pt x="1776" y="981"/>
                  </a:lnTo>
                  <a:lnTo>
                    <a:pt x="1775" y="980"/>
                  </a:lnTo>
                  <a:lnTo>
                    <a:pt x="1775" y="981"/>
                  </a:lnTo>
                  <a:lnTo>
                    <a:pt x="1774" y="981"/>
                  </a:lnTo>
                  <a:lnTo>
                    <a:pt x="1772" y="980"/>
                  </a:lnTo>
                  <a:lnTo>
                    <a:pt x="1772" y="978"/>
                  </a:lnTo>
                  <a:lnTo>
                    <a:pt x="1772" y="979"/>
                  </a:lnTo>
                  <a:lnTo>
                    <a:pt x="1770" y="980"/>
                  </a:lnTo>
                  <a:lnTo>
                    <a:pt x="1768" y="980"/>
                  </a:lnTo>
                  <a:lnTo>
                    <a:pt x="1767" y="981"/>
                  </a:lnTo>
                  <a:lnTo>
                    <a:pt x="1767" y="982"/>
                  </a:lnTo>
                  <a:lnTo>
                    <a:pt x="1767" y="983"/>
                  </a:lnTo>
                  <a:lnTo>
                    <a:pt x="1764" y="987"/>
                  </a:lnTo>
                  <a:lnTo>
                    <a:pt x="1765" y="987"/>
                  </a:lnTo>
                  <a:lnTo>
                    <a:pt x="1765" y="987"/>
                  </a:lnTo>
                  <a:lnTo>
                    <a:pt x="1767" y="986"/>
                  </a:lnTo>
                  <a:lnTo>
                    <a:pt x="1769" y="985"/>
                  </a:lnTo>
                  <a:lnTo>
                    <a:pt x="1769" y="984"/>
                  </a:lnTo>
                  <a:lnTo>
                    <a:pt x="1770" y="983"/>
                  </a:lnTo>
                  <a:lnTo>
                    <a:pt x="1771" y="983"/>
                  </a:lnTo>
                  <a:lnTo>
                    <a:pt x="1773" y="985"/>
                  </a:lnTo>
                  <a:lnTo>
                    <a:pt x="1776" y="986"/>
                  </a:lnTo>
                  <a:lnTo>
                    <a:pt x="1777" y="988"/>
                  </a:lnTo>
                  <a:lnTo>
                    <a:pt x="1782" y="987"/>
                  </a:lnTo>
                  <a:lnTo>
                    <a:pt x="1782" y="988"/>
                  </a:lnTo>
                  <a:lnTo>
                    <a:pt x="1781" y="989"/>
                  </a:lnTo>
                  <a:lnTo>
                    <a:pt x="1779" y="989"/>
                  </a:lnTo>
                  <a:lnTo>
                    <a:pt x="1779" y="989"/>
                  </a:lnTo>
                  <a:lnTo>
                    <a:pt x="1776" y="990"/>
                  </a:lnTo>
                  <a:lnTo>
                    <a:pt x="1775" y="991"/>
                  </a:lnTo>
                  <a:lnTo>
                    <a:pt x="1774" y="991"/>
                  </a:lnTo>
                  <a:lnTo>
                    <a:pt x="1773" y="992"/>
                  </a:lnTo>
                  <a:lnTo>
                    <a:pt x="1773" y="994"/>
                  </a:lnTo>
                  <a:lnTo>
                    <a:pt x="1773" y="994"/>
                  </a:lnTo>
                  <a:lnTo>
                    <a:pt x="1773" y="995"/>
                  </a:lnTo>
                  <a:lnTo>
                    <a:pt x="1770" y="996"/>
                  </a:lnTo>
                  <a:lnTo>
                    <a:pt x="1770" y="997"/>
                  </a:lnTo>
                  <a:lnTo>
                    <a:pt x="1770" y="998"/>
                  </a:lnTo>
                  <a:lnTo>
                    <a:pt x="1772" y="998"/>
                  </a:lnTo>
                  <a:lnTo>
                    <a:pt x="1773" y="999"/>
                  </a:lnTo>
                  <a:lnTo>
                    <a:pt x="1773" y="1000"/>
                  </a:lnTo>
                  <a:lnTo>
                    <a:pt x="1772" y="1000"/>
                  </a:lnTo>
                  <a:lnTo>
                    <a:pt x="1772" y="1001"/>
                  </a:lnTo>
                  <a:lnTo>
                    <a:pt x="1772" y="1003"/>
                  </a:lnTo>
                  <a:lnTo>
                    <a:pt x="1772" y="1004"/>
                  </a:lnTo>
                  <a:lnTo>
                    <a:pt x="1770" y="1006"/>
                  </a:lnTo>
                  <a:lnTo>
                    <a:pt x="1770" y="1007"/>
                  </a:lnTo>
                  <a:lnTo>
                    <a:pt x="1771" y="1007"/>
                  </a:lnTo>
                  <a:lnTo>
                    <a:pt x="1776" y="1003"/>
                  </a:lnTo>
                  <a:lnTo>
                    <a:pt x="1778" y="1003"/>
                  </a:lnTo>
                  <a:lnTo>
                    <a:pt x="1778" y="1005"/>
                  </a:lnTo>
                  <a:lnTo>
                    <a:pt x="1779" y="1007"/>
                  </a:lnTo>
                  <a:lnTo>
                    <a:pt x="1780" y="1008"/>
                  </a:lnTo>
                  <a:lnTo>
                    <a:pt x="1784" y="1008"/>
                  </a:lnTo>
                  <a:lnTo>
                    <a:pt x="1785" y="1007"/>
                  </a:lnTo>
                  <a:lnTo>
                    <a:pt x="1786" y="1008"/>
                  </a:lnTo>
                  <a:lnTo>
                    <a:pt x="1787" y="1009"/>
                  </a:lnTo>
                  <a:lnTo>
                    <a:pt x="1788" y="1010"/>
                  </a:lnTo>
                  <a:lnTo>
                    <a:pt x="1789" y="1011"/>
                  </a:lnTo>
                  <a:lnTo>
                    <a:pt x="1788" y="1012"/>
                  </a:lnTo>
                  <a:lnTo>
                    <a:pt x="1788" y="1013"/>
                  </a:lnTo>
                  <a:lnTo>
                    <a:pt x="1789" y="1014"/>
                  </a:lnTo>
                  <a:lnTo>
                    <a:pt x="1790" y="1016"/>
                  </a:lnTo>
                  <a:lnTo>
                    <a:pt x="1794" y="1016"/>
                  </a:lnTo>
                  <a:lnTo>
                    <a:pt x="1794" y="1017"/>
                  </a:lnTo>
                  <a:lnTo>
                    <a:pt x="1794" y="1018"/>
                  </a:lnTo>
                  <a:lnTo>
                    <a:pt x="1793" y="1019"/>
                  </a:lnTo>
                  <a:lnTo>
                    <a:pt x="1789" y="1020"/>
                  </a:lnTo>
                  <a:lnTo>
                    <a:pt x="1788" y="1021"/>
                  </a:lnTo>
                  <a:lnTo>
                    <a:pt x="1787" y="1021"/>
                  </a:lnTo>
                  <a:lnTo>
                    <a:pt x="1787" y="1021"/>
                  </a:lnTo>
                  <a:lnTo>
                    <a:pt x="1786" y="1022"/>
                  </a:lnTo>
                  <a:lnTo>
                    <a:pt x="1784" y="1022"/>
                  </a:lnTo>
                  <a:lnTo>
                    <a:pt x="1783" y="1022"/>
                  </a:lnTo>
                  <a:lnTo>
                    <a:pt x="1782" y="1023"/>
                  </a:lnTo>
                  <a:lnTo>
                    <a:pt x="1782" y="1024"/>
                  </a:lnTo>
                  <a:lnTo>
                    <a:pt x="1782" y="1025"/>
                  </a:lnTo>
                  <a:lnTo>
                    <a:pt x="1781" y="1026"/>
                  </a:lnTo>
                  <a:lnTo>
                    <a:pt x="1780" y="1026"/>
                  </a:lnTo>
                  <a:lnTo>
                    <a:pt x="1779" y="1028"/>
                  </a:lnTo>
                  <a:lnTo>
                    <a:pt x="1778" y="1030"/>
                  </a:lnTo>
                  <a:lnTo>
                    <a:pt x="1777" y="1031"/>
                  </a:lnTo>
                  <a:lnTo>
                    <a:pt x="1773" y="1033"/>
                  </a:lnTo>
                  <a:lnTo>
                    <a:pt x="1773" y="1034"/>
                  </a:lnTo>
                  <a:lnTo>
                    <a:pt x="1772" y="1034"/>
                  </a:lnTo>
                  <a:lnTo>
                    <a:pt x="1773" y="1036"/>
                  </a:lnTo>
                  <a:lnTo>
                    <a:pt x="1776" y="1036"/>
                  </a:lnTo>
                  <a:lnTo>
                    <a:pt x="1776" y="1036"/>
                  </a:lnTo>
                  <a:lnTo>
                    <a:pt x="1777" y="1036"/>
                  </a:lnTo>
                  <a:lnTo>
                    <a:pt x="1779" y="1036"/>
                  </a:lnTo>
                  <a:lnTo>
                    <a:pt x="1779" y="1034"/>
                  </a:lnTo>
                  <a:lnTo>
                    <a:pt x="1779" y="1034"/>
                  </a:lnTo>
                  <a:lnTo>
                    <a:pt x="1782" y="1034"/>
                  </a:lnTo>
                  <a:lnTo>
                    <a:pt x="1783" y="1033"/>
                  </a:lnTo>
                  <a:lnTo>
                    <a:pt x="1784" y="1033"/>
                  </a:lnTo>
                  <a:lnTo>
                    <a:pt x="1786" y="1035"/>
                  </a:lnTo>
                  <a:lnTo>
                    <a:pt x="1786" y="1036"/>
                  </a:lnTo>
                  <a:lnTo>
                    <a:pt x="1784" y="1037"/>
                  </a:lnTo>
                  <a:lnTo>
                    <a:pt x="1784" y="1037"/>
                  </a:lnTo>
                  <a:lnTo>
                    <a:pt x="1783" y="1038"/>
                  </a:lnTo>
                  <a:lnTo>
                    <a:pt x="1783" y="1039"/>
                  </a:lnTo>
                  <a:lnTo>
                    <a:pt x="1784" y="1040"/>
                  </a:lnTo>
                  <a:lnTo>
                    <a:pt x="1784" y="1041"/>
                  </a:lnTo>
                  <a:lnTo>
                    <a:pt x="1784" y="1041"/>
                  </a:lnTo>
                  <a:lnTo>
                    <a:pt x="1784" y="1042"/>
                  </a:lnTo>
                  <a:lnTo>
                    <a:pt x="1784" y="1043"/>
                  </a:lnTo>
                  <a:lnTo>
                    <a:pt x="1784" y="1044"/>
                  </a:lnTo>
                  <a:lnTo>
                    <a:pt x="1784" y="1045"/>
                  </a:lnTo>
                  <a:lnTo>
                    <a:pt x="1783" y="1046"/>
                  </a:lnTo>
                  <a:lnTo>
                    <a:pt x="1783" y="1047"/>
                  </a:lnTo>
                  <a:lnTo>
                    <a:pt x="1782" y="1049"/>
                  </a:lnTo>
                  <a:lnTo>
                    <a:pt x="1781" y="1049"/>
                  </a:lnTo>
                  <a:lnTo>
                    <a:pt x="1780" y="1048"/>
                  </a:lnTo>
                  <a:lnTo>
                    <a:pt x="1779" y="1049"/>
                  </a:lnTo>
                  <a:lnTo>
                    <a:pt x="1779" y="1052"/>
                  </a:lnTo>
                  <a:lnTo>
                    <a:pt x="1780" y="1053"/>
                  </a:lnTo>
                  <a:lnTo>
                    <a:pt x="1780" y="1054"/>
                  </a:lnTo>
                  <a:lnTo>
                    <a:pt x="1781" y="1056"/>
                  </a:lnTo>
                  <a:lnTo>
                    <a:pt x="1781" y="1057"/>
                  </a:lnTo>
                  <a:lnTo>
                    <a:pt x="1780" y="1058"/>
                  </a:lnTo>
                  <a:lnTo>
                    <a:pt x="1778" y="1058"/>
                  </a:lnTo>
                  <a:lnTo>
                    <a:pt x="1776" y="1057"/>
                  </a:lnTo>
                  <a:lnTo>
                    <a:pt x="1774" y="1058"/>
                  </a:lnTo>
                  <a:lnTo>
                    <a:pt x="1771" y="1060"/>
                  </a:lnTo>
                  <a:lnTo>
                    <a:pt x="1770" y="1061"/>
                  </a:lnTo>
                  <a:lnTo>
                    <a:pt x="1767" y="1064"/>
                  </a:lnTo>
                  <a:lnTo>
                    <a:pt x="1767" y="1066"/>
                  </a:lnTo>
                  <a:lnTo>
                    <a:pt x="1764" y="1070"/>
                  </a:lnTo>
                  <a:lnTo>
                    <a:pt x="1761" y="1070"/>
                  </a:lnTo>
                  <a:lnTo>
                    <a:pt x="1759" y="1071"/>
                  </a:lnTo>
                  <a:lnTo>
                    <a:pt x="1758" y="1072"/>
                  </a:lnTo>
                  <a:lnTo>
                    <a:pt x="1757" y="1072"/>
                  </a:lnTo>
                  <a:lnTo>
                    <a:pt x="1756" y="1073"/>
                  </a:lnTo>
                  <a:lnTo>
                    <a:pt x="1755" y="1074"/>
                  </a:lnTo>
                  <a:lnTo>
                    <a:pt x="1755" y="1075"/>
                  </a:lnTo>
                  <a:lnTo>
                    <a:pt x="1756" y="1075"/>
                  </a:lnTo>
                  <a:lnTo>
                    <a:pt x="1756" y="1078"/>
                  </a:lnTo>
                  <a:lnTo>
                    <a:pt x="1755" y="1078"/>
                  </a:lnTo>
                  <a:lnTo>
                    <a:pt x="1755" y="1078"/>
                  </a:lnTo>
                  <a:lnTo>
                    <a:pt x="1753" y="1080"/>
                  </a:lnTo>
                  <a:lnTo>
                    <a:pt x="1753" y="1081"/>
                  </a:lnTo>
                  <a:lnTo>
                    <a:pt x="1750" y="1081"/>
                  </a:lnTo>
                  <a:lnTo>
                    <a:pt x="1749" y="1081"/>
                  </a:lnTo>
                  <a:lnTo>
                    <a:pt x="1747" y="1081"/>
                  </a:lnTo>
                  <a:lnTo>
                    <a:pt x="1747" y="1080"/>
                  </a:lnTo>
                  <a:lnTo>
                    <a:pt x="1746" y="1079"/>
                  </a:lnTo>
                  <a:lnTo>
                    <a:pt x="1745" y="1080"/>
                  </a:lnTo>
                  <a:lnTo>
                    <a:pt x="1744" y="1080"/>
                  </a:lnTo>
                  <a:lnTo>
                    <a:pt x="1744" y="1081"/>
                  </a:lnTo>
                  <a:lnTo>
                    <a:pt x="1744" y="1082"/>
                  </a:lnTo>
                  <a:lnTo>
                    <a:pt x="1744" y="1083"/>
                  </a:lnTo>
                  <a:lnTo>
                    <a:pt x="1744" y="1085"/>
                  </a:lnTo>
                  <a:lnTo>
                    <a:pt x="1743" y="1085"/>
                  </a:lnTo>
                  <a:lnTo>
                    <a:pt x="1743" y="1085"/>
                  </a:lnTo>
                  <a:lnTo>
                    <a:pt x="1742" y="1086"/>
                  </a:lnTo>
                  <a:lnTo>
                    <a:pt x="1741" y="1087"/>
                  </a:lnTo>
                  <a:lnTo>
                    <a:pt x="1741" y="1085"/>
                  </a:lnTo>
                  <a:lnTo>
                    <a:pt x="1740" y="1085"/>
                  </a:lnTo>
                  <a:lnTo>
                    <a:pt x="1740" y="1083"/>
                  </a:lnTo>
                  <a:lnTo>
                    <a:pt x="1739" y="1083"/>
                  </a:lnTo>
                  <a:lnTo>
                    <a:pt x="1738" y="1081"/>
                  </a:lnTo>
                  <a:lnTo>
                    <a:pt x="1736" y="1080"/>
                  </a:lnTo>
                  <a:lnTo>
                    <a:pt x="1735" y="1079"/>
                  </a:lnTo>
                  <a:lnTo>
                    <a:pt x="1734" y="1078"/>
                  </a:lnTo>
                  <a:lnTo>
                    <a:pt x="1734" y="1077"/>
                  </a:lnTo>
                  <a:lnTo>
                    <a:pt x="1733" y="1075"/>
                  </a:lnTo>
                  <a:lnTo>
                    <a:pt x="1734" y="1075"/>
                  </a:lnTo>
                  <a:lnTo>
                    <a:pt x="1734" y="1074"/>
                  </a:lnTo>
                  <a:lnTo>
                    <a:pt x="1732" y="1073"/>
                  </a:lnTo>
                  <a:lnTo>
                    <a:pt x="1728" y="1070"/>
                  </a:lnTo>
                  <a:lnTo>
                    <a:pt x="1728" y="1070"/>
                  </a:lnTo>
                  <a:lnTo>
                    <a:pt x="1728" y="1071"/>
                  </a:lnTo>
                  <a:lnTo>
                    <a:pt x="1730" y="1073"/>
                  </a:lnTo>
                  <a:lnTo>
                    <a:pt x="1730" y="1074"/>
                  </a:lnTo>
                  <a:lnTo>
                    <a:pt x="1731" y="1074"/>
                  </a:lnTo>
                  <a:lnTo>
                    <a:pt x="1732" y="1075"/>
                  </a:lnTo>
                  <a:lnTo>
                    <a:pt x="1733" y="1079"/>
                  </a:lnTo>
                  <a:lnTo>
                    <a:pt x="1734" y="1081"/>
                  </a:lnTo>
                  <a:lnTo>
                    <a:pt x="1734" y="1082"/>
                  </a:lnTo>
                  <a:lnTo>
                    <a:pt x="1734" y="1082"/>
                  </a:lnTo>
                  <a:lnTo>
                    <a:pt x="1734" y="1086"/>
                  </a:lnTo>
                  <a:lnTo>
                    <a:pt x="1735" y="1087"/>
                  </a:lnTo>
                  <a:lnTo>
                    <a:pt x="1735" y="1088"/>
                  </a:lnTo>
                  <a:lnTo>
                    <a:pt x="1734" y="1088"/>
                  </a:lnTo>
                  <a:lnTo>
                    <a:pt x="1732" y="1084"/>
                  </a:lnTo>
                  <a:lnTo>
                    <a:pt x="1730" y="1086"/>
                  </a:lnTo>
                  <a:lnTo>
                    <a:pt x="1731" y="1087"/>
                  </a:lnTo>
                  <a:lnTo>
                    <a:pt x="1731" y="1089"/>
                  </a:lnTo>
                  <a:lnTo>
                    <a:pt x="1728" y="1092"/>
                  </a:lnTo>
                  <a:lnTo>
                    <a:pt x="1727" y="1091"/>
                  </a:lnTo>
                  <a:lnTo>
                    <a:pt x="1726" y="1091"/>
                  </a:lnTo>
                  <a:lnTo>
                    <a:pt x="1725" y="1090"/>
                  </a:lnTo>
                  <a:lnTo>
                    <a:pt x="1722" y="1090"/>
                  </a:lnTo>
                  <a:lnTo>
                    <a:pt x="1721" y="1091"/>
                  </a:lnTo>
                  <a:lnTo>
                    <a:pt x="1721" y="1092"/>
                  </a:lnTo>
                  <a:lnTo>
                    <a:pt x="1720" y="1092"/>
                  </a:lnTo>
                  <a:lnTo>
                    <a:pt x="1719" y="1090"/>
                  </a:lnTo>
                  <a:lnTo>
                    <a:pt x="1719" y="1088"/>
                  </a:lnTo>
                  <a:lnTo>
                    <a:pt x="1721" y="1087"/>
                  </a:lnTo>
                  <a:lnTo>
                    <a:pt x="1722" y="1087"/>
                  </a:lnTo>
                  <a:lnTo>
                    <a:pt x="1722" y="1088"/>
                  </a:lnTo>
                  <a:lnTo>
                    <a:pt x="1724" y="1088"/>
                  </a:lnTo>
                  <a:lnTo>
                    <a:pt x="1724" y="1085"/>
                  </a:lnTo>
                  <a:lnTo>
                    <a:pt x="1725" y="1084"/>
                  </a:lnTo>
                  <a:lnTo>
                    <a:pt x="1725" y="1083"/>
                  </a:lnTo>
                  <a:lnTo>
                    <a:pt x="1722" y="1080"/>
                  </a:lnTo>
                  <a:lnTo>
                    <a:pt x="1722" y="1080"/>
                  </a:lnTo>
                  <a:lnTo>
                    <a:pt x="1721" y="1079"/>
                  </a:lnTo>
                  <a:lnTo>
                    <a:pt x="1720" y="1079"/>
                  </a:lnTo>
                  <a:lnTo>
                    <a:pt x="1719" y="1081"/>
                  </a:lnTo>
                  <a:lnTo>
                    <a:pt x="1718" y="1081"/>
                  </a:lnTo>
                  <a:lnTo>
                    <a:pt x="1718" y="1079"/>
                  </a:lnTo>
                  <a:lnTo>
                    <a:pt x="1717" y="1079"/>
                  </a:lnTo>
                  <a:lnTo>
                    <a:pt x="1717" y="1077"/>
                  </a:lnTo>
                  <a:lnTo>
                    <a:pt x="1718" y="1076"/>
                  </a:lnTo>
                  <a:lnTo>
                    <a:pt x="1718" y="1075"/>
                  </a:lnTo>
                  <a:lnTo>
                    <a:pt x="1717" y="1075"/>
                  </a:lnTo>
                  <a:lnTo>
                    <a:pt x="1717" y="1073"/>
                  </a:lnTo>
                  <a:lnTo>
                    <a:pt x="1718" y="1072"/>
                  </a:lnTo>
                  <a:lnTo>
                    <a:pt x="1717" y="1071"/>
                  </a:lnTo>
                  <a:lnTo>
                    <a:pt x="1719" y="1071"/>
                  </a:lnTo>
                  <a:lnTo>
                    <a:pt x="1719" y="1071"/>
                  </a:lnTo>
                  <a:lnTo>
                    <a:pt x="1719" y="1071"/>
                  </a:lnTo>
                  <a:lnTo>
                    <a:pt x="1719" y="1068"/>
                  </a:lnTo>
                  <a:lnTo>
                    <a:pt x="1719" y="1068"/>
                  </a:lnTo>
                  <a:lnTo>
                    <a:pt x="1719" y="1067"/>
                  </a:lnTo>
                  <a:lnTo>
                    <a:pt x="1719" y="1066"/>
                  </a:lnTo>
                  <a:lnTo>
                    <a:pt x="1719" y="1064"/>
                  </a:lnTo>
                  <a:lnTo>
                    <a:pt x="1718" y="1063"/>
                  </a:lnTo>
                  <a:lnTo>
                    <a:pt x="1716" y="1063"/>
                  </a:lnTo>
                  <a:lnTo>
                    <a:pt x="1716" y="1061"/>
                  </a:lnTo>
                  <a:lnTo>
                    <a:pt x="1715" y="1061"/>
                  </a:lnTo>
                  <a:lnTo>
                    <a:pt x="1717" y="1060"/>
                  </a:lnTo>
                  <a:lnTo>
                    <a:pt x="1717" y="1058"/>
                  </a:lnTo>
                  <a:lnTo>
                    <a:pt x="1717" y="1058"/>
                  </a:lnTo>
                  <a:lnTo>
                    <a:pt x="1716" y="1056"/>
                  </a:lnTo>
                  <a:lnTo>
                    <a:pt x="1716" y="1052"/>
                  </a:lnTo>
                  <a:lnTo>
                    <a:pt x="1718" y="1049"/>
                  </a:lnTo>
                  <a:lnTo>
                    <a:pt x="1721" y="1045"/>
                  </a:lnTo>
                  <a:lnTo>
                    <a:pt x="1722" y="1045"/>
                  </a:lnTo>
                  <a:lnTo>
                    <a:pt x="1723" y="1046"/>
                  </a:lnTo>
                  <a:lnTo>
                    <a:pt x="1723" y="1046"/>
                  </a:lnTo>
                  <a:lnTo>
                    <a:pt x="1723" y="1048"/>
                  </a:lnTo>
                  <a:lnTo>
                    <a:pt x="1723" y="1049"/>
                  </a:lnTo>
                  <a:lnTo>
                    <a:pt x="1723" y="1050"/>
                  </a:lnTo>
                  <a:lnTo>
                    <a:pt x="1723" y="1051"/>
                  </a:lnTo>
                  <a:lnTo>
                    <a:pt x="1723" y="1053"/>
                  </a:lnTo>
                  <a:lnTo>
                    <a:pt x="1723" y="1053"/>
                  </a:lnTo>
                  <a:lnTo>
                    <a:pt x="1723" y="1052"/>
                  </a:lnTo>
                  <a:lnTo>
                    <a:pt x="1724" y="1051"/>
                  </a:lnTo>
                  <a:lnTo>
                    <a:pt x="1725" y="1050"/>
                  </a:lnTo>
                  <a:lnTo>
                    <a:pt x="1727" y="1050"/>
                  </a:lnTo>
                  <a:lnTo>
                    <a:pt x="1728" y="1052"/>
                  </a:lnTo>
                  <a:lnTo>
                    <a:pt x="1729" y="1052"/>
                  </a:lnTo>
                  <a:lnTo>
                    <a:pt x="1730" y="1051"/>
                  </a:lnTo>
                  <a:lnTo>
                    <a:pt x="1731" y="1051"/>
                  </a:lnTo>
                  <a:lnTo>
                    <a:pt x="1733" y="1051"/>
                  </a:lnTo>
                  <a:lnTo>
                    <a:pt x="1735" y="1052"/>
                  </a:lnTo>
                  <a:lnTo>
                    <a:pt x="1734" y="1052"/>
                  </a:lnTo>
                  <a:lnTo>
                    <a:pt x="1734" y="1050"/>
                  </a:lnTo>
                  <a:lnTo>
                    <a:pt x="1733" y="1050"/>
                  </a:lnTo>
                  <a:lnTo>
                    <a:pt x="1733" y="1050"/>
                  </a:lnTo>
                  <a:lnTo>
                    <a:pt x="1730" y="1050"/>
                  </a:lnTo>
                  <a:lnTo>
                    <a:pt x="1729" y="1048"/>
                  </a:lnTo>
                  <a:lnTo>
                    <a:pt x="1728" y="1050"/>
                  </a:lnTo>
                  <a:lnTo>
                    <a:pt x="1728" y="1050"/>
                  </a:lnTo>
                  <a:lnTo>
                    <a:pt x="1726" y="1049"/>
                  </a:lnTo>
                  <a:lnTo>
                    <a:pt x="1726" y="1048"/>
                  </a:lnTo>
                  <a:lnTo>
                    <a:pt x="1727" y="1046"/>
                  </a:lnTo>
                  <a:lnTo>
                    <a:pt x="1726" y="1045"/>
                  </a:lnTo>
                  <a:lnTo>
                    <a:pt x="1726" y="1044"/>
                  </a:lnTo>
                  <a:lnTo>
                    <a:pt x="1726" y="1043"/>
                  </a:lnTo>
                  <a:lnTo>
                    <a:pt x="1727" y="1042"/>
                  </a:lnTo>
                  <a:lnTo>
                    <a:pt x="1729" y="1041"/>
                  </a:lnTo>
                  <a:lnTo>
                    <a:pt x="1730" y="1040"/>
                  </a:lnTo>
                  <a:lnTo>
                    <a:pt x="1731" y="1040"/>
                  </a:lnTo>
                  <a:lnTo>
                    <a:pt x="1732" y="1040"/>
                  </a:lnTo>
                  <a:lnTo>
                    <a:pt x="1733" y="1040"/>
                  </a:lnTo>
                  <a:lnTo>
                    <a:pt x="1733" y="1042"/>
                  </a:lnTo>
                  <a:lnTo>
                    <a:pt x="1734" y="1042"/>
                  </a:lnTo>
                  <a:lnTo>
                    <a:pt x="1736" y="1040"/>
                  </a:lnTo>
                  <a:lnTo>
                    <a:pt x="1736" y="1038"/>
                  </a:lnTo>
                  <a:lnTo>
                    <a:pt x="1734" y="1038"/>
                  </a:lnTo>
                  <a:lnTo>
                    <a:pt x="1734" y="1036"/>
                  </a:lnTo>
                  <a:lnTo>
                    <a:pt x="1733" y="1036"/>
                  </a:lnTo>
                  <a:lnTo>
                    <a:pt x="1734" y="1035"/>
                  </a:lnTo>
                  <a:lnTo>
                    <a:pt x="1735" y="1034"/>
                  </a:lnTo>
                  <a:lnTo>
                    <a:pt x="1735" y="1031"/>
                  </a:lnTo>
                  <a:lnTo>
                    <a:pt x="1736" y="1030"/>
                  </a:lnTo>
                  <a:lnTo>
                    <a:pt x="1737" y="1030"/>
                  </a:lnTo>
                  <a:lnTo>
                    <a:pt x="1738" y="1028"/>
                  </a:lnTo>
                  <a:lnTo>
                    <a:pt x="1739" y="1029"/>
                  </a:lnTo>
                  <a:lnTo>
                    <a:pt x="1739" y="1030"/>
                  </a:lnTo>
                  <a:lnTo>
                    <a:pt x="1739" y="1030"/>
                  </a:lnTo>
                  <a:lnTo>
                    <a:pt x="1741" y="1028"/>
                  </a:lnTo>
                  <a:lnTo>
                    <a:pt x="1742" y="1028"/>
                  </a:lnTo>
                  <a:lnTo>
                    <a:pt x="1743" y="1027"/>
                  </a:lnTo>
                  <a:lnTo>
                    <a:pt x="1746" y="1027"/>
                  </a:lnTo>
                  <a:lnTo>
                    <a:pt x="1746" y="1028"/>
                  </a:lnTo>
                  <a:lnTo>
                    <a:pt x="1748" y="1028"/>
                  </a:lnTo>
                  <a:lnTo>
                    <a:pt x="1749" y="1027"/>
                  </a:lnTo>
                  <a:lnTo>
                    <a:pt x="1750" y="1026"/>
                  </a:lnTo>
                  <a:lnTo>
                    <a:pt x="1751" y="1025"/>
                  </a:lnTo>
                  <a:lnTo>
                    <a:pt x="1750" y="1025"/>
                  </a:lnTo>
                  <a:lnTo>
                    <a:pt x="1749" y="1025"/>
                  </a:lnTo>
                  <a:lnTo>
                    <a:pt x="1748" y="1025"/>
                  </a:lnTo>
                  <a:lnTo>
                    <a:pt x="1747" y="1023"/>
                  </a:lnTo>
                  <a:lnTo>
                    <a:pt x="1748" y="1022"/>
                  </a:lnTo>
                  <a:lnTo>
                    <a:pt x="1749" y="1023"/>
                  </a:lnTo>
                  <a:lnTo>
                    <a:pt x="1752" y="1019"/>
                  </a:lnTo>
                  <a:lnTo>
                    <a:pt x="1753" y="1019"/>
                  </a:lnTo>
                  <a:lnTo>
                    <a:pt x="1753" y="1019"/>
                  </a:lnTo>
                  <a:lnTo>
                    <a:pt x="1753" y="1018"/>
                  </a:lnTo>
                  <a:lnTo>
                    <a:pt x="1753" y="1018"/>
                  </a:lnTo>
                  <a:lnTo>
                    <a:pt x="1751" y="1017"/>
                  </a:lnTo>
                  <a:lnTo>
                    <a:pt x="1750" y="1018"/>
                  </a:lnTo>
                  <a:lnTo>
                    <a:pt x="1749" y="1020"/>
                  </a:lnTo>
                  <a:lnTo>
                    <a:pt x="1748" y="1020"/>
                  </a:lnTo>
                  <a:lnTo>
                    <a:pt x="1748" y="1020"/>
                  </a:lnTo>
                  <a:lnTo>
                    <a:pt x="1746" y="1019"/>
                  </a:lnTo>
                  <a:lnTo>
                    <a:pt x="1743" y="1019"/>
                  </a:lnTo>
                  <a:lnTo>
                    <a:pt x="1743" y="1019"/>
                  </a:lnTo>
                  <a:lnTo>
                    <a:pt x="1745" y="1017"/>
                  </a:lnTo>
                  <a:lnTo>
                    <a:pt x="1747" y="1017"/>
                  </a:lnTo>
                  <a:lnTo>
                    <a:pt x="1747" y="1016"/>
                  </a:lnTo>
                  <a:lnTo>
                    <a:pt x="1747" y="1014"/>
                  </a:lnTo>
                  <a:lnTo>
                    <a:pt x="1747" y="1014"/>
                  </a:lnTo>
                  <a:lnTo>
                    <a:pt x="1747" y="1013"/>
                  </a:lnTo>
                  <a:lnTo>
                    <a:pt x="1745" y="1012"/>
                  </a:lnTo>
                  <a:lnTo>
                    <a:pt x="1744" y="1011"/>
                  </a:lnTo>
                  <a:lnTo>
                    <a:pt x="1745" y="1011"/>
                  </a:lnTo>
                  <a:lnTo>
                    <a:pt x="1747" y="1010"/>
                  </a:lnTo>
                  <a:lnTo>
                    <a:pt x="1745" y="1010"/>
                  </a:lnTo>
                  <a:lnTo>
                    <a:pt x="1743" y="1011"/>
                  </a:lnTo>
                  <a:lnTo>
                    <a:pt x="1742" y="1014"/>
                  </a:lnTo>
                  <a:lnTo>
                    <a:pt x="1741" y="1015"/>
                  </a:lnTo>
                  <a:lnTo>
                    <a:pt x="1741" y="1014"/>
                  </a:lnTo>
                  <a:lnTo>
                    <a:pt x="1740" y="1013"/>
                  </a:lnTo>
                  <a:lnTo>
                    <a:pt x="1738" y="1016"/>
                  </a:lnTo>
                  <a:lnTo>
                    <a:pt x="1737" y="1016"/>
                  </a:lnTo>
                  <a:lnTo>
                    <a:pt x="1737" y="1016"/>
                  </a:lnTo>
                  <a:lnTo>
                    <a:pt x="1736" y="1015"/>
                  </a:lnTo>
                  <a:lnTo>
                    <a:pt x="1734" y="1013"/>
                  </a:lnTo>
                  <a:lnTo>
                    <a:pt x="1733" y="1011"/>
                  </a:lnTo>
                  <a:lnTo>
                    <a:pt x="1732" y="1011"/>
                  </a:lnTo>
                  <a:lnTo>
                    <a:pt x="1731" y="1011"/>
                  </a:lnTo>
                  <a:lnTo>
                    <a:pt x="1730" y="1012"/>
                  </a:lnTo>
                  <a:lnTo>
                    <a:pt x="1727" y="1012"/>
                  </a:lnTo>
                  <a:lnTo>
                    <a:pt x="1729" y="1013"/>
                  </a:lnTo>
                  <a:lnTo>
                    <a:pt x="1731" y="1014"/>
                  </a:lnTo>
                  <a:lnTo>
                    <a:pt x="1730" y="1016"/>
                  </a:lnTo>
                  <a:lnTo>
                    <a:pt x="1729" y="1017"/>
                  </a:lnTo>
                  <a:lnTo>
                    <a:pt x="1730" y="1018"/>
                  </a:lnTo>
                  <a:lnTo>
                    <a:pt x="1730" y="1018"/>
                  </a:lnTo>
                  <a:lnTo>
                    <a:pt x="1731" y="1021"/>
                  </a:lnTo>
                  <a:lnTo>
                    <a:pt x="1730" y="1021"/>
                  </a:lnTo>
                  <a:lnTo>
                    <a:pt x="1731" y="1022"/>
                  </a:lnTo>
                  <a:lnTo>
                    <a:pt x="1731" y="1024"/>
                  </a:lnTo>
                  <a:lnTo>
                    <a:pt x="1730" y="1024"/>
                  </a:lnTo>
                  <a:lnTo>
                    <a:pt x="1730" y="1025"/>
                  </a:lnTo>
                  <a:lnTo>
                    <a:pt x="1730" y="1026"/>
                  </a:lnTo>
                  <a:lnTo>
                    <a:pt x="1731" y="1027"/>
                  </a:lnTo>
                  <a:lnTo>
                    <a:pt x="1731" y="1028"/>
                  </a:lnTo>
                  <a:lnTo>
                    <a:pt x="1732" y="1029"/>
                  </a:lnTo>
                  <a:lnTo>
                    <a:pt x="1732" y="1030"/>
                  </a:lnTo>
                  <a:lnTo>
                    <a:pt x="1730" y="1029"/>
                  </a:lnTo>
                  <a:lnTo>
                    <a:pt x="1730" y="1030"/>
                  </a:lnTo>
                  <a:lnTo>
                    <a:pt x="1731" y="1030"/>
                  </a:lnTo>
                  <a:lnTo>
                    <a:pt x="1731" y="1031"/>
                  </a:lnTo>
                  <a:lnTo>
                    <a:pt x="1730" y="1032"/>
                  </a:lnTo>
                  <a:lnTo>
                    <a:pt x="1728" y="1032"/>
                  </a:lnTo>
                  <a:lnTo>
                    <a:pt x="1728" y="1032"/>
                  </a:lnTo>
                  <a:lnTo>
                    <a:pt x="1727" y="1033"/>
                  </a:lnTo>
                  <a:lnTo>
                    <a:pt x="1726" y="1033"/>
                  </a:lnTo>
                  <a:lnTo>
                    <a:pt x="1724" y="1031"/>
                  </a:lnTo>
                  <a:lnTo>
                    <a:pt x="1721" y="1031"/>
                  </a:lnTo>
                  <a:lnTo>
                    <a:pt x="1721" y="1032"/>
                  </a:lnTo>
                  <a:lnTo>
                    <a:pt x="1719" y="1032"/>
                  </a:lnTo>
                  <a:lnTo>
                    <a:pt x="1718" y="1033"/>
                  </a:lnTo>
                  <a:lnTo>
                    <a:pt x="1716" y="1033"/>
                  </a:lnTo>
                  <a:lnTo>
                    <a:pt x="1716" y="1033"/>
                  </a:lnTo>
                  <a:lnTo>
                    <a:pt x="1713" y="1033"/>
                  </a:lnTo>
                  <a:lnTo>
                    <a:pt x="1713" y="1034"/>
                  </a:lnTo>
                  <a:lnTo>
                    <a:pt x="1711" y="1034"/>
                  </a:lnTo>
                  <a:lnTo>
                    <a:pt x="1710" y="1033"/>
                  </a:lnTo>
                  <a:lnTo>
                    <a:pt x="1710" y="1032"/>
                  </a:lnTo>
                  <a:lnTo>
                    <a:pt x="1709" y="1031"/>
                  </a:lnTo>
                  <a:lnTo>
                    <a:pt x="1709" y="1030"/>
                  </a:lnTo>
                  <a:lnTo>
                    <a:pt x="1707" y="1029"/>
                  </a:lnTo>
                  <a:lnTo>
                    <a:pt x="1709" y="1027"/>
                  </a:lnTo>
                  <a:lnTo>
                    <a:pt x="1709" y="1024"/>
                  </a:lnTo>
                  <a:lnTo>
                    <a:pt x="1707" y="1022"/>
                  </a:lnTo>
                  <a:lnTo>
                    <a:pt x="1706" y="1020"/>
                  </a:lnTo>
                  <a:lnTo>
                    <a:pt x="1705" y="1019"/>
                  </a:lnTo>
                  <a:lnTo>
                    <a:pt x="1705" y="1019"/>
                  </a:lnTo>
                  <a:lnTo>
                    <a:pt x="1704" y="1019"/>
                  </a:lnTo>
                  <a:lnTo>
                    <a:pt x="1701" y="1016"/>
                  </a:lnTo>
                  <a:lnTo>
                    <a:pt x="1699" y="1015"/>
                  </a:lnTo>
                  <a:lnTo>
                    <a:pt x="1699" y="1013"/>
                  </a:lnTo>
                  <a:lnTo>
                    <a:pt x="1699" y="1013"/>
                  </a:lnTo>
                  <a:lnTo>
                    <a:pt x="1700" y="1012"/>
                  </a:lnTo>
                  <a:lnTo>
                    <a:pt x="1701" y="1011"/>
                  </a:lnTo>
                  <a:lnTo>
                    <a:pt x="1701" y="1006"/>
                  </a:lnTo>
                  <a:lnTo>
                    <a:pt x="1701" y="1005"/>
                  </a:lnTo>
                  <a:lnTo>
                    <a:pt x="1699" y="1004"/>
                  </a:lnTo>
                  <a:lnTo>
                    <a:pt x="1698" y="1004"/>
                  </a:lnTo>
                  <a:lnTo>
                    <a:pt x="1697" y="1004"/>
                  </a:lnTo>
                  <a:lnTo>
                    <a:pt x="1695" y="1003"/>
                  </a:lnTo>
                  <a:lnTo>
                    <a:pt x="1695" y="1002"/>
                  </a:lnTo>
                  <a:lnTo>
                    <a:pt x="1696" y="1002"/>
                  </a:lnTo>
                  <a:lnTo>
                    <a:pt x="1696" y="1001"/>
                  </a:lnTo>
                  <a:lnTo>
                    <a:pt x="1697" y="1000"/>
                  </a:lnTo>
                  <a:lnTo>
                    <a:pt x="1698" y="999"/>
                  </a:lnTo>
                  <a:lnTo>
                    <a:pt x="1697" y="998"/>
                  </a:lnTo>
                  <a:lnTo>
                    <a:pt x="1696" y="996"/>
                  </a:lnTo>
                  <a:lnTo>
                    <a:pt x="1694" y="996"/>
                  </a:lnTo>
                  <a:lnTo>
                    <a:pt x="1693" y="995"/>
                  </a:lnTo>
                  <a:lnTo>
                    <a:pt x="1691" y="995"/>
                  </a:lnTo>
                  <a:lnTo>
                    <a:pt x="1691" y="993"/>
                  </a:lnTo>
                  <a:lnTo>
                    <a:pt x="1692" y="992"/>
                  </a:lnTo>
                  <a:lnTo>
                    <a:pt x="1694" y="992"/>
                  </a:lnTo>
                  <a:lnTo>
                    <a:pt x="1695" y="993"/>
                  </a:lnTo>
                  <a:lnTo>
                    <a:pt x="1696" y="991"/>
                  </a:lnTo>
                  <a:lnTo>
                    <a:pt x="1696" y="991"/>
                  </a:lnTo>
                  <a:lnTo>
                    <a:pt x="1695" y="990"/>
                  </a:lnTo>
                  <a:lnTo>
                    <a:pt x="1695" y="989"/>
                  </a:lnTo>
                  <a:lnTo>
                    <a:pt x="1696" y="988"/>
                  </a:lnTo>
                  <a:lnTo>
                    <a:pt x="1697" y="986"/>
                  </a:lnTo>
                  <a:lnTo>
                    <a:pt x="1700" y="987"/>
                  </a:lnTo>
                  <a:lnTo>
                    <a:pt x="1700" y="987"/>
                  </a:lnTo>
                  <a:lnTo>
                    <a:pt x="1702" y="987"/>
                  </a:lnTo>
                  <a:lnTo>
                    <a:pt x="1703" y="987"/>
                  </a:lnTo>
                  <a:lnTo>
                    <a:pt x="1703" y="986"/>
                  </a:lnTo>
                  <a:lnTo>
                    <a:pt x="1701" y="984"/>
                  </a:lnTo>
                  <a:lnTo>
                    <a:pt x="1700" y="982"/>
                  </a:lnTo>
                  <a:lnTo>
                    <a:pt x="1699" y="982"/>
                  </a:lnTo>
                  <a:lnTo>
                    <a:pt x="1698" y="980"/>
                  </a:lnTo>
                  <a:lnTo>
                    <a:pt x="1697" y="979"/>
                  </a:lnTo>
                  <a:lnTo>
                    <a:pt x="1694" y="977"/>
                  </a:lnTo>
                  <a:lnTo>
                    <a:pt x="1694" y="977"/>
                  </a:lnTo>
                  <a:lnTo>
                    <a:pt x="1691" y="976"/>
                  </a:lnTo>
                  <a:lnTo>
                    <a:pt x="1690" y="975"/>
                  </a:lnTo>
                  <a:lnTo>
                    <a:pt x="1691" y="972"/>
                  </a:lnTo>
                  <a:lnTo>
                    <a:pt x="1690" y="972"/>
                  </a:lnTo>
                  <a:lnTo>
                    <a:pt x="1689" y="971"/>
                  </a:lnTo>
                  <a:lnTo>
                    <a:pt x="1689" y="969"/>
                  </a:lnTo>
                  <a:lnTo>
                    <a:pt x="1690" y="968"/>
                  </a:lnTo>
                  <a:lnTo>
                    <a:pt x="1689" y="968"/>
                  </a:lnTo>
                  <a:lnTo>
                    <a:pt x="1689" y="967"/>
                  </a:lnTo>
                  <a:lnTo>
                    <a:pt x="1689" y="966"/>
                  </a:lnTo>
                  <a:lnTo>
                    <a:pt x="1686" y="966"/>
                  </a:lnTo>
                  <a:lnTo>
                    <a:pt x="1685" y="967"/>
                  </a:lnTo>
                  <a:lnTo>
                    <a:pt x="1684" y="967"/>
                  </a:lnTo>
                  <a:lnTo>
                    <a:pt x="1683" y="966"/>
                  </a:lnTo>
                  <a:lnTo>
                    <a:pt x="1683" y="965"/>
                  </a:lnTo>
                  <a:lnTo>
                    <a:pt x="1681" y="962"/>
                  </a:lnTo>
                  <a:lnTo>
                    <a:pt x="1681" y="961"/>
                  </a:lnTo>
                  <a:lnTo>
                    <a:pt x="1678" y="959"/>
                  </a:lnTo>
                  <a:lnTo>
                    <a:pt x="1678" y="957"/>
                  </a:lnTo>
                  <a:lnTo>
                    <a:pt x="1677" y="955"/>
                  </a:lnTo>
                  <a:lnTo>
                    <a:pt x="1677" y="954"/>
                  </a:lnTo>
                  <a:lnTo>
                    <a:pt x="1676" y="953"/>
                  </a:lnTo>
                  <a:lnTo>
                    <a:pt x="1676" y="946"/>
                  </a:lnTo>
                  <a:lnTo>
                    <a:pt x="1678" y="943"/>
                  </a:lnTo>
                  <a:lnTo>
                    <a:pt x="1678" y="941"/>
                  </a:lnTo>
                  <a:lnTo>
                    <a:pt x="1679" y="941"/>
                  </a:lnTo>
                  <a:lnTo>
                    <a:pt x="1679" y="939"/>
                  </a:lnTo>
                  <a:lnTo>
                    <a:pt x="1678" y="938"/>
                  </a:lnTo>
                  <a:lnTo>
                    <a:pt x="1678" y="937"/>
                  </a:lnTo>
                  <a:lnTo>
                    <a:pt x="1676" y="936"/>
                  </a:lnTo>
                  <a:lnTo>
                    <a:pt x="1674" y="937"/>
                  </a:lnTo>
                  <a:lnTo>
                    <a:pt x="1672" y="937"/>
                  </a:lnTo>
                  <a:lnTo>
                    <a:pt x="1672" y="936"/>
                  </a:lnTo>
                  <a:lnTo>
                    <a:pt x="1672" y="934"/>
                  </a:lnTo>
                  <a:lnTo>
                    <a:pt x="1669" y="931"/>
                  </a:lnTo>
                  <a:lnTo>
                    <a:pt x="1668" y="931"/>
                  </a:lnTo>
                  <a:lnTo>
                    <a:pt x="1666" y="930"/>
                  </a:lnTo>
                  <a:lnTo>
                    <a:pt x="1665" y="928"/>
                  </a:lnTo>
                  <a:lnTo>
                    <a:pt x="1664" y="927"/>
                  </a:lnTo>
                  <a:lnTo>
                    <a:pt x="1664" y="926"/>
                  </a:lnTo>
                  <a:lnTo>
                    <a:pt x="1664" y="924"/>
                  </a:lnTo>
                  <a:lnTo>
                    <a:pt x="1665" y="923"/>
                  </a:lnTo>
                  <a:lnTo>
                    <a:pt x="1665" y="923"/>
                  </a:lnTo>
                  <a:lnTo>
                    <a:pt x="1666" y="922"/>
                  </a:lnTo>
                  <a:lnTo>
                    <a:pt x="1668" y="922"/>
                  </a:lnTo>
                  <a:lnTo>
                    <a:pt x="1669" y="923"/>
                  </a:lnTo>
                  <a:lnTo>
                    <a:pt x="1670" y="923"/>
                  </a:lnTo>
                  <a:lnTo>
                    <a:pt x="1671" y="924"/>
                  </a:lnTo>
                  <a:lnTo>
                    <a:pt x="1671" y="924"/>
                  </a:lnTo>
                  <a:lnTo>
                    <a:pt x="1672" y="925"/>
                  </a:lnTo>
                  <a:lnTo>
                    <a:pt x="1672" y="926"/>
                  </a:lnTo>
                  <a:lnTo>
                    <a:pt x="1672" y="927"/>
                  </a:lnTo>
                  <a:lnTo>
                    <a:pt x="1672" y="928"/>
                  </a:lnTo>
                  <a:lnTo>
                    <a:pt x="1672" y="929"/>
                  </a:lnTo>
                  <a:lnTo>
                    <a:pt x="1673" y="930"/>
                  </a:lnTo>
                  <a:lnTo>
                    <a:pt x="1674" y="930"/>
                  </a:lnTo>
                  <a:lnTo>
                    <a:pt x="1675" y="929"/>
                  </a:lnTo>
                  <a:lnTo>
                    <a:pt x="1675" y="929"/>
                  </a:lnTo>
                  <a:lnTo>
                    <a:pt x="1676" y="928"/>
                  </a:lnTo>
                  <a:lnTo>
                    <a:pt x="1678" y="927"/>
                  </a:lnTo>
                  <a:lnTo>
                    <a:pt x="1678" y="928"/>
                  </a:lnTo>
                  <a:lnTo>
                    <a:pt x="1680" y="928"/>
                  </a:lnTo>
                  <a:lnTo>
                    <a:pt x="1681" y="931"/>
                  </a:lnTo>
                  <a:lnTo>
                    <a:pt x="1682" y="932"/>
                  </a:lnTo>
                  <a:lnTo>
                    <a:pt x="1682" y="935"/>
                  </a:lnTo>
                  <a:lnTo>
                    <a:pt x="1684" y="937"/>
                  </a:lnTo>
                  <a:lnTo>
                    <a:pt x="1684" y="938"/>
                  </a:lnTo>
                  <a:lnTo>
                    <a:pt x="1685" y="939"/>
                  </a:lnTo>
                  <a:lnTo>
                    <a:pt x="1686" y="939"/>
                  </a:lnTo>
                  <a:lnTo>
                    <a:pt x="1689" y="940"/>
                  </a:lnTo>
                  <a:lnTo>
                    <a:pt x="1689" y="941"/>
                  </a:lnTo>
                  <a:lnTo>
                    <a:pt x="1691" y="942"/>
                  </a:lnTo>
                  <a:lnTo>
                    <a:pt x="1691" y="942"/>
                  </a:lnTo>
                  <a:lnTo>
                    <a:pt x="1690" y="940"/>
                  </a:lnTo>
                  <a:lnTo>
                    <a:pt x="1690" y="939"/>
                  </a:lnTo>
                  <a:lnTo>
                    <a:pt x="1691" y="938"/>
                  </a:lnTo>
                  <a:lnTo>
                    <a:pt x="1693" y="938"/>
                  </a:lnTo>
                  <a:lnTo>
                    <a:pt x="1691" y="938"/>
                  </a:lnTo>
                  <a:lnTo>
                    <a:pt x="1690" y="937"/>
                  </a:lnTo>
                  <a:lnTo>
                    <a:pt x="1689" y="937"/>
                  </a:lnTo>
                  <a:lnTo>
                    <a:pt x="1689" y="936"/>
                  </a:lnTo>
                  <a:lnTo>
                    <a:pt x="1687" y="934"/>
                  </a:lnTo>
                  <a:lnTo>
                    <a:pt x="1688" y="933"/>
                  </a:lnTo>
                  <a:lnTo>
                    <a:pt x="1689" y="933"/>
                  </a:lnTo>
                  <a:lnTo>
                    <a:pt x="1691" y="931"/>
                  </a:lnTo>
                  <a:lnTo>
                    <a:pt x="1691" y="928"/>
                  </a:lnTo>
                  <a:lnTo>
                    <a:pt x="1690" y="927"/>
                  </a:lnTo>
                  <a:lnTo>
                    <a:pt x="1689" y="927"/>
                  </a:lnTo>
                  <a:lnTo>
                    <a:pt x="1688" y="925"/>
                  </a:lnTo>
                  <a:lnTo>
                    <a:pt x="1687" y="923"/>
                  </a:lnTo>
                  <a:lnTo>
                    <a:pt x="1686" y="923"/>
                  </a:lnTo>
                  <a:lnTo>
                    <a:pt x="1686" y="923"/>
                  </a:lnTo>
                  <a:lnTo>
                    <a:pt x="1684" y="921"/>
                  </a:lnTo>
                  <a:lnTo>
                    <a:pt x="1683" y="921"/>
                  </a:lnTo>
                  <a:lnTo>
                    <a:pt x="1681" y="923"/>
                  </a:lnTo>
                  <a:lnTo>
                    <a:pt x="1680" y="923"/>
                  </a:lnTo>
                  <a:lnTo>
                    <a:pt x="1679" y="922"/>
                  </a:lnTo>
                  <a:lnTo>
                    <a:pt x="1679" y="920"/>
                  </a:lnTo>
                  <a:lnTo>
                    <a:pt x="1678" y="919"/>
                  </a:lnTo>
                  <a:lnTo>
                    <a:pt x="1678" y="918"/>
                  </a:lnTo>
                  <a:lnTo>
                    <a:pt x="1677" y="917"/>
                  </a:lnTo>
                  <a:lnTo>
                    <a:pt x="1678" y="915"/>
                  </a:lnTo>
                  <a:lnTo>
                    <a:pt x="1678" y="914"/>
                  </a:lnTo>
                  <a:lnTo>
                    <a:pt x="1679" y="913"/>
                  </a:lnTo>
                  <a:lnTo>
                    <a:pt x="1680" y="913"/>
                  </a:lnTo>
                  <a:lnTo>
                    <a:pt x="1680" y="914"/>
                  </a:lnTo>
                  <a:lnTo>
                    <a:pt x="1680" y="915"/>
                  </a:lnTo>
                  <a:lnTo>
                    <a:pt x="1681" y="917"/>
                  </a:lnTo>
                  <a:lnTo>
                    <a:pt x="1681" y="916"/>
                  </a:lnTo>
                  <a:lnTo>
                    <a:pt x="1681" y="915"/>
                  </a:lnTo>
                  <a:lnTo>
                    <a:pt x="1681" y="914"/>
                  </a:lnTo>
                  <a:lnTo>
                    <a:pt x="1681" y="913"/>
                  </a:lnTo>
                  <a:lnTo>
                    <a:pt x="1681" y="912"/>
                  </a:lnTo>
                  <a:lnTo>
                    <a:pt x="1682" y="911"/>
                  </a:lnTo>
                  <a:lnTo>
                    <a:pt x="1683" y="911"/>
                  </a:lnTo>
                  <a:lnTo>
                    <a:pt x="1685" y="909"/>
                  </a:lnTo>
                  <a:lnTo>
                    <a:pt x="1686" y="909"/>
                  </a:lnTo>
                  <a:lnTo>
                    <a:pt x="1688" y="909"/>
                  </a:lnTo>
                  <a:lnTo>
                    <a:pt x="1689" y="909"/>
                  </a:lnTo>
                  <a:lnTo>
                    <a:pt x="1690" y="911"/>
                  </a:lnTo>
                  <a:lnTo>
                    <a:pt x="1690" y="914"/>
                  </a:lnTo>
                  <a:lnTo>
                    <a:pt x="1691" y="914"/>
                  </a:lnTo>
                  <a:lnTo>
                    <a:pt x="1691" y="913"/>
                  </a:lnTo>
                  <a:lnTo>
                    <a:pt x="1692" y="912"/>
                  </a:lnTo>
                  <a:lnTo>
                    <a:pt x="1693" y="911"/>
                  </a:lnTo>
                  <a:lnTo>
                    <a:pt x="1693" y="910"/>
                  </a:lnTo>
                  <a:lnTo>
                    <a:pt x="1695" y="909"/>
                  </a:lnTo>
                  <a:lnTo>
                    <a:pt x="1697" y="909"/>
                  </a:lnTo>
                  <a:close/>
                  <a:moveTo>
                    <a:pt x="1928" y="909"/>
                  </a:moveTo>
                  <a:lnTo>
                    <a:pt x="1928" y="909"/>
                  </a:lnTo>
                  <a:lnTo>
                    <a:pt x="1927" y="908"/>
                  </a:lnTo>
                  <a:lnTo>
                    <a:pt x="1927" y="907"/>
                  </a:lnTo>
                  <a:lnTo>
                    <a:pt x="1928" y="907"/>
                  </a:lnTo>
                  <a:lnTo>
                    <a:pt x="1928" y="908"/>
                  </a:lnTo>
                  <a:lnTo>
                    <a:pt x="1928" y="908"/>
                  </a:lnTo>
                  <a:lnTo>
                    <a:pt x="1928" y="909"/>
                  </a:lnTo>
                  <a:close/>
                  <a:moveTo>
                    <a:pt x="1656" y="909"/>
                  </a:moveTo>
                  <a:lnTo>
                    <a:pt x="1655" y="909"/>
                  </a:lnTo>
                  <a:lnTo>
                    <a:pt x="1655" y="908"/>
                  </a:lnTo>
                  <a:lnTo>
                    <a:pt x="1655" y="908"/>
                  </a:lnTo>
                  <a:lnTo>
                    <a:pt x="1656" y="907"/>
                  </a:lnTo>
                  <a:lnTo>
                    <a:pt x="1657" y="907"/>
                  </a:lnTo>
                  <a:lnTo>
                    <a:pt x="1657" y="907"/>
                  </a:lnTo>
                  <a:lnTo>
                    <a:pt x="1657" y="908"/>
                  </a:lnTo>
                  <a:lnTo>
                    <a:pt x="1657" y="908"/>
                  </a:lnTo>
                  <a:lnTo>
                    <a:pt x="1656" y="908"/>
                  </a:lnTo>
                  <a:lnTo>
                    <a:pt x="1656" y="909"/>
                  </a:lnTo>
                  <a:close/>
                  <a:moveTo>
                    <a:pt x="1679" y="907"/>
                  </a:moveTo>
                  <a:lnTo>
                    <a:pt x="1682" y="907"/>
                  </a:lnTo>
                  <a:lnTo>
                    <a:pt x="1683" y="908"/>
                  </a:lnTo>
                  <a:lnTo>
                    <a:pt x="1681" y="909"/>
                  </a:lnTo>
                  <a:lnTo>
                    <a:pt x="1680" y="909"/>
                  </a:lnTo>
                  <a:lnTo>
                    <a:pt x="1678" y="910"/>
                  </a:lnTo>
                  <a:lnTo>
                    <a:pt x="1677" y="910"/>
                  </a:lnTo>
                  <a:lnTo>
                    <a:pt x="1676" y="911"/>
                  </a:lnTo>
                  <a:lnTo>
                    <a:pt x="1675" y="911"/>
                  </a:lnTo>
                  <a:lnTo>
                    <a:pt x="1675" y="911"/>
                  </a:lnTo>
                  <a:lnTo>
                    <a:pt x="1669" y="911"/>
                  </a:lnTo>
                  <a:lnTo>
                    <a:pt x="1668" y="912"/>
                  </a:lnTo>
                  <a:lnTo>
                    <a:pt x="1668" y="913"/>
                  </a:lnTo>
                  <a:lnTo>
                    <a:pt x="1665" y="916"/>
                  </a:lnTo>
                  <a:lnTo>
                    <a:pt x="1664" y="920"/>
                  </a:lnTo>
                  <a:lnTo>
                    <a:pt x="1662" y="924"/>
                  </a:lnTo>
                  <a:lnTo>
                    <a:pt x="1659" y="927"/>
                  </a:lnTo>
                  <a:lnTo>
                    <a:pt x="1658" y="928"/>
                  </a:lnTo>
                  <a:lnTo>
                    <a:pt x="1658" y="929"/>
                  </a:lnTo>
                  <a:lnTo>
                    <a:pt x="1657" y="928"/>
                  </a:lnTo>
                  <a:lnTo>
                    <a:pt x="1656" y="928"/>
                  </a:lnTo>
                  <a:lnTo>
                    <a:pt x="1655" y="928"/>
                  </a:lnTo>
                  <a:lnTo>
                    <a:pt x="1655" y="930"/>
                  </a:lnTo>
                  <a:lnTo>
                    <a:pt x="1655" y="931"/>
                  </a:lnTo>
                  <a:lnTo>
                    <a:pt x="1655" y="931"/>
                  </a:lnTo>
                  <a:lnTo>
                    <a:pt x="1655" y="932"/>
                  </a:lnTo>
                  <a:lnTo>
                    <a:pt x="1653" y="932"/>
                  </a:lnTo>
                  <a:lnTo>
                    <a:pt x="1652" y="931"/>
                  </a:lnTo>
                  <a:lnTo>
                    <a:pt x="1651" y="931"/>
                  </a:lnTo>
                  <a:lnTo>
                    <a:pt x="1651" y="932"/>
                  </a:lnTo>
                  <a:lnTo>
                    <a:pt x="1650" y="932"/>
                  </a:lnTo>
                  <a:lnTo>
                    <a:pt x="1650" y="932"/>
                  </a:lnTo>
                  <a:lnTo>
                    <a:pt x="1650" y="931"/>
                  </a:lnTo>
                  <a:lnTo>
                    <a:pt x="1652" y="929"/>
                  </a:lnTo>
                  <a:lnTo>
                    <a:pt x="1652" y="928"/>
                  </a:lnTo>
                  <a:lnTo>
                    <a:pt x="1653" y="926"/>
                  </a:lnTo>
                  <a:lnTo>
                    <a:pt x="1653" y="924"/>
                  </a:lnTo>
                  <a:lnTo>
                    <a:pt x="1654" y="923"/>
                  </a:lnTo>
                  <a:lnTo>
                    <a:pt x="1655" y="922"/>
                  </a:lnTo>
                  <a:lnTo>
                    <a:pt x="1656" y="921"/>
                  </a:lnTo>
                  <a:lnTo>
                    <a:pt x="1658" y="919"/>
                  </a:lnTo>
                  <a:lnTo>
                    <a:pt x="1658" y="919"/>
                  </a:lnTo>
                  <a:lnTo>
                    <a:pt x="1659" y="918"/>
                  </a:lnTo>
                  <a:lnTo>
                    <a:pt x="1659" y="917"/>
                  </a:lnTo>
                  <a:lnTo>
                    <a:pt x="1660" y="915"/>
                  </a:lnTo>
                  <a:lnTo>
                    <a:pt x="1660" y="914"/>
                  </a:lnTo>
                  <a:lnTo>
                    <a:pt x="1662" y="911"/>
                  </a:lnTo>
                  <a:lnTo>
                    <a:pt x="1662" y="910"/>
                  </a:lnTo>
                  <a:lnTo>
                    <a:pt x="1663" y="908"/>
                  </a:lnTo>
                  <a:lnTo>
                    <a:pt x="1664" y="907"/>
                  </a:lnTo>
                  <a:lnTo>
                    <a:pt x="1672" y="907"/>
                  </a:lnTo>
                  <a:lnTo>
                    <a:pt x="1673" y="908"/>
                  </a:lnTo>
                  <a:lnTo>
                    <a:pt x="1676" y="908"/>
                  </a:lnTo>
                  <a:lnTo>
                    <a:pt x="1676" y="907"/>
                  </a:lnTo>
                  <a:lnTo>
                    <a:pt x="1679" y="907"/>
                  </a:lnTo>
                  <a:close/>
                  <a:moveTo>
                    <a:pt x="1724" y="909"/>
                  </a:moveTo>
                  <a:lnTo>
                    <a:pt x="1725" y="909"/>
                  </a:lnTo>
                  <a:lnTo>
                    <a:pt x="1728" y="909"/>
                  </a:lnTo>
                  <a:lnTo>
                    <a:pt x="1728" y="909"/>
                  </a:lnTo>
                  <a:lnTo>
                    <a:pt x="1730" y="910"/>
                  </a:lnTo>
                  <a:lnTo>
                    <a:pt x="1732" y="912"/>
                  </a:lnTo>
                  <a:lnTo>
                    <a:pt x="1731" y="914"/>
                  </a:lnTo>
                  <a:lnTo>
                    <a:pt x="1731" y="914"/>
                  </a:lnTo>
                  <a:lnTo>
                    <a:pt x="1732" y="913"/>
                  </a:lnTo>
                  <a:lnTo>
                    <a:pt x="1737" y="914"/>
                  </a:lnTo>
                  <a:lnTo>
                    <a:pt x="1737" y="915"/>
                  </a:lnTo>
                  <a:lnTo>
                    <a:pt x="1737" y="916"/>
                  </a:lnTo>
                  <a:lnTo>
                    <a:pt x="1738" y="917"/>
                  </a:lnTo>
                  <a:lnTo>
                    <a:pt x="1737" y="917"/>
                  </a:lnTo>
                  <a:lnTo>
                    <a:pt x="1735" y="917"/>
                  </a:lnTo>
                  <a:lnTo>
                    <a:pt x="1735" y="917"/>
                  </a:lnTo>
                  <a:lnTo>
                    <a:pt x="1729" y="917"/>
                  </a:lnTo>
                  <a:lnTo>
                    <a:pt x="1729" y="917"/>
                  </a:lnTo>
                  <a:lnTo>
                    <a:pt x="1727" y="917"/>
                  </a:lnTo>
                  <a:lnTo>
                    <a:pt x="1726" y="916"/>
                  </a:lnTo>
                  <a:lnTo>
                    <a:pt x="1724" y="917"/>
                  </a:lnTo>
                  <a:lnTo>
                    <a:pt x="1725" y="918"/>
                  </a:lnTo>
                  <a:lnTo>
                    <a:pt x="1726" y="918"/>
                  </a:lnTo>
                  <a:lnTo>
                    <a:pt x="1727" y="919"/>
                  </a:lnTo>
                  <a:lnTo>
                    <a:pt x="1727" y="919"/>
                  </a:lnTo>
                  <a:lnTo>
                    <a:pt x="1726" y="920"/>
                  </a:lnTo>
                  <a:lnTo>
                    <a:pt x="1726" y="921"/>
                  </a:lnTo>
                  <a:lnTo>
                    <a:pt x="1726" y="922"/>
                  </a:lnTo>
                  <a:lnTo>
                    <a:pt x="1724" y="922"/>
                  </a:lnTo>
                  <a:lnTo>
                    <a:pt x="1723" y="921"/>
                  </a:lnTo>
                  <a:lnTo>
                    <a:pt x="1722" y="922"/>
                  </a:lnTo>
                  <a:lnTo>
                    <a:pt x="1721" y="921"/>
                  </a:lnTo>
                  <a:lnTo>
                    <a:pt x="1719" y="920"/>
                  </a:lnTo>
                  <a:lnTo>
                    <a:pt x="1719" y="920"/>
                  </a:lnTo>
                  <a:lnTo>
                    <a:pt x="1718" y="920"/>
                  </a:lnTo>
                  <a:lnTo>
                    <a:pt x="1717" y="920"/>
                  </a:lnTo>
                  <a:lnTo>
                    <a:pt x="1716" y="920"/>
                  </a:lnTo>
                  <a:lnTo>
                    <a:pt x="1716" y="918"/>
                  </a:lnTo>
                  <a:lnTo>
                    <a:pt x="1716" y="917"/>
                  </a:lnTo>
                  <a:lnTo>
                    <a:pt x="1718" y="916"/>
                  </a:lnTo>
                  <a:lnTo>
                    <a:pt x="1718" y="916"/>
                  </a:lnTo>
                  <a:lnTo>
                    <a:pt x="1719" y="915"/>
                  </a:lnTo>
                  <a:lnTo>
                    <a:pt x="1720" y="914"/>
                  </a:lnTo>
                  <a:lnTo>
                    <a:pt x="1719" y="913"/>
                  </a:lnTo>
                  <a:lnTo>
                    <a:pt x="1718" y="913"/>
                  </a:lnTo>
                  <a:lnTo>
                    <a:pt x="1716" y="910"/>
                  </a:lnTo>
                  <a:lnTo>
                    <a:pt x="1715" y="908"/>
                  </a:lnTo>
                  <a:lnTo>
                    <a:pt x="1715" y="908"/>
                  </a:lnTo>
                  <a:lnTo>
                    <a:pt x="1717" y="908"/>
                  </a:lnTo>
                  <a:lnTo>
                    <a:pt x="1718" y="907"/>
                  </a:lnTo>
                  <a:lnTo>
                    <a:pt x="1720" y="907"/>
                  </a:lnTo>
                  <a:lnTo>
                    <a:pt x="1720" y="907"/>
                  </a:lnTo>
                  <a:lnTo>
                    <a:pt x="1722" y="908"/>
                  </a:lnTo>
                  <a:lnTo>
                    <a:pt x="1723" y="909"/>
                  </a:lnTo>
                  <a:lnTo>
                    <a:pt x="1724" y="909"/>
                  </a:lnTo>
                  <a:close/>
                  <a:moveTo>
                    <a:pt x="1732" y="907"/>
                  </a:moveTo>
                  <a:lnTo>
                    <a:pt x="1729" y="907"/>
                  </a:lnTo>
                  <a:lnTo>
                    <a:pt x="1729" y="907"/>
                  </a:lnTo>
                  <a:lnTo>
                    <a:pt x="1729" y="906"/>
                  </a:lnTo>
                  <a:lnTo>
                    <a:pt x="1731" y="906"/>
                  </a:lnTo>
                  <a:lnTo>
                    <a:pt x="1732" y="907"/>
                  </a:lnTo>
                  <a:close/>
                  <a:moveTo>
                    <a:pt x="1868" y="908"/>
                  </a:moveTo>
                  <a:lnTo>
                    <a:pt x="1867" y="909"/>
                  </a:lnTo>
                  <a:lnTo>
                    <a:pt x="1865" y="909"/>
                  </a:lnTo>
                  <a:lnTo>
                    <a:pt x="1865" y="908"/>
                  </a:lnTo>
                  <a:lnTo>
                    <a:pt x="1865" y="907"/>
                  </a:lnTo>
                  <a:lnTo>
                    <a:pt x="1865" y="906"/>
                  </a:lnTo>
                  <a:lnTo>
                    <a:pt x="1867" y="906"/>
                  </a:lnTo>
                  <a:lnTo>
                    <a:pt x="1868" y="907"/>
                  </a:lnTo>
                  <a:lnTo>
                    <a:pt x="1868" y="908"/>
                  </a:lnTo>
                  <a:close/>
                  <a:moveTo>
                    <a:pt x="1889" y="908"/>
                  </a:moveTo>
                  <a:lnTo>
                    <a:pt x="1888" y="908"/>
                  </a:lnTo>
                  <a:lnTo>
                    <a:pt x="1887" y="907"/>
                  </a:lnTo>
                  <a:lnTo>
                    <a:pt x="1888" y="906"/>
                  </a:lnTo>
                  <a:lnTo>
                    <a:pt x="1888" y="906"/>
                  </a:lnTo>
                  <a:lnTo>
                    <a:pt x="1888" y="906"/>
                  </a:lnTo>
                  <a:lnTo>
                    <a:pt x="1888" y="907"/>
                  </a:lnTo>
                  <a:lnTo>
                    <a:pt x="1889" y="907"/>
                  </a:lnTo>
                  <a:lnTo>
                    <a:pt x="1889" y="908"/>
                  </a:lnTo>
                  <a:close/>
                  <a:moveTo>
                    <a:pt x="1884" y="907"/>
                  </a:moveTo>
                  <a:lnTo>
                    <a:pt x="1884" y="907"/>
                  </a:lnTo>
                  <a:lnTo>
                    <a:pt x="1883" y="906"/>
                  </a:lnTo>
                  <a:lnTo>
                    <a:pt x="1883" y="906"/>
                  </a:lnTo>
                  <a:lnTo>
                    <a:pt x="1884" y="906"/>
                  </a:lnTo>
                  <a:lnTo>
                    <a:pt x="1885" y="906"/>
                  </a:lnTo>
                  <a:lnTo>
                    <a:pt x="1885" y="906"/>
                  </a:lnTo>
                  <a:lnTo>
                    <a:pt x="1884" y="907"/>
                  </a:lnTo>
                  <a:close/>
                  <a:moveTo>
                    <a:pt x="1655" y="907"/>
                  </a:moveTo>
                  <a:lnTo>
                    <a:pt x="1655" y="907"/>
                  </a:lnTo>
                  <a:lnTo>
                    <a:pt x="1654" y="907"/>
                  </a:lnTo>
                  <a:lnTo>
                    <a:pt x="1654" y="906"/>
                  </a:lnTo>
                  <a:lnTo>
                    <a:pt x="1655" y="906"/>
                  </a:lnTo>
                  <a:lnTo>
                    <a:pt x="1657" y="906"/>
                  </a:lnTo>
                  <a:lnTo>
                    <a:pt x="1657" y="907"/>
                  </a:lnTo>
                  <a:lnTo>
                    <a:pt x="1655" y="907"/>
                  </a:lnTo>
                  <a:close/>
                  <a:moveTo>
                    <a:pt x="1744" y="908"/>
                  </a:moveTo>
                  <a:lnTo>
                    <a:pt x="1745" y="909"/>
                  </a:lnTo>
                  <a:lnTo>
                    <a:pt x="1745" y="910"/>
                  </a:lnTo>
                  <a:lnTo>
                    <a:pt x="1743" y="911"/>
                  </a:lnTo>
                  <a:lnTo>
                    <a:pt x="1742" y="910"/>
                  </a:lnTo>
                  <a:lnTo>
                    <a:pt x="1741" y="909"/>
                  </a:lnTo>
                  <a:lnTo>
                    <a:pt x="1742" y="909"/>
                  </a:lnTo>
                  <a:lnTo>
                    <a:pt x="1741" y="908"/>
                  </a:lnTo>
                  <a:lnTo>
                    <a:pt x="1741" y="908"/>
                  </a:lnTo>
                  <a:lnTo>
                    <a:pt x="1740" y="909"/>
                  </a:lnTo>
                  <a:lnTo>
                    <a:pt x="1741" y="910"/>
                  </a:lnTo>
                  <a:lnTo>
                    <a:pt x="1740" y="910"/>
                  </a:lnTo>
                  <a:lnTo>
                    <a:pt x="1739" y="910"/>
                  </a:lnTo>
                  <a:lnTo>
                    <a:pt x="1738" y="909"/>
                  </a:lnTo>
                  <a:lnTo>
                    <a:pt x="1737" y="907"/>
                  </a:lnTo>
                  <a:lnTo>
                    <a:pt x="1737" y="907"/>
                  </a:lnTo>
                  <a:lnTo>
                    <a:pt x="1736" y="906"/>
                  </a:lnTo>
                  <a:lnTo>
                    <a:pt x="1740" y="906"/>
                  </a:lnTo>
                  <a:lnTo>
                    <a:pt x="1741" y="906"/>
                  </a:lnTo>
                  <a:lnTo>
                    <a:pt x="1743" y="907"/>
                  </a:lnTo>
                  <a:lnTo>
                    <a:pt x="1744" y="907"/>
                  </a:lnTo>
                  <a:lnTo>
                    <a:pt x="1744" y="908"/>
                  </a:lnTo>
                  <a:close/>
                  <a:moveTo>
                    <a:pt x="1824" y="909"/>
                  </a:moveTo>
                  <a:lnTo>
                    <a:pt x="1822" y="909"/>
                  </a:lnTo>
                  <a:lnTo>
                    <a:pt x="1821" y="908"/>
                  </a:lnTo>
                  <a:lnTo>
                    <a:pt x="1821" y="907"/>
                  </a:lnTo>
                  <a:lnTo>
                    <a:pt x="1822" y="906"/>
                  </a:lnTo>
                  <a:lnTo>
                    <a:pt x="1823" y="906"/>
                  </a:lnTo>
                  <a:lnTo>
                    <a:pt x="1823" y="906"/>
                  </a:lnTo>
                  <a:lnTo>
                    <a:pt x="1824" y="907"/>
                  </a:lnTo>
                  <a:lnTo>
                    <a:pt x="1824" y="908"/>
                  </a:lnTo>
                  <a:lnTo>
                    <a:pt x="1824" y="909"/>
                  </a:lnTo>
                  <a:close/>
                  <a:moveTo>
                    <a:pt x="1763" y="906"/>
                  </a:moveTo>
                  <a:lnTo>
                    <a:pt x="1765" y="909"/>
                  </a:lnTo>
                  <a:lnTo>
                    <a:pt x="1767" y="910"/>
                  </a:lnTo>
                  <a:lnTo>
                    <a:pt x="1768" y="912"/>
                  </a:lnTo>
                  <a:lnTo>
                    <a:pt x="1768" y="913"/>
                  </a:lnTo>
                  <a:lnTo>
                    <a:pt x="1766" y="914"/>
                  </a:lnTo>
                  <a:lnTo>
                    <a:pt x="1766" y="913"/>
                  </a:lnTo>
                  <a:lnTo>
                    <a:pt x="1764" y="913"/>
                  </a:lnTo>
                  <a:lnTo>
                    <a:pt x="1763" y="912"/>
                  </a:lnTo>
                  <a:lnTo>
                    <a:pt x="1763" y="910"/>
                  </a:lnTo>
                  <a:lnTo>
                    <a:pt x="1762" y="909"/>
                  </a:lnTo>
                  <a:lnTo>
                    <a:pt x="1761" y="909"/>
                  </a:lnTo>
                  <a:lnTo>
                    <a:pt x="1760" y="908"/>
                  </a:lnTo>
                  <a:lnTo>
                    <a:pt x="1759" y="908"/>
                  </a:lnTo>
                  <a:lnTo>
                    <a:pt x="1758" y="909"/>
                  </a:lnTo>
                  <a:lnTo>
                    <a:pt x="1757" y="908"/>
                  </a:lnTo>
                  <a:lnTo>
                    <a:pt x="1758" y="906"/>
                  </a:lnTo>
                  <a:lnTo>
                    <a:pt x="1761" y="905"/>
                  </a:lnTo>
                  <a:lnTo>
                    <a:pt x="1762" y="904"/>
                  </a:lnTo>
                  <a:lnTo>
                    <a:pt x="1763" y="904"/>
                  </a:lnTo>
                  <a:lnTo>
                    <a:pt x="1763" y="905"/>
                  </a:lnTo>
                  <a:lnTo>
                    <a:pt x="1763" y="906"/>
                  </a:lnTo>
                  <a:close/>
                  <a:moveTo>
                    <a:pt x="1689" y="907"/>
                  </a:moveTo>
                  <a:lnTo>
                    <a:pt x="1688" y="908"/>
                  </a:lnTo>
                  <a:lnTo>
                    <a:pt x="1686" y="906"/>
                  </a:lnTo>
                  <a:lnTo>
                    <a:pt x="1685" y="906"/>
                  </a:lnTo>
                  <a:lnTo>
                    <a:pt x="1684" y="905"/>
                  </a:lnTo>
                  <a:lnTo>
                    <a:pt x="1684" y="904"/>
                  </a:lnTo>
                  <a:lnTo>
                    <a:pt x="1687" y="904"/>
                  </a:lnTo>
                  <a:lnTo>
                    <a:pt x="1689" y="905"/>
                  </a:lnTo>
                  <a:lnTo>
                    <a:pt x="1689" y="907"/>
                  </a:lnTo>
                  <a:close/>
                  <a:moveTo>
                    <a:pt x="1847" y="904"/>
                  </a:moveTo>
                  <a:lnTo>
                    <a:pt x="1846" y="905"/>
                  </a:lnTo>
                  <a:lnTo>
                    <a:pt x="1845" y="905"/>
                  </a:lnTo>
                  <a:lnTo>
                    <a:pt x="1844" y="904"/>
                  </a:lnTo>
                  <a:lnTo>
                    <a:pt x="1844" y="904"/>
                  </a:lnTo>
                  <a:lnTo>
                    <a:pt x="1846" y="904"/>
                  </a:lnTo>
                  <a:lnTo>
                    <a:pt x="1847" y="904"/>
                  </a:lnTo>
                  <a:close/>
                  <a:moveTo>
                    <a:pt x="1893" y="904"/>
                  </a:moveTo>
                  <a:lnTo>
                    <a:pt x="1895" y="906"/>
                  </a:lnTo>
                  <a:lnTo>
                    <a:pt x="1896" y="906"/>
                  </a:lnTo>
                  <a:lnTo>
                    <a:pt x="1899" y="908"/>
                  </a:lnTo>
                  <a:lnTo>
                    <a:pt x="1901" y="909"/>
                  </a:lnTo>
                  <a:lnTo>
                    <a:pt x="1902" y="910"/>
                  </a:lnTo>
                  <a:lnTo>
                    <a:pt x="1905" y="911"/>
                  </a:lnTo>
                  <a:lnTo>
                    <a:pt x="1905" y="912"/>
                  </a:lnTo>
                  <a:lnTo>
                    <a:pt x="1907" y="913"/>
                  </a:lnTo>
                  <a:lnTo>
                    <a:pt x="1908" y="914"/>
                  </a:lnTo>
                  <a:lnTo>
                    <a:pt x="1908" y="916"/>
                  </a:lnTo>
                  <a:lnTo>
                    <a:pt x="1907" y="917"/>
                  </a:lnTo>
                  <a:lnTo>
                    <a:pt x="1906" y="918"/>
                  </a:lnTo>
                  <a:lnTo>
                    <a:pt x="1905" y="919"/>
                  </a:lnTo>
                  <a:lnTo>
                    <a:pt x="1905" y="921"/>
                  </a:lnTo>
                  <a:lnTo>
                    <a:pt x="1906" y="922"/>
                  </a:lnTo>
                  <a:lnTo>
                    <a:pt x="1907" y="921"/>
                  </a:lnTo>
                  <a:lnTo>
                    <a:pt x="1909" y="924"/>
                  </a:lnTo>
                  <a:lnTo>
                    <a:pt x="1909" y="929"/>
                  </a:lnTo>
                  <a:lnTo>
                    <a:pt x="1910" y="929"/>
                  </a:lnTo>
                  <a:lnTo>
                    <a:pt x="1909" y="930"/>
                  </a:lnTo>
                  <a:lnTo>
                    <a:pt x="1909" y="932"/>
                  </a:lnTo>
                  <a:lnTo>
                    <a:pt x="1911" y="933"/>
                  </a:lnTo>
                  <a:lnTo>
                    <a:pt x="1911" y="934"/>
                  </a:lnTo>
                  <a:lnTo>
                    <a:pt x="1910" y="934"/>
                  </a:lnTo>
                  <a:lnTo>
                    <a:pt x="1910" y="935"/>
                  </a:lnTo>
                  <a:lnTo>
                    <a:pt x="1910" y="936"/>
                  </a:lnTo>
                  <a:lnTo>
                    <a:pt x="1910" y="936"/>
                  </a:lnTo>
                  <a:lnTo>
                    <a:pt x="1911" y="938"/>
                  </a:lnTo>
                  <a:lnTo>
                    <a:pt x="1911" y="939"/>
                  </a:lnTo>
                  <a:lnTo>
                    <a:pt x="1910" y="939"/>
                  </a:lnTo>
                  <a:lnTo>
                    <a:pt x="1909" y="939"/>
                  </a:lnTo>
                  <a:lnTo>
                    <a:pt x="1908" y="940"/>
                  </a:lnTo>
                  <a:lnTo>
                    <a:pt x="1907" y="939"/>
                  </a:lnTo>
                  <a:lnTo>
                    <a:pt x="1906" y="940"/>
                  </a:lnTo>
                  <a:lnTo>
                    <a:pt x="1905" y="942"/>
                  </a:lnTo>
                  <a:lnTo>
                    <a:pt x="1905" y="943"/>
                  </a:lnTo>
                  <a:lnTo>
                    <a:pt x="1904" y="944"/>
                  </a:lnTo>
                  <a:lnTo>
                    <a:pt x="1904" y="945"/>
                  </a:lnTo>
                  <a:lnTo>
                    <a:pt x="1903" y="946"/>
                  </a:lnTo>
                  <a:lnTo>
                    <a:pt x="1901" y="946"/>
                  </a:lnTo>
                  <a:lnTo>
                    <a:pt x="1900" y="944"/>
                  </a:lnTo>
                  <a:lnTo>
                    <a:pt x="1899" y="944"/>
                  </a:lnTo>
                  <a:lnTo>
                    <a:pt x="1899" y="943"/>
                  </a:lnTo>
                  <a:lnTo>
                    <a:pt x="1898" y="943"/>
                  </a:lnTo>
                  <a:lnTo>
                    <a:pt x="1897" y="945"/>
                  </a:lnTo>
                  <a:lnTo>
                    <a:pt x="1896" y="947"/>
                  </a:lnTo>
                  <a:lnTo>
                    <a:pt x="1895" y="949"/>
                  </a:lnTo>
                  <a:lnTo>
                    <a:pt x="1896" y="951"/>
                  </a:lnTo>
                  <a:lnTo>
                    <a:pt x="1898" y="953"/>
                  </a:lnTo>
                  <a:lnTo>
                    <a:pt x="1898" y="953"/>
                  </a:lnTo>
                  <a:lnTo>
                    <a:pt x="1899" y="955"/>
                  </a:lnTo>
                  <a:lnTo>
                    <a:pt x="1901" y="958"/>
                  </a:lnTo>
                  <a:lnTo>
                    <a:pt x="1901" y="961"/>
                  </a:lnTo>
                  <a:lnTo>
                    <a:pt x="1901" y="962"/>
                  </a:lnTo>
                  <a:lnTo>
                    <a:pt x="1901" y="962"/>
                  </a:lnTo>
                  <a:lnTo>
                    <a:pt x="1901" y="963"/>
                  </a:lnTo>
                  <a:lnTo>
                    <a:pt x="1901" y="965"/>
                  </a:lnTo>
                  <a:lnTo>
                    <a:pt x="1900" y="966"/>
                  </a:lnTo>
                  <a:lnTo>
                    <a:pt x="1900" y="968"/>
                  </a:lnTo>
                  <a:lnTo>
                    <a:pt x="1901" y="968"/>
                  </a:lnTo>
                  <a:lnTo>
                    <a:pt x="1901" y="976"/>
                  </a:lnTo>
                  <a:lnTo>
                    <a:pt x="1900" y="978"/>
                  </a:lnTo>
                  <a:lnTo>
                    <a:pt x="1899" y="977"/>
                  </a:lnTo>
                  <a:lnTo>
                    <a:pt x="1899" y="977"/>
                  </a:lnTo>
                  <a:lnTo>
                    <a:pt x="1899" y="978"/>
                  </a:lnTo>
                  <a:lnTo>
                    <a:pt x="1898" y="979"/>
                  </a:lnTo>
                  <a:lnTo>
                    <a:pt x="1898" y="980"/>
                  </a:lnTo>
                  <a:lnTo>
                    <a:pt x="1897" y="982"/>
                  </a:lnTo>
                  <a:lnTo>
                    <a:pt x="1896" y="982"/>
                  </a:lnTo>
                  <a:lnTo>
                    <a:pt x="1895" y="982"/>
                  </a:lnTo>
                  <a:lnTo>
                    <a:pt x="1894" y="982"/>
                  </a:lnTo>
                  <a:lnTo>
                    <a:pt x="1894" y="984"/>
                  </a:lnTo>
                  <a:lnTo>
                    <a:pt x="1895" y="985"/>
                  </a:lnTo>
                  <a:lnTo>
                    <a:pt x="1897" y="985"/>
                  </a:lnTo>
                  <a:lnTo>
                    <a:pt x="1898" y="986"/>
                  </a:lnTo>
                  <a:lnTo>
                    <a:pt x="1898" y="987"/>
                  </a:lnTo>
                  <a:lnTo>
                    <a:pt x="1897" y="988"/>
                  </a:lnTo>
                  <a:lnTo>
                    <a:pt x="1897" y="993"/>
                  </a:lnTo>
                  <a:lnTo>
                    <a:pt x="1898" y="994"/>
                  </a:lnTo>
                  <a:lnTo>
                    <a:pt x="1899" y="994"/>
                  </a:lnTo>
                  <a:lnTo>
                    <a:pt x="1900" y="994"/>
                  </a:lnTo>
                  <a:lnTo>
                    <a:pt x="1900" y="995"/>
                  </a:lnTo>
                  <a:lnTo>
                    <a:pt x="1900" y="996"/>
                  </a:lnTo>
                  <a:lnTo>
                    <a:pt x="1900" y="1000"/>
                  </a:lnTo>
                  <a:lnTo>
                    <a:pt x="1901" y="1001"/>
                  </a:lnTo>
                  <a:lnTo>
                    <a:pt x="1902" y="1000"/>
                  </a:lnTo>
                  <a:lnTo>
                    <a:pt x="1902" y="999"/>
                  </a:lnTo>
                  <a:lnTo>
                    <a:pt x="1902" y="999"/>
                  </a:lnTo>
                  <a:lnTo>
                    <a:pt x="1902" y="998"/>
                  </a:lnTo>
                  <a:lnTo>
                    <a:pt x="1903" y="997"/>
                  </a:lnTo>
                  <a:lnTo>
                    <a:pt x="1904" y="997"/>
                  </a:lnTo>
                  <a:lnTo>
                    <a:pt x="1905" y="998"/>
                  </a:lnTo>
                  <a:lnTo>
                    <a:pt x="1905" y="1001"/>
                  </a:lnTo>
                  <a:lnTo>
                    <a:pt x="1904" y="1001"/>
                  </a:lnTo>
                  <a:lnTo>
                    <a:pt x="1904" y="1003"/>
                  </a:lnTo>
                  <a:lnTo>
                    <a:pt x="1903" y="1004"/>
                  </a:lnTo>
                  <a:lnTo>
                    <a:pt x="1903" y="1006"/>
                  </a:lnTo>
                  <a:lnTo>
                    <a:pt x="1901" y="1006"/>
                  </a:lnTo>
                  <a:lnTo>
                    <a:pt x="1900" y="1005"/>
                  </a:lnTo>
                  <a:lnTo>
                    <a:pt x="1900" y="1004"/>
                  </a:lnTo>
                  <a:lnTo>
                    <a:pt x="1899" y="1003"/>
                  </a:lnTo>
                  <a:lnTo>
                    <a:pt x="1899" y="1001"/>
                  </a:lnTo>
                  <a:lnTo>
                    <a:pt x="1898" y="1001"/>
                  </a:lnTo>
                  <a:lnTo>
                    <a:pt x="1898" y="1002"/>
                  </a:lnTo>
                  <a:lnTo>
                    <a:pt x="1898" y="1002"/>
                  </a:lnTo>
                  <a:lnTo>
                    <a:pt x="1897" y="1001"/>
                  </a:lnTo>
                  <a:lnTo>
                    <a:pt x="1896" y="1000"/>
                  </a:lnTo>
                  <a:lnTo>
                    <a:pt x="1896" y="1000"/>
                  </a:lnTo>
                  <a:lnTo>
                    <a:pt x="1895" y="997"/>
                  </a:lnTo>
                  <a:lnTo>
                    <a:pt x="1895" y="996"/>
                  </a:lnTo>
                  <a:lnTo>
                    <a:pt x="1893" y="993"/>
                  </a:lnTo>
                  <a:lnTo>
                    <a:pt x="1892" y="991"/>
                  </a:lnTo>
                  <a:lnTo>
                    <a:pt x="1891" y="991"/>
                  </a:lnTo>
                  <a:lnTo>
                    <a:pt x="1890" y="989"/>
                  </a:lnTo>
                  <a:lnTo>
                    <a:pt x="1889" y="988"/>
                  </a:lnTo>
                  <a:lnTo>
                    <a:pt x="1888" y="986"/>
                  </a:lnTo>
                  <a:lnTo>
                    <a:pt x="1887" y="984"/>
                  </a:lnTo>
                  <a:lnTo>
                    <a:pt x="1887" y="983"/>
                  </a:lnTo>
                  <a:lnTo>
                    <a:pt x="1886" y="982"/>
                  </a:lnTo>
                  <a:lnTo>
                    <a:pt x="1886" y="980"/>
                  </a:lnTo>
                  <a:lnTo>
                    <a:pt x="1885" y="979"/>
                  </a:lnTo>
                  <a:lnTo>
                    <a:pt x="1885" y="977"/>
                  </a:lnTo>
                  <a:lnTo>
                    <a:pt x="1886" y="977"/>
                  </a:lnTo>
                  <a:lnTo>
                    <a:pt x="1886" y="973"/>
                  </a:lnTo>
                  <a:lnTo>
                    <a:pt x="1885" y="972"/>
                  </a:lnTo>
                  <a:lnTo>
                    <a:pt x="1885" y="971"/>
                  </a:lnTo>
                  <a:lnTo>
                    <a:pt x="1885" y="970"/>
                  </a:lnTo>
                  <a:lnTo>
                    <a:pt x="1884" y="967"/>
                  </a:lnTo>
                  <a:lnTo>
                    <a:pt x="1884" y="967"/>
                  </a:lnTo>
                  <a:lnTo>
                    <a:pt x="1884" y="964"/>
                  </a:lnTo>
                  <a:lnTo>
                    <a:pt x="1881" y="962"/>
                  </a:lnTo>
                  <a:lnTo>
                    <a:pt x="1881" y="961"/>
                  </a:lnTo>
                  <a:lnTo>
                    <a:pt x="1881" y="960"/>
                  </a:lnTo>
                  <a:lnTo>
                    <a:pt x="1881" y="959"/>
                  </a:lnTo>
                  <a:lnTo>
                    <a:pt x="1879" y="957"/>
                  </a:lnTo>
                  <a:lnTo>
                    <a:pt x="1879" y="956"/>
                  </a:lnTo>
                  <a:lnTo>
                    <a:pt x="1878" y="955"/>
                  </a:lnTo>
                  <a:lnTo>
                    <a:pt x="1878" y="954"/>
                  </a:lnTo>
                  <a:lnTo>
                    <a:pt x="1874" y="950"/>
                  </a:lnTo>
                  <a:lnTo>
                    <a:pt x="1873" y="949"/>
                  </a:lnTo>
                  <a:lnTo>
                    <a:pt x="1871" y="947"/>
                  </a:lnTo>
                  <a:lnTo>
                    <a:pt x="1871" y="946"/>
                  </a:lnTo>
                  <a:lnTo>
                    <a:pt x="1870" y="944"/>
                  </a:lnTo>
                  <a:lnTo>
                    <a:pt x="1870" y="943"/>
                  </a:lnTo>
                  <a:lnTo>
                    <a:pt x="1868" y="940"/>
                  </a:lnTo>
                  <a:lnTo>
                    <a:pt x="1868" y="939"/>
                  </a:lnTo>
                  <a:lnTo>
                    <a:pt x="1866" y="936"/>
                  </a:lnTo>
                  <a:lnTo>
                    <a:pt x="1861" y="933"/>
                  </a:lnTo>
                  <a:lnTo>
                    <a:pt x="1862" y="932"/>
                  </a:lnTo>
                  <a:lnTo>
                    <a:pt x="1863" y="932"/>
                  </a:lnTo>
                  <a:lnTo>
                    <a:pt x="1863" y="931"/>
                  </a:lnTo>
                  <a:lnTo>
                    <a:pt x="1862" y="931"/>
                  </a:lnTo>
                  <a:lnTo>
                    <a:pt x="1862" y="926"/>
                  </a:lnTo>
                  <a:lnTo>
                    <a:pt x="1862" y="926"/>
                  </a:lnTo>
                  <a:lnTo>
                    <a:pt x="1862" y="924"/>
                  </a:lnTo>
                  <a:lnTo>
                    <a:pt x="1863" y="923"/>
                  </a:lnTo>
                  <a:lnTo>
                    <a:pt x="1864" y="924"/>
                  </a:lnTo>
                  <a:lnTo>
                    <a:pt x="1864" y="924"/>
                  </a:lnTo>
                  <a:lnTo>
                    <a:pt x="1865" y="925"/>
                  </a:lnTo>
                  <a:lnTo>
                    <a:pt x="1865" y="927"/>
                  </a:lnTo>
                  <a:lnTo>
                    <a:pt x="1867" y="927"/>
                  </a:lnTo>
                  <a:lnTo>
                    <a:pt x="1867" y="928"/>
                  </a:lnTo>
                  <a:lnTo>
                    <a:pt x="1868" y="928"/>
                  </a:lnTo>
                  <a:lnTo>
                    <a:pt x="1869" y="928"/>
                  </a:lnTo>
                  <a:lnTo>
                    <a:pt x="1869" y="928"/>
                  </a:lnTo>
                  <a:lnTo>
                    <a:pt x="1869" y="927"/>
                  </a:lnTo>
                  <a:lnTo>
                    <a:pt x="1871" y="927"/>
                  </a:lnTo>
                  <a:lnTo>
                    <a:pt x="1872" y="925"/>
                  </a:lnTo>
                  <a:lnTo>
                    <a:pt x="1872" y="924"/>
                  </a:lnTo>
                  <a:lnTo>
                    <a:pt x="1873" y="923"/>
                  </a:lnTo>
                  <a:lnTo>
                    <a:pt x="1873" y="921"/>
                  </a:lnTo>
                  <a:lnTo>
                    <a:pt x="1875" y="921"/>
                  </a:lnTo>
                  <a:lnTo>
                    <a:pt x="1876" y="920"/>
                  </a:lnTo>
                  <a:lnTo>
                    <a:pt x="1877" y="920"/>
                  </a:lnTo>
                  <a:lnTo>
                    <a:pt x="1879" y="918"/>
                  </a:lnTo>
                  <a:lnTo>
                    <a:pt x="1881" y="919"/>
                  </a:lnTo>
                  <a:lnTo>
                    <a:pt x="1882" y="917"/>
                  </a:lnTo>
                  <a:lnTo>
                    <a:pt x="1883" y="916"/>
                  </a:lnTo>
                  <a:lnTo>
                    <a:pt x="1883" y="915"/>
                  </a:lnTo>
                  <a:lnTo>
                    <a:pt x="1884" y="914"/>
                  </a:lnTo>
                  <a:lnTo>
                    <a:pt x="1886" y="915"/>
                  </a:lnTo>
                  <a:lnTo>
                    <a:pt x="1886" y="914"/>
                  </a:lnTo>
                  <a:lnTo>
                    <a:pt x="1887" y="914"/>
                  </a:lnTo>
                  <a:lnTo>
                    <a:pt x="1890" y="911"/>
                  </a:lnTo>
                  <a:lnTo>
                    <a:pt x="1891" y="911"/>
                  </a:lnTo>
                  <a:lnTo>
                    <a:pt x="1892" y="910"/>
                  </a:lnTo>
                  <a:lnTo>
                    <a:pt x="1893" y="909"/>
                  </a:lnTo>
                  <a:lnTo>
                    <a:pt x="1893" y="908"/>
                  </a:lnTo>
                  <a:lnTo>
                    <a:pt x="1892" y="907"/>
                  </a:lnTo>
                  <a:lnTo>
                    <a:pt x="1892" y="904"/>
                  </a:lnTo>
                  <a:lnTo>
                    <a:pt x="1893" y="904"/>
                  </a:lnTo>
                  <a:close/>
                  <a:moveTo>
                    <a:pt x="1841" y="904"/>
                  </a:moveTo>
                  <a:lnTo>
                    <a:pt x="1839" y="904"/>
                  </a:lnTo>
                  <a:lnTo>
                    <a:pt x="1839" y="904"/>
                  </a:lnTo>
                  <a:lnTo>
                    <a:pt x="1839" y="903"/>
                  </a:lnTo>
                  <a:lnTo>
                    <a:pt x="1839" y="903"/>
                  </a:lnTo>
                  <a:lnTo>
                    <a:pt x="1840" y="903"/>
                  </a:lnTo>
                  <a:lnTo>
                    <a:pt x="1841" y="904"/>
                  </a:lnTo>
                  <a:close/>
                  <a:moveTo>
                    <a:pt x="1850" y="903"/>
                  </a:moveTo>
                  <a:lnTo>
                    <a:pt x="1850" y="904"/>
                  </a:lnTo>
                  <a:lnTo>
                    <a:pt x="1849" y="904"/>
                  </a:lnTo>
                  <a:lnTo>
                    <a:pt x="1849" y="903"/>
                  </a:lnTo>
                  <a:lnTo>
                    <a:pt x="1850" y="902"/>
                  </a:lnTo>
                  <a:lnTo>
                    <a:pt x="1850" y="902"/>
                  </a:lnTo>
                  <a:lnTo>
                    <a:pt x="1851" y="903"/>
                  </a:lnTo>
                  <a:lnTo>
                    <a:pt x="1851" y="903"/>
                  </a:lnTo>
                  <a:lnTo>
                    <a:pt x="1850" y="903"/>
                  </a:lnTo>
                  <a:close/>
                  <a:moveTo>
                    <a:pt x="1946" y="902"/>
                  </a:moveTo>
                  <a:lnTo>
                    <a:pt x="1946" y="903"/>
                  </a:lnTo>
                  <a:lnTo>
                    <a:pt x="1946" y="903"/>
                  </a:lnTo>
                  <a:lnTo>
                    <a:pt x="1946" y="903"/>
                  </a:lnTo>
                  <a:lnTo>
                    <a:pt x="1945" y="903"/>
                  </a:lnTo>
                  <a:lnTo>
                    <a:pt x="1945" y="903"/>
                  </a:lnTo>
                  <a:lnTo>
                    <a:pt x="1944" y="903"/>
                  </a:lnTo>
                  <a:lnTo>
                    <a:pt x="1945" y="902"/>
                  </a:lnTo>
                  <a:lnTo>
                    <a:pt x="1945" y="902"/>
                  </a:lnTo>
                  <a:lnTo>
                    <a:pt x="1946" y="902"/>
                  </a:lnTo>
                  <a:close/>
                  <a:moveTo>
                    <a:pt x="1862" y="905"/>
                  </a:moveTo>
                  <a:lnTo>
                    <a:pt x="1864" y="907"/>
                  </a:lnTo>
                  <a:lnTo>
                    <a:pt x="1864" y="908"/>
                  </a:lnTo>
                  <a:lnTo>
                    <a:pt x="1865" y="909"/>
                  </a:lnTo>
                  <a:lnTo>
                    <a:pt x="1865" y="910"/>
                  </a:lnTo>
                  <a:lnTo>
                    <a:pt x="1867" y="910"/>
                  </a:lnTo>
                  <a:lnTo>
                    <a:pt x="1867" y="913"/>
                  </a:lnTo>
                  <a:lnTo>
                    <a:pt x="1865" y="914"/>
                  </a:lnTo>
                  <a:lnTo>
                    <a:pt x="1864" y="915"/>
                  </a:lnTo>
                  <a:lnTo>
                    <a:pt x="1863" y="915"/>
                  </a:lnTo>
                  <a:lnTo>
                    <a:pt x="1862" y="916"/>
                  </a:lnTo>
                  <a:lnTo>
                    <a:pt x="1861" y="916"/>
                  </a:lnTo>
                  <a:lnTo>
                    <a:pt x="1861" y="916"/>
                  </a:lnTo>
                  <a:lnTo>
                    <a:pt x="1858" y="916"/>
                  </a:lnTo>
                  <a:lnTo>
                    <a:pt x="1858" y="915"/>
                  </a:lnTo>
                  <a:lnTo>
                    <a:pt x="1859" y="914"/>
                  </a:lnTo>
                  <a:lnTo>
                    <a:pt x="1858" y="913"/>
                  </a:lnTo>
                  <a:lnTo>
                    <a:pt x="1855" y="913"/>
                  </a:lnTo>
                  <a:lnTo>
                    <a:pt x="1854" y="911"/>
                  </a:lnTo>
                  <a:lnTo>
                    <a:pt x="1853" y="911"/>
                  </a:lnTo>
                  <a:lnTo>
                    <a:pt x="1853" y="911"/>
                  </a:lnTo>
                  <a:lnTo>
                    <a:pt x="1851" y="911"/>
                  </a:lnTo>
                  <a:lnTo>
                    <a:pt x="1850" y="910"/>
                  </a:lnTo>
                  <a:lnTo>
                    <a:pt x="1851" y="909"/>
                  </a:lnTo>
                  <a:lnTo>
                    <a:pt x="1852" y="909"/>
                  </a:lnTo>
                  <a:lnTo>
                    <a:pt x="1854" y="908"/>
                  </a:lnTo>
                  <a:lnTo>
                    <a:pt x="1850" y="908"/>
                  </a:lnTo>
                  <a:lnTo>
                    <a:pt x="1849" y="909"/>
                  </a:lnTo>
                  <a:lnTo>
                    <a:pt x="1848" y="909"/>
                  </a:lnTo>
                  <a:lnTo>
                    <a:pt x="1846" y="911"/>
                  </a:lnTo>
                  <a:lnTo>
                    <a:pt x="1846" y="912"/>
                  </a:lnTo>
                  <a:lnTo>
                    <a:pt x="1847" y="913"/>
                  </a:lnTo>
                  <a:lnTo>
                    <a:pt x="1847" y="914"/>
                  </a:lnTo>
                  <a:lnTo>
                    <a:pt x="1846" y="914"/>
                  </a:lnTo>
                  <a:lnTo>
                    <a:pt x="1844" y="915"/>
                  </a:lnTo>
                  <a:lnTo>
                    <a:pt x="1840" y="915"/>
                  </a:lnTo>
                  <a:lnTo>
                    <a:pt x="1840" y="912"/>
                  </a:lnTo>
                  <a:lnTo>
                    <a:pt x="1840" y="912"/>
                  </a:lnTo>
                  <a:lnTo>
                    <a:pt x="1840" y="911"/>
                  </a:lnTo>
                  <a:lnTo>
                    <a:pt x="1838" y="911"/>
                  </a:lnTo>
                  <a:lnTo>
                    <a:pt x="1835" y="913"/>
                  </a:lnTo>
                  <a:lnTo>
                    <a:pt x="1834" y="913"/>
                  </a:lnTo>
                  <a:lnTo>
                    <a:pt x="1833" y="914"/>
                  </a:lnTo>
                  <a:lnTo>
                    <a:pt x="1832" y="914"/>
                  </a:lnTo>
                  <a:lnTo>
                    <a:pt x="1828" y="911"/>
                  </a:lnTo>
                  <a:lnTo>
                    <a:pt x="1827" y="911"/>
                  </a:lnTo>
                  <a:lnTo>
                    <a:pt x="1828" y="909"/>
                  </a:lnTo>
                  <a:lnTo>
                    <a:pt x="1829" y="909"/>
                  </a:lnTo>
                  <a:lnTo>
                    <a:pt x="1829" y="908"/>
                  </a:lnTo>
                  <a:lnTo>
                    <a:pt x="1828" y="906"/>
                  </a:lnTo>
                  <a:lnTo>
                    <a:pt x="1827" y="906"/>
                  </a:lnTo>
                  <a:lnTo>
                    <a:pt x="1826" y="905"/>
                  </a:lnTo>
                  <a:lnTo>
                    <a:pt x="1827" y="904"/>
                  </a:lnTo>
                  <a:lnTo>
                    <a:pt x="1829" y="904"/>
                  </a:lnTo>
                  <a:lnTo>
                    <a:pt x="1830" y="904"/>
                  </a:lnTo>
                  <a:lnTo>
                    <a:pt x="1829" y="903"/>
                  </a:lnTo>
                  <a:lnTo>
                    <a:pt x="1829" y="902"/>
                  </a:lnTo>
                  <a:lnTo>
                    <a:pt x="1828" y="902"/>
                  </a:lnTo>
                  <a:lnTo>
                    <a:pt x="1829" y="901"/>
                  </a:lnTo>
                  <a:lnTo>
                    <a:pt x="1831" y="901"/>
                  </a:lnTo>
                  <a:lnTo>
                    <a:pt x="1832" y="902"/>
                  </a:lnTo>
                  <a:lnTo>
                    <a:pt x="1833" y="901"/>
                  </a:lnTo>
                  <a:lnTo>
                    <a:pt x="1834" y="903"/>
                  </a:lnTo>
                  <a:lnTo>
                    <a:pt x="1837" y="905"/>
                  </a:lnTo>
                  <a:lnTo>
                    <a:pt x="1843" y="905"/>
                  </a:lnTo>
                  <a:lnTo>
                    <a:pt x="1843" y="905"/>
                  </a:lnTo>
                  <a:lnTo>
                    <a:pt x="1844" y="905"/>
                  </a:lnTo>
                  <a:lnTo>
                    <a:pt x="1845" y="906"/>
                  </a:lnTo>
                  <a:lnTo>
                    <a:pt x="1847" y="906"/>
                  </a:lnTo>
                  <a:lnTo>
                    <a:pt x="1852" y="903"/>
                  </a:lnTo>
                  <a:lnTo>
                    <a:pt x="1855" y="901"/>
                  </a:lnTo>
                  <a:lnTo>
                    <a:pt x="1858" y="901"/>
                  </a:lnTo>
                  <a:lnTo>
                    <a:pt x="1858" y="901"/>
                  </a:lnTo>
                  <a:lnTo>
                    <a:pt x="1859" y="901"/>
                  </a:lnTo>
                  <a:lnTo>
                    <a:pt x="1862" y="905"/>
                  </a:lnTo>
                  <a:close/>
                  <a:moveTo>
                    <a:pt x="1734" y="902"/>
                  </a:moveTo>
                  <a:lnTo>
                    <a:pt x="1732" y="902"/>
                  </a:lnTo>
                  <a:lnTo>
                    <a:pt x="1731" y="902"/>
                  </a:lnTo>
                  <a:lnTo>
                    <a:pt x="1731" y="901"/>
                  </a:lnTo>
                  <a:lnTo>
                    <a:pt x="1732" y="901"/>
                  </a:lnTo>
                  <a:lnTo>
                    <a:pt x="1733" y="901"/>
                  </a:lnTo>
                  <a:lnTo>
                    <a:pt x="1734" y="901"/>
                  </a:lnTo>
                  <a:lnTo>
                    <a:pt x="1734" y="902"/>
                  </a:lnTo>
                  <a:close/>
                  <a:moveTo>
                    <a:pt x="1709" y="902"/>
                  </a:moveTo>
                  <a:lnTo>
                    <a:pt x="1709" y="902"/>
                  </a:lnTo>
                  <a:lnTo>
                    <a:pt x="1707" y="902"/>
                  </a:lnTo>
                  <a:lnTo>
                    <a:pt x="1707" y="902"/>
                  </a:lnTo>
                  <a:lnTo>
                    <a:pt x="1707" y="901"/>
                  </a:lnTo>
                  <a:lnTo>
                    <a:pt x="1707" y="900"/>
                  </a:lnTo>
                  <a:lnTo>
                    <a:pt x="1708" y="900"/>
                  </a:lnTo>
                  <a:lnTo>
                    <a:pt x="1709" y="901"/>
                  </a:lnTo>
                  <a:lnTo>
                    <a:pt x="1709" y="902"/>
                  </a:lnTo>
                  <a:close/>
                  <a:moveTo>
                    <a:pt x="1727" y="900"/>
                  </a:moveTo>
                  <a:lnTo>
                    <a:pt x="1728" y="900"/>
                  </a:lnTo>
                  <a:lnTo>
                    <a:pt x="1729" y="900"/>
                  </a:lnTo>
                  <a:lnTo>
                    <a:pt x="1730" y="901"/>
                  </a:lnTo>
                  <a:lnTo>
                    <a:pt x="1731" y="903"/>
                  </a:lnTo>
                  <a:lnTo>
                    <a:pt x="1730" y="904"/>
                  </a:lnTo>
                  <a:lnTo>
                    <a:pt x="1729" y="904"/>
                  </a:lnTo>
                  <a:lnTo>
                    <a:pt x="1727" y="906"/>
                  </a:lnTo>
                  <a:lnTo>
                    <a:pt x="1725" y="906"/>
                  </a:lnTo>
                  <a:lnTo>
                    <a:pt x="1725" y="906"/>
                  </a:lnTo>
                  <a:lnTo>
                    <a:pt x="1721" y="906"/>
                  </a:lnTo>
                  <a:lnTo>
                    <a:pt x="1720" y="905"/>
                  </a:lnTo>
                  <a:lnTo>
                    <a:pt x="1718" y="905"/>
                  </a:lnTo>
                  <a:lnTo>
                    <a:pt x="1717" y="905"/>
                  </a:lnTo>
                  <a:lnTo>
                    <a:pt x="1716" y="905"/>
                  </a:lnTo>
                  <a:lnTo>
                    <a:pt x="1715" y="904"/>
                  </a:lnTo>
                  <a:lnTo>
                    <a:pt x="1715" y="904"/>
                  </a:lnTo>
                  <a:lnTo>
                    <a:pt x="1714" y="903"/>
                  </a:lnTo>
                  <a:lnTo>
                    <a:pt x="1714" y="903"/>
                  </a:lnTo>
                  <a:lnTo>
                    <a:pt x="1715" y="902"/>
                  </a:lnTo>
                  <a:lnTo>
                    <a:pt x="1714" y="901"/>
                  </a:lnTo>
                  <a:lnTo>
                    <a:pt x="1715" y="900"/>
                  </a:lnTo>
                  <a:lnTo>
                    <a:pt x="1718" y="900"/>
                  </a:lnTo>
                  <a:lnTo>
                    <a:pt x="1718" y="900"/>
                  </a:lnTo>
                  <a:lnTo>
                    <a:pt x="1720" y="900"/>
                  </a:lnTo>
                  <a:lnTo>
                    <a:pt x="1721" y="899"/>
                  </a:lnTo>
                  <a:lnTo>
                    <a:pt x="1727" y="900"/>
                  </a:lnTo>
                  <a:close/>
                  <a:moveTo>
                    <a:pt x="1791" y="900"/>
                  </a:moveTo>
                  <a:lnTo>
                    <a:pt x="1792" y="901"/>
                  </a:lnTo>
                  <a:lnTo>
                    <a:pt x="1792" y="901"/>
                  </a:lnTo>
                  <a:lnTo>
                    <a:pt x="1795" y="904"/>
                  </a:lnTo>
                  <a:lnTo>
                    <a:pt x="1796" y="905"/>
                  </a:lnTo>
                  <a:lnTo>
                    <a:pt x="1796" y="906"/>
                  </a:lnTo>
                  <a:lnTo>
                    <a:pt x="1797" y="908"/>
                  </a:lnTo>
                  <a:lnTo>
                    <a:pt x="1797" y="910"/>
                  </a:lnTo>
                  <a:lnTo>
                    <a:pt x="1800" y="913"/>
                  </a:lnTo>
                  <a:lnTo>
                    <a:pt x="1800" y="914"/>
                  </a:lnTo>
                  <a:lnTo>
                    <a:pt x="1800" y="914"/>
                  </a:lnTo>
                  <a:lnTo>
                    <a:pt x="1800" y="918"/>
                  </a:lnTo>
                  <a:lnTo>
                    <a:pt x="1801" y="919"/>
                  </a:lnTo>
                  <a:lnTo>
                    <a:pt x="1800" y="920"/>
                  </a:lnTo>
                  <a:lnTo>
                    <a:pt x="1797" y="920"/>
                  </a:lnTo>
                  <a:lnTo>
                    <a:pt x="1794" y="918"/>
                  </a:lnTo>
                  <a:lnTo>
                    <a:pt x="1792" y="918"/>
                  </a:lnTo>
                  <a:lnTo>
                    <a:pt x="1792" y="918"/>
                  </a:lnTo>
                  <a:lnTo>
                    <a:pt x="1790" y="918"/>
                  </a:lnTo>
                  <a:lnTo>
                    <a:pt x="1790" y="916"/>
                  </a:lnTo>
                  <a:lnTo>
                    <a:pt x="1789" y="914"/>
                  </a:lnTo>
                  <a:lnTo>
                    <a:pt x="1790" y="913"/>
                  </a:lnTo>
                  <a:lnTo>
                    <a:pt x="1790" y="911"/>
                  </a:lnTo>
                  <a:lnTo>
                    <a:pt x="1788" y="909"/>
                  </a:lnTo>
                  <a:lnTo>
                    <a:pt x="1788" y="907"/>
                  </a:lnTo>
                  <a:lnTo>
                    <a:pt x="1788" y="906"/>
                  </a:lnTo>
                  <a:lnTo>
                    <a:pt x="1788" y="901"/>
                  </a:lnTo>
                  <a:lnTo>
                    <a:pt x="1787" y="900"/>
                  </a:lnTo>
                  <a:lnTo>
                    <a:pt x="1787" y="899"/>
                  </a:lnTo>
                  <a:lnTo>
                    <a:pt x="1789" y="899"/>
                  </a:lnTo>
                  <a:lnTo>
                    <a:pt x="1791" y="900"/>
                  </a:lnTo>
                  <a:close/>
                  <a:moveTo>
                    <a:pt x="1958" y="899"/>
                  </a:moveTo>
                  <a:lnTo>
                    <a:pt x="1958" y="900"/>
                  </a:lnTo>
                  <a:lnTo>
                    <a:pt x="1957" y="899"/>
                  </a:lnTo>
                  <a:lnTo>
                    <a:pt x="1956" y="899"/>
                  </a:lnTo>
                  <a:lnTo>
                    <a:pt x="1956" y="898"/>
                  </a:lnTo>
                  <a:lnTo>
                    <a:pt x="1957" y="898"/>
                  </a:lnTo>
                  <a:lnTo>
                    <a:pt x="1958" y="898"/>
                  </a:lnTo>
                  <a:lnTo>
                    <a:pt x="1958" y="899"/>
                  </a:lnTo>
                  <a:close/>
                  <a:moveTo>
                    <a:pt x="2643" y="898"/>
                  </a:moveTo>
                  <a:lnTo>
                    <a:pt x="2644" y="899"/>
                  </a:lnTo>
                  <a:lnTo>
                    <a:pt x="2644" y="899"/>
                  </a:lnTo>
                  <a:lnTo>
                    <a:pt x="2645" y="900"/>
                  </a:lnTo>
                  <a:lnTo>
                    <a:pt x="2646" y="900"/>
                  </a:lnTo>
                  <a:lnTo>
                    <a:pt x="2646" y="901"/>
                  </a:lnTo>
                  <a:lnTo>
                    <a:pt x="2648" y="903"/>
                  </a:lnTo>
                  <a:lnTo>
                    <a:pt x="2648" y="904"/>
                  </a:lnTo>
                  <a:lnTo>
                    <a:pt x="2649" y="904"/>
                  </a:lnTo>
                  <a:lnTo>
                    <a:pt x="2649" y="906"/>
                  </a:lnTo>
                  <a:lnTo>
                    <a:pt x="2648" y="907"/>
                  </a:lnTo>
                  <a:lnTo>
                    <a:pt x="2648" y="908"/>
                  </a:lnTo>
                  <a:lnTo>
                    <a:pt x="2644" y="908"/>
                  </a:lnTo>
                  <a:lnTo>
                    <a:pt x="2642" y="912"/>
                  </a:lnTo>
                  <a:lnTo>
                    <a:pt x="2641" y="912"/>
                  </a:lnTo>
                  <a:lnTo>
                    <a:pt x="2641" y="911"/>
                  </a:lnTo>
                  <a:lnTo>
                    <a:pt x="2640" y="909"/>
                  </a:lnTo>
                  <a:lnTo>
                    <a:pt x="2640" y="908"/>
                  </a:lnTo>
                  <a:lnTo>
                    <a:pt x="2642" y="906"/>
                  </a:lnTo>
                  <a:lnTo>
                    <a:pt x="2642" y="904"/>
                  </a:lnTo>
                  <a:lnTo>
                    <a:pt x="2641" y="903"/>
                  </a:lnTo>
                  <a:lnTo>
                    <a:pt x="2641" y="901"/>
                  </a:lnTo>
                  <a:lnTo>
                    <a:pt x="2642" y="900"/>
                  </a:lnTo>
                  <a:lnTo>
                    <a:pt x="2642" y="899"/>
                  </a:lnTo>
                  <a:lnTo>
                    <a:pt x="2643" y="898"/>
                  </a:lnTo>
                  <a:close/>
                  <a:moveTo>
                    <a:pt x="1754" y="897"/>
                  </a:moveTo>
                  <a:lnTo>
                    <a:pt x="1755" y="898"/>
                  </a:lnTo>
                  <a:lnTo>
                    <a:pt x="1755" y="898"/>
                  </a:lnTo>
                  <a:lnTo>
                    <a:pt x="1755" y="898"/>
                  </a:lnTo>
                  <a:lnTo>
                    <a:pt x="1755" y="899"/>
                  </a:lnTo>
                  <a:lnTo>
                    <a:pt x="1753" y="899"/>
                  </a:lnTo>
                  <a:lnTo>
                    <a:pt x="1753" y="898"/>
                  </a:lnTo>
                  <a:lnTo>
                    <a:pt x="1753" y="898"/>
                  </a:lnTo>
                  <a:lnTo>
                    <a:pt x="1753" y="898"/>
                  </a:lnTo>
                  <a:lnTo>
                    <a:pt x="1754" y="898"/>
                  </a:lnTo>
                  <a:lnTo>
                    <a:pt x="1754" y="897"/>
                  </a:lnTo>
                  <a:close/>
                  <a:moveTo>
                    <a:pt x="1835" y="900"/>
                  </a:moveTo>
                  <a:lnTo>
                    <a:pt x="1834" y="900"/>
                  </a:lnTo>
                  <a:lnTo>
                    <a:pt x="1832" y="897"/>
                  </a:lnTo>
                  <a:lnTo>
                    <a:pt x="1833" y="897"/>
                  </a:lnTo>
                  <a:lnTo>
                    <a:pt x="1834" y="897"/>
                  </a:lnTo>
                  <a:lnTo>
                    <a:pt x="1834" y="897"/>
                  </a:lnTo>
                  <a:lnTo>
                    <a:pt x="1835" y="900"/>
                  </a:lnTo>
                  <a:close/>
                  <a:moveTo>
                    <a:pt x="1800" y="897"/>
                  </a:moveTo>
                  <a:lnTo>
                    <a:pt x="1799" y="897"/>
                  </a:lnTo>
                  <a:lnTo>
                    <a:pt x="1799" y="896"/>
                  </a:lnTo>
                  <a:lnTo>
                    <a:pt x="1799" y="896"/>
                  </a:lnTo>
                  <a:lnTo>
                    <a:pt x="1800" y="896"/>
                  </a:lnTo>
                  <a:lnTo>
                    <a:pt x="1800" y="896"/>
                  </a:lnTo>
                  <a:lnTo>
                    <a:pt x="1800" y="897"/>
                  </a:lnTo>
                  <a:close/>
                  <a:moveTo>
                    <a:pt x="1662" y="897"/>
                  </a:moveTo>
                  <a:lnTo>
                    <a:pt x="1663" y="897"/>
                  </a:lnTo>
                  <a:lnTo>
                    <a:pt x="1663" y="897"/>
                  </a:lnTo>
                  <a:lnTo>
                    <a:pt x="1663" y="896"/>
                  </a:lnTo>
                  <a:lnTo>
                    <a:pt x="1670" y="896"/>
                  </a:lnTo>
                  <a:lnTo>
                    <a:pt x="1670" y="896"/>
                  </a:lnTo>
                  <a:lnTo>
                    <a:pt x="1672" y="896"/>
                  </a:lnTo>
                  <a:lnTo>
                    <a:pt x="1673" y="897"/>
                  </a:lnTo>
                  <a:lnTo>
                    <a:pt x="1675" y="897"/>
                  </a:lnTo>
                  <a:lnTo>
                    <a:pt x="1674" y="897"/>
                  </a:lnTo>
                  <a:lnTo>
                    <a:pt x="1674" y="898"/>
                  </a:lnTo>
                  <a:lnTo>
                    <a:pt x="1675" y="899"/>
                  </a:lnTo>
                  <a:lnTo>
                    <a:pt x="1677" y="899"/>
                  </a:lnTo>
                  <a:lnTo>
                    <a:pt x="1678" y="900"/>
                  </a:lnTo>
                  <a:lnTo>
                    <a:pt x="1680" y="900"/>
                  </a:lnTo>
                  <a:lnTo>
                    <a:pt x="1680" y="901"/>
                  </a:lnTo>
                  <a:lnTo>
                    <a:pt x="1679" y="902"/>
                  </a:lnTo>
                  <a:lnTo>
                    <a:pt x="1678" y="901"/>
                  </a:lnTo>
                  <a:lnTo>
                    <a:pt x="1674" y="901"/>
                  </a:lnTo>
                  <a:lnTo>
                    <a:pt x="1673" y="900"/>
                  </a:lnTo>
                  <a:lnTo>
                    <a:pt x="1671" y="899"/>
                  </a:lnTo>
                  <a:lnTo>
                    <a:pt x="1670" y="899"/>
                  </a:lnTo>
                  <a:lnTo>
                    <a:pt x="1670" y="899"/>
                  </a:lnTo>
                  <a:lnTo>
                    <a:pt x="1669" y="900"/>
                  </a:lnTo>
                  <a:lnTo>
                    <a:pt x="1669" y="902"/>
                  </a:lnTo>
                  <a:lnTo>
                    <a:pt x="1668" y="903"/>
                  </a:lnTo>
                  <a:lnTo>
                    <a:pt x="1665" y="903"/>
                  </a:lnTo>
                  <a:lnTo>
                    <a:pt x="1665" y="902"/>
                  </a:lnTo>
                  <a:lnTo>
                    <a:pt x="1664" y="903"/>
                  </a:lnTo>
                  <a:lnTo>
                    <a:pt x="1663" y="903"/>
                  </a:lnTo>
                  <a:lnTo>
                    <a:pt x="1662" y="903"/>
                  </a:lnTo>
                  <a:lnTo>
                    <a:pt x="1658" y="903"/>
                  </a:lnTo>
                  <a:lnTo>
                    <a:pt x="1658" y="902"/>
                  </a:lnTo>
                  <a:lnTo>
                    <a:pt x="1658" y="900"/>
                  </a:lnTo>
                  <a:lnTo>
                    <a:pt x="1659" y="899"/>
                  </a:lnTo>
                  <a:lnTo>
                    <a:pt x="1658" y="898"/>
                  </a:lnTo>
                  <a:lnTo>
                    <a:pt x="1660" y="898"/>
                  </a:lnTo>
                  <a:lnTo>
                    <a:pt x="1660" y="897"/>
                  </a:lnTo>
                  <a:lnTo>
                    <a:pt x="1660" y="896"/>
                  </a:lnTo>
                  <a:lnTo>
                    <a:pt x="1661" y="896"/>
                  </a:lnTo>
                  <a:lnTo>
                    <a:pt x="1661" y="896"/>
                  </a:lnTo>
                  <a:lnTo>
                    <a:pt x="1662" y="896"/>
                  </a:lnTo>
                  <a:lnTo>
                    <a:pt x="1662" y="897"/>
                  </a:lnTo>
                  <a:close/>
                  <a:moveTo>
                    <a:pt x="1689" y="893"/>
                  </a:moveTo>
                  <a:lnTo>
                    <a:pt x="1686" y="893"/>
                  </a:lnTo>
                  <a:lnTo>
                    <a:pt x="1685" y="892"/>
                  </a:lnTo>
                  <a:lnTo>
                    <a:pt x="1686" y="891"/>
                  </a:lnTo>
                  <a:lnTo>
                    <a:pt x="1688" y="891"/>
                  </a:lnTo>
                  <a:lnTo>
                    <a:pt x="1689" y="892"/>
                  </a:lnTo>
                  <a:lnTo>
                    <a:pt x="1689" y="893"/>
                  </a:lnTo>
                  <a:close/>
                  <a:moveTo>
                    <a:pt x="1680" y="890"/>
                  </a:moveTo>
                  <a:lnTo>
                    <a:pt x="1679" y="891"/>
                  </a:lnTo>
                  <a:lnTo>
                    <a:pt x="1678" y="891"/>
                  </a:lnTo>
                  <a:lnTo>
                    <a:pt x="1676" y="890"/>
                  </a:lnTo>
                  <a:lnTo>
                    <a:pt x="1676" y="889"/>
                  </a:lnTo>
                  <a:lnTo>
                    <a:pt x="1679" y="889"/>
                  </a:lnTo>
                  <a:lnTo>
                    <a:pt x="1680" y="890"/>
                  </a:lnTo>
                  <a:close/>
                  <a:moveTo>
                    <a:pt x="1720" y="889"/>
                  </a:moveTo>
                  <a:lnTo>
                    <a:pt x="1720" y="892"/>
                  </a:lnTo>
                  <a:lnTo>
                    <a:pt x="1719" y="891"/>
                  </a:lnTo>
                  <a:lnTo>
                    <a:pt x="1719" y="889"/>
                  </a:lnTo>
                  <a:lnTo>
                    <a:pt x="1718" y="888"/>
                  </a:lnTo>
                  <a:lnTo>
                    <a:pt x="1719" y="888"/>
                  </a:lnTo>
                  <a:lnTo>
                    <a:pt x="1719" y="888"/>
                  </a:lnTo>
                  <a:lnTo>
                    <a:pt x="1720" y="889"/>
                  </a:lnTo>
                  <a:close/>
                  <a:moveTo>
                    <a:pt x="1686" y="887"/>
                  </a:moveTo>
                  <a:lnTo>
                    <a:pt x="1687" y="890"/>
                  </a:lnTo>
                  <a:lnTo>
                    <a:pt x="1684" y="890"/>
                  </a:lnTo>
                  <a:lnTo>
                    <a:pt x="1683" y="890"/>
                  </a:lnTo>
                  <a:lnTo>
                    <a:pt x="1682" y="890"/>
                  </a:lnTo>
                  <a:lnTo>
                    <a:pt x="1682" y="889"/>
                  </a:lnTo>
                  <a:lnTo>
                    <a:pt x="1682" y="888"/>
                  </a:lnTo>
                  <a:lnTo>
                    <a:pt x="1682" y="888"/>
                  </a:lnTo>
                  <a:lnTo>
                    <a:pt x="1683" y="887"/>
                  </a:lnTo>
                  <a:lnTo>
                    <a:pt x="1685" y="887"/>
                  </a:lnTo>
                  <a:lnTo>
                    <a:pt x="1686" y="887"/>
                  </a:lnTo>
                  <a:close/>
                  <a:moveTo>
                    <a:pt x="1968" y="888"/>
                  </a:moveTo>
                  <a:lnTo>
                    <a:pt x="1967" y="888"/>
                  </a:lnTo>
                  <a:lnTo>
                    <a:pt x="1967" y="888"/>
                  </a:lnTo>
                  <a:lnTo>
                    <a:pt x="1967" y="887"/>
                  </a:lnTo>
                  <a:lnTo>
                    <a:pt x="1966" y="887"/>
                  </a:lnTo>
                  <a:lnTo>
                    <a:pt x="1967" y="887"/>
                  </a:lnTo>
                  <a:lnTo>
                    <a:pt x="1968" y="887"/>
                  </a:lnTo>
                  <a:lnTo>
                    <a:pt x="1968" y="887"/>
                  </a:lnTo>
                  <a:lnTo>
                    <a:pt x="1968" y="888"/>
                  </a:lnTo>
                  <a:close/>
                  <a:moveTo>
                    <a:pt x="1694" y="888"/>
                  </a:moveTo>
                  <a:lnTo>
                    <a:pt x="1694" y="888"/>
                  </a:lnTo>
                  <a:lnTo>
                    <a:pt x="1693" y="887"/>
                  </a:lnTo>
                  <a:lnTo>
                    <a:pt x="1693" y="886"/>
                  </a:lnTo>
                  <a:lnTo>
                    <a:pt x="1692" y="886"/>
                  </a:lnTo>
                  <a:lnTo>
                    <a:pt x="1692" y="885"/>
                  </a:lnTo>
                  <a:lnTo>
                    <a:pt x="1694" y="885"/>
                  </a:lnTo>
                  <a:lnTo>
                    <a:pt x="1695" y="885"/>
                  </a:lnTo>
                  <a:lnTo>
                    <a:pt x="1695" y="887"/>
                  </a:lnTo>
                  <a:lnTo>
                    <a:pt x="1694" y="888"/>
                  </a:lnTo>
                  <a:close/>
                  <a:moveTo>
                    <a:pt x="1842" y="888"/>
                  </a:moveTo>
                  <a:lnTo>
                    <a:pt x="1843" y="890"/>
                  </a:lnTo>
                  <a:lnTo>
                    <a:pt x="1844" y="890"/>
                  </a:lnTo>
                  <a:lnTo>
                    <a:pt x="1845" y="890"/>
                  </a:lnTo>
                  <a:lnTo>
                    <a:pt x="1851" y="890"/>
                  </a:lnTo>
                  <a:lnTo>
                    <a:pt x="1852" y="891"/>
                  </a:lnTo>
                  <a:lnTo>
                    <a:pt x="1854" y="893"/>
                  </a:lnTo>
                  <a:lnTo>
                    <a:pt x="1856" y="895"/>
                  </a:lnTo>
                  <a:lnTo>
                    <a:pt x="1856" y="897"/>
                  </a:lnTo>
                  <a:lnTo>
                    <a:pt x="1854" y="897"/>
                  </a:lnTo>
                  <a:lnTo>
                    <a:pt x="1855" y="897"/>
                  </a:lnTo>
                  <a:lnTo>
                    <a:pt x="1854" y="899"/>
                  </a:lnTo>
                  <a:lnTo>
                    <a:pt x="1852" y="898"/>
                  </a:lnTo>
                  <a:lnTo>
                    <a:pt x="1850" y="897"/>
                  </a:lnTo>
                  <a:lnTo>
                    <a:pt x="1849" y="896"/>
                  </a:lnTo>
                  <a:lnTo>
                    <a:pt x="1849" y="896"/>
                  </a:lnTo>
                  <a:lnTo>
                    <a:pt x="1848" y="895"/>
                  </a:lnTo>
                  <a:lnTo>
                    <a:pt x="1844" y="893"/>
                  </a:lnTo>
                  <a:lnTo>
                    <a:pt x="1841" y="891"/>
                  </a:lnTo>
                  <a:lnTo>
                    <a:pt x="1840" y="888"/>
                  </a:lnTo>
                  <a:lnTo>
                    <a:pt x="1838" y="888"/>
                  </a:lnTo>
                  <a:lnTo>
                    <a:pt x="1836" y="885"/>
                  </a:lnTo>
                  <a:lnTo>
                    <a:pt x="1836" y="884"/>
                  </a:lnTo>
                  <a:lnTo>
                    <a:pt x="1837" y="884"/>
                  </a:lnTo>
                  <a:lnTo>
                    <a:pt x="1841" y="887"/>
                  </a:lnTo>
                  <a:lnTo>
                    <a:pt x="1842" y="888"/>
                  </a:lnTo>
                  <a:close/>
                  <a:moveTo>
                    <a:pt x="1697" y="885"/>
                  </a:moveTo>
                  <a:lnTo>
                    <a:pt x="1696" y="885"/>
                  </a:lnTo>
                  <a:lnTo>
                    <a:pt x="1696" y="885"/>
                  </a:lnTo>
                  <a:lnTo>
                    <a:pt x="1696" y="884"/>
                  </a:lnTo>
                  <a:lnTo>
                    <a:pt x="1696" y="883"/>
                  </a:lnTo>
                  <a:lnTo>
                    <a:pt x="1697" y="883"/>
                  </a:lnTo>
                  <a:lnTo>
                    <a:pt x="1697" y="884"/>
                  </a:lnTo>
                  <a:lnTo>
                    <a:pt x="1697" y="885"/>
                  </a:lnTo>
                  <a:close/>
                  <a:moveTo>
                    <a:pt x="1830" y="885"/>
                  </a:moveTo>
                  <a:lnTo>
                    <a:pt x="1830" y="885"/>
                  </a:lnTo>
                  <a:lnTo>
                    <a:pt x="1829" y="884"/>
                  </a:lnTo>
                  <a:lnTo>
                    <a:pt x="1830" y="883"/>
                  </a:lnTo>
                  <a:lnTo>
                    <a:pt x="1830" y="883"/>
                  </a:lnTo>
                  <a:lnTo>
                    <a:pt x="1830" y="884"/>
                  </a:lnTo>
                  <a:lnTo>
                    <a:pt x="1830" y="885"/>
                  </a:lnTo>
                  <a:close/>
                  <a:moveTo>
                    <a:pt x="1741" y="881"/>
                  </a:moveTo>
                  <a:lnTo>
                    <a:pt x="1741" y="881"/>
                  </a:lnTo>
                  <a:lnTo>
                    <a:pt x="1741" y="881"/>
                  </a:lnTo>
                  <a:lnTo>
                    <a:pt x="1741" y="880"/>
                  </a:lnTo>
                  <a:lnTo>
                    <a:pt x="1742" y="881"/>
                  </a:lnTo>
                  <a:lnTo>
                    <a:pt x="1742" y="881"/>
                  </a:lnTo>
                  <a:lnTo>
                    <a:pt x="1741" y="881"/>
                  </a:lnTo>
                  <a:close/>
                  <a:moveTo>
                    <a:pt x="1691" y="880"/>
                  </a:moveTo>
                  <a:lnTo>
                    <a:pt x="1692" y="882"/>
                  </a:lnTo>
                  <a:lnTo>
                    <a:pt x="1692" y="884"/>
                  </a:lnTo>
                  <a:lnTo>
                    <a:pt x="1691" y="885"/>
                  </a:lnTo>
                  <a:lnTo>
                    <a:pt x="1691" y="885"/>
                  </a:lnTo>
                  <a:lnTo>
                    <a:pt x="1690" y="885"/>
                  </a:lnTo>
                  <a:lnTo>
                    <a:pt x="1689" y="887"/>
                  </a:lnTo>
                  <a:lnTo>
                    <a:pt x="1687" y="886"/>
                  </a:lnTo>
                  <a:lnTo>
                    <a:pt x="1687" y="885"/>
                  </a:lnTo>
                  <a:lnTo>
                    <a:pt x="1688" y="884"/>
                  </a:lnTo>
                  <a:lnTo>
                    <a:pt x="1688" y="882"/>
                  </a:lnTo>
                  <a:lnTo>
                    <a:pt x="1688" y="881"/>
                  </a:lnTo>
                  <a:lnTo>
                    <a:pt x="1689" y="880"/>
                  </a:lnTo>
                  <a:lnTo>
                    <a:pt x="1689" y="881"/>
                  </a:lnTo>
                  <a:lnTo>
                    <a:pt x="1690" y="880"/>
                  </a:lnTo>
                  <a:lnTo>
                    <a:pt x="1691" y="880"/>
                  </a:lnTo>
                  <a:close/>
                  <a:moveTo>
                    <a:pt x="1706" y="887"/>
                  </a:moveTo>
                  <a:lnTo>
                    <a:pt x="1705" y="887"/>
                  </a:lnTo>
                  <a:lnTo>
                    <a:pt x="1705" y="887"/>
                  </a:lnTo>
                  <a:lnTo>
                    <a:pt x="1705" y="886"/>
                  </a:lnTo>
                  <a:lnTo>
                    <a:pt x="1706" y="884"/>
                  </a:lnTo>
                  <a:lnTo>
                    <a:pt x="1706" y="881"/>
                  </a:lnTo>
                  <a:lnTo>
                    <a:pt x="1705" y="880"/>
                  </a:lnTo>
                  <a:lnTo>
                    <a:pt x="1705" y="879"/>
                  </a:lnTo>
                  <a:lnTo>
                    <a:pt x="1707" y="879"/>
                  </a:lnTo>
                  <a:lnTo>
                    <a:pt x="1707" y="880"/>
                  </a:lnTo>
                  <a:lnTo>
                    <a:pt x="1707" y="884"/>
                  </a:lnTo>
                  <a:lnTo>
                    <a:pt x="1707" y="885"/>
                  </a:lnTo>
                  <a:lnTo>
                    <a:pt x="1707" y="886"/>
                  </a:lnTo>
                  <a:lnTo>
                    <a:pt x="1706" y="887"/>
                  </a:lnTo>
                  <a:close/>
                  <a:moveTo>
                    <a:pt x="1724" y="883"/>
                  </a:moveTo>
                  <a:lnTo>
                    <a:pt x="1724" y="884"/>
                  </a:lnTo>
                  <a:lnTo>
                    <a:pt x="1722" y="884"/>
                  </a:lnTo>
                  <a:lnTo>
                    <a:pt x="1721" y="885"/>
                  </a:lnTo>
                  <a:lnTo>
                    <a:pt x="1720" y="886"/>
                  </a:lnTo>
                  <a:lnTo>
                    <a:pt x="1719" y="886"/>
                  </a:lnTo>
                  <a:lnTo>
                    <a:pt x="1719" y="886"/>
                  </a:lnTo>
                  <a:lnTo>
                    <a:pt x="1719" y="885"/>
                  </a:lnTo>
                  <a:lnTo>
                    <a:pt x="1719" y="885"/>
                  </a:lnTo>
                  <a:lnTo>
                    <a:pt x="1719" y="884"/>
                  </a:lnTo>
                  <a:lnTo>
                    <a:pt x="1720" y="881"/>
                  </a:lnTo>
                  <a:lnTo>
                    <a:pt x="1724" y="878"/>
                  </a:lnTo>
                  <a:lnTo>
                    <a:pt x="1725" y="878"/>
                  </a:lnTo>
                  <a:lnTo>
                    <a:pt x="1725" y="879"/>
                  </a:lnTo>
                  <a:lnTo>
                    <a:pt x="1725" y="881"/>
                  </a:lnTo>
                  <a:lnTo>
                    <a:pt x="1724" y="881"/>
                  </a:lnTo>
                  <a:lnTo>
                    <a:pt x="1724" y="883"/>
                  </a:lnTo>
                  <a:close/>
                  <a:moveTo>
                    <a:pt x="1701" y="885"/>
                  </a:moveTo>
                  <a:lnTo>
                    <a:pt x="1701" y="885"/>
                  </a:lnTo>
                  <a:lnTo>
                    <a:pt x="1700" y="885"/>
                  </a:lnTo>
                  <a:lnTo>
                    <a:pt x="1700" y="882"/>
                  </a:lnTo>
                  <a:lnTo>
                    <a:pt x="1699" y="881"/>
                  </a:lnTo>
                  <a:lnTo>
                    <a:pt x="1699" y="880"/>
                  </a:lnTo>
                  <a:lnTo>
                    <a:pt x="1700" y="879"/>
                  </a:lnTo>
                  <a:lnTo>
                    <a:pt x="1700" y="878"/>
                  </a:lnTo>
                  <a:lnTo>
                    <a:pt x="1699" y="877"/>
                  </a:lnTo>
                  <a:lnTo>
                    <a:pt x="1699" y="876"/>
                  </a:lnTo>
                  <a:lnTo>
                    <a:pt x="1698" y="876"/>
                  </a:lnTo>
                  <a:lnTo>
                    <a:pt x="1698" y="875"/>
                  </a:lnTo>
                  <a:lnTo>
                    <a:pt x="1699" y="874"/>
                  </a:lnTo>
                  <a:lnTo>
                    <a:pt x="1701" y="876"/>
                  </a:lnTo>
                  <a:lnTo>
                    <a:pt x="1702" y="878"/>
                  </a:lnTo>
                  <a:lnTo>
                    <a:pt x="1704" y="880"/>
                  </a:lnTo>
                  <a:lnTo>
                    <a:pt x="1704" y="881"/>
                  </a:lnTo>
                  <a:lnTo>
                    <a:pt x="1704" y="882"/>
                  </a:lnTo>
                  <a:lnTo>
                    <a:pt x="1704" y="883"/>
                  </a:lnTo>
                  <a:lnTo>
                    <a:pt x="1702" y="884"/>
                  </a:lnTo>
                  <a:lnTo>
                    <a:pt x="1701" y="885"/>
                  </a:lnTo>
                  <a:close/>
                  <a:moveTo>
                    <a:pt x="1958" y="880"/>
                  </a:moveTo>
                  <a:lnTo>
                    <a:pt x="1957" y="880"/>
                  </a:lnTo>
                  <a:lnTo>
                    <a:pt x="1956" y="878"/>
                  </a:lnTo>
                  <a:lnTo>
                    <a:pt x="1955" y="876"/>
                  </a:lnTo>
                  <a:lnTo>
                    <a:pt x="1955" y="875"/>
                  </a:lnTo>
                  <a:lnTo>
                    <a:pt x="1955" y="875"/>
                  </a:lnTo>
                  <a:lnTo>
                    <a:pt x="1955" y="871"/>
                  </a:lnTo>
                  <a:lnTo>
                    <a:pt x="1955" y="871"/>
                  </a:lnTo>
                  <a:lnTo>
                    <a:pt x="1956" y="871"/>
                  </a:lnTo>
                  <a:lnTo>
                    <a:pt x="1957" y="871"/>
                  </a:lnTo>
                  <a:lnTo>
                    <a:pt x="1957" y="873"/>
                  </a:lnTo>
                  <a:lnTo>
                    <a:pt x="1957" y="874"/>
                  </a:lnTo>
                  <a:lnTo>
                    <a:pt x="1958" y="878"/>
                  </a:lnTo>
                  <a:lnTo>
                    <a:pt x="1958" y="878"/>
                  </a:lnTo>
                  <a:lnTo>
                    <a:pt x="1958" y="880"/>
                  </a:lnTo>
                  <a:close/>
                  <a:moveTo>
                    <a:pt x="1698" y="869"/>
                  </a:moveTo>
                  <a:lnTo>
                    <a:pt x="1698" y="870"/>
                  </a:lnTo>
                  <a:lnTo>
                    <a:pt x="1698" y="870"/>
                  </a:lnTo>
                  <a:lnTo>
                    <a:pt x="1697" y="869"/>
                  </a:lnTo>
                  <a:lnTo>
                    <a:pt x="1697" y="868"/>
                  </a:lnTo>
                  <a:lnTo>
                    <a:pt x="1698" y="868"/>
                  </a:lnTo>
                  <a:lnTo>
                    <a:pt x="1698" y="868"/>
                  </a:lnTo>
                  <a:lnTo>
                    <a:pt x="1698" y="868"/>
                  </a:lnTo>
                  <a:lnTo>
                    <a:pt x="1698" y="869"/>
                  </a:lnTo>
                  <a:close/>
                  <a:moveTo>
                    <a:pt x="1679" y="869"/>
                  </a:moveTo>
                  <a:lnTo>
                    <a:pt x="1682" y="869"/>
                  </a:lnTo>
                  <a:lnTo>
                    <a:pt x="1682" y="868"/>
                  </a:lnTo>
                  <a:lnTo>
                    <a:pt x="1685" y="868"/>
                  </a:lnTo>
                  <a:lnTo>
                    <a:pt x="1684" y="870"/>
                  </a:lnTo>
                  <a:lnTo>
                    <a:pt x="1683" y="870"/>
                  </a:lnTo>
                  <a:lnTo>
                    <a:pt x="1682" y="870"/>
                  </a:lnTo>
                  <a:lnTo>
                    <a:pt x="1682" y="870"/>
                  </a:lnTo>
                  <a:lnTo>
                    <a:pt x="1679" y="871"/>
                  </a:lnTo>
                  <a:lnTo>
                    <a:pt x="1679" y="870"/>
                  </a:lnTo>
                  <a:lnTo>
                    <a:pt x="1678" y="870"/>
                  </a:lnTo>
                  <a:lnTo>
                    <a:pt x="1677" y="870"/>
                  </a:lnTo>
                  <a:lnTo>
                    <a:pt x="1677" y="870"/>
                  </a:lnTo>
                  <a:lnTo>
                    <a:pt x="1675" y="868"/>
                  </a:lnTo>
                  <a:lnTo>
                    <a:pt x="1676" y="868"/>
                  </a:lnTo>
                  <a:lnTo>
                    <a:pt x="1677" y="868"/>
                  </a:lnTo>
                  <a:lnTo>
                    <a:pt x="1679" y="869"/>
                  </a:lnTo>
                  <a:close/>
                  <a:moveTo>
                    <a:pt x="1697" y="868"/>
                  </a:moveTo>
                  <a:lnTo>
                    <a:pt x="1696" y="869"/>
                  </a:lnTo>
                  <a:lnTo>
                    <a:pt x="1696" y="869"/>
                  </a:lnTo>
                  <a:lnTo>
                    <a:pt x="1693" y="871"/>
                  </a:lnTo>
                  <a:lnTo>
                    <a:pt x="1691" y="871"/>
                  </a:lnTo>
                  <a:lnTo>
                    <a:pt x="1690" y="870"/>
                  </a:lnTo>
                  <a:lnTo>
                    <a:pt x="1690" y="870"/>
                  </a:lnTo>
                  <a:lnTo>
                    <a:pt x="1693" y="869"/>
                  </a:lnTo>
                  <a:lnTo>
                    <a:pt x="1695" y="867"/>
                  </a:lnTo>
                  <a:lnTo>
                    <a:pt x="1696" y="867"/>
                  </a:lnTo>
                  <a:lnTo>
                    <a:pt x="1697" y="868"/>
                  </a:lnTo>
                  <a:close/>
                  <a:moveTo>
                    <a:pt x="1730" y="869"/>
                  </a:moveTo>
                  <a:lnTo>
                    <a:pt x="1728" y="870"/>
                  </a:lnTo>
                  <a:lnTo>
                    <a:pt x="1727" y="870"/>
                  </a:lnTo>
                  <a:lnTo>
                    <a:pt x="1725" y="868"/>
                  </a:lnTo>
                  <a:lnTo>
                    <a:pt x="1725" y="866"/>
                  </a:lnTo>
                  <a:lnTo>
                    <a:pt x="1727" y="865"/>
                  </a:lnTo>
                  <a:lnTo>
                    <a:pt x="1728" y="865"/>
                  </a:lnTo>
                  <a:lnTo>
                    <a:pt x="1729" y="865"/>
                  </a:lnTo>
                  <a:lnTo>
                    <a:pt x="1730" y="866"/>
                  </a:lnTo>
                  <a:lnTo>
                    <a:pt x="1730" y="869"/>
                  </a:lnTo>
                  <a:close/>
                  <a:moveTo>
                    <a:pt x="1697" y="866"/>
                  </a:moveTo>
                  <a:lnTo>
                    <a:pt x="1696" y="866"/>
                  </a:lnTo>
                  <a:lnTo>
                    <a:pt x="1695" y="865"/>
                  </a:lnTo>
                  <a:lnTo>
                    <a:pt x="1695" y="864"/>
                  </a:lnTo>
                  <a:lnTo>
                    <a:pt x="1696" y="864"/>
                  </a:lnTo>
                  <a:lnTo>
                    <a:pt x="1697" y="865"/>
                  </a:lnTo>
                  <a:lnTo>
                    <a:pt x="1697" y="866"/>
                  </a:lnTo>
                  <a:close/>
                  <a:moveTo>
                    <a:pt x="1684" y="864"/>
                  </a:moveTo>
                  <a:lnTo>
                    <a:pt x="1682" y="864"/>
                  </a:lnTo>
                  <a:lnTo>
                    <a:pt x="1682" y="864"/>
                  </a:lnTo>
                  <a:lnTo>
                    <a:pt x="1682" y="863"/>
                  </a:lnTo>
                  <a:lnTo>
                    <a:pt x="1683" y="862"/>
                  </a:lnTo>
                  <a:lnTo>
                    <a:pt x="1683" y="862"/>
                  </a:lnTo>
                  <a:lnTo>
                    <a:pt x="1684" y="863"/>
                  </a:lnTo>
                  <a:lnTo>
                    <a:pt x="1684" y="863"/>
                  </a:lnTo>
                  <a:lnTo>
                    <a:pt x="1684" y="864"/>
                  </a:lnTo>
                  <a:close/>
                  <a:moveTo>
                    <a:pt x="1636" y="866"/>
                  </a:moveTo>
                  <a:lnTo>
                    <a:pt x="1635" y="867"/>
                  </a:lnTo>
                  <a:lnTo>
                    <a:pt x="1634" y="867"/>
                  </a:lnTo>
                  <a:lnTo>
                    <a:pt x="1634" y="866"/>
                  </a:lnTo>
                  <a:lnTo>
                    <a:pt x="1630" y="866"/>
                  </a:lnTo>
                  <a:lnTo>
                    <a:pt x="1630" y="865"/>
                  </a:lnTo>
                  <a:lnTo>
                    <a:pt x="1630" y="864"/>
                  </a:lnTo>
                  <a:lnTo>
                    <a:pt x="1631" y="864"/>
                  </a:lnTo>
                  <a:lnTo>
                    <a:pt x="1632" y="862"/>
                  </a:lnTo>
                  <a:lnTo>
                    <a:pt x="1634" y="862"/>
                  </a:lnTo>
                  <a:lnTo>
                    <a:pt x="1634" y="863"/>
                  </a:lnTo>
                  <a:lnTo>
                    <a:pt x="1636" y="864"/>
                  </a:lnTo>
                  <a:lnTo>
                    <a:pt x="1636" y="865"/>
                  </a:lnTo>
                  <a:lnTo>
                    <a:pt x="1636" y="866"/>
                  </a:lnTo>
                  <a:close/>
                  <a:moveTo>
                    <a:pt x="1684" y="859"/>
                  </a:moveTo>
                  <a:lnTo>
                    <a:pt x="1683" y="859"/>
                  </a:lnTo>
                  <a:lnTo>
                    <a:pt x="1683" y="859"/>
                  </a:lnTo>
                  <a:lnTo>
                    <a:pt x="1682" y="858"/>
                  </a:lnTo>
                  <a:lnTo>
                    <a:pt x="1682" y="858"/>
                  </a:lnTo>
                  <a:lnTo>
                    <a:pt x="1682" y="858"/>
                  </a:lnTo>
                  <a:lnTo>
                    <a:pt x="1683" y="858"/>
                  </a:lnTo>
                  <a:lnTo>
                    <a:pt x="1684" y="858"/>
                  </a:lnTo>
                  <a:lnTo>
                    <a:pt x="1684" y="859"/>
                  </a:lnTo>
                  <a:close/>
                  <a:moveTo>
                    <a:pt x="2524" y="858"/>
                  </a:moveTo>
                  <a:lnTo>
                    <a:pt x="2523" y="858"/>
                  </a:lnTo>
                  <a:lnTo>
                    <a:pt x="2523" y="857"/>
                  </a:lnTo>
                  <a:lnTo>
                    <a:pt x="2523" y="857"/>
                  </a:lnTo>
                  <a:lnTo>
                    <a:pt x="2523" y="857"/>
                  </a:lnTo>
                  <a:lnTo>
                    <a:pt x="2524" y="857"/>
                  </a:lnTo>
                  <a:lnTo>
                    <a:pt x="2524" y="857"/>
                  </a:lnTo>
                  <a:lnTo>
                    <a:pt x="2524" y="857"/>
                  </a:lnTo>
                  <a:lnTo>
                    <a:pt x="2524" y="858"/>
                  </a:lnTo>
                  <a:close/>
                  <a:moveTo>
                    <a:pt x="2529" y="857"/>
                  </a:moveTo>
                  <a:lnTo>
                    <a:pt x="2528" y="857"/>
                  </a:lnTo>
                  <a:lnTo>
                    <a:pt x="2528" y="856"/>
                  </a:lnTo>
                  <a:lnTo>
                    <a:pt x="2528" y="856"/>
                  </a:lnTo>
                  <a:lnTo>
                    <a:pt x="2529" y="856"/>
                  </a:lnTo>
                  <a:lnTo>
                    <a:pt x="2529" y="856"/>
                  </a:lnTo>
                  <a:lnTo>
                    <a:pt x="2529" y="857"/>
                  </a:lnTo>
                  <a:close/>
                  <a:moveTo>
                    <a:pt x="2528" y="856"/>
                  </a:moveTo>
                  <a:lnTo>
                    <a:pt x="2528" y="856"/>
                  </a:lnTo>
                  <a:lnTo>
                    <a:pt x="2527" y="856"/>
                  </a:lnTo>
                  <a:lnTo>
                    <a:pt x="2528" y="855"/>
                  </a:lnTo>
                  <a:lnTo>
                    <a:pt x="2528" y="855"/>
                  </a:lnTo>
                  <a:lnTo>
                    <a:pt x="2528" y="856"/>
                  </a:lnTo>
                  <a:close/>
                  <a:moveTo>
                    <a:pt x="2520" y="855"/>
                  </a:moveTo>
                  <a:lnTo>
                    <a:pt x="2519" y="855"/>
                  </a:lnTo>
                  <a:lnTo>
                    <a:pt x="2519" y="855"/>
                  </a:lnTo>
                  <a:lnTo>
                    <a:pt x="2519" y="855"/>
                  </a:lnTo>
                  <a:lnTo>
                    <a:pt x="2520" y="854"/>
                  </a:lnTo>
                  <a:lnTo>
                    <a:pt x="2520" y="854"/>
                  </a:lnTo>
                  <a:lnTo>
                    <a:pt x="2521" y="855"/>
                  </a:lnTo>
                  <a:lnTo>
                    <a:pt x="2520" y="855"/>
                  </a:lnTo>
                  <a:close/>
                  <a:moveTo>
                    <a:pt x="1659" y="854"/>
                  </a:moveTo>
                  <a:lnTo>
                    <a:pt x="1659" y="854"/>
                  </a:lnTo>
                  <a:lnTo>
                    <a:pt x="1658" y="854"/>
                  </a:lnTo>
                  <a:lnTo>
                    <a:pt x="1658" y="852"/>
                  </a:lnTo>
                  <a:lnTo>
                    <a:pt x="1659" y="852"/>
                  </a:lnTo>
                  <a:lnTo>
                    <a:pt x="1659" y="853"/>
                  </a:lnTo>
                  <a:lnTo>
                    <a:pt x="1659" y="854"/>
                  </a:lnTo>
                  <a:close/>
                  <a:moveTo>
                    <a:pt x="2528" y="855"/>
                  </a:moveTo>
                  <a:lnTo>
                    <a:pt x="2527" y="855"/>
                  </a:lnTo>
                  <a:lnTo>
                    <a:pt x="2526" y="854"/>
                  </a:lnTo>
                  <a:lnTo>
                    <a:pt x="2525" y="853"/>
                  </a:lnTo>
                  <a:lnTo>
                    <a:pt x="2525" y="852"/>
                  </a:lnTo>
                  <a:lnTo>
                    <a:pt x="2528" y="851"/>
                  </a:lnTo>
                  <a:lnTo>
                    <a:pt x="2528" y="852"/>
                  </a:lnTo>
                  <a:lnTo>
                    <a:pt x="2528" y="855"/>
                  </a:lnTo>
                  <a:close/>
                  <a:moveTo>
                    <a:pt x="1946" y="851"/>
                  </a:moveTo>
                  <a:lnTo>
                    <a:pt x="1946" y="853"/>
                  </a:lnTo>
                  <a:lnTo>
                    <a:pt x="1946" y="853"/>
                  </a:lnTo>
                  <a:lnTo>
                    <a:pt x="1946" y="852"/>
                  </a:lnTo>
                  <a:lnTo>
                    <a:pt x="1945" y="852"/>
                  </a:lnTo>
                  <a:lnTo>
                    <a:pt x="1944" y="852"/>
                  </a:lnTo>
                  <a:lnTo>
                    <a:pt x="1945" y="850"/>
                  </a:lnTo>
                  <a:lnTo>
                    <a:pt x="1945" y="850"/>
                  </a:lnTo>
                  <a:lnTo>
                    <a:pt x="1946" y="851"/>
                  </a:lnTo>
                  <a:close/>
                  <a:moveTo>
                    <a:pt x="2528" y="850"/>
                  </a:moveTo>
                  <a:lnTo>
                    <a:pt x="2528" y="851"/>
                  </a:lnTo>
                  <a:lnTo>
                    <a:pt x="2527" y="850"/>
                  </a:lnTo>
                  <a:lnTo>
                    <a:pt x="2527" y="849"/>
                  </a:lnTo>
                  <a:lnTo>
                    <a:pt x="2527" y="849"/>
                  </a:lnTo>
                  <a:lnTo>
                    <a:pt x="2528" y="849"/>
                  </a:lnTo>
                  <a:lnTo>
                    <a:pt x="2528" y="849"/>
                  </a:lnTo>
                  <a:lnTo>
                    <a:pt x="2528" y="850"/>
                  </a:lnTo>
                  <a:close/>
                  <a:moveTo>
                    <a:pt x="1680" y="851"/>
                  </a:moveTo>
                  <a:lnTo>
                    <a:pt x="1680" y="851"/>
                  </a:lnTo>
                  <a:lnTo>
                    <a:pt x="1679" y="850"/>
                  </a:lnTo>
                  <a:lnTo>
                    <a:pt x="1679" y="848"/>
                  </a:lnTo>
                  <a:lnTo>
                    <a:pt x="1680" y="848"/>
                  </a:lnTo>
                  <a:lnTo>
                    <a:pt x="1680" y="848"/>
                  </a:lnTo>
                  <a:lnTo>
                    <a:pt x="1680" y="851"/>
                  </a:lnTo>
                  <a:close/>
                  <a:moveTo>
                    <a:pt x="2524" y="848"/>
                  </a:moveTo>
                  <a:lnTo>
                    <a:pt x="2523" y="850"/>
                  </a:lnTo>
                  <a:lnTo>
                    <a:pt x="2523" y="849"/>
                  </a:lnTo>
                  <a:lnTo>
                    <a:pt x="2523" y="848"/>
                  </a:lnTo>
                  <a:lnTo>
                    <a:pt x="2523" y="848"/>
                  </a:lnTo>
                  <a:lnTo>
                    <a:pt x="2524" y="848"/>
                  </a:lnTo>
                  <a:close/>
                  <a:moveTo>
                    <a:pt x="1682" y="849"/>
                  </a:moveTo>
                  <a:lnTo>
                    <a:pt x="1680" y="849"/>
                  </a:lnTo>
                  <a:lnTo>
                    <a:pt x="1680" y="849"/>
                  </a:lnTo>
                  <a:lnTo>
                    <a:pt x="1680" y="848"/>
                  </a:lnTo>
                  <a:lnTo>
                    <a:pt x="1680" y="848"/>
                  </a:lnTo>
                  <a:lnTo>
                    <a:pt x="1682" y="848"/>
                  </a:lnTo>
                  <a:lnTo>
                    <a:pt x="1683" y="848"/>
                  </a:lnTo>
                  <a:lnTo>
                    <a:pt x="1683" y="849"/>
                  </a:lnTo>
                  <a:lnTo>
                    <a:pt x="1682" y="849"/>
                  </a:lnTo>
                  <a:close/>
                  <a:moveTo>
                    <a:pt x="1930" y="837"/>
                  </a:moveTo>
                  <a:lnTo>
                    <a:pt x="1928" y="837"/>
                  </a:lnTo>
                  <a:lnTo>
                    <a:pt x="1927" y="837"/>
                  </a:lnTo>
                  <a:lnTo>
                    <a:pt x="1927" y="836"/>
                  </a:lnTo>
                  <a:lnTo>
                    <a:pt x="1928" y="835"/>
                  </a:lnTo>
                  <a:lnTo>
                    <a:pt x="1930" y="835"/>
                  </a:lnTo>
                  <a:lnTo>
                    <a:pt x="1930" y="836"/>
                  </a:lnTo>
                  <a:lnTo>
                    <a:pt x="1930" y="837"/>
                  </a:lnTo>
                  <a:close/>
                  <a:moveTo>
                    <a:pt x="1667" y="838"/>
                  </a:moveTo>
                  <a:lnTo>
                    <a:pt x="1666" y="838"/>
                  </a:lnTo>
                  <a:lnTo>
                    <a:pt x="1664" y="836"/>
                  </a:lnTo>
                  <a:lnTo>
                    <a:pt x="1664" y="834"/>
                  </a:lnTo>
                  <a:lnTo>
                    <a:pt x="1669" y="834"/>
                  </a:lnTo>
                  <a:lnTo>
                    <a:pt x="1668" y="835"/>
                  </a:lnTo>
                  <a:lnTo>
                    <a:pt x="1668" y="837"/>
                  </a:lnTo>
                  <a:lnTo>
                    <a:pt x="1667" y="838"/>
                  </a:lnTo>
                  <a:close/>
                  <a:moveTo>
                    <a:pt x="2652" y="832"/>
                  </a:moveTo>
                  <a:lnTo>
                    <a:pt x="2653" y="833"/>
                  </a:lnTo>
                  <a:lnTo>
                    <a:pt x="2654" y="833"/>
                  </a:lnTo>
                  <a:lnTo>
                    <a:pt x="2655" y="834"/>
                  </a:lnTo>
                  <a:lnTo>
                    <a:pt x="2656" y="835"/>
                  </a:lnTo>
                  <a:lnTo>
                    <a:pt x="2656" y="836"/>
                  </a:lnTo>
                  <a:lnTo>
                    <a:pt x="2656" y="837"/>
                  </a:lnTo>
                  <a:lnTo>
                    <a:pt x="2656" y="839"/>
                  </a:lnTo>
                  <a:lnTo>
                    <a:pt x="2654" y="841"/>
                  </a:lnTo>
                  <a:lnTo>
                    <a:pt x="2654" y="841"/>
                  </a:lnTo>
                  <a:lnTo>
                    <a:pt x="2652" y="841"/>
                  </a:lnTo>
                  <a:lnTo>
                    <a:pt x="2651" y="842"/>
                  </a:lnTo>
                  <a:lnTo>
                    <a:pt x="2647" y="842"/>
                  </a:lnTo>
                  <a:lnTo>
                    <a:pt x="2647" y="841"/>
                  </a:lnTo>
                  <a:lnTo>
                    <a:pt x="2647" y="839"/>
                  </a:lnTo>
                  <a:lnTo>
                    <a:pt x="2648" y="839"/>
                  </a:lnTo>
                  <a:lnTo>
                    <a:pt x="2649" y="837"/>
                  </a:lnTo>
                  <a:lnTo>
                    <a:pt x="2649" y="835"/>
                  </a:lnTo>
                  <a:lnTo>
                    <a:pt x="2652" y="832"/>
                  </a:lnTo>
                  <a:close/>
                  <a:moveTo>
                    <a:pt x="1678" y="832"/>
                  </a:moveTo>
                  <a:lnTo>
                    <a:pt x="1677" y="832"/>
                  </a:lnTo>
                  <a:lnTo>
                    <a:pt x="1676" y="831"/>
                  </a:lnTo>
                  <a:lnTo>
                    <a:pt x="1676" y="831"/>
                  </a:lnTo>
                  <a:lnTo>
                    <a:pt x="1677" y="831"/>
                  </a:lnTo>
                  <a:lnTo>
                    <a:pt x="1677" y="831"/>
                  </a:lnTo>
                  <a:lnTo>
                    <a:pt x="1678" y="830"/>
                  </a:lnTo>
                  <a:lnTo>
                    <a:pt x="1678" y="830"/>
                  </a:lnTo>
                  <a:lnTo>
                    <a:pt x="1678" y="831"/>
                  </a:lnTo>
                  <a:lnTo>
                    <a:pt x="1678" y="832"/>
                  </a:lnTo>
                  <a:close/>
                  <a:moveTo>
                    <a:pt x="2524" y="827"/>
                  </a:moveTo>
                  <a:lnTo>
                    <a:pt x="2526" y="830"/>
                  </a:lnTo>
                  <a:lnTo>
                    <a:pt x="2526" y="830"/>
                  </a:lnTo>
                  <a:lnTo>
                    <a:pt x="2527" y="831"/>
                  </a:lnTo>
                  <a:lnTo>
                    <a:pt x="2528" y="831"/>
                  </a:lnTo>
                  <a:lnTo>
                    <a:pt x="2532" y="834"/>
                  </a:lnTo>
                  <a:lnTo>
                    <a:pt x="2533" y="834"/>
                  </a:lnTo>
                  <a:lnTo>
                    <a:pt x="2533" y="833"/>
                  </a:lnTo>
                  <a:lnTo>
                    <a:pt x="2538" y="833"/>
                  </a:lnTo>
                  <a:lnTo>
                    <a:pt x="2541" y="835"/>
                  </a:lnTo>
                  <a:lnTo>
                    <a:pt x="2543" y="837"/>
                  </a:lnTo>
                  <a:lnTo>
                    <a:pt x="2544" y="837"/>
                  </a:lnTo>
                  <a:lnTo>
                    <a:pt x="2546" y="840"/>
                  </a:lnTo>
                  <a:lnTo>
                    <a:pt x="2546" y="843"/>
                  </a:lnTo>
                  <a:lnTo>
                    <a:pt x="2548" y="847"/>
                  </a:lnTo>
                  <a:lnTo>
                    <a:pt x="2548" y="847"/>
                  </a:lnTo>
                  <a:lnTo>
                    <a:pt x="2548" y="848"/>
                  </a:lnTo>
                  <a:lnTo>
                    <a:pt x="2547" y="850"/>
                  </a:lnTo>
                  <a:lnTo>
                    <a:pt x="2547" y="851"/>
                  </a:lnTo>
                  <a:lnTo>
                    <a:pt x="2548" y="852"/>
                  </a:lnTo>
                  <a:lnTo>
                    <a:pt x="2548" y="851"/>
                  </a:lnTo>
                  <a:lnTo>
                    <a:pt x="2549" y="852"/>
                  </a:lnTo>
                  <a:lnTo>
                    <a:pt x="2549" y="853"/>
                  </a:lnTo>
                  <a:lnTo>
                    <a:pt x="2550" y="854"/>
                  </a:lnTo>
                  <a:lnTo>
                    <a:pt x="2551" y="856"/>
                  </a:lnTo>
                  <a:lnTo>
                    <a:pt x="2552" y="857"/>
                  </a:lnTo>
                  <a:lnTo>
                    <a:pt x="2552" y="859"/>
                  </a:lnTo>
                  <a:lnTo>
                    <a:pt x="2553" y="861"/>
                  </a:lnTo>
                  <a:lnTo>
                    <a:pt x="2552" y="863"/>
                  </a:lnTo>
                  <a:lnTo>
                    <a:pt x="2554" y="865"/>
                  </a:lnTo>
                  <a:lnTo>
                    <a:pt x="2555" y="865"/>
                  </a:lnTo>
                  <a:lnTo>
                    <a:pt x="2556" y="867"/>
                  </a:lnTo>
                  <a:lnTo>
                    <a:pt x="2556" y="869"/>
                  </a:lnTo>
                  <a:lnTo>
                    <a:pt x="2556" y="870"/>
                  </a:lnTo>
                  <a:lnTo>
                    <a:pt x="2556" y="871"/>
                  </a:lnTo>
                  <a:lnTo>
                    <a:pt x="2557" y="872"/>
                  </a:lnTo>
                  <a:lnTo>
                    <a:pt x="2559" y="874"/>
                  </a:lnTo>
                  <a:lnTo>
                    <a:pt x="2560" y="875"/>
                  </a:lnTo>
                  <a:lnTo>
                    <a:pt x="2560" y="876"/>
                  </a:lnTo>
                  <a:lnTo>
                    <a:pt x="2562" y="877"/>
                  </a:lnTo>
                  <a:lnTo>
                    <a:pt x="2562" y="877"/>
                  </a:lnTo>
                  <a:lnTo>
                    <a:pt x="2563" y="878"/>
                  </a:lnTo>
                  <a:lnTo>
                    <a:pt x="2563" y="880"/>
                  </a:lnTo>
                  <a:lnTo>
                    <a:pt x="2562" y="880"/>
                  </a:lnTo>
                  <a:lnTo>
                    <a:pt x="2563" y="885"/>
                  </a:lnTo>
                  <a:lnTo>
                    <a:pt x="2563" y="885"/>
                  </a:lnTo>
                  <a:lnTo>
                    <a:pt x="2562" y="886"/>
                  </a:lnTo>
                  <a:lnTo>
                    <a:pt x="2562" y="887"/>
                  </a:lnTo>
                  <a:lnTo>
                    <a:pt x="2560" y="889"/>
                  </a:lnTo>
                  <a:lnTo>
                    <a:pt x="2560" y="890"/>
                  </a:lnTo>
                  <a:lnTo>
                    <a:pt x="2559" y="891"/>
                  </a:lnTo>
                  <a:lnTo>
                    <a:pt x="2558" y="893"/>
                  </a:lnTo>
                  <a:lnTo>
                    <a:pt x="2556" y="895"/>
                  </a:lnTo>
                  <a:lnTo>
                    <a:pt x="2554" y="896"/>
                  </a:lnTo>
                  <a:lnTo>
                    <a:pt x="2552" y="896"/>
                  </a:lnTo>
                  <a:lnTo>
                    <a:pt x="2552" y="897"/>
                  </a:lnTo>
                  <a:lnTo>
                    <a:pt x="2552" y="897"/>
                  </a:lnTo>
                  <a:lnTo>
                    <a:pt x="2552" y="898"/>
                  </a:lnTo>
                  <a:lnTo>
                    <a:pt x="2552" y="898"/>
                  </a:lnTo>
                  <a:lnTo>
                    <a:pt x="2551" y="898"/>
                  </a:lnTo>
                  <a:lnTo>
                    <a:pt x="2551" y="899"/>
                  </a:lnTo>
                  <a:lnTo>
                    <a:pt x="2551" y="899"/>
                  </a:lnTo>
                  <a:lnTo>
                    <a:pt x="2548" y="901"/>
                  </a:lnTo>
                  <a:lnTo>
                    <a:pt x="2548" y="902"/>
                  </a:lnTo>
                  <a:lnTo>
                    <a:pt x="2545" y="904"/>
                  </a:lnTo>
                  <a:lnTo>
                    <a:pt x="2545" y="906"/>
                  </a:lnTo>
                  <a:lnTo>
                    <a:pt x="2544" y="906"/>
                  </a:lnTo>
                  <a:lnTo>
                    <a:pt x="2543" y="905"/>
                  </a:lnTo>
                  <a:lnTo>
                    <a:pt x="2539" y="901"/>
                  </a:lnTo>
                  <a:lnTo>
                    <a:pt x="2538" y="900"/>
                  </a:lnTo>
                  <a:lnTo>
                    <a:pt x="2538" y="897"/>
                  </a:lnTo>
                  <a:lnTo>
                    <a:pt x="2537" y="897"/>
                  </a:lnTo>
                  <a:lnTo>
                    <a:pt x="2537" y="894"/>
                  </a:lnTo>
                  <a:lnTo>
                    <a:pt x="2536" y="893"/>
                  </a:lnTo>
                  <a:lnTo>
                    <a:pt x="2536" y="892"/>
                  </a:lnTo>
                  <a:lnTo>
                    <a:pt x="2535" y="891"/>
                  </a:lnTo>
                  <a:lnTo>
                    <a:pt x="2535" y="885"/>
                  </a:lnTo>
                  <a:lnTo>
                    <a:pt x="2533" y="884"/>
                  </a:lnTo>
                  <a:lnTo>
                    <a:pt x="2533" y="880"/>
                  </a:lnTo>
                  <a:lnTo>
                    <a:pt x="2532" y="879"/>
                  </a:lnTo>
                  <a:lnTo>
                    <a:pt x="2530" y="879"/>
                  </a:lnTo>
                  <a:lnTo>
                    <a:pt x="2530" y="878"/>
                  </a:lnTo>
                  <a:lnTo>
                    <a:pt x="2530" y="875"/>
                  </a:lnTo>
                  <a:lnTo>
                    <a:pt x="2531" y="874"/>
                  </a:lnTo>
                  <a:lnTo>
                    <a:pt x="2531" y="873"/>
                  </a:lnTo>
                  <a:lnTo>
                    <a:pt x="2530" y="872"/>
                  </a:lnTo>
                  <a:lnTo>
                    <a:pt x="2531" y="872"/>
                  </a:lnTo>
                  <a:lnTo>
                    <a:pt x="2531" y="866"/>
                  </a:lnTo>
                  <a:lnTo>
                    <a:pt x="2531" y="866"/>
                  </a:lnTo>
                  <a:lnTo>
                    <a:pt x="2531" y="865"/>
                  </a:lnTo>
                  <a:lnTo>
                    <a:pt x="2533" y="864"/>
                  </a:lnTo>
                  <a:lnTo>
                    <a:pt x="2533" y="863"/>
                  </a:lnTo>
                  <a:lnTo>
                    <a:pt x="2534" y="861"/>
                  </a:lnTo>
                  <a:lnTo>
                    <a:pt x="2536" y="861"/>
                  </a:lnTo>
                  <a:lnTo>
                    <a:pt x="2537" y="861"/>
                  </a:lnTo>
                  <a:lnTo>
                    <a:pt x="2539" y="859"/>
                  </a:lnTo>
                  <a:lnTo>
                    <a:pt x="2539" y="859"/>
                  </a:lnTo>
                  <a:lnTo>
                    <a:pt x="2540" y="858"/>
                  </a:lnTo>
                  <a:lnTo>
                    <a:pt x="2540" y="856"/>
                  </a:lnTo>
                  <a:lnTo>
                    <a:pt x="2539" y="855"/>
                  </a:lnTo>
                  <a:lnTo>
                    <a:pt x="2537" y="854"/>
                  </a:lnTo>
                  <a:lnTo>
                    <a:pt x="2536" y="854"/>
                  </a:lnTo>
                  <a:lnTo>
                    <a:pt x="2535" y="852"/>
                  </a:lnTo>
                  <a:lnTo>
                    <a:pt x="2534" y="852"/>
                  </a:lnTo>
                  <a:lnTo>
                    <a:pt x="2533" y="854"/>
                  </a:lnTo>
                  <a:lnTo>
                    <a:pt x="2532" y="856"/>
                  </a:lnTo>
                  <a:lnTo>
                    <a:pt x="2531" y="857"/>
                  </a:lnTo>
                  <a:lnTo>
                    <a:pt x="2530" y="857"/>
                  </a:lnTo>
                  <a:lnTo>
                    <a:pt x="2530" y="856"/>
                  </a:lnTo>
                  <a:lnTo>
                    <a:pt x="2530" y="855"/>
                  </a:lnTo>
                  <a:lnTo>
                    <a:pt x="2529" y="853"/>
                  </a:lnTo>
                  <a:lnTo>
                    <a:pt x="2529" y="847"/>
                  </a:lnTo>
                  <a:lnTo>
                    <a:pt x="2529" y="847"/>
                  </a:lnTo>
                  <a:lnTo>
                    <a:pt x="2528" y="848"/>
                  </a:lnTo>
                  <a:lnTo>
                    <a:pt x="2525" y="848"/>
                  </a:lnTo>
                  <a:lnTo>
                    <a:pt x="2525" y="848"/>
                  </a:lnTo>
                  <a:lnTo>
                    <a:pt x="2523" y="847"/>
                  </a:lnTo>
                  <a:lnTo>
                    <a:pt x="2522" y="848"/>
                  </a:lnTo>
                  <a:lnTo>
                    <a:pt x="2521" y="848"/>
                  </a:lnTo>
                  <a:lnTo>
                    <a:pt x="2519" y="847"/>
                  </a:lnTo>
                  <a:lnTo>
                    <a:pt x="2518" y="846"/>
                  </a:lnTo>
                  <a:lnTo>
                    <a:pt x="2519" y="845"/>
                  </a:lnTo>
                  <a:lnTo>
                    <a:pt x="2520" y="844"/>
                  </a:lnTo>
                  <a:lnTo>
                    <a:pt x="2520" y="843"/>
                  </a:lnTo>
                  <a:lnTo>
                    <a:pt x="2519" y="842"/>
                  </a:lnTo>
                  <a:lnTo>
                    <a:pt x="2519" y="841"/>
                  </a:lnTo>
                  <a:lnTo>
                    <a:pt x="2521" y="840"/>
                  </a:lnTo>
                  <a:lnTo>
                    <a:pt x="2521" y="838"/>
                  </a:lnTo>
                  <a:lnTo>
                    <a:pt x="2522" y="838"/>
                  </a:lnTo>
                  <a:lnTo>
                    <a:pt x="2522" y="837"/>
                  </a:lnTo>
                  <a:lnTo>
                    <a:pt x="2523" y="836"/>
                  </a:lnTo>
                  <a:lnTo>
                    <a:pt x="2523" y="836"/>
                  </a:lnTo>
                  <a:lnTo>
                    <a:pt x="2524" y="835"/>
                  </a:lnTo>
                  <a:lnTo>
                    <a:pt x="2524" y="834"/>
                  </a:lnTo>
                  <a:lnTo>
                    <a:pt x="2524" y="829"/>
                  </a:lnTo>
                  <a:lnTo>
                    <a:pt x="2523" y="828"/>
                  </a:lnTo>
                  <a:lnTo>
                    <a:pt x="2523" y="827"/>
                  </a:lnTo>
                  <a:lnTo>
                    <a:pt x="2524" y="827"/>
                  </a:lnTo>
                  <a:close/>
                  <a:moveTo>
                    <a:pt x="2908" y="824"/>
                  </a:moveTo>
                  <a:lnTo>
                    <a:pt x="2907" y="824"/>
                  </a:lnTo>
                  <a:lnTo>
                    <a:pt x="2907" y="824"/>
                  </a:lnTo>
                  <a:lnTo>
                    <a:pt x="2907" y="823"/>
                  </a:lnTo>
                  <a:lnTo>
                    <a:pt x="2908" y="823"/>
                  </a:lnTo>
                  <a:lnTo>
                    <a:pt x="2908" y="824"/>
                  </a:lnTo>
                  <a:close/>
                  <a:moveTo>
                    <a:pt x="1708" y="824"/>
                  </a:moveTo>
                  <a:lnTo>
                    <a:pt x="1706" y="824"/>
                  </a:lnTo>
                  <a:lnTo>
                    <a:pt x="1705" y="824"/>
                  </a:lnTo>
                  <a:lnTo>
                    <a:pt x="1705" y="821"/>
                  </a:lnTo>
                  <a:lnTo>
                    <a:pt x="1706" y="820"/>
                  </a:lnTo>
                  <a:lnTo>
                    <a:pt x="1707" y="820"/>
                  </a:lnTo>
                  <a:lnTo>
                    <a:pt x="1707" y="822"/>
                  </a:lnTo>
                  <a:lnTo>
                    <a:pt x="1708" y="822"/>
                  </a:lnTo>
                  <a:lnTo>
                    <a:pt x="1708" y="824"/>
                  </a:lnTo>
                  <a:close/>
                  <a:moveTo>
                    <a:pt x="1670" y="830"/>
                  </a:moveTo>
                  <a:lnTo>
                    <a:pt x="1670" y="831"/>
                  </a:lnTo>
                  <a:lnTo>
                    <a:pt x="1670" y="831"/>
                  </a:lnTo>
                  <a:lnTo>
                    <a:pt x="1670" y="832"/>
                  </a:lnTo>
                  <a:lnTo>
                    <a:pt x="1667" y="830"/>
                  </a:lnTo>
                  <a:lnTo>
                    <a:pt x="1664" y="831"/>
                  </a:lnTo>
                  <a:lnTo>
                    <a:pt x="1664" y="828"/>
                  </a:lnTo>
                  <a:lnTo>
                    <a:pt x="1663" y="828"/>
                  </a:lnTo>
                  <a:lnTo>
                    <a:pt x="1663" y="826"/>
                  </a:lnTo>
                  <a:lnTo>
                    <a:pt x="1663" y="826"/>
                  </a:lnTo>
                  <a:lnTo>
                    <a:pt x="1663" y="824"/>
                  </a:lnTo>
                  <a:lnTo>
                    <a:pt x="1662" y="823"/>
                  </a:lnTo>
                  <a:lnTo>
                    <a:pt x="1662" y="821"/>
                  </a:lnTo>
                  <a:lnTo>
                    <a:pt x="1663" y="820"/>
                  </a:lnTo>
                  <a:lnTo>
                    <a:pt x="1663" y="820"/>
                  </a:lnTo>
                  <a:lnTo>
                    <a:pt x="1665" y="820"/>
                  </a:lnTo>
                  <a:lnTo>
                    <a:pt x="1665" y="823"/>
                  </a:lnTo>
                  <a:lnTo>
                    <a:pt x="1666" y="823"/>
                  </a:lnTo>
                  <a:lnTo>
                    <a:pt x="1666" y="824"/>
                  </a:lnTo>
                  <a:lnTo>
                    <a:pt x="1667" y="825"/>
                  </a:lnTo>
                  <a:lnTo>
                    <a:pt x="1667" y="826"/>
                  </a:lnTo>
                  <a:lnTo>
                    <a:pt x="1668" y="827"/>
                  </a:lnTo>
                  <a:lnTo>
                    <a:pt x="1668" y="828"/>
                  </a:lnTo>
                  <a:lnTo>
                    <a:pt x="1670" y="830"/>
                  </a:lnTo>
                  <a:close/>
                  <a:moveTo>
                    <a:pt x="1857" y="818"/>
                  </a:moveTo>
                  <a:lnTo>
                    <a:pt x="1855" y="818"/>
                  </a:lnTo>
                  <a:lnTo>
                    <a:pt x="1855" y="817"/>
                  </a:lnTo>
                  <a:lnTo>
                    <a:pt x="1855" y="816"/>
                  </a:lnTo>
                  <a:lnTo>
                    <a:pt x="1857" y="816"/>
                  </a:lnTo>
                  <a:lnTo>
                    <a:pt x="1858" y="816"/>
                  </a:lnTo>
                  <a:lnTo>
                    <a:pt x="1857" y="818"/>
                  </a:lnTo>
                  <a:close/>
                  <a:moveTo>
                    <a:pt x="1688" y="822"/>
                  </a:moveTo>
                  <a:lnTo>
                    <a:pt x="1687" y="822"/>
                  </a:lnTo>
                  <a:lnTo>
                    <a:pt x="1686" y="821"/>
                  </a:lnTo>
                  <a:lnTo>
                    <a:pt x="1686" y="819"/>
                  </a:lnTo>
                  <a:lnTo>
                    <a:pt x="1685" y="818"/>
                  </a:lnTo>
                  <a:lnTo>
                    <a:pt x="1685" y="817"/>
                  </a:lnTo>
                  <a:lnTo>
                    <a:pt x="1686" y="817"/>
                  </a:lnTo>
                  <a:lnTo>
                    <a:pt x="1687" y="815"/>
                  </a:lnTo>
                  <a:lnTo>
                    <a:pt x="1687" y="816"/>
                  </a:lnTo>
                  <a:lnTo>
                    <a:pt x="1688" y="817"/>
                  </a:lnTo>
                  <a:lnTo>
                    <a:pt x="1688" y="818"/>
                  </a:lnTo>
                  <a:lnTo>
                    <a:pt x="1688" y="818"/>
                  </a:lnTo>
                  <a:lnTo>
                    <a:pt x="1688" y="820"/>
                  </a:lnTo>
                  <a:lnTo>
                    <a:pt x="1688" y="821"/>
                  </a:lnTo>
                  <a:lnTo>
                    <a:pt x="1688" y="821"/>
                  </a:lnTo>
                  <a:lnTo>
                    <a:pt x="1688" y="822"/>
                  </a:lnTo>
                  <a:close/>
                  <a:moveTo>
                    <a:pt x="1846" y="815"/>
                  </a:moveTo>
                  <a:lnTo>
                    <a:pt x="1845" y="816"/>
                  </a:lnTo>
                  <a:lnTo>
                    <a:pt x="1844" y="815"/>
                  </a:lnTo>
                  <a:lnTo>
                    <a:pt x="1842" y="813"/>
                  </a:lnTo>
                  <a:lnTo>
                    <a:pt x="1842" y="812"/>
                  </a:lnTo>
                  <a:lnTo>
                    <a:pt x="1843" y="812"/>
                  </a:lnTo>
                  <a:lnTo>
                    <a:pt x="1844" y="813"/>
                  </a:lnTo>
                  <a:lnTo>
                    <a:pt x="1845" y="814"/>
                  </a:lnTo>
                  <a:lnTo>
                    <a:pt x="1846" y="815"/>
                  </a:lnTo>
                  <a:close/>
                  <a:moveTo>
                    <a:pt x="1860" y="812"/>
                  </a:moveTo>
                  <a:lnTo>
                    <a:pt x="1860" y="812"/>
                  </a:lnTo>
                  <a:lnTo>
                    <a:pt x="1859" y="811"/>
                  </a:lnTo>
                  <a:lnTo>
                    <a:pt x="1859" y="811"/>
                  </a:lnTo>
                  <a:lnTo>
                    <a:pt x="1860" y="811"/>
                  </a:lnTo>
                  <a:lnTo>
                    <a:pt x="1860" y="811"/>
                  </a:lnTo>
                  <a:lnTo>
                    <a:pt x="1860" y="812"/>
                  </a:lnTo>
                  <a:close/>
                  <a:moveTo>
                    <a:pt x="2918" y="808"/>
                  </a:moveTo>
                  <a:lnTo>
                    <a:pt x="2918" y="813"/>
                  </a:lnTo>
                  <a:lnTo>
                    <a:pt x="2918" y="813"/>
                  </a:lnTo>
                  <a:lnTo>
                    <a:pt x="2918" y="815"/>
                  </a:lnTo>
                  <a:lnTo>
                    <a:pt x="2917" y="815"/>
                  </a:lnTo>
                  <a:lnTo>
                    <a:pt x="2915" y="815"/>
                  </a:lnTo>
                  <a:lnTo>
                    <a:pt x="2914" y="815"/>
                  </a:lnTo>
                  <a:lnTo>
                    <a:pt x="2912" y="815"/>
                  </a:lnTo>
                  <a:lnTo>
                    <a:pt x="2911" y="815"/>
                  </a:lnTo>
                  <a:lnTo>
                    <a:pt x="2910" y="815"/>
                  </a:lnTo>
                  <a:lnTo>
                    <a:pt x="2910" y="813"/>
                  </a:lnTo>
                  <a:lnTo>
                    <a:pt x="2911" y="813"/>
                  </a:lnTo>
                  <a:lnTo>
                    <a:pt x="2911" y="812"/>
                  </a:lnTo>
                  <a:lnTo>
                    <a:pt x="2912" y="812"/>
                  </a:lnTo>
                  <a:lnTo>
                    <a:pt x="2913" y="813"/>
                  </a:lnTo>
                  <a:lnTo>
                    <a:pt x="2914" y="812"/>
                  </a:lnTo>
                  <a:lnTo>
                    <a:pt x="2914" y="808"/>
                  </a:lnTo>
                  <a:lnTo>
                    <a:pt x="2915" y="807"/>
                  </a:lnTo>
                  <a:lnTo>
                    <a:pt x="2918" y="808"/>
                  </a:lnTo>
                  <a:close/>
                  <a:moveTo>
                    <a:pt x="2914" y="809"/>
                  </a:moveTo>
                  <a:lnTo>
                    <a:pt x="2913" y="809"/>
                  </a:lnTo>
                  <a:lnTo>
                    <a:pt x="2912" y="808"/>
                  </a:lnTo>
                  <a:lnTo>
                    <a:pt x="2912" y="808"/>
                  </a:lnTo>
                  <a:lnTo>
                    <a:pt x="2913" y="807"/>
                  </a:lnTo>
                  <a:lnTo>
                    <a:pt x="2914" y="807"/>
                  </a:lnTo>
                  <a:lnTo>
                    <a:pt x="2914" y="808"/>
                  </a:lnTo>
                  <a:lnTo>
                    <a:pt x="2914" y="808"/>
                  </a:lnTo>
                  <a:lnTo>
                    <a:pt x="2914" y="808"/>
                  </a:lnTo>
                  <a:lnTo>
                    <a:pt x="2914" y="809"/>
                  </a:lnTo>
                  <a:close/>
                  <a:moveTo>
                    <a:pt x="1906" y="807"/>
                  </a:moveTo>
                  <a:lnTo>
                    <a:pt x="1906" y="808"/>
                  </a:lnTo>
                  <a:lnTo>
                    <a:pt x="1904" y="809"/>
                  </a:lnTo>
                  <a:lnTo>
                    <a:pt x="1904" y="811"/>
                  </a:lnTo>
                  <a:lnTo>
                    <a:pt x="1903" y="812"/>
                  </a:lnTo>
                  <a:lnTo>
                    <a:pt x="1902" y="814"/>
                  </a:lnTo>
                  <a:lnTo>
                    <a:pt x="1901" y="815"/>
                  </a:lnTo>
                  <a:lnTo>
                    <a:pt x="1900" y="815"/>
                  </a:lnTo>
                  <a:lnTo>
                    <a:pt x="1899" y="814"/>
                  </a:lnTo>
                  <a:lnTo>
                    <a:pt x="1900" y="813"/>
                  </a:lnTo>
                  <a:lnTo>
                    <a:pt x="1900" y="812"/>
                  </a:lnTo>
                  <a:lnTo>
                    <a:pt x="1898" y="811"/>
                  </a:lnTo>
                  <a:lnTo>
                    <a:pt x="1898" y="809"/>
                  </a:lnTo>
                  <a:lnTo>
                    <a:pt x="1897" y="808"/>
                  </a:lnTo>
                  <a:lnTo>
                    <a:pt x="1897" y="807"/>
                  </a:lnTo>
                  <a:lnTo>
                    <a:pt x="1897" y="806"/>
                  </a:lnTo>
                  <a:lnTo>
                    <a:pt x="1898" y="806"/>
                  </a:lnTo>
                  <a:lnTo>
                    <a:pt x="1899" y="807"/>
                  </a:lnTo>
                  <a:lnTo>
                    <a:pt x="1903" y="807"/>
                  </a:lnTo>
                  <a:lnTo>
                    <a:pt x="1903" y="807"/>
                  </a:lnTo>
                  <a:lnTo>
                    <a:pt x="1904" y="806"/>
                  </a:lnTo>
                  <a:lnTo>
                    <a:pt x="1906" y="807"/>
                  </a:lnTo>
                  <a:close/>
                  <a:moveTo>
                    <a:pt x="1896" y="806"/>
                  </a:moveTo>
                  <a:lnTo>
                    <a:pt x="1896" y="807"/>
                  </a:lnTo>
                  <a:lnTo>
                    <a:pt x="1896" y="807"/>
                  </a:lnTo>
                  <a:lnTo>
                    <a:pt x="1895" y="807"/>
                  </a:lnTo>
                  <a:lnTo>
                    <a:pt x="1895" y="807"/>
                  </a:lnTo>
                  <a:lnTo>
                    <a:pt x="1895" y="807"/>
                  </a:lnTo>
                  <a:lnTo>
                    <a:pt x="1895" y="806"/>
                  </a:lnTo>
                  <a:lnTo>
                    <a:pt x="1895" y="806"/>
                  </a:lnTo>
                  <a:lnTo>
                    <a:pt x="1895" y="805"/>
                  </a:lnTo>
                  <a:lnTo>
                    <a:pt x="1896" y="806"/>
                  </a:lnTo>
                  <a:close/>
                  <a:moveTo>
                    <a:pt x="2548" y="805"/>
                  </a:moveTo>
                  <a:lnTo>
                    <a:pt x="2548" y="805"/>
                  </a:lnTo>
                  <a:lnTo>
                    <a:pt x="2549" y="805"/>
                  </a:lnTo>
                  <a:lnTo>
                    <a:pt x="2550" y="806"/>
                  </a:lnTo>
                  <a:lnTo>
                    <a:pt x="2550" y="807"/>
                  </a:lnTo>
                  <a:lnTo>
                    <a:pt x="2549" y="807"/>
                  </a:lnTo>
                  <a:lnTo>
                    <a:pt x="2548" y="807"/>
                  </a:lnTo>
                  <a:lnTo>
                    <a:pt x="2548" y="806"/>
                  </a:lnTo>
                  <a:lnTo>
                    <a:pt x="2548" y="805"/>
                  </a:lnTo>
                  <a:close/>
                  <a:moveTo>
                    <a:pt x="1685" y="806"/>
                  </a:moveTo>
                  <a:lnTo>
                    <a:pt x="1683" y="806"/>
                  </a:lnTo>
                  <a:lnTo>
                    <a:pt x="1682" y="806"/>
                  </a:lnTo>
                  <a:lnTo>
                    <a:pt x="1682" y="804"/>
                  </a:lnTo>
                  <a:lnTo>
                    <a:pt x="1685" y="804"/>
                  </a:lnTo>
                  <a:lnTo>
                    <a:pt x="1685" y="805"/>
                  </a:lnTo>
                  <a:lnTo>
                    <a:pt x="1685" y="806"/>
                  </a:lnTo>
                  <a:close/>
                  <a:moveTo>
                    <a:pt x="1846" y="804"/>
                  </a:moveTo>
                  <a:lnTo>
                    <a:pt x="1846" y="804"/>
                  </a:lnTo>
                  <a:lnTo>
                    <a:pt x="1847" y="804"/>
                  </a:lnTo>
                  <a:lnTo>
                    <a:pt x="1848" y="805"/>
                  </a:lnTo>
                  <a:lnTo>
                    <a:pt x="1849" y="805"/>
                  </a:lnTo>
                  <a:lnTo>
                    <a:pt x="1850" y="805"/>
                  </a:lnTo>
                  <a:lnTo>
                    <a:pt x="1851" y="807"/>
                  </a:lnTo>
                  <a:lnTo>
                    <a:pt x="1851" y="808"/>
                  </a:lnTo>
                  <a:lnTo>
                    <a:pt x="1849" y="808"/>
                  </a:lnTo>
                  <a:lnTo>
                    <a:pt x="1849" y="809"/>
                  </a:lnTo>
                  <a:lnTo>
                    <a:pt x="1848" y="810"/>
                  </a:lnTo>
                  <a:lnTo>
                    <a:pt x="1847" y="810"/>
                  </a:lnTo>
                  <a:lnTo>
                    <a:pt x="1846" y="808"/>
                  </a:lnTo>
                  <a:lnTo>
                    <a:pt x="1846" y="807"/>
                  </a:lnTo>
                  <a:lnTo>
                    <a:pt x="1845" y="806"/>
                  </a:lnTo>
                  <a:lnTo>
                    <a:pt x="1845" y="805"/>
                  </a:lnTo>
                  <a:lnTo>
                    <a:pt x="1846" y="804"/>
                  </a:lnTo>
                  <a:close/>
                  <a:moveTo>
                    <a:pt x="1648" y="814"/>
                  </a:moveTo>
                  <a:lnTo>
                    <a:pt x="1648" y="814"/>
                  </a:lnTo>
                  <a:lnTo>
                    <a:pt x="1646" y="814"/>
                  </a:lnTo>
                  <a:lnTo>
                    <a:pt x="1646" y="813"/>
                  </a:lnTo>
                  <a:lnTo>
                    <a:pt x="1646" y="812"/>
                  </a:lnTo>
                  <a:lnTo>
                    <a:pt x="1646" y="811"/>
                  </a:lnTo>
                  <a:lnTo>
                    <a:pt x="1646" y="805"/>
                  </a:lnTo>
                  <a:lnTo>
                    <a:pt x="1648" y="804"/>
                  </a:lnTo>
                  <a:lnTo>
                    <a:pt x="1649" y="804"/>
                  </a:lnTo>
                  <a:lnTo>
                    <a:pt x="1650" y="805"/>
                  </a:lnTo>
                  <a:lnTo>
                    <a:pt x="1650" y="807"/>
                  </a:lnTo>
                  <a:lnTo>
                    <a:pt x="1649" y="808"/>
                  </a:lnTo>
                  <a:lnTo>
                    <a:pt x="1648" y="811"/>
                  </a:lnTo>
                  <a:lnTo>
                    <a:pt x="1648" y="812"/>
                  </a:lnTo>
                  <a:lnTo>
                    <a:pt x="1648" y="814"/>
                  </a:lnTo>
                  <a:close/>
                  <a:moveTo>
                    <a:pt x="1977" y="803"/>
                  </a:moveTo>
                  <a:lnTo>
                    <a:pt x="1978" y="804"/>
                  </a:lnTo>
                  <a:lnTo>
                    <a:pt x="1978" y="804"/>
                  </a:lnTo>
                  <a:lnTo>
                    <a:pt x="1978" y="804"/>
                  </a:lnTo>
                  <a:lnTo>
                    <a:pt x="1978" y="805"/>
                  </a:lnTo>
                  <a:lnTo>
                    <a:pt x="1978" y="805"/>
                  </a:lnTo>
                  <a:lnTo>
                    <a:pt x="1977" y="805"/>
                  </a:lnTo>
                  <a:lnTo>
                    <a:pt x="1976" y="805"/>
                  </a:lnTo>
                  <a:lnTo>
                    <a:pt x="1976" y="804"/>
                  </a:lnTo>
                  <a:lnTo>
                    <a:pt x="1977" y="804"/>
                  </a:lnTo>
                  <a:lnTo>
                    <a:pt x="1977" y="803"/>
                  </a:lnTo>
                  <a:close/>
                  <a:moveTo>
                    <a:pt x="1976" y="803"/>
                  </a:moveTo>
                  <a:lnTo>
                    <a:pt x="1975" y="803"/>
                  </a:lnTo>
                  <a:lnTo>
                    <a:pt x="1974" y="802"/>
                  </a:lnTo>
                  <a:lnTo>
                    <a:pt x="1974" y="802"/>
                  </a:lnTo>
                  <a:lnTo>
                    <a:pt x="1975" y="801"/>
                  </a:lnTo>
                  <a:lnTo>
                    <a:pt x="1975" y="801"/>
                  </a:lnTo>
                  <a:lnTo>
                    <a:pt x="1976" y="802"/>
                  </a:lnTo>
                  <a:lnTo>
                    <a:pt x="1976" y="802"/>
                  </a:lnTo>
                  <a:lnTo>
                    <a:pt x="1976" y="803"/>
                  </a:lnTo>
                  <a:close/>
                  <a:moveTo>
                    <a:pt x="1682" y="826"/>
                  </a:moveTo>
                  <a:lnTo>
                    <a:pt x="1681" y="826"/>
                  </a:lnTo>
                  <a:lnTo>
                    <a:pt x="1681" y="827"/>
                  </a:lnTo>
                  <a:lnTo>
                    <a:pt x="1682" y="828"/>
                  </a:lnTo>
                  <a:lnTo>
                    <a:pt x="1680" y="830"/>
                  </a:lnTo>
                  <a:lnTo>
                    <a:pt x="1680" y="828"/>
                  </a:lnTo>
                  <a:lnTo>
                    <a:pt x="1679" y="827"/>
                  </a:lnTo>
                  <a:lnTo>
                    <a:pt x="1678" y="827"/>
                  </a:lnTo>
                  <a:lnTo>
                    <a:pt x="1677" y="827"/>
                  </a:lnTo>
                  <a:lnTo>
                    <a:pt x="1674" y="826"/>
                  </a:lnTo>
                  <a:lnTo>
                    <a:pt x="1674" y="826"/>
                  </a:lnTo>
                  <a:lnTo>
                    <a:pt x="1673" y="825"/>
                  </a:lnTo>
                  <a:lnTo>
                    <a:pt x="1673" y="823"/>
                  </a:lnTo>
                  <a:lnTo>
                    <a:pt x="1675" y="823"/>
                  </a:lnTo>
                  <a:lnTo>
                    <a:pt x="1676" y="823"/>
                  </a:lnTo>
                  <a:lnTo>
                    <a:pt x="1676" y="820"/>
                  </a:lnTo>
                  <a:lnTo>
                    <a:pt x="1676" y="820"/>
                  </a:lnTo>
                  <a:lnTo>
                    <a:pt x="1676" y="819"/>
                  </a:lnTo>
                  <a:lnTo>
                    <a:pt x="1676" y="818"/>
                  </a:lnTo>
                  <a:lnTo>
                    <a:pt x="1676" y="816"/>
                  </a:lnTo>
                  <a:lnTo>
                    <a:pt x="1675" y="816"/>
                  </a:lnTo>
                  <a:lnTo>
                    <a:pt x="1675" y="814"/>
                  </a:lnTo>
                  <a:lnTo>
                    <a:pt x="1676" y="813"/>
                  </a:lnTo>
                  <a:lnTo>
                    <a:pt x="1676" y="809"/>
                  </a:lnTo>
                  <a:lnTo>
                    <a:pt x="1676" y="809"/>
                  </a:lnTo>
                  <a:lnTo>
                    <a:pt x="1676" y="805"/>
                  </a:lnTo>
                  <a:lnTo>
                    <a:pt x="1677" y="804"/>
                  </a:lnTo>
                  <a:lnTo>
                    <a:pt x="1677" y="802"/>
                  </a:lnTo>
                  <a:lnTo>
                    <a:pt x="1677" y="801"/>
                  </a:lnTo>
                  <a:lnTo>
                    <a:pt x="1677" y="800"/>
                  </a:lnTo>
                  <a:lnTo>
                    <a:pt x="1679" y="799"/>
                  </a:lnTo>
                  <a:lnTo>
                    <a:pt x="1679" y="799"/>
                  </a:lnTo>
                  <a:lnTo>
                    <a:pt x="1680" y="801"/>
                  </a:lnTo>
                  <a:lnTo>
                    <a:pt x="1680" y="802"/>
                  </a:lnTo>
                  <a:lnTo>
                    <a:pt x="1681" y="803"/>
                  </a:lnTo>
                  <a:lnTo>
                    <a:pt x="1681" y="805"/>
                  </a:lnTo>
                  <a:lnTo>
                    <a:pt x="1682" y="806"/>
                  </a:lnTo>
                  <a:lnTo>
                    <a:pt x="1681" y="812"/>
                  </a:lnTo>
                  <a:lnTo>
                    <a:pt x="1681" y="813"/>
                  </a:lnTo>
                  <a:lnTo>
                    <a:pt x="1681" y="821"/>
                  </a:lnTo>
                  <a:lnTo>
                    <a:pt x="1682" y="824"/>
                  </a:lnTo>
                  <a:lnTo>
                    <a:pt x="1682" y="826"/>
                  </a:lnTo>
                  <a:close/>
                  <a:moveTo>
                    <a:pt x="1841" y="801"/>
                  </a:moveTo>
                  <a:lnTo>
                    <a:pt x="1839" y="803"/>
                  </a:lnTo>
                  <a:lnTo>
                    <a:pt x="1838" y="802"/>
                  </a:lnTo>
                  <a:lnTo>
                    <a:pt x="1838" y="799"/>
                  </a:lnTo>
                  <a:lnTo>
                    <a:pt x="1840" y="799"/>
                  </a:lnTo>
                  <a:lnTo>
                    <a:pt x="1841" y="801"/>
                  </a:lnTo>
                  <a:close/>
                  <a:moveTo>
                    <a:pt x="1684" y="800"/>
                  </a:moveTo>
                  <a:lnTo>
                    <a:pt x="1684" y="800"/>
                  </a:lnTo>
                  <a:lnTo>
                    <a:pt x="1681" y="798"/>
                  </a:lnTo>
                  <a:lnTo>
                    <a:pt x="1681" y="797"/>
                  </a:lnTo>
                  <a:lnTo>
                    <a:pt x="1682" y="795"/>
                  </a:lnTo>
                  <a:lnTo>
                    <a:pt x="1681" y="794"/>
                  </a:lnTo>
                  <a:lnTo>
                    <a:pt x="1681" y="792"/>
                  </a:lnTo>
                  <a:lnTo>
                    <a:pt x="1681" y="791"/>
                  </a:lnTo>
                  <a:lnTo>
                    <a:pt x="1682" y="791"/>
                  </a:lnTo>
                  <a:lnTo>
                    <a:pt x="1684" y="794"/>
                  </a:lnTo>
                  <a:lnTo>
                    <a:pt x="1685" y="795"/>
                  </a:lnTo>
                  <a:lnTo>
                    <a:pt x="1685" y="797"/>
                  </a:lnTo>
                  <a:lnTo>
                    <a:pt x="1685" y="798"/>
                  </a:lnTo>
                  <a:lnTo>
                    <a:pt x="1685" y="798"/>
                  </a:lnTo>
                  <a:lnTo>
                    <a:pt x="1684" y="800"/>
                  </a:lnTo>
                  <a:close/>
                  <a:moveTo>
                    <a:pt x="1898" y="805"/>
                  </a:moveTo>
                  <a:lnTo>
                    <a:pt x="1897" y="805"/>
                  </a:lnTo>
                  <a:lnTo>
                    <a:pt x="1897" y="803"/>
                  </a:lnTo>
                  <a:lnTo>
                    <a:pt x="1894" y="802"/>
                  </a:lnTo>
                  <a:lnTo>
                    <a:pt x="1894" y="796"/>
                  </a:lnTo>
                  <a:lnTo>
                    <a:pt x="1894" y="796"/>
                  </a:lnTo>
                  <a:lnTo>
                    <a:pt x="1894" y="794"/>
                  </a:lnTo>
                  <a:lnTo>
                    <a:pt x="1895" y="791"/>
                  </a:lnTo>
                  <a:lnTo>
                    <a:pt x="1896" y="791"/>
                  </a:lnTo>
                  <a:lnTo>
                    <a:pt x="1898" y="791"/>
                  </a:lnTo>
                  <a:lnTo>
                    <a:pt x="1898" y="793"/>
                  </a:lnTo>
                  <a:lnTo>
                    <a:pt x="1899" y="793"/>
                  </a:lnTo>
                  <a:lnTo>
                    <a:pt x="1899" y="796"/>
                  </a:lnTo>
                  <a:lnTo>
                    <a:pt x="1899" y="797"/>
                  </a:lnTo>
                  <a:lnTo>
                    <a:pt x="1899" y="799"/>
                  </a:lnTo>
                  <a:lnTo>
                    <a:pt x="1898" y="801"/>
                  </a:lnTo>
                  <a:lnTo>
                    <a:pt x="1898" y="805"/>
                  </a:lnTo>
                  <a:close/>
                  <a:moveTo>
                    <a:pt x="1683" y="789"/>
                  </a:moveTo>
                  <a:lnTo>
                    <a:pt x="1683" y="789"/>
                  </a:lnTo>
                  <a:lnTo>
                    <a:pt x="1682" y="789"/>
                  </a:lnTo>
                  <a:lnTo>
                    <a:pt x="1682" y="789"/>
                  </a:lnTo>
                  <a:lnTo>
                    <a:pt x="1683" y="788"/>
                  </a:lnTo>
                  <a:lnTo>
                    <a:pt x="1683" y="789"/>
                  </a:lnTo>
                  <a:close/>
                  <a:moveTo>
                    <a:pt x="1830" y="791"/>
                  </a:moveTo>
                  <a:lnTo>
                    <a:pt x="1829" y="792"/>
                  </a:lnTo>
                  <a:lnTo>
                    <a:pt x="1828" y="791"/>
                  </a:lnTo>
                  <a:lnTo>
                    <a:pt x="1828" y="790"/>
                  </a:lnTo>
                  <a:lnTo>
                    <a:pt x="1827" y="789"/>
                  </a:lnTo>
                  <a:lnTo>
                    <a:pt x="1827" y="788"/>
                  </a:lnTo>
                  <a:lnTo>
                    <a:pt x="1828" y="789"/>
                  </a:lnTo>
                  <a:lnTo>
                    <a:pt x="1830" y="790"/>
                  </a:lnTo>
                  <a:lnTo>
                    <a:pt x="1830" y="791"/>
                  </a:lnTo>
                  <a:close/>
                  <a:moveTo>
                    <a:pt x="1827" y="788"/>
                  </a:moveTo>
                  <a:lnTo>
                    <a:pt x="1826" y="789"/>
                  </a:lnTo>
                  <a:lnTo>
                    <a:pt x="1826" y="789"/>
                  </a:lnTo>
                  <a:lnTo>
                    <a:pt x="1826" y="788"/>
                  </a:lnTo>
                  <a:lnTo>
                    <a:pt x="1826" y="788"/>
                  </a:lnTo>
                  <a:lnTo>
                    <a:pt x="1826" y="788"/>
                  </a:lnTo>
                  <a:lnTo>
                    <a:pt x="1827" y="788"/>
                  </a:lnTo>
                  <a:close/>
                  <a:moveTo>
                    <a:pt x="1974" y="790"/>
                  </a:moveTo>
                  <a:lnTo>
                    <a:pt x="1973" y="790"/>
                  </a:lnTo>
                  <a:lnTo>
                    <a:pt x="1972" y="789"/>
                  </a:lnTo>
                  <a:lnTo>
                    <a:pt x="1972" y="789"/>
                  </a:lnTo>
                  <a:lnTo>
                    <a:pt x="1972" y="788"/>
                  </a:lnTo>
                  <a:lnTo>
                    <a:pt x="1972" y="787"/>
                  </a:lnTo>
                  <a:lnTo>
                    <a:pt x="1973" y="787"/>
                  </a:lnTo>
                  <a:lnTo>
                    <a:pt x="1974" y="789"/>
                  </a:lnTo>
                  <a:lnTo>
                    <a:pt x="1974" y="789"/>
                  </a:lnTo>
                  <a:lnTo>
                    <a:pt x="1974" y="790"/>
                  </a:lnTo>
                  <a:close/>
                  <a:moveTo>
                    <a:pt x="3291" y="791"/>
                  </a:moveTo>
                  <a:lnTo>
                    <a:pt x="3290" y="792"/>
                  </a:lnTo>
                  <a:lnTo>
                    <a:pt x="3289" y="792"/>
                  </a:lnTo>
                  <a:lnTo>
                    <a:pt x="3289" y="789"/>
                  </a:lnTo>
                  <a:lnTo>
                    <a:pt x="3290" y="789"/>
                  </a:lnTo>
                  <a:lnTo>
                    <a:pt x="3290" y="787"/>
                  </a:lnTo>
                  <a:lnTo>
                    <a:pt x="3291" y="786"/>
                  </a:lnTo>
                  <a:lnTo>
                    <a:pt x="3292" y="787"/>
                  </a:lnTo>
                  <a:lnTo>
                    <a:pt x="3291" y="789"/>
                  </a:lnTo>
                  <a:lnTo>
                    <a:pt x="3291" y="791"/>
                  </a:lnTo>
                  <a:close/>
                  <a:moveTo>
                    <a:pt x="2340" y="784"/>
                  </a:moveTo>
                  <a:lnTo>
                    <a:pt x="2338" y="785"/>
                  </a:lnTo>
                  <a:lnTo>
                    <a:pt x="2337" y="785"/>
                  </a:lnTo>
                  <a:lnTo>
                    <a:pt x="2339" y="783"/>
                  </a:lnTo>
                  <a:lnTo>
                    <a:pt x="2339" y="783"/>
                  </a:lnTo>
                  <a:lnTo>
                    <a:pt x="2340" y="784"/>
                  </a:lnTo>
                  <a:close/>
                  <a:moveTo>
                    <a:pt x="1836" y="785"/>
                  </a:moveTo>
                  <a:lnTo>
                    <a:pt x="1836" y="785"/>
                  </a:lnTo>
                  <a:lnTo>
                    <a:pt x="1837" y="785"/>
                  </a:lnTo>
                  <a:lnTo>
                    <a:pt x="1838" y="787"/>
                  </a:lnTo>
                  <a:lnTo>
                    <a:pt x="1842" y="791"/>
                  </a:lnTo>
                  <a:lnTo>
                    <a:pt x="1842" y="793"/>
                  </a:lnTo>
                  <a:lnTo>
                    <a:pt x="1843" y="793"/>
                  </a:lnTo>
                  <a:lnTo>
                    <a:pt x="1844" y="794"/>
                  </a:lnTo>
                  <a:lnTo>
                    <a:pt x="1846" y="796"/>
                  </a:lnTo>
                  <a:lnTo>
                    <a:pt x="1846" y="796"/>
                  </a:lnTo>
                  <a:lnTo>
                    <a:pt x="1847" y="797"/>
                  </a:lnTo>
                  <a:lnTo>
                    <a:pt x="1848" y="797"/>
                  </a:lnTo>
                  <a:lnTo>
                    <a:pt x="1849" y="798"/>
                  </a:lnTo>
                  <a:lnTo>
                    <a:pt x="1849" y="799"/>
                  </a:lnTo>
                  <a:lnTo>
                    <a:pt x="1852" y="801"/>
                  </a:lnTo>
                  <a:lnTo>
                    <a:pt x="1852" y="802"/>
                  </a:lnTo>
                  <a:lnTo>
                    <a:pt x="1854" y="803"/>
                  </a:lnTo>
                  <a:lnTo>
                    <a:pt x="1855" y="803"/>
                  </a:lnTo>
                  <a:lnTo>
                    <a:pt x="1856" y="803"/>
                  </a:lnTo>
                  <a:lnTo>
                    <a:pt x="1859" y="803"/>
                  </a:lnTo>
                  <a:lnTo>
                    <a:pt x="1860" y="804"/>
                  </a:lnTo>
                  <a:lnTo>
                    <a:pt x="1863" y="805"/>
                  </a:lnTo>
                  <a:lnTo>
                    <a:pt x="1863" y="806"/>
                  </a:lnTo>
                  <a:lnTo>
                    <a:pt x="1864" y="807"/>
                  </a:lnTo>
                  <a:lnTo>
                    <a:pt x="1866" y="808"/>
                  </a:lnTo>
                  <a:lnTo>
                    <a:pt x="1866" y="808"/>
                  </a:lnTo>
                  <a:lnTo>
                    <a:pt x="1867" y="812"/>
                  </a:lnTo>
                  <a:lnTo>
                    <a:pt x="1865" y="813"/>
                  </a:lnTo>
                  <a:lnTo>
                    <a:pt x="1864" y="814"/>
                  </a:lnTo>
                  <a:lnTo>
                    <a:pt x="1863" y="814"/>
                  </a:lnTo>
                  <a:lnTo>
                    <a:pt x="1862" y="813"/>
                  </a:lnTo>
                  <a:lnTo>
                    <a:pt x="1862" y="812"/>
                  </a:lnTo>
                  <a:lnTo>
                    <a:pt x="1863" y="812"/>
                  </a:lnTo>
                  <a:lnTo>
                    <a:pt x="1864" y="811"/>
                  </a:lnTo>
                  <a:lnTo>
                    <a:pt x="1862" y="810"/>
                  </a:lnTo>
                  <a:lnTo>
                    <a:pt x="1858" y="808"/>
                  </a:lnTo>
                  <a:lnTo>
                    <a:pt x="1857" y="807"/>
                  </a:lnTo>
                  <a:lnTo>
                    <a:pt x="1854" y="807"/>
                  </a:lnTo>
                  <a:lnTo>
                    <a:pt x="1853" y="807"/>
                  </a:lnTo>
                  <a:lnTo>
                    <a:pt x="1853" y="807"/>
                  </a:lnTo>
                  <a:lnTo>
                    <a:pt x="1852" y="806"/>
                  </a:lnTo>
                  <a:lnTo>
                    <a:pt x="1852" y="806"/>
                  </a:lnTo>
                  <a:lnTo>
                    <a:pt x="1849" y="803"/>
                  </a:lnTo>
                  <a:lnTo>
                    <a:pt x="1849" y="801"/>
                  </a:lnTo>
                  <a:lnTo>
                    <a:pt x="1847" y="800"/>
                  </a:lnTo>
                  <a:lnTo>
                    <a:pt x="1847" y="800"/>
                  </a:lnTo>
                  <a:lnTo>
                    <a:pt x="1845" y="798"/>
                  </a:lnTo>
                  <a:lnTo>
                    <a:pt x="1842" y="799"/>
                  </a:lnTo>
                  <a:lnTo>
                    <a:pt x="1839" y="797"/>
                  </a:lnTo>
                  <a:lnTo>
                    <a:pt x="1838" y="797"/>
                  </a:lnTo>
                  <a:lnTo>
                    <a:pt x="1837" y="796"/>
                  </a:lnTo>
                  <a:lnTo>
                    <a:pt x="1837" y="793"/>
                  </a:lnTo>
                  <a:lnTo>
                    <a:pt x="1838" y="791"/>
                  </a:lnTo>
                  <a:lnTo>
                    <a:pt x="1838" y="789"/>
                  </a:lnTo>
                  <a:lnTo>
                    <a:pt x="1836" y="788"/>
                  </a:lnTo>
                  <a:lnTo>
                    <a:pt x="1836" y="788"/>
                  </a:lnTo>
                  <a:lnTo>
                    <a:pt x="1830" y="782"/>
                  </a:lnTo>
                  <a:lnTo>
                    <a:pt x="1831" y="782"/>
                  </a:lnTo>
                  <a:lnTo>
                    <a:pt x="1833" y="782"/>
                  </a:lnTo>
                  <a:lnTo>
                    <a:pt x="1834" y="782"/>
                  </a:lnTo>
                  <a:lnTo>
                    <a:pt x="1836" y="785"/>
                  </a:lnTo>
                  <a:close/>
                  <a:moveTo>
                    <a:pt x="2884" y="783"/>
                  </a:moveTo>
                  <a:lnTo>
                    <a:pt x="2883" y="784"/>
                  </a:lnTo>
                  <a:lnTo>
                    <a:pt x="2882" y="783"/>
                  </a:lnTo>
                  <a:lnTo>
                    <a:pt x="2883" y="781"/>
                  </a:lnTo>
                  <a:lnTo>
                    <a:pt x="2884" y="780"/>
                  </a:lnTo>
                  <a:lnTo>
                    <a:pt x="2884" y="782"/>
                  </a:lnTo>
                  <a:lnTo>
                    <a:pt x="2884" y="783"/>
                  </a:lnTo>
                  <a:close/>
                  <a:moveTo>
                    <a:pt x="1982" y="784"/>
                  </a:moveTo>
                  <a:lnTo>
                    <a:pt x="1981" y="784"/>
                  </a:lnTo>
                  <a:lnTo>
                    <a:pt x="1979" y="783"/>
                  </a:lnTo>
                  <a:lnTo>
                    <a:pt x="1979" y="782"/>
                  </a:lnTo>
                  <a:lnTo>
                    <a:pt x="1978" y="782"/>
                  </a:lnTo>
                  <a:lnTo>
                    <a:pt x="1977" y="780"/>
                  </a:lnTo>
                  <a:lnTo>
                    <a:pt x="1977" y="779"/>
                  </a:lnTo>
                  <a:lnTo>
                    <a:pt x="1979" y="778"/>
                  </a:lnTo>
                  <a:lnTo>
                    <a:pt x="1981" y="780"/>
                  </a:lnTo>
                  <a:lnTo>
                    <a:pt x="1982" y="782"/>
                  </a:lnTo>
                  <a:lnTo>
                    <a:pt x="1982" y="784"/>
                  </a:lnTo>
                  <a:close/>
                  <a:moveTo>
                    <a:pt x="2572" y="778"/>
                  </a:moveTo>
                  <a:lnTo>
                    <a:pt x="2572" y="780"/>
                  </a:lnTo>
                  <a:lnTo>
                    <a:pt x="2571" y="780"/>
                  </a:lnTo>
                  <a:lnTo>
                    <a:pt x="2571" y="781"/>
                  </a:lnTo>
                  <a:lnTo>
                    <a:pt x="2570" y="784"/>
                  </a:lnTo>
                  <a:lnTo>
                    <a:pt x="2569" y="785"/>
                  </a:lnTo>
                  <a:lnTo>
                    <a:pt x="2567" y="785"/>
                  </a:lnTo>
                  <a:lnTo>
                    <a:pt x="2567" y="784"/>
                  </a:lnTo>
                  <a:lnTo>
                    <a:pt x="2566" y="784"/>
                  </a:lnTo>
                  <a:lnTo>
                    <a:pt x="2565" y="783"/>
                  </a:lnTo>
                  <a:lnTo>
                    <a:pt x="2562" y="779"/>
                  </a:lnTo>
                  <a:lnTo>
                    <a:pt x="2562" y="779"/>
                  </a:lnTo>
                  <a:lnTo>
                    <a:pt x="2564" y="778"/>
                  </a:lnTo>
                  <a:lnTo>
                    <a:pt x="2565" y="779"/>
                  </a:lnTo>
                  <a:lnTo>
                    <a:pt x="2568" y="779"/>
                  </a:lnTo>
                  <a:lnTo>
                    <a:pt x="2569" y="780"/>
                  </a:lnTo>
                  <a:lnTo>
                    <a:pt x="2570" y="779"/>
                  </a:lnTo>
                  <a:lnTo>
                    <a:pt x="2570" y="777"/>
                  </a:lnTo>
                  <a:lnTo>
                    <a:pt x="2571" y="777"/>
                  </a:lnTo>
                  <a:lnTo>
                    <a:pt x="2572" y="778"/>
                  </a:lnTo>
                  <a:close/>
                  <a:moveTo>
                    <a:pt x="1674" y="778"/>
                  </a:moveTo>
                  <a:lnTo>
                    <a:pt x="1673" y="778"/>
                  </a:lnTo>
                  <a:lnTo>
                    <a:pt x="1673" y="778"/>
                  </a:lnTo>
                  <a:lnTo>
                    <a:pt x="1673" y="777"/>
                  </a:lnTo>
                  <a:lnTo>
                    <a:pt x="1673" y="777"/>
                  </a:lnTo>
                  <a:lnTo>
                    <a:pt x="1674" y="777"/>
                  </a:lnTo>
                  <a:lnTo>
                    <a:pt x="1674" y="777"/>
                  </a:lnTo>
                  <a:lnTo>
                    <a:pt x="1674" y="778"/>
                  </a:lnTo>
                  <a:close/>
                  <a:moveTo>
                    <a:pt x="1826" y="776"/>
                  </a:moveTo>
                  <a:lnTo>
                    <a:pt x="1826" y="777"/>
                  </a:lnTo>
                  <a:lnTo>
                    <a:pt x="1827" y="777"/>
                  </a:lnTo>
                  <a:lnTo>
                    <a:pt x="1828" y="778"/>
                  </a:lnTo>
                  <a:lnTo>
                    <a:pt x="1828" y="779"/>
                  </a:lnTo>
                  <a:lnTo>
                    <a:pt x="1827" y="779"/>
                  </a:lnTo>
                  <a:lnTo>
                    <a:pt x="1827" y="778"/>
                  </a:lnTo>
                  <a:lnTo>
                    <a:pt x="1826" y="778"/>
                  </a:lnTo>
                  <a:lnTo>
                    <a:pt x="1825" y="777"/>
                  </a:lnTo>
                  <a:lnTo>
                    <a:pt x="1825" y="776"/>
                  </a:lnTo>
                  <a:lnTo>
                    <a:pt x="1826" y="776"/>
                  </a:lnTo>
                  <a:close/>
                  <a:moveTo>
                    <a:pt x="1891" y="778"/>
                  </a:moveTo>
                  <a:lnTo>
                    <a:pt x="1891" y="780"/>
                  </a:lnTo>
                  <a:lnTo>
                    <a:pt x="1890" y="779"/>
                  </a:lnTo>
                  <a:lnTo>
                    <a:pt x="1890" y="778"/>
                  </a:lnTo>
                  <a:lnTo>
                    <a:pt x="1889" y="778"/>
                  </a:lnTo>
                  <a:lnTo>
                    <a:pt x="1889" y="773"/>
                  </a:lnTo>
                  <a:lnTo>
                    <a:pt x="1890" y="773"/>
                  </a:lnTo>
                  <a:lnTo>
                    <a:pt x="1891" y="773"/>
                  </a:lnTo>
                  <a:lnTo>
                    <a:pt x="1891" y="775"/>
                  </a:lnTo>
                  <a:lnTo>
                    <a:pt x="1892" y="778"/>
                  </a:lnTo>
                  <a:lnTo>
                    <a:pt x="1891" y="778"/>
                  </a:lnTo>
                  <a:close/>
                  <a:moveTo>
                    <a:pt x="2484" y="774"/>
                  </a:moveTo>
                  <a:lnTo>
                    <a:pt x="2484" y="774"/>
                  </a:lnTo>
                  <a:lnTo>
                    <a:pt x="2484" y="774"/>
                  </a:lnTo>
                  <a:lnTo>
                    <a:pt x="2485" y="775"/>
                  </a:lnTo>
                  <a:lnTo>
                    <a:pt x="2483" y="775"/>
                  </a:lnTo>
                  <a:lnTo>
                    <a:pt x="2482" y="774"/>
                  </a:lnTo>
                  <a:lnTo>
                    <a:pt x="2482" y="772"/>
                  </a:lnTo>
                  <a:lnTo>
                    <a:pt x="2483" y="772"/>
                  </a:lnTo>
                  <a:lnTo>
                    <a:pt x="2485" y="773"/>
                  </a:lnTo>
                  <a:lnTo>
                    <a:pt x="2484" y="774"/>
                  </a:lnTo>
                  <a:close/>
                  <a:moveTo>
                    <a:pt x="2440" y="775"/>
                  </a:moveTo>
                  <a:lnTo>
                    <a:pt x="2439" y="775"/>
                  </a:lnTo>
                  <a:lnTo>
                    <a:pt x="2438" y="775"/>
                  </a:lnTo>
                  <a:lnTo>
                    <a:pt x="2438" y="772"/>
                  </a:lnTo>
                  <a:lnTo>
                    <a:pt x="2440" y="772"/>
                  </a:lnTo>
                  <a:lnTo>
                    <a:pt x="2440" y="774"/>
                  </a:lnTo>
                  <a:lnTo>
                    <a:pt x="2440" y="775"/>
                  </a:lnTo>
                  <a:close/>
                  <a:moveTo>
                    <a:pt x="1974" y="770"/>
                  </a:moveTo>
                  <a:lnTo>
                    <a:pt x="1973" y="771"/>
                  </a:lnTo>
                  <a:lnTo>
                    <a:pt x="1972" y="770"/>
                  </a:lnTo>
                  <a:lnTo>
                    <a:pt x="1972" y="770"/>
                  </a:lnTo>
                  <a:lnTo>
                    <a:pt x="1973" y="769"/>
                  </a:lnTo>
                  <a:lnTo>
                    <a:pt x="1974" y="770"/>
                  </a:lnTo>
                  <a:close/>
                  <a:moveTo>
                    <a:pt x="1812" y="767"/>
                  </a:moveTo>
                  <a:lnTo>
                    <a:pt x="1811" y="767"/>
                  </a:lnTo>
                  <a:lnTo>
                    <a:pt x="1811" y="767"/>
                  </a:lnTo>
                  <a:lnTo>
                    <a:pt x="1811" y="765"/>
                  </a:lnTo>
                  <a:lnTo>
                    <a:pt x="1812" y="765"/>
                  </a:lnTo>
                  <a:lnTo>
                    <a:pt x="1812" y="765"/>
                  </a:lnTo>
                  <a:lnTo>
                    <a:pt x="1812" y="767"/>
                  </a:lnTo>
                  <a:close/>
                  <a:moveTo>
                    <a:pt x="1675" y="765"/>
                  </a:moveTo>
                  <a:lnTo>
                    <a:pt x="1675" y="765"/>
                  </a:lnTo>
                  <a:lnTo>
                    <a:pt x="1675" y="765"/>
                  </a:lnTo>
                  <a:lnTo>
                    <a:pt x="1675" y="764"/>
                  </a:lnTo>
                  <a:lnTo>
                    <a:pt x="1675" y="764"/>
                  </a:lnTo>
                  <a:lnTo>
                    <a:pt x="1676" y="764"/>
                  </a:lnTo>
                  <a:lnTo>
                    <a:pt x="1676" y="764"/>
                  </a:lnTo>
                  <a:lnTo>
                    <a:pt x="1676" y="765"/>
                  </a:lnTo>
                  <a:lnTo>
                    <a:pt x="1675" y="765"/>
                  </a:lnTo>
                  <a:close/>
                  <a:moveTo>
                    <a:pt x="1781" y="765"/>
                  </a:moveTo>
                  <a:lnTo>
                    <a:pt x="1781" y="765"/>
                  </a:lnTo>
                  <a:lnTo>
                    <a:pt x="1781" y="764"/>
                  </a:lnTo>
                  <a:lnTo>
                    <a:pt x="1781" y="764"/>
                  </a:lnTo>
                  <a:lnTo>
                    <a:pt x="1781" y="763"/>
                  </a:lnTo>
                  <a:lnTo>
                    <a:pt x="1782" y="763"/>
                  </a:lnTo>
                  <a:lnTo>
                    <a:pt x="1782" y="763"/>
                  </a:lnTo>
                  <a:lnTo>
                    <a:pt x="1781" y="765"/>
                  </a:lnTo>
                  <a:close/>
                  <a:moveTo>
                    <a:pt x="1978" y="776"/>
                  </a:moveTo>
                  <a:lnTo>
                    <a:pt x="1977" y="776"/>
                  </a:lnTo>
                  <a:lnTo>
                    <a:pt x="1975" y="774"/>
                  </a:lnTo>
                  <a:lnTo>
                    <a:pt x="1975" y="773"/>
                  </a:lnTo>
                  <a:lnTo>
                    <a:pt x="1974" y="771"/>
                  </a:lnTo>
                  <a:lnTo>
                    <a:pt x="1974" y="769"/>
                  </a:lnTo>
                  <a:lnTo>
                    <a:pt x="1974" y="768"/>
                  </a:lnTo>
                  <a:lnTo>
                    <a:pt x="1973" y="768"/>
                  </a:lnTo>
                  <a:lnTo>
                    <a:pt x="1973" y="765"/>
                  </a:lnTo>
                  <a:lnTo>
                    <a:pt x="1972" y="763"/>
                  </a:lnTo>
                  <a:lnTo>
                    <a:pt x="1976" y="763"/>
                  </a:lnTo>
                  <a:lnTo>
                    <a:pt x="1978" y="762"/>
                  </a:lnTo>
                  <a:lnTo>
                    <a:pt x="1979" y="763"/>
                  </a:lnTo>
                  <a:lnTo>
                    <a:pt x="1979" y="764"/>
                  </a:lnTo>
                  <a:lnTo>
                    <a:pt x="1979" y="765"/>
                  </a:lnTo>
                  <a:lnTo>
                    <a:pt x="1979" y="766"/>
                  </a:lnTo>
                  <a:lnTo>
                    <a:pt x="1977" y="767"/>
                  </a:lnTo>
                  <a:lnTo>
                    <a:pt x="1977" y="774"/>
                  </a:lnTo>
                  <a:lnTo>
                    <a:pt x="1978" y="774"/>
                  </a:lnTo>
                  <a:lnTo>
                    <a:pt x="1978" y="776"/>
                  </a:lnTo>
                  <a:close/>
                  <a:moveTo>
                    <a:pt x="2332" y="762"/>
                  </a:moveTo>
                  <a:lnTo>
                    <a:pt x="2333" y="763"/>
                  </a:lnTo>
                  <a:lnTo>
                    <a:pt x="2334" y="763"/>
                  </a:lnTo>
                  <a:lnTo>
                    <a:pt x="2336" y="765"/>
                  </a:lnTo>
                  <a:lnTo>
                    <a:pt x="2336" y="768"/>
                  </a:lnTo>
                  <a:lnTo>
                    <a:pt x="2337" y="769"/>
                  </a:lnTo>
                  <a:lnTo>
                    <a:pt x="2337" y="769"/>
                  </a:lnTo>
                  <a:lnTo>
                    <a:pt x="2338" y="769"/>
                  </a:lnTo>
                  <a:lnTo>
                    <a:pt x="2338" y="770"/>
                  </a:lnTo>
                  <a:lnTo>
                    <a:pt x="2338" y="771"/>
                  </a:lnTo>
                  <a:lnTo>
                    <a:pt x="2339" y="772"/>
                  </a:lnTo>
                  <a:lnTo>
                    <a:pt x="2339" y="773"/>
                  </a:lnTo>
                  <a:lnTo>
                    <a:pt x="2340" y="774"/>
                  </a:lnTo>
                  <a:lnTo>
                    <a:pt x="2342" y="775"/>
                  </a:lnTo>
                  <a:lnTo>
                    <a:pt x="2343" y="775"/>
                  </a:lnTo>
                  <a:lnTo>
                    <a:pt x="2344" y="778"/>
                  </a:lnTo>
                  <a:lnTo>
                    <a:pt x="2344" y="779"/>
                  </a:lnTo>
                  <a:lnTo>
                    <a:pt x="2345" y="779"/>
                  </a:lnTo>
                  <a:lnTo>
                    <a:pt x="2345" y="782"/>
                  </a:lnTo>
                  <a:lnTo>
                    <a:pt x="2344" y="783"/>
                  </a:lnTo>
                  <a:lnTo>
                    <a:pt x="2341" y="783"/>
                  </a:lnTo>
                  <a:lnTo>
                    <a:pt x="2339" y="781"/>
                  </a:lnTo>
                  <a:lnTo>
                    <a:pt x="2338" y="780"/>
                  </a:lnTo>
                  <a:lnTo>
                    <a:pt x="2337" y="780"/>
                  </a:lnTo>
                  <a:lnTo>
                    <a:pt x="2335" y="782"/>
                  </a:lnTo>
                  <a:lnTo>
                    <a:pt x="2335" y="784"/>
                  </a:lnTo>
                  <a:lnTo>
                    <a:pt x="2336" y="785"/>
                  </a:lnTo>
                  <a:lnTo>
                    <a:pt x="2336" y="785"/>
                  </a:lnTo>
                  <a:lnTo>
                    <a:pt x="2339" y="787"/>
                  </a:lnTo>
                  <a:lnTo>
                    <a:pt x="2340" y="789"/>
                  </a:lnTo>
                  <a:lnTo>
                    <a:pt x="2340" y="790"/>
                  </a:lnTo>
                  <a:lnTo>
                    <a:pt x="2338" y="790"/>
                  </a:lnTo>
                  <a:lnTo>
                    <a:pt x="2337" y="789"/>
                  </a:lnTo>
                  <a:lnTo>
                    <a:pt x="2336" y="788"/>
                  </a:lnTo>
                  <a:lnTo>
                    <a:pt x="2335" y="788"/>
                  </a:lnTo>
                  <a:lnTo>
                    <a:pt x="2333" y="785"/>
                  </a:lnTo>
                  <a:lnTo>
                    <a:pt x="2333" y="785"/>
                  </a:lnTo>
                  <a:lnTo>
                    <a:pt x="2332" y="784"/>
                  </a:lnTo>
                  <a:lnTo>
                    <a:pt x="2332" y="784"/>
                  </a:lnTo>
                  <a:lnTo>
                    <a:pt x="2330" y="784"/>
                  </a:lnTo>
                  <a:lnTo>
                    <a:pt x="2330" y="783"/>
                  </a:lnTo>
                  <a:lnTo>
                    <a:pt x="2328" y="781"/>
                  </a:lnTo>
                  <a:lnTo>
                    <a:pt x="2330" y="781"/>
                  </a:lnTo>
                  <a:lnTo>
                    <a:pt x="2330" y="780"/>
                  </a:lnTo>
                  <a:lnTo>
                    <a:pt x="2331" y="781"/>
                  </a:lnTo>
                  <a:lnTo>
                    <a:pt x="2334" y="780"/>
                  </a:lnTo>
                  <a:lnTo>
                    <a:pt x="2334" y="778"/>
                  </a:lnTo>
                  <a:lnTo>
                    <a:pt x="2333" y="778"/>
                  </a:lnTo>
                  <a:lnTo>
                    <a:pt x="2332" y="778"/>
                  </a:lnTo>
                  <a:lnTo>
                    <a:pt x="2331" y="778"/>
                  </a:lnTo>
                  <a:lnTo>
                    <a:pt x="2328" y="780"/>
                  </a:lnTo>
                  <a:lnTo>
                    <a:pt x="2326" y="780"/>
                  </a:lnTo>
                  <a:lnTo>
                    <a:pt x="2326" y="779"/>
                  </a:lnTo>
                  <a:lnTo>
                    <a:pt x="2325" y="778"/>
                  </a:lnTo>
                  <a:lnTo>
                    <a:pt x="2325" y="775"/>
                  </a:lnTo>
                  <a:lnTo>
                    <a:pt x="2325" y="775"/>
                  </a:lnTo>
                  <a:lnTo>
                    <a:pt x="2325" y="773"/>
                  </a:lnTo>
                  <a:lnTo>
                    <a:pt x="2324" y="773"/>
                  </a:lnTo>
                  <a:lnTo>
                    <a:pt x="2324" y="769"/>
                  </a:lnTo>
                  <a:lnTo>
                    <a:pt x="2326" y="765"/>
                  </a:lnTo>
                  <a:lnTo>
                    <a:pt x="2327" y="763"/>
                  </a:lnTo>
                  <a:lnTo>
                    <a:pt x="2327" y="763"/>
                  </a:lnTo>
                  <a:lnTo>
                    <a:pt x="2330" y="762"/>
                  </a:lnTo>
                  <a:lnTo>
                    <a:pt x="2332" y="762"/>
                  </a:lnTo>
                  <a:close/>
                  <a:moveTo>
                    <a:pt x="1804" y="763"/>
                  </a:moveTo>
                  <a:lnTo>
                    <a:pt x="1803" y="764"/>
                  </a:lnTo>
                  <a:lnTo>
                    <a:pt x="1801" y="761"/>
                  </a:lnTo>
                  <a:lnTo>
                    <a:pt x="1801" y="760"/>
                  </a:lnTo>
                  <a:lnTo>
                    <a:pt x="1803" y="760"/>
                  </a:lnTo>
                  <a:lnTo>
                    <a:pt x="1804" y="761"/>
                  </a:lnTo>
                  <a:lnTo>
                    <a:pt x="1804" y="763"/>
                  </a:lnTo>
                  <a:close/>
                  <a:moveTo>
                    <a:pt x="1780" y="761"/>
                  </a:moveTo>
                  <a:lnTo>
                    <a:pt x="1779" y="761"/>
                  </a:lnTo>
                  <a:lnTo>
                    <a:pt x="1779" y="761"/>
                  </a:lnTo>
                  <a:lnTo>
                    <a:pt x="1779" y="760"/>
                  </a:lnTo>
                  <a:lnTo>
                    <a:pt x="1779" y="760"/>
                  </a:lnTo>
                  <a:lnTo>
                    <a:pt x="1779" y="760"/>
                  </a:lnTo>
                  <a:lnTo>
                    <a:pt x="1779" y="759"/>
                  </a:lnTo>
                  <a:lnTo>
                    <a:pt x="1780" y="759"/>
                  </a:lnTo>
                  <a:lnTo>
                    <a:pt x="1781" y="760"/>
                  </a:lnTo>
                  <a:lnTo>
                    <a:pt x="1780" y="760"/>
                  </a:lnTo>
                  <a:lnTo>
                    <a:pt x="1780" y="761"/>
                  </a:lnTo>
                  <a:close/>
                  <a:moveTo>
                    <a:pt x="1778" y="757"/>
                  </a:moveTo>
                  <a:lnTo>
                    <a:pt x="1779" y="757"/>
                  </a:lnTo>
                  <a:lnTo>
                    <a:pt x="1779" y="757"/>
                  </a:lnTo>
                  <a:lnTo>
                    <a:pt x="1780" y="758"/>
                  </a:lnTo>
                  <a:lnTo>
                    <a:pt x="1780" y="759"/>
                  </a:lnTo>
                  <a:lnTo>
                    <a:pt x="1779" y="759"/>
                  </a:lnTo>
                  <a:lnTo>
                    <a:pt x="1778" y="759"/>
                  </a:lnTo>
                  <a:lnTo>
                    <a:pt x="1778" y="759"/>
                  </a:lnTo>
                  <a:lnTo>
                    <a:pt x="1778" y="757"/>
                  </a:lnTo>
                  <a:close/>
                  <a:moveTo>
                    <a:pt x="2883" y="758"/>
                  </a:moveTo>
                  <a:lnTo>
                    <a:pt x="2883" y="758"/>
                  </a:lnTo>
                  <a:lnTo>
                    <a:pt x="2882" y="758"/>
                  </a:lnTo>
                  <a:lnTo>
                    <a:pt x="2882" y="756"/>
                  </a:lnTo>
                  <a:lnTo>
                    <a:pt x="2882" y="756"/>
                  </a:lnTo>
                  <a:lnTo>
                    <a:pt x="2883" y="756"/>
                  </a:lnTo>
                  <a:lnTo>
                    <a:pt x="2883" y="756"/>
                  </a:lnTo>
                  <a:lnTo>
                    <a:pt x="2883" y="758"/>
                  </a:lnTo>
                  <a:close/>
                  <a:moveTo>
                    <a:pt x="1669" y="757"/>
                  </a:moveTo>
                  <a:lnTo>
                    <a:pt x="1667" y="758"/>
                  </a:lnTo>
                  <a:lnTo>
                    <a:pt x="1665" y="758"/>
                  </a:lnTo>
                  <a:lnTo>
                    <a:pt x="1664" y="759"/>
                  </a:lnTo>
                  <a:lnTo>
                    <a:pt x="1663" y="759"/>
                  </a:lnTo>
                  <a:lnTo>
                    <a:pt x="1663" y="758"/>
                  </a:lnTo>
                  <a:lnTo>
                    <a:pt x="1664" y="757"/>
                  </a:lnTo>
                  <a:lnTo>
                    <a:pt x="1665" y="757"/>
                  </a:lnTo>
                  <a:lnTo>
                    <a:pt x="1667" y="755"/>
                  </a:lnTo>
                  <a:lnTo>
                    <a:pt x="1669" y="756"/>
                  </a:lnTo>
                  <a:lnTo>
                    <a:pt x="1669" y="757"/>
                  </a:lnTo>
                  <a:close/>
                  <a:moveTo>
                    <a:pt x="2485" y="758"/>
                  </a:moveTo>
                  <a:lnTo>
                    <a:pt x="2484" y="758"/>
                  </a:lnTo>
                  <a:lnTo>
                    <a:pt x="2484" y="758"/>
                  </a:lnTo>
                  <a:lnTo>
                    <a:pt x="2484" y="756"/>
                  </a:lnTo>
                  <a:lnTo>
                    <a:pt x="2484" y="755"/>
                  </a:lnTo>
                  <a:lnTo>
                    <a:pt x="2485" y="756"/>
                  </a:lnTo>
                  <a:lnTo>
                    <a:pt x="2485" y="758"/>
                  </a:lnTo>
                  <a:close/>
                  <a:moveTo>
                    <a:pt x="1669" y="754"/>
                  </a:moveTo>
                  <a:lnTo>
                    <a:pt x="1669" y="755"/>
                  </a:lnTo>
                  <a:lnTo>
                    <a:pt x="1668" y="754"/>
                  </a:lnTo>
                  <a:lnTo>
                    <a:pt x="1668" y="752"/>
                  </a:lnTo>
                  <a:lnTo>
                    <a:pt x="1668" y="751"/>
                  </a:lnTo>
                  <a:lnTo>
                    <a:pt x="1669" y="751"/>
                  </a:lnTo>
                  <a:lnTo>
                    <a:pt x="1669" y="753"/>
                  </a:lnTo>
                  <a:lnTo>
                    <a:pt x="1669" y="753"/>
                  </a:lnTo>
                  <a:lnTo>
                    <a:pt x="1669" y="754"/>
                  </a:lnTo>
                  <a:close/>
                  <a:moveTo>
                    <a:pt x="1961" y="758"/>
                  </a:moveTo>
                  <a:lnTo>
                    <a:pt x="1960" y="758"/>
                  </a:lnTo>
                  <a:lnTo>
                    <a:pt x="1959" y="756"/>
                  </a:lnTo>
                  <a:lnTo>
                    <a:pt x="1956" y="750"/>
                  </a:lnTo>
                  <a:lnTo>
                    <a:pt x="1957" y="750"/>
                  </a:lnTo>
                  <a:lnTo>
                    <a:pt x="1958" y="750"/>
                  </a:lnTo>
                  <a:lnTo>
                    <a:pt x="1958" y="750"/>
                  </a:lnTo>
                  <a:lnTo>
                    <a:pt x="1959" y="751"/>
                  </a:lnTo>
                  <a:lnTo>
                    <a:pt x="1959" y="753"/>
                  </a:lnTo>
                  <a:lnTo>
                    <a:pt x="1961" y="757"/>
                  </a:lnTo>
                  <a:lnTo>
                    <a:pt x="1961" y="758"/>
                  </a:lnTo>
                  <a:close/>
                  <a:moveTo>
                    <a:pt x="1674" y="748"/>
                  </a:moveTo>
                  <a:lnTo>
                    <a:pt x="1673" y="749"/>
                  </a:lnTo>
                  <a:lnTo>
                    <a:pt x="1672" y="748"/>
                  </a:lnTo>
                  <a:lnTo>
                    <a:pt x="1672" y="747"/>
                  </a:lnTo>
                  <a:lnTo>
                    <a:pt x="1672" y="747"/>
                  </a:lnTo>
                  <a:lnTo>
                    <a:pt x="1673" y="747"/>
                  </a:lnTo>
                  <a:lnTo>
                    <a:pt x="1674" y="748"/>
                  </a:lnTo>
                  <a:close/>
                  <a:moveTo>
                    <a:pt x="2543" y="749"/>
                  </a:moveTo>
                  <a:lnTo>
                    <a:pt x="2544" y="751"/>
                  </a:lnTo>
                  <a:lnTo>
                    <a:pt x="2543" y="752"/>
                  </a:lnTo>
                  <a:lnTo>
                    <a:pt x="2542" y="752"/>
                  </a:lnTo>
                  <a:lnTo>
                    <a:pt x="2541" y="754"/>
                  </a:lnTo>
                  <a:lnTo>
                    <a:pt x="2540" y="754"/>
                  </a:lnTo>
                  <a:lnTo>
                    <a:pt x="2539" y="753"/>
                  </a:lnTo>
                  <a:lnTo>
                    <a:pt x="2539" y="752"/>
                  </a:lnTo>
                  <a:lnTo>
                    <a:pt x="2541" y="750"/>
                  </a:lnTo>
                  <a:lnTo>
                    <a:pt x="2540" y="749"/>
                  </a:lnTo>
                  <a:lnTo>
                    <a:pt x="2539" y="749"/>
                  </a:lnTo>
                  <a:lnTo>
                    <a:pt x="2539" y="748"/>
                  </a:lnTo>
                  <a:lnTo>
                    <a:pt x="2539" y="747"/>
                  </a:lnTo>
                  <a:lnTo>
                    <a:pt x="2540" y="747"/>
                  </a:lnTo>
                  <a:lnTo>
                    <a:pt x="2542" y="745"/>
                  </a:lnTo>
                  <a:lnTo>
                    <a:pt x="2543" y="746"/>
                  </a:lnTo>
                  <a:lnTo>
                    <a:pt x="2543" y="748"/>
                  </a:lnTo>
                  <a:lnTo>
                    <a:pt x="2543" y="749"/>
                  </a:lnTo>
                  <a:close/>
                  <a:moveTo>
                    <a:pt x="2482" y="747"/>
                  </a:moveTo>
                  <a:lnTo>
                    <a:pt x="2481" y="747"/>
                  </a:lnTo>
                  <a:lnTo>
                    <a:pt x="2480" y="745"/>
                  </a:lnTo>
                  <a:lnTo>
                    <a:pt x="2479" y="744"/>
                  </a:lnTo>
                  <a:lnTo>
                    <a:pt x="2480" y="743"/>
                  </a:lnTo>
                  <a:lnTo>
                    <a:pt x="2481" y="743"/>
                  </a:lnTo>
                  <a:lnTo>
                    <a:pt x="2482" y="744"/>
                  </a:lnTo>
                  <a:lnTo>
                    <a:pt x="2482" y="747"/>
                  </a:lnTo>
                  <a:close/>
                  <a:moveTo>
                    <a:pt x="1810" y="744"/>
                  </a:moveTo>
                  <a:lnTo>
                    <a:pt x="1809" y="744"/>
                  </a:lnTo>
                  <a:lnTo>
                    <a:pt x="1809" y="744"/>
                  </a:lnTo>
                  <a:lnTo>
                    <a:pt x="1809" y="743"/>
                  </a:lnTo>
                  <a:lnTo>
                    <a:pt x="1809" y="743"/>
                  </a:lnTo>
                  <a:lnTo>
                    <a:pt x="1810" y="743"/>
                  </a:lnTo>
                  <a:lnTo>
                    <a:pt x="1810" y="743"/>
                  </a:lnTo>
                  <a:lnTo>
                    <a:pt x="1810" y="744"/>
                  </a:lnTo>
                  <a:close/>
                  <a:moveTo>
                    <a:pt x="1808" y="742"/>
                  </a:moveTo>
                  <a:lnTo>
                    <a:pt x="1807" y="742"/>
                  </a:lnTo>
                  <a:lnTo>
                    <a:pt x="1807" y="741"/>
                  </a:lnTo>
                  <a:lnTo>
                    <a:pt x="1807" y="741"/>
                  </a:lnTo>
                  <a:lnTo>
                    <a:pt x="1808" y="741"/>
                  </a:lnTo>
                  <a:lnTo>
                    <a:pt x="1808" y="741"/>
                  </a:lnTo>
                  <a:lnTo>
                    <a:pt x="1808" y="742"/>
                  </a:lnTo>
                  <a:close/>
                  <a:moveTo>
                    <a:pt x="1809" y="744"/>
                  </a:moveTo>
                  <a:lnTo>
                    <a:pt x="1807" y="745"/>
                  </a:lnTo>
                  <a:lnTo>
                    <a:pt x="1805" y="742"/>
                  </a:lnTo>
                  <a:lnTo>
                    <a:pt x="1804" y="742"/>
                  </a:lnTo>
                  <a:lnTo>
                    <a:pt x="1805" y="741"/>
                  </a:lnTo>
                  <a:lnTo>
                    <a:pt x="1806" y="741"/>
                  </a:lnTo>
                  <a:lnTo>
                    <a:pt x="1807" y="743"/>
                  </a:lnTo>
                  <a:lnTo>
                    <a:pt x="1809" y="743"/>
                  </a:lnTo>
                  <a:lnTo>
                    <a:pt x="1809" y="744"/>
                  </a:lnTo>
                  <a:close/>
                  <a:moveTo>
                    <a:pt x="1804" y="741"/>
                  </a:moveTo>
                  <a:lnTo>
                    <a:pt x="1804" y="742"/>
                  </a:lnTo>
                  <a:lnTo>
                    <a:pt x="1803" y="741"/>
                  </a:lnTo>
                  <a:lnTo>
                    <a:pt x="1803" y="741"/>
                  </a:lnTo>
                  <a:lnTo>
                    <a:pt x="1803" y="740"/>
                  </a:lnTo>
                  <a:lnTo>
                    <a:pt x="1804" y="740"/>
                  </a:lnTo>
                  <a:lnTo>
                    <a:pt x="1804" y="741"/>
                  </a:lnTo>
                  <a:close/>
                  <a:moveTo>
                    <a:pt x="2542" y="739"/>
                  </a:moveTo>
                  <a:lnTo>
                    <a:pt x="2543" y="741"/>
                  </a:lnTo>
                  <a:lnTo>
                    <a:pt x="2543" y="743"/>
                  </a:lnTo>
                  <a:lnTo>
                    <a:pt x="2540" y="745"/>
                  </a:lnTo>
                  <a:lnTo>
                    <a:pt x="2538" y="745"/>
                  </a:lnTo>
                  <a:lnTo>
                    <a:pt x="2538" y="746"/>
                  </a:lnTo>
                  <a:lnTo>
                    <a:pt x="2537" y="744"/>
                  </a:lnTo>
                  <a:lnTo>
                    <a:pt x="2537" y="742"/>
                  </a:lnTo>
                  <a:lnTo>
                    <a:pt x="2535" y="741"/>
                  </a:lnTo>
                  <a:lnTo>
                    <a:pt x="2535" y="740"/>
                  </a:lnTo>
                  <a:lnTo>
                    <a:pt x="2535" y="740"/>
                  </a:lnTo>
                  <a:lnTo>
                    <a:pt x="2534" y="740"/>
                  </a:lnTo>
                  <a:lnTo>
                    <a:pt x="2533" y="739"/>
                  </a:lnTo>
                  <a:lnTo>
                    <a:pt x="2533" y="738"/>
                  </a:lnTo>
                  <a:lnTo>
                    <a:pt x="2533" y="738"/>
                  </a:lnTo>
                  <a:lnTo>
                    <a:pt x="2533" y="737"/>
                  </a:lnTo>
                  <a:lnTo>
                    <a:pt x="2536" y="737"/>
                  </a:lnTo>
                  <a:lnTo>
                    <a:pt x="2538" y="735"/>
                  </a:lnTo>
                  <a:lnTo>
                    <a:pt x="2539" y="735"/>
                  </a:lnTo>
                  <a:lnTo>
                    <a:pt x="2541" y="736"/>
                  </a:lnTo>
                  <a:lnTo>
                    <a:pt x="2542" y="739"/>
                  </a:lnTo>
                  <a:close/>
                  <a:moveTo>
                    <a:pt x="1954" y="732"/>
                  </a:moveTo>
                  <a:lnTo>
                    <a:pt x="1953" y="732"/>
                  </a:lnTo>
                  <a:lnTo>
                    <a:pt x="1953" y="732"/>
                  </a:lnTo>
                  <a:lnTo>
                    <a:pt x="1953" y="731"/>
                  </a:lnTo>
                  <a:lnTo>
                    <a:pt x="1953" y="731"/>
                  </a:lnTo>
                  <a:lnTo>
                    <a:pt x="1953" y="730"/>
                  </a:lnTo>
                  <a:lnTo>
                    <a:pt x="1954" y="731"/>
                  </a:lnTo>
                  <a:lnTo>
                    <a:pt x="1954" y="731"/>
                  </a:lnTo>
                  <a:lnTo>
                    <a:pt x="1955" y="731"/>
                  </a:lnTo>
                  <a:lnTo>
                    <a:pt x="1955" y="732"/>
                  </a:lnTo>
                  <a:lnTo>
                    <a:pt x="1954" y="732"/>
                  </a:lnTo>
                  <a:close/>
                  <a:moveTo>
                    <a:pt x="2364" y="725"/>
                  </a:moveTo>
                  <a:lnTo>
                    <a:pt x="2364" y="726"/>
                  </a:lnTo>
                  <a:lnTo>
                    <a:pt x="2365" y="726"/>
                  </a:lnTo>
                  <a:lnTo>
                    <a:pt x="2366" y="727"/>
                  </a:lnTo>
                  <a:lnTo>
                    <a:pt x="2367" y="728"/>
                  </a:lnTo>
                  <a:lnTo>
                    <a:pt x="2367" y="728"/>
                  </a:lnTo>
                  <a:lnTo>
                    <a:pt x="2370" y="732"/>
                  </a:lnTo>
                  <a:lnTo>
                    <a:pt x="2371" y="736"/>
                  </a:lnTo>
                  <a:lnTo>
                    <a:pt x="2373" y="739"/>
                  </a:lnTo>
                  <a:lnTo>
                    <a:pt x="2373" y="741"/>
                  </a:lnTo>
                  <a:lnTo>
                    <a:pt x="2374" y="742"/>
                  </a:lnTo>
                  <a:lnTo>
                    <a:pt x="2374" y="743"/>
                  </a:lnTo>
                  <a:lnTo>
                    <a:pt x="2375" y="745"/>
                  </a:lnTo>
                  <a:lnTo>
                    <a:pt x="2374" y="748"/>
                  </a:lnTo>
                  <a:lnTo>
                    <a:pt x="2377" y="751"/>
                  </a:lnTo>
                  <a:lnTo>
                    <a:pt x="2378" y="753"/>
                  </a:lnTo>
                  <a:lnTo>
                    <a:pt x="2379" y="754"/>
                  </a:lnTo>
                  <a:lnTo>
                    <a:pt x="2381" y="759"/>
                  </a:lnTo>
                  <a:lnTo>
                    <a:pt x="2381" y="760"/>
                  </a:lnTo>
                  <a:lnTo>
                    <a:pt x="2382" y="762"/>
                  </a:lnTo>
                  <a:lnTo>
                    <a:pt x="2382" y="763"/>
                  </a:lnTo>
                  <a:lnTo>
                    <a:pt x="2383" y="763"/>
                  </a:lnTo>
                  <a:lnTo>
                    <a:pt x="2383" y="765"/>
                  </a:lnTo>
                  <a:lnTo>
                    <a:pt x="2383" y="765"/>
                  </a:lnTo>
                  <a:lnTo>
                    <a:pt x="2383" y="769"/>
                  </a:lnTo>
                  <a:lnTo>
                    <a:pt x="2383" y="769"/>
                  </a:lnTo>
                  <a:lnTo>
                    <a:pt x="2383" y="774"/>
                  </a:lnTo>
                  <a:lnTo>
                    <a:pt x="2382" y="775"/>
                  </a:lnTo>
                  <a:lnTo>
                    <a:pt x="2382" y="777"/>
                  </a:lnTo>
                  <a:lnTo>
                    <a:pt x="2382" y="778"/>
                  </a:lnTo>
                  <a:lnTo>
                    <a:pt x="2381" y="780"/>
                  </a:lnTo>
                  <a:lnTo>
                    <a:pt x="2383" y="780"/>
                  </a:lnTo>
                  <a:lnTo>
                    <a:pt x="2383" y="780"/>
                  </a:lnTo>
                  <a:lnTo>
                    <a:pt x="2384" y="780"/>
                  </a:lnTo>
                  <a:lnTo>
                    <a:pt x="2385" y="781"/>
                  </a:lnTo>
                  <a:lnTo>
                    <a:pt x="2386" y="780"/>
                  </a:lnTo>
                  <a:lnTo>
                    <a:pt x="2387" y="780"/>
                  </a:lnTo>
                  <a:lnTo>
                    <a:pt x="2389" y="781"/>
                  </a:lnTo>
                  <a:lnTo>
                    <a:pt x="2389" y="781"/>
                  </a:lnTo>
                  <a:lnTo>
                    <a:pt x="2389" y="782"/>
                  </a:lnTo>
                  <a:lnTo>
                    <a:pt x="2390" y="784"/>
                  </a:lnTo>
                  <a:lnTo>
                    <a:pt x="2391" y="785"/>
                  </a:lnTo>
                  <a:lnTo>
                    <a:pt x="2392" y="789"/>
                  </a:lnTo>
                  <a:lnTo>
                    <a:pt x="2392" y="789"/>
                  </a:lnTo>
                  <a:lnTo>
                    <a:pt x="2392" y="789"/>
                  </a:lnTo>
                  <a:lnTo>
                    <a:pt x="2397" y="795"/>
                  </a:lnTo>
                  <a:lnTo>
                    <a:pt x="2398" y="797"/>
                  </a:lnTo>
                  <a:lnTo>
                    <a:pt x="2399" y="798"/>
                  </a:lnTo>
                  <a:lnTo>
                    <a:pt x="2400" y="800"/>
                  </a:lnTo>
                  <a:lnTo>
                    <a:pt x="2400" y="801"/>
                  </a:lnTo>
                  <a:lnTo>
                    <a:pt x="2401" y="802"/>
                  </a:lnTo>
                  <a:lnTo>
                    <a:pt x="2400" y="803"/>
                  </a:lnTo>
                  <a:lnTo>
                    <a:pt x="2400" y="804"/>
                  </a:lnTo>
                  <a:lnTo>
                    <a:pt x="2400" y="805"/>
                  </a:lnTo>
                  <a:lnTo>
                    <a:pt x="2398" y="805"/>
                  </a:lnTo>
                  <a:lnTo>
                    <a:pt x="2396" y="806"/>
                  </a:lnTo>
                  <a:lnTo>
                    <a:pt x="2394" y="806"/>
                  </a:lnTo>
                  <a:lnTo>
                    <a:pt x="2393" y="808"/>
                  </a:lnTo>
                  <a:lnTo>
                    <a:pt x="2392" y="808"/>
                  </a:lnTo>
                  <a:lnTo>
                    <a:pt x="2389" y="808"/>
                  </a:lnTo>
                  <a:lnTo>
                    <a:pt x="2389" y="806"/>
                  </a:lnTo>
                  <a:lnTo>
                    <a:pt x="2388" y="805"/>
                  </a:lnTo>
                  <a:lnTo>
                    <a:pt x="2386" y="804"/>
                  </a:lnTo>
                  <a:lnTo>
                    <a:pt x="2382" y="800"/>
                  </a:lnTo>
                  <a:lnTo>
                    <a:pt x="2381" y="799"/>
                  </a:lnTo>
                  <a:lnTo>
                    <a:pt x="2379" y="799"/>
                  </a:lnTo>
                  <a:lnTo>
                    <a:pt x="2379" y="799"/>
                  </a:lnTo>
                  <a:lnTo>
                    <a:pt x="2376" y="797"/>
                  </a:lnTo>
                  <a:lnTo>
                    <a:pt x="2373" y="797"/>
                  </a:lnTo>
                  <a:lnTo>
                    <a:pt x="2371" y="796"/>
                  </a:lnTo>
                  <a:lnTo>
                    <a:pt x="2371" y="794"/>
                  </a:lnTo>
                  <a:lnTo>
                    <a:pt x="2372" y="794"/>
                  </a:lnTo>
                  <a:lnTo>
                    <a:pt x="2372" y="792"/>
                  </a:lnTo>
                  <a:lnTo>
                    <a:pt x="2372" y="791"/>
                  </a:lnTo>
                  <a:lnTo>
                    <a:pt x="2372" y="788"/>
                  </a:lnTo>
                  <a:lnTo>
                    <a:pt x="2372" y="787"/>
                  </a:lnTo>
                  <a:lnTo>
                    <a:pt x="2372" y="786"/>
                  </a:lnTo>
                  <a:lnTo>
                    <a:pt x="2371" y="786"/>
                  </a:lnTo>
                  <a:lnTo>
                    <a:pt x="2371" y="784"/>
                  </a:lnTo>
                  <a:lnTo>
                    <a:pt x="2370" y="782"/>
                  </a:lnTo>
                  <a:lnTo>
                    <a:pt x="2369" y="781"/>
                  </a:lnTo>
                  <a:lnTo>
                    <a:pt x="2369" y="780"/>
                  </a:lnTo>
                  <a:lnTo>
                    <a:pt x="2368" y="777"/>
                  </a:lnTo>
                  <a:lnTo>
                    <a:pt x="2367" y="777"/>
                  </a:lnTo>
                  <a:lnTo>
                    <a:pt x="2363" y="774"/>
                  </a:lnTo>
                  <a:lnTo>
                    <a:pt x="2362" y="774"/>
                  </a:lnTo>
                  <a:lnTo>
                    <a:pt x="2362" y="773"/>
                  </a:lnTo>
                  <a:lnTo>
                    <a:pt x="2360" y="773"/>
                  </a:lnTo>
                  <a:lnTo>
                    <a:pt x="2360" y="774"/>
                  </a:lnTo>
                  <a:lnTo>
                    <a:pt x="2359" y="773"/>
                  </a:lnTo>
                  <a:lnTo>
                    <a:pt x="2356" y="773"/>
                  </a:lnTo>
                  <a:lnTo>
                    <a:pt x="2356" y="772"/>
                  </a:lnTo>
                  <a:lnTo>
                    <a:pt x="2355" y="773"/>
                  </a:lnTo>
                  <a:lnTo>
                    <a:pt x="2353" y="771"/>
                  </a:lnTo>
                  <a:lnTo>
                    <a:pt x="2352" y="770"/>
                  </a:lnTo>
                  <a:lnTo>
                    <a:pt x="2351" y="770"/>
                  </a:lnTo>
                  <a:lnTo>
                    <a:pt x="2350" y="770"/>
                  </a:lnTo>
                  <a:lnTo>
                    <a:pt x="2346" y="768"/>
                  </a:lnTo>
                  <a:lnTo>
                    <a:pt x="2345" y="768"/>
                  </a:lnTo>
                  <a:lnTo>
                    <a:pt x="2344" y="768"/>
                  </a:lnTo>
                  <a:lnTo>
                    <a:pt x="2344" y="767"/>
                  </a:lnTo>
                  <a:lnTo>
                    <a:pt x="2344" y="767"/>
                  </a:lnTo>
                  <a:lnTo>
                    <a:pt x="2344" y="765"/>
                  </a:lnTo>
                  <a:lnTo>
                    <a:pt x="2343" y="764"/>
                  </a:lnTo>
                  <a:lnTo>
                    <a:pt x="2343" y="761"/>
                  </a:lnTo>
                  <a:lnTo>
                    <a:pt x="2345" y="759"/>
                  </a:lnTo>
                  <a:lnTo>
                    <a:pt x="2345" y="759"/>
                  </a:lnTo>
                  <a:lnTo>
                    <a:pt x="2343" y="758"/>
                  </a:lnTo>
                  <a:lnTo>
                    <a:pt x="2341" y="756"/>
                  </a:lnTo>
                  <a:lnTo>
                    <a:pt x="2341" y="752"/>
                  </a:lnTo>
                  <a:lnTo>
                    <a:pt x="2341" y="752"/>
                  </a:lnTo>
                  <a:lnTo>
                    <a:pt x="2341" y="749"/>
                  </a:lnTo>
                  <a:lnTo>
                    <a:pt x="2341" y="748"/>
                  </a:lnTo>
                  <a:lnTo>
                    <a:pt x="2341" y="743"/>
                  </a:lnTo>
                  <a:lnTo>
                    <a:pt x="2343" y="741"/>
                  </a:lnTo>
                  <a:lnTo>
                    <a:pt x="2343" y="740"/>
                  </a:lnTo>
                  <a:lnTo>
                    <a:pt x="2344" y="738"/>
                  </a:lnTo>
                  <a:lnTo>
                    <a:pt x="2346" y="734"/>
                  </a:lnTo>
                  <a:lnTo>
                    <a:pt x="2346" y="732"/>
                  </a:lnTo>
                  <a:lnTo>
                    <a:pt x="2347" y="731"/>
                  </a:lnTo>
                  <a:lnTo>
                    <a:pt x="2347" y="731"/>
                  </a:lnTo>
                  <a:lnTo>
                    <a:pt x="2349" y="728"/>
                  </a:lnTo>
                  <a:lnTo>
                    <a:pt x="2352" y="727"/>
                  </a:lnTo>
                  <a:lnTo>
                    <a:pt x="2353" y="727"/>
                  </a:lnTo>
                  <a:lnTo>
                    <a:pt x="2354" y="726"/>
                  </a:lnTo>
                  <a:lnTo>
                    <a:pt x="2355" y="726"/>
                  </a:lnTo>
                  <a:lnTo>
                    <a:pt x="2356" y="726"/>
                  </a:lnTo>
                  <a:lnTo>
                    <a:pt x="2359" y="726"/>
                  </a:lnTo>
                  <a:lnTo>
                    <a:pt x="2360" y="726"/>
                  </a:lnTo>
                  <a:lnTo>
                    <a:pt x="2362" y="726"/>
                  </a:lnTo>
                  <a:lnTo>
                    <a:pt x="2363" y="725"/>
                  </a:lnTo>
                  <a:lnTo>
                    <a:pt x="2364" y="725"/>
                  </a:lnTo>
                  <a:close/>
                  <a:moveTo>
                    <a:pt x="1904" y="725"/>
                  </a:moveTo>
                  <a:lnTo>
                    <a:pt x="1904" y="725"/>
                  </a:lnTo>
                  <a:lnTo>
                    <a:pt x="1902" y="726"/>
                  </a:lnTo>
                  <a:lnTo>
                    <a:pt x="1901" y="726"/>
                  </a:lnTo>
                  <a:lnTo>
                    <a:pt x="1900" y="726"/>
                  </a:lnTo>
                  <a:lnTo>
                    <a:pt x="1900" y="726"/>
                  </a:lnTo>
                  <a:lnTo>
                    <a:pt x="1901" y="725"/>
                  </a:lnTo>
                  <a:lnTo>
                    <a:pt x="1902" y="725"/>
                  </a:lnTo>
                  <a:lnTo>
                    <a:pt x="1903" y="725"/>
                  </a:lnTo>
                  <a:lnTo>
                    <a:pt x="1904" y="725"/>
                  </a:lnTo>
                  <a:close/>
                  <a:moveTo>
                    <a:pt x="1897" y="726"/>
                  </a:moveTo>
                  <a:lnTo>
                    <a:pt x="1897" y="726"/>
                  </a:lnTo>
                  <a:lnTo>
                    <a:pt x="1897" y="726"/>
                  </a:lnTo>
                  <a:lnTo>
                    <a:pt x="1897" y="725"/>
                  </a:lnTo>
                  <a:lnTo>
                    <a:pt x="1897" y="725"/>
                  </a:lnTo>
                  <a:lnTo>
                    <a:pt x="1898" y="725"/>
                  </a:lnTo>
                  <a:lnTo>
                    <a:pt x="1898" y="725"/>
                  </a:lnTo>
                  <a:lnTo>
                    <a:pt x="1898" y="725"/>
                  </a:lnTo>
                  <a:lnTo>
                    <a:pt x="1897" y="726"/>
                  </a:lnTo>
                  <a:close/>
                  <a:moveTo>
                    <a:pt x="1949" y="723"/>
                  </a:moveTo>
                  <a:lnTo>
                    <a:pt x="1948" y="723"/>
                  </a:lnTo>
                  <a:lnTo>
                    <a:pt x="1947" y="722"/>
                  </a:lnTo>
                  <a:lnTo>
                    <a:pt x="1947" y="721"/>
                  </a:lnTo>
                  <a:lnTo>
                    <a:pt x="1948" y="721"/>
                  </a:lnTo>
                  <a:lnTo>
                    <a:pt x="1949" y="721"/>
                  </a:lnTo>
                  <a:lnTo>
                    <a:pt x="1949" y="723"/>
                  </a:lnTo>
                  <a:close/>
                  <a:moveTo>
                    <a:pt x="1951" y="720"/>
                  </a:moveTo>
                  <a:lnTo>
                    <a:pt x="1952" y="721"/>
                  </a:lnTo>
                  <a:lnTo>
                    <a:pt x="1953" y="721"/>
                  </a:lnTo>
                  <a:lnTo>
                    <a:pt x="1954" y="722"/>
                  </a:lnTo>
                  <a:lnTo>
                    <a:pt x="1956" y="722"/>
                  </a:lnTo>
                  <a:lnTo>
                    <a:pt x="1956" y="721"/>
                  </a:lnTo>
                  <a:lnTo>
                    <a:pt x="1957" y="721"/>
                  </a:lnTo>
                  <a:lnTo>
                    <a:pt x="1957" y="721"/>
                  </a:lnTo>
                  <a:lnTo>
                    <a:pt x="1959" y="723"/>
                  </a:lnTo>
                  <a:lnTo>
                    <a:pt x="1959" y="724"/>
                  </a:lnTo>
                  <a:lnTo>
                    <a:pt x="1961" y="726"/>
                  </a:lnTo>
                  <a:lnTo>
                    <a:pt x="1962" y="726"/>
                  </a:lnTo>
                  <a:lnTo>
                    <a:pt x="1963" y="727"/>
                  </a:lnTo>
                  <a:lnTo>
                    <a:pt x="1962" y="728"/>
                  </a:lnTo>
                  <a:lnTo>
                    <a:pt x="1962" y="730"/>
                  </a:lnTo>
                  <a:lnTo>
                    <a:pt x="1963" y="730"/>
                  </a:lnTo>
                  <a:lnTo>
                    <a:pt x="1963" y="733"/>
                  </a:lnTo>
                  <a:lnTo>
                    <a:pt x="1964" y="734"/>
                  </a:lnTo>
                  <a:lnTo>
                    <a:pt x="1964" y="740"/>
                  </a:lnTo>
                  <a:lnTo>
                    <a:pt x="1965" y="740"/>
                  </a:lnTo>
                  <a:lnTo>
                    <a:pt x="1965" y="742"/>
                  </a:lnTo>
                  <a:lnTo>
                    <a:pt x="1966" y="743"/>
                  </a:lnTo>
                  <a:lnTo>
                    <a:pt x="1966" y="744"/>
                  </a:lnTo>
                  <a:lnTo>
                    <a:pt x="1966" y="744"/>
                  </a:lnTo>
                  <a:lnTo>
                    <a:pt x="1966" y="746"/>
                  </a:lnTo>
                  <a:lnTo>
                    <a:pt x="1966" y="747"/>
                  </a:lnTo>
                  <a:lnTo>
                    <a:pt x="1965" y="746"/>
                  </a:lnTo>
                  <a:lnTo>
                    <a:pt x="1964" y="748"/>
                  </a:lnTo>
                  <a:lnTo>
                    <a:pt x="1963" y="747"/>
                  </a:lnTo>
                  <a:lnTo>
                    <a:pt x="1962" y="747"/>
                  </a:lnTo>
                  <a:lnTo>
                    <a:pt x="1962" y="746"/>
                  </a:lnTo>
                  <a:lnTo>
                    <a:pt x="1961" y="745"/>
                  </a:lnTo>
                  <a:lnTo>
                    <a:pt x="1961" y="744"/>
                  </a:lnTo>
                  <a:lnTo>
                    <a:pt x="1959" y="742"/>
                  </a:lnTo>
                  <a:lnTo>
                    <a:pt x="1959" y="741"/>
                  </a:lnTo>
                  <a:lnTo>
                    <a:pt x="1958" y="741"/>
                  </a:lnTo>
                  <a:lnTo>
                    <a:pt x="1959" y="740"/>
                  </a:lnTo>
                  <a:lnTo>
                    <a:pt x="1960" y="740"/>
                  </a:lnTo>
                  <a:lnTo>
                    <a:pt x="1960" y="739"/>
                  </a:lnTo>
                  <a:lnTo>
                    <a:pt x="1960" y="738"/>
                  </a:lnTo>
                  <a:lnTo>
                    <a:pt x="1960" y="737"/>
                  </a:lnTo>
                  <a:lnTo>
                    <a:pt x="1960" y="737"/>
                  </a:lnTo>
                  <a:lnTo>
                    <a:pt x="1960" y="736"/>
                  </a:lnTo>
                  <a:lnTo>
                    <a:pt x="1958" y="735"/>
                  </a:lnTo>
                  <a:lnTo>
                    <a:pt x="1957" y="731"/>
                  </a:lnTo>
                  <a:lnTo>
                    <a:pt x="1954" y="729"/>
                  </a:lnTo>
                  <a:lnTo>
                    <a:pt x="1954" y="728"/>
                  </a:lnTo>
                  <a:lnTo>
                    <a:pt x="1952" y="726"/>
                  </a:lnTo>
                  <a:lnTo>
                    <a:pt x="1952" y="726"/>
                  </a:lnTo>
                  <a:lnTo>
                    <a:pt x="1950" y="723"/>
                  </a:lnTo>
                  <a:lnTo>
                    <a:pt x="1951" y="720"/>
                  </a:lnTo>
                  <a:close/>
                  <a:moveTo>
                    <a:pt x="2388" y="716"/>
                  </a:moveTo>
                  <a:lnTo>
                    <a:pt x="2387" y="716"/>
                  </a:lnTo>
                  <a:lnTo>
                    <a:pt x="2387" y="716"/>
                  </a:lnTo>
                  <a:lnTo>
                    <a:pt x="2387" y="715"/>
                  </a:lnTo>
                  <a:lnTo>
                    <a:pt x="2387" y="715"/>
                  </a:lnTo>
                  <a:lnTo>
                    <a:pt x="2388" y="715"/>
                  </a:lnTo>
                  <a:lnTo>
                    <a:pt x="2389" y="714"/>
                  </a:lnTo>
                  <a:lnTo>
                    <a:pt x="2389" y="714"/>
                  </a:lnTo>
                  <a:lnTo>
                    <a:pt x="2389" y="715"/>
                  </a:lnTo>
                  <a:lnTo>
                    <a:pt x="2388" y="716"/>
                  </a:lnTo>
                  <a:close/>
                  <a:moveTo>
                    <a:pt x="2385" y="715"/>
                  </a:moveTo>
                  <a:lnTo>
                    <a:pt x="2384" y="715"/>
                  </a:lnTo>
                  <a:lnTo>
                    <a:pt x="2384" y="715"/>
                  </a:lnTo>
                  <a:lnTo>
                    <a:pt x="2384" y="714"/>
                  </a:lnTo>
                  <a:lnTo>
                    <a:pt x="2384" y="714"/>
                  </a:lnTo>
                  <a:lnTo>
                    <a:pt x="2385" y="714"/>
                  </a:lnTo>
                  <a:lnTo>
                    <a:pt x="2385" y="714"/>
                  </a:lnTo>
                  <a:lnTo>
                    <a:pt x="2385" y="715"/>
                  </a:lnTo>
                  <a:close/>
                  <a:moveTo>
                    <a:pt x="2389" y="713"/>
                  </a:moveTo>
                  <a:lnTo>
                    <a:pt x="2387" y="715"/>
                  </a:lnTo>
                  <a:lnTo>
                    <a:pt x="2386" y="714"/>
                  </a:lnTo>
                  <a:lnTo>
                    <a:pt x="2386" y="714"/>
                  </a:lnTo>
                  <a:lnTo>
                    <a:pt x="2387" y="713"/>
                  </a:lnTo>
                  <a:lnTo>
                    <a:pt x="2388" y="713"/>
                  </a:lnTo>
                  <a:lnTo>
                    <a:pt x="2389" y="713"/>
                  </a:lnTo>
                  <a:close/>
                  <a:moveTo>
                    <a:pt x="2349" y="709"/>
                  </a:moveTo>
                  <a:lnTo>
                    <a:pt x="2348" y="709"/>
                  </a:lnTo>
                  <a:lnTo>
                    <a:pt x="2348" y="709"/>
                  </a:lnTo>
                  <a:lnTo>
                    <a:pt x="2348" y="709"/>
                  </a:lnTo>
                  <a:lnTo>
                    <a:pt x="2348" y="708"/>
                  </a:lnTo>
                  <a:lnTo>
                    <a:pt x="2348" y="707"/>
                  </a:lnTo>
                  <a:lnTo>
                    <a:pt x="2349" y="707"/>
                  </a:lnTo>
                  <a:lnTo>
                    <a:pt x="2350" y="708"/>
                  </a:lnTo>
                  <a:lnTo>
                    <a:pt x="2350" y="709"/>
                  </a:lnTo>
                  <a:lnTo>
                    <a:pt x="2349" y="709"/>
                  </a:lnTo>
                  <a:close/>
                  <a:moveTo>
                    <a:pt x="1697" y="709"/>
                  </a:moveTo>
                  <a:lnTo>
                    <a:pt x="1699" y="712"/>
                  </a:lnTo>
                  <a:lnTo>
                    <a:pt x="1702" y="712"/>
                  </a:lnTo>
                  <a:lnTo>
                    <a:pt x="1702" y="711"/>
                  </a:lnTo>
                  <a:lnTo>
                    <a:pt x="1704" y="711"/>
                  </a:lnTo>
                  <a:lnTo>
                    <a:pt x="1705" y="712"/>
                  </a:lnTo>
                  <a:lnTo>
                    <a:pt x="1707" y="712"/>
                  </a:lnTo>
                  <a:lnTo>
                    <a:pt x="1709" y="713"/>
                  </a:lnTo>
                  <a:lnTo>
                    <a:pt x="1709" y="713"/>
                  </a:lnTo>
                  <a:lnTo>
                    <a:pt x="1711" y="714"/>
                  </a:lnTo>
                  <a:lnTo>
                    <a:pt x="1711" y="716"/>
                  </a:lnTo>
                  <a:lnTo>
                    <a:pt x="1710" y="718"/>
                  </a:lnTo>
                  <a:lnTo>
                    <a:pt x="1710" y="719"/>
                  </a:lnTo>
                  <a:lnTo>
                    <a:pt x="1710" y="720"/>
                  </a:lnTo>
                  <a:lnTo>
                    <a:pt x="1709" y="722"/>
                  </a:lnTo>
                  <a:lnTo>
                    <a:pt x="1709" y="722"/>
                  </a:lnTo>
                  <a:lnTo>
                    <a:pt x="1709" y="726"/>
                  </a:lnTo>
                  <a:lnTo>
                    <a:pt x="1710" y="727"/>
                  </a:lnTo>
                  <a:lnTo>
                    <a:pt x="1712" y="727"/>
                  </a:lnTo>
                  <a:lnTo>
                    <a:pt x="1714" y="730"/>
                  </a:lnTo>
                  <a:lnTo>
                    <a:pt x="1716" y="730"/>
                  </a:lnTo>
                  <a:lnTo>
                    <a:pt x="1716" y="731"/>
                  </a:lnTo>
                  <a:lnTo>
                    <a:pt x="1716" y="731"/>
                  </a:lnTo>
                  <a:lnTo>
                    <a:pt x="1717" y="732"/>
                  </a:lnTo>
                  <a:lnTo>
                    <a:pt x="1717" y="733"/>
                  </a:lnTo>
                  <a:lnTo>
                    <a:pt x="1717" y="734"/>
                  </a:lnTo>
                  <a:lnTo>
                    <a:pt x="1714" y="737"/>
                  </a:lnTo>
                  <a:lnTo>
                    <a:pt x="1711" y="737"/>
                  </a:lnTo>
                  <a:lnTo>
                    <a:pt x="1711" y="738"/>
                  </a:lnTo>
                  <a:lnTo>
                    <a:pt x="1709" y="738"/>
                  </a:lnTo>
                  <a:lnTo>
                    <a:pt x="1709" y="739"/>
                  </a:lnTo>
                  <a:lnTo>
                    <a:pt x="1710" y="739"/>
                  </a:lnTo>
                  <a:lnTo>
                    <a:pt x="1712" y="741"/>
                  </a:lnTo>
                  <a:lnTo>
                    <a:pt x="1716" y="743"/>
                  </a:lnTo>
                  <a:lnTo>
                    <a:pt x="1718" y="743"/>
                  </a:lnTo>
                  <a:lnTo>
                    <a:pt x="1719" y="744"/>
                  </a:lnTo>
                  <a:lnTo>
                    <a:pt x="1721" y="744"/>
                  </a:lnTo>
                  <a:lnTo>
                    <a:pt x="1721" y="744"/>
                  </a:lnTo>
                  <a:lnTo>
                    <a:pt x="1724" y="744"/>
                  </a:lnTo>
                  <a:lnTo>
                    <a:pt x="1726" y="743"/>
                  </a:lnTo>
                  <a:lnTo>
                    <a:pt x="1727" y="743"/>
                  </a:lnTo>
                  <a:lnTo>
                    <a:pt x="1728" y="742"/>
                  </a:lnTo>
                  <a:lnTo>
                    <a:pt x="1729" y="742"/>
                  </a:lnTo>
                  <a:lnTo>
                    <a:pt x="1730" y="741"/>
                  </a:lnTo>
                  <a:lnTo>
                    <a:pt x="1733" y="741"/>
                  </a:lnTo>
                  <a:lnTo>
                    <a:pt x="1733" y="741"/>
                  </a:lnTo>
                  <a:lnTo>
                    <a:pt x="1737" y="741"/>
                  </a:lnTo>
                  <a:lnTo>
                    <a:pt x="1737" y="742"/>
                  </a:lnTo>
                  <a:lnTo>
                    <a:pt x="1740" y="745"/>
                  </a:lnTo>
                  <a:lnTo>
                    <a:pt x="1741" y="745"/>
                  </a:lnTo>
                  <a:lnTo>
                    <a:pt x="1742" y="746"/>
                  </a:lnTo>
                  <a:lnTo>
                    <a:pt x="1745" y="748"/>
                  </a:lnTo>
                  <a:lnTo>
                    <a:pt x="1745" y="747"/>
                  </a:lnTo>
                  <a:lnTo>
                    <a:pt x="1748" y="747"/>
                  </a:lnTo>
                  <a:lnTo>
                    <a:pt x="1749" y="747"/>
                  </a:lnTo>
                  <a:lnTo>
                    <a:pt x="1751" y="747"/>
                  </a:lnTo>
                  <a:lnTo>
                    <a:pt x="1751" y="747"/>
                  </a:lnTo>
                  <a:lnTo>
                    <a:pt x="1752" y="747"/>
                  </a:lnTo>
                  <a:lnTo>
                    <a:pt x="1753" y="748"/>
                  </a:lnTo>
                  <a:lnTo>
                    <a:pt x="1753" y="748"/>
                  </a:lnTo>
                  <a:lnTo>
                    <a:pt x="1754" y="748"/>
                  </a:lnTo>
                  <a:lnTo>
                    <a:pt x="1754" y="748"/>
                  </a:lnTo>
                  <a:lnTo>
                    <a:pt x="1755" y="748"/>
                  </a:lnTo>
                  <a:lnTo>
                    <a:pt x="1756" y="749"/>
                  </a:lnTo>
                  <a:lnTo>
                    <a:pt x="1758" y="749"/>
                  </a:lnTo>
                  <a:lnTo>
                    <a:pt x="1759" y="750"/>
                  </a:lnTo>
                  <a:lnTo>
                    <a:pt x="1761" y="750"/>
                  </a:lnTo>
                  <a:lnTo>
                    <a:pt x="1762" y="751"/>
                  </a:lnTo>
                  <a:lnTo>
                    <a:pt x="1762" y="753"/>
                  </a:lnTo>
                  <a:lnTo>
                    <a:pt x="1762" y="753"/>
                  </a:lnTo>
                  <a:lnTo>
                    <a:pt x="1762" y="754"/>
                  </a:lnTo>
                  <a:lnTo>
                    <a:pt x="1764" y="758"/>
                  </a:lnTo>
                  <a:lnTo>
                    <a:pt x="1765" y="759"/>
                  </a:lnTo>
                  <a:lnTo>
                    <a:pt x="1766" y="759"/>
                  </a:lnTo>
                  <a:lnTo>
                    <a:pt x="1767" y="759"/>
                  </a:lnTo>
                  <a:lnTo>
                    <a:pt x="1769" y="759"/>
                  </a:lnTo>
                  <a:lnTo>
                    <a:pt x="1772" y="761"/>
                  </a:lnTo>
                  <a:lnTo>
                    <a:pt x="1773" y="761"/>
                  </a:lnTo>
                  <a:lnTo>
                    <a:pt x="1773" y="762"/>
                  </a:lnTo>
                  <a:lnTo>
                    <a:pt x="1776" y="762"/>
                  </a:lnTo>
                  <a:lnTo>
                    <a:pt x="1777" y="762"/>
                  </a:lnTo>
                  <a:lnTo>
                    <a:pt x="1777" y="764"/>
                  </a:lnTo>
                  <a:lnTo>
                    <a:pt x="1778" y="765"/>
                  </a:lnTo>
                  <a:lnTo>
                    <a:pt x="1779" y="765"/>
                  </a:lnTo>
                  <a:lnTo>
                    <a:pt x="1781" y="767"/>
                  </a:lnTo>
                  <a:lnTo>
                    <a:pt x="1781" y="768"/>
                  </a:lnTo>
                  <a:lnTo>
                    <a:pt x="1781" y="768"/>
                  </a:lnTo>
                  <a:lnTo>
                    <a:pt x="1781" y="772"/>
                  </a:lnTo>
                  <a:lnTo>
                    <a:pt x="1781" y="773"/>
                  </a:lnTo>
                  <a:lnTo>
                    <a:pt x="1782" y="774"/>
                  </a:lnTo>
                  <a:lnTo>
                    <a:pt x="1786" y="779"/>
                  </a:lnTo>
                  <a:lnTo>
                    <a:pt x="1787" y="780"/>
                  </a:lnTo>
                  <a:lnTo>
                    <a:pt x="1787" y="782"/>
                  </a:lnTo>
                  <a:lnTo>
                    <a:pt x="1788" y="783"/>
                  </a:lnTo>
                  <a:lnTo>
                    <a:pt x="1788" y="786"/>
                  </a:lnTo>
                  <a:lnTo>
                    <a:pt x="1789" y="786"/>
                  </a:lnTo>
                  <a:lnTo>
                    <a:pt x="1791" y="785"/>
                  </a:lnTo>
                  <a:lnTo>
                    <a:pt x="1792" y="785"/>
                  </a:lnTo>
                  <a:lnTo>
                    <a:pt x="1792" y="786"/>
                  </a:lnTo>
                  <a:lnTo>
                    <a:pt x="1796" y="787"/>
                  </a:lnTo>
                  <a:lnTo>
                    <a:pt x="1797" y="786"/>
                  </a:lnTo>
                  <a:lnTo>
                    <a:pt x="1800" y="784"/>
                  </a:lnTo>
                  <a:lnTo>
                    <a:pt x="1801" y="783"/>
                  </a:lnTo>
                  <a:lnTo>
                    <a:pt x="1801" y="782"/>
                  </a:lnTo>
                  <a:lnTo>
                    <a:pt x="1800" y="781"/>
                  </a:lnTo>
                  <a:lnTo>
                    <a:pt x="1800" y="780"/>
                  </a:lnTo>
                  <a:lnTo>
                    <a:pt x="1803" y="779"/>
                  </a:lnTo>
                  <a:lnTo>
                    <a:pt x="1804" y="780"/>
                  </a:lnTo>
                  <a:lnTo>
                    <a:pt x="1805" y="780"/>
                  </a:lnTo>
                  <a:lnTo>
                    <a:pt x="1805" y="780"/>
                  </a:lnTo>
                  <a:lnTo>
                    <a:pt x="1809" y="781"/>
                  </a:lnTo>
                  <a:lnTo>
                    <a:pt x="1810" y="782"/>
                  </a:lnTo>
                  <a:lnTo>
                    <a:pt x="1814" y="784"/>
                  </a:lnTo>
                  <a:lnTo>
                    <a:pt x="1815" y="785"/>
                  </a:lnTo>
                  <a:lnTo>
                    <a:pt x="1815" y="789"/>
                  </a:lnTo>
                  <a:lnTo>
                    <a:pt x="1814" y="789"/>
                  </a:lnTo>
                  <a:lnTo>
                    <a:pt x="1811" y="786"/>
                  </a:lnTo>
                  <a:lnTo>
                    <a:pt x="1810" y="786"/>
                  </a:lnTo>
                  <a:lnTo>
                    <a:pt x="1807" y="786"/>
                  </a:lnTo>
                  <a:lnTo>
                    <a:pt x="1806" y="785"/>
                  </a:lnTo>
                  <a:lnTo>
                    <a:pt x="1805" y="786"/>
                  </a:lnTo>
                  <a:lnTo>
                    <a:pt x="1805" y="787"/>
                  </a:lnTo>
                  <a:lnTo>
                    <a:pt x="1805" y="788"/>
                  </a:lnTo>
                  <a:lnTo>
                    <a:pt x="1806" y="789"/>
                  </a:lnTo>
                  <a:lnTo>
                    <a:pt x="1808" y="789"/>
                  </a:lnTo>
                  <a:lnTo>
                    <a:pt x="1809" y="792"/>
                  </a:lnTo>
                  <a:lnTo>
                    <a:pt x="1806" y="792"/>
                  </a:lnTo>
                  <a:lnTo>
                    <a:pt x="1808" y="794"/>
                  </a:lnTo>
                  <a:lnTo>
                    <a:pt x="1806" y="795"/>
                  </a:lnTo>
                  <a:lnTo>
                    <a:pt x="1802" y="796"/>
                  </a:lnTo>
                  <a:lnTo>
                    <a:pt x="1803" y="797"/>
                  </a:lnTo>
                  <a:lnTo>
                    <a:pt x="1805" y="797"/>
                  </a:lnTo>
                  <a:lnTo>
                    <a:pt x="1805" y="796"/>
                  </a:lnTo>
                  <a:lnTo>
                    <a:pt x="1806" y="797"/>
                  </a:lnTo>
                  <a:lnTo>
                    <a:pt x="1807" y="797"/>
                  </a:lnTo>
                  <a:lnTo>
                    <a:pt x="1809" y="795"/>
                  </a:lnTo>
                  <a:lnTo>
                    <a:pt x="1809" y="795"/>
                  </a:lnTo>
                  <a:lnTo>
                    <a:pt x="1810" y="797"/>
                  </a:lnTo>
                  <a:lnTo>
                    <a:pt x="1811" y="798"/>
                  </a:lnTo>
                  <a:lnTo>
                    <a:pt x="1812" y="798"/>
                  </a:lnTo>
                  <a:lnTo>
                    <a:pt x="1812" y="797"/>
                  </a:lnTo>
                  <a:lnTo>
                    <a:pt x="1813" y="798"/>
                  </a:lnTo>
                  <a:lnTo>
                    <a:pt x="1814" y="799"/>
                  </a:lnTo>
                  <a:lnTo>
                    <a:pt x="1815" y="803"/>
                  </a:lnTo>
                  <a:lnTo>
                    <a:pt x="1817" y="803"/>
                  </a:lnTo>
                  <a:lnTo>
                    <a:pt x="1818" y="803"/>
                  </a:lnTo>
                  <a:lnTo>
                    <a:pt x="1820" y="804"/>
                  </a:lnTo>
                  <a:lnTo>
                    <a:pt x="1823" y="805"/>
                  </a:lnTo>
                  <a:lnTo>
                    <a:pt x="1825" y="808"/>
                  </a:lnTo>
                  <a:lnTo>
                    <a:pt x="1825" y="811"/>
                  </a:lnTo>
                  <a:lnTo>
                    <a:pt x="1827" y="811"/>
                  </a:lnTo>
                  <a:lnTo>
                    <a:pt x="1827" y="812"/>
                  </a:lnTo>
                  <a:lnTo>
                    <a:pt x="1828" y="812"/>
                  </a:lnTo>
                  <a:lnTo>
                    <a:pt x="1830" y="812"/>
                  </a:lnTo>
                  <a:lnTo>
                    <a:pt x="1831" y="813"/>
                  </a:lnTo>
                  <a:lnTo>
                    <a:pt x="1832" y="813"/>
                  </a:lnTo>
                  <a:lnTo>
                    <a:pt x="1833" y="814"/>
                  </a:lnTo>
                  <a:lnTo>
                    <a:pt x="1834" y="814"/>
                  </a:lnTo>
                  <a:lnTo>
                    <a:pt x="1835" y="815"/>
                  </a:lnTo>
                  <a:lnTo>
                    <a:pt x="1836" y="815"/>
                  </a:lnTo>
                  <a:lnTo>
                    <a:pt x="1837" y="816"/>
                  </a:lnTo>
                  <a:lnTo>
                    <a:pt x="1836" y="818"/>
                  </a:lnTo>
                  <a:lnTo>
                    <a:pt x="1835" y="819"/>
                  </a:lnTo>
                  <a:lnTo>
                    <a:pt x="1834" y="819"/>
                  </a:lnTo>
                  <a:lnTo>
                    <a:pt x="1833" y="820"/>
                  </a:lnTo>
                  <a:lnTo>
                    <a:pt x="1834" y="821"/>
                  </a:lnTo>
                  <a:lnTo>
                    <a:pt x="1835" y="821"/>
                  </a:lnTo>
                  <a:lnTo>
                    <a:pt x="1837" y="823"/>
                  </a:lnTo>
                  <a:lnTo>
                    <a:pt x="1837" y="823"/>
                  </a:lnTo>
                  <a:lnTo>
                    <a:pt x="1838" y="822"/>
                  </a:lnTo>
                  <a:lnTo>
                    <a:pt x="1836" y="820"/>
                  </a:lnTo>
                  <a:lnTo>
                    <a:pt x="1836" y="819"/>
                  </a:lnTo>
                  <a:lnTo>
                    <a:pt x="1837" y="819"/>
                  </a:lnTo>
                  <a:lnTo>
                    <a:pt x="1838" y="819"/>
                  </a:lnTo>
                  <a:lnTo>
                    <a:pt x="1839" y="820"/>
                  </a:lnTo>
                  <a:lnTo>
                    <a:pt x="1841" y="820"/>
                  </a:lnTo>
                  <a:lnTo>
                    <a:pt x="1842" y="820"/>
                  </a:lnTo>
                  <a:lnTo>
                    <a:pt x="1842" y="822"/>
                  </a:lnTo>
                  <a:lnTo>
                    <a:pt x="1843" y="823"/>
                  </a:lnTo>
                  <a:lnTo>
                    <a:pt x="1844" y="823"/>
                  </a:lnTo>
                  <a:lnTo>
                    <a:pt x="1845" y="825"/>
                  </a:lnTo>
                  <a:lnTo>
                    <a:pt x="1846" y="826"/>
                  </a:lnTo>
                  <a:lnTo>
                    <a:pt x="1846" y="827"/>
                  </a:lnTo>
                  <a:lnTo>
                    <a:pt x="1848" y="827"/>
                  </a:lnTo>
                  <a:lnTo>
                    <a:pt x="1849" y="828"/>
                  </a:lnTo>
                  <a:lnTo>
                    <a:pt x="1849" y="827"/>
                  </a:lnTo>
                  <a:lnTo>
                    <a:pt x="1852" y="827"/>
                  </a:lnTo>
                  <a:lnTo>
                    <a:pt x="1854" y="828"/>
                  </a:lnTo>
                  <a:lnTo>
                    <a:pt x="1854" y="829"/>
                  </a:lnTo>
                  <a:lnTo>
                    <a:pt x="1859" y="829"/>
                  </a:lnTo>
                  <a:lnTo>
                    <a:pt x="1861" y="826"/>
                  </a:lnTo>
                  <a:lnTo>
                    <a:pt x="1861" y="825"/>
                  </a:lnTo>
                  <a:lnTo>
                    <a:pt x="1857" y="825"/>
                  </a:lnTo>
                  <a:lnTo>
                    <a:pt x="1855" y="823"/>
                  </a:lnTo>
                  <a:lnTo>
                    <a:pt x="1855" y="820"/>
                  </a:lnTo>
                  <a:lnTo>
                    <a:pt x="1856" y="820"/>
                  </a:lnTo>
                  <a:lnTo>
                    <a:pt x="1858" y="820"/>
                  </a:lnTo>
                  <a:lnTo>
                    <a:pt x="1859" y="820"/>
                  </a:lnTo>
                  <a:lnTo>
                    <a:pt x="1860" y="820"/>
                  </a:lnTo>
                  <a:lnTo>
                    <a:pt x="1860" y="819"/>
                  </a:lnTo>
                  <a:lnTo>
                    <a:pt x="1859" y="818"/>
                  </a:lnTo>
                  <a:lnTo>
                    <a:pt x="1859" y="818"/>
                  </a:lnTo>
                  <a:lnTo>
                    <a:pt x="1861" y="818"/>
                  </a:lnTo>
                  <a:lnTo>
                    <a:pt x="1861" y="818"/>
                  </a:lnTo>
                  <a:lnTo>
                    <a:pt x="1863" y="818"/>
                  </a:lnTo>
                  <a:lnTo>
                    <a:pt x="1864" y="819"/>
                  </a:lnTo>
                  <a:lnTo>
                    <a:pt x="1866" y="819"/>
                  </a:lnTo>
                  <a:lnTo>
                    <a:pt x="1867" y="820"/>
                  </a:lnTo>
                  <a:lnTo>
                    <a:pt x="1869" y="820"/>
                  </a:lnTo>
                  <a:lnTo>
                    <a:pt x="1869" y="820"/>
                  </a:lnTo>
                  <a:lnTo>
                    <a:pt x="1872" y="821"/>
                  </a:lnTo>
                  <a:lnTo>
                    <a:pt x="1873" y="821"/>
                  </a:lnTo>
                  <a:lnTo>
                    <a:pt x="1873" y="821"/>
                  </a:lnTo>
                  <a:lnTo>
                    <a:pt x="1874" y="821"/>
                  </a:lnTo>
                  <a:lnTo>
                    <a:pt x="1875" y="819"/>
                  </a:lnTo>
                  <a:lnTo>
                    <a:pt x="1875" y="817"/>
                  </a:lnTo>
                  <a:lnTo>
                    <a:pt x="1875" y="817"/>
                  </a:lnTo>
                  <a:lnTo>
                    <a:pt x="1875" y="812"/>
                  </a:lnTo>
                  <a:lnTo>
                    <a:pt x="1873" y="811"/>
                  </a:lnTo>
                  <a:lnTo>
                    <a:pt x="1873" y="810"/>
                  </a:lnTo>
                  <a:lnTo>
                    <a:pt x="1871" y="808"/>
                  </a:lnTo>
                  <a:lnTo>
                    <a:pt x="1871" y="805"/>
                  </a:lnTo>
                  <a:lnTo>
                    <a:pt x="1870" y="805"/>
                  </a:lnTo>
                  <a:lnTo>
                    <a:pt x="1870" y="803"/>
                  </a:lnTo>
                  <a:lnTo>
                    <a:pt x="1871" y="803"/>
                  </a:lnTo>
                  <a:lnTo>
                    <a:pt x="1873" y="801"/>
                  </a:lnTo>
                  <a:lnTo>
                    <a:pt x="1873" y="799"/>
                  </a:lnTo>
                  <a:lnTo>
                    <a:pt x="1874" y="798"/>
                  </a:lnTo>
                  <a:lnTo>
                    <a:pt x="1874" y="797"/>
                  </a:lnTo>
                  <a:lnTo>
                    <a:pt x="1875" y="796"/>
                  </a:lnTo>
                  <a:lnTo>
                    <a:pt x="1875" y="794"/>
                  </a:lnTo>
                  <a:lnTo>
                    <a:pt x="1875" y="794"/>
                  </a:lnTo>
                  <a:lnTo>
                    <a:pt x="1876" y="791"/>
                  </a:lnTo>
                  <a:lnTo>
                    <a:pt x="1876" y="790"/>
                  </a:lnTo>
                  <a:lnTo>
                    <a:pt x="1876" y="789"/>
                  </a:lnTo>
                  <a:lnTo>
                    <a:pt x="1878" y="788"/>
                  </a:lnTo>
                  <a:lnTo>
                    <a:pt x="1877" y="783"/>
                  </a:lnTo>
                  <a:lnTo>
                    <a:pt x="1874" y="780"/>
                  </a:lnTo>
                  <a:lnTo>
                    <a:pt x="1874" y="777"/>
                  </a:lnTo>
                  <a:lnTo>
                    <a:pt x="1874" y="776"/>
                  </a:lnTo>
                  <a:lnTo>
                    <a:pt x="1875" y="775"/>
                  </a:lnTo>
                  <a:lnTo>
                    <a:pt x="1875" y="774"/>
                  </a:lnTo>
                  <a:lnTo>
                    <a:pt x="1873" y="772"/>
                  </a:lnTo>
                  <a:lnTo>
                    <a:pt x="1871" y="772"/>
                  </a:lnTo>
                  <a:lnTo>
                    <a:pt x="1869" y="770"/>
                  </a:lnTo>
                  <a:lnTo>
                    <a:pt x="1869" y="770"/>
                  </a:lnTo>
                  <a:lnTo>
                    <a:pt x="1871" y="770"/>
                  </a:lnTo>
                  <a:lnTo>
                    <a:pt x="1873" y="769"/>
                  </a:lnTo>
                  <a:lnTo>
                    <a:pt x="1873" y="767"/>
                  </a:lnTo>
                  <a:lnTo>
                    <a:pt x="1875" y="767"/>
                  </a:lnTo>
                  <a:lnTo>
                    <a:pt x="1875" y="766"/>
                  </a:lnTo>
                  <a:lnTo>
                    <a:pt x="1877" y="767"/>
                  </a:lnTo>
                  <a:lnTo>
                    <a:pt x="1877" y="769"/>
                  </a:lnTo>
                  <a:lnTo>
                    <a:pt x="1876" y="770"/>
                  </a:lnTo>
                  <a:lnTo>
                    <a:pt x="1876" y="772"/>
                  </a:lnTo>
                  <a:lnTo>
                    <a:pt x="1875" y="773"/>
                  </a:lnTo>
                  <a:lnTo>
                    <a:pt x="1877" y="774"/>
                  </a:lnTo>
                  <a:lnTo>
                    <a:pt x="1878" y="776"/>
                  </a:lnTo>
                  <a:lnTo>
                    <a:pt x="1879" y="777"/>
                  </a:lnTo>
                  <a:lnTo>
                    <a:pt x="1879" y="779"/>
                  </a:lnTo>
                  <a:lnTo>
                    <a:pt x="1879" y="779"/>
                  </a:lnTo>
                  <a:lnTo>
                    <a:pt x="1879" y="779"/>
                  </a:lnTo>
                  <a:lnTo>
                    <a:pt x="1879" y="781"/>
                  </a:lnTo>
                  <a:lnTo>
                    <a:pt x="1881" y="783"/>
                  </a:lnTo>
                  <a:lnTo>
                    <a:pt x="1882" y="782"/>
                  </a:lnTo>
                  <a:lnTo>
                    <a:pt x="1883" y="782"/>
                  </a:lnTo>
                  <a:lnTo>
                    <a:pt x="1883" y="783"/>
                  </a:lnTo>
                  <a:lnTo>
                    <a:pt x="1883" y="782"/>
                  </a:lnTo>
                  <a:lnTo>
                    <a:pt x="1885" y="782"/>
                  </a:lnTo>
                  <a:lnTo>
                    <a:pt x="1886" y="783"/>
                  </a:lnTo>
                  <a:lnTo>
                    <a:pt x="1887" y="783"/>
                  </a:lnTo>
                  <a:lnTo>
                    <a:pt x="1889" y="783"/>
                  </a:lnTo>
                  <a:lnTo>
                    <a:pt x="1891" y="781"/>
                  </a:lnTo>
                  <a:lnTo>
                    <a:pt x="1891" y="781"/>
                  </a:lnTo>
                  <a:lnTo>
                    <a:pt x="1891" y="782"/>
                  </a:lnTo>
                  <a:lnTo>
                    <a:pt x="1890" y="785"/>
                  </a:lnTo>
                  <a:lnTo>
                    <a:pt x="1890" y="788"/>
                  </a:lnTo>
                  <a:lnTo>
                    <a:pt x="1889" y="788"/>
                  </a:lnTo>
                  <a:lnTo>
                    <a:pt x="1889" y="791"/>
                  </a:lnTo>
                  <a:lnTo>
                    <a:pt x="1889" y="791"/>
                  </a:lnTo>
                  <a:lnTo>
                    <a:pt x="1889" y="793"/>
                  </a:lnTo>
                  <a:lnTo>
                    <a:pt x="1889" y="793"/>
                  </a:lnTo>
                  <a:lnTo>
                    <a:pt x="1889" y="794"/>
                  </a:lnTo>
                  <a:lnTo>
                    <a:pt x="1890" y="794"/>
                  </a:lnTo>
                  <a:lnTo>
                    <a:pt x="1892" y="796"/>
                  </a:lnTo>
                  <a:lnTo>
                    <a:pt x="1892" y="798"/>
                  </a:lnTo>
                  <a:lnTo>
                    <a:pt x="1892" y="798"/>
                  </a:lnTo>
                  <a:lnTo>
                    <a:pt x="1892" y="801"/>
                  </a:lnTo>
                  <a:lnTo>
                    <a:pt x="1892" y="801"/>
                  </a:lnTo>
                  <a:lnTo>
                    <a:pt x="1892" y="803"/>
                  </a:lnTo>
                  <a:lnTo>
                    <a:pt x="1891" y="804"/>
                  </a:lnTo>
                  <a:lnTo>
                    <a:pt x="1891" y="805"/>
                  </a:lnTo>
                  <a:lnTo>
                    <a:pt x="1892" y="807"/>
                  </a:lnTo>
                  <a:lnTo>
                    <a:pt x="1895" y="808"/>
                  </a:lnTo>
                  <a:lnTo>
                    <a:pt x="1896" y="809"/>
                  </a:lnTo>
                  <a:lnTo>
                    <a:pt x="1896" y="810"/>
                  </a:lnTo>
                  <a:lnTo>
                    <a:pt x="1895" y="811"/>
                  </a:lnTo>
                  <a:lnTo>
                    <a:pt x="1891" y="810"/>
                  </a:lnTo>
                  <a:lnTo>
                    <a:pt x="1891" y="811"/>
                  </a:lnTo>
                  <a:lnTo>
                    <a:pt x="1893" y="813"/>
                  </a:lnTo>
                  <a:lnTo>
                    <a:pt x="1894" y="813"/>
                  </a:lnTo>
                  <a:lnTo>
                    <a:pt x="1894" y="813"/>
                  </a:lnTo>
                  <a:lnTo>
                    <a:pt x="1895" y="813"/>
                  </a:lnTo>
                  <a:lnTo>
                    <a:pt x="1896" y="813"/>
                  </a:lnTo>
                  <a:lnTo>
                    <a:pt x="1897" y="814"/>
                  </a:lnTo>
                  <a:lnTo>
                    <a:pt x="1897" y="814"/>
                  </a:lnTo>
                  <a:lnTo>
                    <a:pt x="1897" y="816"/>
                  </a:lnTo>
                  <a:lnTo>
                    <a:pt x="1895" y="816"/>
                  </a:lnTo>
                  <a:lnTo>
                    <a:pt x="1894" y="817"/>
                  </a:lnTo>
                  <a:lnTo>
                    <a:pt x="1893" y="819"/>
                  </a:lnTo>
                  <a:lnTo>
                    <a:pt x="1893" y="821"/>
                  </a:lnTo>
                  <a:lnTo>
                    <a:pt x="1896" y="822"/>
                  </a:lnTo>
                  <a:lnTo>
                    <a:pt x="1899" y="824"/>
                  </a:lnTo>
                  <a:lnTo>
                    <a:pt x="1900" y="824"/>
                  </a:lnTo>
                  <a:lnTo>
                    <a:pt x="1900" y="822"/>
                  </a:lnTo>
                  <a:lnTo>
                    <a:pt x="1900" y="822"/>
                  </a:lnTo>
                  <a:lnTo>
                    <a:pt x="1901" y="821"/>
                  </a:lnTo>
                  <a:lnTo>
                    <a:pt x="1904" y="821"/>
                  </a:lnTo>
                  <a:lnTo>
                    <a:pt x="1906" y="818"/>
                  </a:lnTo>
                  <a:lnTo>
                    <a:pt x="1907" y="815"/>
                  </a:lnTo>
                  <a:lnTo>
                    <a:pt x="1909" y="813"/>
                  </a:lnTo>
                  <a:lnTo>
                    <a:pt x="1909" y="813"/>
                  </a:lnTo>
                  <a:lnTo>
                    <a:pt x="1910" y="815"/>
                  </a:lnTo>
                  <a:lnTo>
                    <a:pt x="1910" y="815"/>
                  </a:lnTo>
                  <a:lnTo>
                    <a:pt x="1911" y="816"/>
                  </a:lnTo>
                  <a:lnTo>
                    <a:pt x="1911" y="817"/>
                  </a:lnTo>
                  <a:lnTo>
                    <a:pt x="1912" y="818"/>
                  </a:lnTo>
                  <a:lnTo>
                    <a:pt x="1912" y="820"/>
                  </a:lnTo>
                  <a:lnTo>
                    <a:pt x="1912" y="820"/>
                  </a:lnTo>
                  <a:lnTo>
                    <a:pt x="1912" y="821"/>
                  </a:lnTo>
                  <a:lnTo>
                    <a:pt x="1913" y="822"/>
                  </a:lnTo>
                  <a:lnTo>
                    <a:pt x="1915" y="823"/>
                  </a:lnTo>
                  <a:lnTo>
                    <a:pt x="1915" y="824"/>
                  </a:lnTo>
                  <a:lnTo>
                    <a:pt x="1915" y="828"/>
                  </a:lnTo>
                  <a:lnTo>
                    <a:pt x="1916" y="830"/>
                  </a:lnTo>
                  <a:lnTo>
                    <a:pt x="1917" y="830"/>
                  </a:lnTo>
                  <a:lnTo>
                    <a:pt x="1918" y="830"/>
                  </a:lnTo>
                  <a:lnTo>
                    <a:pt x="1920" y="828"/>
                  </a:lnTo>
                  <a:lnTo>
                    <a:pt x="1922" y="828"/>
                  </a:lnTo>
                  <a:lnTo>
                    <a:pt x="1922" y="829"/>
                  </a:lnTo>
                  <a:lnTo>
                    <a:pt x="1922" y="828"/>
                  </a:lnTo>
                  <a:lnTo>
                    <a:pt x="1926" y="829"/>
                  </a:lnTo>
                  <a:lnTo>
                    <a:pt x="1927" y="829"/>
                  </a:lnTo>
                  <a:lnTo>
                    <a:pt x="1928" y="830"/>
                  </a:lnTo>
                  <a:lnTo>
                    <a:pt x="1928" y="832"/>
                  </a:lnTo>
                  <a:lnTo>
                    <a:pt x="1927" y="832"/>
                  </a:lnTo>
                  <a:lnTo>
                    <a:pt x="1927" y="834"/>
                  </a:lnTo>
                  <a:lnTo>
                    <a:pt x="1926" y="835"/>
                  </a:lnTo>
                  <a:lnTo>
                    <a:pt x="1926" y="836"/>
                  </a:lnTo>
                  <a:lnTo>
                    <a:pt x="1926" y="836"/>
                  </a:lnTo>
                  <a:lnTo>
                    <a:pt x="1927" y="837"/>
                  </a:lnTo>
                  <a:lnTo>
                    <a:pt x="1927" y="838"/>
                  </a:lnTo>
                  <a:lnTo>
                    <a:pt x="1928" y="838"/>
                  </a:lnTo>
                  <a:lnTo>
                    <a:pt x="1928" y="839"/>
                  </a:lnTo>
                  <a:lnTo>
                    <a:pt x="1932" y="842"/>
                  </a:lnTo>
                  <a:lnTo>
                    <a:pt x="1933" y="843"/>
                  </a:lnTo>
                  <a:lnTo>
                    <a:pt x="1935" y="842"/>
                  </a:lnTo>
                  <a:lnTo>
                    <a:pt x="1937" y="840"/>
                  </a:lnTo>
                  <a:lnTo>
                    <a:pt x="1938" y="840"/>
                  </a:lnTo>
                  <a:lnTo>
                    <a:pt x="1940" y="842"/>
                  </a:lnTo>
                  <a:lnTo>
                    <a:pt x="1941" y="842"/>
                  </a:lnTo>
                  <a:lnTo>
                    <a:pt x="1942" y="843"/>
                  </a:lnTo>
                  <a:lnTo>
                    <a:pt x="1943" y="844"/>
                  </a:lnTo>
                  <a:lnTo>
                    <a:pt x="1942" y="845"/>
                  </a:lnTo>
                  <a:lnTo>
                    <a:pt x="1943" y="845"/>
                  </a:lnTo>
                  <a:lnTo>
                    <a:pt x="1942" y="847"/>
                  </a:lnTo>
                  <a:lnTo>
                    <a:pt x="1940" y="847"/>
                  </a:lnTo>
                  <a:lnTo>
                    <a:pt x="1939" y="848"/>
                  </a:lnTo>
                  <a:lnTo>
                    <a:pt x="1939" y="849"/>
                  </a:lnTo>
                  <a:lnTo>
                    <a:pt x="1940" y="850"/>
                  </a:lnTo>
                  <a:lnTo>
                    <a:pt x="1942" y="852"/>
                  </a:lnTo>
                  <a:lnTo>
                    <a:pt x="1943" y="852"/>
                  </a:lnTo>
                  <a:lnTo>
                    <a:pt x="1944" y="852"/>
                  </a:lnTo>
                  <a:lnTo>
                    <a:pt x="1944" y="853"/>
                  </a:lnTo>
                  <a:lnTo>
                    <a:pt x="1944" y="856"/>
                  </a:lnTo>
                  <a:lnTo>
                    <a:pt x="1945" y="856"/>
                  </a:lnTo>
                  <a:lnTo>
                    <a:pt x="1947" y="861"/>
                  </a:lnTo>
                  <a:lnTo>
                    <a:pt x="1947" y="864"/>
                  </a:lnTo>
                  <a:lnTo>
                    <a:pt x="1947" y="864"/>
                  </a:lnTo>
                  <a:lnTo>
                    <a:pt x="1947" y="865"/>
                  </a:lnTo>
                  <a:lnTo>
                    <a:pt x="1945" y="867"/>
                  </a:lnTo>
                  <a:lnTo>
                    <a:pt x="1945" y="868"/>
                  </a:lnTo>
                  <a:lnTo>
                    <a:pt x="1944" y="870"/>
                  </a:lnTo>
                  <a:lnTo>
                    <a:pt x="1943" y="871"/>
                  </a:lnTo>
                  <a:lnTo>
                    <a:pt x="1943" y="871"/>
                  </a:lnTo>
                  <a:lnTo>
                    <a:pt x="1940" y="871"/>
                  </a:lnTo>
                  <a:lnTo>
                    <a:pt x="1938" y="870"/>
                  </a:lnTo>
                  <a:lnTo>
                    <a:pt x="1937" y="871"/>
                  </a:lnTo>
                  <a:lnTo>
                    <a:pt x="1934" y="870"/>
                  </a:lnTo>
                  <a:lnTo>
                    <a:pt x="1933" y="871"/>
                  </a:lnTo>
                  <a:lnTo>
                    <a:pt x="1933" y="873"/>
                  </a:lnTo>
                  <a:lnTo>
                    <a:pt x="1934" y="873"/>
                  </a:lnTo>
                  <a:lnTo>
                    <a:pt x="1934" y="873"/>
                  </a:lnTo>
                  <a:lnTo>
                    <a:pt x="1935" y="872"/>
                  </a:lnTo>
                  <a:lnTo>
                    <a:pt x="1936" y="872"/>
                  </a:lnTo>
                  <a:lnTo>
                    <a:pt x="1938" y="875"/>
                  </a:lnTo>
                  <a:lnTo>
                    <a:pt x="1938" y="878"/>
                  </a:lnTo>
                  <a:lnTo>
                    <a:pt x="1941" y="882"/>
                  </a:lnTo>
                  <a:lnTo>
                    <a:pt x="1941" y="883"/>
                  </a:lnTo>
                  <a:lnTo>
                    <a:pt x="1942" y="883"/>
                  </a:lnTo>
                  <a:lnTo>
                    <a:pt x="1943" y="883"/>
                  </a:lnTo>
                  <a:lnTo>
                    <a:pt x="1946" y="885"/>
                  </a:lnTo>
                  <a:lnTo>
                    <a:pt x="1947" y="889"/>
                  </a:lnTo>
                  <a:lnTo>
                    <a:pt x="1946" y="890"/>
                  </a:lnTo>
                  <a:lnTo>
                    <a:pt x="1943" y="893"/>
                  </a:lnTo>
                  <a:lnTo>
                    <a:pt x="1942" y="894"/>
                  </a:lnTo>
                  <a:lnTo>
                    <a:pt x="1942" y="897"/>
                  </a:lnTo>
                  <a:lnTo>
                    <a:pt x="1945" y="900"/>
                  </a:lnTo>
                  <a:lnTo>
                    <a:pt x="1944" y="901"/>
                  </a:lnTo>
                  <a:lnTo>
                    <a:pt x="1944" y="901"/>
                  </a:lnTo>
                  <a:lnTo>
                    <a:pt x="1942" y="900"/>
                  </a:lnTo>
                  <a:lnTo>
                    <a:pt x="1940" y="900"/>
                  </a:lnTo>
                  <a:lnTo>
                    <a:pt x="1937" y="897"/>
                  </a:lnTo>
                  <a:lnTo>
                    <a:pt x="1936" y="896"/>
                  </a:lnTo>
                  <a:lnTo>
                    <a:pt x="1935" y="896"/>
                  </a:lnTo>
                  <a:lnTo>
                    <a:pt x="1934" y="897"/>
                  </a:lnTo>
                  <a:lnTo>
                    <a:pt x="1933" y="897"/>
                  </a:lnTo>
                  <a:lnTo>
                    <a:pt x="1934" y="898"/>
                  </a:lnTo>
                  <a:lnTo>
                    <a:pt x="1933" y="898"/>
                  </a:lnTo>
                  <a:lnTo>
                    <a:pt x="1931" y="898"/>
                  </a:lnTo>
                  <a:lnTo>
                    <a:pt x="1930" y="899"/>
                  </a:lnTo>
                  <a:lnTo>
                    <a:pt x="1929" y="900"/>
                  </a:lnTo>
                  <a:lnTo>
                    <a:pt x="1927" y="902"/>
                  </a:lnTo>
                  <a:lnTo>
                    <a:pt x="1925" y="901"/>
                  </a:lnTo>
                  <a:lnTo>
                    <a:pt x="1924" y="901"/>
                  </a:lnTo>
                  <a:lnTo>
                    <a:pt x="1924" y="901"/>
                  </a:lnTo>
                  <a:lnTo>
                    <a:pt x="1924" y="903"/>
                  </a:lnTo>
                  <a:lnTo>
                    <a:pt x="1926" y="905"/>
                  </a:lnTo>
                  <a:lnTo>
                    <a:pt x="1925" y="907"/>
                  </a:lnTo>
                  <a:lnTo>
                    <a:pt x="1924" y="907"/>
                  </a:lnTo>
                  <a:lnTo>
                    <a:pt x="1921" y="907"/>
                  </a:lnTo>
                  <a:lnTo>
                    <a:pt x="1920" y="906"/>
                  </a:lnTo>
                  <a:lnTo>
                    <a:pt x="1917" y="906"/>
                  </a:lnTo>
                  <a:lnTo>
                    <a:pt x="1916" y="904"/>
                  </a:lnTo>
                  <a:lnTo>
                    <a:pt x="1914" y="903"/>
                  </a:lnTo>
                  <a:lnTo>
                    <a:pt x="1913" y="903"/>
                  </a:lnTo>
                  <a:lnTo>
                    <a:pt x="1912" y="901"/>
                  </a:lnTo>
                  <a:lnTo>
                    <a:pt x="1911" y="901"/>
                  </a:lnTo>
                  <a:lnTo>
                    <a:pt x="1910" y="900"/>
                  </a:lnTo>
                  <a:lnTo>
                    <a:pt x="1909" y="900"/>
                  </a:lnTo>
                  <a:lnTo>
                    <a:pt x="1907" y="898"/>
                  </a:lnTo>
                  <a:lnTo>
                    <a:pt x="1907" y="898"/>
                  </a:lnTo>
                  <a:lnTo>
                    <a:pt x="1907" y="897"/>
                  </a:lnTo>
                  <a:lnTo>
                    <a:pt x="1907" y="897"/>
                  </a:lnTo>
                  <a:lnTo>
                    <a:pt x="1906" y="894"/>
                  </a:lnTo>
                  <a:lnTo>
                    <a:pt x="1903" y="892"/>
                  </a:lnTo>
                  <a:lnTo>
                    <a:pt x="1902" y="893"/>
                  </a:lnTo>
                  <a:lnTo>
                    <a:pt x="1900" y="892"/>
                  </a:lnTo>
                  <a:lnTo>
                    <a:pt x="1896" y="892"/>
                  </a:lnTo>
                  <a:lnTo>
                    <a:pt x="1894" y="895"/>
                  </a:lnTo>
                  <a:lnTo>
                    <a:pt x="1894" y="895"/>
                  </a:lnTo>
                  <a:lnTo>
                    <a:pt x="1892" y="896"/>
                  </a:lnTo>
                  <a:lnTo>
                    <a:pt x="1892" y="896"/>
                  </a:lnTo>
                  <a:lnTo>
                    <a:pt x="1892" y="897"/>
                  </a:lnTo>
                  <a:lnTo>
                    <a:pt x="1892" y="897"/>
                  </a:lnTo>
                  <a:lnTo>
                    <a:pt x="1892" y="897"/>
                  </a:lnTo>
                  <a:lnTo>
                    <a:pt x="1893" y="897"/>
                  </a:lnTo>
                  <a:lnTo>
                    <a:pt x="1893" y="899"/>
                  </a:lnTo>
                  <a:lnTo>
                    <a:pt x="1890" y="899"/>
                  </a:lnTo>
                  <a:lnTo>
                    <a:pt x="1889" y="899"/>
                  </a:lnTo>
                  <a:lnTo>
                    <a:pt x="1888" y="899"/>
                  </a:lnTo>
                  <a:lnTo>
                    <a:pt x="1886" y="900"/>
                  </a:lnTo>
                  <a:lnTo>
                    <a:pt x="1885" y="899"/>
                  </a:lnTo>
                  <a:lnTo>
                    <a:pt x="1882" y="902"/>
                  </a:lnTo>
                  <a:lnTo>
                    <a:pt x="1882" y="905"/>
                  </a:lnTo>
                  <a:lnTo>
                    <a:pt x="1880" y="907"/>
                  </a:lnTo>
                  <a:lnTo>
                    <a:pt x="1880" y="906"/>
                  </a:lnTo>
                  <a:lnTo>
                    <a:pt x="1879" y="905"/>
                  </a:lnTo>
                  <a:lnTo>
                    <a:pt x="1877" y="904"/>
                  </a:lnTo>
                  <a:lnTo>
                    <a:pt x="1877" y="904"/>
                  </a:lnTo>
                  <a:lnTo>
                    <a:pt x="1877" y="903"/>
                  </a:lnTo>
                  <a:lnTo>
                    <a:pt x="1876" y="902"/>
                  </a:lnTo>
                  <a:lnTo>
                    <a:pt x="1877" y="902"/>
                  </a:lnTo>
                  <a:lnTo>
                    <a:pt x="1874" y="901"/>
                  </a:lnTo>
                  <a:lnTo>
                    <a:pt x="1872" y="900"/>
                  </a:lnTo>
                  <a:lnTo>
                    <a:pt x="1871" y="899"/>
                  </a:lnTo>
                  <a:lnTo>
                    <a:pt x="1870" y="899"/>
                  </a:lnTo>
                  <a:lnTo>
                    <a:pt x="1868" y="898"/>
                  </a:lnTo>
                  <a:lnTo>
                    <a:pt x="1867" y="897"/>
                  </a:lnTo>
                  <a:lnTo>
                    <a:pt x="1864" y="897"/>
                  </a:lnTo>
                  <a:lnTo>
                    <a:pt x="1863" y="896"/>
                  </a:lnTo>
                  <a:lnTo>
                    <a:pt x="1860" y="896"/>
                  </a:lnTo>
                  <a:lnTo>
                    <a:pt x="1860" y="897"/>
                  </a:lnTo>
                  <a:lnTo>
                    <a:pt x="1859" y="896"/>
                  </a:lnTo>
                  <a:lnTo>
                    <a:pt x="1859" y="895"/>
                  </a:lnTo>
                  <a:lnTo>
                    <a:pt x="1857" y="893"/>
                  </a:lnTo>
                  <a:lnTo>
                    <a:pt x="1854" y="892"/>
                  </a:lnTo>
                  <a:lnTo>
                    <a:pt x="1853" y="891"/>
                  </a:lnTo>
                  <a:lnTo>
                    <a:pt x="1853" y="889"/>
                  </a:lnTo>
                  <a:lnTo>
                    <a:pt x="1853" y="889"/>
                  </a:lnTo>
                  <a:lnTo>
                    <a:pt x="1853" y="887"/>
                  </a:lnTo>
                  <a:lnTo>
                    <a:pt x="1852" y="886"/>
                  </a:lnTo>
                  <a:lnTo>
                    <a:pt x="1853" y="882"/>
                  </a:lnTo>
                  <a:lnTo>
                    <a:pt x="1851" y="880"/>
                  </a:lnTo>
                  <a:lnTo>
                    <a:pt x="1848" y="879"/>
                  </a:lnTo>
                  <a:lnTo>
                    <a:pt x="1847" y="879"/>
                  </a:lnTo>
                  <a:lnTo>
                    <a:pt x="1847" y="879"/>
                  </a:lnTo>
                  <a:lnTo>
                    <a:pt x="1846" y="879"/>
                  </a:lnTo>
                  <a:lnTo>
                    <a:pt x="1846" y="881"/>
                  </a:lnTo>
                  <a:lnTo>
                    <a:pt x="1845" y="881"/>
                  </a:lnTo>
                  <a:lnTo>
                    <a:pt x="1845" y="882"/>
                  </a:lnTo>
                  <a:lnTo>
                    <a:pt x="1844" y="884"/>
                  </a:lnTo>
                  <a:lnTo>
                    <a:pt x="1841" y="884"/>
                  </a:lnTo>
                  <a:lnTo>
                    <a:pt x="1841" y="883"/>
                  </a:lnTo>
                  <a:lnTo>
                    <a:pt x="1839" y="883"/>
                  </a:lnTo>
                  <a:lnTo>
                    <a:pt x="1838" y="882"/>
                  </a:lnTo>
                  <a:lnTo>
                    <a:pt x="1836" y="880"/>
                  </a:lnTo>
                  <a:lnTo>
                    <a:pt x="1835" y="881"/>
                  </a:lnTo>
                  <a:lnTo>
                    <a:pt x="1835" y="882"/>
                  </a:lnTo>
                  <a:lnTo>
                    <a:pt x="1834" y="883"/>
                  </a:lnTo>
                  <a:lnTo>
                    <a:pt x="1833" y="882"/>
                  </a:lnTo>
                  <a:lnTo>
                    <a:pt x="1832" y="881"/>
                  </a:lnTo>
                  <a:lnTo>
                    <a:pt x="1831" y="881"/>
                  </a:lnTo>
                  <a:lnTo>
                    <a:pt x="1831" y="880"/>
                  </a:lnTo>
                  <a:lnTo>
                    <a:pt x="1829" y="878"/>
                  </a:lnTo>
                  <a:lnTo>
                    <a:pt x="1827" y="879"/>
                  </a:lnTo>
                  <a:lnTo>
                    <a:pt x="1827" y="879"/>
                  </a:lnTo>
                  <a:lnTo>
                    <a:pt x="1826" y="880"/>
                  </a:lnTo>
                  <a:lnTo>
                    <a:pt x="1826" y="881"/>
                  </a:lnTo>
                  <a:lnTo>
                    <a:pt x="1824" y="882"/>
                  </a:lnTo>
                  <a:lnTo>
                    <a:pt x="1824" y="884"/>
                  </a:lnTo>
                  <a:lnTo>
                    <a:pt x="1824" y="885"/>
                  </a:lnTo>
                  <a:lnTo>
                    <a:pt x="1824" y="885"/>
                  </a:lnTo>
                  <a:lnTo>
                    <a:pt x="1824" y="886"/>
                  </a:lnTo>
                  <a:lnTo>
                    <a:pt x="1825" y="887"/>
                  </a:lnTo>
                  <a:lnTo>
                    <a:pt x="1826" y="887"/>
                  </a:lnTo>
                  <a:lnTo>
                    <a:pt x="1827" y="888"/>
                  </a:lnTo>
                  <a:lnTo>
                    <a:pt x="1828" y="890"/>
                  </a:lnTo>
                  <a:lnTo>
                    <a:pt x="1828" y="890"/>
                  </a:lnTo>
                  <a:lnTo>
                    <a:pt x="1829" y="891"/>
                  </a:lnTo>
                  <a:lnTo>
                    <a:pt x="1829" y="891"/>
                  </a:lnTo>
                  <a:lnTo>
                    <a:pt x="1830" y="892"/>
                  </a:lnTo>
                  <a:lnTo>
                    <a:pt x="1830" y="893"/>
                  </a:lnTo>
                  <a:lnTo>
                    <a:pt x="1831" y="894"/>
                  </a:lnTo>
                  <a:lnTo>
                    <a:pt x="1831" y="894"/>
                  </a:lnTo>
                  <a:lnTo>
                    <a:pt x="1827" y="894"/>
                  </a:lnTo>
                  <a:lnTo>
                    <a:pt x="1827" y="895"/>
                  </a:lnTo>
                  <a:lnTo>
                    <a:pt x="1827" y="897"/>
                  </a:lnTo>
                  <a:lnTo>
                    <a:pt x="1828" y="899"/>
                  </a:lnTo>
                  <a:lnTo>
                    <a:pt x="1825" y="902"/>
                  </a:lnTo>
                  <a:lnTo>
                    <a:pt x="1822" y="902"/>
                  </a:lnTo>
                  <a:lnTo>
                    <a:pt x="1821" y="902"/>
                  </a:lnTo>
                  <a:lnTo>
                    <a:pt x="1820" y="901"/>
                  </a:lnTo>
                  <a:lnTo>
                    <a:pt x="1819" y="903"/>
                  </a:lnTo>
                  <a:lnTo>
                    <a:pt x="1817" y="903"/>
                  </a:lnTo>
                  <a:lnTo>
                    <a:pt x="1816" y="900"/>
                  </a:lnTo>
                  <a:lnTo>
                    <a:pt x="1814" y="898"/>
                  </a:lnTo>
                  <a:lnTo>
                    <a:pt x="1814" y="897"/>
                  </a:lnTo>
                  <a:lnTo>
                    <a:pt x="1814" y="897"/>
                  </a:lnTo>
                  <a:lnTo>
                    <a:pt x="1812" y="895"/>
                  </a:lnTo>
                  <a:lnTo>
                    <a:pt x="1810" y="895"/>
                  </a:lnTo>
                  <a:lnTo>
                    <a:pt x="1808" y="897"/>
                  </a:lnTo>
                  <a:lnTo>
                    <a:pt x="1810" y="898"/>
                  </a:lnTo>
                  <a:lnTo>
                    <a:pt x="1811" y="898"/>
                  </a:lnTo>
                  <a:lnTo>
                    <a:pt x="1813" y="901"/>
                  </a:lnTo>
                  <a:lnTo>
                    <a:pt x="1814" y="903"/>
                  </a:lnTo>
                  <a:lnTo>
                    <a:pt x="1814" y="903"/>
                  </a:lnTo>
                  <a:lnTo>
                    <a:pt x="1814" y="906"/>
                  </a:lnTo>
                  <a:lnTo>
                    <a:pt x="1815" y="906"/>
                  </a:lnTo>
                  <a:lnTo>
                    <a:pt x="1815" y="906"/>
                  </a:lnTo>
                  <a:lnTo>
                    <a:pt x="1817" y="908"/>
                  </a:lnTo>
                  <a:lnTo>
                    <a:pt x="1817" y="907"/>
                  </a:lnTo>
                  <a:lnTo>
                    <a:pt x="1818" y="905"/>
                  </a:lnTo>
                  <a:lnTo>
                    <a:pt x="1818" y="904"/>
                  </a:lnTo>
                  <a:lnTo>
                    <a:pt x="1819" y="904"/>
                  </a:lnTo>
                  <a:lnTo>
                    <a:pt x="1819" y="904"/>
                  </a:lnTo>
                  <a:lnTo>
                    <a:pt x="1820" y="905"/>
                  </a:lnTo>
                  <a:lnTo>
                    <a:pt x="1821" y="911"/>
                  </a:lnTo>
                  <a:lnTo>
                    <a:pt x="1819" y="912"/>
                  </a:lnTo>
                  <a:lnTo>
                    <a:pt x="1819" y="911"/>
                  </a:lnTo>
                  <a:lnTo>
                    <a:pt x="1818" y="911"/>
                  </a:lnTo>
                  <a:lnTo>
                    <a:pt x="1817" y="911"/>
                  </a:lnTo>
                  <a:lnTo>
                    <a:pt x="1816" y="911"/>
                  </a:lnTo>
                  <a:lnTo>
                    <a:pt x="1815" y="912"/>
                  </a:lnTo>
                  <a:lnTo>
                    <a:pt x="1814" y="913"/>
                  </a:lnTo>
                  <a:lnTo>
                    <a:pt x="1812" y="913"/>
                  </a:lnTo>
                  <a:lnTo>
                    <a:pt x="1812" y="914"/>
                  </a:lnTo>
                  <a:lnTo>
                    <a:pt x="1811" y="915"/>
                  </a:lnTo>
                  <a:lnTo>
                    <a:pt x="1810" y="918"/>
                  </a:lnTo>
                  <a:lnTo>
                    <a:pt x="1810" y="919"/>
                  </a:lnTo>
                  <a:lnTo>
                    <a:pt x="1808" y="919"/>
                  </a:lnTo>
                  <a:lnTo>
                    <a:pt x="1806" y="916"/>
                  </a:lnTo>
                  <a:lnTo>
                    <a:pt x="1805" y="914"/>
                  </a:lnTo>
                  <a:lnTo>
                    <a:pt x="1805" y="912"/>
                  </a:lnTo>
                  <a:lnTo>
                    <a:pt x="1805" y="912"/>
                  </a:lnTo>
                  <a:lnTo>
                    <a:pt x="1804" y="913"/>
                  </a:lnTo>
                  <a:lnTo>
                    <a:pt x="1803" y="913"/>
                  </a:lnTo>
                  <a:lnTo>
                    <a:pt x="1803" y="912"/>
                  </a:lnTo>
                  <a:lnTo>
                    <a:pt x="1801" y="907"/>
                  </a:lnTo>
                  <a:lnTo>
                    <a:pt x="1799" y="905"/>
                  </a:lnTo>
                  <a:lnTo>
                    <a:pt x="1798" y="905"/>
                  </a:lnTo>
                  <a:lnTo>
                    <a:pt x="1798" y="901"/>
                  </a:lnTo>
                  <a:lnTo>
                    <a:pt x="1799" y="900"/>
                  </a:lnTo>
                  <a:lnTo>
                    <a:pt x="1801" y="900"/>
                  </a:lnTo>
                  <a:lnTo>
                    <a:pt x="1802" y="900"/>
                  </a:lnTo>
                  <a:lnTo>
                    <a:pt x="1803" y="899"/>
                  </a:lnTo>
                  <a:lnTo>
                    <a:pt x="1803" y="898"/>
                  </a:lnTo>
                  <a:lnTo>
                    <a:pt x="1802" y="897"/>
                  </a:lnTo>
                  <a:lnTo>
                    <a:pt x="1802" y="896"/>
                  </a:lnTo>
                  <a:lnTo>
                    <a:pt x="1797" y="894"/>
                  </a:lnTo>
                  <a:lnTo>
                    <a:pt x="1796" y="894"/>
                  </a:lnTo>
                  <a:lnTo>
                    <a:pt x="1794" y="892"/>
                  </a:lnTo>
                  <a:lnTo>
                    <a:pt x="1793" y="891"/>
                  </a:lnTo>
                  <a:lnTo>
                    <a:pt x="1789" y="889"/>
                  </a:lnTo>
                  <a:lnTo>
                    <a:pt x="1789" y="889"/>
                  </a:lnTo>
                  <a:lnTo>
                    <a:pt x="1787" y="888"/>
                  </a:lnTo>
                  <a:lnTo>
                    <a:pt x="1787" y="888"/>
                  </a:lnTo>
                  <a:lnTo>
                    <a:pt x="1786" y="886"/>
                  </a:lnTo>
                  <a:lnTo>
                    <a:pt x="1784" y="886"/>
                  </a:lnTo>
                  <a:lnTo>
                    <a:pt x="1783" y="886"/>
                  </a:lnTo>
                  <a:lnTo>
                    <a:pt x="1782" y="887"/>
                  </a:lnTo>
                  <a:lnTo>
                    <a:pt x="1784" y="889"/>
                  </a:lnTo>
                  <a:lnTo>
                    <a:pt x="1785" y="889"/>
                  </a:lnTo>
                  <a:lnTo>
                    <a:pt x="1786" y="890"/>
                  </a:lnTo>
                  <a:lnTo>
                    <a:pt x="1786" y="892"/>
                  </a:lnTo>
                  <a:lnTo>
                    <a:pt x="1785" y="892"/>
                  </a:lnTo>
                  <a:lnTo>
                    <a:pt x="1782" y="892"/>
                  </a:lnTo>
                  <a:lnTo>
                    <a:pt x="1781" y="893"/>
                  </a:lnTo>
                  <a:lnTo>
                    <a:pt x="1782" y="895"/>
                  </a:lnTo>
                  <a:lnTo>
                    <a:pt x="1782" y="897"/>
                  </a:lnTo>
                  <a:lnTo>
                    <a:pt x="1781" y="897"/>
                  </a:lnTo>
                  <a:lnTo>
                    <a:pt x="1781" y="899"/>
                  </a:lnTo>
                  <a:lnTo>
                    <a:pt x="1780" y="899"/>
                  </a:lnTo>
                  <a:lnTo>
                    <a:pt x="1780" y="900"/>
                  </a:lnTo>
                  <a:lnTo>
                    <a:pt x="1778" y="901"/>
                  </a:lnTo>
                  <a:lnTo>
                    <a:pt x="1776" y="901"/>
                  </a:lnTo>
                  <a:lnTo>
                    <a:pt x="1775" y="902"/>
                  </a:lnTo>
                  <a:lnTo>
                    <a:pt x="1774" y="901"/>
                  </a:lnTo>
                  <a:lnTo>
                    <a:pt x="1773" y="899"/>
                  </a:lnTo>
                  <a:lnTo>
                    <a:pt x="1769" y="900"/>
                  </a:lnTo>
                  <a:lnTo>
                    <a:pt x="1768" y="900"/>
                  </a:lnTo>
                  <a:lnTo>
                    <a:pt x="1767" y="902"/>
                  </a:lnTo>
                  <a:lnTo>
                    <a:pt x="1766" y="902"/>
                  </a:lnTo>
                  <a:lnTo>
                    <a:pt x="1764" y="904"/>
                  </a:lnTo>
                  <a:lnTo>
                    <a:pt x="1764" y="904"/>
                  </a:lnTo>
                  <a:lnTo>
                    <a:pt x="1762" y="903"/>
                  </a:lnTo>
                  <a:lnTo>
                    <a:pt x="1762" y="901"/>
                  </a:lnTo>
                  <a:lnTo>
                    <a:pt x="1762" y="900"/>
                  </a:lnTo>
                  <a:lnTo>
                    <a:pt x="1763" y="899"/>
                  </a:lnTo>
                  <a:lnTo>
                    <a:pt x="1764" y="899"/>
                  </a:lnTo>
                  <a:lnTo>
                    <a:pt x="1764" y="898"/>
                  </a:lnTo>
                  <a:lnTo>
                    <a:pt x="1763" y="898"/>
                  </a:lnTo>
                  <a:lnTo>
                    <a:pt x="1762" y="898"/>
                  </a:lnTo>
                  <a:lnTo>
                    <a:pt x="1759" y="899"/>
                  </a:lnTo>
                  <a:lnTo>
                    <a:pt x="1759" y="898"/>
                  </a:lnTo>
                  <a:lnTo>
                    <a:pt x="1759" y="897"/>
                  </a:lnTo>
                  <a:lnTo>
                    <a:pt x="1760" y="897"/>
                  </a:lnTo>
                  <a:lnTo>
                    <a:pt x="1761" y="895"/>
                  </a:lnTo>
                  <a:lnTo>
                    <a:pt x="1762" y="895"/>
                  </a:lnTo>
                  <a:lnTo>
                    <a:pt x="1762" y="894"/>
                  </a:lnTo>
                  <a:lnTo>
                    <a:pt x="1760" y="893"/>
                  </a:lnTo>
                  <a:lnTo>
                    <a:pt x="1758" y="894"/>
                  </a:lnTo>
                  <a:lnTo>
                    <a:pt x="1758" y="894"/>
                  </a:lnTo>
                  <a:lnTo>
                    <a:pt x="1755" y="893"/>
                  </a:lnTo>
                  <a:lnTo>
                    <a:pt x="1755" y="893"/>
                  </a:lnTo>
                  <a:lnTo>
                    <a:pt x="1753" y="893"/>
                  </a:lnTo>
                  <a:lnTo>
                    <a:pt x="1751" y="893"/>
                  </a:lnTo>
                  <a:lnTo>
                    <a:pt x="1751" y="895"/>
                  </a:lnTo>
                  <a:lnTo>
                    <a:pt x="1750" y="895"/>
                  </a:lnTo>
                  <a:lnTo>
                    <a:pt x="1747" y="893"/>
                  </a:lnTo>
                  <a:lnTo>
                    <a:pt x="1747" y="891"/>
                  </a:lnTo>
                  <a:lnTo>
                    <a:pt x="1745" y="891"/>
                  </a:lnTo>
                  <a:lnTo>
                    <a:pt x="1744" y="892"/>
                  </a:lnTo>
                  <a:lnTo>
                    <a:pt x="1743" y="892"/>
                  </a:lnTo>
                  <a:lnTo>
                    <a:pt x="1741" y="890"/>
                  </a:lnTo>
                  <a:lnTo>
                    <a:pt x="1740" y="890"/>
                  </a:lnTo>
                  <a:lnTo>
                    <a:pt x="1739" y="890"/>
                  </a:lnTo>
                  <a:lnTo>
                    <a:pt x="1739" y="886"/>
                  </a:lnTo>
                  <a:lnTo>
                    <a:pt x="1738" y="886"/>
                  </a:lnTo>
                  <a:lnTo>
                    <a:pt x="1739" y="886"/>
                  </a:lnTo>
                  <a:lnTo>
                    <a:pt x="1740" y="886"/>
                  </a:lnTo>
                  <a:lnTo>
                    <a:pt x="1741" y="887"/>
                  </a:lnTo>
                  <a:lnTo>
                    <a:pt x="1742" y="888"/>
                  </a:lnTo>
                  <a:lnTo>
                    <a:pt x="1743" y="886"/>
                  </a:lnTo>
                  <a:lnTo>
                    <a:pt x="1743" y="885"/>
                  </a:lnTo>
                  <a:lnTo>
                    <a:pt x="1742" y="885"/>
                  </a:lnTo>
                  <a:lnTo>
                    <a:pt x="1742" y="885"/>
                  </a:lnTo>
                  <a:lnTo>
                    <a:pt x="1741" y="883"/>
                  </a:lnTo>
                  <a:lnTo>
                    <a:pt x="1742" y="883"/>
                  </a:lnTo>
                  <a:lnTo>
                    <a:pt x="1743" y="883"/>
                  </a:lnTo>
                  <a:lnTo>
                    <a:pt x="1744" y="883"/>
                  </a:lnTo>
                  <a:lnTo>
                    <a:pt x="1744" y="882"/>
                  </a:lnTo>
                  <a:lnTo>
                    <a:pt x="1744" y="879"/>
                  </a:lnTo>
                  <a:lnTo>
                    <a:pt x="1743" y="879"/>
                  </a:lnTo>
                  <a:lnTo>
                    <a:pt x="1743" y="880"/>
                  </a:lnTo>
                  <a:lnTo>
                    <a:pt x="1741" y="880"/>
                  </a:lnTo>
                  <a:lnTo>
                    <a:pt x="1740" y="881"/>
                  </a:lnTo>
                  <a:lnTo>
                    <a:pt x="1739" y="882"/>
                  </a:lnTo>
                  <a:lnTo>
                    <a:pt x="1737" y="882"/>
                  </a:lnTo>
                  <a:lnTo>
                    <a:pt x="1736" y="882"/>
                  </a:lnTo>
                  <a:lnTo>
                    <a:pt x="1735" y="881"/>
                  </a:lnTo>
                  <a:lnTo>
                    <a:pt x="1735" y="875"/>
                  </a:lnTo>
                  <a:lnTo>
                    <a:pt x="1737" y="874"/>
                  </a:lnTo>
                  <a:lnTo>
                    <a:pt x="1737" y="873"/>
                  </a:lnTo>
                  <a:lnTo>
                    <a:pt x="1736" y="872"/>
                  </a:lnTo>
                  <a:lnTo>
                    <a:pt x="1736" y="869"/>
                  </a:lnTo>
                  <a:lnTo>
                    <a:pt x="1735" y="868"/>
                  </a:lnTo>
                  <a:lnTo>
                    <a:pt x="1735" y="863"/>
                  </a:lnTo>
                  <a:lnTo>
                    <a:pt x="1736" y="862"/>
                  </a:lnTo>
                  <a:lnTo>
                    <a:pt x="1735" y="861"/>
                  </a:lnTo>
                  <a:lnTo>
                    <a:pt x="1735" y="859"/>
                  </a:lnTo>
                  <a:lnTo>
                    <a:pt x="1734" y="859"/>
                  </a:lnTo>
                  <a:lnTo>
                    <a:pt x="1733" y="861"/>
                  </a:lnTo>
                  <a:lnTo>
                    <a:pt x="1731" y="861"/>
                  </a:lnTo>
                  <a:lnTo>
                    <a:pt x="1731" y="860"/>
                  </a:lnTo>
                  <a:lnTo>
                    <a:pt x="1729" y="863"/>
                  </a:lnTo>
                  <a:lnTo>
                    <a:pt x="1727" y="863"/>
                  </a:lnTo>
                  <a:lnTo>
                    <a:pt x="1727" y="862"/>
                  </a:lnTo>
                  <a:lnTo>
                    <a:pt x="1726" y="864"/>
                  </a:lnTo>
                  <a:lnTo>
                    <a:pt x="1725" y="864"/>
                  </a:lnTo>
                  <a:lnTo>
                    <a:pt x="1724" y="863"/>
                  </a:lnTo>
                  <a:lnTo>
                    <a:pt x="1724" y="860"/>
                  </a:lnTo>
                  <a:lnTo>
                    <a:pt x="1721" y="856"/>
                  </a:lnTo>
                  <a:lnTo>
                    <a:pt x="1721" y="856"/>
                  </a:lnTo>
                  <a:lnTo>
                    <a:pt x="1720" y="855"/>
                  </a:lnTo>
                  <a:lnTo>
                    <a:pt x="1716" y="854"/>
                  </a:lnTo>
                  <a:lnTo>
                    <a:pt x="1718" y="852"/>
                  </a:lnTo>
                  <a:lnTo>
                    <a:pt x="1719" y="852"/>
                  </a:lnTo>
                  <a:lnTo>
                    <a:pt x="1720" y="853"/>
                  </a:lnTo>
                  <a:lnTo>
                    <a:pt x="1723" y="853"/>
                  </a:lnTo>
                  <a:lnTo>
                    <a:pt x="1723" y="851"/>
                  </a:lnTo>
                  <a:lnTo>
                    <a:pt x="1721" y="849"/>
                  </a:lnTo>
                  <a:lnTo>
                    <a:pt x="1718" y="849"/>
                  </a:lnTo>
                  <a:lnTo>
                    <a:pt x="1718" y="848"/>
                  </a:lnTo>
                  <a:lnTo>
                    <a:pt x="1715" y="848"/>
                  </a:lnTo>
                  <a:lnTo>
                    <a:pt x="1714" y="846"/>
                  </a:lnTo>
                  <a:lnTo>
                    <a:pt x="1714" y="844"/>
                  </a:lnTo>
                  <a:lnTo>
                    <a:pt x="1713" y="842"/>
                  </a:lnTo>
                  <a:lnTo>
                    <a:pt x="1712" y="837"/>
                  </a:lnTo>
                  <a:lnTo>
                    <a:pt x="1713" y="837"/>
                  </a:lnTo>
                  <a:lnTo>
                    <a:pt x="1713" y="835"/>
                  </a:lnTo>
                  <a:lnTo>
                    <a:pt x="1713" y="835"/>
                  </a:lnTo>
                  <a:lnTo>
                    <a:pt x="1713" y="833"/>
                  </a:lnTo>
                  <a:lnTo>
                    <a:pt x="1714" y="832"/>
                  </a:lnTo>
                  <a:lnTo>
                    <a:pt x="1714" y="831"/>
                  </a:lnTo>
                  <a:lnTo>
                    <a:pt x="1714" y="830"/>
                  </a:lnTo>
                  <a:lnTo>
                    <a:pt x="1714" y="828"/>
                  </a:lnTo>
                  <a:lnTo>
                    <a:pt x="1715" y="828"/>
                  </a:lnTo>
                  <a:lnTo>
                    <a:pt x="1714" y="827"/>
                  </a:lnTo>
                  <a:lnTo>
                    <a:pt x="1714" y="825"/>
                  </a:lnTo>
                  <a:lnTo>
                    <a:pt x="1712" y="821"/>
                  </a:lnTo>
                  <a:lnTo>
                    <a:pt x="1712" y="820"/>
                  </a:lnTo>
                  <a:lnTo>
                    <a:pt x="1713" y="819"/>
                  </a:lnTo>
                  <a:lnTo>
                    <a:pt x="1713" y="818"/>
                  </a:lnTo>
                  <a:lnTo>
                    <a:pt x="1712" y="818"/>
                  </a:lnTo>
                  <a:lnTo>
                    <a:pt x="1710" y="818"/>
                  </a:lnTo>
                  <a:lnTo>
                    <a:pt x="1709" y="817"/>
                  </a:lnTo>
                  <a:lnTo>
                    <a:pt x="1709" y="814"/>
                  </a:lnTo>
                  <a:lnTo>
                    <a:pt x="1708" y="812"/>
                  </a:lnTo>
                  <a:lnTo>
                    <a:pt x="1707" y="810"/>
                  </a:lnTo>
                  <a:lnTo>
                    <a:pt x="1706" y="809"/>
                  </a:lnTo>
                  <a:lnTo>
                    <a:pt x="1706" y="809"/>
                  </a:lnTo>
                  <a:lnTo>
                    <a:pt x="1706" y="809"/>
                  </a:lnTo>
                  <a:lnTo>
                    <a:pt x="1702" y="805"/>
                  </a:lnTo>
                  <a:lnTo>
                    <a:pt x="1700" y="805"/>
                  </a:lnTo>
                  <a:lnTo>
                    <a:pt x="1699" y="804"/>
                  </a:lnTo>
                  <a:lnTo>
                    <a:pt x="1697" y="804"/>
                  </a:lnTo>
                  <a:lnTo>
                    <a:pt x="1695" y="803"/>
                  </a:lnTo>
                  <a:lnTo>
                    <a:pt x="1695" y="801"/>
                  </a:lnTo>
                  <a:lnTo>
                    <a:pt x="1696" y="799"/>
                  </a:lnTo>
                  <a:lnTo>
                    <a:pt x="1696" y="798"/>
                  </a:lnTo>
                  <a:lnTo>
                    <a:pt x="1697" y="797"/>
                  </a:lnTo>
                  <a:lnTo>
                    <a:pt x="1697" y="794"/>
                  </a:lnTo>
                  <a:lnTo>
                    <a:pt x="1698" y="794"/>
                  </a:lnTo>
                  <a:lnTo>
                    <a:pt x="1698" y="792"/>
                  </a:lnTo>
                  <a:lnTo>
                    <a:pt x="1697" y="790"/>
                  </a:lnTo>
                  <a:lnTo>
                    <a:pt x="1697" y="789"/>
                  </a:lnTo>
                  <a:lnTo>
                    <a:pt x="1694" y="787"/>
                  </a:lnTo>
                  <a:lnTo>
                    <a:pt x="1695" y="783"/>
                  </a:lnTo>
                  <a:lnTo>
                    <a:pt x="1694" y="782"/>
                  </a:lnTo>
                  <a:lnTo>
                    <a:pt x="1693" y="781"/>
                  </a:lnTo>
                  <a:lnTo>
                    <a:pt x="1691" y="780"/>
                  </a:lnTo>
                  <a:lnTo>
                    <a:pt x="1690" y="779"/>
                  </a:lnTo>
                  <a:lnTo>
                    <a:pt x="1689" y="779"/>
                  </a:lnTo>
                  <a:lnTo>
                    <a:pt x="1689" y="779"/>
                  </a:lnTo>
                  <a:lnTo>
                    <a:pt x="1685" y="779"/>
                  </a:lnTo>
                  <a:lnTo>
                    <a:pt x="1684" y="780"/>
                  </a:lnTo>
                  <a:lnTo>
                    <a:pt x="1684" y="781"/>
                  </a:lnTo>
                  <a:lnTo>
                    <a:pt x="1681" y="785"/>
                  </a:lnTo>
                  <a:lnTo>
                    <a:pt x="1681" y="786"/>
                  </a:lnTo>
                  <a:lnTo>
                    <a:pt x="1679" y="789"/>
                  </a:lnTo>
                  <a:lnTo>
                    <a:pt x="1679" y="790"/>
                  </a:lnTo>
                  <a:lnTo>
                    <a:pt x="1678" y="792"/>
                  </a:lnTo>
                  <a:lnTo>
                    <a:pt x="1678" y="793"/>
                  </a:lnTo>
                  <a:lnTo>
                    <a:pt x="1676" y="794"/>
                  </a:lnTo>
                  <a:lnTo>
                    <a:pt x="1676" y="797"/>
                  </a:lnTo>
                  <a:lnTo>
                    <a:pt x="1675" y="798"/>
                  </a:lnTo>
                  <a:lnTo>
                    <a:pt x="1675" y="799"/>
                  </a:lnTo>
                  <a:lnTo>
                    <a:pt x="1674" y="800"/>
                  </a:lnTo>
                  <a:lnTo>
                    <a:pt x="1672" y="800"/>
                  </a:lnTo>
                  <a:lnTo>
                    <a:pt x="1672" y="801"/>
                  </a:lnTo>
                  <a:lnTo>
                    <a:pt x="1673" y="802"/>
                  </a:lnTo>
                  <a:lnTo>
                    <a:pt x="1674" y="803"/>
                  </a:lnTo>
                  <a:lnTo>
                    <a:pt x="1674" y="805"/>
                  </a:lnTo>
                  <a:lnTo>
                    <a:pt x="1672" y="809"/>
                  </a:lnTo>
                  <a:lnTo>
                    <a:pt x="1671" y="810"/>
                  </a:lnTo>
                  <a:lnTo>
                    <a:pt x="1670" y="810"/>
                  </a:lnTo>
                  <a:lnTo>
                    <a:pt x="1670" y="811"/>
                  </a:lnTo>
                  <a:lnTo>
                    <a:pt x="1669" y="812"/>
                  </a:lnTo>
                  <a:lnTo>
                    <a:pt x="1668" y="811"/>
                  </a:lnTo>
                  <a:lnTo>
                    <a:pt x="1668" y="809"/>
                  </a:lnTo>
                  <a:lnTo>
                    <a:pt x="1668" y="808"/>
                  </a:lnTo>
                  <a:lnTo>
                    <a:pt x="1670" y="806"/>
                  </a:lnTo>
                  <a:lnTo>
                    <a:pt x="1670" y="803"/>
                  </a:lnTo>
                  <a:lnTo>
                    <a:pt x="1669" y="801"/>
                  </a:lnTo>
                  <a:lnTo>
                    <a:pt x="1668" y="801"/>
                  </a:lnTo>
                  <a:lnTo>
                    <a:pt x="1668" y="801"/>
                  </a:lnTo>
                  <a:lnTo>
                    <a:pt x="1667" y="801"/>
                  </a:lnTo>
                  <a:lnTo>
                    <a:pt x="1666" y="800"/>
                  </a:lnTo>
                  <a:lnTo>
                    <a:pt x="1665" y="795"/>
                  </a:lnTo>
                  <a:lnTo>
                    <a:pt x="1667" y="792"/>
                  </a:lnTo>
                  <a:lnTo>
                    <a:pt x="1667" y="792"/>
                  </a:lnTo>
                  <a:lnTo>
                    <a:pt x="1673" y="786"/>
                  </a:lnTo>
                  <a:lnTo>
                    <a:pt x="1673" y="786"/>
                  </a:lnTo>
                  <a:lnTo>
                    <a:pt x="1675" y="785"/>
                  </a:lnTo>
                  <a:lnTo>
                    <a:pt x="1675" y="784"/>
                  </a:lnTo>
                  <a:lnTo>
                    <a:pt x="1675" y="783"/>
                  </a:lnTo>
                  <a:lnTo>
                    <a:pt x="1675" y="779"/>
                  </a:lnTo>
                  <a:lnTo>
                    <a:pt x="1675" y="779"/>
                  </a:lnTo>
                  <a:lnTo>
                    <a:pt x="1675" y="776"/>
                  </a:lnTo>
                  <a:lnTo>
                    <a:pt x="1676" y="775"/>
                  </a:lnTo>
                  <a:lnTo>
                    <a:pt x="1677" y="773"/>
                  </a:lnTo>
                  <a:lnTo>
                    <a:pt x="1678" y="773"/>
                  </a:lnTo>
                  <a:lnTo>
                    <a:pt x="1678" y="773"/>
                  </a:lnTo>
                  <a:lnTo>
                    <a:pt x="1679" y="771"/>
                  </a:lnTo>
                  <a:lnTo>
                    <a:pt x="1679" y="770"/>
                  </a:lnTo>
                  <a:lnTo>
                    <a:pt x="1680" y="769"/>
                  </a:lnTo>
                  <a:lnTo>
                    <a:pt x="1681" y="766"/>
                  </a:lnTo>
                  <a:lnTo>
                    <a:pt x="1679" y="764"/>
                  </a:lnTo>
                  <a:lnTo>
                    <a:pt x="1678" y="764"/>
                  </a:lnTo>
                  <a:lnTo>
                    <a:pt x="1677" y="763"/>
                  </a:lnTo>
                  <a:lnTo>
                    <a:pt x="1676" y="763"/>
                  </a:lnTo>
                  <a:lnTo>
                    <a:pt x="1675" y="763"/>
                  </a:lnTo>
                  <a:lnTo>
                    <a:pt x="1674" y="762"/>
                  </a:lnTo>
                  <a:lnTo>
                    <a:pt x="1671" y="763"/>
                  </a:lnTo>
                  <a:lnTo>
                    <a:pt x="1671" y="761"/>
                  </a:lnTo>
                  <a:lnTo>
                    <a:pt x="1671" y="757"/>
                  </a:lnTo>
                  <a:lnTo>
                    <a:pt x="1672" y="755"/>
                  </a:lnTo>
                  <a:lnTo>
                    <a:pt x="1672" y="752"/>
                  </a:lnTo>
                  <a:lnTo>
                    <a:pt x="1673" y="751"/>
                  </a:lnTo>
                  <a:lnTo>
                    <a:pt x="1673" y="750"/>
                  </a:lnTo>
                  <a:lnTo>
                    <a:pt x="1673" y="749"/>
                  </a:lnTo>
                  <a:lnTo>
                    <a:pt x="1674" y="748"/>
                  </a:lnTo>
                  <a:lnTo>
                    <a:pt x="1675" y="748"/>
                  </a:lnTo>
                  <a:lnTo>
                    <a:pt x="1675" y="750"/>
                  </a:lnTo>
                  <a:lnTo>
                    <a:pt x="1678" y="750"/>
                  </a:lnTo>
                  <a:lnTo>
                    <a:pt x="1679" y="749"/>
                  </a:lnTo>
                  <a:lnTo>
                    <a:pt x="1679" y="747"/>
                  </a:lnTo>
                  <a:lnTo>
                    <a:pt x="1680" y="747"/>
                  </a:lnTo>
                  <a:lnTo>
                    <a:pt x="1682" y="745"/>
                  </a:lnTo>
                  <a:lnTo>
                    <a:pt x="1689" y="745"/>
                  </a:lnTo>
                  <a:lnTo>
                    <a:pt x="1689" y="744"/>
                  </a:lnTo>
                  <a:lnTo>
                    <a:pt x="1690" y="744"/>
                  </a:lnTo>
                  <a:lnTo>
                    <a:pt x="1692" y="743"/>
                  </a:lnTo>
                  <a:lnTo>
                    <a:pt x="1694" y="743"/>
                  </a:lnTo>
                  <a:lnTo>
                    <a:pt x="1695" y="743"/>
                  </a:lnTo>
                  <a:lnTo>
                    <a:pt x="1698" y="743"/>
                  </a:lnTo>
                  <a:lnTo>
                    <a:pt x="1698" y="742"/>
                  </a:lnTo>
                  <a:lnTo>
                    <a:pt x="1699" y="742"/>
                  </a:lnTo>
                  <a:lnTo>
                    <a:pt x="1700" y="741"/>
                  </a:lnTo>
                  <a:lnTo>
                    <a:pt x="1701" y="740"/>
                  </a:lnTo>
                  <a:lnTo>
                    <a:pt x="1704" y="740"/>
                  </a:lnTo>
                  <a:lnTo>
                    <a:pt x="1704" y="739"/>
                  </a:lnTo>
                  <a:lnTo>
                    <a:pt x="1703" y="738"/>
                  </a:lnTo>
                  <a:lnTo>
                    <a:pt x="1699" y="738"/>
                  </a:lnTo>
                  <a:lnTo>
                    <a:pt x="1699" y="738"/>
                  </a:lnTo>
                  <a:lnTo>
                    <a:pt x="1696" y="738"/>
                  </a:lnTo>
                  <a:lnTo>
                    <a:pt x="1696" y="739"/>
                  </a:lnTo>
                  <a:lnTo>
                    <a:pt x="1694" y="739"/>
                  </a:lnTo>
                  <a:lnTo>
                    <a:pt x="1693" y="739"/>
                  </a:lnTo>
                  <a:lnTo>
                    <a:pt x="1693" y="739"/>
                  </a:lnTo>
                  <a:lnTo>
                    <a:pt x="1692" y="739"/>
                  </a:lnTo>
                  <a:lnTo>
                    <a:pt x="1690" y="741"/>
                  </a:lnTo>
                  <a:lnTo>
                    <a:pt x="1689" y="741"/>
                  </a:lnTo>
                  <a:lnTo>
                    <a:pt x="1688" y="740"/>
                  </a:lnTo>
                  <a:lnTo>
                    <a:pt x="1688" y="739"/>
                  </a:lnTo>
                  <a:lnTo>
                    <a:pt x="1687" y="739"/>
                  </a:lnTo>
                  <a:lnTo>
                    <a:pt x="1685" y="742"/>
                  </a:lnTo>
                  <a:lnTo>
                    <a:pt x="1683" y="742"/>
                  </a:lnTo>
                  <a:lnTo>
                    <a:pt x="1682" y="742"/>
                  </a:lnTo>
                  <a:lnTo>
                    <a:pt x="1681" y="742"/>
                  </a:lnTo>
                  <a:lnTo>
                    <a:pt x="1678" y="744"/>
                  </a:lnTo>
                  <a:lnTo>
                    <a:pt x="1676" y="742"/>
                  </a:lnTo>
                  <a:lnTo>
                    <a:pt x="1677" y="740"/>
                  </a:lnTo>
                  <a:lnTo>
                    <a:pt x="1677" y="737"/>
                  </a:lnTo>
                  <a:lnTo>
                    <a:pt x="1679" y="736"/>
                  </a:lnTo>
                  <a:lnTo>
                    <a:pt x="1680" y="735"/>
                  </a:lnTo>
                  <a:lnTo>
                    <a:pt x="1681" y="736"/>
                  </a:lnTo>
                  <a:lnTo>
                    <a:pt x="1682" y="735"/>
                  </a:lnTo>
                  <a:lnTo>
                    <a:pt x="1681" y="733"/>
                  </a:lnTo>
                  <a:lnTo>
                    <a:pt x="1681" y="733"/>
                  </a:lnTo>
                  <a:lnTo>
                    <a:pt x="1683" y="731"/>
                  </a:lnTo>
                  <a:lnTo>
                    <a:pt x="1683" y="731"/>
                  </a:lnTo>
                  <a:lnTo>
                    <a:pt x="1680" y="731"/>
                  </a:lnTo>
                  <a:lnTo>
                    <a:pt x="1680" y="731"/>
                  </a:lnTo>
                  <a:lnTo>
                    <a:pt x="1678" y="731"/>
                  </a:lnTo>
                  <a:lnTo>
                    <a:pt x="1677" y="731"/>
                  </a:lnTo>
                  <a:lnTo>
                    <a:pt x="1676" y="730"/>
                  </a:lnTo>
                  <a:lnTo>
                    <a:pt x="1679" y="728"/>
                  </a:lnTo>
                  <a:lnTo>
                    <a:pt x="1679" y="728"/>
                  </a:lnTo>
                  <a:lnTo>
                    <a:pt x="1678" y="727"/>
                  </a:lnTo>
                  <a:lnTo>
                    <a:pt x="1677" y="726"/>
                  </a:lnTo>
                  <a:lnTo>
                    <a:pt x="1676" y="722"/>
                  </a:lnTo>
                  <a:lnTo>
                    <a:pt x="1675" y="721"/>
                  </a:lnTo>
                  <a:lnTo>
                    <a:pt x="1675" y="720"/>
                  </a:lnTo>
                  <a:lnTo>
                    <a:pt x="1675" y="719"/>
                  </a:lnTo>
                  <a:lnTo>
                    <a:pt x="1675" y="718"/>
                  </a:lnTo>
                  <a:lnTo>
                    <a:pt x="1676" y="717"/>
                  </a:lnTo>
                  <a:lnTo>
                    <a:pt x="1677" y="717"/>
                  </a:lnTo>
                  <a:lnTo>
                    <a:pt x="1679" y="716"/>
                  </a:lnTo>
                  <a:lnTo>
                    <a:pt x="1680" y="715"/>
                  </a:lnTo>
                  <a:lnTo>
                    <a:pt x="1680" y="714"/>
                  </a:lnTo>
                  <a:lnTo>
                    <a:pt x="1683" y="711"/>
                  </a:lnTo>
                  <a:lnTo>
                    <a:pt x="1683" y="708"/>
                  </a:lnTo>
                  <a:lnTo>
                    <a:pt x="1686" y="708"/>
                  </a:lnTo>
                  <a:lnTo>
                    <a:pt x="1686" y="709"/>
                  </a:lnTo>
                  <a:lnTo>
                    <a:pt x="1687" y="708"/>
                  </a:lnTo>
                  <a:lnTo>
                    <a:pt x="1689" y="708"/>
                  </a:lnTo>
                  <a:lnTo>
                    <a:pt x="1690" y="707"/>
                  </a:lnTo>
                  <a:lnTo>
                    <a:pt x="1692" y="707"/>
                  </a:lnTo>
                  <a:lnTo>
                    <a:pt x="1694" y="708"/>
                  </a:lnTo>
                  <a:lnTo>
                    <a:pt x="1696" y="708"/>
                  </a:lnTo>
                  <a:lnTo>
                    <a:pt x="1697" y="709"/>
                  </a:lnTo>
                  <a:close/>
                  <a:moveTo>
                    <a:pt x="2357" y="708"/>
                  </a:moveTo>
                  <a:lnTo>
                    <a:pt x="2357" y="708"/>
                  </a:lnTo>
                  <a:lnTo>
                    <a:pt x="2356" y="708"/>
                  </a:lnTo>
                  <a:lnTo>
                    <a:pt x="2356" y="707"/>
                  </a:lnTo>
                  <a:lnTo>
                    <a:pt x="2356" y="707"/>
                  </a:lnTo>
                  <a:lnTo>
                    <a:pt x="2357" y="707"/>
                  </a:lnTo>
                  <a:lnTo>
                    <a:pt x="2358" y="707"/>
                  </a:lnTo>
                  <a:lnTo>
                    <a:pt x="2358" y="708"/>
                  </a:lnTo>
                  <a:lnTo>
                    <a:pt x="2357" y="708"/>
                  </a:lnTo>
                  <a:close/>
                  <a:moveTo>
                    <a:pt x="1907" y="705"/>
                  </a:moveTo>
                  <a:lnTo>
                    <a:pt x="1907" y="706"/>
                  </a:lnTo>
                  <a:lnTo>
                    <a:pt x="1906" y="706"/>
                  </a:lnTo>
                  <a:lnTo>
                    <a:pt x="1906" y="705"/>
                  </a:lnTo>
                  <a:lnTo>
                    <a:pt x="1906" y="705"/>
                  </a:lnTo>
                  <a:lnTo>
                    <a:pt x="1907" y="705"/>
                  </a:lnTo>
                  <a:lnTo>
                    <a:pt x="1907" y="705"/>
                  </a:lnTo>
                  <a:close/>
                  <a:moveTo>
                    <a:pt x="1910" y="705"/>
                  </a:moveTo>
                  <a:lnTo>
                    <a:pt x="1911" y="706"/>
                  </a:lnTo>
                  <a:lnTo>
                    <a:pt x="1911" y="706"/>
                  </a:lnTo>
                  <a:lnTo>
                    <a:pt x="1912" y="707"/>
                  </a:lnTo>
                  <a:lnTo>
                    <a:pt x="1911" y="708"/>
                  </a:lnTo>
                  <a:lnTo>
                    <a:pt x="1909" y="708"/>
                  </a:lnTo>
                  <a:lnTo>
                    <a:pt x="1908" y="709"/>
                  </a:lnTo>
                  <a:lnTo>
                    <a:pt x="1907" y="709"/>
                  </a:lnTo>
                  <a:lnTo>
                    <a:pt x="1907" y="708"/>
                  </a:lnTo>
                  <a:lnTo>
                    <a:pt x="1908" y="704"/>
                  </a:lnTo>
                  <a:lnTo>
                    <a:pt x="1908" y="704"/>
                  </a:lnTo>
                  <a:lnTo>
                    <a:pt x="1909" y="705"/>
                  </a:lnTo>
                  <a:lnTo>
                    <a:pt x="1910" y="705"/>
                  </a:lnTo>
                  <a:close/>
                  <a:moveTo>
                    <a:pt x="1908" y="702"/>
                  </a:moveTo>
                  <a:lnTo>
                    <a:pt x="1908" y="703"/>
                  </a:lnTo>
                  <a:lnTo>
                    <a:pt x="1907" y="703"/>
                  </a:lnTo>
                  <a:lnTo>
                    <a:pt x="1907" y="702"/>
                  </a:lnTo>
                  <a:lnTo>
                    <a:pt x="1906" y="702"/>
                  </a:lnTo>
                  <a:lnTo>
                    <a:pt x="1907" y="701"/>
                  </a:lnTo>
                  <a:lnTo>
                    <a:pt x="1908" y="701"/>
                  </a:lnTo>
                  <a:lnTo>
                    <a:pt x="1908" y="702"/>
                  </a:lnTo>
                  <a:close/>
                  <a:moveTo>
                    <a:pt x="1729" y="699"/>
                  </a:moveTo>
                  <a:lnTo>
                    <a:pt x="1727" y="702"/>
                  </a:lnTo>
                  <a:lnTo>
                    <a:pt x="1724" y="702"/>
                  </a:lnTo>
                  <a:lnTo>
                    <a:pt x="1728" y="699"/>
                  </a:lnTo>
                  <a:lnTo>
                    <a:pt x="1729" y="699"/>
                  </a:lnTo>
                  <a:close/>
                  <a:moveTo>
                    <a:pt x="2551" y="704"/>
                  </a:moveTo>
                  <a:lnTo>
                    <a:pt x="2550" y="704"/>
                  </a:lnTo>
                  <a:lnTo>
                    <a:pt x="2549" y="702"/>
                  </a:lnTo>
                  <a:lnTo>
                    <a:pt x="2549" y="696"/>
                  </a:lnTo>
                  <a:lnTo>
                    <a:pt x="2550" y="694"/>
                  </a:lnTo>
                  <a:lnTo>
                    <a:pt x="2551" y="694"/>
                  </a:lnTo>
                  <a:lnTo>
                    <a:pt x="2551" y="699"/>
                  </a:lnTo>
                  <a:lnTo>
                    <a:pt x="2551" y="699"/>
                  </a:lnTo>
                  <a:lnTo>
                    <a:pt x="2551" y="700"/>
                  </a:lnTo>
                  <a:lnTo>
                    <a:pt x="2551" y="704"/>
                  </a:lnTo>
                  <a:close/>
                  <a:moveTo>
                    <a:pt x="1908" y="701"/>
                  </a:moveTo>
                  <a:lnTo>
                    <a:pt x="1907" y="701"/>
                  </a:lnTo>
                  <a:lnTo>
                    <a:pt x="1906" y="700"/>
                  </a:lnTo>
                  <a:lnTo>
                    <a:pt x="1904" y="699"/>
                  </a:lnTo>
                  <a:lnTo>
                    <a:pt x="1902" y="698"/>
                  </a:lnTo>
                  <a:lnTo>
                    <a:pt x="1901" y="696"/>
                  </a:lnTo>
                  <a:lnTo>
                    <a:pt x="1901" y="694"/>
                  </a:lnTo>
                  <a:lnTo>
                    <a:pt x="1902" y="694"/>
                  </a:lnTo>
                  <a:lnTo>
                    <a:pt x="1903" y="695"/>
                  </a:lnTo>
                  <a:lnTo>
                    <a:pt x="1904" y="696"/>
                  </a:lnTo>
                  <a:lnTo>
                    <a:pt x="1907" y="697"/>
                  </a:lnTo>
                  <a:lnTo>
                    <a:pt x="1908" y="698"/>
                  </a:lnTo>
                  <a:lnTo>
                    <a:pt x="1908" y="701"/>
                  </a:lnTo>
                  <a:close/>
                  <a:moveTo>
                    <a:pt x="1911" y="690"/>
                  </a:moveTo>
                  <a:lnTo>
                    <a:pt x="1911" y="690"/>
                  </a:lnTo>
                  <a:lnTo>
                    <a:pt x="1910" y="690"/>
                  </a:lnTo>
                  <a:lnTo>
                    <a:pt x="1910" y="689"/>
                  </a:lnTo>
                  <a:lnTo>
                    <a:pt x="1911" y="688"/>
                  </a:lnTo>
                  <a:lnTo>
                    <a:pt x="1911" y="689"/>
                  </a:lnTo>
                  <a:lnTo>
                    <a:pt x="1911" y="690"/>
                  </a:lnTo>
                  <a:close/>
                  <a:moveTo>
                    <a:pt x="1701" y="685"/>
                  </a:moveTo>
                  <a:lnTo>
                    <a:pt x="1703" y="686"/>
                  </a:lnTo>
                  <a:lnTo>
                    <a:pt x="1704" y="686"/>
                  </a:lnTo>
                  <a:lnTo>
                    <a:pt x="1704" y="686"/>
                  </a:lnTo>
                  <a:lnTo>
                    <a:pt x="1704" y="687"/>
                  </a:lnTo>
                  <a:lnTo>
                    <a:pt x="1702" y="687"/>
                  </a:lnTo>
                  <a:lnTo>
                    <a:pt x="1699" y="688"/>
                  </a:lnTo>
                  <a:lnTo>
                    <a:pt x="1697" y="690"/>
                  </a:lnTo>
                  <a:lnTo>
                    <a:pt x="1697" y="690"/>
                  </a:lnTo>
                  <a:lnTo>
                    <a:pt x="1697" y="691"/>
                  </a:lnTo>
                  <a:lnTo>
                    <a:pt x="1693" y="691"/>
                  </a:lnTo>
                  <a:lnTo>
                    <a:pt x="1693" y="689"/>
                  </a:lnTo>
                  <a:lnTo>
                    <a:pt x="1693" y="688"/>
                  </a:lnTo>
                  <a:lnTo>
                    <a:pt x="1694" y="688"/>
                  </a:lnTo>
                  <a:lnTo>
                    <a:pt x="1696" y="686"/>
                  </a:lnTo>
                  <a:lnTo>
                    <a:pt x="1696" y="685"/>
                  </a:lnTo>
                  <a:lnTo>
                    <a:pt x="1697" y="685"/>
                  </a:lnTo>
                  <a:lnTo>
                    <a:pt x="1701" y="685"/>
                  </a:lnTo>
                  <a:close/>
                  <a:moveTo>
                    <a:pt x="2583" y="678"/>
                  </a:moveTo>
                  <a:lnTo>
                    <a:pt x="2583" y="678"/>
                  </a:lnTo>
                  <a:lnTo>
                    <a:pt x="2582" y="678"/>
                  </a:lnTo>
                  <a:lnTo>
                    <a:pt x="2582" y="678"/>
                  </a:lnTo>
                  <a:lnTo>
                    <a:pt x="2582" y="678"/>
                  </a:lnTo>
                  <a:lnTo>
                    <a:pt x="2583" y="678"/>
                  </a:lnTo>
                  <a:close/>
                  <a:moveTo>
                    <a:pt x="1696" y="678"/>
                  </a:moveTo>
                  <a:lnTo>
                    <a:pt x="1695" y="679"/>
                  </a:lnTo>
                  <a:lnTo>
                    <a:pt x="1694" y="679"/>
                  </a:lnTo>
                  <a:lnTo>
                    <a:pt x="1694" y="679"/>
                  </a:lnTo>
                  <a:lnTo>
                    <a:pt x="1694" y="678"/>
                  </a:lnTo>
                  <a:lnTo>
                    <a:pt x="1695" y="678"/>
                  </a:lnTo>
                  <a:lnTo>
                    <a:pt x="1695" y="678"/>
                  </a:lnTo>
                  <a:lnTo>
                    <a:pt x="1696" y="678"/>
                  </a:lnTo>
                  <a:close/>
                  <a:moveTo>
                    <a:pt x="2579" y="677"/>
                  </a:moveTo>
                  <a:lnTo>
                    <a:pt x="2580" y="678"/>
                  </a:lnTo>
                  <a:lnTo>
                    <a:pt x="2581" y="678"/>
                  </a:lnTo>
                  <a:lnTo>
                    <a:pt x="2582" y="679"/>
                  </a:lnTo>
                  <a:lnTo>
                    <a:pt x="2583" y="679"/>
                  </a:lnTo>
                  <a:lnTo>
                    <a:pt x="2584" y="680"/>
                  </a:lnTo>
                  <a:lnTo>
                    <a:pt x="2586" y="681"/>
                  </a:lnTo>
                  <a:lnTo>
                    <a:pt x="2586" y="682"/>
                  </a:lnTo>
                  <a:lnTo>
                    <a:pt x="2584" y="683"/>
                  </a:lnTo>
                  <a:lnTo>
                    <a:pt x="2584" y="683"/>
                  </a:lnTo>
                  <a:lnTo>
                    <a:pt x="2583" y="684"/>
                  </a:lnTo>
                  <a:lnTo>
                    <a:pt x="2583" y="686"/>
                  </a:lnTo>
                  <a:lnTo>
                    <a:pt x="2584" y="686"/>
                  </a:lnTo>
                  <a:lnTo>
                    <a:pt x="2585" y="689"/>
                  </a:lnTo>
                  <a:lnTo>
                    <a:pt x="2585" y="689"/>
                  </a:lnTo>
                  <a:lnTo>
                    <a:pt x="2584" y="690"/>
                  </a:lnTo>
                  <a:lnTo>
                    <a:pt x="2578" y="686"/>
                  </a:lnTo>
                  <a:lnTo>
                    <a:pt x="2577" y="686"/>
                  </a:lnTo>
                  <a:lnTo>
                    <a:pt x="2576" y="685"/>
                  </a:lnTo>
                  <a:lnTo>
                    <a:pt x="2576" y="681"/>
                  </a:lnTo>
                  <a:lnTo>
                    <a:pt x="2576" y="681"/>
                  </a:lnTo>
                  <a:lnTo>
                    <a:pt x="2576" y="680"/>
                  </a:lnTo>
                  <a:lnTo>
                    <a:pt x="2576" y="679"/>
                  </a:lnTo>
                  <a:lnTo>
                    <a:pt x="2575" y="678"/>
                  </a:lnTo>
                  <a:lnTo>
                    <a:pt x="2576" y="677"/>
                  </a:lnTo>
                  <a:lnTo>
                    <a:pt x="2577" y="677"/>
                  </a:lnTo>
                  <a:lnTo>
                    <a:pt x="2578" y="677"/>
                  </a:lnTo>
                  <a:lnTo>
                    <a:pt x="2579" y="677"/>
                  </a:lnTo>
                  <a:close/>
                  <a:moveTo>
                    <a:pt x="2583" y="677"/>
                  </a:moveTo>
                  <a:lnTo>
                    <a:pt x="2582" y="677"/>
                  </a:lnTo>
                  <a:lnTo>
                    <a:pt x="2582" y="677"/>
                  </a:lnTo>
                  <a:lnTo>
                    <a:pt x="2582" y="676"/>
                  </a:lnTo>
                  <a:lnTo>
                    <a:pt x="2582" y="676"/>
                  </a:lnTo>
                  <a:lnTo>
                    <a:pt x="2583" y="676"/>
                  </a:lnTo>
                  <a:lnTo>
                    <a:pt x="2583" y="676"/>
                  </a:lnTo>
                  <a:lnTo>
                    <a:pt x="2583" y="677"/>
                  </a:lnTo>
                  <a:close/>
                  <a:moveTo>
                    <a:pt x="1821" y="678"/>
                  </a:moveTo>
                  <a:lnTo>
                    <a:pt x="1820" y="678"/>
                  </a:lnTo>
                  <a:lnTo>
                    <a:pt x="1819" y="678"/>
                  </a:lnTo>
                  <a:lnTo>
                    <a:pt x="1818" y="678"/>
                  </a:lnTo>
                  <a:lnTo>
                    <a:pt x="1818" y="676"/>
                  </a:lnTo>
                  <a:lnTo>
                    <a:pt x="1818" y="675"/>
                  </a:lnTo>
                  <a:lnTo>
                    <a:pt x="1819" y="675"/>
                  </a:lnTo>
                  <a:lnTo>
                    <a:pt x="1821" y="677"/>
                  </a:lnTo>
                  <a:lnTo>
                    <a:pt x="1821" y="678"/>
                  </a:lnTo>
                  <a:close/>
                  <a:moveTo>
                    <a:pt x="2564" y="668"/>
                  </a:moveTo>
                  <a:lnTo>
                    <a:pt x="2563" y="668"/>
                  </a:lnTo>
                  <a:lnTo>
                    <a:pt x="2562" y="668"/>
                  </a:lnTo>
                  <a:lnTo>
                    <a:pt x="2562" y="667"/>
                  </a:lnTo>
                  <a:lnTo>
                    <a:pt x="2562" y="667"/>
                  </a:lnTo>
                  <a:lnTo>
                    <a:pt x="2562" y="666"/>
                  </a:lnTo>
                  <a:lnTo>
                    <a:pt x="2563" y="666"/>
                  </a:lnTo>
                  <a:lnTo>
                    <a:pt x="2563" y="667"/>
                  </a:lnTo>
                  <a:lnTo>
                    <a:pt x="2564" y="667"/>
                  </a:lnTo>
                  <a:lnTo>
                    <a:pt x="2564" y="668"/>
                  </a:lnTo>
                  <a:close/>
                  <a:moveTo>
                    <a:pt x="1683" y="663"/>
                  </a:moveTo>
                  <a:lnTo>
                    <a:pt x="1682" y="663"/>
                  </a:lnTo>
                  <a:lnTo>
                    <a:pt x="1682" y="663"/>
                  </a:lnTo>
                  <a:lnTo>
                    <a:pt x="1682" y="663"/>
                  </a:lnTo>
                  <a:lnTo>
                    <a:pt x="1683" y="662"/>
                  </a:lnTo>
                  <a:lnTo>
                    <a:pt x="1684" y="663"/>
                  </a:lnTo>
                  <a:lnTo>
                    <a:pt x="1684" y="663"/>
                  </a:lnTo>
                  <a:lnTo>
                    <a:pt x="1683" y="663"/>
                  </a:lnTo>
                  <a:close/>
                  <a:moveTo>
                    <a:pt x="1771" y="632"/>
                  </a:moveTo>
                  <a:lnTo>
                    <a:pt x="1770" y="632"/>
                  </a:lnTo>
                  <a:lnTo>
                    <a:pt x="1770" y="631"/>
                  </a:lnTo>
                  <a:lnTo>
                    <a:pt x="1770" y="629"/>
                  </a:lnTo>
                  <a:lnTo>
                    <a:pt x="1770" y="629"/>
                  </a:lnTo>
                  <a:lnTo>
                    <a:pt x="1771" y="630"/>
                  </a:lnTo>
                  <a:lnTo>
                    <a:pt x="1771" y="632"/>
                  </a:lnTo>
                  <a:close/>
                  <a:moveTo>
                    <a:pt x="1766" y="629"/>
                  </a:moveTo>
                  <a:lnTo>
                    <a:pt x="1765" y="629"/>
                  </a:lnTo>
                  <a:lnTo>
                    <a:pt x="1765" y="629"/>
                  </a:lnTo>
                  <a:lnTo>
                    <a:pt x="1765" y="627"/>
                  </a:lnTo>
                  <a:lnTo>
                    <a:pt x="1765" y="627"/>
                  </a:lnTo>
                  <a:lnTo>
                    <a:pt x="1766" y="627"/>
                  </a:lnTo>
                  <a:lnTo>
                    <a:pt x="1766" y="627"/>
                  </a:lnTo>
                  <a:lnTo>
                    <a:pt x="1766" y="629"/>
                  </a:lnTo>
                  <a:close/>
                  <a:moveTo>
                    <a:pt x="3207" y="609"/>
                  </a:moveTo>
                  <a:lnTo>
                    <a:pt x="3210" y="611"/>
                  </a:lnTo>
                  <a:lnTo>
                    <a:pt x="3212" y="611"/>
                  </a:lnTo>
                  <a:lnTo>
                    <a:pt x="3213" y="611"/>
                  </a:lnTo>
                  <a:lnTo>
                    <a:pt x="3213" y="611"/>
                  </a:lnTo>
                  <a:lnTo>
                    <a:pt x="3215" y="610"/>
                  </a:lnTo>
                  <a:lnTo>
                    <a:pt x="3221" y="613"/>
                  </a:lnTo>
                  <a:lnTo>
                    <a:pt x="3224" y="613"/>
                  </a:lnTo>
                  <a:lnTo>
                    <a:pt x="3225" y="613"/>
                  </a:lnTo>
                  <a:lnTo>
                    <a:pt x="3228" y="614"/>
                  </a:lnTo>
                  <a:lnTo>
                    <a:pt x="3229" y="614"/>
                  </a:lnTo>
                  <a:lnTo>
                    <a:pt x="3230" y="614"/>
                  </a:lnTo>
                  <a:lnTo>
                    <a:pt x="3231" y="615"/>
                  </a:lnTo>
                  <a:lnTo>
                    <a:pt x="3233" y="615"/>
                  </a:lnTo>
                  <a:lnTo>
                    <a:pt x="3235" y="613"/>
                  </a:lnTo>
                  <a:lnTo>
                    <a:pt x="3241" y="614"/>
                  </a:lnTo>
                  <a:lnTo>
                    <a:pt x="3242" y="615"/>
                  </a:lnTo>
                  <a:lnTo>
                    <a:pt x="3243" y="615"/>
                  </a:lnTo>
                  <a:lnTo>
                    <a:pt x="3245" y="614"/>
                  </a:lnTo>
                  <a:lnTo>
                    <a:pt x="3246" y="614"/>
                  </a:lnTo>
                  <a:lnTo>
                    <a:pt x="3250" y="614"/>
                  </a:lnTo>
                  <a:lnTo>
                    <a:pt x="3250" y="614"/>
                  </a:lnTo>
                  <a:lnTo>
                    <a:pt x="3251" y="614"/>
                  </a:lnTo>
                  <a:lnTo>
                    <a:pt x="3252" y="614"/>
                  </a:lnTo>
                  <a:lnTo>
                    <a:pt x="3255" y="614"/>
                  </a:lnTo>
                  <a:lnTo>
                    <a:pt x="3256" y="615"/>
                  </a:lnTo>
                  <a:lnTo>
                    <a:pt x="3257" y="616"/>
                  </a:lnTo>
                  <a:lnTo>
                    <a:pt x="3257" y="619"/>
                  </a:lnTo>
                  <a:lnTo>
                    <a:pt x="3257" y="619"/>
                  </a:lnTo>
                  <a:lnTo>
                    <a:pt x="3258" y="620"/>
                  </a:lnTo>
                  <a:lnTo>
                    <a:pt x="3259" y="619"/>
                  </a:lnTo>
                  <a:lnTo>
                    <a:pt x="3266" y="619"/>
                  </a:lnTo>
                  <a:lnTo>
                    <a:pt x="3268" y="620"/>
                  </a:lnTo>
                  <a:lnTo>
                    <a:pt x="3268" y="622"/>
                  </a:lnTo>
                  <a:lnTo>
                    <a:pt x="3266" y="624"/>
                  </a:lnTo>
                  <a:lnTo>
                    <a:pt x="3268" y="626"/>
                  </a:lnTo>
                  <a:lnTo>
                    <a:pt x="3270" y="626"/>
                  </a:lnTo>
                  <a:lnTo>
                    <a:pt x="3270" y="626"/>
                  </a:lnTo>
                  <a:lnTo>
                    <a:pt x="3271" y="629"/>
                  </a:lnTo>
                  <a:lnTo>
                    <a:pt x="3273" y="630"/>
                  </a:lnTo>
                  <a:lnTo>
                    <a:pt x="3275" y="632"/>
                  </a:lnTo>
                  <a:lnTo>
                    <a:pt x="3275" y="633"/>
                  </a:lnTo>
                  <a:lnTo>
                    <a:pt x="3273" y="633"/>
                  </a:lnTo>
                  <a:lnTo>
                    <a:pt x="3273" y="634"/>
                  </a:lnTo>
                  <a:lnTo>
                    <a:pt x="3272" y="635"/>
                  </a:lnTo>
                  <a:lnTo>
                    <a:pt x="3275" y="637"/>
                  </a:lnTo>
                  <a:lnTo>
                    <a:pt x="3275" y="638"/>
                  </a:lnTo>
                  <a:lnTo>
                    <a:pt x="3275" y="640"/>
                  </a:lnTo>
                  <a:lnTo>
                    <a:pt x="3276" y="641"/>
                  </a:lnTo>
                  <a:lnTo>
                    <a:pt x="3276" y="642"/>
                  </a:lnTo>
                  <a:lnTo>
                    <a:pt x="3277" y="642"/>
                  </a:lnTo>
                  <a:lnTo>
                    <a:pt x="3277" y="643"/>
                  </a:lnTo>
                  <a:lnTo>
                    <a:pt x="3278" y="644"/>
                  </a:lnTo>
                  <a:lnTo>
                    <a:pt x="3281" y="645"/>
                  </a:lnTo>
                  <a:lnTo>
                    <a:pt x="3282" y="646"/>
                  </a:lnTo>
                  <a:lnTo>
                    <a:pt x="3284" y="649"/>
                  </a:lnTo>
                  <a:lnTo>
                    <a:pt x="3285" y="651"/>
                  </a:lnTo>
                  <a:lnTo>
                    <a:pt x="3285" y="652"/>
                  </a:lnTo>
                  <a:lnTo>
                    <a:pt x="3285" y="655"/>
                  </a:lnTo>
                  <a:lnTo>
                    <a:pt x="3286" y="656"/>
                  </a:lnTo>
                  <a:lnTo>
                    <a:pt x="3286" y="657"/>
                  </a:lnTo>
                  <a:lnTo>
                    <a:pt x="3287" y="660"/>
                  </a:lnTo>
                  <a:lnTo>
                    <a:pt x="3290" y="663"/>
                  </a:lnTo>
                  <a:lnTo>
                    <a:pt x="3291" y="664"/>
                  </a:lnTo>
                  <a:lnTo>
                    <a:pt x="3291" y="665"/>
                  </a:lnTo>
                  <a:lnTo>
                    <a:pt x="3292" y="666"/>
                  </a:lnTo>
                  <a:lnTo>
                    <a:pt x="3292" y="669"/>
                  </a:lnTo>
                  <a:lnTo>
                    <a:pt x="3291" y="669"/>
                  </a:lnTo>
                  <a:lnTo>
                    <a:pt x="3290" y="669"/>
                  </a:lnTo>
                  <a:lnTo>
                    <a:pt x="3289" y="671"/>
                  </a:lnTo>
                  <a:lnTo>
                    <a:pt x="3289" y="672"/>
                  </a:lnTo>
                  <a:lnTo>
                    <a:pt x="3289" y="673"/>
                  </a:lnTo>
                  <a:lnTo>
                    <a:pt x="3288" y="673"/>
                  </a:lnTo>
                  <a:lnTo>
                    <a:pt x="3287" y="676"/>
                  </a:lnTo>
                  <a:lnTo>
                    <a:pt x="3285" y="678"/>
                  </a:lnTo>
                  <a:lnTo>
                    <a:pt x="3285" y="682"/>
                  </a:lnTo>
                  <a:lnTo>
                    <a:pt x="3286" y="685"/>
                  </a:lnTo>
                  <a:lnTo>
                    <a:pt x="3287" y="686"/>
                  </a:lnTo>
                  <a:lnTo>
                    <a:pt x="3288" y="687"/>
                  </a:lnTo>
                  <a:lnTo>
                    <a:pt x="3288" y="690"/>
                  </a:lnTo>
                  <a:lnTo>
                    <a:pt x="3287" y="691"/>
                  </a:lnTo>
                  <a:lnTo>
                    <a:pt x="3287" y="692"/>
                  </a:lnTo>
                  <a:lnTo>
                    <a:pt x="3286" y="693"/>
                  </a:lnTo>
                  <a:lnTo>
                    <a:pt x="3286" y="694"/>
                  </a:lnTo>
                  <a:lnTo>
                    <a:pt x="3286" y="695"/>
                  </a:lnTo>
                  <a:lnTo>
                    <a:pt x="3285" y="696"/>
                  </a:lnTo>
                  <a:lnTo>
                    <a:pt x="3285" y="697"/>
                  </a:lnTo>
                  <a:lnTo>
                    <a:pt x="3285" y="698"/>
                  </a:lnTo>
                  <a:lnTo>
                    <a:pt x="3285" y="699"/>
                  </a:lnTo>
                  <a:lnTo>
                    <a:pt x="3285" y="699"/>
                  </a:lnTo>
                  <a:lnTo>
                    <a:pt x="3285" y="701"/>
                  </a:lnTo>
                  <a:lnTo>
                    <a:pt x="3284" y="703"/>
                  </a:lnTo>
                  <a:lnTo>
                    <a:pt x="3284" y="705"/>
                  </a:lnTo>
                  <a:lnTo>
                    <a:pt x="3283" y="707"/>
                  </a:lnTo>
                  <a:lnTo>
                    <a:pt x="3282" y="710"/>
                  </a:lnTo>
                  <a:lnTo>
                    <a:pt x="3280" y="711"/>
                  </a:lnTo>
                  <a:lnTo>
                    <a:pt x="3280" y="712"/>
                  </a:lnTo>
                  <a:lnTo>
                    <a:pt x="3277" y="715"/>
                  </a:lnTo>
                  <a:lnTo>
                    <a:pt x="3276" y="717"/>
                  </a:lnTo>
                  <a:lnTo>
                    <a:pt x="3276" y="718"/>
                  </a:lnTo>
                  <a:lnTo>
                    <a:pt x="3276" y="718"/>
                  </a:lnTo>
                  <a:lnTo>
                    <a:pt x="3274" y="719"/>
                  </a:lnTo>
                  <a:lnTo>
                    <a:pt x="3274" y="719"/>
                  </a:lnTo>
                  <a:lnTo>
                    <a:pt x="3273" y="721"/>
                  </a:lnTo>
                  <a:lnTo>
                    <a:pt x="3271" y="722"/>
                  </a:lnTo>
                  <a:lnTo>
                    <a:pt x="3269" y="724"/>
                  </a:lnTo>
                  <a:lnTo>
                    <a:pt x="3266" y="726"/>
                  </a:lnTo>
                  <a:lnTo>
                    <a:pt x="3259" y="731"/>
                  </a:lnTo>
                  <a:lnTo>
                    <a:pt x="3257" y="732"/>
                  </a:lnTo>
                  <a:lnTo>
                    <a:pt x="3254" y="735"/>
                  </a:lnTo>
                  <a:lnTo>
                    <a:pt x="3254" y="736"/>
                  </a:lnTo>
                  <a:lnTo>
                    <a:pt x="3254" y="737"/>
                  </a:lnTo>
                  <a:lnTo>
                    <a:pt x="3254" y="738"/>
                  </a:lnTo>
                  <a:lnTo>
                    <a:pt x="3254" y="739"/>
                  </a:lnTo>
                  <a:lnTo>
                    <a:pt x="3255" y="741"/>
                  </a:lnTo>
                  <a:lnTo>
                    <a:pt x="3255" y="742"/>
                  </a:lnTo>
                  <a:lnTo>
                    <a:pt x="3253" y="743"/>
                  </a:lnTo>
                  <a:lnTo>
                    <a:pt x="3252" y="742"/>
                  </a:lnTo>
                  <a:lnTo>
                    <a:pt x="3249" y="736"/>
                  </a:lnTo>
                  <a:lnTo>
                    <a:pt x="3247" y="734"/>
                  </a:lnTo>
                  <a:lnTo>
                    <a:pt x="3247" y="732"/>
                  </a:lnTo>
                  <a:lnTo>
                    <a:pt x="3246" y="732"/>
                  </a:lnTo>
                  <a:lnTo>
                    <a:pt x="3243" y="730"/>
                  </a:lnTo>
                  <a:lnTo>
                    <a:pt x="3243" y="729"/>
                  </a:lnTo>
                  <a:lnTo>
                    <a:pt x="3241" y="727"/>
                  </a:lnTo>
                  <a:lnTo>
                    <a:pt x="3240" y="727"/>
                  </a:lnTo>
                  <a:lnTo>
                    <a:pt x="3239" y="726"/>
                  </a:lnTo>
                  <a:lnTo>
                    <a:pt x="3238" y="726"/>
                  </a:lnTo>
                  <a:lnTo>
                    <a:pt x="3236" y="725"/>
                  </a:lnTo>
                  <a:lnTo>
                    <a:pt x="3233" y="723"/>
                  </a:lnTo>
                  <a:lnTo>
                    <a:pt x="3231" y="723"/>
                  </a:lnTo>
                  <a:lnTo>
                    <a:pt x="3230" y="722"/>
                  </a:lnTo>
                  <a:lnTo>
                    <a:pt x="3230" y="723"/>
                  </a:lnTo>
                  <a:lnTo>
                    <a:pt x="3224" y="723"/>
                  </a:lnTo>
                  <a:lnTo>
                    <a:pt x="3223" y="722"/>
                  </a:lnTo>
                  <a:lnTo>
                    <a:pt x="3220" y="722"/>
                  </a:lnTo>
                  <a:lnTo>
                    <a:pt x="3215" y="718"/>
                  </a:lnTo>
                  <a:lnTo>
                    <a:pt x="3214" y="717"/>
                  </a:lnTo>
                  <a:lnTo>
                    <a:pt x="3214" y="716"/>
                  </a:lnTo>
                  <a:lnTo>
                    <a:pt x="3213" y="716"/>
                  </a:lnTo>
                  <a:lnTo>
                    <a:pt x="3212" y="712"/>
                  </a:lnTo>
                  <a:lnTo>
                    <a:pt x="3211" y="711"/>
                  </a:lnTo>
                  <a:lnTo>
                    <a:pt x="3210" y="707"/>
                  </a:lnTo>
                  <a:lnTo>
                    <a:pt x="3210" y="707"/>
                  </a:lnTo>
                  <a:lnTo>
                    <a:pt x="3210" y="704"/>
                  </a:lnTo>
                  <a:lnTo>
                    <a:pt x="3209" y="704"/>
                  </a:lnTo>
                  <a:lnTo>
                    <a:pt x="3209" y="703"/>
                  </a:lnTo>
                  <a:lnTo>
                    <a:pt x="3209" y="702"/>
                  </a:lnTo>
                  <a:lnTo>
                    <a:pt x="3209" y="702"/>
                  </a:lnTo>
                  <a:lnTo>
                    <a:pt x="3208" y="701"/>
                  </a:lnTo>
                  <a:lnTo>
                    <a:pt x="3208" y="699"/>
                  </a:lnTo>
                  <a:lnTo>
                    <a:pt x="3208" y="699"/>
                  </a:lnTo>
                  <a:lnTo>
                    <a:pt x="3208" y="697"/>
                  </a:lnTo>
                  <a:lnTo>
                    <a:pt x="3207" y="696"/>
                  </a:lnTo>
                  <a:lnTo>
                    <a:pt x="3201" y="689"/>
                  </a:lnTo>
                  <a:lnTo>
                    <a:pt x="3200" y="689"/>
                  </a:lnTo>
                  <a:lnTo>
                    <a:pt x="3198" y="688"/>
                  </a:lnTo>
                  <a:lnTo>
                    <a:pt x="3196" y="687"/>
                  </a:lnTo>
                  <a:lnTo>
                    <a:pt x="3193" y="684"/>
                  </a:lnTo>
                  <a:lnTo>
                    <a:pt x="3193" y="684"/>
                  </a:lnTo>
                  <a:lnTo>
                    <a:pt x="3192" y="684"/>
                  </a:lnTo>
                  <a:lnTo>
                    <a:pt x="3190" y="684"/>
                  </a:lnTo>
                  <a:lnTo>
                    <a:pt x="3188" y="683"/>
                  </a:lnTo>
                  <a:lnTo>
                    <a:pt x="3188" y="683"/>
                  </a:lnTo>
                  <a:lnTo>
                    <a:pt x="3185" y="683"/>
                  </a:lnTo>
                  <a:lnTo>
                    <a:pt x="3184" y="682"/>
                  </a:lnTo>
                  <a:lnTo>
                    <a:pt x="3181" y="682"/>
                  </a:lnTo>
                  <a:lnTo>
                    <a:pt x="3178" y="679"/>
                  </a:lnTo>
                  <a:lnTo>
                    <a:pt x="3178" y="678"/>
                  </a:lnTo>
                  <a:lnTo>
                    <a:pt x="3177" y="678"/>
                  </a:lnTo>
                  <a:lnTo>
                    <a:pt x="3177" y="677"/>
                  </a:lnTo>
                  <a:lnTo>
                    <a:pt x="3175" y="676"/>
                  </a:lnTo>
                  <a:lnTo>
                    <a:pt x="3171" y="676"/>
                  </a:lnTo>
                  <a:lnTo>
                    <a:pt x="3170" y="676"/>
                  </a:lnTo>
                  <a:lnTo>
                    <a:pt x="3168" y="676"/>
                  </a:lnTo>
                  <a:lnTo>
                    <a:pt x="3165" y="674"/>
                  </a:lnTo>
                  <a:lnTo>
                    <a:pt x="3164" y="674"/>
                  </a:lnTo>
                  <a:lnTo>
                    <a:pt x="3163" y="673"/>
                  </a:lnTo>
                  <a:lnTo>
                    <a:pt x="3161" y="673"/>
                  </a:lnTo>
                  <a:lnTo>
                    <a:pt x="3160" y="673"/>
                  </a:lnTo>
                  <a:lnTo>
                    <a:pt x="3159" y="673"/>
                  </a:lnTo>
                  <a:lnTo>
                    <a:pt x="3158" y="672"/>
                  </a:lnTo>
                  <a:lnTo>
                    <a:pt x="3155" y="672"/>
                  </a:lnTo>
                  <a:lnTo>
                    <a:pt x="3154" y="672"/>
                  </a:lnTo>
                  <a:lnTo>
                    <a:pt x="3151" y="671"/>
                  </a:lnTo>
                  <a:lnTo>
                    <a:pt x="3148" y="669"/>
                  </a:lnTo>
                  <a:lnTo>
                    <a:pt x="3146" y="668"/>
                  </a:lnTo>
                  <a:lnTo>
                    <a:pt x="3145" y="666"/>
                  </a:lnTo>
                  <a:lnTo>
                    <a:pt x="3144" y="666"/>
                  </a:lnTo>
                  <a:lnTo>
                    <a:pt x="3144" y="665"/>
                  </a:lnTo>
                  <a:lnTo>
                    <a:pt x="3143" y="665"/>
                  </a:lnTo>
                  <a:lnTo>
                    <a:pt x="3143" y="664"/>
                  </a:lnTo>
                  <a:lnTo>
                    <a:pt x="3141" y="662"/>
                  </a:lnTo>
                  <a:lnTo>
                    <a:pt x="3140" y="660"/>
                  </a:lnTo>
                  <a:lnTo>
                    <a:pt x="3140" y="659"/>
                  </a:lnTo>
                  <a:lnTo>
                    <a:pt x="3139" y="657"/>
                  </a:lnTo>
                  <a:lnTo>
                    <a:pt x="3137" y="654"/>
                  </a:lnTo>
                  <a:lnTo>
                    <a:pt x="3137" y="653"/>
                  </a:lnTo>
                  <a:lnTo>
                    <a:pt x="3135" y="650"/>
                  </a:lnTo>
                  <a:lnTo>
                    <a:pt x="3135" y="646"/>
                  </a:lnTo>
                  <a:lnTo>
                    <a:pt x="3134" y="646"/>
                  </a:lnTo>
                  <a:lnTo>
                    <a:pt x="3134" y="643"/>
                  </a:lnTo>
                  <a:lnTo>
                    <a:pt x="3136" y="641"/>
                  </a:lnTo>
                  <a:lnTo>
                    <a:pt x="3137" y="639"/>
                  </a:lnTo>
                  <a:lnTo>
                    <a:pt x="3137" y="638"/>
                  </a:lnTo>
                  <a:lnTo>
                    <a:pt x="3137" y="637"/>
                  </a:lnTo>
                  <a:lnTo>
                    <a:pt x="3137" y="635"/>
                  </a:lnTo>
                  <a:lnTo>
                    <a:pt x="3139" y="633"/>
                  </a:lnTo>
                  <a:lnTo>
                    <a:pt x="3139" y="633"/>
                  </a:lnTo>
                  <a:lnTo>
                    <a:pt x="3141" y="631"/>
                  </a:lnTo>
                  <a:lnTo>
                    <a:pt x="3142" y="631"/>
                  </a:lnTo>
                  <a:lnTo>
                    <a:pt x="3143" y="631"/>
                  </a:lnTo>
                  <a:lnTo>
                    <a:pt x="3145" y="631"/>
                  </a:lnTo>
                  <a:lnTo>
                    <a:pt x="3146" y="630"/>
                  </a:lnTo>
                  <a:lnTo>
                    <a:pt x="3146" y="630"/>
                  </a:lnTo>
                  <a:lnTo>
                    <a:pt x="3147" y="629"/>
                  </a:lnTo>
                  <a:lnTo>
                    <a:pt x="3148" y="628"/>
                  </a:lnTo>
                  <a:lnTo>
                    <a:pt x="3148" y="626"/>
                  </a:lnTo>
                  <a:lnTo>
                    <a:pt x="3149" y="625"/>
                  </a:lnTo>
                  <a:lnTo>
                    <a:pt x="3149" y="624"/>
                  </a:lnTo>
                  <a:lnTo>
                    <a:pt x="3152" y="621"/>
                  </a:lnTo>
                  <a:lnTo>
                    <a:pt x="3154" y="620"/>
                  </a:lnTo>
                  <a:lnTo>
                    <a:pt x="3156" y="618"/>
                  </a:lnTo>
                  <a:lnTo>
                    <a:pt x="3157" y="618"/>
                  </a:lnTo>
                  <a:lnTo>
                    <a:pt x="3158" y="619"/>
                  </a:lnTo>
                  <a:lnTo>
                    <a:pt x="3161" y="619"/>
                  </a:lnTo>
                  <a:lnTo>
                    <a:pt x="3162" y="617"/>
                  </a:lnTo>
                  <a:lnTo>
                    <a:pt x="3162" y="616"/>
                  </a:lnTo>
                  <a:lnTo>
                    <a:pt x="3165" y="616"/>
                  </a:lnTo>
                  <a:lnTo>
                    <a:pt x="3165" y="617"/>
                  </a:lnTo>
                  <a:lnTo>
                    <a:pt x="3166" y="616"/>
                  </a:lnTo>
                  <a:lnTo>
                    <a:pt x="3169" y="613"/>
                  </a:lnTo>
                  <a:lnTo>
                    <a:pt x="3172" y="613"/>
                  </a:lnTo>
                  <a:lnTo>
                    <a:pt x="3173" y="611"/>
                  </a:lnTo>
                  <a:lnTo>
                    <a:pt x="3174" y="611"/>
                  </a:lnTo>
                  <a:lnTo>
                    <a:pt x="3174" y="611"/>
                  </a:lnTo>
                  <a:lnTo>
                    <a:pt x="3175" y="611"/>
                  </a:lnTo>
                  <a:lnTo>
                    <a:pt x="3176" y="612"/>
                  </a:lnTo>
                  <a:lnTo>
                    <a:pt x="3179" y="612"/>
                  </a:lnTo>
                  <a:lnTo>
                    <a:pt x="3180" y="612"/>
                  </a:lnTo>
                  <a:lnTo>
                    <a:pt x="3181" y="612"/>
                  </a:lnTo>
                  <a:lnTo>
                    <a:pt x="3182" y="612"/>
                  </a:lnTo>
                  <a:lnTo>
                    <a:pt x="3183" y="612"/>
                  </a:lnTo>
                  <a:lnTo>
                    <a:pt x="3184" y="613"/>
                  </a:lnTo>
                  <a:lnTo>
                    <a:pt x="3185" y="613"/>
                  </a:lnTo>
                  <a:lnTo>
                    <a:pt x="3186" y="613"/>
                  </a:lnTo>
                  <a:lnTo>
                    <a:pt x="3187" y="613"/>
                  </a:lnTo>
                  <a:lnTo>
                    <a:pt x="3188" y="614"/>
                  </a:lnTo>
                  <a:lnTo>
                    <a:pt x="3190" y="613"/>
                  </a:lnTo>
                  <a:lnTo>
                    <a:pt x="3191" y="613"/>
                  </a:lnTo>
                  <a:lnTo>
                    <a:pt x="3194" y="610"/>
                  </a:lnTo>
                  <a:lnTo>
                    <a:pt x="3196" y="610"/>
                  </a:lnTo>
                  <a:lnTo>
                    <a:pt x="3196" y="610"/>
                  </a:lnTo>
                  <a:lnTo>
                    <a:pt x="3198" y="608"/>
                  </a:lnTo>
                  <a:lnTo>
                    <a:pt x="3199" y="608"/>
                  </a:lnTo>
                  <a:lnTo>
                    <a:pt x="3203" y="608"/>
                  </a:lnTo>
                  <a:lnTo>
                    <a:pt x="3203" y="607"/>
                  </a:lnTo>
                  <a:lnTo>
                    <a:pt x="3205" y="607"/>
                  </a:lnTo>
                  <a:lnTo>
                    <a:pt x="3206" y="608"/>
                  </a:lnTo>
                  <a:lnTo>
                    <a:pt x="3207" y="609"/>
                  </a:lnTo>
                  <a:close/>
                  <a:moveTo>
                    <a:pt x="3039" y="598"/>
                  </a:moveTo>
                  <a:lnTo>
                    <a:pt x="3039" y="598"/>
                  </a:lnTo>
                  <a:lnTo>
                    <a:pt x="3038" y="598"/>
                  </a:lnTo>
                  <a:lnTo>
                    <a:pt x="3038" y="596"/>
                  </a:lnTo>
                  <a:lnTo>
                    <a:pt x="3039" y="596"/>
                  </a:lnTo>
                  <a:lnTo>
                    <a:pt x="3039" y="597"/>
                  </a:lnTo>
                  <a:lnTo>
                    <a:pt x="3039" y="598"/>
                  </a:lnTo>
                  <a:close/>
                  <a:moveTo>
                    <a:pt x="3032" y="590"/>
                  </a:moveTo>
                  <a:lnTo>
                    <a:pt x="3032" y="590"/>
                  </a:lnTo>
                  <a:lnTo>
                    <a:pt x="3032" y="590"/>
                  </a:lnTo>
                  <a:lnTo>
                    <a:pt x="3032" y="589"/>
                  </a:lnTo>
                  <a:lnTo>
                    <a:pt x="3032" y="589"/>
                  </a:lnTo>
                  <a:lnTo>
                    <a:pt x="3032" y="589"/>
                  </a:lnTo>
                  <a:lnTo>
                    <a:pt x="3033" y="588"/>
                  </a:lnTo>
                  <a:lnTo>
                    <a:pt x="3033" y="588"/>
                  </a:lnTo>
                  <a:lnTo>
                    <a:pt x="3033" y="589"/>
                  </a:lnTo>
                  <a:lnTo>
                    <a:pt x="3032" y="590"/>
                  </a:lnTo>
                  <a:close/>
                  <a:moveTo>
                    <a:pt x="3076" y="580"/>
                  </a:moveTo>
                  <a:lnTo>
                    <a:pt x="3076" y="581"/>
                  </a:lnTo>
                  <a:lnTo>
                    <a:pt x="3075" y="580"/>
                  </a:lnTo>
                  <a:lnTo>
                    <a:pt x="3075" y="579"/>
                  </a:lnTo>
                  <a:lnTo>
                    <a:pt x="3076" y="579"/>
                  </a:lnTo>
                  <a:lnTo>
                    <a:pt x="3077" y="579"/>
                  </a:lnTo>
                  <a:lnTo>
                    <a:pt x="3077" y="579"/>
                  </a:lnTo>
                  <a:lnTo>
                    <a:pt x="3077" y="580"/>
                  </a:lnTo>
                  <a:lnTo>
                    <a:pt x="3077" y="580"/>
                  </a:lnTo>
                  <a:lnTo>
                    <a:pt x="3076" y="580"/>
                  </a:lnTo>
                  <a:close/>
                  <a:moveTo>
                    <a:pt x="3030" y="573"/>
                  </a:moveTo>
                  <a:lnTo>
                    <a:pt x="3029" y="573"/>
                  </a:lnTo>
                  <a:lnTo>
                    <a:pt x="3028" y="573"/>
                  </a:lnTo>
                  <a:lnTo>
                    <a:pt x="3028" y="571"/>
                  </a:lnTo>
                  <a:lnTo>
                    <a:pt x="3029" y="571"/>
                  </a:lnTo>
                  <a:lnTo>
                    <a:pt x="3030" y="571"/>
                  </a:lnTo>
                  <a:lnTo>
                    <a:pt x="3030" y="571"/>
                  </a:lnTo>
                  <a:lnTo>
                    <a:pt x="3030" y="573"/>
                  </a:lnTo>
                  <a:close/>
                  <a:moveTo>
                    <a:pt x="3035" y="562"/>
                  </a:moveTo>
                  <a:lnTo>
                    <a:pt x="3035" y="563"/>
                  </a:lnTo>
                  <a:lnTo>
                    <a:pt x="3033" y="562"/>
                  </a:lnTo>
                  <a:lnTo>
                    <a:pt x="3032" y="563"/>
                  </a:lnTo>
                  <a:lnTo>
                    <a:pt x="3030" y="563"/>
                  </a:lnTo>
                  <a:lnTo>
                    <a:pt x="3029" y="562"/>
                  </a:lnTo>
                  <a:lnTo>
                    <a:pt x="3029" y="560"/>
                  </a:lnTo>
                  <a:lnTo>
                    <a:pt x="3033" y="558"/>
                  </a:lnTo>
                  <a:lnTo>
                    <a:pt x="3033" y="557"/>
                  </a:lnTo>
                  <a:lnTo>
                    <a:pt x="3033" y="556"/>
                  </a:lnTo>
                  <a:lnTo>
                    <a:pt x="3033" y="554"/>
                  </a:lnTo>
                  <a:lnTo>
                    <a:pt x="3034" y="553"/>
                  </a:lnTo>
                  <a:lnTo>
                    <a:pt x="3036" y="552"/>
                  </a:lnTo>
                  <a:lnTo>
                    <a:pt x="3037" y="553"/>
                  </a:lnTo>
                  <a:lnTo>
                    <a:pt x="3036" y="556"/>
                  </a:lnTo>
                  <a:lnTo>
                    <a:pt x="3035" y="558"/>
                  </a:lnTo>
                  <a:lnTo>
                    <a:pt x="3035" y="559"/>
                  </a:lnTo>
                  <a:lnTo>
                    <a:pt x="3035" y="560"/>
                  </a:lnTo>
                  <a:lnTo>
                    <a:pt x="3035" y="562"/>
                  </a:lnTo>
                  <a:close/>
                  <a:moveTo>
                    <a:pt x="3059" y="542"/>
                  </a:moveTo>
                  <a:lnTo>
                    <a:pt x="3059" y="542"/>
                  </a:lnTo>
                  <a:lnTo>
                    <a:pt x="3061" y="542"/>
                  </a:lnTo>
                  <a:lnTo>
                    <a:pt x="3062" y="543"/>
                  </a:lnTo>
                  <a:lnTo>
                    <a:pt x="3062" y="544"/>
                  </a:lnTo>
                  <a:lnTo>
                    <a:pt x="3061" y="545"/>
                  </a:lnTo>
                  <a:lnTo>
                    <a:pt x="3062" y="546"/>
                  </a:lnTo>
                  <a:lnTo>
                    <a:pt x="3062" y="547"/>
                  </a:lnTo>
                  <a:lnTo>
                    <a:pt x="3061" y="547"/>
                  </a:lnTo>
                  <a:lnTo>
                    <a:pt x="3061" y="549"/>
                  </a:lnTo>
                  <a:lnTo>
                    <a:pt x="3061" y="549"/>
                  </a:lnTo>
                  <a:lnTo>
                    <a:pt x="3061" y="550"/>
                  </a:lnTo>
                  <a:lnTo>
                    <a:pt x="3062" y="552"/>
                  </a:lnTo>
                  <a:lnTo>
                    <a:pt x="3062" y="553"/>
                  </a:lnTo>
                  <a:lnTo>
                    <a:pt x="3063" y="554"/>
                  </a:lnTo>
                  <a:lnTo>
                    <a:pt x="3063" y="556"/>
                  </a:lnTo>
                  <a:lnTo>
                    <a:pt x="3063" y="556"/>
                  </a:lnTo>
                  <a:lnTo>
                    <a:pt x="3063" y="559"/>
                  </a:lnTo>
                  <a:lnTo>
                    <a:pt x="3062" y="561"/>
                  </a:lnTo>
                  <a:lnTo>
                    <a:pt x="3062" y="562"/>
                  </a:lnTo>
                  <a:lnTo>
                    <a:pt x="3064" y="564"/>
                  </a:lnTo>
                  <a:lnTo>
                    <a:pt x="3064" y="565"/>
                  </a:lnTo>
                  <a:lnTo>
                    <a:pt x="3065" y="565"/>
                  </a:lnTo>
                  <a:lnTo>
                    <a:pt x="3068" y="566"/>
                  </a:lnTo>
                  <a:lnTo>
                    <a:pt x="3068" y="568"/>
                  </a:lnTo>
                  <a:lnTo>
                    <a:pt x="3070" y="570"/>
                  </a:lnTo>
                  <a:lnTo>
                    <a:pt x="3071" y="571"/>
                  </a:lnTo>
                  <a:lnTo>
                    <a:pt x="3069" y="572"/>
                  </a:lnTo>
                  <a:lnTo>
                    <a:pt x="3069" y="573"/>
                  </a:lnTo>
                  <a:lnTo>
                    <a:pt x="3069" y="574"/>
                  </a:lnTo>
                  <a:lnTo>
                    <a:pt x="3068" y="575"/>
                  </a:lnTo>
                  <a:lnTo>
                    <a:pt x="3068" y="577"/>
                  </a:lnTo>
                  <a:lnTo>
                    <a:pt x="3069" y="578"/>
                  </a:lnTo>
                  <a:lnTo>
                    <a:pt x="3069" y="578"/>
                  </a:lnTo>
                  <a:lnTo>
                    <a:pt x="3070" y="579"/>
                  </a:lnTo>
                  <a:lnTo>
                    <a:pt x="3072" y="580"/>
                  </a:lnTo>
                  <a:lnTo>
                    <a:pt x="3074" y="582"/>
                  </a:lnTo>
                  <a:lnTo>
                    <a:pt x="3076" y="582"/>
                  </a:lnTo>
                  <a:lnTo>
                    <a:pt x="3077" y="582"/>
                  </a:lnTo>
                  <a:lnTo>
                    <a:pt x="3077" y="584"/>
                  </a:lnTo>
                  <a:lnTo>
                    <a:pt x="3080" y="587"/>
                  </a:lnTo>
                  <a:lnTo>
                    <a:pt x="3080" y="588"/>
                  </a:lnTo>
                  <a:lnTo>
                    <a:pt x="3079" y="589"/>
                  </a:lnTo>
                  <a:lnTo>
                    <a:pt x="3079" y="591"/>
                  </a:lnTo>
                  <a:lnTo>
                    <a:pt x="3080" y="592"/>
                  </a:lnTo>
                  <a:lnTo>
                    <a:pt x="3080" y="598"/>
                  </a:lnTo>
                  <a:lnTo>
                    <a:pt x="3080" y="599"/>
                  </a:lnTo>
                  <a:lnTo>
                    <a:pt x="3080" y="599"/>
                  </a:lnTo>
                  <a:lnTo>
                    <a:pt x="3080" y="601"/>
                  </a:lnTo>
                  <a:lnTo>
                    <a:pt x="3079" y="601"/>
                  </a:lnTo>
                  <a:lnTo>
                    <a:pt x="3080" y="602"/>
                  </a:lnTo>
                  <a:lnTo>
                    <a:pt x="3080" y="604"/>
                  </a:lnTo>
                  <a:lnTo>
                    <a:pt x="3080" y="605"/>
                  </a:lnTo>
                  <a:lnTo>
                    <a:pt x="3080" y="607"/>
                  </a:lnTo>
                  <a:lnTo>
                    <a:pt x="3077" y="612"/>
                  </a:lnTo>
                  <a:lnTo>
                    <a:pt x="3076" y="613"/>
                  </a:lnTo>
                  <a:lnTo>
                    <a:pt x="3076" y="614"/>
                  </a:lnTo>
                  <a:lnTo>
                    <a:pt x="3075" y="615"/>
                  </a:lnTo>
                  <a:lnTo>
                    <a:pt x="3075" y="616"/>
                  </a:lnTo>
                  <a:lnTo>
                    <a:pt x="3072" y="619"/>
                  </a:lnTo>
                  <a:lnTo>
                    <a:pt x="3071" y="619"/>
                  </a:lnTo>
                  <a:lnTo>
                    <a:pt x="3068" y="620"/>
                  </a:lnTo>
                  <a:lnTo>
                    <a:pt x="3065" y="623"/>
                  </a:lnTo>
                  <a:lnTo>
                    <a:pt x="3064" y="623"/>
                  </a:lnTo>
                  <a:lnTo>
                    <a:pt x="3064" y="623"/>
                  </a:lnTo>
                  <a:lnTo>
                    <a:pt x="3058" y="622"/>
                  </a:lnTo>
                  <a:lnTo>
                    <a:pt x="3057" y="623"/>
                  </a:lnTo>
                  <a:lnTo>
                    <a:pt x="3056" y="623"/>
                  </a:lnTo>
                  <a:lnTo>
                    <a:pt x="3054" y="621"/>
                  </a:lnTo>
                  <a:lnTo>
                    <a:pt x="3053" y="621"/>
                  </a:lnTo>
                  <a:lnTo>
                    <a:pt x="3052" y="620"/>
                  </a:lnTo>
                  <a:lnTo>
                    <a:pt x="3051" y="620"/>
                  </a:lnTo>
                  <a:lnTo>
                    <a:pt x="3049" y="618"/>
                  </a:lnTo>
                  <a:lnTo>
                    <a:pt x="3049" y="618"/>
                  </a:lnTo>
                  <a:lnTo>
                    <a:pt x="3047" y="616"/>
                  </a:lnTo>
                  <a:lnTo>
                    <a:pt x="3045" y="611"/>
                  </a:lnTo>
                  <a:lnTo>
                    <a:pt x="3045" y="610"/>
                  </a:lnTo>
                  <a:lnTo>
                    <a:pt x="3045" y="609"/>
                  </a:lnTo>
                  <a:lnTo>
                    <a:pt x="3045" y="608"/>
                  </a:lnTo>
                  <a:lnTo>
                    <a:pt x="3044" y="606"/>
                  </a:lnTo>
                  <a:lnTo>
                    <a:pt x="3044" y="605"/>
                  </a:lnTo>
                  <a:lnTo>
                    <a:pt x="3043" y="604"/>
                  </a:lnTo>
                  <a:lnTo>
                    <a:pt x="3043" y="604"/>
                  </a:lnTo>
                  <a:lnTo>
                    <a:pt x="3043" y="604"/>
                  </a:lnTo>
                  <a:lnTo>
                    <a:pt x="3041" y="602"/>
                  </a:lnTo>
                  <a:lnTo>
                    <a:pt x="3040" y="601"/>
                  </a:lnTo>
                  <a:lnTo>
                    <a:pt x="3040" y="600"/>
                  </a:lnTo>
                  <a:lnTo>
                    <a:pt x="3040" y="600"/>
                  </a:lnTo>
                  <a:lnTo>
                    <a:pt x="3040" y="596"/>
                  </a:lnTo>
                  <a:lnTo>
                    <a:pt x="3039" y="595"/>
                  </a:lnTo>
                  <a:lnTo>
                    <a:pt x="3038" y="595"/>
                  </a:lnTo>
                  <a:lnTo>
                    <a:pt x="3037" y="595"/>
                  </a:lnTo>
                  <a:lnTo>
                    <a:pt x="3035" y="593"/>
                  </a:lnTo>
                  <a:lnTo>
                    <a:pt x="3037" y="591"/>
                  </a:lnTo>
                  <a:lnTo>
                    <a:pt x="3039" y="591"/>
                  </a:lnTo>
                  <a:lnTo>
                    <a:pt x="3039" y="591"/>
                  </a:lnTo>
                  <a:lnTo>
                    <a:pt x="3040" y="591"/>
                  </a:lnTo>
                  <a:lnTo>
                    <a:pt x="3042" y="589"/>
                  </a:lnTo>
                  <a:lnTo>
                    <a:pt x="3042" y="586"/>
                  </a:lnTo>
                  <a:lnTo>
                    <a:pt x="3039" y="583"/>
                  </a:lnTo>
                  <a:lnTo>
                    <a:pt x="3039" y="582"/>
                  </a:lnTo>
                  <a:lnTo>
                    <a:pt x="3038" y="581"/>
                  </a:lnTo>
                  <a:lnTo>
                    <a:pt x="3035" y="581"/>
                  </a:lnTo>
                  <a:lnTo>
                    <a:pt x="3035" y="580"/>
                  </a:lnTo>
                  <a:lnTo>
                    <a:pt x="3035" y="579"/>
                  </a:lnTo>
                  <a:lnTo>
                    <a:pt x="3035" y="575"/>
                  </a:lnTo>
                  <a:lnTo>
                    <a:pt x="3037" y="572"/>
                  </a:lnTo>
                  <a:lnTo>
                    <a:pt x="3036" y="572"/>
                  </a:lnTo>
                  <a:lnTo>
                    <a:pt x="3034" y="572"/>
                  </a:lnTo>
                  <a:lnTo>
                    <a:pt x="3033" y="571"/>
                  </a:lnTo>
                  <a:lnTo>
                    <a:pt x="3032" y="570"/>
                  </a:lnTo>
                  <a:lnTo>
                    <a:pt x="3033" y="569"/>
                  </a:lnTo>
                  <a:lnTo>
                    <a:pt x="3035" y="569"/>
                  </a:lnTo>
                  <a:lnTo>
                    <a:pt x="3037" y="568"/>
                  </a:lnTo>
                  <a:lnTo>
                    <a:pt x="3039" y="565"/>
                  </a:lnTo>
                  <a:lnTo>
                    <a:pt x="3040" y="565"/>
                  </a:lnTo>
                  <a:lnTo>
                    <a:pt x="3042" y="564"/>
                  </a:lnTo>
                  <a:lnTo>
                    <a:pt x="3044" y="565"/>
                  </a:lnTo>
                  <a:lnTo>
                    <a:pt x="3045" y="567"/>
                  </a:lnTo>
                  <a:lnTo>
                    <a:pt x="3045" y="566"/>
                  </a:lnTo>
                  <a:lnTo>
                    <a:pt x="3047" y="564"/>
                  </a:lnTo>
                  <a:lnTo>
                    <a:pt x="3047" y="562"/>
                  </a:lnTo>
                  <a:lnTo>
                    <a:pt x="3046" y="562"/>
                  </a:lnTo>
                  <a:lnTo>
                    <a:pt x="3046" y="562"/>
                  </a:lnTo>
                  <a:lnTo>
                    <a:pt x="3050" y="558"/>
                  </a:lnTo>
                  <a:lnTo>
                    <a:pt x="3050" y="557"/>
                  </a:lnTo>
                  <a:lnTo>
                    <a:pt x="3046" y="557"/>
                  </a:lnTo>
                  <a:lnTo>
                    <a:pt x="3045" y="558"/>
                  </a:lnTo>
                  <a:lnTo>
                    <a:pt x="3044" y="557"/>
                  </a:lnTo>
                  <a:lnTo>
                    <a:pt x="3044" y="557"/>
                  </a:lnTo>
                  <a:lnTo>
                    <a:pt x="3045" y="556"/>
                  </a:lnTo>
                  <a:lnTo>
                    <a:pt x="3046" y="554"/>
                  </a:lnTo>
                  <a:lnTo>
                    <a:pt x="3045" y="551"/>
                  </a:lnTo>
                  <a:lnTo>
                    <a:pt x="3046" y="551"/>
                  </a:lnTo>
                  <a:lnTo>
                    <a:pt x="3046" y="550"/>
                  </a:lnTo>
                  <a:lnTo>
                    <a:pt x="3051" y="546"/>
                  </a:lnTo>
                  <a:lnTo>
                    <a:pt x="3051" y="545"/>
                  </a:lnTo>
                  <a:lnTo>
                    <a:pt x="3051" y="542"/>
                  </a:lnTo>
                  <a:lnTo>
                    <a:pt x="3052" y="541"/>
                  </a:lnTo>
                  <a:lnTo>
                    <a:pt x="3054" y="539"/>
                  </a:lnTo>
                  <a:lnTo>
                    <a:pt x="3056" y="539"/>
                  </a:lnTo>
                  <a:lnTo>
                    <a:pt x="3058" y="541"/>
                  </a:lnTo>
                  <a:lnTo>
                    <a:pt x="3058" y="541"/>
                  </a:lnTo>
                  <a:lnTo>
                    <a:pt x="3059" y="542"/>
                  </a:lnTo>
                  <a:close/>
                  <a:moveTo>
                    <a:pt x="3045" y="539"/>
                  </a:moveTo>
                  <a:lnTo>
                    <a:pt x="3043" y="541"/>
                  </a:lnTo>
                  <a:lnTo>
                    <a:pt x="3042" y="543"/>
                  </a:lnTo>
                  <a:lnTo>
                    <a:pt x="3038" y="548"/>
                  </a:lnTo>
                  <a:lnTo>
                    <a:pt x="3037" y="547"/>
                  </a:lnTo>
                  <a:lnTo>
                    <a:pt x="3037" y="545"/>
                  </a:lnTo>
                  <a:lnTo>
                    <a:pt x="3037" y="544"/>
                  </a:lnTo>
                  <a:lnTo>
                    <a:pt x="3035" y="544"/>
                  </a:lnTo>
                  <a:lnTo>
                    <a:pt x="3034" y="545"/>
                  </a:lnTo>
                  <a:lnTo>
                    <a:pt x="3034" y="544"/>
                  </a:lnTo>
                  <a:lnTo>
                    <a:pt x="3032" y="544"/>
                  </a:lnTo>
                  <a:lnTo>
                    <a:pt x="3032" y="544"/>
                  </a:lnTo>
                  <a:lnTo>
                    <a:pt x="3030" y="544"/>
                  </a:lnTo>
                  <a:lnTo>
                    <a:pt x="3029" y="545"/>
                  </a:lnTo>
                  <a:lnTo>
                    <a:pt x="3028" y="545"/>
                  </a:lnTo>
                  <a:lnTo>
                    <a:pt x="3027" y="544"/>
                  </a:lnTo>
                  <a:lnTo>
                    <a:pt x="3028" y="542"/>
                  </a:lnTo>
                  <a:lnTo>
                    <a:pt x="3029" y="542"/>
                  </a:lnTo>
                  <a:lnTo>
                    <a:pt x="3029" y="541"/>
                  </a:lnTo>
                  <a:lnTo>
                    <a:pt x="3029" y="540"/>
                  </a:lnTo>
                  <a:lnTo>
                    <a:pt x="3029" y="540"/>
                  </a:lnTo>
                  <a:lnTo>
                    <a:pt x="3030" y="539"/>
                  </a:lnTo>
                  <a:lnTo>
                    <a:pt x="3031" y="539"/>
                  </a:lnTo>
                  <a:lnTo>
                    <a:pt x="3031" y="540"/>
                  </a:lnTo>
                  <a:lnTo>
                    <a:pt x="3031" y="541"/>
                  </a:lnTo>
                  <a:lnTo>
                    <a:pt x="3033" y="539"/>
                  </a:lnTo>
                  <a:lnTo>
                    <a:pt x="3035" y="539"/>
                  </a:lnTo>
                  <a:lnTo>
                    <a:pt x="3037" y="538"/>
                  </a:lnTo>
                  <a:lnTo>
                    <a:pt x="3039" y="536"/>
                  </a:lnTo>
                  <a:lnTo>
                    <a:pt x="3043" y="536"/>
                  </a:lnTo>
                  <a:lnTo>
                    <a:pt x="3044" y="537"/>
                  </a:lnTo>
                  <a:lnTo>
                    <a:pt x="3045" y="538"/>
                  </a:lnTo>
                  <a:lnTo>
                    <a:pt x="3045" y="539"/>
                  </a:lnTo>
                  <a:close/>
                  <a:moveTo>
                    <a:pt x="2987" y="539"/>
                  </a:moveTo>
                  <a:lnTo>
                    <a:pt x="2985" y="539"/>
                  </a:lnTo>
                  <a:lnTo>
                    <a:pt x="2985" y="538"/>
                  </a:lnTo>
                  <a:lnTo>
                    <a:pt x="2985" y="536"/>
                  </a:lnTo>
                  <a:lnTo>
                    <a:pt x="2985" y="536"/>
                  </a:lnTo>
                  <a:lnTo>
                    <a:pt x="2987" y="538"/>
                  </a:lnTo>
                  <a:lnTo>
                    <a:pt x="2987" y="539"/>
                  </a:lnTo>
                  <a:close/>
                  <a:moveTo>
                    <a:pt x="2263" y="530"/>
                  </a:moveTo>
                  <a:lnTo>
                    <a:pt x="2263" y="530"/>
                  </a:lnTo>
                  <a:lnTo>
                    <a:pt x="2262" y="529"/>
                  </a:lnTo>
                  <a:lnTo>
                    <a:pt x="2262" y="528"/>
                  </a:lnTo>
                  <a:lnTo>
                    <a:pt x="2263" y="528"/>
                  </a:lnTo>
                  <a:lnTo>
                    <a:pt x="2264" y="528"/>
                  </a:lnTo>
                  <a:lnTo>
                    <a:pt x="2264" y="529"/>
                  </a:lnTo>
                  <a:lnTo>
                    <a:pt x="2263" y="530"/>
                  </a:lnTo>
                  <a:close/>
                  <a:moveTo>
                    <a:pt x="1991" y="521"/>
                  </a:moveTo>
                  <a:lnTo>
                    <a:pt x="1990" y="522"/>
                  </a:lnTo>
                  <a:lnTo>
                    <a:pt x="1989" y="522"/>
                  </a:lnTo>
                  <a:lnTo>
                    <a:pt x="1988" y="520"/>
                  </a:lnTo>
                  <a:lnTo>
                    <a:pt x="1987" y="518"/>
                  </a:lnTo>
                  <a:lnTo>
                    <a:pt x="1988" y="517"/>
                  </a:lnTo>
                  <a:lnTo>
                    <a:pt x="1989" y="517"/>
                  </a:lnTo>
                  <a:lnTo>
                    <a:pt x="1991" y="519"/>
                  </a:lnTo>
                  <a:lnTo>
                    <a:pt x="1991" y="521"/>
                  </a:lnTo>
                  <a:close/>
                  <a:moveTo>
                    <a:pt x="2005" y="516"/>
                  </a:moveTo>
                  <a:lnTo>
                    <a:pt x="2005" y="516"/>
                  </a:lnTo>
                  <a:lnTo>
                    <a:pt x="2003" y="516"/>
                  </a:lnTo>
                  <a:lnTo>
                    <a:pt x="2003" y="515"/>
                  </a:lnTo>
                  <a:lnTo>
                    <a:pt x="2003" y="514"/>
                  </a:lnTo>
                  <a:lnTo>
                    <a:pt x="2003" y="514"/>
                  </a:lnTo>
                  <a:lnTo>
                    <a:pt x="2004" y="514"/>
                  </a:lnTo>
                  <a:lnTo>
                    <a:pt x="2005" y="515"/>
                  </a:lnTo>
                  <a:lnTo>
                    <a:pt x="2005" y="516"/>
                  </a:lnTo>
                  <a:close/>
                  <a:moveTo>
                    <a:pt x="3031" y="526"/>
                  </a:moveTo>
                  <a:lnTo>
                    <a:pt x="3030" y="527"/>
                  </a:lnTo>
                  <a:lnTo>
                    <a:pt x="3029" y="527"/>
                  </a:lnTo>
                  <a:lnTo>
                    <a:pt x="3028" y="526"/>
                  </a:lnTo>
                  <a:lnTo>
                    <a:pt x="3029" y="525"/>
                  </a:lnTo>
                  <a:lnTo>
                    <a:pt x="3028" y="524"/>
                  </a:lnTo>
                  <a:lnTo>
                    <a:pt x="3026" y="524"/>
                  </a:lnTo>
                  <a:lnTo>
                    <a:pt x="3025" y="523"/>
                  </a:lnTo>
                  <a:lnTo>
                    <a:pt x="3025" y="521"/>
                  </a:lnTo>
                  <a:lnTo>
                    <a:pt x="3025" y="520"/>
                  </a:lnTo>
                  <a:lnTo>
                    <a:pt x="3025" y="519"/>
                  </a:lnTo>
                  <a:lnTo>
                    <a:pt x="3024" y="519"/>
                  </a:lnTo>
                  <a:lnTo>
                    <a:pt x="3024" y="517"/>
                  </a:lnTo>
                  <a:lnTo>
                    <a:pt x="3029" y="513"/>
                  </a:lnTo>
                  <a:lnTo>
                    <a:pt x="3030" y="513"/>
                  </a:lnTo>
                  <a:lnTo>
                    <a:pt x="3031" y="513"/>
                  </a:lnTo>
                  <a:lnTo>
                    <a:pt x="3032" y="514"/>
                  </a:lnTo>
                  <a:lnTo>
                    <a:pt x="3033" y="515"/>
                  </a:lnTo>
                  <a:lnTo>
                    <a:pt x="3033" y="519"/>
                  </a:lnTo>
                  <a:lnTo>
                    <a:pt x="3034" y="520"/>
                  </a:lnTo>
                  <a:lnTo>
                    <a:pt x="3034" y="521"/>
                  </a:lnTo>
                  <a:lnTo>
                    <a:pt x="3031" y="525"/>
                  </a:lnTo>
                  <a:lnTo>
                    <a:pt x="3031" y="526"/>
                  </a:lnTo>
                  <a:close/>
                  <a:moveTo>
                    <a:pt x="2960" y="511"/>
                  </a:moveTo>
                  <a:lnTo>
                    <a:pt x="2961" y="513"/>
                  </a:lnTo>
                  <a:lnTo>
                    <a:pt x="2962" y="513"/>
                  </a:lnTo>
                  <a:lnTo>
                    <a:pt x="2967" y="517"/>
                  </a:lnTo>
                  <a:lnTo>
                    <a:pt x="2969" y="517"/>
                  </a:lnTo>
                  <a:lnTo>
                    <a:pt x="2971" y="518"/>
                  </a:lnTo>
                  <a:lnTo>
                    <a:pt x="2973" y="518"/>
                  </a:lnTo>
                  <a:lnTo>
                    <a:pt x="2974" y="518"/>
                  </a:lnTo>
                  <a:lnTo>
                    <a:pt x="2976" y="519"/>
                  </a:lnTo>
                  <a:lnTo>
                    <a:pt x="2977" y="519"/>
                  </a:lnTo>
                  <a:lnTo>
                    <a:pt x="2980" y="519"/>
                  </a:lnTo>
                  <a:lnTo>
                    <a:pt x="2981" y="520"/>
                  </a:lnTo>
                  <a:lnTo>
                    <a:pt x="2983" y="524"/>
                  </a:lnTo>
                  <a:lnTo>
                    <a:pt x="2984" y="525"/>
                  </a:lnTo>
                  <a:lnTo>
                    <a:pt x="2984" y="531"/>
                  </a:lnTo>
                  <a:lnTo>
                    <a:pt x="2986" y="534"/>
                  </a:lnTo>
                  <a:lnTo>
                    <a:pt x="2986" y="535"/>
                  </a:lnTo>
                  <a:lnTo>
                    <a:pt x="2984" y="536"/>
                  </a:lnTo>
                  <a:lnTo>
                    <a:pt x="2980" y="536"/>
                  </a:lnTo>
                  <a:lnTo>
                    <a:pt x="2977" y="537"/>
                  </a:lnTo>
                  <a:lnTo>
                    <a:pt x="2972" y="538"/>
                  </a:lnTo>
                  <a:lnTo>
                    <a:pt x="2971" y="537"/>
                  </a:lnTo>
                  <a:lnTo>
                    <a:pt x="2969" y="534"/>
                  </a:lnTo>
                  <a:lnTo>
                    <a:pt x="2968" y="534"/>
                  </a:lnTo>
                  <a:lnTo>
                    <a:pt x="2967" y="534"/>
                  </a:lnTo>
                  <a:lnTo>
                    <a:pt x="2967" y="534"/>
                  </a:lnTo>
                  <a:lnTo>
                    <a:pt x="2966" y="534"/>
                  </a:lnTo>
                  <a:lnTo>
                    <a:pt x="2965" y="535"/>
                  </a:lnTo>
                  <a:lnTo>
                    <a:pt x="2964" y="539"/>
                  </a:lnTo>
                  <a:lnTo>
                    <a:pt x="2963" y="540"/>
                  </a:lnTo>
                  <a:lnTo>
                    <a:pt x="2963" y="542"/>
                  </a:lnTo>
                  <a:lnTo>
                    <a:pt x="2963" y="543"/>
                  </a:lnTo>
                  <a:lnTo>
                    <a:pt x="2963" y="545"/>
                  </a:lnTo>
                  <a:lnTo>
                    <a:pt x="2963" y="546"/>
                  </a:lnTo>
                  <a:lnTo>
                    <a:pt x="2966" y="546"/>
                  </a:lnTo>
                  <a:lnTo>
                    <a:pt x="2967" y="547"/>
                  </a:lnTo>
                  <a:lnTo>
                    <a:pt x="2967" y="548"/>
                  </a:lnTo>
                  <a:lnTo>
                    <a:pt x="2969" y="550"/>
                  </a:lnTo>
                  <a:lnTo>
                    <a:pt x="2969" y="551"/>
                  </a:lnTo>
                  <a:lnTo>
                    <a:pt x="2968" y="552"/>
                  </a:lnTo>
                  <a:lnTo>
                    <a:pt x="2968" y="553"/>
                  </a:lnTo>
                  <a:lnTo>
                    <a:pt x="2968" y="554"/>
                  </a:lnTo>
                  <a:lnTo>
                    <a:pt x="2968" y="555"/>
                  </a:lnTo>
                  <a:lnTo>
                    <a:pt x="2968" y="557"/>
                  </a:lnTo>
                  <a:lnTo>
                    <a:pt x="2970" y="559"/>
                  </a:lnTo>
                  <a:lnTo>
                    <a:pt x="2970" y="560"/>
                  </a:lnTo>
                  <a:lnTo>
                    <a:pt x="2971" y="561"/>
                  </a:lnTo>
                  <a:lnTo>
                    <a:pt x="2971" y="562"/>
                  </a:lnTo>
                  <a:lnTo>
                    <a:pt x="2972" y="563"/>
                  </a:lnTo>
                  <a:lnTo>
                    <a:pt x="2972" y="565"/>
                  </a:lnTo>
                  <a:lnTo>
                    <a:pt x="2972" y="566"/>
                  </a:lnTo>
                  <a:lnTo>
                    <a:pt x="2972" y="567"/>
                  </a:lnTo>
                  <a:lnTo>
                    <a:pt x="2971" y="567"/>
                  </a:lnTo>
                  <a:lnTo>
                    <a:pt x="2971" y="570"/>
                  </a:lnTo>
                  <a:lnTo>
                    <a:pt x="2970" y="572"/>
                  </a:lnTo>
                  <a:lnTo>
                    <a:pt x="2969" y="573"/>
                  </a:lnTo>
                  <a:lnTo>
                    <a:pt x="2969" y="574"/>
                  </a:lnTo>
                  <a:lnTo>
                    <a:pt x="2968" y="574"/>
                  </a:lnTo>
                  <a:lnTo>
                    <a:pt x="2969" y="576"/>
                  </a:lnTo>
                  <a:lnTo>
                    <a:pt x="2971" y="577"/>
                  </a:lnTo>
                  <a:lnTo>
                    <a:pt x="2971" y="579"/>
                  </a:lnTo>
                  <a:lnTo>
                    <a:pt x="2972" y="579"/>
                  </a:lnTo>
                  <a:lnTo>
                    <a:pt x="2970" y="582"/>
                  </a:lnTo>
                  <a:lnTo>
                    <a:pt x="2970" y="584"/>
                  </a:lnTo>
                  <a:lnTo>
                    <a:pt x="2971" y="584"/>
                  </a:lnTo>
                  <a:lnTo>
                    <a:pt x="2971" y="586"/>
                  </a:lnTo>
                  <a:lnTo>
                    <a:pt x="2972" y="587"/>
                  </a:lnTo>
                  <a:lnTo>
                    <a:pt x="2973" y="589"/>
                  </a:lnTo>
                  <a:lnTo>
                    <a:pt x="2972" y="590"/>
                  </a:lnTo>
                  <a:lnTo>
                    <a:pt x="2971" y="590"/>
                  </a:lnTo>
                  <a:lnTo>
                    <a:pt x="2970" y="591"/>
                  </a:lnTo>
                  <a:lnTo>
                    <a:pt x="2964" y="593"/>
                  </a:lnTo>
                  <a:lnTo>
                    <a:pt x="2963" y="595"/>
                  </a:lnTo>
                  <a:lnTo>
                    <a:pt x="2963" y="596"/>
                  </a:lnTo>
                  <a:lnTo>
                    <a:pt x="2963" y="596"/>
                  </a:lnTo>
                  <a:lnTo>
                    <a:pt x="2962" y="599"/>
                  </a:lnTo>
                  <a:lnTo>
                    <a:pt x="2961" y="600"/>
                  </a:lnTo>
                  <a:lnTo>
                    <a:pt x="2961" y="603"/>
                  </a:lnTo>
                  <a:lnTo>
                    <a:pt x="2960" y="604"/>
                  </a:lnTo>
                  <a:lnTo>
                    <a:pt x="2960" y="605"/>
                  </a:lnTo>
                  <a:lnTo>
                    <a:pt x="2961" y="606"/>
                  </a:lnTo>
                  <a:lnTo>
                    <a:pt x="2961" y="606"/>
                  </a:lnTo>
                  <a:lnTo>
                    <a:pt x="2961" y="607"/>
                  </a:lnTo>
                  <a:lnTo>
                    <a:pt x="2958" y="611"/>
                  </a:lnTo>
                  <a:lnTo>
                    <a:pt x="2958" y="612"/>
                  </a:lnTo>
                  <a:lnTo>
                    <a:pt x="2957" y="613"/>
                  </a:lnTo>
                  <a:lnTo>
                    <a:pt x="2957" y="619"/>
                  </a:lnTo>
                  <a:lnTo>
                    <a:pt x="2957" y="619"/>
                  </a:lnTo>
                  <a:lnTo>
                    <a:pt x="2957" y="624"/>
                  </a:lnTo>
                  <a:lnTo>
                    <a:pt x="2956" y="624"/>
                  </a:lnTo>
                  <a:lnTo>
                    <a:pt x="2956" y="626"/>
                  </a:lnTo>
                  <a:lnTo>
                    <a:pt x="2956" y="626"/>
                  </a:lnTo>
                  <a:lnTo>
                    <a:pt x="2956" y="629"/>
                  </a:lnTo>
                  <a:lnTo>
                    <a:pt x="2954" y="631"/>
                  </a:lnTo>
                  <a:lnTo>
                    <a:pt x="2954" y="632"/>
                  </a:lnTo>
                  <a:lnTo>
                    <a:pt x="2954" y="633"/>
                  </a:lnTo>
                  <a:lnTo>
                    <a:pt x="2954" y="633"/>
                  </a:lnTo>
                  <a:lnTo>
                    <a:pt x="2954" y="634"/>
                  </a:lnTo>
                  <a:lnTo>
                    <a:pt x="2955" y="634"/>
                  </a:lnTo>
                  <a:lnTo>
                    <a:pt x="2955" y="641"/>
                  </a:lnTo>
                  <a:lnTo>
                    <a:pt x="2954" y="642"/>
                  </a:lnTo>
                  <a:lnTo>
                    <a:pt x="2954" y="643"/>
                  </a:lnTo>
                  <a:lnTo>
                    <a:pt x="2954" y="643"/>
                  </a:lnTo>
                  <a:lnTo>
                    <a:pt x="2954" y="648"/>
                  </a:lnTo>
                  <a:lnTo>
                    <a:pt x="2954" y="649"/>
                  </a:lnTo>
                  <a:lnTo>
                    <a:pt x="2954" y="649"/>
                  </a:lnTo>
                  <a:lnTo>
                    <a:pt x="2954" y="650"/>
                  </a:lnTo>
                  <a:lnTo>
                    <a:pt x="2953" y="651"/>
                  </a:lnTo>
                  <a:lnTo>
                    <a:pt x="2953" y="652"/>
                  </a:lnTo>
                  <a:lnTo>
                    <a:pt x="2954" y="653"/>
                  </a:lnTo>
                  <a:lnTo>
                    <a:pt x="2954" y="655"/>
                  </a:lnTo>
                  <a:lnTo>
                    <a:pt x="2954" y="655"/>
                  </a:lnTo>
                  <a:lnTo>
                    <a:pt x="2954" y="658"/>
                  </a:lnTo>
                  <a:lnTo>
                    <a:pt x="2953" y="658"/>
                  </a:lnTo>
                  <a:lnTo>
                    <a:pt x="2953" y="663"/>
                  </a:lnTo>
                  <a:lnTo>
                    <a:pt x="2952" y="666"/>
                  </a:lnTo>
                  <a:lnTo>
                    <a:pt x="2951" y="669"/>
                  </a:lnTo>
                  <a:lnTo>
                    <a:pt x="2951" y="669"/>
                  </a:lnTo>
                  <a:lnTo>
                    <a:pt x="2949" y="670"/>
                  </a:lnTo>
                  <a:lnTo>
                    <a:pt x="2948" y="671"/>
                  </a:lnTo>
                  <a:lnTo>
                    <a:pt x="2948" y="672"/>
                  </a:lnTo>
                  <a:lnTo>
                    <a:pt x="2948" y="673"/>
                  </a:lnTo>
                  <a:lnTo>
                    <a:pt x="2948" y="676"/>
                  </a:lnTo>
                  <a:lnTo>
                    <a:pt x="2948" y="677"/>
                  </a:lnTo>
                  <a:lnTo>
                    <a:pt x="2948" y="681"/>
                  </a:lnTo>
                  <a:lnTo>
                    <a:pt x="2948" y="681"/>
                  </a:lnTo>
                  <a:lnTo>
                    <a:pt x="2948" y="684"/>
                  </a:lnTo>
                  <a:lnTo>
                    <a:pt x="2948" y="685"/>
                  </a:lnTo>
                  <a:lnTo>
                    <a:pt x="2949" y="687"/>
                  </a:lnTo>
                  <a:lnTo>
                    <a:pt x="2949" y="693"/>
                  </a:lnTo>
                  <a:lnTo>
                    <a:pt x="2946" y="700"/>
                  </a:lnTo>
                  <a:lnTo>
                    <a:pt x="2944" y="702"/>
                  </a:lnTo>
                  <a:lnTo>
                    <a:pt x="2944" y="703"/>
                  </a:lnTo>
                  <a:lnTo>
                    <a:pt x="2943" y="704"/>
                  </a:lnTo>
                  <a:lnTo>
                    <a:pt x="2943" y="707"/>
                  </a:lnTo>
                  <a:lnTo>
                    <a:pt x="2942" y="707"/>
                  </a:lnTo>
                  <a:lnTo>
                    <a:pt x="2942" y="708"/>
                  </a:lnTo>
                  <a:lnTo>
                    <a:pt x="2942" y="709"/>
                  </a:lnTo>
                  <a:lnTo>
                    <a:pt x="2941" y="711"/>
                  </a:lnTo>
                  <a:lnTo>
                    <a:pt x="2939" y="713"/>
                  </a:lnTo>
                  <a:lnTo>
                    <a:pt x="2939" y="714"/>
                  </a:lnTo>
                  <a:lnTo>
                    <a:pt x="2940" y="715"/>
                  </a:lnTo>
                  <a:lnTo>
                    <a:pt x="2941" y="715"/>
                  </a:lnTo>
                  <a:lnTo>
                    <a:pt x="2943" y="717"/>
                  </a:lnTo>
                  <a:lnTo>
                    <a:pt x="2943" y="718"/>
                  </a:lnTo>
                  <a:lnTo>
                    <a:pt x="2942" y="720"/>
                  </a:lnTo>
                  <a:lnTo>
                    <a:pt x="2940" y="720"/>
                  </a:lnTo>
                  <a:lnTo>
                    <a:pt x="2939" y="722"/>
                  </a:lnTo>
                  <a:lnTo>
                    <a:pt x="2937" y="726"/>
                  </a:lnTo>
                  <a:lnTo>
                    <a:pt x="2935" y="727"/>
                  </a:lnTo>
                  <a:lnTo>
                    <a:pt x="2935" y="729"/>
                  </a:lnTo>
                  <a:lnTo>
                    <a:pt x="2934" y="729"/>
                  </a:lnTo>
                  <a:lnTo>
                    <a:pt x="2934" y="731"/>
                  </a:lnTo>
                  <a:lnTo>
                    <a:pt x="2933" y="733"/>
                  </a:lnTo>
                  <a:lnTo>
                    <a:pt x="2933" y="734"/>
                  </a:lnTo>
                  <a:lnTo>
                    <a:pt x="2932" y="736"/>
                  </a:lnTo>
                  <a:lnTo>
                    <a:pt x="2932" y="738"/>
                  </a:lnTo>
                  <a:lnTo>
                    <a:pt x="2931" y="739"/>
                  </a:lnTo>
                  <a:lnTo>
                    <a:pt x="2930" y="739"/>
                  </a:lnTo>
                  <a:lnTo>
                    <a:pt x="2929" y="743"/>
                  </a:lnTo>
                  <a:lnTo>
                    <a:pt x="2928" y="745"/>
                  </a:lnTo>
                  <a:lnTo>
                    <a:pt x="2927" y="745"/>
                  </a:lnTo>
                  <a:lnTo>
                    <a:pt x="2926" y="746"/>
                  </a:lnTo>
                  <a:lnTo>
                    <a:pt x="2926" y="747"/>
                  </a:lnTo>
                  <a:lnTo>
                    <a:pt x="2925" y="750"/>
                  </a:lnTo>
                  <a:lnTo>
                    <a:pt x="2927" y="751"/>
                  </a:lnTo>
                  <a:lnTo>
                    <a:pt x="2927" y="752"/>
                  </a:lnTo>
                  <a:lnTo>
                    <a:pt x="2926" y="753"/>
                  </a:lnTo>
                  <a:lnTo>
                    <a:pt x="2926" y="754"/>
                  </a:lnTo>
                  <a:lnTo>
                    <a:pt x="2924" y="756"/>
                  </a:lnTo>
                  <a:lnTo>
                    <a:pt x="2925" y="757"/>
                  </a:lnTo>
                  <a:lnTo>
                    <a:pt x="2925" y="759"/>
                  </a:lnTo>
                  <a:lnTo>
                    <a:pt x="2924" y="759"/>
                  </a:lnTo>
                  <a:lnTo>
                    <a:pt x="2923" y="759"/>
                  </a:lnTo>
                  <a:lnTo>
                    <a:pt x="2922" y="760"/>
                  </a:lnTo>
                  <a:lnTo>
                    <a:pt x="2922" y="761"/>
                  </a:lnTo>
                  <a:lnTo>
                    <a:pt x="2920" y="762"/>
                  </a:lnTo>
                  <a:lnTo>
                    <a:pt x="2920" y="763"/>
                  </a:lnTo>
                  <a:lnTo>
                    <a:pt x="2920" y="765"/>
                  </a:lnTo>
                  <a:lnTo>
                    <a:pt x="2918" y="765"/>
                  </a:lnTo>
                  <a:lnTo>
                    <a:pt x="2917" y="765"/>
                  </a:lnTo>
                  <a:lnTo>
                    <a:pt x="2919" y="767"/>
                  </a:lnTo>
                  <a:lnTo>
                    <a:pt x="2920" y="767"/>
                  </a:lnTo>
                  <a:lnTo>
                    <a:pt x="2921" y="769"/>
                  </a:lnTo>
                  <a:lnTo>
                    <a:pt x="2921" y="770"/>
                  </a:lnTo>
                  <a:lnTo>
                    <a:pt x="2919" y="770"/>
                  </a:lnTo>
                  <a:lnTo>
                    <a:pt x="2919" y="770"/>
                  </a:lnTo>
                  <a:lnTo>
                    <a:pt x="2917" y="770"/>
                  </a:lnTo>
                  <a:lnTo>
                    <a:pt x="2917" y="770"/>
                  </a:lnTo>
                  <a:lnTo>
                    <a:pt x="2918" y="771"/>
                  </a:lnTo>
                  <a:lnTo>
                    <a:pt x="2918" y="771"/>
                  </a:lnTo>
                  <a:lnTo>
                    <a:pt x="2920" y="773"/>
                  </a:lnTo>
                  <a:lnTo>
                    <a:pt x="2920" y="775"/>
                  </a:lnTo>
                  <a:lnTo>
                    <a:pt x="2919" y="775"/>
                  </a:lnTo>
                  <a:lnTo>
                    <a:pt x="2921" y="776"/>
                  </a:lnTo>
                  <a:lnTo>
                    <a:pt x="2920" y="780"/>
                  </a:lnTo>
                  <a:lnTo>
                    <a:pt x="2920" y="780"/>
                  </a:lnTo>
                  <a:lnTo>
                    <a:pt x="2920" y="782"/>
                  </a:lnTo>
                  <a:lnTo>
                    <a:pt x="2919" y="784"/>
                  </a:lnTo>
                  <a:lnTo>
                    <a:pt x="2918" y="784"/>
                  </a:lnTo>
                  <a:lnTo>
                    <a:pt x="2918" y="785"/>
                  </a:lnTo>
                  <a:lnTo>
                    <a:pt x="2918" y="785"/>
                  </a:lnTo>
                  <a:lnTo>
                    <a:pt x="2919" y="786"/>
                  </a:lnTo>
                  <a:lnTo>
                    <a:pt x="2920" y="786"/>
                  </a:lnTo>
                  <a:lnTo>
                    <a:pt x="2923" y="783"/>
                  </a:lnTo>
                  <a:lnTo>
                    <a:pt x="2924" y="783"/>
                  </a:lnTo>
                  <a:lnTo>
                    <a:pt x="2925" y="783"/>
                  </a:lnTo>
                  <a:lnTo>
                    <a:pt x="2925" y="787"/>
                  </a:lnTo>
                  <a:lnTo>
                    <a:pt x="2926" y="787"/>
                  </a:lnTo>
                  <a:lnTo>
                    <a:pt x="2928" y="786"/>
                  </a:lnTo>
                  <a:lnTo>
                    <a:pt x="2930" y="786"/>
                  </a:lnTo>
                  <a:lnTo>
                    <a:pt x="2931" y="788"/>
                  </a:lnTo>
                  <a:lnTo>
                    <a:pt x="2932" y="790"/>
                  </a:lnTo>
                  <a:lnTo>
                    <a:pt x="2932" y="791"/>
                  </a:lnTo>
                  <a:lnTo>
                    <a:pt x="2932" y="794"/>
                  </a:lnTo>
                  <a:lnTo>
                    <a:pt x="2931" y="796"/>
                  </a:lnTo>
                  <a:lnTo>
                    <a:pt x="2930" y="797"/>
                  </a:lnTo>
                  <a:lnTo>
                    <a:pt x="2927" y="798"/>
                  </a:lnTo>
                  <a:lnTo>
                    <a:pt x="2925" y="798"/>
                  </a:lnTo>
                  <a:lnTo>
                    <a:pt x="2923" y="797"/>
                  </a:lnTo>
                  <a:lnTo>
                    <a:pt x="2922" y="794"/>
                  </a:lnTo>
                  <a:lnTo>
                    <a:pt x="2922" y="793"/>
                  </a:lnTo>
                  <a:lnTo>
                    <a:pt x="2920" y="793"/>
                  </a:lnTo>
                  <a:lnTo>
                    <a:pt x="2915" y="798"/>
                  </a:lnTo>
                  <a:lnTo>
                    <a:pt x="2915" y="798"/>
                  </a:lnTo>
                  <a:lnTo>
                    <a:pt x="2914" y="799"/>
                  </a:lnTo>
                  <a:lnTo>
                    <a:pt x="2914" y="800"/>
                  </a:lnTo>
                  <a:lnTo>
                    <a:pt x="2911" y="804"/>
                  </a:lnTo>
                  <a:lnTo>
                    <a:pt x="2911" y="806"/>
                  </a:lnTo>
                  <a:lnTo>
                    <a:pt x="2909" y="809"/>
                  </a:lnTo>
                  <a:lnTo>
                    <a:pt x="2909" y="810"/>
                  </a:lnTo>
                  <a:lnTo>
                    <a:pt x="2909" y="811"/>
                  </a:lnTo>
                  <a:lnTo>
                    <a:pt x="2907" y="810"/>
                  </a:lnTo>
                  <a:lnTo>
                    <a:pt x="2906" y="811"/>
                  </a:lnTo>
                  <a:lnTo>
                    <a:pt x="2905" y="813"/>
                  </a:lnTo>
                  <a:lnTo>
                    <a:pt x="2906" y="814"/>
                  </a:lnTo>
                  <a:lnTo>
                    <a:pt x="2904" y="814"/>
                  </a:lnTo>
                  <a:lnTo>
                    <a:pt x="2903" y="816"/>
                  </a:lnTo>
                  <a:lnTo>
                    <a:pt x="2903" y="817"/>
                  </a:lnTo>
                  <a:lnTo>
                    <a:pt x="2904" y="817"/>
                  </a:lnTo>
                  <a:lnTo>
                    <a:pt x="2905" y="818"/>
                  </a:lnTo>
                  <a:lnTo>
                    <a:pt x="2905" y="818"/>
                  </a:lnTo>
                  <a:lnTo>
                    <a:pt x="2904" y="819"/>
                  </a:lnTo>
                  <a:lnTo>
                    <a:pt x="2904" y="820"/>
                  </a:lnTo>
                  <a:lnTo>
                    <a:pt x="2906" y="822"/>
                  </a:lnTo>
                  <a:lnTo>
                    <a:pt x="2906" y="823"/>
                  </a:lnTo>
                  <a:lnTo>
                    <a:pt x="2907" y="824"/>
                  </a:lnTo>
                  <a:lnTo>
                    <a:pt x="2907" y="826"/>
                  </a:lnTo>
                  <a:lnTo>
                    <a:pt x="2907" y="827"/>
                  </a:lnTo>
                  <a:lnTo>
                    <a:pt x="2907" y="828"/>
                  </a:lnTo>
                  <a:lnTo>
                    <a:pt x="2907" y="828"/>
                  </a:lnTo>
                  <a:lnTo>
                    <a:pt x="2907" y="832"/>
                  </a:lnTo>
                  <a:lnTo>
                    <a:pt x="2906" y="832"/>
                  </a:lnTo>
                  <a:lnTo>
                    <a:pt x="2906" y="835"/>
                  </a:lnTo>
                  <a:lnTo>
                    <a:pt x="2905" y="836"/>
                  </a:lnTo>
                  <a:lnTo>
                    <a:pt x="2905" y="836"/>
                  </a:lnTo>
                  <a:lnTo>
                    <a:pt x="2903" y="839"/>
                  </a:lnTo>
                  <a:lnTo>
                    <a:pt x="2901" y="839"/>
                  </a:lnTo>
                  <a:lnTo>
                    <a:pt x="2900" y="838"/>
                  </a:lnTo>
                  <a:lnTo>
                    <a:pt x="2900" y="837"/>
                  </a:lnTo>
                  <a:lnTo>
                    <a:pt x="2899" y="836"/>
                  </a:lnTo>
                  <a:lnTo>
                    <a:pt x="2899" y="835"/>
                  </a:lnTo>
                  <a:lnTo>
                    <a:pt x="2897" y="833"/>
                  </a:lnTo>
                  <a:lnTo>
                    <a:pt x="2897" y="832"/>
                  </a:lnTo>
                  <a:lnTo>
                    <a:pt x="2895" y="828"/>
                  </a:lnTo>
                  <a:lnTo>
                    <a:pt x="2895" y="826"/>
                  </a:lnTo>
                  <a:lnTo>
                    <a:pt x="2894" y="825"/>
                  </a:lnTo>
                  <a:lnTo>
                    <a:pt x="2893" y="823"/>
                  </a:lnTo>
                  <a:lnTo>
                    <a:pt x="2891" y="823"/>
                  </a:lnTo>
                  <a:lnTo>
                    <a:pt x="2891" y="821"/>
                  </a:lnTo>
                  <a:lnTo>
                    <a:pt x="2887" y="817"/>
                  </a:lnTo>
                  <a:lnTo>
                    <a:pt x="2887" y="817"/>
                  </a:lnTo>
                  <a:lnTo>
                    <a:pt x="2885" y="815"/>
                  </a:lnTo>
                  <a:lnTo>
                    <a:pt x="2885" y="815"/>
                  </a:lnTo>
                  <a:lnTo>
                    <a:pt x="2884" y="814"/>
                  </a:lnTo>
                  <a:lnTo>
                    <a:pt x="2885" y="812"/>
                  </a:lnTo>
                  <a:lnTo>
                    <a:pt x="2886" y="811"/>
                  </a:lnTo>
                  <a:lnTo>
                    <a:pt x="2887" y="810"/>
                  </a:lnTo>
                  <a:lnTo>
                    <a:pt x="2889" y="809"/>
                  </a:lnTo>
                  <a:lnTo>
                    <a:pt x="2889" y="807"/>
                  </a:lnTo>
                  <a:lnTo>
                    <a:pt x="2888" y="806"/>
                  </a:lnTo>
                  <a:lnTo>
                    <a:pt x="2888" y="805"/>
                  </a:lnTo>
                  <a:lnTo>
                    <a:pt x="2887" y="804"/>
                  </a:lnTo>
                  <a:lnTo>
                    <a:pt x="2885" y="806"/>
                  </a:lnTo>
                  <a:lnTo>
                    <a:pt x="2885" y="807"/>
                  </a:lnTo>
                  <a:lnTo>
                    <a:pt x="2884" y="808"/>
                  </a:lnTo>
                  <a:lnTo>
                    <a:pt x="2883" y="808"/>
                  </a:lnTo>
                  <a:lnTo>
                    <a:pt x="2882" y="808"/>
                  </a:lnTo>
                  <a:lnTo>
                    <a:pt x="2880" y="807"/>
                  </a:lnTo>
                  <a:lnTo>
                    <a:pt x="2875" y="807"/>
                  </a:lnTo>
                  <a:lnTo>
                    <a:pt x="2873" y="806"/>
                  </a:lnTo>
                  <a:lnTo>
                    <a:pt x="2873" y="804"/>
                  </a:lnTo>
                  <a:lnTo>
                    <a:pt x="2872" y="803"/>
                  </a:lnTo>
                  <a:lnTo>
                    <a:pt x="2873" y="802"/>
                  </a:lnTo>
                  <a:lnTo>
                    <a:pt x="2873" y="800"/>
                  </a:lnTo>
                  <a:lnTo>
                    <a:pt x="2871" y="797"/>
                  </a:lnTo>
                  <a:lnTo>
                    <a:pt x="2870" y="796"/>
                  </a:lnTo>
                  <a:lnTo>
                    <a:pt x="2870" y="792"/>
                  </a:lnTo>
                  <a:lnTo>
                    <a:pt x="2870" y="791"/>
                  </a:lnTo>
                  <a:lnTo>
                    <a:pt x="2870" y="789"/>
                  </a:lnTo>
                  <a:lnTo>
                    <a:pt x="2869" y="789"/>
                  </a:lnTo>
                  <a:lnTo>
                    <a:pt x="2870" y="785"/>
                  </a:lnTo>
                  <a:lnTo>
                    <a:pt x="2871" y="783"/>
                  </a:lnTo>
                  <a:lnTo>
                    <a:pt x="2871" y="782"/>
                  </a:lnTo>
                  <a:lnTo>
                    <a:pt x="2871" y="781"/>
                  </a:lnTo>
                  <a:lnTo>
                    <a:pt x="2872" y="778"/>
                  </a:lnTo>
                  <a:lnTo>
                    <a:pt x="2873" y="777"/>
                  </a:lnTo>
                  <a:lnTo>
                    <a:pt x="2873" y="776"/>
                  </a:lnTo>
                  <a:lnTo>
                    <a:pt x="2874" y="773"/>
                  </a:lnTo>
                  <a:lnTo>
                    <a:pt x="2874" y="771"/>
                  </a:lnTo>
                  <a:lnTo>
                    <a:pt x="2873" y="770"/>
                  </a:lnTo>
                  <a:lnTo>
                    <a:pt x="2873" y="769"/>
                  </a:lnTo>
                  <a:lnTo>
                    <a:pt x="2872" y="768"/>
                  </a:lnTo>
                  <a:lnTo>
                    <a:pt x="2873" y="761"/>
                  </a:lnTo>
                  <a:lnTo>
                    <a:pt x="2874" y="760"/>
                  </a:lnTo>
                  <a:lnTo>
                    <a:pt x="2876" y="759"/>
                  </a:lnTo>
                  <a:lnTo>
                    <a:pt x="2876" y="760"/>
                  </a:lnTo>
                  <a:lnTo>
                    <a:pt x="2877" y="762"/>
                  </a:lnTo>
                  <a:lnTo>
                    <a:pt x="2879" y="764"/>
                  </a:lnTo>
                  <a:lnTo>
                    <a:pt x="2879" y="768"/>
                  </a:lnTo>
                  <a:lnTo>
                    <a:pt x="2879" y="768"/>
                  </a:lnTo>
                  <a:lnTo>
                    <a:pt x="2879" y="770"/>
                  </a:lnTo>
                  <a:lnTo>
                    <a:pt x="2878" y="770"/>
                  </a:lnTo>
                  <a:lnTo>
                    <a:pt x="2879" y="771"/>
                  </a:lnTo>
                  <a:lnTo>
                    <a:pt x="2879" y="772"/>
                  </a:lnTo>
                  <a:lnTo>
                    <a:pt x="2879" y="772"/>
                  </a:lnTo>
                  <a:lnTo>
                    <a:pt x="2879" y="777"/>
                  </a:lnTo>
                  <a:lnTo>
                    <a:pt x="2879" y="777"/>
                  </a:lnTo>
                  <a:lnTo>
                    <a:pt x="2880" y="779"/>
                  </a:lnTo>
                  <a:lnTo>
                    <a:pt x="2880" y="783"/>
                  </a:lnTo>
                  <a:lnTo>
                    <a:pt x="2880" y="783"/>
                  </a:lnTo>
                  <a:lnTo>
                    <a:pt x="2882" y="785"/>
                  </a:lnTo>
                  <a:lnTo>
                    <a:pt x="2884" y="786"/>
                  </a:lnTo>
                  <a:lnTo>
                    <a:pt x="2885" y="787"/>
                  </a:lnTo>
                  <a:lnTo>
                    <a:pt x="2886" y="787"/>
                  </a:lnTo>
                  <a:lnTo>
                    <a:pt x="2887" y="787"/>
                  </a:lnTo>
                  <a:lnTo>
                    <a:pt x="2887" y="787"/>
                  </a:lnTo>
                  <a:lnTo>
                    <a:pt x="2888" y="787"/>
                  </a:lnTo>
                  <a:lnTo>
                    <a:pt x="2890" y="784"/>
                  </a:lnTo>
                  <a:lnTo>
                    <a:pt x="2890" y="782"/>
                  </a:lnTo>
                  <a:lnTo>
                    <a:pt x="2889" y="781"/>
                  </a:lnTo>
                  <a:lnTo>
                    <a:pt x="2889" y="779"/>
                  </a:lnTo>
                  <a:lnTo>
                    <a:pt x="2890" y="778"/>
                  </a:lnTo>
                  <a:lnTo>
                    <a:pt x="2890" y="776"/>
                  </a:lnTo>
                  <a:lnTo>
                    <a:pt x="2891" y="774"/>
                  </a:lnTo>
                  <a:lnTo>
                    <a:pt x="2891" y="773"/>
                  </a:lnTo>
                  <a:lnTo>
                    <a:pt x="2893" y="772"/>
                  </a:lnTo>
                  <a:lnTo>
                    <a:pt x="2893" y="771"/>
                  </a:lnTo>
                  <a:lnTo>
                    <a:pt x="2894" y="771"/>
                  </a:lnTo>
                  <a:lnTo>
                    <a:pt x="2896" y="772"/>
                  </a:lnTo>
                  <a:lnTo>
                    <a:pt x="2899" y="770"/>
                  </a:lnTo>
                  <a:lnTo>
                    <a:pt x="2900" y="768"/>
                  </a:lnTo>
                  <a:lnTo>
                    <a:pt x="2901" y="768"/>
                  </a:lnTo>
                  <a:lnTo>
                    <a:pt x="2902" y="767"/>
                  </a:lnTo>
                  <a:lnTo>
                    <a:pt x="2902" y="765"/>
                  </a:lnTo>
                  <a:lnTo>
                    <a:pt x="2903" y="765"/>
                  </a:lnTo>
                  <a:lnTo>
                    <a:pt x="2903" y="762"/>
                  </a:lnTo>
                  <a:lnTo>
                    <a:pt x="2902" y="761"/>
                  </a:lnTo>
                  <a:lnTo>
                    <a:pt x="2898" y="757"/>
                  </a:lnTo>
                  <a:lnTo>
                    <a:pt x="2898" y="757"/>
                  </a:lnTo>
                  <a:lnTo>
                    <a:pt x="2896" y="755"/>
                  </a:lnTo>
                  <a:lnTo>
                    <a:pt x="2895" y="755"/>
                  </a:lnTo>
                  <a:lnTo>
                    <a:pt x="2895" y="755"/>
                  </a:lnTo>
                  <a:lnTo>
                    <a:pt x="2894" y="755"/>
                  </a:lnTo>
                  <a:lnTo>
                    <a:pt x="2891" y="753"/>
                  </a:lnTo>
                  <a:lnTo>
                    <a:pt x="2891" y="752"/>
                  </a:lnTo>
                  <a:lnTo>
                    <a:pt x="2889" y="749"/>
                  </a:lnTo>
                  <a:lnTo>
                    <a:pt x="2888" y="749"/>
                  </a:lnTo>
                  <a:lnTo>
                    <a:pt x="2887" y="748"/>
                  </a:lnTo>
                  <a:lnTo>
                    <a:pt x="2884" y="747"/>
                  </a:lnTo>
                  <a:lnTo>
                    <a:pt x="2882" y="746"/>
                  </a:lnTo>
                  <a:lnTo>
                    <a:pt x="2880" y="746"/>
                  </a:lnTo>
                  <a:lnTo>
                    <a:pt x="2879" y="746"/>
                  </a:lnTo>
                  <a:lnTo>
                    <a:pt x="2879" y="748"/>
                  </a:lnTo>
                  <a:lnTo>
                    <a:pt x="2878" y="749"/>
                  </a:lnTo>
                  <a:lnTo>
                    <a:pt x="2875" y="749"/>
                  </a:lnTo>
                  <a:lnTo>
                    <a:pt x="2874" y="749"/>
                  </a:lnTo>
                  <a:lnTo>
                    <a:pt x="2873" y="749"/>
                  </a:lnTo>
                  <a:lnTo>
                    <a:pt x="2871" y="747"/>
                  </a:lnTo>
                  <a:lnTo>
                    <a:pt x="2871" y="742"/>
                  </a:lnTo>
                  <a:lnTo>
                    <a:pt x="2872" y="741"/>
                  </a:lnTo>
                  <a:lnTo>
                    <a:pt x="2872" y="741"/>
                  </a:lnTo>
                  <a:lnTo>
                    <a:pt x="2872" y="740"/>
                  </a:lnTo>
                  <a:lnTo>
                    <a:pt x="2874" y="738"/>
                  </a:lnTo>
                  <a:lnTo>
                    <a:pt x="2874" y="738"/>
                  </a:lnTo>
                  <a:lnTo>
                    <a:pt x="2873" y="736"/>
                  </a:lnTo>
                  <a:lnTo>
                    <a:pt x="2871" y="737"/>
                  </a:lnTo>
                  <a:lnTo>
                    <a:pt x="2868" y="737"/>
                  </a:lnTo>
                  <a:lnTo>
                    <a:pt x="2867" y="738"/>
                  </a:lnTo>
                  <a:lnTo>
                    <a:pt x="2864" y="737"/>
                  </a:lnTo>
                  <a:lnTo>
                    <a:pt x="2863" y="736"/>
                  </a:lnTo>
                  <a:lnTo>
                    <a:pt x="2863" y="735"/>
                  </a:lnTo>
                  <a:lnTo>
                    <a:pt x="2862" y="734"/>
                  </a:lnTo>
                  <a:lnTo>
                    <a:pt x="2861" y="732"/>
                  </a:lnTo>
                  <a:lnTo>
                    <a:pt x="2861" y="730"/>
                  </a:lnTo>
                  <a:lnTo>
                    <a:pt x="2862" y="728"/>
                  </a:lnTo>
                  <a:lnTo>
                    <a:pt x="2862" y="727"/>
                  </a:lnTo>
                  <a:lnTo>
                    <a:pt x="2862" y="726"/>
                  </a:lnTo>
                  <a:lnTo>
                    <a:pt x="2858" y="725"/>
                  </a:lnTo>
                  <a:lnTo>
                    <a:pt x="2858" y="726"/>
                  </a:lnTo>
                  <a:lnTo>
                    <a:pt x="2858" y="729"/>
                  </a:lnTo>
                  <a:lnTo>
                    <a:pt x="2857" y="730"/>
                  </a:lnTo>
                  <a:lnTo>
                    <a:pt x="2857" y="731"/>
                  </a:lnTo>
                  <a:lnTo>
                    <a:pt x="2856" y="732"/>
                  </a:lnTo>
                  <a:lnTo>
                    <a:pt x="2855" y="732"/>
                  </a:lnTo>
                  <a:lnTo>
                    <a:pt x="2855" y="732"/>
                  </a:lnTo>
                  <a:lnTo>
                    <a:pt x="2853" y="732"/>
                  </a:lnTo>
                  <a:lnTo>
                    <a:pt x="2852" y="732"/>
                  </a:lnTo>
                  <a:lnTo>
                    <a:pt x="2851" y="731"/>
                  </a:lnTo>
                  <a:lnTo>
                    <a:pt x="2850" y="729"/>
                  </a:lnTo>
                  <a:lnTo>
                    <a:pt x="2850" y="726"/>
                  </a:lnTo>
                  <a:lnTo>
                    <a:pt x="2849" y="726"/>
                  </a:lnTo>
                  <a:lnTo>
                    <a:pt x="2848" y="725"/>
                  </a:lnTo>
                  <a:lnTo>
                    <a:pt x="2848" y="721"/>
                  </a:lnTo>
                  <a:lnTo>
                    <a:pt x="2849" y="720"/>
                  </a:lnTo>
                  <a:lnTo>
                    <a:pt x="2849" y="719"/>
                  </a:lnTo>
                  <a:lnTo>
                    <a:pt x="2848" y="718"/>
                  </a:lnTo>
                  <a:lnTo>
                    <a:pt x="2848" y="717"/>
                  </a:lnTo>
                  <a:lnTo>
                    <a:pt x="2847" y="716"/>
                  </a:lnTo>
                  <a:lnTo>
                    <a:pt x="2848" y="716"/>
                  </a:lnTo>
                  <a:lnTo>
                    <a:pt x="2848" y="714"/>
                  </a:lnTo>
                  <a:lnTo>
                    <a:pt x="2848" y="713"/>
                  </a:lnTo>
                  <a:lnTo>
                    <a:pt x="2850" y="712"/>
                  </a:lnTo>
                  <a:lnTo>
                    <a:pt x="2852" y="712"/>
                  </a:lnTo>
                  <a:lnTo>
                    <a:pt x="2853" y="710"/>
                  </a:lnTo>
                  <a:lnTo>
                    <a:pt x="2853" y="708"/>
                  </a:lnTo>
                  <a:lnTo>
                    <a:pt x="2855" y="706"/>
                  </a:lnTo>
                  <a:lnTo>
                    <a:pt x="2856" y="706"/>
                  </a:lnTo>
                  <a:lnTo>
                    <a:pt x="2857" y="705"/>
                  </a:lnTo>
                  <a:lnTo>
                    <a:pt x="2858" y="705"/>
                  </a:lnTo>
                  <a:lnTo>
                    <a:pt x="2858" y="703"/>
                  </a:lnTo>
                  <a:lnTo>
                    <a:pt x="2857" y="702"/>
                  </a:lnTo>
                  <a:lnTo>
                    <a:pt x="2855" y="701"/>
                  </a:lnTo>
                  <a:lnTo>
                    <a:pt x="2853" y="701"/>
                  </a:lnTo>
                  <a:lnTo>
                    <a:pt x="2852" y="700"/>
                  </a:lnTo>
                  <a:lnTo>
                    <a:pt x="2852" y="698"/>
                  </a:lnTo>
                  <a:lnTo>
                    <a:pt x="2856" y="694"/>
                  </a:lnTo>
                  <a:lnTo>
                    <a:pt x="2858" y="693"/>
                  </a:lnTo>
                  <a:lnTo>
                    <a:pt x="2859" y="692"/>
                  </a:lnTo>
                  <a:lnTo>
                    <a:pt x="2859" y="689"/>
                  </a:lnTo>
                  <a:lnTo>
                    <a:pt x="2860" y="686"/>
                  </a:lnTo>
                  <a:lnTo>
                    <a:pt x="2860" y="684"/>
                  </a:lnTo>
                  <a:lnTo>
                    <a:pt x="2861" y="684"/>
                  </a:lnTo>
                  <a:lnTo>
                    <a:pt x="2861" y="682"/>
                  </a:lnTo>
                  <a:lnTo>
                    <a:pt x="2860" y="681"/>
                  </a:lnTo>
                  <a:lnTo>
                    <a:pt x="2860" y="680"/>
                  </a:lnTo>
                  <a:lnTo>
                    <a:pt x="2860" y="679"/>
                  </a:lnTo>
                  <a:lnTo>
                    <a:pt x="2860" y="672"/>
                  </a:lnTo>
                  <a:lnTo>
                    <a:pt x="2862" y="670"/>
                  </a:lnTo>
                  <a:lnTo>
                    <a:pt x="2866" y="665"/>
                  </a:lnTo>
                  <a:lnTo>
                    <a:pt x="2867" y="665"/>
                  </a:lnTo>
                  <a:lnTo>
                    <a:pt x="2867" y="665"/>
                  </a:lnTo>
                  <a:lnTo>
                    <a:pt x="2868" y="666"/>
                  </a:lnTo>
                  <a:lnTo>
                    <a:pt x="2868" y="667"/>
                  </a:lnTo>
                  <a:lnTo>
                    <a:pt x="2868" y="668"/>
                  </a:lnTo>
                  <a:lnTo>
                    <a:pt x="2869" y="667"/>
                  </a:lnTo>
                  <a:lnTo>
                    <a:pt x="2869" y="666"/>
                  </a:lnTo>
                  <a:lnTo>
                    <a:pt x="2870" y="665"/>
                  </a:lnTo>
                  <a:lnTo>
                    <a:pt x="2870" y="664"/>
                  </a:lnTo>
                  <a:lnTo>
                    <a:pt x="2872" y="664"/>
                  </a:lnTo>
                  <a:lnTo>
                    <a:pt x="2873" y="665"/>
                  </a:lnTo>
                  <a:lnTo>
                    <a:pt x="2874" y="665"/>
                  </a:lnTo>
                  <a:lnTo>
                    <a:pt x="2874" y="666"/>
                  </a:lnTo>
                  <a:lnTo>
                    <a:pt x="2879" y="666"/>
                  </a:lnTo>
                  <a:lnTo>
                    <a:pt x="2881" y="665"/>
                  </a:lnTo>
                  <a:lnTo>
                    <a:pt x="2882" y="665"/>
                  </a:lnTo>
                  <a:lnTo>
                    <a:pt x="2882" y="665"/>
                  </a:lnTo>
                  <a:lnTo>
                    <a:pt x="2884" y="664"/>
                  </a:lnTo>
                  <a:lnTo>
                    <a:pt x="2886" y="662"/>
                  </a:lnTo>
                  <a:lnTo>
                    <a:pt x="2887" y="662"/>
                  </a:lnTo>
                  <a:lnTo>
                    <a:pt x="2888" y="661"/>
                  </a:lnTo>
                  <a:lnTo>
                    <a:pt x="2888" y="659"/>
                  </a:lnTo>
                  <a:lnTo>
                    <a:pt x="2887" y="658"/>
                  </a:lnTo>
                  <a:lnTo>
                    <a:pt x="2886" y="657"/>
                  </a:lnTo>
                  <a:lnTo>
                    <a:pt x="2886" y="654"/>
                  </a:lnTo>
                  <a:lnTo>
                    <a:pt x="2887" y="654"/>
                  </a:lnTo>
                  <a:lnTo>
                    <a:pt x="2887" y="654"/>
                  </a:lnTo>
                  <a:lnTo>
                    <a:pt x="2888" y="654"/>
                  </a:lnTo>
                  <a:lnTo>
                    <a:pt x="2891" y="651"/>
                  </a:lnTo>
                  <a:lnTo>
                    <a:pt x="2891" y="650"/>
                  </a:lnTo>
                  <a:lnTo>
                    <a:pt x="2891" y="650"/>
                  </a:lnTo>
                  <a:lnTo>
                    <a:pt x="2891" y="647"/>
                  </a:lnTo>
                  <a:lnTo>
                    <a:pt x="2891" y="646"/>
                  </a:lnTo>
                  <a:lnTo>
                    <a:pt x="2892" y="646"/>
                  </a:lnTo>
                  <a:lnTo>
                    <a:pt x="2894" y="645"/>
                  </a:lnTo>
                  <a:lnTo>
                    <a:pt x="2894" y="645"/>
                  </a:lnTo>
                  <a:lnTo>
                    <a:pt x="2896" y="642"/>
                  </a:lnTo>
                  <a:lnTo>
                    <a:pt x="2896" y="640"/>
                  </a:lnTo>
                  <a:lnTo>
                    <a:pt x="2895" y="638"/>
                  </a:lnTo>
                  <a:lnTo>
                    <a:pt x="2894" y="637"/>
                  </a:lnTo>
                  <a:lnTo>
                    <a:pt x="2894" y="635"/>
                  </a:lnTo>
                  <a:lnTo>
                    <a:pt x="2895" y="635"/>
                  </a:lnTo>
                  <a:lnTo>
                    <a:pt x="2896" y="635"/>
                  </a:lnTo>
                  <a:lnTo>
                    <a:pt x="2898" y="634"/>
                  </a:lnTo>
                  <a:lnTo>
                    <a:pt x="2898" y="632"/>
                  </a:lnTo>
                  <a:lnTo>
                    <a:pt x="2898" y="631"/>
                  </a:lnTo>
                  <a:lnTo>
                    <a:pt x="2897" y="630"/>
                  </a:lnTo>
                  <a:lnTo>
                    <a:pt x="2897" y="626"/>
                  </a:lnTo>
                  <a:lnTo>
                    <a:pt x="2898" y="625"/>
                  </a:lnTo>
                  <a:lnTo>
                    <a:pt x="2898" y="623"/>
                  </a:lnTo>
                  <a:lnTo>
                    <a:pt x="2897" y="622"/>
                  </a:lnTo>
                  <a:lnTo>
                    <a:pt x="2896" y="622"/>
                  </a:lnTo>
                  <a:lnTo>
                    <a:pt x="2896" y="619"/>
                  </a:lnTo>
                  <a:lnTo>
                    <a:pt x="2898" y="619"/>
                  </a:lnTo>
                  <a:lnTo>
                    <a:pt x="2898" y="620"/>
                  </a:lnTo>
                  <a:lnTo>
                    <a:pt x="2899" y="619"/>
                  </a:lnTo>
                  <a:lnTo>
                    <a:pt x="2900" y="618"/>
                  </a:lnTo>
                  <a:lnTo>
                    <a:pt x="2900" y="616"/>
                  </a:lnTo>
                  <a:lnTo>
                    <a:pt x="2900" y="616"/>
                  </a:lnTo>
                  <a:lnTo>
                    <a:pt x="2901" y="616"/>
                  </a:lnTo>
                  <a:lnTo>
                    <a:pt x="2901" y="615"/>
                  </a:lnTo>
                  <a:lnTo>
                    <a:pt x="2902" y="615"/>
                  </a:lnTo>
                  <a:lnTo>
                    <a:pt x="2902" y="613"/>
                  </a:lnTo>
                  <a:lnTo>
                    <a:pt x="2901" y="612"/>
                  </a:lnTo>
                  <a:lnTo>
                    <a:pt x="2901" y="612"/>
                  </a:lnTo>
                  <a:lnTo>
                    <a:pt x="2900" y="611"/>
                  </a:lnTo>
                  <a:lnTo>
                    <a:pt x="2897" y="611"/>
                  </a:lnTo>
                  <a:lnTo>
                    <a:pt x="2897" y="611"/>
                  </a:lnTo>
                  <a:lnTo>
                    <a:pt x="2896" y="611"/>
                  </a:lnTo>
                  <a:lnTo>
                    <a:pt x="2895" y="610"/>
                  </a:lnTo>
                  <a:lnTo>
                    <a:pt x="2896" y="609"/>
                  </a:lnTo>
                  <a:lnTo>
                    <a:pt x="2898" y="608"/>
                  </a:lnTo>
                  <a:lnTo>
                    <a:pt x="2899" y="607"/>
                  </a:lnTo>
                  <a:lnTo>
                    <a:pt x="2899" y="605"/>
                  </a:lnTo>
                  <a:lnTo>
                    <a:pt x="2900" y="605"/>
                  </a:lnTo>
                  <a:lnTo>
                    <a:pt x="2899" y="604"/>
                  </a:lnTo>
                  <a:lnTo>
                    <a:pt x="2899" y="602"/>
                  </a:lnTo>
                  <a:lnTo>
                    <a:pt x="2899" y="601"/>
                  </a:lnTo>
                  <a:lnTo>
                    <a:pt x="2896" y="597"/>
                  </a:lnTo>
                  <a:lnTo>
                    <a:pt x="2896" y="593"/>
                  </a:lnTo>
                  <a:lnTo>
                    <a:pt x="2896" y="592"/>
                  </a:lnTo>
                  <a:lnTo>
                    <a:pt x="2896" y="591"/>
                  </a:lnTo>
                  <a:lnTo>
                    <a:pt x="2897" y="590"/>
                  </a:lnTo>
                  <a:lnTo>
                    <a:pt x="2897" y="589"/>
                  </a:lnTo>
                  <a:lnTo>
                    <a:pt x="2897" y="588"/>
                  </a:lnTo>
                  <a:lnTo>
                    <a:pt x="2897" y="583"/>
                  </a:lnTo>
                  <a:lnTo>
                    <a:pt x="2897" y="583"/>
                  </a:lnTo>
                  <a:lnTo>
                    <a:pt x="2896" y="580"/>
                  </a:lnTo>
                  <a:lnTo>
                    <a:pt x="2894" y="579"/>
                  </a:lnTo>
                  <a:lnTo>
                    <a:pt x="2891" y="576"/>
                  </a:lnTo>
                  <a:lnTo>
                    <a:pt x="2889" y="571"/>
                  </a:lnTo>
                  <a:lnTo>
                    <a:pt x="2889" y="569"/>
                  </a:lnTo>
                  <a:lnTo>
                    <a:pt x="2890" y="567"/>
                  </a:lnTo>
                  <a:lnTo>
                    <a:pt x="2890" y="566"/>
                  </a:lnTo>
                  <a:lnTo>
                    <a:pt x="2892" y="564"/>
                  </a:lnTo>
                  <a:lnTo>
                    <a:pt x="2892" y="564"/>
                  </a:lnTo>
                  <a:lnTo>
                    <a:pt x="2892" y="563"/>
                  </a:lnTo>
                  <a:lnTo>
                    <a:pt x="2893" y="559"/>
                  </a:lnTo>
                  <a:lnTo>
                    <a:pt x="2893" y="558"/>
                  </a:lnTo>
                  <a:lnTo>
                    <a:pt x="2893" y="557"/>
                  </a:lnTo>
                  <a:lnTo>
                    <a:pt x="2894" y="556"/>
                  </a:lnTo>
                  <a:lnTo>
                    <a:pt x="2894" y="555"/>
                  </a:lnTo>
                  <a:lnTo>
                    <a:pt x="2894" y="555"/>
                  </a:lnTo>
                  <a:lnTo>
                    <a:pt x="2895" y="554"/>
                  </a:lnTo>
                  <a:lnTo>
                    <a:pt x="2895" y="554"/>
                  </a:lnTo>
                  <a:lnTo>
                    <a:pt x="2896" y="553"/>
                  </a:lnTo>
                  <a:lnTo>
                    <a:pt x="2896" y="553"/>
                  </a:lnTo>
                  <a:lnTo>
                    <a:pt x="2899" y="552"/>
                  </a:lnTo>
                  <a:lnTo>
                    <a:pt x="2900" y="551"/>
                  </a:lnTo>
                  <a:lnTo>
                    <a:pt x="2901" y="551"/>
                  </a:lnTo>
                  <a:lnTo>
                    <a:pt x="2904" y="550"/>
                  </a:lnTo>
                  <a:lnTo>
                    <a:pt x="2906" y="548"/>
                  </a:lnTo>
                  <a:lnTo>
                    <a:pt x="2909" y="548"/>
                  </a:lnTo>
                  <a:lnTo>
                    <a:pt x="2911" y="547"/>
                  </a:lnTo>
                  <a:lnTo>
                    <a:pt x="2911" y="546"/>
                  </a:lnTo>
                  <a:lnTo>
                    <a:pt x="2912" y="545"/>
                  </a:lnTo>
                  <a:lnTo>
                    <a:pt x="2912" y="543"/>
                  </a:lnTo>
                  <a:lnTo>
                    <a:pt x="2913" y="543"/>
                  </a:lnTo>
                  <a:lnTo>
                    <a:pt x="2915" y="542"/>
                  </a:lnTo>
                  <a:lnTo>
                    <a:pt x="2918" y="541"/>
                  </a:lnTo>
                  <a:lnTo>
                    <a:pt x="2926" y="541"/>
                  </a:lnTo>
                  <a:lnTo>
                    <a:pt x="2926" y="541"/>
                  </a:lnTo>
                  <a:lnTo>
                    <a:pt x="2929" y="541"/>
                  </a:lnTo>
                  <a:lnTo>
                    <a:pt x="2929" y="542"/>
                  </a:lnTo>
                  <a:lnTo>
                    <a:pt x="2930" y="541"/>
                  </a:lnTo>
                  <a:lnTo>
                    <a:pt x="2933" y="541"/>
                  </a:lnTo>
                  <a:lnTo>
                    <a:pt x="2934" y="541"/>
                  </a:lnTo>
                  <a:lnTo>
                    <a:pt x="2935" y="541"/>
                  </a:lnTo>
                  <a:lnTo>
                    <a:pt x="2936" y="540"/>
                  </a:lnTo>
                  <a:lnTo>
                    <a:pt x="2937" y="539"/>
                  </a:lnTo>
                  <a:lnTo>
                    <a:pt x="2937" y="537"/>
                  </a:lnTo>
                  <a:lnTo>
                    <a:pt x="2939" y="535"/>
                  </a:lnTo>
                  <a:lnTo>
                    <a:pt x="2939" y="535"/>
                  </a:lnTo>
                  <a:lnTo>
                    <a:pt x="2941" y="534"/>
                  </a:lnTo>
                  <a:lnTo>
                    <a:pt x="2941" y="533"/>
                  </a:lnTo>
                  <a:lnTo>
                    <a:pt x="2941" y="532"/>
                  </a:lnTo>
                  <a:lnTo>
                    <a:pt x="2943" y="532"/>
                  </a:lnTo>
                  <a:lnTo>
                    <a:pt x="2946" y="530"/>
                  </a:lnTo>
                  <a:lnTo>
                    <a:pt x="2947" y="530"/>
                  </a:lnTo>
                  <a:lnTo>
                    <a:pt x="2949" y="527"/>
                  </a:lnTo>
                  <a:lnTo>
                    <a:pt x="2950" y="527"/>
                  </a:lnTo>
                  <a:lnTo>
                    <a:pt x="2953" y="526"/>
                  </a:lnTo>
                  <a:lnTo>
                    <a:pt x="2954" y="525"/>
                  </a:lnTo>
                  <a:lnTo>
                    <a:pt x="2954" y="524"/>
                  </a:lnTo>
                  <a:lnTo>
                    <a:pt x="2954" y="524"/>
                  </a:lnTo>
                  <a:lnTo>
                    <a:pt x="2957" y="522"/>
                  </a:lnTo>
                  <a:lnTo>
                    <a:pt x="2960" y="521"/>
                  </a:lnTo>
                  <a:lnTo>
                    <a:pt x="2961" y="519"/>
                  </a:lnTo>
                  <a:lnTo>
                    <a:pt x="2961" y="518"/>
                  </a:lnTo>
                  <a:lnTo>
                    <a:pt x="2961" y="517"/>
                  </a:lnTo>
                  <a:lnTo>
                    <a:pt x="2961" y="515"/>
                  </a:lnTo>
                  <a:lnTo>
                    <a:pt x="2957" y="513"/>
                  </a:lnTo>
                  <a:lnTo>
                    <a:pt x="2956" y="512"/>
                  </a:lnTo>
                  <a:lnTo>
                    <a:pt x="2956" y="511"/>
                  </a:lnTo>
                  <a:lnTo>
                    <a:pt x="2957" y="510"/>
                  </a:lnTo>
                  <a:lnTo>
                    <a:pt x="2957" y="511"/>
                  </a:lnTo>
                  <a:lnTo>
                    <a:pt x="2960" y="511"/>
                  </a:lnTo>
                  <a:close/>
                  <a:moveTo>
                    <a:pt x="2957" y="508"/>
                  </a:moveTo>
                  <a:lnTo>
                    <a:pt x="2955" y="509"/>
                  </a:lnTo>
                  <a:lnTo>
                    <a:pt x="2953" y="507"/>
                  </a:lnTo>
                  <a:lnTo>
                    <a:pt x="2953" y="506"/>
                  </a:lnTo>
                  <a:lnTo>
                    <a:pt x="2953" y="506"/>
                  </a:lnTo>
                  <a:lnTo>
                    <a:pt x="2953" y="505"/>
                  </a:lnTo>
                  <a:lnTo>
                    <a:pt x="2955" y="506"/>
                  </a:lnTo>
                  <a:lnTo>
                    <a:pt x="2956" y="506"/>
                  </a:lnTo>
                  <a:lnTo>
                    <a:pt x="2957" y="507"/>
                  </a:lnTo>
                  <a:lnTo>
                    <a:pt x="2957" y="508"/>
                  </a:lnTo>
                  <a:close/>
                  <a:moveTo>
                    <a:pt x="2029" y="498"/>
                  </a:moveTo>
                  <a:lnTo>
                    <a:pt x="2029" y="498"/>
                  </a:lnTo>
                  <a:lnTo>
                    <a:pt x="2028" y="498"/>
                  </a:lnTo>
                  <a:lnTo>
                    <a:pt x="2028" y="498"/>
                  </a:lnTo>
                  <a:lnTo>
                    <a:pt x="2028" y="497"/>
                  </a:lnTo>
                  <a:lnTo>
                    <a:pt x="2029" y="497"/>
                  </a:lnTo>
                  <a:lnTo>
                    <a:pt x="2029" y="497"/>
                  </a:lnTo>
                  <a:lnTo>
                    <a:pt x="2029" y="498"/>
                  </a:lnTo>
                  <a:close/>
                  <a:moveTo>
                    <a:pt x="2911" y="443"/>
                  </a:moveTo>
                  <a:lnTo>
                    <a:pt x="2910" y="443"/>
                  </a:lnTo>
                  <a:lnTo>
                    <a:pt x="2910" y="442"/>
                  </a:lnTo>
                  <a:lnTo>
                    <a:pt x="2910" y="442"/>
                  </a:lnTo>
                  <a:lnTo>
                    <a:pt x="2910" y="441"/>
                  </a:lnTo>
                  <a:lnTo>
                    <a:pt x="2911" y="441"/>
                  </a:lnTo>
                  <a:lnTo>
                    <a:pt x="2911" y="442"/>
                  </a:lnTo>
                  <a:lnTo>
                    <a:pt x="2911" y="443"/>
                  </a:lnTo>
                  <a:close/>
                  <a:moveTo>
                    <a:pt x="2942" y="424"/>
                  </a:moveTo>
                  <a:lnTo>
                    <a:pt x="2942" y="427"/>
                  </a:lnTo>
                  <a:lnTo>
                    <a:pt x="2941" y="429"/>
                  </a:lnTo>
                  <a:lnTo>
                    <a:pt x="2939" y="431"/>
                  </a:lnTo>
                  <a:lnTo>
                    <a:pt x="2939" y="431"/>
                  </a:lnTo>
                  <a:lnTo>
                    <a:pt x="2937" y="433"/>
                  </a:lnTo>
                  <a:lnTo>
                    <a:pt x="2937" y="434"/>
                  </a:lnTo>
                  <a:lnTo>
                    <a:pt x="2936" y="435"/>
                  </a:lnTo>
                  <a:lnTo>
                    <a:pt x="2936" y="437"/>
                  </a:lnTo>
                  <a:lnTo>
                    <a:pt x="2934" y="438"/>
                  </a:lnTo>
                  <a:lnTo>
                    <a:pt x="2934" y="439"/>
                  </a:lnTo>
                  <a:lnTo>
                    <a:pt x="2932" y="441"/>
                  </a:lnTo>
                  <a:lnTo>
                    <a:pt x="2932" y="441"/>
                  </a:lnTo>
                  <a:lnTo>
                    <a:pt x="2932" y="442"/>
                  </a:lnTo>
                  <a:lnTo>
                    <a:pt x="2931" y="445"/>
                  </a:lnTo>
                  <a:lnTo>
                    <a:pt x="2928" y="449"/>
                  </a:lnTo>
                  <a:lnTo>
                    <a:pt x="2926" y="450"/>
                  </a:lnTo>
                  <a:lnTo>
                    <a:pt x="2924" y="450"/>
                  </a:lnTo>
                  <a:lnTo>
                    <a:pt x="2923" y="450"/>
                  </a:lnTo>
                  <a:lnTo>
                    <a:pt x="2922" y="450"/>
                  </a:lnTo>
                  <a:lnTo>
                    <a:pt x="2921" y="449"/>
                  </a:lnTo>
                  <a:lnTo>
                    <a:pt x="2920" y="449"/>
                  </a:lnTo>
                  <a:lnTo>
                    <a:pt x="2920" y="449"/>
                  </a:lnTo>
                  <a:lnTo>
                    <a:pt x="2916" y="448"/>
                  </a:lnTo>
                  <a:lnTo>
                    <a:pt x="2915" y="448"/>
                  </a:lnTo>
                  <a:lnTo>
                    <a:pt x="2914" y="448"/>
                  </a:lnTo>
                  <a:lnTo>
                    <a:pt x="2914" y="447"/>
                  </a:lnTo>
                  <a:lnTo>
                    <a:pt x="2912" y="447"/>
                  </a:lnTo>
                  <a:lnTo>
                    <a:pt x="2910" y="447"/>
                  </a:lnTo>
                  <a:lnTo>
                    <a:pt x="2910" y="446"/>
                  </a:lnTo>
                  <a:lnTo>
                    <a:pt x="2910" y="444"/>
                  </a:lnTo>
                  <a:lnTo>
                    <a:pt x="2912" y="442"/>
                  </a:lnTo>
                  <a:lnTo>
                    <a:pt x="2912" y="441"/>
                  </a:lnTo>
                  <a:lnTo>
                    <a:pt x="2911" y="441"/>
                  </a:lnTo>
                  <a:lnTo>
                    <a:pt x="2912" y="440"/>
                  </a:lnTo>
                  <a:lnTo>
                    <a:pt x="2912" y="438"/>
                  </a:lnTo>
                  <a:lnTo>
                    <a:pt x="2911" y="437"/>
                  </a:lnTo>
                  <a:lnTo>
                    <a:pt x="2910" y="440"/>
                  </a:lnTo>
                  <a:lnTo>
                    <a:pt x="2908" y="442"/>
                  </a:lnTo>
                  <a:lnTo>
                    <a:pt x="2907" y="443"/>
                  </a:lnTo>
                  <a:lnTo>
                    <a:pt x="2905" y="442"/>
                  </a:lnTo>
                  <a:lnTo>
                    <a:pt x="2904" y="441"/>
                  </a:lnTo>
                  <a:lnTo>
                    <a:pt x="2904" y="440"/>
                  </a:lnTo>
                  <a:lnTo>
                    <a:pt x="2905" y="439"/>
                  </a:lnTo>
                  <a:lnTo>
                    <a:pt x="2906" y="438"/>
                  </a:lnTo>
                  <a:lnTo>
                    <a:pt x="2906" y="437"/>
                  </a:lnTo>
                  <a:lnTo>
                    <a:pt x="2909" y="434"/>
                  </a:lnTo>
                  <a:lnTo>
                    <a:pt x="2909" y="434"/>
                  </a:lnTo>
                  <a:lnTo>
                    <a:pt x="2914" y="430"/>
                  </a:lnTo>
                  <a:lnTo>
                    <a:pt x="2915" y="429"/>
                  </a:lnTo>
                  <a:lnTo>
                    <a:pt x="2916" y="429"/>
                  </a:lnTo>
                  <a:lnTo>
                    <a:pt x="2917" y="430"/>
                  </a:lnTo>
                  <a:lnTo>
                    <a:pt x="2923" y="429"/>
                  </a:lnTo>
                  <a:lnTo>
                    <a:pt x="2924" y="428"/>
                  </a:lnTo>
                  <a:lnTo>
                    <a:pt x="2925" y="428"/>
                  </a:lnTo>
                  <a:lnTo>
                    <a:pt x="2925" y="427"/>
                  </a:lnTo>
                  <a:lnTo>
                    <a:pt x="2926" y="426"/>
                  </a:lnTo>
                  <a:lnTo>
                    <a:pt x="2929" y="426"/>
                  </a:lnTo>
                  <a:lnTo>
                    <a:pt x="2929" y="425"/>
                  </a:lnTo>
                  <a:lnTo>
                    <a:pt x="2934" y="425"/>
                  </a:lnTo>
                  <a:lnTo>
                    <a:pt x="2934" y="425"/>
                  </a:lnTo>
                  <a:lnTo>
                    <a:pt x="2935" y="425"/>
                  </a:lnTo>
                  <a:lnTo>
                    <a:pt x="2938" y="422"/>
                  </a:lnTo>
                  <a:lnTo>
                    <a:pt x="2939" y="421"/>
                  </a:lnTo>
                  <a:lnTo>
                    <a:pt x="2939" y="419"/>
                  </a:lnTo>
                  <a:lnTo>
                    <a:pt x="2940" y="418"/>
                  </a:lnTo>
                  <a:lnTo>
                    <a:pt x="2941" y="418"/>
                  </a:lnTo>
                  <a:lnTo>
                    <a:pt x="2941" y="417"/>
                  </a:lnTo>
                  <a:lnTo>
                    <a:pt x="2944" y="417"/>
                  </a:lnTo>
                  <a:lnTo>
                    <a:pt x="2944" y="419"/>
                  </a:lnTo>
                  <a:lnTo>
                    <a:pt x="2944" y="422"/>
                  </a:lnTo>
                  <a:lnTo>
                    <a:pt x="2942" y="424"/>
                  </a:lnTo>
                  <a:close/>
                  <a:moveTo>
                    <a:pt x="2185" y="418"/>
                  </a:moveTo>
                  <a:lnTo>
                    <a:pt x="2183" y="418"/>
                  </a:lnTo>
                  <a:lnTo>
                    <a:pt x="2180" y="416"/>
                  </a:lnTo>
                  <a:lnTo>
                    <a:pt x="2180" y="415"/>
                  </a:lnTo>
                  <a:lnTo>
                    <a:pt x="2181" y="414"/>
                  </a:lnTo>
                  <a:lnTo>
                    <a:pt x="2182" y="414"/>
                  </a:lnTo>
                  <a:lnTo>
                    <a:pt x="2183" y="414"/>
                  </a:lnTo>
                  <a:lnTo>
                    <a:pt x="2184" y="416"/>
                  </a:lnTo>
                  <a:lnTo>
                    <a:pt x="2185" y="418"/>
                  </a:lnTo>
                  <a:close/>
                  <a:moveTo>
                    <a:pt x="2182" y="406"/>
                  </a:moveTo>
                  <a:lnTo>
                    <a:pt x="2183" y="406"/>
                  </a:lnTo>
                  <a:lnTo>
                    <a:pt x="2184" y="407"/>
                  </a:lnTo>
                  <a:lnTo>
                    <a:pt x="2183" y="408"/>
                  </a:lnTo>
                  <a:lnTo>
                    <a:pt x="2182" y="408"/>
                  </a:lnTo>
                  <a:lnTo>
                    <a:pt x="2181" y="407"/>
                  </a:lnTo>
                  <a:lnTo>
                    <a:pt x="2181" y="408"/>
                  </a:lnTo>
                  <a:lnTo>
                    <a:pt x="2179" y="408"/>
                  </a:lnTo>
                  <a:lnTo>
                    <a:pt x="2178" y="407"/>
                  </a:lnTo>
                  <a:lnTo>
                    <a:pt x="2178" y="406"/>
                  </a:lnTo>
                  <a:lnTo>
                    <a:pt x="2180" y="406"/>
                  </a:lnTo>
                  <a:lnTo>
                    <a:pt x="2181" y="405"/>
                  </a:lnTo>
                  <a:lnTo>
                    <a:pt x="2181" y="406"/>
                  </a:lnTo>
                  <a:lnTo>
                    <a:pt x="2182" y="406"/>
                  </a:lnTo>
                  <a:close/>
                  <a:moveTo>
                    <a:pt x="2897" y="395"/>
                  </a:moveTo>
                  <a:lnTo>
                    <a:pt x="2896" y="395"/>
                  </a:lnTo>
                  <a:lnTo>
                    <a:pt x="2896" y="395"/>
                  </a:lnTo>
                  <a:lnTo>
                    <a:pt x="2896" y="394"/>
                  </a:lnTo>
                  <a:lnTo>
                    <a:pt x="2897" y="394"/>
                  </a:lnTo>
                  <a:lnTo>
                    <a:pt x="2898" y="394"/>
                  </a:lnTo>
                  <a:lnTo>
                    <a:pt x="2898" y="395"/>
                  </a:lnTo>
                  <a:lnTo>
                    <a:pt x="2897" y="395"/>
                  </a:lnTo>
                  <a:close/>
                  <a:moveTo>
                    <a:pt x="2900" y="393"/>
                  </a:moveTo>
                  <a:lnTo>
                    <a:pt x="2899" y="394"/>
                  </a:lnTo>
                  <a:lnTo>
                    <a:pt x="2898" y="393"/>
                  </a:lnTo>
                  <a:lnTo>
                    <a:pt x="2897" y="392"/>
                  </a:lnTo>
                  <a:lnTo>
                    <a:pt x="2897" y="391"/>
                  </a:lnTo>
                  <a:lnTo>
                    <a:pt x="2896" y="389"/>
                  </a:lnTo>
                  <a:lnTo>
                    <a:pt x="2896" y="388"/>
                  </a:lnTo>
                  <a:lnTo>
                    <a:pt x="2897" y="388"/>
                  </a:lnTo>
                  <a:lnTo>
                    <a:pt x="2898" y="389"/>
                  </a:lnTo>
                  <a:lnTo>
                    <a:pt x="2898" y="390"/>
                  </a:lnTo>
                  <a:lnTo>
                    <a:pt x="2899" y="391"/>
                  </a:lnTo>
                  <a:lnTo>
                    <a:pt x="2899" y="392"/>
                  </a:lnTo>
                  <a:lnTo>
                    <a:pt x="2900" y="393"/>
                  </a:lnTo>
                  <a:close/>
                  <a:moveTo>
                    <a:pt x="2913" y="357"/>
                  </a:moveTo>
                  <a:lnTo>
                    <a:pt x="2914" y="357"/>
                  </a:lnTo>
                  <a:lnTo>
                    <a:pt x="2914" y="357"/>
                  </a:lnTo>
                  <a:lnTo>
                    <a:pt x="2914" y="357"/>
                  </a:lnTo>
                  <a:lnTo>
                    <a:pt x="2914" y="358"/>
                  </a:lnTo>
                  <a:lnTo>
                    <a:pt x="2914" y="358"/>
                  </a:lnTo>
                  <a:lnTo>
                    <a:pt x="2914" y="359"/>
                  </a:lnTo>
                  <a:lnTo>
                    <a:pt x="2913" y="359"/>
                  </a:lnTo>
                  <a:lnTo>
                    <a:pt x="2912" y="358"/>
                  </a:lnTo>
                  <a:lnTo>
                    <a:pt x="2912" y="357"/>
                  </a:lnTo>
                  <a:lnTo>
                    <a:pt x="2913" y="357"/>
                  </a:lnTo>
                  <a:close/>
                  <a:moveTo>
                    <a:pt x="2727" y="354"/>
                  </a:moveTo>
                  <a:lnTo>
                    <a:pt x="2727" y="355"/>
                  </a:lnTo>
                  <a:lnTo>
                    <a:pt x="2728" y="355"/>
                  </a:lnTo>
                  <a:lnTo>
                    <a:pt x="2729" y="356"/>
                  </a:lnTo>
                  <a:lnTo>
                    <a:pt x="2730" y="357"/>
                  </a:lnTo>
                  <a:lnTo>
                    <a:pt x="2731" y="356"/>
                  </a:lnTo>
                  <a:lnTo>
                    <a:pt x="2732" y="356"/>
                  </a:lnTo>
                  <a:lnTo>
                    <a:pt x="2734" y="356"/>
                  </a:lnTo>
                  <a:lnTo>
                    <a:pt x="2734" y="357"/>
                  </a:lnTo>
                  <a:lnTo>
                    <a:pt x="2737" y="357"/>
                  </a:lnTo>
                  <a:lnTo>
                    <a:pt x="2737" y="359"/>
                  </a:lnTo>
                  <a:lnTo>
                    <a:pt x="2738" y="359"/>
                  </a:lnTo>
                  <a:lnTo>
                    <a:pt x="2738" y="360"/>
                  </a:lnTo>
                  <a:lnTo>
                    <a:pt x="2738" y="362"/>
                  </a:lnTo>
                  <a:lnTo>
                    <a:pt x="2739" y="363"/>
                  </a:lnTo>
                  <a:lnTo>
                    <a:pt x="2741" y="364"/>
                  </a:lnTo>
                  <a:lnTo>
                    <a:pt x="2741" y="364"/>
                  </a:lnTo>
                  <a:lnTo>
                    <a:pt x="2743" y="365"/>
                  </a:lnTo>
                  <a:lnTo>
                    <a:pt x="2743" y="367"/>
                  </a:lnTo>
                  <a:lnTo>
                    <a:pt x="2742" y="369"/>
                  </a:lnTo>
                  <a:lnTo>
                    <a:pt x="2741" y="372"/>
                  </a:lnTo>
                  <a:lnTo>
                    <a:pt x="2740" y="374"/>
                  </a:lnTo>
                  <a:lnTo>
                    <a:pt x="2741" y="374"/>
                  </a:lnTo>
                  <a:lnTo>
                    <a:pt x="2741" y="375"/>
                  </a:lnTo>
                  <a:lnTo>
                    <a:pt x="2741" y="376"/>
                  </a:lnTo>
                  <a:lnTo>
                    <a:pt x="2739" y="376"/>
                  </a:lnTo>
                  <a:lnTo>
                    <a:pt x="2738" y="375"/>
                  </a:lnTo>
                  <a:lnTo>
                    <a:pt x="2738" y="375"/>
                  </a:lnTo>
                  <a:lnTo>
                    <a:pt x="2737" y="374"/>
                  </a:lnTo>
                  <a:lnTo>
                    <a:pt x="2736" y="374"/>
                  </a:lnTo>
                  <a:lnTo>
                    <a:pt x="2736" y="378"/>
                  </a:lnTo>
                  <a:lnTo>
                    <a:pt x="2735" y="378"/>
                  </a:lnTo>
                  <a:lnTo>
                    <a:pt x="2734" y="376"/>
                  </a:lnTo>
                  <a:lnTo>
                    <a:pt x="2733" y="375"/>
                  </a:lnTo>
                  <a:lnTo>
                    <a:pt x="2733" y="375"/>
                  </a:lnTo>
                  <a:lnTo>
                    <a:pt x="2732" y="378"/>
                  </a:lnTo>
                  <a:lnTo>
                    <a:pt x="2733" y="380"/>
                  </a:lnTo>
                  <a:lnTo>
                    <a:pt x="2734" y="380"/>
                  </a:lnTo>
                  <a:lnTo>
                    <a:pt x="2735" y="380"/>
                  </a:lnTo>
                  <a:lnTo>
                    <a:pt x="2735" y="380"/>
                  </a:lnTo>
                  <a:lnTo>
                    <a:pt x="2736" y="380"/>
                  </a:lnTo>
                  <a:lnTo>
                    <a:pt x="2736" y="382"/>
                  </a:lnTo>
                  <a:lnTo>
                    <a:pt x="2734" y="383"/>
                  </a:lnTo>
                  <a:lnTo>
                    <a:pt x="2732" y="385"/>
                  </a:lnTo>
                  <a:lnTo>
                    <a:pt x="2731" y="385"/>
                  </a:lnTo>
                  <a:lnTo>
                    <a:pt x="2730" y="385"/>
                  </a:lnTo>
                  <a:lnTo>
                    <a:pt x="2729" y="383"/>
                  </a:lnTo>
                  <a:lnTo>
                    <a:pt x="2729" y="382"/>
                  </a:lnTo>
                  <a:lnTo>
                    <a:pt x="2728" y="381"/>
                  </a:lnTo>
                  <a:lnTo>
                    <a:pt x="2728" y="378"/>
                  </a:lnTo>
                  <a:lnTo>
                    <a:pt x="2727" y="377"/>
                  </a:lnTo>
                  <a:lnTo>
                    <a:pt x="2727" y="377"/>
                  </a:lnTo>
                  <a:lnTo>
                    <a:pt x="2727" y="378"/>
                  </a:lnTo>
                  <a:lnTo>
                    <a:pt x="2726" y="379"/>
                  </a:lnTo>
                  <a:lnTo>
                    <a:pt x="2726" y="381"/>
                  </a:lnTo>
                  <a:lnTo>
                    <a:pt x="2724" y="382"/>
                  </a:lnTo>
                  <a:lnTo>
                    <a:pt x="2722" y="382"/>
                  </a:lnTo>
                  <a:lnTo>
                    <a:pt x="2722" y="378"/>
                  </a:lnTo>
                  <a:lnTo>
                    <a:pt x="2720" y="378"/>
                  </a:lnTo>
                  <a:lnTo>
                    <a:pt x="2719" y="377"/>
                  </a:lnTo>
                  <a:lnTo>
                    <a:pt x="2719" y="375"/>
                  </a:lnTo>
                  <a:lnTo>
                    <a:pt x="2717" y="374"/>
                  </a:lnTo>
                  <a:lnTo>
                    <a:pt x="2717" y="373"/>
                  </a:lnTo>
                  <a:lnTo>
                    <a:pt x="2714" y="373"/>
                  </a:lnTo>
                  <a:lnTo>
                    <a:pt x="2714" y="372"/>
                  </a:lnTo>
                  <a:lnTo>
                    <a:pt x="2714" y="372"/>
                  </a:lnTo>
                  <a:lnTo>
                    <a:pt x="2714" y="367"/>
                  </a:lnTo>
                  <a:lnTo>
                    <a:pt x="2713" y="366"/>
                  </a:lnTo>
                  <a:lnTo>
                    <a:pt x="2712" y="366"/>
                  </a:lnTo>
                  <a:lnTo>
                    <a:pt x="2711" y="365"/>
                  </a:lnTo>
                  <a:lnTo>
                    <a:pt x="2712" y="364"/>
                  </a:lnTo>
                  <a:lnTo>
                    <a:pt x="2712" y="364"/>
                  </a:lnTo>
                  <a:lnTo>
                    <a:pt x="2713" y="364"/>
                  </a:lnTo>
                  <a:lnTo>
                    <a:pt x="2713" y="362"/>
                  </a:lnTo>
                  <a:lnTo>
                    <a:pt x="2714" y="361"/>
                  </a:lnTo>
                  <a:lnTo>
                    <a:pt x="2716" y="359"/>
                  </a:lnTo>
                  <a:lnTo>
                    <a:pt x="2717" y="358"/>
                  </a:lnTo>
                  <a:lnTo>
                    <a:pt x="2715" y="356"/>
                  </a:lnTo>
                  <a:lnTo>
                    <a:pt x="2715" y="356"/>
                  </a:lnTo>
                  <a:lnTo>
                    <a:pt x="2718" y="356"/>
                  </a:lnTo>
                  <a:lnTo>
                    <a:pt x="2719" y="356"/>
                  </a:lnTo>
                  <a:lnTo>
                    <a:pt x="2719" y="355"/>
                  </a:lnTo>
                  <a:lnTo>
                    <a:pt x="2722" y="355"/>
                  </a:lnTo>
                  <a:lnTo>
                    <a:pt x="2722" y="355"/>
                  </a:lnTo>
                  <a:lnTo>
                    <a:pt x="2723" y="355"/>
                  </a:lnTo>
                  <a:lnTo>
                    <a:pt x="2724" y="354"/>
                  </a:lnTo>
                  <a:lnTo>
                    <a:pt x="2727" y="354"/>
                  </a:lnTo>
                  <a:close/>
                  <a:moveTo>
                    <a:pt x="2939" y="346"/>
                  </a:moveTo>
                  <a:lnTo>
                    <a:pt x="2942" y="348"/>
                  </a:lnTo>
                  <a:lnTo>
                    <a:pt x="2945" y="349"/>
                  </a:lnTo>
                  <a:lnTo>
                    <a:pt x="2945" y="349"/>
                  </a:lnTo>
                  <a:lnTo>
                    <a:pt x="2946" y="349"/>
                  </a:lnTo>
                  <a:lnTo>
                    <a:pt x="2947" y="349"/>
                  </a:lnTo>
                  <a:lnTo>
                    <a:pt x="2949" y="349"/>
                  </a:lnTo>
                  <a:lnTo>
                    <a:pt x="2950" y="350"/>
                  </a:lnTo>
                  <a:lnTo>
                    <a:pt x="2950" y="354"/>
                  </a:lnTo>
                  <a:lnTo>
                    <a:pt x="2949" y="356"/>
                  </a:lnTo>
                  <a:lnTo>
                    <a:pt x="2949" y="356"/>
                  </a:lnTo>
                  <a:lnTo>
                    <a:pt x="2948" y="360"/>
                  </a:lnTo>
                  <a:lnTo>
                    <a:pt x="2949" y="360"/>
                  </a:lnTo>
                  <a:lnTo>
                    <a:pt x="2949" y="361"/>
                  </a:lnTo>
                  <a:lnTo>
                    <a:pt x="2948" y="363"/>
                  </a:lnTo>
                  <a:lnTo>
                    <a:pt x="2948" y="364"/>
                  </a:lnTo>
                  <a:lnTo>
                    <a:pt x="2947" y="366"/>
                  </a:lnTo>
                  <a:lnTo>
                    <a:pt x="2947" y="367"/>
                  </a:lnTo>
                  <a:lnTo>
                    <a:pt x="2946" y="368"/>
                  </a:lnTo>
                  <a:lnTo>
                    <a:pt x="2946" y="370"/>
                  </a:lnTo>
                  <a:lnTo>
                    <a:pt x="2945" y="371"/>
                  </a:lnTo>
                  <a:lnTo>
                    <a:pt x="2945" y="372"/>
                  </a:lnTo>
                  <a:lnTo>
                    <a:pt x="2944" y="373"/>
                  </a:lnTo>
                  <a:lnTo>
                    <a:pt x="2943" y="373"/>
                  </a:lnTo>
                  <a:lnTo>
                    <a:pt x="2942" y="375"/>
                  </a:lnTo>
                  <a:lnTo>
                    <a:pt x="2941" y="377"/>
                  </a:lnTo>
                  <a:lnTo>
                    <a:pt x="2937" y="378"/>
                  </a:lnTo>
                  <a:lnTo>
                    <a:pt x="2934" y="378"/>
                  </a:lnTo>
                  <a:lnTo>
                    <a:pt x="2933" y="379"/>
                  </a:lnTo>
                  <a:lnTo>
                    <a:pt x="2933" y="380"/>
                  </a:lnTo>
                  <a:lnTo>
                    <a:pt x="2932" y="379"/>
                  </a:lnTo>
                  <a:lnTo>
                    <a:pt x="2932" y="378"/>
                  </a:lnTo>
                  <a:lnTo>
                    <a:pt x="2931" y="377"/>
                  </a:lnTo>
                  <a:lnTo>
                    <a:pt x="2931" y="377"/>
                  </a:lnTo>
                  <a:lnTo>
                    <a:pt x="2930" y="379"/>
                  </a:lnTo>
                  <a:lnTo>
                    <a:pt x="2929" y="379"/>
                  </a:lnTo>
                  <a:lnTo>
                    <a:pt x="2927" y="379"/>
                  </a:lnTo>
                  <a:lnTo>
                    <a:pt x="2926" y="379"/>
                  </a:lnTo>
                  <a:lnTo>
                    <a:pt x="2926" y="377"/>
                  </a:lnTo>
                  <a:lnTo>
                    <a:pt x="2927" y="376"/>
                  </a:lnTo>
                  <a:lnTo>
                    <a:pt x="2927" y="375"/>
                  </a:lnTo>
                  <a:lnTo>
                    <a:pt x="2926" y="374"/>
                  </a:lnTo>
                  <a:lnTo>
                    <a:pt x="2926" y="373"/>
                  </a:lnTo>
                  <a:lnTo>
                    <a:pt x="2925" y="372"/>
                  </a:lnTo>
                  <a:lnTo>
                    <a:pt x="2923" y="372"/>
                  </a:lnTo>
                  <a:lnTo>
                    <a:pt x="2922" y="372"/>
                  </a:lnTo>
                  <a:lnTo>
                    <a:pt x="2922" y="373"/>
                  </a:lnTo>
                  <a:lnTo>
                    <a:pt x="2921" y="372"/>
                  </a:lnTo>
                  <a:lnTo>
                    <a:pt x="2921" y="371"/>
                  </a:lnTo>
                  <a:lnTo>
                    <a:pt x="2924" y="369"/>
                  </a:lnTo>
                  <a:lnTo>
                    <a:pt x="2925" y="369"/>
                  </a:lnTo>
                  <a:lnTo>
                    <a:pt x="2926" y="367"/>
                  </a:lnTo>
                  <a:lnTo>
                    <a:pt x="2925" y="367"/>
                  </a:lnTo>
                  <a:lnTo>
                    <a:pt x="2925" y="367"/>
                  </a:lnTo>
                  <a:lnTo>
                    <a:pt x="2924" y="365"/>
                  </a:lnTo>
                  <a:lnTo>
                    <a:pt x="2924" y="363"/>
                  </a:lnTo>
                  <a:lnTo>
                    <a:pt x="2923" y="361"/>
                  </a:lnTo>
                  <a:lnTo>
                    <a:pt x="2922" y="361"/>
                  </a:lnTo>
                  <a:lnTo>
                    <a:pt x="2921" y="360"/>
                  </a:lnTo>
                  <a:lnTo>
                    <a:pt x="2919" y="360"/>
                  </a:lnTo>
                  <a:lnTo>
                    <a:pt x="2919" y="360"/>
                  </a:lnTo>
                  <a:lnTo>
                    <a:pt x="2915" y="360"/>
                  </a:lnTo>
                  <a:lnTo>
                    <a:pt x="2915" y="359"/>
                  </a:lnTo>
                  <a:lnTo>
                    <a:pt x="2915" y="358"/>
                  </a:lnTo>
                  <a:lnTo>
                    <a:pt x="2915" y="357"/>
                  </a:lnTo>
                  <a:lnTo>
                    <a:pt x="2914" y="356"/>
                  </a:lnTo>
                  <a:lnTo>
                    <a:pt x="2915" y="355"/>
                  </a:lnTo>
                  <a:lnTo>
                    <a:pt x="2913" y="355"/>
                  </a:lnTo>
                  <a:lnTo>
                    <a:pt x="2912" y="354"/>
                  </a:lnTo>
                  <a:lnTo>
                    <a:pt x="2913" y="351"/>
                  </a:lnTo>
                  <a:lnTo>
                    <a:pt x="2914" y="350"/>
                  </a:lnTo>
                  <a:lnTo>
                    <a:pt x="2916" y="350"/>
                  </a:lnTo>
                  <a:lnTo>
                    <a:pt x="2918" y="348"/>
                  </a:lnTo>
                  <a:lnTo>
                    <a:pt x="2919" y="348"/>
                  </a:lnTo>
                  <a:lnTo>
                    <a:pt x="2919" y="347"/>
                  </a:lnTo>
                  <a:lnTo>
                    <a:pt x="2923" y="347"/>
                  </a:lnTo>
                  <a:lnTo>
                    <a:pt x="2925" y="349"/>
                  </a:lnTo>
                  <a:lnTo>
                    <a:pt x="2926" y="347"/>
                  </a:lnTo>
                  <a:lnTo>
                    <a:pt x="2927" y="347"/>
                  </a:lnTo>
                  <a:lnTo>
                    <a:pt x="2928" y="346"/>
                  </a:lnTo>
                  <a:lnTo>
                    <a:pt x="2934" y="347"/>
                  </a:lnTo>
                  <a:lnTo>
                    <a:pt x="2934" y="347"/>
                  </a:lnTo>
                  <a:lnTo>
                    <a:pt x="2936" y="346"/>
                  </a:lnTo>
                  <a:lnTo>
                    <a:pt x="2939" y="346"/>
                  </a:lnTo>
                  <a:close/>
                  <a:moveTo>
                    <a:pt x="2852" y="315"/>
                  </a:moveTo>
                  <a:lnTo>
                    <a:pt x="2850" y="315"/>
                  </a:lnTo>
                  <a:lnTo>
                    <a:pt x="2849" y="314"/>
                  </a:lnTo>
                  <a:lnTo>
                    <a:pt x="2849" y="310"/>
                  </a:lnTo>
                  <a:lnTo>
                    <a:pt x="2851" y="309"/>
                  </a:lnTo>
                  <a:lnTo>
                    <a:pt x="2854" y="309"/>
                  </a:lnTo>
                  <a:lnTo>
                    <a:pt x="2856" y="311"/>
                  </a:lnTo>
                  <a:lnTo>
                    <a:pt x="2856" y="313"/>
                  </a:lnTo>
                  <a:lnTo>
                    <a:pt x="2856" y="314"/>
                  </a:lnTo>
                  <a:lnTo>
                    <a:pt x="2854" y="315"/>
                  </a:lnTo>
                  <a:lnTo>
                    <a:pt x="2853" y="315"/>
                  </a:lnTo>
                  <a:lnTo>
                    <a:pt x="2852" y="315"/>
                  </a:lnTo>
                  <a:close/>
                  <a:moveTo>
                    <a:pt x="2832" y="307"/>
                  </a:moveTo>
                  <a:lnTo>
                    <a:pt x="2833" y="307"/>
                  </a:lnTo>
                  <a:lnTo>
                    <a:pt x="2835" y="307"/>
                  </a:lnTo>
                  <a:lnTo>
                    <a:pt x="2835" y="308"/>
                  </a:lnTo>
                  <a:lnTo>
                    <a:pt x="2835" y="309"/>
                  </a:lnTo>
                  <a:lnTo>
                    <a:pt x="2832" y="312"/>
                  </a:lnTo>
                  <a:lnTo>
                    <a:pt x="2830" y="312"/>
                  </a:lnTo>
                  <a:lnTo>
                    <a:pt x="2829" y="312"/>
                  </a:lnTo>
                  <a:lnTo>
                    <a:pt x="2828" y="312"/>
                  </a:lnTo>
                  <a:lnTo>
                    <a:pt x="2827" y="311"/>
                  </a:lnTo>
                  <a:lnTo>
                    <a:pt x="2825" y="311"/>
                  </a:lnTo>
                  <a:lnTo>
                    <a:pt x="2824" y="310"/>
                  </a:lnTo>
                  <a:lnTo>
                    <a:pt x="2825" y="309"/>
                  </a:lnTo>
                  <a:lnTo>
                    <a:pt x="2828" y="308"/>
                  </a:lnTo>
                  <a:lnTo>
                    <a:pt x="2829" y="308"/>
                  </a:lnTo>
                  <a:lnTo>
                    <a:pt x="2830" y="308"/>
                  </a:lnTo>
                  <a:lnTo>
                    <a:pt x="2832" y="307"/>
                  </a:lnTo>
                  <a:close/>
                  <a:moveTo>
                    <a:pt x="2893" y="217"/>
                  </a:moveTo>
                  <a:lnTo>
                    <a:pt x="2892" y="217"/>
                  </a:lnTo>
                  <a:lnTo>
                    <a:pt x="2891" y="217"/>
                  </a:lnTo>
                  <a:lnTo>
                    <a:pt x="2891" y="215"/>
                  </a:lnTo>
                  <a:lnTo>
                    <a:pt x="2893" y="214"/>
                  </a:lnTo>
                  <a:lnTo>
                    <a:pt x="2894" y="215"/>
                  </a:lnTo>
                  <a:lnTo>
                    <a:pt x="2893" y="217"/>
                  </a:lnTo>
                  <a:close/>
                  <a:moveTo>
                    <a:pt x="2789" y="198"/>
                  </a:moveTo>
                  <a:lnTo>
                    <a:pt x="2787" y="199"/>
                  </a:lnTo>
                  <a:lnTo>
                    <a:pt x="2785" y="199"/>
                  </a:lnTo>
                  <a:lnTo>
                    <a:pt x="2785" y="199"/>
                  </a:lnTo>
                  <a:lnTo>
                    <a:pt x="2784" y="199"/>
                  </a:lnTo>
                  <a:lnTo>
                    <a:pt x="2782" y="197"/>
                  </a:lnTo>
                  <a:lnTo>
                    <a:pt x="2782" y="196"/>
                  </a:lnTo>
                  <a:lnTo>
                    <a:pt x="2783" y="195"/>
                  </a:lnTo>
                  <a:lnTo>
                    <a:pt x="2786" y="195"/>
                  </a:lnTo>
                  <a:lnTo>
                    <a:pt x="2786" y="194"/>
                  </a:lnTo>
                  <a:lnTo>
                    <a:pt x="2789" y="195"/>
                  </a:lnTo>
                  <a:lnTo>
                    <a:pt x="2790" y="196"/>
                  </a:lnTo>
                  <a:lnTo>
                    <a:pt x="2789" y="198"/>
                  </a:lnTo>
                  <a:close/>
                  <a:moveTo>
                    <a:pt x="2798" y="190"/>
                  </a:moveTo>
                  <a:lnTo>
                    <a:pt x="2798" y="190"/>
                  </a:lnTo>
                  <a:lnTo>
                    <a:pt x="2799" y="190"/>
                  </a:lnTo>
                  <a:lnTo>
                    <a:pt x="2801" y="192"/>
                  </a:lnTo>
                  <a:lnTo>
                    <a:pt x="2800" y="193"/>
                  </a:lnTo>
                  <a:lnTo>
                    <a:pt x="2797" y="193"/>
                  </a:lnTo>
                  <a:lnTo>
                    <a:pt x="2795" y="191"/>
                  </a:lnTo>
                  <a:lnTo>
                    <a:pt x="2795" y="191"/>
                  </a:lnTo>
                  <a:lnTo>
                    <a:pt x="2796" y="190"/>
                  </a:lnTo>
                  <a:lnTo>
                    <a:pt x="2798" y="190"/>
                  </a:lnTo>
                  <a:close/>
                  <a:moveTo>
                    <a:pt x="2566" y="190"/>
                  </a:moveTo>
                  <a:lnTo>
                    <a:pt x="2565" y="190"/>
                  </a:lnTo>
                  <a:lnTo>
                    <a:pt x="2564" y="190"/>
                  </a:lnTo>
                  <a:lnTo>
                    <a:pt x="2565" y="189"/>
                  </a:lnTo>
                  <a:lnTo>
                    <a:pt x="2565" y="189"/>
                  </a:lnTo>
                  <a:lnTo>
                    <a:pt x="2566" y="188"/>
                  </a:lnTo>
                  <a:lnTo>
                    <a:pt x="2566" y="189"/>
                  </a:lnTo>
                  <a:lnTo>
                    <a:pt x="2566" y="190"/>
                  </a:lnTo>
                  <a:close/>
                  <a:moveTo>
                    <a:pt x="2818" y="184"/>
                  </a:moveTo>
                  <a:lnTo>
                    <a:pt x="2818" y="185"/>
                  </a:lnTo>
                  <a:lnTo>
                    <a:pt x="2817" y="186"/>
                  </a:lnTo>
                  <a:lnTo>
                    <a:pt x="2816" y="186"/>
                  </a:lnTo>
                  <a:lnTo>
                    <a:pt x="2814" y="185"/>
                  </a:lnTo>
                  <a:lnTo>
                    <a:pt x="2812" y="185"/>
                  </a:lnTo>
                  <a:lnTo>
                    <a:pt x="2811" y="185"/>
                  </a:lnTo>
                  <a:lnTo>
                    <a:pt x="2808" y="185"/>
                  </a:lnTo>
                  <a:lnTo>
                    <a:pt x="2806" y="184"/>
                  </a:lnTo>
                  <a:lnTo>
                    <a:pt x="2806" y="183"/>
                  </a:lnTo>
                  <a:lnTo>
                    <a:pt x="2807" y="182"/>
                  </a:lnTo>
                  <a:lnTo>
                    <a:pt x="2811" y="181"/>
                  </a:lnTo>
                  <a:lnTo>
                    <a:pt x="2813" y="180"/>
                  </a:lnTo>
                  <a:lnTo>
                    <a:pt x="2817" y="180"/>
                  </a:lnTo>
                  <a:lnTo>
                    <a:pt x="2818" y="182"/>
                  </a:lnTo>
                  <a:lnTo>
                    <a:pt x="2818" y="183"/>
                  </a:lnTo>
                  <a:lnTo>
                    <a:pt x="2818" y="184"/>
                  </a:lnTo>
                  <a:close/>
                  <a:moveTo>
                    <a:pt x="2024" y="157"/>
                  </a:moveTo>
                  <a:lnTo>
                    <a:pt x="2024" y="157"/>
                  </a:lnTo>
                  <a:lnTo>
                    <a:pt x="2023" y="156"/>
                  </a:lnTo>
                  <a:lnTo>
                    <a:pt x="2023" y="156"/>
                  </a:lnTo>
                  <a:lnTo>
                    <a:pt x="2024" y="156"/>
                  </a:lnTo>
                  <a:lnTo>
                    <a:pt x="2024" y="155"/>
                  </a:lnTo>
                  <a:lnTo>
                    <a:pt x="2025" y="155"/>
                  </a:lnTo>
                  <a:lnTo>
                    <a:pt x="2025" y="155"/>
                  </a:lnTo>
                  <a:lnTo>
                    <a:pt x="2025" y="156"/>
                  </a:lnTo>
                  <a:lnTo>
                    <a:pt x="2024" y="157"/>
                  </a:lnTo>
                  <a:close/>
                  <a:moveTo>
                    <a:pt x="2499" y="133"/>
                  </a:moveTo>
                  <a:lnTo>
                    <a:pt x="2499" y="133"/>
                  </a:lnTo>
                  <a:lnTo>
                    <a:pt x="2496" y="133"/>
                  </a:lnTo>
                  <a:lnTo>
                    <a:pt x="2496" y="130"/>
                  </a:lnTo>
                  <a:lnTo>
                    <a:pt x="2497" y="129"/>
                  </a:lnTo>
                  <a:lnTo>
                    <a:pt x="2498" y="129"/>
                  </a:lnTo>
                  <a:lnTo>
                    <a:pt x="2499" y="131"/>
                  </a:lnTo>
                  <a:lnTo>
                    <a:pt x="2499" y="133"/>
                  </a:lnTo>
                  <a:close/>
                  <a:moveTo>
                    <a:pt x="2972" y="88"/>
                  </a:moveTo>
                  <a:lnTo>
                    <a:pt x="2976" y="92"/>
                  </a:lnTo>
                  <a:lnTo>
                    <a:pt x="2977" y="92"/>
                  </a:lnTo>
                  <a:lnTo>
                    <a:pt x="2978" y="94"/>
                  </a:lnTo>
                  <a:lnTo>
                    <a:pt x="2978" y="95"/>
                  </a:lnTo>
                  <a:lnTo>
                    <a:pt x="2979" y="95"/>
                  </a:lnTo>
                  <a:lnTo>
                    <a:pt x="2978" y="97"/>
                  </a:lnTo>
                  <a:lnTo>
                    <a:pt x="2978" y="99"/>
                  </a:lnTo>
                  <a:lnTo>
                    <a:pt x="2977" y="99"/>
                  </a:lnTo>
                  <a:lnTo>
                    <a:pt x="2977" y="100"/>
                  </a:lnTo>
                  <a:lnTo>
                    <a:pt x="2975" y="100"/>
                  </a:lnTo>
                  <a:lnTo>
                    <a:pt x="2974" y="99"/>
                  </a:lnTo>
                  <a:lnTo>
                    <a:pt x="2973" y="99"/>
                  </a:lnTo>
                  <a:lnTo>
                    <a:pt x="2972" y="98"/>
                  </a:lnTo>
                  <a:lnTo>
                    <a:pt x="2972" y="96"/>
                  </a:lnTo>
                  <a:lnTo>
                    <a:pt x="2973" y="95"/>
                  </a:lnTo>
                  <a:lnTo>
                    <a:pt x="2972" y="94"/>
                  </a:lnTo>
                  <a:lnTo>
                    <a:pt x="2970" y="95"/>
                  </a:lnTo>
                  <a:lnTo>
                    <a:pt x="2970" y="96"/>
                  </a:lnTo>
                  <a:lnTo>
                    <a:pt x="2968" y="98"/>
                  </a:lnTo>
                  <a:lnTo>
                    <a:pt x="2966" y="98"/>
                  </a:lnTo>
                  <a:lnTo>
                    <a:pt x="2966" y="97"/>
                  </a:lnTo>
                  <a:lnTo>
                    <a:pt x="2965" y="95"/>
                  </a:lnTo>
                  <a:lnTo>
                    <a:pt x="2963" y="94"/>
                  </a:lnTo>
                  <a:lnTo>
                    <a:pt x="2963" y="92"/>
                  </a:lnTo>
                  <a:lnTo>
                    <a:pt x="2964" y="91"/>
                  </a:lnTo>
                  <a:lnTo>
                    <a:pt x="2964" y="90"/>
                  </a:lnTo>
                  <a:lnTo>
                    <a:pt x="2963" y="89"/>
                  </a:lnTo>
                  <a:lnTo>
                    <a:pt x="2963" y="89"/>
                  </a:lnTo>
                  <a:lnTo>
                    <a:pt x="2962" y="89"/>
                  </a:lnTo>
                  <a:lnTo>
                    <a:pt x="2961" y="88"/>
                  </a:lnTo>
                  <a:lnTo>
                    <a:pt x="2963" y="85"/>
                  </a:lnTo>
                  <a:lnTo>
                    <a:pt x="2963" y="84"/>
                  </a:lnTo>
                  <a:lnTo>
                    <a:pt x="2965" y="82"/>
                  </a:lnTo>
                  <a:lnTo>
                    <a:pt x="2967" y="82"/>
                  </a:lnTo>
                  <a:lnTo>
                    <a:pt x="2969" y="84"/>
                  </a:lnTo>
                  <a:lnTo>
                    <a:pt x="2969" y="85"/>
                  </a:lnTo>
                  <a:lnTo>
                    <a:pt x="2972" y="87"/>
                  </a:lnTo>
                  <a:lnTo>
                    <a:pt x="2972" y="87"/>
                  </a:lnTo>
                  <a:lnTo>
                    <a:pt x="2972" y="88"/>
                  </a:lnTo>
                  <a:close/>
                  <a:moveTo>
                    <a:pt x="2446" y="82"/>
                  </a:moveTo>
                  <a:lnTo>
                    <a:pt x="2445" y="83"/>
                  </a:lnTo>
                  <a:lnTo>
                    <a:pt x="2445" y="83"/>
                  </a:lnTo>
                  <a:lnTo>
                    <a:pt x="2445" y="81"/>
                  </a:lnTo>
                  <a:lnTo>
                    <a:pt x="2445" y="80"/>
                  </a:lnTo>
                  <a:lnTo>
                    <a:pt x="2446" y="80"/>
                  </a:lnTo>
                  <a:lnTo>
                    <a:pt x="2446" y="81"/>
                  </a:lnTo>
                  <a:lnTo>
                    <a:pt x="2446" y="82"/>
                  </a:lnTo>
                  <a:close/>
                  <a:moveTo>
                    <a:pt x="2447" y="75"/>
                  </a:moveTo>
                  <a:lnTo>
                    <a:pt x="2446" y="75"/>
                  </a:lnTo>
                  <a:lnTo>
                    <a:pt x="2446" y="74"/>
                  </a:lnTo>
                  <a:lnTo>
                    <a:pt x="2447" y="73"/>
                  </a:lnTo>
                  <a:lnTo>
                    <a:pt x="2447" y="72"/>
                  </a:lnTo>
                  <a:lnTo>
                    <a:pt x="2447" y="71"/>
                  </a:lnTo>
                  <a:lnTo>
                    <a:pt x="2449" y="70"/>
                  </a:lnTo>
                  <a:lnTo>
                    <a:pt x="2449" y="70"/>
                  </a:lnTo>
                  <a:lnTo>
                    <a:pt x="2449" y="72"/>
                  </a:lnTo>
                  <a:lnTo>
                    <a:pt x="2448" y="73"/>
                  </a:lnTo>
                  <a:lnTo>
                    <a:pt x="2447" y="75"/>
                  </a:lnTo>
                  <a:close/>
                  <a:moveTo>
                    <a:pt x="2414" y="61"/>
                  </a:moveTo>
                  <a:lnTo>
                    <a:pt x="2413" y="62"/>
                  </a:lnTo>
                  <a:lnTo>
                    <a:pt x="2413" y="61"/>
                  </a:lnTo>
                  <a:lnTo>
                    <a:pt x="2412" y="60"/>
                  </a:lnTo>
                  <a:lnTo>
                    <a:pt x="2411" y="59"/>
                  </a:lnTo>
                  <a:lnTo>
                    <a:pt x="2411" y="58"/>
                  </a:lnTo>
                  <a:lnTo>
                    <a:pt x="2413" y="56"/>
                  </a:lnTo>
                  <a:lnTo>
                    <a:pt x="2413" y="57"/>
                  </a:lnTo>
                  <a:lnTo>
                    <a:pt x="2416" y="57"/>
                  </a:lnTo>
                  <a:lnTo>
                    <a:pt x="2416" y="59"/>
                  </a:lnTo>
                  <a:lnTo>
                    <a:pt x="2414" y="61"/>
                  </a:lnTo>
                  <a:close/>
                  <a:moveTo>
                    <a:pt x="2421" y="54"/>
                  </a:moveTo>
                  <a:lnTo>
                    <a:pt x="2419" y="55"/>
                  </a:lnTo>
                  <a:lnTo>
                    <a:pt x="2417" y="55"/>
                  </a:lnTo>
                  <a:lnTo>
                    <a:pt x="2417" y="54"/>
                  </a:lnTo>
                  <a:lnTo>
                    <a:pt x="2418" y="53"/>
                  </a:lnTo>
                  <a:lnTo>
                    <a:pt x="2419" y="52"/>
                  </a:lnTo>
                  <a:lnTo>
                    <a:pt x="2420" y="53"/>
                  </a:lnTo>
                  <a:lnTo>
                    <a:pt x="2421" y="53"/>
                  </a:lnTo>
                  <a:lnTo>
                    <a:pt x="2421" y="54"/>
                  </a:lnTo>
                  <a:close/>
                  <a:moveTo>
                    <a:pt x="2427" y="50"/>
                  </a:moveTo>
                  <a:lnTo>
                    <a:pt x="2426" y="50"/>
                  </a:lnTo>
                  <a:lnTo>
                    <a:pt x="2426" y="49"/>
                  </a:lnTo>
                  <a:lnTo>
                    <a:pt x="2426" y="48"/>
                  </a:lnTo>
                  <a:lnTo>
                    <a:pt x="2426" y="48"/>
                  </a:lnTo>
                  <a:lnTo>
                    <a:pt x="2428" y="48"/>
                  </a:lnTo>
                  <a:lnTo>
                    <a:pt x="2428" y="48"/>
                  </a:lnTo>
                  <a:lnTo>
                    <a:pt x="2428" y="49"/>
                  </a:lnTo>
                  <a:lnTo>
                    <a:pt x="2427" y="50"/>
                  </a:lnTo>
                  <a:close/>
                  <a:moveTo>
                    <a:pt x="2796" y="38"/>
                  </a:moveTo>
                  <a:lnTo>
                    <a:pt x="2795" y="39"/>
                  </a:lnTo>
                  <a:lnTo>
                    <a:pt x="2795" y="39"/>
                  </a:lnTo>
                  <a:lnTo>
                    <a:pt x="2795" y="38"/>
                  </a:lnTo>
                  <a:lnTo>
                    <a:pt x="2795" y="38"/>
                  </a:lnTo>
                  <a:lnTo>
                    <a:pt x="2796" y="38"/>
                  </a:lnTo>
                  <a:close/>
                  <a:moveTo>
                    <a:pt x="2936" y="28"/>
                  </a:moveTo>
                  <a:lnTo>
                    <a:pt x="2940" y="31"/>
                  </a:lnTo>
                  <a:lnTo>
                    <a:pt x="2941" y="31"/>
                  </a:lnTo>
                  <a:lnTo>
                    <a:pt x="2941" y="32"/>
                  </a:lnTo>
                  <a:lnTo>
                    <a:pt x="2943" y="32"/>
                  </a:lnTo>
                  <a:lnTo>
                    <a:pt x="2946" y="35"/>
                  </a:lnTo>
                  <a:lnTo>
                    <a:pt x="2948" y="36"/>
                  </a:lnTo>
                  <a:lnTo>
                    <a:pt x="2949" y="36"/>
                  </a:lnTo>
                  <a:lnTo>
                    <a:pt x="2950" y="37"/>
                  </a:lnTo>
                  <a:lnTo>
                    <a:pt x="2950" y="38"/>
                  </a:lnTo>
                  <a:lnTo>
                    <a:pt x="2951" y="39"/>
                  </a:lnTo>
                  <a:lnTo>
                    <a:pt x="2951" y="42"/>
                  </a:lnTo>
                  <a:lnTo>
                    <a:pt x="2950" y="42"/>
                  </a:lnTo>
                  <a:lnTo>
                    <a:pt x="2949" y="42"/>
                  </a:lnTo>
                  <a:lnTo>
                    <a:pt x="2947" y="43"/>
                  </a:lnTo>
                  <a:lnTo>
                    <a:pt x="2944" y="43"/>
                  </a:lnTo>
                  <a:lnTo>
                    <a:pt x="2941" y="42"/>
                  </a:lnTo>
                  <a:lnTo>
                    <a:pt x="2939" y="42"/>
                  </a:lnTo>
                  <a:lnTo>
                    <a:pt x="2936" y="41"/>
                  </a:lnTo>
                  <a:lnTo>
                    <a:pt x="2935" y="40"/>
                  </a:lnTo>
                  <a:lnTo>
                    <a:pt x="2934" y="40"/>
                  </a:lnTo>
                  <a:lnTo>
                    <a:pt x="2934" y="40"/>
                  </a:lnTo>
                  <a:lnTo>
                    <a:pt x="2932" y="40"/>
                  </a:lnTo>
                  <a:lnTo>
                    <a:pt x="2930" y="37"/>
                  </a:lnTo>
                  <a:lnTo>
                    <a:pt x="2930" y="35"/>
                  </a:lnTo>
                  <a:lnTo>
                    <a:pt x="2929" y="34"/>
                  </a:lnTo>
                  <a:lnTo>
                    <a:pt x="2929" y="30"/>
                  </a:lnTo>
                  <a:lnTo>
                    <a:pt x="2931" y="27"/>
                  </a:lnTo>
                  <a:lnTo>
                    <a:pt x="2931" y="24"/>
                  </a:lnTo>
                  <a:lnTo>
                    <a:pt x="2934" y="24"/>
                  </a:lnTo>
                  <a:lnTo>
                    <a:pt x="2936" y="26"/>
                  </a:lnTo>
                  <a:lnTo>
                    <a:pt x="2936" y="28"/>
                  </a:lnTo>
                  <a:close/>
                  <a:moveTo>
                    <a:pt x="2997" y="38"/>
                  </a:moveTo>
                  <a:lnTo>
                    <a:pt x="2995" y="38"/>
                  </a:lnTo>
                  <a:lnTo>
                    <a:pt x="2994" y="38"/>
                  </a:lnTo>
                  <a:lnTo>
                    <a:pt x="2993" y="36"/>
                  </a:lnTo>
                  <a:lnTo>
                    <a:pt x="2991" y="34"/>
                  </a:lnTo>
                  <a:lnTo>
                    <a:pt x="2990" y="30"/>
                  </a:lnTo>
                  <a:lnTo>
                    <a:pt x="2989" y="29"/>
                  </a:lnTo>
                  <a:lnTo>
                    <a:pt x="2989" y="28"/>
                  </a:lnTo>
                  <a:lnTo>
                    <a:pt x="2989" y="28"/>
                  </a:lnTo>
                  <a:lnTo>
                    <a:pt x="2990" y="27"/>
                  </a:lnTo>
                  <a:lnTo>
                    <a:pt x="2993" y="25"/>
                  </a:lnTo>
                  <a:lnTo>
                    <a:pt x="2994" y="23"/>
                  </a:lnTo>
                  <a:lnTo>
                    <a:pt x="2995" y="23"/>
                  </a:lnTo>
                  <a:lnTo>
                    <a:pt x="2996" y="24"/>
                  </a:lnTo>
                  <a:lnTo>
                    <a:pt x="2998" y="25"/>
                  </a:lnTo>
                  <a:lnTo>
                    <a:pt x="2999" y="26"/>
                  </a:lnTo>
                  <a:lnTo>
                    <a:pt x="2999" y="29"/>
                  </a:lnTo>
                  <a:lnTo>
                    <a:pt x="3000" y="30"/>
                  </a:lnTo>
                  <a:lnTo>
                    <a:pt x="3000" y="31"/>
                  </a:lnTo>
                  <a:lnTo>
                    <a:pt x="3001" y="31"/>
                  </a:lnTo>
                  <a:lnTo>
                    <a:pt x="3000" y="34"/>
                  </a:lnTo>
                  <a:lnTo>
                    <a:pt x="3000" y="34"/>
                  </a:lnTo>
                  <a:lnTo>
                    <a:pt x="3000" y="36"/>
                  </a:lnTo>
                  <a:lnTo>
                    <a:pt x="2998" y="38"/>
                  </a:lnTo>
                  <a:lnTo>
                    <a:pt x="2997" y="38"/>
                  </a:lnTo>
                  <a:close/>
                  <a:moveTo>
                    <a:pt x="1990" y="23"/>
                  </a:moveTo>
                  <a:lnTo>
                    <a:pt x="1992" y="24"/>
                  </a:lnTo>
                  <a:lnTo>
                    <a:pt x="1993" y="25"/>
                  </a:lnTo>
                  <a:lnTo>
                    <a:pt x="1995" y="25"/>
                  </a:lnTo>
                  <a:lnTo>
                    <a:pt x="1995" y="25"/>
                  </a:lnTo>
                  <a:lnTo>
                    <a:pt x="1997" y="25"/>
                  </a:lnTo>
                  <a:lnTo>
                    <a:pt x="1997" y="26"/>
                  </a:lnTo>
                  <a:lnTo>
                    <a:pt x="2001" y="26"/>
                  </a:lnTo>
                  <a:lnTo>
                    <a:pt x="2002" y="26"/>
                  </a:lnTo>
                  <a:lnTo>
                    <a:pt x="2005" y="28"/>
                  </a:lnTo>
                  <a:lnTo>
                    <a:pt x="2009" y="28"/>
                  </a:lnTo>
                  <a:lnTo>
                    <a:pt x="2011" y="30"/>
                  </a:lnTo>
                  <a:lnTo>
                    <a:pt x="2012" y="31"/>
                  </a:lnTo>
                  <a:lnTo>
                    <a:pt x="2014" y="33"/>
                  </a:lnTo>
                  <a:lnTo>
                    <a:pt x="2016" y="34"/>
                  </a:lnTo>
                  <a:lnTo>
                    <a:pt x="2017" y="35"/>
                  </a:lnTo>
                  <a:lnTo>
                    <a:pt x="2022" y="35"/>
                  </a:lnTo>
                  <a:lnTo>
                    <a:pt x="2023" y="36"/>
                  </a:lnTo>
                  <a:lnTo>
                    <a:pt x="2024" y="37"/>
                  </a:lnTo>
                  <a:lnTo>
                    <a:pt x="2026" y="37"/>
                  </a:lnTo>
                  <a:lnTo>
                    <a:pt x="2027" y="37"/>
                  </a:lnTo>
                  <a:lnTo>
                    <a:pt x="2030" y="37"/>
                  </a:lnTo>
                  <a:lnTo>
                    <a:pt x="2030" y="36"/>
                  </a:lnTo>
                  <a:lnTo>
                    <a:pt x="2032" y="36"/>
                  </a:lnTo>
                  <a:lnTo>
                    <a:pt x="2036" y="34"/>
                  </a:lnTo>
                  <a:lnTo>
                    <a:pt x="2036" y="35"/>
                  </a:lnTo>
                  <a:lnTo>
                    <a:pt x="2039" y="35"/>
                  </a:lnTo>
                  <a:lnTo>
                    <a:pt x="2039" y="34"/>
                  </a:lnTo>
                  <a:lnTo>
                    <a:pt x="2041" y="34"/>
                  </a:lnTo>
                  <a:lnTo>
                    <a:pt x="2041" y="34"/>
                  </a:lnTo>
                  <a:lnTo>
                    <a:pt x="2042" y="34"/>
                  </a:lnTo>
                  <a:lnTo>
                    <a:pt x="2044" y="34"/>
                  </a:lnTo>
                  <a:lnTo>
                    <a:pt x="2045" y="35"/>
                  </a:lnTo>
                  <a:lnTo>
                    <a:pt x="2048" y="36"/>
                  </a:lnTo>
                  <a:lnTo>
                    <a:pt x="2050" y="37"/>
                  </a:lnTo>
                  <a:lnTo>
                    <a:pt x="2051" y="37"/>
                  </a:lnTo>
                  <a:lnTo>
                    <a:pt x="2051" y="37"/>
                  </a:lnTo>
                  <a:lnTo>
                    <a:pt x="2053" y="37"/>
                  </a:lnTo>
                  <a:lnTo>
                    <a:pt x="2053" y="38"/>
                  </a:lnTo>
                  <a:lnTo>
                    <a:pt x="2056" y="37"/>
                  </a:lnTo>
                  <a:lnTo>
                    <a:pt x="2056" y="37"/>
                  </a:lnTo>
                  <a:lnTo>
                    <a:pt x="2058" y="37"/>
                  </a:lnTo>
                  <a:lnTo>
                    <a:pt x="2058" y="37"/>
                  </a:lnTo>
                  <a:lnTo>
                    <a:pt x="2067" y="37"/>
                  </a:lnTo>
                  <a:lnTo>
                    <a:pt x="2068" y="38"/>
                  </a:lnTo>
                  <a:lnTo>
                    <a:pt x="2070" y="36"/>
                  </a:lnTo>
                  <a:lnTo>
                    <a:pt x="2072" y="36"/>
                  </a:lnTo>
                  <a:lnTo>
                    <a:pt x="2073" y="35"/>
                  </a:lnTo>
                  <a:lnTo>
                    <a:pt x="2074" y="36"/>
                  </a:lnTo>
                  <a:lnTo>
                    <a:pt x="2075" y="37"/>
                  </a:lnTo>
                  <a:lnTo>
                    <a:pt x="2076" y="37"/>
                  </a:lnTo>
                  <a:lnTo>
                    <a:pt x="2080" y="37"/>
                  </a:lnTo>
                  <a:lnTo>
                    <a:pt x="2081" y="38"/>
                  </a:lnTo>
                  <a:lnTo>
                    <a:pt x="2083" y="38"/>
                  </a:lnTo>
                  <a:lnTo>
                    <a:pt x="2084" y="39"/>
                  </a:lnTo>
                  <a:lnTo>
                    <a:pt x="2086" y="39"/>
                  </a:lnTo>
                  <a:lnTo>
                    <a:pt x="2089" y="40"/>
                  </a:lnTo>
                  <a:lnTo>
                    <a:pt x="2091" y="41"/>
                  </a:lnTo>
                  <a:lnTo>
                    <a:pt x="2096" y="41"/>
                  </a:lnTo>
                  <a:lnTo>
                    <a:pt x="2097" y="42"/>
                  </a:lnTo>
                  <a:lnTo>
                    <a:pt x="2099" y="42"/>
                  </a:lnTo>
                  <a:lnTo>
                    <a:pt x="2100" y="42"/>
                  </a:lnTo>
                  <a:lnTo>
                    <a:pt x="2100" y="44"/>
                  </a:lnTo>
                  <a:lnTo>
                    <a:pt x="2101" y="44"/>
                  </a:lnTo>
                  <a:lnTo>
                    <a:pt x="2104" y="46"/>
                  </a:lnTo>
                  <a:lnTo>
                    <a:pt x="2111" y="46"/>
                  </a:lnTo>
                  <a:lnTo>
                    <a:pt x="2111" y="46"/>
                  </a:lnTo>
                  <a:lnTo>
                    <a:pt x="2113" y="46"/>
                  </a:lnTo>
                  <a:lnTo>
                    <a:pt x="2113" y="46"/>
                  </a:lnTo>
                  <a:lnTo>
                    <a:pt x="2120" y="47"/>
                  </a:lnTo>
                  <a:lnTo>
                    <a:pt x="2120" y="46"/>
                  </a:lnTo>
                  <a:lnTo>
                    <a:pt x="2123" y="46"/>
                  </a:lnTo>
                  <a:lnTo>
                    <a:pt x="2124" y="44"/>
                  </a:lnTo>
                  <a:lnTo>
                    <a:pt x="2125" y="44"/>
                  </a:lnTo>
                  <a:lnTo>
                    <a:pt x="2125" y="44"/>
                  </a:lnTo>
                  <a:lnTo>
                    <a:pt x="2132" y="44"/>
                  </a:lnTo>
                  <a:lnTo>
                    <a:pt x="2133" y="44"/>
                  </a:lnTo>
                  <a:lnTo>
                    <a:pt x="2136" y="44"/>
                  </a:lnTo>
                  <a:lnTo>
                    <a:pt x="2137" y="45"/>
                  </a:lnTo>
                  <a:lnTo>
                    <a:pt x="2138" y="45"/>
                  </a:lnTo>
                  <a:lnTo>
                    <a:pt x="2139" y="46"/>
                  </a:lnTo>
                  <a:lnTo>
                    <a:pt x="2141" y="47"/>
                  </a:lnTo>
                  <a:lnTo>
                    <a:pt x="2142" y="47"/>
                  </a:lnTo>
                  <a:lnTo>
                    <a:pt x="2144" y="47"/>
                  </a:lnTo>
                  <a:lnTo>
                    <a:pt x="2146" y="48"/>
                  </a:lnTo>
                  <a:lnTo>
                    <a:pt x="2149" y="48"/>
                  </a:lnTo>
                  <a:lnTo>
                    <a:pt x="2149" y="49"/>
                  </a:lnTo>
                  <a:lnTo>
                    <a:pt x="2151" y="49"/>
                  </a:lnTo>
                  <a:lnTo>
                    <a:pt x="2152" y="49"/>
                  </a:lnTo>
                  <a:lnTo>
                    <a:pt x="2154" y="49"/>
                  </a:lnTo>
                  <a:lnTo>
                    <a:pt x="2154" y="50"/>
                  </a:lnTo>
                  <a:lnTo>
                    <a:pt x="2158" y="50"/>
                  </a:lnTo>
                  <a:lnTo>
                    <a:pt x="2159" y="50"/>
                  </a:lnTo>
                  <a:lnTo>
                    <a:pt x="2161" y="50"/>
                  </a:lnTo>
                  <a:lnTo>
                    <a:pt x="2161" y="51"/>
                  </a:lnTo>
                  <a:lnTo>
                    <a:pt x="2162" y="51"/>
                  </a:lnTo>
                  <a:lnTo>
                    <a:pt x="2162" y="51"/>
                  </a:lnTo>
                  <a:lnTo>
                    <a:pt x="2164" y="51"/>
                  </a:lnTo>
                  <a:lnTo>
                    <a:pt x="2167" y="54"/>
                  </a:lnTo>
                  <a:lnTo>
                    <a:pt x="2168" y="54"/>
                  </a:lnTo>
                  <a:lnTo>
                    <a:pt x="2171" y="57"/>
                  </a:lnTo>
                  <a:lnTo>
                    <a:pt x="2173" y="57"/>
                  </a:lnTo>
                  <a:lnTo>
                    <a:pt x="2174" y="58"/>
                  </a:lnTo>
                  <a:lnTo>
                    <a:pt x="2175" y="58"/>
                  </a:lnTo>
                  <a:lnTo>
                    <a:pt x="2177" y="59"/>
                  </a:lnTo>
                  <a:lnTo>
                    <a:pt x="2180" y="59"/>
                  </a:lnTo>
                  <a:lnTo>
                    <a:pt x="2181" y="60"/>
                  </a:lnTo>
                  <a:lnTo>
                    <a:pt x="2182" y="60"/>
                  </a:lnTo>
                  <a:lnTo>
                    <a:pt x="2184" y="61"/>
                  </a:lnTo>
                  <a:lnTo>
                    <a:pt x="2186" y="60"/>
                  </a:lnTo>
                  <a:lnTo>
                    <a:pt x="2186" y="61"/>
                  </a:lnTo>
                  <a:lnTo>
                    <a:pt x="2189" y="60"/>
                  </a:lnTo>
                  <a:lnTo>
                    <a:pt x="2190" y="60"/>
                  </a:lnTo>
                  <a:lnTo>
                    <a:pt x="2191" y="60"/>
                  </a:lnTo>
                  <a:lnTo>
                    <a:pt x="2196" y="57"/>
                  </a:lnTo>
                  <a:lnTo>
                    <a:pt x="2198" y="57"/>
                  </a:lnTo>
                  <a:lnTo>
                    <a:pt x="2198" y="58"/>
                  </a:lnTo>
                  <a:lnTo>
                    <a:pt x="2202" y="58"/>
                  </a:lnTo>
                  <a:lnTo>
                    <a:pt x="2204" y="57"/>
                  </a:lnTo>
                  <a:lnTo>
                    <a:pt x="2206" y="56"/>
                  </a:lnTo>
                  <a:lnTo>
                    <a:pt x="2208" y="56"/>
                  </a:lnTo>
                  <a:lnTo>
                    <a:pt x="2212" y="54"/>
                  </a:lnTo>
                  <a:lnTo>
                    <a:pt x="2213" y="54"/>
                  </a:lnTo>
                  <a:lnTo>
                    <a:pt x="2215" y="52"/>
                  </a:lnTo>
                  <a:lnTo>
                    <a:pt x="2217" y="52"/>
                  </a:lnTo>
                  <a:lnTo>
                    <a:pt x="2217" y="52"/>
                  </a:lnTo>
                  <a:lnTo>
                    <a:pt x="2219" y="52"/>
                  </a:lnTo>
                  <a:lnTo>
                    <a:pt x="2220" y="52"/>
                  </a:lnTo>
                  <a:lnTo>
                    <a:pt x="2223" y="50"/>
                  </a:lnTo>
                  <a:lnTo>
                    <a:pt x="2227" y="50"/>
                  </a:lnTo>
                  <a:lnTo>
                    <a:pt x="2231" y="48"/>
                  </a:lnTo>
                  <a:lnTo>
                    <a:pt x="2233" y="48"/>
                  </a:lnTo>
                  <a:lnTo>
                    <a:pt x="2234" y="49"/>
                  </a:lnTo>
                  <a:lnTo>
                    <a:pt x="2241" y="49"/>
                  </a:lnTo>
                  <a:lnTo>
                    <a:pt x="2241" y="48"/>
                  </a:lnTo>
                  <a:lnTo>
                    <a:pt x="2242" y="48"/>
                  </a:lnTo>
                  <a:lnTo>
                    <a:pt x="2246" y="46"/>
                  </a:lnTo>
                  <a:lnTo>
                    <a:pt x="2250" y="42"/>
                  </a:lnTo>
                  <a:lnTo>
                    <a:pt x="2253" y="41"/>
                  </a:lnTo>
                  <a:lnTo>
                    <a:pt x="2255" y="40"/>
                  </a:lnTo>
                  <a:lnTo>
                    <a:pt x="2255" y="40"/>
                  </a:lnTo>
                  <a:lnTo>
                    <a:pt x="2257" y="40"/>
                  </a:lnTo>
                  <a:lnTo>
                    <a:pt x="2258" y="40"/>
                  </a:lnTo>
                  <a:lnTo>
                    <a:pt x="2262" y="40"/>
                  </a:lnTo>
                  <a:lnTo>
                    <a:pt x="2266" y="37"/>
                  </a:lnTo>
                  <a:lnTo>
                    <a:pt x="2268" y="37"/>
                  </a:lnTo>
                  <a:lnTo>
                    <a:pt x="2269" y="35"/>
                  </a:lnTo>
                  <a:lnTo>
                    <a:pt x="2269" y="35"/>
                  </a:lnTo>
                  <a:lnTo>
                    <a:pt x="2270" y="34"/>
                  </a:lnTo>
                  <a:lnTo>
                    <a:pt x="2272" y="34"/>
                  </a:lnTo>
                  <a:lnTo>
                    <a:pt x="2274" y="33"/>
                  </a:lnTo>
                  <a:lnTo>
                    <a:pt x="2275" y="34"/>
                  </a:lnTo>
                  <a:lnTo>
                    <a:pt x="2274" y="36"/>
                  </a:lnTo>
                  <a:lnTo>
                    <a:pt x="2275" y="37"/>
                  </a:lnTo>
                  <a:lnTo>
                    <a:pt x="2276" y="37"/>
                  </a:lnTo>
                  <a:lnTo>
                    <a:pt x="2277" y="36"/>
                  </a:lnTo>
                  <a:lnTo>
                    <a:pt x="2277" y="35"/>
                  </a:lnTo>
                  <a:lnTo>
                    <a:pt x="2277" y="34"/>
                  </a:lnTo>
                  <a:lnTo>
                    <a:pt x="2278" y="33"/>
                  </a:lnTo>
                  <a:lnTo>
                    <a:pt x="2280" y="33"/>
                  </a:lnTo>
                  <a:lnTo>
                    <a:pt x="2282" y="34"/>
                  </a:lnTo>
                  <a:lnTo>
                    <a:pt x="2284" y="36"/>
                  </a:lnTo>
                  <a:lnTo>
                    <a:pt x="2286" y="37"/>
                  </a:lnTo>
                  <a:lnTo>
                    <a:pt x="2287" y="36"/>
                  </a:lnTo>
                  <a:lnTo>
                    <a:pt x="2288" y="36"/>
                  </a:lnTo>
                  <a:lnTo>
                    <a:pt x="2290" y="36"/>
                  </a:lnTo>
                  <a:lnTo>
                    <a:pt x="2290" y="37"/>
                  </a:lnTo>
                  <a:lnTo>
                    <a:pt x="2290" y="38"/>
                  </a:lnTo>
                  <a:lnTo>
                    <a:pt x="2291" y="37"/>
                  </a:lnTo>
                  <a:lnTo>
                    <a:pt x="2291" y="35"/>
                  </a:lnTo>
                  <a:lnTo>
                    <a:pt x="2289" y="32"/>
                  </a:lnTo>
                  <a:lnTo>
                    <a:pt x="2290" y="29"/>
                  </a:lnTo>
                  <a:lnTo>
                    <a:pt x="2291" y="28"/>
                  </a:lnTo>
                  <a:lnTo>
                    <a:pt x="2292" y="28"/>
                  </a:lnTo>
                  <a:lnTo>
                    <a:pt x="2295" y="30"/>
                  </a:lnTo>
                  <a:lnTo>
                    <a:pt x="2295" y="32"/>
                  </a:lnTo>
                  <a:lnTo>
                    <a:pt x="2295" y="32"/>
                  </a:lnTo>
                  <a:lnTo>
                    <a:pt x="2293" y="35"/>
                  </a:lnTo>
                  <a:lnTo>
                    <a:pt x="2294" y="36"/>
                  </a:lnTo>
                  <a:lnTo>
                    <a:pt x="2295" y="36"/>
                  </a:lnTo>
                  <a:lnTo>
                    <a:pt x="2296" y="37"/>
                  </a:lnTo>
                  <a:lnTo>
                    <a:pt x="2296" y="38"/>
                  </a:lnTo>
                  <a:lnTo>
                    <a:pt x="2296" y="38"/>
                  </a:lnTo>
                  <a:lnTo>
                    <a:pt x="2296" y="36"/>
                  </a:lnTo>
                  <a:lnTo>
                    <a:pt x="2297" y="36"/>
                  </a:lnTo>
                  <a:lnTo>
                    <a:pt x="2298" y="36"/>
                  </a:lnTo>
                  <a:lnTo>
                    <a:pt x="2299" y="35"/>
                  </a:lnTo>
                  <a:lnTo>
                    <a:pt x="2300" y="36"/>
                  </a:lnTo>
                  <a:lnTo>
                    <a:pt x="2301" y="36"/>
                  </a:lnTo>
                  <a:lnTo>
                    <a:pt x="2301" y="35"/>
                  </a:lnTo>
                  <a:lnTo>
                    <a:pt x="2300" y="34"/>
                  </a:lnTo>
                  <a:lnTo>
                    <a:pt x="2300" y="32"/>
                  </a:lnTo>
                  <a:lnTo>
                    <a:pt x="2301" y="31"/>
                  </a:lnTo>
                  <a:lnTo>
                    <a:pt x="2302" y="33"/>
                  </a:lnTo>
                  <a:lnTo>
                    <a:pt x="2303" y="32"/>
                  </a:lnTo>
                  <a:lnTo>
                    <a:pt x="2301" y="29"/>
                  </a:lnTo>
                  <a:lnTo>
                    <a:pt x="2301" y="26"/>
                  </a:lnTo>
                  <a:lnTo>
                    <a:pt x="2301" y="25"/>
                  </a:lnTo>
                  <a:lnTo>
                    <a:pt x="2302" y="25"/>
                  </a:lnTo>
                  <a:lnTo>
                    <a:pt x="2303" y="25"/>
                  </a:lnTo>
                  <a:lnTo>
                    <a:pt x="2304" y="25"/>
                  </a:lnTo>
                  <a:lnTo>
                    <a:pt x="2305" y="26"/>
                  </a:lnTo>
                  <a:lnTo>
                    <a:pt x="2306" y="26"/>
                  </a:lnTo>
                  <a:lnTo>
                    <a:pt x="2308" y="28"/>
                  </a:lnTo>
                  <a:lnTo>
                    <a:pt x="2309" y="28"/>
                  </a:lnTo>
                  <a:lnTo>
                    <a:pt x="2310" y="27"/>
                  </a:lnTo>
                  <a:lnTo>
                    <a:pt x="2311" y="27"/>
                  </a:lnTo>
                  <a:lnTo>
                    <a:pt x="2312" y="27"/>
                  </a:lnTo>
                  <a:lnTo>
                    <a:pt x="2313" y="27"/>
                  </a:lnTo>
                  <a:lnTo>
                    <a:pt x="2313" y="27"/>
                  </a:lnTo>
                  <a:lnTo>
                    <a:pt x="2318" y="27"/>
                  </a:lnTo>
                  <a:lnTo>
                    <a:pt x="2319" y="29"/>
                  </a:lnTo>
                  <a:lnTo>
                    <a:pt x="2317" y="31"/>
                  </a:lnTo>
                  <a:lnTo>
                    <a:pt x="2316" y="31"/>
                  </a:lnTo>
                  <a:lnTo>
                    <a:pt x="2315" y="32"/>
                  </a:lnTo>
                  <a:lnTo>
                    <a:pt x="2313" y="33"/>
                  </a:lnTo>
                  <a:lnTo>
                    <a:pt x="2313" y="34"/>
                  </a:lnTo>
                  <a:lnTo>
                    <a:pt x="2313" y="34"/>
                  </a:lnTo>
                  <a:lnTo>
                    <a:pt x="2313" y="35"/>
                  </a:lnTo>
                  <a:lnTo>
                    <a:pt x="2312" y="35"/>
                  </a:lnTo>
                  <a:lnTo>
                    <a:pt x="2310" y="36"/>
                  </a:lnTo>
                  <a:lnTo>
                    <a:pt x="2308" y="36"/>
                  </a:lnTo>
                  <a:lnTo>
                    <a:pt x="2307" y="36"/>
                  </a:lnTo>
                  <a:lnTo>
                    <a:pt x="2307" y="36"/>
                  </a:lnTo>
                  <a:lnTo>
                    <a:pt x="2307" y="39"/>
                  </a:lnTo>
                  <a:lnTo>
                    <a:pt x="2305" y="41"/>
                  </a:lnTo>
                  <a:lnTo>
                    <a:pt x="2305" y="41"/>
                  </a:lnTo>
                  <a:lnTo>
                    <a:pt x="2304" y="41"/>
                  </a:lnTo>
                  <a:lnTo>
                    <a:pt x="2304" y="40"/>
                  </a:lnTo>
                  <a:lnTo>
                    <a:pt x="2303" y="39"/>
                  </a:lnTo>
                  <a:lnTo>
                    <a:pt x="2302" y="39"/>
                  </a:lnTo>
                  <a:lnTo>
                    <a:pt x="2301" y="40"/>
                  </a:lnTo>
                  <a:lnTo>
                    <a:pt x="2298" y="40"/>
                  </a:lnTo>
                  <a:lnTo>
                    <a:pt x="2298" y="41"/>
                  </a:lnTo>
                  <a:lnTo>
                    <a:pt x="2298" y="41"/>
                  </a:lnTo>
                  <a:lnTo>
                    <a:pt x="2298" y="43"/>
                  </a:lnTo>
                  <a:lnTo>
                    <a:pt x="2299" y="44"/>
                  </a:lnTo>
                  <a:lnTo>
                    <a:pt x="2300" y="44"/>
                  </a:lnTo>
                  <a:lnTo>
                    <a:pt x="2301" y="45"/>
                  </a:lnTo>
                  <a:lnTo>
                    <a:pt x="2301" y="46"/>
                  </a:lnTo>
                  <a:lnTo>
                    <a:pt x="2302" y="48"/>
                  </a:lnTo>
                  <a:lnTo>
                    <a:pt x="2302" y="49"/>
                  </a:lnTo>
                  <a:lnTo>
                    <a:pt x="2303" y="50"/>
                  </a:lnTo>
                  <a:lnTo>
                    <a:pt x="2305" y="50"/>
                  </a:lnTo>
                  <a:lnTo>
                    <a:pt x="2306" y="51"/>
                  </a:lnTo>
                  <a:lnTo>
                    <a:pt x="2306" y="52"/>
                  </a:lnTo>
                  <a:lnTo>
                    <a:pt x="2307" y="53"/>
                  </a:lnTo>
                  <a:lnTo>
                    <a:pt x="2307" y="55"/>
                  </a:lnTo>
                  <a:lnTo>
                    <a:pt x="2308" y="56"/>
                  </a:lnTo>
                  <a:lnTo>
                    <a:pt x="2308" y="58"/>
                  </a:lnTo>
                  <a:lnTo>
                    <a:pt x="2310" y="58"/>
                  </a:lnTo>
                  <a:lnTo>
                    <a:pt x="2312" y="57"/>
                  </a:lnTo>
                  <a:lnTo>
                    <a:pt x="2314" y="56"/>
                  </a:lnTo>
                  <a:lnTo>
                    <a:pt x="2315" y="57"/>
                  </a:lnTo>
                  <a:lnTo>
                    <a:pt x="2317" y="59"/>
                  </a:lnTo>
                  <a:lnTo>
                    <a:pt x="2317" y="61"/>
                  </a:lnTo>
                  <a:lnTo>
                    <a:pt x="2318" y="61"/>
                  </a:lnTo>
                  <a:lnTo>
                    <a:pt x="2318" y="61"/>
                  </a:lnTo>
                  <a:lnTo>
                    <a:pt x="2319" y="63"/>
                  </a:lnTo>
                  <a:lnTo>
                    <a:pt x="2321" y="63"/>
                  </a:lnTo>
                  <a:lnTo>
                    <a:pt x="2324" y="66"/>
                  </a:lnTo>
                  <a:lnTo>
                    <a:pt x="2324" y="67"/>
                  </a:lnTo>
                  <a:lnTo>
                    <a:pt x="2325" y="68"/>
                  </a:lnTo>
                  <a:lnTo>
                    <a:pt x="2326" y="68"/>
                  </a:lnTo>
                  <a:lnTo>
                    <a:pt x="2329" y="71"/>
                  </a:lnTo>
                  <a:lnTo>
                    <a:pt x="2331" y="71"/>
                  </a:lnTo>
                  <a:lnTo>
                    <a:pt x="2333" y="72"/>
                  </a:lnTo>
                  <a:lnTo>
                    <a:pt x="2335" y="75"/>
                  </a:lnTo>
                  <a:lnTo>
                    <a:pt x="2336" y="77"/>
                  </a:lnTo>
                  <a:lnTo>
                    <a:pt x="2338" y="81"/>
                  </a:lnTo>
                  <a:lnTo>
                    <a:pt x="2342" y="85"/>
                  </a:lnTo>
                  <a:lnTo>
                    <a:pt x="2346" y="88"/>
                  </a:lnTo>
                  <a:lnTo>
                    <a:pt x="2349" y="88"/>
                  </a:lnTo>
                  <a:lnTo>
                    <a:pt x="2354" y="92"/>
                  </a:lnTo>
                  <a:lnTo>
                    <a:pt x="2354" y="92"/>
                  </a:lnTo>
                  <a:lnTo>
                    <a:pt x="2356" y="94"/>
                  </a:lnTo>
                  <a:lnTo>
                    <a:pt x="2361" y="94"/>
                  </a:lnTo>
                  <a:lnTo>
                    <a:pt x="2363" y="93"/>
                  </a:lnTo>
                  <a:lnTo>
                    <a:pt x="2364" y="93"/>
                  </a:lnTo>
                  <a:lnTo>
                    <a:pt x="2365" y="92"/>
                  </a:lnTo>
                  <a:lnTo>
                    <a:pt x="2366" y="92"/>
                  </a:lnTo>
                  <a:lnTo>
                    <a:pt x="2368" y="91"/>
                  </a:lnTo>
                  <a:lnTo>
                    <a:pt x="2372" y="89"/>
                  </a:lnTo>
                  <a:lnTo>
                    <a:pt x="2373" y="88"/>
                  </a:lnTo>
                  <a:lnTo>
                    <a:pt x="2375" y="88"/>
                  </a:lnTo>
                  <a:lnTo>
                    <a:pt x="2375" y="89"/>
                  </a:lnTo>
                  <a:lnTo>
                    <a:pt x="2376" y="88"/>
                  </a:lnTo>
                  <a:lnTo>
                    <a:pt x="2381" y="88"/>
                  </a:lnTo>
                  <a:lnTo>
                    <a:pt x="2382" y="87"/>
                  </a:lnTo>
                  <a:lnTo>
                    <a:pt x="2383" y="86"/>
                  </a:lnTo>
                  <a:lnTo>
                    <a:pt x="2383" y="87"/>
                  </a:lnTo>
                  <a:lnTo>
                    <a:pt x="2386" y="87"/>
                  </a:lnTo>
                  <a:lnTo>
                    <a:pt x="2387" y="88"/>
                  </a:lnTo>
                  <a:lnTo>
                    <a:pt x="2388" y="88"/>
                  </a:lnTo>
                  <a:lnTo>
                    <a:pt x="2389" y="86"/>
                  </a:lnTo>
                  <a:lnTo>
                    <a:pt x="2392" y="86"/>
                  </a:lnTo>
                  <a:lnTo>
                    <a:pt x="2395" y="89"/>
                  </a:lnTo>
                  <a:lnTo>
                    <a:pt x="2397" y="89"/>
                  </a:lnTo>
                  <a:lnTo>
                    <a:pt x="2400" y="90"/>
                  </a:lnTo>
                  <a:lnTo>
                    <a:pt x="2403" y="93"/>
                  </a:lnTo>
                  <a:lnTo>
                    <a:pt x="2404" y="91"/>
                  </a:lnTo>
                  <a:lnTo>
                    <a:pt x="2405" y="91"/>
                  </a:lnTo>
                  <a:lnTo>
                    <a:pt x="2408" y="91"/>
                  </a:lnTo>
                  <a:lnTo>
                    <a:pt x="2408" y="91"/>
                  </a:lnTo>
                  <a:lnTo>
                    <a:pt x="2409" y="91"/>
                  </a:lnTo>
                  <a:lnTo>
                    <a:pt x="2410" y="91"/>
                  </a:lnTo>
                  <a:lnTo>
                    <a:pt x="2411" y="90"/>
                  </a:lnTo>
                  <a:lnTo>
                    <a:pt x="2411" y="89"/>
                  </a:lnTo>
                  <a:lnTo>
                    <a:pt x="2412" y="88"/>
                  </a:lnTo>
                  <a:lnTo>
                    <a:pt x="2414" y="87"/>
                  </a:lnTo>
                  <a:lnTo>
                    <a:pt x="2415" y="87"/>
                  </a:lnTo>
                  <a:lnTo>
                    <a:pt x="2417" y="88"/>
                  </a:lnTo>
                  <a:lnTo>
                    <a:pt x="2419" y="88"/>
                  </a:lnTo>
                  <a:lnTo>
                    <a:pt x="2420" y="89"/>
                  </a:lnTo>
                  <a:lnTo>
                    <a:pt x="2420" y="88"/>
                  </a:lnTo>
                  <a:lnTo>
                    <a:pt x="2423" y="88"/>
                  </a:lnTo>
                  <a:lnTo>
                    <a:pt x="2425" y="87"/>
                  </a:lnTo>
                  <a:lnTo>
                    <a:pt x="2426" y="87"/>
                  </a:lnTo>
                  <a:lnTo>
                    <a:pt x="2428" y="86"/>
                  </a:lnTo>
                  <a:lnTo>
                    <a:pt x="2430" y="85"/>
                  </a:lnTo>
                  <a:lnTo>
                    <a:pt x="2431" y="84"/>
                  </a:lnTo>
                  <a:lnTo>
                    <a:pt x="2432" y="84"/>
                  </a:lnTo>
                  <a:lnTo>
                    <a:pt x="2433" y="83"/>
                  </a:lnTo>
                  <a:lnTo>
                    <a:pt x="2434" y="82"/>
                  </a:lnTo>
                  <a:lnTo>
                    <a:pt x="2434" y="78"/>
                  </a:lnTo>
                  <a:lnTo>
                    <a:pt x="2435" y="76"/>
                  </a:lnTo>
                  <a:lnTo>
                    <a:pt x="2436" y="76"/>
                  </a:lnTo>
                  <a:lnTo>
                    <a:pt x="2437" y="76"/>
                  </a:lnTo>
                  <a:lnTo>
                    <a:pt x="2438" y="77"/>
                  </a:lnTo>
                  <a:lnTo>
                    <a:pt x="2438" y="81"/>
                  </a:lnTo>
                  <a:lnTo>
                    <a:pt x="2438" y="82"/>
                  </a:lnTo>
                  <a:lnTo>
                    <a:pt x="2438" y="82"/>
                  </a:lnTo>
                  <a:lnTo>
                    <a:pt x="2440" y="83"/>
                  </a:lnTo>
                  <a:lnTo>
                    <a:pt x="2441" y="85"/>
                  </a:lnTo>
                  <a:lnTo>
                    <a:pt x="2443" y="88"/>
                  </a:lnTo>
                  <a:lnTo>
                    <a:pt x="2444" y="88"/>
                  </a:lnTo>
                  <a:lnTo>
                    <a:pt x="2446" y="89"/>
                  </a:lnTo>
                  <a:lnTo>
                    <a:pt x="2446" y="90"/>
                  </a:lnTo>
                  <a:lnTo>
                    <a:pt x="2447" y="92"/>
                  </a:lnTo>
                  <a:lnTo>
                    <a:pt x="2447" y="92"/>
                  </a:lnTo>
                  <a:lnTo>
                    <a:pt x="2451" y="96"/>
                  </a:lnTo>
                  <a:lnTo>
                    <a:pt x="2451" y="96"/>
                  </a:lnTo>
                  <a:lnTo>
                    <a:pt x="2455" y="100"/>
                  </a:lnTo>
                  <a:lnTo>
                    <a:pt x="2455" y="101"/>
                  </a:lnTo>
                  <a:lnTo>
                    <a:pt x="2462" y="108"/>
                  </a:lnTo>
                  <a:lnTo>
                    <a:pt x="2462" y="108"/>
                  </a:lnTo>
                  <a:lnTo>
                    <a:pt x="2467" y="113"/>
                  </a:lnTo>
                  <a:lnTo>
                    <a:pt x="2469" y="114"/>
                  </a:lnTo>
                  <a:lnTo>
                    <a:pt x="2471" y="116"/>
                  </a:lnTo>
                  <a:lnTo>
                    <a:pt x="2473" y="116"/>
                  </a:lnTo>
                  <a:lnTo>
                    <a:pt x="2474" y="117"/>
                  </a:lnTo>
                  <a:lnTo>
                    <a:pt x="2475" y="117"/>
                  </a:lnTo>
                  <a:lnTo>
                    <a:pt x="2476" y="118"/>
                  </a:lnTo>
                  <a:lnTo>
                    <a:pt x="2478" y="118"/>
                  </a:lnTo>
                  <a:lnTo>
                    <a:pt x="2481" y="119"/>
                  </a:lnTo>
                  <a:lnTo>
                    <a:pt x="2482" y="121"/>
                  </a:lnTo>
                  <a:lnTo>
                    <a:pt x="2483" y="121"/>
                  </a:lnTo>
                  <a:lnTo>
                    <a:pt x="2489" y="124"/>
                  </a:lnTo>
                  <a:lnTo>
                    <a:pt x="2491" y="126"/>
                  </a:lnTo>
                  <a:lnTo>
                    <a:pt x="2494" y="126"/>
                  </a:lnTo>
                  <a:lnTo>
                    <a:pt x="2496" y="128"/>
                  </a:lnTo>
                  <a:lnTo>
                    <a:pt x="2496" y="129"/>
                  </a:lnTo>
                  <a:lnTo>
                    <a:pt x="2495" y="131"/>
                  </a:lnTo>
                  <a:lnTo>
                    <a:pt x="2495" y="133"/>
                  </a:lnTo>
                  <a:lnTo>
                    <a:pt x="2497" y="134"/>
                  </a:lnTo>
                  <a:lnTo>
                    <a:pt x="2499" y="134"/>
                  </a:lnTo>
                  <a:lnTo>
                    <a:pt x="2500" y="135"/>
                  </a:lnTo>
                  <a:lnTo>
                    <a:pt x="2501" y="138"/>
                  </a:lnTo>
                  <a:lnTo>
                    <a:pt x="2502" y="139"/>
                  </a:lnTo>
                  <a:lnTo>
                    <a:pt x="2502" y="140"/>
                  </a:lnTo>
                  <a:lnTo>
                    <a:pt x="2503" y="140"/>
                  </a:lnTo>
                  <a:lnTo>
                    <a:pt x="2509" y="146"/>
                  </a:lnTo>
                  <a:lnTo>
                    <a:pt x="2513" y="148"/>
                  </a:lnTo>
                  <a:lnTo>
                    <a:pt x="2514" y="149"/>
                  </a:lnTo>
                  <a:lnTo>
                    <a:pt x="2516" y="152"/>
                  </a:lnTo>
                  <a:lnTo>
                    <a:pt x="2516" y="152"/>
                  </a:lnTo>
                  <a:lnTo>
                    <a:pt x="2520" y="156"/>
                  </a:lnTo>
                  <a:lnTo>
                    <a:pt x="2520" y="156"/>
                  </a:lnTo>
                  <a:lnTo>
                    <a:pt x="2520" y="157"/>
                  </a:lnTo>
                  <a:lnTo>
                    <a:pt x="2521" y="157"/>
                  </a:lnTo>
                  <a:lnTo>
                    <a:pt x="2523" y="159"/>
                  </a:lnTo>
                  <a:lnTo>
                    <a:pt x="2524" y="160"/>
                  </a:lnTo>
                  <a:lnTo>
                    <a:pt x="2524" y="160"/>
                  </a:lnTo>
                  <a:lnTo>
                    <a:pt x="2525" y="162"/>
                  </a:lnTo>
                  <a:lnTo>
                    <a:pt x="2526" y="162"/>
                  </a:lnTo>
                  <a:lnTo>
                    <a:pt x="2526" y="164"/>
                  </a:lnTo>
                  <a:lnTo>
                    <a:pt x="2529" y="168"/>
                  </a:lnTo>
                  <a:lnTo>
                    <a:pt x="2531" y="171"/>
                  </a:lnTo>
                  <a:lnTo>
                    <a:pt x="2534" y="175"/>
                  </a:lnTo>
                  <a:lnTo>
                    <a:pt x="2535" y="180"/>
                  </a:lnTo>
                  <a:lnTo>
                    <a:pt x="2538" y="182"/>
                  </a:lnTo>
                  <a:lnTo>
                    <a:pt x="2539" y="183"/>
                  </a:lnTo>
                  <a:lnTo>
                    <a:pt x="2541" y="185"/>
                  </a:lnTo>
                  <a:lnTo>
                    <a:pt x="2539" y="186"/>
                  </a:lnTo>
                  <a:lnTo>
                    <a:pt x="2539" y="188"/>
                  </a:lnTo>
                  <a:lnTo>
                    <a:pt x="2539" y="188"/>
                  </a:lnTo>
                  <a:lnTo>
                    <a:pt x="2541" y="188"/>
                  </a:lnTo>
                  <a:lnTo>
                    <a:pt x="2541" y="189"/>
                  </a:lnTo>
                  <a:lnTo>
                    <a:pt x="2543" y="188"/>
                  </a:lnTo>
                  <a:lnTo>
                    <a:pt x="2543" y="186"/>
                  </a:lnTo>
                  <a:lnTo>
                    <a:pt x="2544" y="186"/>
                  </a:lnTo>
                  <a:lnTo>
                    <a:pt x="2545" y="187"/>
                  </a:lnTo>
                  <a:lnTo>
                    <a:pt x="2546" y="187"/>
                  </a:lnTo>
                  <a:lnTo>
                    <a:pt x="2548" y="186"/>
                  </a:lnTo>
                  <a:lnTo>
                    <a:pt x="2548" y="186"/>
                  </a:lnTo>
                  <a:lnTo>
                    <a:pt x="2550" y="187"/>
                  </a:lnTo>
                  <a:lnTo>
                    <a:pt x="2550" y="188"/>
                  </a:lnTo>
                  <a:lnTo>
                    <a:pt x="2550" y="188"/>
                  </a:lnTo>
                  <a:lnTo>
                    <a:pt x="2550" y="189"/>
                  </a:lnTo>
                  <a:lnTo>
                    <a:pt x="2550" y="190"/>
                  </a:lnTo>
                  <a:lnTo>
                    <a:pt x="2551" y="190"/>
                  </a:lnTo>
                  <a:lnTo>
                    <a:pt x="2552" y="188"/>
                  </a:lnTo>
                  <a:lnTo>
                    <a:pt x="2553" y="188"/>
                  </a:lnTo>
                  <a:lnTo>
                    <a:pt x="2553" y="188"/>
                  </a:lnTo>
                  <a:lnTo>
                    <a:pt x="2554" y="189"/>
                  </a:lnTo>
                  <a:lnTo>
                    <a:pt x="2555" y="189"/>
                  </a:lnTo>
                  <a:lnTo>
                    <a:pt x="2556" y="189"/>
                  </a:lnTo>
                  <a:lnTo>
                    <a:pt x="2557" y="189"/>
                  </a:lnTo>
                  <a:lnTo>
                    <a:pt x="2558" y="187"/>
                  </a:lnTo>
                  <a:lnTo>
                    <a:pt x="2559" y="188"/>
                  </a:lnTo>
                  <a:lnTo>
                    <a:pt x="2559" y="189"/>
                  </a:lnTo>
                  <a:lnTo>
                    <a:pt x="2560" y="190"/>
                  </a:lnTo>
                  <a:lnTo>
                    <a:pt x="2561" y="189"/>
                  </a:lnTo>
                  <a:lnTo>
                    <a:pt x="2562" y="189"/>
                  </a:lnTo>
                  <a:lnTo>
                    <a:pt x="2565" y="192"/>
                  </a:lnTo>
                  <a:lnTo>
                    <a:pt x="2566" y="191"/>
                  </a:lnTo>
                  <a:lnTo>
                    <a:pt x="2567" y="191"/>
                  </a:lnTo>
                  <a:lnTo>
                    <a:pt x="2567" y="192"/>
                  </a:lnTo>
                  <a:lnTo>
                    <a:pt x="2570" y="192"/>
                  </a:lnTo>
                  <a:lnTo>
                    <a:pt x="2570" y="193"/>
                  </a:lnTo>
                  <a:lnTo>
                    <a:pt x="2567" y="195"/>
                  </a:lnTo>
                  <a:lnTo>
                    <a:pt x="2567" y="196"/>
                  </a:lnTo>
                  <a:lnTo>
                    <a:pt x="2568" y="196"/>
                  </a:lnTo>
                  <a:lnTo>
                    <a:pt x="2569" y="197"/>
                  </a:lnTo>
                  <a:lnTo>
                    <a:pt x="2571" y="197"/>
                  </a:lnTo>
                  <a:lnTo>
                    <a:pt x="2572" y="196"/>
                  </a:lnTo>
                  <a:lnTo>
                    <a:pt x="2574" y="195"/>
                  </a:lnTo>
                  <a:lnTo>
                    <a:pt x="2574" y="199"/>
                  </a:lnTo>
                  <a:lnTo>
                    <a:pt x="2575" y="200"/>
                  </a:lnTo>
                  <a:lnTo>
                    <a:pt x="2574" y="200"/>
                  </a:lnTo>
                  <a:lnTo>
                    <a:pt x="2576" y="202"/>
                  </a:lnTo>
                  <a:lnTo>
                    <a:pt x="2576" y="203"/>
                  </a:lnTo>
                  <a:lnTo>
                    <a:pt x="2576" y="203"/>
                  </a:lnTo>
                  <a:lnTo>
                    <a:pt x="2574" y="205"/>
                  </a:lnTo>
                  <a:lnTo>
                    <a:pt x="2575" y="205"/>
                  </a:lnTo>
                  <a:lnTo>
                    <a:pt x="2576" y="206"/>
                  </a:lnTo>
                  <a:lnTo>
                    <a:pt x="2577" y="207"/>
                  </a:lnTo>
                  <a:lnTo>
                    <a:pt x="2577" y="210"/>
                  </a:lnTo>
                  <a:lnTo>
                    <a:pt x="2578" y="210"/>
                  </a:lnTo>
                  <a:lnTo>
                    <a:pt x="2578" y="212"/>
                  </a:lnTo>
                  <a:lnTo>
                    <a:pt x="2577" y="212"/>
                  </a:lnTo>
                  <a:lnTo>
                    <a:pt x="2577" y="214"/>
                  </a:lnTo>
                  <a:lnTo>
                    <a:pt x="2578" y="215"/>
                  </a:lnTo>
                  <a:lnTo>
                    <a:pt x="2579" y="217"/>
                  </a:lnTo>
                  <a:lnTo>
                    <a:pt x="2579" y="218"/>
                  </a:lnTo>
                  <a:lnTo>
                    <a:pt x="2578" y="220"/>
                  </a:lnTo>
                  <a:lnTo>
                    <a:pt x="2578" y="221"/>
                  </a:lnTo>
                  <a:lnTo>
                    <a:pt x="2576" y="223"/>
                  </a:lnTo>
                  <a:lnTo>
                    <a:pt x="2576" y="225"/>
                  </a:lnTo>
                  <a:lnTo>
                    <a:pt x="2575" y="227"/>
                  </a:lnTo>
                  <a:lnTo>
                    <a:pt x="2575" y="229"/>
                  </a:lnTo>
                  <a:lnTo>
                    <a:pt x="2574" y="229"/>
                  </a:lnTo>
                  <a:lnTo>
                    <a:pt x="2574" y="230"/>
                  </a:lnTo>
                  <a:lnTo>
                    <a:pt x="2572" y="230"/>
                  </a:lnTo>
                  <a:lnTo>
                    <a:pt x="2573" y="233"/>
                  </a:lnTo>
                  <a:lnTo>
                    <a:pt x="2572" y="234"/>
                  </a:lnTo>
                  <a:lnTo>
                    <a:pt x="2572" y="234"/>
                  </a:lnTo>
                  <a:lnTo>
                    <a:pt x="2572" y="234"/>
                  </a:lnTo>
                  <a:lnTo>
                    <a:pt x="2573" y="235"/>
                  </a:lnTo>
                  <a:lnTo>
                    <a:pt x="2573" y="235"/>
                  </a:lnTo>
                  <a:lnTo>
                    <a:pt x="2575" y="238"/>
                  </a:lnTo>
                  <a:lnTo>
                    <a:pt x="2575" y="238"/>
                  </a:lnTo>
                  <a:lnTo>
                    <a:pt x="2574" y="238"/>
                  </a:lnTo>
                  <a:lnTo>
                    <a:pt x="2573" y="239"/>
                  </a:lnTo>
                  <a:lnTo>
                    <a:pt x="2574" y="241"/>
                  </a:lnTo>
                  <a:lnTo>
                    <a:pt x="2575" y="243"/>
                  </a:lnTo>
                  <a:lnTo>
                    <a:pt x="2576" y="244"/>
                  </a:lnTo>
                  <a:lnTo>
                    <a:pt x="2577" y="244"/>
                  </a:lnTo>
                  <a:lnTo>
                    <a:pt x="2578" y="243"/>
                  </a:lnTo>
                  <a:lnTo>
                    <a:pt x="2582" y="245"/>
                  </a:lnTo>
                  <a:lnTo>
                    <a:pt x="2583" y="245"/>
                  </a:lnTo>
                  <a:lnTo>
                    <a:pt x="2584" y="246"/>
                  </a:lnTo>
                  <a:lnTo>
                    <a:pt x="2587" y="246"/>
                  </a:lnTo>
                  <a:lnTo>
                    <a:pt x="2587" y="247"/>
                  </a:lnTo>
                  <a:lnTo>
                    <a:pt x="2590" y="247"/>
                  </a:lnTo>
                  <a:lnTo>
                    <a:pt x="2591" y="248"/>
                  </a:lnTo>
                  <a:lnTo>
                    <a:pt x="2594" y="248"/>
                  </a:lnTo>
                  <a:lnTo>
                    <a:pt x="2595" y="247"/>
                  </a:lnTo>
                  <a:lnTo>
                    <a:pt x="2595" y="246"/>
                  </a:lnTo>
                  <a:lnTo>
                    <a:pt x="2596" y="244"/>
                  </a:lnTo>
                  <a:lnTo>
                    <a:pt x="2598" y="244"/>
                  </a:lnTo>
                  <a:lnTo>
                    <a:pt x="2599" y="245"/>
                  </a:lnTo>
                  <a:lnTo>
                    <a:pt x="2600" y="243"/>
                  </a:lnTo>
                  <a:lnTo>
                    <a:pt x="2600" y="242"/>
                  </a:lnTo>
                  <a:lnTo>
                    <a:pt x="2601" y="242"/>
                  </a:lnTo>
                  <a:lnTo>
                    <a:pt x="2603" y="242"/>
                  </a:lnTo>
                  <a:lnTo>
                    <a:pt x="2606" y="239"/>
                  </a:lnTo>
                  <a:lnTo>
                    <a:pt x="2606" y="239"/>
                  </a:lnTo>
                  <a:lnTo>
                    <a:pt x="2606" y="242"/>
                  </a:lnTo>
                  <a:lnTo>
                    <a:pt x="2608" y="242"/>
                  </a:lnTo>
                  <a:lnTo>
                    <a:pt x="2609" y="242"/>
                  </a:lnTo>
                  <a:lnTo>
                    <a:pt x="2611" y="240"/>
                  </a:lnTo>
                  <a:lnTo>
                    <a:pt x="2614" y="240"/>
                  </a:lnTo>
                  <a:lnTo>
                    <a:pt x="2614" y="241"/>
                  </a:lnTo>
                  <a:lnTo>
                    <a:pt x="2613" y="241"/>
                  </a:lnTo>
                  <a:lnTo>
                    <a:pt x="2614" y="242"/>
                  </a:lnTo>
                  <a:lnTo>
                    <a:pt x="2619" y="243"/>
                  </a:lnTo>
                  <a:lnTo>
                    <a:pt x="2620" y="243"/>
                  </a:lnTo>
                  <a:lnTo>
                    <a:pt x="2620" y="243"/>
                  </a:lnTo>
                  <a:lnTo>
                    <a:pt x="2622" y="243"/>
                  </a:lnTo>
                  <a:lnTo>
                    <a:pt x="2624" y="245"/>
                  </a:lnTo>
                  <a:lnTo>
                    <a:pt x="2625" y="246"/>
                  </a:lnTo>
                  <a:lnTo>
                    <a:pt x="2626" y="246"/>
                  </a:lnTo>
                  <a:lnTo>
                    <a:pt x="2627" y="246"/>
                  </a:lnTo>
                  <a:lnTo>
                    <a:pt x="2628" y="246"/>
                  </a:lnTo>
                  <a:lnTo>
                    <a:pt x="2629" y="247"/>
                  </a:lnTo>
                  <a:lnTo>
                    <a:pt x="2630" y="248"/>
                  </a:lnTo>
                  <a:lnTo>
                    <a:pt x="2630" y="249"/>
                  </a:lnTo>
                  <a:lnTo>
                    <a:pt x="2630" y="250"/>
                  </a:lnTo>
                  <a:lnTo>
                    <a:pt x="2633" y="250"/>
                  </a:lnTo>
                  <a:lnTo>
                    <a:pt x="2634" y="251"/>
                  </a:lnTo>
                  <a:lnTo>
                    <a:pt x="2635" y="253"/>
                  </a:lnTo>
                  <a:lnTo>
                    <a:pt x="2637" y="255"/>
                  </a:lnTo>
                  <a:lnTo>
                    <a:pt x="2640" y="256"/>
                  </a:lnTo>
                  <a:lnTo>
                    <a:pt x="2641" y="257"/>
                  </a:lnTo>
                  <a:lnTo>
                    <a:pt x="2641" y="258"/>
                  </a:lnTo>
                  <a:lnTo>
                    <a:pt x="2640" y="259"/>
                  </a:lnTo>
                  <a:lnTo>
                    <a:pt x="2640" y="261"/>
                  </a:lnTo>
                  <a:lnTo>
                    <a:pt x="2640" y="262"/>
                  </a:lnTo>
                  <a:lnTo>
                    <a:pt x="2641" y="264"/>
                  </a:lnTo>
                  <a:lnTo>
                    <a:pt x="2641" y="265"/>
                  </a:lnTo>
                  <a:lnTo>
                    <a:pt x="2641" y="266"/>
                  </a:lnTo>
                  <a:lnTo>
                    <a:pt x="2641" y="266"/>
                  </a:lnTo>
                  <a:lnTo>
                    <a:pt x="2641" y="268"/>
                  </a:lnTo>
                  <a:lnTo>
                    <a:pt x="2642" y="270"/>
                  </a:lnTo>
                  <a:lnTo>
                    <a:pt x="2641" y="272"/>
                  </a:lnTo>
                  <a:lnTo>
                    <a:pt x="2641" y="272"/>
                  </a:lnTo>
                  <a:lnTo>
                    <a:pt x="2641" y="274"/>
                  </a:lnTo>
                  <a:lnTo>
                    <a:pt x="2636" y="279"/>
                  </a:lnTo>
                  <a:lnTo>
                    <a:pt x="2635" y="279"/>
                  </a:lnTo>
                  <a:lnTo>
                    <a:pt x="2634" y="280"/>
                  </a:lnTo>
                  <a:lnTo>
                    <a:pt x="2634" y="282"/>
                  </a:lnTo>
                  <a:lnTo>
                    <a:pt x="2633" y="282"/>
                  </a:lnTo>
                  <a:lnTo>
                    <a:pt x="2632" y="282"/>
                  </a:lnTo>
                  <a:lnTo>
                    <a:pt x="2630" y="284"/>
                  </a:lnTo>
                  <a:lnTo>
                    <a:pt x="2628" y="285"/>
                  </a:lnTo>
                  <a:lnTo>
                    <a:pt x="2625" y="285"/>
                  </a:lnTo>
                  <a:lnTo>
                    <a:pt x="2624" y="287"/>
                  </a:lnTo>
                  <a:lnTo>
                    <a:pt x="2623" y="288"/>
                  </a:lnTo>
                  <a:lnTo>
                    <a:pt x="2621" y="289"/>
                  </a:lnTo>
                  <a:lnTo>
                    <a:pt x="2619" y="289"/>
                  </a:lnTo>
                  <a:lnTo>
                    <a:pt x="2619" y="290"/>
                  </a:lnTo>
                  <a:lnTo>
                    <a:pt x="2618" y="290"/>
                  </a:lnTo>
                  <a:lnTo>
                    <a:pt x="2615" y="292"/>
                  </a:lnTo>
                  <a:lnTo>
                    <a:pt x="2615" y="292"/>
                  </a:lnTo>
                  <a:lnTo>
                    <a:pt x="2611" y="295"/>
                  </a:lnTo>
                  <a:lnTo>
                    <a:pt x="2610" y="295"/>
                  </a:lnTo>
                  <a:lnTo>
                    <a:pt x="2609" y="297"/>
                  </a:lnTo>
                  <a:lnTo>
                    <a:pt x="2607" y="300"/>
                  </a:lnTo>
                  <a:lnTo>
                    <a:pt x="2607" y="301"/>
                  </a:lnTo>
                  <a:lnTo>
                    <a:pt x="2606" y="302"/>
                  </a:lnTo>
                  <a:lnTo>
                    <a:pt x="2606" y="304"/>
                  </a:lnTo>
                  <a:lnTo>
                    <a:pt x="2605" y="305"/>
                  </a:lnTo>
                  <a:lnTo>
                    <a:pt x="2604" y="307"/>
                  </a:lnTo>
                  <a:lnTo>
                    <a:pt x="2603" y="307"/>
                  </a:lnTo>
                  <a:lnTo>
                    <a:pt x="2601" y="311"/>
                  </a:lnTo>
                  <a:lnTo>
                    <a:pt x="2601" y="312"/>
                  </a:lnTo>
                  <a:lnTo>
                    <a:pt x="2601" y="315"/>
                  </a:lnTo>
                  <a:lnTo>
                    <a:pt x="2600" y="319"/>
                  </a:lnTo>
                  <a:lnTo>
                    <a:pt x="2600" y="320"/>
                  </a:lnTo>
                  <a:lnTo>
                    <a:pt x="2600" y="325"/>
                  </a:lnTo>
                  <a:lnTo>
                    <a:pt x="2600" y="325"/>
                  </a:lnTo>
                  <a:lnTo>
                    <a:pt x="2600" y="326"/>
                  </a:lnTo>
                  <a:lnTo>
                    <a:pt x="2600" y="327"/>
                  </a:lnTo>
                  <a:lnTo>
                    <a:pt x="2601" y="329"/>
                  </a:lnTo>
                  <a:lnTo>
                    <a:pt x="2601" y="331"/>
                  </a:lnTo>
                  <a:lnTo>
                    <a:pt x="2602" y="333"/>
                  </a:lnTo>
                  <a:lnTo>
                    <a:pt x="2602" y="335"/>
                  </a:lnTo>
                  <a:lnTo>
                    <a:pt x="2603" y="337"/>
                  </a:lnTo>
                  <a:lnTo>
                    <a:pt x="2603" y="339"/>
                  </a:lnTo>
                  <a:lnTo>
                    <a:pt x="2604" y="339"/>
                  </a:lnTo>
                  <a:lnTo>
                    <a:pt x="2604" y="345"/>
                  </a:lnTo>
                  <a:lnTo>
                    <a:pt x="2605" y="346"/>
                  </a:lnTo>
                  <a:lnTo>
                    <a:pt x="2606" y="351"/>
                  </a:lnTo>
                  <a:lnTo>
                    <a:pt x="2606" y="351"/>
                  </a:lnTo>
                  <a:lnTo>
                    <a:pt x="2606" y="354"/>
                  </a:lnTo>
                  <a:lnTo>
                    <a:pt x="2607" y="354"/>
                  </a:lnTo>
                  <a:lnTo>
                    <a:pt x="2607" y="357"/>
                  </a:lnTo>
                  <a:lnTo>
                    <a:pt x="2607" y="358"/>
                  </a:lnTo>
                  <a:lnTo>
                    <a:pt x="2607" y="361"/>
                  </a:lnTo>
                  <a:lnTo>
                    <a:pt x="2608" y="361"/>
                  </a:lnTo>
                  <a:lnTo>
                    <a:pt x="2608" y="362"/>
                  </a:lnTo>
                  <a:lnTo>
                    <a:pt x="2607" y="364"/>
                  </a:lnTo>
                  <a:lnTo>
                    <a:pt x="2607" y="365"/>
                  </a:lnTo>
                  <a:lnTo>
                    <a:pt x="2604" y="369"/>
                  </a:lnTo>
                  <a:lnTo>
                    <a:pt x="2603" y="372"/>
                  </a:lnTo>
                  <a:lnTo>
                    <a:pt x="2601" y="374"/>
                  </a:lnTo>
                  <a:lnTo>
                    <a:pt x="2601" y="376"/>
                  </a:lnTo>
                  <a:lnTo>
                    <a:pt x="2600" y="377"/>
                  </a:lnTo>
                  <a:lnTo>
                    <a:pt x="2600" y="378"/>
                  </a:lnTo>
                  <a:lnTo>
                    <a:pt x="2599" y="380"/>
                  </a:lnTo>
                  <a:lnTo>
                    <a:pt x="2599" y="382"/>
                  </a:lnTo>
                  <a:lnTo>
                    <a:pt x="2598" y="383"/>
                  </a:lnTo>
                  <a:lnTo>
                    <a:pt x="2598" y="388"/>
                  </a:lnTo>
                  <a:lnTo>
                    <a:pt x="2599" y="388"/>
                  </a:lnTo>
                  <a:lnTo>
                    <a:pt x="2599" y="390"/>
                  </a:lnTo>
                  <a:lnTo>
                    <a:pt x="2599" y="390"/>
                  </a:lnTo>
                  <a:lnTo>
                    <a:pt x="2600" y="394"/>
                  </a:lnTo>
                  <a:lnTo>
                    <a:pt x="2600" y="395"/>
                  </a:lnTo>
                  <a:lnTo>
                    <a:pt x="2600" y="396"/>
                  </a:lnTo>
                  <a:lnTo>
                    <a:pt x="2601" y="397"/>
                  </a:lnTo>
                  <a:lnTo>
                    <a:pt x="2601" y="401"/>
                  </a:lnTo>
                  <a:lnTo>
                    <a:pt x="2602" y="404"/>
                  </a:lnTo>
                  <a:lnTo>
                    <a:pt x="2604" y="407"/>
                  </a:lnTo>
                  <a:lnTo>
                    <a:pt x="2604" y="410"/>
                  </a:lnTo>
                  <a:lnTo>
                    <a:pt x="2603" y="412"/>
                  </a:lnTo>
                  <a:lnTo>
                    <a:pt x="2603" y="416"/>
                  </a:lnTo>
                  <a:lnTo>
                    <a:pt x="2602" y="417"/>
                  </a:lnTo>
                  <a:lnTo>
                    <a:pt x="2602" y="418"/>
                  </a:lnTo>
                  <a:lnTo>
                    <a:pt x="2601" y="419"/>
                  </a:lnTo>
                  <a:lnTo>
                    <a:pt x="2599" y="424"/>
                  </a:lnTo>
                  <a:lnTo>
                    <a:pt x="2599" y="425"/>
                  </a:lnTo>
                  <a:lnTo>
                    <a:pt x="2599" y="426"/>
                  </a:lnTo>
                  <a:lnTo>
                    <a:pt x="2599" y="429"/>
                  </a:lnTo>
                  <a:lnTo>
                    <a:pt x="2598" y="429"/>
                  </a:lnTo>
                  <a:lnTo>
                    <a:pt x="2599" y="430"/>
                  </a:lnTo>
                  <a:lnTo>
                    <a:pt x="2599" y="432"/>
                  </a:lnTo>
                  <a:lnTo>
                    <a:pt x="2597" y="433"/>
                  </a:lnTo>
                  <a:lnTo>
                    <a:pt x="2597" y="435"/>
                  </a:lnTo>
                  <a:lnTo>
                    <a:pt x="2597" y="435"/>
                  </a:lnTo>
                  <a:lnTo>
                    <a:pt x="2597" y="438"/>
                  </a:lnTo>
                  <a:lnTo>
                    <a:pt x="2596" y="439"/>
                  </a:lnTo>
                  <a:lnTo>
                    <a:pt x="2597" y="440"/>
                  </a:lnTo>
                  <a:lnTo>
                    <a:pt x="2597" y="441"/>
                  </a:lnTo>
                  <a:lnTo>
                    <a:pt x="2599" y="443"/>
                  </a:lnTo>
                  <a:lnTo>
                    <a:pt x="2599" y="446"/>
                  </a:lnTo>
                  <a:lnTo>
                    <a:pt x="2597" y="447"/>
                  </a:lnTo>
                  <a:lnTo>
                    <a:pt x="2597" y="448"/>
                  </a:lnTo>
                  <a:lnTo>
                    <a:pt x="2596" y="448"/>
                  </a:lnTo>
                  <a:lnTo>
                    <a:pt x="2594" y="451"/>
                  </a:lnTo>
                  <a:lnTo>
                    <a:pt x="2594" y="456"/>
                  </a:lnTo>
                  <a:lnTo>
                    <a:pt x="2595" y="456"/>
                  </a:lnTo>
                  <a:lnTo>
                    <a:pt x="2595" y="458"/>
                  </a:lnTo>
                  <a:lnTo>
                    <a:pt x="2595" y="459"/>
                  </a:lnTo>
                  <a:lnTo>
                    <a:pt x="2599" y="465"/>
                  </a:lnTo>
                  <a:lnTo>
                    <a:pt x="2604" y="471"/>
                  </a:lnTo>
                  <a:lnTo>
                    <a:pt x="2606" y="472"/>
                  </a:lnTo>
                  <a:lnTo>
                    <a:pt x="2606" y="473"/>
                  </a:lnTo>
                  <a:lnTo>
                    <a:pt x="2608" y="475"/>
                  </a:lnTo>
                  <a:lnTo>
                    <a:pt x="2608" y="475"/>
                  </a:lnTo>
                  <a:lnTo>
                    <a:pt x="2613" y="479"/>
                  </a:lnTo>
                  <a:lnTo>
                    <a:pt x="2613" y="479"/>
                  </a:lnTo>
                  <a:lnTo>
                    <a:pt x="2617" y="482"/>
                  </a:lnTo>
                  <a:lnTo>
                    <a:pt x="2617" y="482"/>
                  </a:lnTo>
                  <a:lnTo>
                    <a:pt x="2620" y="485"/>
                  </a:lnTo>
                  <a:lnTo>
                    <a:pt x="2620" y="485"/>
                  </a:lnTo>
                  <a:lnTo>
                    <a:pt x="2622" y="487"/>
                  </a:lnTo>
                  <a:lnTo>
                    <a:pt x="2625" y="491"/>
                  </a:lnTo>
                  <a:lnTo>
                    <a:pt x="2627" y="492"/>
                  </a:lnTo>
                  <a:lnTo>
                    <a:pt x="2627" y="494"/>
                  </a:lnTo>
                  <a:lnTo>
                    <a:pt x="2630" y="499"/>
                  </a:lnTo>
                  <a:lnTo>
                    <a:pt x="2631" y="500"/>
                  </a:lnTo>
                  <a:lnTo>
                    <a:pt x="2631" y="502"/>
                  </a:lnTo>
                  <a:lnTo>
                    <a:pt x="2630" y="503"/>
                  </a:lnTo>
                  <a:lnTo>
                    <a:pt x="2630" y="504"/>
                  </a:lnTo>
                  <a:lnTo>
                    <a:pt x="2632" y="506"/>
                  </a:lnTo>
                  <a:lnTo>
                    <a:pt x="2632" y="507"/>
                  </a:lnTo>
                  <a:lnTo>
                    <a:pt x="2633" y="509"/>
                  </a:lnTo>
                  <a:lnTo>
                    <a:pt x="2634" y="510"/>
                  </a:lnTo>
                  <a:lnTo>
                    <a:pt x="2636" y="514"/>
                  </a:lnTo>
                  <a:lnTo>
                    <a:pt x="2636" y="515"/>
                  </a:lnTo>
                  <a:lnTo>
                    <a:pt x="2637" y="515"/>
                  </a:lnTo>
                  <a:lnTo>
                    <a:pt x="2637" y="518"/>
                  </a:lnTo>
                  <a:lnTo>
                    <a:pt x="2637" y="518"/>
                  </a:lnTo>
                  <a:lnTo>
                    <a:pt x="2637" y="520"/>
                  </a:lnTo>
                  <a:lnTo>
                    <a:pt x="2638" y="521"/>
                  </a:lnTo>
                  <a:lnTo>
                    <a:pt x="2636" y="523"/>
                  </a:lnTo>
                  <a:lnTo>
                    <a:pt x="2636" y="528"/>
                  </a:lnTo>
                  <a:lnTo>
                    <a:pt x="2637" y="528"/>
                  </a:lnTo>
                  <a:lnTo>
                    <a:pt x="2637" y="532"/>
                  </a:lnTo>
                  <a:lnTo>
                    <a:pt x="2637" y="532"/>
                  </a:lnTo>
                  <a:lnTo>
                    <a:pt x="2637" y="534"/>
                  </a:lnTo>
                  <a:lnTo>
                    <a:pt x="2638" y="535"/>
                  </a:lnTo>
                  <a:lnTo>
                    <a:pt x="2638" y="537"/>
                  </a:lnTo>
                  <a:lnTo>
                    <a:pt x="2640" y="539"/>
                  </a:lnTo>
                  <a:lnTo>
                    <a:pt x="2640" y="542"/>
                  </a:lnTo>
                  <a:lnTo>
                    <a:pt x="2640" y="543"/>
                  </a:lnTo>
                  <a:lnTo>
                    <a:pt x="2640" y="549"/>
                  </a:lnTo>
                  <a:lnTo>
                    <a:pt x="2641" y="550"/>
                  </a:lnTo>
                  <a:lnTo>
                    <a:pt x="2641" y="551"/>
                  </a:lnTo>
                  <a:lnTo>
                    <a:pt x="2640" y="552"/>
                  </a:lnTo>
                  <a:lnTo>
                    <a:pt x="2637" y="552"/>
                  </a:lnTo>
                  <a:lnTo>
                    <a:pt x="2635" y="553"/>
                  </a:lnTo>
                  <a:lnTo>
                    <a:pt x="2634" y="553"/>
                  </a:lnTo>
                  <a:lnTo>
                    <a:pt x="2632" y="554"/>
                  </a:lnTo>
                  <a:lnTo>
                    <a:pt x="2630" y="554"/>
                  </a:lnTo>
                  <a:lnTo>
                    <a:pt x="2627" y="555"/>
                  </a:lnTo>
                  <a:lnTo>
                    <a:pt x="2627" y="557"/>
                  </a:lnTo>
                  <a:lnTo>
                    <a:pt x="2624" y="559"/>
                  </a:lnTo>
                  <a:lnTo>
                    <a:pt x="2624" y="560"/>
                  </a:lnTo>
                  <a:lnTo>
                    <a:pt x="2620" y="564"/>
                  </a:lnTo>
                  <a:lnTo>
                    <a:pt x="2616" y="572"/>
                  </a:lnTo>
                  <a:lnTo>
                    <a:pt x="2615" y="573"/>
                  </a:lnTo>
                  <a:lnTo>
                    <a:pt x="2615" y="576"/>
                  </a:lnTo>
                  <a:lnTo>
                    <a:pt x="2613" y="578"/>
                  </a:lnTo>
                  <a:lnTo>
                    <a:pt x="2612" y="579"/>
                  </a:lnTo>
                  <a:lnTo>
                    <a:pt x="2612" y="580"/>
                  </a:lnTo>
                  <a:lnTo>
                    <a:pt x="2611" y="583"/>
                  </a:lnTo>
                  <a:lnTo>
                    <a:pt x="2608" y="585"/>
                  </a:lnTo>
                  <a:lnTo>
                    <a:pt x="2606" y="586"/>
                  </a:lnTo>
                  <a:lnTo>
                    <a:pt x="2603" y="589"/>
                  </a:lnTo>
                  <a:lnTo>
                    <a:pt x="2603" y="589"/>
                  </a:lnTo>
                  <a:lnTo>
                    <a:pt x="2601" y="591"/>
                  </a:lnTo>
                  <a:lnTo>
                    <a:pt x="2599" y="592"/>
                  </a:lnTo>
                  <a:lnTo>
                    <a:pt x="2593" y="595"/>
                  </a:lnTo>
                  <a:lnTo>
                    <a:pt x="2591" y="596"/>
                  </a:lnTo>
                  <a:lnTo>
                    <a:pt x="2588" y="598"/>
                  </a:lnTo>
                  <a:lnTo>
                    <a:pt x="2588" y="599"/>
                  </a:lnTo>
                  <a:lnTo>
                    <a:pt x="2588" y="600"/>
                  </a:lnTo>
                  <a:lnTo>
                    <a:pt x="2587" y="601"/>
                  </a:lnTo>
                  <a:lnTo>
                    <a:pt x="2582" y="601"/>
                  </a:lnTo>
                  <a:lnTo>
                    <a:pt x="2580" y="599"/>
                  </a:lnTo>
                  <a:lnTo>
                    <a:pt x="2580" y="599"/>
                  </a:lnTo>
                  <a:lnTo>
                    <a:pt x="2575" y="599"/>
                  </a:lnTo>
                  <a:lnTo>
                    <a:pt x="2574" y="600"/>
                  </a:lnTo>
                  <a:lnTo>
                    <a:pt x="2574" y="600"/>
                  </a:lnTo>
                  <a:lnTo>
                    <a:pt x="2572" y="602"/>
                  </a:lnTo>
                  <a:lnTo>
                    <a:pt x="2572" y="603"/>
                  </a:lnTo>
                  <a:lnTo>
                    <a:pt x="2571" y="604"/>
                  </a:lnTo>
                  <a:lnTo>
                    <a:pt x="2571" y="605"/>
                  </a:lnTo>
                  <a:lnTo>
                    <a:pt x="2571" y="606"/>
                  </a:lnTo>
                  <a:lnTo>
                    <a:pt x="2570" y="607"/>
                  </a:lnTo>
                  <a:lnTo>
                    <a:pt x="2570" y="608"/>
                  </a:lnTo>
                  <a:lnTo>
                    <a:pt x="2571" y="608"/>
                  </a:lnTo>
                  <a:lnTo>
                    <a:pt x="2573" y="607"/>
                  </a:lnTo>
                  <a:lnTo>
                    <a:pt x="2575" y="609"/>
                  </a:lnTo>
                  <a:lnTo>
                    <a:pt x="2576" y="610"/>
                  </a:lnTo>
                  <a:lnTo>
                    <a:pt x="2575" y="611"/>
                  </a:lnTo>
                  <a:lnTo>
                    <a:pt x="2575" y="613"/>
                  </a:lnTo>
                  <a:lnTo>
                    <a:pt x="2575" y="613"/>
                  </a:lnTo>
                  <a:lnTo>
                    <a:pt x="2574" y="614"/>
                  </a:lnTo>
                  <a:lnTo>
                    <a:pt x="2572" y="615"/>
                  </a:lnTo>
                  <a:lnTo>
                    <a:pt x="2572" y="617"/>
                  </a:lnTo>
                  <a:lnTo>
                    <a:pt x="2572" y="617"/>
                  </a:lnTo>
                  <a:lnTo>
                    <a:pt x="2572" y="619"/>
                  </a:lnTo>
                  <a:lnTo>
                    <a:pt x="2573" y="621"/>
                  </a:lnTo>
                  <a:lnTo>
                    <a:pt x="2576" y="623"/>
                  </a:lnTo>
                  <a:lnTo>
                    <a:pt x="2576" y="625"/>
                  </a:lnTo>
                  <a:lnTo>
                    <a:pt x="2574" y="627"/>
                  </a:lnTo>
                  <a:lnTo>
                    <a:pt x="2572" y="626"/>
                  </a:lnTo>
                  <a:lnTo>
                    <a:pt x="2572" y="625"/>
                  </a:lnTo>
                  <a:lnTo>
                    <a:pt x="2570" y="625"/>
                  </a:lnTo>
                  <a:lnTo>
                    <a:pt x="2569" y="626"/>
                  </a:lnTo>
                  <a:lnTo>
                    <a:pt x="2568" y="626"/>
                  </a:lnTo>
                  <a:lnTo>
                    <a:pt x="2568" y="627"/>
                  </a:lnTo>
                  <a:lnTo>
                    <a:pt x="2566" y="628"/>
                  </a:lnTo>
                  <a:lnTo>
                    <a:pt x="2565" y="629"/>
                  </a:lnTo>
                  <a:lnTo>
                    <a:pt x="2563" y="631"/>
                  </a:lnTo>
                  <a:lnTo>
                    <a:pt x="2563" y="633"/>
                  </a:lnTo>
                  <a:lnTo>
                    <a:pt x="2564" y="635"/>
                  </a:lnTo>
                  <a:lnTo>
                    <a:pt x="2565" y="636"/>
                  </a:lnTo>
                  <a:lnTo>
                    <a:pt x="2565" y="637"/>
                  </a:lnTo>
                  <a:lnTo>
                    <a:pt x="2563" y="639"/>
                  </a:lnTo>
                  <a:lnTo>
                    <a:pt x="2563" y="640"/>
                  </a:lnTo>
                  <a:lnTo>
                    <a:pt x="2561" y="640"/>
                  </a:lnTo>
                  <a:lnTo>
                    <a:pt x="2560" y="639"/>
                  </a:lnTo>
                  <a:lnTo>
                    <a:pt x="2559" y="640"/>
                  </a:lnTo>
                  <a:lnTo>
                    <a:pt x="2558" y="641"/>
                  </a:lnTo>
                  <a:lnTo>
                    <a:pt x="2557" y="643"/>
                  </a:lnTo>
                  <a:lnTo>
                    <a:pt x="2557" y="647"/>
                  </a:lnTo>
                  <a:lnTo>
                    <a:pt x="2557" y="647"/>
                  </a:lnTo>
                  <a:lnTo>
                    <a:pt x="2557" y="648"/>
                  </a:lnTo>
                  <a:lnTo>
                    <a:pt x="2558" y="649"/>
                  </a:lnTo>
                  <a:lnTo>
                    <a:pt x="2558" y="650"/>
                  </a:lnTo>
                  <a:lnTo>
                    <a:pt x="2559" y="652"/>
                  </a:lnTo>
                  <a:lnTo>
                    <a:pt x="2559" y="656"/>
                  </a:lnTo>
                  <a:lnTo>
                    <a:pt x="2560" y="657"/>
                  </a:lnTo>
                  <a:lnTo>
                    <a:pt x="2560" y="660"/>
                  </a:lnTo>
                  <a:lnTo>
                    <a:pt x="2560" y="661"/>
                  </a:lnTo>
                  <a:lnTo>
                    <a:pt x="2560" y="661"/>
                  </a:lnTo>
                  <a:lnTo>
                    <a:pt x="2560" y="662"/>
                  </a:lnTo>
                  <a:lnTo>
                    <a:pt x="2560" y="663"/>
                  </a:lnTo>
                  <a:lnTo>
                    <a:pt x="2560" y="664"/>
                  </a:lnTo>
                  <a:lnTo>
                    <a:pt x="2560" y="665"/>
                  </a:lnTo>
                  <a:lnTo>
                    <a:pt x="2562" y="668"/>
                  </a:lnTo>
                  <a:lnTo>
                    <a:pt x="2559" y="668"/>
                  </a:lnTo>
                  <a:lnTo>
                    <a:pt x="2558" y="670"/>
                  </a:lnTo>
                  <a:lnTo>
                    <a:pt x="2558" y="671"/>
                  </a:lnTo>
                  <a:lnTo>
                    <a:pt x="2561" y="673"/>
                  </a:lnTo>
                  <a:lnTo>
                    <a:pt x="2562" y="673"/>
                  </a:lnTo>
                  <a:lnTo>
                    <a:pt x="2563" y="674"/>
                  </a:lnTo>
                  <a:lnTo>
                    <a:pt x="2564" y="674"/>
                  </a:lnTo>
                  <a:lnTo>
                    <a:pt x="2565" y="674"/>
                  </a:lnTo>
                  <a:lnTo>
                    <a:pt x="2567" y="676"/>
                  </a:lnTo>
                  <a:lnTo>
                    <a:pt x="2567" y="678"/>
                  </a:lnTo>
                  <a:lnTo>
                    <a:pt x="2568" y="679"/>
                  </a:lnTo>
                  <a:lnTo>
                    <a:pt x="2568" y="680"/>
                  </a:lnTo>
                  <a:lnTo>
                    <a:pt x="2570" y="680"/>
                  </a:lnTo>
                  <a:lnTo>
                    <a:pt x="2573" y="684"/>
                  </a:lnTo>
                  <a:lnTo>
                    <a:pt x="2573" y="685"/>
                  </a:lnTo>
                  <a:lnTo>
                    <a:pt x="2575" y="687"/>
                  </a:lnTo>
                  <a:lnTo>
                    <a:pt x="2577" y="688"/>
                  </a:lnTo>
                  <a:lnTo>
                    <a:pt x="2578" y="688"/>
                  </a:lnTo>
                  <a:lnTo>
                    <a:pt x="2578" y="689"/>
                  </a:lnTo>
                  <a:lnTo>
                    <a:pt x="2580" y="690"/>
                  </a:lnTo>
                  <a:lnTo>
                    <a:pt x="2581" y="692"/>
                  </a:lnTo>
                  <a:lnTo>
                    <a:pt x="2578" y="693"/>
                  </a:lnTo>
                  <a:lnTo>
                    <a:pt x="2577" y="693"/>
                  </a:lnTo>
                  <a:lnTo>
                    <a:pt x="2573" y="693"/>
                  </a:lnTo>
                  <a:lnTo>
                    <a:pt x="2573" y="693"/>
                  </a:lnTo>
                  <a:lnTo>
                    <a:pt x="2571" y="693"/>
                  </a:lnTo>
                  <a:lnTo>
                    <a:pt x="2569" y="691"/>
                  </a:lnTo>
                  <a:lnTo>
                    <a:pt x="2567" y="691"/>
                  </a:lnTo>
                  <a:lnTo>
                    <a:pt x="2566" y="691"/>
                  </a:lnTo>
                  <a:lnTo>
                    <a:pt x="2565" y="691"/>
                  </a:lnTo>
                  <a:lnTo>
                    <a:pt x="2565" y="690"/>
                  </a:lnTo>
                  <a:lnTo>
                    <a:pt x="2562" y="690"/>
                  </a:lnTo>
                  <a:lnTo>
                    <a:pt x="2561" y="689"/>
                  </a:lnTo>
                  <a:lnTo>
                    <a:pt x="2560" y="689"/>
                  </a:lnTo>
                  <a:lnTo>
                    <a:pt x="2558" y="687"/>
                  </a:lnTo>
                  <a:lnTo>
                    <a:pt x="2554" y="686"/>
                  </a:lnTo>
                  <a:lnTo>
                    <a:pt x="2552" y="688"/>
                  </a:lnTo>
                  <a:lnTo>
                    <a:pt x="2551" y="687"/>
                  </a:lnTo>
                  <a:lnTo>
                    <a:pt x="2551" y="688"/>
                  </a:lnTo>
                  <a:lnTo>
                    <a:pt x="2549" y="688"/>
                  </a:lnTo>
                  <a:lnTo>
                    <a:pt x="2548" y="688"/>
                  </a:lnTo>
                  <a:lnTo>
                    <a:pt x="2545" y="687"/>
                  </a:lnTo>
                  <a:lnTo>
                    <a:pt x="2544" y="689"/>
                  </a:lnTo>
                  <a:lnTo>
                    <a:pt x="2543" y="689"/>
                  </a:lnTo>
                  <a:lnTo>
                    <a:pt x="2542" y="690"/>
                  </a:lnTo>
                  <a:lnTo>
                    <a:pt x="2541" y="692"/>
                  </a:lnTo>
                  <a:lnTo>
                    <a:pt x="2540" y="693"/>
                  </a:lnTo>
                  <a:lnTo>
                    <a:pt x="2540" y="694"/>
                  </a:lnTo>
                  <a:lnTo>
                    <a:pt x="2541" y="696"/>
                  </a:lnTo>
                  <a:lnTo>
                    <a:pt x="2541" y="698"/>
                  </a:lnTo>
                  <a:lnTo>
                    <a:pt x="2542" y="700"/>
                  </a:lnTo>
                  <a:lnTo>
                    <a:pt x="2542" y="705"/>
                  </a:lnTo>
                  <a:lnTo>
                    <a:pt x="2543" y="707"/>
                  </a:lnTo>
                  <a:lnTo>
                    <a:pt x="2543" y="708"/>
                  </a:lnTo>
                  <a:lnTo>
                    <a:pt x="2544" y="710"/>
                  </a:lnTo>
                  <a:lnTo>
                    <a:pt x="2544" y="713"/>
                  </a:lnTo>
                  <a:lnTo>
                    <a:pt x="2543" y="714"/>
                  </a:lnTo>
                  <a:lnTo>
                    <a:pt x="2543" y="715"/>
                  </a:lnTo>
                  <a:lnTo>
                    <a:pt x="2544" y="716"/>
                  </a:lnTo>
                  <a:lnTo>
                    <a:pt x="2545" y="716"/>
                  </a:lnTo>
                  <a:lnTo>
                    <a:pt x="2544" y="718"/>
                  </a:lnTo>
                  <a:lnTo>
                    <a:pt x="2544" y="719"/>
                  </a:lnTo>
                  <a:lnTo>
                    <a:pt x="2546" y="720"/>
                  </a:lnTo>
                  <a:lnTo>
                    <a:pt x="2547" y="720"/>
                  </a:lnTo>
                  <a:lnTo>
                    <a:pt x="2547" y="720"/>
                  </a:lnTo>
                  <a:lnTo>
                    <a:pt x="2548" y="721"/>
                  </a:lnTo>
                  <a:lnTo>
                    <a:pt x="2548" y="722"/>
                  </a:lnTo>
                  <a:lnTo>
                    <a:pt x="2547" y="723"/>
                  </a:lnTo>
                  <a:lnTo>
                    <a:pt x="2549" y="725"/>
                  </a:lnTo>
                  <a:lnTo>
                    <a:pt x="2550" y="726"/>
                  </a:lnTo>
                  <a:lnTo>
                    <a:pt x="2552" y="727"/>
                  </a:lnTo>
                  <a:lnTo>
                    <a:pt x="2551" y="730"/>
                  </a:lnTo>
                  <a:lnTo>
                    <a:pt x="2548" y="733"/>
                  </a:lnTo>
                  <a:lnTo>
                    <a:pt x="2548" y="733"/>
                  </a:lnTo>
                  <a:lnTo>
                    <a:pt x="2546" y="731"/>
                  </a:lnTo>
                  <a:lnTo>
                    <a:pt x="2544" y="730"/>
                  </a:lnTo>
                  <a:lnTo>
                    <a:pt x="2542" y="728"/>
                  </a:lnTo>
                  <a:lnTo>
                    <a:pt x="2541" y="728"/>
                  </a:lnTo>
                  <a:lnTo>
                    <a:pt x="2540" y="730"/>
                  </a:lnTo>
                  <a:lnTo>
                    <a:pt x="2540" y="731"/>
                  </a:lnTo>
                  <a:lnTo>
                    <a:pt x="2539" y="732"/>
                  </a:lnTo>
                  <a:lnTo>
                    <a:pt x="2539" y="733"/>
                  </a:lnTo>
                  <a:lnTo>
                    <a:pt x="2537" y="735"/>
                  </a:lnTo>
                  <a:lnTo>
                    <a:pt x="2536" y="735"/>
                  </a:lnTo>
                  <a:lnTo>
                    <a:pt x="2535" y="736"/>
                  </a:lnTo>
                  <a:lnTo>
                    <a:pt x="2534" y="735"/>
                  </a:lnTo>
                  <a:lnTo>
                    <a:pt x="2534" y="732"/>
                  </a:lnTo>
                  <a:lnTo>
                    <a:pt x="2533" y="731"/>
                  </a:lnTo>
                  <a:lnTo>
                    <a:pt x="2533" y="730"/>
                  </a:lnTo>
                  <a:lnTo>
                    <a:pt x="2535" y="728"/>
                  </a:lnTo>
                  <a:lnTo>
                    <a:pt x="2536" y="728"/>
                  </a:lnTo>
                  <a:lnTo>
                    <a:pt x="2537" y="727"/>
                  </a:lnTo>
                  <a:lnTo>
                    <a:pt x="2538" y="727"/>
                  </a:lnTo>
                  <a:lnTo>
                    <a:pt x="2539" y="726"/>
                  </a:lnTo>
                  <a:lnTo>
                    <a:pt x="2539" y="725"/>
                  </a:lnTo>
                  <a:lnTo>
                    <a:pt x="2538" y="725"/>
                  </a:lnTo>
                  <a:lnTo>
                    <a:pt x="2537" y="726"/>
                  </a:lnTo>
                  <a:lnTo>
                    <a:pt x="2533" y="726"/>
                  </a:lnTo>
                  <a:lnTo>
                    <a:pt x="2533" y="723"/>
                  </a:lnTo>
                  <a:lnTo>
                    <a:pt x="2531" y="722"/>
                  </a:lnTo>
                  <a:lnTo>
                    <a:pt x="2530" y="722"/>
                  </a:lnTo>
                  <a:lnTo>
                    <a:pt x="2530" y="722"/>
                  </a:lnTo>
                  <a:lnTo>
                    <a:pt x="2530" y="719"/>
                  </a:lnTo>
                  <a:lnTo>
                    <a:pt x="2529" y="719"/>
                  </a:lnTo>
                  <a:lnTo>
                    <a:pt x="2530" y="717"/>
                  </a:lnTo>
                  <a:lnTo>
                    <a:pt x="2529" y="716"/>
                  </a:lnTo>
                  <a:lnTo>
                    <a:pt x="2529" y="713"/>
                  </a:lnTo>
                  <a:lnTo>
                    <a:pt x="2528" y="712"/>
                  </a:lnTo>
                  <a:lnTo>
                    <a:pt x="2528" y="711"/>
                  </a:lnTo>
                  <a:lnTo>
                    <a:pt x="2527" y="710"/>
                  </a:lnTo>
                  <a:lnTo>
                    <a:pt x="2526" y="710"/>
                  </a:lnTo>
                  <a:lnTo>
                    <a:pt x="2526" y="710"/>
                  </a:lnTo>
                  <a:lnTo>
                    <a:pt x="2522" y="710"/>
                  </a:lnTo>
                  <a:lnTo>
                    <a:pt x="2522" y="710"/>
                  </a:lnTo>
                  <a:lnTo>
                    <a:pt x="2521" y="710"/>
                  </a:lnTo>
                  <a:lnTo>
                    <a:pt x="2519" y="711"/>
                  </a:lnTo>
                  <a:lnTo>
                    <a:pt x="2518" y="711"/>
                  </a:lnTo>
                  <a:lnTo>
                    <a:pt x="2518" y="712"/>
                  </a:lnTo>
                  <a:lnTo>
                    <a:pt x="2517" y="713"/>
                  </a:lnTo>
                  <a:lnTo>
                    <a:pt x="2517" y="714"/>
                  </a:lnTo>
                  <a:lnTo>
                    <a:pt x="2517" y="714"/>
                  </a:lnTo>
                  <a:lnTo>
                    <a:pt x="2516" y="717"/>
                  </a:lnTo>
                  <a:lnTo>
                    <a:pt x="2516" y="718"/>
                  </a:lnTo>
                  <a:lnTo>
                    <a:pt x="2516" y="719"/>
                  </a:lnTo>
                  <a:lnTo>
                    <a:pt x="2514" y="721"/>
                  </a:lnTo>
                  <a:lnTo>
                    <a:pt x="2515" y="723"/>
                  </a:lnTo>
                  <a:lnTo>
                    <a:pt x="2514" y="724"/>
                  </a:lnTo>
                  <a:lnTo>
                    <a:pt x="2514" y="725"/>
                  </a:lnTo>
                  <a:lnTo>
                    <a:pt x="2513" y="726"/>
                  </a:lnTo>
                  <a:lnTo>
                    <a:pt x="2513" y="728"/>
                  </a:lnTo>
                  <a:lnTo>
                    <a:pt x="2512" y="728"/>
                  </a:lnTo>
                  <a:lnTo>
                    <a:pt x="2511" y="729"/>
                  </a:lnTo>
                  <a:lnTo>
                    <a:pt x="2510" y="729"/>
                  </a:lnTo>
                  <a:lnTo>
                    <a:pt x="2509" y="729"/>
                  </a:lnTo>
                  <a:lnTo>
                    <a:pt x="2508" y="729"/>
                  </a:lnTo>
                  <a:lnTo>
                    <a:pt x="2507" y="729"/>
                  </a:lnTo>
                  <a:lnTo>
                    <a:pt x="2505" y="729"/>
                  </a:lnTo>
                  <a:lnTo>
                    <a:pt x="2504" y="728"/>
                  </a:lnTo>
                  <a:lnTo>
                    <a:pt x="2499" y="728"/>
                  </a:lnTo>
                  <a:lnTo>
                    <a:pt x="2498" y="729"/>
                  </a:lnTo>
                  <a:lnTo>
                    <a:pt x="2496" y="729"/>
                  </a:lnTo>
                  <a:lnTo>
                    <a:pt x="2495" y="729"/>
                  </a:lnTo>
                  <a:lnTo>
                    <a:pt x="2495" y="731"/>
                  </a:lnTo>
                  <a:lnTo>
                    <a:pt x="2494" y="732"/>
                  </a:lnTo>
                  <a:lnTo>
                    <a:pt x="2492" y="733"/>
                  </a:lnTo>
                  <a:lnTo>
                    <a:pt x="2491" y="733"/>
                  </a:lnTo>
                  <a:lnTo>
                    <a:pt x="2490" y="733"/>
                  </a:lnTo>
                  <a:lnTo>
                    <a:pt x="2489" y="732"/>
                  </a:lnTo>
                  <a:lnTo>
                    <a:pt x="2486" y="732"/>
                  </a:lnTo>
                  <a:lnTo>
                    <a:pt x="2485" y="732"/>
                  </a:lnTo>
                  <a:lnTo>
                    <a:pt x="2484" y="734"/>
                  </a:lnTo>
                  <a:lnTo>
                    <a:pt x="2483" y="732"/>
                  </a:lnTo>
                  <a:lnTo>
                    <a:pt x="2482" y="732"/>
                  </a:lnTo>
                  <a:lnTo>
                    <a:pt x="2482" y="733"/>
                  </a:lnTo>
                  <a:lnTo>
                    <a:pt x="2480" y="734"/>
                  </a:lnTo>
                  <a:lnTo>
                    <a:pt x="2479" y="736"/>
                  </a:lnTo>
                  <a:lnTo>
                    <a:pt x="2479" y="738"/>
                  </a:lnTo>
                  <a:lnTo>
                    <a:pt x="2478" y="739"/>
                  </a:lnTo>
                  <a:lnTo>
                    <a:pt x="2478" y="740"/>
                  </a:lnTo>
                  <a:lnTo>
                    <a:pt x="2476" y="740"/>
                  </a:lnTo>
                  <a:lnTo>
                    <a:pt x="2476" y="741"/>
                  </a:lnTo>
                  <a:lnTo>
                    <a:pt x="2476" y="742"/>
                  </a:lnTo>
                  <a:lnTo>
                    <a:pt x="2476" y="744"/>
                  </a:lnTo>
                  <a:lnTo>
                    <a:pt x="2476" y="745"/>
                  </a:lnTo>
                  <a:lnTo>
                    <a:pt x="2474" y="745"/>
                  </a:lnTo>
                  <a:lnTo>
                    <a:pt x="2474" y="747"/>
                  </a:lnTo>
                  <a:lnTo>
                    <a:pt x="2474" y="748"/>
                  </a:lnTo>
                  <a:lnTo>
                    <a:pt x="2473" y="749"/>
                  </a:lnTo>
                  <a:lnTo>
                    <a:pt x="2473" y="753"/>
                  </a:lnTo>
                  <a:lnTo>
                    <a:pt x="2473" y="753"/>
                  </a:lnTo>
                  <a:lnTo>
                    <a:pt x="2473" y="760"/>
                  </a:lnTo>
                  <a:lnTo>
                    <a:pt x="2472" y="760"/>
                  </a:lnTo>
                  <a:lnTo>
                    <a:pt x="2472" y="762"/>
                  </a:lnTo>
                  <a:lnTo>
                    <a:pt x="2469" y="764"/>
                  </a:lnTo>
                  <a:lnTo>
                    <a:pt x="2469" y="767"/>
                  </a:lnTo>
                  <a:lnTo>
                    <a:pt x="2469" y="768"/>
                  </a:lnTo>
                  <a:lnTo>
                    <a:pt x="2468" y="770"/>
                  </a:lnTo>
                  <a:lnTo>
                    <a:pt x="2465" y="773"/>
                  </a:lnTo>
                  <a:lnTo>
                    <a:pt x="2465" y="775"/>
                  </a:lnTo>
                  <a:lnTo>
                    <a:pt x="2464" y="776"/>
                  </a:lnTo>
                  <a:lnTo>
                    <a:pt x="2464" y="776"/>
                  </a:lnTo>
                  <a:lnTo>
                    <a:pt x="2463" y="777"/>
                  </a:lnTo>
                  <a:lnTo>
                    <a:pt x="2461" y="777"/>
                  </a:lnTo>
                  <a:lnTo>
                    <a:pt x="2458" y="773"/>
                  </a:lnTo>
                  <a:lnTo>
                    <a:pt x="2457" y="771"/>
                  </a:lnTo>
                  <a:lnTo>
                    <a:pt x="2454" y="768"/>
                  </a:lnTo>
                  <a:lnTo>
                    <a:pt x="2452" y="767"/>
                  </a:lnTo>
                  <a:lnTo>
                    <a:pt x="2451" y="767"/>
                  </a:lnTo>
                  <a:lnTo>
                    <a:pt x="2451" y="766"/>
                  </a:lnTo>
                  <a:lnTo>
                    <a:pt x="2448" y="766"/>
                  </a:lnTo>
                  <a:lnTo>
                    <a:pt x="2447" y="764"/>
                  </a:lnTo>
                  <a:lnTo>
                    <a:pt x="2445" y="764"/>
                  </a:lnTo>
                  <a:lnTo>
                    <a:pt x="2444" y="762"/>
                  </a:lnTo>
                  <a:lnTo>
                    <a:pt x="2444" y="761"/>
                  </a:lnTo>
                  <a:lnTo>
                    <a:pt x="2442" y="760"/>
                  </a:lnTo>
                  <a:lnTo>
                    <a:pt x="2439" y="760"/>
                  </a:lnTo>
                  <a:lnTo>
                    <a:pt x="2436" y="758"/>
                  </a:lnTo>
                  <a:lnTo>
                    <a:pt x="2435" y="758"/>
                  </a:lnTo>
                  <a:lnTo>
                    <a:pt x="2435" y="758"/>
                  </a:lnTo>
                  <a:lnTo>
                    <a:pt x="2432" y="757"/>
                  </a:lnTo>
                  <a:lnTo>
                    <a:pt x="2432" y="757"/>
                  </a:lnTo>
                  <a:lnTo>
                    <a:pt x="2429" y="757"/>
                  </a:lnTo>
                  <a:lnTo>
                    <a:pt x="2428" y="756"/>
                  </a:lnTo>
                  <a:lnTo>
                    <a:pt x="2428" y="757"/>
                  </a:lnTo>
                  <a:lnTo>
                    <a:pt x="2427" y="756"/>
                  </a:lnTo>
                  <a:lnTo>
                    <a:pt x="2415" y="756"/>
                  </a:lnTo>
                  <a:lnTo>
                    <a:pt x="2415" y="757"/>
                  </a:lnTo>
                  <a:lnTo>
                    <a:pt x="2412" y="757"/>
                  </a:lnTo>
                  <a:lnTo>
                    <a:pt x="2412" y="757"/>
                  </a:lnTo>
                  <a:lnTo>
                    <a:pt x="2410" y="757"/>
                  </a:lnTo>
                  <a:lnTo>
                    <a:pt x="2409" y="757"/>
                  </a:lnTo>
                  <a:lnTo>
                    <a:pt x="2402" y="757"/>
                  </a:lnTo>
                  <a:lnTo>
                    <a:pt x="2402" y="758"/>
                  </a:lnTo>
                  <a:lnTo>
                    <a:pt x="2400" y="758"/>
                  </a:lnTo>
                  <a:lnTo>
                    <a:pt x="2399" y="758"/>
                  </a:lnTo>
                  <a:lnTo>
                    <a:pt x="2396" y="758"/>
                  </a:lnTo>
                  <a:lnTo>
                    <a:pt x="2396" y="759"/>
                  </a:lnTo>
                  <a:lnTo>
                    <a:pt x="2394" y="759"/>
                  </a:lnTo>
                  <a:lnTo>
                    <a:pt x="2394" y="758"/>
                  </a:lnTo>
                  <a:lnTo>
                    <a:pt x="2392" y="758"/>
                  </a:lnTo>
                  <a:lnTo>
                    <a:pt x="2392" y="757"/>
                  </a:lnTo>
                  <a:lnTo>
                    <a:pt x="2391" y="757"/>
                  </a:lnTo>
                  <a:lnTo>
                    <a:pt x="2390" y="757"/>
                  </a:lnTo>
                  <a:lnTo>
                    <a:pt x="2389" y="757"/>
                  </a:lnTo>
                  <a:lnTo>
                    <a:pt x="2389" y="756"/>
                  </a:lnTo>
                  <a:lnTo>
                    <a:pt x="2388" y="756"/>
                  </a:lnTo>
                  <a:lnTo>
                    <a:pt x="2387" y="755"/>
                  </a:lnTo>
                  <a:lnTo>
                    <a:pt x="2387" y="754"/>
                  </a:lnTo>
                  <a:lnTo>
                    <a:pt x="2386" y="752"/>
                  </a:lnTo>
                  <a:lnTo>
                    <a:pt x="2386" y="751"/>
                  </a:lnTo>
                  <a:lnTo>
                    <a:pt x="2385" y="750"/>
                  </a:lnTo>
                  <a:lnTo>
                    <a:pt x="2385" y="749"/>
                  </a:lnTo>
                  <a:lnTo>
                    <a:pt x="2386" y="749"/>
                  </a:lnTo>
                  <a:lnTo>
                    <a:pt x="2386" y="748"/>
                  </a:lnTo>
                  <a:lnTo>
                    <a:pt x="2387" y="747"/>
                  </a:lnTo>
                  <a:lnTo>
                    <a:pt x="2387" y="744"/>
                  </a:lnTo>
                  <a:lnTo>
                    <a:pt x="2384" y="741"/>
                  </a:lnTo>
                  <a:lnTo>
                    <a:pt x="2382" y="740"/>
                  </a:lnTo>
                  <a:lnTo>
                    <a:pt x="2381" y="740"/>
                  </a:lnTo>
                  <a:lnTo>
                    <a:pt x="2380" y="740"/>
                  </a:lnTo>
                  <a:lnTo>
                    <a:pt x="2379" y="741"/>
                  </a:lnTo>
                  <a:lnTo>
                    <a:pt x="2378" y="741"/>
                  </a:lnTo>
                  <a:lnTo>
                    <a:pt x="2377" y="738"/>
                  </a:lnTo>
                  <a:lnTo>
                    <a:pt x="2377" y="737"/>
                  </a:lnTo>
                  <a:lnTo>
                    <a:pt x="2377" y="736"/>
                  </a:lnTo>
                  <a:lnTo>
                    <a:pt x="2376" y="734"/>
                  </a:lnTo>
                  <a:lnTo>
                    <a:pt x="2376" y="731"/>
                  </a:lnTo>
                  <a:lnTo>
                    <a:pt x="2377" y="729"/>
                  </a:lnTo>
                  <a:lnTo>
                    <a:pt x="2378" y="726"/>
                  </a:lnTo>
                  <a:lnTo>
                    <a:pt x="2379" y="724"/>
                  </a:lnTo>
                  <a:lnTo>
                    <a:pt x="2380" y="721"/>
                  </a:lnTo>
                  <a:lnTo>
                    <a:pt x="2380" y="721"/>
                  </a:lnTo>
                  <a:lnTo>
                    <a:pt x="2380" y="716"/>
                  </a:lnTo>
                  <a:lnTo>
                    <a:pt x="2381" y="716"/>
                  </a:lnTo>
                  <a:lnTo>
                    <a:pt x="2381" y="712"/>
                  </a:lnTo>
                  <a:lnTo>
                    <a:pt x="2380" y="712"/>
                  </a:lnTo>
                  <a:lnTo>
                    <a:pt x="2380" y="708"/>
                  </a:lnTo>
                  <a:lnTo>
                    <a:pt x="2380" y="707"/>
                  </a:lnTo>
                  <a:lnTo>
                    <a:pt x="2380" y="706"/>
                  </a:lnTo>
                  <a:lnTo>
                    <a:pt x="2379" y="705"/>
                  </a:lnTo>
                  <a:lnTo>
                    <a:pt x="2379" y="702"/>
                  </a:lnTo>
                  <a:lnTo>
                    <a:pt x="2380" y="702"/>
                  </a:lnTo>
                  <a:lnTo>
                    <a:pt x="2381" y="702"/>
                  </a:lnTo>
                  <a:lnTo>
                    <a:pt x="2382" y="704"/>
                  </a:lnTo>
                  <a:lnTo>
                    <a:pt x="2385" y="704"/>
                  </a:lnTo>
                  <a:lnTo>
                    <a:pt x="2387" y="705"/>
                  </a:lnTo>
                  <a:lnTo>
                    <a:pt x="2387" y="708"/>
                  </a:lnTo>
                  <a:lnTo>
                    <a:pt x="2383" y="711"/>
                  </a:lnTo>
                  <a:lnTo>
                    <a:pt x="2382" y="712"/>
                  </a:lnTo>
                  <a:lnTo>
                    <a:pt x="2382" y="714"/>
                  </a:lnTo>
                  <a:lnTo>
                    <a:pt x="2383" y="715"/>
                  </a:lnTo>
                  <a:lnTo>
                    <a:pt x="2383" y="716"/>
                  </a:lnTo>
                  <a:lnTo>
                    <a:pt x="2382" y="717"/>
                  </a:lnTo>
                  <a:lnTo>
                    <a:pt x="2382" y="720"/>
                  </a:lnTo>
                  <a:lnTo>
                    <a:pt x="2384" y="720"/>
                  </a:lnTo>
                  <a:lnTo>
                    <a:pt x="2385" y="718"/>
                  </a:lnTo>
                  <a:lnTo>
                    <a:pt x="2387" y="717"/>
                  </a:lnTo>
                  <a:lnTo>
                    <a:pt x="2389" y="715"/>
                  </a:lnTo>
                  <a:lnTo>
                    <a:pt x="2389" y="713"/>
                  </a:lnTo>
                  <a:lnTo>
                    <a:pt x="2390" y="713"/>
                  </a:lnTo>
                  <a:lnTo>
                    <a:pt x="2390" y="708"/>
                  </a:lnTo>
                  <a:lnTo>
                    <a:pt x="2391" y="708"/>
                  </a:lnTo>
                  <a:lnTo>
                    <a:pt x="2391" y="707"/>
                  </a:lnTo>
                  <a:lnTo>
                    <a:pt x="2390" y="706"/>
                  </a:lnTo>
                  <a:lnTo>
                    <a:pt x="2390" y="704"/>
                  </a:lnTo>
                  <a:lnTo>
                    <a:pt x="2389" y="703"/>
                  </a:lnTo>
                  <a:lnTo>
                    <a:pt x="2388" y="702"/>
                  </a:lnTo>
                  <a:lnTo>
                    <a:pt x="2387" y="703"/>
                  </a:lnTo>
                  <a:lnTo>
                    <a:pt x="2384" y="703"/>
                  </a:lnTo>
                  <a:lnTo>
                    <a:pt x="2384" y="702"/>
                  </a:lnTo>
                  <a:lnTo>
                    <a:pt x="2384" y="699"/>
                  </a:lnTo>
                  <a:lnTo>
                    <a:pt x="2383" y="697"/>
                  </a:lnTo>
                  <a:lnTo>
                    <a:pt x="2382" y="697"/>
                  </a:lnTo>
                  <a:lnTo>
                    <a:pt x="2381" y="696"/>
                  </a:lnTo>
                  <a:lnTo>
                    <a:pt x="2378" y="696"/>
                  </a:lnTo>
                  <a:lnTo>
                    <a:pt x="2376" y="695"/>
                  </a:lnTo>
                  <a:lnTo>
                    <a:pt x="2375" y="695"/>
                  </a:lnTo>
                  <a:lnTo>
                    <a:pt x="2374" y="696"/>
                  </a:lnTo>
                  <a:lnTo>
                    <a:pt x="2374" y="697"/>
                  </a:lnTo>
                  <a:lnTo>
                    <a:pt x="2371" y="699"/>
                  </a:lnTo>
                  <a:lnTo>
                    <a:pt x="2371" y="700"/>
                  </a:lnTo>
                  <a:lnTo>
                    <a:pt x="2372" y="701"/>
                  </a:lnTo>
                  <a:lnTo>
                    <a:pt x="2373" y="702"/>
                  </a:lnTo>
                  <a:lnTo>
                    <a:pt x="2372" y="704"/>
                  </a:lnTo>
                  <a:lnTo>
                    <a:pt x="2370" y="704"/>
                  </a:lnTo>
                  <a:lnTo>
                    <a:pt x="2369" y="704"/>
                  </a:lnTo>
                  <a:lnTo>
                    <a:pt x="2369" y="705"/>
                  </a:lnTo>
                  <a:lnTo>
                    <a:pt x="2371" y="705"/>
                  </a:lnTo>
                  <a:lnTo>
                    <a:pt x="2372" y="707"/>
                  </a:lnTo>
                  <a:lnTo>
                    <a:pt x="2373" y="707"/>
                  </a:lnTo>
                  <a:lnTo>
                    <a:pt x="2374" y="708"/>
                  </a:lnTo>
                  <a:lnTo>
                    <a:pt x="2374" y="709"/>
                  </a:lnTo>
                  <a:lnTo>
                    <a:pt x="2370" y="708"/>
                  </a:lnTo>
                  <a:lnTo>
                    <a:pt x="2368" y="707"/>
                  </a:lnTo>
                  <a:lnTo>
                    <a:pt x="2367" y="707"/>
                  </a:lnTo>
                  <a:lnTo>
                    <a:pt x="2367" y="706"/>
                  </a:lnTo>
                  <a:lnTo>
                    <a:pt x="2366" y="706"/>
                  </a:lnTo>
                  <a:lnTo>
                    <a:pt x="2364" y="705"/>
                  </a:lnTo>
                  <a:lnTo>
                    <a:pt x="2364" y="704"/>
                  </a:lnTo>
                  <a:lnTo>
                    <a:pt x="2362" y="704"/>
                  </a:lnTo>
                  <a:lnTo>
                    <a:pt x="2360" y="702"/>
                  </a:lnTo>
                  <a:lnTo>
                    <a:pt x="2359" y="699"/>
                  </a:lnTo>
                  <a:lnTo>
                    <a:pt x="2356" y="696"/>
                  </a:lnTo>
                  <a:lnTo>
                    <a:pt x="2353" y="694"/>
                  </a:lnTo>
                  <a:lnTo>
                    <a:pt x="2352" y="694"/>
                  </a:lnTo>
                  <a:lnTo>
                    <a:pt x="2351" y="693"/>
                  </a:lnTo>
                  <a:lnTo>
                    <a:pt x="2350" y="693"/>
                  </a:lnTo>
                  <a:lnTo>
                    <a:pt x="2349" y="693"/>
                  </a:lnTo>
                  <a:lnTo>
                    <a:pt x="2347" y="692"/>
                  </a:lnTo>
                  <a:lnTo>
                    <a:pt x="2344" y="689"/>
                  </a:lnTo>
                  <a:lnTo>
                    <a:pt x="2343" y="689"/>
                  </a:lnTo>
                  <a:lnTo>
                    <a:pt x="2343" y="689"/>
                  </a:lnTo>
                  <a:lnTo>
                    <a:pt x="2342" y="688"/>
                  </a:lnTo>
                  <a:lnTo>
                    <a:pt x="2342" y="687"/>
                  </a:lnTo>
                  <a:lnTo>
                    <a:pt x="2340" y="685"/>
                  </a:lnTo>
                  <a:lnTo>
                    <a:pt x="2340" y="685"/>
                  </a:lnTo>
                  <a:lnTo>
                    <a:pt x="2339" y="684"/>
                  </a:lnTo>
                  <a:lnTo>
                    <a:pt x="2339" y="683"/>
                  </a:lnTo>
                  <a:lnTo>
                    <a:pt x="2338" y="682"/>
                  </a:lnTo>
                  <a:lnTo>
                    <a:pt x="2338" y="680"/>
                  </a:lnTo>
                  <a:lnTo>
                    <a:pt x="2337" y="679"/>
                  </a:lnTo>
                  <a:lnTo>
                    <a:pt x="2336" y="677"/>
                  </a:lnTo>
                  <a:lnTo>
                    <a:pt x="2334" y="674"/>
                  </a:lnTo>
                  <a:lnTo>
                    <a:pt x="2333" y="671"/>
                  </a:lnTo>
                  <a:lnTo>
                    <a:pt x="2332" y="670"/>
                  </a:lnTo>
                  <a:lnTo>
                    <a:pt x="2330" y="667"/>
                  </a:lnTo>
                  <a:lnTo>
                    <a:pt x="2327" y="662"/>
                  </a:lnTo>
                  <a:lnTo>
                    <a:pt x="2325" y="659"/>
                  </a:lnTo>
                  <a:lnTo>
                    <a:pt x="2324" y="659"/>
                  </a:lnTo>
                  <a:lnTo>
                    <a:pt x="2324" y="659"/>
                  </a:lnTo>
                  <a:lnTo>
                    <a:pt x="2323" y="658"/>
                  </a:lnTo>
                  <a:lnTo>
                    <a:pt x="2321" y="659"/>
                  </a:lnTo>
                  <a:lnTo>
                    <a:pt x="2321" y="658"/>
                  </a:lnTo>
                  <a:lnTo>
                    <a:pt x="2318" y="658"/>
                  </a:lnTo>
                  <a:lnTo>
                    <a:pt x="2317" y="658"/>
                  </a:lnTo>
                  <a:lnTo>
                    <a:pt x="2317" y="658"/>
                  </a:lnTo>
                  <a:lnTo>
                    <a:pt x="2314" y="656"/>
                  </a:lnTo>
                  <a:lnTo>
                    <a:pt x="2311" y="655"/>
                  </a:lnTo>
                  <a:lnTo>
                    <a:pt x="2310" y="654"/>
                  </a:lnTo>
                  <a:lnTo>
                    <a:pt x="2309" y="652"/>
                  </a:lnTo>
                  <a:lnTo>
                    <a:pt x="2309" y="651"/>
                  </a:lnTo>
                  <a:lnTo>
                    <a:pt x="2307" y="648"/>
                  </a:lnTo>
                  <a:lnTo>
                    <a:pt x="2307" y="647"/>
                  </a:lnTo>
                  <a:lnTo>
                    <a:pt x="2307" y="647"/>
                  </a:lnTo>
                  <a:lnTo>
                    <a:pt x="2303" y="639"/>
                  </a:lnTo>
                  <a:lnTo>
                    <a:pt x="2302" y="639"/>
                  </a:lnTo>
                  <a:lnTo>
                    <a:pt x="2301" y="637"/>
                  </a:lnTo>
                  <a:lnTo>
                    <a:pt x="2299" y="635"/>
                  </a:lnTo>
                  <a:lnTo>
                    <a:pt x="2297" y="632"/>
                  </a:lnTo>
                  <a:lnTo>
                    <a:pt x="2297" y="630"/>
                  </a:lnTo>
                  <a:lnTo>
                    <a:pt x="2296" y="629"/>
                  </a:lnTo>
                  <a:lnTo>
                    <a:pt x="2296" y="628"/>
                  </a:lnTo>
                  <a:lnTo>
                    <a:pt x="2294" y="624"/>
                  </a:lnTo>
                  <a:lnTo>
                    <a:pt x="2293" y="622"/>
                  </a:lnTo>
                  <a:lnTo>
                    <a:pt x="2292" y="621"/>
                  </a:lnTo>
                  <a:lnTo>
                    <a:pt x="2292" y="619"/>
                  </a:lnTo>
                  <a:lnTo>
                    <a:pt x="2289" y="617"/>
                  </a:lnTo>
                  <a:lnTo>
                    <a:pt x="2286" y="615"/>
                  </a:lnTo>
                  <a:lnTo>
                    <a:pt x="2283" y="613"/>
                  </a:lnTo>
                  <a:lnTo>
                    <a:pt x="2282" y="609"/>
                  </a:lnTo>
                  <a:lnTo>
                    <a:pt x="2282" y="606"/>
                  </a:lnTo>
                  <a:lnTo>
                    <a:pt x="2281" y="605"/>
                  </a:lnTo>
                  <a:lnTo>
                    <a:pt x="2281" y="603"/>
                  </a:lnTo>
                  <a:lnTo>
                    <a:pt x="2281" y="603"/>
                  </a:lnTo>
                  <a:lnTo>
                    <a:pt x="2280" y="601"/>
                  </a:lnTo>
                  <a:lnTo>
                    <a:pt x="2278" y="599"/>
                  </a:lnTo>
                  <a:lnTo>
                    <a:pt x="2277" y="598"/>
                  </a:lnTo>
                  <a:lnTo>
                    <a:pt x="2276" y="596"/>
                  </a:lnTo>
                  <a:lnTo>
                    <a:pt x="2276" y="591"/>
                  </a:lnTo>
                  <a:lnTo>
                    <a:pt x="2276" y="591"/>
                  </a:lnTo>
                  <a:lnTo>
                    <a:pt x="2276" y="588"/>
                  </a:lnTo>
                  <a:lnTo>
                    <a:pt x="2277" y="587"/>
                  </a:lnTo>
                  <a:lnTo>
                    <a:pt x="2277" y="586"/>
                  </a:lnTo>
                  <a:lnTo>
                    <a:pt x="2278" y="585"/>
                  </a:lnTo>
                  <a:lnTo>
                    <a:pt x="2280" y="581"/>
                  </a:lnTo>
                  <a:lnTo>
                    <a:pt x="2283" y="578"/>
                  </a:lnTo>
                  <a:lnTo>
                    <a:pt x="2284" y="578"/>
                  </a:lnTo>
                  <a:lnTo>
                    <a:pt x="2285" y="576"/>
                  </a:lnTo>
                  <a:lnTo>
                    <a:pt x="2286" y="576"/>
                  </a:lnTo>
                  <a:lnTo>
                    <a:pt x="2287" y="573"/>
                  </a:lnTo>
                  <a:lnTo>
                    <a:pt x="2287" y="571"/>
                  </a:lnTo>
                  <a:lnTo>
                    <a:pt x="2287" y="571"/>
                  </a:lnTo>
                  <a:lnTo>
                    <a:pt x="2287" y="565"/>
                  </a:lnTo>
                  <a:lnTo>
                    <a:pt x="2286" y="562"/>
                  </a:lnTo>
                  <a:lnTo>
                    <a:pt x="2286" y="561"/>
                  </a:lnTo>
                  <a:lnTo>
                    <a:pt x="2286" y="560"/>
                  </a:lnTo>
                  <a:lnTo>
                    <a:pt x="2286" y="559"/>
                  </a:lnTo>
                  <a:lnTo>
                    <a:pt x="2285" y="557"/>
                  </a:lnTo>
                  <a:lnTo>
                    <a:pt x="2284" y="555"/>
                  </a:lnTo>
                  <a:lnTo>
                    <a:pt x="2284" y="554"/>
                  </a:lnTo>
                  <a:lnTo>
                    <a:pt x="2284" y="553"/>
                  </a:lnTo>
                  <a:lnTo>
                    <a:pt x="2282" y="549"/>
                  </a:lnTo>
                  <a:lnTo>
                    <a:pt x="2282" y="547"/>
                  </a:lnTo>
                  <a:lnTo>
                    <a:pt x="2281" y="545"/>
                  </a:lnTo>
                  <a:lnTo>
                    <a:pt x="2281" y="544"/>
                  </a:lnTo>
                  <a:lnTo>
                    <a:pt x="2280" y="543"/>
                  </a:lnTo>
                  <a:lnTo>
                    <a:pt x="2279" y="543"/>
                  </a:lnTo>
                  <a:lnTo>
                    <a:pt x="2276" y="543"/>
                  </a:lnTo>
                  <a:lnTo>
                    <a:pt x="2275" y="542"/>
                  </a:lnTo>
                  <a:lnTo>
                    <a:pt x="2274" y="540"/>
                  </a:lnTo>
                  <a:lnTo>
                    <a:pt x="2274" y="538"/>
                  </a:lnTo>
                  <a:lnTo>
                    <a:pt x="2274" y="537"/>
                  </a:lnTo>
                  <a:lnTo>
                    <a:pt x="2274" y="536"/>
                  </a:lnTo>
                  <a:lnTo>
                    <a:pt x="2273" y="534"/>
                  </a:lnTo>
                  <a:lnTo>
                    <a:pt x="2273" y="533"/>
                  </a:lnTo>
                  <a:lnTo>
                    <a:pt x="2273" y="533"/>
                  </a:lnTo>
                  <a:lnTo>
                    <a:pt x="2273" y="532"/>
                  </a:lnTo>
                  <a:lnTo>
                    <a:pt x="2270" y="526"/>
                  </a:lnTo>
                  <a:lnTo>
                    <a:pt x="2268" y="525"/>
                  </a:lnTo>
                  <a:lnTo>
                    <a:pt x="2268" y="523"/>
                  </a:lnTo>
                  <a:lnTo>
                    <a:pt x="2267" y="522"/>
                  </a:lnTo>
                  <a:lnTo>
                    <a:pt x="2266" y="521"/>
                  </a:lnTo>
                  <a:lnTo>
                    <a:pt x="2265" y="521"/>
                  </a:lnTo>
                  <a:lnTo>
                    <a:pt x="2265" y="520"/>
                  </a:lnTo>
                  <a:lnTo>
                    <a:pt x="2264" y="521"/>
                  </a:lnTo>
                  <a:lnTo>
                    <a:pt x="2262" y="521"/>
                  </a:lnTo>
                  <a:lnTo>
                    <a:pt x="2261" y="520"/>
                  </a:lnTo>
                  <a:lnTo>
                    <a:pt x="2260" y="520"/>
                  </a:lnTo>
                  <a:lnTo>
                    <a:pt x="2260" y="519"/>
                  </a:lnTo>
                  <a:lnTo>
                    <a:pt x="2258" y="517"/>
                  </a:lnTo>
                  <a:lnTo>
                    <a:pt x="2258" y="515"/>
                  </a:lnTo>
                  <a:lnTo>
                    <a:pt x="2256" y="513"/>
                  </a:lnTo>
                  <a:lnTo>
                    <a:pt x="2256" y="512"/>
                  </a:lnTo>
                  <a:lnTo>
                    <a:pt x="2253" y="508"/>
                  </a:lnTo>
                  <a:lnTo>
                    <a:pt x="2252" y="508"/>
                  </a:lnTo>
                  <a:lnTo>
                    <a:pt x="2251" y="507"/>
                  </a:lnTo>
                  <a:lnTo>
                    <a:pt x="2250" y="507"/>
                  </a:lnTo>
                  <a:lnTo>
                    <a:pt x="2249" y="506"/>
                  </a:lnTo>
                  <a:lnTo>
                    <a:pt x="2249" y="506"/>
                  </a:lnTo>
                  <a:lnTo>
                    <a:pt x="2247" y="504"/>
                  </a:lnTo>
                  <a:lnTo>
                    <a:pt x="2246" y="503"/>
                  </a:lnTo>
                  <a:lnTo>
                    <a:pt x="2245" y="501"/>
                  </a:lnTo>
                  <a:lnTo>
                    <a:pt x="2245" y="499"/>
                  </a:lnTo>
                  <a:lnTo>
                    <a:pt x="2244" y="499"/>
                  </a:lnTo>
                  <a:lnTo>
                    <a:pt x="2244" y="493"/>
                  </a:lnTo>
                  <a:lnTo>
                    <a:pt x="2244" y="493"/>
                  </a:lnTo>
                  <a:lnTo>
                    <a:pt x="2244" y="491"/>
                  </a:lnTo>
                  <a:lnTo>
                    <a:pt x="2243" y="491"/>
                  </a:lnTo>
                  <a:lnTo>
                    <a:pt x="2243" y="489"/>
                  </a:lnTo>
                  <a:lnTo>
                    <a:pt x="2241" y="487"/>
                  </a:lnTo>
                  <a:lnTo>
                    <a:pt x="2241" y="487"/>
                  </a:lnTo>
                  <a:lnTo>
                    <a:pt x="2240" y="486"/>
                  </a:lnTo>
                  <a:lnTo>
                    <a:pt x="2240" y="486"/>
                  </a:lnTo>
                  <a:lnTo>
                    <a:pt x="2239" y="485"/>
                  </a:lnTo>
                  <a:lnTo>
                    <a:pt x="2238" y="485"/>
                  </a:lnTo>
                  <a:lnTo>
                    <a:pt x="2233" y="483"/>
                  </a:lnTo>
                  <a:lnTo>
                    <a:pt x="2230" y="481"/>
                  </a:lnTo>
                  <a:lnTo>
                    <a:pt x="2228" y="481"/>
                  </a:lnTo>
                  <a:lnTo>
                    <a:pt x="2226" y="482"/>
                  </a:lnTo>
                  <a:lnTo>
                    <a:pt x="2225" y="483"/>
                  </a:lnTo>
                  <a:lnTo>
                    <a:pt x="2223" y="483"/>
                  </a:lnTo>
                  <a:lnTo>
                    <a:pt x="2220" y="485"/>
                  </a:lnTo>
                  <a:lnTo>
                    <a:pt x="2219" y="484"/>
                  </a:lnTo>
                  <a:lnTo>
                    <a:pt x="2218" y="485"/>
                  </a:lnTo>
                  <a:lnTo>
                    <a:pt x="2210" y="485"/>
                  </a:lnTo>
                  <a:lnTo>
                    <a:pt x="2207" y="484"/>
                  </a:lnTo>
                  <a:lnTo>
                    <a:pt x="2206" y="483"/>
                  </a:lnTo>
                  <a:lnTo>
                    <a:pt x="2206" y="482"/>
                  </a:lnTo>
                  <a:lnTo>
                    <a:pt x="2206" y="479"/>
                  </a:lnTo>
                  <a:lnTo>
                    <a:pt x="2205" y="478"/>
                  </a:lnTo>
                  <a:lnTo>
                    <a:pt x="2205" y="471"/>
                  </a:lnTo>
                  <a:lnTo>
                    <a:pt x="2205" y="471"/>
                  </a:lnTo>
                  <a:lnTo>
                    <a:pt x="2205" y="463"/>
                  </a:lnTo>
                  <a:lnTo>
                    <a:pt x="2204" y="461"/>
                  </a:lnTo>
                  <a:lnTo>
                    <a:pt x="2203" y="460"/>
                  </a:lnTo>
                  <a:lnTo>
                    <a:pt x="2203" y="460"/>
                  </a:lnTo>
                  <a:lnTo>
                    <a:pt x="2202" y="459"/>
                  </a:lnTo>
                  <a:lnTo>
                    <a:pt x="2202" y="455"/>
                  </a:lnTo>
                  <a:lnTo>
                    <a:pt x="2201" y="453"/>
                  </a:lnTo>
                  <a:lnTo>
                    <a:pt x="2200" y="453"/>
                  </a:lnTo>
                  <a:lnTo>
                    <a:pt x="2200" y="450"/>
                  </a:lnTo>
                  <a:lnTo>
                    <a:pt x="2200" y="450"/>
                  </a:lnTo>
                  <a:lnTo>
                    <a:pt x="2200" y="448"/>
                  </a:lnTo>
                  <a:lnTo>
                    <a:pt x="2202" y="446"/>
                  </a:lnTo>
                  <a:lnTo>
                    <a:pt x="2202" y="438"/>
                  </a:lnTo>
                  <a:lnTo>
                    <a:pt x="2201" y="437"/>
                  </a:lnTo>
                  <a:lnTo>
                    <a:pt x="2201" y="433"/>
                  </a:lnTo>
                  <a:lnTo>
                    <a:pt x="2200" y="432"/>
                  </a:lnTo>
                  <a:lnTo>
                    <a:pt x="2200" y="430"/>
                  </a:lnTo>
                  <a:lnTo>
                    <a:pt x="2200" y="430"/>
                  </a:lnTo>
                  <a:lnTo>
                    <a:pt x="2200" y="427"/>
                  </a:lnTo>
                  <a:lnTo>
                    <a:pt x="2198" y="423"/>
                  </a:lnTo>
                  <a:lnTo>
                    <a:pt x="2196" y="421"/>
                  </a:lnTo>
                  <a:lnTo>
                    <a:pt x="2196" y="420"/>
                  </a:lnTo>
                  <a:lnTo>
                    <a:pt x="2194" y="419"/>
                  </a:lnTo>
                  <a:lnTo>
                    <a:pt x="2192" y="421"/>
                  </a:lnTo>
                  <a:lnTo>
                    <a:pt x="2191" y="422"/>
                  </a:lnTo>
                  <a:lnTo>
                    <a:pt x="2190" y="422"/>
                  </a:lnTo>
                  <a:lnTo>
                    <a:pt x="2189" y="421"/>
                  </a:lnTo>
                  <a:lnTo>
                    <a:pt x="2189" y="420"/>
                  </a:lnTo>
                  <a:lnTo>
                    <a:pt x="2189" y="419"/>
                  </a:lnTo>
                  <a:lnTo>
                    <a:pt x="2188" y="419"/>
                  </a:lnTo>
                  <a:lnTo>
                    <a:pt x="2187" y="418"/>
                  </a:lnTo>
                  <a:lnTo>
                    <a:pt x="2188" y="417"/>
                  </a:lnTo>
                  <a:lnTo>
                    <a:pt x="2191" y="417"/>
                  </a:lnTo>
                  <a:lnTo>
                    <a:pt x="2193" y="414"/>
                  </a:lnTo>
                  <a:lnTo>
                    <a:pt x="2193" y="414"/>
                  </a:lnTo>
                  <a:lnTo>
                    <a:pt x="2194" y="413"/>
                  </a:lnTo>
                  <a:lnTo>
                    <a:pt x="2194" y="412"/>
                  </a:lnTo>
                  <a:lnTo>
                    <a:pt x="2196" y="408"/>
                  </a:lnTo>
                  <a:lnTo>
                    <a:pt x="2196" y="407"/>
                  </a:lnTo>
                  <a:lnTo>
                    <a:pt x="2197" y="405"/>
                  </a:lnTo>
                  <a:lnTo>
                    <a:pt x="2197" y="404"/>
                  </a:lnTo>
                  <a:lnTo>
                    <a:pt x="2198" y="402"/>
                  </a:lnTo>
                  <a:lnTo>
                    <a:pt x="2199" y="398"/>
                  </a:lnTo>
                  <a:lnTo>
                    <a:pt x="2199" y="397"/>
                  </a:lnTo>
                  <a:lnTo>
                    <a:pt x="2199" y="379"/>
                  </a:lnTo>
                  <a:lnTo>
                    <a:pt x="2199" y="378"/>
                  </a:lnTo>
                  <a:lnTo>
                    <a:pt x="2200" y="376"/>
                  </a:lnTo>
                  <a:lnTo>
                    <a:pt x="2200" y="375"/>
                  </a:lnTo>
                  <a:lnTo>
                    <a:pt x="2199" y="374"/>
                  </a:lnTo>
                  <a:lnTo>
                    <a:pt x="2198" y="369"/>
                  </a:lnTo>
                  <a:lnTo>
                    <a:pt x="2197" y="368"/>
                  </a:lnTo>
                  <a:lnTo>
                    <a:pt x="2197" y="367"/>
                  </a:lnTo>
                  <a:lnTo>
                    <a:pt x="2197" y="366"/>
                  </a:lnTo>
                  <a:lnTo>
                    <a:pt x="2196" y="363"/>
                  </a:lnTo>
                  <a:lnTo>
                    <a:pt x="2196" y="361"/>
                  </a:lnTo>
                  <a:lnTo>
                    <a:pt x="2196" y="359"/>
                  </a:lnTo>
                  <a:lnTo>
                    <a:pt x="2195" y="359"/>
                  </a:lnTo>
                  <a:lnTo>
                    <a:pt x="2195" y="357"/>
                  </a:lnTo>
                  <a:lnTo>
                    <a:pt x="2194" y="355"/>
                  </a:lnTo>
                  <a:lnTo>
                    <a:pt x="2194" y="354"/>
                  </a:lnTo>
                  <a:lnTo>
                    <a:pt x="2193" y="353"/>
                  </a:lnTo>
                  <a:lnTo>
                    <a:pt x="2193" y="351"/>
                  </a:lnTo>
                  <a:lnTo>
                    <a:pt x="2193" y="351"/>
                  </a:lnTo>
                  <a:lnTo>
                    <a:pt x="2193" y="350"/>
                  </a:lnTo>
                  <a:lnTo>
                    <a:pt x="2192" y="348"/>
                  </a:lnTo>
                  <a:lnTo>
                    <a:pt x="2189" y="345"/>
                  </a:lnTo>
                  <a:lnTo>
                    <a:pt x="2189" y="338"/>
                  </a:lnTo>
                  <a:lnTo>
                    <a:pt x="2188" y="337"/>
                  </a:lnTo>
                  <a:lnTo>
                    <a:pt x="2188" y="334"/>
                  </a:lnTo>
                  <a:lnTo>
                    <a:pt x="2187" y="333"/>
                  </a:lnTo>
                  <a:lnTo>
                    <a:pt x="2187" y="329"/>
                  </a:lnTo>
                  <a:lnTo>
                    <a:pt x="2187" y="328"/>
                  </a:lnTo>
                  <a:lnTo>
                    <a:pt x="2187" y="326"/>
                  </a:lnTo>
                  <a:lnTo>
                    <a:pt x="2187" y="326"/>
                  </a:lnTo>
                  <a:lnTo>
                    <a:pt x="2186" y="324"/>
                  </a:lnTo>
                  <a:lnTo>
                    <a:pt x="2186" y="323"/>
                  </a:lnTo>
                  <a:lnTo>
                    <a:pt x="2186" y="322"/>
                  </a:lnTo>
                  <a:lnTo>
                    <a:pt x="2185" y="321"/>
                  </a:lnTo>
                  <a:lnTo>
                    <a:pt x="2185" y="319"/>
                  </a:lnTo>
                  <a:lnTo>
                    <a:pt x="2184" y="318"/>
                  </a:lnTo>
                  <a:lnTo>
                    <a:pt x="2184" y="317"/>
                  </a:lnTo>
                  <a:lnTo>
                    <a:pt x="2182" y="314"/>
                  </a:lnTo>
                  <a:lnTo>
                    <a:pt x="2182" y="313"/>
                  </a:lnTo>
                  <a:lnTo>
                    <a:pt x="2180" y="310"/>
                  </a:lnTo>
                  <a:lnTo>
                    <a:pt x="2179" y="308"/>
                  </a:lnTo>
                  <a:lnTo>
                    <a:pt x="2178" y="307"/>
                  </a:lnTo>
                  <a:lnTo>
                    <a:pt x="2178" y="306"/>
                  </a:lnTo>
                  <a:lnTo>
                    <a:pt x="2176" y="301"/>
                  </a:lnTo>
                  <a:lnTo>
                    <a:pt x="2176" y="300"/>
                  </a:lnTo>
                  <a:lnTo>
                    <a:pt x="2175" y="299"/>
                  </a:lnTo>
                  <a:lnTo>
                    <a:pt x="2174" y="297"/>
                  </a:lnTo>
                  <a:lnTo>
                    <a:pt x="2173" y="295"/>
                  </a:lnTo>
                  <a:lnTo>
                    <a:pt x="2173" y="293"/>
                  </a:lnTo>
                  <a:lnTo>
                    <a:pt x="2172" y="292"/>
                  </a:lnTo>
                  <a:lnTo>
                    <a:pt x="2170" y="292"/>
                  </a:lnTo>
                  <a:lnTo>
                    <a:pt x="2169" y="290"/>
                  </a:lnTo>
                  <a:lnTo>
                    <a:pt x="2168" y="289"/>
                  </a:lnTo>
                  <a:lnTo>
                    <a:pt x="2165" y="288"/>
                  </a:lnTo>
                  <a:lnTo>
                    <a:pt x="2163" y="285"/>
                  </a:lnTo>
                  <a:lnTo>
                    <a:pt x="2162" y="283"/>
                  </a:lnTo>
                  <a:lnTo>
                    <a:pt x="2161" y="282"/>
                  </a:lnTo>
                  <a:lnTo>
                    <a:pt x="2161" y="281"/>
                  </a:lnTo>
                  <a:lnTo>
                    <a:pt x="2159" y="277"/>
                  </a:lnTo>
                  <a:lnTo>
                    <a:pt x="2157" y="273"/>
                  </a:lnTo>
                  <a:lnTo>
                    <a:pt x="2157" y="272"/>
                  </a:lnTo>
                  <a:lnTo>
                    <a:pt x="2156" y="270"/>
                  </a:lnTo>
                  <a:lnTo>
                    <a:pt x="2156" y="269"/>
                  </a:lnTo>
                  <a:lnTo>
                    <a:pt x="2155" y="268"/>
                  </a:lnTo>
                  <a:lnTo>
                    <a:pt x="2155" y="268"/>
                  </a:lnTo>
                  <a:lnTo>
                    <a:pt x="2153" y="264"/>
                  </a:lnTo>
                  <a:lnTo>
                    <a:pt x="2153" y="263"/>
                  </a:lnTo>
                  <a:lnTo>
                    <a:pt x="2152" y="262"/>
                  </a:lnTo>
                  <a:lnTo>
                    <a:pt x="2151" y="260"/>
                  </a:lnTo>
                  <a:lnTo>
                    <a:pt x="2147" y="255"/>
                  </a:lnTo>
                  <a:lnTo>
                    <a:pt x="2147" y="254"/>
                  </a:lnTo>
                  <a:lnTo>
                    <a:pt x="2146" y="253"/>
                  </a:lnTo>
                  <a:lnTo>
                    <a:pt x="2146" y="252"/>
                  </a:lnTo>
                  <a:lnTo>
                    <a:pt x="2144" y="248"/>
                  </a:lnTo>
                  <a:lnTo>
                    <a:pt x="2142" y="247"/>
                  </a:lnTo>
                  <a:lnTo>
                    <a:pt x="2141" y="244"/>
                  </a:lnTo>
                  <a:lnTo>
                    <a:pt x="2140" y="242"/>
                  </a:lnTo>
                  <a:lnTo>
                    <a:pt x="2138" y="240"/>
                  </a:lnTo>
                  <a:lnTo>
                    <a:pt x="2138" y="238"/>
                  </a:lnTo>
                  <a:lnTo>
                    <a:pt x="2133" y="235"/>
                  </a:lnTo>
                  <a:lnTo>
                    <a:pt x="2133" y="233"/>
                  </a:lnTo>
                  <a:lnTo>
                    <a:pt x="2133" y="232"/>
                  </a:lnTo>
                  <a:lnTo>
                    <a:pt x="2133" y="231"/>
                  </a:lnTo>
                  <a:lnTo>
                    <a:pt x="2132" y="230"/>
                  </a:lnTo>
                  <a:lnTo>
                    <a:pt x="2130" y="230"/>
                  </a:lnTo>
                  <a:lnTo>
                    <a:pt x="2128" y="229"/>
                  </a:lnTo>
                  <a:lnTo>
                    <a:pt x="2128" y="228"/>
                  </a:lnTo>
                  <a:lnTo>
                    <a:pt x="2128" y="227"/>
                  </a:lnTo>
                  <a:lnTo>
                    <a:pt x="2126" y="225"/>
                  </a:lnTo>
                  <a:lnTo>
                    <a:pt x="2126" y="222"/>
                  </a:lnTo>
                  <a:lnTo>
                    <a:pt x="2125" y="222"/>
                  </a:lnTo>
                  <a:lnTo>
                    <a:pt x="2125" y="220"/>
                  </a:lnTo>
                  <a:lnTo>
                    <a:pt x="2125" y="220"/>
                  </a:lnTo>
                  <a:lnTo>
                    <a:pt x="2125" y="219"/>
                  </a:lnTo>
                  <a:lnTo>
                    <a:pt x="2123" y="216"/>
                  </a:lnTo>
                  <a:lnTo>
                    <a:pt x="2121" y="215"/>
                  </a:lnTo>
                  <a:lnTo>
                    <a:pt x="2118" y="215"/>
                  </a:lnTo>
                  <a:lnTo>
                    <a:pt x="2117" y="215"/>
                  </a:lnTo>
                  <a:lnTo>
                    <a:pt x="2116" y="215"/>
                  </a:lnTo>
                  <a:lnTo>
                    <a:pt x="2115" y="214"/>
                  </a:lnTo>
                  <a:lnTo>
                    <a:pt x="2114" y="214"/>
                  </a:lnTo>
                  <a:lnTo>
                    <a:pt x="2113" y="213"/>
                  </a:lnTo>
                  <a:lnTo>
                    <a:pt x="2112" y="213"/>
                  </a:lnTo>
                  <a:lnTo>
                    <a:pt x="2110" y="213"/>
                  </a:lnTo>
                  <a:lnTo>
                    <a:pt x="2109" y="212"/>
                  </a:lnTo>
                  <a:lnTo>
                    <a:pt x="2103" y="212"/>
                  </a:lnTo>
                  <a:lnTo>
                    <a:pt x="2102" y="212"/>
                  </a:lnTo>
                  <a:lnTo>
                    <a:pt x="2099" y="212"/>
                  </a:lnTo>
                  <a:lnTo>
                    <a:pt x="2098" y="211"/>
                  </a:lnTo>
                  <a:lnTo>
                    <a:pt x="2096" y="208"/>
                  </a:lnTo>
                  <a:lnTo>
                    <a:pt x="2096" y="207"/>
                  </a:lnTo>
                  <a:lnTo>
                    <a:pt x="2094" y="204"/>
                  </a:lnTo>
                  <a:lnTo>
                    <a:pt x="2093" y="201"/>
                  </a:lnTo>
                  <a:lnTo>
                    <a:pt x="2091" y="199"/>
                  </a:lnTo>
                  <a:lnTo>
                    <a:pt x="2088" y="198"/>
                  </a:lnTo>
                  <a:lnTo>
                    <a:pt x="2086" y="198"/>
                  </a:lnTo>
                  <a:lnTo>
                    <a:pt x="2085" y="199"/>
                  </a:lnTo>
                  <a:lnTo>
                    <a:pt x="2083" y="199"/>
                  </a:lnTo>
                  <a:lnTo>
                    <a:pt x="2083" y="199"/>
                  </a:lnTo>
                  <a:lnTo>
                    <a:pt x="2080" y="199"/>
                  </a:lnTo>
                  <a:lnTo>
                    <a:pt x="2079" y="200"/>
                  </a:lnTo>
                  <a:lnTo>
                    <a:pt x="2078" y="200"/>
                  </a:lnTo>
                  <a:lnTo>
                    <a:pt x="2078" y="199"/>
                  </a:lnTo>
                  <a:lnTo>
                    <a:pt x="2078" y="198"/>
                  </a:lnTo>
                  <a:lnTo>
                    <a:pt x="2078" y="195"/>
                  </a:lnTo>
                  <a:lnTo>
                    <a:pt x="2076" y="195"/>
                  </a:lnTo>
                  <a:lnTo>
                    <a:pt x="2074" y="196"/>
                  </a:lnTo>
                  <a:lnTo>
                    <a:pt x="2070" y="196"/>
                  </a:lnTo>
                  <a:lnTo>
                    <a:pt x="2068" y="195"/>
                  </a:lnTo>
                  <a:lnTo>
                    <a:pt x="2066" y="195"/>
                  </a:lnTo>
                  <a:lnTo>
                    <a:pt x="2066" y="195"/>
                  </a:lnTo>
                  <a:lnTo>
                    <a:pt x="2065" y="195"/>
                  </a:lnTo>
                  <a:lnTo>
                    <a:pt x="2064" y="194"/>
                  </a:lnTo>
                  <a:lnTo>
                    <a:pt x="2059" y="194"/>
                  </a:lnTo>
                  <a:lnTo>
                    <a:pt x="2058" y="195"/>
                  </a:lnTo>
                  <a:lnTo>
                    <a:pt x="2055" y="196"/>
                  </a:lnTo>
                  <a:lnTo>
                    <a:pt x="2052" y="198"/>
                  </a:lnTo>
                  <a:lnTo>
                    <a:pt x="2051" y="198"/>
                  </a:lnTo>
                  <a:lnTo>
                    <a:pt x="2051" y="197"/>
                  </a:lnTo>
                  <a:lnTo>
                    <a:pt x="2051" y="196"/>
                  </a:lnTo>
                  <a:lnTo>
                    <a:pt x="2051" y="190"/>
                  </a:lnTo>
                  <a:lnTo>
                    <a:pt x="2052" y="189"/>
                  </a:lnTo>
                  <a:lnTo>
                    <a:pt x="2053" y="186"/>
                  </a:lnTo>
                  <a:lnTo>
                    <a:pt x="2053" y="186"/>
                  </a:lnTo>
                  <a:lnTo>
                    <a:pt x="2054" y="181"/>
                  </a:lnTo>
                  <a:lnTo>
                    <a:pt x="2052" y="179"/>
                  </a:lnTo>
                  <a:lnTo>
                    <a:pt x="2052" y="178"/>
                  </a:lnTo>
                  <a:lnTo>
                    <a:pt x="2051" y="178"/>
                  </a:lnTo>
                  <a:lnTo>
                    <a:pt x="2051" y="174"/>
                  </a:lnTo>
                  <a:lnTo>
                    <a:pt x="2049" y="172"/>
                  </a:lnTo>
                  <a:lnTo>
                    <a:pt x="2048" y="172"/>
                  </a:lnTo>
                  <a:lnTo>
                    <a:pt x="2047" y="171"/>
                  </a:lnTo>
                  <a:lnTo>
                    <a:pt x="2045" y="173"/>
                  </a:lnTo>
                  <a:lnTo>
                    <a:pt x="2042" y="174"/>
                  </a:lnTo>
                  <a:lnTo>
                    <a:pt x="2040" y="174"/>
                  </a:lnTo>
                  <a:lnTo>
                    <a:pt x="2039" y="173"/>
                  </a:lnTo>
                  <a:lnTo>
                    <a:pt x="2038" y="171"/>
                  </a:lnTo>
                  <a:lnTo>
                    <a:pt x="2036" y="168"/>
                  </a:lnTo>
                  <a:lnTo>
                    <a:pt x="2033" y="166"/>
                  </a:lnTo>
                  <a:lnTo>
                    <a:pt x="2032" y="165"/>
                  </a:lnTo>
                  <a:lnTo>
                    <a:pt x="2031" y="164"/>
                  </a:lnTo>
                  <a:lnTo>
                    <a:pt x="2030" y="162"/>
                  </a:lnTo>
                  <a:lnTo>
                    <a:pt x="2027" y="158"/>
                  </a:lnTo>
                  <a:lnTo>
                    <a:pt x="2027" y="157"/>
                  </a:lnTo>
                  <a:lnTo>
                    <a:pt x="2026" y="156"/>
                  </a:lnTo>
                  <a:lnTo>
                    <a:pt x="2026" y="155"/>
                  </a:lnTo>
                  <a:lnTo>
                    <a:pt x="2026" y="154"/>
                  </a:lnTo>
                  <a:lnTo>
                    <a:pt x="2028" y="153"/>
                  </a:lnTo>
                  <a:lnTo>
                    <a:pt x="2031" y="151"/>
                  </a:lnTo>
                  <a:lnTo>
                    <a:pt x="2031" y="149"/>
                  </a:lnTo>
                  <a:lnTo>
                    <a:pt x="2030" y="149"/>
                  </a:lnTo>
                  <a:lnTo>
                    <a:pt x="2030" y="148"/>
                  </a:lnTo>
                  <a:lnTo>
                    <a:pt x="2030" y="147"/>
                  </a:lnTo>
                  <a:lnTo>
                    <a:pt x="2030" y="141"/>
                  </a:lnTo>
                  <a:lnTo>
                    <a:pt x="2028" y="138"/>
                  </a:lnTo>
                  <a:lnTo>
                    <a:pt x="2027" y="136"/>
                  </a:lnTo>
                  <a:lnTo>
                    <a:pt x="2026" y="134"/>
                  </a:lnTo>
                  <a:lnTo>
                    <a:pt x="2026" y="133"/>
                  </a:lnTo>
                  <a:lnTo>
                    <a:pt x="2025" y="132"/>
                  </a:lnTo>
                  <a:lnTo>
                    <a:pt x="2025" y="130"/>
                  </a:lnTo>
                  <a:lnTo>
                    <a:pt x="2024" y="130"/>
                  </a:lnTo>
                  <a:lnTo>
                    <a:pt x="2024" y="129"/>
                  </a:lnTo>
                  <a:lnTo>
                    <a:pt x="2023" y="127"/>
                  </a:lnTo>
                  <a:lnTo>
                    <a:pt x="2023" y="126"/>
                  </a:lnTo>
                  <a:lnTo>
                    <a:pt x="2023" y="125"/>
                  </a:lnTo>
                  <a:lnTo>
                    <a:pt x="2023" y="124"/>
                  </a:lnTo>
                  <a:lnTo>
                    <a:pt x="2022" y="121"/>
                  </a:lnTo>
                  <a:lnTo>
                    <a:pt x="2020" y="119"/>
                  </a:lnTo>
                  <a:lnTo>
                    <a:pt x="2020" y="118"/>
                  </a:lnTo>
                  <a:lnTo>
                    <a:pt x="2018" y="115"/>
                  </a:lnTo>
                  <a:lnTo>
                    <a:pt x="2018" y="113"/>
                  </a:lnTo>
                  <a:lnTo>
                    <a:pt x="2018" y="113"/>
                  </a:lnTo>
                  <a:lnTo>
                    <a:pt x="2018" y="107"/>
                  </a:lnTo>
                  <a:lnTo>
                    <a:pt x="2018" y="106"/>
                  </a:lnTo>
                  <a:lnTo>
                    <a:pt x="2018" y="105"/>
                  </a:lnTo>
                  <a:lnTo>
                    <a:pt x="2019" y="104"/>
                  </a:lnTo>
                  <a:lnTo>
                    <a:pt x="2021" y="103"/>
                  </a:lnTo>
                  <a:lnTo>
                    <a:pt x="2021" y="103"/>
                  </a:lnTo>
                  <a:lnTo>
                    <a:pt x="2022" y="102"/>
                  </a:lnTo>
                  <a:lnTo>
                    <a:pt x="2022" y="101"/>
                  </a:lnTo>
                  <a:lnTo>
                    <a:pt x="2022" y="100"/>
                  </a:lnTo>
                  <a:lnTo>
                    <a:pt x="2022" y="98"/>
                  </a:lnTo>
                  <a:lnTo>
                    <a:pt x="2019" y="95"/>
                  </a:lnTo>
                  <a:lnTo>
                    <a:pt x="2019" y="95"/>
                  </a:lnTo>
                  <a:lnTo>
                    <a:pt x="2018" y="94"/>
                  </a:lnTo>
                  <a:lnTo>
                    <a:pt x="2017" y="90"/>
                  </a:lnTo>
                  <a:lnTo>
                    <a:pt x="2014" y="88"/>
                  </a:lnTo>
                  <a:lnTo>
                    <a:pt x="2013" y="88"/>
                  </a:lnTo>
                  <a:lnTo>
                    <a:pt x="2009" y="85"/>
                  </a:lnTo>
                  <a:lnTo>
                    <a:pt x="2008" y="85"/>
                  </a:lnTo>
                  <a:lnTo>
                    <a:pt x="2005" y="83"/>
                  </a:lnTo>
                  <a:lnTo>
                    <a:pt x="2004" y="83"/>
                  </a:lnTo>
                  <a:lnTo>
                    <a:pt x="2002" y="82"/>
                  </a:lnTo>
                  <a:lnTo>
                    <a:pt x="2000" y="82"/>
                  </a:lnTo>
                  <a:lnTo>
                    <a:pt x="1999" y="83"/>
                  </a:lnTo>
                  <a:lnTo>
                    <a:pt x="1998" y="84"/>
                  </a:lnTo>
                  <a:lnTo>
                    <a:pt x="1994" y="84"/>
                  </a:lnTo>
                  <a:lnTo>
                    <a:pt x="1992" y="86"/>
                  </a:lnTo>
                  <a:lnTo>
                    <a:pt x="1991" y="86"/>
                  </a:lnTo>
                  <a:lnTo>
                    <a:pt x="1990" y="87"/>
                  </a:lnTo>
                  <a:lnTo>
                    <a:pt x="1989" y="88"/>
                  </a:lnTo>
                  <a:lnTo>
                    <a:pt x="1988" y="89"/>
                  </a:lnTo>
                  <a:lnTo>
                    <a:pt x="1982" y="89"/>
                  </a:lnTo>
                  <a:lnTo>
                    <a:pt x="1980" y="90"/>
                  </a:lnTo>
                  <a:lnTo>
                    <a:pt x="1979" y="91"/>
                  </a:lnTo>
                  <a:lnTo>
                    <a:pt x="1978" y="91"/>
                  </a:lnTo>
                  <a:lnTo>
                    <a:pt x="1977" y="91"/>
                  </a:lnTo>
                  <a:lnTo>
                    <a:pt x="1975" y="91"/>
                  </a:lnTo>
                  <a:lnTo>
                    <a:pt x="1974" y="92"/>
                  </a:lnTo>
                  <a:lnTo>
                    <a:pt x="1974" y="95"/>
                  </a:lnTo>
                  <a:lnTo>
                    <a:pt x="1975" y="97"/>
                  </a:lnTo>
                  <a:lnTo>
                    <a:pt x="1975" y="98"/>
                  </a:lnTo>
                  <a:lnTo>
                    <a:pt x="1976" y="101"/>
                  </a:lnTo>
                  <a:lnTo>
                    <a:pt x="1976" y="102"/>
                  </a:lnTo>
                  <a:lnTo>
                    <a:pt x="1977" y="103"/>
                  </a:lnTo>
                  <a:lnTo>
                    <a:pt x="1977" y="105"/>
                  </a:lnTo>
                  <a:lnTo>
                    <a:pt x="1977" y="105"/>
                  </a:lnTo>
                  <a:lnTo>
                    <a:pt x="1977" y="106"/>
                  </a:lnTo>
                  <a:lnTo>
                    <a:pt x="1975" y="109"/>
                  </a:lnTo>
                  <a:lnTo>
                    <a:pt x="1975" y="109"/>
                  </a:lnTo>
                  <a:lnTo>
                    <a:pt x="1972" y="112"/>
                  </a:lnTo>
                  <a:lnTo>
                    <a:pt x="1971" y="112"/>
                  </a:lnTo>
                  <a:lnTo>
                    <a:pt x="1971" y="111"/>
                  </a:lnTo>
                  <a:lnTo>
                    <a:pt x="1970" y="112"/>
                  </a:lnTo>
                  <a:lnTo>
                    <a:pt x="1970" y="111"/>
                  </a:lnTo>
                  <a:lnTo>
                    <a:pt x="1969" y="112"/>
                  </a:lnTo>
                  <a:lnTo>
                    <a:pt x="1967" y="110"/>
                  </a:lnTo>
                  <a:lnTo>
                    <a:pt x="1965" y="110"/>
                  </a:lnTo>
                  <a:lnTo>
                    <a:pt x="1962" y="109"/>
                  </a:lnTo>
                  <a:lnTo>
                    <a:pt x="1960" y="107"/>
                  </a:lnTo>
                  <a:lnTo>
                    <a:pt x="1958" y="107"/>
                  </a:lnTo>
                  <a:lnTo>
                    <a:pt x="1958" y="106"/>
                  </a:lnTo>
                  <a:lnTo>
                    <a:pt x="1956" y="106"/>
                  </a:lnTo>
                  <a:lnTo>
                    <a:pt x="1955" y="108"/>
                  </a:lnTo>
                  <a:lnTo>
                    <a:pt x="1953" y="108"/>
                  </a:lnTo>
                  <a:lnTo>
                    <a:pt x="1952" y="108"/>
                  </a:lnTo>
                  <a:lnTo>
                    <a:pt x="1949" y="108"/>
                  </a:lnTo>
                  <a:lnTo>
                    <a:pt x="1948" y="106"/>
                  </a:lnTo>
                  <a:lnTo>
                    <a:pt x="1947" y="106"/>
                  </a:lnTo>
                  <a:lnTo>
                    <a:pt x="1946" y="105"/>
                  </a:lnTo>
                  <a:lnTo>
                    <a:pt x="1944" y="104"/>
                  </a:lnTo>
                  <a:lnTo>
                    <a:pt x="1942" y="101"/>
                  </a:lnTo>
                  <a:lnTo>
                    <a:pt x="1941" y="101"/>
                  </a:lnTo>
                  <a:lnTo>
                    <a:pt x="1940" y="99"/>
                  </a:lnTo>
                  <a:lnTo>
                    <a:pt x="1940" y="98"/>
                  </a:lnTo>
                  <a:lnTo>
                    <a:pt x="1937" y="94"/>
                  </a:lnTo>
                  <a:lnTo>
                    <a:pt x="1937" y="94"/>
                  </a:lnTo>
                  <a:lnTo>
                    <a:pt x="1934" y="91"/>
                  </a:lnTo>
                  <a:lnTo>
                    <a:pt x="1934" y="91"/>
                  </a:lnTo>
                  <a:lnTo>
                    <a:pt x="1932" y="87"/>
                  </a:lnTo>
                  <a:lnTo>
                    <a:pt x="1931" y="86"/>
                  </a:lnTo>
                  <a:lnTo>
                    <a:pt x="1931" y="87"/>
                  </a:lnTo>
                  <a:lnTo>
                    <a:pt x="1929" y="86"/>
                  </a:lnTo>
                  <a:lnTo>
                    <a:pt x="1928" y="85"/>
                  </a:lnTo>
                  <a:lnTo>
                    <a:pt x="1928" y="83"/>
                  </a:lnTo>
                  <a:lnTo>
                    <a:pt x="1928" y="83"/>
                  </a:lnTo>
                  <a:lnTo>
                    <a:pt x="1928" y="82"/>
                  </a:lnTo>
                  <a:lnTo>
                    <a:pt x="1928" y="79"/>
                  </a:lnTo>
                  <a:lnTo>
                    <a:pt x="1925" y="76"/>
                  </a:lnTo>
                  <a:lnTo>
                    <a:pt x="1926" y="76"/>
                  </a:lnTo>
                  <a:lnTo>
                    <a:pt x="1925" y="75"/>
                  </a:lnTo>
                  <a:lnTo>
                    <a:pt x="1924" y="74"/>
                  </a:lnTo>
                  <a:lnTo>
                    <a:pt x="1923" y="73"/>
                  </a:lnTo>
                  <a:lnTo>
                    <a:pt x="1923" y="71"/>
                  </a:lnTo>
                  <a:lnTo>
                    <a:pt x="1923" y="71"/>
                  </a:lnTo>
                  <a:lnTo>
                    <a:pt x="1924" y="70"/>
                  </a:lnTo>
                  <a:lnTo>
                    <a:pt x="1926" y="70"/>
                  </a:lnTo>
                  <a:lnTo>
                    <a:pt x="1927" y="68"/>
                  </a:lnTo>
                  <a:lnTo>
                    <a:pt x="1927" y="68"/>
                  </a:lnTo>
                  <a:lnTo>
                    <a:pt x="1929" y="65"/>
                  </a:lnTo>
                  <a:lnTo>
                    <a:pt x="1929" y="62"/>
                  </a:lnTo>
                  <a:lnTo>
                    <a:pt x="1929" y="62"/>
                  </a:lnTo>
                  <a:lnTo>
                    <a:pt x="1929" y="60"/>
                  </a:lnTo>
                  <a:lnTo>
                    <a:pt x="1930" y="60"/>
                  </a:lnTo>
                  <a:lnTo>
                    <a:pt x="1930" y="58"/>
                  </a:lnTo>
                  <a:lnTo>
                    <a:pt x="1931" y="58"/>
                  </a:lnTo>
                  <a:lnTo>
                    <a:pt x="1931" y="54"/>
                  </a:lnTo>
                  <a:lnTo>
                    <a:pt x="1932" y="53"/>
                  </a:lnTo>
                  <a:lnTo>
                    <a:pt x="1933" y="53"/>
                  </a:lnTo>
                  <a:lnTo>
                    <a:pt x="1933" y="52"/>
                  </a:lnTo>
                  <a:lnTo>
                    <a:pt x="1934" y="52"/>
                  </a:lnTo>
                  <a:lnTo>
                    <a:pt x="1935" y="52"/>
                  </a:lnTo>
                  <a:lnTo>
                    <a:pt x="1935" y="50"/>
                  </a:lnTo>
                  <a:lnTo>
                    <a:pt x="1937" y="48"/>
                  </a:lnTo>
                  <a:lnTo>
                    <a:pt x="1938" y="46"/>
                  </a:lnTo>
                  <a:lnTo>
                    <a:pt x="1939" y="45"/>
                  </a:lnTo>
                  <a:lnTo>
                    <a:pt x="1940" y="45"/>
                  </a:lnTo>
                  <a:lnTo>
                    <a:pt x="1940" y="45"/>
                  </a:lnTo>
                  <a:lnTo>
                    <a:pt x="1944" y="44"/>
                  </a:lnTo>
                  <a:lnTo>
                    <a:pt x="1947" y="41"/>
                  </a:lnTo>
                  <a:lnTo>
                    <a:pt x="1948" y="41"/>
                  </a:lnTo>
                  <a:lnTo>
                    <a:pt x="1948" y="40"/>
                  </a:lnTo>
                  <a:lnTo>
                    <a:pt x="1949" y="37"/>
                  </a:lnTo>
                  <a:lnTo>
                    <a:pt x="1953" y="35"/>
                  </a:lnTo>
                  <a:lnTo>
                    <a:pt x="1954" y="34"/>
                  </a:lnTo>
                  <a:lnTo>
                    <a:pt x="1955" y="34"/>
                  </a:lnTo>
                  <a:lnTo>
                    <a:pt x="1956" y="33"/>
                  </a:lnTo>
                  <a:lnTo>
                    <a:pt x="1957" y="33"/>
                  </a:lnTo>
                  <a:lnTo>
                    <a:pt x="1959" y="31"/>
                  </a:lnTo>
                  <a:lnTo>
                    <a:pt x="1962" y="31"/>
                  </a:lnTo>
                  <a:lnTo>
                    <a:pt x="1964" y="30"/>
                  </a:lnTo>
                  <a:lnTo>
                    <a:pt x="1965" y="30"/>
                  </a:lnTo>
                  <a:lnTo>
                    <a:pt x="1967" y="29"/>
                  </a:lnTo>
                  <a:lnTo>
                    <a:pt x="1968" y="28"/>
                  </a:lnTo>
                  <a:lnTo>
                    <a:pt x="1970" y="28"/>
                  </a:lnTo>
                  <a:lnTo>
                    <a:pt x="1972" y="27"/>
                  </a:lnTo>
                  <a:lnTo>
                    <a:pt x="1975" y="27"/>
                  </a:lnTo>
                  <a:lnTo>
                    <a:pt x="1975" y="26"/>
                  </a:lnTo>
                  <a:lnTo>
                    <a:pt x="1977" y="26"/>
                  </a:lnTo>
                  <a:lnTo>
                    <a:pt x="1979" y="25"/>
                  </a:lnTo>
                  <a:lnTo>
                    <a:pt x="1980" y="25"/>
                  </a:lnTo>
                  <a:lnTo>
                    <a:pt x="1981" y="25"/>
                  </a:lnTo>
                  <a:lnTo>
                    <a:pt x="1986" y="25"/>
                  </a:lnTo>
                  <a:lnTo>
                    <a:pt x="1987" y="24"/>
                  </a:lnTo>
                  <a:lnTo>
                    <a:pt x="1988" y="23"/>
                  </a:lnTo>
                  <a:lnTo>
                    <a:pt x="1989" y="23"/>
                  </a:lnTo>
                  <a:lnTo>
                    <a:pt x="1990" y="23"/>
                  </a:lnTo>
                  <a:close/>
                  <a:moveTo>
                    <a:pt x="2300" y="30"/>
                  </a:moveTo>
                  <a:lnTo>
                    <a:pt x="2299" y="31"/>
                  </a:lnTo>
                  <a:lnTo>
                    <a:pt x="2298" y="31"/>
                  </a:lnTo>
                  <a:lnTo>
                    <a:pt x="2298" y="30"/>
                  </a:lnTo>
                  <a:lnTo>
                    <a:pt x="2296" y="28"/>
                  </a:lnTo>
                  <a:lnTo>
                    <a:pt x="2293" y="28"/>
                  </a:lnTo>
                  <a:lnTo>
                    <a:pt x="2293" y="27"/>
                  </a:lnTo>
                  <a:lnTo>
                    <a:pt x="2293" y="26"/>
                  </a:lnTo>
                  <a:lnTo>
                    <a:pt x="2293" y="25"/>
                  </a:lnTo>
                  <a:lnTo>
                    <a:pt x="2294" y="22"/>
                  </a:lnTo>
                  <a:lnTo>
                    <a:pt x="2295" y="22"/>
                  </a:lnTo>
                  <a:lnTo>
                    <a:pt x="2298" y="26"/>
                  </a:lnTo>
                  <a:lnTo>
                    <a:pt x="2300" y="28"/>
                  </a:lnTo>
                  <a:lnTo>
                    <a:pt x="2300" y="30"/>
                  </a:lnTo>
                  <a:close/>
                  <a:moveTo>
                    <a:pt x="2814" y="23"/>
                  </a:moveTo>
                  <a:lnTo>
                    <a:pt x="2814" y="24"/>
                  </a:lnTo>
                  <a:lnTo>
                    <a:pt x="2814" y="24"/>
                  </a:lnTo>
                  <a:lnTo>
                    <a:pt x="2813" y="24"/>
                  </a:lnTo>
                  <a:lnTo>
                    <a:pt x="2813" y="23"/>
                  </a:lnTo>
                  <a:lnTo>
                    <a:pt x="2812" y="23"/>
                  </a:lnTo>
                  <a:lnTo>
                    <a:pt x="2812" y="23"/>
                  </a:lnTo>
                  <a:lnTo>
                    <a:pt x="2812" y="23"/>
                  </a:lnTo>
                  <a:lnTo>
                    <a:pt x="2812" y="22"/>
                  </a:lnTo>
                  <a:lnTo>
                    <a:pt x="2814" y="22"/>
                  </a:lnTo>
                  <a:lnTo>
                    <a:pt x="2814" y="23"/>
                  </a:lnTo>
                  <a:close/>
                  <a:moveTo>
                    <a:pt x="2809" y="23"/>
                  </a:moveTo>
                  <a:lnTo>
                    <a:pt x="2808" y="23"/>
                  </a:lnTo>
                  <a:lnTo>
                    <a:pt x="2808" y="23"/>
                  </a:lnTo>
                  <a:lnTo>
                    <a:pt x="2808" y="22"/>
                  </a:lnTo>
                  <a:lnTo>
                    <a:pt x="2808" y="22"/>
                  </a:lnTo>
                  <a:lnTo>
                    <a:pt x="2809" y="22"/>
                  </a:lnTo>
                  <a:lnTo>
                    <a:pt x="2809" y="22"/>
                  </a:lnTo>
                  <a:lnTo>
                    <a:pt x="2809" y="23"/>
                  </a:lnTo>
                  <a:close/>
                  <a:moveTo>
                    <a:pt x="2810" y="20"/>
                  </a:moveTo>
                  <a:lnTo>
                    <a:pt x="2810" y="21"/>
                  </a:lnTo>
                  <a:lnTo>
                    <a:pt x="2809" y="21"/>
                  </a:lnTo>
                  <a:lnTo>
                    <a:pt x="2809" y="20"/>
                  </a:lnTo>
                  <a:lnTo>
                    <a:pt x="2809" y="19"/>
                  </a:lnTo>
                  <a:lnTo>
                    <a:pt x="2809" y="19"/>
                  </a:lnTo>
                  <a:lnTo>
                    <a:pt x="2809" y="19"/>
                  </a:lnTo>
                  <a:lnTo>
                    <a:pt x="2810" y="20"/>
                  </a:lnTo>
                  <a:close/>
                  <a:moveTo>
                    <a:pt x="2864" y="20"/>
                  </a:moveTo>
                  <a:lnTo>
                    <a:pt x="2864" y="21"/>
                  </a:lnTo>
                  <a:lnTo>
                    <a:pt x="2863" y="21"/>
                  </a:lnTo>
                  <a:lnTo>
                    <a:pt x="2862" y="20"/>
                  </a:lnTo>
                  <a:lnTo>
                    <a:pt x="2862" y="19"/>
                  </a:lnTo>
                  <a:lnTo>
                    <a:pt x="2863" y="19"/>
                  </a:lnTo>
                  <a:lnTo>
                    <a:pt x="2864" y="19"/>
                  </a:lnTo>
                  <a:lnTo>
                    <a:pt x="2864" y="19"/>
                  </a:lnTo>
                  <a:lnTo>
                    <a:pt x="2864" y="20"/>
                  </a:lnTo>
                  <a:close/>
                  <a:moveTo>
                    <a:pt x="2964" y="20"/>
                  </a:moveTo>
                  <a:lnTo>
                    <a:pt x="2965" y="20"/>
                  </a:lnTo>
                  <a:lnTo>
                    <a:pt x="2969" y="20"/>
                  </a:lnTo>
                  <a:lnTo>
                    <a:pt x="2969" y="23"/>
                  </a:lnTo>
                  <a:lnTo>
                    <a:pt x="2970" y="24"/>
                  </a:lnTo>
                  <a:lnTo>
                    <a:pt x="2970" y="25"/>
                  </a:lnTo>
                  <a:lnTo>
                    <a:pt x="2971" y="26"/>
                  </a:lnTo>
                  <a:lnTo>
                    <a:pt x="2971" y="28"/>
                  </a:lnTo>
                  <a:lnTo>
                    <a:pt x="2972" y="29"/>
                  </a:lnTo>
                  <a:lnTo>
                    <a:pt x="2971" y="29"/>
                  </a:lnTo>
                  <a:lnTo>
                    <a:pt x="2971" y="30"/>
                  </a:lnTo>
                  <a:lnTo>
                    <a:pt x="2971" y="31"/>
                  </a:lnTo>
                  <a:lnTo>
                    <a:pt x="2970" y="31"/>
                  </a:lnTo>
                  <a:lnTo>
                    <a:pt x="2968" y="30"/>
                  </a:lnTo>
                  <a:lnTo>
                    <a:pt x="2967" y="30"/>
                  </a:lnTo>
                  <a:lnTo>
                    <a:pt x="2965" y="29"/>
                  </a:lnTo>
                  <a:lnTo>
                    <a:pt x="2964" y="27"/>
                  </a:lnTo>
                  <a:lnTo>
                    <a:pt x="2963" y="27"/>
                  </a:lnTo>
                  <a:lnTo>
                    <a:pt x="2962" y="26"/>
                  </a:lnTo>
                  <a:lnTo>
                    <a:pt x="2962" y="26"/>
                  </a:lnTo>
                  <a:lnTo>
                    <a:pt x="2961" y="25"/>
                  </a:lnTo>
                  <a:lnTo>
                    <a:pt x="2958" y="25"/>
                  </a:lnTo>
                  <a:lnTo>
                    <a:pt x="2958" y="26"/>
                  </a:lnTo>
                  <a:lnTo>
                    <a:pt x="2956" y="26"/>
                  </a:lnTo>
                  <a:lnTo>
                    <a:pt x="2955" y="25"/>
                  </a:lnTo>
                  <a:lnTo>
                    <a:pt x="2956" y="24"/>
                  </a:lnTo>
                  <a:lnTo>
                    <a:pt x="2956" y="22"/>
                  </a:lnTo>
                  <a:lnTo>
                    <a:pt x="2953" y="18"/>
                  </a:lnTo>
                  <a:lnTo>
                    <a:pt x="2953" y="18"/>
                  </a:lnTo>
                  <a:lnTo>
                    <a:pt x="2955" y="18"/>
                  </a:lnTo>
                  <a:lnTo>
                    <a:pt x="2957" y="19"/>
                  </a:lnTo>
                  <a:lnTo>
                    <a:pt x="2958" y="20"/>
                  </a:lnTo>
                  <a:lnTo>
                    <a:pt x="2964" y="20"/>
                  </a:lnTo>
                  <a:close/>
                  <a:moveTo>
                    <a:pt x="2871" y="15"/>
                  </a:moveTo>
                  <a:lnTo>
                    <a:pt x="2868" y="17"/>
                  </a:lnTo>
                  <a:lnTo>
                    <a:pt x="2867" y="18"/>
                  </a:lnTo>
                  <a:lnTo>
                    <a:pt x="2866" y="18"/>
                  </a:lnTo>
                  <a:lnTo>
                    <a:pt x="2865" y="16"/>
                  </a:lnTo>
                  <a:lnTo>
                    <a:pt x="2864" y="16"/>
                  </a:lnTo>
                  <a:lnTo>
                    <a:pt x="2864" y="17"/>
                  </a:lnTo>
                  <a:lnTo>
                    <a:pt x="2861" y="17"/>
                  </a:lnTo>
                  <a:lnTo>
                    <a:pt x="2861" y="16"/>
                  </a:lnTo>
                  <a:lnTo>
                    <a:pt x="2865" y="16"/>
                  </a:lnTo>
                  <a:lnTo>
                    <a:pt x="2866" y="15"/>
                  </a:lnTo>
                  <a:lnTo>
                    <a:pt x="2866" y="15"/>
                  </a:lnTo>
                  <a:lnTo>
                    <a:pt x="2867" y="15"/>
                  </a:lnTo>
                  <a:lnTo>
                    <a:pt x="2869" y="14"/>
                  </a:lnTo>
                  <a:lnTo>
                    <a:pt x="2870" y="13"/>
                  </a:lnTo>
                  <a:lnTo>
                    <a:pt x="2872" y="13"/>
                  </a:lnTo>
                  <a:lnTo>
                    <a:pt x="2872" y="15"/>
                  </a:lnTo>
                  <a:lnTo>
                    <a:pt x="2871" y="15"/>
                  </a:lnTo>
                  <a:close/>
                  <a:moveTo>
                    <a:pt x="2863" y="10"/>
                  </a:moveTo>
                  <a:lnTo>
                    <a:pt x="2860" y="10"/>
                  </a:lnTo>
                  <a:lnTo>
                    <a:pt x="2860" y="10"/>
                  </a:lnTo>
                  <a:lnTo>
                    <a:pt x="2860" y="8"/>
                  </a:lnTo>
                  <a:lnTo>
                    <a:pt x="2860" y="8"/>
                  </a:lnTo>
                  <a:lnTo>
                    <a:pt x="2861" y="8"/>
                  </a:lnTo>
                  <a:lnTo>
                    <a:pt x="2862" y="9"/>
                  </a:lnTo>
                  <a:lnTo>
                    <a:pt x="2863" y="9"/>
                  </a:lnTo>
                  <a:lnTo>
                    <a:pt x="2863" y="10"/>
                  </a:lnTo>
                  <a:close/>
                  <a:moveTo>
                    <a:pt x="2809" y="2"/>
                  </a:moveTo>
                  <a:lnTo>
                    <a:pt x="2809" y="3"/>
                  </a:lnTo>
                  <a:lnTo>
                    <a:pt x="2808" y="3"/>
                  </a:lnTo>
                  <a:lnTo>
                    <a:pt x="2803" y="3"/>
                  </a:lnTo>
                  <a:lnTo>
                    <a:pt x="2803" y="4"/>
                  </a:lnTo>
                  <a:lnTo>
                    <a:pt x="2801" y="4"/>
                  </a:lnTo>
                  <a:lnTo>
                    <a:pt x="2801" y="3"/>
                  </a:lnTo>
                  <a:lnTo>
                    <a:pt x="2801" y="2"/>
                  </a:lnTo>
                  <a:lnTo>
                    <a:pt x="2803" y="2"/>
                  </a:lnTo>
                  <a:lnTo>
                    <a:pt x="2803" y="3"/>
                  </a:lnTo>
                  <a:lnTo>
                    <a:pt x="2804" y="2"/>
                  </a:lnTo>
                  <a:lnTo>
                    <a:pt x="2806" y="2"/>
                  </a:lnTo>
                  <a:lnTo>
                    <a:pt x="2808" y="2"/>
                  </a:lnTo>
                  <a:lnTo>
                    <a:pt x="2809" y="2"/>
                  </a:lnTo>
                  <a:close/>
                  <a:moveTo>
                    <a:pt x="2822" y="9"/>
                  </a:moveTo>
                  <a:lnTo>
                    <a:pt x="2822" y="10"/>
                  </a:lnTo>
                  <a:lnTo>
                    <a:pt x="2823" y="10"/>
                  </a:lnTo>
                  <a:lnTo>
                    <a:pt x="2824" y="10"/>
                  </a:lnTo>
                  <a:lnTo>
                    <a:pt x="2825" y="9"/>
                  </a:lnTo>
                  <a:lnTo>
                    <a:pt x="2826" y="9"/>
                  </a:lnTo>
                  <a:lnTo>
                    <a:pt x="2827" y="11"/>
                  </a:lnTo>
                  <a:lnTo>
                    <a:pt x="2828" y="11"/>
                  </a:lnTo>
                  <a:lnTo>
                    <a:pt x="2829" y="10"/>
                  </a:lnTo>
                  <a:lnTo>
                    <a:pt x="2829" y="7"/>
                  </a:lnTo>
                  <a:lnTo>
                    <a:pt x="2829" y="7"/>
                  </a:lnTo>
                  <a:lnTo>
                    <a:pt x="2831" y="7"/>
                  </a:lnTo>
                  <a:lnTo>
                    <a:pt x="2831" y="8"/>
                  </a:lnTo>
                  <a:lnTo>
                    <a:pt x="2831" y="8"/>
                  </a:lnTo>
                  <a:lnTo>
                    <a:pt x="2831" y="10"/>
                  </a:lnTo>
                  <a:lnTo>
                    <a:pt x="2832" y="12"/>
                  </a:lnTo>
                  <a:lnTo>
                    <a:pt x="2832" y="14"/>
                  </a:lnTo>
                  <a:lnTo>
                    <a:pt x="2833" y="15"/>
                  </a:lnTo>
                  <a:lnTo>
                    <a:pt x="2834" y="15"/>
                  </a:lnTo>
                  <a:lnTo>
                    <a:pt x="2835" y="17"/>
                  </a:lnTo>
                  <a:lnTo>
                    <a:pt x="2835" y="17"/>
                  </a:lnTo>
                  <a:lnTo>
                    <a:pt x="2833" y="17"/>
                  </a:lnTo>
                  <a:lnTo>
                    <a:pt x="2833" y="18"/>
                  </a:lnTo>
                  <a:lnTo>
                    <a:pt x="2834" y="20"/>
                  </a:lnTo>
                  <a:lnTo>
                    <a:pt x="2835" y="20"/>
                  </a:lnTo>
                  <a:lnTo>
                    <a:pt x="2836" y="22"/>
                  </a:lnTo>
                  <a:lnTo>
                    <a:pt x="2838" y="22"/>
                  </a:lnTo>
                  <a:lnTo>
                    <a:pt x="2838" y="21"/>
                  </a:lnTo>
                  <a:lnTo>
                    <a:pt x="2839" y="21"/>
                  </a:lnTo>
                  <a:lnTo>
                    <a:pt x="2840" y="22"/>
                  </a:lnTo>
                  <a:lnTo>
                    <a:pt x="2841" y="22"/>
                  </a:lnTo>
                  <a:lnTo>
                    <a:pt x="2843" y="22"/>
                  </a:lnTo>
                  <a:lnTo>
                    <a:pt x="2844" y="24"/>
                  </a:lnTo>
                  <a:lnTo>
                    <a:pt x="2845" y="24"/>
                  </a:lnTo>
                  <a:lnTo>
                    <a:pt x="2846" y="25"/>
                  </a:lnTo>
                  <a:lnTo>
                    <a:pt x="2847" y="25"/>
                  </a:lnTo>
                  <a:lnTo>
                    <a:pt x="2848" y="24"/>
                  </a:lnTo>
                  <a:lnTo>
                    <a:pt x="2849" y="24"/>
                  </a:lnTo>
                  <a:lnTo>
                    <a:pt x="2850" y="24"/>
                  </a:lnTo>
                  <a:lnTo>
                    <a:pt x="2850" y="20"/>
                  </a:lnTo>
                  <a:lnTo>
                    <a:pt x="2852" y="19"/>
                  </a:lnTo>
                  <a:lnTo>
                    <a:pt x="2852" y="17"/>
                  </a:lnTo>
                  <a:lnTo>
                    <a:pt x="2852" y="17"/>
                  </a:lnTo>
                  <a:lnTo>
                    <a:pt x="2852" y="16"/>
                  </a:lnTo>
                  <a:lnTo>
                    <a:pt x="2852" y="15"/>
                  </a:lnTo>
                  <a:lnTo>
                    <a:pt x="2855" y="15"/>
                  </a:lnTo>
                  <a:lnTo>
                    <a:pt x="2857" y="17"/>
                  </a:lnTo>
                  <a:lnTo>
                    <a:pt x="2860" y="17"/>
                  </a:lnTo>
                  <a:lnTo>
                    <a:pt x="2860" y="17"/>
                  </a:lnTo>
                  <a:lnTo>
                    <a:pt x="2859" y="18"/>
                  </a:lnTo>
                  <a:lnTo>
                    <a:pt x="2859" y="19"/>
                  </a:lnTo>
                  <a:lnTo>
                    <a:pt x="2861" y="22"/>
                  </a:lnTo>
                  <a:lnTo>
                    <a:pt x="2865" y="22"/>
                  </a:lnTo>
                  <a:lnTo>
                    <a:pt x="2865" y="21"/>
                  </a:lnTo>
                  <a:lnTo>
                    <a:pt x="2866" y="21"/>
                  </a:lnTo>
                  <a:lnTo>
                    <a:pt x="2867" y="21"/>
                  </a:lnTo>
                  <a:lnTo>
                    <a:pt x="2868" y="21"/>
                  </a:lnTo>
                  <a:lnTo>
                    <a:pt x="2870" y="23"/>
                  </a:lnTo>
                  <a:lnTo>
                    <a:pt x="2871" y="23"/>
                  </a:lnTo>
                  <a:lnTo>
                    <a:pt x="2872" y="23"/>
                  </a:lnTo>
                  <a:lnTo>
                    <a:pt x="2876" y="23"/>
                  </a:lnTo>
                  <a:lnTo>
                    <a:pt x="2876" y="25"/>
                  </a:lnTo>
                  <a:lnTo>
                    <a:pt x="2878" y="25"/>
                  </a:lnTo>
                  <a:lnTo>
                    <a:pt x="2879" y="25"/>
                  </a:lnTo>
                  <a:lnTo>
                    <a:pt x="2881" y="27"/>
                  </a:lnTo>
                  <a:lnTo>
                    <a:pt x="2881" y="27"/>
                  </a:lnTo>
                  <a:lnTo>
                    <a:pt x="2882" y="28"/>
                  </a:lnTo>
                  <a:lnTo>
                    <a:pt x="2883" y="27"/>
                  </a:lnTo>
                  <a:lnTo>
                    <a:pt x="2883" y="27"/>
                  </a:lnTo>
                  <a:lnTo>
                    <a:pt x="2884" y="26"/>
                  </a:lnTo>
                  <a:lnTo>
                    <a:pt x="2886" y="25"/>
                  </a:lnTo>
                  <a:lnTo>
                    <a:pt x="2886" y="25"/>
                  </a:lnTo>
                  <a:lnTo>
                    <a:pt x="2887" y="25"/>
                  </a:lnTo>
                  <a:lnTo>
                    <a:pt x="2888" y="26"/>
                  </a:lnTo>
                  <a:lnTo>
                    <a:pt x="2889" y="26"/>
                  </a:lnTo>
                  <a:lnTo>
                    <a:pt x="2890" y="26"/>
                  </a:lnTo>
                  <a:lnTo>
                    <a:pt x="2892" y="26"/>
                  </a:lnTo>
                  <a:lnTo>
                    <a:pt x="2892" y="24"/>
                  </a:lnTo>
                  <a:lnTo>
                    <a:pt x="2890" y="22"/>
                  </a:lnTo>
                  <a:lnTo>
                    <a:pt x="2890" y="21"/>
                  </a:lnTo>
                  <a:lnTo>
                    <a:pt x="2892" y="20"/>
                  </a:lnTo>
                  <a:lnTo>
                    <a:pt x="2894" y="19"/>
                  </a:lnTo>
                  <a:lnTo>
                    <a:pt x="2896" y="20"/>
                  </a:lnTo>
                  <a:lnTo>
                    <a:pt x="2898" y="19"/>
                  </a:lnTo>
                  <a:lnTo>
                    <a:pt x="2898" y="19"/>
                  </a:lnTo>
                  <a:lnTo>
                    <a:pt x="2896" y="18"/>
                  </a:lnTo>
                  <a:lnTo>
                    <a:pt x="2896" y="15"/>
                  </a:lnTo>
                  <a:lnTo>
                    <a:pt x="2898" y="12"/>
                  </a:lnTo>
                  <a:lnTo>
                    <a:pt x="2899" y="12"/>
                  </a:lnTo>
                  <a:lnTo>
                    <a:pt x="2900" y="12"/>
                  </a:lnTo>
                  <a:lnTo>
                    <a:pt x="2902" y="14"/>
                  </a:lnTo>
                  <a:lnTo>
                    <a:pt x="2903" y="15"/>
                  </a:lnTo>
                  <a:lnTo>
                    <a:pt x="2907" y="18"/>
                  </a:lnTo>
                  <a:lnTo>
                    <a:pt x="2907" y="18"/>
                  </a:lnTo>
                  <a:lnTo>
                    <a:pt x="2909" y="21"/>
                  </a:lnTo>
                  <a:lnTo>
                    <a:pt x="2912" y="21"/>
                  </a:lnTo>
                  <a:lnTo>
                    <a:pt x="2912" y="22"/>
                  </a:lnTo>
                  <a:lnTo>
                    <a:pt x="2912" y="24"/>
                  </a:lnTo>
                  <a:lnTo>
                    <a:pt x="2913" y="24"/>
                  </a:lnTo>
                  <a:lnTo>
                    <a:pt x="2913" y="26"/>
                  </a:lnTo>
                  <a:lnTo>
                    <a:pt x="2914" y="28"/>
                  </a:lnTo>
                  <a:lnTo>
                    <a:pt x="2914" y="30"/>
                  </a:lnTo>
                  <a:lnTo>
                    <a:pt x="2909" y="32"/>
                  </a:lnTo>
                  <a:lnTo>
                    <a:pt x="2909" y="33"/>
                  </a:lnTo>
                  <a:lnTo>
                    <a:pt x="2912" y="33"/>
                  </a:lnTo>
                  <a:lnTo>
                    <a:pt x="2912" y="33"/>
                  </a:lnTo>
                  <a:lnTo>
                    <a:pt x="2913" y="33"/>
                  </a:lnTo>
                  <a:lnTo>
                    <a:pt x="2915" y="33"/>
                  </a:lnTo>
                  <a:lnTo>
                    <a:pt x="2915" y="32"/>
                  </a:lnTo>
                  <a:lnTo>
                    <a:pt x="2920" y="32"/>
                  </a:lnTo>
                  <a:lnTo>
                    <a:pt x="2921" y="32"/>
                  </a:lnTo>
                  <a:lnTo>
                    <a:pt x="2921" y="34"/>
                  </a:lnTo>
                  <a:lnTo>
                    <a:pt x="2922" y="35"/>
                  </a:lnTo>
                  <a:lnTo>
                    <a:pt x="2922" y="36"/>
                  </a:lnTo>
                  <a:lnTo>
                    <a:pt x="2922" y="37"/>
                  </a:lnTo>
                  <a:lnTo>
                    <a:pt x="2922" y="38"/>
                  </a:lnTo>
                  <a:lnTo>
                    <a:pt x="2923" y="39"/>
                  </a:lnTo>
                  <a:lnTo>
                    <a:pt x="2924" y="42"/>
                  </a:lnTo>
                  <a:lnTo>
                    <a:pt x="2926" y="45"/>
                  </a:lnTo>
                  <a:lnTo>
                    <a:pt x="2926" y="46"/>
                  </a:lnTo>
                  <a:lnTo>
                    <a:pt x="2927" y="46"/>
                  </a:lnTo>
                  <a:lnTo>
                    <a:pt x="2927" y="48"/>
                  </a:lnTo>
                  <a:lnTo>
                    <a:pt x="2925" y="49"/>
                  </a:lnTo>
                  <a:lnTo>
                    <a:pt x="2925" y="49"/>
                  </a:lnTo>
                  <a:lnTo>
                    <a:pt x="2924" y="49"/>
                  </a:lnTo>
                  <a:lnTo>
                    <a:pt x="2922" y="46"/>
                  </a:lnTo>
                  <a:lnTo>
                    <a:pt x="2920" y="46"/>
                  </a:lnTo>
                  <a:lnTo>
                    <a:pt x="2917" y="48"/>
                  </a:lnTo>
                  <a:lnTo>
                    <a:pt x="2919" y="50"/>
                  </a:lnTo>
                  <a:lnTo>
                    <a:pt x="2920" y="49"/>
                  </a:lnTo>
                  <a:lnTo>
                    <a:pt x="2921" y="49"/>
                  </a:lnTo>
                  <a:lnTo>
                    <a:pt x="2924" y="52"/>
                  </a:lnTo>
                  <a:lnTo>
                    <a:pt x="2925" y="52"/>
                  </a:lnTo>
                  <a:lnTo>
                    <a:pt x="2926" y="52"/>
                  </a:lnTo>
                  <a:lnTo>
                    <a:pt x="2928" y="52"/>
                  </a:lnTo>
                  <a:lnTo>
                    <a:pt x="2929" y="50"/>
                  </a:lnTo>
                  <a:lnTo>
                    <a:pt x="2931" y="51"/>
                  </a:lnTo>
                  <a:lnTo>
                    <a:pt x="2932" y="51"/>
                  </a:lnTo>
                  <a:lnTo>
                    <a:pt x="2932" y="50"/>
                  </a:lnTo>
                  <a:lnTo>
                    <a:pt x="2935" y="50"/>
                  </a:lnTo>
                  <a:lnTo>
                    <a:pt x="2937" y="47"/>
                  </a:lnTo>
                  <a:lnTo>
                    <a:pt x="2938" y="47"/>
                  </a:lnTo>
                  <a:lnTo>
                    <a:pt x="2938" y="47"/>
                  </a:lnTo>
                  <a:lnTo>
                    <a:pt x="2943" y="46"/>
                  </a:lnTo>
                  <a:lnTo>
                    <a:pt x="2946" y="48"/>
                  </a:lnTo>
                  <a:lnTo>
                    <a:pt x="2949" y="50"/>
                  </a:lnTo>
                  <a:lnTo>
                    <a:pt x="2950" y="50"/>
                  </a:lnTo>
                  <a:lnTo>
                    <a:pt x="2951" y="51"/>
                  </a:lnTo>
                  <a:lnTo>
                    <a:pt x="2953" y="51"/>
                  </a:lnTo>
                  <a:lnTo>
                    <a:pt x="2955" y="53"/>
                  </a:lnTo>
                  <a:lnTo>
                    <a:pt x="2955" y="54"/>
                  </a:lnTo>
                  <a:lnTo>
                    <a:pt x="2956" y="55"/>
                  </a:lnTo>
                  <a:lnTo>
                    <a:pt x="2958" y="56"/>
                  </a:lnTo>
                  <a:lnTo>
                    <a:pt x="2959" y="58"/>
                  </a:lnTo>
                  <a:lnTo>
                    <a:pt x="2964" y="62"/>
                  </a:lnTo>
                  <a:lnTo>
                    <a:pt x="2965" y="65"/>
                  </a:lnTo>
                  <a:lnTo>
                    <a:pt x="2966" y="66"/>
                  </a:lnTo>
                  <a:lnTo>
                    <a:pt x="2966" y="67"/>
                  </a:lnTo>
                  <a:lnTo>
                    <a:pt x="2967" y="67"/>
                  </a:lnTo>
                  <a:lnTo>
                    <a:pt x="2967" y="71"/>
                  </a:lnTo>
                  <a:lnTo>
                    <a:pt x="2965" y="73"/>
                  </a:lnTo>
                  <a:lnTo>
                    <a:pt x="2965" y="74"/>
                  </a:lnTo>
                  <a:lnTo>
                    <a:pt x="2964" y="75"/>
                  </a:lnTo>
                  <a:lnTo>
                    <a:pt x="2962" y="75"/>
                  </a:lnTo>
                  <a:lnTo>
                    <a:pt x="2961" y="76"/>
                  </a:lnTo>
                  <a:lnTo>
                    <a:pt x="2962" y="76"/>
                  </a:lnTo>
                  <a:lnTo>
                    <a:pt x="2962" y="78"/>
                  </a:lnTo>
                  <a:lnTo>
                    <a:pt x="2961" y="80"/>
                  </a:lnTo>
                  <a:lnTo>
                    <a:pt x="2961" y="82"/>
                  </a:lnTo>
                  <a:lnTo>
                    <a:pt x="2960" y="83"/>
                  </a:lnTo>
                  <a:lnTo>
                    <a:pt x="2957" y="81"/>
                  </a:lnTo>
                  <a:lnTo>
                    <a:pt x="2955" y="79"/>
                  </a:lnTo>
                  <a:lnTo>
                    <a:pt x="2954" y="79"/>
                  </a:lnTo>
                  <a:lnTo>
                    <a:pt x="2952" y="78"/>
                  </a:lnTo>
                  <a:lnTo>
                    <a:pt x="2950" y="79"/>
                  </a:lnTo>
                  <a:lnTo>
                    <a:pt x="2951" y="80"/>
                  </a:lnTo>
                  <a:lnTo>
                    <a:pt x="2951" y="81"/>
                  </a:lnTo>
                  <a:lnTo>
                    <a:pt x="2952" y="83"/>
                  </a:lnTo>
                  <a:lnTo>
                    <a:pt x="2952" y="85"/>
                  </a:lnTo>
                  <a:lnTo>
                    <a:pt x="2953" y="87"/>
                  </a:lnTo>
                  <a:lnTo>
                    <a:pt x="2954" y="88"/>
                  </a:lnTo>
                  <a:lnTo>
                    <a:pt x="2956" y="88"/>
                  </a:lnTo>
                  <a:lnTo>
                    <a:pt x="2957" y="88"/>
                  </a:lnTo>
                  <a:lnTo>
                    <a:pt x="2957" y="91"/>
                  </a:lnTo>
                  <a:lnTo>
                    <a:pt x="2957" y="91"/>
                  </a:lnTo>
                  <a:lnTo>
                    <a:pt x="2960" y="91"/>
                  </a:lnTo>
                  <a:lnTo>
                    <a:pt x="2961" y="93"/>
                  </a:lnTo>
                  <a:lnTo>
                    <a:pt x="2961" y="94"/>
                  </a:lnTo>
                  <a:lnTo>
                    <a:pt x="2963" y="97"/>
                  </a:lnTo>
                  <a:lnTo>
                    <a:pt x="2963" y="100"/>
                  </a:lnTo>
                  <a:lnTo>
                    <a:pt x="2964" y="100"/>
                  </a:lnTo>
                  <a:lnTo>
                    <a:pt x="2964" y="100"/>
                  </a:lnTo>
                  <a:lnTo>
                    <a:pt x="2965" y="102"/>
                  </a:lnTo>
                  <a:lnTo>
                    <a:pt x="2968" y="103"/>
                  </a:lnTo>
                  <a:lnTo>
                    <a:pt x="2969" y="101"/>
                  </a:lnTo>
                  <a:lnTo>
                    <a:pt x="2970" y="101"/>
                  </a:lnTo>
                  <a:lnTo>
                    <a:pt x="2970" y="102"/>
                  </a:lnTo>
                  <a:lnTo>
                    <a:pt x="2971" y="101"/>
                  </a:lnTo>
                  <a:lnTo>
                    <a:pt x="2976" y="103"/>
                  </a:lnTo>
                  <a:lnTo>
                    <a:pt x="2977" y="104"/>
                  </a:lnTo>
                  <a:lnTo>
                    <a:pt x="2977" y="104"/>
                  </a:lnTo>
                  <a:lnTo>
                    <a:pt x="2975" y="106"/>
                  </a:lnTo>
                  <a:lnTo>
                    <a:pt x="2974" y="106"/>
                  </a:lnTo>
                  <a:lnTo>
                    <a:pt x="2974" y="107"/>
                  </a:lnTo>
                  <a:lnTo>
                    <a:pt x="2973" y="108"/>
                  </a:lnTo>
                  <a:lnTo>
                    <a:pt x="2973" y="109"/>
                  </a:lnTo>
                  <a:lnTo>
                    <a:pt x="2973" y="109"/>
                  </a:lnTo>
                  <a:lnTo>
                    <a:pt x="2974" y="110"/>
                  </a:lnTo>
                  <a:lnTo>
                    <a:pt x="2975" y="110"/>
                  </a:lnTo>
                  <a:lnTo>
                    <a:pt x="2977" y="109"/>
                  </a:lnTo>
                  <a:lnTo>
                    <a:pt x="2979" y="113"/>
                  </a:lnTo>
                  <a:lnTo>
                    <a:pt x="2979" y="114"/>
                  </a:lnTo>
                  <a:lnTo>
                    <a:pt x="2978" y="115"/>
                  </a:lnTo>
                  <a:lnTo>
                    <a:pt x="2976" y="115"/>
                  </a:lnTo>
                  <a:lnTo>
                    <a:pt x="2976" y="115"/>
                  </a:lnTo>
                  <a:lnTo>
                    <a:pt x="2973" y="115"/>
                  </a:lnTo>
                  <a:lnTo>
                    <a:pt x="2972" y="116"/>
                  </a:lnTo>
                  <a:lnTo>
                    <a:pt x="2969" y="118"/>
                  </a:lnTo>
                  <a:lnTo>
                    <a:pt x="2967" y="120"/>
                  </a:lnTo>
                  <a:lnTo>
                    <a:pt x="2965" y="123"/>
                  </a:lnTo>
                  <a:lnTo>
                    <a:pt x="2965" y="124"/>
                  </a:lnTo>
                  <a:lnTo>
                    <a:pt x="2965" y="125"/>
                  </a:lnTo>
                  <a:lnTo>
                    <a:pt x="2965" y="127"/>
                  </a:lnTo>
                  <a:lnTo>
                    <a:pt x="2964" y="127"/>
                  </a:lnTo>
                  <a:lnTo>
                    <a:pt x="2964" y="129"/>
                  </a:lnTo>
                  <a:lnTo>
                    <a:pt x="2963" y="131"/>
                  </a:lnTo>
                  <a:lnTo>
                    <a:pt x="2962" y="132"/>
                  </a:lnTo>
                  <a:lnTo>
                    <a:pt x="2960" y="134"/>
                  </a:lnTo>
                  <a:lnTo>
                    <a:pt x="2957" y="135"/>
                  </a:lnTo>
                  <a:lnTo>
                    <a:pt x="2956" y="135"/>
                  </a:lnTo>
                  <a:lnTo>
                    <a:pt x="2955" y="138"/>
                  </a:lnTo>
                  <a:lnTo>
                    <a:pt x="2954" y="138"/>
                  </a:lnTo>
                  <a:lnTo>
                    <a:pt x="2953" y="138"/>
                  </a:lnTo>
                  <a:lnTo>
                    <a:pt x="2952" y="140"/>
                  </a:lnTo>
                  <a:lnTo>
                    <a:pt x="2951" y="140"/>
                  </a:lnTo>
                  <a:lnTo>
                    <a:pt x="2949" y="141"/>
                  </a:lnTo>
                  <a:lnTo>
                    <a:pt x="2948" y="141"/>
                  </a:lnTo>
                  <a:lnTo>
                    <a:pt x="2948" y="141"/>
                  </a:lnTo>
                  <a:lnTo>
                    <a:pt x="2947" y="141"/>
                  </a:lnTo>
                  <a:lnTo>
                    <a:pt x="2946" y="141"/>
                  </a:lnTo>
                  <a:lnTo>
                    <a:pt x="2946" y="143"/>
                  </a:lnTo>
                  <a:lnTo>
                    <a:pt x="2941" y="148"/>
                  </a:lnTo>
                  <a:lnTo>
                    <a:pt x="2939" y="148"/>
                  </a:lnTo>
                  <a:lnTo>
                    <a:pt x="2938" y="149"/>
                  </a:lnTo>
                  <a:lnTo>
                    <a:pt x="2937" y="149"/>
                  </a:lnTo>
                  <a:lnTo>
                    <a:pt x="2935" y="150"/>
                  </a:lnTo>
                  <a:lnTo>
                    <a:pt x="2934" y="151"/>
                  </a:lnTo>
                  <a:lnTo>
                    <a:pt x="2934" y="151"/>
                  </a:lnTo>
                  <a:lnTo>
                    <a:pt x="2933" y="151"/>
                  </a:lnTo>
                  <a:lnTo>
                    <a:pt x="2932" y="152"/>
                  </a:lnTo>
                  <a:lnTo>
                    <a:pt x="2932" y="153"/>
                  </a:lnTo>
                  <a:lnTo>
                    <a:pt x="2931" y="156"/>
                  </a:lnTo>
                  <a:lnTo>
                    <a:pt x="2931" y="162"/>
                  </a:lnTo>
                  <a:lnTo>
                    <a:pt x="2928" y="165"/>
                  </a:lnTo>
                  <a:lnTo>
                    <a:pt x="2925" y="166"/>
                  </a:lnTo>
                  <a:lnTo>
                    <a:pt x="2924" y="166"/>
                  </a:lnTo>
                  <a:lnTo>
                    <a:pt x="2924" y="167"/>
                  </a:lnTo>
                  <a:lnTo>
                    <a:pt x="2921" y="167"/>
                  </a:lnTo>
                  <a:lnTo>
                    <a:pt x="2919" y="169"/>
                  </a:lnTo>
                  <a:lnTo>
                    <a:pt x="2919" y="171"/>
                  </a:lnTo>
                  <a:lnTo>
                    <a:pt x="2919" y="171"/>
                  </a:lnTo>
                  <a:lnTo>
                    <a:pt x="2919" y="172"/>
                  </a:lnTo>
                  <a:lnTo>
                    <a:pt x="2919" y="173"/>
                  </a:lnTo>
                  <a:lnTo>
                    <a:pt x="2919" y="174"/>
                  </a:lnTo>
                  <a:lnTo>
                    <a:pt x="2924" y="179"/>
                  </a:lnTo>
                  <a:lnTo>
                    <a:pt x="2925" y="180"/>
                  </a:lnTo>
                  <a:lnTo>
                    <a:pt x="2925" y="182"/>
                  </a:lnTo>
                  <a:lnTo>
                    <a:pt x="2925" y="183"/>
                  </a:lnTo>
                  <a:lnTo>
                    <a:pt x="2925" y="184"/>
                  </a:lnTo>
                  <a:lnTo>
                    <a:pt x="2925" y="184"/>
                  </a:lnTo>
                  <a:lnTo>
                    <a:pt x="2924" y="188"/>
                  </a:lnTo>
                  <a:lnTo>
                    <a:pt x="2924" y="188"/>
                  </a:lnTo>
                  <a:lnTo>
                    <a:pt x="2924" y="190"/>
                  </a:lnTo>
                  <a:lnTo>
                    <a:pt x="2923" y="190"/>
                  </a:lnTo>
                  <a:lnTo>
                    <a:pt x="2923" y="191"/>
                  </a:lnTo>
                  <a:lnTo>
                    <a:pt x="2922" y="192"/>
                  </a:lnTo>
                  <a:lnTo>
                    <a:pt x="2922" y="193"/>
                  </a:lnTo>
                  <a:lnTo>
                    <a:pt x="2921" y="195"/>
                  </a:lnTo>
                  <a:lnTo>
                    <a:pt x="2920" y="198"/>
                  </a:lnTo>
                  <a:lnTo>
                    <a:pt x="2920" y="199"/>
                  </a:lnTo>
                  <a:lnTo>
                    <a:pt x="2919" y="200"/>
                  </a:lnTo>
                  <a:lnTo>
                    <a:pt x="2918" y="203"/>
                  </a:lnTo>
                  <a:lnTo>
                    <a:pt x="2914" y="208"/>
                  </a:lnTo>
                  <a:lnTo>
                    <a:pt x="2914" y="208"/>
                  </a:lnTo>
                  <a:lnTo>
                    <a:pt x="2912" y="210"/>
                  </a:lnTo>
                  <a:lnTo>
                    <a:pt x="2911" y="212"/>
                  </a:lnTo>
                  <a:lnTo>
                    <a:pt x="2910" y="212"/>
                  </a:lnTo>
                  <a:lnTo>
                    <a:pt x="2910" y="212"/>
                  </a:lnTo>
                  <a:lnTo>
                    <a:pt x="2905" y="212"/>
                  </a:lnTo>
                  <a:lnTo>
                    <a:pt x="2905" y="212"/>
                  </a:lnTo>
                  <a:lnTo>
                    <a:pt x="2900" y="212"/>
                  </a:lnTo>
                  <a:lnTo>
                    <a:pt x="2900" y="212"/>
                  </a:lnTo>
                  <a:lnTo>
                    <a:pt x="2896" y="212"/>
                  </a:lnTo>
                  <a:lnTo>
                    <a:pt x="2896" y="212"/>
                  </a:lnTo>
                  <a:lnTo>
                    <a:pt x="2895" y="212"/>
                  </a:lnTo>
                  <a:lnTo>
                    <a:pt x="2894" y="211"/>
                  </a:lnTo>
                  <a:lnTo>
                    <a:pt x="2894" y="210"/>
                  </a:lnTo>
                  <a:lnTo>
                    <a:pt x="2893" y="210"/>
                  </a:lnTo>
                  <a:lnTo>
                    <a:pt x="2892" y="209"/>
                  </a:lnTo>
                  <a:lnTo>
                    <a:pt x="2887" y="208"/>
                  </a:lnTo>
                  <a:lnTo>
                    <a:pt x="2886" y="208"/>
                  </a:lnTo>
                  <a:lnTo>
                    <a:pt x="2885" y="208"/>
                  </a:lnTo>
                  <a:lnTo>
                    <a:pt x="2885" y="207"/>
                  </a:lnTo>
                  <a:lnTo>
                    <a:pt x="2883" y="207"/>
                  </a:lnTo>
                  <a:lnTo>
                    <a:pt x="2882" y="207"/>
                  </a:lnTo>
                  <a:lnTo>
                    <a:pt x="2881" y="204"/>
                  </a:lnTo>
                  <a:lnTo>
                    <a:pt x="2879" y="203"/>
                  </a:lnTo>
                  <a:lnTo>
                    <a:pt x="2875" y="200"/>
                  </a:lnTo>
                  <a:lnTo>
                    <a:pt x="2874" y="201"/>
                  </a:lnTo>
                  <a:lnTo>
                    <a:pt x="2873" y="200"/>
                  </a:lnTo>
                  <a:lnTo>
                    <a:pt x="2874" y="198"/>
                  </a:lnTo>
                  <a:lnTo>
                    <a:pt x="2872" y="197"/>
                  </a:lnTo>
                  <a:lnTo>
                    <a:pt x="2871" y="197"/>
                  </a:lnTo>
                  <a:lnTo>
                    <a:pt x="2871" y="195"/>
                  </a:lnTo>
                  <a:lnTo>
                    <a:pt x="2869" y="192"/>
                  </a:lnTo>
                  <a:lnTo>
                    <a:pt x="2869" y="191"/>
                  </a:lnTo>
                  <a:lnTo>
                    <a:pt x="2868" y="190"/>
                  </a:lnTo>
                  <a:lnTo>
                    <a:pt x="2868" y="189"/>
                  </a:lnTo>
                  <a:lnTo>
                    <a:pt x="2867" y="188"/>
                  </a:lnTo>
                  <a:lnTo>
                    <a:pt x="2867" y="187"/>
                  </a:lnTo>
                  <a:lnTo>
                    <a:pt x="2866" y="186"/>
                  </a:lnTo>
                  <a:lnTo>
                    <a:pt x="2866" y="185"/>
                  </a:lnTo>
                  <a:lnTo>
                    <a:pt x="2864" y="183"/>
                  </a:lnTo>
                  <a:lnTo>
                    <a:pt x="2863" y="183"/>
                  </a:lnTo>
                  <a:lnTo>
                    <a:pt x="2860" y="181"/>
                  </a:lnTo>
                  <a:lnTo>
                    <a:pt x="2857" y="181"/>
                  </a:lnTo>
                  <a:lnTo>
                    <a:pt x="2856" y="180"/>
                  </a:lnTo>
                  <a:lnTo>
                    <a:pt x="2854" y="180"/>
                  </a:lnTo>
                  <a:lnTo>
                    <a:pt x="2853" y="179"/>
                  </a:lnTo>
                  <a:lnTo>
                    <a:pt x="2851" y="179"/>
                  </a:lnTo>
                  <a:lnTo>
                    <a:pt x="2850" y="178"/>
                  </a:lnTo>
                  <a:lnTo>
                    <a:pt x="2850" y="178"/>
                  </a:lnTo>
                  <a:lnTo>
                    <a:pt x="2847" y="176"/>
                  </a:lnTo>
                  <a:lnTo>
                    <a:pt x="2844" y="174"/>
                  </a:lnTo>
                  <a:lnTo>
                    <a:pt x="2843" y="172"/>
                  </a:lnTo>
                  <a:lnTo>
                    <a:pt x="2842" y="171"/>
                  </a:lnTo>
                  <a:lnTo>
                    <a:pt x="2841" y="171"/>
                  </a:lnTo>
                  <a:lnTo>
                    <a:pt x="2840" y="170"/>
                  </a:lnTo>
                  <a:lnTo>
                    <a:pt x="2839" y="170"/>
                  </a:lnTo>
                  <a:lnTo>
                    <a:pt x="2839" y="170"/>
                  </a:lnTo>
                  <a:lnTo>
                    <a:pt x="2837" y="170"/>
                  </a:lnTo>
                  <a:lnTo>
                    <a:pt x="2836" y="169"/>
                  </a:lnTo>
                  <a:lnTo>
                    <a:pt x="2831" y="169"/>
                  </a:lnTo>
                  <a:lnTo>
                    <a:pt x="2830" y="169"/>
                  </a:lnTo>
                  <a:lnTo>
                    <a:pt x="2828" y="169"/>
                  </a:lnTo>
                  <a:lnTo>
                    <a:pt x="2828" y="168"/>
                  </a:lnTo>
                  <a:lnTo>
                    <a:pt x="2827" y="168"/>
                  </a:lnTo>
                  <a:lnTo>
                    <a:pt x="2825" y="167"/>
                  </a:lnTo>
                  <a:lnTo>
                    <a:pt x="2822" y="165"/>
                  </a:lnTo>
                  <a:lnTo>
                    <a:pt x="2820" y="165"/>
                  </a:lnTo>
                  <a:lnTo>
                    <a:pt x="2818" y="164"/>
                  </a:lnTo>
                  <a:lnTo>
                    <a:pt x="2814" y="161"/>
                  </a:lnTo>
                  <a:lnTo>
                    <a:pt x="2814" y="161"/>
                  </a:lnTo>
                  <a:lnTo>
                    <a:pt x="2813" y="160"/>
                  </a:lnTo>
                  <a:lnTo>
                    <a:pt x="2813" y="157"/>
                  </a:lnTo>
                  <a:lnTo>
                    <a:pt x="2812" y="156"/>
                  </a:lnTo>
                  <a:lnTo>
                    <a:pt x="2812" y="155"/>
                  </a:lnTo>
                  <a:lnTo>
                    <a:pt x="2810" y="153"/>
                  </a:lnTo>
                  <a:lnTo>
                    <a:pt x="2810" y="151"/>
                  </a:lnTo>
                  <a:lnTo>
                    <a:pt x="2809" y="150"/>
                  </a:lnTo>
                  <a:lnTo>
                    <a:pt x="2809" y="149"/>
                  </a:lnTo>
                  <a:lnTo>
                    <a:pt x="2808" y="147"/>
                  </a:lnTo>
                  <a:lnTo>
                    <a:pt x="2808" y="146"/>
                  </a:lnTo>
                  <a:lnTo>
                    <a:pt x="2807" y="145"/>
                  </a:lnTo>
                  <a:lnTo>
                    <a:pt x="2807" y="145"/>
                  </a:lnTo>
                  <a:lnTo>
                    <a:pt x="2805" y="142"/>
                  </a:lnTo>
                  <a:lnTo>
                    <a:pt x="2804" y="141"/>
                  </a:lnTo>
                  <a:lnTo>
                    <a:pt x="2804" y="140"/>
                  </a:lnTo>
                  <a:lnTo>
                    <a:pt x="2803" y="139"/>
                  </a:lnTo>
                  <a:lnTo>
                    <a:pt x="2803" y="138"/>
                  </a:lnTo>
                  <a:lnTo>
                    <a:pt x="2802" y="137"/>
                  </a:lnTo>
                  <a:lnTo>
                    <a:pt x="2802" y="136"/>
                  </a:lnTo>
                  <a:lnTo>
                    <a:pt x="2801" y="136"/>
                  </a:lnTo>
                  <a:lnTo>
                    <a:pt x="2801" y="135"/>
                  </a:lnTo>
                  <a:lnTo>
                    <a:pt x="2800" y="135"/>
                  </a:lnTo>
                  <a:lnTo>
                    <a:pt x="2798" y="133"/>
                  </a:lnTo>
                  <a:lnTo>
                    <a:pt x="2796" y="132"/>
                  </a:lnTo>
                  <a:lnTo>
                    <a:pt x="2795" y="131"/>
                  </a:lnTo>
                  <a:lnTo>
                    <a:pt x="2791" y="129"/>
                  </a:lnTo>
                  <a:lnTo>
                    <a:pt x="2790" y="127"/>
                  </a:lnTo>
                  <a:lnTo>
                    <a:pt x="2790" y="123"/>
                  </a:lnTo>
                  <a:lnTo>
                    <a:pt x="2791" y="122"/>
                  </a:lnTo>
                  <a:lnTo>
                    <a:pt x="2791" y="120"/>
                  </a:lnTo>
                  <a:lnTo>
                    <a:pt x="2792" y="118"/>
                  </a:lnTo>
                  <a:lnTo>
                    <a:pt x="2792" y="116"/>
                  </a:lnTo>
                  <a:lnTo>
                    <a:pt x="2792" y="116"/>
                  </a:lnTo>
                  <a:lnTo>
                    <a:pt x="2792" y="109"/>
                  </a:lnTo>
                  <a:lnTo>
                    <a:pt x="2792" y="109"/>
                  </a:lnTo>
                  <a:lnTo>
                    <a:pt x="2792" y="106"/>
                  </a:lnTo>
                  <a:lnTo>
                    <a:pt x="2792" y="105"/>
                  </a:lnTo>
                  <a:lnTo>
                    <a:pt x="2792" y="104"/>
                  </a:lnTo>
                  <a:lnTo>
                    <a:pt x="2793" y="103"/>
                  </a:lnTo>
                  <a:lnTo>
                    <a:pt x="2793" y="99"/>
                  </a:lnTo>
                  <a:lnTo>
                    <a:pt x="2793" y="99"/>
                  </a:lnTo>
                  <a:lnTo>
                    <a:pt x="2793" y="97"/>
                  </a:lnTo>
                  <a:lnTo>
                    <a:pt x="2793" y="96"/>
                  </a:lnTo>
                  <a:lnTo>
                    <a:pt x="2793" y="94"/>
                  </a:lnTo>
                  <a:lnTo>
                    <a:pt x="2791" y="90"/>
                  </a:lnTo>
                  <a:lnTo>
                    <a:pt x="2791" y="85"/>
                  </a:lnTo>
                  <a:lnTo>
                    <a:pt x="2791" y="84"/>
                  </a:lnTo>
                  <a:lnTo>
                    <a:pt x="2791" y="82"/>
                  </a:lnTo>
                  <a:lnTo>
                    <a:pt x="2790" y="81"/>
                  </a:lnTo>
                  <a:lnTo>
                    <a:pt x="2790" y="79"/>
                  </a:lnTo>
                  <a:lnTo>
                    <a:pt x="2789" y="77"/>
                  </a:lnTo>
                  <a:lnTo>
                    <a:pt x="2788" y="75"/>
                  </a:lnTo>
                  <a:lnTo>
                    <a:pt x="2785" y="71"/>
                  </a:lnTo>
                  <a:lnTo>
                    <a:pt x="2785" y="65"/>
                  </a:lnTo>
                  <a:lnTo>
                    <a:pt x="2786" y="64"/>
                  </a:lnTo>
                  <a:lnTo>
                    <a:pt x="2787" y="63"/>
                  </a:lnTo>
                  <a:lnTo>
                    <a:pt x="2788" y="61"/>
                  </a:lnTo>
                  <a:lnTo>
                    <a:pt x="2791" y="58"/>
                  </a:lnTo>
                  <a:lnTo>
                    <a:pt x="2791" y="58"/>
                  </a:lnTo>
                  <a:lnTo>
                    <a:pt x="2795" y="54"/>
                  </a:lnTo>
                  <a:lnTo>
                    <a:pt x="2796" y="54"/>
                  </a:lnTo>
                  <a:lnTo>
                    <a:pt x="2798" y="52"/>
                  </a:lnTo>
                  <a:lnTo>
                    <a:pt x="2799" y="52"/>
                  </a:lnTo>
                  <a:lnTo>
                    <a:pt x="2799" y="51"/>
                  </a:lnTo>
                  <a:lnTo>
                    <a:pt x="2801" y="49"/>
                  </a:lnTo>
                  <a:lnTo>
                    <a:pt x="2801" y="48"/>
                  </a:lnTo>
                  <a:lnTo>
                    <a:pt x="2801" y="46"/>
                  </a:lnTo>
                  <a:lnTo>
                    <a:pt x="2802" y="46"/>
                  </a:lnTo>
                  <a:lnTo>
                    <a:pt x="2803" y="45"/>
                  </a:lnTo>
                  <a:lnTo>
                    <a:pt x="2803" y="43"/>
                  </a:lnTo>
                  <a:lnTo>
                    <a:pt x="2804" y="43"/>
                  </a:lnTo>
                  <a:lnTo>
                    <a:pt x="2804" y="41"/>
                  </a:lnTo>
                  <a:lnTo>
                    <a:pt x="2804" y="41"/>
                  </a:lnTo>
                  <a:lnTo>
                    <a:pt x="2804" y="38"/>
                  </a:lnTo>
                  <a:lnTo>
                    <a:pt x="2804" y="37"/>
                  </a:lnTo>
                  <a:lnTo>
                    <a:pt x="2807" y="37"/>
                  </a:lnTo>
                  <a:lnTo>
                    <a:pt x="2809" y="34"/>
                  </a:lnTo>
                  <a:lnTo>
                    <a:pt x="2809" y="32"/>
                  </a:lnTo>
                  <a:lnTo>
                    <a:pt x="2808" y="31"/>
                  </a:lnTo>
                  <a:lnTo>
                    <a:pt x="2807" y="30"/>
                  </a:lnTo>
                  <a:lnTo>
                    <a:pt x="2807" y="28"/>
                  </a:lnTo>
                  <a:lnTo>
                    <a:pt x="2808" y="27"/>
                  </a:lnTo>
                  <a:lnTo>
                    <a:pt x="2811" y="28"/>
                  </a:lnTo>
                  <a:lnTo>
                    <a:pt x="2813" y="26"/>
                  </a:lnTo>
                  <a:lnTo>
                    <a:pt x="2813" y="26"/>
                  </a:lnTo>
                  <a:lnTo>
                    <a:pt x="2814" y="25"/>
                  </a:lnTo>
                  <a:lnTo>
                    <a:pt x="2816" y="25"/>
                  </a:lnTo>
                  <a:lnTo>
                    <a:pt x="2817" y="24"/>
                  </a:lnTo>
                  <a:lnTo>
                    <a:pt x="2816" y="22"/>
                  </a:lnTo>
                  <a:lnTo>
                    <a:pt x="2815" y="22"/>
                  </a:lnTo>
                  <a:lnTo>
                    <a:pt x="2814" y="22"/>
                  </a:lnTo>
                  <a:lnTo>
                    <a:pt x="2813" y="22"/>
                  </a:lnTo>
                  <a:lnTo>
                    <a:pt x="2812" y="20"/>
                  </a:lnTo>
                  <a:lnTo>
                    <a:pt x="2812" y="19"/>
                  </a:lnTo>
                  <a:lnTo>
                    <a:pt x="2810" y="18"/>
                  </a:lnTo>
                  <a:lnTo>
                    <a:pt x="2810" y="17"/>
                  </a:lnTo>
                  <a:lnTo>
                    <a:pt x="2813" y="17"/>
                  </a:lnTo>
                  <a:lnTo>
                    <a:pt x="2813" y="15"/>
                  </a:lnTo>
                  <a:lnTo>
                    <a:pt x="2815" y="13"/>
                  </a:lnTo>
                  <a:lnTo>
                    <a:pt x="2815" y="11"/>
                  </a:lnTo>
                  <a:lnTo>
                    <a:pt x="2815" y="11"/>
                  </a:lnTo>
                  <a:lnTo>
                    <a:pt x="2812" y="8"/>
                  </a:lnTo>
                  <a:lnTo>
                    <a:pt x="2812" y="8"/>
                  </a:lnTo>
                  <a:lnTo>
                    <a:pt x="2811" y="7"/>
                  </a:lnTo>
                  <a:lnTo>
                    <a:pt x="2811" y="6"/>
                  </a:lnTo>
                  <a:lnTo>
                    <a:pt x="2810" y="4"/>
                  </a:lnTo>
                  <a:lnTo>
                    <a:pt x="2810" y="3"/>
                  </a:lnTo>
                  <a:lnTo>
                    <a:pt x="2811" y="3"/>
                  </a:lnTo>
                  <a:lnTo>
                    <a:pt x="2811" y="2"/>
                  </a:lnTo>
                  <a:lnTo>
                    <a:pt x="2814" y="2"/>
                  </a:lnTo>
                  <a:lnTo>
                    <a:pt x="2815" y="1"/>
                  </a:lnTo>
                  <a:lnTo>
                    <a:pt x="2816" y="0"/>
                  </a:lnTo>
                  <a:lnTo>
                    <a:pt x="2820" y="0"/>
                  </a:lnTo>
                  <a:lnTo>
                    <a:pt x="2821" y="2"/>
                  </a:lnTo>
                  <a:lnTo>
                    <a:pt x="2823" y="4"/>
                  </a:lnTo>
                  <a:lnTo>
                    <a:pt x="2823" y="5"/>
                  </a:lnTo>
                  <a:lnTo>
                    <a:pt x="2823" y="5"/>
                  </a:lnTo>
                  <a:lnTo>
                    <a:pt x="2824" y="6"/>
                  </a:lnTo>
                  <a:lnTo>
                    <a:pt x="2824" y="7"/>
                  </a:lnTo>
                  <a:lnTo>
                    <a:pt x="2822" y="9"/>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1047" name="Straight Connector 1046">
            <a:extLst>
              <a:ext uri="{FF2B5EF4-FFF2-40B4-BE49-F238E27FC236}">
                <a16:creationId xmlns:a16="http://schemas.microsoft.com/office/drawing/2014/main" id="{BE24672C-77E8-DFD5-D8CF-5B19083EA2B2}"/>
              </a:ext>
            </a:extLst>
          </p:cNvPr>
          <p:cNvCxnSpPr>
            <a:cxnSpLocks/>
          </p:cNvCxnSpPr>
          <p:nvPr/>
        </p:nvCxnSpPr>
        <p:spPr>
          <a:xfrm flipH="1">
            <a:off x="2415931" y="2034557"/>
            <a:ext cx="1762374" cy="812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8" name="TextBox 1047">
            <a:extLst>
              <a:ext uri="{FF2B5EF4-FFF2-40B4-BE49-F238E27FC236}">
                <a16:creationId xmlns:a16="http://schemas.microsoft.com/office/drawing/2014/main" id="{CAAD0D22-F0F6-3836-EE25-1A86542D84D6}"/>
              </a:ext>
            </a:extLst>
          </p:cNvPr>
          <p:cNvSpPr txBox="1"/>
          <p:nvPr/>
        </p:nvSpPr>
        <p:spPr>
          <a:xfrm>
            <a:off x="2853823" y="1154152"/>
            <a:ext cx="1113149" cy="928254"/>
          </a:xfrm>
          <a:prstGeom prst="rect">
            <a:avLst/>
          </a:prstGeom>
        </p:spPr>
        <p:txBody>
          <a:bodyPr vert="horz" wrap="square" lIns="91440" tIns="45720" rIns="91440" bIns="45720" rtlCol="0" anchor="ctr">
            <a:normAutofit/>
          </a:bodyPr>
          <a:lstStyle/>
          <a:p>
            <a:pPr algn="ctr"/>
            <a:r>
              <a:rPr lang="en-US" sz="1800" dirty="0"/>
              <a:t>I  - </a:t>
            </a:r>
            <a:r>
              <a:rPr lang="en-US" sz="1800" dirty="0" err="1"/>
              <a:t>Ilocos</a:t>
            </a:r>
            <a:endParaRPr lang="en-US" sz="1800" dirty="0"/>
          </a:p>
          <a:p>
            <a:pPr algn="ctr"/>
            <a:r>
              <a:rPr lang="en-US" dirty="0"/>
              <a:t>86%</a:t>
            </a:r>
            <a:endParaRPr lang="en-US" sz="1800" dirty="0"/>
          </a:p>
        </p:txBody>
      </p:sp>
      <p:cxnSp>
        <p:nvCxnSpPr>
          <p:cNvPr id="1049" name="Straight Connector 1048">
            <a:extLst>
              <a:ext uri="{FF2B5EF4-FFF2-40B4-BE49-F238E27FC236}">
                <a16:creationId xmlns:a16="http://schemas.microsoft.com/office/drawing/2014/main" id="{BC0DAFEC-5E5A-8323-CE7B-95BCEC9E576E}"/>
              </a:ext>
            </a:extLst>
          </p:cNvPr>
          <p:cNvCxnSpPr>
            <a:cxnSpLocks/>
            <a:stCxn id="56" idx="59"/>
          </p:cNvCxnSpPr>
          <p:nvPr/>
        </p:nvCxnSpPr>
        <p:spPr>
          <a:xfrm flipH="1" flipV="1">
            <a:off x="3665182" y="1714066"/>
            <a:ext cx="301790" cy="5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0" name="TextBox 1049">
            <a:extLst>
              <a:ext uri="{FF2B5EF4-FFF2-40B4-BE49-F238E27FC236}">
                <a16:creationId xmlns:a16="http://schemas.microsoft.com/office/drawing/2014/main" id="{B5704681-7AB8-5DE5-2104-60DFA9423174}"/>
              </a:ext>
            </a:extLst>
          </p:cNvPr>
          <p:cNvSpPr txBox="1"/>
          <p:nvPr/>
        </p:nvSpPr>
        <p:spPr>
          <a:xfrm>
            <a:off x="5027701" y="1174270"/>
            <a:ext cx="1916116" cy="928254"/>
          </a:xfrm>
          <a:prstGeom prst="rect">
            <a:avLst/>
          </a:prstGeom>
        </p:spPr>
        <p:txBody>
          <a:bodyPr vert="horz" wrap="square" lIns="91440" tIns="45720" rIns="91440" bIns="45720" rtlCol="0" anchor="ctr">
            <a:normAutofit/>
          </a:bodyPr>
          <a:lstStyle/>
          <a:p>
            <a:pPr algn="ctr"/>
            <a:r>
              <a:rPr lang="en-US" sz="1800" dirty="0"/>
              <a:t>II - Cagayan Valley</a:t>
            </a:r>
            <a:r>
              <a:rPr lang="en-US" dirty="0"/>
              <a:t> </a:t>
            </a:r>
            <a:r>
              <a:rPr lang="en-US" sz="1800" dirty="0"/>
              <a:t>88%</a:t>
            </a:r>
          </a:p>
        </p:txBody>
      </p:sp>
      <p:cxnSp>
        <p:nvCxnSpPr>
          <p:cNvPr id="1051" name="Straight Connector 1050">
            <a:extLst>
              <a:ext uri="{FF2B5EF4-FFF2-40B4-BE49-F238E27FC236}">
                <a16:creationId xmlns:a16="http://schemas.microsoft.com/office/drawing/2014/main" id="{B9D5ECB7-F9F7-3027-3379-7B515B425C30}"/>
              </a:ext>
            </a:extLst>
          </p:cNvPr>
          <p:cNvCxnSpPr/>
          <p:nvPr/>
        </p:nvCxnSpPr>
        <p:spPr>
          <a:xfrm flipV="1">
            <a:off x="4493361" y="1745401"/>
            <a:ext cx="1138857" cy="4158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2" name="TextBox 1051">
            <a:extLst>
              <a:ext uri="{FF2B5EF4-FFF2-40B4-BE49-F238E27FC236}">
                <a16:creationId xmlns:a16="http://schemas.microsoft.com/office/drawing/2014/main" id="{51DFF600-8EC9-DEB1-8CEC-311DF1E3932D}"/>
              </a:ext>
            </a:extLst>
          </p:cNvPr>
          <p:cNvSpPr txBox="1"/>
          <p:nvPr/>
        </p:nvSpPr>
        <p:spPr>
          <a:xfrm>
            <a:off x="4620163" y="1888771"/>
            <a:ext cx="1919510" cy="928254"/>
          </a:xfrm>
          <a:prstGeom prst="rect">
            <a:avLst/>
          </a:prstGeom>
        </p:spPr>
        <p:txBody>
          <a:bodyPr vert="horz" wrap="square" lIns="91440" tIns="45720" rIns="91440" bIns="45720" rtlCol="0" anchor="ctr">
            <a:normAutofit/>
          </a:bodyPr>
          <a:lstStyle/>
          <a:p>
            <a:pPr algn="ctr"/>
            <a:r>
              <a:rPr lang="en-US" sz="1800" dirty="0"/>
              <a:t>III - Central Luzon</a:t>
            </a:r>
          </a:p>
          <a:p>
            <a:pPr algn="ctr"/>
            <a:r>
              <a:rPr lang="en-US" dirty="0"/>
              <a:t>88%</a:t>
            </a:r>
            <a:endParaRPr lang="en-US" sz="1800" dirty="0"/>
          </a:p>
        </p:txBody>
      </p:sp>
      <p:cxnSp>
        <p:nvCxnSpPr>
          <p:cNvPr id="1053" name="Straight Connector 1052">
            <a:extLst>
              <a:ext uri="{FF2B5EF4-FFF2-40B4-BE49-F238E27FC236}">
                <a16:creationId xmlns:a16="http://schemas.microsoft.com/office/drawing/2014/main" id="{F53390C2-68D7-541E-616C-B32C80B09947}"/>
              </a:ext>
            </a:extLst>
          </p:cNvPr>
          <p:cNvCxnSpPr>
            <a:cxnSpLocks/>
          </p:cNvCxnSpPr>
          <p:nvPr/>
        </p:nvCxnSpPr>
        <p:spPr>
          <a:xfrm flipV="1">
            <a:off x="4058370" y="2419696"/>
            <a:ext cx="1059408" cy="4436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4" name="TextBox 1053">
            <a:extLst>
              <a:ext uri="{FF2B5EF4-FFF2-40B4-BE49-F238E27FC236}">
                <a16:creationId xmlns:a16="http://schemas.microsoft.com/office/drawing/2014/main" id="{74060B8B-EC50-E5F4-D58A-31AAA129184A}"/>
              </a:ext>
            </a:extLst>
          </p:cNvPr>
          <p:cNvSpPr txBox="1"/>
          <p:nvPr/>
        </p:nvSpPr>
        <p:spPr>
          <a:xfrm>
            <a:off x="841435" y="2859022"/>
            <a:ext cx="2568962" cy="928254"/>
          </a:xfrm>
          <a:prstGeom prst="rect">
            <a:avLst/>
          </a:prstGeom>
        </p:spPr>
        <p:txBody>
          <a:bodyPr vert="horz" wrap="square" lIns="91440" tIns="45720" rIns="91440" bIns="45720" rtlCol="0" anchor="ctr">
            <a:normAutofit/>
          </a:bodyPr>
          <a:lstStyle/>
          <a:p>
            <a:pPr algn="ctr"/>
            <a:r>
              <a:rPr lang="en-US" sz="1800" dirty="0"/>
              <a:t>National Capital Region (NCR)</a:t>
            </a:r>
          </a:p>
          <a:p>
            <a:pPr algn="ctr"/>
            <a:r>
              <a:rPr lang="en-US" dirty="0"/>
              <a:t>82%</a:t>
            </a:r>
            <a:endParaRPr lang="en-US" sz="1800" dirty="0"/>
          </a:p>
        </p:txBody>
      </p:sp>
      <p:cxnSp>
        <p:nvCxnSpPr>
          <p:cNvPr id="1055" name="Straight Connector 1054">
            <a:extLst>
              <a:ext uri="{FF2B5EF4-FFF2-40B4-BE49-F238E27FC236}">
                <a16:creationId xmlns:a16="http://schemas.microsoft.com/office/drawing/2014/main" id="{F7F28149-69CB-E2FB-3C8F-951627CDDDFC}"/>
              </a:ext>
            </a:extLst>
          </p:cNvPr>
          <p:cNvCxnSpPr>
            <a:cxnSpLocks/>
            <a:stCxn id="1032" idx="4"/>
          </p:cNvCxnSpPr>
          <p:nvPr/>
        </p:nvCxnSpPr>
        <p:spPr>
          <a:xfrm flipH="1">
            <a:off x="2529840" y="3149392"/>
            <a:ext cx="1579217" cy="160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6" name="TextBox 1055">
            <a:extLst>
              <a:ext uri="{FF2B5EF4-FFF2-40B4-BE49-F238E27FC236}">
                <a16:creationId xmlns:a16="http://schemas.microsoft.com/office/drawing/2014/main" id="{4C96EEA0-DAFD-373D-7208-1026F7761020}"/>
              </a:ext>
            </a:extLst>
          </p:cNvPr>
          <p:cNvSpPr txBox="1"/>
          <p:nvPr/>
        </p:nvSpPr>
        <p:spPr>
          <a:xfrm>
            <a:off x="5099636" y="2478287"/>
            <a:ext cx="2021249" cy="928254"/>
          </a:xfrm>
          <a:prstGeom prst="rect">
            <a:avLst/>
          </a:prstGeom>
        </p:spPr>
        <p:txBody>
          <a:bodyPr vert="horz" wrap="square" lIns="91440" tIns="45720" rIns="91440" bIns="45720" rtlCol="0" anchor="ctr">
            <a:normAutofit/>
          </a:bodyPr>
          <a:lstStyle/>
          <a:p>
            <a:pPr algn="ctr"/>
            <a:r>
              <a:rPr lang="en-US" sz="1800" dirty="0"/>
              <a:t>IVA - CALABARZON</a:t>
            </a:r>
          </a:p>
          <a:p>
            <a:pPr algn="ctr"/>
            <a:r>
              <a:rPr lang="en-US" dirty="0"/>
              <a:t>83%</a:t>
            </a:r>
            <a:endParaRPr lang="en-US" sz="1800" dirty="0"/>
          </a:p>
        </p:txBody>
      </p:sp>
      <p:cxnSp>
        <p:nvCxnSpPr>
          <p:cNvPr id="1057" name="Straight Connector 1056">
            <a:extLst>
              <a:ext uri="{FF2B5EF4-FFF2-40B4-BE49-F238E27FC236}">
                <a16:creationId xmlns:a16="http://schemas.microsoft.com/office/drawing/2014/main" id="{540B1355-89E1-6FF0-E02C-15D9EEAC96D2}"/>
              </a:ext>
            </a:extLst>
          </p:cNvPr>
          <p:cNvCxnSpPr>
            <a:cxnSpLocks/>
          </p:cNvCxnSpPr>
          <p:nvPr/>
        </p:nvCxnSpPr>
        <p:spPr>
          <a:xfrm flipH="1">
            <a:off x="4204082" y="3076083"/>
            <a:ext cx="1116299" cy="1725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8" name="TextBox 1057">
            <a:extLst>
              <a:ext uri="{FF2B5EF4-FFF2-40B4-BE49-F238E27FC236}">
                <a16:creationId xmlns:a16="http://schemas.microsoft.com/office/drawing/2014/main" id="{B5D378F7-EF21-5E3E-9ED8-0CDE3B02B858}"/>
              </a:ext>
            </a:extLst>
          </p:cNvPr>
          <p:cNvSpPr txBox="1"/>
          <p:nvPr/>
        </p:nvSpPr>
        <p:spPr>
          <a:xfrm>
            <a:off x="926052" y="3767003"/>
            <a:ext cx="1594657" cy="928254"/>
          </a:xfrm>
          <a:prstGeom prst="rect">
            <a:avLst/>
          </a:prstGeom>
        </p:spPr>
        <p:txBody>
          <a:bodyPr vert="horz" wrap="square" lIns="91440" tIns="45720" rIns="91440" bIns="45720" rtlCol="0" anchor="ctr">
            <a:normAutofit/>
          </a:bodyPr>
          <a:lstStyle/>
          <a:p>
            <a:pPr algn="ctr"/>
            <a:r>
              <a:rPr lang="en-US" sz="1800" dirty="0"/>
              <a:t>MIMAROPA</a:t>
            </a:r>
          </a:p>
          <a:p>
            <a:pPr algn="ctr"/>
            <a:r>
              <a:rPr lang="en-US" dirty="0"/>
              <a:t>87%</a:t>
            </a:r>
            <a:endParaRPr lang="en-US" sz="1800" dirty="0"/>
          </a:p>
        </p:txBody>
      </p:sp>
      <p:cxnSp>
        <p:nvCxnSpPr>
          <p:cNvPr id="1059" name="Straight Connector 1058">
            <a:extLst>
              <a:ext uri="{FF2B5EF4-FFF2-40B4-BE49-F238E27FC236}">
                <a16:creationId xmlns:a16="http://schemas.microsoft.com/office/drawing/2014/main" id="{317B3A44-8143-4F53-A76C-97A31EC282A0}"/>
              </a:ext>
            </a:extLst>
          </p:cNvPr>
          <p:cNvCxnSpPr>
            <a:cxnSpLocks/>
          </p:cNvCxnSpPr>
          <p:nvPr/>
        </p:nvCxnSpPr>
        <p:spPr>
          <a:xfrm flipH="1">
            <a:off x="2345257" y="3767536"/>
            <a:ext cx="1802632" cy="308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0" name="Straight Connector 1059">
            <a:extLst>
              <a:ext uri="{FF2B5EF4-FFF2-40B4-BE49-F238E27FC236}">
                <a16:creationId xmlns:a16="http://schemas.microsoft.com/office/drawing/2014/main" id="{B986CD90-A00F-5D8F-61AC-393FFC9180E6}"/>
              </a:ext>
            </a:extLst>
          </p:cNvPr>
          <p:cNvCxnSpPr>
            <a:cxnSpLocks/>
          </p:cNvCxnSpPr>
          <p:nvPr/>
        </p:nvCxnSpPr>
        <p:spPr>
          <a:xfrm flipH="1" flipV="1">
            <a:off x="2296925" y="4446362"/>
            <a:ext cx="878093" cy="6090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1" name="TextBox 1060">
            <a:extLst>
              <a:ext uri="{FF2B5EF4-FFF2-40B4-BE49-F238E27FC236}">
                <a16:creationId xmlns:a16="http://schemas.microsoft.com/office/drawing/2014/main" id="{18B9C730-211B-5B16-298D-F0459EE3B6E9}"/>
              </a:ext>
            </a:extLst>
          </p:cNvPr>
          <p:cNvSpPr txBox="1"/>
          <p:nvPr/>
        </p:nvSpPr>
        <p:spPr>
          <a:xfrm>
            <a:off x="6292602" y="2994027"/>
            <a:ext cx="1285834" cy="928254"/>
          </a:xfrm>
          <a:prstGeom prst="rect">
            <a:avLst/>
          </a:prstGeom>
        </p:spPr>
        <p:txBody>
          <a:bodyPr vert="horz" wrap="square" lIns="91440" tIns="45720" rIns="91440" bIns="45720" rtlCol="0" anchor="ctr">
            <a:normAutofit/>
          </a:bodyPr>
          <a:lstStyle/>
          <a:p>
            <a:pPr algn="ctr"/>
            <a:r>
              <a:rPr lang="en-US" sz="1800" dirty="0"/>
              <a:t>V - Bicol</a:t>
            </a:r>
          </a:p>
          <a:p>
            <a:pPr algn="ctr"/>
            <a:r>
              <a:rPr lang="en-US" dirty="0"/>
              <a:t>80%</a:t>
            </a:r>
            <a:endParaRPr lang="en-US" sz="1800" dirty="0"/>
          </a:p>
        </p:txBody>
      </p:sp>
      <p:cxnSp>
        <p:nvCxnSpPr>
          <p:cNvPr id="1062" name="Straight Connector 1061">
            <a:extLst>
              <a:ext uri="{FF2B5EF4-FFF2-40B4-BE49-F238E27FC236}">
                <a16:creationId xmlns:a16="http://schemas.microsoft.com/office/drawing/2014/main" id="{06FF7ED5-FCF1-91FD-B830-790725D71885}"/>
              </a:ext>
            </a:extLst>
          </p:cNvPr>
          <p:cNvCxnSpPr>
            <a:cxnSpLocks/>
          </p:cNvCxnSpPr>
          <p:nvPr/>
        </p:nvCxnSpPr>
        <p:spPr>
          <a:xfrm flipH="1">
            <a:off x="4992108" y="3494329"/>
            <a:ext cx="1589262" cy="75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3" name="TextBox 1062">
            <a:extLst>
              <a:ext uri="{FF2B5EF4-FFF2-40B4-BE49-F238E27FC236}">
                <a16:creationId xmlns:a16="http://schemas.microsoft.com/office/drawing/2014/main" id="{CF5D6F90-67FC-A7CF-C416-951AFF8C3D4B}"/>
              </a:ext>
            </a:extLst>
          </p:cNvPr>
          <p:cNvSpPr txBox="1"/>
          <p:nvPr/>
        </p:nvSpPr>
        <p:spPr>
          <a:xfrm>
            <a:off x="2820366" y="4531045"/>
            <a:ext cx="2378668" cy="1315713"/>
          </a:xfrm>
          <a:prstGeom prst="rect">
            <a:avLst/>
          </a:prstGeom>
        </p:spPr>
        <p:txBody>
          <a:bodyPr vert="horz" wrap="square" lIns="91440" tIns="45720" rIns="91440" bIns="45720" rtlCol="0" anchor="ctr">
            <a:normAutofit/>
          </a:bodyPr>
          <a:lstStyle/>
          <a:p>
            <a:pPr algn="ctr"/>
            <a:r>
              <a:rPr lang="en-US" sz="1800" dirty="0"/>
              <a:t>VI - </a:t>
            </a:r>
          </a:p>
          <a:p>
            <a:pPr algn="ctr"/>
            <a:r>
              <a:rPr lang="en-US" sz="1800" dirty="0"/>
              <a:t>Western Visayas</a:t>
            </a:r>
          </a:p>
          <a:p>
            <a:pPr algn="ctr"/>
            <a:r>
              <a:rPr lang="en-US" dirty="0"/>
              <a:t>84%</a:t>
            </a:r>
            <a:endParaRPr lang="en-US" sz="1800" dirty="0"/>
          </a:p>
        </p:txBody>
      </p:sp>
      <p:cxnSp>
        <p:nvCxnSpPr>
          <p:cNvPr id="1064" name="Straight Connector 1063">
            <a:extLst>
              <a:ext uri="{FF2B5EF4-FFF2-40B4-BE49-F238E27FC236}">
                <a16:creationId xmlns:a16="http://schemas.microsoft.com/office/drawing/2014/main" id="{C78A3853-A6E5-EF1A-AE47-257F544ABD43}"/>
              </a:ext>
            </a:extLst>
          </p:cNvPr>
          <p:cNvCxnSpPr>
            <a:cxnSpLocks/>
          </p:cNvCxnSpPr>
          <p:nvPr/>
        </p:nvCxnSpPr>
        <p:spPr>
          <a:xfrm flipH="1">
            <a:off x="4223057" y="4446362"/>
            <a:ext cx="410794" cy="4622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5" name="TextBox 1064">
            <a:extLst>
              <a:ext uri="{FF2B5EF4-FFF2-40B4-BE49-F238E27FC236}">
                <a16:creationId xmlns:a16="http://schemas.microsoft.com/office/drawing/2014/main" id="{CD0D1675-06B9-5330-C65E-3AF994CD0745}"/>
              </a:ext>
            </a:extLst>
          </p:cNvPr>
          <p:cNvSpPr txBox="1"/>
          <p:nvPr/>
        </p:nvSpPr>
        <p:spPr>
          <a:xfrm>
            <a:off x="5732994" y="4221351"/>
            <a:ext cx="2319284" cy="928254"/>
          </a:xfrm>
          <a:prstGeom prst="rect">
            <a:avLst/>
          </a:prstGeom>
        </p:spPr>
        <p:txBody>
          <a:bodyPr vert="horz" wrap="square" lIns="91440" tIns="45720" rIns="91440" bIns="45720" rtlCol="0" anchor="ctr">
            <a:normAutofit/>
          </a:bodyPr>
          <a:lstStyle/>
          <a:p>
            <a:pPr algn="ctr"/>
            <a:r>
              <a:rPr lang="en-US" sz="1800" dirty="0"/>
              <a:t>VII - Central Visayas</a:t>
            </a:r>
          </a:p>
          <a:p>
            <a:pPr algn="ctr"/>
            <a:r>
              <a:rPr lang="en-US" dirty="0"/>
              <a:t>82%</a:t>
            </a:r>
            <a:endParaRPr lang="en-US" sz="1800" dirty="0"/>
          </a:p>
        </p:txBody>
      </p:sp>
      <p:cxnSp>
        <p:nvCxnSpPr>
          <p:cNvPr id="1066" name="Straight Connector 1065">
            <a:extLst>
              <a:ext uri="{FF2B5EF4-FFF2-40B4-BE49-F238E27FC236}">
                <a16:creationId xmlns:a16="http://schemas.microsoft.com/office/drawing/2014/main" id="{6D682FAC-A1C8-800F-3131-3E6B489DC9E0}"/>
              </a:ext>
            </a:extLst>
          </p:cNvPr>
          <p:cNvCxnSpPr>
            <a:cxnSpLocks/>
          </p:cNvCxnSpPr>
          <p:nvPr/>
        </p:nvCxnSpPr>
        <p:spPr>
          <a:xfrm flipH="1">
            <a:off x="5640176" y="4136120"/>
            <a:ext cx="1553203" cy="133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7" name="TextBox 1066">
            <a:extLst>
              <a:ext uri="{FF2B5EF4-FFF2-40B4-BE49-F238E27FC236}">
                <a16:creationId xmlns:a16="http://schemas.microsoft.com/office/drawing/2014/main" id="{369722FC-19C7-ADBD-D2A2-C77776413596}"/>
              </a:ext>
            </a:extLst>
          </p:cNvPr>
          <p:cNvSpPr txBox="1"/>
          <p:nvPr/>
        </p:nvSpPr>
        <p:spPr>
          <a:xfrm>
            <a:off x="6699498" y="3621824"/>
            <a:ext cx="2137754" cy="928254"/>
          </a:xfrm>
          <a:prstGeom prst="rect">
            <a:avLst/>
          </a:prstGeom>
        </p:spPr>
        <p:txBody>
          <a:bodyPr vert="horz" wrap="square" lIns="91440" tIns="45720" rIns="91440" bIns="45720" rtlCol="0" anchor="ctr">
            <a:normAutofit/>
          </a:bodyPr>
          <a:lstStyle/>
          <a:p>
            <a:pPr algn="ctr"/>
            <a:r>
              <a:rPr lang="en-US" sz="1800" dirty="0"/>
              <a:t>VIII - Eastern Visayas</a:t>
            </a:r>
            <a:br>
              <a:rPr lang="en-US" sz="1800" dirty="0"/>
            </a:br>
            <a:r>
              <a:rPr lang="en-US" sz="1800" dirty="0"/>
              <a:t>88%</a:t>
            </a:r>
          </a:p>
        </p:txBody>
      </p:sp>
      <p:cxnSp>
        <p:nvCxnSpPr>
          <p:cNvPr id="1068" name="Straight Connector 1067">
            <a:extLst>
              <a:ext uri="{FF2B5EF4-FFF2-40B4-BE49-F238E27FC236}">
                <a16:creationId xmlns:a16="http://schemas.microsoft.com/office/drawing/2014/main" id="{754861FC-398E-5BEA-52FE-F782B710C0DE}"/>
              </a:ext>
            </a:extLst>
          </p:cNvPr>
          <p:cNvCxnSpPr>
            <a:cxnSpLocks/>
            <a:endCxn id="1024" idx="54"/>
          </p:cNvCxnSpPr>
          <p:nvPr/>
        </p:nvCxnSpPr>
        <p:spPr>
          <a:xfrm flipH="1">
            <a:off x="4988859" y="4713874"/>
            <a:ext cx="1055555" cy="210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9" name="TextBox 1068">
            <a:extLst>
              <a:ext uri="{FF2B5EF4-FFF2-40B4-BE49-F238E27FC236}">
                <a16:creationId xmlns:a16="http://schemas.microsoft.com/office/drawing/2014/main" id="{1A7178AB-CA92-E4B1-A89E-4F4F312320D8}"/>
              </a:ext>
            </a:extLst>
          </p:cNvPr>
          <p:cNvSpPr txBox="1"/>
          <p:nvPr/>
        </p:nvSpPr>
        <p:spPr>
          <a:xfrm>
            <a:off x="7477264" y="4588236"/>
            <a:ext cx="1352410" cy="928254"/>
          </a:xfrm>
          <a:prstGeom prst="rect">
            <a:avLst/>
          </a:prstGeom>
        </p:spPr>
        <p:txBody>
          <a:bodyPr vert="horz" wrap="square" lIns="91440" tIns="45720" rIns="91440" bIns="45720" rtlCol="0" anchor="ctr">
            <a:normAutofit/>
          </a:bodyPr>
          <a:lstStyle/>
          <a:p>
            <a:pPr algn="ctr"/>
            <a:r>
              <a:rPr lang="en-US" sz="1800" dirty="0"/>
              <a:t>XIII - Caraga</a:t>
            </a:r>
          </a:p>
          <a:p>
            <a:pPr algn="ctr"/>
            <a:r>
              <a:rPr lang="en-US" dirty="0"/>
              <a:t>79%</a:t>
            </a:r>
            <a:endParaRPr lang="en-US" sz="1800" dirty="0"/>
          </a:p>
        </p:txBody>
      </p:sp>
      <p:cxnSp>
        <p:nvCxnSpPr>
          <p:cNvPr id="1070" name="Straight Connector 1069">
            <a:extLst>
              <a:ext uri="{FF2B5EF4-FFF2-40B4-BE49-F238E27FC236}">
                <a16:creationId xmlns:a16="http://schemas.microsoft.com/office/drawing/2014/main" id="{F743464B-2436-FECD-D921-3C830607EAA3}"/>
              </a:ext>
            </a:extLst>
          </p:cNvPr>
          <p:cNvCxnSpPr>
            <a:cxnSpLocks/>
          </p:cNvCxnSpPr>
          <p:nvPr/>
        </p:nvCxnSpPr>
        <p:spPr>
          <a:xfrm flipH="1">
            <a:off x="5800124" y="5080119"/>
            <a:ext cx="1852170" cy="257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1" name="TextBox 1070">
            <a:extLst>
              <a:ext uri="{FF2B5EF4-FFF2-40B4-BE49-F238E27FC236}">
                <a16:creationId xmlns:a16="http://schemas.microsoft.com/office/drawing/2014/main" id="{4D64DCBD-8784-C4B8-F7D1-4FFF1B7A3B28}"/>
              </a:ext>
            </a:extLst>
          </p:cNvPr>
          <p:cNvSpPr txBox="1"/>
          <p:nvPr/>
        </p:nvSpPr>
        <p:spPr>
          <a:xfrm>
            <a:off x="6234083" y="5728800"/>
            <a:ext cx="1265240" cy="796823"/>
          </a:xfrm>
          <a:prstGeom prst="rect">
            <a:avLst/>
          </a:prstGeom>
        </p:spPr>
        <p:txBody>
          <a:bodyPr vert="horz" wrap="square" lIns="91440" tIns="45720" rIns="91440" bIns="45720" rtlCol="0" anchor="ctr">
            <a:normAutofit/>
          </a:bodyPr>
          <a:lstStyle/>
          <a:p>
            <a:pPr algn="ctr"/>
            <a:r>
              <a:rPr lang="en-US" sz="1800" dirty="0"/>
              <a:t>XI - Davao</a:t>
            </a:r>
          </a:p>
          <a:p>
            <a:pPr algn="ctr"/>
            <a:r>
              <a:rPr lang="en-US" dirty="0"/>
              <a:t>87%</a:t>
            </a:r>
            <a:endParaRPr lang="en-US" sz="1800" dirty="0"/>
          </a:p>
        </p:txBody>
      </p:sp>
      <p:cxnSp>
        <p:nvCxnSpPr>
          <p:cNvPr id="1072" name="Straight Connector 1071">
            <a:extLst>
              <a:ext uri="{FF2B5EF4-FFF2-40B4-BE49-F238E27FC236}">
                <a16:creationId xmlns:a16="http://schemas.microsoft.com/office/drawing/2014/main" id="{120653FC-9976-6C99-2FE6-EC8F635BD33F}"/>
              </a:ext>
            </a:extLst>
          </p:cNvPr>
          <p:cNvCxnSpPr>
            <a:cxnSpLocks/>
            <a:endCxn id="1029" idx="40"/>
          </p:cNvCxnSpPr>
          <p:nvPr/>
        </p:nvCxnSpPr>
        <p:spPr>
          <a:xfrm flipH="1" flipV="1">
            <a:off x="5901597" y="5823809"/>
            <a:ext cx="461106" cy="252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3" name="TextBox 1072">
            <a:extLst>
              <a:ext uri="{FF2B5EF4-FFF2-40B4-BE49-F238E27FC236}">
                <a16:creationId xmlns:a16="http://schemas.microsoft.com/office/drawing/2014/main" id="{692D3B41-8E02-7BD8-B4BB-214C4E939735}"/>
              </a:ext>
            </a:extLst>
          </p:cNvPr>
          <p:cNvSpPr txBox="1"/>
          <p:nvPr/>
        </p:nvSpPr>
        <p:spPr>
          <a:xfrm>
            <a:off x="6349681" y="5171304"/>
            <a:ext cx="2346792" cy="928254"/>
          </a:xfrm>
          <a:prstGeom prst="rect">
            <a:avLst/>
          </a:prstGeom>
        </p:spPr>
        <p:txBody>
          <a:bodyPr vert="horz" wrap="square" lIns="91440" tIns="45720" rIns="91440" bIns="45720" rtlCol="0" anchor="ctr">
            <a:normAutofit/>
          </a:bodyPr>
          <a:lstStyle/>
          <a:p>
            <a:pPr algn="ctr"/>
            <a:r>
              <a:rPr lang="en-US" sz="1800" dirty="0"/>
              <a:t>X - Northern Mindanao</a:t>
            </a:r>
          </a:p>
          <a:p>
            <a:pPr algn="ctr"/>
            <a:r>
              <a:rPr lang="en-US" dirty="0"/>
              <a:t>75%</a:t>
            </a:r>
            <a:endParaRPr lang="en-US" sz="1800" dirty="0"/>
          </a:p>
        </p:txBody>
      </p:sp>
      <p:cxnSp>
        <p:nvCxnSpPr>
          <p:cNvPr id="1074" name="Straight Connector 1073">
            <a:extLst>
              <a:ext uri="{FF2B5EF4-FFF2-40B4-BE49-F238E27FC236}">
                <a16:creationId xmlns:a16="http://schemas.microsoft.com/office/drawing/2014/main" id="{7C5FF81D-B172-12B1-68BD-B2245513C7C0}"/>
              </a:ext>
            </a:extLst>
          </p:cNvPr>
          <p:cNvCxnSpPr>
            <a:cxnSpLocks/>
          </p:cNvCxnSpPr>
          <p:nvPr/>
        </p:nvCxnSpPr>
        <p:spPr>
          <a:xfrm flipH="1" flipV="1">
            <a:off x="5569203" y="5592812"/>
            <a:ext cx="1307959" cy="100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5" name="TextBox 1074">
            <a:extLst>
              <a:ext uri="{FF2B5EF4-FFF2-40B4-BE49-F238E27FC236}">
                <a16:creationId xmlns:a16="http://schemas.microsoft.com/office/drawing/2014/main" id="{BD5996DE-C633-1030-5C28-B6BBC03DFF73}"/>
              </a:ext>
            </a:extLst>
          </p:cNvPr>
          <p:cNvSpPr txBox="1"/>
          <p:nvPr/>
        </p:nvSpPr>
        <p:spPr>
          <a:xfrm>
            <a:off x="1601823" y="5666157"/>
            <a:ext cx="2378668" cy="928254"/>
          </a:xfrm>
          <a:prstGeom prst="rect">
            <a:avLst/>
          </a:prstGeom>
        </p:spPr>
        <p:txBody>
          <a:bodyPr vert="horz" wrap="square" lIns="91440" tIns="45720" rIns="91440" bIns="45720" rtlCol="0" anchor="ctr">
            <a:normAutofit/>
          </a:bodyPr>
          <a:lstStyle/>
          <a:p>
            <a:pPr algn="ctr"/>
            <a:r>
              <a:rPr lang="en-US" sz="1800" dirty="0"/>
              <a:t>IX - </a:t>
            </a:r>
          </a:p>
          <a:p>
            <a:pPr algn="ctr"/>
            <a:r>
              <a:rPr lang="en-US" sz="1800" dirty="0"/>
              <a:t>Zamboanga Peninsula</a:t>
            </a:r>
          </a:p>
          <a:p>
            <a:pPr algn="ctr"/>
            <a:r>
              <a:rPr lang="en-US" dirty="0"/>
              <a:t>83%</a:t>
            </a:r>
            <a:endParaRPr lang="en-US" sz="1800" dirty="0"/>
          </a:p>
        </p:txBody>
      </p:sp>
      <p:cxnSp>
        <p:nvCxnSpPr>
          <p:cNvPr id="1076" name="Straight Connector 1075">
            <a:extLst>
              <a:ext uri="{FF2B5EF4-FFF2-40B4-BE49-F238E27FC236}">
                <a16:creationId xmlns:a16="http://schemas.microsoft.com/office/drawing/2014/main" id="{5867C513-C0ED-D83D-D5E2-02AE8A3B91BD}"/>
              </a:ext>
            </a:extLst>
          </p:cNvPr>
          <p:cNvCxnSpPr>
            <a:cxnSpLocks/>
            <a:stCxn id="1026" idx="31"/>
            <a:endCxn id="1045" idx="0"/>
          </p:cNvCxnSpPr>
          <p:nvPr/>
        </p:nvCxnSpPr>
        <p:spPr>
          <a:xfrm flipH="1">
            <a:off x="3161223" y="5680982"/>
            <a:ext cx="1744985" cy="213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7" name="TextBox 1076">
            <a:extLst>
              <a:ext uri="{FF2B5EF4-FFF2-40B4-BE49-F238E27FC236}">
                <a16:creationId xmlns:a16="http://schemas.microsoft.com/office/drawing/2014/main" id="{B9459A07-AB96-9891-50F8-238E5B178615}"/>
              </a:ext>
            </a:extLst>
          </p:cNvPr>
          <p:cNvSpPr txBox="1"/>
          <p:nvPr/>
        </p:nvSpPr>
        <p:spPr>
          <a:xfrm>
            <a:off x="4263911" y="6126901"/>
            <a:ext cx="1155749" cy="739994"/>
          </a:xfrm>
          <a:prstGeom prst="rect">
            <a:avLst/>
          </a:prstGeom>
        </p:spPr>
        <p:txBody>
          <a:bodyPr vert="horz" wrap="square" lIns="91440" tIns="45720" rIns="91440" bIns="45720" rtlCol="0" anchor="ctr">
            <a:normAutofit/>
          </a:bodyPr>
          <a:lstStyle/>
          <a:p>
            <a:pPr algn="ctr"/>
            <a:r>
              <a:rPr lang="en-US" sz="1800" dirty="0"/>
              <a:t>BARMM</a:t>
            </a:r>
          </a:p>
          <a:p>
            <a:pPr algn="ctr"/>
            <a:r>
              <a:rPr lang="en-US" dirty="0"/>
              <a:t>57%</a:t>
            </a:r>
            <a:endParaRPr lang="en-US" sz="1800" dirty="0"/>
          </a:p>
        </p:txBody>
      </p:sp>
      <p:cxnSp>
        <p:nvCxnSpPr>
          <p:cNvPr id="1078" name="Straight Connector 1077">
            <a:extLst>
              <a:ext uri="{FF2B5EF4-FFF2-40B4-BE49-F238E27FC236}">
                <a16:creationId xmlns:a16="http://schemas.microsoft.com/office/drawing/2014/main" id="{4BF12DAD-AB0F-8F91-50E7-685F19B8774E}"/>
              </a:ext>
            </a:extLst>
          </p:cNvPr>
          <p:cNvCxnSpPr>
            <a:cxnSpLocks/>
          </p:cNvCxnSpPr>
          <p:nvPr/>
        </p:nvCxnSpPr>
        <p:spPr>
          <a:xfrm flipH="1">
            <a:off x="4930837" y="5667592"/>
            <a:ext cx="363173" cy="5262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9" name="Straight Connector 1078">
            <a:extLst>
              <a:ext uri="{FF2B5EF4-FFF2-40B4-BE49-F238E27FC236}">
                <a16:creationId xmlns:a16="http://schemas.microsoft.com/office/drawing/2014/main" id="{12AEB2F2-598D-7829-2F9E-03D5DF14C768}"/>
              </a:ext>
            </a:extLst>
          </p:cNvPr>
          <p:cNvCxnSpPr>
            <a:cxnSpLocks/>
            <a:endCxn id="1042" idx="39"/>
          </p:cNvCxnSpPr>
          <p:nvPr/>
        </p:nvCxnSpPr>
        <p:spPr>
          <a:xfrm flipH="1" flipV="1">
            <a:off x="4264290" y="6355729"/>
            <a:ext cx="187899" cy="1548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80" name="TextBox 1079">
            <a:extLst>
              <a:ext uri="{FF2B5EF4-FFF2-40B4-BE49-F238E27FC236}">
                <a16:creationId xmlns:a16="http://schemas.microsoft.com/office/drawing/2014/main" id="{3223DB3B-AFE7-E296-5087-4B6D9483AF1E}"/>
              </a:ext>
            </a:extLst>
          </p:cNvPr>
          <p:cNvSpPr txBox="1"/>
          <p:nvPr/>
        </p:nvSpPr>
        <p:spPr>
          <a:xfrm>
            <a:off x="5766112" y="6325624"/>
            <a:ext cx="2719035" cy="616053"/>
          </a:xfrm>
          <a:prstGeom prst="rect">
            <a:avLst/>
          </a:prstGeom>
        </p:spPr>
        <p:txBody>
          <a:bodyPr vert="horz" wrap="square" lIns="91440" tIns="45720" rIns="91440" bIns="45720" rtlCol="0" anchor="ctr">
            <a:normAutofit/>
          </a:bodyPr>
          <a:lstStyle/>
          <a:p>
            <a:pPr algn="ctr"/>
            <a:r>
              <a:rPr lang="en-US" sz="1800" dirty="0"/>
              <a:t>XII - SOCCSKSARGEN 82%</a:t>
            </a:r>
          </a:p>
        </p:txBody>
      </p:sp>
      <p:cxnSp>
        <p:nvCxnSpPr>
          <p:cNvPr id="1081" name="Straight Connector 1080">
            <a:extLst>
              <a:ext uri="{FF2B5EF4-FFF2-40B4-BE49-F238E27FC236}">
                <a16:creationId xmlns:a16="http://schemas.microsoft.com/office/drawing/2014/main" id="{9107CB6A-8C68-8989-BF66-4A2A2BB75CF4}"/>
              </a:ext>
            </a:extLst>
          </p:cNvPr>
          <p:cNvCxnSpPr>
            <a:cxnSpLocks/>
          </p:cNvCxnSpPr>
          <p:nvPr/>
        </p:nvCxnSpPr>
        <p:spPr>
          <a:xfrm flipH="1" flipV="1">
            <a:off x="5526332" y="6219018"/>
            <a:ext cx="296795" cy="403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389208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50" y="287441"/>
            <a:ext cx="7886700" cy="700104"/>
          </a:xfrm>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50" y="1031089"/>
            <a:ext cx="8101693" cy="5362243"/>
          </a:xfrm>
        </p:spPr>
        <p:txBody>
          <a:bodyPr>
            <a:noAutofit/>
          </a:bodyPr>
          <a:lstStyle/>
          <a:p>
            <a:pPr>
              <a:lnSpc>
                <a:spcPct val="100000"/>
              </a:lnSpc>
            </a:pPr>
            <a:r>
              <a:rPr lang="en-US" sz="2200" i="0" dirty="0"/>
              <a:t>Among women and men age 15-49:</a:t>
            </a:r>
          </a:p>
          <a:p>
            <a:pPr marL="285750" indent="-285750">
              <a:lnSpc>
                <a:spcPct val="100000"/>
              </a:lnSpc>
              <a:buFont typeface="Arial" panose="020B0604020202020204" pitchFamily="34" charset="0"/>
              <a:buChar char="•"/>
            </a:pPr>
            <a:r>
              <a:rPr lang="en-US" sz="2200" b="1" i="0" dirty="0">
                <a:solidFill>
                  <a:schemeClr val="accent5"/>
                </a:solidFill>
              </a:rPr>
              <a:t>59% </a:t>
            </a:r>
            <a:r>
              <a:rPr lang="en-US" sz="2200" i="0" dirty="0"/>
              <a:t>of married women </a:t>
            </a:r>
            <a:r>
              <a:rPr lang="en-US" sz="2200" b="1" i="0" dirty="0">
                <a:solidFill>
                  <a:schemeClr val="accent5"/>
                </a:solidFill>
              </a:rPr>
              <a:t>were employed </a:t>
            </a:r>
            <a:r>
              <a:rPr lang="en-US" sz="2200" i="0" dirty="0"/>
              <a:t>in the last 12 months.</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96% </a:t>
            </a:r>
            <a:r>
              <a:rPr lang="en-US" sz="2200" i="0" dirty="0"/>
              <a:t>of married women with cash earnings </a:t>
            </a:r>
            <a:r>
              <a:rPr lang="en-US" sz="2200" b="1" i="0" dirty="0">
                <a:solidFill>
                  <a:schemeClr val="accent5"/>
                </a:solidFill>
              </a:rPr>
              <a:t>participate in decisions about how to use her earnings</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91% </a:t>
            </a:r>
            <a:r>
              <a:rPr lang="en-US" sz="2200" i="0" dirty="0"/>
              <a:t>of women </a:t>
            </a:r>
            <a:r>
              <a:rPr lang="en-US" sz="2200" b="1" i="0" dirty="0">
                <a:solidFill>
                  <a:schemeClr val="accent5"/>
                </a:solidFill>
              </a:rPr>
              <a:t>have a mobile phone</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57% </a:t>
            </a:r>
            <a:r>
              <a:rPr lang="en-US" sz="2200" i="0" dirty="0"/>
              <a:t>of women </a:t>
            </a:r>
            <a:r>
              <a:rPr lang="en-US" sz="2200" b="1" i="0" dirty="0">
                <a:solidFill>
                  <a:schemeClr val="accent5"/>
                </a:solidFill>
              </a:rPr>
              <a:t>have and use a bank account or used a mobile phone for financial transactions </a:t>
            </a:r>
            <a:r>
              <a:rPr lang="en-US" sz="2200" i="0" dirty="0"/>
              <a:t>in the last 12 months.</a:t>
            </a:r>
          </a:p>
          <a:p>
            <a:pPr marL="285750" indent="-285750">
              <a:lnSpc>
                <a:spcPct val="100000"/>
              </a:lnSpc>
              <a:buFont typeface="Arial" panose="020B0604020202020204" pitchFamily="34" charset="0"/>
              <a:buChar char="•"/>
            </a:pPr>
            <a:r>
              <a:rPr lang="en-US" sz="2200" b="1" i="0" dirty="0">
                <a:solidFill>
                  <a:schemeClr val="accent5"/>
                </a:solidFill>
              </a:rPr>
              <a:t>9% </a:t>
            </a:r>
            <a:r>
              <a:rPr lang="en-US" sz="2200" i="0" dirty="0"/>
              <a:t>of women believe that </a:t>
            </a:r>
            <a:r>
              <a:rPr lang="en-US" sz="2200" b="1" i="0" dirty="0">
                <a:solidFill>
                  <a:schemeClr val="accent5"/>
                </a:solidFill>
              </a:rPr>
              <a:t>a husband in justified in beating his wife </a:t>
            </a:r>
            <a:r>
              <a:rPr lang="en-US" sz="2200" i="0" dirty="0"/>
              <a:t>under certain circumstances.</a:t>
            </a:r>
          </a:p>
          <a:p>
            <a:pPr marL="285750" indent="-285750">
              <a:lnSpc>
                <a:spcPct val="100000"/>
              </a:lnSpc>
              <a:buFont typeface="Arial" panose="020B0604020202020204" pitchFamily="34" charset="0"/>
              <a:buChar char="•"/>
            </a:pPr>
            <a:r>
              <a:rPr lang="en-US" sz="2200" b="1" i="0">
                <a:solidFill>
                  <a:schemeClr val="accent5"/>
                </a:solidFill>
              </a:rPr>
              <a:t>82% </a:t>
            </a:r>
            <a:r>
              <a:rPr lang="en-US" sz="2200" i="0" dirty="0"/>
              <a:t>of married women </a:t>
            </a:r>
            <a:r>
              <a:rPr lang="en-US" sz="2200" b="1" i="0" dirty="0">
                <a:solidFill>
                  <a:schemeClr val="accent5"/>
                </a:solidFill>
              </a:rPr>
              <a:t>make their own informed decisions regarding sexual relations, contraceptive use, and reproductive health care</a:t>
            </a:r>
            <a:r>
              <a:rPr lang="en-US" sz="2200" i="0" dirty="0"/>
              <a:t>.</a:t>
            </a:r>
            <a:endParaRPr lang="en-US" sz="2200" b="1" i="0" dirty="0">
              <a:solidFill>
                <a:schemeClr val="accent5"/>
              </a:solidFill>
            </a:endParaRPr>
          </a:p>
        </p:txBody>
      </p:sp>
    </p:spTree>
    <p:extLst>
      <p:ext uri="{BB962C8B-B14F-4D97-AF65-F5344CB8AC3E}">
        <p14:creationId xmlns:p14="http://schemas.microsoft.com/office/powerpoint/2010/main" val="34756391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dirty="0"/>
              <a:t>Employment Status by Age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3023" y="1033441"/>
            <a:ext cx="7886700" cy="723900"/>
          </a:xfrm>
        </p:spPr>
        <p:txBody>
          <a:bodyPr>
            <a:normAutofit/>
          </a:bodyPr>
          <a:lstStyle/>
          <a:p>
            <a:r>
              <a:rPr lang="en-US" dirty="0"/>
              <a:t>Percent of married women who were employed in the 12 months before the survey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146260346"/>
              </p:ext>
            </p:extLst>
          </p:nvPr>
        </p:nvGraphicFramePr>
        <p:xfrm>
          <a:off x="261257" y="1464716"/>
          <a:ext cx="8621486" cy="502815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87E0FD17-000E-F917-D7E1-AFF7CACBF13D}"/>
              </a:ext>
            </a:extLst>
          </p:cNvPr>
          <p:cNvSpPr txBox="1"/>
          <p:nvPr/>
        </p:nvSpPr>
        <p:spPr>
          <a:xfrm>
            <a:off x="3042554" y="6258830"/>
            <a:ext cx="3058886" cy="468085"/>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Age (years)</a:t>
            </a:r>
          </a:p>
        </p:txBody>
      </p:sp>
    </p:spTree>
    <p:extLst>
      <p:ext uri="{BB962C8B-B14F-4D97-AF65-F5344CB8AC3E}">
        <p14:creationId xmlns:p14="http://schemas.microsoft.com/office/powerpoint/2010/main" val="19251325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8" y="253412"/>
            <a:ext cx="7886700" cy="660987"/>
          </a:xfrm>
        </p:spPr>
        <p:txBody>
          <a:bodyPr>
            <a:noAutofit/>
          </a:bodyPr>
          <a:lstStyle/>
          <a:p>
            <a:r>
              <a:rPr lang="en-US" dirty="0"/>
              <a:t>Type of Payment</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917442"/>
            <a:ext cx="7886700" cy="660986"/>
          </a:xfrm>
        </p:spPr>
        <p:txBody>
          <a:bodyPr>
            <a:normAutofit/>
          </a:bodyPr>
          <a:lstStyle/>
          <a:p>
            <a:r>
              <a:rPr lang="en-US" dirty="0"/>
              <a:t>Percent distribution of married women age 15-49 who were employed in the last 12 months by type of earnings</a:t>
            </a:r>
          </a:p>
        </p:txBody>
      </p:sp>
      <p:graphicFrame>
        <p:nvGraphicFramePr>
          <p:cNvPr id="11" name="Chart 10">
            <a:extLst>
              <a:ext uri="{FF2B5EF4-FFF2-40B4-BE49-F238E27FC236}">
                <a16:creationId xmlns:a16="http://schemas.microsoft.com/office/drawing/2014/main" id="{77C748B8-A357-4913-EC73-5F373BAF98C1}"/>
              </a:ext>
            </a:extLst>
          </p:cNvPr>
          <p:cNvGraphicFramePr/>
          <p:nvPr>
            <p:extLst>
              <p:ext uri="{D42A27DB-BD31-4B8C-83A1-F6EECF244321}">
                <p14:modId xmlns:p14="http://schemas.microsoft.com/office/powerpoint/2010/main" val="4190220045"/>
              </p:ext>
            </p:extLst>
          </p:nvPr>
        </p:nvGraphicFramePr>
        <p:xfrm>
          <a:off x="628648" y="1578428"/>
          <a:ext cx="7886700" cy="512717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87431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125637"/>
            <a:ext cx="7886700" cy="930275"/>
          </a:xfrm>
        </p:spPr>
        <p:txBody>
          <a:bodyPr>
            <a:noAutofit/>
          </a:bodyPr>
          <a:lstStyle/>
          <a:p>
            <a:r>
              <a:rPr lang="en-US" dirty="0"/>
              <a:t>Control over Women’s Earnings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8" y="796402"/>
            <a:ext cx="7513865" cy="930275"/>
          </a:xfrm>
        </p:spPr>
        <p:txBody>
          <a:bodyPr>
            <a:normAutofit/>
          </a:bodyPr>
          <a:lstStyle/>
          <a:p>
            <a:r>
              <a:rPr lang="en-US" dirty="0"/>
              <a:t>Percent distribution of married women age 15-49 who received cash earnings for employment in the 12 months before the survey by person who decides how the wife’s cash earnings are used</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452685419"/>
              </p:ext>
            </p:extLst>
          </p:nvPr>
        </p:nvGraphicFramePr>
        <p:xfrm>
          <a:off x="1337394" y="1515524"/>
          <a:ext cx="8017330"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2DB53C78-DA00-2BC5-996C-8D5C0A276C42}"/>
              </a:ext>
            </a:extLst>
          </p:cNvPr>
          <p:cNvSpPr txBox="1"/>
          <p:nvPr/>
        </p:nvSpPr>
        <p:spPr>
          <a:xfrm>
            <a:off x="628648" y="1848633"/>
            <a:ext cx="2209800" cy="4702629"/>
          </a:xfrm>
          <a:prstGeom prst="rect">
            <a:avLst/>
          </a:prstGeom>
          <a:solidFill>
            <a:schemeClr val="accent5"/>
          </a:solidFill>
        </p:spPr>
        <p:txBody>
          <a:bodyPr vert="horz" wrap="square" lIns="91440" tIns="45720" rIns="91440" bIns="45720" rtlCol="0" anchor="ctr">
            <a:normAutofit/>
          </a:bodyPr>
          <a:lstStyle/>
          <a:p>
            <a:pPr algn="ctr"/>
            <a:r>
              <a:rPr lang="en-US" sz="2200" dirty="0">
                <a:solidFill>
                  <a:schemeClr val="bg1"/>
                </a:solidFill>
                <a:latin typeface="Source Sans Pro SemiBold" panose="020B0603030403020204" pitchFamily="34" charset="0"/>
                <a:ea typeface="Source Sans Pro SemiBold" panose="020B0603030403020204" pitchFamily="34" charset="0"/>
              </a:rPr>
              <a:t>96% of married women with cash earnings participate in decision making about how to use their cash earnings.</a:t>
            </a:r>
          </a:p>
        </p:txBody>
      </p:sp>
      <p:pic>
        <p:nvPicPr>
          <p:cNvPr id="8" name="Picture 7">
            <a:extLst>
              <a:ext uri="{FF2B5EF4-FFF2-40B4-BE49-F238E27FC236}">
                <a16:creationId xmlns:a16="http://schemas.microsoft.com/office/drawing/2014/main" id="{9048B3A0-9FDC-33FD-7900-2518F4D78512}"/>
              </a:ext>
            </a:extLst>
          </p:cNvPr>
          <p:cNvPicPr>
            <a:picLocks noChangeAspect="1"/>
          </p:cNvPicPr>
          <p:nvPr/>
        </p:nvPicPr>
        <p:blipFill>
          <a:blip r:embed="rId4"/>
          <a:stretch>
            <a:fillRect/>
          </a:stretch>
        </p:blipFill>
        <p:spPr>
          <a:xfrm>
            <a:off x="6305554" y="6515936"/>
            <a:ext cx="2889754" cy="432854"/>
          </a:xfrm>
          <a:prstGeom prst="rect">
            <a:avLst/>
          </a:prstGeom>
        </p:spPr>
      </p:pic>
      <p:sp>
        <p:nvSpPr>
          <p:cNvPr id="7" name="TextBox 6">
            <a:extLst>
              <a:ext uri="{FF2B5EF4-FFF2-40B4-BE49-F238E27FC236}">
                <a16:creationId xmlns:a16="http://schemas.microsoft.com/office/drawing/2014/main" id="{4FD8C69F-F518-4B80-D163-1617916C58A1}"/>
              </a:ext>
            </a:extLst>
          </p:cNvPr>
          <p:cNvSpPr txBox="1"/>
          <p:nvPr/>
        </p:nvSpPr>
        <p:spPr>
          <a:xfrm>
            <a:off x="3936058" y="2433869"/>
            <a:ext cx="2553952" cy="1435534"/>
          </a:xfrm>
          <a:prstGeom prst="rect">
            <a:avLst/>
          </a:prstGeom>
        </p:spPr>
        <p:txBody>
          <a:bodyPr vert="horz" wrap="square" lIns="91440" tIns="45720" rIns="91440" bIns="45720" rtlCol="0" anchor="ctr">
            <a:normAutofit/>
          </a:bodyPr>
          <a:lstStyle/>
          <a:p>
            <a:pPr algn="ctr"/>
            <a:r>
              <a:rPr lang="en-US" sz="1800" dirty="0">
                <a:latin typeface="Source Sans Pro SemiBold" panose="020B0603030403020204" pitchFamily="34" charset="0"/>
                <a:ea typeface="Source Sans Pro SemiBold" panose="020B0603030403020204" pitchFamily="34" charset="0"/>
              </a:rPr>
              <a:t>Wife and husband/ partner jointly</a:t>
            </a:r>
          </a:p>
          <a:p>
            <a:pPr algn="ctr"/>
            <a:r>
              <a:rPr lang="en-US" dirty="0">
                <a:latin typeface="Source Sans Pro SemiBold" panose="020B0603030403020204" pitchFamily="34" charset="0"/>
                <a:ea typeface="Source Sans Pro SemiBold" panose="020B0603030403020204" pitchFamily="34" charset="0"/>
              </a:rPr>
              <a:t>56%</a:t>
            </a:r>
            <a:endParaRPr lang="en-US" sz="180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3320053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56266"/>
            <a:ext cx="7886700" cy="930275"/>
          </a:xfrm>
        </p:spPr>
        <p:txBody>
          <a:bodyPr>
            <a:noAutofit/>
          </a:bodyPr>
          <a:lstStyle/>
          <a:p>
            <a:r>
              <a:rPr lang="en-US" dirty="0"/>
              <a:t>Comparing Women’s and their Husbands/Partners’ Earnings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283312"/>
            <a:ext cx="7886700" cy="930275"/>
          </a:xfrm>
        </p:spPr>
        <p:txBody>
          <a:bodyPr>
            <a:normAutofit/>
          </a:bodyPr>
          <a:lstStyle/>
          <a:p>
            <a:r>
              <a:rPr lang="en-US" dirty="0"/>
              <a:t>Percent distribution of married women age 15-49 who received cash earnings for employment in the 12 months before the survey by whether she earned more or less than her husband/partner</a:t>
            </a:r>
          </a:p>
        </p:txBody>
      </p:sp>
      <p:graphicFrame>
        <p:nvGraphicFramePr>
          <p:cNvPr id="6" name="Chart 5">
            <a:extLst>
              <a:ext uri="{FF2B5EF4-FFF2-40B4-BE49-F238E27FC236}">
                <a16:creationId xmlns:a16="http://schemas.microsoft.com/office/drawing/2014/main" id="{A9A8CC69-E7C7-8BF8-2D2D-ABB1A61EC758}"/>
              </a:ext>
            </a:extLst>
          </p:cNvPr>
          <p:cNvGraphicFramePr/>
          <p:nvPr>
            <p:extLst>
              <p:ext uri="{D42A27DB-BD31-4B8C-83A1-F6EECF244321}">
                <p14:modId xmlns:p14="http://schemas.microsoft.com/office/powerpoint/2010/main" val="2056333023"/>
              </p:ext>
            </p:extLst>
          </p:nvPr>
        </p:nvGraphicFramePr>
        <p:xfrm>
          <a:off x="125182" y="1748450"/>
          <a:ext cx="8703131" cy="51095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a:extLst>
              <a:ext uri="{FF2B5EF4-FFF2-40B4-BE49-F238E27FC236}">
                <a16:creationId xmlns:a16="http://schemas.microsoft.com/office/drawing/2014/main" id="{7A53A7D3-B9DE-DE26-0F26-37CE8B6E8215}"/>
              </a:ext>
            </a:extLst>
          </p:cNvPr>
          <p:cNvSpPr txBox="1"/>
          <p:nvPr/>
        </p:nvSpPr>
        <p:spPr>
          <a:xfrm>
            <a:off x="1761570" y="3585458"/>
            <a:ext cx="2553952" cy="1435534"/>
          </a:xfrm>
          <a:prstGeom prst="rect">
            <a:avLst/>
          </a:prstGeom>
        </p:spPr>
        <p:txBody>
          <a:bodyPr vert="horz" wrap="square" lIns="91440" tIns="45720" rIns="91440" bIns="45720" rtlCol="0" anchor="ctr">
            <a:normAutofit/>
          </a:bodyPr>
          <a:lstStyle/>
          <a:p>
            <a:pPr algn="ctr"/>
            <a:r>
              <a:rPr lang="en-US" sz="1800" dirty="0">
                <a:latin typeface="Source Sans Pro SemiBold" panose="020B0603030403020204" pitchFamily="34" charset="0"/>
                <a:ea typeface="Source Sans Pro SemiBold" panose="020B0603030403020204" pitchFamily="34" charset="0"/>
              </a:rPr>
              <a:t>Less</a:t>
            </a:r>
          </a:p>
          <a:p>
            <a:pPr algn="ctr"/>
            <a:r>
              <a:rPr lang="en-US" dirty="0">
                <a:latin typeface="Source Sans Pro SemiBold" panose="020B0603030403020204" pitchFamily="34" charset="0"/>
                <a:ea typeface="Source Sans Pro SemiBold" panose="020B0603030403020204" pitchFamily="34" charset="0"/>
              </a:rPr>
              <a:t>45%</a:t>
            </a:r>
            <a:endParaRPr lang="en-US" sz="1800" dirty="0">
              <a:latin typeface="Source Sans Pro SemiBold" panose="020B0603030403020204" pitchFamily="34" charset="0"/>
              <a:ea typeface="Source Sans Pro SemiBold" panose="020B0603030403020204" pitchFamily="34" charset="0"/>
            </a:endParaRPr>
          </a:p>
        </p:txBody>
      </p:sp>
    </p:spTree>
    <p:extLst>
      <p:ext uri="{BB962C8B-B14F-4D97-AF65-F5344CB8AC3E}">
        <p14:creationId xmlns:p14="http://schemas.microsoft.com/office/powerpoint/2010/main" val="327494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49" y="291090"/>
            <a:ext cx="7886699" cy="932688"/>
          </a:xfrm>
        </p:spPr>
        <p:txBody>
          <a:bodyPr vert="horz" lIns="91440" tIns="45720" rIns="91440" bIns="45720" rtlCol="0" anchor="b">
            <a:normAutofit/>
          </a:bodyPr>
          <a:lstStyle/>
          <a:p>
            <a:r>
              <a:rPr lang="en-US" sz="4000" kern="1200" dirty="0">
                <a:solidFill>
                  <a:schemeClr val="tx1"/>
                </a:solidFill>
              </a:rPr>
              <a:t>Ownership of Assets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35725"/>
            <a:ext cx="7886699" cy="678131"/>
          </a:xfrm>
        </p:spPr>
        <p:txBody>
          <a:bodyPr vert="horz" lIns="91440" tIns="45720" rIns="91440" bIns="45720" rtlCol="0">
            <a:normAutofit/>
          </a:bodyPr>
          <a:lstStyle/>
          <a:p>
            <a:r>
              <a:rPr lang="en-US" kern="1200" dirty="0">
                <a:solidFill>
                  <a:schemeClr val="tx1"/>
                </a:solidFill>
                <a:latin typeface="+mn-lt"/>
                <a:ea typeface="+mn-ea"/>
                <a:cs typeface="+mn-cs"/>
              </a:rPr>
              <a:t>Percent of women age 15-49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937060374"/>
              </p:ext>
            </p:extLst>
          </p:nvPr>
        </p:nvGraphicFramePr>
        <p:xfrm>
          <a:off x="628649" y="1926771"/>
          <a:ext cx="7886699" cy="4639778"/>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92E619DD-43E9-A4C3-C529-F19787A4E7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6" name="Content Placeholder 2">
            <a:extLst>
              <a:ext uri="{FF2B5EF4-FFF2-40B4-BE49-F238E27FC236}">
                <a16:creationId xmlns:a16="http://schemas.microsoft.com/office/drawing/2014/main" id="{3F5245B0-379C-596F-2E16-6C83A071FCFA}"/>
              </a:ext>
            </a:extLst>
          </p:cNvPr>
          <p:cNvSpPr txBox="1">
            <a:spLocks/>
          </p:cNvSpPr>
          <p:nvPr/>
        </p:nvSpPr>
        <p:spPr>
          <a:xfrm>
            <a:off x="7416756" y="785216"/>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Indicators 5.b.1, 8.10.2</a:t>
            </a:r>
          </a:p>
        </p:txBody>
      </p:sp>
    </p:spTree>
    <p:extLst>
      <p:ext uri="{BB962C8B-B14F-4D97-AF65-F5344CB8AC3E}">
        <p14:creationId xmlns:p14="http://schemas.microsoft.com/office/powerpoint/2010/main" val="613705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954447"/>
            <a:ext cx="7886700" cy="419100"/>
          </a:xfrm>
        </p:spPr>
        <p:txBody>
          <a:bodyPr>
            <a:normAutofit/>
          </a:bodyPr>
          <a:lstStyle/>
          <a:p>
            <a:r>
              <a:rPr lang="en-US" dirty="0"/>
              <a:t>Percent of women age 15-49 who own any mobile phone</a:t>
            </a:r>
          </a:p>
        </p:txBody>
      </p:sp>
      <p:sp>
        <p:nvSpPr>
          <p:cNvPr id="58" name="Title 1">
            <a:extLst>
              <a:ext uri="{FF2B5EF4-FFF2-40B4-BE49-F238E27FC236}">
                <a16:creationId xmlns:a16="http://schemas.microsoft.com/office/drawing/2014/main" id="{DB0E9556-57C4-FB9F-F4ED-4A86F430775C}"/>
              </a:ext>
            </a:extLst>
          </p:cNvPr>
          <p:cNvSpPr txBox="1">
            <a:spLocks/>
          </p:cNvSpPr>
          <p:nvPr/>
        </p:nvSpPr>
        <p:spPr>
          <a:xfrm>
            <a:off x="536585" y="52257"/>
            <a:ext cx="7886700"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sz="3200" dirty="0"/>
              <a:t>Women’s Ownership of Mobile </a:t>
            </a:r>
          </a:p>
          <a:p>
            <a:pPr algn="l"/>
            <a:r>
              <a:rPr lang="en-US" sz="3200" dirty="0"/>
              <a:t>Phones by Province</a:t>
            </a:r>
          </a:p>
        </p:txBody>
      </p:sp>
      <p:grpSp>
        <p:nvGrpSpPr>
          <p:cNvPr id="5" name="Group 4">
            <a:extLst>
              <a:ext uri="{FF2B5EF4-FFF2-40B4-BE49-F238E27FC236}">
                <a16:creationId xmlns:a16="http://schemas.microsoft.com/office/drawing/2014/main" id="{C423462E-2439-2933-4698-FAA96914D901}"/>
              </a:ext>
            </a:extLst>
          </p:cNvPr>
          <p:cNvGrpSpPr/>
          <p:nvPr/>
        </p:nvGrpSpPr>
        <p:grpSpPr>
          <a:xfrm>
            <a:off x="7312925" y="69146"/>
            <a:ext cx="1726784" cy="1118757"/>
            <a:chOff x="7343184" y="67537"/>
            <a:chExt cx="1726784" cy="1118757"/>
          </a:xfrm>
        </p:grpSpPr>
        <p:pic>
          <p:nvPicPr>
            <p:cNvPr id="2" name="Picture 1" descr="A picture containing text&#10;&#10;Description automatically generated">
              <a:extLst>
                <a:ext uri="{FF2B5EF4-FFF2-40B4-BE49-F238E27FC236}">
                  <a16:creationId xmlns:a16="http://schemas.microsoft.com/office/drawing/2014/main" id="{40E1F420-FC49-00CA-77C2-725064956A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730A1950-054C-230F-726F-CE6C981556EE}"/>
                </a:ext>
              </a:extLst>
            </p:cNvPr>
            <p:cNvSpPr txBox="1">
              <a:spLocks/>
            </p:cNvSpPr>
            <p:nvPr/>
          </p:nvSpPr>
          <p:spPr>
            <a:xfrm>
              <a:off x="7343184" y="767194"/>
              <a:ext cx="1726784"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5.b.1</a:t>
              </a:r>
            </a:p>
          </p:txBody>
        </p:sp>
      </p:grpSp>
      <p:sp>
        <p:nvSpPr>
          <p:cNvPr id="6" name="TextBox 5">
            <a:extLst>
              <a:ext uri="{FF2B5EF4-FFF2-40B4-BE49-F238E27FC236}">
                <a16:creationId xmlns:a16="http://schemas.microsoft.com/office/drawing/2014/main" id="{D8BFA2F0-A344-3376-E34D-77E63F6710AE}"/>
              </a:ext>
            </a:extLst>
          </p:cNvPr>
          <p:cNvSpPr txBox="1"/>
          <p:nvPr/>
        </p:nvSpPr>
        <p:spPr>
          <a:xfrm>
            <a:off x="162892" y="4364789"/>
            <a:ext cx="1750452" cy="1251872"/>
          </a:xfrm>
          <a:prstGeom prst="rect">
            <a:avLst/>
          </a:prstGeom>
        </p:spPr>
        <p:txBody>
          <a:bodyPr vert="horz" wrap="square" lIns="91440" tIns="45720" rIns="91440" bIns="45720" rtlCol="0" anchor="ctr">
            <a:normAutofit/>
          </a:bodyPr>
          <a:lstStyle/>
          <a:p>
            <a:pPr algn="ctr"/>
            <a:r>
              <a:rPr lang="en-US" sz="2400" b="1" dirty="0">
                <a:latin typeface="Source Sans Pro" panose="020B0503030403020204" pitchFamily="34" charset="0"/>
                <a:ea typeface="Source Sans Pro" panose="020B0503030403020204" pitchFamily="34" charset="0"/>
              </a:rPr>
              <a:t>Philippines</a:t>
            </a:r>
          </a:p>
          <a:p>
            <a:pPr algn="ctr"/>
            <a:r>
              <a:rPr lang="en-US" sz="2400" b="1" dirty="0">
                <a:latin typeface="Source Sans Pro" panose="020B0503030403020204" pitchFamily="34" charset="0"/>
                <a:ea typeface="Source Sans Pro" panose="020B0503030403020204" pitchFamily="34" charset="0"/>
              </a:rPr>
              <a:t>91%</a:t>
            </a:r>
          </a:p>
        </p:txBody>
      </p:sp>
      <p:sp>
        <p:nvSpPr>
          <p:cNvPr id="7" name="TextBox 6">
            <a:extLst>
              <a:ext uri="{FF2B5EF4-FFF2-40B4-BE49-F238E27FC236}">
                <a16:creationId xmlns:a16="http://schemas.microsoft.com/office/drawing/2014/main" id="{310BDD37-5CD1-E0F1-66D6-03A7F615A131}"/>
              </a:ext>
            </a:extLst>
          </p:cNvPr>
          <p:cNvSpPr txBox="1"/>
          <p:nvPr/>
        </p:nvSpPr>
        <p:spPr>
          <a:xfrm>
            <a:off x="6206836" y="1129145"/>
            <a:ext cx="1371600" cy="782782"/>
          </a:xfrm>
          <a:prstGeom prst="rect">
            <a:avLst/>
          </a:prstGeom>
        </p:spPr>
        <p:txBody>
          <a:bodyPr vert="horz" wrap="square" lIns="91440" tIns="45720" rIns="91440" bIns="45720" rtlCol="0" anchor="ctr">
            <a:normAutofit/>
          </a:bodyPr>
          <a:lstStyle/>
          <a:p>
            <a:pPr algn="l"/>
            <a:endParaRPr lang="en-US" sz="1800" i="1" dirty="0"/>
          </a:p>
        </p:txBody>
      </p:sp>
      <p:sp>
        <p:nvSpPr>
          <p:cNvPr id="9" name="TextBox 8">
            <a:extLst>
              <a:ext uri="{FF2B5EF4-FFF2-40B4-BE49-F238E27FC236}">
                <a16:creationId xmlns:a16="http://schemas.microsoft.com/office/drawing/2014/main" id="{B1EF6BC8-5ACC-5142-55C6-6BBA2C70DD20}"/>
              </a:ext>
            </a:extLst>
          </p:cNvPr>
          <p:cNvSpPr txBox="1"/>
          <p:nvPr/>
        </p:nvSpPr>
        <p:spPr>
          <a:xfrm>
            <a:off x="336073" y="1654386"/>
            <a:ext cx="2568962" cy="928254"/>
          </a:xfrm>
          <a:prstGeom prst="rect">
            <a:avLst/>
          </a:prstGeom>
        </p:spPr>
        <p:txBody>
          <a:bodyPr vert="horz" wrap="square" lIns="91440" tIns="45720" rIns="91440" bIns="45720" rtlCol="0" anchor="ctr">
            <a:normAutofit/>
          </a:bodyPr>
          <a:lstStyle/>
          <a:p>
            <a:pPr algn="ctr"/>
            <a:r>
              <a:rPr lang="en-US" sz="1800" dirty="0"/>
              <a:t>Cordillera Administrative Region (CAR)</a:t>
            </a:r>
          </a:p>
          <a:p>
            <a:pPr algn="ctr"/>
            <a:r>
              <a:rPr lang="en-US" dirty="0"/>
              <a:t>97%</a:t>
            </a:r>
            <a:endParaRPr lang="en-US" sz="1800" dirty="0"/>
          </a:p>
        </p:txBody>
      </p:sp>
      <p:grpSp>
        <p:nvGrpSpPr>
          <p:cNvPr id="10" name="Group 4">
            <a:extLst>
              <a:ext uri="{FF2B5EF4-FFF2-40B4-BE49-F238E27FC236}">
                <a16:creationId xmlns:a16="http://schemas.microsoft.com/office/drawing/2014/main" id="{7D633333-1250-CE00-ED18-6487E30B374E}"/>
              </a:ext>
            </a:extLst>
          </p:cNvPr>
          <p:cNvGrpSpPr>
            <a:grpSpLocks noChangeAspect="1"/>
          </p:cNvGrpSpPr>
          <p:nvPr/>
        </p:nvGrpSpPr>
        <p:grpSpPr bwMode="auto">
          <a:xfrm>
            <a:off x="2610190" y="723254"/>
            <a:ext cx="3587333" cy="6157896"/>
            <a:chOff x="1869" y="705"/>
            <a:chExt cx="2004" cy="3440"/>
          </a:xfrm>
        </p:grpSpPr>
        <p:sp>
          <p:nvSpPr>
            <p:cNvPr id="11" name="Freeform 5">
              <a:extLst>
                <a:ext uri="{FF2B5EF4-FFF2-40B4-BE49-F238E27FC236}">
                  <a16:creationId xmlns:a16="http://schemas.microsoft.com/office/drawing/2014/main" id="{1C20C668-2196-BCFF-3ECF-8CD311DD5B20}"/>
                </a:ext>
              </a:extLst>
            </p:cNvPr>
            <p:cNvSpPr>
              <a:spLocks noEditPoints="1"/>
            </p:cNvSpPr>
            <p:nvPr/>
          </p:nvSpPr>
          <p:spPr bwMode="auto">
            <a:xfrm>
              <a:off x="2453" y="1217"/>
              <a:ext cx="254" cy="618"/>
            </a:xfrm>
            <a:custGeom>
              <a:avLst/>
              <a:gdLst>
                <a:gd name="T0" fmla="*/ 207 w 698"/>
                <a:gd name="T1" fmla="*/ 1443 h 1701"/>
                <a:gd name="T2" fmla="*/ 161 w 698"/>
                <a:gd name="T3" fmla="*/ 1395 h 1701"/>
                <a:gd name="T4" fmla="*/ 97 w 698"/>
                <a:gd name="T5" fmla="*/ 1366 h 1701"/>
                <a:gd name="T6" fmla="*/ 99 w 698"/>
                <a:gd name="T7" fmla="*/ 1334 h 1701"/>
                <a:gd name="T8" fmla="*/ 142 w 698"/>
                <a:gd name="T9" fmla="*/ 1324 h 1701"/>
                <a:gd name="T10" fmla="*/ 138 w 698"/>
                <a:gd name="T11" fmla="*/ 1384 h 1701"/>
                <a:gd name="T12" fmla="*/ 102 w 698"/>
                <a:gd name="T13" fmla="*/ 1347 h 1701"/>
                <a:gd name="T14" fmla="*/ 135 w 698"/>
                <a:gd name="T15" fmla="*/ 1313 h 1701"/>
                <a:gd name="T16" fmla="*/ 104 w 698"/>
                <a:gd name="T17" fmla="*/ 1299 h 1701"/>
                <a:gd name="T18" fmla="*/ 122 w 698"/>
                <a:gd name="T19" fmla="*/ 1301 h 1701"/>
                <a:gd name="T20" fmla="*/ 99 w 698"/>
                <a:gd name="T21" fmla="*/ 1261 h 1701"/>
                <a:gd name="T22" fmla="*/ 383 w 698"/>
                <a:gd name="T23" fmla="*/ 651 h 1701"/>
                <a:gd name="T24" fmla="*/ 382 w 698"/>
                <a:gd name="T25" fmla="*/ 644 h 1701"/>
                <a:gd name="T26" fmla="*/ 382 w 698"/>
                <a:gd name="T27" fmla="*/ 417 h 1701"/>
                <a:gd name="T28" fmla="*/ 651 w 698"/>
                <a:gd name="T29" fmla="*/ 36 h 1701"/>
                <a:gd name="T30" fmla="*/ 678 w 698"/>
                <a:gd name="T31" fmla="*/ 223 h 1701"/>
                <a:gd name="T32" fmla="*/ 619 w 698"/>
                <a:gd name="T33" fmla="*/ 420 h 1701"/>
                <a:gd name="T34" fmla="*/ 402 w 698"/>
                <a:gd name="T35" fmla="*/ 653 h 1701"/>
                <a:gd name="T36" fmla="*/ 479 w 698"/>
                <a:gd name="T37" fmla="*/ 769 h 1701"/>
                <a:gd name="T38" fmla="*/ 648 w 698"/>
                <a:gd name="T39" fmla="*/ 884 h 1701"/>
                <a:gd name="T40" fmla="*/ 457 w 698"/>
                <a:gd name="T41" fmla="*/ 1227 h 1701"/>
                <a:gd name="T42" fmla="*/ 539 w 698"/>
                <a:gd name="T43" fmla="*/ 1409 h 1701"/>
                <a:gd name="T44" fmla="*/ 649 w 698"/>
                <a:gd name="T45" fmla="*/ 1545 h 1701"/>
                <a:gd name="T46" fmla="*/ 489 w 698"/>
                <a:gd name="T47" fmla="*/ 1595 h 1701"/>
                <a:gd name="T48" fmla="*/ 389 w 698"/>
                <a:gd name="T49" fmla="*/ 1645 h 1701"/>
                <a:gd name="T50" fmla="*/ 311 w 698"/>
                <a:gd name="T51" fmla="*/ 1680 h 1701"/>
                <a:gd name="T52" fmla="*/ 154 w 698"/>
                <a:gd name="T53" fmla="*/ 1597 h 1701"/>
                <a:gd name="T54" fmla="*/ 79 w 698"/>
                <a:gd name="T55" fmla="*/ 1570 h 1701"/>
                <a:gd name="T56" fmla="*/ 32 w 698"/>
                <a:gd name="T57" fmla="*/ 1556 h 1701"/>
                <a:gd name="T58" fmla="*/ 1 w 698"/>
                <a:gd name="T59" fmla="*/ 1527 h 1701"/>
                <a:gd name="T60" fmla="*/ 10 w 698"/>
                <a:gd name="T61" fmla="*/ 1459 h 1701"/>
                <a:gd name="T62" fmla="*/ 8 w 698"/>
                <a:gd name="T63" fmla="*/ 1394 h 1701"/>
                <a:gd name="T64" fmla="*/ 22 w 698"/>
                <a:gd name="T65" fmla="*/ 1325 h 1701"/>
                <a:gd name="T66" fmla="*/ 77 w 698"/>
                <a:gd name="T67" fmla="*/ 1287 h 1701"/>
                <a:gd name="T68" fmla="*/ 102 w 698"/>
                <a:gd name="T69" fmla="*/ 1324 h 1701"/>
                <a:gd name="T70" fmla="*/ 103 w 698"/>
                <a:gd name="T71" fmla="*/ 1372 h 1701"/>
                <a:gd name="T72" fmla="*/ 156 w 698"/>
                <a:gd name="T73" fmla="*/ 1415 h 1701"/>
                <a:gd name="T74" fmla="*/ 194 w 698"/>
                <a:gd name="T75" fmla="*/ 1417 h 1701"/>
                <a:gd name="T76" fmla="*/ 197 w 698"/>
                <a:gd name="T77" fmla="*/ 1457 h 1701"/>
                <a:gd name="T78" fmla="*/ 237 w 698"/>
                <a:gd name="T79" fmla="*/ 1493 h 1701"/>
                <a:gd name="T80" fmla="*/ 331 w 698"/>
                <a:gd name="T81" fmla="*/ 1474 h 1701"/>
                <a:gd name="T82" fmla="*/ 382 w 698"/>
                <a:gd name="T83" fmla="*/ 1404 h 1701"/>
                <a:gd name="T84" fmla="*/ 353 w 698"/>
                <a:gd name="T85" fmla="*/ 1368 h 1701"/>
                <a:gd name="T86" fmla="*/ 334 w 698"/>
                <a:gd name="T87" fmla="*/ 1275 h 1701"/>
                <a:gd name="T88" fmla="*/ 316 w 698"/>
                <a:gd name="T89" fmla="*/ 1181 h 1701"/>
                <a:gd name="T90" fmla="*/ 336 w 698"/>
                <a:gd name="T91" fmla="*/ 1119 h 1701"/>
                <a:gd name="T92" fmla="*/ 334 w 698"/>
                <a:gd name="T93" fmla="*/ 1036 h 1701"/>
                <a:gd name="T94" fmla="*/ 393 w 698"/>
                <a:gd name="T95" fmla="*/ 963 h 1701"/>
                <a:gd name="T96" fmla="*/ 390 w 698"/>
                <a:gd name="T97" fmla="*/ 860 h 1701"/>
                <a:gd name="T98" fmla="*/ 384 w 698"/>
                <a:gd name="T99" fmla="*/ 786 h 1701"/>
                <a:gd name="T100" fmla="*/ 404 w 698"/>
                <a:gd name="T101" fmla="*/ 735 h 1701"/>
                <a:gd name="T102" fmla="*/ 382 w 698"/>
                <a:gd name="T103" fmla="*/ 660 h 1701"/>
                <a:gd name="T104" fmla="*/ 363 w 698"/>
                <a:gd name="T105" fmla="*/ 632 h 1701"/>
                <a:gd name="T106" fmla="*/ 348 w 698"/>
                <a:gd name="T107" fmla="*/ 572 h 1701"/>
                <a:gd name="T108" fmla="*/ 363 w 698"/>
                <a:gd name="T109" fmla="*/ 547 h 1701"/>
                <a:gd name="T110" fmla="*/ 381 w 698"/>
                <a:gd name="T111" fmla="*/ 497 h 1701"/>
                <a:gd name="T112" fmla="*/ 397 w 698"/>
                <a:gd name="T113" fmla="*/ 446 h 1701"/>
                <a:gd name="T114" fmla="*/ 421 w 698"/>
                <a:gd name="T115" fmla="*/ 381 h 1701"/>
                <a:gd name="T116" fmla="*/ 429 w 698"/>
                <a:gd name="T117" fmla="*/ 303 h 1701"/>
                <a:gd name="T118" fmla="*/ 478 w 698"/>
                <a:gd name="T119" fmla="*/ 198 h 1701"/>
                <a:gd name="T120" fmla="*/ 473 w 698"/>
                <a:gd name="T121" fmla="*/ 108 h 1701"/>
                <a:gd name="T122" fmla="*/ 502 w 698"/>
                <a:gd name="T123" fmla="*/ 59 h 1701"/>
                <a:gd name="T124" fmla="*/ 591 w 698"/>
                <a:gd name="T125" fmla="*/ 5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8" h="1701">
                  <a:moveTo>
                    <a:pt x="16" y="1579"/>
                  </a:moveTo>
                  <a:lnTo>
                    <a:pt x="17" y="1579"/>
                  </a:lnTo>
                  <a:lnTo>
                    <a:pt x="17" y="1579"/>
                  </a:lnTo>
                  <a:lnTo>
                    <a:pt x="18" y="1580"/>
                  </a:lnTo>
                  <a:lnTo>
                    <a:pt x="18" y="1580"/>
                  </a:lnTo>
                  <a:lnTo>
                    <a:pt x="17" y="1580"/>
                  </a:lnTo>
                  <a:lnTo>
                    <a:pt x="16" y="1580"/>
                  </a:lnTo>
                  <a:lnTo>
                    <a:pt x="16" y="1580"/>
                  </a:lnTo>
                  <a:lnTo>
                    <a:pt x="16" y="1579"/>
                  </a:lnTo>
                  <a:close/>
                  <a:moveTo>
                    <a:pt x="203" y="1457"/>
                  </a:moveTo>
                  <a:lnTo>
                    <a:pt x="202" y="1458"/>
                  </a:lnTo>
                  <a:lnTo>
                    <a:pt x="201" y="1458"/>
                  </a:lnTo>
                  <a:lnTo>
                    <a:pt x="201" y="1457"/>
                  </a:lnTo>
                  <a:lnTo>
                    <a:pt x="201" y="1457"/>
                  </a:lnTo>
                  <a:lnTo>
                    <a:pt x="202" y="1456"/>
                  </a:lnTo>
                  <a:lnTo>
                    <a:pt x="203" y="1456"/>
                  </a:lnTo>
                  <a:lnTo>
                    <a:pt x="203" y="1456"/>
                  </a:lnTo>
                  <a:lnTo>
                    <a:pt x="203" y="1457"/>
                  </a:lnTo>
                  <a:close/>
                  <a:moveTo>
                    <a:pt x="213" y="1444"/>
                  </a:moveTo>
                  <a:lnTo>
                    <a:pt x="214" y="1445"/>
                  </a:lnTo>
                  <a:lnTo>
                    <a:pt x="214" y="1447"/>
                  </a:lnTo>
                  <a:lnTo>
                    <a:pt x="215" y="1448"/>
                  </a:lnTo>
                  <a:lnTo>
                    <a:pt x="215" y="1449"/>
                  </a:lnTo>
                  <a:lnTo>
                    <a:pt x="214" y="1449"/>
                  </a:lnTo>
                  <a:lnTo>
                    <a:pt x="213" y="1449"/>
                  </a:lnTo>
                  <a:lnTo>
                    <a:pt x="213" y="1449"/>
                  </a:lnTo>
                  <a:lnTo>
                    <a:pt x="212" y="1449"/>
                  </a:lnTo>
                  <a:lnTo>
                    <a:pt x="210" y="1451"/>
                  </a:lnTo>
                  <a:lnTo>
                    <a:pt x="208" y="1451"/>
                  </a:lnTo>
                  <a:lnTo>
                    <a:pt x="207" y="1450"/>
                  </a:lnTo>
                  <a:lnTo>
                    <a:pt x="207" y="1451"/>
                  </a:lnTo>
                  <a:lnTo>
                    <a:pt x="206" y="1451"/>
                  </a:lnTo>
                  <a:lnTo>
                    <a:pt x="206" y="1450"/>
                  </a:lnTo>
                  <a:lnTo>
                    <a:pt x="206" y="1449"/>
                  </a:lnTo>
                  <a:lnTo>
                    <a:pt x="205" y="1449"/>
                  </a:lnTo>
                  <a:lnTo>
                    <a:pt x="205" y="1448"/>
                  </a:lnTo>
                  <a:lnTo>
                    <a:pt x="206" y="1446"/>
                  </a:lnTo>
                  <a:lnTo>
                    <a:pt x="206" y="1446"/>
                  </a:lnTo>
                  <a:lnTo>
                    <a:pt x="206" y="1445"/>
                  </a:lnTo>
                  <a:lnTo>
                    <a:pt x="206" y="1444"/>
                  </a:lnTo>
                  <a:lnTo>
                    <a:pt x="207" y="1444"/>
                  </a:lnTo>
                  <a:lnTo>
                    <a:pt x="208" y="1442"/>
                  </a:lnTo>
                  <a:lnTo>
                    <a:pt x="210" y="1442"/>
                  </a:lnTo>
                  <a:lnTo>
                    <a:pt x="211" y="1443"/>
                  </a:lnTo>
                  <a:lnTo>
                    <a:pt x="213" y="1444"/>
                  </a:lnTo>
                  <a:close/>
                  <a:moveTo>
                    <a:pt x="208" y="1442"/>
                  </a:moveTo>
                  <a:lnTo>
                    <a:pt x="207" y="1443"/>
                  </a:lnTo>
                  <a:lnTo>
                    <a:pt x="206" y="1443"/>
                  </a:lnTo>
                  <a:lnTo>
                    <a:pt x="206" y="1442"/>
                  </a:lnTo>
                  <a:lnTo>
                    <a:pt x="206" y="1441"/>
                  </a:lnTo>
                  <a:lnTo>
                    <a:pt x="206" y="1441"/>
                  </a:lnTo>
                  <a:lnTo>
                    <a:pt x="207" y="1441"/>
                  </a:lnTo>
                  <a:lnTo>
                    <a:pt x="208" y="1441"/>
                  </a:lnTo>
                  <a:lnTo>
                    <a:pt x="208" y="1442"/>
                  </a:lnTo>
                  <a:close/>
                  <a:moveTo>
                    <a:pt x="210" y="1431"/>
                  </a:moveTo>
                  <a:lnTo>
                    <a:pt x="208" y="1431"/>
                  </a:lnTo>
                  <a:lnTo>
                    <a:pt x="208" y="1430"/>
                  </a:lnTo>
                  <a:lnTo>
                    <a:pt x="209" y="1429"/>
                  </a:lnTo>
                  <a:lnTo>
                    <a:pt x="210" y="1429"/>
                  </a:lnTo>
                  <a:lnTo>
                    <a:pt x="210" y="1429"/>
                  </a:lnTo>
                  <a:lnTo>
                    <a:pt x="211" y="1429"/>
                  </a:lnTo>
                  <a:lnTo>
                    <a:pt x="211" y="1430"/>
                  </a:lnTo>
                  <a:lnTo>
                    <a:pt x="210" y="1431"/>
                  </a:lnTo>
                  <a:close/>
                  <a:moveTo>
                    <a:pt x="164" y="1399"/>
                  </a:moveTo>
                  <a:lnTo>
                    <a:pt x="165" y="1400"/>
                  </a:lnTo>
                  <a:lnTo>
                    <a:pt x="166" y="1400"/>
                  </a:lnTo>
                  <a:lnTo>
                    <a:pt x="167" y="1398"/>
                  </a:lnTo>
                  <a:lnTo>
                    <a:pt x="168" y="1399"/>
                  </a:lnTo>
                  <a:lnTo>
                    <a:pt x="168" y="1400"/>
                  </a:lnTo>
                  <a:lnTo>
                    <a:pt x="168" y="1402"/>
                  </a:lnTo>
                  <a:lnTo>
                    <a:pt x="168" y="1402"/>
                  </a:lnTo>
                  <a:lnTo>
                    <a:pt x="168" y="1404"/>
                  </a:lnTo>
                  <a:lnTo>
                    <a:pt x="167" y="1405"/>
                  </a:lnTo>
                  <a:lnTo>
                    <a:pt x="165" y="1404"/>
                  </a:lnTo>
                  <a:lnTo>
                    <a:pt x="165" y="1403"/>
                  </a:lnTo>
                  <a:lnTo>
                    <a:pt x="165" y="1402"/>
                  </a:lnTo>
                  <a:lnTo>
                    <a:pt x="162" y="1402"/>
                  </a:lnTo>
                  <a:lnTo>
                    <a:pt x="161" y="1401"/>
                  </a:lnTo>
                  <a:lnTo>
                    <a:pt x="161" y="1401"/>
                  </a:lnTo>
                  <a:lnTo>
                    <a:pt x="160" y="1400"/>
                  </a:lnTo>
                  <a:lnTo>
                    <a:pt x="161" y="1399"/>
                  </a:lnTo>
                  <a:lnTo>
                    <a:pt x="161" y="1398"/>
                  </a:lnTo>
                  <a:lnTo>
                    <a:pt x="162" y="1397"/>
                  </a:lnTo>
                  <a:lnTo>
                    <a:pt x="163" y="1397"/>
                  </a:lnTo>
                  <a:lnTo>
                    <a:pt x="163" y="1398"/>
                  </a:lnTo>
                  <a:lnTo>
                    <a:pt x="164" y="1399"/>
                  </a:lnTo>
                  <a:close/>
                  <a:moveTo>
                    <a:pt x="161" y="1396"/>
                  </a:moveTo>
                  <a:lnTo>
                    <a:pt x="160" y="1397"/>
                  </a:lnTo>
                  <a:lnTo>
                    <a:pt x="160" y="1397"/>
                  </a:lnTo>
                  <a:lnTo>
                    <a:pt x="160" y="1396"/>
                  </a:lnTo>
                  <a:lnTo>
                    <a:pt x="160" y="1396"/>
                  </a:lnTo>
                  <a:lnTo>
                    <a:pt x="160" y="1395"/>
                  </a:lnTo>
                  <a:lnTo>
                    <a:pt x="161" y="1395"/>
                  </a:lnTo>
                  <a:lnTo>
                    <a:pt x="161" y="1395"/>
                  </a:lnTo>
                  <a:lnTo>
                    <a:pt x="161" y="1396"/>
                  </a:lnTo>
                  <a:close/>
                  <a:moveTo>
                    <a:pt x="145" y="1392"/>
                  </a:moveTo>
                  <a:lnTo>
                    <a:pt x="145" y="1393"/>
                  </a:lnTo>
                  <a:lnTo>
                    <a:pt x="144" y="1393"/>
                  </a:lnTo>
                  <a:lnTo>
                    <a:pt x="141" y="1394"/>
                  </a:lnTo>
                  <a:lnTo>
                    <a:pt x="140" y="1393"/>
                  </a:lnTo>
                  <a:lnTo>
                    <a:pt x="140" y="1392"/>
                  </a:lnTo>
                  <a:lnTo>
                    <a:pt x="140" y="1392"/>
                  </a:lnTo>
                  <a:lnTo>
                    <a:pt x="144" y="1392"/>
                  </a:lnTo>
                  <a:lnTo>
                    <a:pt x="144" y="1391"/>
                  </a:lnTo>
                  <a:lnTo>
                    <a:pt x="145" y="1391"/>
                  </a:lnTo>
                  <a:lnTo>
                    <a:pt x="145" y="1391"/>
                  </a:lnTo>
                  <a:lnTo>
                    <a:pt x="145" y="1392"/>
                  </a:lnTo>
                  <a:close/>
                  <a:moveTo>
                    <a:pt x="168" y="1395"/>
                  </a:moveTo>
                  <a:lnTo>
                    <a:pt x="168" y="1396"/>
                  </a:lnTo>
                  <a:lnTo>
                    <a:pt x="167" y="1396"/>
                  </a:lnTo>
                  <a:lnTo>
                    <a:pt x="166" y="1397"/>
                  </a:lnTo>
                  <a:lnTo>
                    <a:pt x="165" y="1396"/>
                  </a:lnTo>
                  <a:lnTo>
                    <a:pt x="164" y="1395"/>
                  </a:lnTo>
                  <a:lnTo>
                    <a:pt x="164" y="1394"/>
                  </a:lnTo>
                  <a:lnTo>
                    <a:pt x="165" y="1393"/>
                  </a:lnTo>
                  <a:lnTo>
                    <a:pt x="165" y="1391"/>
                  </a:lnTo>
                  <a:lnTo>
                    <a:pt x="167" y="1388"/>
                  </a:lnTo>
                  <a:lnTo>
                    <a:pt x="168" y="1388"/>
                  </a:lnTo>
                  <a:lnTo>
                    <a:pt x="169" y="1389"/>
                  </a:lnTo>
                  <a:lnTo>
                    <a:pt x="169" y="1390"/>
                  </a:lnTo>
                  <a:lnTo>
                    <a:pt x="167" y="1393"/>
                  </a:lnTo>
                  <a:lnTo>
                    <a:pt x="168" y="1395"/>
                  </a:lnTo>
                  <a:close/>
                  <a:moveTo>
                    <a:pt x="173" y="1388"/>
                  </a:moveTo>
                  <a:lnTo>
                    <a:pt x="172" y="1388"/>
                  </a:lnTo>
                  <a:lnTo>
                    <a:pt x="172" y="1388"/>
                  </a:lnTo>
                  <a:lnTo>
                    <a:pt x="172" y="1387"/>
                  </a:lnTo>
                  <a:lnTo>
                    <a:pt x="172" y="1386"/>
                  </a:lnTo>
                  <a:lnTo>
                    <a:pt x="173" y="1386"/>
                  </a:lnTo>
                  <a:lnTo>
                    <a:pt x="173" y="1387"/>
                  </a:lnTo>
                  <a:lnTo>
                    <a:pt x="173" y="1387"/>
                  </a:lnTo>
                  <a:lnTo>
                    <a:pt x="173" y="1388"/>
                  </a:lnTo>
                  <a:close/>
                  <a:moveTo>
                    <a:pt x="171" y="1385"/>
                  </a:moveTo>
                  <a:lnTo>
                    <a:pt x="171" y="1386"/>
                  </a:lnTo>
                  <a:lnTo>
                    <a:pt x="170" y="1386"/>
                  </a:lnTo>
                  <a:lnTo>
                    <a:pt x="170" y="1385"/>
                  </a:lnTo>
                  <a:lnTo>
                    <a:pt x="170" y="1385"/>
                  </a:lnTo>
                  <a:lnTo>
                    <a:pt x="170" y="1385"/>
                  </a:lnTo>
                  <a:lnTo>
                    <a:pt x="171" y="1385"/>
                  </a:lnTo>
                  <a:lnTo>
                    <a:pt x="171" y="1385"/>
                  </a:lnTo>
                  <a:close/>
                  <a:moveTo>
                    <a:pt x="98" y="1365"/>
                  </a:moveTo>
                  <a:lnTo>
                    <a:pt x="97" y="1366"/>
                  </a:lnTo>
                  <a:lnTo>
                    <a:pt x="95" y="1364"/>
                  </a:lnTo>
                  <a:lnTo>
                    <a:pt x="94" y="1363"/>
                  </a:lnTo>
                  <a:lnTo>
                    <a:pt x="95" y="1362"/>
                  </a:lnTo>
                  <a:lnTo>
                    <a:pt x="96" y="1362"/>
                  </a:lnTo>
                  <a:lnTo>
                    <a:pt x="97" y="1364"/>
                  </a:lnTo>
                  <a:lnTo>
                    <a:pt x="98" y="1364"/>
                  </a:lnTo>
                  <a:lnTo>
                    <a:pt x="98" y="1365"/>
                  </a:lnTo>
                  <a:close/>
                  <a:moveTo>
                    <a:pt x="101" y="1360"/>
                  </a:moveTo>
                  <a:lnTo>
                    <a:pt x="100" y="1360"/>
                  </a:lnTo>
                  <a:lnTo>
                    <a:pt x="100" y="1360"/>
                  </a:lnTo>
                  <a:lnTo>
                    <a:pt x="99" y="1360"/>
                  </a:lnTo>
                  <a:lnTo>
                    <a:pt x="99" y="1359"/>
                  </a:lnTo>
                  <a:lnTo>
                    <a:pt x="100" y="1358"/>
                  </a:lnTo>
                  <a:lnTo>
                    <a:pt x="100" y="1358"/>
                  </a:lnTo>
                  <a:lnTo>
                    <a:pt x="101" y="1359"/>
                  </a:lnTo>
                  <a:lnTo>
                    <a:pt x="101" y="1360"/>
                  </a:lnTo>
                  <a:close/>
                  <a:moveTo>
                    <a:pt x="108" y="1359"/>
                  </a:moveTo>
                  <a:lnTo>
                    <a:pt x="107" y="1359"/>
                  </a:lnTo>
                  <a:lnTo>
                    <a:pt x="107" y="1359"/>
                  </a:lnTo>
                  <a:lnTo>
                    <a:pt x="107" y="1359"/>
                  </a:lnTo>
                  <a:lnTo>
                    <a:pt x="108" y="1358"/>
                  </a:lnTo>
                  <a:lnTo>
                    <a:pt x="108" y="1359"/>
                  </a:lnTo>
                  <a:lnTo>
                    <a:pt x="108" y="1359"/>
                  </a:lnTo>
                  <a:close/>
                  <a:moveTo>
                    <a:pt x="159" y="1358"/>
                  </a:moveTo>
                  <a:lnTo>
                    <a:pt x="158" y="1358"/>
                  </a:lnTo>
                  <a:lnTo>
                    <a:pt x="158" y="1358"/>
                  </a:lnTo>
                  <a:lnTo>
                    <a:pt x="158" y="1357"/>
                  </a:lnTo>
                  <a:lnTo>
                    <a:pt x="158" y="1357"/>
                  </a:lnTo>
                  <a:lnTo>
                    <a:pt x="159" y="1357"/>
                  </a:lnTo>
                  <a:lnTo>
                    <a:pt x="160" y="1357"/>
                  </a:lnTo>
                  <a:lnTo>
                    <a:pt x="160" y="1357"/>
                  </a:lnTo>
                  <a:lnTo>
                    <a:pt x="159" y="1358"/>
                  </a:lnTo>
                  <a:lnTo>
                    <a:pt x="159" y="1358"/>
                  </a:lnTo>
                  <a:close/>
                  <a:moveTo>
                    <a:pt x="96" y="1343"/>
                  </a:moveTo>
                  <a:lnTo>
                    <a:pt x="96" y="1344"/>
                  </a:lnTo>
                  <a:lnTo>
                    <a:pt x="95" y="1343"/>
                  </a:lnTo>
                  <a:lnTo>
                    <a:pt x="95" y="1343"/>
                  </a:lnTo>
                  <a:lnTo>
                    <a:pt x="95" y="1342"/>
                  </a:lnTo>
                  <a:lnTo>
                    <a:pt x="95" y="1341"/>
                  </a:lnTo>
                  <a:lnTo>
                    <a:pt x="96" y="1341"/>
                  </a:lnTo>
                  <a:lnTo>
                    <a:pt x="96" y="1342"/>
                  </a:lnTo>
                  <a:lnTo>
                    <a:pt x="96" y="1343"/>
                  </a:lnTo>
                  <a:close/>
                  <a:moveTo>
                    <a:pt x="100" y="1333"/>
                  </a:moveTo>
                  <a:lnTo>
                    <a:pt x="100" y="1334"/>
                  </a:lnTo>
                  <a:lnTo>
                    <a:pt x="100" y="1334"/>
                  </a:lnTo>
                  <a:lnTo>
                    <a:pt x="99" y="1334"/>
                  </a:lnTo>
                  <a:lnTo>
                    <a:pt x="99" y="1334"/>
                  </a:lnTo>
                  <a:lnTo>
                    <a:pt x="98" y="1333"/>
                  </a:lnTo>
                  <a:lnTo>
                    <a:pt x="99" y="1332"/>
                  </a:lnTo>
                  <a:lnTo>
                    <a:pt x="100" y="1332"/>
                  </a:lnTo>
                  <a:lnTo>
                    <a:pt x="100" y="1333"/>
                  </a:lnTo>
                  <a:close/>
                  <a:moveTo>
                    <a:pt x="105" y="1331"/>
                  </a:moveTo>
                  <a:lnTo>
                    <a:pt x="105" y="1331"/>
                  </a:lnTo>
                  <a:lnTo>
                    <a:pt x="105" y="1331"/>
                  </a:lnTo>
                  <a:lnTo>
                    <a:pt x="105" y="1330"/>
                  </a:lnTo>
                  <a:lnTo>
                    <a:pt x="105" y="1330"/>
                  </a:lnTo>
                  <a:lnTo>
                    <a:pt x="106" y="1330"/>
                  </a:lnTo>
                  <a:lnTo>
                    <a:pt x="106" y="1330"/>
                  </a:lnTo>
                  <a:lnTo>
                    <a:pt x="106" y="1331"/>
                  </a:lnTo>
                  <a:lnTo>
                    <a:pt x="105" y="1331"/>
                  </a:lnTo>
                  <a:close/>
                  <a:moveTo>
                    <a:pt x="158" y="1330"/>
                  </a:moveTo>
                  <a:lnTo>
                    <a:pt x="158" y="1330"/>
                  </a:lnTo>
                  <a:lnTo>
                    <a:pt x="157" y="1330"/>
                  </a:lnTo>
                  <a:lnTo>
                    <a:pt x="157" y="1329"/>
                  </a:lnTo>
                  <a:lnTo>
                    <a:pt x="158" y="1328"/>
                  </a:lnTo>
                  <a:lnTo>
                    <a:pt x="158" y="1328"/>
                  </a:lnTo>
                  <a:lnTo>
                    <a:pt x="159" y="1329"/>
                  </a:lnTo>
                  <a:lnTo>
                    <a:pt x="158" y="1330"/>
                  </a:lnTo>
                  <a:close/>
                  <a:moveTo>
                    <a:pt x="116" y="1319"/>
                  </a:moveTo>
                  <a:lnTo>
                    <a:pt x="113" y="1319"/>
                  </a:lnTo>
                  <a:lnTo>
                    <a:pt x="112" y="1318"/>
                  </a:lnTo>
                  <a:lnTo>
                    <a:pt x="111" y="1318"/>
                  </a:lnTo>
                  <a:lnTo>
                    <a:pt x="111" y="1316"/>
                  </a:lnTo>
                  <a:lnTo>
                    <a:pt x="111" y="1315"/>
                  </a:lnTo>
                  <a:lnTo>
                    <a:pt x="111" y="1314"/>
                  </a:lnTo>
                  <a:lnTo>
                    <a:pt x="113" y="1314"/>
                  </a:lnTo>
                  <a:lnTo>
                    <a:pt x="114" y="1316"/>
                  </a:lnTo>
                  <a:lnTo>
                    <a:pt x="115" y="1317"/>
                  </a:lnTo>
                  <a:lnTo>
                    <a:pt x="116" y="1318"/>
                  </a:lnTo>
                  <a:lnTo>
                    <a:pt x="116" y="1319"/>
                  </a:lnTo>
                  <a:close/>
                  <a:moveTo>
                    <a:pt x="111" y="1315"/>
                  </a:moveTo>
                  <a:lnTo>
                    <a:pt x="110" y="1316"/>
                  </a:lnTo>
                  <a:lnTo>
                    <a:pt x="109" y="1315"/>
                  </a:lnTo>
                  <a:lnTo>
                    <a:pt x="110" y="1314"/>
                  </a:lnTo>
                  <a:lnTo>
                    <a:pt x="110" y="1314"/>
                  </a:lnTo>
                  <a:lnTo>
                    <a:pt x="111" y="1314"/>
                  </a:lnTo>
                  <a:lnTo>
                    <a:pt x="111" y="1315"/>
                  </a:lnTo>
                  <a:close/>
                  <a:moveTo>
                    <a:pt x="138" y="1311"/>
                  </a:moveTo>
                  <a:lnTo>
                    <a:pt x="138" y="1316"/>
                  </a:lnTo>
                  <a:lnTo>
                    <a:pt x="139" y="1317"/>
                  </a:lnTo>
                  <a:lnTo>
                    <a:pt x="142" y="1318"/>
                  </a:lnTo>
                  <a:lnTo>
                    <a:pt x="143" y="1319"/>
                  </a:lnTo>
                  <a:lnTo>
                    <a:pt x="143" y="1322"/>
                  </a:lnTo>
                  <a:lnTo>
                    <a:pt x="142" y="1324"/>
                  </a:lnTo>
                  <a:lnTo>
                    <a:pt x="143" y="1326"/>
                  </a:lnTo>
                  <a:lnTo>
                    <a:pt x="143" y="1328"/>
                  </a:lnTo>
                  <a:lnTo>
                    <a:pt x="143" y="1329"/>
                  </a:lnTo>
                  <a:lnTo>
                    <a:pt x="144" y="1328"/>
                  </a:lnTo>
                  <a:lnTo>
                    <a:pt x="144" y="1329"/>
                  </a:lnTo>
                  <a:lnTo>
                    <a:pt x="147" y="1329"/>
                  </a:lnTo>
                  <a:lnTo>
                    <a:pt x="149" y="1332"/>
                  </a:lnTo>
                  <a:lnTo>
                    <a:pt x="150" y="1332"/>
                  </a:lnTo>
                  <a:lnTo>
                    <a:pt x="155" y="1333"/>
                  </a:lnTo>
                  <a:lnTo>
                    <a:pt x="156" y="1333"/>
                  </a:lnTo>
                  <a:lnTo>
                    <a:pt x="155" y="1335"/>
                  </a:lnTo>
                  <a:lnTo>
                    <a:pt x="152" y="1338"/>
                  </a:lnTo>
                  <a:lnTo>
                    <a:pt x="151" y="1338"/>
                  </a:lnTo>
                  <a:lnTo>
                    <a:pt x="151" y="1340"/>
                  </a:lnTo>
                  <a:lnTo>
                    <a:pt x="151" y="1341"/>
                  </a:lnTo>
                  <a:lnTo>
                    <a:pt x="149" y="1343"/>
                  </a:lnTo>
                  <a:lnTo>
                    <a:pt x="149" y="1344"/>
                  </a:lnTo>
                  <a:lnTo>
                    <a:pt x="147" y="1346"/>
                  </a:lnTo>
                  <a:lnTo>
                    <a:pt x="147" y="1347"/>
                  </a:lnTo>
                  <a:lnTo>
                    <a:pt x="144" y="1350"/>
                  </a:lnTo>
                  <a:lnTo>
                    <a:pt x="143" y="1352"/>
                  </a:lnTo>
                  <a:lnTo>
                    <a:pt x="143" y="1355"/>
                  </a:lnTo>
                  <a:lnTo>
                    <a:pt x="144" y="1357"/>
                  </a:lnTo>
                  <a:lnTo>
                    <a:pt x="146" y="1359"/>
                  </a:lnTo>
                  <a:lnTo>
                    <a:pt x="146" y="1361"/>
                  </a:lnTo>
                  <a:lnTo>
                    <a:pt x="147" y="1362"/>
                  </a:lnTo>
                  <a:lnTo>
                    <a:pt x="147" y="1363"/>
                  </a:lnTo>
                  <a:lnTo>
                    <a:pt x="148" y="1365"/>
                  </a:lnTo>
                  <a:lnTo>
                    <a:pt x="151" y="1366"/>
                  </a:lnTo>
                  <a:lnTo>
                    <a:pt x="153" y="1367"/>
                  </a:lnTo>
                  <a:lnTo>
                    <a:pt x="154" y="1368"/>
                  </a:lnTo>
                  <a:lnTo>
                    <a:pt x="154" y="1372"/>
                  </a:lnTo>
                  <a:lnTo>
                    <a:pt x="154" y="1372"/>
                  </a:lnTo>
                  <a:lnTo>
                    <a:pt x="154" y="1372"/>
                  </a:lnTo>
                  <a:lnTo>
                    <a:pt x="155" y="1374"/>
                  </a:lnTo>
                  <a:lnTo>
                    <a:pt x="153" y="1376"/>
                  </a:lnTo>
                  <a:lnTo>
                    <a:pt x="153" y="1379"/>
                  </a:lnTo>
                  <a:lnTo>
                    <a:pt x="151" y="1380"/>
                  </a:lnTo>
                  <a:lnTo>
                    <a:pt x="150" y="1380"/>
                  </a:lnTo>
                  <a:lnTo>
                    <a:pt x="149" y="1381"/>
                  </a:lnTo>
                  <a:lnTo>
                    <a:pt x="146" y="1381"/>
                  </a:lnTo>
                  <a:lnTo>
                    <a:pt x="145" y="1383"/>
                  </a:lnTo>
                  <a:lnTo>
                    <a:pt x="144" y="1383"/>
                  </a:lnTo>
                  <a:lnTo>
                    <a:pt x="142" y="1385"/>
                  </a:lnTo>
                  <a:lnTo>
                    <a:pt x="141" y="1386"/>
                  </a:lnTo>
                  <a:lnTo>
                    <a:pt x="139" y="1386"/>
                  </a:lnTo>
                  <a:lnTo>
                    <a:pt x="138" y="1384"/>
                  </a:lnTo>
                  <a:lnTo>
                    <a:pt x="138" y="1382"/>
                  </a:lnTo>
                  <a:lnTo>
                    <a:pt x="137" y="1382"/>
                  </a:lnTo>
                  <a:lnTo>
                    <a:pt x="137" y="1379"/>
                  </a:lnTo>
                  <a:lnTo>
                    <a:pt x="137" y="1378"/>
                  </a:lnTo>
                  <a:lnTo>
                    <a:pt x="136" y="1376"/>
                  </a:lnTo>
                  <a:lnTo>
                    <a:pt x="135" y="1376"/>
                  </a:lnTo>
                  <a:lnTo>
                    <a:pt x="134" y="1375"/>
                  </a:lnTo>
                  <a:lnTo>
                    <a:pt x="133" y="1375"/>
                  </a:lnTo>
                  <a:lnTo>
                    <a:pt x="132" y="1374"/>
                  </a:lnTo>
                  <a:lnTo>
                    <a:pt x="132" y="1373"/>
                  </a:lnTo>
                  <a:lnTo>
                    <a:pt x="131" y="1372"/>
                  </a:lnTo>
                  <a:lnTo>
                    <a:pt x="131" y="1370"/>
                  </a:lnTo>
                  <a:lnTo>
                    <a:pt x="130" y="1368"/>
                  </a:lnTo>
                  <a:lnTo>
                    <a:pt x="128" y="1368"/>
                  </a:lnTo>
                  <a:lnTo>
                    <a:pt x="126" y="1366"/>
                  </a:lnTo>
                  <a:lnTo>
                    <a:pt x="124" y="1365"/>
                  </a:lnTo>
                  <a:lnTo>
                    <a:pt x="123" y="1365"/>
                  </a:lnTo>
                  <a:lnTo>
                    <a:pt x="120" y="1361"/>
                  </a:lnTo>
                  <a:lnTo>
                    <a:pt x="119" y="1362"/>
                  </a:lnTo>
                  <a:lnTo>
                    <a:pt x="118" y="1362"/>
                  </a:lnTo>
                  <a:lnTo>
                    <a:pt x="117" y="1361"/>
                  </a:lnTo>
                  <a:lnTo>
                    <a:pt x="115" y="1360"/>
                  </a:lnTo>
                  <a:lnTo>
                    <a:pt x="114" y="1360"/>
                  </a:lnTo>
                  <a:lnTo>
                    <a:pt x="114" y="1359"/>
                  </a:lnTo>
                  <a:lnTo>
                    <a:pt x="116" y="1358"/>
                  </a:lnTo>
                  <a:lnTo>
                    <a:pt x="116" y="1358"/>
                  </a:lnTo>
                  <a:lnTo>
                    <a:pt x="118" y="1358"/>
                  </a:lnTo>
                  <a:lnTo>
                    <a:pt x="118" y="1358"/>
                  </a:lnTo>
                  <a:lnTo>
                    <a:pt x="118" y="1357"/>
                  </a:lnTo>
                  <a:lnTo>
                    <a:pt x="119" y="1356"/>
                  </a:lnTo>
                  <a:lnTo>
                    <a:pt x="118" y="1354"/>
                  </a:lnTo>
                  <a:lnTo>
                    <a:pt x="114" y="1350"/>
                  </a:lnTo>
                  <a:lnTo>
                    <a:pt x="113" y="1349"/>
                  </a:lnTo>
                  <a:lnTo>
                    <a:pt x="112" y="1348"/>
                  </a:lnTo>
                  <a:lnTo>
                    <a:pt x="111" y="1348"/>
                  </a:lnTo>
                  <a:lnTo>
                    <a:pt x="110" y="1349"/>
                  </a:lnTo>
                  <a:lnTo>
                    <a:pt x="109" y="1349"/>
                  </a:lnTo>
                  <a:lnTo>
                    <a:pt x="109" y="1349"/>
                  </a:lnTo>
                  <a:lnTo>
                    <a:pt x="108" y="1349"/>
                  </a:lnTo>
                  <a:lnTo>
                    <a:pt x="108" y="1345"/>
                  </a:lnTo>
                  <a:lnTo>
                    <a:pt x="107" y="1343"/>
                  </a:lnTo>
                  <a:lnTo>
                    <a:pt x="106" y="1343"/>
                  </a:lnTo>
                  <a:lnTo>
                    <a:pt x="105" y="1344"/>
                  </a:lnTo>
                  <a:lnTo>
                    <a:pt x="105" y="1345"/>
                  </a:lnTo>
                  <a:lnTo>
                    <a:pt x="103" y="1347"/>
                  </a:lnTo>
                  <a:lnTo>
                    <a:pt x="102" y="1347"/>
                  </a:lnTo>
                  <a:lnTo>
                    <a:pt x="102" y="1347"/>
                  </a:lnTo>
                  <a:lnTo>
                    <a:pt x="101" y="1349"/>
                  </a:lnTo>
                  <a:lnTo>
                    <a:pt x="99" y="1349"/>
                  </a:lnTo>
                  <a:lnTo>
                    <a:pt x="98" y="1348"/>
                  </a:lnTo>
                  <a:lnTo>
                    <a:pt x="99" y="1346"/>
                  </a:lnTo>
                  <a:lnTo>
                    <a:pt x="97" y="1345"/>
                  </a:lnTo>
                  <a:lnTo>
                    <a:pt x="97" y="1344"/>
                  </a:lnTo>
                  <a:lnTo>
                    <a:pt x="97" y="1342"/>
                  </a:lnTo>
                  <a:lnTo>
                    <a:pt x="96" y="1341"/>
                  </a:lnTo>
                  <a:lnTo>
                    <a:pt x="96" y="1340"/>
                  </a:lnTo>
                  <a:lnTo>
                    <a:pt x="97" y="1339"/>
                  </a:lnTo>
                  <a:lnTo>
                    <a:pt x="98" y="1336"/>
                  </a:lnTo>
                  <a:lnTo>
                    <a:pt x="99" y="1336"/>
                  </a:lnTo>
                  <a:lnTo>
                    <a:pt x="100" y="1336"/>
                  </a:lnTo>
                  <a:lnTo>
                    <a:pt x="100" y="1335"/>
                  </a:lnTo>
                  <a:lnTo>
                    <a:pt x="101" y="1335"/>
                  </a:lnTo>
                  <a:lnTo>
                    <a:pt x="102" y="1336"/>
                  </a:lnTo>
                  <a:lnTo>
                    <a:pt x="104" y="1336"/>
                  </a:lnTo>
                  <a:lnTo>
                    <a:pt x="105" y="1334"/>
                  </a:lnTo>
                  <a:lnTo>
                    <a:pt x="108" y="1333"/>
                  </a:lnTo>
                  <a:lnTo>
                    <a:pt x="108" y="1333"/>
                  </a:lnTo>
                  <a:lnTo>
                    <a:pt x="108" y="1329"/>
                  </a:lnTo>
                  <a:lnTo>
                    <a:pt x="108" y="1328"/>
                  </a:lnTo>
                  <a:lnTo>
                    <a:pt x="109" y="1327"/>
                  </a:lnTo>
                  <a:lnTo>
                    <a:pt x="110" y="1327"/>
                  </a:lnTo>
                  <a:lnTo>
                    <a:pt x="111" y="1325"/>
                  </a:lnTo>
                  <a:lnTo>
                    <a:pt x="111" y="1323"/>
                  </a:lnTo>
                  <a:lnTo>
                    <a:pt x="112" y="1322"/>
                  </a:lnTo>
                  <a:lnTo>
                    <a:pt x="115" y="1322"/>
                  </a:lnTo>
                  <a:lnTo>
                    <a:pt x="115" y="1321"/>
                  </a:lnTo>
                  <a:lnTo>
                    <a:pt x="116" y="1323"/>
                  </a:lnTo>
                  <a:lnTo>
                    <a:pt x="118" y="1328"/>
                  </a:lnTo>
                  <a:lnTo>
                    <a:pt x="119" y="1329"/>
                  </a:lnTo>
                  <a:lnTo>
                    <a:pt x="119" y="1329"/>
                  </a:lnTo>
                  <a:lnTo>
                    <a:pt x="122" y="1326"/>
                  </a:lnTo>
                  <a:lnTo>
                    <a:pt x="123" y="1326"/>
                  </a:lnTo>
                  <a:lnTo>
                    <a:pt x="123" y="1321"/>
                  </a:lnTo>
                  <a:lnTo>
                    <a:pt x="124" y="1321"/>
                  </a:lnTo>
                  <a:lnTo>
                    <a:pt x="124" y="1319"/>
                  </a:lnTo>
                  <a:lnTo>
                    <a:pt x="123" y="1318"/>
                  </a:lnTo>
                  <a:lnTo>
                    <a:pt x="123" y="1316"/>
                  </a:lnTo>
                  <a:lnTo>
                    <a:pt x="125" y="1313"/>
                  </a:lnTo>
                  <a:lnTo>
                    <a:pt x="126" y="1312"/>
                  </a:lnTo>
                  <a:lnTo>
                    <a:pt x="128" y="1312"/>
                  </a:lnTo>
                  <a:lnTo>
                    <a:pt x="128" y="1313"/>
                  </a:lnTo>
                  <a:lnTo>
                    <a:pt x="129" y="1313"/>
                  </a:lnTo>
                  <a:lnTo>
                    <a:pt x="130" y="1313"/>
                  </a:lnTo>
                  <a:lnTo>
                    <a:pt x="135" y="1313"/>
                  </a:lnTo>
                  <a:lnTo>
                    <a:pt x="138" y="1311"/>
                  </a:lnTo>
                  <a:close/>
                  <a:moveTo>
                    <a:pt x="111" y="1311"/>
                  </a:moveTo>
                  <a:lnTo>
                    <a:pt x="109" y="1311"/>
                  </a:lnTo>
                  <a:lnTo>
                    <a:pt x="109" y="1311"/>
                  </a:lnTo>
                  <a:lnTo>
                    <a:pt x="109" y="1309"/>
                  </a:lnTo>
                  <a:lnTo>
                    <a:pt x="109" y="1309"/>
                  </a:lnTo>
                  <a:lnTo>
                    <a:pt x="111" y="1309"/>
                  </a:lnTo>
                  <a:lnTo>
                    <a:pt x="111" y="1309"/>
                  </a:lnTo>
                  <a:lnTo>
                    <a:pt x="111" y="1311"/>
                  </a:lnTo>
                  <a:close/>
                  <a:moveTo>
                    <a:pt x="138" y="1309"/>
                  </a:moveTo>
                  <a:lnTo>
                    <a:pt x="137" y="1309"/>
                  </a:lnTo>
                  <a:lnTo>
                    <a:pt x="135" y="1307"/>
                  </a:lnTo>
                  <a:lnTo>
                    <a:pt x="135" y="1305"/>
                  </a:lnTo>
                  <a:lnTo>
                    <a:pt x="136" y="1304"/>
                  </a:lnTo>
                  <a:lnTo>
                    <a:pt x="138" y="1304"/>
                  </a:lnTo>
                  <a:lnTo>
                    <a:pt x="138" y="1305"/>
                  </a:lnTo>
                  <a:lnTo>
                    <a:pt x="137" y="1306"/>
                  </a:lnTo>
                  <a:lnTo>
                    <a:pt x="137" y="1307"/>
                  </a:lnTo>
                  <a:lnTo>
                    <a:pt x="138" y="1309"/>
                  </a:lnTo>
                  <a:close/>
                  <a:moveTo>
                    <a:pt x="122" y="1303"/>
                  </a:moveTo>
                  <a:lnTo>
                    <a:pt x="123" y="1304"/>
                  </a:lnTo>
                  <a:lnTo>
                    <a:pt x="123" y="1305"/>
                  </a:lnTo>
                  <a:lnTo>
                    <a:pt x="122" y="1305"/>
                  </a:lnTo>
                  <a:lnTo>
                    <a:pt x="122" y="1306"/>
                  </a:lnTo>
                  <a:lnTo>
                    <a:pt x="120" y="1308"/>
                  </a:lnTo>
                  <a:lnTo>
                    <a:pt x="119" y="1310"/>
                  </a:lnTo>
                  <a:lnTo>
                    <a:pt x="116" y="1312"/>
                  </a:lnTo>
                  <a:lnTo>
                    <a:pt x="112" y="1312"/>
                  </a:lnTo>
                  <a:lnTo>
                    <a:pt x="112" y="1306"/>
                  </a:lnTo>
                  <a:lnTo>
                    <a:pt x="113" y="1305"/>
                  </a:lnTo>
                  <a:lnTo>
                    <a:pt x="114" y="1304"/>
                  </a:lnTo>
                  <a:lnTo>
                    <a:pt x="116" y="1304"/>
                  </a:lnTo>
                  <a:lnTo>
                    <a:pt x="117" y="1303"/>
                  </a:lnTo>
                  <a:lnTo>
                    <a:pt x="119" y="1303"/>
                  </a:lnTo>
                  <a:lnTo>
                    <a:pt x="120" y="1303"/>
                  </a:lnTo>
                  <a:lnTo>
                    <a:pt x="122" y="1303"/>
                  </a:lnTo>
                  <a:close/>
                  <a:moveTo>
                    <a:pt x="105" y="1300"/>
                  </a:moveTo>
                  <a:lnTo>
                    <a:pt x="104" y="1300"/>
                  </a:lnTo>
                  <a:lnTo>
                    <a:pt x="103" y="1300"/>
                  </a:lnTo>
                  <a:lnTo>
                    <a:pt x="103" y="1300"/>
                  </a:lnTo>
                  <a:lnTo>
                    <a:pt x="103" y="1300"/>
                  </a:lnTo>
                  <a:lnTo>
                    <a:pt x="103" y="1299"/>
                  </a:lnTo>
                  <a:lnTo>
                    <a:pt x="103" y="1299"/>
                  </a:lnTo>
                  <a:lnTo>
                    <a:pt x="103" y="1299"/>
                  </a:lnTo>
                  <a:lnTo>
                    <a:pt x="104" y="1299"/>
                  </a:lnTo>
                  <a:lnTo>
                    <a:pt x="104" y="1299"/>
                  </a:lnTo>
                  <a:lnTo>
                    <a:pt x="104" y="1299"/>
                  </a:lnTo>
                  <a:lnTo>
                    <a:pt x="105" y="1300"/>
                  </a:lnTo>
                  <a:close/>
                  <a:moveTo>
                    <a:pt x="123" y="1282"/>
                  </a:moveTo>
                  <a:lnTo>
                    <a:pt x="123" y="1282"/>
                  </a:lnTo>
                  <a:lnTo>
                    <a:pt x="123" y="1282"/>
                  </a:lnTo>
                  <a:lnTo>
                    <a:pt x="123" y="1282"/>
                  </a:lnTo>
                  <a:lnTo>
                    <a:pt x="123" y="1281"/>
                  </a:lnTo>
                  <a:lnTo>
                    <a:pt x="124" y="1281"/>
                  </a:lnTo>
                  <a:lnTo>
                    <a:pt x="124" y="1281"/>
                  </a:lnTo>
                  <a:lnTo>
                    <a:pt x="124" y="1282"/>
                  </a:lnTo>
                  <a:lnTo>
                    <a:pt x="123" y="1282"/>
                  </a:lnTo>
                  <a:close/>
                  <a:moveTo>
                    <a:pt x="122" y="1281"/>
                  </a:moveTo>
                  <a:lnTo>
                    <a:pt x="122" y="1283"/>
                  </a:lnTo>
                  <a:lnTo>
                    <a:pt x="121" y="1284"/>
                  </a:lnTo>
                  <a:lnTo>
                    <a:pt x="120" y="1282"/>
                  </a:lnTo>
                  <a:lnTo>
                    <a:pt x="119" y="1283"/>
                  </a:lnTo>
                  <a:lnTo>
                    <a:pt x="118" y="1283"/>
                  </a:lnTo>
                  <a:lnTo>
                    <a:pt x="118" y="1282"/>
                  </a:lnTo>
                  <a:lnTo>
                    <a:pt x="120" y="1280"/>
                  </a:lnTo>
                  <a:lnTo>
                    <a:pt x="120" y="1279"/>
                  </a:lnTo>
                  <a:lnTo>
                    <a:pt x="121" y="1279"/>
                  </a:lnTo>
                  <a:lnTo>
                    <a:pt x="123" y="1279"/>
                  </a:lnTo>
                  <a:lnTo>
                    <a:pt x="124" y="1280"/>
                  </a:lnTo>
                  <a:lnTo>
                    <a:pt x="122" y="1281"/>
                  </a:lnTo>
                  <a:close/>
                  <a:moveTo>
                    <a:pt x="106" y="1270"/>
                  </a:moveTo>
                  <a:lnTo>
                    <a:pt x="107" y="1271"/>
                  </a:lnTo>
                  <a:lnTo>
                    <a:pt x="108" y="1271"/>
                  </a:lnTo>
                  <a:lnTo>
                    <a:pt x="111" y="1274"/>
                  </a:lnTo>
                  <a:lnTo>
                    <a:pt x="111" y="1275"/>
                  </a:lnTo>
                  <a:lnTo>
                    <a:pt x="111" y="1275"/>
                  </a:lnTo>
                  <a:lnTo>
                    <a:pt x="111" y="1276"/>
                  </a:lnTo>
                  <a:lnTo>
                    <a:pt x="112" y="1276"/>
                  </a:lnTo>
                  <a:lnTo>
                    <a:pt x="114" y="1279"/>
                  </a:lnTo>
                  <a:lnTo>
                    <a:pt x="114" y="1279"/>
                  </a:lnTo>
                  <a:lnTo>
                    <a:pt x="117" y="1282"/>
                  </a:lnTo>
                  <a:lnTo>
                    <a:pt x="118" y="1284"/>
                  </a:lnTo>
                  <a:lnTo>
                    <a:pt x="119" y="1285"/>
                  </a:lnTo>
                  <a:lnTo>
                    <a:pt x="120" y="1285"/>
                  </a:lnTo>
                  <a:lnTo>
                    <a:pt x="121" y="1286"/>
                  </a:lnTo>
                  <a:lnTo>
                    <a:pt x="122" y="1288"/>
                  </a:lnTo>
                  <a:lnTo>
                    <a:pt x="122" y="1288"/>
                  </a:lnTo>
                  <a:lnTo>
                    <a:pt x="122" y="1295"/>
                  </a:lnTo>
                  <a:lnTo>
                    <a:pt x="122" y="1295"/>
                  </a:lnTo>
                  <a:lnTo>
                    <a:pt x="122" y="1296"/>
                  </a:lnTo>
                  <a:lnTo>
                    <a:pt x="122" y="1298"/>
                  </a:lnTo>
                  <a:lnTo>
                    <a:pt x="123" y="1299"/>
                  </a:lnTo>
                  <a:lnTo>
                    <a:pt x="123" y="1300"/>
                  </a:lnTo>
                  <a:lnTo>
                    <a:pt x="122" y="1301"/>
                  </a:lnTo>
                  <a:lnTo>
                    <a:pt x="119" y="1300"/>
                  </a:lnTo>
                  <a:lnTo>
                    <a:pt x="118" y="1300"/>
                  </a:lnTo>
                  <a:lnTo>
                    <a:pt x="117" y="1299"/>
                  </a:lnTo>
                  <a:lnTo>
                    <a:pt x="115" y="1299"/>
                  </a:lnTo>
                  <a:lnTo>
                    <a:pt x="114" y="1297"/>
                  </a:lnTo>
                  <a:lnTo>
                    <a:pt x="112" y="1296"/>
                  </a:lnTo>
                  <a:lnTo>
                    <a:pt x="111" y="1296"/>
                  </a:lnTo>
                  <a:lnTo>
                    <a:pt x="110" y="1297"/>
                  </a:lnTo>
                  <a:lnTo>
                    <a:pt x="110" y="1297"/>
                  </a:lnTo>
                  <a:lnTo>
                    <a:pt x="109" y="1296"/>
                  </a:lnTo>
                  <a:lnTo>
                    <a:pt x="106" y="1296"/>
                  </a:lnTo>
                  <a:lnTo>
                    <a:pt x="106" y="1297"/>
                  </a:lnTo>
                  <a:lnTo>
                    <a:pt x="105" y="1297"/>
                  </a:lnTo>
                  <a:lnTo>
                    <a:pt x="104" y="1296"/>
                  </a:lnTo>
                  <a:lnTo>
                    <a:pt x="104" y="1292"/>
                  </a:lnTo>
                  <a:lnTo>
                    <a:pt x="102" y="1290"/>
                  </a:lnTo>
                  <a:lnTo>
                    <a:pt x="101" y="1290"/>
                  </a:lnTo>
                  <a:lnTo>
                    <a:pt x="100" y="1290"/>
                  </a:lnTo>
                  <a:lnTo>
                    <a:pt x="96" y="1290"/>
                  </a:lnTo>
                  <a:lnTo>
                    <a:pt x="93" y="1292"/>
                  </a:lnTo>
                  <a:lnTo>
                    <a:pt x="93" y="1292"/>
                  </a:lnTo>
                  <a:lnTo>
                    <a:pt x="92" y="1291"/>
                  </a:lnTo>
                  <a:lnTo>
                    <a:pt x="93" y="1291"/>
                  </a:lnTo>
                  <a:lnTo>
                    <a:pt x="93" y="1288"/>
                  </a:lnTo>
                  <a:lnTo>
                    <a:pt x="92" y="1287"/>
                  </a:lnTo>
                  <a:lnTo>
                    <a:pt x="92" y="1285"/>
                  </a:lnTo>
                  <a:lnTo>
                    <a:pt x="91" y="1284"/>
                  </a:lnTo>
                  <a:lnTo>
                    <a:pt x="91" y="1282"/>
                  </a:lnTo>
                  <a:lnTo>
                    <a:pt x="91" y="1282"/>
                  </a:lnTo>
                  <a:lnTo>
                    <a:pt x="91" y="1280"/>
                  </a:lnTo>
                  <a:lnTo>
                    <a:pt x="92" y="1279"/>
                  </a:lnTo>
                  <a:lnTo>
                    <a:pt x="91" y="1278"/>
                  </a:lnTo>
                  <a:lnTo>
                    <a:pt x="92" y="1276"/>
                  </a:lnTo>
                  <a:lnTo>
                    <a:pt x="92" y="1275"/>
                  </a:lnTo>
                  <a:lnTo>
                    <a:pt x="94" y="1271"/>
                  </a:lnTo>
                  <a:lnTo>
                    <a:pt x="95" y="1269"/>
                  </a:lnTo>
                  <a:lnTo>
                    <a:pt x="96" y="1268"/>
                  </a:lnTo>
                  <a:lnTo>
                    <a:pt x="97" y="1270"/>
                  </a:lnTo>
                  <a:lnTo>
                    <a:pt x="100" y="1270"/>
                  </a:lnTo>
                  <a:lnTo>
                    <a:pt x="100" y="1270"/>
                  </a:lnTo>
                  <a:lnTo>
                    <a:pt x="103" y="1270"/>
                  </a:lnTo>
                  <a:lnTo>
                    <a:pt x="106" y="1268"/>
                  </a:lnTo>
                  <a:lnTo>
                    <a:pt x="106" y="1268"/>
                  </a:lnTo>
                  <a:lnTo>
                    <a:pt x="107" y="1268"/>
                  </a:lnTo>
                  <a:lnTo>
                    <a:pt x="106" y="1270"/>
                  </a:lnTo>
                  <a:close/>
                  <a:moveTo>
                    <a:pt x="101" y="1260"/>
                  </a:moveTo>
                  <a:lnTo>
                    <a:pt x="99" y="1261"/>
                  </a:lnTo>
                  <a:lnTo>
                    <a:pt x="98" y="1260"/>
                  </a:lnTo>
                  <a:lnTo>
                    <a:pt x="98" y="1259"/>
                  </a:lnTo>
                  <a:lnTo>
                    <a:pt x="100" y="1258"/>
                  </a:lnTo>
                  <a:lnTo>
                    <a:pt x="100" y="1258"/>
                  </a:lnTo>
                  <a:lnTo>
                    <a:pt x="101" y="1259"/>
                  </a:lnTo>
                  <a:lnTo>
                    <a:pt x="101" y="1260"/>
                  </a:lnTo>
                  <a:close/>
                  <a:moveTo>
                    <a:pt x="377" y="991"/>
                  </a:moveTo>
                  <a:lnTo>
                    <a:pt x="376" y="991"/>
                  </a:lnTo>
                  <a:lnTo>
                    <a:pt x="376" y="991"/>
                  </a:lnTo>
                  <a:lnTo>
                    <a:pt x="376" y="989"/>
                  </a:lnTo>
                  <a:lnTo>
                    <a:pt x="376" y="989"/>
                  </a:lnTo>
                  <a:lnTo>
                    <a:pt x="377" y="989"/>
                  </a:lnTo>
                  <a:lnTo>
                    <a:pt x="377" y="989"/>
                  </a:lnTo>
                  <a:lnTo>
                    <a:pt x="377" y="991"/>
                  </a:lnTo>
                  <a:close/>
                  <a:moveTo>
                    <a:pt x="374" y="655"/>
                  </a:moveTo>
                  <a:lnTo>
                    <a:pt x="371" y="657"/>
                  </a:lnTo>
                  <a:lnTo>
                    <a:pt x="370" y="657"/>
                  </a:lnTo>
                  <a:lnTo>
                    <a:pt x="370" y="656"/>
                  </a:lnTo>
                  <a:lnTo>
                    <a:pt x="371" y="655"/>
                  </a:lnTo>
                  <a:lnTo>
                    <a:pt x="372" y="655"/>
                  </a:lnTo>
                  <a:lnTo>
                    <a:pt x="373" y="654"/>
                  </a:lnTo>
                  <a:lnTo>
                    <a:pt x="374" y="655"/>
                  </a:lnTo>
                  <a:close/>
                  <a:moveTo>
                    <a:pt x="366" y="654"/>
                  </a:moveTo>
                  <a:lnTo>
                    <a:pt x="365" y="654"/>
                  </a:lnTo>
                  <a:lnTo>
                    <a:pt x="365" y="654"/>
                  </a:lnTo>
                  <a:lnTo>
                    <a:pt x="365" y="654"/>
                  </a:lnTo>
                  <a:lnTo>
                    <a:pt x="364" y="653"/>
                  </a:lnTo>
                  <a:lnTo>
                    <a:pt x="364" y="652"/>
                  </a:lnTo>
                  <a:lnTo>
                    <a:pt x="365" y="652"/>
                  </a:lnTo>
                  <a:lnTo>
                    <a:pt x="366" y="653"/>
                  </a:lnTo>
                  <a:lnTo>
                    <a:pt x="366" y="654"/>
                  </a:lnTo>
                  <a:close/>
                  <a:moveTo>
                    <a:pt x="370" y="654"/>
                  </a:moveTo>
                  <a:lnTo>
                    <a:pt x="367" y="656"/>
                  </a:lnTo>
                  <a:lnTo>
                    <a:pt x="366" y="656"/>
                  </a:lnTo>
                  <a:lnTo>
                    <a:pt x="366" y="653"/>
                  </a:lnTo>
                  <a:lnTo>
                    <a:pt x="369" y="653"/>
                  </a:lnTo>
                  <a:lnTo>
                    <a:pt x="370" y="650"/>
                  </a:lnTo>
                  <a:lnTo>
                    <a:pt x="373" y="649"/>
                  </a:lnTo>
                  <a:lnTo>
                    <a:pt x="377" y="648"/>
                  </a:lnTo>
                  <a:lnTo>
                    <a:pt x="377" y="648"/>
                  </a:lnTo>
                  <a:lnTo>
                    <a:pt x="379" y="648"/>
                  </a:lnTo>
                  <a:lnTo>
                    <a:pt x="380" y="647"/>
                  </a:lnTo>
                  <a:lnTo>
                    <a:pt x="382" y="647"/>
                  </a:lnTo>
                  <a:lnTo>
                    <a:pt x="383" y="647"/>
                  </a:lnTo>
                  <a:lnTo>
                    <a:pt x="384" y="648"/>
                  </a:lnTo>
                  <a:lnTo>
                    <a:pt x="384" y="650"/>
                  </a:lnTo>
                  <a:lnTo>
                    <a:pt x="383" y="651"/>
                  </a:lnTo>
                  <a:lnTo>
                    <a:pt x="379" y="651"/>
                  </a:lnTo>
                  <a:lnTo>
                    <a:pt x="377" y="653"/>
                  </a:lnTo>
                  <a:lnTo>
                    <a:pt x="376" y="653"/>
                  </a:lnTo>
                  <a:lnTo>
                    <a:pt x="375" y="653"/>
                  </a:lnTo>
                  <a:lnTo>
                    <a:pt x="373" y="653"/>
                  </a:lnTo>
                  <a:lnTo>
                    <a:pt x="372" y="653"/>
                  </a:lnTo>
                  <a:lnTo>
                    <a:pt x="370" y="654"/>
                  </a:lnTo>
                  <a:close/>
                  <a:moveTo>
                    <a:pt x="373" y="647"/>
                  </a:moveTo>
                  <a:lnTo>
                    <a:pt x="373" y="648"/>
                  </a:lnTo>
                  <a:lnTo>
                    <a:pt x="371" y="649"/>
                  </a:lnTo>
                  <a:lnTo>
                    <a:pt x="371" y="649"/>
                  </a:lnTo>
                  <a:lnTo>
                    <a:pt x="370" y="649"/>
                  </a:lnTo>
                  <a:lnTo>
                    <a:pt x="370" y="649"/>
                  </a:lnTo>
                  <a:lnTo>
                    <a:pt x="370" y="648"/>
                  </a:lnTo>
                  <a:lnTo>
                    <a:pt x="370" y="648"/>
                  </a:lnTo>
                  <a:lnTo>
                    <a:pt x="371" y="648"/>
                  </a:lnTo>
                  <a:lnTo>
                    <a:pt x="371" y="647"/>
                  </a:lnTo>
                  <a:lnTo>
                    <a:pt x="372" y="647"/>
                  </a:lnTo>
                  <a:lnTo>
                    <a:pt x="372" y="646"/>
                  </a:lnTo>
                  <a:lnTo>
                    <a:pt x="373" y="647"/>
                  </a:lnTo>
                  <a:close/>
                  <a:moveTo>
                    <a:pt x="365" y="644"/>
                  </a:moveTo>
                  <a:lnTo>
                    <a:pt x="366" y="645"/>
                  </a:lnTo>
                  <a:lnTo>
                    <a:pt x="368" y="645"/>
                  </a:lnTo>
                  <a:lnTo>
                    <a:pt x="370" y="646"/>
                  </a:lnTo>
                  <a:lnTo>
                    <a:pt x="370" y="647"/>
                  </a:lnTo>
                  <a:lnTo>
                    <a:pt x="369" y="647"/>
                  </a:lnTo>
                  <a:lnTo>
                    <a:pt x="369" y="648"/>
                  </a:lnTo>
                  <a:lnTo>
                    <a:pt x="367" y="648"/>
                  </a:lnTo>
                  <a:lnTo>
                    <a:pt x="366" y="648"/>
                  </a:lnTo>
                  <a:lnTo>
                    <a:pt x="365" y="648"/>
                  </a:lnTo>
                  <a:lnTo>
                    <a:pt x="364" y="647"/>
                  </a:lnTo>
                  <a:lnTo>
                    <a:pt x="364" y="646"/>
                  </a:lnTo>
                  <a:lnTo>
                    <a:pt x="365" y="644"/>
                  </a:lnTo>
                  <a:close/>
                  <a:moveTo>
                    <a:pt x="372" y="646"/>
                  </a:moveTo>
                  <a:lnTo>
                    <a:pt x="372" y="646"/>
                  </a:lnTo>
                  <a:lnTo>
                    <a:pt x="370" y="646"/>
                  </a:lnTo>
                  <a:lnTo>
                    <a:pt x="370" y="646"/>
                  </a:lnTo>
                  <a:lnTo>
                    <a:pt x="370" y="645"/>
                  </a:lnTo>
                  <a:lnTo>
                    <a:pt x="371" y="644"/>
                  </a:lnTo>
                  <a:lnTo>
                    <a:pt x="372" y="644"/>
                  </a:lnTo>
                  <a:lnTo>
                    <a:pt x="372" y="645"/>
                  </a:lnTo>
                  <a:lnTo>
                    <a:pt x="372" y="646"/>
                  </a:lnTo>
                  <a:close/>
                  <a:moveTo>
                    <a:pt x="383" y="645"/>
                  </a:moveTo>
                  <a:lnTo>
                    <a:pt x="382" y="646"/>
                  </a:lnTo>
                  <a:lnTo>
                    <a:pt x="381" y="646"/>
                  </a:lnTo>
                  <a:lnTo>
                    <a:pt x="380" y="646"/>
                  </a:lnTo>
                  <a:lnTo>
                    <a:pt x="382" y="644"/>
                  </a:lnTo>
                  <a:lnTo>
                    <a:pt x="383" y="644"/>
                  </a:lnTo>
                  <a:lnTo>
                    <a:pt x="383" y="645"/>
                  </a:lnTo>
                  <a:close/>
                  <a:moveTo>
                    <a:pt x="364" y="641"/>
                  </a:moveTo>
                  <a:lnTo>
                    <a:pt x="363" y="644"/>
                  </a:lnTo>
                  <a:lnTo>
                    <a:pt x="362" y="644"/>
                  </a:lnTo>
                  <a:lnTo>
                    <a:pt x="361" y="641"/>
                  </a:lnTo>
                  <a:lnTo>
                    <a:pt x="361" y="640"/>
                  </a:lnTo>
                  <a:lnTo>
                    <a:pt x="361" y="640"/>
                  </a:lnTo>
                  <a:lnTo>
                    <a:pt x="363" y="638"/>
                  </a:lnTo>
                  <a:lnTo>
                    <a:pt x="367" y="639"/>
                  </a:lnTo>
                  <a:lnTo>
                    <a:pt x="367" y="640"/>
                  </a:lnTo>
                  <a:lnTo>
                    <a:pt x="366" y="641"/>
                  </a:lnTo>
                  <a:lnTo>
                    <a:pt x="364" y="641"/>
                  </a:lnTo>
                  <a:close/>
                  <a:moveTo>
                    <a:pt x="363" y="633"/>
                  </a:moveTo>
                  <a:lnTo>
                    <a:pt x="363" y="634"/>
                  </a:lnTo>
                  <a:lnTo>
                    <a:pt x="361" y="637"/>
                  </a:lnTo>
                  <a:lnTo>
                    <a:pt x="360" y="637"/>
                  </a:lnTo>
                  <a:lnTo>
                    <a:pt x="359" y="638"/>
                  </a:lnTo>
                  <a:lnTo>
                    <a:pt x="359" y="638"/>
                  </a:lnTo>
                  <a:lnTo>
                    <a:pt x="358" y="638"/>
                  </a:lnTo>
                  <a:lnTo>
                    <a:pt x="357" y="638"/>
                  </a:lnTo>
                  <a:lnTo>
                    <a:pt x="357" y="636"/>
                  </a:lnTo>
                  <a:lnTo>
                    <a:pt x="359" y="634"/>
                  </a:lnTo>
                  <a:lnTo>
                    <a:pt x="360" y="633"/>
                  </a:lnTo>
                  <a:lnTo>
                    <a:pt x="361" y="634"/>
                  </a:lnTo>
                  <a:lnTo>
                    <a:pt x="362" y="633"/>
                  </a:lnTo>
                  <a:lnTo>
                    <a:pt x="363" y="633"/>
                  </a:lnTo>
                  <a:close/>
                  <a:moveTo>
                    <a:pt x="365" y="490"/>
                  </a:moveTo>
                  <a:lnTo>
                    <a:pt x="365" y="491"/>
                  </a:lnTo>
                  <a:lnTo>
                    <a:pt x="363" y="491"/>
                  </a:lnTo>
                  <a:lnTo>
                    <a:pt x="363" y="489"/>
                  </a:lnTo>
                  <a:lnTo>
                    <a:pt x="363" y="485"/>
                  </a:lnTo>
                  <a:lnTo>
                    <a:pt x="365" y="485"/>
                  </a:lnTo>
                  <a:lnTo>
                    <a:pt x="368" y="486"/>
                  </a:lnTo>
                  <a:lnTo>
                    <a:pt x="368" y="489"/>
                  </a:lnTo>
                  <a:lnTo>
                    <a:pt x="367" y="490"/>
                  </a:lnTo>
                  <a:lnTo>
                    <a:pt x="365" y="490"/>
                  </a:lnTo>
                  <a:close/>
                  <a:moveTo>
                    <a:pt x="382" y="417"/>
                  </a:moveTo>
                  <a:lnTo>
                    <a:pt x="379" y="421"/>
                  </a:lnTo>
                  <a:lnTo>
                    <a:pt x="378" y="420"/>
                  </a:lnTo>
                  <a:lnTo>
                    <a:pt x="378" y="417"/>
                  </a:lnTo>
                  <a:lnTo>
                    <a:pt x="378" y="417"/>
                  </a:lnTo>
                  <a:lnTo>
                    <a:pt x="378" y="416"/>
                  </a:lnTo>
                  <a:lnTo>
                    <a:pt x="380" y="414"/>
                  </a:lnTo>
                  <a:lnTo>
                    <a:pt x="381" y="414"/>
                  </a:lnTo>
                  <a:lnTo>
                    <a:pt x="382" y="415"/>
                  </a:lnTo>
                  <a:lnTo>
                    <a:pt x="382" y="417"/>
                  </a:lnTo>
                  <a:close/>
                  <a:moveTo>
                    <a:pt x="412" y="389"/>
                  </a:moveTo>
                  <a:lnTo>
                    <a:pt x="411" y="390"/>
                  </a:lnTo>
                  <a:lnTo>
                    <a:pt x="411" y="389"/>
                  </a:lnTo>
                  <a:lnTo>
                    <a:pt x="410" y="389"/>
                  </a:lnTo>
                  <a:lnTo>
                    <a:pt x="410" y="389"/>
                  </a:lnTo>
                  <a:lnTo>
                    <a:pt x="410" y="388"/>
                  </a:lnTo>
                  <a:lnTo>
                    <a:pt x="410" y="388"/>
                  </a:lnTo>
                  <a:lnTo>
                    <a:pt x="411" y="388"/>
                  </a:lnTo>
                  <a:lnTo>
                    <a:pt x="412" y="388"/>
                  </a:lnTo>
                  <a:lnTo>
                    <a:pt x="412" y="389"/>
                  </a:lnTo>
                  <a:close/>
                  <a:moveTo>
                    <a:pt x="636" y="8"/>
                  </a:moveTo>
                  <a:lnTo>
                    <a:pt x="636" y="8"/>
                  </a:lnTo>
                  <a:lnTo>
                    <a:pt x="635" y="8"/>
                  </a:lnTo>
                  <a:lnTo>
                    <a:pt x="635" y="9"/>
                  </a:lnTo>
                  <a:lnTo>
                    <a:pt x="635" y="9"/>
                  </a:lnTo>
                  <a:lnTo>
                    <a:pt x="635" y="8"/>
                  </a:lnTo>
                  <a:lnTo>
                    <a:pt x="635" y="7"/>
                  </a:lnTo>
                  <a:lnTo>
                    <a:pt x="636" y="7"/>
                  </a:lnTo>
                  <a:lnTo>
                    <a:pt x="636" y="7"/>
                  </a:lnTo>
                  <a:lnTo>
                    <a:pt x="636" y="8"/>
                  </a:lnTo>
                  <a:close/>
                  <a:moveTo>
                    <a:pt x="633" y="8"/>
                  </a:moveTo>
                  <a:lnTo>
                    <a:pt x="634" y="10"/>
                  </a:lnTo>
                  <a:lnTo>
                    <a:pt x="634" y="14"/>
                  </a:lnTo>
                  <a:lnTo>
                    <a:pt x="634" y="14"/>
                  </a:lnTo>
                  <a:lnTo>
                    <a:pt x="634" y="16"/>
                  </a:lnTo>
                  <a:lnTo>
                    <a:pt x="635" y="17"/>
                  </a:lnTo>
                  <a:lnTo>
                    <a:pt x="635" y="17"/>
                  </a:lnTo>
                  <a:lnTo>
                    <a:pt x="637" y="16"/>
                  </a:lnTo>
                  <a:lnTo>
                    <a:pt x="638" y="16"/>
                  </a:lnTo>
                  <a:lnTo>
                    <a:pt x="639" y="18"/>
                  </a:lnTo>
                  <a:lnTo>
                    <a:pt x="638" y="19"/>
                  </a:lnTo>
                  <a:lnTo>
                    <a:pt x="639" y="19"/>
                  </a:lnTo>
                  <a:lnTo>
                    <a:pt x="639" y="21"/>
                  </a:lnTo>
                  <a:lnTo>
                    <a:pt x="639" y="22"/>
                  </a:lnTo>
                  <a:lnTo>
                    <a:pt x="639" y="22"/>
                  </a:lnTo>
                  <a:lnTo>
                    <a:pt x="640" y="24"/>
                  </a:lnTo>
                  <a:lnTo>
                    <a:pt x="641" y="25"/>
                  </a:lnTo>
                  <a:lnTo>
                    <a:pt x="642" y="26"/>
                  </a:lnTo>
                  <a:lnTo>
                    <a:pt x="644" y="28"/>
                  </a:lnTo>
                  <a:lnTo>
                    <a:pt x="645" y="28"/>
                  </a:lnTo>
                  <a:lnTo>
                    <a:pt x="645" y="29"/>
                  </a:lnTo>
                  <a:lnTo>
                    <a:pt x="647" y="31"/>
                  </a:lnTo>
                  <a:lnTo>
                    <a:pt x="648" y="31"/>
                  </a:lnTo>
                  <a:lnTo>
                    <a:pt x="648" y="31"/>
                  </a:lnTo>
                  <a:lnTo>
                    <a:pt x="649" y="32"/>
                  </a:lnTo>
                  <a:lnTo>
                    <a:pt x="649" y="32"/>
                  </a:lnTo>
                  <a:lnTo>
                    <a:pt x="651" y="36"/>
                  </a:lnTo>
                  <a:lnTo>
                    <a:pt x="653" y="40"/>
                  </a:lnTo>
                  <a:lnTo>
                    <a:pt x="655" y="43"/>
                  </a:lnTo>
                  <a:lnTo>
                    <a:pt x="655" y="44"/>
                  </a:lnTo>
                  <a:lnTo>
                    <a:pt x="656" y="45"/>
                  </a:lnTo>
                  <a:lnTo>
                    <a:pt x="657" y="45"/>
                  </a:lnTo>
                  <a:lnTo>
                    <a:pt x="659" y="46"/>
                  </a:lnTo>
                  <a:lnTo>
                    <a:pt x="660" y="46"/>
                  </a:lnTo>
                  <a:lnTo>
                    <a:pt x="663" y="49"/>
                  </a:lnTo>
                  <a:lnTo>
                    <a:pt x="665" y="49"/>
                  </a:lnTo>
                  <a:lnTo>
                    <a:pt x="666" y="50"/>
                  </a:lnTo>
                  <a:lnTo>
                    <a:pt x="670" y="51"/>
                  </a:lnTo>
                  <a:lnTo>
                    <a:pt x="671" y="51"/>
                  </a:lnTo>
                  <a:lnTo>
                    <a:pt x="678" y="52"/>
                  </a:lnTo>
                  <a:lnTo>
                    <a:pt x="678" y="52"/>
                  </a:lnTo>
                  <a:lnTo>
                    <a:pt x="686" y="52"/>
                  </a:lnTo>
                  <a:lnTo>
                    <a:pt x="688" y="51"/>
                  </a:lnTo>
                  <a:lnTo>
                    <a:pt x="688" y="51"/>
                  </a:lnTo>
                  <a:lnTo>
                    <a:pt x="689" y="50"/>
                  </a:lnTo>
                  <a:lnTo>
                    <a:pt x="690" y="50"/>
                  </a:lnTo>
                  <a:lnTo>
                    <a:pt x="692" y="48"/>
                  </a:lnTo>
                  <a:lnTo>
                    <a:pt x="693" y="45"/>
                  </a:lnTo>
                  <a:lnTo>
                    <a:pt x="694" y="44"/>
                  </a:lnTo>
                  <a:lnTo>
                    <a:pt x="695" y="41"/>
                  </a:lnTo>
                  <a:lnTo>
                    <a:pt x="697" y="40"/>
                  </a:lnTo>
                  <a:lnTo>
                    <a:pt x="694" y="64"/>
                  </a:lnTo>
                  <a:lnTo>
                    <a:pt x="694" y="67"/>
                  </a:lnTo>
                  <a:lnTo>
                    <a:pt x="693" y="70"/>
                  </a:lnTo>
                  <a:lnTo>
                    <a:pt x="692" y="74"/>
                  </a:lnTo>
                  <a:lnTo>
                    <a:pt x="692" y="77"/>
                  </a:lnTo>
                  <a:lnTo>
                    <a:pt x="692" y="86"/>
                  </a:lnTo>
                  <a:lnTo>
                    <a:pt x="691" y="95"/>
                  </a:lnTo>
                  <a:lnTo>
                    <a:pt x="691" y="104"/>
                  </a:lnTo>
                  <a:lnTo>
                    <a:pt x="692" y="114"/>
                  </a:lnTo>
                  <a:lnTo>
                    <a:pt x="688" y="121"/>
                  </a:lnTo>
                  <a:lnTo>
                    <a:pt x="684" y="126"/>
                  </a:lnTo>
                  <a:lnTo>
                    <a:pt x="678" y="134"/>
                  </a:lnTo>
                  <a:lnTo>
                    <a:pt x="677" y="140"/>
                  </a:lnTo>
                  <a:lnTo>
                    <a:pt x="677" y="146"/>
                  </a:lnTo>
                  <a:lnTo>
                    <a:pt x="676" y="153"/>
                  </a:lnTo>
                  <a:lnTo>
                    <a:pt x="677" y="160"/>
                  </a:lnTo>
                  <a:lnTo>
                    <a:pt x="682" y="174"/>
                  </a:lnTo>
                  <a:lnTo>
                    <a:pt x="685" y="184"/>
                  </a:lnTo>
                  <a:lnTo>
                    <a:pt x="685" y="193"/>
                  </a:lnTo>
                  <a:lnTo>
                    <a:pt x="684" y="201"/>
                  </a:lnTo>
                  <a:lnTo>
                    <a:pt x="682" y="212"/>
                  </a:lnTo>
                  <a:lnTo>
                    <a:pt x="680" y="219"/>
                  </a:lnTo>
                  <a:lnTo>
                    <a:pt x="678" y="223"/>
                  </a:lnTo>
                  <a:lnTo>
                    <a:pt x="676" y="228"/>
                  </a:lnTo>
                  <a:lnTo>
                    <a:pt x="675" y="231"/>
                  </a:lnTo>
                  <a:lnTo>
                    <a:pt x="672" y="235"/>
                  </a:lnTo>
                  <a:lnTo>
                    <a:pt x="667" y="237"/>
                  </a:lnTo>
                  <a:lnTo>
                    <a:pt x="659" y="238"/>
                  </a:lnTo>
                  <a:lnTo>
                    <a:pt x="655" y="241"/>
                  </a:lnTo>
                  <a:lnTo>
                    <a:pt x="658" y="246"/>
                  </a:lnTo>
                  <a:lnTo>
                    <a:pt x="661" y="251"/>
                  </a:lnTo>
                  <a:lnTo>
                    <a:pt x="663" y="254"/>
                  </a:lnTo>
                  <a:lnTo>
                    <a:pt x="669" y="260"/>
                  </a:lnTo>
                  <a:lnTo>
                    <a:pt x="673" y="266"/>
                  </a:lnTo>
                  <a:lnTo>
                    <a:pt x="677" y="272"/>
                  </a:lnTo>
                  <a:lnTo>
                    <a:pt x="682" y="276"/>
                  </a:lnTo>
                  <a:lnTo>
                    <a:pt x="685" y="279"/>
                  </a:lnTo>
                  <a:lnTo>
                    <a:pt x="689" y="283"/>
                  </a:lnTo>
                  <a:lnTo>
                    <a:pt x="695" y="291"/>
                  </a:lnTo>
                  <a:lnTo>
                    <a:pt x="698" y="299"/>
                  </a:lnTo>
                  <a:lnTo>
                    <a:pt x="698" y="305"/>
                  </a:lnTo>
                  <a:lnTo>
                    <a:pt x="694" y="311"/>
                  </a:lnTo>
                  <a:lnTo>
                    <a:pt x="691" y="316"/>
                  </a:lnTo>
                  <a:lnTo>
                    <a:pt x="687" y="321"/>
                  </a:lnTo>
                  <a:lnTo>
                    <a:pt x="682" y="329"/>
                  </a:lnTo>
                  <a:lnTo>
                    <a:pt x="679" y="334"/>
                  </a:lnTo>
                  <a:lnTo>
                    <a:pt x="678" y="341"/>
                  </a:lnTo>
                  <a:lnTo>
                    <a:pt x="674" y="347"/>
                  </a:lnTo>
                  <a:lnTo>
                    <a:pt x="676" y="354"/>
                  </a:lnTo>
                  <a:lnTo>
                    <a:pt x="681" y="360"/>
                  </a:lnTo>
                  <a:lnTo>
                    <a:pt x="682" y="367"/>
                  </a:lnTo>
                  <a:lnTo>
                    <a:pt x="685" y="373"/>
                  </a:lnTo>
                  <a:lnTo>
                    <a:pt x="687" y="379"/>
                  </a:lnTo>
                  <a:lnTo>
                    <a:pt x="688" y="385"/>
                  </a:lnTo>
                  <a:lnTo>
                    <a:pt x="689" y="389"/>
                  </a:lnTo>
                  <a:lnTo>
                    <a:pt x="691" y="394"/>
                  </a:lnTo>
                  <a:lnTo>
                    <a:pt x="692" y="395"/>
                  </a:lnTo>
                  <a:lnTo>
                    <a:pt x="686" y="398"/>
                  </a:lnTo>
                  <a:lnTo>
                    <a:pt x="680" y="402"/>
                  </a:lnTo>
                  <a:lnTo>
                    <a:pt x="678" y="411"/>
                  </a:lnTo>
                  <a:lnTo>
                    <a:pt x="681" y="416"/>
                  </a:lnTo>
                  <a:lnTo>
                    <a:pt x="687" y="424"/>
                  </a:lnTo>
                  <a:lnTo>
                    <a:pt x="684" y="428"/>
                  </a:lnTo>
                  <a:lnTo>
                    <a:pt x="676" y="425"/>
                  </a:lnTo>
                  <a:lnTo>
                    <a:pt x="667" y="423"/>
                  </a:lnTo>
                  <a:lnTo>
                    <a:pt x="660" y="420"/>
                  </a:lnTo>
                  <a:lnTo>
                    <a:pt x="652" y="418"/>
                  </a:lnTo>
                  <a:lnTo>
                    <a:pt x="645" y="418"/>
                  </a:lnTo>
                  <a:lnTo>
                    <a:pt x="632" y="416"/>
                  </a:lnTo>
                  <a:lnTo>
                    <a:pt x="619" y="420"/>
                  </a:lnTo>
                  <a:lnTo>
                    <a:pt x="607" y="430"/>
                  </a:lnTo>
                  <a:lnTo>
                    <a:pt x="600" y="438"/>
                  </a:lnTo>
                  <a:lnTo>
                    <a:pt x="594" y="441"/>
                  </a:lnTo>
                  <a:lnTo>
                    <a:pt x="581" y="442"/>
                  </a:lnTo>
                  <a:lnTo>
                    <a:pt x="576" y="445"/>
                  </a:lnTo>
                  <a:lnTo>
                    <a:pt x="566" y="448"/>
                  </a:lnTo>
                  <a:lnTo>
                    <a:pt x="560" y="457"/>
                  </a:lnTo>
                  <a:lnTo>
                    <a:pt x="557" y="460"/>
                  </a:lnTo>
                  <a:lnTo>
                    <a:pt x="554" y="465"/>
                  </a:lnTo>
                  <a:lnTo>
                    <a:pt x="549" y="470"/>
                  </a:lnTo>
                  <a:lnTo>
                    <a:pt x="543" y="474"/>
                  </a:lnTo>
                  <a:lnTo>
                    <a:pt x="535" y="474"/>
                  </a:lnTo>
                  <a:lnTo>
                    <a:pt x="526" y="479"/>
                  </a:lnTo>
                  <a:lnTo>
                    <a:pt x="516" y="477"/>
                  </a:lnTo>
                  <a:lnTo>
                    <a:pt x="502" y="477"/>
                  </a:lnTo>
                  <a:lnTo>
                    <a:pt x="492" y="484"/>
                  </a:lnTo>
                  <a:lnTo>
                    <a:pt x="482" y="489"/>
                  </a:lnTo>
                  <a:lnTo>
                    <a:pt x="475" y="493"/>
                  </a:lnTo>
                  <a:lnTo>
                    <a:pt x="472" y="497"/>
                  </a:lnTo>
                  <a:lnTo>
                    <a:pt x="469" y="501"/>
                  </a:lnTo>
                  <a:lnTo>
                    <a:pt x="466" y="503"/>
                  </a:lnTo>
                  <a:lnTo>
                    <a:pt x="459" y="507"/>
                  </a:lnTo>
                  <a:lnTo>
                    <a:pt x="454" y="511"/>
                  </a:lnTo>
                  <a:lnTo>
                    <a:pt x="449" y="517"/>
                  </a:lnTo>
                  <a:lnTo>
                    <a:pt x="444" y="523"/>
                  </a:lnTo>
                  <a:lnTo>
                    <a:pt x="441" y="527"/>
                  </a:lnTo>
                  <a:lnTo>
                    <a:pt x="440" y="534"/>
                  </a:lnTo>
                  <a:lnTo>
                    <a:pt x="441" y="541"/>
                  </a:lnTo>
                  <a:lnTo>
                    <a:pt x="441" y="547"/>
                  </a:lnTo>
                  <a:lnTo>
                    <a:pt x="440" y="550"/>
                  </a:lnTo>
                  <a:lnTo>
                    <a:pt x="437" y="554"/>
                  </a:lnTo>
                  <a:lnTo>
                    <a:pt x="435" y="556"/>
                  </a:lnTo>
                  <a:lnTo>
                    <a:pt x="428" y="562"/>
                  </a:lnTo>
                  <a:lnTo>
                    <a:pt x="427" y="568"/>
                  </a:lnTo>
                  <a:lnTo>
                    <a:pt x="427" y="571"/>
                  </a:lnTo>
                  <a:lnTo>
                    <a:pt x="423" y="583"/>
                  </a:lnTo>
                  <a:lnTo>
                    <a:pt x="422" y="590"/>
                  </a:lnTo>
                  <a:lnTo>
                    <a:pt x="421" y="595"/>
                  </a:lnTo>
                  <a:lnTo>
                    <a:pt x="417" y="601"/>
                  </a:lnTo>
                  <a:lnTo>
                    <a:pt x="413" y="607"/>
                  </a:lnTo>
                  <a:lnTo>
                    <a:pt x="409" y="617"/>
                  </a:lnTo>
                  <a:lnTo>
                    <a:pt x="409" y="620"/>
                  </a:lnTo>
                  <a:lnTo>
                    <a:pt x="408" y="628"/>
                  </a:lnTo>
                  <a:lnTo>
                    <a:pt x="407" y="632"/>
                  </a:lnTo>
                  <a:lnTo>
                    <a:pt x="405" y="636"/>
                  </a:lnTo>
                  <a:lnTo>
                    <a:pt x="402" y="648"/>
                  </a:lnTo>
                  <a:lnTo>
                    <a:pt x="402" y="653"/>
                  </a:lnTo>
                  <a:lnTo>
                    <a:pt x="405" y="659"/>
                  </a:lnTo>
                  <a:lnTo>
                    <a:pt x="408" y="664"/>
                  </a:lnTo>
                  <a:lnTo>
                    <a:pt x="411" y="668"/>
                  </a:lnTo>
                  <a:lnTo>
                    <a:pt x="414" y="669"/>
                  </a:lnTo>
                  <a:lnTo>
                    <a:pt x="422" y="669"/>
                  </a:lnTo>
                  <a:lnTo>
                    <a:pt x="424" y="666"/>
                  </a:lnTo>
                  <a:lnTo>
                    <a:pt x="426" y="664"/>
                  </a:lnTo>
                  <a:lnTo>
                    <a:pt x="429" y="658"/>
                  </a:lnTo>
                  <a:lnTo>
                    <a:pt x="433" y="650"/>
                  </a:lnTo>
                  <a:lnTo>
                    <a:pt x="436" y="649"/>
                  </a:lnTo>
                  <a:lnTo>
                    <a:pt x="438" y="648"/>
                  </a:lnTo>
                  <a:lnTo>
                    <a:pt x="443" y="648"/>
                  </a:lnTo>
                  <a:lnTo>
                    <a:pt x="447" y="648"/>
                  </a:lnTo>
                  <a:lnTo>
                    <a:pt x="453" y="652"/>
                  </a:lnTo>
                  <a:lnTo>
                    <a:pt x="458" y="655"/>
                  </a:lnTo>
                  <a:lnTo>
                    <a:pt x="460" y="656"/>
                  </a:lnTo>
                  <a:lnTo>
                    <a:pt x="467" y="656"/>
                  </a:lnTo>
                  <a:lnTo>
                    <a:pt x="471" y="657"/>
                  </a:lnTo>
                  <a:lnTo>
                    <a:pt x="475" y="658"/>
                  </a:lnTo>
                  <a:lnTo>
                    <a:pt x="477" y="662"/>
                  </a:lnTo>
                  <a:lnTo>
                    <a:pt x="475" y="665"/>
                  </a:lnTo>
                  <a:lnTo>
                    <a:pt x="476" y="667"/>
                  </a:lnTo>
                  <a:lnTo>
                    <a:pt x="477" y="670"/>
                  </a:lnTo>
                  <a:lnTo>
                    <a:pt x="476" y="672"/>
                  </a:lnTo>
                  <a:lnTo>
                    <a:pt x="476" y="676"/>
                  </a:lnTo>
                  <a:lnTo>
                    <a:pt x="474" y="678"/>
                  </a:lnTo>
                  <a:lnTo>
                    <a:pt x="472" y="681"/>
                  </a:lnTo>
                  <a:lnTo>
                    <a:pt x="471" y="685"/>
                  </a:lnTo>
                  <a:lnTo>
                    <a:pt x="471" y="689"/>
                  </a:lnTo>
                  <a:lnTo>
                    <a:pt x="470" y="693"/>
                  </a:lnTo>
                  <a:lnTo>
                    <a:pt x="470" y="694"/>
                  </a:lnTo>
                  <a:lnTo>
                    <a:pt x="467" y="698"/>
                  </a:lnTo>
                  <a:lnTo>
                    <a:pt x="463" y="700"/>
                  </a:lnTo>
                  <a:lnTo>
                    <a:pt x="458" y="704"/>
                  </a:lnTo>
                  <a:lnTo>
                    <a:pt x="457" y="706"/>
                  </a:lnTo>
                  <a:lnTo>
                    <a:pt x="454" y="712"/>
                  </a:lnTo>
                  <a:lnTo>
                    <a:pt x="453" y="717"/>
                  </a:lnTo>
                  <a:lnTo>
                    <a:pt x="452" y="723"/>
                  </a:lnTo>
                  <a:lnTo>
                    <a:pt x="450" y="727"/>
                  </a:lnTo>
                  <a:lnTo>
                    <a:pt x="448" y="729"/>
                  </a:lnTo>
                  <a:lnTo>
                    <a:pt x="448" y="734"/>
                  </a:lnTo>
                  <a:lnTo>
                    <a:pt x="451" y="740"/>
                  </a:lnTo>
                  <a:lnTo>
                    <a:pt x="452" y="746"/>
                  </a:lnTo>
                  <a:lnTo>
                    <a:pt x="455" y="750"/>
                  </a:lnTo>
                  <a:lnTo>
                    <a:pt x="458" y="754"/>
                  </a:lnTo>
                  <a:lnTo>
                    <a:pt x="461" y="759"/>
                  </a:lnTo>
                  <a:lnTo>
                    <a:pt x="479" y="769"/>
                  </a:lnTo>
                  <a:lnTo>
                    <a:pt x="483" y="770"/>
                  </a:lnTo>
                  <a:lnTo>
                    <a:pt x="486" y="770"/>
                  </a:lnTo>
                  <a:lnTo>
                    <a:pt x="491" y="776"/>
                  </a:lnTo>
                  <a:lnTo>
                    <a:pt x="494" y="778"/>
                  </a:lnTo>
                  <a:lnTo>
                    <a:pt x="502" y="791"/>
                  </a:lnTo>
                  <a:lnTo>
                    <a:pt x="508" y="797"/>
                  </a:lnTo>
                  <a:lnTo>
                    <a:pt x="512" y="802"/>
                  </a:lnTo>
                  <a:lnTo>
                    <a:pt x="521" y="811"/>
                  </a:lnTo>
                  <a:lnTo>
                    <a:pt x="526" y="813"/>
                  </a:lnTo>
                  <a:lnTo>
                    <a:pt x="532" y="816"/>
                  </a:lnTo>
                  <a:lnTo>
                    <a:pt x="541" y="831"/>
                  </a:lnTo>
                  <a:lnTo>
                    <a:pt x="543" y="839"/>
                  </a:lnTo>
                  <a:lnTo>
                    <a:pt x="544" y="856"/>
                  </a:lnTo>
                  <a:lnTo>
                    <a:pt x="545" y="859"/>
                  </a:lnTo>
                  <a:lnTo>
                    <a:pt x="547" y="861"/>
                  </a:lnTo>
                  <a:lnTo>
                    <a:pt x="551" y="864"/>
                  </a:lnTo>
                  <a:lnTo>
                    <a:pt x="555" y="867"/>
                  </a:lnTo>
                  <a:lnTo>
                    <a:pt x="558" y="871"/>
                  </a:lnTo>
                  <a:lnTo>
                    <a:pt x="564" y="879"/>
                  </a:lnTo>
                  <a:lnTo>
                    <a:pt x="566" y="880"/>
                  </a:lnTo>
                  <a:lnTo>
                    <a:pt x="569" y="882"/>
                  </a:lnTo>
                  <a:lnTo>
                    <a:pt x="574" y="885"/>
                  </a:lnTo>
                  <a:lnTo>
                    <a:pt x="582" y="886"/>
                  </a:lnTo>
                  <a:lnTo>
                    <a:pt x="586" y="884"/>
                  </a:lnTo>
                  <a:lnTo>
                    <a:pt x="591" y="886"/>
                  </a:lnTo>
                  <a:lnTo>
                    <a:pt x="596" y="884"/>
                  </a:lnTo>
                  <a:lnTo>
                    <a:pt x="599" y="880"/>
                  </a:lnTo>
                  <a:lnTo>
                    <a:pt x="600" y="875"/>
                  </a:lnTo>
                  <a:lnTo>
                    <a:pt x="602" y="871"/>
                  </a:lnTo>
                  <a:lnTo>
                    <a:pt x="605" y="866"/>
                  </a:lnTo>
                  <a:lnTo>
                    <a:pt x="609" y="862"/>
                  </a:lnTo>
                  <a:lnTo>
                    <a:pt x="614" y="858"/>
                  </a:lnTo>
                  <a:lnTo>
                    <a:pt x="619" y="856"/>
                  </a:lnTo>
                  <a:lnTo>
                    <a:pt x="625" y="855"/>
                  </a:lnTo>
                  <a:lnTo>
                    <a:pt x="630" y="856"/>
                  </a:lnTo>
                  <a:lnTo>
                    <a:pt x="634" y="863"/>
                  </a:lnTo>
                  <a:lnTo>
                    <a:pt x="638" y="863"/>
                  </a:lnTo>
                  <a:lnTo>
                    <a:pt x="644" y="864"/>
                  </a:lnTo>
                  <a:lnTo>
                    <a:pt x="648" y="868"/>
                  </a:lnTo>
                  <a:lnTo>
                    <a:pt x="653" y="867"/>
                  </a:lnTo>
                  <a:lnTo>
                    <a:pt x="659" y="867"/>
                  </a:lnTo>
                  <a:lnTo>
                    <a:pt x="666" y="865"/>
                  </a:lnTo>
                  <a:lnTo>
                    <a:pt x="663" y="870"/>
                  </a:lnTo>
                  <a:lnTo>
                    <a:pt x="662" y="874"/>
                  </a:lnTo>
                  <a:lnTo>
                    <a:pt x="654" y="879"/>
                  </a:lnTo>
                  <a:lnTo>
                    <a:pt x="652" y="881"/>
                  </a:lnTo>
                  <a:lnTo>
                    <a:pt x="648" y="884"/>
                  </a:lnTo>
                  <a:lnTo>
                    <a:pt x="645" y="887"/>
                  </a:lnTo>
                  <a:lnTo>
                    <a:pt x="639" y="892"/>
                  </a:lnTo>
                  <a:lnTo>
                    <a:pt x="632" y="896"/>
                  </a:lnTo>
                  <a:lnTo>
                    <a:pt x="622" y="903"/>
                  </a:lnTo>
                  <a:lnTo>
                    <a:pt x="617" y="913"/>
                  </a:lnTo>
                  <a:lnTo>
                    <a:pt x="614" y="923"/>
                  </a:lnTo>
                  <a:lnTo>
                    <a:pt x="611" y="928"/>
                  </a:lnTo>
                  <a:lnTo>
                    <a:pt x="611" y="940"/>
                  </a:lnTo>
                  <a:lnTo>
                    <a:pt x="609" y="958"/>
                  </a:lnTo>
                  <a:lnTo>
                    <a:pt x="612" y="965"/>
                  </a:lnTo>
                  <a:lnTo>
                    <a:pt x="614" y="975"/>
                  </a:lnTo>
                  <a:lnTo>
                    <a:pt x="612" y="980"/>
                  </a:lnTo>
                  <a:lnTo>
                    <a:pt x="614" y="986"/>
                  </a:lnTo>
                  <a:lnTo>
                    <a:pt x="613" y="992"/>
                  </a:lnTo>
                  <a:lnTo>
                    <a:pt x="615" y="1000"/>
                  </a:lnTo>
                  <a:lnTo>
                    <a:pt x="613" y="1005"/>
                  </a:lnTo>
                  <a:lnTo>
                    <a:pt x="609" y="1009"/>
                  </a:lnTo>
                  <a:lnTo>
                    <a:pt x="604" y="1013"/>
                  </a:lnTo>
                  <a:lnTo>
                    <a:pt x="600" y="1017"/>
                  </a:lnTo>
                  <a:lnTo>
                    <a:pt x="573" y="1023"/>
                  </a:lnTo>
                  <a:lnTo>
                    <a:pt x="562" y="1025"/>
                  </a:lnTo>
                  <a:lnTo>
                    <a:pt x="548" y="1029"/>
                  </a:lnTo>
                  <a:lnTo>
                    <a:pt x="541" y="1031"/>
                  </a:lnTo>
                  <a:lnTo>
                    <a:pt x="536" y="1031"/>
                  </a:lnTo>
                  <a:lnTo>
                    <a:pt x="532" y="1035"/>
                  </a:lnTo>
                  <a:lnTo>
                    <a:pt x="530" y="1039"/>
                  </a:lnTo>
                  <a:lnTo>
                    <a:pt x="531" y="1045"/>
                  </a:lnTo>
                  <a:lnTo>
                    <a:pt x="532" y="1052"/>
                  </a:lnTo>
                  <a:lnTo>
                    <a:pt x="531" y="1056"/>
                  </a:lnTo>
                  <a:lnTo>
                    <a:pt x="530" y="1062"/>
                  </a:lnTo>
                  <a:lnTo>
                    <a:pt x="528" y="1067"/>
                  </a:lnTo>
                  <a:lnTo>
                    <a:pt x="528" y="1072"/>
                  </a:lnTo>
                  <a:lnTo>
                    <a:pt x="528" y="1080"/>
                  </a:lnTo>
                  <a:lnTo>
                    <a:pt x="529" y="1084"/>
                  </a:lnTo>
                  <a:lnTo>
                    <a:pt x="531" y="1098"/>
                  </a:lnTo>
                  <a:lnTo>
                    <a:pt x="534" y="1105"/>
                  </a:lnTo>
                  <a:lnTo>
                    <a:pt x="533" y="1106"/>
                  </a:lnTo>
                  <a:lnTo>
                    <a:pt x="532" y="1111"/>
                  </a:lnTo>
                  <a:lnTo>
                    <a:pt x="531" y="1115"/>
                  </a:lnTo>
                  <a:lnTo>
                    <a:pt x="530" y="1119"/>
                  </a:lnTo>
                  <a:lnTo>
                    <a:pt x="528" y="1129"/>
                  </a:lnTo>
                  <a:lnTo>
                    <a:pt x="525" y="1139"/>
                  </a:lnTo>
                  <a:lnTo>
                    <a:pt x="505" y="1163"/>
                  </a:lnTo>
                  <a:lnTo>
                    <a:pt x="484" y="1186"/>
                  </a:lnTo>
                  <a:lnTo>
                    <a:pt x="466" y="1219"/>
                  </a:lnTo>
                  <a:lnTo>
                    <a:pt x="459" y="1226"/>
                  </a:lnTo>
                  <a:lnTo>
                    <a:pt x="457" y="1227"/>
                  </a:lnTo>
                  <a:lnTo>
                    <a:pt x="453" y="1232"/>
                  </a:lnTo>
                  <a:lnTo>
                    <a:pt x="451" y="1234"/>
                  </a:lnTo>
                  <a:lnTo>
                    <a:pt x="449" y="1236"/>
                  </a:lnTo>
                  <a:lnTo>
                    <a:pt x="446" y="1239"/>
                  </a:lnTo>
                  <a:lnTo>
                    <a:pt x="443" y="1242"/>
                  </a:lnTo>
                  <a:lnTo>
                    <a:pt x="439" y="1244"/>
                  </a:lnTo>
                  <a:lnTo>
                    <a:pt x="434" y="1247"/>
                  </a:lnTo>
                  <a:lnTo>
                    <a:pt x="431" y="1249"/>
                  </a:lnTo>
                  <a:lnTo>
                    <a:pt x="429" y="1251"/>
                  </a:lnTo>
                  <a:lnTo>
                    <a:pt x="428" y="1252"/>
                  </a:lnTo>
                  <a:lnTo>
                    <a:pt x="427" y="1254"/>
                  </a:lnTo>
                  <a:lnTo>
                    <a:pt x="427" y="1256"/>
                  </a:lnTo>
                  <a:lnTo>
                    <a:pt x="428" y="1257"/>
                  </a:lnTo>
                  <a:lnTo>
                    <a:pt x="428" y="1259"/>
                  </a:lnTo>
                  <a:lnTo>
                    <a:pt x="429" y="1260"/>
                  </a:lnTo>
                  <a:lnTo>
                    <a:pt x="429" y="1261"/>
                  </a:lnTo>
                  <a:lnTo>
                    <a:pt x="429" y="1263"/>
                  </a:lnTo>
                  <a:lnTo>
                    <a:pt x="429" y="1287"/>
                  </a:lnTo>
                  <a:lnTo>
                    <a:pt x="430" y="1291"/>
                  </a:lnTo>
                  <a:lnTo>
                    <a:pt x="433" y="1298"/>
                  </a:lnTo>
                  <a:lnTo>
                    <a:pt x="435" y="1304"/>
                  </a:lnTo>
                  <a:lnTo>
                    <a:pt x="458" y="1397"/>
                  </a:lnTo>
                  <a:lnTo>
                    <a:pt x="460" y="1399"/>
                  </a:lnTo>
                  <a:lnTo>
                    <a:pt x="462" y="1401"/>
                  </a:lnTo>
                  <a:lnTo>
                    <a:pt x="465" y="1401"/>
                  </a:lnTo>
                  <a:lnTo>
                    <a:pt x="479" y="1404"/>
                  </a:lnTo>
                  <a:lnTo>
                    <a:pt x="482" y="1406"/>
                  </a:lnTo>
                  <a:lnTo>
                    <a:pt x="485" y="1406"/>
                  </a:lnTo>
                  <a:lnTo>
                    <a:pt x="488" y="1407"/>
                  </a:lnTo>
                  <a:lnTo>
                    <a:pt x="492" y="1408"/>
                  </a:lnTo>
                  <a:lnTo>
                    <a:pt x="496" y="1409"/>
                  </a:lnTo>
                  <a:lnTo>
                    <a:pt x="498" y="1408"/>
                  </a:lnTo>
                  <a:lnTo>
                    <a:pt x="503" y="1407"/>
                  </a:lnTo>
                  <a:lnTo>
                    <a:pt x="504" y="1403"/>
                  </a:lnTo>
                  <a:lnTo>
                    <a:pt x="504" y="1401"/>
                  </a:lnTo>
                  <a:lnTo>
                    <a:pt x="508" y="1403"/>
                  </a:lnTo>
                  <a:lnTo>
                    <a:pt x="512" y="1404"/>
                  </a:lnTo>
                  <a:lnTo>
                    <a:pt x="514" y="1405"/>
                  </a:lnTo>
                  <a:lnTo>
                    <a:pt x="516" y="1406"/>
                  </a:lnTo>
                  <a:lnTo>
                    <a:pt x="519" y="1408"/>
                  </a:lnTo>
                  <a:lnTo>
                    <a:pt x="522" y="1408"/>
                  </a:lnTo>
                  <a:lnTo>
                    <a:pt x="525" y="1409"/>
                  </a:lnTo>
                  <a:lnTo>
                    <a:pt x="528" y="1409"/>
                  </a:lnTo>
                  <a:lnTo>
                    <a:pt x="530" y="1409"/>
                  </a:lnTo>
                  <a:lnTo>
                    <a:pt x="533" y="1409"/>
                  </a:lnTo>
                  <a:lnTo>
                    <a:pt x="535" y="1410"/>
                  </a:lnTo>
                  <a:lnTo>
                    <a:pt x="539" y="1409"/>
                  </a:lnTo>
                  <a:lnTo>
                    <a:pt x="541" y="1407"/>
                  </a:lnTo>
                  <a:lnTo>
                    <a:pt x="543" y="1406"/>
                  </a:lnTo>
                  <a:lnTo>
                    <a:pt x="546" y="1405"/>
                  </a:lnTo>
                  <a:lnTo>
                    <a:pt x="549" y="1404"/>
                  </a:lnTo>
                  <a:lnTo>
                    <a:pt x="552" y="1403"/>
                  </a:lnTo>
                  <a:lnTo>
                    <a:pt x="554" y="1403"/>
                  </a:lnTo>
                  <a:lnTo>
                    <a:pt x="560" y="1401"/>
                  </a:lnTo>
                  <a:lnTo>
                    <a:pt x="563" y="1400"/>
                  </a:lnTo>
                  <a:lnTo>
                    <a:pt x="567" y="1399"/>
                  </a:lnTo>
                  <a:lnTo>
                    <a:pt x="570" y="1399"/>
                  </a:lnTo>
                  <a:lnTo>
                    <a:pt x="574" y="1398"/>
                  </a:lnTo>
                  <a:lnTo>
                    <a:pt x="580" y="1396"/>
                  </a:lnTo>
                  <a:lnTo>
                    <a:pt x="583" y="1397"/>
                  </a:lnTo>
                  <a:lnTo>
                    <a:pt x="587" y="1398"/>
                  </a:lnTo>
                  <a:lnTo>
                    <a:pt x="592" y="1399"/>
                  </a:lnTo>
                  <a:lnTo>
                    <a:pt x="603" y="1405"/>
                  </a:lnTo>
                  <a:lnTo>
                    <a:pt x="615" y="1406"/>
                  </a:lnTo>
                  <a:lnTo>
                    <a:pt x="621" y="1407"/>
                  </a:lnTo>
                  <a:lnTo>
                    <a:pt x="625" y="1410"/>
                  </a:lnTo>
                  <a:lnTo>
                    <a:pt x="628" y="1414"/>
                  </a:lnTo>
                  <a:lnTo>
                    <a:pt x="631" y="1419"/>
                  </a:lnTo>
                  <a:lnTo>
                    <a:pt x="636" y="1420"/>
                  </a:lnTo>
                  <a:lnTo>
                    <a:pt x="639" y="1422"/>
                  </a:lnTo>
                  <a:lnTo>
                    <a:pt x="643" y="1427"/>
                  </a:lnTo>
                  <a:lnTo>
                    <a:pt x="647" y="1430"/>
                  </a:lnTo>
                  <a:lnTo>
                    <a:pt x="653" y="1434"/>
                  </a:lnTo>
                  <a:lnTo>
                    <a:pt x="659" y="1438"/>
                  </a:lnTo>
                  <a:lnTo>
                    <a:pt x="660" y="1442"/>
                  </a:lnTo>
                  <a:lnTo>
                    <a:pt x="661" y="1450"/>
                  </a:lnTo>
                  <a:lnTo>
                    <a:pt x="664" y="1455"/>
                  </a:lnTo>
                  <a:lnTo>
                    <a:pt x="668" y="1460"/>
                  </a:lnTo>
                  <a:lnTo>
                    <a:pt x="669" y="1466"/>
                  </a:lnTo>
                  <a:lnTo>
                    <a:pt x="670" y="1473"/>
                  </a:lnTo>
                  <a:lnTo>
                    <a:pt x="674" y="1479"/>
                  </a:lnTo>
                  <a:lnTo>
                    <a:pt x="677" y="1486"/>
                  </a:lnTo>
                  <a:lnTo>
                    <a:pt x="677" y="1493"/>
                  </a:lnTo>
                  <a:lnTo>
                    <a:pt x="674" y="1500"/>
                  </a:lnTo>
                  <a:lnTo>
                    <a:pt x="671" y="1506"/>
                  </a:lnTo>
                  <a:lnTo>
                    <a:pt x="671" y="1512"/>
                  </a:lnTo>
                  <a:lnTo>
                    <a:pt x="668" y="1521"/>
                  </a:lnTo>
                  <a:lnTo>
                    <a:pt x="666" y="1527"/>
                  </a:lnTo>
                  <a:lnTo>
                    <a:pt x="662" y="1529"/>
                  </a:lnTo>
                  <a:lnTo>
                    <a:pt x="660" y="1531"/>
                  </a:lnTo>
                  <a:lnTo>
                    <a:pt x="657" y="1533"/>
                  </a:lnTo>
                  <a:lnTo>
                    <a:pt x="654" y="1535"/>
                  </a:lnTo>
                  <a:lnTo>
                    <a:pt x="651" y="1539"/>
                  </a:lnTo>
                  <a:lnTo>
                    <a:pt x="649" y="1545"/>
                  </a:lnTo>
                  <a:lnTo>
                    <a:pt x="648" y="1548"/>
                  </a:lnTo>
                  <a:lnTo>
                    <a:pt x="647" y="1550"/>
                  </a:lnTo>
                  <a:lnTo>
                    <a:pt x="645" y="1556"/>
                  </a:lnTo>
                  <a:lnTo>
                    <a:pt x="645" y="1559"/>
                  </a:lnTo>
                  <a:lnTo>
                    <a:pt x="644" y="1563"/>
                  </a:lnTo>
                  <a:lnTo>
                    <a:pt x="640" y="1569"/>
                  </a:lnTo>
                  <a:lnTo>
                    <a:pt x="639" y="1573"/>
                  </a:lnTo>
                  <a:lnTo>
                    <a:pt x="637" y="1577"/>
                  </a:lnTo>
                  <a:lnTo>
                    <a:pt x="629" y="1592"/>
                  </a:lnTo>
                  <a:lnTo>
                    <a:pt x="622" y="1600"/>
                  </a:lnTo>
                  <a:lnTo>
                    <a:pt x="622" y="1601"/>
                  </a:lnTo>
                  <a:lnTo>
                    <a:pt x="618" y="1605"/>
                  </a:lnTo>
                  <a:lnTo>
                    <a:pt x="615" y="1605"/>
                  </a:lnTo>
                  <a:lnTo>
                    <a:pt x="614" y="1604"/>
                  </a:lnTo>
                  <a:lnTo>
                    <a:pt x="611" y="1598"/>
                  </a:lnTo>
                  <a:lnTo>
                    <a:pt x="608" y="1594"/>
                  </a:lnTo>
                  <a:lnTo>
                    <a:pt x="601" y="1588"/>
                  </a:lnTo>
                  <a:lnTo>
                    <a:pt x="599" y="1582"/>
                  </a:lnTo>
                  <a:lnTo>
                    <a:pt x="595" y="1580"/>
                  </a:lnTo>
                  <a:lnTo>
                    <a:pt x="590" y="1576"/>
                  </a:lnTo>
                  <a:lnTo>
                    <a:pt x="584" y="1575"/>
                  </a:lnTo>
                  <a:lnTo>
                    <a:pt x="576" y="1576"/>
                  </a:lnTo>
                  <a:lnTo>
                    <a:pt x="570" y="1575"/>
                  </a:lnTo>
                  <a:lnTo>
                    <a:pt x="563" y="1578"/>
                  </a:lnTo>
                  <a:lnTo>
                    <a:pt x="559" y="1579"/>
                  </a:lnTo>
                  <a:lnTo>
                    <a:pt x="556" y="1580"/>
                  </a:lnTo>
                  <a:lnTo>
                    <a:pt x="550" y="1584"/>
                  </a:lnTo>
                  <a:lnTo>
                    <a:pt x="542" y="1586"/>
                  </a:lnTo>
                  <a:lnTo>
                    <a:pt x="535" y="1589"/>
                  </a:lnTo>
                  <a:lnTo>
                    <a:pt x="531" y="1589"/>
                  </a:lnTo>
                  <a:lnTo>
                    <a:pt x="527" y="1590"/>
                  </a:lnTo>
                  <a:lnTo>
                    <a:pt x="523" y="1591"/>
                  </a:lnTo>
                  <a:lnTo>
                    <a:pt x="520" y="1591"/>
                  </a:lnTo>
                  <a:lnTo>
                    <a:pt x="517" y="1593"/>
                  </a:lnTo>
                  <a:lnTo>
                    <a:pt x="514" y="1594"/>
                  </a:lnTo>
                  <a:lnTo>
                    <a:pt x="512" y="1595"/>
                  </a:lnTo>
                  <a:lnTo>
                    <a:pt x="509" y="1595"/>
                  </a:lnTo>
                  <a:lnTo>
                    <a:pt x="506" y="1594"/>
                  </a:lnTo>
                  <a:lnTo>
                    <a:pt x="505" y="1593"/>
                  </a:lnTo>
                  <a:lnTo>
                    <a:pt x="502" y="1591"/>
                  </a:lnTo>
                  <a:lnTo>
                    <a:pt x="500" y="1590"/>
                  </a:lnTo>
                  <a:lnTo>
                    <a:pt x="498" y="1590"/>
                  </a:lnTo>
                  <a:lnTo>
                    <a:pt x="498" y="1589"/>
                  </a:lnTo>
                  <a:lnTo>
                    <a:pt x="496" y="1590"/>
                  </a:lnTo>
                  <a:lnTo>
                    <a:pt x="494" y="1591"/>
                  </a:lnTo>
                  <a:lnTo>
                    <a:pt x="492" y="1592"/>
                  </a:lnTo>
                  <a:lnTo>
                    <a:pt x="489" y="1595"/>
                  </a:lnTo>
                  <a:lnTo>
                    <a:pt x="488" y="1596"/>
                  </a:lnTo>
                  <a:lnTo>
                    <a:pt x="486" y="1599"/>
                  </a:lnTo>
                  <a:lnTo>
                    <a:pt x="485" y="1602"/>
                  </a:lnTo>
                  <a:lnTo>
                    <a:pt x="484" y="1605"/>
                  </a:lnTo>
                  <a:lnTo>
                    <a:pt x="483" y="1607"/>
                  </a:lnTo>
                  <a:lnTo>
                    <a:pt x="482" y="1610"/>
                  </a:lnTo>
                  <a:lnTo>
                    <a:pt x="481" y="1612"/>
                  </a:lnTo>
                  <a:lnTo>
                    <a:pt x="480" y="1614"/>
                  </a:lnTo>
                  <a:lnTo>
                    <a:pt x="480" y="1617"/>
                  </a:lnTo>
                  <a:lnTo>
                    <a:pt x="479" y="1620"/>
                  </a:lnTo>
                  <a:lnTo>
                    <a:pt x="478" y="1622"/>
                  </a:lnTo>
                  <a:lnTo>
                    <a:pt x="477" y="1625"/>
                  </a:lnTo>
                  <a:lnTo>
                    <a:pt x="476" y="1628"/>
                  </a:lnTo>
                  <a:lnTo>
                    <a:pt x="474" y="1630"/>
                  </a:lnTo>
                  <a:lnTo>
                    <a:pt x="472" y="1633"/>
                  </a:lnTo>
                  <a:lnTo>
                    <a:pt x="470" y="1637"/>
                  </a:lnTo>
                  <a:lnTo>
                    <a:pt x="467" y="1642"/>
                  </a:lnTo>
                  <a:lnTo>
                    <a:pt x="463" y="1644"/>
                  </a:lnTo>
                  <a:lnTo>
                    <a:pt x="461" y="1646"/>
                  </a:lnTo>
                  <a:lnTo>
                    <a:pt x="459" y="1648"/>
                  </a:lnTo>
                  <a:lnTo>
                    <a:pt x="457" y="1650"/>
                  </a:lnTo>
                  <a:lnTo>
                    <a:pt x="455" y="1651"/>
                  </a:lnTo>
                  <a:lnTo>
                    <a:pt x="451" y="1653"/>
                  </a:lnTo>
                  <a:lnTo>
                    <a:pt x="449" y="1655"/>
                  </a:lnTo>
                  <a:lnTo>
                    <a:pt x="447" y="1658"/>
                  </a:lnTo>
                  <a:lnTo>
                    <a:pt x="444" y="1659"/>
                  </a:lnTo>
                  <a:lnTo>
                    <a:pt x="441" y="1661"/>
                  </a:lnTo>
                  <a:lnTo>
                    <a:pt x="438" y="1663"/>
                  </a:lnTo>
                  <a:lnTo>
                    <a:pt x="434" y="1665"/>
                  </a:lnTo>
                  <a:lnTo>
                    <a:pt x="423" y="1661"/>
                  </a:lnTo>
                  <a:lnTo>
                    <a:pt x="420" y="1659"/>
                  </a:lnTo>
                  <a:lnTo>
                    <a:pt x="418" y="1657"/>
                  </a:lnTo>
                  <a:lnTo>
                    <a:pt x="417" y="1656"/>
                  </a:lnTo>
                  <a:lnTo>
                    <a:pt x="414" y="1655"/>
                  </a:lnTo>
                  <a:lnTo>
                    <a:pt x="412" y="1654"/>
                  </a:lnTo>
                  <a:lnTo>
                    <a:pt x="410" y="1653"/>
                  </a:lnTo>
                  <a:lnTo>
                    <a:pt x="409" y="1653"/>
                  </a:lnTo>
                  <a:lnTo>
                    <a:pt x="407" y="1651"/>
                  </a:lnTo>
                  <a:lnTo>
                    <a:pt x="405" y="1651"/>
                  </a:lnTo>
                  <a:lnTo>
                    <a:pt x="402" y="1652"/>
                  </a:lnTo>
                  <a:lnTo>
                    <a:pt x="400" y="1651"/>
                  </a:lnTo>
                  <a:lnTo>
                    <a:pt x="398" y="1651"/>
                  </a:lnTo>
                  <a:lnTo>
                    <a:pt x="396" y="1650"/>
                  </a:lnTo>
                  <a:lnTo>
                    <a:pt x="394" y="1649"/>
                  </a:lnTo>
                  <a:lnTo>
                    <a:pt x="392" y="1648"/>
                  </a:lnTo>
                  <a:lnTo>
                    <a:pt x="390" y="1647"/>
                  </a:lnTo>
                  <a:lnTo>
                    <a:pt x="389" y="1645"/>
                  </a:lnTo>
                  <a:lnTo>
                    <a:pt x="385" y="1643"/>
                  </a:lnTo>
                  <a:lnTo>
                    <a:pt x="382" y="1641"/>
                  </a:lnTo>
                  <a:lnTo>
                    <a:pt x="380" y="1639"/>
                  </a:lnTo>
                  <a:lnTo>
                    <a:pt x="378" y="1638"/>
                  </a:lnTo>
                  <a:lnTo>
                    <a:pt x="375" y="1637"/>
                  </a:lnTo>
                  <a:lnTo>
                    <a:pt x="373" y="1635"/>
                  </a:lnTo>
                  <a:lnTo>
                    <a:pt x="371" y="1634"/>
                  </a:lnTo>
                  <a:lnTo>
                    <a:pt x="368" y="1632"/>
                  </a:lnTo>
                  <a:lnTo>
                    <a:pt x="367" y="1629"/>
                  </a:lnTo>
                  <a:lnTo>
                    <a:pt x="365" y="1628"/>
                  </a:lnTo>
                  <a:lnTo>
                    <a:pt x="362" y="1626"/>
                  </a:lnTo>
                  <a:lnTo>
                    <a:pt x="360" y="1625"/>
                  </a:lnTo>
                  <a:lnTo>
                    <a:pt x="358" y="1625"/>
                  </a:lnTo>
                  <a:lnTo>
                    <a:pt x="355" y="1625"/>
                  </a:lnTo>
                  <a:lnTo>
                    <a:pt x="354" y="1625"/>
                  </a:lnTo>
                  <a:lnTo>
                    <a:pt x="351" y="1626"/>
                  </a:lnTo>
                  <a:lnTo>
                    <a:pt x="349" y="1626"/>
                  </a:lnTo>
                  <a:lnTo>
                    <a:pt x="347" y="1627"/>
                  </a:lnTo>
                  <a:lnTo>
                    <a:pt x="346" y="1628"/>
                  </a:lnTo>
                  <a:lnTo>
                    <a:pt x="344" y="1630"/>
                  </a:lnTo>
                  <a:lnTo>
                    <a:pt x="344" y="1632"/>
                  </a:lnTo>
                  <a:lnTo>
                    <a:pt x="343" y="1634"/>
                  </a:lnTo>
                  <a:lnTo>
                    <a:pt x="343" y="1635"/>
                  </a:lnTo>
                  <a:lnTo>
                    <a:pt x="342" y="1636"/>
                  </a:lnTo>
                  <a:lnTo>
                    <a:pt x="340" y="1637"/>
                  </a:lnTo>
                  <a:lnTo>
                    <a:pt x="339" y="1639"/>
                  </a:lnTo>
                  <a:lnTo>
                    <a:pt x="338" y="1640"/>
                  </a:lnTo>
                  <a:lnTo>
                    <a:pt x="336" y="1640"/>
                  </a:lnTo>
                  <a:lnTo>
                    <a:pt x="334" y="1641"/>
                  </a:lnTo>
                  <a:lnTo>
                    <a:pt x="332" y="1642"/>
                  </a:lnTo>
                  <a:lnTo>
                    <a:pt x="330" y="1643"/>
                  </a:lnTo>
                  <a:lnTo>
                    <a:pt x="329" y="1644"/>
                  </a:lnTo>
                  <a:lnTo>
                    <a:pt x="328" y="1646"/>
                  </a:lnTo>
                  <a:lnTo>
                    <a:pt x="327" y="1648"/>
                  </a:lnTo>
                  <a:lnTo>
                    <a:pt x="326" y="1650"/>
                  </a:lnTo>
                  <a:lnTo>
                    <a:pt x="325" y="1652"/>
                  </a:lnTo>
                  <a:lnTo>
                    <a:pt x="324" y="1654"/>
                  </a:lnTo>
                  <a:lnTo>
                    <a:pt x="324" y="1656"/>
                  </a:lnTo>
                  <a:lnTo>
                    <a:pt x="323" y="1658"/>
                  </a:lnTo>
                  <a:lnTo>
                    <a:pt x="322" y="1660"/>
                  </a:lnTo>
                  <a:lnTo>
                    <a:pt x="322" y="1663"/>
                  </a:lnTo>
                  <a:lnTo>
                    <a:pt x="320" y="1666"/>
                  </a:lnTo>
                  <a:lnTo>
                    <a:pt x="317" y="1675"/>
                  </a:lnTo>
                  <a:lnTo>
                    <a:pt x="316" y="1677"/>
                  </a:lnTo>
                  <a:lnTo>
                    <a:pt x="315" y="1677"/>
                  </a:lnTo>
                  <a:lnTo>
                    <a:pt x="313" y="1679"/>
                  </a:lnTo>
                  <a:lnTo>
                    <a:pt x="311" y="1680"/>
                  </a:lnTo>
                  <a:lnTo>
                    <a:pt x="309" y="1680"/>
                  </a:lnTo>
                  <a:lnTo>
                    <a:pt x="308" y="1681"/>
                  </a:lnTo>
                  <a:lnTo>
                    <a:pt x="306" y="1681"/>
                  </a:lnTo>
                  <a:lnTo>
                    <a:pt x="304" y="1682"/>
                  </a:lnTo>
                  <a:lnTo>
                    <a:pt x="304" y="1684"/>
                  </a:lnTo>
                  <a:lnTo>
                    <a:pt x="303" y="1685"/>
                  </a:lnTo>
                  <a:lnTo>
                    <a:pt x="302" y="1688"/>
                  </a:lnTo>
                  <a:lnTo>
                    <a:pt x="301" y="1690"/>
                  </a:lnTo>
                  <a:lnTo>
                    <a:pt x="299" y="1691"/>
                  </a:lnTo>
                  <a:lnTo>
                    <a:pt x="298" y="1692"/>
                  </a:lnTo>
                  <a:lnTo>
                    <a:pt x="296" y="1693"/>
                  </a:lnTo>
                  <a:lnTo>
                    <a:pt x="294" y="1694"/>
                  </a:lnTo>
                  <a:lnTo>
                    <a:pt x="293" y="1696"/>
                  </a:lnTo>
                  <a:lnTo>
                    <a:pt x="292" y="1698"/>
                  </a:lnTo>
                  <a:lnTo>
                    <a:pt x="288" y="1701"/>
                  </a:lnTo>
                  <a:lnTo>
                    <a:pt x="286" y="1699"/>
                  </a:lnTo>
                  <a:lnTo>
                    <a:pt x="282" y="1695"/>
                  </a:lnTo>
                  <a:lnTo>
                    <a:pt x="278" y="1690"/>
                  </a:lnTo>
                  <a:lnTo>
                    <a:pt x="276" y="1686"/>
                  </a:lnTo>
                  <a:lnTo>
                    <a:pt x="270" y="1681"/>
                  </a:lnTo>
                  <a:lnTo>
                    <a:pt x="266" y="1678"/>
                  </a:lnTo>
                  <a:lnTo>
                    <a:pt x="263" y="1673"/>
                  </a:lnTo>
                  <a:lnTo>
                    <a:pt x="258" y="1668"/>
                  </a:lnTo>
                  <a:lnTo>
                    <a:pt x="250" y="1662"/>
                  </a:lnTo>
                  <a:lnTo>
                    <a:pt x="244" y="1659"/>
                  </a:lnTo>
                  <a:lnTo>
                    <a:pt x="243" y="1655"/>
                  </a:lnTo>
                  <a:lnTo>
                    <a:pt x="241" y="1648"/>
                  </a:lnTo>
                  <a:lnTo>
                    <a:pt x="240" y="1643"/>
                  </a:lnTo>
                  <a:lnTo>
                    <a:pt x="238" y="1636"/>
                  </a:lnTo>
                  <a:lnTo>
                    <a:pt x="237" y="1631"/>
                  </a:lnTo>
                  <a:lnTo>
                    <a:pt x="235" y="1625"/>
                  </a:lnTo>
                  <a:lnTo>
                    <a:pt x="233" y="1621"/>
                  </a:lnTo>
                  <a:lnTo>
                    <a:pt x="230" y="1619"/>
                  </a:lnTo>
                  <a:lnTo>
                    <a:pt x="229" y="1619"/>
                  </a:lnTo>
                  <a:lnTo>
                    <a:pt x="222" y="1621"/>
                  </a:lnTo>
                  <a:lnTo>
                    <a:pt x="215" y="1621"/>
                  </a:lnTo>
                  <a:lnTo>
                    <a:pt x="208" y="1621"/>
                  </a:lnTo>
                  <a:lnTo>
                    <a:pt x="197" y="1619"/>
                  </a:lnTo>
                  <a:lnTo>
                    <a:pt x="188" y="1616"/>
                  </a:lnTo>
                  <a:lnTo>
                    <a:pt x="181" y="1612"/>
                  </a:lnTo>
                  <a:lnTo>
                    <a:pt x="175" y="1608"/>
                  </a:lnTo>
                  <a:lnTo>
                    <a:pt x="172" y="1603"/>
                  </a:lnTo>
                  <a:lnTo>
                    <a:pt x="168" y="1600"/>
                  </a:lnTo>
                  <a:lnTo>
                    <a:pt x="164" y="1597"/>
                  </a:lnTo>
                  <a:lnTo>
                    <a:pt x="161" y="1596"/>
                  </a:lnTo>
                  <a:lnTo>
                    <a:pt x="156" y="1596"/>
                  </a:lnTo>
                  <a:lnTo>
                    <a:pt x="154" y="1597"/>
                  </a:lnTo>
                  <a:lnTo>
                    <a:pt x="148" y="1603"/>
                  </a:lnTo>
                  <a:lnTo>
                    <a:pt x="141" y="1607"/>
                  </a:lnTo>
                  <a:lnTo>
                    <a:pt x="138" y="1611"/>
                  </a:lnTo>
                  <a:lnTo>
                    <a:pt x="136" y="1618"/>
                  </a:lnTo>
                  <a:lnTo>
                    <a:pt x="134" y="1621"/>
                  </a:lnTo>
                  <a:lnTo>
                    <a:pt x="131" y="1623"/>
                  </a:lnTo>
                  <a:lnTo>
                    <a:pt x="125" y="1621"/>
                  </a:lnTo>
                  <a:lnTo>
                    <a:pt x="120" y="1620"/>
                  </a:lnTo>
                  <a:lnTo>
                    <a:pt x="115" y="1621"/>
                  </a:lnTo>
                  <a:lnTo>
                    <a:pt x="109" y="1619"/>
                  </a:lnTo>
                  <a:lnTo>
                    <a:pt x="104" y="1618"/>
                  </a:lnTo>
                  <a:lnTo>
                    <a:pt x="100" y="1618"/>
                  </a:lnTo>
                  <a:lnTo>
                    <a:pt x="80" y="1620"/>
                  </a:lnTo>
                  <a:lnTo>
                    <a:pt x="80" y="1618"/>
                  </a:lnTo>
                  <a:lnTo>
                    <a:pt x="79" y="1618"/>
                  </a:lnTo>
                  <a:lnTo>
                    <a:pt x="79" y="1616"/>
                  </a:lnTo>
                  <a:lnTo>
                    <a:pt x="81" y="1613"/>
                  </a:lnTo>
                  <a:lnTo>
                    <a:pt x="82" y="1613"/>
                  </a:lnTo>
                  <a:lnTo>
                    <a:pt x="82" y="1612"/>
                  </a:lnTo>
                  <a:lnTo>
                    <a:pt x="85" y="1611"/>
                  </a:lnTo>
                  <a:lnTo>
                    <a:pt x="85" y="1611"/>
                  </a:lnTo>
                  <a:lnTo>
                    <a:pt x="88" y="1611"/>
                  </a:lnTo>
                  <a:lnTo>
                    <a:pt x="89" y="1610"/>
                  </a:lnTo>
                  <a:lnTo>
                    <a:pt x="90" y="1610"/>
                  </a:lnTo>
                  <a:lnTo>
                    <a:pt x="93" y="1605"/>
                  </a:lnTo>
                  <a:lnTo>
                    <a:pt x="94" y="1604"/>
                  </a:lnTo>
                  <a:lnTo>
                    <a:pt x="94" y="1602"/>
                  </a:lnTo>
                  <a:lnTo>
                    <a:pt x="93" y="1601"/>
                  </a:lnTo>
                  <a:lnTo>
                    <a:pt x="93" y="1600"/>
                  </a:lnTo>
                  <a:lnTo>
                    <a:pt x="92" y="1599"/>
                  </a:lnTo>
                  <a:lnTo>
                    <a:pt x="92" y="1598"/>
                  </a:lnTo>
                  <a:lnTo>
                    <a:pt x="90" y="1596"/>
                  </a:lnTo>
                  <a:lnTo>
                    <a:pt x="90" y="1594"/>
                  </a:lnTo>
                  <a:lnTo>
                    <a:pt x="91" y="1594"/>
                  </a:lnTo>
                  <a:lnTo>
                    <a:pt x="91" y="1593"/>
                  </a:lnTo>
                  <a:lnTo>
                    <a:pt x="90" y="1592"/>
                  </a:lnTo>
                  <a:lnTo>
                    <a:pt x="89" y="1592"/>
                  </a:lnTo>
                  <a:lnTo>
                    <a:pt x="89" y="1589"/>
                  </a:lnTo>
                  <a:lnTo>
                    <a:pt x="88" y="1588"/>
                  </a:lnTo>
                  <a:lnTo>
                    <a:pt x="88" y="1587"/>
                  </a:lnTo>
                  <a:lnTo>
                    <a:pt x="85" y="1587"/>
                  </a:lnTo>
                  <a:lnTo>
                    <a:pt x="84" y="1584"/>
                  </a:lnTo>
                  <a:lnTo>
                    <a:pt x="82" y="1582"/>
                  </a:lnTo>
                  <a:lnTo>
                    <a:pt x="82" y="1579"/>
                  </a:lnTo>
                  <a:lnTo>
                    <a:pt x="81" y="1577"/>
                  </a:lnTo>
                  <a:lnTo>
                    <a:pt x="81" y="1573"/>
                  </a:lnTo>
                  <a:lnTo>
                    <a:pt x="79" y="1570"/>
                  </a:lnTo>
                  <a:lnTo>
                    <a:pt x="75" y="1566"/>
                  </a:lnTo>
                  <a:lnTo>
                    <a:pt x="75" y="1563"/>
                  </a:lnTo>
                  <a:lnTo>
                    <a:pt x="74" y="1563"/>
                  </a:lnTo>
                  <a:lnTo>
                    <a:pt x="74" y="1560"/>
                  </a:lnTo>
                  <a:lnTo>
                    <a:pt x="74" y="1559"/>
                  </a:lnTo>
                  <a:lnTo>
                    <a:pt x="74" y="1558"/>
                  </a:lnTo>
                  <a:lnTo>
                    <a:pt x="73" y="1557"/>
                  </a:lnTo>
                  <a:lnTo>
                    <a:pt x="70" y="1554"/>
                  </a:lnTo>
                  <a:lnTo>
                    <a:pt x="70" y="1553"/>
                  </a:lnTo>
                  <a:lnTo>
                    <a:pt x="68" y="1550"/>
                  </a:lnTo>
                  <a:lnTo>
                    <a:pt x="68" y="1549"/>
                  </a:lnTo>
                  <a:lnTo>
                    <a:pt x="67" y="1547"/>
                  </a:lnTo>
                  <a:lnTo>
                    <a:pt x="66" y="1545"/>
                  </a:lnTo>
                  <a:lnTo>
                    <a:pt x="66" y="1544"/>
                  </a:lnTo>
                  <a:lnTo>
                    <a:pt x="66" y="1543"/>
                  </a:lnTo>
                  <a:lnTo>
                    <a:pt x="66" y="1542"/>
                  </a:lnTo>
                  <a:lnTo>
                    <a:pt x="64" y="1539"/>
                  </a:lnTo>
                  <a:lnTo>
                    <a:pt x="65" y="1537"/>
                  </a:lnTo>
                  <a:lnTo>
                    <a:pt x="64" y="1536"/>
                  </a:lnTo>
                  <a:lnTo>
                    <a:pt x="63" y="1535"/>
                  </a:lnTo>
                  <a:lnTo>
                    <a:pt x="63" y="1534"/>
                  </a:lnTo>
                  <a:lnTo>
                    <a:pt x="60" y="1531"/>
                  </a:lnTo>
                  <a:lnTo>
                    <a:pt x="58" y="1531"/>
                  </a:lnTo>
                  <a:lnTo>
                    <a:pt x="56" y="1531"/>
                  </a:lnTo>
                  <a:lnTo>
                    <a:pt x="56" y="1531"/>
                  </a:lnTo>
                  <a:lnTo>
                    <a:pt x="56" y="1531"/>
                  </a:lnTo>
                  <a:lnTo>
                    <a:pt x="54" y="1533"/>
                  </a:lnTo>
                  <a:lnTo>
                    <a:pt x="52" y="1533"/>
                  </a:lnTo>
                  <a:lnTo>
                    <a:pt x="51" y="1534"/>
                  </a:lnTo>
                  <a:lnTo>
                    <a:pt x="50" y="1534"/>
                  </a:lnTo>
                  <a:lnTo>
                    <a:pt x="49" y="1536"/>
                  </a:lnTo>
                  <a:lnTo>
                    <a:pt x="42" y="1536"/>
                  </a:lnTo>
                  <a:lnTo>
                    <a:pt x="41" y="1536"/>
                  </a:lnTo>
                  <a:lnTo>
                    <a:pt x="37" y="1537"/>
                  </a:lnTo>
                  <a:lnTo>
                    <a:pt x="37" y="1537"/>
                  </a:lnTo>
                  <a:lnTo>
                    <a:pt x="36" y="1540"/>
                  </a:lnTo>
                  <a:lnTo>
                    <a:pt x="36" y="1541"/>
                  </a:lnTo>
                  <a:lnTo>
                    <a:pt x="36" y="1542"/>
                  </a:lnTo>
                  <a:lnTo>
                    <a:pt x="35" y="1543"/>
                  </a:lnTo>
                  <a:lnTo>
                    <a:pt x="35" y="1546"/>
                  </a:lnTo>
                  <a:lnTo>
                    <a:pt x="34" y="1548"/>
                  </a:lnTo>
                  <a:lnTo>
                    <a:pt x="34" y="1549"/>
                  </a:lnTo>
                  <a:lnTo>
                    <a:pt x="33" y="1550"/>
                  </a:lnTo>
                  <a:lnTo>
                    <a:pt x="33" y="1553"/>
                  </a:lnTo>
                  <a:lnTo>
                    <a:pt x="32" y="1554"/>
                  </a:lnTo>
                  <a:lnTo>
                    <a:pt x="32" y="1555"/>
                  </a:lnTo>
                  <a:lnTo>
                    <a:pt x="32" y="1556"/>
                  </a:lnTo>
                  <a:lnTo>
                    <a:pt x="29" y="1556"/>
                  </a:lnTo>
                  <a:lnTo>
                    <a:pt x="28" y="1557"/>
                  </a:lnTo>
                  <a:lnTo>
                    <a:pt x="27" y="1556"/>
                  </a:lnTo>
                  <a:lnTo>
                    <a:pt x="27" y="1555"/>
                  </a:lnTo>
                  <a:lnTo>
                    <a:pt x="24" y="1552"/>
                  </a:lnTo>
                  <a:lnTo>
                    <a:pt x="22" y="1551"/>
                  </a:lnTo>
                  <a:lnTo>
                    <a:pt x="20" y="1551"/>
                  </a:lnTo>
                  <a:lnTo>
                    <a:pt x="18" y="1553"/>
                  </a:lnTo>
                  <a:lnTo>
                    <a:pt x="17" y="1553"/>
                  </a:lnTo>
                  <a:lnTo>
                    <a:pt x="14" y="1556"/>
                  </a:lnTo>
                  <a:lnTo>
                    <a:pt x="15" y="1559"/>
                  </a:lnTo>
                  <a:lnTo>
                    <a:pt x="14" y="1559"/>
                  </a:lnTo>
                  <a:lnTo>
                    <a:pt x="16" y="1561"/>
                  </a:lnTo>
                  <a:lnTo>
                    <a:pt x="16" y="1562"/>
                  </a:lnTo>
                  <a:lnTo>
                    <a:pt x="15" y="1562"/>
                  </a:lnTo>
                  <a:lnTo>
                    <a:pt x="14" y="1561"/>
                  </a:lnTo>
                  <a:lnTo>
                    <a:pt x="13" y="1561"/>
                  </a:lnTo>
                  <a:lnTo>
                    <a:pt x="13" y="1560"/>
                  </a:lnTo>
                  <a:lnTo>
                    <a:pt x="13" y="1560"/>
                  </a:lnTo>
                  <a:lnTo>
                    <a:pt x="11" y="1558"/>
                  </a:lnTo>
                  <a:lnTo>
                    <a:pt x="11" y="1556"/>
                  </a:lnTo>
                  <a:lnTo>
                    <a:pt x="11" y="1555"/>
                  </a:lnTo>
                  <a:lnTo>
                    <a:pt x="9" y="1554"/>
                  </a:lnTo>
                  <a:lnTo>
                    <a:pt x="9" y="1553"/>
                  </a:lnTo>
                  <a:lnTo>
                    <a:pt x="8" y="1550"/>
                  </a:lnTo>
                  <a:lnTo>
                    <a:pt x="8" y="1549"/>
                  </a:lnTo>
                  <a:lnTo>
                    <a:pt x="9" y="1548"/>
                  </a:lnTo>
                  <a:lnTo>
                    <a:pt x="8" y="1548"/>
                  </a:lnTo>
                  <a:lnTo>
                    <a:pt x="9" y="1546"/>
                  </a:lnTo>
                  <a:lnTo>
                    <a:pt x="7" y="1545"/>
                  </a:lnTo>
                  <a:lnTo>
                    <a:pt x="6" y="1545"/>
                  </a:lnTo>
                  <a:lnTo>
                    <a:pt x="5" y="1544"/>
                  </a:lnTo>
                  <a:lnTo>
                    <a:pt x="5" y="1543"/>
                  </a:lnTo>
                  <a:lnTo>
                    <a:pt x="4" y="1542"/>
                  </a:lnTo>
                  <a:lnTo>
                    <a:pt x="4" y="1541"/>
                  </a:lnTo>
                  <a:lnTo>
                    <a:pt x="4" y="1541"/>
                  </a:lnTo>
                  <a:lnTo>
                    <a:pt x="3" y="1538"/>
                  </a:lnTo>
                  <a:lnTo>
                    <a:pt x="2" y="1536"/>
                  </a:lnTo>
                  <a:lnTo>
                    <a:pt x="1" y="1536"/>
                  </a:lnTo>
                  <a:lnTo>
                    <a:pt x="1" y="1534"/>
                  </a:lnTo>
                  <a:lnTo>
                    <a:pt x="1" y="1534"/>
                  </a:lnTo>
                  <a:lnTo>
                    <a:pt x="1" y="1533"/>
                  </a:lnTo>
                  <a:lnTo>
                    <a:pt x="0" y="1533"/>
                  </a:lnTo>
                  <a:lnTo>
                    <a:pt x="0" y="1530"/>
                  </a:lnTo>
                  <a:lnTo>
                    <a:pt x="1" y="1529"/>
                  </a:lnTo>
                  <a:lnTo>
                    <a:pt x="1" y="1527"/>
                  </a:lnTo>
                  <a:lnTo>
                    <a:pt x="1" y="1527"/>
                  </a:lnTo>
                  <a:lnTo>
                    <a:pt x="1" y="1526"/>
                  </a:lnTo>
                  <a:lnTo>
                    <a:pt x="3" y="1525"/>
                  </a:lnTo>
                  <a:lnTo>
                    <a:pt x="4" y="1523"/>
                  </a:lnTo>
                  <a:lnTo>
                    <a:pt x="4" y="1523"/>
                  </a:lnTo>
                  <a:lnTo>
                    <a:pt x="5" y="1523"/>
                  </a:lnTo>
                  <a:lnTo>
                    <a:pt x="7" y="1521"/>
                  </a:lnTo>
                  <a:lnTo>
                    <a:pt x="7" y="1521"/>
                  </a:lnTo>
                  <a:lnTo>
                    <a:pt x="8" y="1520"/>
                  </a:lnTo>
                  <a:lnTo>
                    <a:pt x="8" y="1516"/>
                  </a:lnTo>
                  <a:lnTo>
                    <a:pt x="6" y="1515"/>
                  </a:lnTo>
                  <a:lnTo>
                    <a:pt x="6" y="1513"/>
                  </a:lnTo>
                  <a:lnTo>
                    <a:pt x="5" y="1513"/>
                  </a:lnTo>
                  <a:lnTo>
                    <a:pt x="5" y="1512"/>
                  </a:lnTo>
                  <a:lnTo>
                    <a:pt x="6" y="1510"/>
                  </a:lnTo>
                  <a:lnTo>
                    <a:pt x="6" y="1508"/>
                  </a:lnTo>
                  <a:lnTo>
                    <a:pt x="6" y="1507"/>
                  </a:lnTo>
                  <a:lnTo>
                    <a:pt x="6" y="1505"/>
                  </a:lnTo>
                  <a:lnTo>
                    <a:pt x="6" y="1504"/>
                  </a:lnTo>
                  <a:lnTo>
                    <a:pt x="8" y="1504"/>
                  </a:lnTo>
                  <a:lnTo>
                    <a:pt x="11" y="1502"/>
                  </a:lnTo>
                  <a:lnTo>
                    <a:pt x="11" y="1501"/>
                  </a:lnTo>
                  <a:lnTo>
                    <a:pt x="13" y="1499"/>
                  </a:lnTo>
                  <a:lnTo>
                    <a:pt x="14" y="1498"/>
                  </a:lnTo>
                  <a:lnTo>
                    <a:pt x="13" y="1494"/>
                  </a:lnTo>
                  <a:lnTo>
                    <a:pt x="11" y="1490"/>
                  </a:lnTo>
                  <a:lnTo>
                    <a:pt x="9" y="1490"/>
                  </a:lnTo>
                  <a:lnTo>
                    <a:pt x="8" y="1489"/>
                  </a:lnTo>
                  <a:lnTo>
                    <a:pt x="6" y="1489"/>
                  </a:lnTo>
                  <a:lnTo>
                    <a:pt x="6" y="1488"/>
                  </a:lnTo>
                  <a:lnTo>
                    <a:pt x="5" y="1488"/>
                  </a:lnTo>
                  <a:lnTo>
                    <a:pt x="4" y="1487"/>
                  </a:lnTo>
                  <a:lnTo>
                    <a:pt x="4" y="1486"/>
                  </a:lnTo>
                  <a:lnTo>
                    <a:pt x="4" y="1485"/>
                  </a:lnTo>
                  <a:lnTo>
                    <a:pt x="3" y="1484"/>
                  </a:lnTo>
                  <a:lnTo>
                    <a:pt x="4" y="1481"/>
                  </a:lnTo>
                  <a:lnTo>
                    <a:pt x="4" y="1481"/>
                  </a:lnTo>
                  <a:lnTo>
                    <a:pt x="4" y="1480"/>
                  </a:lnTo>
                  <a:lnTo>
                    <a:pt x="5" y="1478"/>
                  </a:lnTo>
                  <a:lnTo>
                    <a:pt x="6" y="1477"/>
                  </a:lnTo>
                  <a:lnTo>
                    <a:pt x="8" y="1473"/>
                  </a:lnTo>
                  <a:lnTo>
                    <a:pt x="9" y="1471"/>
                  </a:lnTo>
                  <a:lnTo>
                    <a:pt x="8" y="1471"/>
                  </a:lnTo>
                  <a:lnTo>
                    <a:pt x="8" y="1465"/>
                  </a:lnTo>
                  <a:lnTo>
                    <a:pt x="9" y="1463"/>
                  </a:lnTo>
                  <a:lnTo>
                    <a:pt x="11" y="1462"/>
                  </a:lnTo>
                  <a:lnTo>
                    <a:pt x="11" y="1461"/>
                  </a:lnTo>
                  <a:lnTo>
                    <a:pt x="10" y="1459"/>
                  </a:lnTo>
                  <a:lnTo>
                    <a:pt x="9" y="1458"/>
                  </a:lnTo>
                  <a:lnTo>
                    <a:pt x="8" y="1456"/>
                  </a:lnTo>
                  <a:lnTo>
                    <a:pt x="8" y="1454"/>
                  </a:lnTo>
                  <a:lnTo>
                    <a:pt x="7" y="1453"/>
                  </a:lnTo>
                  <a:lnTo>
                    <a:pt x="7" y="1452"/>
                  </a:lnTo>
                  <a:lnTo>
                    <a:pt x="8" y="1452"/>
                  </a:lnTo>
                  <a:lnTo>
                    <a:pt x="8" y="1449"/>
                  </a:lnTo>
                  <a:lnTo>
                    <a:pt x="8" y="1448"/>
                  </a:lnTo>
                  <a:lnTo>
                    <a:pt x="9" y="1444"/>
                  </a:lnTo>
                  <a:lnTo>
                    <a:pt x="10" y="1444"/>
                  </a:lnTo>
                  <a:lnTo>
                    <a:pt x="12" y="1446"/>
                  </a:lnTo>
                  <a:lnTo>
                    <a:pt x="12" y="1445"/>
                  </a:lnTo>
                  <a:lnTo>
                    <a:pt x="13" y="1445"/>
                  </a:lnTo>
                  <a:lnTo>
                    <a:pt x="15" y="1443"/>
                  </a:lnTo>
                  <a:lnTo>
                    <a:pt x="16" y="1441"/>
                  </a:lnTo>
                  <a:lnTo>
                    <a:pt x="17" y="1439"/>
                  </a:lnTo>
                  <a:lnTo>
                    <a:pt x="17" y="1436"/>
                  </a:lnTo>
                  <a:lnTo>
                    <a:pt x="16" y="1435"/>
                  </a:lnTo>
                  <a:lnTo>
                    <a:pt x="16" y="1434"/>
                  </a:lnTo>
                  <a:lnTo>
                    <a:pt x="15" y="1433"/>
                  </a:lnTo>
                  <a:lnTo>
                    <a:pt x="15" y="1430"/>
                  </a:lnTo>
                  <a:lnTo>
                    <a:pt x="13" y="1429"/>
                  </a:lnTo>
                  <a:lnTo>
                    <a:pt x="13" y="1428"/>
                  </a:lnTo>
                  <a:lnTo>
                    <a:pt x="12" y="1426"/>
                  </a:lnTo>
                  <a:lnTo>
                    <a:pt x="12" y="1421"/>
                  </a:lnTo>
                  <a:lnTo>
                    <a:pt x="13" y="1420"/>
                  </a:lnTo>
                  <a:lnTo>
                    <a:pt x="13" y="1418"/>
                  </a:lnTo>
                  <a:lnTo>
                    <a:pt x="12" y="1417"/>
                  </a:lnTo>
                  <a:lnTo>
                    <a:pt x="6" y="1417"/>
                  </a:lnTo>
                  <a:lnTo>
                    <a:pt x="5" y="1418"/>
                  </a:lnTo>
                  <a:lnTo>
                    <a:pt x="4" y="1418"/>
                  </a:lnTo>
                  <a:lnTo>
                    <a:pt x="4" y="1418"/>
                  </a:lnTo>
                  <a:lnTo>
                    <a:pt x="3" y="1417"/>
                  </a:lnTo>
                  <a:lnTo>
                    <a:pt x="3" y="1416"/>
                  </a:lnTo>
                  <a:lnTo>
                    <a:pt x="2" y="1415"/>
                  </a:lnTo>
                  <a:lnTo>
                    <a:pt x="3" y="1413"/>
                  </a:lnTo>
                  <a:lnTo>
                    <a:pt x="5" y="1410"/>
                  </a:lnTo>
                  <a:lnTo>
                    <a:pt x="6" y="1409"/>
                  </a:lnTo>
                  <a:lnTo>
                    <a:pt x="6" y="1407"/>
                  </a:lnTo>
                  <a:lnTo>
                    <a:pt x="5" y="1407"/>
                  </a:lnTo>
                  <a:lnTo>
                    <a:pt x="5" y="1401"/>
                  </a:lnTo>
                  <a:lnTo>
                    <a:pt x="6" y="1399"/>
                  </a:lnTo>
                  <a:lnTo>
                    <a:pt x="6" y="1399"/>
                  </a:lnTo>
                  <a:lnTo>
                    <a:pt x="8" y="1397"/>
                  </a:lnTo>
                  <a:lnTo>
                    <a:pt x="8" y="1395"/>
                  </a:lnTo>
                  <a:lnTo>
                    <a:pt x="8" y="1394"/>
                  </a:lnTo>
                  <a:lnTo>
                    <a:pt x="8" y="1394"/>
                  </a:lnTo>
                  <a:lnTo>
                    <a:pt x="8" y="1392"/>
                  </a:lnTo>
                  <a:lnTo>
                    <a:pt x="8" y="1392"/>
                  </a:lnTo>
                  <a:lnTo>
                    <a:pt x="8" y="1391"/>
                  </a:lnTo>
                  <a:lnTo>
                    <a:pt x="9" y="1390"/>
                  </a:lnTo>
                  <a:lnTo>
                    <a:pt x="9" y="1389"/>
                  </a:lnTo>
                  <a:lnTo>
                    <a:pt x="10" y="1387"/>
                  </a:lnTo>
                  <a:lnTo>
                    <a:pt x="10" y="1387"/>
                  </a:lnTo>
                  <a:lnTo>
                    <a:pt x="14" y="1383"/>
                  </a:lnTo>
                  <a:lnTo>
                    <a:pt x="16" y="1380"/>
                  </a:lnTo>
                  <a:lnTo>
                    <a:pt x="16" y="1378"/>
                  </a:lnTo>
                  <a:lnTo>
                    <a:pt x="19" y="1375"/>
                  </a:lnTo>
                  <a:lnTo>
                    <a:pt x="19" y="1374"/>
                  </a:lnTo>
                  <a:lnTo>
                    <a:pt x="18" y="1373"/>
                  </a:lnTo>
                  <a:lnTo>
                    <a:pt x="18" y="1373"/>
                  </a:lnTo>
                  <a:lnTo>
                    <a:pt x="14" y="1370"/>
                  </a:lnTo>
                  <a:lnTo>
                    <a:pt x="14" y="1370"/>
                  </a:lnTo>
                  <a:lnTo>
                    <a:pt x="14" y="1369"/>
                  </a:lnTo>
                  <a:lnTo>
                    <a:pt x="14" y="1368"/>
                  </a:lnTo>
                  <a:lnTo>
                    <a:pt x="15" y="1367"/>
                  </a:lnTo>
                  <a:lnTo>
                    <a:pt x="15" y="1367"/>
                  </a:lnTo>
                  <a:lnTo>
                    <a:pt x="15" y="1366"/>
                  </a:lnTo>
                  <a:lnTo>
                    <a:pt x="15" y="1365"/>
                  </a:lnTo>
                  <a:lnTo>
                    <a:pt x="14" y="1365"/>
                  </a:lnTo>
                  <a:lnTo>
                    <a:pt x="14" y="1362"/>
                  </a:lnTo>
                  <a:lnTo>
                    <a:pt x="14" y="1362"/>
                  </a:lnTo>
                  <a:lnTo>
                    <a:pt x="14" y="1355"/>
                  </a:lnTo>
                  <a:lnTo>
                    <a:pt x="13" y="1355"/>
                  </a:lnTo>
                  <a:lnTo>
                    <a:pt x="13" y="1354"/>
                  </a:lnTo>
                  <a:lnTo>
                    <a:pt x="15" y="1351"/>
                  </a:lnTo>
                  <a:lnTo>
                    <a:pt x="15" y="1347"/>
                  </a:lnTo>
                  <a:lnTo>
                    <a:pt x="16" y="1347"/>
                  </a:lnTo>
                  <a:lnTo>
                    <a:pt x="17" y="1345"/>
                  </a:lnTo>
                  <a:lnTo>
                    <a:pt x="18" y="1342"/>
                  </a:lnTo>
                  <a:lnTo>
                    <a:pt x="18" y="1342"/>
                  </a:lnTo>
                  <a:lnTo>
                    <a:pt x="18" y="1340"/>
                  </a:lnTo>
                  <a:lnTo>
                    <a:pt x="18" y="1339"/>
                  </a:lnTo>
                  <a:lnTo>
                    <a:pt x="18" y="1338"/>
                  </a:lnTo>
                  <a:lnTo>
                    <a:pt x="18" y="1336"/>
                  </a:lnTo>
                  <a:lnTo>
                    <a:pt x="17" y="1336"/>
                  </a:lnTo>
                  <a:lnTo>
                    <a:pt x="18" y="1335"/>
                  </a:lnTo>
                  <a:lnTo>
                    <a:pt x="19" y="1333"/>
                  </a:lnTo>
                  <a:lnTo>
                    <a:pt x="19" y="1330"/>
                  </a:lnTo>
                  <a:lnTo>
                    <a:pt x="20" y="1330"/>
                  </a:lnTo>
                  <a:lnTo>
                    <a:pt x="20" y="1329"/>
                  </a:lnTo>
                  <a:lnTo>
                    <a:pt x="21" y="1328"/>
                  </a:lnTo>
                  <a:lnTo>
                    <a:pt x="21" y="1325"/>
                  </a:lnTo>
                  <a:lnTo>
                    <a:pt x="22" y="1325"/>
                  </a:lnTo>
                  <a:lnTo>
                    <a:pt x="22" y="1324"/>
                  </a:lnTo>
                  <a:lnTo>
                    <a:pt x="22" y="1323"/>
                  </a:lnTo>
                  <a:lnTo>
                    <a:pt x="23" y="1321"/>
                  </a:lnTo>
                  <a:lnTo>
                    <a:pt x="25" y="1318"/>
                  </a:lnTo>
                  <a:lnTo>
                    <a:pt x="25" y="1318"/>
                  </a:lnTo>
                  <a:lnTo>
                    <a:pt x="29" y="1315"/>
                  </a:lnTo>
                  <a:lnTo>
                    <a:pt x="29" y="1315"/>
                  </a:lnTo>
                  <a:lnTo>
                    <a:pt x="32" y="1312"/>
                  </a:lnTo>
                  <a:lnTo>
                    <a:pt x="33" y="1312"/>
                  </a:lnTo>
                  <a:lnTo>
                    <a:pt x="34" y="1311"/>
                  </a:lnTo>
                  <a:lnTo>
                    <a:pt x="34" y="1310"/>
                  </a:lnTo>
                  <a:lnTo>
                    <a:pt x="36" y="1309"/>
                  </a:lnTo>
                  <a:lnTo>
                    <a:pt x="36" y="1308"/>
                  </a:lnTo>
                  <a:lnTo>
                    <a:pt x="37" y="1307"/>
                  </a:lnTo>
                  <a:lnTo>
                    <a:pt x="38" y="1307"/>
                  </a:lnTo>
                  <a:lnTo>
                    <a:pt x="40" y="1305"/>
                  </a:lnTo>
                  <a:lnTo>
                    <a:pt x="41" y="1305"/>
                  </a:lnTo>
                  <a:lnTo>
                    <a:pt x="42" y="1304"/>
                  </a:lnTo>
                  <a:lnTo>
                    <a:pt x="46" y="1304"/>
                  </a:lnTo>
                  <a:lnTo>
                    <a:pt x="46" y="1304"/>
                  </a:lnTo>
                  <a:lnTo>
                    <a:pt x="47" y="1304"/>
                  </a:lnTo>
                  <a:lnTo>
                    <a:pt x="48" y="1304"/>
                  </a:lnTo>
                  <a:lnTo>
                    <a:pt x="48" y="1304"/>
                  </a:lnTo>
                  <a:lnTo>
                    <a:pt x="50" y="1304"/>
                  </a:lnTo>
                  <a:lnTo>
                    <a:pt x="50" y="1304"/>
                  </a:lnTo>
                  <a:lnTo>
                    <a:pt x="54" y="1305"/>
                  </a:lnTo>
                  <a:lnTo>
                    <a:pt x="54" y="1305"/>
                  </a:lnTo>
                  <a:lnTo>
                    <a:pt x="58" y="1306"/>
                  </a:lnTo>
                  <a:lnTo>
                    <a:pt x="61" y="1307"/>
                  </a:lnTo>
                  <a:lnTo>
                    <a:pt x="61" y="1305"/>
                  </a:lnTo>
                  <a:lnTo>
                    <a:pt x="61" y="1304"/>
                  </a:lnTo>
                  <a:lnTo>
                    <a:pt x="61" y="1304"/>
                  </a:lnTo>
                  <a:lnTo>
                    <a:pt x="61" y="1302"/>
                  </a:lnTo>
                  <a:lnTo>
                    <a:pt x="63" y="1300"/>
                  </a:lnTo>
                  <a:lnTo>
                    <a:pt x="63" y="1299"/>
                  </a:lnTo>
                  <a:lnTo>
                    <a:pt x="66" y="1297"/>
                  </a:lnTo>
                  <a:lnTo>
                    <a:pt x="66" y="1296"/>
                  </a:lnTo>
                  <a:lnTo>
                    <a:pt x="68" y="1295"/>
                  </a:lnTo>
                  <a:lnTo>
                    <a:pt x="70" y="1293"/>
                  </a:lnTo>
                  <a:lnTo>
                    <a:pt x="71" y="1293"/>
                  </a:lnTo>
                  <a:lnTo>
                    <a:pt x="72" y="1291"/>
                  </a:lnTo>
                  <a:lnTo>
                    <a:pt x="73" y="1291"/>
                  </a:lnTo>
                  <a:lnTo>
                    <a:pt x="73" y="1290"/>
                  </a:lnTo>
                  <a:lnTo>
                    <a:pt x="74" y="1290"/>
                  </a:lnTo>
                  <a:lnTo>
                    <a:pt x="74" y="1289"/>
                  </a:lnTo>
                  <a:lnTo>
                    <a:pt x="76" y="1287"/>
                  </a:lnTo>
                  <a:lnTo>
                    <a:pt x="77" y="1287"/>
                  </a:lnTo>
                  <a:lnTo>
                    <a:pt x="77" y="1288"/>
                  </a:lnTo>
                  <a:lnTo>
                    <a:pt x="77" y="1289"/>
                  </a:lnTo>
                  <a:lnTo>
                    <a:pt x="78" y="1290"/>
                  </a:lnTo>
                  <a:lnTo>
                    <a:pt x="80" y="1290"/>
                  </a:lnTo>
                  <a:lnTo>
                    <a:pt x="81" y="1289"/>
                  </a:lnTo>
                  <a:lnTo>
                    <a:pt x="82" y="1289"/>
                  </a:lnTo>
                  <a:lnTo>
                    <a:pt x="83" y="1288"/>
                  </a:lnTo>
                  <a:lnTo>
                    <a:pt x="86" y="1288"/>
                  </a:lnTo>
                  <a:lnTo>
                    <a:pt x="87" y="1288"/>
                  </a:lnTo>
                  <a:lnTo>
                    <a:pt x="88" y="1289"/>
                  </a:lnTo>
                  <a:lnTo>
                    <a:pt x="89" y="1293"/>
                  </a:lnTo>
                  <a:lnTo>
                    <a:pt x="90" y="1294"/>
                  </a:lnTo>
                  <a:lnTo>
                    <a:pt x="90" y="1294"/>
                  </a:lnTo>
                  <a:lnTo>
                    <a:pt x="92" y="1296"/>
                  </a:lnTo>
                  <a:lnTo>
                    <a:pt x="93" y="1296"/>
                  </a:lnTo>
                  <a:lnTo>
                    <a:pt x="95" y="1295"/>
                  </a:lnTo>
                  <a:lnTo>
                    <a:pt x="97" y="1292"/>
                  </a:lnTo>
                  <a:lnTo>
                    <a:pt x="99" y="1292"/>
                  </a:lnTo>
                  <a:lnTo>
                    <a:pt x="100" y="1293"/>
                  </a:lnTo>
                  <a:lnTo>
                    <a:pt x="100" y="1297"/>
                  </a:lnTo>
                  <a:lnTo>
                    <a:pt x="100" y="1298"/>
                  </a:lnTo>
                  <a:lnTo>
                    <a:pt x="100" y="1299"/>
                  </a:lnTo>
                  <a:lnTo>
                    <a:pt x="99" y="1299"/>
                  </a:lnTo>
                  <a:lnTo>
                    <a:pt x="99" y="1300"/>
                  </a:lnTo>
                  <a:lnTo>
                    <a:pt x="98" y="1301"/>
                  </a:lnTo>
                  <a:lnTo>
                    <a:pt x="99" y="1302"/>
                  </a:lnTo>
                  <a:lnTo>
                    <a:pt x="100" y="1302"/>
                  </a:lnTo>
                  <a:lnTo>
                    <a:pt x="101" y="1303"/>
                  </a:lnTo>
                  <a:lnTo>
                    <a:pt x="101" y="1304"/>
                  </a:lnTo>
                  <a:lnTo>
                    <a:pt x="101" y="1305"/>
                  </a:lnTo>
                  <a:lnTo>
                    <a:pt x="102" y="1304"/>
                  </a:lnTo>
                  <a:lnTo>
                    <a:pt x="102" y="1303"/>
                  </a:lnTo>
                  <a:lnTo>
                    <a:pt x="103" y="1302"/>
                  </a:lnTo>
                  <a:lnTo>
                    <a:pt x="104" y="1303"/>
                  </a:lnTo>
                  <a:lnTo>
                    <a:pt x="104" y="1306"/>
                  </a:lnTo>
                  <a:lnTo>
                    <a:pt x="103" y="1306"/>
                  </a:lnTo>
                  <a:lnTo>
                    <a:pt x="103" y="1308"/>
                  </a:lnTo>
                  <a:lnTo>
                    <a:pt x="102" y="1310"/>
                  </a:lnTo>
                  <a:lnTo>
                    <a:pt x="102" y="1313"/>
                  </a:lnTo>
                  <a:lnTo>
                    <a:pt x="102" y="1314"/>
                  </a:lnTo>
                  <a:lnTo>
                    <a:pt x="101" y="1314"/>
                  </a:lnTo>
                  <a:lnTo>
                    <a:pt x="101" y="1316"/>
                  </a:lnTo>
                  <a:lnTo>
                    <a:pt x="102" y="1319"/>
                  </a:lnTo>
                  <a:lnTo>
                    <a:pt x="103" y="1320"/>
                  </a:lnTo>
                  <a:lnTo>
                    <a:pt x="103" y="1322"/>
                  </a:lnTo>
                  <a:lnTo>
                    <a:pt x="102" y="1323"/>
                  </a:lnTo>
                  <a:lnTo>
                    <a:pt x="102" y="1324"/>
                  </a:lnTo>
                  <a:lnTo>
                    <a:pt x="101" y="1326"/>
                  </a:lnTo>
                  <a:lnTo>
                    <a:pt x="101" y="1327"/>
                  </a:lnTo>
                  <a:lnTo>
                    <a:pt x="100" y="1327"/>
                  </a:lnTo>
                  <a:lnTo>
                    <a:pt x="100" y="1329"/>
                  </a:lnTo>
                  <a:lnTo>
                    <a:pt x="100" y="1330"/>
                  </a:lnTo>
                  <a:lnTo>
                    <a:pt x="99" y="1331"/>
                  </a:lnTo>
                  <a:lnTo>
                    <a:pt x="99" y="1331"/>
                  </a:lnTo>
                  <a:lnTo>
                    <a:pt x="97" y="1333"/>
                  </a:lnTo>
                  <a:lnTo>
                    <a:pt x="97" y="1335"/>
                  </a:lnTo>
                  <a:lnTo>
                    <a:pt x="96" y="1336"/>
                  </a:lnTo>
                  <a:lnTo>
                    <a:pt x="95" y="1339"/>
                  </a:lnTo>
                  <a:lnTo>
                    <a:pt x="94" y="1342"/>
                  </a:lnTo>
                  <a:lnTo>
                    <a:pt x="94" y="1343"/>
                  </a:lnTo>
                  <a:lnTo>
                    <a:pt x="96" y="1346"/>
                  </a:lnTo>
                  <a:lnTo>
                    <a:pt x="96" y="1349"/>
                  </a:lnTo>
                  <a:lnTo>
                    <a:pt x="96" y="1349"/>
                  </a:lnTo>
                  <a:lnTo>
                    <a:pt x="97" y="1351"/>
                  </a:lnTo>
                  <a:lnTo>
                    <a:pt x="99" y="1352"/>
                  </a:lnTo>
                  <a:lnTo>
                    <a:pt x="99" y="1355"/>
                  </a:lnTo>
                  <a:lnTo>
                    <a:pt x="98" y="1356"/>
                  </a:lnTo>
                  <a:lnTo>
                    <a:pt x="93" y="1362"/>
                  </a:lnTo>
                  <a:lnTo>
                    <a:pt x="91" y="1362"/>
                  </a:lnTo>
                  <a:lnTo>
                    <a:pt x="88" y="1365"/>
                  </a:lnTo>
                  <a:lnTo>
                    <a:pt x="87" y="1367"/>
                  </a:lnTo>
                  <a:lnTo>
                    <a:pt x="87" y="1369"/>
                  </a:lnTo>
                  <a:lnTo>
                    <a:pt x="86" y="1370"/>
                  </a:lnTo>
                  <a:lnTo>
                    <a:pt x="85" y="1373"/>
                  </a:lnTo>
                  <a:lnTo>
                    <a:pt x="85" y="1374"/>
                  </a:lnTo>
                  <a:lnTo>
                    <a:pt x="85" y="1375"/>
                  </a:lnTo>
                  <a:lnTo>
                    <a:pt x="85" y="1376"/>
                  </a:lnTo>
                  <a:lnTo>
                    <a:pt x="86" y="1377"/>
                  </a:lnTo>
                  <a:lnTo>
                    <a:pt x="87" y="1377"/>
                  </a:lnTo>
                  <a:lnTo>
                    <a:pt x="87" y="1377"/>
                  </a:lnTo>
                  <a:lnTo>
                    <a:pt x="89" y="1377"/>
                  </a:lnTo>
                  <a:lnTo>
                    <a:pt x="91" y="1376"/>
                  </a:lnTo>
                  <a:lnTo>
                    <a:pt x="91" y="1375"/>
                  </a:lnTo>
                  <a:lnTo>
                    <a:pt x="92" y="1374"/>
                  </a:lnTo>
                  <a:lnTo>
                    <a:pt x="94" y="1374"/>
                  </a:lnTo>
                  <a:lnTo>
                    <a:pt x="95" y="1372"/>
                  </a:lnTo>
                  <a:lnTo>
                    <a:pt x="97" y="1371"/>
                  </a:lnTo>
                  <a:lnTo>
                    <a:pt x="98" y="1376"/>
                  </a:lnTo>
                  <a:lnTo>
                    <a:pt x="99" y="1376"/>
                  </a:lnTo>
                  <a:lnTo>
                    <a:pt x="100" y="1374"/>
                  </a:lnTo>
                  <a:lnTo>
                    <a:pt x="100" y="1371"/>
                  </a:lnTo>
                  <a:lnTo>
                    <a:pt x="101" y="1371"/>
                  </a:lnTo>
                  <a:lnTo>
                    <a:pt x="102" y="1371"/>
                  </a:lnTo>
                  <a:lnTo>
                    <a:pt x="103" y="1372"/>
                  </a:lnTo>
                  <a:lnTo>
                    <a:pt x="104" y="1373"/>
                  </a:lnTo>
                  <a:lnTo>
                    <a:pt x="106" y="1376"/>
                  </a:lnTo>
                  <a:lnTo>
                    <a:pt x="107" y="1376"/>
                  </a:lnTo>
                  <a:lnTo>
                    <a:pt x="108" y="1376"/>
                  </a:lnTo>
                  <a:lnTo>
                    <a:pt x="108" y="1376"/>
                  </a:lnTo>
                  <a:lnTo>
                    <a:pt x="117" y="1377"/>
                  </a:lnTo>
                  <a:lnTo>
                    <a:pt x="118" y="1378"/>
                  </a:lnTo>
                  <a:lnTo>
                    <a:pt x="118" y="1382"/>
                  </a:lnTo>
                  <a:lnTo>
                    <a:pt x="119" y="1382"/>
                  </a:lnTo>
                  <a:lnTo>
                    <a:pt x="119" y="1385"/>
                  </a:lnTo>
                  <a:lnTo>
                    <a:pt x="119" y="1386"/>
                  </a:lnTo>
                  <a:lnTo>
                    <a:pt x="122" y="1386"/>
                  </a:lnTo>
                  <a:lnTo>
                    <a:pt x="123" y="1386"/>
                  </a:lnTo>
                  <a:lnTo>
                    <a:pt x="126" y="1383"/>
                  </a:lnTo>
                  <a:lnTo>
                    <a:pt x="126" y="1383"/>
                  </a:lnTo>
                  <a:lnTo>
                    <a:pt x="127" y="1382"/>
                  </a:lnTo>
                  <a:lnTo>
                    <a:pt x="128" y="1383"/>
                  </a:lnTo>
                  <a:lnTo>
                    <a:pt x="128" y="1384"/>
                  </a:lnTo>
                  <a:lnTo>
                    <a:pt x="127" y="1384"/>
                  </a:lnTo>
                  <a:lnTo>
                    <a:pt x="126" y="1385"/>
                  </a:lnTo>
                  <a:lnTo>
                    <a:pt x="129" y="1386"/>
                  </a:lnTo>
                  <a:lnTo>
                    <a:pt x="129" y="1387"/>
                  </a:lnTo>
                  <a:lnTo>
                    <a:pt x="128" y="1388"/>
                  </a:lnTo>
                  <a:lnTo>
                    <a:pt x="126" y="1388"/>
                  </a:lnTo>
                  <a:lnTo>
                    <a:pt x="126" y="1391"/>
                  </a:lnTo>
                  <a:lnTo>
                    <a:pt x="127" y="1391"/>
                  </a:lnTo>
                  <a:lnTo>
                    <a:pt x="130" y="1393"/>
                  </a:lnTo>
                  <a:lnTo>
                    <a:pt x="131" y="1393"/>
                  </a:lnTo>
                  <a:lnTo>
                    <a:pt x="133" y="1394"/>
                  </a:lnTo>
                  <a:lnTo>
                    <a:pt x="133" y="1394"/>
                  </a:lnTo>
                  <a:lnTo>
                    <a:pt x="135" y="1396"/>
                  </a:lnTo>
                  <a:lnTo>
                    <a:pt x="138" y="1396"/>
                  </a:lnTo>
                  <a:lnTo>
                    <a:pt x="140" y="1398"/>
                  </a:lnTo>
                  <a:lnTo>
                    <a:pt x="140" y="1398"/>
                  </a:lnTo>
                  <a:lnTo>
                    <a:pt x="144" y="1402"/>
                  </a:lnTo>
                  <a:lnTo>
                    <a:pt x="144" y="1402"/>
                  </a:lnTo>
                  <a:lnTo>
                    <a:pt x="145" y="1403"/>
                  </a:lnTo>
                  <a:lnTo>
                    <a:pt x="145" y="1403"/>
                  </a:lnTo>
                  <a:lnTo>
                    <a:pt x="148" y="1406"/>
                  </a:lnTo>
                  <a:lnTo>
                    <a:pt x="149" y="1408"/>
                  </a:lnTo>
                  <a:lnTo>
                    <a:pt x="150" y="1409"/>
                  </a:lnTo>
                  <a:lnTo>
                    <a:pt x="150" y="1414"/>
                  </a:lnTo>
                  <a:lnTo>
                    <a:pt x="151" y="1415"/>
                  </a:lnTo>
                  <a:lnTo>
                    <a:pt x="152" y="1415"/>
                  </a:lnTo>
                  <a:lnTo>
                    <a:pt x="152" y="1415"/>
                  </a:lnTo>
                  <a:lnTo>
                    <a:pt x="154" y="1415"/>
                  </a:lnTo>
                  <a:lnTo>
                    <a:pt x="156" y="1415"/>
                  </a:lnTo>
                  <a:lnTo>
                    <a:pt x="156" y="1415"/>
                  </a:lnTo>
                  <a:lnTo>
                    <a:pt x="157" y="1415"/>
                  </a:lnTo>
                  <a:lnTo>
                    <a:pt x="159" y="1414"/>
                  </a:lnTo>
                  <a:lnTo>
                    <a:pt x="159" y="1414"/>
                  </a:lnTo>
                  <a:lnTo>
                    <a:pt x="160" y="1412"/>
                  </a:lnTo>
                  <a:lnTo>
                    <a:pt x="160" y="1409"/>
                  </a:lnTo>
                  <a:lnTo>
                    <a:pt x="159" y="1409"/>
                  </a:lnTo>
                  <a:lnTo>
                    <a:pt x="160" y="1408"/>
                  </a:lnTo>
                  <a:lnTo>
                    <a:pt x="160" y="1404"/>
                  </a:lnTo>
                  <a:lnTo>
                    <a:pt x="161" y="1403"/>
                  </a:lnTo>
                  <a:lnTo>
                    <a:pt x="163" y="1403"/>
                  </a:lnTo>
                  <a:lnTo>
                    <a:pt x="164" y="1404"/>
                  </a:lnTo>
                  <a:lnTo>
                    <a:pt x="165" y="1405"/>
                  </a:lnTo>
                  <a:lnTo>
                    <a:pt x="166" y="1406"/>
                  </a:lnTo>
                  <a:lnTo>
                    <a:pt x="168" y="1406"/>
                  </a:lnTo>
                  <a:lnTo>
                    <a:pt x="169" y="1405"/>
                  </a:lnTo>
                  <a:lnTo>
                    <a:pt x="169" y="1402"/>
                  </a:lnTo>
                  <a:lnTo>
                    <a:pt x="170" y="1402"/>
                  </a:lnTo>
                  <a:lnTo>
                    <a:pt x="171" y="1403"/>
                  </a:lnTo>
                  <a:lnTo>
                    <a:pt x="172" y="1405"/>
                  </a:lnTo>
                  <a:lnTo>
                    <a:pt x="171" y="1406"/>
                  </a:lnTo>
                  <a:lnTo>
                    <a:pt x="171" y="1409"/>
                  </a:lnTo>
                  <a:lnTo>
                    <a:pt x="170" y="1409"/>
                  </a:lnTo>
                  <a:lnTo>
                    <a:pt x="170" y="1410"/>
                  </a:lnTo>
                  <a:lnTo>
                    <a:pt x="171" y="1410"/>
                  </a:lnTo>
                  <a:lnTo>
                    <a:pt x="172" y="1409"/>
                  </a:lnTo>
                  <a:lnTo>
                    <a:pt x="173" y="1409"/>
                  </a:lnTo>
                  <a:lnTo>
                    <a:pt x="176" y="1412"/>
                  </a:lnTo>
                  <a:lnTo>
                    <a:pt x="178" y="1413"/>
                  </a:lnTo>
                  <a:lnTo>
                    <a:pt x="178" y="1413"/>
                  </a:lnTo>
                  <a:lnTo>
                    <a:pt x="181" y="1413"/>
                  </a:lnTo>
                  <a:lnTo>
                    <a:pt x="183" y="1411"/>
                  </a:lnTo>
                  <a:lnTo>
                    <a:pt x="185" y="1410"/>
                  </a:lnTo>
                  <a:lnTo>
                    <a:pt x="185" y="1412"/>
                  </a:lnTo>
                  <a:lnTo>
                    <a:pt x="183" y="1414"/>
                  </a:lnTo>
                  <a:lnTo>
                    <a:pt x="183" y="1417"/>
                  </a:lnTo>
                  <a:lnTo>
                    <a:pt x="183" y="1418"/>
                  </a:lnTo>
                  <a:lnTo>
                    <a:pt x="184" y="1418"/>
                  </a:lnTo>
                  <a:lnTo>
                    <a:pt x="185" y="1419"/>
                  </a:lnTo>
                  <a:lnTo>
                    <a:pt x="189" y="1419"/>
                  </a:lnTo>
                  <a:lnTo>
                    <a:pt x="190" y="1418"/>
                  </a:lnTo>
                  <a:lnTo>
                    <a:pt x="190" y="1418"/>
                  </a:lnTo>
                  <a:lnTo>
                    <a:pt x="191" y="1417"/>
                  </a:lnTo>
                  <a:lnTo>
                    <a:pt x="191" y="1416"/>
                  </a:lnTo>
                  <a:lnTo>
                    <a:pt x="192" y="1415"/>
                  </a:lnTo>
                  <a:lnTo>
                    <a:pt x="194" y="1416"/>
                  </a:lnTo>
                  <a:lnTo>
                    <a:pt x="194" y="1417"/>
                  </a:lnTo>
                  <a:lnTo>
                    <a:pt x="193" y="1417"/>
                  </a:lnTo>
                  <a:lnTo>
                    <a:pt x="193" y="1419"/>
                  </a:lnTo>
                  <a:lnTo>
                    <a:pt x="194" y="1419"/>
                  </a:lnTo>
                  <a:lnTo>
                    <a:pt x="197" y="1422"/>
                  </a:lnTo>
                  <a:lnTo>
                    <a:pt x="199" y="1423"/>
                  </a:lnTo>
                  <a:lnTo>
                    <a:pt x="201" y="1425"/>
                  </a:lnTo>
                  <a:lnTo>
                    <a:pt x="201" y="1427"/>
                  </a:lnTo>
                  <a:lnTo>
                    <a:pt x="203" y="1428"/>
                  </a:lnTo>
                  <a:lnTo>
                    <a:pt x="205" y="1428"/>
                  </a:lnTo>
                  <a:lnTo>
                    <a:pt x="206" y="1429"/>
                  </a:lnTo>
                  <a:lnTo>
                    <a:pt x="206" y="1430"/>
                  </a:lnTo>
                  <a:lnTo>
                    <a:pt x="206" y="1430"/>
                  </a:lnTo>
                  <a:lnTo>
                    <a:pt x="204" y="1432"/>
                  </a:lnTo>
                  <a:lnTo>
                    <a:pt x="204" y="1435"/>
                  </a:lnTo>
                  <a:lnTo>
                    <a:pt x="204" y="1435"/>
                  </a:lnTo>
                  <a:lnTo>
                    <a:pt x="202" y="1433"/>
                  </a:lnTo>
                  <a:lnTo>
                    <a:pt x="202" y="1432"/>
                  </a:lnTo>
                  <a:lnTo>
                    <a:pt x="199" y="1432"/>
                  </a:lnTo>
                  <a:lnTo>
                    <a:pt x="198" y="1430"/>
                  </a:lnTo>
                  <a:lnTo>
                    <a:pt x="197" y="1428"/>
                  </a:lnTo>
                  <a:lnTo>
                    <a:pt x="196" y="1427"/>
                  </a:lnTo>
                  <a:lnTo>
                    <a:pt x="195" y="1428"/>
                  </a:lnTo>
                  <a:lnTo>
                    <a:pt x="195" y="1429"/>
                  </a:lnTo>
                  <a:lnTo>
                    <a:pt x="194" y="1429"/>
                  </a:lnTo>
                  <a:lnTo>
                    <a:pt x="193" y="1430"/>
                  </a:lnTo>
                  <a:lnTo>
                    <a:pt x="194" y="1431"/>
                  </a:lnTo>
                  <a:lnTo>
                    <a:pt x="194" y="1432"/>
                  </a:lnTo>
                  <a:lnTo>
                    <a:pt x="196" y="1434"/>
                  </a:lnTo>
                  <a:lnTo>
                    <a:pt x="200" y="1435"/>
                  </a:lnTo>
                  <a:lnTo>
                    <a:pt x="200" y="1438"/>
                  </a:lnTo>
                  <a:lnTo>
                    <a:pt x="202" y="1440"/>
                  </a:lnTo>
                  <a:lnTo>
                    <a:pt x="202" y="1442"/>
                  </a:lnTo>
                  <a:lnTo>
                    <a:pt x="200" y="1443"/>
                  </a:lnTo>
                  <a:lnTo>
                    <a:pt x="199" y="1441"/>
                  </a:lnTo>
                  <a:lnTo>
                    <a:pt x="198" y="1441"/>
                  </a:lnTo>
                  <a:lnTo>
                    <a:pt x="195" y="1444"/>
                  </a:lnTo>
                  <a:lnTo>
                    <a:pt x="194" y="1446"/>
                  </a:lnTo>
                  <a:lnTo>
                    <a:pt x="194" y="1447"/>
                  </a:lnTo>
                  <a:lnTo>
                    <a:pt x="194" y="1447"/>
                  </a:lnTo>
                  <a:lnTo>
                    <a:pt x="194" y="1448"/>
                  </a:lnTo>
                  <a:lnTo>
                    <a:pt x="194" y="1449"/>
                  </a:lnTo>
                  <a:lnTo>
                    <a:pt x="194" y="1450"/>
                  </a:lnTo>
                  <a:lnTo>
                    <a:pt x="195" y="1452"/>
                  </a:lnTo>
                  <a:lnTo>
                    <a:pt x="196" y="1452"/>
                  </a:lnTo>
                  <a:lnTo>
                    <a:pt x="196" y="1454"/>
                  </a:lnTo>
                  <a:lnTo>
                    <a:pt x="197" y="1454"/>
                  </a:lnTo>
                  <a:lnTo>
                    <a:pt x="197" y="1457"/>
                  </a:lnTo>
                  <a:lnTo>
                    <a:pt x="198" y="1459"/>
                  </a:lnTo>
                  <a:lnTo>
                    <a:pt x="199" y="1459"/>
                  </a:lnTo>
                  <a:lnTo>
                    <a:pt x="200" y="1460"/>
                  </a:lnTo>
                  <a:lnTo>
                    <a:pt x="202" y="1459"/>
                  </a:lnTo>
                  <a:lnTo>
                    <a:pt x="203" y="1459"/>
                  </a:lnTo>
                  <a:lnTo>
                    <a:pt x="204" y="1461"/>
                  </a:lnTo>
                  <a:lnTo>
                    <a:pt x="204" y="1462"/>
                  </a:lnTo>
                  <a:lnTo>
                    <a:pt x="208" y="1466"/>
                  </a:lnTo>
                  <a:lnTo>
                    <a:pt x="208" y="1469"/>
                  </a:lnTo>
                  <a:lnTo>
                    <a:pt x="208" y="1470"/>
                  </a:lnTo>
                  <a:lnTo>
                    <a:pt x="206" y="1470"/>
                  </a:lnTo>
                  <a:lnTo>
                    <a:pt x="205" y="1469"/>
                  </a:lnTo>
                  <a:lnTo>
                    <a:pt x="206" y="1468"/>
                  </a:lnTo>
                  <a:lnTo>
                    <a:pt x="205" y="1467"/>
                  </a:lnTo>
                  <a:lnTo>
                    <a:pt x="205" y="1466"/>
                  </a:lnTo>
                  <a:lnTo>
                    <a:pt x="204" y="1465"/>
                  </a:lnTo>
                  <a:lnTo>
                    <a:pt x="202" y="1465"/>
                  </a:lnTo>
                  <a:lnTo>
                    <a:pt x="201" y="1466"/>
                  </a:lnTo>
                  <a:lnTo>
                    <a:pt x="200" y="1466"/>
                  </a:lnTo>
                  <a:lnTo>
                    <a:pt x="200" y="1467"/>
                  </a:lnTo>
                  <a:lnTo>
                    <a:pt x="199" y="1468"/>
                  </a:lnTo>
                  <a:lnTo>
                    <a:pt x="200" y="1470"/>
                  </a:lnTo>
                  <a:lnTo>
                    <a:pt x="199" y="1472"/>
                  </a:lnTo>
                  <a:lnTo>
                    <a:pt x="199" y="1473"/>
                  </a:lnTo>
                  <a:lnTo>
                    <a:pt x="199" y="1473"/>
                  </a:lnTo>
                  <a:lnTo>
                    <a:pt x="199" y="1474"/>
                  </a:lnTo>
                  <a:lnTo>
                    <a:pt x="200" y="1475"/>
                  </a:lnTo>
                  <a:lnTo>
                    <a:pt x="201" y="1475"/>
                  </a:lnTo>
                  <a:lnTo>
                    <a:pt x="202" y="1476"/>
                  </a:lnTo>
                  <a:lnTo>
                    <a:pt x="205" y="1476"/>
                  </a:lnTo>
                  <a:lnTo>
                    <a:pt x="206" y="1476"/>
                  </a:lnTo>
                  <a:lnTo>
                    <a:pt x="206" y="1476"/>
                  </a:lnTo>
                  <a:lnTo>
                    <a:pt x="207" y="1477"/>
                  </a:lnTo>
                  <a:lnTo>
                    <a:pt x="208" y="1479"/>
                  </a:lnTo>
                  <a:lnTo>
                    <a:pt x="209" y="1481"/>
                  </a:lnTo>
                  <a:lnTo>
                    <a:pt x="211" y="1482"/>
                  </a:lnTo>
                  <a:lnTo>
                    <a:pt x="212" y="1483"/>
                  </a:lnTo>
                  <a:lnTo>
                    <a:pt x="214" y="1483"/>
                  </a:lnTo>
                  <a:lnTo>
                    <a:pt x="222" y="1485"/>
                  </a:lnTo>
                  <a:lnTo>
                    <a:pt x="224" y="1486"/>
                  </a:lnTo>
                  <a:lnTo>
                    <a:pt x="225" y="1488"/>
                  </a:lnTo>
                  <a:lnTo>
                    <a:pt x="228" y="1490"/>
                  </a:lnTo>
                  <a:lnTo>
                    <a:pt x="229" y="1490"/>
                  </a:lnTo>
                  <a:lnTo>
                    <a:pt x="232" y="1492"/>
                  </a:lnTo>
                  <a:lnTo>
                    <a:pt x="233" y="1492"/>
                  </a:lnTo>
                  <a:lnTo>
                    <a:pt x="235" y="1493"/>
                  </a:lnTo>
                  <a:lnTo>
                    <a:pt x="237" y="1493"/>
                  </a:lnTo>
                  <a:lnTo>
                    <a:pt x="237" y="1493"/>
                  </a:lnTo>
                  <a:lnTo>
                    <a:pt x="238" y="1493"/>
                  </a:lnTo>
                  <a:lnTo>
                    <a:pt x="240" y="1494"/>
                  </a:lnTo>
                  <a:lnTo>
                    <a:pt x="249" y="1494"/>
                  </a:lnTo>
                  <a:lnTo>
                    <a:pt x="250" y="1494"/>
                  </a:lnTo>
                  <a:lnTo>
                    <a:pt x="256" y="1494"/>
                  </a:lnTo>
                  <a:lnTo>
                    <a:pt x="257" y="1494"/>
                  </a:lnTo>
                  <a:lnTo>
                    <a:pt x="257" y="1494"/>
                  </a:lnTo>
                  <a:lnTo>
                    <a:pt x="260" y="1497"/>
                  </a:lnTo>
                  <a:lnTo>
                    <a:pt x="260" y="1494"/>
                  </a:lnTo>
                  <a:lnTo>
                    <a:pt x="262" y="1494"/>
                  </a:lnTo>
                  <a:lnTo>
                    <a:pt x="263" y="1493"/>
                  </a:lnTo>
                  <a:lnTo>
                    <a:pt x="267" y="1493"/>
                  </a:lnTo>
                  <a:lnTo>
                    <a:pt x="268" y="1493"/>
                  </a:lnTo>
                  <a:lnTo>
                    <a:pt x="270" y="1493"/>
                  </a:lnTo>
                  <a:lnTo>
                    <a:pt x="271" y="1492"/>
                  </a:lnTo>
                  <a:lnTo>
                    <a:pt x="273" y="1492"/>
                  </a:lnTo>
                  <a:lnTo>
                    <a:pt x="275" y="1492"/>
                  </a:lnTo>
                  <a:lnTo>
                    <a:pt x="277" y="1492"/>
                  </a:lnTo>
                  <a:lnTo>
                    <a:pt x="277" y="1491"/>
                  </a:lnTo>
                  <a:lnTo>
                    <a:pt x="280" y="1491"/>
                  </a:lnTo>
                  <a:lnTo>
                    <a:pt x="282" y="1490"/>
                  </a:lnTo>
                  <a:lnTo>
                    <a:pt x="283" y="1490"/>
                  </a:lnTo>
                  <a:lnTo>
                    <a:pt x="283" y="1489"/>
                  </a:lnTo>
                  <a:lnTo>
                    <a:pt x="289" y="1489"/>
                  </a:lnTo>
                  <a:lnTo>
                    <a:pt x="291" y="1488"/>
                  </a:lnTo>
                  <a:lnTo>
                    <a:pt x="293" y="1488"/>
                  </a:lnTo>
                  <a:lnTo>
                    <a:pt x="293" y="1487"/>
                  </a:lnTo>
                  <a:lnTo>
                    <a:pt x="297" y="1486"/>
                  </a:lnTo>
                  <a:lnTo>
                    <a:pt x="298" y="1485"/>
                  </a:lnTo>
                  <a:lnTo>
                    <a:pt x="302" y="1485"/>
                  </a:lnTo>
                  <a:lnTo>
                    <a:pt x="303" y="1484"/>
                  </a:lnTo>
                  <a:lnTo>
                    <a:pt x="304" y="1484"/>
                  </a:lnTo>
                  <a:lnTo>
                    <a:pt x="306" y="1483"/>
                  </a:lnTo>
                  <a:lnTo>
                    <a:pt x="309" y="1482"/>
                  </a:lnTo>
                  <a:lnTo>
                    <a:pt x="310" y="1481"/>
                  </a:lnTo>
                  <a:lnTo>
                    <a:pt x="311" y="1481"/>
                  </a:lnTo>
                  <a:lnTo>
                    <a:pt x="313" y="1480"/>
                  </a:lnTo>
                  <a:lnTo>
                    <a:pt x="315" y="1479"/>
                  </a:lnTo>
                  <a:lnTo>
                    <a:pt x="316" y="1478"/>
                  </a:lnTo>
                  <a:lnTo>
                    <a:pt x="317" y="1478"/>
                  </a:lnTo>
                  <a:lnTo>
                    <a:pt x="319" y="1477"/>
                  </a:lnTo>
                  <a:lnTo>
                    <a:pt x="321" y="1477"/>
                  </a:lnTo>
                  <a:lnTo>
                    <a:pt x="322" y="1476"/>
                  </a:lnTo>
                  <a:lnTo>
                    <a:pt x="325" y="1475"/>
                  </a:lnTo>
                  <a:lnTo>
                    <a:pt x="329" y="1473"/>
                  </a:lnTo>
                  <a:lnTo>
                    <a:pt x="331" y="1474"/>
                  </a:lnTo>
                  <a:lnTo>
                    <a:pt x="333" y="1473"/>
                  </a:lnTo>
                  <a:lnTo>
                    <a:pt x="332" y="1472"/>
                  </a:lnTo>
                  <a:lnTo>
                    <a:pt x="332" y="1469"/>
                  </a:lnTo>
                  <a:lnTo>
                    <a:pt x="333" y="1468"/>
                  </a:lnTo>
                  <a:lnTo>
                    <a:pt x="334" y="1467"/>
                  </a:lnTo>
                  <a:lnTo>
                    <a:pt x="336" y="1466"/>
                  </a:lnTo>
                  <a:lnTo>
                    <a:pt x="344" y="1462"/>
                  </a:lnTo>
                  <a:lnTo>
                    <a:pt x="344" y="1462"/>
                  </a:lnTo>
                  <a:lnTo>
                    <a:pt x="345" y="1461"/>
                  </a:lnTo>
                  <a:lnTo>
                    <a:pt x="346" y="1461"/>
                  </a:lnTo>
                  <a:lnTo>
                    <a:pt x="351" y="1457"/>
                  </a:lnTo>
                  <a:lnTo>
                    <a:pt x="351" y="1457"/>
                  </a:lnTo>
                  <a:lnTo>
                    <a:pt x="357" y="1451"/>
                  </a:lnTo>
                  <a:lnTo>
                    <a:pt x="358" y="1451"/>
                  </a:lnTo>
                  <a:lnTo>
                    <a:pt x="358" y="1451"/>
                  </a:lnTo>
                  <a:lnTo>
                    <a:pt x="360" y="1449"/>
                  </a:lnTo>
                  <a:lnTo>
                    <a:pt x="360" y="1447"/>
                  </a:lnTo>
                  <a:lnTo>
                    <a:pt x="361" y="1445"/>
                  </a:lnTo>
                  <a:lnTo>
                    <a:pt x="363" y="1446"/>
                  </a:lnTo>
                  <a:lnTo>
                    <a:pt x="364" y="1446"/>
                  </a:lnTo>
                  <a:lnTo>
                    <a:pt x="364" y="1445"/>
                  </a:lnTo>
                  <a:lnTo>
                    <a:pt x="363" y="1445"/>
                  </a:lnTo>
                  <a:lnTo>
                    <a:pt x="362" y="1444"/>
                  </a:lnTo>
                  <a:lnTo>
                    <a:pt x="363" y="1443"/>
                  </a:lnTo>
                  <a:lnTo>
                    <a:pt x="364" y="1443"/>
                  </a:lnTo>
                  <a:lnTo>
                    <a:pt x="366" y="1442"/>
                  </a:lnTo>
                  <a:lnTo>
                    <a:pt x="367" y="1442"/>
                  </a:lnTo>
                  <a:lnTo>
                    <a:pt x="369" y="1439"/>
                  </a:lnTo>
                  <a:lnTo>
                    <a:pt x="369" y="1439"/>
                  </a:lnTo>
                  <a:lnTo>
                    <a:pt x="369" y="1439"/>
                  </a:lnTo>
                  <a:lnTo>
                    <a:pt x="370" y="1438"/>
                  </a:lnTo>
                  <a:lnTo>
                    <a:pt x="372" y="1436"/>
                  </a:lnTo>
                  <a:lnTo>
                    <a:pt x="374" y="1434"/>
                  </a:lnTo>
                  <a:lnTo>
                    <a:pt x="375" y="1432"/>
                  </a:lnTo>
                  <a:lnTo>
                    <a:pt x="375" y="1431"/>
                  </a:lnTo>
                  <a:lnTo>
                    <a:pt x="378" y="1429"/>
                  </a:lnTo>
                  <a:lnTo>
                    <a:pt x="378" y="1428"/>
                  </a:lnTo>
                  <a:lnTo>
                    <a:pt x="380" y="1426"/>
                  </a:lnTo>
                  <a:lnTo>
                    <a:pt x="382" y="1424"/>
                  </a:lnTo>
                  <a:lnTo>
                    <a:pt x="384" y="1421"/>
                  </a:lnTo>
                  <a:lnTo>
                    <a:pt x="385" y="1417"/>
                  </a:lnTo>
                  <a:lnTo>
                    <a:pt x="385" y="1414"/>
                  </a:lnTo>
                  <a:lnTo>
                    <a:pt x="384" y="1410"/>
                  </a:lnTo>
                  <a:lnTo>
                    <a:pt x="384" y="1408"/>
                  </a:lnTo>
                  <a:lnTo>
                    <a:pt x="383" y="1408"/>
                  </a:lnTo>
                  <a:lnTo>
                    <a:pt x="383" y="1405"/>
                  </a:lnTo>
                  <a:lnTo>
                    <a:pt x="382" y="1404"/>
                  </a:lnTo>
                  <a:lnTo>
                    <a:pt x="382" y="1399"/>
                  </a:lnTo>
                  <a:lnTo>
                    <a:pt x="381" y="1398"/>
                  </a:lnTo>
                  <a:lnTo>
                    <a:pt x="381" y="1395"/>
                  </a:lnTo>
                  <a:lnTo>
                    <a:pt x="379" y="1391"/>
                  </a:lnTo>
                  <a:lnTo>
                    <a:pt x="378" y="1388"/>
                  </a:lnTo>
                  <a:lnTo>
                    <a:pt x="378" y="1388"/>
                  </a:lnTo>
                  <a:lnTo>
                    <a:pt x="377" y="1385"/>
                  </a:lnTo>
                  <a:lnTo>
                    <a:pt x="376" y="1384"/>
                  </a:lnTo>
                  <a:lnTo>
                    <a:pt x="376" y="1383"/>
                  </a:lnTo>
                  <a:lnTo>
                    <a:pt x="375" y="1380"/>
                  </a:lnTo>
                  <a:lnTo>
                    <a:pt x="374" y="1377"/>
                  </a:lnTo>
                  <a:lnTo>
                    <a:pt x="374" y="1377"/>
                  </a:lnTo>
                  <a:lnTo>
                    <a:pt x="374" y="1376"/>
                  </a:lnTo>
                  <a:lnTo>
                    <a:pt x="373" y="1374"/>
                  </a:lnTo>
                  <a:lnTo>
                    <a:pt x="373" y="1373"/>
                  </a:lnTo>
                  <a:lnTo>
                    <a:pt x="372" y="1371"/>
                  </a:lnTo>
                  <a:lnTo>
                    <a:pt x="372" y="1370"/>
                  </a:lnTo>
                  <a:lnTo>
                    <a:pt x="368" y="1366"/>
                  </a:lnTo>
                  <a:lnTo>
                    <a:pt x="367" y="1366"/>
                  </a:lnTo>
                  <a:lnTo>
                    <a:pt x="364" y="1364"/>
                  </a:lnTo>
                  <a:lnTo>
                    <a:pt x="363" y="1363"/>
                  </a:lnTo>
                  <a:lnTo>
                    <a:pt x="363" y="1362"/>
                  </a:lnTo>
                  <a:lnTo>
                    <a:pt x="362" y="1361"/>
                  </a:lnTo>
                  <a:lnTo>
                    <a:pt x="359" y="1360"/>
                  </a:lnTo>
                  <a:lnTo>
                    <a:pt x="358" y="1359"/>
                  </a:lnTo>
                  <a:lnTo>
                    <a:pt x="358" y="1359"/>
                  </a:lnTo>
                  <a:lnTo>
                    <a:pt x="355" y="1357"/>
                  </a:lnTo>
                  <a:lnTo>
                    <a:pt x="353" y="1356"/>
                  </a:lnTo>
                  <a:lnTo>
                    <a:pt x="351" y="1353"/>
                  </a:lnTo>
                  <a:lnTo>
                    <a:pt x="351" y="1353"/>
                  </a:lnTo>
                  <a:lnTo>
                    <a:pt x="350" y="1353"/>
                  </a:lnTo>
                  <a:lnTo>
                    <a:pt x="350" y="1355"/>
                  </a:lnTo>
                  <a:lnTo>
                    <a:pt x="350" y="1356"/>
                  </a:lnTo>
                  <a:lnTo>
                    <a:pt x="350" y="1358"/>
                  </a:lnTo>
                  <a:lnTo>
                    <a:pt x="351" y="1360"/>
                  </a:lnTo>
                  <a:lnTo>
                    <a:pt x="351" y="1361"/>
                  </a:lnTo>
                  <a:lnTo>
                    <a:pt x="354" y="1363"/>
                  </a:lnTo>
                  <a:lnTo>
                    <a:pt x="355" y="1364"/>
                  </a:lnTo>
                  <a:lnTo>
                    <a:pt x="355" y="1365"/>
                  </a:lnTo>
                  <a:lnTo>
                    <a:pt x="356" y="1367"/>
                  </a:lnTo>
                  <a:lnTo>
                    <a:pt x="356" y="1367"/>
                  </a:lnTo>
                  <a:lnTo>
                    <a:pt x="357" y="1368"/>
                  </a:lnTo>
                  <a:lnTo>
                    <a:pt x="357" y="1370"/>
                  </a:lnTo>
                  <a:lnTo>
                    <a:pt x="357" y="1371"/>
                  </a:lnTo>
                  <a:lnTo>
                    <a:pt x="356" y="1370"/>
                  </a:lnTo>
                  <a:lnTo>
                    <a:pt x="354" y="1368"/>
                  </a:lnTo>
                  <a:lnTo>
                    <a:pt x="353" y="1368"/>
                  </a:lnTo>
                  <a:lnTo>
                    <a:pt x="353" y="1368"/>
                  </a:lnTo>
                  <a:lnTo>
                    <a:pt x="352" y="1366"/>
                  </a:lnTo>
                  <a:lnTo>
                    <a:pt x="351" y="1364"/>
                  </a:lnTo>
                  <a:lnTo>
                    <a:pt x="348" y="1361"/>
                  </a:lnTo>
                  <a:lnTo>
                    <a:pt x="347" y="1359"/>
                  </a:lnTo>
                  <a:lnTo>
                    <a:pt x="345" y="1357"/>
                  </a:lnTo>
                  <a:lnTo>
                    <a:pt x="346" y="1357"/>
                  </a:lnTo>
                  <a:lnTo>
                    <a:pt x="343" y="1353"/>
                  </a:lnTo>
                  <a:lnTo>
                    <a:pt x="343" y="1352"/>
                  </a:lnTo>
                  <a:lnTo>
                    <a:pt x="341" y="1349"/>
                  </a:lnTo>
                  <a:lnTo>
                    <a:pt x="341" y="1349"/>
                  </a:lnTo>
                  <a:lnTo>
                    <a:pt x="340" y="1347"/>
                  </a:lnTo>
                  <a:lnTo>
                    <a:pt x="338" y="1344"/>
                  </a:lnTo>
                  <a:lnTo>
                    <a:pt x="337" y="1342"/>
                  </a:lnTo>
                  <a:lnTo>
                    <a:pt x="337" y="1342"/>
                  </a:lnTo>
                  <a:lnTo>
                    <a:pt x="337" y="1341"/>
                  </a:lnTo>
                  <a:lnTo>
                    <a:pt x="336" y="1340"/>
                  </a:lnTo>
                  <a:lnTo>
                    <a:pt x="336" y="1326"/>
                  </a:lnTo>
                  <a:lnTo>
                    <a:pt x="337" y="1325"/>
                  </a:lnTo>
                  <a:lnTo>
                    <a:pt x="337" y="1323"/>
                  </a:lnTo>
                  <a:lnTo>
                    <a:pt x="337" y="1322"/>
                  </a:lnTo>
                  <a:lnTo>
                    <a:pt x="337" y="1320"/>
                  </a:lnTo>
                  <a:lnTo>
                    <a:pt x="338" y="1319"/>
                  </a:lnTo>
                  <a:lnTo>
                    <a:pt x="338" y="1316"/>
                  </a:lnTo>
                  <a:lnTo>
                    <a:pt x="338" y="1315"/>
                  </a:lnTo>
                  <a:lnTo>
                    <a:pt x="338" y="1308"/>
                  </a:lnTo>
                  <a:lnTo>
                    <a:pt x="338" y="1308"/>
                  </a:lnTo>
                  <a:lnTo>
                    <a:pt x="338" y="1307"/>
                  </a:lnTo>
                  <a:lnTo>
                    <a:pt x="337" y="1306"/>
                  </a:lnTo>
                  <a:lnTo>
                    <a:pt x="335" y="1306"/>
                  </a:lnTo>
                  <a:lnTo>
                    <a:pt x="333" y="1304"/>
                  </a:lnTo>
                  <a:lnTo>
                    <a:pt x="333" y="1303"/>
                  </a:lnTo>
                  <a:lnTo>
                    <a:pt x="331" y="1301"/>
                  </a:lnTo>
                  <a:lnTo>
                    <a:pt x="331" y="1301"/>
                  </a:lnTo>
                  <a:lnTo>
                    <a:pt x="330" y="1299"/>
                  </a:lnTo>
                  <a:lnTo>
                    <a:pt x="329" y="1299"/>
                  </a:lnTo>
                  <a:lnTo>
                    <a:pt x="328" y="1298"/>
                  </a:lnTo>
                  <a:lnTo>
                    <a:pt x="328" y="1296"/>
                  </a:lnTo>
                  <a:lnTo>
                    <a:pt x="328" y="1295"/>
                  </a:lnTo>
                  <a:lnTo>
                    <a:pt x="328" y="1291"/>
                  </a:lnTo>
                  <a:lnTo>
                    <a:pt x="327" y="1290"/>
                  </a:lnTo>
                  <a:lnTo>
                    <a:pt x="328" y="1288"/>
                  </a:lnTo>
                  <a:lnTo>
                    <a:pt x="328" y="1287"/>
                  </a:lnTo>
                  <a:lnTo>
                    <a:pt x="330" y="1284"/>
                  </a:lnTo>
                  <a:lnTo>
                    <a:pt x="332" y="1280"/>
                  </a:lnTo>
                  <a:lnTo>
                    <a:pt x="333" y="1277"/>
                  </a:lnTo>
                  <a:lnTo>
                    <a:pt x="334" y="1275"/>
                  </a:lnTo>
                  <a:lnTo>
                    <a:pt x="334" y="1274"/>
                  </a:lnTo>
                  <a:lnTo>
                    <a:pt x="334" y="1267"/>
                  </a:lnTo>
                  <a:lnTo>
                    <a:pt x="334" y="1266"/>
                  </a:lnTo>
                  <a:lnTo>
                    <a:pt x="334" y="1261"/>
                  </a:lnTo>
                  <a:lnTo>
                    <a:pt x="333" y="1261"/>
                  </a:lnTo>
                  <a:lnTo>
                    <a:pt x="333" y="1259"/>
                  </a:lnTo>
                  <a:lnTo>
                    <a:pt x="333" y="1259"/>
                  </a:lnTo>
                  <a:lnTo>
                    <a:pt x="333" y="1256"/>
                  </a:lnTo>
                  <a:lnTo>
                    <a:pt x="332" y="1256"/>
                  </a:lnTo>
                  <a:lnTo>
                    <a:pt x="332" y="1252"/>
                  </a:lnTo>
                  <a:lnTo>
                    <a:pt x="331" y="1251"/>
                  </a:lnTo>
                  <a:lnTo>
                    <a:pt x="331" y="1247"/>
                  </a:lnTo>
                  <a:lnTo>
                    <a:pt x="331" y="1246"/>
                  </a:lnTo>
                  <a:lnTo>
                    <a:pt x="331" y="1243"/>
                  </a:lnTo>
                  <a:lnTo>
                    <a:pt x="330" y="1241"/>
                  </a:lnTo>
                  <a:lnTo>
                    <a:pt x="326" y="1237"/>
                  </a:lnTo>
                  <a:lnTo>
                    <a:pt x="326" y="1237"/>
                  </a:lnTo>
                  <a:lnTo>
                    <a:pt x="326" y="1236"/>
                  </a:lnTo>
                  <a:lnTo>
                    <a:pt x="326" y="1236"/>
                  </a:lnTo>
                  <a:lnTo>
                    <a:pt x="324" y="1235"/>
                  </a:lnTo>
                  <a:lnTo>
                    <a:pt x="324" y="1233"/>
                  </a:lnTo>
                  <a:lnTo>
                    <a:pt x="323" y="1231"/>
                  </a:lnTo>
                  <a:lnTo>
                    <a:pt x="323" y="1230"/>
                  </a:lnTo>
                  <a:lnTo>
                    <a:pt x="322" y="1229"/>
                  </a:lnTo>
                  <a:lnTo>
                    <a:pt x="322" y="1227"/>
                  </a:lnTo>
                  <a:lnTo>
                    <a:pt x="322" y="1226"/>
                  </a:lnTo>
                  <a:lnTo>
                    <a:pt x="319" y="1222"/>
                  </a:lnTo>
                  <a:lnTo>
                    <a:pt x="319" y="1216"/>
                  </a:lnTo>
                  <a:lnTo>
                    <a:pt x="320" y="1215"/>
                  </a:lnTo>
                  <a:lnTo>
                    <a:pt x="320" y="1213"/>
                  </a:lnTo>
                  <a:lnTo>
                    <a:pt x="321" y="1212"/>
                  </a:lnTo>
                  <a:lnTo>
                    <a:pt x="324" y="1207"/>
                  </a:lnTo>
                  <a:lnTo>
                    <a:pt x="324" y="1206"/>
                  </a:lnTo>
                  <a:lnTo>
                    <a:pt x="325" y="1205"/>
                  </a:lnTo>
                  <a:lnTo>
                    <a:pt x="326" y="1203"/>
                  </a:lnTo>
                  <a:lnTo>
                    <a:pt x="326" y="1201"/>
                  </a:lnTo>
                  <a:lnTo>
                    <a:pt x="325" y="1200"/>
                  </a:lnTo>
                  <a:lnTo>
                    <a:pt x="325" y="1196"/>
                  </a:lnTo>
                  <a:lnTo>
                    <a:pt x="326" y="1194"/>
                  </a:lnTo>
                  <a:lnTo>
                    <a:pt x="326" y="1185"/>
                  </a:lnTo>
                  <a:lnTo>
                    <a:pt x="325" y="1184"/>
                  </a:lnTo>
                  <a:lnTo>
                    <a:pt x="324" y="1183"/>
                  </a:lnTo>
                  <a:lnTo>
                    <a:pt x="322" y="1181"/>
                  </a:lnTo>
                  <a:lnTo>
                    <a:pt x="320" y="1181"/>
                  </a:lnTo>
                  <a:lnTo>
                    <a:pt x="319" y="1182"/>
                  </a:lnTo>
                  <a:lnTo>
                    <a:pt x="318" y="1181"/>
                  </a:lnTo>
                  <a:lnTo>
                    <a:pt x="316" y="1181"/>
                  </a:lnTo>
                  <a:lnTo>
                    <a:pt x="315" y="1180"/>
                  </a:lnTo>
                  <a:lnTo>
                    <a:pt x="315" y="1173"/>
                  </a:lnTo>
                  <a:lnTo>
                    <a:pt x="314" y="1172"/>
                  </a:lnTo>
                  <a:lnTo>
                    <a:pt x="314" y="1170"/>
                  </a:lnTo>
                  <a:lnTo>
                    <a:pt x="313" y="1168"/>
                  </a:lnTo>
                  <a:lnTo>
                    <a:pt x="308" y="1167"/>
                  </a:lnTo>
                  <a:lnTo>
                    <a:pt x="307" y="1166"/>
                  </a:lnTo>
                  <a:lnTo>
                    <a:pt x="307" y="1165"/>
                  </a:lnTo>
                  <a:lnTo>
                    <a:pt x="303" y="1162"/>
                  </a:lnTo>
                  <a:lnTo>
                    <a:pt x="303" y="1161"/>
                  </a:lnTo>
                  <a:lnTo>
                    <a:pt x="302" y="1160"/>
                  </a:lnTo>
                  <a:lnTo>
                    <a:pt x="302" y="1158"/>
                  </a:lnTo>
                  <a:lnTo>
                    <a:pt x="302" y="1157"/>
                  </a:lnTo>
                  <a:lnTo>
                    <a:pt x="303" y="1155"/>
                  </a:lnTo>
                  <a:lnTo>
                    <a:pt x="305" y="1155"/>
                  </a:lnTo>
                  <a:lnTo>
                    <a:pt x="307" y="1157"/>
                  </a:lnTo>
                  <a:lnTo>
                    <a:pt x="308" y="1158"/>
                  </a:lnTo>
                  <a:lnTo>
                    <a:pt x="310" y="1159"/>
                  </a:lnTo>
                  <a:lnTo>
                    <a:pt x="310" y="1161"/>
                  </a:lnTo>
                  <a:lnTo>
                    <a:pt x="310" y="1162"/>
                  </a:lnTo>
                  <a:lnTo>
                    <a:pt x="310" y="1163"/>
                  </a:lnTo>
                  <a:lnTo>
                    <a:pt x="312" y="1165"/>
                  </a:lnTo>
                  <a:lnTo>
                    <a:pt x="316" y="1164"/>
                  </a:lnTo>
                  <a:lnTo>
                    <a:pt x="317" y="1163"/>
                  </a:lnTo>
                  <a:lnTo>
                    <a:pt x="318" y="1163"/>
                  </a:lnTo>
                  <a:lnTo>
                    <a:pt x="319" y="1162"/>
                  </a:lnTo>
                  <a:lnTo>
                    <a:pt x="321" y="1159"/>
                  </a:lnTo>
                  <a:lnTo>
                    <a:pt x="322" y="1158"/>
                  </a:lnTo>
                  <a:lnTo>
                    <a:pt x="322" y="1155"/>
                  </a:lnTo>
                  <a:lnTo>
                    <a:pt x="323" y="1154"/>
                  </a:lnTo>
                  <a:lnTo>
                    <a:pt x="323" y="1153"/>
                  </a:lnTo>
                  <a:lnTo>
                    <a:pt x="320" y="1150"/>
                  </a:lnTo>
                  <a:lnTo>
                    <a:pt x="319" y="1149"/>
                  </a:lnTo>
                  <a:lnTo>
                    <a:pt x="319" y="1144"/>
                  </a:lnTo>
                  <a:lnTo>
                    <a:pt x="319" y="1143"/>
                  </a:lnTo>
                  <a:lnTo>
                    <a:pt x="324" y="1139"/>
                  </a:lnTo>
                  <a:lnTo>
                    <a:pt x="324" y="1138"/>
                  </a:lnTo>
                  <a:lnTo>
                    <a:pt x="326" y="1136"/>
                  </a:lnTo>
                  <a:lnTo>
                    <a:pt x="327" y="1134"/>
                  </a:lnTo>
                  <a:lnTo>
                    <a:pt x="331" y="1132"/>
                  </a:lnTo>
                  <a:lnTo>
                    <a:pt x="332" y="1130"/>
                  </a:lnTo>
                  <a:lnTo>
                    <a:pt x="333" y="1129"/>
                  </a:lnTo>
                  <a:lnTo>
                    <a:pt x="334" y="1128"/>
                  </a:lnTo>
                  <a:lnTo>
                    <a:pt x="336" y="1125"/>
                  </a:lnTo>
                  <a:lnTo>
                    <a:pt x="336" y="1123"/>
                  </a:lnTo>
                  <a:lnTo>
                    <a:pt x="336" y="1121"/>
                  </a:lnTo>
                  <a:lnTo>
                    <a:pt x="336" y="1119"/>
                  </a:lnTo>
                  <a:lnTo>
                    <a:pt x="335" y="1116"/>
                  </a:lnTo>
                  <a:lnTo>
                    <a:pt x="335" y="1113"/>
                  </a:lnTo>
                  <a:lnTo>
                    <a:pt x="335" y="1113"/>
                  </a:lnTo>
                  <a:lnTo>
                    <a:pt x="336" y="1109"/>
                  </a:lnTo>
                  <a:lnTo>
                    <a:pt x="336" y="1107"/>
                  </a:lnTo>
                  <a:lnTo>
                    <a:pt x="336" y="1104"/>
                  </a:lnTo>
                  <a:lnTo>
                    <a:pt x="337" y="1102"/>
                  </a:lnTo>
                  <a:lnTo>
                    <a:pt x="337" y="1101"/>
                  </a:lnTo>
                  <a:lnTo>
                    <a:pt x="338" y="1101"/>
                  </a:lnTo>
                  <a:lnTo>
                    <a:pt x="338" y="1099"/>
                  </a:lnTo>
                  <a:lnTo>
                    <a:pt x="338" y="1099"/>
                  </a:lnTo>
                  <a:lnTo>
                    <a:pt x="338" y="1093"/>
                  </a:lnTo>
                  <a:lnTo>
                    <a:pt x="337" y="1092"/>
                  </a:lnTo>
                  <a:lnTo>
                    <a:pt x="336" y="1090"/>
                  </a:lnTo>
                  <a:lnTo>
                    <a:pt x="335" y="1089"/>
                  </a:lnTo>
                  <a:lnTo>
                    <a:pt x="334" y="1088"/>
                  </a:lnTo>
                  <a:lnTo>
                    <a:pt x="335" y="1086"/>
                  </a:lnTo>
                  <a:lnTo>
                    <a:pt x="335" y="1082"/>
                  </a:lnTo>
                  <a:lnTo>
                    <a:pt x="336" y="1081"/>
                  </a:lnTo>
                  <a:lnTo>
                    <a:pt x="336" y="1079"/>
                  </a:lnTo>
                  <a:lnTo>
                    <a:pt x="335" y="1077"/>
                  </a:lnTo>
                  <a:lnTo>
                    <a:pt x="332" y="1075"/>
                  </a:lnTo>
                  <a:lnTo>
                    <a:pt x="332" y="1070"/>
                  </a:lnTo>
                  <a:lnTo>
                    <a:pt x="332" y="1070"/>
                  </a:lnTo>
                  <a:lnTo>
                    <a:pt x="332" y="1069"/>
                  </a:lnTo>
                  <a:lnTo>
                    <a:pt x="332" y="1068"/>
                  </a:lnTo>
                  <a:lnTo>
                    <a:pt x="331" y="1067"/>
                  </a:lnTo>
                  <a:lnTo>
                    <a:pt x="331" y="1066"/>
                  </a:lnTo>
                  <a:lnTo>
                    <a:pt x="331" y="1065"/>
                  </a:lnTo>
                  <a:lnTo>
                    <a:pt x="331" y="1060"/>
                  </a:lnTo>
                  <a:lnTo>
                    <a:pt x="330" y="1060"/>
                  </a:lnTo>
                  <a:lnTo>
                    <a:pt x="330" y="1058"/>
                  </a:lnTo>
                  <a:lnTo>
                    <a:pt x="329" y="1056"/>
                  </a:lnTo>
                  <a:lnTo>
                    <a:pt x="329" y="1055"/>
                  </a:lnTo>
                  <a:lnTo>
                    <a:pt x="330" y="1053"/>
                  </a:lnTo>
                  <a:lnTo>
                    <a:pt x="330" y="1053"/>
                  </a:lnTo>
                  <a:lnTo>
                    <a:pt x="331" y="1051"/>
                  </a:lnTo>
                  <a:lnTo>
                    <a:pt x="331" y="1051"/>
                  </a:lnTo>
                  <a:lnTo>
                    <a:pt x="331" y="1046"/>
                  </a:lnTo>
                  <a:lnTo>
                    <a:pt x="331" y="1046"/>
                  </a:lnTo>
                  <a:lnTo>
                    <a:pt x="333" y="1045"/>
                  </a:lnTo>
                  <a:lnTo>
                    <a:pt x="334" y="1044"/>
                  </a:lnTo>
                  <a:lnTo>
                    <a:pt x="333" y="1042"/>
                  </a:lnTo>
                  <a:lnTo>
                    <a:pt x="333" y="1039"/>
                  </a:lnTo>
                  <a:lnTo>
                    <a:pt x="333" y="1039"/>
                  </a:lnTo>
                  <a:lnTo>
                    <a:pt x="334" y="1036"/>
                  </a:lnTo>
                  <a:lnTo>
                    <a:pt x="334" y="1036"/>
                  </a:lnTo>
                  <a:lnTo>
                    <a:pt x="334" y="1035"/>
                  </a:lnTo>
                  <a:lnTo>
                    <a:pt x="339" y="1030"/>
                  </a:lnTo>
                  <a:lnTo>
                    <a:pt x="341" y="1029"/>
                  </a:lnTo>
                  <a:lnTo>
                    <a:pt x="343" y="1029"/>
                  </a:lnTo>
                  <a:lnTo>
                    <a:pt x="344" y="1029"/>
                  </a:lnTo>
                  <a:lnTo>
                    <a:pt x="346" y="1028"/>
                  </a:lnTo>
                  <a:lnTo>
                    <a:pt x="347" y="1028"/>
                  </a:lnTo>
                  <a:lnTo>
                    <a:pt x="349" y="1027"/>
                  </a:lnTo>
                  <a:lnTo>
                    <a:pt x="351" y="1025"/>
                  </a:lnTo>
                  <a:lnTo>
                    <a:pt x="352" y="1025"/>
                  </a:lnTo>
                  <a:lnTo>
                    <a:pt x="353" y="1024"/>
                  </a:lnTo>
                  <a:lnTo>
                    <a:pt x="356" y="1023"/>
                  </a:lnTo>
                  <a:lnTo>
                    <a:pt x="359" y="1021"/>
                  </a:lnTo>
                  <a:lnTo>
                    <a:pt x="359" y="1021"/>
                  </a:lnTo>
                  <a:lnTo>
                    <a:pt x="363" y="1017"/>
                  </a:lnTo>
                  <a:lnTo>
                    <a:pt x="363" y="1016"/>
                  </a:lnTo>
                  <a:lnTo>
                    <a:pt x="364" y="1016"/>
                  </a:lnTo>
                  <a:lnTo>
                    <a:pt x="370" y="1010"/>
                  </a:lnTo>
                  <a:lnTo>
                    <a:pt x="370" y="1010"/>
                  </a:lnTo>
                  <a:lnTo>
                    <a:pt x="371" y="1009"/>
                  </a:lnTo>
                  <a:lnTo>
                    <a:pt x="372" y="1008"/>
                  </a:lnTo>
                  <a:lnTo>
                    <a:pt x="373" y="1005"/>
                  </a:lnTo>
                  <a:lnTo>
                    <a:pt x="373" y="1002"/>
                  </a:lnTo>
                  <a:lnTo>
                    <a:pt x="375" y="999"/>
                  </a:lnTo>
                  <a:lnTo>
                    <a:pt x="375" y="995"/>
                  </a:lnTo>
                  <a:lnTo>
                    <a:pt x="375" y="995"/>
                  </a:lnTo>
                  <a:lnTo>
                    <a:pt x="376" y="992"/>
                  </a:lnTo>
                  <a:lnTo>
                    <a:pt x="377" y="992"/>
                  </a:lnTo>
                  <a:lnTo>
                    <a:pt x="378" y="990"/>
                  </a:lnTo>
                  <a:lnTo>
                    <a:pt x="378" y="989"/>
                  </a:lnTo>
                  <a:lnTo>
                    <a:pt x="377" y="988"/>
                  </a:lnTo>
                  <a:lnTo>
                    <a:pt x="377" y="987"/>
                  </a:lnTo>
                  <a:lnTo>
                    <a:pt x="377" y="986"/>
                  </a:lnTo>
                  <a:lnTo>
                    <a:pt x="378" y="986"/>
                  </a:lnTo>
                  <a:lnTo>
                    <a:pt x="380" y="984"/>
                  </a:lnTo>
                  <a:lnTo>
                    <a:pt x="382" y="981"/>
                  </a:lnTo>
                  <a:lnTo>
                    <a:pt x="383" y="980"/>
                  </a:lnTo>
                  <a:lnTo>
                    <a:pt x="385" y="977"/>
                  </a:lnTo>
                  <a:lnTo>
                    <a:pt x="386" y="974"/>
                  </a:lnTo>
                  <a:lnTo>
                    <a:pt x="387" y="973"/>
                  </a:lnTo>
                  <a:lnTo>
                    <a:pt x="387" y="972"/>
                  </a:lnTo>
                  <a:lnTo>
                    <a:pt x="390" y="967"/>
                  </a:lnTo>
                  <a:lnTo>
                    <a:pt x="390" y="967"/>
                  </a:lnTo>
                  <a:lnTo>
                    <a:pt x="392" y="966"/>
                  </a:lnTo>
                  <a:lnTo>
                    <a:pt x="392" y="965"/>
                  </a:lnTo>
                  <a:lnTo>
                    <a:pt x="393" y="964"/>
                  </a:lnTo>
                  <a:lnTo>
                    <a:pt x="393" y="963"/>
                  </a:lnTo>
                  <a:lnTo>
                    <a:pt x="395" y="961"/>
                  </a:lnTo>
                  <a:lnTo>
                    <a:pt x="395" y="959"/>
                  </a:lnTo>
                  <a:lnTo>
                    <a:pt x="397" y="958"/>
                  </a:lnTo>
                  <a:lnTo>
                    <a:pt x="397" y="957"/>
                  </a:lnTo>
                  <a:lnTo>
                    <a:pt x="397" y="957"/>
                  </a:lnTo>
                  <a:lnTo>
                    <a:pt x="398" y="954"/>
                  </a:lnTo>
                  <a:lnTo>
                    <a:pt x="399" y="950"/>
                  </a:lnTo>
                  <a:lnTo>
                    <a:pt x="399" y="947"/>
                  </a:lnTo>
                  <a:lnTo>
                    <a:pt x="400" y="947"/>
                  </a:lnTo>
                  <a:lnTo>
                    <a:pt x="400" y="946"/>
                  </a:lnTo>
                  <a:lnTo>
                    <a:pt x="400" y="945"/>
                  </a:lnTo>
                  <a:lnTo>
                    <a:pt x="400" y="945"/>
                  </a:lnTo>
                  <a:lnTo>
                    <a:pt x="400" y="944"/>
                  </a:lnTo>
                  <a:lnTo>
                    <a:pt x="401" y="943"/>
                  </a:lnTo>
                  <a:lnTo>
                    <a:pt x="401" y="930"/>
                  </a:lnTo>
                  <a:lnTo>
                    <a:pt x="400" y="930"/>
                  </a:lnTo>
                  <a:lnTo>
                    <a:pt x="400" y="923"/>
                  </a:lnTo>
                  <a:lnTo>
                    <a:pt x="400" y="923"/>
                  </a:lnTo>
                  <a:lnTo>
                    <a:pt x="400" y="920"/>
                  </a:lnTo>
                  <a:lnTo>
                    <a:pt x="399" y="919"/>
                  </a:lnTo>
                  <a:lnTo>
                    <a:pt x="399" y="917"/>
                  </a:lnTo>
                  <a:lnTo>
                    <a:pt x="399" y="917"/>
                  </a:lnTo>
                  <a:lnTo>
                    <a:pt x="399" y="915"/>
                  </a:lnTo>
                  <a:lnTo>
                    <a:pt x="398" y="914"/>
                  </a:lnTo>
                  <a:lnTo>
                    <a:pt x="398" y="913"/>
                  </a:lnTo>
                  <a:lnTo>
                    <a:pt x="398" y="912"/>
                  </a:lnTo>
                  <a:lnTo>
                    <a:pt x="397" y="909"/>
                  </a:lnTo>
                  <a:lnTo>
                    <a:pt x="395" y="905"/>
                  </a:lnTo>
                  <a:lnTo>
                    <a:pt x="395" y="904"/>
                  </a:lnTo>
                  <a:lnTo>
                    <a:pt x="394" y="901"/>
                  </a:lnTo>
                  <a:lnTo>
                    <a:pt x="394" y="899"/>
                  </a:lnTo>
                  <a:lnTo>
                    <a:pt x="393" y="894"/>
                  </a:lnTo>
                  <a:lnTo>
                    <a:pt x="393" y="893"/>
                  </a:lnTo>
                  <a:lnTo>
                    <a:pt x="393" y="881"/>
                  </a:lnTo>
                  <a:lnTo>
                    <a:pt x="392" y="880"/>
                  </a:lnTo>
                  <a:lnTo>
                    <a:pt x="392" y="876"/>
                  </a:lnTo>
                  <a:lnTo>
                    <a:pt x="392" y="876"/>
                  </a:lnTo>
                  <a:lnTo>
                    <a:pt x="392" y="871"/>
                  </a:lnTo>
                  <a:lnTo>
                    <a:pt x="391" y="871"/>
                  </a:lnTo>
                  <a:lnTo>
                    <a:pt x="391" y="869"/>
                  </a:lnTo>
                  <a:lnTo>
                    <a:pt x="392" y="868"/>
                  </a:lnTo>
                  <a:lnTo>
                    <a:pt x="391" y="867"/>
                  </a:lnTo>
                  <a:lnTo>
                    <a:pt x="391" y="865"/>
                  </a:lnTo>
                  <a:lnTo>
                    <a:pt x="390" y="864"/>
                  </a:lnTo>
                  <a:lnTo>
                    <a:pt x="390" y="862"/>
                  </a:lnTo>
                  <a:lnTo>
                    <a:pt x="390" y="862"/>
                  </a:lnTo>
                  <a:lnTo>
                    <a:pt x="390" y="860"/>
                  </a:lnTo>
                  <a:lnTo>
                    <a:pt x="389" y="859"/>
                  </a:lnTo>
                  <a:lnTo>
                    <a:pt x="389" y="857"/>
                  </a:lnTo>
                  <a:lnTo>
                    <a:pt x="389" y="857"/>
                  </a:lnTo>
                  <a:lnTo>
                    <a:pt x="389" y="855"/>
                  </a:lnTo>
                  <a:lnTo>
                    <a:pt x="388" y="854"/>
                  </a:lnTo>
                  <a:lnTo>
                    <a:pt x="388" y="848"/>
                  </a:lnTo>
                  <a:lnTo>
                    <a:pt x="388" y="847"/>
                  </a:lnTo>
                  <a:lnTo>
                    <a:pt x="387" y="845"/>
                  </a:lnTo>
                  <a:lnTo>
                    <a:pt x="387" y="843"/>
                  </a:lnTo>
                  <a:lnTo>
                    <a:pt x="386" y="841"/>
                  </a:lnTo>
                  <a:lnTo>
                    <a:pt x="386" y="839"/>
                  </a:lnTo>
                  <a:lnTo>
                    <a:pt x="384" y="836"/>
                  </a:lnTo>
                  <a:lnTo>
                    <a:pt x="384" y="833"/>
                  </a:lnTo>
                  <a:lnTo>
                    <a:pt x="380" y="825"/>
                  </a:lnTo>
                  <a:lnTo>
                    <a:pt x="380" y="825"/>
                  </a:lnTo>
                  <a:lnTo>
                    <a:pt x="381" y="825"/>
                  </a:lnTo>
                  <a:lnTo>
                    <a:pt x="382" y="825"/>
                  </a:lnTo>
                  <a:lnTo>
                    <a:pt x="383" y="825"/>
                  </a:lnTo>
                  <a:lnTo>
                    <a:pt x="383" y="824"/>
                  </a:lnTo>
                  <a:lnTo>
                    <a:pt x="382" y="823"/>
                  </a:lnTo>
                  <a:lnTo>
                    <a:pt x="377" y="823"/>
                  </a:lnTo>
                  <a:lnTo>
                    <a:pt x="375" y="822"/>
                  </a:lnTo>
                  <a:lnTo>
                    <a:pt x="375" y="822"/>
                  </a:lnTo>
                  <a:lnTo>
                    <a:pt x="375" y="821"/>
                  </a:lnTo>
                  <a:lnTo>
                    <a:pt x="375" y="818"/>
                  </a:lnTo>
                  <a:lnTo>
                    <a:pt x="376" y="817"/>
                  </a:lnTo>
                  <a:lnTo>
                    <a:pt x="378" y="817"/>
                  </a:lnTo>
                  <a:lnTo>
                    <a:pt x="382" y="814"/>
                  </a:lnTo>
                  <a:lnTo>
                    <a:pt x="382" y="812"/>
                  </a:lnTo>
                  <a:lnTo>
                    <a:pt x="383" y="812"/>
                  </a:lnTo>
                  <a:lnTo>
                    <a:pt x="384" y="809"/>
                  </a:lnTo>
                  <a:lnTo>
                    <a:pt x="384" y="809"/>
                  </a:lnTo>
                  <a:lnTo>
                    <a:pt x="384" y="807"/>
                  </a:lnTo>
                  <a:lnTo>
                    <a:pt x="384" y="806"/>
                  </a:lnTo>
                  <a:lnTo>
                    <a:pt x="384" y="803"/>
                  </a:lnTo>
                  <a:lnTo>
                    <a:pt x="383" y="803"/>
                  </a:lnTo>
                  <a:lnTo>
                    <a:pt x="383" y="801"/>
                  </a:lnTo>
                  <a:lnTo>
                    <a:pt x="382" y="800"/>
                  </a:lnTo>
                  <a:lnTo>
                    <a:pt x="382" y="799"/>
                  </a:lnTo>
                  <a:lnTo>
                    <a:pt x="382" y="798"/>
                  </a:lnTo>
                  <a:lnTo>
                    <a:pt x="381" y="796"/>
                  </a:lnTo>
                  <a:lnTo>
                    <a:pt x="382" y="795"/>
                  </a:lnTo>
                  <a:lnTo>
                    <a:pt x="382" y="793"/>
                  </a:lnTo>
                  <a:lnTo>
                    <a:pt x="382" y="793"/>
                  </a:lnTo>
                  <a:lnTo>
                    <a:pt x="383" y="788"/>
                  </a:lnTo>
                  <a:lnTo>
                    <a:pt x="384" y="787"/>
                  </a:lnTo>
                  <a:lnTo>
                    <a:pt x="384" y="786"/>
                  </a:lnTo>
                  <a:lnTo>
                    <a:pt x="384" y="785"/>
                  </a:lnTo>
                  <a:lnTo>
                    <a:pt x="384" y="784"/>
                  </a:lnTo>
                  <a:lnTo>
                    <a:pt x="385" y="783"/>
                  </a:lnTo>
                  <a:lnTo>
                    <a:pt x="385" y="783"/>
                  </a:lnTo>
                  <a:lnTo>
                    <a:pt x="387" y="782"/>
                  </a:lnTo>
                  <a:lnTo>
                    <a:pt x="389" y="779"/>
                  </a:lnTo>
                  <a:lnTo>
                    <a:pt x="390" y="779"/>
                  </a:lnTo>
                  <a:lnTo>
                    <a:pt x="392" y="778"/>
                  </a:lnTo>
                  <a:lnTo>
                    <a:pt x="391" y="777"/>
                  </a:lnTo>
                  <a:lnTo>
                    <a:pt x="389" y="777"/>
                  </a:lnTo>
                  <a:lnTo>
                    <a:pt x="389" y="777"/>
                  </a:lnTo>
                  <a:lnTo>
                    <a:pt x="387" y="777"/>
                  </a:lnTo>
                  <a:lnTo>
                    <a:pt x="387" y="778"/>
                  </a:lnTo>
                  <a:lnTo>
                    <a:pt x="385" y="777"/>
                  </a:lnTo>
                  <a:lnTo>
                    <a:pt x="385" y="776"/>
                  </a:lnTo>
                  <a:lnTo>
                    <a:pt x="384" y="774"/>
                  </a:lnTo>
                  <a:lnTo>
                    <a:pt x="385" y="773"/>
                  </a:lnTo>
                  <a:lnTo>
                    <a:pt x="385" y="768"/>
                  </a:lnTo>
                  <a:lnTo>
                    <a:pt x="385" y="767"/>
                  </a:lnTo>
                  <a:lnTo>
                    <a:pt x="385" y="765"/>
                  </a:lnTo>
                  <a:lnTo>
                    <a:pt x="386" y="764"/>
                  </a:lnTo>
                  <a:lnTo>
                    <a:pt x="386" y="763"/>
                  </a:lnTo>
                  <a:lnTo>
                    <a:pt x="388" y="761"/>
                  </a:lnTo>
                  <a:lnTo>
                    <a:pt x="388" y="759"/>
                  </a:lnTo>
                  <a:lnTo>
                    <a:pt x="388" y="758"/>
                  </a:lnTo>
                  <a:lnTo>
                    <a:pt x="387" y="756"/>
                  </a:lnTo>
                  <a:lnTo>
                    <a:pt x="387" y="754"/>
                  </a:lnTo>
                  <a:lnTo>
                    <a:pt x="387" y="754"/>
                  </a:lnTo>
                  <a:lnTo>
                    <a:pt x="388" y="752"/>
                  </a:lnTo>
                  <a:lnTo>
                    <a:pt x="388" y="751"/>
                  </a:lnTo>
                  <a:lnTo>
                    <a:pt x="387" y="750"/>
                  </a:lnTo>
                  <a:lnTo>
                    <a:pt x="389" y="749"/>
                  </a:lnTo>
                  <a:lnTo>
                    <a:pt x="392" y="748"/>
                  </a:lnTo>
                  <a:lnTo>
                    <a:pt x="392" y="747"/>
                  </a:lnTo>
                  <a:lnTo>
                    <a:pt x="395" y="748"/>
                  </a:lnTo>
                  <a:lnTo>
                    <a:pt x="397" y="749"/>
                  </a:lnTo>
                  <a:lnTo>
                    <a:pt x="398" y="748"/>
                  </a:lnTo>
                  <a:lnTo>
                    <a:pt x="398" y="746"/>
                  </a:lnTo>
                  <a:lnTo>
                    <a:pt x="398" y="746"/>
                  </a:lnTo>
                  <a:lnTo>
                    <a:pt x="398" y="743"/>
                  </a:lnTo>
                  <a:lnTo>
                    <a:pt x="397" y="743"/>
                  </a:lnTo>
                  <a:lnTo>
                    <a:pt x="398" y="742"/>
                  </a:lnTo>
                  <a:lnTo>
                    <a:pt x="398" y="740"/>
                  </a:lnTo>
                  <a:lnTo>
                    <a:pt x="399" y="739"/>
                  </a:lnTo>
                  <a:lnTo>
                    <a:pt x="401" y="739"/>
                  </a:lnTo>
                  <a:lnTo>
                    <a:pt x="404" y="736"/>
                  </a:lnTo>
                  <a:lnTo>
                    <a:pt x="404" y="735"/>
                  </a:lnTo>
                  <a:lnTo>
                    <a:pt x="403" y="734"/>
                  </a:lnTo>
                  <a:lnTo>
                    <a:pt x="402" y="733"/>
                  </a:lnTo>
                  <a:lnTo>
                    <a:pt x="401" y="733"/>
                  </a:lnTo>
                  <a:lnTo>
                    <a:pt x="399" y="730"/>
                  </a:lnTo>
                  <a:lnTo>
                    <a:pt x="400" y="727"/>
                  </a:lnTo>
                  <a:lnTo>
                    <a:pt x="402" y="725"/>
                  </a:lnTo>
                  <a:lnTo>
                    <a:pt x="402" y="721"/>
                  </a:lnTo>
                  <a:lnTo>
                    <a:pt x="403" y="720"/>
                  </a:lnTo>
                  <a:lnTo>
                    <a:pt x="403" y="719"/>
                  </a:lnTo>
                  <a:lnTo>
                    <a:pt x="404" y="718"/>
                  </a:lnTo>
                  <a:lnTo>
                    <a:pt x="405" y="714"/>
                  </a:lnTo>
                  <a:lnTo>
                    <a:pt x="405" y="713"/>
                  </a:lnTo>
                  <a:lnTo>
                    <a:pt x="405" y="707"/>
                  </a:lnTo>
                  <a:lnTo>
                    <a:pt x="404" y="706"/>
                  </a:lnTo>
                  <a:lnTo>
                    <a:pt x="404" y="703"/>
                  </a:lnTo>
                  <a:lnTo>
                    <a:pt x="402" y="700"/>
                  </a:lnTo>
                  <a:lnTo>
                    <a:pt x="401" y="699"/>
                  </a:lnTo>
                  <a:lnTo>
                    <a:pt x="401" y="698"/>
                  </a:lnTo>
                  <a:lnTo>
                    <a:pt x="400" y="697"/>
                  </a:lnTo>
                  <a:lnTo>
                    <a:pt x="400" y="696"/>
                  </a:lnTo>
                  <a:lnTo>
                    <a:pt x="398" y="694"/>
                  </a:lnTo>
                  <a:lnTo>
                    <a:pt x="398" y="692"/>
                  </a:lnTo>
                  <a:lnTo>
                    <a:pt x="399" y="690"/>
                  </a:lnTo>
                  <a:lnTo>
                    <a:pt x="399" y="690"/>
                  </a:lnTo>
                  <a:lnTo>
                    <a:pt x="399" y="687"/>
                  </a:lnTo>
                  <a:lnTo>
                    <a:pt x="395" y="687"/>
                  </a:lnTo>
                  <a:lnTo>
                    <a:pt x="394" y="688"/>
                  </a:lnTo>
                  <a:lnTo>
                    <a:pt x="394" y="687"/>
                  </a:lnTo>
                  <a:lnTo>
                    <a:pt x="392" y="687"/>
                  </a:lnTo>
                  <a:lnTo>
                    <a:pt x="391" y="687"/>
                  </a:lnTo>
                  <a:lnTo>
                    <a:pt x="391" y="685"/>
                  </a:lnTo>
                  <a:lnTo>
                    <a:pt x="390" y="683"/>
                  </a:lnTo>
                  <a:lnTo>
                    <a:pt x="390" y="683"/>
                  </a:lnTo>
                  <a:lnTo>
                    <a:pt x="390" y="679"/>
                  </a:lnTo>
                  <a:lnTo>
                    <a:pt x="391" y="677"/>
                  </a:lnTo>
                  <a:lnTo>
                    <a:pt x="391" y="676"/>
                  </a:lnTo>
                  <a:lnTo>
                    <a:pt x="391" y="675"/>
                  </a:lnTo>
                  <a:lnTo>
                    <a:pt x="390" y="673"/>
                  </a:lnTo>
                  <a:lnTo>
                    <a:pt x="392" y="669"/>
                  </a:lnTo>
                  <a:lnTo>
                    <a:pt x="392" y="669"/>
                  </a:lnTo>
                  <a:lnTo>
                    <a:pt x="392" y="668"/>
                  </a:lnTo>
                  <a:lnTo>
                    <a:pt x="390" y="666"/>
                  </a:lnTo>
                  <a:lnTo>
                    <a:pt x="387" y="662"/>
                  </a:lnTo>
                  <a:lnTo>
                    <a:pt x="385" y="661"/>
                  </a:lnTo>
                  <a:lnTo>
                    <a:pt x="384" y="660"/>
                  </a:lnTo>
                  <a:lnTo>
                    <a:pt x="383" y="660"/>
                  </a:lnTo>
                  <a:lnTo>
                    <a:pt x="382" y="660"/>
                  </a:lnTo>
                  <a:lnTo>
                    <a:pt x="377" y="659"/>
                  </a:lnTo>
                  <a:lnTo>
                    <a:pt x="375" y="658"/>
                  </a:lnTo>
                  <a:lnTo>
                    <a:pt x="374" y="658"/>
                  </a:lnTo>
                  <a:lnTo>
                    <a:pt x="374" y="657"/>
                  </a:lnTo>
                  <a:lnTo>
                    <a:pt x="374" y="656"/>
                  </a:lnTo>
                  <a:lnTo>
                    <a:pt x="376" y="654"/>
                  </a:lnTo>
                  <a:lnTo>
                    <a:pt x="377" y="653"/>
                  </a:lnTo>
                  <a:lnTo>
                    <a:pt x="378" y="653"/>
                  </a:lnTo>
                  <a:lnTo>
                    <a:pt x="379" y="653"/>
                  </a:lnTo>
                  <a:lnTo>
                    <a:pt x="380" y="653"/>
                  </a:lnTo>
                  <a:lnTo>
                    <a:pt x="381" y="652"/>
                  </a:lnTo>
                  <a:lnTo>
                    <a:pt x="383" y="652"/>
                  </a:lnTo>
                  <a:lnTo>
                    <a:pt x="384" y="651"/>
                  </a:lnTo>
                  <a:lnTo>
                    <a:pt x="385" y="650"/>
                  </a:lnTo>
                  <a:lnTo>
                    <a:pt x="385" y="649"/>
                  </a:lnTo>
                  <a:lnTo>
                    <a:pt x="385" y="648"/>
                  </a:lnTo>
                  <a:lnTo>
                    <a:pt x="385" y="648"/>
                  </a:lnTo>
                  <a:lnTo>
                    <a:pt x="385" y="646"/>
                  </a:lnTo>
                  <a:lnTo>
                    <a:pt x="384" y="645"/>
                  </a:lnTo>
                  <a:lnTo>
                    <a:pt x="384" y="643"/>
                  </a:lnTo>
                  <a:lnTo>
                    <a:pt x="382" y="643"/>
                  </a:lnTo>
                  <a:lnTo>
                    <a:pt x="379" y="646"/>
                  </a:lnTo>
                  <a:lnTo>
                    <a:pt x="374" y="646"/>
                  </a:lnTo>
                  <a:lnTo>
                    <a:pt x="374" y="645"/>
                  </a:lnTo>
                  <a:lnTo>
                    <a:pt x="373" y="644"/>
                  </a:lnTo>
                  <a:lnTo>
                    <a:pt x="371" y="644"/>
                  </a:lnTo>
                  <a:lnTo>
                    <a:pt x="370" y="643"/>
                  </a:lnTo>
                  <a:lnTo>
                    <a:pt x="365" y="644"/>
                  </a:lnTo>
                  <a:lnTo>
                    <a:pt x="365" y="643"/>
                  </a:lnTo>
                  <a:lnTo>
                    <a:pt x="366" y="642"/>
                  </a:lnTo>
                  <a:lnTo>
                    <a:pt x="368" y="642"/>
                  </a:lnTo>
                  <a:lnTo>
                    <a:pt x="369" y="640"/>
                  </a:lnTo>
                  <a:lnTo>
                    <a:pt x="369" y="639"/>
                  </a:lnTo>
                  <a:lnTo>
                    <a:pt x="369" y="639"/>
                  </a:lnTo>
                  <a:lnTo>
                    <a:pt x="368" y="638"/>
                  </a:lnTo>
                  <a:lnTo>
                    <a:pt x="367" y="637"/>
                  </a:lnTo>
                  <a:lnTo>
                    <a:pt x="363" y="637"/>
                  </a:lnTo>
                  <a:lnTo>
                    <a:pt x="362" y="638"/>
                  </a:lnTo>
                  <a:lnTo>
                    <a:pt x="362" y="637"/>
                  </a:lnTo>
                  <a:lnTo>
                    <a:pt x="363" y="636"/>
                  </a:lnTo>
                  <a:lnTo>
                    <a:pt x="364" y="634"/>
                  </a:lnTo>
                  <a:lnTo>
                    <a:pt x="365" y="633"/>
                  </a:lnTo>
                  <a:lnTo>
                    <a:pt x="366" y="633"/>
                  </a:lnTo>
                  <a:lnTo>
                    <a:pt x="366" y="632"/>
                  </a:lnTo>
                  <a:lnTo>
                    <a:pt x="365" y="633"/>
                  </a:lnTo>
                  <a:lnTo>
                    <a:pt x="364" y="632"/>
                  </a:lnTo>
                  <a:lnTo>
                    <a:pt x="363" y="632"/>
                  </a:lnTo>
                  <a:lnTo>
                    <a:pt x="362" y="633"/>
                  </a:lnTo>
                  <a:lnTo>
                    <a:pt x="360" y="633"/>
                  </a:lnTo>
                  <a:lnTo>
                    <a:pt x="359" y="633"/>
                  </a:lnTo>
                  <a:lnTo>
                    <a:pt x="357" y="633"/>
                  </a:lnTo>
                  <a:lnTo>
                    <a:pt x="355" y="636"/>
                  </a:lnTo>
                  <a:lnTo>
                    <a:pt x="355" y="637"/>
                  </a:lnTo>
                  <a:lnTo>
                    <a:pt x="358" y="639"/>
                  </a:lnTo>
                  <a:lnTo>
                    <a:pt x="359" y="640"/>
                  </a:lnTo>
                  <a:lnTo>
                    <a:pt x="359" y="641"/>
                  </a:lnTo>
                  <a:lnTo>
                    <a:pt x="359" y="642"/>
                  </a:lnTo>
                  <a:lnTo>
                    <a:pt x="357" y="641"/>
                  </a:lnTo>
                  <a:lnTo>
                    <a:pt x="354" y="639"/>
                  </a:lnTo>
                  <a:lnTo>
                    <a:pt x="351" y="637"/>
                  </a:lnTo>
                  <a:lnTo>
                    <a:pt x="351" y="636"/>
                  </a:lnTo>
                  <a:lnTo>
                    <a:pt x="350" y="636"/>
                  </a:lnTo>
                  <a:lnTo>
                    <a:pt x="348" y="634"/>
                  </a:lnTo>
                  <a:lnTo>
                    <a:pt x="348" y="634"/>
                  </a:lnTo>
                  <a:lnTo>
                    <a:pt x="342" y="628"/>
                  </a:lnTo>
                  <a:lnTo>
                    <a:pt x="342" y="628"/>
                  </a:lnTo>
                  <a:lnTo>
                    <a:pt x="341" y="627"/>
                  </a:lnTo>
                  <a:lnTo>
                    <a:pt x="341" y="626"/>
                  </a:lnTo>
                  <a:lnTo>
                    <a:pt x="340" y="625"/>
                  </a:lnTo>
                  <a:lnTo>
                    <a:pt x="338" y="622"/>
                  </a:lnTo>
                  <a:lnTo>
                    <a:pt x="336" y="619"/>
                  </a:lnTo>
                  <a:lnTo>
                    <a:pt x="336" y="619"/>
                  </a:lnTo>
                  <a:lnTo>
                    <a:pt x="336" y="618"/>
                  </a:lnTo>
                  <a:lnTo>
                    <a:pt x="336" y="617"/>
                  </a:lnTo>
                  <a:lnTo>
                    <a:pt x="336" y="616"/>
                  </a:lnTo>
                  <a:lnTo>
                    <a:pt x="336" y="611"/>
                  </a:lnTo>
                  <a:lnTo>
                    <a:pt x="336" y="611"/>
                  </a:lnTo>
                  <a:lnTo>
                    <a:pt x="337" y="609"/>
                  </a:lnTo>
                  <a:lnTo>
                    <a:pt x="339" y="606"/>
                  </a:lnTo>
                  <a:lnTo>
                    <a:pt x="339" y="604"/>
                  </a:lnTo>
                  <a:lnTo>
                    <a:pt x="340" y="604"/>
                  </a:lnTo>
                  <a:lnTo>
                    <a:pt x="340" y="603"/>
                  </a:lnTo>
                  <a:lnTo>
                    <a:pt x="342" y="598"/>
                  </a:lnTo>
                  <a:lnTo>
                    <a:pt x="342" y="596"/>
                  </a:lnTo>
                  <a:lnTo>
                    <a:pt x="343" y="594"/>
                  </a:lnTo>
                  <a:lnTo>
                    <a:pt x="343" y="590"/>
                  </a:lnTo>
                  <a:lnTo>
                    <a:pt x="344" y="590"/>
                  </a:lnTo>
                  <a:lnTo>
                    <a:pt x="344" y="582"/>
                  </a:lnTo>
                  <a:lnTo>
                    <a:pt x="344" y="581"/>
                  </a:lnTo>
                  <a:lnTo>
                    <a:pt x="344" y="579"/>
                  </a:lnTo>
                  <a:lnTo>
                    <a:pt x="346" y="578"/>
                  </a:lnTo>
                  <a:lnTo>
                    <a:pt x="346" y="576"/>
                  </a:lnTo>
                  <a:lnTo>
                    <a:pt x="347" y="574"/>
                  </a:lnTo>
                  <a:lnTo>
                    <a:pt x="348" y="572"/>
                  </a:lnTo>
                  <a:lnTo>
                    <a:pt x="350" y="571"/>
                  </a:lnTo>
                  <a:lnTo>
                    <a:pt x="351" y="570"/>
                  </a:lnTo>
                  <a:lnTo>
                    <a:pt x="353" y="567"/>
                  </a:lnTo>
                  <a:lnTo>
                    <a:pt x="353" y="566"/>
                  </a:lnTo>
                  <a:lnTo>
                    <a:pt x="353" y="566"/>
                  </a:lnTo>
                  <a:lnTo>
                    <a:pt x="353" y="563"/>
                  </a:lnTo>
                  <a:lnTo>
                    <a:pt x="354" y="562"/>
                  </a:lnTo>
                  <a:lnTo>
                    <a:pt x="353" y="561"/>
                  </a:lnTo>
                  <a:lnTo>
                    <a:pt x="354" y="560"/>
                  </a:lnTo>
                  <a:lnTo>
                    <a:pt x="354" y="559"/>
                  </a:lnTo>
                  <a:lnTo>
                    <a:pt x="355" y="558"/>
                  </a:lnTo>
                  <a:lnTo>
                    <a:pt x="354" y="558"/>
                  </a:lnTo>
                  <a:lnTo>
                    <a:pt x="354" y="556"/>
                  </a:lnTo>
                  <a:lnTo>
                    <a:pt x="351" y="554"/>
                  </a:lnTo>
                  <a:lnTo>
                    <a:pt x="351" y="554"/>
                  </a:lnTo>
                  <a:lnTo>
                    <a:pt x="349" y="554"/>
                  </a:lnTo>
                  <a:lnTo>
                    <a:pt x="347" y="556"/>
                  </a:lnTo>
                  <a:lnTo>
                    <a:pt x="346" y="555"/>
                  </a:lnTo>
                  <a:lnTo>
                    <a:pt x="344" y="555"/>
                  </a:lnTo>
                  <a:lnTo>
                    <a:pt x="343" y="554"/>
                  </a:lnTo>
                  <a:lnTo>
                    <a:pt x="343" y="554"/>
                  </a:lnTo>
                  <a:lnTo>
                    <a:pt x="343" y="553"/>
                  </a:lnTo>
                  <a:lnTo>
                    <a:pt x="344" y="553"/>
                  </a:lnTo>
                  <a:lnTo>
                    <a:pt x="344" y="553"/>
                  </a:lnTo>
                  <a:lnTo>
                    <a:pt x="344" y="553"/>
                  </a:lnTo>
                  <a:lnTo>
                    <a:pt x="344" y="550"/>
                  </a:lnTo>
                  <a:lnTo>
                    <a:pt x="345" y="549"/>
                  </a:lnTo>
                  <a:lnTo>
                    <a:pt x="345" y="548"/>
                  </a:lnTo>
                  <a:lnTo>
                    <a:pt x="345" y="547"/>
                  </a:lnTo>
                  <a:lnTo>
                    <a:pt x="346" y="546"/>
                  </a:lnTo>
                  <a:lnTo>
                    <a:pt x="347" y="546"/>
                  </a:lnTo>
                  <a:lnTo>
                    <a:pt x="348" y="546"/>
                  </a:lnTo>
                  <a:lnTo>
                    <a:pt x="349" y="547"/>
                  </a:lnTo>
                  <a:lnTo>
                    <a:pt x="349" y="550"/>
                  </a:lnTo>
                  <a:lnTo>
                    <a:pt x="349" y="550"/>
                  </a:lnTo>
                  <a:lnTo>
                    <a:pt x="349" y="551"/>
                  </a:lnTo>
                  <a:lnTo>
                    <a:pt x="350" y="552"/>
                  </a:lnTo>
                  <a:lnTo>
                    <a:pt x="351" y="552"/>
                  </a:lnTo>
                  <a:lnTo>
                    <a:pt x="351" y="552"/>
                  </a:lnTo>
                  <a:lnTo>
                    <a:pt x="356" y="552"/>
                  </a:lnTo>
                  <a:lnTo>
                    <a:pt x="357" y="552"/>
                  </a:lnTo>
                  <a:lnTo>
                    <a:pt x="360" y="549"/>
                  </a:lnTo>
                  <a:lnTo>
                    <a:pt x="360" y="549"/>
                  </a:lnTo>
                  <a:lnTo>
                    <a:pt x="360" y="546"/>
                  </a:lnTo>
                  <a:lnTo>
                    <a:pt x="361" y="546"/>
                  </a:lnTo>
                  <a:lnTo>
                    <a:pt x="363" y="546"/>
                  </a:lnTo>
                  <a:lnTo>
                    <a:pt x="363" y="547"/>
                  </a:lnTo>
                  <a:lnTo>
                    <a:pt x="365" y="547"/>
                  </a:lnTo>
                  <a:lnTo>
                    <a:pt x="368" y="545"/>
                  </a:lnTo>
                  <a:lnTo>
                    <a:pt x="369" y="544"/>
                  </a:lnTo>
                  <a:lnTo>
                    <a:pt x="370" y="543"/>
                  </a:lnTo>
                  <a:lnTo>
                    <a:pt x="370" y="542"/>
                  </a:lnTo>
                  <a:lnTo>
                    <a:pt x="371" y="541"/>
                  </a:lnTo>
                  <a:lnTo>
                    <a:pt x="376" y="540"/>
                  </a:lnTo>
                  <a:lnTo>
                    <a:pt x="377" y="539"/>
                  </a:lnTo>
                  <a:lnTo>
                    <a:pt x="378" y="539"/>
                  </a:lnTo>
                  <a:lnTo>
                    <a:pt x="380" y="538"/>
                  </a:lnTo>
                  <a:lnTo>
                    <a:pt x="382" y="536"/>
                  </a:lnTo>
                  <a:lnTo>
                    <a:pt x="382" y="533"/>
                  </a:lnTo>
                  <a:lnTo>
                    <a:pt x="383" y="533"/>
                  </a:lnTo>
                  <a:lnTo>
                    <a:pt x="383" y="527"/>
                  </a:lnTo>
                  <a:lnTo>
                    <a:pt x="384" y="526"/>
                  </a:lnTo>
                  <a:lnTo>
                    <a:pt x="387" y="526"/>
                  </a:lnTo>
                  <a:lnTo>
                    <a:pt x="388" y="526"/>
                  </a:lnTo>
                  <a:lnTo>
                    <a:pt x="389" y="526"/>
                  </a:lnTo>
                  <a:lnTo>
                    <a:pt x="390" y="525"/>
                  </a:lnTo>
                  <a:lnTo>
                    <a:pt x="391" y="523"/>
                  </a:lnTo>
                  <a:lnTo>
                    <a:pt x="391" y="523"/>
                  </a:lnTo>
                  <a:lnTo>
                    <a:pt x="392" y="522"/>
                  </a:lnTo>
                  <a:lnTo>
                    <a:pt x="392" y="519"/>
                  </a:lnTo>
                  <a:lnTo>
                    <a:pt x="391" y="519"/>
                  </a:lnTo>
                  <a:lnTo>
                    <a:pt x="390" y="515"/>
                  </a:lnTo>
                  <a:lnTo>
                    <a:pt x="389" y="514"/>
                  </a:lnTo>
                  <a:lnTo>
                    <a:pt x="389" y="512"/>
                  </a:lnTo>
                  <a:lnTo>
                    <a:pt x="388" y="511"/>
                  </a:lnTo>
                  <a:lnTo>
                    <a:pt x="387" y="511"/>
                  </a:lnTo>
                  <a:lnTo>
                    <a:pt x="386" y="511"/>
                  </a:lnTo>
                  <a:lnTo>
                    <a:pt x="385" y="510"/>
                  </a:lnTo>
                  <a:lnTo>
                    <a:pt x="381" y="510"/>
                  </a:lnTo>
                  <a:lnTo>
                    <a:pt x="381" y="511"/>
                  </a:lnTo>
                  <a:lnTo>
                    <a:pt x="379" y="511"/>
                  </a:lnTo>
                  <a:lnTo>
                    <a:pt x="379" y="510"/>
                  </a:lnTo>
                  <a:lnTo>
                    <a:pt x="378" y="510"/>
                  </a:lnTo>
                  <a:lnTo>
                    <a:pt x="375" y="509"/>
                  </a:lnTo>
                  <a:lnTo>
                    <a:pt x="375" y="507"/>
                  </a:lnTo>
                  <a:lnTo>
                    <a:pt x="381" y="507"/>
                  </a:lnTo>
                  <a:lnTo>
                    <a:pt x="383" y="506"/>
                  </a:lnTo>
                  <a:lnTo>
                    <a:pt x="384" y="504"/>
                  </a:lnTo>
                  <a:lnTo>
                    <a:pt x="384" y="504"/>
                  </a:lnTo>
                  <a:lnTo>
                    <a:pt x="386" y="501"/>
                  </a:lnTo>
                  <a:lnTo>
                    <a:pt x="386" y="500"/>
                  </a:lnTo>
                  <a:lnTo>
                    <a:pt x="385" y="499"/>
                  </a:lnTo>
                  <a:lnTo>
                    <a:pt x="382" y="497"/>
                  </a:lnTo>
                  <a:lnTo>
                    <a:pt x="381" y="497"/>
                  </a:lnTo>
                  <a:lnTo>
                    <a:pt x="380" y="496"/>
                  </a:lnTo>
                  <a:lnTo>
                    <a:pt x="379" y="496"/>
                  </a:lnTo>
                  <a:lnTo>
                    <a:pt x="378" y="497"/>
                  </a:lnTo>
                  <a:lnTo>
                    <a:pt x="376" y="497"/>
                  </a:lnTo>
                  <a:lnTo>
                    <a:pt x="374" y="496"/>
                  </a:lnTo>
                  <a:lnTo>
                    <a:pt x="374" y="494"/>
                  </a:lnTo>
                  <a:lnTo>
                    <a:pt x="374" y="494"/>
                  </a:lnTo>
                  <a:lnTo>
                    <a:pt x="374" y="492"/>
                  </a:lnTo>
                  <a:lnTo>
                    <a:pt x="373" y="490"/>
                  </a:lnTo>
                  <a:lnTo>
                    <a:pt x="373" y="486"/>
                  </a:lnTo>
                  <a:lnTo>
                    <a:pt x="374" y="484"/>
                  </a:lnTo>
                  <a:lnTo>
                    <a:pt x="375" y="484"/>
                  </a:lnTo>
                  <a:lnTo>
                    <a:pt x="377" y="484"/>
                  </a:lnTo>
                  <a:lnTo>
                    <a:pt x="379" y="485"/>
                  </a:lnTo>
                  <a:lnTo>
                    <a:pt x="381" y="485"/>
                  </a:lnTo>
                  <a:lnTo>
                    <a:pt x="384" y="483"/>
                  </a:lnTo>
                  <a:lnTo>
                    <a:pt x="389" y="478"/>
                  </a:lnTo>
                  <a:lnTo>
                    <a:pt x="390" y="477"/>
                  </a:lnTo>
                  <a:lnTo>
                    <a:pt x="392" y="478"/>
                  </a:lnTo>
                  <a:lnTo>
                    <a:pt x="393" y="476"/>
                  </a:lnTo>
                  <a:lnTo>
                    <a:pt x="393" y="475"/>
                  </a:lnTo>
                  <a:lnTo>
                    <a:pt x="391" y="474"/>
                  </a:lnTo>
                  <a:lnTo>
                    <a:pt x="391" y="473"/>
                  </a:lnTo>
                  <a:lnTo>
                    <a:pt x="392" y="471"/>
                  </a:lnTo>
                  <a:lnTo>
                    <a:pt x="395" y="471"/>
                  </a:lnTo>
                  <a:lnTo>
                    <a:pt x="398" y="473"/>
                  </a:lnTo>
                  <a:lnTo>
                    <a:pt x="399" y="473"/>
                  </a:lnTo>
                  <a:lnTo>
                    <a:pt x="399" y="474"/>
                  </a:lnTo>
                  <a:lnTo>
                    <a:pt x="401" y="474"/>
                  </a:lnTo>
                  <a:lnTo>
                    <a:pt x="404" y="473"/>
                  </a:lnTo>
                  <a:lnTo>
                    <a:pt x="404" y="470"/>
                  </a:lnTo>
                  <a:lnTo>
                    <a:pt x="401" y="467"/>
                  </a:lnTo>
                  <a:lnTo>
                    <a:pt x="401" y="466"/>
                  </a:lnTo>
                  <a:lnTo>
                    <a:pt x="399" y="465"/>
                  </a:lnTo>
                  <a:lnTo>
                    <a:pt x="399" y="465"/>
                  </a:lnTo>
                  <a:lnTo>
                    <a:pt x="401" y="463"/>
                  </a:lnTo>
                  <a:lnTo>
                    <a:pt x="401" y="462"/>
                  </a:lnTo>
                  <a:lnTo>
                    <a:pt x="398" y="459"/>
                  </a:lnTo>
                  <a:lnTo>
                    <a:pt x="398" y="456"/>
                  </a:lnTo>
                  <a:lnTo>
                    <a:pt x="398" y="455"/>
                  </a:lnTo>
                  <a:lnTo>
                    <a:pt x="398" y="454"/>
                  </a:lnTo>
                  <a:lnTo>
                    <a:pt x="396" y="452"/>
                  </a:lnTo>
                  <a:lnTo>
                    <a:pt x="396" y="451"/>
                  </a:lnTo>
                  <a:lnTo>
                    <a:pt x="394" y="449"/>
                  </a:lnTo>
                  <a:lnTo>
                    <a:pt x="394" y="447"/>
                  </a:lnTo>
                  <a:lnTo>
                    <a:pt x="396" y="446"/>
                  </a:lnTo>
                  <a:lnTo>
                    <a:pt x="397" y="446"/>
                  </a:lnTo>
                  <a:lnTo>
                    <a:pt x="400" y="443"/>
                  </a:lnTo>
                  <a:lnTo>
                    <a:pt x="399" y="442"/>
                  </a:lnTo>
                  <a:lnTo>
                    <a:pt x="398" y="440"/>
                  </a:lnTo>
                  <a:lnTo>
                    <a:pt x="397" y="439"/>
                  </a:lnTo>
                  <a:lnTo>
                    <a:pt x="397" y="438"/>
                  </a:lnTo>
                  <a:lnTo>
                    <a:pt x="397" y="436"/>
                  </a:lnTo>
                  <a:lnTo>
                    <a:pt x="397" y="435"/>
                  </a:lnTo>
                  <a:lnTo>
                    <a:pt x="397" y="433"/>
                  </a:lnTo>
                  <a:lnTo>
                    <a:pt x="397" y="432"/>
                  </a:lnTo>
                  <a:lnTo>
                    <a:pt x="397" y="431"/>
                  </a:lnTo>
                  <a:lnTo>
                    <a:pt x="396" y="431"/>
                  </a:lnTo>
                  <a:lnTo>
                    <a:pt x="397" y="427"/>
                  </a:lnTo>
                  <a:lnTo>
                    <a:pt x="395" y="427"/>
                  </a:lnTo>
                  <a:lnTo>
                    <a:pt x="394" y="427"/>
                  </a:lnTo>
                  <a:lnTo>
                    <a:pt x="393" y="427"/>
                  </a:lnTo>
                  <a:lnTo>
                    <a:pt x="390" y="424"/>
                  </a:lnTo>
                  <a:lnTo>
                    <a:pt x="390" y="424"/>
                  </a:lnTo>
                  <a:lnTo>
                    <a:pt x="389" y="422"/>
                  </a:lnTo>
                  <a:lnTo>
                    <a:pt x="389" y="419"/>
                  </a:lnTo>
                  <a:lnTo>
                    <a:pt x="390" y="418"/>
                  </a:lnTo>
                  <a:lnTo>
                    <a:pt x="393" y="418"/>
                  </a:lnTo>
                  <a:lnTo>
                    <a:pt x="394" y="417"/>
                  </a:lnTo>
                  <a:lnTo>
                    <a:pt x="394" y="414"/>
                  </a:lnTo>
                  <a:lnTo>
                    <a:pt x="394" y="412"/>
                  </a:lnTo>
                  <a:lnTo>
                    <a:pt x="397" y="410"/>
                  </a:lnTo>
                  <a:lnTo>
                    <a:pt x="398" y="410"/>
                  </a:lnTo>
                  <a:lnTo>
                    <a:pt x="398" y="411"/>
                  </a:lnTo>
                  <a:lnTo>
                    <a:pt x="400" y="410"/>
                  </a:lnTo>
                  <a:lnTo>
                    <a:pt x="406" y="407"/>
                  </a:lnTo>
                  <a:lnTo>
                    <a:pt x="407" y="406"/>
                  </a:lnTo>
                  <a:lnTo>
                    <a:pt x="407" y="405"/>
                  </a:lnTo>
                  <a:lnTo>
                    <a:pt x="411" y="401"/>
                  </a:lnTo>
                  <a:lnTo>
                    <a:pt x="412" y="399"/>
                  </a:lnTo>
                  <a:lnTo>
                    <a:pt x="412" y="398"/>
                  </a:lnTo>
                  <a:lnTo>
                    <a:pt x="413" y="397"/>
                  </a:lnTo>
                  <a:lnTo>
                    <a:pt x="413" y="397"/>
                  </a:lnTo>
                  <a:lnTo>
                    <a:pt x="414" y="395"/>
                  </a:lnTo>
                  <a:lnTo>
                    <a:pt x="413" y="392"/>
                  </a:lnTo>
                  <a:lnTo>
                    <a:pt x="413" y="391"/>
                  </a:lnTo>
                  <a:lnTo>
                    <a:pt x="413" y="389"/>
                  </a:lnTo>
                  <a:lnTo>
                    <a:pt x="414" y="389"/>
                  </a:lnTo>
                  <a:lnTo>
                    <a:pt x="414" y="388"/>
                  </a:lnTo>
                  <a:lnTo>
                    <a:pt x="415" y="385"/>
                  </a:lnTo>
                  <a:lnTo>
                    <a:pt x="416" y="384"/>
                  </a:lnTo>
                  <a:lnTo>
                    <a:pt x="418" y="383"/>
                  </a:lnTo>
                  <a:lnTo>
                    <a:pt x="419" y="382"/>
                  </a:lnTo>
                  <a:lnTo>
                    <a:pt x="421" y="381"/>
                  </a:lnTo>
                  <a:lnTo>
                    <a:pt x="423" y="379"/>
                  </a:lnTo>
                  <a:lnTo>
                    <a:pt x="424" y="379"/>
                  </a:lnTo>
                  <a:lnTo>
                    <a:pt x="427" y="375"/>
                  </a:lnTo>
                  <a:lnTo>
                    <a:pt x="428" y="374"/>
                  </a:lnTo>
                  <a:lnTo>
                    <a:pt x="428" y="373"/>
                  </a:lnTo>
                  <a:lnTo>
                    <a:pt x="427" y="372"/>
                  </a:lnTo>
                  <a:lnTo>
                    <a:pt x="427" y="371"/>
                  </a:lnTo>
                  <a:lnTo>
                    <a:pt x="427" y="370"/>
                  </a:lnTo>
                  <a:lnTo>
                    <a:pt x="421" y="366"/>
                  </a:lnTo>
                  <a:lnTo>
                    <a:pt x="421" y="365"/>
                  </a:lnTo>
                  <a:lnTo>
                    <a:pt x="421" y="365"/>
                  </a:lnTo>
                  <a:lnTo>
                    <a:pt x="421" y="363"/>
                  </a:lnTo>
                  <a:lnTo>
                    <a:pt x="420" y="362"/>
                  </a:lnTo>
                  <a:lnTo>
                    <a:pt x="418" y="362"/>
                  </a:lnTo>
                  <a:lnTo>
                    <a:pt x="416" y="360"/>
                  </a:lnTo>
                  <a:lnTo>
                    <a:pt x="416" y="358"/>
                  </a:lnTo>
                  <a:lnTo>
                    <a:pt x="415" y="357"/>
                  </a:lnTo>
                  <a:lnTo>
                    <a:pt x="415" y="355"/>
                  </a:lnTo>
                  <a:lnTo>
                    <a:pt x="414" y="354"/>
                  </a:lnTo>
                  <a:lnTo>
                    <a:pt x="414" y="353"/>
                  </a:lnTo>
                  <a:lnTo>
                    <a:pt x="414" y="352"/>
                  </a:lnTo>
                  <a:lnTo>
                    <a:pt x="414" y="350"/>
                  </a:lnTo>
                  <a:lnTo>
                    <a:pt x="414" y="349"/>
                  </a:lnTo>
                  <a:lnTo>
                    <a:pt x="414" y="349"/>
                  </a:lnTo>
                  <a:lnTo>
                    <a:pt x="417" y="346"/>
                  </a:lnTo>
                  <a:lnTo>
                    <a:pt x="417" y="345"/>
                  </a:lnTo>
                  <a:lnTo>
                    <a:pt x="418" y="344"/>
                  </a:lnTo>
                  <a:lnTo>
                    <a:pt x="418" y="340"/>
                  </a:lnTo>
                  <a:lnTo>
                    <a:pt x="417" y="340"/>
                  </a:lnTo>
                  <a:lnTo>
                    <a:pt x="417" y="335"/>
                  </a:lnTo>
                  <a:lnTo>
                    <a:pt x="417" y="335"/>
                  </a:lnTo>
                  <a:lnTo>
                    <a:pt x="416" y="329"/>
                  </a:lnTo>
                  <a:lnTo>
                    <a:pt x="415" y="327"/>
                  </a:lnTo>
                  <a:lnTo>
                    <a:pt x="415" y="325"/>
                  </a:lnTo>
                  <a:lnTo>
                    <a:pt x="412" y="322"/>
                  </a:lnTo>
                  <a:lnTo>
                    <a:pt x="412" y="321"/>
                  </a:lnTo>
                  <a:lnTo>
                    <a:pt x="416" y="317"/>
                  </a:lnTo>
                  <a:lnTo>
                    <a:pt x="417" y="317"/>
                  </a:lnTo>
                  <a:lnTo>
                    <a:pt x="420" y="313"/>
                  </a:lnTo>
                  <a:lnTo>
                    <a:pt x="421" y="313"/>
                  </a:lnTo>
                  <a:lnTo>
                    <a:pt x="421" y="312"/>
                  </a:lnTo>
                  <a:lnTo>
                    <a:pt x="424" y="310"/>
                  </a:lnTo>
                  <a:lnTo>
                    <a:pt x="424" y="309"/>
                  </a:lnTo>
                  <a:lnTo>
                    <a:pt x="425" y="309"/>
                  </a:lnTo>
                  <a:lnTo>
                    <a:pt x="426" y="307"/>
                  </a:lnTo>
                  <a:lnTo>
                    <a:pt x="429" y="303"/>
                  </a:lnTo>
                  <a:lnTo>
                    <a:pt x="429" y="303"/>
                  </a:lnTo>
                  <a:lnTo>
                    <a:pt x="432" y="299"/>
                  </a:lnTo>
                  <a:lnTo>
                    <a:pt x="433" y="297"/>
                  </a:lnTo>
                  <a:lnTo>
                    <a:pt x="435" y="295"/>
                  </a:lnTo>
                  <a:lnTo>
                    <a:pt x="436" y="292"/>
                  </a:lnTo>
                  <a:lnTo>
                    <a:pt x="436" y="291"/>
                  </a:lnTo>
                  <a:lnTo>
                    <a:pt x="437" y="291"/>
                  </a:lnTo>
                  <a:lnTo>
                    <a:pt x="437" y="290"/>
                  </a:lnTo>
                  <a:lnTo>
                    <a:pt x="438" y="288"/>
                  </a:lnTo>
                  <a:lnTo>
                    <a:pt x="439" y="282"/>
                  </a:lnTo>
                  <a:lnTo>
                    <a:pt x="439" y="282"/>
                  </a:lnTo>
                  <a:lnTo>
                    <a:pt x="439" y="278"/>
                  </a:lnTo>
                  <a:lnTo>
                    <a:pt x="440" y="278"/>
                  </a:lnTo>
                  <a:lnTo>
                    <a:pt x="440" y="268"/>
                  </a:lnTo>
                  <a:lnTo>
                    <a:pt x="439" y="267"/>
                  </a:lnTo>
                  <a:lnTo>
                    <a:pt x="439" y="266"/>
                  </a:lnTo>
                  <a:lnTo>
                    <a:pt x="440" y="266"/>
                  </a:lnTo>
                  <a:lnTo>
                    <a:pt x="440" y="258"/>
                  </a:lnTo>
                  <a:lnTo>
                    <a:pt x="443" y="253"/>
                  </a:lnTo>
                  <a:lnTo>
                    <a:pt x="445" y="250"/>
                  </a:lnTo>
                  <a:lnTo>
                    <a:pt x="446" y="250"/>
                  </a:lnTo>
                  <a:lnTo>
                    <a:pt x="446" y="250"/>
                  </a:lnTo>
                  <a:lnTo>
                    <a:pt x="448" y="248"/>
                  </a:lnTo>
                  <a:lnTo>
                    <a:pt x="453" y="243"/>
                  </a:lnTo>
                  <a:lnTo>
                    <a:pt x="453" y="243"/>
                  </a:lnTo>
                  <a:lnTo>
                    <a:pt x="454" y="242"/>
                  </a:lnTo>
                  <a:lnTo>
                    <a:pt x="454" y="241"/>
                  </a:lnTo>
                  <a:lnTo>
                    <a:pt x="456" y="239"/>
                  </a:lnTo>
                  <a:lnTo>
                    <a:pt x="457" y="236"/>
                  </a:lnTo>
                  <a:lnTo>
                    <a:pt x="458" y="235"/>
                  </a:lnTo>
                  <a:lnTo>
                    <a:pt x="458" y="234"/>
                  </a:lnTo>
                  <a:lnTo>
                    <a:pt x="459" y="233"/>
                  </a:lnTo>
                  <a:lnTo>
                    <a:pt x="460" y="232"/>
                  </a:lnTo>
                  <a:lnTo>
                    <a:pt x="461" y="229"/>
                  </a:lnTo>
                  <a:lnTo>
                    <a:pt x="461" y="228"/>
                  </a:lnTo>
                  <a:lnTo>
                    <a:pt x="462" y="227"/>
                  </a:lnTo>
                  <a:lnTo>
                    <a:pt x="462" y="226"/>
                  </a:lnTo>
                  <a:lnTo>
                    <a:pt x="463" y="224"/>
                  </a:lnTo>
                  <a:lnTo>
                    <a:pt x="463" y="220"/>
                  </a:lnTo>
                  <a:lnTo>
                    <a:pt x="464" y="219"/>
                  </a:lnTo>
                  <a:lnTo>
                    <a:pt x="464" y="217"/>
                  </a:lnTo>
                  <a:lnTo>
                    <a:pt x="467" y="212"/>
                  </a:lnTo>
                  <a:lnTo>
                    <a:pt x="471" y="208"/>
                  </a:lnTo>
                  <a:lnTo>
                    <a:pt x="472" y="206"/>
                  </a:lnTo>
                  <a:lnTo>
                    <a:pt x="475" y="203"/>
                  </a:lnTo>
                  <a:lnTo>
                    <a:pt x="477" y="200"/>
                  </a:lnTo>
                  <a:lnTo>
                    <a:pt x="477" y="199"/>
                  </a:lnTo>
                  <a:lnTo>
                    <a:pt x="478" y="198"/>
                  </a:lnTo>
                  <a:lnTo>
                    <a:pt x="478" y="197"/>
                  </a:lnTo>
                  <a:lnTo>
                    <a:pt x="480" y="195"/>
                  </a:lnTo>
                  <a:lnTo>
                    <a:pt x="481" y="191"/>
                  </a:lnTo>
                  <a:lnTo>
                    <a:pt x="482" y="189"/>
                  </a:lnTo>
                  <a:lnTo>
                    <a:pt x="483" y="187"/>
                  </a:lnTo>
                  <a:lnTo>
                    <a:pt x="483" y="185"/>
                  </a:lnTo>
                  <a:lnTo>
                    <a:pt x="483" y="185"/>
                  </a:lnTo>
                  <a:lnTo>
                    <a:pt x="483" y="183"/>
                  </a:lnTo>
                  <a:lnTo>
                    <a:pt x="484" y="182"/>
                  </a:lnTo>
                  <a:lnTo>
                    <a:pt x="484" y="180"/>
                  </a:lnTo>
                  <a:lnTo>
                    <a:pt x="484" y="180"/>
                  </a:lnTo>
                  <a:lnTo>
                    <a:pt x="484" y="177"/>
                  </a:lnTo>
                  <a:lnTo>
                    <a:pt x="485" y="177"/>
                  </a:lnTo>
                  <a:lnTo>
                    <a:pt x="485" y="172"/>
                  </a:lnTo>
                  <a:lnTo>
                    <a:pt x="485" y="172"/>
                  </a:lnTo>
                  <a:lnTo>
                    <a:pt x="485" y="161"/>
                  </a:lnTo>
                  <a:lnTo>
                    <a:pt x="486" y="161"/>
                  </a:lnTo>
                  <a:lnTo>
                    <a:pt x="486" y="158"/>
                  </a:lnTo>
                  <a:lnTo>
                    <a:pt x="485" y="157"/>
                  </a:lnTo>
                  <a:lnTo>
                    <a:pt x="485" y="156"/>
                  </a:lnTo>
                  <a:lnTo>
                    <a:pt x="485" y="156"/>
                  </a:lnTo>
                  <a:lnTo>
                    <a:pt x="485" y="154"/>
                  </a:lnTo>
                  <a:lnTo>
                    <a:pt x="484" y="154"/>
                  </a:lnTo>
                  <a:lnTo>
                    <a:pt x="484" y="149"/>
                  </a:lnTo>
                  <a:lnTo>
                    <a:pt x="484" y="149"/>
                  </a:lnTo>
                  <a:lnTo>
                    <a:pt x="484" y="146"/>
                  </a:lnTo>
                  <a:lnTo>
                    <a:pt x="483" y="146"/>
                  </a:lnTo>
                  <a:lnTo>
                    <a:pt x="483" y="145"/>
                  </a:lnTo>
                  <a:lnTo>
                    <a:pt x="483" y="145"/>
                  </a:lnTo>
                  <a:lnTo>
                    <a:pt x="483" y="143"/>
                  </a:lnTo>
                  <a:lnTo>
                    <a:pt x="483" y="142"/>
                  </a:lnTo>
                  <a:lnTo>
                    <a:pt x="483" y="139"/>
                  </a:lnTo>
                  <a:lnTo>
                    <a:pt x="483" y="138"/>
                  </a:lnTo>
                  <a:lnTo>
                    <a:pt x="483" y="137"/>
                  </a:lnTo>
                  <a:lnTo>
                    <a:pt x="481" y="133"/>
                  </a:lnTo>
                  <a:lnTo>
                    <a:pt x="481" y="131"/>
                  </a:lnTo>
                  <a:lnTo>
                    <a:pt x="480" y="131"/>
                  </a:lnTo>
                  <a:lnTo>
                    <a:pt x="480" y="127"/>
                  </a:lnTo>
                  <a:lnTo>
                    <a:pt x="477" y="124"/>
                  </a:lnTo>
                  <a:lnTo>
                    <a:pt x="477" y="123"/>
                  </a:lnTo>
                  <a:lnTo>
                    <a:pt x="476" y="122"/>
                  </a:lnTo>
                  <a:lnTo>
                    <a:pt x="476" y="121"/>
                  </a:lnTo>
                  <a:lnTo>
                    <a:pt x="475" y="118"/>
                  </a:lnTo>
                  <a:lnTo>
                    <a:pt x="475" y="112"/>
                  </a:lnTo>
                  <a:lnTo>
                    <a:pt x="474" y="110"/>
                  </a:lnTo>
                  <a:lnTo>
                    <a:pt x="473" y="109"/>
                  </a:lnTo>
                  <a:lnTo>
                    <a:pt x="473" y="108"/>
                  </a:lnTo>
                  <a:lnTo>
                    <a:pt x="472" y="108"/>
                  </a:lnTo>
                  <a:lnTo>
                    <a:pt x="471" y="108"/>
                  </a:lnTo>
                  <a:lnTo>
                    <a:pt x="469" y="108"/>
                  </a:lnTo>
                  <a:lnTo>
                    <a:pt x="468" y="106"/>
                  </a:lnTo>
                  <a:lnTo>
                    <a:pt x="468" y="104"/>
                  </a:lnTo>
                  <a:lnTo>
                    <a:pt x="468" y="103"/>
                  </a:lnTo>
                  <a:lnTo>
                    <a:pt x="467" y="102"/>
                  </a:lnTo>
                  <a:lnTo>
                    <a:pt x="466" y="100"/>
                  </a:lnTo>
                  <a:lnTo>
                    <a:pt x="466" y="100"/>
                  </a:lnTo>
                  <a:lnTo>
                    <a:pt x="466" y="98"/>
                  </a:lnTo>
                  <a:lnTo>
                    <a:pt x="466" y="97"/>
                  </a:lnTo>
                  <a:lnTo>
                    <a:pt x="466" y="96"/>
                  </a:lnTo>
                  <a:lnTo>
                    <a:pt x="467" y="96"/>
                  </a:lnTo>
                  <a:lnTo>
                    <a:pt x="467" y="97"/>
                  </a:lnTo>
                  <a:lnTo>
                    <a:pt x="468" y="96"/>
                  </a:lnTo>
                  <a:lnTo>
                    <a:pt x="467" y="95"/>
                  </a:lnTo>
                  <a:lnTo>
                    <a:pt x="465" y="93"/>
                  </a:lnTo>
                  <a:lnTo>
                    <a:pt x="465" y="92"/>
                  </a:lnTo>
                  <a:lnTo>
                    <a:pt x="464" y="92"/>
                  </a:lnTo>
                  <a:lnTo>
                    <a:pt x="465" y="89"/>
                  </a:lnTo>
                  <a:lnTo>
                    <a:pt x="470" y="85"/>
                  </a:lnTo>
                  <a:lnTo>
                    <a:pt x="470" y="84"/>
                  </a:lnTo>
                  <a:lnTo>
                    <a:pt x="472" y="82"/>
                  </a:lnTo>
                  <a:lnTo>
                    <a:pt x="473" y="81"/>
                  </a:lnTo>
                  <a:lnTo>
                    <a:pt x="474" y="81"/>
                  </a:lnTo>
                  <a:lnTo>
                    <a:pt x="475" y="80"/>
                  </a:lnTo>
                  <a:lnTo>
                    <a:pt x="475" y="78"/>
                  </a:lnTo>
                  <a:lnTo>
                    <a:pt x="476" y="77"/>
                  </a:lnTo>
                  <a:lnTo>
                    <a:pt x="477" y="76"/>
                  </a:lnTo>
                  <a:lnTo>
                    <a:pt x="480" y="76"/>
                  </a:lnTo>
                  <a:lnTo>
                    <a:pt x="481" y="76"/>
                  </a:lnTo>
                  <a:lnTo>
                    <a:pt x="483" y="75"/>
                  </a:lnTo>
                  <a:lnTo>
                    <a:pt x="485" y="75"/>
                  </a:lnTo>
                  <a:lnTo>
                    <a:pt x="487" y="72"/>
                  </a:lnTo>
                  <a:lnTo>
                    <a:pt x="487" y="71"/>
                  </a:lnTo>
                  <a:lnTo>
                    <a:pt x="488" y="70"/>
                  </a:lnTo>
                  <a:lnTo>
                    <a:pt x="489" y="70"/>
                  </a:lnTo>
                  <a:lnTo>
                    <a:pt x="491" y="68"/>
                  </a:lnTo>
                  <a:lnTo>
                    <a:pt x="492" y="68"/>
                  </a:lnTo>
                  <a:lnTo>
                    <a:pt x="493" y="67"/>
                  </a:lnTo>
                  <a:lnTo>
                    <a:pt x="494" y="64"/>
                  </a:lnTo>
                  <a:lnTo>
                    <a:pt x="495" y="63"/>
                  </a:lnTo>
                  <a:lnTo>
                    <a:pt x="497" y="61"/>
                  </a:lnTo>
                  <a:lnTo>
                    <a:pt x="499" y="60"/>
                  </a:lnTo>
                  <a:lnTo>
                    <a:pt x="500" y="60"/>
                  </a:lnTo>
                  <a:lnTo>
                    <a:pt x="501" y="59"/>
                  </a:lnTo>
                  <a:lnTo>
                    <a:pt x="502" y="59"/>
                  </a:lnTo>
                  <a:lnTo>
                    <a:pt x="503" y="59"/>
                  </a:lnTo>
                  <a:lnTo>
                    <a:pt x="507" y="59"/>
                  </a:lnTo>
                  <a:lnTo>
                    <a:pt x="508" y="60"/>
                  </a:lnTo>
                  <a:lnTo>
                    <a:pt x="511" y="63"/>
                  </a:lnTo>
                  <a:lnTo>
                    <a:pt x="515" y="63"/>
                  </a:lnTo>
                  <a:lnTo>
                    <a:pt x="516" y="64"/>
                  </a:lnTo>
                  <a:lnTo>
                    <a:pt x="519" y="64"/>
                  </a:lnTo>
                  <a:lnTo>
                    <a:pt x="521" y="66"/>
                  </a:lnTo>
                  <a:lnTo>
                    <a:pt x="523" y="66"/>
                  </a:lnTo>
                  <a:lnTo>
                    <a:pt x="524" y="66"/>
                  </a:lnTo>
                  <a:lnTo>
                    <a:pt x="526" y="68"/>
                  </a:lnTo>
                  <a:lnTo>
                    <a:pt x="534" y="68"/>
                  </a:lnTo>
                  <a:lnTo>
                    <a:pt x="534" y="68"/>
                  </a:lnTo>
                  <a:lnTo>
                    <a:pt x="536" y="68"/>
                  </a:lnTo>
                  <a:lnTo>
                    <a:pt x="537" y="69"/>
                  </a:lnTo>
                  <a:lnTo>
                    <a:pt x="542" y="69"/>
                  </a:lnTo>
                  <a:lnTo>
                    <a:pt x="542" y="69"/>
                  </a:lnTo>
                  <a:lnTo>
                    <a:pt x="544" y="69"/>
                  </a:lnTo>
                  <a:lnTo>
                    <a:pt x="544" y="69"/>
                  </a:lnTo>
                  <a:lnTo>
                    <a:pt x="545" y="69"/>
                  </a:lnTo>
                  <a:lnTo>
                    <a:pt x="546" y="69"/>
                  </a:lnTo>
                  <a:lnTo>
                    <a:pt x="553" y="69"/>
                  </a:lnTo>
                  <a:lnTo>
                    <a:pt x="553" y="69"/>
                  </a:lnTo>
                  <a:lnTo>
                    <a:pt x="560" y="69"/>
                  </a:lnTo>
                  <a:lnTo>
                    <a:pt x="561" y="69"/>
                  </a:lnTo>
                  <a:lnTo>
                    <a:pt x="564" y="68"/>
                  </a:lnTo>
                  <a:lnTo>
                    <a:pt x="565" y="68"/>
                  </a:lnTo>
                  <a:lnTo>
                    <a:pt x="566" y="68"/>
                  </a:lnTo>
                  <a:lnTo>
                    <a:pt x="568" y="67"/>
                  </a:lnTo>
                  <a:lnTo>
                    <a:pt x="570" y="66"/>
                  </a:lnTo>
                  <a:lnTo>
                    <a:pt x="571" y="66"/>
                  </a:lnTo>
                  <a:lnTo>
                    <a:pt x="572" y="66"/>
                  </a:lnTo>
                  <a:lnTo>
                    <a:pt x="572" y="65"/>
                  </a:lnTo>
                  <a:lnTo>
                    <a:pt x="573" y="65"/>
                  </a:lnTo>
                  <a:lnTo>
                    <a:pt x="573" y="65"/>
                  </a:lnTo>
                  <a:lnTo>
                    <a:pt x="574" y="65"/>
                  </a:lnTo>
                  <a:lnTo>
                    <a:pt x="576" y="64"/>
                  </a:lnTo>
                  <a:lnTo>
                    <a:pt x="577" y="64"/>
                  </a:lnTo>
                  <a:lnTo>
                    <a:pt x="579" y="63"/>
                  </a:lnTo>
                  <a:lnTo>
                    <a:pt x="583" y="58"/>
                  </a:lnTo>
                  <a:lnTo>
                    <a:pt x="583" y="58"/>
                  </a:lnTo>
                  <a:lnTo>
                    <a:pt x="584" y="57"/>
                  </a:lnTo>
                  <a:lnTo>
                    <a:pt x="585" y="57"/>
                  </a:lnTo>
                  <a:lnTo>
                    <a:pt x="585" y="57"/>
                  </a:lnTo>
                  <a:lnTo>
                    <a:pt x="588" y="54"/>
                  </a:lnTo>
                  <a:lnTo>
                    <a:pt x="590" y="51"/>
                  </a:lnTo>
                  <a:lnTo>
                    <a:pt x="591" y="50"/>
                  </a:lnTo>
                  <a:lnTo>
                    <a:pt x="591" y="49"/>
                  </a:lnTo>
                  <a:lnTo>
                    <a:pt x="593" y="46"/>
                  </a:lnTo>
                  <a:lnTo>
                    <a:pt x="592" y="43"/>
                  </a:lnTo>
                  <a:lnTo>
                    <a:pt x="590" y="41"/>
                  </a:lnTo>
                  <a:lnTo>
                    <a:pt x="590" y="40"/>
                  </a:lnTo>
                  <a:lnTo>
                    <a:pt x="589" y="40"/>
                  </a:lnTo>
                  <a:lnTo>
                    <a:pt x="591" y="37"/>
                  </a:lnTo>
                  <a:lnTo>
                    <a:pt x="591" y="34"/>
                  </a:lnTo>
                  <a:lnTo>
                    <a:pt x="591" y="33"/>
                  </a:lnTo>
                  <a:lnTo>
                    <a:pt x="589" y="30"/>
                  </a:lnTo>
                  <a:lnTo>
                    <a:pt x="588" y="30"/>
                  </a:lnTo>
                  <a:lnTo>
                    <a:pt x="587" y="30"/>
                  </a:lnTo>
                  <a:lnTo>
                    <a:pt x="587" y="29"/>
                  </a:lnTo>
                  <a:lnTo>
                    <a:pt x="587" y="28"/>
                  </a:lnTo>
                  <a:lnTo>
                    <a:pt x="587" y="28"/>
                  </a:lnTo>
                  <a:lnTo>
                    <a:pt x="587" y="21"/>
                  </a:lnTo>
                  <a:lnTo>
                    <a:pt x="588" y="20"/>
                  </a:lnTo>
                  <a:lnTo>
                    <a:pt x="588" y="19"/>
                  </a:lnTo>
                  <a:lnTo>
                    <a:pt x="589" y="19"/>
                  </a:lnTo>
                  <a:lnTo>
                    <a:pt x="589" y="17"/>
                  </a:lnTo>
                  <a:lnTo>
                    <a:pt x="595" y="12"/>
                  </a:lnTo>
                  <a:lnTo>
                    <a:pt x="597" y="11"/>
                  </a:lnTo>
                  <a:lnTo>
                    <a:pt x="598" y="10"/>
                  </a:lnTo>
                  <a:lnTo>
                    <a:pt x="601" y="10"/>
                  </a:lnTo>
                  <a:lnTo>
                    <a:pt x="602" y="9"/>
                  </a:lnTo>
                  <a:lnTo>
                    <a:pt x="606" y="9"/>
                  </a:lnTo>
                  <a:lnTo>
                    <a:pt x="607" y="10"/>
                  </a:lnTo>
                  <a:lnTo>
                    <a:pt x="612" y="10"/>
                  </a:lnTo>
                  <a:lnTo>
                    <a:pt x="613" y="9"/>
                  </a:lnTo>
                  <a:lnTo>
                    <a:pt x="615" y="9"/>
                  </a:lnTo>
                  <a:lnTo>
                    <a:pt x="616" y="7"/>
                  </a:lnTo>
                  <a:lnTo>
                    <a:pt x="618" y="7"/>
                  </a:lnTo>
                  <a:lnTo>
                    <a:pt x="619" y="6"/>
                  </a:lnTo>
                  <a:lnTo>
                    <a:pt x="619" y="4"/>
                  </a:lnTo>
                  <a:lnTo>
                    <a:pt x="620" y="2"/>
                  </a:lnTo>
                  <a:lnTo>
                    <a:pt x="621" y="2"/>
                  </a:lnTo>
                  <a:lnTo>
                    <a:pt x="624" y="0"/>
                  </a:lnTo>
                  <a:lnTo>
                    <a:pt x="626" y="0"/>
                  </a:lnTo>
                  <a:lnTo>
                    <a:pt x="626" y="0"/>
                  </a:lnTo>
                  <a:lnTo>
                    <a:pt x="628" y="1"/>
                  </a:lnTo>
                  <a:lnTo>
                    <a:pt x="630" y="2"/>
                  </a:lnTo>
                  <a:lnTo>
                    <a:pt x="631" y="4"/>
                  </a:lnTo>
                  <a:lnTo>
                    <a:pt x="632" y="6"/>
                  </a:lnTo>
                  <a:lnTo>
                    <a:pt x="633" y="8"/>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6" name="Freeform 6">
              <a:extLst>
                <a:ext uri="{FF2B5EF4-FFF2-40B4-BE49-F238E27FC236}">
                  <a16:creationId xmlns:a16="http://schemas.microsoft.com/office/drawing/2014/main" id="{AA3FE5E9-53B6-3E5C-7179-7D031D9B6A1F}"/>
                </a:ext>
              </a:extLst>
            </p:cNvPr>
            <p:cNvSpPr>
              <a:spLocks noEditPoints="1"/>
            </p:cNvSpPr>
            <p:nvPr/>
          </p:nvSpPr>
          <p:spPr bwMode="auto">
            <a:xfrm>
              <a:off x="2668" y="705"/>
              <a:ext cx="360" cy="1107"/>
            </a:xfrm>
            <a:custGeom>
              <a:avLst/>
              <a:gdLst>
                <a:gd name="T0" fmla="*/ 899 w 993"/>
                <a:gd name="T1" fmla="*/ 2148 h 3051"/>
                <a:gd name="T2" fmla="*/ 510 w 993"/>
                <a:gd name="T3" fmla="*/ 1631 h 3051"/>
                <a:gd name="T4" fmla="*/ 487 w 993"/>
                <a:gd name="T5" fmla="*/ 1589 h 3051"/>
                <a:gd name="T6" fmla="*/ 774 w 993"/>
                <a:gd name="T7" fmla="*/ 1451 h 3051"/>
                <a:gd name="T8" fmla="*/ 759 w 993"/>
                <a:gd name="T9" fmla="*/ 1477 h 3051"/>
                <a:gd name="T10" fmla="*/ 771 w 993"/>
                <a:gd name="T11" fmla="*/ 1446 h 3051"/>
                <a:gd name="T12" fmla="*/ 238 w 993"/>
                <a:gd name="T13" fmla="*/ 1437 h 3051"/>
                <a:gd name="T14" fmla="*/ 342 w 993"/>
                <a:gd name="T15" fmla="*/ 1503 h 3051"/>
                <a:gd name="T16" fmla="*/ 427 w 993"/>
                <a:gd name="T17" fmla="*/ 1551 h 3051"/>
                <a:gd name="T18" fmla="*/ 496 w 993"/>
                <a:gd name="T19" fmla="*/ 1620 h 3051"/>
                <a:gd name="T20" fmla="*/ 483 w 993"/>
                <a:gd name="T21" fmla="*/ 1575 h 3051"/>
                <a:gd name="T22" fmla="*/ 578 w 993"/>
                <a:gd name="T23" fmla="*/ 1609 h 3051"/>
                <a:gd name="T24" fmla="*/ 683 w 993"/>
                <a:gd name="T25" fmla="*/ 1620 h 3051"/>
                <a:gd name="T26" fmla="*/ 753 w 993"/>
                <a:gd name="T27" fmla="*/ 1564 h 3051"/>
                <a:gd name="T28" fmla="*/ 790 w 993"/>
                <a:gd name="T29" fmla="*/ 1485 h 3051"/>
                <a:gd name="T30" fmla="*/ 843 w 993"/>
                <a:gd name="T31" fmla="*/ 1537 h 3051"/>
                <a:gd name="T32" fmla="*/ 881 w 993"/>
                <a:gd name="T33" fmla="*/ 1625 h 3051"/>
                <a:gd name="T34" fmla="*/ 813 w 993"/>
                <a:gd name="T35" fmla="*/ 1700 h 3051"/>
                <a:gd name="T36" fmla="*/ 797 w 993"/>
                <a:gd name="T37" fmla="*/ 1767 h 3051"/>
                <a:gd name="T38" fmla="*/ 800 w 993"/>
                <a:gd name="T39" fmla="*/ 1838 h 3051"/>
                <a:gd name="T40" fmla="*/ 775 w 993"/>
                <a:gd name="T41" fmla="*/ 1912 h 3051"/>
                <a:gd name="T42" fmla="*/ 788 w 993"/>
                <a:gd name="T43" fmla="*/ 2011 h 3051"/>
                <a:gd name="T44" fmla="*/ 820 w 993"/>
                <a:gd name="T45" fmla="*/ 2099 h 3051"/>
                <a:gd name="T46" fmla="*/ 854 w 993"/>
                <a:gd name="T47" fmla="*/ 2145 h 3051"/>
                <a:gd name="T48" fmla="*/ 909 w 993"/>
                <a:gd name="T49" fmla="*/ 2168 h 3051"/>
                <a:gd name="T50" fmla="*/ 938 w 993"/>
                <a:gd name="T51" fmla="*/ 2181 h 3051"/>
                <a:gd name="T52" fmla="*/ 932 w 993"/>
                <a:gd name="T53" fmla="*/ 2220 h 3051"/>
                <a:gd name="T54" fmla="*/ 988 w 993"/>
                <a:gd name="T55" fmla="*/ 2279 h 3051"/>
                <a:gd name="T56" fmla="*/ 965 w 993"/>
                <a:gd name="T57" fmla="*/ 2352 h 3051"/>
                <a:gd name="T58" fmla="*/ 948 w 993"/>
                <a:gd name="T59" fmla="*/ 2435 h 3051"/>
                <a:gd name="T60" fmla="*/ 909 w 993"/>
                <a:gd name="T61" fmla="*/ 2517 h 3051"/>
                <a:gd name="T62" fmla="*/ 854 w 993"/>
                <a:gd name="T63" fmla="*/ 2618 h 3051"/>
                <a:gd name="T64" fmla="*/ 182 w 993"/>
                <a:gd name="T65" fmla="*/ 2834 h 3051"/>
                <a:gd name="T66" fmla="*/ 134 w 993"/>
                <a:gd name="T67" fmla="*/ 2606 h 3051"/>
                <a:gd name="T68" fmla="*/ 322 w 993"/>
                <a:gd name="T69" fmla="*/ 2523 h 3051"/>
                <a:gd name="T70" fmla="*/ 443 w 993"/>
                <a:gd name="T71" fmla="*/ 2353 h 3051"/>
                <a:gd name="T72" fmla="*/ 415 w 993"/>
                <a:gd name="T73" fmla="*/ 1995 h 3051"/>
                <a:gd name="T74" fmla="*/ 353 w 993"/>
                <a:gd name="T75" fmla="*/ 1614 h 3051"/>
                <a:gd name="T76" fmla="*/ 114 w 993"/>
                <a:gd name="T77" fmla="*/ 1442 h 3051"/>
                <a:gd name="T78" fmla="*/ 202 w 993"/>
                <a:gd name="T79" fmla="*/ 1424 h 3051"/>
                <a:gd name="T80" fmla="*/ 397 w 993"/>
                <a:gd name="T81" fmla="*/ 1278 h 3051"/>
                <a:gd name="T82" fmla="*/ 278 w 993"/>
                <a:gd name="T83" fmla="*/ 1293 h 3051"/>
                <a:gd name="T84" fmla="*/ 245 w 993"/>
                <a:gd name="T85" fmla="*/ 1220 h 3051"/>
                <a:gd name="T86" fmla="*/ 664 w 993"/>
                <a:gd name="T87" fmla="*/ 1267 h 3051"/>
                <a:gd name="T88" fmla="*/ 593 w 993"/>
                <a:gd name="T89" fmla="*/ 1290 h 3051"/>
                <a:gd name="T90" fmla="*/ 636 w 993"/>
                <a:gd name="T91" fmla="*/ 1211 h 3051"/>
                <a:gd name="T92" fmla="*/ 265 w 993"/>
                <a:gd name="T93" fmla="*/ 1204 h 3051"/>
                <a:gd name="T94" fmla="*/ 433 w 993"/>
                <a:gd name="T95" fmla="*/ 1056 h 3051"/>
                <a:gd name="T96" fmla="*/ 421 w 993"/>
                <a:gd name="T97" fmla="*/ 1024 h 3051"/>
                <a:gd name="T98" fmla="*/ 375 w 993"/>
                <a:gd name="T99" fmla="*/ 1060 h 3051"/>
                <a:gd name="T100" fmla="*/ 344 w 993"/>
                <a:gd name="T101" fmla="*/ 999 h 3051"/>
                <a:gd name="T102" fmla="*/ 688 w 993"/>
                <a:gd name="T103" fmla="*/ 923 h 3051"/>
                <a:gd name="T104" fmla="*/ 648 w 993"/>
                <a:gd name="T105" fmla="*/ 896 h 3051"/>
                <a:gd name="T106" fmla="*/ 785 w 993"/>
                <a:gd name="T107" fmla="*/ 663 h 3051"/>
                <a:gd name="T108" fmla="*/ 569 w 993"/>
                <a:gd name="T109" fmla="*/ 448 h 3051"/>
                <a:gd name="T110" fmla="*/ 602 w 993"/>
                <a:gd name="T111" fmla="*/ 476 h 3051"/>
                <a:gd name="T112" fmla="*/ 684 w 993"/>
                <a:gd name="T113" fmla="*/ 400 h 3051"/>
                <a:gd name="T114" fmla="*/ 680 w 993"/>
                <a:gd name="T115" fmla="*/ 419 h 3051"/>
                <a:gd name="T116" fmla="*/ 667 w 993"/>
                <a:gd name="T117" fmla="*/ 376 h 3051"/>
                <a:gd name="T118" fmla="*/ 655 w 993"/>
                <a:gd name="T119" fmla="*/ 238 h 3051"/>
                <a:gd name="T120" fmla="*/ 600 w 993"/>
                <a:gd name="T121" fmla="*/ 238 h 3051"/>
                <a:gd name="T122" fmla="*/ 597 w 993"/>
                <a:gd name="T123" fmla="*/ 178 h 3051"/>
                <a:gd name="T124" fmla="*/ 645 w 993"/>
                <a:gd name="T125" fmla="*/ 108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3" h="3051">
                  <a:moveTo>
                    <a:pt x="971" y="2345"/>
                  </a:moveTo>
                  <a:lnTo>
                    <a:pt x="971" y="2345"/>
                  </a:lnTo>
                  <a:lnTo>
                    <a:pt x="970" y="2345"/>
                  </a:lnTo>
                  <a:lnTo>
                    <a:pt x="970" y="2344"/>
                  </a:lnTo>
                  <a:lnTo>
                    <a:pt x="970" y="2344"/>
                  </a:lnTo>
                  <a:lnTo>
                    <a:pt x="970" y="2344"/>
                  </a:lnTo>
                  <a:lnTo>
                    <a:pt x="971" y="2344"/>
                  </a:lnTo>
                  <a:lnTo>
                    <a:pt x="971" y="2344"/>
                  </a:lnTo>
                  <a:lnTo>
                    <a:pt x="971" y="2345"/>
                  </a:lnTo>
                  <a:close/>
                  <a:moveTo>
                    <a:pt x="983" y="2334"/>
                  </a:moveTo>
                  <a:lnTo>
                    <a:pt x="983" y="2335"/>
                  </a:lnTo>
                  <a:lnTo>
                    <a:pt x="981" y="2334"/>
                  </a:lnTo>
                  <a:lnTo>
                    <a:pt x="981" y="2333"/>
                  </a:lnTo>
                  <a:lnTo>
                    <a:pt x="981" y="2333"/>
                  </a:lnTo>
                  <a:lnTo>
                    <a:pt x="982" y="2333"/>
                  </a:lnTo>
                  <a:lnTo>
                    <a:pt x="983" y="2333"/>
                  </a:lnTo>
                  <a:lnTo>
                    <a:pt x="983" y="2334"/>
                  </a:lnTo>
                  <a:close/>
                  <a:moveTo>
                    <a:pt x="987" y="2328"/>
                  </a:moveTo>
                  <a:lnTo>
                    <a:pt x="987" y="2328"/>
                  </a:lnTo>
                  <a:lnTo>
                    <a:pt x="987" y="2328"/>
                  </a:lnTo>
                  <a:lnTo>
                    <a:pt x="987" y="2327"/>
                  </a:lnTo>
                  <a:lnTo>
                    <a:pt x="987" y="2326"/>
                  </a:lnTo>
                  <a:lnTo>
                    <a:pt x="988" y="2326"/>
                  </a:lnTo>
                  <a:lnTo>
                    <a:pt x="988" y="2327"/>
                  </a:lnTo>
                  <a:lnTo>
                    <a:pt x="988" y="2327"/>
                  </a:lnTo>
                  <a:lnTo>
                    <a:pt x="988" y="2328"/>
                  </a:lnTo>
                  <a:lnTo>
                    <a:pt x="987" y="2328"/>
                  </a:lnTo>
                  <a:close/>
                  <a:moveTo>
                    <a:pt x="934" y="2196"/>
                  </a:moveTo>
                  <a:lnTo>
                    <a:pt x="934" y="2197"/>
                  </a:lnTo>
                  <a:lnTo>
                    <a:pt x="933" y="2197"/>
                  </a:lnTo>
                  <a:lnTo>
                    <a:pt x="932" y="2196"/>
                  </a:lnTo>
                  <a:lnTo>
                    <a:pt x="932" y="2196"/>
                  </a:lnTo>
                  <a:lnTo>
                    <a:pt x="932" y="2195"/>
                  </a:lnTo>
                  <a:lnTo>
                    <a:pt x="932" y="2195"/>
                  </a:lnTo>
                  <a:lnTo>
                    <a:pt x="933" y="2195"/>
                  </a:lnTo>
                  <a:lnTo>
                    <a:pt x="933" y="2195"/>
                  </a:lnTo>
                  <a:lnTo>
                    <a:pt x="933" y="2196"/>
                  </a:lnTo>
                  <a:lnTo>
                    <a:pt x="934" y="2196"/>
                  </a:lnTo>
                  <a:close/>
                  <a:moveTo>
                    <a:pt x="912" y="2172"/>
                  </a:moveTo>
                  <a:lnTo>
                    <a:pt x="911" y="2172"/>
                  </a:lnTo>
                  <a:lnTo>
                    <a:pt x="911" y="2172"/>
                  </a:lnTo>
                  <a:lnTo>
                    <a:pt x="911" y="2172"/>
                  </a:lnTo>
                  <a:lnTo>
                    <a:pt x="911" y="2171"/>
                  </a:lnTo>
                  <a:lnTo>
                    <a:pt x="911" y="2171"/>
                  </a:lnTo>
                  <a:lnTo>
                    <a:pt x="912" y="2171"/>
                  </a:lnTo>
                  <a:lnTo>
                    <a:pt x="912" y="2171"/>
                  </a:lnTo>
                  <a:lnTo>
                    <a:pt x="912" y="2172"/>
                  </a:lnTo>
                  <a:close/>
                  <a:moveTo>
                    <a:pt x="917" y="2155"/>
                  </a:moveTo>
                  <a:lnTo>
                    <a:pt x="915" y="2156"/>
                  </a:lnTo>
                  <a:lnTo>
                    <a:pt x="914" y="2155"/>
                  </a:lnTo>
                  <a:lnTo>
                    <a:pt x="914" y="2154"/>
                  </a:lnTo>
                  <a:lnTo>
                    <a:pt x="914" y="2154"/>
                  </a:lnTo>
                  <a:lnTo>
                    <a:pt x="914" y="2153"/>
                  </a:lnTo>
                  <a:lnTo>
                    <a:pt x="915" y="2152"/>
                  </a:lnTo>
                  <a:lnTo>
                    <a:pt x="916" y="2152"/>
                  </a:lnTo>
                  <a:lnTo>
                    <a:pt x="917" y="2153"/>
                  </a:lnTo>
                  <a:lnTo>
                    <a:pt x="917" y="2155"/>
                  </a:lnTo>
                  <a:close/>
                  <a:moveTo>
                    <a:pt x="901" y="2149"/>
                  </a:moveTo>
                  <a:lnTo>
                    <a:pt x="900" y="2149"/>
                  </a:lnTo>
                  <a:lnTo>
                    <a:pt x="899" y="2148"/>
                  </a:lnTo>
                  <a:lnTo>
                    <a:pt x="900" y="2146"/>
                  </a:lnTo>
                  <a:lnTo>
                    <a:pt x="901" y="2145"/>
                  </a:lnTo>
                  <a:lnTo>
                    <a:pt x="902" y="2145"/>
                  </a:lnTo>
                  <a:lnTo>
                    <a:pt x="903" y="2146"/>
                  </a:lnTo>
                  <a:lnTo>
                    <a:pt x="903" y="2147"/>
                  </a:lnTo>
                  <a:lnTo>
                    <a:pt x="901" y="2149"/>
                  </a:lnTo>
                  <a:close/>
                  <a:moveTo>
                    <a:pt x="793" y="1725"/>
                  </a:moveTo>
                  <a:lnTo>
                    <a:pt x="793" y="1725"/>
                  </a:lnTo>
                  <a:lnTo>
                    <a:pt x="793" y="1724"/>
                  </a:lnTo>
                  <a:lnTo>
                    <a:pt x="793" y="1723"/>
                  </a:lnTo>
                  <a:lnTo>
                    <a:pt x="793" y="1723"/>
                  </a:lnTo>
                  <a:lnTo>
                    <a:pt x="793" y="1723"/>
                  </a:lnTo>
                  <a:lnTo>
                    <a:pt x="794" y="1724"/>
                  </a:lnTo>
                  <a:lnTo>
                    <a:pt x="793" y="1725"/>
                  </a:lnTo>
                  <a:close/>
                  <a:moveTo>
                    <a:pt x="811" y="1704"/>
                  </a:moveTo>
                  <a:lnTo>
                    <a:pt x="810" y="1706"/>
                  </a:lnTo>
                  <a:lnTo>
                    <a:pt x="810" y="1705"/>
                  </a:lnTo>
                  <a:lnTo>
                    <a:pt x="810" y="1704"/>
                  </a:lnTo>
                  <a:lnTo>
                    <a:pt x="811" y="1703"/>
                  </a:lnTo>
                  <a:lnTo>
                    <a:pt x="811" y="1704"/>
                  </a:lnTo>
                  <a:close/>
                  <a:moveTo>
                    <a:pt x="844" y="1683"/>
                  </a:moveTo>
                  <a:lnTo>
                    <a:pt x="844" y="1683"/>
                  </a:lnTo>
                  <a:lnTo>
                    <a:pt x="844" y="1682"/>
                  </a:lnTo>
                  <a:lnTo>
                    <a:pt x="843" y="1681"/>
                  </a:lnTo>
                  <a:lnTo>
                    <a:pt x="844" y="1681"/>
                  </a:lnTo>
                  <a:lnTo>
                    <a:pt x="844" y="1681"/>
                  </a:lnTo>
                  <a:lnTo>
                    <a:pt x="844" y="1681"/>
                  </a:lnTo>
                  <a:lnTo>
                    <a:pt x="844" y="1682"/>
                  </a:lnTo>
                  <a:lnTo>
                    <a:pt x="845" y="1682"/>
                  </a:lnTo>
                  <a:lnTo>
                    <a:pt x="844" y="1683"/>
                  </a:lnTo>
                  <a:close/>
                  <a:moveTo>
                    <a:pt x="867" y="1650"/>
                  </a:moveTo>
                  <a:lnTo>
                    <a:pt x="866" y="1650"/>
                  </a:lnTo>
                  <a:lnTo>
                    <a:pt x="866" y="1650"/>
                  </a:lnTo>
                  <a:lnTo>
                    <a:pt x="866" y="1649"/>
                  </a:lnTo>
                  <a:lnTo>
                    <a:pt x="867" y="1649"/>
                  </a:lnTo>
                  <a:lnTo>
                    <a:pt x="867" y="1649"/>
                  </a:lnTo>
                  <a:lnTo>
                    <a:pt x="868" y="1649"/>
                  </a:lnTo>
                  <a:lnTo>
                    <a:pt x="867" y="1650"/>
                  </a:lnTo>
                  <a:close/>
                  <a:moveTo>
                    <a:pt x="872" y="1644"/>
                  </a:moveTo>
                  <a:lnTo>
                    <a:pt x="871" y="1645"/>
                  </a:lnTo>
                  <a:lnTo>
                    <a:pt x="871" y="1644"/>
                  </a:lnTo>
                  <a:lnTo>
                    <a:pt x="871" y="1644"/>
                  </a:lnTo>
                  <a:lnTo>
                    <a:pt x="872" y="1643"/>
                  </a:lnTo>
                  <a:lnTo>
                    <a:pt x="873" y="1644"/>
                  </a:lnTo>
                  <a:lnTo>
                    <a:pt x="872" y="1644"/>
                  </a:lnTo>
                  <a:close/>
                  <a:moveTo>
                    <a:pt x="879" y="1642"/>
                  </a:moveTo>
                  <a:lnTo>
                    <a:pt x="878" y="1642"/>
                  </a:lnTo>
                  <a:lnTo>
                    <a:pt x="878" y="1642"/>
                  </a:lnTo>
                  <a:lnTo>
                    <a:pt x="878" y="1641"/>
                  </a:lnTo>
                  <a:lnTo>
                    <a:pt x="878" y="1640"/>
                  </a:lnTo>
                  <a:lnTo>
                    <a:pt x="880" y="1640"/>
                  </a:lnTo>
                  <a:lnTo>
                    <a:pt x="880" y="1641"/>
                  </a:lnTo>
                  <a:lnTo>
                    <a:pt x="880" y="1641"/>
                  </a:lnTo>
                  <a:lnTo>
                    <a:pt x="879" y="1642"/>
                  </a:lnTo>
                  <a:close/>
                  <a:moveTo>
                    <a:pt x="509" y="1634"/>
                  </a:moveTo>
                  <a:lnTo>
                    <a:pt x="508" y="1635"/>
                  </a:lnTo>
                  <a:lnTo>
                    <a:pt x="507" y="1634"/>
                  </a:lnTo>
                  <a:lnTo>
                    <a:pt x="507" y="1632"/>
                  </a:lnTo>
                  <a:lnTo>
                    <a:pt x="508" y="1631"/>
                  </a:lnTo>
                  <a:lnTo>
                    <a:pt x="510" y="1631"/>
                  </a:lnTo>
                  <a:lnTo>
                    <a:pt x="510" y="1633"/>
                  </a:lnTo>
                  <a:lnTo>
                    <a:pt x="509" y="1634"/>
                  </a:lnTo>
                  <a:close/>
                  <a:moveTo>
                    <a:pt x="506" y="1634"/>
                  </a:moveTo>
                  <a:lnTo>
                    <a:pt x="506" y="1635"/>
                  </a:lnTo>
                  <a:lnTo>
                    <a:pt x="505" y="1635"/>
                  </a:lnTo>
                  <a:lnTo>
                    <a:pt x="504" y="1634"/>
                  </a:lnTo>
                  <a:lnTo>
                    <a:pt x="503" y="1629"/>
                  </a:lnTo>
                  <a:lnTo>
                    <a:pt x="502" y="1628"/>
                  </a:lnTo>
                  <a:lnTo>
                    <a:pt x="502" y="1627"/>
                  </a:lnTo>
                  <a:lnTo>
                    <a:pt x="503" y="1627"/>
                  </a:lnTo>
                  <a:lnTo>
                    <a:pt x="504" y="1627"/>
                  </a:lnTo>
                  <a:lnTo>
                    <a:pt x="504" y="1627"/>
                  </a:lnTo>
                  <a:lnTo>
                    <a:pt x="505" y="1627"/>
                  </a:lnTo>
                  <a:lnTo>
                    <a:pt x="505" y="1628"/>
                  </a:lnTo>
                  <a:lnTo>
                    <a:pt x="507" y="1631"/>
                  </a:lnTo>
                  <a:lnTo>
                    <a:pt x="506" y="1634"/>
                  </a:lnTo>
                  <a:close/>
                  <a:moveTo>
                    <a:pt x="882" y="1626"/>
                  </a:moveTo>
                  <a:lnTo>
                    <a:pt x="881" y="1626"/>
                  </a:lnTo>
                  <a:lnTo>
                    <a:pt x="881" y="1626"/>
                  </a:lnTo>
                  <a:lnTo>
                    <a:pt x="882" y="1625"/>
                  </a:lnTo>
                  <a:lnTo>
                    <a:pt x="882" y="1625"/>
                  </a:lnTo>
                  <a:lnTo>
                    <a:pt x="882" y="1625"/>
                  </a:lnTo>
                  <a:lnTo>
                    <a:pt x="883" y="1626"/>
                  </a:lnTo>
                  <a:lnTo>
                    <a:pt x="882" y="1626"/>
                  </a:lnTo>
                  <a:close/>
                  <a:moveTo>
                    <a:pt x="503" y="1627"/>
                  </a:moveTo>
                  <a:lnTo>
                    <a:pt x="502" y="1627"/>
                  </a:lnTo>
                  <a:lnTo>
                    <a:pt x="502" y="1626"/>
                  </a:lnTo>
                  <a:lnTo>
                    <a:pt x="502" y="1625"/>
                  </a:lnTo>
                  <a:lnTo>
                    <a:pt x="502" y="1625"/>
                  </a:lnTo>
                  <a:lnTo>
                    <a:pt x="504" y="1626"/>
                  </a:lnTo>
                  <a:lnTo>
                    <a:pt x="503" y="1627"/>
                  </a:lnTo>
                  <a:close/>
                  <a:moveTo>
                    <a:pt x="884" y="1620"/>
                  </a:moveTo>
                  <a:lnTo>
                    <a:pt x="883" y="1620"/>
                  </a:lnTo>
                  <a:lnTo>
                    <a:pt x="883" y="1620"/>
                  </a:lnTo>
                  <a:lnTo>
                    <a:pt x="883" y="1619"/>
                  </a:lnTo>
                  <a:lnTo>
                    <a:pt x="883" y="1619"/>
                  </a:lnTo>
                  <a:lnTo>
                    <a:pt x="884" y="1619"/>
                  </a:lnTo>
                  <a:lnTo>
                    <a:pt x="884" y="1619"/>
                  </a:lnTo>
                  <a:lnTo>
                    <a:pt x="884" y="1620"/>
                  </a:lnTo>
                  <a:close/>
                  <a:moveTo>
                    <a:pt x="502" y="1624"/>
                  </a:moveTo>
                  <a:lnTo>
                    <a:pt x="501" y="1624"/>
                  </a:lnTo>
                  <a:lnTo>
                    <a:pt x="499" y="1622"/>
                  </a:lnTo>
                  <a:lnTo>
                    <a:pt x="498" y="1619"/>
                  </a:lnTo>
                  <a:lnTo>
                    <a:pt x="496" y="1617"/>
                  </a:lnTo>
                  <a:lnTo>
                    <a:pt x="496" y="1616"/>
                  </a:lnTo>
                  <a:lnTo>
                    <a:pt x="496" y="1616"/>
                  </a:lnTo>
                  <a:lnTo>
                    <a:pt x="496" y="1615"/>
                  </a:lnTo>
                  <a:lnTo>
                    <a:pt x="497" y="1615"/>
                  </a:lnTo>
                  <a:lnTo>
                    <a:pt x="500" y="1618"/>
                  </a:lnTo>
                  <a:lnTo>
                    <a:pt x="500" y="1619"/>
                  </a:lnTo>
                  <a:lnTo>
                    <a:pt x="502" y="1621"/>
                  </a:lnTo>
                  <a:lnTo>
                    <a:pt x="502" y="1624"/>
                  </a:lnTo>
                  <a:close/>
                  <a:moveTo>
                    <a:pt x="492" y="1596"/>
                  </a:moveTo>
                  <a:lnTo>
                    <a:pt x="492" y="1597"/>
                  </a:lnTo>
                  <a:lnTo>
                    <a:pt x="490" y="1597"/>
                  </a:lnTo>
                  <a:lnTo>
                    <a:pt x="486" y="1589"/>
                  </a:lnTo>
                  <a:lnTo>
                    <a:pt x="486" y="1588"/>
                  </a:lnTo>
                  <a:lnTo>
                    <a:pt x="487" y="1588"/>
                  </a:lnTo>
                  <a:lnTo>
                    <a:pt x="487" y="1589"/>
                  </a:lnTo>
                  <a:lnTo>
                    <a:pt x="487" y="1589"/>
                  </a:lnTo>
                  <a:lnTo>
                    <a:pt x="489" y="1591"/>
                  </a:lnTo>
                  <a:lnTo>
                    <a:pt x="492" y="1596"/>
                  </a:lnTo>
                  <a:close/>
                  <a:moveTo>
                    <a:pt x="872" y="1562"/>
                  </a:moveTo>
                  <a:lnTo>
                    <a:pt x="871" y="1562"/>
                  </a:lnTo>
                  <a:lnTo>
                    <a:pt x="871" y="1562"/>
                  </a:lnTo>
                  <a:lnTo>
                    <a:pt x="871" y="1561"/>
                  </a:lnTo>
                  <a:lnTo>
                    <a:pt x="871" y="1561"/>
                  </a:lnTo>
                  <a:lnTo>
                    <a:pt x="872" y="1561"/>
                  </a:lnTo>
                  <a:lnTo>
                    <a:pt x="872" y="1561"/>
                  </a:lnTo>
                  <a:lnTo>
                    <a:pt x="872" y="1562"/>
                  </a:lnTo>
                  <a:close/>
                  <a:moveTo>
                    <a:pt x="871" y="1560"/>
                  </a:moveTo>
                  <a:lnTo>
                    <a:pt x="871" y="1560"/>
                  </a:lnTo>
                  <a:lnTo>
                    <a:pt x="869" y="1558"/>
                  </a:lnTo>
                  <a:lnTo>
                    <a:pt x="869" y="1557"/>
                  </a:lnTo>
                  <a:lnTo>
                    <a:pt x="868" y="1557"/>
                  </a:lnTo>
                  <a:lnTo>
                    <a:pt x="869" y="1556"/>
                  </a:lnTo>
                  <a:lnTo>
                    <a:pt x="872" y="1558"/>
                  </a:lnTo>
                  <a:lnTo>
                    <a:pt x="871" y="1560"/>
                  </a:lnTo>
                  <a:close/>
                  <a:moveTo>
                    <a:pt x="770" y="1495"/>
                  </a:moveTo>
                  <a:lnTo>
                    <a:pt x="768" y="1495"/>
                  </a:lnTo>
                  <a:lnTo>
                    <a:pt x="767" y="1492"/>
                  </a:lnTo>
                  <a:lnTo>
                    <a:pt x="767" y="1491"/>
                  </a:lnTo>
                  <a:lnTo>
                    <a:pt x="767" y="1490"/>
                  </a:lnTo>
                  <a:lnTo>
                    <a:pt x="768" y="1489"/>
                  </a:lnTo>
                  <a:lnTo>
                    <a:pt x="769" y="1491"/>
                  </a:lnTo>
                  <a:lnTo>
                    <a:pt x="770" y="1491"/>
                  </a:lnTo>
                  <a:lnTo>
                    <a:pt x="770" y="1492"/>
                  </a:lnTo>
                  <a:lnTo>
                    <a:pt x="770" y="1493"/>
                  </a:lnTo>
                  <a:lnTo>
                    <a:pt x="770" y="1495"/>
                  </a:lnTo>
                  <a:close/>
                  <a:moveTo>
                    <a:pt x="797" y="1485"/>
                  </a:moveTo>
                  <a:lnTo>
                    <a:pt x="797" y="1485"/>
                  </a:lnTo>
                  <a:lnTo>
                    <a:pt x="796" y="1485"/>
                  </a:lnTo>
                  <a:lnTo>
                    <a:pt x="796" y="1484"/>
                  </a:lnTo>
                  <a:lnTo>
                    <a:pt x="797" y="1484"/>
                  </a:lnTo>
                  <a:lnTo>
                    <a:pt x="798" y="1484"/>
                  </a:lnTo>
                  <a:lnTo>
                    <a:pt x="798" y="1485"/>
                  </a:lnTo>
                  <a:lnTo>
                    <a:pt x="797" y="1485"/>
                  </a:lnTo>
                  <a:close/>
                  <a:moveTo>
                    <a:pt x="782" y="1483"/>
                  </a:moveTo>
                  <a:lnTo>
                    <a:pt x="781" y="1484"/>
                  </a:lnTo>
                  <a:lnTo>
                    <a:pt x="780" y="1483"/>
                  </a:lnTo>
                  <a:lnTo>
                    <a:pt x="780" y="1482"/>
                  </a:lnTo>
                  <a:lnTo>
                    <a:pt x="780" y="1482"/>
                  </a:lnTo>
                  <a:lnTo>
                    <a:pt x="781" y="1482"/>
                  </a:lnTo>
                  <a:lnTo>
                    <a:pt x="781" y="1481"/>
                  </a:lnTo>
                  <a:lnTo>
                    <a:pt x="781" y="1481"/>
                  </a:lnTo>
                  <a:lnTo>
                    <a:pt x="782" y="1482"/>
                  </a:lnTo>
                  <a:lnTo>
                    <a:pt x="782" y="1483"/>
                  </a:lnTo>
                  <a:close/>
                  <a:moveTo>
                    <a:pt x="786" y="1457"/>
                  </a:moveTo>
                  <a:lnTo>
                    <a:pt x="785" y="1457"/>
                  </a:lnTo>
                  <a:lnTo>
                    <a:pt x="785" y="1457"/>
                  </a:lnTo>
                  <a:lnTo>
                    <a:pt x="786" y="1456"/>
                  </a:lnTo>
                  <a:lnTo>
                    <a:pt x="786" y="1456"/>
                  </a:lnTo>
                  <a:lnTo>
                    <a:pt x="786" y="1456"/>
                  </a:lnTo>
                  <a:lnTo>
                    <a:pt x="787" y="1456"/>
                  </a:lnTo>
                  <a:lnTo>
                    <a:pt x="787" y="1456"/>
                  </a:lnTo>
                  <a:lnTo>
                    <a:pt x="786" y="1456"/>
                  </a:lnTo>
                  <a:lnTo>
                    <a:pt x="786" y="1457"/>
                  </a:lnTo>
                  <a:close/>
                  <a:moveTo>
                    <a:pt x="770" y="1450"/>
                  </a:moveTo>
                  <a:lnTo>
                    <a:pt x="772" y="1451"/>
                  </a:lnTo>
                  <a:lnTo>
                    <a:pt x="774" y="1451"/>
                  </a:lnTo>
                  <a:lnTo>
                    <a:pt x="774" y="1452"/>
                  </a:lnTo>
                  <a:lnTo>
                    <a:pt x="776" y="1452"/>
                  </a:lnTo>
                  <a:lnTo>
                    <a:pt x="777" y="1451"/>
                  </a:lnTo>
                  <a:lnTo>
                    <a:pt x="781" y="1451"/>
                  </a:lnTo>
                  <a:lnTo>
                    <a:pt x="782" y="1451"/>
                  </a:lnTo>
                  <a:lnTo>
                    <a:pt x="782" y="1452"/>
                  </a:lnTo>
                  <a:lnTo>
                    <a:pt x="780" y="1454"/>
                  </a:lnTo>
                  <a:lnTo>
                    <a:pt x="780" y="1455"/>
                  </a:lnTo>
                  <a:lnTo>
                    <a:pt x="781" y="1456"/>
                  </a:lnTo>
                  <a:lnTo>
                    <a:pt x="783" y="1457"/>
                  </a:lnTo>
                  <a:lnTo>
                    <a:pt x="783" y="1458"/>
                  </a:lnTo>
                  <a:lnTo>
                    <a:pt x="781" y="1460"/>
                  </a:lnTo>
                  <a:lnTo>
                    <a:pt x="781" y="1461"/>
                  </a:lnTo>
                  <a:lnTo>
                    <a:pt x="782" y="1463"/>
                  </a:lnTo>
                  <a:lnTo>
                    <a:pt x="782" y="1463"/>
                  </a:lnTo>
                  <a:lnTo>
                    <a:pt x="782" y="1468"/>
                  </a:lnTo>
                  <a:lnTo>
                    <a:pt x="781" y="1470"/>
                  </a:lnTo>
                  <a:lnTo>
                    <a:pt x="781" y="1470"/>
                  </a:lnTo>
                  <a:lnTo>
                    <a:pt x="781" y="1472"/>
                  </a:lnTo>
                  <a:lnTo>
                    <a:pt x="779" y="1472"/>
                  </a:lnTo>
                  <a:lnTo>
                    <a:pt x="778" y="1473"/>
                  </a:lnTo>
                  <a:lnTo>
                    <a:pt x="776" y="1476"/>
                  </a:lnTo>
                  <a:lnTo>
                    <a:pt x="776" y="1479"/>
                  </a:lnTo>
                  <a:lnTo>
                    <a:pt x="776" y="1479"/>
                  </a:lnTo>
                  <a:lnTo>
                    <a:pt x="777" y="1479"/>
                  </a:lnTo>
                  <a:lnTo>
                    <a:pt x="778" y="1481"/>
                  </a:lnTo>
                  <a:lnTo>
                    <a:pt x="778" y="1483"/>
                  </a:lnTo>
                  <a:lnTo>
                    <a:pt x="779" y="1484"/>
                  </a:lnTo>
                  <a:lnTo>
                    <a:pt x="777" y="1485"/>
                  </a:lnTo>
                  <a:lnTo>
                    <a:pt x="777" y="1488"/>
                  </a:lnTo>
                  <a:lnTo>
                    <a:pt x="777" y="1488"/>
                  </a:lnTo>
                  <a:lnTo>
                    <a:pt x="777" y="1489"/>
                  </a:lnTo>
                  <a:lnTo>
                    <a:pt x="776" y="1489"/>
                  </a:lnTo>
                  <a:lnTo>
                    <a:pt x="776" y="1488"/>
                  </a:lnTo>
                  <a:lnTo>
                    <a:pt x="775" y="1488"/>
                  </a:lnTo>
                  <a:lnTo>
                    <a:pt x="775" y="1487"/>
                  </a:lnTo>
                  <a:lnTo>
                    <a:pt x="773" y="1485"/>
                  </a:lnTo>
                  <a:lnTo>
                    <a:pt x="770" y="1486"/>
                  </a:lnTo>
                  <a:lnTo>
                    <a:pt x="767" y="1487"/>
                  </a:lnTo>
                  <a:lnTo>
                    <a:pt x="762" y="1493"/>
                  </a:lnTo>
                  <a:lnTo>
                    <a:pt x="761" y="1493"/>
                  </a:lnTo>
                  <a:lnTo>
                    <a:pt x="759" y="1495"/>
                  </a:lnTo>
                  <a:lnTo>
                    <a:pt x="759" y="1496"/>
                  </a:lnTo>
                  <a:lnTo>
                    <a:pt x="758" y="1497"/>
                  </a:lnTo>
                  <a:lnTo>
                    <a:pt x="757" y="1496"/>
                  </a:lnTo>
                  <a:lnTo>
                    <a:pt x="757" y="1493"/>
                  </a:lnTo>
                  <a:lnTo>
                    <a:pt x="758" y="1491"/>
                  </a:lnTo>
                  <a:lnTo>
                    <a:pt x="758" y="1490"/>
                  </a:lnTo>
                  <a:lnTo>
                    <a:pt x="757" y="1488"/>
                  </a:lnTo>
                  <a:lnTo>
                    <a:pt x="758" y="1486"/>
                  </a:lnTo>
                  <a:lnTo>
                    <a:pt x="758" y="1485"/>
                  </a:lnTo>
                  <a:lnTo>
                    <a:pt x="758" y="1484"/>
                  </a:lnTo>
                  <a:lnTo>
                    <a:pt x="759" y="1484"/>
                  </a:lnTo>
                  <a:lnTo>
                    <a:pt x="758" y="1483"/>
                  </a:lnTo>
                  <a:lnTo>
                    <a:pt x="758" y="1482"/>
                  </a:lnTo>
                  <a:lnTo>
                    <a:pt x="759" y="1481"/>
                  </a:lnTo>
                  <a:lnTo>
                    <a:pt x="759" y="1480"/>
                  </a:lnTo>
                  <a:lnTo>
                    <a:pt x="760" y="1479"/>
                  </a:lnTo>
                  <a:lnTo>
                    <a:pt x="760" y="1478"/>
                  </a:lnTo>
                  <a:lnTo>
                    <a:pt x="759" y="1477"/>
                  </a:lnTo>
                  <a:lnTo>
                    <a:pt x="758" y="1475"/>
                  </a:lnTo>
                  <a:lnTo>
                    <a:pt x="760" y="1474"/>
                  </a:lnTo>
                  <a:lnTo>
                    <a:pt x="761" y="1474"/>
                  </a:lnTo>
                  <a:lnTo>
                    <a:pt x="763" y="1472"/>
                  </a:lnTo>
                  <a:lnTo>
                    <a:pt x="763" y="1471"/>
                  </a:lnTo>
                  <a:lnTo>
                    <a:pt x="762" y="1470"/>
                  </a:lnTo>
                  <a:lnTo>
                    <a:pt x="761" y="1470"/>
                  </a:lnTo>
                  <a:lnTo>
                    <a:pt x="759" y="1471"/>
                  </a:lnTo>
                  <a:lnTo>
                    <a:pt x="758" y="1471"/>
                  </a:lnTo>
                  <a:lnTo>
                    <a:pt x="757" y="1470"/>
                  </a:lnTo>
                  <a:lnTo>
                    <a:pt x="756" y="1470"/>
                  </a:lnTo>
                  <a:lnTo>
                    <a:pt x="756" y="1469"/>
                  </a:lnTo>
                  <a:lnTo>
                    <a:pt x="755" y="1468"/>
                  </a:lnTo>
                  <a:lnTo>
                    <a:pt x="755" y="1467"/>
                  </a:lnTo>
                  <a:lnTo>
                    <a:pt x="756" y="1466"/>
                  </a:lnTo>
                  <a:lnTo>
                    <a:pt x="756" y="1462"/>
                  </a:lnTo>
                  <a:lnTo>
                    <a:pt x="756" y="1461"/>
                  </a:lnTo>
                  <a:lnTo>
                    <a:pt x="757" y="1461"/>
                  </a:lnTo>
                  <a:lnTo>
                    <a:pt x="758" y="1461"/>
                  </a:lnTo>
                  <a:lnTo>
                    <a:pt x="758" y="1457"/>
                  </a:lnTo>
                  <a:lnTo>
                    <a:pt x="759" y="1457"/>
                  </a:lnTo>
                  <a:lnTo>
                    <a:pt x="761" y="1457"/>
                  </a:lnTo>
                  <a:lnTo>
                    <a:pt x="761" y="1456"/>
                  </a:lnTo>
                  <a:lnTo>
                    <a:pt x="762" y="1455"/>
                  </a:lnTo>
                  <a:lnTo>
                    <a:pt x="764" y="1455"/>
                  </a:lnTo>
                  <a:lnTo>
                    <a:pt x="765" y="1454"/>
                  </a:lnTo>
                  <a:lnTo>
                    <a:pt x="770" y="1454"/>
                  </a:lnTo>
                  <a:lnTo>
                    <a:pt x="771" y="1453"/>
                  </a:lnTo>
                  <a:lnTo>
                    <a:pt x="769" y="1451"/>
                  </a:lnTo>
                  <a:lnTo>
                    <a:pt x="769" y="1450"/>
                  </a:lnTo>
                  <a:lnTo>
                    <a:pt x="770" y="1450"/>
                  </a:lnTo>
                  <a:close/>
                  <a:moveTo>
                    <a:pt x="789" y="1450"/>
                  </a:moveTo>
                  <a:lnTo>
                    <a:pt x="788" y="1451"/>
                  </a:lnTo>
                  <a:lnTo>
                    <a:pt x="787" y="1450"/>
                  </a:lnTo>
                  <a:lnTo>
                    <a:pt x="788" y="1450"/>
                  </a:lnTo>
                  <a:lnTo>
                    <a:pt x="788" y="1449"/>
                  </a:lnTo>
                  <a:lnTo>
                    <a:pt x="788" y="1449"/>
                  </a:lnTo>
                  <a:lnTo>
                    <a:pt x="789" y="1449"/>
                  </a:lnTo>
                  <a:lnTo>
                    <a:pt x="789" y="1449"/>
                  </a:lnTo>
                  <a:lnTo>
                    <a:pt x="789" y="1450"/>
                  </a:lnTo>
                  <a:close/>
                  <a:moveTo>
                    <a:pt x="772" y="1449"/>
                  </a:moveTo>
                  <a:lnTo>
                    <a:pt x="771" y="1449"/>
                  </a:lnTo>
                  <a:lnTo>
                    <a:pt x="770" y="1448"/>
                  </a:lnTo>
                  <a:lnTo>
                    <a:pt x="770" y="1448"/>
                  </a:lnTo>
                  <a:lnTo>
                    <a:pt x="770" y="1447"/>
                  </a:lnTo>
                  <a:lnTo>
                    <a:pt x="771" y="1447"/>
                  </a:lnTo>
                  <a:lnTo>
                    <a:pt x="771" y="1447"/>
                  </a:lnTo>
                  <a:lnTo>
                    <a:pt x="771" y="1448"/>
                  </a:lnTo>
                  <a:lnTo>
                    <a:pt x="772" y="1448"/>
                  </a:lnTo>
                  <a:lnTo>
                    <a:pt x="772" y="1449"/>
                  </a:lnTo>
                  <a:close/>
                  <a:moveTo>
                    <a:pt x="789" y="1447"/>
                  </a:moveTo>
                  <a:lnTo>
                    <a:pt x="788" y="1447"/>
                  </a:lnTo>
                  <a:lnTo>
                    <a:pt x="787" y="1447"/>
                  </a:lnTo>
                  <a:lnTo>
                    <a:pt x="787" y="1446"/>
                  </a:lnTo>
                  <a:lnTo>
                    <a:pt x="788" y="1446"/>
                  </a:lnTo>
                  <a:lnTo>
                    <a:pt x="789" y="1446"/>
                  </a:lnTo>
                  <a:lnTo>
                    <a:pt x="789" y="1446"/>
                  </a:lnTo>
                  <a:lnTo>
                    <a:pt x="789" y="1447"/>
                  </a:lnTo>
                  <a:close/>
                  <a:moveTo>
                    <a:pt x="772" y="1446"/>
                  </a:moveTo>
                  <a:lnTo>
                    <a:pt x="771" y="1446"/>
                  </a:lnTo>
                  <a:lnTo>
                    <a:pt x="770" y="1445"/>
                  </a:lnTo>
                  <a:lnTo>
                    <a:pt x="770" y="1445"/>
                  </a:lnTo>
                  <a:lnTo>
                    <a:pt x="771" y="1445"/>
                  </a:lnTo>
                  <a:lnTo>
                    <a:pt x="772" y="1444"/>
                  </a:lnTo>
                  <a:lnTo>
                    <a:pt x="773" y="1444"/>
                  </a:lnTo>
                  <a:lnTo>
                    <a:pt x="773" y="1445"/>
                  </a:lnTo>
                  <a:lnTo>
                    <a:pt x="772" y="1446"/>
                  </a:lnTo>
                  <a:close/>
                  <a:moveTo>
                    <a:pt x="122" y="1440"/>
                  </a:moveTo>
                  <a:lnTo>
                    <a:pt x="120" y="1440"/>
                  </a:lnTo>
                  <a:lnTo>
                    <a:pt x="120" y="1440"/>
                  </a:lnTo>
                  <a:lnTo>
                    <a:pt x="121" y="1440"/>
                  </a:lnTo>
                  <a:lnTo>
                    <a:pt x="120" y="1439"/>
                  </a:lnTo>
                  <a:lnTo>
                    <a:pt x="121" y="1439"/>
                  </a:lnTo>
                  <a:lnTo>
                    <a:pt x="121" y="1439"/>
                  </a:lnTo>
                  <a:lnTo>
                    <a:pt x="122" y="1440"/>
                  </a:lnTo>
                  <a:lnTo>
                    <a:pt x="122" y="1440"/>
                  </a:lnTo>
                  <a:close/>
                  <a:moveTo>
                    <a:pt x="138" y="1429"/>
                  </a:moveTo>
                  <a:lnTo>
                    <a:pt x="138" y="1429"/>
                  </a:lnTo>
                  <a:lnTo>
                    <a:pt x="138" y="1429"/>
                  </a:lnTo>
                  <a:lnTo>
                    <a:pt x="138" y="1428"/>
                  </a:lnTo>
                  <a:lnTo>
                    <a:pt x="138" y="1428"/>
                  </a:lnTo>
                  <a:lnTo>
                    <a:pt x="139" y="1428"/>
                  </a:lnTo>
                  <a:lnTo>
                    <a:pt x="139" y="1428"/>
                  </a:lnTo>
                  <a:lnTo>
                    <a:pt x="139" y="1429"/>
                  </a:lnTo>
                  <a:lnTo>
                    <a:pt x="139" y="1429"/>
                  </a:lnTo>
                  <a:lnTo>
                    <a:pt x="138" y="1429"/>
                  </a:lnTo>
                  <a:close/>
                  <a:moveTo>
                    <a:pt x="143" y="1426"/>
                  </a:moveTo>
                  <a:lnTo>
                    <a:pt x="144" y="1427"/>
                  </a:lnTo>
                  <a:lnTo>
                    <a:pt x="144" y="1427"/>
                  </a:lnTo>
                  <a:lnTo>
                    <a:pt x="144" y="1427"/>
                  </a:lnTo>
                  <a:lnTo>
                    <a:pt x="142" y="1427"/>
                  </a:lnTo>
                  <a:lnTo>
                    <a:pt x="142" y="1427"/>
                  </a:lnTo>
                  <a:lnTo>
                    <a:pt x="142" y="1427"/>
                  </a:lnTo>
                  <a:lnTo>
                    <a:pt x="142" y="1427"/>
                  </a:lnTo>
                  <a:lnTo>
                    <a:pt x="143" y="1427"/>
                  </a:lnTo>
                  <a:lnTo>
                    <a:pt x="143" y="1426"/>
                  </a:lnTo>
                  <a:close/>
                  <a:moveTo>
                    <a:pt x="202" y="1424"/>
                  </a:moveTo>
                  <a:lnTo>
                    <a:pt x="203" y="1425"/>
                  </a:lnTo>
                  <a:lnTo>
                    <a:pt x="207" y="1425"/>
                  </a:lnTo>
                  <a:lnTo>
                    <a:pt x="209" y="1426"/>
                  </a:lnTo>
                  <a:lnTo>
                    <a:pt x="211" y="1426"/>
                  </a:lnTo>
                  <a:lnTo>
                    <a:pt x="212" y="1427"/>
                  </a:lnTo>
                  <a:lnTo>
                    <a:pt x="215" y="1427"/>
                  </a:lnTo>
                  <a:lnTo>
                    <a:pt x="216" y="1428"/>
                  </a:lnTo>
                  <a:lnTo>
                    <a:pt x="217" y="1428"/>
                  </a:lnTo>
                  <a:lnTo>
                    <a:pt x="219" y="1429"/>
                  </a:lnTo>
                  <a:lnTo>
                    <a:pt x="220" y="1429"/>
                  </a:lnTo>
                  <a:lnTo>
                    <a:pt x="221" y="1430"/>
                  </a:lnTo>
                  <a:lnTo>
                    <a:pt x="222" y="1430"/>
                  </a:lnTo>
                  <a:lnTo>
                    <a:pt x="223" y="1431"/>
                  </a:lnTo>
                  <a:lnTo>
                    <a:pt x="227" y="1432"/>
                  </a:lnTo>
                  <a:lnTo>
                    <a:pt x="230" y="1434"/>
                  </a:lnTo>
                  <a:lnTo>
                    <a:pt x="231" y="1434"/>
                  </a:lnTo>
                  <a:lnTo>
                    <a:pt x="232" y="1435"/>
                  </a:lnTo>
                  <a:lnTo>
                    <a:pt x="234" y="1435"/>
                  </a:lnTo>
                  <a:lnTo>
                    <a:pt x="235" y="1436"/>
                  </a:lnTo>
                  <a:lnTo>
                    <a:pt x="236" y="1436"/>
                  </a:lnTo>
                  <a:lnTo>
                    <a:pt x="237" y="1437"/>
                  </a:lnTo>
                  <a:lnTo>
                    <a:pt x="237" y="1437"/>
                  </a:lnTo>
                  <a:lnTo>
                    <a:pt x="238" y="1437"/>
                  </a:lnTo>
                  <a:lnTo>
                    <a:pt x="244" y="1441"/>
                  </a:lnTo>
                  <a:lnTo>
                    <a:pt x="249" y="1445"/>
                  </a:lnTo>
                  <a:lnTo>
                    <a:pt x="250" y="1445"/>
                  </a:lnTo>
                  <a:lnTo>
                    <a:pt x="251" y="1446"/>
                  </a:lnTo>
                  <a:lnTo>
                    <a:pt x="251" y="1446"/>
                  </a:lnTo>
                  <a:lnTo>
                    <a:pt x="251" y="1447"/>
                  </a:lnTo>
                  <a:lnTo>
                    <a:pt x="252" y="1447"/>
                  </a:lnTo>
                  <a:lnTo>
                    <a:pt x="253" y="1448"/>
                  </a:lnTo>
                  <a:lnTo>
                    <a:pt x="255" y="1449"/>
                  </a:lnTo>
                  <a:lnTo>
                    <a:pt x="260" y="1455"/>
                  </a:lnTo>
                  <a:lnTo>
                    <a:pt x="263" y="1456"/>
                  </a:lnTo>
                  <a:lnTo>
                    <a:pt x="263" y="1457"/>
                  </a:lnTo>
                  <a:lnTo>
                    <a:pt x="264" y="1457"/>
                  </a:lnTo>
                  <a:lnTo>
                    <a:pt x="265" y="1458"/>
                  </a:lnTo>
                  <a:lnTo>
                    <a:pt x="269" y="1460"/>
                  </a:lnTo>
                  <a:lnTo>
                    <a:pt x="269" y="1461"/>
                  </a:lnTo>
                  <a:lnTo>
                    <a:pt x="270" y="1461"/>
                  </a:lnTo>
                  <a:lnTo>
                    <a:pt x="275" y="1466"/>
                  </a:lnTo>
                  <a:lnTo>
                    <a:pt x="276" y="1466"/>
                  </a:lnTo>
                  <a:lnTo>
                    <a:pt x="276" y="1467"/>
                  </a:lnTo>
                  <a:lnTo>
                    <a:pt x="278" y="1469"/>
                  </a:lnTo>
                  <a:lnTo>
                    <a:pt x="280" y="1470"/>
                  </a:lnTo>
                  <a:lnTo>
                    <a:pt x="280" y="1471"/>
                  </a:lnTo>
                  <a:lnTo>
                    <a:pt x="281" y="1471"/>
                  </a:lnTo>
                  <a:lnTo>
                    <a:pt x="284" y="1474"/>
                  </a:lnTo>
                  <a:lnTo>
                    <a:pt x="286" y="1475"/>
                  </a:lnTo>
                  <a:lnTo>
                    <a:pt x="287" y="1476"/>
                  </a:lnTo>
                  <a:lnTo>
                    <a:pt x="288" y="1476"/>
                  </a:lnTo>
                  <a:lnTo>
                    <a:pt x="293" y="1480"/>
                  </a:lnTo>
                  <a:lnTo>
                    <a:pt x="296" y="1482"/>
                  </a:lnTo>
                  <a:lnTo>
                    <a:pt x="297" y="1482"/>
                  </a:lnTo>
                  <a:lnTo>
                    <a:pt x="298" y="1483"/>
                  </a:lnTo>
                  <a:lnTo>
                    <a:pt x="299" y="1484"/>
                  </a:lnTo>
                  <a:lnTo>
                    <a:pt x="300" y="1485"/>
                  </a:lnTo>
                  <a:lnTo>
                    <a:pt x="303" y="1486"/>
                  </a:lnTo>
                  <a:lnTo>
                    <a:pt x="305" y="1487"/>
                  </a:lnTo>
                  <a:lnTo>
                    <a:pt x="306" y="1487"/>
                  </a:lnTo>
                  <a:lnTo>
                    <a:pt x="307" y="1488"/>
                  </a:lnTo>
                  <a:lnTo>
                    <a:pt x="309" y="1489"/>
                  </a:lnTo>
                  <a:lnTo>
                    <a:pt x="311" y="1490"/>
                  </a:lnTo>
                  <a:lnTo>
                    <a:pt x="318" y="1494"/>
                  </a:lnTo>
                  <a:lnTo>
                    <a:pt x="322" y="1495"/>
                  </a:lnTo>
                  <a:lnTo>
                    <a:pt x="325" y="1496"/>
                  </a:lnTo>
                  <a:lnTo>
                    <a:pt x="328" y="1499"/>
                  </a:lnTo>
                  <a:lnTo>
                    <a:pt x="329" y="1501"/>
                  </a:lnTo>
                  <a:lnTo>
                    <a:pt x="329" y="1502"/>
                  </a:lnTo>
                  <a:lnTo>
                    <a:pt x="330" y="1501"/>
                  </a:lnTo>
                  <a:lnTo>
                    <a:pt x="330" y="1500"/>
                  </a:lnTo>
                  <a:lnTo>
                    <a:pt x="330" y="1500"/>
                  </a:lnTo>
                  <a:lnTo>
                    <a:pt x="330" y="1498"/>
                  </a:lnTo>
                  <a:lnTo>
                    <a:pt x="331" y="1498"/>
                  </a:lnTo>
                  <a:lnTo>
                    <a:pt x="332" y="1499"/>
                  </a:lnTo>
                  <a:lnTo>
                    <a:pt x="333" y="1499"/>
                  </a:lnTo>
                  <a:lnTo>
                    <a:pt x="333" y="1499"/>
                  </a:lnTo>
                  <a:lnTo>
                    <a:pt x="335" y="1499"/>
                  </a:lnTo>
                  <a:lnTo>
                    <a:pt x="336" y="1500"/>
                  </a:lnTo>
                  <a:lnTo>
                    <a:pt x="337" y="1500"/>
                  </a:lnTo>
                  <a:lnTo>
                    <a:pt x="340" y="1502"/>
                  </a:lnTo>
                  <a:lnTo>
                    <a:pt x="342" y="1502"/>
                  </a:lnTo>
                  <a:lnTo>
                    <a:pt x="342" y="1503"/>
                  </a:lnTo>
                  <a:lnTo>
                    <a:pt x="345" y="1503"/>
                  </a:lnTo>
                  <a:lnTo>
                    <a:pt x="346" y="1504"/>
                  </a:lnTo>
                  <a:lnTo>
                    <a:pt x="347" y="1504"/>
                  </a:lnTo>
                  <a:lnTo>
                    <a:pt x="348" y="1504"/>
                  </a:lnTo>
                  <a:lnTo>
                    <a:pt x="349" y="1504"/>
                  </a:lnTo>
                  <a:lnTo>
                    <a:pt x="351" y="1505"/>
                  </a:lnTo>
                  <a:lnTo>
                    <a:pt x="352" y="1505"/>
                  </a:lnTo>
                  <a:lnTo>
                    <a:pt x="356" y="1506"/>
                  </a:lnTo>
                  <a:lnTo>
                    <a:pt x="356" y="1507"/>
                  </a:lnTo>
                  <a:lnTo>
                    <a:pt x="357" y="1507"/>
                  </a:lnTo>
                  <a:lnTo>
                    <a:pt x="358" y="1508"/>
                  </a:lnTo>
                  <a:lnTo>
                    <a:pt x="360" y="1508"/>
                  </a:lnTo>
                  <a:lnTo>
                    <a:pt x="361" y="1509"/>
                  </a:lnTo>
                  <a:lnTo>
                    <a:pt x="363" y="1510"/>
                  </a:lnTo>
                  <a:lnTo>
                    <a:pt x="366" y="1513"/>
                  </a:lnTo>
                  <a:lnTo>
                    <a:pt x="370" y="1515"/>
                  </a:lnTo>
                  <a:lnTo>
                    <a:pt x="372" y="1516"/>
                  </a:lnTo>
                  <a:lnTo>
                    <a:pt x="373" y="1517"/>
                  </a:lnTo>
                  <a:lnTo>
                    <a:pt x="375" y="1518"/>
                  </a:lnTo>
                  <a:lnTo>
                    <a:pt x="376" y="1519"/>
                  </a:lnTo>
                  <a:lnTo>
                    <a:pt x="378" y="1520"/>
                  </a:lnTo>
                  <a:lnTo>
                    <a:pt x="379" y="1522"/>
                  </a:lnTo>
                  <a:lnTo>
                    <a:pt x="381" y="1523"/>
                  </a:lnTo>
                  <a:lnTo>
                    <a:pt x="381" y="1523"/>
                  </a:lnTo>
                  <a:lnTo>
                    <a:pt x="380" y="1524"/>
                  </a:lnTo>
                  <a:lnTo>
                    <a:pt x="376" y="1524"/>
                  </a:lnTo>
                  <a:lnTo>
                    <a:pt x="376" y="1525"/>
                  </a:lnTo>
                  <a:lnTo>
                    <a:pt x="375" y="1525"/>
                  </a:lnTo>
                  <a:lnTo>
                    <a:pt x="374" y="1525"/>
                  </a:lnTo>
                  <a:lnTo>
                    <a:pt x="372" y="1526"/>
                  </a:lnTo>
                  <a:lnTo>
                    <a:pt x="370" y="1528"/>
                  </a:lnTo>
                  <a:lnTo>
                    <a:pt x="369" y="1530"/>
                  </a:lnTo>
                  <a:lnTo>
                    <a:pt x="369" y="1533"/>
                  </a:lnTo>
                  <a:lnTo>
                    <a:pt x="369" y="1534"/>
                  </a:lnTo>
                  <a:lnTo>
                    <a:pt x="370" y="1534"/>
                  </a:lnTo>
                  <a:lnTo>
                    <a:pt x="372" y="1532"/>
                  </a:lnTo>
                  <a:lnTo>
                    <a:pt x="373" y="1529"/>
                  </a:lnTo>
                  <a:lnTo>
                    <a:pt x="376" y="1527"/>
                  </a:lnTo>
                  <a:lnTo>
                    <a:pt x="378" y="1527"/>
                  </a:lnTo>
                  <a:lnTo>
                    <a:pt x="380" y="1526"/>
                  </a:lnTo>
                  <a:lnTo>
                    <a:pt x="386" y="1526"/>
                  </a:lnTo>
                  <a:lnTo>
                    <a:pt x="386" y="1526"/>
                  </a:lnTo>
                  <a:lnTo>
                    <a:pt x="388" y="1526"/>
                  </a:lnTo>
                  <a:lnTo>
                    <a:pt x="392" y="1528"/>
                  </a:lnTo>
                  <a:lnTo>
                    <a:pt x="392" y="1529"/>
                  </a:lnTo>
                  <a:lnTo>
                    <a:pt x="395" y="1531"/>
                  </a:lnTo>
                  <a:lnTo>
                    <a:pt x="397" y="1533"/>
                  </a:lnTo>
                  <a:lnTo>
                    <a:pt x="400" y="1534"/>
                  </a:lnTo>
                  <a:lnTo>
                    <a:pt x="403" y="1537"/>
                  </a:lnTo>
                  <a:lnTo>
                    <a:pt x="409" y="1540"/>
                  </a:lnTo>
                  <a:lnTo>
                    <a:pt x="412" y="1543"/>
                  </a:lnTo>
                  <a:lnTo>
                    <a:pt x="415" y="1544"/>
                  </a:lnTo>
                  <a:lnTo>
                    <a:pt x="415" y="1544"/>
                  </a:lnTo>
                  <a:lnTo>
                    <a:pt x="417" y="1545"/>
                  </a:lnTo>
                  <a:lnTo>
                    <a:pt x="418" y="1545"/>
                  </a:lnTo>
                  <a:lnTo>
                    <a:pt x="419" y="1546"/>
                  </a:lnTo>
                  <a:lnTo>
                    <a:pt x="420" y="1546"/>
                  </a:lnTo>
                  <a:lnTo>
                    <a:pt x="424" y="1549"/>
                  </a:lnTo>
                  <a:lnTo>
                    <a:pt x="426" y="1550"/>
                  </a:lnTo>
                  <a:lnTo>
                    <a:pt x="427" y="1551"/>
                  </a:lnTo>
                  <a:lnTo>
                    <a:pt x="428" y="1551"/>
                  </a:lnTo>
                  <a:lnTo>
                    <a:pt x="429" y="1552"/>
                  </a:lnTo>
                  <a:lnTo>
                    <a:pt x="430" y="1552"/>
                  </a:lnTo>
                  <a:lnTo>
                    <a:pt x="432" y="1552"/>
                  </a:lnTo>
                  <a:lnTo>
                    <a:pt x="435" y="1554"/>
                  </a:lnTo>
                  <a:lnTo>
                    <a:pt x="436" y="1554"/>
                  </a:lnTo>
                  <a:lnTo>
                    <a:pt x="438" y="1555"/>
                  </a:lnTo>
                  <a:lnTo>
                    <a:pt x="439" y="1556"/>
                  </a:lnTo>
                  <a:lnTo>
                    <a:pt x="440" y="1556"/>
                  </a:lnTo>
                  <a:lnTo>
                    <a:pt x="441" y="1557"/>
                  </a:lnTo>
                  <a:lnTo>
                    <a:pt x="442" y="1557"/>
                  </a:lnTo>
                  <a:lnTo>
                    <a:pt x="446" y="1559"/>
                  </a:lnTo>
                  <a:lnTo>
                    <a:pt x="447" y="1559"/>
                  </a:lnTo>
                  <a:lnTo>
                    <a:pt x="447" y="1560"/>
                  </a:lnTo>
                  <a:lnTo>
                    <a:pt x="448" y="1560"/>
                  </a:lnTo>
                  <a:lnTo>
                    <a:pt x="451" y="1562"/>
                  </a:lnTo>
                  <a:lnTo>
                    <a:pt x="452" y="1562"/>
                  </a:lnTo>
                  <a:lnTo>
                    <a:pt x="455" y="1563"/>
                  </a:lnTo>
                  <a:lnTo>
                    <a:pt x="457" y="1565"/>
                  </a:lnTo>
                  <a:lnTo>
                    <a:pt x="463" y="1567"/>
                  </a:lnTo>
                  <a:lnTo>
                    <a:pt x="464" y="1568"/>
                  </a:lnTo>
                  <a:lnTo>
                    <a:pt x="465" y="1568"/>
                  </a:lnTo>
                  <a:lnTo>
                    <a:pt x="466" y="1569"/>
                  </a:lnTo>
                  <a:lnTo>
                    <a:pt x="467" y="1569"/>
                  </a:lnTo>
                  <a:lnTo>
                    <a:pt x="467" y="1570"/>
                  </a:lnTo>
                  <a:lnTo>
                    <a:pt x="469" y="1572"/>
                  </a:lnTo>
                  <a:lnTo>
                    <a:pt x="469" y="1573"/>
                  </a:lnTo>
                  <a:lnTo>
                    <a:pt x="468" y="1574"/>
                  </a:lnTo>
                  <a:lnTo>
                    <a:pt x="468" y="1574"/>
                  </a:lnTo>
                  <a:lnTo>
                    <a:pt x="469" y="1575"/>
                  </a:lnTo>
                  <a:lnTo>
                    <a:pt x="470" y="1575"/>
                  </a:lnTo>
                  <a:lnTo>
                    <a:pt x="474" y="1579"/>
                  </a:lnTo>
                  <a:lnTo>
                    <a:pt x="474" y="1579"/>
                  </a:lnTo>
                  <a:lnTo>
                    <a:pt x="475" y="1580"/>
                  </a:lnTo>
                  <a:lnTo>
                    <a:pt x="476" y="1580"/>
                  </a:lnTo>
                  <a:lnTo>
                    <a:pt x="476" y="1581"/>
                  </a:lnTo>
                  <a:lnTo>
                    <a:pt x="477" y="1582"/>
                  </a:lnTo>
                  <a:lnTo>
                    <a:pt x="478" y="1585"/>
                  </a:lnTo>
                  <a:lnTo>
                    <a:pt x="478" y="1586"/>
                  </a:lnTo>
                  <a:lnTo>
                    <a:pt x="478" y="1587"/>
                  </a:lnTo>
                  <a:lnTo>
                    <a:pt x="478" y="1588"/>
                  </a:lnTo>
                  <a:lnTo>
                    <a:pt x="479" y="1590"/>
                  </a:lnTo>
                  <a:lnTo>
                    <a:pt x="480" y="1593"/>
                  </a:lnTo>
                  <a:lnTo>
                    <a:pt x="481" y="1594"/>
                  </a:lnTo>
                  <a:lnTo>
                    <a:pt x="481" y="1595"/>
                  </a:lnTo>
                  <a:lnTo>
                    <a:pt x="481" y="1596"/>
                  </a:lnTo>
                  <a:lnTo>
                    <a:pt x="482" y="1597"/>
                  </a:lnTo>
                  <a:lnTo>
                    <a:pt x="483" y="1599"/>
                  </a:lnTo>
                  <a:lnTo>
                    <a:pt x="483" y="1600"/>
                  </a:lnTo>
                  <a:lnTo>
                    <a:pt x="485" y="1602"/>
                  </a:lnTo>
                  <a:lnTo>
                    <a:pt x="488" y="1603"/>
                  </a:lnTo>
                  <a:lnTo>
                    <a:pt x="490" y="1605"/>
                  </a:lnTo>
                  <a:lnTo>
                    <a:pt x="492" y="1608"/>
                  </a:lnTo>
                  <a:lnTo>
                    <a:pt x="492" y="1610"/>
                  </a:lnTo>
                  <a:lnTo>
                    <a:pt x="493" y="1611"/>
                  </a:lnTo>
                  <a:lnTo>
                    <a:pt x="493" y="1613"/>
                  </a:lnTo>
                  <a:lnTo>
                    <a:pt x="495" y="1616"/>
                  </a:lnTo>
                  <a:lnTo>
                    <a:pt x="495" y="1617"/>
                  </a:lnTo>
                  <a:lnTo>
                    <a:pt x="495" y="1618"/>
                  </a:lnTo>
                  <a:lnTo>
                    <a:pt x="496" y="1620"/>
                  </a:lnTo>
                  <a:lnTo>
                    <a:pt x="497" y="1625"/>
                  </a:lnTo>
                  <a:lnTo>
                    <a:pt x="498" y="1625"/>
                  </a:lnTo>
                  <a:lnTo>
                    <a:pt x="499" y="1627"/>
                  </a:lnTo>
                  <a:lnTo>
                    <a:pt x="499" y="1628"/>
                  </a:lnTo>
                  <a:lnTo>
                    <a:pt x="500" y="1630"/>
                  </a:lnTo>
                  <a:lnTo>
                    <a:pt x="500" y="1631"/>
                  </a:lnTo>
                  <a:lnTo>
                    <a:pt x="501" y="1633"/>
                  </a:lnTo>
                  <a:lnTo>
                    <a:pt x="501" y="1635"/>
                  </a:lnTo>
                  <a:lnTo>
                    <a:pt x="502" y="1635"/>
                  </a:lnTo>
                  <a:lnTo>
                    <a:pt x="502" y="1639"/>
                  </a:lnTo>
                  <a:lnTo>
                    <a:pt x="501" y="1639"/>
                  </a:lnTo>
                  <a:lnTo>
                    <a:pt x="501" y="1640"/>
                  </a:lnTo>
                  <a:lnTo>
                    <a:pt x="502" y="1641"/>
                  </a:lnTo>
                  <a:lnTo>
                    <a:pt x="505" y="1641"/>
                  </a:lnTo>
                  <a:lnTo>
                    <a:pt x="506" y="1640"/>
                  </a:lnTo>
                  <a:lnTo>
                    <a:pt x="509" y="1637"/>
                  </a:lnTo>
                  <a:lnTo>
                    <a:pt x="509" y="1637"/>
                  </a:lnTo>
                  <a:lnTo>
                    <a:pt x="511" y="1634"/>
                  </a:lnTo>
                  <a:lnTo>
                    <a:pt x="511" y="1633"/>
                  </a:lnTo>
                  <a:lnTo>
                    <a:pt x="512" y="1633"/>
                  </a:lnTo>
                  <a:lnTo>
                    <a:pt x="512" y="1632"/>
                  </a:lnTo>
                  <a:lnTo>
                    <a:pt x="510" y="1629"/>
                  </a:lnTo>
                  <a:lnTo>
                    <a:pt x="509" y="1629"/>
                  </a:lnTo>
                  <a:lnTo>
                    <a:pt x="508" y="1629"/>
                  </a:lnTo>
                  <a:lnTo>
                    <a:pt x="506" y="1626"/>
                  </a:lnTo>
                  <a:lnTo>
                    <a:pt x="506" y="1626"/>
                  </a:lnTo>
                  <a:lnTo>
                    <a:pt x="505" y="1625"/>
                  </a:lnTo>
                  <a:lnTo>
                    <a:pt x="504" y="1623"/>
                  </a:lnTo>
                  <a:lnTo>
                    <a:pt x="504" y="1622"/>
                  </a:lnTo>
                  <a:lnTo>
                    <a:pt x="502" y="1618"/>
                  </a:lnTo>
                  <a:lnTo>
                    <a:pt x="498" y="1615"/>
                  </a:lnTo>
                  <a:lnTo>
                    <a:pt x="498" y="1614"/>
                  </a:lnTo>
                  <a:lnTo>
                    <a:pt x="497" y="1614"/>
                  </a:lnTo>
                  <a:lnTo>
                    <a:pt x="497" y="1612"/>
                  </a:lnTo>
                  <a:lnTo>
                    <a:pt x="496" y="1611"/>
                  </a:lnTo>
                  <a:lnTo>
                    <a:pt x="496" y="1610"/>
                  </a:lnTo>
                  <a:lnTo>
                    <a:pt x="495" y="1607"/>
                  </a:lnTo>
                  <a:lnTo>
                    <a:pt x="494" y="1605"/>
                  </a:lnTo>
                  <a:lnTo>
                    <a:pt x="493" y="1603"/>
                  </a:lnTo>
                  <a:lnTo>
                    <a:pt x="492" y="1601"/>
                  </a:lnTo>
                  <a:lnTo>
                    <a:pt x="492" y="1600"/>
                  </a:lnTo>
                  <a:lnTo>
                    <a:pt x="492" y="1598"/>
                  </a:lnTo>
                  <a:lnTo>
                    <a:pt x="493" y="1597"/>
                  </a:lnTo>
                  <a:lnTo>
                    <a:pt x="493" y="1594"/>
                  </a:lnTo>
                  <a:lnTo>
                    <a:pt x="492" y="1593"/>
                  </a:lnTo>
                  <a:lnTo>
                    <a:pt x="490" y="1591"/>
                  </a:lnTo>
                  <a:lnTo>
                    <a:pt x="490" y="1590"/>
                  </a:lnTo>
                  <a:lnTo>
                    <a:pt x="486" y="1586"/>
                  </a:lnTo>
                  <a:lnTo>
                    <a:pt x="486" y="1585"/>
                  </a:lnTo>
                  <a:lnTo>
                    <a:pt x="484" y="1581"/>
                  </a:lnTo>
                  <a:lnTo>
                    <a:pt x="482" y="1580"/>
                  </a:lnTo>
                  <a:lnTo>
                    <a:pt x="482" y="1579"/>
                  </a:lnTo>
                  <a:lnTo>
                    <a:pt x="481" y="1578"/>
                  </a:lnTo>
                  <a:lnTo>
                    <a:pt x="481" y="1578"/>
                  </a:lnTo>
                  <a:lnTo>
                    <a:pt x="480" y="1577"/>
                  </a:lnTo>
                  <a:lnTo>
                    <a:pt x="480" y="1576"/>
                  </a:lnTo>
                  <a:lnTo>
                    <a:pt x="479" y="1576"/>
                  </a:lnTo>
                  <a:lnTo>
                    <a:pt x="480" y="1574"/>
                  </a:lnTo>
                  <a:lnTo>
                    <a:pt x="483" y="1575"/>
                  </a:lnTo>
                  <a:lnTo>
                    <a:pt x="483" y="1575"/>
                  </a:lnTo>
                  <a:lnTo>
                    <a:pt x="486" y="1576"/>
                  </a:lnTo>
                  <a:lnTo>
                    <a:pt x="487" y="1576"/>
                  </a:lnTo>
                  <a:lnTo>
                    <a:pt x="490" y="1577"/>
                  </a:lnTo>
                  <a:lnTo>
                    <a:pt x="491" y="1578"/>
                  </a:lnTo>
                  <a:lnTo>
                    <a:pt x="494" y="1579"/>
                  </a:lnTo>
                  <a:lnTo>
                    <a:pt x="494" y="1579"/>
                  </a:lnTo>
                  <a:lnTo>
                    <a:pt x="496" y="1579"/>
                  </a:lnTo>
                  <a:lnTo>
                    <a:pt x="496" y="1580"/>
                  </a:lnTo>
                  <a:lnTo>
                    <a:pt x="497" y="1580"/>
                  </a:lnTo>
                  <a:lnTo>
                    <a:pt x="498" y="1580"/>
                  </a:lnTo>
                  <a:lnTo>
                    <a:pt x="499" y="1580"/>
                  </a:lnTo>
                  <a:lnTo>
                    <a:pt x="500" y="1581"/>
                  </a:lnTo>
                  <a:lnTo>
                    <a:pt x="502" y="1581"/>
                  </a:lnTo>
                  <a:lnTo>
                    <a:pt x="502" y="1582"/>
                  </a:lnTo>
                  <a:lnTo>
                    <a:pt x="504" y="1582"/>
                  </a:lnTo>
                  <a:lnTo>
                    <a:pt x="506" y="1583"/>
                  </a:lnTo>
                  <a:lnTo>
                    <a:pt x="509" y="1583"/>
                  </a:lnTo>
                  <a:lnTo>
                    <a:pt x="509" y="1584"/>
                  </a:lnTo>
                  <a:lnTo>
                    <a:pt x="511" y="1584"/>
                  </a:lnTo>
                  <a:lnTo>
                    <a:pt x="511" y="1584"/>
                  </a:lnTo>
                  <a:lnTo>
                    <a:pt x="513" y="1585"/>
                  </a:lnTo>
                  <a:lnTo>
                    <a:pt x="514" y="1585"/>
                  </a:lnTo>
                  <a:lnTo>
                    <a:pt x="515" y="1585"/>
                  </a:lnTo>
                  <a:lnTo>
                    <a:pt x="517" y="1586"/>
                  </a:lnTo>
                  <a:lnTo>
                    <a:pt x="519" y="1587"/>
                  </a:lnTo>
                  <a:lnTo>
                    <a:pt x="519" y="1587"/>
                  </a:lnTo>
                  <a:lnTo>
                    <a:pt x="520" y="1587"/>
                  </a:lnTo>
                  <a:lnTo>
                    <a:pt x="521" y="1588"/>
                  </a:lnTo>
                  <a:lnTo>
                    <a:pt x="523" y="1588"/>
                  </a:lnTo>
                  <a:lnTo>
                    <a:pt x="524" y="1589"/>
                  </a:lnTo>
                  <a:lnTo>
                    <a:pt x="525" y="1589"/>
                  </a:lnTo>
                  <a:lnTo>
                    <a:pt x="527" y="1590"/>
                  </a:lnTo>
                  <a:lnTo>
                    <a:pt x="528" y="1590"/>
                  </a:lnTo>
                  <a:lnTo>
                    <a:pt x="529" y="1591"/>
                  </a:lnTo>
                  <a:lnTo>
                    <a:pt x="532" y="1592"/>
                  </a:lnTo>
                  <a:lnTo>
                    <a:pt x="540" y="1594"/>
                  </a:lnTo>
                  <a:lnTo>
                    <a:pt x="541" y="1595"/>
                  </a:lnTo>
                  <a:lnTo>
                    <a:pt x="542" y="1595"/>
                  </a:lnTo>
                  <a:lnTo>
                    <a:pt x="543" y="1596"/>
                  </a:lnTo>
                  <a:lnTo>
                    <a:pt x="544" y="1596"/>
                  </a:lnTo>
                  <a:lnTo>
                    <a:pt x="547" y="1598"/>
                  </a:lnTo>
                  <a:lnTo>
                    <a:pt x="549" y="1598"/>
                  </a:lnTo>
                  <a:lnTo>
                    <a:pt x="550" y="1599"/>
                  </a:lnTo>
                  <a:lnTo>
                    <a:pt x="550" y="1599"/>
                  </a:lnTo>
                  <a:lnTo>
                    <a:pt x="554" y="1601"/>
                  </a:lnTo>
                  <a:lnTo>
                    <a:pt x="555" y="1601"/>
                  </a:lnTo>
                  <a:lnTo>
                    <a:pt x="558" y="1602"/>
                  </a:lnTo>
                  <a:lnTo>
                    <a:pt x="559" y="1602"/>
                  </a:lnTo>
                  <a:lnTo>
                    <a:pt x="559" y="1602"/>
                  </a:lnTo>
                  <a:lnTo>
                    <a:pt x="560" y="1602"/>
                  </a:lnTo>
                  <a:lnTo>
                    <a:pt x="562" y="1603"/>
                  </a:lnTo>
                  <a:lnTo>
                    <a:pt x="563" y="1604"/>
                  </a:lnTo>
                  <a:lnTo>
                    <a:pt x="564" y="1604"/>
                  </a:lnTo>
                  <a:lnTo>
                    <a:pt x="568" y="1606"/>
                  </a:lnTo>
                  <a:lnTo>
                    <a:pt x="569" y="1606"/>
                  </a:lnTo>
                  <a:lnTo>
                    <a:pt x="571" y="1607"/>
                  </a:lnTo>
                  <a:lnTo>
                    <a:pt x="573" y="1607"/>
                  </a:lnTo>
                  <a:lnTo>
                    <a:pt x="574" y="1608"/>
                  </a:lnTo>
                  <a:lnTo>
                    <a:pt x="577" y="1609"/>
                  </a:lnTo>
                  <a:lnTo>
                    <a:pt x="578" y="1609"/>
                  </a:lnTo>
                  <a:lnTo>
                    <a:pt x="581" y="1610"/>
                  </a:lnTo>
                  <a:lnTo>
                    <a:pt x="584" y="1611"/>
                  </a:lnTo>
                  <a:lnTo>
                    <a:pt x="585" y="1611"/>
                  </a:lnTo>
                  <a:lnTo>
                    <a:pt x="587" y="1612"/>
                  </a:lnTo>
                  <a:lnTo>
                    <a:pt x="590" y="1613"/>
                  </a:lnTo>
                  <a:lnTo>
                    <a:pt x="591" y="1614"/>
                  </a:lnTo>
                  <a:lnTo>
                    <a:pt x="592" y="1614"/>
                  </a:lnTo>
                  <a:lnTo>
                    <a:pt x="595" y="1615"/>
                  </a:lnTo>
                  <a:lnTo>
                    <a:pt x="596" y="1615"/>
                  </a:lnTo>
                  <a:lnTo>
                    <a:pt x="597" y="1616"/>
                  </a:lnTo>
                  <a:lnTo>
                    <a:pt x="599" y="1616"/>
                  </a:lnTo>
                  <a:lnTo>
                    <a:pt x="600" y="1617"/>
                  </a:lnTo>
                  <a:lnTo>
                    <a:pt x="601" y="1617"/>
                  </a:lnTo>
                  <a:lnTo>
                    <a:pt x="602" y="1617"/>
                  </a:lnTo>
                  <a:lnTo>
                    <a:pt x="604" y="1618"/>
                  </a:lnTo>
                  <a:lnTo>
                    <a:pt x="606" y="1619"/>
                  </a:lnTo>
                  <a:lnTo>
                    <a:pt x="608" y="1619"/>
                  </a:lnTo>
                  <a:lnTo>
                    <a:pt x="612" y="1620"/>
                  </a:lnTo>
                  <a:lnTo>
                    <a:pt x="614" y="1621"/>
                  </a:lnTo>
                  <a:lnTo>
                    <a:pt x="614" y="1621"/>
                  </a:lnTo>
                  <a:lnTo>
                    <a:pt x="616" y="1621"/>
                  </a:lnTo>
                  <a:lnTo>
                    <a:pt x="616" y="1622"/>
                  </a:lnTo>
                  <a:lnTo>
                    <a:pt x="618" y="1622"/>
                  </a:lnTo>
                  <a:lnTo>
                    <a:pt x="620" y="1623"/>
                  </a:lnTo>
                  <a:lnTo>
                    <a:pt x="624" y="1623"/>
                  </a:lnTo>
                  <a:lnTo>
                    <a:pt x="626" y="1624"/>
                  </a:lnTo>
                  <a:lnTo>
                    <a:pt x="627" y="1624"/>
                  </a:lnTo>
                  <a:lnTo>
                    <a:pt x="628" y="1625"/>
                  </a:lnTo>
                  <a:lnTo>
                    <a:pt x="630" y="1625"/>
                  </a:lnTo>
                  <a:lnTo>
                    <a:pt x="630" y="1625"/>
                  </a:lnTo>
                  <a:lnTo>
                    <a:pt x="633" y="1626"/>
                  </a:lnTo>
                  <a:lnTo>
                    <a:pt x="634" y="1627"/>
                  </a:lnTo>
                  <a:lnTo>
                    <a:pt x="634" y="1627"/>
                  </a:lnTo>
                  <a:lnTo>
                    <a:pt x="635" y="1628"/>
                  </a:lnTo>
                  <a:lnTo>
                    <a:pt x="638" y="1627"/>
                  </a:lnTo>
                  <a:lnTo>
                    <a:pt x="640" y="1627"/>
                  </a:lnTo>
                  <a:lnTo>
                    <a:pt x="640" y="1627"/>
                  </a:lnTo>
                  <a:lnTo>
                    <a:pt x="643" y="1627"/>
                  </a:lnTo>
                  <a:lnTo>
                    <a:pt x="644" y="1628"/>
                  </a:lnTo>
                  <a:lnTo>
                    <a:pt x="648" y="1628"/>
                  </a:lnTo>
                  <a:lnTo>
                    <a:pt x="648" y="1629"/>
                  </a:lnTo>
                  <a:lnTo>
                    <a:pt x="652" y="1629"/>
                  </a:lnTo>
                  <a:lnTo>
                    <a:pt x="653" y="1629"/>
                  </a:lnTo>
                  <a:lnTo>
                    <a:pt x="658" y="1629"/>
                  </a:lnTo>
                  <a:lnTo>
                    <a:pt x="659" y="1628"/>
                  </a:lnTo>
                  <a:lnTo>
                    <a:pt x="661" y="1627"/>
                  </a:lnTo>
                  <a:lnTo>
                    <a:pt x="662" y="1627"/>
                  </a:lnTo>
                  <a:lnTo>
                    <a:pt x="662" y="1626"/>
                  </a:lnTo>
                  <a:lnTo>
                    <a:pt x="668" y="1626"/>
                  </a:lnTo>
                  <a:lnTo>
                    <a:pt x="668" y="1626"/>
                  </a:lnTo>
                  <a:lnTo>
                    <a:pt x="670" y="1626"/>
                  </a:lnTo>
                  <a:lnTo>
                    <a:pt x="670" y="1625"/>
                  </a:lnTo>
                  <a:lnTo>
                    <a:pt x="672" y="1625"/>
                  </a:lnTo>
                  <a:lnTo>
                    <a:pt x="674" y="1623"/>
                  </a:lnTo>
                  <a:lnTo>
                    <a:pt x="676" y="1623"/>
                  </a:lnTo>
                  <a:lnTo>
                    <a:pt x="677" y="1622"/>
                  </a:lnTo>
                  <a:lnTo>
                    <a:pt x="679" y="1622"/>
                  </a:lnTo>
                  <a:lnTo>
                    <a:pt x="681" y="1620"/>
                  </a:lnTo>
                  <a:lnTo>
                    <a:pt x="683" y="1620"/>
                  </a:lnTo>
                  <a:lnTo>
                    <a:pt x="683" y="1620"/>
                  </a:lnTo>
                  <a:lnTo>
                    <a:pt x="686" y="1620"/>
                  </a:lnTo>
                  <a:lnTo>
                    <a:pt x="687" y="1620"/>
                  </a:lnTo>
                  <a:lnTo>
                    <a:pt x="690" y="1620"/>
                  </a:lnTo>
                  <a:lnTo>
                    <a:pt x="691" y="1619"/>
                  </a:lnTo>
                  <a:lnTo>
                    <a:pt x="692" y="1619"/>
                  </a:lnTo>
                  <a:lnTo>
                    <a:pt x="693" y="1619"/>
                  </a:lnTo>
                  <a:lnTo>
                    <a:pt x="693" y="1619"/>
                  </a:lnTo>
                  <a:lnTo>
                    <a:pt x="696" y="1618"/>
                  </a:lnTo>
                  <a:lnTo>
                    <a:pt x="699" y="1615"/>
                  </a:lnTo>
                  <a:lnTo>
                    <a:pt x="700" y="1615"/>
                  </a:lnTo>
                  <a:lnTo>
                    <a:pt x="700" y="1615"/>
                  </a:lnTo>
                  <a:lnTo>
                    <a:pt x="701" y="1614"/>
                  </a:lnTo>
                  <a:lnTo>
                    <a:pt x="702" y="1614"/>
                  </a:lnTo>
                  <a:lnTo>
                    <a:pt x="704" y="1613"/>
                  </a:lnTo>
                  <a:lnTo>
                    <a:pt x="704" y="1613"/>
                  </a:lnTo>
                  <a:lnTo>
                    <a:pt x="706" y="1611"/>
                  </a:lnTo>
                  <a:lnTo>
                    <a:pt x="706" y="1609"/>
                  </a:lnTo>
                  <a:lnTo>
                    <a:pt x="707" y="1607"/>
                  </a:lnTo>
                  <a:lnTo>
                    <a:pt x="708" y="1606"/>
                  </a:lnTo>
                  <a:lnTo>
                    <a:pt x="710" y="1605"/>
                  </a:lnTo>
                  <a:lnTo>
                    <a:pt x="713" y="1603"/>
                  </a:lnTo>
                  <a:lnTo>
                    <a:pt x="713" y="1603"/>
                  </a:lnTo>
                  <a:lnTo>
                    <a:pt x="714" y="1602"/>
                  </a:lnTo>
                  <a:lnTo>
                    <a:pt x="715" y="1602"/>
                  </a:lnTo>
                  <a:lnTo>
                    <a:pt x="719" y="1601"/>
                  </a:lnTo>
                  <a:lnTo>
                    <a:pt x="720" y="1599"/>
                  </a:lnTo>
                  <a:lnTo>
                    <a:pt x="721" y="1599"/>
                  </a:lnTo>
                  <a:lnTo>
                    <a:pt x="721" y="1598"/>
                  </a:lnTo>
                  <a:lnTo>
                    <a:pt x="722" y="1597"/>
                  </a:lnTo>
                  <a:lnTo>
                    <a:pt x="722" y="1596"/>
                  </a:lnTo>
                  <a:lnTo>
                    <a:pt x="721" y="1596"/>
                  </a:lnTo>
                  <a:lnTo>
                    <a:pt x="721" y="1595"/>
                  </a:lnTo>
                  <a:lnTo>
                    <a:pt x="724" y="1592"/>
                  </a:lnTo>
                  <a:lnTo>
                    <a:pt x="726" y="1592"/>
                  </a:lnTo>
                  <a:lnTo>
                    <a:pt x="726" y="1592"/>
                  </a:lnTo>
                  <a:lnTo>
                    <a:pt x="728" y="1591"/>
                  </a:lnTo>
                  <a:lnTo>
                    <a:pt x="727" y="1587"/>
                  </a:lnTo>
                  <a:lnTo>
                    <a:pt x="729" y="1586"/>
                  </a:lnTo>
                  <a:lnTo>
                    <a:pt x="730" y="1585"/>
                  </a:lnTo>
                  <a:lnTo>
                    <a:pt x="731" y="1584"/>
                  </a:lnTo>
                  <a:lnTo>
                    <a:pt x="733" y="1584"/>
                  </a:lnTo>
                  <a:lnTo>
                    <a:pt x="733" y="1584"/>
                  </a:lnTo>
                  <a:lnTo>
                    <a:pt x="734" y="1584"/>
                  </a:lnTo>
                  <a:lnTo>
                    <a:pt x="735" y="1583"/>
                  </a:lnTo>
                  <a:lnTo>
                    <a:pt x="737" y="1583"/>
                  </a:lnTo>
                  <a:lnTo>
                    <a:pt x="738" y="1582"/>
                  </a:lnTo>
                  <a:lnTo>
                    <a:pt x="738" y="1580"/>
                  </a:lnTo>
                  <a:lnTo>
                    <a:pt x="739" y="1578"/>
                  </a:lnTo>
                  <a:lnTo>
                    <a:pt x="741" y="1577"/>
                  </a:lnTo>
                  <a:lnTo>
                    <a:pt x="742" y="1577"/>
                  </a:lnTo>
                  <a:lnTo>
                    <a:pt x="744" y="1576"/>
                  </a:lnTo>
                  <a:lnTo>
                    <a:pt x="745" y="1576"/>
                  </a:lnTo>
                  <a:lnTo>
                    <a:pt x="748" y="1573"/>
                  </a:lnTo>
                  <a:lnTo>
                    <a:pt x="748" y="1572"/>
                  </a:lnTo>
                  <a:lnTo>
                    <a:pt x="747" y="1571"/>
                  </a:lnTo>
                  <a:lnTo>
                    <a:pt x="748" y="1566"/>
                  </a:lnTo>
                  <a:lnTo>
                    <a:pt x="750" y="1563"/>
                  </a:lnTo>
                  <a:lnTo>
                    <a:pt x="751" y="1563"/>
                  </a:lnTo>
                  <a:lnTo>
                    <a:pt x="752" y="1563"/>
                  </a:lnTo>
                  <a:lnTo>
                    <a:pt x="753" y="1564"/>
                  </a:lnTo>
                  <a:lnTo>
                    <a:pt x="755" y="1567"/>
                  </a:lnTo>
                  <a:lnTo>
                    <a:pt x="756" y="1568"/>
                  </a:lnTo>
                  <a:lnTo>
                    <a:pt x="759" y="1568"/>
                  </a:lnTo>
                  <a:lnTo>
                    <a:pt x="763" y="1566"/>
                  </a:lnTo>
                  <a:lnTo>
                    <a:pt x="764" y="1565"/>
                  </a:lnTo>
                  <a:lnTo>
                    <a:pt x="766" y="1565"/>
                  </a:lnTo>
                  <a:lnTo>
                    <a:pt x="767" y="1564"/>
                  </a:lnTo>
                  <a:lnTo>
                    <a:pt x="767" y="1561"/>
                  </a:lnTo>
                  <a:lnTo>
                    <a:pt x="767" y="1560"/>
                  </a:lnTo>
                  <a:lnTo>
                    <a:pt x="766" y="1558"/>
                  </a:lnTo>
                  <a:lnTo>
                    <a:pt x="764" y="1556"/>
                  </a:lnTo>
                  <a:lnTo>
                    <a:pt x="763" y="1556"/>
                  </a:lnTo>
                  <a:lnTo>
                    <a:pt x="763" y="1555"/>
                  </a:lnTo>
                  <a:lnTo>
                    <a:pt x="763" y="1553"/>
                  </a:lnTo>
                  <a:lnTo>
                    <a:pt x="764" y="1550"/>
                  </a:lnTo>
                  <a:lnTo>
                    <a:pt x="765" y="1550"/>
                  </a:lnTo>
                  <a:lnTo>
                    <a:pt x="766" y="1548"/>
                  </a:lnTo>
                  <a:lnTo>
                    <a:pt x="767" y="1546"/>
                  </a:lnTo>
                  <a:lnTo>
                    <a:pt x="764" y="1543"/>
                  </a:lnTo>
                  <a:lnTo>
                    <a:pt x="764" y="1542"/>
                  </a:lnTo>
                  <a:lnTo>
                    <a:pt x="763" y="1540"/>
                  </a:lnTo>
                  <a:lnTo>
                    <a:pt x="763" y="1538"/>
                  </a:lnTo>
                  <a:lnTo>
                    <a:pt x="764" y="1537"/>
                  </a:lnTo>
                  <a:lnTo>
                    <a:pt x="764" y="1535"/>
                  </a:lnTo>
                  <a:lnTo>
                    <a:pt x="764" y="1535"/>
                  </a:lnTo>
                  <a:lnTo>
                    <a:pt x="764" y="1532"/>
                  </a:lnTo>
                  <a:lnTo>
                    <a:pt x="765" y="1530"/>
                  </a:lnTo>
                  <a:lnTo>
                    <a:pt x="767" y="1529"/>
                  </a:lnTo>
                  <a:lnTo>
                    <a:pt x="767" y="1529"/>
                  </a:lnTo>
                  <a:lnTo>
                    <a:pt x="767" y="1527"/>
                  </a:lnTo>
                  <a:lnTo>
                    <a:pt x="768" y="1526"/>
                  </a:lnTo>
                  <a:lnTo>
                    <a:pt x="769" y="1525"/>
                  </a:lnTo>
                  <a:lnTo>
                    <a:pt x="770" y="1524"/>
                  </a:lnTo>
                  <a:lnTo>
                    <a:pt x="771" y="1521"/>
                  </a:lnTo>
                  <a:lnTo>
                    <a:pt x="771" y="1521"/>
                  </a:lnTo>
                  <a:lnTo>
                    <a:pt x="771" y="1519"/>
                  </a:lnTo>
                  <a:lnTo>
                    <a:pt x="772" y="1518"/>
                  </a:lnTo>
                  <a:lnTo>
                    <a:pt x="773" y="1515"/>
                  </a:lnTo>
                  <a:lnTo>
                    <a:pt x="774" y="1514"/>
                  </a:lnTo>
                  <a:lnTo>
                    <a:pt x="774" y="1511"/>
                  </a:lnTo>
                  <a:lnTo>
                    <a:pt x="776" y="1510"/>
                  </a:lnTo>
                  <a:lnTo>
                    <a:pt x="776" y="1506"/>
                  </a:lnTo>
                  <a:lnTo>
                    <a:pt x="777" y="1503"/>
                  </a:lnTo>
                  <a:lnTo>
                    <a:pt x="777" y="1499"/>
                  </a:lnTo>
                  <a:lnTo>
                    <a:pt x="777" y="1499"/>
                  </a:lnTo>
                  <a:lnTo>
                    <a:pt x="777" y="1498"/>
                  </a:lnTo>
                  <a:lnTo>
                    <a:pt x="776" y="1497"/>
                  </a:lnTo>
                  <a:lnTo>
                    <a:pt x="776" y="1493"/>
                  </a:lnTo>
                  <a:lnTo>
                    <a:pt x="777" y="1492"/>
                  </a:lnTo>
                  <a:lnTo>
                    <a:pt x="778" y="1492"/>
                  </a:lnTo>
                  <a:lnTo>
                    <a:pt x="780" y="1490"/>
                  </a:lnTo>
                  <a:lnTo>
                    <a:pt x="782" y="1490"/>
                  </a:lnTo>
                  <a:lnTo>
                    <a:pt x="783" y="1490"/>
                  </a:lnTo>
                  <a:lnTo>
                    <a:pt x="784" y="1489"/>
                  </a:lnTo>
                  <a:lnTo>
                    <a:pt x="783" y="1488"/>
                  </a:lnTo>
                  <a:lnTo>
                    <a:pt x="783" y="1487"/>
                  </a:lnTo>
                  <a:lnTo>
                    <a:pt x="784" y="1485"/>
                  </a:lnTo>
                  <a:lnTo>
                    <a:pt x="785" y="1485"/>
                  </a:lnTo>
                  <a:lnTo>
                    <a:pt x="786" y="1485"/>
                  </a:lnTo>
                  <a:lnTo>
                    <a:pt x="790" y="1485"/>
                  </a:lnTo>
                  <a:lnTo>
                    <a:pt x="793" y="1487"/>
                  </a:lnTo>
                  <a:lnTo>
                    <a:pt x="793" y="1488"/>
                  </a:lnTo>
                  <a:lnTo>
                    <a:pt x="795" y="1488"/>
                  </a:lnTo>
                  <a:lnTo>
                    <a:pt x="798" y="1485"/>
                  </a:lnTo>
                  <a:lnTo>
                    <a:pt x="799" y="1485"/>
                  </a:lnTo>
                  <a:lnTo>
                    <a:pt x="800" y="1486"/>
                  </a:lnTo>
                  <a:lnTo>
                    <a:pt x="802" y="1487"/>
                  </a:lnTo>
                  <a:lnTo>
                    <a:pt x="804" y="1489"/>
                  </a:lnTo>
                  <a:lnTo>
                    <a:pt x="804" y="1490"/>
                  </a:lnTo>
                  <a:lnTo>
                    <a:pt x="807" y="1489"/>
                  </a:lnTo>
                  <a:lnTo>
                    <a:pt x="807" y="1489"/>
                  </a:lnTo>
                  <a:lnTo>
                    <a:pt x="806" y="1489"/>
                  </a:lnTo>
                  <a:lnTo>
                    <a:pt x="806" y="1488"/>
                  </a:lnTo>
                  <a:lnTo>
                    <a:pt x="807" y="1487"/>
                  </a:lnTo>
                  <a:lnTo>
                    <a:pt x="808" y="1489"/>
                  </a:lnTo>
                  <a:lnTo>
                    <a:pt x="808" y="1488"/>
                  </a:lnTo>
                  <a:lnTo>
                    <a:pt x="811" y="1488"/>
                  </a:lnTo>
                  <a:lnTo>
                    <a:pt x="811" y="1488"/>
                  </a:lnTo>
                  <a:lnTo>
                    <a:pt x="813" y="1488"/>
                  </a:lnTo>
                  <a:lnTo>
                    <a:pt x="814" y="1487"/>
                  </a:lnTo>
                  <a:lnTo>
                    <a:pt x="814" y="1486"/>
                  </a:lnTo>
                  <a:lnTo>
                    <a:pt x="815" y="1485"/>
                  </a:lnTo>
                  <a:lnTo>
                    <a:pt x="817" y="1485"/>
                  </a:lnTo>
                  <a:lnTo>
                    <a:pt x="818" y="1484"/>
                  </a:lnTo>
                  <a:lnTo>
                    <a:pt x="820" y="1484"/>
                  </a:lnTo>
                  <a:lnTo>
                    <a:pt x="821" y="1484"/>
                  </a:lnTo>
                  <a:lnTo>
                    <a:pt x="822" y="1485"/>
                  </a:lnTo>
                  <a:lnTo>
                    <a:pt x="824" y="1486"/>
                  </a:lnTo>
                  <a:lnTo>
                    <a:pt x="825" y="1486"/>
                  </a:lnTo>
                  <a:lnTo>
                    <a:pt x="828" y="1490"/>
                  </a:lnTo>
                  <a:lnTo>
                    <a:pt x="829" y="1492"/>
                  </a:lnTo>
                  <a:lnTo>
                    <a:pt x="830" y="1494"/>
                  </a:lnTo>
                  <a:lnTo>
                    <a:pt x="831" y="1498"/>
                  </a:lnTo>
                  <a:lnTo>
                    <a:pt x="832" y="1498"/>
                  </a:lnTo>
                  <a:lnTo>
                    <a:pt x="832" y="1499"/>
                  </a:lnTo>
                  <a:lnTo>
                    <a:pt x="832" y="1500"/>
                  </a:lnTo>
                  <a:lnTo>
                    <a:pt x="832" y="1501"/>
                  </a:lnTo>
                  <a:lnTo>
                    <a:pt x="833" y="1502"/>
                  </a:lnTo>
                  <a:lnTo>
                    <a:pt x="833" y="1504"/>
                  </a:lnTo>
                  <a:lnTo>
                    <a:pt x="831" y="1506"/>
                  </a:lnTo>
                  <a:lnTo>
                    <a:pt x="831" y="1506"/>
                  </a:lnTo>
                  <a:lnTo>
                    <a:pt x="829" y="1509"/>
                  </a:lnTo>
                  <a:lnTo>
                    <a:pt x="829" y="1512"/>
                  </a:lnTo>
                  <a:lnTo>
                    <a:pt x="831" y="1514"/>
                  </a:lnTo>
                  <a:lnTo>
                    <a:pt x="831" y="1515"/>
                  </a:lnTo>
                  <a:lnTo>
                    <a:pt x="834" y="1518"/>
                  </a:lnTo>
                  <a:lnTo>
                    <a:pt x="834" y="1519"/>
                  </a:lnTo>
                  <a:lnTo>
                    <a:pt x="834" y="1521"/>
                  </a:lnTo>
                  <a:lnTo>
                    <a:pt x="834" y="1523"/>
                  </a:lnTo>
                  <a:lnTo>
                    <a:pt x="834" y="1525"/>
                  </a:lnTo>
                  <a:lnTo>
                    <a:pt x="834" y="1526"/>
                  </a:lnTo>
                  <a:lnTo>
                    <a:pt x="835" y="1527"/>
                  </a:lnTo>
                  <a:lnTo>
                    <a:pt x="837" y="1526"/>
                  </a:lnTo>
                  <a:lnTo>
                    <a:pt x="839" y="1528"/>
                  </a:lnTo>
                  <a:lnTo>
                    <a:pt x="839" y="1530"/>
                  </a:lnTo>
                  <a:lnTo>
                    <a:pt x="839" y="1530"/>
                  </a:lnTo>
                  <a:lnTo>
                    <a:pt x="839" y="1532"/>
                  </a:lnTo>
                  <a:lnTo>
                    <a:pt x="842" y="1535"/>
                  </a:lnTo>
                  <a:lnTo>
                    <a:pt x="842" y="1537"/>
                  </a:lnTo>
                  <a:lnTo>
                    <a:pt x="843" y="1537"/>
                  </a:lnTo>
                  <a:lnTo>
                    <a:pt x="844" y="1537"/>
                  </a:lnTo>
                  <a:lnTo>
                    <a:pt x="844" y="1538"/>
                  </a:lnTo>
                  <a:lnTo>
                    <a:pt x="847" y="1539"/>
                  </a:lnTo>
                  <a:lnTo>
                    <a:pt x="849" y="1541"/>
                  </a:lnTo>
                  <a:lnTo>
                    <a:pt x="849" y="1542"/>
                  </a:lnTo>
                  <a:lnTo>
                    <a:pt x="849" y="1544"/>
                  </a:lnTo>
                  <a:lnTo>
                    <a:pt x="851" y="1545"/>
                  </a:lnTo>
                  <a:lnTo>
                    <a:pt x="853" y="1545"/>
                  </a:lnTo>
                  <a:lnTo>
                    <a:pt x="856" y="1546"/>
                  </a:lnTo>
                  <a:lnTo>
                    <a:pt x="858" y="1547"/>
                  </a:lnTo>
                  <a:lnTo>
                    <a:pt x="860" y="1548"/>
                  </a:lnTo>
                  <a:lnTo>
                    <a:pt x="862" y="1549"/>
                  </a:lnTo>
                  <a:lnTo>
                    <a:pt x="862" y="1550"/>
                  </a:lnTo>
                  <a:lnTo>
                    <a:pt x="863" y="1551"/>
                  </a:lnTo>
                  <a:lnTo>
                    <a:pt x="863" y="1554"/>
                  </a:lnTo>
                  <a:lnTo>
                    <a:pt x="864" y="1556"/>
                  </a:lnTo>
                  <a:lnTo>
                    <a:pt x="867" y="1557"/>
                  </a:lnTo>
                  <a:lnTo>
                    <a:pt x="870" y="1561"/>
                  </a:lnTo>
                  <a:lnTo>
                    <a:pt x="870" y="1562"/>
                  </a:lnTo>
                  <a:lnTo>
                    <a:pt x="869" y="1564"/>
                  </a:lnTo>
                  <a:lnTo>
                    <a:pt x="870" y="1565"/>
                  </a:lnTo>
                  <a:lnTo>
                    <a:pt x="874" y="1565"/>
                  </a:lnTo>
                  <a:lnTo>
                    <a:pt x="875" y="1567"/>
                  </a:lnTo>
                  <a:lnTo>
                    <a:pt x="875" y="1568"/>
                  </a:lnTo>
                  <a:lnTo>
                    <a:pt x="876" y="1570"/>
                  </a:lnTo>
                  <a:lnTo>
                    <a:pt x="877" y="1574"/>
                  </a:lnTo>
                  <a:lnTo>
                    <a:pt x="878" y="1577"/>
                  </a:lnTo>
                  <a:lnTo>
                    <a:pt x="879" y="1581"/>
                  </a:lnTo>
                  <a:lnTo>
                    <a:pt x="879" y="1581"/>
                  </a:lnTo>
                  <a:lnTo>
                    <a:pt x="879" y="1582"/>
                  </a:lnTo>
                  <a:lnTo>
                    <a:pt x="878" y="1584"/>
                  </a:lnTo>
                  <a:lnTo>
                    <a:pt x="877" y="1586"/>
                  </a:lnTo>
                  <a:lnTo>
                    <a:pt x="878" y="1587"/>
                  </a:lnTo>
                  <a:lnTo>
                    <a:pt x="878" y="1591"/>
                  </a:lnTo>
                  <a:lnTo>
                    <a:pt x="880" y="1593"/>
                  </a:lnTo>
                  <a:lnTo>
                    <a:pt x="881" y="1594"/>
                  </a:lnTo>
                  <a:lnTo>
                    <a:pt x="882" y="1595"/>
                  </a:lnTo>
                  <a:lnTo>
                    <a:pt x="882" y="1599"/>
                  </a:lnTo>
                  <a:lnTo>
                    <a:pt x="881" y="1599"/>
                  </a:lnTo>
                  <a:lnTo>
                    <a:pt x="881" y="1600"/>
                  </a:lnTo>
                  <a:lnTo>
                    <a:pt x="881" y="1601"/>
                  </a:lnTo>
                  <a:lnTo>
                    <a:pt x="881" y="1603"/>
                  </a:lnTo>
                  <a:lnTo>
                    <a:pt x="882" y="1603"/>
                  </a:lnTo>
                  <a:lnTo>
                    <a:pt x="883" y="1603"/>
                  </a:lnTo>
                  <a:lnTo>
                    <a:pt x="884" y="1605"/>
                  </a:lnTo>
                  <a:lnTo>
                    <a:pt x="884" y="1607"/>
                  </a:lnTo>
                  <a:lnTo>
                    <a:pt x="883" y="1608"/>
                  </a:lnTo>
                  <a:lnTo>
                    <a:pt x="883" y="1608"/>
                  </a:lnTo>
                  <a:lnTo>
                    <a:pt x="881" y="1611"/>
                  </a:lnTo>
                  <a:lnTo>
                    <a:pt x="881" y="1613"/>
                  </a:lnTo>
                  <a:lnTo>
                    <a:pt x="880" y="1614"/>
                  </a:lnTo>
                  <a:lnTo>
                    <a:pt x="880" y="1615"/>
                  </a:lnTo>
                  <a:lnTo>
                    <a:pt x="879" y="1616"/>
                  </a:lnTo>
                  <a:lnTo>
                    <a:pt x="880" y="1618"/>
                  </a:lnTo>
                  <a:lnTo>
                    <a:pt x="882" y="1619"/>
                  </a:lnTo>
                  <a:lnTo>
                    <a:pt x="883" y="1620"/>
                  </a:lnTo>
                  <a:lnTo>
                    <a:pt x="882" y="1622"/>
                  </a:lnTo>
                  <a:lnTo>
                    <a:pt x="882" y="1623"/>
                  </a:lnTo>
                  <a:lnTo>
                    <a:pt x="882" y="1624"/>
                  </a:lnTo>
                  <a:lnTo>
                    <a:pt x="881" y="1625"/>
                  </a:lnTo>
                  <a:lnTo>
                    <a:pt x="880" y="1627"/>
                  </a:lnTo>
                  <a:lnTo>
                    <a:pt x="879" y="1630"/>
                  </a:lnTo>
                  <a:lnTo>
                    <a:pt x="878" y="1631"/>
                  </a:lnTo>
                  <a:lnTo>
                    <a:pt x="877" y="1632"/>
                  </a:lnTo>
                  <a:lnTo>
                    <a:pt x="876" y="1634"/>
                  </a:lnTo>
                  <a:lnTo>
                    <a:pt x="875" y="1635"/>
                  </a:lnTo>
                  <a:lnTo>
                    <a:pt x="874" y="1638"/>
                  </a:lnTo>
                  <a:lnTo>
                    <a:pt x="875" y="1638"/>
                  </a:lnTo>
                  <a:lnTo>
                    <a:pt x="875" y="1641"/>
                  </a:lnTo>
                  <a:lnTo>
                    <a:pt x="873" y="1642"/>
                  </a:lnTo>
                  <a:lnTo>
                    <a:pt x="869" y="1644"/>
                  </a:lnTo>
                  <a:lnTo>
                    <a:pt x="868" y="1644"/>
                  </a:lnTo>
                  <a:lnTo>
                    <a:pt x="868" y="1645"/>
                  </a:lnTo>
                  <a:lnTo>
                    <a:pt x="867" y="1645"/>
                  </a:lnTo>
                  <a:lnTo>
                    <a:pt x="867" y="1646"/>
                  </a:lnTo>
                  <a:lnTo>
                    <a:pt x="865" y="1649"/>
                  </a:lnTo>
                  <a:lnTo>
                    <a:pt x="865" y="1651"/>
                  </a:lnTo>
                  <a:lnTo>
                    <a:pt x="864" y="1651"/>
                  </a:lnTo>
                  <a:lnTo>
                    <a:pt x="863" y="1651"/>
                  </a:lnTo>
                  <a:lnTo>
                    <a:pt x="863" y="1652"/>
                  </a:lnTo>
                  <a:lnTo>
                    <a:pt x="863" y="1654"/>
                  </a:lnTo>
                  <a:lnTo>
                    <a:pt x="865" y="1656"/>
                  </a:lnTo>
                  <a:lnTo>
                    <a:pt x="865" y="1657"/>
                  </a:lnTo>
                  <a:lnTo>
                    <a:pt x="864" y="1658"/>
                  </a:lnTo>
                  <a:lnTo>
                    <a:pt x="863" y="1658"/>
                  </a:lnTo>
                  <a:lnTo>
                    <a:pt x="861" y="1660"/>
                  </a:lnTo>
                  <a:lnTo>
                    <a:pt x="861" y="1660"/>
                  </a:lnTo>
                  <a:lnTo>
                    <a:pt x="858" y="1661"/>
                  </a:lnTo>
                  <a:lnTo>
                    <a:pt x="857" y="1663"/>
                  </a:lnTo>
                  <a:lnTo>
                    <a:pt x="857" y="1666"/>
                  </a:lnTo>
                  <a:lnTo>
                    <a:pt x="856" y="1669"/>
                  </a:lnTo>
                  <a:lnTo>
                    <a:pt x="855" y="1668"/>
                  </a:lnTo>
                  <a:lnTo>
                    <a:pt x="853" y="1669"/>
                  </a:lnTo>
                  <a:lnTo>
                    <a:pt x="850" y="1672"/>
                  </a:lnTo>
                  <a:lnTo>
                    <a:pt x="845" y="1675"/>
                  </a:lnTo>
                  <a:lnTo>
                    <a:pt x="843" y="1679"/>
                  </a:lnTo>
                  <a:lnTo>
                    <a:pt x="843" y="1683"/>
                  </a:lnTo>
                  <a:lnTo>
                    <a:pt x="842" y="1684"/>
                  </a:lnTo>
                  <a:lnTo>
                    <a:pt x="842" y="1684"/>
                  </a:lnTo>
                  <a:lnTo>
                    <a:pt x="839" y="1687"/>
                  </a:lnTo>
                  <a:lnTo>
                    <a:pt x="837" y="1687"/>
                  </a:lnTo>
                  <a:lnTo>
                    <a:pt x="835" y="1687"/>
                  </a:lnTo>
                  <a:lnTo>
                    <a:pt x="835" y="1688"/>
                  </a:lnTo>
                  <a:lnTo>
                    <a:pt x="834" y="1689"/>
                  </a:lnTo>
                  <a:lnTo>
                    <a:pt x="830" y="1689"/>
                  </a:lnTo>
                  <a:lnTo>
                    <a:pt x="829" y="1691"/>
                  </a:lnTo>
                  <a:lnTo>
                    <a:pt x="828" y="1691"/>
                  </a:lnTo>
                  <a:lnTo>
                    <a:pt x="826" y="1691"/>
                  </a:lnTo>
                  <a:lnTo>
                    <a:pt x="825" y="1692"/>
                  </a:lnTo>
                  <a:lnTo>
                    <a:pt x="823" y="1692"/>
                  </a:lnTo>
                  <a:lnTo>
                    <a:pt x="821" y="1694"/>
                  </a:lnTo>
                  <a:lnTo>
                    <a:pt x="820" y="1694"/>
                  </a:lnTo>
                  <a:lnTo>
                    <a:pt x="819" y="1695"/>
                  </a:lnTo>
                  <a:lnTo>
                    <a:pt x="818" y="1695"/>
                  </a:lnTo>
                  <a:lnTo>
                    <a:pt x="818" y="1695"/>
                  </a:lnTo>
                  <a:lnTo>
                    <a:pt x="816" y="1696"/>
                  </a:lnTo>
                  <a:lnTo>
                    <a:pt x="815" y="1696"/>
                  </a:lnTo>
                  <a:lnTo>
                    <a:pt x="815" y="1698"/>
                  </a:lnTo>
                  <a:lnTo>
                    <a:pt x="814" y="1699"/>
                  </a:lnTo>
                  <a:lnTo>
                    <a:pt x="813" y="1700"/>
                  </a:lnTo>
                  <a:lnTo>
                    <a:pt x="812" y="1700"/>
                  </a:lnTo>
                  <a:lnTo>
                    <a:pt x="811" y="1701"/>
                  </a:lnTo>
                  <a:lnTo>
                    <a:pt x="811" y="1702"/>
                  </a:lnTo>
                  <a:lnTo>
                    <a:pt x="809" y="1703"/>
                  </a:lnTo>
                  <a:lnTo>
                    <a:pt x="809" y="1705"/>
                  </a:lnTo>
                  <a:lnTo>
                    <a:pt x="807" y="1707"/>
                  </a:lnTo>
                  <a:lnTo>
                    <a:pt x="808" y="1708"/>
                  </a:lnTo>
                  <a:lnTo>
                    <a:pt x="808" y="1708"/>
                  </a:lnTo>
                  <a:lnTo>
                    <a:pt x="807" y="1708"/>
                  </a:lnTo>
                  <a:lnTo>
                    <a:pt x="807" y="1708"/>
                  </a:lnTo>
                  <a:lnTo>
                    <a:pt x="806" y="1710"/>
                  </a:lnTo>
                  <a:lnTo>
                    <a:pt x="805" y="1711"/>
                  </a:lnTo>
                  <a:lnTo>
                    <a:pt x="805" y="1712"/>
                  </a:lnTo>
                  <a:lnTo>
                    <a:pt x="804" y="1714"/>
                  </a:lnTo>
                  <a:lnTo>
                    <a:pt x="803" y="1715"/>
                  </a:lnTo>
                  <a:lnTo>
                    <a:pt x="803" y="1716"/>
                  </a:lnTo>
                  <a:lnTo>
                    <a:pt x="803" y="1717"/>
                  </a:lnTo>
                  <a:lnTo>
                    <a:pt x="802" y="1717"/>
                  </a:lnTo>
                  <a:lnTo>
                    <a:pt x="802" y="1716"/>
                  </a:lnTo>
                  <a:lnTo>
                    <a:pt x="800" y="1716"/>
                  </a:lnTo>
                  <a:lnTo>
                    <a:pt x="798" y="1715"/>
                  </a:lnTo>
                  <a:lnTo>
                    <a:pt x="797" y="1715"/>
                  </a:lnTo>
                  <a:lnTo>
                    <a:pt x="796" y="1716"/>
                  </a:lnTo>
                  <a:lnTo>
                    <a:pt x="796" y="1716"/>
                  </a:lnTo>
                  <a:lnTo>
                    <a:pt x="794" y="1718"/>
                  </a:lnTo>
                  <a:lnTo>
                    <a:pt x="794" y="1719"/>
                  </a:lnTo>
                  <a:lnTo>
                    <a:pt x="793" y="1721"/>
                  </a:lnTo>
                  <a:lnTo>
                    <a:pt x="792" y="1722"/>
                  </a:lnTo>
                  <a:lnTo>
                    <a:pt x="792" y="1723"/>
                  </a:lnTo>
                  <a:lnTo>
                    <a:pt x="791" y="1725"/>
                  </a:lnTo>
                  <a:lnTo>
                    <a:pt x="791" y="1728"/>
                  </a:lnTo>
                  <a:lnTo>
                    <a:pt x="790" y="1730"/>
                  </a:lnTo>
                  <a:lnTo>
                    <a:pt x="790" y="1731"/>
                  </a:lnTo>
                  <a:lnTo>
                    <a:pt x="787" y="1733"/>
                  </a:lnTo>
                  <a:lnTo>
                    <a:pt x="787" y="1734"/>
                  </a:lnTo>
                  <a:lnTo>
                    <a:pt x="787" y="1735"/>
                  </a:lnTo>
                  <a:lnTo>
                    <a:pt x="787" y="1740"/>
                  </a:lnTo>
                  <a:lnTo>
                    <a:pt x="786" y="1741"/>
                  </a:lnTo>
                  <a:lnTo>
                    <a:pt x="786" y="1743"/>
                  </a:lnTo>
                  <a:lnTo>
                    <a:pt x="788" y="1745"/>
                  </a:lnTo>
                  <a:lnTo>
                    <a:pt x="790" y="1746"/>
                  </a:lnTo>
                  <a:lnTo>
                    <a:pt x="791" y="1746"/>
                  </a:lnTo>
                  <a:lnTo>
                    <a:pt x="791" y="1747"/>
                  </a:lnTo>
                  <a:lnTo>
                    <a:pt x="793" y="1746"/>
                  </a:lnTo>
                  <a:lnTo>
                    <a:pt x="796" y="1746"/>
                  </a:lnTo>
                  <a:lnTo>
                    <a:pt x="796" y="1747"/>
                  </a:lnTo>
                  <a:lnTo>
                    <a:pt x="796" y="1750"/>
                  </a:lnTo>
                  <a:lnTo>
                    <a:pt x="794" y="1752"/>
                  </a:lnTo>
                  <a:lnTo>
                    <a:pt x="794" y="1753"/>
                  </a:lnTo>
                  <a:lnTo>
                    <a:pt x="793" y="1754"/>
                  </a:lnTo>
                  <a:lnTo>
                    <a:pt x="793" y="1756"/>
                  </a:lnTo>
                  <a:lnTo>
                    <a:pt x="792" y="1756"/>
                  </a:lnTo>
                  <a:lnTo>
                    <a:pt x="792" y="1760"/>
                  </a:lnTo>
                  <a:lnTo>
                    <a:pt x="791" y="1760"/>
                  </a:lnTo>
                  <a:lnTo>
                    <a:pt x="791" y="1763"/>
                  </a:lnTo>
                  <a:lnTo>
                    <a:pt x="792" y="1764"/>
                  </a:lnTo>
                  <a:lnTo>
                    <a:pt x="794" y="1764"/>
                  </a:lnTo>
                  <a:lnTo>
                    <a:pt x="796" y="1765"/>
                  </a:lnTo>
                  <a:lnTo>
                    <a:pt x="796" y="1766"/>
                  </a:lnTo>
                  <a:lnTo>
                    <a:pt x="797" y="1767"/>
                  </a:lnTo>
                  <a:lnTo>
                    <a:pt x="797" y="1768"/>
                  </a:lnTo>
                  <a:lnTo>
                    <a:pt x="800" y="1771"/>
                  </a:lnTo>
                  <a:lnTo>
                    <a:pt x="800" y="1774"/>
                  </a:lnTo>
                  <a:lnTo>
                    <a:pt x="798" y="1775"/>
                  </a:lnTo>
                  <a:lnTo>
                    <a:pt x="798" y="1776"/>
                  </a:lnTo>
                  <a:lnTo>
                    <a:pt x="798" y="1776"/>
                  </a:lnTo>
                  <a:lnTo>
                    <a:pt x="798" y="1778"/>
                  </a:lnTo>
                  <a:lnTo>
                    <a:pt x="800" y="1780"/>
                  </a:lnTo>
                  <a:lnTo>
                    <a:pt x="800" y="1782"/>
                  </a:lnTo>
                  <a:lnTo>
                    <a:pt x="799" y="1783"/>
                  </a:lnTo>
                  <a:lnTo>
                    <a:pt x="800" y="1784"/>
                  </a:lnTo>
                  <a:lnTo>
                    <a:pt x="800" y="1785"/>
                  </a:lnTo>
                  <a:lnTo>
                    <a:pt x="799" y="1787"/>
                  </a:lnTo>
                  <a:lnTo>
                    <a:pt x="797" y="1788"/>
                  </a:lnTo>
                  <a:lnTo>
                    <a:pt x="795" y="1789"/>
                  </a:lnTo>
                  <a:lnTo>
                    <a:pt x="795" y="1790"/>
                  </a:lnTo>
                  <a:lnTo>
                    <a:pt x="795" y="1791"/>
                  </a:lnTo>
                  <a:lnTo>
                    <a:pt x="796" y="1795"/>
                  </a:lnTo>
                  <a:lnTo>
                    <a:pt x="797" y="1796"/>
                  </a:lnTo>
                  <a:lnTo>
                    <a:pt x="797" y="1797"/>
                  </a:lnTo>
                  <a:lnTo>
                    <a:pt x="796" y="1797"/>
                  </a:lnTo>
                  <a:lnTo>
                    <a:pt x="796" y="1798"/>
                  </a:lnTo>
                  <a:lnTo>
                    <a:pt x="796" y="1798"/>
                  </a:lnTo>
                  <a:lnTo>
                    <a:pt x="794" y="1800"/>
                  </a:lnTo>
                  <a:lnTo>
                    <a:pt x="794" y="1804"/>
                  </a:lnTo>
                  <a:lnTo>
                    <a:pt x="794" y="1805"/>
                  </a:lnTo>
                  <a:lnTo>
                    <a:pt x="794" y="1806"/>
                  </a:lnTo>
                  <a:lnTo>
                    <a:pt x="794" y="1808"/>
                  </a:lnTo>
                  <a:lnTo>
                    <a:pt x="794" y="1808"/>
                  </a:lnTo>
                  <a:lnTo>
                    <a:pt x="795" y="1811"/>
                  </a:lnTo>
                  <a:lnTo>
                    <a:pt x="796" y="1812"/>
                  </a:lnTo>
                  <a:lnTo>
                    <a:pt x="796" y="1813"/>
                  </a:lnTo>
                  <a:lnTo>
                    <a:pt x="796" y="1813"/>
                  </a:lnTo>
                  <a:lnTo>
                    <a:pt x="796" y="1814"/>
                  </a:lnTo>
                  <a:lnTo>
                    <a:pt x="797" y="1814"/>
                  </a:lnTo>
                  <a:lnTo>
                    <a:pt x="797" y="1815"/>
                  </a:lnTo>
                  <a:lnTo>
                    <a:pt x="797" y="1815"/>
                  </a:lnTo>
                  <a:lnTo>
                    <a:pt x="795" y="1817"/>
                  </a:lnTo>
                  <a:lnTo>
                    <a:pt x="794" y="1818"/>
                  </a:lnTo>
                  <a:lnTo>
                    <a:pt x="794" y="1819"/>
                  </a:lnTo>
                  <a:lnTo>
                    <a:pt x="794" y="1819"/>
                  </a:lnTo>
                  <a:lnTo>
                    <a:pt x="795" y="1820"/>
                  </a:lnTo>
                  <a:lnTo>
                    <a:pt x="795" y="1821"/>
                  </a:lnTo>
                  <a:lnTo>
                    <a:pt x="795" y="1821"/>
                  </a:lnTo>
                  <a:lnTo>
                    <a:pt x="795" y="1823"/>
                  </a:lnTo>
                  <a:lnTo>
                    <a:pt x="796" y="1825"/>
                  </a:lnTo>
                  <a:lnTo>
                    <a:pt x="796" y="1826"/>
                  </a:lnTo>
                  <a:lnTo>
                    <a:pt x="796" y="1827"/>
                  </a:lnTo>
                  <a:lnTo>
                    <a:pt x="796" y="1828"/>
                  </a:lnTo>
                  <a:lnTo>
                    <a:pt x="798" y="1828"/>
                  </a:lnTo>
                  <a:lnTo>
                    <a:pt x="799" y="1829"/>
                  </a:lnTo>
                  <a:lnTo>
                    <a:pt x="800" y="1829"/>
                  </a:lnTo>
                  <a:lnTo>
                    <a:pt x="800" y="1830"/>
                  </a:lnTo>
                  <a:lnTo>
                    <a:pt x="800" y="1830"/>
                  </a:lnTo>
                  <a:lnTo>
                    <a:pt x="800" y="1832"/>
                  </a:lnTo>
                  <a:lnTo>
                    <a:pt x="798" y="1834"/>
                  </a:lnTo>
                  <a:lnTo>
                    <a:pt x="798" y="1835"/>
                  </a:lnTo>
                  <a:lnTo>
                    <a:pt x="797" y="1836"/>
                  </a:lnTo>
                  <a:lnTo>
                    <a:pt x="799" y="1837"/>
                  </a:lnTo>
                  <a:lnTo>
                    <a:pt x="800" y="1838"/>
                  </a:lnTo>
                  <a:lnTo>
                    <a:pt x="799" y="1839"/>
                  </a:lnTo>
                  <a:lnTo>
                    <a:pt x="797" y="1839"/>
                  </a:lnTo>
                  <a:lnTo>
                    <a:pt x="795" y="1841"/>
                  </a:lnTo>
                  <a:lnTo>
                    <a:pt x="794" y="1841"/>
                  </a:lnTo>
                  <a:lnTo>
                    <a:pt x="794" y="1840"/>
                  </a:lnTo>
                  <a:lnTo>
                    <a:pt x="793" y="1841"/>
                  </a:lnTo>
                  <a:lnTo>
                    <a:pt x="792" y="1841"/>
                  </a:lnTo>
                  <a:lnTo>
                    <a:pt x="792" y="1842"/>
                  </a:lnTo>
                  <a:lnTo>
                    <a:pt x="792" y="1843"/>
                  </a:lnTo>
                  <a:lnTo>
                    <a:pt x="792" y="1844"/>
                  </a:lnTo>
                  <a:lnTo>
                    <a:pt x="787" y="1848"/>
                  </a:lnTo>
                  <a:lnTo>
                    <a:pt x="786" y="1850"/>
                  </a:lnTo>
                  <a:lnTo>
                    <a:pt x="786" y="1851"/>
                  </a:lnTo>
                  <a:lnTo>
                    <a:pt x="785" y="1856"/>
                  </a:lnTo>
                  <a:lnTo>
                    <a:pt x="785" y="1857"/>
                  </a:lnTo>
                  <a:lnTo>
                    <a:pt x="785" y="1861"/>
                  </a:lnTo>
                  <a:lnTo>
                    <a:pt x="785" y="1861"/>
                  </a:lnTo>
                  <a:lnTo>
                    <a:pt x="785" y="1863"/>
                  </a:lnTo>
                  <a:lnTo>
                    <a:pt x="786" y="1865"/>
                  </a:lnTo>
                  <a:lnTo>
                    <a:pt x="788" y="1866"/>
                  </a:lnTo>
                  <a:lnTo>
                    <a:pt x="788" y="1870"/>
                  </a:lnTo>
                  <a:lnTo>
                    <a:pt x="787" y="1872"/>
                  </a:lnTo>
                  <a:lnTo>
                    <a:pt x="786" y="1872"/>
                  </a:lnTo>
                  <a:lnTo>
                    <a:pt x="786" y="1872"/>
                  </a:lnTo>
                  <a:lnTo>
                    <a:pt x="784" y="1872"/>
                  </a:lnTo>
                  <a:lnTo>
                    <a:pt x="782" y="1873"/>
                  </a:lnTo>
                  <a:lnTo>
                    <a:pt x="779" y="1874"/>
                  </a:lnTo>
                  <a:lnTo>
                    <a:pt x="779" y="1874"/>
                  </a:lnTo>
                  <a:lnTo>
                    <a:pt x="780" y="1875"/>
                  </a:lnTo>
                  <a:lnTo>
                    <a:pt x="780" y="1875"/>
                  </a:lnTo>
                  <a:lnTo>
                    <a:pt x="780" y="1876"/>
                  </a:lnTo>
                  <a:lnTo>
                    <a:pt x="779" y="1877"/>
                  </a:lnTo>
                  <a:lnTo>
                    <a:pt x="779" y="1876"/>
                  </a:lnTo>
                  <a:lnTo>
                    <a:pt x="778" y="1877"/>
                  </a:lnTo>
                  <a:lnTo>
                    <a:pt x="779" y="1877"/>
                  </a:lnTo>
                  <a:lnTo>
                    <a:pt x="779" y="1878"/>
                  </a:lnTo>
                  <a:lnTo>
                    <a:pt x="777" y="1879"/>
                  </a:lnTo>
                  <a:lnTo>
                    <a:pt x="776" y="1881"/>
                  </a:lnTo>
                  <a:lnTo>
                    <a:pt x="777" y="1882"/>
                  </a:lnTo>
                  <a:lnTo>
                    <a:pt x="781" y="1882"/>
                  </a:lnTo>
                  <a:lnTo>
                    <a:pt x="782" y="1883"/>
                  </a:lnTo>
                  <a:lnTo>
                    <a:pt x="782" y="1887"/>
                  </a:lnTo>
                  <a:lnTo>
                    <a:pt x="781" y="1888"/>
                  </a:lnTo>
                  <a:lnTo>
                    <a:pt x="781" y="1888"/>
                  </a:lnTo>
                  <a:lnTo>
                    <a:pt x="781" y="1889"/>
                  </a:lnTo>
                  <a:lnTo>
                    <a:pt x="778" y="1891"/>
                  </a:lnTo>
                  <a:lnTo>
                    <a:pt x="777" y="1892"/>
                  </a:lnTo>
                  <a:lnTo>
                    <a:pt x="774" y="1892"/>
                  </a:lnTo>
                  <a:lnTo>
                    <a:pt x="773" y="1894"/>
                  </a:lnTo>
                  <a:lnTo>
                    <a:pt x="773" y="1896"/>
                  </a:lnTo>
                  <a:lnTo>
                    <a:pt x="771" y="1899"/>
                  </a:lnTo>
                  <a:lnTo>
                    <a:pt x="771" y="1902"/>
                  </a:lnTo>
                  <a:lnTo>
                    <a:pt x="772" y="1903"/>
                  </a:lnTo>
                  <a:lnTo>
                    <a:pt x="772" y="1904"/>
                  </a:lnTo>
                  <a:lnTo>
                    <a:pt x="772" y="1904"/>
                  </a:lnTo>
                  <a:lnTo>
                    <a:pt x="771" y="1906"/>
                  </a:lnTo>
                  <a:lnTo>
                    <a:pt x="771" y="1907"/>
                  </a:lnTo>
                  <a:lnTo>
                    <a:pt x="773" y="1909"/>
                  </a:lnTo>
                  <a:lnTo>
                    <a:pt x="773" y="1910"/>
                  </a:lnTo>
                  <a:lnTo>
                    <a:pt x="775" y="1912"/>
                  </a:lnTo>
                  <a:lnTo>
                    <a:pt x="775" y="1914"/>
                  </a:lnTo>
                  <a:lnTo>
                    <a:pt x="774" y="1915"/>
                  </a:lnTo>
                  <a:lnTo>
                    <a:pt x="775" y="1916"/>
                  </a:lnTo>
                  <a:lnTo>
                    <a:pt x="775" y="1920"/>
                  </a:lnTo>
                  <a:lnTo>
                    <a:pt x="776" y="1920"/>
                  </a:lnTo>
                  <a:lnTo>
                    <a:pt x="777" y="1921"/>
                  </a:lnTo>
                  <a:lnTo>
                    <a:pt x="777" y="1922"/>
                  </a:lnTo>
                  <a:lnTo>
                    <a:pt x="776" y="1924"/>
                  </a:lnTo>
                  <a:lnTo>
                    <a:pt x="775" y="1925"/>
                  </a:lnTo>
                  <a:lnTo>
                    <a:pt x="775" y="1927"/>
                  </a:lnTo>
                  <a:lnTo>
                    <a:pt x="775" y="1927"/>
                  </a:lnTo>
                  <a:lnTo>
                    <a:pt x="775" y="1931"/>
                  </a:lnTo>
                  <a:lnTo>
                    <a:pt x="776" y="1933"/>
                  </a:lnTo>
                  <a:lnTo>
                    <a:pt x="776" y="1934"/>
                  </a:lnTo>
                  <a:lnTo>
                    <a:pt x="778" y="1935"/>
                  </a:lnTo>
                  <a:lnTo>
                    <a:pt x="778" y="1939"/>
                  </a:lnTo>
                  <a:lnTo>
                    <a:pt x="779" y="1941"/>
                  </a:lnTo>
                  <a:lnTo>
                    <a:pt x="780" y="1942"/>
                  </a:lnTo>
                  <a:lnTo>
                    <a:pt x="781" y="1942"/>
                  </a:lnTo>
                  <a:lnTo>
                    <a:pt x="783" y="1944"/>
                  </a:lnTo>
                  <a:lnTo>
                    <a:pt x="783" y="1945"/>
                  </a:lnTo>
                  <a:lnTo>
                    <a:pt x="784" y="1947"/>
                  </a:lnTo>
                  <a:lnTo>
                    <a:pt x="784" y="1948"/>
                  </a:lnTo>
                  <a:lnTo>
                    <a:pt x="782" y="1950"/>
                  </a:lnTo>
                  <a:lnTo>
                    <a:pt x="782" y="1951"/>
                  </a:lnTo>
                  <a:lnTo>
                    <a:pt x="786" y="1951"/>
                  </a:lnTo>
                  <a:lnTo>
                    <a:pt x="787" y="1952"/>
                  </a:lnTo>
                  <a:lnTo>
                    <a:pt x="787" y="1953"/>
                  </a:lnTo>
                  <a:lnTo>
                    <a:pt x="787" y="1955"/>
                  </a:lnTo>
                  <a:lnTo>
                    <a:pt x="785" y="1958"/>
                  </a:lnTo>
                  <a:lnTo>
                    <a:pt x="784" y="1961"/>
                  </a:lnTo>
                  <a:lnTo>
                    <a:pt x="782" y="1962"/>
                  </a:lnTo>
                  <a:lnTo>
                    <a:pt x="782" y="1963"/>
                  </a:lnTo>
                  <a:lnTo>
                    <a:pt x="782" y="1963"/>
                  </a:lnTo>
                  <a:lnTo>
                    <a:pt x="782" y="1964"/>
                  </a:lnTo>
                  <a:lnTo>
                    <a:pt x="784" y="1968"/>
                  </a:lnTo>
                  <a:lnTo>
                    <a:pt x="786" y="1968"/>
                  </a:lnTo>
                  <a:lnTo>
                    <a:pt x="786" y="1969"/>
                  </a:lnTo>
                  <a:lnTo>
                    <a:pt x="786" y="1970"/>
                  </a:lnTo>
                  <a:lnTo>
                    <a:pt x="787" y="1972"/>
                  </a:lnTo>
                  <a:lnTo>
                    <a:pt x="787" y="1973"/>
                  </a:lnTo>
                  <a:lnTo>
                    <a:pt x="786" y="1975"/>
                  </a:lnTo>
                  <a:lnTo>
                    <a:pt x="786" y="1977"/>
                  </a:lnTo>
                  <a:lnTo>
                    <a:pt x="786" y="1978"/>
                  </a:lnTo>
                  <a:lnTo>
                    <a:pt x="786" y="1982"/>
                  </a:lnTo>
                  <a:lnTo>
                    <a:pt x="787" y="1983"/>
                  </a:lnTo>
                  <a:lnTo>
                    <a:pt x="787" y="1984"/>
                  </a:lnTo>
                  <a:lnTo>
                    <a:pt x="786" y="1985"/>
                  </a:lnTo>
                  <a:lnTo>
                    <a:pt x="787" y="1992"/>
                  </a:lnTo>
                  <a:lnTo>
                    <a:pt x="786" y="1996"/>
                  </a:lnTo>
                  <a:lnTo>
                    <a:pt x="786" y="1998"/>
                  </a:lnTo>
                  <a:lnTo>
                    <a:pt x="785" y="1998"/>
                  </a:lnTo>
                  <a:lnTo>
                    <a:pt x="786" y="1999"/>
                  </a:lnTo>
                  <a:lnTo>
                    <a:pt x="786" y="2001"/>
                  </a:lnTo>
                  <a:lnTo>
                    <a:pt x="786" y="2001"/>
                  </a:lnTo>
                  <a:lnTo>
                    <a:pt x="786" y="2005"/>
                  </a:lnTo>
                  <a:lnTo>
                    <a:pt x="786" y="2006"/>
                  </a:lnTo>
                  <a:lnTo>
                    <a:pt x="787" y="2009"/>
                  </a:lnTo>
                  <a:lnTo>
                    <a:pt x="788" y="2011"/>
                  </a:lnTo>
                  <a:lnTo>
                    <a:pt x="788" y="2011"/>
                  </a:lnTo>
                  <a:lnTo>
                    <a:pt x="789" y="2013"/>
                  </a:lnTo>
                  <a:lnTo>
                    <a:pt x="790" y="2015"/>
                  </a:lnTo>
                  <a:lnTo>
                    <a:pt x="790" y="2016"/>
                  </a:lnTo>
                  <a:lnTo>
                    <a:pt x="791" y="2019"/>
                  </a:lnTo>
                  <a:lnTo>
                    <a:pt x="792" y="2020"/>
                  </a:lnTo>
                  <a:lnTo>
                    <a:pt x="792" y="2021"/>
                  </a:lnTo>
                  <a:lnTo>
                    <a:pt x="793" y="2021"/>
                  </a:lnTo>
                  <a:lnTo>
                    <a:pt x="793" y="2021"/>
                  </a:lnTo>
                  <a:lnTo>
                    <a:pt x="795" y="2021"/>
                  </a:lnTo>
                  <a:lnTo>
                    <a:pt x="796" y="2022"/>
                  </a:lnTo>
                  <a:lnTo>
                    <a:pt x="794" y="2024"/>
                  </a:lnTo>
                  <a:lnTo>
                    <a:pt x="795" y="2026"/>
                  </a:lnTo>
                  <a:lnTo>
                    <a:pt x="795" y="2027"/>
                  </a:lnTo>
                  <a:lnTo>
                    <a:pt x="795" y="2028"/>
                  </a:lnTo>
                  <a:lnTo>
                    <a:pt x="796" y="2030"/>
                  </a:lnTo>
                  <a:lnTo>
                    <a:pt x="796" y="2030"/>
                  </a:lnTo>
                  <a:lnTo>
                    <a:pt x="797" y="2030"/>
                  </a:lnTo>
                  <a:lnTo>
                    <a:pt x="797" y="2031"/>
                  </a:lnTo>
                  <a:lnTo>
                    <a:pt x="799" y="2032"/>
                  </a:lnTo>
                  <a:lnTo>
                    <a:pt x="799" y="2035"/>
                  </a:lnTo>
                  <a:lnTo>
                    <a:pt x="798" y="2036"/>
                  </a:lnTo>
                  <a:lnTo>
                    <a:pt x="798" y="2037"/>
                  </a:lnTo>
                  <a:lnTo>
                    <a:pt x="801" y="2039"/>
                  </a:lnTo>
                  <a:lnTo>
                    <a:pt x="801" y="2040"/>
                  </a:lnTo>
                  <a:lnTo>
                    <a:pt x="801" y="2041"/>
                  </a:lnTo>
                  <a:lnTo>
                    <a:pt x="800" y="2042"/>
                  </a:lnTo>
                  <a:lnTo>
                    <a:pt x="800" y="2043"/>
                  </a:lnTo>
                  <a:lnTo>
                    <a:pt x="799" y="2043"/>
                  </a:lnTo>
                  <a:lnTo>
                    <a:pt x="798" y="2043"/>
                  </a:lnTo>
                  <a:lnTo>
                    <a:pt x="798" y="2045"/>
                  </a:lnTo>
                  <a:lnTo>
                    <a:pt x="800" y="2048"/>
                  </a:lnTo>
                  <a:lnTo>
                    <a:pt x="800" y="2050"/>
                  </a:lnTo>
                  <a:lnTo>
                    <a:pt x="799" y="2050"/>
                  </a:lnTo>
                  <a:lnTo>
                    <a:pt x="800" y="2051"/>
                  </a:lnTo>
                  <a:lnTo>
                    <a:pt x="803" y="2051"/>
                  </a:lnTo>
                  <a:lnTo>
                    <a:pt x="804" y="2052"/>
                  </a:lnTo>
                  <a:lnTo>
                    <a:pt x="804" y="2053"/>
                  </a:lnTo>
                  <a:lnTo>
                    <a:pt x="804" y="2055"/>
                  </a:lnTo>
                  <a:lnTo>
                    <a:pt x="803" y="2056"/>
                  </a:lnTo>
                  <a:lnTo>
                    <a:pt x="803" y="2061"/>
                  </a:lnTo>
                  <a:lnTo>
                    <a:pt x="803" y="2062"/>
                  </a:lnTo>
                  <a:lnTo>
                    <a:pt x="803" y="2064"/>
                  </a:lnTo>
                  <a:lnTo>
                    <a:pt x="804" y="2066"/>
                  </a:lnTo>
                  <a:lnTo>
                    <a:pt x="804" y="2067"/>
                  </a:lnTo>
                  <a:lnTo>
                    <a:pt x="806" y="2069"/>
                  </a:lnTo>
                  <a:lnTo>
                    <a:pt x="807" y="2073"/>
                  </a:lnTo>
                  <a:lnTo>
                    <a:pt x="808" y="2074"/>
                  </a:lnTo>
                  <a:lnTo>
                    <a:pt x="808" y="2075"/>
                  </a:lnTo>
                  <a:lnTo>
                    <a:pt x="809" y="2077"/>
                  </a:lnTo>
                  <a:lnTo>
                    <a:pt x="810" y="2079"/>
                  </a:lnTo>
                  <a:lnTo>
                    <a:pt x="810" y="2080"/>
                  </a:lnTo>
                  <a:lnTo>
                    <a:pt x="811" y="2082"/>
                  </a:lnTo>
                  <a:lnTo>
                    <a:pt x="812" y="2084"/>
                  </a:lnTo>
                  <a:lnTo>
                    <a:pt x="813" y="2085"/>
                  </a:lnTo>
                  <a:lnTo>
                    <a:pt x="816" y="2092"/>
                  </a:lnTo>
                  <a:lnTo>
                    <a:pt x="816" y="2093"/>
                  </a:lnTo>
                  <a:lnTo>
                    <a:pt x="817" y="2094"/>
                  </a:lnTo>
                  <a:lnTo>
                    <a:pt x="817" y="2095"/>
                  </a:lnTo>
                  <a:lnTo>
                    <a:pt x="819" y="2097"/>
                  </a:lnTo>
                  <a:lnTo>
                    <a:pt x="820" y="2099"/>
                  </a:lnTo>
                  <a:lnTo>
                    <a:pt x="822" y="2102"/>
                  </a:lnTo>
                  <a:lnTo>
                    <a:pt x="822" y="2103"/>
                  </a:lnTo>
                  <a:lnTo>
                    <a:pt x="824" y="2107"/>
                  </a:lnTo>
                  <a:lnTo>
                    <a:pt x="824" y="2107"/>
                  </a:lnTo>
                  <a:lnTo>
                    <a:pt x="825" y="2109"/>
                  </a:lnTo>
                  <a:lnTo>
                    <a:pt x="826" y="2110"/>
                  </a:lnTo>
                  <a:lnTo>
                    <a:pt x="827" y="2111"/>
                  </a:lnTo>
                  <a:lnTo>
                    <a:pt x="828" y="2112"/>
                  </a:lnTo>
                  <a:lnTo>
                    <a:pt x="829" y="2112"/>
                  </a:lnTo>
                  <a:lnTo>
                    <a:pt x="830" y="2114"/>
                  </a:lnTo>
                  <a:lnTo>
                    <a:pt x="834" y="2115"/>
                  </a:lnTo>
                  <a:lnTo>
                    <a:pt x="836" y="2117"/>
                  </a:lnTo>
                  <a:lnTo>
                    <a:pt x="836" y="2119"/>
                  </a:lnTo>
                  <a:lnTo>
                    <a:pt x="835" y="2120"/>
                  </a:lnTo>
                  <a:lnTo>
                    <a:pt x="834" y="2120"/>
                  </a:lnTo>
                  <a:lnTo>
                    <a:pt x="833" y="2119"/>
                  </a:lnTo>
                  <a:lnTo>
                    <a:pt x="832" y="2120"/>
                  </a:lnTo>
                  <a:lnTo>
                    <a:pt x="830" y="2121"/>
                  </a:lnTo>
                  <a:lnTo>
                    <a:pt x="829" y="2121"/>
                  </a:lnTo>
                  <a:lnTo>
                    <a:pt x="828" y="2122"/>
                  </a:lnTo>
                  <a:lnTo>
                    <a:pt x="828" y="2124"/>
                  </a:lnTo>
                  <a:lnTo>
                    <a:pt x="827" y="2124"/>
                  </a:lnTo>
                  <a:lnTo>
                    <a:pt x="828" y="2126"/>
                  </a:lnTo>
                  <a:lnTo>
                    <a:pt x="829" y="2127"/>
                  </a:lnTo>
                  <a:lnTo>
                    <a:pt x="830" y="2129"/>
                  </a:lnTo>
                  <a:lnTo>
                    <a:pt x="831" y="2131"/>
                  </a:lnTo>
                  <a:lnTo>
                    <a:pt x="833" y="2131"/>
                  </a:lnTo>
                  <a:lnTo>
                    <a:pt x="835" y="2130"/>
                  </a:lnTo>
                  <a:lnTo>
                    <a:pt x="837" y="2130"/>
                  </a:lnTo>
                  <a:lnTo>
                    <a:pt x="837" y="2132"/>
                  </a:lnTo>
                  <a:lnTo>
                    <a:pt x="834" y="2135"/>
                  </a:lnTo>
                  <a:lnTo>
                    <a:pt x="834" y="2137"/>
                  </a:lnTo>
                  <a:lnTo>
                    <a:pt x="833" y="2138"/>
                  </a:lnTo>
                  <a:lnTo>
                    <a:pt x="833" y="2139"/>
                  </a:lnTo>
                  <a:lnTo>
                    <a:pt x="833" y="2142"/>
                  </a:lnTo>
                  <a:lnTo>
                    <a:pt x="833" y="2143"/>
                  </a:lnTo>
                  <a:lnTo>
                    <a:pt x="833" y="2144"/>
                  </a:lnTo>
                  <a:lnTo>
                    <a:pt x="834" y="2144"/>
                  </a:lnTo>
                  <a:lnTo>
                    <a:pt x="834" y="2145"/>
                  </a:lnTo>
                  <a:lnTo>
                    <a:pt x="836" y="2145"/>
                  </a:lnTo>
                  <a:lnTo>
                    <a:pt x="836" y="2145"/>
                  </a:lnTo>
                  <a:lnTo>
                    <a:pt x="838" y="2145"/>
                  </a:lnTo>
                  <a:lnTo>
                    <a:pt x="838" y="2146"/>
                  </a:lnTo>
                  <a:lnTo>
                    <a:pt x="838" y="2147"/>
                  </a:lnTo>
                  <a:lnTo>
                    <a:pt x="839" y="2149"/>
                  </a:lnTo>
                  <a:lnTo>
                    <a:pt x="840" y="2149"/>
                  </a:lnTo>
                  <a:lnTo>
                    <a:pt x="841" y="2149"/>
                  </a:lnTo>
                  <a:lnTo>
                    <a:pt x="842" y="2150"/>
                  </a:lnTo>
                  <a:lnTo>
                    <a:pt x="843" y="2150"/>
                  </a:lnTo>
                  <a:lnTo>
                    <a:pt x="844" y="2149"/>
                  </a:lnTo>
                  <a:lnTo>
                    <a:pt x="844" y="2147"/>
                  </a:lnTo>
                  <a:lnTo>
                    <a:pt x="846" y="2146"/>
                  </a:lnTo>
                  <a:lnTo>
                    <a:pt x="847" y="2145"/>
                  </a:lnTo>
                  <a:lnTo>
                    <a:pt x="848" y="2145"/>
                  </a:lnTo>
                  <a:lnTo>
                    <a:pt x="848" y="2146"/>
                  </a:lnTo>
                  <a:lnTo>
                    <a:pt x="849" y="2146"/>
                  </a:lnTo>
                  <a:lnTo>
                    <a:pt x="850" y="2145"/>
                  </a:lnTo>
                  <a:lnTo>
                    <a:pt x="852" y="2145"/>
                  </a:lnTo>
                  <a:lnTo>
                    <a:pt x="853" y="2145"/>
                  </a:lnTo>
                  <a:lnTo>
                    <a:pt x="854" y="2145"/>
                  </a:lnTo>
                  <a:lnTo>
                    <a:pt x="855" y="2146"/>
                  </a:lnTo>
                  <a:lnTo>
                    <a:pt x="855" y="2147"/>
                  </a:lnTo>
                  <a:lnTo>
                    <a:pt x="856" y="2148"/>
                  </a:lnTo>
                  <a:lnTo>
                    <a:pt x="856" y="2149"/>
                  </a:lnTo>
                  <a:lnTo>
                    <a:pt x="855" y="2152"/>
                  </a:lnTo>
                  <a:lnTo>
                    <a:pt x="857" y="2153"/>
                  </a:lnTo>
                  <a:lnTo>
                    <a:pt x="857" y="2155"/>
                  </a:lnTo>
                  <a:lnTo>
                    <a:pt x="856" y="2156"/>
                  </a:lnTo>
                  <a:lnTo>
                    <a:pt x="856" y="2157"/>
                  </a:lnTo>
                  <a:lnTo>
                    <a:pt x="856" y="2158"/>
                  </a:lnTo>
                  <a:lnTo>
                    <a:pt x="860" y="2162"/>
                  </a:lnTo>
                  <a:lnTo>
                    <a:pt x="861" y="2162"/>
                  </a:lnTo>
                  <a:lnTo>
                    <a:pt x="863" y="2160"/>
                  </a:lnTo>
                  <a:lnTo>
                    <a:pt x="866" y="2160"/>
                  </a:lnTo>
                  <a:lnTo>
                    <a:pt x="866" y="2159"/>
                  </a:lnTo>
                  <a:lnTo>
                    <a:pt x="867" y="2159"/>
                  </a:lnTo>
                  <a:lnTo>
                    <a:pt x="868" y="2161"/>
                  </a:lnTo>
                  <a:lnTo>
                    <a:pt x="871" y="2161"/>
                  </a:lnTo>
                  <a:lnTo>
                    <a:pt x="872" y="2161"/>
                  </a:lnTo>
                  <a:lnTo>
                    <a:pt x="873" y="2158"/>
                  </a:lnTo>
                  <a:lnTo>
                    <a:pt x="875" y="2157"/>
                  </a:lnTo>
                  <a:lnTo>
                    <a:pt x="876" y="2156"/>
                  </a:lnTo>
                  <a:lnTo>
                    <a:pt x="877" y="2156"/>
                  </a:lnTo>
                  <a:lnTo>
                    <a:pt x="879" y="2157"/>
                  </a:lnTo>
                  <a:lnTo>
                    <a:pt x="880" y="2157"/>
                  </a:lnTo>
                  <a:lnTo>
                    <a:pt x="880" y="2158"/>
                  </a:lnTo>
                  <a:lnTo>
                    <a:pt x="884" y="2158"/>
                  </a:lnTo>
                  <a:lnTo>
                    <a:pt x="885" y="2158"/>
                  </a:lnTo>
                  <a:lnTo>
                    <a:pt x="886" y="2158"/>
                  </a:lnTo>
                  <a:lnTo>
                    <a:pt x="887" y="2157"/>
                  </a:lnTo>
                  <a:lnTo>
                    <a:pt x="887" y="2157"/>
                  </a:lnTo>
                  <a:lnTo>
                    <a:pt x="888" y="2157"/>
                  </a:lnTo>
                  <a:lnTo>
                    <a:pt x="889" y="2157"/>
                  </a:lnTo>
                  <a:lnTo>
                    <a:pt x="892" y="2161"/>
                  </a:lnTo>
                  <a:lnTo>
                    <a:pt x="893" y="2161"/>
                  </a:lnTo>
                  <a:lnTo>
                    <a:pt x="894" y="2160"/>
                  </a:lnTo>
                  <a:lnTo>
                    <a:pt x="894" y="2159"/>
                  </a:lnTo>
                  <a:lnTo>
                    <a:pt x="893" y="2158"/>
                  </a:lnTo>
                  <a:lnTo>
                    <a:pt x="895" y="2157"/>
                  </a:lnTo>
                  <a:lnTo>
                    <a:pt x="895" y="2155"/>
                  </a:lnTo>
                  <a:lnTo>
                    <a:pt x="896" y="2154"/>
                  </a:lnTo>
                  <a:lnTo>
                    <a:pt x="896" y="2152"/>
                  </a:lnTo>
                  <a:lnTo>
                    <a:pt x="896" y="2151"/>
                  </a:lnTo>
                  <a:lnTo>
                    <a:pt x="898" y="2150"/>
                  </a:lnTo>
                  <a:lnTo>
                    <a:pt x="900" y="2150"/>
                  </a:lnTo>
                  <a:lnTo>
                    <a:pt x="901" y="2151"/>
                  </a:lnTo>
                  <a:lnTo>
                    <a:pt x="902" y="2151"/>
                  </a:lnTo>
                  <a:lnTo>
                    <a:pt x="902" y="2150"/>
                  </a:lnTo>
                  <a:lnTo>
                    <a:pt x="904" y="2150"/>
                  </a:lnTo>
                  <a:lnTo>
                    <a:pt x="909" y="2155"/>
                  </a:lnTo>
                  <a:lnTo>
                    <a:pt x="909" y="2156"/>
                  </a:lnTo>
                  <a:lnTo>
                    <a:pt x="911" y="2157"/>
                  </a:lnTo>
                  <a:lnTo>
                    <a:pt x="913" y="2163"/>
                  </a:lnTo>
                  <a:lnTo>
                    <a:pt x="915" y="2164"/>
                  </a:lnTo>
                  <a:lnTo>
                    <a:pt x="916" y="2166"/>
                  </a:lnTo>
                  <a:lnTo>
                    <a:pt x="916" y="2167"/>
                  </a:lnTo>
                  <a:lnTo>
                    <a:pt x="914" y="2169"/>
                  </a:lnTo>
                  <a:lnTo>
                    <a:pt x="912" y="2169"/>
                  </a:lnTo>
                  <a:lnTo>
                    <a:pt x="910" y="2168"/>
                  </a:lnTo>
                  <a:lnTo>
                    <a:pt x="909" y="2168"/>
                  </a:lnTo>
                  <a:lnTo>
                    <a:pt x="906" y="2168"/>
                  </a:lnTo>
                  <a:lnTo>
                    <a:pt x="905" y="2168"/>
                  </a:lnTo>
                  <a:lnTo>
                    <a:pt x="907" y="2170"/>
                  </a:lnTo>
                  <a:lnTo>
                    <a:pt x="907" y="2172"/>
                  </a:lnTo>
                  <a:lnTo>
                    <a:pt x="907" y="2172"/>
                  </a:lnTo>
                  <a:lnTo>
                    <a:pt x="912" y="2173"/>
                  </a:lnTo>
                  <a:lnTo>
                    <a:pt x="912" y="2174"/>
                  </a:lnTo>
                  <a:lnTo>
                    <a:pt x="913" y="2175"/>
                  </a:lnTo>
                  <a:lnTo>
                    <a:pt x="916" y="2175"/>
                  </a:lnTo>
                  <a:lnTo>
                    <a:pt x="916" y="2174"/>
                  </a:lnTo>
                  <a:lnTo>
                    <a:pt x="918" y="2174"/>
                  </a:lnTo>
                  <a:lnTo>
                    <a:pt x="918" y="2174"/>
                  </a:lnTo>
                  <a:lnTo>
                    <a:pt x="919" y="2174"/>
                  </a:lnTo>
                  <a:lnTo>
                    <a:pt x="919" y="2175"/>
                  </a:lnTo>
                  <a:lnTo>
                    <a:pt x="919" y="2176"/>
                  </a:lnTo>
                  <a:lnTo>
                    <a:pt x="919" y="2177"/>
                  </a:lnTo>
                  <a:lnTo>
                    <a:pt x="917" y="2179"/>
                  </a:lnTo>
                  <a:lnTo>
                    <a:pt x="917" y="2179"/>
                  </a:lnTo>
                  <a:lnTo>
                    <a:pt x="915" y="2179"/>
                  </a:lnTo>
                  <a:lnTo>
                    <a:pt x="916" y="2180"/>
                  </a:lnTo>
                  <a:lnTo>
                    <a:pt x="916" y="2180"/>
                  </a:lnTo>
                  <a:lnTo>
                    <a:pt x="918" y="2182"/>
                  </a:lnTo>
                  <a:lnTo>
                    <a:pt x="918" y="2184"/>
                  </a:lnTo>
                  <a:lnTo>
                    <a:pt x="919" y="2184"/>
                  </a:lnTo>
                  <a:lnTo>
                    <a:pt x="920" y="2186"/>
                  </a:lnTo>
                  <a:lnTo>
                    <a:pt x="921" y="2185"/>
                  </a:lnTo>
                  <a:lnTo>
                    <a:pt x="922" y="2183"/>
                  </a:lnTo>
                  <a:lnTo>
                    <a:pt x="926" y="2183"/>
                  </a:lnTo>
                  <a:lnTo>
                    <a:pt x="927" y="2182"/>
                  </a:lnTo>
                  <a:lnTo>
                    <a:pt x="927" y="2181"/>
                  </a:lnTo>
                  <a:lnTo>
                    <a:pt x="926" y="2180"/>
                  </a:lnTo>
                  <a:lnTo>
                    <a:pt x="924" y="2179"/>
                  </a:lnTo>
                  <a:lnTo>
                    <a:pt x="922" y="2176"/>
                  </a:lnTo>
                  <a:lnTo>
                    <a:pt x="922" y="2171"/>
                  </a:lnTo>
                  <a:lnTo>
                    <a:pt x="921" y="2169"/>
                  </a:lnTo>
                  <a:lnTo>
                    <a:pt x="921" y="2168"/>
                  </a:lnTo>
                  <a:lnTo>
                    <a:pt x="920" y="2167"/>
                  </a:lnTo>
                  <a:lnTo>
                    <a:pt x="919" y="2165"/>
                  </a:lnTo>
                  <a:lnTo>
                    <a:pt x="917" y="2163"/>
                  </a:lnTo>
                  <a:lnTo>
                    <a:pt x="917" y="2158"/>
                  </a:lnTo>
                  <a:lnTo>
                    <a:pt x="919" y="2158"/>
                  </a:lnTo>
                  <a:lnTo>
                    <a:pt x="920" y="2158"/>
                  </a:lnTo>
                  <a:lnTo>
                    <a:pt x="922" y="2160"/>
                  </a:lnTo>
                  <a:lnTo>
                    <a:pt x="922" y="2161"/>
                  </a:lnTo>
                  <a:lnTo>
                    <a:pt x="924" y="2161"/>
                  </a:lnTo>
                  <a:lnTo>
                    <a:pt x="925" y="2161"/>
                  </a:lnTo>
                  <a:lnTo>
                    <a:pt x="927" y="2165"/>
                  </a:lnTo>
                  <a:lnTo>
                    <a:pt x="927" y="2165"/>
                  </a:lnTo>
                  <a:lnTo>
                    <a:pt x="928" y="2166"/>
                  </a:lnTo>
                  <a:lnTo>
                    <a:pt x="928" y="2167"/>
                  </a:lnTo>
                  <a:lnTo>
                    <a:pt x="929" y="2169"/>
                  </a:lnTo>
                  <a:lnTo>
                    <a:pt x="929" y="2170"/>
                  </a:lnTo>
                  <a:lnTo>
                    <a:pt x="930" y="2172"/>
                  </a:lnTo>
                  <a:lnTo>
                    <a:pt x="931" y="2173"/>
                  </a:lnTo>
                  <a:lnTo>
                    <a:pt x="932" y="2175"/>
                  </a:lnTo>
                  <a:lnTo>
                    <a:pt x="932" y="2176"/>
                  </a:lnTo>
                  <a:lnTo>
                    <a:pt x="933" y="2177"/>
                  </a:lnTo>
                  <a:lnTo>
                    <a:pt x="933" y="2178"/>
                  </a:lnTo>
                  <a:lnTo>
                    <a:pt x="935" y="2180"/>
                  </a:lnTo>
                  <a:lnTo>
                    <a:pt x="938" y="2181"/>
                  </a:lnTo>
                  <a:lnTo>
                    <a:pt x="939" y="2181"/>
                  </a:lnTo>
                  <a:lnTo>
                    <a:pt x="940" y="2183"/>
                  </a:lnTo>
                  <a:lnTo>
                    <a:pt x="940" y="2184"/>
                  </a:lnTo>
                  <a:lnTo>
                    <a:pt x="943" y="2186"/>
                  </a:lnTo>
                  <a:lnTo>
                    <a:pt x="943" y="2187"/>
                  </a:lnTo>
                  <a:lnTo>
                    <a:pt x="943" y="2188"/>
                  </a:lnTo>
                  <a:lnTo>
                    <a:pt x="943" y="2195"/>
                  </a:lnTo>
                  <a:lnTo>
                    <a:pt x="944" y="2196"/>
                  </a:lnTo>
                  <a:lnTo>
                    <a:pt x="944" y="2198"/>
                  </a:lnTo>
                  <a:lnTo>
                    <a:pt x="944" y="2198"/>
                  </a:lnTo>
                  <a:lnTo>
                    <a:pt x="944" y="2199"/>
                  </a:lnTo>
                  <a:lnTo>
                    <a:pt x="946" y="2202"/>
                  </a:lnTo>
                  <a:lnTo>
                    <a:pt x="946" y="2211"/>
                  </a:lnTo>
                  <a:lnTo>
                    <a:pt x="945" y="2211"/>
                  </a:lnTo>
                  <a:lnTo>
                    <a:pt x="945" y="2214"/>
                  </a:lnTo>
                  <a:lnTo>
                    <a:pt x="945" y="2214"/>
                  </a:lnTo>
                  <a:lnTo>
                    <a:pt x="944" y="2214"/>
                  </a:lnTo>
                  <a:lnTo>
                    <a:pt x="943" y="2213"/>
                  </a:lnTo>
                  <a:lnTo>
                    <a:pt x="943" y="2212"/>
                  </a:lnTo>
                  <a:lnTo>
                    <a:pt x="942" y="2212"/>
                  </a:lnTo>
                  <a:lnTo>
                    <a:pt x="942" y="2210"/>
                  </a:lnTo>
                  <a:lnTo>
                    <a:pt x="941" y="2208"/>
                  </a:lnTo>
                  <a:lnTo>
                    <a:pt x="941" y="2207"/>
                  </a:lnTo>
                  <a:lnTo>
                    <a:pt x="941" y="2207"/>
                  </a:lnTo>
                  <a:lnTo>
                    <a:pt x="940" y="2205"/>
                  </a:lnTo>
                  <a:lnTo>
                    <a:pt x="940" y="2204"/>
                  </a:lnTo>
                  <a:lnTo>
                    <a:pt x="939" y="2203"/>
                  </a:lnTo>
                  <a:lnTo>
                    <a:pt x="939" y="2202"/>
                  </a:lnTo>
                  <a:lnTo>
                    <a:pt x="938" y="2200"/>
                  </a:lnTo>
                  <a:lnTo>
                    <a:pt x="938" y="2199"/>
                  </a:lnTo>
                  <a:lnTo>
                    <a:pt x="936" y="2196"/>
                  </a:lnTo>
                  <a:lnTo>
                    <a:pt x="936" y="2194"/>
                  </a:lnTo>
                  <a:lnTo>
                    <a:pt x="937" y="2194"/>
                  </a:lnTo>
                  <a:lnTo>
                    <a:pt x="937" y="2191"/>
                  </a:lnTo>
                  <a:lnTo>
                    <a:pt x="935" y="2189"/>
                  </a:lnTo>
                  <a:lnTo>
                    <a:pt x="934" y="2189"/>
                  </a:lnTo>
                  <a:lnTo>
                    <a:pt x="934" y="2192"/>
                  </a:lnTo>
                  <a:lnTo>
                    <a:pt x="933" y="2192"/>
                  </a:lnTo>
                  <a:lnTo>
                    <a:pt x="931" y="2192"/>
                  </a:lnTo>
                  <a:lnTo>
                    <a:pt x="931" y="2192"/>
                  </a:lnTo>
                  <a:lnTo>
                    <a:pt x="929" y="2193"/>
                  </a:lnTo>
                  <a:lnTo>
                    <a:pt x="930" y="2194"/>
                  </a:lnTo>
                  <a:lnTo>
                    <a:pt x="930" y="2195"/>
                  </a:lnTo>
                  <a:lnTo>
                    <a:pt x="931" y="2196"/>
                  </a:lnTo>
                  <a:lnTo>
                    <a:pt x="931" y="2196"/>
                  </a:lnTo>
                  <a:lnTo>
                    <a:pt x="931" y="2197"/>
                  </a:lnTo>
                  <a:lnTo>
                    <a:pt x="932" y="2198"/>
                  </a:lnTo>
                  <a:lnTo>
                    <a:pt x="932" y="2202"/>
                  </a:lnTo>
                  <a:lnTo>
                    <a:pt x="932" y="2202"/>
                  </a:lnTo>
                  <a:lnTo>
                    <a:pt x="932" y="2204"/>
                  </a:lnTo>
                  <a:lnTo>
                    <a:pt x="933" y="2204"/>
                  </a:lnTo>
                  <a:lnTo>
                    <a:pt x="934" y="2207"/>
                  </a:lnTo>
                  <a:lnTo>
                    <a:pt x="932" y="2208"/>
                  </a:lnTo>
                  <a:lnTo>
                    <a:pt x="932" y="2210"/>
                  </a:lnTo>
                  <a:lnTo>
                    <a:pt x="931" y="2210"/>
                  </a:lnTo>
                  <a:lnTo>
                    <a:pt x="931" y="2213"/>
                  </a:lnTo>
                  <a:lnTo>
                    <a:pt x="932" y="2214"/>
                  </a:lnTo>
                  <a:lnTo>
                    <a:pt x="933" y="2217"/>
                  </a:lnTo>
                  <a:lnTo>
                    <a:pt x="933" y="2218"/>
                  </a:lnTo>
                  <a:lnTo>
                    <a:pt x="932" y="2220"/>
                  </a:lnTo>
                  <a:lnTo>
                    <a:pt x="932" y="2223"/>
                  </a:lnTo>
                  <a:lnTo>
                    <a:pt x="932" y="2223"/>
                  </a:lnTo>
                  <a:lnTo>
                    <a:pt x="931" y="2225"/>
                  </a:lnTo>
                  <a:lnTo>
                    <a:pt x="933" y="2227"/>
                  </a:lnTo>
                  <a:lnTo>
                    <a:pt x="935" y="2227"/>
                  </a:lnTo>
                  <a:lnTo>
                    <a:pt x="938" y="2229"/>
                  </a:lnTo>
                  <a:lnTo>
                    <a:pt x="938" y="2231"/>
                  </a:lnTo>
                  <a:lnTo>
                    <a:pt x="936" y="2232"/>
                  </a:lnTo>
                  <a:lnTo>
                    <a:pt x="934" y="2232"/>
                  </a:lnTo>
                  <a:lnTo>
                    <a:pt x="933" y="2233"/>
                  </a:lnTo>
                  <a:lnTo>
                    <a:pt x="934" y="2236"/>
                  </a:lnTo>
                  <a:lnTo>
                    <a:pt x="935" y="2238"/>
                  </a:lnTo>
                  <a:lnTo>
                    <a:pt x="936" y="2239"/>
                  </a:lnTo>
                  <a:lnTo>
                    <a:pt x="936" y="2240"/>
                  </a:lnTo>
                  <a:lnTo>
                    <a:pt x="936" y="2241"/>
                  </a:lnTo>
                  <a:lnTo>
                    <a:pt x="936" y="2243"/>
                  </a:lnTo>
                  <a:lnTo>
                    <a:pt x="935" y="2244"/>
                  </a:lnTo>
                  <a:lnTo>
                    <a:pt x="932" y="2244"/>
                  </a:lnTo>
                  <a:lnTo>
                    <a:pt x="931" y="2244"/>
                  </a:lnTo>
                  <a:lnTo>
                    <a:pt x="931" y="2246"/>
                  </a:lnTo>
                  <a:lnTo>
                    <a:pt x="930" y="2248"/>
                  </a:lnTo>
                  <a:lnTo>
                    <a:pt x="929" y="2250"/>
                  </a:lnTo>
                  <a:lnTo>
                    <a:pt x="929" y="2253"/>
                  </a:lnTo>
                  <a:lnTo>
                    <a:pt x="928" y="2253"/>
                  </a:lnTo>
                  <a:lnTo>
                    <a:pt x="927" y="2255"/>
                  </a:lnTo>
                  <a:lnTo>
                    <a:pt x="927" y="2259"/>
                  </a:lnTo>
                  <a:lnTo>
                    <a:pt x="928" y="2260"/>
                  </a:lnTo>
                  <a:lnTo>
                    <a:pt x="928" y="2262"/>
                  </a:lnTo>
                  <a:lnTo>
                    <a:pt x="927" y="2262"/>
                  </a:lnTo>
                  <a:lnTo>
                    <a:pt x="927" y="2264"/>
                  </a:lnTo>
                  <a:lnTo>
                    <a:pt x="930" y="2270"/>
                  </a:lnTo>
                  <a:lnTo>
                    <a:pt x="931" y="2273"/>
                  </a:lnTo>
                  <a:lnTo>
                    <a:pt x="935" y="2277"/>
                  </a:lnTo>
                  <a:lnTo>
                    <a:pt x="935" y="2278"/>
                  </a:lnTo>
                  <a:lnTo>
                    <a:pt x="938" y="2281"/>
                  </a:lnTo>
                  <a:lnTo>
                    <a:pt x="940" y="2281"/>
                  </a:lnTo>
                  <a:lnTo>
                    <a:pt x="941" y="2282"/>
                  </a:lnTo>
                  <a:lnTo>
                    <a:pt x="944" y="2282"/>
                  </a:lnTo>
                  <a:lnTo>
                    <a:pt x="945" y="2282"/>
                  </a:lnTo>
                  <a:lnTo>
                    <a:pt x="946" y="2282"/>
                  </a:lnTo>
                  <a:lnTo>
                    <a:pt x="947" y="2283"/>
                  </a:lnTo>
                  <a:lnTo>
                    <a:pt x="955" y="2283"/>
                  </a:lnTo>
                  <a:lnTo>
                    <a:pt x="955" y="2283"/>
                  </a:lnTo>
                  <a:lnTo>
                    <a:pt x="960" y="2282"/>
                  </a:lnTo>
                  <a:lnTo>
                    <a:pt x="961" y="2284"/>
                  </a:lnTo>
                  <a:lnTo>
                    <a:pt x="964" y="2286"/>
                  </a:lnTo>
                  <a:lnTo>
                    <a:pt x="965" y="2286"/>
                  </a:lnTo>
                  <a:lnTo>
                    <a:pt x="965" y="2287"/>
                  </a:lnTo>
                  <a:lnTo>
                    <a:pt x="967" y="2286"/>
                  </a:lnTo>
                  <a:lnTo>
                    <a:pt x="969" y="2284"/>
                  </a:lnTo>
                  <a:lnTo>
                    <a:pt x="972" y="2281"/>
                  </a:lnTo>
                  <a:lnTo>
                    <a:pt x="974" y="2280"/>
                  </a:lnTo>
                  <a:lnTo>
                    <a:pt x="976" y="2278"/>
                  </a:lnTo>
                  <a:lnTo>
                    <a:pt x="980" y="2277"/>
                  </a:lnTo>
                  <a:lnTo>
                    <a:pt x="981" y="2276"/>
                  </a:lnTo>
                  <a:lnTo>
                    <a:pt x="981" y="2272"/>
                  </a:lnTo>
                  <a:lnTo>
                    <a:pt x="982" y="2271"/>
                  </a:lnTo>
                  <a:lnTo>
                    <a:pt x="984" y="2271"/>
                  </a:lnTo>
                  <a:lnTo>
                    <a:pt x="986" y="2274"/>
                  </a:lnTo>
                  <a:lnTo>
                    <a:pt x="988" y="2279"/>
                  </a:lnTo>
                  <a:lnTo>
                    <a:pt x="988" y="2279"/>
                  </a:lnTo>
                  <a:lnTo>
                    <a:pt x="989" y="2279"/>
                  </a:lnTo>
                  <a:lnTo>
                    <a:pt x="990" y="2279"/>
                  </a:lnTo>
                  <a:lnTo>
                    <a:pt x="990" y="2280"/>
                  </a:lnTo>
                  <a:lnTo>
                    <a:pt x="988" y="2281"/>
                  </a:lnTo>
                  <a:lnTo>
                    <a:pt x="988" y="2283"/>
                  </a:lnTo>
                  <a:lnTo>
                    <a:pt x="989" y="2283"/>
                  </a:lnTo>
                  <a:lnTo>
                    <a:pt x="990" y="2282"/>
                  </a:lnTo>
                  <a:lnTo>
                    <a:pt x="991" y="2283"/>
                  </a:lnTo>
                  <a:lnTo>
                    <a:pt x="991" y="2285"/>
                  </a:lnTo>
                  <a:lnTo>
                    <a:pt x="989" y="2286"/>
                  </a:lnTo>
                  <a:lnTo>
                    <a:pt x="989" y="2284"/>
                  </a:lnTo>
                  <a:lnTo>
                    <a:pt x="988" y="2286"/>
                  </a:lnTo>
                  <a:lnTo>
                    <a:pt x="988" y="2286"/>
                  </a:lnTo>
                  <a:lnTo>
                    <a:pt x="988" y="2288"/>
                  </a:lnTo>
                  <a:lnTo>
                    <a:pt x="990" y="2289"/>
                  </a:lnTo>
                  <a:lnTo>
                    <a:pt x="989" y="2290"/>
                  </a:lnTo>
                  <a:lnTo>
                    <a:pt x="989" y="2292"/>
                  </a:lnTo>
                  <a:lnTo>
                    <a:pt x="990" y="2293"/>
                  </a:lnTo>
                  <a:lnTo>
                    <a:pt x="990" y="2294"/>
                  </a:lnTo>
                  <a:lnTo>
                    <a:pt x="992" y="2295"/>
                  </a:lnTo>
                  <a:lnTo>
                    <a:pt x="993" y="2296"/>
                  </a:lnTo>
                  <a:lnTo>
                    <a:pt x="993" y="2297"/>
                  </a:lnTo>
                  <a:lnTo>
                    <a:pt x="993" y="2297"/>
                  </a:lnTo>
                  <a:lnTo>
                    <a:pt x="989" y="2300"/>
                  </a:lnTo>
                  <a:lnTo>
                    <a:pt x="989" y="2303"/>
                  </a:lnTo>
                  <a:lnTo>
                    <a:pt x="989" y="2304"/>
                  </a:lnTo>
                  <a:lnTo>
                    <a:pt x="988" y="2305"/>
                  </a:lnTo>
                  <a:lnTo>
                    <a:pt x="988" y="2310"/>
                  </a:lnTo>
                  <a:lnTo>
                    <a:pt x="987" y="2312"/>
                  </a:lnTo>
                  <a:lnTo>
                    <a:pt x="986" y="2315"/>
                  </a:lnTo>
                  <a:lnTo>
                    <a:pt x="986" y="2317"/>
                  </a:lnTo>
                  <a:lnTo>
                    <a:pt x="985" y="2319"/>
                  </a:lnTo>
                  <a:lnTo>
                    <a:pt x="984" y="2319"/>
                  </a:lnTo>
                  <a:lnTo>
                    <a:pt x="984" y="2321"/>
                  </a:lnTo>
                  <a:lnTo>
                    <a:pt x="982" y="2322"/>
                  </a:lnTo>
                  <a:lnTo>
                    <a:pt x="981" y="2324"/>
                  </a:lnTo>
                  <a:lnTo>
                    <a:pt x="984" y="2326"/>
                  </a:lnTo>
                  <a:lnTo>
                    <a:pt x="984" y="2327"/>
                  </a:lnTo>
                  <a:lnTo>
                    <a:pt x="984" y="2331"/>
                  </a:lnTo>
                  <a:lnTo>
                    <a:pt x="983" y="2332"/>
                  </a:lnTo>
                  <a:lnTo>
                    <a:pt x="982" y="2332"/>
                  </a:lnTo>
                  <a:lnTo>
                    <a:pt x="981" y="2332"/>
                  </a:lnTo>
                  <a:lnTo>
                    <a:pt x="978" y="2333"/>
                  </a:lnTo>
                  <a:lnTo>
                    <a:pt x="977" y="2333"/>
                  </a:lnTo>
                  <a:lnTo>
                    <a:pt x="977" y="2335"/>
                  </a:lnTo>
                  <a:lnTo>
                    <a:pt x="979" y="2337"/>
                  </a:lnTo>
                  <a:lnTo>
                    <a:pt x="979" y="2340"/>
                  </a:lnTo>
                  <a:lnTo>
                    <a:pt x="979" y="2341"/>
                  </a:lnTo>
                  <a:lnTo>
                    <a:pt x="977" y="2343"/>
                  </a:lnTo>
                  <a:lnTo>
                    <a:pt x="976" y="2343"/>
                  </a:lnTo>
                  <a:lnTo>
                    <a:pt x="974" y="2341"/>
                  </a:lnTo>
                  <a:lnTo>
                    <a:pt x="971" y="2341"/>
                  </a:lnTo>
                  <a:lnTo>
                    <a:pt x="970" y="2342"/>
                  </a:lnTo>
                  <a:lnTo>
                    <a:pt x="969" y="2344"/>
                  </a:lnTo>
                  <a:lnTo>
                    <a:pt x="969" y="2344"/>
                  </a:lnTo>
                  <a:lnTo>
                    <a:pt x="968" y="2345"/>
                  </a:lnTo>
                  <a:lnTo>
                    <a:pt x="968" y="2349"/>
                  </a:lnTo>
                  <a:lnTo>
                    <a:pt x="966" y="2350"/>
                  </a:lnTo>
                  <a:lnTo>
                    <a:pt x="965" y="2352"/>
                  </a:lnTo>
                  <a:lnTo>
                    <a:pt x="965" y="2353"/>
                  </a:lnTo>
                  <a:lnTo>
                    <a:pt x="965" y="2354"/>
                  </a:lnTo>
                  <a:lnTo>
                    <a:pt x="965" y="2354"/>
                  </a:lnTo>
                  <a:lnTo>
                    <a:pt x="962" y="2357"/>
                  </a:lnTo>
                  <a:lnTo>
                    <a:pt x="962" y="2360"/>
                  </a:lnTo>
                  <a:lnTo>
                    <a:pt x="962" y="2360"/>
                  </a:lnTo>
                  <a:lnTo>
                    <a:pt x="962" y="2363"/>
                  </a:lnTo>
                  <a:lnTo>
                    <a:pt x="960" y="2364"/>
                  </a:lnTo>
                  <a:lnTo>
                    <a:pt x="959" y="2365"/>
                  </a:lnTo>
                  <a:lnTo>
                    <a:pt x="959" y="2366"/>
                  </a:lnTo>
                  <a:lnTo>
                    <a:pt x="959" y="2368"/>
                  </a:lnTo>
                  <a:lnTo>
                    <a:pt x="958" y="2368"/>
                  </a:lnTo>
                  <a:lnTo>
                    <a:pt x="958" y="2369"/>
                  </a:lnTo>
                  <a:lnTo>
                    <a:pt x="957" y="2371"/>
                  </a:lnTo>
                  <a:lnTo>
                    <a:pt x="957" y="2374"/>
                  </a:lnTo>
                  <a:lnTo>
                    <a:pt x="958" y="2374"/>
                  </a:lnTo>
                  <a:lnTo>
                    <a:pt x="958" y="2375"/>
                  </a:lnTo>
                  <a:lnTo>
                    <a:pt x="959" y="2376"/>
                  </a:lnTo>
                  <a:lnTo>
                    <a:pt x="960" y="2377"/>
                  </a:lnTo>
                  <a:lnTo>
                    <a:pt x="962" y="2377"/>
                  </a:lnTo>
                  <a:lnTo>
                    <a:pt x="962" y="2377"/>
                  </a:lnTo>
                  <a:lnTo>
                    <a:pt x="963" y="2379"/>
                  </a:lnTo>
                  <a:lnTo>
                    <a:pt x="964" y="2380"/>
                  </a:lnTo>
                  <a:lnTo>
                    <a:pt x="964" y="2381"/>
                  </a:lnTo>
                  <a:lnTo>
                    <a:pt x="963" y="2383"/>
                  </a:lnTo>
                  <a:lnTo>
                    <a:pt x="961" y="2385"/>
                  </a:lnTo>
                  <a:lnTo>
                    <a:pt x="962" y="2386"/>
                  </a:lnTo>
                  <a:lnTo>
                    <a:pt x="962" y="2390"/>
                  </a:lnTo>
                  <a:lnTo>
                    <a:pt x="961" y="2391"/>
                  </a:lnTo>
                  <a:lnTo>
                    <a:pt x="961" y="2394"/>
                  </a:lnTo>
                  <a:lnTo>
                    <a:pt x="958" y="2396"/>
                  </a:lnTo>
                  <a:lnTo>
                    <a:pt x="957" y="2396"/>
                  </a:lnTo>
                  <a:lnTo>
                    <a:pt x="956" y="2398"/>
                  </a:lnTo>
                  <a:lnTo>
                    <a:pt x="956" y="2399"/>
                  </a:lnTo>
                  <a:lnTo>
                    <a:pt x="955" y="2399"/>
                  </a:lnTo>
                  <a:lnTo>
                    <a:pt x="954" y="2401"/>
                  </a:lnTo>
                  <a:lnTo>
                    <a:pt x="955" y="2404"/>
                  </a:lnTo>
                  <a:lnTo>
                    <a:pt x="954" y="2406"/>
                  </a:lnTo>
                  <a:lnTo>
                    <a:pt x="954" y="2407"/>
                  </a:lnTo>
                  <a:lnTo>
                    <a:pt x="953" y="2408"/>
                  </a:lnTo>
                  <a:lnTo>
                    <a:pt x="953" y="2410"/>
                  </a:lnTo>
                  <a:lnTo>
                    <a:pt x="953" y="2410"/>
                  </a:lnTo>
                  <a:lnTo>
                    <a:pt x="953" y="2411"/>
                  </a:lnTo>
                  <a:lnTo>
                    <a:pt x="953" y="2412"/>
                  </a:lnTo>
                  <a:lnTo>
                    <a:pt x="954" y="2413"/>
                  </a:lnTo>
                  <a:lnTo>
                    <a:pt x="954" y="2413"/>
                  </a:lnTo>
                  <a:lnTo>
                    <a:pt x="956" y="2415"/>
                  </a:lnTo>
                  <a:lnTo>
                    <a:pt x="956" y="2416"/>
                  </a:lnTo>
                  <a:lnTo>
                    <a:pt x="957" y="2416"/>
                  </a:lnTo>
                  <a:lnTo>
                    <a:pt x="957" y="2418"/>
                  </a:lnTo>
                  <a:lnTo>
                    <a:pt x="956" y="2419"/>
                  </a:lnTo>
                  <a:lnTo>
                    <a:pt x="956" y="2419"/>
                  </a:lnTo>
                  <a:lnTo>
                    <a:pt x="954" y="2421"/>
                  </a:lnTo>
                  <a:lnTo>
                    <a:pt x="954" y="2425"/>
                  </a:lnTo>
                  <a:lnTo>
                    <a:pt x="953" y="2427"/>
                  </a:lnTo>
                  <a:lnTo>
                    <a:pt x="952" y="2427"/>
                  </a:lnTo>
                  <a:lnTo>
                    <a:pt x="951" y="2428"/>
                  </a:lnTo>
                  <a:lnTo>
                    <a:pt x="950" y="2430"/>
                  </a:lnTo>
                  <a:lnTo>
                    <a:pt x="947" y="2434"/>
                  </a:lnTo>
                  <a:lnTo>
                    <a:pt x="948" y="2435"/>
                  </a:lnTo>
                  <a:lnTo>
                    <a:pt x="948" y="2436"/>
                  </a:lnTo>
                  <a:lnTo>
                    <a:pt x="945" y="2439"/>
                  </a:lnTo>
                  <a:lnTo>
                    <a:pt x="945" y="2439"/>
                  </a:lnTo>
                  <a:lnTo>
                    <a:pt x="943" y="2441"/>
                  </a:lnTo>
                  <a:lnTo>
                    <a:pt x="943" y="2445"/>
                  </a:lnTo>
                  <a:lnTo>
                    <a:pt x="942" y="2446"/>
                  </a:lnTo>
                  <a:lnTo>
                    <a:pt x="941" y="2448"/>
                  </a:lnTo>
                  <a:lnTo>
                    <a:pt x="940" y="2447"/>
                  </a:lnTo>
                  <a:lnTo>
                    <a:pt x="938" y="2447"/>
                  </a:lnTo>
                  <a:lnTo>
                    <a:pt x="938" y="2449"/>
                  </a:lnTo>
                  <a:lnTo>
                    <a:pt x="938" y="2450"/>
                  </a:lnTo>
                  <a:lnTo>
                    <a:pt x="938" y="2451"/>
                  </a:lnTo>
                  <a:lnTo>
                    <a:pt x="937" y="2453"/>
                  </a:lnTo>
                  <a:lnTo>
                    <a:pt x="937" y="2454"/>
                  </a:lnTo>
                  <a:lnTo>
                    <a:pt x="936" y="2455"/>
                  </a:lnTo>
                  <a:lnTo>
                    <a:pt x="937" y="2455"/>
                  </a:lnTo>
                  <a:lnTo>
                    <a:pt x="937" y="2456"/>
                  </a:lnTo>
                  <a:lnTo>
                    <a:pt x="939" y="2458"/>
                  </a:lnTo>
                  <a:lnTo>
                    <a:pt x="939" y="2461"/>
                  </a:lnTo>
                  <a:lnTo>
                    <a:pt x="940" y="2461"/>
                  </a:lnTo>
                  <a:lnTo>
                    <a:pt x="940" y="2463"/>
                  </a:lnTo>
                  <a:lnTo>
                    <a:pt x="940" y="2464"/>
                  </a:lnTo>
                  <a:lnTo>
                    <a:pt x="940" y="2467"/>
                  </a:lnTo>
                  <a:lnTo>
                    <a:pt x="940" y="2467"/>
                  </a:lnTo>
                  <a:lnTo>
                    <a:pt x="940" y="2468"/>
                  </a:lnTo>
                  <a:lnTo>
                    <a:pt x="939" y="2469"/>
                  </a:lnTo>
                  <a:lnTo>
                    <a:pt x="939" y="2469"/>
                  </a:lnTo>
                  <a:lnTo>
                    <a:pt x="936" y="2469"/>
                  </a:lnTo>
                  <a:lnTo>
                    <a:pt x="936" y="2469"/>
                  </a:lnTo>
                  <a:lnTo>
                    <a:pt x="934" y="2471"/>
                  </a:lnTo>
                  <a:lnTo>
                    <a:pt x="933" y="2473"/>
                  </a:lnTo>
                  <a:lnTo>
                    <a:pt x="932" y="2473"/>
                  </a:lnTo>
                  <a:lnTo>
                    <a:pt x="931" y="2474"/>
                  </a:lnTo>
                  <a:lnTo>
                    <a:pt x="931" y="2479"/>
                  </a:lnTo>
                  <a:lnTo>
                    <a:pt x="929" y="2481"/>
                  </a:lnTo>
                  <a:lnTo>
                    <a:pt x="928" y="2483"/>
                  </a:lnTo>
                  <a:lnTo>
                    <a:pt x="928" y="2485"/>
                  </a:lnTo>
                  <a:lnTo>
                    <a:pt x="925" y="2487"/>
                  </a:lnTo>
                  <a:lnTo>
                    <a:pt x="925" y="2488"/>
                  </a:lnTo>
                  <a:lnTo>
                    <a:pt x="924" y="2489"/>
                  </a:lnTo>
                  <a:lnTo>
                    <a:pt x="924" y="2490"/>
                  </a:lnTo>
                  <a:lnTo>
                    <a:pt x="924" y="2492"/>
                  </a:lnTo>
                  <a:lnTo>
                    <a:pt x="923" y="2493"/>
                  </a:lnTo>
                  <a:lnTo>
                    <a:pt x="924" y="2495"/>
                  </a:lnTo>
                  <a:lnTo>
                    <a:pt x="923" y="2496"/>
                  </a:lnTo>
                  <a:lnTo>
                    <a:pt x="919" y="2498"/>
                  </a:lnTo>
                  <a:lnTo>
                    <a:pt x="919" y="2502"/>
                  </a:lnTo>
                  <a:lnTo>
                    <a:pt x="917" y="2502"/>
                  </a:lnTo>
                  <a:lnTo>
                    <a:pt x="917" y="2503"/>
                  </a:lnTo>
                  <a:lnTo>
                    <a:pt x="917" y="2504"/>
                  </a:lnTo>
                  <a:lnTo>
                    <a:pt x="916" y="2505"/>
                  </a:lnTo>
                  <a:lnTo>
                    <a:pt x="915" y="2508"/>
                  </a:lnTo>
                  <a:lnTo>
                    <a:pt x="913" y="2510"/>
                  </a:lnTo>
                  <a:lnTo>
                    <a:pt x="913" y="2511"/>
                  </a:lnTo>
                  <a:lnTo>
                    <a:pt x="913" y="2511"/>
                  </a:lnTo>
                  <a:lnTo>
                    <a:pt x="913" y="2513"/>
                  </a:lnTo>
                  <a:lnTo>
                    <a:pt x="912" y="2514"/>
                  </a:lnTo>
                  <a:lnTo>
                    <a:pt x="910" y="2515"/>
                  </a:lnTo>
                  <a:lnTo>
                    <a:pt x="909" y="2516"/>
                  </a:lnTo>
                  <a:lnTo>
                    <a:pt x="909" y="2517"/>
                  </a:lnTo>
                  <a:lnTo>
                    <a:pt x="908" y="2519"/>
                  </a:lnTo>
                  <a:lnTo>
                    <a:pt x="908" y="2520"/>
                  </a:lnTo>
                  <a:lnTo>
                    <a:pt x="906" y="2522"/>
                  </a:lnTo>
                  <a:lnTo>
                    <a:pt x="906" y="2522"/>
                  </a:lnTo>
                  <a:lnTo>
                    <a:pt x="905" y="2523"/>
                  </a:lnTo>
                  <a:lnTo>
                    <a:pt x="905" y="2525"/>
                  </a:lnTo>
                  <a:lnTo>
                    <a:pt x="903" y="2526"/>
                  </a:lnTo>
                  <a:lnTo>
                    <a:pt x="902" y="2527"/>
                  </a:lnTo>
                  <a:lnTo>
                    <a:pt x="901" y="2529"/>
                  </a:lnTo>
                  <a:lnTo>
                    <a:pt x="899" y="2532"/>
                  </a:lnTo>
                  <a:lnTo>
                    <a:pt x="897" y="2535"/>
                  </a:lnTo>
                  <a:lnTo>
                    <a:pt x="897" y="2536"/>
                  </a:lnTo>
                  <a:lnTo>
                    <a:pt x="896" y="2538"/>
                  </a:lnTo>
                  <a:lnTo>
                    <a:pt x="896" y="2540"/>
                  </a:lnTo>
                  <a:lnTo>
                    <a:pt x="895" y="2541"/>
                  </a:lnTo>
                  <a:lnTo>
                    <a:pt x="895" y="2543"/>
                  </a:lnTo>
                  <a:lnTo>
                    <a:pt x="894" y="2543"/>
                  </a:lnTo>
                  <a:lnTo>
                    <a:pt x="894" y="2544"/>
                  </a:lnTo>
                  <a:lnTo>
                    <a:pt x="893" y="2546"/>
                  </a:lnTo>
                  <a:lnTo>
                    <a:pt x="893" y="2547"/>
                  </a:lnTo>
                  <a:lnTo>
                    <a:pt x="892" y="2548"/>
                  </a:lnTo>
                  <a:lnTo>
                    <a:pt x="892" y="2549"/>
                  </a:lnTo>
                  <a:lnTo>
                    <a:pt x="892" y="2550"/>
                  </a:lnTo>
                  <a:lnTo>
                    <a:pt x="887" y="2555"/>
                  </a:lnTo>
                  <a:lnTo>
                    <a:pt x="885" y="2560"/>
                  </a:lnTo>
                  <a:lnTo>
                    <a:pt x="885" y="2561"/>
                  </a:lnTo>
                  <a:lnTo>
                    <a:pt x="884" y="2562"/>
                  </a:lnTo>
                  <a:lnTo>
                    <a:pt x="884" y="2564"/>
                  </a:lnTo>
                  <a:lnTo>
                    <a:pt x="885" y="2564"/>
                  </a:lnTo>
                  <a:lnTo>
                    <a:pt x="884" y="2566"/>
                  </a:lnTo>
                  <a:lnTo>
                    <a:pt x="882" y="2568"/>
                  </a:lnTo>
                  <a:lnTo>
                    <a:pt x="882" y="2570"/>
                  </a:lnTo>
                  <a:lnTo>
                    <a:pt x="880" y="2572"/>
                  </a:lnTo>
                  <a:lnTo>
                    <a:pt x="877" y="2575"/>
                  </a:lnTo>
                  <a:lnTo>
                    <a:pt x="876" y="2577"/>
                  </a:lnTo>
                  <a:lnTo>
                    <a:pt x="875" y="2579"/>
                  </a:lnTo>
                  <a:lnTo>
                    <a:pt x="875" y="2580"/>
                  </a:lnTo>
                  <a:lnTo>
                    <a:pt x="873" y="2583"/>
                  </a:lnTo>
                  <a:lnTo>
                    <a:pt x="873" y="2585"/>
                  </a:lnTo>
                  <a:lnTo>
                    <a:pt x="873" y="2585"/>
                  </a:lnTo>
                  <a:lnTo>
                    <a:pt x="873" y="2587"/>
                  </a:lnTo>
                  <a:lnTo>
                    <a:pt x="872" y="2589"/>
                  </a:lnTo>
                  <a:lnTo>
                    <a:pt x="870" y="2591"/>
                  </a:lnTo>
                  <a:lnTo>
                    <a:pt x="870" y="2592"/>
                  </a:lnTo>
                  <a:lnTo>
                    <a:pt x="869" y="2592"/>
                  </a:lnTo>
                  <a:lnTo>
                    <a:pt x="869" y="2593"/>
                  </a:lnTo>
                  <a:lnTo>
                    <a:pt x="868" y="2594"/>
                  </a:lnTo>
                  <a:lnTo>
                    <a:pt x="867" y="2598"/>
                  </a:lnTo>
                  <a:lnTo>
                    <a:pt x="866" y="2600"/>
                  </a:lnTo>
                  <a:lnTo>
                    <a:pt x="865" y="2602"/>
                  </a:lnTo>
                  <a:lnTo>
                    <a:pt x="864" y="2603"/>
                  </a:lnTo>
                  <a:lnTo>
                    <a:pt x="864" y="2604"/>
                  </a:lnTo>
                  <a:lnTo>
                    <a:pt x="863" y="2606"/>
                  </a:lnTo>
                  <a:lnTo>
                    <a:pt x="863" y="2608"/>
                  </a:lnTo>
                  <a:lnTo>
                    <a:pt x="860" y="2611"/>
                  </a:lnTo>
                  <a:lnTo>
                    <a:pt x="859" y="2613"/>
                  </a:lnTo>
                  <a:lnTo>
                    <a:pt x="856" y="2616"/>
                  </a:lnTo>
                  <a:lnTo>
                    <a:pt x="856" y="2617"/>
                  </a:lnTo>
                  <a:lnTo>
                    <a:pt x="855" y="2618"/>
                  </a:lnTo>
                  <a:lnTo>
                    <a:pt x="854" y="2618"/>
                  </a:lnTo>
                  <a:lnTo>
                    <a:pt x="854" y="2620"/>
                  </a:lnTo>
                  <a:lnTo>
                    <a:pt x="848" y="2620"/>
                  </a:lnTo>
                  <a:lnTo>
                    <a:pt x="802" y="2620"/>
                  </a:lnTo>
                  <a:lnTo>
                    <a:pt x="738" y="2619"/>
                  </a:lnTo>
                  <a:lnTo>
                    <a:pt x="723" y="2638"/>
                  </a:lnTo>
                  <a:lnTo>
                    <a:pt x="707" y="2659"/>
                  </a:lnTo>
                  <a:lnTo>
                    <a:pt x="699" y="2668"/>
                  </a:lnTo>
                  <a:lnTo>
                    <a:pt x="674" y="2696"/>
                  </a:lnTo>
                  <a:lnTo>
                    <a:pt x="667" y="2705"/>
                  </a:lnTo>
                  <a:lnTo>
                    <a:pt x="659" y="2715"/>
                  </a:lnTo>
                  <a:lnTo>
                    <a:pt x="652" y="2726"/>
                  </a:lnTo>
                  <a:lnTo>
                    <a:pt x="646" y="2734"/>
                  </a:lnTo>
                  <a:lnTo>
                    <a:pt x="632" y="2752"/>
                  </a:lnTo>
                  <a:lnTo>
                    <a:pt x="628" y="2756"/>
                  </a:lnTo>
                  <a:lnTo>
                    <a:pt x="615" y="2769"/>
                  </a:lnTo>
                  <a:lnTo>
                    <a:pt x="605" y="2782"/>
                  </a:lnTo>
                  <a:lnTo>
                    <a:pt x="601" y="2785"/>
                  </a:lnTo>
                  <a:lnTo>
                    <a:pt x="590" y="2795"/>
                  </a:lnTo>
                  <a:lnTo>
                    <a:pt x="585" y="2799"/>
                  </a:lnTo>
                  <a:lnTo>
                    <a:pt x="568" y="2814"/>
                  </a:lnTo>
                  <a:lnTo>
                    <a:pt x="555" y="2825"/>
                  </a:lnTo>
                  <a:lnTo>
                    <a:pt x="537" y="2840"/>
                  </a:lnTo>
                  <a:lnTo>
                    <a:pt x="518" y="2858"/>
                  </a:lnTo>
                  <a:lnTo>
                    <a:pt x="514" y="2860"/>
                  </a:lnTo>
                  <a:lnTo>
                    <a:pt x="481" y="2888"/>
                  </a:lnTo>
                  <a:lnTo>
                    <a:pt x="472" y="2897"/>
                  </a:lnTo>
                  <a:lnTo>
                    <a:pt x="465" y="2903"/>
                  </a:lnTo>
                  <a:lnTo>
                    <a:pt x="448" y="2918"/>
                  </a:lnTo>
                  <a:lnTo>
                    <a:pt x="431" y="2932"/>
                  </a:lnTo>
                  <a:lnTo>
                    <a:pt x="393" y="2964"/>
                  </a:lnTo>
                  <a:lnTo>
                    <a:pt x="385" y="2971"/>
                  </a:lnTo>
                  <a:lnTo>
                    <a:pt x="358" y="2994"/>
                  </a:lnTo>
                  <a:lnTo>
                    <a:pt x="336" y="3013"/>
                  </a:lnTo>
                  <a:lnTo>
                    <a:pt x="301" y="3043"/>
                  </a:lnTo>
                  <a:lnTo>
                    <a:pt x="297" y="3046"/>
                  </a:lnTo>
                  <a:lnTo>
                    <a:pt x="288" y="3051"/>
                  </a:lnTo>
                  <a:lnTo>
                    <a:pt x="286" y="3047"/>
                  </a:lnTo>
                  <a:lnTo>
                    <a:pt x="284" y="3038"/>
                  </a:lnTo>
                  <a:lnTo>
                    <a:pt x="234" y="2939"/>
                  </a:lnTo>
                  <a:lnTo>
                    <a:pt x="240" y="2915"/>
                  </a:lnTo>
                  <a:lnTo>
                    <a:pt x="239" y="2910"/>
                  </a:lnTo>
                  <a:lnTo>
                    <a:pt x="239" y="2904"/>
                  </a:lnTo>
                  <a:lnTo>
                    <a:pt x="239" y="2897"/>
                  </a:lnTo>
                  <a:lnTo>
                    <a:pt x="239" y="2892"/>
                  </a:lnTo>
                  <a:lnTo>
                    <a:pt x="239" y="2886"/>
                  </a:lnTo>
                  <a:lnTo>
                    <a:pt x="237" y="2880"/>
                  </a:lnTo>
                  <a:lnTo>
                    <a:pt x="236" y="2876"/>
                  </a:lnTo>
                  <a:lnTo>
                    <a:pt x="235" y="2871"/>
                  </a:lnTo>
                  <a:lnTo>
                    <a:pt x="234" y="2866"/>
                  </a:lnTo>
                  <a:lnTo>
                    <a:pt x="233" y="2861"/>
                  </a:lnTo>
                  <a:lnTo>
                    <a:pt x="231" y="2856"/>
                  </a:lnTo>
                  <a:lnTo>
                    <a:pt x="230" y="2853"/>
                  </a:lnTo>
                  <a:lnTo>
                    <a:pt x="226" y="2848"/>
                  </a:lnTo>
                  <a:lnTo>
                    <a:pt x="223" y="2845"/>
                  </a:lnTo>
                  <a:lnTo>
                    <a:pt x="220" y="2842"/>
                  </a:lnTo>
                  <a:lnTo>
                    <a:pt x="214" y="2841"/>
                  </a:lnTo>
                  <a:lnTo>
                    <a:pt x="205" y="2840"/>
                  </a:lnTo>
                  <a:lnTo>
                    <a:pt x="199" y="2839"/>
                  </a:lnTo>
                  <a:lnTo>
                    <a:pt x="188" y="2838"/>
                  </a:lnTo>
                  <a:lnTo>
                    <a:pt x="182" y="2834"/>
                  </a:lnTo>
                  <a:lnTo>
                    <a:pt x="171" y="2834"/>
                  </a:lnTo>
                  <a:lnTo>
                    <a:pt x="163" y="2831"/>
                  </a:lnTo>
                  <a:lnTo>
                    <a:pt x="160" y="2829"/>
                  </a:lnTo>
                  <a:lnTo>
                    <a:pt x="157" y="2829"/>
                  </a:lnTo>
                  <a:lnTo>
                    <a:pt x="150" y="2828"/>
                  </a:lnTo>
                  <a:lnTo>
                    <a:pt x="143" y="2829"/>
                  </a:lnTo>
                  <a:lnTo>
                    <a:pt x="136" y="2829"/>
                  </a:lnTo>
                  <a:lnTo>
                    <a:pt x="125" y="2830"/>
                  </a:lnTo>
                  <a:lnTo>
                    <a:pt x="115" y="2830"/>
                  </a:lnTo>
                  <a:lnTo>
                    <a:pt x="106" y="2830"/>
                  </a:lnTo>
                  <a:lnTo>
                    <a:pt x="97" y="2834"/>
                  </a:lnTo>
                  <a:lnTo>
                    <a:pt x="91" y="2836"/>
                  </a:lnTo>
                  <a:lnTo>
                    <a:pt x="81" y="2839"/>
                  </a:lnTo>
                  <a:lnTo>
                    <a:pt x="76" y="2841"/>
                  </a:lnTo>
                  <a:lnTo>
                    <a:pt x="72" y="2844"/>
                  </a:lnTo>
                  <a:lnTo>
                    <a:pt x="67" y="2849"/>
                  </a:lnTo>
                  <a:lnTo>
                    <a:pt x="61" y="2845"/>
                  </a:lnTo>
                  <a:lnTo>
                    <a:pt x="55" y="2841"/>
                  </a:lnTo>
                  <a:lnTo>
                    <a:pt x="51" y="2838"/>
                  </a:lnTo>
                  <a:lnTo>
                    <a:pt x="47" y="2833"/>
                  </a:lnTo>
                  <a:lnTo>
                    <a:pt x="44" y="2831"/>
                  </a:lnTo>
                  <a:lnTo>
                    <a:pt x="39" y="2830"/>
                  </a:lnTo>
                  <a:lnTo>
                    <a:pt x="36" y="2825"/>
                  </a:lnTo>
                  <a:lnTo>
                    <a:pt x="33" y="2821"/>
                  </a:lnTo>
                  <a:lnTo>
                    <a:pt x="29" y="2818"/>
                  </a:lnTo>
                  <a:lnTo>
                    <a:pt x="23" y="2817"/>
                  </a:lnTo>
                  <a:lnTo>
                    <a:pt x="11" y="2816"/>
                  </a:lnTo>
                  <a:lnTo>
                    <a:pt x="0" y="2810"/>
                  </a:lnTo>
                  <a:lnTo>
                    <a:pt x="11" y="2806"/>
                  </a:lnTo>
                  <a:lnTo>
                    <a:pt x="17" y="2799"/>
                  </a:lnTo>
                  <a:lnTo>
                    <a:pt x="16" y="2792"/>
                  </a:lnTo>
                  <a:lnTo>
                    <a:pt x="16" y="2788"/>
                  </a:lnTo>
                  <a:lnTo>
                    <a:pt x="17" y="2784"/>
                  </a:lnTo>
                  <a:lnTo>
                    <a:pt x="20" y="2776"/>
                  </a:lnTo>
                  <a:lnTo>
                    <a:pt x="23" y="2773"/>
                  </a:lnTo>
                  <a:lnTo>
                    <a:pt x="25" y="2765"/>
                  </a:lnTo>
                  <a:lnTo>
                    <a:pt x="26" y="2761"/>
                  </a:lnTo>
                  <a:lnTo>
                    <a:pt x="28" y="2757"/>
                  </a:lnTo>
                  <a:lnTo>
                    <a:pt x="31" y="2754"/>
                  </a:lnTo>
                  <a:lnTo>
                    <a:pt x="34" y="2752"/>
                  </a:lnTo>
                  <a:lnTo>
                    <a:pt x="37" y="2751"/>
                  </a:lnTo>
                  <a:lnTo>
                    <a:pt x="45" y="2756"/>
                  </a:lnTo>
                  <a:lnTo>
                    <a:pt x="50" y="2756"/>
                  </a:lnTo>
                  <a:lnTo>
                    <a:pt x="54" y="2753"/>
                  </a:lnTo>
                  <a:lnTo>
                    <a:pt x="85" y="2669"/>
                  </a:lnTo>
                  <a:lnTo>
                    <a:pt x="85" y="2662"/>
                  </a:lnTo>
                  <a:lnTo>
                    <a:pt x="83" y="2658"/>
                  </a:lnTo>
                  <a:lnTo>
                    <a:pt x="82" y="2653"/>
                  </a:lnTo>
                  <a:lnTo>
                    <a:pt x="82" y="2647"/>
                  </a:lnTo>
                  <a:lnTo>
                    <a:pt x="83" y="2642"/>
                  </a:lnTo>
                  <a:lnTo>
                    <a:pt x="85" y="2636"/>
                  </a:lnTo>
                  <a:lnTo>
                    <a:pt x="91" y="2612"/>
                  </a:lnTo>
                  <a:lnTo>
                    <a:pt x="97" y="2611"/>
                  </a:lnTo>
                  <a:lnTo>
                    <a:pt x="103" y="2610"/>
                  </a:lnTo>
                  <a:lnTo>
                    <a:pt x="110" y="2608"/>
                  </a:lnTo>
                  <a:lnTo>
                    <a:pt x="116" y="2607"/>
                  </a:lnTo>
                  <a:lnTo>
                    <a:pt x="121" y="2607"/>
                  </a:lnTo>
                  <a:lnTo>
                    <a:pt x="126" y="2607"/>
                  </a:lnTo>
                  <a:lnTo>
                    <a:pt x="132" y="2606"/>
                  </a:lnTo>
                  <a:lnTo>
                    <a:pt x="134" y="2606"/>
                  </a:lnTo>
                  <a:lnTo>
                    <a:pt x="138" y="2605"/>
                  </a:lnTo>
                  <a:lnTo>
                    <a:pt x="143" y="2604"/>
                  </a:lnTo>
                  <a:lnTo>
                    <a:pt x="152" y="2600"/>
                  </a:lnTo>
                  <a:lnTo>
                    <a:pt x="158" y="2599"/>
                  </a:lnTo>
                  <a:lnTo>
                    <a:pt x="160" y="2599"/>
                  </a:lnTo>
                  <a:lnTo>
                    <a:pt x="166" y="2599"/>
                  </a:lnTo>
                  <a:lnTo>
                    <a:pt x="172" y="2600"/>
                  </a:lnTo>
                  <a:lnTo>
                    <a:pt x="175" y="2600"/>
                  </a:lnTo>
                  <a:lnTo>
                    <a:pt x="178" y="2600"/>
                  </a:lnTo>
                  <a:lnTo>
                    <a:pt x="183" y="2599"/>
                  </a:lnTo>
                  <a:lnTo>
                    <a:pt x="190" y="2599"/>
                  </a:lnTo>
                  <a:lnTo>
                    <a:pt x="201" y="2593"/>
                  </a:lnTo>
                  <a:lnTo>
                    <a:pt x="203" y="2593"/>
                  </a:lnTo>
                  <a:lnTo>
                    <a:pt x="220" y="2592"/>
                  </a:lnTo>
                  <a:lnTo>
                    <a:pt x="234" y="2593"/>
                  </a:lnTo>
                  <a:lnTo>
                    <a:pt x="246" y="2591"/>
                  </a:lnTo>
                  <a:lnTo>
                    <a:pt x="260" y="2591"/>
                  </a:lnTo>
                  <a:lnTo>
                    <a:pt x="268" y="2588"/>
                  </a:lnTo>
                  <a:lnTo>
                    <a:pt x="273" y="2586"/>
                  </a:lnTo>
                  <a:lnTo>
                    <a:pt x="276" y="2585"/>
                  </a:lnTo>
                  <a:lnTo>
                    <a:pt x="279" y="2585"/>
                  </a:lnTo>
                  <a:lnTo>
                    <a:pt x="281" y="2578"/>
                  </a:lnTo>
                  <a:lnTo>
                    <a:pt x="283" y="2577"/>
                  </a:lnTo>
                  <a:lnTo>
                    <a:pt x="285" y="2575"/>
                  </a:lnTo>
                  <a:lnTo>
                    <a:pt x="287" y="2574"/>
                  </a:lnTo>
                  <a:lnTo>
                    <a:pt x="291" y="2573"/>
                  </a:lnTo>
                  <a:lnTo>
                    <a:pt x="291" y="2570"/>
                  </a:lnTo>
                  <a:lnTo>
                    <a:pt x="290" y="2568"/>
                  </a:lnTo>
                  <a:lnTo>
                    <a:pt x="290" y="2566"/>
                  </a:lnTo>
                  <a:lnTo>
                    <a:pt x="291" y="2563"/>
                  </a:lnTo>
                  <a:lnTo>
                    <a:pt x="293" y="2560"/>
                  </a:lnTo>
                  <a:lnTo>
                    <a:pt x="295" y="2556"/>
                  </a:lnTo>
                  <a:lnTo>
                    <a:pt x="296" y="2554"/>
                  </a:lnTo>
                  <a:lnTo>
                    <a:pt x="297" y="2552"/>
                  </a:lnTo>
                  <a:lnTo>
                    <a:pt x="299" y="2549"/>
                  </a:lnTo>
                  <a:lnTo>
                    <a:pt x="299" y="2547"/>
                  </a:lnTo>
                  <a:lnTo>
                    <a:pt x="296" y="2547"/>
                  </a:lnTo>
                  <a:lnTo>
                    <a:pt x="297" y="2546"/>
                  </a:lnTo>
                  <a:lnTo>
                    <a:pt x="298" y="2544"/>
                  </a:lnTo>
                  <a:lnTo>
                    <a:pt x="300" y="2543"/>
                  </a:lnTo>
                  <a:lnTo>
                    <a:pt x="301" y="2542"/>
                  </a:lnTo>
                  <a:lnTo>
                    <a:pt x="302" y="2540"/>
                  </a:lnTo>
                  <a:lnTo>
                    <a:pt x="302" y="2538"/>
                  </a:lnTo>
                  <a:lnTo>
                    <a:pt x="302" y="2534"/>
                  </a:lnTo>
                  <a:lnTo>
                    <a:pt x="303" y="2532"/>
                  </a:lnTo>
                  <a:lnTo>
                    <a:pt x="306" y="2530"/>
                  </a:lnTo>
                  <a:lnTo>
                    <a:pt x="307" y="2530"/>
                  </a:lnTo>
                  <a:lnTo>
                    <a:pt x="310" y="2533"/>
                  </a:lnTo>
                  <a:lnTo>
                    <a:pt x="312" y="2533"/>
                  </a:lnTo>
                  <a:lnTo>
                    <a:pt x="312" y="2530"/>
                  </a:lnTo>
                  <a:lnTo>
                    <a:pt x="312" y="2528"/>
                  </a:lnTo>
                  <a:lnTo>
                    <a:pt x="314" y="2528"/>
                  </a:lnTo>
                  <a:lnTo>
                    <a:pt x="316" y="2529"/>
                  </a:lnTo>
                  <a:lnTo>
                    <a:pt x="318" y="2531"/>
                  </a:lnTo>
                  <a:lnTo>
                    <a:pt x="320" y="2532"/>
                  </a:lnTo>
                  <a:lnTo>
                    <a:pt x="321" y="2532"/>
                  </a:lnTo>
                  <a:lnTo>
                    <a:pt x="323" y="2530"/>
                  </a:lnTo>
                  <a:lnTo>
                    <a:pt x="322" y="2528"/>
                  </a:lnTo>
                  <a:lnTo>
                    <a:pt x="321" y="2525"/>
                  </a:lnTo>
                  <a:lnTo>
                    <a:pt x="322" y="2523"/>
                  </a:lnTo>
                  <a:lnTo>
                    <a:pt x="324" y="2524"/>
                  </a:lnTo>
                  <a:lnTo>
                    <a:pt x="326" y="2525"/>
                  </a:lnTo>
                  <a:lnTo>
                    <a:pt x="330" y="2525"/>
                  </a:lnTo>
                  <a:lnTo>
                    <a:pt x="332" y="2524"/>
                  </a:lnTo>
                  <a:lnTo>
                    <a:pt x="333" y="2523"/>
                  </a:lnTo>
                  <a:lnTo>
                    <a:pt x="335" y="2522"/>
                  </a:lnTo>
                  <a:lnTo>
                    <a:pt x="337" y="2519"/>
                  </a:lnTo>
                  <a:lnTo>
                    <a:pt x="339" y="2517"/>
                  </a:lnTo>
                  <a:lnTo>
                    <a:pt x="343" y="2512"/>
                  </a:lnTo>
                  <a:lnTo>
                    <a:pt x="345" y="2509"/>
                  </a:lnTo>
                  <a:lnTo>
                    <a:pt x="347" y="2506"/>
                  </a:lnTo>
                  <a:lnTo>
                    <a:pt x="348" y="2503"/>
                  </a:lnTo>
                  <a:lnTo>
                    <a:pt x="351" y="2498"/>
                  </a:lnTo>
                  <a:lnTo>
                    <a:pt x="351" y="2496"/>
                  </a:lnTo>
                  <a:lnTo>
                    <a:pt x="352" y="2493"/>
                  </a:lnTo>
                  <a:lnTo>
                    <a:pt x="353" y="2491"/>
                  </a:lnTo>
                  <a:lnTo>
                    <a:pt x="356" y="2487"/>
                  </a:lnTo>
                  <a:lnTo>
                    <a:pt x="359" y="2486"/>
                  </a:lnTo>
                  <a:lnTo>
                    <a:pt x="361" y="2486"/>
                  </a:lnTo>
                  <a:lnTo>
                    <a:pt x="363" y="2486"/>
                  </a:lnTo>
                  <a:lnTo>
                    <a:pt x="366" y="2486"/>
                  </a:lnTo>
                  <a:lnTo>
                    <a:pt x="368" y="2487"/>
                  </a:lnTo>
                  <a:lnTo>
                    <a:pt x="371" y="2486"/>
                  </a:lnTo>
                  <a:lnTo>
                    <a:pt x="373" y="2486"/>
                  </a:lnTo>
                  <a:lnTo>
                    <a:pt x="378" y="2484"/>
                  </a:lnTo>
                  <a:lnTo>
                    <a:pt x="381" y="2483"/>
                  </a:lnTo>
                  <a:lnTo>
                    <a:pt x="385" y="2481"/>
                  </a:lnTo>
                  <a:lnTo>
                    <a:pt x="392" y="2479"/>
                  </a:lnTo>
                  <a:lnTo>
                    <a:pt x="397" y="2478"/>
                  </a:lnTo>
                  <a:lnTo>
                    <a:pt x="403" y="2477"/>
                  </a:lnTo>
                  <a:lnTo>
                    <a:pt x="408" y="2476"/>
                  </a:lnTo>
                  <a:lnTo>
                    <a:pt x="412" y="2475"/>
                  </a:lnTo>
                  <a:lnTo>
                    <a:pt x="416" y="2473"/>
                  </a:lnTo>
                  <a:lnTo>
                    <a:pt x="420" y="2471"/>
                  </a:lnTo>
                  <a:lnTo>
                    <a:pt x="422" y="2468"/>
                  </a:lnTo>
                  <a:lnTo>
                    <a:pt x="431" y="2461"/>
                  </a:lnTo>
                  <a:lnTo>
                    <a:pt x="433" y="2458"/>
                  </a:lnTo>
                  <a:lnTo>
                    <a:pt x="434" y="2456"/>
                  </a:lnTo>
                  <a:lnTo>
                    <a:pt x="437" y="2454"/>
                  </a:lnTo>
                  <a:lnTo>
                    <a:pt x="437" y="2452"/>
                  </a:lnTo>
                  <a:lnTo>
                    <a:pt x="440" y="2449"/>
                  </a:lnTo>
                  <a:lnTo>
                    <a:pt x="443" y="2448"/>
                  </a:lnTo>
                  <a:lnTo>
                    <a:pt x="446" y="2446"/>
                  </a:lnTo>
                  <a:lnTo>
                    <a:pt x="448" y="2444"/>
                  </a:lnTo>
                  <a:lnTo>
                    <a:pt x="451" y="2442"/>
                  </a:lnTo>
                  <a:lnTo>
                    <a:pt x="454" y="2439"/>
                  </a:lnTo>
                  <a:lnTo>
                    <a:pt x="456" y="2435"/>
                  </a:lnTo>
                  <a:lnTo>
                    <a:pt x="458" y="2432"/>
                  </a:lnTo>
                  <a:lnTo>
                    <a:pt x="459" y="2428"/>
                  </a:lnTo>
                  <a:lnTo>
                    <a:pt x="459" y="2425"/>
                  </a:lnTo>
                  <a:lnTo>
                    <a:pt x="459" y="2422"/>
                  </a:lnTo>
                  <a:lnTo>
                    <a:pt x="458" y="2415"/>
                  </a:lnTo>
                  <a:lnTo>
                    <a:pt x="455" y="2406"/>
                  </a:lnTo>
                  <a:lnTo>
                    <a:pt x="454" y="2396"/>
                  </a:lnTo>
                  <a:lnTo>
                    <a:pt x="452" y="2390"/>
                  </a:lnTo>
                  <a:lnTo>
                    <a:pt x="451" y="2381"/>
                  </a:lnTo>
                  <a:lnTo>
                    <a:pt x="450" y="2371"/>
                  </a:lnTo>
                  <a:lnTo>
                    <a:pt x="448" y="2365"/>
                  </a:lnTo>
                  <a:lnTo>
                    <a:pt x="444" y="2359"/>
                  </a:lnTo>
                  <a:lnTo>
                    <a:pt x="443" y="2353"/>
                  </a:lnTo>
                  <a:lnTo>
                    <a:pt x="442" y="2348"/>
                  </a:lnTo>
                  <a:lnTo>
                    <a:pt x="441" y="2340"/>
                  </a:lnTo>
                  <a:lnTo>
                    <a:pt x="441" y="2333"/>
                  </a:lnTo>
                  <a:lnTo>
                    <a:pt x="438" y="2323"/>
                  </a:lnTo>
                  <a:lnTo>
                    <a:pt x="438" y="2316"/>
                  </a:lnTo>
                  <a:lnTo>
                    <a:pt x="442" y="2306"/>
                  </a:lnTo>
                  <a:lnTo>
                    <a:pt x="443" y="2303"/>
                  </a:lnTo>
                  <a:lnTo>
                    <a:pt x="443" y="2298"/>
                  </a:lnTo>
                  <a:lnTo>
                    <a:pt x="443" y="2294"/>
                  </a:lnTo>
                  <a:lnTo>
                    <a:pt x="447" y="2289"/>
                  </a:lnTo>
                  <a:lnTo>
                    <a:pt x="448" y="2284"/>
                  </a:lnTo>
                  <a:lnTo>
                    <a:pt x="448" y="2279"/>
                  </a:lnTo>
                  <a:lnTo>
                    <a:pt x="448" y="2272"/>
                  </a:lnTo>
                  <a:lnTo>
                    <a:pt x="448" y="2258"/>
                  </a:lnTo>
                  <a:lnTo>
                    <a:pt x="448" y="2251"/>
                  </a:lnTo>
                  <a:lnTo>
                    <a:pt x="448" y="2243"/>
                  </a:lnTo>
                  <a:lnTo>
                    <a:pt x="447" y="2238"/>
                  </a:lnTo>
                  <a:lnTo>
                    <a:pt x="446" y="2222"/>
                  </a:lnTo>
                  <a:lnTo>
                    <a:pt x="452" y="2215"/>
                  </a:lnTo>
                  <a:lnTo>
                    <a:pt x="454" y="2209"/>
                  </a:lnTo>
                  <a:lnTo>
                    <a:pt x="456" y="2201"/>
                  </a:lnTo>
                  <a:lnTo>
                    <a:pt x="457" y="2195"/>
                  </a:lnTo>
                  <a:lnTo>
                    <a:pt x="459" y="2189"/>
                  </a:lnTo>
                  <a:lnTo>
                    <a:pt x="461" y="2181"/>
                  </a:lnTo>
                  <a:lnTo>
                    <a:pt x="462" y="2180"/>
                  </a:lnTo>
                  <a:lnTo>
                    <a:pt x="464" y="2172"/>
                  </a:lnTo>
                  <a:lnTo>
                    <a:pt x="465" y="2165"/>
                  </a:lnTo>
                  <a:lnTo>
                    <a:pt x="467" y="2163"/>
                  </a:lnTo>
                  <a:lnTo>
                    <a:pt x="470" y="2157"/>
                  </a:lnTo>
                  <a:lnTo>
                    <a:pt x="472" y="2151"/>
                  </a:lnTo>
                  <a:lnTo>
                    <a:pt x="473" y="2145"/>
                  </a:lnTo>
                  <a:lnTo>
                    <a:pt x="475" y="2140"/>
                  </a:lnTo>
                  <a:lnTo>
                    <a:pt x="479" y="2135"/>
                  </a:lnTo>
                  <a:lnTo>
                    <a:pt x="483" y="2130"/>
                  </a:lnTo>
                  <a:lnTo>
                    <a:pt x="486" y="2126"/>
                  </a:lnTo>
                  <a:lnTo>
                    <a:pt x="492" y="2122"/>
                  </a:lnTo>
                  <a:lnTo>
                    <a:pt x="495" y="2120"/>
                  </a:lnTo>
                  <a:lnTo>
                    <a:pt x="498" y="2115"/>
                  </a:lnTo>
                  <a:lnTo>
                    <a:pt x="501" y="2111"/>
                  </a:lnTo>
                  <a:lnTo>
                    <a:pt x="505" y="2103"/>
                  </a:lnTo>
                  <a:lnTo>
                    <a:pt x="507" y="2098"/>
                  </a:lnTo>
                  <a:lnTo>
                    <a:pt x="508" y="2094"/>
                  </a:lnTo>
                  <a:lnTo>
                    <a:pt x="507" y="2089"/>
                  </a:lnTo>
                  <a:lnTo>
                    <a:pt x="505" y="2085"/>
                  </a:lnTo>
                  <a:lnTo>
                    <a:pt x="501" y="2081"/>
                  </a:lnTo>
                  <a:lnTo>
                    <a:pt x="492" y="2076"/>
                  </a:lnTo>
                  <a:lnTo>
                    <a:pt x="482" y="2067"/>
                  </a:lnTo>
                  <a:lnTo>
                    <a:pt x="476" y="2064"/>
                  </a:lnTo>
                  <a:lnTo>
                    <a:pt x="470" y="2059"/>
                  </a:lnTo>
                  <a:lnTo>
                    <a:pt x="467" y="2056"/>
                  </a:lnTo>
                  <a:lnTo>
                    <a:pt x="459" y="2049"/>
                  </a:lnTo>
                  <a:lnTo>
                    <a:pt x="450" y="2046"/>
                  </a:lnTo>
                  <a:lnTo>
                    <a:pt x="444" y="2041"/>
                  </a:lnTo>
                  <a:lnTo>
                    <a:pt x="441" y="2036"/>
                  </a:lnTo>
                  <a:lnTo>
                    <a:pt x="439" y="2031"/>
                  </a:lnTo>
                  <a:lnTo>
                    <a:pt x="434" y="2026"/>
                  </a:lnTo>
                  <a:lnTo>
                    <a:pt x="431" y="2018"/>
                  </a:lnTo>
                  <a:lnTo>
                    <a:pt x="427" y="2008"/>
                  </a:lnTo>
                  <a:lnTo>
                    <a:pt x="419" y="2000"/>
                  </a:lnTo>
                  <a:lnTo>
                    <a:pt x="415" y="1995"/>
                  </a:lnTo>
                  <a:lnTo>
                    <a:pt x="408" y="1991"/>
                  </a:lnTo>
                  <a:lnTo>
                    <a:pt x="402" y="1988"/>
                  </a:lnTo>
                  <a:lnTo>
                    <a:pt x="396" y="1984"/>
                  </a:lnTo>
                  <a:lnTo>
                    <a:pt x="391" y="1978"/>
                  </a:lnTo>
                  <a:lnTo>
                    <a:pt x="387" y="1971"/>
                  </a:lnTo>
                  <a:lnTo>
                    <a:pt x="385" y="1964"/>
                  </a:lnTo>
                  <a:lnTo>
                    <a:pt x="383" y="1955"/>
                  </a:lnTo>
                  <a:lnTo>
                    <a:pt x="381" y="1950"/>
                  </a:lnTo>
                  <a:lnTo>
                    <a:pt x="375" y="1942"/>
                  </a:lnTo>
                  <a:lnTo>
                    <a:pt x="360" y="1917"/>
                  </a:lnTo>
                  <a:lnTo>
                    <a:pt x="356" y="1915"/>
                  </a:lnTo>
                  <a:lnTo>
                    <a:pt x="351" y="1918"/>
                  </a:lnTo>
                  <a:lnTo>
                    <a:pt x="346" y="1919"/>
                  </a:lnTo>
                  <a:lnTo>
                    <a:pt x="341" y="1916"/>
                  </a:lnTo>
                  <a:lnTo>
                    <a:pt x="336" y="1913"/>
                  </a:lnTo>
                  <a:lnTo>
                    <a:pt x="333" y="1908"/>
                  </a:lnTo>
                  <a:lnTo>
                    <a:pt x="327" y="1901"/>
                  </a:lnTo>
                  <a:lnTo>
                    <a:pt x="322" y="1896"/>
                  </a:lnTo>
                  <a:lnTo>
                    <a:pt x="318" y="1892"/>
                  </a:lnTo>
                  <a:lnTo>
                    <a:pt x="320" y="1888"/>
                  </a:lnTo>
                  <a:lnTo>
                    <a:pt x="325" y="1883"/>
                  </a:lnTo>
                  <a:lnTo>
                    <a:pt x="332" y="1877"/>
                  </a:lnTo>
                  <a:lnTo>
                    <a:pt x="332" y="1873"/>
                  </a:lnTo>
                  <a:lnTo>
                    <a:pt x="336" y="1866"/>
                  </a:lnTo>
                  <a:lnTo>
                    <a:pt x="339" y="1864"/>
                  </a:lnTo>
                  <a:lnTo>
                    <a:pt x="341" y="1862"/>
                  </a:lnTo>
                  <a:lnTo>
                    <a:pt x="344" y="1858"/>
                  </a:lnTo>
                  <a:lnTo>
                    <a:pt x="350" y="1848"/>
                  </a:lnTo>
                  <a:lnTo>
                    <a:pt x="357" y="1834"/>
                  </a:lnTo>
                  <a:lnTo>
                    <a:pt x="364" y="1822"/>
                  </a:lnTo>
                  <a:lnTo>
                    <a:pt x="373" y="1795"/>
                  </a:lnTo>
                  <a:lnTo>
                    <a:pt x="379" y="1782"/>
                  </a:lnTo>
                  <a:lnTo>
                    <a:pt x="383" y="1773"/>
                  </a:lnTo>
                  <a:lnTo>
                    <a:pt x="390" y="1765"/>
                  </a:lnTo>
                  <a:lnTo>
                    <a:pt x="395" y="1760"/>
                  </a:lnTo>
                  <a:lnTo>
                    <a:pt x="400" y="1754"/>
                  </a:lnTo>
                  <a:lnTo>
                    <a:pt x="404" y="1749"/>
                  </a:lnTo>
                  <a:lnTo>
                    <a:pt x="408" y="1743"/>
                  </a:lnTo>
                  <a:lnTo>
                    <a:pt x="409" y="1737"/>
                  </a:lnTo>
                  <a:lnTo>
                    <a:pt x="410" y="1733"/>
                  </a:lnTo>
                  <a:lnTo>
                    <a:pt x="413" y="1729"/>
                  </a:lnTo>
                  <a:lnTo>
                    <a:pt x="416" y="1719"/>
                  </a:lnTo>
                  <a:lnTo>
                    <a:pt x="419" y="1715"/>
                  </a:lnTo>
                  <a:lnTo>
                    <a:pt x="420" y="1706"/>
                  </a:lnTo>
                  <a:lnTo>
                    <a:pt x="419" y="1702"/>
                  </a:lnTo>
                  <a:lnTo>
                    <a:pt x="418" y="1697"/>
                  </a:lnTo>
                  <a:lnTo>
                    <a:pt x="419" y="1696"/>
                  </a:lnTo>
                  <a:lnTo>
                    <a:pt x="421" y="1693"/>
                  </a:lnTo>
                  <a:lnTo>
                    <a:pt x="423" y="1689"/>
                  </a:lnTo>
                  <a:lnTo>
                    <a:pt x="423" y="1685"/>
                  </a:lnTo>
                  <a:lnTo>
                    <a:pt x="424" y="1678"/>
                  </a:lnTo>
                  <a:lnTo>
                    <a:pt x="418" y="1669"/>
                  </a:lnTo>
                  <a:lnTo>
                    <a:pt x="415" y="1659"/>
                  </a:lnTo>
                  <a:lnTo>
                    <a:pt x="413" y="1654"/>
                  </a:lnTo>
                  <a:lnTo>
                    <a:pt x="406" y="1646"/>
                  </a:lnTo>
                  <a:lnTo>
                    <a:pt x="397" y="1640"/>
                  </a:lnTo>
                  <a:lnTo>
                    <a:pt x="381" y="1631"/>
                  </a:lnTo>
                  <a:lnTo>
                    <a:pt x="357" y="1616"/>
                  </a:lnTo>
                  <a:lnTo>
                    <a:pt x="354" y="1615"/>
                  </a:lnTo>
                  <a:lnTo>
                    <a:pt x="353" y="1614"/>
                  </a:lnTo>
                  <a:lnTo>
                    <a:pt x="351" y="1611"/>
                  </a:lnTo>
                  <a:lnTo>
                    <a:pt x="346" y="1610"/>
                  </a:lnTo>
                  <a:lnTo>
                    <a:pt x="342" y="1609"/>
                  </a:lnTo>
                  <a:lnTo>
                    <a:pt x="338" y="1608"/>
                  </a:lnTo>
                  <a:lnTo>
                    <a:pt x="333" y="1607"/>
                  </a:lnTo>
                  <a:lnTo>
                    <a:pt x="326" y="1600"/>
                  </a:lnTo>
                  <a:lnTo>
                    <a:pt x="317" y="1594"/>
                  </a:lnTo>
                  <a:lnTo>
                    <a:pt x="309" y="1586"/>
                  </a:lnTo>
                  <a:lnTo>
                    <a:pt x="303" y="1584"/>
                  </a:lnTo>
                  <a:lnTo>
                    <a:pt x="297" y="1580"/>
                  </a:lnTo>
                  <a:lnTo>
                    <a:pt x="293" y="1575"/>
                  </a:lnTo>
                  <a:lnTo>
                    <a:pt x="285" y="1571"/>
                  </a:lnTo>
                  <a:lnTo>
                    <a:pt x="278" y="1566"/>
                  </a:lnTo>
                  <a:lnTo>
                    <a:pt x="271" y="1563"/>
                  </a:lnTo>
                  <a:lnTo>
                    <a:pt x="265" y="1561"/>
                  </a:lnTo>
                  <a:lnTo>
                    <a:pt x="255" y="1557"/>
                  </a:lnTo>
                  <a:lnTo>
                    <a:pt x="246" y="1553"/>
                  </a:lnTo>
                  <a:lnTo>
                    <a:pt x="239" y="1550"/>
                  </a:lnTo>
                  <a:lnTo>
                    <a:pt x="233" y="1544"/>
                  </a:lnTo>
                  <a:lnTo>
                    <a:pt x="229" y="1538"/>
                  </a:lnTo>
                  <a:lnTo>
                    <a:pt x="224" y="1532"/>
                  </a:lnTo>
                  <a:lnTo>
                    <a:pt x="220" y="1524"/>
                  </a:lnTo>
                  <a:lnTo>
                    <a:pt x="215" y="1518"/>
                  </a:lnTo>
                  <a:lnTo>
                    <a:pt x="212" y="1515"/>
                  </a:lnTo>
                  <a:lnTo>
                    <a:pt x="207" y="1509"/>
                  </a:lnTo>
                  <a:lnTo>
                    <a:pt x="200" y="1504"/>
                  </a:lnTo>
                  <a:lnTo>
                    <a:pt x="194" y="1500"/>
                  </a:lnTo>
                  <a:lnTo>
                    <a:pt x="185" y="1495"/>
                  </a:lnTo>
                  <a:lnTo>
                    <a:pt x="181" y="1486"/>
                  </a:lnTo>
                  <a:lnTo>
                    <a:pt x="179" y="1483"/>
                  </a:lnTo>
                  <a:lnTo>
                    <a:pt x="177" y="1478"/>
                  </a:lnTo>
                  <a:lnTo>
                    <a:pt x="175" y="1469"/>
                  </a:lnTo>
                  <a:lnTo>
                    <a:pt x="173" y="1464"/>
                  </a:lnTo>
                  <a:lnTo>
                    <a:pt x="170" y="1465"/>
                  </a:lnTo>
                  <a:lnTo>
                    <a:pt x="167" y="1466"/>
                  </a:lnTo>
                  <a:lnTo>
                    <a:pt x="158" y="1469"/>
                  </a:lnTo>
                  <a:lnTo>
                    <a:pt x="152" y="1472"/>
                  </a:lnTo>
                  <a:lnTo>
                    <a:pt x="148" y="1484"/>
                  </a:lnTo>
                  <a:lnTo>
                    <a:pt x="137" y="1488"/>
                  </a:lnTo>
                  <a:lnTo>
                    <a:pt x="132" y="1495"/>
                  </a:lnTo>
                  <a:lnTo>
                    <a:pt x="122" y="1507"/>
                  </a:lnTo>
                  <a:lnTo>
                    <a:pt x="113" y="1517"/>
                  </a:lnTo>
                  <a:lnTo>
                    <a:pt x="104" y="1523"/>
                  </a:lnTo>
                  <a:lnTo>
                    <a:pt x="100" y="1525"/>
                  </a:lnTo>
                  <a:lnTo>
                    <a:pt x="99" y="1515"/>
                  </a:lnTo>
                  <a:lnTo>
                    <a:pt x="99" y="1506"/>
                  </a:lnTo>
                  <a:lnTo>
                    <a:pt x="100" y="1497"/>
                  </a:lnTo>
                  <a:lnTo>
                    <a:pt x="100" y="1488"/>
                  </a:lnTo>
                  <a:lnTo>
                    <a:pt x="100" y="1485"/>
                  </a:lnTo>
                  <a:lnTo>
                    <a:pt x="101" y="1481"/>
                  </a:lnTo>
                  <a:lnTo>
                    <a:pt x="102" y="1478"/>
                  </a:lnTo>
                  <a:lnTo>
                    <a:pt x="102" y="1475"/>
                  </a:lnTo>
                  <a:lnTo>
                    <a:pt x="105" y="1451"/>
                  </a:lnTo>
                  <a:lnTo>
                    <a:pt x="107" y="1449"/>
                  </a:lnTo>
                  <a:lnTo>
                    <a:pt x="107" y="1449"/>
                  </a:lnTo>
                  <a:lnTo>
                    <a:pt x="111" y="1446"/>
                  </a:lnTo>
                  <a:lnTo>
                    <a:pt x="111" y="1445"/>
                  </a:lnTo>
                  <a:lnTo>
                    <a:pt x="112" y="1444"/>
                  </a:lnTo>
                  <a:lnTo>
                    <a:pt x="112" y="1443"/>
                  </a:lnTo>
                  <a:lnTo>
                    <a:pt x="114" y="1442"/>
                  </a:lnTo>
                  <a:lnTo>
                    <a:pt x="114" y="1442"/>
                  </a:lnTo>
                  <a:lnTo>
                    <a:pt x="116" y="1440"/>
                  </a:lnTo>
                  <a:lnTo>
                    <a:pt x="118" y="1440"/>
                  </a:lnTo>
                  <a:lnTo>
                    <a:pt x="120" y="1441"/>
                  </a:lnTo>
                  <a:lnTo>
                    <a:pt x="121" y="1441"/>
                  </a:lnTo>
                  <a:lnTo>
                    <a:pt x="122" y="1441"/>
                  </a:lnTo>
                  <a:lnTo>
                    <a:pt x="122" y="1442"/>
                  </a:lnTo>
                  <a:lnTo>
                    <a:pt x="123" y="1442"/>
                  </a:lnTo>
                  <a:lnTo>
                    <a:pt x="124" y="1442"/>
                  </a:lnTo>
                  <a:lnTo>
                    <a:pt x="125" y="1441"/>
                  </a:lnTo>
                  <a:lnTo>
                    <a:pt x="126" y="1439"/>
                  </a:lnTo>
                  <a:lnTo>
                    <a:pt x="128" y="1439"/>
                  </a:lnTo>
                  <a:lnTo>
                    <a:pt x="130" y="1438"/>
                  </a:lnTo>
                  <a:lnTo>
                    <a:pt x="133" y="1437"/>
                  </a:lnTo>
                  <a:lnTo>
                    <a:pt x="134" y="1437"/>
                  </a:lnTo>
                  <a:lnTo>
                    <a:pt x="137" y="1435"/>
                  </a:lnTo>
                  <a:lnTo>
                    <a:pt x="138" y="1433"/>
                  </a:lnTo>
                  <a:lnTo>
                    <a:pt x="138" y="1432"/>
                  </a:lnTo>
                  <a:lnTo>
                    <a:pt x="137" y="1431"/>
                  </a:lnTo>
                  <a:lnTo>
                    <a:pt x="139" y="1429"/>
                  </a:lnTo>
                  <a:lnTo>
                    <a:pt x="140" y="1429"/>
                  </a:lnTo>
                  <a:lnTo>
                    <a:pt x="140" y="1429"/>
                  </a:lnTo>
                  <a:lnTo>
                    <a:pt x="140" y="1428"/>
                  </a:lnTo>
                  <a:lnTo>
                    <a:pt x="140" y="1427"/>
                  </a:lnTo>
                  <a:lnTo>
                    <a:pt x="141" y="1427"/>
                  </a:lnTo>
                  <a:lnTo>
                    <a:pt x="141" y="1428"/>
                  </a:lnTo>
                  <a:lnTo>
                    <a:pt x="142" y="1428"/>
                  </a:lnTo>
                  <a:lnTo>
                    <a:pt x="143" y="1429"/>
                  </a:lnTo>
                  <a:lnTo>
                    <a:pt x="143" y="1430"/>
                  </a:lnTo>
                  <a:lnTo>
                    <a:pt x="144" y="1430"/>
                  </a:lnTo>
                  <a:lnTo>
                    <a:pt x="146" y="1432"/>
                  </a:lnTo>
                  <a:lnTo>
                    <a:pt x="149" y="1432"/>
                  </a:lnTo>
                  <a:lnTo>
                    <a:pt x="149" y="1429"/>
                  </a:lnTo>
                  <a:lnTo>
                    <a:pt x="151" y="1429"/>
                  </a:lnTo>
                  <a:lnTo>
                    <a:pt x="151" y="1430"/>
                  </a:lnTo>
                  <a:lnTo>
                    <a:pt x="151" y="1433"/>
                  </a:lnTo>
                  <a:lnTo>
                    <a:pt x="152" y="1434"/>
                  </a:lnTo>
                  <a:lnTo>
                    <a:pt x="154" y="1435"/>
                  </a:lnTo>
                  <a:lnTo>
                    <a:pt x="154" y="1435"/>
                  </a:lnTo>
                  <a:lnTo>
                    <a:pt x="155" y="1435"/>
                  </a:lnTo>
                  <a:lnTo>
                    <a:pt x="161" y="1435"/>
                  </a:lnTo>
                  <a:lnTo>
                    <a:pt x="162" y="1435"/>
                  </a:lnTo>
                  <a:lnTo>
                    <a:pt x="164" y="1435"/>
                  </a:lnTo>
                  <a:lnTo>
                    <a:pt x="168" y="1433"/>
                  </a:lnTo>
                  <a:lnTo>
                    <a:pt x="169" y="1433"/>
                  </a:lnTo>
                  <a:lnTo>
                    <a:pt x="171" y="1432"/>
                  </a:lnTo>
                  <a:lnTo>
                    <a:pt x="173" y="1432"/>
                  </a:lnTo>
                  <a:lnTo>
                    <a:pt x="175" y="1431"/>
                  </a:lnTo>
                  <a:lnTo>
                    <a:pt x="175" y="1430"/>
                  </a:lnTo>
                  <a:lnTo>
                    <a:pt x="175" y="1427"/>
                  </a:lnTo>
                  <a:lnTo>
                    <a:pt x="177" y="1426"/>
                  </a:lnTo>
                  <a:lnTo>
                    <a:pt x="177" y="1425"/>
                  </a:lnTo>
                  <a:lnTo>
                    <a:pt x="178" y="1424"/>
                  </a:lnTo>
                  <a:lnTo>
                    <a:pt x="180" y="1424"/>
                  </a:lnTo>
                  <a:lnTo>
                    <a:pt x="180" y="1424"/>
                  </a:lnTo>
                  <a:lnTo>
                    <a:pt x="182" y="1424"/>
                  </a:lnTo>
                  <a:lnTo>
                    <a:pt x="182" y="1423"/>
                  </a:lnTo>
                  <a:lnTo>
                    <a:pt x="193" y="1423"/>
                  </a:lnTo>
                  <a:lnTo>
                    <a:pt x="193" y="1424"/>
                  </a:lnTo>
                  <a:lnTo>
                    <a:pt x="202" y="1424"/>
                  </a:lnTo>
                  <a:close/>
                  <a:moveTo>
                    <a:pt x="267" y="1282"/>
                  </a:moveTo>
                  <a:lnTo>
                    <a:pt x="267" y="1283"/>
                  </a:lnTo>
                  <a:lnTo>
                    <a:pt x="268" y="1283"/>
                  </a:lnTo>
                  <a:lnTo>
                    <a:pt x="270" y="1284"/>
                  </a:lnTo>
                  <a:lnTo>
                    <a:pt x="271" y="1285"/>
                  </a:lnTo>
                  <a:lnTo>
                    <a:pt x="272" y="1287"/>
                  </a:lnTo>
                  <a:lnTo>
                    <a:pt x="272" y="1291"/>
                  </a:lnTo>
                  <a:lnTo>
                    <a:pt x="272" y="1291"/>
                  </a:lnTo>
                  <a:lnTo>
                    <a:pt x="272" y="1292"/>
                  </a:lnTo>
                  <a:lnTo>
                    <a:pt x="270" y="1295"/>
                  </a:lnTo>
                  <a:lnTo>
                    <a:pt x="268" y="1296"/>
                  </a:lnTo>
                  <a:lnTo>
                    <a:pt x="267" y="1295"/>
                  </a:lnTo>
                  <a:lnTo>
                    <a:pt x="264" y="1295"/>
                  </a:lnTo>
                  <a:lnTo>
                    <a:pt x="264" y="1295"/>
                  </a:lnTo>
                  <a:lnTo>
                    <a:pt x="261" y="1294"/>
                  </a:lnTo>
                  <a:lnTo>
                    <a:pt x="259" y="1292"/>
                  </a:lnTo>
                  <a:lnTo>
                    <a:pt x="259" y="1289"/>
                  </a:lnTo>
                  <a:lnTo>
                    <a:pt x="260" y="1289"/>
                  </a:lnTo>
                  <a:lnTo>
                    <a:pt x="260" y="1288"/>
                  </a:lnTo>
                  <a:lnTo>
                    <a:pt x="261" y="1286"/>
                  </a:lnTo>
                  <a:lnTo>
                    <a:pt x="261" y="1285"/>
                  </a:lnTo>
                  <a:lnTo>
                    <a:pt x="262" y="1282"/>
                  </a:lnTo>
                  <a:lnTo>
                    <a:pt x="263" y="1282"/>
                  </a:lnTo>
                  <a:lnTo>
                    <a:pt x="267" y="1282"/>
                  </a:lnTo>
                  <a:close/>
                  <a:moveTo>
                    <a:pt x="270" y="1277"/>
                  </a:moveTo>
                  <a:lnTo>
                    <a:pt x="270" y="1278"/>
                  </a:lnTo>
                  <a:lnTo>
                    <a:pt x="271" y="1277"/>
                  </a:lnTo>
                  <a:lnTo>
                    <a:pt x="275" y="1277"/>
                  </a:lnTo>
                  <a:lnTo>
                    <a:pt x="275" y="1278"/>
                  </a:lnTo>
                  <a:lnTo>
                    <a:pt x="276" y="1279"/>
                  </a:lnTo>
                  <a:lnTo>
                    <a:pt x="274" y="1281"/>
                  </a:lnTo>
                  <a:lnTo>
                    <a:pt x="272" y="1282"/>
                  </a:lnTo>
                  <a:lnTo>
                    <a:pt x="271" y="1281"/>
                  </a:lnTo>
                  <a:lnTo>
                    <a:pt x="264" y="1277"/>
                  </a:lnTo>
                  <a:lnTo>
                    <a:pt x="264" y="1276"/>
                  </a:lnTo>
                  <a:lnTo>
                    <a:pt x="265" y="1275"/>
                  </a:lnTo>
                  <a:lnTo>
                    <a:pt x="266" y="1275"/>
                  </a:lnTo>
                  <a:lnTo>
                    <a:pt x="268" y="1276"/>
                  </a:lnTo>
                  <a:lnTo>
                    <a:pt x="269" y="1276"/>
                  </a:lnTo>
                  <a:lnTo>
                    <a:pt x="270" y="1277"/>
                  </a:lnTo>
                  <a:close/>
                  <a:moveTo>
                    <a:pt x="358" y="1265"/>
                  </a:moveTo>
                  <a:lnTo>
                    <a:pt x="361" y="1265"/>
                  </a:lnTo>
                  <a:lnTo>
                    <a:pt x="366" y="1268"/>
                  </a:lnTo>
                  <a:lnTo>
                    <a:pt x="368" y="1270"/>
                  </a:lnTo>
                  <a:lnTo>
                    <a:pt x="369" y="1270"/>
                  </a:lnTo>
                  <a:lnTo>
                    <a:pt x="372" y="1272"/>
                  </a:lnTo>
                  <a:lnTo>
                    <a:pt x="373" y="1272"/>
                  </a:lnTo>
                  <a:lnTo>
                    <a:pt x="376" y="1273"/>
                  </a:lnTo>
                  <a:lnTo>
                    <a:pt x="379" y="1275"/>
                  </a:lnTo>
                  <a:lnTo>
                    <a:pt x="382" y="1275"/>
                  </a:lnTo>
                  <a:lnTo>
                    <a:pt x="383" y="1277"/>
                  </a:lnTo>
                  <a:lnTo>
                    <a:pt x="383" y="1277"/>
                  </a:lnTo>
                  <a:lnTo>
                    <a:pt x="385" y="1278"/>
                  </a:lnTo>
                  <a:lnTo>
                    <a:pt x="390" y="1278"/>
                  </a:lnTo>
                  <a:lnTo>
                    <a:pt x="391" y="1278"/>
                  </a:lnTo>
                  <a:lnTo>
                    <a:pt x="392" y="1278"/>
                  </a:lnTo>
                  <a:lnTo>
                    <a:pt x="393" y="1277"/>
                  </a:lnTo>
                  <a:lnTo>
                    <a:pt x="395" y="1277"/>
                  </a:lnTo>
                  <a:lnTo>
                    <a:pt x="395" y="1277"/>
                  </a:lnTo>
                  <a:lnTo>
                    <a:pt x="397" y="1278"/>
                  </a:lnTo>
                  <a:lnTo>
                    <a:pt x="397" y="1281"/>
                  </a:lnTo>
                  <a:lnTo>
                    <a:pt x="392" y="1286"/>
                  </a:lnTo>
                  <a:lnTo>
                    <a:pt x="392" y="1286"/>
                  </a:lnTo>
                  <a:lnTo>
                    <a:pt x="390" y="1287"/>
                  </a:lnTo>
                  <a:lnTo>
                    <a:pt x="389" y="1287"/>
                  </a:lnTo>
                  <a:lnTo>
                    <a:pt x="388" y="1288"/>
                  </a:lnTo>
                  <a:lnTo>
                    <a:pt x="387" y="1288"/>
                  </a:lnTo>
                  <a:lnTo>
                    <a:pt x="386" y="1289"/>
                  </a:lnTo>
                  <a:lnTo>
                    <a:pt x="384" y="1290"/>
                  </a:lnTo>
                  <a:lnTo>
                    <a:pt x="384" y="1291"/>
                  </a:lnTo>
                  <a:lnTo>
                    <a:pt x="382" y="1292"/>
                  </a:lnTo>
                  <a:lnTo>
                    <a:pt x="380" y="1293"/>
                  </a:lnTo>
                  <a:lnTo>
                    <a:pt x="379" y="1293"/>
                  </a:lnTo>
                  <a:lnTo>
                    <a:pt x="378" y="1294"/>
                  </a:lnTo>
                  <a:lnTo>
                    <a:pt x="365" y="1294"/>
                  </a:lnTo>
                  <a:lnTo>
                    <a:pt x="364" y="1294"/>
                  </a:lnTo>
                  <a:lnTo>
                    <a:pt x="360" y="1295"/>
                  </a:lnTo>
                  <a:lnTo>
                    <a:pt x="358" y="1296"/>
                  </a:lnTo>
                  <a:lnTo>
                    <a:pt x="354" y="1296"/>
                  </a:lnTo>
                  <a:lnTo>
                    <a:pt x="353" y="1297"/>
                  </a:lnTo>
                  <a:lnTo>
                    <a:pt x="352" y="1297"/>
                  </a:lnTo>
                  <a:lnTo>
                    <a:pt x="351" y="1297"/>
                  </a:lnTo>
                  <a:lnTo>
                    <a:pt x="350" y="1298"/>
                  </a:lnTo>
                  <a:lnTo>
                    <a:pt x="346" y="1298"/>
                  </a:lnTo>
                  <a:lnTo>
                    <a:pt x="346" y="1298"/>
                  </a:lnTo>
                  <a:lnTo>
                    <a:pt x="336" y="1298"/>
                  </a:lnTo>
                  <a:lnTo>
                    <a:pt x="336" y="1298"/>
                  </a:lnTo>
                  <a:lnTo>
                    <a:pt x="334" y="1298"/>
                  </a:lnTo>
                  <a:lnTo>
                    <a:pt x="334" y="1298"/>
                  </a:lnTo>
                  <a:lnTo>
                    <a:pt x="332" y="1298"/>
                  </a:lnTo>
                  <a:lnTo>
                    <a:pt x="331" y="1299"/>
                  </a:lnTo>
                  <a:lnTo>
                    <a:pt x="330" y="1299"/>
                  </a:lnTo>
                  <a:lnTo>
                    <a:pt x="330" y="1299"/>
                  </a:lnTo>
                  <a:lnTo>
                    <a:pt x="327" y="1300"/>
                  </a:lnTo>
                  <a:lnTo>
                    <a:pt x="327" y="1300"/>
                  </a:lnTo>
                  <a:lnTo>
                    <a:pt x="324" y="1301"/>
                  </a:lnTo>
                  <a:lnTo>
                    <a:pt x="323" y="1301"/>
                  </a:lnTo>
                  <a:lnTo>
                    <a:pt x="320" y="1302"/>
                  </a:lnTo>
                  <a:lnTo>
                    <a:pt x="320" y="1302"/>
                  </a:lnTo>
                  <a:lnTo>
                    <a:pt x="317" y="1302"/>
                  </a:lnTo>
                  <a:lnTo>
                    <a:pt x="316" y="1302"/>
                  </a:lnTo>
                  <a:lnTo>
                    <a:pt x="309" y="1302"/>
                  </a:lnTo>
                  <a:lnTo>
                    <a:pt x="309" y="1302"/>
                  </a:lnTo>
                  <a:lnTo>
                    <a:pt x="307" y="1302"/>
                  </a:lnTo>
                  <a:lnTo>
                    <a:pt x="307" y="1302"/>
                  </a:lnTo>
                  <a:lnTo>
                    <a:pt x="304" y="1302"/>
                  </a:lnTo>
                  <a:lnTo>
                    <a:pt x="303" y="1303"/>
                  </a:lnTo>
                  <a:lnTo>
                    <a:pt x="299" y="1303"/>
                  </a:lnTo>
                  <a:lnTo>
                    <a:pt x="299" y="1302"/>
                  </a:lnTo>
                  <a:lnTo>
                    <a:pt x="298" y="1302"/>
                  </a:lnTo>
                  <a:lnTo>
                    <a:pt x="296" y="1302"/>
                  </a:lnTo>
                  <a:lnTo>
                    <a:pt x="294" y="1302"/>
                  </a:lnTo>
                  <a:lnTo>
                    <a:pt x="293" y="1301"/>
                  </a:lnTo>
                  <a:lnTo>
                    <a:pt x="288" y="1301"/>
                  </a:lnTo>
                  <a:lnTo>
                    <a:pt x="287" y="1301"/>
                  </a:lnTo>
                  <a:lnTo>
                    <a:pt x="286" y="1301"/>
                  </a:lnTo>
                  <a:lnTo>
                    <a:pt x="283" y="1299"/>
                  </a:lnTo>
                  <a:lnTo>
                    <a:pt x="281" y="1297"/>
                  </a:lnTo>
                  <a:lnTo>
                    <a:pt x="281" y="1296"/>
                  </a:lnTo>
                  <a:lnTo>
                    <a:pt x="278" y="1293"/>
                  </a:lnTo>
                  <a:lnTo>
                    <a:pt x="278" y="1289"/>
                  </a:lnTo>
                  <a:lnTo>
                    <a:pt x="281" y="1287"/>
                  </a:lnTo>
                  <a:lnTo>
                    <a:pt x="282" y="1285"/>
                  </a:lnTo>
                  <a:lnTo>
                    <a:pt x="282" y="1284"/>
                  </a:lnTo>
                  <a:lnTo>
                    <a:pt x="282" y="1278"/>
                  </a:lnTo>
                  <a:lnTo>
                    <a:pt x="283" y="1277"/>
                  </a:lnTo>
                  <a:lnTo>
                    <a:pt x="285" y="1277"/>
                  </a:lnTo>
                  <a:lnTo>
                    <a:pt x="285" y="1278"/>
                  </a:lnTo>
                  <a:lnTo>
                    <a:pt x="289" y="1278"/>
                  </a:lnTo>
                  <a:lnTo>
                    <a:pt x="291" y="1279"/>
                  </a:lnTo>
                  <a:lnTo>
                    <a:pt x="293" y="1279"/>
                  </a:lnTo>
                  <a:lnTo>
                    <a:pt x="295" y="1281"/>
                  </a:lnTo>
                  <a:lnTo>
                    <a:pt x="299" y="1281"/>
                  </a:lnTo>
                  <a:lnTo>
                    <a:pt x="301" y="1280"/>
                  </a:lnTo>
                  <a:lnTo>
                    <a:pt x="304" y="1280"/>
                  </a:lnTo>
                  <a:lnTo>
                    <a:pt x="306" y="1279"/>
                  </a:lnTo>
                  <a:lnTo>
                    <a:pt x="308" y="1279"/>
                  </a:lnTo>
                  <a:lnTo>
                    <a:pt x="311" y="1276"/>
                  </a:lnTo>
                  <a:lnTo>
                    <a:pt x="312" y="1276"/>
                  </a:lnTo>
                  <a:lnTo>
                    <a:pt x="312" y="1276"/>
                  </a:lnTo>
                  <a:lnTo>
                    <a:pt x="314" y="1276"/>
                  </a:lnTo>
                  <a:lnTo>
                    <a:pt x="316" y="1274"/>
                  </a:lnTo>
                  <a:lnTo>
                    <a:pt x="318" y="1273"/>
                  </a:lnTo>
                  <a:lnTo>
                    <a:pt x="319" y="1273"/>
                  </a:lnTo>
                  <a:lnTo>
                    <a:pt x="319" y="1273"/>
                  </a:lnTo>
                  <a:lnTo>
                    <a:pt x="322" y="1273"/>
                  </a:lnTo>
                  <a:lnTo>
                    <a:pt x="323" y="1274"/>
                  </a:lnTo>
                  <a:lnTo>
                    <a:pt x="327" y="1274"/>
                  </a:lnTo>
                  <a:lnTo>
                    <a:pt x="328" y="1274"/>
                  </a:lnTo>
                  <a:lnTo>
                    <a:pt x="332" y="1271"/>
                  </a:lnTo>
                  <a:lnTo>
                    <a:pt x="336" y="1269"/>
                  </a:lnTo>
                  <a:lnTo>
                    <a:pt x="339" y="1269"/>
                  </a:lnTo>
                  <a:lnTo>
                    <a:pt x="339" y="1268"/>
                  </a:lnTo>
                  <a:lnTo>
                    <a:pt x="341" y="1268"/>
                  </a:lnTo>
                  <a:lnTo>
                    <a:pt x="343" y="1267"/>
                  </a:lnTo>
                  <a:lnTo>
                    <a:pt x="345" y="1267"/>
                  </a:lnTo>
                  <a:lnTo>
                    <a:pt x="347" y="1265"/>
                  </a:lnTo>
                  <a:lnTo>
                    <a:pt x="348" y="1265"/>
                  </a:lnTo>
                  <a:lnTo>
                    <a:pt x="348" y="1265"/>
                  </a:lnTo>
                  <a:lnTo>
                    <a:pt x="353" y="1265"/>
                  </a:lnTo>
                  <a:lnTo>
                    <a:pt x="354" y="1264"/>
                  </a:lnTo>
                  <a:lnTo>
                    <a:pt x="358" y="1264"/>
                  </a:lnTo>
                  <a:lnTo>
                    <a:pt x="358" y="1265"/>
                  </a:lnTo>
                  <a:close/>
                  <a:moveTo>
                    <a:pt x="600" y="1270"/>
                  </a:moveTo>
                  <a:lnTo>
                    <a:pt x="599" y="1271"/>
                  </a:lnTo>
                  <a:lnTo>
                    <a:pt x="597" y="1270"/>
                  </a:lnTo>
                  <a:lnTo>
                    <a:pt x="596" y="1268"/>
                  </a:lnTo>
                  <a:lnTo>
                    <a:pt x="595" y="1267"/>
                  </a:lnTo>
                  <a:lnTo>
                    <a:pt x="595" y="1266"/>
                  </a:lnTo>
                  <a:lnTo>
                    <a:pt x="596" y="1264"/>
                  </a:lnTo>
                  <a:lnTo>
                    <a:pt x="597" y="1264"/>
                  </a:lnTo>
                  <a:lnTo>
                    <a:pt x="598" y="1264"/>
                  </a:lnTo>
                  <a:lnTo>
                    <a:pt x="599" y="1265"/>
                  </a:lnTo>
                  <a:lnTo>
                    <a:pt x="600" y="1266"/>
                  </a:lnTo>
                  <a:lnTo>
                    <a:pt x="600" y="1270"/>
                  </a:lnTo>
                  <a:close/>
                  <a:moveTo>
                    <a:pt x="246" y="1221"/>
                  </a:moveTo>
                  <a:lnTo>
                    <a:pt x="244" y="1223"/>
                  </a:lnTo>
                  <a:lnTo>
                    <a:pt x="243" y="1222"/>
                  </a:lnTo>
                  <a:lnTo>
                    <a:pt x="243" y="1221"/>
                  </a:lnTo>
                  <a:lnTo>
                    <a:pt x="245" y="1220"/>
                  </a:lnTo>
                  <a:lnTo>
                    <a:pt x="245" y="1219"/>
                  </a:lnTo>
                  <a:lnTo>
                    <a:pt x="246" y="1219"/>
                  </a:lnTo>
                  <a:lnTo>
                    <a:pt x="247" y="1220"/>
                  </a:lnTo>
                  <a:lnTo>
                    <a:pt x="246" y="1221"/>
                  </a:lnTo>
                  <a:close/>
                  <a:moveTo>
                    <a:pt x="650" y="1210"/>
                  </a:moveTo>
                  <a:lnTo>
                    <a:pt x="651" y="1211"/>
                  </a:lnTo>
                  <a:lnTo>
                    <a:pt x="657" y="1211"/>
                  </a:lnTo>
                  <a:lnTo>
                    <a:pt x="658" y="1211"/>
                  </a:lnTo>
                  <a:lnTo>
                    <a:pt x="661" y="1211"/>
                  </a:lnTo>
                  <a:lnTo>
                    <a:pt x="662" y="1213"/>
                  </a:lnTo>
                  <a:lnTo>
                    <a:pt x="667" y="1217"/>
                  </a:lnTo>
                  <a:lnTo>
                    <a:pt x="667" y="1219"/>
                  </a:lnTo>
                  <a:lnTo>
                    <a:pt x="671" y="1223"/>
                  </a:lnTo>
                  <a:lnTo>
                    <a:pt x="672" y="1224"/>
                  </a:lnTo>
                  <a:lnTo>
                    <a:pt x="672" y="1226"/>
                  </a:lnTo>
                  <a:lnTo>
                    <a:pt x="673" y="1227"/>
                  </a:lnTo>
                  <a:lnTo>
                    <a:pt x="673" y="1227"/>
                  </a:lnTo>
                  <a:lnTo>
                    <a:pt x="674" y="1227"/>
                  </a:lnTo>
                  <a:lnTo>
                    <a:pt x="675" y="1228"/>
                  </a:lnTo>
                  <a:lnTo>
                    <a:pt x="680" y="1228"/>
                  </a:lnTo>
                  <a:lnTo>
                    <a:pt x="681" y="1229"/>
                  </a:lnTo>
                  <a:lnTo>
                    <a:pt x="684" y="1230"/>
                  </a:lnTo>
                  <a:lnTo>
                    <a:pt x="686" y="1232"/>
                  </a:lnTo>
                  <a:lnTo>
                    <a:pt x="686" y="1233"/>
                  </a:lnTo>
                  <a:lnTo>
                    <a:pt x="688" y="1234"/>
                  </a:lnTo>
                  <a:lnTo>
                    <a:pt x="688" y="1238"/>
                  </a:lnTo>
                  <a:lnTo>
                    <a:pt x="687" y="1239"/>
                  </a:lnTo>
                  <a:lnTo>
                    <a:pt x="687" y="1240"/>
                  </a:lnTo>
                  <a:lnTo>
                    <a:pt x="686" y="1242"/>
                  </a:lnTo>
                  <a:lnTo>
                    <a:pt x="686" y="1244"/>
                  </a:lnTo>
                  <a:lnTo>
                    <a:pt x="685" y="1245"/>
                  </a:lnTo>
                  <a:lnTo>
                    <a:pt x="685" y="1245"/>
                  </a:lnTo>
                  <a:lnTo>
                    <a:pt x="684" y="1246"/>
                  </a:lnTo>
                  <a:lnTo>
                    <a:pt x="683" y="1246"/>
                  </a:lnTo>
                  <a:lnTo>
                    <a:pt x="681" y="1248"/>
                  </a:lnTo>
                  <a:lnTo>
                    <a:pt x="680" y="1248"/>
                  </a:lnTo>
                  <a:lnTo>
                    <a:pt x="678" y="1248"/>
                  </a:lnTo>
                  <a:lnTo>
                    <a:pt x="677" y="1247"/>
                  </a:lnTo>
                  <a:lnTo>
                    <a:pt x="675" y="1247"/>
                  </a:lnTo>
                  <a:lnTo>
                    <a:pt x="674" y="1248"/>
                  </a:lnTo>
                  <a:lnTo>
                    <a:pt x="674" y="1249"/>
                  </a:lnTo>
                  <a:lnTo>
                    <a:pt x="673" y="1250"/>
                  </a:lnTo>
                  <a:lnTo>
                    <a:pt x="672" y="1249"/>
                  </a:lnTo>
                  <a:lnTo>
                    <a:pt x="671" y="1249"/>
                  </a:lnTo>
                  <a:lnTo>
                    <a:pt x="671" y="1249"/>
                  </a:lnTo>
                  <a:lnTo>
                    <a:pt x="669" y="1249"/>
                  </a:lnTo>
                  <a:lnTo>
                    <a:pt x="668" y="1250"/>
                  </a:lnTo>
                  <a:lnTo>
                    <a:pt x="667" y="1252"/>
                  </a:lnTo>
                  <a:lnTo>
                    <a:pt x="666" y="1252"/>
                  </a:lnTo>
                  <a:lnTo>
                    <a:pt x="664" y="1254"/>
                  </a:lnTo>
                  <a:lnTo>
                    <a:pt x="664" y="1255"/>
                  </a:lnTo>
                  <a:lnTo>
                    <a:pt x="665" y="1256"/>
                  </a:lnTo>
                  <a:lnTo>
                    <a:pt x="667" y="1258"/>
                  </a:lnTo>
                  <a:lnTo>
                    <a:pt x="668" y="1259"/>
                  </a:lnTo>
                  <a:lnTo>
                    <a:pt x="668" y="1261"/>
                  </a:lnTo>
                  <a:lnTo>
                    <a:pt x="667" y="1263"/>
                  </a:lnTo>
                  <a:lnTo>
                    <a:pt x="667" y="1265"/>
                  </a:lnTo>
                  <a:lnTo>
                    <a:pt x="665" y="1267"/>
                  </a:lnTo>
                  <a:lnTo>
                    <a:pt x="665" y="1267"/>
                  </a:lnTo>
                  <a:lnTo>
                    <a:pt x="664" y="1267"/>
                  </a:lnTo>
                  <a:lnTo>
                    <a:pt x="662" y="1267"/>
                  </a:lnTo>
                  <a:lnTo>
                    <a:pt x="660" y="1268"/>
                  </a:lnTo>
                  <a:lnTo>
                    <a:pt x="658" y="1268"/>
                  </a:lnTo>
                  <a:lnTo>
                    <a:pt x="657" y="1269"/>
                  </a:lnTo>
                  <a:lnTo>
                    <a:pt x="657" y="1270"/>
                  </a:lnTo>
                  <a:lnTo>
                    <a:pt x="659" y="1272"/>
                  </a:lnTo>
                  <a:lnTo>
                    <a:pt x="657" y="1273"/>
                  </a:lnTo>
                  <a:lnTo>
                    <a:pt x="655" y="1273"/>
                  </a:lnTo>
                  <a:lnTo>
                    <a:pt x="651" y="1277"/>
                  </a:lnTo>
                  <a:lnTo>
                    <a:pt x="650" y="1277"/>
                  </a:lnTo>
                  <a:lnTo>
                    <a:pt x="648" y="1278"/>
                  </a:lnTo>
                  <a:lnTo>
                    <a:pt x="648" y="1280"/>
                  </a:lnTo>
                  <a:lnTo>
                    <a:pt x="647" y="1281"/>
                  </a:lnTo>
                  <a:lnTo>
                    <a:pt x="646" y="1281"/>
                  </a:lnTo>
                  <a:lnTo>
                    <a:pt x="646" y="1281"/>
                  </a:lnTo>
                  <a:lnTo>
                    <a:pt x="643" y="1281"/>
                  </a:lnTo>
                  <a:lnTo>
                    <a:pt x="642" y="1281"/>
                  </a:lnTo>
                  <a:lnTo>
                    <a:pt x="637" y="1283"/>
                  </a:lnTo>
                  <a:lnTo>
                    <a:pt x="636" y="1283"/>
                  </a:lnTo>
                  <a:lnTo>
                    <a:pt x="631" y="1286"/>
                  </a:lnTo>
                  <a:lnTo>
                    <a:pt x="630" y="1287"/>
                  </a:lnTo>
                  <a:lnTo>
                    <a:pt x="630" y="1287"/>
                  </a:lnTo>
                  <a:lnTo>
                    <a:pt x="630" y="1288"/>
                  </a:lnTo>
                  <a:lnTo>
                    <a:pt x="630" y="1292"/>
                  </a:lnTo>
                  <a:lnTo>
                    <a:pt x="629" y="1292"/>
                  </a:lnTo>
                  <a:lnTo>
                    <a:pt x="629" y="1294"/>
                  </a:lnTo>
                  <a:lnTo>
                    <a:pt x="627" y="1295"/>
                  </a:lnTo>
                  <a:lnTo>
                    <a:pt x="625" y="1296"/>
                  </a:lnTo>
                  <a:lnTo>
                    <a:pt x="623" y="1298"/>
                  </a:lnTo>
                  <a:lnTo>
                    <a:pt x="623" y="1299"/>
                  </a:lnTo>
                  <a:lnTo>
                    <a:pt x="623" y="1302"/>
                  </a:lnTo>
                  <a:lnTo>
                    <a:pt x="623" y="1303"/>
                  </a:lnTo>
                  <a:lnTo>
                    <a:pt x="623" y="1307"/>
                  </a:lnTo>
                  <a:lnTo>
                    <a:pt x="623" y="1307"/>
                  </a:lnTo>
                  <a:lnTo>
                    <a:pt x="622" y="1310"/>
                  </a:lnTo>
                  <a:lnTo>
                    <a:pt x="622" y="1311"/>
                  </a:lnTo>
                  <a:lnTo>
                    <a:pt x="622" y="1311"/>
                  </a:lnTo>
                  <a:lnTo>
                    <a:pt x="621" y="1312"/>
                  </a:lnTo>
                  <a:lnTo>
                    <a:pt x="616" y="1316"/>
                  </a:lnTo>
                  <a:lnTo>
                    <a:pt x="616" y="1316"/>
                  </a:lnTo>
                  <a:lnTo>
                    <a:pt x="614" y="1317"/>
                  </a:lnTo>
                  <a:lnTo>
                    <a:pt x="613" y="1317"/>
                  </a:lnTo>
                  <a:lnTo>
                    <a:pt x="611" y="1319"/>
                  </a:lnTo>
                  <a:lnTo>
                    <a:pt x="608" y="1319"/>
                  </a:lnTo>
                  <a:lnTo>
                    <a:pt x="606" y="1317"/>
                  </a:lnTo>
                  <a:lnTo>
                    <a:pt x="605" y="1316"/>
                  </a:lnTo>
                  <a:lnTo>
                    <a:pt x="604" y="1316"/>
                  </a:lnTo>
                  <a:lnTo>
                    <a:pt x="602" y="1315"/>
                  </a:lnTo>
                  <a:lnTo>
                    <a:pt x="600" y="1315"/>
                  </a:lnTo>
                  <a:lnTo>
                    <a:pt x="599" y="1314"/>
                  </a:lnTo>
                  <a:lnTo>
                    <a:pt x="598" y="1312"/>
                  </a:lnTo>
                  <a:lnTo>
                    <a:pt x="598" y="1310"/>
                  </a:lnTo>
                  <a:lnTo>
                    <a:pt x="598" y="1310"/>
                  </a:lnTo>
                  <a:lnTo>
                    <a:pt x="598" y="1304"/>
                  </a:lnTo>
                  <a:lnTo>
                    <a:pt x="596" y="1301"/>
                  </a:lnTo>
                  <a:lnTo>
                    <a:pt x="596" y="1299"/>
                  </a:lnTo>
                  <a:lnTo>
                    <a:pt x="595" y="1298"/>
                  </a:lnTo>
                  <a:lnTo>
                    <a:pt x="595" y="1297"/>
                  </a:lnTo>
                  <a:lnTo>
                    <a:pt x="593" y="1292"/>
                  </a:lnTo>
                  <a:lnTo>
                    <a:pt x="593" y="1290"/>
                  </a:lnTo>
                  <a:lnTo>
                    <a:pt x="595" y="1288"/>
                  </a:lnTo>
                  <a:lnTo>
                    <a:pt x="595" y="1286"/>
                  </a:lnTo>
                  <a:lnTo>
                    <a:pt x="593" y="1283"/>
                  </a:lnTo>
                  <a:lnTo>
                    <a:pt x="594" y="1282"/>
                  </a:lnTo>
                  <a:lnTo>
                    <a:pt x="595" y="1282"/>
                  </a:lnTo>
                  <a:lnTo>
                    <a:pt x="598" y="1284"/>
                  </a:lnTo>
                  <a:lnTo>
                    <a:pt x="598" y="1284"/>
                  </a:lnTo>
                  <a:lnTo>
                    <a:pt x="599" y="1284"/>
                  </a:lnTo>
                  <a:lnTo>
                    <a:pt x="602" y="1283"/>
                  </a:lnTo>
                  <a:lnTo>
                    <a:pt x="605" y="1282"/>
                  </a:lnTo>
                  <a:lnTo>
                    <a:pt x="608" y="1281"/>
                  </a:lnTo>
                  <a:lnTo>
                    <a:pt x="609" y="1280"/>
                  </a:lnTo>
                  <a:lnTo>
                    <a:pt x="613" y="1280"/>
                  </a:lnTo>
                  <a:lnTo>
                    <a:pt x="614" y="1278"/>
                  </a:lnTo>
                  <a:lnTo>
                    <a:pt x="614" y="1278"/>
                  </a:lnTo>
                  <a:lnTo>
                    <a:pt x="617" y="1275"/>
                  </a:lnTo>
                  <a:lnTo>
                    <a:pt x="617" y="1275"/>
                  </a:lnTo>
                  <a:lnTo>
                    <a:pt x="618" y="1273"/>
                  </a:lnTo>
                  <a:lnTo>
                    <a:pt x="618" y="1272"/>
                  </a:lnTo>
                  <a:lnTo>
                    <a:pt x="617" y="1270"/>
                  </a:lnTo>
                  <a:lnTo>
                    <a:pt x="617" y="1269"/>
                  </a:lnTo>
                  <a:lnTo>
                    <a:pt x="617" y="1268"/>
                  </a:lnTo>
                  <a:lnTo>
                    <a:pt x="617" y="1268"/>
                  </a:lnTo>
                  <a:lnTo>
                    <a:pt x="617" y="1267"/>
                  </a:lnTo>
                  <a:lnTo>
                    <a:pt x="615" y="1266"/>
                  </a:lnTo>
                  <a:lnTo>
                    <a:pt x="615" y="1264"/>
                  </a:lnTo>
                  <a:lnTo>
                    <a:pt x="614" y="1262"/>
                  </a:lnTo>
                  <a:lnTo>
                    <a:pt x="614" y="1261"/>
                  </a:lnTo>
                  <a:lnTo>
                    <a:pt x="613" y="1260"/>
                  </a:lnTo>
                  <a:lnTo>
                    <a:pt x="611" y="1260"/>
                  </a:lnTo>
                  <a:lnTo>
                    <a:pt x="611" y="1259"/>
                  </a:lnTo>
                  <a:lnTo>
                    <a:pt x="610" y="1258"/>
                  </a:lnTo>
                  <a:lnTo>
                    <a:pt x="608" y="1258"/>
                  </a:lnTo>
                  <a:lnTo>
                    <a:pt x="607" y="1258"/>
                  </a:lnTo>
                  <a:lnTo>
                    <a:pt x="606" y="1257"/>
                  </a:lnTo>
                  <a:lnTo>
                    <a:pt x="606" y="1255"/>
                  </a:lnTo>
                  <a:lnTo>
                    <a:pt x="613" y="1248"/>
                  </a:lnTo>
                  <a:lnTo>
                    <a:pt x="614" y="1246"/>
                  </a:lnTo>
                  <a:lnTo>
                    <a:pt x="618" y="1243"/>
                  </a:lnTo>
                  <a:lnTo>
                    <a:pt x="618" y="1240"/>
                  </a:lnTo>
                  <a:lnTo>
                    <a:pt x="617" y="1239"/>
                  </a:lnTo>
                  <a:lnTo>
                    <a:pt x="616" y="1233"/>
                  </a:lnTo>
                  <a:lnTo>
                    <a:pt x="618" y="1232"/>
                  </a:lnTo>
                  <a:lnTo>
                    <a:pt x="617" y="1229"/>
                  </a:lnTo>
                  <a:lnTo>
                    <a:pt x="616" y="1229"/>
                  </a:lnTo>
                  <a:lnTo>
                    <a:pt x="616" y="1227"/>
                  </a:lnTo>
                  <a:lnTo>
                    <a:pt x="618" y="1225"/>
                  </a:lnTo>
                  <a:lnTo>
                    <a:pt x="618" y="1223"/>
                  </a:lnTo>
                  <a:lnTo>
                    <a:pt x="619" y="1222"/>
                  </a:lnTo>
                  <a:lnTo>
                    <a:pt x="622" y="1221"/>
                  </a:lnTo>
                  <a:lnTo>
                    <a:pt x="623" y="1220"/>
                  </a:lnTo>
                  <a:lnTo>
                    <a:pt x="624" y="1220"/>
                  </a:lnTo>
                  <a:lnTo>
                    <a:pt x="627" y="1216"/>
                  </a:lnTo>
                  <a:lnTo>
                    <a:pt x="629" y="1215"/>
                  </a:lnTo>
                  <a:lnTo>
                    <a:pt x="631" y="1214"/>
                  </a:lnTo>
                  <a:lnTo>
                    <a:pt x="631" y="1213"/>
                  </a:lnTo>
                  <a:lnTo>
                    <a:pt x="631" y="1213"/>
                  </a:lnTo>
                  <a:lnTo>
                    <a:pt x="633" y="1212"/>
                  </a:lnTo>
                  <a:lnTo>
                    <a:pt x="634" y="1211"/>
                  </a:lnTo>
                  <a:lnTo>
                    <a:pt x="636" y="1211"/>
                  </a:lnTo>
                  <a:lnTo>
                    <a:pt x="636" y="1210"/>
                  </a:lnTo>
                  <a:lnTo>
                    <a:pt x="644" y="1210"/>
                  </a:lnTo>
                  <a:lnTo>
                    <a:pt x="644" y="1210"/>
                  </a:lnTo>
                  <a:lnTo>
                    <a:pt x="646" y="1210"/>
                  </a:lnTo>
                  <a:lnTo>
                    <a:pt x="646" y="1210"/>
                  </a:lnTo>
                  <a:lnTo>
                    <a:pt x="650" y="1210"/>
                  </a:lnTo>
                  <a:close/>
                  <a:moveTo>
                    <a:pt x="245" y="1115"/>
                  </a:moveTo>
                  <a:lnTo>
                    <a:pt x="247" y="1115"/>
                  </a:lnTo>
                  <a:lnTo>
                    <a:pt x="247" y="1115"/>
                  </a:lnTo>
                  <a:lnTo>
                    <a:pt x="250" y="1117"/>
                  </a:lnTo>
                  <a:lnTo>
                    <a:pt x="251" y="1118"/>
                  </a:lnTo>
                  <a:lnTo>
                    <a:pt x="252" y="1119"/>
                  </a:lnTo>
                  <a:lnTo>
                    <a:pt x="253" y="1121"/>
                  </a:lnTo>
                  <a:lnTo>
                    <a:pt x="253" y="1123"/>
                  </a:lnTo>
                  <a:lnTo>
                    <a:pt x="254" y="1123"/>
                  </a:lnTo>
                  <a:lnTo>
                    <a:pt x="254" y="1127"/>
                  </a:lnTo>
                  <a:lnTo>
                    <a:pt x="256" y="1129"/>
                  </a:lnTo>
                  <a:lnTo>
                    <a:pt x="255" y="1132"/>
                  </a:lnTo>
                  <a:lnTo>
                    <a:pt x="256" y="1132"/>
                  </a:lnTo>
                  <a:lnTo>
                    <a:pt x="256" y="1133"/>
                  </a:lnTo>
                  <a:lnTo>
                    <a:pt x="255" y="1134"/>
                  </a:lnTo>
                  <a:lnTo>
                    <a:pt x="256" y="1135"/>
                  </a:lnTo>
                  <a:lnTo>
                    <a:pt x="256" y="1137"/>
                  </a:lnTo>
                  <a:lnTo>
                    <a:pt x="256" y="1138"/>
                  </a:lnTo>
                  <a:lnTo>
                    <a:pt x="256" y="1139"/>
                  </a:lnTo>
                  <a:lnTo>
                    <a:pt x="257" y="1141"/>
                  </a:lnTo>
                  <a:lnTo>
                    <a:pt x="257" y="1142"/>
                  </a:lnTo>
                  <a:lnTo>
                    <a:pt x="258" y="1145"/>
                  </a:lnTo>
                  <a:lnTo>
                    <a:pt x="262" y="1148"/>
                  </a:lnTo>
                  <a:lnTo>
                    <a:pt x="263" y="1152"/>
                  </a:lnTo>
                  <a:lnTo>
                    <a:pt x="262" y="1154"/>
                  </a:lnTo>
                  <a:lnTo>
                    <a:pt x="262" y="1158"/>
                  </a:lnTo>
                  <a:lnTo>
                    <a:pt x="263" y="1160"/>
                  </a:lnTo>
                  <a:lnTo>
                    <a:pt x="264" y="1163"/>
                  </a:lnTo>
                  <a:lnTo>
                    <a:pt x="264" y="1163"/>
                  </a:lnTo>
                  <a:lnTo>
                    <a:pt x="265" y="1168"/>
                  </a:lnTo>
                  <a:lnTo>
                    <a:pt x="265" y="1170"/>
                  </a:lnTo>
                  <a:lnTo>
                    <a:pt x="265" y="1173"/>
                  </a:lnTo>
                  <a:lnTo>
                    <a:pt x="265" y="1173"/>
                  </a:lnTo>
                  <a:lnTo>
                    <a:pt x="265" y="1174"/>
                  </a:lnTo>
                  <a:lnTo>
                    <a:pt x="264" y="1176"/>
                  </a:lnTo>
                  <a:lnTo>
                    <a:pt x="264" y="1180"/>
                  </a:lnTo>
                  <a:lnTo>
                    <a:pt x="265" y="1181"/>
                  </a:lnTo>
                  <a:lnTo>
                    <a:pt x="265" y="1181"/>
                  </a:lnTo>
                  <a:lnTo>
                    <a:pt x="265" y="1182"/>
                  </a:lnTo>
                  <a:lnTo>
                    <a:pt x="265" y="1183"/>
                  </a:lnTo>
                  <a:lnTo>
                    <a:pt x="265" y="1184"/>
                  </a:lnTo>
                  <a:lnTo>
                    <a:pt x="265" y="1187"/>
                  </a:lnTo>
                  <a:lnTo>
                    <a:pt x="266" y="1188"/>
                  </a:lnTo>
                  <a:lnTo>
                    <a:pt x="266" y="1189"/>
                  </a:lnTo>
                  <a:lnTo>
                    <a:pt x="266" y="1190"/>
                  </a:lnTo>
                  <a:lnTo>
                    <a:pt x="266" y="1192"/>
                  </a:lnTo>
                  <a:lnTo>
                    <a:pt x="267" y="1192"/>
                  </a:lnTo>
                  <a:lnTo>
                    <a:pt x="267" y="1196"/>
                  </a:lnTo>
                  <a:lnTo>
                    <a:pt x="266" y="1196"/>
                  </a:lnTo>
                  <a:lnTo>
                    <a:pt x="266" y="1198"/>
                  </a:lnTo>
                  <a:lnTo>
                    <a:pt x="265" y="1201"/>
                  </a:lnTo>
                  <a:lnTo>
                    <a:pt x="265" y="1202"/>
                  </a:lnTo>
                  <a:lnTo>
                    <a:pt x="265" y="1202"/>
                  </a:lnTo>
                  <a:lnTo>
                    <a:pt x="265" y="1204"/>
                  </a:lnTo>
                  <a:lnTo>
                    <a:pt x="264" y="1205"/>
                  </a:lnTo>
                  <a:lnTo>
                    <a:pt x="262" y="1205"/>
                  </a:lnTo>
                  <a:lnTo>
                    <a:pt x="261" y="1205"/>
                  </a:lnTo>
                  <a:lnTo>
                    <a:pt x="258" y="1205"/>
                  </a:lnTo>
                  <a:lnTo>
                    <a:pt x="257" y="1198"/>
                  </a:lnTo>
                  <a:lnTo>
                    <a:pt x="255" y="1195"/>
                  </a:lnTo>
                  <a:lnTo>
                    <a:pt x="256" y="1195"/>
                  </a:lnTo>
                  <a:lnTo>
                    <a:pt x="254" y="1194"/>
                  </a:lnTo>
                  <a:lnTo>
                    <a:pt x="253" y="1193"/>
                  </a:lnTo>
                  <a:lnTo>
                    <a:pt x="252" y="1193"/>
                  </a:lnTo>
                  <a:lnTo>
                    <a:pt x="250" y="1191"/>
                  </a:lnTo>
                  <a:lnTo>
                    <a:pt x="249" y="1191"/>
                  </a:lnTo>
                  <a:lnTo>
                    <a:pt x="245" y="1191"/>
                  </a:lnTo>
                  <a:lnTo>
                    <a:pt x="243" y="1189"/>
                  </a:lnTo>
                  <a:lnTo>
                    <a:pt x="243" y="1188"/>
                  </a:lnTo>
                  <a:lnTo>
                    <a:pt x="241" y="1184"/>
                  </a:lnTo>
                  <a:lnTo>
                    <a:pt x="237" y="1181"/>
                  </a:lnTo>
                  <a:lnTo>
                    <a:pt x="236" y="1177"/>
                  </a:lnTo>
                  <a:lnTo>
                    <a:pt x="234" y="1174"/>
                  </a:lnTo>
                  <a:lnTo>
                    <a:pt x="234" y="1170"/>
                  </a:lnTo>
                  <a:lnTo>
                    <a:pt x="234" y="1169"/>
                  </a:lnTo>
                  <a:lnTo>
                    <a:pt x="234" y="1165"/>
                  </a:lnTo>
                  <a:lnTo>
                    <a:pt x="234" y="1164"/>
                  </a:lnTo>
                  <a:lnTo>
                    <a:pt x="234" y="1153"/>
                  </a:lnTo>
                  <a:lnTo>
                    <a:pt x="234" y="1153"/>
                  </a:lnTo>
                  <a:lnTo>
                    <a:pt x="234" y="1152"/>
                  </a:lnTo>
                  <a:lnTo>
                    <a:pt x="234" y="1151"/>
                  </a:lnTo>
                  <a:lnTo>
                    <a:pt x="234" y="1150"/>
                  </a:lnTo>
                  <a:lnTo>
                    <a:pt x="235" y="1148"/>
                  </a:lnTo>
                  <a:lnTo>
                    <a:pt x="236" y="1146"/>
                  </a:lnTo>
                  <a:lnTo>
                    <a:pt x="236" y="1145"/>
                  </a:lnTo>
                  <a:lnTo>
                    <a:pt x="236" y="1143"/>
                  </a:lnTo>
                  <a:lnTo>
                    <a:pt x="236" y="1142"/>
                  </a:lnTo>
                  <a:lnTo>
                    <a:pt x="237" y="1141"/>
                  </a:lnTo>
                  <a:lnTo>
                    <a:pt x="237" y="1139"/>
                  </a:lnTo>
                  <a:lnTo>
                    <a:pt x="237" y="1139"/>
                  </a:lnTo>
                  <a:lnTo>
                    <a:pt x="237" y="1138"/>
                  </a:lnTo>
                  <a:lnTo>
                    <a:pt x="238" y="1137"/>
                  </a:lnTo>
                  <a:lnTo>
                    <a:pt x="238" y="1136"/>
                  </a:lnTo>
                  <a:lnTo>
                    <a:pt x="239" y="1135"/>
                  </a:lnTo>
                  <a:lnTo>
                    <a:pt x="239" y="1133"/>
                  </a:lnTo>
                  <a:lnTo>
                    <a:pt x="241" y="1132"/>
                  </a:lnTo>
                  <a:lnTo>
                    <a:pt x="241" y="1131"/>
                  </a:lnTo>
                  <a:lnTo>
                    <a:pt x="242" y="1129"/>
                  </a:lnTo>
                  <a:lnTo>
                    <a:pt x="242" y="1127"/>
                  </a:lnTo>
                  <a:lnTo>
                    <a:pt x="243" y="1127"/>
                  </a:lnTo>
                  <a:lnTo>
                    <a:pt x="243" y="1126"/>
                  </a:lnTo>
                  <a:lnTo>
                    <a:pt x="242" y="1125"/>
                  </a:lnTo>
                  <a:lnTo>
                    <a:pt x="242" y="1124"/>
                  </a:lnTo>
                  <a:lnTo>
                    <a:pt x="243" y="1123"/>
                  </a:lnTo>
                  <a:lnTo>
                    <a:pt x="243" y="1119"/>
                  </a:lnTo>
                  <a:lnTo>
                    <a:pt x="243" y="1119"/>
                  </a:lnTo>
                  <a:lnTo>
                    <a:pt x="243" y="1119"/>
                  </a:lnTo>
                  <a:lnTo>
                    <a:pt x="244" y="1116"/>
                  </a:lnTo>
                  <a:lnTo>
                    <a:pt x="245" y="1115"/>
                  </a:lnTo>
                  <a:close/>
                  <a:moveTo>
                    <a:pt x="433" y="1057"/>
                  </a:moveTo>
                  <a:lnTo>
                    <a:pt x="432" y="1057"/>
                  </a:lnTo>
                  <a:lnTo>
                    <a:pt x="432" y="1057"/>
                  </a:lnTo>
                  <a:lnTo>
                    <a:pt x="432" y="1056"/>
                  </a:lnTo>
                  <a:lnTo>
                    <a:pt x="433" y="1056"/>
                  </a:lnTo>
                  <a:lnTo>
                    <a:pt x="433" y="1056"/>
                  </a:lnTo>
                  <a:lnTo>
                    <a:pt x="433" y="1056"/>
                  </a:lnTo>
                  <a:lnTo>
                    <a:pt x="433" y="1057"/>
                  </a:lnTo>
                  <a:close/>
                  <a:moveTo>
                    <a:pt x="355" y="988"/>
                  </a:moveTo>
                  <a:lnTo>
                    <a:pt x="355" y="988"/>
                  </a:lnTo>
                  <a:lnTo>
                    <a:pt x="357" y="988"/>
                  </a:lnTo>
                  <a:lnTo>
                    <a:pt x="357" y="989"/>
                  </a:lnTo>
                  <a:lnTo>
                    <a:pt x="360" y="989"/>
                  </a:lnTo>
                  <a:lnTo>
                    <a:pt x="364" y="991"/>
                  </a:lnTo>
                  <a:lnTo>
                    <a:pt x="367" y="993"/>
                  </a:lnTo>
                  <a:lnTo>
                    <a:pt x="368" y="993"/>
                  </a:lnTo>
                  <a:lnTo>
                    <a:pt x="370" y="994"/>
                  </a:lnTo>
                  <a:lnTo>
                    <a:pt x="374" y="994"/>
                  </a:lnTo>
                  <a:lnTo>
                    <a:pt x="374" y="994"/>
                  </a:lnTo>
                  <a:lnTo>
                    <a:pt x="376" y="994"/>
                  </a:lnTo>
                  <a:lnTo>
                    <a:pt x="376" y="995"/>
                  </a:lnTo>
                  <a:lnTo>
                    <a:pt x="378" y="995"/>
                  </a:lnTo>
                  <a:lnTo>
                    <a:pt x="380" y="996"/>
                  </a:lnTo>
                  <a:lnTo>
                    <a:pt x="383" y="996"/>
                  </a:lnTo>
                  <a:lnTo>
                    <a:pt x="383" y="996"/>
                  </a:lnTo>
                  <a:lnTo>
                    <a:pt x="385" y="996"/>
                  </a:lnTo>
                  <a:lnTo>
                    <a:pt x="385" y="997"/>
                  </a:lnTo>
                  <a:lnTo>
                    <a:pt x="388" y="997"/>
                  </a:lnTo>
                  <a:lnTo>
                    <a:pt x="388" y="998"/>
                  </a:lnTo>
                  <a:lnTo>
                    <a:pt x="391" y="998"/>
                  </a:lnTo>
                  <a:lnTo>
                    <a:pt x="392" y="999"/>
                  </a:lnTo>
                  <a:lnTo>
                    <a:pt x="394" y="999"/>
                  </a:lnTo>
                  <a:lnTo>
                    <a:pt x="395" y="1000"/>
                  </a:lnTo>
                  <a:lnTo>
                    <a:pt x="396" y="1000"/>
                  </a:lnTo>
                  <a:lnTo>
                    <a:pt x="396" y="1000"/>
                  </a:lnTo>
                  <a:lnTo>
                    <a:pt x="397" y="1000"/>
                  </a:lnTo>
                  <a:lnTo>
                    <a:pt x="400" y="1002"/>
                  </a:lnTo>
                  <a:lnTo>
                    <a:pt x="403" y="1002"/>
                  </a:lnTo>
                  <a:lnTo>
                    <a:pt x="407" y="1000"/>
                  </a:lnTo>
                  <a:lnTo>
                    <a:pt x="408" y="1000"/>
                  </a:lnTo>
                  <a:lnTo>
                    <a:pt x="409" y="999"/>
                  </a:lnTo>
                  <a:lnTo>
                    <a:pt x="411" y="998"/>
                  </a:lnTo>
                  <a:lnTo>
                    <a:pt x="413" y="996"/>
                  </a:lnTo>
                  <a:lnTo>
                    <a:pt x="413" y="995"/>
                  </a:lnTo>
                  <a:lnTo>
                    <a:pt x="414" y="993"/>
                  </a:lnTo>
                  <a:lnTo>
                    <a:pt x="415" y="992"/>
                  </a:lnTo>
                  <a:lnTo>
                    <a:pt x="416" y="990"/>
                  </a:lnTo>
                  <a:lnTo>
                    <a:pt x="420" y="990"/>
                  </a:lnTo>
                  <a:lnTo>
                    <a:pt x="421" y="991"/>
                  </a:lnTo>
                  <a:lnTo>
                    <a:pt x="421" y="992"/>
                  </a:lnTo>
                  <a:lnTo>
                    <a:pt x="422" y="993"/>
                  </a:lnTo>
                  <a:lnTo>
                    <a:pt x="421" y="995"/>
                  </a:lnTo>
                  <a:lnTo>
                    <a:pt x="421" y="996"/>
                  </a:lnTo>
                  <a:lnTo>
                    <a:pt x="421" y="999"/>
                  </a:lnTo>
                  <a:lnTo>
                    <a:pt x="423" y="1003"/>
                  </a:lnTo>
                  <a:lnTo>
                    <a:pt x="423" y="1004"/>
                  </a:lnTo>
                  <a:lnTo>
                    <a:pt x="425" y="1010"/>
                  </a:lnTo>
                  <a:lnTo>
                    <a:pt x="425" y="1013"/>
                  </a:lnTo>
                  <a:lnTo>
                    <a:pt x="424" y="1015"/>
                  </a:lnTo>
                  <a:lnTo>
                    <a:pt x="424" y="1017"/>
                  </a:lnTo>
                  <a:lnTo>
                    <a:pt x="423" y="1017"/>
                  </a:lnTo>
                  <a:lnTo>
                    <a:pt x="423" y="1018"/>
                  </a:lnTo>
                  <a:lnTo>
                    <a:pt x="422" y="1019"/>
                  </a:lnTo>
                  <a:lnTo>
                    <a:pt x="422" y="1022"/>
                  </a:lnTo>
                  <a:lnTo>
                    <a:pt x="421" y="1024"/>
                  </a:lnTo>
                  <a:lnTo>
                    <a:pt x="421" y="1025"/>
                  </a:lnTo>
                  <a:lnTo>
                    <a:pt x="420" y="1026"/>
                  </a:lnTo>
                  <a:lnTo>
                    <a:pt x="420" y="1028"/>
                  </a:lnTo>
                  <a:lnTo>
                    <a:pt x="420" y="1029"/>
                  </a:lnTo>
                  <a:lnTo>
                    <a:pt x="420" y="1029"/>
                  </a:lnTo>
                  <a:lnTo>
                    <a:pt x="420" y="1030"/>
                  </a:lnTo>
                  <a:lnTo>
                    <a:pt x="422" y="1032"/>
                  </a:lnTo>
                  <a:lnTo>
                    <a:pt x="423" y="1033"/>
                  </a:lnTo>
                  <a:lnTo>
                    <a:pt x="423" y="1035"/>
                  </a:lnTo>
                  <a:lnTo>
                    <a:pt x="422" y="1036"/>
                  </a:lnTo>
                  <a:lnTo>
                    <a:pt x="424" y="1036"/>
                  </a:lnTo>
                  <a:lnTo>
                    <a:pt x="426" y="1039"/>
                  </a:lnTo>
                  <a:lnTo>
                    <a:pt x="427" y="1042"/>
                  </a:lnTo>
                  <a:lnTo>
                    <a:pt x="427" y="1043"/>
                  </a:lnTo>
                  <a:lnTo>
                    <a:pt x="428" y="1045"/>
                  </a:lnTo>
                  <a:lnTo>
                    <a:pt x="429" y="1046"/>
                  </a:lnTo>
                  <a:lnTo>
                    <a:pt x="430" y="1048"/>
                  </a:lnTo>
                  <a:lnTo>
                    <a:pt x="430" y="1051"/>
                  </a:lnTo>
                  <a:lnTo>
                    <a:pt x="430" y="1051"/>
                  </a:lnTo>
                  <a:lnTo>
                    <a:pt x="430" y="1053"/>
                  </a:lnTo>
                  <a:lnTo>
                    <a:pt x="431" y="1053"/>
                  </a:lnTo>
                  <a:lnTo>
                    <a:pt x="431" y="1056"/>
                  </a:lnTo>
                  <a:lnTo>
                    <a:pt x="430" y="1057"/>
                  </a:lnTo>
                  <a:lnTo>
                    <a:pt x="430" y="1058"/>
                  </a:lnTo>
                  <a:lnTo>
                    <a:pt x="428" y="1061"/>
                  </a:lnTo>
                  <a:lnTo>
                    <a:pt x="426" y="1061"/>
                  </a:lnTo>
                  <a:lnTo>
                    <a:pt x="424" y="1061"/>
                  </a:lnTo>
                  <a:lnTo>
                    <a:pt x="418" y="1061"/>
                  </a:lnTo>
                  <a:lnTo>
                    <a:pt x="418" y="1061"/>
                  </a:lnTo>
                  <a:lnTo>
                    <a:pt x="417" y="1061"/>
                  </a:lnTo>
                  <a:lnTo>
                    <a:pt x="416" y="1061"/>
                  </a:lnTo>
                  <a:lnTo>
                    <a:pt x="414" y="1064"/>
                  </a:lnTo>
                  <a:lnTo>
                    <a:pt x="413" y="1066"/>
                  </a:lnTo>
                  <a:lnTo>
                    <a:pt x="413" y="1068"/>
                  </a:lnTo>
                  <a:lnTo>
                    <a:pt x="415" y="1070"/>
                  </a:lnTo>
                  <a:lnTo>
                    <a:pt x="415" y="1072"/>
                  </a:lnTo>
                  <a:lnTo>
                    <a:pt x="414" y="1073"/>
                  </a:lnTo>
                  <a:lnTo>
                    <a:pt x="413" y="1072"/>
                  </a:lnTo>
                  <a:lnTo>
                    <a:pt x="412" y="1070"/>
                  </a:lnTo>
                  <a:lnTo>
                    <a:pt x="412" y="1070"/>
                  </a:lnTo>
                  <a:lnTo>
                    <a:pt x="409" y="1068"/>
                  </a:lnTo>
                  <a:lnTo>
                    <a:pt x="406" y="1067"/>
                  </a:lnTo>
                  <a:lnTo>
                    <a:pt x="405" y="1067"/>
                  </a:lnTo>
                  <a:lnTo>
                    <a:pt x="405" y="1067"/>
                  </a:lnTo>
                  <a:lnTo>
                    <a:pt x="401" y="1067"/>
                  </a:lnTo>
                  <a:lnTo>
                    <a:pt x="399" y="1066"/>
                  </a:lnTo>
                  <a:lnTo>
                    <a:pt x="397" y="1066"/>
                  </a:lnTo>
                  <a:lnTo>
                    <a:pt x="397" y="1065"/>
                  </a:lnTo>
                  <a:lnTo>
                    <a:pt x="395" y="1065"/>
                  </a:lnTo>
                  <a:lnTo>
                    <a:pt x="395" y="1065"/>
                  </a:lnTo>
                  <a:lnTo>
                    <a:pt x="393" y="1064"/>
                  </a:lnTo>
                  <a:lnTo>
                    <a:pt x="391" y="1062"/>
                  </a:lnTo>
                  <a:lnTo>
                    <a:pt x="387" y="1060"/>
                  </a:lnTo>
                  <a:lnTo>
                    <a:pt x="385" y="1060"/>
                  </a:lnTo>
                  <a:lnTo>
                    <a:pt x="385" y="1060"/>
                  </a:lnTo>
                  <a:lnTo>
                    <a:pt x="380" y="1060"/>
                  </a:lnTo>
                  <a:lnTo>
                    <a:pt x="380" y="1060"/>
                  </a:lnTo>
                  <a:lnTo>
                    <a:pt x="376" y="1060"/>
                  </a:lnTo>
                  <a:lnTo>
                    <a:pt x="376" y="1060"/>
                  </a:lnTo>
                  <a:lnTo>
                    <a:pt x="375" y="1060"/>
                  </a:lnTo>
                  <a:lnTo>
                    <a:pt x="374" y="1059"/>
                  </a:lnTo>
                  <a:lnTo>
                    <a:pt x="373" y="1056"/>
                  </a:lnTo>
                  <a:lnTo>
                    <a:pt x="372" y="1056"/>
                  </a:lnTo>
                  <a:lnTo>
                    <a:pt x="366" y="1053"/>
                  </a:lnTo>
                  <a:lnTo>
                    <a:pt x="366" y="1053"/>
                  </a:lnTo>
                  <a:lnTo>
                    <a:pt x="365" y="1052"/>
                  </a:lnTo>
                  <a:lnTo>
                    <a:pt x="362" y="1051"/>
                  </a:lnTo>
                  <a:lnTo>
                    <a:pt x="360" y="1050"/>
                  </a:lnTo>
                  <a:lnTo>
                    <a:pt x="357" y="1050"/>
                  </a:lnTo>
                  <a:lnTo>
                    <a:pt x="357" y="1051"/>
                  </a:lnTo>
                  <a:lnTo>
                    <a:pt x="352" y="1051"/>
                  </a:lnTo>
                  <a:lnTo>
                    <a:pt x="352" y="1049"/>
                  </a:lnTo>
                  <a:lnTo>
                    <a:pt x="352" y="1048"/>
                  </a:lnTo>
                  <a:lnTo>
                    <a:pt x="352" y="1046"/>
                  </a:lnTo>
                  <a:lnTo>
                    <a:pt x="352" y="1046"/>
                  </a:lnTo>
                  <a:lnTo>
                    <a:pt x="352" y="1046"/>
                  </a:lnTo>
                  <a:lnTo>
                    <a:pt x="350" y="1044"/>
                  </a:lnTo>
                  <a:lnTo>
                    <a:pt x="347" y="1043"/>
                  </a:lnTo>
                  <a:lnTo>
                    <a:pt x="347" y="1042"/>
                  </a:lnTo>
                  <a:lnTo>
                    <a:pt x="345" y="1042"/>
                  </a:lnTo>
                  <a:lnTo>
                    <a:pt x="344" y="1041"/>
                  </a:lnTo>
                  <a:lnTo>
                    <a:pt x="344" y="1039"/>
                  </a:lnTo>
                  <a:lnTo>
                    <a:pt x="344" y="1038"/>
                  </a:lnTo>
                  <a:lnTo>
                    <a:pt x="345" y="1035"/>
                  </a:lnTo>
                  <a:lnTo>
                    <a:pt x="346" y="1033"/>
                  </a:lnTo>
                  <a:lnTo>
                    <a:pt x="344" y="1029"/>
                  </a:lnTo>
                  <a:lnTo>
                    <a:pt x="344" y="1027"/>
                  </a:lnTo>
                  <a:lnTo>
                    <a:pt x="344" y="1027"/>
                  </a:lnTo>
                  <a:lnTo>
                    <a:pt x="344" y="1025"/>
                  </a:lnTo>
                  <a:lnTo>
                    <a:pt x="343" y="1024"/>
                  </a:lnTo>
                  <a:lnTo>
                    <a:pt x="342" y="1024"/>
                  </a:lnTo>
                  <a:lnTo>
                    <a:pt x="340" y="1022"/>
                  </a:lnTo>
                  <a:lnTo>
                    <a:pt x="340" y="1022"/>
                  </a:lnTo>
                  <a:lnTo>
                    <a:pt x="338" y="1021"/>
                  </a:lnTo>
                  <a:lnTo>
                    <a:pt x="337" y="1021"/>
                  </a:lnTo>
                  <a:lnTo>
                    <a:pt x="336" y="1019"/>
                  </a:lnTo>
                  <a:lnTo>
                    <a:pt x="334" y="1018"/>
                  </a:lnTo>
                  <a:lnTo>
                    <a:pt x="333" y="1018"/>
                  </a:lnTo>
                  <a:lnTo>
                    <a:pt x="327" y="1012"/>
                  </a:lnTo>
                  <a:lnTo>
                    <a:pt x="327" y="1011"/>
                  </a:lnTo>
                  <a:lnTo>
                    <a:pt x="326" y="1011"/>
                  </a:lnTo>
                  <a:lnTo>
                    <a:pt x="325" y="1010"/>
                  </a:lnTo>
                  <a:lnTo>
                    <a:pt x="322" y="1010"/>
                  </a:lnTo>
                  <a:lnTo>
                    <a:pt x="321" y="1009"/>
                  </a:lnTo>
                  <a:lnTo>
                    <a:pt x="321" y="1009"/>
                  </a:lnTo>
                  <a:lnTo>
                    <a:pt x="319" y="1007"/>
                  </a:lnTo>
                  <a:lnTo>
                    <a:pt x="319" y="1006"/>
                  </a:lnTo>
                  <a:lnTo>
                    <a:pt x="321" y="1004"/>
                  </a:lnTo>
                  <a:lnTo>
                    <a:pt x="323" y="1004"/>
                  </a:lnTo>
                  <a:lnTo>
                    <a:pt x="323" y="1003"/>
                  </a:lnTo>
                  <a:lnTo>
                    <a:pt x="324" y="1003"/>
                  </a:lnTo>
                  <a:lnTo>
                    <a:pt x="328" y="1003"/>
                  </a:lnTo>
                  <a:lnTo>
                    <a:pt x="331" y="1006"/>
                  </a:lnTo>
                  <a:lnTo>
                    <a:pt x="333" y="1006"/>
                  </a:lnTo>
                  <a:lnTo>
                    <a:pt x="335" y="1004"/>
                  </a:lnTo>
                  <a:lnTo>
                    <a:pt x="337" y="1004"/>
                  </a:lnTo>
                  <a:lnTo>
                    <a:pt x="340" y="1003"/>
                  </a:lnTo>
                  <a:lnTo>
                    <a:pt x="341" y="1002"/>
                  </a:lnTo>
                  <a:lnTo>
                    <a:pt x="342" y="1002"/>
                  </a:lnTo>
                  <a:lnTo>
                    <a:pt x="344" y="999"/>
                  </a:lnTo>
                  <a:lnTo>
                    <a:pt x="344" y="998"/>
                  </a:lnTo>
                  <a:lnTo>
                    <a:pt x="345" y="998"/>
                  </a:lnTo>
                  <a:lnTo>
                    <a:pt x="345" y="995"/>
                  </a:lnTo>
                  <a:lnTo>
                    <a:pt x="345" y="995"/>
                  </a:lnTo>
                  <a:lnTo>
                    <a:pt x="345" y="991"/>
                  </a:lnTo>
                  <a:lnTo>
                    <a:pt x="345" y="990"/>
                  </a:lnTo>
                  <a:lnTo>
                    <a:pt x="345" y="989"/>
                  </a:lnTo>
                  <a:lnTo>
                    <a:pt x="351" y="989"/>
                  </a:lnTo>
                  <a:lnTo>
                    <a:pt x="352" y="988"/>
                  </a:lnTo>
                  <a:lnTo>
                    <a:pt x="353" y="988"/>
                  </a:lnTo>
                  <a:lnTo>
                    <a:pt x="353" y="988"/>
                  </a:lnTo>
                  <a:lnTo>
                    <a:pt x="355" y="988"/>
                  </a:lnTo>
                  <a:close/>
                  <a:moveTo>
                    <a:pt x="412" y="955"/>
                  </a:moveTo>
                  <a:lnTo>
                    <a:pt x="414" y="957"/>
                  </a:lnTo>
                  <a:lnTo>
                    <a:pt x="414" y="957"/>
                  </a:lnTo>
                  <a:lnTo>
                    <a:pt x="415" y="958"/>
                  </a:lnTo>
                  <a:lnTo>
                    <a:pt x="416" y="960"/>
                  </a:lnTo>
                  <a:lnTo>
                    <a:pt x="416" y="963"/>
                  </a:lnTo>
                  <a:lnTo>
                    <a:pt x="416" y="963"/>
                  </a:lnTo>
                  <a:lnTo>
                    <a:pt x="416" y="965"/>
                  </a:lnTo>
                  <a:lnTo>
                    <a:pt x="417" y="966"/>
                  </a:lnTo>
                  <a:lnTo>
                    <a:pt x="417" y="967"/>
                  </a:lnTo>
                  <a:lnTo>
                    <a:pt x="418" y="968"/>
                  </a:lnTo>
                  <a:lnTo>
                    <a:pt x="418" y="969"/>
                  </a:lnTo>
                  <a:lnTo>
                    <a:pt x="417" y="969"/>
                  </a:lnTo>
                  <a:lnTo>
                    <a:pt x="417" y="970"/>
                  </a:lnTo>
                  <a:lnTo>
                    <a:pt x="416" y="971"/>
                  </a:lnTo>
                  <a:lnTo>
                    <a:pt x="415" y="971"/>
                  </a:lnTo>
                  <a:lnTo>
                    <a:pt x="413" y="970"/>
                  </a:lnTo>
                  <a:lnTo>
                    <a:pt x="410" y="964"/>
                  </a:lnTo>
                  <a:lnTo>
                    <a:pt x="410" y="963"/>
                  </a:lnTo>
                  <a:lnTo>
                    <a:pt x="410" y="963"/>
                  </a:lnTo>
                  <a:lnTo>
                    <a:pt x="410" y="962"/>
                  </a:lnTo>
                  <a:lnTo>
                    <a:pt x="410" y="962"/>
                  </a:lnTo>
                  <a:lnTo>
                    <a:pt x="410" y="959"/>
                  </a:lnTo>
                  <a:lnTo>
                    <a:pt x="410" y="958"/>
                  </a:lnTo>
                  <a:lnTo>
                    <a:pt x="410" y="955"/>
                  </a:lnTo>
                  <a:lnTo>
                    <a:pt x="412" y="955"/>
                  </a:lnTo>
                  <a:close/>
                  <a:moveTo>
                    <a:pt x="678" y="945"/>
                  </a:moveTo>
                  <a:lnTo>
                    <a:pt x="677" y="945"/>
                  </a:lnTo>
                  <a:lnTo>
                    <a:pt x="677" y="944"/>
                  </a:lnTo>
                  <a:lnTo>
                    <a:pt x="677" y="944"/>
                  </a:lnTo>
                  <a:lnTo>
                    <a:pt x="678" y="944"/>
                  </a:lnTo>
                  <a:lnTo>
                    <a:pt x="678" y="944"/>
                  </a:lnTo>
                  <a:lnTo>
                    <a:pt x="678" y="945"/>
                  </a:lnTo>
                  <a:close/>
                  <a:moveTo>
                    <a:pt x="677" y="885"/>
                  </a:moveTo>
                  <a:lnTo>
                    <a:pt x="680" y="888"/>
                  </a:lnTo>
                  <a:lnTo>
                    <a:pt x="681" y="888"/>
                  </a:lnTo>
                  <a:lnTo>
                    <a:pt x="687" y="893"/>
                  </a:lnTo>
                  <a:lnTo>
                    <a:pt x="687" y="894"/>
                  </a:lnTo>
                  <a:lnTo>
                    <a:pt x="688" y="894"/>
                  </a:lnTo>
                  <a:lnTo>
                    <a:pt x="689" y="898"/>
                  </a:lnTo>
                  <a:lnTo>
                    <a:pt x="690" y="900"/>
                  </a:lnTo>
                  <a:lnTo>
                    <a:pt x="689" y="902"/>
                  </a:lnTo>
                  <a:lnTo>
                    <a:pt x="689" y="906"/>
                  </a:lnTo>
                  <a:lnTo>
                    <a:pt x="689" y="908"/>
                  </a:lnTo>
                  <a:lnTo>
                    <a:pt x="690" y="913"/>
                  </a:lnTo>
                  <a:lnTo>
                    <a:pt x="689" y="913"/>
                  </a:lnTo>
                  <a:lnTo>
                    <a:pt x="689" y="921"/>
                  </a:lnTo>
                  <a:lnTo>
                    <a:pt x="688" y="923"/>
                  </a:lnTo>
                  <a:lnTo>
                    <a:pt x="688" y="925"/>
                  </a:lnTo>
                  <a:lnTo>
                    <a:pt x="687" y="926"/>
                  </a:lnTo>
                  <a:lnTo>
                    <a:pt x="683" y="930"/>
                  </a:lnTo>
                  <a:lnTo>
                    <a:pt x="682" y="930"/>
                  </a:lnTo>
                  <a:lnTo>
                    <a:pt x="682" y="931"/>
                  </a:lnTo>
                  <a:lnTo>
                    <a:pt x="679" y="934"/>
                  </a:lnTo>
                  <a:lnTo>
                    <a:pt x="676" y="935"/>
                  </a:lnTo>
                  <a:lnTo>
                    <a:pt x="675" y="937"/>
                  </a:lnTo>
                  <a:lnTo>
                    <a:pt x="675" y="939"/>
                  </a:lnTo>
                  <a:lnTo>
                    <a:pt x="674" y="939"/>
                  </a:lnTo>
                  <a:lnTo>
                    <a:pt x="674" y="941"/>
                  </a:lnTo>
                  <a:lnTo>
                    <a:pt x="673" y="941"/>
                  </a:lnTo>
                  <a:lnTo>
                    <a:pt x="673" y="941"/>
                  </a:lnTo>
                  <a:lnTo>
                    <a:pt x="669" y="941"/>
                  </a:lnTo>
                  <a:lnTo>
                    <a:pt x="668" y="941"/>
                  </a:lnTo>
                  <a:lnTo>
                    <a:pt x="667" y="940"/>
                  </a:lnTo>
                  <a:lnTo>
                    <a:pt x="666" y="940"/>
                  </a:lnTo>
                  <a:lnTo>
                    <a:pt x="662" y="935"/>
                  </a:lnTo>
                  <a:lnTo>
                    <a:pt x="661" y="935"/>
                  </a:lnTo>
                  <a:lnTo>
                    <a:pt x="658" y="934"/>
                  </a:lnTo>
                  <a:lnTo>
                    <a:pt x="656" y="933"/>
                  </a:lnTo>
                  <a:lnTo>
                    <a:pt x="654" y="932"/>
                  </a:lnTo>
                  <a:lnTo>
                    <a:pt x="653" y="931"/>
                  </a:lnTo>
                  <a:lnTo>
                    <a:pt x="651" y="930"/>
                  </a:lnTo>
                  <a:lnTo>
                    <a:pt x="650" y="929"/>
                  </a:lnTo>
                  <a:lnTo>
                    <a:pt x="649" y="927"/>
                  </a:lnTo>
                  <a:lnTo>
                    <a:pt x="646" y="925"/>
                  </a:lnTo>
                  <a:lnTo>
                    <a:pt x="646" y="924"/>
                  </a:lnTo>
                  <a:lnTo>
                    <a:pt x="646" y="924"/>
                  </a:lnTo>
                  <a:lnTo>
                    <a:pt x="645" y="924"/>
                  </a:lnTo>
                  <a:lnTo>
                    <a:pt x="642" y="921"/>
                  </a:lnTo>
                  <a:lnTo>
                    <a:pt x="641" y="920"/>
                  </a:lnTo>
                  <a:lnTo>
                    <a:pt x="639" y="920"/>
                  </a:lnTo>
                  <a:lnTo>
                    <a:pt x="638" y="919"/>
                  </a:lnTo>
                  <a:lnTo>
                    <a:pt x="636" y="919"/>
                  </a:lnTo>
                  <a:lnTo>
                    <a:pt x="636" y="918"/>
                  </a:lnTo>
                  <a:lnTo>
                    <a:pt x="636" y="917"/>
                  </a:lnTo>
                  <a:lnTo>
                    <a:pt x="634" y="915"/>
                  </a:lnTo>
                  <a:lnTo>
                    <a:pt x="634" y="913"/>
                  </a:lnTo>
                  <a:lnTo>
                    <a:pt x="635" y="912"/>
                  </a:lnTo>
                  <a:lnTo>
                    <a:pt x="634" y="911"/>
                  </a:lnTo>
                  <a:lnTo>
                    <a:pt x="633" y="910"/>
                  </a:lnTo>
                  <a:lnTo>
                    <a:pt x="633" y="909"/>
                  </a:lnTo>
                  <a:lnTo>
                    <a:pt x="631" y="908"/>
                  </a:lnTo>
                  <a:lnTo>
                    <a:pt x="631" y="905"/>
                  </a:lnTo>
                  <a:lnTo>
                    <a:pt x="631" y="905"/>
                  </a:lnTo>
                  <a:lnTo>
                    <a:pt x="631" y="903"/>
                  </a:lnTo>
                  <a:lnTo>
                    <a:pt x="631" y="902"/>
                  </a:lnTo>
                  <a:lnTo>
                    <a:pt x="631" y="901"/>
                  </a:lnTo>
                  <a:lnTo>
                    <a:pt x="632" y="900"/>
                  </a:lnTo>
                  <a:lnTo>
                    <a:pt x="632" y="899"/>
                  </a:lnTo>
                  <a:lnTo>
                    <a:pt x="634" y="898"/>
                  </a:lnTo>
                  <a:lnTo>
                    <a:pt x="636" y="897"/>
                  </a:lnTo>
                  <a:lnTo>
                    <a:pt x="638" y="897"/>
                  </a:lnTo>
                  <a:lnTo>
                    <a:pt x="638" y="898"/>
                  </a:lnTo>
                  <a:lnTo>
                    <a:pt x="639" y="898"/>
                  </a:lnTo>
                  <a:lnTo>
                    <a:pt x="640" y="897"/>
                  </a:lnTo>
                  <a:lnTo>
                    <a:pt x="642" y="897"/>
                  </a:lnTo>
                  <a:lnTo>
                    <a:pt x="645" y="896"/>
                  </a:lnTo>
                  <a:lnTo>
                    <a:pt x="648" y="896"/>
                  </a:lnTo>
                  <a:lnTo>
                    <a:pt x="650" y="895"/>
                  </a:lnTo>
                  <a:lnTo>
                    <a:pt x="652" y="895"/>
                  </a:lnTo>
                  <a:lnTo>
                    <a:pt x="655" y="893"/>
                  </a:lnTo>
                  <a:lnTo>
                    <a:pt x="658" y="893"/>
                  </a:lnTo>
                  <a:lnTo>
                    <a:pt x="659" y="895"/>
                  </a:lnTo>
                  <a:lnTo>
                    <a:pt x="661" y="895"/>
                  </a:lnTo>
                  <a:lnTo>
                    <a:pt x="662" y="894"/>
                  </a:lnTo>
                  <a:lnTo>
                    <a:pt x="664" y="893"/>
                  </a:lnTo>
                  <a:lnTo>
                    <a:pt x="665" y="892"/>
                  </a:lnTo>
                  <a:lnTo>
                    <a:pt x="665" y="892"/>
                  </a:lnTo>
                  <a:lnTo>
                    <a:pt x="669" y="889"/>
                  </a:lnTo>
                  <a:lnTo>
                    <a:pt x="669" y="888"/>
                  </a:lnTo>
                  <a:lnTo>
                    <a:pt x="670" y="887"/>
                  </a:lnTo>
                  <a:lnTo>
                    <a:pt x="672" y="887"/>
                  </a:lnTo>
                  <a:lnTo>
                    <a:pt x="673" y="886"/>
                  </a:lnTo>
                  <a:lnTo>
                    <a:pt x="675" y="885"/>
                  </a:lnTo>
                  <a:lnTo>
                    <a:pt x="675" y="885"/>
                  </a:lnTo>
                  <a:lnTo>
                    <a:pt x="677" y="885"/>
                  </a:lnTo>
                  <a:close/>
                  <a:moveTo>
                    <a:pt x="781" y="672"/>
                  </a:moveTo>
                  <a:lnTo>
                    <a:pt x="780" y="672"/>
                  </a:lnTo>
                  <a:lnTo>
                    <a:pt x="779" y="672"/>
                  </a:lnTo>
                  <a:lnTo>
                    <a:pt x="779" y="671"/>
                  </a:lnTo>
                  <a:lnTo>
                    <a:pt x="780" y="671"/>
                  </a:lnTo>
                  <a:lnTo>
                    <a:pt x="780" y="671"/>
                  </a:lnTo>
                  <a:lnTo>
                    <a:pt x="781" y="671"/>
                  </a:lnTo>
                  <a:lnTo>
                    <a:pt x="781" y="672"/>
                  </a:lnTo>
                  <a:close/>
                  <a:moveTo>
                    <a:pt x="775" y="671"/>
                  </a:moveTo>
                  <a:lnTo>
                    <a:pt x="774" y="671"/>
                  </a:lnTo>
                  <a:lnTo>
                    <a:pt x="773" y="670"/>
                  </a:lnTo>
                  <a:lnTo>
                    <a:pt x="773" y="670"/>
                  </a:lnTo>
                  <a:lnTo>
                    <a:pt x="773" y="669"/>
                  </a:lnTo>
                  <a:lnTo>
                    <a:pt x="774" y="669"/>
                  </a:lnTo>
                  <a:lnTo>
                    <a:pt x="775" y="670"/>
                  </a:lnTo>
                  <a:lnTo>
                    <a:pt x="775" y="670"/>
                  </a:lnTo>
                  <a:lnTo>
                    <a:pt x="775" y="670"/>
                  </a:lnTo>
                  <a:lnTo>
                    <a:pt x="775" y="671"/>
                  </a:lnTo>
                  <a:close/>
                  <a:moveTo>
                    <a:pt x="782" y="671"/>
                  </a:moveTo>
                  <a:lnTo>
                    <a:pt x="781" y="671"/>
                  </a:lnTo>
                  <a:lnTo>
                    <a:pt x="781" y="670"/>
                  </a:lnTo>
                  <a:lnTo>
                    <a:pt x="781" y="670"/>
                  </a:lnTo>
                  <a:lnTo>
                    <a:pt x="781" y="669"/>
                  </a:lnTo>
                  <a:lnTo>
                    <a:pt x="782" y="669"/>
                  </a:lnTo>
                  <a:lnTo>
                    <a:pt x="782" y="670"/>
                  </a:lnTo>
                  <a:lnTo>
                    <a:pt x="782" y="670"/>
                  </a:lnTo>
                  <a:lnTo>
                    <a:pt x="782" y="671"/>
                  </a:lnTo>
                  <a:close/>
                  <a:moveTo>
                    <a:pt x="779" y="671"/>
                  </a:moveTo>
                  <a:lnTo>
                    <a:pt x="778" y="671"/>
                  </a:lnTo>
                  <a:lnTo>
                    <a:pt x="777" y="670"/>
                  </a:lnTo>
                  <a:lnTo>
                    <a:pt x="777" y="670"/>
                  </a:lnTo>
                  <a:lnTo>
                    <a:pt x="779" y="669"/>
                  </a:lnTo>
                  <a:lnTo>
                    <a:pt x="779" y="669"/>
                  </a:lnTo>
                  <a:lnTo>
                    <a:pt x="780" y="670"/>
                  </a:lnTo>
                  <a:lnTo>
                    <a:pt x="779" y="671"/>
                  </a:lnTo>
                  <a:close/>
                  <a:moveTo>
                    <a:pt x="785" y="664"/>
                  </a:moveTo>
                  <a:lnTo>
                    <a:pt x="784" y="665"/>
                  </a:lnTo>
                  <a:lnTo>
                    <a:pt x="783" y="665"/>
                  </a:lnTo>
                  <a:lnTo>
                    <a:pt x="783" y="665"/>
                  </a:lnTo>
                  <a:lnTo>
                    <a:pt x="783" y="663"/>
                  </a:lnTo>
                  <a:lnTo>
                    <a:pt x="784" y="663"/>
                  </a:lnTo>
                  <a:lnTo>
                    <a:pt x="785" y="663"/>
                  </a:lnTo>
                  <a:lnTo>
                    <a:pt x="785" y="664"/>
                  </a:lnTo>
                  <a:close/>
                  <a:moveTo>
                    <a:pt x="776" y="669"/>
                  </a:moveTo>
                  <a:lnTo>
                    <a:pt x="775" y="669"/>
                  </a:lnTo>
                  <a:lnTo>
                    <a:pt x="773" y="667"/>
                  </a:lnTo>
                  <a:lnTo>
                    <a:pt x="771" y="664"/>
                  </a:lnTo>
                  <a:lnTo>
                    <a:pt x="772" y="663"/>
                  </a:lnTo>
                  <a:lnTo>
                    <a:pt x="772" y="661"/>
                  </a:lnTo>
                  <a:lnTo>
                    <a:pt x="773" y="660"/>
                  </a:lnTo>
                  <a:lnTo>
                    <a:pt x="774" y="660"/>
                  </a:lnTo>
                  <a:lnTo>
                    <a:pt x="775" y="664"/>
                  </a:lnTo>
                  <a:lnTo>
                    <a:pt x="776" y="667"/>
                  </a:lnTo>
                  <a:lnTo>
                    <a:pt x="776" y="669"/>
                  </a:lnTo>
                  <a:close/>
                  <a:moveTo>
                    <a:pt x="584" y="449"/>
                  </a:moveTo>
                  <a:lnTo>
                    <a:pt x="584" y="450"/>
                  </a:lnTo>
                  <a:lnTo>
                    <a:pt x="585" y="450"/>
                  </a:lnTo>
                  <a:lnTo>
                    <a:pt x="586" y="451"/>
                  </a:lnTo>
                  <a:lnTo>
                    <a:pt x="589" y="455"/>
                  </a:lnTo>
                  <a:lnTo>
                    <a:pt x="589" y="457"/>
                  </a:lnTo>
                  <a:lnTo>
                    <a:pt x="590" y="457"/>
                  </a:lnTo>
                  <a:lnTo>
                    <a:pt x="589" y="458"/>
                  </a:lnTo>
                  <a:lnTo>
                    <a:pt x="589" y="459"/>
                  </a:lnTo>
                  <a:lnTo>
                    <a:pt x="588" y="463"/>
                  </a:lnTo>
                  <a:lnTo>
                    <a:pt x="586" y="465"/>
                  </a:lnTo>
                  <a:lnTo>
                    <a:pt x="585" y="465"/>
                  </a:lnTo>
                  <a:lnTo>
                    <a:pt x="585" y="466"/>
                  </a:lnTo>
                  <a:lnTo>
                    <a:pt x="585" y="467"/>
                  </a:lnTo>
                  <a:lnTo>
                    <a:pt x="585" y="470"/>
                  </a:lnTo>
                  <a:lnTo>
                    <a:pt x="583" y="471"/>
                  </a:lnTo>
                  <a:lnTo>
                    <a:pt x="582" y="471"/>
                  </a:lnTo>
                  <a:lnTo>
                    <a:pt x="582" y="471"/>
                  </a:lnTo>
                  <a:lnTo>
                    <a:pt x="582" y="470"/>
                  </a:lnTo>
                  <a:lnTo>
                    <a:pt x="580" y="469"/>
                  </a:lnTo>
                  <a:lnTo>
                    <a:pt x="579" y="469"/>
                  </a:lnTo>
                  <a:lnTo>
                    <a:pt x="578" y="467"/>
                  </a:lnTo>
                  <a:lnTo>
                    <a:pt x="578" y="467"/>
                  </a:lnTo>
                  <a:lnTo>
                    <a:pt x="577" y="467"/>
                  </a:lnTo>
                  <a:lnTo>
                    <a:pt x="577" y="466"/>
                  </a:lnTo>
                  <a:lnTo>
                    <a:pt x="577" y="465"/>
                  </a:lnTo>
                  <a:lnTo>
                    <a:pt x="577" y="462"/>
                  </a:lnTo>
                  <a:lnTo>
                    <a:pt x="578" y="461"/>
                  </a:lnTo>
                  <a:lnTo>
                    <a:pt x="578" y="458"/>
                  </a:lnTo>
                  <a:lnTo>
                    <a:pt x="578" y="458"/>
                  </a:lnTo>
                  <a:lnTo>
                    <a:pt x="578" y="453"/>
                  </a:lnTo>
                  <a:lnTo>
                    <a:pt x="578" y="452"/>
                  </a:lnTo>
                  <a:lnTo>
                    <a:pt x="578" y="450"/>
                  </a:lnTo>
                  <a:lnTo>
                    <a:pt x="579" y="450"/>
                  </a:lnTo>
                  <a:lnTo>
                    <a:pt x="579" y="450"/>
                  </a:lnTo>
                  <a:lnTo>
                    <a:pt x="584" y="449"/>
                  </a:lnTo>
                  <a:close/>
                  <a:moveTo>
                    <a:pt x="572" y="450"/>
                  </a:moveTo>
                  <a:lnTo>
                    <a:pt x="573" y="453"/>
                  </a:lnTo>
                  <a:lnTo>
                    <a:pt x="571" y="454"/>
                  </a:lnTo>
                  <a:lnTo>
                    <a:pt x="570" y="454"/>
                  </a:lnTo>
                  <a:lnTo>
                    <a:pt x="569" y="452"/>
                  </a:lnTo>
                  <a:lnTo>
                    <a:pt x="567" y="452"/>
                  </a:lnTo>
                  <a:lnTo>
                    <a:pt x="566" y="451"/>
                  </a:lnTo>
                  <a:lnTo>
                    <a:pt x="565" y="451"/>
                  </a:lnTo>
                  <a:lnTo>
                    <a:pt x="566" y="450"/>
                  </a:lnTo>
                  <a:lnTo>
                    <a:pt x="566" y="449"/>
                  </a:lnTo>
                  <a:lnTo>
                    <a:pt x="567" y="448"/>
                  </a:lnTo>
                  <a:lnTo>
                    <a:pt x="569" y="448"/>
                  </a:lnTo>
                  <a:lnTo>
                    <a:pt x="570" y="450"/>
                  </a:lnTo>
                  <a:lnTo>
                    <a:pt x="572" y="450"/>
                  </a:lnTo>
                  <a:close/>
                  <a:moveTo>
                    <a:pt x="606" y="439"/>
                  </a:moveTo>
                  <a:lnTo>
                    <a:pt x="607" y="441"/>
                  </a:lnTo>
                  <a:lnTo>
                    <a:pt x="609" y="441"/>
                  </a:lnTo>
                  <a:lnTo>
                    <a:pt x="610" y="443"/>
                  </a:lnTo>
                  <a:lnTo>
                    <a:pt x="611" y="444"/>
                  </a:lnTo>
                  <a:lnTo>
                    <a:pt x="614" y="445"/>
                  </a:lnTo>
                  <a:lnTo>
                    <a:pt x="616" y="447"/>
                  </a:lnTo>
                  <a:lnTo>
                    <a:pt x="618" y="447"/>
                  </a:lnTo>
                  <a:lnTo>
                    <a:pt x="618" y="447"/>
                  </a:lnTo>
                  <a:lnTo>
                    <a:pt x="619" y="447"/>
                  </a:lnTo>
                  <a:lnTo>
                    <a:pt x="621" y="451"/>
                  </a:lnTo>
                  <a:lnTo>
                    <a:pt x="622" y="451"/>
                  </a:lnTo>
                  <a:lnTo>
                    <a:pt x="622" y="452"/>
                  </a:lnTo>
                  <a:lnTo>
                    <a:pt x="623" y="454"/>
                  </a:lnTo>
                  <a:lnTo>
                    <a:pt x="625" y="456"/>
                  </a:lnTo>
                  <a:lnTo>
                    <a:pt x="626" y="458"/>
                  </a:lnTo>
                  <a:lnTo>
                    <a:pt x="628" y="461"/>
                  </a:lnTo>
                  <a:lnTo>
                    <a:pt x="628" y="462"/>
                  </a:lnTo>
                  <a:lnTo>
                    <a:pt x="629" y="463"/>
                  </a:lnTo>
                  <a:lnTo>
                    <a:pt x="629" y="467"/>
                  </a:lnTo>
                  <a:lnTo>
                    <a:pt x="630" y="467"/>
                  </a:lnTo>
                  <a:lnTo>
                    <a:pt x="630" y="469"/>
                  </a:lnTo>
                  <a:lnTo>
                    <a:pt x="629" y="469"/>
                  </a:lnTo>
                  <a:lnTo>
                    <a:pt x="629" y="470"/>
                  </a:lnTo>
                  <a:lnTo>
                    <a:pt x="628" y="471"/>
                  </a:lnTo>
                  <a:lnTo>
                    <a:pt x="629" y="474"/>
                  </a:lnTo>
                  <a:lnTo>
                    <a:pt x="628" y="475"/>
                  </a:lnTo>
                  <a:lnTo>
                    <a:pt x="628" y="477"/>
                  </a:lnTo>
                  <a:lnTo>
                    <a:pt x="627" y="477"/>
                  </a:lnTo>
                  <a:lnTo>
                    <a:pt x="627" y="478"/>
                  </a:lnTo>
                  <a:lnTo>
                    <a:pt x="626" y="479"/>
                  </a:lnTo>
                  <a:lnTo>
                    <a:pt x="625" y="479"/>
                  </a:lnTo>
                  <a:lnTo>
                    <a:pt x="625" y="480"/>
                  </a:lnTo>
                  <a:lnTo>
                    <a:pt x="621" y="480"/>
                  </a:lnTo>
                  <a:lnTo>
                    <a:pt x="621" y="480"/>
                  </a:lnTo>
                  <a:lnTo>
                    <a:pt x="619" y="480"/>
                  </a:lnTo>
                  <a:lnTo>
                    <a:pt x="617" y="482"/>
                  </a:lnTo>
                  <a:lnTo>
                    <a:pt x="617" y="483"/>
                  </a:lnTo>
                  <a:lnTo>
                    <a:pt x="617" y="483"/>
                  </a:lnTo>
                  <a:lnTo>
                    <a:pt x="613" y="486"/>
                  </a:lnTo>
                  <a:lnTo>
                    <a:pt x="613" y="487"/>
                  </a:lnTo>
                  <a:lnTo>
                    <a:pt x="614" y="489"/>
                  </a:lnTo>
                  <a:lnTo>
                    <a:pt x="616" y="490"/>
                  </a:lnTo>
                  <a:lnTo>
                    <a:pt x="616" y="492"/>
                  </a:lnTo>
                  <a:lnTo>
                    <a:pt x="615" y="492"/>
                  </a:lnTo>
                  <a:lnTo>
                    <a:pt x="614" y="493"/>
                  </a:lnTo>
                  <a:lnTo>
                    <a:pt x="611" y="493"/>
                  </a:lnTo>
                  <a:lnTo>
                    <a:pt x="610" y="492"/>
                  </a:lnTo>
                  <a:lnTo>
                    <a:pt x="608" y="490"/>
                  </a:lnTo>
                  <a:lnTo>
                    <a:pt x="607" y="489"/>
                  </a:lnTo>
                  <a:lnTo>
                    <a:pt x="606" y="486"/>
                  </a:lnTo>
                  <a:lnTo>
                    <a:pt x="603" y="483"/>
                  </a:lnTo>
                  <a:lnTo>
                    <a:pt x="603" y="482"/>
                  </a:lnTo>
                  <a:lnTo>
                    <a:pt x="602" y="481"/>
                  </a:lnTo>
                  <a:lnTo>
                    <a:pt x="602" y="480"/>
                  </a:lnTo>
                  <a:lnTo>
                    <a:pt x="602" y="479"/>
                  </a:lnTo>
                  <a:lnTo>
                    <a:pt x="602" y="477"/>
                  </a:lnTo>
                  <a:lnTo>
                    <a:pt x="602" y="476"/>
                  </a:lnTo>
                  <a:lnTo>
                    <a:pt x="603" y="476"/>
                  </a:lnTo>
                  <a:lnTo>
                    <a:pt x="604" y="475"/>
                  </a:lnTo>
                  <a:lnTo>
                    <a:pt x="603" y="472"/>
                  </a:lnTo>
                  <a:lnTo>
                    <a:pt x="602" y="471"/>
                  </a:lnTo>
                  <a:lnTo>
                    <a:pt x="602" y="468"/>
                  </a:lnTo>
                  <a:lnTo>
                    <a:pt x="602" y="468"/>
                  </a:lnTo>
                  <a:lnTo>
                    <a:pt x="601" y="464"/>
                  </a:lnTo>
                  <a:lnTo>
                    <a:pt x="600" y="463"/>
                  </a:lnTo>
                  <a:lnTo>
                    <a:pt x="600" y="460"/>
                  </a:lnTo>
                  <a:lnTo>
                    <a:pt x="599" y="458"/>
                  </a:lnTo>
                  <a:lnTo>
                    <a:pt x="600" y="457"/>
                  </a:lnTo>
                  <a:lnTo>
                    <a:pt x="600" y="455"/>
                  </a:lnTo>
                  <a:lnTo>
                    <a:pt x="601" y="454"/>
                  </a:lnTo>
                  <a:lnTo>
                    <a:pt x="601" y="450"/>
                  </a:lnTo>
                  <a:lnTo>
                    <a:pt x="601" y="449"/>
                  </a:lnTo>
                  <a:lnTo>
                    <a:pt x="602" y="447"/>
                  </a:lnTo>
                  <a:lnTo>
                    <a:pt x="602" y="446"/>
                  </a:lnTo>
                  <a:lnTo>
                    <a:pt x="602" y="442"/>
                  </a:lnTo>
                  <a:lnTo>
                    <a:pt x="603" y="441"/>
                  </a:lnTo>
                  <a:lnTo>
                    <a:pt x="603" y="440"/>
                  </a:lnTo>
                  <a:lnTo>
                    <a:pt x="604" y="439"/>
                  </a:lnTo>
                  <a:lnTo>
                    <a:pt x="606" y="439"/>
                  </a:lnTo>
                  <a:close/>
                  <a:moveTo>
                    <a:pt x="677" y="434"/>
                  </a:moveTo>
                  <a:lnTo>
                    <a:pt x="676" y="434"/>
                  </a:lnTo>
                  <a:lnTo>
                    <a:pt x="676" y="434"/>
                  </a:lnTo>
                  <a:lnTo>
                    <a:pt x="676" y="433"/>
                  </a:lnTo>
                  <a:lnTo>
                    <a:pt x="676" y="433"/>
                  </a:lnTo>
                  <a:lnTo>
                    <a:pt x="676" y="432"/>
                  </a:lnTo>
                  <a:lnTo>
                    <a:pt x="677" y="432"/>
                  </a:lnTo>
                  <a:lnTo>
                    <a:pt x="677" y="432"/>
                  </a:lnTo>
                  <a:lnTo>
                    <a:pt x="677" y="434"/>
                  </a:lnTo>
                  <a:close/>
                  <a:moveTo>
                    <a:pt x="678" y="430"/>
                  </a:moveTo>
                  <a:lnTo>
                    <a:pt x="677" y="431"/>
                  </a:lnTo>
                  <a:lnTo>
                    <a:pt x="677" y="430"/>
                  </a:lnTo>
                  <a:lnTo>
                    <a:pt x="676" y="430"/>
                  </a:lnTo>
                  <a:lnTo>
                    <a:pt x="676" y="430"/>
                  </a:lnTo>
                  <a:lnTo>
                    <a:pt x="676" y="429"/>
                  </a:lnTo>
                  <a:lnTo>
                    <a:pt x="676" y="429"/>
                  </a:lnTo>
                  <a:lnTo>
                    <a:pt x="677" y="429"/>
                  </a:lnTo>
                  <a:lnTo>
                    <a:pt x="678" y="430"/>
                  </a:lnTo>
                  <a:close/>
                  <a:moveTo>
                    <a:pt x="679" y="427"/>
                  </a:moveTo>
                  <a:lnTo>
                    <a:pt x="678" y="427"/>
                  </a:lnTo>
                  <a:lnTo>
                    <a:pt x="678" y="427"/>
                  </a:lnTo>
                  <a:lnTo>
                    <a:pt x="678" y="426"/>
                  </a:lnTo>
                  <a:lnTo>
                    <a:pt x="678" y="426"/>
                  </a:lnTo>
                  <a:lnTo>
                    <a:pt x="679" y="426"/>
                  </a:lnTo>
                  <a:lnTo>
                    <a:pt x="679" y="426"/>
                  </a:lnTo>
                  <a:lnTo>
                    <a:pt x="679" y="427"/>
                  </a:lnTo>
                  <a:close/>
                  <a:moveTo>
                    <a:pt x="683" y="401"/>
                  </a:moveTo>
                  <a:lnTo>
                    <a:pt x="682" y="401"/>
                  </a:lnTo>
                  <a:lnTo>
                    <a:pt x="682" y="401"/>
                  </a:lnTo>
                  <a:lnTo>
                    <a:pt x="682" y="400"/>
                  </a:lnTo>
                  <a:lnTo>
                    <a:pt x="683" y="400"/>
                  </a:lnTo>
                  <a:lnTo>
                    <a:pt x="683" y="400"/>
                  </a:lnTo>
                  <a:lnTo>
                    <a:pt x="683" y="400"/>
                  </a:lnTo>
                  <a:lnTo>
                    <a:pt x="683" y="401"/>
                  </a:lnTo>
                  <a:close/>
                  <a:moveTo>
                    <a:pt x="685" y="400"/>
                  </a:moveTo>
                  <a:lnTo>
                    <a:pt x="685" y="401"/>
                  </a:lnTo>
                  <a:lnTo>
                    <a:pt x="684" y="401"/>
                  </a:lnTo>
                  <a:lnTo>
                    <a:pt x="684" y="400"/>
                  </a:lnTo>
                  <a:lnTo>
                    <a:pt x="684" y="400"/>
                  </a:lnTo>
                  <a:lnTo>
                    <a:pt x="684" y="400"/>
                  </a:lnTo>
                  <a:lnTo>
                    <a:pt x="685" y="400"/>
                  </a:lnTo>
                  <a:lnTo>
                    <a:pt x="685" y="400"/>
                  </a:lnTo>
                  <a:close/>
                  <a:moveTo>
                    <a:pt x="695" y="362"/>
                  </a:moveTo>
                  <a:lnTo>
                    <a:pt x="696" y="363"/>
                  </a:lnTo>
                  <a:lnTo>
                    <a:pt x="698" y="363"/>
                  </a:lnTo>
                  <a:lnTo>
                    <a:pt x="699" y="364"/>
                  </a:lnTo>
                  <a:lnTo>
                    <a:pt x="704" y="364"/>
                  </a:lnTo>
                  <a:lnTo>
                    <a:pt x="704" y="365"/>
                  </a:lnTo>
                  <a:lnTo>
                    <a:pt x="705" y="365"/>
                  </a:lnTo>
                  <a:lnTo>
                    <a:pt x="706" y="366"/>
                  </a:lnTo>
                  <a:lnTo>
                    <a:pt x="707" y="366"/>
                  </a:lnTo>
                  <a:lnTo>
                    <a:pt x="709" y="367"/>
                  </a:lnTo>
                  <a:lnTo>
                    <a:pt x="709" y="369"/>
                  </a:lnTo>
                  <a:lnTo>
                    <a:pt x="710" y="370"/>
                  </a:lnTo>
                  <a:lnTo>
                    <a:pt x="710" y="371"/>
                  </a:lnTo>
                  <a:lnTo>
                    <a:pt x="712" y="373"/>
                  </a:lnTo>
                  <a:lnTo>
                    <a:pt x="712" y="374"/>
                  </a:lnTo>
                  <a:lnTo>
                    <a:pt x="712" y="374"/>
                  </a:lnTo>
                  <a:lnTo>
                    <a:pt x="712" y="376"/>
                  </a:lnTo>
                  <a:lnTo>
                    <a:pt x="711" y="378"/>
                  </a:lnTo>
                  <a:lnTo>
                    <a:pt x="710" y="378"/>
                  </a:lnTo>
                  <a:lnTo>
                    <a:pt x="704" y="384"/>
                  </a:lnTo>
                  <a:lnTo>
                    <a:pt x="703" y="385"/>
                  </a:lnTo>
                  <a:lnTo>
                    <a:pt x="700" y="386"/>
                  </a:lnTo>
                  <a:lnTo>
                    <a:pt x="697" y="386"/>
                  </a:lnTo>
                  <a:lnTo>
                    <a:pt x="696" y="386"/>
                  </a:lnTo>
                  <a:lnTo>
                    <a:pt x="695" y="386"/>
                  </a:lnTo>
                  <a:lnTo>
                    <a:pt x="695" y="387"/>
                  </a:lnTo>
                  <a:lnTo>
                    <a:pt x="694" y="387"/>
                  </a:lnTo>
                  <a:lnTo>
                    <a:pt x="694" y="387"/>
                  </a:lnTo>
                  <a:lnTo>
                    <a:pt x="693" y="387"/>
                  </a:lnTo>
                  <a:lnTo>
                    <a:pt x="692" y="389"/>
                  </a:lnTo>
                  <a:lnTo>
                    <a:pt x="688" y="390"/>
                  </a:lnTo>
                  <a:lnTo>
                    <a:pt x="687" y="391"/>
                  </a:lnTo>
                  <a:lnTo>
                    <a:pt x="686" y="391"/>
                  </a:lnTo>
                  <a:lnTo>
                    <a:pt x="683" y="394"/>
                  </a:lnTo>
                  <a:lnTo>
                    <a:pt x="684" y="397"/>
                  </a:lnTo>
                  <a:lnTo>
                    <a:pt x="683" y="398"/>
                  </a:lnTo>
                  <a:lnTo>
                    <a:pt x="681" y="400"/>
                  </a:lnTo>
                  <a:lnTo>
                    <a:pt x="679" y="400"/>
                  </a:lnTo>
                  <a:lnTo>
                    <a:pt x="678" y="400"/>
                  </a:lnTo>
                  <a:lnTo>
                    <a:pt x="677" y="402"/>
                  </a:lnTo>
                  <a:lnTo>
                    <a:pt x="675" y="402"/>
                  </a:lnTo>
                  <a:lnTo>
                    <a:pt x="675" y="404"/>
                  </a:lnTo>
                  <a:lnTo>
                    <a:pt x="674" y="404"/>
                  </a:lnTo>
                  <a:lnTo>
                    <a:pt x="673" y="405"/>
                  </a:lnTo>
                  <a:lnTo>
                    <a:pt x="673" y="406"/>
                  </a:lnTo>
                  <a:lnTo>
                    <a:pt x="671" y="406"/>
                  </a:lnTo>
                  <a:lnTo>
                    <a:pt x="671" y="407"/>
                  </a:lnTo>
                  <a:lnTo>
                    <a:pt x="670" y="409"/>
                  </a:lnTo>
                  <a:lnTo>
                    <a:pt x="670" y="409"/>
                  </a:lnTo>
                  <a:lnTo>
                    <a:pt x="670" y="411"/>
                  </a:lnTo>
                  <a:lnTo>
                    <a:pt x="671" y="413"/>
                  </a:lnTo>
                  <a:lnTo>
                    <a:pt x="674" y="415"/>
                  </a:lnTo>
                  <a:lnTo>
                    <a:pt x="678" y="415"/>
                  </a:lnTo>
                  <a:lnTo>
                    <a:pt x="679" y="416"/>
                  </a:lnTo>
                  <a:lnTo>
                    <a:pt x="679" y="417"/>
                  </a:lnTo>
                  <a:lnTo>
                    <a:pt x="680" y="419"/>
                  </a:lnTo>
                  <a:lnTo>
                    <a:pt x="680" y="419"/>
                  </a:lnTo>
                  <a:lnTo>
                    <a:pt x="680" y="421"/>
                  </a:lnTo>
                  <a:lnTo>
                    <a:pt x="681" y="423"/>
                  </a:lnTo>
                  <a:lnTo>
                    <a:pt x="681" y="423"/>
                  </a:lnTo>
                  <a:lnTo>
                    <a:pt x="678" y="426"/>
                  </a:lnTo>
                  <a:lnTo>
                    <a:pt x="677" y="426"/>
                  </a:lnTo>
                  <a:lnTo>
                    <a:pt x="675" y="427"/>
                  </a:lnTo>
                  <a:lnTo>
                    <a:pt x="675" y="428"/>
                  </a:lnTo>
                  <a:lnTo>
                    <a:pt x="675" y="429"/>
                  </a:lnTo>
                  <a:lnTo>
                    <a:pt x="675" y="430"/>
                  </a:lnTo>
                  <a:lnTo>
                    <a:pt x="675" y="431"/>
                  </a:lnTo>
                  <a:lnTo>
                    <a:pt x="676" y="432"/>
                  </a:lnTo>
                  <a:lnTo>
                    <a:pt x="675" y="433"/>
                  </a:lnTo>
                  <a:lnTo>
                    <a:pt x="670" y="433"/>
                  </a:lnTo>
                  <a:lnTo>
                    <a:pt x="668" y="435"/>
                  </a:lnTo>
                  <a:lnTo>
                    <a:pt x="668" y="435"/>
                  </a:lnTo>
                  <a:lnTo>
                    <a:pt x="666" y="438"/>
                  </a:lnTo>
                  <a:lnTo>
                    <a:pt x="666" y="440"/>
                  </a:lnTo>
                  <a:lnTo>
                    <a:pt x="665" y="441"/>
                  </a:lnTo>
                  <a:lnTo>
                    <a:pt x="665" y="442"/>
                  </a:lnTo>
                  <a:lnTo>
                    <a:pt x="664" y="442"/>
                  </a:lnTo>
                  <a:lnTo>
                    <a:pt x="662" y="444"/>
                  </a:lnTo>
                  <a:lnTo>
                    <a:pt x="659" y="444"/>
                  </a:lnTo>
                  <a:lnTo>
                    <a:pt x="657" y="443"/>
                  </a:lnTo>
                  <a:lnTo>
                    <a:pt x="654" y="443"/>
                  </a:lnTo>
                  <a:lnTo>
                    <a:pt x="654" y="443"/>
                  </a:lnTo>
                  <a:lnTo>
                    <a:pt x="645" y="443"/>
                  </a:lnTo>
                  <a:lnTo>
                    <a:pt x="645" y="443"/>
                  </a:lnTo>
                  <a:lnTo>
                    <a:pt x="644" y="443"/>
                  </a:lnTo>
                  <a:lnTo>
                    <a:pt x="644" y="441"/>
                  </a:lnTo>
                  <a:lnTo>
                    <a:pt x="643" y="440"/>
                  </a:lnTo>
                  <a:lnTo>
                    <a:pt x="643" y="434"/>
                  </a:lnTo>
                  <a:lnTo>
                    <a:pt x="643" y="434"/>
                  </a:lnTo>
                  <a:lnTo>
                    <a:pt x="643" y="433"/>
                  </a:lnTo>
                  <a:lnTo>
                    <a:pt x="642" y="432"/>
                  </a:lnTo>
                  <a:lnTo>
                    <a:pt x="642" y="429"/>
                  </a:lnTo>
                  <a:lnTo>
                    <a:pt x="645" y="426"/>
                  </a:lnTo>
                  <a:lnTo>
                    <a:pt x="646" y="420"/>
                  </a:lnTo>
                  <a:lnTo>
                    <a:pt x="648" y="418"/>
                  </a:lnTo>
                  <a:lnTo>
                    <a:pt x="649" y="415"/>
                  </a:lnTo>
                  <a:lnTo>
                    <a:pt x="649" y="409"/>
                  </a:lnTo>
                  <a:lnTo>
                    <a:pt x="650" y="408"/>
                  </a:lnTo>
                  <a:lnTo>
                    <a:pt x="652" y="409"/>
                  </a:lnTo>
                  <a:lnTo>
                    <a:pt x="653" y="409"/>
                  </a:lnTo>
                  <a:lnTo>
                    <a:pt x="656" y="406"/>
                  </a:lnTo>
                  <a:lnTo>
                    <a:pt x="658" y="405"/>
                  </a:lnTo>
                  <a:lnTo>
                    <a:pt x="659" y="405"/>
                  </a:lnTo>
                  <a:lnTo>
                    <a:pt x="660" y="403"/>
                  </a:lnTo>
                  <a:lnTo>
                    <a:pt x="661" y="402"/>
                  </a:lnTo>
                  <a:lnTo>
                    <a:pt x="661" y="400"/>
                  </a:lnTo>
                  <a:lnTo>
                    <a:pt x="662" y="398"/>
                  </a:lnTo>
                  <a:lnTo>
                    <a:pt x="667" y="395"/>
                  </a:lnTo>
                  <a:lnTo>
                    <a:pt x="670" y="390"/>
                  </a:lnTo>
                  <a:lnTo>
                    <a:pt x="670" y="389"/>
                  </a:lnTo>
                  <a:lnTo>
                    <a:pt x="672" y="387"/>
                  </a:lnTo>
                  <a:lnTo>
                    <a:pt x="672" y="386"/>
                  </a:lnTo>
                  <a:lnTo>
                    <a:pt x="669" y="383"/>
                  </a:lnTo>
                  <a:lnTo>
                    <a:pt x="669" y="382"/>
                  </a:lnTo>
                  <a:lnTo>
                    <a:pt x="668" y="378"/>
                  </a:lnTo>
                  <a:lnTo>
                    <a:pt x="667" y="376"/>
                  </a:lnTo>
                  <a:lnTo>
                    <a:pt x="667" y="375"/>
                  </a:lnTo>
                  <a:lnTo>
                    <a:pt x="667" y="374"/>
                  </a:lnTo>
                  <a:lnTo>
                    <a:pt x="667" y="373"/>
                  </a:lnTo>
                  <a:lnTo>
                    <a:pt x="668" y="372"/>
                  </a:lnTo>
                  <a:lnTo>
                    <a:pt x="671" y="372"/>
                  </a:lnTo>
                  <a:lnTo>
                    <a:pt x="671" y="373"/>
                  </a:lnTo>
                  <a:lnTo>
                    <a:pt x="673" y="373"/>
                  </a:lnTo>
                  <a:lnTo>
                    <a:pt x="674" y="373"/>
                  </a:lnTo>
                  <a:lnTo>
                    <a:pt x="677" y="372"/>
                  </a:lnTo>
                  <a:lnTo>
                    <a:pt x="678" y="372"/>
                  </a:lnTo>
                  <a:lnTo>
                    <a:pt x="679" y="370"/>
                  </a:lnTo>
                  <a:lnTo>
                    <a:pt x="682" y="369"/>
                  </a:lnTo>
                  <a:lnTo>
                    <a:pt x="685" y="366"/>
                  </a:lnTo>
                  <a:lnTo>
                    <a:pt x="686" y="366"/>
                  </a:lnTo>
                  <a:lnTo>
                    <a:pt x="689" y="364"/>
                  </a:lnTo>
                  <a:lnTo>
                    <a:pt x="693" y="362"/>
                  </a:lnTo>
                  <a:lnTo>
                    <a:pt x="695" y="362"/>
                  </a:lnTo>
                  <a:close/>
                  <a:moveTo>
                    <a:pt x="657" y="244"/>
                  </a:moveTo>
                  <a:lnTo>
                    <a:pt x="656" y="244"/>
                  </a:lnTo>
                  <a:lnTo>
                    <a:pt x="656" y="244"/>
                  </a:lnTo>
                  <a:lnTo>
                    <a:pt x="656" y="243"/>
                  </a:lnTo>
                  <a:lnTo>
                    <a:pt x="656" y="242"/>
                  </a:lnTo>
                  <a:lnTo>
                    <a:pt x="657" y="243"/>
                  </a:lnTo>
                  <a:lnTo>
                    <a:pt x="657" y="244"/>
                  </a:lnTo>
                  <a:close/>
                  <a:moveTo>
                    <a:pt x="660" y="243"/>
                  </a:moveTo>
                  <a:lnTo>
                    <a:pt x="659" y="243"/>
                  </a:lnTo>
                  <a:lnTo>
                    <a:pt x="659" y="243"/>
                  </a:lnTo>
                  <a:lnTo>
                    <a:pt x="659" y="242"/>
                  </a:lnTo>
                  <a:lnTo>
                    <a:pt x="659" y="241"/>
                  </a:lnTo>
                  <a:lnTo>
                    <a:pt x="660" y="241"/>
                  </a:lnTo>
                  <a:lnTo>
                    <a:pt x="661" y="242"/>
                  </a:lnTo>
                  <a:lnTo>
                    <a:pt x="661" y="242"/>
                  </a:lnTo>
                  <a:lnTo>
                    <a:pt x="660" y="243"/>
                  </a:lnTo>
                  <a:lnTo>
                    <a:pt x="660" y="243"/>
                  </a:lnTo>
                  <a:close/>
                  <a:moveTo>
                    <a:pt x="659" y="237"/>
                  </a:moveTo>
                  <a:lnTo>
                    <a:pt x="659" y="237"/>
                  </a:lnTo>
                  <a:lnTo>
                    <a:pt x="659" y="236"/>
                  </a:lnTo>
                  <a:lnTo>
                    <a:pt x="659" y="235"/>
                  </a:lnTo>
                  <a:lnTo>
                    <a:pt x="659" y="235"/>
                  </a:lnTo>
                  <a:lnTo>
                    <a:pt x="659" y="235"/>
                  </a:lnTo>
                  <a:lnTo>
                    <a:pt x="660" y="236"/>
                  </a:lnTo>
                  <a:lnTo>
                    <a:pt x="660" y="236"/>
                  </a:lnTo>
                  <a:lnTo>
                    <a:pt x="659" y="237"/>
                  </a:lnTo>
                  <a:close/>
                  <a:moveTo>
                    <a:pt x="655" y="242"/>
                  </a:moveTo>
                  <a:lnTo>
                    <a:pt x="655" y="243"/>
                  </a:lnTo>
                  <a:lnTo>
                    <a:pt x="649" y="243"/>
                  </a:lnTo>
                  <a:lnTo>
                    <a:pt x="649" y="243"/>
                  </a:lnTo>
                  <a:lnTo>
                    <a:pt x="648" y="243"/>
                  </a:lnTo>
                  <a:lnTo>
                    <a:pt x="648" y="242"/>
                  </a:lnTo>
                  <a:lnTo>
                    <a:pt x="647" y="242"/>
                  </a:lnTo>
                  <a:lnTo>
                    <a:pt x="647" y="242"/>
                  </a:lnTo>
                  <a:lnTo>
                    <a:pt x="647" y="242"/>
                  </a:lnTo>
                  <a:lnTo>
                    <a:pt x="647" y="240"/>
                  </a:lnTo>
                  <a:lnTo>
                    <a:pt x="648" y="240"/>
                  </a:lnTo>
                  <a:lnTo>
                    <a:pt x="649" y="236"/>
                  </a:lnTo>
                  <a:lnTo>
                    <a:pt x="653" y="235"/>
                  </a:lnTo>
                  <a:lnTo>
                    <a:pt x="653" y="234"/>
                  </a:lnTo>
                  <a:lnTo>
                    <a:pt x="655" y="234"/>
                  </a:lnTo>
                  <a:lnTo>
                    <a:pt x="654" y="237"/>
                  </a:lnTo>
                  <a:lnTo>
                    <a:pt x="655" y="238"/>
                  </a:lnTo>
                  <a:lnTo>
                    <a:pt x="655" y="240"/>
                  </a:lnTo>
                  <a:lnTo>
                    <a:pt x="655" y="241"/>
                  </a:lnTo>
                  <a:lnTo>
                    <a:pt x="655" y="242"/>
                  </a:lnTo>
                  <a:close/>
                  <a:moveTo>
                    <a:pt x="612" y="164"/>
                  </a:moveTo>
                  <a:lnTo>
                    <a:pt x="614" y="166"/>
                  </a:lnTo>
                  <a:lnTo>
                    <a:pt x="615" y="166"/>
                  </a:lnTo>
                  <a:lnTo>
                    <a:pt x="616" y="165"/>
                  </a:lnTo>
                  <a:lnTo>
                    <a:pt x="617" y="167"/>
                  </a:lnTo>
                  <a:lnTo>
                    <a:pt x="619" y="168"/>
                  </a:lnTo>
                  <a:lnTo>
                    <a:pt x="619" y="169"/>
                  </a:lnTo>
                  <a:lnTo>
                    <a:pt x="622" y="171"/>
                  </a:lnTo>
                  <a:lnTo>
                    <a:pt x="622" y="172"/>
                  </a:lnTo>
                  <a:lnTo>
                    <a:pt x="623" y="173"/>
                  </a:lnTo>
                  <a:lnTo>
                    <a:pt x="624" y="178"/>
                  </a:lnTo>
                  <a:lnTo>
                    <a:pt x="625" y="178"/>
                  </a:lnTo>
                  <a:lnTo>
                    <a:pt x="625" y="185"/>
                  </a:lnTo>
                  <a:lnTo>
                    <a:pt x="624" y="186"/>
                  </a:lnTo>
                  <a:lnTo>
                    <a:pt x="624" y="187"/>
                  </a:lnTo>
                  <a:lnTo>
                    <a:pt x="624" y="188"/>
                  </a:lnTo>
                  <a:lnTo>
                    <a:pt x="623" y="189"/>
                  </a:lnTo>
                  <a:lnTo>
                    <a:pt x="622" y="189"/>
                  </a:lnTo>
                  <a:lnTo>
                    <a:pt x="620" y="190"/>
                  </a:lnTo>
                  <a:lnTo>
                    <a:pt x="618" y="192"/>
                  </a:lnTo>
                  <a:lnTo>
                    <a:pt x="618" y="193"/>
                  </a:lnTo>
                  <a:lnTo>
                    <a:pt x="617" y="194"/>
                  </a:lnTo>
                  <a:lnTo>
                    <a:pt x="617" y="196"/>
                  </a:lnTo>
                  <a:lnTo>
                    <a:pt x="620" y="198"/>
                  </a:lnTo>
                  <a:lnTo>
                    <a:pt x="620" y="199"/>
                  </a:lnTo>
                  <a:lnTo>
                    <a:pt x="620" y="201"/>
                  </a:lnTo>
                  <a:lnTo>
                    <a:pt x="619" y="201"/>
                  </a:lnTo>
                  <a:lnTo>
                    <a:pt x="619" y="202"/>
                  </a:lnTo>
                  <a:lnTo>
                    <a:pt x="621" y="204"/>
                  </a:lnTo>
                  <a:lnTo>
                    <a:pt x="622" y="204"/>
                  </a:lnTo>
                  <a:lnTo>
                    <a:pt x="622" y="205"/>
                  </a:lnTo>
                  <a:lnTo>
                    <a:pt x="622" y="206"/>
                  </a:lnTo>
                  <a:lnTo>
                    <a:pt x="622" y="207"/>
                  </a:lnTo>
                  <a:lnTo>
                    <a:pt x="622" y="208"/>
                  </a:lnTo>
                  <a:lnTo>
                    <a:pt x="618" y="211"/>
                  </a:lnTo>
                  <a:lnTo>
                    <a:pt x="616" y="211"/>
                  </a:lnTo>
                  <a:lnTo>
                    <a:pt x="616" y="212"/>
                  </a:lnTo>
                  <a:lnTo>
                    <a:pt x="613" y="212"/>
                  </a:lnTo>
                  <a:lnTo>
                    <a:pt x="611" y="213"/>
                  </a:lnTo>
                  <a:lnTo>
                    <a:pt x="610" y="214"/>
                  </a:lnTo>
                  <a:lnTo>
                    <a:pt x="610" y="216"/>
                  </a:lnTo>
                  <a:lnTo>
                    <a:pt x="611" y="217"/>
                  </a:lnTo>
                  <a:lnTo>
                    <a:pt x="611" y="219"/>
                  </a:lnTo>
                  <a:lnTo>
                    <a:pt x="610" y="220"/>
                  </a:lnTo>
                  <a:lnTo>
                    <a:pt x="611" y="221"/>
                  </a:lnTo>
                  <a:lnTo>
                    <a:pt x="611" y="224"/>
                  </a:lnTo>
                  <a:lnTo>
                    <a:pt x="610" y="225"/>
                  </a:lnTo>
                  <a:lnTo>
                    <a:pt x="610" y="226"/>
                  </a:lnTo>
                  <a:lnTo>
                    <a:pt x="609" y="227"/>
                  </a:lnTo>
                  <a:lnTo>
                    <a:pt x="609" y="229"/>
                  </a:lnTo>
                  <a:lnTo>
                    <a:pt x="608" y="230"/>
                  </a:lnTo>
                  <a:lnTo>
                    <a:pt x="607" y="232"/>
                  </a:lnTo>
                  <a:lnTo>
                    <a:pt x="606" y="233"/>
                  </a:lnTo>
                  <a:lnTo>
                    <a:pt x="605" y="234"/>
                  </a:lnTo>
                  <a:lnTo>
                    <a:pt x="604" y="235"/>
                  </a:lnTo>
                  <a:lnTo>
                    <a:pt x="601" y="237"/>
                  </a:lnTo>
                  <a:lnTo>
                    <a:pt x="600" y="238"/>
                  </a:lnTo>
                  <a:lnTo>
                    <a:pt x="599" y="238"/>
                  </a:lnTo>
                  <a:lnTo>
                    <a:pt x="598" y="239"/>
                  </a:lnTo>
                  <a:lnTo>
                    <a:pt x="595" y="239"/>
                  </a:lnTo>
                  <a:lnTo>
                    <a:pt x="593" y="240"/>
                  </a:lnTo>
                  <a:lnTo>
                    <a:pt x="593" y="241"/>
                  </a:lnTo>
                  <a:lnTo>
                    <a:pt x="590" y="244"/>
                  </a:lnTo>
                  <a:lnTo>
                    <a:pt x="586" y="247"/>
                  </a:lnTo>
                  <a:lnTo>
                    <a:pt x="585" y="248"/>
                  </a:lnTo>
                  <a:lnTo>
                    <a:pt x="581" y="249"/>
                  </a:lnTo>
                  <a:lnTo>
                    <a:pt x="581" y="249"/>
                  </a:lnTo>
                  <a:lnTo>
                    <a:pt x="577" y="249"/>
                  </a:lnTo>
                  <a:lnTo>
                    <a:pt x="577" y="245"/>
                  </a:lnTo>
                  <a:lnTo>
                    <a:pt x="575" y="242"/>
                  </a:lnTo>
                  <a:lnTo>
                    <a:pt x="574" y="242"/>
                  </a:lnTo>
                  <a:lnTo>
                    <a:pt x="573" y="241"/>
                  </a:lnTo>
                  <a:lnTo>
                    <a:pt x="572" y="240"/>
                  </a:lnTo>
                  <a:lnTo>
                    <a:pt x="572" y="238"/>
                  </a:lnTo>
                  <a:lnTo>
                    <a:pt x="569" y="236"/>
                  </a:lnTo>
                  <a:lnTo>
                    <a:pt x="569" y="235"/>
                  </a:lnTo>
                  <a:lnTo>
                    <a:pt x="569" y="235"/>
                  </a:lnTo>
                  <a:lnTo>
                    <a:pt x="569" y="234"/>
                  </a:lnTo>
                  <a:lnTo>
                    <a:pt x="569" y="234"/>
                  </a:lnTo>
                  <a:lnTo>
                    <a:pt x="569" y="234"/>
                  </a:lnTo>
                  <a:lnTo>
                    <a:pt x="568" y="234"/>
                  </a:lnTo>
                  <a:lnTo>
                    <a:pt x="568" y="233"/>
                  </a:lnTo>
                  <a:lnTo>
                    <a:pt x="568" y="233"/>
                  </a:lnTo>
                  <a:lnTo>
                    <a:pt x="568" y="230"/>
                  </a:lnTo>
                  <a:lnTo>
                    <a:pt x="571" y="226"/>
                  </a:lnTo>
                  <a:lnTo>
                    <a:pt x="571" y="224"/>
                  </a:lnTo>
                  <a:lnTo>
                    <a:pt x="572" y="222"/>
                  </a:lnTo>
                  <a:lnTo>
                    <a:pt x="572" y="221"/>
                  </a:lnTo>
                  <a:lnTo>
                    <a:pt x="573" y="220"/>
                  </a:lnTo>
                  <a:lnTo>
                    <a:pt x="574" y="218"/>
                  </a:lnTo>
                  <a:lnTo>
                    <a:pt x="574" y="216"/>
                  </a:lnTo>
                  <a:lnTo>
                    <a:pt x="577" y="213"/>
                  </a:lnTo>
                  <a:lnTo>
                    <a:pt x="577" y="212"/>
                  </a:lnTo>
                  <a:lnTo>
                    <a:pt x="577" y="212"/>
                  </a:lnTo>
                  <a:lnTo>
                    <a:pt x="579" y="211"/>
                  </a:lnTo>
                  <a:lnTo>
                    <a:pt x="579" y="211"/>
                  </a:lnTo>
                  <a:lnTo>
                    <a:pt x="580" y="210"/>
                  </a:lnTo>
                  <a:lnTo>
                    <a:pt x="583" y="210"/>
                  </a:lnTo>
                  <a:lnTo>
                    <a:pt x="586" y="207"/>
                  </a:lnTo>
                  <a:lnTo>
                    <a:pt x="586" y="206"/>
                  </a:lnTo>
                  <a:lnTo>
                    <a:pt x="586" y="205"/>
                  </a:lnTo>
                  <a:lnTo>
                    <a:pt x="586" y="201"/>
                  </a:lnTo>
                  <a:lnTo>
                    <a:pt x="587" y="201"/>
                  </a:lnTo>
                  <a:lnTo>
                    <a:pt x="587" y="197"/>
                  </a:lnTo>
                  <a:lnTo>
                    <a:pt x="590" y="195"/>
                  </a:lnTo>
                  <a:lnTo>
                    <a:pt x="591" y="193"/>
                  </a:lnTo>
                  <a:lnTo>
                    <a:pt x="593" y="192"/>
                  </a:lnTo>
                  <a:lnTo>
                    <a:pt x="593" y="191"/>
                  </a:lnTo>
                  <a:lnTo>
                    <a:pt x="593" y="190"/>
                  </a:lnTo>
                  <a:lnTo>
                    <a:pt x="595" y="188"/>
                  </a:lnTo>
                  <a:lnTo>
                    <a:pt x="595" y="186"/>
                  </a:lnTo>
                  <a:lnTo>
                    <a:pt x="596" y="184"/>
                  </a:lnTo>
                  <a:lnTo>
                    <a:pt x="597" y="183"/>
                  </a:lnTo>
                  <a:lnTo>
                    <a:pt x="597" y="180"/>
                  </a:lnTo>
                  <a:lnTo>
                    <a:pt x="596" y="180"/>
                  </a:lnTo>
                  <a:lnTo>
                    <a:pt x="596" y="179"/>
                  </a:lnTo>
                  <a:lnTo>
                    <a:pt x="597" y="178"/>
                  </a:lnTo>
                  <a:lnTo>
                    <a:pt x="597" y="177"/>
                  </a:lnTo>
                  <a:lnTo>
                    <a:pt x="597" y="177"/>
                  </a:lnTo>
                  <a:lnTo>
                    <a:pt x="597" y="172"/>
                  </a:lnTo>
                  <a:lnTo>
                    <a:pt x="599" y="170"/>
                  </a:lnTo>
                  <a:lnTo>
                    <a:pt x="601" y="169"/>
                  </a:lnTo>
                  <a:lnTo>
                    <a:pt x="601" y="169"/>
                  </a:lnTo>
                  <a:lnTo>
                    <a:pt x="603" y="169"/>
                  </a:lnTo>
                  <a:lnTo>
                    <a:pt x="604" y="168"/>
                  </a:lnTo>
                  <a:lnTo>
                    <a:pt x="605" y="168"/>
                  </a:lnTo>
                  <a:lnTo>
                    <a:pt x="607" y="166"/>
                  </a:lnTo>
                  <a:lnTo>
                    <a:pt x="607" y="166"/>
                  </a:lnTo>
                  <a:lnTo>
                    <a:pt x="608" y="165"/>
                  </a:lnTo>
                  <a:lnTo>
                    <a:pt x="609" y="165"/>
                  </a:lnTo>
                  <a:lnTo>
                    <a:pt x="611" y="164"/>
                  </a:lnTo>
                  <a:lnTo>
                    <a:pt x="612" y="164"/>
                  </a:lnTo>
                  <a:close/>
                  <a:moveTo>
                    <a:pt x="641" y="130"/>
                  </a:moveTo>
                  <a:lnTo>
                    <a:pt x="641" y="130"/>
                  </a:lnTo>
                  <a:lnTo>
                    <a:pt x="641" y="130"/>
                  </a:lnTo>
                  <a:lnTo>
                    <a:pt x="641" y="130"/>
                  </a:lnTo>
                  <a:lnTo>
                    <a:pt x="641" y="129"/>
                  </a:lnTo>
                  <a:lnTo>
                    <a:pt x="642" y="129"/>
                  </a:lnTo>
                  <a:lnTo>
                    <a:pt x="642" y="129"/>
                  </a:lnTo>
                  <a:lnTo>
                    <a:pt x="642" y="130"/>
                  </a:lnTo>
                  <a:lnTo>
                    <a:pt x="641" y="130"/>
                  </a:lnTo>
                  <a:close/>
                  <a:moveTo>
                    <a:pt x="639" y="128"/>
                  </a:moveTo>
                  <a:lnTo>
                    <a:pt x="637" y="129"/>
                  </a:lnTo>
                  <a:lnTo>
                    <a:pt x="637" y="129"/>
                  </a:lnTo>
                  <a:lnTo>
                    <a:pt x="635" y="129"/>
                  </a:lnTo>
                  <a:lnTo>
                    <a:pt x="634" y="126"/>
                  </a:lnTo>
                  <a:lnTo>
                    <a:pt x="634" y="126"/>
                  </a:lnTo>
                  <a:lnTo>
                    <a:pt x="634" y="125"/>
                  </a:lnTo>
                  <a:lnTo>
                    <a:pt x="636" y="123"/>
                  </a:lnTo>
                  <a:lnTo>
                    <a:pt x="640" y="125"/>
                  </a:lnTo>
                  <a:lnTo>
                    <a:pt x="639" y="128"/>
                  </a:lnTo>
                  <a:close/>
                  <a:moveTo>
                    <a:pt x="640" y="117"/>
                  </a:moveTo>
                  <a:lnTo>
                    <a:pt x="640" y="117"/>
                  </a:lnTo>
                  <a:lnTo>
                    <a:pt x="640" y="117"/>
                  </a:lnTo>
                  <a:lnTo>
                    <a:pt x="640" y="116"/>
                  </a:lnTo>
                  <a:lnTo>
                    <a:pt x="640" y="116"/>
                  </a:lnTo>
                  <a:lnTo>
                    <a:pt x="641" y="116"/>
                  </a:lnTo>
                  <a:lnTo>
                    <a:pt x="641" y="116"/>
                  </a:lnTo>
                  <a:lnTo>
                    <a:pt x="640" y="117"/>
                  </a:lnTo>
                  <a:close/>
                  <a:moveTo>
                    <a:pt x="640" y="115"/>
                  </a:moveTo>
                  <a:lnTo>
                    <a:pt x="639" y="116"/>
                  </a:lnTo>
                  <a:lnTo>
                    <a:pt x="639" y="116"/>
                  </a:lnTo>
                  <a:lnTo>
                    <a:pt x="639" y="113"/>
                  </a:lnTo>
                  <a:lnTo>
                    <a:pt x="640" y="112"/>
                  </a:lnTo>
                  <a:lnTo>
                    <a:pt x="641" y="113"/>
                  </a:lnTo>
                  <a:lnTo>
                    <a:pt x="640" y="114"/>
                  </a:lnTo>
                  <a:lnTo>
                    <a:pt x="640" y="115"/>
                  </a:lnTo>
                  <a:close/>
                  <a:moveTo>
                    <a:pt x="653" y="116"/>
                  </a:moveTo>
                  <a:lnTo>
                    <a:pt x="652" y="116"/>
                  </a:lnTo>
                  <a:lnTo>
                    <a:pt x="650" y="114"/>
                  </a:lnTo>
                  <a:lnTo>
                    <a:pt x="646" y="112"/>
                  </a:lnTo>
                  <a:lnTo>
                    <a:pt x="643" y="112"/>
                  </a:lnTo>
                  <a:lnTo>
                    <a:pt x="642" y="111"/>
                  </a:lnTo>
                  <a:lnTo>
                    <a:pt x="642" y="110"/>
                  </a:lnTo>
                  <a:lnTo>
                    <a:pt x="644" y="108"/>
                  </a:lnTo>
                  <a:lnTo>
                    <a:pt x="645" y="108"/>
                  </a:lnTo>
                  <a:lnTo>
                    <a:pt x="645" y="108"/>
                  </a:lnTo>
                  <a:lnTo>
                    <a:pt x="647" y="108"/>
                  </a:lnTo>
                  <a:lnTo>
                    <a:pt x="649" y="110"/>
                  </a:lnTo>
                  <a:lnTo>
                    <a:pt x="651" y="112"/>
                  </a:lnTo>
                  <a:lnTo>
                    <a:pt x="652" y="113"/>
                  </a:lnTo>
                  <a:lnTo>
                    <a:pt x="653" y="114"/>
                  </a:lnTo>
                  <a:lnTo>
                    <a:pt x="653" y="116"/>
                  </a:lnTo>
                  <a:close/>
                  <a:moveTo>
                    <a:pt x="649" y="106"/>
                  </a:moveTo>
                  <a:lnTo>
                    <a:pt x="649" y="106"/>
                  </a:lnTo>
                  <a:lnTo>
                    <a:pt x="648" y="106"/>
                  </a:lnTo>
                  <a:lnTo>
                    <a:pt x="648" y="106"/>
                  </a:lnTo>
                  <a:lnTo>
                    <a:pt x="649" y="106"/>
                  </a:lnTo>
                  <a:lnTo>
                    <a:pt x="650" y="106"/>
                  </a:lnTo>
                  <a:lnTo>
                    <a:pt x="650" y="106"/>
                  </a:lnTo>
                  <a:lnTo>
                    <a:pt x="649" y="106"/>
                  </a:lnTo>
                  <a:close/>
                  <a:moveTo>
                    <a:pt x="657" y="34"/>
                  </a:moveTo>
                  <a:lnTo>
                    <a:pt x="656" y="35"/>
                  </a:lnTo>
                  <a:lnTo>
                    <a:pt x="655" y="35"/>
                  </a:lnTo>
                  <a:lnTo>
                    <a:pt x="654" y="35"/>
                  </a:lnTo>
                  <a:lnTo>
                    <a:pt x="654" y="35"/>
                  </a:lnTo>
                  <a:lnTo>
                    <a:pt x="653" y="35"/>
                  </a:lnTo>
                  <a:lnTo>
                    <a:pt x="652" y="34"/>
                  </a:lnTo>
                  <a:lnTo>
                    <a:pt x="652" y="33"/>
                  </a:lnTo>
                  <a:lnTo>
                    <a:pt x="653" y="32"/>
                  </a:lnTo>
                  <a:lnTo>
                    <a:pt x="654" y="31"/>
                  </a:lnTo>
                  <a:lnTo>
                    <a:pt x="655" y="30"/>
                  </a:lnTo>
                  <a:lnTo>
                    <a:pt x="656" y="30"/>
                  </a:lnTo>
                  <a:lnTo>
                    <a:pt x="657" y="31"/>
                  </a:lnTo>
                  <a:lnTo>
                    <a:pt x="658" y="33"/>
                  </a:lnTo>
                  <a:lnTo>
                    <a:pt x="657" y="33"/>
                  </a:lnTo>
                  <a:lnTo>
                    <a:pt x="657" y="34"/>
                  </a:lnTo>
                  <a:close/>
                  <a:moveTo>
                    <a:pt x="662" y="12"/>
                  </a:moveTo>
                  <a:lnTo>
                    <a:pt x="661" y="12"/>
                  </a:lnTo>
                  <a:lnTo>
                    <a:pt x="660" y="12"/>
                  </a:lnTo>
                  <a:lnTo>
                    <a:pt x="661" y="11"/>
                  </a:lnTo>
                  <a:lnTo>
                    <a:pt x="662" y="11"/>
                  </a:lnTo>
                  <a:lnTo>
                    <a:pt x="662" y="11"/>
                  </a:lnTo>
                  <a:lnTo>
                    <a:pt x="662" y="12"/>
                  </a:lnTo>
                  <a:close/>
                  <a:moveTo>
                    <a:pt x="665" y="1"/>
                  </a:moveTo>
                  <a:lnTo>
                    <a:pt x="665" y="2"/>
                  </a:lnTo>
                  <a:lnTo>
                    <a:pt x="666" y="2"/>
                  </a:lnTo>
                  <a:lnTo>
                    <a:pt x="667" y="4"/>
                  </a:lnTo>
                  <a:lnTo>
                    <a:pt x="667" y="4"/>
                  </a:lnTo>
                  <a:lnTo>
                    <a:pt x="667" y="4"/>
                  </a:lnTo>
                  <a:lnTo>
                    <a:pt x="668" y="5"/>
                  </a:lnTo>
                  <a:lnTo>
                    <a:pt x="668" y="7"/>
                  </a:lnTo>
                  <a:lnTo>
                    <a:pt x="669" y="8"/>
                  </a:lnTo>
                  <a:lnTo>
                    <a:pt x="667" y="10"/>
                  </a:lnTo>
                  <a:lnTo>
                    <a:pt x="665" y="11"/>
                  </a:lnTo>
                  <a:lnTo>
                    <a:pt x="664" y="10"/>
                  </a:lnTo>
                  <a:lnTo>
                    <a:pt x="664" y="8"/>
                  </a:lnTo>
                  <a:lnTo>
                    <a:pt x="663" y="6"/>
                  </a:lnTo>
                  <a:lnTo>
                    <a:pt x="663" y="4"/>
                  </a:lnTo>
                  <a:lnTo>
                    <a:pt x="663" y="4"/>
                  </a:lnTo>
                  <a:lnTo>
                    <a:pt x="663" y="3"/>
                  </a:lnTo>
                  <a:lnTo>
                    <a:pt x="663" y="3"/>
                  </a:lnTo>
                  <a:lnTo>
                    <a:pt x="663" y="1"/>
                  </a:lnTo>
                  <a:lnTo>
                    <a:pt x="663" y="0"/>
                  </a:lnTo>
                  <a:lnTo>
                    <a:pt x="665" y="1"/>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7" name="Freeform 7">
              <a:extLst>
                <a:ext uri="{FF2B5EF4-FFF2-40B4-BE49-F238E27FC236}">
                  <a16:creationId xmlns:a16="http://schemas.microsoft.com/office/drawing/2014/main" id="{7BA59DEC-1AAF-02E5-DC97-F2B51E547A44}"/>
                </a:ext>
              </a:extLst>
            </p:cNvPr>
            <p:cNvSpPr>
              <a:spLocks noEditPoints="1"/>
            </p:cNvSpPr>
            <p:nvPr/>
          </p:nvSpPr>
          <p:spPr bwMode="auto">
            <a:xfrm>
              <a:off x="2461" y="1656"/>
              <a:ext cx="517" cy="449"/>
            </a:xfrm>
            <a:custGeom>
              <a:avLst/>
              <a:gdLst>
                <a:gd name="T0" fmla="*/ 456 w 1425"/>
                <a:gd name="T1" fmla="*/ 1227 h 1238"/>
                <a:gd name="T2" fmla="*/ 171 w 1425"/>
                <a:gd name="T3" fmla="*/ 1016 h 1238"/>
                <a:gd name="T4" fmla="*/ 158 w 1425"/>
                <a:gd name="T5" fmla="*/ 974 h 1238"/>
                <a:gd name="T6" fmla="*/ 147 w 1425"/>
                <a:gd name="T7" fmla="*/ 918 h 1238"/>
                <a:gd name="T8" fmla="*/ 85 w 1425"/>
                <a:gd name="T9" fmla="*/ 598 h 1238"/>
                <a:gd name="T10" fmla="*/ 69 w 1425"/>
                <a:gd name="T11" fmla="*/ 573 h 1238"/>
                <a:gd name="T12" fmla="*/ 1053 w 1425"/>
                <a:gd name="T13" fmla="*/ 441 h 1238"/>
                <a:gd name="T14" fmla="*/ 1010 w 1425"/>
                <a:gd name="T15" fmla="*/ 370 h 1238"/>
                <a:gd name="T16" fmla="*/ 1398 w 1425"/>
                <a:gd name="T17" fmla="*/ 60 h 1238"/>
                <a:gd name="T18" fmla="*/ 1366 w 1425"/>
                <a:gd name="T19" fmla="*/ 132 h 1238"/>
                <a:gd name="T20" fmla="*/ 1378 w 1425"/>
                <a:gd name="T21" fmla="*/ 158 h 1238"/>
                <a:gd name="T22" fmla="*/ 1324 w 1425"/>
                <a:gd name="T23" fmla="*/ 220 h 1238"/>
                <a:gd name="T24" fmla="*/ 1285 w 1425"/>
                <a:gd name="T25" fmla="*/ 272 h 1238"/>
                <a:gd name="T26" fmla="*/ 1296 w 1425"/>
                <a:gd name="T27" fmla="*/ 231 h 1238"/>
                <a:gd name="T28" fmla="*/ 1335 w 1425"/>
                <a:gd name="T29" fmla="*/ 159 h 1238"/>
                <a:gd name="T30" fmla="*/ 1298 w 1425"/>
                <a:gd name="T31" fmla="*/ 196 h 1238"/>
                <a:gd name="T32" fmla="*/ 1222 w 1425"/>
                <a:gd name="T33" fmla="*/ 233 h 1238"/>
                <a:gd name="T34" fmla="*/ 1142 w 1425"/>
                <a:gd name="T35" fmla="*/ 265 h 1238"/>
                <a:gd name="T36" fmla="*/ 1065 w 1425"/>
                <a:gd name="T37" fmla="*/ 314 h 1238"/>
                <a:gd name="T38" fmla="*/ 1011 w 1425"/>
                <a:gd name="T39" fmla="*/ 361 h 1238"/>
                <a:gd name="T40" fmla="*/ 1024 w 1425"/>
                <a:gd name="T41" fmla="*/ 443 h 1238"/>
                <a:gd name="T42" fmla="*/ 1041 w 1425"/>
                <a:gd name="T43" fmla="*/ 474 h 1238"/>
                <a:gd name="T44" fmla="*/ 1028 w 1425"/>
                <a:gd name="T45" fmla="*/ 514 h 1238"/>
                <a:gd name="T46" fmla="*/ 985 w 1425"/>
                <a:gd name="T47" fmla="*/ 565 h 1238"/>
                <a:gd name="T48" fmla="*/ 968 w 1425"/>
                <a:gd name="T49" fmla="*/ 630 h 1238"/>
                <a:gd name="T50" fmla="*/ 912 w 1425"/>
                <a:gd name="T51" fmla="*/ 673 h 1238"/>
                <a:gd name="T52" fmla="*/ 929 w 1425"/>
                <a:gd name="T53" fmla="*/ 815 h 1238"/>
                <a:gd name="T54" fmla="*/ 766 w 1425"/>
                <a:gd name="T55" fmla="*/ 987 h 1238"/>
                <a:gd name="T56" fmla="*/ 678 w 1425"/>
                <a:gd name="T57" fmla="*/ 1010 h 1238"/>
                <a:gd name="T58" fmla="*/ 623 w 1425"/>
                <a:gd name="T59" fmla="*/ 1034 h 1238"/>
                <a:gd name="T60" fmla="*/ 558 w 1425"/>
                <a:gd name="T61" fmla="*/ 1011 h 1238"/>
                <a:gd name="T62" fmla="*/ 476 w 1425"/>
                <a:gd name="T63" fmla="*/ 981 h 1238"/>
                <a:gd name="T64" fmla="*/ 434 w 1425"/>
                <a:gd name="T65" fmla="*/ 995 h 1238"/>
                <a:gd name="T66" fmla="*/ 457 w 1425"/>
                <a:gd name="T67" fmla="*/ 1103 h 1238"/>
                <a:gd name="T68" fmla="*/ 467 w 1425"/>
                <a:gd name="T69" fmla="*/ 1174 h 1238"/>
                <a:gd name="T70" fmla="*/ 424 w 1425"/>
                <a:gd name="T71" fmla="*/ 1200 h 1238"/>
                <a:gd name="T72" fmla="*/ 396 w 1425"/>
                <a:gd name="T73" fmla="*/ 1207 h 1238"/>
                <a:gd name="T74" fmla="*/ 350 w 1425"/>
                <a:gd name="T75" fmla="*/ 1184 h 1238"/>
                <a:gd name="T76" fmla="*/ 340 w 1425"/>
                <a:gd name="T77" fmla="*/ 1132 h 1238"/>
                <a:gd name="T78" fmla="*/ 318 w 1425"/>
                <a:gd name="T79" fmla="*/ 1085 h 1238"/>
                <a:gd name="T80" fmla="*/ 264 w 1425"/>
                <a:gd name="T81" fmla="*/ 1038 h 1238"/>
                <a:gd name="T82" fmla="*/ 267 w 1425"/>
                <a:gd name="T83" fmla="*/ 1005 h 1238"/>
                <a:gd name="T84" fmla="*/ 292 w 1425"/>
                <a:gd name="T85" fmla="*/ 980 h 1238"/>
                <a:gd name="T86" fmla="*/ 246 w 1425"/>
                <a:gd name="T87" fmla="*/ 946 h 1238"/>
                <a:gd name="T88" fmla="*/ 227 w 1425"/>
                <a:gd name="T89" fmla="*/ 1020 h 1238"/>
                <a:gd name="T90" fmla="*/ 191 w 1425"/>
                <a:gd name="T91" fmla="*/ 999 h 1238"/>
                <a:gd name="T92" fmla="*/ 167 w 1425"/>
                <a:gd name="T93" fmla="*/ 977 h 1238"/>
                <a:gd name="T94" fmla="*/ 155 w 1425"/>
                <a:gd name="T95" fmla="*/ 925 h 1238"/>
                <a:gd name="T96" fmla="*/ 154 w 1425"/>
                <a:gd name="T97" fmla="*/ 827 h 1238"/>
                <a:gd name="T98" fmla="*/ 128 w 1425"/>
                <a:gd name="T99" fmla="*/ 738 h 1238"/>
                <a:gd name="T100" fmla="*/ 93 w 1425"/>
                <a:gd name="T101" fmla="*/ 665 h 1238"/>
                <a:gd name="T102" fmla="*/ 70 w 1425"/>
                <a:gd name="T103" fmla="*/ 624 h 1238"/>
                <a:gd name="T104" fmla="*/ 93 w 1425"/>
                <a:gd name="T105" fmla="*/ 596 h 1238"/>
                <a:gd name="T106" fmla="*/ 94 w 1425"/>
                <a:gd name="T107" fmla="*/ 550 h 1238"/>
                <a:gd name="T108" fmla="*/ 79 w 1425"/>
                <a:gd name="T109" fmla="*/ 507 h 1238"/>
                <a:gd name="T110" fmla="*/ 57 w 1425"/>
                <a:gd name="T111" fmla="*/ 447 h 1238"/>
                <a:gd name="T112" fmla="*/ 143 w 1425"/>
                <a:gd name="T113" fmla="*/ 389 h 1238"/>
                <a:gd name="T114" fmla="*/ 296 w 1425"/>
                <a:gd name="T115" fmla="*/ 467 h 1238"/>
                <a:gd name="T116" fmla="*/ 377 w 1425"/>
                <a:gd name="T117" fmla="*/ 443 h 1238"/>
                <a:gd name="T118" fmla="*/ 479 w 1425"/>
                <a:gd name="T119" fmla="*/ 382 h 1238"/>
                <a:gd name="T120" fmla="*/ 647 w 1425"/>
                <a:gd name="T121" fmla="*/ 313 h 1238"/>
                <a:gd name="T122" fmla="*/ 810 w 1425"/>
                <a:gd name="T123" fmla="*/ 291 h 1238"/>
                <a:gd name="T124" fmla="*/ 1410 w 1425"/>
                <a:gd name="T125" fmla="*/ 1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5" h="1238">
                  <a:moveTo>
                    <a:pt x="478" y="1235"/>
                  </a:moveTo>
                  <a:lnTo>
                    <a:pt x="475" y="1238"/>
                  </a:lnTo>
                  <a:lnTo>
                    <a:pt x="472" y="1238"/>
                  </a:lnTo>
                  <a:lnTo>
                    <a:pt x="471" y="1237"/>
                  </a:lnTo>
                  <a:lnTo>
                    <a:pt x="471" y="1236"/>
                  </a:lnTo>
                  <a:lnTo>
                    <a:pt x="473" y="1236"/>
                  </a:lnTo>
                  <a:lnTo>
                    <a:pt x="473" y="1236"/>
                  </a:lnTo>
                  <a:lnTo>
                    <a:pt x="475" y="1236"/>
                  </a:lnTo>
                  <a:lnTo>
                    <a:pt x="475" y="1235"/>
                  </a:lnTo>
                  <a:lnTo>
                    <a:pt x="477" y="1234"/>
                  </a:lnTo>
                  <a:lnTo>
                    <a:pt x="478" y="1234"/>
                  </a:lnTo>
                  <a:lnTo>
                    <a:pt x="478" y="1235"/>
                  </a:lnTo>
                  <a:close/>
                  <a:moveTo>
                    <a:pt x="421" y="1231"/>
                  </a:moveTo>
                  <a:lnTo>
                    <a:pt x="420" y="1231"/>
                  </a:lnTo>
                  <a:lnTo>
                    <a:pt x="419" y="1231"/>
                  </a:lnTo>
                  <a:lnTo>
                    <a:pt x="419" y="1231"/>
                  </a:lnTo>
                  <a:lnTo>
                    <a:pt x="419" y="1231"/>
                  </a:lnTo>
                  <a:lnTo>
                    <a:pt x="419" y="1230"/>
                  </a:lnTo>
                  <a:lnTo>
                    <a:pt x="420" y="1230"/>
                  </a:lnTo>
                  <a:lnTo>
                    <a:pt x="420" y="1230"/>
                  </a:lnTo>
                  <a:lnTo>
                    <a:pt x="421" y="1230"/>
                  </a:lnTo>
                  <a:lnTo>
                    <a:pt x="421" y="1230"/>
                  </a:lnTo>
                  <a:lnTo>
                    <a:pt x="421" y="1231"/>
                  </a:lnTo>
                  <a:close/>
                  <a:moveTo>
                    <a:pt x="477" y="1227"/>
                  </a:moveTo>
                  <a:lnTo>
                    <a:pt x="476" y="1227"/>
                  </a:lnTo>
                  <a:lnTo>
                    <a:pt x="476" y="1226"/>
                  </a:lnTo>
                  <a:lnTo>
                    <a:pt x="476" y="1226"/>
                  </a:lnTo>
                  <a:lnTo>
                    <a:pt x="477" y="1226"/>
                  </a:lnTo>
                  <a:lnTo>
                    <a:pt x="477" y="1226"/>
                  </a:lnTo>
                  <a:lnTo>
                    <a:pt x="477" y="1227"/>
                  </a:lnTo>
                  <a:close/>
                  <a:moveTo>
                    <a:pt x="473" y="1221"/>
                  </a:moveTo>
                  <a:lnTo>
                    <a:pt x="475" y="1223"/>
                  </a:lnTo>
                  <a:lnTo>
                    <a:pt x="476" y="1224"/>
                  </a:lnTo>
                  <a:lnTo>
                    <a:pt x="476" y="1225"/>
                  </a:lnTo>
                  <a:lnTo>
                    <a:pt x="475" y="1225"/>
                  </a:lnTo>
                  <a:lnTo>
                    <a:pt x="474" y="1224"/>
                  </a:lnTo>
                  <a:lnTo>
                    <a:pt x="473" y="1224"/>
                  </a:lnTo>
                  <a:lnTo>
                    <a:pt x="472" y="1223"/>
                  </a:lnTo>
                  <a:lnTo>
                    <a:pt x="470" y="1223"/>
                  </a:lnTo>
                  <a:lnTo>
                    <a:pt x="469" y="1222"/>
                  </a:lnTo>
                  <a:lnTo>
                    <a:pt x="468" y="1224"/>
                  </a:lnTo>
                  <a:lnTo>
                    <a:pt x="466" y="1224"/>
                  </a:lnTo>
                  <a:lnTo>
                    <a:pt x="464" y="1225"/>
                  </a:lnTo>
                  <a:lnTo>
                    <a:pt x="463" y="1225"/>
                  </a:lnTo>
                  <a:lnTo>
                    <a:pt x="460" y="1225"/>
                  </a:lnTo>
                  <a:lnTo>
                    <a:pt x="459" y="1226"/>
                  </a:lnTo>
                  <a:lnTo>
                    <a:pt x="457" y="1226"/>
                  </a:lnTo>
                  <a:lnTo>
                    <a:pt x="456" y="1227"/>
                  </a:lnTo>
                  <a:lnTo>
                    <a:pt x="455" y="1230"/>
                  </a:lnTo>
                  <a:lnTo>
                    <a:pt x="455" y="1231"/>
                  </a:lnTo>
                  <a:lnTo>
                    <a:pt x="455" y="1232"/>
                  </a:lnTo>
                  <a:lnTo>
                    <a:pt x="454" y="1232"/>
                  </a:lnTo>
                  <a:lnTo>
                    <a:pt x="449" y="1232"/>
                  </a:lnTo>
                  <a:lnTo>
                    <a:pt x="445" y="1230"/>
                  </a:lnTo>
                  <a:lnTo>
                    <a:pt x="443" y="1228"/>
                  </a:lnTo>
                  <a:lnTo>
                    <a:pt x="443" y="1227"/>
                  </a:lnTo>
                  <a:lnTo>
                    <a:pt x="442" y="1226"/>
                  </a:lnTo>
                  <a:lnTo>
                    <a:pt x="443" y="1225"/>
                  </a:lnTo>
                  <a:lnTo>
                    <a:pt x="443" y="1224"/>
                  </a:lnTo>
                  <a:lnTo>
                    <a:pt x="444" y="1223"/>
                  </a:lnTo>
                  <a:lnTo>
                    <a:pt x="446" y="1223"/>
                  </a:lnTo>
                  <a:lnTo>
                    <a:pt x="446" y="1222"/>
                  </a:lnTo>
                  <a:lnTo>
                    <a:pt x="447" y="1222"/>
                  </a:lnTo>
                  <a:lnTo>
                    <a:pt x="449" y="1221"/>
                  </a:lnTo>
                  <a:lnTo>
                    <a:pt x="454" y="1221"/>
                  </a:lnTo>
                  <a:lnTo>
                    <a:pt x="456" y="1223"/>
                  </a:lnTo>
                  <a:lnTo>
                    <a:pt x="457" y="1223"/>
                  </a:lnTo>
                  <a:lnTo>
                    <a:pt x="458" y="1222"/>
                  </a:lnTo>
                  <a:lnTo>
                    <a:pt x="459" y="1222"/>
                  </a:lnTo>
                  <a:lnTo>
                    <a:pt x="459" y="1221"/>
                  </a:lnTo>
                  <a:lnTo>
                    <a:pt x="465" y="1221"/>
                  </a:lnTo>
                  <a:lnTo>
                    <a:pt x="466" y="1220"/>
                  </a:lnTo>
                  <a:lnTo>
                    <a:pt x="469" y="1220"/>
                  </a:lnTo>
                  <a:lnTo>
                    <a:pt x="470" y="1220"/>
                  </a:lnTo>
                  <a:lnTo>
                    <a:pt x="473" y="1221"/>
                  </a:lnTo>
                  <a:close/>
                  <a:moveTo>
                    <a:pt x="136" y="1108"/>
                  </a:moveTo>
                  <a:lnTo>
                    <a:pt x="136" y="1108"/>
                  </a:lnTo>
                  <a:lnTo>
                    <a:pt x="135" y="1108"/>
                  </a:lnTo>
                  <a:lnTo>
                    <a:pt x="134" y="1108"/>
                  </a:lnTo>
                  <a:lnTo>
                    <a:pt x="135" y="1107"/>
                  </a:lnTo>
                  <a:lnTo>
                    <a:pt x="136" y="1107"/>
                  </a:lnTo>
                  <a:lnTo>
                    <a:pt x="136" y="1107"/>
                  </a:lnTo>
                  <a:lnTo>
                    <a:pt x="136" y="1108"/>
                  </a:lnTo>
                  <a:close/>
                  <a:moveTo>
                    <a:pt x="319" y="1088"/>
                  </a:moveTo>
                  <a:lnTo>
                    <a:pt x="318" y="1088"/>
                  </a:lnTo>
                  <a:lnTo>
                    <a:pt x="317" y="1088"/>
                  </a:lnTo>
                  <a:lnTo>
                    <a:pt x="319" y="1087"/>
                  </a:lnTo>
                  <a:lnTo>
                    <a:pt x="319" y="1088"/>
                  </a:lnTo>
                  <a:close/>
                  <a:moveTo>
                    <a:pt x="170" y="1017"/>
                  </a:moveTo>
                  <a:lnTo>
                    <a:pt x="170" y="1017"/>
                  </a:lnTo>
                  <a:lnTo>
                    <a:pt x="170" y="1016"/>
                  </a:lnTo>
                  <a:lnTo>
                    <a:pt x="170" y="1015"/>
                  </a:lnTo>
                  <a:lnTo>
                    <a:pt x="170" y="1015"/>
                  </a:lnTo>
                  <a:lnTo>
                    <a:pt x="171" y="1015"/>
                  </a:lnTo>
                  <a:lnTo>
                    <a:pt x="171" y="1015"/>
                  </a:lnTo>
                  <a:lnTo>
                    <a:pt x="171" y="1016"/>
                  </a:lnTo>
                  <a:lnTo>
                    <a:pt x="170" y="1017"/>
                  </a:lnTo>
                  <a:close/>
                  <a:moveTo>
                    <a:pt x="189" y="1010"/>
                  </a:moveTo>
                  <a:lnTo>
                    <a:pt x="189" y="1010"/>
                  </a:lnTo>
                  <a:lnTo>
                    <a:pt x="187" y="1010"/>
                  </a:lnTo>
                  <a:lnTo>
                    <a:pt x="187" y="1010"/>
                  </a:lnTo>
                  <a:lnTo>
                    <a:pt x="187" y="1009"/>
                  </a:lnTo>
                  <a:lnTo>
                    <a:pt x="188" y="1009"/>
                  </a:lnTo>
                  <a:lnTo>
                    <a:pt x="189" y="1010"/>
                  </a:lnTo>
                  <a:close/>
                  <a:moveTo>
                    <a:pt x="180" y="1006"/>
                  </a:moveTo>
                  <a:lnTo>
                    <a:pt x="182" y="1007"/>
                  </a:lnTo>
                  <a:lnTo>
                    <a:pt x="185" y="1007"/>
                  </a:lnTo>
                  <a:lnTo>
                    <a:pt x="186" y="1008"/>
                  </a:lnTo>
                  <a:lnTo>
                    <a:pt x="186" y="1009"/>
                  </a:lnTo>
                  <a:lnTo>
                    <a:pt x="184" y="1011"/>
                  </a:lnTo>
                  <a:lnTo>
                    <a:pt x="183" y="1011"/>
                  </a:lnTo>
                  <a:lnTo>
                    <a:pt x="183" y="1012"/>
                  </a:lnTo>
                  <a:lnTo>
                    <a:pt x="182" y="1013"/>
                  </a:lnTo>
                  <a:lnTo>
                    <a:pt x="180" y="1011"/>
                  </a:lnTo>
                  <a:lnTo>
                    <a:pt x="179" y="1011"/>
                  </a:lnTo>
                  <a:lnTo>
                    <a:pt x="179" y="1010"/>
                  </a:lnTo>
                  <a:lnTo>
                    <a:pt x="179" y="1008"/>
                  </a:lnTo>
                  <a:lnTo>
                    <a:pt x="180" y="1006"/>
                  </a:lnTo>
                  <a:close/>
                  <a:moveTo>
                    <a:pt x="254" y="1005"/>
                  </a:moveTo>
                  <a:lnTo>
                    <a:pt x="251" y="1007"/>
                  </a:lnTo>
                  <a:lnTo>
                    <a:pt x="250" y="1007"/>
                  </a:lnTo>
                  <a:lnTo>
                    <a:pt x="249" y="1004"/>
                  </a:lnTo>
                  <a:lnTo>
                    <a:pt x="249" y="1004"/>
                  </a:lnTo>
                  <a:lnTo>
                    <a:pt x="249" y="1002"/>
                  </a:lnTo>
                  <a:lnTo>
                    <a:pt x="250" y="1002"/>
                  </a:lnTo>
                  <a:lnTo>
                    <a:pt x="251" y="1003"/>
                  </a:lnTo>
                  <a:lnTo>
                    <a:pt x="253" y="1003"/>
                  </a:lnTo>
                  <a:lnTo>
                    <a:pt x="254" y="1005"/>
                  </a:lnTo>
                  <a:close/>
                  <a:moveTo>
                    <a:pt x="449" y="993"/>
                  </a:moveTo>
                  <a:lnTo>
                    <a:pt x="448" y="993"/>
                  </a:lnTo>
                  <a:lnTo>
                    <a:pt x="448" y="992"/>
                  </a:lnTo>
                  <a:lnTo>
                    <a:pt x="448" y="989"/>
                  </a:lnTo>
                  <a:lnTo>
                    <a:pt x="449" y="989"/>
                  </a:lnTo>
                  <a:lnTo>
                    <a:pt x="449" y="993"/>
                  </a:lnTo>
                  <a:close/>
                  <a:moveTo>
                    <a:pt x="447" y="984"/>
                  </a:moveTo>
                  <a:lnTo>
                    <a:pt x="446" y="984"/>
                  </a:lnTo>
                  <a:lnTo>
                    <a:pt x="446" y="983"/>
                  </a:lnTo>
                  <a:lnTo>
                    <a:pt x="446" y="982"/>
                  </a:lnTo>
                  <a:lnTo>
                    <a:pt x="448" y="984"/>
                  </a:lnTo>
                  <a:lnTo>
                    <a:pt x="447" y="984"/>
                  </a:lnTo>
                  <a:close/>
                  <a:moveTo>
                    <a:pt x="159" y="975"/>
                  </a:moveTo>
                  <a:lnTo>
                    <a:pt x="158" y="976"/>
                  </a:lnTo>
                  <a:lnTo>
                    <a:pt x="158" y="975"/>
                  </a:lnTo>
                  <a:lnTo>
                    <a:pt x="158" y="974"/>
                  </a:lnTo>
                  <a:lnTo>
                    <a:pt x="158" y="974"/>
                  </a:lnTo>
                  <a:lnTo>
                    <a:pt x="159" y="974"/>
                  </a:lnTo>
                  <a:lnTo>
                    <a:pt x="159" y="975"/>
                  </a:lnTo>
                  <a:close/>
                  <a:moveTo>
                    <a:pt x="258" y="971"/>
                  </a:moveTo>
                  <a:lnTo>
                    <a:pt x="257" y="972"/>
                  </a:lnTo>
                  <a:lnTo>
                    <a:pt x="256" y="971"/>
                  </a:lnTo>
                  <a:lnTo>
                    <a:pt x="256" y="970"/>
                  </a:lnTo>
                  <a:lnTo>
                    <a:pt x="255" y="969"/>
                  </a:lnTo>
                  <a:lnTo>
                    <a:pt x="255" y="968"/>
                  </a:lnTo>
                  <a:lnTo>
                    <a:pt x="257" y="968"/>
                  </a:lnTo>
                  <a:lnTo>
                    <a:pt x="257" y="970"/>
                  </a:lnTo>
                  <a:lnTo>
                    <a:pt x="258" y="971"/>
                  </a:lnTo>
                  <a:close/>
                  <a:moveTo>
                    <a:pt x="255" y="959"/>
                  </a:moveTo>
                  <a:lnTo>
                    <a:pt x="254" y="960"/>
                  </a:lnTo>
                  <a:lnTo>
                    <a:pt x="254" y="959"/>
                  </a:lnTo>
                  <a:lnTo>
                    <a:pt x="253" y="958"/>
                  </a:lnTo>
                  <a:lnTo>
                    <a:pt x="253" y="957"/>
                  </a:lnTo>
                  <a:lnTo>
                    <a:pt x="254" y="957"/>
                  </a:lnTo>
                  <a:lnTo>
                    <a:pt x="254" y="957"/>
                  </a:lnTo>
                  <a:lnTo>
                    <a:pt x="255" y="958"/>
                  </a:lnTo>
                  <a:lnTo>
                    <a:pt x="255" y="959"/>
                  </a:lnTo>
                  <a:close/>
                  <a:moveTo>
                    <a:pt x="129" y="921"/>
                  </a:moveTo>
                  <a:lnTo>
                    <a:pt x="133" y="923"/>
                  </a:lnTo>
                  <a:lnTo>
                    <a:pt x="135" y="923"/>
                  </a:lnTo>
                  <a:lnTo>
                    <a:pt x="136" y="924"/>
                  </a:lnTo>
                  <a:lnTo>
                    <a:pt x="136" y="924"/>
                  </a:lnTo>
                  <a:lnTo>
                    <a:pt x="136" y="925"/>
                  </a:lnTo>
                  <a:lnTo>
                    <a:pt x="135" y="926"/>
                  </a:lnTo>
                  <a:lnTo>
                    <a:pt x="134" y="926"/>
                  </a:lnTo>
                  <a:lnTo>
                    <a:pt x="133" y="925"/>
                  </a:lnTo>
                  <a:lnTo>
                    <a:pt x="129" y="923"/>
                  </a:lnTo>
                  <a:lnTo>
                    <a:pt x="128" y="923"/>
                  </a:lnTo>
                  <a:lnTo>
                    <a:pt x="128" y="923"/>
                  </a:lnTo>
                  <a:lnTo>
                    <a:pt x="126" y="923"/>
                  </a:lnTo>
                  <a:lnTo>
                    <a:pt x="126" y="923"/>
                  </a:lnTo>
                  <a:lnTo>
                    <a:pt x="126" y="922"/>
                  </a:lnTo>
                  <a:lnTo>
                    <a:pt x="126" y="922"/>
                  </a:lnTo>
                  <a:lnTo>
                    <a:pt x="127" y="921"/>
                  </a:lnTo>
                  <a:lnTo>
                    <a:pt x="129" y="921"/>
                  </a:lnTo>
                  <a:close/>
                  <a:moveTo>
                    <a:pt x="147" y="918"/>
                  </a:moveTo>
                  <a:lnTo>
                    <a:pt x="146" y="919"/>
                  </a:lnTo>
                  <a:lnTo>
                    <a:pt x="145" y="919"/>
                  </a:lnTo>
                  <a:lnTo>
                    <a:pt x="144" y="919"/>
                  </a:lnTo>
                  <a:lnTo>
                    <a:pt x="145" y="918"/>
                  </a:lnTo>
                  <a:lnTo>
                    <a:pt x="145" y="918"/>
                  </a:lnTo>
                  <a:lnTo>
                    <a:pt x="146" y="917"/>
                  </a:lnTo>
                  <a:lnTo>
                    <a:pt x="147" y="917"/>
                  </a:lnTo>
                  <a:lnTo>
                    <a:pt x="147" y="918"/>
                  </a:lnTo>
                  <a:close/>
                  <a:moveTo>
                    <a:pt x="147" y="916"/>
                  </a:moveTo>
                  <a:lnTo>
                    <a:pt x="147" y="917"/>
                  </a:lnTo>
                  <a:lnTo>
                    <a:pt x="146" y="916"/>
                  </a:lnTo>
                  <a:lnTo>
                    <a:pt x="146" y="916"/>
                  </a:lnTo>
                  <a:lnTo>
                    <a:pt x="146" y="915"/>
                  </a:lnTo>
                  <a:lnTo>
                    <a:pt x="147" y="915"/>
                  </a:lnTo>
                  <a:lnTo>
                    <a:pt x="147" y="916"/>
                  </a:lnTo>
                  <a:close/>
                  <a:moveTo>
                    <a:pt x="49" y="635"/>
                  </a:moveTo>
                  <a:lnTo>
                    <a:pt x="49" y="635"/>
                  </a:lnTo>
                  <a:lnTo>
                    <a:pt x="48" y="634"/>
                  </a:lnTo>
                  <a:lnTo>
                    <a:pt x="48" y="633"/>
                  </a:lnTo>
                  <a:lnTo>
                    <a:pt x="48" y="633"/>
                  </a:lnTo>
                  <a:lnTo>
                    <a:pt x="49" y="633"/>
                  </a:lnTo>
                  <a:lnTo>
                    <a:pt x="49" y="634"/>
                  </a:lnTo>
                  <a:lnTo>
                    <a:pt x="49" y="635"/>
                  </a:lnTo>
                  <a:close/>
                  <a:moveTo>
                    <a:pt x="78" y="618"/>
                  </a:moveTo>
                  <a:lnTo>
                    <a:pt x="77" y="618"/>
                  </a:lnTo>
                  <a:lnTo>
                    <a:pt x="76" y="617"/>
                  </a:lnTo>
                  <a:lnTo>
                    <a:pt x="76" y="617"/>
                  </a:lnTo>
                  <a:lnTo>
                    <a:pt x="77" y="617"/>
                  </a:lnTo>
                  <a:lnTo>
                    <a:pt x="78" y="617"/>
                  </a:lnTo>
                  <a:lnTo>
                    <a:pt x="78" y="617"/>
                  </a:lnTo>
                  <a:lnTo>
                    <a:pt x="78" y="617"/>
                  </a:lnTo>
                  <a:lnTo>
                    <a:pt x="78" y="618"/>
                  </a:lnTo>
                  <a:close/>
                  <a:moveTo>
                    <a:pt x="64" y="593"/>
                  </a:moveTo>
                  <a:lnTo>
                    <a:pt x="62" y="594"/>
                  </a:lnTo>
                  <a:lnTo>
                    <a:pt x="60" y="594"/>
                  </a:lnTo>
                  <a:lnTo>
                    <a:pt x="60" y="594"/>
                  </a:lnTo>
                  <a:lnTo>
                    <a:pt x="60" y="592"/>
                  </a:lnTo>
                  <a:lnTo>
                    <a:pt x="59" y="591"/>
                  </a:lnTo>
                  <a:lnTo>
                    <a:pt x="60" y="590"/>
                  </a:lnTo>
                  <a:lnTo>
                    <a:pt x="61" y="590"/>
                  </a:lnTo>
                  <a:lnTo>
                    <a:pt x="63" y="590"/>
                  </a:lnTo>
                  <a:lnTo>
                    <a:pt x="65" y="591"/>
                  </a:lnTo>
                  <a:lnTo>
                    <a:pt x="65" y="592"/>
                  </a:lnTo>
                  <a:lnTo>
                    <a:pt x="64" y="593"/>
                  </a:lnTo>
                  <a:close/>
                  <a:moveTo>
                    <a:pt x="79" y="591"/>
                  </a:moveTo>
                  <a:lnTo>
                    <a:pt x="79" y="595"/>
                  </a:lnTo>
                  <a:lnTo>
                    <a:pt x="79" y="596"/>
                  </a:lnTo>
                  <a:lnTo>
                    <a:pt x="81" y="596"/>
                  </a:lnTo>
                  <a:lnTo>
                    <a:pt x="84" y="595"/>
                  </a:lnTo>
                  <a:lnTo>
                    <a:pt x="87" y="595"/>
                  </a:lnTo>
                  <a:lnTo>
                    <a:pt x="88" y="596"/>
                  </a:lnTo>
                  <a:lnTo>
                    <a:pt x="89" y="597"/>
                  </a:lnTo>
                  <a:lnTo>
                    <a:pt x="89" y="598"/>
                  </a:lnTo>
                  <a:lnTo>
                    <a:pt x="88" y="598"/>
                  </a:lnTo>
                  <a:lnTo>
                    <a:pt x="87" y="598"/>
                  </a:lnTo>
                  <a:lnTo>
                    <a:pt x="85" y="598"/>
                  </a:lnTo>
                  <a:lnTo>
                    <a:pt x="84" y="599"/>
                  </a:lnTo>
                  <a:lnTo>
                    <a:pt x="82" y="599"/>
                  </a:lnTo>
                  <a:lnTo>
                    <a:pt x="82" y="599"/>
                  </a:lnTo>
                  <a:lnTo>
                    <a:pt x="74" y="598"/>
                  </a:lnTo>
                  <a:lnTo>
                    <a:pt x="74" y="598"/>
                  </a:lnTo>
                  <a:lnTo>
                    <a:pt x="74" y="595"/>
                  </a:lnTo>
                  <a:lnTo>
                    <a:pt x="74" y="594"/>
                  </a:lnTo>
                  <a:lnTo>
                    <a:pt x="75" y="593"/>
                  </a:lnTo>
                  <a:lnTo>
                    <a:pt x="76" y="593"/>
                  </a:lnTo>
                  <a:lnTo>
                    <a:pt x="77" y="593"/>
                  </a:lnTo>
                  <a:lnTo>
                    <a:pt x="77" y="590"/>
                  </a:lnTo>
                  <a:lnTo>
                    <a:pt x="78" y="589"/>
                  </a:lnTo>
                  <a:lnTo>
                    <a:pt x="79" y="590"/>
                  </a:lnTo>
                  <a:lnTo>
                    <a:pt x="79" y="591"/>
                  </a:lnTo>
                  <a:close/>
                  <a:moveTo>
                    <a:pt x="97" y="580"/>
                  </a:moveTo>
                  <a:lnTo>
                    <a:pt x="97" y="581"/>
                  </a:lnTo>
                  <a:lnTo>
                    <a:pt x="95" y="581"/>
                  </a:lnTo>
                  <a:lnTo>
                    <a:pt x="94" y="580"/>
                  </a:lnTo>
                  <a:lnTo>
                    <a:pt x="94" y="579"/>
                  </a:lnTo>
                  <a:lnTo>
                    <a:pt x="96" y="579"/>
                  </a:lnTo>
                  <a:lnTo>
                    <a:pt x="97" y="580"/>
                  </a:lnTo>
                  <a:close/>
                  <a:moveTo>
                    <a:pt x="80" y="572"/>
                  </a:moveTo>
                  <a:lnTo>
                    <a:pt x="82" y="574"/>
                  </a:lnTo>
                  <a:lnTo>
                    <a:pt x="83" y="574"/>
                  </a:lnTo>
                  <a:lnTo>
                    <a:pt x="83" y="576"/>
                  </a:lnTo>
                  <a:lnTo>
                    <a:pt x="82" y="576"/>
                  </a:lnTo>
                  <a:lnTo>
                    <a:pt x="81" y="576"/>
                  </a:lnTo>
                  <a:lnTo>
                    <a:pt x="80" y="577"/>
                  </a:lnTo>
                  <a:lnTo>
                    <a:pt x="79" y="577"/>
                  </a:lnTo>
                  <a:lnTo>
                    <a:pt x="79" y="577"/>
                  </a:lnTo>
                  <a:lnTo>
                    <a:pt x="77" y="578"/>
                  </a:lnTo>
                  <a:lnTo>
                    <a:pt x="77" y="579"/>
                  </a:lnTo>
                  <a:lnTo>
                    <a:pt x="78" y="580"/>
                  </a:lnTo>
                  <a:lnTo>
                    <a:pt x="78" y="582"/>
                  </a:lnTo>
                  <a:lnTo>
                    <a:pt x="77" y="583"/>
                  </a:lnTo>
                  <a:lnTo>
                    <a:pt x="73" y="584"/>
                  </a:lnTo>
                  <a:lnTo>
                    <a:pt x="72" y="584"/>
                  </a:lnTo>
                  <a:lnTo>
                    <a:pt x="71" y="584"/>
                  </a:lnTo>
                  <a:lnTo>
                    <a:pt x="69" y="584"/>
                  </a:lnTo>
                  <a:lnTo>
                    <a:pt x="69" y="584"/>
                  </a:lnTo>
                  <a:lnTo>
                    <a:pt x="68" y="582"/>
                  </a:lnTo>
                  <a:lnTo>
                    <a:pt x="67" y="578"/>
                  </a:lnTo>
                  <a:lnTo>
                    <a:pt x="67" y="578"/>
                  </a:lnTo>
                  <a:lnTo>
                    <a:pt x="67" y="576"/>
                  </a:lnTo>
                  <a:lnTo>
                    <a:pt x="66" y="576"/>
                  </a:lnTo>
                  <a:lnTo>
                    <a:pt x="68" y="573"/>
                  </a:lnTo>
                  <a:lnTo>
                    <a:pt x="69" y="573"/>
                  </a:lnTo>
                  <a:lnTo>
                    <a:pt x="69" y="573"/>
                  </a:lnTo>
                  <a:lnTo>
                    <a:pt x="71" y="573"/>
                  </a:lnTo>
                  <a:lnTo>
                    <a:pt x="71" y="573"/>
                  </a:lnTo>
                  <a:lnTo>
                    <a:pt x="72" y="573"/>
                  </a:lnTo>
                  <a:lnTo>
                    <a:pt x="73" y="573"/>
                  </a:lnTo>
                  <a:lnTo>
                    <a:pt x="74" y="572"/>
                  </a:lnTo>
                  <a:lnTo>
                    <a:pt x="75" y="572"/>
                  </a:lnTo>
                  <a:lnTo>
                    <a:pt x="78" y="572"/>
                  </a:lnTo>
                  <a:lnTo>
                    <a:pt x="79" y="572"/>
                  </a:lnTo>
                  <a:lnTo>
                    <a:pt x="80" y="572"/>
                  </a:lnTo>
                  <a:close/>
                  <a:moveTo>
                    <a:pt x="1020" y="534"/>
                  </a:moveTo>
                  <a:lnTo>
                    <a:pt x="1019" y="534"/>
                  </a:lnTo>
                  <a:lnTo>
                    <a:pt x="1019" y="534"/>
                  </a:lnTo>
                  <a:lnTo>
                    <a:pt x="1020" y="533"/>
                  </a:lnTo>
                  <a:lnTo>
                    <a:pt x="1021" y="533"/>
                  </a:lnTo>
                  <a:lnTo>
                    <a:pt x="1021" y="533"/>
                  </a:lnTo>
                  <a:lnTo>
                    <a:pt x="1021" y="534"/>
                  </a:lnTo>
                  <a:lnTo>
                    <a:pt x="1020" y="534"/>
                  </a:lnTo>
                  <a:close/>
                  <a:moveTo>
                    <a:pt x="1023" y="532"/>
                  </a:moveTo>
                  <a:lnTo>
                    <a:pt x="1022" y="532"/>
                  </a:lnTo>
                  <a:lnTo>
                    <a:pt x="1022" y="532"/>
                  </a:lnTo>
                  <a:lnTo>
                    <a:pt x="1023" y="531"/>
                  </a:lnTo>
                  <a:lnTo>
                    <a:pt x="1023" y="531"/>
                  </a:lnTo>
                  <a:lnTo>
                    <a:pt x="1023" y="531"/>
                  </a:lnTo>
                  <a:lnTo>
                    <a:pt x="1023" y="532"/>
                  </a:lnTo>
                  <a:close/>
                  <a:moveTo>
                    <a:pt x="79" y="487"/>
                  </a:moveTo>
                  <a:lnTo>
                    <a:pt x="78" y="488"/>
                  </a:lnTo>
                  <a:lnTo>
                    <a:pt x="76" y="488"/>
                  </a:lnTo>
                  <a:lnTo>
                    <a:pt x="76" y="487"/>
                  </a:lnTo>
                  <a:lnTo>
                    <a:pt x="77" y="486"/>
                  </a:lnTo>
                  <a:lnTo>
                    <a:pt x="78" y="486"/>
                  </a:lnTo>
                  <a:lnTo>
                    <a:pt x="79" y="487"/>
                  </a:lnTo>
                  <a:close/>
                  <a:moveTo>
                    <a:pt x="23" y="456"/>
                  </a:moveTo>
                  <a:lnTo>
                    <a:pt x="21" y="458"/>
                  </a:lnTo>
                  <a:lnTo>
                    <a:pt x="19" y="458"/>
                  </a:lnTo>
                  <a:lnTo>
                    <a:pt x="19" y="456"/>
                  </a:lnTo>
                  <a:lnTo>
                    <a:pt x="19" y="456"/>
                  </a:lnTo>
                  <a:lnTo>
                    <a:pt x="20" y="451"/>
                  </a:lnTo>
                  <a:lnTo>
                    <a:pt x="21" y="450"/>
                  </a:lnTo>
                  <a:lnTo>
                    <a:pt x="24" y="450"/>
                  </a:lnTo>
                  <a:lnTo>
                    <a:pt x="25" y="451"/>
                  </a:lnTo>
                  <a:lnTo>
                    <a:pt x="27" y="452"/>
                  </a:lnTo>
                  <a:lnTo>
                    <a:pt x="26" y="453"/>
                  </a:lnTo>
                  <a:lnTo>
                    <a:pt x="25" y="455"/>
                  </a:lnTo>
                  <a:lnTo>
                    <a:pt x="23" y="456"/>
                  </a:lnTo>
                  <a:close/>
                  <a:moveTo>
                    <a:pt x="1054" y="442"/>
                  </a:moveTo>
                  <a:lnTo>
                    <a:pt x="1053" y="442"/>
                  </a:lnTo>
                  <a:lnTo>
                    <a:pt x="1053" y="442"/>
                  </a:lnTo>
                  <a:lnTo>
                    <a:pt x="1053" y="441"/>
                  </a:lnTo>
                  <a:lnTo>
                    <a:pt x="1053" y="441"/>
                  </a:lnTo>
                  <a:lnTo>
                    <a:pt x="1054" y="441"/>
                  </a:lnTo>
                  <a:lnTo>
                    <a:pt x="1055" y="441"/>
                  </a:lnTo>
                  <a:lnTo>
                    <a:pt x="1055" y="442"/>
                  </a:lnTo>
                  <a:lnTo>
                    <a:pt x="1054" y="442"/>
                  </a:lnTo>
                  <a:close/>
                  <a:moveTo>
                    <a:pt x="2" y="410"/>
                  </a:moveTo>
                  <a:lnTo>
                    <a:pt x="3" y="411"/>
                  </a:lnTo>
                  <a:lnTo>
                    <a:pt x="5" y="411"/>
                  </a:lnTo>
                  <a:lnTo>
                    <a:pt x="7" y="412"/>
                  </a:lnTo>
                  <a:lnTo>
                    <a:pt x="8" y="412"/>
                  </a:lnTo>
                  <a:lnTo>
                    <a:pt x="10" y="413"/>
                  </a:lnTo>
                  <a:lnTo>
                    <a:pt x="11" y="415"/>
                  </a:lnTo>
                  <a:lnTo>
                    <a:pt x="10" y="415"/>
                  </a:lnTo>
                  <a:lnTo>
                    <a:pt x="10" y="422"/>
                  </a:lnTo>
                  <a:lnTo>
                    <a:pt x="9" y="423"/>
                  </a:lnTo>
                  <a:lnTo>
                    <a:pt x="9" y="426"/>
                  </a:lnTo>
                  <a:lnTo>
                    <a:pt x="9" y="427"/>
                  </a:lnTo>
                  <a:lnTo>
                    <a:pt x="9" y="428"/>
                  </a:lnTo>
                  <a:lnTo>
                    <a:pt x="7" y="429"/>
                  </a:lnTo>
                  <a:lnTo>
                    <a:pt x="6" y="430"/>
                  </a:lnTo>
                  <a:lnTo>
                    <a:pt x="5" y="430"/>
                  </a:lnTo>
                  <a:lnTo>
                    <a:pt x="3" y="430"/>
                  </a:lnTo>
                  <a:lnTo>
                    <a:pt x="2" y="429"/>
                  </a:lnTo>
                  <a:lnTo>
                    <a:pt x="2" y="427"/>
                  </a:lnTo>
                  <a:lnTo>
                    <a:pt x="1" y="427"/>
                  </a:lnTo>
                  <a:lnTo>
                    <a:pt x="1" y="419"/>
                  </a:lnTo>
                  <a:lnTo>
                    <a:pt x="0" y="418"/>
                  </a:lnTo>
                  <a:lnTo>
                    <a:pt x="0" y="417"/>
                  </a:lnTo>
                  <a:lnTo>
                    <a:pt x="0" y="416"/>
                  </a:lnTo>
                  <a:lnTo>
                    <a:pt x="0" y="410"/>
                  </a:lnTo>
                  <a:lnTo>
                    <a:pt x="1" y="410"/>
                  </a:lnTo>
                  <a:lnTo>
                    <a:pt x="1" y="410"/>
                  </a:lnTo>
                  <a:lnTo>
                    <a:pt x="2" y="410"/>
                  </a:lnTo>
                  <a:close/>
                  <a:moveTo>
                    <a:pt x="46" y="411"/>
                  </a:moveTo>
                  <a:lnTo>
                    <a:pt x="45" y="411"/>
                  </a:lnTo>
                  <a:lnTo>
                    <a:pt x="45" y="410"/>
                  </a:lnTo>
                  <a:lnTo>
                    <a:pt x="45" y="409"/>
                  </a:lnTo>
                  <a:lnTo>
                    <a:pt x="45" y="409"/>
                  </a:lnTo>
                  <a:lnTo>
                    <a:pt x="46" y="409"/>
                  </a:lnTo>
                  <a:lnTo>
                    <a:pt x="46" y="409"/>
                  </a:lnTo>
                  <a:lnTo>
                    <a:pt x="46" y="410"/>
                  </a:lnTo>
                  <a:lnTo>
                    <a:pt x="46" y="411"/>
                  </a:lnTo>
                  <a:close/>
                  <a:moveTo>
                    <a:pt x="1009" y="371"/>
                  </a:moveTo>
                  <a:lnTo>
                    <a:pt x="1008" y="371"/>
                  </a:lnTo>
                  <a:lnTo>
                    <a:pt x="1008" y="371"/>
                  </a:lnTo>
                  <a:lnTo>
                    <a:pt x="1008" y="370"/>
                  </a:lnTo>
                  <a:lnTo>
                    <a:pt x="1009" y="370"/>
                  </a:lnTo>
                  <a:lnTo>
                    <a:pt x="1010" y="370"/>
                  </a:lnTo>
                  <a:lnTo>
                    <a:pt x="1009" y="371"/>
                  </a:lnTo>
                  <a:close/>
                  <a:moveTo>
                    <a:pt x="1051" y="332"/>
                  </a:moveTo>
                  <a:lnTo>
                    <a:pt x="1049" y="332"/>
                  </a:lnTo>
                  <a:lnTo>
                    <a:pt x="1049" y="332"/>
                  </a:lnTo>
                  <a:lnTo>
                    <a:pt x="1049" y="331"/>
                  </a:lnTo>
                  <a:lnTo>
                    <a:pt x="1049" y="331"/>
                  </a:lnTo>
                  <a:lnTo>
                    <a:pt x="1050" y="331"/>
                  </a:lnTo>
                  <a:lnTo>
                    <a:pt x="1050" y="331"/>
                  </a:lnTo>
                  <a:lnTo>
                    <a:pt x="1051" y="331"/>
                  </a:lnTo>
                  <a:lnTo>
                    <a:pt x="1051" y="331"/>
                  </a:lnTo>
                  <a:lnTo>
                    <a:pt x="1051" y="332"/>
                  </a:lnTo>
                  <a:close/>
                  <a:moveTo>
                    <a:pt x="1293" y="200"/>
                  </a:moveTo>
                  <a:lnTo>
                    <a:pt x="1289" y="204"/>
                  </a:lnTo>
                  <a:lnTo>
                    <a:pt x="1289" y="203"/>
                  </a:lnTo>
                  <a:lnTo>
                    <a:pt x="1289" y="202"/>
                  </a:lnTo>
                  <a:lnTo>
                    <a:pt x="1292" y="199"/>
                  </a:lnTo>
                  <a:lnTo>
                    <a:pt x="1292" y="199"/>
                  </a:lnTo>
                  <a:lnTo>
                    <a:pt x="1293" y="200"/>
                  </a:lnTo>
                  <a:close/>
                  <a:moveTo>
                    <a:pt x="1338" y="158"/>
                  </a:moveTo>
                  <a:lnTo>
                    <a:pt x="1338" y="158"/>
                  </a:lnTo>
                  <a:lnTo>
                    <a:pt x="1337" y="157"/>
                  </a:lnTo>
                  <a:lnTo>
                    <a:pt x="1337" y="157"/>
                  </a:lnTo>
                  <a:lnTo>
                    <a:pt x="1337" y="157"/>
                  </a:lnTo>
                  <a:lnTo>
                    <a:pt x="1338" y="157"/>
                  </a:lnTo>
                  <a:lnTo>
                    <a:pt x="1338" y="157"/>
                  </a:lnTo>
                  <a:lnTo>
                    <a:pt x="1338" y="158"/>
                  </a:lnTo>
                  <a:close/>
                  <a:moveTo>
                    <a:pt x="1378" y="68"/>
                  </a:moveTo>
                  <a:lnTo>
                    <a:pt x="1380" y="70"/>
                  </a:lnTo>
                  <a:lnTo>
                    <a:pt x="1381" y="70"/>
                  </a:lnTo>
                  <a:lnTo>
                    <a:pt x="1382" y="72"/>
                  </a:lnTo>
                  <a:lnTo>
                    <a:pt x="1383" y="72"/>
                  </a:lnTo>
                  <a:lnTo>
                    <a:pt x="1385" y="73"/>
                  </a:lnTo>
                  <a:lnTo>
                    <a:pt x="1386" y="76"/>
                  </a:lnTo>
                  <a:lnTo>
                    <a:pt x="1387" y="78"/>
                  </a:lnTo>
                  <a:lnTo>
                    <a:pt x="1388" y="78"/>
                  </a:lnTo>
                  <a:lnTo>
                    <a:pt x="1389" y="79"/>
                  </a:lnTo>
                  <a:lnTo>
                    <a:pt x="1392" y="79"/>
                  </a:lnTo>
                  <a:lnTo>
                    <a:pt x="1393" y="77"/>
                  </a:lnTo>
                  <a:lnTo>
                    <a:pt x="1393" y="75"/>
                  </a:lnTo>
                  <a:lnTo>
                    <a:pt x="1394" y="74"/>
                  </a:lnTo>
                  <a:lnTo>
                    <a:pt x="1394" y="71"/>
                  </a:lnTo>
                  <a:lnTo>
                    <a:pt x="1394" y="70"/>
                  </a:lnTo>
                  <a:lnTo>
                    <a:pt x="1394" y="68"/>
                  </a:lnTo>
                  <a:lnTo>
                    <a:pt x="1395" y="67"/>
                  </a:lnTo>
                  <a:lnTo>
                    <a:pt x="1395" y="66"/>
                  </a:lnTo>
                  <a:lnTo>
                    <a:pt x="1395" y="64"/>
                  </a:lnTo>
                  <a:lnTo>
                    <a:pt x="1395" y="63"/>
                  </a:lnTo>
                  <a:lnTo>
                    <a:pt x="1398" y="60"/>
                  </a:lnTo>
                  <a:lnTo>
                    <a:pt x="1399" y="60"/>
                  </a:lnTo>
                  <a:lnTo>
                    <a:pt x="1400" y="63"/>
                  </a:lnTo>
                  <a:lnTo>
                    <a:pt x="1401" y="63"/>
                  </a:lnTo>
                  <a:lnTo>
                    <a:pt x="1402" y="64"/>
                  </a:lnTo>
                  <a:lnTo>
                    <a:pt x="1402" y="65"/>
                  </a:lnTo>
                  <a:lnTo>
                    <a:pt x="1401" y="66"/>
                  </a:lnTo>
                  <a:lnTo>
                    <a:pt x="1401" y="69"/>
                  </a:lnTo>
                  <a:lnTo>
                    <a:pt x="1400" y="71"/>
                  </a:lnTo>
                  <a:lnTo>
                    <a:pt x="1399" y="71"/>
                  </a:lnTo>
                  <a:lnTo>
                    <a:pt x="1399" y="73"/>
                  </a:lnTo>
                  <a:lnTo>
                    <a:pt x="1397" y="77"/>
                  </a:lnTo>
                  <a:lnTo>
                    <a:pt x="1397" y="80"/>
                  </a:lnTo>
                  <a:lnTo>
                    <a:pt x="1396" y="80"/>
                  </a:lnTo>
                  <a:lnTo>
                    <a:pt x="1396" y="82"/>
                  </a:lnTo>
                  <a:lnTo>
                    <a:pt x="1396" y="82"/>
                  </a:lnTo>
                  <a:lnTo>
                    <a:pt x="1396" y="86"/>
                  </a:lnTo>
                  <a:lnTo>
                    <a:pt x="1394" y="88"/>
                  </a:lnTo>
                  <a:lnTo>
                    <a:pt x="1393" y="89"/>
                  </a:lnTo>
                  <a:lnTo>
                    <a:pt x="1393" y="91"/>
                  </a:lnTo>
                  <a:lnTo>
                    <a:pt x="1394" y="93"/>
                  </a:lnTo>
                  <a:lnTo>
                    <a:pt x="1394" y="95"/>
                  </a:lnTo>
                  <a:lnTo>
                    <a:pt x="1393" y="97"/>
                  </a:lnTo>
                  <a:lnTo>
                    <a:pt x="1392" y="99"/>
                  </a:lnTo>
                  <a:lnTo>
                    <a:pt x="1392" y="100"/>
                  </a:lnTo>
                  <a:lnTo>
                    <a:pt x="1390" y="102"/>
                  </a:lnTo>
                  <a:lnTo>
                    <a:pt x="1387" y="102"/>
                  </a:lnTo>
                  <a:lnTo>
                    <a:pt x="1386" y="101"/>
                  </a:lnTo>
                  <a:lnTo>
                    <a:pt x="1385" y="101"/>
                  </a:lnTo>
                  <a:lnTo>
                    <a:pt x="1384" y="102"/>
                  </a:lnTo>
                  <a:lnTo>
                    <a:pt x="1384" y="104"/>
                  </a:lnTo>
                  <a:lnTo>
                    <a:pt x="1383" y="106"/>
                  </a:lnTo>
                  <a:lnTo>
                    <a:pt x="1382" y="107"/>
                  </a:lnTo>
                  <a:lnTo>
                    <a:pt x="1381" y="107"/>
                  </a:lnTo>
                  <a:lnTo>
                    <a:pt x="1379" y="111"/>
                  </a:lnTo>
                  <a:lnTo>
                    <a:pt x="1378" y="111"/>
                  </a:lnTo>
                  <a:lnTo>
                    <a:pt x="1377" y="111"/>
                  </a:lnTo>
                  <a:lnTo>
                    <a:pt x="1376" y="111"/>
                  </a:lnTo>
                  <a:lnTo>
                    <a:pt x="1372" y="114"/>
                  </a:lnTo>
                  <a:lnTo>
                    <a:pt x="1372" y="115"/>
                  </a:lnTo>
                  <a:lnTo>
                    <a:pt x="1372" y="118"/>
                  </a:lnTo>
                  <a:lnTo>
                    <a:pt x="1373" y="121"/>
                  </a:lnTo>
                  <a:lnTo>
                    <a:pt x="1373" y="122"/>
                  </a:lnTo>
                  <a:lnTo>
                    <a:pt x="1373" y="122"/>
                  </a:lnTo>
                  <a:lnTo>
                    <a:pt x="1373" y="123"/>
                  </a:lnTo>
                  <a:lnTo>
                    <a:pt x="1369" y="126"/>
                  </a:lnTo>
                  <a:lnTo>
                    <a:pt x="1368" y="129"/>
                  </a:lnTo>
                  <a:lnTo>
                    <a:pt x="1366" y="131"/>
                  </a:lnTo>
                  <a:lnTo>
                    <a:pt x="1366" y="132"/>
                  </a:lnTo>
                  <a:lnTo>
                    <a:pt x="1367" y="134"/>
                  </a:lnTo>
                  <a:lnTo>
                    <a:pt x="1367" y="135"/>
                  </a:lnTo>
                  <a:lnTo>
                    <a:pt x="1368" y="136"/>
                  </a:lnTo>
                  <a:lnTo>
                    <a:pt x="1369" y="136"/>
                  </a:lnTo>
                  <a:lnTo>
                    <a:pt x="1372" y="139"/>
                  </a:lnTo>
                  <a:lnTo>
                    <a:pt x="1374" y="139"/>
                  </a:lnTo>
                  <a:lnTo>
                    <a:pt x="1376" y="138"/>
                  </a:lnTo>
                  <a:lnTo>
                    <a:pt x="1379" y="136"/>
                  </a:lnTo>
                  <a:lnTo>
                    <a:pt x="1380" y="135"/>
                  </a:lnTo>
                  <a:lnTo>
                    <a:pt x="1381" y="135"/>
                  </a:lnTo>
                  <a:lnTo>
                    <a:pt x="1383" y="137"/>
                  </a:lnTo>
                  <a:lnTo>
                    <a:pt x="1384" y="137"/>
                  </a:lnTo>
                  <a:lnTo>
                    <a:pt x="1386" y="135"/>
                  </a:lnTo>
                  <a:lnTo>
                    <a:pt x="1387" y="135"/>
                  </a:lnTo>
                  <a:lnTo>
                    <a:pt x="1387" y="134"/>
                  </a:lnTo>
                  <a:lnTo>
                    <a:pt x="1388" y="133"/>
                  </a:lnTo>
                  <a:lnTo>
                    <a:pt x="1388" y="133"/>
                  </a:lnTo>
                  <a:lnTo>
                    <a:pt x="1391" y="130"/>
                  </a:lnTo>
                  <a:lnTo>
                    <a:pt x="1391" y="130"/>
                  </a:lnTo>
                  <a:lnTo>
                    <a:pt x="1395" y="128"/>
                  </a:lnTo>
                  <a:lnTo>
                    <a:pt x="1397" y="128"/>
                  </a:lnTo>
                  <a:lnTo>
                    <a:pt x="1397" y="127"/>
                  </a:lnTo>
                  <a:lnTo>
                    <a:pt x="1397" y="127"/>
                  </a:lnTo>
                  <a:lnTo>
                    <a:pt x="1397" y="129"/>
                  </a:lnTo>
                  <a:lnTo>
                    <a:pt x="1396" y="130"/>
                  </a:lnTo>
                  <a:lnTo>
                    <a:pt x="1395" y="130"/>
                  </a:lnTo>
                  <a:lnTo>
                    <a:pt x="1396" y="131"/>
                  </a:lnTo>
                  <a:lnTo>
                    <a:pt x="1396" y="132"/>
                  </a:lnTo>
                  <a:lnTo>
                    <a:pt x="1396" y="132"/>
                  </a:lnTo>
                  <a:lnTo>
                    <a:pt x="1395" y="134"/>
                  </a:lnTo>
                  <a:lnTo>
                    <a:pt x="1395" y="135"/>
                  </a:lnTo>
                  <a:lnTo>
                    <a:pt x="1392" y="140"/>
                  </a:lnTo>
                  <a:lnTo>
                    <a:pt x="1391" y="141"/>
                  </a:lnTo>
                  <a:lnTo>
                    <a:pt x="1391" y="142"/>
                  </a:lnTo>
                  <a:lnTo>
                    <a:pt x="1389" y="144"/>
                  </a:lnTo>
                  <a:lnTo>
                    <a:pt x="1389" y="144"/>
                  </a:lnTo>
                  <a:lnTo>
                    <a:pt x="1388" y="146"/>
                  </a:lnTo>
                  <a:lnTo>
                    <a:pt x="1388" y="146"/>
                  </a:lnTo>
                  <a:lnTo>
                    <a:pt x="1387" y="147"/>
                  </a:lnTo>
                  <a:lnTo>
                    <a:pt x="1386" y="147"/>
                  </a:lnTo>
                  <a:lnTo>
                    <a:pt x="1386" y="148"/>
                  </a:lnTo>
                  <a:lnTo>
                    <a:pt x="1385" y="149"/>
                  </a:lnTo>
                  <a:lnTo>
                    <a:pt x="1384" y="149"/>
                  </a:lnTo>
                  <a:lnTo>
                    <a:pt x="1383" y="149"/>
                  </a:lnTo>
                  <a:lnTo>
                    <a:pt x="1382" y="150"/>
                  </a:lnTo>
                  <a:lnTo>
                    <a:pt x="1381" y="154"/>
                  </a:lnTo>
                  <a:lnTo>
                    <a:pt x="1380" y="156"/>
                  </a:lnTo>
                  <a:lnTo>
                    <a:pt x="1378" y="158"/>
                  </a:lnTo>
                  <a:lnTo>
                    <a:pt x="1378" y="162"/>
                  </a:lnTo>
                  <a:lnTo>
                    <a:pt x="1380" y="164"/>
                  </a:lnTo>
                  <a:lnTo>
                    <a:pt x="1380" y="167"/>
                  </a:lnTo>
                  <a:lnTo>
                    <a:pt x="1379" y="168"/>
                  </a:lnTo>
                  <a:lnTo>
                    <a:pt x="1379" y="169"/>
                  </a:lnTo>
                  <a:lnTo>
                    <a:pt x="1377" y="171"/>
                  </a:lnTo>
                  <a:lnTo>
                    <a:pt x="1377" y="172"/>
                  </a:lnTo>
                  <a:lnTo>
                    <a:pt x="1373" y="174"/>
                  </a:lnTo>
                  <a:lnTo>
                    <a:pt x="1373" y="174"/>
                  </a:lnTo>
                  <a:lnTo>
                    <a:pt x="1371" y="176"/>
                  </a:lnTo>
                  <a:lnTo>
                    <a:pt x="1370" y="176"/>
                  </a:lnTo>
                  <a:lnTo>
                    <a:pt x="1370" y="177"/>
                  </a:lnTo>
                  <a:lnTo>
                    <a:pt x="1367" y="177"/>
                  </a:lnTo>
                  <a:lnTo>
                    <a:pt x="1365" y="178"/>
                  </a:lnTo>
                  <a:lnTo>
                    <a:pt x="1363" y="180"/>
                  </a:lnTo>
                  <a:lnTo>
                    <a:pt x="1362" y="182"/>
                  </a:lnTo>
                  <a:lnTo>
                    <a:pt x="1361" y="183"/>
                  </a:lnTo>
                  <a:lnTo>
                    <a:pt x="1361" y="183"/>
                  </a:lnTo>
                  <a:lnTo>
                    <a:pt x="1360" y="185"/>
                  </a:lnTo>
                  <a:lnTo>
                    <a:pt x="1360" y="186"/>
                  </a:lnTo>
                  <a:lnTo>
                    <a:pt x="1359" y="187"/>
                  </a:lnTo>
                  <a:lnTo>
                    <a:pt x="1359" y="188"/>
                  </a:lnTo>
                  <a:lnTo>
                    <a:pt x="1354" y="192"/>
                  </a:lnTo>
                  <a:lnTo>
                    <a:pt x="1352" y="193"/>
                  </a:lnTo>
                  <a:lnTo>
                    <a:pt x="1351" y="193"/>
                  </a:lnTo>
                  <a:lnTo>
                    <a:pt x="1350" y="193"/>
                  </a:lnTo>
                  <a:lnTo>
                    <a:pt x="1347" y="194"/>
                  </a:lnTo>
                  <a:lnTo>
                    <a:pt x="1345" y="195"/>
                  </a:lnTo>
                  <a:lnTo>
                    <a:pt x="1344" y="196"/>
                  </a:lnTo>
                  <a:lnTo>
                    <a:pt x="1343" y="198"/>
                  </a:lnTo>
                  <a:lnTo>
                    <a:pt x="1342" y="198"/>
                  </a:lnTo>
                  <a:lnTo>
                    <a:pt x="1341" y="200"/>
                  </a:lnTo>
                  <a:lnTo>
                    <a:pt x="1340" y="200"/>
                  </a:lnTo>
                  <a:lnTo>
                    <a:pt x="1339" y="201"/>
                  </a:lnTo>
                  <a:lnTo>
                    <a:pt x="1339" y="202"/>
                  </a:lnTo>
                  <a:lnTo>
                    <a:pt x="1336" y="204"/>
                  </a:lnTo>
                  <a:lnTo>
                    <a:pt x="1335" y="207"/>
                  </a:lnTo>
                  <a:lnTo>
                    <a:pt x="1334" y="207"/>
                  </a:lnTo>
                  <a:lnTo>
                    <a:pt x="1333" y="209"/>
                  </a:lnTo>
                  <a:lnTo>
                    <a:pt x="1331" y="209"/>
                  </a:lnTo>
                  <a:lnTo>
                    <a:pt x="1330" y="210"/>
                  </a:lnTo>
                  <a:lnTo>
                    <a:pt x="1329" y="211"/>
                  </a:lnTo>
                  <a:lnTo>
                    <a:pt x="1328" y="212"/>
                  </a:lnTo>
                  <a:lnTo>
                    <a:pt x="1328" y="213"/>
                  </a:lnTo>
                  <a:lnTo>
                    <a:pt x="1328" y="213"/>
                  </a:lnTo>
                  <a:lnTo>
                    <a:pt x="1327" y="218"/>
                  </a:lnTo>
                  <a:lnTo>
                    <a:pt x="1325" y="218"/>
                  </a:lnTo>
                  <a:lnTo>
                    <a:pt x="1324" y="220"/>
                  </a:lnTo>
                  <a:lnTo>
                    <a:pt x="1324" y="222"/>
                  </a:lnTo>
                  <a:lnTo>
                    <a:pt x="1323" y="222"/>
                  </a:lnTo>
                  <a:lnTo>
                    <a:pt x="1323" y="222"/>
                  </a:lnTo>
                  <a:lnTo>
                    <a:pt x="1321" y="222"/>
                  </a:lnTo>
                  <a:lnTo>
                    <a:pt x="1321" y="222"/>
                  </a:lnTo>
                  <a:lnTo>
                    <a:pt x="1320" y="222"/>
                  </a:lnTo>
                  <a:lnTo>
                    <a:pt x="1318" y="223"/>
                  </a:lnTo>
                  <a:lnTo>
                    <a:pt x="1317" y="224"/>
                  </a:lnTo>
                  <a:lnTo>
                    <a:pt x="1316" y="224"/>
                  </a:lnTo>
                  <a:lnTo>
                    <a:pt x="1316" y="225"/>
                  </a:lnTo>
                  <a:lnTo>
                    <a:pt x="1315" y="225"/>
                  </a:lnTo>
                  <a:lnTo>
                    <a:pt x="1315" y="226"/>
                  </a:lnTo>
                  <a:lnTo>
                    <a:pt x="1313" y="228"/>
                  </a:lnTo>
                  <a:lnTo>
                    <a:pt x="1312" y="228"/>
                  </a:lnTo>
                  <a:lnTo>
                    <a:pt x="1310" y="230"/>
                  </a:lnTo>
                  <a:lnTo>
                    <a:pt x="1309" y="231"/>
                  </a:lnTo>
                  <a:lnTo>
                    <a:pt x="1309" y="232"/>
                  </a:lnTo>
                  <a:lnTo>
                    <a:pt x="1308" y="233"/>
                  </a:lnTo>
                  <a:lnTo>
                    <a:pt x="1307" y="234"/>
                  </a:lnTo>
                  <a:lnTo>
                    <a:pt x="1305" y="234"/>
                  </a:lnTo>
                  <a:lnTo>
                    <a:pt x="1304" y="235"/>
                  </a:lnTo>
                  <a:lnTo>
                    <a:pt x="1302" y="237"/>
                  </a:lnTo>
                  <a:lnTo>
                    <a:pt x="1302" y="238"/>
                  </a:lnTo>
                  <a:lnTo>
                    <a:pt x="1300" y="240"/>
                  </a:lnTo>
                  <a:lnTo>
                    <a:pt x="1300" y="242"/>
                  </a:lnTo>
                  <a:lnTo>
                    <a:pt x="1302" y="245"/>
                  </a:lnTo>
                  <a:lnTo>
                    <a:pt x="1302" y="247"/>
                  </a:lnTo>
                  <a:lnTo>
                    <a:pt x="1303" y="248"/>
                  </a:lnTo>
                  <a:lnTo>
                    <a:pt x="1303" y="249"/>
                  </a:lnTo>
                  <a:lnTo>
                    <a:pt x="1305" y="251"/>
                  </a:lnTo>
                  <a:lnTo>
                    <a:pt x="1305" y="252"/>
                  </a:lnTo>
                  <a:lnTo>
                    <a:pt x="1304" y="253"/>
                  </a:lnTo>
                  <a:lnTo>
                    <a:pt x="1303" y="253"/>
                  </a:lnTo>
                  <a:lnTo>
                    <a:pt x="1301" y="253"/>
                  </a:lnTo>
                  <a:lnTo>
                    <a:pt x="1301" y="255"/>
                  </a:lnTo>
                  <a:lnTo>
                    <a:pt x="1300" y="255"/>
                  </a:lnTo>
                  <a:lnTo>
                    <a:pt x="1296" y="259"/>
                  </a:lnTo>
                  <a:lnTo>
                    <a:pt x="1296" y="259"/>
                  </a:lnTo>
                  <a:lnTo>
                    <a:pt x="1293" y="261"/>
                  </a:lnTo>
                  <a:lnTo>
                    <a:pt x="1291" y="263"/>
                  </a:lnTo>
                  <a:lnTo>
                    <a:pt x="1292" y="265"/>
                  </a:lnTo>
                  <a:lnTo>
                    <a:pt x="1292" y="267"/>
                  </a:lnTo>
                  <a:lnTo>
                    <a:pt x="1290" y="267"/>
                  </a:lnTo>
                  <a:lnTo>
                    <a:pt x="1288" y="269"/>
                  </a:lnTo>
                  <a:lnTo>
                    <a:pt x="1288" y="269"/>
                  </a:lnTo>
                  <a:lnTo>
                    <a:pt x="1287" y="270"/>
                  </a:lnTo>
                  <a:lnTo>
                    <a:pt x="1286" y="272"/>
                  </a:lnTo>
                  <a:lnTo>
                    <a:pt x="1285" y="272"/>
                  </a:lnTo>
                  <a:lnTo>
                    <a:pt x="1284" y="272"/>
                  </a:lnTo>
                  <a:lnTo>
                    <a:pt x="1282" y="273"/>
                  </a:lnTo>
                  <a:lnTo>
                    <a:pt x="1282" y="275"/>
                  </a:lnTo>
                  <a:lnTo>
                    <a:pt x="1281" y="276"/>
                  </a:lnTo>
                  <a:lnTo>
                    <a:pt x="1280" y="275"/>
                  </a:lnTo>
                  <a:lnTo>
                    <a:pt x="1279" y="276"/>
                  </a:lnTo>
                  <a:lnTo>
                    <a:pt x="1278" y="276"/>
                  </a:lnTo>
                  <a:lnTo>
                    <a:pt x="1276" y="275"/>
                  </a:lnTo>
                  <a:lnTo>
                    <a:pt x="1274" y="275"/>
                  </a:lnTo>
                  <a:lnTo>
                    <a:pt x="1270" y="279"/>
                  </a:lnTo>
                  <a:lnTo>
                    <a:pt x="1269" y="281"/>
                  </a:lnTo>
                  <a:lnTo>
                    <a:pt x="1269" y="282"/>
                  </a:lnTo>
                  <a:lnTo>
                    <a:pt x="1269" y="283"/>
                  </a:lnTo>
                  <a:lnTo>
                    <a:pt x="1269" y="283"/>
                  </a:lnTo>
                  <a:lnTo>
                    <a:pt x="1264" y="287"/>
                  </a:lnTo>
                  <a:lnTo>
                    <a:pt x="1262" y="288"/>
                  </a:lnTo>
                  <a:lnTo>
                    <a:pt x="1259" y="288"/>
                  </a:lnTo>
                  <a:lnTo>
                    <a:pt x="1258" y="288"/>
                  </a:lnTo>
                  <a:lnTo>
                    <a:pt x="1257" y="288"/>
                  </a:lnTo>
                  <a:lnTo>
                    <a:pt x="1257" y="286"/>
                  </a:lnTo>
                  <a:lnTo>
                    <a:pt x="1259" y="284"/>
                  </a:lnTo>
                  <a:lnTo>
                    <a:pt x="1259" y="283"/>
                  </a:lnTo>
                  <a:lnTo>
                    <a:pt x="1259" y="282"/>
                  </a:lnTo>
                  <a:lnTo>
                    <a:pt x="1260" y="279"/>
                  </a:lnTo>
                  <a:lnTo>
                    <a:pt x="1262" y="274"/>
                  </a:lnTo>
                  <a:lnTo>
                    <a:pt x="1263" y="273"/>
                  </a:lnTo>
                  <a:lnTo>
                    <a:pt x="1263" y="272"/>
                  </a:lnTo>
                  <a:lnTo>
                    <a:pt x="1264" y="271"/>
                  </a:lnTo>
                  <a:lnTo>
                    <a:pt x="1266" y="268"/>
                  </a:lnTo>
                  <a:lnTo>
                    <a:pt x="1267" y="267"/>
                  </a:lnTo>
                  <a:lnTo>
                    <a:pt x="1268" y="263"/>
                  </a:lnTo>
                  <a:lnTo>
                    <a:pt x="1270" y="260"/>
                  </a:lnTo>
                  <a:lnTo>
                    <a:pt x="1270" y="260"/>
                  </a:lnTo>
                  <a:lnTo>
                    <a:pt x="1271" y="256"/>
                  </a:lnTo>
                  <a:lnTo>
                    <a:pt x="1272" y="255"/>
                  </a:lnTo>
                  <a:lnTo>
                    <a:pt x="1274" y="251"/>
                  </a:lnTo>
                  <a:lnTo>
                    <a:pt x="1277" y="248"/>
                  </a:lnTo>
                  <a:lnTo>
                    <a:pt x="1279" y="244"/>
                  </a:lnTo>
                  <a:lnTo>
                    <a:pt x="1283" y="241"/>
                  </a:lnTo>
                  <a:lnTo>
                    <a:pt x="1285" y="240"/>
                  </a:lnTo>
                  <a:lnTo>
                    <a:pt x="1286" y="239"/>
                  </a:lnTo>
                  <a:lnTo>
                    <a:pt x="1286" y="239"/>
                  </a:lnTo>
                  <a:lnTo>
                    <a:pt x="1288" y="237"/>
                  </a:lnTo>
                  <a:lnTo>
                    <a:pt x="1290" y="234"/>
                  </a:lnTo>
                  <a:lnTo>
                    <a:pt x="1289" y="234"/>
                  </a:lnTo>
                  <a:lnTo>
                    <a:pt x="1292" y="232"/>
                  </a:lnTo>
                  <a:lnTo>
                    <a:pt x="1294" y="231"/>
                  </a:lnTo>
                  <a:lnTo>
                    <a:pt x="1296" y="231"/>
                  </a:lnTo>
                  <a:lnTo>
                    <a:pt x="1297" y="230"/>
                  </a:lnTo>
                  <a:lnTo>
                    <a:pt x="1298" y="230"/>
                  </a:lnTo>
                  <a:lnTo>
                    <a:pt x="1299" y="228"/>
                  </a:lnTo>
                  <a:lnTo>
                    <a:pt x="1303" y="223"/>
                  </a:lnTo>
                  <a:lnTo>
                    <a:pt x="1303" y="223"/>
                  </a:lnTo>
                  <a:lnTo>
                    <a:pt x="1311" y="215"/>
                  </a:lnTo>
                  <a:lnTo>
                    <a:pt x="1314" y="210"/>
                  </a:lnTo>
                  <a:lnTo>
                    <a:pt x="1316" y="209"/>
                  </a:lnTo>
                  <a:lnTo>
                    <a:pt x="1316" y="208"/>
                  </a:lnTo>
                  <a:lnTo>
                    <a:pt x="1316" y="205"/>
                  </a:lnTo>
                  <a:lnTo>
                    <a:pt x="1316" y="204"/>
                  </a:lnTo>
                  <a:lnTo>
                    <a:pt x="1316" y="202"/>
                  </a:lnTo>
                  <a:lnTo>
                    <a:pt x="1315" y="201"/>
                  </a:lnTo>
                  <a:lnTo>
                    <a:pt x="1315" y="193"/>
                  </a:lnTo>
                  <a:lnTo>
                    <a:pt x="1317" y="188"/>
                  </a:lnTo>
                  <a:lnTo>
                    <a:pt x="1318" y="187"/>
                  </a:lnTo>
                  <a:lnTo>
                    <a:pt x="1318" y="187"/>
                  </a:lnTo>
                  <a:lnTo>
                    <a:pt x="1320" y="187"/>
                  </a:lnTo>
                  <a:lnTo>
                    <a:pt x="1321" y="186"/>
                  </a:lnTo>
                  <a:lnTo>
                    <a:pt x="1322" y="186"/>
                  </a:lnTo>
                  <a:lnTo>
                    <a:pt x="1325" y="184"/>
                  </a:lnTo>
                  <a:lnTo>
                    <a:pt x="1326" y="183"/>
                  </a:lnTo>
                  <a:lnTo>
                    <a:pt x="1327" y="183"/>
                  </a:lnTo>
                  <a:lnTo>
                    <a:pt x="1327" y="183"/>
                  </a:lnTo>
                  <a:lnTo>
                    <a:pt x="1329" y="183"/>
                  </a:lnTo>
                  <a:lnTo>
                    <a:pt x="1330" y="181"/>
                  </a:lnTo>
                  <a:lnTo>
                    <a:pt x="1333" y="178"/>
                  </a:lnTo>
                  <a:lnTo>
                    <a:pt x="1334" y="178"/>
                  </a:lnTo>
                  <a:lnTo>
                    <a:pt x="1336" y="176"/>
                  </a:lnTo>
                  <a:lnTo>
                    <a:pt x="1336" y="175"/>
                  </a:lnTo>
                  <a:lnTo>
                    <a:pt x="1336" y="173"/>
                  </a:lnTo>
                  <a:lnTo>
                    <a:pt x="1338" y="172"/>
                  </a:lnTo>
                  <a:lnTo>
                    <a:pt x="1338" y="171"/>
                  </a:lnTo>
                  <a:lnTo>
                    <a:pt x="1339" y="170"/>
                  </a:lnTo>
                  <a:lnTo>
                    <a:pt x="1339" y="169"/>
                  </a:lnTo>
                  <a:lnTo>
                    <a:pt x="1340" y="168"/>
                  </a:lnTo>
                  <a:lnTo>
                    <a:pt x="1339" y="168"/>
                  </a:lnTo>
                  <a:lnTo>
                    <a:pt x="1339" y="167"/>
                  </a:lnTo>
                  <a:lnTo>
                    <a:pt x="1341" y="163"/>
                  </a:lnTo>
                  <a:lnTo>
                    <a:pt x="1342" y="161"/>
                  </a:lnTo>
                  <a:lnTo>
                    <a:pt x="1342" y="161"/>
                  </a:lnTo>
                  <a:lnTo>
                    <a:pt x="1342" y="159"/>
                  </a:lnTo>
                  <a:lnTo>
                    <a:pt x="1343" y="158"/>
                  </a:lnTo>
                  <a:lnTo>
                    <a:pt x="1342" y="157"/>
                  </a:lnTo>
                  <a:lnTo>
                    <a:pt x="1340" y="157"/>
                  </a:lnTo>
                  <a:lnTo>
                    <a:pt x="1339" y="156"/>
                  </a:lnTo>
                  <a:lnTo>
                    <a:pt x="1337" y="156"/>
                  </a:lnTo>
                  <a:lnTo>
                    <a:pt x="1335" y="159"/>
                  </a:lnTo>
                  <a:lnTo>
                    <a:pt x="1333" y="159"/>
                  </a:lnTo>
                  <a:lnTo>
                    <a:pt x="1332" y="158"/>
                  </a:lnTo>
                  <a:lnTo>
                    <a:pt x="1331" y="158"/>
                  </a:lnTo>
                  <a:lnTo>
                    <a:pt x="1329" y="156"/>
                  </a:lnTo>
                  <a:lnTo>
                    <a:pt x="1326" y="156"/>
                  </a:lnTo>
                  <a:lnTo>
                    <a:pt x="1324" y="155"/>
                  </a:lnTo>
                  <a:lnTo>
                    <a:pt x="1323" y="155"/>
                  </a:lnTo>
                  <a:lnTo>
                    <a:pt x="1323" y="155"/>
                  </a:lnTo>
                  <a:lnTo>
                    <a:pt x="1321" y="155"/>
                  </a:lnTo>
                  <a:lnTo>
                    <a:pt x="1321" y="154"/>
                  </a:lnTo>
                  <a:lnTo>
                    <a:pt x="1316" y="154"/>
                  </a:lnTo>
                  <a:lnTo>
                    <a:pt x="1314" y="155"/>
                  </a:lnTo>
                  <a:lnTo>
                    <a:pt x="1314" y="155"/>
                  </a:lnTo>
                  <a:lnTo>
                    <a:pt x="1313" y="156"/>
                  </a:lnTo>
                  <a:lnTo>
                    <a:pt x="1312" y="157"/>
                  </a:lnTo>
                  <a:lnTo>
                    <a:pt x="1311" y="159"/>
                  </a:lnTo>
                  <a:lnTo>
                    <a:pt x="1312" y="159"/>
                  </a:lnTo>
                  <a:lnTo>
                    <a:pt x="1312" y="162"/>
                  </a:lnTo>
                  <a:lnTo>
                    <a:pt x="1313" y="164"/>
                  </a:lnTo>
                  <a:lnTo>
                    <a:pt x="1311" y="166"/>
                  </a:lnTo>
                  <a:lnTo>
                    <a:pt x="1306" y="167"/>
                  </a:lnTo>
                  <a:lnTo>
                    <a:pt x="1306" y="167"/>
                  </a:lnTo>
                  <a:lnTo>
                    <a:pt x="1305" y="167"/>
                  </a:lnTo>
                  <a:lnTo>
                    <a:pt x="1304" y="167"/>
                  </a:lnTo>
                  <a:lnTo>
                    <a:pt x="1303" y="167"/>
                  </a:lnTo>
                  <a:lnTo>
                    <a:pt x="1304" y="168"/>
                  </a:lnTo>
                  <a:lnTo>
                    <a:pt x="1304" y="169"/>
                  </a:lnTo>
                  <a:lnTo>
                    <a:pt x="1303" y="170"/>
                  </a:lnTo>
                  <a:lnTo>
                    <a:pt x="1303" y="173"/>
                  </a:lnTo>
                  <a:lnTo>
                    <a:pt x="1301" y="174"/>
                  </a:lnTo>
                  <a:lnTo>
                    <a:pt x="1301" y="175"/>
                  </a:lnTo>
                  <a:lnTo>
                    <a:pt x="1300" y="175"/>
                  </a:lnTo>
                  <a:lnTo>
                    <a:pt x="1299" y="178"/>
                  </a:lnTo>
                  <a:lnTo>
                    <a:pt x="1299" y="181"/>
                  </a:lnTo>
                  <a:lnTo>
                    <a:pt x="1300" y="182"/>
                  </a:lnTo>
                  <a:lnTo>
                    <a:pt x="1301" y="183"/>
                  </a:lnTo>
                  <a:lnTo>
                    <a:pt x="1301" y="186"/>
                  </a:lnTo>
                  <a:lnTo>
                    <a:pt x="1301" y="187"/>
                  </a:lnTo>
                  <a:lnTo>
                    <a:pt x="1301" y="188"/>
                  </a:lnTo>
                  <a:lnTo>
                    <a:pt x="1302" y="189"/>
                  </a:lnTo>
                  <a:lnTo>
                    <a:pt x="1302" y="190"/>
                  </a:lnTo>
                  <a:lnTo>
                    <a:pt x="1306" y="194"/>
                  </a:lnTo>
                  <a:lnTo>
                    <a:pt x="1306" y="194"/>
                  </a:lnTo>
                  <a:lnTo>
                    <a:pt x="1309" y="195"/>
                  </a:lnTo>
                  <a:lnTo>
                    <a:pt x="1308" y="197"/>
                  </a:lnTo>
                  <a:lnTo>
                    <a:pt x="1304" y="197"/>
                  </a:lnTo>
                  <a:lnTo>
                    <a:pt x="1304" y="196"/>
                  </a:lnTo>
                  <a:lnTo>
                    <a:pt x="1298" y="196"/>
                  </a:lnTo>
                  <a:lnTo>
                    <a:pt x="1297" y="197"/>
                  </a:lnTo>
                  <a:lnTo>
                    <a:pt x="1294" y="197"/>
                  </a:lnTo>
                  <a:lnTo>
                    <a:pt x="1294" y="197"/>
                  </a:lnTo>
                  <a:lnTo>
                    <a:pt x="1293" y="197"/>
                  </a:lnTo>
                  <a:lnTo>
                    <a:pt x="1292" y="198"/>
                  </a:lnTo>
                  <a:lnTo>
                    <a:pt x="1291" y="198"/>
                  </a:lnTo>
                  <a:lnTo>
                    <a:pt x="1288" y="201"/>
                  </a:lnTo>
                  <a:lnTo>
                    <a:pt x="1288" y="202"/>
                  </a:lnTo>
                  <a:lnTo>
                    <a:pt x="1287" y="205"/>
                  </a:lnTo>
                  <a:lnTo>
                    <a:pt x="1284" y="205"/>
                  </a:lnTo>
                  <a:lnTo>
                    <a:pt x="1282" y="204"/>
                  </a:lnTo>
                  <a:lnTo>
                    <a:pt x="1278" y="203"/>
                  </a:lnTo>
                  <a:lnTo>
                    <a:pt x="1276" y="202"/>
                  </a:lnTo>
                  <a:lnTo>
                    <a:pt x="1274" y="202"/>
                  </a:lnTo>
                  <a:lnTo>
                    <a:pt x="1273" y="203"/>
                  </a:lnTo>
                  <a:lnTo>
                    <a:pt x="1273" y="203"/>
                  </a:lnTo>
                  <a:lnTo>
                    <a:pt x="1272" y="205"/>
                  </a:lnTo>
                  <a:lnTo>
                    <a:pt x="1271" y="205"/>
                  </a:lnTo>
                  <a:lnTo>
                    <a:pt x="1269" y="207"/>
                  </a:lnTo>
                  <a:lnTo>
                    <a:pt x="1264" y="208"/>
                  </a:lnTo>
                  <a:lnTo>
                    <a:pt x="1263" y="208"/>
                  </a:lnTo>
                  <a:lnTo>
                    <a:pt x="1260" y="209"/>
                  </a:lnTo>
                  <a:lnTo>
                    <a:pt x="1260" y="210"/>
                  </a:lnTo>
                  <a:lnTo>
                    <a:pt x="1259" y="210"/>
                  </a:lnTo>
                  <a:lnTo>
                    <a:pt x="1258" y="211"/>
                  </a:lnTo>
                  <a:lnTo>
                    <a:pt x="1257" y="211"/>
                  </a:lnTo>
                  <a:lnTo>
                    <a:pt x="1254" y="214"/>
                  </a:lnTo>
                  <a:lnTo>
                    <a:pt x="1254" y="215"/>
                  </a:lnTo>
                  <a:lnTo>
                    <a:pt x="1253" y="215"/>
                  </a:lnTo>
                  <a:lnTo>
                    <a:pt x="1251" y="219"/>
                  </a:lnTo>
                  <a:lnTo>
                    <a:pt x="1249" y="223"/>
                  </a:lnTo>
                  <a:lnTo>
                    <a:pt x="1247" y="225"/>
                  </a:lnTo>
                  <a:lnTo>
                    <a:pt x="1245" y="226"/>
                  </a:lnTo>
                  <a:lnTo>
                    <a:pt x="1244" y="227"/>
                  </a:lnTo>
                  <a:lnTo>
                    <a:pt x="1243" y="227"/>
                  </a:lnTo>
                  <a:lnTo>
                    <a:pt x="1243" y="227"/>
                  </a:lnTo>
                  <a:lnTo>
                    <a:pt x="1237" y="227"/>
                  </a:lnTo>
                  <a:lnTo>
                    <a:pt x="1237" y="228"/>
                  </a:lnTo>
                  <a:lnTo>
                    <a:pt x="1235" y="228"/>
                  </a:lnTo>
                  <a:lnTo>
                    <a:pt x="1234" y="229"/>
                  </a:lnTo>
                  <a:lnTo>
                    <a:pt x="1232" y="230"/>
                  </a:lnTo>
                  <a:lnTo>
                    <a:pt x="1230" y="230"/>
                  </a:lnTo>
                  <a:lnTo>
                    <a:pt x="1229" y="231"/>
                  </a:lnTo>
                  <a:lnTo>
                    <a:pt x="1227" y="233"/>
                  </a:lnTo>
                  <a:lnTo>
                    <a:pt x="1227" y="233"/>
                  </a:lnTo>
                  <a:lnTo>
                    <a:pt x="1224" y="233"/>
                  </a:lnTo>
                  <a:lnTo>
                    <a:pt x="1224" y="233"/>
                  </a:lnTo>
                  <a:lnTo>
                    <a:pt x="1222" y="233"/>
                  </a:lnTo>
                  <a:lnTo>
                    <a:pt x="1222" y="233"/>
                  </a:lnTo>
                  <a:lnTo>
                    <a:pt x="1218" y="233"/>
                  </a:lnTo>
                  <a:lnTo>
                    <a:pt x="1218" y="234"/>
                  </a:lnTo>
                  <a:lnTo>
                    <a:pt x="1216" y="234"/>
                  </a:lnTo>
                  <a:lnTo>
                    <a:pt x="1215" y="233"/>
                  </a:lnTo>
                  <a:lnTo>
                    <a:pt x="1214" y="233"/>
                  </a:lnTo>
                  <a:lnTo>
                    <a:pt x="1211" y="232"/>
                  </a:lnTo>
                  <a:lnTo>
                    <a:pt x="1210" y="232"/>
                  </a:lnTo>
                  <a:lnTo>
                    <a:pt x="1209" y="231"/>
                  </a:lnTo>
                  <a:lnTo>
                    <a:pt x="1203" y="232"/>
                  </a:lnTo>
                  <a:lnTo>
                    <a:pt x="1201" y="233"/>
                  </a:lnTo>
                  <a:lnTo>
                    <a:pt x="1197" y="233"/>
                  </a:lnTo>
                  <a:lnTo>
                    <a:pt x="1197" y="234"/>
                  </a:lnTo>
                  <a:lnTo>
                    <a:pt x="1194" y="234"/>
                  </a:lnTo>
                  <a:lnTo>
                    <a:pt x="1190" y="236"/>
                  </a:lnTo>
                  <a:lnTo>
                    <a:pt x="1189" y="235"/>
                  </a:lnTo>
                  <a:lnTo>
                    <a:pt x="1187" y="237"/>
                  </a:lnTo>
                  <a:lnTo>
                    <a:pt x="1186" y="237"/>
                  </a:lnTo>
                  <a:lnTo>
                    <a:pt x="1183" y="240"/>
                  </a:lnTo>
                  <a:lnTo>
                    <a:pt x="1182" y="242"/>
                  </a:lnTo>
                  <a:lnTo>
                    <a:pt x="1182" y="243"/>
                  </a:lnTo>
                  <a:lnTo>
                    <a:pt x="1180" y="245"/>
                  </a:lnTo>
                  <a:lnTo>
                    <a:pt x="1179" y="245"/>
                  </a:lnTo>
                  <a:lnTo>
                    <a:pt x="1178" y="245"/>
                  </a:lnTo>
                  <a:lnTo>
                    <a:pt x="1178" y="245"/>
                  </a:lnTo>
                  <a:lnTo>
                    <a:pt x="1175" y="247"/>
                  </a:lnTo>
                  <a:lnTo>
                    <a:pt x="1174" y="250"/>
                  </a:lnTo>
                  <a:lnTo>
                    <a:pt x="1173" y="250"/>
                  </a:lnTo>
                  <a:lnTo>
                    <a:pt x="1170" y="253"/>
                  </a:lnTo>
                  <a:lnTo>
                    <a:pt x="1170" y="253"/>
                  </a:lnTo>
                  <a:lnTo>
                    <a:pt x="1169" y="253"/>
                  </a:lnTo>
                  <a:lnTo>
                    <a:pt x="1168" y="253"/>
                  </a:lnTo>
                  <a:lnTo>
                    <a:pt x="1167" y="253"/>
                  </a:lnTo>
                  <a:lnTo>
                    <a:pt x="1166" y="253"/>
                  </a:lnTo>
                  <a:lnTo>
                    <a:pt x="1162" y="257"/>
                  </a:lnTo>
                  <a:lnTo>
                    <a:pt x="1160" y="256"/>
                  </a:lnTo>
                  <a:lnTo>
                    <a:pt x="1158" y="255"/>
                  </a:lnTo>
                  <a:lnTo>
                    <a:pt x="1156" y="255"/>
                  </a:lnTo>
                  <a:lnTo>
                    <a:pt x="1155" y="256"/>
                  </a:lnTo>
                  <a:lnTo>
                    <a:pt x="1153" y="258"/>
                  </a:lnTo>
                  <a:lnTo>
                    <a:pt x="1152" y="259"/>
                  </a:lnTo>
                  <a:lnTo>
                    <a:pt x="1151" y="259"/>
                  </a:lnTo>
                  <a:lnTo>
                    <a:pt x="1149" y="259"/>
                  </a:lnTo>
                  <a:lnTo>
                    <a:pt x="1147" y="260"/>
                  </a:lnTo>
                  <a:lnTo>
                    <a:pt x="1146" y="264"/>
                  </a:lnTo>
                  <a:lnTo>
                    <a:pt x="1145" y="265"/>
                  </a:lnTo>
                  <a:lnTo>
                    <a:pt x="1143" y="265"/>
                  </a:lnTo>
                  <a:lnTo>
                    <a:pt x="1142" y="265"/>
                  </a:lnTo>
                  <a:lnTo>
                    <a:pt x="1141" y="265"/>
                  </a:lnTo>
                  <a:lnTo>
                    <a:pt x="1140" y="267"/>
                  </a:lnTo>
                  <a:lnTo>
                    <a:pt x="1140" y="268"/>
                  </a:lnTo>
                  <a:lnTo>
                    <a:pt x="1138" y="269"/>
                  </a:lnTo>
                  <a:lnTo>
                    <a:pt x="1136" y="269"/>
                  </a:lnTo>
                  <a:lnTo>
                    <a:pt x="1135" y="265"/>
                  </a:lnTo>
                  <a:lnTo>
                    <a:pt x="1133" y="263"/>
                  </a:lnTo>
                  <a:lnTo>
                    <a:pt x="1129" y="263"/>
                  </a:lnTo>
                  <a:lnTo>
                    <a:pt x="1127" y="261"/>
                  </a:lnTo>
                  <a:lnTo>
                    <a:pt x="1124" y="261"/>
                  </a:lnTo>
                  <a:lnTo>
                    <a:pt x="1123" y="262"/>
                  </a:lnTo>
                  <a:lnTo>
                    <a:pt x="1122" y="262"/>
                  </a:lnTo>
                  <a:lnTo>
                    <a:pt x="1121" y="263"/>
                  </a:lnTo>
                  <a:lnTo>
                    <a:pt x="1121" y="263"/>
                  </a:lnTo>
                  <a:lnTo>
                    <a:pt x="1120" y="263"/>
                  </a:lnTo>
                  <a:lnTo>
                    <a:pt x="1118" y="264"/>
                  </a:lnTo>
                  <a:lnTo>
                    <a:pt x="1115" y="265"/>
                  </a:lnTo>
                  <a:lnTo>
                    <a:pt x="1111" y="270"/>
                  </a:lnTo>
                  <a:lnTo>
                    <a:pt x="1111" y="271"/>
                  </a:lnTo>
                  <a:lnTo>
                    <a:pt x="1108" y="274"/>
                  </a:lnTo>
                  <a:lnTo>
                    <a:pt x="1108" y="275"/>
                  </a:lnTo>
                  <a:lnTo>
                    <a:pt x="1107" y="275"/>
                  </a:lnTo>
                  <a:lnTo>
                    <a:pt x="1106" y="277"/>
                  </a:lnTo>
                  <a:lnTo>
                    <a:pt x="1106" y="277"/>
                  </a:lnTo>
                  <a:lnTo>
                    <a:pt x="1105" y="278"/>
                  </a:lnTo>
                  <a:lnTo>
                    <a:pt x="1105" y="278"/>
                  </a:lnTo>
                  <a:lnTo>
                    <a:pt x="1102" y="281"/>
                  </a:lnTo>
                  <a:lnTo>
                    <a:pt x="1101" y="282"/>
                  </a:lnTo>
                  <a:lnTo>
                    <a:pt x="1099" y="282"/>
                  </a:lnTo>
                  <a:lnTo>
                    <a:pt x="1093" y="285"/>
                  </a:lnTo>
                  <a:lnTo>
                    <a:pt x="1091" y="288"/>
                  </a:lnTo>
                  <a:lnTo>
                    <a:pt x="1091" y="288"/>
                  </a:lnTo>
                  <a:lnTo>
                    <a:pt x="1089" y="290"/>
                  </a:lnTo>
                  <a:lnTo>
                    <a:pt x="1088" y="290"/>
                  </a:lnTo>
                  <a:lnTo>
                    <a:pt x="1086" y="293"/>
                  </a:lnTo>
                  <a:lnTo>
                    <a:pt x="1086" y="293"/>
                  </a:lnTo>
                  <a:lnTo>
                    <a:pt x="1083" y="295"/>
                  </a:lnTo>
                  <a:lnTo>
                    <a:pt x="1078" y="298"/>
                  </a:lnTo>
                  <a:lnTo>
                    <a:pt x="1077" y="298"/>
                  </a:lnTo>
                  <a:lnTo>
                    <a:pt x="1074" y="300"/>
                  </a:lnTo>
                  <a:lnTo>
                    <a:pt x="1074" y="301"/>
                  </a:lnTo>
                  <a:lnTo>
                    <a:pt x="1072" y="301"/>
                  </a:lnTo>
                  <a:lnTo>
                    <a:pt x="1070" y="304"/>
                  </a:lnTo>
                  <a:lnTo>
                    <a:pt x="1070" y="305"/>
                  </a:lnTo>
                  <a:lnTo>
                    <a:pt x="1070" y="306"/>
                  </a:lnTo>
                  <a:lnTo>
                    <a:pt x="1067" y="308"/>
                  </a:lnTo>
                  <a:lnTo>
                    <a:pt x="1065" y="312"/>
                  </a:lnTo>
                  <a:lnTo>
                    <a:pt x="1065" y="314"/>
                  </a:lnTo>
                  <a:lnTo>
                    <a:pt x="1066" y="315"/>
                  </a:lnTo>
                  <a:lnTo>
                    <a:pt x="1066" y="318"/>
                  </a:lnTo>
                  <a:lnTo>
                    <a:pt x="1066" y="318"/>
                  </a:lnTo>
                  <a:lnTo>
                    <a:pt x="1066" y="319"/>
                  </a:lnTo>
                  <a:lnTo>
                    <a:pt x="1063" y="321"/>
                  </a:lnTo>
                  <a:lnTo>
                    <a:pt x="1062" y="321"/>
                  </a:lnTo>
                  <a:lnTo>
                    <a:pt x="1059" y="323"/>
                  </a:lnTo>
                  <a:lnTo>
                    <a:pt x="1055" y="323"/>
                  </a:lnTo>
                  <a:lnTo>
                    <a:pt x="1054" y="323"/>
                  </a:lnTo>
                  <a:lnTo>
                    <a:pt x="1051" y="323"/>
                  </a:lnTo>
                  <a:lnTo>
                    <a:pt x="1049" y="325"/>
                  </a:lnTo>
                  <a:lnTo>
                    <a:pt x="1048" y="326"/>
                  </a:lnTo>
                  <a:lnTo>
                    <a:pt x="1048" y="326"/>
                  </a:lnTo>
                  <a:lnTo>
                    <a:pt x="1048" y="327"/>
                  </a:lnTo>
                  <a:lnTo>
                    <a:pt x="1047" y="328"/>
                  </a:lnTo>
                  <a:lnTo>
                    <a:pt x="1047" y="329"/>
                  </a:lnTo>
                  <a:lnTo>
                    <a:pt x="1047" y="329"/>
                  </a:lnTo>
                  <a:lnTo>
                    <a:pt x="1048" y="330"/>
                  </a:lnTo>
                  <a:lnTo>
                    <a:pt x="1048" y="332"/>
                  </a:lnTo>
                  <a:lnTo>
                    <a:pt x="1047" y="332"/>
                  </a:lnTo>
                  <a:lnTo>
                    <a:pt x="1047" y="332"/>
                  </a:lnTo>
                  <a:lnTo>
                    <a:pt x="1046" y="332"/>
                  </a:lnTo>
                  <a:lnTo>
                    <a:pt x="1045" y="332"/>
                  </a:lnTo>
                  <a:lnTo>
                    <a:pt x="1045" y="334"/>
                  </a:lnTo>
                  <a:lnTo>
                    <a:pt x="1044" y="334"/>
                  </a:lnTo>
                  <a:lnTo>
                    <a:pt x="1044" y="334"/>
                  </a:lnTo>
                  <a:lnTo>
                    <a:pt x="1040" y="335"/>
                  </a:lnTo>
                  <a:lnTo>
                    <a:pt x="1039" y="334"/>
                  </a:lnTo>
                  <a:lnTo>
                    <a:pt x="1037" y="338"/>
                  </a:lnTo>
                  <a:lnTo>
                    <a:pt x="1036" y="339"/>
                  </a:lnTo>
                  <a:lnTo>
                    <a:pt x="1036" y="340"/>
                  </a:lnTo>
                  <a:lnTo>
                    <a:pt x="1034" y="342"/>
                  </a:lnTo>
                  <a:lnTo>
                    <a:pt x="1033" y="342"/>
                  </a:lnTo>
                  <a:lnTo>
                    <a:pt x="1033" y="342"/>
                  </a:lnTo>
                  <a:lnTo>
                    <a:pt x="1029" y="342"/>
                  </a:lnTo>
                  <a:lnTo>
                    <a:pt x="1027" y="343"/>
                  </a:lnTo>
                  <a:lnTo>
                    <a:pt x="1025" y="345"/>
                  </a:lnTo>
                  <a:lnTo>
                    <a:pt x="1024" y="345"/>
                  </a:lnTo>
                  <a:lnTo>
                    <a:pt x="1024" y="346"/>
                  </a:lnTo>
                  <a:lnTo>
                    <a:pt x="1022" y="347"/>
                  </a:lnTo>
                  <a:lnTo>
                    <a:pt x="1020" y="351"/>
                  </a:lnTo>
                  <a:lnTo>
                    <a:pt x="1018" y="353"/>
                  </a:lnTo>
                  <a:lnTo>
                    <a:pt x="1018" y="354"/>
                  </a:lnTo>
                  <a:lnTo>
                    <a:pt x="1016" y="355"/>
                  </a:lnTo>
                  <a:lnTo>
                    <a:pt x="1015" y="355"/>
                  </a:lnTo>
                  <a:lnTo>
                    <a:pt x="1013" y="357"/>
                  </a:lnTo>
                  <a:lnTo>
                    <a:pt x="1012" y="360"/>
                  </a:lnTo>
                  <a:lnTo>
                    <a:pt x="1011" y="361"/>
                  </a:lnTo>
                  <a:lnTo>
                    <a:pt x="1010" y="361"/>
                  </a:lnTo>
                  <a:lnTo>
                    <a:pt x="1009" y="362"/>
                  </a:lnTo>
                  <a:lnTo>
                    <a:pt x="1008" y="365"/>
                  </a:lnTo>
                  <a:lnTo>
                    <a:pt x="1008" y="366"/>
                  </a:lnTo>
                  <a:lnTo>
                    <a:pt x="1008" y="368"/>
                  </a:lnTo>
                  <a:lnTo>
                    <a:pt x="1007" y="368"/>
                  </a:lnTo>
                  <a:lnTo>
                    <a:pt x="1007" y="372"/>
                  </a:lnTo>
                  <a:lnTo>
                    <a:pt x="1006" y="373"/>
                  </a:lnTo>
                  <a:lnTo>
                    <a:pt x="1006" y="375"/>
                  </a:lnTo>
                  <a:lnTo>
                    <a:pt x="1006" y="375"/>
                  </a:lnTo>
                  <a:lnTo>
                    <a:pt x="1006" y="382"/>
                  </a:lnTo>
                  <a:lnTo>
                    <a:pt x="1005" y="382"/>
                  </a:lnTo>
                  <a:lnTo>
                    <a:pt x="1005" y="392"/>
                  </a:lnTo>
                  <a:lnTo>
                    <a:pt x="1005" y="393"/>
                  </a:lnTo>
                  <a:lnTo>
                    <a:pt x="1005" y="396"/>
                  </a:lnTo>
                  <a:lnTo>
                    <a:pt x="1005" y="397"/>
                  </a:lnTo>
                  <a:lnTo>
                    <a:pt x="1005" y="403"/>
                  </a:lnTo>
                  <a:lnTo>
                    <a:pt x="1006" y="404"/>
                  </a:lnTo>
                  <a:lnTo>
                    <a:pt x="1006" y="405"/>
                  </a:lnTo>
                  <a:lnTo>
                    <a:pt x="1006" y="406"/>
                  </a:lnTo>
                  <a:lnTo>
                    <a:pt x="1006" y="407"/>
                  </a:lnTo>
                  <a:lnTo>
                    <a:pt x="1007" y="408"/>
                  </a:lnTo>
                  <a:lnTo>
                    <a:pt x="1007" y="409"/>
                  </a:lnTo>
                  <a:lnTo>
                    <a:pt x="1007" y="410"/>
                  </a:lnTo>
                  <a:lnTo>
                    <a:pt x="1007" y="411"/>
                  </a:lnTo>
                  <a:lnTo>
                    <a:pt x="1008" y="413"/>
                  </a:lnTo>
                  <a:lnTo>
                    <a:pt x="1009" y="416"/>
                  </a:lnTo>
                  <a:lnTo>
                    <a:pt x="1010" y="420"/>
                  </a:lnTo>
                  <a:lnTo>
                    <a:pt x="1010" y="424"/>
                  </a:lnTo>
                  <a:lnTo>
                    <a:pt x="1011" y="426"/>
                  </a:lnTo>
                  <a:lnTo>
                    <a:pt x="1009" y="428"/>
                  </a:lnTo>
                  <a:lnTo>
                    <a:pt x="1009" y="429"/>
                  </a:lnTo>
                  <a:lnTo>
                    <a:pt x="1009" y="429"/>
                  </a:lnTo>
                  <a:lnTo>
                    <a:pt x="1012" y="427"/>
                  </a:lnTo>
                  <a:lnTo>
                    <a:pt x="1012" y="427"/>
                  </a:lnTo>
                  <a:lnTo>
                    <a:pt x="1013" y="428"/>
                  </a:lnTo>
                  <a:lnTo>
                    <a:pt x="1013" y="430"/>
                  </a:lnTo>
                  <a:lnTo>
                    <a:pt x="1014" y="433"/>
                  </a:lnTo>
                  <a:lnTo>
                    <a:pt x="1015" y="436"/>
                  </a:lnTo>
                  <a:lnTo>
                    <a:pt x="1016" y="437"/>
                  </a:lnTo>
                  <a:lnTo>
                    <a:pt x="1018" y="440"/>
                  </a:lnTo>
                  <a:lnTo>
                    <a:pt x="1019" y="442"/>
                  </a:lnTo>
                  <a:lnTo>
                    <a:pt x="1019" y="442"/>
                  </a:lnTo>
                  <a:lnTo>
                    <a:pt x="1022" y="444"/>
                  </a:lnTo>
                  <a:lnTo>
                    <a:pt x="1023" y="444"/>
                  </a:lnTo>
                  <a:lnTo>
                    <a:pt x="1023" y="446"/>
                  </a:lnTo>
                  <a:lnTo>
                    <a:pt x="1024" y="445"/>
                  </a:lnTo>
                  <a:lnTo>
                    <a:pt x="1024" y="443"/>
                  </a:lnTo>
                  <a:lnTo>
                    <a:pt x="1025" y="443"/>
                  </a:lnTo>
                  <a:lnTo>
                    <a:pt x="1026" y="444"/>
                  </a:lnTo>
                  <a:lnTo>
                    <a:pt x="1029" y="444"/>
                  </a:lnTo>
                  <a:lnTo>
                    <a:pt x="1029" y="444"/>
                  </a:lnTo>
                  <a:lnTo>
                    <a:pt x="1030" y="444"/>
                  </a:lnTo>
                  <a:lnTo>
                    <a:pt x="1031" y="442"/>
                  </a:lnTo>
                  <a:lnTo>
                    <a:pt x="1032" y="442"/>
                  </a:lnTo>
                  <a:lnTo>
                    <a:pt x="1033" y="441"/>
                  </a:lnTo>
                  <a:lnTo>
                    <a:pt x="1033" y="440"/>
                  </a:lnTo>
                  <a:lnTo>
                    <a:pt x="1037" y="440"/>
                  </a:lnTo>
                  <a:lnTo>
                    <a:pt x="1037" y="440"/>
                  </a:lnTo>
                  <a:lnTo>
                    <a:pt x="1039" y="440"/>
                  </a:lnTo>
                  <a:lnTo>
                    <a:pt x="1040" y="441"/>
                  </a:lnTo>
                  <a:lnTo>
                    <a:pt x="1042" y="442"/>
                  </a:lnTo>
                  <a:lnTo>
                    <a:pt x="1043" y="442"/>
                  </a:lnTo>
                  <a:lnTo>
                    <a:pt x="1043" y="443"/>
                  </a:lnTo>
                  <a:lnTo>
                    <a:pt x="1046" y="443"/>
                  </a:lnTo>
                  <a:lnTo>
                    <a:pt x="1047" y="442"/>
                  </a:lnTo>
                  <a:lnTo>
                    <a:pt x="1049" y="444"/>
                  </a:lnTo>
                  <a:lnTo>
                    <a:pt x="1054" y="444"/>
                  </a:lnTo>
                  <a:lnTo>
                    <a:pt x="1055" y="446"/>
                  </a:lnTo>
                  <a:lnTo>
                    <a:pt x="1056" y="446"/>
                  </a:lnTo>
                  <a:lnTo>
                    <a:pt x="1057" y="447"/>
                  </a:lnTo>
                  <a:lnTo>
                    <a:pt x="1055" y="449"/>
                  </a:lnTo>
                  <a:lnTo>
                    <a:pt x="1054" y="450"/>
                  </a:lnTo>
                  <a:lnTo>
                    <a:pt x="1054" y="452"/>
                  </a:lnTo>
                  <a:lnTo>
                    <a:pt x="1055" y="452"/>
                  </a:lnTo>
                  <a:lnTo>
                    <a:pt x="1058" y="450"/>
                  </a:lnTo>
                  <a:lnTo>
                    <a:pt x="1058" y="452"/>
                  </a:lnTo>
                  <a:lnTo>
                    <a:pt x="1058" y="453"/>
                  </a:lnTo>
                  <a:lnTo>
                    <a:pt x="1058" y="455"/>
                  </a:lnTo>
                  <a:lnTo>
                    <a:pt x="1058" y="464"/>
                  </a:lnTo>
                  <a:lnTo>
                    <a:pt x="1057" y="466"/>
                  </a:lnTo>
                  <a:lnTo>
                    <a:pt x="1057" y="468"/>
                  </a:lnTo>
                  <a:lnTo>
                    <a:pt x="1057" y="469"/>
                  </a:lnTo>
                  <a:lnTo>
                    <a:pt x="1058" y="471"/>
                  </a:lnTo>
                  <a:lnTo>
                    <a:pt x="1058" y="473"/>
                  </a:lnTo>
                  <a:lnTo>
                    <a:pt x="1057" y="474"/>
                  </a:lnTo>
                  <a:lnTo>
                    <a:pt x="1056" y="473"/>
                  </a:lnTo>
                  <a:lnTo>
                    <a:pt x="1056" y="472"/>
                  </a:lnTo>
                  <a:lnTo>
                    <a:pt x="1053" y="470"/>
                  </a:lnTo>
                  <a:lnTo>
                    <a:pt x="1050" y="469"/>
                  </a:lnTo>
                  <a:lnTo>
                    <a:pt x="1047" y="472"/>
                  </a:lnTo>
                  <a:lnTo>
                    <a:pt x="1046" y="472"/>
                  </a:lnTo>
                  <a:lnTo>
                    <a:pt x="1045" y="472"/>
                  </a:lnTo>
                  <a:lnTo>
                    <a:pt x="1042" y="472"/>
                  </a:lnTo>
                  <a:lnTo>
                    <a:pt x="1041" y="472"/>
                  </a:lnTo>
                  <a:lnTo>
                    <a:pt x="1041" y="474"/>
                  </a:lnTo>
                  <a:lnTo>
                    <a:pt x="1040" y="475"/>
                  </a:lnTo>
                  <a:lnTo>
                    <a:pt x="1041" y="476"/>
                  </a:lnTo>
                  <a:lnTo>
                    <a:pt x="1041" y="478"/>
                  </a:lnTo>
                  <a:lnTo>
                    <a:pt x="1042" y="479"/>
                  </a:lnTo>
                  <a:lnTo>
                    <a:pt x="1042" y="481"/>
                  </a:lnTo>
                  <a:lnTo>
                    <a:pt x="1041" y="484"/>
                  </a:lnTo>
                  <a:lnTo>
                    <a:pt x="1036" y="485"/>
                  </a:lnTo>
                  <a:lnTo>
                    <a:pt x="1034" y="486"/>
                  </a:lnTo>
                  <a:lnTo>
                    <a:pt x="1033" y="487"/>
                  </a:lnTo>
                  <a:lnTo>
                    <a:pt x="1033" y="488"/>
                  </a:lnTo>
                  <a:lnTo>
                    <a:pt x="1031" y="490"/>
                  </a:lnTo>
                  <a:lnTo>
                    <a:pt x="1030" y="490"/>
                  </a:lnTo>
                  <a:lnTo>
                    <a:pt x="1029" y="491"/>
                  </a:lnTo>
                  <a:lnTo>
                    <a:pt x="1029" y="492"/>
                  </a:lnTo>
                  <a:lnTo>
                    <a:pt x="1030" y="492"/>
                  </a:lnTo>
                  <a:lnTo>
                    <a:pt x="1031" y="493"/>
                  </a:lnTo>
                  <a:lnTo>
                    <a:pt x="1033" y="493"/>
                  </a:lnTo>
                  <a:lnTo>
                    <a:pt x="1033" y="493"/>
                  </a:lnTo>
                  <a:lnTo>
                    <a:pt x="1035" y="492"/>
                  </a:lnTo>
                  <a:lnTo>
                    <a:pt x="1037" y="492"/>
                  </a:lnTo>
                  <a:lnTo>
                    <a:pt x="1038" y="492"/>
                  </a:lnTo>
                  <a:lnTo>
                    <a:pt x="1040" y="492"/>
                  </a:lnTo>
                  <a:lnTo>
                    <a:pt x="1041" y="492"/>
                  </a:lnTo>
                  <a:lnTo>
                    <a:pt x="1043" y="492"/>
                  </a:lnTo>
                  <a:lnTo>
                    <a:pt x="1043" y="493"/>
                  </a:lnTo>
                  <a:lnTo>
                    <a:pt x="1042" y="494"/>
                  </a:lnTo>
                  <a:lnTo>
                    <a:pt x="1042" y="494"/>
                  </a:lnTo>
                  <a:lnTo>
                    <a:pt x="1041" y="495"/>
                  </a:lnTo>
                  <a:lnTo>
                    <a:pt x="1042" y="497"/>
                  </a:lnTo>
                  <a:lnTo>
                    <a:pt x="1046" y="500"/>
                  </a:lnTo>
                  <a:lnTo>
                    <a:pt x="1046" y="500"/>
                  </a:lnTo>
                  <a:lnTo>
                    <a:pt x="1044" y="502"/>
                  </a:lnTo>
                  <a:lnTo>
                    <a:pt x="1044" y="505"/>
                  </a:lnTo>
                  <a:lnTo>
                    <a:pt x="1042" y="505"/>
                  </a:lnTo>
                  <a:lnTo>
                    <a:pt x="1041" y="506"/>
                  </a:lnTo>
                  <a:lnTo>
                    <a:pt x="1041" y="508"/>
                  </a:lnTo>
                  <a:lnTo>
                    <a:pt x="1040" y="509"/>
                  </a:lnTo>
                  <a:lnTo>
                    <a:pt x="1037" y="509"/>
                  </a:lnTo>
                  <a:lnTo>
                    <a:pt x="1036" y="508"/>
                  </a:lnTo>
                  <a:lnTo>
                    <a:pt x="1034" y="508"/>
                  </a:lnTo>
                  <a:lnTo>
                    <a:pt x="1032" y="509"/>
                  </a:lnTo>
                  <a:lnTo>
                    <a:pt x="1032" y="511"/>
                  </a:lnTo>
                  <a:lnTo>
                    <a:pt x="1032" y="511"/>
                  </a:lnTo>
                  <a:lnTo>
                    <a:pt x="1032" y="515"/>
                  </a:lnTo>
                  <a:lnTo>
                    <a:pt x="1031" y="515"/>
                  </a:lnTo>
                  <a:lnTo>
                    <a:pt x="1030" y="515"/>
                  </a:lnTo>
                  <a:lnTo>
                    <a:pt x="1029" y="515"/>
                  </a:lnTo>
                  <a:lnTo>
                    <a:pt x="1028" y="514"/>
                  </a:lnTo>
                  <a:lnTo>
                    <a:pt x="1026" y="514"/>
                  </a:lnTo>
                  <a:lnTo>
                    <a:pt x="1025" y="516"/>
                  </a:lnTo>
                  <a:lnTo>
                    <a:pt x="1026" y="517"/>
                  </a:lnTo>
                  <a:lnTo>
                    <a:pt x="1026" y="519"/>
                  </a:lnTo>
                  <a:lnTo>
                    <a:pt x="1025" y="520"/>
                  </a:lnTo>
                  <a:lnTo>
                    <a:pt x="1023" y="520"/>
                  </a:lnTo>
                  <a:lnTo>
                    <a:pt x="1022" y="521"/>
                  </a:lnTo>
                  <a:lnTo>
                    <a:pt x="1022" y="521"/>
                  </a:lnTo>
                  <a:lnTo>
                    <a:pt x="1022" y="522"/>
                  </a:lnTo>
                  <a:lnTo>
                    <a:pt x="1019" y="524"/>
                  </a:lnTo>
                  <a:lnTo>
                    <a:pt x="1019" y="524"/>
                  </a:lnTo>
                  <a:lnTo>
                    <a:pt x="1018" y="525"/>
                  </a:lnTo>
                  <a:lnTo>
                    <a:pt x="1018" y="527"/>
                  </a:lnTo>
                  <a:lnTo>
                    <a:pt x="1017" y="528"/>
                  </a:lnTo>
                  <a:lnTo>
                    <a:pt x="1017" y="529"/>
                  </a:lnTo>
                  <a:lnTo>
                    <a:pt x="1016" y="529"/>
                  </a:lnTo>
                  <a:lnTo>
                    <a:pt x="1014" y="529"/>
                  </a:lnTo>
                  <a:lnTo>
                    <a:pt x="1013" y="530"/>
                  </a:lnTo>
                  <a:lnTo>
                    <a:pt x="1013" y="534"/>
                  </a:lnTo>
                  <a:lnTo>
                    <a:pt x="1014" y="536"/>
                  </a:lnTo>
                  <a:lnTo>
                    <a:pt x="1014" y="537"/>
                  </a:lnTo>
                  <a:lnTo>
                    <a:pt x="1013" y="538"/>
                  </a:lnTo>
                  <a:lnTo>
                    <a:pt x="1013" y="539"/>
                  </a:lnTo>
                  <a:lnTo>
                    <a:pt x="1011" y="541"/>
                  </a:lnTo>
                  <a:lnTo>
                    <a:pt x="1011" y="541"/>
                  </a:lnTo>
                  <a:lnTo>
                    <a:pt x="1006" y="545"/>
                  </a:lnTo>
                  <a:lnTo>
                    <a:pt x="1005" y="545"/>
                  </a:lnTo>
                  <a:lnTo>
                    <a:pt x="1005" y="546"/>
                  </a:lnTo>
                  <a:lnTo>
                    <a:pt x="1004" y="546"/>
                  </a:lnTo>
                  <a:lnTo>
                    <a:pt x="1002" y="546"/>
                  </a:lnTo>
                  <a:lnTo>
                    <a:pt x="1001" y="547"/>
                  </a:lnTo>
                  <a:lnTo>
                    <a:pt x="1000" y="549"/>
                  </a:lnTo>
                  <a:lnTo>
                    <a:pt x="999" y="551"/>
                  </a:lnTo>
                  <a:lnTo>
                    <a:pt x="998" y="553"/>
                  </a:lnTo>
                  <a:lnTo>
                    <a:pt x="996" y="554"/>
                  </a:lnTo>
                  <a:lnTo>
                    <a:pt x="996" y="555"/>
                  </a:lnTo>
                  <a:lnTo>
                    <a:pt x="996" y="556"/>
                  </a:lnTo>
                  <a:lnTo>
                    <a:pt x="996" y="559"/>
                  </a:lnTo>
                  <a:lnTo>
                    <a:pt x="995" y="559"/>
                  </a:lnTo>
                  <a:lnTo>
                    <a:pt x="995" y="563"/>
                  </a:lnTo>
                  <a:lnTo>
                    <a:pt x="994" y="564"/>
                  </a:lnTo>
                  <a:lnTo>
                    <a:pt x="992" y="564"/>
                  </a:lnTo>
                  <a:lnTo>
                    <a:pt x="991" y="565"/>
                  </a:lnTo>
                  <a:lnTo>
                    <a:pt x="990" y="565"/>
                  </a:lnTo>
                  <a:lnTo>
                    <a:pt x="990" y="565"/>
                  </a:lnTo>
                  <a:lnTo>
                    <a:pt x="987" y="565"/>
                  </a:lnTo>
                  <a:lnTo>
                    <a:pt x="986" y="565"/>
                  </a:lnTo>
                  <a:lnTo>
                    <a:pt x="985" y="565"/>
                  </a:lnTo>
                  <a:lnTo>
                    <a:pt x="983" y="567"/>
                  </a:lnTo>
                  <a:lnTo>
                    <a:pt x="983" y="567"/>
                  </a:lnTo>
                  <a:lnTo>
                    <a:pt x="982" y="568"/>
                  </a:lnTo>
                  <a:lnTo>
                    <a:pt x="982" y="570"/>
                  </a:lnTo>
                  <a:lnTo>
                    <a:pt x="980" y="572"/>
                  </a:lnTo>
                  <a:lnTo>
                    <a:pt x="978" y="574"/>
                  </a:lnTo>
                  <a:lnTo>
                    <a:pt x="976" y="574"/>
                  </a:lnTo>
                  <a:lnTo>
                    <a:pt x="976" y="574"/>
                  </a:lnTo>
                  <a:lnTo>
                    <a:pt x="975" y="575"/>
                  </a:lnTo>
                  <a:lnTo>
                    <a:pt x="974" y="576"/>
                  </a:lnTo>
                  <a:lnTo>
                    <a:pt x="974" y="577"/>
                  </a:lnTo>
                  <a:lnTo>
                    <a:pt x="974" y="578"/>
                  </a:lnTo>
                  <a:lnTo>
                    <a:pt x="974" y="581"/>
                  </a:lnTo>
                  <a:lnTo>
                    <a:pt x="973" y="582"/>
                  </a:lnTo>
                  <a:lnTo>
                    <a:pt x="973" y="584"/>
                  </a:lnTo>
                  <a:lnTo>
                    <a:pt x="972" y="586"/>
                  </a:lnTo>
                  <a:lnTo>
                    <a:pt x="972" y="588"/>
                  </a:lnTo>
                  <a:lnTo>
                    <a:pt x="972" y="588"/>
                  </a:lnTo>
                  <a:lnTo>
                    <a:pt x="972" y="589"/>
                  </a:lnTo>
                  <a:lnTo>
                    <a:pt x="971" y="592"/>
                  </a:lnTo>
                  <a:lnTo>
                    <a:pt x="971" y="596"/>
                  </a:lnTo>
                  <a:lnTo>
                    <a:pt x="970" y="597"/>
                  </a:lnTo>
                  <a:lnTo>
                    <a:pt x="969" y="599"/>
                  </a:lnTo>
                  <a:lnTo>
                    <a:pt x="969" y="600"/>
                  </a:lnTo>
                  <a:lnTo>
                    <a:pt x="969" y="604"/>
                  </a:lnTo>
                  <a:lnTo>
                    <a:pt x="970" y="606"/>
                  </a:lnTo>
                  <a:lnTo>
                    <a:pt x="972" y="606"/>
                  </a:lnTo>
                  <a:lnTo>
                    <a:pt x="972" y="607"/>
                  </a:lnTo>
                  <a:lnTo>
                    <a:pt x="970" y="608"/>
                  </a:lnTo>
                  <a:lnTo>
                    <a:pt x="970" y="609"/>
                  </a:lnTo>
                  <a:lnTo>
                    <a:pt x="971" y="610"/>
                  </a:lnTo>
                  <a:lnTo>
                    <a:pt x="971" y="612"/>
                  </a:lnTo>
                  <a:lnTo>
                    <a:pt x="970" y="614"/>
                  </a:lnTo>
                  <a:lnTo>
                    <a:pt x="969" y="616"/>
                  </a:lnTo>
                  <a:lnTo>
                    <a:pt x="968" y="617"/>
                  </a:lnTo>
                  <a:lnTo>
                    <a:pt x="968" y="618"/>
                  </a:lnTo>
                  <a:lnTo>
                    <a:pt x="967" y="621"/>
                  </a:lnTo>
                  <a:lnTo>
                    <a:pt x="966" y="622"/>
                  </a:lnTo>
                  <a:lnTo>
                    <a:pt x="966" y="624"/>
                  </a:lnTo>
                  <a:lnTo>
                    <a:pt x="965" y="624"/>
                  </a:lnTo>
                  <a:lnTo>
                    <a:pt x="965" y="624"/>
                  </a:lnTo>
                  <a:lnTo>
                    <a:pt x="963" y="626"/>
                  </a:lnTo>
                  <a:lnTo>
                    <a:pt x="963" y="627"/>
                  </a:lnTo>
                  <a:lnTo>
                    <a:pt x="965" y="628"/>
                  </a:lnTo>
                  <a:lnTo>
                    <a:pt x="967" y="628"/>
                  </a:lnTo>
                  <a:lnTo>
                    <a:pt x="969" y="628"/>
                  </a:lnTo>
                  <a:lnTo>
                    <a:pt x="969" y="630"/>
                  </a:lnTo>
                  <a:lnTo>
                    <a:pt x="968" y="630"/>
                  </a:lnTo>
                  <a:lnTo>
                    <a:pt x="966" y="632"/>
                  </a:lnTo>
                  <a:lnTo>
                    <a:pt x="965" y="632"/>
                  </a:lnTo>
                  <a:lnTo>
                    <a:pt x="963" y="634"/>
                  </a:lnTo>
                  <a:lnTo>
                    <a:pt x="964" y="636"/>
                  </a:lnTo>
                  <a:lnTo>
                    <a:pt x="963" y="637"/>
                  </a:lnTo>
                  <a:lnTo>
                    <a:pt x="962" y="638"/>
                  </a:lnTo>
                  <a:lnTo>
                    <a:pt x="960" y="638"/>
                  </a:lnTo>
                  <a:lnTo>
                    <a:pt x="958" y="639"/>
                  </a:lnTo>
                  <a:lnTo>
                    <a:pt x="957" y="639"/>
                  </a:lnTo>
                  <a:lnTo>
                    <a:pt x="956" y="638"/>
                  </a:lnTo>
                  <a:lnTo>
                    <a:pt x="953" y="640"/>
                  </a:lnTo>
                  <a:lnTo>
                    <a:pt x="953" y="640"/>
                  </a:lnTo>
                  <a:lnTo>
                    <a:pt x="950" y="644"/>
                  </a:lnTo>
                  <a:lnTo>
                    <a:pt x="949" y="646"/>
                  </a:lnTo>
                  <a:lnTo>
                    <a:pt x="948" y="648"/>
                  </a:lnTo>
                  <a:lnTo>
                    <a:pt x="947" y="650"/>
                  </a:lnTo>
                  <a:lnTo>
                    <a:pt x="947" y="653"/>
                  </a:lnTo>
                  <a:lnTo>
                    <a:pt x="945" y="655"/>
                  </a:lnTo>
                  <a:lnTo>
                    <a:pt x="945" y="655"/>
                  </a:lnTo>
                  <a:lnTo>
                    <a:pt x="944" y="656"/>
                  </a:lnTo>
                  <a:lnTo>
                    <a:pt x="940" y="656"/>
                  </a:lnTo>
                  <a:lnTo>
                    <a:pt x="939" y="657"/>
                  </a:lnTo>
                  <a:lnTo>
                    <a:pt x="939" y="658"/>
                  </a:lnTo>
                  <a:lnTo>
                    <a:pt x="940" y="659"/>
                  </a:lnTo>
                  <a:lnTo>
                    <a:pt x="940" y="660"/>
                  </a:lnTo>
                  <a:lnTo>
                    <a:pt x="939" y="662"/>
                  </a:lnTo>
                  <a:lnTo>
                    <a:pt x="939" y="667"/>
                  </a:lnTo>
                  <a:lnTo>
                    <a:pt x="935" y="667"/>
                  </a:lnTo>
                  <a:lnTo>
                    <a:pt x="934" y="666"/>
                  </a:lnTo>
                  <a:lnTo>
                    <a:pt x="934" y="665"/>
                  </a:lnTo>
                  <a:lnTo>
                    <a:pt x="935" y="664"/>
                  </a:lnTo>
                  <a:lnTo>
                    <a:pt x="935" y="663"/>
                  </a:lnTo>
                  <a:lnTo>
                    <a:pt x="933" y="661"/>
                  </a:lnTo>
                  <a:lnTo>
                    <a:pt x="930" y="661"/>
                  </a:lnTo>
                  <a:lnTo>
                    <a:pt x="926" y="657"/>
                  </a:lnTo>
                  <a:lnTo>
                    <a:pt x="926" y="657"/>
                  </a:lnTo>
                  <a:lnTo>
                    <a:pt x="923" y="655"/>
                  </a:lnTo>
                  <a:lnTo>
                    <a:pt x="922" y="656"/>
                  </a:lnTo>
                  <a:lnTo>
                    <a:pt x="919" y="657"/>
                  </a:lnTo>
                  <a:lnTo>
                    <a:pt x="915" y="662"/>
                  </a:lnTo>
                  <a:lnTo>
                    <a:pt x="915" y="663"/>
                  </a:lnTo>
                  <a:lnTo>
                    <a:pt x="914" y="663"/>
                  </a:lnTo>
                  <a:lnTo>
                    <a:pt x="913" y="665"/>
                  </a:lnTo>
                  <a:lnTo>
                    <a:pt x="913" y="665"/>
                  </a:lnTo>
                  <a:lnTo>
                    <a:pt x="912" y="669"/>
                  </a:lnTo>
                  <a:lnTo>
                    <a:pt x="913" y="669"/>
                  </a:lnTo>
                  <a:lnTo>
                    <a:pt x="913" y="671"/>
                  </a:lnTo>
                  <a:lnTo>
                    <a:pt x="912" y="673"/>
                  </a:lnTo>
                  <a:lnTo>
                    <a:pt x="911" y="675"/>
                  </a:lnTo>
                  <a:lnTo>
                    <a:pt x="910" y="676"/>
                  </a:lnTo>
                  <a:lnTo>
                    <a:pt x="908" y="676"/>
                  </a:lnTo>
                  <a:lnTo>
                    <a:pt x="908" y="677"/>
                  </a:lnTo>
                  <a:lnTo>
                    <a:pt x="908" y="677"/>
                  </a:lnTo>
                  <a:lnTo>
                    <a:pt x="908" y="678"/>
                  </a:lnTo>
                  <a:lnTo>
                    <a:pt x="908" y="680"/>
                  </a:lnTo>
                  <a:lnTo>
                    <a:pt x="906" y="683"/>
                  </a:lnTo>
                  <a:lnTo>
                    <a:pt x="907" y="684"/>
                  </a:lnTo>
                  <a:lnTo>
                    <a:pt x="907" y="684"/>
                  </a:lnTo>
                  <a:lnTo>
                    <a:pt x="907" y="685"/>
                  </a:lnTo>
                  <a:lnTo>
                    <a:pt x="906" y="686"/>
                  </a:lnTo>
                  <a:lnTo>
                    <a:pt x="906" y="689"/>
                  </a:lnTo>
                  <a:lnTo>
                    <a:pt x="905" y="691"/>
                  </a:lnTo>
                  <a:lnTo>
                    <a:pt x="905" y="694"/>
                  </a:lnTo>
                  <a:lnTo>
                    <a:pt x="906" y="695"/>
                  </a:lnTo>
                  <a:lnTo>
                    <a:pt x="906" y="697"/>
                  </a:lnTo>
                  <a:lnTo>
                    <a:pt x="907" y="699"/>
                  </a:lnTo>
                  <a:lnTo>
                    <a:pt x="907" y="700"/>
                  </a:lnTo>
                  <a:lnTo>
                    <a:pt x="908" y="702"/>
                  </a:lnTo>
                  <a:lnTo>
                    <a:pt x="908" y="703"/>
                  </a:lnTo>
                  <a:lnTo>
                    <a:pt x="909" y="705"/>
                  </a:lnTo>
                  <a:lnTo>
                    <a:pt x="909" y="706"/>
                  </a:lnTo>
                  <a:lnTo>
                    <a:pt x="910" y="708"/>
                  </a:lnTo>
                  <a:lnTo>
                    <a:pt x="910" y="710"/>
                  </a:lnTo>
                  <a:lnTo>
                    <a:pt x="912" y="714"/>
                  </a:lnTo>
                  <a:lnTo>
                    <a:pt x="912" y="715"/>
                  </a:lnTo>
                  <a:lnTo>
                    <a:pt x="913" y="716"/>
                  </a:lnTo>
                  <a:lnTo>
                    <a:pt x="913" y="717"/>
                  </a:lnTo>
                  <a:lnTo>
                    <a:pt x="918" y="725"/>
                  </a:lnTo>
                  <a:lnTo>
                    <a:pt x="922" y="733"/>
                  </a:lnTo>
                  <a:lnTo>
                    <a:pt x="923" y="735"/>
                  </a:lnTo>
                  <a:lnTo>
                    <a:pt x="923" y="736"/>
                  </a:lnTo>
                  <a:lnTo>
                    <a:pt x="924" y="737"/>
                  </a:lnTo>
                  <a:lnTo>
                    <a:pt x="925" y="738"/>
                  </a:lnTo>
                  <a:lnTo>
                    <a:pt x="926" y="740"/>
                  </a:lnTo>
                  <a:lnTo>
                    <a:pt x="927" y="742"/>
                  </a:lnTo>
                  <a:lnTo>
                    <a:pt x="928" y="743"/>
                  </a:lnTo>
                  <a:lnTo>
                    <a:pt x="929" y="746"/>
                  </a:lnTo>
                  <a:lnTo>
                    <a:pt x="930" y="748"/>
                  </a:lnTo>
                  <a:lnTo>
                    <a:pt x="932" y="752"/>
                  </a:lnTo>
                  <a:lnTo>
                    <a:pt x="935" y="755"/>
                  </a:lnTo>
                  <a:lnTo>
                    <a:pt x="936" y="756"/>
                  </a:lnTo>
                  <a:lnTo>
                    <a:pt x="937" y="755"/>
                  </a:lnTo>
                  <a:lnTo>
                    <a:pt x="936" y="773"/>
                  </a:lnTo>
                  <a:lnTo>
                    <a:pt x="935" y="787"/>
                  </a:lnTo>
                  <a:lnTo>
                    <a:pt x="932" y="801"/>
                  </a:lnTo>
                  <a:lnTo>
                    <a:pt x="929" y="815"/>
                  </a:lnTo>
                  <a:lnTo>
                    <a:pt x="926" y="828"/>
                  </a:lnTo>
                  <a:lnTo>
                    <a:pt x="921" y="841"/>
                  </a:lnTo>
                  <a:lnTo>
                    <a:pt x="916" y="855"/>
                  </a:lnTo>
                  <a:lnTo>
                    <a:pt x="910" y="867"/>
                  </a:lnTo>
                  <a:lnTo>
                    <a:pt x="903" y="880"/>
                  </a:lnTo>
                  <a:lnTo>
                    <a:pt x="896" y="892"/>
                  </a:lnTo>
                  <a:lnTo>
                    <a:pt x="888" y="903"/>
                  </a:lnTo>
                  <a:lnTo>
                    <a:pt x="887" y="907"/>
                  </a:lnTo>
                  <a:lnTo>
                    <a:pt x="888" y="927"/>
                  </a:lnTo>
                  <a:lnTo>
                    <a:pt x="883" y="927"/>
                  </a:lnTo>
                  <a:lnTo>
                    <a:pt x="876" y="927"/>
                  </a:lnTo>
                  <a:lnTo>
                    <a:pt x="868" y="930"/>
                  </a:lnTo>
                  <a:lnTo>
                    <a:pt x="861" y="932"/>
                  </a:lnTo>
                  <a:lnTo>
                    <a:pt x="854" y="935"/>
                  </a:lnTo>
                  <a:lnTo>
                    <a:pt x="849" y="938"/>
                  </a:lnTo>
                  <a:lnTo>
                    <a:pt x="844" y="945"/>
                  </a:lnTo>
                  <a:lnTo>
                    <a:pt x="838" y="950"/>
                  </a:lnTo>
                  <a:lnTo>
                    <a:pt x="834" y="956"/>
                  </a:lnTo>
                  <a:lnTo>
                    <a:pt x="828" y="964"/>
                  </a:lnTo>
                  <a:lnTo>
                    <a:pt x="827" y="966"/>
                  </a:lnTo>
                  <a:lnTo>
                    <a:pt x="825" y="967"/>
                  </a:lnTo>
                  <a:lnTo>
                    <a:pt x="824" y="968"/>
                  </a:lnTo>
                  <a:lnTo>
                    <a:pt x="824" y="970"/>
                  </a:lnTo>
                  <a:lnTo>
                    <a:pt x="822" y="973"/>
                  </a:lnTo>
                  <a:lnTo>
                    <a:pt x="821" y="975"/>
                  </a:lnTo>
                  <a:lnTo>
                    <a:pt x="820" y="976"/>
                  </a:lnTo>
                  <a:lnTo>
                    <a:pt x="819" y="977"/>
                  </a:lnTo>
                  <a:lnTo>
                    <a:pt x="816" y="978"/>
                  </a:lnTo>
                  <a:lnTo>
                    <a:pt x="815" y="979"/>
                  </a:lnTo>
                  <a:lnTo>
                    <a:pt x="813" y="980"/>
                  </a:lnTo>
                  <a:lnTo>
                    <a:pt x="811" y="981"/>
                  </a:lnTo>
                  <a:lnTo>
                    <a:pt x="809" y="981"/>
                  </a:lnTo>
                  <a:lnTo>
                    <a:pt x="807" y="982"/>
                  </a:lnTo>
                  <a:lnTo>
                    <a:pt x="804" y="982"/>
                  </a:lnTo>
                  <a:lnTo>
                    <a:pt x="802" y="982"/>
                  </a:lnTo>
                  <a:lnTo>
                    <a:pt x="799" y="981"/>
                  </a:lnTo>
                  <a:lnTo>
                    <a:pt x="797" y="981"/>
                  </a:lnTo>
                  <a:lnTo>
                    <a:pt x="795" y="981"/>
                  </a:lnTo>
                  <a:lnTo>
                    <a:pt x="791" y="981"/>
                  </a:lnTo>
                  <a:lnTo>
                    <a:pt x="789" y="981"/>
                  </a:lnTo>
                  <a:lnTo>
                    <a:pt x="786" y="982"/>
                  </a:lnTo>
                  <a:lnTo>
                    <a:pt x="784" y="983"/>
                  </a:lnTo>
                  <a:lnTo>
                    <a:pt x="781" y="984"/>
                  </a:lnTo>
                  <a:lnTo>
                    <a:pt x="779" y="984"/>
                  </a:lnTo>
                  <a:lnTo>
                    <a:pt x="777" y="984"/>
                  </a:lnTo>
                  <a:lnTo>
                    <a:pt x="774" y="986"/>
                  </a:lnTo>
                  <a:lnTo>
                    <a:pt x="769" y="987"/>
                  </a:lnTo>
                  <a:lnTo>
                    <a:pt x="766" y="987"/>
                  </a:lnTo>
                  <a:lnTo>
                    <a:pt x="764" y="988"/>
                  </a:lnTo>
                  <a:lnTo>
                    <a:pt x="762" y="989"/>
                  </a:lnTo>
                  <a:lnTo>
                    <a:pt x="760" y="990"/>
                  </a:lnTo>
                  <a:lnTo>
                    <a:pt x="759" y="991"/>
                  </a:lnTo>
                  <a:lnTo>
                    <a:pt x="757" y="991"/>
                  </a:lnTo>
                  <a:lnTo>
                    <a:pt x="756" y="992"/>
                  </a:lnTo>
                  <a:lnTo>
                    <a:pt x="754" y="993"/>
                  </a:lnTo>
                  <a:lnTo>
                    <a:pt x="751" y="994"/>
                  </a:lnTo>
                  <a:lnTo>
                    <a:pt x="750" y="995"/>
                  </a:lnTo>
                  <a:lnTo>
                    <a:pt x="748" y="996"/>
                  </a:lnTo>
                  <a:lnTo>
                    <a:pt x="746" y="997"/>
                  </a:lnTo>
                  <a:lnTo>
                    <a:pt x="745" y="997"/>
                  </a:lnTo>
                  <a:lnTo>
                    <a:pt x="744" y="998"/>
                  </a:lnTo>
                  <a:lnTo>
                    <a:pt x="742" y="998"/>
                  </a:lnTo>
                  <a:lnTo>
                    <a:pt x="741" y="999"/>
                  </a:lnTo>
                  <a:lnTo>
                    <a:pt x="740" y="1000"/>
                  </a:lnTo>
                  <a:lnTo>
                    <a:pt x="738" y="1000"/>
                  </a:lnTo>
                  <a:lnTo>
                    <a:pt x="737" y="1001"/>
                  </a:lnTo>
                  <a:lnTo>
                    <a:pt x="735" y="1002"/>
                  </a:lnTo>
                  <a:lnTo>
                    <a:pt x="734" y="1002"/>
                  </a:lnTo>
                  <a:lnTo>
                    <a:pt x="732" y="1003"/>
                  </a:lnTo>
                  <a:lnTo>
                    <a:pt x="731" y="1003"/>
                  </a:lnTo>
                  <a:lnTo>
                    <a:pt x="729" y="1003"/>
                  </a:lnTo>
                  <a:lnTo>
                    <a:pt x="727" y="1002"/>
                  </a:lnTo>
                  <a:lnTo>
                    <a:pt x="726" y="1002"/>
                  </a:lnTo>
                  <a:lnTo>
                    <a:pt x="725" y="1001"/>
                  </a:lnTo>
                  <a:lnTo>
                    <a:pt x="724" y="1001"/>
                  </a:lnTo>
                  <a:lnTo>
                    <a:pt x="722" y="1001"/>
                  </a:lnTo>
                  <a:lnTo>
                    <a:pt x="721" y="1000"/>
                  </a:lnTo>
                  <a:lnTo>
                    <a:pt x="719" y="1000"/>
                  </a:lnTo>
                  <a:lnTo>
                    <a:pt x="719" y="1001"/>
                  </a:lnTo>
                  <a:lnTo>
                    <a:pt x="716" y="1001"/>
                  </a:lnTo>
                  <a:lnTo>
                    <a:pt x="715" y="1001"/>
                  </a:lnTo>
                  <a:lnTo>
                    <a:pt x="714" y="1000"/>
                  </a:lnTo>
                  <a:lnTo>
                    <a:pt x="712" y="1001"/>
                  </a:lnTo>
                  <a:lnTo>
                    <a:pt x="709" y="1000"/>
                  </a:lnTo>
                  <a:lnTo>
                    <a:pt x="708" y="1001"/>
                  </a:lnTo>
                  <a:lnTo>
                    <a:pt x="706" y="1001"/>
                  </a:lnTo>
                  <a:lnTo>
                    <a:pt x="704" y="1002"/>
                  </a:lnTo>
                  <a:lnTo>
                    <a:pt x="702" y="1001"/>
                  </a:lnTo>
                  <a:lnTo>
                    <a:pt x="700" y="1000"/>
                  </a:lnTo>
                  <a:lnTo>
                    <a:pt x="699" y="1000"/>
                  </a:lnTo>
                  <a:lnTo>
                    <a:pt x="697" y="1002"/>
                  </a:lnTo>
                  <a:lnTo>
                    <a:pt x="695" y="1003"/>
                  </a:lnTo>
                  <a:lnTo>
                    <a:pt x="688" y="1006"/>
                  </a:lnTo>
                  <a:lnTo>
                    <a:pt x="686" y="1006"/>
                  </a:lnTo>
                  <a:lnTo>
                    <a:pt x="682" y="1007"/>
                  </a:lnTo>
                  <a:lnTo>
                    <a:pt x="678" y="1010"/>
                  </a:lnTo>
                  <a:lnTo>
                    <a:pt x="675" y="1014"/>
                  </a:lnTo>
                  <a:lnTo>
                    <a:pt x="672" y="1019"/>
                  </a:lnTo>
                  <a:lnTo>
                    <a:pt x="668" y="1024"/>
                  </a:lnTo>
                  <a:lnTo>
                    <a:pt x="667" y="1027"/>
                  </a:lnTo>
                  <a:lnTo>
                    <a:pt x="666" y="1029"/>
                  </a:lnTo>
                  <a:lnTo>
                    <a:pt x="662" y="1028"/>
                  </a:lnTo>
                  <a:lnTo>
                    <a:pt x="661" y="1027"/>
                  </a:lnTo>
                  <a:lnTo>
                    <a:pt x="659" y="1027"/>
                  </a:lnTo>
                  <a:lnTo>
                    <a:pt x="658" y="1029"/>
                  </a:lnTo>
                  <a:lnTo>
                    <a:pt x="657" y="1029"/>
                  </a:lnTo>
                  <a:lnTo>
                    <a:pt x="654" y="1028"/>
                  </a:lnTo>
                  <a:lnTo>
                    <a:pt x="653" y="1028"/>
                  </a:lnTo>
                  <a:lnTo>
                    <a:pt x="652" y="1030"/>
                  </a:lnTo>
                  <a:lnTo>
                    <a:pt x="652" y="1031"/>
                  </a:lnTo>
                  <a:lnTo>
                    <a:pt x="652" y="1033"/>
                  </a:lnTo>
                  <a:lnTo>
                    <a:pt x="654" y="1036"/>
                  </a:lnTo>
                  <a:lnTo>
                    <a:pt x="655" y="1037"/>
                  </a:lnTo>
                  <a:lnTo>
                    <a:pt x="656" y="1038"/>
                  </a:lnTo>
                  <a:lnTo>
                    <a:pt x="657" y="1040"/>
                  </a:lnTo>
                  <a:lnTo>
                    <a:pt x="658" y="1041"/>
                  </a:lnTo>
                  <a:lnTo>
                    <a:pt x="658" y="1043"/>
                  </a:lnTo>
                  <a:lnTo>
                    <a:pt x="659" y="1046"/>
                  </a:lnTo>
                  <a:lnTo>
                    <a:pt x="661" y="1047"/>
                  </a:lnTo>
                  <a:lnTo>
                    <a:pt x="659" y="1047"/>
                  </a:lnTo>
                  <a:lnTo>
                    <a:pt x="649" y="1054"/>
                  </a:lnTo>
                  <a:lnTo>
                    <a:pt x="649" y="1054"/>
                  </a:lnTo>
                  <a:lnTo>
                    <a:pt x="648" y="1053"/>
                  </a:lnTo>
                  <a:lnTo>
                    <a:pt x="647" y="1053"/>
                  </a:lnTo>
                  <a:lnTo>
                    <a:pt x="641" y="1047"/>
                  </a:lnTo>
                  <a:lnTo>
                    <a:pt x="640" y="1047"/>
                  </a:lnTo>
                  <a:lnTo>
                    <a:pt x="640" y="1046"/>
                  </a:lnTo>
                  <a:lnTo>
                    <a:pt x="638" y="1044"/>
                  </a:lnTo>
                  <a:lnTo>
                    <a:pt x="637" y="1041"/>
                  </a:lnTo>
                  <a:lnTo>
                    <a:pt x="635" y="1040"/>
                  </a:lnTo>
                  <a:lnTo>
                    <a:pt x="634" y="1038"/>
                  </a:lnTo>
                  <a:lnTo>
                    <a:pt x="635" y="1037"/>
                  </a:lnTo>
                  <a:lnTo>
                    <a:pt x="635" y="1036"/>
                  </a:lnTo>
                  <a:lnTo>
                    <a:pt x="637" y="1034"/>
                  </a:lnTo>
                  <a:lnTo>
                    <a:pt x="637" y="1033"/>
                  </a:lnTo>
                  <a:lnTo>
                    <a:pt x="637" y="1032"/>
                  </a:lnTo>
                  <a:lnTo>
                    <a:pt x="636" y="1032"/>
                  </a:lnTo>
                  <a:lnTo>
                    <a:pt x="634" y="1034"/>
                  </a:lnTo>
                  <a:lnTo>
                    <a:pt x="634" y="1034"/>
                  </a:lnTo>
                  <a:lnTo>
                    <a:pt x="631" y="1035"/>
                  </a:lnTo>
                  <a:lnTo>
                    <a:pt x="626" y="1035"/>
                  </a:lnTo>
                  <a:lnTo>
                    <a:pt x="626" y="1035"/>
                  </a:lnTo>
                  <a:lnTo>
                    <a:pt x="624" y="1035"/>
                  </a:lnTo>
                  <a:lnTo>
                    <a:pt x="623" y="1034"/>
                  </a:lnTo>
                  <a:lnTo>
                    <a:pt x="621" y="1033"/>
                  </a:lnTo>
                  <a:lnTo>
                    <a:pt x="620" y="1032"/>
                  </a:lnTo>
                  <a:lnTo>
                    <a:pt x="619" y="1031"/>
                  </a:lnTo>
                  <a:lnTo>
                    <a:pt x="618" y="1031"/>
                  </a:lnTo>
                  <a:lnTo>
                    <a:pt x="617" y="1030"/>
                  </a:lnTo>
                  <a:lnTo>
                    <a:pt x="616" y="1030"/>
                  </a:lnTo>
                  <a:lnTo>
                    <a:pt x="614" y="1028"/>
                  </a:lnTo>
                  <a:lnTo>
                    <a:pt x="614" y="1028"/>
                  </a:lnTo>
                  <a:lnTo>
                    <a:pt x="611" y="1025"/>
                  </a:lnTo>
                  <a:lnTo>
                    <a:pt x="610" y="1023"/>
                  </a:lnTo>
                  <a:lnTo>
                    <a:pt x="608" y="1023"/>
                  </a:lnTo>
                  <a:lnTo>
                    <a:pt x="606" y="1021"/>
                  </a:lnTo>
                  <a:lnTo>
                    <a:pt x="606" y="1018"/>
                  </a:lnTo>
                  <a:lnTo>
                    <a:pt x="605" y="1017"/>
                  </a:lnTo>
                  <a:lnTo>
                    <a:pt x="605" y="1017"/>
                  </a:lnTo>
                  <a:lnTo>
                    <a:pt x="604" y="1016"/>
                  </a:lnTo>
                  <a:lnTo>
                    <a:pt x="602" y="1016"/>
                  </a:lnTo>
                  <a:lnTo>
                    <a:pt x="601" y="1014"/>
                  </a:lnTo>
                  <a:lnTo>
                    <a:pt x="601" y="1012"/>
                  </a:lnTo>
                  <a:lnTo>
                    <a:pt x="600" y="1012"/>
                  </a:lnTo>
                  <a:lnTo>
                    <a:pt x="600" y="1009"/>
                  </a:lnTo>
                  <a:lnTo>
                    <a:pt x="600" y="1008"/>
                  </a:lnTo>
                  <a:lnTo>
                    <a:pt x="598" y="1008"/>
                  </a:lnTo>
                  <a:lnTo>
                    <a:pt x="597" y="1008"/>
                  </a:lnTo>
                  <a:lnTo>
                    <a:pt x="595" y="1011"/>
                  </a:lnTo>
                  <a:lnTo>
                    <a:pt x="595" y="1012"/>
                  </a:lnTo>
                  <a:lnTo>
                    <a:pt x="594" y="1013"/>
                  </a:lnTo>
                  <a:lnTo>
                    <a:pt x="594" y="1013"/>
                  </a:lnTo>
                  <a:lnTo>
                    <a:pt x="593" y="1014"/>
                  </a:lnTo>
                  <a:lnTo>
                    <a:pt x="591" y="1014"/>
                  </a:lnTo>
                  <a:lnTo>
                    <a:pt x="589" y="1011"/>
                  </a:lnTo>
                  <a:lnTo>
                    <a:pt x="586" y="1012"/>
                  </a:lnTo>
                  <a:lnTo>
                    <a:pt x="586" y="1012"/>
                  </a:lnTo>
                  <a:lnTo>
                    <a:pt x="583" y="1013"/>
                  </a:lnTo>
                  <a:lnTo>
                    <a:pt x="582" y="1013"/>
                  </a:lnTo>
                  <a:lnTo>
                    <a:pt x="581" y="1013"/>
                  </a:lnTo>
                  <a:lnTo>
                    <a:pt x="581" y="1013"/>
                  </a:lnTo>
                  <a:lnTo>
                    <a:pt x="579" y="1014"/>
                  </a:lnTo>
                  <a:lnTo>
                    <a:pt x="578" y="1013"/>
                  </a:lnTo>
                  <a:lnTo>
                    <a:pt x="575" y="1013"/>
                  </a:lnTo>
                  <a:lnTo>
                    <a:pt x="575" y="1012"/>
                  </a:lnTo>
                  <a:lnTo>
                    <a:pt x="571" y="1012"/>
                  </a:lnTo>
                  <a:lnTo>
                    <a:pt x="571" y="1012"/>
                  </a:lnTo>
                  <a:lnTo>
                    <a:pt x="564" y="1012"/>
                  </a:lnTo>
                  <a:lnTo>
                    <a:pt x="561" y="1010"/>
                  </a:lnTo>
                  <a:lnTo>
                    <a:pt x="560" y="1010"/>
                  </a:lnTo>
                  <a:lnTo>
                    <a:pt x="559" y="1011"/>
                  </a:lnTo>
                  <a:lnTo>
                    <a:pt x="558" y="1011"/>
                  </a:lnTo>
                  <a:lnTo>
                    <a:pt x="556" y="1013"/>
                  </a:lnTo>
                  <a:lnTo>
                    <a:pt x="556" y="1013"/>
                  </a:lnTo>
                  <a:lnTo>
                    <a:pt x="555" y="1014"/>
                  </a:lnTo>
                  <a:lnTo>
                    <a:pt x="550" y="1014"/>
                  </a:lnTo>
                  <a:lnTo>
                    <a:pt x="550" y="1013"/>
                  </a:lnTo>
                  <a:lnTo>
                    <a:pt x="549" y="1013"/>
                  </a:lnTo>
                  <a:lnTo>
                    <a:pt x="544" y="1010"/>
                  </a:lnTo>
                  <a:lnTo>
                    <a:pt x="542" y="1010"/>
                  </a:lnTo>
                  <a:lnTo>
                    <a:pt x="542" y="1010"/>
                  </a:lnTo>
                  <a:lnTo>
                    <a:pt x="537" y="1010"/>
                  </a:lnTo>
                  <a:lnTo>
                    <a:pt x="536" y="1010"/>
                  </a:lnTo>
                  <a:lnTo>
                    <a:pt x="535" y="1010"/>
                  </a:lnTo>
                  <a:lnTo>
                    <a:pt x="534" y="1009"/>
                  </a:lnTo>
                  <a:lnTo>
                    <a:pt x="532" y="1009"/>
                  </a:lnTo>
                  <a:lnTo>
                    <a:pt x="530" y="1008"/>
                  </a:lnTo>
                  <a:lnTo>
                    <a:pt x="528" y="1008"/>
                  </a:lnTo>
                  <a:lnTo>
                    <a:pt x="526" y="1007"/>
                  </a:lnTo>
                  <a:lnTo>
                    <a:pt x="523" y="1007"/>
                  </a:lnTo>
                  <a:lnTo>
                    <a:pt x="520" y="1006"/>
                  </a:lnTo>
                  <a:lnTo>
                    <a:pt x="510" y="1006"/>
                  </a:lnTo>
                  <a:lnTo>
                    <a:pt x="509" y="1006"/>
                  </a:lnTo>
                  <a:lnTo>
                    <a:pt x="506" y="1007"/>
                  </a:lnTo>
                  <a:lnTo>
                    <a:pt x="504" y="1007"/>
                  </a:lnTo>
                  <a:lnTo>
                    <a:pt x="496" y="1008"/>
                  </a:lnTo>
                  <a:lnTo>
                    <a:pt x="495" y="1007"/>
                  </a:lnTo>
                  <a:lnTo>
                    <a:pt x="494" y="1007"/>
                  </a:lnTo>
                  <a:lnTo>
                    <a:pt x="492" y="1005"/>
                  </a:lnTo>
                  <a:lnTo>
                    <a:pt x="492" y="1005"/>
                  </a:lnTo>
                  <a:lnTo>
                    <a:pt x="490" y="1003"/>
                  </a:lnTo>
                  <a:lnTo>
                    <a:pt x="490" y="1002"/>
                  </a:lnTo>
                  <a:lnTo>
                    <a:pt x="489" y="1002"/>
                  </a:lnTo>
                  <a:lnTo>
                    <a:pt x="489" y="1000"/>
                  </a:lnTo>
                  <a:lnTo>
                    <a:pt x="487" y="998"/>
                  </a:lnTo>
                  <a:lnTo>
                    <a:pt x="486" y="999"/>
                  </a:lnTo>
                  <a:lnTo>
                    <a:pt x="485" y="999"/>
                  </a:lnTo>
                  <a:lnTo>
                    <a:pt x="485" y="998"/>
                  </a:lnTo>
                  <a:lnTo>
                    <a:pt x="485" y="996"/>
                  </a:lnTo>
                  <a:lnTo>
                    <a:pt x="483" y="995"/>
                  </a:lnTo>
                  <a:lnTo>
                    <a:pt x="483" y="993"/>
                  </a:lnTo>
                  <a:lnTo>
                    <a:pt x="483" y="993"/>
                  </a:lnTo>
                  <a:lnTo>
                    <a:pt x="483" y="991"/>
                  </a:lnTo>
                  <a:lnTo>
                    <a:pt x="482" y="990"/>
                  </a:lnTo>
                  <a:lnTo>
                    <a:pt x="481" y="988"/>
                  </a:lnTo>
                  <a:lnTo>
                    <a:pt x="481" y="988"/>
                  </a:lnTo>
                  <a:lnTo>
                    <a:pt x="480" y="987"/>
                  </a:lnTo>
                  <a:lnTo>
                    <a:pt x="479" y="986"/>
                  </a:lnTo>
                  <a:lnTo>
                    <a:pt x="477" y="982"/>
                  </a:lnTo>
                  <a:lnTo>
                    <a:pt x="476" y="981"/>
                  </a:lnTo>
                  <a:lnTo>
                    <a:pt x="475" y="981"/>
                  </a:lnTo>
                  <a:lnTo>
                    <a:pt x="474" y="984"/>
                  </a:lnTo>
                  <a:lnTo>
                    <a:pt x="473" y="985"/>
                  </a:lnTo>
                  <a:lnTo>
                    <a:pt x="471" y="985"/>
                  </a:lnTo>
                  <a:lnTo>
                    <a:pt x="467" y="981"/>
                  </a:lnTo>
                  <a:lnTo>
                    <a:pt x="467" y="981"/>
                  </a:lnTo>
                  <a:lnTo>
                    <a:pt x="465" y="980"/>
                  </a:lnTo>
                  <a:lnTo>
                    <a:pt x="465" y="980"/>
                  </a:lnTo>
                  <a:lnTo>
                    <a:pt x="464" y="981"/>
                  </a:lnTo>
                  <a:lnTo>
                    <a:pt x="461" y="981"/>
                  </a:lnTo>
                  <a:lnTo>
                    <a:pt x="459" y="982"/>
                  </a:lnTo>
                  <a:lnTo>
                    <a:pt x="458" y="982"/>
                  </a:lnTo>
                  <a:lnTo>
                    <a:pt x="457" y="980"/>
                  </a:lnTo>
                  <a:lnTo>
                    <a:pt x="457" y="977"/>
                  </a:lnTo>
                  <a:lnTo>
                    <a:pt x="456" y="977"/>
                  </a:lnTo>
                  <a:lnTo>
                    <a:pt x="455" y="978"/>
                  </a:lnTo>
                  <a:lnTo>
                    <a:pt x="455" y="979"/>
                  </a:lnTo>
                  <a:lnTo>
                    <a:pt x="454" y="980"/>
                  </a:lnTo>
                  <a:lnTo>
                    <a:pt x="453" y="980"/>
                  </a:lnTo>
                  <a:lnTo>
                    <a:pt x="452" y="982"/>
                  </a:lnTo>
                  <a:lnTo>
                    <a:pt x="450" y="982"/>
                  </a:lnTo>
                  <a:lnTo>
                    <a:pt x="449" y="981"/>
                  </a:lnTo>
                  <a:lnTo>
                    <a:pt x="448" y="981"/>
                  </a:lnTo>
                  <a:lnTo>
                    <a:pt x="447" y="980"/>
                  </a:lnTo>
                  <a:lnTo>
                    <a:pt x="447" y="981"/>
                  </a:lnTo>
                  <a:lnTo>
                    <a:pt x="441" y="981"/>
                  </a:lnTo>
                  <a:lnTo>
                    <a:pt x="441" y="980"/>
                  </a:lnTo>
                  <a:lnTo>
                    <a:pt x="439" y="980"/>
                  </a:lnTo>
                  <a:lnTo>
                    <a:pt x="438" y="982"/>
                  </a:lnTo>
                  <a:lnTo>
                    <a:pt x="439" y="983"/>
                  </a:lnTo>
                  <a:lnTo>
                    <a:pt x="439" y="984"/>
                  </a:lnTo>
                  <a:lnTo>
                    <a:pt x="438" y="987"/>
                  </a:lnTo>
                  <a:lnTo>
                    <a:pt x="438" y="988"/>
                  </a:lnTo>
                  <a:lnTo>
                    <a:pt x="438" y="989"/>
                  </a:lnTo>
                  <a:lnTo>
                    <a:pt x="438" y="990"/>
                  </a:lnTo>
                  <a:lnTo>
                    <a:pt x="440" y="993"/>
                  </a:lnTo>
                  <a:lnTo>
                    <a:pt x="439" y="995"/>
                  </a:lnTo>
                  <a:lnTo>
                    <a:pt x="438" y="995"/>
                  </a:lnTo>
                  <a:lnTo>
                    <a:pt x="437" y="993"/>
                  </a:lnTo>
                  <a:lnTo>
                    <a:pt x="437" y="993"/>
                  </a:lnTo>
                  <a:lnTo>
                    <a:pt x="435" y="991"/>
                  </a:lnTo>
                  <a:lnTo>
                    <a:pt x="435" y="991"/>
                  </a:lnTo>
                  <a:lnTo>
                    <a:pt x="433" y="989"/>
                  </a:lnTo>
                  <a:lnTo>
                    <a:pt x="432" y="989"/>
                  </a:lnTo>
                  <a:lnTo>
                    <a:pt x="432" y="991"/>
                  </a:lnTo>
                  <a:lnTo>
                    <a:pt x="433" y="991"/>
                  </a:lnTo>
                  <a:lnTo>
                    <a:pt x="433" y="993"/>
                  </a:lnTo>
                  <a:lnTo>
                    <a:pt x="434" y="995"/>
                  </a:lnTo>
                  <a:lnTo>
                    <a:pt x="434" y="996"/>
                  </a:lnTo>
                  <a:lnTo>
                    <a:pt x="436" y="998"/>
                  </a:lnTo>
                  <a:lnTo>
                    <a:pt x="436" y="1011"/>
                  </a:lnTo>
                  <a:lnTo>
                    <a:pt x="437" y="1013"/>
                  </a:lnTo>
                  <a:lnTo>
                    <a:pt x="437" y="1013"/>
                  </a:lnTo>
                  <a:lnTo>
                    <a:pt x="438" y="1015"/>
                  </a:lnTo>
                  <a:lnTo>
                    <a:pt x="438" y="1018"/>
                  </a:lnTo>
                  <a:lnTo>
                    <a:pt x="436" y="1019"/>
                  </a:lnTo>
                  <a:lnTo>
                    <a:pt x="436" y="1020"/>
                  </a:lnTo>
                  <a:lnTo>
                    <a:pt x="435" y="1022"/>
                  </a:lnTo>
                  <a:lnTo>
                    <a:pt x="435" y="1023"/>
                  </a:lnTo>
                  <a:lnTo>
                    <a:pt x="435" y="1025"/>
                  </a:lnTo>
                  <a:lnTo>
                    <a:pt x="434" y="1025"/>
                  </a:lnTo>
                  <a:lnTo>
                    <a:pt x="434" y="1033"/>
                  </a:lnTo>
                  <a:lnTo>
                    <a:pt x="435" y="1033"/>
                  </a:lnTo>
                  <a:lnTo>
                    <a:pt x="435" y="1037"/>
                  </a:lnTo>
                  <a:lnTo>
                    <a:pt x="436" y="1039"/>
                  </a:lnTo>
                  <a:lnTo>
                    <a:pt x="436" y="1042"/>
                  </a:lnTo>
                  <a:lnTo>
                    <a:pt x="437" y="1042"/>
                  </a:lnTo>
                  <a:lnTo>
                    <a:pt x="437" y="1045"/>
                  </a:lnTo>
                  <a:lnTo>
                    <a:pt x="440" y="1046"/>
                  </a:lnTo>
                  <a:lnTo>
                    <a:pt x="440" y="1046"/>
                  </a:lnTo>
                  <a:lnTo>
                    <a:pt x="441" y="1048"/>
                  </a:lnTo>
                  <a:lnTo>
                    <a:pt x="444" y="1048"/>
                  </a:lnTo>
                  <a:lnTo>
                    <a:pt x="444" y="1050"/>
                  </a:lnTo>
                  <a:lnTo>
                    <a:pt x="444" y="1051"/>
                  </a:lnTo>
                  <a:lnTo>
                    <a:pt x="444" y="1053"/>
                  </a:lnTo>
                  <a:lnTo>
                    <a:pt x="445" y="1054"/>
                  </a:lnTo>
                  <a:lnTo>
                    <a:pt x="445" y="1059"/>
                  </a:lnTo>
                  <a:lnTo>
                    <a:pt x="445" y="1059"/>
                  </a:lnTo>
                  <a:lnTo>
                    <a:pt x="445" y="1060"/>
                  </a:lnTo>
                  <a:lnTo>
                    <a:pt x="446" y="1061"/>
                  </a:lnTo>
                  <a:lnTo>
                    <a:pt x="450" y="1066"/>
                  </a:lnTo>
                  <a:lnTo>
                    <a:pt x="450" y="1066"/>
                  </a:lnTo>
                  <a:lnTo>
                    <a:pt x="451" y="1068"/>
                  </a:lnTo>
                  <a:lnTo>
                    <a:pt x="453" y="1072"/>
                  </a:lnTo>
                  <a:lnTo>
                    <a:pt x="454" y="1074"/>
                  </a:lnTo>
                  <a:lnTo>
                    <a:pt x="455" y="1080"/>
                  </a:lnTo>
                  <a:lnTo>
                    <a:pt x="456" y="1081"/>
                  </a:lnTo>
                  <a:lnTo>
                    <a:pt x="456" y="1087"/>
                  </a:lnTo>
                  <a:lnTo>
                    <a:pt x="455" y="1088"/>
                  </a:lnTo>
                  <a:lnTo>
                    <a:pt x="455" y="1094"/>
                  </a:lnTo>
                  <a:lnTo>
                    <a:pt x="456" y="1095"/>
                  </a:lnTo>
                  <a:lnTo>
                    <a:pt x="456" y="1097"/>
                  </a:lnTo>
                  <a:lnTo>
                    <a:pt x="456" y="1097"/>
                  </a:lnTo>
                  <a:lnTo>
                    <a:pt x="456" y="1101"/>
                  </a:lnTo>
                  <a:lnTo>
                    <a:pt x="457" y="1102"/>
                  </a:lnTo>
                  <a:lnTo>
                    <a:pt x="457" y="1103"/>
                  </a:lnTo>
                  <a:lnTo>
                    <a:pt x="457" y="1103"/>
                  </a:lnTo>
                  <a:lnTo>
                    <a:pt x="457" y="1105"/>
                  </a:lnTo>
                  <a:lnTo>
                    <a:pt x="456" y="1107"/>
                  </a:lnTo>
                  <a:lnTo>
                    <a:pt x="457" y="1107"/>
                  </a:lnTo>
                  <a:lnTo>
                    <a:pt x="457" y="1108"/>
                  </a:lnTo>
                  <a:lnTo>
                    <a:pt x="459" y="1110"/>
                  </a:lnTo>
                  <a:lnTo>
                    <a:pt x="460" y="1112"/>
                  </a:lnTo>
                  <a:lnTo>
                    <a:pt x="460" y="1115"/>
                  </a:lnTo>
                  <a:lnTo>
                    <a:pt x="461" y="1116"/>
                  </a:lnTo>
                  <a:lnTo>
                    <a:pt x="461" y="1117"/>
                  </a:lnTo>
                  <a:lnTo>
                    <a:pt x="461" y="1118"/>
                  </a:lnTo>
                  <a:lnTo>
                    <a:pt x="461" y="1119"/>
                  </a:lnTo>
                  <a:lnTo>
                    <a:pt x="462" y="1120"/>
                  </a:lnTo>
                  <a:lnTo>
                    <a:pt x="462" y="1121"/>
                  </a:lnTo>
                  <a:lnTo>
                    <a:pt x="463" y="1123"/>
                  </a:lnTo>
                  <a:lnTo>
                    <a:pt x="463" y="1124"/>
                  </a:lnTo>
                  <a:lnTo>
                    <a:pt x="464" y="1124"/>
                  </a:lnTo>
                  <a:lnTo>
                    <a:pt x="464" y="1131"/>
                  </a:lnTo>
                  <a:lnTo>
                    <a:pt x="465" y="1131"/>
                  </a:lnTo>
                  <a:lnTo>
                    <a:pt x="465" y="1133"/>
                  </a:lnTo>
                  <a:lnTo>
                    <a:pt x="466" y="1134"/>
                  </a:lnTo>
                  <a:lnTo>
                    <a:pt x="466" y="1136"/>
                  </a:lnTo>
                  <a:lnTo>
                    <a:pt x="465" y="1136"/>
                  </a:lnTo>
                  <a:lnTo>
                    <a:pt x="465" y="1138"/>
                  </a:lnTo>
                  <a:lnTo>
                    <a:pt x="468" y="1140"/>
                  </a:lnTo>
                  <a:lnTo>
                    <a:pt x="468" y="1144"/>
                  </a:lnTo>
                  <a:lnTo>
                    <a:pt x="470" y="1147"/>
                  </a:lnTo>
                  <a:lnTo>
                    <a:pt x="470" y="1151"/>
                  </a:lnTo>
                  <a:lnTo>
                    <a:pt x="470" y="1152"/>
                  </a:lnTo>
                  <a:lnTo>
                    <a:pt x="470" y="1153"/>
                  </a:lnTo>
                  <a:lnTo>
                    <a:pt x="471" y="1154"/>
                  </a:lnTo>
                  <a:lnTo>
                    <a:pt x="471" y="1154"/>
                  </a:lnTo>
                  <a:lnTo>
                    <a:pt x="471" y="1157"/>
                  </a:lnTo>
                  <a:lnTo>
                    <a:pt x="470" y="1158"/>
                  </a:lnTo>
                  <a:lnTo>
                    <a:pt x="470" y="1160"/>
                  </a:lnTo>
                  <a:lnTo>
                    <a:pt x="470" y="1161"/>
                  </a:lnTo>
                  <a:lnTo>
                    <a:pt x="470" y="1166"/>
                  </a:lnTo>
                  <a:lnTo>
                    <a:pt x="470" y="1166"/>
                  </a:lnTo>
                  <a:lnTo>
                    <a:pt x="470" y="1167"/>
                  </a:lnTo>
                  <a:lnTo>
                    <a:pt x="470" y="1168"/>
                  </a:lnTo>
                  <a:lnTo>
                    <a:pt x="469" y="1168"/>
                  </a:lnTo>
                  <a:lnTo>
                    <a:pt x="470" y="1169"/>
                  </a:lnTo>
                  <a:lnTo>
                    <a:pt x="470" y="1170"/>
                  </a:lnTo>
                  <a:lnTo>
                    <a:pt x="470" y="1170"/>
                  </a:lnTo>
                  <a:lnTo>
                    <a:pt x="470" y="1172"/>
                  </a:lnTo>
                  <a:lnTo>
                    <a:pt x="469" y="1173"/>
                  </a:lnTo>
                  <a:lnTo>
                    <a:pt x="468" y="1173"/>
                  </a:lnTo>
                  <a:lnTo>
                    <a:pt x="467" y="1174"/>
                  </a:lnTo>
                  <a:lnTo>
                    <a:pt x="467" y="1178"/>
                  </a:lnTo>
                  <a:lnTo>
                    <a:pt x="466" y="1178"/>
                  </a:lnTo>
                  <a:lnTo>
                    <a:pt x="466" y="1180"/>
                  </a:lnTo>
                  <a:lnTo>
                    <a:pt x="464" y="1183"/>
                  </a:lnTo>
                  <a:lnTo>
                    <a:pt x="463" y="1183"/>
                  </a:lnTo>
                  <a:lnTo>
                    <a:pt x="461" y="1185"/>
                  </a:lnTo>
                  <a:lnTo>
                    <a:pt x="461" y="1186"/>
                  </a:lnTo>
                  <a:lnTo>
                    <a:pt x="461" y="1187"/>
                  </a:lnTo>
                  <a:lnTo>
                    <a:pt x="460" y="1188"/>
                  </a:lnTo>
                  <a:lnTo>
                    <a:pt x="458" y="1190"/>
                  </a:lnTo>
                  <a:lnTo>
                    <a:pt x="458" y="1191"/>
                  </a:lnTo>
                  <a:lnTo>
                    <a:pt x="456" y="1192"/>
                  </a:lnTo>
                  <a:lnTo>
                    <a:pt x="456" y="1193"/>
                  </a:lnTo>
                  <a:lnTo>
                    <a:pt x="455" y="1194"/>
                  </a:lnTo>
                  <a:lnTo>
                    <a:pt x="454" y="1194"/>
                  </a:lnTo>
                  <a:lnTo>
                    <a:pt x="453" y="1195"/>
                  </a:lnTo>
                  <a:lnTo>
                    <a:pt x="453" y="1197"/>
                  </a:lnTo>
                  <a:lnTo>
                    <a:pt x="452" y="1197"/>
                  </a:lnTo>
                  <a:lnTo>
                    <a:pt x="451" y="1199"/>
                  </a:lnTo>
                  <a:lnTo>
                    <a:pt x="449" y="1199"/>
                  </a:lnTo>
                  <a:lnTo>
                    <a:pt x="448" y="1198"/>
                  </a:lnTo>
                  <a:lnTo>
                    <a:pt x="448" y="1199"/>
                  </a:lnTo>
                  <a:lnTo>
                    <a:pt x="447" y="1199"/>
                  </a:lnTo>
                  <a:lnTo>
                    <a:pt x="447" y="1200"/>
                  </a:lnTo>
                  <a:lnTo>
                    <a:pt x="445" y="1200"/>
                  </a:lnTo>
                  <a:lnTo>
                    <a:pt x="445" y="1201"/>
                  </a:lnTo>
                  <a:lnTo>
                    <a:pt x="444" y="1202"/>
                  </a:lnTo>
                  <a:lnTo>
                    <a:pt x="444" y="1203"/>
                  </a:lnTo>
                  <a:lnTo>
                    <a:pt x="443" y="1204"/>
                  </a:lnTo>
                  <a:lnTo>
                    <a:pt x="442" y="1203"/>
                  </a:lnTo>
                  <a:lnTo>
                    <a:pt x="440" y="1203"/>
                  </a:lnTo>
                  <a:lnTo>
                    <a:pt x="440" y="1204"/>
                  </a:lnTo>
                  <a:lnTo>
                    <a:pt x="437" y="1204"/>
                  </a:lnTo>
                  <a:lnTo>
                    <a:pt x="437" y="1204"/>
                  </a:lnTo>
                  <a:lnTo>
                    <a:pt x="436" y="1204"/>
                  </a:lnTo>
                  <a:lnTo>
                    <a:pt x="436" y="1204"/>
                  </a:lnTo>
                  <a:lnTo>
                    <a:pt x="435" y="1204"/>
                  </a:lnTo>
                  <a:lnTo>
                    <a:pt x="434" y="1204"/>
                  </a:lnTo>
                  <a:lnTo>
                    <a:pt x="434" y="1205"/>
                  </a:lnTo>
                  <a:lnTo>
                    <a:pt x="430" y="1205"/>
                  </a:lnTo>
                  <a:lnTo>
                    <a:pt x="429" y="1204"/>
                  </a:lnTo>
                  <a:lnTo>
                    <a:pt x="427" y="1204"/>
                  </a:lnTo>
                  <a:lnTo>
                    <a:pt x="426" y="1204"/>
                  </a:lnTo>
                  <a:lnTo>
                    <a:pt x="425" y="1203"/>
                  </a:lnTo>
                  <a:lnTo>
                    <a:pt x="426" y="1202"/>
                  </a:lnTo>
                  <a:lnTo>
                    <a:pt x="426" y="1201"/>
                  </a:lnTo>
                  <a:lnTo>
                    <a:pt x="425" y="1200"/>
                  </a:lnTo>
                  <a:lnTo>
                    <a:pt x="424" y="1200"/>
                  </a:lnTo>
                  <a:lnTo>
                    <a:pt x="419" y="1201"/>
                  </a:lnTo>
                  <a:lnTo>
                    <a:pt x="419" y="1202"/>
                  </a:lnTo>
                  <a:lnTo>
                    <a:pt x="420" y="1202"/>
                  </a:lnTo>
                  <a:lnTo>
                    <a:pt x="420" y="1203"/>
                  </a:lnTo>
                  <a:lnTo>
                    <a:pt x="419" y="1204"/>
                  </a:lnTo>
                  <a:lnTo>
                    <a:pt x="418" y="1204"/>
                  </a:lnTo>
                  <a:lnTo>
                    <a:pt x="417" y="1203"/>
                  </a:lnTo>
                  <a:lnTo>
                    <a:pt x="415" y="1203"/>
                  </a:lnTo>
                  <a:lnTo>
                    <a:pt x="414" y="1202"/>
                  </a:lnTo>
                  <a:lnTo>
                    <a:pt x="414" y="1201"/>
                  </a:lnTo>
                  <a:lnTo>
                    <a:pt x="411" y="1197"/>
                  </a:lnTo>
                  <a:lnTo>
                    <a:pt x="411" y="1194"/>
                  </a:lnTo>
                  <a:lnTo>
                    <a:pt x="411" y="1193"/>
                  </a:lnTo>
                  <a:lnTo>
                    <a:pt x="411" y="1192"/>
                  </a:lnTo>
                  <a:lnTo>
                    <a:pt x="410" y="1191"/>
                  </a:lnTo>
                  <a:lnTo>
                    <a:pt x="408" y="1191"/>
                  </a:lnTo>
                  <a:lnTo>
                    <a:pt x="408" y="1192"/>
                  </a:lnTo>
                  <a:lnTo>
                    <a:pt x="408" y="1194"/>
                  </a:lnTo>
                  <a:lnTo>
                    <a:pt x="408" y="1195"/>
                  </a:lnTo>
                  <a:lnTo>
                    <a:pt x="407" y="1196"/>
                  </a:lnTo>
                  <a:lnTo>
                    <a:pt x="406" y="1196"/>
                  </a:lnTo>
                  <a:lnTo>
                    <a:pt x="406" y="1196"/>
                  </a:lnTo>
                  <a:lnTo>
                    <a:pt x="405" y="1196"/>
                  </a:lnTo>
                  <a:lnTo>
                    <a:pt x="403" y="1197"/>
                  </a:lnTo>
                  <a:lnTo>
                    <a:pt x="402" y="1197"/>
                  </a:lnTo>
                  <a:lnTo>
                    <a:pt x="399" y="1200"/>
                  </a:lnTo>
                  <a:lnTo>
                    <a:pt x="399" y="1201"/>
                  </a:lnTo>
                  <a:lnTo>
                    <a:pt x="400" y="1203"/>
                  </a:lnTo>
                  <a:lnTo>
                    <a:pt x="403" y="1206"/>
                  </a:lnTo>
                  <a:lnTo>
                    <a:pt x="403" y="1207"/>
                  </a:lnTo>
                  <a:lnTo>
                    <a:pt x="408" y="1211"/>
                  </a:lnTo>
                  <a:lnTo>
                    <a:pt x="407" y="1213"/>
                  </a:lnTo>
                  <a:lnTo>
                    <a:pt x="405" y="1213"/>
                  </a:lnTo>
                  <a:lnTo>
                    <a:pt x="404" y="1212"/>
                  </a:lnTo>
                  <a:lnTo>
                    <a:pt x="403" y="1209"/>
                  </a:lnTo>
                  <a:lnTo>
                    <a:pt x="403" y="1209"/>
                  </a:lnTo>
                  <a:lnTo>
                    <a:pt x="402" y="1209"/>
                  </a:lnTo>
                  <a:lnTo>
                    <a:pt x="400" y="1211"/>
                  </a:lnTo>
                  <a:lnTo>
                    <a:pt x="399" y="1211"/>
                  </a:lnTo>
                  <a:lnTo>
                    <a:pt x="399" y="1210"/>
                  </a:lnTo>
                  <a:lnTo>
                    <a:pt x="399" y="1208"/>
                  </a:lnTo>
                  <a:lnTo>
                    <a:pt x="397" y="1210"/>
                  </a:lnTo>
                  <a:lnTo>
                    <a:pt x="397" y="1210"/>
                  </a:lnTo>
                  <a:lnTo>
                    <a:pt x="396" y="1212"/>
                  </a:lnTo>
                  <a:lnTo>
                    <a:pt x="394" y="1212"/>
                  </a:lnTo>
                  <a:lnTo>
                    <a:pt x="394" y="1210"/>
                  </a:lnTo>
                  <a:lnTo>
                    <a:pt x="396" y="1208"/>
                  </a:lnTo>
                  <a:lnTo>
                    <a:pt x="396" y="1207"/>
                  </a:lnTo>
                  <a:lnTo>
                    <a:pt x="393" y="1207"/>
                  </a:lnTo>
                  <a:lnTo>
                    <a:pt x="391" y="1209"/>
                  </a:lnTo>
                  <a:lnTo>
                    <a:pt x="390" y="1209"/>
                  </a:lnTo>
                  <a:lnTo>
                    <a:pt x="390" y="1208"/>
                  </a:lnTo>
                  <a:lnTo>
                    <a:pt x="391" y="1207"/>
                  </a:lnTo>
                  <a:lnTo>
                    <a:pt x="391" y="1205"/>
                  </a:lnTo>
                  <a:lnTo>
                    <a:pt x="390" y="1205"/>
                  </a:lnTo>
                  <a:lnTo>
                    <a:pt x="388" y="1207"/>
                  </a:lnTo>
                  <a:lnTo>
                    <a:pt x="387" y="1207"/>
                  </a:lnTo>
                  <a:lnTo>
                    <a:pt x="387" y="1205"/>
                  </a:lnTo>
                  <a:lnTo>
                    <a:pt x="388" y="1203"/>
                  </a:lnTo>
                  <a:lnTo>
                    <a:pt x="384" y="1202"/>
                  </a:lnTo>
                  <a:lnTo>
                    <a:pt x="383" y="1202"/>
                  </a:lnTo>
                  <a:lnTo>
                    <a:pt x="383" y="1201"/>
                  </a:lnTo>
                  <a:lnTo>
                    <a:pt x="384" y="1199"/>
                  </a:lnTo>
                  <a:lnTo>
                    <a:pt x="383" y="1198"/>
                  </a:lnTo>
                  <a:lnTo>
                    <a:pt x="382" y="1197"/>
                  </a:lnTo>
                  <a:lnTo>
                    <a:pt x="382" y="1195"/>
                  </a:lnTo>
                  <a:lnTo>
                    <a:pt x="381" y="1195"/>
                  </a:lnTo>
                  <a:lnTo>
                    <a:pt x="380" y="1193"/>
                  </a:lnTo>
                  <a:lnTo>
                    <a:pt x="379" y="1193"/>
                  </a:lnTo>
                  <a:lnTo>
                    <a:pt x="378" y="1194"/>
                  </a:lnTo>
                  <a:lnTo>
                    <a:pt x="377" y="1192"/>
                  </a:lnTo>
                  <a:lnTo>
                    <a:pt x="377" y="1191"/>
                  </a:lnTo>
                  <a:lnTo>
                    <a:pt x="376" y="1191"/>
                  </a:lnTo>
                  <a:lnTo>
                    <a:pt x="374" y="1193"/>
                  </a:lnTo>
                  <a:lnTo>
                    <a:pt x="373" y="1193"/>
                  </a:lnTo>
                  <a:lnTo>
                    <a:pt x="372" y="1193"/>
                  </a:lnTo>
                  <a:lnTo>
                    <a:pt x="372" y="1192"/>
                  </a:lnTo>
                  <a:lnTo>
                    <a:pt x="371" y="1191"/>
                  </a:lnTo>
                  <a:lnTo>
                    <a:pt x="370" y="1191"/>
                  </a:lnTo>
                  <a:lnTo>
                    <a:pt x="369" y="1190"/>
                  </a:lnTo>
                  <a:lnTo>
                    <a:pt x="369" y="1190"/>
                  </a:lnTo>
                  <a:lnTo>
                    <a:pt x="366" y="1193"/>
                  </a:lnTo>
                  <a:lnTo>
                    <a:pt x="364" y="1193"/>
                  </a:lnTo>
                  <a:lnTo>
                    <a:pt x="362" y="1191"/>
                  </a:lnTo>
                  <a:lnTo>
                    <a:pt x="364" y="1187"/>
                  </a:lnTo>
                  <a:lnTo>
                    <a:pt x="362" y="1187"/>
                  </a:lnTo>
                  <a:lnTo>
                    <a:pt x="361" y="1187"/>
                  </a:lnTo>
                  <a:lnTo>
                    <a:pt x="360" y="1187"/>
                  </a:lnTo>
                  <a:lnTo>
                    <a:pt x="359" y="1187"/>
                  </a:lnTo>
                  <a:lnTo>
                    <a:pt x="358" y="1186"/>
                  </a:lnTo>
                  <a:lnTo>
                    <a:pt x="354" y="1186"/>
                  </a:lnTo>
                  <a:lnTo>
                    <a:pt x="353" y="1185"/>
                  </a:lnTo>
                  <a:lnTo>
                    <a:pt x="352" y="1186"/>
                  </a:lnTo>
                  <a:lnTo>
                    <a:pt x="351" y="1186"/>
                  </a:lnTo>
                  <a:lnTo>
                    <a:pt x="350" y="1183"/>
                  </a:lnTo>
                  <a:lnTo>
                    <a:pt x="350" y="1184"/>
                  </a:lnTo>
                  <a:lnTo>
                    <a:pt x="348" y="1184"/>
                  </a:lnTo>
                  <a:lnTo>
                    <a:pt x="347" y="1184"/>
                  </a:lnTo>
                  <a:lnTo>
                    <a:pt x="346" y="1184"/>
                  </a:lnTo>
                  <a:lnTo>
                    <a:pt x="346" y="1183"/>
                  </a:lnTo>
                  <a:lnTo>
                    <a:pt x="345" y="1183"/>
                  </a:lnTo>
                  <a:lnTo>
                    <a:pt x="344" y="1182"/>
                  </a:lnTo>
                  <a:lnTo>
                    <a:pt x="344" y="1181"/>
                  </a:lnTo>
                  <a:lnTo>
                    <a:pt x="345" y="1180"/>
                  </a:lnTo>
                  <a:lnTo>
                    <a:pt x="345" y="1180"/>
                  </a:lnTo>
                  <a:lnTo>
                    <a:pt x="347" y="1178"/>
                  </a:lnTo>
                  <a:lnTo>
                    <a:pt x="346" y="1177"/>
                  </a:lnTo>
                  <a:lnTo>
                    <a:pt x="342" y="1177"/>
                  </a:lnTo>
                  <a:lnTo>
                    <a:pt x="340" y="1176"/>
                  </a:lnTo>
                  <a:lnTo>
                    <a:pt x="339" y="1174"/>
                  </a:lnTo>
                  <a:lnTo>
                    <a:pt x="340" y="1173"/>
                  </a:lnTo>
                  <a:lnTo>
                    <a:pt x="342" y="1173"/>
                  </a:lnTo>
                  <a:lnTo>
                    <a:pt x="344" y="1172"/>
                  </a:lnTo>
                  <a:lnTo>
                    <a:pt x="344" y="1171"/>
                  </a:lnTo>
                  <a:lnTo>
                    <a:pt x="342" y="1168"/>
                  </a:lnTo>
                  <a:lnTo>
                    <a:pt x="343" y="1167"/>
                  </a:lnTo>
                  <a:lnTo>
                    <a:pt x="344" y="1167"/>
                  </a:lnTo>
                  <a:lnTo>
                    <a:pt x="344" y="1166"/>
                  </a:lnTo>
                  <a:lnTo>
                    <a:pt x="343" y="1165"/>
                  </a:lnTo>
                  <a:lnTo>
                    <a:pt x="342" y="1165"/>
                  </a:lnTo>
                  <a:lnTo>
                    <a:pt x="341" y="1165"/>
                  </a:lnTo>
                  <a:lnTo>
                    <a:pt x="341" y="1163"/>
                  </a:lnTo>
                  <a:lnTo>
                    <a:pt x="337" y="1161"/>
                  </a:lnTo>
                  <a:lnTo>
                    <a:pt x="338" y="1159"/>
                  </a:lnTo>
                  <a:lnTo>
                    <a:pt x="338" y="1155"/>
                  </a:lnTo>
                  <a:lnTo>
                    <a:pt x="339" y="1155"/>
                  </a:lnTo>
                  <a:lnTo>
                    <a:pt x="339" y="1154"/>
                  </a:lnTo>
                  <a:lnTo>
                    <a:pt x="339" y="1151"/>
                  </a:lnTo>
                  <a:lnTo>
                    <a:pt x="338" y="1149"/>
                  </a:lnTo>
                  <a:lnTo>
                    <a:pt x="337" y="1148"/>
                  </a:lnTo>
                  <a:lnTo>
                    <a:pt x="337" y="1148"/>
                  </a:lnTo>
                  <a:lnTo>
                    <a:pt x="336" y="1147"/>
                  </a:lnTo>
                  <a:lnTo>
                    <a:pt x="336" y="1146"/>
                  </a:lnTo>
                  <a:lnTo>
                    <a:pt x="339" y="1142"/>
                  </a:lnTo>
                  <a:lnTo>
                    <a:pt x="339" y="1142"/>
                  </a:lnTo>
                  <a:lnTo>
                    <a:pt x="340" y="1141"/>
                  </a:lnTo>
                  <a:lnTo>
                    <a:pt x="341" y="1141"/>
                  </a:lnTo>
                  <a:lnTo>
                    <a:pt x="341" y="1140"/>
                  </a:lnTo>
                  <a:lnTo>
                    <a:pt x="343" y="1140"/>
                  </a:lnTo>
                  <a:lnTo>
                    <a:pt x="344" y="1139"/>
                  </a:lnTo>
                  <a:lnTo>
                    <a:pt x="344" y="1134"/>
                  </a:lnTo>
                  <a:lnTo>
                    <a:pt x="343" y="1133"/>
                  </a:lnTo>
                  <a:lnTo>
                    <a:pt x="340" y="1133"/>
                  </a:lnTo>
                  <a:lnTo>
                    <a:pt x="340" y="1132"/>
                  </a:lnTo>
                  <a:lnTo>
                    <a:pt x="340" y="1131"/>
                  </a:lnTo>
                  <a:lnTo>
                    <a:pt x="340" y="1131"/>
                  </a:lnTo>
                  <a:lnTo>
                    <a:pt x="342" y="1130"/>
                  </a:lnTo>
                  <a:lnTo>
                    <a:pt x="344" y="1130"/>
                  </a:lnTo>
                  <a:lnTo>
                    <a:pt x="344" y="1128"/>
                  </a:lnTo>
                  <a:lnTo>
                    <a:pt x="344" y="1128"/>
                  </a:lnTo>
                  <a:lnTo>
                    <a:pt x="345" y="1127"/>
                  </a:lnTo>
                  <a:lnTo>
                    <a:pt x="344" y="1127"/>
                  </a:lnTo>
                  <a:lnTo>
                    <a:pt x="345" y="1125"/>
                  </a:lnTo>
                  <a:lnTo>
                    <a:pt x="343" y="1123"/>
                  </a:lnTo>
                  <a:lnTo>
                    <a:pt x="342" y="1124"/>
                  </a:lnTo>
                  <a:lnTo>
                    <a:pt x="341" y="1122"/>
                  </a:lnTo>
                  <a:lnTo>
                    <a:pt x="340" y="1120"/>
                  </a:lnTo>
                  <a:lnTo>
                    <a:pt x="341" y="1120"/>
                  </a:lnTo>
                  <a:lnTo>
                    <a:pt x="341" y="1119"/>
                  </a:lnTo>
                  <a:lnTo>
                    <a:pt x="342" y="1117"/>
                  </a:lnTo>
                  <a:lnTo>
                    <a:pt x="343" y="1117"/>
                  </a:lnTo>
                  <a:lnTo>
                    <a:pt x="345" y="1116"/>
                  </a:lnTo>
                  <a:lnTo>
                    <a:pt x="346" y="1116"/>
                  </a:lnTo>
                  <a:lnTo>
                    <a:pt x="347" y="1115"/>
                  </a:lnTo>
                  <a:lnTo>
                    <a:pt x="346" y="1113"/>
                  </a:lnTo>
                  <a:lnTo>
                    <a:pt x="346" y="1111"/>
                  </a:lnTo>
                  <a:lnTo>
                    <a:pt x="345" y="1110"/>
                  </a:lnTo>
                  <a:lnTo>
                    <a:pt x="344" y="1109"/>
                  </a:lnTo>
                  <a:lnTo>
                    <a:pt x="343" y="1107"/>
                  </a:lnTo>
                  <a:lnTo>
                    <a:pt x="342" y="1105"/>
                  </a:lnTo>
                  <a:lnTo>
                    <a:pt x="342" y="1104"/>
                  </a:lnTo>
                  <a:lnTo>
                    <a:pt x="340" y="1101"/>
                  </a:lnTo>
                  <a:lnTo>
                    <a:pt x="339" y="1099"/>
                  </a:lnTo>
                  <a:lnTo>
                    <a:pt x="339" y="1099"/>
                  </a:lnTo>
                  <a:lnTo>
                    <a:pt x="336" y="1094"/>
                  </a:lnTo>
                  <a:lnTo>
                    <a:pt x="335" y="1094"/>
                  </a:lnTo>
                  <a:lnTo>
                    <a:pt x="334" y="1093"/>
                  </a:lnTo>
                  <a:lnTo>
                    <a:pt x="332" y="1092"/>
                  </a:lnTo>
                  <a:lnTo>
                    <a:pt x="332" y="1091"/>
                  </a:lnTo>
                  <a:lnTo>
                    <a:pt x="332" y="1090"/>
                  </a:lnTo>
                  <a:lnTo>
                    <a:pt x="332" y="1088"/>
                  </a:lnTo>
                  <a:lnTo>
                    <a:pt x="330" y="1089"/>
                  </a:lnTo>
                  <a:lnTo>
                    <a:pt x="329" y="1089"/>
                  </a:lnTo>
                  <a:lnTo>
                    <a:pt x="328" y="1089"/>
                  </a:lnTo>
                  <a:lnTo>
                    <a:pt x="327" y="1091"/>
                  </a:lnTo>
                  <a:lnTo>
                    <a:pt x="325" y="1090"/>
                  </a:lnTo>
                  <a:lnTo>
                    <a:pt x="322" y="1092"/>
                  </a:lnTo>
                  <a:lnTo>
                    <a:pt x="320" y="1092"/>
                  </a:lnTo>
                  <a:lnTo>
                    <a:pt x="320" y="1088"/>
                  </a:lnTo>
                  <a:lnTo>
                    <a:pt x="319" y="1087"/>
                  </a:lnTo>
                  <a:lnTo>
                    <a:pt x="319" y="1085"/>
                  </a:lnTo>
                  <a:lnTo>
                    <a:pt x="318" y="1085"/>
                  </a:lnTo>
                  <a:lnTo>
                    <a:pt x="316" y="1086"/>
                  </a:lnTo>
                  <a:lnTo>
                    <a:pt x="316" y="1086"/>
                  </a:lnTo>
                  <a:lnTo>
                    <a:pt x="314" y="1085"/>
                  </a:lnTo>
                  <a:lnTo>
                    <a:pt x="313" y="1085"/>
                  </a:lnTo>
                  <a:lnTo>
                    <a:pt x="313" y="1084"/>
                  </a:lnTo>
                  <a:lnTo>
                    <a:pt x="312" y="1083"/>
                  </a:lnTo>
                  <a:lnTo>
                    <a:pt x="310" y="1083"/>
                  </a:lnTo>
                  <a:lnTo>
                    <a:pt x="307" y="1085"/>
                  </a:lnTo>
                  <a:lnTo>
                    <a:pt x="306" y="1085"/>
                  </a:lnTo>
                  <a:lnTo>
                    <a:pt x="305" y="1085"/>
                  </a:lnTo>
                  <a:lnTo>
                    <a:pt x="304" y="1085"/>
                  </a:lnTo>
                  <a:lnTo>
                    <a:pt x="301" y="1088"/>
                  </a:lnTo>
                  <a:lnTo>
                    <a:pt x="299" y="1087"/>
                  </a:lnTo>
                  <a:lnTo>
                    <a:pt x="300" y="1081"/>
                  </a:lnTo>
                  <a:lnTo>
                    <a:pt x="300" y="1081"/>
                  </a:lnTo>
                  <a:lnTo>
                    <a:pt x="295" y="1083"/>
                  </a:lnTo>
                  <a:lnTo>
                    <a:pt x="294" y="1083"/>
                  </a:lnTo>
                  <a:lnTo>
                    <a:pt x="294" y="1080"/>
                  </a:lnTo>
                  <a:lnTo>
                    <a:pt x="293" y="1079"/>
                  </a:lnTo>
                  <a:lnTo>
                    <a:pt x="293" y="1078"/>
                  </a:lnTo>
                  <a:lnTo>
                    <a:pt x="291" y="1076"/>
                  </a:lnTo>
                  <a:lnTo>
                    <a:pt x="290" y="1074"/>
                  </a:lnTo>
                  <a:lnTo>
                    <a:pt x="289" y="1073"/>
                  </a:lnTo>
                  <a:lnTo>
                    <a:pt x="289" y="1072"/>
                  </a:lnTo>
                  <a:lnTo>
                    <a:pt x="283" y="1066"/>
                  </a:lnTo>
                  <a:lnTo>
                    <a:pt x="282" y="1066"/>
                  </a:lnTo>
                  <a:lnTo>
                    <a:pt x="281" y="1065"/>
                  </a:lnTo>
                  <a:lnTo>
                    <a:pt x="281" y="1064"/>
                  </a:lnTo>
                  <a:lnTo>
                    <a:pt x="280" y="1064"/>
                  </a:lnTo>
                  <a:lnTo>
                    <a:pt x="278" y="1063"/>
                  </a:lnTo>
                  <a:lnTo>
                    <a:pt x="277" y="1063"/>
                  </a:lnTo>
                  <a:lnTo>
                    <a:pt x="276" y="1063"/>
                  </a:lnTo>
                  <a:lnTo>
                    <a:pt x="274" y="1064"/>
                  </a:lnTo>
                  <a:lnTo>
                    <a:pt x="273" y="1062"/>
                  </a:lnTo>
                  <a:lnTo>
                    <a:pt x="273" y="1061"/>
                  </a:lnTo>
                  <a:lnTo>
                    <a:pt x="272" y="1060"/>
                  </a:lnTo>
                  <a:lnTo>
                    <a:pt x="269" y="1056"/>
                  </a:lnTo>
                  <a:lnTo>
                    <a:pt x="267" y="1056"/>
                  </a:lnTo>
                  <a:lnTo>
                    <a:pt x="265" y="1053"/>
                  </a:lnTo>
                  <a:lnTo>
                    <a:pt x="265" y="1052"/>
                  </a:lnTo>
                  <a:lnTo>
                    <a:pt x="263" y="1050"/>
                  </a:lnTo>
                  <a:lnTo>
                    <a:pt x="264" y="1048"/>
                  </a:lnTo>
                  <a:lnTo>
                    <a:pt x="264" y="1048"/>
                  </a:lnTo>
                  <a:lnTo>
                    <a:pt x="264" y="1047"/>
                  </a:lnTo>
                  <a:lnTo>
                    <a:pt x="264" y="1042"/>
                  </a:lnTo>
                  <a:lnTo>
                    <a:pt x="265" y="1040"/>
                  </a:lnTo>
                  <a:lnTo>
                    <a:pt x="265" y="1039"/>
                  </a:lnTo>
                  <a:lnTo>
                    <a:pt x="264" y="1038"/>
                  </a:lnTo>
                  <a:lnTo>
                    <a:pt x="264" y="1036"/>
                  </a:lnTo>
                  <a:lnTo>
                    <a:pt x="267" y="1033"/>
                  </a:lnTo>
                  <a:lnTo>
                    <a:pt x="267" y="1032"/>
                  </a:lnTo>
                  <a:lnTo>
                    <a:pt x="265" y="1032"/>
                  </a:lnTo>
                  <a:lnTo>
                    <a:pt x="265" y="1030"/>
                  </a:lnTo>
                  <a:lnTo>
                    <a:pt x="267" y="1028"/>
                  </a:lnTo>
                  <a:lnTo>
                    <a:pt x="267" y="1026"/>
                  </a:lnTo>
                  <a:lnTo>
                    <a:pt x="267" y="1025"/>
                  </a:lnTo>
                  <a:lnTo>
                    <a:pt x="268" y="1025"/>
                  </a:lnTo>
                  <a:lnTo>
                    <a:pt x="269" y="1025"/>
                  </a:lnTo>
                  <a:lnTo>
                    <a:pt x="270" y="1025"/>
                  </a:lnTo>
                  <a:lnTo>
                    <a:pt x="276" y="1025"/>
                  </a:lnTo>
                  <a:lnTo>
                    <a:pt x="278" y="1027"/>
                  </a:lnTo>
                  <a:lnTo>
                    <a:pt x="281" y="1026"/>
                  </a:lnTo>
                  <a:lnTo>
                    <a:pt x="281" y="1025"/>
                  </a:lnTo>
                  <a:lnTo>
                    <a:pt x="280" y="1024"/>
                  </a:lnTo>
                  <a:lnTo>
                    <a:pt x="280" y="1021"/>
                  </a:lnTo>
                  <a:lnTo>
                    <a:pt x="280" y="1020"/>
                  </a:lnTo>
                  <a:lnTo>
                    <a:pt x="278" y="1020"/>
                  </a:lnTo>
                  <a:lnTo>
                    <a:pt x="277" y="1020"/>
                  </a:lnTo>
                  <a:lnTo>
                    <a:pt x="274" y="1020"/>
                  </a:lnTo>
                  <a:lnTo>
                    <a:pt x="273" y="1020"/>
                  </a:lnTo>
                  <a:lnTo>
                    <a:pt x="272" y="1020"/>
                  </a:lnTo>
                  <a:lnTo>
                    <a:pt x="272" y="1020"/>
                  </a:lnTo>
                  <a:lnTo>
                    <a:pt x="270" y="1020"/>
                  </a:lnTo>
                  <a:lnTo>
                    <a:pt x="270" y="1019"/>
                  </a:lnTo>
                  <a:lnTo>
                    <a:pt x="268" y="1019"/>
                  </a:lnTo>
                  <a:lnTo>
                    <a:pt x="268" y="1018"/>
                  </a:lnTo>
                  <a:lnTo>
                    <a:pt x="267" y="1018"/>
                  </a:lnTo>
                  <a:lnTo>
                    <a:pt x="266" y="1017"/>
                  </a:lnTo>
                  <a:lnTo>
                    <a:pt x="265" y="1018"/>
                  </a:lnTo>
                  <a:lnTo>
                    <a:pt x="263" y="1017"/>
                  </a:lnTo>
                  <a:lnTo>
                    <a:pt x="263" y="1015"/>
                  </a:lnTo>
                  <a:lnTo>
                    <a:pt x="263" y="1015"/>
                  </a:lnTo>
                  <a:lnTo>
                    <a:pt x="263" y="1013"/>
                  </a:lnTo>
                  <a:lnTo>
                    <a:pt x="262" y="1012"/>
                  </a:lnTo>
                  <a:lnTo>
                    <a:pt x="259" y="1011"/>
                  </a:lnTo>
                  <a:lnTo>
                    <a:pt x="259" y="1010"/>
                  </a:lnTo>
                  <a:lnTo>
                    <a:pt x="262" y="1008"/>
                  </a:lnTo>
                  <a:lnTo>
                    <a:pt x="265" y="1008"/>
                  </a:lnTo>
                  <a:lnTo>
                    <a:pt x="266" y="1008"/>
                  </a:lnTo>
                  <a:lnTo>
                    <a:pt x="268" y="1008"/>
                  </a:lnTo>
                  <a:lnTo>
                    <a:pt x="268" y="1008"/>
                  </a:lnTo>
                  <a:lnTo>
                    <a:pt x="270" y="1008"/>
                  </a:lnTo>
                  <a:lnTo>
                    <a:pt x="270" y="1007"/>
                  </a:lnTo>
                  <a:lnTo>
                    <a:pt x="270" y="1006"/>
                  </a:lnTo>
                  <a:lnTo>
                    <a:pt x="268" y="1006"/>
                  </a:lnTo>
                  <a:lnTo>
                    <a:pt x="267" y="1005"/>
                  </a:lnTo>
                  <a:lnTo>
                    <a:pt x="268" y="1004"/>
                  </a:lnTo>
                  <a:lnTo>
                    <a:pt x="272" y="1004"/>
                  </a:lnTo>
                  <a:lnTo>
                    <a:pt x="272" y="1005"/>
                  </a:lnTo>
                  <a:lnTo>
                    <a:pt x="274" y="1004"/>
                  </a:lnTo>
                  <a:lnTo>
                    <a:pt x="274" y="1002"/>
                  </a:lnTo>
                  <a:lnTo>
                    <a:pt x="277" y="1002"/>
                  </a:lnTo>
                  <a:lnTo>
                    <a:pt x="277" y="1002"/>
                  </a:lnTo>
                  <a:lnTo>
                    <a:pt x="279" y="1002"/>
                  </a:lnTo>
                  <a:lnTo>
                    <a:pt x="282" y="1000"/>
                  </a:lnTo>
                  <a:lnTo>
                    <a:pt x="282" y="999"/>
                  </a:lnTo>
                  <a:lnTo>
                    <a:pt x="281" y="998"/>
                  </a:lnTo>
                  <a:lnTo>
                    <a:pt x="280" y="998"/>
                  </a:lnTo>
                  <a:lnTo>
                    <a:pt x="279" y="998"/>
                  </a:lnTo>
                  <a:lnTo>
                    <a:pt x="276" y="998"/>
                  </a:lnTo>
                  <a:lnTo>
                    <a:pt x="274" y="997"/>
                  </a:lnTo>
                  <a:lnTo>
                    <a:pt x="273" y="997"/>
                  </a:lnTo>
                  <a:lnTo>
                    <a:pt x="272" y="996"/>
                  </a:lnTo>
                  <a:lnTo>
                    <a:pt x="271" y="995"/>
                  </a:lnTo>
                  <a:lnTo>
                    <a:pt x="270" y="995"/>
                  </a:lnTo>
                  <a:lnTo>
                    <a:pt x="269" y="994"/>
                  </a:lnTo>
                  <a:lnTo>
                    <a:pt x="269" y="993"/>
                  </a:lnTo>
                  <a:lnTo>
                    <a:pt x="270" y="992"/>
                  </a:lnTo>
                  <a:lnTo>
                    <a:pt x="272" y="992"/>
                  </a:lnTo>
                  <a:lnTo>
                    <a:pt x="273" y="991"/>
                  </a:lnTo>
                  <a:lnTo>
                    <a:pt x="273" y="988"/>
                  </a:lnTo>
                  <a:lnTo>
                    <a:pt x="274" y="988"/>
                  </a:lnTo>
                  <a:lnTo>
                    <a:pt x="275" y="988"/>
                  </a:lnTo>
                  <a:lnTo>
                    <a:pt x="276" y="989"/>
                  </a:lnTo>
                  <a:lnTo>
                    <a:pt x="278" y="989"/>
                  </a:lnTo>
                  <a:lnTo>
                    <a:pt x="278" y="988"/>
                  </a:lnTo>
                  <a:lnTo>
                    <a:pt x="281" y="989"/>
                  </a:lnTo>
                  <a:lnTo>
                    <a:pt x="283" y="988"/>
                  </a:lnTo>
                  <a:lnTo>
                    <a:pt x="284" y="988"/>
                  </a:lnTo>
                  <a:lnTo>
                    <a:pt x="285" y="989"/>
                  </a:lnTo>
                  <a:lnTo>
                    <a:pt x="285" y="991"/>
                  </a:lnTo>
                  <a:lnTo>
                    <a:pt x="286" y="992"/>
                  </a:lnTo>
                  <a:lnTo>
                    <a:pt x="287" y="992"/>
                  </a:lnTo>
                  <a:lnTo>
                    <a:pt x="289" y="990"/>
                  </a:lnTo>
                  <a:lnTo>
                    <a:pt x="290" y="990"/>
                  </a:lnTo>
                  <a:lnTo>
                    <a:pt x="291" y="989"/>
                  </a:lnTo>
                  <a:lnTo>
                    <a:pt x="291" y="988"/>
                  </a:lnTo>
                  <a:lnTo>
                    <a:pt x="292" y="987"/>
                  </a:lnTo>
                  <a:lnTo>
                    <a:pt x="292" y="986"/>
                  </a:lnTo>
                  <a:lnTo>
                    <a:pt x="291" y="984"/>
                  </a:lnTo>
                  <a:lnTo>
                    <a:pt x="290" y="983"/>
                  </a:lnTo>
                  <a:lnTo>
                    <a:pt x="291" y="983"/>
                  </a:lnTo>
                  <a:lnTo>
                    <a:pt x="291" y="982"/>
                  </a:lnTo>
                  <a:lnTo>
                    <a:pt x="292" y="980"/>
                  </a:lnTo>
                  <a:lnTo>
                    <a:pt x="292" y="979"/>
                  </a:lnTo>
                  <a:lnTo>
                    <a:pt x="289" y="977"/>
                  </a:lnTo>
                  <a:lnTo>
                    <a:pt x="289" y="977"/>
                  </a:lnTo>
                  <a:lnTo>
                    <a:pt x="287" y="976"/>
                  </a:lnTo>
                  <a:lnTo>
                    <a:pt x="286" y="976"/>
                  </a:lnTo>
                  <a:lnTo>
                    <a:pt x="286" y="977"/>
                  </a:lnTo>
                  <a:lnTo>
                    <a:pt x="287" y="979"/>
                  </a:lnTo>
                  <a:lnTo>
                    <a:pt x="288" y="980"/>
                  </a:lnTo>
                  <a:lnTo>
                    <a:pt x="288" y="981"/>
                  </a:lnTo>
                  <a:lnTo>
                    <a:pt x="285" y="981"/>
                  </a:lnTo>
                  <a:lnTo>
                    <a:pt x="282" y="979"/>
                  </a:lnTo>
                  <a:lnTo>
                    <a:pt x="280" y="978"/>
                  </a:lnTo>
                  <a:lnTo>
                    <a:pt x="278" y="977"/>
                  </a:lnTo>
                  <a:lnTo>
                    <a:pt x="277" y="975"/>
                  </a:lnTo>
                  <a:lnTo>
                    <a:pt x="275" y="975"/>
                  </a:lnTo>
                  <a:lnTo>
                    <a:pt x="275" y="974"/>
                  </a:lnTo>
                  <a:lnTo>
                    <a:pt x="274" y="974"/>
                  </a:lnTo>
                  <a:lnTo>
                    <a:pt x="274" y="972"/>
                  </a:lnTo>
                  <a:lnTo>
                    <a:pt x="274" y="972"/>
                  </a:lnTo>
                  <a:lnTo>
                    <a:pt x="276" y="968"/>
                  </a:lnTo>
                  <a:lnTo>
                    <a:pt x="276" y="967"/>
                  </a:lnTo>
                  <a:lnTo>
                    <a:pt x="275" y="967"/>
                  </a:lnTo>
                  <a:lnTo>
                    <a:pt x="274" y="965"/>
                  </a:lnTo>
                  <a:lnTo>
                    <a:pt x="275" y="964"/>
                  </a:lnTo>
                  <a:lnTo>
                    <a:pt x="275" y="963"/>
                  </a:lnTo>
                  <a:lnTo>
                    <a:pt x="273" y="961"/>
                  </a:lnTo>
                  <a:lnTo>
                    <a:pt x="271" y="960"/>
                  </a:lnTo>
                  <a:lnTo>
                    <a:pt x="269" y="960"/>
                  </a:lnTo>
                  <a:lnTo>
                    <a:pt x="268" y="961"/>
                  </a:lnTo>
                  <a:lnTo>
                    <a:pt x="267" y="961"/>
                  </a:lnTo>
                  <a:lnTo>
                    <a:pt x="267" y="961"/>
                  </a:lnTo>
                  <a:lnTo>
                    <a:pt x="262" y="961"/>
                  </a:lnTo>
                  <a:lnTo>
                    <a:pt x="260" y="959"/>
                  </a:lnTo>
                  <a:lnTo>
                    <a:pt x="260" y="958"/>
                  </a:lnTo>
                  <a:lnTo>
                    <a:pt x="260" y="958"/>
                  </a:lnTo>
                  <a:lnTo>
                    <a:pt x="260" y="955"/>
                  </a:lnTo>
                  <a:lnTo>
                    <a:pt x="260" y="955"/>
                  </a:lnTo>
                  <a:lnTo>
                    <a:pt x="257" y="954"/>
                  </a:lnTo>
                  <a:lnTo>
                    <a:pt x="256" y="953"/>
                  </a:lnTo>
                  <a:lnTo>
                    <a:pt x="256" y="945"/>
                  </a:lnTo>
                  <a:lnTo>
                    <a:pt x="255" y="944"/>
                  </a:lnTo>
                  <a:lnTo>
                    <a:pt x="253" y="944"/>
                  </a:lnTo>
                  <a:lnTo>
                    <a:pt x="252" y="945"/>
                  </a:lnTo>
                  <a:lnTo>
                    <a:pt x="251" y="945"/>
                  </a:lnTo>
                  <a:lnTo>
                    <a:pt x="250" y="945"/>
                  </a:lnTo>
                  <a:lnTo>
                    <a:pt x="249" y="945"/>
                  </a:lnTo>
                  <a:lnTo>
                    <a:pt x="248" y="945"/>
                  </a:lnTo>
                  <a:lnTo>
                    <a:pt x="246" y="946"/>
                  </a:lnTo>
                  <a:lnTo>
                    <a:pt x="245" y="945"/>
                  </a:lnTo>
                  <a:lnTo>
                    <a:pt x="243" y="945"/>
                  </a:lnTo>
                  <a:lnTo>
                    <a:pt x="240" y="947"/>
                  </a:lnTo>
                  <a:lnTo>
                    <a:pt x="239" y="949"/>
                  </a:lnTo>
                  <a:lnTo>
                    <a:pt x="238" y="949"/>
                  </a:lnTo>
                  <a:lnTo>
                    <a:pt x="237" y="951"/>
                  </a:lnTo>
                  <a:lnTo>
                    <a:pt x="237" y="952"/>
                  </a:lnTo>
                  <a:lnTo>
                    <a:pt x="238" y="954"/>
                  </a:lnTo>
                  <a:lnTo>
                    <a:pt x="239" y="956"/>
                  </a:lnTo>
                  <a:lnTo>
                    <a:pt x="241" y="958"/>
                  </a:lnTo>
                  <a:lnTo>
                    <a:pt x="242" y="960"/>
                  </a:lnTo>
                  <a:lnTo>
                    <a:pt x="242" y="961"/>
                  </a:lnTo>
                  <a:lnTo>
                    <a:pt x="243" y="962"/>
                  </a:lnTo>
                  <a:lnTo>
                    <a:pt x="243" y="964"/>
                  </a:lnTo>
                  <a:lnTo>
                    <a:pt x="243" y="965"/>
                  </a:lnTo>
                  <a:lnTo>
                    <a:pt x="243" y="966"/>
                  </a:lnTo>
                  <a:lnTo>
                    <a:pt x="243" y="974"/>
                  </a:lnTo>
                  <a:lnTo>
                    <a:pt x="243" y="974"/>
                  </a:lnTo>
                  <a:lnTo>
                    <a:pt x="243" y="978"/>
                  </a:lnTo>
                  <a:lnTo>
                    <a:pt x="243" y="978"/>
                  </a:lnTo>
                  <a:lnTo>
                    <a:pt x="243" y="979"/>
                  </a:lnTo>
                  <a:lnTo>
                    <a:pt x="243" y="980"/>
                  </a:lnTo>
                  <a:lnTo>
                    <a:pt x="243" y="981"/>
                  </a:lnTo>
                  <a:lnTo>
                    <a:pt x="241" y="983"/>
                  </a:lnTo>
                  <a:lnTo>
                    <a:pt x="241" y="984"/>
                  </a:lnTo>
                  <a:lnTo>
                    <a:pt x="240" y="984"/>
                  </a:lnTo>
                  <a:lnTo>
                    <a:pt x="240" y="986"/>
                  </a:lnTo>
                  <a:lnTo>
                    <a:pt x="239" y="987"/>
                  </a:lnTo>
                  <a:lnTo>
                    <a:pt x="239" y="988"/>
                  </a:lnTo>
                  <a:lnTo>
                    <a:pt x="237" y="990"/>
                  </a:lnTo>
                  <a:lnTo>
                    <a:pt x="237" y="992"/>
                  </a:lnTo>
                  <a:lnTo>
                    <a:pt x="237" y="993"/>
                  </a:lnTo>
                  <a:lnTo>
                    <a:pt x="237" y="994"/>
                  </a:lnTo>
                  <a:lnTo>
                    <a:pt x="236" y="995"/>
                  </a:lnTo>
                  <a:lnTo>
                    <a:pt x="236" y="1003"/>
                  </a:lnTo>
                  <a:lnTo>
                    <a:pt x="235" y="1005"/>
                  </a:lnTo>
                  <a:lnTo>
                    <a:pt x="233" y="1007"/>
                  </a:lnTo>
                  <a:lnTo>
                    <a:pt x="233" y="1008"/>
                  </a:lnTo>
                  <a:lnTo>
                    <a:pt x="232" y="1009"/>
                  </a:lnTo>
                  <a:lnTo>
                    <a:pt x="232" y="1012"/>
                  </a:lnTo>
                  <a:lnTo>
                    <a:pt x="231" y="1013"/>
                  </a:lnTo>
                  <a:lnTo>
                    <a:pt x="231" y="1014"/>
                  </a:lnTo>
                  <a:lnTo>
                    <a:pt x="231" y="1014"/>
                  </a:lnTo>
                  <a:lnTo>
                    <a:pt x="230" y="1016"/>
                  </a:lnTo>
                  <a:lnTo>
                    <a:pt x="230" y="1017"/>
                  </a:lnTo>
                  <a:lnTo>
                    <a:pt x="228" y="1017"/>
                  </a:lnTo>
                  <a:lnTo>
                    <a:pt x="227" y="1017"/>
                  </a:lnTo>
                  <a:lnTo>
                    <a:pt x="227" y="1020"/>
                  </a:lnTo>
                  <a:lnTo>
                    <a:pt x="225" y="1020"/>
                  </a:lnTo>
                  <a:lnTo>
                    <a:pt x="223" y="1022"/>
                  </a:lnTo>
                  <a:lnTo>
                    <a:pt x="223" y="1022"/>
                  </a:lnTo>
                  <a:lnTo>
                    <a:pt x="221" y="1021"/>
                  </a:lnTo>
                  <a:lnTo>
                    <a:pt x="221" y="1021"/>
                  </a:lnTo>
                  <a:lnTo>
                    <a:pt x="219" y="1019"/>
                  </a:lnTo>
                  <a:lnTo>
                    <a:pt x="218" y="1018"/>
                  </a:lnTo>
                  <a:lnTo>
                    <a:pt x="217" y="1019"/>
                  </a:lnTo>
                  <a:lnTo>
                    <a:pt x="217" y="1019"/>
                  </a:lnTo>
                  <a:lnTo>
                    <a:pt x="215" y="1021"/>
                  </a:lnTo>
                  <a:lnTo>
                    <a:pt x="214" y="1022"/>
                  </a:lnTo>
                  <a:lnTo>
                    <a:pt x="213" y="1024"/>
                  </a:lnTo>
                  <a:lnTo>
                    <a:pt x="212" y="1023"/>
                  </a:lnTo>
                  <a:lnTo>
                    <a:pt x="211" y="1022"/>
                  </a:lnTo>
                  <a:lnTo>
                    <a:pt x="210" y="1020"/>
                  </a:lnTo>
                  <a:lnTo>
                    <a:pt x="210" y="1019"/>
                  </a:lnTo>
                  <a:lnTo>
                    <a:pt x="209" y="1018"/>
                  </a:lnTo>
                  <a:lnTo>
                    <a:pt x="208" y="1015"/>
                  </a:lnTo>
                  <a:lnTo>
                    <a:pt x="206" y="1014"/>
                  </a:lnTo>
                  <a:lnTo>
                    <a:pt x="205" y="1013"/>
                  </a:lnTo>
                  <a:lnTo>
                    <a:pt x="204" y="1014"/>
                  </a:lnTo>
                  <a:lnTo>
                    <a:pt x="203" y="1014"/>
                  </a:lnTo>
                  <a:lnTo>
                    <a:pt x="201" y="1016"/>
                  </a:lnTo>
                  <a:lnTo>
                    <a:pt x="199" y="1016"/>
                  </a:lnTo>
                  <a:lnTo>
                    <a:pt x="199" y="1015"/>
                  </a:lnTo>
                  <a:lnTo>
                    <a:pt x="195" y="1015"/>
                  </a:lnTo>
                  <a:lnTo>
                    <a:pt x="194" y="1013"/>
                  </a:lnTo>
                  <a:lnTo>
                    <a:pt x="193" y="1013"/>
                  </a:lnTo>
                  <a:lnTo>
                    <a:pt x="193" y="1012"/>
                  </a:lnTo>
                  <a:lnTo>
                    <a:pt x="192" y="1012"/>
                  </a:lnTo>
                  <a:lnTo>
                    <a:pt x="190" y="1012"/>
                  </a:lnTo>
                  <a:lnTo>
                    <a:pt x="190" y="1010"/>
                  </a:lnTo>
                  <a:lnTo>
                    <a:pt x="191" y="1010"/>
                  </a:lnTo>
                  <a:lnTo>
                    <a:pt x="192" y="1009"/>
                  </a:lnTo>
                  <a:lnTo>
                    <a:pt x="194" y="1009"/>
                  </a:lnTo>
                  <a:lnTo>
                    <a:pt x="195" y="1008"/>
                  </a:lnTo>
                  <a:lnTo>
                    <a:pt x="196" y="1010"/>
                  </a:lnTo>
                  <a:lnTo>
                    <a:pt x="197" y="1010"/>
                  </a:lnTo>
                  <a:lnTo>
                    <a:pt x="199" y="1009"/>
                  </a:lnTo>
                  <a:lnTo>
                    <a:pt x="199" y="1007"/>
                  </a:lnTo>
                  <a:lnTo>
                    <a:pt x="199" y="1007"/>
                  </a:lnTo>
                  <a:lnTo>
                    <a:pt x="199" y="1006"/>
                  </a:lnTo>
                  <a:lnTo>
                    <a:pt x="199" y="1004"/>
                  </a:lnTo>
                  <a:lnTo>
                    <a:pt x="198" y="1003"/>
                  </a:lnTo>
                  <a:lnTo>
                    <a:pt x="198" y="1003"/>
                  </a:lnTo>
                  <a:lnTo>
                    <a:pt x="196" y="1002"/>
                  </a:lnTo>
                  <a:lnTo>
                    <a:pt x="194" y="1002"/>
                  </a:lnTo>
                  <a:lnTo>
                    <a:pt x="191" y="999"/>
                  </a:lnTo>
                  <a:lnTo>
                    <a:pt x="191" y="998"/>
                  </a:lnTo>
                  <a:lnTo>
                    <a:pt x="191" y="998"/>
                  </a:lnTo>
                  <a:lnTo>
                    <a:pt x="190" y="998"/>
                  </a:lnTo>
                  <a:lnTo>
                    <a:pt x="188" y="998"/>
                  </a:lnTo>
                  <a:lnTo>
                    <a:pt x="187" y="997"/>
                  </a:lnTo>
                  <a:lnTo>
                    <a:pt x="186" y="997"/>
                  </a:lnTo>
                  <a:lnTo>
                    <a:pt x="185" y="998"/>
                  </a:lnTo>
                  <a:lnTo>
                    <a:pt x="185" y="999"/>
                  </a:lnTo>
                  <a:lnTo>
                    <a:pt x="183" y="999"/>
                  </a:lnTo>
                  <a:lnTo>
                    <a:pt x="183" y="999"/>
                  </a:lnTo>
                  <a:lnTo>
                    <a:pt x="182" y="999"/>
                  </a:lnTo>
                  <a:lnTo>
                    <a:pt x="181" y="998"/>
                  </a:lnTo>
                  <a:lnTo>
                    <a:pt x="181" y="998"/>
                  </a:lnTo>
                  <a:lnTo>
                    <a:pt x="177" y="998"/>
                  </a:lnTo>
                  <a:lnTo>
                    <a:pt x="177" y="999"/>
                  </a:lnTo>
                  <a:lnTo>
                    <a:pt x="175" y="999"/>
                  </a:lnTo>
                  <a:lnTo>
                    <a:pt x="175" y="998"/>
                  </a:lnTo>
                  <a:lnTo>
                    <a:pt x="174" y="998"/>
                  </a:lnTo>
                  <a:lnTo>
                    <a:pt x="173" y="999"/>
                  </a:lnTo>
                  <a:lnTo>
                    <a:pt x="172" y="999"/>
                  </a:lnTo>
                  <a:lnTo>
                    <a:pt x="169" y="996"/>
                  </a:lnTo>
                  <a:lnTo>
                    <a:pt x="169" y="994"/>
                  </a:lnTo>
                  <a:lnTo>
                    <a:pt x="170" y="993"/>
                  </a:lnTo>
                  <a:lnTo>
                    <a:pt x="171" y="991"/>
                  </a:lnTo>
                  <a:lnTo>
                    <a:pt x="171" y="991"/>
                  </a:lnTo>
                  <a:lnTo>
                    <a:pt x="171" y="988"/>
                  </a:lnTo>
                  <a:lnTo>
                    <a:pt x="173" y="986"/>
                  </a:lnTo>
                  <a:lnTo>
                    <a:pt x="174" y="986"/>
                  </a:lnTo>
                  <a:lnTo>
                    <a:pt x="175" y="985"/>
                  </a:lnTo>
                  <a:lnTo>
                    <a:pt x="179" y="985"/>
                  </a:lnTo>
                  <a:lnTo>
                    <a:pt x="180" y="983"/>
                  </a:lnTo>
                  <a:lnTo>
                    <a:pt x="180" y="983"/>
                  </a:lnTo>
                  <a:lnTo>
                    <a:pt x="181" y="982"/>
                  </a:lnTo>
                  <a:lnTo>
                    <a:pt x="182" y="981"/>
                  </a:lnTo>
                  <a:lnTo>
                    <a:pt x="182" y="981"/>
                  </a:lnTo>
                  <a:lnTo>
                    <a:pt x="185" y="978"/>
                  </a:lnTo>
                  <a:lnTo>
                    <a:pt x="185" y="976"/>
                  </a:lnTo>
                  <a:lnTo>
                    <a:pt x="183" y="975"/>
                  </a:lnTo>
                  <a:lnTo>
                    <a:pt x="175" y="975"/>
                  </a:lnTo>
                  <a:lnTo>
                    <a:pt x="174" y="976"/>
                  </a:lnTo>
                  <a:lnTo>
                    <a:pt x="174" y="976"/>
                  </a:lnTo>
                  <a:lnTo>
                    <a:pt x="173" y="976"/>
                  </a:lnTo>
                  <a:lnTo>
                    <a:pt x="171" y="978"/>
                  </a:lnTo>
                  <a:lnTo>
                    <a:pt x="169" y="978"/>
                  </a:lnTo>
                  <a:lnTo>
                    <a:pt x="168" y="980"/>
                  </a:lnTo>
                  <a:lnTo>
                    <a:pt x="167" y="980"/>
                  </a:lnTo>
                  <a:lnTo>
                    <a:pt x="167" y="979"/>
                  </a:lnTo>
                  <a:lnTo>
                    <a:pt x="167" y="977"/>
                  </a:lnTo>
                  <a:lnTo>
                    <a:pt x="167" y="976"/>
                  </a:lnTo>
                  <a:lnTo>
                    <a:pt x="169" y="975"/>
                  </a:lnTo>
                  <a:lnTo>
                    <a:pt x="169" y="972"/>
                  </a:lnTo>
                  <a:lnTo>
                    <a:pt x="167" y="969"/>
                  </a:lnTo>
                  <a:lnTo>
                    <a:pt x="167" y="968"/>
                  </a:lnTo>
                  <a:lnTo>
                    <a:pt x="168" y="966"/>
                  </a:lnTo>
                  <a:lnTo>
                    <a:pt x="168" y="965"/>
                  </a:lnTo>
                  <a:lnTo>
                    <a:pt x="169" y="964"/>
                  </a:lnTo>
                  <a:lnTo>
                    <a:pt x="169" y="961"/>
                  </a:lnTo>
                  <a:lnTo>
                    <a:pt x="170" y="961"/>
                  </a:lnTo>
                  <a:lnTo>
                    <a:pt x="170" y="957"/>
                  </a:lnTo>
                  <a:lnTo>
                    <a:pt x="169" y="956"/>
                  </a:lnTo>
                  <a:lnTo>
                    <a:pt x="167" y="956"/>
                  </a:lnTo>
                  <a:lnTo>
                    <a:pt x="166" y="957"/>
                  </a:lnTo>
                  <a:lnTo>
                    <a:pt x="164" y="959"/>
                  </a:lnTo>
                  <a:lnTo>
                    <a:pt x="163" y="958"/>
                  </a:lnTo>
                  <a:lnTo>
                    <a:pt x="162" y="958"/>
                  </a:lnTo>
                  <a:lnTo>
                    <a:pt x="162" y="957"/>
                  </a:lnTo>
                  <a:lnTo>
                    <a:pt x="164" y="954"/>
                  </a:lnTo>
                  <a:lnTo>
                    <a:pt x="164" y="953"/>
                  </a:lnTo>
                  <a:lnTo>
                    <a:pt x="163" y="953"/>
                  </a:lnTo>
                  <a:lnTo>
                    <a:pt x="162" y="951"/>
                  </a:lnTo>
                  <a:lnTo>
                    <a:pt x="160" y="950"/>
                  </a:lnTo>
                  <a:lnTo>
                    <a:pt x="159" y="950"/>
                  </a:lnTo>
                  <a:lnTo>
                    <a:pt x="159" y="949"/>
                  </a:lnTo>
                  <a:lnTo>
                    <a:pt x="159" y="948"/>
                  </a:lnTo>
                  <a:lnTo>
                    <a:pt x="161" y="946"/>
                  </a:lnTo>
                  <a:lnTo>
                    <a:pt x="161" y="946"/>
                  </a:lnTo>
                  <a:lnTo>
                    <a:pt x="163" y="944"/>
                  </a:lnTo>
                  <a:lnTo>
                    <a:pt x="163" y="943"/>
                  </a:lnTo>
                  <a:lnTo>
                    <a:pt x="163" y="942"/>
                  </a:lnTo>
                  <a:lnTo>
                    <a:pt x="159" y="942"/>
                  </a:lnTo>
                  <a:lnTo>
                    <a:pt x="156" y="944"/>
                  </a:lnTo>
                  <a:lnTo>
                    <a:pt x="156" y="943"/>
                  </a:lnTo>
                  <a:lnTo>
                    <a:pt x="154" y="943"/>
                  </a:lnTo>
                  <a:lnTo>
                    <a:pt x="154" y="941"/>
                  </a:lnTo>
                  <a:lnTo>
                    <a:pt x="152" y="939"/>
                  </a:lnTo>
                  <a:lnTo>
                    <a:pt x="153" y="938"/>
                  </a:lnTo>
                  <a:lnTo>
                    <a:pt x="153" y="936"/>
                  </a:lnTo>
                  <a:lnTo>
                    <a:pt x="152" y="935"/>
                  </a:lnTo>
                  <a:lnTo>
                    <a:pt x="152" y="935"/>
                  </a:lnTo>
                  <a:lnTo>
                    <a:pt x="153" y="934"/>
                  </a:lnTo>
                  <a:lnTo>
                    <a:pt x="155" y="934"/>
                  </a:lnTo>
                  <a:lnTo>
                    <a:pt x="155" y="933"/>
                  </a:lnTo>
                  <a:lnTo>
                    <a:pt x="156" y="930"/>
                  </a:lnTo>
                  <a:lnTo>
                    <a:pt x="155" y="929"/>
                  </a:lnTo>
                  <a:lnTo>
                    <a:pt x="155" y="926"/>
                  </a:lnTo>
                  <a:lnTo>
                    <a:pt x="155" y="925"/>
                  </a:lnTo>
                  <a:lnTo>
                    <a:pt x="155" y="924"/>
                  </a:lnTo>
                  <a:lnTo>
                    <a:pt x="155" y="924"/>
                  </a:lnTo>
                  <a:lnTo>
                    <a:pt x="155" y="923"/>
                  </a:lnTo>
                  <a:lnTo>
                    <a:pt x="157" y="922"/>
                  </a:lnTo>
                  <a:lnTo>
                    <a:pt x="157" y="920"/>
                  </a:lnTo>
                  <a:lnTo>
                    <a:pt x="154" y="916"/>
                  </a:lnTo>
                  <a:lnTo>
                    <a:pt x="154" y="906"/>
                  </a:lnTo>
                  <a:lnTo>
                    <a:pt x="154" y="906"/>
                  </a:lnTo>
                  <a:lnTo>
                    <a:pt x="154" y="903"/>
                  </a:lnTo>
                  <a:lnTo>
                    <a:pt x="155" y="900"/>
                  </a:lnTo>
                  <a:lnTo>
                    <a:pt x="155" y="897"/>
                  </a:lnTo>
                  <a:lnTo>
                    <a:pt x="156" y="896"/>
                  </a:lnTo>
                  <a:lnTo>
                    <a:pt x="156" y="892"/>
                  </a:lnTo>
                  <a:lnTo>
                    <a:pt x="157" y="892"/>
                  </a:lnTo>
                  <a:lnTo>
                    <a:pt x="157" y="889"/>
                  </a:lnTo>
                  <a:lnTo>
                    <a:pt x="157" y="888"/>
                  </a:lnTo>
                  <a:lnTo>
                    <a:pt x="157" y="885"/>
                  </a:lnTo>
                  <a:lnTo>
                    <a:pt x="158" y="885"/>
                  </a:lnTo>
                  <a:lnTo>
                    <a:pt x="158" y="883"/>
                  </a:lnTo>
                  <a:lnTo>
                    <a:pt x="158" y="883"/>
                  </a:lnTo>
                  <a:lnTo>
                    <a:pt x="158" y="876"/>
                  </a:lnTo>
                  <a:lnTo>
                    <a:pt x="158" y="874"/>
                  </a:lnTo>
                  <a:lnTo>
                    <a:pt x="159" y="874"/>
                  </a:lnTo>
                  <a:lnTo>
                    <a:pt x="159" y="873"/>
                  </a:lnTo>
                  <a:lnTo>
                    <a:pt x="158" y="872"/>
                  </a:lnTo>
                  <a:lnTo>
                    <a:pt x="158" y="870"/>
                  </a:lnTo>
                  <a:lnTo>
                    <a:pt x="159" y="870"/>
                  </a:lnTo>
                  <a:lnTo>
                    <a:pt x="159" y="859"/>
                  </a:lnTo>
                  <a:lnTo>
                    <a:pt x="158" y="859"/>
                  </a:lnTo>
                  <a:lnTo>
                    <a:pt x="158" y="856"/>
                  </a:lnTo>
                  <a:lnTo>
                    <a:pt x="159" y="855"/>
                  </a:lnTo>
                  <a:lnTo>
                    <a:pt x="158" y="853"/>
                  </a:lnTo>
                  <a:lnTo>
                    <a:pt x="158" y="852"/>
                  </a:lnTo>
                  <a:lnTo>
                    <a:pt x="158" y="850"/>
                  </a:lnTo>
                  <a:lnTo>
                    <a:pt x="159" y="849"/>
                  </a:lnTo>
                  <a:lnTo>
                    <a:pt x="158" y="849"/>
                  </a:lnTo>
                  <a:lnTo>
                    <a:pt x="158" y="845"/>
                  </a:lnTo>
                  <a:lnTo>
                    <a:pt x="158" y="845"/>
                  </a:lnTo>
                  <a:lnTo>
                    <a:pt x="157" y="840"/>
                  </a:lnTo>
                  <a:lnTo>
                    <a:pt x="157" y="840"/>
                  </a:lnTo>
                  <a:lnTo>
                    <a:pt x="157" y="839"/>
                  </a:lnTo>
                  <a:lnTo>
                    <a:pt x="156" y="837"/>
                  </a:lnTo>
                  <a:lnTo>
                    <a:pt x="156" y="834"/>
                  </a:lnTo>
                  <a:lnTo>
                    <a:pt x="155" y="834"/>
                  </a:lnTo>
                  <a:lnTo>
                    <a:pt x="155" y="830"/>
                  </a:lnTo>
                  <a:lnTo>
                    <a:pt x="154" y="830"/>
                  </a:lnTo>
                  <a:lnTo>
                    <a:pt x="154" y="828"/>
                  </a:lnTo>
                  <a:lnTo>
                    <a:pt x="154" y="827"/>
                  </a:lnTo>
                  <a:lnTo>
                    <a:pt x="154" y="826"/>
                  </a:lnTo>
                  <a:lnTo>
                    <a:pt x="153" y="825"/>
                  </a:lnTo>
                  <a:lnTo>
                    <a:pt x="153" y="822"/>
                  </a:lnTo>
                  <a:lnTo>
                    <a:pt x="152" y="820"/>
                  </a:lnTo>
                  <a:lnTo>
                    <a:pt x="152" y="819"/>
                  </a:lnTo>
                  <a:lnTo>
                    <a:pt x="151" y="819"/>
                  </a:lnTo>
                  <a:lnTo>
                    <a:pt x="152" y="816"/>
                  </a:lnTo>
                  <a:lnTo>
                    <a:pt x="151" y="816"/>
                  </a:lnTo>
                  <a:lnTo>
                    <a:pt x="151" y="812"/>
                  </a:lnTo>
                  <a:lnTo>
                    <a:pt x="150" y="811"/>
                  </a:lnTo>
                  <a:lnTo>
                    <a:pt x="150" y="809"/>
                  </a:lnTo>
                  <a:lnTo>
                    <a:pt x="149" y="808"/>
                  </a:lnTo>
                  <a:lnTo>
                    <a:pt x="149" y="805"/>
                  </a:lnTo>
                  <a:lnTo>
                    <a:pt x="148" y="804"/>
                  </a:lnTo>
                  <a:lnTo>
                    <a:pt x="148" y="803"/>
                  </a:lnTo>
                  <a:lnTo>
                    <a:pt x="147" y="800"/>
                  </a:lnTo>
                  <a:lnTo>
                    <a:pt x="146" y="797"/>
                  </a:lnTo>
                  <a:lnTo>
                    <a:pt x="146" y="796"/>
                  </a:lnTo>
                  <a:lnTo>
                    <a:pt x="145" y="795"/>
                  </a:lnTo>
                  <a:lnTo>
                    <a:pt x="145" y="792"/>
                  </a:lnTo>
                  <a:lnTo>
                    <a:pt x="144" y="789"/>
                  </a:lnTo>
                  <a:lnTo>
                    <a:pt x="143" y="785"/>
                  </a:lnTo>
                  <a:lnTo>
                    <a:pt x="143" y="784"/>
                  </a:lnTo>
                  <a:lnTo>
                    <a:pt x="143" y="782"/>
                  </a:lnTo>
                  <a:lnTo>
                    <a:pt x="142" y="781"/>
                  </a:lnTo>
                  <a:lnTo>
                    <a:pt x="142" y="780"/>
                  </a:lnTo>
                  <a:lnTo>
                    <a:pt x="141" y="776"/>
                  </a:lnTo>
                  <a:lnTo>
                    <a:pt x="141" y="775"/>
                  </a:lnTo>
                  <a:lnTo>
                    <a:pt x="141" y="774"/>
                  </a:lnTo>
                  <a:lnTo>
                    <a:pt x="140" y="772"/>
                  </a:lnTo>
                  <a:lnTo>
                    <a:pt x="140" y="771"/>
                  </a:lnTo>
                  <a:lnTo>
                    <a:pt x="140" y="770"/>
                  </a:lnTo>
                  <a:lnTo>
                    <a:pt x="139" y="769"/>
                  </a:lnTo>
                  <a:lnTo>
                    <a:pt x="139" y="768"/>
                  </a:lnTo>
                  <a:lnTo>
                    <a:pt x="139" y="767"/>
                  </a:lnTo>
                  <a:lnTo>
                    <a:pt x="139" y="766"/>
                  </a:lnTo>
                  <a:lnTo>
                    <a:pt x="137" y="764"/>
                  </a:lnTo>
                  <a:lnTo>
                    <a:pt x="137" y="763"/>
                  </a:lnTo>
                  <a:lnTo>
                    <a:pt x="136" y="760"/>
                  </a:lnTo>
                  <a:lnTo>
                    <a:pt x="132" y="752"/>
                  </a:lnTo>
                  <a:lnTo>
                    <a:pt x="132" y="751"/>
                  </a:lnTo>
                  <a:lnTo>
                    <a:pt x="131" y="748"/>
                  </a:lnTo>
                  <a:lnTo>
                    <a:pt x="129" y="745"/>
                  </a:lnTo>
                  <a:lnTo>
                    <a:pt x="129" y="744"/>
                  </a:lnTo>
                  <a:lnTo>
                    <a:pt x="128" y="742"/>
                  </a:lnTo>
                  <a:lnTo>
                    <a:pt x="128" y="739"/>
                  </a:lnTo>
                  <a:lnTo>
                    <a:pt x="128" y="739"/>
                  </a:lnTo>
                  <a:lnTo>
                    <a:pt x="128" y="738"/>
                  </a:lnTo>
                  <a:lnTo>
                    <a:pt x="129" y="737"/>
                  </a:lnTo>
                  <a:lnTo>
                    <a:pt x="131" y="734"/>
                  </a:lnTo>
                  <a:lnTo>
                    <a:pt x="131" y="731"/>
                  </a:lnTo>
                  <a:lnTo>
                    <a:pt x="130" y="730"/>
                  </a:lnTo>
                  <a:lnTo>
                    <a:pt x="130" y="729"/>
                  </a:lnTo>
                  <a:lnTo>
                    <a:pt x="130" y="729"/>
                  </a:lnTo>
                  <a:lnTo>
                    <a:pt x="130" y="726"/>
                  </a:lnTo>
                  <a:lnTo>
                    <a:pt x="132" y="726"/>
                  </a:lnTo>
                  <a:lnTo>
                    <a:pt x="132" y="725"/>
                  </a:lnTo>
                  <a:lnTo>
                    <a:pt x="130" y="724"/>
                  </a:lnTo>
                  <a:lnTo>
                    <a:pt x="130" y="722"/>
                  </a:lnTo>
                  <a:lnTo>
                    <a:pt x="126" y="719"/>
                  </a:lnTo>
                  <a:lnTo>
                    <a:pt x="124" y="716"/>
                  </a:lnTo>
                  <a:lnTo>
                    <a:pt x="123" y="715"/>
                  </a:lnTo>
                  <a:lnTo>
                    <a:pt x="121" y="711"/>
                  </a:lnTo>
                  <a:lnTo>
                    <a:pt x="119" y="709"/>
                  </a:lnTo>
                  <a:lnTo>
                    <a:pt x="119" y="708"/>
                  </a:lnTo>
                  <a:lnTo>
                    <a:pt x="118" y="708"/>
                  </a:lnTo>
                  <a:lnTo>
                    <a:pt x="118" y="707"/>
                  </a:lnTo>
                  <a:lnTo>
                    <a:pt x="114" y="703"/>
                  </a:lnTo>
                  <a:lnTo>
                    <a:pt x="114" y="703"/>
                  </a:lnTo>
                  <a:lnTo>
                    <a:pt x="112" y="700"/>
                  </a:lnTo>
                  <a:lnTo>
                    <a:pt x="112" y="699"/>
                  </a:lnTo>
                  <a:lnTo>
                    <a:pt x="111" y="699"/>
                  </a:lnTo>
                  <a:lnTo>
                    <a:pt x="110" y="698"/>
                  </a:lnTo>
                  <a:lnTo>
                    <a:pt x="110" y="698"/>
                  </a:lnTo>
                  <a:lnTo>
                    <a:pt x="109" y="697"/>
                  </a:lnTo>
                  <a:lnTo>
                    <a:pt x="109" y="696"/>
                  </a:lnTo>
                  <a:lnTo>
                    <a:pt x="107" y="695"/>
                  </a:lnTo>
                  <a:lnTo>
                    <a:pt x="107" y="695"/>
                  </a:lnTo>
                  <a:lnTo>
                    <a:pt x="105" y="693"/>
                  </a:lnTo>
                  <a:lnTo>
                    <a:pt x="105" y="693"/>
                  </a:lnTo>
                  <a:lnTo>
                    <a:pt x="102" y="689"/>
                  </a:lnTo>
                  <a:lnTo>
                    <a:pt x="102" y="688"/>
                  </a:lnTo>
                  <a:lnTo>
                    <a:pt x="102" y="688"/>
                  </a:lnTo>
                  <a:lnTo>
                    <a:pt x="102" y="685"/>
                  </a:lnTo>
                  <a:lnTo>
                    <a:pt x="101" y="685"/>
                  </a:lnTo>
                  <a:lnTo>
                    <a:pt x="101" y="683"/>
                  </a:lnTo>
                  <a:lnTo>
                    <a:pt x="102" y="682"/>
                  </a:lnTo>
                  <a:lnTo>
                    <a:pt x="102" y="681"/>
                  </a:lnTo>
                  <a:lnTo>
                    <a:pt x="103" y="678"/>
                  </a:lnTo>
                  <a:lnTo>
                    <a:pt x="103" y="677"/>
                  </a:lnTo>
                  <a:lnTo>
                    <a:pt x="100" y="674"/>
                  </a:lnTo>
                  <a:lnTo>
                    <a:pt x="98" y="672"/>
                  </a:lnTo>
                  <a:lnTo>
                    <a:pt x="96" y="672"/>
                  </a:lnTo>
                  <a:lnTo>
                    <a:pt x="94" y="671"/>
                  </a:lnTo>
                  <a:lnTo>
                    <a:pt x="94" y="667"/>
                  </a:lnTo>
                  <a:lnTo>
                    <a:pt x="93" y="665"/>
                  </a:lnTo>
                  <a:lnTo>
                    <a:pt x="91" y="664"/>
                  </a:lnTo>
                  <a:lnTo>
                    <a:pt x="90" y="663"/>
                  </a:lnTo>
                  <a:lnTo>
                    <a:pt x="89" y="663"/>
                  </a:lnTo>
                  <a:lnTo>
                    <a:pt x="87" y="661"/>
                  </a:lnTo>
                  <a:lnTo>
                    <a:pt x="87" y="660"/>
                  </a:lnTo>
                  <a:lnTo>
                    <a:pt x="86" y="658"/>
                  </a:lnTo>
                  <a:lnTo>
                    <a:pt x="85" y="656"/>
                  </a:lnTo>
                  <a:lnTo>
                    <a:pt x="83" y="655"/>
                  </a:lnTo>
                  <a:lnTo>
                    <a:pt x="82" y="655"/>
                  </a:lnTo>
                  <a:lnTo>
                    <a:pt x="80" y="653"/>
                  </a:lnTo>
                  <a:lnTo>
                    <a:pt x="80" y="653"/>
                  </a:lnTo>
                  <a:lnTo>
                    <a:pt x="78" y="651"/>
                  </a:lnTo>
                  <a:lnTo>
                    <a:pt x="76" y="650"/>
                  </a:lnTo>
                  <a:lnTo>
                    <a:pt x="74" y="647"/>
                  </a:lnTo>
                  <a:lnTo>
                    <a:pt x="70" y="647"/>
                  </a:lnTo>
                  <a:lnTo>
                    <a:pt x="69" y="646"/>
                  </a:lnTo>
                  <a:lnTo>
                    <a:pt x="68" y="646"/>
                  </a:lnTo>
                  <a:lnTo>
                    <a:pt x="67" y="644"/>
                  </a:lnTo>
                  <a:lnTo>
                    <a:pt x="66" y="643"/>
                  </a:lnTo>
                  <a:lnTo>
                    <a:pt x="66" y="642"/>
                  </a:lnTo>
                  <a:lnTo>
                    <a:pt x="67" y="642"/>
                  </a:lnTo>
                  <a:lnTo>
                    <a:pt x="67" y="640"/>
                  </a:lnTo>
                  <a:lnTo>
                    <a:pt x="69" y="638"/>
                  </a:lnTo>
                  <a:lnTo>
                    <a:pt x="69" y="637"/>
                  </a:lnTo>
                  <a:lnTo>
                    <a:pt x="69" y="637"/>
                  </a:lnTo>
                  <a:lnTo>
                    <a:pt x="69" y="636"/>
                  </a:lnTo>
                  <a:lnTo>
                    <a:pt x="68" y="635"/>
                  </a:lnTo>
                  <a:lnTo>
                    <a:pt x="67" y="635"/>
                  </a:lnTo>
                  <a:lnTo>
                    <a:pt x="66" y="634"/>
                  </a:lnTo>
                  <a:lnTo>
                    <a:pt x="65" y="634"/>
                  </a:lnTo>
                  <a:lnTo>
                    <a:pt x="64" y="634"/>
                  </a:lnTo>
                  <a:lnTo>
                    <a:pt x="63" y="634"/>
                  </a:lnTo>
                  <a:lnTo>
                    <a:pt x="63" y="633"/>
                  </a:lnTo>
                  <a:lnTo>
                    <a:pt x="61" y="632"/>
                  </a:lnTo>
                  <a:lnTo>
                    <a:pt x="60" y="631"/>
                  </a:lnTo>
                  <a:lnTo>
                    <a:pt x="59" y="630"/>
                  </a:lnTo>
                  <a:lnTo>
                    <a:pt x="59" y="627"/>
                  </a:lnTo>
                  <a:lnTo>
                    <a:pt x="62" y="626"/>
                  </a:lnTo>
                  <a:lnTo>
                    <a:pt x="62" y="626"/>
                  </a:lnTo>
                  <a:lnTo>
                    <a:pt x="62" y="626"/>
                  </a:lnTo>
                  <a:lnTo>
                    <a:pt x="63" y="625"/>
                  </a:lnTo>
                  <a:lnTo>
                    <a:pt x="62" y="624"/>
                  </a:lnTo>
                  <a:lnTo>
                    <a:pt x="63" y="623"/>
                  </a:lnTo>
                  <a:lnTo>
                    <a:pt x="64" y="623"/>
                  </a:lnTo>
                  <a:lnTo>
                    <a:pt x="66" y="624"/>
                  </a:lnTo>
                  <a:lnTo>
                    <a:pt x="69" y="624"/>
                  </a:lnTo>
                  <a:lnTo>
                    <a:pt x="69" y="624"/>
                  </a:lnTo>
                  <a:lnTo>
                    <a:pt x="70" y="624"/>
                  </a:lnTo>
                  <a:lnTo>
                    <a:pt x="72" y="622"/>
                  </a:lnTo>
                  <a:lnTo>
                    <a:pt x="73" y="622"/>
                  </a:lnTo>
                  <a:lnTo>
                    <a:pt x="74" y="619"/>
                  </a:lnTo>
                  <a:lnTo>
                    <a:pt x="76" y="618"/>
                  </a:lnTo>
                  <a:lnTo>
                    <a:pt x="78" y="618"/>
                  </a:lnTo>
                  <a:lnTo>
                    <a:pt x="79" y="617"/>
                  </a:lnTo>
                  <a:lnTo>
                    <a:pt x="78" y="616"/>
                  </a:lnTo>
                  <a:lnTo>
                    <a:pt x="75" y="617"/>
                  </a:lnTo>
                  <a:lnTo>
                    <a:pt x="72" y="615"/>
                  </a:lnTo>
                  <a:lnTo>
                    <a:pt x="72" y="614"/>
                  </a:lnTo>
                  <a:lnTo>
                    <a:pt x="71" y="614"/>
                  </a:lnTo>
                  <a:lnTo>
                    <a:pt x="71" y="614"/>
                  </a:lnTo>
                  <a:lnTo>
                    <a:pt x="69" y="614"/>
                  </a:lnTo>
                  <a:lnTo>
                    <a:pt x="69" y="613"/>
                  </a:lnTo>
                  <a:lnTo>
                    <a:pt x="68" y="611"/>
                  </a:lnTo>
                  <a:lnTo>
                    <a:pt x="68" y="610"/>
                  </a:lnTo>
                  <a:lnTo>
                    <a:pt x="67" y="610"/>
                  </a:lnTo>
                  <a:lnTo>
                    <a:pt x="67" y="607"/>
                  </a:lnTo>
                  <a:lnTo>
                    <a:pt x="66" y="607"/>
                  </a:lnTo>
                  <a:lnTo>
                    <a:pt x="65" y="605"/>
                  </a:lnTo>
                  <a:lnTo>
                    <a:pt x="65" y="603"/>
                  </a:lnTo>
                  <a:lnTo>
                    <a:pt x="65" y="603"/>
                  </a:lnTo>
                  <a:lnTo>
                    <a:pt x="65" y="601"/>
                  </a:lnTo>
                  <a:lnTo>
                    <a:pt x="66" y="599"/>
                  </a:lnTo>
                  <a:lnTo>
                    <a:pt x="67" y="598"/>
                  </a:lnTo>
                  <a:lnTo>
                    <a:pt x="67" y="595"/>
                  </a:lnTo>
                  <a:lnTo>
                    <a:pt x="66" y="594"/>
                  </a:lnTo>
                  <a:lnTo>
                    <a:pt x="66" y="593"/>
                  </a:lnTo>
                  <a:lnTo>
                    <a:pt x="67" y="593"/>
                  </a:lnTo>
                  <a:lnTo>
                    <a:pt x="68" y="593"/>
                  </a:lnTo>
                  <a:lnTo>
                    <a:pt x="69" y="594"/>
                  </a:lnTo>
                  <a:lnTo>
                    <a:pt x="69" y="597"/>
                  </a:lnTo>
                  <a:lnTo>
                    <a:pt x="70" y="598"/>
                  </a:lnTo>
                  <a:lnTo>
                    <a:pt x="71" y="599"/>
                  </a:lnTo>
                  <a:lnTo>
                    <a:pt x="72" y="599"/>
                  </a:lnTo>
                  <a:lnTo>
                    <a:pt x="74" y="601"/>
                  </a:lnTo>
                  <a:lnTo>
                    <a:pt x="77" y="603"/>
                  </a:lnTo>
                  <a:lnTo>
                    <a:pt x="81" y="603"/>
                  </a:lnTo>
                  <a:lnTo>
                    <a:pt x="84" y="602"/>
                  </a:lnTo>
                  <a:lnTo>
                    <a:pt x="84" y="602"/>
                  </a:lnTo>
                  <a:lnTo>
                    <a:pt x="85" y="602"/>
                  </a:lnTo>
                  <a:lnTo>
                    <a:pt x="86" y="602"/>
                  </a:lnTo>
                  <a:lnTo>
                    <a:pt x="90" y="602"/>
                  </a:lnTo>
                  <a:lnTo>
                    <a:pt x="92" y="600"/>
                  </a:lnTo>
                  <a:lnTo>
                    <a:pt x="92" y="599"/>
                  </a:lnTo>
                  <a:lnTo>
                    <a:pt x="92" y="598"/>
                  </a:lnTo>
                  <a:lnTo>
                    <a:pt x="92" y="597"/>
                  </a:lnTo>
                  <a:lnTo>
                    <a:pt x="93" y="596"/>
                  </a:lnTo>
                  <a:lnTo>
                    <a:pt x="93" y="595"/>
                  </a:lnTo>
                  <a:lnTo>
                    <a:pt x="91" y="593"/>
                  </a:lnTo>
                  <a:lnTo>
                    <a:pt x="91" y="591"/>
                  </a:lnTo>
                  <a:lnTo>
                    <a:pt x="93" y="590"/>
                  </a:lnTo>
                  <a:lnTo>
                    <a:pt x="93" y="589"/>
                  </a:lnTo>
                  <a:lnTo>
                    <a:pt x="94" y="589"/>
                  </a:lnTo>
                  <a:lnTo>
                    <a:pt x="98" y="586"/>
                  </a:lnTo>
                  <a:lnTo>
                    <a:pt x="98" y="586"/>
                  </a:lnTo>
                  <a:lnTo>
                    <a:pt x="100" y="586"/>
                  </a:lnTo>
                  <a:lnTo>
                    <a:pt x="99" y="585"/>
                  </a:lnTo>
                  <a:lnTo>
                    <a:pt x="99" y="584"/>
                  </a:lnTo>
                  <a:lnTo>
                    <a:pt x="102" y="584"/>
                  </a:lnTo>
                  <a:lnTo>
                    <a:pt x="102" y="585"/>
                  </a:lnTo>
                  <a:lnTo>
                    <a:pt x="104" y="585"/>
                  </a:lnTo>
                  <a:lnTo>
                    <a:pt x="103" y="582"/>
                  </a:lnTo>
                  <a:lnTo>
                    <a:pt x="102" y="582"/>
                  </a:lnTo>
                  <a:lnTo>
                    <a:pt x="100" y="581"/>
                  </a:lnTo>
                  <a:lnTo>
                    <a:pt x="100" y="579"/>
                  </a:lnTo>
                  <a:lnTo>
                    <a:pt x="100" y="579"/>
                  </a:lnTo>
                  <a:lnTo>
                    <a:pt x="102" y="579"/>
                  </a:lnTo>
                  <a:lnTo>
                    <a:pt x="103" y="578"/>
                  </a:lnTo>
                  <a:lnTo>
                    <a:pt x="102" y="577"/>
                  </a:lnTo>
                  <a:lnTo>
                    <a:pt x="101" y="576"/>
                  </a:lnTo>
                  <a:lnTo>
                    <a:pt x="98" y="577"/>
                  </a:lnTo>
                  <a:lnTo>
                    <a:pt x="98" y="576"/>
                  </a:lnTo>
                  <a:lnTo>
                    <a:pt x="97" y="576"/>
                  </a:lnTo>
                  <a:lnTo>
                    <a:pt x="95" y="574"/>
                  </a:lnTo>
                  <a:lnTo>
                    <a:pt x="93" y="571"/>
                  </a:lnTo>
                  <a:lnTo>
                    <a:pt x="92" y="570"/>
                  </a:lnTo>
                  <a:lnTo>
                    <a:pt x="92" y="569"/>
                  </a:lnTo>
                  <a:lnTo>
                    <a:pt x="92" y="569"/>
                  </a:lnTo>
                  <a:lnTo>
                    <a:pt x="92" y="568"/>
                  </a:lnTo>
                  <a:lnTo>
                    <a:pt x="93" y="567"/>
                  </a:lnTo>
                  <a:lnTo>
                    <a:pt x="93" y="565"/>
                  </a:lnTo>
                  <a:lnTo>
                    <a:pt x="92" y="564"/>
                  </a:lnTo>
                  <a:lnTo>
                    <a:pt x="92" y="564"/>
                  </a:lnTo>
                  <a:lnTo>
                    <a:pt x="90" y="562"/>
                  </a:lnTo>
                  <a:lnTo>
                    <a:pt x="89" y="562"/>
                  </a:lnTo>
                  <a:lnTo>
                    <a:pt x="89" y="561"/>
                  </a:lnTo>
                  <a:lnTo>
                    <a:pt x="90" y="560"/>
                  </a:lnTo>
                  <a:lnTo>
                    <a:pt x="86" y="558"/>
                  </a:lnTo>
                  <a:lnTo>
                    <a:pt x="86" y="557"/>
                  </a:lnTo>
                  <a:lnTo>
                    <a:pt x="87" y="556"/>
                  </a:lnTo>
                  <a:lnTo>
                    <a:pt x="88" y="555"/>
                  </a:lnTo>
                  <a:lnTo>
                    <a:pt x="90" y="555"/>
                  </a:lnTo>
                  <a:lnTo>
                    <a:pt x="92" y="554"/>
                  </a:lnTo>
                  <a:lnTo>
                    <a:pt x="94" y="553"/>
                  </a:lnTo>
                  <a:lnTo>
                    <a:pt x="94" y="550"/>
                  </a:lnTo>
                  <a:lnTo>
                    <a:pt x="93" y="550"/>
                  </a:lnTo>
                  <a:lnTo>
                    <a:pt x="93" y="548"/>
                  </a:lnTo>
                  <a:lnTo>
                    <a:pt x="91" y="546"/>
                  </a:lnTo>
                  <a:lnTo>
                    <a:pt x="89" y="546"/>
                  </a:lnTo>
                  <a:lnTo>
                    <a:pt x="88" y="547"/>
                  </a:lnTo>
                  <a:lnTo>
                    <a:pt x="88" y="547"/>
                  </a:lnTo>
                  <a:lnTo>
                    <a:pt x="86" y="548"/>
                  </a:lnTo>
                  <a:lnTo>
                    <a:pt x="84" y="548"/>
                  </a:lnTo>
                  <a:lnTo>
                    <a:pt x="83" y="548"/>
                  </a:lnTo>
                  <a:lnTo>
                    <a:pt x="81" y="548"/>
                  </a:lnTo>
                  <a:lnTo>
                    <a:pt x="80" y="550"/>
                  </a:lnTo>
                  <a:lnTo>
                    <a:pt x="80" y="550"/>
                  </a:lnTo>
                  <a:lnTo>
                    <a:pt x="79" y="552"/>
                  </a:lnTo>
                  <a:lnTo>
                    <a:pt x="78" y="553"/>
                  </a:lnTo>
                  <a:lnTo>
                    <a:pt x="78" y="553"/>
                  </a:lnTo>
                  <a:lnTo>
                    <a:pt x="75" y="553"/>
                  </a:lnTo>
                  <a:lnTo>
                    <a:pt x="74" y="551"/>
                  </a:lnTo>
                  <a:lnTo>
                    <a:pt x="73" y="550"/>
                  </a:lnTo>
                  <a:lnTo>
                    <a:pt x="75" y="547"/>
                  </a:lnTo>
                  <a:lnTo>
                    <a:pt x="75" y="546"/>
                  </a:lnTo>
                  <a:lnTo>
                    <a:pt x="75" y="545"/>
                  </a:lnTo>
                  <a:lnTo>
                    <a:pt x="75" y="543"/>
                  </a:lnTo>
                  <a:lnTo>
                    <a:pt x="76" y="542"/>
                  </a:lnTo>
                  <a:lnTo>
                    <a:pt x="75" y="538"/>
                  </a:lnTo>
                  <a:lnTo>
                    <a:pt x="75" y="538"/>
                  </a:lnTo>
                  <a:lnTo>
                    <a:pt x="75" y="536"/>
                  </a:lnTo>
                  <a:lnTo>
                    <a:pt x="76" y="535"/>
                  </a:lnTo>
                  <a:lnTo>
                    <a:pt x="75" y="534"/>
                  </a:lnTo>
                  <a:lnTo>
                    <a:pt x="74" y="534"/>
                  </a:lnTo>
                  <a:lnTo>
                    <a:pt x="73" y="533"/>
                  </a:lnTo>
                  <a:lnTo>
                    <a:pt x="73" y="532"/>
                  </a:lnTo>
                  <a:lnTo>
                    <a:pt x="73" y="530"/>
                  </a:lnTo>
                  <a:lnTo>
                    <a:pt x="72" y="529"/>
                  </a:lnTo>
                  <a:lnTo>
                    <a:pt x="72" y="528"/>
                  </a:lnTo>
                  <a:lnTo>
                    <a:pt x="70" y="526"/>
                  </a:lnTo>
                  <a:lnTo>
                    <a:pt x="70" y="525"/>
                  </a:lnTo>
                  <a:lnTo>
                    <a:pt x="69" y="523"/>
                  </a:lnTo>
                  <a:lnTo>
                    <a:pt x="67" y="520"/>
                  </a:lnTo>
                  <a:lnTo>
                    <a:pt x="67" y="519"/>
                  </a:lnTo>
                  <a:lnTo>
                    <a:pt x="69" y="518"/>
                  </a:lnTo>
                  <a:lnTo>
                    <a:pt x="71" y="519"/>
                  </a:lnTo>
                  <a:lnTo>
                    <a:pt x="72" y="519"/>
                  </a:lnTo>
                  <a:lnTo>
                    <a:pt x="73" y="518"/>
                  </a:lnTo>
                  <a:lnTo>
                    <a:pt x="74" y="516"/>
                  </a:lnTo>
                  <a:lnTo>
                    <a:pt x="76" y="513"/>
                  </a:lnTo>
                  <a:lnTo>
                    <a:pt x="78" y="509"/>
                  </a:lnTo>
                  <a:lnTo>
                    <a:pt x="78" y="508"/>
                  </a:lnTo>
                  <a:lnTo>
                    <a:pt x="79" y="507"/>
                  </a:lnTo>
                  <a:lnTo>
                    <a:pt x="79" y="504"/>
                  </a:lnTo>
                  <a:lnTo>
                    <a:pt x="78" y="504"/>
                  </a:lnTo>
                  <a:lnTo>
                    <a:pt x="78" y="500"/>
                  </a:lnTo>
                  <a:lnTo>
                    <a:pt x="79" y="500"/>
                  </a:lnTo>
                  <a:lnTo>
                    <a:pt x="79" y="498"/>
                  </a:lnTo>
                  <a:lnTo>
                    <a:pt x="80" y="497"/>
                  </a:lnTo>
                  <a:lnTo>
                    <a:pt x="82" y="497"/>
                  </a:lnTo>
                  <a:lnTo>
                    <a:pt x="83" y="496"/>
                  </a:lnTo>
                  <a:lnTo>
                    <a:pt x="83" y="495"/>
                  </a:lnTo>
                  <a:lnTo>
                    <a:pt x="83" y="495"/>
                  </a:lnTo>
                  <a:lnTo>
                    <a:pt x="83" y="491"/>
                  </a:lnTo>
                  <a:lnTo>
                    <a:pt x="83" y="491"/>
                  </a:lnTo>
                  <a:lnTo>
                    <a:pt x="83" y="489"/>
                  </a:lnTo>
                  <a:lnTo>
                    <a:pt x="85" y="485"/>
                  </a:lnTo>
                  <a:lnTo>
                    <a:pt x="85" y="483"/>
                  </a:lnTo>
                  <a:lnTo>
                    <a:pt x="84" y="483"/>
                  </a:lnTo>
                  <a:lnTo>
                    <a:pt x="84" y="480"/>
                  </a:lnTo>
                  <a:lnTo>
                    <a:pt x="84" y="478"/>
                  </a:lnTo>
                  <a:lnTo>
                    <a:pt x="82" y="477"/>
                  </a:lnTo>
                  <a:lnTo>
                    <a:pt x="81" y="477"/>
                  </a:lnTo>
                  <a:lnTo>
                    <a:pt x="79" y="475"/>
                  </a:lnTo>
                  <a:lnTo>
                    <a:pt x="78" y="473"/>
                  </a:lnTo>
                  <a:lnTo>
                    <a:pt x="77" y="472"/>
                  </a:lnTo>
                  <a:lnTo>
                    <a:pt x="74" y="471"/>
                  </a:lnTo>
                  <a:lnTo>
                    <a:pt x="73" y="471"/>
                  </a:lnTo>
                  <a:lnTo>
                    <a:pt x="71" y="471"/>
                  </a:lnTo>
                  <a:lnTo>
                    <a:pt x="70" y="471"/>
                  </a:lnTo>
                  <a:lnTo>
                    <a:pt x="67" y="475"/>
                  </a:lnTo>
                  <a:lnTo>
                    <a:pt x="66" y="475"/>
                  </a:lnTo>
                  <a:lnTo>
                    <a:pt x="66" y="474"/>
                  </a:lnTo>
                  <a:lnTo>
                    <a:pt x="65" y="474"/>
                  </a:lnTo>
                  <a:lnTo>
                    <a:pt x="62" y="471"/>
                  </a:lnTo>
                  <a:lnTo>
                    <a:pt x="61" y="471"/>
                  </a:lnTo>
                  <a:lnTo>
                    <a:pt x="61" y="470"/>
                  </a:lnTo>
                  <a:lnTo>
                    <a:pt x="59" y="467"/>
                  </a:lnTo>
                  <a:lnTo>
                    <a:pt x="57" y="463"/>
                  </a:lnTo>
                  <a:lnTo>
                    <a:pt x="55" y="462"/>
                  </a:lnTo>
                  <a:lnTo>
                    <a:pt x="52" y="460"/>
                  </a:lnTo>
                  <a:lnTo>
                    <a:pt x="51" y="460"/>
                  </a:lnTo>
                  <a:lnTo>
                    <a:pt x="48" y="458"/>
                  </a:lnTo>
                  <a:lnTo>
                    <a:pt x="47" y="456"/>
                  </a:lnTo>
                  <a:lnTo>
                    <a:pt x="47" y="453"/>
                  </a:lnTo>
                  <a:lnTo>
                    <a:pt x="48" y="451"/>
                  </a:lnTo>
                  <a:lnTo>
                    <a:pt x="50" y="450"/>
                  </a:lnTo>
                  <a:lnTo>
                    <a:pt x="54" y="449"/>
                  </a:lnTo>
                  <a:lnTo>
                    <a:pt x="55" y="449"/>
                  </a:lnTo>
                  <a:lnTo>
                    <a:pt x="55" y="448"/>
                  </a:lnTo>
                  <a:lnTo>
                    <a:pt x="57" y="447"/>
                  </a:lnTo>
                  <a:lnTo>
                    <a:pt x="61" y="447"/>
                  </a:lnTo>
                  <a:lnTo>
                    <a:pt x="61" y="446"/>
                  </a:lnTo>
                  <a:lnTo>
                    <a:pt x="62" y="447"/>
                  </a:lnTo>
                  <a:lnTo>
                    <a:pt x="64" y="447"/>
                  </a:lnTo>
                  <a:lnTo>
                    <a:pt x="65" y="446"/>
                  </a:lnTo>
                  <a:lnTo>
                    <a:pt x="66" y="446"/>
                  </a:lnTo>
                  <a:lnTo>
                    <a:pt x="66" y="447"/>
                  </a:lnTo>
                  <a:lnTo>
                    <a:pt x="67" y="447"/>
                  </a:lnTo>
                  <a:lnTo>
                    <a:pt x="69" y="445"/>
                  </a:lnTo>
                  <a:lnTo>
                    <a:pt x="69" y="445"/>
                  </a:lnTo>
                  <a:lnTo>
                    <a:pt x="71" y="444"/>
                  </a:lnTo>
                  <a:lnTo>
                    <a:pt x="71" y="441"/>
                  </a:lnTo>
                  <a:lnTo>
                    <a:pt x="69" y="439"/>
                  </a:lnTo>
                  <a:lnTo>
                    <a:pt x="69" y="437"/>
                  </a:lnTo>
                  <a:lnTo>
                    <a:pt x="68" y="435"/>
                  </a:lnTo>
                  <a:lnTo>
                    <a:pt x="67" y="434"/>
                  </a:lnTo>
                  <a:lnTo>
                    <a:pt x="65" y="434"/>
                  </a:lnTo>
                  <a:lnTo>
                    <a:pt x="65" y="434"/>
                  </a:lnTo>
                  <a:lnTo>
                    <a:pt x="65" y="432"/>
                  </a:lnTo>
                  <a:lnTo>
                    <a:pt x="64" y="432"/>
                  </a:lnTo>
                  <a:lnTo>
                    <a:pt x="64" y="428"/>
                  </a:lnTo>
                  <a:lnTo>
                    <a:pt x="63" y="425"/>
                  </a:lnTo>
                  <a:lnTo>
                    <a:pt x="62" y="424"/>
                  </a:lnTo>
                  <a:lnTo>
                    <a:pt x="61" y="423"/>
                  </a:lnTo>
                  <a:lnTo>
                    <a:pt x="61" y="421"/>
                  </a:lnTo>
                  <a:lnTo>
                    <a:pt x="59" y="418"/>
                  </a:lnTo>
                  <a:lnTo>
                    <a:pt x="59" y="415"/>
                  </a:lnTo>
                  <a:lnTo>
                    <a:pt x="60" y="415"/>
                  </a:lnTo>
                  <a:lnTo>
                    <a:pt x="60" y="414"/>
                  </a:lnTo>
                  <a:lnTo>
                    <a:pt x="61" y="414"/>
                  </a:lnTo>
                  <a:lnTo>
                    <a:pt x="61" y="413"/>
                  </a:lnTo>
                  <a:lnTo>
                    <a:pt x="59" y="412"/>
                  </a:lnTo>
                  <a:lnTo>
                    <a:pt x="79" y="410"/>
                  </a:lnTo>
                  <a:lnTo>
                    <a:pt x="83" y="410"/>
                  </a:lnTo>
                  <a:lnTo>
                    <a:pt x="88" y="411"/>
                  </a:lnTo>
                  <a:lnTo>
                    <a:pt x="94" y="413"/>
                  </a:lnTo>
                  <a:lnTo>
                    <a:pt x="99" y="412"/>
                  </a:lnTo>
                  <a:lnTo>
                    <a:pt x="104" y="413"/>
                  </a:lnTo>
                  <a:lnTo>
                    <a:pt x="110" y="415"/>
                  </a:lnTo>
                  <a:lnTo>
                    <a:pt x="113" y="413"/>
                  </a:lnTo>
                  <a:lnTo>
                    <a:pt x="115" y="410"/>
                  </a:lnTo>
                  <a:lnTo>
                    <a:pt x="117" y="403"/>
                  </a:lnTo>
                  <a:lnTo>
                    <a:pt x="120" y="399"/>
                  </a:lnTo>
                  <a:lnTo>
                    <a:pt x="127" y="395"/>
                  </a:lnTo>
                  <a:lnTo>
                    <a:pt x="133" y="389"/>
                  </a:lnTo>
                  <a:lnTo>
                    <a:pt x="135" y="388"/>
                  </a:lnTo>
                  <a:lnTo>
                    <a:pt x="140" y="388"/>
                  </a:lnTo>
                  <a:lnTo>
                    <a:pt x="143" y="389"/>
                  </a:lnTo>
                  <a:lnTo>
                    <a:pt x="147" y="392"/>
                  </a:lnTo>
                  <a:lnTo>
                    <a:pt x="151" y="395"/>
                  </a:lnTo>
                  <a:lnTo>
                    <a:pt x="154" y="400"/>
                  </a:lnTo>
                  <a:lnTo>
                    <a:pt x="160" y="404"/>
                  </a:lnTo>
                  <a:lnTo>
                    <a:pt x="167" y="408"/>
                  </a:lnTo>
                  <a:lnTo>
                    <a:pt x="176" y="411"/>
                  </a:lnTo>
                  <a:lnTo>
                    <a:pt x="187" y="413"/>
                  </a:lnTo>
                  <a:lnTo>
                    <a:pt x="194" y="413"/>
                  </a:lnTo>
                  <a:lnTo>
                    <a:pt x="201" y="413"/>
                  </a:lnTo>
                  <a:lnTo>
                    <a:pt x="208" y="411"/>
                  </a:lnTo>
                  <a:lnTo>
                    <a:pt x="209" y="411"/>
                  </a:lnTo>
                  <a:lnTo>
                    <a:pt x="212" y="413"/>
                  </a:lnTo>
                  <a:lnTo>
                    <a:pt x="214" y="417"/>
                  </a:lnTo>
                  <a:lnTo>
                    <a:pt x="216" y="423"/>
                  </a:lnTo>
                  <a:lnTo>
                    <a:pt x="217" y="428"/>
                  </a:lnTo>
                  <a:lnTo>
                    <a:pt x="219" y="435"/>
                  </a:lnTo>
                  <a:lnTo>
                    <a:pt x="220" y="440"/>
                  </a:lnTo>
                  <a:lnTo>
                    <a:pt x="222" y="447"/>
                  </a:lnTo>
                  <a:lnTo>
                    <a:pt x="223" y="451"/>
                  </a:lnTo>
                  <a:lnTo>
                    <a:pt x="229" y="454"/>
                  </a:lnTo>
                  <a:lnTo>
                    <a:pt x="237" y="460"/>
                  </a:lnTo>
                  <a:lnTo>
                    <a:pt x="242" y="465"/>
                  </a:lnTo>
                  <a:lnTo>
                    <a:pt x="245" y="470"/>
                  </a:lnTo>
                  <a:lnTo>
                    <a:pt x="249" y="473"/>
                  </a:lnTo>
                  <a:lnTo>
                    <a:pt x="255" y="478"/>
                  </a:lnTo>
                  <a:lnTo>
                    <a:pt x="257" y="482"/>
                  </a:lnTo>
                  <a:lnTo>
                    <a:pt x="261" y="487"/>
                  </a:lnTo>
                  <a:lnTo>
                    <a:pt x="265" y="491"/>
                  </a:lnTo>
                  <a:lnTo>
                    <a:pt x="267" y="493"/>
                  </a:lnTo>
                  <a:lnTo>
                    <a:pt x="271" y="490"/>
                  </a:lnTo>
                  <a:lnTo>
                    <a:pt x="272" y="488"/>
                  </a:lnTo>
                  <a:lnTo>
                    <a:pt x="273" y="486"/>
                  </a:lnTo>
                  <a:lnTo>
                    <a:pt x="275" y="485"/>
                  </a:lnTo>
                  <a:lnTo>
                    <a:pt x="277" y="484"/>
                  </a:lnTo>
                  <a:lnTo>
                    <a:pt x="278" y="483"/>
                  </a:lnTo>
                  <a:lnTo>
                    <a:pt x="280" y="482"/>
                  </a:lnTo>
                  <a:lnTo>
                    <a:pt x="281" y="480"/>
                  </a:lnTo>
                  <a:lnTo>
                    <a:pt x="282" y="477"/>
                  </a:lnTo>
                  <a:lnTo>
                    <a:pt x="283" y="476"/>
                  </a:lnTo>
                  <a:lnTo>
                    <a:pt x="283" y="474"/>
                  </a:lnTo>
                  <a:lnTo>
                    <a:pt x="285" y="473"/>
                  </a:lnTo>
                  <a:lnTo>
                    <a:pt x="287" y="473"/>
                  </a:lnTo>
                  <a:lnTo>
                    <a:pt x="288" y="472"/>
                  </a:lnTo>
                  <a:lnTo>
                    <a:pt x="290" y="472"/>
                  </a:lnTo>
                  <a:lnTo>
                    <a:pt x="292" y="471"/>
                  </a:lnTo>
                  <a:lnTo>
                    <a:pt x="294" y="469"/>
                  </a:lnTo>
                  <a:lnTo>
                    <a:pt x="295" y="469"/>
                  </a:lnTo>
                  <a:lnTo>
                    <a:pt x="296" y="467"/>
                  </a:lnTo>
                  <a:lnTo>
                    <a:pt x="299" y="458"/>
                  </a:lnTo>
                  <a:lnTo>
                    <a:pt x="301" y="455"/>
                  </a:lnTo>
                  <a:lnTo>
                    <a:pt x="301" y="452"/>
                  </a:lnTo>
                  <a:lnTo>
                    <a:pt x="302" y="450"/>
                  </a:lnTo>
                  <a:lnTo>
                    <a:pt x="303" y="448"/>
                  </a:lnTo>
                  <a:lnTo>
                    <a:pt x="303" y="446"/>
                  </a:lnTo>
                  <a:lnTo>
                    <a:pt x="304" y="444"/>
                  </a:lnTo>
                  <a:lnTo>
                    <a:pt x="305" y="442"/>
                  </a:lnTo>
                  <a:lnTo>
                    <a:pt x="306" y="440"/>
                  </a:lnTo>
                  <a:lnTo>
                    <a:pt x="307" y="438"/>
                  </a:lnTo>
                  <a:lnTo>
                    <a:pt x="308" y="436"/>
                  </a:lnTo>
                  <a:lnTo>
                    <a:pt x="309" y="435"/>
                  </a:lnTo>
                  <a:lnTo>
                    <a:pt x="311" y="434"/>
                  </a:lnTo>
                  <a:lnTo>
                    <a:pt x="313" y="433"/>
                  </a:lnTo>
                  <a:lnTo>
                    <a:pt x="315" y="432"/>
                  </a:lnTo>
                  <a:lnTo>
                    <a:pt x="317" y="432"/>
                  </a:lnTo>
                  <a:lnTo>
                    <a:pt x="318" y="431"/>
                  </a:lnTo>
                  <a:lnTo>
                    <a:pt x="319" y="429"/>
                  </a:lnTo>
                  <a:lnTo>
                    <a:pt x="321" y="428"/>
                  </a:lnTo>
                  <a:lnTo>
                    <a:pt x="322" y="427"/>
                  </a:lnTo>
                  <a:lnTo>
                    <a:pt x="322" y="426"/>
                  </a:lnTo>
                  <a:lnTo>
                    <a:pt x="323" y="424"/>
                  </a:lnTo>
                  <a:lnTo>
                    <a:pt x="323" y="422"/>
                  </a:lnTo>
                  <a:lnTo>
                    <a:pt x="325" y="420"/>
                  </a:lnTo>
                  <a:lnTo>
                    <a:pt x="326" y="419"/>
                  </a:lnTo>
                  <a:lnTo>
                    <a:pt x="328" y="418"/>
                  </a:lnTo>
                  <a:lnTo>
                    <a:pt x="330" y="418"/>
                  </a:lnTo>
                  <a:lnTo>
                    <a:pt x="333" y="417"/>
                  </a:lnTo>
                  <a:lnTo>
                    <a:pt x="334" y="417"/>
                  </a:lnTo>
                  <a:lnTo>
                    <a:pt x="337" y="417"/>
                  </a:lnTo>
                  <a:lnTo>
                    <a:pt x="339" y="417"/>
                  </a:lnTo>
                  <a:lnTo>
                    <a:pt x="341" y="418"/>
                  </a:lnTo>
                  <a:lnTo>
                    <a:pt x="344" y="420"/>
                  </a:lnTo>
                  <a:lnTo>
                    <a:pt x="346" y="421"/>
                  </a:lnTo>
                  <a:lnTo>
                    <a:pt x="347" y="424"/>
                  </a:lnTo>
                  <a:lnTo>
                    <a:pt x="350" y="426"/>
                  </a:lnTo>
                  <a:lnTo>
                    <a:pt x="352" y="427"/>
                  </a:lnTo>
                  <a:lnTo>
                    <a:pt x="354" y="429"/>
                  </a:lnTo>
                  <a:lnTo>
                    <a:pt x="357" y="430"/>
                  </a:lnTo>
                  <a:lnTo>
                    <a:pt x="359" y="431"/>
                  </a:lnTo>
                  <a:lnTo>
                    <a:pt x="361" y="433"/>
                  </a:lnTo>
                  <a:lnTo>
                    <a:pt x="364" y="435"/>
                  </a:lnTo>
                  <a:lnTo>
                    <a:pt x="368" y="437"/>
                  </a:lnTo>
                  <a:lnTo>
                    <a:pt x="369" y="439"/>
                  </a:lnTo>
                  <a:lnTo>
                    <a:pt x="371" y="440"/>
                  </a:lnTo>
                  <a:lnTo>
                    <a:pt x="373" y="441"/>
                  </a:lnTo>
                  <a:lnTo>
                    <a:pt x="375" y="442"/>
                  </a:lnTo>
                  <a:lnTo>
                    <a:pt x="377" y="443"/>
                  </a:lnTo>
                  <a:lnTo>
                    <a:pt x="379" y="443"/>
                  </a:lnTo>
                  <a:lnTo>
                    <a:pt x="381" y="444"/>
                  </a:lnTo>
                  <a:lnTo>
                    <a:pt x="384" y="443"/>
                  </a:lnTo>
                  <a:lnTo>
                    <a:pt x="386" y="443"/>
                  </a:lnTo>
                  <a:lnTo>
                    <a:pt x="388" y="445"/>
                  </a:lnTo>
                  <a:lnTo>
                    <a:pt x="389" y="445"/>
                  </a:lnTo>
                  <a:lnTo>
                    <a:pt x="391" y="446"/>
                  </a:lnTo>
                  <a:lnTo>
                    <a:pt x="393" y="447"/>
                  </a:lnTo>
                  <a:lnTo>
                    <a:pt x="396" y="448"/>
                  </a:lnTo>
                  <a:lnTo>
                    <a:pt x="397" y="449"/>
                  </a:lnTo>
                  <a:lnTo>
                    <a:pt x="399" y="451"/>
                  </a:lnTo>
                  <a:lnTo>
                    <a:pt x="402" y="453"/>
                  </a:lnTo>
                  <a:lnTo>
                    <a:pt x="413" y="457"/>
                  </a:lnTo>
                  <a:lnTo>
                    <a:pt x="417" y="455"/>
                  </a:lnTo>
                  <a:lnTo>
                    <a:pt x="420" y="453"/>
                  </a:lnTo>
                  <a:lnTo>
                    <a:pt x="423" y="451"/>
                  </a:lnTo>
                  <a:lnTo>
                    <a:pt x="426" y="450"/>
                  </a:lnTo>
                  <a:lnTo>
                    <a:pt x="428" y="447"/>
                  </a:lnTo>
                  <a:lnTo>
                    <a:pt x="430" y="445"/>
                  </a:lnTo>
                  <a:lnTo>
                    <a:pt x="434" y="443"/>
                  </a:lnTo>
                  <a:lnTo>
                    <a:pt x="436" y="442"/>
                  </a:lnTo>
                  <a:lnTo>
                    <a:pt x="438" y="440"/>
                  </a:lnTo>
                  <a:lnTo>
                    <a:pt x="440" y="438"/>
                  </a:lnTo>
                  <a:lnTo>
                    <a:pt x="442" y="436"/>
                  </a:lnTo>
                  <a:lnTo>
                    <a:pt x="446" y="434"/>
                  </a:lnTo>
                  <a:lnTo>
                    <a:pt x="449" y="429"/>
                  </a:lnTo>
                  <a:lnTo>
                    <a:pt x="451" y="425"/>
                  </a:lnTo>
                  <a:lnTo>
                    <a:pt x="453" y="422"/>
                  </a:lnTo>
                  <a:lnTo>
                    <a:pt x="455" y="420"/>
                  </a:lnTo>
                  <a:lnTo>
                    <a:pt x="456" y="417"/>
                  </a:lnTo>
                  <a:lnTo>
                    <a:pt x="457" y="414"/>
                  </a:lnTo>
                  <a:lnTo>
                    <a:pt x="458" y="412"/>
                  </a:lnTo>
                  <a:lnTo>
                    <a:pt x="459" y="409"/>
                  </a:lnTo>
                  <a:lnTo>
                    <a:pt x="459" y="406"/>
                  </a:lnTo>
                  <a:lnTo>
                    <a:pt x="460" y="404"/>
                  </a:lnTo>
                  <a:lnTo>
                    <a:pt x="461" y="402"/>
                  </a:lnTo>
                  <a:lnTo>
                    <a:pt x="462" y="399"/>
                  </a:lnTo>
                  <a:lnTo>
                    <a:pt x="463" y="397"/>
                  </a:lnTo>
                  <a:lnTo>
                    <a:pt x="464" y="394"/>
                  </a:lnTo>
                  <a:lnTo>
                    <a:pt x="465" y="391"/>
                  </a:lnTo>
                  <a:lnTo>
                    <a:pt x="467" y="388"/>
                  </a:lnTo>
                  <a:lnTo>
                    <a:pt x="468" y="387"/>
                  </a:lnTo>
                  <a:lnTo>
                    <a:pt x="471" y="384"/>
                  </a:lnTo>
                  <a:lnTo>
                    <a:pt x="473" y="383"/>
                  </a:lnTo>
                  <a:lnTo>
                    <a:pt x="475" y="382"/>
                  </a:lnTo>
                  <a:lnTo>
                    <a:pt x="477" y="381"/>
                  </a:lnTo>
                  <a:lnTo>
                    <a:pt x="477" y="382"/>
                  </a:lnTo>
                  <a:lnTo>
                    <a:pt x="479" y="382"/>
                  </a:lnTo>
                  <a:lnTo>
                    <a:pt x="481" y="383"/>
                  </a:lnTo>
                  <a:lnTo>
                    <a:pt x="484" y="385"/>
                  </a:lnTo>
                  <a:lnTo>
                    <a:pt x="485" y="386"/>
                  </a:lnTo>
                  <a:lnTo>
                    <a:pt x="488" y="387"/>
                  </a:lnTo>
                  <a:lnTo>
                    <a:pt x="491" y="387"/>
                  </a:lnTo>
                  <a:lnTo>
                    <a:pt x="493" y="386"/>
                  </a:lnTo>
                  <a:lnTo>
                    <a:pt x="496" y="385"/>
                  </a:lnTo>
                  <a:lnTo>
                    <a:pt x="499" y="383"/>
                  </a:lnTo>
                  <a:lnTo>
                    <a:pt x="502" y="383"/>
                  </a:lnTo>
                  <a:lnTo>
                    <a:pt x="506" y="382"/>
                  </a:lnTo>
                  <a:lnTo>
                    <a:pt x="510" y="381"/>
                  </a:lnTo>
                  <a:lnTo>
                    <a:pt x="514" y="381"/>
                  </a:lnTo>
                  <a:lnTo>
                    <a:pt x="521" y="378"/>
                  </a:lnTo>
                  <a:lnTo>
                    <a:pt x="529" y="376"/>
                  </a:lnTo>
                  <a:lnTo>
                    <a:pt x="535" y="372"/>
                  </a:lnTo>
                  <a:lnTo>
                    <a:pt x="538" y="371"/>
                  </a:lnTo>
                  <a:lnTo>
                    <a:pt x="542" y="370"/>
                  </a:lnTo>
                  <a:lnTo>
                    <a:pt x="549" y="367"/>
                  </a:lnTo>
                  <a:lnTo>
                    <a:pt x="555" y="368"/>
                  </a:lnTo>
                  <a:lnTo>
                    <a:pt x="563" y="367"/>
                  </a:lnTo>
                  <a:lnTo>
                    <a:pt x="569" y="368"/>
                  </a:lnTo>
                  <a:lnTo>
                    <a:pt x="574" y="372"/>
                  </a:lnTo>
                  <a:lnTo>
                    <a:pt x="578" y="374"/>
                  </a:lnTo>
                  <a:lnTo>
                    <a:pt x="580" y="380"/>
                  </a:lnTo>
                  <a:lnTo>
                    <a:pt x="587" y="386"/>
                  </a:lnTo>
                  <a:lnTo>
                    <a:pt x="590" y="390"/>
                  </a:lnTo>
                  <a:lnTo>
                    <a:pt x="593" y="396"/>
                  </a:lnTo>
                  <a:lnTo>
                    <a:pt x="594" y="397"/>
                  </a:lnTo>
                  <a:lnTo>
                    <a:pt x="597" y="397"/>
                  </a:lnTo>
                  <a:lnTo>
                    <a:pt x="601" y="393"/>
                  </a:lnTo>
                  <a:lnTo>
                    <a:pt x="601" y="392"/>
                  </a:lnTo>
                  <a:lnTo>
                    <a:pt x="608" y="384"/>
                  </a:lnTo>
                  <a:lnTo>
                    <a:pt x="616" y="369"/>
                  </a:lnTo>
                  <a:lnTo>
                    <a:pt x="618" y="365"/>
                  </a:lnTo>
                  <a:lnTo>
                    <a:pt x="619" y="361"/>
                  </a:lnTo>
                  <a:lnTo>
                    <a:pt x="623" y="355"/>
                  </a:lnTo>
                  <a:lnTo>
                    <a:pt x="624" y="351"/>
                  </a:lnTo>
                  <a:lnTo>
                    <a:pt x="624" y="348"/>
                  </a:lnTo>
                  <a:lnTo>
                    <a:pt x="626" y="342"/>
                  </a:lnTo>
                  <a:lnTo>
                    <a:pt x="627" y="340"/>
                  </a:lnTo>
                  <a:lnTo>
                    <a:pt x="628" y="337"/>
                  </a:lnTo>
                  <a:lnTo>
                    <a:pt x="630" y="331"/>
                  </a:lnTo>
                  <a:lnTo>
                    <a:pt x="633" y="327"/>
                  </a:lnTo>
                  <a:lnTo>
                    <a:pt x="636" y="325"/>
                  </a:lnTo>
                  <a:lnTo>
                    <a:pt x="639" y="323"/>
                  </a:lnTo>
                  <a:lnTo>
                    <a:pt x="641" y="321"/>
                  </a:lnTo>
                  <a:lnTo>
                    <a:pt x="645" y="319"/>
                  </a:lnTo>
                  <a:lnTo>
                    <a:pt x="647" y="313"/>
                  </a:lnTo>
                  <a:lnTo>
                    <a:pt x="650" y="304"/>
                  </a:lnTo>
                  <a:lnTo>
                    <a:pt x="650" y="298"/>
                  </a:lnTo>
                  <a:lnTo>
                    <a:pt x="653" y="292"/>
                  </a:lnTo>
                  <a:lnTo>
                    <a:pt x="656" y="285"/>
                  </a:lnTo>
                  <a:lnTo>
                    <a:pt x="656" y="278"/>
                  </a:lnTo>
                  <a:lnTo>
                    <a:pt x="653" y="271"/>
                  </a:lnTo>
                  <a:lnTo>
                    <a:pt x="649" y="265"/>
                  </a:lnTo>
                  <a:lnTo>
                    <a:pt x="648" y="258"/>
                  </a:lnTo>
                  <a:lnTo>
                    <a:pt x="647" y="252"/>
                  </a:lnTo>
                  <a:lnTo>
                    <a:pt x="643" y="247"/>
                  </a:lnTo>
                  <a:lnTo>
                    <a:pt x="640" y="242"/>
                  </a:lnTo>
                  <a:lnTo>
                    <a:pt x="639" y="234"/>
                  </a:lnTo>
                  <a:lnTo>
                    <a:pt x="638" y="230"/>
                  </a:lnTo>
                  <a:lnTo>
                    <a:pt x="643" y="225"/>
                  </a:lnTo>
                  <a:lnTo>
                    <a:pt x="647" y="222"/>
                  </a:lnTo>
                  <a:lnTo>
                    <a:pt x="652" y="220"/>
                  </a:lnTo>
                  <a:lnTo>
                    <a:pt x="662" y="217"/>
                  </a:lnTo>
                  <a:lnTo>
                    <a:pt x="668" y="215"/>
                  </a:lnTo>
                  <a:lnTo>
                    <a:pt x="677" y="211"/>
                  </a:lnTo>
                  <a:lnTo>
                    <a:pt x="686" y="211"/>
                  </a:lnTo>
                  <a:lnTo>
                    <a:pt x="696" y="211"/>
                  </a:lnTo>
                  <a:lnTo>
                    <a:pt x="707" y="210"/>
                  </a:lnTo>
                  <a:lnTo>
                    <a:pt x="714" y="210"/>
                  </a:lnTo>
                  <a:lnTo>
                    <a:pt x="721" y="209"/>
                  </a:lnTo>
                  <a:lnTo>
                    <a:pt x="728" y="210"/>
                  </a:lnTo>
                  <a:lnTo>
                    <a:pt x="731" y="210"/>
                  </a:lnTo>
                  <a:lnTo>
                    <a:pt x="734" y="212"/>
                  </a:lnTo>
                  <a:lnTo>
                    <a:pt x="742" y="215"/>
                  </a:lnTo>
                  <a:lnTo>
                    <a:pt x="753" y="215"/>
                  </a:lnTo>
                  <a:lnTo>
                    <a:pt x="759" y="219"/>
                  </a:lnTo>
                  <a:lnTo>
                    <a:pt x="770" y="220"/>
                  </a:lnTo>
                  <a:lnTo>
                    <a:pt x="776" y="221"/>
                  </a:lnTo>
                  <a:lnTo>
                    <a:pt x="785" y="222"/>
                  </a:lnTo>
                  <a:lnTo>
                    <a:pt x="791" y="223"/>
                  </a:lnTo>
                  <a:lnTo>
                    <a:pt x="794" y="226"/>
                  </a:lnTo>
                  <a:lnTo>
                    <a:pt x="797" y="229"/>
                  </a:lnTo>
                  <a:lnTo>
                    <a:pt x="801" y="234"/>
                  </a:lnTo>
                  <a:lnTo>
                    <a:pt x="802" y="237"/>
                  </a:lnTo>
                  <a:lnTo>
                    <a:pt x="804" y="242"/>
                  </a:lnTo>
                  <a:lnTo>
                    <a:pt x="805" y="247"/>
                  </a:lnTo>
                  <a:lnTo>
                    <a:pt x="806" y="252"/>
                  </a:lnTo>
                  <a:lnTo>
                    <a:pt x="807" y="257"/>
                  </a:lnTo>
                  <a:lnTo>
                    <a:pt x="808" y="261"/>
                  </a:lnTo>
                  <a:lnTo>
                    <a:pt x="810" y="267"/>
                  </a:lnTo>
                  <a:lnTo>
                    <a:pt x="810" y="273"/>
                  </a:lnTo>
                  <a:lnTo>
                    <a:pt x="810" y="278"/>
                  </a:lnTo>
                  <a:lnTo>
                    <a:pt x="810" y="285"/>
                  </a:lnTo>
                  <a:lnTo>
                    <a:pt x="810" y="291"/>
                  </a:lnTo>
                  <a:lnTo>
                    <a:pt x="811" y="296"/>
                  </a:lnTo>
                  <a:lnTo>
                    <a:pt x="805" y="320"/>
                  </a:lnTo>
                  <a:lnTo>
                    <a:pt x="855" y="419"/>
                  </a:lnTo>
                  <a:lnTo>
                    <a:pt x="857" y="428"/>
                  </a:lnTo>
                  <a:lnTo>
                    <a:pt x="859" y="432"/>
                  </a:lnTo>
                  <a:lnTo>
                    <a:pt x="868" y="427"/>
                  </a:lnTo>
                  <a:lnTo>
                    <a:pt x="872" y="424"/>
                  </a:lnTo>
                  <a:lnTo>
                    <a:pt x="907" y="394"/>
                  </a:lnTo>
                  <a:lnTo>
                    <a:pt x="929" y="375"/>
                  </a:lnTo>
                  <a:lnTo>
                    <a:pt x="956" y="352"/>
                  </a:lnTo>
                  <a:lnTo>
                    <a:pt x="964" y="345"/>
                  </a:lnTo>
                  <a:lnTo>
                    <a:pt x="1002" y="313"/>
                  </a:lnTo>
                  <a:lnTo>
                    <a:pt x="1019" y="299"/>
                  </a:lnTo>
                  <a:lnTo>
                    <a:pt x="1036" y="284"/>
                  </a:lnTo>
                  <a:lnTo>
                    <a:pt x="1043" y="278"/>
                  </a:lnTo>
                  <a:lnTo>
                    <a:pt x="1052" y="269"/>
                  </a:lnTo>
                  <a:lnTo>
                    <a:pt x="1085" y="241"/>
                  </a:lnTo>
                  <a:lnTo>
                    <a:pt x="1089" y="239"/>
                  </a:lnTo>
                  <a:lnTo>
                    <a:pt x="1108" y="221"/>
                  </a:lnTo>
                  <a:lnTo>
                    <a:pt x="1126" y="206"/>
                  </a:lnTo>
                  <a:lnTo>
                    <a:pt x="1139" y="195"/>
                  </a:lnTo>
                  <a:lnTo>
                    <a:pt x="1156" y="180"/>
                  </a:lnTo>
                  <a:lnTo>
                    <a:pt x="1161" y="176"/>
                  </a:lnTo>
                  <a:lnTo>
                    <a:pt x="1172" y="166"/>
                  </a:lnTo>
                  <a:lnTo>
                    <a:pt x="1176" y="163"/>
                  </a:lnTo>
                  <a:lnTo>
                    <a:pt x="1186" y="150"/>
                  </a:lnTo>
                  <a:lnTo>
                    <a:pt x="1199" y="137"/>
                  </a:lnTo>
                  <a:lnTo>
                    <a:pt x="1203" y="133"/>
                  </a:lnTo>
                  <a:lnTo>
                    <a:pt x="1217" y="115"/>
                  </a:lnTo>
                  <a:lnTo>
                    <a:pt x="1223" y="107"/>
                  </a:lnTo>
                  <a:lnTo>
                    <a:pt x="1230" y="96"/>
                  </a:lnTo>
                  <a:lnTo>
                    <a:pt x="1238" y="86"/>
                  </a:lnTo>
                  <a:lnTo>
                    <a:pt x="1245" y="77"/>
                  </a:lnTo>
                  <a:lnTo>
                    <a:pt x="1270" y="49"/>
                  </a:lnTo>
                  <a:lnTo>
                    <a:pt x="1278" y="40"/>
                  </a:lnTo>
                  <a:lnTo>
                    <a:pt x="1294" y="19"/>
                  </a:lnTo>
                  <a:lnTo>
                    <a:pt x="1309" y="0"/>
                  </a:lnTo>
                  <a:lnTo>
                    <a:pt x="1373" y="1"/>
                  </a:lnTo>
                  <a:lnTo>
                    <a:pt x="1419" y="1"/>
                  </a:lnTo>
                  <a:lnTo>
                    <a:pt x="1425" y="1"/>
                  </a:lnTo>
                  <a:lnTo>
                    <a:pt x="1425" y="1"/>
                  </a:lnTo>
                  <a:lnTo>
                    <a:pt x="1421" y="5"/>
                  </a:lnTo>
                  <a:lnTo>
                    <a:pt x="1417" y="6"/>
                  </a:lnTo>
                  <a:lnTo>
                    <a:pt x="1416" y="7"/>
                  </a:lnTo>
                  <a:lnTo>
                    <a:pt x="1415" y="7"/>
                  </a:lnTo>
                  <a:lnTo>
                    <a:pt x="1413" y="8"/>
                  </a:lnTo>
                  <a:lnTo>
                    <a:pt x="1412" y="9"/>
                  </a:lnTo>
                  <a:lnTo>
                    <a:pt x="1410" y="10"/>
                  </a:lnTo>
                  <a:lnTo>
                    <a:pt x="1410" y="10"/>
                  </a:lnTo>
                  <a:lnTo>
                    <a:pt x="1406" y="10"/>
                  </a:lnTo>
                  <a:lnTo>
                    <a:pt x="1404" y="13"/>
                  </a:lnTo>
                  <a:lnTo>
                    <a:pt x="1404" y="14"/>
                  </a:lnTo>
                  <a:lnTo>
                    <a:pt x="1403" y="15"/>
                  </a:lnTo>
                  <a:lnTo>
                    <a:pt x="1403" y="15"/>
                  </a:lnTo>
                  <a:lnTo>
                    <a:pt x="1402" y="15"/>
                  </a:lnTo>
                  <a:lnTo>
                    <a:pt x="1400" y="19"/>
                  </a:lnTo>
                  <a:lnTo>
                    <a:pt x="1400" y="21"/>
                  </a:lnTo>
                  <a:lnTo>
                    <a:pt x="1400" y="21"/>
                  </a:lnTo>
                  <a:lnTo>
                    <a:pt x="1400" y="23"/>
                  </a:lnTo>
                  <a:lnTo>
                    <a:pt x="1399" y="24"/>
                  </a:lnTo>
                  <a:lnTo>
                    <a:pt x="1397" y="25"/>
                  </a:lnTo>
                  <a:lnTo>
                    <a:pt x="1396" y="27"/>
                  </a:lnTo>
                  <a:lnTo>
                    <a:pt x="1396" y="28"/>
                  </a:lnTo>
                  <a:lnTo>
                    <a:pt x="1396" y="28"/>
                  </a:lnTo>
                  <a:lnTo>
                    <a:pt x="1395" y="35"/>
                  </a:lnTo>
                  <a:lnTo>
                    <a:pt x="1395" y="35"/>
                  </a:lnTo>
                  <a:lnTo>
                    <a:pt x="1393" y="36"/>
                  </a:lnTo>
                  <a:lnTo>
                    <a:pt x="1393" y="38"/>
                  </a:lnTo>
                  <a:lnTo>
                    <a:pt x="1394" y="38"/>
                  </a:lnTo>
                  <a:lnTo>
                    <a:pt x="1394" y="40"/>
                  </a:lnTo>
                  <a:lnTo>
                    <a:pt x="1393" y="42"/>
                  </a:lnTo>
                  <a:lnTo>
                    <a:pt x="1391" y="43"/>
                  </a:lnTo>
                  <a:lnTo>
                    <a:pt x="1389" y="44"/>
                  </a:lnTo>
                  <a:lnTo>
                    <a:pt x="1389" y="46"/>
                  </a:lnTo>
                  <a:lnTo>
                    <a:pt x="1388" y="47"/>
                  </a:lnTo>
                  <a:lnTo>
                    <a:pt x="1388" y="47"/>
                  </a:lnTo>
                  <a:lnTo>
                    <a:pt x="1386" y="49"/>
                  </a:lnTo>
                  <a:lnTo>
                    <a:pt x="1385" y="49"/>
                  </a:lnTo>
                  <a:lnTo>
                    <a:pt x="1385" y="50"/>
                  </a:lnTo>
                  <a:lnTo>
                    <a:pt x="1384" y="52"/>
                  </a:lnTo>
                  <a:lnTo>
                    <a:pt x="1383" y="53"/>
                  </a:lnTo>
                  <a:lnTo>
                    <a:pt x="1379" y="53"/>
                  </a:lnTo>
                  <a:lnTo>
                    <a:pt x="1377" y="56"/>
                  </a:lnTo>
                  <a:lnTo>
                    <a:pt x="1376" y="57"/>
                  </a:lnTo>
                  <a:lnTo>
                    <a:pt x="1377" y="59"/>
                  </a:lnTo>
                  <a:lnTo>
                    <a:pt x="1377" y="59"/>
                  </a:lnTo>
                  <a:lnTo>
                    <a:pt x="1377" y="61"/>
                  </a:lnTo>
                  <a:lnTo>
                    <a:pt x="1378" y="61"/>
                  </a:lnTo>
                  <a:lnTo>
                    <a:pt x="1378" y="68"/>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2" name="Freeform 8">
              <a:extLst>
                <a:ext uri="{FF2B5EF4-FFF2-40B4-BE49-F238E27FC236}">
                  <a16:creationId xmlns:a16="http://schemas.microsoft.com/office/drawing/2014/main" id="{8954971A-863C-FBC8-4F3B-B6570228689A}"/>
                </a:ext>
              </a:extLst>
            </p:cNvPr>
            <p:cNvSpPr>
              <a:spLocks noEditPoints="1"/>
            </p:cNvSpPr>
            <p:nvPr/>
          </p:nvSpPr>
          <p:spPr bwMode="auto">
            <a:xfrm>
              <a:off x="2988" y="2021"/>
              <a:ext cx="433" cy="633"/>
            </a:xfrm>
            <a:custGeom>
              <a:avLst/>
              <a:gdLst>
                <a:gd name="T0" fmla="*/ 721 w 1193"/>
                <a:gd name="T1" fmla="*/ 1628 h 1745"/>
                <a:gd name="T2" fmla="*/ 1068 w 1193"/>
                <a:gd name="T3" fmla="*/ 1533 h 1745"/>
                <a:gd name="T4" fmla="*/ 841 w 1193"/>
                <a:gd name="T5" fmla="*/ 1394 h 1745"/>
                <a:gd name="T6" fmla="*/ 953 w 1193"/>
                <a:gd name="T7" fmla="*/ 1355 h 1745"/>
                <a:gd name="T8" fmla="*/ 1010 w 1193"/>
                <a:gd name="T9" fmla="*/ 1266 h 1745"/>
                <a:gd name="T10" fmla="*/ 583 w 1193"/>
                <a:gd name="T11" fmla="*/ 1316 h 1745"/>
                <a:gd name="T12" fmla="*/ 737 w 1193"/>
                <a:gd name="T13" fmla="*/ 1364 h 1745"/>
                <a:gd name="T14" fmla="*/ 938 w 1193"/>
                <a:gd name="T15" fmla="*/ 1534 h 1745"/>
                <a:gd name="T16" fmla="*/ 990 w 1193"/>
                <a:gd name="T17" fmla="*/ 1718 h 1745"/>
                <a:gd name="T18" fmla="*/ 796 w 1193"/>
                <a:gd name="T19" fmla="*/ 1611 h 1745"/>
                <a:gd name="T20" fmla="*/ 612 w 1193"/>
                <a:gd name="T21" fmla="*/ 1486 h 1745"/>
                <a:gd name="T22" fmla="*/ 492 w 1193"/>
                <a:gd name="T23" fmla="*/ 1553 h 1745"/>
                <a:gd name="T24" fmla="*/ 518 w 1193"/>
                <a:gd name="T25" fmla="*/ 1415 h 1745"/>
                <a:gd name="T26" fmla="*/ 720 w 1193"/>
                <a:gd name="T27" fmla="*/ 1193 h 1745"/>
                <a:gd name="T28" fmla="*/ 825 w 1193"/>
                <a:gd name="T29" fmla="*/ 1381 h 1745"/>
                <a:gd name="T30" fmla="*/ 724 w 1193"/>
                <a:gd name="T31" fmla="*/ 1179 h 1745"/>
                <a:gd name="T32" fmla="*/ 884 w 1193"/>
                <a:gd name="T33" fmla="*/ 1079 h 1745"/>
                <a:gd name="T34" fmla="*/ 409 w 1193"/>
                <a:gd name="T35" fmla="*/ 935 h 1745"/>
                <a:gd name="T36" fmla="*/ 472 w 1193"/>
                <a:gd name="T37" fmla="*/ 1040 h 1745"/>
                <a:gd name="T38" fmla="*/ 550 w 1193"/>
                <a:gd name="T39" fmla="*/ 1132 h 1745"/>
                <a:gd name="T40" fmla="*/ 350 w 1193"/>
                <a:gd name="T41" fmla="*/ 969 h 1745"/>
                <a:gd name="T42" fmla="*/ 1037 w 1193"/>
                <a:gd name="T43" fmla="*/ 904 h 1745"/>
                <a:gd name="T44" fmla="*/ 1001 w 1193"/>
                <a:gd name="T45" fmla="*/ 856 h 1745"/>
                <a:gd name="T46" fmla="*/ 919 w 1193"/>
                <a:gd name="T47" fmla="*/ 830 h 1745"/>
                <a:gd name="T48" fmla="*/ 866 w 1193"/>
                <a:gd name="T49" fmla="*/ 823 h 1745"/>
                <a:gd name="T50" fmla="*/ 263 w 1193"/>
                <a:gd name="T51" fmla="*/ 635 h 1745"/>
                <a:gd name="T52" fmla="*/ 922 w 1193"/>
                <a:gd name="T53" fmla="*/ 566 h 1745"/>
                <a:gd name="T54" fmla="*/ 838 w 1193"/>
                <a:gd name="T55" fmla="*/ 519 h 1745"/>
                <a:gd name="T56" fmla="*/ 738 w 1193"/>
                <a:gd name="T57" fmla="*/ 499 h 1745"/>
                <a:gd name="T58" fmla="*/ 845 w 1193"/>
                <a:gd name="T59" fmla="*/ 461 h 1745"/>
                <a:gd name="T60" fmla="*/ 858 w 1193"/>
                <a:gd name="T61" fmla="*/ 472 h 1745"/>
                <a:gd name="T62" fmla="*/ 730 w 1193"/>
                <a:gd name="T63" fmla="*/ 467 h 1745"/>
                <a:gd name="T64" fmla="*/ 683 w 1193"/>
                <a:gd name="T65" fmla="*/ 445 h 1745"/>
                <a:gd name="T66" fmla="*/ 979 w 1193"/>
                <a:gd name="T67" fmla="*/ 427 h 1745"/>
                <a:gd name="T68" fmla="*/ 581 w 1193"/>
                <a:gd name="T69" fmla="*/ 386 h 1745"/>
                <a:gd name="T70" fmla="*/ 1187 w 1193"/>
                <a:gd name="T71" fmla="*/ 517 h 1745"/>
                <a:gd name="T72" fmla="*/ 1142 w 1193"/>
                <a:gd name="T73" fmla="*/ 687 h 1745"/>
                <a:gd name="T74" fmla="*/ 966 w 1193"/>
                <a:gd name="T75" fmla="*/ 630 h 1745"/>
                <a:gd name="T76" fmla="*/ 1054 w 1193"/>
                <a:gd name="T77" fmla="*/ 402 h 1745"/>
                <a:gd name="T78" fmla="*/ 326 w 1193"/>
                <a:gd name="T79" fmla="*/ 271 h 1745"/>
                <a:gd name="T80" fmla="*/ 204 w 1193"/>
                <a:gd name="T81" fmla="*/ 242 h 1745"/>
                <a:gd name="T82" fmla="*/ 405 w 1193"/>
                <a:gd name="T83" fmla="*/ 380 h 1745"/>
                <a:gd name="T84" fmla="*/ 447 w 1193"/>
                <a:gd name="T85" fmla="*/ 620 h 1745"/>
                <a:gd name="T86" fmla="*/ 555 w 1193"/>
                <a:gd name="T87" fmla="*/ 479 h 1745"/>
                <a:gd name="T88" fmla="*/ 584 w 1193"/>
                <a:gd name="T89" fmla="*/ 392 h 1745"/>
                <a:gd name="T90" fmla="*/ 667 w 1193"/>
                <a:gd name="T91" fmla="*/ 472 h 1745"/>
                <a:gd name="T92" fmla="*/ 821 w 1193"/>
                <a:gd name="T93" fmla="*/ 518 h 1745"/>
                <a:gd name="T94" fmla="*/ 866 w 1193"/>
                <a:gd name="T95" fmla="*/ 604 h 1745"/>
                <a:gd name="T96" fmla="*/ 726 w 1193"/>
                <a:gd name="T97" fmla="*/ 715 h 1745"/>
                <a:gd name="T98" fmla="*/ 820 w 1193"/>
                <a:gd name="T99" fmla="*/ 885 h 1745"/>
                <a:gd name="T100" fmla="*/ 936 w 1193"/>
                <a:gd name="T101" fmla="*/ 949 h 1745"/>
                <a:gd name="T102" fmla="*/ 1019 w 1193"/>
                <a:gd name="T103" fmla="*/ 1064 h 1745"/>
                <a:gd name="T104" fmla="*/ 965 w 1193"/>
                <a:gd name="T105" fmla="*/ 1275 h 1745"/>
                <a:gd name="T106" fmla="*/ 897 w 1193"/>
                <a:gd name="T107" fmla="*/ 1094 h 1745"/>
                <a:gd name="T108" fmla="*/ 869 w 1193"/>
                <a:gd name="T109" fmla="*/ 1061 h 1745"/>
                <a:gd name="T110" fmla="*/ 760 w 1193"/>
                <a:gd name="T111" fmla="*/ 1057 h 1745"/>
                <a:gd name="T112" fmla="*/ 544 w 1193"/>
                <a:gd name="T113" fmla="*/ 974 h 1745"/>
                <a:gd name="T114" fmla="*/ 382 w 1193"/>
                <a:gd name="T115" fmla="*/ 712 h 1745"/>
                <a:gd name="T116" fmla="*/ 239 w 1193"/>
                <a:gd name="T117" fmla="*/ 558 h 1745"/>
                <a:gd name="T118" fmla="*/ 7 w 1193"/>
                <a:gd name="T119" fmla="*/ 322 h 1745"/>
                <a:gd name="T120" fmla="*/ 458 w 1193"/>
                <a:gd name="T121" fmla="*/ 238 h 1745"/>
                <a:gd name="T122" fmla="*/ 351 w 1193"/>
                <a:gd name="T123" fmla="*/ 195 h 1745"/>
                <a:gd name="T124" fmla="*/ 357 w 1193"/>
                <a:gd name="T125" fmla="*/ 17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3" h="1745">
                  <a:moveTo>
                    <a:pt x="372" y="1745"/>
                  </a:moveTo>
                  <a:lnTo>
                    <a:pt x="372" y="1745"/>
                  </a:lnTo>
                  <a:lnTo>
                    <a:pt x="371" y="1744"/>
                  </a:lnTo>
                  <a:lnTo>
                    <a:pt x="371" y="1743"/>
                  </a:lnTo>
                  <a:lnTo>
                    <a:pt x="372" y="1743"/>
                  </a:lnTo>
                  <a:lnTo>
                    <a:pt x="372" y="1743"/>
                  </a:lnTo>
                  <a:lnTo>
                    <a:pt x="373" y="1743"/>
                  </a:lnTo>
                  <a:lnTo>
                    <a:pt x="373" y="1744"/>
                  </a:lnTo>
                  <a:lnTo>
                    <a:pt x="372" y="1745"/>
                  </a:lnTo>
                  <a:close/>
                  <a:moveTo>
                    <a:pt x="589" y="1736"/>
                  </a:moveTo>
                  <a:lnTo>
                    <a:pt x="588" y="1736"/>
                  </a:lnTo>
                  <a:lnTo>
                    <a:pt x="588" y="1735"/>
                  </a:lnTo>
                  <a:lnTo>
                    <a:pt x="588" y="1734"/>
                  </a:lnTo>
                  <a:lnTo>
                    <a:pt x="588" y="1734"/>
                  </a:lnTo>
                  <a:lnTo>
                    <a:pt x="589" y="1734"/>
                  </a:lnTo>
                  <a:lnTo>
                    <a:pt x="589" y="1735"/>
                  </a:lnTo>
                  <a:lnTo>
                    <a:pt x="589" y="1735"/>
                  </a:lnTo>
                  <a:lnTo>
                    <a:pt x="589" y="1736"/>
                  </a:lnTo>
                  <a:close/>
                  <a:moveTo>
                    <a:pt x="374" y="1735"/>
                  </a:moveTo>
                  <a:lnTo>
                    <a:pt x="374" y="1735"/>
                  </a:lnTo>
                  <a:lnTo>
                    <a:pt x="373" y="1734"/>
                  </a:lnTo>
                  <a:lnTo>
                    <a:pt x="373" y="1733"/>
                  </a:lnTo>
                  <a:lnTo>
                    <a:pt x="374" y="1733"/>
                  </a:lnTo>
                  <a:lnTo>
                    <a:pt x="374" y="1733"/>
                  </a:lnTo>
                  <a:lnTo>
                    <a:pt x="375" y="1733"/>
                  </a:lnTo>
                  <a:lnTo>
                    <a:pt x="375" y="1734"/>
                  </a:lnTo>
                  <a:lnTo>
                    <a:pt x="374" y="1735"/>
                  </a:lnTo>
                  <a:close/>
                  <a:moveTo>
                    <a:pt x="396" y="1719"/>
                  </a:moveTo>
                  <a:lnTo>
                    <a:pt x="395" y="1720"/>
                  </a:lnTo>
                  <a:lnTo>
                    <a:pt x="394" y="1720"/>
                  </a:lnTo>
                  <a:lnTo>
                    <a:pt x="394" y="1719"/>
                  </a:lnTo>
                  <a:lnTo>
                    <a:pt x="394" y="1718"/>
                  </a:lnTo>
                  <a:lnTo>
                    <a:pt x="394" y="1718"/>
                  </a:lnTo>
                  <a:lnTo>
                    <a:pt x="396" y="1718"/>
                  </a:lnTo>
                  <a:lnTo>
                    <a:pt x="396" y="1718"/>
                  </a:lnTo>
                  <a:lnTo>
                    <a:pt x="396" y="1719"/>
                  </a:lnTo>
                  <a:close/>
                  <a:moveTo>
                    <a:pt x="863" y="1685"/>
                  </a:moveTo>
                  <a:lnTo>
                    <a:pt x="863" y="1685"/>
                  </a:lnTo>
                  <a:lnTo>
                    <a:pt x="862" y="1685"/>
                  </a:lnTo>
                  <a:lnTo>
                    <a:pt x="862" y="1685"/>
                  </a:lnTo>
                  <a:lnTo>
                    <a:pt x="862" y="1684"/>
                  </a:lnTo>
                  <a:lnTo>
                    <a:pt x="862" y="1684"/>
                  </a:lnTo>
                  <a:lnTo>
                    <a:pt x="864" y="1684"/>
                  </a:lnTo>
                  <a:lnTo>
                    <a:pt x="864" y="1684"/>
                  </a:lnTo>
                  <a:lnTo>
                    <a:pt x="864" y="1684"/>
                  </a:lnTo>
                  <a:lnTo>
                    <a:pt x="864" y="1685"/>
                  </a:lnTo>
                  <a:lnTo>
                    <a:pt x="863" y="1685"/>
                  </a:lnTo>
                  <a:close/>
                  <a:moveTo>
                    <a:pt x="900" y="1683"/>
                  </a:moveTo>
                  <a:lnTo>
                    <a:pt x="902" y="1685"/>
                  </a:lnTo>
                  <a:lnTo>
                    <a:pt x="902" y="1685"/>
                  </a:lnTo>
                  <a:lnTo>
                    <a:pt x="906" y="1686"/>
                  </a:lnTo>
                  <a:lnTo>
                    <a:pt x="905" y="1688"/>
                  </a:lnTo>
                  <a:lnTo>
                    <a:pt x="904" y="1689"/>
                  </a:lnTo>
                  <a:lnTo>
                    <a:pt x="902" y="1689"/>
                  </a:lnTo>
                  <a:lnTo>
                    <a:pt x="901" y="1690"/>
                  </a:lnTo>
                  <a:lnTo>
                    <a:pt x="898" y="1690"/>
                  </a:lnTo>
                  <a:lnTo>
                    <a:pt x="897" y="1688"/>
                  </a:lnTo>
                  <a:lnTo>
                    <a:pt x="897" y="1686"/>
                  </a:lnTo>
                  <a:lnTo>
                    <a:pt x="896" y="1686"/>
                  </a:lnTo>
                  <a:lnTo>
                    <a:pt x="897" y="1685"/>
                  </a:lnTo>
                  <a:lnTo>
                    <a:pt x="898" y="1685"/>
                  </a:lnTo>
                  <a:lnTo>
                    <a:pt x="900" y="1683"/>
                  </a:lnTo>
                  <a:close/>
                  <a:moveTo>
                    <a:pt x="1011" y="1675"/>
                  </a:moveTo>
                  <a:lnTo>
                    <a:pt x="1010" y="1676"/>
                  </a:lnTo>
                  <a:lnTo>
                    <a:pt x="1009" y="1676"/>
                  </a:lnTo>
                  <a:lnTo>
                    <a:pt x="1008" y="1675"/>
                  </a:lnTo>
                  <a:lnTo>
                    <a:pt x="1008" y="1675"/>
                  </a:lnTo>
                  <a:lnTo>
                    <a:pt x="1009" y="1674"/>
                  </a:lnTo>
                  <a:lnTo>
                    <a:pt x="1010" y="1674"/>
                  </a:lnTo>
                  <a:lnTo>
                    <a:pt x="1011" y="1674"/>
                  </a:lnTo>
                  <a:lnTo>
                    <a:pt x="1011" y="1675"/>
                  </a:lnTo>
                  <a:close/>
                  <a:moveTo>
                    <a:pt x="821" y="1663"/>
                  </a:moveTo>
                  <a:lnTo>
                    <a:pt x="821" y="1664"/>
                  </a:lnTo>
                  <a:lnTo>
                    <a:pt x="821" y="1664"/>
                  </a:lnTo>
                  <a:lnTo>
                    <a:pt x="820" y="1663"/>
                  </a:lnTo>
                  <a:lnTo>
                    <a:pt x="819" y="1663"/>
                  </a:lnTo>
                  <a:lnTo>
                    <a:pt x="819" y="1663"/>
                  </a:lnTo>
                  <a:lnTo>
                    <a:pt x="819" y="1662"/>
                  </a:lnTo>
                  <a:lnTo>
                    <a:pt x="820" y="1661"/>
                  </a:lnTo>
                  <a:lnTo>
                    <a:pt x="821" y="1662"/>
                  </a:lnTo>
                  <a:lnTo>
                    <a:pt x="821" y="1663"/>
                  </a:lnTo>
                  <a:close/>
                  <a:moveTo>
                    <a:pt x="453" y="1674"/>
                  </a:moveTo>
                  <a:lnTo>
                    <a:pt x="451" y="1675"/>
                  </a:lnTo>
                  <a:lnTo>
                    <a:pt x="448" y="1673"/>
                  </a:lnTo>
                  <a:lnTo>
                    <a:pt x="448" y="1672"/>
                  </a:lnTo>
                  <a:lnTo>
                    <a:pt x="448" y="1671"/>
                  </a:lnTo>
                  <a:lnTo>
                    <a:pt x="448" y="1670"/>
                  </a:lnTo>
                  <a:lnTo>
                    <a:pt x="448" y="1664"/>
                  </a:lnTo>
                  <a:lnTo>
                    <a:pt x="449" y="1662"/>
                  </a:lnTo>
                  <a:lnTo>
                    <a:pt x="450" y="1661"/>
                  </a:lnTo>
                  <a:lnTo>
                    <a:pt x="451" y="1661"/>
                  </a:lnTo>
                  <a:lnTo>
                    <a:pt x="451" y="1660"/>
                  </a:lnTo>
                  <a:lnTo>
                    <a:pt x="452" y="1660"/>
                  </a:lnTo>
                  <a:lnTo>
                    <a:pt x="455" y="1659"/>
                  </a:lnTo>
                  <a:lnTo>
                    <a:pt x="458" y="1659"/>
                  </a:lnTo>
                  <a:lnTo>
                    <a:pt x="459" y="1659"/>
                  </a:lnTo>
                  <a:lnTo>
                    <a:pt x="460" y="1659"/>
                  </a:lnTo>
                  <a:lnTo>
                    <a:pt x="460" y="1660"/>
                  </a:lnTo>
                  <a:lnTo>
                    <a:pt x="462" y="1663"/>
                  </a:lnTo>
                  <a:lnTo>
                    <a:pt x="462" y="1664"/>
                  </a:lnTo>
                  <a:lnTo>
                    <a:pt x="463" y="1665"/>
                  </a:lnTo>
                  <a:lnTo>
                    <a:pt x="461" y="1666"/>
                  </a:lnTo>
                  <a:lnTo>
                    <a:pt x="461" y="1666"/>
                  </a:lnTo>
                  <a:lnTo>
                    <a:pt x="459" y="1669"/>
                  </a:lnTo>
                  <a:lnTo>
                    <a:pt x="455" y="1672"/>
                  </a:lnTo>
                  <a:lnTo>
                    <a:pt x="455" y="1672"/>
                  </a:lnTo>
                  <a:lnTo>
                    <a:pt x="453" y="1674"/>
                  </a:lnTo>
                  <a:close/>
                  <a:moveTo>
                    <a:pt x="905" y="1659"/>
                  </a:moveTo>
                  <a:lnTo>
                    <a:pt x="904" y="1659"/>
                  </a:lnTo>
                  <a:lnTo>
                    <a:pt x="904" y="1659"/>
                  </a:lnTo>
                  <a:lnTo>
                    <a:pt x="905" y="1658"/>
                  </a:lnTo>
                  <a:lnTo>
                    <a:pt x="905" y="1658"/>
                  </a:lnTo>
                  <a:lnTo>
                    <a:pt x="906" y="1658"/>
                  </a:lnTo>
                  <a:lnTo>
                    <a:pt x="906" y="1659"/>
                  </a:lnTo>
                  <a:lnTo>
                    <a:pt x="905" y="1659"/>
                  </a:lnTo>
                  <a:close/>
                  <a:moveTo>
                    <a:pt x="837" y="1656"/>
                  </a:moveTo>
                  <a:lnTo>
                    <a:pt x="837" y="1656"/>
                  </a:lnTo>
                  <a:lnTo>
                    <a:pt x="836" y="1656"/>
                  </a:lnTo>
                  <a:lnTo>
                    <a:pt x="836" y="1656"/>
                  </a:lnTo>
                  <a:lnTo>
                    <a:pt x="836" y="1655"/>
                  </a:lnTo>
                  <a:lnTo>
                    <a:pt x="836" y="1654"/>
                  </a:lnTo>
                  <a:lnTo>
                    <a:pt x="837" y="1654"/>
                  </a:lnTo>
                  <a:lnTo>
                    <a:pt x="837" y="1655"/>
                  </a:lnTo>
                  <a:lnTo>
                    <a:pt x="837" y="1656"/>
                  </a:lnTo>
                  <a:close/>
                  <a:moveTo>
                    <a:pt x="1001" y="1647"/>
                  </a:moveTo>
                  <a:lnTo>
                    <a:pt x="1003" y="1649"/>
                  </a:lnTo>
                  <a:lnTo>
                    <a:pt x="1004" y="1649"/>
                  </a:lnTo>
                  <a:lnTo>
                    <a:pt x="1004" y="1649"/>
                  </a:lnTo>
                  <a:lnTo>
                    <a:pt x="1006" y="1651"/>
                  </a:lnTo>
                  <a:lnTo>
                    <a:pt x="1006" y="1652"/>
                  </a:lnTo>
                  <a:lnTo>
                    <a:pt x="1007" y="1654"/>
                  </a:lnTo>
                  <a:lnTo>
                    <a:pt x="1005" y="1655"/>
                  </a:lnTo>
                  <a:lnTo>
                    <a:pt x="1003" y="1656"/>
                  </a:lnTo>
                  <a:lnTo>
                    <a:pt x="1002" y="1656"/>
                  </a:lnTo>
                  <a:lnTo>
                    <a:pt x="999" y="1652"/>
                  </a:lnTo>
                  <a:lnTo>
                    <a:pt x="996" y="1651"/>
                  </a:lnTo>
                  <a:lnTo>
                    <a:pt x="999" y="1648"/>
                  </a:lnTo>
                  <a:lnTo>
                    <a:pt x="1001" y="1647"/>
                  </a:lnTo>
                  <a:close/>
                  <a:moveTo>
                    <a:pt x="762" y="1635"/>
                  </a:moveTo>
                  <a:lnTo>
                    <a:pt x="762" y="1635"/>
                  </a:lnTo>
                  <a:lnTo>
                    <a:pt x="764" y="1635"/>
                  </a:lnTo>
                  <a:lnTo>
                    <a:pt x="765" y="1636"/>
                  </a:lnTo>
                  <a:lnTo>
                    <a:pt x="766" y="1637"/>
                  </a:lnTo>
                  <a:lnTo>
                    <a:pt x="766" y="1640"/>
                  </a:lnTo>
                  <a:lnTo>
                    <a:pt x="767" y="1640"/>
                  </a:lnTo>
                  <a:lnTo>
                    <a:pt x="767" y="1644"/>
                  </a:lnTo>
                  <a:lnTo>
                    <a:pt x="768" y="1645"/>
                  </a:lnTo>
                  <a:lnTo>
                    <a:pt x="768" y="1647"/>
                  </a:lnTo>
                  <a:lnTo>
                    <a:pt x="767" y="1648"/>
                  </a:lnTo>
                  <a:lnTo>
                    <a:pt x="767" y="1649"/>
                  </a:lnTo>
                  <a:lnTo>
                    <a:pt x="766" y="1651"/>
                  </a:lnTo>
                  <a:lnTo>
                    <a:pt x="766" y="1654"/>
                  </a:lnTo>
                  <a:lnTo>
                    <a:pt x="765" y="1654"/>
                  </a:lnTo>
                  <a:lnTo>
                    <a:pt x="765" y="1655"/>
                  </a:lnTo>
                  <a:lnTo>
                    <a:pt x="764" y="1655"/>
                  </a:lnTo>
                  <a:lnTo>
                    <a:pt x="763" y="1654"/>
                  </a:lnTo>
                  <a:lnTo>
                    <a:pt x="762" y="1654"/>
                  </a:lnTo>
                  <a:lnTo>
                    <a:pt x="759" y="1651"/>
                  </a:lnTo>
                  <a:lnTo>
                    <a:pt x="759" y="1652"/>
                  </a:lnTo>
                  <a:lnTo>
                    <a:pt x="759" y="1650"/>
                  </a:lnTo>
                  <a:lnTo>
                    <a:pt x="758" y="1649"/>
                  </a:lnTo>
                  <a:lnTo>
                    <a:pt x="757" y="1647"/>
                  </a:lnTo>
                  <a:lnTo>
                    <a:pt x="756" y="1646"/>
                  </a:lnTo>
                  <a:lnTo>
                    <a:pt x="756" y="1642"/>
                  </a:lnTo>
                  <a:lnTo>
                    <a:pt x="755" y="1642"/>
                  </a:lnTo>
                  <a:lnTo>
                    <a:pt x="756" y="1641"/>
                  </a:lnTo>
                  <a:lnTo>
                    <a:pt x="756" y="1639"/>
                  </a:lnTo>
                  <a:lnTo>
                    <a:pt x="755" y="1639"/>
                  </a:lnTo>
                  <a:lnTo>
                    <a:pt x="756" y="1637"/>
                  </a:lnTo>
                  <a:lnTo>
                    <a:pt x="758" y="1635"/>
                  </a:lnTo>
                  <a:lnTo>
                    <a:pt x="760" y="1635"/>
                  </a:lnTo>
                  <a:lnTo>
                    <a:pt x="761" y="1635"/>
                  </a:lnTo>
                  <a:lnTo>
                    <a:pt x="761" y="1635"/>
                  </a:lnTo>
                  <a:lnTo>
                    <a:pt x="762" y="1635"/>
                  </a:lnTo>
                  <a:close/>
                  <a:moveTo>
                    <a:pt x="723" y="1628"/>
                  </a:moveTo>
                  <a:lnTo>
                    <a:pt x="724" y="1629"/>
                  </a:lnTo>
                  <a:lnTo>
                    <a:pt x="725" y="1629"/>
                  </a:lnTo>
                  <a:lnTo>
                    <a:pt x="727" y="1629"/>
                  </a:lnTo>
                  <a:lnTo>
                    <a:pt x="730" y="1631"/>
                  </a:lnTo>
                  <a:lnTo>
                    <a:pt x="730" y="1633"/>
                  </a:lnTo>
                  <a:lnTo>
                    <a:pt x="730" y="1634"/>
                  </a:lnTo>
                  <a:lnTo>
                    <a:pt x="729" y="1635"/>
                  </a:lnTo>
                  <a:lnTo>
                    <a:pt x="727" y="1635"/>
                  </a:lnTo>
                  <a:lnTo>
                    <a:pt x="726" y="1633"/>
                  </a:lnTo>
                  <a:lnTo>
                    <a:pt x="721" y="1628"/>
                  </a:lnTo>
                  <a:lnTo>
                    <a:pt x="721" y="1628"/>
                  </a:lnTo>
                  <a:lnTo>
                    <a:pt x="721" y="1628"/>
                  </a:lnTo>
                  <a:lnTo>
                    <a:pt x="723" y="1628"/>
                  </a:lnTo>
                  <a:close/>
                  <a:moveTo>
                    <a:pt x="718" y="1618"/>
                  </a:moveTo>
                  <a:lnTo>
                    <a:pt x="718" y="1618"/>
                  </a:lnTo>
                  <a:lnTo>
                    <a:pt x="717" y="1618"/>
                  </a:lnTo>
                  <a:lnTo>
                    <a:pt x="717" y="1617"/>
                  </a:lnTo>
                  <a:lnTo>
                    <a:pt x="717" y="1616"/>
                  </a:lnTo>
                  <a:lnTo>
                    <a:pt x="718" y="1616"/>
                  </a:lnTo>
                  <a:lnTo>
                    <a:pt x="718" y="1617"/>
                  </a:lnTo>
                  <a:lnTo>
                    <a:pt x="718" y="1618"/>
                  </a:lnTo>
                  <a:close/>
                  <a:moveTo>
                    <a:pt x="985" y="1618"/>
                  </a:moveTo>
                  <a:lnTo>
                    <a:pt x="984" y="1618"/>
                  </a:lnTo>
                  <a:lnTo>
                    <a:pt x="983" y="1617"/>
                  </a:lnTo>
                  <a:lnTo>
                    <a:pt x="983" y="1617"/>
                  </a:lnTo>
                  <a:lnTo>
                    <a:pt x="983" y="1616"/>
                  </a:lnTo>
                  <a:lnTo>
                    <a:pt x="985" y="1616"/>
                  </a:lnTo>
                  <a:lnTo>
                    <a:pt x="985" y="1617"/>
                  </a:lnTo>
                  <a:lnTo>
                    <a:pt x="985" y="1618"/>
                  </a:lnTo>
                  <a:close/>
                  <a:moveTo>
                    <a:pt x="736" y="1604"/>
                  </a:moveTo>
                  <a:lnTo>
                    <a:pt x="737" y="1605"/>
                  </a:lnTo>
                  <a:lnTo>
                    <a:pt x="737" y="1605"/>
                  </a:lnTo>
                  <a:lnTo>
                    <a:pt x="737" y="1607"/>
                  </a:lnTo>
                  <a:lnTo>
                    <a:pt x="738" y="1607"/>
                  </a:lnTo>
                  <a:lnTo>
                    <a:pt x="738" y="1609"/>
                  </a:lnTo>
                  <a:lnTo>
                    <a:pt x="737" y="1611"/>
                  </a:lnTo>
                  <a:lnTo>
                    <a:pt x="736" y="1608"/>
                  </a:lnTo>
                  <a:lnTo>
                    <a:pt x="734" y="1606"/>
                  </a:lnTo>
                  <a:lnTo>
                    <a:pt x="734" y="1605"/>
                  </a:lnTo>
                  <a:lnTo>
                    <a:pt x="736" y="1604"/>
                  </a:lnTo>
                  <a:close/>
                  <a:moveTo>
                    <a:pt x="699" y="1610"/>
                  </a:moveTo>
                  <a:lnTo>
                    <a:pt x="699" y="1610"/>
                  </a:lnTo>
                  <a:lnTo>
                    <a:pt x="697" y="1609"/>
                  </a:lnTo>
                  <a:lnTo>
                    <a:pt x="697" y="1607"/>
                  </a:lnTo>
                  <a:lnTo>
                    <a:pt x="696" y="1606"/>
                  </a:lnTo>
                  <a:lnTo>
                    <a:pt x="697" y="1603"/>
                  </a:lnTo>
                  <a:lnTo>
                    <a:pt x="698" y="1603"/>
                  </a:lnTo>
                  <a:lnTo>
                    <a:pt x="699" y="1606"/>
                  </a:lnTo>
                  <a:lnTo>
                    <a:pt x="700" y="1609"/>
                  </a:lnTo>
                  <a:lnTo>
                    <a:pt x="699" y="1610"/>
                  </a:lnTo>
                  <a:close/>
                  <a:moveTo>
                    <a:pt x="696" y="1603"/>
                  </a:moveTo>
                  <a:lnTo>
                    <a:pt x="696" y="1605"/>
                  </a:lnTo>
                  <a:lnTo>
                    <a:pt x="695" y="1605"/>
                  </a:lnTo>
                  <a:lnTo>
                    <a:pt x="695" y="1604"/>
                  </a:lnTo>
                  <a:lnTo>
                    <a:pt x="695" y="1604"/>
                  </a:lnTo>
                  <a:lnTo>
                    <a:pt x="695" y="1603"/>
                  </a:lnTo>
                  <a:lnTo>
                    <a:pt x="695" y="1603"/>
                  </a:lnTo>
                  <a:lnTo>
                    <a:pt x="696" y="1603"/>
                  </a:lnTo>
                  <a:close/>
                  <a:moveTo>
                    <a:pt x="711" y="1589"/>
                  </a:moveTo>
                  <a:lnTo>
                    <a:pt x="710" y="1589"/>
                  </a:lnTo>
                  <a:lnTo>
                    <a:pt x="710" y="1589"/>
                  </a:lnTo>
                  <a:lnTo>
                    <a:pt x="710" y="1587"/>
                  </a:lnTo>
                  <a:lnTo>
                    <a:pt x="710" y="1587"/>
                  </a:lnTo>
                  <a:lnTo>
                    <a:pt x="711" y="1587"/>
                  </a:lnTo>
                  <a:lnTo>
                    <a:pt x="712" y="1588"/>
                  </a:lnTo>
                  <a:lnTo>
                    <a:pt x="712" y="1588"/>
                  </a:lnTo>
                  <a:lnTo>
                    <a:pt x="712" y="1589"/>
                  </a:lnTo>
                  <a:lnTo>
                    <a:pt x="712" y="1589"/>
                  </a:lnTo>
                  <a:lnTo>
                    <a:pt x="711" y="1589"/>
                  </a:lnTo>
                  <a:close/>
                  <a:moveTo>
                    <a:pt x="705" y="1585"/>
                  </a:moveTo>
                  <a:lnTo>
                    <a:pt x="705" y="1585"/>
                  </a:lnTo>
                  <a:lnTo>
                    <a:pt x="704" y="1584"/>
                  </a:lnTo>
                  <a:lnTo>
                    <a:pt x="704" y="1584"/>
                  </a:lnTo>
                  <a:lnTo>
                    <a:pt x="704" y="1584"/>
                  </a:lnTo>
                  <a:lnTo>
                    <a:pt x="705" y="1584"/>
                  </a:lnTo>
                  <a:lnTo>
                    <a:pt x="705" y="1584"/>
                  </a:lnTo>
                  <a:lnTo>
                    <a:pt x="705" y="1585"/>
                  </a:lnTo>
                  <a:close/>
                  <a:moveTo>
                    <a:pt x="743" y="1569"/>
                  </a:moveTo>
                  <a:lnTo>
                    <a:pt x="743" y="1571"/>
                  </a:lnTo>
                  <a:lnTo>
                    <a:pt x="740" y="1569"/>
                  </a:lnTo>
                  <a:lnTo>
                    <a:pt x="740" y="1568"/>
                  </a:lnTo>
                  <a:lnTo>
                    <a:pt x="741" y="1568"/>
                  </a:lnTo>
                  <a:lnTo>
                    <a:pt x="744" y="1565"/>
                  </a:lnTo>
                  <a:lnTo>
                    <a:pt x="744" y="1565"/>
                  </a:lnTo>
                  <a:lnTo>
                    <a:pt x="744" y="1567"/>
                  </a:lnTo>
                  <a:lnTo>
                    <a:pt x="743" y="1569"/>
                  </a:lnTo>
                  <a:close/>
                  <a:moveTo>
                    <a:pt x="693" y="1561"/>
                  </a:moveTo>
                  <a:lnTo>
                    <a:pt x="692" y="1562"/>
                  </a:lnTo>
                  <a:lnTo>
                    <a:pt x="692" y="1561"/>
                  </a:lnTo>
                  <a:lnTo>
                    <a:pt x="691" y="1560"/>
                  </a:lnTo>
                  <a:lnTo>
                    <a:pt x="691" y="1558"/>
                  </a:lnTo>
                  <a:lnTo>
                    <a:pt x="690" y="1557"/>
                  </a:lnTo>
                  <a:lnTo>
                    <a:pt x="691" y="1555"/>
                  </a:lnTo>
                  <a:lnTo>
                    <a:pt x="693" y="1556"/>
                  </a:lnTo>
                  <a:lnTo>
                    <a:pt x="694" y="1559"/>
                  </a:lnTo>
                  <a:lnTo>
                    <a:pt x="693" y="1560"/>
                  </a:lnTo>
                  <a:lnTo>
                    <a:pt x="693" y="1561"/>
                  </a:lnTo>
                  <a:close/>
                  <a:moveTo>
                    <a:pt x="1077" y="1532"/>
                  </a:moveTo>
                  <a:lnTo>
                    <a:pt x="1078" y="1532"/>
                  </a:lnTo>
                  <a:lnTo>
                    <a:pt x="1079" y="1532"/>
                  </a:lnTo>
                  <a:lnTo>
                    <a:pt x="1081" y="1534"/>
                  </a:lnTo>
                  <a:lnTo>
                    <a:pt x="1084" y="1534"/>
                  </a:lnTo>
                  <a:lnTo>
                    <a:pt x="1085" y="1532"/>
                  </a:lnTo>
                  <a:lnTo>
                    <a:pt x="1086" y="1533"/>
                  </a:lnTo>
                  <a:lnTo>
                    <a:pt x="1086" y="1535"/>
                  </a:lnTo>
                  <a:lnTo>
                    <a:pt x="1085" y="1536"/>
                  </a:lnTo>
                  <a:lnTo>
                    <a:pt x="1087" y="1537"/>
                  </a:lnTo>
                  <a:lnTo>
                    <a:pt x="1087" y="1538"/>
                  </a:lnTo>
                  <a:lnTo>
                    <a:pt x="1085" y="1539"/>
                  </a:lnTo>
                  <a:lnTo>
                    <a:pt x="1086" y="1540"/>
                  </a:lnTo>
                  <a:lnTo>
                    <a:pt x="1086" y="1541"/>
                  </a:lnTo>
                  <a:lnTo>
                    <a:pt x="1088" y="1541"/>
                  </a:lnTo>
                  <a:lnTo>
                    <a:pt x="1088" y="1542"/>
                  </a:lnTo>
                  <a:lnTo>
                    <a:pt x="1086" y="1543"/>
                  </a:lnTo>
                  <a:lnTo>
                    <a:pt x="1086" y="1544"/>
                  </a:lnTo>
                  <a:lnTo>
                    <a:pt x="1085" y="1544"/>
                  </a:lnTo>
                  <a:lnTo>
                    <a:pt x="1086" y="1546"/>
                  </a:lnTo>
                  <a:lnTo>
                    <a:pt x="1086" y="1546"/>
                  </a:lnTo>
                  <a:lnTo>
                    <a:pt x="1085" y="1546"/>
                  </a:lnTo>
                  <a:lnTo>
                    <a:pt x="1082" y="1545"/>
                  </a:lnTo>
                  <a:lnTo>
                    <a:pt x="1080" y="1545"/>
                  </a:lnTo>
                  <a:lnTo>
                    <a:pt x="1080" y="1544"/>
                  </a:lnTo>
                  <a:lnTo>
                    <a:pt x="1079" y="1544"/>
                  </a:lnTo>
                  <a:lnTo>
                    <a:pt x="1077" y="1546"/>
                  </a:lnTo>
                  <a:lnTo>
                    <a:pt x="1076" y="1546"/>
                  </a:lnTo>
                  <a:lnTo>
                    <a:pt x="1074" y="1544"/>
                  </a:lnTo>
                  <a:lnTo>
                    <a:pt x="1073" y="1543"/>
                  </a:lnTo>
                  <a:lnTo>
                    <a:pt x="1073" y="1543"/>
                  </a:lnTo>
                  <a:lnTo>
                    <a:pt x="1072" y="1544"/>
                  </a:lnTo>
                  <a:lnTo>
                    <a:pt x="1072" y="1545"/>
                  </a:lnTo>
                  <a:lnTo>
                    <a:pt x="1071" y="1546"/>
                  </a:lnTo>
                  <a:lnTo>
                    <a:pt x="1071" y="1549"/>
                  </a:lnTo>
                  <a:lnTo>
                    <a:pt x="1070" y="1549"/>
                  </a:lnTo>
                  <a:lnTo>
                    <a:pt x="1069" y="1548"/>
                  </a:lnTo>
                  <a:lnTo>
                    <a:pt x="1067" y="1548"/>
                  </a:lnTo>
                  <a:lnTo>
                    <a:pt x="1066" y="1549"/>
                  </a:lnTo>
                  <a:lnTo>
                    <a:pt x="1066" y="1551"/>
                  </a:lnTo>
                  <a:lnTo>
                    <a:pt x="1064" y="1553"/>
                  </a:lnTo>
                  <a:lnTo>
                    <a:pt x="1063" y="1553"/>
                  </a:lnTo>
                  <a:lnTo>
                    <a:pt x="1063" y="1554"/>
                  </a:lnTo>
                  <a:lnTo>
                    <a:pt x="1062" y="1553"/>
                  </a:lnTo>
                  <a:lnTo>
                    <a:pt x="1058" y="1553"/>
                  </a:lnTo>
                  <a:lnTo>
                    <a:pt x="1057" y="1554"/>
                  </a:lnTo>
                  <a:lnTo>
                    <a:pt x="1055" y="1554"/>
                  </a:lnTo>
                  <a:lnTo>
                    <a:pt x="1055" y="1554"/>
                  </a:lnTo>
                  <a:lnTo>
                    <a:pt x="1054" y="1554"/>
                  </a:lnTo>
                  <a:lnTo>
                    <a:pt x="1054" y="1555"/>
                  </a:lnTo>
                  <a:lnTo>
                    <a:pt x="1053" y="1557"/>
                  </a:lnTo>
                  <a:lnTo>
                    <a:pt x="1053" y="1558"/>
                  </a:lnTo>
                  <a:lnTo>
                    <a:pt x="1052" y="1559"/>
                  </a:lnTo>
                  <a:lnTo>
                    <a:pt x="1052" y="1561"/>
                  </a:lnTo>
                  <a:lnTo>
                    <a:pt x="1051" y="1562"/>
                  </a:lnTo>
                  <a:lnTo>
                    <a:pt x="1048" y="1560"/>
                  </a:lnTo>
                  <a:lnTo>
                    <a:pt x="1047" y="1561"/>
                  </a:lnTo>
                  <a:lnTo>
                    <a:pt x="1046" y="1561"/>
                  </a:lnTo>
                  <a:lnTo>
                    <a:pt x="1045" y="1560"/>
                  </a:lnTo>
                  <a:lnTo>
                    <a:pt x="1044" y="1558"/>
                  </a:lnTo>
                  <a:lnTo>
                    <a:pt x="1043" y="1556"/>
                  </a:lnTo>
                  <a:lnTo>
                    <a:pt x="1042" y="1555"/>
                  </a:lnTo>
                  <a:lnTo>
                    <a:pt x="1041" y="1555"/>
                  </a:lnTo>
                  <a:lnTo>
                    <a:pt x="1040" y="1555"/>
                  </a:lnTo>
                  <a:lnTo>
                    <a:pt x="1035" y="1555"/>
                  </a:lnTo>
                  <a:lnTo>
                    <a:pt x="1033" y="1554"/>
                  </a:lnTo>
                  <a:lnTo>
                    <a:pt x="1033" y="1552"/>
                  </a:lnTo>
                  <a:lnTo>
                    <a:pt x="1034" y="1551"/>
                  </a:lnTo>
                  <a:lnTo>
                    <a:pt x="1034" y="1550"/>
                  </a:lnTo>
                  <a:lnTo>
                    <a:pt x="1035" y="1550"/>
                  </a:lnTo>
                  <a:lnTo>
                    <a:pt x="1034" y="1550"/>
                  </a:lnTo>
                  <a:lnTo>
                    <a:pt x="1034" y="1548"/>
                  </a:lnTo>
                  <a:lnTo>
                    <a:pt x="1036" y="1547"/>
                  </a:lnTo>
                  <a:lnTo>
                    <a:pt x="1039" y="1550"/>
                  </a:lnTo>
                  <a:lnTo>
                    <a:pt x="1039" y="1551"/>
                  </a:lnTo>
                  <a:lnTo>
                    <a:pt x="1040" y="1550"/>
                  </a:lnTo>
                  <a:lnTo>
                    <a:pt x="1041" y="1549"/>
                  </a:lnTo>
                  <a:lnTo>
                    <a:pt x="1040" y="1548"/>
                  </a:lnTo>
                  <a:lnTo>
                    <a:pt x="1039" y="1548"/>
                  </a:lnTo>
                  <a:lnTo>
                    <a:pt x="1037" y="1545"/>
                  </a:lnTo>
                  <a:lnTo>
                    <a:pt x="1036" y="1544"/>
                  </a:lnTo>
                  <a:lnTo>
                    <a:pt x="1040" y="1544"/>
                  </a:lnTo>
                  <a:lnTo>
                    <a:pt x="1040" y="1542"/>
                  </a:lnTo>
                  <a:lnTo>
                    <a:pt x="1041" y="1541"/>
                  </a:lnTo>
                  <a:lnTo>
                    <a:pt x="1042" y="1541"/>
                  </a:lnTo>
                  <a:lnTo>
                    <a:pt x="1043" y="1540"/>
                  </a:lnTo>
                  <a:lnTo>
                    <a:pt x="1044" y="1538"/>
                  </a:lnTo>
                  <a:lnTo>
                    <a:pt x="1047" y="1536"/>
                  </a:lnTo>
                  <a:lnTo>
                    <a:pt x="1047" y="1536"/>
                  </a:lnTo>
                  <a:lnTo>
                    <a:pt x="1048" y="1536"/>
                  </a:lnTo>
                  <a:lnTo>
                    <a:pt x="1049" y="1536"/>
                  </a:lnTo>
                  <a:lnTo>
                    <a:pt x="1049" y="1536"/>
                  </a:lnTo>
                  <a:lnTo>
                    <a:pt x="1050" y="1536"/>
                  </a:lnTo>
                  <a:lnTo>
                    <a:pt x="1053" y="1534"/>
                  </a:lnTo>
                  <a:lnTo>
                    <a:pt x="1057" y="1534"/>
                  </a:lnTo>
                  <a:lnTo>
                    <a:pt x="1058" y="1535"/>
                  </a:lnTo>
                  <a:lnTo>
                    <a:pt x="1060" y="1535"/>
                  </a:lnTo>
                  <a:lnTo>
                    <a:pt x="1061" y="1535"/>
                  </a:lnTo>
                  <a:lnTo>
                    <a:pt x="1062" y="1536"/>
                  </a:lnTo>
                  <a:lnTo>
                    <a:pt x="1064" y="1535"/>
                  </a:lnTo>
                  <a:lnTo>
                    <a:pt x="1066" y="1535"/>
                  </a:lnTo>
                  <a:lnTo>
                    <a:pt x="1068" y="1533"/>
                  </a:lnTo>
                  <a:lnTo>
                    <a:pt x="1070" y="1534"/>
                  </a:lnTo>
                  <a:lnTo>
                    <a:pt x="1071" y="1535"/>
                  </a:lnTo>
                  <a:lnTo>
                    <a:pt x="1072" y="1536"/>
                  </a:lnTo>
                  <a:lnTo>
                    <a:pt x="1072" y="1535"/>
                  </a:lnTo>
                  <a:lnTo>
                    <a:pt x="1073" y="1535"/>
                  </a:lnTo>
                  <a:lnTo>
                    <a:pt x="1074" y="1534"/>
                  </a:lnTo>
                  <a:lnTo>
                    <a:pt x="1074" y="1533"/>
                  </a:lnTo>
                  <a:lnTo>
                    <a:pt x="1076" y="1532"/>
                  </a:lnTo>
                  <a:lnTo>
                    <a:pt x="1076" y="1532"/>
                  </a:lnTo>
                  <a:lnTo>
                    <a:pt x="1077" y="1532"/>
                  </a:lnTo>
                  <a:close/>
                  <a:moveTo>
                    <a:pt x="1065" y="1528"/>
                  </a:moveTo>
                  <a:lnTo>
                    <a:pt x="1065" y="1528"/>
                  </a:lnTo>
                  <a:lnTo>
                    <a:pt x="1063" y="1528"/>
                  </a:lnTo>
                  <a:lnTo>
                    <a:pt x="1063" y="1529"/>
                  </a:lnTo>
                  <a:lnTo>
                    <a:pt x="1061" y="1528"/>
                  </a:lnTo>
                  <a:lnTo>
                    <a:pt x="1062" y="1527"/>
                  </a:lnTo>
                  <a:lnTo>
                    <a:pt x="1061" y="1526"/>
                  </a:lnTo>
                  <a:lnTo>
                    <a:pt x="1062" y="1525"/>
                  </a:lnTo>
                  <a:lnTo>
                    <a:pt x="1063" y="1525"/>
                  </a:lnTo>
                  <a:lnTo>
                    <a:pt x="1065" y="1525"/>
                  </a:lnTo>
                  <a:lnTo>
                    <a:pt x="1066" y="1526"/>
                  </a:lnTo>
                  <a:lnTo>
                    <a:pt x="1065" y="1528"/>
                  </a:lnTo>
                  <a:close/>
                  <a:moveTo>
                    <a:pt x="513" y="1487"/>
                  </a:moveTo>
                  <a:lnTo>
                    <a:pt x="512" y="1488"/>
                  </a:lnTo>
                  <a:lnTo>
                    <a:pt x="508" y="1488"/>
                  </a:lnTo>
                  <a:lnTo>
                    <a:pt x="508" y="1487"/>
                  </a:lnTo>
                  <a:lnTo>
                    <a:pt x="509" y="1485"/>
                  </a:lnTo>
                  <a:lnTo>
                    <a:pt x="511" y="1485"/>
                  </a:lnTo>
                  <a:lnTo>
                    <a:pt x="512" y="1484"/>
                  </a:lnTo>
                  <a:lnTo>
                    <a:pt x="513" y="1484"/>
                  </a:lnTo>
                  <a:lnTo>
                    <a:pt x="513" y="1487"/>
                  </a:lnTo>
                  <a:close/>
                  <a:moveTo>
                    <a:pt x="528" y="1481"/>
                  </a:moveTo>
                  <a:lnTo>
                    <a:pt x="527" y="1481"/>
                  </a:lnTo>
                  <a:lnTo>
                    <a:pt x="526" y="1481"/>
                  </a:lnTo>
                  <a:lnTo>
                    <a:pt x="526" y="1481"/>
                  </a:lnTo>
                  <a:lnTo>
                    <a:pt x="526" y="1480"/>
                  </a:lnTo>
                  <a:lnTo>
                    <a:pt x="527" y="1479"/>
                  </a:lnTo>
                  <a:lnTo>
                    <a:pt x="528" y="1479"/>
                  </a:lnTo>
                  <a:lnTo>
                    <a:pt x="528" y="1481"/>
                  </a:lnTo>
                  <a:close/>
                  <a:moveTo>
                    <a:pt x="527" y="1477"/>
                  </a:moveTo>
                  <a:lnTo>
                    <a:pt x="525" y="1479"/>
                  </a:lnTo>
                  <a:lnTo>
                    <a:pt x="525" y="1481"/>
                  </a:lnTo>
                  <a:lnTo>
                    <a:pt x="526" y="1482"/>
                  </a:lnTo>
                  <a:lnTo>
                    <a:pt x="525" y="1482"/>
                  </a:lnTo>
                  <a:lnTo>
                    <a:pt x="524" y="1482"/>
                  </a:lnTo>
                  <a:lnTo>
                    <a:pt x="524" y="1483"/>
                  </a:lnTo>
                  <a:lnTo>
                    <a:pt x="521" y="1483"/>
                  </a:lnTo>
                  <a:lnTo>
                    <a:pt x="520" y="1483"/>
                  </a:lnTo>
                  <a:lnTo>
                    <a:pt x="513" y="1483"/>
                  </a:lnTo>
                  <a:lnTo>
                    <a:pt x="512" y="1483"/>
                  </a:lnTo>
                  <a:lnTo>
                    <a:pt x="513" y="1482"/>
                  </a:lnTo>
                  <a:lnTo>
                    <a:pt x="515" y="1481"/>
                  </a:lnTo>
                  <a:lnTo>
                    <a:pt x="516" y="1480"/>
                  </a:lnTo>
                  <a:lnTo>
                    <a:pt x="517" y="1480"/>
                  </a:lnTo>
                  <a:lnTo>
                    <a:pt x="519" y="1478"/>
                  </a:lnTo>
                  <a:lnTo>
                    <a:pt x="521" y="1478"/>
                  </a:lnTo>
                  <a:lnTo>
                    <a:pt x="524" y="1477"/>
                  </a:lnTo>
                  <a:lnTo>
                    <a:pt x="525" y="1475"/>
                  </a:lnTo>
                  <a:lnTo>
                    <a:pt x="526" y="1474"/>
                  </a:lnTo>
                  <a:lnTo>
                    <a:pt x="526" y="1473"/>
                  </a:lnTo>
                  <a:lnTo>
                    <a:pt x="526" y="1472"/>
                  </a:lnTo>
                  <a:lnTo>
                    <a:pt x="527" y="1472"/>
                  </a:lnTo>
                  <a:lnTo>
                    <a:pt x="529" y="1470"/>
                  </a:lnTo>
                  <a:lnTo>
                    <a:pt x="531" y="1470"/>
                  </a:lnTo>
                  <a:lnTo>
                    <a:pt x="531" y="1471"/>
                  </a:lnTo>
                  <a:lnTo>
                    <a:pt x="529" y="1473"/>
                  </a:lnTo>
                  <a:lnTo>
                    <a:pt x="527" y="1477"/>
                  </a:lnTo>
                  <a:close/>
                  <a:moveTo>
                    <a:pt x="869" y="1438"/>
                  </a:moveTo>
                  <a:lnTo>
                    <a:pt x="870" y="1439"/>
                  </a:lnTo>
                  <a:lnTo>
                    <a:pt x="871" y="1439"/>
                  </a:lnTo>
                  <a:lnTo>
                    <a:pt x="874" y="1442"/>
                  </a:lnTo>
                  <a:lnTo>
                    <a:pt x="874" y="1447"/>
                  </a:lnTo>
                  <a:lnTo>
                    <a:pt x="874" y="1448"/>
                  </a:lnTo>
                  <a:lnTo>
                    <a:pt x="874" y="1449"/>
                  </a:lnTo>
                  <a:lnTo>
                    <a:pt x="872" y="1449"/>
                  </a:lnTo>
                  <a:lnTo>
                    <a:pt x="871" y="1448"/>
                  </a:lnTo>
                  <a:lnTo>
                    <a:pt x="869" y="1446"/>
                  </a:lnTo>
                  <a:lnTo>
                    <a:pt x="867" y="1444"/>
                  </a:lnTo>
                  <a:lnTo>
                    <a:pt x="867" y="1443"/>
                  </a:lnTo>
                  <a:lnTo>
                    <a:pt x="865" y="1441"/>
                  </a:lnTo>
                  <a:lnTo>
                    <a:pt x="865" y="1441"/>
                  </a:lnTo>
                  <a:lnTo>
                    <a:pt x="865" y="1440"/>
                  </a:lnTo>
                  <a:lnTo>
                    <a:pt x="863" y="1438"/>
                  </a:lnTo>
                  <a:lnTo>
                    <a:pt x="862" y="1438"/>
                  </a:lnTo>
                  <a:lnTo>
                    <a:pt x="861" y="1437"/>
                  </a:lnTo>
                  <a:lnTo>
                    <a:pt x="861" y="1435"/>
                  </a:lnTo>
                  <a:lnTo>
                    <a:pt x="862" y="1434"/>
                  </a:lnTo>
                  <a:lnTo>
                    <a:pt x="865" y="1436"/>
                  </a:lnTo>
                  <a:lnTo>
                    <a:pt x="867" y="1437"/>
                  </a:lnTo>
                  <a:lnTo>
                    <a:pt x="869" y="1438"/>
                  </a:lnTo>
                  <a:close/>
                  <a:moveTo>
                    <a:pt x="859" y="1436"/>
                  </a:moveTo>
                  <a:lnTo>
                    <a:pt x="859" y="1438"/>
                  </a:lnTo>
                  <a:lnTo>
                    <a:pt x="858" y="1437"/>
                  </a:lnTo>
                  <a:lnTo>
                    <a:pt x="857" y="1436"/>
                  </a:lnTo>
                  <a:lnTo>
                    <a:pt x="856" y="1435"/>
                  </a:lnTo>
                  <a:lnTo>
                    <a:pt x="856" y="1433"/>
                  </a:lnTo>
                  <a:lnTo>
                    <a:pt x="858" y="1434"/>
                  </a:lnTo>
                  <a:lnTo>
                    <a:pt x="859" y="1436"/>
                  </a:lnTo>
                  <a:close/>
                  <a:moveTo>
                    <a:pt x="859" y="1435"/>
                  </a:moveTo>
                  <a:lnTo>
                    <a:pt x="859" y="1435"/>
                  </a:lnTo>
                  <a:lnTo>
                    <a:pt x="859" y="1434"/>
                  </a:lnTo>
                  <a:lnTo>
                    <a:pt x="859" y="1434"/>
                  </a:lnTo>
                  <a:lnTo>
                    <a:pt x="858" y="1434"/>
                  </a:lnTo>
                  <a:lnTo>
                    <a:pt x="858" y="1433"/>
                  </a:lnTo>
                  <a:lnTo>
                    <a:pt x="858" y="1433"/>
                  </a:lnTo>
                  <a:lnTo>
                    <a:pt x="859" y="1433"/>
                  </a:lnTo>
                  <a:lnTo>
                    <a:pt x="860" y="1434"/>
                  </a:lnTo>
                  <a:lnTo>
                    <a:pt x="860" y="1434"/>
                  </a:lnTo>
                  <a:lnTo>
                    <a:pt x="859" y="1435"/>
                  </a:lnTo>
                  <a:close/>
                  <a:moveTo>
                    <a:pt x="855" y="1426"/>
                  </a:moveTo>
                  <a:lnTo>
                    <a:pt x="856" y="1427"/>
                  </a:lnTo>
                  <a:lnTo>
                    <a:pt x="858" y="1427"/>
                  </a:lnTo>
                  <a:lnTo>
                    <a:pt x="859" y="1428"/>
                  </a:lnTo>
                  <a:lnTo>
                    <a:pt x="859" y="1429"/>
                  </a:lnTo>
                  <a:lnTo>
                    <a:pt x="858" y="1430"/>
                  </a:lnTo>
                  <a:lnTo>
                    <a:pt x="858" y="1430"/>
                  </a:lnTo>
                  <a:lnTo>
                    <a:pt x="857" y="1431"/>
                  </a:lnTo>
                  <a:lnTo>
                    <a:pt x="856" y="1432"/>
                  </a:lnTo>
                  <a:lnTo>
                    <a:pt x="855" y="1432"/>
                  </a:lnTo>
                  <a:lnTo>
                    <a:pt x="855" y="1431"/>
                  </a:lnTo>
                  <a:lnTo>
                    <a:pt x="854" y="1430"/>
                  </a:lnTo>
                  <a:lnTo>
                    <a:pt x="854" y="1428"/>
                  </a:lnTo>
                  <a:lnTo>
                    <a:pt x="853" y="1426"/>
                  </a:lnTo>
                  <a:lnTo>
                    <a:pt x="854" y="1426"/>
                  </a:lnTo>
                  <a:lnTo>
                    <a:pt x="855" y="1426"/>
                  </a:lnTo>
                  <a:close/>
                  <a:moveTo>
                    <a:pt x="507" y="1416"/>
                  </a:moveTo>
                  <a:lnTo>
                    <a:pt x="508" y="1417"/>
                  </a:lnTo>
                  <a:lnTo>
                    <a:pt x="507" y="1418"/>
                  </a:lnTo>
                  <a:lnTo>
                    <a:pt x="505" y="1418"/>
                  </a:lnTo>
                  <a:lnTo>
                    <a:pt x="504" y="1419"/>
                  </a:lnTo>
                  <a:lnTo>
                    <a:pt x="503" y="1419"/>
                  </a:lnTo>
                  <a:lnTo>
                    <a:pt x="502" y="1419"/>
                  </a:lnTo>
                  <a:lnTo>
                    <a:pt x="502" y="1418"/>
                  </a:lnTo>
                  <a:lnTo>
                    <a:pt x="502" y="1418"/>
                  </a:lnTo>
                  <a:lnTo>
                    <a:pt x="504" y="1416"/>
                  </a:lnTo>
                  <a:lnTo>
                    <a:pt x="505" y="1417"/>
                  </a:lnTo>
                  <a:lnTo>
                    <a:pt x="505" y="1416"/>
                  </a:lnTo>
                  <a:lnTo>
                    <a:pt x="507" y="1416"/>
                  </a:lnTo>
                  <a:close/>
                  <a:moveTo>
                    <a:pt x="1015" y="1420"/>
                  </a:moveTo>
                  <a:lnTo>
                    <a:pt x="1016" y="1424"/>
                  </a:lnTo>
                  <a:lnTo>
                    <a:pt x="1015" y="1424"/>
                  </a:lnTo>
                  <a:lnTo>
                    <a:pt x="1015" y="1427"/>
                  </a:lnTo>
                  <a:lnTo>
                    <a:pt x="1014" y="1427"/>
                  </a:lnTo>
                  <a:lnTo>
                    <a:pt x="1014" y="1430"/>
                  </a:lnTo>
                  <a:lnTo>
                    <a:pt x="1013" y="1431"/>
                  </a:lnTo>
                  <a:lnTo>
                    <a:pt x="1012" y="1431"/>
                  </a:lnTo>
                  <a:lnTo>
                    <a:pt x="1009" y="1433"/>
                  </a:lnTo>
                  <a:lnTo>
                    <a:pt x="1008" y="1434"/>
                  </a:lnTo>
                  <a:lnTo>
                    <a:pt x="1007" y="1433"/>
                  </a:lnTo>
                  <a:lnTo>
                    <a:pt x="1007" y="1432"/>
                  </a:lnTo>
                  <a:lnTo>
                    <a:pt x="1007" y="1429"/>
                  </a:lnTo>
                  <a:lnTo>
                    <a:pt x="1007" y="1429"/>
                  </a:lnTo>
                  <a:lnTo>
                    <a:pt x="1007" y="1425"/>
                  </a:lnTo>
                  <a:lnTo>
                    <a:pt x="1006" y="1425"/>
                  </a:lnTo>
                  <a:lnTo>
                    <a:pt x="1006" y="1423"/>
                  </a:lnTo>
                  <a:lnTo>
                    <a:pt x="1006" y="1422"/>
                  </a:lnTo>
                  <a:lnTo>
                    <a:pt x="1005" y="1421"/>
                  </a:lnTo>
                  <a:lnTo>
                    <a:pt x="1000" y="1421"/>
                  </a:lnTo>
                  <a:lnTo>
                    <a:pt x="1000" y="1421"/>
                  </a:lnTo>
                  <a:lnTo>
                    <a:pt x="999" y="1421"/>
                  </a:lnTo>
                  <a:lnTo>
                    <a:pt x="999" y="1421"/>
                  </a:lnTo>
                  <a:lnTo>
                    <a:pt x="999" y="1420"/>
                  </a:lnTo>
                  <a:lnTo>
                    <a:pt x="999" y="1420"/>
                  </a:lnTo>
                  <a:lnTo>
                    <a:pt x="1000" y="1417"/>
                  </a:lnTo>
                  <a:lnTo>
                    <a:pt x="1001" y="1416"/>
                  </a:lnTo>
                  <a:lnTo>
                    <a:pt x="1001" y="1416"/>
                  </a:lnTo>
                  <a:lnTo>
                    <a:pt x="1002" y="1416"/>
                  </a:lnTo>
                  <a:lnTo>
                    <a:pt x="1003" y="1415"/>
                  </a:lnTo>
                  <a:lnTo>
                    <a:pt x="1005" y="1415"/>
                  </a:lnTo>
                  <a:lnTo>
                    <a:pt x="1006" y="1414"/>
                  </a:lnTo>
                  <a:lnTo>
                    <a:pt x="1008" y="1415"/>
                  </a:lnTo>
                  <a:lnTo>
                    <a:pt x="1012" y="1417"/>
                  </a:lnTo>
                  <a:lnTo>
                    <a:pt x="1015" y="1419"/>
                  </a:lnTo>
                  <a:lnTo>
                    <a:pt x="1015" y="1420"/>
                  </a:lnTo>
                  <a:close/>
                  <a:moveTo>
                    <a:pt x="842" y="1403"/>
                  </a:moveTo>
                  <a:lnTo>
                    <a:pt x="842" y="1404"/>
                  </a:lnTo>
                  <a:lnTo>
                    <a:pt x="839" y="1401"/>
                  </a:lnTo>
                  <a:lnTo>
                    <a:pt x="839" y="1399"/>
                  </a:lnTo>
                  <a:lnTo>
                    <a:pt x="838" y="1398"/>
                  </a:lnTo>
                  <a:lnTo>
                    <a:pt x="837" y="1396"/>
                  </a:lnTo>
                  <a:lnTo>
                    <a:pt x="836" y="1393"/>
                  </a:lnTo>
                  <a:lnTo>
                    <a:pt x="833" y="1391"/>
                  </a:lnTo>
                  <a:lnTo>
                    <a:pt x="834" y="1390"/>
                  </a:lnTo>
                  <a:lnTo>
                    <a:pt x="836" y="1390"/>
                  </a:lnTo>
                  <a:lnTo>
                    <a:pt x="838" y="1392"/>
                  </a:lnTo>
                  <a:lnTo>
                    <a:pt x="839" y="1392"/>
                  </a:lnTo>
                  <a:lnTo>
                    <a:pt x="841" y="1394"/>
                  </a:lnTo>
                  <a:lnTo>
                    <a:pt x="841" y="1395"/>
                  </a:lnTo>
                  <a:lnTo>
                    <a:pt x="841" y="1396"/>
                  </a:lnTo>
                  <a:lnTo>
                    <a:pt x="841" y="1399"/>
                  </a:lnTo>
                  <a:lnTo>
                    <a:pt x="841" y="1399"/>
                  </a:lnTo>
                  <a:lnTo>
                    <a:pt x="842" y="1403"/>
                  </a:lnTo>
                  <a:close/>
                  <a:moveTo>
                    <a:pt x="825" y="1386"/>
                  </a:moveTo>
                  <a:lnTo>
                    <a:pt x="825" y="1387"/>
                  </a:lnTo>
                  <a:lnTo>
                    <a:pt x="824" y="1386"/>
                  </a:lnTo>
                  <a:lnTo>
                    <a:pt x="824" y="1386"/>
                  </a:lnTo>
                  <a:lnTo>
                    <a:pt x="824" y="1386"/>
                  </a:lnTo>
                  <a:lnTo>
                    <a:pt x="825" y="1386"/>
                  </a:lnTo>
                  <a:lnTo>
                    <a:pt x="825" y="1385"/>
                  </a:lnTo>
                  <a:lnTo>
                    <a:pt x="825" y="1386"/>
                  </a:lnTo>
                  <a:close/>
                  <a:moveTo>
                    <a:pt x="984" y="1385"/>
                  </a:moveTo>
                  <a:lnTo>
                    <a:pt x="983" y="1386"/>
                  </a:lnTo>
                  <a:lnTo>
                    <a:pt x="981" y="1386"/>
                  </a:lnTo>
                  <a:lnTo>
                    <a:pt x="981" y="1387"/>
                  </a:lnTo>
                  <a:lnTo>
                    <a:pt x="979" y="1386"/>
                  </a:lnTo>
                  <a:lnTo>
                    <a:pt x="977" y="1386"/>
                  </a:lnTo>
                  <a:lnTo>
                    <a:pt x="976" y="1385"/>
                  </a:lnTo>
                  <a:lnTo>
                    <a:pt x="973" y="1387"/>
                  </a:lnTo>
                  <a:lnTo>
                    <a:pt x="972" y="1387"/>
                  </a:lnTo>
                  <a:lnTo>
                    <a:pt x="972" y="1386"/>
                  </a:lnTo>
                  <a:lnTo>
                    <a:pt x="973" y="1385"/>
                  </a:lnTo>
                  <a:lnTo>
                    <a:pt x="973" y="1384"/>
                  </a:lnTo>
                  <a:lnTo>
                    <a:pt x="975" y="1383"/>
                  </a:lnTo>
                  <a:lnTo>
                    <a:pt x="976" y="1382"/>
                  </a:lnTo>
                  <a:lnTo>
                    <a:pt x="976" y="1379"/>
                  </a:lnTo>
                  <a:lnTo>
                    <a:pt x="977" y="1378"/>
                  </a:lnTo>
                  <a:lnTo>
                    <a:pt x="979" y="1377"/>
                  </a:lnTo>
                  <a:lnTo>
                    <a:pt x="980" y="1376"/>
                  </a:lnTo>
                  <a:lnTo>
                    <a:pt x="982" y="1374"/>
                  </a:lnTo>
                  <a:lnTo>
                    <a:pt x="984" y="1375"/>
                  </a:lnTo>
                  <a:lnTo>
                    <a:pt x="984" y="1376"/>
                  </a:lnTo>
                  <a:lnTo>
                    <a:pt x="986" y="1378"/>
                  </a:lnTo>
                  <a:lnTo>
                    <a:pt x="987" y="1378"/>
                  </a:lnTo>
                  <a:lnTo>
                    <a:pt x="987" y="1379"/>
                  </a:lnTo>
                  <a:lnTo>
                    <a:pt x="985" y="1380"/>
                  </a:lnTo>
                  <a:lnTo>
                    <a:pt x="986" y="1382"/>
                  </a:lnTo>
                  <a:lnTo>
                    <a:pt x="985" y="1383"/>
                  </a:lnTo>
                  <a:lnTo>
                    <a:pt x="985" y="1384"/>
                  </a:lnTo>
                  <a:lnTo>
                    <a:pt x="984" y="1385"/>
                  </a:lnTo>
                  <a:close/>
                  <a:moveTo>
                    <a:pt x="970" y="1373"/>
                  </a:moveTo>
                  <a:lnTo>
                    <a:pt x="971" y="1375"/>
                  </a:lnTo>
                  <a:lnTo>
                    <a:pt x="973" y="1375"/>
                  </a:lnTo>
                  <a:lnTo>
                    <a:pt x="973" y="1375"/>
                  </a:lnTo>
                  <a:lnTo>
                    <a:pt x="975" y="1375"/>
                  </a:lnTo>
                  <a:lnTo>
                    <a:pt x="976" y="1376"/>
                  </a:lnTo>
                  <a:lnTo>
                    <a:pt x="976" y="1377"/>
                  </a:lnTo>
                  <a:lnTo>
                    <a:pt x="975" y="1379"/>
                  </a:lnTo>
                  <a:lnTo>
                    <a:pt x="973" y="1379"/>
                  </a:lnTo>
                  <a:lnTo>
                    <a:pt x="972" y="1379"/>
                  </a:lnTo>
                  <a:lnTo>
                    <a:pt x="971" y="1380"/>
                  </a:lnTo>
                  <a:lnTo>
                    <a:pt x="971" y="1381"/>
                  </a:lnTo>
                  <a:lnTo>
                    <a:pt x="969" y="1383"/>
                  </a:lnTo>
                  <a:lnTo>
                    <a:pt x="967" y="1383"/>
                  </a:lnTo>
                  <a:lnTo>
                    <a:pt x="965" y="1382"/>
                  </a:lnTo>
                  <a:lnTo>
                    <a:pt x="966" y="1382"/>
                  </a:lnTo>
                  <a:lnTo>
                    <a:pt x="965" y="1381"/>
                  </a:lnTo>
                  <a:lnTo>
                    <a:pt x="969" y="1377"/>
                  </a:lnTo>
                  <a:lnTo>
                    <a:pt x="969" y="1377"/>
                  </a:lnTo>
                  <a:lnTo>
                    <a:pt x="968" y="1375"/>
                  </a:lnTo>
                  <a:lnTo>
                    <a:pt x="968" y="1373"/>
                  </a:lnTo>
                  <a:lnTo>
                    <a:pt x="970" y="1373"/>
                  </a:lnTo>
                  <a:close/>
                  <a:moveTo>
                    <a:pt x="960" y="1375"/>
                  </a:moveTo>
                  <a:lnTo>
                    <a:pt x="959" y="1375"/>
                  </a:lnTo>
                  <a:lnTo>
                    <a:pt x="957" y="1374"/>
                  </a:lnTo>
                  <a:lnTo>
                    <a:pt x="957" y="1373"/>
                  </a:lnTo>
                  <a:lnTo>
                    <a:pt x="956" y="1369"/>
                  </a:lnTo>
                  <a:lnTo>
                    <a:pt x="956" y="1368"/>
                  </a:lnTo>
                  <a:lnTo>
                    <a:pt x="956" y="1366"/>
                  </a:lnTo>
                  <a:lnTo>
                    <a:pt x="957" y="1365"/>
                  </a:lnTo>
                  <a:lnTo>
                    <a:pt x="958" y="1365"/>
                  </a:lnTo>
                  <a:lnTo>
                    <a:pt x="960" y="1368"/>
                  </a:lnTo>
                  <a:lnTo>
                    <a:pt x="960" y="1372"/>
                  </a:lnTo>
                  <a:lnTo>
                    <a:pt x="960" y="1372"/>
                  </a:lnTo>
                  <a:lnTo>
                    <a:pt x="960" y="1373"/>
                  </a:lnTo>
                  <a:lnTo>
                    <a:pt x="960" y="1375"/>
                  </a:lnTo>
                  <a:close/>
                  <a:moveTo>
                    <a:pt x="978" y="1362"/>
                  </a:moveTo>
                  <a:lnTo>
                    <a:pt x="976" y="1364"/>
                  </a:lnTo>
                  <a:lnTo>
                    <a:pt x="974" y="1364"/>
                  </a:lnTo>
                  <a:lnTo>
                    <a:pt x="974" y="1364"/>
                  </a:lnTo>
                  <a:lnTo>
                    <a:pt x="971" y="1364"/>
                  </a:lnTo>
                  <a:lnTo>
                    <a:pt x="971" y="1362"/>
                  </a:lnTo>
                  <a:lnTo>
                    <a:pt x="972" y="1362"/>
                  </a:lnTo>
                  <a:lnTo>
                    <a:pt x="976" y="1362"/>
                  </a:lnTo>
                  <a:lnTo>
                    <a:pt x="977" y="1361"/>
                  </a:lnTo>
                  <a:lnTo>
                    <a:pt x="978" y="1362"/>
                  </a:lnTo>
                  <a:close/>
                  <a:moveTo>
                    <a:pt x="517" y="1383"/>
                  </a:moveTo>
                  <a:lnTo>
                    <a:pt x="515" y="1383"/>
                  </a:lnTo>
                  <a:lnTo>
                    <a:pt x="515" y="1381"/>
                  </a:lnTo>
                  <a:lnTo>
                    <a:pt x="514" y="1381"/>
                  </a:lnTo>
                  <a:lnTo>
                    <a:pt x="514" y="1377"/>
                  </a:lnTo>
                  <a:lnTo>
                    <a:pt x="513" y="1377"/>
                  </a:lnTo>
                  <a:lnTo>
                    <a:pt x="513" y="1375"/>
                  </a:lnTo>
                  <a:lnTo>
                    <a:pt x="513" y="1374"/>
                  </a:lnTo>
                  <a:lnTo>
                    <a:pt x="513" y="1370"/>
                  </a:lnTo>
                  <a:lnTo>
                    <a:pt x="513" y="1369"/>
                  </a:lnTo>
                  <a:lnTo>
                    <a:pt x="513" y="1367"/>
                  </a:lnTo>
                  <a:lnTo>
                    <a:pt x="514" y="1367"/>
                  </a:lnTo>
                  <a:lnTo>
                    <a:pt x="515" y="1366"/>
                  </a:lnTo>
                  <a:lnTo>
                    <a:pt x="516" y="1366"/>
                  </a:lnTo>
                  <a:lnTo>
                    <a:pt x="516" y="1366"/>
                  </a:lnTo>
                  <a:lnTo>
                    <a:pt x="517" y="1364"/>
                  </a:lnTo>
                  <a:lnTo>
                    <a:pt x="517" y="1363"/>
                  </a:lnTo>
                  <a:lnTo>
                    <a:pt x="517" y="1362"/>
                  </a:lnTo>
                  <a:lnTo>
                    <a:pt x="518" y="1361"/>
                  </a:lnTo>
                  <a:lnTo>
                    <a:pt x="520" y="1360"/>
                  </a:lnTo>
                  <a:lnTo>
                    <a:pt x="521" y="1360"/>
                  </a:lnTo>
                  <a:lnTo>
                    <a:pt x="522" y="1361"/>
                  </a:lnTo>
                  <a:lnTo>
                    <a:pt x="523" y="1361"/>
                  </a:lnTo>
                  <a:lnTo>
                    <a:pt x="524" y="1362"/>
                  </a:lnTo>
                  <a:lnTo>
                    <a:pt x="524" y="1362"/>
                  </a:lnTo>
                  <a:lnTo>
                    <a:pt x="524" y="1364"/>
                  </a:lnTo>
                  <a:lnTo>
                    <a:pt x="521" y="1367"/>
                  </a:lnTo>
                  <a:lnTo>
                    <a:pt x="521" y="1368"/>
                  </a:lnTo>
                  <a:lnTo>
                    <a:pt x="518" y="1373"/>
                  </a:lnTo>
                  <a:lnTo>
                    <a:pt x="517" y="1376"/>
                  </a:lnTo>
                  <a:lnTo>
                    <a:pt x="517" y="1376"/>
                  </a:lnTo>
                  <a:lnTo>
                    <a:pt x="517" y="1379"/>
                  </a:lnTo>
                  <a:lnTo>
                    <a:pt x="518" y="1381"/>
                  </a:lnTo>
                  <a:lnTo>
                    <a:pt x="518" y="1382"/>
                  </a:lnTo>
                  <a:lnTo>
                    <a:pt x="517" y="1383"/>
                  </a:lnTo>
                  <a:close/>
                  <a:moveTo>
                    <a:pt x="986" y="1359"/>
                  </a:moveTo>
                  <a:lnTo>
                    <a:pt x="986" y="1360"/>
                  </a:lnTo>
                  <a:lnTo>
                    <a:pt x="987" y="1360"/>
                  </a:lnTo>
                  <a:lnTo>
                    <a:pt x="989" y="1361"/>
                  </a:lnTo>
                  <a:lnTo>
                    <a:pt x="989" y="1361"/>
                  </a:lnTo>
                  <a:lnTo>
                    <a:pt x="990" y="1362"/>
                  </a:lnTo>
                  <a:lnTo>
                    <a:pt x="991" y="1362"/>
                  </a:lnTo>
                  <a:lnTo>
                    <a:pt x="992" y="1363"/>
                  </a:lnTo>
                  <a:lnTo>
                    <a:pt x="992" y="1364"/>
                  </a:lnTo>
                  <a:lnTo>
                    <a:pt x="993" y="1365"/>
                  </a:lnTo>
                  <a:lnTo>
                    <a:pt x="993" y="1367"/>
                  </a:lnTo>
                  <a:lnTo>
                    <a:pt x="994" y="1367"/>
                  </a:lnTo>
                  <a:lnTo>
                    <a:pt x="995" y="1368"/>
                  </a:lnTo>
                  <a:lnTo>
                    <a:pt x="996" y="1368"/>
                  </a:lnTo>
                  <a:lnTo>
                    <a:pt x="996" y="1369"/>
                  </a:lnTo>
                  <a:lnTo>
                    <a:pt x="996" y="1370"/>
                  </a:lnTo>
                  <a:lnTo>
                    <a:pt x="995" y="1371"/>
                  </a:lnTo>
                  <a:lnTo>
                    <a:pt x="996" y="1373"/>
                  </a:lnTo>
                  <a:lnTo>
                    <a:pt x="997" y="1373"/>
                  </a:lnTo>
                  <a:lnTo>
                    <a:pt x="998" y="1374"/>
                  </a:lnTo>
                  <a:lnTo>
                    <a:pt x="998" y="1374"/>
                  </a:lnTo>
                  <a:lnTo>
                    <a:pt x="994" y="1375"/>
                  </a:lnTo>
                  <a:lnTo>
                    <a:pt x="993" y="1375"/>
                  </a:lnTo>
                  <a:lnTo>
                    <a:pt x="991" y="1374"/>
                  </a:lnTo>
                  <a:lnTo>
                    <a:pt x="991" y="1373"/>
                  </a:lnTo>
                  <a:lnTo>
                    <a:pt x="989" y="1371"/>
                  </a:lnTo>
                  <a:lnTo>
                    <a:pt x="989" y="1370"/>
                  </a:lnTo>
                  <a:lnTo>
                    <a:pt x="988" y="1367"/>
                  </a:lnTo>
                  <a:lnTo>
                    <a:pt x="986" y="1365"/>
                  </a:lnTo>
                  <a:lnTo>
                    <a:pt x="986" y="1365"/>
                  </a:lnTo>
                  <a:lnTo>
                    <a:pt x="984" y="1364"/>
                  </a:lnTo>
                  <a:lnTo>
                    <a:pt x="983" y="1361"/>
                  </a:lnTo>
                  <a:lnTo>
                    <a:pt x="983" y="1360"/>
                  </a:lnTo>
                  <a:lnTo>
                    <a:pt x="983" y="1359"/>
                  </a:lnTo>
                  <a:lnTo>
                    <a:pt x="986" y="1359"/>
                  </a:lnTo>
                  <a:close/>
                  <a:moveTo>
                    <a:pt x="519" y="1358"/>
                  </a:moveTo>
                  <a:lnTo>
                    <a:pt x="518" y="1358"/>
                  </a:lnTo>
                  <a:lnTo>
                    <a:pt x="518" y="1357"/>
                  </a:lnTo>
                  <a:lnTo>
                    <a:pt x="518" y="1357"/>
                  </a:lnTo>
                  <a:lnTo>
                    <a:pt x="518" y="1356"/>
                  </a:lnTo>
                  <a:lnTo>
                    <a:pt x="519" y="1356"/>
                  </a:lnTo>
                  <a:lnTo>
                    <a:pt x="520" y="1357"/>
                  </a:lnTo>
                  <a:lnTo>
                    <a:pt x="520" y="1357"/>
                  </a:lnTo>
                  <a:lnTo>
                    <a:pt x="519" y="1358"/>
                  </a:lnTo>
                  <a:close/>
                  <a:moveTo>
                    <a:pt x="524" y="1349"/>
                  </a:moveTo>
                  <a:lnTo>
                    <a:pt x="523" y="1351"/>
                  </a:lnTo>
                  <a:lnTo>
                    <a:pt x="522" y="1350"/>
                  </a:lnTo>
                  <a:lnTo>
                    <a:pt x="522" y="1349"/>
                  </a:lnTo>
                  <a:lnTo>
                    <a:pt x="522" y="1348"/>
                  </a:lnTo>
                  <a:lnTo>
                    <a:pt x="524" y="1346"/>
                  </a:lnTo>
                  <a:lnTo>
                    <a:pt x="526" y="1346"/>
                  </a:lnTo>
                  <a:lnTo>
                    <a:pt x="526" y="1348"/>
                  </a:lnTo>
                  <a:lnTo>
                    <a:pt x="524" y="1349"/>
                  </a:lnTo>
                  <a:close/>
                  <a:moveTo>
                    <a:pt x="966" y="1351"/>
                  </a:moveTo>
                  <a:lnTo>
                    <a:pt x="962" y="1356"/>
                  </a:lnTo>
                  <a:lnTo>
                    <a:pt x="961" y="1357"/>
                  </a:lnTo>
                  <a:lnTo>
                    <a:pt x="958" y="1360"/>
                  </a:lnTo>
                  <a:lnTo>
                    <a:pt x="957" y="1362"/>
                  </a:lnTo>
                  <a:lnTo>
                    <a:pt x="955" y="1363"/>
                  </a:lnTo>
                  <a:lnTo>
                    <a:pt x="953" y="1363"/>
                  </a:lnTo>
                  <a:lnTo>
                    <a:pt x="952" y="1361"/>
                  </a:lnTo>
                  <a:lnTo>
                    <a:pt x="952" y="1358"/>
                  </a:lnTo>
                  <a:lnTo>
                    <a:pt x="953" y="1356"/>
                  </a:lnTo>
                  <a:lnTo>
                    <a:pt x="953" y="1355"/>
                  </a:lnTo>
                  <a:lnTo>
                    <a:pt x="954" y="1354"/>
                  </a:lnTo>
                  <a:lnTo>
                    <a:pt x="957" y="1354"/>
                  </a:lnTo>
                  <a:lnTo>
                    <a:pt x="957" y="1354"/>
                  </a:lnTo>
                  <a:lnTo>
                    <a:pt x="958" y="1354"/>
                  </a:lnTo>
                  <a:lnTo>
                    <a:pt x="959" y="1353"/>
                  </a:lnTo>
                  <a:lnTo>
                    <a:pt x="959" y="1352"/>
                  </a:lnTo>
                  <a:lnTo>
                    <a:pt x="965" y="1346"/>
                  </a:lnTo>
                  <a:lnTo>
                    <a:pt x="966" y="1346"/>
                  </a:lnTo>
                  <a:lnTo>
                    <a:pt x="967" y="1345"/>
                  </a:lnTo>
                  <a:lnTo>
                    <a:pt x="969" y="1346"/>
                  </a:lnTo>
                  <a:lnTo>
                    <a:pt x="969" y="1347"/>
                  </a:lnTo>
                  <a:lnTo>
                    <a:pt x="966" y="1351"/>
                  </a:lnTo>
                  <a:close/>
                  <a:moveTo>
                    <a:pt x="525" y="1340"/>
                  </a:moveTo>
                  <a:lnTo>
                    <a:pt x="523" y="1340"/>
                  </a:lnTo>
                  <a:lnTo>
                    <a:pt x="522" y="1338"/>
                  </a:lnTo>
                  <a:lnTo>
                    <a:pt x="523" y="1337"/>
                  </a:lnTo>
                  <a:lnTo>
                    <a:pt x="523" y="1330"/>
                  </a:lnTo>
                  <a:lnTo>
                    <a:pt x="524" y="1329"/>
                  </a:lnTo>
                  <a:lnTo>
                    <a:pt x="526" y="1329"/>
                  </a:lnTo>
                  <a:lnTo>
                    <a:pt x="526" y="1330"/>
                  </a:lnTo>
                  <a:lnTo>
                    <a:pt x="526" y="1331"/>
                  </a:lnTo>
                  <a:lnTo>
                    <a:pt x="527" y="1332"/>
                  </a:lnTo>
                  <a:lnTo>
                    <a:pt x="527" y="1335"/>
                  </a:lnTo>
                  <a:lnTo>
                    <a:pt x="525" y="1336"/>
                  </a:lnTo>
                  <a:lnTo>
                    <a:pt x="525" y="1338"/>
                  </a:lnTo>
                  <a:lnTo>
                    <a:pt x="525" y="1338"/>
                  </a:lnTo>
                  <a:lnTo>
                    <a:pt x="525" y="1340"/>
                  </a:lnTo>
                  <a:close/>
                  <a:moveTo>
                    <a:pt x="580" y="1321"/>
                  </a:moveTo>
                  <a:lnTo>
                    <a:pt x="579" y="1321"/>
                  </a:lnTo>
                  <a:lnTo>
                    <a:pt x="579" y="1321"/>
                  </a:lnTo>
                  <a:lnTo>
                    <a:pt x="579" y="1319"/>
                  </a:lnTo>
                  <a:lnTo>
                    <a:pt x="579" y="1319"/>
                  </a:lnTo>
                  <a:lnTo>
                    <a:pt x="580" y="1319"/>
                  </a:lnTo>
                  <a:lnTo>
                    <a:pt x="580" y="1319"/>
                  </a:lnTo>
                  <a:lnTo>
                    <a:pt x="580" y="1321"/>
                  </a:lnTo>
                  <a:close/>
                  <a:moveTo>
                    <a:pt x="592" y="1309"/>
                  </a:moveTo>
                  <a:lnTo>
                    <a:pt x="591" y="1309"/>
                  </a:lnTo>
                  <a:lnTo>
                    <a:pt x="591" y="1309"/>
                  </a:lnTo>
                  <a:lnTo>
                    <a:pt x="591" y="1308"/>
                  </a:lnTo>
                  <a:lnTo>
                    <a:pt x="591" y="1308"/>
                  </a:lnTo>
                  <a:lnTo>
                    <a:pt x="592" y="1308"/>
                  </a:lnTo>
                  <a:lnTo>
                    <a:pt x="592" y="1308"/>
                  </a:lnTo>
                  <a:lnTo>
                    <a:pt x="592" y="1309"/>
                  </a:lnTo>
                  <a:close/>
                  <a:moveTo>
                    <a:pt x="590" y="1308"/>
                  </a:moveTo>
                  <a:lnTo>
                    <a:pt x="590" y="1308"/>
                  </a:lnTo>
                  <a:lnTo>
                    <a:pt x="589" y="1308"/>
                  </a:lnTo>
                  <a:lnTo>
                    <a:pt x="589" y="1307"/>
                  </a:lnTo>
                  <a:lnTo>
                    <a:pt x="590" y="1307"/>
                  </a:lnTo>
                  <a:lnTo>
                    <a:pt x="590" y="1308"/>
                  </a:lnTo>
                  <a:close/>
                  <a:moveTo>
                    <a:pt x="1036" y="1315"/>
                  </a:moveTo>
                  <a:lnTo>
                    <a:pt x="1037" y="1315"/>
                  </a:lnTo>
                  <a:lnTo>
                    <a:pt x="1038" y="1314"/>
                  </a:lnTo>
                  <a:lnTo>
                    <a:pt x="1040" y="1314"/>
                  </a:lnTo>
                  <a:lnTo>
                    <a:pt x="1041" y="1315"/>
                  </a:lnTo>
                  <a:lnTo>
                    <a:pt x="1041" y="1316"/>
                  </a:lnTo>
                  <a:lnTo>
                    <a:pt x="1045" y="1319"/>
                  </a:lnTo>
                  <a:lnTo>
                    <a:pt x="1045" y="1320"/>
                  </a:lnTo>
                  <a:lnTo>
                    <a:pt x="1046" y="1321"/>
                  </a:lnTo>
                  <a:lnTo>
                    <a:pt x="1046" y="1322"/>
                  </a:lnTo>
                  <a:lnTo>
                    <a:pt x="1047" y="1323"/>
                  </a:lnTo>
                  <a:lnTo>
                    <a:pt x="1047" y="1325"/>
                  </a:lnTo>
                  <a:lnTo>
                    <a:pt x="1048" y="1326"/>
                  </a:lnTo>
                  <a:lnTo>
                    <a:pt x="1049" y="1328"/>
                  </a:lnTo>
                  <a:lnTo>
                    <a:pt x="1050" y="1328"/>
                  </a:lnTo>
                  <a:lnTo>
                    <a:pt x="1050" y="1329"/>
                  </a:lnTo>
                  <a:lnTo>
                    <a:pt x="1051" y="1330"/>
                  </a:lnTo>
                  <a:lnTo>
                    <a:pt x="1052" y="1332"/>
                  </a:lnTo>
                  <a:lnTo>
                    <a:pt x="1052" y="1334"/>
                  </a:lnTo>
                  <a:lnTo>
                    <a:pt x="1053" y="1335"/>
                  </a:lnTo>
                  <a:lnTo>
                    <a:pt x="1054" y="1337"/>
                  </a:lnTo>
                  <a:lnTo>
                    <a:pt x="1060" y="1342"/>
                  </a:lnTo>
                  <a:lnTo>
                    <a:pt x="1061" y="1344"/>
                  </a:lnTo>
                  <a:lnTo>
                    <a:pt x="1061" y="1345"/>
                  </a:lnTo>
                  <a:lnTo>
                    <a:pt x="1061" y="1346"/>
                  </a:lnTo>
                  <a:lnTo>
                    <a:pt x="1061" y="1354"/>
                  </a:lnTo>
                  <a:lnTo>
                    <a:pt x="1061" y="1355"/>
                  </a:lnTo>
                  <a:lnTo>
                    <a:pt x="1061" y="1356"/>
                  </a:lnTo>
                  <a:lnTo>
                    <a:pt x="1060" y="1357"/>
                  </a:lnTo>
                  <a:lnTo>
                    <a:pt x="1060" y="1358"/>
                  </a:lnTo>
                  <a:lnTo>
                    <a:pt x="1059" y="1359"/>
                  </a:lnTo>
                  <a:lnTo>
                    <a:pt x="1059" y="1359"/>
                  </a:lnTo>
                  <a:lnTo>
                    <a:pt x="1057" y="1362"/>
                  </a:lnTo>
                  <a:lnTo>
                    <a:pt x="1056" y="1362"/>
                  </a:lnTo>
                  <a:lnTo>
                    <a:pt x="1056" y="1362"/>
                  </a:lnTo>
                  <a:lnTo>
                    <a:pt x="1054" y="1362"/>
                  </a:lnTo>
                  <a:lnTo>
                    <a:pt x="1052" y="1361"/>
                  </a:lnTo>
                  <a:lnTo>
                    <a:pt x="1051" y="1361"/>
                  </a:lnTo>
                  <a:lnTo>
                    <a:pt x="1050" y="1360"/>
                  </a:lnTo>
                  <a:lnTo>
                    <a:pt x="1050" y="1359"/>
                  </a:lnTo>
                  <a:lnTo>
                    <a:pt x="1043" y="1352"/>
                  </a:lnTo>
                  <a:lnTo>
                    <a:pt x="1042" y="1352"/>
                  </a:lnTo>
                  <a:lnTo>
                    <a:pt x="1039" y="1349"/>
                  </a:lnTo>
                  <a:lnTo>
                    <a:pt x="1038" y="1349"/>
                  </a:lnTo>
                  <a:lnTo>
                    <a:pt x="1038" y="1348"/>
                  </a:lnTo>
                  <a:lnTo>
                    <a:pt x="1036" y="1346"/>
                  </a:lnTo>
                  <a:lnTo>
                    <a:pt x="1036" y="1345"/>
                  </a:lnTo>
                  <a:lnTo>
                    <a:pt x="1035" y="1343"/>
                  </a:lnTo>
                  <a:lnTo>
                    <a:pt x="1034" y="1342"/>
                  </a:lnTo>
                  <a:lnTo>
                    <a:pt x="1034" y="1339"/>
                  </a:lnTo>
                  <a:lnTo>
                    <a:pt x="1032" y="1338"/>
                  </a:lnTo>
                  <a:lnTo>
                    <a:pt x="1032" y="1335"/>
                  </a:lnTo>
                  <a:lnTo>
                    <a:pt x="1030" y="1333"/>
                  </a:lnTo>
                  <a:lnTo>
                    <a:pt x="1030" y="1326"/>
                  </a:lnTo>
                  <a:lnTo>
                    <a:pt x="1029" y="1325"/>
                  </a:lnTo>
                  <a:lnTo>
                    <a:pt x="1028" y="1324"/>
                  </a:lnTo>
                  <a:lnTo>
                    <a:pt x="1028" y="1323"/>
                  </a:lnTo>
                  <a:lnTo>
                    <a:pt x="1027" y="1322"/>
                  </a:lnTo>
                  <a:lnTo>
                    <a:pt x="1027" y="1320"/>
                  </a:lnTo>
                  <a:lnTo>
                    <a:pt x="1027" y="1320"/>
                  </a:lnTo>
                  <a:lnTo>
                    <a:pt x="1027" y="1319"/>
                  </a:lnTo>
                  <a:lnTo>
                    <a:pt x="1027" y="1317"/>
                  </a:lnTo>
                  <a:lnTo>
                    <a:pt x="1028" y="1317"/>
                  </a:lnTo>
                  <a:lnTo>
                    <a:pt x="1028" y="1314"/>
                  </a:lnTo>
                  <a:lnTo>
                    <a:pt x="1029" y="1313"/>
                  </a:lnTo>
                  <a:lnTo>
                    <a:pt x="1029" y="1310"/>
                  </a:lnTo>
                  <a:lnTo>
                    <a:pt x="1030" y="1309"/>
                  </a:lnTo>
                  <a:lnTo>
                    <a:pt x="1030" y="1305"/>
                  </a:lnTo>
                  <a:lnTo>
                    <a:pt x="1031" y="1304"/>
                  </a:lnTo>
                  <a:lnTo>
                    <a:pt x="1032" y="1304"/>
                  </a:lnTo>
                  <a:lnTo>
                    <a:pt x="1032" y="1305"/>
                  </a:lnTo>
                  <a:lnTo>
                    <a:pt x="1035" y="1308"/>
                  </a:lnTo>
                  <a:lnTo>
                    <a:pt x="1035" y="1308"/>
                  </a:lnTo>
                  <a:lnTo>
                    <a:pt x="1037" y="1309"/>
                  </a:lnTo>
                  <a:lnTo>
                    <a:pt x="1038" y="1311"/>
                  </a:lnTo>
                  <a:lnTo>
                    <a:pt x="1037" y="1312"/>
                  </a:lnTo>
                  <a:lnTo>
                    <a:pt x="1036" y="1315"/>
                  </a:lnTo>
                  <a:close/>
                  <a:moveTo>
                    <a:pt x="591" y="1307"/>
                  </a:moveTo>
                  <a:lnTo>
                    <a:pt x="591" y="1307"/>
                  </a:lnTo>
                  <a:lnTo>
                    <a:pt x="589" y="1306"/>
                  </a:lnTo>
                  <a:lnTo>
                    <a:pt x="590" y="1304"/>
                  </a:lnTo>
                  <a:lnTo>
                    <a:pt x="591" y="1304"/>
                  </a:lnTo>
                  <a:lnTo>
                    <a:pt x="592" y="1305"/>
                  </a:lnTo>
                  <a:lnTo>
                    <a:pt x="591" y="1306"/>
                  </a:lnTo>
                  <a:lnTo>
                    <a:pt x="591" y="1307"/>
                  </a:lnTo>
                  <a:close/>
                  <a:moveTo>
                    <a:pt x="1008" y="1268"/>
                  </a:moveTo>
                  <a:lnTo>
                    <a:pt x="1008" y="1269"/>
                  </a:lnTo>
                  <a:lnTo>
                    <a:pt x="1008" y="1269"/>
                  </a:lnTo>
                  <a:lnTo>
                    <a:pt x="1008" y="1268"/>
                  </a:lnTo>
                  <a:lnTo>
                    <a:pt x="1008" y="1268"/>
                  </a:lnTo>
                  <a:lnTo>
                    <a:pt x="1008" y="1267"/>
                  </a:lnTo>
                  <a:lnTo>
                    <a:pt x="1009" y="1267"/>
                  </a:lnTo>
                  <a:lnTo>
                    <a:pt x="1009" y="1267"/>
                  </a:lnTo>
                  <a:lnTo>
                    <a:pt x="1009" y="1267"/>
                  </a:lnTo>
                  <a:lnTo>
                    <a:pt x="1009" y="1268"/>
                  </a:lnTo>
                  <a:lnTo>
                    <a:pt x="1009" y="1268"/>
                  </a:lnTo>
                  <a:lnTo>
                    <a:pt x="1008" y="1268"/>
                  </a:lnTo>
                  <a:close/>
                  <a:moveTo>
                    <a:pt x="1003" y="1268"/>
                  </a:moveTo>
                  <a:lnTo>
                    <a:pt x="1002" y="1270"/>
                  </a:lnTo>
                  <a:lnTo>
                    <a:pt x="1001" y="1268"/>
                  </a:lnTo>
                  <a:lnTo>
                    <a:pt x="1001" y="1267"/>
                  </a:lnTo>
                  <a:lnTo>
                    <a:pt x="1001" y="1266"/>
                  </a:lnTo>
                  <a:lnTo>
                    <a:pt x="1003" y="1267"/>
                  </a:lnTo>
                  <a:lnTo>
                    <a:pt x="1003" y="1268"/>
                  </a:lnTo>
                  <a:close/>
                  <a:moveTo>
                    <a:pt x="1013" y="1265"/>
                  </a:moveTo>
                  <a:lnTo>
                    <a:pt x="1013" y="1266"/>
                  </a:lnTo>
                  <a:lnTo>
                    <a:pt x="1014" y="1266"/>
                  </a:lnTo>
                  <a:lnTo>
                    <a:pt x="1016" y="1269"/>
                  </a:lnTo>
                  <a:lnTo>
                    <a:pt x="1016" y="1270"/>
                  </a:lnTo>
                  <a:lnTo>
                    <a:pt x="1015" y="1270"/>
                  </a:lnTo>
                  <a:lnTo>
                    <a:pt x="1014" y="1270"/>
                  </a:lnTo>
                  <a:lnTo>
                    <a:pt x="1013" y="1270"/>
                  </a:lnTo>
                  <a:lnTo>
                    <a:pt x="1013" y="1271"/>
                  </a:lnTo>
                  <a:lnTo>
                    <a:pt x="1012" y="1271"/>
                  </a:lnTo>
                  <a:lnTo>
                    <a:pt x="1010" y="1272"/>
                  </a:lnTo>
                  <a:lnTo>
                    <a:pt x="1010" y="1273"/>
                  </a:lnTo>
                  <a:lnTo>
                    <a:pt x="1012" y="1276"/>
                  </a:lnTo>
                  <a:lnTo>
                    <a:pt x="1011" y="1276"/>
                  </a:lnTo>
                  <a:lnTo>
                    <a:pt x="1011" y="1277"/>
                  </a:lnTo>
                  <a:lnTo>
                    <a:pt x="1010" y="1278"/>
                  </a:lnTo>
                  <a:lnTo>
                    <a:pt x="1009" y="1278"/>
                  </a:lnTo>
                  <a:lnTo>
                    <a:pt x="1007" y="1280"/>
                  </a:lnTo>
                  <a:lnTo>
                    <a:pt x="1005" y="1281"/>
                  </a:lnTo>
                  <a:lnTo>
                    <a:pt x="1005" y="1281"/>
                  </a:lnTo>
                  <a:lnTo>
                    <a:pt x="1003" y="1281"/>
                  </a:lnTo>
                  <a:lnTo>
                    <a:pt x="1002" y="1280"/>
                  </a:lnTo>
                  <a:lnTo>
                    <a:pt x="1002" y="1279"/>
                  </a:lnTo>
                  <a:lnTo>
                    <a:pt x="1002" y="1279"/>
                  </a:lnTo>
                  <a:lnTo>
                    <a:pt x="1002" y="1278"/>
                  </a:lnTo>
                  <a:lnTo>
                    <a:pt x="1004" y="1276"/>
                  </a:lnTo>
                  <a:lnTo>
                    <a:pt x="1004" y="1275"/>
                  </a:lnTo>
                  <a:lnTo>
                    <a:pt x="1004" y="1273"/>
                  </a:lnTo>
                  <a:lnTo>
                    <a:pt x="1005" y="1271"/>
                  </a:lnTo>
                  <a:lnTo>
                    <a:pt x="1006" y="1270"/>
                  </a:lnTo>
                  <a:lnTo>
                    <a:pt x="1010" y="1270"/>
                  </a:lnTo>
                  <a:lnTo>
                    <a:pt x="1010" y="1268"/>
                  </a:lnTo>
                  <a:lnTo>
                    <a:pt x="1010" y="1268"/>
                  </a:lnTo>
                  <a:lnTo>
                    <a:pt x="1010" y="1266"/>
                  </a:lnTo>
                  <a:lnTo>
                    <a:pt x="1011" y="1266"/>
                  </a:lnTo>
                  <a:lnTo>
                    <a:pt x="1012" y="1267"/>
                  </a:lnTo>
                  <a:lnTo>
                    <a:pt x="1012" y="1268"/>
                  </a:lnTo>
                  <a:lnTo>
                    <a:pt x="1013" y="1268"/>
                  </a:lnTo>
                  <a:lnTo>
                    <a:pt x="1013" y="1268"/>
                  </a:lnTo>
                  <a:lnTo>
                    <a:pt x="1012" y="1267"/>
                  </a:lnTo>
                  <a:lnTo>
                    <a:pt x="1012" y="1266"/>
                  </a:lnTo>
                  <a:lnTo>
                    <a:pt x="1013" y="1265"/>
                  </a:lnTo>
                  <a:close/>
                  <a:moveTo>
                    <a:pt x="1019" y="1269"/>
                  </a:moveTo>
                  <a:lnTo>
                    <a:pt x="1018" y="1269"/>
                  </a:lnTo>
                  <a:lnTo>
                    <a:pt x="1016" y="1268"/>
                  </a:lnTo>
                  <a:lnTo>
                    <a:pt x="1016" y="1267"/>
                  </a:lnTo>
                  <a:lnTo>
                    <a:pt x="1015" y="1265"/>
                  </a:lnTo>
                  <a:lnTo>
                    <a:pt x="1013" y="1265"/>
                  </a:lnTo>
                  <a:lnTo>
                    <a:pt x="1013" y="1262"/>
                  </a:lnTo>
                  <a:lnTo>
                    <a:pt x="1015" y="1260"/>
                  </a:lnTo>
                  <a:lnTo>
                    <a:pt x="1016" y="1260"/>
                  </a:lnTo>
                  <a:lnTo>
                    <a:pt x="1018" y="1260"/>
                  </a:lnTo>
                  <a:lnTo>
                    <a:pt x="1019" y="1261"/>
                  </a:lnTo>
                  <a:lnTo>
                    <a:pt x="1019" y="1263"/>
                  </a:lnTo>
                  <a:lnTo>
                    <a:pt x="1017" y="1264"/>
                  </a:lnTo>
                  <a:lnTo>
                    <a:pt x="1017" y="1266"/>
                  </a:lnTo>
                  <a:lnTo>
                    <a:pt x="1018" y="1267"/>
                  </a:lnTo>
                  <a:lnTo>
                    <a:pt x="1019" y="1268"/>
                  </a:lnTo>
                  <a:lnTo>
                    <a:pt x="1019" y="1269"/>
                  </a:lnTo>
                  <a:close/>
                  <a:moveTo>
                    <a:pt x="731" y="1252"/>
                  </a:moveTo>
                  <a:lnTo>
                    <a:pt x="730" y="1253"/>
                  </a:lnTo>
                  <a:lnTo>
                    <a:pt x="728" y="1251"/>
                  </a:lnTo>
                  <a:lnTo>
                    <a:pt x="728" y="1250"/>
                  </a:lnTo>
                  <a:lnTo>
                    <a:pt x="729" y="1250"/>
                  </a:lnTo>
                  <a:lnTo>
                    <a:pt x="730" y="1251"/>
                  </a:lnTo>
                  <a:lnTo>
                    <a:pt x="730" y="1251"/>
                  </a:lnTo>
                  <a:lnTo>
                    <a:pt x="731" y="1252"/>
                  </a:lnTo>
                  <a:close/>
                  <a:moveTo>
                    <a:pt x="1022" y="1251"/>
                  </a:moveTo>
                  <a:lnTo>
                    <a:pt x="1021" y="1251"/>
                  </a:lnTo>
                  <a:lnTo>
                    <a:pt x="1021" y="1250"/>
                  </a:lnTo>
                  <a:lnTo>
                    <a:pt x="1021" y="1249"/>
                  </a:lnTo>
                  <a:lnTo>
                    <a:pt x="1022" y="1246"/>
                  </a:lnTo>
                  <a:lnTo>
                    <a:pt x="1023" y="1246"/>
                  </a:lnTo>
                  <a:lnTo>
                    <a:pt x="1025" y="1248"/>
                  </a:lnTo>
                  <a:lnTo>
                    <a:pt x="1025" y="1249"/>
                  </a:lnTo>
                  <a:lnTo>
                    <a:pt x="1024" y="1250"/>
                  </a:lnTo>
                  <a:lnTo>
                    <a:pt x="1022" y="1251"/>
                  </a:lnTo>
                  <a:close/>
                  <a:moveTo>
                    <a:pt x="522" y="1237"/>
                  </a:moveTo>
                  <a:lnTo>
                    <a:pt x="524" y="1239"/>
                  </a:lnTo>
                  <a:lnTo>
                    <a:pt x="524" y="1239"/>
                  </a:lnTo>
                  <a:lnTo>
                    <a:pt x="527" y="1241"/>
                  </a:lnTo>
                  <a:lnTo>
                    <a:pt x="528" y="1241"/>
                  </a:lnTo>
                  <a:lnTo>
                    <a:pt x="530" y="1242"/>
                  </a:lnTo>
                  <a:lnTo>
                    <a:pt x="532" y="1244"/>
                  </a:lnTo>
                  <a:lnTo>
                    <a:pt x="532" y="1244"/>
                  </a:lnTo>
                  <a:lnTo>
                    <a:pt x="537" y="1249"/>
                  </a:lnTo>
                  <a:lnTo>
                    <a:pt x="537" y="1249"/>
                  </a:lnTo>
                  <a:lnTo>
                    <a:pt x="538" y="1250"/>
                  </a:lnTo>
                  <a:lnTo>
                    <a:pt x="539" y="1251"/>
                  </a:lnTo>
                  <a:lnTo>
                    <a:pt x="541" y="1251"/>
                  </a:lnTo>
                  <a:lnTo>
                    <a:pt x="543" y="1252"/>
                  </a:lnTo>
                  <a:lnTo>
                    <a:pt x="546" y="1252"/>
                  </a:lnTo>
                  <a:lnTo>
                    <a:pt x="547" y="1251"/>
                  </a:lnTo>
                  <a:lnTo>
                    <a:pt x="551" y="1250"/>
                  </a:lnTo>
                  <a:lnTo>
                    <a:pt x="555" y="1250"/>
                  </a:lnTo>
                  <a:lnTo>
                    <a:pt x="556" y="1252"/>
                  </a:lnTo>
                  <a:lnTo>
                    <a:pt x="557" y="1252"/>
                  </a:lnTo>
                  <a:lnTo>
                    <a:pt x="560" y="1252"/>
                  </a:lnTo>
                  <a:lnTo>
                    <a:pt x="560" y="1252"/>
                  </a:lnTo>
                  <a:lnTo>
                    <a:pt x="561" y="1252"/>
                  </a:lnTo>
                  <a:lnTo>
                    <a:pt x="566" y="1257"/>
                  </a:lnTo>
                  <a:lnTo>
                    <a:pt x="566" y="1258"/>
                  </a:lnTo>
                  <a:lnTo>
                    <a:pt x="568" y="1258"/>
                  </a:lnTo>
                  <a:lnTo>
                    <a:pt x="568" y="1259"/>
                  </a:lnTo>
                  <a:lnTo>
                    <a:pt x="569" y="1259"/>
                  </a:lnTo>
                  <a:lnTo>
                    <a:pt x="571" y="1260"/>
                  </a:lnTo>
                  <a:lnTo>
                    <a:pt x="572" y="1260"/>
                  </a:lnTo>
                  <a:lnTo>
                    <a:pt x="573" y="1262"/>
                  </a:lnTo>
                  <a:lnTo>
                    <a:pt x="575" y="1263"/>
                  </a:lnTo>
                  <a:lnTo>
                    <a:pt x="575" y="1263"/>
                  </a:lnTo>
                  <a:lnTo>
                    <a:pt x="578" y="1265"/>
                  </a:lnTo>
                  <a:lnTo>
                    <a:pt x="579" y="1265"/>
                  </a:lnTo>
                  <a:lnTo>
                    <a:pt x="581" y="1266"/>
                  </a:lnTo>
                  <a:lnTo>
                    <a:pt x="582" y="1266"/>
                  </a:lnTo>
                  <a:lnTo>
                    <a:pt x="584" y="1267"/>
                  </a:lnTo>
                  <a:lnTo>
                    <a:pt x="587" y="1267"/>
                  </a:lnTo>
                  <a:lnTo>
                    <a:pt x="589" y="1268"/>
                  </a:lnTo>
                  <a:lnTo>
                    <a:pt x="592" y="1269"/>
                  </a:lnTo>
                  <a:lnTo>
                    <a:pt x="594" y="1270"/>
                  </a:lnTo>
                  <a:lnTo>
                    <a:pt x="595" y="1270"/>
                  </a:lnTo>
                  <a:lnTo>
                    <a:pt x="596" y="1270"/>
                  </a:lnTo>
                  <a:lnTo>
                    <a:pt x="596" y="1271"/>
                  </a:lnTo>
                  <a:lnTo>
                    <a:pt x="595" y="1272"/>
                  </a:lnTo>
                  <a:lnTo>
                    <a:pt x="589" y="1272"/>
                  </a:lnTo>
                  <a:lnTo>
                    <a:pt x="589" y="1271"/>
                  </a:lnTo>
                  <a:lnTo>
                    <a:pt x="587" y="1271"/>
                  </a:lnTo>
                  <a:lnTo>
                    <a:pt x="586" y="1272"/>
                  </a:lnTo>
                  <a:lnTo>
                    <a:pt x="583" y="1272"/>
                  </a:lnTo>
                  <a:lnTo>
                    <a:pt x="583" y="1271"/>
                  </a:lnTo>
                  <a:lnTo>
                    <a:pt x="576" y="1271"/>
                  </a:lnTo>
                  <a:lnTo>
                    <a:pt x="576" y="1271"/>
                  </a:lnTo>
                  <a:lnTo>
                    <a:pt x="575" y="1271"/>
                  </a:lnTo>
                  <a:lnTo>
                    <a:pt x="574" y="1271"/>
                  </a:lnTo>
                  <a:lnTo>
                    <a:pt x="573" y="1272"/>
                  </a:lnTo>
                  <a:lnTo>
                    <a:pt x="574" y="1275"/>
                  </a:lnTo>
                  <a:lnTo>
                    <a:pt x="574" y="1276"/>
                  </a:lnTo>
                  <a:lnTo>
                    <a:pt x="576" y="1278"/>
                  </a:lnTo>
                  <a:lnTo>
                    <a:pt x="575" y="1279"/>
                  </a:lnTo>
                  <a:lnTo>
                    <a:pt x="574" y="1279"/>
                  </a:lnTo>
                  <a:lnTo>
                    <a:pt x="574" y="1280"/>
                  </a:lnTo>
                  <a:lnTo>
                    <a:pt x="575" y="1282"/>
                  </a:lnTo>
                  <a:lnTo>
                    <a:pt x="576" y="1283"/>
                  </a:lnTo>
                  <a:lnTo>
                    <a:pt x="580" y="1283"/>
                  </a:lnTo>
                  <a:lnTo>
                    <a:pt x="580" y="1283"/>
                  </a:lnTo>
                  <a:lnTo>
                    <a:pt x="580" y="1285"/>
                  </a:lnTo>
                  <a:lnTo>
                    <a:pt x="582" y="1289"/>
                  </a:lnTo>
                  <a:lnTo>
                    <a:pt x="582" y="1290"/>
                  </a:lnTo>
                  <a:lnTo>
                    <a:pt x="581" y="1291"/>
                  </a:lnTo>
                  <a:lnTo>
                    <a:pt x="582" y="1292"/>
                  </a:lnTo>
                  <a:lnTo>
                    <a:pt x="582" y="1294"/>
                  </a:lnTo>
                  <a:lnTo>
                    <a:pt x="585" y="1298"/>
                  </a:lnTo>
                  <a:lnTo>
                    <a:pt x="585" y="1300"/>
                  </a:lnTo>
                  <a:lnTo>
                    <a:pt x="584" y="1302"/>
                  </a:lnTo>
                  <a:lnTo>
                    <a:pt x="584" y="1303"/>
                  </a:lnTo>
                  <a:lnTo>
                    <a:pt x="585" y="1304"/>
                  </a:lnTo>
                  <a:lnTo>
                    <a:pt x="585" y="1305"/>
                  </a:lnTo>
                  <a:lnTo>
                    <a:pt x="584" y="1306"/>
                  </a:lnTo>
                  <a:lnTo>
                    <a:pt x="583" y="1306"/>
                  </a:lnTo>
                  <a:lnTo>
                    <a:pt x="582" y="1305"/>
                  </a:lnTo>
                  <a:lnTo>
                    <a:pt x="579" y="1305"/>
                  </a:lnTo>
                  <a:lnTo>
                    <a:pt x="578" y="1304"/>
                  </a:lnTo>
                  <a:lnTo>
                    <a:pt x="577" y="1304"/>
                  </a:lnTo>
                  <a:lnTo>
                    <a:pt x="576" y="1306"/>
                  </a:lnTo>
                  <a:lnTo>
                    <a:pt x="577" y="1306"/>
                  </a:lnTo>
                  <a:lnTo>
                    <a:pt x="578" y="1306"/>
                  </a:lnTo>
                  <a:lnTo>
                    <a:pt x="579" y="1307"/>
                  </a:lnTo>
                  <a:lnTo>
                    <a:pt x="579" y="1308"/>
                  </a:lnTo>
                  <a:lnTo>
                    <a:pt x="577" y="1308"/>
                  </a:lnTo>
                  <a:lnTo>
                    <a:pt x="576" y="1309"/>
                  </a:lnTo>
                  <a:lnTo>
                    <a:pt x="575" y="1309"/>
                  </a:lnTo>
                  <a:lnTo>
                    <a:pt x="574" y="1310"/>
                  </a:lnTo>
                  <a:lnTo>
                    <a:pt x="573" y="1310"/>
                  </a:lnTo>
                  <a:lnTo>
                    <a:pt x="572" y="1310"/>
                  </a:lnTo>
                  <a:lnTo>
                    <a:pt x="572" y="1311"/>
                  </a:lnTo>
                  <a:lnTo>
                    <a:pt x="571" y="1313"/>
                  </a:lnTo>
                  <a:lnTo>
                    <a:pt x="570" y="1313"/>
                  </a:lnTo>
                  <a:lnTo>
                    <a:pt x="568" y="1312"/>
                  </a:lnTo>
                  <a:lnTo>
                    <a:pt x="567" y="1312"/>
                  </a:lnTo>
                  <a:lnTo>
                    <a:pt x="566" y="1312"/>
                  </a:lnTo>
                  <a:lnTo>
                    <a:pt x="564" y="1314"/>
                  </a:lnTo>
                  <a:lnTo>
                    <a:pt x="564" y="1318"/>
                  </a:lnTo>
                  <a:lnTo>
                    <a:pt x="566" y="1320"/>
                  </a:lnTo>
                  <a:lnTo>
                    <a:pt x="567" y="1321"/>
                  </a:lnTo>
                  <a:lnTo>
                    <a:pt x="569" y="1321"/>
                  </a:lnTo>
                  <a:lnTo>
                    <a:pt x="570" y="1322"/>
                  </a:lnTo>
                  <a:lnTo>
                    <a:pt x="568" y="1324"/>
                  </a:lnTo>
                  <a:lnTo>
                    <a:pt x="567" y="1325"/>
                  </a:lnTo>
                  <a:lnTo>
                    <a:pt x="567" y="1325"/>
                  </a:lnTo>
                  <a:lnTo>
                    <a:pt x="565" y="1328"/>
                  </a:lnTo>
                  <a:lnTo>
                    <a:pt x="566" y="1329"/>
                  </a:lnTo>
                  <a:lnTo>
                    <a:pt x="567" y="1332"/>
                  </a:lnTo>
                  <a:lnTo>
                    <a:pt x="567" y="1333"/>
                  </a:lnTo>
                  <a:lnTo>
                    <a:pt x="569" y="1332"/>
                  </a:lnTo>
                  <a:lnTo>
                    <a:pt x="570" y="1328"/>
                  </a:lnTo>
                  <a:lnTo>
                    <a:pt x="570" y="1327"/>
                  </a:lnTo>
                  <a:lnTo>
                    <a:pt x="569" y="1326"/>
                  </a:lnTo>
                  <a:lnTo>
                    <a:pt x="570" y="1325"/>
                  </a:lnTo>
                  <a:lnTo>
                    <a:pt x="571" y="1325"/>
                  </a:lnTo>
                  <a:lnTo>
                    <a:pt x="571" y="1326"/>
                  </a:lnTo>
                  <a:lnTo>
                    <a:pt x="573" y="1328"/>
                  </a:lnTo>
                  <a:lnTo>
                    <a:pt x="576" y="1327"/>
                  </a:lnTo>
                  <a:lnTo>
                    <a:pt x="577" y="1328"/>
                  </a:lnTo>
                  <a:lnTo>
                    <a:pt x="577" y="1329"/>
                  </a:lnTo>
                  <a:lnTo>
                    <a:pt x="577" y="1330"/>
                  </a:lnTo>
                  <a:lnTo>
                    <a:pt x="579" y="1329"/>
                  </a:lnTo>
                  <a:lnTo>
                    <a:pt x="579" y="1327"/>
                  </a:lnTo>
                  <a:lnTo>
                    <a:pt x="578" y="1327"/>
                  </a:lnTo>
                  <a:lnTo>
                    <a:pt x="578" y="1325"/>
                  </a:lnTo>
                  <a:lnTo>
                    <a:pt x="579" y="1324"/>
                  </a:lnTo>
                  <a:lnTo>
                    <a:pt x="579" y="1323"/>
                  </a:lnTo>
                  <a:lnTo>
                    <a:pt x="579" y="1322"/>
                  </a:lnTo>
                  <a:lnTo>
                    <a:pt x="580" y="1322"/>
                  </a:lnTo>
                  <a:lnTo>
                    <a:pt x="581" y="1322"/>
                  </a:lnTo>
                  <a:lnTo>
                    <a:pt x="581" y="1322"/>
                  </a:lnTo>
                  <a:lnTo>
                    <a:pt x="581" y="1322"/>
                  </a:lnTo>
                  <a:lnTo>
                    <a:pt x="581" y="1321"/>
                  </a:lnTo>
                  <a:lnTo>
                    <a:pt x="582" y="1320"/>
                  </a:lnTo>
                  <a:lnTo>
                    <a:pt x="580" y="1319"/>
                  </a:lnTo>
                  <a:lnTo>
                    <a:pt x="580" y="1318"/>
                  </a:lnTo>
                  <a:lnTo>
                    <a:pt x="582" y="1316"/>
                  </a:lnTo>
                  <a:lnTo>
                    <a:pt x="583" y="1316"/>
                  </a:lnTo>
                  <a:lnTo>
                    <a:pt x="586" y="1314"/>
                  </a:lnTo>
                  <a:lnTo>
                    <a:pt x="586" y="1312"/>
                  </a:lnTo>
                  <a:lnTo>
                    <a:pt x="586" y="1312"/>
                  </a:lnTo>
                  <a:lnTo>
                    <a:pt x="586" y="1311"/>
                  </a:lnTo>
                  <a:lnTo>
                    <a:pt x="586" y="1311"/>
                  </a:lnTo>
                  <a:lnTo>
                    <a:pt x="589" y="1313"/>
                  </a:lnTo>
                  <a:lnTo>
                    <a:pt x="590" y="1313"/>
                  </a:lnTo>
                  <a:lnTo>
                    <a:pt x="591" y="1314"/>
                  </a:lnTo>
                  <a:lnTo>
                    <a:pt x="591" y="1313"/>
                  </a:lnTo>
                  <a:lnTo>
                    <a:pt x="592" y="1313"/>
                  </a:lnTo>
                  <a:lnTo>
                    <a:pt x="595" y="1314"/>
                  </a:lnTo>
                  <a:lnTo>
                    <a:pt x="596" y="1314"/>
                  </a:lnTo>
                  <a:lnTo>
                    <a:pt x="597" y="1314"/>
                  </a:lnTo>
                  <a:lnTo>
                    <a:pt x="597" y="1313"/>
                  </a:lnTo>
                  <a:lnTo>
                    <a:pt x="595" y="1311"/>
                  </a:lnTo>
                  <a:lnTo>
                    <a:pt x="593" y="1310"/>
                  </a:lnTo>
                  <a:lnTo>
                    <a:pt x="593" y="1308"/>
                  </a:lnTo>
                  <a:lnTo>
                    <a:pt x="594" y="1308"/>
                  </a:lnTo>
                  <a:lnTo>
                    <a:pt x="593" y="1307"/>
                  </a:lnTo>
                  <a:lnTo>
                    <a:pt x="594" y="1305"/>
                  </a:lnTo>
                  <a:lnTo>
                    <a:pt x="593" y="1305"/>
                  </a:lnTo>
                  <a:lnTo>
                    <a:pt x="593" y="1304"/>
                  </a:lnTo>
                  <a:lnTo>
                    <a:pt x="593" y="1303"/>
                  </a:lnTo>
                  <a:lnTo>
                    <a:pt x="593" y="1302"/>
                  </a:lnTo>
                  <a:lnTo>
                    <a:pt x="594" y="1302"/>
                  </a:lnTo>
                  <a:lnTo>
                    <a:pt x="593" y="1301"/>
                  </a:lnTo>
                  <a:lnTo>
                    <a:pt x="593" y="1300"/>
                  </a:lnTo>
                  <a:lnTo>
                    <a:pt x="591" y="1299"/>
                  </a:lnTo>
                  <a:lnTo>
                    <a:pt x="590" y="1299"/>
                  </a:lnTo>
                  <a:lnTo>
                    <a:pt x="590" y="1298"/>
                  </a:lnTo>
                  <a:lnTo>
                    <a:pt x="591" y="1297"/>
                  </a:lnTo>
                  <a:lnTo>
                    <a:pt x="592" y="1296"/>
                  </a:lnTo>
                  <a:lnTo>
                    <a:pt x="591" y="1291"/>
                  </a:lnTo>
                  <a:lnTo>
                    <a:pt x="593" y="1289"/>
                  </a:lnTo>
                  <a:lnTo>
                    <a:pt x="594" y="1289"/>
                  </a:lnTo>
                  <a:lnTo>
                    <a:pt x="595" y="1290"/>
                  </a:lnTo>
                  <a:lnTo>
                    <a:pt x="597" y="1288"/>
                  </a:lnTo>
                  <a:lnTo>
                    <a:pt x="599" y="1290"/>
                  </a:lnTo>
                  <a:lnTo>
                    <a:pt x="599" y="1290"/>
                  </a:lnTo>
                  <a:lnTo>
                    <a:pt x="600" y="1289"/>
                  </a:lnTo>
                  <a:lnTo>
                    <a:pt x="601" y="1287"/>
                  </a:lnTo>
                  <a:lnTo>
                    <a:pt x="604" y="1287"/>
                  </a:lnTo>
                  <a:lnTo>
                    <a:pt x="605" y="1287"/>
                  </a:lnTo>
                  <a:lnTo>
                    <a:pt x="607" y="1286"/>
                  </a:lnTo>
                  <a:lnTo>
                    <a:pt x="608" y="1283"/>
                  </a:lnTo>
                  <a:lnTo>
                    <a:pt x="609" y="1283"/>
                  </a:lnTo>
                  <a:lnTo>
                    <a:pt x="609" y="1283"/>
                  </a:lnTo>
                  <a:lnTo>
                    <a:pt x="610" y="1282"/>
                  </a:lnTo>
                  <a:lnTo>
                    <a:pt x="613" y="1282"/>
                  </a:lnTo>
                  <a:lnTo>
                    <a:pt x="614" y="1282"/>
                  </a:lnTo>
                  <a:lnTo>
                    <a:pt x="614" y="1284"/>
                  </a:lnTo>
                  <a:lnTo>
                    <a:pt x="615" y="1285"/>
                  </a:lnTo>
                  <a:lnTo>
                    <a:pt x="615" y="1285"/>
                  </a:lnTo>
                  <a:lnTo>
                    <a:pt x="617" y="1284"/>
                  </a:lnTo>
                  <a:lnTo>
                    <a:pt x="617" y="1283"/>
                  </a:lnTo>
                  <a:lnTo>
                    <a:pt x="620" y="1282"/>
                  </a:lnTo>
                  <a:lnTo>
                    <a:pt x="621" y="1282"/>
                  </a:lnTo>
                  <a:lnTo>
                    <a:pt x="621" y="1283"/>
                  </a:lnTo>
                  <a:lnTo>
                    <a:pt x="622" y="1284"/>
                  </a:lnTo>
                  <a:lnTo>
                    <a:pt x="624" y="1283"/>
                  </a:lnTo>
                  <a:lnTo>
                    <a:pt x="626" y="1283"/>
                  </a:lnTo>
                  <a:lnTo>
                    <a:pt x="628" y="1284"/>
                  </a:lnTo>
                  <a:lnTo>
                    <a:pt x="628" y="1284"/>
                  </a:lnTo>
                  <a:lnTo>
                    <a:pt x="629" y="1284"/>
                  </a:lnTo>
                  <a:lnTo>
                    <a:pt x="633" y="1284"/>
                  </a:lnTo>
                  <a:lnTo>
                    <a:pt x="635" y="1285"/>
                  </a:lnTo>
                  <a:lnTo>
                    <a:pt x="636" y="1286"/>
                  </a:lnTo>
                  <a:lnTo>
                    <a:pt x="637" y="1286"/>
                  </a:lnTo>
                  <a:lnTo>
                    <a:pt x="638" y="1287"/>
                  </a:lnTo>
                  <a:lnTo>
                    <a:pt x="639" y="1287"/>
                  </a:lnTo>
                  <a:lnTo>
                    <a:pt x="641" y="1289"/>
                  </a:lnTo>
                  <a:lnTo>
                    <a:pt x="642" y="1289"/>
                  </a:lnTo>
                  <a:lnTo>
                    <a:pt x="643" y="1290"/>
                  </a:lnTo>
                  <a:lnTo>
                    <a:pt x="643" y="1290"/>
                  </a:lnTo>
                  <a:lnTo>
                    <a:pt x="646" y="1292"/>
                  </a:lnTo>
                  <a:lnTo>
                    <a:pt x="646" y="1294"/>
                  </a:lnTo>
                  <a:lnTo>
                    <a:pt x="647" y="1294"/>
                  </a:lnTo>
                  <a:lnTo>
                    <a:pt x="650" y="1298"/>
                  </a:lnTo>
                  <a:lnTo>
                    <a:pt x="650" y="1299"/>
                  </a:lnTo>
                  <a:lnTo>
                    <a:pt x="651" y="1300"/>
                  </a:lnTo>
                  <a:lnTo>
                    <a:pt x="654" y="1302"/>
                  </a:lnTo>
                  <a:lnTo>
                    <a:pt x="657" y="1304"/>
                  </a:lnTo>
                  <a:lnTo>
                    <a:pt x="658" y="1304"/>
                  </a:lnTo>
                  <a:lnTo>
                    <a:pt x="664" y="1307"/>
                  </a:lnTo>
                  <a:lnTo>
                    <a:pt x="665" y="1309"/>
                  </a:lnTo>
                  <a:lnTo>
                    <a:pt x="668" y="1309"/>
                  </a:lnTo>
                  <a:lnTo>
                    <a:pt x="668" y="1309"/>
                  </a:lnTo>
                  <a:lnTo>
                    <a:pt x="669" y="1310"/>
                  </a:lnTo>
                  <a:lnTo>
                    <a:pt x="671" y="1311"/>
                  </a:lnTo>
                  <a:lnTo>
                    <a:pt x="671" y="1312"/>
                  </a:lnTo>
                  <a:lnTo>
                    <a:pt x="671" y="1313"/>
                  </a:lnTo>
                  <a:lnTo>
                    <a:pt x="675" y="1315"/>
                  </a:lnTo>
                  <a:lnTo>
                    <a:pt x="676" y="1317"/>
                  </a:lnTo>
                  <a:lnTo>
                    <a:pt x="679" y="1319"/>
                  </a:lnTo>
                  <a:lnTo>
                    <a:pt x="680" y="1320"/>
                  </a:lnTo>
                  <a:lnTo>
                    <a:pt x="682" y="1320"/>
                  </a:lnTo>
                  <a:lnTo>
                    <a:pt x="682" y="1320"/>
                  </a:lnTo>
                  <a:lnTo>
                    <a:pt x="685" y="1320"/>
                  </a:lnTo>
                  <a:lnTo>
                    <a:pt x="685" y="1320"/>
                  </a:lnTo>
                  <a:lnTo>
                    <a:pt x="687" y="1320"/>
                  </a:lnTo>
                  <a:lnTo>
                    <a:pt x="688" y="1321"/>
                  </a:lnTo>
                  <a:lnTo>
                    <a:pt x="686" y="1324"/>
                  </a:lnTo>
                  <a:lnTo>
                    <a:pt x="686" y="1324"/>
                  </a:lnTo>
                  <a:lnTo>
                    <a:pt x="687" y="1324"/>
                  </a:lnTo>
                  <a:lnTo>
                    <a:pt x="690" y="1322"/>
                  </a:lnTo>
                  <a:lnTo>
                    <a:pt x="690" y="1321"/>
                  </a:lnTo>
                  <a:lnTo>
                    <a:pt x="691" y="1319"/>
                  </a:lnTo>
                  <a:lnTo>
                    <a:pt x="693" y="1317"/>
                  </a:lnTo>
                  <a:lnTo>
                    <a:pt x="696" y="1316"/>
                  </a:lnTo>
                  <a:lnTo>
                    <a:pt x="698" y="1318"/>
                  </a:lnTo>
                  <a:lnTo>
                    <a:pt x="698" y="1319"/>
                  </a:lnTo>
                  <a:lnTo>
                    <a:pt x="700" y="1321"/>
                  </a:lnTo>
                  <a:lnTo>
                    <a:pt x="702" y="1324"/>
                  </a:lnTo>
                  <a:lnTo>
                    <a:pt x="703" y="1328"/>
                  </a:lnTo>
                  <a:lnTo>
                    <a:pt x="703" y="1328"/>
                  </a:lnTo>
                  <a:lnTo>
                    <a:pt x="703" y="1330"/>
                  </a:lnTo>
                  <a:lnTo>
                    <a:pt x="704" y="1330"/>
                  </a:lnTo>
                  <a:lnTo>
                    <a:pt x="704" y="1335"/>
                  </a:lnTo>
                  <a:lnTo>
                    <a:pt x="704" y="1336"/>
                  </a:lnTo>
                  <a:lnTo>
                    <a:pt x="703" y="1336"/>
                  </a:lnTo>
                  <a:lnTo>
                    <a:pt x="703" y="1338"/>
                  </a:lnTo>
                  <a:lnTo>
                    <a:pt x="705" y="1341"/>
                  </a:lnTo>
                  <a:lnTo>
                    <a:pt x="706" y="1341"/>
                  </a:lnTo>
                  <a:lnTo>
                    <a:pt x="707" y="1342"/>
                  </a:lnTo>
                  <a:lnTo>
                    <a:pt x="707" y="1343"/>
                  </a:lnTo>
                  <a:lnTo>
                    <a:pt x="706" y="1344"/>
                  </a:lnTo>
                  <a:lnTo>
                    <a:pt x="706" y="1345"/>
                  </a:lnTo>
                  <a:lnTo>
                    <a:pt x="708" y="1346"/>
                  </a:lnTo>
                  <a:lnTo>
                    <a:pt x="709" y="1347"/>
                  </a:lnTo>
                  <a:lnTo>
                    <a:pt x="711" y="1347"/>
                  </a:lnTo>
                  <a:lnTo>
                    <a:pt x="712" y="1349"/>
                  </a:lnTo>
                  <a:lnTo>
                    <a:pt x="714" y="1350"/>
                  </a:lnTo>
                  <a:lnTo>
                    <a:pt x="715" y="1351"/>
                  </a:lnTo>
                  <a:lnTo>
                    <a:pt x="715" y="1352"/>
                  </a:lnTo>
                  <a:lnTo>
                    <a:pt x="718" y="1354"/>
                  </a:lnTo>
                  <a:lnTo>
                    <a:pt x="718" y="1355"/>
                  </a:lnTo>
                  <a:lnTo>
                    <a:pt x="719" y="1356"/>
                  </a:lnTo>
                  <a:lnTo>
                    <a:pt x="719" y="1358"/>
                  </a:lnTo>
                  <a:lnTo>
                    <a:pt x="719" y="1359"/>
                  </a:lnTo>
                  <a:lnTo>
                    <a:pt x="722" y="1359"/>
                  </a:lnTo>
                  <a:lnTo>
                    <a:pt x="722" y="1359"/>
                  </a:lnTo>
                  <a:lnTo>
                    <a:pt x="725" y="1359"/>
                  </a:lnTo>
                  <a:lnTo>
                    <a:pt x="727" y="1360"/>
                  </a:lnTo>
                  <a:lnTo>
                    <a:pt x="728" y="1362"/>
                  </a:lnTo>
                  <a:lnTo>
                    <a:pt x="728" y="1364"/>
                  </a:lnTo>
                  <a:lnTo>
                    <a:pt x="728" y="1364"/>
                  </a:lnTo>
                  <a:lnTo>
                    <a:pt x="723" y="1364"/>
                  </a:lnTo>
                  <a:lnTo>
                    <a:pt x="722" y="1364"/>
                  </a:lnTo>
                  <a:lnTo>
                    <a:pt x="722" y="1364"/>
                  </a:lnTo>
                  <a:lnTo>
                    <a:pt x="720" y="1364"/>
                  </a:lnTo>
                  <a:lnTo>
                    <a:pt x="719" y="1365"/>
                  </a:lnTo>
                  <a:lnTo>
                    <a:pt x="717" y="1365"/>
                  </a:lnTo>
                  <a:lnTo>
                    <a:pt x="715" y="1367"/>
                  </a:lnTo>
                  <a:lnTo>
                    <a:pt x="715" y="1368"/>
                  </a:lnTo>
                  <a:lnTo>
                    <a:pt x="715" y="1374"/>
                  </a:lnTo>
                  <a:lnTo>
                    <a:pt x="715" y="1375"/>
                  </a:lnTo>
                  <a:lnTo>
                    <a:pt x="715" y="1375"/>
                  </a:lnTo>
                  <a:lnTo>
                    <a:pt x="715" y="1375"/>
                  </a:lnTo>
                  <a:lnTo>
                    <a:pt x="714" y="1376"/>
                  </a:lnTo>
                  <a:lnTo>
                    <a:pt x="712" y="1376"/>
                  </a:lnTo>
                  <a:lnTo>
                    <a:pt x="711" y="1377"/>
                  </a:lnTo>
                  <a:lnTo>
                    <a:pt x="711" y="1379"/>
                  </a:lnTo>
                  <a:lnTo>
                    <a:pt x="713" y="1381"/>
                  </a:lnTo>
                  <a:lnTo>
                    <a:pt x="713" y="1381"/>
                  </a:lnTo>
                  <a:lnTo>
                    <a:pt x="716" y="1378"/>
                  </a:lnTo>
                  <a:lnTo>
                    <a:pt x="718" y="1378"/>
                  </a:lnTo>
                  <a:lnTo>
                    <a:pt x="720" y="1377"/>
                  </a:lnTo>
                  <a:lnTo>
                    <a:pt x="721" y="1376"/>
                  </a:lnTo>
                  <a:lnTo>
                    <a:pt x="721" y="1376"/>
                  </a:lnTo>
                  <a:lnTo>
                    <a:pt x="725" y="1373"/>
                  </a:lnTo>
                  <a:lnTo>
                    <a:pt x="727" y="1372"/>
                  </a:lnTo>
                  <a:lnTo>
                    <a:pt x="729" y="1372"/>
                  </a:lnTo>
                  <a:lnTo>
                    <a:pt x="732" y="1374"/>
                  </a:lnTo>
                  <a:lnTo>
                    <a:pt x="732" y="1373"/>
                  </a:lnTo>
                  <a:lnTo>
                    <a:pt x="734" y="1373"/>
                  </a:lnTo>
                  <a:lnTo>
                    <a:pt x="735" y="1373"/>
                  </a:lnTo>
                  <a:lnTo>
                    <a:pt x="735" y="1371"/>
                  </a:lnTo>
                  <a:lnTo>
                    <a:pt x="734" y="1370"/>
                  </a:lnTo>
                  <a:lnTo>
                    <a:pt x="733" y="1370"/>
                  </a:lnTo>
                  <a:lnTo>
                    <a:pt x="731" y="1369"/>
                  </a:lnTo>
                  <a:lnTo>
                    <a:pt x="731" y="1368"/>
                  </a:lnTo>
                  <a:lnTo>
                    <a:pt x="731" y="1367"/>
                  </a:lnTo>
                  <a:lnTo>
                    <a:pt x="731" y="1366"/>
                  </a:lnTo>
                  <a:lnTo>
                    <a:pt x="732" y="1366"/>
                  </a:lnTo>
                  <a:lnTo>
                    <a:pt x="734" y="1364"/>
                  </a:lnTo>
                  <a:lnTo>
                    <a:pt x="736" y="1364"/>
                  </a:lnTo>
                  <a:lnTo>
                    <a:pt x="737" y="1364"/>
                  </a:lnTo>
                  <a:lnTo>
                    <a:pt x="740" y="1364"/>
                  </a:lnTo>
                  <a:lnTo>
                    <a:pt x="743" y="1366"/>
                  </a:lnTo>
                  <a:lnTo>
                    <a:pt x="744" y="1367"/>
                  </a:lnTo>
                  <a:lnTo>
                    <a:pt x="743" y="1369"/>
                  </a:lnTo>
                  <a:lnTo>
                    <a:pt x="743" y="1371"/>
                  </a:lnTo>
                  <a:lnTo>
                    <a:pt x="743" y="1372"/>
                  </a:lnTo>
                  <a:lnTo>
                    <a:pt x="741" y="1375"/>
                  </a:lnTo>
                  <a:lnTo>
                    <a:pt x="742" y="1375"/>
                  </a:lnTo>
                  <a:lnTo>
                    <a:pt x="744" y="1374"/>
                  </a:lnTo>
                  <a:lnTo>
                    <a:pt x="745" y="1375"/>
                  </a:lnTo>
                  <a:lnTo>
                    <a:pt x="746" y="1376"/>
                  </a:lnTo>
                  <a:lnTo>
                    <a:pt x="746" y="1377"/>
                  </a:lnTo>
                  <a:lnTo>
                    <a:pt x="744" y="1378"/>
                  </a:lnTo>
                  <a:lnTo>
                    <a:pt x="745" y="1379"/>
                  </a:lnTo>
                  <a:lnTo>
                    <a:pt x="746" y="1381"/>
                  </a:lnTo>
                  <a:lnTo>
                    <a:pt x="749" y="1382"/>
                  </a:lnTo>
                  <a:lnTo>
                    <a:pt x="750" y="1382"/>
                  </a:lnTo>
                  <a:lnTo>
                    <a:pt x="751" y="1384"/>
                  </a:lnTo>
                  <a:lnTo>
                    <a:pt x="752" y="1384"/>
                  </a:lnTo>
                  <a:lnTo>
                    <a:pt x="755" y="1386"/>
                  </a:lnTo>
                  <a:lnTo>
                    <a:pt x="756" y="1386"/>
                  </a:lnTo>
                  <a:lnTo>
                    <a:pt x="757" y="1384"/>
                  </a:lnTo>
                  <a:lnTo>
                    <a:pt x="759" y="1384"/>
                  </a:lnTo>
                  <a:lnTo>
                    <a:pt x="760" y="1384"/>
                  </a:lnTo>
                  <a:lnTo>
                    <a:pt x="761" y="1384"/>
                  </a:lnTo>
                  <a:lnTo>
                    <a:pt x="760" y="1381"/>
                  </a:lnTo>
                  <a:lnTo>
                    <a:pt x="762" y="1381"/>
                  </a:lnTo>
                  <a:lnTo>
                    <a:pt x="764" y="1382"/>
                  </a:lnTo>
                  <a:lnTo>
                    <a:pt x="765" y="1382"/>
                  </a:lnTo>
                  <a:lnTo>
                    <a:pt x="767" y="1385"/>
                  </a:lnTo>
                  <a:lnTo>
                    <a:pt x="770" y="1385"/>
                  </a:lnTo>
                  <a:lnTo>
                    <a:pt x="770" y="1385"/>
                  </a:lnTo>
                  <a:lnTo>
                    <a:pt x="772" y="1385"/>
                  </a:lnTo>
                  <a:lnTo>
                    <a:pt x="772" y="1386"/>
                  </a:lnTo>
                  <a:lnTo>
                    <a:pt x="773" y="1388"/>
                  </a:lnTo>
                  <a:lnTo>
                    <a:pt x="777" y="1390"/>
                  </a:lnTo>
                  <a:lnTo>
                    <a:pt x="778" y="1392"/>
                  </a:lnTo>
                  <a:lnTo>
                    <a:pt x="778" y="1393"/>
                  </a:lnTo>
                  <a:lnTo>
                    <a:pt x="779" y="1394"/>
                  </a:lnTo>
                  <a:lnTo>
                    <a:pt x="779" y="1394"/>
                  </a:lnTo>
                  <a:lnTo>
                    <a:pt x="781" y="1396"/>
                  </a:lnTo>
                  <a:lnTo>
                    <a:pt x="782" y="1399"/>
                  </a:lnTo>
                  <a:lnTo>
                    <a:pt x="783" y="1401"/>
                  </a:lnTo>
                  <a:lnTo>
                    <a:pt x="785" y="1405"/>
                  </a:lnTo>
                  <a:lnTo>
                    <a:pt x="785" y="1408"/>
                  </a:lnTo>
                  <a:lnTo>
                    <a:pt x="787" y="1410"/>
                  </a:lnTo>
                  <a:lnTo>
                    <a:pt x="788" y="1410"/>
                  </a:lnTo>
                  <a:lnTo>
                    <a:pt x="790" y="1412"/>
                  </a:lnTo>
                  <a:lnTo>
                    <a:pt x="790" y="1412"/>
                  </a:lnTo>
                  <a:lnTo>
                    <a:pt x="792" y="1415"/>
                  </a:lnTo>
                  <a:lnTo>
                    <a:pt x="793" y="1415"/>
                  </a:lnTo>
                  <a:lnTo>
                    <a:pt x="795" y="1418"/>
                  </a:lnTo>
                  <a:lnTo>
                    <a:pt x="795" y="1418"/>
                  </a:lnTo>
                  <a:lnTo>
                    <a:pt x="796" y="1419"/>
                  </a:lnTo>
                  <a:lnTo>
                    <a:pt x="796" y="1419"/>
                  </a:lnTo>
                  <a:lnTo>
                    <a:pt x="796" y="1419"/>
                  </a:lnTo>
                  <a:lnTo>
                    <a:pt x="798" y="1421"/>
                  </a:lnTo>
                  <a:lnTo>
                    <a:pt x="798" y="1422"/>
                  </a:lnTo>
                  <a:lnTo>
                    <a:pt x="800" y="1425"/>
                  </a:lnTo>
                  <a:lnTo>
                    <a:pt x="803" y="1426"/>
                  </a:lnTo>
                  <a:lnTo>
                    <a:pt x="803" y="1430"/>
                  </a:lnTo>
                  <a:lnTo>
                    <a:pt x="804" y="1432"/>
                  </a:lnTo>
                  <a:lnTo>
                    <a:pt x="806" y="1433"/>
                  </a:lnTo>
                  <a:lnTo>
                    <a:pt x="806" y="1435"/>
                  </a:lnTo>
                  <a:lnTo>
                    <a:pt x="808" y="1437"/>
                  </a:lnTo>
                  <a:lnTo>
                    <a:pt x="808" y="1439"/>
                  </a:lnTo>
                  <a:lnTo>
                    <a:pt x="809" y="1438"/>
                  </a:lnTo>
                  <a:lnTo>
                    <a:pt x="810" y="1438"/>
                  </a:lnTo>
                  <a:lnTo>
                    <a:pt x="811" y="1439"/>
                  </a:lnTo>
                  <a:lnTo>
                    <a:pt x="811" y="1439"/>
                  </a:lnTo>
                  <a:lnTo>
                    <a:pt x="812" y="1440"/>
                  </a:lnTo>
                  <a:lnTo>
                    <a:pt x="812" y="1442"/>
                  </a:lnTo>
                  <a:lnTo>
                    <a:pt x="813" y="1442"/>
                  </a:lnTo>
                  <a:lnTo>
                    <a:pt x="813" y="1445"/>
                  </a:lnTo>
                  <a:lnTo>
                    <a:pt x="816" y="1448"/>
                  </a:lnTo>
                  <a:lnTo>
                    <a:pt x="816" y="1450"/>
                  </a:lnTo>
                  <a:lnTo>
                    <a:pt x="817" y="1451"/>
                  </a:lnTo>
                  <a:lnTo>
                    <a:pt x="817" y="1452"/>
                  </a:lnTo>
                  <a:lnTo>
                    <a:pt x="817" y="1453"/>
                  </a:lnTo>
                  <a:lnTo>
                    <a:pt x="817" y="1454"/>
                  </a:lnTo>
                  <a:lnTo>
                    <a:pt x="818" y="1455"/>
                  </a:lnTo>
                  <a:lnTo>
                    <a:pt x="819" y="1457"/>
                  </a:lnTo>
                  <a:lnTo>
                    <a:pt x="820" y="1457"/>
                  </a:lnTo>
                  <a:lnTo>
                    <a:pt x="821" y="1458"/>
                  </a:lnTo>
                  <a:lnTo>
                    <a:pt x="821" y="1458"/>
                  </a:lnTo>
                  <a:lnTo>
                    <a:pt x="822" y="1460"/>
                  </a:lnTo>
                  <a:lnTo>
                    <a:pt x="822" y="1462"/>
                  </a:lnTo>
                  <a:lnTo>
                    <a:pt x="826" y="1465"/>
                  </a:lnTo>
                  <a:lnTo>
                    <a:pt x="827" y="1467"/>
                  </a:lnTo>
                  <a:lnTo>
                    <a:pt x="829" y="1467"/>
                  </a:lnTo>
                  <a:lnTo>
                    <a:pt x="829" y="1468"/>
                  </a:lnTo>
                  <a:lnTo>
                    <a:pt x="831" y="1468"/>
                  </a:lnTo>
                  <a:lnTo>
                    <a:pt x="832" y="1468"/>
                  </a:lnTo>
                  <a:lnTo>
                    <a:pt x="832" y="1464"/>
                  </a:lnTo>
                  <a:lnTo>
                    <a:pt x="831" y="1463"/>
                  </a:lnTo>
                  <a:lnTo>
                    <a:pt x="830" y="1461"/>
                  </a:lnTo>
                  <a:lnTo>
                    <a:pt x="829" y="1460"/>
                  </a:lnTo>
                  <a:lnTo>
                    <a:pt x="828" y="1457"/>
                  </a:lnTo>
                  <a:lnTo>
                    <a:pt x="828" y="1456"/>
                  </a:lnTo>
                  <a:lnTo>
                    <a:pt x="826" y="1452"/>
                  </a:lnTo>
                  <a:lnTo>
                    <a:pt x="826" y="1448"/>
                  </a:lnTo>
                  <a:lnTo>
                    <a:pt x="829" y="1444"/>
                  </a:lnTo>
                  <a:lnTo>
                    <a:pt x="833" y="1444"/>
                  </a:lnTo>
                  <a:lnTo>
                    <a:pt x="833" y="1444"/>
                  </a:lnTo>
                  <a:lnTo>
                    <a:pt x="834" y="1442"/>
                  </a:lnTo>
                  <a:lnTo>
                    <a:pt x="835" y="1440"/>
                  </a:lnTo>
                  <a:lnTo>
                    <a:pt x="842" y="1440"/>
                  </a:lnTo>
                  <a:lnTo>
                    <a:pt x="842" y="1441"/>
                  </a:lnTo>
                  <a:lnTo>
                    <a:pt x="843" y="1441"/>
                  </a:lnTo>
                  <a:lnTo>
                    <a:pt x="844" y="1442"/>
                  </a:lnTo>
                  <a:lnTo>
                    <a:pt x="847" y="1443"/>
                  </a:lnTo>
                  <a:lnTo>
                    <a:pt x="849" y="1444"/>
                  </a:lnTo>
                  <a:lnTo>
                    <a:pt x="851" y="1446"/>
                  </a:lnTo>
                  <a:lnTo>
                    <a:pt x="852" y="1446"/>
                  </a:lnTo>
                  <a:lnTo>
                    <a:pt x="853" y="1448"/>
                  </a:lnTo>
                  <a:lnTo>
                    <a:pt x="857" y="1453"/>
                  </a:lnTo>
                  <a:lnTo>
                    <a:pt x="857" y="1453"/>
                  </a:lnTo>
                  <a:lnTo>
                    <a:pt x="860" y="1456"/>
                  </a:lnTo>
                  <a:lnTo>
                    <a:pt x="861" y="1460"/>
                  </a:lnTo>
                  <a:lnTo>
                    <a:pt x="864" y="1464"/>
                  </a:lnTo>
                  <a:lnTo>
                    <a:pt x="867" y="1468"/>
                  </a:lnTo>
                  <a:lnTo>
                    <a:pt x="868" y="1468"/>
                  </a:lnTo>
                  <a:lnTo>
                    <a:pt x="871" y="1468"/>
                  </a:lnTo>
                  <a:lnTo>
                    <a:pt x="872" y="1468"/>
                  </a:lnTo>
                  <a:lnTo>
                    <a:pt x="874" y="1467"/>
                  </a:lnTo>
                  <a:lnTo>
                    <a:pt x="876" y="1465"/>
                  </a:lnTo>
                  <a:lnTo>
                    <a:pt x="876" y="1463"/>
                  </a:lnTo>
                  <a:lnTo>
                    <a:pt x="874" y="1460"/>
                  </a:lnTo>
                  <a:lnTo>
                    <a:pt x="873" y="1459"/>
                  </a:lnTo>
                  <a:lnTo>
                    <a:pt x="873" y="1458"/>
                  </a:lnTo>
                  <a:lnTo>
                    <a:pt x="877" y="1453"/>
                  </a:lnTo>
                  <a:lnTo>
                    <a:pt x="878" y="1453"/>
                  </a:lnTo>
                  <a:lnTo>
                    <a:pt x="879" y="1453"/>
                  </a:lnTo>
                  <a:lnTo>
                    <a:pt x="881" y="1454"/>
                  </a:lnTo>
                  <a:lnTo>
                    <a:pt x="883" y="1456"/>
                  </a:lnTo>
                  <a:lnTo>
                    <a:pt x="884" y="1456"/>
                  </a:lnTo>
                  <a:lnTo>
                    <a:pt x="886" y="1458"/>
                  </a:lnTo>
                  <a:lnTo>
                    <a:pt x="887" y="1458"/>
                  </a:lnTo>
                  <a:lnTo>
                    <a:pt x="890" y="1459"/>
                  </a:lnTo>
                  <a:lnTo>
                    <a:pt x="891" y="1459"/>
                  </a:lnTo>
                  <a:lnTo>
                    <a:pt x="892" y="1460"/>
                  </a:lnTo>
                  <a:lnTo>
                    <a:pt x="892" y="1461"/>
                  </a:lnTo>
                  <a:lnTo>
                    <a:pt x="893" y="1463"/>
                  </a:lnTo>
                  <a:lnTo>
                    <a:pt x="893" y="1464"/>
                  </a:lnTo>
                  <a:lnTo>
                    <a:pt x="892" y="1465"/>
                  </a:lnTo>
                  <a:lnTo>
                    <a:pt x="892" y="1466"/>
                  </a:lnTo>
                  <a:lnTo>
                    <a:pt x="893" y="1467"/>
                  </a:lnTo>
                  <a:lnTo>
                    <a:pt x="894" y="1469"/>
                  </a:lnTo>
                  <a:lnTo>
                    <a:pt x="893" y="1469"/>
                  </a:lnTo>
                  <a:lnTo>
                    <a:pt x="893" y="1470"/>
                  </a:lnTo>
                  <a:lnTo>
                    <a:pt x="895" y="1472"/>
                  </a:lnTo>
                  <a:lnTo>
                    <a:pt x="896" y="1473"/>
                  </a:lnTo>
                  <a:lnTo>
                    <a:pt x="898" y="1476"/>
                  </a:lnTo>
                  <a:lnTo>
                    <a:pt x="900" y="1476"/>
                  </a:lnTo>
                  <a:lnTo>
                    <a:pt x="901" y="1477"/>
                  </a:lnTo>
                  <a:lnTo>
                    <a:pt x="901" y="1481"/>
                  </a:lnTo>
                  <a:lnTo>
                    <a:pt x="900" y="1482"/>
                  </a:lnTo>
                  <a:lnTo>
                    <a:pt x="900" y="1483"/>
                  </a:lnTo>
                  <a:lnTo>
                    <a:pt x="899" y="1484"/>
                  </a:lnTo>
                  <a:lnTo>
                    <a:pt x="900" y="1485"/>
                  </a:lnTo>
                  <a:lnTo>
                    <a:pt x="902" y="1487"/>
                  </a:lnTo>
                  <a:lnTo>
                    <a:pt x="903" y="1487"/>
                  </a:lnTo>
                  <a:lnTo>
                    <a:pt x="904" y="1491"/>
                  </a:lnTo>
                  <a:lnTo>
                    <a:pt x="904" y="1491"/>
                  </a:lnTo>
                  <a:lnTo>
                    <a:pt x="911" y="1498"/>
                  </a:lnTo>
                  <a:lnTo>
                    <a:pt x="912" y="1498"/>
                  </a:lnTo>
                  <a:lnTo>
                    <a:pt x="914" y="1501"/>
                  </a:lnTo>
                  <a:lnTo>
                    <a:pt x="915" y="1502"/>
                  </a:lnTo>
                  <a:lnTo>
                    <a:pt x="915" y="1503"/>
                  </a:lnTo>
                  <a:lnTo>
                    <a:pt x="916" y="1505"/>
                  </a:lnTo>
                  <a:lnTo>
                    <a:pt x="918" y="1506"/>
                  </a:lnTo>
                  <a:lnTo>
                    <a:pt x="919" y="1508"/>
                  </a:lnTo>
                  <a:lnTo>
                    <a:pt x="921" y="1511"/>
                  </a:lnTo>
                  <a:lnTo>
                    <a:pt x="921" y="1512"/>
                  </a:lnTo>
                  <a:lnTo>
                    <a:pt x="922" y="1513"/>
                  </a:lnTo>
                  <a:lnTo>
                    <a:pt x="922" y="1516"/>
                  </a:lnTo>
                  <a:lnTo>
                    <a:pt x="924" y="1518"/>
                  </a:lnTo>
                  <a:lnTo>
                    <a:pt x="928" y="1520"/>
                  </a:lnTo>
                  <a:lnTo>
                    <a:pt x="931" y="1524"/>
                  </a:lnTo>
                  <a:lnTo>
                    <a:pt x="931" y="1524"/>
                  </a:lnTo>
                  <a:lnTo>
                    <a:pt x="934" y="1527"/>
                  </a:lnTo>
                  <a:lnTo>
                    <a:pt x="935" y="1527"/>
                  </a:lnTo>
                  <a:lnTo>
                    <a:pt x="935" y="1528"/>
                  </a:lnTo>
                  <a:lnTo>
                    <a:pt x="937" y="1530"/>
                  </a:lnTo>
                  <a:lnTo>
                    <a:pt x="938" y="1533"/>
                  </a:lnTo>
                  <a:lnTo>
                    <a:pt x="938" y="1534"/>
                  </a:lnTo>
                  <a:lnTo>
                    <a:pt x="938" y="1534"/>
                  </a:lnTo>
                  <a:lnTo>
                    <a:pt x="938" y="1536"/>
                  </a:lnTo>
                  <a:lnTo>
                    <a:pt x="940" y="1538"/>
                  </a:lnTo>
                  <a:lnTo>
                    <a:pt x="941" y="1540"/>
                  </a:lnTo>
                  <a:lnTo>
                    <a:pt x="944" y="1543"/>
                  </a:lnTo>
                  <a:lnTo>
                    <a:pt x="944" y="1545"/>
                  </a:lnTo>
                  <a:lnTo>
                    <a:pt x="946" y="1548"/>
                  </a:lnTo>
                  <a:lnTo>
                    <a:pt x="946" y="1551"/>
                  </a:lnTo>
                  <a:lnTo>
                    <a:pt x="948" y="1552"/>
                  </a:lnTo>
                  <a:lnTo>
                    <a:pt x="948" y="1552"/>
                  </a:lnTo>
                  <a:lnTo>
                    <a:pt x="949" y="1554"/>
                  </a:lnTo>
                  <a:lnTo>
                    <a:pt x="950" y="1556"/>
                  </a:lnTo>
                  <a:lnTo>
                    <a:pt x="952" y="1560"/>
                  </a:lnTo>
                  <a:lnTo>
                    <a:pt x="952" y="1561"/>
                  </a:lnTo>
                  <a:lnTo>
                    <a:pt x="953" y="1563"/>
                  </a:lnTo>
                  <a:lnTo>
                    <a:pt x="953" y="1564"/>
                  </a:lnTo>
                  <a:lnTo>
                    <a:pt x="954" y="1565"/>
                  </a:lnTo>
                  <a:lnTo>
                    <a:pt x="956" y="1567"/>
                  </a:lnTo>
                  <a:lnTo>
                    <a:pt x="956" y="1567"/>
                  </a:lnTo>
                  <a:lnTo>
                    <a:pt x="958" y="1569"/>
                  </a:lnTo>
                  <a:lnTo>
                    <a:pt x="958" y="1570"/>
                  </a:lnTo>
                  <a:lnTo>
                    <a:pt x="962" y="1573"/>
                  </a:lnTo>
                  <a:lnTo>
                    <a:pt x="964" y="1574"/>
                  </a:lnTo>
                  <a:lnTo>
                    <a:pt x="964" y="1574"/>
                  </a:lnTo>
                  <a:lnTo>
                    <a:pt x="968" y="1578"/>
                  </a:lnTo>
                  <a:lnTo>
                    <a:pt x="969" y="1580"/>
                  </a:lnTo>
                  <a:lnTo>
                    <a:pt x="969" y="1581"/>
                  </a:lnTo>
                  <a:lnTo>
                    <a:pt x="969" y="1581"/>
                  </a:lnTo>
                  <a:lnTo>
                    <a:pt x="970" y="1581"/>
                  </a:lnTo>
                  <a:lnTo>
                    <a:pt x="970" y="1581"/>
                  </a:lnTo>
                  <a:lnTo>
                    <a:pt x="970" y="1582"/>
                  </a:lnTo>
                  <a:lnTo>
                    <a:pt x="970" y="1582"/>
                  </a:lnTo>
                  <a:lnTo>
                    <a:pt x="970" y="1583"/>
                  </a:lnTo>
                  <a:lnTo>
                    <a:pt x="973" y="1586"/>
                  </a:lnTo>
                  <a:lnTo>
                    <a:pt x="973" y="1587"/>
                  </a:lnTo>
                  <a:lnTo>
                    <a:pt x="975" y="1590"/>
                  </a:lnTo>
                  <a:lnTo>
                    <a:pt x="975" y="1590"/>
                  </a:lnTo>
                  <a:lnTo>
                    <a:pt x="977" y="1593"/>
                  </a:lnTo>
                  <a:lnTo>
                    <a:pt x="977" y="1594"/>
                  </a:lnTo>
                  <a:lnTo>
                    <a:pt x="979" y="1596"/>
                  </a:lnTo>
                  <a:lnTo>
                    <a:pt x="981" y="1598"/>
                  </a:lnTo>
                  <a:lnTo>
                    <a:pt x="981" y="1598"/>
                  </a:lnTo>
                  <a:lnTo>
                    <a:pt x="982" y="1599"/>
                  </a:lnTo>
                  <a:lnTo>
                    <a:pt x="982" y="1602"/>
                  </a:lnTo>
                  <a:lnTo>
                    <a:pt x="982" y="1603"/>
                  </a:lnTo>
                  <a:lnTo>
                    <a:pt x="982" y="1605"/>
                  </a:lnTo>
                  <a:lnTo>
                    <a:pt x="982" y="1606"/>
                  </a:lnTo>
                  <a:lnTo>
                    <a:pt x="982" y="1607"/>
                  </a:lnTo>
                  <a:lnTo>
                    <a:pt x="982" y="1608"/>
                  </a:lnTo>
                  <a:lnTo>
                    <a:pt x="982" y="1608"/>
                  </a:lnTo>
                  <a:lnTo>
                    <a:pt x="982" y="1610"/>
                  </a:lnTo>
                  <a:lnTo>
                    <a:pt x="981" y="1612"/>
                  </a:lnTo>
                  <a:lnTo>
                    <a:pt x="980" y="1612"/>
                  </a:lnTo>
                  <a:lnTo>
                    <a:pt x="977" y="1609"/>
                  </a:lnTo>
                  <a:lnTo>
                    <a:pt x="977" y="1607"/>
                  </a:lnTo>
                  <a:lnTo>
                    <a:pt x="976" y="1605"/>
                  </a:lnTo>
                  <a:lnTo>
                    <a:pt x="975" y="1603"/>
                  </a:lnTo>
                  <a:lnTo>
                    <a:pt x="975" y="1602"/>
                  </a:lnTo>
                  <a:lnTo>
                    <a:pt x="975" y="1602"/>
                  </a:lnTo>
                  <a:lnTo>
                    <a:pt x="972" y="1599"/>
                  </a:lnTo>
                  <a:lnTo>
                    <a:pt x="971" y="1598"/>
                  </a:lnTo>
                  <a:lnTo>
                    <a:pt x="971" y="1598"/>
                  </a:lnTo>
                  <a:lnTo>
                    <a:pt x="968" y="1595"/>
                  </a:lnTo>
                  <a:lnTo>
                    <a:pt x="968" y="1595"/>
                  </a:lnTo>
                  <a:lnTo>
                    <a:pt x="967" y="1594"/>
                  </a:lnTo>
                  <a:lnTo>
                    <a:pt x="966" y="1594"/>
                  </a:lnTo>
                  <a:lnTo>
                    <a:pt x="964" y="1592"/>
                  </a:lnTo>
                  <a:lnTo>
                    <a:pt x="964" y="1591"/>
                  </a:lnTo>
                  <a:lnTo>
                    <a:pt x="962" y="1590"/>
                  </a:lnTo>
                  <a:lnTo>
                    <a:pt x="961" y="1589"/>
                  </a:lnTo>
                  <a:lnTo>
                    <a:pt x="961" y="1587"/>
                  </a:lnTo>
                  <a:lnTo>
                    <a:pt x="960" y="1586"/>
                  </a:lnTo>
                  <a:lnTo>
                    <a:pt x="960" y="1584"/>
                  </a:lnTo>
                  <a:lnTo>
                    <a:pt x="961" y="1583"/>
                  </a:lnTo>
                  <a:lnTo>
                    <a:pt x="960" y="1582"/>
                  </a:lnTo>
                  <a:lnTo>
                    <a:pt x="960" y="1581"/>
                  </a:lnTo>
                  <a:lnTo>
                    <a:pt x="960" y="1580"/>
                  </a:lnTo>
                  <a:lnTo>
                    <a:pt x="960" y="1580"/>
                  </a:lnTo>
                  <a:lnTo>
                    <a:pt x="960" y="1579"/>
                  </a:lnTo>
                  <a:lnTo>
                    <a:pt x="960" y="1579"/>
                  </a:lnTo>
                  <a:lnTo>
                    <a:pt x="960" y="1578"/>
                  </a:lnTo>
                  <a:lnTo>
                    <a:pt x="960" y="1577"/>
                  </a:lnTo>
                  <a:lnTo>
                    <a:pt x="959" y="1576"/>
                  </a:lnTo>
                  <a:lnTo>
                    <a:pt x="958" y="1576"/>
                  </a:lnTo>
                  <a:lnTo>
                    <a:pt x="957" y="1575"/>
                  </a:lnTo>
                  <a:lnTo>
                    <a:pt x="957" y="1574"/>
                  </a:lnTo>
                  <a:lnTo>
                    <a:pt x="955" y="1573"/>
                  </a:lnTo>
                  <a:lnTo>
                    <a:pt x="955" y="1572"/>
                  </a:lnTo>
                  <a:lnTo>
                    <a:pt x="952" y="1570"/>
                  </a:lnTo>
                  <a:lnTo>
                    <a:pt x="951" y="1571"/>
                  </a:lnTo>
                  <a:lnTo>
                    <a:pt x="951" y="1574"/>
                  </a:lnTo>
                  <a:lnTo>
                    <a:pt x="952" y="1576"/>
                  </a:lnTo>
                  <a:lnTo>
                    <a:pt x="952" y="1580"/>
                  </a:lnTo>
                  <a:lnTo>
                    <a:pt x="951" y="1581"/>
                  </a:lnTo>
                  <a:lnTo>
                    <a:pt x="951" y="1582"/>
                  </a:lnTo>
                  <a:lnTo>
                    <a:pt x="951" y="1583"/>
                  </a:lnTo>
                  <a:lnTo>
                    <a:pt x="950" y="1584"/>
                  </a:lnTo>
                  <a:lnTo>
                    <a:pt x="948" y="1584"/>
                  </a:lnTo>
                  <a:lnTo>
                    <a:pt x="948" y="1585"/>
                  </a:lnTo>
                  <a:lnTo>
                    <a:pt x="947" y="1586"/>
                  </a:lnTo>
                  <a:lnTo>
                    <a:pt x="947" y="1588"/>
                  </a:lnTo>
                  <a:lnTo>
                    <a:pt x="950" y="1591"/>
                  </a:lnTo>
                  <a:lnTo>
                    <a:pt x="951" y="1591"/>
                  </a:lnTo>
                  <a:lnTo>
                    <a:pt x="951" y="1593"/>
                  </a:lnTo>
                  <a:lnTo>
                    <a:pt x="952" y="1594"/>
                  </a:lnTo>
                  <a:lnTo>
                    <a:pt x="952" y="1594"/>
                  </a:lnTo>
                  <a:lnTo>
                    <a:pt x="953" y="1594"/>
                  </a:lnTo>
                  <a:lnTo>
                    <a:pt x="954" y="1595"/>
                  </a:lnTo>
                  <a:lnTo>
                    <a:pt x="954" y="1596"/>
                  </a:lnTo>
                  <a:lnTo>
                    <a:pt x="955" y="1596"/>
                  </a:lnTo>
                  <a:lnTo>
                    <a:pt x="957" y="1597"/>
                  </a:lnTo>
                  <a:lnTo>
                    <a:pt x="957" y="1597"/>
                  </a:lnTo>
                  <a:lnTo>
                    <a:pt x="958" y="1597"/>
                  </a:lnTo>
                  <a:lnTo>
                    <a:pt x="959" y="1598"/>
                  </a:lnTo>
                  <a:lnTo>
                    <a:pt x="959" y="1602"/>
                  </a:lnTo>
                  <a:lnTo>
                    <a:pt x="959" y="1603"/>
                  </a:lnTo>
                  <a:lnTo>
                    <a:pt x="958" y="1603"/>
                  </a:lnTo>
                  <a:lnTo>
                    <a:pt x="958" y="1604"/>
                  </a:lnTo>
                  <a:lnTo>
                    <a:pt x="959" y="1605"/>
                  </a:lnTo>
                  <a:lnTo>
                    <a:pt x="959" y="1608"/>
                  </a:lnTo>
                  <a:lnTo>
                    <a:pt x="959" y="1609"/>
                  </a:lnTo>
                  <a:lnTo>
                    <a:pt x="960" y="1608"/>
                  </a:lnTo>
                  <a:lnTo>
                    <a:pt x="961" y="1608"/>
                  </a:lnTo>
                  <a:lnTo>
                    <a:pt x="962" y="1608"/>
                  </a:lnTo>
                  <a:lnTo>
                    <a:pt x="963" y="1606"/>
                  </a:lnTo>
                  <a:lnTo>
                    <a:pt x="964" y="1606"/>
                  </a:lnTo>
                  <a:lnTo>
                    <a:pt x="966" y="1608"/>
                  </a:lnTo>
                  <a:lnTo>
                    <a:pt x="966" y="1608"/>
                  </a:lnTo>
                  <a:lnTo>
                    <a:pt x="967" y="1610"/>
                  </a:lnTo>
                  <a:lnTo>
                    <a:pt x="967" y="1615"/>
                  </a:lnTo>
                  <a:lnTo>
                    <a:pt x="968" y="1615"/>
                  </a:lnTo>
                  <a:lnTo>
                    <a:pt x="968" y="1618"/>
                  </a:lnTo>
                  <a:lnTo>
                    <a:pt x="968" y="1618"/>
                  </a:lnTo>
                  <a:lnTo>
                    <a:pt x="968" y="1623"/>
                  </a:lnTo>
                  <a:lnTo>
                    <a:pt x="969" y="1625"/>
                  </a:lnTo>
                  <a:lnTo>
                    <a:pt x="969" y="1626"/>
                  </a:lnTo>
                  <a:lnTo>
                    <a:pt x="971" y="1628"/>
                  </a:lnTo>
                  <a:lnTo>
                    <a:pt x="971" y="1630"/>
                  </a:lnTo>
                  <a:lnTo>
                    <a:pt x="972" y="1631"/>
                  </a:lnTo>
                  <a:lnTo>
                    <a:pt x="973" y="1634"/>
                  </a:lnTo>
                  <a:lnTo>
                    <a:pt x="977" y="1638"/>
                  </a:lnTo>
                  <a:lnTo>
                    <a:pt x="980" y="1645"/>
                  </a:lnTo>
                  <a:lnTo>
                    <a:pt x="982" y="1647"/>
                  </a:lnTo>
                  <a:lnTo>
                    <a:pt x="982" y="1648"/>
                  </a:lnTo>
                  <a:lnTo>
                    <a:pt x="983" y="1650"/>
                  </a:lnTo>
                  <a:lnTo>
                    <a:pt x="984" y="1651"/>
                  </a:lnTo>
                  <a:lnTo>
                    <a:pt x="984" y="1653"/>
                  </a:lnTo>
                  <a:lnTo>
                    <a:pt x="985" y="1654"/>
                  </a:lnTo>
                  <a:lnTo>
                    <a:pt x="985" y="1655"/>
                  </a:lnTo>
                  <a:lnTo>
                    <a:pt x="987" y="1656"/>
                  </a:lnTo>
                  <a:lnTo>
                    <a:pt x="988" y="1660"/>
                  </a:lnTo>
                  <a:lnTo>
                    <a:pt x="989" y="1661"/>
                  </a:lnTo>
                  <a:lnTo>
                    <a:pt x="990" y="1661"/>
                  </a:lnTo>
                  <a:lnTo>
                    <a:pt x="992" y="1663"/>
                  </a:lnTo>
                  <a:lnTo>
                    <a:pt x="992" y="1664"/>
                  </a:lnTo>
                  <a:lnTo>
                    <a:pt x="992" y="1667"/>
                  </a:lnTo>
                  <a:lnTo>
                    <a:pt x="991" y="1669"/>
                  </a:lnTo>
                  <a:lnTo>
                    <a:pt x="990" y="1672"/>
                  </a:lnTo>
                  <a:lnTo>
                    <a:pt x="990" y="1672"/>
                  </a:lnTo>
                  <a:lnTo>
                    <a:pt x="990" y="1673"/>
                  </a:lnTo>
                  <a:lnTo>
                    <a:pt x="990" y="1677"/>
                  </a:lnTo>
                  <a:lnTo>
                    <a:pt x="990" y="1678"/>
                  </a:lnTo>
                  <a:lnTo>
                    <a:pt x="990" y="1680"/>
                  </a:lnTo>
                  <a:lnTo>
                    <a:pt x="989" y="1680"/>
                  </a:lnTo>
                  <a:lnTo>
                    <a:pt x="989" y="1682"/>
                  </a:lnTo>
                  <a:lnTo>
                    <a:pt x="987" y="1685"/>
                  </a:lnTo>
                  <a:lnTo>
                    <a:pt x="986" y="1687"/>
                  </a:lnTo>
                  <a:lnTo>
                    <a:pt x="985" y="1688"/>
                  </a:lnTo>
                  <a:lnTo>
                    <a:pt x="985" y="1690"/>
                  </a:lnTo>
                  <a:lnTo>
                    <a:pt x="984" y="1691"/>
                  </a:lnTo>
                  <a:lnTo>
                    <a:pt x="984" y="1692"/>
                  </a:lnTo>
                  <a:lnTo>
                    <a:pt x="984" y="1693"/>
                  </a:lnTo>
                  <a:lnTo>
                    <a:pt x="984" y="1694"/>
                  </a:lnTo>
                  <a:lnTo>
                    <a:pt x="983" y="1695"/>
                  </a:lnTo>
                  <a:lnTo>
                    <a:pt x="983" y="1699"/>
                  </a:lnTo>
                  <a:lnTo>
                    <a:pt x="984" y="1700"/>
                  </a:lnTo>
                  <a:lnTo>
                    <a:pt x="984" y="1702"/>
                  </a:lnTo>
                  <a:lnTo>
                    <a:pt x="984" y="1704"/>
                  </a:lnTo>
                  <a:lnTo>
                    <a:pt x="984" y="1705"/>
                  </a:lnTo>
                  <a:lnTo>
                    <a:pt x="985" y="1705"/>
                  </a:lnTo>
                  <a:lnTo>
                    <a:pt x="985" y="1707"/>
                  </a:lnTo>
                  <a:lnTo>
                    <a:pt x="986" y="1709"/>
                  </a:lnTo>
                  <a:lnTo>
                    <a:pt x="986" y="1710"/>
                  </a:lnTo>
                  <a:lnTo>
                    <a:pt x="988" y="1714"/>
                  </a:lnTo>
                  <a:lnTo>
                    <a:pt x="988" y="1714"/>
                  </a:lnTo>
                  <a:lnTo>
                    <a:pt x="989" y="1716"/>
                  </a:lnTo>
                  <a:lnTo>
                    <a:pt x="990" y="1717"/>
                  </a:lnTo>
                  <a:lnTo>
                    <a:pt x="990" y="1718"/>
                  </a:lnTo>
                  <a:lnTo>
                    <a:pt x="993" y="1723"/>
                  </a:lnTo>
                  <a:lnTo>
                    <a:pt x="993" y="1724"/>
                  </a:lnTo>
                  <a:lnTo>
                    <a:pt x="994" y="1724"/>
                  </a:lnTo>
                  <a:lnTo>
                    <a:pt x="994" y="1726"/>
                  </a:lnTo>
                  <a:lnTo>
                    <a:pt x="994" y="1726"/>
                  </a:lnTo>
                  <a:lnTo>
                    <a:pt x="994" y="1729"/>
                  </a:lnTo>
                  <a:lnTo>
                    <a:pt x="993" y="1731"/>
                  </a:lnTo>
                  <a:lnTo>
                    <a:pt x="993" y="1732"/>
                  </a:lnTo>
                  <a:lnTo>
                    <a:pt x="994" y="1733"/>
                  </a:lnTo>
                  <a:lnTo>
                    <a:pt x="994" y="1735"/>
                  </a:lnTo>
                  <a:lnTo>
                    <a:pt x="992" y="1738"/>
                  </a:lnTo>
                  <a:lnTo>
                    <a:pt x="991" y="1739"/>
                  </a:lnTo>
                  <a:lnTo>
                    <a:pt x="990" y="1740"/>
                  </a:lnTo>
                  <a:lnTo>
                    <a:pt x="986" y="1740"/>
                  </a:lnTo>
                  <a:lnTo>
                    <a:pt x="985" y="1739"/>
                  </a:lnTo>
                  <a:lnTo>
                    <a:pt x="984" y="1739"/>
                  </a:lnTo>
                  <a:lnTo>
                    <a:pt x="983" y="1738"/>
                  </a:lnTo>
                  <a:lnTo>
                    <a:pt x="982" y="1738"/>
                  </a:lnTo>
                  <a:lnTo>
                    <a:pt x="976" y="1732"/>
                  </a:lnTo>
                  <a:lnTo>
                    <a:pt x="975" y="1732"/>
                  </a:lnTo>
                  <a:lnTo>
                    <a:pt x="971" y="1727"/>
                  </a:lnTo>
                  <a:lnTo>
                    <a:pt x="971" y="1727"/>
                  </a:lnTo>
                  <a:lnTo>
                    <a:pt x="969" y="1725"/>
                  </a:lnTo>
                  <a:lnTo>
                    <a:pt x="969" y="1725"/>
                  </a:lnTo>
                  <a:lnTo>
                    <a:pt x="967" y="1723"/>
                  </a:lnTo>
                  <a:lnTo>
                    <a:pt x="966" y="1720"/>
                  </a:lnTo>
                  <a:lnTo>
                    <a:pt x="966" y="1720"/>
                  </a:lnTo>
                  <a:lnTo>
                    <a:pt x="966" y="1718"/>
                  </a:lnTo>
                  <a:lnTo>
                    <a:pt x="963" y="1712"/>
                  </a:lnTo>
                  <a:lnTo>
                    <a:pt x="962" y="1711"/>
                  </a:lnTo>
                  <a:lnTo>
                    <a:pt x="962" y="1710"/>
                  </a:lnTo>
                  <a:lnTo>
                    <a:pt x="960" y="1707"/>
                  </a:lnTo>
                  <a:lnTo>
                    <a:pt x="959" y="1706"/>
                  </a:lnTo>
                  <a:lnTo>
                    <a:pt x="958" y="1704"/>
                  </a:lnTo>
                  <a:lnTo>
                    <a:pt x="958" y="1703"/>
                  </a:lnTo>
                  <a:lnTo>
                    <a:pt x="956" y="1700"/>
                  </a:lnTo>
                  <a:lnTo>
                    <a:pt x="956" y="1700"/>
                  </a:lnTo>
                  <a:lnTo>
                    <a:pt x="952" y="1696"/>
                  </a:lnTo>
                  <a:lnTo>
                    <a:pt x="952" y="1696"/>
                  </a:lnTo>
                  <a:lnTo>
                    <a:pt x="950" y="1694"/>
                  </a:lnTo>
                  <a:lnTo>
                    <a:pt x="949" y="1694"/>
                  </a:lnTo>
                  <a:lnTo>
                    <a:pt x="949" y="1693"/>
                  </a:lnTo>
                  <a:lnTo>
                    <a:pt x="945" y="1690"/>
                  </a:lnTo>
                  <a:lnTo>
                    <a:pt x="944" y="1690"/>
                  </a:lnTo>
                  <a:lnTo>
                    <a:pt x="943" y="1689"/>
                  </a:lnTo>
                  <a:lnTo>
                    <a:pt x="941" y="1686"/>
                  </a:lnTo>
                  <a:lnTo>
                    <a:pt x="941" y="1685"/>
                  </a:lnTo>
                  <a:lnTo>
                    <a:pt x="939" y="1683"/>
                  </a:lnTo>
                  <a:lnTo>
                    <a:pt x="935" y="1679"/>
                  </a:lnTo>
                  <a:lnTo>
                    <a:pt x="933" y="1678"/>
                  </a:lnTo>
                  <a:lnTo>
                    <a:pt x="932" y="1676"/>
                  </a:lnTo>
                  <a:lnTo>
                    <a:pt x="931" y="1676"/>
                  </a:lnTo>
                  <a:lnTo>
                    <a:pt x="929" y="1675"/>
                  </a:lnTo>
                  <a:lnTo>
                    <a:pt x="928" y="1675"/>
                  </a:lnTo>
                  <a:lnTo>
                    <a:pt x="927" y="1674"/>
                  </a:lnTo>
                  <a:lnTo>
                    <a:pt x="925" y="1674"/>
                  </a:lnTo>
                  <a:lnTo>
                    <a:pt x="923" y="1672"/>
                  </a:lnTo>
                  <a:lnTo>
                    <a:pt x="922" y="1671"/>
                  </a:lnTo>
                  <a:lnTo>
                    <a:pt x="922" y="1671"/>
                  </a:lnTo>
                  <a:lnTo>
                    <a:pt x="921" y="1670"/>
                  </a:lnTo>
                  <a:lnTo>
                    <a:pt x="921" y="1670"/>
                  </a:lnTo>
                  <a:lnTo>
                    <a:pt x="917" y="1666"/>
                  </a:lnTo>
                  <a:lnTo>
                    <a:pt x="916" y="1666"/>
                  </a:lnTo>
                  <a:lnTo>
                    <a:pt x="916" y="1665"/>
                  </a:lnTo>
                  <a:lnTo>
                    <a:pt x="914" y="1663"/>
                  </a:lnTo>
                  <a:lnTo>
                    <a:pt x="913" y="1663"/>
                  </a:lnTo>
                  <a:lnTo>
                    <a:pt x="912" y="1661"/>
                  </a:lnTo>
                  <a:lnTo>
                    <a:pt x="911" y="1661"/>
                  </a:lnTo>
                  <a:lnTo>
                    <a:pt x="910" y="1660"/>
                  </a:lnTo>
                  <a:lnTo>
                    <a:pt x="908" y="1659"/>
                  </a:lnTo>
                  <a:lnTo>
                    <a:pt x="906" y="1658"/>
                  </a:lnTo>
                  <a:lnTo>
                    <a:pt x="906" y="1657"/>
                  </a:lnTo>
                  <a:lnTo>
                    <a:pt x="908" y="1657"/>
                  </a:lnTo>
                  <a:lnTo>
                    <a:pt x="910" y="1655"/>
                  </a:lnTo>
                  <a:lnTo>
                    <a:pt x="911" y="1653"/>
                  </a:lnTo>
                  <a:lnTo>
                    <a:pt x="912" y="1652"/>
                  </a:lnTo>
                  <a:lnTo>
                    <a:pt x="912" y="1650"/>
                  </a:lnTo>
                  <a:lnTo>
                    <a:pt x="912" y="1650"/>
                  </a:lnTo>
                  <a:lnTo>
                    <a:pt x="912" y="1646"/>
                  </a:lnTo>
                  <a:lnTo>
                    <a:pt x="916" y="1642"/>
                  </a:lnTo>
                  <a:lnTo>
                    <a:pt x="915" y="1642"/>
                  </a:lnTo>
                  <a:lnTo>
                    <a:pt x="912" y="1645"/>
                  </a:lnTo>
                  <a:lnTo>
                    <a:pt x="912" y="1648"/>
                  </a:lnTo>
                  <a:lnTo>
                    <a:pt x="911" y="1649"/>
                  </a:lnTo>
                  <a:lnTo>
                    <a:pt x="910" y="1651"/>
                  </a:lnTo>
                  <a:lnTo>
                    <a:pt x="907" y="1655"/>
                  </a:lnTo>
                  <a:lnTo>
                    <a:pt x="907" y="1656"/>
                  </a:lnTo>
                  <a:lnTo>
                    <a:pt x="907" y="1656"/>
                  </a:lnTo>
                  <a:lnTo>
                    <a:pt x="906" y="1656"/>
                  </a:lnTo>
                  <a:lnTo>
                    <a:pt x="905" y="1657"/>
                  </a:lnTo>
                  <a:lnTo>
                    <a:pt x="904" y="1657"/>
                  </a:lnTo>
                  <a:lnTo>
                    <a:pt x="904" y="1658"/>
                  </a:lnTo>
                  <a:lnTo>
                    <a:pt x="900" y="1658"/>
                  </a:lnTo>
                  <a:lnTo>
                    <a:pt x="899" y="1658"/>
                  </a:lnTo>
                  <a:lnTo>
                    <a:pt x="898" y="1659"/>
                  </a:lnTo>
                  <a:lnTo>
                    <a:pt x="896" y="1659"/>
                  </a:lnTo>
                  <a:lnTo>
                    <a:pt x="894" y="1658"/>
                  </a:lnTo>
                  <a:lnTo>
                    <a:pt x="893" y="1658"/>
                  </a:lnTo>
                  <a:lnTo>
                    <a:pt x="891" y="1656"/>
                  </a:lnTo>
                  <a:lnTo>
                    <a:pt x="890" y="1654"/>
                  </a:lnTo>
                  <a:lnTo>
                    <a:pt x="888" y="1652"/>
                  </a:lnTo>
                  <a:lnTo>
                    <a:pt x="888" y="1651"/>
                  </a:lnTo>
                  <a:lnTo>
                    <a:pt x="887" y="1651"/>
                  </a:lnTo>
                  <a:lnTo>
                    <a:pt x="887" y="1650"/>
                  </a:lnTo>
                  <a:lnTo>
                    <a:pt x="884" y="1647"/>
                  </a:lnTo>
                  <a:lnTo>
                    <a:pt x="884" y="1647"/>
                  </a:lnTo>
                  <a:lnTo>
                    <a:pt x="883" y="1647"/>
                  </a:lnTo>
                  <a:lnTo>
                    <a:pt x="882" y="1645"/>
                  </a:lnTo>
                  <a:lnTo>
                    <a:pt x="882" y="1645"/>
                  </a:lnTo>
                  <a:lnTo>
                    <a:pt x="880" y="1644"/>
                  </a:lnTo>
                  <a:lnTo>
                    <a:pt x="874" y="1640"/>
                  </a:lnTo>
                  <a:lnTo>
                    <a:pt x="872" y="1638"/>
                  </a:lnTo>
                  <a:lnTo>
                    <a:pt x="872" y="1638"/>
                  </a:lnTo>
                  <a:lnTo>
                    <a:pt x="874" y="1637"/>
                  </a:lnTo>
                  <a:lnTo>
                    <a:pt x="874" y="1637"/>
                  </a:lnTo>
                  <a:lnTo>
                    <a:pt x="875" y="1639"/>
                  </a:lnTo>
                  <a:lnTo>
                    <a:pt x="876" y="1638"/>
                  </a:lnTo>
                  <a:lnTo>
                    <a:pt x="874" y="1636"/>
                  </a:lnTo>
                  <a:lnTo>
                    <a:pt x="874" y="1635"/>
                  </a:lnTo>
                  <a:lnTo>
                    <a:pt x="875" y="1635"/>
                  </a:lnTo>
                  <a:lnTo>
                    <a:pt x="874" y="1629"/>
                  </a:lnTo>
                  <a:lnTo>
                    <a:pt x="873" y="1628"/>
                  </a:lnTo>
                  <a:lnTo>
                    <a:pt x="872" y="1627"/>
                  </a:lnTo>
                  <a:lnTo>
                    <a:pt x="871" y="1627"/>
                  </a:lnTo>
                  <a:lnTo>
                    <a:pt x="873" y="1629"/>
                  </a:lnTo>
                  <a:lnTo>
                    <a:pt x="874" y="1629"/>
                  </a:lnTo>
                  <a:lnTo>
                    <a:pt x="874" y="1632"/>
                  </a:lnTo>
                  <a:lnTo>
                    <a:pt x="874" y="1632"/>
                  </a:lnTo>
                  <a:lnTo>
                    <a:pt x="874" y="1634"/>
                  </a:lnTo>
                  <a:lnTo>
                    <a:pt x="874" y="1634"/>
                  </a:lnTo>
                  <a:lnTo>
                    <a:pt x="873" y="1636"/>
                  </a:lnTo>
                  <a:lnTo>
                    <a:pt x="872" y="1637"/>
                  </a:lnTo>
                  <a:lnTo>
                    <a:pt x="872" y="1638"/>
                  </a:lnTo>
                  <a:lnTo>
                    <a:pt x="870" y="1638"/>
                  </a:lnTo>
                  <a:lnTo>
                    <a:pt x="867" y="1636"/>
                  </a:lnTo>
                  <a:lnTo>
                    <a:pt x="866" y="1635"/>
                  </a:lnTo>
                  <a:lnTo>
                    <a:pt x="865" y="1635"/>
                  </a:lnTo>
                  <a:lnTo>
                    <a:pt x="864" y="1634"/>
                  </a:lnTo>
                  <a:lnTo>
                    <a:pt x="862" y="1633"/>
                  </a:lnTo>
                  <a:lnTo>
                    <a:pt x="861" y="1633"/>
                  </a:lnTo>
                  <a:lnTo>
                    <a:pt x="859" y="1632"/>
                  </a:lnTo>
                  <a:lnTo>
                    <a:pt x="858" y="1632"/>
                  </a:lnTo>
                  <a:lnTo>
                    <a:pt x="857" y="1632"/>
                  </a:lnTo>
                  <a:lnTo>
                    <a:pt x="854" y="1632"/>
                  </a:lnTo>
                  <a:lnTo>
                    <a:pt x="853" y="1631"/>
                  </a:lnTo>
                  <a:lnTo>
                    <a:pt x="851" y="1631"/>
                  </a:lnTo>
                  <a:lnTo>
                    <a:pt x="850" y="1631"/>
                  </a:lnTo>
                  <a:lnTo>
                    <a:pt x="849" y="1631"/>
                  </a:lnTo>
                  <a:lnTo>
                    <a:pt x="848" y="1630"/>
                  </a:lnTo>
                  <a:lnTo>
                    <a:pt x="847" y="1629"/>
                  </a:lnTo>
                  <a:lnTo>
                    <a:pt x="849" y="1628"/>
                  </a:lnTo>
                  <a:lnTo>
                    <a:pt x="848" y="1628"/>
                  </a:lnTo>
                  <a:lnTo>
                    <a:pt x="848" y="1628"/>
                  </a:lnTo>
                  <a:lnTo>
                    <a:pt x="846" y="1629"/>
                  </a:lnTo>
                  <a:lnTo>
                    <a:pt x="846" y="1629"/>
                  </a:lnTo>
                  <a:lnTo>
                    <a:pt x="844" y="1629"/>
                  </a:lnTo>
                  <a:lnTo>
                    <a:pt x="841" y="1627"/>
                  </a:lnTo>
                  <a:lnTo>
                    <a:pt x="840" y="1627"/>
                  </a:lnTo>
                  <a:lnTo>
                    <a:pt x="838" y="1626"/>
                  </a:lnTo>
                  <a:lnTo>
                    <a:pt x="836" y="1626"/>
                  </a:lnTo>
                  <a:lnTo>
                    <a:pt x="836" y="1625"/>
                  </a:lnTo>
                  <a:lnTo>
                    <a:pt x="832" y="1625"/>
                  </a:lnTo>
                  <a:lnTo>
                    <a:pt x="831" y="1626"/>
                  </a:lnTo>
                  <a:lnTo>
                    <a:pt x="825" y="1626"/>
                  </a:lnTo>
                  <a:lnTo>
                    <a:pt x="824" y="1625"/>
                  </a:lnTo>
                  <a:lnTo>
                    <a:pt x="823" y="1625"/>
                  </a:lnTo>
                  <a:lnTo>
                    <a:pt x="822" y="1624"/>
                  </a:lnTo>
                  <a:lnTo>
                    <a:pt x="819" y="1623"/>
                  </a:lnTo>
                  <a:lnTo>
                    <a:pt x="818" y="1623"/>
                  </a:lnTo>
                  <a:lnTo>
                    <a:pt x="817" y="1624"/>
                  </a:lnTo>
                  <a:lnTo>
                    <a:pt x="816" y="1624"/>
                  </a:lnTo>
                  <a:lnTo>
                    <a:pt x="814" y="1625"/>
                  </a:lnTo>
                  <a:lnTo>
                    <a:pt x="807" y="1625"/>
                  </a:lnTo>
                  <a:lnTo>
                    <a:pt x="807" y="1625"/>
                  </a:lnTo>
                  <a:lnTo>
                    <a:pt x="806" y="1625"/>
                  </a:lnTo>
                  <a:lnTo>
                    <a:pt x="803" y="1623"/>
                  </a:lnTo>
                  <a:lnTo>
                    <a:pt x="801" y="1622"/>
                  </a:lnTo>
                  <a:lnTo>
                    <a:pt x="799" y="1621"/>
                  </a:lnTo>
                  <a:lnTo>
                    <a:pt x="798" y="1621"/>
                  </a:lnTo>
                  <a:lnTo>
                    <a:pt x="795" y="1621"/>
                  </a:lnTo>
                  <a:lnTo>
                    <a:pt x="795" y="1620"/>
                  </a:lnTo>
                  <a:lnTo>
                    <a:pt x="793" y="1620"/>
                  </a:lnTo>
                  <a:lnTo>
                    <a:pt x="793" y="1619"/>
                  </a:lnTo>
                  <a:lnTo>
                    <a:pt x="795" y="1616"/>
                  </a:lnTo>
                  <a:lnTo>
                    <a:pt x="797" y="1614"/>
                  </a:lnTo>
                  <a:lnTo>
                    <a:pt x="797" y="1613"/>
                  </a:lnTo>
                  <a:lnTo>
                    <a:pt x="796" y="1611"/>
                  </a:lnTo>
                  <a:lnTo>
                    <a:pt x="796" y="1610"/>
                  </a:lnTo>
                  <a:lnTo>
                    <a:pt x="795" y="1610"/>
                  </a:lnTo>
                  <a:lnTo>
                    <a:pt x="793" y="1610"/>
                  </a:lnTo>
                  <a:lnTo>
                    <a:pt x="791" y="1608"/>
                  </a:lnTo>
                  <a:lnTo>
                    <a:pt x="790" y="1608"/>
                  </a:lnTo>
                  <a:lnTo>
                    <a:pt x="788" y="1607"/>
                  </a:lnTo>
                  <a:lnTo>
                    <a:pt x="788" y="1607"/>
                  </a:lnTo>
                  <a:lnTo>
                    <a:pt x="788" y="1605"/>
                  </a:lnTo>
                  <a:lnTo>
                    <a:pt x="789" y="1604"/>
                  </a:lnTo>
                  <a:lnTo>
                    <a:pt x="789" y="1603"/>
                  </a:lnTo>
                  <a:lnTo>
                    <a:pt x="791" y="1601"/>
                  </a:lnTo>
                  <a:lnTo>
                    <a:pt x="791" y="1599"/>
                  </a:lnTo>
                  <a:lnTo>
                    <a:pt x="792" y="1599"/>
                  </a:lnTo>
                  <a:lnTo>
                    <a:pt x="792" y="1600"/>
                  </a:lnTo>
                  <a:lnTo>
                    <a:pt x="796" y="1596"/>
                  </a:lnTo>
                  <a:lnTo>
                    <a:pt x="796" y="1596"/>
                  </a:lnTo>
                  <a:lnTo>
                    <a:pt x="797" y="1593"/>
                  </a:lnTo>
                  <a:lnTo>
                    <a:pt x="799" y="1591"/>
                  </a:lnTo>
                  <a:lnTo>
                    <a:pt x="804" y="1591"/>
                  </a:lnTo>
                  <a:lnTo>
                    <a:pt x="805" y="1592"/>
                  </a:lnTo>
                  <a:lnTo>
                    <a:pt x="808" y="1592"/>
                  </a:lnTo>
                  <a:lnTo>
                    <a:pt x="810" y="1591"/>
                  </a:lnTo>
                  <a:lnTo>
                    <a:pt x="808" y="1591"/>
                  </a:lnTo>
                  <a:lnTo>
                    <a:pt x="807" y="1591"/>
                  </a:lnTo>
                  <a:lnTo>
                    <a:pt x="806" y="1591"/>
                  </a:lnTo>
                  <a:lnTo>
                    <a:pt x="805" y="1591"/>
                  </a:lnTo>
                  <a:lnTo>
                    <a:pt x="802" y="1588"/>
                  </a:lnTo>
                  <a:lnTo>
                    <a:pt x="802" y="1588"/>
                  </a:lnTo>
                  <a:lnTo>
                    <a:pt x="803" y="1587"/>
                  </a:lnTo>
                  <a:lnTo>
                    <a:pt x="803" y="1583"/>
                  </a:lnTo>
                  <a:lnTo>
                    <a:pt x="802" y="1583"/>
                  </a:lnTo>
                  <a:lnTo>
                    <a:pt x="801" y="1583"/>
                  </a:lnTo>
                  <a:lnTo>
                    <a:pt x="801" y="1582"/>
                  </a:lnTo>
                  <a:lnTo>
                    <a:pt x="800" y="1582"/>
                  </a:lnTo>
                  <a:lnTo>
                    <a:pt x="802" y="1584"/>
                  </a:lnTo>
                  <a:lnTo>
                    <a:pt x="802" y="1587"/>
                  </a:lnTo>
                  <a:lnTo>
                    <a:pt x="802" y="1587"/>
                  </a:lnTo>
                  <a:lnTo>
                    <a:pt x="802" y="1588"/>
                  </a:lnTo>
                  <a:lnTo>
                    <a:pt x="801" y="1590"/>
                  </a:lnTo>
                  <a:lnTo>
                    <a:pt x="799" y="1590"/>
                  </a:lnTo>
                  <a:lnTo>
                    <a:pt x="798" y="1589"/>
                  </a:lnTo>
                  <a:lnTo>
                    <a:pt x="797" y="1589"/>
                  </a:lnTo>
                  <a:lnTo>
                    <a:pt x="795" y="1587"/>
                  </a:lnTo>
                  <a:lnTo>
                    <a:pt x="795" y="1587"/>
                  </a:lnTo>
                  <a:lnTo>
                    <a:pt x="794" y="1585"/>
                  </a:lnTo>
                  <a:lnTo>
                    <a:pt x="793" y="1583"/>
                  </a:lnTo>
                  <a:lnTo>
                    <a:pt x="792" y="1582"/>
                  </a:lnTo>
                  <a:lnTo>
                    <a:pt x="790" y="1582"/>
                  </a:lnTo>
                  <a:lnTo>
                    <a:pt x="790" y="1581"/>
                  </a:lnTo>
                  <a:lnTo>
                    <a:pt x="790" y="1579"/>
                  </a:lnTo>
                  <a:lnTo>
                    <a:pt x="787" y="1577"/>
                  </a:lnTo>
                  <a:lnTo>
                    <a:pt x="785" y="1576"/>
                  </a:lnTo>
                  <a:lnTo>
                    <a:pt x="785" y="1575"/>
                  </a:lnTo>
                  <a:lnTo>
                    <a:pt x="784" y="1575"/>
                  </a:lnTo>
                  <a:lnTo>
                    <a:pt x="781" y="1572"/>
                  </a:lnTo>
                  <a:lnTo>
                    <a:pt x="781" y="1571"/>
                  </a:lnTo>
                  <a:lnTo>
                    <a:pt x="778" y="1568"/>
                  </a:lnTo>
                  <a:lnTo>
                    <a:pt x="777" y="1568"/>
                  </a:lnTo>
                  <a:lnTo>
                    <a:pt x="775" y="1566"/>
                  </a:lnTo>
                  <a:lnTo>
                    <a:pt x="774" y="1566"/>
                  </a:lnTo>
                  <a:lnTo>
                    <a:pt x="773" y="1566"/>
                  </a:lnTo>
                  <a:lnTo>
                    <a:pt x="772" y="1566"/>
                  </a:lnTo>
                  <a:lnTo>
                    <a:pt x="770" y="1565"/>
                  </a:lnTo>
                  <a:lnTo>
                    <a:pt x="766" y="1562"/>
                  </a:lnTo>
                  <a:lnTo>
                    <a:pt x="762" y="1561"/>
                  </a:lnTo>
                  <a:lnTo>
                    <a:pt x="760" y="1559"/>
                  </a:lnTo>
                  <a:lnTo>
                    <a:pt x="757" y="1557"/>
                  </a:lnTo>
                  <a:lnTo>
                    <a:pt x="755" y="1556"/>
                  </a:lnTo>
                  <a:lnTo>
                    <a:pt x="754" y="1556"/>
                  </a:lnTo>
                  <a:lnTo>
                    <a:pt x="750" y="1552"/>
                  </a:lnTo>
                  <a:lnTo>
                    <a:pt x="750" y="1551"/>
                  </a:lnTo>
                  <a:lnTo>
                    <a:pt x="749" y="1550"/>
                  </a:lnTo>
                  <a:lnTo>
                    <a:pt x="748" y="1549"/>
                  </a:lnTo>
                  <a:lnTo>
                    <a:pt x="746" y="1544"/>
                  </a:lnTo>
                  <a:lnTo>
                    <a:pt x="746" y="1542"/>
                  </a:lnTo>
                  <a:lnTo>
                    <a:pt x="748" y="1542"/>
                  </a:lnTo>
                  <a:lnTo>
                    <a:pt x="749" y="1541"/>
                  </a:lnTo>
                  <a:lnTo>
                    <a:pt x="750" y="1539"/>
                  </a:lnTo>
                  <a:lnTo>
                    <a:pt x="750" y="1538"/>
                  </a:lnTo>
                  <a:lnTo>
                    <a:pt x="752" y="1538"/>
                  </a:lnTo>
                  <a:lnTo>
                    <a:pt x="752" y="1537"/>
                  </a:lnTo>
                  <a:lnTo>
                    <a:pt x="753" y="1538"/>
                  </a:lnTo>
                  <a:lnTo>
                    <a:pt x="755" y="1536"/>
                  </a:lnTo>
                  <a:lnTo>
                    <a:pt x="755" y="1535"/>
                  </a:lnTo>
                  <a:lnTo>
                    <a:pt x="749" y="1535"/>
                  </a:lnTo>
                  <a:lnTo>
                    <a:pt x="748" y="1536"/>
                  </a:lnTo>
                  <a:lnTo>
                    <a:pt x="748" y="1538"/>
                  </a:lnTo>
                  <a:lnTo>
                    <a:pt x="747" y="1539"/>
                  </a:lnTo>
                  <a:lnTo>
                    <a:pt x="746" y="1540"/>
                  </a:lnTo>
                  <a:lnTo>
                    <a:pt x="744" y="1540"/>
                  </a:lnTo>
                  <a:lnTo>
                    <a:pt x="743" y="1539"/>
                  </a:lnTo>
                  <a:lnTo>
                    <a:pt x="733" y="1539"/>
                  </a:lnTo>
                  <a:lnTo>
                    <a:pt x="732" y="1539"/>
                  </a:lnTo>
                  <a:lnTo>
                    <a:pt x="730" y="1539"/>
                  </a:lnTo>
                  <a:lnTo>
                    <a:pt x="730" y="1538"/>
                  </a:lnTo>
                  <a:lnTo>
                    <a:pt x="729" y="1539"/>
                  </a:lnTo>
                  <a:lnTo>
                    <a:pt x="728" y="1539"/>
                  </a:lnTo>
                  <a:lnTo>
                    <a:pt x="726" y="1538"/>
                  </a:lnTo>
                  <a:lnTo>
                    <a:pt x="725" y="1538"/>
                  </a:lnTo>
                  <a:lnTo>
                    <a:pt x="722" y="1536"/>
                  </a:lnTo>
                  <a:lnTo>
                    <a:pt x="722" y="1534"/>
                  </a:lnTo>
                  <a:lnTo>
                    <a:pt x="725" y="1531"/>
                  </a:lnTo>
                  <a:lnTo>
                    <a:pt x="725" y="1531"/>
                  </a:lnTo>
                  <a:lnTo>
                    <a:pt x="729" y="1527"/>
                  </a:lnTo>
                  <a:lnTo>
                    <a:pt x="729" y="1526"/>
                  </a:lnTo>
                  <a:lnTo>
                    <a:pt x="728" y="1524"/>
                  </a:lnTo>
                  <a:lnTo>
                    <a:pt x="728" y="1523"/>
                  </a:lnTo>
                  <a:lnTo>
                    <a:pt x="724" y="1516"/>
                  </a:lnTo>
                  <a:lnTo>
                    <a:pt x="724" y="1514"/>
                  </a:lnTo>
                  <a:lnTo>
                    <a:pt x="721" y="1509"/>
                  </a:lnTo>
                  <a:lnTo>
                    <a:pt x="719" y="1505"/>
                  </a:lnTo>
                  <a:lnTo>
                    <a:pt x="719" y="1502"/>
                  </a:lnTo>
                  <a:lnTo>
                    <a:pt x="718" y="1501"/>
                  </a:lnTo>
                  <a:lnTo>
                    <a:pt x="716" y="1498"/>
                  </a:lnTo>
                  <a:lnTo>
                    <a:pt x="715" y="1497"/>
                  </a:lnTo>
                  <a:lnTo>
                    <a:pt x="714" y="1494"/>
                  </a:lnTo>
                  <a:lnTo>
                    <a:pt x="714" y="1493"/>
                  </a:lnTo>
                  <a:lnTo>
                    <a:pt x="713" y="1492"/>
                  </a:lnTo>
                  <a:lnTo>
                    <a:pt x="712" y="1492"/>
                  </a:lnTo>
                  <a:lnTo>
                    <a:pt x="709" y="1488"/>
                  </a:lnTo>
                  <a:lnTo>
                    <a:pt x="707" y="1488"/>
                  </a:lnTo>
                  <a:lnTo>
                    <a:pt x="706" y="1487"/>
                  </a:lnTo>
                  <a:lnTo>
                    <a:pt x="704" y="1485"/>
                  </a:lnTo>
                  <a:lnTo>
                    <a:pt x="704" y="1485"/>
                  </a:lnTo>
                  <a:lnTo>
                    <a:pt x="703" y="1484"/>
                  </a:lnTo>
                  <a:lnTo>
                    <a:pt x="703" y="1482"/>
                  </a:lnTo>
                  <a:lnTo>
                    <a:pt x="702" y="1480"/>
                  </a:lnTo>
                  <a:lnTo>
                    <a:pt x="701" y="1479"/>
                  </a:lnTo>
                  <a:lnTo>
                    <a:pt x="701" y="1475"/>
                  </a:lnTo>
                  <a:lnTo>
                    <a:pt x="700" y="1474"/>
                  </a:lnTo>
                  <a:lnTo>
                    <a:pt x="698" y="1472"/>
                  </a:lnTo>
                  <a:lnTo>
                    <a:pt x="696" y="1471"/>
                  </a:lnTo>
                  <a:lnTo>
                    <a:pt x="695" y="1468"/>
                  </a:lnTo>
                  <a:lnTo>
                    <a:pt x="694" y="1467"/>
                  </a:lnTo>
                  <a:lnTo>
                    <a:pt x="691" y="1466"/>
                  </a:lnTo>
                  <a:lnTo>
                    <a:pt x="691" y="1465"/>
                  </a:lnTo>
                  <a:lnTo>
                    <a:pt x="690" y="1464"/>
                  </a:lnTo>
                  <a:lnTo>
                    <a:pt x="690" y="1464"/>
                  </a:lnTo>
                  <a:lnTo>
                    <a:pt x="688" y="1463"/>
                  </a:lnTo>
                  <a:lnTo>
                    <a:pt x="687" y="1461"/>
                  </a:lnTo>
                  <a:lnTo>
                    <a:pt x="687" y="1458"/>
                  </a:lnTo>
                  <a:lnTo>
                    <a:pt x="686" y="1458"/>
                  </a:lnTo>
                  <a:lnTo>
                    <a:pt x="685" y="1458"/>
                  </a:lnTo>
                  <a:lnTo>
                    <a:pt x="683" y="1458"/>
                  </a:lnTo>
                  <a:lnTo>
                    <a:pt x="683" y="1458"/>
                  </a:lnTo>
                  <a:lnTo>
                    <a:pt x="679" y="1458"/>
                  </a:lnTo>
                  <a:lnTo>
                    <a:pt x="678" y="1458"/>
                  </a:lnTo>
                  <a:lnTo>
                    <a:pt x="671" y="1457"/>
                  </a:lnTo>
                  <a:lnTo>
                    <a:pt x="670" y="1457"/>
                  </a:lnTo>
                  <a:lnTo>
                    <a:pt x="668" y="1457"/>
                  </a:lnTo>
                  <a:lnTo>
                    <a:pt x="668" y="1456"/>
                  </a:lnTo>
                  <a:lnTo>
                    <a:pt x="664" y="1456"/>
                  </a:lnTo>
                  <a:lnTo>
                    <a:pt x="663" y="1456"/>
                  </a:lnTo>
                  <a:lnTo>
                    <a:pt x="662" y="1456"/>
                  </a:lnTo>
                  <a:lnTo>
                    <a:pt x="662" y="1456"/>
                  </a:lnTo>
                  <a:lnTo>
                    <a:pt x="660" y="1456"/>
                  </a:lnTo>
                  <a:lnTo>
                    <a:pt x="659" y="1457"/>
                  </a:lnTo>
                  <a:lnTo>
                    <a:pt x="657" y="1459"/>
                  </a:lnTo>
                  <a:lnTo>
                    <a:pt x="652" y="1459"/>
                  </a:lnTo>
                  <a:lnTo>
                    <a:pt x="652" y="1459"/>
                  </a:lnTo>
                  <a:lnTo>
                    <a:pt x="646" y="1459"/>
                  </a:lnTo>
                  <a:lnTo>
                    <a:pt x="645" y="1458"/>
                  </a:lnTo>
                  <a:lnTo>
                    <a:pt x="642" y="1458"/>
                  </a:lnTo>
                  <a:lnTo>
                    <a:pt x="637" y="1461"/>
                  </a:lnTo>
                  <a:lnTo>
                    <a:pt x="634" y="1461"/>
                  </a:lnTo>
                  <a:lnTo>
                    <a:pt x="633" y="1462"/>
                  </a:lnTo>
                  <a:lnTo>
                    <a:pt x="632" y="1462"/>
                  </a:lnTo>
                  <a:lnTo>
                    <a:pt x="631" y="1463"/>
                  </a:lnTo>
                  <a:lnTo>
                    <a:pt x="630" y="1462"/>
                  </a:lnTo>
                  <a:lnTo>
                    <a:pt x="630" y="1463"/>
                  </a:lnTo>
                  <a:lnTo>
                    <a:pt x="629" y="1463"/>
                  </a:lnTo>
                  <a:lnTo>
                    <a:pt x="624" y="1465"/>
                  </a:lnTo>
                  <a:lnTo>
                    <a:pt x="623" y="1468"/>
                  </a:lnTo>
                  <a:lnTo>
                    <a:pt x="622" y="1469"/>
                  </a:lnTo>
                  <a:lnTo>
                    <a:pt x="622" y="1470"/>
                  </a:lnTo>
                  <a:lnTo>
                    <a:pt x="622" y="1471"/>
                  </a:lnTo>
                  <a:lnTo>
                    <a:pt x="621" y="1472"/>
                  </a:lnTo>
                  <a:lnTo>
                    <a:pt x="620" y="1473"/>
                  </a:lnTo>
                  <a:lnTo>
                    <a:pt x="620" y="1475"/>
                  </a:lnTo>
                  <a:lnTo>
                    <a:pt x="619" y="1476"/>
                  </a:lnTo>
                  <a:lnTo>
                    <a:pt x="618" y="1478"/>
                  </a:lnTo>
                  <a:lnTo>
                    <a:pt x="617" y="1480"/>
                  </a:lnTo>
                  <a:lnTo>
                    <a:pt x="616" y="1481"/>
                  </a:lnTo>
                  <a:lnTo>
                    <a:pt x="615" y="1481"/>
                  </a:lnTo>
                  <a:lnTo>
                    <a:pt x="613" y="1483"/>
                  </a:lnTo>
                  <a:lnTo>
                    <a:pt x="613" y="1484"/>
                  </a:lnTo>
                  <a:lnTo>
                    <a:pt x="612" y="1486"/>
                  </a:lnTo>
                  <a:lnTo>
                    <a:pt x="610" y="1486"/>
                  </a:lnTo>
                  <a:lnTo>
                    <a:pt x="608" y="1490"/>
                  </a:lnTo>
                  <a:lnTo>
                    <a:pt x="608" y="1491"/>
                  </a:lnTo>
                  <a:lnTo>
                    <a:pt x="608" y="1492"/>
                  </a:lnTo>
                  <a:lnTo>
                    <a:pt x="607" y="1493"/>
                  </a:lnTo>
                  <a:lnTo>
                    <a:pt x="603" y="1497"/>
                  </a:lnTo>
                  <a:lnTo>
                    <a:pt x="603" y="1497"/>
                  </a:lnTo>
                  <a:lnTo>
                    <a:pt x="601" y="1499"/>
                  </a:lnTo>
                  <a:lnTo>
                    <a:pt x="601" y="1501"/>
                  </a:lnTo>
                  <a:lnTo>
                    <a:pt x="599" y="1503"/>
                  </a:lnTo>
                  <a:lnTo>
                    <a:pt x="598" y="1507"/>
                  </a:lnTo>
                  <a:lnTo>
                    <a:pt x="594" y="1510"/>
                  </a:lnTo>
                  <a:lnTo>
                    <a:pt x="594" y="1511"/>
                  </a:lnTo>
                  <a:lnTo>
                    <a:pt x="593" y="1512"/>
                  </a:lnTo>
                  <a:lnTo>
                    <a:pt x="593" y="1513"/>
                  </a:lnTo>
                  <a:lnTo>
                    <a:pt x="593" y="1513"/>
                  </a:lnTo>
                  <a:lnTo>
                    <a:pt x="593" y="1515"/>
                  </a:lnTo>
                  <a:lnTo>
                    <a:pt x="592" y="1515"/>
                  </a:lnTo>
                  <a:lnTo>
                    <a:pt x="592" y="1516"/>
                  </a:lnTo>
                  <a:lnTo>
                    <a:pt x="590" y="1517"/>
                  </a:lnTo>
                  <a:lnTo>
                    <a:pt x="589" y="1519"/>
                  </a:lnTo>
                  <a:lnTo>
                    <a:pt x="587" y="1520"/>
                  </a:lnTo>
                  <a:lnTo>
                    <a:pt x="583" y="1523"/>
                  </a:lnTo>
                  <a:lnTo>
                    <a:pt x="581" y="1524"/>
                  </a:lnTo>
                  <a:lnTo>
                    <a:pt x="580" y="1524"/>
                  </a:lnTo>
                  <a:lnTo>
                    <a:pt x="580" y="1525"/>
                  </a:lnTo>
                  <a:lnTo>
                    <a:pt x="579" y="1525"/>
                  </a:lnTo>
                  <a:lnTo>
                    <a:pt x="577" y="1527"/>
                  </a:lnTo>
                  <a:lnTo>
                    <a:pt x="572" y="1526"/>
                  </a:lnTo>
                  <a:lnTo>
                    <a:pt x="570" y="1528"/>
                  </a:lnTo>
                  <a:lnTo>
                    <a:pt x="570" y="1532"/>
                  </a:lnTo>
                  <a:lnTo>
                    <a:pt x="569" y="1532"/>
                  </a:lnTo>
                  <a:lnTo>
                    <a:pt x="567" y="1534"/>
                  </a:lnTo>
                  <a:lnTo>
                    <a:pt x="567" y="1537"/>
                  </a:lnTo>
                  <a:lnTo>
                    <a:pt x="566" y="1539"/>
                  </a:lnTo>
                  <a:lnTo>
                    <a:pt x="565" y="1540"/>
                  </a:lnTo>
                  <a:lnTo>
                    <a:pt x="563" y="1540"/>
                  </a:lnTo>
                  <a:lnTo>
                    <a:pt x="563" y="1539"/>
                  </a:lnTo>
                  <a:lnTo>
                    <a:pt x="562" y="1540"/>
                  </a:lnTo>
                  <a:lnTo>
                    <a:pt x="563" y="1541"/>
                  </a:lnTo>
                  <a:lnTo>
                    <a:pt x="563" y="1543"/>
                  </a:lnTo>
                  <a:lnTo>
                    <a:pt x="562" y="1543"/>
                  </a:lnTo>
                  <a:lnTo>
                    <a:pt x="561" y="1544"/>
                  </a:lnTo>
                  <a:lnTo>
                    <a:pt x="561" y="1545"/>
                  </a:lnTo>
                  <a:lnTo>
                    <a:pt x="559" y="1546"/>
                  </a:lnTo>
                  <a:lnTo>
                    <a:pt x="559" y="1547"/>
                  </a:lnTo>
                  <a:lnTo>
                    <a:pt x="559" y="1550"/>
                  </a:lnTo>
                  <a:lnTo>
                    <a:pt x="558" y="1551"/>
                  </a:lnTo>
                  <a:lnTo>
                    <a:pt x="557" y="1554"/>
                  </a:lnTo>
                  <a:lnTo>
                    <a:pt x="556" y="1554"/>
                  </a:lnTo>
                  <a:lnTo>
                    <a:pt x="556" y="1556"/>
                  </a:lnTo>
                  <a:lnTo>
                    <a:pt x="556" y="1557"/>
                  </a:lnTo>
                  <a:lnTo>
                    <a:pt x="555" y="1559"/>
                  </a:lnTo>
                  <a:lnTo>
                    <a:pt x="553" y="1560"/>
                  </a:lnTo>
                  <a:lnTo>
                    <a:pt x="552" y="1561"/>
                  </a:lnTo>
                  <a:lnTo>
                    <a:pt x="553" y="1561"/>
                  </a:lnTo>
                  <a:lnTo>
                    <a:pt x="553" y="1563"/>
                  </a:lnTo>
                  <a:lnTo>
                    <a:pt x="552" y="1564"/>
                  </a:lnTo>
                  <a:lnTo>
                    <a:pt x="546" y="1569"/>
                  </a:lnTo>
                  <a:lnTo>
                    <a:pt x="545" y="1569"/>
                  </a:lnTo>
                  <a:lnTo>
                    <a:pt x="545" y="1570"/>
                  </a:lnTo>
                  <a:lnTo>
                    <a:pt x="539" y="1570"/>
                  </a:lnTo>
                  <a:lnTo>
                    <a:pt x="539" y="1571"/>
                  </a:lnTo>
                  <a:lnTo>
                    <a:pt x="538" y="1571"/>
                  </a:lnTo>
                  <a:lnTo>
                    <a:pt x="536" y="1573"/>
                  </a:lnTo>
                  <a:lnTo>
                    <a:pt x="533" y="1574"/>
                  </a:lnTo>
                  <a:lnTo>
                    <a:pt x="531" y="1576"/>
                  </a:lnTo>
                  <a:lnTo>
                    <a:pt x="531" y="1577"/>
                  </a:lnTo>
                  <a:lnTo>
                    <a:pt x="530" y="1578"/>
                  </a:lnTo>
                  <a:lnTo>
                    <a:pt x="530" y="1579"/>
                  </a:lnTo>
                  <a:lnTo>
                    <a:pt x="528" y="1581"/>
                  </a:lnTo>
                  <a:lnTo>
                    <a:pt x="530" y="1581"/>
                  </a:lnTo>
                  <a:lnTo>
                    <a:pt x="530" y="1582"/>
                  </a:lnTo>
                  <a:lnTo>
                    <a:pt x="528" y="1584"/>
                  </a:lnTo>
                  <a:lnTo>
                    <a:pt x="527" y="1585"/>
                  </a:lnTo>
                  <a:lnTo>
                    <a:pt x="526" y="1586"/>
                  </a:lnTo>
                  <a:lnTo>
                    <a:pt x="526" y="1588"/>
                  </a:lnTo>
                  <a:lnTo>
                    <a:pt x="526" y="1588"/>
                  </a:lnTo>
                  <a:lnTo>
                    <a:pt x="526" y="1589"/>
                  </a:lnTo>
                  <a:lnTo>
                    <a:pt x="524" y="1593"/>
                  </a:lnTo>
                  <a:lnTo>
                    <a:pt x="524" y="1595"/>
                  </a:lnTo>
                  <a:lnTo>
                    <a:pt x="523" y="1595"/>
                  </a:lnTo>
                  <a:lnTo>
                    <a:pt x="522" y="1595"/>
                  </a:lnTo>
                  <a:lnTo>
                    <a:pt x="521" y="1596"/>
                  </a:lnTo>
                  <a:lnTo>
                    <a:pt x="520" y="1597"/>
                  </a:lnTo>
                  <a:lnTo>
                    <a:pt x="521" y="1598"/>
                  </a:lnTo>
                  <a:lnTo>
                    <a:pt x="520" y="1599"/>
                  </a:lnTo>
                  <a:lnTo>
                    <a:pt x="520" y="1600"/>
                  </a:lnTo>
                  <a:lnTo>
                    <a:pt x="518" y="1601"/>
                  </a:lnTo>
                  <a:lnTo>
                    <a:pt x="517" y="1601"/>
                  </a:lnTo>
                  <a:lnTo>
                    <a:pt x="517" y="1601"/>
                  </a:lnTo>
                  <a:lnTo>
                    <a:pt x="515" y="1602"/>
                  </a:lnTo>
                  <a:lnTo>
                    <a:pt x="515" y="1604"/>
                  </a:lnTo>
                  <a:lnTo>
                    <a:pt x="515" y="1604"/>
                  </a:lnTo>
                  <a:lnTo>
                    <a:pt x="514" y="1604"/>
                  </a:lnTo>
                  <a:lnTo>
                    <a:pt x="513" y="1605"/>
                  </a:lnTo>
                  <a:lnTo>
                    <a:pt x="511" y="1605"/>
                  </a:lnTo>
                  <a:lnTo>
                    <a:pt x="511" y="1605"/>
                  </a:lnTo>
                  <a:lnTo>
                    <a:pt x="509" y="1605"/>
                  </a:lnTo>
                  <a:lnTo>
                    <a:pt x="508" y="1606"/>
                  </a:lnTo>
                  <a:lnTo>
                    <a:pt x="506" y="1608"/>
                  </a:lnTo>
                  <a:lnTo>
                    <a:pt x="505" y="1608"/>
                  </a:lnTo>
                  <a:lnTo>
                    <a:pt x="505" y="1608"/>
                  </a:lnTo>
                  <a:lnTo>
                    <a:pt x="502" y="1608"/>
                  </a:lnTo>
                  <a:lnTo>
                    <a:pt x="502" y="1609"/>
                  </a:lnTo>
                  <a:lnTo>
                    <a:pt x="501" y="1609"/>
                  </a:lnTo>
                  <a:lnTo>
                    <a:pt x="500" y="1608"/>
                  </a:lnTo>
                  <a:lnTo>
                    <a:pt x="500" y="1608"/>
                  </a:lnTo>
                  <a:lnTo>
                    <a:pt x="498" y="1606"/>
                  </a:lnTo>
                  <a:lnTo>
                    <a:pt x="498" y="1605"/>
                  </a:lnTo>
                  <a:lnTo>
                    <a:pt x="498" y="1607"/>
                  </a:lnTo>
                  <a:lnTo>
                    <a:pt x="499" y="1608"/>
                  </a:lnTo>
                  <a:lnTo>
                    <a:pt x="499" y="1609"/>
                  </a:lnTo>
                  <a:lnTo>
                    <a:pt x="499" y="1610"/>
                  </a:lnTo>
                  <a:lnTo>
                    <a:pt x="499" y="1611"/>
                  </a:lnTo>
                  <a:lnTo>
                    <a:pt x="498" y="1612"/>
                  </a:lnTo>
                  <a:lnTo>
                    <a:pt x="494" y="1616"/>
                  </a:lnTo>
                  <a:lnTo>
                    <a:pt x="494" y="1617"/>
                  </a:lnTo>
                  <a:lnTo>
                    <a:pt x="493" y="1617"/>
                  </a:lnTo>
                  <a:lnTo>
                    <a:pt x="492" y="1617"/>
                  </a:lnTo>
                  <a:lnTo>
                    <a:pt x="491" y="1619"/>
                  </a:lnTo>
                  <a:lnTo>
                    <a:pt x="490" y="1620"/>
                  </a:lnTo>
                  <a:lnTo>
                    <a:pt x="487" y="1623"/>
                  </a:lnTo>
                  <a:lnTo>
                    <a:pt x="486" y="1626"/>
                  </a:lnTo>
                  <a:lnTo>
                    <a:pt x="486" y="1627"/>
                  </a:lnTo>
                  <a:lnTo>
                    <a:pt x="484" y="1628"/>
                  </a:lnTo>
                  <a:lnTo>
                    <a:pt x="484" y="1629"/>
                  </a:lnTo>
                  <a:lnTo>
                    <a:pt x="484" y="1630"/>
                  </a:lnTo>
                  <a:lnTo>
                    <a:pt x="484" y="1631"/>
                  </a:lnTo>
                  <a:lnTo>
                    <a:pt x="481" y="1631"/>
                  </a:lnTo>
                  <a:lnTo>
                    <a:pt x="479" y="1633"/>
                  </a:lnTo>
                  <a:lnTo>
                    <a:pt x="479" y="1634"/>
                  </a:lnTo>
                  <a:lnTo>
                    <a:pt x="477" y="1635"/>
                  </a:lnTo>
                  <a:lnTo>
                    <a:pt x="476" y="1635"/>
                  </a:lnTo>
                  <a:lnTo>
                    <a:pt x="474" y="1635"/>
                  </a:lnTo>
                  <a:lnTo>
                    <a:pt x="472" y="1634"/>
                  </a:lnTo>
                  <a:lnTo>
                    <a:pt x="471" y="1633"/>
                  </a:lnTo>
                  <a:lnTo>
                    <a:pt x="471" y="1630"/>
                  </a:lnTo>
                  <a:lnTo>
                    <a:pt x="469" y="1629"/>
                  </a:lnTo>
                  <a:lnTo>
                    <a:pt x="468" y="1627"/>
                  </a:lnTo>
                  <a:lnTo>
                    <a:pt x="466" y="1624"/>
                  </a:lnTo>
                  <a:lnTo>
                    <a:pt x="464" y="1623"/>
                  </a:lnTo>
                  <a:lnTo>
                    <a:pt x="463" y="1622"/>
                  </a:lnTo>
                  <a:lnTo>
                    <a:pt x="463" y="1621"/>
                  </a:lnTo>
                  <a:lnTo>
                    <a:pt x="462" y="1620"/>
                  </a:lnTo>
                  <a:lnTo>
                    <a:pt x="462" y="1618"/>
                  </a:lnTo>
                  <a:lnTo>
                    <a:pt x="465" y="1615"/>
                  </a:lnTo>
                  <a:lnTo>
                    <a:pt x="465" y="1614"/>
                  </a:lnTo>
                  <a:lnTo>
                    <a:pt x="468" y="1611"/>
                  </a:lnTo>
                  <a:lnTo>
                    <a:pt x="469" y="1611"/>
                  </a:lnTo>
                  <a:lnTo>
                    <a:pt x="470" y="1609"/>
                  </a:lnTo>
                  <a:lnTo>
                    <a:pt x="470" y="1608"/>
                  </a:lnTo>
                  <a:lnTo>
                    <a:pt x="472" y="1606"/>
                  </a:lnTo>
                  <a:lnTo>
                    <a:pt x="471" y="1605"/>
                  </a:lnTo>
                  <a:lnTo>
                    <a:pt x="471" y="1604"/>
                  </a:lnTo>
                  <a:lnTo>
                    <a:pt x="471" y="1603"/>
                  </a:lnTo>
                  <a:lnTo>
                    <a:pt x="471" y="1600"/>
                  </a:lnTo>
                  <a:lnTo>
                    <a:pt x="473" y="1598"/>
                  </a:lnTo>
                  <a:lnTo>
                    <a:pt x="474" y="1598"/>
                  </a:lnTo>
                  <a:lnTo>
                    <a:pt x="474" y="1597"/>
                  </a:lnTo>
                  <a:lnTo>
                    <a:pt x="475" y="1595"/>
                  </a:lnTo>
                  <a:lnTo>
                    <a:pt x="475" y="1594"/>
                  </a:lnTo>
                  <a:lnTo>
                    <a:pt x="476" y="1592"/>
                  </a:lnTo>
                  <a:lnTo>
                    <a:pt x="478" y="1591"/>
                  </a:lnTo>
                  <a:lnTo>
                    <a:pt x="479" y="1588"/>
                  </a:lnTo>
                  <a:lnTo>
                    <a:pt x="480" y="1586"/>
                  </a:lnTo>
                  <a:lnTo>
                    <a:pt x="481" y="1586"/>
                  </a:lnTo>
                  <a:lnTo>
                    <a:pt x="482" y="1583"/>
                  </a:lnTo>
                  <a:lnTo>
                    <a:pt x="484" y="1583"/>
                  </a:lnTo>
                  <a:lnTo>
                    <a:pt x="484" y="1581"/>
                  </a:lnTo>
                  <a:lnTo>
                    <a:pt x="482" y="1581"/>
                  </a:lnTo>
                  <a:lnTo>
                    <a:pt x="482" y="1579"/>
                  </a:lnTo>
                  <a:lnTo>
                    <a:pt x="486" y="1576"/>
                  </a:lnTo>
                  <a:lnTo>
                    <a:pt x="486" y="1576"/>
                  </a:lnTo>
                  <a:lnTo>
                    <a:pt x="490" y="1572"/>
                  </a:lnTo>
                  <a:lnTo>
                    <a:pt x="491" y="1570"/>
                  </a:lnTo>
                  <a:lnTo>
                    <a:pt x="491" y="1567"/>
                  </a:lnTo>
                  <a:lnTo>
                    <a:pt x="492" y="1566"/>
                  </a:lnTo>
                  <a:lnTo>
                    <a:pt x="491" y="1565"/>
                  </a:lnTo>
                  <a:lnTo>
                    <a:pt x="491" y="1563"/>
                  </a:lnTo>
                  <a:lnTo>
                    <a:pt x="491" y="1562"/>
                  </a:lnTo>
                  <a:lnTo>
                    <a:pt x="489" y="1559"/>
                  </a:lnTo>
                  <a:lnTo>
                    <a:pt x="488" y="1558"/>
                  </a:lnTo>
                  <a:lnTo>
                    <a:pt x="489" y="1554"/>
                  </a:lnTo>
                  <a:lnTo>
                    <a:pt x="491" y="1554"/>
                  </a:lnTo>
                  <a:lnTo>
                    <a:pt x="491" y="1553"/>
                  </a:lnTo>
                  <a:lnTo>
                    <a:pt x="492" y="1553"/>
                  </a:lnTo>
                  <a:lnTo>
                    <a:pt x="493" y="1552"/>
                  </a:lnTo>
                  <a:lnTo>
                    <a:pt x="494" y="1552"/>
                  </a:lnTo>
                  <a:lnTo>
                    <a:pt x="494" y="1550"/>
                  </a:lnTo>
                  <a:lnTo>
                    <a:pt x="495" y="1549"/>
                  </a:lnTo>
                  <a:lnTo>
                    <a:pt x="495" y="1548"/>
                  </a:lnTo>
                  <a:lnTo>
                    <a:pt x="496" y="1548"/>
                  </a:lnTo>
                  <a:lnTo>
                    <a:pt x="497" y="1547"/>
                  </a:lnTo>
                  <a:lnTo>
                    <a:pt x="497" y="1546"/>
                  </a:lnTo>
                  <a:lnTo>
                    <a:pt x="497" y="1539"/>
                  </a:lnTo>
                  <a:lnTo>
                    <a:pt x="497" y="1539"/>
                  </a:lnTo>
                  <a:lnTo>
                    <a:pt x="497" y="1537"/>
                  </a:lnTo>
                  <a:lnTo>
                    <a:pt x="497" y="1537"/>
                  </a:lnTo>
                  <a:lnTo>
                    <a:pt x="497" y="1529"/>
                  </a:lnTo>
                  <a:lnTo>
                    <a:pt x="499" y="1527"/>
                  </a:lnTo>
                  <a:lnTo>
                    <a:pt x="499" y="1526"/>
                  </a:lnTo>
                  <a:lnTo>
                    <a:pt x="500" y="1525"/>
                  </a:lnTo>
                  <a:lnTo>
                    <a:pt x="500" y="1522"/>
                  </a:lnTo>
                  <a:lnTo>
                    <a:pt x="500" y="1521"/>
                  </a:lnTo>
                  <a:lnTo>
                    <a:pt x="500" y="1517"/>
                  </a:lnTo>
                  <a:lnTo>
                    <a:pt x="501" y="1517"/>
                  </a:lnTo>
                  <a:lnTo>
                    <a:pt x="501" y="1513"/>
                  </a:lnTo>
                  <a:lnTo>
                    <a:pt x="502" y="1511"/>
                  </a:lnTo>
                  <a:lnTo>
                    <a:pt x="503" y="1507"/>
                  </a:lnTo>
                  <a:lnTo>
                    <a:pt x="504" y="1507"/>
                  </a:lnTo>
                  <a:lnTo>
                    <a:pt x="504" y="1505"/>
                  </a:lnTo>
                  <a:lnTo>
                    <a:pt x="505" y="1504"/>
                  </a:lnTo>
                  <a:lnTo>
                    <a:pt x="506" y="1504"/>
                  </a:lnTo>
                  <a:lnTo>
                    <a:pt x="506" y="1504"/>
                  </a:lnTo>
                  <a:lnTo>
                    <a:pt x="507" y="1504"/>
                  </a:lnTo>
                  <a:lnTo>
                    <a:pt x="508" y="1504"/>
                  </a:lnTo>
                  <a:lnTo>
                    <a:pt x="509" y="1505"/>
                  </a:lnTo>
                  <a:lnTo>
                    <a:pt x="510" y="1506"/>
                  </a:lnTo>
                  <a:lnTo>
                    <a:pt x="510" y="1509"/>
                  </a:lnTo>
                  <a:lnTo>
                    <a:pt x="510" y="1509"/>
                  </a:lnTo>
                  <a:lnTo>
                    <a:pt x="511" y="1509"/>
                  </a:lnTo>
                  <a:lnTo>
                    <a:pt x="512" y="1511"/>
                  </a:lnTo>
                  <a:lnTo>
                    <a:pt x="514" y="1510"/>
                  </a:lnTo>
                  <a:lnTo>
                    <a:pt x="515" y="1509"/>
                  </a:lnTo>
                  <a:lnTo>
                    <a:pt x="516" y="1509"/>
                  </a:lnTo>
                  <a:lnTo>
                    <a:pt x="516" y="1510"/>
                  </a:lnTo>
                  <a:lnTo>
                    <a:pt x="517" y="1510"/>
                  </a:lnTo>
                  <a:lnTo>
                    <a:pt x="518" y="1510"/>
                  </a:lnTo>
                  <a:lnTo>
                    <a:pt x="520" y="1510"/>
                  </a:lnTo>
                  <a:lnTo>
                    <a:pt x="521" y="1509"/>
                  </a:lnTo>
                  <a:lnTo>
                    <a:pt x="522" y="1508"/>
                  </a:lnTo>
                  <a:lnTo>
                    <a:pt x="522" y="1506"/>
                  </a:lnTo>
                  <a:lnTo>
                    <a:pt x="521" y="1506"/>
                  </a:lnTo>
                  <a:lnTo>
                    <a:pt x="519" y="1504"/>
                  </a:lnTo>
                  <a:lnTo>
                    <a:pt x="519" y="1503"/>
                  </a:lnTo>
                  <a:lnTo>
                    <a:pt x="518" y="1503"/>
                  </a:lnTo>
                  <a:lnTo>
                    <a:pt x="517" y="1502"/>
                  </a:lnTo>
                  <a:lnTo>
                    <a:pt x="517" y="1501"/>
                  </a:lnTo>
                  <a:lnTo>
                    <a:pt x="517" y="1501"/>
                  </a:lnTo>
                  <a:lnTo>
                    <a:pt x="518" y="1499"/>
                  </a:lnTo>
                  <a:lnTo>
                    <a:pt x="520" y="1499"/>
                  </a:lnTo>
                  <a:lnTo>
                    <a:pt x="520" y="1498"/>
                  </a:lnTo>
                  <a:lnTo>
                    <a:pt x="521" y="1496"/>
                  </a:lnTo>
                  <a:lnTo>
                    <a:pt x="523" y="1495"/>
                  </a:lnTo>
                  <a:lnTo>
                    <a:pt x="525" y="1495"/>
                  </a:lnTo>
                  <a:lnTo>
                    <a:pt x="527" y="1492"/>
                  </a:lnTo>
                  <a:lnTo>
                    <a:pt x="529" y="1492"/>
                  </a:lnTo>
                  <a:lnTo>
                    <a:pt x="529" y="1492"/>
                  </a:lnTo>
                  <a:lnTo>
                    <a:pt x="531" y="1490"/>
                  </a:lnTo>
                  <a:lnTo>
                    <a:pt x="533" y="1490"/>
                  </a:lnTo>
                  <a:lnTo>
                    <a:pt x="534" y="1489"/>
                  </a:lnTo>
                  <a:lnTo>
                    <a:pt x="535" y="1487"/>
                  </a:lnTo>
                  <a:lnTo>
                    <a:pt x="536" y="1487"/>
                  </a:lnTo>
                  <a:lnTo>
                    <a:pt x="537" y="1489"/>
                  </a:lnTo>
                  <a:lnTo>
                    <a:pt x="539" y="1489"/>
                  </a:lnTo>
                  <a:lnTo>
                    <a:pt x="540" y="1488"/>
                  </a:lnTo>
                  <a:lnTo>
                    <a:pt x="540" y="1487"/>
                  </a:lnTo>
                  <a:lnTo>
                    <a:pt x="541" y="1486"/>
                  </a:lnTo>
                  <a:lnTo>
                    <a:pt x="541" y="1484"/>
                  </a:lnTo>
                  <a:lnTo>
                    <a:pt x="541" y="1484"/>
                  </a:lnTo>
                  <a:lnTo>
                    <a:pt x="541" y="1483"/>
                  </a:lnTo>
                  <a:lnTo>
                    <a:pt x="541" y="1482"/>
                  </a:lnTo>
                  <a:lnTo>
                    <a:pt x="539" y="1479"/>
                  </a:lnTo>
                  <a:lnTo>
                    <a:pt x="539" y="1478"/>
                  </a:lnTo>
                  <a:lnTo>
                    <a:pt x="538" y="1476"/>
                  </a:lnTo>
                  <a:lnTo>
                    <a:pt x="537" y="1477"/>
                  </a:lnTo>
                  <a:lnTo>
                    <a:pt x="535" y="1477"/>
                  </a:lnTo>
                  <a:lnTo>
                    <a:pt x="533" y="1474"/>
                  </a:lnTo>
                  <a:lnTo>
                    <a:pt x="533" y="1471"/>
                  </a:lnTo>
                  <a:lnTo>
                    <a:pt x="532" y="1471"/>
                  </a:lnTo>
                  <a:lnTo>
                    <a:pt x="532" y="1469"/>
                  </a:lnTo>
                  <a:lnTo>
                    <a:pt x="534" y="1466"/>
                  </a:lnTo>
                  <a:lnTo>
                    <a:pt x="535" y="1465"/>
                  </a:lnTo>
                  <a:lnTo>
                    <a:pt x="537" y="1464"/>
                  </a:lnTo>
                  <a:lnTo>
                    <a:pt x="539" y="1461"/>
                  </a:lnTo>
                  <a:lnTo>
                    <a:pt x="540" y="1460"/>
                  </a:lnTo>
                  <a:lnTo>
                    <a:pt x="541" y="1458"/>
                  </a:lnTo>
                  <a:lnTo>
                    <a:pt x="542" y="1458"/>
                  </a:lnTo>
                  <a:lnTo>
                    <a:pt x="543" y="1459"/>
                  </a:lnTo>
                  <a:lnTo>
                    <a:pt x="543" y="1462"/>
                  </a:lnTo>
                  <a:lnTo>
                    <a:pt x="543" y="1462"/>
                  </a:lnTo>
                  <a:lnTo>
                    <a:pt x="543" y="1463"/>
                  </a:lnTo>
                  <a:lnTo>
                    <a:pt x="543" y="1463"/>
                  </a:lnTo>
                  <a:lnTo>
                    <a:pt x="543" y="1464"/>
                  </a:lnTo>
                  <a:lnTo>
                    <a:pt x="545" y="1465"/>
                  </a:lnTo>
                  <a:lnTo>
                    <a:pt x="547" y="1463"/>
                  </a:lnTo>
                  <a:lnTo>
                    <a:pt x="547" y="1462"/>
                  </a:lnTo>
                  <a:lnTo>
                    <a:pt x="548" y="1462"/>
                  </a:lnTo>
                  <a:lnTo>
                    <a:pt x="549" y="1462"/>
                  </a:lnTo>
                  <a:lnTo>
                    <a:pt x="550" y="1462"/>
                  </a:lnTo>
                  <a:lnTo>
                    <a:pt x="550" y="1460"/>
                  </a:lnTo>
                  <a:lnTo>
                    <a:pt x="551" y="1458"/>
                  </a:lnTo>
                  <a:lnTo>
                    <a:pt x="551" y="1456"/>
                  </a:lnTo>
                  <a:lnTo>
                    <a:pt x="550" y="1455"/>
                  </a:lnTo>
                  <a:lnTo>
                    <a:pt x="550" y="1454"/>
                  </a:lnTo>
                  <a:lnTo>
                    <a:pt x="551" y="1453"/>
                  </a:lnTo>
                  <a:lnTo>
                    <a:pt x="551" y="1453"/>
                  </a:lnTo>
                  <a:lnTo>
                    <a:pt x="548" y="1452"/>
                  </a:lnTo>
                  <a:lnTo>
                    <a:pt x="548" y="1450"/>
                  </a:lnTo>
                  <a:lnTo>
                    <a:pt x="549" y="1449"/>
                  </a:lnTo>
                  <a:lnTo>
                    <a:pt x="550" y="1449"/>
                  </a:lnTo>
                  <a:lnTo>
                    <a:pt x="550" y="1448"/>
                  </a:lnTo>
                  <a:lnTo>
                    <a:pt x="550" y="1447"/>
                  </a:lnTo>
                  <a:lnTo>
                    <a:pt x="550" y="1445"/>
                  </a:lnTo>
                  <a:lnTo>
                    <a:pt x="549" y="1444"/>
                  </a:lnTo>
                  <a:lnTo>
                    <a:pt x="550" y="1443"/>
                  </a:lnTo>
                  <a:lnTo>
                    <a:pt x="550" y="1443"/>
                  </a:lnTo>
                  <a:lnTo>
                    <a:pt x="550" y="1442"/>
                  </a:lnTo>
                  <a:lnTo>
                    <a:pt x="549" y="1440"/>
                  </a:lnTo>
                  <a:lnTo>
                    <a:pt x="548" y="1441"/>
                  </a:lnTo>
                  <a:lnTo>
                    <a:pt x="548" y="1445"/>
                  </a:lnTo>
                  <a:lnTo>
                    <a:pt x="547" y="1448"/>
                  </a:lnTo>
                  <a:lnTo>
                    <a:pt x="547" y="1451"/>
                  </a:lnTo>
                  <a:lnTo>
                    <a:pt x="546" y="1451"/>
                  </a:lnTo>
                  <a:lnTo>
                    <a:pt x="546" y="1455"/>
                  </a:lnTo>
                  <a:lnTo>
                    <a:pt x="545" y="1456"/>
                  </a:lnTo>
                  <a:lnTo>
                    <a:pt x="543" y="1457"/>
                  </a:lnTo>
                  <a:lnTo>
                    <a:pt x="542" y="1456"/>
                  </a:lnTo>
                  <a:lnTo>
                    <a:pt x="542" y="1453"/>
                  </a:lnTo>
                  <a:lnTo>
                    <a:pt x="540" y="1450"/>
                  </a:lnTo>
                  <a:lnTo>
                    <a:pt x="539" y="1448"/>
                  </a:lnTo>
                  <a:lnTo>
                    <a:pt x="535" y="1443"/>
                  </a:lnTo>
                  <a:lnTo>
                    <a:pt x="530" y="1440"/>
                  </a:lnTo>
                  <a:lnTo>
                    <a:pt x="528" y="1440"/>
                  </a:lnTo>
                  <a:lnTo>
                    <a:pt x="528" y="1440"/>
                  </a:lnTo>
                  <a:lnTo>
                    <a:pt x="526" y="1441"/>
                  </a:lnTo>
                  <a:lnTo>
                    <a:pt x="525" y="1441"/>
                  </a:lnTo>
                  <a:lnTo>
                    <a:pt x="523" y="1442"/>
                  </a:lnTo>
                  <a:lnTo>
                    <a:pt x="523" y="1443"/>
                  </a:lnTo>
                  <a:lnTo>
                    <a:pt x="522" y="1445"/>
                  </a:lnTo>
                  <a:lnTo>
                    <a:pt x="522" y="1446"/>
                  </a:lnTo>
                  <a:lnTo>
                    <a:pt x="521" y="1448"/>
                  </a:lnTo>
                  <a:lnTo>
                    <a:pt x="520" y="1449"/>
                  </a:lnTo>
                  <a:lnTo>
                    <a:pt x="518" y="1453"/>
                  </a:lnTo>
                  <a:lnTo>
                    <a:pt x="517" y="1454"/>
                  </a:lnTo>
                  <a:lnTo>
                    <a:pt x="514" y="1454"/>
                  </a:lnTo>
                  <a:lnTo>
                    <a:pt x="512" y="1455"/>
                  </a:lnTo>
                  <a:lnTo>
                    <a:pt x="512" y="1455"/>
                  </a:lnTo>
                  <a:lnTo>
                    <a:pt x="511" y="1456"/>
                  </a:lnTo>
                  <a:lnTo>
                    <a:pt x="510" y="1456"/>
                  </a:lnTo>
                  <a:lnTo>
                    <a:pt x="508" y="1455"/>
                  </a:lnTo>
                  <a:lnTo>
                    <a:pt x="508" y="1452"/>
                  </a:lnTo>
                  <a:lnTo>
                    <a:pt x="504" y="1447"/>
                  </a:lnTo>
                  <a:lnTo>
                    <a:pt x="504" y="1446"/>
                  </a:lnTo>
                  <a:lnTo>
                    <a:pt x="503" y="1446"/>
                  </a:lnTo>
                  <a:lnTo>
                    <a:pt x="503" y="1443"/>
                  </a:lnTo>
                  <a:lnTo>
                    <a:pt x="505" y="1442"/>
                  </a:lnTo>
                  <a:lnTo>
                    <a:pt x="506" y="1443"/>
                  </a:lnTo>
                  <a:lnTo>
                    <a:pt x="508" y="1443"/>
                  </a:lnTo>
                  <a:lnTo>
                    <a:pt x="508" y="1443"/>
                  </a:lnTo>
                  <a:lnTo>
                    <a:pt x="510" y="1443"/>
                  </a:lnTo>
                  <a:lnTo>
                    <a:pt x="510" y="1444"/>
                  </a:lnTo>
                  <a:lnTo>
                    <a:pt x="513" y="1444"/>
                  </a:lnTo>
                  <a:lnTo>
                    <a:pt x="513" y="1443"/>
                  </a:lnTo>
                  <a:lnTo>
                    <a:pt x="513" y="1442"/>
                  </a:lnTo>
                  <a:lnTo>
                    <a:pt x="513" y="1441"/>
                  </a:lnTo>
                  <a:lnTo>
                    <a:pt x="512" y="1441"/>
                  </a:lnTo>
                  <a:lnTo>
                    <a:pt x="510" y="1439"/>
                  </a:lnTo>
                  <a:lnTo>
                    <a:pt x="509" y="1439"/>
                  </a:lnTo>
                  <a:lnTo>
                    <a:pt x="506" y="1435"/>
                  </a:lnTo>
                  <a:lnTo>
                    <a:pt x="506" y="1429"/>
                  </a:lnTo>
                  <a:lnTo>
                    <a:pt x="506" y="1428"/>
                  </a:lnTo>
                  <a:lnTo>
                    <a:pt x="506" y="1427"/>
                  </a:lnTo>
                  <a:lnTo>
                    <a:pt x="507" y="1427"/>
                  </a:lnTo>
                  <a:lnTo>
                    <a:pt x="507" y="1426"/>
                  </a:lnTo>
                  <a:lnTo>
                    <a:pt x="508" y="1425"/>
                  </a:lnTo>
                  <a:lnTo>
                    <a:pt x="509" y="1422"/>
                  </a:lnTo>
                  <a:lnTo>
                    <a:pt x="509" y="1421"/>
                  </a:lnTo>
                  <a:lnTo>
                    <a:pt x="510" y="1420"/>
                  </a:lnTo>
                  <a:lnTo>
                    <a:pt x="511" y="1420"/>
                  </a:lnTo>
                  <a:lnTo>
                    <a:pt x="513" y="1419"/>
                  </a:lnTo>
                  <a:lnTo>
                    <a:pt x="514" y="1419"/>
                  </a:lnTo>
                  <a:lnTo>
                    <a:pt x="518" y="1415"/>
                  </a:lnTo>
                  <a:lnTo>
                    <a:pt x="519" y="1413"/>
                  </a:lnTo>
                  <a:lnTo>
                    <a:pt x="518" y="1413"/>
                  </a:lnTo>
                  <a:lnTo>
                    <a:pt x="518" y="1411"/>
                  </a:lnTo>
                  <a:lnTo>
                    <a:pt x="520" y="1410"/>
                  </a:lnTo>
                  <a:lnTo>
                    <a:pt x="520" y="1407"/>
                  </a:lnTo>
                  <a:lnTo>
                    <a:pt x="523" y="1404"/>
                  </a:lnTo>
                  <a:lnTo>
                    <a:pt x="523" y="1404"/>
                  </a:lnTo>
                  <a:lnTo>
                    <a:pt x="524" y="1403"/>
                  </a:lnTo>
                  <a:lnTo>
                    <a:pt x="524" y="1400"/>
                  </a:lnTo>
                  <a:lnTo>
                    <a:pt x="526" y="1399"/>
                  </a:lnTo>
                  <a:lnTo>
                    <a:pt x="526" y="1396"/>
                  </a:lnTo>
                  <a:lnTo>
                    <a:pt x="526" y="1396"/>
                  </a:lnTo>
                  <a:lnTo>
                    <a:pt x="526" y="1394"/>
                  </a:lnTo>
                  <a:lnTo>
                    <a:pt x="526" y="1394"/>
                  </a:lnTo>
                  <a:lnTo>
                    <a:pt x="528" y="1392"/>
                  </a:lnTo>
                  <a:lnTo>
                    <a:pt x="528" y="1392"/>
                  </a:lnTo>
                  <a:lnTo>
                    <a:pt x="530" y="1391"/>
                  </a:lnTo>
                  <a:lnTo>
                    <a:pt x="530" y="1391"/>
                  </a:lnTo>
                  <a:lnTo>
                    <a:pt x="531" y="1389"/>
                  </a:lnTo>
                  <a:lnTo>
                    <a:pt x="531" y="1388"/>
                  </a:lnTo>
                  <a:lnTo>
                    <a:pt x="531" y="1385"/>
                  </a:lnTo>
                  <a:lnTo>
                    <a:pt x="530" y="1384"/>
                  </a:lnTo>
                  <a:lnTo>
                    <a:pt x="530" y="1383"/>
                  </a:lnTo>
                  <a:lnTo>
                    <a:pt x="530" y="1382"/>
                  </a:lnTo>
                  <a:lnTo>
                    <a:pt x="531" y="1380"/>
                  </a:lnTo>
                  <a:lnTo>
                    <a:pt x="531" y="1379"/>
                  </a:lnTo>
                  <a:lnTo>
                    <a:pt x="531" y="1379"/>
                  </a:lnTo>
                  <a:lnTo>
                    <a:pt x="531" y="1378"/>
                  </a:lnTo>
                  <a:lnTo>
                    <a:pt x="531" y="1376"/>
                  </a:lnTo>
                  <a:lnTo>
                    <a:pt x="531" y="1376"/>
                  </a:lnTo>
                  <a:lnTo>
                    <a:pt x="531" y="1376"/>
                  </a:lnTo>
                  <a:lnTo>
                    <a:pt x="530" y="1375"/>
                  </a:lnTo>
                  <a:lnTo>
                    <a:pt x="530" y="1373"/>
                  </a:lnTo>
                  <a:lnTo>
                    <a:pt x="531" y="1370"/>
                  </a:lnTo>
                  <a:lnTo>
                    <a:pt x="531" y="1369"/>
                  </a:lnTo>
                  <a:lnTo>
                    <a:pt x="530" y="1368"/>
                  </a:lnTo>
                  <a:lnTo>
                    <a:pt x="530" y="1367"/>
                  </a:lnTo>
                  <a:lnTo>
                    <a:pt x="527" y="1365"/>
                  </a:lnTo>
                  <a:lnTo>
                    <a:pt x="527" y="1364"/>
                  </a:lnTo>
                  <a:lnTo>
                    <a:pt x="530" y="1363"/>
                  </a:lnTo>
                  <a:lnTo>
                    <a:pt x="532" y="1362"/>
                  </a:lnTo>
                  <a:lnTo>
                    <a:pt x="534" y="1362"/>
                  </a:lnTo>
                  <a:lnTo>
                    <a:pt x="535" y="1361"/>
                  </a:lnTo>
                  <a:lnTo>
                    <a:pt x="535" y="1360"/>
                  </a:lnTo>
                  <a:lnTo>
                    <a:pt x="536" y="1359"/>
                  </a:lnTo>
                  <a:lnTo>
                    <a:pt x="536" y="1357"/>
                  </a:lnTo>
                  <a:lnTo>
                    <a:pt x="537" y="1356"/>
                  </a:lnTo>
                  <a:lnTo>
                    <a:pt x="537" y="1353"/>
                  </a:lnTo>
                  <a:lnTo>
                    <a:pt x="538" y="1351"/>
                  </a:lnTo>
                  <a:lnTo>
                    <a:pt x="538" y="1350"/>
                  </a:lnTo>
                  <a:lnTo>
                    <a:pt x="539" y="1349"/>
                  </a:lnTo>
                  <a:lnTo>
                    <a:pt x="540" y="1346"/>
                  </a:lnTo>
                  <a:lnTo>
                    <a:pt x="541" y="1346"/>
                  </a:lnTo>
                  <a:lnTo>
                    <a:pt x="541" y="1345"/>
                  </a:lnTo>
                  <a:lnTo>
                    <a:pt x="542" y="1345"/>
                  </a:lnTo>
                  <a:lnTo>
                    <a:pt x="541" y="1343"/>
                  </a:lnTo>
                  <a:lnTo>
                    <a:pt x="541" y="1343"/>
                  </a:lnTo>
                  <a:lnTo>
                    <a:pt x="543" y="1341"/>
                  </a:lnTo>
                  <a:lnTo>
                    <a:pt x="543" y="1340"/>
                  </a:lnTo>
                  <a:lnTo>
                    <a:pt x="543" y="1340"/>
                  </a:lnTo>
                  <a:lnTo>
                    <a:pt x="543" y="1339"/>
                  </a:lnTo>
                  <a:lnTo>
                    <a:pt x="543" y="1339"/>
                  </a:lnTo>
                  <a:lnTo>
                    <a:pt x="542" y="1339"/>
                  </a:lnTo>
                  <a:lnTo>
                    <a:pt x="541" y="1339"/>
                  </a:lnTo>
                  <a:lnTo>
                    <a:pt x="539" y="1341"/>
                  </a:lnTo>
                  <a:lnTo>
                    <a:pt x="537" y="1340"/>
                  </a:lnTo>
                  <a:lnTo>
                    <a:pt x="537" y="1338"/>
                  </a:lnTo>
                  <a:lnTo>
                    <a:pt x="538" y="1337"/>
                  </a:lnTo>
                  <a:lnTo>
                    <a:pt x="538" y="1336"/>
                  </a:lnTo>
                  <a:lnTo>
                    <a:pt x="538" y="1335"/>
                  </a:lnTo>
                  <a:lnTo>
                    <a:pt x="539" y="1335"/>
                  </a:lnTo>
                  <a:lnTo>
                    <a:pt x="542" y="1333"/>
                  </a:lnTo>
                  <a:lnTo>
                    <a:pt x="543" y="1331"/>
                  </a:lnTo>
                  <a:lnTo>
                    <a:pt x="542" y="1330"/>
                  </a:lnTo>
                  <a:lnTo>
                    <a:pt x="541" y="1330"/>
                  </a:lnTo>
                  <a:lnTo>
                    <a:pt x="540" y="1329"/>
                  </a:lnTo>
                  <a:lnTo>
                    <a:pt x="540" y="1328"/>
                  </a:lnTo>
                  <a:lnTo>
                    <a:pt x="537" y="1326"/>
                  </a:lnTo>
                  <a:lnTo>
                    <a:pt x="537" y="1324"/>
                  </a:lnTo>
                  <a:lnTo>
                    <a:pt x="536" y="1322"/>
                  </a:lnTo>
                  <a:lnTo>
                    <a:pt x="536" y="1321"/>
                  </a:lnTo>
                  <a:lnTo>
                    <a:pt x="535" y="1320"/>
                  </a:lnTo>
                  <a:lnTo>
                    <a:pt x="533" y="1319"/>
                  </a:lnTo>
                  <a:lnTo>
                    <a:pt x="531" y="1319"/>
                  </a:lnTo>
                  <a:lnTo>
                    <a:pt x="530" y="1321"/>
                  </a:lnTo>
                  <a:lnTo>
                    <a:pt x="526" y="1321"/>
                  </a:lnTo>
                  <a:lnTo>
                    <a:pt x="525" y="1322"/>
                  </a:lnTo>
                  <a:lnTo>
                    <a:pt x="525" y="1321"/>
                  </a:lnTo>
                  <a:lnTo>
                    <a:pt x="524" y="1321"/>
                  </a:lnTo>
                  <a:lnTo>
                    <a:pt x="523" y="1320"/>
                  </a:lnTo>
                  <a:lnTo>
                    <a:pt x="523" y="1319"/>
                  </a:lnTo>
                  <a:lnTo>
                    <a:pt x="522" y="1318"/>
                  </a:lnTo>
                  <a:lnTo>
                    <a:pt x="522" y="1318"/>
                  </a:lnTo>
                  <a:lnTo>
                    <a:pt x="523" y="1317"/>
                  </a:lnTo>
                  <a:lnTo>
                    <a:pt x="523" y="1314"/>
                  </a:lnTo>
                  <a:lnTo>
                    <a:pt x="523" y="1313"/>
                  </a:lnTo>
                  <a:lnTo>
                    <a:pt x="523" y="1307"/>
                  </a:lnTo>
                  <a:lnTo>
                    <a:pt x="523" y="1307"/>
                  </a:lnTo>
                  <a:lnTo>
                    <a:pt x="523" y="1293"/>
                  </a:lnTo>
                  <a:lnTo>
                    <a:pt x="522" y="1292"/>
                  </a:lnTo>
                  <a:lnTo>
                    <a:pt x="522" y="1291"/>
                  </a:lnTo>
                  <a:lnTo>
                    <a:pt x="521" y="1288"/>
                  </a:lnTo>
                  <a:lnTo>
                    <a:pt x="521" y="1283"/>
                  </a:lnTo>
                  <a:lnTo>
                    <a:pt x="522" y="1281"/>
                  </a:lnTo>
                  <a:lnTo>
                    <a:pt x="522" y="1280"/>
                  </a:lnTo>
                  <a:lnTo>
                    <a:pt x="522" y="1277"/>
                  </a:lnTo>
                  <a:lnTo>
                    <a:pt x="521" y="1277"/>
                  </a:lnTo>
                  <a:lnTo>
                    <a:pt x="521" y="1275"/>
                  </a:lnTo>
                  <a:lnTo>
                    <a:pt x="521" y="1275"/>
                  </a:lnTo>
                  <a:lnTo>
                    <a:pt x="521" y="1273"/>
                  </a:lnTo>
                  <a:lnTo>
                    <a:pt x="520" y="1272"/>
                  </a:lnTo>
                  <a:lnTo>
                    <a:pt x="520" y="1270"/>
                  </a:lnTo>
                  <a:lnTo>
                    <a:pt x="519" y="1269"/>
                  </a:lnTo>
                  <a:lnTo>
                    <a:pt x="517" y="1268"/>
                  </a:lnTo>
                  <a:lnTo>
                    <a:pt x="517" y="1266"/>
                  </a:lnTo>
                  <a:lnTo>
                    <a:pt x="517" y="1265"/>
                  </a:lnTo>
                  <a:lnTo>
                    <a:pt x="517" y="1264"/>
                  </a:lnTo>
                  <a:lnTo>
                    <a:pt x="517" y="1264"/>
                  </a:lnTo>
                  <a:lnTo>
                    <a:pt x="517" y="1262"/>
                  </a:lnTo>
                  <a:lnTo>
                    <a:pt x="516" y="1261"/>
                  </a:lnTo>
                  <a:lnTo>
                    <a:pt x="516" y="1260"/>
                  </a:lnTo>
                  <a:lnTo>
                    <a:pt x="518" y="1259"/>
                  </a:lnTo>
                  <a:lnTo>
                    <a:pt x="521" y="1259"/>
                  </a:lnTo>
                  <a:lnTo>
                    <a:pt x="522" y="1258"/>
                  </a:lnTo>
                  <a:lnTo>
                    <a:pt x="518" y="1256"/>
                  </a:lnTo>
                  <a:lnTo>
                    <a:pt x="518" y="1251"/>
                  </a:lnTo>
                  <a:lnTo>
                    <a:pt x="517" y="1251"/>
                  </a:lnTo>
                  <a:lnTo>
                    <a:pt x="516" y="1251"/>
                  </a:lnTo>
                  <a:lnTo>
                    <a:pt x="515" y="1250"/>
                  </a:lnTo>
                  <a:lnTo>
                    <a:pt x="512" y="1250"/>
                  </a:lnTo>
                  <a:lnTo>
                    <a:pt x="512" y="1249"/>
                  </a:lnTo>
                  <a:lnTo>
                    <a:pt x="512" y="1248"/>
                  </a:lnTo>
                  <a:lnTo>
                    <a:pt x="514" y="1247"/>
                  </a:lnTo>
                  <a:lnTo>
                    <a:pt x="515" y="1246"/>
                  </a:lnTo>
                  <a:lnTo>
                    <a:pt x="514" y="1244"/>
                  </a:lnTo>
                  <a:lnTo>
                    <a:pt x="513" y="1243"/>
                  </a:lnTo>
                  <a:lnTo>
                    <a:pt x="513" y="1242"/>
                  </a:lnTo>
                  <a:lnTo>
                    <a:pt x="515" y="1241"/>
                  </a:lnTo>
                  <a:lnTo>
                    <a:pt x="515" y="1238"/>
                  </a:lnTo>
                  <a:lnTo>
                    <a:pt x="514" y="1237"/>
                  </a:lnTo>
                  <a:lnTo>
                    <a:pt x="515" y="1236"/>
                  </a:lnTo>
                  <a:lnTo>
                    <a:pt x="517" y="1236"/>
                  </a:lnTo>
                  <a:lnTo>
                    <a:pt x="518" y="1237"/>
                  </a:lnTo>
                  <a:lnTo>
                    <a:pt x="522" y="1237"/>
                  </a:lnTo>
                  <a:close/>
                  <a:moveTo>
                    <a:pt x="915" y="1226"/>
                  </a:moveTo>
                  <a:lnTo>
                    <a:pt x="914" y="1227"/>
                  </a:lnTo>
                  <a:lnTo>
                    <a:pt x="913" y="1227"/>
                  </a:lnTo>
                  <a:lnTo>
                    <a:pt x="913" y="1227"/>
                  </a:lnTo>
                  <a:lnTo>
                    <a:pt x="913" y="1226"/>
                  </a:lnTo>
                  <a:lnTo>
                    <a:pt x="913" y="1226"/>
                  </a:lnTo>
                  <a:lnTo>
                    <a:pt x="913" y="1225"/>
                  </a:lnTo>
                  <a:lnTo>
                    <a:pt x="913" y="1225"/>
                  </a:lnTo>
                  <a:lnTo>
                    <a:pt x="914" y="1225"/>
                  </a:lnTo>
                  <a:lnTo>
                    <a:pt x="915" y="1225"/>
                  </a:lnTo>
                  <a:lnTo>
                    <a:pt x="915" y="1226"/>
                  </a:lnTo>
                  <a:close/>
                  <a:moveTo>
                    <a:pt x="719" y="1211"/>
                  </a:moveTo>
                  <a:lnTo>
                    <a:pt x="718" y="1211"/>
                  </a:lnTo>
                  <a:lnTo>
                    <a:pt x="717" y="1211"/>
                  </a:lnTo>
                  <a:lnTo>
                    <a:pt x="718" y="1210"/>
                  </a:lnTo>
                  <a:lnTo>
                    <a:pt x="719" y="1210"/>
                  </a:lnTo>
                  <a:lnTo>
                    <a:pt x="719" y="1210"/>
                  </a:lnTo>
                  <a:lnTo>
                    <a:pt x="719" y="1211"/>
                  </a:lnTo>
                  <a:lnTo>
                    <a:pt x="719" y="1211"/>
                  </a:lnTo>
                  <a:close/>
                  <a:moveTo>
                    <a:pt x="714" y="1207"/>
                  </a:moveTo>
                  <a:lnTo>
                    <a:pt x="713" y="1207"/>
                  </a:lnTo>
                  <a:lnTo>
                    <a:pt x="713" y="1207"/>
                  </a:lnTo>
                  <a:lnTo>
                    <a:pt x="712" y="1204"/>
                  </a:lnTo>
                  <a:lnTo>
                    <a:pt x="712" y="1202"/>
                  </a:lnTo>
                  <a:lnTo>
                    <a:pt x="711" y="1202"/>
                  </a:lnTo>
                  <a:lnTo>
                    <a:pt x="711" y="1201"/>
                  </a:lnTo>
                  <a:lnTo>
                    <a:pt x="712" y="1200"/>
                  </a:lnTo>
                  <a:lnTo>
                    <a:pt x="713" y="1201"/>
                  </a:lnTo>
                  <a:lnTo>
                    <a:pt x="713" y="1203"/>
                  </a:lnTo>
                  <a:lnTo>
                    <a:pt x="714" y="1204"/>
                  </a:lnTo>
                  <a:lnTo>
                    <a:pt x="714" y="1206"/>
                  </a:lnTo>
                  <a:lnTo>
                    <a:pt x="715" y="1206"/>
                  </a:lnTo>
                  <a:lnTo>
                    <a:pt x="714" y="1207"/>
                  </a:lnTo>
                  <a:close/>
                  <a:moveTo>
                    <a:pt x="721" y="1196"/>
                  </a:moveTo>
                  <a:lnTo>
                    <a:pt x="721" y="1196"/>
                  </a:lnTo>
                  <a:lnTo>
                    <a:pt x="720" y="1195"/>
                  </a:lnTo>
                  <a:lnTo>
                    <a:pt x="720" y="1194"/>
                  </a:lnTo>
                  <a:lnTo>
                    <a:pt x="720" y="1194"/>
                  </a:lnTo>
                  <a:lnTo>
                    <a:pt x="722" y="1194"/>
                  </a:lnTo>
                  <a:lnTo>
                    <a:pt x="722" y="1194"/>
                  </a:lnTo>
                  <a:lnTo>
                    <a:pt x="722" y="1195"/>
                  </a:lnTo>
                  <a:lnTo>
                    <a:pt x="721" y="1196"/>
                  </a:lnTo>
                  <a:close/>
                  <a:moveTo>
                    <a:pt x="720" y="1193"/>
                  </a:moveTo>
                  <a:lnTo>
                    <a:pt x="719" y="1193"/>
                  </a:lnTo>
                  <a:lnTo>
                    <a:pt x="717" y="1191"/>
                  </a:lnTo>
                  <a:lnTo>
                    <a:pt x="717" y="1190"/>
                  </a:lnTo>
                  <a:lnTo>
                    <a:pt x="718" y="1189"/>
                  </a:lnTo>
                  <a:lnTo>
                    <a:pt x="719" y="1188"/>
                  </a:lnTo>
                  <a:lnTo>
                    <a:pt x="720" y="1188"/>
                  </a:lnTo>
                  <a:lnTo>
                    <a:pt x="720" y="1189"/>
                  </a:lnTo>
                  <a:lnTo>
                    <a:pt x="720" y="1190"/>
                  </a:lnTo>
                  <a:lnTo>
                    <a:pt x="720" y="1193"/>
                  </a:lnTo>
                  <a:close/>
                  <a:moveTo>
                    <a:pt x="741" y="1190"/>
                  </a:moveTo>
                  <a:lnTo>
                    <a:pt x="742" y="1192"/>
                  </a:lnTo>
                  <a:lnTo>
                    <a:pt x="742" y="1193"/>
                  </a:lnTo>
                  <a:lnTo>
                    <a:pt x="743" y="1194"/>
                  </a:lnTo>
                  <a:lnTo>
                    <a:pt x="743" y="1196"/>
                  </a:lnTo>
                  <a:lnTo>
                    <a:pt x="745" y="1197"/>
                  </a:lnTo>
                  <a:lnTo>
                    <a:pt x="747" y="1200"/>
                  </a:lnTo>
                  <a:lnTo>
                    <a:pt x="748" y="1201"/>
                  </a:lnTo>
                  <a:lnTo>
                    <a:pt x="748" y="1203"/>
                  </a:lnTo>
                  <a:lnTo>
                    <a:pt x="752" y="1206"/>
                  </a:lnTo>
                  <a:lnTo>
                    <a:pt x="753" y="1208"/>
                  </a:lnTo>
                  <a:lnTo>
                    <a:pt x="755" y="1210"/>
                  </a:lnTo>
                  <a:lnTo>
                    <a:pt x="755" y="1210"/>
                  </a:lnTo>
                  <a:lnTo>
                    <a:pt x="759" y="1212"/>
                  </a:lnTo>
                  <a:lnTo>
                    <a:pt x="760" y="1211"/>
                  </a:lnTo>
                  <a:lnTo>
                    <a:pt x="761" y="1212"/>
                  </a:lnTo>
                  <a:lnTo>
                    <a:pt x="762" y="1212"/>
                  </a:lnTo>
                  <a:lnTo>
                    <a:pt x="763" y="1212"/>
                  </a:lnTo>
                  <a:lnTo>
                    <a:pt x="764" y="1212"/>
                  </a:lnTo>
                  <a:lnTo>
                    <a:pt x="765" y="1213"/>
                  </a:lnTo>
                  <a:lnTo>
                    <a:pt x="765" y="1212"/>
                  </a:lnTo>
                  <a:lnTo>
                    <a:pt x="766" y="1213"/>
                  </a:lnTo>
                  <a:lnTo>
                    <a:pt x="768" y="1213"/>
                  </a:lnTo>
                  <a:lnTo>
                    <a:pt x="769" y="1214"/>
                  </a:lnTo>
                  <a:lnTo>
                    <a:pt x="768" y="1214"/>
                  </a:lnTo>
                  <a:lnTo>
                    <a:pt x="768" y="1216"/>
                  </a:lnTo>
                  <a:lnTo>
                    <a:pt x="769" y="1217"/>
                  </a:lnTo>
                  <a:lnTo>
                    <a:pt x="770" y="1216"/>
                  </a:lnTo>
                  <a:lnTo>
                    <a:pt x="770" y="1215"/>
                  </a:lnTo>
                  <a:lnTo>
                    <a:pt x="771" y="1214"/>
                  </a:lnTo>
                  <a:lnTo>
                    <a:pt x="772" y="1214"/>
                  </a:lnTo>
                  <a:lnTo>
                    <a:pt x="775" y="1216"/>
                  </a:lnTo>
                  <a:lnTo>
                    <a:pt x="776" y="1217"/>
                  </a:lnTo>
                  <a:lnTo>
                    <a:pt x="777" y="1219"/>
                  </a:lnTo>
                  <a:lnTo>
                    <a:pt x="779" y="1220"/>
                  </a:lnTo>
                  <a:lnTo>
                    <a:pt x="782" y="1222"/>
                  </a:lnTo>
                  <a:lnTo>
                    <a:pt x="784" y="1223"/>
                  </a:lnTo>
                  <a:lnTo>
                    <a:pt x="786" y="1225"/>
                  </a:lnTo>
                  <a:lnTo>
                    <a:pt x="784" y="1229"/>
                  </a:lnTo>
                  <a:lnTo>
                    <a:pt x="784" y="1231"/>
                  </a:lnTo>
                  <a:lnTo>
                    <a:pt x="785" y="1231"/>
                  </a:lnTo>
                  <a:lnTo>
                    <a:pt x="786" y="1231"/>
                  </a:lnTo>
                  <a:lnTo>
                    <a:pt x="786" y="1230"/>
                  </a:lnTo>
                  <a:lnTo>
                    <a:pt x="788" y="1229"/>
                  </a:lnTo>
                  <a:lnTo>
                    <a:pt x="793" y="1229"/>
                  </a:lnTo>
                  <a:lnTo>
                    <a:pt x="794" y="1230"/>
                  </a:lnTo>
                  <a:lnTo>
                    <a:pt x="794" y="1231"/>
                  </a:lnTo>
                  <a:lnTo>
                    <a:pt x="795" y="1233"/>
                  </a:lnTo>
                  <a:lnTo>
                    <a:pt x="796" y="1235"/>
                  </a:lnTo>
                  <a:lnTo>
                    <a:pt x="797" y="1237"/>
                  </a:lnTo>
                  <a:lnTo>
                    <a:pt x="797" y="1241"/>
                  </a:lnTo>
                  <a:lnTo>
                    <a:pt x="798" y="1242"/>
                  </a:lnTo>
                  <a:lnTo>
                    <a:pt x="799" y="1245"/>
                  </a:lnTo>
                  <a:lnTo>
                    <a:pt x="800" y="1246"/>
                  </a:lnTo>
                  <a:lnTo>
                    <a:pt x="799" y="1249"/>
                  </a:lnTo>
                  <a:lnTo>
                    <a:pt x="798" y="1250"/>
                  </a:lnTo>
                  <a:lnTo>
                    <a:pt x="796" y="1250"/>
                  </a:lnTo>
                  <a:lnTo>
                    <a:pt x="795" y="1250"/>
                  </a:lnTo>
                  <a:lnTo>
                    <a:pt x="794" y="1250"/>
                  </a:lnTo>
                  <a:lnTo>
                    <a:pt x="793" y="1249"/>
                  </a:lnTo>
                  <a:lnTo>
                    <a:pt x="792" y="1249"/>
                  </a:lnTo>
                  <a:lnTo>
                    <a:pt x="792" y="1250"/>
                  </a:lnTo>
                  <a:lnTo>
                    <a:pt x="791" y="1250"/>
                  </a:lnTo>
                  <a:lnTo>
                    <a:pt x="791" y="1251"/>
                  </a:lnTo>
                  <a:lnTo>
                    <a:pt x="792" y="1251"/>
                  </a:lnTo>
                  <a:lnTo>
                    <a:pt x="793" y="1254"/>
                  </a:lnTo>
                  <a:lnTo>
                    <a:pt x="799" y="1254"/>
                  </a:lnTo>
                  <a:lnTo>
                    <a:pt x="801" y="1255"/>
                  </a:lnTo>
                  <a:lnTo>
                    <a:pt x="801" y="1256"/>
                  </a:lnTo>
                  <a:lnTo>
                    <a:pt x="801" y="1257"/>
                  </a:lnTo>
                  <a:lnTo>
                    <a:pt x="801" y="1261"/>
                  </a:lnTo>
                  <a:lnTo>
                    <a:pt x="802" y="1261"/>
                  </a:lnTo>
                  <a:lnTo>
                    <a:pt x="802" y="1262"/>
                  </a:lnTo>
                  <a:lnTo>
                    <a:pt x="803" y="1264"/>
                  </a:lnTo>
                  <a:lnTo>
                    <a:pt x="804" y="1265"/>
                  </a:lnTo>
                  <a:lnTo>
                    <a:pt x="804" y="1266"/>
                  </a:lnTo>
                  <a:lnTo>
                    <a:pt x="805" y="1268"/>
                  </a:lnTo>
                  <a:lnTo>
                    <a:pt x="805" y="1269"/>
                  </a:lnTo>
                  <a:lnTo>
                    <a:pt x="806" y="1271"/>
                  </a:lnTo>
                  <a:lnTo>
                    <a:pt x="807" y="1272"/>
                  </a:lnTo>
                  <a:lnTo>
                    <a:pt x="806" y="1274"/>
                  </a:lnTo>
                  <a:lnTo>
                    <a:pt x="804" y="1275"/>
                  </a:lnTo>
                  <a:lnTo>
                    <a:pt x="803" y="1277"/>
                  </a:lnTo>
                  <a:lnTo>
                    <a:pt x="808" y="1277"/>
                  </a:lnTo>
                  <a:lnTo>
                    <a:pt x="810" y="1279"/>
                  </a:lnTo>
                  <a:lnTo>
                    <a:pt x="811" y="1280"/>
                  </a:lnTo>
                  <a:lnTo>
                    <a:pt x="811" y="1281"/>
                  </a:lnTo>
                  <a:lnTo>
                    <a:pt x="809" y="1284"/>
                  </a:lnTo>
                  <a:lnTo>
                    <a:pt x="808" y="1284"/>
                  </a:lnTo>
                  <a:lnTo>
                    <a:pt x="808" y="1284"/>
                  </a:lnTo>
                  <a:lnTo>
                    <a:pt x="809" y="1285"/>
                  </a:lnTo>
                  <a:lnTo>
                    <a:pt x="810" y="1284"/>
                  </a:lnTo>
                  <a:lnTo>
                    <a:pt x="811" y="1285"/>
                  </a:lnTo>
                  <a:lnTo>
                    <a:pt x="814" y="1288"/>
                  </a:lnTo>
                  <a:lnTo>
                    <a:pt x="814" y="1289"/>
                  </a:lnTo>
                  <a:lnTo>
                    <a:pt x="815" y="1291"/>
                  </a:lnTo>
                  <a:lnTo>
                    <a:pt x="817" y="1294"/>
                  </a:lnTo>
                  <a:lnTo>
                    <a:pt x="817" y="1295"/>
                  </a:lnTo>
                  <a:lnTo>
                    <a:pt x="818" y="1296"/>
                  </a:lnTo>
                  <a:lnTo>
                    <a:pt x="818" y="1297"/>
                  </a:lnTo>
                  <a:lnTo>
                    <a:pt x="819" y="1298"/>
                  </a:lnTo>
                  <a:lnTo>
                    <a:pt x="819" y="1299"/>
                  </a:lnTo>
                  <a:lnTo>
                    <a:pt x="819" y="1299"/>
                  </a:lnTo>
                  <a:lnTo>
                    <a:pt x="819" y="1299"/>
                  </a:lnTo>
                  <a:lnTo>
                    <a:pt x="817" y="1300"/>
                  </a:lnTo>
                  <a:lnTo>
                    <a:pt x="816" y="1302"/>
                  </a:lnTo>
                  <a:lnTo>
                    <a:pt x="816" y="1303"/>
                  </a:lnTo>
                  <a:lnTo>
                    <a:pt x="817" y="1305"/>
                  </a:lnTo>
                  <a:lnTo>
                    <a:pt x="818" y="1306"/>
                  </a:lnTo>
                  <a:lnTo>
                    <a:pt x="819" y="1307"/>
                  </a:lnTo>
                  <a:lnTo>
                    <a:pt x="819" y="1307"/>
                  </a:lnTo>
                  <a:lnTo>
                    <a:pt x="821" y="1309"/>
                  </a:lnTo>
                  <a:lnTo>
                    <a:pt x="820" y="1310"/>
                  </a:lnTo>
                  <a:lnTo>
                    <a:pt x="821" y="1311"/>
                  </a:lnTo>
                  <a:lnTo>
                    <a:pt x="819" y="1313"/>
                  </a:lnTo>
                  <a:lnTo>
                    <a:pt x="820" y="1315"/>
                  </a:lnTo>
                  <a:lnTo>
                    <a:pt x="820" y="1315"/>
                  </a:lnTo>
                  <a:lnTo>
                    <a:pt x="821" y="1316"/>
                  </a:lnTo>
                  <a:lnTo>
                    <a:pt x="821" y="1320"/>
                  </a:lnTo>
                  <a:lnTo>
                    <a:pt x="821" y="1322"/>
                  </a:lnTo>
                  <a:lnTo>
                    <a:pt x="821" y="1323"/>
                  </a:lnTo>
                  <a:lnTo>
                    <a:pt x="822" y="1325"/>
                  </a:lnTo>
                  <a:lnTo>
                    <a:pt x="822" y="1327"/>
                  </a:lnTo>
                  <a:lnTo>
                    <a:pt x="823" y="1327"/>
                  </a:lnTo>
                  <a:lnTo>
                    <a:pt x="823" y="1331"/>
                  </a:lnTo>
                  <a:lnTo>
                    <a:pt x="825" y="1335"/>
                  </a:lnTo>
                  <a:lnTo>
                    <a:pt x="827" y="1339"/>
                  </a:lnTo>
                  <a:lnTo>
                    <a:pt x="827" y="1340"/>
                  </a:lnTo>
                  <a:lnTo>
                    <a:pt x="825" y="1341"/>
                  </a:lnTo>
                  <a:lnTo>
                    <a:pt x="822" y="1342"/>
                  </a:lnTo>
                  <a:lnTo>
                    <a:pt x="821" y="1342"/>
                  </a:lnTo>
                  <a:lnTo>
                    <a:pt x="821" y="1343"/>
                  </a:lnTo>
                  <a:lnTo>
                    <a:pt x="822" y="1344"/>
                  </a:lnTo>
                  <a:lnTo>
                    <a:pt x="824" y="1344"/>
                  </a:lnTo>
                  <a:lnTo>
                    <a:pt x="824" y="1343"/>
                  </a:lnTo>
                  <a:lnTo>
                    <a:pt x="827" y="1343"/>
                  </a:lnTo>
                  <a:lnTo>
                    <a:pt x="827" y="1344"/>
                  </a:lnTo>
                  <a:lnTo>
                    <a:pt x="829" y="1344"/>
                  </a:lnTo>
                  <a:lnTo>
                    <a:pt x="829" y="1344"/>
                  </a:lnTo>
                  <a:lnTo>
                    <a:pt x="830" y="1344"/>
                  </a:lnTo>
                  <a:lnTo>
                    <a:pt x="831" y="1346"/>
                  </a:lnTo>
                  <a:lnTo>
                    <a:pt x="832" y="1348"/>
                  </a:lnTo>
                  <a:lnTo>
                    <a:pt x="832" y="1349"/>
                  </a:lnTo>
                  <a:lnTo>
                    <a:pt x="832" y="1351"/>
                  </a:lnTo>
                  <a:lnTo>
                    <a:pt x="832" y="1352"/>
                  </a:lnTo>
                  <a:lnTo>
                    <a:pt x="832" y="1354"/>
                  </a:lnTo>
                  <a:lnTo>
                    <a:pt x="832" y="1354"/>
                  </a:lnTo>
                  <a:lnTo>
                    <a:pt x="832" y="1357"/>
                  </a:lnTo>
                  <a:lnTo>
                    <a:pt x="832" y="1357"/>
                  </a:lnTo>
                  <a:lnTo>
                    <a:pt x="832" y="1358"/>
                  </a:lnTo>
                  <a:lnTo>
                    <a:pt x="830" y="1360"/>
                  </a:lnTo>
                  <a:lnTo>
                    <a:pt x="829" y="1361"/>
                  </a:lnTo>
                  <a:lnTo>
                    <a:pt x="828" y="1362"/>
                  </a:lnTo>
                  <a:lnTo>
                    <a:pt x="828" y="1365"/>
                  </a:lnTo>
                  <a:lnTo>
                    <a:pt x="828" y="1366"/>
                  </a:lnTo>
                  <a:lnTo>
                    <a:pt x="828" y="1367"/>
                  </a:lnTo>
                  <a:lnTo>
                    <a:pt x="829" y="1368"/>
                  </a:lnTo>
                  <a:lnTo>
                    <a:pt x="830" y="1368"/>
                  </a:lnTo>
                  <a:lnTo>
                    <a:pt x="832" y="1365"/>
                  </a:lnTo>
                  <a:lnTo>
                    <a:pt x="833" y="1364"/>
                  </a:lnTo>
                  <a:lnTo>
                    <a:pt x="835" y="1365"/>
                  </a:lnTo>
                  <a:lnTo>
                    <a:pt x="836" y="1366"/>
                  </a:lnTo>
                  <a:lnTo>
                    <a:pt x="837" y="1368"/>
                  </a:lnTo>
                  <a:lnTo>
                    <a:pt x="837" y="1371"/>
                  </a:lnTo>
                  <a:lnTo>
                    <a:pt x="836" y="1371"/>
                  </a:lnTo>
                  <a:lnTo>
                    <a:pt x="836" y="1372"/>
                  </a:lnTo>
                  <a:lnTo>
                    <a:pt x="834" y="1376"/>
                  </a:lnTo>
                  <a:lnTo>
                    <a:pt x="834" y="1378"/>
                  </a:lnTo>
                  <a:lnTo>
                    <a:pt x="834" y="1379"/>
                  </a:lnTo>
                  <a:lnTo>
                    <a:pt x="834" y="1382"/>
                  </a:lnTo>
                  <a:lnTo>
                    <a:pt x="832" y="1383"/>
                  </a:lnTo>
                  <a:lnTo>
                    <a:pt x="831" y="1385"/>
                  </a:lnTo>
                  <a:lnTo>
                    <a:pt x="831" y="1386"/>
                  </a:lnTo>
                  <a:lnTo>
                    <a:pt x="830" y="1387"/>
                  </a:lnTo>
                  <a:lnTo>
                    <a:pt x="829" y="1386"/>
                  </a:lnTo>
                  <a:lnTo>
                    <a:pt x="828" y="1385"/>
                  </a:lnTo>
                  <a:lnTo>
                    <a:pt x="826" y="1383"/>
                  </a:lnTo>
                  <a:lnTo>
                    <a:pt x="825" y="1381"/>
                  </a:lnTo>
                  <a:lnTo>
                    <a:pt x="823" y="1379"/>
                  </a:lnTo>
                  <a:lnTo>
                    <a:pt x="822" y="1376"/>
                  </a:lnTo>
                  <a:lnTo>
                    <a:pt x="821" y="1376"/>
                  </a:lnTo>
                  <a:lnTo>
                    <a:pt x="821" y="1376"/>
                  </a:lnTo>
                  <a:lnTo>
                    <a:pt x="820" y="1375"/>
                  </a:lnTo>
                  <a:lnTo>
                    <a:pt x="820" y="1374"/>
                  </a:lnTo>
                  <a:lnTo>
                    <a:pt x="818" y="1373"/>
                  </a:lnTo>
                  <a:lnTo>
                    <a:pt x="818" y="1372"/>
                  </a:lnTo>
                  <a:lnTo>
                    <a:pt x="813" y="1367"/>
                  </a:lnTo>
                  <a:lnTo>
                    <a:pt x="813" y="1366"/>
                  </a:lnTo>
                  <a:lnTo>
                    <a:pt x="806" y="1359"/>
                  </a:lnTo>
                  <a:lnTo>
                    <a:pt x="806" y="1358"/>
                  </a:lnTo>
                  <a:lnTo>
                    <a:pt x="802" y="1354"/>
                  </a:lnTo>
                  <a:lnTo>
                    <a:pt x="799" y="1352"/>
                  </a:lnTo>
                  <a:lnTo>
                    <a:pt x="796" y="1352"/>
                  </a:lnTo>
                  <a:lnTo>
                    <a:pt x="795" y="1351"/>
                  </a:lnTo>
                  <a:lnTo>
                    <a:pt x="793" y="1348"/>
                  </a:lnTo>
                  <a:lnTo>
                    <a:pt x="792" y="1347"/>
                  </a:lnTo>
                  <a:lnTo>
                    <a:pt x="792" y="1343"/>
                  </a:lnTo>
                  <a:lnTo>
                    <a:pt x="792" y="1343"/>
                  </a:lnTo>
                  <a:lnTo>
                    <a:pt x="792" y="1339"/>
                  </a:lnTo>
                  <a:lnTo>
                    <a:pt x="791" y="1338"/>
                  </a:lnTo>
                  <a:lnTo>
                    <a:pt x="789" y="1337"/>
                  </a:lnTo>
                  <a:lnTo>
                    <a:pt x="788" y="1335"/>
                  </a:lnTo>
                  <a:lnTo>
                    <a:pt x="788" y="1334"/>
                  </a:lnTo>
                  <a:lnTo>
                    <a:pt x="787" y="1333"/>
                  </a:lnTo>
                  <a:lnTo>
                    <a:pt x="787" y="1332"/>
                  </a:lnTo>
                  <a:lnTo>
                    <a:pt x="783" y="1332"/>
                  </a:lnTo>
                  <a:lnTo>
                    <a:pt x="782" y="1330"/>
                  </a:lnTo>
                  <a:lnTo>
                    <a:pt x="781" y="1328"/>
                  </a:lnTo>
                  <a:lnTo>
                    <a:pt x="781" y="1328"/>
                  </a:lnTo>
                  <a:lnTo>
                    <a:pt x="778" y="1324"/>
                  </a:lnTo>
                  <a:lnTo>
                    <a:pt x="778" y="1324"/>
                  </a:lnTo>
                  <a:lnTo>
                    <a:pt x="775" y="1321"/>
                  </a:lnTo>
                  <a:lnTo>
                    <a:pt x="774" y="1320"/>
                  </a:lnTo>
                  <a:lnTo>
                    <a:pt x="770" y="1315"/>
                  </a:lnTo>
                  <a:lnTo>
                    <a:pt x="770" y="1311"/>
                  </a:lnTo>
                  <a:lnTo>
                    <a:pt x="771" y="1309"/>
                  </a:lnTo>
                  <a:lnTo>
                    <a:pt x="771" y="1306"/>
                  </a:lnTo>
                  <a:lnTo>
                    <a:pt x="768" y="1303"/>
                  </a:lnTo>
                  <a:lnTo>
                    <a:pt x="766" y="1303"/>
                  </a:lnTo>
                  <a:lnTo>
                    <a:pt x="765" y="1301"/>
                  </a:lnTo>
                  <a:lnTo>
                    <a:pt x="764" y="1301"/>
                  </a:lnTo>
                  <a:lnTo>
                    <a:pt x="760" y="1297"/>
                  </a:lnTo>
                  <a:lnTo>
                    <a:pt x="759" y="1295"/>
                  </a:lnTo>
                  <a:lnTo>
                    <a:pt x="759" y="1291"/>
                  </a:lnTo>
                  <a:lnTo>
                    <a:pt x="758" y="1290"/>
                  </a:lnTo>
                  <a:lnTo>
                    <a:pt x="758" y="1289"/>
                  </a:lnTo>
                  <a:lnTo>
                    <a:pt x="757" y="1287"/>
                  </a:lnTo>
                  <a:lnTo>
                    <a:pt x="756" y="1285"/>
                  </a:lnTo>
                  <a:lnTo>
                    <a:pt x="755" y="1285"/>
                  </a:lnTo>
                  <a:lnTo>
                    <a:pt x="755" y="1285"/>
                  </a:lnTo>
                  <a:lnTo>
                    <a:pt x="751" y="1281"/>
                  </a:lnTo>
                  <a:lnTo>
                    <a:pt x="751" y="1279"/>
                  </a:lnTo>
                  <a:lnTo>
                    <a:pt x="750" y="1278"/>
                  </a:lnTo>
                  <a:lnTo>
                    <a:pt x="750" y="1277"/>
                  </a:lnTo>
                  <a:lnTo>
                    <a:pt x="748" y="1275"/>
                  </a:lnTo>
                  <a:lnTo>
                    <a:pt x="747" y="1275"/>
                  </a:lnTo>
                  <a:lnTo>
                    <a:pt x="745" y="1273"/>
                  </a:lnTo>
                  <a:lnTo>
                    <a:pt x="743" y="1272"/>
                  </a:lnTo>
                  <a:lnTo>
                    <a:pt x="742" y="1270"/>
                  </a:lnTo>
                  <a:lnTo>
                    <a:pt x="742" y="1269"/>
                  </a:lnTo>
                  <a:lnTo>
                    <a:pt x="741" y="1268"/>
                  </a:lnTo>
                  <a:lnTo>
                    <a:pt x="739" y="1266"/>
                  </a:lnTo>
                  <a:lnTo>
                    <a:pt x="739" y="1263"/>
                  </a:lnTo>
                  <a:lnTo>
                    <a:pt x="738" y="1263"/>
                  </a:lnTo>
                  <a:lnTo>
                    <a:pt x="736" y="1261"/>
                  </a:lnTo>
                  <a:lnTo>
                    <a:pt x="736" y="1260"/>
                  </a:lnTo>
                  <a:lnTo>
                    <a:pt x="735" y="1259"/>
                  </a:lnTo>
                  <a:lnTo>
                    <a:pt x="735" y="1258"/>
                  </a:lnTo>
                  <a:lnTo>
                    <a:pt x="734" y="1257"/>
                  </a:lnTo>
                  <a:lnTo>
                    <a:pt x="734" y="1256"/>
                  </a:lnTo>
                  <a:lnTo>
                    <a:pt x="735" y="1254"/>
                  </a:lnTo>
                  <a:lnTo>
                    <a:pt x="734" y="1253"/>
                  </a:lnTo>
                  <a:lnTo>
                    <a:pt x="732" y="1251"/>
                  </a:lnTo>
                  <a:lnTo>
                    <a:pt x="732" y="1251"/>
                  </a:lnTo>
                  <a:lnTo>
                    <a:pt x="731" y="1249"/>
                  </a:lnTo>
                  <a:lnTo>
                    <a:pt x="731" y="1248"/>
                  </a:lnTo>
                  <a:lnTo>
                    <a:pt x="729" y="1247"/>
                  </a:lnTo>
                  <a:lnTo>
                    <a:pt x="729" y="1245"/>
                  </a:lnTo>
                  <a:lnTo>
                    <a:pt x="729" y="1245"/>
                  </a:lnTo>
                  <a:lnTo>
                    <a:pt x="729" y="1244"/>
                  </a:lnTo>
                  <a:lnTo>
                    <a:pt x="730" y="1243"/>
                  </a:lnTo>
                  <a:lnTo>
                    <a:pt x="730" y="1242"/>
                  </a:lnTo>
                  <a:lnTo>
                    <a:pt x="730" y="1242"/>
                  </a:lnTo>
                  <a:lnTo>
                    <a:pt x="730" y="1241"/>
                  </a:lnTo>
                  <a:lnTo>
                    <a:pt x="728" y="1239"/>
                  </a:lnTo>
                  <a:lnTo>
                    <a:pt x="728" y="1235"/>
                  </a:lnTo>
                  <a:lnTo>
                    <a:pt x="728" y="1234"/>
                  </a:lnTo>
                  <a:lnTo>
                    <a:pt x="728" y="1233"/>
                  </a:lnTo>
                  <a:lnTo>
                    <a:pt x="727" y="1234"/>
                  </a:lnTo>
                  <a:lnTo>
                    <a:pt x="723" y="1234"/>
                  </a:lnTo>
                  <a:lnTo>
                    <a:pt x="722" y="1234"/>
                  </a:lnTo>
                  <a:lnTo>
                    <a:pt x="722" y="1237"/>
                  </a:lnTo>
                  <a:lnTo>
                    <a:pt x="721" y="1237"/>
                  </a:lnTo>
                  <a:lnTo>
                    <a:pt x="718" y="1234"/>
                  </a:lnTo>
                  <a:lnTo>
                    <a:pt x="716" y="1230"/>
                  </a:lnTo>
                  <a:lnTo>
                    <a:pt x="716" y="1228"/>
                  </a:lnTo>
                  <a:lnTo>
                    <a:pt x="715" y="1227"/>
                  </a:lnTo>
                  <a:lnTo>
                    <a:pt x="714" y="1225"/>
                  </a:lnTo>
                  <a:lnTo>
                    <a:pt x="714" y="1223"/>
                  </a:lnTo>
                  <a:lnTo>
                    <a:pt x="714" y="1222"/>
                  </a:lnTo>
                  <a:lnTo>
                    <a:pt x="712" y="1221"/>
                  </a:lnTo>
                  <a:lnTo>
                    <a:pt x="711" y="1221"/>
                  </a:lnTo>
                  <a:lnTo>
                    <a:pt x="710" y="1220"/>
                  </a:lnTo>
                  <a:lnTo>
                    <a:pt x="710" y="1219"/>
                  </a:lnTo>
                  <a:lnTo>
                    <a:pt x="712" y="1218"/>
                  </a:lnTo>
                  <a:lnTo>
                    <a:pt x="712" y="1212"/>
                  </a:lnTo>
                  <a:lnTo>
                    <a:pt x="711" y="1211"/>
                  </a:lnTo>
                  <a:lnTo>
                    <a:pt x="711" y="1209"/>
                  </a:lnTo>
                  <a:lnTo>
                    <a:pt x="711" y="1209"/>
                  </a:lnTo>
                  <a:lnTo>
                    <a:pt x="711" y="1207"/>
                  </a:lnTo>
                  <a:lnTo>
                    <a:pt x="712" y="1207"/>
                  </a:lnTo>
                  <a:lnTo>
                    <a:pt x="713" y="1209"/>
                  </a:lnTo>
                  <a:lnTo>
                    <a:pt x="714" y="1211"/>
                  </a:lnTo>
                  <a:lnTo>
                    <a:pt x="714" y="1212"/>
                  </a:lnTo>
                  <a:lnTo>
                    <a:pt x="714" y="1213"/>
                  </a:lnTo>
                  <a:lnTo>
                    <a:pt x="715" y="1213"/>
                  </a:lnTo>
                  <a:lnTo>
                    <a:pt x="715" y="1215"/>
                  </a:lnTo>
                  <a:lnTo>
                    <a:pt x="717" y="1219"/>
                  </a:lnTo>
                  <a:lnTo>
                    <a:pt x="718" y="1219"/>
                  </a:lnTo>
                  <a:lnTo>
                    <a:pt x="719" y="1219"/>
                  </a:lnTo>
                  <a:lnTo>
                    <a:pt x="719" y="1219"/>
                  </a:lnTo>
                  <a:lnTo>
                    <a:pt x="719" y="1215"/>
                  </a:lnTo>
                  <a:lnTo>
                    <a:pt x="719" y="1214"/>
                  </a:lnTo>
                  <a:lnTo>
                    <a:pt x="720" y="1214"/>
                  </a:lnTo>
                  <a:lnTo>
                    <a:pt x="720" y="1213"/>
                  </a:lnTo>
                  <a:lnTo>
                    <a:pt x="722" y="1212"/>
                  </a:lnTo>
                  <a:lnTo>
                    <a:pt x="724" y="1212"/>
                  </a:lnTo>
                  <a:lnTo>
                    <a:pt x="725" y="1213"/>
                  </a:lnTo>
                  <a:lnTo>
                    <a:pt x="726" y="1214"/>
                  </a:lnTo>
                  <a:lnTo>
                    <a:pt x="726" y="1216"/>
                  </a:lnTo>
                  <a:lnTo>
                    <a:pt x="727" y="1217"/>
                  </a:lnTo>
                  <a:lnTo>
                    <a:pt x="728" y="1218"/>
                  </a:lnTo>
                  <a:lnTo>
                    <a:pt x="730" y="1218"/>
                  </a:lnTo>
                  <a:lnTo>
                    <a:pt x="730" y="1217"/>
                  </a:lnTo>
                  <a:lnTo>
                    <a:pt x="729" y="1216"/>
                  </a:lnTo>
                  <a:lnTo>
                    <a:pt x="727" y="1216"/>
                  </a:lnTo>
                  <a:lnTo>
                    <a:pt x="727" y="1214"/>
                  </a:lnTo>
                  <a:lnTo>
                    <a:pt x="729" y="1213"/>
                  </a:lnTo>
                  <a:lnTo>
                    <a:pt x="728" y="1212"/>
                  </a:lnTo>
                  <a:lnTo>
                    <a:pt x="728" y="1211"/>
                  </a:lnTo>
                  <a:lnTo>
                    <a:pt x="727" y="1209"/>
                  </a:lnTo>
                  <a:lnTo>
                    <a:pt x="727" y="1206"/>
                  </a:lnTo>
                  <a:lnTo>
                    <a:pt x="726" y="1204"/>
                  </a:lnTo>
                  <a:lnTo>
                    <a:pt x="726" y="1203"/>
                  </a:lnTo>
                  <a:lnTo>
                    <a:pt x="725" y="1203"/>
                  </a:lnTo>
                  <a:lnTo>
                    <a:pt x="724" y="1200"/>
                  </a:lnTo>
                  <a:lnTo>
                    <a:pt x="723" y="1198"/>
                  </a:lnTo>
                  <a:lnTo>
                    <a:pt x="722" y="1198"/>
                  </a:lnTo>
                  <a:lnTo>
                    <a:pt x="722" y="1196"/>
                  </a:lnTo>
                  <a:lnTo>
                    <a:pt x="723" y="1196"/>
                  </a:lnTo>
                  <a:lnTo>
                    <a:pt x="723" y="1194"/>
                  </a:lnTo>
                  <a:lnTo>
                    <a:pt x="722" y="1194"/>
                  </a:lnTo>
                  <a:lnTo>
                    <a:pt x="721" y="1193"/>
                  </a:lnTo>
                  <a:lnTo>
                    <a:pt x="722" y="1190"/>
                  </a:lnTo>
                  <a:lnTo>
                    <a:pt x="725" y="1189"/>
                  </a:lnTo>
                  <a:lnTo>
                    <a:pt x="726" y="1190"/>
                  </a:lnTo>
                  <a:lnTo>
                    <a:pt x="727" y="1190"/>
                  </a:lnTo>
                  <a:lnTo>
                    <a:pt x="727" y="1189"/>
                  </a:lnTo>
                  <a:lnTo>
                    <a:pt x="729" y="1188"/>
                  </a:lnTo>
                  <a:lnTo>
                    <a:pt x="729" y="1187"/>
                  </a:lnTo>
                  <a:lnTo>
                    <a:pt x="729" y="1187"/>
                  </a:lnTo>
                  <a:lnTo>
                    <a:pt x="732" y="1185"/>
                  </a:lnTo>
                  <a:lnTo>
                    <a:pt x="733" y="1185"/>
                  </a:lnTo>
                  <a:lnTo>
                    <a:pt x="734" y="1184"/>
                  </a:lnTo>
                  <a:lnTo>
                    <a:pt x="737" y="1185"/>
                  </a:lnTo>
                  <a:lnTo>
                    <a:pt x="740" y="1188"/>
                  </a:lnTo>
                  <a:lnTo>
                    <a:pt x="741" y="1190"/>
                  </a:lnTo>
                  <a:close/>
                  <a:moveTo>
                    <a:pt x="723" y="1176"/>
                  </a:moveTo>
                  <a:lnTo>
                    <a:pt x="722" y="1177"/>
                  </a:lnTo>
                  <a:lnTo>
                    <a:pt x="721" y="1176"/>
                  </a:lnTo>
                  <a:lnTo>
                    <a:pt x="721" y="1175"/>
                  </a:lnTo>
                  <a:lnTo>
                    <a:pt x="721" y="1175"/>
                  </a:lnTo>
                  <a:lnTo>
                    <a:pt x="722" y="1175"/>
                  </a:lnTo>
                  <a:lnTo>
                    <a:pt x="723" y="1176"/>
                  </a:lnTo>
                  <a:close/>
                  <a:moveTo>
                    <a:pt x="730" y="1181"/>
                  </a:moveTo>
                  <a:lnTo>
                    <a:pt x="732" y="1183"/>
                  </a:lnTo>
                  <a:lnTo>
                    <a:pt x="731" y="1184"/>
                  </a:lnTo>
                  <a:lnTo>
                    <a:pt x="730" y="1185"/>
                  </a:lnTo>
                  <a:lnTo>
                    <a:pt x="729" y="1184"/>
                  </a:lnTo>
                  <a:lnTo>
                    <a:pt x="728" y="1184"/>
                  </a:lnTo>
                  <a:lnTo>
                    <a:pt x="726" y="1182"/>
                  </a:lnTo>
                  <a:lnTo>
                    <a:pt x="725" y="1182"/>
                  </a:lnTo>
                  <a:lnTo>
                    <a:pt x="725" y="1181"/>
                  </a:lnTo>
                  <a:lnTo>
                    <a:pt x="724" y="1180"/>
                  </a:lnTo>
                  <a:lnTo>
                    <a:pt x="724" y="1179"/>
                  </a:lnTo>
                  <a:lnTo>
                    <a:pt x="723" y="1178"/>
                  </a:lnTo>
                  <a:lnTo>
                    <a:pt x="723" y="1175"/>
                  </a:lnTo>
                  <a:lnTo>
                    <a:pt x="724" y="1175"/>
                  </a:lnTo>
                  <a:lnTo>
                    <a:pt x="726" y="1179"/>
                  </a:lnTo>
                  <a:lnTo>
                    <a:pt x="730" y="1181"/>
                  </a:lnTo>
                  <a:close/>
                  <a:moveTo>
                    <a:pt x="722" y="1174"/>
                  </a:moveTo>
                  <a:lnTo>
                    <a:pt x="720" y="1175"/>
                  </a:lnTo>
                  <a:lnTo>
                    <a:pt x="720" y="1174"/>
                  </a:lnTo>
                  <a:lnTo>
                    <a:pt x="717" y="1172"/>
                  </a:lnTo>
                  <a:lnTo>
                    <a:pt x="718" y="1172"/>
                  </a:lnTo>
                  <a:lnTo>
                    <a:pt x="718" y="1170"/>
                  </a:lnTo>
                  <a:lnTo>
                    <a:pt x="719" y="1170"/>
                  </a:lnTo>
                  <a:lnTo>
                    <a:pt x="721" y="1172"/>
                  </a:lnTo>
                  <a:lnTo>
                    <a:pt x="722" y="1173"/>
                  </a:lnTo>
                  <a:lnTo>
                    <a:pt x="722" y="1174"/>
                  </a:lnTo>
                  <a:close/>
                  <a:moveTo>
                    <a:pt x="717" y="1171"/>
                  </a:moveTo>
                  <a:lnTo>
                    <a:pt x="717" y="1172"/>
                  </a:lnTo>
                  <a:lnTo>
                    <a:pt x="716" y="1171"/>
                  </a:lnTo>
                  <a:lnTo>
                    <a:pt x="716" y="1171"/>
                  </a:lnTo>
                  <a:lnTo>
                    <a:pt x="715" y="1170"/>
                  </a:lnTo>
                  <a:lnTo>
                    <a:pt x="716" y="1169"/>
                  </a:lnTo>
                  <a:lnTo>
                    <a:pt x="717" y="1169"/>
                  </a:lnTo>
                  <a:lnTo>
                    <a:pt x="717" y="1170"/>
                  </a:lnTo>
                  <a:lnTo>
                    <a:pt x="717" y="1171"/>
                  </a:lnTo>
                  <a:close/>
                  <a:moveTo>
                    <a:pt x="1113" y="1152"/>
                  </a:moveTo>
                  <a:lnTo>
                    <a:pt x="1111" y="1152"/>
                  </a:lnTo>
                  <a:lnTo>
                    <a:pt x="1111" y="1152"/>
                  </a:lnTo>
                  <a:lnTo>
                    <a:pt x="1111" y="1150"/>
                  </a:lnTo>
                  <a:lnTo>
                    <a:pt x="1112" y="1150"/>
                  </a:lnTo>
                  <a:lnTo>
                    <a:pt x="1113" y="1150"/>
                  </a:lnTo>
                  <a:lnTo>
                    <a:pt x="1113" y="1150"/>
                  </a:lnTo>
                  <a:lnTo>
                    <a:pt x="1113" y="1151"/>
                  </a:lnTo>
                  <a:lnTo>
                    <a:pt x="1113" y="1152"/>
                  </a:lnTo>
                  <a:close/>
                  <a:moveTo>
                    <a:pt x="531" y="1117"/>
                  </a:moveTo>
                  <a:lnTo>
                    <a:pt x="530" y="1117"/>
                  </a:lnTo>
                  <a:lnTo>
                    <a:pt x="530" y="1117"/>
                  </a:lnTo>
                  <a:lnTo>
                    <a:pt x="530" y="1116"/>
                  </a:lnTo>
                  <a:lnTo>
                    <a:pt x="530" y="1115"/>
                  </a:lnTo>
                  <a:lnTo>
                    <a:pt x="531" y="1115"/>
                  </a:lnTo>
                  <a:lnTo>
                    <a:pt x="531" y="1116"/>
                  </a:lnTo>
                  <a:lnTo>
                    <a:pt x="531" y="1117"/>
                  </a:lnTo>
                  <a:close/>
                  <a:moveTo>
                    <a:pt x="852" y="1103"/>
                  </a:moveTo>
                  <a:lnTo>
                    <a:pt x="851" y="1103"/>
                  </a:lnTo>
                  <a:lnTo>
                    <a:pt x="851" y="1103"/>
                  </a:lnTo>
                  <a:lnTo>
                    <a:pt x="851" y="1102"/>
                  </a:lnTo>
                  <a:lnTo>
                    <a:pt x="851" y="1102"/>
                  </a:lnTo>
                  <a:lnTo>
                    <a:pt x="852" y="1102"/>
                  </a:lnTo>
                  <a:lnTo>
                    <a:pt x="853" y="1102"/>
                  </a:lnTo>
                  <a:lnTo>
                    <a:pt x="853" y="1102"/>
                  </a:lnTo>
                  <a:lnTo>
                    <a:pt x="853" y="1102"/>
                  </a:lnTo>
                  <a:lnTo>
                    <a:pt x="852" y="1103"/>
                  </a:lnTo>
                  <a:close/>
                  <a:moveTo>
                    <a:pt x="840" y="1101"/>
                  </a:moveTo>
                  <a:lnTo>
                    <a:pt x="841" y="1101"/>
                  </a:lnTo>
                  <a:lnTo>
                    <a:pt x="842" y="1102"/>
                  </a:lnTo>
                  <a:lnTo>
                    <a:pt x="844" y="1102"/>
                  </a:lnTo>
                  <a:lnTo>
                    <a:pt x="845" y="1104"/>
                  </a:lnTo>
                  <a:lnTo>
                    <a:pt x="845" y="1105"/>
                  </a:lnTo>
                  <a:lnTo>
                    <a:pt x="848" y="1105"/>
                  </a:lnTo>
                  <a:lnTo>
                    <a:pt x="849" y="1105"/>
                  </a:lnTo>
                  <a:lnTo>
                    <a:pt x="851" y="1105"/>
                  </a:lnTo>
                  <a:lnTo>
                    <a:pt x="851" y="1105"/>
                  </a:lnTo>
                  <a:lnTo>
                    <a:pt x="852" y="1106"/>
                  </a:lnTo>
                  <a:lnTo>
                    <a:pt x="852" y="1107"/>
                  </a:lnTo>
                  <a:lnTo>
                    <a:pt x="853" y="1107"/>
                  </a:lnTo>
                  <a:lnTo>
                    <a:pt x="853" y="1110"/>
                  </a:lnTo>
                  <a:lnTo>
                    <a:pt x="852" y="1112"/>
                  </a:lnTo>
                  <a:lnTo>
                    <a:pt x="850" y="1113"/>
                  </a:lnTo>
                  <a:lnTo>
                    <a:pt x="849" y="1113"/>
                  </a:lnTo>
                  <a:lnTo>
                    <a:pt x="848" y="1113"/>
                  </a:lnTo>
                  <a:lnTo>
                    <a:pt x="848" y="1113"/>
                  </a:lnTo>
                  <a:lnTo>
                    <a:pt x="846" y="1111"/>
                  </a:lnTo>
                  <a:lnTo>
                    <a:pt x="843" y="1111"/>
                  </a:lnTo>
                  <a:lnTo>
                    <a:pt x="843" y="1111"/>
                  </a:lnTo>
                  <a:lnTo>
                    <a:pt x="841" y="1111"/>
                  </a:lnTo>
                  <a:lnTo>
                    <a:pt x="838" y="1109"/>
                  </a:lnTo>
                  <a:lnTo>
                    <a:pt x="836" y="1107"/>
                  </a:lnTo>
                  <a:lnTo>
                    <a:pt x="835" y="1106"/>
                  </a:lnTo>
                  <a:lnTo>
                    <a:pt x="835" y="1106"/>
                  </a:lnTo>
                  <a:lnTo>
                    <a:pt x="834" y="1106"/>
                  </a:lnTo>
                  <a:lnTo>
                    <a:pt x="832" y="1106"/>
                  </a:lnTo>
                  <a:lnTo>
                    <a:pt x="831" y="1105"/>
                  </a:lnTo>
                  <a:lnTo>
                    <a:pt x="831" y="1102"/>
                  </a:lnTo>
                  <a:lnTo>
                    <a:pt x="833" y="1102"/>
                  </a:lnTo>
                  <a:lnTo>
                    <a:pt x="834" y="1102"/>
                  </a:lnTo>
                  <a:lnTo>
                    <a:pt x="834" y="1101"/>
                  </a:lnTo>
                  <a:lnTo>
                    <a:pt x="835" y="1101"/>
                  </a:lnTo>
                  <a:lnTo>
                    <a:pt x="836" y="1101"/>
                  </a:lnTo>
                  <a:lnTo>
                    <a:pt x="839" y="1101"/>
                  </a:lnTo>
                  <a:lnTo>
                    <a:pt x="840" y="1101"/>
                  </a:lnTo>
                  <a:close/>
                  <a:moveTo>
                    <a:pt x="819" y="1100"/>
                  </a:moveTo>
                  <a:lnTo>
                    <a:pt x="817" y="1102"/>
                  </a:lnTo>
                  <a:lnTo>
                    <a:pt x="816" y="1102"/>
                  </a:lnTo>
                  <a:lnTo>
                    <a:pt x="816" y="1099"/>
                  </a:lnTo>
                  <a:lnTo>
                    <a:pt x="818" y="1097"/>
                  </a:lnTo>
                  <a:lnTo>
                    <a:pt x="819" y="1097"/>
                  </a:lnTo>
                  <a:lnTo>
                    <a:pt x="819" y="1100"/>
                  </a:lnTo>
                  <a:close/>
                  <a:moveTo>
                    <a:pt x="906" y="1092"/>
                  </a:moveTo>
                  <a:lnTo>
                    <a:pt x="905" y="1092"/>
                  </a:lnTo>
                  <a:lnTo>
                    <a:pt x="905" y="1092"/>
                  </a:lnTo>
                  <a:lnTo>
                    <a:pt x="905" y="1091"/>
                  </a:lnTo>
                  <a:lnTo>
                    <a:pt x="905" y="1091"/>
                  </a:lnTo>
                  <a:lnTo>
                    <a:pt x="906" y="1091"/>
                  </a:lnTo>
                  <a:lnTo>
                    <a:pt x="906" y="1091"/>
                  </a:lnTo>
                  <a:lnTo>
                    <a:pt x="906" y="1092"/>
                  </a:lnTo>
                  <a:close/>
                  <a:moveTo>
                    <a:pt x="899" y="1088"/>
                  </a:moveTo>
                  <a:lnTo>
                    <a:pt x="899" y="1090"/>
                  </a:lnTo>
                  <a:lnTo>
                    <a:pt x="899" y="1090"/>
                  </a:lnTo>
                  <a:lnTo>
                    <a:pt x="898" y="1090"/>
                  </a:lnTo>
                  <a:lnTo>
                    <a:pt x="897" y="1090"/>
                  </a:lnTo>
                  <a:lnTo>
                    <a:pt x="896" y="1090"/>
                  </a:lnTo>
                  <a:lnTo>
                    <a:pt x="895" y="1089"/>
                  </a:lnTo>
                  <a:lnTo>
                    <a:pt x="893" y="1088"/>
                  </a:lnTo>
                  <a:lnTo>
                    <a:pt x="893" y="1087"/>
                  </a:lnTo>
                  <a:lnTo>
                    <a:pt x="894" y="1087"/>
                  </a:lnTo>
                  <a:lnTo>
                    <a:pt x="895" y="1086"/>
                  </a:lnTo>
                  <a:lnTo>
                    <a:pt x="897" y="1086"/>
                  </a:lnTo>
                  <a:lnTo>
                    <a:pt x="897" y="1087"/>
                  </a:lnTo>
                  <a:lnTo>
                    <a:pt x="899" y="1088"/>
                  </a:lnTo>
                  <a:close/>
                  <a:moveTo>
                    <a:pt x="844" y="1086"/>
                  </a:moveTo>
                  <a:lnTo>
                    <a:pt x="843" y="1086"/>
                  </a:lnTo>
                  <a:lnTo>
                    <a:pt x="843" y="1086"/>
                  </a:lnTo>
                  <a:lnTo>
                    <a:pt x="843" y="1085"/>
                  </a:lnTo>
                  <a:lnTo>
                    <a:pt x="843" y="1085"/>
                  </a:lnTo>
                  <a:lnTo>
                    <a:pt x="844" y="1085"/>
                  </a:lnTo>
                  <a:lnTo>
                    <a:pt x="844" y="1085"/>
                  </a:lnTo>
                  <a:lnTo>
                    <a:pt x="844" y="1086"/>
                  </a:lnTo>
                  <a:close/>
                  <a:moveTo>
                    <a:pt x="854" y="1084"/>
                  </a:moveTo>
                  <a:lnTo>
                    <a:pt x="854" y="1084"/>
                  </a:lnTo>
                  <a:lnTo>
                    <a:pt x="853" y="1084"/>
                  </a:lnTo>
                  <a:lnTo>
                    <a:pt x="853" y="1083"/>
                  </a:lnTo>
                  <a:lnTo>
                    <a:pt x="854" y="1082"/>
                  </a:lnTo>
                  <a:lnTo>
                    <a:pt x="855" y="1083"/>
                  </a:lnTo>
                  <a:lnTo>
                    <a:pt x="854" y="1084"/>
                  </a:lnTo>
                  <a:close/>
                  <a:moveTo>
                    <a:pt x="859" y="1082"/>
                  </a:moveTo>
                  <a:lnTo>
                    <a:pt x="857" y="1082"/>
                  </a:lnTo>
                  <a:lnTo>
                    <a:pt x="857" y="1082"/>
                  </a:lnTo>
                  <a:lnTo>
                    <a:pt x="856" y="1081"/>
                  </a:lnTo>
                  <a:lnTo>
                    <a:pt x="856" y="1081"/>
                  </a:lnTo>
                  <a:lnTo>
                    <a:pt x="859" y="1081"/>
                  </a:lnTo>
                  <a:lnTo>
                    <a:pt x="859" y="1081"/>
                  </a:lnTo>
                  <a:lnTo>
                    <a:pt x="859" y="1082"/>
                  </a:lnTo>
                  <a:close/>
                  <a:moveTo>
                    <a:pt x="860" y="1078"/>
                  </a:moveTo>
                  <a:lnTo>
                    <a:pt x="859" y="1078"/>
                  </a:lnTo>
                  <a:lnTo>
                    <a:pt x="859" y="1077"/>
                  </a:lnTo>
                  <a:lnTo>
                    <a:pt x="859" y="1077"/>
                  </a:lnTo>
                  <a:lnTo>
                    <a:pt x="860" y="1076"/>
                  </a:lnTo>
                  <a:lnTo>
                    <a:pt x="860" y="1076"/>
                  </a:lnTo>
                  <a:lnTo>
                    <a:pt x="860" y="1077"/>
                  </a:lnTo>
                  <a:lnTo>
                    <a:pt x="860" y="1077"/>
                  </a:lnTo>
                  <a:lnTo>
                    <a:pt x="860" y="1078"/>
                  </a:lnTo>
                  <a:close/>
                  <a:moveTo>
                    <a:pt x="859" y="1077"/>
                  </a:moveTo>
                  <a:lnTo>
                    <a:pt x="858" y="1078"/>
                  </a:lnTo>
                  <a:lnTo>
                    <a:pt x="857" y="1077"/>
                  </a:lnTo>
                  <a:lnTo>
                    <a:pt x="857" y="1077"/>
                  </a:lnTo>
                  <a:lnTo>
                    <a:pt x="859" y="1075"/>
                  </a:lnTo>
                  <a:lnTo>
                    <a:pt x="859" y="1075"/>
                  </a:lnTo>
                  <a:lnTo>
                    <a:pt x="860" y="1076"/>
                  </a:lnTo>
                  <a:lnTo>
                    <a:pt x="859" y="1076"/>
                  </a:lnTo>
                  <a:lnTo>
                    <a:pt x="859" y="1077"/>
                  </a:lnTo>
                  <a:close/>
                  <a:moveTo>
                    <a:pt x="788" y="1075"/>
                  </a:moveTo>
                  <a:lnTo>
                    <a:pt x="787" y="1075"/>
                  </a:lnTo>
                  <a:lnTo>
                    <a:pt x="787" y="1075"/>
                  </a:lnTo>
                  <a:lnTo>
                    <a:pt x="787" y="1074"/>
                  </a:lnTo>
                  <a:lnTo>
                    <a:pt x="787" y="1074"/>
                  </a:lnTo>
                  <a:lnTo>
                    <a:pt x="788" y="1074"/>
                  </a:lnTo>
                  <a:lnTo>
                    <a:pt x="789" y="1074"/>
                  </a:lnTo>
                  <a:lnTo>
                    <a:pt x="789" y="1075"/>
                  </a:lnTo>
                  <a:lnTo>
                    <a:pt x="788" y="1075"/>
                  </a:lnTo>
                  <a:close/>
                  <a:moveTo>
                    <a:pt x="889" y="1077"/>
                  </a:moveTo>
                  <a:lnTo>
                    <a:pt x="890" y="1078"/>
                  </a:lnTo>
                  <a:lnTo>
                    <a:pt x="891" y="1077"/>
                  </a:lnTo>
                  <a:lnTo>
                    <a:pt x="893" y="1077"/>
                  </a:lnTo>
                  <a:lnTo>
                    <a:pt x="893" y="1077"/>
                  </a:lnTo>
                  <a:lnTo>
                    <a:pt x="895" y="1077"/>
                  </a:lnTo>
                  <a:lnTo>
                    <a:pt x="894" y="1079"/>
                  </a:lnTo>
                  <a:lnTo>
                    <a:pt x="896" y="1082"/>
                  </a:lnTo>
                  <a:lnTo>
                    <a:pt x="896" y="1084"/>
                  </a:lnTo>
                  <a:lnTo>
                    <a:pt x="895" y="1084"/>
                  </a:lnTo>
                  <a:lnTo>
                    <a:pt x="893" y="1084"/>
                  </a:lnTo>
                  <a:lnTo>
                    <a:pt x="892" y="1084"/>
                  </a:lnTo>
                  <a:lnTo>
                    <a:pt x="891" y="1084"/>
                  </a:lnTo>
                  <a:lnTo>
                    <a:pt x="889" y="1082"/>
                  </a:lnTo>
                  <a:lnTo>
                    <a:pt x="888" y="1082"/>
                  </a:lnTo>
                  <a:lnTo>
                    <a:pt x="888" y="1083"/>
                  </a:lnTo>
                  <a:lnTo>
                    <a:pt x="886" y="1083"/>
                  </a:lnTo>
                  <a:lnTo>
                    <a:pt x="884" y="1080"/>
                  </a:lnTo>
                  <a:lnTo>
                    <a:pt x="884" y="1079"/>
                  </a:lnTo>
                  <a:lnTo>
                    <a:pt x="884" y="1079"/>
                  </a:lnTo>
                  <a:lnTo>
                    <a:pt x="884" y="1077"/>
                  </a:lnTo>
                  <a:lnTo>
                    <a:pt x="883" y="1076"/>
                  </a:lnTo>
                  <a:lnTo>
                    <a:pt x="883" y="1074"/>
                  </a:lnTo>
                  <a:lnTo>
                    <a:pt x="884" y="1073"/>
                  </a:lnTo>
                  <a:lnTo>
                    <a:pt x="887" y="1073"/>
                  </a:lnTo>
                  <a:lnTo>
                    <a:pt x="888" y="1074"/>
                  </a:lnTo>
                  <a:lnTo>
                    <a:pt x="889" y="1077"/>
                  </a:lnTo>
                  <a:close/>
                  <a:moveTo>
                    <a:pt x="858" y="1070"/>
                  </a:moveTo>
                  <a:lnTo>
                    <a:pt x="857" y="1070"/>
                  </a:lnTo>
                  <a:lnTo>
                    <a:pt x="857" y="1070"/>
                  </a:lnTo>
                  <a:lnTo>
                    <a:pt x="857" y="1069"/>
                  </a:lnTo>
                  <a:lnTo>
                    <a:pt x="858" y="1069"/>
                  </a:lnTo>
                  <a:lnTo>
                    <a:pt x="858" y="1069"/>
                  </a:lnTo>
                  <a:lnTo>
                    <a:pt x="859" y="1069"/>
                  </a:lnTo>
                  <a:lnTo>
                    <a:pt x="858" y="1070"/>
                  </a:lnTo>
                  <a:close/>
                  <a:moveTo>
                    <a:pt x="870" y="1068"/>
                  </a:moveTo>
                  <a:lnTo>
                    <a:pt x="869" y="1068"/>
                  </a:lnTo>
                  <a:lnTo>
                    <a:pt x="869" y="1067"/>
                  </a:lnTo>
                  <a:lnTo>
                    <a:pt x="869" y="1066"/>
                  </a:lnTo>
                  <a:lnTo>
                    <a:pt x="870" y="1066"/>
                  </a:lnTo>
                  <a:lnTo>
                    <a:pt x="870" y="1067"/>
                  </a:lnTo>
                  <a:lnTo>
                    <a:pt x="870" y="1068"/>
                  </a:lnTo>
                  <a:close/>
                  <a:moveTo>
                    <a:pt x="755" y="1067"/>
                  </a:moveTo>
                  <a:lnTo>
                    <a:pt x="754" y="1068"/>
                  </a:lnTo>
                  <a:lnTo>
                    <a:pt x="753" y="1067"/>
                  </a:lnTo>
                  <a:lnTo>
                    <a:pt x="753" y="1067"/>
                  </a:lnTo>
                  <a:lnTo>
                    <a:pt x="754" y="1066"/>
                  </a:lnTo>
                  <a:lnTo>
                    <a:pt x="755" y="1066"/>
                  </a:lnTo>
                  <a:lnTo>
                    <a:pt x="755" y="1066"/>
                  </a:lnTo>
                  <a:lnTo>
                    <a:pt x="755" y="1066"/>
                  </a:lnTo>
                  <a:lnTo>
                    <a:pt x="755" y="1067"/>
                  </a:lnTo>
                  <a:lnTo>
                    <a:pt x="755" y="1067"/>
                  </a:lnTo>
                  <a:close/>
                  <a:moveTo>
                    <a:pt x="859" y="1065"/>
                  </a:moveTo>
                  <a:lnTo>
                    <a:pt x="859" y="1066"/>
                  </a:lnTo>
                  <a:lnTo>
                    <a:pt x="860" y="1066"/>
                  </a:lnTo>
                  <a:lnTo>
                    <a:pt x="860" y="1066"/>
                  </a:lnTo>
                  <a:lnTo>
                    <a:pt x="860" y="1067"/>
                  </a:lnTo>
                  <a:lnTo>
                    <a:pt x="860" y="1067"/>
                  </a:lnTo>
                  <a:lnTo>
                    <a:pt x="859" y="1067"/>
                  </a:lnTo>
                  <a:lnTo>
                    <a:pt x="858" y="1067"/>
                  </a:lnTo>
                  <a:lnTo>
                    <a:pt x="858" y="1066"/>
                  </a:lnTo>
                  <a:lnTo>
                    <a:pt x="859" y="1065"/>
                  </a:lnTo>
                  <a:close/>
                  <a:moveTo>
                    <a:pt x="768" y="1062"/>
                  </a:moveTo>
                  <a:lnTo>
                    <a:pt x="767" y="1062"/>
                  </a:lnTo>
                  <a:lnTo>
                    <a:pt x="767" y="1062"/>
                  </a:lnTo>
                  <a:lnTo>
                    <a:pt x="767" y="1061"/>
                  </a:lnTo>
                  <a:lnTo>
                    <a:pt x="767" y="1061"/>
                  </a:lnTo>
                  <a:lnTo>
                    <a:pt x="768" y="1061"/>
                  </a:lnTo>
                  <a:lnTo>
                    <a:pt x="768" y="1061"/>
                  </a:lnTo>
                  <a:lnTo>
                    <a:pt x="768" y="1062"/>
                  </a:lnTo>
                  <a:close/>
                  <a:moveTo>
                    <a:pt x="765" y="1061"/>
                  </a:moveTo>
                  <a:lnTo>
                    <a:pt x="765" y="1061"/>
                  </a:lnTo>
                  <a:lnTo>
                    <a:pt x="764" y="1060"/>
                  </a:lnTo>
                  <a:lnTo>
                    <a:pt x="764" y="1060"/>
                  </a:lnTo>
                  <a:lnTo>
                    <a:pt x="765" y="1060"/>
                  </a:lnTo>
                  <a:lnTo>
                    <a:pt x="765" y="1061"/>
                  </a:lnTo>
                  <a:close/>
                  <a:moveTo>
                    <a:pt x="769" y="1057"/>
                  </a:moveTo>
                  <a:lnTo>
                    <a:pt x="769" y="1057"/>
                  </a:lnTo>
                  <a:lnTo>
                    <a:pt x="769" y="1057"/>
                  </a:lnTo>
                  <a:lnTo>
                    <a:pt x="769" y="1057"/>
                  </a:lnTo>
                  <a:lnTo>
                    <a:pt x="769" y="1056"/>
                  </a:lnTo>
                  <a:lnTo>
                    <a:pt x="769" y="1056"/>
                  </a:lnTo>
                  <a:lnTo>
                    <a:pt x="770" y="1057"/>
                  </a:lnTo>
                  <a:lnTo>
                    <a:pt x="770" y="1057"/>
                  </a:lnTo>
                  <a:lnTo>
                    <a:pt x="769" y="1057"/>
                  </a:lnTo>
                  <a:close/>
                  <a:moveTo>
                    <a:pt x="1031" y="1048"/>
                  </a:moveTo>
                  <a:lnTo>
                    <a:pt x="1030" y="1049"/>
                  </a:lnTo>
                  <a:lnTo>
                    <a:pt x="1029" y="1049"/>
                  </a:lnTo>
                  <a:lnTo>
                    <a:pt x="1029" y="1048"/>
                  </a:lnTo>
                  <a:lnTo>
                    <a:pt x="1030" y="1048"/>
                  </a:lnTo>
                  <a:lnTo>
                    <a:pt x="1030" y="1048"/>
                  </a:lnTo>
                  <a:lnTo>
                    <a:pt x="1031" y="1047"/>
                  </a:lnTo>
                  <a:lnTo>
                    <a:pt x="1031" y="1048"/>
                  </a:lnTo>
                  <a:close/>
                  <a:moveTo>
                    <a:pt x="934" y="1037"/>
                  </a:moveTo>
                  <a:lnTo>
                    <a:pt x="934" y="1037"/>
                  </a:lnTo>
                  <a:lnTo>
                    <a:pt x="934" y="1037"/>
                  </a:lnTo>
                  <a:lnTo>
                    <a:pt x="934" y="1036"/>
                  </a:lnTo>
                  <a:lnTo>
                    <a:pt x="934" y="1036"/>
                  </a:lnTo>
                  <a:lnTo>
                    <a:pt x="934" y="1036"/>
                  </a:lnTo>
                  <a:lnTo>
                    <a:pt x="935" y="1036"/>
                  </a:lnTo>
                  <a:lnTo>
                    <a:pt x="935" y="1037"/>
                  </a:lnTo>
                  <a:lnTo>
                    <a:pt x="934" y="1037"/>
                  </a:lnTo>
                  <a:close/>
                  <a:moveTo>
                    <a:pt x="938" y="1035"/>
                  </a:moveTo>
                  <a:lnTo>
                    <a:pt x="937" y="1035"/>
                  </a:lnTo>
                  <a:lnTo>
                    <a:pt x="937" y="1035"/>
                  </a:lnTo>
                  <a:lnTo>
                    <a:pt x="937" y="1034"/>
                  </a:lnTo>
                  <a:lnTo>
                    <a:pt x="937" y="1034"/>
                  </a:lnTo>
                  <a:lnTo>
                    <a:pt x="938" y="1034"/>
                  </a:lnTo>
                  <a:lnTo>
                    <a:pt x="938" y="1034"/>
                  </a:lnTo>
                  <a:lnTo>
                    <a:pt x="938" y="1035"/>
                  </a:lnTo>
                  <a:close/>
                  <a:moveTo>
                    <a:pt x="942" y="1034"/>
                  </a:moveTo>
                  <a:lnTo>
                    <a:pt x="941" y="1034"/>
                  </a:lnTo>
                  <a:lnTo>
                    <a:pt x="941" y="1034"/>
                  </a:lnTo>
                  <a:lnTo>
                    <a:pt x="941" y="1035"/>
                  </a:lnTo>
                  <a:lnTo>
                    <a:pt x="940" y="1035"/>
                  </a:lnTo>
                  <a:lnTo>
                    <a:pt x="940" y="1034"/>
                  </a:lnTo>
                  <a:lnTo>
                    <a:pt x="941" y="1034"/>
                  </a:lnTo>
                  <a:lnTo>
                    <a:pt x="942" y="1034"/>
                  </a:lnTo>
                  <a:lnTo>
                    <a:pt x="942" y="1034"/>
                  </a:lnTo>
                  <a:close/>
                  <a:moveTo>
                    <a:pt x="946" y="1033"/>
                  </a:moveTo>
                  <a:lnTo>
                    <a:pt x="945" y="1033"/>
                  </a:lnTo>
                  <a:lnTo>
                    <a:pt x="945" y="1033"/>
                  </a:lnTo>
                  <a:lnTo>
                    <a:pt x="945" y="1032"/>
                  </a:lnTo>
                  <a:lnTo>
                    <a:pt x="945" y="1032"/>
                  </a:lnTo>
                  <a:lnTo>
                    <a:pt x="945" y="1032"/>
                  </a:lnTo>
                  <a:lnTo>
                    <a:pt x="946" y="1032"/>
                  </a:lnTo>
                  <a:lnTo>
                    <a:pt x="946" y="1033"/>
                  </a:lnTo>
                  <a:close/>
                  <a:moveTo>
                    <a:pt x="943" y="1033"/>
                  </a:moveTo>
                  <a:lnTo>
                    <a:pt x="942" y="1033"/>
                  </a:lnTo>
                  <a:lnTo>
                    <a:pt x="942" y="1032"/>
                  </a:lnTo>
                  <a:lnTo>
                    <a:pt x="942" y="1031"/>
                  </a:lnTo>
                  <a:lnTo>
                    <a:pt x="942" y="1031"/>
                  </a:lnTo>
                  <a:lnTo>
                    <a:pt x="943" y="1031"/>
                  </a:lnTo>
                  <a:lnTo>
                    <a:pt x="943" y="1031"/>
                  </a:lnTo>
                  <a:lnTo>
                    <a:pt x="943" y="1032"/>
                  </a:lnTo>
                  <a:lnTo>
                    <a:pt x="943" y="1033"/>
                  </a:lnTo>
                  <a:close/>
                  <a:moveTo>
                    <a:pt x="1047" y="1009"/>
                  </a:moveTo>
                  <a:lnTo>
                    <a:pt x="1047" y="1009"/>
                  </a:lnTo>
                  <a:lnTo>
                    <a:pt x="1046" y="1009"/>
                  </a:lnTo>
                  <a:lnTo>
                    <a:pt x="1046" y="1008"/>
                  </a:lnTo>
                  <a:lnTo>
                    <a:pt x="1046" y="1007"/>
                  </a:lnTo>
                  <a:lnTo>
                    <a:pt x="1047" y="1007"/>
                  </a:lnTo>
                  <a:lnTo>
                    <a:pt x="1047" y="1007"/>
                  </a:lnTo>
                  <a:lnTo>
                    <a:pt x="1048" y="1007"/>
                  </a:lnTo>
                  <a:lnTo>
                    <a:pt x="1049" y="1007"/>
                  </a:lnTo>
                  <a:lnTo>
                    <a:pt x="1049" y="1008"/>
                  </a:lnTo>
                  <a:lnTo>
                    <a:pt x="1048" y="1009"/>
                  </a:lnTo>
                  <a:lnTo>
                    <a:pt x="1047" y="1009"/>
                  </a:lnTo>
                  <a:close/>
                  <a:moveTo>
                    <a:pt x="1062" y="995"/>
                  </a:moveTo>
                  <a:lnTo>
                    <a:pt x="1063" y="996"/>
                  </a:lnTo>
                  <a:lnTo>
                    <a:pt x="1063" y="998"/>
                  </a:lnTo>
                  <a:lnTo>
                    <a:pt x="1063" y="998"/>
                  </a:lnTo>
                  <a:lnTo>
                    <a:pt x="1062" y="998"/>
                  </a:lnTo>
                  <a:lnTo>
                    <a:pt x="1060" y="995"/>
                  </a:lnTo>
                  <a:lnTo>
                    <a:pt x="1059" y="995"/>
                  </a:lnTo>
                  <a:lnTo>
                    <a:pt x="1057" y="994"/>
                  </a:lnTo>
                  <a:lnTo>
                    <a:pt x="1057" y="992"/>
                  </a:lnTo>
                  <a:lnTo>
                    <a:pt x="1060" y="992"/>
                  </a:lnTo>
                  <a:lnTo>
                    <a:pt x="1062" y="991"/>
                  </a:lnTo>
                  <a:lnTo>
                    <a:pt x="1062" y="991"/>
                  </a:lnTo>
                  <a:lnTo>
                    <a:pt x="1062" y="995"/>
                  </a:lnTo>
                  <a:close/>
                  <a:moveTo>
                    <a:pt x="349" y="988"/>
                  </a:moveTo>
                  <a:lnTo>
                    <a:pt x="348" y="988"/>
                  </a:lnTo>
                  <a:lnTo>
                    <a:pt x="348" y="988"/>
                  </a:lnTo>
                  <a:lnTo>
                    <a:pt x="348" y="988"/>
                  </a:lnTo>
                  <a:lnTo>
                    <a:pt x="348" y="987"/>
                  </a:lnTo>
                  <a:lnTo>
                    <a:pt x="348" y="987"/>
                  </a:lnTo>
                  <a:lnTo>
                    <a:pt x="349" y="987"/>
                  </a:lnTo>
                  <a:lnTo>
                    <a:pt x="349" y="987"/>
                  </a:lnTo>
                  <a:lnTo>
                    <a:pt x="349" y="988"/>
                  </a:lnTo>
                  <a:close/>
                  <a:moveTo>
                    <a:pt x="442" y="988"/>
                  </a:moveTo>
                  <a:lnTo>
                    <a:pt x="441" y="988"/>
                  </a:lnTo>
                  <a:lnTo>
                    <a:pt x="439" y="988"/>
                  </a:lnTo>
                  <a:lnTo>
                    <a:pt x="440" y="986"/>
                  </a:lnTo>
                  <a:lnTo>
                    <a:pt x="441" y="986"/>
                  </a:lnTo>
                  <a:lnTo>
                    <a:pt x="443" y="987"/>
                  </a:lnTo>
                  <a:lnTo>
                    <a:pt x="442" y="988"/>
                  </a:lnTo>
                  <a:close/>
                  <a:moveTo>
                    <a:pt x="545" y="981"/>
                  </a:moveTo>
                  <a:lnTo>
                    <a:pt x="545" y="982"/>
                  </a:lnTo>
                  <a:lnTo>
                    <a:pt x="544" y="981"/>
                  </a:lnTo>
                  <a:lnTo>
                    <a:pt x="544" y="981"/>
                  </a:lnTo>
                  <a:lnTo>
                    <a:pt x="545" y="980"/>
                  </a:lnTo>
                  <a:lnTo>
                    <a:pt x="545" y="980"/>
                  </a:lnTo>
                  <a:lnTo>
                    <a:pt x="545" y="980"/>
                  </a:lnTo>
                  <a:lnTo>
                    <a:pt x="545" y="981"/>
                  </a:lnTo>
                  <a:close/>
                  <a:moveTo>
                    <a:pt x="356" y="962"/>
                  </a:moveTo>
                  <a:lnTo>
                    <a:pt x="356" y="962"/>
                  </a:lnTo>
                  <a:lnTo>
                    <a:pt x="356" y="962"/>
                  </a:lnTo>
                  <a:lnTo>
                    <a:pt x="356" y="961"/>
                  </a:lnTo>
                  <a:lnTo>
                    <a:pt x="356" y="961"/>
                  </a:lnTo>
                  <a:lnTo>
                    <a:pt x="356" y="961"/>
                  </a:lnTo>
                  <a:lnTo>
                    <a:pt x="357" y="961"/>
                  </a:lnTo>
                  <a:lnTo>
                    <a:pt x="357" y="962"/>
                  </a:lnTo>
                  <a:lnTo>
                    <a:pt x="356" y="962"/>
                  </a:lnTo>
                  <a:close/>
                  <a:moveTo>
                    <a:pt x="362" y="937"/>
                  </a:moveTo>
                  <a:lnTo>
                    <a:pt x="361" y="937"/>
                  </a:lnTo>
                  <a:lnTo>
                    <a:pt x="361" y="937"/>
                  </a:lnTo>
                  <a:lnTo>
                    <a:pt x="361" y="936"/>
                  </a:lnTo>
                  <a:lnTo>
                    <a:pt x="361" y="936"/>
                  </a:lnTo>
                  <a:lnTo>
                    <a:pt x="362" y="936"/>
                  </a:lnTo>
                  <a:lnTo>
                    <a:pt x="362" y="936"/>
                  </a:lnTo>
                  <a:lnTo>
                    <a:pt x="362" y="937"/>
                  </a:lnTo>
                  <a:close/>
                  <a:moveTo>
                    <a:pt x="410" y="936"/>
                  </a:moveTo>
                  <a:lnTo>
                    <a:pt x="409" y="936"/>
                  </a:lnTo>
                  <a:lnTo>
                    <a:pt x="409" y="936"/>
                  </a:lnTo>
                  <a:lnTo>
                    <a:pt x="409" y="935"/>
                  </a:lnTo>
                  <a:lnTo>
                    <a:pt x="409" y="935"/>
                  </a:lnTo>
                  <a:lnTo>
                    <a:pt x="410" y="935"/>
                  </a:lnTo>
                  <a:lnTo>
                    <a:pt x="410" y="935"/>
                  </a:lnTo>
                  <a:lnTo>
                    <a:pt x="410" y="936"/>
                  </a:lnTo>
                  <a:close/>
                  <a:moveTo>
                    <a:pt x="356" y="937"/>
                  </a:moveTo>
                  <a:lnTo>
                    <a:pt x="356" y="937"/>
                  </a:lnTo>
                  <a:lnTo>
                    <a:pt x="355" y="936"/>
                  </a:lnTo>
                  <a:lnTo>
                    <a:pt x="355" y="936"/>
                  </a:lnTo>
                  <a:lnTo>
                    <a:pt x="356" y="935"/>
                  </a:lnTo>
                  <a:lnTo>
                    <a:pt x="357" y="936"/>
                  </a:lnTo>
                  <a:lnTo>
                    <a:pt x="356" y="937"/>
                  </a:lnTo>
                  <a:close/>
                  <a:moveTo>
                    <a:pt x="319" y="931"/>
                  </a:moveTo>
                  <a:lnTo>
                    <a:pt x="318" y="931"/>
                  </a:lnTo>
                  <a:lnTo>
                    <a:pt x="318" y="931"/>
                  </a:lnTo>
                  <a:lnTo>
                    <a:pt x="318" y="931"/>
                  </a:lnTo>
                  <a:lnTo>
                    <a:pt x="318" y="930"/>
                  </a:lnTo>
                  <a:lnTo>
                    <a:pt x="319" y="930"/>
                  </a:lnTo>
                  <a:lnTo>
                    <a:pt x="319" y="931"/>
                  </a:lnTo>
                  <a:lnTo>
                    <a:pt x="319" y="931"/>
                  </a:lnTo>
                  <a:close/>
                  <a:moveTo>
                    <a:pt x="294" y="929"/>
                  </a:moveTo>
                  <a:lnTo>
                    <a:pt x="293" y="930"/>
                  </a:lnTo>
                  <a:lnTo>
                    <a:pt x="292" y="929"/>
                  </a:lnTo>
                  <a:lnTo>
                    <a:pt x="292" y="929"/>
                  </a:lnTo>
                  <a:lnTo>
                    <a:pt x="291" y="928"/>
                  </a:lnTo>
                  <a:lnTo>
                    <a:pt x="291" y="927"/>
                  </a:lnTo>
                  <a:lnTo>
                    <a:pt x="292" y="927"/>
                  </a:lnTo>
                  <a:lnTo>
                    <a:pt x="294" y="928"/>
                  </a:lnTo>
                  <a:lnTo>
                    <a:pt x="294" y="929"/>
                  </a:lnTo>
                  <a:close/>
                  <a:moveTo>
                    <a:pt x="290" y="927"/>
                  </a:moveTo>
                  <a:lnTo>
                    <a:pt x="290" y="927"/>
                  </a:lnTo>
                  <a:lnTo>
                    <a:pt x="289" y="926"/>
                  </a:lnTo>
                  <a:lnTo>
                    <a:pt x="289" y="926"/>
                  </a:lnTo>
                  <a:lnTo>
                    <a:pt x="289" y="926"/>
                  </a:lnTo>
                  <a:lnTo>
                    <a:pt x="290" y="926"/>
                  </a:lnTo>
                  <a:lnTo>
                    <a:pt x="290" y="926"/>
                  </a:lnTo>
                  <a:lnTo>
                    <a:pt x="290" y="927"/>
                  </a:lnTo>
                  <a:close/>
                  <a:moveTo>
                    <a:pt x="354" y="924"/>
                  </a:moveTo>
                  <a:lnTo>
                    <a:pt x="352" y="926"/>
                  </a:lnTo>
                  <a:lnTo>
                    <a:pt x="352" y="925"/>
                  </a:lnTo>
                  <a:lnTo>
                    <a:pt x="352" y="924"/>
                  </a:lnTo>
                  <a:lnTo>
                    <a:pt x="353" y="923"/>
                  </a:lnTo>
                  <a:lnTo>
                    <a:pt x="353" y="923"/>
                  </a:lnTo>
                  <a:lnTo>
                    <a:pt x="354" y="923"/>
                  </a:lnTo>
                  <a:lnTo>
                    <a:pt x="354" y="924"/>
                  </a:lnTo>
                  <a:close/>
                  <a:moveTo>
                    <a:pt x="267" y="924"/>
                  </a:moveTo>
                  <a:lnTo>
                    <a:pt x="266" y="924"/>
                  </a:lnTo>
                  <a:lnTo>
                    <a:pt x="266" y="923"/>
                  </a:lnTo>
                  <a:lnTo>
                    <a:pt x="266" y="922"/>
                  </a:lnTo>
                  <a:lnTo>
                    <a:pt x="266" y="922"/>
                  </a:lnTo>
                  <a:lnTo>
                    <a:pt x="267" y="922"/>
                  </a:lnTo>
                  <a:lnTo>
                    <a:pt x="267" y="922"/>
                  </a:lnTo>
                  <a:lnTo>
                    <a:pt x="267" y="923"/>
                  </a:lnTo>
                  <a:lnTo>
                    <a:pt x="267" y="924"/>
                  </a:lnTo>
                  <a:close/>
                  <a:moveTo>
                    <a:pt x="342" y="920"/>
                  </a:moveTo>
                  <a:lnTo>
                    <a:pt x="341" y="920"/>
                  </a:lnTo>
                  <a:lnTo>
                    <a:pt x="341" y="920"/>
                  </a:lnTo>
                  <a:lnTo>
                    <a:pt x="341" y="920"/>
                  </a:lnTo>
                  <a:lnTo>
                    <a:pt x="342" y="919"/>
                  </a:lnTo>
                  <a:lnTo>
                    <a:pt x="342" y="919"/>
                  </a:lnTo>
                  <a:lnTo>
                    <a:pt x="342" y="919"/>
                  </a:lnTo>
                  <a:lnTo>
                    <a:pt x="342" y="920"/>
                  </a:lnTo>
                  <a:close/>
                  <a:moveTo>
                    <a:pt x="368" y="927"/>
                  </a:moveTo>
                  <a:lnTo>
                    <a:pt x="366" y="930"/>
                  </a:lnTo>
                  <a:lnTo>
                    <a:pt x="366" y="931"/>
                  </a:lnTo>
                  <a:lnTo>
                    <a:pt x="364" y="933"/>
                  </a:lnTo>
                  <a:lnTo>
                    <a:pt x="362" y="933"/>
                  </a:lnTo>
                  <a:lnTo>
                    <a:pt x="362" y="932"/>
                  </a:lnTo>
                  <a:lnTo>
                    <a:pt x="360" y="932"/>
                  </a:lnTo>
                  <a:lnTo>
                    <a:pt x="358" y="933"/>
                  </a:lnTo>
                  <a:lnTo>
                    <a:pt x="358" y="934"/>
                  </a:lnTo>
                  <a:lnTo>
                    <a:pt x="357" y="935"/>
                  </a:lnTo>
                  <a:lnTo>
                    <a:pt x="356" y="935"/>
                  </a:lnTo>
                  <a:lnTo>
                    <a:pt x="354" y="933"/>
                  </a:lnTo>
                  <a:lnTo>
                    <a:pt x="352" y="933"/>
                  </a:lnTo>
                  <a:lnTo>
                    <a:pt x="350" y="931"/>
                  </a:lnTo>
                  <a:lnTo>
                    <a:pt x="350" y="927"/>
                  </a:lnTo>
                  <a:lnTo>
                    <a:pt x="352" y="928"/>
                  </a:lnTo>
                  <a:lnTo>
                    <a:pt x="354" y="926"/>
                  </a:lnTo>
                  <a:lnTo>
                    <a:pt x="357" y="926"/>
                  </a:lnTo>
                  <a:lnTo>
                    <a:pt x="358" y="925"/>
                  </a:lnTo>
                  <a:lnTo>
                    <a:pt x="360" y="925"/>
                  </a:lnTo>
                  <a:lnTo>
                    <a:pt x="361" y="924"/>
                  </a:lnTo>
                  <a:lnTo>
                    <a:pt x="361" y="923"/>
                  </a:lnTo>
                  <a:lnTo>
                    <a:pt x="363" y="921"/>
                  </a:lnTo>
                  <a:lnTo>
                    <a:pt x="364" y="921"/>
                  </a:lnTo>
                  <a:lnTo>
                    <a:pt x="365" y="919"/>
                  </a:lnTo>
                  <a:lnTo>
                    <a:pt x="367" y="919"/>
                  </a:lnTo>
                  <a:lnTo>
                    <a:pt x="368" y="920"/>
                  </a:lnTo>
                  <a:lnTo>
                    <a:pt x="368" y="923"/>
                  </a:lnTo>
                  <a:lnTo>
                    <a:pt x="367" y="924"/>
                  </a:lnTo>
                  <a:lnTo>
                    <a:pt x="368" y="926"/>
                  </a:lnTo>
                  <a:lnTo>
                    <a:pt x="368" y="927"/>
                  </a:lnTo>
                  <a:close/>
                  <a:moveTo>
                    <a:pt x="379" y="922"/>
                  </a:moveTo>
                  <a:lnTo>
                    <a:pt x="381" y="923"/>
                  </a:lnTo>
                  <a:lnTo>
                    <a:pt x="382" y="922"/>
                  </a:lnTo>
                  <a:lnTo>
                    <a:pt x="384" y="924"/>
                  </a:lnTo>
                  <a:lnTo>
                    <a:pt x="384" y="925"/>
                  </a:lnTo>
                  <a:lnTo>
                    <a:pt x="384" y="927"/>
                  </a:lnTo>
                  <a:lnTo>
                    <a:pt x="387" y="929"/>
                  </a:lnTo>
                  <a:lnTo>
                    <a:pt x="387" y="929"/>
                  </a:lnTo>
                  <a:lnTo>
                    <a:pt x="389" y="931"/>
                  </a:lnTo>
                  <a:lnTo>
                    <a:pt x="391" y="931"/>
                  </a:lnTo>
                  <a:lnTo>
                    <a:pt x="392" y="931"/>
                  </a:lnTo>
                  <a:lnTo>
                    <a:pt x="392" y="931"/>
                  </a:lnTo>
                  <a:lnTo>
                    <a:pt x="394" y="931"/>
                  </a:lnTo>
                  <a:lnTo>
                    <a:pt x="394" y="931"/>
                  </a:lnTo>
                  <a:lnTo>
                    <a:pt x="396" y="931"/>
                  </a:lnTo>
                  <a:lnTo>
                    <a:pt x="398" y="929"/>
                  </a:lnTo>
                  <a:lnTo>
                    <a:pt x="403" y="929"/>
                  </a:lnTo>
                  <a:lnTo>
                    <a:pt x="405" y="930"/>
                  </a:lnTo>
                  <a:lnTo>
                    <a:pt x="407" y="933"/>
                  </a:lnTo>
                  <a:lnTo>
                    <a:pt x="407" y="935"/>
                  </a:lnTo>
                  <a:lnTo>
                    <a:pt x="408" y="936"/>
                  </a:lnTo>
                  <a:lnTo>
                    <a:pt x="408" y="937"/>
                  </a:lnTo>
                  <a:lnTo>
                    <a:pt x="407" y="937"/>
                  </a:lnTo>
                  <a:lnTo>
                    <a:pt x="407" y="939"/>
                  </a:lnTo>
                  <a:lnTo>
                    <a:pt x="406" y="940"/>
                  </a:lnTo>
                  <a:lnTo>
                    <a:pt x="406" y="941"/>
                  </a:lnTo>
                  <a:lnTo>
                    <a:pt x="408" y="940"/>
                  </a:lnTo>
                  <a:lnTo>
                    <a:pt x="409" y="940"/>
                  </a:lnTo>
                  <a:lnTo>
                    <a:pt x="411" y="941"/>
                  </a:lnTo>
                  <a:lnTo>
                    <a:pt x="411" y="940"/>
                  </a:lnTo>
                  <a:lnTo>
                    <a:pt x="412" y="940"/>
                  </a:lnTo>
                  <a:lnTo>
                    <a:pt x="414" y="942"/>
                  </a:lnTo>
                  <a:lnTo>
                    <a:pt x="414" y="943"/>
                  </a:lnTo>
                  <a:lnTo>
                    <a:pt x="415" y="945"/>
                  </a:lnTo>
                  <a:lnTo>
                    <a:pt x="416" y="947"/>
                  </a:lnTo>
                  <a:lnTo>
                    <a:pt x="417" y="950"/>
                  </a:lnTo>
                  <a:lnTo>
                    <a:pt x="418" y="953"/>
                  </a:lnTo>
                  <a:lnTo>
                    <a:pt x="419" y="954"/>
                  </a:lnTo>
                  <a:lnTo>
                    <a:pt x="420" y="954"/>
                  </a:lnTo>
                  <a:lnTo>
                    <a:pt x="423" y="959"/>
                  </a:lnTo>
                  <a:lnTo>
                    <a:pt x="424" y="962"/>
                  </a:lnTo>
                  <a:lnTo>
                    <a:pt x="428" y="963"/>
                  </a:lnTo>
                  <a:lnTo>
                    <a:pt x="429" y="965"/>
                  </a:lnTo>
                  <a:lnTo>
                    <a:pt x="429" y="966"/>
                  </a:lnTo>
                  <a:lnTo>
                    <a:pt x="431" y="969"/>
                  </a:lnTo>
                  <a:lnTo>
                    <a:pt x="432" y="971"/>
                  </a:lnTo>
                  <a:lnTo>
                    <a:pt x="434" y="972"/>
                  </a:lnTo>
                  <a:lnTo>
                    <a:pt x="434" y="973"/>
                  </a:lnTo>
                  <a:lnTo>
                    <a:pt x="436" y="974"/>
                  </a:lnTo>
                  <a:lnTo>
                    <a:pt x="436" y="975"/>
                  </a:lnTo>
                  <a:lnTo>
                    <a:pt x="436" y="976"/>
                  </a:lnTo>
                  <a:lnTo>
                    <a:pt x="436" y="979"/>
                  </a:lnTo>
                  <a:lnTo>
                    <a:pt x="435" y="980"/>
                  </a:lnTo>
                  <a:lnTo>
                    <a:pt x="436" y="980"/>
                  </a:lnTo>
                  <a:lnTo>
                    <a:pt x="436" y="982"/>
                  </a:lnTo>
                  <a:lnTo>
                    <a:pt x="437" y="984"/>
                  </a:lnTo>
                  <a:lnTo>
                    <a:pt x="437" y="985"/>
                  </a:lnTo>
                  <a:lnTo>
                    <a:pt x="438" y="986"/>
                  </a:lnTo>
                  <a:lnTo>
                    <a:pt x="438" y="987"/>
                  </a:lnTo>
                  <a:lnTo>
                    <a:pt x="439" y="988"/>
                  </a:lnTo>
                  <a:lnTo>
                    <a:pt x="438" y="988"/>
                  </a:lnTo>
                  <a:lnTo>
                    <a:pt x="439" y="990"/>
                  </a:lnTo>
                  <a:lnTo>
                    <a:pt x="440" y="992"/>
                  </a:lnTo>
                  <a:lnTo>
                    <a:pt x="443" y="992"/>
                  </a:lnTo>
                  <a:lnTo>
                    <a:pt x="444" y="990"/>
                  </a:lnTo>
                  <a:lnTo>
                    <a:pt x="446" y="991"/>
                  </a:lnTo>
                  <a:lnTo>
                    <a:pt x="448" y="992"/>
                  </a:lnTo>
                  <a:lnTo>
                    <a:pt x="453" y="998"/>
                  </a:lnTo>
                  <a:lnTo>
                    <a:pt x="453" y="998"/>
                  </a:lnTo>
                  <a:lnTo>
                    <a:pt x="455" y="1002"/>
                  </a:lnTo>
                  <a:lnTo>
                    <a:pt x="458" y="1005"/>
                  </a:lnTo>
                  <a:lnTo>
                    <a:pt x="458" y="1006"/>
                  </a:lnTo>
                  <a:lnTo>
                    <a:pt x="459" y="1008"/>
                  </a:lnTo>
                  <a:lnTo>
                    <a:pt x="459" y="1008"/>
                  </a:lnTo>
                  <a:lnTo>
                    <a:pt x="459" y="1010"/>
                  </a:lnTo>
                  <a:lnTo>
                    <a:pt x="460" y="1010"/>
                  </a:lnTo>
                  <a:lnTo>
                    <a:pt x="459" y="1010"/>
                  </a:lnTo>
                  <a:lnTo>
                    <a:pt x="459" y="1011"/>
                  </a:lnTo>
                  <a:lnTo>
                    <a:pt x="460" y="1013"/>
                  </a:lnTo>
                  <a:lnTo>
                    <a:pt x="461" y="1015"/>
                  </a:lnTo>
                  <a:lnTo>
                    <a:pt x="461" y="1016"/>
                  </a:lnTo>
                  <a:lnTo>
                    <a:pt x="463" y="1018"/>
                  </a:lnTo>
                  <a:lnTo>
                    <a:pt x="463" y="1018"/>
                  </a:lnTo>
                  <a:lnTo>
                    <a:pt x="464" y="1019"/>
                  </a:lnTo>
                  <a:lnTo>
                    <a:pt x="464" y="1020"/>
                  </a:lnTo>
                  <a:lnTo>
                    <a:pt x="462" y="1023"/>
                  </a:lnTo>
                  <a:lnTo>
                    <a:pt x="462" y="1026"/>
                  </a:lnTo>
                  <a:lnTo>
                    <a:pt x="464" y="1027"/>
                  </a:lnTo>
                  <a:lnTo>
                    <a:pt x="466" y="1027"/>
                  </a:lnTo>
                  <a:lnTo>
                    <a:pt x="468" y="1029"/>
                  </a:lnTo>
                  <a:lnTo>
                    <a:pt x="468" y="1029"/>
                  </a:lnTo>
                  <a:lnTo>
                    <a:pt x="471" y="1032"/>
                  </a:lnTo>
                  <a:lnTo>
                    <a:pt x="471" y="1038"/>
                  </a:lnTo>
                  <a:lnTo>
                    <a:pt x="471" y="1039"/>
                  </a:lnTo>
                  <a:lnTo>
                    <a:pt x="472" y="1040"/>
                  </a:lnTo>
                  <a:lnTo>
                    <a:pt x="472" y="1041"/>
                  </a:lnTo>
                  <a:lnTo>
                    <a:pt x="472" y="1042"/>
                  </a:lnTo>
                  <a:lnTo>
                    <a:pt x="473" y="1044"/>
                  </a:lnTo>
                  <a:lnTo>
                    <a:pt x="476" y="1044"/>
                  </a:lnTo>
                  <a:lnTo>
                    <a:pt x="478" y="1047"/>
                  </a:lnTo>
                  <a:lnTo>
                    <a:pt x="478" y="1048"/>
                  </a:lnTo>
                  <a:lnTo>
                    <a:pt x="479" y="1050"/>
                  </a:lnTo>
                  <a:lnTo>
                    <a:pt x="480" y="1051"/>
                  </a:lnTo>
                  <a:lnTo>
                    <a:pt x="482" y="1054"/>
                  </a:lnTo>
                  <a:lnTo>
                    <a:pt x="482" y="1055"/>
                  </a:lnTo>
                  <a:lnTo>
                    <a:pt x="482" y="1056"/>
                  </a:lnTo>
                  <a:lnTo>
                    <a:pt x="484" y="1056"/>
                  </a:lnTo>
                  <a:lnTo>
                    <a:pt x="484" y="1058"/>
                  </a:lnTo>
                  <a:lnTo>
                    <a:pt x="488" y="1058"/>
                  </a:lnTo>
                  <a:lnTo>
                    <a:pt x="489" y="1059"/>
                  </a:lnTo>
                  <a:lnTo>
                    <a:pt x="492" y="1060"/>
                  </a:lnTo>
                  <a:lnTo>
                    <a:pt x="493" y="1061"/>
                  </a:lnTo>
                  <a:lnTo>
                    <a:pt x="495" y="1061"/>
                  </a:lnTo>
                  <a:lnTo>
                    <a:pt x="495" y="1062"/>
                  </a:lnTo>
                  <a:lnTo>
                    <a:pt x="497" y="1062"/>
                  </a:lnTo>
                  <a:lnTo>
                    <a:pt x="498" y="1062"/>
                  </a:lnTo>
                  <a:lnTo>
                    <a:pt x="500" y="1061"/>
                  </a:lnTo>
                  <a:lnTo>
                    <a:pt x="502" y="1061"/>
                  </a:lnTo>
                  <a:lnTo>
                    <a:pt x="503" y="1061"/>
                  </a:lnTo>
                  <a:lnTo>
                    <a:pt x="505" y="1062"/>
                  </a:lnTo>
                  <a:lnTo>
                    <a:pt x="505" y="1062"/>
                  </a:lnTo>
                  <a:lnTo>
                    <a:pt x="506" y="1062"/>
                  </a:lnTo>
                  <a:lnTo>
                    <a:pt x="507" y="1063"/>
                  </a:lnTo>
                  <a:lnTo>
                    <a:pt x="508" y="1063"/>
                  </a:lnTo>
                  <a:lnTo>
                    <a:pt x="510" y="1061"/>
                  </a:lnTo>
                  <a:lnTo>
                    <a:pt x="511" y="1061"/>
                  </a:lnTo>
                  <a:lnTo>
                    <a:pt x="512" y="1060"/>
                  </a:lnTo>
                  <a:lnTo>
                    <a:pt x="515" y="1060"/>
                  </a:lnTo>
                  <a:lnTo>
                    <a:pt x="515" y="1061"/>
                  </a:lnTo>
                  <a:lnTo>
                    <a:pt x="517" y="1061"/>
                  </a:lnTo>
                  <a:lnTo>
                    <a:pt x="518" y="1062"/>
                  </a:lnTo>
                  <a:lnTo>
                    <a:pt x="518" y="1062"/>
                  </a:lnTo>
                  <a:lnTo>
                    <a:pt x="519" y="1063"/>
                  </a:lnTo>
                  <a:lnTo>
                    <a:pt x="519" y="1063"/>
                  </a:lnTo>
                  <a:lnTo>
                    <a:pt x="520" y="1063"/>
                  </a:lnTo>
                  <a:lnTo>
                    <a:pt x="522" y="1064"/>
                  </a:lnTo>
                  <a:lnTo>
                    <a:pt x="525" y="1065"/>
                  </a:lnTo>
                  <a:lnTo>
                    <a:pt x="526" y="1065"/>
                  </a:lnTo>
                  <a:lnTo>
                    <a:pt x="528" y="1067"/>
                  </a:lnTo>
                  <a:lnTo>
                    <a:pt x="529" y="1067"/>
                  </a:lnTo>
                  <a:lnTo>
                    <a:pt x="529" y="1068"/>
                  </a:lnTo>
                  <a:lnTo>
                    <a:pt x="531" y="1068"/>
                  </a:lnTo>
                  <a:lnTo>
                    <a:pt x="531" y="1069"/>
                  </a:lnTo>
                  <a:lnTo>
                    <a:pt x="533" y="1069"/>
                  </a:lnTo>
                  <a:lnTo>
                    <a:pt x="535" y="1070"/>
                  </a:lnTo>
                  <a:lnTo>
                    <a:pt x="538" y="1073"/>
                  </a:lnTo>
                  <a:lnTo>
                    <a:pt x="538" y="1076"/>
                  </a:lnTo>
                  <a:lnTo>
                    <a:pt x="539" y="1076"/>
                  </a:lnTo>
                  <a:lnTo>
                    <a:pt x="539" y="1077"/>
                  </a:lnTo>
                  <a:lnTo>
                    <a:pt x="541" y="1077"/>
                  </a:lnTo>
                  <a:lnTo>
                    <a:pt x="541" y="1079"/>
                  </a:lnTo>
                  <a:lnTo>
                    <a:pt x="540" y="1080"/>
                  </a:lnTo>
                  <a:lnTo>
                    <a:pt x="540" y="1082"/>
                  </a:lnTo>
                  <a:lnTo>
                    <a:pt x="538" y="1083"/>
                  </a:lnTo>
                  <a:lnTo>
                    <a:pt x="538" y="1084"/>
                  </a:lnTo>
                  <a:lnTo>
                    <a:pt x="538" y="1086"/>
                  </a:lnTo>
                  <a:lnTo>
                    <a:pt x="538" y="1087"/>
                  </a:lnTo>
                  <a:lnTo>
                    <a:pt x="541" y="1091"/>
                  </a:lnTo>
                  <a:lnTo>
                    <a:pt x="541" y="1095"/>
                  </a:lnTo>
                  <a:lnTo>
                    <a:pt x="541" y="1095"/>
                  </a:lnTo>
                  <a:lnTo>
                    <a:pt x="541" y="1096"/>
                  </a:lnTo>
                  <a:lnTo>
                    <a:pt x="540" y="1097"/>
                  </a:lnTo>
                  <a:lnTo>
                    <a:pt x="540" y="1101"/>
                  </a:lnTo>
                  <a:lnTo>
                    <a:pt x="542" y="1103"/>
                  </a:lnTo>
                  <a:lnTo>
                    <a:pt x="543" y="1103"/>
                  </a:lnTo>
                  <a:lnTo>
                    <a:pt x="543" y="1105"/>
                  </a:lnTo>
                  <a:lnTo>
                    <a:pt x="543" y="1105"/>
                  </a:lnTo>
                  <a:lnTo>
                    <a:pt x="543" y="1108"/>
                  </a:lnTo>
                  <a:lnTo>
                    <a:pt x="543" y="1108"/>
                  </a:lnTo>
                  <a:lnTo>
                    <a:pt x="543" y="1110"/>
                  </a:lnTo>
                  <a:lnTo>
                    <a:pt x="544" y="1110"/>
                  </a:lnTo>
                  <a:lnTo>
                    <a:pt x="544" y="1112"/>
                  </a:lnTo>
                  <a:lnTo>
                    <a:pt x="544" y="1112"/>
                  </a:lnTo>
                  <a:lnTo>
                    <a:pt x="544" y="1113"/>
                  </a:lnTo>
                  <a:lnTo>
                    <a:pt x="546" y="1115"/>
                  </a:lnTo>
                  <a:lnTo>
                    <a:pt x="547" y="1116"/>
                  </a:lnTo>
                  <a:lnTo>
                    <a:pt x="550" y="1118"/>
                  </a:lnTo>
                  <a:lnTo>
                    <a:pt x="549" y="1119"/>
                  </a:lnTo>
                  <a:lnTo>
                    <a:pt x="549" y="1121"/>
                  </a:lnTo>
                  <a:lnTo>
                    <a:pt x="554" y="1126"/>
                  </a:lnTo>
                  <a:lnTo>
                    <a:pt x="554" y="1127"/>
                  </a:lnTo>
                  <a:lnTo>
                    <a:pt x="555" y="1127"/>
                  </a:lnTo>
                  <a:lnTo>
                    <a:pt x="555" y="1129"/>
                  </a:lnTo>
                  <a:lnTo>
                    <a:pt x="556" y="1130"/>
                  </a:lnTo>
                  <a:lnTo>
                    <a:pt x="556" y="1132"/>
                  </a:lnTo>
                  <a:lnTo>
                    <a:pt x="556" y="1132"/>
                  </a:lnTo>
                  <a:lnTo>
                    <a:pt x="556" y="1134"/>
                  </a:lnTo>
                  <a:lnTo>
                    <a:pt x="557" y="1135"/>
                  </a:lnTo>
                  <a:lnTo>
                    <a:pt x="558" y="1136"/>
                  </a:lnTo>
                  <a:lnTo>
                    <a:pt x="558" y="1136"/>
                  </a:lnTo>
                  <a:lnTo>
                    <a:pt x="560" y="1135"/>
                  </a:lnTo>
                  <a:lnTo>
                    <a:pt x="559" y="1133"/>
                  </a:lnTo>
                  <a:lnTo>
                    <a:pt x="559" y="1133"/>
                  </a:lnTo>
                  <a:lnTo>
                    <a:pt x="558" y="1133"/>
                  </a:lnTo>
                  <a:lnTo>
                    <a:pt x="558" y="1131"/>
                  </a:lnTo>
                  <a:lnTo>
                    <a:pt x="559" y="1131"/>
                  </a:lnTo>
                  <a:lnTo>
                    <a:pt x="559" y="1128"/>
                  </a:lnTo>
                  <a:lnTo>
                    <a:pt x="559" y="1128"/>
                  </a:lnTo>
                  <a:lnTo>
                    <a:pt x="560" y="1129"/>
                  </a:lnTo>
                  <a:lnTo>
                    <a:pt x="562" y="1134"/>
                  </a:lnTo>
                  <a:lnTo>
                    <a:pt x="564" y="1135"/>
                  </a:lnTo>
                  <a:lnTo>
                    <a:pt x="564" y="1136"/>
                  </a:lnTo>
                  <a:lnTo>
                    <a:pt x="567" y="1139"/>
                  </a:lnTo>
                  <a:lnTo>
                    <a:pt x="568" y="1141"/>
                  </a:lnTo>
                  <a:lnTo>
                    <a:pt x="569" y="1142"/>
                  </a:lnTo>
                  <a:lnTo>
                    <a:pt x="569" y="1143"/>
                  </a:lnTo>
                  <a:lnTo>
                    <a:pt x="569" y="1144"/>
                  </a:lnTo>
                  <a:lnTo>
                    <a:pt x="569" y="1145"/>
                  </a:lnTo>
                  <a:lnTo>
                    <a:pt x="571" y="1146"/>
                  </a:lnTo>
                  <a:lnTo>
                    <a:pt x="571" y="1147"/>
                  </a:lnTo>
                  <a:lnTo>
                    <a:pt x="571" y="1149"/>
                  </a:lnTo>
                  <a:lnTo>
                    <a:pt x="572" y="1150"/>
                  </a:lnTo>
                  <a:lnTo>
                    <a:pt x="572" y="1151"/>
                  </a:lnTo>
                  <a:lnTo>
                    <a:pt x="573" y="1152"/>
                  </a:lnTo>
                  <a:lnTo>
                    <a:pt x="575" y="1153"/>
                  </a:lnTo>
                  <a:lnTo>
                    <a:pt x="577" y="1154"/>
                  </a:lnTo>
                  <a:lnTo>
                    <a:pt x="577" y="1155"/>
                  </a:lnTo>
                  <a:lnTo>
                    <a:pt x="578" y="1155"/>
                  </a:lnTo>
                  <a:lnTo>
                    <a:pt x="582" y="1159"/>
                  </a:lnTo>
                  <a:lnTo>
                    <a:pt x="582" y="1159"/>
                  </a:lnTo>
                  <a:lnTo>
                    <a:pt x="586" y="1163"/>
                  </a:lnTo>
                  <a:lnTo>
                    <a:pt x="586" y="1164"/>
                  </a:lnTo>
                  <a:lnTo>
                    <a:pt x="587" y="1164"/>
                  </a:lnTo>
                  <a:lnTo>
                    <a:pt x="589" y="1166"/>
                  </a:lnTo>
                  <a:lnTo>
                    <a:pt x="590" y="1166"/>
                  </a:lnTo>
                  <a:lnTo>
                    <a:pt x="593" y="1169"/>
                  </a:lnTo>
                  <a:lnTo>
                    <a:pt x="593" y="1170"/>
                  </a:lnTo>
                  <a:lnTo>
                    <a:pt x="595" y="1172"/>
                  </a:lnTo>
                  <a:lnTo>
                    <a:pt x="595" y="1173"/>
                  </a:lnTo>
                  <a:lnTo>
                    <a:pt x="596" y="1174"/>
                  </a:lnTo>
                  <a:lnTo>
                    <a:pt x="596" y="1175"/>
                  </a:lnTo>
                  <a:lnTo>
                    <a:pt x="597" y="1176"/>
                  </a:lnTo>
                  <a:lnTo>
                    <a:pt x="597" y="1178"/>
                  </a:lnTo>
                  <a:lnTo>
                    <a:pt x="599" y="1180"/>
                  </a:lnTo>
                  <a:lnTo>
                    <a:pt x="599" y="1181"/>
                  </a:lnTo>
                  <a:lnTo>
                    <a:pt x="599" y="1182"/>
                  </a:lnTo>
                  <a:lnTo>
                    <a:pt x="599" y="1184"/>
                  </a:lnTo>
                  <a:lnTo>
                    <a:pt x="599" y="1184"/>
                  </a:lnTo>
                  <a:lnTo>
                    <a:pt x="598" y="1184"/>
                  </a:lnTo>
                  <a:lnTo>
                    <a:pt x="597" y="1184"/>
                  </a:lnTo>
                  <a:lnTo>
                    <a:pt x="595" y="1184"/>
                  </a:lnTo>
                  <a:lnTo>
                    <a:pt x="594" y="1183"/>
                  </a:lnTo>
                  <a:lnTo>
                    <a:pt x="594" y="1184"/>
                  </a:lnTo>
                  <a:lnTo>
                    <a:pt x="588" y="1184"/>
                  </a:lnTo>
                  <a:lnTo>
                    <a:pt x="588" y="1183"/>
                  </a:lnTo>
                  <a:lnTo>
                    <a:pt x="585" y="1183"/>
                  </a:lnTo>
                  <a:lnTo>
                    <a:pt x="584" y="1182"/>
                  </a:lnTo>
                  <a:lnTo>
                    <a:pt x="583" y="1182"/>
                  </a:lnTo>
                  <a:lnTo>
                    <a:pt x="581" y="1180"/>
                  </a:lnTo>
                  <a:lnTo>
                    <a:pt x="581" y="1180"/>
                  </a:lnTo>
                  <a:lnTo>
                    <a:pt x="581" y="1179"/>
                  </a:lnTo>
                  <a:lnTo>
                    <a:pt x="580" y="1179"/>
                  </a:lnTo>
                  <a:lnTo>
                    <a:pt x="579" y="1178"/>
                  </a:lnTo>
                  <a:lnTo>
                    <a:pt x="578" y="1174"/>
                  </a:lnTo>
                  <a:lnTo>
                    <a:pt x="577" y="1173"/>
                  </a:lnTo>
                  <a:lnTo>
                    <a:pt x="576" y="1173"/>
                  </a:lnTo>
                  <a:lnTo>
                    <a:pt x="575" y="1172"/>
                  </a:lnTo>
                  <a:lnTo>
                    <a:pt x="575" y="1171"/>
                  </a:lnTo>
                  <a:lnTo>
                    <a:pt x="574" y="1171"/>
                  </a:lnTo>
                  <a:lnTo>
                    <a:pt x="573" y="1169"/>
                  </a:lnTo>
                  <a:lnTo>
                    <a:pt x="572" y="1169"/>
                  </a:lnTo>
                  <a:lnTo>
                    <a:pt x="570" y="1167"/>
                  </a:lnTo>
                  <a:lnTo>
                    <a:pt x="568" y="1164"/>
                  </a:lnTo>
                  <a:lnTo>
                    <a:pt x="567" y="1161"/>
                  </a:lnTo>
                  <a:lnTo>
                    <a:pt x="563" y="1157"/>
                  </a:lnTo>
                  <a:lnTo>
                    <a:pt x="563" y="1156"/>
                  </a:lnTo>
                  <a:lnTo>
                    <a:pt x="560" y="1154"/>
                  </a:lnTo>
                  <a:lnTo>
                    <a:pt x="560" y="1153"/>
                  </a:lnTo>
                  <a:lnTo>
                    <a:pt x="559" y="1153"/>
                  </a:lnTo>
                  <a:lnTo>
                    <a:pt x="558" y="1151"/>
                  </a:lnTo>
                  <a:lnTo>
                    <a:pt x="558" y="1151"/>
                  </a:lnTo>
                  <a:lnTo>
                    <a:pt x="558" y="1150"/>
                  </a:lnTo>
                  <a:lnTo>
                    <a:pt x="557" y="1150"/>
                  </a:lnTo>
                  <a:lnTo>
                    <a:pt x="557" y="1143"/>
                  </a:lnTo>
                  <a:lnTo>
                    <a:pt x="556" y="1143"/>
                  </a:lnTo>
                  <a:lnTo>
                    <a:pt x="556" y="1141"/>
                  </a:lnTo>
                  <a:lnTo>
                    <a:pt x="556" y="1140"/>
                  </a:lnTo>
                  <a:lnTo>
                    <a:pt x="553" y="1137"/>
                  </a:lnTo>
                  <a:lnTo>
                    <a:pt x="553" y="1136"/>
                  </a:lnTo>
                  <a:lnTo>
                    <a:pt x="553" y="1136"/>
                  </a:lnTo>
                  <a:lnTo>
                    <a:pt x="553" y="1134"/>
                  </a:lnTo>
                  <a:lnTo>
                    <a:pt x="550" y="1132"/>
                  </a:lnTo>
                  <a:lnTo>
                    <a:pt x="550" y="1130"/>
                  </a:lnTo>
                  <a:lnTo>
                    <a:pt x="546" y="1130"/>
                  </a:lnTo>
                  <a:lnTo>
                    <a:pt x="546" y="1128"/>
                  </a:lnTo>
                  <a:lnTo>
                    <a:pt x="546" y="1124"/>
                  </a:lnTo>
                  <a:lnTo>
                    <a:pt x="546" y="1123"/>
                  </a:lnTo>
                  <a:lnTo>
                    <a:pt x="544" y="1121"/>
                  </a:lnTo>
                  <a:lnTo>
                    <a:pt x="543" y="1121"/>
                  </a:lnTo>
                  <a:lnTo>
                    <a:pt x="537" y="1116"/>
                  </a:lnTo>
                  <a:lnTo>
                    <a:pt x="534" y="1116"/>
                  </a:lnTo>
                  <a:lnTo>
                    <a:pt x="533" y="1115"/>
                  </a:lnTo>
                  <a:lnTo>
                    <a:pt x="531" y="1113"/>
                  </a:lnTo>
                  <a:lnTo>
                    <a:pt x="531" y="1110"/>
                  </a:lnTo>
                  <a:lnTo>
                    <a:pt x="531" y="1110"/>
                  </a:lnTo>
                  <a:lnTo>
                    <a:pt x="531" y="1106"/>
                  </a:lnTo>
                  <a:lnTo>
                    <a:pt x="529" y="1105"/>
                  </a:lnTo>
                  <a:lnTo>
                    <a:pt x="527" y="1104"/>
                  </a:lnTo>
                  <a:lnTo>
                    <a:pt x="524" y="1104"/>
                  </a:lnTo>
                  <a:lnTo>
                    <a:pt x="521" y="1102"/>
                  </a:lnTo>
                  <a:lnTo>
                    <a:pt x="520" y="1102"/>
                  </a:lnTo>
                  <a:lnTo>
                    <a:pt x="519" y="1102"/>
                  </a:lnTo>
                  <a:lnTo>
                    <a:pt x="511" y="1102"/>
                  </a:lnTo>
                  <a:lnTo>
                    <a:pt x="511" y="1101"/>
                  </a:lnTo>
                  <a:lnTo>
                    <a:pt x="507" y="1102"/>
                  </a:lnTo>
                  <a:lnTo>
                    <a:pt x="506" y="1103"/>
                  </a:lnTo>
                  <a:lnTo>
                    <a:pt x="504" y="1103"/>
                  </a:lnTo>
                  <a:lnTo>
                    <a:pt x="503" y="1102"/>
                  </a:lnTo>
                  <a:lnTo>
                    <a:pt x="503" y="1100"/>
                  </a:lnTo>
                  <a:lnTo>
                    <a:pt x="502" y="1099"/>
                  </a:lnTo>
                  <a:lnTo>
                    <a:pt x="500" y="1096"/>
                  </a:lnTo>
                  <a:lnTo>
                    <a:pt x="499" y="1096"/>
                  </a:lnTo>
                  <a:lnTo>
                    <a:pt x="498" y="1097"/>
                  </a:lnTo>
                  <a:lnTo>
                    <a:pt x="498" y="1098"/>
                  </a:lnTo>
                  <a:lnTo>
                    <a:pt x="497" y="1099"/>
                  </a:lnTo>
                  <a:lnTo>
                    <a:pt x="497" y="1099"/>
                  </a:lnTo>
                  <a:lnTo>
                    <a:pt x="496" y="1100"/>
                  </a:lnTo>
                  <a:lnTo>
                    <a:pt x="495" y="1100"/>
                  </a:lnTo>
                  <a:lnTo>
                    <a:pt x="495" y="1099"/>
                  </a:lnTo>
                  <a:lnTo>
                    <a:pt x="493" y="1099"/>
                  </a:lnTo>
                  <a:lnTo>
                    <a:pt x="491" y="1096"/>
                  </a:lnTo>
                  <a:lnTo>
                    <a:pt x="490" y="1094"/>
                  </a:lnTo>
                  <a:lnTo>
                    <a:pt x="485" y="1088"/>
                  </a:lnTo>
                  <a:lnTo>
                    <a:pt x="484" y="1086"/>
                  </a:lnTo>
                  <a:lnTo>
                    <a:pt x="483" y="1083"/>
                  </a:lnTo>
                  <a:lnTo>
                    <a:pt x="483" y="1082"/>
                  </a:lnTo>
                  <a:lnTo>
                    <a:pt x="482" y="1081"/>
                  </a:lnTo>
                  <a:lnTo>
                    <a:pt x="482" y="1080"/>
                  </a:lnTo>
                  <a:lnTo>
                    <a:pt x="480" y="1078"/>
                  </a:lnTo>
                  <a:lnTo>
                    <a:pt x="480" y="1078"/>
                  </a:lnTo>
                  <a:lnTo>
                    <a:pt x="478" y="1076"/>
                  </a:lnTo>
                  <a:lnTo>
                    <a:pt x="477" y="1075"/>
                  </a:lnTo>
                  <a:lnTo>
                    <a:pt x="476" y="1074"/>
                  </a:lnTo>
                  <a:lnTo>
                    <a:pt x="472" y="1073"/>
                  </a:lnTo>
                  <a:lnTo>
                    <a:pt x="467" y="1073"/>
                  </a:lnTo>
                  <a:lnTo>
                    <a:pt x="467" y="1073"/>
                  </a:lnTo>
                  <a:lnTo>
                    <a:pt x="464" y="1073"/>
                  </a:lnTo>
                  <a:lnTo>
                    <a:pt x="465" y="1071"/>
                  </a:lnTo>
                  <a:lnTo>
                    <a:pt x="465" y="1070"/>
                  </a:lnTo>
                  <a:lnTo>
                    <a:pt x="463" y="1070"/>
                  </a:lnTo>
                  <a:lnTo>
                    <a:pt x="461" y="1071"/>
                  </a:lnTo>
                  <a:lnTo>
                    <a:pt x="459" y="1071"/>
                  </a:lnTo>
                  <a:lnTo>
                    <a:pt x="459" y="1070"/>
                  </a:lnTo>
                  <a:lnTo>
                    <a:pt x="459" y="1068"/>
                  </a:lnTo>
                  <a:lnTo>
                    <a:pt x="459" y="1067"/>
                  </a:lnTo>
                  <a:lnTo>
                    <a:pt x="461" y="1067"/>
                  </a:lnTo>
                  <a:lnTo>
                    <a:pt x="464" y="1066"/>
                  </a:lnTo>
                  <a:lnTo>
                    <a:pt x="463" y="1063"/>
                  </a:lnTo>
                  <a:lnTo>
                    <a:pt x="462" y="1063"/>
                  </a:lnTo>
                  <a:lnTo>
                    <a:pt x="460" y="1062"/>
                  </a:lnTo>
                  <a:lnTo>
                    <a:pt x="459" y="1062"/>
                  </a:lnTo>
                  <a:lnTo>
                    <a:pt x="459" y="1062"/>
                  </a:lnTo>
                  <a:lnTo>
                    <a:pt x="456" y="1062"/>
                  </a:lnTo>
                  <a:lnTo>
                    <a:pt x="454" y="1061"/>
                  </a:lnTo>
                  <a:lnTo>
                    <a:pt x="453" y="1060"/>
                  </a:lnTo>
                  <a:lnTo>
                    <a:pt x="452" y="1059"/>
                  </a:lnTo>
                  <a:lnTo>
                    <a:pt x="450" y="1059"/>
                  </a:lnTo>
                  <a:lnTo>
                    <a:pt x="449" y="1057"/>
                  </a:lnTo>
                  <a:lnTo>
                    <a:pt x="447" y="1055"/>
                  </a:lnTo>
                  <a:lnTo>
                    <a:pt x="447" y="1055"/>
                  </a:lnTo>
                  <a:lnTo>
                    <a:pt x="446" y="1053"/>
                  </a:lnTo>
                  <a:lnTo>
                    <a:pt x="445" y="1053"/>
                  </a:lnTo>
                  <a:lnTo>
                    <a:pt x="444" y="1053"/>
                  </a:lnTo>
                  <a:lnTo>
                    <a:pt x="442" y="1053"/>
                  </a:lnTo>
                  <a:lnTo>
                    <a:pt x="441" y="1052"/>
                  </a:lnTo>
                  <a:lnTo>
                    <a:pt x="443" y="1049"/>
                  </a:lnTo>
                  <a:lnTo>
                    <a:pt x="442" y="1046"/>
                  </a:lnTo>
                  <a:lnTo>
                    <a:pt x="441" y="1044"/>
                  </a:lnTo>
                  <a:lnTo>
                    <a:pt x="442" y="1042"/>
                  </a:lnTo>
                  <a:lnTo>
                    <a:pt x="442" y="1040"/>
                  </a:lnTo>
                  <a:lnTo>
                    <a:pt x="441" y="1041"/>
                  </a:lnTo>
                  <a:lnTo>
                    <a:pt x="439" y="1041"/>
                  </a:lnTo>
                  <a:lnTo>
                    <a:pt x="437" y="1043"/>
                  </a:lnTo>
                  <a:lnTo>
                    <a:pt x="436" y="1043"/>
                  </a:lnTo>
                  <a:lnTo>
                    <a:pt x="435" y="1043"/>
                  </a:lnTo>
                  <a:lnTo>
                    <a:pt x="435" y="1041"/>
                  </a:lnTo>
                  <a:lnTo>
                    <a:pt x="429" y="1037"/>
                  </a:lnTo>
                  <a:lnTo>
                    <a:pt x="430" y="1035"/>
                  </a:lnTo>
                  <a:lnTo>
                    <a:pt x="434" y="1034"/>
                  </a:lnTo>
                  <a:lnTo>
                    <a:pt x="433" y="1033"/>
                  </a:lnTo>
                  <a:lnTo>
                    <a:pt x="432" y="1030"/>
                  </a:lnTo>
                  <a:lnTo>
                    <a:pt x="430" y="1031"/>
                  </a:lnTo>
                  <a:lnTo>
                    <a:pt x="428" y="1033"/>
                  </a:lnTo>
                  <a:lnTo>
                    <a:pt x="427" y="1033"/>
                  </a:lnTo>
                  <a:lnTo>
                    <a:pt x="425" y="1034"/>
                  </a:lnTo>
                  <a:lnTo>
                    <a:pt x="424" y="1034"/>
                  </a:lnTo>
                  <a:lnTo>
                    <a:pt x="423" y="1030"/>
                  </a:lnTo>
                  <a:lnTo>
                    <a:pt x="422" y="1029"/>
                  </a:lnTo>
                  <a:lnTo>
                    <a:pt x="421" y="1027"/>
                  </a:lnTo>
                  <a:lnTo>
                    <a:pt x="418" y="1022"/>
                  </a:lnTo>
                  <a:lnTo>
                    <a:pt x="418" y="1021"/>
                  </a:lnTo>
                  <a:lnTo>
                    <a:pt x="418" y="1020"/>
                  </a:lnTo>
                  <a:lnTo>
                    <a:pt x="418" y="1017"/>
                  </a:lnTo>
                  <a:lnTo>
                    <a:pt x="419" y="1017"/>
                  </a:lnTo>
                  <a:lnTo>
                    <a:pt x="419" y="1015"/>
                  </a:lnTo>
                  <a:lnTo>
                    <a:pt x="419" y="1015"/>
                  </a:lnTo>
                  <a:lnTo>
                    <a:pt x="419" y="1013"/>
                  </a:lnTo>
                  <a:lnTo>
                    <a:pt x="417" y="1012"/>
                  </a:lnTo>
                  <a:lnTo>
                    <a:pt x="415" y="1012"/>
                  </a:lnTo>
                  <a:lnTo>
                    <a:pt x="415" y="1011"/>
                  </a:lnTo>
                  <a:lnTo>
                    <a:pt x="411" y="1011"/>
                  </a:lnTo>
                  <a:lnTo>
                    <a:pt x="410" y="1012"/>
                  </a:lnTo>
                  <a:lnTo>
                    <a:pt x="410" y="1014"/>
                  </a:lnTo>
                  <a:lnTo>
                    <a:pt x="408" y="1013"/>
                  </a:lnTo>
                  <a:lnTo>
                    <a:pt x="408" y="1012"/>
                  </a:lnTo>
                  <a:lnTo>
                    <a:pt x="407" y="1011"/>
                  </a:lnTo>
                  <a:lnTo>
                    <a:pt x="404" y="1011"/>
                  </a:lnTo>
                  <a:lnTo>
                    <a:pt x="403" y="1012"/>
                  </a:lnTo>
                  <a:lnTo>
                    <a:pt x="403" y="1011"/>
                  </a:lnTo>
                  <a:lnTo>
                    <a:pt x="401" y="1011"/>
                  </a:lnTo>
                  <a:lnTo>
                    <a:pt x="401" y="1012"/>
                  </a:lnTo>
                  <a:lnTo>
                    <a:pt x="399" y="1011"/>
                  </a:lnTo>
                  <a:lnTo>
                    <a:pt x="398" y="1012"/>
                  </a:lnTo>
                  <a:lnTo>
                    <a:pt x="397" y="1012"/>
                  </a:lnTo>
                  <a:lnTo>
                    <a:pt x="395" y="1010"/>
                  </a:lnTo>
                  <a:lnTo>
                    <a:pt x="395" y="1010"/>
                  </a:lnTo>
                  <a:lnTo>
                    <a:pt x="395" y="1010"/>
                  </a:lnTo>
                  <a:lnTo>
                    <a:pt x="394" y="1009"/>
                  </a:lnTo>
                  <a:lnTo>
                    <a:pt x="393" y="1009"/>
                  </a:lnTo>
                  <a:lnTo>
                    <a:pt x="392" y="1008"/>
                  </a:lnTo>
                  <a:lnTo>
                    <a:pt x="391" y="1006"/>
                  </a:lnTo>
                  <a:lnTo>
                    <a:pt x="389" y="1006"/>
                  </a:lnTo>
                  <a:lnTo>
                    <a:pt x="386" y="1005"/>
                  </a:lnTo>
                  <a:lnTo>
                    <a:pt x="383" y="1006"/>
                  </a:lnTo>
                  <a:lnTo>
                    <a:pt x="382" y="1006"/>
                  </a:lnTo>
                  <a:lnTo>
                    <a:pt x="381" y="1006"/>
                  </a:lnTo>
                  <a:lnTo>
                    <a:pt x="381" y="1006"/>
                  </a:lnTo>
                  <a:lnTo>
                    <a:pt x="380" y="1006"/>
                  </a:lnTo>
                  <a:lnTo>
                    <a:pt x="380" y="1005"/>
                  </a:lnTo>
                  <a:lnTo>
                    <a:pt x="377" y="1005"/>
                  </a:lnTo>
                  <a:lnTo>
                    <a:pt x="376" y="1006"/>
                  </a:lnTo>
                  <a:lnTo>
                    <a:pt x="372" y="1006"/>
                  </a:lnTo>
                  <a:lnTo>
                    <a:pt x="370" y="1005"/>
                  </a:lnTo>
                  <a:lnTo>
                    <a:pt x="369" y="1004"/>
                  </a:lnTo>
                  <a:lnTo>
                    <a:pt x="368" y="1004"/>
                  </a:lnTo>
                  <a:lnTo>
                    <a:pt x="367" y="1003"/>
                  </a:lnTo>
                  <a:lnTo>
                    <a:pt x="364" y="1000"/>
                  </a:lnTo>
                  <a:lnTo>
                    <a:pt x="362" y="999"/>
                  </a:lnTo>
                  <a:lnTo>
                    <a:pt x="361" y="998"/>
                  </a:lnTo>
                  <a:lnTo>
                    <a:pt x="361" y="995"/>
                  </a:lnTo>
                  <a:lnTo>
                    <a:pt x="359" y="994"/>
                  </a:lnTo>
                  <a:lnTo>
                    <a:pt x="359" y="991"/>
                  </a:lnTo>
                  <a:lnTo>
                    <a:pt x="360" y="990"/>
                  </a:lnTo>
                  <a:lnTo>
                    <a:pt x="360" y="988"/>
                  </a:lnTo>
                  <a:lnTo>
                    <a:pt x="359" y="989"/>
                  </a:lnTo>
                  <a:lnTo>
                    <a:pt x="359" y="990"/>
                  </a:lnTo>
                  <a:lnTo>
                    <a:pt x="357" y="991"/>
                  </a:lnTo>
                  <a:lnTo>
                    <a:pt x="356" y="991"/>
                  </a:lnTo>
                  <a:lnTo>
                    <a:pt x="353" y="991"/>
                  </a:lnTo>
                  <a:lnTo>
                    <a:pt x="352" y="993"/>
                  </a:lnTo>
                  <a:lnTo>
                    <a:pt x="351" y="995"/>
                  </a:lnTo>
                  <a:lnTo>
                    <a:pt x="350" y="995"/>
                  </a:lnTo>
                  <a:lnTo>
                    <a:pt x="349" y="994"/>
                  </a:lnTo>
                  <a:lnTo>
                    <a:pt x="349" y="993"/>
                  </a:lnTo>
                  <a:lnTo>
                    <a:pt x="349" y="992"/>
                  </a:lnTo>
                  <a:lnTo>
                    <a:pt x="348" y="990"/>
                  </a:lnTo>
                  <a:lnTo>
                    <a:pt x="348" y="990"/>
                  </a:lnTo>
                  <a:lnTo>
                    <a:pt x="351" y="988"/>
                  </a:lnTo>
                  <a:lnTo>
                    <a:pt x="351" y="986"/>
                  </a:lnTo>
                  <a:lnTo>
                    <a:pt x="351" y="986"/>
                  </a:lnTo>
                  <a:lnTo>
                    <a:pt x="351" y="984"/>
                  </a:lnTo>
                  <a:lnTo>
                    <a:pt x="351" y="983"/>
                  </a:lnTo>
                  <a:lnTo>
                    <a:pt x="351" y="982"/>
                  </a:lnTo>
                  <a:lnTo>
                    <a:pt x="348" y="981"/>
                  </a:lnTo>
                  <a:lnTo>
                    <a:pt x="348" y="978"/>
                  </a:lnTo>
                  <a:lnTo>
                    <a:pt x="349" y="977"/>
                  </a:lnTo>
                  <a:lnTo>
                    <a:pt x="349" y="977"/>
                  </a:lnTo>
                  <a:lnTo>
                    <a:pt x="349" y="971"/>
                  </a:lnTo>
                  <a:lnTo>
                    <a:pt x="350" y="969"/>
                  </a:lnTo>
                  <a:lnTo>
                    <a:pt x="350" y="968"/>
                  </a:lnTo>
                  <a:lnTo>
                    <a:pt x="352" y="965"/>
                  </a:lnTo>
                  <a:lnTo>
                    <a:pt x="352" y="962"/>
                  </a:lnTo>
                  <a:lnTo>
                    <a:pt x="353" y="961"/>
                  </a:lnTo>
                  <a:lnTo>
                    <a:pt x="354" y="960"/>
                  </a:lnTo>
                  <a:lnTo>
                    <a:pt x="355" y="962"/>
                  </a:lnTo>
                  <a:lnTo>
                    <a:pt x="355" y="962"/>
                  </a:lnTo>
                  <a:lnTo>
                    <a:pt x="357" y="964"/>
                  </a:lnTo>
                  <a:lnTo>
                    <a:pt x="358" y="962"/>
                  </a:lnTo>
                  <a:lnTo>
                    <a:pt x="356" y="959"/>
                  </a:lnTo>
                  <a:lnTo>
                    <a:pt x="356" y="957"/>
                  </a:lnTo>
                  <a:lnTo>
                    <a:pt x="355" y="956"/>
                  </a:lnTo>
                  <a:lnTo>
                    <a:pt x="353" y="955"/>
                  </a:lnTo>
                  <a:lnTo>
                    <a:pt x="352" y="955"/>
                  </a:lnTo>
                  <a:lnTo>
                    <a:pt x="351" y="955"/>
                  </a:lnTo>
                  <a:lnTo>
                    <a:pt x="349" y="956"/>
                  </a:lnTo>
                  <a:lnTo>
                    <a:pt x="348" y="956"/>
                  </a:lnTo>
                  <a:lnTo>
                    <a:pt x="345" y="953"/>
                  </a:lnTo>
                  <a:lnTo>
                    <a:pt x="345" y="953"/>
                  </a:lnTo>
                  <a:lnTo>
                    <a:pt x="340" y="948"/>
                  </a:lnTo>
                  <a:lnTo>
                    <a:pt x="339" y="947"/>
                  </a:lnTo>
                  <a:lnTo>
                    <a:pt x="339" y="945"/>
                  </a:lnTo>
                  <a:lnTo>
                    <a:pt x="339" y="945"/>
                  </a:lnTo>
                  <a:lnTo>
                    <a:pt x="339" y="944"/>
                  </a:lnTo>
                  <a:lnTo>
                    <a:pt x="341" y="944"/>
                  </a:lnTo>
                  <a:lnTo>
                    <a:pt x="344" y="941"/>
                  </a:lnTo>
                  <a:lnTo>
                    <a:pt x="347" y="939"/>
                  </a:lnTo>
                  <a:lnTo>
                    <a:pt x="352" y="939"/>
                  </a:lnTo>
                  <a:lnTo>
                    <a:pt x="352" y="939"/>
                  </a:lnTo>
                  <a:lnTo>
                    <a:pt x="354" y="939"/>
                  </a:lnTo>
                  <a:lnTo>
                    <a:pt x="354" y="938"/>
                  </a:lnTo>
                  <a:lnTo>
                    <a:pt x="355" y="938"/>
                  </a:lnTo>
                  <a:lnTo>
                    <a:pt x="357" y="937"/>
                  </a:lnTo>
                  <a:lnTo>
                    <a:pt x="358" y="937"/>
                  </a:lnTo>
                  <a:lnTo>
                    <a:pt x="360" y="940"/>
                  </a:lnTo>
                  <a:lnTo>
                    <a:pt x="360" y="940"/>
                  </a:lnTo>
                  <a:lnTo>
                    <a:pt x="361" y="941"/>
                  </a:lnTo>
                  <a:lnTo>
                    <a:pt x="362" y="940"/>
                  </a:lnTo>
                  <a:lnTo>
                    <a:pt x="361" y="940"/>
                  </a:lnTo>
                  <a:lnTo>
                    <a:pt x="361" y="938"/>
                  </a:lnTo>
                  <a:lnTo>
                    <a:pt x="363" y="936"/>
                  </a:lnTo>
                  <a:lnTo>
                    <a:pt x="366" y="939"/>
                  </a:lnTo>
                  <a:lnTo>
                    <a:pt x="366" y="942"/>
                  </a:lnTo>
                  <a:lnTo>
                    <a:pt x="369" y="942"/>
                  </a:lnTo>
                  <a:lnTo>
                    <a:pt x="369" y="940"/>
                  </a:lnTo>
                  <a:lnTo>
                    <a:pt x="368" y="939"/>
                  </a:lnTo>
                  <a:lnTo>
                    <a:pt x="368" y="938"/>
                  </a:lnTo>
                  <a:lnTo>
                    <a:pt x="367" y="937"/>
                  </a:lnTo>
                  <a:lnTo>
                    <a:pt x="367" y="935"/>
                  </a:lnTo>
                  <a:lnTo>
                    <a:pt x="367" y="933"/>
                  </a:lnTo>
                  <a:lnTo>
                    <a:pt x="367" y="932"/>
                  </a:lnTo>
                  <a:lnTo>
                    <a:pt x="367" y="931"/>
                  </a:lnTo>
                  <a:lnTo>
                    <a:pt x="369" y="929"/>
                  </a:lnTo>
                  <a:lnTo>
                    <a:pt x="371" y="930"/>
                  </a:lnTo>
                  <a:lnTo>
                    <a:pt x="372" y="930"/>
                  </a:lnTo>
                  <a:lnTo>
                    <a:pt x="372" y="930"/>
                  </a:lnTo>
                  <a:lnTo>
                    <a:pt x="372" y="929"/>
                  </a:lnTo>
                  <a:lnTo>
                    <a:pt x="371" y="928"/>
                  </a:lnTo>
                  <a:lnTo>
                    <a:pt x="371" y="926"/>
                  </a:lnTo>
                  <a:lnTo>
                    <a:pt x="372" y="925"/>
                  </a:lnTo>
                  <a:lnTo>
                    <a:pt x="373" y="925"/>
                  </a:lnTo>
                  <a:lnTo>
                    <a:pt x="374" y="926"/>
                  </a:lnTo>
                  <a:lnTo>
                    <a:pt x="376" y="925"/>
                  </a:lnTo>
                  <a:lnTo>
                    <a:pt x="376" y="924"/>
                  </a:lnTo>
                  <a:lnTo>
                    <a:pt x="375" y="923"/>
                  </a:lnTo>
                  <a:lnTo>
                    <a:pt x="375" y="919"/>
                  </a:lnTo>
                  <a:lnTo>
                    <a:pt x="376" y="918"/>
                  </a:lnTo>
                  <a:lnTo>
                    <a:pt x="378" y="918"/>
                  </a:lnTo>
                  <a:lnTo>
                    <a:pt x="379" y="918"/>
                  </a:lnTo>
                  <a:lnTo>
                    <a:pt x="379" y="922"/>
                  </a:lnTo>
                  <a:close/>
                  <a:moveTo>
                    <a:pt x="1071" y="914"/>
                  </a:moveTo>
                  <a:lnTo>
                    <a:pt x="1070" y="914"/>
                  </a:lnTo>
                  <a:lnTo>
                    <a:pt x="1070" y="913"/>
                  </a:lnTo>
                  <a:lnTo>
                    <a:pt x="1071" y="913"/>
                  </a:lnTo>
                  <a:lnTo>
                    <a:pt x="1071" y="913"/>
                  </a:lnTo>
                  <a:lnTo>
                    <a:pt x="1071" y="913"/>
                  </a:lnTo>
                  <a:lnTo>
                    <a:pt x="1071" y="913"/>
                  </a:lnTo>
                  <a:lnTo>
                    <a:pt x="1071" y="914"/>
                  </a:lnTo>
                  <a:close/>
                  <a:moveTo>
                    <a:pt x="301" y="910"/>
                  </a:moveTo>
                  <a:lnTo>
                    <a:pt x="302" y="911"/>
                  </a:lnTo>
                  <a:lnTo>
                    <a:pt x="304" y="911"/>
                  </a:lnTo>
                  <a:lnTo>
                    <a:pt x="305" y="912"/>
                  </a:lnTo>
                  <a:lnTo>
                    <a:pt x="305" y="914"/>
                  </a:lnTo>
                  <a:lnTo>
                    <a:pt x="306" y="916"/>
                  </a:lnTo>
                  <a:lnTo>
                    <a:pt x="310" y="921"/>
                  </a:lnTo>
                  <a:lnTo>
                    <a:pt x="311" y="922"/>
                  </a:lnTo>
                  <a:lnTo>
                    <a:pt x="312" y="922"/>
                  </a:lnTo>
                  <a:lnTo>
                    <a:pt x="313" y="922"/>
                  </a:lnTo>
                  <a:lnTo>
                    <a:pt x="315" y="923"/>
                  </a:lnTo>
                  <a:lnTo>
                    <a:pt x="320" y="925"/>
                  </a:lnTo>
                  <a:lnTo>
                    <a:pt x="321" y="925"/>
                  </a:lnTo>
                  <a:lnTo>
                    <a:pt x="322" y="926"/>
                  </a:lnTo>
                  <a:lnTo>
                    <a:pt x="321" y="928"/>
                  </a:lnTo>
                  <a:lnTo>
                    <a:pt x="320" y="929"/>
                  </a:lnTo>
                  <a:lnTo>
                    <a:pt x="314" y="929"/>
                  </a:lnTo>
                  <a:lnTo>
                    <a:pt x="314" y="928"/>
                  </a:lnTo>
                  <a:lnTo>
                    <a:pt x="312" y="928"/>
                  </a:lnTo>
                  <a:lnTo>
                    <a:pt x="310" y="928"/>
                  </a:lnTo>
                  <a:lnTo>
                    <a:pt x="309" y="928"/>
                  </a:lnTo>
                  <a:lnTo>
                    <a:pt x="308" y="927"/>
                  </a:lnTo>
                  <a:lnTo>
                    <a:pt x="307" y="927"/>
                  </a:lnTo>
                  <a:lnTo>
                    <a:pt x="307" y="926"/>
                  </a:lnTo>
                  <a:lnTo>
                    <a:pt x="306" y="923"/>
                  </a:lnTo>
                  <a:lnTo>
                    <a:pt x="306" y="922"/>
                  </a:lnTo>
                  <a:lnTo>
                    <a:pt x="305" y="921"/>
                  </a:lnTo>
                  <a:lnTo>
                    <a:pt x="303" y="919"/>
                  </a:lnTo>
                  <a:lnTo>
                    <a:pt x="303" y="918"/>
                  </a:lnTo>
                  <a:lnTo>
                    <a:pt x="301" y="917"/>
                  </a:lnTo>
                  <a:lnTo>
                    <a:pt x="301" y="915"/>
                  </a:lnTo>
                  <a:lnTo>
                    <a:pt x="299" y="914"/>
                  </a:lnTo>
                  <a:lnTo>
                    <a:pt x="299" y="912"/>
                  </a:lnTo>
                  <a:lnTo>
                    <a:pt x="299" y="910"/>
                  </a:lnTo>
                  <a:lnTo>
                    <a:pt x="301" y="910"/>
                  </a:lnTo>
                  <a:close/>
                  <a:moveTo>
                    <a:pt x="345" y="909"/>
                  </a:moveTo>
                  <a:lnTo>
                    <a:pt x="344" y="909"/>
                  </a:lnTo>
                  <a:lnTo>
                    <a:pt x="344" y="909"/>
                  </a:lnTo>
                  <a:lnTo>
                    <a:pt x="344" y="907"/>
                  </a:lnTo>
                  <a:lnTo>
                    <a:pt x="344" y="906"/>
                  </a:lnTo>
                  <a:lnTo>
                    <a:pt x="345" y="906"/>
                  </a:lnTo>
                  <a:lnTo>
                    <a:pt x="346" y="907"/>
                  </a:lnTo>
                  <a:lnTo>
                    <a:pt x="345" y="907"/>
                  </a:lnTo>
                  <a:lnTo>
                    <a:pt x="345" y="909"/>
                  </a:lnTo>
                  <a:close/>
                  <a:moveTo>
                    <a:pt x="982" y="884"/>
                  </a:moveTo>
                  <a:lnTo>
                    <a:pt x="981" y="884"/>
                  </a:lnTo>
                  <a:lnTo>
                    <a:pt x="979" y="881"/>
                  </a:lnTo>
                  <a:lnTo>
                    <a:pt x="980" y="880"/>
                  </a:lnTo>
                  <a:lnTo>
                    <a:pt x="980" y="881"/>
                  </a:lnTo>
                  <a:lnTo>
                    <a:pt x="982" y="881"/>
                  </a:lnTo>
                  <a:lnTo>
                    <a:pt x="983" y="882"/>
                  </a:lnTo>
                  <a:lnTo>
                    <a:pt x="982" y="883"/>
                  </a:lnTo>
                  <a:lnTo>
                    <a:pt x="982" y="884"/>
                  </a:lnTo>
                  <a:close/>
                  <a:moveTo>
                    <a:pt x="1032" y="876"/>
                  </a:moveTo>
                  <a:lnTo>
                    <a:pt x="1033" y="878"/>
                  </a:lnTo>
                  <a:lnTo>
                    <a:pt x="1035" y="878"/>
                  </a:lnTo>
                  <a:lnTo>
                    <a:pt x="1036" y="878"/>
                  </a:lnTo>
                  <a:lnTo>
                    <a:pt x="1038" y="877"/>
                  </a:lnTo>
                  <a:lnTo>
                    <a:pt x="1042" y="879"/>
                  </a:lnTo>
                  <a:lnTo>
                    <a:pt x="1044" y="879"/>
                  </a:lnTo>
                  <a:lnTo>
                    <a:pt x="1045" y="880"/>
                  </a:lnTo>
                  <a:lnTo>
                    <a:pt x="1046" y="881"/>
                  </a:lnTo>
                  <a:lnTo>
                    <a:pt x="1051" y="881"/>
                  </a:lnTo>
                  <a:lnTo>
                    <a:pt x="1052" y="882"/>
                  </a:lnTo>
                  <a:lnTo>
                    <a:pt x="1054" y="882"/>
                  </a:lnTo>
                  <a:lnTo>
                    <a:pt x="1058" y="885"/>
                  </a:lnTo>
                  <a:lnTo>
                    <a:pt x="1060" y="885"/>
                  </a:lnTo>
                  <a:lnTo>
                    <a:pt x="1060" y="886"/>
                  </a:lnTo>
                  <a:lnTo>
                    <a:pt x="1062" y="886"/>
                  </a:lnTo>
                  <a:lnTo>
                    <a:pt x="1063" y="886"/>
                  </a:lnTo>
                  <a:lnTo>
                    <a:pt x="1064" y="888"/>
                  </a:lnTo>
                  <a:lnTo>
                    <a:pt x="1066" y="888"/>
                  </a:lnTo>
                  <a:lnTo>
                    <a:pt x="1067" y="889"/>
                  </a:lnTo>
                  <a:lnTo>
                    <a:pt x="1068" y="889"/>
                  </a:lnTo>
                  <a:lnTo>
                    <a:pt x="1069" y="890"/>
                  </a:lnTo>
                  <a:lnTo>
                    <a:pt x="1070" y="891"/>
                  </a:lnTo>
                  <a:lnTo>
                    <a:pt x="1071" y="892"/>
                  </a:lnTo>
                  <a:lnTo>
                    <a:pt x="1074" y="896"/>
                  </a:lnTo>
                  <a:lnTo>
                    <a:pt x="1074" y="899"/>
                  </a:lnTo>
                  <a:lnTo>
                    <a:pt x="1073" y="900"/>
                  </a:lnTo>
                  <a:lnTo>
                    <a:pt x="1073" y="901"/>
                  </a:lnTo>
                  <a:lnTo>
                    <a:pt x="1074" y="902"/>
                  </a:lnTo>
                  <a:lnTo>
                    <a:pt x="1075" y="903"/>
                  </a:lnTo>
                  <a:lnTo>
                    <a:pt x="1076" y="904"/>
                  </a:lnTo>
                  <a:lnTo>
                    <a:pt x="1076" y="907"/>
                  </a:lnTo>
                  <a:lnTo>
                    <a:pt x="1075" y="908"/>
                  </a:lnTo>
                  <a:lnTo>
                    <a:pt x="1074" y="910"/>
                  </a:lnTo>
                  <a:lnTo>
                    <a:pt x="1070" y="913"/>
                  </a:lnTo>
                  <a:lnTo>
                    <a:pt x="1069" y="913"/>
                  </a:lnTo>
                  <a:lnTo>
                    <a:pt x="1069" y="912"/>
                  </a:lnTo>
                  <a:lnTo>
                    <a:pt x="1067" y="912"/>
                  </a:lnTo>
                  <a:lnTo>
                    <a:pt x="1067" y="912"/>
                  </a:lnTo>
                  <a:lnTo>
                    <a:pt x="1064" y="910"/>
                  </a:lnTo>
                  <a:lnTo>
                    <a:pt x="1062" y="911"/>
                  </a:lnTo>
                  <a:lnTo>
                    <a:pt x="1061" y="911"/>
                  </a:lnTo>
                  <a:lnTo>
                    <a:pt x="1060" y="911"/>
                  </a:lnTo>
                  <a:lnTo>
                    <a:pt x="1059" y="912"/>
                  </a:lnTo>
                  <a:lnTo>
                    <a:pt x="1057" y="911"/>
                  </a:lnTo>
                  <a:lnTo>
                    <a:pt x="1056" y="911"/>
                  </a:lnTo>
                  <a:lnTo>
                    <a:pt x="1054" y="911"/>
                  </a:lnTo>
                  <a:lnTo>
                    <a:pt x="1053" y="910"/>
                  </a:lnTo>
                  <a:lnTo>
                    <a:pt x="1052" y="910"/>
                  </a:lnTo>
                  <a:lnTo>
                    <a:pt x="1051" y="909"/>
                  </a:lnTo>
                  <a:lnTo>
                    <a:pt x="1049" y="908"/>
                  </a:lnTo>
                  <a:lnTo>
                    <a:pt x="1047" y="908"/>
                  </a:lnTo>
                  <a:lnTo>
                    <a:pt x="1045" y="907"/>
                  </a:lnTo>
                  <a:lnTo>
                    <a:pt x="1040" y="907"/>
                  </a:lnTo>
                  <a:lnTo>
                    <a:pt x="1037" y="905"/>
                  </a:lnTo>
                  <a:lnTo>
                    <a:pt x="1037" y="904"/>
                  </a:lnTo>
                  <a:lnTo>
                    <a:pt x="1036" y="904"/>
                  </a:lnTo>
                  <a:lnTo>
                    <a:pt x="1035" y="903"/>
                  </a:lnTo>
                  <a:lnTo>
                    <a:pt x="1033" y="903"/>
                  </a:lnTo>
                  <a:lnTo>
                    <a:pt x="1031" y="902"/>
                  </a:lnTo>
                  <a:lnTo>
                    <a:pt x="1029" y="902"/>
                  </a:lnTo>
                  <a:lnTo>
                    <a:pt x="1028" y="904"/>
                  </a:lnTo>
                  <a:lnTo>
                    <a:pt x="1026" y="904"/>
                  </a:lnTo>
                  <a:lnTo>
                    <a:pt x="1025" y="904"/>
                  </a:lnTo>
                  <a:lnTo>
                    <a:pt x="1024" y="904"/>
                  </a:lnTo>
                  <a:lnTo>
                    <a:pt x="1023" y="904"/>
                  </a:lnTo>
                  <a:lnTo>
                    <a:pt x="1020" y="902"/>
                  </a:lnTo>
                  <a:lnTo>
                    <a:pt x="1019" y="902"/>
                  </a:lnTo>
                  <a:lnTo>
                    <a:pt x="1018" y="903"/>
                  </a:lnTo>
                  <a:lnTo>
                    <a:pt x="1012" y="903"/>
                  </a:lnTo>
                  <a:lnTo>
                    <a:pt x="1012" y="903"/>
                  </a:lnTo>
                  <a:lnTo>
                    <a:pt x="1011" y="903"/>
                  </a:lnTo>
                  <a:lnTo>
                    <a:pt x="1010" y="902"/>
                  </a:lnTo>
                  <a:lnTo>
                    <a:pt x="1008" y="902"/>
                  </a:lnTo>
                  <a:lnTo>
                    <a:pt x="1006" y="900"/>
                  </a:lnTo>
                  <a:lnTo>
                    <a:pt x="1005" y="900"/>
                  </a:lnTo>
                  <a:lnTo>
                    <a:pt x="1001" y="898"/>
                  </a:lnTo>
                  <a:lnTo>
                    <a:pt x="1000" y="897"/>
                  </a:lnTo>
                  <a:lnTo>
                    <a:pt x="999" y="897"/>
                  </a:lnTo>
                  <a:lnTo>
                    <a:pt x="997" y="896"/>
                  </a:lnTo>
                  <a:lnTo>
                    <a:pt x="997" y="896"/>
                  </a:lnTo>
                  <a:lnTo>
                    <a:pt x="996" y="895"/>
                  </a:lnTo>
                  <a:lnTo>
                    <a:pt x="996" y="895"/>
                  </a:lnTo>
                  <a:lnTo>
                    <a:pt x="995" y="894"/>
                  </a:lnTo>
                  <a:lnTo>
                    <a:pt x="993" y="894"/>
                  </a:lnTo>
                  <a:lnTo>
                    <a:pt x="991" y="893"/>
                  </a:lnTo>
                  <a:lnTo>
                    <a:pt x="990" y="893"/>
                  </a:lnTo>
                  <a:lnTo>
                    <a:pt x="989" y="892"/>
                  </a:lnTo>
                  <a:lnTo>
                    <a:pt x="986" y="892"/>
                  </a:lnTo>
                  <a:lnTo>
                    <a:pt x="986" y="892"/>
                  </a:lnTo>
                  <a:lnTo>
                    <a:pt x="984" y="892"/>
                  </a:lnTo>
                  <a:lnTo>
                    <a:pt x="984" y="891"/>
                  </a:lnTo>
                  <a:lnTo>
                    <a:pt x="985" y="890"/>
                  </a:lnTo>
                  <a:lnTo>
                    <a:pt x="987" y="889"/>
                  </a:lnTo>
                  <a:lnTo>
                    <a:pt x="988" y="890"/>
                  </a:lnTo>
                  <a:lnTo>
                    <a:pt x="989" y="889"/>
                  </a:lnTo>
                  <a:lnTo>
                    <a:pt x="990" y="889"/>
                  </a:lnTo>
                  <a:lnTo>
                    <a:pt x="990" y="889"/>
                  </a:lnTo>
                  <a:lnTo>
                    <a:pt x="998" y="888"/>
                  </a:lnTo>
                  <a:lnTo>
                    <a:pt x="998" y="888"/>
                  </a:lnTo>
                  <a:lnTo>
                    <a:pt x="1000" y="887"/>
                  </a:lnTo>
                  <a:lnTo>
                    <a:pt x="1004" y="885"/>
                  </a:lnTo>
                  <a:lnTo>
                    <a:pt x="1007" y="885"/>
                  </a:lnTo>
                  <a:lnTo>
                    <a:pt x="1011" y="883"/>
                  </a:lnTo>
                  <a:lnTo>
                    <a:pt x="1014" y="882"/>
                  </a:lnTo>
                  <a:lnTo>
                    <a:pt x="1015" y="882"/>
                  </a:lnTo>
                  <a:lnTo>
                    <a:pt x="1017" y="881"/>
                  </a:lnTo>
                  <a:lnTo>
                    <a:pt x="1019" y="880"/>
                  </a:lnTo>
                  <a:lnTo>
                    <a:pt x="1021" y="880"/>
                  </a:lnTo>
                  <a:lnTo>
                    <a:pt x="1022" y="879"/>
                  </a:lnTo>
                  <a:lnTo>
                    <a:pt x="1022" y="876"/>
                  </a:lnTo>
                  <a:lnTo>
                    <a:pt x="1023" y="875"/>
                  </a:lnTo>
                  <a:lnTo>
                    <a:pt x="1029" y="875"/>
                  </a:lnTo>
                  <a:lnTo>
                    <a:pt x="1031" y="876"/>
                  </a:lnTo>
                  <a:lnTo>
                    <a:pt x="1032" y="876"/>
                  </a:lnTo>
                  <a:close/>
                  <a:moveTo>
                    <a:pt x="990" y="874"/>
                  </a:moveTo>
                  <a:lnTo>
                    <a:pt x="989" y="875"/>
                  </a:lnTo>
                  <a:lnTo>
                    <a:pt x="988" y="874"/>
                  </a:lnTo>
                  <a:lnTo>
                    <a:pt x="988" y="871"/>
                  </a:lnTo>
                  <a:lnTo>
                    <a:pt x="989" y="870"/>
                  </a:lnTo>
                  <a:lnTo>
                    <a:pt x="991" y="870"/>
                  </a:lnTo>
                  <a:lnTo>
                    <a:pt x="993" y="871"/>
                  </a:lnTo>
                  <a:lnTo>
                    <a:pt x="993" y="872"/>
                  </a:lnTo>
                  <a:lnTo>
                    <a:pt x="992" y="874"/>
                  </a:lnTo>
                  <a:lnTo>
                    <a:pt x="990" y="874"/>
                  </a:lnTo>
                  <a:close/>
                  <a:moveTo>
                    <a:pt x="874" y="869"/>
                  </a:moveTo>
                  <a:lnTo>
                    <a:pt x="874" y="869"/>
                  </a:lnTo>
                  <a:lnTo>
                    <a:pt x="874" y="869"/>
                  </a:lnTo>
                  <a:lnTo>
                    <a:pt x="874" y="868"/>
                  </a:lnTo>
                  <a:lnTo>
                    <a:pt x="874" y="868"/>
                  </a:lnTo>
                  <a:lnTo>
                    <a:pt x="875" y="868"/>
                  </a:lnTo>
                  <a:lnTo>
                    <a:pt x="875" y="869"/>
                  </a:lnTo>
                  <a:lnTo>
                    <a:pt x="874" y="869"/>
                  </a:lnTo>
                  <a:close/>
                  <a:moveTo>
                    <a:pt x="856" y="855"/>
                  </a:moveTo>
                  <a:lnTo>
                    <a:pt x="855" y="856"/>
                  </a:lnTo>
                  <a:lnTo>
                    <a:pt x="852" y="856"/>
                  </a:lnTo>
                  <a:lnTo>
                    <a:pt x="852" y="853"/>
                  </a:lnTo>
                  <a:lnTo>
                    <a:pt x="854" y="853"/>
                  </a:lnTo>
                  <a:lnTo>
                    <a:pt x="854" y="853"/>
                  </a:lnTo>
                  <a:lnTo>
                    <a:pt x="857" y="854"/>
                  </a:lnTo>
                  <a:lnTo>
                    <a:pt x="858" y="855"/>
                  </a:lnTo>
                  <a:lnTo>
                    <a:pt x="856" y="855"/>
                  </a:lnTo>
                  <a:close/>
                  <a:moveTo>
                    <a:pt x="859" y="853"/>
                  </a:moveTo>
                  <a:lnTo>
                    <a:pt x="858" y="853"/>
                  </a:lnTo>
                  <a:lnTo>
                    <a:pt x="857" y="852"/>
                  </a:lnTo>
                  <a:lnTo>
                    <a:pt x="857" y="852"/>
                  </a:lnTo>
                  <a:lnTo>
                    <a:pt x="859" y="852"/>
                  </a:lnTo>
                  <a:lnTo>
                    <a:pt x="859" y="852"/>
                  </a:lnTo>
                  <a:lnTo>
                    <a:pt x="859" y="853"/>
                  </a:lnTo>
                  <a:close/>
                  <a:moveTo>
                    <a:pt x="898" y="851"/>
                  </a:moveTo>
                  <a:lnTo>
                    <a:pt x="898" y="852"/>
                  </a:lnTo>
                  <a:lnTo>
                    <a:pt x="898" y="852"/>
                  </a:lnTo>
                  <a:lnTo>
                    <a:pt x="898" y="852"/>
                  </a:lnTo>
                  <a:lnTo>
                    <a:pt x="897" y="852"/>
                  </a:lnTo>
                  <a:lnTo>
                    <a:pt x="897" y="852"/>
                  </a:lnTo>
                  <a:lnTo>
                    <a:pt x="897" y="851"/>
                  </a:lnTo>
                  <a:lnTo>
                    <a:pt x="897" y="851"/>
                  </a:lnTo>
                  <a:lnTo>
                    <a:pt x="898" y="850"/>
                  </a:lnTo>
                  <a:lnTo>
                    <a:pt x="898" y="851"/>
                  </a:lnTo>
                  <a:close/>
                  <a:moveTo>
                    <a:pt x="864" y="850"/>
                  </a:moveTo>
                  <a:lnTo>
                    <a:pt x="863" y="850"/>
                  </a:lnTo>
                  <a:lnTo>
                    <a:pt x="861" y="849"/>
                  </a:lnTo>
                  <a:lnTo>
                    <a:pt x="861" y="848"/>
                  </a:lnTo>
                  <a:lnTo>
                    <a:pt x="862" y="847"/>
                  </a:lnTo>
                  <a:lnTo>
                    <a:pt x="863" y="847"/>
                  </a:lnTo>
                  <a:lnTo>
                    <a:pt x="864" y="848"/>
                  </a:lnTo>
                  <a:lnTo>
                    <a:pt x="864" y="849"/>
                  </a:lnTo>
                  <a:lnTo>
                    <a:pt x="864" y="849"/>
                  </a:lnTo>
                  <a:lnTo>
                    <a:pt x="864" y="850"/>
                  </a:lnTo>
                  <a:close/>
                  <a:moveTo>
                    <a:pt x="931" y="847"/>
                  </a:moveTo>
                  <a:lnTo>
                    <a:pt x="931" y="847"/>
                  </a:lnTo>
                  <a:lnTo>
                    <a:pt x="930" y="847"/>
                  </a:lnTo>
                  <a:lnTo>
                    <a:pt x="929" y="847"/>
                  </a:lnTo>
                  <a:lnTo>
                    <a:pt x="929" y="846"/>
                  </a:lnTo>
                  <a:lnTo>
                    <a:pt x="930" y="846"/>
                  </a:lnTo>
                  <a:lnTo>
                    <a:pt x="931" y="846"/>
                  </a:lnTo>
                  <a:lnTo>
                    <a:pt x="931" y="846"/>
                  </a:lnTo>
                  <a:lnTo>
                    <a:pt x="931" y="847"/>
                  </a:lnTo>
                  <a:close/>
                  <a:moveTo>
                    <a:pt x="938" y="848"/>
                  </a:moveTo>
                  <a:lnTo>
                    <a:pt x="938" y="849"/>
                  </a:lnTo>
                  <a:lnTo>
                    <a:pt x="940" y="851"/>
                  </a:lnTo>
                  <a:lnTo>
                    <a:pt x="940" y="851"/>
                  </a:lnTo>
                  <a:lnTo>
                    <a:pt x="942" y="852"/>
                  </a:lnTo>
                  <a:lnTo>
                    <a:pt x="942" y="853"/>
                  </a:lnTo>
                  <a:lnTo>
                    <a:pt x="941" y="854"/>
                  </a:lnTo>
                  <a:lnTo>
                    <a:pt x="942" y="855"/>
                  </a:lnTo>
                  <a:lnTo>
                    <a:pt x="943" y="855"/>
                  </a:lnTo>
                  <a:lnTo>
                    <a:pt x="943" y="856"/>
                  </a:lnTo>
                  <a:lnTo>
                    <a:pt x="943" y="857"/>
                  </a:lnTo>
                  <a:lnTo>
                    <a:pt x="943" y="857"/>
                  </a:lnTo>
                  <a:lnTo>
                    <a:pt x="943" y="858"/>
                  </a:lnTo>
                  <a:lnTo>
                    <a:pt x="942" y="859"/>
                  </a:lnTo>
                  <a:lnTo>
                    <a:pt x="942" y="860"/>
                  </a:lnTo>
                  <a:lnTo>
                    <a:pt x="946" y="860"/>
                  </a:lnTo>
                  <a:lnTo>
                    <a:pt x="946" y="859"/>
                  </a:lnTo>
                  <a:lnTo>
                    <a:pt x="947" y="857"/>
                  </a:lnTo>
                  <a:lnTo>
                    <a:pt x="949" y="854"/>
                  </a:lnTo>
                  <a:lnTo>
                    <a:pt x="949" y="848"/>
                  </a:lnTo>
                  <a:lnTo>
                    <a:pt x="950" y="848"/>
                  </a:lnTo>
                  <a:lnTo>
                    <a:pt x="950" y="846"/>
                  </a:lnTo>
                  <a:lnTo>
                    <a:pt x="951" y="845"/>
                  </a:lnTo>
                  <a:lnTo>
                    <a:pt x="952" y="845"/>
                  </a:lnTo>
                  <a:lnTo>
                    <a:pt x="953" y="845"/>
                  </a:lnTo>
                  <a:lnTo>
                    <a:pt x="954" y="845"/>
                  </a:lnTo>
                  <a:lnTo>
                    <a:pt x="955" y="845"/>
                  </a:lnTo>
                  <a:lnTo>
                    <a:pt x="957" y="845"/>
                  </a:lnTo>
                  <a:lnTo>
                    <a:pt x="959" y="847"/>
                  </a:lnTo>
                  <a:lnTo>
                    <a:pt x="960" y="847"/>
                  </a:lnTo>
                  <a:lnTo>
                    <a:pt x="961" y="847"/>
                  </a:lnTo>
                  <a:lnTo>
                    <a:pt x="962" y="849"/>
                  </a:lnTo>
                  <a:lnTo>
                    <a:pt x="963" y="849"/>
                  </a:lnTo>
                  <a:lnTo>
                    <a:pt x="963" y="850"/>
                  </a:lnTo>
                  <a:lnTo>
                    <a:pt x="964" y="851"/>
                  </a:lnTo>
                  <a:lnTo>
                    <a:pt x="966" y="853"/>
                  </a:lnTo>
                  <a:lnTo>
                    <a:pt x="967" y="853"/>
                  </a:lnTo>
                  <a:lnTo>
                    <a:pt x="967" y="854"/>
                  </a:lnTo>
                  <a:lnTo>
                    <a:pt x="967" y="855"/>
                  </a:lnTo>
                  <a:lnTo>
                    <a:pt x="967" y="856"/>
                  </a:lnTo>
                  <a:lnTo>
                    <a:pt x="967" y="860"/>
                  </a:lnTo>
                  <a:lnTo>
                    <a:pt x="968" y="861"/>
                  </a:lnTo>
                  <a:lnTo>
                    <a:pt x="971" y="861"/>
                  </a:lnTo>
                  <a:lnTo>
                    <a:pt x="972" y="860"/>
                  </a:lnTo>
                  <a:lnTo>
                    <a:pt x="973" y="856"/>
                  </a:lnTo>
                  <a:lnTo>
                    <a:pt x="974" y="856"/>
                  </a:lnTo>
                  <a:lnTo>
                    <a:pt x="976" y="856"/>
                  </a:lnTo>
                  <a:lnTo>
                    <a:pt x="977" y="856"/>
                  </a:lnTo>
                  <a:lnTo>
                    <a:pt x="977" y="855"/>
                  </a:lnTo>
                  <a:lnTo>
                    <a:pt x="974" y="855"/>
                  </a:lnTo>
                  <a:lnTo>
                    <a:pt x="972" y="852"/>
                  </a:lnTo>
                  <a:lnTo>
                    <a:pt x="972" y="850"/>
                  </a:lnTo>
                  <a:lnTo>
                    <a:pt x="981" y="850"/>
                  </a:lnTo>
                  <a:lnTo>
                    <a:pt x="981" y="850"/>
                  </a:lnTo>
                  <a:lnTo>
                    <a:pt x="982" y="850"/>
                  </a:lnTo>
                  <a:lnTo>
                    <a:pt x="984" y="852"/>
                  </a:lnTo>
                  <a:lnTo>
                    <a:pt x="986" y="853"/>
                  </a:lnTo>
                  <a:lnTo>
                    <a:pt x="986" y="855"/>
                  </a:lnTo>
                  <a:lnTo>
                    <a:pt x="993" y="855"/>
                  </a:lnTo>
                  <a:lnTo>
                    <a:pt x="993" y="854"/>
                  </a:lnTo>
                  <a:lnTo>
                    <a:pt x="995" y="854"/>
                  </a:lnTo>
                  <a:lnTo>
                    <a:pt x="998" y="856"/>
                  </a:lnTo>
                  <a:lnTo>
                    <a:pt x="1000" y="856"/>
                  </a:lnTo>
                  <a:lnTo>
                    <a:pt x="1000" y="856"/>
                  </a:lnTo>
                  <a:lnTo>
                    <a:pt x="1001" y="856"/>
                  </a:lnTo>
                  <a:lnTo>
                    <a:pt x="1002" y="855"/>
                  </a:lnTo>
                  <a:lnTo>
                    <a:pt x="1003" y="856"/>
                  </a:lnTo>
                  <a:lnTo>
                    <a:pt x="1003" y="857"/>
                  </a:lnTo>
                  <a:lnTo>
                    <a:pt x="1008" y="862"/>
                  </a:lnTo>
                  <a:lnTo>
                    <a:pt x="1007" y="862"/>
                  </a:lnTo>
                  <a:lnTo>
                    <a:pt x="1003" y="862"/>
                  </a:lnTo>
                  <a:lnTo>
                    <a:pt x="1002" y="862"/>
                  </a:lnTo>
                  <a:lnTo>
                    <a:pt x="1001" y="862"/>
                  </a:lnTo>
                  <a:lnTo>
                    <a:pt x="1000" y="861"/>
                  </a:lnTo>
                  <a:lnTo>
                    <a:pt x="999" y="861"/>
                  </a:lnTo>
                  <a:lnTo>
                    <a:pt x="997" y="863"/>
                  </a:lnTo>
                  <a:lnTo>
                    <a:pt x="997" y="864"/>
                  </a:lnTo>
                  <a:lnTo>
                    <a:pt x="996" y="864"/>
                  </a:lnTo>
                  <a:lnTo>
                    <a:pt x="994" y="866"/>
                  </a:lnTo>
                  <a:lnTo>
                    <a:pt x="991" y="866"/>
                  </a:lnTo>
                  <a:lnTo>
                    <a:pt x="991" y="866"/>
                  </a:lnTo>
                  <a:lnTo>
                    <a:pt x="988" y="866"/>
                  </a:lnTo>
                  <a:lnTo>
                    <a:pt x="988" y="867"/>
                  </a:lnTo>
                  <a:lnTo>
                    <a:pt x="988" y="868"/>
                  </a:lnTo>
                  <a:lnTo>
                    <a:pt x="988" y="869"/>
                  </a:lnTo>
                  <a:lnTo>
                    <a:pt x="987" y="870"/>
                  </a:lnTo>
                  <a:lnTo>
                    <a:pt x="988" y="871"/>
                  </a:lnTo>
                  <a:lnTo>
                    <a:pt x="988" y="873"/>
                  </a:lnTo>
                  <a:lnTo>
                    <a:pt x="985" y="876"/>
                  </a:lnTo>
                  <a:lnTo>
                    <a:pt x="986" y="876"/>
                  </a:lnTo>
                  <a:lnTo>
                    <a:pt x="987" y="877"/>
                  </a:lnTo>
                  <a:lnTo>
                    <a:pt x="987" y="877"/>
                  </a:lnTo>
                  <a:lnTo>
                    <a:pt x="986" y="877"/>
                  </a:lnTo>
                  <a:lnTo>
                    <a:pt x="986" y="878"/>
                  </a:lnTo>
                  <a:lnTo>
                    <a:pt x="985" y="878"/>
                  </a:lnTo>
                  <a:lnTo>
                    <a:pt x="984" y="877"/>
                  </a:lnTo>
                  <a:lnTo>
                    <a:pt x="982" y="879"/>
                  </a:lnTo>
                  <a:lnTo>
                    <a:pt x="980" y="880"/>
                  </a:lnTo>
                  <a:lnTo>
                    <a:pt x="978" y="880"/>
                  </a:lnTo>
                  <a:lnTo>
                    <a:pt x="977" y="881"/>
                  </a:lnTo>
                  <a:lnTo>
                    <a:pt x="977" y="883"/>
                  </a:lnTo>
                  <a:lnTo>
                    <a:pt x="978" y="883"/>
                  </a:lnTo>
                  <a:lnTo>
                    <a:pt x="978" y="884"/>
                  </a:lnTo>
                  <a:lnTo>
                    <a:pt x="976" y="884"/>
                  </a:lnTo>
                  <a:lnTo>
                    <a:pt x="977" y="883"/>
                  </a:lnTo>
                  <a:lnTo>
                    <a:pt x="976" y="882"/>
                  </a:lnTo>
                  <a:lnTo>
                    <a:pt x="974" y="885"/>
                  </a:lnTo>
                  <a:lnTo>
                    <a:pt x="969" y="885"/>
                  </a:lnTo>
                  <a:lnTo>
                    <a:pt x="969" y="885"/>
                  </a:lnTo>
                  <a:lnTo>
                    <a:pt x="962" y="886"/>
                  </a:lnTo>
                  <a:lnTo>
                    <a:pt x="961" y="885"/>
                  </a:lnTo>
                  <a:lnTo>
                    <a:pt x="959" y="885"/>
                  </a:lnTo>
                  <a:lnTo>
                    <a:pt x="958" y="884"/>
                  </a:lnTo>
                  <a:lnTo>
                    <a:pt x="956" y="884"/>
                  </a:lnTo>
                  <a:lnTo>
                    <a:pt x="955" y="884"/>
                  </a:lnTo>
                  <a:lnTo>
                    <a:pt x="953" y="884"/>
                  </a:lnTo>
                  <a:lnTo>
                    <a:pt x="952" y="883"/>
                  </a:lnTo>
                  <a:lnTo>
                    <a:pt x="949" y="882"/>
                  </a:lnTo>
                  <a:lnTo>
                    <a:pt x="946" y="880"/>
                  </a:lnTo>
                  <a:lnTo>
                    <a:pt x="945" y="878"/>
                  </a:lnTo>
                  <a:lnTo>
                    <a:pt x="946" y="876"/>
                  </a:lnTo>
                  <a:lnTo>
                    <a:pt x="946" y="874"/>
                  </a:lnTo>
                  <a:lnTo>
                    <a:pt x="946" y="874"/>
                  </a:lnTo>
                  <a:lnTo>
                    <a:pt x="943" y="875"/>
                  </a:lnTo>
                  <a:lnTo>
                    <a:pt x="942" y="875"/>
                  </a:lnTo>
                  <a:lnTo>
                    <a:pt x="941" y="875"/>
                  </a:lnTo>
                  <a:lnTo>
                    <a:pt x="941" y="876"/>
                  </a:lnTo>
                  <a:lnTo>
                    <a:pt x="940" y="876"/>
                  </a:lnTo>
                  <a:lnTo>
                    <a:pt x="939" y="876"/>
                  </a:lnTo>
                  <a:lnTo>
                    <a:pt x="938" y="877"/>
                  </a:lnTo>
                  <a:lnTo>
                    <a:pt x="936" y="877"/>
                  </a:lnTo>
                  <a:lnTo>
                    <a:pt x="936" y="877"/>
                  </a:lnTo>
                  <a:lnTo>
                    <a:pt x="931" y="877"/>
                  </a:lnTo>
                  <a:lnTo>
                    <a:pt x="931" y="877"/>
                  </a:lnTo>
                  <a:lnTo>
                    <a:pt x="928" y="878"/>
                  </a:lnTo>
                  <a:lnTo>
                    <a:pt x="928" y="877"/>
                  </a:lnTo>
                  <a:lnTo>
                    <a:pt x="926" y="877"/>
                  </a:lnTo>
                  <a:lnTo>
                    <a:pt x="926" y="877"/>
                  </a:lnTo>
                  <a:lnTo>
                    <a:pt x="924" y="877"/>
                  </a:lnTo>
                  <a:lnTo>
                    <a:pt x="924" y="876"/>
                  </a:lnTo>
                  <a:lnTo>
                    <a:pt x="922" y="876"/>
                  </a:lnTo>
                  <a:lnTo>
                    <a:pt x="921" y="874"/>
                  </a:lnTo>
                  <a:lnTo>
                    <a:pt x="919" y="873"/>
                  </a:lnTo>
                  <a:lnTo>
                    <a:pt x="919" y="872"/>
                  </a:lnTo>
                  <a:lnTo>
                    <a:pt x="919" y="870"/>
                  </a:lnTo>
                  <a:lnTo>
                    <a:pt x="918" y="870"/>
                  </a:lnTo>
                  <a:lnTo>
                    <a:pt x="917" y="870"/>
                  </a:lnTo>
                  <a:lnTo>
                    <a:pt x="916" y="870"/>
                  </a:lnTo>
                  <a:lnTo>
                    <a:pt x="914" y="868"/>
                  </a:lnTo>
                  <a:lnTo>
                    <a:pt x="913" y="868"/>
                  </a:lnTo>
                  <a:lnTo>
                    <a:pt x="913" y="867"/>
                  </a:lnTo>
                  <a:lnTo>
                    <a:pt x="913" y="867"/>
                  </a:lnTo>
                  <a:lnTo>
                    <a:pt x="911" y="866"/>
                  </a:lnTo>
                  <a:lnTo>
                    <a:pt x="911" y="864"/>
                  </a:lnTo>
                  <a:lnTo>
                    <a:pt x="909" y="862"/>
                  </a:lnTo>
                  <a:lnTo>
                    <a:pt x="906" y="861"/>
                  </a:lnTo>
                  <a:lnTo>
                    <a:pt x="905" y="861"/>
                  </a:lnTo>
                  <a:lnTo>
                    <a:pt x="903" y="859"/>
                  </a:lnTo>
                  <a:lnTo>
                    <a:pt x="903" y="856"/>
                  </a:lnTo>
                  <a:lnTo>
                    <a:pt x="902" y="855"/>
                  </a:lnTo>
                  <a:lnTo>
                    <a:pt x="902" y="853"/>
                  </a:lnTo>
                  <a:lnTo>
                    <a:pt x="903" y="852"/>
                  </a:lnTo>
                  <a:lnTo>
                    <a:pt x="905" y="852"/>
                  </a:lnTo>
                  <a:lnTo>
                    <a:pt x="906" y="851"/>
                  </a:lnTo>
                  <a:lnTo>
                    <a:pt x="906" y="850"/>
                  </a:lnTo>
                  <a:lnTo>
                    <a:pt x="905" y="849"/>
                  </a:lnTo>
                  <a:lnTo>
                    <a:pt x="904" y="849"/>
                  </a:lnTo>
                  <a:lnTo>
                    <a:pt x="903" y="850"/>
                  </a:lnTo>
                  <a:lnTo>
                    <a:pt x="903" y="849"/>
                  </a:lnTo>
                  <a:lnTo>
                    <a:pt x="902" y="848"/>
                  </a:lnTo>
                  <a:lnTo>
                    <a:pt x="902" y="848"/>
                  </a:lnTo>
                  <a:lnTo>
                    <a:pt x="900" y="847"/>
                  </a:lnTo>
                  <a:lnTo>
                    <a:pt x="899" y="846"/>
                  </a:lnTo>
                  <a:lnTo>
                    <a:pt x="899" y="845"/>
                  </a:lnTo>
                  <a:lnTo>
                    <a:pt x="901" y="843"/>
                  </a:lnTo>
                  <a:lnTo>
                    <a:pt x="903" y="845"/>
                  </a:lnTo>
                  <a:lnTo>
                    <a:pt x="905" y="845"/>
                  </a:lnTo>
                  <a:lnTo>
                    <a:pt x="905" y="845"/>
                  </a:lnTo>
                  <a:lnTo>
                    <a:pt x="909" y="845"/>
                  </a:lnTo>
                  <a:lnTo>
                    <a:pt x="910" y="844"/>
                  </a:lnTo>
                  <a:lnTo>
                    <a:pt x="911" y="845"/>
                  </a:lnTo>
                  <a:lnTo>
                    <a:pt x="913" y="845"/>
                  </a:lnTo>
                  <a:lnTo>
                    <a:pt x="916" y="844"/>
                  </a:lnTo>
                  <a:lnTo>
                    <a:pt x="922" y="843"/>
                  </a:lnTo>
                  <a:lnTo>
                    <a:pt x="922" y="843"/>
                  </a:lnTo>
                  <a:lnTo>
                    <a:pt x="923" y="843"/>
                  </a:lnTo>
                  <a:lnTo>
                    <a:pt x="924" y="843"/>
                  </a:lnTo>
                  <a:lnTo>
                    <a:pt x="926" y="844"/>
                  </a:lnTo>
                  <a:lnTo>
                    <a:pt x="929" y="848"/>
                  </a:lnTo>
                  <a:lnTo>
                    <a:pt x="931" y="848"/>
                  </a:lnTo>
                  <a:lnTo>
                    <a:pt x="932" y="849"/>
                  </a:lnTo>
                  <a:lnTo>
                    <a:pt x="935" y="849"/>
                  </a:lnTo>
                  <a:lnTo>
                    <a:pt x="935" y="847"/>
                  </a:lnTo>
                  <a:lnTo>
                    <a:pt x="936" y="846"/>
                  </a:lnTo>
                  <a:lnTo>
                    <a:pt x="937" y="844"/>
                  </a:lnTo>
                  <a:lnTo>
                    <a:pt x="938" y="843"/>
                  </a:lnTo>
                  <a:lnTo>
                    <a:pt x="940" y="843"/>
                  </a:lnTo>
                  <a:lnTo>
                    <a:pt x="941" y="844"/>
                  </a:lnTo>
                  <a:lnTo>
                    <a:pt x="940" y="847"/>
                  </a:lnTo>
                  <a:lnTo>
                    <a:pt x="938" y="848"/>
                  </a:lnTo>
                  <a:close/>
                  <a:moveTo>
                    <a:pt x="900" y="842"/>
                  </a:moveTo>
                  <a:lnTo>
                    <a:pt x="899" y="842"/>
                  </a:lnTo>
                  <a:lnTo>
                    <a:pt x="898" y="842"/>
                  </a:lnTo>
                  <a:lnTo>
                    <a:pt x="898" y="840"/>
                  </a:lnTo>
                  <a:lnTo>
                    <a:pt x="899" y="839"/>
                  </a:lnTo>
                  <a:lnTo>
                    <a:pt x="900" y="839"/>
                  </a:lnTo>
                  <a:lnTo>
                    <a:pt x="900" y="841"/>
                  </a:lnTo>
                  <a:lnTo>
                    <a:pt x="900" y="841"/>
                  </a:lnTo>
                  <a:lnTo>
                    <a:pt x="900" y="842"/>
                  </a:lnTo>
                  <a:close/>
                  <a:moveTo>
                    <a:pt x="930" y="841"/>
                  </a:moveTo>
                  <a:lnTo>
                    <a:pt x="928" y="842"/>
                  </a:lnTo>
                  <a:lnTo>
                    <a:pt x="927" y="842"/>
                  </a:lnTo>
                  <a:lnTo>
                    <a:pt x="927" y="840"/>
                  </a:lnTo>
                  <a:lnTo>
                    <a:pt x="927" y="840"/>
                  </a:lnTo>
                  <a:lnTo>
                    <a:pt x="927" y="837"/>
                  </a:lnTo>
                  <a:lnTo>
                    <a:pt x="927" y="837"/>
                  </a:lnTo>
                  <a:lnTo>
                    <a:pt x="927" y="836"/>
                  </a:lnTo>
                  <a:lnTo>
                    <a:pt x="928" y="834"/>
                  </a:lnTo>
                  <a:lnTo>
                    <a:pt x="929" y="833"/>
                  </a:lnTo>
                  <a:lnTo>
                    <a:pt x="931" y="834"/>
                  </a:lnTo>
                  <a:lnTo>
                    <a:pt x="932" y="835"/>
                  </a:lnTo>
                  <a:lnTo>
                    <a:pt x="932" y="836"/>
                  </a:lnTo>
                  <a:lnTo>
                    <a:pt x="934" y="837"/>
                  </a:lnTo>
                  <a:lnTo>
                    <a:pt x="934" y="840"/>
                  </a:lnTo>
                  <a:lnTo>
                    <a:pt x="932" y="840"/>
                  </a:lnTo>
                  <a:lnTo>
                    <a:pt x="931" y="841"/>
                  </a:lnTo>
                  <a:lnTo>
                    <a:pt x="930" y="841"/>
                  </a:lnTo>
                  <a:close/>
                  <a:moveTo>
                    <a:pt x="922" y="835"/>
                  </a:moveTo>
                  <a:lnTo>
                    <a:pt x="921" y="835"/>
                  </a:lnTo>
                  <a:lnTo>
                    <a:pt x="921" y="836"/>
                  </a:lnTo>
                  <a:lnTo>
                    <a:pt x="920" y="836"/>
                  </a:lnTo>
                  <a:lnTo>
                    <a:pt x="918" y="835"/>
                  </a:lnTo>
                  <a:lnTo>
                    <a:pt x="914" y="835"/>
                  </a:lnTo>
                  <a:lnTo>
                    <a:pt x="914" y="835"/>
                  </a:lnTo>
                  <a:lnTo>
                    <a:pt x="913" y="835"/>
                  </a:lnTo>
                  <a:lnTo>
                    <a:pt x="911" y="835"/>
                  </a:lnTo>
                  <a:lnTo>
                    <a:pt x="909" y="834"/>
                  </a:lnTo>
                  <a:lnTo>
                    <a:pt x="909" y="833"/>
                  </a:lnTo>
                  <a:lnTo>
                    <a:pt x="910" y="832"/>
                  </a:lnTo>
                  <a:lnTo>
                    <a:pt x="910" y="831"/>
                  </a:lnTo>
                  <a:lnTo>
                    <a:pt x="912" y="830"/>
                  </a:lnTo>
                  <a:lnTo>
                    <a:pt x="913" y="829"/>
                  </a:lnTo>
                  <a:lnTo>
                    <a:pt x="913" y="828"/>
                  </a:lnTo>
                  <a:lnTo>
                    <a:pt x="913" y="826"/>
                  </a:lnTo>
                  <a:lnTo>
                    <a:pt x="915" y="824"/>
                  </a:lnTo>
                  <a:lnTo>
                    <a:pt x="917" y="824"/>
                  </a:lnTo>
                  <a:lnTo>
                    <a:pt x="919" y="826"/>
                  </a:lnTo>
                  <a:lnTo>
                    <a:pt x="920" y="826"/>
                  </a:lnTo>
                  <a:lnTo>
                    <a:pt x="920" y="827"/>
                  </a:lnTo>
                  <a:lnTo>
                    <a:pt x="921" y="828"/>
                  </a:lnTo>
                  <a:lnTo>
                    <a:pt x="919" y="829"/>
                  </a:lnTo>
                  <a:lnTo>
                    <a:pt x="919" y="830"/>
                  </a:lnTo>
                  <a:lnTo>
                    <a:pt x="922" y="835"/>
                  </a:lnTo>
                  <a:close/>
                  <a:moveTo>
                    <a:pt x="903" y="820"/>
                  </a:moveTo>
                  <a:lnTo>
                    <a:pt x="902" y="820"/>
                  </a:lnTo>
                  <a:lnTo>
                    <a:pt x="901" y="819"/>
                  </a:lnTo>
                  <a:lnTo>
                    <a:pt x="901" y="818"/>
                  </a:lnTo>
                  <a:lnTo>
                    <a:pt x="903" y="818"/>
                  </a:lnTo>
                  <a:lnTo>
                    <a:pt x="904" y="818"/>
                  </a:lnTo>
                  <a:lnTo>
                    <a:pt x="904" y="819"/>
                  </a:lnTo>
                  <a:lnTo>
                    <a:pt x="903" y="820"/>
                  </a:lnTo>
                  <a:close/>
                  <a:moveTo>
                    <a:pt x="879" y="810"/>
                  </a:moveTo>
                  <a:lnTo>
                    <a:pt x="879" y="810"/>
                  </a:lnTo>
                  <a:lnTo>
                    <a:pt x="878" y="809"/>
                  </a:lnTo>
                  <a:lnTo>
                    <a:pt x="878" y="808"/>
                  </a:lnTo>
                  <a:lnTo>
                    <a:pt x="879" y="808"/>
                  </a:lnTo>
                  <a:lnTo>
                    <a:pt x="879" y="808"/>
                  </a:lnTo>
                  <a:lnTo>
                    <a:pt x="879" y="808"/>
                  </a:lnTo>
                  <a:lnTo>
                    <a:pt x="879" y="809"/>
                  </a:lnTo>
                  <a:lnTo>
                    <a:pt x="879" y="810"/>
                  </a:lnTo>
                  <a:close/>
                  <a:moveTo>
                    <a:pt x="871" y="809"/>
                  </a:moveTo>
                  <a:lnTo>
                    <a:pt x="872" y="810"/>
                  </a:lnTo>
                  <a:lnTo>
                    <a:pt x="873" y="810"/>
                  </a:lnTo>
                  <a:lnTo>
                    <a:pt x="873" y="809"/>
                  </a:lnTo>
                  <a:lnTo>
                    <a:pt x="875" y="809"/>
                  </a:lnTo>
                  <a:lnTo>
                    <a:pt x="876" y="810"/>
                  </a:lnTo>
                  <a:lnTo>
                    <a:pt x="878" y="810"/>
                  </a:lnTo>
                  <a:lnTo>
                    <a:pt x="879" y="812"/>
                  </a:lnTo>
                  <a:lnTo>
                    <a:pt x="879" y="813"/>
                  </a:lnTo>
                  <a:lnTo>
                    <a:pt x="880" y="813"/>
                  </a:lnTo>
                  <a:lnTo>
                    <a:pt x="881" y="814"/>
                  </a:lnTo>
                  <a:lnTo>
                    <a:pt x="881" y="814"/>
                  </a:lnTo>
                  <a:lnTo>
                    <a:pt x="884" y="811"/>
                  </a:lnTo>
                  <a:lnTo>
                    <a:pt x="886" y="811"/>
                  </a:lnTo>
                  <a:lnTo>
                    <a:pt x="886" y="812"/>
                  </a:lnTo>
                  <a:lnTo>
                    <a:pt x="888" y="814"/>
                  </a:lnTo>
                  <a:lnTo>
                    <a:pt x="888" y="814"/>
                  </a:lnTo>
                  <a:lnTo>
                    <a:pt x="889" y="815"/>
                  </a:lnTo>
                  <a:lnTo>
                    <a:pt x="889" y="816"/>
                  </a:lnTo>
                  <a:lnTo>
                    <a:pt x="891" y="817"/>
                  </a:lnTo>
                  <a:lnTo>
                    <a:pt x="891" y="817"/>
                  </a:lnTo>
                  <a:lnTo>
                    <a:pt x="892" y="815"/>
                  </a:lnTo>
                  <a:lnTo>
                    <a:pt x="893" y="814"/>
                  </a:lnTo>
                  <a:lnTo>
                    <a:pt x="894" y="814"/>
                  </a:lnTo>
                  <a:lnTo>
                    <a:pt x="894" y="815"/>
                  </a:lnTo>
                  <a:lnTo>
                    <a:pt x="897" y="815"/>
                  </a:lnTo>
                  <a:lnTo>
                    <a:pt x="898" y="816"/>
                  </a:lnTo>
                  <a:lnTo>
                    <a:pt x="897" y="820"/>
                  </a:lnTo>
                  <a:lnTo>
                    <a:pt x="898" y="821"/>
                  </a:lnTo>
                  <a:lnTo>
                    <a:pt x="902" y="821"/>
                  </a:lnTo>
                  <a:lnTo>
                    <a:pt x="902" y="821"/>
                  </a:lnTo>
                  <a:lnTo>
                    <a:pt x="908" y="821"/>
                  </a:lnTo>
                  <a:lnTo>
                    <a:pt x="909" y="822"/>
                  </a:lnTo>
                  <a:lnTo>
                    <a:pt x="910" y="822"/>
                  </a:lnTo>
                  <a:lnTo>
                    <a:pt x="910" y="822"/>
                  </a:lnTo>
                  <a:lnTo>
                    <a:pt x="911" y="822"/>
                  </a:lnTo>
                  <a:lnTo>
                    <a:pt x="912" y="823"/>
                  </a:lnTo>
                  <a:lnTo>
                    <a:pt x="912" y="824"/>
                  </a:lnTo>
                  <a:lnTo>
                    <a:pt x="911" y="825"/>
                  </a:lnTo>
                  <a:lnTo>
                    <a:pt x="911" y="826"/>
                  </a:lnTo>
                  <a:lnTo>
                    <a:pt x="909" y="827"/>
                  </a:lnTo>
                  <a:lnTo>
                    <a:pt x="908" y="829"/>
                  </a:lnTo>
                  <a:lnTo>
                    <a:pt x="908" y="833"/>
                  </a:lnTo>
                  <a:lnTo>
                    <a:pt x="906" y="834"/>
                  </a:lnTo>
                  <a:lnTo>
                    <a:pt x="905" y="835"/>
                  </a:lnTo>
                  <a:lnTo>
                    <a:pt x="904" y="835"/>
                  </a:lnTo>
                  <a:lnTo>
                    <a:pt x="902" y="834"/>
                  </a:lnTo>
                  <a:lnTo>
                    <a:pt x="901" y="834"/>
                  </a:lnTo>
                  <a:lnTo>
                    <a:pt x="901" y="833"/>
                  </a:lnTo>
                  <a:lnTo>
                    <a:pt x="900" y="834"/>
                  </a:lnTo>
                  <a:lnTo>
                    <a:pt x="899" y="835"/>
                  </a:lnTo>
                  <a:lnTo>
                    <a:pt x="898" y="835"/>
                  </a:lnTo>
                  <a:lnTo>
                    <a:pt x="896" y="837"/>
                  </a:lnTo>
                  <a:lnTo>
                    <a:pt x="896" y="840"/>
                  </a:lnTo>
                  <a:lnTo>
                    <a:pt x="895" y="840"/>
                  </a:lnTo>
                  <a:lnTo>
                    <a:pt x="896" y="841"/>
                  </a:lnTo>
                  <a:lnTo>
                    <a:pt x="895" y="841"/>
                  </a:lnTo>
                  <a:lnTo>
                    <a:pt x="895" y="842"/>
                  </a:lnTo>
                  <a:lnTo>
                    <a:pt x="894" y="843"/>
                  </a:lnTo>
                  <a:lnTo>
                    <a:pt x="893" y="843"/>
                  </a:lnTo>
                  <a:lnTo>
                    <a:pt x="890" y="845"/>
                  </a:lnTo>
                  <a:lnTo>
                    <a:pt x="892" y="847"/>
                  </a:lnTo>
                  <a:lnTo>
                    <a:pt x="892" y="848"/>
                  </a:lnTo>
                  <a:lnTo>
                    <a:pt x="891" y="848"/>
                  </a:lnTo>
                  <a:lnTo>
                    <a:pt x="890" y="849"/>
                  </a:lnTo>
                  <a:lnTo>
                    <a:pt x="888" y="849"/>
                  </a:lnTo>
                  <a:lnTo>
                    <a:pt x="888" y="850"/>
                  </a:lnTo>
                  <a:lnTo>
                    <a:pt x="886" y="850"/>
                  </a:lnTo>
                  <a:lnTo>
                    <a:pt x="886" y="851"/>
                  </a:lnTo>
                  <a:lnTo>
                    <a:pt x="887" y="853"/>
                  </a:lnTo>
                  <a:lnTo>
                    <a:pt x="887" y="854"/>
                  </a:lnTo>
                  <a:lnTo>
                    <a:pt x="887" y="855"/>
                  </a:lnTo>
                  <a:lnTo>
                    <a:pt x="889" y="857"/>
                  </a:lnTo>
                  <a:lnTo>
                    <a:pt x="890" y="860"/>
                  </a:lnTo>
                  <a:lnTo>
                    <a:pt x="891" y="860"/>
                  </a:lnTo>
                  <a:lnTo>
                    <a:pt x="891" y="862"/>
                  </a:lnTo>
                  <a:lnTo>
                    <a:pt x="892" y="862"/>
                  </a:lnTo>
                  <a:lnTo>
                    <a:pt x="894" y="864"/>
                  </a:lnTo>
                  <a:lnTo>
                    <a:pt x="894" y="864"/>
                  </a:lnTo>
                  <a:lnTo>
                    <a:pt x="895" y="865"/>
                  </a:lnTo>
                  <a:lnTo>
                    <a:pt x="898" y="866"/>
                  </a:lnTo>
                  <a:lnTo>
                    <a:pt x="898" y="867"/>
                  </a:lnTo>
                  <a:lnTo>
                    <a:pt x="899" y="869"/>
                  </a:lnTo>
                  <a:lnTo>
                    <a:pt x="900" y="872"/>
                  </a:lnTo>
                  <a:lnTo>
                    <a:pt x="900" y="874"/>
                  </a:lnTo>
                  <a:lnTo>
                    <a:pt x="897" y="874"/>
                  </a:lnTo>
                  <a:lnTo>
                    <a:pt x="896" y="873"/>
                  </a:lnTo>
                  <a:lnTo>
                    <a:pt x="894" y="873"/>
                  </a:lnTo>
                  <a:lnTo>
                    <a:pt x="893" y="876"/>
                  </a:lnTo>
                  <a:lnTo>
                    <a:pt x="892" y="876"/>
                  </a:lnTo>
                  <a:lnTo>
                    <a:pt x="890" y="878"/>
                  </a:lnTo>
                  <a:lnTo>
                    <a:pt x="889" y="878"/>
                  </a:lnTo>
                  <a:lnTo>
                    <a:pt x="887" y="879"/>
                  </a:lnTo>
                  <a:lnTo>
                    <a:pt x="886" y="881"/>
                  </a:lnTo>
                  <a:lnTo>
                    <a:pt x="885" y="881"/>
                  </a:lnTo>
                  <a:lnTo>
                    <a:pt x="885" y="879"/>
                  </a:lnTo>
                  <a:lnTo>
                    <a:pt x="884" y="879"/>
                  </a:lnTo>
                  <a:lnTo>
                    <a:pt x="882" y="879"/>
                  </a:lnTo>
                  <a:lnTo>
                    <a:pt x="881" y="879"/>
                  </a:lnTo>
                  <a:lnTo>
                    <a:pt x="881" y="881"/>
                  </a:lnTo>
                  <a:lnTo>
                    <a:pt x="879" y="881"/>
                  </a:lnTo>
                  <a:lnTo>
                    <a:pt x="878" y="882"/>
                  </a:lnTo>
                  <a:lnTo>
                    <a:pt x="878" y="881"/>
                  </a:lnTo>
                  <a:lnTo>
                    <a:pt x="878" y="880"/>
                  </a:lnTo>
                  <a:lnTo>
                    <a:pt x="879" y="877"/>
                  </a:lnTo>
                  <a:lnTo>
                    <a:pt x="878" y="875"/>
                  </a:lnTo>
                  <a:lnTo>
                    <a:pt x="877" y="874"/>
                  </a:lnTo>
                  <a:lnTo>
                    <a:pt x="877" y="870"/>
                  </a:lnTo>
                  <a:lnTo>
                    <a:pt x="876" y="870"/>
                  </a:lnTo>
                  <a:lnTo>
                    <a:pt x="876" y="869"/>
                  </a:lnTo>
                  <a:lnTo>
                    <a:pt x="877" y="867"/>
                  </a:lnTo>
                  <a:lnTo>
                    <a:pt x="877" y="866"/>
                  </a:lnTo>
                  <a:lnTo>
                    <a:pt x="876" y="866"/>
                  </a:lnTo>
                  <a:lnTo>
                    <a:pt x="875" y="867"/>
                  </a:lnTo>
                  <a:lnTo>
                    <a:pt x="874" y="867"/>
                  </a:lnTo>
                  <a:lnTo>
                    <a:pt x="873" y="868"/>
                  </a:lnTo>
                  <a:lnTo>
                    <a:pt x="874" y="870"/>
                  </a:lnTo>
                  <a:lnTo>
                    <a:pt x="874" y="871"/>
                  </a:lnTo>
                  <a:lnTo>
                    <a:pt x="873" y="871"/>
                  </a:lnTo>
                  <a:lnTo>
                    <a:pt x="871" y="870"/>
                  </a:lnTo>
                  <a:lnTo>
                    <a:pt x="871" y="869"/>
                  </a:lnTo>
                  <a:lnTo>
                    <a:pt x="869" y="867"/>
                  </a:lnTo>
                  <a:lnTo>
                    <a:pt x="869" y="866"/>
                  </a:lnTo>
                  <a:lnTo>
                    <a:pt x="869" y="866"/>
                  </a:lnTo>
                  <a:lnTo>
                    <a:pt x="869" y="865"/>
                  </a:lnTo>
                  <a:lnTo>
                    <a:pt x="869" y="865"/>
                  </a:lnTo>
                  <a:lnTo>
                    <a:pt x="869" y="864"/>
                  </a:lnTo>
                  <a:lnTo>
                    <a:pt x="869" y="862"/>
                  </a:lnTo>
                  <a:lnTo>
                    <a:pt x="869" y="862"/>
                  </a:lnTo>
                  <a:lnTo>
                    <a:pt x="868" y="860"/>
                  </a:lnTo>
                  <a:lnTo>
                    <a:pt x="867" y="859"/>
                  </a:lnTo>
                  <a:lnTo>
                    <a:pt x="866" y="859"/>
                  </a:lnTo>
                  <a:lnTo>
                    <a:pt x="865" y="859"/>
                  </a:lnTo>
                  <a:lnTo>
                    <a:pt x="864" y="857"/>
                  </a:lnTo>
                  <a:lnTo>
                    <a:pt x="865" y="855"/>
                  </a:lnTo>
                  <a:lnTo>
                    <a:pt x="864" y="855"/>
                  </a:lnTo>
                  <a:lnTo>
                    <a:pt x="864" y="855"/>
                  </a:lnTo>
                  <a:lnTo>
                    <a:pt x="864" y="856"/>
                  </a:lnTo>
                  <a:lnTo>
                    <a:pt x="862" y="856"/>
                  </a:lnTo>
                  <a:lnTo>
                    <a:pt x="861" y="854"/>
                  </a:lnTo>
                  <a:lnTo>
                    <a:pt x="860" y="854"/>
                  </a:lnTo>
                  <a:lnTo>
                    <a:pt x="859" y="853"/>
                  </a:lnTo>
                  <a:lnTo>
                    <a:pt x="861" y="852"/>
                  </a:lnTo>
                  <a:lnTo>
                    <a:pt x="862" y="852"/>
                  </a:lnTo>
                  <a:lnTo>
                    <a:pt x="862" y="851"/>
                  </a:lnTo>
                  <a:lnTo>
                    <a:pt x="864" y="851"/>
                  </a:lnTo>
                  <a:lnTo>
                    <a:pt x="865" y="851"/>
                  </a:lnTo>
                  <a:lnTo>
                    <a:pt x="865" y="850"/>
                  </a:lnTo>
                  <a:lnTo>
                    <a:pt x="865" y="849"/>
                  </a:lnTo>
                  <a:lnTo>
                    <a:pt x="865" y="847"/>
                  </a:lnTo>
                  <a:lnTo>
                    <a:pt x="865" y="846"/>
                  </a:lnTo>
                  <a:lnTo>
                    <a:pt x="865" y="844"/>
                  </a:lnTo>
                  <a:lnTo>
                    <a:pt x="865" y="844"/>
                  </a:lnTo>
                  <a:lnTo>
                    <a:pt x="865" y="842"/>
                  </a:lnTo>
                  <a:lnTo>
                    <a:pt x="865" y="842"/>
                  </a:lnTo>
                  <a:lnTo>
                    <a:pt x="865" y="841"/>
                  </a:lnTo>
                  <a:lnTo>
                    <a:pt x="866" y="839"/>
                  </a:lnTo>
                  <a:lnTo>
                    <a:pt x="866" y="838"/>
                  </a:lnTo>
                  <a:lnTo>
                    <a:pt x="866" y="837"/>
                  </a:lnTo>
                  <a:lnTo>
                    <a:pt x="866" y="834"/>
                  </a:lnTo>
                  <a:lnTo>
                    <a:pt x="867" y="833"/>
                  </a:lnTo>
                  <a:lnTo>
                    <a:pt x="867" y="830"/>
                  </a:lnTo>
                  <a:lnTo>
                    <a:pt x="868" y="830"/>
                  </a:lnTo>
                  <a:lnTo>
                    <a:pt x="868" y="831"/>
                  </a:lnTo>
                  <a:lnTo>
                    <a:pt x="871" y="831"/>
                  </a:lnTo>
                  <a:lnTo>
                    <a:pt x="872" y="830"/>
                  </a:lnTo>
                  <a:lnTo>
                    <a:pt x="872" y="828"/>
                  </a:lnTo>
                  <a:lnTo>
                    <a:pt x="867" y="824"/>
                  </a:lnTo>
                  <a:lnTo>
                    <a:pt x="866" y="823"/>
                  </a:lnTo>
                  <a:lnTo>
                    <a:pt x="866" y="823"/>
                  </a:lnTo>
                  <a:lnTo>
                    <a:pt x="865" y="822"/>
                  </a:lnTo>
                  <a:lnTo>
                    <a:pt x="864" y="821"/>
                  </a:lnTo>
                  <a:lnTo>
                    <a:pt x="862" y="820"/>
                  </a:lnTo>
                  <a:lnTo>
                    <a:pt x="860" y="818"/>
                  </a:lnTo>
                  <a:lnTo>
                    <a:pt x="859" y="817"/>
                  </a:lnTo>
                  <a:lnTo>
                    <a:pt x="861" y="816"/>
                  </a:lnTo>
                  <a:lnTo>
                    <a:pt x="861" y="815"/>
                  </a:lnTo>
                  <a:lnTo>
                    <a:pt x="859" y="814"/>
                  </a:lnTo>
                  <a:lnTo>
                    <a:pt x="859" y="813"/>
                  </a:lnTo>
                  <a:lnTo>
                    <a:pt x="861" y="811"/>
                  </a:lnTo>
                  <a:lnTo>
                    <a:pt x="861" y="809"/>
                  </a:lnTo>
                  <a:lnTo>
                    <a:pt x="862" y="808"/>
                  </a:lnTo>
                  <a:lnTo>
                    <a:pt x="865" y="808"/>
                  </a:lnTo>
                  <a:lnTo>
                    <a:pt x="866" y="807"/>
                  </a:lnTo>
                  <a:lnTo>
                    <a:pt x="868" y="807"/>
                  </a:lnTo>
                  <a:lnTo>
                    <a:pt x="870" y="808"/>
                  </a:lnTo>
                  <a:lnTo>
                    <a:pt x="871" y="809"/>
                  </a:lnTo>
                  <a:close/>
                  <a:moveTo>
                    <a:pt x="821" y="780"/>
                  </a:moveTo>
                  <a:lnTo>
                    <a:pt x="822" y="781"/>
                  </a:lnTo>
                  <a:lnTo>
                    <a:pt x="823" y="781"/>
                  </a:lnTo>
                  <a:lnTo>
                    <a:pt x="824" y="780"/>
                  </a:lnTo>
                  <a:lnTo>
                    <a:pt x="825" y="780"/>
                  </a:lnTo>
                  <a:lnTo>
                    <a:pt x="827" y="780"/>
                  </a:lnTo>
                  <a:lnTo>
                    <a:pt x="831" y="782"/>
                  </a:lnTo>
                  <a:lnTo>
                    <a:pt x="833" y="782"/>
                  </a:lnTo>
                  <a:lnTo>
                    <a:pt x="833" y="782"/>
                  </a:lnTo>
                  <a:lnTo>
                    <a:pt x="833" y="782"/>
                  </a:lnTo>
                  <a:lnTo>
                    <a:pt x="834" y="783"/>
                  </a:lnTo>
                  <a:lnTo>
                    <a:pt x="833" y="784"/>
                  </a:lnTo>
                  <a:lnTo>
                    <a:pt x="833" y="785"/>
                  </a:lnTo>
                  <a:lnTo>
                    <a:pt x="834" y="785"/>
                  </a:lnTo>
                  <a:lnTo>
                    <a:pt x="835" y="784"/>
                  </a:lnTo>
                  <a:lnTo>
                    <a:pt x="836" y="784"/>
                  </a:lnTo>
                  <a:lnTo>
                    <a:pt x="837" y="783"/>
                  </a:lnTo>
                  <a:lnTo>
                    <a:pt x="839" y="783"/>
                  </a:lnTo>
                  <a:lnTo>
                    <a:pt x="840" y="784"/>
                  </a:lnTo>
                  <a:lnTo>
                    <a:pt x="841" y="784"/>
                  </a:lnTo>
                  <a:lnTo>
                    <a:pt x="843" y="786"/>
                  </a:lnTo>
                  <a:lnTo>
                    <a:pt x="844" y="786"/>
                  </a:lnTo>
                  <a:lnTo>
                    <a:pt x="845" y="788"/>
                  </a:lnTo>
                  <a:lnTo>
                    <a:pt x="846" y="788"/>
                  </a:lnTo>
                  <a:lnTo>
                    <a:pt x="848" y="788"/>
                  </a:lnTo>
                  <a:lnTo>
                    <a:pt x="849" y="789"/>
                  </a:lnTo>
                  <a:lnTo>
                    <a:pt x="850" y="790"/>
                  </a:lnTo>
                  <a:lnTo>
                    <a:pt x="850" y="791"/>
                  </a:lnTo>
                  <a:lnTo>
                    <a:pt x="851" y="793"/>
                  </a:lnTo>
                  <a:lnTo>
                    <a:pt x="851" y="793"/>
                  </a:lnTo>
                  <a:lnTo>
                    <a:pt x="851" y="796"/>
                  </a:lnTo>
                  <a:lnTo>
                    <a:pt x="851" y="796"/>
                  </a:lnTo>
                  <a:lnTo>
                    <a:pt x="852" y="795"/>
                  </a:lnTo>
                  <a:lnTo>
                    <a:pt x="853" y="796"/>
                  </a:lnTo>
                  <a:lnTo>
                    <a:pt x="853" y="798"/>
                  </a:lnTo>
                  <a:lnTo>
                    <a:pt x="856" y="798"/>
                  </a:lnTo>
                  <a:lnTo>
                    <a:pt x="856" y="799"/>
                  </a:lnTo>
                  <a:lnTo>
                    <a:pt x="858" y="799"/>
                  </a:lnTo>
                  <a:lnTo>
                    <a:pt x="858" y="799"/>
                  </a:lnTo>
                  <a:lnTo>
                    <a:pt x="859" y="799"/>
                  </a:lnTo>
                  <a:lnTo>
                    <a:pt x="861" y="797"/>
                  </a:lnTo>
                  <a:lnTo>
                    <a:pt x="863" y="797"/>
                  </a:lnTo>
                  <a:lnTo>
                    <a:pt x="863" y="797"/>
                  </a:lnTo>
                  <a:lnTo>
                    <a:pt x="865" y="797"/>
                  </a:lnTo>
                  <a:lnTo>
                    <a:pt x="867" y="799"/>
                  </a:lnTo>
                  <a:lnTo>
                    <a:pt x="864" y="801"/>
                  </a:lnTo>
                  <a:lnTo>
                    <a:pt x="865" y="802"/>
                  </a:lnTo>
                  <a:lnTo>
                    <a:pt x="864" y="802"/>
                  </a:lnTo>
                  <a:lnTo>
                    <a:pt x="863" y="802"/>
                  </a:lnTo>
                  <a:lnTo>
                    <a:pt x="862" y="802"/>
                  </a:lnTo>
                  <a:lnTo>
                    <a:pt x="860" y="804"/>
                  </a:lnTo>
                  <a:lnTo>
                    <a:pt x="861" y="804"/>
                  </a:lnTo>
                  <a:lnTo>
                    <a:pt x="860" y="804"/>
                  </a:lnTo>
                  <a:lnTo>
                    <a:pt x="860" y="807"/>
                  </a:lnTo>
                  <a:lnTo>
                    <a:pt x="859" y="808"/>
                  </a:lnTo>
                  <a:lnTo>
                    <a:pt x="860" y="809"/>
                  </a:lnTo>
                  <a:lnTo>
                    <a:pt x="859" y="810"/>
                  </a:lnTo>
                  <a:lnTo>
                    <a:pt x="858" y="812"/>
                  </a:lnTo>
                  <a:lnTo>
                    <a:pt x="857" y="813"/>
                  </a:lnTo>
                  <a:lnTo>
                    <a:pt x="856" y="813"/>
                  </a:lnTo>
                  <a:lnTo>
                    <a:pt x="855" y="813"/>
                  </a:lnTo>
                  <a:lnTo>
                    <a:pt x="854" y="813"/>
                  </a:lnTo>
                  <a:lnTo>
                    <a:pt x="853" y="812"/>
                  </a:lnTo>
                  <a:lnTo>
                    <a:pt x="853" y="812"/>
                  </a:lnTo>
                  <a:lnTo>
                    <a:pt x="850" y="809"/>
                  </a:lnTo>
                  <a:lnTo>
                    <a:pt x="848" y="809"/>
                  </a:lnTo>
                  <a:lnTo>
                    <a:pt x="845" y="807"/>
                  </a:lnTo>
                  <a:lnTo>
                    <a:pt x="842" y="806"/>
                  </a:lnTo>
                  <a:lnTo>
                    <a:pt x="841" y="804"/>
                  </a:lnTo>
                  <a:lnTo>
                    <a:pt x="837" y="802"/>
                  </a:lnTo>
                  <a:lnTo>
                    <a:pt x="837" y="802"/>
                  </a:lnTo>
                  <a:lnTo>
                    <a:pt x="835" y="800"/>
                  </a:lnTo>
                  <a:lnTo>
                    <a:pt x="835" y="799"/>
                  </a:lnTo>
                  <a:lnTo>
                    <a:pt x="834" y="798"/>
                  </a:lnTo>
                  <a:lnTo>
                    <a:pt x="834" y="797"/>
                  </a:lnTo>
                  <a:lnTo>
                    <a:pt x="832" y="795"/>
                  </a:lnTo>
                  <a:lnTo>
                    <a:pt x="832" y="794"/>
                  </a:lnTo>
                  <a:lnTo>
                    <a:pt x="831" y="794"/>
                  </a:lnTo>
                  <a:lnTo>
                    <a:pt x="830" y="793"/>
                  </a:lnTo>
                  <a:lnTo>
                    <a:pt x="827" y="792"/>
                  </a:lnTo>
                  <a:lnTo>
                    <a:pt x="825" y="791"/>
                  </a:lnTo>
                  <a:lnTo>
                    <a:pt x="824" y="790"/>
                  </a:lnTo>
                  <a:lnTo>
                    <a:pt x="824" y="790"/>
                  </a:lnTo>
                  <a:lnTo>
                    <a:pt x="820" y="786"/>
                  </a:lnTo>
                  <a:lnTo>
                    <a:pt x="819" y="783"/>
                  </a:lnTo>
                  <a:lnTo>
                    <a:pt x="816" y="780"/>
                  </a:lnTo>
                  <a:lnTo>
                    <a:pt x="816" y="778"/>
                  </a:lnTo>
                  <a:lnTo>
                    <a:pt x="817" y="777"/>
                  </a:lnTo>
                  <a:lnTo>
                    <a:pt x="818" y="777"/>
                  </a:lnTo>
                  <a:lnTo>
                    <a:pt x="819" y="778"/>
                  </a:lnTo>
                  <a:lnTo>
                    <a:pt x="819" y="778"/>
                  </a:lnTo>
                  <a:lnTo>
                    <a:pt x="821" y="780"/>
                  </a:lnTo>
                  <a:close/>
                  <a:moveTo>
                    <a:pt x="414" y="729"/>
                  </a:moveTo>
                  <a:lnTo>
                    <a:pt x="413" y="729"/>
                  </a:lnTo>
                  <a:lnTo>
                    <a:pt x="413" y="729"/>
                  </a:lnTo>
                  <a:lnTo>
                    <a:pt x="413" y="728"/>
                  </a:lnTo>
                  <a:lnTo>
                    <a:pt x="413" y="728"/>
                  </a:lnTo>
                  <a:lnTo>
                    <a:pt x="414" y="728"/>
                  </a:lnTo>
                  <a:lnTo>
                    <a:pt x="415" y="728"/>
                  </a:lnTo>
                  <a:lnTo>
                    <a:pt x="415" y="729"/>
                  </a:lnTo>
                  <a:lnTo>
                    <a:pt x="414" y="729"/>
                  </a:lnTo>
                  <a:close/>
                  <a:moveTo>
                    <a:pt x="1073" y="714"/>
                  </a:moveTo>
                  <a:lnTo>
                    <a:pt x="1073" y="715"/>
                  </a:lnTo>
                  <a:lnTo>
                    <a:pt x="1072" y="714"/>
                  </a:lnTo>
                  <a:lnTo>
                    <a:pt x="1072" y="714"/>
                  </a:lnTo>
                  <a:lnTo>
                    <a:pt x="1072" y="714"/>
                  </a:lnTo>
                  <a:lnTo>
                    <a:pt x="1073" y="714"/>
                  </a:lnTo>
                  <a:lnTo>
                    <a:pt x="1073" y="714"/>
                  </a:lnTo>
                  <a:close/>
                  <a:moveTo>
                    <a:pt x="1143" y="690"/>
                  </a:moveTo>
                  <a:lnTo>
                    <a:pt x="1142" y="690"/>
                  </a:lnTo>
                  <a:lnTo>
                    <a:pt x="1142" y="690"/>
                  </a:lnTo>
                  <a:lnTo>
                    <a:pt x="1142" y="689"/>
                  </a:lnTo>
                  <a:lnTo>
                    <a:pt x="1142" y="689"/>
                  </a:lnTo>
                  <a:lnTo>
                    <a:pt x="1143" y="689"/>
                  </a:lnTo>
                  <a:lnTo>
                    <a:pt x="1143" y="689"/>
                  </a:lnTo>
                  <a:lnTo>
                    <a:pt x="1143" y="690"/>
                  </a:lnTo>
                  <a:close/>
                  <a:moveTo>
                    <a:pt x="1144" y="690"/>
                  </a:moveTo>
                  <a:lnTo>
                    <a:pt x="1144" y="690"/>
                  </a:lnTo>
                  <a:lnTo>
                    <a:pt x="1144" y="690"/>
                  </a:lnTo>
                  <a:lnTo>
                    <a:pt x="1144" y="689"/>
                  </a:lnTo>
                  <a:lnTo>
                    <a:pt x="1144" y="688"/>
                  </a:lnTo>
                  <a:lnTo>
                    <a:pt x="1145" y="688"/>
                  </a:lnTo>
                  <a:lnTo>
                    <a:pt x="1145" y="689"/>
                  </a:lnTo>
                  <a:lnTo>
                    <a:pt x="1145" y="689"/>
                  </a:lnTo>
                  <a:lnTo>
                    <a:pt x="1144" y="690"/>
                  </a:lnTo>
                  <a:close/>
                  <a:moveTo>
                    <a:pt x="708" y="676"/>
                  </a:moveTo>
                  <a:lnTo>
                    <a:pt x="709" y="677"/>
                  </a:lnTo>
                  <a:lnTo>
                    <a:pt x="710" y="676"/>
                  </a:lnTo>
                  <a:lnTo>
                    <a:pt x="711" y="676"/>
                  </a:lnTo>
                  <a:lnTo>
                    <a:pt x="711" y="678"/>
                  </a:lnTo>
                  <a:lnTo>
                    <a:pt x="709" y="679"/>
                  </a:lnTo>
                  <a:lnTo>
                    <a:pt x="705" y="679"/>
                  </a:lnTo>
                  <a:lnTo>
                    <a:pt x="704" y="678"/>
                  </a:lnTo>
                  <a:lnTo>
                    <a:pt x="704" y="678"/>
                  </a:lnTo>
                  <a:lnTo>
                    <a:pt x="702" y="675"/>
                  </a:lnTo>
                  <a:lnTo>
                    <a:pt x="702" y="674"/>
                  </a:lnTo>
                  <a:lnTo>
                    <a:pt x="705" y="672"/>
                  </a:lnTo>
                  <a:lnTo>
                    <a:pt x="706" y="672"/>
                  </a:lnTo>
                  <a:lnTo>
                    <a:pt x="708" y="673"/>
                  </a:lnTo>
                  <a:lnTo>
                    <a:pt x="708" y="676"/>
                  </a:lnTo>
                  <a:close/>
                  <a:moveTo>
                    <a:pt x="1151" y="658"/>
                  </a:moveTo>
                  <a:lnTo>
                    <a:pt x="1150" y="658"/>
                  </a:lnTo>
                  <a:lnTo>
                    <a:pt x="1149" y="658"/>
                  </a:lnTo>
                  <a:lnTo>
                    <a:pt x="1150" y="657"/>
                  </a:lnTo>
                  <a:lnTo>
                    <a:pt x="1150" y="657"/>
                  </a:lnTo>
                  <a:lnTo>
                    <a:pt x="1150" y="657"/>
                  </a:lnTo>
                  <a:lnTo>
                    <a:pt x="1151" y="657"/>
                  </a:lnTo>
                  <a:lnTo>
                    <a:pt x="1151" y="657"/>
                  </a:lnTo>
                  <a:lnTo>
                    <a:pt x="1151" y="658"/>
                  </a:lnTo>
                  <a:close/>
                  <a:moveTo>
                    <a:pt x="1171" y="651"/>
                  </a:moveTo>
                  <a:lnTo>
                    <a:pt x="1170" y="651"/>
                  </a:lnTo>
                  <a:lnTo>
                    <a:pt x="1170" y="651"/>
                  </a:lnTo>
                  <a:lnTo>
                    <a:pt x="1170" y="649"/>
                  </a:lnTo>
                  <a:lnTo>
                    <a:pt x="1170" y="649"/>
                  </a:lnTo>
                  <a:lnTo>
                    <a:pt x="1171" y="649"/>
                  </a:lnTo>
                  <a:lnTo>
                    <a:pt x="1171" y="649"/>
                  </a:lnTo>
                  <a:lnTo>
                    <a:pt x="1171" y="651"/>
                  </a:lnTo>
                  <a:close/>
                  <a:moveTo>
                    <a:pt x="1171" y="647"/>
                  </a:moveTo>
                  <a:lnTo>
                    <a:pt x="1170" y="647"/>
                  </a:lnTo>
                  <a:lnTo>
                    <a:pt x="1169" y="646"/>
                  </a:lnTo>
                  <a:lnTo>
                    <a:pt x="1169" y="644"/>
                  </a:lnTo>
                  <a:lnTo>
                    <a:pt x="1169" y="644"/>
                  </a:lnTo>
                  <a:lnTo>
                    <a:pt x="1170" y="644"/>
                  </a:lnTo>
                  <a:lnTo>
                    <a:pt x="1171" y="645"/>
                  </a:lnTo>
                  <a:lnTo>
                    <a:pt x="1171" y="647"/>
                  </a:lnTo>
                  <a:close/>
                  <a:moveTo>
                    <a:pt x="265" y="637"/>
                  </a:moveTo>
                  <a:lnTo>
                    <a:pt x="264" y="637"/>
                  </a:lnTo>
                  <a:lnTo>
                    <a:pt x="263" y="637"/>
                  </a:lnTo>
                  <a:lnTo>
                    <a:pt x="263" y="635"/>
                  </a:lnTo>
                  <a:lnTo>
                    <a:pt x="264" y="635"/>
                  </a:lnTo>
                  <a:lnTo>
                    <a:pt x="265" y="635"/>
                  </a:lnTo>
                  <a:lnTo>
                    <a:pt x="265" y="635"/>
                  </a:lnTo>
                  <a:lnTo>
                    <a:pt x="265" y="636"/>
                  </a:lnTo>
                  <a:lnTo>
                    <a:pt x="265" y="637"/>
                  </a:lnTo>
                  <a:close/>
                  <a:moveTo>
                    <a:pt x="258" y="633"/>
                  </a:moveTo>
                  <a:lnTo>
                    <a:pt x="257" y="633"/>
                  </a:lnTo>
                  <a:lnTo>
                    <a:pt x="257" y="633"/>
                  </a:lnTo>
                  <a:lnTo>
                    <a:pt x="257" y="632"/>
                  </a:lnTo>
                  <a:lnTo>
                    <a:pt x="256" y="632"/>
                  </a:lnTo>
                  <a:lnTo>
                    <a:pt x="257" y="631"/>
                  </a:lnTo>
                  <a:lnTo>
                    <a:pt x="257" y="631"/>
                  </a:lnTo>
                  <a:lnTo>
                    <a:pt x="257" y="630"/>
                  </a:lnTo>
                  <a:lnTo>
                    <a:pt x="259" y="632"/>
                  </a:lnTo>
                  <a:lnTo>
                    <a:pt x="259" y="633"/>
                  </a:lnTo>
                  <a:lnTo>
                    <a:pt x="258" y="633"/>
                  </a:lnTo>
                  <a:close/>
                  <a:moveTo>
                    <a:pt x="1190" y="624"/>
                  </a:moveTo>
                  <a:lnTo>
                    <a:pt x="1190" y="625"/>
                  </a:lnTo>
                  <a:lnTo>
                    <a:pt x="1189" y="625"/>
                  </a:lnTo>
                  <a:lnTo>
                    <a:pt x="1188" y="624"/>
                  </a:lnTo>
                  <a:lnTo>
                    <a:pt x="1188" y="624"/>
                  </a:lnTo>
                  <a:lnTo>
                    <a:pt x="1189" y="623"/>
                  </a:lnTo>
                  <a:lnTo>
                    <a:pt x="1190" y="623"/>
                  </a:lnTo>
                  <a:lnTo>
                    <a:pt x="1190" y="624"/>
                  </a:lnTo>
                  <a:close/>
                  <a:moveTo>
                    <a:pt x="764" y="609"/>
                  </a:moveTo>
                  <a:lnTo>
                    <a:pt x="763" y="609"/>
                  </a:lnTo>
                  <a:lnTo>
                    <a:pt x="763" y="609"/>
                  </a:lnTo>
                  <a:lnTo>
                    <a:pt x="763" y="608"/>
                  </a:lnTo>
                  <a:lnTo>
                    <a:pt x="764" y="608"/>
                  </a:lnTo>
                  <a:lnTo>
                    <a:pt x="764" y="608"/>
                  </a:lnTo>
                  <a:lnTo>
                    <a:pt x="764" y="609"/>
                  </a:lnTo>
                  <a:lnTo>
                    <a:pt x="764" y="609"/>
                  </a:lnTo>
                  <a:close/>
                  <a:moveTo>
                    <a:pt x="951" y="604"/>
                  </a:moveTo>
                  <a:lnTo>
                    <a:pt x="949" y="604"/>
                  </a:lnTo>
                  <a:lnTo>
                    <a:pt x="948" y="603"/>
                  </a:lnTo>
                  <a:lnTo>
                    <a:pt x="949" y="602"/>
                  </a:lnTo>
                  <a:lnTo>
                    <a:pt x="952" y="602"/>
                  </a:lnTo>
                  <a:lnTo>
                    <a:pt x="952" y="602"/>
                  </a:lnTo>
                  <a:lnTo>
                    <a:pt x="952" y="603"/>
                  </a:lnTo>
                  <a:lnTo>
                    <a:pt x="952" y="603"/>
                  </a:lnTo>
                  <a:lnTo>
                    <a:pt x="952" y="603"/>
                  </a:lnTo>
                  <a:lnTo>
                    <a:pt x="951" y="604"/>
                  </a:lnTo>
                  <a:close/>
                  <a:moveTo>
                    <a:pt x="941" y="602"/>
                  </a:moveTo>
                  <a:lnTo>
                    <a:pt x="941" y="602"/>
                  </a:lnTo>
                  <a:lnTo>
                    <a:pt x="940" y="602"/>
                  </a:lnTo>
                  <a:lnTo>
                    <a:pt x="939" y="602"/>
                  </a:lnTo>
                  <a:lnTo>
                    <a:pt x="939" y="601"/>
                  </a:lnTo>
                  <a:lnTo>
                    <a:pt x="940" y="600"/>
                  </a:lnTo>
                  <a:lnTo>
                    <a:pt x="941" y="600"/>
                  </a:lnTo>
                  <a:lnTo>
                    <a:pt x="941" y="601"/>
                  </a:lnTo>
                  <a:lnTo>
                    <a:pt x="941" y="602"/>
                  </a:lnTo>
                  <a:close/>
                  <a:moveTo>
                    <a:pt x="1177" y="601"/>
                  </a:moveTo>
                  <a:lnTo>
                    <a:pt x="1176" y="601"/>
                  </a:lnTo>
                  <a:lnTo>
                    <a:pt x="1176" y="601"/>
                  </a:lnTo>
                  <a:lnTo>
                    <a:pt x="1176" y="600"/>
                  </a:lnTo>
                  <a:lnTo>
                    <a:pt x="1176" y="599"/>
                  </a:lnTo>
                  <a:lnTo>
                    <a:pt x="1177" y="599"/>
                  </a:lnTo>
                  <a:lnTo>
                    <a:pt x="1178" y="599"/>
                  </a:lnTo>
                  <a:lnTo>
                    <a:pt x="1180" y="599"/>
                  </a:lnTo>
                  <a:lnTo>
                    <a:pt x="1180" y="600"/>
                  </a:lnTo>
                  <a:lnTo>
                    <a:pt x="1179" y="600"/>
                  </a:lnTo>
                  <a:lnTo>
                    <a:pt x="1177" y="601"/>
                  </a:lnTo>
                  <a:close/>
                  <a:moveTo>
                    <a:pt x="941" y="600"/>
                  </a:moveTo>
                  <a:lnTo>
                    <a:pt x="940" y="600"/>
                  </a:lnTo>
                  <a:lnTo>
                    <a:pt x="940" y="599"/>
                  </a:lnTo>
                  <a:lnTo>
                    <a:pt x="940" y="599"/>
                  </a:lnTo>
                  <a:lnTo>
                    <a:pt x="941" y="598"/>
                  </a:lnTo>
                  <a:lnTo>
                    <a:pt x="941" y="598"/>
                  </a:lnTo>
                  <a:lnTo>
                    <a:pt x="941" y="598"/>
                  </a:lnTo>
                  <a:lnTo>
                    <a:pt x="941" y="599"/>
                  </a:lnTo>
                  <a:lnTo>
                    <a:pt x="941" y="600"/>
                  </a:lnTo>
                  <a:close/>
                  <a:moveTo>
                    <a:pt x="937" y="596"/>
                  </a:moveTo>
                  <a:lnTo>
                    <a:pt x="936" y="596"/>
                  </a:lnTo>
                  <a:lnTo>
                    <a:pt x="936" y="596"/>
                  </a:lnTo>
                  <a:lnTo>
                    <a:pt x="936" y="595"/>
                  </a:lnTo>
                  <a:lnTo>
                    <a:pt x="936" y="595"/>
                  </a:lnTo>
                  <a:lnTo>
                    <a:pt x="937" y="595"/>
                  </a:lnTo>
                  <a:lnTo>
                    <a:pt x="937" y="596"/>
                  </a:lnTo>
                  <a:close/>
                  <a:moveTo>
                    <a:pt x="941" y="594"/>
                  </a:moveTo>
                  <a:lnTo>
                    <a:pt x="941" y="595"/>
                  </a:lnTo>
                  <a:lnTo>
                    <a:pt x="942" y="595"/>
                  </a:lnTo>
                  <a:lnTo>
                    <a:pt x="942" y="595"/>
                  </a:lnTo>
                  <a:lnTo>
                    <a:pt x="941" y="596"/>
                  </a:lnTo>
                  <a:lnTo>
                    <a:pt x="941" y="596"/>
                  </a:lnTo>
                  <a:lnTo>
                    <a:pt x="940" y="596"/>
                  </a:lnTo>
                  <a:lnTo>
                    <a:pt x="939" y="595"/>
                  </a:lnTo>
                  <a:lnTo>
                    <a:pt x="940" y="594"/>
                  </a:lnTo>
                  <a:lnTo>
                    <a:pt x="941" y="594"/>
                  </a:lnTo>
                  <a:close/>
                  <a:moveTo>
                    <a:pt x="449" y="590"/>
                  </a:moveTo>
                  <a:lnTo>
                    <a:pt x="449" y="590"/>
                  </a:lnTo>
                  <a:lnTo>
                    <a:pt x="448" y="589"/>
                  </a:lnTo>
                  <a:lnTo>
                    <a:pt x="448" y="589"/>
                  </a:lnTo>
                  <a:lnTo>
                    <a:pt x="449" y="589"/>
                  </a:lnTo>
                  <a:lnTo>
                    <a:pt x="449" y="589"/>
                  </a:lnTo>
                  <a:lnTo>
                    <a:pt x="449" y="589"/>
                  </a:lnTo>
                  <a:lnTo>
                    <a:pt x="449" y="590"/>
                  </a:lnTo>
                  <a:close/>
                  <a:moveTo>
                    <a:pt x="528" y="585"/>
                  </a:moveTo>
                  <a:lnTo>
                    <a:pt x="527" y="585"/>
                  </a:lnTo>
                  <a:lnTo>
                    <a:pt x="527" y="585"/>
                  </a:lnTo>
                  <a:lnTo>
                    <a:pt x="526" y="584"/>
                  </a:lnTo>
                  <a:lnTo>
                    <a:pt x="526" y="584"/>
                  </a:lnTo>
                  <a:lnTo>
                    <a:pt x="526" y="583"/>
                  </a:lnTo>
                  <a:lnTo>
                    <a:pt x="527" y="583"/>
                  </a:lnTo>
                  <a:lnTo>
                    <a:pt x="528" y="584"/>
                  </a:lnTo>
                  <a:lnTo>
                    <a:pt x="528" y="585"/>
                  </a:lnTo>
                  <a:close/>
                  <a:moveTo>
                    <a:pt x="520" y="586"/>
                  </a:moveTo>
                  <a:lnTo>
                    <a:pt x="520" y="586"/>
                  </a:lnTo>
                  <a:lnTo>
                    <a:pt x="519" y="585"/>
                  </a:lnTo>
                  <a:lnTo>
                    <a:pt x="519" y="584"/>
                  </a:lnTo>
                  <a:lnTo>
                    <a:pt x="519" y="584"/>
                  </a:lnTo>
                  <a:lnTo>
                    <a:pt x="519" y="583"/>
                  </a:lnTo>
                  <a:lnTo>
                    <a:pt x="519" y="582"/>
                  </a:lnTo>
                  <a:lnTo>
                    <a:pt x="522" y="583"/>
                  </a:lnTo>
                  <a:lnTo>
                    <a:pt x="522" y="584"/>
                  </a:lnTo>
                  <a:lnTo>
                    <a:pt x="521" y="585"/>
                  </a:lnTo>
                  <a:lnTo>
                    <a:pt x="520" y="586"/>
                  </a:lnTo>
                  <a:close/>
                  <a:moveTo>
                    <a:pt x="933" y="578"/>
                  </a:moveTo>
                  <a:lnTo>
                    <a:pt x="932" y="578"/>
                  </a:lnTo>
                  <a:lnTo>
                    <a:pt x="932" y="577"/>
                  </a:lnTo>
                  <a:lnTo>
                    <a:pt x="932" y="576"/>
                  </a:lnTo>
                  <a:lnTo>
                    <a:pt x="932" y="576"/>
                  </a:lnTo>
                  <a:lnTo>
                    <a:pt x="933" y="576"/>
                  </a:lnTo>
                  <a:lnTo>
                    <a:pt x="934" y="577"/>
                  </a:lnTo>
                  <a:lnTo>
                    <a:pt x="933" y="578"/>
                  </a:lnTo>
                  <a:close/>
                  <a:moveTo>
                    <a:pt x="932" y="574"/>
                  </a:moveTo>
                  <a:lnTo>
                    <a:pt x="931" y="574"/>
                  </a:lnTo>
                  <a:lnTo>
                    <a:pt x="931" y="574"/>
                  </a:lnTo>
                  <a:lnTo>
                    <a:pt x="931" y="573"/>
                  </a:lnTo>
                  <a:lnTo>
                    <a:pt x="931" y="573"/>
                  </a:lnTo>
                  <a:lnTo>
                    <a:pt x="932" y="573"/>
                  </a:lnTo>
                  <a:lnTo>
                    <a:pt x="932" y="573"/>
                  </a:lnTo>
                  <a:lnTo>
                    <a:pt x="932" y="574"/>
                  </a:lnTo>
                  <a:close/>
                  <a:moveTo>
                    <a:pt x="928" y="572"/>
                  </a:moveTo>
                  <a:lnTo>
                    <a:pt x="928" y="572"/>
                  </a:lnTo>
                  <a:lnTo>
                    <a:pt x="927" y="572"/>
                  </a:lnTo>
                  <a:lnTo>
                    <a:pt x="928" y="571"/>
                  </a:lnTo>
                  <a:lnTo>
                    <a:pt x="929" y="571"/>
                  </a:lnTo>
                  <a:lnTo>
                    <a:pt x="929" y="571"/>
                  </a:lnTo>
                  <a:lnTo>
                    <a:pt x="928" y="572"/>
                  </a:lnTo>
                  <a:close/>
                  <a:moveTo>
                    <a:pt x="536" y="571"/>
                  </a:moveTo>
                  <a:lnTo>
                    <a:pt x="534" y="571"/>
                  </a:lnTo>
                  <a:lnTo>
                    <a:pt x="533" y="570"/>
                  </a:lnTo>
                  <a:lnTo>
                    <a:pt x="533" y="570"/>
                  </a:lnTo>
                  <a:lnTo>
                    <a:pt x="534" y="569"/>
                  </a:lnTo>
                  <a:lnTo>
                    <a:pt x="535" y="569"/>
                  </a:lnTo>
                  <a:lnTo>
                    <a:pt x="535" y="570"/>
                  </a:lnTo>
                  <a:lnTo>
                    <a:pt x="536" y="570"/>
                  </a:lnTo>
                  <a:lnTo>
                    <a:pt x="536" y="571"/>
                  </a:lnTo>
                  <a:close/>
                  <a:moveTo>
                    <a:pt x="1187" y="571"/>
                  </a:moveTo>
                  <a:lnTo>
                    <a:pt x="1186" y="572"/>
                  </a:lnTo>
                  <a:lnTo>
                    <a:pt x="1183" y="572"/>
                  </a:lnTo>
                  <a:lnTo>
                    <a:pt x="1182" y="571"/>
                  </a:lnTo>
                  <a:lnTo>
                    <a:pt x="1181" y="570"/>
                  </a:lnTo>
                  <a:lnTo>
                    <a:pt x="1182" y="569"/>
                  </a:lnTo>
                  <a:lnTo>
                    <a:pt x="1183" y="569"/>
                  </a:lnTo>
                  <a:lnTo>
                    <a:pt x="1184" y="569"/>
                  </a:lnTo>
                  <a:lnTo>
                    <a:pt x="1186" y="570"/>
                  </a:lnTo>
                  <a:lnTo>
                    <a:pt x="1187" y="571"/>
                  </a:lnTo>
                  <a:close/>
                  <a:moveTo>
                    <a:pt x="531" y="568"/>
                  </a:moveTo>
                  <a:lnTo>
                    <a:pt x="531" y="568"/>
                  </a:lnTo>
                  <a:lnTo>
                    <a:pt x="531" y="567"/>
                  </a:lnTo>
                  <a:lnTo>
                    <a:pt x="531" y="567"/>
                  </a:lnTo>
                  <a:lnTo>
                    <a:pt x="530" y="566"/>
                  </a:lnTo>
                  <a:lnTo>
                    <a:pt x="530" y="566"/>
                  </a:lnTo>
                  <a:lnTo>
                    <a:pt x="531" y="566"/>
                  </a:lnTo>
                  <a:lnTo>
                    <a:pt x="532" y="567"/>
                  </a:lnTo>
                  <a:lnTo>
                    <a:pt x="531" y="568"/>
                  </a:lnTo>
                  <a:close/>
                  <a:moveTo>
                    <a:pt x="947" y="569"/>
                  </a:moveTo>
                  <a:lnTo>
                    <a:pt x="946" y="570"/>
                  </a:lnTo>
                  <a:lnTo>
                    <a:pt x="945" y="568"/>
                  </a:lnTo>
                  <a:lnTo>
                    <a:pt x="945" y="567"/>
                  </a:lnTo>
                  <a:lnTo>
                    <a:pt x="946" y="566"/>
                  </a:lnTo>
                  <a:lnTo>
                    <a:pt x="946" y="566"/>
                  </a:lnTo>
                  <a:lnTo>
                    <a:pt x="947" y="567"/>
                  </a:lnTo>
                  <a:lnTo>
                    <a:pt x="947" y="569"/>
                  </a:lnTo>
                  <a:close/>
                  <a:moveTo>
                    <a:pt x="539" y="567"/>
                  </a:moveTo>
                  <a:lnTo>
                    <a:pt x="536" y="569"/>
                  </a:lnTo>
                  <a:lnTo>
                    <a:pt x="534" y="568"/>
                  </a:lnTo>
                  <a:lnTo>
                    <a:pt x="534" y="567"/>
                  </a:lnTo>
                  <a:lnTo>
                    <a:pt x="535" y="567"/>
                  </a:lnTo>
                  <a:lnTo>
                    <a:pt x="536" y="566"/>
                  </a:lnTo>
                  <a:lnTo>
                    <a:pt x="537" y="566"/>
                  </a:lnTo>
                  <a:lnTo>
                    <a:pt x="538" y="566"/>
                  </a:lnTo>
                  <a:lnTo>
                    <a:pt x="541" y="566"/>
                  </a:lnTo>
                  <a:lnTo>
                    <a:pt x="541" y="567"/>
                  </a:lnTo>
                  <a:lnTo>
                    <a:pt x="539" y="567"/>
                  </a:lnTo>
                  <a:close/>
                  <a:moveTo>
                    <a:pt x="922" y="566"/>
                  </a:moveTo>
                  <a:lnTo>
                    <a:pt x="923" y="567"/>
                  </a:lnTo>
                  <a:lnTo>
                    <a:pt x="924" y="566"/>
                  </a:lnTo>
                  <a:lnTo>
                    <a:pt x="926" y="566"/>
                  </a:lnTo>
                  <a:lnTo>
                    <a:pt x="926" y="568"/>
                  </a:lnTo>
                  <a:lnTo>
                    <a:pt x="924" y="569"/>
                  </a:lnTo>
                  <a:lnTo>
                    <a:pt x="922" y="569"/>
                  </a:lnTo>
                  <a:lnTo>
                    <a:pt x="921" y="568"/>
                  </a:lnTo>
                  <a:lnTo>
                    <a:pt x="922" y="566"/>
                  </a:lnTo>
                  <a:close/>
                  <a:moveTo>
                    <a:pt x="1193" y="567"/>
                  </a:moveTo>
                  <a:lnTo>
                    <a:pt x="1192" y="567"/>
                  </a:lnTo>
                  <a:lnTo>
                    <a:pt x="1191" y="566"/>
                  </a:lnTo>
                  <a:lnTo>
                    <a:pt x="1191" y="566"/>
                  </a:lnTo>
                  <a:lnTo>
                    <a:pt x="1192" y="565"/>
                  </a:lnTo>
                  <a:lnTo>
                    <a:pt x="1193" y="565"/>
                  </a:lnTo>
                  <a:lnTo>
                    <a:pt x="1193" y="566"/>
                  </a:lnTo>
                  <a:lnTo>
                    <a:pt x="1193" y="566"/>
                  </a:lnTo>
                  <a:lnTo>
                    <a:pt x="1193" y="567"/>
                  </a:lnTo>
                  <a:close/>
                  <a:moveTo>
                    <a:pt x="234" y="562"/>
                  </a:moveTo>
                  <a:lnTo>
                    <a:pt x="234" y="564"/>
                  </a:lnTo>
                  <a:lnTo>
                    <a:pt x="233" y="565"/>
                  </a:lnTo>
                  <a:lnTo>
                    <a:pt x="233" y="566"/>
                  </a:lnTo>
                  <a:lnTo>
                    <a:pt x="233" y="567"/>
                  </a:lnTo>
                  <a:lnTo>
                    <a:pt x="231" y="567"/>
                  </a:lnTo>
                  <a:lnTo>
                    <a:pt x="231" y="566"/>
                  </a:lnTo>
                  <a:lnTo>
                    <a:pt x="229" y="567"/>
                  </a:lnTo>
                  <a:lnTo>
                    <a:pt x="228" y="566"/>
                  </a:lnTo>
                  <a:lnTo>
                    <a:pt x="227" y="566"/>
                  </a:lnTo>
                  <a:lnTo>
                    <a:pt x="226" y="566"/>
                  </a:lnTo>
                  <a:lnTo>
                    <a:pt x="225" y="566"/>
                  </a:lnTo>
                  <a:lnTo>
                    <a:pt x="223" y="566"/>
                  </a:lnTo>
                  <a:lnTo>
                    <a:pt x="222" y="566"/>
                  </a:lnTo>
                  <a:lnTo>
                    <a:pt x="223" y="564"/>
                  </a:lnTo>
                  <a:lnTo>
                    <a:pt x="223" y="563"/>
                  </a:lnTo>
                  <a:lnTo>
                    <a:pt x="226" y="563"/>
                  </a:lnTo>
                  <a:lnTo>
                    <a:pt x="226" y="563"/>
                  </a:lnTo>
                  <a:lnTo>
                    <a:pt x="228" y="563"/>
                  </a:lnTo>
                  <a:lnTo>
                    <a:pt x="228" y="562"/>
                  </a:lnTo>
                  <a:lnTo>
                    <a:pt x="229" y="562"/>
                  </a:lnTo>
                  <a:lnTo>
                    <a:pt x="230" y="563"/>
                  </a:lnTo>
                  <a:lnTo>
                    <a:pt x="232" y="563"/>
                  </a:lnTo>
                  <a:lnTo>
                    <a:pt x="233" y="562"/>
                  </a:lnTo>
                  <a:lnTo>
                    <a:pt x="234" y="562"/>
                  </a:lnTo>
                  <a:close/>
                  <a:moveTo>
                    <a:pt x="1192" y="563"/>
                  </a:moveTo>
                  <a:lnTo>
                    <a:pt x="1191" y="563"/>
                  </a:lnTo>
                  <a:lnTo>
                    <a:pt x="1191" y="563"/>
                  </a:lnTo>
                  <a:lnTo>
                    <a:pt x="1191" y="562"/>
                  </a:lnTo>
                  <a:lnTo>
                    <a:pt x="1191" y="562"/>
                  </a:lnTo>
                  <a:lnTo>
                    <a:pt x="1192" y="562"/>
                  </a:lnTo>
                  <a:lnTo>
                    <a:pt x="1192" y="562"/>
                  </a:lnTo>
                  <a:lnTo>
                    <a:pt x="1192" y="563"/>
                  </a:lnTo>
                  <a:close/>
                  <a:moveTo>
                    <a:pt x="237" y="562"/>
                  </a:moveTo>
                  <a:lnTo>
                    <a:pt x="236" y="562"/>
                  </a:lnTo>
                  <a:lnTo>
                    <a:pt x="236" y="562"/>
                  </a:lnTo>
                  <a:lnTo>
                    <a:pt x="236" y="562"/>
                  </a:lnTo>
                  <a:lnTo>
                    <a:pt x="236" y="561"/>
                  </a:lnTo>
                  <a:lnTo>
                    <a:pt x="237" y="561"/>
                  </a:lnTo>
                  <a:lnTo>
                    <a:pt x="237" y="562"/>
                  </a:lnTo>
                  <a:lnTo>
                    <a:pt x="237" y="562"/>
                  </a:lnTo>
                  <a:close/>
                  <a:moveTo>
                    <a:pt x="243" y="562"/>
                  </a:moveTo>
                  <a:lnTo>
                    <a:pt x="242" y="562"/>
                  </a:lnTo>
                  <a:lnTo>
                    <a:pt x="242" y="562"/>
                  </a:lnTo>
                  <a:lnTo>
                    <a:pt x="242" y="562"/>
                  </a:lnTo>
                  <a:lnTo>
                    <a:pt x="242" y="561"/>
                  </a:lnTo>
                  <a:lnTo>
                    <a:pt x="243" y="561"/>
                  </a:lnTo>
                  <a:lnTo>
                    <a:pt x="243" y="562"/>
                  </a:lnTo>
                  <a:lnTo>
                    <a:pt x="243" y="562"/>
                  </a:lnTo>
                  <a:close/>
                  <a:moveTo>
                    <a:pt x="249" y="560"/>
                  </a:moveTo>
                  <a:lnTo>
                    <a:pt x="248" y="561"/>
                  </a:lnTo>
                  <a:lnTo>
                    <a:pt x="247" y="560"/>
                  </a:lnTo>
                  <a:lnTo>
                    <a:pt x="248" y="560"/>
                  </a:lnTo>
                  <a:lnTo>
                    <a:pt x="248" y="560"/>
                  </a:lnTo>
                  <a:lnTo>
                    <a:pt x="249" y="560"/>
                  </a:lnTo>
                  <a:close/>
                  <a:moveTo>
                    <a:pt x="946" y="562"/>
                  </a:moveTo>
                  <a:lnTo>
                    <a:pt x="945" y="563"/>
                  </a:lnTo>
                  <a:lnTo>
                    <a:pt x="942" y="562"/>
                  </a:lnTo>
                  <a:lnTo>
                    <a:pt x="942" y="560"/>
                  </a:lnTo>
                  <a:lnTo>
                    <a:pt x="943" y="558"/>
                  </a:lnTo>
                  <a:lnTo>
                    <a:pt x="943" y="556"/>
                  </a:lnTo>
                  <a:lnTo>
                    <a:pt x="944" y="556"/>
                  </a:lnTo>
                  <a:lnTo>
                    <a:pt x="945" y="557"/>
                  </a:lnTo>
                  <a:lnTo>
                    <a:pt x="945" y="558"/>
                  </a:lnTo>
                  <a:lnTo>
                    <a:pt x="946" y="560"/>
                  </a:lnTo>
                  <a:lnTo>
                    <a:pt x="946" y="562"/>
                  </a:lnTo>
                  <a:close/>
                  <a:moveTo>
                    <a:pt x="890" y="552"/>
                  </a:moveTo>
                  <a:lnTo>
                    <a:pt x="889" y="552"/>
                  </a:lnTo>
                  <a:lnTo>
                    <a:pt x="888" y="551"/>
                  </a:lnTo>
                  <a:lnTo>
                    <a:pt x="888" y="550"/>
                  </a:lnTo>
                  <a:lnTo>
                    <a:pt x="889" y="550"/>
                  </a:lnTo>
                  <a:lnTo>
                    <a:pt x="890" y="550"/>
                  </a:lnTo>
                  <a:lnTo>
                    <a:pt x="890" y="550"/>
                  </a:lnTo>
                  <a:lnTo>
                    <a:pt x="890" y="551"/>
                  </a:lnTo>
                  <a:lnTo>
                    <a:pt x="890" y="552"/>
                  </a:lnTo>
                  <a:close/>
                  <a:moveTo>
                    <a:pt x="234" y="551"/>
                  </a:moveTo>
                  <a:lnTo>
                    <a:pt x="233" y="551"/>
                  </a:lnTo>
                  <a:lnTo>
                    <a:pt x="233" y="550"/>
                  </a:lnTo>
                  <a:lnTo>
                    <a:pt x="233" y="550"/>
                  </a:lnTo>
                  <a:lnTo>
                    <a:pt x="234" y="549"/>
                  </a:lnTo>
                  <a:lnTo>
                    <a:pt x="234" y="550"/>
                  </a:lnTo>
                  <a:lnTo>
                    <a:pt x="234" y="551"/>
                  </a:lnTo>
                  <a:close/>
                  <a:moveTo>
                    <a:pt x="1193" y="550"/>
                  </a:moveTo>
                  <a:lnTo>
                    <a:pt x="1193" y="551"/>
                  </a:lnTo>
                  <a:lnTo>
                    <a:pt x="1193" y="551"/>
                  </a:lnTo>
                  <a:lnTo>
                    <a:pt x="1192" y="551"/>
                  </a:lnTo>
                  <a:lnTo>
                    <a:pt x="1192" y="551"/>
                  </a:lnTo>
                  <a:lnTo>
                    <a:pt x="1192" y="550"/>
                  </a:lnTo>
                  <a:lnTo>
                    <a:pt x="1192" y="549"/>
                  </a:lnTo>
                  <a:lnTo>
                    <a:pt x="1192" y="549"/>
                  </a:lnTo>
                  <a:lnTo>
                    <a:pt x="1192" y="549"/>
                  </a:lnTo>
                  <a:lnTo>
                    <a:pt x="1193" y="550"/>
                  </a:lnTo>
                  <a:close/>
                  <a:moveTo>
                    <a:pt x="899" y="550"/>
                  </a:moveTo>
                  <a:lnTo>
                    <a:pt x="898" y="551"/>
                  </a:lnTo>
                  <a:lnTo>
                    <a:pt x="898" y="550"/>
                  </a:lnTo>
                  <a:lnTo>
                    <a:pt x="898" y="549"/>
                  </a:lnTo>
                  <a:lnTo>
                    <a:pt x="899" y="548"/>
                  </a:lnTo>
                  <a:lnTo>
                    <a:pt x="899" y="550"/>
                  </a:lnTo>
                  <a:close/>
                  <a:moveTo>
                    <a:pt x="888" y="549"/>
                  </a:moveTo>
                  <a:lnTo>
                    <a:pt x="887" y="549"/>
                  </a:lnTo>
                  <a:lnTo>
                    <a:pt x="887" y="549"/>
                  </a:lnTo>
                  <a:lnTo>
                    <a:pt x="887" y="548"/>
                  </a:lnTo>
                  <a:lnTo>
                    <a:pt x="888" y="548"/>
                  </a:lnTo>
                  <a:lnTo>
                    <a:pt x="889" y="548"/>
                  </a:lnTo>
                  <a:lnTo>
                    <a:pt x="889" y="548"/>
                  </a:lnTo>
                  <a:lnTo>
                    <a:pt x="889" y="548"/>
                  </a:lnTo>
                  <a:lnTo>
                    <a:pt x="888" y="549"/>
                  </a:lnTo>
                  <a:close/>
                  <a:moveTo>
                    <a:pt x="899" y="547"/>
                  </a:moveTo>
                  <a:lnTo>
                    <a:pt x="898" y="547"/>
                  </a:lnTo>
                  <a:lnTo>
                    <a:pt x="898" y="546"/>
                  </a:lnTo>
                  <a:lnTo>
                    <a:pt x="898" y="546"/>
                  </a:lnTo>
                  <a:lnTo>
                    <a:pt x="898" y="546"/>
                  </a:lnTo>
                  <a:lnTo>
                    <a:pt x="899" y="546"/>
                  </a:lnTo>
                  <a:lnTo>
                    <a:pt x="899" y="546"/>
                  </a:lnTo>
                  <a:lnTo>
                    <a:pt x="899" y="547"/>
                  </a:lnTo>
                  <a:close/>
                  <a:moveTo>
                    <a:pt x="893" y="548"/>
                  </a:moveTo>
                  <a:lnTo>
                    <a:pt x="892" y="548"/>
                  </a:lnTo>
                  <a:lnTo>
                    <a:pt x="890" y="547"/>
                  </a:lnTo>
                  <a:lnTo>
                    <a:pt x="891" y="546"/>
                  </a:lnTo>
                  <a:lnTo>
                    <a:pt x="892" y="546"/>
                  </a:lnTo>
                  <a:lnTo>
                    <a:pt x="893" y="546"/>
                  </a:lnTo>
                  <a:lnTo>
                    <a:pt x="894" y="546"/>
                  </a:lnTo>
                  <a:lnTo>
                    <a:pt x="894" y="547"/>
                  </a:lnTo>
                  <a:lnTo>
                    <a:pt x="893" y="548"/>
                  </a:lnTo>
                  <a:close/>
                  <a:moveTo>
                    <a:pt x="866" y="528"/>
                  </a:moveTo>
                  <a:lnTo>
                    <a:pt x="868" y="530"/>
                  </a:lnTo>
                  <a:lnTo>
                    <a:pt x="868" y="532"/>
                  </a:lnTo>
                  <a:lnTo>
                    <a:pt x="867" y="534"/>
                  </a:lnTo>
                  <a:lnTo>
                    <a:pt x="868" y="535"/>
                  </a:lnTo>
                  <a:lnTo>
                    <a:pt x="868" y="537"/>
                  </a:lnTo>
                  <a:lnTo>
                    <a:pt x="866" y="539"/>
                  </a:lnTo>
                  <a:lnTo>
                    <a:pt x="865" y="537"/>
                  </a:lnTo>
                  <a:lnTo>
                    <a:pt x="864" y="536"/>
                  </a:lnTo>
                  <a:lnTo>
                    <a:pt x="864" y="536"/>
                  </a:lnTo>
                  <a:lnTo>
                    <a:pt x="863" y="535"/>
                  </a:lnTo>
                  <a:lnTo>
                    <a:pt x="862" y="535"/>
                  </a:lnTo>
                  <a:lnTo>
                    <a:pt x="860" y="534"/>
                  </a:lnTo>
                  <a:lnTo>
                    <a:pt x="860" y="532"/>
                  </a:lnTo>
                  <a:lnTo>
                    <a:pt x="860" y="532"/>
                  </a:lnTo>
                  <a:lnTo>
                    <a:pt x="860" y="531"/>
                  </a:lnTo>
                  <a:lnTo>
                    <a:pt x="861" y="530"/>
                  </a:lnTo>
                  <a:lnTo>
                    <a:pt x="864" y="530"/>
                  </a:lnTo>
                  <a:lnTo>
                    <a:pt x="865" y="528"/>
                  </a:lnTo>
                  <a:lnTo>
                    <a:pt x="866" y="528"/>
                  </a:lnTo>
                  <a:close/>
                  <a:moveTo>
                    <a:pt x="840" y="529"/>
                  </a:moveTo>
                  <a:lnTo>
                    <a:pt x="840" y="529"/>
                  </a:lnTo>
                  <a:lnTo>
                    <a:pt x="840" y="528"/>
                  </a:lnTo>
                  <a:lnTo>
                    <a:pt x="840" y="528"/>
                  </a:lnTo>
                  <a:lnTo>
                    <a:pt x="841" y="527"/>
                  </a:lnTo>
                  <a:lnTo>
                    <a:pt x="841" y="527"/>
                  </a:lnTo>
                  <a:lnTo>
                    <a:pt x="841" y="527"/>
                  </a:lnTo>
                  <a:lnTo>
                    <a:pt x="841" y="528"/>
                  </a:lnTo>
                  <a:lnTo>
                    <a:pt x="841" y="528"/>
                  </a:lnTo>
                  <a:lnTo>
                    <a:pt x="841" y="528"/>
                  </a:lnTo>
                  <a:lnTo>
                    <a:pt x="840" y="529"/>
                  </a:lnTo>
                  <a:close/>
                  <a:moveTo>
                    <a:pt x="861" y="529"/>
                  </a:moveTo>
                  <a:lnTo>
                    <a:pt x="860" y="529"/>
                  </a:lnTo>
                  <a:lnTo>
                    <a:pt x="859" y="528"/>
                  </a:lnTo>
                  <a:lnTo>
                    <a:pt x="859" y="527"/>
                  </a:lnTo>
                  <a:lnTo>
                    <a:pt x="859" y="526"/>
                  </a:lnTo>
                  <a:lnTo>
                    <a:pt x="862" y="526"/>
                  </a:lnTo>
                  <a:lnTo>
                    <a:pt x="862" y="527"/>
                  </a:lnTo>
                  <a:lnTo>
                    <a:pt x="861" y="529"/>
                  </a:lnTo>
                  <a:close/>
                  <a:moveTo>
                    <a:pt x="838" y="519"/>
                  </a:moveTo>
                  <a:lnTo>
                    <a:pt x="837" y="519"/>
                  </a:lnTo>
                  <a:lnTo>
                    <a:pt x="836" y="518"/>
                  </a:lnTo>
                  <a:lnTo>
                    <a:pt x="836" y="518"/>
                  </a:lnTo>
                  <a:lnTo>
                    <a:pt x="837" y="518"/>
                  </a:lnTo>
                  <a:lnTo>
                    <a:pt x="838" y="518"/>
                  </a:lnTo>
                  <a:lnTo>
                    <a:pt x="838" y="519"/>
                  </a:lnTo>
                  <a:close/>
                  <a:moveTo>
                    <a:pt x="850" y="518"/>
                  </a:moveTo>
                  <a:lnTo>
                    <a:pt x="849" y="518"/>
                  </a:lnTo>
                  <a:lnTo>
                    <a:pt x="849" y="517"/>
                  </a:lnTo>
                  <a:lnTo>
                    <a:pt x="849" y="517"/>
                  </a:lnTo>
                  <a:lnTo>
                    <a:pt x="849" y="516"/>
                  </a:lnTo>
                  <a:lnTo>
                    <a:pt x="850" y="516"/>
                  </a:lnTo>
                  <a:lnTo>
                    <a:pt x="850" y="517"/>
                  </a:lnTo>
                  <a:lnTo>
                    <a:pt x="850" y="517"/>
                  </a:lnTo>
                  <a:lnTo>
                    <a:pt x="850" y="517"/>
                  </a:lnTo>
                  <a:lnTo>
                    <a:pt x="850" y="518"/>
                  </a:lnTo>
                  <a:close/>
                  <a:moveTo>
                    <a:pt x="877" y="517"/>
                  </a:moveTo>
                  <a:lnTo>
                    <a:pt x="876" y="517"/>
                  </a:lnTo>
                  <a:lnTo>
                    <a:pt x="876" y="517"/>
                  </a:lnTo>
                  <a:lnTo>
                    <a:pt x="876" y="516"/>
                  </a:lnTo>
                  <a:lnTo>
                    <a:pt x="876" y="516"/>
                  </a:lnTo>
                  <a:lnTo>
                    <a:pt x="878" y="516"/>
                  </a:lnTo>
                  <a:lnTo>
                    <a:pt x="878" y="516"/>
                  </a:lnTo>
                  <a:lnTo>
                    <a:pt x="878" y="517"/>
                  </a:lnTo>
                  <a:lnTo>
                    <a:pt x="877" y="517"/>
                  </a:lnTo>
                  <a:close/>
                  <a:moveTo>
                    <a:pt x="821" y="517"/>
                  </a:moveTo>
                  <a:lnTo>
                    <a:pt x="820" y="517"/>
                  </a:lnTo>
                  <a:lnTo>
                    <a:pt x="820" y="517"/>
                  </a:lnTo>
                  <a:lnTo>
                    <a:pt x="820" y="516"/>
                  </a:lnTo>
                  <a:lnTo>
                    <a:pt x="820" y="515"/>
                  </a:lnTo>
                  <a:lnTo>
                    <a:pt x="821" y="515"/>
                  </a:lnTo>
                  <a:lnTo>
                    <a:pt x="821" y="516"/>
                  </a:lnTo>
                  <a:lnTo>
                    <a:pt x="821" y="517"/>
                  </a:lnTo>
                  <a:close/>
                  <a:moveTo>
                    <a:pt x="872" y="517"/>
                  </a:moveTo>
                  <a:lnTo>
                    <a:pt x="870" y="518"/>
                  </a:lnTo>
                  <a:lnTo>
                    <a:pt x="870" y="519"/>
                  </a:lnTo>
                  <a:lnTo>
                    <a:pt x="869" y="519"/>
                  </a:lnTo>
                  <a:lnTo>
                    <a:pt x="869" y="518"/>
                  </a:lnTo>
                  <a:lnTo>
                    <a:pt x="868" y="517"/>
                  </a:lnTo>
                  <a:lnTo>
                    <a:pt x="868" y="518"/>
                  </a:lnTo>
                  <a:lnTo>
                    <a:pt x="867" y="517"/>
                  </a:lnTo>
                  <a:lnTo>
                    <a:pt x="867" y="516"/>
                  </a:lnTo>
                  <a:lnTo>
                    <a:pt x="868" y="516"/>
                  </a:lnTo>
                  <a:lnTo>
                    <a:pt x="869" y="514"/>
                  </a:lnTo>
                  <a:lnTo>
                    <a:pt x="870" y="514"/>
                  </a:lnTo>
                  <a:lnTo>
                    <a:pt x="871" y="515"/>
                  </a:lnTo>
                  <a:lnTo>
                    <a:pt x="873" y="516"/>
                  </a:lnTo>
                  <a:lnTo>
                    <a:pt x="873" y="516"/>
                  </a:lnTo>
                  <a:lnTo>
                    <a:pt x="872" y="517"/>
                  </a:lnTo>
                  <a:close/>
                  <a:moveTo>
                    <a:pt x="819" y="513"/>
                  </a:moveTo>
                  <a:lnTo>
                    <a:pt x="818" y="514"/>
                  </a:lnTo>
                  <a:lnTo>
                    <a:pt x="816" y="514"/>
                  </a:lnTo>
                  <a:lnTo>
                    <a:pt x="816" y="515"/>
                  </a:lnTo>
                  <a:lnTo>
                    <a:pt x="815" y="514"/>
                  </a:lnTo>
                  <a:lnTo>
                    <a:pt x="815" y="513"/>
                  </a:lnTo>
                  <a:lnTo>
                    <a:pt x="816" y="511"/>
                  </a:lnTo>
                  <a:lnTo>
                    <a:pt x="818" y="511"/>
                  </a:lnTo>
                  <a:lnTo>
                    <a:pt x="818" y="513"/>
                  </a:lnTo>
                  <a:lnTo>
                    <a:pt x="819" y="513"/>
                  </a:lnTo>
                  <a:close/>
                  <a:moveTo>
                    <a:pt x="860" y="515"/>
                  </a:moveTo>
                  <a:lnTo>
                    <a:pt x="859" y="515"/>
                  </a:lnTo>
                  <a:lnTo>
                    <a:pt x="858" y="514"/>
                  </a:lnTo>
                  <a:lnTo>
                    <a:pt x="858" y="513"/>
                  </a:lnTo>
                  <a:lnTo>
                    <a:pt x="859" y="512"/>
                  </a:lnTo>
                  <a:lnTo>
                    <a:pt x="859" y="510"/>
                  </a:lnTo>
                  <a:lnTo>
                    <a:pt x="860" y="510"/>
                  </a:lnTo>
                  <a:lnTo>
                    <a:pt x="860" y="514"/>
                  </a:lnTo>
                  <a:lnTo>
                    <a:pt x="860" y="515"/>
                  </a:lnTo>
                  <a:close/>
                  <a:moveTo>
                    <a:pt x="842" y="512"/>
                  </a:moveTo>
                  <a:lnTo>
                    <a:pt x="841" y="512"/>
                  </a:lnTo>
                  <a:lnTo>
                    <a:pt x="840" y="510"/>
                  </a:lnTo>
                  <a:lnTo>
                    <a:pt x="840" y="510"/>
                  </a:lnTo>
                  <a:lnTo>
                    <a:pt x="842" y="510"/>
                  </a:lnTo>
                  <a:lnTo>
                    <a:pt x="843" y="511"/>
                  </a:lnTo>
                  <a:lnTo>
                    <a:pt x="842" y="512"/>
                  </a:lnTo>
                  <a:close/>
                  <a:moveTo>
                    <a:pt x="866" y="517"/>
                  </a:moveTo>
                  <a:lnTo>
                    <a:pt x="867" y="519"/>
                  </a:lnTo>
                  <a:lnTo>
                    <a:pt x="867" y="520"/>
                  </a:lnTo>
                  <a:lnTo>
                    <a:pt x="865" y="521"/>
                  </a:lnTo>
                  <a:lnTo>
                    <a:pt x="864" y="519"/>
                  </a:lnTo>
                  <a:lnTo>
                    <a:pt x="862" y="519"/>
                  </a:lnTo>
                  <a:lnTo>
                    <a:pt x="860" y="516"/>
                  </a:lnTo>
                  <a:lnTo>
                    <a:pt x="861" y="515"/>
                  </a:lnTo>
                  <a:lnTo>
                    <a:pt x="861" y="514"/>
                  </a:lnTo>
                  <a:lnTo>
                    <a:pt x="862" y="512"/>
                  </a:lnTo>
                  <a:lnTo>
                    <a:pt x="863" y="511"/>
                  </a:lnTo>
                  <a:lnTo>
                    <a:pt x="863" y="511"/>
                  </a:lnTo>
                  <a:lnTo>
                    <a:pt x="864" y="511"/>
                  </a:lnTo>
                  <a:lnTo>
                    <a:pt x="866" y="509"/>
                  </a:lnTo>
                  <a:lnTo>
                    <a:pt x="866" y="507"/>
                  </a:lnTo>
                  <a:lnTo>
                    <a:pt x="867" y="506"/>
                  </a:lnTo>
                  <a:lnTo>
                    <a:pt x="868" y="505"/>
                  </a:lnTo>
                  <a:lnTo>
                    <a:pt x="871" y="505"/>
                  </a:lnTo>
                  <a:lnTo>
                    <a:pt x="871" y="506"/>
                  </a:lnTo>
                  <a:lnTo>
                    <a:pt x="871" y="507"/>
                  </a:lnTo>
                  <a:lnTo>
                    <a:pt x="869" y="509"/>
                  </a:lnTo>
                  <a:lnTo>
                    <a:pt x="867" y="512"/>
                  </a:lnTo>
                  <a:lnTo>
                    <a:pt x="867" y="513"/>
                  </a:lnTo>
                  <a:lnTo>
                    <a:pt x="867" y="513"/>
                  </a:lnTo>
                  <a:lnTo>
                    <a:pt x="867" y="515"/>
                  </a:lnTo>
                  <a:lnTo>
                    <a:pt x="866" y="516"/>
                  </a:lnTo>
                  <a:lnTo>
                    <a:pt x="866" y="517"/>
                  </a:lnTo>
                  <a:close/>
                  <a:moveTo>
                    <a:pt x="1182" y="505"/>
                  </a:moveTo>
                  <a:lnTo>
                    <a:pt x="1181" y="505"/>
                  </a:lnTo>
                  <a:lnTo>
                    <a:pt x="1180" y="505"/>
                  </a:lnTo>
                  <a:lnTo>
                    <a:pt x="1180" y="504"/>
                  </a:lnTo>
                  <a:lnTo>
                    <a:pt x="1181" y="504"/>
                  </a:lnTo>
                  <a:lnTo>
                    <a:pt x="1182" y="504"/>
                  </a:lnTo>
                  <a:lnTo>
                    <a:pt x="1182" y="505"/>
                  </a:lnTo>
                  <a:close/>
                  <a:moveTo>
                    <a:pt x="859" y="503"/>
                  </a:moveTo>
                  <a:lnTo>
                    <a:pt x="860" y="504"/>
                  </a:lnTo>
                  <a:lnTo>
                    <a:pt x="860" y="503"/>
                  </a:lnTo>
                  <a:lnTo>
                    <a:pt x="861" y="503"/>
                  </a:lnTo>
                  <a:lnTo>
                    <a:pt x="861" y="504"/>
                  </a:lnTo>
                  <a:lnTo>
                    <a:pt x="860" y="506"/>
                  </a:lnTo>
                  <a:lnTo>
                    <a:pt x="860" y="508"/>
                  </a:lnTo>
                  <a:lnTo>
                    <a:pt x="858" y="510"/>
                  </a:lnTo>
                  <a:lnTo>
                    <a:pt x="858" y="511"/>
                  </a:lnTo>
                  <a:lnTo>
                    <a:pt x="857" y="513"/>
                  </a:lnTo>
                  <a:lnTo>
                    <a:pt x="856" y="513"/>
                  </a:lnTo>
                  <a:lnTo>
                    <a:pt x="855" y="512"/>
                  </a:lnTo>
                  <a:lnTo>
                    <a:pt x="853" y="512"/>
                  </a:lnTo>
                  <a:lnTo>
                    <a:pt x="852" y="512"/>
                  </a:lnTo>
                  <a:lnTo>
                    <a:pt x="851" y="511"/>
                  </a:lnTo>
                  <a:lnTo>
                    <a:pt x="851" y="511"/>
                  </a:lnTo>
                  <a:lnTo>
                    <a:pt x="851" y="510"/>
                  </a:lnTo>
                  <a:lnTo>
                    <a:pt x="853" y="508"/>
                  </a:lnTo>
                  <a:lnTo>
                    <a:pt x="854" y="507"/>
                  </a:lnTo>
                  <a:lnTo>
                    <a:pt x="855" y="507"/>
                  </a:lnTo>
                  <a:lnTo>
                    <a:pt x="856" y="508"/>
                  </a:lnTo>
                  <a:lnTo>
                    <a:pt x="858" y="507"/>
                  </a:lnTo>
                  <a:lnTo>
                    <a:pt x="858" y="504"/>
                  </a:lnTo>
                  <a:lnTo>
                    <a:pt x="858" y="504"/>
                  </a:lnTo>
                  <a:lnTo>
                    <a:pt x="859" y="503"/>
                  </a:lnTo>
                  <a:close/>
                  <a:moveTo>
                    <a:pt x="869" y="503"/>
                  </a:moveTo>
                  <a:lnTo>
                    <a:pt x="869" y="504"/>
                  </a:lnTo>
                  <a:lnTo>
                    <a:pt x="868" y="504"/>
                  </a:lnTo>
                  <a:lnTo>
                    <a:pt x="865" y="506"/>
                  </a:lnTo>
                  <a:lnTo>
                    <a:pt x="865" y="505"/>
                  </a:lnTo>
                  <a:lnTo>
                    <a:pt x="866" y="504"/>
                  </a:lnTo>
                  <a:lnTo>
                    <a:pt x="868" y="503"/>
                  </a:lnTo>
                  <a:lnTo>
                    <a:pt x="869" y="503"/>
                  </a:lnTo>
                  <a:close/>
                  <a:moveTo>
                    <a:pt x="834" y="508"/>
                  </a:moveTo>
                  <a:lnTo>
                    <a:pt x="834" y="509"/>
                  </a:lnTo>
                  <a:lnTo>
                    <a:pt x="835" y="510"/>
                  </a:lnTo>
                  <a:lnTo>
                    <a:pt x="835" y="512"/>
                  </a:lnTo>
                  <a:lnTo>
                    <a:pt x="834" y="512"/>
                  </a:lnTo>
                  <a:lnTo>
                    <a:pt x="833" y="513"/>
                  </a:lnTo>
                  <a:lnTo>
                    <a:pt x="833" y="514"/>
                  </a:lnTo>
                  <a:lnTo>
                    <a:pt x="832" y="514"/>
                  </a:lnTo>
                  <a:lnTo>
                    <a:pt x="832" y="515"/>
                  </a:lnTo>
                  <a:lnTo>
                    <a:pt x="830" y="515"/>
                  </a:lnTo>
                  <a:lnTo>
                    <a:pt x="829" y="514"/>
                  </a:lnTo>
                  <a:lnTo>
                    <a:pt x="828" y="514"/>
                  </a:lnTo>
                  <a:lnTo>
                    <a:pt x="828" y="513"/>
                  </a:lnTo>
                  <a:lnTo>
                    <a:pt x="830" y="510"/>
                  </a:lnTo>
                  <a:lnTo>
                    <a:pt x="830" y="510"/>
                  </a:lnTo>
                  <a:lnTo>
                    <a:pt x="828" y="508"/>
                  </a:lnTo>
                  <a:lnTo>
                    <a:pt x="828" y="508"/>
                  </a:lnTo>
                  <a:lnTo>
                    <a:pt x="827" y="507"/>
                  </a:lnTo>
                  <a:lnTo>
                    <a:pt x="827" y="507"/>
                  </a:lnTo>
                  <a:lnTo>
                    <a:pt x="826" y="506"/>
                  </a:lnTo>
                  <a:lnTo>
                    <a:pt x="825" y="505"/>
                  </a:lnTo>
                  <a:lnTo>
                    <a:pt x="825" y="504"/>
                  </a:lnTo>
                  <a:lnTo>
                    <a:pt x="828" y="503"/>
                  </a:lnTo>
                  <a:lnTo>
                    <a:pt x="828" y="502"/>
                  </a:lnTo>
                  <a:lnTo>
                    <a:pt x="828" y="501"/>
                  </a:lnTo>
                  <a:lnTo>
                    <a:pt x="830" y="501"/>
                  </a:lnTo>
                  <a:lnTo>
                    <a:pt x="830" y="502"/>
                  </a:lnTo>
                  <a:lnTo>
                    <a:pt x="830" y="503"/>
                  </a:lnTo>
                  <a:lnTo>
                    <a:pt x="831" y="505"/>
                  </a:lnTo>
                  <a:lnTo>
                    <a:pt x="831" y="506"/>
                  </a:lnTo>
                  <a:lnTo>
                    <a:pt x="833" y="507"/>
                  </a:lnTo>
                  <a:lnTo>
                    <a:pt x="834" y="508"/>
                  </a:lnTo>
                  <a:close/>
                  <a:moveTo>
                    <a:pt x="146" y="504"/>
                  </a:moveTo>
                  <a:lnTo>
                    <a:pt x="146" y="504"/>
                  </a:lnTo>
                  <a:lnTo>
                    <a:pt x="145" y="503"/>
                  </a:lnTo>
                  <a:lnTo>
                    <a:pt x="146" y="500"/>
                  </a:lnTo>
                  <a:lnTo>
                    <a:pt x="146" y="500"/>
                  </a:lnTo>
                  <a:lnTo>
                    <a:pt x="148" y="500"/>
                  </a:lnTo>
                  <a:lnTo>
                    <a:pt x="148" y="501"/>
                  </a:lnTo>
                  <a:lnTo>
                    <a:pt x="146" y="504"/>
                  </a:lnTo>
                  <a:close/>
                  <a:moveTo>
                    <a:pt x="729" y="499"/>
                  </a:moveTo>
                  <a:lnTo>
                    <a:pt x="729" y="499"/>
                  </a:lnTo>
                  <a:lnTo>
                    <a:pt x="728" y="499"/>
                  </a:lnTo>
                  <a:lnTo>
                    <a:pt x="728" y="498"/>
                  </a:lnTo>
                  <a:lnTo>
                    <a:pt x="729" y="498"/>
                  </a:lnTo>
                  <a:lnTo>
                    <a:pt x="729" y="498"/>
                  </a:lnTo>
                  <a:lnTo>
                    <a:pt x="729" y="498"/>
                  </a:lnTo>
                  <a:lnTo>
                    <a:pt x="729" y="499"/>
                  </a:lnTo>
                  <a:close/>
                  <a:moveTo>
                    <a:pt x="739" y="499"/>
                  </a:moveTo>
                  <a:lnTo>
                    <a:pt x="738" y="499"/>
                  </a:lnTo>
                  <a:lnTo>
                    <a:pt x="738" y="499"/>
                  </a:lnTo>
                  <a:lnTo>
                    <a:pt x="738" y="498"/>
                  </a:lnTo>
                  <a:lnTo>
                    <a:pt x="738" y="497"/>
                  </a:lnTo>
                  <a:lnTo>
                    <a:pt x="739" y="497"/>
                  </a:lnTo>
                  <a:lnTo>
                    <a:pt x="740" y="498"/>
                  </a:lnTo>
                  <a:lnTo>
                    <a:pt x="740" y="499"/>
                  </a:lnTo>
                  <a:lnTo>
                    <a:pt x="739" y="499"/>
                  </a:lnTo>
                  <a:close/>
                  <a:moveTo>
                    <a:pt x="542" y="498"/>
                  </a:moveTo>
                  <a:lnTo>
                    <a:pt x="542" y="498"/>
                  </a:lnTo>
                  <a:lnTo>
                    <a:pt x="541" y="498"/>
                  </a:lnTo>
                  <a:lnTo>
                    <a:pt x="541" y="498"/>
                  </a:lnTo>
                  <a:lnTo>
                    <a:pt x="542" y="497"/>
                  </a:lnTo>
                  <a:lnTo>
                    <a:pt x="543" y="498"/>
                  </a:lnTo>
                  <a:lnTo>
                    <a:pt x="542" y="498"/>
                  </a:lnTo>
                  <a:close/>
                  <a:moveTo>
                    <a:pt x="1177" y="499"/>
                  </a:moveTo>
                  <a:lnTo>
                    <a:pt x="1175" y="500"/>
                  </a:lnTo>
                  <a:lnTo>
                    <a:pt x="1175" y="499"/>
                  </a:lnTo>
                  <a:lnTo>
                    <a:pt x="1175" y="497"/>
                  </a:lnTo>
                  <a:lnTo>
                    <a:pt x="1176" y="496"/>
                  </a:lnTo>
                  <a:lnTo>
                    <a:pt x="1177" y="496"/>
                  </a:lnTo>
                  <a:lnTo>
                    <a:pt x="1177" y="497"/>
                  </a:lnTo>
                  <a:lnTo>
                    <a:pt x="1177" y="497"/>
                  </a:lnTo>
                  <a:lnTo>
                    <a:pt x="1177" y="499"/>
                  </a:lnTo>
                  <a:close/>
                  <a:moveTo>
                    <a:pt x="739" y="494"/>
                  </a:moveTo>
                  <a:lnTo>
                    <a:pt x="740" y="495"/>
                  </a:lnTo>
                  <a:lnTo>
                    <a:pt x="742" y="495"/>
                  </a:lnTo>
                  <a:lnTo>
                    <a:pt x="743" y="497"/>
                  </a:lnTo>
                  <a:lnTo>
                    <a:pt x="740" y="497"/>
                  </a:lnTo>
                  <a:lnTo>
                    <a:pt x="739" y="497"/>
                  </a:lnTo>
                  <a:lnTo>
                    <a:pt x="739" y="495"/>
                  </a:lnTo>
                  <a:lnTo>
                    <a:pt x="737" y="495"/>
                  </a:lnTo>
                  <a:lnTo>
                    <a:pt x="738" y="494"/>
                  </a:lnTo>
                  <a:lnTo>
                    <a:pt x="739" y="494"/>
                  </a:lnTo>
                  <a:close/>
                  <a:moveTo>
                    <a:pt x="744" y="494"/>
                  </a:moveTo>
                  <a:lnTo>
                    <a:pt x="744" y="494"/>
                  </a:lnTo>
                  <a:lnTo>
                    <a:pt x="743" y="493"/>
                  </a:lnTo>
                  <a:lnTo>
                    <a:pt x="743" y="492"/>
                  </a:lnTo>
                  <a:lnTo>
                    <a:pt x="744" y="492"/>
                  </a:lnTo>
                  <a:lnTo>
                    <a:pt x="745" y="492"/>
                  </a:lnTo>
                  <a:lnTo>
                    <a:pt x="745" y="491"/>
                  </a:lnTo>
                  <a:lnTo>
                    <a:pt x="745" y="491"/>
                  </a:lnTo>
                  <a:lnTo>
                    <a:pt x="745" y="492"/>
                  </a:lnTo>
                  <a:lnTo>
                    <a:pt x="744" y="493"/>
                  </a:lnTo>
                  <a:lnTo>
                    <a:pt x="744" y="494"/>
                  </a:lnTo>
                  <a:close/>
                  <a:moveTo>
                    <a:pt x="542" y="493"/>
                  </a:moveTo>
                  <a:lnTo>
                    <a:pt x="542" y="493"/>
                  </a:lnTo>
                  <a:lnTo>
                    <a:pt x="541" y="492"/>
                  </a:lnTo>
                  <a:lnTo>
                    <a:pt x="541" y="491"/>
                  </a:lnTo>
                  <a:lnTo>
                    <a:pt x="542" y="491"/>
                  </a:lnTo>
                  <a:lnTo>
                    <a:pt x="543" y="491"/>
                  </a:lnTo>
                  <a:lnTo>
                    <a:pt x="543" y="492"/>
                  </a:lnTo>
                  <a:lnTo>
                    <a:pt x="542" y="493"/>
                  </a:lnTo>
                  <a:close/>
                  <a:moveTo>
                    <a:pt x="550" y="485"/>
                  </a:moveTo>
                  <a:lnTo>
                    <a:pt x="549" y="485"/>
                  </a:lnTo>
                  <a:lnTo>
                    <a:pt x="549" y="485"/>
                  </a:lnTo>
                  <a:lnTo>
                    <a:pt x="550" y="485"/>
                  </a:lnTo>
                  <a:lnTo>
                    <a:pt x="550" y="484"/>
                  </a:lnTo>
                  <a:lnTo>
                    <a:pt x="550" y="484"/>
                  </a:lnTo>
                  <a:lnTo>
                    <a:pt x="551" y="484"/>
                  </a:lnTo>
                  <a:lnTo>
                    <a:pt x="551" y="484"/>
                  </a:lnTo>
                  <a:lnTo>
                    <a:pt x="551" y="485"/>
                  </a:lnTo>
                  <a:lnTo>
                    <a:pt x="550" y="485"/>
                  </a:lnTo>
                  <a:close/>
                  <a:moveTo>
                    <a:pt x="554" y="482"/>
                  </a:moveTo>
                  <a:lnTo>
                    <a:pt x="554" y="483"/>
                  </a:lnTo>
                  <a:lnTo>
                    <a:pt x="553" y="482"/>
                  </a:lnTo>
                  <a:lnTo>
                    <a:pt x="553" y="482"/>
                  </a:lnTo>
                  <a:lnTo>
                    <a:pt x="553" y="482"/>
                  </a:lnTo>
                  <a:lnTo>
                    <a:pt x="554" y="482"/>
                  </a:lnTo>
                  <a:lnTo>
                    <a:pt x="554" y="482"/>
                  </a:lnTo>
                  <a:close/>
                  <a:moveTo>
                    <a:pt x="724" y="483"/>
                  </a:moveTo>
                  <a:lnTo>
                    <a:pt x="723" y="484"/>
                  </a:lnTo>
                  <a:lnTo>
                    <a:pt x="723" y="485"/>
                  </a:lnTo>
                  <a:lnTo>
                    <a:pt x="722" y="485"/>
                  </a:lnTo>
                  <a:lnTo>
                    <a:pt x="721" y="487"/>
                  </a:lnTo>
                  <a:lnTo>
                    <a:pt x="720" y="487"/>
                  </a:lnTo>
                  <a:lnTo>
                    <a:pt x="718" y="484"/>
                  </a:lnTo>
                  <a:lnTo>
                    <a:pt x="716" y="484"/>
                  </a:lnTo>
                  <a:lnTo>
                    <a:pt x="716" y="484"/>
                  </a:lnTo>
                  <a:lnTo>
                    <a:pt x="715" y="484"/>
                  </a:lnTo>
                  <a:lnTo>
                    <a:pt x="711" y="481"/>
                  </a:lnTo>
                  <a:lnTo>
                    <a:pt x="710" y="480"/>
                  </a:lnTo>
                  <a:lnTo>
                    <a:pt x="710" y="479"/>
                  </a:lnTo>
                  <a:lnTo>
                    <a:pt x="712" y="478"/>
                  </a:lnTo>
                  <a:lnTo>
                    <a:pt x="712" y="477"/>
                  </a:lnTo>
                  <a:lnTo>
                    <a:pt x="713" y="477"/>
                  </a:lnTo>
                  <a:lnTo>
                    <a:pt x="714" y="478"/>
                  </a:lnTo>
                  <a:lnTo>
                    <a:pt x="716" y="480"/>
                  </a:lnTo>
                  <a:lnTo>
                    <a:pt x="717" y="480"/>
                  </a:lnTo>
                  <a:lnTo>
                    <a:pt x="717" y="480"/>
                  </a:lnTo>
                  <a:lnTo>
                    <a:pt x="723" y="481"/>
                  </a:lnTo>
                  <a:lnTo>
                    <a:pt x="724" y="482"/>
                  </a:lnTo>
                  <a:lnTo>
                    <a:pt x="724" y="483"/>
                  </a:lnTo>
                  <a:close/>
                  <a:moveTo>
                    <a:pt x="1139" y="476"/>
                  </a:moveTo>
                  <a:lnTo>
                    <a:pt x="1138" y="476"/>
                  </a:lnTo>
                  <a:lnTo>
                    <a:pt x="1138" y="476"/>
                  </a:lnTo>
                  <a:lnTo>
                    <a:pt x="1138" y="476"/>
                  </a:lnTo>
                  <a:lnTo>
                    <a:pt x="1138" y="475"/>
                  </a:lnTo>
                  <a:lnTo>
                    <a:pt x="1139" y="476"/>
                  </a:lnTo>
                  <a:lnTo>
                    <a:pt x="1139" y="476"/>
                  </a:lnTo>
                  <a:close/>
                  <a:moveTo>
                    <a:pt x="1157" y="473"/>
                  </a:moveTo>
                  <a:lnTo>
                    <a:pt x="1156" y="473"/>
                  </a:lnTo>
                  <a:lnTo>
                    <a:pt x="1156" y="473"/>
                  </a:lnTo>
                  <a:lnTo>
                    <a:pt x="1156" y="472"/>
                  </a:lnTo>
                  <a:lnTo>
                    <a:pt x="1156" y="472"/>
                  </a:lnTo>
                  <a:lnTo>
                    <a:pt x="1157" y="472"/>
                  </a:lnTo>
                  <a:lnTo>
                    <a:pt x="1157" y="472"/>
                  </a:lnTo>
                  <a:lnTo>
                    <a:pt x="1157" y="473"/>
                  </a:lnTo>
                  <a:close/>
                  <a:moveTo>
                    <a:pt x="563" y="473"/>
                  </a:moveTo>
                  <a:lnTo>
                    <a:pt x="562" y="473"/>
                  </a:lnTo>
                  <a:lnTo>
                    <a:pt x="561" y="473"/>
                  </a:lnTo>
                  <a:lnTo>
                    <a:pt x="561" y="472"/>
                  </a:lnTo>
                  <a:lnTo>
                    <a:pt x="562" y="472"/>
                  </a:lnTo>
                  <a:lnTo>
                    <a:pt x="563" y="472"/>
                  </a:lnTo>
                  <a:lnTo>
                    <a:pt x="563" y="473"/>
                  </a:lnTo>
                  <a:close/>
                  <a:moveTo>
                    <a:pt x="622" y="473"/>
                  </a:moveTo>
                  <a:lnTo>
                    <a:pt x="621" y="473"/>
                  </a:lnTo>
                  <a:lnTo>
                    <a:pt x="620" y="472"/>
                  </a:lnTo>
                  <a:lnTo>
                    <a:pt x="620" y="471"/>
                  </a:lnTo>
                  <a:lnTo>
                    <a:pt x="621" y="471"/>
                  </a:lnTo>
                  <a:lnTo>
                    <a:pt x="622" y="471"/>
                  </a:lnTo>
                  <a:lnTo>
                    <a:pt x="622" y="471"/>
                  </a:lnTo>
                  <a:lnTo>
                    <a:pt x="622" y="472"/>
                  </a:lnTo>
                  <a:lnTo>
                    <a:pt x="622" y="473"/>
                  </a:lnTo>
                  <a:close/>
                  <a:moveTo>
                    <a:pt x="721" y="472"/>
                  </a:moveTo>
                  <a:lnTo>
                    <a:pt x="720" y="473"/>
                  </a:lnTo>
                  <a:lnTo>
                    <a:pt x="719" y="473"/>
                  </a:lnTo>
                  <a:lnTo>
                    <a:pt x="719" y="472"/>
                  </a:lnTo>
                  <a:lnTo>
                    <a:pt x="719" y="471"/>
                  </a:lnTo>
                  <a:lnTo>
                    <a:pt x="720" y="470"/>
                  </a:lnTo>
                  <a:lnTo>
                    <a:pt x="720" y="471"/>
                  </a:lnTo>
                  <a:lnTo>
                    <a:pt x="721" y="472"/>
                  </a:lnTo>
                  <a:close/>
                  <a:moveTo>
                    <a:pt x="865" y="470"/>
                  </a:moveTo>
                  <a:lnTo>
                    <a:pt x="864" y="470"/>
                  </a:lnTo>
                  <a:lnTo>
                    <a:pt x="864" y="470"/>
                  </a:lnTo>
                  <a:lnTo>
                    <a:pt x="863" y="470"/>
                  </a:lnTo>
                  <a:lnTo>
                    <a:pt x="862" y="469"/>
                  </a:lnTo>
                  <a:lnTo>
                    <a:pt x="863" y="468"/>
                  </a:lnTo>
                  <a:lnTo>
                    <a:pt x="865" y="467"/>
                  </a:lnTo>
                  <a:lnTo>
                    <a:pt x="869" y="467"/>
                  </a:lnTo>
                  <a:lnTo>
                    <a:pt x="869" y="468"/>
                  </a:lnTo>
                  <a:lnTo>
                    <a:pt x="868" y="468"/>
                  </a:lnTo>
                  <a:lnTo>
                    <a:pt x="866" y="470"/>
                  </a:lnTo>
                  <a:lnTo>
                    <a:pt x="865" y="470"/>
                  </a:lnTo>
                  <a:close/>
                  <a:moveTo>
                    <a:pt x="621" y="469"/>
                  </a:moveTo>
                  <a:lnTo>
                    <a:pt x="620" y="470"/>
                  </a:lnTo>
                  <a:lnTo>
                    <a:pt x="619" y="469"/>
                  </a:lnTo>
                  <a:lnTo>
                    <a:pt x="619" y="468"/>
                  </a:lnTo>
                  <a:lnTo>
                    <a:pt x="620" y="467"/>
                  </a:lnTo>
                  <a:lnTo>
                    <a:pt x="621" y="468"/>
                  </a:lnTo>
                  <a:lnTo>
                    <a:pt x="621" y="469"/>
                  </a:lnTo>
                  <a:close/>
                  <a:moveTo>
                    <a:pt x="570" y="466"/>
                  </a:moveTo>
                  <a:lnTo>
                    <a:pt x="569" y="466"/>
                  </a:lnTo>
                  <a:lnTo>
                    <a:pt x="569" y="466"/>
                  </a:lnTo>
                  <a:lnTo>
                    <a:pt x="569" y="465"/>
                  </a:lnTo>
                  <a:lnTo>
                    <a:pt x="569" y="465"/>
                  </a:lnTo>
                  <a:lnTo>
                    <a:pt x="570" y="465"/>
                  </a:lnTo>
                  <a:lnTo>
                    <a:pt x="570" y="465"/>
                  </a:lnTo>
                  <a:lnTo>
                    <a:pt x="570" y="466"/>
                  </a:lnTo>
                  <a:close/>
                  <a:moveTo>
                    <a:pt x="675" y="464"/>
                  </a:moveTo>
                  <a:lnTo>
                    <a:pt x="673" y="466"/>
                  </a:lnTo>
                  <a:lnTo>
                    <a:pt x="672" y="466"/>
                  </a:lnTo>
                  <a:lnTo>
                    <a:pt x="672" y="464"/>
                  </a:lnTo>
                  <a:lnTo>
                    <a:pt x="673" y="463"/>
                  </a:lnTo>
                  <a:lnTo>
                    <a:pt x="675" y="462"/>
                  </a:lnTo>
                  <a:lnTo>
                    <a:pt x="675" y="464"/>
                  </a:lnTo>
                  <a:close/>
                  <a:moveTo>
                    <a:pt x="689" y="462"/>
                  </a:moveTo>
                  <a:lnTo>
                    <a:pt x="689" y="462"/>
                  </a:lnTo>
                  <a:lnTo>
                    <a:pt x="688" y="465"/>
                  </a:lnTo>
                  <a:lnTo>
                    <a:pt x="687" y="465"/>
                  </a:lnTo>
                  <a:lnTo>
                    <a:pt x="685" y="465"/>
                  </a:lnTo>
                  <a:lnTo>
                    <a:pt x="687" y="462"/>
                  </a:lnTo>
                  <a:lnTo>
                    <a:pt x="688" y="462"/>
                  </a:lnTo>
                  <a:lnTo>
                    <a:pt x="689" y="462"/>
                  </a:lnTo>
                  <a:close/>
                  <a:moveTo>
                    <a:pt x="524" y="465"/>
                  </a:moveTo>
                  <a:lnTo>
                    <a:pt x="523" y="465"/>
                  </a:lnTo>
                  <a:lnTo>
                    <a:pt x="522" y="464"/>
                  </a:lnTo>
                  <a:lnTo>
                    <a:pt x="524" y="461"/>
                  </a:lnTo>
                  <a:lnTo>
                    <a:pt x="525" y="461"/>
                  </a:lnTo>
                  <a:lnTo>
                    <a:pt x="526" y="462"/>
                  </a:lnTo>
                  <a:lnTo>
                    <a:pt x="526" y="463"/>
                  </a:lnTo>
                  <a:lnTo>
                    <a:pt x="525" y="464"/>
                  </a:lnTo>
                  <a:lnTo>
                    <a:pt x="524" y="465"/>
                  </a:lnTo>
                  <a:close/>
                  <a:moveTo>
                    <a:pt x="845" y="463"/>
                  </a:moveTo>
                  <a:lnTo>
                    <a:pt x="845" y="463"/>
                  </a:lnTo>
                  <a:lnTo>
                    <a:pt x="844" y="462"/>
                  </a:lnTo>
                  <a:lnTo>
                    <a:pt x="844" y="461"/>
                  </a:lnTo>
                  <a:lnTo>
                    <a:pt x="845" y="461"/>
                  </a:lnTo>
                  <a:lnTo>
                    <a:pt x="845" y="461"/>
                  </a:lnTo>
                  <a:lnTo>
                    <a:pt x="845" y="461"/>
                  </a:lnTo>
                  <a:lnTo>
                    <a:pt x="845" y="462"/>
                  </a:lnTo>
                  <a:lnTo>
                    <a:pt x="845" y="463"/>
                  </a:lnTo>
                  <a:close/>
                  <a:moveTo>
                    <a:pt x="647" y="461"/>
                  </a:moveTo>
                  <a:lnTo>
                    <a:pt x="646" y="461"/>
                  </a:lnTo>
                  <a:lnTo>
                    <a:pt x="646" y="461"/>
                  </a:lnTo>
                  <a:lnTo>
                    <a:pt x="646" y="460"/>
                  </a:lnTo>
                  <a:lnTo>
                    <a:pt x="646" y="460"/>
                  </a:lnTo>
                  <a:lnTo>
                    <a:pt x="647" y="460"/>
                  </a:lnTo>
                  <a:lnTo>
                    <a:pt x="647" y="460"/>
                  </a:lnTo>
                  <a:lnTo>
                    <a:pt x="647" y="461"/>
                  </a:lnTo>
                  <a:close/>
                  <a:moveTo>
                    <a:pt x="647" y="460"/>
                  </a:moveTo>
                  <a:lnTo>
                    <a:pt x="647" y="460"/>
                  </a:lnTo>
                  <a:lnTo>
                    <a:pt x="647" y="460"/>
                  </a:lnTo>
                  <a:lnTo>
                    <a:pt x="647" y="460"/>
                  </a:lnTo>
                  <a:close/>
                  <a:moveTo>
                    <a:pt x="1151" y="461"/>
                  </a:moveTo>
                  <a:lnTo>
                    <a:pt x="1151" y="461"/>
                  </a:lnTo>
                  <a:lnTo>
                    <a:pt x="1150" y="460"/>
                  </a:lnTo>
                  <a:lnTo>
                    <a:pt x="1151" y="459"/>
                  </a:lnTo>
                  <a:lnTo>
                    <a:pt x="1151" y="459"/>
                  </a:lnTo>
                  <a:lnTo>
                    <a:pt x="1151" y="460"/>
                  </a:lnTo>
                  <a:lnTo>
                    <a:pt x="1151" y="460"/>
                  </a:lnTo>
                  <a:lnTo>
                    <a:pt x="1151" y="461"/>
                  </a:lnTo>
                  <a:close/>
                  <a:moveTo>
                    <a:pt x="644" y="460"/>
                  </a:moveTo>
                  <a:lnTo>
                    <a:pt x="643" y="460"/>
                  </a:lnTo>
                  <a:lnTo>
                    <a:pt x="643" y="460"/>
                  </a:lnTo>
                  <a:lnTo>
                    <a:pt x="643" y="460"/>
                  </a:lnTo>
                  <a:lnTo>
                    <a:pt x="644" y="459"/>
                  </a:lnTo>
                  <a:lnTo>
                    <a:pt x="645" y="460"/>
                  </a:lnTo>
                  <a:lnTo>
                    <a:pt x="644" y="460"/>
                  </a:lnTo>
                  <a:close/>
                  <a:moveTo>
                    <a:pt x="634" y="460"/>
                  </a:moveTo>
                  <a:lnTo>
                    <a:pt x="634" y="460"/>
                  </a:lnTo>
                  <a:lnTo>
                    <a:pt x="633" y="459"/>
                  </a:lnTo>
                  <a:lnTo>
                    <a:pt x="634" y="458"/>
                  </a:lnTo>
                  <a:lnTo>
                    <a:pt x="635" y="458"/>
                  </a:lnTo>
                  <a:lnTo>
                    <a:pt x="635" y="459"/>
                  </a:lnTo>
                  <a:lnTo>
                    <a:pt x="635" y="460"/>
                  </a:lnTo>
                  <a:lnTo>
                    <a:pt x="634" y="460"/>
                  </a:lnTo>
                  <a:close/>
                  <a:moveTo>
                    <a:pt x="1123" y="466"/>
                  </a:moveTo>
                  <a:lnTo>
                    <a:pt x="1121" y="466"/>
                  </a:lnTo>
                  <a:lnTo>
                    <a:pt x="1120" y="465"/>
                  </a:lnTo>
                  <a:lnTo>
                    <a:pt x="1120" y="464"/>
                  </a:lnTo>
                  <a:lnTo>
                    <a:pt x="1121" y="463"/>
                  </a:lnTo>
                  <a:lnTo>
                    <a:pt x="1121" y="461"/>
                  </a:lnTo>
                  <a:lnTo>
                    <a:pt x="1121" y="460"/>
                  </a:lnTo>
                  <a:lnTo>
                    <a:pt x="1123" y="458"/>
                  </a:lnTo>
                  <a:lnTo>
                    <a:pt x="1124" y="458"/>
                  </a:lnTo>
                  <a:lnTo>
                    <a:pt x="1126" y="460"/>
                  </a:lnTo>
                  <a:lnTo>
                    <a:pt x="1126" y="462"/>
                  </a:lnTo>
                  <a:lnTo>
                    <a:pt x="1124" y="463"/>
                  </a:lnTo>
                  <a:lnTo>
                    <a:pt x="1124" y="464"/>
                  </a:lnTo>
                  <a:lnTo>
                    <a:pt x="1123" y="466"/>
                  </a:lnTo>
                  <a:close/>
                  <a:moveTo>
                    <a:pt x="878" y="466"/>
                  </a:moveTo>
                  <a:lnTo>
                    <a:pt x="879" y="468"/>
                  </a:lnTo>
                  <a:lnTo>
                    <a:pt x="878" y="468"/>
                  </a:lnTo>
                  <a:lnTo>
                    <a:pt x="878" y="468"/>
                  </a:lnTo>
                  <a:lnTo>
                    <a:pt x="875" y="468"/>
                  </a:lnTo>
                  <a:lnTo>
                    <a:pt x="874" y="467"/>
                  </a:lnTo>
                  <a:lnTo>
                    <a:pt x="873" y="467"/>
                  </a:lnTo>
                  <a:lnTo>
                    <a:pt x="871" y="468"/>
                  </a:lnTo>
                  <a:lnTo>
                    <a:pt x="870" y="468"/>
                  </a:lnTo>
                  <a:lnTo>
                    <a:pt x="868" y="465"/>
                  </a:lnTo>
                  <a:lnTo>
                    <a:pt x="868" y="461"/>
                  </a:lnTo>
                  <a:lnTo>
                    <a:pt x="868" y="461"/>
                  </a:lnTo>
                  <a:lnTo>
                    <a:pt x="868" y="460"/>
                  </a:lnTo>
                  <a:lnTo>
                    <a:pt x="869" y="458"/>
                  </a:lnTo>
                  <a:lnTo>
                    <a:pt x="872" y="458"/>
                  </a:lnTo>
                  <a:lnTo>
                    <a:pt x="872" y="458"/>
                  </a:lnTo>
                  <a:lnTo>
                    <a:pt x="872" y="459"/>
                  </a:lnTo>
                  <a:lnTo>
                    <a:pt x="875" y="462"/>
                  </a:lnTo>
                  <a:lnTo>
                    <a:pt x="875" y="463"/>
                  </a:lnTo>
                  <a:lnTo>
                    <a:pt x="878" y="466"/>
                  </a:lnTo>
                  <a:close/>
                  <a:moveTo>
                    <a:pt x="679" y="460"/>
                  </a:moveTo>
                  <a:lnTo>
                    <a:pt x="678" y="461"/>
                  </a:lnTo>
                  <a:lnTo>
                    <a:pt x="677" y="460"/>
                  </a:lnTo>
                  <a:lnTo>
                    <a:pt x="676" y="460"/>
                  </a:lnTo>
                  <a:lnTo>
                    <a:pt x="676" y="459"/>
                  </a:lnTo>
                  <a:lnTo>
                    <a:pt x="676" y="458"/>
                  </a:lnTo>
                  <a:lnTo>
                    <a:pt x="677" y="458"/>
                  </a:lnTo>
                  <a:lnTo>
                    <a:pt x="678" y="457"/>
                  </a:lnTo>
                  <a:lnTo>
                    <a:pt x="680" y="458"/>
                  </a:lnTo>
                  <a:lnTo>
                    <a:pt x="679" y="460"/>
                  </a:lnTo>
                  <a:close/>
                  <a:moveTo>
                    <a:pt x="717" y="459"/>
                  </a:moveTo>
                  <a:lnTo>
                    <a:pt x="716" y="459"/>
                  </a:lnTo>
                  <a:lnTo>
                    <a:pt x="716" y="459"/>
                  </a:lnTo>
                  <a:lnTo>
                    <a:pt x="716" y="458"/>
                  </a:lnTo>
                  <a:lnTo>
                    <a:pt x="717" y="457"/>
                  </a:lnTo>
                  <a:lnTo>
                    <a:pt x="717" y="457"/>
                  </a:lnTo>
                  <a:lnTo>
                    <a:pt x="718" y="458"/>
                  </a:lnTo>
                  <a:lnTo>
                    <a:pt x="717" y="459"/>
                  </a:lnTo>
                  <a:close/>
                  <a:moveTo>
                    <a:pt x="710" y="457"/>
                  </a:moveTo>
                  <a:lnTo>
                    <a:pt x="710" y="460"/>
                  </a:lnTo>
                  <a:lnTo>
                    <a:pt x="710" y="460"/>
                  </a:lnTo>
                  <a:lnTo>
                    <a:pt x="710" y="463"/>
                  </a:lnTo>
                  <a:lnTo>
                    <a:pt x="711" y="464"/>
                  </a:lnTo>
                  <a:lnTo>
                    <a:pt x="711" y="466"/>
                  </a:lnTo>
                  <a:lnTo>
                    <a:pt x="710" y="467"/>
                  </a:lnTo>
                  <a:lnTo>
                    <a:pt x="710" y="468"/>
                  </a:lnTo>
                  <a:lnTo>
                    <a:pt x="709" y="469"/>
                  </a:lnTo>
                  <a:lnTo>
                    <a:pt x="708" y="469"/>
                  </a:lnTo>
                  <a:lnTo>
                    <a:pt x="708" y="468"/>
                  </a:lnTo>
                  <a:lnTo>
                    <a:pt x="707" y="470"/>
                  </a:lnTo>
                  <a:lnTo>
                    <a:pt x="706" y="471"/>
                  </a:lnTo>
                  <a:lnTo>
                    <a:pt x="706" y="471"/>
                  </a:lnTo>
                  <a:lnTo>
                    <a:pt x="708" y="472"/>
                  </a:lnTo>
                  <a:lnTo>
                    <a:pt x="709" y="473"/>
                  </a:lnTo>
                  <a:lnTo>
                    <a:pt x="710" y="477"/>
                  </a:lnTo>
                  <a:lnTo>
                    <a:pt x="709" y="478"/>
                  </a:lnTo>
                  <a:lnTo>
                    <a:pt x="707" y="478"/>
                  </a:lnTo>
                  <a:lnTo>
                    <a:pt x="706" y="477"/>
                  </a:lnTo>
                  <a:lnTo>
                    <a:pt x="706" y="476"/>
                  </a:lnTo>
                  <a:lnTo>
                    <a:pt x="704" y="473"/>
                  </a:lnTo>
                  <a:lnTo>
                    <a:pt x="704" y="472"/>
                  </a:lnTo>
                  <a:lnTo>
                    <a:pt x="704" y="472"/>
                  </a:lnTo>
                  <a:lnTo>
                    <a:pt x="704" y="470"/>
                  </a:lnTo>
                  <a:lnTo>
                    <a:pt x="704" y="469"/>
                  </a:lnTo>
                  <a:lnTo>
                    <a:pt x="703" y="468"/>
                  </a:lnTo>
                  <a:lnTo>
                    <a:pt x="700" y="465"/>
                  </a:lnTo>
                  <a:lnTo>
                    <a:pt x="698" y="465"/>
                  </a:lnTo>
                  <a:lnTo>
                    <a:pt x="698" y="464"/>
                  </a:lnTo>
                  <a:lnTo>
                    <a:pt x="699" y="463"/>
                  </a:lnTo>
                  <a:lnTo>
                    <a:pt x="701" y="461"/>
                  </a:lnTo>
                  <a:lnTo>
                    <a:pt x="702" y="462"/>
                  </a:lnTo>
                  <a:lnTo>
                    <a:pt x="702" y="460"/>
                  </a:lnTo>
                  <a:lnTo>
                    <a:pt x="705" y="459"/>
                  </a:lnTo>
                  <a:lnTo>
                    <a:pt x="706" y="460"/>
                  </a:lnTo>
                  <a:lnTo>
                    <a:pt x="708" y="459"/>
                  </a:lnTo>
                  <a:lnTo>
                    <a:pt x="709" y="457"/>
                  </a:lnTo>
                  <a:lnTo>
                    <a:pt x="710" y="457"/>
                  </a:lnTo>
                  <a:close/>
                  <a:moveTo>
                    <a:pt x="704" y="458"/>
                  </a:moveTo>
                  <a:lnTo>
                    <a:pt x="702" y="458"/>
                  </a:lnTo>
                  <a:lnTo>
                    <a:pt x="702" y="458"/>
                  </a:lnTo>
                  <a:lnTo>
                    <a:pt x="702" y="457"/>
                  </a:lnTo>
                  <a:lnTo>
                    <a:pt x="702" y="456"/>
                  </a:lnTo>
                  <a:lnTo>
                    <a:pt x="705" y="457"/>
                  </a:lnTo>
                  <a:lnTo>
                    <a:pt x="704" y="458"/>
                  </a:lnTo>
                  <a:close/>
                  <a:moveTo>
                    <a:pt x="845" y="458"/>
                  </a:moveTo>
                  <a:lnTo>
                    <a:pt x="844" y="458"/>
                  </a:lnTo>
                  <a:lnTo>
                    <a:pt x="843" y="457"/>
                  </a:lnTo>
                  <a:lnTo>
                    <a:pt x="844" y="456"/>
                  </a:lnTo>
                  <a:lnTo>
                    <a:pt x="844" y="456"/>
                  </a:lnTo>
                  <a:lnTo>
                    <a:pt x="845" y="458"/>
                  </a:lnTo>
                  <a:lnTo>
                    <a:pt x="845" y="458"/>
                  </a:lnTo>
                  <a:close/>
                  <a:moveTo>
                    <a:pt x="711" y="457"/>
                  </a:moveTo>
                  <a:lnTo>
                    <a:pt x="711" y="457"/>
                  </a:lnTo>
                  <a:lnTo>
                    <a:pt x="711" y="457"/>
                  </a:lnTo>
                  <a:lnTo>
                    <a:pt x="711" y="456"/>
                  </a:lnTo>
                  <a:lnTo>
                    <a:pt x="711" y="456"/>
                  </a:lnTo>
                  <a:lnTo>
                    <a:pt x="711" y="456"/>
                  </a:lnTo>
                  <a:lnTo>
                    <a:pt x="712" y="456"/>
                  </a:lnTo>
                  <a:lnTo>
                    <a:pt x="712" y="457"/>
                  </a:lnTo>
                  <a:lnTo>
                    <a:pt x="711" y="457"/>
                  </a:lnTo>
                  <a:close/>
                  <a:moveTo>
                    <a:pt x="508" y="455"/>
                  </a:moveTo>
                  <a:lnTo>
                    <a:pt x="509" y="456"/>
                  </a:lnTo>
                  <a:lnTo>
                    <a:pt x="510" y="456"/>
                  </a:lnTo>
                  <a:lnTo>
                    <a:pt x="513" y="459"/>
                  </a:lnTo>
                  <a:lnTo>
                    <a:pt x="514" y="459"/>
                  </a:lnTo>
                  <a:lnTo>
                    <a:pt x="514" y="460"/>
                  </a:lnTo>
                  <a:lnTo>
                    <a:pt x="513" y="461"/>
                  </a:lnTo>
                  <a:lnTo>
                    <a:pt x="513" y="460"/>
                  </a:lnTo>
                  <a:lnTo>
                    <a:pt x="512" y="460"/>
                  </a:lnTo>
                  <a:lnTo>
                    <a:pt x="507" y="456"/>
                  </a:lnTo>
                  <a:lnTo>
                    <a:pt x="507" y="455"/>
                  </a:lnTo>
                  <a:lnTo>
                    <a:pt x="508" y="455"/>
                  </a:lnTo>
                  <a:close/>
                  <a:moveTo>
                    <a:pt x="848" y="452"/>
                  </a:moveTo>
                  <a:lnTo>
                    <a:pt x="849" y="453"/>
                  </a:lnTo>
                  <a:lnTo>
                    <a:pt x="850" y="453"/>
                  </a:lnTo>
                  <a:lnTo>
                    <a:pt x="852" y="454"/>
                  </a:lnTo>
                  <a:lnTo>
                    <a:pt x="854" y="453"/>
                  </a:lnTo>
                  <a:lnTo>
                    <a:pt x="854" y="453"/>
                  </a:lnTo>
                  <a:lnTo>
                    <a:pt x="856" y="453"/>
                  </a:lnTo>
                  <a:lnTo>
                    <a:pt x="856" y="453"/>
                  </a:lnTo>
                  <a:lnTo>
                    <a:pt x="859" y="453"/>
                  </a:lnTo>
                  <a:lnTo>
                    <a:pt x="859" y="454"/>
                  </a:lnTo>
                  <a:lnTo>
                    <a:pt x="860" y="455"/>
                  </a:lnTo>
                  <a:lnTo>
                    <a:pt x="860" y="457"/>
                  </a:lnTo>
                  <a:lnTo>
                    <a:pt x="857" y="459"/>
                  </a:lnTo>
                  <a:lnTo>
                    <a:pt x="857" y="463"/>
                  </a:lnTo>
                  <a:lnTo>
                    <a:pt x="857" y="463"/>
                  </a:lnTo>
                  <a:lnTo>
                    <a:pt x="858" y="466"/>
                  </a:lnTo>
                  <a:lnTo>
                    <a:pt x="859" y="468"/>
                  </a:lnTo>
                  <a:lnTo>
                    <a:pt x="859" y="469"/>
                  </a:lnTo>
                  <a:lnTo>
                    <a:pt x="859" y="469"/>
                  </a:lnTo>
                  <a:lnTo>
                    <a:pt x="859" y="470"/>
                  </a:lnTo>
                  <a:lnTo>
                    <a:pt x="860" y="471"/>
                  </a:lnTo>
                  <a:lnTo>
                    <a:pt x="859" y="472"/>
                  </a:lnTo>
                  <a:lnTo>
                    <a:pt x="858" y="472"/>
                  </a:lnTo>
                  <a:lnTo>
                    <a:pt x="857" y="473"/>
                  </a:lnTo>
                  <a:lnTo>
                    <a:pt x="857" y="476"/>
                  </a:lnTo>
                  <a:lnTo>
                    <a:pt x="857" y="476"/>
                  </a:lnTo>
                  <a:lnTo>
                    <a:pt x="857" y="478"/>
                  </a:lnTo>
                  <a:lnTo>
                    <a:pt x="858" y="480"/>
                  </a:lnTo>
                  <a:lnTo>
                    <a:pt x="858" y="483"/>
                  </a:lnTo>
                  <a:lnTo>
                    <a:pt x="858" y="484"/>
                  </a:lnTo>
                  <a:lnTo>
                    <a:pt x="858" y="485"/>
                  </a:lnTo>
                  <a:lnTo>
                    <a:pt x="858" y="487"/>
                  </a:lnTo>
                  <a:lnTo>
                    <a:pt x="859" y="487"/>
                  </a:lnTo>
                  <a:lnTo>
                    <a:pt x="859" y="489"/>
                  </a:lnTo>
                  <a:lnTo>
                    <a:pt x="859" y="490"/>
                  </a:lnTo>
                  <a:lnTo>
                    <a:pt x="860" y="494"/>
                  </a:lnTo>
                  <a:lnTo>
                    <a:pt x="861" y="494"/>
                  </a:lnTo>
                  <a:lnTo>
                    <a:pt x="861" y="494"/>
                  </a:lnTo>
                  <a:lnTo>
                    <a:pt x="863" y="494"/>
                  </a:lnTo>
                  <a:lnTo>
                    <a:pt x="863" y="495"/>
                  </a:lnTo>
                  <a:lnTo>
                    <a:pt x="861" y="495"/>
                  </a:lnTo>
                  <a:lnTo>
                    <a:pt x="861" y="496"/>
                  </a:lnTo>
                  <a:lnTo>
                    <a:pt x="860" y="497"/>
                  </a:lnTo>
                  <a:lnTo>
                    <a:pt x="860" y="498"/>
                  </a:lnTo>
                  <a:lnTo>
                    <a:pt x="861" y="498"/>
                  </a:lnTo>
                  <a:lnTo>
                    <a:pt x="861" y="499"/>
                  </a:lnTo>
                  <a:lnTo>
                    <a:pt x="860" y="499"/>
                  </a:lnTo>
                  <a:lnTo>
                    <a:pt x="858" y="501"/>
                  </a:lnTo>
                  <a:lnTo>
                    <a:pt x="856" y="501"/>
                  </a:lnTo>
                  <a:lnTo>
                    <a:pt x="855" y="502"/>
                  </a:lnTo>
                  <a:lnTo>
                    <a:pt x="854" y="502"/>
                  </a:lnTo>
                  <a:lnTo>
                    <a:pt x="852" y="499"/>
                  </a:lnTo>
                  <a:lnTo>
                    <a:pt x="852" y="498"/>
                  </a:lnTo>
                  <a:lnTo>
                    <a:pt x="851" y="498"/>
                  </a:lnTo>
                  <a:lnTo>
                    <a:pt x="851" y="493"/>
                  </a:lnTo>
                  <a:lnTo>
                    <a:pt x="851" y="492"/>
                  </a:lnTo>
                  <a:lnTo>
                    <a:pt x="851" y="491"/>
                  </a:lnTo>
                  <a:lnTo>
                    <a:pt x="850" y="490"/>
                  </a:lnTo>
                  <a:lnTo>
                    <a:pt x="850" y="490"/>
                  </a:lnTo>
                  <a:lnTo>
                    <a:pt x="849" y="490"/>
                  </a:lnTo>
                  <a:lnTo>
                    <a:pt x="848" y="490"/>
                  </a:lnTo>
                  <a:lnTo>
                    <a:pt x="846" y="490"/>
                  </a:lnTo>
                  <a:lnTo>
                    <a:pt x="846" y="491"/>
                  </a:lnTo>
                  <a:lnTo>
                    <a:pt x="844" y="490"/>
                  </a:lnTo>
                  <a:lnTo>
                    <a:pt x="844" y="488"/>
                  </a:lnTo>
                  <a:lnTo>
                    <a:pt x="845" y="487"/>
                  </a:lnTo>
                  <a:lnTo>
                    <a:pt x="844" y="486"/>
                  </a:lnTo>
                  <a:lnTo>
                    <a:pt x="844" y="485"/>
                  </a:lnTo>
                  <a:lnTo>
                    <a:pt x="845" y="484"/>
                  </a:lnTo>
                  <a:lnTo>
                    <a:pt x="845" y="483"/>
                  </a:lnTo>
                  <a:lnTo>
                    <a:pt x="844" y="483"/>
                  </a:lnTo>
                  <a:lnTo>
                    <a:pt x="843" y="481"/>
                  </a:lnTo>
                  <a:lnTo>
                    <a:pt x="843" y="480"/>
                  </a:lnTo>
                  <a:lnTo>
                    <a:pt x="843" y="479"/>
                  </a:lnTo>
                  <a:lnTo>
                    <a:pt x="846" y="479"/>
                  </a:lnTo>
                  <a:lnTo>
                    <a:pt x="846" y="478"/>
                  </a:lnTo>
                  <a:lnTo>
                    <a:pt x="845" y="477"/>
                  </a:lnTo>
                  <a:lnTo>
                    <a:pt x="845" y="475"/>
                  </a:lnTo>
                  <a:lnTo>
                    <a:pt x="846" y="474"/>
                  </a:lnTo>
                  <a:lnTo>
                    <a:pt x="846" y="474"/>
                  </a:lnTo>
                  <a:lnTo>
                    <a:pt x="841" y="471"/>
                  </a:lnTo>
                  <a:lnTo>
                    <a:pt x="841" y="470"/>
                  </a:lnTo>
                  <a:lnTo>
                    <a:pt x="843" y="469"/>
                  </a:lnTo>
                  <a:lnTo>
                    <a:pt x="843" y="468"/>
                  </a:lnTo>
                  <a:lnTo>
                    <a:pt x="846" y="468"/>
                  </a:lnTo>
                  <a:lnTo>
                    <a:pt x="847" y="468"/>
                  </a:lnTo>
                  <a:lnTo>
                    <a:pt x="847" y="465"/>
                  </a:lnTo>
                  <a:lnTo>
                    <a:pt x="847" y="465"/>
                  </a:lnTo>
                  <a:lnTo>
                    <a:pt x="846" y="460"/>
                  </a:lnTo>
                  <a:lnTo>
                    <a:pt x="847" y="459"/>
                  </a:lnTo>
                  <a:lnTo>
                    <a:pt x="847" y="457"/>
                  </a:lnTo>
                  <a:lnTo>
                    <a:pt x="848" y="456"/>
                  </a:lnTo>
                  <a:lnTo>
                    <a:pt x="847" y="454"/>
                  </a:lnTo>
                  <a:lnTo>
                    <a:pt x="847" y="452"/>
                  </a:lnTo>
                  <a:lnTo>
                    <a:pt x="848" y="452"/>
                  </a:lnTo>
                  <a:close/>
                  <a:moveTo>
                    <a:pt x="694" y="452"/>
                  </a:moveTo>
                  <a:lnTo>
                    <a:pt x="694" y="452"/>
                  </a:lnTo>
                  <a:lnTo>
                    <a:pt x="695" y="452"/>
                  </a:lnTo>
                  <a:lnTo>
                    <a:pt x="698" y="455"/>
                  </a:lnTo>
                  <a:lnTo>
                    <a:pt x="699" y="455"/>
                  </a:lnTo>
                  <a:lnTo>
                    <a:pt x="699" y="456"/>
                  </a:lnTo>
                  <a:lnTo>
                    <a:pt x="699" y="457"/>
                  </a:lnTo>
                  <a:lnTo>
                    <a:pt x="697" y="455"/>
                  </a:lnTo>
                  <a:lnTo>
                    <a:pt x="695" y="455"/>
                  </a:lnTo>
                  <a:lnTo>
                    <a:pt x="694" y="454"/>
                  </a:lnTo>
                  <a:lnTo>
                    <a:pt x="693" y="454"/>
                  </a:lnTo>
                  <a:lnTo>
                    <a:pt x="692" y="454"/>
                  </a:lnTo>
                  <a:lnTo>
                    <a:pt x="691" y="454"/>
                  </a:lnTo>
                  <a:lnTo>
                    <a:pt x="690" y="454"/>
                  </a:lnTo>
                  <a:lnTo>
                    <a:pt x="688" y="453"/>
                  </a:lnTo>
                  <a:lnTo>
                    <a:pt x="689" y="452"/>
                  </a:lnTo>
                  <a:lnTo>
                    <a:pt x="690" y="452"/>
                  </a:lnTo>
                  <a:lnTo>
                    <a:pt x="690" y="452"/>
                  </a:lnTo>
                  <a:lnTo>
                    <a:pt x="694" y="452"/>
                  </a:lnTo>
                  <a:close/>
                  <a:moveTo>
                    <a:pt x="848" y="451"/>
                  </a:moveTo>
                  <a:lnTo>
                    <a:pt x="847" y="451"/>
                  </a:lnTo>
                  <a:lnTo>
                    <a:pt x="847" y="451"/>
                  </a:lnTo>
                  <a:lnTo>
                    <a:pt x="847" y="450"/>
                  </a:lnTo>
                  <a:lnTo>
                    <a:pt x="847" y="450"/>
                  </a:lnTo>
                  <a:lnTo>
                    <a:pt x="848" y="450"/>
                  </a:lnTo>
                  <a:lnTo>
                    <a:pt x="848" y="450"/>
                  </a:lnTo>
                  <a:lnTo>
                    <a:pt x="848" y="451"/>
                  </a:lnTo>
                  <a:close/>
                  <a:moveTo>
                    <a:pt x="748" y="450"/>
                  </a:moveTo>
                  <a:lnTo>
                    <a:pt x="749" y="451"/>
                  </a:lnTo>
                  <a:lnTo>
                    <a:pt x="751" y="451"/>
                  </a:lnTo>
                  <a:lnTo>
                    <a:pt x="753" y="453"/>
                  </a:lnTo>
                  <a:lnTo>
                    <a:pt x="754" y="453"/>
                  </a:lnTo>
                  <a:lnTo>
                    <a:pt x="756" y="455"/>
                  </a:lnTo>
                  <a:lnTo>
                    <a:pt x="756" y="455"/>
                  </a:lnTo>
                  <a:lnTo>
                    <a:pt x="757" y="456"/>
                  </a:lnTo>
                  <a:lnTo>
                    <a:pt x="757" y="458"/>
                  </a:lnTo>
                  <a:lnTo>
                    <a:pt x="757" y="459"/>
                  </a:lnTo>
                  <a:lnTo>
                    <a:pt x="758" y="461"/>
                  </a:lnTo>
                  <a:lnTo>
                    <a:pt x="759" y="461"/>
                  </a:lnTo>
                  <a:lnTo>
                    <a:pt x="761" y="461"/>
                  </a:lnTo>
                  <a:lnTo>
                    <a:pt x="762" y="460"/>
                  </a:lnTo>
                  <a:lnTo>
                    <a:pt x="762" y="459"/>
                  </a:lnTo>
                  <a:lnTo>
                    <a:pt x="763" y="458"/>
                  </a:lnTo>
                  <a:lnTo>
                    <a:pt x="765" y="461"/>
                  </a:lnTo>
                  <a:lnTo>
                    <a:pt x="767" y="464"/>
                  </a:lnTo>
                  <a:lnTo>
                    <a:pt x="767" y="466"/>
                  </a:lnTo>
                  <a:lnTo>
                    <a:pt x="768" y="468"/>
                  </a:lnTo>
                  <a:lnTo>
                    <a:pt x="768" y="469"/>
                  </a:lnTo>
                  <a:lnTo>
                    <a:pt x="769" y="470"/>
                  </a:lnTo>
                  <a:lnTo>
                    <a:pt x="768" y="472"/>
                  </a:lnTo>
                  <a:lnTo>
                    <a:pt x="766" y="474"/>
                  </a:lnTo>
                  <a:lnTo>
                    <a:pt x="766" y="475"/>
                  </a:lnTo>
                  <a:lnTo>
                    <a:pt x="765" y="475"/>
                  </a:lnTo>
                  <a:lnTo>
                    <a:pt x="762" y="476"/>
                  </a:lnTo>
                  <a:lnTo>
                    <a:pt x="760" y="476"/>
                  </a:lnTo>
                  <a:lnTo>
                    <a:pt x="759" y="477"/>
                  </a:lnTo>
                  <a:lnTo>
                    <a:pt x="757" y="477"/>
                  </a:lnTo>
                  <a:lnTo>
                    <a:pt x="756" y="477"/>
                  </a:lnTo>
                  <a:lnTo>
                    <a:pt x="755" y="479"/>
                  </a:lnTo>
                  <a:lnTo>
                    <a:pt x="753" y="480"/>
                  </a:lnTo>
                  <a:lnTo>
                    <a:pt x="752" y="481"/>
                  </a:lnTo>
                  <a:lnTo>
                    <a:pt x="752" y="482"/>
                  </a:lnTo>
                  <a:lnTo>
                    <a:pt x="750" y="486"/>
                  </a:lnTo>
                  <a:lnTo>
                    <a:pt x="747" y="487"/>
                  </a:lnTo>
                  <a:lnTo>
                    <a:pt x="746" y="488"/>
                  </a:lnTo>
                  <a:lnTo>
                    <a:pt x="745" y="488"/>
                  </a:lnTo>
                  <a:lnTo>
                    <a:pt x="744" y="489"/>
                  </a:lnTo>
                  <a:lnTo>
                    <a:pt x="743" y="488"/>
                  </a:lnTo>
                  <a:lnTo>
                    <a:pt x="740" y="489"/>
                  </a:lnTo>
                  <a:lnTo>
                    <a:pt x="739" y="490"/>
                  </a:lnTo>
                  <a:lnTo>
                    <a:pt x="739" y="491"/>
                  </a:lnTo>
                  <a:lnTo>
                    <a:pt x="738" y="492"/>
                  </a:lnTo>
                  <a:lnTo>
                    <a:pt x="733" y="492"/>
                  </a:lnTo>
                  <a:lnTo>
                    <a:pt x="733" y="491"/>
                  </a:lnTo>
                  <a:lnTo>
                    <a:pt x="734" y="489"/>
                  </a:lnTo>
                  <a:lnTo>
                    <a:pt x="733" y="488"/>
                  </a:lnTo>
                  <a:lnTo>
                    <a:pt x="732" y="488"/>
                  </a:lnTo>
                  <a:lnTo>
                    <a:pt x="730" y="488"/>
                  </a:lnTo>
                  <a:lnTo>
                    <a:pt x="730" y="487"/>
                  </a:lnTo>
                  <a:lnTo>
                    <a:pt x="729" y="487"/>
                  </a:lnTo>
                  <a:lnTo>
                    <a:pt x="729" y="488"/>
                  </a:lnTo>
                  <a:lnTo>
                    <a:pt x="725" y="488"/>
                  </a:lnTo>
                  <a:lnTo>
                    <a:pt x="724" y="487"/>
                  </a:lnTo>
                  <a:lnTo>
                    <a:pt x="725" y="486"/>
                  </a:lnTo>
                  <a:lnTo>
                    <a:pt x="725" y="483"/>
                  </a:lnTo>
                  <a:lnTo>
                    <a:pt x="724" y="482"/>
                  </a:lnTo>
                  <a:lnTo>
                    <a:pt x="726" y="482"/>
                  </a:lnTo>
                  <a:lnTo>
                    <a:pt x="726" y="481"/>
                  </a:lnTo>
                  <a:lnTo>
                    <a:pt x="722" y="479"/>
                  </a:lnTo>
                  <a:lnTo>
                    <a:pt x="721" y="478"/>
                  </a:lnTo>
                  <a:lnTo>
                    <a:pt x="721" y="476"/>
                  </a:lnTo>
                  <a:lnTo>
                    <a:pt x="722" y="476"/>
                  </a:lnTo>
                  <a:lnTo>
                    <a:pt x="724" y="475"/>
                  </a:lnTo>
                  <a:lnTo>
                    <a:pt x="724" y="474"/>
                  </a:lnTo>
                  <a:lnTo>
                    <a:pt x="723" y="473"/>
                  </a:lnTo>
                  <a:lnTo>
                    <a:pt x="723" y="473"/>
                  </a:lnTo>
                  <a:lnTo>
                    <a:pt x="721" y="471"/>
                  </a:lnTo>
                  <a:lnTo>
                    <a:pt x="721" y="470"/>
                  </a:lnTo>
                  <a:lnTo>
                    <a:pt x="721" y="470"/>
                  </a:lnTo>
                  <a:lnTo>
                    <a:pt x="721" y="469"/>
                  </a:lnTo>
                  <a:lnTo>
                    <a:pt x="722" y="469"/>
                  </a:lnTo>
                  <a:lnTo>
                    <a:pt x="723" y="469"/>
                  </a:lnTo>
                  <a:lnTo>
                    <a:pt x="725" y="465"/>
                  </a:lnTo>
                  <a:lnTo>
                    <a:pt x="725" y="462"/>
                  </a:lnTo>
                  <a:lnTo>
                    <a:pt x="727" y="461"/>
                  </a:lnTo>
                  <a:lnTo>
                    <a:pt x="728" y="461"/>
                  </a:lnTo>
                  <a:lnTo>
                    <a:pt x="728" y="463"/>
                  </a:lnTo>
                  <a:lnTo>
                    <a:pt x="727" y="464"/>
                  </a:lnTo>
                  <a:lnTo>
                    <a:pt x="727" y="466"/>
                  </a:lnTo>
                  <a:lnTo>
                    <a:pt x="727" y="467"/>
                  </a:lnTo>
                  <a:lnTo>
                    <a:pt x="728" y="468"/>
                  </a:lnTo>
                  <a:lnTo>
                    <a:pt x="729" y="468"/>
                  </a:lnTo>
                  <a:lnTo>
                    <a:pt x="729" y="468"/>
                  </a:lnTo>
                  <a:lnTo>
                    <a:pt x="730" y="468"/>
                  </a:lnTo>
                  <a:lnTo>
                    <a:pt x="730" y="467"/>
                  </a:lnTo>
                  <a:lnTo>
                    <a:pt x="731" y="466"/>
                  </a:lnTo>
                  <a:lnTo>
                    <a:pt x="732" y="467"/>
                  </a:lnTo>
                  <a:lnTo>
                    <a:pt x="733" y="467"/>
                  </a:lnTo>
                  <a:lnTo>
                    <a:pt x="734" y="468"/>
                  </a:lnTo>
                  <a:lnTo>
                    <a:pt x="734" y="469"/>
                  </a:lnTo>
                  <a:lnTo>
                    <a:pt x="734" y="470"/>
                  </a:lnTo>
                  <a:lnTo>
                    <a:pt x="734" y="472"/>
                  </a:lnTo>
                  <a:lnTo>
                    <a:pt x="735" y="473"/>
                  </a:lnTo>
                  <a:lnTo>
                    <a:pt x="736" y="471"/>
                  </a:lnTo>
                  <a:lnTo>
                    <a:pt x="738" y="471"/>
                  </a:lnTo>
                  <a:lnTo>
                    <a:pt x="738" y="470"/>
                  </a:lnTo>
                  <a:lnTo>
                    <a:pt x="736" y="469"/>
                  </a:lnTo>
                  <a:lnTo>
                    <a:pt x="735" y="465"/>
                  </a:lnTo>
                  <a:lnTo>
                    <a:pt x="736" y="464"/>
                  </a:lnTo>
                  <a:lnTo>
                    <a:pt x="736" y="463"/>
                  </a:lnTo>
                  <a:lnTo>
                    <a:pt x="737" y="462"/>
                  </a:lnTo>
                  <a:lnTo>
                    <a:pt x="740" y="462"/>
                  </a:lnTo>
                  <a:lnTo>
                    <a:pt x="741" y="465"/>
                  </a:lnTo>
                  <a:lnTo>
                    <a:pt x="742" y="465"/>
                  </a:lnTo>
                  <a:lnTo>
                    <a:pt x="743" y="466"/>
                  </a:lnTo>
                  <a:lnTo>
                    <a:pt x="744" y="466"/>
                  </a:lnTo>
                  <a:lnTo>
                    <a:pt x="744" y="464"/>
                  </a:lnTo>
                  <a:lnTo>
                    <a:pt x="743" y="463"/>
                  </a:lnTo>
                  <a:lnTo>
                    <a:pt x="743" y="462"/>
                  </a:lnTo>
                  <a:lnTo>
                    <a:pt x="743" y="461"/>
                  </a:lnTo>
                  <a:lnTo>
                    <a:pt x="743" y="460"/>
                  </a:lnTo>
                  <a:lnTo>
                    <a:pt x="742" y="460"/>
                  </a:lnTo>
                  <a:lnTo>
                    <a:pt x="744" y="459"/>
                  </a:lnTo>
                  <a:lnTo>
                    <a:pt x="745" y="460"/>
                  </a:lnTo>
                  <a:lnTo>
                    <a:pt x="747" y="460"/>
                  </a:lnTo>
                  <a:lnTo>
                    <a:pt x="748" y="459"/>
                  </a:lnTo>
                  <a:lnTo>
                    <a:pt x="749" y="463"/>
                  </a:lnTo>
                  <a:lnTo>
                    <a:pt x="751" y="463"/>
                  </a:lnTo>
                  <a:lnTo>
                    <a:pt x="752" y="463"/>
                  </a:lnTo>
                  <a:lnTo>
                    <a:pt x="752" y="466"/>
                  </a:lnTo>
                  <a:lnTo>
                    <a:pt x="753" y="468"/>
                  </a:lnTo>
                  <a:lnTo>
                    <a:pt x="755" y="470"/>
                  </a:lnTo>
                  <a:lnTo>
                    <a:pt x="756" y="470"/>
                  </a:lnTo>
                  <a:lnTo>
                    <a:pt x="756" y="468"/>
                  </a:lnTo>
                  <a:lnTo>
                    <a:pt x="754" y="466"/>
                  </a:lnTo>
                  <a:lnTo>
                    <a:pt x="754" y="464"/>
                  </a:lnTo>
                  <a:lnTo>
                    <a:pt x="753" y="463"/>
                  </a:lnTo>
                  <a:lnTo>
                    <a:pt x="753" y="460"/>
                  </a:lnTo>
                  <a:lnTo>
                    <a:pt x="751" y="455"/>
                  </a:lnTo>
                  <a:lnTo>
                    <a:pt x="750" y="455"/>
                  </a:lnTo>
                  <a:lnTo>
                    <a:pt x="750" y="455"/>
                  </a:lnTo>
                  <a:lnTo>
                    <a:pt x="750" y="457"/>
                  </a:lnTo>
                  <a:lnTo>
                    <a:pt x="750" y="457"/>
                  </a:lnTo>
                  <a:lnTo>
                    <a:pt x="750" y="458"/>
                  </a:lnTo>
                  <a:lnTo>
                    <a:pt x="749" y="458"/>
                  </a:lnTo>
                  <a:lnTo>
                    <a:pt x="748" y="457"/>
                  </a:lnTo>
                  <a:lnTo>
                    <a:pt x="747" y="457"/>
                  </a:lnTo>
                  <a:lnTo>
                    <a:pt x="745" y="456"/>
                  </a:lnTo>
                  <a:lnTo>
                    <a:pt x="746" y="455"/>
                  </a:lnTo>
                  <a:lnTo>
                    <a:pt x="746" y="454"/>
                  </a:lnTo>
                  <a:lnTo>
                    <a:pt x="744" y="451"/>
                  </a:lnTo>
                  <a:lnTo>
                    <a:pt x="747" y="449"/>
                  </a:lnTo>
                  <a:lnTo>
                    <a:pt x="748" y="450"/>
                  </a:lnTo>
                  <a:close/>
                  <a:moveTo>
                    <a:pt x="1127" y="451"/>
                  </a:moveTo>
                  <a:lnTo>
                    <a:pt x="1126" y="451"/>
                  </a:lnTo>
                  <a:lnTo>
                    <a:pt x="1126" y="450"/>
                  </a:lnTo>
                  <a:lnTo>
                    <a:pt x="1126" y="450"/>
                  </a:lnTo>
                  <a:lnTo>
                    <a:pt x="1126" y="449"/>
                  </a:lnTo>
                  <a:lnTo>
                    <a:pt x="1127" y="449"/>
                  </a:lnTo>
                  <a:lnTo>
                    <a:pt x="1127" y="449"/>
                  </a:lnTo>
                  <a:lnTo>
                    <a:pt x="1128" y="449"/>
                  </a:lnTo>
                  <a:lnTo>
                    <a:pt x="1128" y="449"/>
                  </a:lnTo>
                  <a:lnTo>
                    <a:pt x="1128" y="450"/>
                  </a:lnTo>
                  <a:lnTo>
                    <a:pt x="1127" y="451"/>
                  </a:lnTo>
                  <a:close/>
                  <a:moveTo>
                    <a:pt x="749" y="450"/>
                  </a:moveTo>
                  <a:lnTo>
                    <a:pt x="749" y="450"/>
                  </a:lnTo>
                  <a:lnTo>
                    <a:pt x="748" y="450"/>
                  </a:lnTo>
                  <a:lnTo>
                    <a:pt x="748" y="448"/>
                  </a:lnTo>
                  <a:lnTo>
                    <a:pt x="749" y="448"/>
                  </a:lnTo>
                  <a:lnTo>
                    <a:pt x="749" y="448"/>
                  </a:lnTo>
                  <a:lnTo>
                    <a:pt x="749" y="448"/>
                  </a:lnTo>
                  <a:lnTo>
                    <a:pt x="749" y="449"/>
                  </a:lnTo>
                  <a:lnTo>
                    <a:pt x="750" y="450"/>
                  </a:lnTo>
                  <a:lnTo>
                    <a:pt x="749" y="450"/>
                  </a:lnTo>
                  <a:close/>
                  <a:moveTo>
                    <a:pt x="1141" y="454"/>
                  </a:moveTo>
                  <a:lnTo>
                    <a:pt x="1146" y="457"/>
                  </a:lnTo>
                  <a:lnTo>
                    <a:pt x="1147" y="457"/>
                  </a:lnTo>
                  <a:lnTo>
                    <a:pt x="1148" y="458"/>
                  </a:lnTo>
                  <a:lnTo>
                    <a:pt x="1148" y="459"/>
                  </a:lnTo>
                  <a:lnTo>
                    <a:pt x="1150" y="461"/>
                  </a:lnTo>
                  <a:lnTo>
                    <a:pt x="1149" y="463"/>
                  </a:lnTo>
                  <a:lnTo>
                    <a:pt x="1148" y="464"/>
                  </a:lnTo>
                  <a:lnTo>
                    <a:pt x="1149" y="465"/>
                  </a:lnTo>
                  <a:lnTo>
                    <a:pt x="1150" y="463"/>
                  </a:lnTo>
                  <a:lnTo>
                    <a:pt x="1151" y="463"/>
                  </a:lnTo>
                  <a:lnTo>
                    <a:pt x="1153" y="466"/>
                  </a:lnTo>
                  <a:lnTo>
                    <a:pt x="1153" y="467"/>
                  </a:lnTo>
                  <a:lnTo>
                    <a:pt x="1153" y="469"/>
                  </a:lnTo>
                  <a:lnTo>
                    <a:pt x="1154" y="469"/>
                  </a:lnTo>
                  <a:lnTo>
                    <a:pt x="1154" y="470"/>
                  </a:lnTo>
                  <a:lnTo>
                    <a:pt x="1153" y="470"/>
                  </a:lnTo>
                  <a:lnTo>
                    <a:pt x="1152" y="470"/>
                  </a:lnTo>
                  <a:lnTo>
                    <a:pt x="1151" y="470"/>
                  </a:lnTo>
                  <a:lnTo>
                    <a:pt x="1150" y="469"/>
                  </a:lnTo>
                  <a:lnTo>
                    <a:pt x="1149" y="469"/>
                  </a:lnTo>
                  <a:lnTo>
                    <a:pt x="1148" y="470"/>
                  </a:lnTo>
                  <a:lnTo>
                    <a:pt x="1148" y="471"/>
                  </a:lnTo>
                  <a:lnTo>
                    <a:pt x="1147" y="472"/>
                  </a:lnTo>
                  <a:lnTo>
                    <a:pt x="1146" y="473"/>
                  </a:lnTo>
                  <a:lnTo>
                    <a:pt x="1141" y="473"/>
                  </a:lnTo>
                  <a:lnTo>
                    <a:pt x="1140" y="471"/>
                  </a:lnTo>
                  <a:lnTo>
                    <a:pt x="1139" y="471"/>
                  </a:lnTo>
                  <a:lnTo>
                    <a:pt x="1139" y="471"/>
                  </a:lnTo>
                  <a:lnTo>
                    <a:pt x="1138" y="473"/>
                  </a:lnTo>
                  <a:lnTo>
                    <a:pt x="1137" y="473"/>
                  </a:lnTo>
                  <a:lnTo>
                    <a:pt x="1135" y="471"/>
                  </a:lnTo>
                  <a:lnTo>
                    <a:pt x="1135" y="469"/>
                  </a:lnTo>
                  <a:lnTo>
                    <a:pt x="1134" y="469"/>
                  </a:lnTo>
                  <a:lnTo>
                    <a:pt x="1134" y="467"/>
                  </a:lnTo>
                  <a:lnTo>
                    <a:pt x="1133" y="465"/>
                  </a:lnTo>
                  <a:lnTo>
                    <a:pt x="1131" y="465"/>
                  </a:lnTo>
                  <a:lnTo>
                    <a:pt x="1129" y="464"/>
                  </a:lnTo>
                  <a:lnTo>
                    <a:pt x="1128" y="464"/>
                  </a:lnTo>
                  <a:lnTo>
                    <a:pt x="1128" y="463"/>
                  </a:lnTo>
                  <a:lnTo>
                    <a:pt x="1128" y="461"/>
                  </a:lnTo>
                  <a:lnTo>
                    <a:pt x="1129" y="460"/>
                  </a:lnTo>
                  <a:lnTo>
                    <a:pt x="1129" y="455"/>
                  </a:lnTo>
                  <a:lnTo>
                    <a:pt x="1128" y="453"/>
                  </a:lnTo>
                  <a:lnTo>
                    <a:pt x="1127" y="453"/>
                  </a:lnTo>
                  <a:lnTo>
                    <a:pt x="1127" y="452"/>
                  </a:lnTo>
                  <a:lnTo>
                    <a:pt x="1127" y="451"/>
                  </a:lnTo>
                  <a:lnTo>
                    <a:pt x="1129" y="451"/>
                  </a:lnTo>
                  <a:lnTo>
                    <a:pt x="1130" y="452"/>
                  </a:lnTo>
                  <a:lnTo>
                    <a:pt x="1133" y="452"/>
                  </a:lnTo>
                  <a:lnTo>
                    <a:pt x="1133" y="453"/>
                  </a:lnTo>
                  <a:lnTo>
                    <a:pt x="1134" y="453"/>
                  </a:lnTo>
                  <a:lnTo>
                    <a:pt x="1135" y="453"/>
                  </a:lnTo>
                  <a:lnTo>
                    <a:pt x="1136" y="454"/>
                  </a:lnTo>
                  <a:lnTo>
                    <a:pt x="1136" y="455"/>
                  </a:lnTo>
                  <a:lnTo>
                    <a:pt x="1138" y="455"/>
                  </a:lnTo>
                  <a:lnTo>
                    <a:pt x="1138" y="453"/>
                  </a:lnTo>
                  <a:lnTo>
                    <a:pt x="1136" y="451"/>
                  </a:lnTo>
                  <a:lnTo>
                    <a:pt x="1136" y="449"/>
                  </a:lnTo>
                  <a:lnTo>
                    <a:pt x="1137" y="449"/>
                  </a:lnTo>
                  <a:lnTo>
                    <a:pt x="1137" y="447"/>
                  </a:lnTo>
                  <a:lnTo>
                    <a:pt x="1137" y="447"/>
                  </a:lnTo>
                  <a:lnTo>
                    <a:pt x="1139" y="449"/>
                  </a:lnTo>
                  <a:lnTo>
                    <a:pt x="1140" y="450"/>
                  </a:lnTo>
                  <a:lnTo>
                    <a:pt x="1140" y="452"/>
                  </a:lnTo>
                  <a:lnTo>
                    <a:pt x="1141" y="453"/>
                  </a:lnTo>
                  <a:lnTo>
                    <a:pt x="1141" y="454"/>
                  </a:lnTo>
                  <a:close/>
                  <a:moveTo>
                    <a:pt x="852" y="450"/>
                  </a:moveTo>
                  <a:lnTo>
                    <a:pt x="851" y="450"/>
                  </a:lnTo>
                  <a:lnTo>
                    <a:pt x="850" y="450"/>
                  </a:lnTo>
                  <a:lnTo>
                    <a:pt x="850" y="448"/>
                  </a:lnTo>
                  <a:lnTo>
                    <a:pt x="852" y="447"/>
                  </a:lnTo>
                  <a:lnTo>
                    <a:pt x="853" y="447"/>
                  </a:lnTo>
                  <a:lnTo>
                    <a:pt x="853" y="447"/>
                  </a:lnTo>
                  <a:lnTo>
                    <a:pt x="853" y="449"/>
                  </a:lnTo>
                  <a:lnTo>
                    <a:pt x="852" y="450"/>
                  </a:lnTo>
                  <a:close/>
                  <a:moveTo>
                    <a:pt x="679" y="447"/>
                  </a:moveTo>
                  <a:lnTo>
                    <a:pt x="680" y="448"/>
                  </a:lnTo>
                  <a:lnTo>
                    <a:pt x="681" y="447"/>
                  </a:lnTo>
                  <a:lnTo>
                    <a:pt x="682" y="448"/>
                  </a:lnTo>
                  <a:lnTo>
                    <a:pt x="682" y="450"/>
                  </a:lnTo>
                  <a:lnTo>
                    <a:pt x="679" y="453"/>
                  </a:lnTo>
                  <a:lnTo>
                    <a:pt x="678" y="453"/>
                  </a:lnTo>
                  <a:lnTo>
                    <a:pt x="678" y="454"/>
                  </a:lnTo>
                  <a:lnTo>
                    <a:pt x="677" y="454"/>
                  </a:lnTo>
                  <a:lnTo>
                    <a:pt x="675" y="455"/>
                  </a:lnTo>
                  <a:lnTo>
                    <a:pt x="673" y="455"/>
                  </a:lnTo>
                  <a:lnTo>
                    <a:pt x="673" y="451"/>
                  </a:lnTo>
                  <a:lnTo>
                    <a:pt x="675" y="450"/>
                  </a:lnTo>
                  <a:lnTo>
                    <a:pt x="675" y="449"/>
                  </a:lnTo>
                  <a:lnTo>
                    <a:pt x="676" y="448"/>
                  </a:lnTo>
                  <a:lnTo>
                    <a:pt x="676" y="447"/>
                  </a:lnTo>
                  <a:lnTo>
                    <a:pt x="677" y="445"/>
                  </a:lnTo>
                  <a:lnTo>
                    <a:pt x="678" y="445"/>
                  </a:lnTo>
                  <a:lnTo>
                    <a:pt x="678" y="447"/>
                  </a:lnTo>
                  <a:lnTo>
                    <a:pt x="679" y="447"/>
                  </a:lnTo>
                  <a:close/>
                  <a:moveTo>
                    <a:pt x="707" y="447"/>
                  </a:moveTo>
                  <a:lnTo>
                    <a:pt x="707" y="447"/>
                  </a:lnTo>
                  <a:lnTo>
                    <a:pt x="706" y="446"/>
                  </a:lnTo>
                  <a:lnTo>
                    <a:pt x="706" y="446"/>
                  </a:lnTo>
                  <a:lnTo>
                    <a:pt x="707" y="445"/>
                  </a:lnTo>
                  <a:lnTo>
                    <a:pt x="707" y="445"/>
                  </a:lnTo>
                  <a:lnTo>
                    <a:pt x="707" y="446"/>
                  </a:lnTo>
                  <a:lnTo>
                    <a:pt x="707" y="447"/>
                  </a:lnTo>
                  <a:close/>
                  <a:moveTo>
                    <a:pt x="683" y="446"/>
                  </a:moveTo>
                  <a:lnTo>
                    <a:pt x="683" y="446"/>
                  </a:lnTo>
                  <a:lnTo>
                    <a:pt x="682" y="445"/>
                  </a:lnTo>
                  <a:lnTo>
                    <a:pt x="683" y="445"/>
                  </a:lnTo>
                  <a:lnTo>
                    <a:pt x="684" y="445"/>
                  </a:lnTo>
                  <a:lnTo>
                    <a:pt x="685" y="445"/>
                  </a:lnTo>
                  <a:lnTo>
                    <a:pt x="685" y="445"/>
                  </a:lnTo>
                  <a:lnTo>
                    <a:pt x="683" y="446"/>
                  </a:lnTo>
                  <a:close/>
                  <a:moveTo>
                    <a:pt x="705" y="445"/>
                  </a:moveTo>
                  <a:lnTo>
                    <a:pt x="705" y="445"/>
                  </a:lnTo>
                  <a:lnTo>
                    <a:pt x="704" y="444"/>
                  </a:lnTo>
                  <a:lnTo>
                    <a:pt x="704" y="444"/>
                  </a:lnTo>
                  <a:lnTo>
                    <a:pt x="705" y="444"/>
                  </a:lnTo>
                  <a:lnTo>
                    <a:pt x="705" y="444"/>
                  </a:lnTo>
                  <a:lnTo>
                    <a:pt x="705" y="445"/>
                  </a:lnTo>
                  <a:close/>
                  <a:moveTo>
                    <a:pt x="680" y="444"/>
                  </a:moveTo>
                  <a:lnTo>
                    <a:pt x="680" y="445"/>
                  </a:lnTo>
                  <a:lnTo>
                    <a:pt x="679" y="445"/>
                  </a:lnTo>
                  <a:lnTo>
                    <a:pt x="678" y="444"/>
                  </a:lnTo>
                  <a:lnTo>
                    <a:pt x="678" y="443"/>
                  </a:lnTo>
                  <a:lnTo>
                    <a:pt x="679" y="443"/>
                  </a:lnTo>
                  <a:lnTo>
                    <a:pt x="680" y="443"/>
                  </a:lnTo>
                  <a:lnTo>
                    <a:pt x="680" y="443"/>
                  </a:lnTo>
                  <a:lnTo>
                    <a:pt x="680" y="444"/>
                  </a:lnTo>
                  <a:close/>
                  <a:moveTo>
                    <a:pt x="743" y="445"/>
                  </a:moveTo>
                  <a:lnTo>
                    <a:pt x="742" y="445"/>
                  </a:lnTo>
                  <a:lnTo>
                    <a:pt x="742" y="445"/>
                  </a:lnTo>
                  <a:lnTo>
                    <a:pt x="742" y="445"/>
                  </a:lnTo>
                  <a:lnTo>
                    <a:pt x="742" y="444"/>
                  </a:lnTo>
                  <a:lnTo>
                    <a:pt x="741" y="444"/>
                  </a:lnTo>
                  <a:lnTo>
                    <a:pt x="741" y="443"/>
                  </a:lnTo>
                  <a:lnTo>
                    <a:pt x="742" y="443"/>
                  </a:lnTo>
                  <a:lnTo>
                    <a:pt x="743" y="444"/>
                  </a:lnTo>
                  <a:lnTo>
                    <a:pt x="743" y="445"/>
                  </a:lnTo>
                  <a:close/>
                  <a:moveTo>
                    <a:pt x="688" y="444"/>
                  </a:moveTo>
                  <a:lnTo>
                    <a:pt x="687" y="444"/>
                  </a:lnTo>
                  <a:lnTo>
                    <a:pt x="687" y="444"/>
                  </a:lnTo>
                  <a:lnTo>
                    <a:pt x="687" y="443"/>
                  </a:lnTo>
                  <a:lnTo>
                    <a:pt x="687" y="443"/>
                  </a:lnTo>
                  <a:lnTo>
                    <a:pt x="688" y="443"/>
                  </a:lnTo>
                  <a:lnTo>
                    <a:pt x="688" y="443"/>
                  </a:lnTo>
                  <a:lnTo>
                    <a:pt x="688" y="443"/>
                  </a:lnTo>
                  <a:lnTo>
                    <a:pt x="688" y="444"/>
                  </a:lnTo>
                  <a:close/>
                  <a:moveTo>
                    <a:pt x="700" y="444"/>
                  </a:moveTo>
                  <a:lnTo>
                    <a:pt x="703" y="446"/>
                  </a:lnTo>
                  <a:lnTo>
                    <a:pt x="705" y="446"/>
                  </a:lnTo>
                  <a:lnTo>
                    <a:pt x="705" y="446"/>
                  </a:lnTo>
                  <a:lnTo>
                    <a:pt x="706" y="446"/>
                  </a:lnTo>
                  <a:lnTo>
                    <a:pt x="709" y="448"/>
                  </a:lnTo>
                  <a:lnTo>
                    <a:pt x="709" y="448"/>
                  </a:lnTo>
                  <a:lnTo>
                    <a:pt x="709" y="446"/>
                  </a:lnTo>
                  <a:lnTo>
                    <a:pt x="710" y="446"/>
                  </a:lnTo>
                  <a:lnTo>
                    <a:pt x="710" y="446"/>
                  </a:lnTo>
                  <a:lnTo>
                    <a:pt x="712" y="447"/>
                  </a:lnTo>
                  <a:lnTo>
                    <a:pt x="712" y="450"/>
                  </a:lnTo>
                  <a:lnTo>
                    <a:pt x="711" y="450"/>
                  </a:lnTo>
                  <a:lnTo>
                    <a:pt x="711" y="453"/>
                  </a:lnTo>
                  <a:lnTo>
                    <a:pt x="710" y="454"/>
                  </a:lnTo>
                  <a:lnTo>
                    <a:pt x="710" y="455"/>
                  </a:lnTo>
                  <a:lnTo>
                    <a:pt x="710" y="456"/>
                  </a:lnTo>
                  <a:lnTo>
                    <a:pt x="708" y="456"/>
                  </a:lnTo>
                  <a:lnTo>
                    <a:pt x="707" y="455"/>
                  </a:lnTo>
                  <a:lnTo>
                    <a:pt x="706" y="455"/>
                  </a:lnTo>
                  <a:lnTo>
                    <a:pt x="705" y="453"/>
                  </a:lnTo>
                  <a:lnTo>
                    <a:pt x="704" y="452"/>
                  </a:lnTo>
                  <a:lnTo>
                    <a:pt x="704" y="451"/>
                  </a:lnTo>
                  <a:lnTo>
                    <a:pt x="703" y="449"/>
                  </a:lnTo>
                  <a:lnTo>
                    <a:pt x="701" y="447"/>
                  </a:lnTo>
                  <a:lnTo>
                    <a:pt x="696" y="446"/>
                  </a:lnTo>
                  <a:lnTo>
                    <a:pt x="696" y="444"/>
                  </a:lnTo>
                  <a:lnTo>
                    <a:pt x="697" y="443"/>
                  </a:lnTo>
                  <a:lnTo>
                    <a:pt x="698" y="442"/>
                  </a:lnTo>
                  <a:lnTo>
                    <a:pt x="699" y="442"/>
                  </a:lnTo>
                  <a:lnTo>
                    <a:pt x="700" y="443"/>
                  </a:lnTo>
                  <a:lnTo>
                    <a:pt x="700" y="444"/>
                  </a:lnTo>
                  <a:close/>
                  <a:moveTo>
                    <a:pt x="747" y="448"/>
                  </a:moveTo>
                  <a:lnTo>
                    <a:pt x="746" y="448"/>
                  </a:lnTo>
                  <a:lnTo>
                    <a:pt x="744" y="447"/>
                  </a:lnTo>
                  <a:lnTo>
                    <a:pt x="744" y="446"/>
                  </a:lnTo>
                  <a:lnTo>
                    <a:pt x="744" y="445"/>
                  </a:lnTo>
                  <a:lnTo>
                    <a:pt x="745" y="444"/>
                  </a:lnTo>
                  <a:lnTo>
                    <a:pt x="745" y="442"/>
                  </a:lnTo>
                  <a:lnTo>
                    <a:pt x="746" y="442"/>
                  </a:lnTo>
                  <a:lnTo>
                    <a:pt x="747" y="443"/>
                  </a:lnTo>
                  <a:lnTo>
                    <a:pt x="747" y="447"/>
                  </a:lnTo>
                  <a:lnTo>
                    <a:pt x="747" y="448"/>
                  </a:lnTo>
                  <a:close/>
                  <a:moveTo>
                    <a:pt x="503" y="438"/>
                  </a:moveTo>
                  <a:lnTo>
                    <a:pt x="502" y="438"/>
                  </a:lnTo>
                  <a:lnTo>
                    <a:pt x="502" y="438"/>
                  </a:lnTo>
                  <a:lnTo>
                    <a:pt x="502" y="438"/>
                  </a:lnTo>
                  <a:lnTo>
                    <a:pt x="502" y="437"/>
                  </a:lnTo>
                  <a:lnTo>
                    <a:pt x="503" y="437"/>
                  </a:lnTo>
                  <a:lnTo>
                    <a:pt x="503" y="438"/>
                  </a:lnTo>
                  <a:lnTo>
                    <a:pt x="503" y="438"/>
                  </a:lnTo>
                  <a:close/>
                  <a:moveTo>
                    <a:pt x="676" y="438"/>
                  </a:moveTo>
                  <a:lnTo>
                    <a:pt x="675" y="439"/>
                  </a:lnTo>
                  <a:lnTo>
                    <a:pt x="672" y="439"/>
                  </a:lnTo>
                  <a:lnTo>
                    <a:pt x="672" y="438"/>
                  </a:lnTo>
                  <a:lnTo>
                    <a:pt x="673" y="438"/>
                  </a:lnTo>
                  <a:lnTo>
                    <a:pt x="674" y="437"/>
                  </a:lnTo>
                  <a:lnTo>
                    <a:pt x="676" y="438"/>
                  </a:lnTo>
                  <a:close/>
                  <a:moveTo>
                    <a:pt x="523" y="436"/>
                  </a:moveTo>
                  <a:lnTo>
                    <a:pt x="523" y="436"/>
                  </a:lnTo>
                  <a:lnTo>
                    <a:pt x="522" y="436"/>
                  </a:lnTo>
                  <a:lnTo>
                    <a:pt x="523" y="435"/>
                  </a:lnTo>
                  <a:lnTo>
                    <a:pt x="523" y="435"/>
                  </a:lnTo>
                  <a:lnTo>
                    <a:pt x="523" y="435"/>
                  </a:lnTo>
                  <a:lnTo>
                    <a:pt x="523" y="436"/>
                  </a:lnTo>
                  <a:close/>
                  <a:moveTo>
                    <a:pt x="828" y="436"/>
                  </a:moveTo>
                  <a:lnTo>
                    <a:pt x="827" y="436"/>
                  </a:lnTo>
                  <a:lnTo>
                    <a:pt x="827" y="436"/>
                  </a:lnTo>
                  <a:lnTo>
                    <a:pt x="828" y="436"/>
                  </a:lnTo>
                  <a:lnTo>
                    <a:pt x="828" y="435"/>
                  </a:lnTo>
                  <a:lnTo>
                    <a:pt x="828" y="435"/>
                  </a:lnTo>
                  <a:lnTo>
                    <a:pt x="829" y="435"/>
                  </a:lnTo>
                  <a:lnTo>
                    <a:pt x="829" y="435"/>
                  </a:lnTo>
                  <a:lnTo>
                    <a:pt x="829" y="436"/>
                  </a:lnTo>
                  <a:lnTo>
                    <a:pt x="828" y="436"/>
                  </a:lnTo>
                  <a:close/>
                  <a:moveTo>
                    <a:pt x="612" y="433"/>
                  </a:moveTo>
                  <a:lnTo>
                    <a:pt x="612" y="434"/>
                  </a:lnTo>
                  <a:lnTo>
                    <a:pt x="612" y="434"/>
                  </a:lnTo>
                  <a:lnTo>
                    <a:pt x="611" y="434"/>
                  </a:lnTo>
                  <a:lnTo>
                    <a:pt x="611" y="434"/>
                  </a:lnTo>
                  <a:lnTo>
                    <a:pt x="610" y="434"/>
                  </a:lnTo>
                  <a:lnTo>
                    <a:pt x="610" y="433"/>
                  </a:lnTo>
                  <a:lnTo>
                    <a:pt x="610" y="432"/>
                  </a:lnTo>
                  <a:lnTo>
                    <a:pt x="610" y="432"/>
                  </a:lnTo>
                  <a:lnTo>
                    <a:pt x="611" y="432"/>
                  </a:lnTo>
                  <a:lnTo>
                    <a:pt x="612" y="433"/>
                  </a:lnTo>
                  <a:close/>
                  <a:moveTo>
                    <a:pt x="824" y="428"/>
                  </a:moveTo>
                  <a:lnTo>
                    <a:pt x="822" y="428"/>
                  </a:lnTo>
                  <a:lnTo>
                    <a:pt x="822" y="428"/>
                  </a:lnTo>
                  <a:lnTo>
                    <a:pt x="822" y="428"/>
                  </a:lnTo>
                  <a:lnTo>
                    <a:pt x="823" y="427"/>
                  </a:lnTo>
                  <a:lnTo>
                    <a:pt x="824" y="427"/>
                  </a:lnTo>
                  <a:lnTo>
                    <a:pt x="824" y="428"/>
                  </a:lnTo>
                  <a:close/>
                  <a:moveTo>
                    <a:pt x="1104" y="427"/>
                  </a:moveTo>
                  <a:lnTo>
                    <a:pt x="1104" y="427"/>
                  </a:lnTo>
                  <a:lnTo>
                    <a:pt x="1103" y="427"/>
                  </a:lnTo>
                  <a:lnTo>
                    <a:pt x="1103" y="427"/>
                  </a:lnTo>
                  <a:lnTo>
                    <a:pt x="1103" y="425"/>
                  </a:lnTo>
                  <a:lnTo>
                    <a:pt x="1104" y="425"/>
                  </a:lnTo>
                  <a:lnTo>
                    <a:pt x="1104" y="425"/>
                  </a:lnTo>
                  <a:lnTo>
                    <a:pt x="1104" y="427"/>
                  </a:lnTo>
                  <a:close/>
                  <a:moveTo>
                    <a:pt x="606" y="425"/>
                  </a:moveTo>
                  <a:lnTo>
                    <a:pt x="606" y="425"/>
                  </a:lnTo>
                  <a:lnTo>
                    <a:pt x="605" y="424"/>
                  </a:lnTo>
                  <a:lnTo>
                    <a:pt x="605" y="424"/>
                  </a:lnTo>
                  <a:lnTo>
                    <a:pt x="605" y="424"/>
                  </a:lnTo>
                  <a:lnTo>
                    <a:pt x="606" y="424"/>
                  </a:lnTo>
                  <a:lnTo>
                    <a:pt x="606" y="424"/>
                  </a:lnTo>
                  <a:lnTo>
                    <a:pt x="606" y="425"/>
                  </a:lnTo>
                  <a:close/>
                  <a:moveTo>
                    <a:pt x="966" y="428"/>
                  </a:moveTo>
                  <a:lnTo>
                    <a:pt x="966" y="429"/>
                  </a:lnTo>
                  <a:lnTo>
                    <a:pt x="965" y="429"/>
                  </a:lnTo>
                  <a:lnTo>
                    <a:pt x="965" y="429"/>
                  </a:lnTo>
                  <a:lnTo>
                    <a:pt x="962" y="429"/>
                  </a:lnTo>
                  <a:lnTo>
                    <a:pt x="962" y="428"/>
                  </a:lnTo>
                  <a:lnTo>
                    <a:pt x="963" y="426"/>
                  </a:lnTo>
                  <a:lnTo>
                    <a:pt x="962" y="425"/>
                  </a:lnTo>
                  <a:lnTo>
                    <a:pt x="960" y="425"/>
                  </a:lnTo>
                  <a:lnTo>
                    <a:pt x="959" y="424"/>
                  </a:lnTo>
                  <a:lnTo>
                    <a:pt x="960" y="423"/>
                  </a:lnTo>
                  <a:lnTo>
                    <a:pt x="960" y="423"/>
                  </a:lnTo>
                  <a:lnTo>
                    <a:pt x="963" y="424"/>
                  </a:lnTo>
                  <a:lnTo>
                    <a:pt x="965" y="425"/>
                  </a:lnTo>
                  <a:lnTo>
                    <a:pt x="965" y="427"/>
                  </a:lnTo>
                  <a:lnTo>
                    <a:pt x="966" y="428"/>
                  </a:lnTo>
                  <a:close/>
                  <a:moveTo>
                    <a:pt x="507" y="424"/>
                  </a:moveTo>
                  <a:lnTo>
                    <a:pt x="506" y="425"/>
                  </a:lnTo>
                  <a:lnTo>
                    <a:pt x="505" y="424"/>
                  </a:lnTo>
                  <a:lnTo>
                    <a:pt x="501" y="424"/>
                  </a:lnTo>
                  <a:lnTo>
                    <a:pt x="500" y="425"/>
                  </a:lnTo>
                  <a:lnTo>
                    <a:pt x="499" y="424"/>
                  </a:lnTo>
                  <a:lnTo>
                    <a:pt x="499" y="423"/>
                  </a:lnTo>
                  <a:lnTo>
                    <a:pt x="501" y="420"/>
                  </a:lnTo>
                  <a:lnTo>
                    <a:pt x="503" y="420"/>
                  </a:lnTo>
                  <a:lnTo>
                    <a:pt x="506" y="421"/>
                  </a:lnTo>
                  <a:lnTo>
                    <a:pt x="507" y="422"/>
                  </a:lnTo>
                  <a:lnTo>
                    <a:pt x="508" y="422"/>
                  </a:lnTo>
                  <a:lnTo>
                    <a:pt x="509" y="423"/>
                  </a:lnTo>
                  <a:lnTo>
                    <a:pt x="507" y="424"/>
                  </a:lnTo>
                  <a:close/>
                  <a:moveTo>
                    <a:pt x="979" y="421"/>
                  </a:moveTo>
                  <a:lnTo>
                    <a:pt x="979" y="422"/>
                  </a:lnTo>
                  <a:lnTo>
                    <a:pt x="979" y="423"/>
                  </a:lnTo>
                  <a:lnTo>
                    <a:pt x="978" y="422"/>
                  </a:lnTo>
                  <a:lnTo>
                    <a:pt x="977" y="423"/>
                  </a:lnTo>
                  <a:lnTo>
                    <a:pt x="977" y="424"/>
                  </a:lnTo>
                  <a:lnTo>
                    <a:pt x="977" y="425"/>
                  </a:lnTo>
                  <a:lnTo>
                    <a:pt x="979" y="426"/>
                  </a:lnTo>
                  <a:lnTo>
                    <a:pt x="979" y="427"/>
                  </a:lnTo>
                  <a:lnTo>
                    <a:pt x="977" y="430"/>
                  </a:lnTo>
                  <a:lnTo>
                    <a:pt x="976" y="429"/>
                  </a:lnTo>
                  <a:lnTo>
                    <a:pt x="976" y="427"/>
                  </a:lnTo>
                  <a:lnTo>
                    <a:pt x="975" y="427"/>
                  </a:lnTo>
                  <a:lnTo>
                    <a:pt x="974" y="429"/>
                  </a:lnTo>
                  <a:lnTo>
                    <a:pt x="973" y="429"/>
                  </a:lnTo>
                  <a:lnTo>
                    <a:pt x="972" y="428"/>
                  </a:lnTo>
                  <a:lnTo>
                    <a:pt x="972" y="426"/>
                  </a:lnTo>
                  <a:lnTo>
                    <a:pt x="972" y="425"/>
                  </a:lnTo>
                  <a:lnTo>
                    <a:pt x="972" y="425"/>
                  </a:lnTo>
                  <a:lnTo>
                    <a:pt x="972" y="423"/>
                  </a:lnTo>
                  <a:lnTo>
                    <a:pt x="971" y="422"/>
                  </a:lnTo>
                  <a:lnTo>
                    <a:pt x="972" y="420"/>
                  </a:lnTo>
                  <a:lnTo>
                    <a:pt x="974" y="420"/>
                  </a:lnTo>
                  <a:lnTo>
                    <a:pt x="976" y="421"/>
                  </a:lnTo>
                  <a:lnTo>
                    <a:pt x="976" y="420"/>
                  </a:lnTo>
                  <a:lnTo>
                    <a:pt x="979" y="420"/>
                  </a:lnTo>
                  <a:lnTo>
                    <a:pt x="979" y="421"/>
                  </a:lnTo>
                  <a:close/>
                  <a:moveTo>
                    <a:pt x="987" y="426"/>
                  </a:moveTo>
                  <a:lnTo>
                    <a:pt x="986" y="426"/>
                  </a:lnTo>
                  <a:lnTo>
                    <a:pt x="983" y="422"/>
                  </a:lnTo>
                  <a:lnTo>
                    <a:pt x="983" y="420"/>
                  </a:lnTo>
                  <a:lnTo>
                    <a:pt x="984" y="420"/>
                  </a:lnTo>
                  <a:lnTo>
                    <a:pt x="984" y="421"/>
                  </a:lnTo>
                  <a:lnTo>
                    <a:pt x="984" y="421"/>
                  </a:lnTo>
                  <a:lnTo>
                    <a:pt x="986" y="423"/>
                  </a:lnTo>
                  <a:lnTo>
                    <a:pt x="986" y="424"/>
                  </a:lnTo>
                  <a:lnTo>
                    <a:pt x="987" y="425"/>
                  </a:lnTo>
                  <a:lnTo>
                    <a:pt x="987" y="426"/>
                  </a:lnTo>
                  <a:close/>
                  <a:moveTo>
                    <a:pt x="588" y="418"/>
                  </a:moveTo>
                  <a:lnTo>
                    <a:pt x="586" y="418"/>
                  </a:lnTo>
                  <a:lnTo>
                    <a:pt x="586" y="418"/>
                  </a:lnTo>
                  <a:lnTo>
                    <a:pt x="586" y="418"/>
                  </a:lnTo>
                  <a:lnTo>
                    <a:pt x="587" y="417"/>
                  </a:lnTo>
                  <a:lnTo>
                    <a:pt x="587" y="417"/>
                  </a:lnTo>
                  <a:lnTo>
                    <a:pt x="588" y="418"/>
                  </a:lnTo>
                  <a:close/>
                  <a:moveTo>
                    <a:pt x="603" y="418"/>
                  </a:moveTo>
                  <a:lnTo>
                    <a:pt x="603" y="418"/>
                  </a:lnTo>
                  <a:lnTo>
                    <a:pt x="602" y="418"/>
                  </a:lnTo>
                  <a:lnTo>
                    <a:pt x="602" y="417"/>
                  </a:lnTo>
                  <a:lnTo>
                    <a:pt x="602" y="417"/>
                  </a:lnTo>
                  <a:lnTo>
                    <a:pt x="602" y="416"/>
                  </a:lnTo>
                  <a:lnTo>
                    <a:pt x="604" y="416"/>
                  </a:lnTo>
                  <a:lnTo>
                    <a:pt x="604" y="417"/>
                  </a:lnTo>
                  <a:lnTo>
                    <a:pt x="604" y="418"/>
                  </a:lnTo>
                  <a:lnTo>
                    <a:pt x="603" y="418"/>
                  </a:lnTo>
                  <a:close/>
                  <a:moveTo>
                    <a:pt x="586" y="420"/>
                  </a:moveTo>
                  <a:lnTo>
                    <a:pt x="584" y="420"/>
                  </a:lnTo>
                  <a:lnTo>
                    <a:pt x="582" y="420"/>
                  </a:lnTo>
                  <a:lnTo>
                    <a:pt x="582" y="418"/>
                  </a:lnTo>
                  <a:lnTo>
                    <a:pt x="584" y="417"/>
                  </a:lnTo>
                  <a:lnTo>
                    <a:pt x="584" y="416"/>
                  </a:lnTo>
                  <a:lnTo>
                    <a:pt x="586" y="417"/>
                  </a:lnTo>
                  <a:lnTo>
                    <a:pt x="586" y="418"/>
                  </a:lnTo>
                  <a:lnTo>
                    <a:pt x="586" y="419"/>
                  </a:lnTo>
                  <a:lnTo>
                    <a:pt x="586" y="420"/>
                  </a:lnTo>
                  <a:close/>
                  <a:moveTo>
                    <a:pt x="667" y="415"/>
                  </a:moveTo>
                  <a:lnTo>
                    <a:pt x="667" y="415"/>
                  </a:lnTo>
                  <a:lnTo>
                    <a:pt x="666" y="413"/>
                  </a:lnTo>
                  <a:lnTo>
                    <a:pt x="666" y="413"/>
                  </a:lnTo>
                  <a:lnTo>
                    <a:pt x="665" y="412"/>
                  </a:lnTo>
                  <a:lnTo>
                    <a:pt x="666" y="412"/>
                  </a:lnTo>
                  <a:lnTo>
                    <a:pt x="666" y="412"/>
                  </a:lnTo>
                  <a:lnTo>
                    <a:pt x="667" y="412"/>
                  </a:lnTo>
                  <a:lnTo>
                    <a:pt x="667" y="413"/>
                  </a:lnTo>
                  <a:lnTo>
                    <a:pt x="667" y="413"/>
                  </a:lnTo>
                  <a:lnTo>
                    <a:pt x="667" y="415"/>
                  </a:lnTo>
                  <a:close/>
                  <a:moveTo>
                    <a:pt x="445" y="414"/>
                  </a:moveTo>
                  <a:lnTo>
                    <a:pt x="445" y="416"/>
                  </a:lnTo>
                  <a:lnTo>
                    <a:pt x="446" y="418"/>
                  </a:lnTo>
                  <a:lnTo>
                    <a:pt x="446" y="421"/>
                  </a:lnTo>
                  <a:lnTo>
                    <a:pt x="446" y="421"/>
                  </a:lnTo>
                  <a:lnTo>
                    <a:pt x="445" y="421"/>
                  </a:lnTo>
                  <a:lnTo>
                    <a:pt x="443" y="420"/>
                  </a:lnTo>
                  <a:lnTo>
                    <a:pt x="440" y="420"/>
                  </a:lnTo>
                  <a:lnTo>
                    <a:pt x="438" y="417"/>
                  </a:lnTo>
                  <a:lnTo>
                    <a:pt x="436" y="416"/>
                  </a:lnTo>
                  <a:lnTo>
                    <a:pt x="435" y="416"/>
                  </a:lnTo>
                  <a:lnTo>
                    <a:pt x="434" y="415"/>
                  </a:lnTo>
                  <a:lnTo>
                    <a:pt x="434" y="414"/>
                  </a:lnTo>
                  <a:lnTo>
                    <a:pt x="435" y="413"/>
                  </a:lnTo>
                  <a:lnTo>
                    <a:pt x="436" y="413"/>
                  </a:lnTo>
                  <a:lnTo>
                    <a:pt x="437" y="412"/>
                  </a:lnTo>
                  <a:lnTo>
                    <a:pt x="438" y="412"/>
                  </a:lnTo>
                  <a:lnTo>
                    <a:pt x="440" y="411"/>
                  </a:lnTo>
                  <a:lnTo>
                    <a:pt x="442" y="411"/>
                  </a:lnTo>
                  <a:lnTo>
                    <a:pt x="443" y="412"/>
                  </a:lnTo>
                  <a:lnTo>
                    <a:pt x="445" y="414"/>
                  </a:lnTo>
                  <a:close/>
                  <a:moveTo>
                    <a:pt x="664" y="413"/>
                  </a:moveTo>
                  <a:lnTo>
                    <a:pt x="663" y="413"/>
                  </a:lnTo>
                  <a:lnTo>
                    <a:pt x="663" y="412"/>
                  </a:lnTo>
                  <a:lnTo>
                    <a:pt x="663" y="411"/>
                  </a:lnTo>
                  <a:lnTo>
                    <a:pt x="663" y="410"/>
                  </a:lnTo>
                  <a:lnTo>
                    <a:pt x="665" y="411"/>
                  </a:lnTo>
                  <a:lnTo>
                    <a:pt x="664" y="413"/>
                  </a:lnTo>
                  <a:close/>
                  <a:moveTo>
                    <a:pt x="662" y="411"/>
                  </a:moveTo>
                  <a:lnTo>
                    <a:pt x="661" y="411"/>
                  </a:lnTo>
                  <a:lnTo>
                    <a:pt x="661" y="411"/>
                  </a:lnTo>
                  <a:lnTo>
                    <a:pt x="661" y="410"/>
                  </a:lnTo>
                  <a:lnTo>
                    <a:pt x="660" y="409"/>
                  </a:lnTo>
                  <a:lnTo>
                    <a:pt x="660" y="409"/>
                  </a:lnTo>
                  <a:lnTo>
                    <a:pt x="661" y="409"/>
                  </a:lnTo>
                  <a:lnTo>
                    <a:pt x="662" y="410"/>
                  </a:lnTo>
                  <a:lnTo>
                    <a:pt x="662" y="411"/>
                  </a:lnTo>
                  <a:close/>
                  <a:moveTo>
                    <a:pt x="1041" y="407"/>
                  </a:moveTo>
                  <a:lnTo>
                    <a:pt x="1041" y="407"/>
                  </a:lnTo>
                  <a:lnTo>
                    <a:pt x="1041" y="407"/>
                  </a:lnTo>
                  <a:lnTo>
                    <a:pt x="1041" y="406"/>
                  </a:lnTo>
                  <a:lnTo>
                    <a:pt x="1041" y="406"/>
                  </a:lnTo>
                  <a:lnTo>
                    <a:pt x="1041" y="406"/>
                  </a:lnTo>
                  <a:lnTo>
                    <a:pt x="1042" y="406"/>
                  </a:lnTo>
                  <a:lnTo>
                    <a:pt x="1042" y="407"/>
                  </a:lnTo>
                  <a:lnTo>
                    <a:pt x="1041" y="407"/>
                  </a:lnTo>
                  <a:close/>
                  <a:moveTo>
                    <a:pt x="433" y="407"/>
                  </a:moveTo>
                  <a:lnTo>
                    <a:pt x="431" y="408"/>
                  </a:lnTo>
                  <a:lnTo>
                    <a:pt x="430" y="408"/>
                  </a:lnTo>
                  <a:lnTo>
                    <a:pt x="430" y="407"/>
                  </a:lnTo>
                  <a:lnTo>
                    <a:pt x="431" y="407"/>
                  </a:lnTo>
                  <a:lnTo>
                    <a:pt x="432" y="406"/>
                  </a:lnTo>
                  <a:lnTo>
                    <a:pt x="433" y="406"/>
                  </a:lnTo>
                  <a:lnTo>
                    <a:pt x="433" y="407"/>
                  </a:lnTo>
                  <a:close/>
                  <a:moveTo>
                    <a:pt x="424" y="402"/>
                  </a:moveTo>
                  <a:lnTo>
                    <a:pt x="423" y="402"/>
                  </a:lnTo>
                  <a:lnTo>
                    <a:pt x="420" y="400"/>
                  </a:lnTo>
                  <a:lnTo>
                    <a:pt x="419" y="399"/>
                  </a:lnTo>
                  <a:lnTo>
                    <a:pt x="421" y="397"/>
                  </a:lnTo>
                  <a:lnTo>
                    <a:pt x="422" y="397"/>
                  </a:lnTo>
                  <a:lnTo>
                    <a:pt x="422" y="397"/>
                  </a:lnTo>
                  <a:lnTo>
                    <a:pt x="424" y="397"/>
                  </a:lnTo>
                  <a:lnTo>
                    <a:pt x="425" y="396"/>
                  </a:lnTo>
                  <a:lnTo>
                    <a:pt x="426" y="397"/>
                  </a:lnTo>
                  <a:lnTo>
                    <a:pt x="426" y="400"/>
                  </a:lnTo>
                  <a:lnTo>
                    <a:pt x="425" y="401"/>
                  </a:lnTo>
                  <a:lnTo>
                    <a:pt x="424" y="402"/>
                  </a:lnTo>
                  <a:close/>
                  <a:moveTo>
                    <a:pt x="573" y="397"/>
                  </a:moveTo>
                  <a:lnTo>
                    <a:pt x="572" y="397"/>
                  </a:lnTo>
                  <a:lnTo>
                    <a:pt x="572" y="396"/>
                  </a:lnTo>
                  <a:lnTo>
                    <a:pt x="572" y="395"/>
                  </a:lnTo>
                  <a:lnTo>
                    <a:pt x="573" y="395"/>
                  </a:lnTo>
                  <a:lnTo>
                    <a:pt x="573" y="395"/>
                  </a:lnTo>
                  <a:lnTo>
                    <a:pt x="573" y="396"/>
                  </a:lnTo>
                  <a:lnTo>
                    <a:pt x="573" y="397"/>
                  </a:lnTo>
                  <a:close/>
                  <a:moveTo>
                    <a:pt x="444" y="393"/>
                  </a:moveTo>
                  <a:lnTo>
                    <a:pt x="446" y="394"/>
                  </a:lnTo>
                  <a:lnTo>
                    <a:pt x="447" y="393"/>
                  </a:lnTo>
                  <a:lnTo>
                    <a:pt x="448" y="393"/>
                  </a:lnTo>
                  <a:lnTo>
                    <a:pt x="448" y="393"/>
                  </a:lnTo>
                  <a:lnTo>
                    <a:pt x="448" y="394"/>
                  </a:lnTo>
                  <a:lnTo>
                    <a:pt x="449" y="395"/>
                  </a:lnTo>
                  <a:lnTo>
                    <a:pt x="447" y="397"/>
                  </a:lnTo>
                  <a:lnTo>
                    <a:pt x="443" y="395"/>
                  </a:lnTo>
                  <a:lnTo>
                    <a:pt x="441" y="395"/>
                  </a:lnTo>
                  <a:lnTo>
                    <a:pt x="440" y="393"/>
                  </a:lnTo>
                  <a:lnTo>
                    <a:pt x="439" y="394"/>
                  </a:lnTo>
                  <a:lnTo>
                    <a:pt x="439" y="393"/>
                  </a:lnTo>
                  <a:lnTo>
                    <a:pt x="438" y="393"/>
                  </a:lnTo>
                  <a:lnTo>
                    <a:pt x="436" y="392"/>
                  </a:lnTo>
                  <a:lnTo>
                    <a:pt x="436" y="390"/>
                  </a:lnTo>
                  <a:lnTo>
                    <a:pt x="438" y="389"/>
                  </a:lnTo>
                  <a:lnTo>
                    <a:pt x="440" y="387"/>
                  </a:lnTo>
                  <a:lnTo>
                    <a:pt x="441" y="387"/>
                  </a:lnTo>
                  <a:lnTo>
                    <a:pt x="442" y="388"/>
                  </a:lnTo>
                  <a:lnTo>
                    <a:pt x="442" y="388"/>
                  </a:lnTo>
                  <a:lnTo>
                    <a:pt x="444" y="390"/>
                  </a:lnTo>
                  <a:lnTo>
                    <a:pt x="444" y="392"/>
                  </a:lnTo>
                  <a:lnTo>
                    <a:pt x="444" y="393"/>
                  </a:lnTo>
                  <a:close/>
                  <a:moveTo>
                    <a:pt x="435" y="392"/>
                  </a:moveTo>
                  <a:lnTo>
                    <a:pt x="435" y="393"/>
                  </a:lnTo>
                  <a:lnTo>
                    <a:pt x="433" y="392"/>
                  </a:lnTo>
                  <a:lnTo>
                    <a:pt x="431" y="390"/>
                  </a:lnTo>
                  <a:lnTo>
                    <a:pt x="430" y="390"/>
                  </a:lnTo>
                  <a:lnTo>
                    <a:pt x="430" y="387"/>
                  </a:lnTo>
                  <a:lnTo>
                    <a:pt x="430" y="386"/>
                  </a:lnTo>
                  <a:lnTo>
                    <a:pt x="432" y="386"/>
                  </a:lnTo>
                  <a:lnTo>
                    <a:pt x="433" y="387"/>
                  </a:lnTo>
                  <a:lnTo>
                    <a:pt x="435" y="389"/>
                  </a:lnTo>
                  <a:lnTo>
                    <a:pt x="435" y="392"/>
                  </a:lnTo>
                  <a:close/>
                  <a:moveTo>
                    <a:pt x="429" y="389"/>
                  </a:moveTo>
                  <a:lnTo>
                    <a:pt x="427" y="389"/>
                  </a:lnTo>
                  <a:lnTo>
                    <a:pt x="426" y="389"/>
                  </a:lnTo>
                  <a:lnTo>
                    <a:pt x="426" y="388"/>
                  </a:lnTo>
                  <a:lnTo>
                    <a:pt x="426" y="386"/>
                  </a:lnTo>
                  <a:lnTo>
                    <a:pt x="428" y="386"/>
                  </a:lnTo>
                  <a:lnTo>
                    <a:pt x="429" y="387"/>
                  </a:lnTo>
                  <a:lnTo>
                    <a:pt x="429" y="389"/>
                  </a:lnTo>
                  <a:close/>
                  <a:moveTo>
                    <a:pt x="582" y="385"/>
                  </a:moveTo>
                  <a:lnTo>
                    <a:pt x="581" y="386"/>
                  </a:lnTo>
                  <a:lnTo>
                    <a:pt x="581" y="385"/>
                  </a:lnTo>
                  <a:lnTo>
                    <a:pt x="580" y="385"/>
                  </a:lnTo>
                  <a:lnTo>
                    <a:pt x="580" y="385"/>
                  </a:lnTo>
                  <a:lnTo>
                    <a:pt x="580" y="384"/>
                  </a:lnTo>
                  <a:lnTo>
                    <a:pt x="580" y="384"/>
                  </a:lnTo>
                  <a:lnTo>
                    <a:pt x="581" y="384"/>
                  </a:lnTo>
                  <a:lnTo>
                    <a:pt x="582" y="385"/>
                  </a:lnTo>
                  <a:close/>
                  <a:moveTo>
                    <a:pt x="1069" y="382"/>
                  </a:moveTo>
                  <a:lnTo>
                    <a:pt x="1071" y="383"/>
                  </a:lnTo>
                  <a:lnTo>
                    <a:pt x="1072" y="385"/>
                  </a:lnTo>
                  <a:lnTo>
                    <a:pt x="1072" y="386"/>
                  </a:lnTo>
                  <a:lnTo>
                    <a:pt x="1073" y="387"/>
                  </a:lnTo>
                  <a:lnTo>
                    <a:pt x="1073" y="388"/>
                  </a:lnTo>
                  <a:lnTo>
                    <a:pt x="1074" y="389"/>
                  </a:lnTo>
                  <a:lnTo>
                    <a:pt x="1074" y="390"/>
                  </a:lnTo>
                  <a:lnTo>
                    <a:pt x="1074" y="391"/>
                  </a:lnTo>
                  <a:lnTo>
                    <a:pt x="1074" y="392"/>
                  </a:lnTo>
                  <a:lnTo>
                    <a:pt x="1074" y="392"/>
                  </a:lnTo>
                  <a:lnTo>
                    <a:pt x="1074" y="393"/>
                  </a:lnTo>
                  <a:lnTo>
                    <a:pt x="1076" y="395"/>
                  </a:lnTo>
                  <a:lnTo>
                    <a:pt x="1077" y="395"/>
                  </a:lnTo>
                  <a:lnTo>
                    <a:pt x="1079" y="396"/>
                  </a:lnTo>
                  <a:lnTo>
                    <a:pt x="1079" y="398"/>
                  </a:lnTo>
                  <a:lnTo>
                    <a:pt x="1080" y="399"/>
                  </a:lnTo>
                  <a:lnTo>
                    <a:pt x="1081" y="399"/>
                  </a:lnTo>
                  <a:lnTo>
                    <a:pt x="1081" y="399"/>
                  </a:lnTo>
                  <a:lnTo>
                    <a:pt x="1082" y="399"/>
                  </a:lnTo>
                  <a:lnTo>
                    <a:pt x="1082" y="400"/>
                  </a:lnTo>
                  <a:lnTo>
                    <a:pt x="1084" y="402"/>
                  </a:lnTo>
                  <a:lnTo>
                    <a:pt x="1085" y="403"/>
                  </a:lnTo>
                  <a:lnTo>
                    <a:pt x="1085" y="405"/>
                  </a:lnTo>
                  <a:lnTo>
                    <a:pt x="1086" y="406"/>
                  </a:lnTo>
                  <a:lnTo>
                    <a:pt x="1086" y="406"/>
                  </a:lnTo>
                  <a:lnTo>
                    <a:pt x="1088" y="406"/>
                  </a:lnTo>
                  <a:lnTo>
                    <a:pt x="1088" y="406"/>
                  </a:lnTo>
                  <a:lnTo>
                    <a:pt x="1090" y="406"/>
                  </a:lnTo>
                  <a:lnTo>
                    <a:pt x="1091" y="408"/>
                  </a:lnTo>
                  <a:lnTo>
                    <a:pt x="1091" y="409"/>
                  </a:lnTo>
                  <a:lnTo>
                    <a:pt x="1093" y="409"/>
                  </a:lnTo>
                  <a:lnTo>
                    <a:pt x="1094" y="410"/>
                  </a:lnTo>
                  <a:lnTo>
                    <a:pt x="1094" y="411"/>
                  </a:lnTo>
                  <a:lnTo>
                    <a:pt x="1094" y="411"/>
                  </a:lnTo>
                  <a:lnTo>
                    <a:pt x="1095" y="417"/>
                  </a:lnTo>
                  <a:lnTo>
                    <a:pt x="1095" y="417"/>
                  </a:lnTo>
                  <a:lnTo>
                    <a:pt x="1095" y="416"/>
                  </a:lnTo>
                  <a:lnTo>
                    <a:pt x="1096" y="416"/>
                  </a:lnTo>
                  <a:lnTo>
                    <a:pt x="1098" y="418"/>
                  </a:lnTo>
                  <a:lnTo>
                    <a:pt x="1099" y="419"/>
                  </a:lnTo>
                  <a:lnTo>
                    <a:pt x="1100" y="419"/>
                  </a:lnTo>
                  <a:lnTo>
                    <a:pt x="1101" y="420"/>
                  </a:lnTo>
                  <a:lnTo>
                    <a:pt x="1101" y="421"/>
                  </a:lnTo>
                  <a:lnTo>
                    <a:pt x="1102" y="423"/>
                  </a:lnTo>
                  <a:lnTo>
                    <a:pt x="1102" y="423"/>
                  </a:lnTo>
                  <a:lnTo>
                    <a:pt x="1101" y="424"/>
                  </a:lnTo>
                  <a:lnTo>
                    <a:pt x="1100" y="425"/>
                  </a:lnTo>
                  <a:lnTo>
                    <a:pt x="1100" y="426"/>
                  </a:lnTo>
                  <a:lnTo>
                    <a:pt x="1100" y="428"/>
                  </a:lnTo>
                  <a:lnTo>
                    <a:pt x="1100" y="428"/>
                  </a:lnTo>
                  <a:lnTo>
                    <a:pt x="1101" y="428"/>
                  </a:lnTo>
                  <a:lnTo>
                    <a:pt x="1102" y="430"/>
                  </a:lnTo>
                  <a:lnTo>
                    <a:pt x="1103" y="430"/>
                  </a:lnTo>
                  <a:lnTo>
                    <a:pt x="1105" y="429"/>
                  </a:lnTo>
                  <a:lnTo>
                    <a:pt x="1105" y="429"/>
                  </a:lnTo>
                  <a:lnTo>
                    <a:pt x="1107" y="432"/>
                  </a:lnTo>
                  <a:lnTo>
                    <a:pt x="1107" y="433"/>
                  </a:lnTo>
                  <a:lnTo>
                    <a:pt x="1108" y="433"/>
                  </a:lnTo>
                  <a:lnTo>
                    <a:pt x="1108" y="436"/>
                  </a:lnTo>
                  <a:lnTo>
                    <a:pt x="1110" y="438"/>
                  </a:lnTo>
                  <a:lnTo>
                    <a:pt x="1111" y="440"/>
                  </a:lnTo>
                  <a:lnTo>
                    <a:pt x="1111" y="441"/>
                  </a:lnTo>
                  <a:lnTo>
                    <a:pt x="1110" y="443"/>
                  </a:lnTo>
                  <a:lnTo>
                    <a:pt x="1110" y="452"/>
                  </a:lnTo>
                  <a:lnTo>
                    <a:pt x="1111" y="453"/>
                  </a:lnTo>
                  <a:lnTo>
                    <a:pt x="1111" y="456"/>
                  </a:lnTo>
                  <a:lnTo>
                    <a:pt x="1112" y="458"/>
                  </a:lnTo>
                  <a:lnTo>
                    <a:pt x="1113" y="458"/>
                  </a:lnTo>
                  <a:lnTo>
                    <a:pt x="1114" y="458"/>
                  </a:lnTo>
                  <a:lnTo>
                    <a:pt x="1114" y="459"/>
                  </a:lnTo>
                  <a:lnTo>
                    <a:pt x="1112" y="460"/>
                  </a:lnTo>
                  <a:lnTo>
                    <a:pt x="1112" y="463"/>
                  </a:lnTo>
                  <a:lnTo>
                    <a:pt x="1114" y="465"/>
                  </a:lnTo>
                  <a:lnTo>
                    <a:pt x="1113" y="470"/>
                  </a:lnTo>
                  <a:lnTo>
                    <a:pt x="1115" y="472"/>
                  </a:lnTo>
                  <a:lnTo>
                    <a:pt x="1117" y="472"/>
                  </a:lnTo>
                  <a:lnTo>
                    <a:pt x="1119" y="471"/>
                  </a:lnTo>
                  <a:lnTo>
                    <a:pt x="1122" y="471"/>
                  </a:lnTo>
                  <a:lnTo>
                    <a:pt x="1123" y="472"/>
                  </a:lnTo>
                  <a:lnTo>
                    <a:pt x="1125" y="474"/>
                  </a:lnTo>
                  <a:lnTo>
                    <a:pt x="1125" y="476"/>
                  </a:lnTo>
                  <a:lnTo>
                    <a:pt x="1125" y="477"/>
                  </a:lnTo>
                  <a:lnTo>
                    <a:pt x="1126" y="478"/>
                  </a:lnTo>
                  <a:lnTo>
                    <a:pt x="1127" y="478"/>
                  </a:lnTo>
                  <a:lnTo>
                    <a:pt x="1128" y="476"/>
                  </a:lnTo>
                  <a:lnTo>
                    <a:pt x="1130" y="477"/>
                  </a:lnTo>
                  <a:lnTo>
                    <a:pt x="1129" y="480"/>
                  </a:lnTo>
                  <a:lnTo>
                    <a:pt x="1127" y="481"/>
                  </a:lnTo>
                  <a:lnTo>
                    <a:pt x="1127" y="482"/>
                  </a:lnTo>
                  <a:lnTo>
                    <a:pt x="1127" y="483"/>
                  </a:lnTo>
                  <a:lnTo>
                    <a:pt x="1125" y="484"/>
                  </a:lnTo>
                  <a:lnTo>
                    <a:pt x="1125" y="484"/>
                  </a:lnTo>
                  <a:lnTo>
                    <a:pt x="1125" y="485"/>
                  </a:lnTo>
                  <a:lnTo>
                    <a:pt x="1128" y="486"/>
                  </a:lnTo>
                  <a:lnTo>
                    <a:pt x="1129" y="487"/>
                  </a:lnTo>
                  <a:lnTo>
                    <a:pt x="1131" y="490"/>
                  </a:lnTo>
                  <a:lnTo>
                    <a:pt x="1132" y="490"/>
                  </a:lnTo>
                  <a:lnTo>
                    <a:pt x="1133" y="491"/>
                  </a:lnTo>
                  <a:lnTo>
                    <a:pt x="1134" y="491"/>
                  </a:lnTo>
                  <a:lnTo>
                    <a:pt x="1135" y="489"/>
                  </a:lnTo>
                  <a:lnTo>
                    <a:pt x="1135" y="488"/>
                  </a:lnTo>
                  <a:lnTo>
                    <a:pt x="1136" y="487"/>
                  </a:lnTo>
                  <a:lnTo>
                    <a:pt x="1136" y="484"/>
                  </a:lnTo>
                  <a:lnTo>
                    <a:pt x="1137" y="482"/>
                  </a:lnTo>
                  <a:lnTo>
                    <a:pt x="1139" y="481"/>
                  </a:lnTo>
                  <a:lnTo>
                    <a:pt x="1139" y="479"/>
                  </a:lnTo>
                  <a:lnTo>
                    <a:pt x="1139" y="478"/>
                  </a:lnTo>
                  <a:lnTo>
                    <a:pt x="1140" y="477"/>
                  </a:lnTo>
                  <a:lnTo>
                    <a:pt x="1140" y="478"/>
                  </a:lnTo>
                  <a:lnTo>
                    <a:pt x="1141" y="477"/>
                  </a:lnTo>
                  <a:lnTo>
                    <a:pt x="1141" y="476"/>
                  </a:lnTo>
                  <a:lnTo>
                    <a:pt x="1143" y="475"/>
                  </a:lnTo>
                  <a:lnTo>
                    <a:pt x="1147" y="475"/>
                  </a:lnTo>
                  <a:lnTo>
                    <a:pt x="1148" y="475"/>
                  </a:lnTo>
                  <a:lnTo>
                    <a:pt x="1149" y="475"/>
                  </a:lnTo>
                  <a:lnTo>
                    <a:pt x="1151" y="474"/>
                  </a:lnTo>
                  <a:lnTo>
                    <a:pt x="1151" y="474"/>
                  </a:lnTo>
                  <a:lnTo>
                    <a:pt x="1152" y="475"/>
                  </a:lnTo>
                  <a:lnTo>
                    <a:pt x="1152" y="476"/>
                  </a:lnTo>
                  <a:lnTo>
                    <a:pt x="1154" y="477"/>
                  </a:lnTo>
                  <a:lnTo>
                    <a:pt x="1154" y="479"/>
                  </a:lnTo>
                  <a:lnTo>
                    <a:pt x="1152" y="480"/>
                  </a:lnTo>
                  <a:lnTo>
                    <a:pt x="1153" y="481"/>
                  </a:lnTo>
                  <a:lnTo>
                    <a:pt x="1153" y="482"/>
                  </a:lnTo>
                  <a:lnTo>
                    <a:pt x="1156" y="482"/>
                  </a:lnTo>
                  <a:lnTo>
                    <a:pt x="1156" y="483"/>
                  </a:lnTo>
                  <a:lnTo>
                    <a:pt x="1154" y="484"/>
                  </a:lnTo>
                  <a:lnTo>
                    <a:pt x="1154" y="485"/>
                  </a:lnTo>
                  <a:lnTo>
                    <a:pt x="1154" y="488"/>
                  </a:lnTo>
                  <a:lnTo>
                    <a:pt x="1154" y="489"/>
                  </a:lnTo>
                  <a:lnTo>
                    <a:pt x="1154" y="492"/>
                  </a:lnTo>
                  <a:lnTo>
                    <a:pt x="1155" y="492"/>
                  </a:lnTo>
                  <a:lnTo>
                    <a:pt x="1155" y="493"/>
                  </a:lnTo>
                  <a:lnTo>
                    <a:pt x="1157" y="494"/>
                  </a:lnTo>
                  <a:lnTo>
                    <a:pt x="1159" y="494"/>
                  </a:lnTo>
                  <a:lnTo>
                    <a:pt x="1160" y="496"/>
                  </a:lnTo>
                  <a:lnTo>
                    <a:pt x="1158" y="497"/>
                  </a:lnTo>
                  <a:lnTo>
                    <a:pt x="1158" y="498"/>
                  </a:lnTo>
                  <a:lnTo>
                    <a:pt x="1160" y="498"/>
                  </a:lnTo>
                  <a:lnTo>
                    <a:pt x="1163" y="498"/>
                  </a:lnTo>
                  <a:lnTo>
                    <a:pt x="1164" y="499"/>
                  </a:lnTo>
                  <a:lnTo>
                    <a:pt x="1164" y="501"/>
                  </a:lnTo>
                  <a:lnTo>
                    <a:pt x="1166" y="503"/>
                  </a:lnTo>
                  <a:lnTo>
                    <a:pt x="1167" y="503"/>
                  </a:lnTo>
                  <a:lnTo>
                    <a:pt x="1169" y="501"/>
                  </a:lnTo>
                  <a:lnTo>
                    <a:pt x="1171" y="501"/>
                  </a:lnTo>
                  <a:lnTo>
                    <a:pt x="1171" y="510"/>
                  </a:lnTo>
                  <a:lnTo>
                    <a:pt x="1173" y="512"/>
                  </a:lnTo>
                  <a:lnTo>
                    <a:pt x="1174" y="511"/>
                  </a:lnTo>
                  <a:lnTo>
                    <a:pt x="1174" y="510"/>
                  </a:lnTo>
                  <a:lnTo>
                    <a:pt x="1174" y="510"/>
                  </a:lnTo>
                  <a:lnTo>
                    <a:pt x="1174" y="507"/>
                  </a:lnTo>
                  <a:lnTo>
                    <a:pt x="1175" y="506"/>
                  </a:lnTo>
                  <a:lnTo>
                    <a:pt x="1175" y="505"/>
                  </a:lnTo>
                  <a:lnTo>
                    <a:pt x="1175" y="504"/>
                  </a:lnTo>
                  <a:lnTo>
                    <a:pt x="1175" y="500"/>
                  </a:lnTo>
                  <a:lnTo>
                    <a:pt x="1176" y="500"/>
                  </a:lnTo>
                  <a:lnTo>
                    <a:pt x="1176" y="501"/>
                  </a:lnTo>
                  <a:lnTo>
                    <a:pt x="1178" y="501"/>
                  </a:lnTo>
                  <a:lnTo>
                    <a:pt x="1178" y="503"/>
                  </a:lnTo>
                  <a:lnTo>
                    <a:pt x="1177" y="505"/>
                  </a:lnTo>
                  <a:lnTo>
                    <a:pt x="1179" y="508"/>
                  </a:lnTo>
                  <a:lnTo>
                    <a:pt x="1178" y="509"/>
                  </a:lnTo>
                  <a:lnTo>
                    <a:pt x="1179" y="510"/>
                  </a:lnTo>
                  <a:lnTo>
                    <a:pt x="1180" y="510"/>
                  </a:lnTo>
                  <a:lnTo>
                    <a:pt x="1181" y="509"/>
                  </a:lnTo>
                  <a:lnTo>
                    <a:pt x="1181" y="508"/>
                  </a:lnTo>
                  <a:lnTo>
                    <a:pt x="1180" y="506"/>
                  </a:lnTo>
                  <a:lnTo>
                    <a:pt x="1182" y="506"/>
                  </a:lnTo>
                  <a:lnTo>
                    <a:pt x="1182" y="507"/>
                  </a:lnTo>
                  <a:lnTo>
                    <a:pt x="1184" y="508"/>
                  </a:lnTo>
                  <a:lnTo>
                    <a:pt x="1184" y="510"/>
                  </a:lnTo>
                  <a:lnTo>
                    <a:pt x="1184" y="510"/>
                  </a:lnTo>
                  <a:lnTo>
                    <a:pt x="1184" y="512"/>
                  </a:lnTo>
                  <a:lnTo>
                    <a:pt x="1185" y="513"/>
                  </a:lnTo>
                  <a:lnTo>
                    <a:pt x="1186" y="514"/>
                  </a:lnTo>
                  <a:lnTo>
                    <a:pt x="1187" y="514"/>
                  </a:lnTo>
                  <a:lnTo>
                    <a:pt x="1187" y="516"/>
                  </a:lnTo>
                  <a:lnTo>
                    <a:pt x="1187" y="517"/>
                  </a:lnTo>
                  <a:lnTo>
                    <a:pt x="1185" y="517"/>
                  </a:lnTo>
                  <a:lnTo>
                    <a:pt x="1183" y="518"/>
                  </a:lnTo>
                  <a:lnTo>
                    <a:pt x="1180" y="518"/>
                  </a:lnTo>
                  <a:lnTo>
                    <a:pt x="1180" y="520"/>
                  </a:lnTo>
                  <a:lnTo>
                    <a:pt x="1181" y="521"/>
                  </a:lnTo>
                  <a:lnTo>
                    <a:pt x="1182" y="520"/>
                  </a:lnTo>
                  <a:lnTo>
                    <a:pt x="1184" y="521"/>
                  </a:lnTo>
                  <a:lnTo>
                    <a:pt x="1187" y="521"/>
                  </a:lnTo>
                  <a:lnTo>
                    <a:pt x="1188" y="520"/>
                  </a:lnTo>
                  <a:lnTo>
                    <a:pt x="1189" y="521"/>
                  </a:lnTo>
                  <a:lnTo>
                    <a:pt x="1189" y="523"/>
                  </a:lnTo>
                  <a:lnTo>
                    <a:pt x="1192" y="526"/>
                  </a:lnTo>
                  <a:lnTo>
                    <a:pt x="1191" y="527"/>
                  </a:lnTo>
                  <a:lnTo>
                    <a:pt x="1187" y="527"/>
                  </a:lnTo>
                  <a:lnTo>
                    <a:pt x="1187" y="527"/>
                  </a:lnTo>
                  <a:lnTo>
                    <a:pt x="1186" y="527"/>
                  </a:lnTo>
                  <a:lnTo>
                    <a:pt x="1184" y="526"/>
                  </a:lnTo>
                  <a:lnTo>
                    <a:pt x="1183" y="528"/>
                  </a:lnTo>
                  <a:lnTo>
                    <a:pt x="1183" y="529"/>
                  </a:lnTo>
                  <a:lnTo>
                    <a:pt x="1181" y="530"/>
                  </a:lnTo>
                  <a:lnTo>
                    <a:pt x="1179" y="531"/>
                  </a:lnTo>
                  <a:lnTo>
                    <a:pt x="1179" y="533"/>
                  </a:lnTo>
                  <a:lnTo>
                    <a:pt x="1180" y="533"/>
                  </a:lnTo>
                  <a:lnTo>
                    <a:pt x="1181" y="533"/>
                  </a:lnTo>
                  <a:lnTo>
                    <a:pt x="1182" y="532"/>
                  </a:lnTo>
                  <a:lnTo>
                    <a:pt x="1184" y="532"/>
                  </a:lnTo>
                  <a:lnTo>
                    <a:pt x="1185" y="532"/>
                  </a:lnTo>
                  <a:lnTo>
                    <a:pt x="1187" y="532"/>
                  </a:lnTo>
                  <a:lnTo>
                    <a:pt x="1187" y="533"/>
                  </a:lnTo>
                  <a:lnTo>
                    <a:pt x="1187" y="538"/>
                  </a:lnTo>
                  <a:lnTo>
                    <a:pt x="1187" y="539"/>
                  </a:lnTo>
                  <a:lnTo>
                    <a:pt x="1185" y="539"/>
                  </a:lnTo>
                  <a:lnTo>
                    <a:pt x="1184" y="539"/>
                  </a:lnTo>
                  <a:lnTo>
                    <a:pt x="1184" y="540"/>
                  </a:lnTo>
                  <a:lnTo>
                    <a:pt x="1185" y="541"/>
                  </a:lnTo>
                  <a:lnTo>
                    <a:pt x="1185" y="541"/>
                  </a:lnTo>
                  <a:lnTo>
                    <a:pt x="1187" y="543"/>
                  </a:lnTo>
                  <a:lnTo>
                    <a:pt x="1187" y="544"/>
                  </a:lnTo>
                  <a:lnTo>
                    <a:pt x="1186" y="544"/>
                  </a:lnTo>
                  <a:lnTo>
                    <a:pt x="1186" y="545"/>
                  </a:lnTo>
                  <a:lnTo>
                    <a:pt x="1186" y="546"/>
                  </a:lnTo>
                  <a:lnTo>
                    <a:pt x="1187" y="545"/>
                  </a:lnTo>
                  <a:lnTo>
                    <a:pt x="1188" y="545"/>
                  </a:lnTo>
                  <a:lnTo>
                    <a:pt x="1188" y="546"/>
                  </a:lnTo>
                  <a:lnTo>
                    <a:pt x="1188" y="546"/>
                  </a:lnTo>
                  <a:lnTo>
                    <a:pt x="1188" y="548"/>
                  </a:lnTo>
                  <a:lnTo>
                    <a:pt x="1188" y="549"/>
                  </a:lnTo>
                  <a:lnTo>
                    <a:pt x="1188" y="555"/>
                  </a:lnTo>
                  <a:lnTo>
                    <a:pt x="1190" y="555"/>
                  </a:lnTo>
                  <a:lnTo>
                    <a:pt x="1191" y="555"/>
                  </a:lnTo>
                  <a:lnTo>
                    <a:pt x="1191" y="556"/>
                  </a:lnTo>
                  <a:lnTo>
                    <a:pt x="1191" y="557"/>
                  </a:lnTo>
                  <a:lnTo>
                    <a:pt x="1191" y="558"/>
                  </a:lnTo>
                  <a:lnTo>
                    <a:pt x="1190" y="559"/>
                  </a:lnTo>
                  <a:lnTo>
                    <a:pt x="1190" y="562"/>
                  </a:lnTo>
                  <a:lnTo>
                    <a:pt x="1190" y="562"/>
                  </a:lnTo>
                  <a:lnTo>
                    <a:pt x="1188" y="564"/>
                  </a:lnTo>
                  <a:lnTo>
                    <a:pt x="1186" y="564"/>
                  </a:lnTo>
                  <a:lnTo>
                    <a:pt x="1185" y="563"/>
                  </a:lnTo>
                  <a:lnTo>
                    <a:pt x="1183" y="563"/>
                  </a:lnTo>
                  <a:lnTo>
                    <a:pt x="1182" y="564"/>
                  </a:lnTo>
                  <a:lnTo>
                    <a:pt x="1181" y="565"/>
                  </a:lnTo>
                  <a:lnTo>
                    <a:pt x="1180" y="565"/>
                  </a:lnTo>
                  <a:lnTo>
                    <a:pt x="1178" y="564"/>
                  </a:lnTo>
                  <a:lnTo>
                    <a:pt x="1178" y="564"/>
                  </a:lnTo>
                  <a:lnTo>
                    <a:pt x="1177" y="564"/>
                  </a:lnTo>
                  <a:lnTo>
                    <a:pt x="1176" y="566"/>
                  </a:lnTo>
                  <a:lnTo>
                    <a:pt x="1176" y="566"/>
                  </a:lnTo>
                  <a:lnTo>
                    <a:pt x="1177" y="568"/>
                  </a:lnTo>
                  <a:lnTo>
                    <a:pt x="1180" y="571"/>
                  </a:lnTo>
                  <a:lnTo>
                    <a:pt x="1180" y="573"/>
                  </a:lnTo>
                  <a:lnTo>
                    <a:pt x="1182" y="575"/>
                  </a:lnTo>
                  <a:lnTo>
                    <a:pt x="1181" y="576"/>
                  </a:lnTo>
                  <a:lnTo>
                    <a:pt x="1181" y="577"/>
                  </a:lnTo>
                  <a:lnTo>
                    <a:pt x="1183" y="578"/>
                  </a:lnTo>
                  <a:lnTo>
                    <a:pt x="1183" y="579"/>
                  </a:lnTo>
                  <a:lnTo>
                    <a:pt x="1185" y="581"/>
                  </a:lnTo>
                  <a:lnTo>
                    <a:pt x="1184" y="582"/>
                  </a:lnTo>
                  <a:lnTo>
                    <a:pt x="1177" y="582"/>
                  </a:lnTo>
                  <a:lnTo>
                    <a:pt x="1176" y="584"/>
                  </a:lnTo>
                  <a:lnTo>
                    <a:pt x="1178" y="585"/>
                  </a:lnTo>
                  <a:lnTo>
                    <a:pt x="1179" y="585"/>
                  </a:lnTo>
                  <a:lnTo>
                    <a:pt x="1179" y="586"/>
                  </a:lnTo>
                  <a:lnTo>
                    <a:pt x="1179" y="587"/>
                  </a:lnTo>
                  <a:lnTo>
                    <a:pt x="1179" y="589"/>
                  </a:lnTo>
                  <a:lnTo>
                    <a:pt x="1177" y="590"/>
                  </a:lnTo>
                  <a:lnTo>
                    <a:pt x="1173" y="594"/>
                  </a:lnTo>
                  <a:lnTo>
                    <a:pt x="1173" y="594"/>
                  </a:lnTo>
                  <a:lnTo>
                    <a:pt x="1175" y="595"/>
                  </a:lnTo>
                  <a:lnTo>
                    <a:pt x="1174" y="597"/>
                  </a:lnTo>
                  <a:lnTo>
                    <a:pt x="1175" y="597"/>
                  </a:lnTo>
                  <a:lnTo>
                    <a:pt x="1174" y="599"/>
                  </a:lnTo>
                  <a:lnTo>
                    <a:pt x="1172" y="600"/>
                  </a:lnTo>
                  <a:lnTo>
                    <a:pt x="1171" y="600"/>
                  </a:lnTo>
                  <a:lnTo>
                    <a:pt x="1171" y="601"/>
                  </a:lnTo>
                  <a:lnTo>
                    <a:pt x="1170" y="602"/>
                  </a:lnTo>
                  <a:lnTo>
                    <a:pt x="1171" y="602"/>
                  </a:lnTo>
                  <a:lnTo>
                    <a:pt x="1171" y="604"/>
                  </a:lnTo>
                  <a:lnTo>
                    <a:pt x="1172" y="604"/>
                  </a:lnTo>
                  <a:lnTo>
                    <a:pt x="1172" y="605"/>
                  </a:lnTo>
                  <a:lnTo>
                    <a:pt x="1173" y="605"/>
                  </a:lnTo>
                  <a:lnTo>
                    <a:pt x="1174" y="605"/>
                  </a:lnTo>
                  <a:lnTo>
                    <a:pt x="1176" y="605"/>
                  </a:lnTo>
                  <a:lnTo>
                    <a:pt x="1176" y="605"/>
                  </a:lnTo>
                  <a:lnTo>
                    <a:pt x="1177" y="605"/>
                  </a:lnTo>
                  <a:lnTo>
                    <a:pt x="1178" y="606"/>
                  </a:lnTo>
                  <a:lnTo>
                    <a:pt x="1178" y="608"/>
                  </a:lnTo>
                  <a:lnTo>
                    <a:pt x="1176" y="609"/>
                  </a:lnTo>
                  <a:lnTo>
                    <a:pt x="1174" y="610"/>
                  </a:lnTo>
                  <a:lnTo>
                    <a:pt x="1174" y="611"/>
                  </a:lnTo>
                  <a:lnTo>
                    <a:pt x="1173" y="614"/>
                  </a:lnTo>
                  <a:lnTo>
                    <a:pt x="1174" y="616"/>
                  </a:lnTo>
                  <a:lnTo>
                    <a:pt x="1177" y="616"/>
                  </a:lnTo>
                  <a:lnTo>
                    <a:pt x="1178" y="617"/>
                  </a:lnTo>
                  <a:lnTo>
                    <a:pt x="1182" y="617"/>
                  </a:lnTo>
                  <a:lnTo>
                    <a:pt x="1185" y="618"/>
                  </a:lnTo>
                  <a:lnTo>
                    <a:pt x="1185" y="624"/>
                  </a:lnTo>
                  <a:lnTo>
                    <a:pt x="1183" y="626"/>
                  </a:lnTo>
                  <a:lnTo>
                    <a:pt x="1185" y="628"/>
                  </a:lnTo>
                  <a:lnTo>
                    <a:pt x="1187" y="628"/>
                  </a:lnTo>
                  <a:lnTo>
                    <a:pt x="1188" y="628"/>
                  </a:lnTo>
                  <a:lnTo>
                    <a:pt x="1188" y="631"/>
                  </a:lnTo>
                  <a:lnTo>
                    <a:pt x="1186" y="631"/>
                  </a:lnTo>
                  <a:lnTo>
                    <a:pt x="1184" y="633"/>
                  </a:lnTo>
                  <a:lnTo>
                    <a:pt x="1182" y="633"/>
                  </a:lnTo>
                  <a:lnTo>
                    <a:pt x="1181" y="634"/>
                  </a:lnTo>
                  <a:lnTo>
                    <a:pt x="1180" y="635"/>
                  </a:lnTo>
                  <a:lnTo>
                    <a:pt x="1180" y="637"/>
                  </a:lnTo>
                  <a:lnTo>
                    <a:pt x="1177" y="637"/>
                  </a:lnTo>
                  <a:lnTo>
                    <a:pt x="1176" y="636"/>
                  </a:lnTo>
                  <a:lnTo>
                    <a:pt x="1174" y="636"/>
                  </a:lnTo>
                  <a:lnTo>
                    <a:pt x="1172" y="638"/>
                  </a:lnTo>
                  <a:lnTo>
                    <a:pt x="1170" y="639"/>
                  </a:lnTo>
                  <a:lnTo>
                    <a:pt x="1168" y="641"/>
                  </a:lnTo>
                  <a:lnTo>
                    <a:pt x="1167" y="640"/>
                  </a:lnTo>
                  <a:lnTo>
                    <a:pt x="1167" y="639"/>
                  </a:lnTo>
                  <a:lnTo>
                    <a:pt x="1166" y="638"/>
                  </a:lnTo>
                  <a:lnTo>
                    <a:pt x="1166" y="636"/>
                  </a:lnTo>
                  <a:lnTo>
                    <a:pt x="1167" y="635"/>
                  </a:lnTo>
                  <a:lnTo>
                    <a:pt x="1167" y="634"/>
                  </a:lnTo>
                  <a:lnTo>
                    <a:pt x="1166" y="633"/>
                  </a:lnTo>
                  <a:lnTo>
                    <a:pt x="1165" y="633"/>
                  </a:lnTo>
                  <a:lnTo>
                    <a:pt x="1163" y="634"/>
                  </a:lnTo>
                  <a:lnTo>
                    <a:pt x="1163" y="635"/>
                  </a:lnTo>
                  <a:lnTo>
                    <a:pt x="1161" y="635"/>
                  </a:lnTo>
                  <a:lnTo>
                    <a:pt x="1161" y="635"/>
                  </a:lnTo>
                  <a:lnTo>
                    <a:pt x="1159" y="634"/>
                  </a:lnTo>
                  <a:lnTo>
                    <a:pt x="1154" y="639"/>
                  </a:lnTo>
                  <a:lnTo>
                    <a:pt x="1152" y="639"/>
                  </a:lnTo>
                  <a:lnTo>
                    <a:pt x="1151" y="640"/>
                  </a:lnTo>
                  <a:lnTo>
                    <a:pt x="1149" y="642"/>
                  </a:lnTo>
                  <a:lnTo>
                    <a:pt x="1149" y="643"/>
                  </a:lnTo>
                  <a:lnTo>
                    <a:pt x="1147" y="644"/>
                  </a:lnTo>
                  <a:lnTo>
                    <a:pt x="1147" y="645"/>
                  </a:lnTo>
                  <a:lnTo>
                    <a:pt x="1148" y="646"/>
                  </a:lnTo>
                  <a:lnTo>
                    <a:pt x="1148" y="647"/>
                  </a:lnTo>
                  <a:lnTo>
                    <a:pt x="1148" y="648"/>
                  </a:lnTo>
                  <a:lnTo>
                    <a:pt x="1150" y="650"/>
                  </a:lnTo>
                  <a:lnTo>
                    <a:pt x="1150" y="652"/>
                  </a:lnTo>
                  <a:lnTo>
                    <a:pt x="1148" y="653"/>
                  </a:lnTo>
                  <a:lnTo>
                    <a:pt x="1148" y="654"/>
                  </a:lnTo>
                  <a:lnTo>
                    <a:pt x="1149" y="655"/>
                  </a:lnTo>
                  <a:lnTo>
                    <a:pt x="1148" y="657"/>
                  </a:lnTo>
                  <a:lnTo>
                    <a:pt x="1150" y="659"/>
                  </a:lnTo>
                  <a:lnTo>
                    <a:pt x="1149" y="660"/>
                  </a:lnTo>
                  <a:lnTo>
                    <a:pt x="1149" y="662"/>
                  </a:lnTo>
                  <a:lnTo>
                    <a:pt x="1151" y="663"/>
                  </a:lnTo>
                  <a:lnTo>
                    <a:pt x="1151" y="664"/>
                  </a:lnTo>
                  <a:lnTo>
                    <a:pt x="1149" y="667"/>
                  </a:lnTo>
                  <a:lnTo>
                    <a:pt x="1149" y="668"/>
                  </a:lnTo>
                  <a:lnTo>
                    <a:pt x="1150" y="668"/>
                  </a:lnTo>
                  <a:lnTo>
                    <a:pt x="1151" y="670"/>
                  </a:lnTo>
                  <a:lnTo>
                    <a:pt x="1151" y="670"/>
                  </a:lnTo>
                  <a:lnTo>
                    <a:pt x="1149" y="670"/>
                  </a:lnTo>
                  <a:lnTo>
                    <a:pt x="1148" y="672"/>
                  </a:lnTo>
                  <a:lnTo>
                    <a:pt x="1148" y="673"/>
                  </a:lnTo>
                  <a:lnTo>
                    <a:pt x="1147" y="674"/>
                  </a:lnTo>
                  <a:lnTo>
                    <a:pt x="1147" y="676"/>
                  </a:lnTo>
                  <a:lnTo>
                    <a:pt x="1148" y="678"/>
                  </a:lnTo>
                  <a:lnTo>
                    <a:pt x="1148" y="683"/>
                  </a:lnTo>
                  <a:lnTo>
                    <a:pt x="1144" y="683"/>
                  </a:lnTo>
                  <a:lnTo>
                    <a:pt x="1143" y="683"/>
                  </a:lnTo>
                  <a:lnTo>
                    <a:pt x="1142" y="683"/>
                  </a:lnTo>
                  <a:lnTo>
                    <a:pt x="1142" y="684"/>
                  </a:lnTo>
                  <a:lnTo>
                    <a:pt x="1143" y="686"/>
                  </a:lnTo>
                  <a:lnTo>
                    <a:pt x="1143" y="687"/>
                  </a:lnTo>
                  <a:lnTo>
                    <a:pt x="1142" y="687"/>
                  </a:lnTo>
                  <a:lnTo>
                    <a:pt x="1141" y="689"/>
                  </a:lnTo>
                  <a:lnTo>
                    <a:pt x="1140" y="690"/>
                  </a:lnTo>
                  <a:lnTo>
                    <a:pt x="1138" y="691"/>
                  </a:lnTo>
                  <a:lnTo>
                    <a:pt x="1138" y="691"/>
                  </a:lnTo>
                  <a:lnTo>
                    <a:pt x="1139" y="693"/>
                  </a:lnTo>
                  <a:lnTo>
                    <a:pt x="1142" y="693"/>
                  </a:lnTo>
                  <a:lnTo>
                    <a:pt x="1143" y="695"/>
                  </a:lnTo>
                  <a:lnTo>
                    <a:pt x="1143" y="696"/>
                  </a:lnTo>
                  <a:lnTo>
                    <a:pt x="1147" y="696"/>
                  </a:lnTo>
                  <a:lnTo>
                    <a:pt x="1148" y="696"/>
                  </a:lnTo>
                  <a:lnTo>
                    <a:pt x="1148" y="697"/>
                  </a:lnTo>
                  <a:lnTo>
                    <a:pt x="1146" y="698"/>
                  </a:lnTo>
                  <a:lnTo>
                    <a:pt x="1144" y="698"/>
                  </a:lnTo>
                  <a:lnTo>
                    <a:pt x="1141" y="696"/>
                  </a:lnTo>
                  <a:lnTo>
                    <a:pt x="1141" y="697"/>
                  </a:lnTo>
                  <a:lnTo>
                    <a:pt x="1139" y="697"/>
                  </a:lnTo>
                  <a:lnTo>
                    <a:pt x="1135" y="694"/>
                  </a:lnTo>
                  <a:lnTo>
                    <a:pt x="1134" y="694"/>
                  </a:lnTo>
                  <a:lnTo>
                    <a:pt x="1134" y="695"/>
                  </a:lnTo>
                  <a:lnTo>
                    <a:pt x="1133" y="695"/>
                  </a:lnTo>
                  <a:lnTo>
                    <a:pt x="1132" y="694"/>
                  </a:lnTo>
                  <a:lnTo>
                    <a:pt x="1132" y="692"/>
                  </a:lnTo>
                  <a:lnTo>
                    <a:pt x="1131" y="691"/>
                  </a:lnTo>
                  <a:lnTo>
                    <a:pt x="1130" y="691"/>
                  </a:lnTo>
                  <a:lnTo>
                    <a:pt x="1130" y="689"/>
                  </a:lnTo>
                  <a:lnTo>
                    <a:pt x="1131" y="688"/>
                  </a:lnTo>
                  <a:lnTo>
                    <a:pt x="1131" y="688"/>
                  </a:lnTo>
                  <a:lnTo>
                    <a:pt x="1132" y="687"/>
                  </a:lnTo>
                  <a:lnTo>
                    <a:pt x="1131" y="685"/>
                  </a:lnTo>
                  <a:lnTo>
                    <a:pt x="1131" y="683"/>
                  </a:lnTo>
                  <a:lnTo>
                    <a:pt x="1129" y="682"/>
                  </a:lnTo>
                  <a:lnTo>
                    <a:pt x="1129" y="679"/>
                  </a:lnTo>
                  <a:lnTo>
                    <a:pt x="1130" y="679"/>
                  </a:lnTo>
                  <a:lnTo>
                    <a:pt x="1130" y="676"/>
                  </a:lnTo>
                  <a:lnTo>
                    <a:pt x="1129" y="675"/>
                  </a:lnTo>
                  <a:lnTo>
                    <a:pt x="1127" y="673"/>
                  </a:lnTo>
                  <a:lnTo>
                    <a:pt x="1124" y="673"/>
                  </a:lnTo>
                  <a:lnTo>
                    <a:pt x="1124" y="672"/>
                  </a:lnTo>
                  <a:lnTo>
                    <a:pt x="1122" y="672"/>
                  </a:lnTo>
                  <a:lnTo>
                    <a:pt x="1122" y="672"/>
                  </a:lnTo>
                  <a:lnTo>
                    <a:pt x="1115" y="672"/>
                  </a:lnTo>
                  <a:lnTo>
                    <a:pt x="1115" y="671"/>
                  </a:lnTo>
                  <a:lnTo>
                    <a:pt x="1116" y="670"/>
                  </a:lnTo>
                  <a:lnTo>
                    <a:pt x="1115" y="669"/>
                  </a:lnTo>
                  <a:lnTo>
                    <a:pt x="1115" y="670"/>
                  </a:lnTo>
                  <a:lnTo>
                    <a:pt x="1114" y="670"/>
                  </a:lnTo>
                  <a:lnTo>
                    <a:pt x="1114" y="671"/>
                  </a:lnTo>
                  <a:lnTo>
                    <a:pt x="1113" y="672"/>
                  </a:lnTo>
                  <a:lnTo>
                    <a:pt x="1112" y="672"/>
                  </a:lnTo>
                  <a:lnTo>
                    <a:pt x="1110" y="671"/>
                  </a:lnTo>
                  <a:lnTo>
                    <a:pt x="1109" y="671"/>
                  </a:lnTo>
                  <a:lnTo>
                    <a:pt x="1108" y="670"/>
                  </a:lnTo>
                  <a:lnTo>
                    <a:pt x="1104" y="670"/>
                  </a:lnTo>
                  <a:lnTo>
                    <a:pt x="1104" y="671"/>
                  </a:lnTo>
                  <a:lnTo>
                    <a:pt x="1101" y="671"/>
                  </a:lnTo>
                  <a:lnTo>
                    <a:pt x="1101" y="671"/>
                  </a:lnTo>
                  <a:lnTo>
                    <a:pt x="1099" y="671"/>
                  </a:lnTo>
                  <a:lnTo>
                    <a:pt x="1096" y="672"/>
                  </a:lnTo>
                  <a:lnTo>
                    <a:pt x="1095" y="672"/>
                  </a:lnTo>
                  <a:lnTo>
                    <a:pt x="1094" y="673"/>
                  </a:lnTo>
                  <a:lnTo>
                    <a:pt x="1093" y="673"/>
                  </a:lnTo>
                  <a:lnTo>
                    <a:pt x="1090" y="675"/>
                  </a:lnTo>
                  <a:lnTo>
                    <a:pt x="1087" y="678"/>
                  </a:lnTo>
                  <a:lnTo>
                    <a:pt x="1085" y="678"/>
                  </a:lnTo>
                  <a:lnTo>
                    <a:pt x="1083" y="680"/>
                  </a:lnTo>
                  <a:lnTo>
                    <a:pt x="1083" y="681"/>
                  </a:lnTo>
                  <a:lnTo>
                    <a:pt x="1080" y="683"/>
                  </a:lnTo>
                  <a:lnTo>
                    <a:pt x="1080" y="686"/>
                  </a:lnTo>
                  <a:lnTo>
                    <a:pt x="1077" y="687"/>
                  </a:lnTo>
                  <a:lnTo>
                    <a:pt x="1077" y="686"/>
                  </a:lnTo>
                  <a:lnTo>
                    <a:pt x="1076" y="686"/>
                  </a:lnTo>
                  <a:lnTo>
                    <a:pt x="1075" y="687"/>
                  </a:lnTo>
                  <a:lnTo>
                    <a:pt x="1075" y="687"/>
                  </a:lnTo>
                  <a:lnTo>
                    <a:pt x="1076" y="687"/>
                  </a:lnTo>
                  <a:lnTo>
                    <a:pt x="1076" y="688"/>
                  </a:lnTo>
                  <a:lnTo>
                    <a:pt x="1073" y="689"/>
                  </a:lnTo>
                  <a:lnTo>
                    <a:pt x="1071" y="692"/>
                  </a:lnTo>
                  <a:lnTo>
                    <a:pt x="1071" y="693"/>
                  </a:lnTo>
                  <a:lnTo>
                    <a:pt x="1070" y="695"/>
                  </a:lnTo>
                  <a:lnTo>
                    <a:pt x="1070" y="697"/>
                  </a:lnTo>
                  <a:lnTo>
                    <a:pt x="1069" y="699"/>
                  </a:lnTo>
                  <a:lnTo>
                    <a:pt x="1069" y="700"/>
                  </a:lnTo>
                  <a:lnTo>
                    <a:pt x="1071" y="702"/>
                  </a:lnTo>
                  <a:lnTo>
                    <a:pt x="1071" y="703"/>
                  </a:lnTo>
                  <a:lnTo>
                    <a:pt x="1071" y="704"/>
                  </a:lnTo>
                  <a:lnTo>
                    <a:pt x="1072" y="707"/>
                  </a:lnTo>
                  <a:lnTo>
                    <a:pt x="1072" y="707"/>
                  </a:lnTo>
                  <a:lnTo>
                    <a:pt x="1072" y="709"/>
                  </a:lnTo>
                  <a:lnTo>
                    <a:pt x="1073" y="710"/>
                  </a:lnTo>
                  <a:lnTo>
                    <a:pt x="1073" y="712"/>
                  </a:lnTo>
                  <a:lnTo>
                    <a:pt x="1072" y="713"/>
                  </a:lnTo>
                  <a:lnTo>
                    <a:pt x="1071" y="715"/>
                  </a:lnTo>
                  <a:lnTo>
                    <a:pt x="1070" y="715"/>
                  </a:lnTo>
                  <a:lnTo>
                    <a:pt x="1069" y="715"/>
                  </a:lnTo>
                  <a:lnTo>
                    <a:pt x="1068" y="715"/>
                  </a:lnTo>
                  <a:lnTo>
                    <a:pt x="1067" y="714"/>
                  </a:lnTo>
                  <a:lnTo>
                    <a:pt x="1066" y="714"/>
                  </a:lnTo>
                  <a:lnTo>
                    <a:pt x="1066" y="714"/>
                  </a:lnTo>
                  <a:lnTo>
                    <a:pt x="1060" y="714"/>
                  </a:lnTo>
                  <a:lnTo>
                    <a:pt x="1058" y="713"/>
                  </a:lnTo>
                  <a:lnTo>
                    <a:pt x="1056" y="711"/>
                  </a:lnTo>
                  <a:lnTo>
                    <a:pt x="1056" y="710"/>
                  </a:lnTo>
                  <a:lnTo>
                    <a:pt x="1055" y="709"/>
                  </a:lnTo>
                  <a:lnTo>
                    <a:pt x="1054" y="708"/>
                  </a:lnTo>
                  <a:lnTo>
                    <a:pt x="1052" y="708"/>
                  </a:lnTo>
                  <a:lnTo>
                    <a:pt x="1052" y="707"/>
                  </a:lnTo>
                  <a:lnTo>
                    <a:pt x="1051" y="706"/>
                  </a:lnTo>
                  <a:lnTo>
                    <a:pt x="1051" y="706"/>
                  </a:lnTo>
                  <a:lnTo>
                    <a:pt x="1050" y="706"/>
                  </a:lnTo>
                  <a:lnTo>
                    <a:pt x="1049" y="707"/>
                  </a:lnTo>
                  <a:lnTo>
                    <a:pt x="1048" y="706"/>
                  </a:lnTo>
                  <a:lnTo>
                    <a:pt x="1048" y="705"/>
                  </a:lnTo>
                  <a:lnTo>
                    <a:pt x="1047" y="704"/>
                  </a:lnTo>
                  <a:lnTo>
                    <a:pt x="1045" y="703"/>
                  </a:lnTo>
                  <a:lnTo>
                    <a:pt x="1044" y="702"/>
                  </a:lnTo>
                  <a:lnTo>
                    <a:pt x="1042" y="700"/>
                  </a:lnTo>
                  <a:lnTo>
                    <a:pt x="1042" y="700"/>
                  </a:lnTo>
                  <a:lnTo>
                    <a:pt x="1041" y="699"/>
                  </a:lnTo>
                  <a:lnTo>
                    <a:pt x="1041" y="698"/>
                  </a:lnTo>
                  <a:lnTo>
                    <a:pt x="1038" y="695"/>
                  </a:lnTo>
                  <a:lnTo>
                    <a:pt x="1038" y="695"/>
                  </a:lnTo>
                  <a:lnTo>
                    <a:pt x="1038" y="694"/>
                  </a:lnTo>
                  <a:lnTo>
                    <a:pt x="1037" y="694"/>
                  </a:lnTo>
                  <a:lnTo>
                    <a:pt x="1034" y="691"/>
                  </a:lnTo>
                  <a:lnTo>
                    <a:pt x="1034" y="689"/>
                  </a:lnTo>
                  <a:lnTo>
                    <a:pt x="1033" y="689"/>
                  </a:lnTo>
                  <a:lnTo>
                    <a:pt x="1033" y="687"/>
                  </a:lnTo>
                  <a:lnTo>
                    <a:pt x="1033" y="687"/>
                  </a:lnTo>
                  <a:lnTo>
                    <a:pt x="1032" y="685"/>
                  </a:lnTo>
                  <a:lnTo>
                    <a:pt x="1031" y="684"/>
                  </a:lnTo>
                  <a:lnTo>
                    <a:pt x="1026" y="681"/>
                  </a:lnTo>
                  <a:lnTo>
                    <a:pt x="1024" y="680"/>
                  </a:lnTo>
                  <a:lnTo>
                    <a:pt x="1021" y="680"/>
                  </a:lnTo>
                  <a:lnTo>
                    <a:pt x="1021" y="679"/>
                  </a:lnTo>
                  <a:lnTo>
                    <a:pt x="1018" y="677"/>
                  </a:lnTo>
                  <a:lnTo>
                    <a:pt x="1016" y="676"/>
                  </a:lnTo>
                  <a:lnTo>
                    <a:pt x="1012" y="672"/>
                  </a:lnTo>
                  <a:lnTo>
                    <a:pt x="1010" y="672"/>
                  </a:lnTo>
                  <a:lnTo>
                    <a:pt x="1010" y="671"/>
                  </a:lnTo>
                  <a:lnTo>
                    <a:pt x="1008" y="671"/>
                  </a:lnTo>
                  <a:lnTo>
                    <a:pt x="1006" y="670"/>
                  </a:lnTo>
                  <a:lnTo>
                    <a:pt x="1006" y="669"/>
                  </a:lnTo>
                  <a:lnTo>
                    <a:pt x="1004" y="668"/>
                  </a:lnTo>
                  <a:lnTo>
                    <a:pt x="1003" y="668"/>
                  </a:lnTo>
                  <a:lnTo>
                    <a:pt x="1001" y="667"/>
                  </a:lnTo>
                  <a:lnTo>
                    <a:pt x="997" y="667"/>
                  </a:lnTo>
                  <a:lnTo>
                    <a:pt x="995" y="665"/>
                  </a:lnTo>
                  <a:lnTo>
                    <a:pt x="994" y="665"/>
                  </a:lnTo>
                  <a:lnTo>
                    <a:pt x="993" y="666"/>
                  </a:lnTo>
                  <a:lnTo>
                    <a:pt x="991" y="666"/>
                  </a:lnTo>
                  <a:lnTo>
                    <a:pt x="990" y="665"/>
                  </a:lnTo>
                  <a:lnTo>
                    <a:pt x="989" y="666"/>
                  </a:lnTo>
                  <a:lnTo>
                    <a:pt x="988" y="667"/>
                  </a:lnTo>
                  <a:lnTo>
                    <a:pt x="987" y="667"/>
                  </a:lnTo>
                  <a:lnTo>
                    <a:pt x="986" y="669"/>
                  </a:lnTo>
                  <a:lnTo>
                    <a:pt x="986" y="669"/>
                  </a:lnTo>
                  <a:lnTo>
                    <a:pt x="982" y="669"/>
                  </a:lnTo>
                  <a:lnTo>
                    <a:pt x="982" y="668"/>
                  </a:lnTo>
                  <a:lnTo>
                    <a:pt x="980" y="667"/>
                  </a:lnTo>
                  <a:lnTo>
                    <a:pt x="980" y="667"/>
                  </a:lnTo>
                  <a:lnTo>
                    <a:pt x="979" y="667"/>
                  </a:lnTo>
                  <a:lnTo>
                    <a:pt x="978" y="667"/>
                  </a:lnTo>
                  <a:lnTo>
                    <a:pt x="977" y="666"/>
                  </a:lnTo>
                  <a:lnTo>
                    <a:pt x="976" y="666"/>
                  </a:lnTo>
                  <a:lnTo>
                    <a:pt x="976" y="664"/>
                  </a:lnTo>
                  <a:lnTo>
                    <a:pt x="980" y="661"/>
                  </a:lnTo>
                  <a:lnTo>
                    <a:pt x="983" y="662"/>
                  </a:lnTo>
                  <a:lnTo>
                    <a:pt x="984" y="661"/>
                  </a:lnTo>
                  <a:lnTo>
                    <a:pt x="983" y="661"/>
                  </a:lnTo>
                  <a:lnTo>
                    <a:pt x="983" y="657"/>
                  </a:lnTo>
                  <a:lnTo>
                    <a:pt x="980" y="653"/>
                  </a:lnTo>
                  <a:lnTo>
                    <a:pt x="979" y="650"/>
                  </a:lnTo>
                  <a:lnTo>
                    <a:pt x="977" y="650"/>
                  </a:lnTo>
                  <a:lnTo>
                    <a:pt x="974" y="648"/>
                  </a:lnTo>
                  <a:lnTo>
                    <a:pt x="974" y="647"/>
                  </a:lnTo>
                  <a:lnTo>
                    <a:pt x="974" y="646"/>
                  </a:lnTo>
                  <a:lnTo>
                    <a:pt x="974" y="645"/>
                  </a:lnTo>
                  <a:lnTo>
                    <a:pt x="973" y="643"/>
                  </a:lnTo>
                  <a:lnTo>
                    <a:pt x="969" y="638"/>
                  </a:lnTo>
                  <a:lnTo>
                    <a:pt x="969" y="637"/>
                  </a:lnTo>
                  <a:lnTo>
                    <a:pt x="967" y="635"/>
                  </a:lnTo>
                  <a:lnTo>
                    <a:pt x="966" y="635"/>
                  </a:lnTo>
                  <a:lnTo>
                    <a:pt x="965" y="634"/>
                  </a:lnTo>
                  <a:lnTo>
                    <a:pt x="965" y="633"/>
                  </a:lnTo>
                  <a:lnTo>
                    <a:pt x="965" y="633"/>
                  </a:lnTo>
                  <a:lnTo>
                    <a:pt x="964" y="631"/>
                  </a:lnTo>
                  <a:lnTo>
                    <a:pt x="966" y="630"/>
                  </a:lnTo>
                  <a:lnTo>
                    <a:pt x="969" y="629"/>
                  </a:lnTo>
                  <a:lnTo>
                    <a:pt x="970" y="629"/>
                  </a:lnTo>
                  <a:lnTo>
                    <a:pt x="971" y="630"/>
                  </a:lnTo>
                  <a:lnTo>
                    <a:pt x="972" y="630"/>
                  </a:lnTo>
                  <a:lnTo>
                    <a:pt x="973" y="629"/>
                  </a:lnTo>
                  <a:lnTo>
                    <a:pt x="973" y="629"/>
                  </a:lnTo>
                  <a:lnTo>
                    <a:pt x="973" y="627"/>
                  </a:lnTo>
                  <a:lnTo>
                    <a:pt x="974" y="627"/>
                  </a:lnTo>
                  <a:lnTo>
                    <a:pt x="976" y="625"/>
                  </a:lnTo>
                  <a:lnTo>
                    <a:pt x="977" y="624"/>
                  </a:lnTo>
                  <a:lnTo>
                    <a:pt x="977" y="623"/>
                  </a:lnTo>
                  <a:lnTo>
                    <a:pt x="978" y="622"/>
                  </a:lnTo>
                  <a:lnTo>
                    <a:pt x="981" y="620"/>
                  </a:lnTo>
                  <a:lnTo>
                    <a:pt x="984" y="619"/>
                  </a:lnTo>
                  <a:lnTo>
                    <a:pt x="984" y="618"/>
                  </a:lnTo>
                  <a:lnTo>
                    <a:pt x="984" y="617"/>
                  </a:lnTo>
                  <a:lnTo>
                    <a:pt x="985" y="615"/>
                  </a:lnTo>
                  <a:lnTo>
                    <a:pt x="986" y="615"/>
                  </a:lnTo>
                  <a:lnTo>
                    <a:pt x="987" y="614"/>
                  </a:lnTo>
                  <a:lnTo>
                    <a:pt x="989" y="613"/>
                  </a:lnTo>
                  <a:lnTo>
                    <a:pt x="990" y="612"/>
                  </a:lnTo>
                  <a:lnTo>
                    <a:pt x="993" y="612"/>
                  </a:lnTo>
                  <a:lnTo>
                    <a:pt x="994" y="613"/>
                  </a:lnTo>
                  <a:lnTo>
                    <a:pt x="996" y="612"/>
                  </a:lnTo>
                  <a:lnTo>
                    <a:pt x="997" y="612"/>
                  </a:lnTo>
                  <a:lnTo>
                    <a:pt x="998" y="611"/>
                  </a:lnTo>
                  <a:lnTo>
                    <a:pt x="1000" y="611"/>
                  </a:lnTo>
                  <a:lnTo>
                    <a:pt x="1001" y="610"/>
                  </a:lnTo>
                  <a:lnTo>
                    <a:pt x="1003" y="609"/>
                  </a:lnTo>
                  <a:lnTo>
                    <a:pt x="1005" y="607"/>
                  </a:lnTo>
                  <a:lnTo>
                    <a:pt x="1006" y="604"/>
                  </a:lnTo>
                  <a:lnTo>
                    <a:pt x="1008" y="603"/>
                  </a:lnTo>
                  <a:lnTo>
                    <a:pt x="1008" y="601"/>
                  </a:lnTo>
                  <a:lnTo>
                    <a:pt x="1008" y="601"/>
                  </a:lnTo>
                  <a:lnTo>
                    <a:pt x="1009" y="598"/>
                  </a:lnTo>
                  <a:lnTo>
                    <a:pt x="1010" y="596"/>
                  </a:lnTo>
                  <a:lnTo>
                    <a:pt x="1011" y="596"/>
                  </a:lnTo>
                  <a:lnTo>
                    <a:pt x="1011" y="595"/>
                  </a:lnTo>
                  <a:lnTo>
                    <a:pt x="1011" y="595"/>
                  </a:lnTo>
                  <a:lnTo>
                    <a:pt x="1011" y="591"/>
                  </a:lnTo>
                  <a:lnTo>
                    <a:pt x="1010" y="590"/>
                  </a:lnTo>
                  <a:lnTo>
                    <a:pt x="1009" y="590"/>
                  </a:lnTo>
                  <a:lnTo>
                    <a:pt x="1008" y="589"/>
                  </a:lnTo>
                  <a:lnTo>
                    <a:pt x="1010" y="588"/>
                  </a:lnTo>
                  <a:lnTo>
                    <a:pt x="1011" y="588"/>
                  </a:lnTo>
                  <a:lnTo>
                    <a:pt x="1014" y="585"/>
                  </a:lnTo>
                  <a:lnTo>
                    <a:pt x="1016" y="584"/>
                  </a:lnTo>
                  <a:lnTo>
                    <a:pt x="1018" y="581"/>
                  </a:lnTo>
                  <a:lnTo>
                    <a:pt x="1019" y="581"/>
                  </a:lnTo>
                  <a:lnTo>
                    <a:pt x="1020" y="580"/>
                  </a:lnTo>
                  <a:lnTo>
                    <a:pt x="1022" y="577"/>
                  </a:lnTo>
                  <a:lnTo>
                    <a:pt x="1024" y="571"/>
                  </a:lnTo>
                  <a:lnTo>
                    <a:pt x="1024" y="567"/>
                  </a:lnTo>
                  <a:lnTo>
                    <a:pt x="1023" y="566"/>
                  </a:lnTo>
                  <a:lnTo>
                    <a:pt x="1024" y="564"/>
                  </a:lnTo>
                  <a:lnTo>
                    <a:pt x="1026" y="561"/>
                  </a:lnTo>
                  <a:lnTo>
                    <a:pt x="1026" y="559"/>
                  </a:lnTo>
                  <a:lnTo>
                    <a:pt x="1028" y="558"/>
                  </a:lnTo>
                  <a:lnTo>
                    <a:pt x="1028" y="556"/>
                  </a:lnTo>
                  <a:lnTo>
                    <a:pt x="1029" y="556"/>
                  </a:lnTo>
                  <a:lnTo>
                    <a:pt x="1028" y="555"/>
                  </a:lnTo>
                  <a:lnTo>
                    <a:pt x="1028" y="551"/>
                  </a:lnTo>
                  <a:lnTo>
                    <a:pt x="1028" y="551"/>
                  </a:lnTo>
                  <a:lnTo>
                    <a:pt x="1028" y="549"/>
                  </a:lnTo>
                  <a:lnTo>
                    <a:pt x="1027" y="548"/>
                  </a:lnTo>
                  <a:lnTo>
                    <a:pt x="1027" y="546"/>
                  </a:lnTo>
                  <a:lnTo>
                    <a:pt x="1027" y="546"/>
                  </a:lnTo>
                  <a:lnTo>
                    <a:pt x="1027" y="531"/>
                  </a:lnTo>
                  <a:lnTo>
                    <a:pt x="1028" y="529"/>
                  </a:lnTo>
                  <a:lnTo>
                    <a:pt x="1028" y="527"/>
                  </a:lnTo>
                  <a:lnTo>
                    <a:pt x="1029" y="525"/>
                  </a:lnTo>
                  <a:lnTo>
                    <a:pt x="1029" y="522"/>
                  </a:lnTo>
                  <a:lnTo>
                    <a:pt x="1029" y="521"/>
                  </a:lnTo>
                  <a:lnTo>
                    <a:pt x="1029" y="518"/>
                  </a:lnTo>
                  <a:lnTo>
                    <a:pt x="1029" y="517"/>
                  </a:lnTo>
                  <a:lnTo>
                    <a:pt x="1029" y="517"/>
                  </a:lnTo>
                  <a:lnTo>
                    <a:pt x="1029" y="514"/>
                  </a:lnTo>
                  <a:lnTo>
                    <a:pt x="1028" y="513"/>
                  </a:lnTo>
                  <a:lnTo>
                    <a:pt x="1026" y="513"/>
                  </a:lnTo>
                  <a:lnTo>
                    <a:pt x="1025" y="512"/>
                  </a:lnTo>
                  <a:lnTo>
                    <a:pt x="1025" y="510"/>
                  </a:lnTo>
                  <a:lnTo>
                    <a:pt x="1026" y="510"/>
                  </a:lnTo>
                  <a:lnTo>
                    <a:pt x="1025" y="508"/>
                  </a:lnTo>
                  <a:lnTo>
                    <a:pt x="1024" y="507"/>
                  </a:lnTo>
                  <a:lnTo>
                    <a:pt x="1024" y="505"/>
                  </a:lnTo>
                  <a:lnTo>
                    <a:pt x="1025" y="504"/>
                  </a:lnTo>
                  <a:lnTo>
                    <a:pt x="1026" y="505"/>
                  </a:lnTo>
                  <a:lnTo>
                    <a:pt x="1027" y="505"/>
                  </a:lnTo>
                  <a:lnTo>
                    <a:pt x="1027" y="504"/>
                  </a:lnTo>
                  <a:lnTo>
                    <a:pt x="1027" y="503"/>
                  </a:lnTo>
                  <a:lnTo>
                    <a:pt x="1028" y="502"/>
                  </a:lnTo>
                  <a:lnTo>
                    <a:pt x="1029" y="501"/>
                  </a:lnTo>
                  <a:lnTo>
                    <a:pt x="1030" y="500"/>
                  </a:lnTo>
                  <a:lnTo>
                    <a:pt x="1031" y="499"/>
                  </a:lnTo>
                  <a:lnTo>
                    <a:pt x="1032" y="498"/>
                  </a:lnTo>
                  <a:lnTo>
                    <a:pt x="1032" y="496"/>
                  </a:lnTo>
                  <a:lnTo>
                    <a:pt x="1032" y="495"/>
                  </a:lnTo>
                  <a:lnTo>
                    <a:pt x="1030" y="493"/>
                  </a:lnTo>
                  <a:lnTo>
                    <a:pt x="1030" y="491"/>
                  </a:lnTo>
                  <a:lnTo>
                    <a:pt x="1030" y="491"/>
                  </a:lnTo>
                  <a:lnTo>
                    <a:pt x="1032" y="491"/>
                  </a:lnTo>
                  <a:lnTo>
                    <a:pt x="1033" y="491"/>
                  </a:lnTo>
                  <a:lnTo>
                    <a:pt x="1034" y="490"/>
                  </a:lnTo>
                  <a:lnTo>
                    <a:pt x="1034" y="489"/>
                  </a:lnTo>
                  <a:lnTo>
                    <a:pt x="1032" y="487"/>
                  </a:lnTo>
                  <a:lnTo>
                    <a:pt x="1031" y="485"/>
                  </a:lnTo>
                  <a:lnTo>
                    <a:pt x="1032" y="484"/>
                  </a:lnTo>
                  <a:lnTo>
                    <a:pt x="1034" y="484"/>
                  </a:lnTo>
                  <a:lnTo>
                    <a:pt x="1035" y="482"/>
                  </a:lnTo>
                  <a:lnTo>
                    <a:pt x="1035" y="479"/>
                  </a:lnTo>
                  <a:lnTo>
                    <a:pt x="1034" y="478"/>
                  </a:lnTo>
                  <a:lnTo>
                    <a:pt x="1034" y="475"/>
                  </a:lnTo>
                  <a:lnTo>
                    <a:pt x="1032" y="472"/>
                  </a:lnTo>
                  <a:lnTo>
                    <a:pt x="1032" y="471"/>
                  </a:lnTo>
                  <a:lnTo>
                    <a:pt x="1030" y="468"/>
                  </a:lnTo>
                  <a:lnTo>
                    <a:pt x="1030" y="465"/>
                  </a:lnTo>
                  <a:lnTo>
                    <a:pt x="1028" y="463"/>
                  </a:lnTo>
                  <a:lnTo>
                    <a:pt x="1027" y="461"/>
                  </a:lnTo>
                  <a:lnTo>
                    <a:pt x="1027" y="460"/>
                  </a:lnTo>
                  <a:lnTo>
                    <a:pt x="1026" y="459"/>
                  </a:lnTo>
                  <a:lnTo>
                    <a:pt x="1024" y="456"/>
                  </a:lnTo>
                  <a:lnTo>
                    <a:pt x="1024" y="455"/>
                  </a:lnTo>
                  <a:lnTo>
                    <a:pt x="1024" y="454"/>
                  </a:lnTo>
                  <a:lnTo>
                    <a:pt x="1024" y="451"/>
                  </a:lnTo>
                  <a:lnTo>
                    <a:pt x="1025" y="450"/>
                  </a:lnTo>
                  <a:lnTo>
                    <a:pt x="1025" y="446"/>
                  </a:lnTo>
                  <a:lnTo>
                    <a:pt x="1024" y="445"/>
                  </a:lnTo>
                  <a:lnTo>
                    <a:pt x="1024" y="444"/>
                  </a:lnTo>
                  <a:lnTo>
                    <a:pt x="1025" y="443"/>
                  </a:lnTo>
                  <a:lnTo>
                    <a:pt x="1025" y="442"/>
                  </a:lnTo>
                  <a:lnTo>
                    <a:pt x="1025" y="442"/>
                  </a:lnTo>
                  <a:lnTo>
                    <a:pt x="1025" y="441"/>
                  </a:lnTo>
                  <a:lnTo>
                    <a:pt x="1025" y="440"/>
                  </a:lnTo>
                  <a:lnTo>
                    <a:pt x="1024" y="440"/>
                  </a:lnTo>
                  <a:lnTo>
                    <a:pt x="1025" y="439"/>
                  </a:lnTo>
                  <a:lnTo>
                    <a:pt x="1024" y="438"/>
                  </a:lnTo>
                  <a:lnTo>
                    <a:pt x="1023" y="438"/>
                  </a:lnTo>
                  <a:lnTo>
                    <a:pt x="1023" y="437"/>
                  </a:lnTo>
                  <a:lnTo>
                    <a:pt x="1027" y="435"/>
                  </a:lnTo>
                  <a:lnTo>
                    <a:pt x="1027" y="434"/>
                  </a:lnTo>
                  <a:lnTo>
                    <a:pt x="1028" y="433"/>
                  </a:lnTo>
                  <a:lnTo>
                    <a:pt x="1030" y="431"/>
                  </a:lnTo>
                  <a:lnTo>
                    <a:pt x="1030" y="430"/>
                  </a:lnTo>
                  <a:lnTo>
                    <a:pt x="1028" y="429"/>
                  </a:lnTo>
                  <a:lnTo>
                    <a:pt x="1027" y="428"/>
                  </a:lnTo>
                  <a:lnTo>
                    <a:pt x="1027" y="427"/>
                  </a:lnTo>
                  <a:lnTo>
                    <a:pt x="1027" y="426"/>
                  </a:lnTo>
                  <a:lnTo>
                    <a:pt x="1026" y="425"/>
                  </a:lnTo>
                  <a:lnTo>
                    <a:pt x="1026" y="424"/>
                  </a:lnTo>
                  <a:lnTo>
                    <a:pt x="1025" y="422"/>
                  </a:lnTo>
                  <a:lnTo>
                    <a:pt x="1025" y="422"/>
                  </a:lnTo>
                  <a:lnTo>
                    <a:pt x="1024" y="421"/>
                  </a:lnTo>
                  <a:lnTo>
                    <a:pt x="1024" y="416"/>
                  </a:lnTo>
                  <a:lnTo>
                    <a:pt x="1023" y="416"/>
                  </a:lnTo>
                  <a:lnTo>
                    <a:pt x="1023" y="414"/>
                  </a:lnTo>
                  <a:lnTo>
                    <a:pt x="1023" y="413"/>
                  </a:lnTo>
                  <a:lnTo>
                    <a:pt x="1023" y="410"/>
                  </a:lnTo>
                  <a:lnTo>
                    <a:pt x="1024" y="410"/>
                  </a:lnTo>
                  <a:lnTo>
                    <a:pt x="1024" y="410"/>
                  </a:lnTo>
                  <a:lnTo>
                    <a:pt x="1027" y="410"/>
                  </a:lnTo>
                  <a:lnTo>
                    <a:pt x="1027" y="409"/>
                  </a:lnTo>
                  <a:lnTo>
                    <a:pt x="1023" y="405"/>
                  </a:lnTo>
                  <a:lnTo>
                    <a:pt x="1023" y="404"/>
                  </a:lnTo>
                  <a:lnTo>
                    <a:pt x="1025" y="403"/>
                  </a:lnTo>
                  <a:lnTo>
                    <a:pt x="1027" y="403"/>
                  </a:lnTo>
                  <a:lnTo>
                    <a:pt x="1028" y="404"/>
                  </a:lnTo>
                  <a:lnTo>
                    <a:pt x="1028" y="403"/>
                  </a:lnTo>
                  <a:lnTo>
                    <a:pt x="1029" y="403"/>
                  </a:lnTo>
                  <a:lnTo>
                    <a:pt x="1030" y="402"/>
                  </a:lnTo>
                  <a:lnTo>
                    <a:pt x="1032" y="402"/>
                  </a:lnTo>
                  <a:lnTo>
                    <a:pt x="1032" y="403"/>
                  </a:lnTo>
                  <a:lnTo>
                    <a:pt x="1034" y="403"/>
                  </a:lnTo>
                  <a:lnTo>
                    <a:pt x="1034" y="404"/>
                  </a:lnTo>
                  <a:lnTo>
                    <a:pt x="1036" y="406"/>
                  </a:lnTo>
                  <a:lnTo>
                    <a:pt x="1038" y="406"/>
                  </a:lnTo>
                  <a:lnTo>
                    <a:pt x="1039" y="409"/>
                  </a:lnTo>
                  <a:lnTo>
                    <a:pt x="1041" y="409"/>
                  </a:lnTo>
                  <a:lnTo>
                    <a:pt x="1042" y="407"/>
                  </a:lnTo>
                  <a:lnTo>
                    <a:pt x="1045" y="407"/>
                  </a:lnTo>
                  <a:lnTo>
                    <a:pt x="1045" y="408"/>
                  </a:lnTo>
                  <a:lnTo>
                    <a:pt x="1048" y="408"/>
                  </a:lnTo>
                  <a:lnTo>
                    <a:pt x="1051" y="406"/>
                  </a:lnTo>
                  <a:lnTo>
                    <a:pt x="1051" y="404"/>
                  </a:lnTo>
                  <a:lnTo>
                    <a:pt x="1051" y="402"/>
                  </a:lnTo>
                  <a:lnTo>
                    <a:pt x="1051" y="401"/>
                  </a:lnTo>
                  <a:lnTo>
                    <a:pt x="1051" y="400"/>
                  </a:lnTo>
                  <a:lnTo>
                    <a:pt x="1054" y="402"/>
                  </a:lnTo>
                  <a:lnTo>
                    <a:pt x="1055" y="402"/>
                  </a:lnTo>
                  <a:lnTo>
                    <a:pt x="1055" y="403"/>
                  </a:lnTo>
                  <a:lnTo>
                    <a:pt x="1057" y="400"/>
                  </a:lnTo>
                  <a:lnTo>
                    <a:pt x="1058" y="400"/>
                  </a:lnTo>
                  <a:lnTo>
                    <a:pt x="1058" y="398"/>
                  </a:lnTo>
                  <a:lnTo>
                    <a:pt x="1058" y="398"/>
                  </a:lnTo>
                  <a:lnTo>
                    <a:pt x="1058" y="393"/>
                  </a:lnTo>
                  <a:lnTo>
                    <a:pt x="1059" y="392"/>
                  </a:lnTo>
                  <a:lnTo>
                    <a:pt x="1059" y="390"/>
                  </a:lnTo>
                  <a:lnTo>
                    <a:pt x="1061" y="388"/>
                  </a:lnTo>
                  <a:lnTo>
                    <a:pt x="1063" y="388"/>
                  </a:lnTo>
                  <a:lnTo>
                    <a:pt x="1063" y="387"/>
                  </a:lnTo>
                  <a:lnTo>
                    <a:pt x="1064" y="385"/>
                  </a:lnTo>
                  <a:lnTo>
                    <a:pt x="1064" y="385"/>
                  </a:lnTo>
                  <a:lnTo>
                    <a:pt x="1064" y="384"/>
                  </a:lnTo>
                  <a:lnTo>
                    <a:pt x="1066" y="383"/>
                  </a:lnTo>
                  <a:lnTo>
                    <a:pt x="1067" y="382"/>
                  </a:lnTo>
                  <a:lnTo>
                    <a:pt x="1068" y="382"/>
                  </a:lnTo>
                  <a:lnTo>
                    <a:pt x="1068" y="381"/>
                  </a:lnTo>
                  <a:lnTo>
                    <a:pt x="1069" y="380"/>
                  </a:lnTo>
                  <a:lnTo>
                    <a:pt x="1069" y="382"/>
                  </a:lnTo>
                  <a:close/>
                  <a:moveTo>
                    <a:pt x="406" y="378"/>
                  </a:moveTo>
                  <a:lnTo>
                    <a:pt x="405" y="378"/>
                  </a:lnTo>
                  <a:lnTo>
                    <a:pt x="405" y="378"/>
                  </a:lnTo>
                  <a:lnTo>
                    <a:pt x="405" y="377"/>
                  </a:lnTo>
                  <a:lnTo>
                    <a:pt x="405" y="377"/>
                  </a:lnTo>
                  <a:lnTo>
                    <a:pt x="405" y="377"/>
                  </a:lnTo>
                  <a:lnTo>
                    <a:pt x="406" y="378"/>
                  </a:lnTo>
                  <a:close/>
                  <a:moveTo>
                    <a:pt x="1113" y="378"/>
                  </a:moveTo>
                  <a:lnTo>
                    <a:pt x="1111" y="378"/>
                  </a:lnTo>
                  <a:lnTo>
                    <a:pt x="1111" y="377"/>
                  </a:lnTo>
                  <a:lnTo>
                    <a:pt x="1111" y="377"/>
                  </a:lnTo>
                  <a:lnTo>
                    <a:pt x="1111" y="377"/>
                  </a:lnTo>
                  <a:lnTo>
                    <a:pt x="1113" y="377"/>
                  </a:lnTo>
                  <a:lnTo>
                    <a:pt x="1113" y="377"/>
                  </a:lnTo>
                  <a:lnTo>
                    <a:pt x="1113" y="377"/>
                  </a:lnTo>
                  <a:lnTo>
                    <a:pt x="1113" y="378"/>
                  </a:lnTo>
                  <a:close/>
                  <a:moveTo>
                    <a:pt x="395" y="374"/>
                  </a:moveTo>
                  <a:lnTo>
                    <a:pt x="394" y="375"/>
                  </a:lnTo>
                  <a:lnTo>
                    <a:pt x="394" y="374"/>
                  </a:lnTo>
                  <a:lnTo>
                    <a:pt x="394" y="373"/>
                  </a:lnTo>
                  <a:lnTo>
                    <a:pt x="394" y="373"/>
                  </a:lnTo>
                  <a:lnTo>
                    <a:pt x="395" y="373"/>
                  </a:lnTo>
                  <a:lnTo>
                    <a:pt x="396" y="374"/>
                  </a:lnTo>
                  <a:lnTo>
                    <a:pt x="395" y="374"/>
                  </a:lnTo>
                  <a:close/>
                  <a:moveTo>
                    <a:pt x="551" y="365"/>
                  </a:moveTo>
                  <a:lnTo>
                    <a:pt x="554" y="366"/>
                  </a:lnTo>
                  <a:lnTo>
                    <a:pt x="555" y="365"/>
                  </a:lnTo>
                  <a:lnTo>
                    <a:pt x="561" y="368"/>
                  </a:lnTo>
                  <a:lnTo>
                    <a:pt x="564" y="371"/>
                  </a:lnTo>
                  <a:lnTo>
                    <a:pt x="564" y="372"/>
                  </a:lnTo>
                  <a:lnTo>
                    <a:pt x="565" y="373"/>
                  </a:lnTo>
                  <a:lnTo>
                    <a:pt x="564" y="373"/>
                  </a:lnTo>
                  <a:lnTo>
                    <a:pt x="564" y="375"/>
                  </a:lnTo>
                  <a:lnTo>
                    <a:pt x="565" y="376"/>
                  </a:lnTo>
                  <a:lnTo>
                    <a:pt x="566" y="375"/>
                  </a:lnTo>
                  <a:lnTo>
                    <a:pt x="567" y="375"/>
                  </a:lnTo>
                  <a:lnTo>
                    <a:pt x="568" y="375"/>
                  </a:lnTo>
                  <a:lnTo>
                    <a:pt x="568" y="377"/>
                  </a:lnTo>
                  <a:lnTo>
                    <a:pt x="567" y="378"/>
                  </a:lnTo>
                  <a:lnTo>
                    <a:pt x="567" y="381"/>
                  </a:lnTo>
                  <a:lnTo>
                    <a:pt x="566" y="382"/>
                  </a:lnTo>
                  <a:lnTo>
                    <a:pt x="565" y="382"/>
                  </a:lnTo>
                  <a:lnTo>
                    <a:pt x="563" y="383"/>
                  </a:lnTo>
                  <a:lnTo>
                    <a:pt x="563" y="386"/>
                  </a:lnTo>
                  <a:lnTo>
                    <a:pt x="563" y="386"/>
                  </a:lnTo>
                  <a:lnTo>
                    <a:pt x="563" y="387"/>
                  </a:lnTo>
                  <a:lnTo>
                    <a:pt x="561" y="388"/>
                  </a:lnTo>
                  <a:lnTo>
                    <a:pt x="560" y="387"/>
                  </a:lnTo>
                  <a:lnTo>
                    <a:pt x="560" y="385"/>
                  </a:lnTo>
                  <a:lnTo>
                    <a:pt x="560" y="383"/>
                  </a:lnTo>
                  <a:lnTo>
                    <a:pt x="560" y="383"/>
                  </a:lnTo>
                  <a:lnTo>
                    <a:pt x="559" y="382"/>
                  </a:lnTo>
                  <a:lnTo>
                    <a:pt x="558" y="380"/>
                  </a:lnTo>
                  <a:lnTo>
                    <a:pt x="558" y="380"/>
                  </a:lnTo>
                  <a:lnTo>
                    <a:pt x="558" y="379"/>
                  </a:lnTo>
                  <a:lnTo>
                    <a:pt x="557" y="376"/>
                  </a:lnTo>
                  <a:lnTo>
                    <a:pt x="555" y="374"/>
                  </a:lnTo>
                  <a:lnTo>
                    <a:pt x="553" y="374"/>
                  </a:lnTo>
                  <a:lnTo>
                    <a:pt x="552" y="373"/>
                  </a:lnTo>
                  <a:lnTo>
                    <a:pt x="551" y="373"/>
                  </a:lnTo>
                  <a:lnTo>
                    <a:pt x="550" y="372"/>
                  </a:lnTo>
                  <a:lnTo>
                    <a:pt x="549" y="372"/>
                  </a:lnTo>
                  <a:lnTo>
                    <a:pt x="546" y="369"/>
                  </a:lnTo>
                  <a:lnTo>
                    <a:pt x="547" y="367"/>
                  </a:lnTo>
                  <a:lnTo>
                    <a:pt x="548" y="366"/>
                  </a:lnTo>
                  <a:lnTo>
                    <a:pt x="549" y="366"/>
                  </a:lnTo>
                  <a:lnTo>
                    <a:pt x="551" y="365"/>
                  </a:lnTo>
                  <a:close/>
                  <a:moveTo>
                    <a:pt x="417" y="364"/>
                  </a:moveTo>
                  <a:lnTo>
                    <a:pt x="418" y="365"/>
                  </a:lnTo>
                  <a:lnTo>
                    <a:pt x="420" y="365"/>
                  </a:lnTo>
                  <a:lnTo>
                    <a:pt x="420" y="365"/>
                  </a:lnTo>
                  <a:lnTo>
                    <a:pt x="420" y="367"/>
                  </a:lnTo>
                  <a:lnTo>
                    <a:pt x="421" y="368"/>
                  </a:lnTo>
                  <a:lnTo>
                    <a:pt x="421" y="371"/>
                  </a:lnTo>
                  <a:lnTo>
                    <a:pt x="420" y="371"/>
                  </a:lnTo>
                  <a:lnTo>
                    <a:pt x="420" y="373"/>
                  </a:lnTo>
                  <a:lnTo>
                    <a:pt x="420" y="373"/>
                  </a:lnTo>
                  <a:lnTo>
                    <a:pt x="420" y="380"/>
                  </a:lnTo>
                  <a:lnTo>
                    <a:pt x="421" y="381"/>
                  </a:lnTo>
                  <a:lnTo>
                    <a:pt x="421" y="383"/>
                  </a:lnTo>
                  <a:lnTo>
                    <a:pt x="419" y="383"/>
                  </a:lnTo>
                  <a:lnTo>
                    <a:pt x="417" y="380"/>
                  </a:lnTo>
                  <a:lnTo>
                    <a:pt x="417" y="379"/>
                  </a:lnTo>
                  <a:lnTo>
                    <a:pt x="416" y="378"/>
                  </a:lnTo>
                  <a:lnTo>
                    <a:pt x="415" y="376"/>
                  </a:lnTo>
                  <a:lnTo>
                    <a:pt x="415" y="373"/>
                  </a:lnTo>
                  <a:lnTo>
                    <a:pt x="414" y="373"/>
                  </a:lnTo>
                  <a:lnTo>
                    <a:pt x="412" y="370"/>
                  </a:lnTo>
                  <a:lnTo>
                    <a:pt x="412" y="368"/>
                  </a:lnTo>
                  <a:lnTo>
                    <a:pt x="412" y="368"/>
                  </a:lnTo>
                  <a:lnTo>
                    <a:pt x="412" y="366"/>
                  </a:lnTo>
                  <a:lnTo>
                    <a:pt x="410" y="365"/>
                  </a:lnTo>
                  <a:lnTo>
                    <a:pt x="411" y="364"/>
                  </a:lnTo>
                  <a:lnTo>
                    <a:pt x="417" y="364"/>
                  </a:lnTo>
                  <a:close/>
                  <a:moveTo>
                    <a:pt x="15" y="325"/>
                  </a:moveTo>
                  <a:lnTo>
                    <a:pt x="12" y="325"/>
                  </a:lnTo>
                  <a:lnTo>
                    <a:pt x="11" y="324"/>
                  </a:lnTo>
                  <a:lnTo>
                    <a:pt x="10" y="323"/>
                  </a:lnTo>
                  <a:lnTo>
                    <a:pt x="10" y="322"/>
                  </a:lnTo>
                  <a:lnTo>
                    <a:pt x="13" y="322"/>
                  </a:lnTo>
                  <a:lnTo>
                    <a:pt x="15" y="324"/>
                  </a:lnTo>
                  <a:lnTo>
                    <a:pt x="15" y="324"/>
                  </a:lnTo>
                  <a:lnTo>
                    <a:pt x="15" y="325"/>
                  </a:lnTo>
                  <a:close/>
                  <a:moveTo>
                    <a:pt x="355" y="323"/>
                  </a:moveTo>
                  <a:lnTo>
                    <a:pt x="354" y="324"/>
                  </a:lnTo>
                  <a:lnTo>
                    <a:pt x="353" y="323"/>
                  </a:lnTo>
                  <a:lnTo>
                    <a:pt x="352" y="324"/>
                  </a:lnTo>
                  <a:lnTo>
                    <a:pt x="351" y="324"/>
                  </a:lnTo>
                  <a:lnTo>
                    <a:pt x="352" y="322"/>
                  </a:lnTo>
                  <a:lnTo>
                    <a:pt x="352" y="322"/>
                  </a:lnTo>
                  <a:lnTo>
                    <a:pt x="353" y="321"/>
                  </a:lnTo>
                  <a:lnTo>
                    <a:pt x="354" y="321"/>
                  </a:lnTo>
                  <a:lnTo>
                    <a:pt x="355" y="323"/>
                  </a:lnTo>
                  <a:close/>
                  <a:moveTo>
                    <a:pt x="341" y="325"/>
                  </a:moveTo>
                  <a:lnTo>
                    <a:pt x="343" y="326"/>
                  </a:lnTo>
                  <a:lnTo>
                    <a:pt x="343" y="326"/>
                  </a:lnTo>
                  <a:lnTo>
                    <a:pt x="345" y="327"/>
                  </a:lnTo>
                  <a:lnTo>
                    <a:pt x="347" y="329"/>
                  </a:lnTo>
                  <a:lnTo>
                    <a:pt x="348" y="330"/>
                  </a:lnTo>
                  <a:lnTo>
                    <a:pt x="348" y="331"/>
                  </a:lnTo>
                  <a:lnTo>
                    <a:pt x="347" y="331"/>
                  </a:lnTo>
                  <a:lnTo>
                    <a:pt x="346" y="331"/>
                  </a:lnTo>
                  <a:lnTo>
                    <a:pt x="346" y="330"/>
                  </a:lnTo>
                  <a:lnTo>
                    <a:pt x="344" y="329"/>
                  </a:lnTo>
                  <a:lnTo>
                    <a:pt x="343" y="328"/>
                  </a:lnTo>
                  <a:lnTo>
                    <a:pt x="341" y="329"/>
                  </a:lnTo>
                  <a:lnTo>
                    <a:pt x="341" y="328"/>
                  </a:lnTo>
                  <a:lnTo>
                    <a:pt x="337" y="328"/>
                  </a:lnTo>
                  <a:lnTo>
                    <a:pt x="336" y="328"/>
                  </a:lnTo>
                  <a:lnTo>
                    <a:pt x="336" y="328"/>
                  </a:lnTo>
                  <a:lnTo>
                    <a:pt x="334" y="328"/>
                  </a:lnTo>
                  <a:lnTo>
                    <a:pt x="333" y="327"/>
                  </a:lnTo>
                  <a:lnTo>
                    <a:pt x="333" y="325"/>
                  </a:lnTo>
                  <a:lnTo>
                    <a:pt x="334" y="324"/>
                  </a:lnTo>
                  <a:lnTo>
                    <a:pt x="334" y="323"/>
                  </a:lnTo>
                  <a:lnTo>
                    <a:pt x="333" y="322"/>
                  </a:lnTo>
                  <a:lnTo>
                    <a:pt x="333" y="319"/>
                  </a:lnTo>
                  <a:lnTo>
                    <a:pt x="334" y="317"/>
                  </a:lnTo>
                  <a:lnTo>
                    <a:pt x="334" y="315"/>
                  </a:lnTo>
                  <a:lnTo>
                    <a:pt x="335" y="313"/>
                  </a:lnTo>
                  <a:lnTo>
                    <a:pt x="337" y="313"/>
                  </a:lnTo>
                  <a:lnTo>
                    <a:pt x="338" y="314"/>
                  </a:lnTo>
                  <a:lnTo>
                    <a:pt x="338" y="315"/>
                  </a:lnTo>
                  <a:lnTo>
                    <a:pt x="337" y="317"/>
                  </a:lnTo>
                  <a:lnTo>
                    <a:pt x="337" y="320"/>
                  </a:lnTo>
                  <a:lnTo>
                    <a:pt x="338" y="322"/>
                  </a:lnTo>
                  <a:lnTo>
                    <a:pt x="341" y="325"/>
                  </a:lnTo>
                  <a:close/>
                  <a:moveTo>
                    <a:pt x="179" y="276"/>
                  </a:moveTo>
                  <a:lnTo>
                    <a:pt x="178" y="276"/>
                  </a:lnTo>
                  <a:lnTo>
                    <a:pt x="178" y="276"/>
                  </a:lnTo>
                  <a:lnTo>
                    <a:pt x="178" y="275"/>
                  </a:lnTo>
                  <a:lnTo>
                    <a:pt x="179" y="274"/>
                  </a:lnTo>
                  <a:lnTo>
                    <a:pt x="179" y="275"/>
                  </a:lnTo>
                  <a:lnTo>
                    <a:pt x="179" y="275"/>
                  </a:lnTo>
                  <a:lnTo>
                    <a:pt x="179" y="276"/>
                  </a:lnTo>
                  <a:close/>
                  <a:moveTo>
                    <a:pt x="177" y="272"/>
                  </a:moveTo>
                  <a:lnTo>
                    <a:pt x="176" y="273"/>
                  </a:lnTo>
                  <a:lnTo>
                    <a:pt x="174" y="273"/>
                  </a:lnTo>
                  <a:lnTo>
                    <a:pt x="174" y="272"/>
                  </a:lnTo>
                  <a:lnTo>
                    <a:pt x="175" y="271"/>
                  </a:lnTo>
                  <a:lnTo>
                    <a:pt x="177" y="271"/>
                  </a:lnTo>
                  <a:lnTo>
                    <a:pt x="177" y="272"/>
                  </a:lnTo>
                  <a:close/>
                  <a:moveTo>
                    <a:pt x="327" y="272"/>
                  </a:moveTo>
                  <a:lnTo>
                    <a:pt x="326" y="272"/>
                  </a:lnTo>
                  <a:lnTo>
                    <a:pt x="326" y="272"/>
                  </a:lnTo>
                  <a:lnTo>
                    <a:pt x="326" y="271"/>
                  </a:lnTo>
                  <a:lnTo>
                    <a:pt x="326" y="271"/>
                  </a:lnTo>
                  <a:lnTo>
                    <a:pt x="326" y="271"/>
                  </a:lnTo>
                  <a:lnTo>
                    <a:pt x="327" y="271"/>
                  </a:lnTo>
                  <a:lnTo>
                    <a:pt x="327" y="272"/>
                  </a:lnTo>
                  <a:close/>
                  <a:moveTo>
                    <a:pt x="185" y="265"/>
                  </a:moveTo>
                  <a:lnTo>
                    <a:pt x="184" y="265"/>
                  </a:lnTo>
                  <a:lnTo>
                    <a:pt x="183" y="264"/>
                  </a:lnTo>
                  <a:lnTo>
                    <a:pt x="181" y="262"/>
                  </a:lnTo>
                  <a:lnTo>
                    <a:pt x="181" y="259"/>
                  </a:lnTo>
                  <a:lnTo>
                    <a:pt x="181" y="259"/>
                  </a:lnTo>
                  <a:lnTo>
                    <a:pt x="183" y="259"/>
                  </a:lnTo>
                  <a:lnTo>
                    <a:pt x="184" y="259"/>
                  </a:lnTo>
                  <a:lnTo>
                    <a:pt x="184" y="261"/>
                  </a:lnTo>
                  <a:lnTo>
                    <a:pt x="185" y="261"/>
                  </a:lnTo>
                  <a:lnTo>
                    <a:pt x="185" y="263"/>
                  </a:lnTo>
                  <a:lnTo>
                    <a:pt x="185" y="264"/>
                  </a:lnTo>
                  <a:lnTo>
                    <a:pt x="185" y="265"/>
                  </a:lnTo>
                  <a:close/>
                  <a:moveTo>
                    <a:pt x="149" y="250"/>
                  </a:moveTo>
                  <a:lnTo>
                    <a:pt x="149" y="250"/>
                  </a:lnTo>
                  <a:lnTo>
                    <a:pt x="149" y="251"/>
                  </a:lnTo>
                  <a:lnTo>
                    <a:pt x="147" y="252"/>
                  </a:lnTo>
                  <a:lnTo>
                    <a:pt x="145" y="254"/>
                  </a:lnTo>
                  <a:lnTo>
                    <a:pt x="144" y="254"/>
                  </a:lnTo>
                  <a:lnTo>
                    <a:pt x="142" y="253"/>
                  </a:lnTo>
                  <a:lnTo>
                    <a:pt x="142" y="252"/>
                  </a:lnTo>
                  <a:lnTo>
                    <a:pt x="144" y="250"/>
                  </a:lnTo>
                  <a:lnTo>
                    <a:pt x="145" y="250"/>
                  </a:lnTo>
                  <a:lnTo>
                    <a:pt x="146" y="250"/>
                  </a:lnTo>
                  <a:lnTo>
                    <a:pt x="147" y="250"/>
                  </a:lnTo>
                  <a:lnTo>
                    <a:pt x="149" y="250"/>
                  </a:lnTo>
                  <a:close/>
                  <a:moveTo>
                    <a:pt x="172" y="252"/>
                  </a:moveTo>
                  <a:lnTo>
                    <a:pt x="171" y="253"/>
                  </a:lnTo>
                  <a:lnTo>
                    <a:pt x="170" y="253"/>
                  </a:lnTo>
                  <a:lnTo>
                    <a:pt x="170" y="250"/>
                  </a:lnTo>
                  <a:lnTo>
                    <a:pt x="171" y="250"/>
                  </a:lnTo>
                  <a:lnTo>
                    <a:pt x="171" y="249"/>
                  </a:lnTo>
                  <a:lnTo>
                    <a:pt x="171" y="249"/>
                  </a:lnTo>
                  <a:lnTo>
                    <a:pt x="172" y="252"/>
                  </a:lnTo>
                  <a:close/>
                  <a:moveTo>
                    <a:pt x="66" y="246"/>
                  </a:moveTo>
                  <a:lnTo>
                    <a:pt x="64" y="246"/>
                  </a:lnTo>
                  <a:lnTo>
                    <a:pt x="63" y="245"/>
                  </a:lnTo>
                  <a:lnTo>
                    <a:pt x="63" y="243"/>
                  </a:lnTo>
                  <a:lnTo>
                    <a:pt x="64" y="243"/>
                  </a:lnTo>
                  <a:lnTo>
                    <a:pt x="66" y="243"/>
                  </a:lnTo>
                  <a:lnTo>
                    <a:pt x="67" y="244"/>
                  </a:lnTo>
                  <a:lnTo>
                    <a:pt x="67" y="245"/>
                  </a:lnTo>
                  <a:lnTo>
                    <a:pt x="66" y="246"/>
                  </a:lnTo>
                  <a:close/>
                  <a:moveTo>
                    <a:pt x="109" y="240"/>
                  </a:moveTo>
                  <a:lnTo>
                    <a:pt x="109" y="242"/>
                  </a:lnTo>
                  <a:lnTo>
                    <a:pt x="109" y="243"/>
                  </a:lnTo>
                  <a:lnTo>
                    <a:pt x="109" y="244"/>
                  </a:lnTo>
                  <a:lnTo>
                    <a:pt x="111" y="245"/>
                  </a:lnTo>
                  <a:lnTo>
                    <a:pt x="111" y="247"/>
                  </a:lnTo>
                  <a:lnTo>
                    <a:pt x="113" y="247"/>
                  </a:lnTo>
                  <a:lnTo>
                    <a:pt x="113" y="245"/>
                  </a:lnTo>
                  <a:lnTo>
                    <a:pt x="114" y="244"/>
                  </a:lnTo>
                  <a:lnTo>
                    <a:pt x="116" y="244"/>
                  </a:lnTo>
                  <a:lnTo>
                    <a:pt x="117" y="245"/>
                  </a:lnTo>
                  <a:lnTo>
                    <a:pt x="119" y="247"/>
                  </a:lnTo>
                  <a:lnTo>
                    <a:pt x="121" y="247"/>
                  </a:lnTo>
                  <a:lnTo>
                    <a:pt x="121" y="247"/>
                  </a:lnTo>
                  <a:lnTo>
                    <a:pt x="121" y="247"/>
                  </a:lnTo>
                  <a:lnTo>
                    <a:pt x="123" y="247"/>
                  </a:lnTo>
                  <a:lnTo>
                    <a:pt x="125" y="249"/>
                  </a:lnTo>
                  <a:lnTo>
                    <a:pt x="128" y="251"/>
                  </a:lnTo>
                  <a:lnTo>
                    <a:pt x="129" y="250"/>
                  </a:lnTo>
                  <a:lnTo>
                    <a:pt x="130" y="250"/>
                  </a:lnTo>
                  <a:lnTo>
                    <a:pt x="131" y="251"/>
                  </a:lnTo>
                  <a:lnTo>
                    <a:pt x="135" y="253"/>
                  </a:lnTo>
                  <a:lnTo>
                    <a:pt x="137" y="254"/>
                  </a:lnTo>
                  <a:lnTo>
                    <a:pt x="137" y="254"/>
                  </a:lnTo>
                  <a:lnTo>
                    <a:pt x="138" y="253"/>
                  </a:lnTo>
                  <a:lnTo>
                    <a:pt x="139" y="253"/>
                  </a:lnTo>
                  <a:lnTo>
                    <a:pt x="140" y="254"/>
                  </a:lnTo>
                  <a:lnTo>
                    <a:pt x="141" y="254"/>
                  </a:lnTo>
                  <a:lnTo>
                    <a:pt x="143" y="255"/>
                  </a:lnTo>
                  <a:lnTo>
                    <a:pt x="144" y="255"/>
                  </a:lnTo>
                  <a:lnTo>
                    <a:pt x="145" y="256"/>
                  </a:lnTo>
                  <a:lnTo>
                    <a:pt x="148" y="256"/>
                  </a:lnTo>
                  <a:lnTo>
                    <a:pt x="149" y="256"/>
                  </a:lnTo>
                  <a:lnTo>
                    <a:pt x="152" y="257"/>
                  </a:lnTo>
                  <a:lnTo>
                    <a:pt x="153" y="258"/>
                  </a:lnTo>
                  <a:lnTo>
                    <a:pt x="154" y="258"/>
                  </a:lnTo>
                  <a:lnTo>
                    <a:pt x="155" y="259"/>
                  </a:lnTo>
                  <a:lnTo>
                    <a:pt x="158" y="259"/>
                  </a:lnTo>
                  <a:lnTo>
                    <a:pt x="159" y="259"/>
                  </a:lnTo>
                  <a:lnTo>
                    <a:pt x="159" y="260"/>
                  </a:lnTo>
                  <a:lnTo>
                    <a:pt x="159" y="261"/>
                  </a:lnTo>
                  <a:lnTo>
                    <a:pt x="157" y="261"/>
                  </a:lnTo>
                  <a:lnTo>
                    <a:pt x="154" y="263"/>
                  </a:lnTo>
                  <a:lnTo>
                    <a:pt x="152" y="263"/>
                  </a:lnTo>
                  <a:lnTo>
                    <a:pt x="151" y="264"/>
                  </a:lnTo>
                  <a:lnTo>
                    <a:pt x="151" y="265"/>
                  </a:lnTo>
                  <a:lnTo>
                    <a:pt x="152" y="266"/>
                  </a:lnTo>
                  <a:lnTo>
                    <a:pt x="153" y="266"/>
                  </a:lnTo>
                  <a:lnTo>
                    <a:pt x="155" y="267"/>
                  </a:lnTo>
                  <a:lnTo>
                    <a:pt x="155" y="268"/>
                  </a:lnTo>
                  <a:lnTo>
                    <a:pt x="156" y="269"/>
                  </a:lnTo>
                  <a:lnTo>
                    <a:pt x="157" y="270"/>
                  </a:lnTo>
                  <a:lnTo>
                    <a:pt x="158" y="270"/>
                  </a:lnTo>
                  <a:lnTo>
                    <a:pt x="160" y="272"/>
                  </a:lnTo>
                  <a:lnTo>
                    <a:pt x="162" y="272"/>
                  </a:lnTo>
                  <a:lnTo>
                    <a:pt x="165" y="273"/>
                  </a:lnTo>
                  <a:lnTo>
                    <a:pt x="167" y="273"/>
                  </a:lnTo>
                  <a:lnTo>
                    <a:pt x="169" y="271"/>
                  </a:lnTo>
                  <a:lnTo>
                    <a:pt x="169" y="264"/>
                  </a:lnTo>
                  <a:lnTo>
                    <a:pt x="168" y="263"/>
                  </a:lnTo>
                  <a:lnTo>
                    <a:pt x="168" y="259"/>
                  </a:lnTo>
                  <a:lnTo>
                    <a:pt x="170" y="257"/>
                  </a:lnTo>
                  <a:lnTo>
                    <a:pt x="170" y="255"/>
                  </a:lnTo>
                  <a:lnTo>
                    <a:pt x="171" y="255"/>
                  </a:lnTo>
                  <a:lnTo>
                    <a:pt x="173" y="257"/>
                  </a:lnTo>
                  <a:lnTo>
                    <a:pt x="173" y="259"/>
                  </a:lnTo>
                  <a:lnTo>
                    <a:pt x="172" y="260"/>
                  </a:lnTo>
                  <a:lnTo>
                    <a:pt x="172" y="262"/>
                  </a:lnTo>
                  <a:lnTo>
                    <a:pt x="172" y="263"/>
                  </a:lnTo>
                  <a:lnTo>
                    <a:pt x="172" y="264"/>
                  </a:lnTo>
                  <a:lnTo>
                    <a:pt x="173" y="265"/>
                  </a:lnTo>
                  <a:lnTo>
                    <a:pt x="175" y="264"/>
                  </a:lnTo>
                  <a:lnTo>
                    <a:pt x="176" y="266"/>
                  </a:lnTo>
                  <a:lnTo>
                    <a:pt x="176" y="267"/>
                  </a:lnTo>
                  <a:lnTo>
                    <a:pt x="176" y="268"/>
                  </a:lnTo>
                  <a:lnTo>
                    <a:pt x="176" y="269"/>
                  </a:lnTo>
                  <a:lnTo>
                    <a:pt x="172" y="269"/>
                  </a:lnTo>
                  <a:lnTo>
                    <a:pt x="171" y="271"/>
                  </a:lnTo>
                  <a:lnTo>
                    <a:pt x="171" y="275"/>
                  </a:lnTo>
                  <a:lnTo>
                    <a:pt x="171" y="276"/>
                  </a:lnTo>
                  <a:lnTo>
                    <a:pt x="174" y="276"/>
                  </a:lnTo>
                  <a:lnTo>
                    <a:pt x="175" y="275"/>
                  </a:lnTo>
                  <a:lnTo>
                    <a:pt x="177" y="275"/>
                  </a:lnTo>
                  <a:lnTo>
                    <a:pt x="177" y="277"/>
                  </a:lnTo>
                  <a:lnTo>
                    <a:pt x="179" y="278"/>
                  </a:lnTo>
                  <a:lnTo>
                    <a:pt x="180" y="278"/>
                  </a:lnTo>
                  <a:lnTo>
                    <a:pt x="181" y="279"/>
                  </a:lnTo>
                  <a:lnTo>
                    <a:pt x="182" y="279"/>
                  </a:lnTo>
                  <a:lnTo>
                    <a:pt x="182" y="277"/>
                  </a:lnTo>
                  <a:lnTo>
                    <a:pt x="181" y="276"/>
                  </a:lnTo>
                  <a:lnTo>
                    <a:pt x="181" y="275"/>
                  </a:lnTo>
                  <a:lnTo>
                    <a:pt x="180" y="273"/>
                  </a:lnTo>
                  <a:lnTo>
                    <a:pt x="180" y="268"/>
                  </a:lnTo>
                  <a:lnTo>
                    <a:pt x="179" y="267"/>
                  </a:lnTo>
                  <a:lnTo>
                    <a:pt x="179" y="267"/>
                  </a:lnTo>
                  <a:lnTo>
                    <a:pt x="180" y="266"/>
                  </a:lnTo>
                  <a:lnTo>
                    <a:pt x="181" y="266"/>
                  </a:lnTo>
                  <a:lnTo>
                    <a:pt x="183" y="266"/>
                  </a:lnTo>
                  <a:lnTo>
                    <a:pt x="186" y="272"/>
                  </a:lnTo>
                  <a:lnTo>
                    <a:pt x="186" y="274"/>
                  </a:lnTo>
                  <a:lnTo>
                    <a:pt x="188" y="275"/>
                  </a:lnTo>
                  <a:lnTo>
                    <a:pt x="189" y="274"/>
                  </a:lnTo>
                  <a:lnTo>
                    <a:pt x="189" y="273"/>
                  </a:lnTo>
                  <a:lnTo>
                    <a:pt x="188" y="272"/>
                  </a:lnTo>
                  <a:lnTo>
                    <a:pt x="188" y="269"/>
                  </a:lnTo>
                  <a:lnTo>
                    <a:pt x="187" y="269"/>
                  </a:lnTo>
                  <a:lnTo>
                    <a:pt x="188" y="267"/>
                  </a:lnTo>
                  <a:lnTo>
                    <a:pt x="191" y="267"/>
                  </a:lnTo>
                  <a:lnTo>
                    <a:pt x="193" y="268"/>
                  </a:lnTo>
                  <a:lnTo>
                    <a:pt x="194" y="268"/>
                  </a:lnTo>
                  <a:lnTo>
                    <a:pt x="194" y="270"/>
                  </a:lnTo>
                  <a:lnTo>
                    <a:pt x="194" y="270"/>
                  </a:lnTo>
                  <a:lnTo>
                    <a:pt x="194" y="271"/>
                  </a:lnTo>
                  <a:lnTo>
                    <a:pt x="198" y="274"/>
                  </a:lnTo>
                  <a:lnTo>
                    <a:pt x="198" y="275"/>
                  </a:lnTo>
                  <a:lnTo>
                    <a:pt x="198" y="276"/>
                  </a:lnTo>
                  <a:lnTo>
                    <a:pt x="199" y="276"/>
                  </a:lnTo>
                  <a:lnTo>
                    <a:pt x="201" y="277"/>
                  </a:lnTo>
                  <a:lnTo>
                    <a:pt x="202" y="278"/>
                  </a:lnTo>
                  <a:lnTo>
                    <a:pt x="203" y="278"/>
                  </a:lnTo>
                  <a:lnTo>
                    <a:pt x="205" y="278"/>
                  </a:lnTo>
                  <a:lnTo>
                    <a:pt x="206" y="276"/>
                  </a:lnTo>
                  <a:lnTo>
                    <a:pt x="206" y="275"/>
                  </a:lnTo>
                  <a:lnTo>
                    <a:pt x="204" y="273"/>
                  </a:lnTo>
                  <a:lnTo>
                    <a:pt x="203" y="271"/>
                  </a:lnTo>
                  <a:lnTo>
                    <a:pt x="202" y="268"/>
                  </a:lnTo>
                  <a:lnTo>
                    <a:pt x="198" y="264"/>
                  </a:lnTo>
                  <a:lnTo>
                    <a:pt x="195" y="259"/>
                  </a:lnTo>
                  <a:lnTo>
                    <a:pt x="194" y="256"/>
                  </a:lnTo>
                  <a:lnTo>
                    <a:pt x="192" y="251"/>
                  </a:lnTo>
                  <a:lnTo>
                    <a:pt x="192" y="249"/>
                  </a:lnTo>
                  <a:lnTo>
                    <a:pt x="192" y="249"/>
                  </a:lnTo>
                  <a:lnTo>
                    <a:pt x="192" y="246"/>
                  </a:lnTo>
                  <a:lnTo>
                    <a:pt x="193" y="244"/>
                  </a:lnTo>
                  <a:lnTo>
                    <a:pt x="196" y="245"/>
                  </a:lnTo>
                  <a:lnTo>
                    <a:pt x="196" y="245"/>
                  </a:lnTo>
                  <a:lnTo>
                    <a:pt x="197" y="245"/>
                  </a:lnTo>
                  <a:lnTo>
                    <a:pt x="199" y="244"/>
                  </a:lnTo>
                  <a:lnTo>
                    <a:pt x="201" y="242"/>
                  </a:lnTo>
                  <a:lnTo>
                    <a:pt x="204" y="242"/>
                  </a:lnTo>
                  <a:lnTo>
                    <a:pt x="206" y="245"/>
                  </a:lnTo>
                  <a:lnTo>
                    <a:pt x="206" y="246"/>
                  </a:lnTo>
                  <a:lnTo>
                    <a:pt x="207" y="247"/>
                  </a:lnTo>
                  <a:lnTo>
                    <a:pt x="207" y="246"/>
                  </a:lnTo>
                  <a:lnTo>
                    <a:pt x="208" y="245"/>
                  </a:lnTo>
                  <a:lnTo>
                    <a:pt x="213" y="245"/>
                  </a:lnTo>
                  <a:lnTo>
                    <a:pt x="214" y="245"/>
                  </a:lnTo>
                  <a:lnTo>
                    <a:pt x="218" y="245"/>
                  </a:lnTo>
                  <a:lnTo>
                    <a:pt x="219" y="246"/>
                  </a:lnTo>
                  <a:lnTo>
                    <a:pt x="219" y="249"/>
                  </a:lnTo>
                  <a:lnTo>
                    <a:pt x="218" y="252"/>
                  </a:lnTo>
                  <a:lnTo>
                    <a:pt x="218" y="255"/>
                  </a:lnTo>
                  <a:lnTo>
                    <a:pt x="220" y="257"/>
                  </a:lnTo>
                  <a:lnTo>
                    <a:pt x="220" y="259"/>
                  </a:lnTo>
                  <a:lnTo>
                    <a:pt x="221" y="259"/>
                  </a:lnTo>
                  <a:lnTo>
                    <a:pt x="224" y="261"/>
                  </a:lnTo>
                  <a:lnTo>
                    <a:pt x="224" y="261"/>
                  </a:lnTo>
                  <a:lnTo>
                    <a:pt x="225" y="260"/>
                  </a:lnTo>
                  <a:lnTo>
                    <a:pt x="226" y="260"/>
                  </a:lnTo>
                  <a:lnTo>
                    <a:pt x="227" y="261"/>
                  </a:lnTo>
                  <a:lnTo>
                    <a:pt x="230" y="261"/>
                  </a:lnTo>
                  <a:lnTo>
                    <a:pt x="231" y="260"/>
                  </a:lnTo>
                  <a:lnTo>
                    <a:pt x="232" y="260"/>
                  </a:lnTo>
                  <a:lnTo>
                    <a:pt x="233" y="259"/>
                  </a:lnTo>
                  <a:lnTo>
                    <a:pt x="235" y="257"/>
                  </a:lnTo>
                  <a:lnTo>
                    <a:pt x="235" y="253"/>
                  </a:lnTo>
                  <a:lnTo>
                    <a:pt x="237" y="252"/>
                  </a:lnTo>
                  <a:lnTo>
                    <a:pt x="237" y="252"/>
                  </a:lnTo>
                  <a:lnTo>
                    <a:pt x="238" y="251"/>
                  </a:lnTo>
                  <a:lnTo>
                    <a:pt x="240" y="251"/>
                  </a:lnTo>
                  <a:lnTo>
                    <a:pt x="242" y="252"/>
                  </a:lnTo>
                  <a:lnTo>
                    <a:pt x="243" y="252"/>
                  </a:lnTo>
                  <a:lnTo>
                    <a:pt x="246" y="255"/>
                  </a:lnTo>
                  <a:lnTo>
                    <a:pt x="250" y="255"/>
                  </a:lnTo>
                  <a:lnTo>
                    <a:pt x="251" y="255"/>
                  </a:lnTo>
                  <a:lnTo>
                    <a:pt x="252" y="255"/>
                  </a:lnTo>
                  <a:lnTo>
                    <a:pt x="254" y="257"/>
                  </a:lnTo>
                  <a:lnTo>
                    <a:pt x="254" y="259"/>
                  </a:lnTo>
                  <a:lnTo>
                    <a:pt x="256" y="260"/>
                  </a:lnTo>
                  <a:lnTo>
                    <a:pt x="257" y="262"/>
                  </a:lnTo>
                  <a:lnTo>
                    <a:pt x="258" y="264"/>
                  </a:lnTo>
                  <a:lnTo>
                    <a:pt x="259" y="264"/>
                  </a:lnTo>
                  <a:lnTo>
                    <a:pt x="261" y="263"/>
                  </a:lnTo>
                  <a:lnTo>
                    <a:pt x="261" y="262"/>
                  </a:lnTo>
                  <a:lnTo>
                    <a:pt x="262" y="261"/>
                  </a:lnTo>
                  <a:lnTo>
                    <a:pt x="262" y="261"/>
                  </a:lnTo>
                  <a:lnTo>
                    <a:pt x="264" y="263"/>
                  </a:lnTo>
                  <a:lnTo>
                    <a:pt x="264" y="267"/>
                  </a:lnTo>
                  <a:lnTo>
                    <a:pt x="263" y="267"/>
                  </a:lnTo>
                  <a:lnTo>
                    <a:pt x="263" y="268"/>
                  </a:lnTo>
                  <a:lnTo>
                    <a:pt x="263" y="269"/>
                  </a:lnTo>
                  <a:lnTo>
                    <a:pt x="262" y="269"/>
                  </a:lnTo>
                  <a:lnTo>
                    <a:pt x="259" y="270"/>
                  </a:lnTo>
                  <a:lnTo>
                    <a:pt x="259" y="271"/>
                  </a:lnTo>
                  <a:lnTo>
                    <a:pt x="259" y="273"/>
                  </a:lnTo>
                  <a:lnTo>
                    <a:pt x="259" y="274"/>
                  </a:lnTo>
                  <a:lnTo>
                    <a:pt x="259" y="275"/>
                  </a:lnTo>
                  <a:lnTo>
                    <a:pt x="262" y="277"/>
                  </a:lnTo>
                  <a:lnTo>
                    <a:pt x="266" y="274"/>
                  </a:lnTo>
                  <a:lnTo>
                    <a:pt x="268" y="274"/>
                  </a:lnTo>
                  <a:lnTo>
                    <a:pt x="269" y="275"/>
                  </a:lnTo>
                  <a:lnTo>
                    <a:pt x="271" y="276"/>
                  </a:lnTo>
                  <a:lnTo>
                    <a:pt x="271" y="276"/>
                  </a:lnTo>
                  <a:lnTo>
                    <a:pt x="271" y="277"/>
                  </a:lnTo>
                  <a:lnTo>
                    <a:pt x="269" y="279"/>
                  </a:lnTo>
                  <a:lnTo>
                    <a:pt x="269" y="279"/>
                  </a:lnTo>
                  <a:lnTo>
                    <a:pt x="270" y="280"/>
                  </a:lnTo>
                  <a:lnTo>
                    <a:pt x="271" y="280"/>
                  </a:lnTo>
                  <a:lnTo>
                    <a:pt x="273" y="282"/>
                  </a:lnTo>
                  <a:lnTo>
                    <a:pt x="274" y="282"/>
                  </a:lnTo>
                  <a:lnTo>
                    <a:pt x="275" y="282"/>
                  </a:lnTo>
                  <a:lnTo>
                    <a:pt x="277" y="282"/>
                  </a:lnTo>
                  <a:lnTo>
                    <a:pt x="279" y="280"/>
                  </a:lnTo>
                  <a:lnTo>
                    <a:pt x="280" y="279"/>
                  </a:lnTo>
                  <a:lnTo>
                    <a:pt x="280" y="277"/>
                  </a:lnTo>
                  <a:lnTo>
                    <a:pt x="281" y="276"/>
                  </a:lnTo>
                  <a:lnTo>
                    <a:pt x="281" y="275"/>
                  </a:lnTo>
                  <a:lnTo>
                    <a:pt x="286" y="275"/>
                  </a:lnTo>
                  <a:lnTo>
                    <a:pt x="286" y="276"/>
                  </a:lnTo>
                  <a:lnTo>
                    <a:pt x="288" y="276"/>
                  </a:lnTo>
                  <a:lnTo>
                    <a:pt x="288" y="276"/>
                  </a:lnTo>
                  <a:lnTo>
                    <a:pt x="291" y="276"/>
                  </a:lnTo>
                  <a:lnTo>
                    <a:pt x="292" y="277"/>
                  </a:lnTo>
                  <a:lnTo>
                    <a:pt x="294" y="277"/>
                  </a:lnTo>
                  <a:lnTo>
                    <a:pt x="296" y="280"/>
                  </a:lnTo>
                  <a:lnTo>
                    <a:pt x="297" y="281"/>
                  </a:lnTo>
                  <a:lnTo>
                    <a:pt x="297" y="283"/>
                  </a:lnTo>
                  <a:lnTo>
                    <a:pt x="298" y="284"/>
                  </a:lnTo>
                  <a:lnTo>
                    <a:pt x="303" y="284"/>
                  </a:lnTo>
                  <a:lnTo>
                    <a:pt x="304" y="284"/>
                  </a:lnTo>
                  <a:lnTo>
                    <a:pt x="304" y="285"/>
                  </a:lnTo>
                  <a:lnTo>
                    <a:pt x="304" y="286"/>
                  </a:lnTo>
                  <a:lnTo>
                    <a:pt x="306" y="288"/>
                  </a:lnTo>
                  <a:lnTo>
                    <a:pt x="306" y="289"/>
                  </a:lnTo>
                  <a:lnTo>
                    <a:pt x="307" y="290"/>
                  </a:lnTo>
                  <a:lnTo>
                    <a:pt x="308" y="292"/>
                  </a:lnTo>
                  <a:lnTo>
                    <a:pt x="310" y="294"/>
                  </a:lnTo>
                  <a:lnTo>
                    <a:pt x="310" y="296"/>
                  </a:lnTo>
                  <a:lnTo>
                    <a:pt x="311" y="296"/>
                  </a:lnTo>
                  <a:lnTo>
                    <a:pt x="312" y="298"/>
                  </a:lnTo>
                  <a:lnTo>
                    <a:pt x="316" y="303"/>
                  </a:lnTo>
                  <a:lnTo>
                    <a:pt x="316" y="303"/>
                  </a:lnTo>
                  <a:lnTo>
                    <a:pt x="319" y="306"/>
                  </a:lnTo>
                  <a:lnTo>
                    <a:pt x="320" y="306"/>
                  </a:lnTo>
                  <a:lnTo>
                    <a:pt x="321" y="308"/>
                  </a:lnTo>
                  <a:lnTo>
                    <a:pt x="324" y="309"/>
                  </a:lnTo>
                  <a:lnTo>
                    <a:pt x="327" y="311"/>
                  </a:lnTo>
                  <a:lnTo>
                    <a:pt x="328" y="311"/>
                  </a:lnTo>
                  <a:lnTo>
                    <a:pt x="330" y="312"/>
                  </a:lnTo>
                  <a:lnTo>
                    <a:pt x="332" y="312"/>
                  </a:lnTo>
                  <a:lnTo>
                    <a:pt x="333" y="313"/>
                  </a:lnTo>
                  <a:lnTo>
                    <a:pt x="333" y="314"/>
                  </a:lnTo>
                  <a:lnTo>
                    <a:pt x="332" y="314"/>
                  </a:lnTo>
                  <a:lnTo>
                    <a:pt x="330" y="315"/>
                  </a:lnTo>
                  <a:lnTo>
                    <a:pt x="332" y="316"/>
                  </a:lnTo>
                  <a:lnTo>
                    <a:pt x="332" y="317"/>
                  </a:lnTo>
                  <a:lnTo>
                    <a:pt x="331" y="317"/>
                  </a:lnTo>
                  <a:lnTo>
                    <a:pt x="331" y="321"/>
                  </a:lnTo>
                  <a:lnTo>
                    <a:pt x="332" y="323"/>
                  </a:lnTo>
                  <a:lnTo>
                    <a:pt x="332" y="325"/>
                  </a:lnTo>
                  <a:lnTo>
                    <a:pt x="332" y="325"/>
                  </a:lnTo>
                  <a:lnTo>
                    <a:pt x="331" y="326"/>
                  </a:lnTo>
                  <a:lnTo>
                    <a:pt x="331" y="328"/>
                  </a:lnTo>
                  <a:lnTo>
                    <a:pt x="332" y="329"/>
                  </a:lnTo>
                  <a:lnTo>
                    <a:pt x="333" y="329"/>
                  </a:lnTo>
                  <a:lnTo>
                    <a:pt x="334" y="329"/>
                  </a:lnTo>
                  <a:lnTo>
                    <a:pt x="335" y="329"/>
                  </a:lnTo>
                  <a:lnTo>
                    <a:pt x="336" y="329"/>
                  </a:lnTo>
                  <a:lnTo>
                    <a:pt x="339" y="329"/>
                  </a:lnTo>
                  <a:lnTo>
                    <a:pt x="341" y="330"/>
                  </a:lnTo>
                  <a:lnTo>
                    <a:pt x="343" y="330"/>
                  </a:lnTo>
                  <a:lnTo>
                    <a:pt x="346" y="332"/>
                  </a:lnTo>
                  <a:lnTo>
                    <a:pt x="346" y="332"/>
                  </a:lnTo>
                  <a:lnTo>
                    <a:pt x="346" y="332"/>
                  </a:lnTo>
                  <a:lnTo>
                    <a:pt x="348" y="334"/>
                  </a:lnTo>
                  <a:lnTo>
                    <a:pt x="348" y="335"/>
                  </a:lnTo>
                  <a:lnTo>
                    <a:pt x="348" y="336"/>
                  </a:lnTo>
                  <a:lnTo>
                    <a:pt x="352" y="341"/>
                  </a:lnTo>
                  <a:lnTo>
                    <a:pt x="354" y="344"/>
                  </a:lnTo>
                  <a:lnTo>
                    <a:pt x="354" y="345"/>
                  </a:lnTo>
                  <a:lnTo>
                    <a:pt x="355" y="346"/>
                  </a:lnTo>
                  <a:lnTo>
                    <a:pt x="357" y="347"/>
                  </a:lnTo>
                  <a:lnTo>
                    <a:pt x="358" y="347"/>
                  </a:lnTo>
                  <a:lnTo>
                    <a:pt x="359" y="349"/>
                  </a:lnTo>
                  <a:lnTo>
                    <a:pt x="360" y="350"/>
                  </a:lnTo>
                  <a:lnTo>
                    <a:pt x="362" y="352"/>
                  </a:lnTo>
                  <a:lnTo>
                    <a:pt x="363" y="352"/>
                  </a:lnTo>
                  <a:lnTo>
                    <a:pt x="363" y="352"/>
                  </a:lnTo>
                  <a:lnTo>
                    <a:pt x="364" y="353"/>
                  </a:lnTo>
                  <a:lnTo>
                    <a:pt x="367" y="353"/>
                  </a:lnTo>
                  <a:lnTo>
                    <a:pt x="367" y="353"/>
                  </a:lnTo>
                  <a:lnTo>
                    <a:pt x="370" y="353"/>
                  </a:lnTo>
                  <a:lnTo>
                    <a:pt x="370" y="354"/>
                  </a:lnTo>
                  <a:lnTo>
                    <a:pt x="371" y="355"/>
                  </a:lnTo>
                  <a:lnTo>
                    <a:pt x="370" y="358"/>
                  </a:lnTo>
                  <a:lnTo>
                    <a:pt x="371" y="359"/>
                  </a:lnTo>
                  <a:lnTo>
                    <a:pt x="371" y="361"/>
                  </a:lnTo>
                  <a:lnTo>
                    <a:pt x="372" y="362"/>
                  </a:lnTo>
                  <a:lnTo>
                    <a:pt x="373" y="364"/>
                  </a:lnTo>
                  <a:lnTo>
                    <a:pt x="377" y="367"/>
                  </a:lnTo>
                  <a:lnTo>
                    <a:pt x="377" y="367"/>
                  </a:lnTo>
                  <a:lnTo>
                    <a:pt x="380" y="370"/>
                  </a:lnTo>
                  <a:lnTo>
                    <a:pt x="381" y="372"/>
                  </a:lnTo>
                  <a:lnTo>
                    <a:pt x="382" y="373"/>
                  </a:lnTo>
                  <a:lnTo>
                    <a:pt x="382" y="373"/>
                  </a:lnTo>
                  <a:lnTo>
                    <a:pt x="386" y="375"/>
                  </a:lnTo>
                  <a:lnTo>
                    <a:pt x="389" y="375"/>
                  </a:lnTo>
                  <a:lnTo>
                    <a:pt x="389" y="376"/>
                  </a:lnTo>
                  <a:lnTo>
                    <a:pt x="387" y="378"/>
                  </a:lnTo>
                  <a:lnTo>
                    <a:pt x="386" y="378"/>
                  </a:lnTo>
                  <a:lnTo>
                    <a:pt x="385" y="379"/>
                  </a:lnTo>
                  <a:lnTo>
                    <a:pt x="386" y="379"/>
                  </a:lnTo>
                  <a:lnTo>
                    <a:pt x="386" y="378"/>
                  </a:lnTo>
                  <a:lnTo>
                    <a:pt x="387" y="379"/>
                  </a:lnTo>
                  <a:lnTo>
                    <a:pt x="389" y="379"/>
                  </a:lnTo>
                  <a:lnTo>
                    <a:pt x="391" y="377"/>
                  </a:lnTo>
                  <a:lnTo>
                    <a:pt x="392" y="375"/>
                  </a:lnTo>
                  <a:lnTo>
                    <a:pt x="393" y="375"/>
                  </a:lnTo>
                  <a:lnTo>
                    <a:pt x="394" y="375"/>
                  </a:lnTo>
                  <a:lnTo>
                    <a:pt x="397" y="375"/>
                  </a:lnTo>
                  <a:lnTo>
                    <a:pt x="398" y="378"/>
                  </a:lnTo>
                  <a:lnTo>
                    <a:pt x="399" y="380"/>
                  </a:lnTo>
                  <a:lnTo>
                    <a:pt x="400" y="381"/>
                  </a:lnTo>
                  <a:lnTo>
                    <a:pt x="401" y="381"/>
                  </a:lnTo>
                  <a:lnTo>
                    <a:pt x="401" y="380"/>
                  </a:lnTo>
                  <a:lnTo>
                    <a:pt x="402" y="380"/>
                  </a:lnTo>
                  <a:lnTo>
                    <a:pt x="405" y="380"/>
                  </a:lnTo>
                  <a:lnTo>
                    <a:pt x="406" y="381"/>
                  </a:lnTo>
                  <a:lnTo>
                    <a:pt x="406" y="390"/>
                  </a:lnTo>
                  <a:lnTo>
                    <a:pt x="407" y="392"/>
                  </a:lnTo>
                  <a:lnTo>
                    <a:pt x="407" y="394"/>
                  </a:lnTo>
                  <a:lnTo>
                    <a:pt x="408" y="395"/>
                  </a:lnTo>
                  <a:lnTo>
                    <a:pt x="408" y="396"/>
                  </a:lnTo>
                  <a:lnTo>
                    <a:pt x="409" y="397"/>
                  </a:lnTo>
                  <a:lnTo>
                    <a:pt x="409" y="398"/>
                  </a:lnTo>
                  <a:lnTo>
                    <a:pt x="409" y="398"/>
                  </a:lnTo>
                  <a:lnTo>
                    <a:pt x="409" y="400"/>
                  </a:lnTo>
                  <a:lnTo>
                    <a:pt x="408" y="400"/>
                  </a:lnTo>
                  <a:lnTo>
                    <a:pt x="408" y="400"/>
                  </a:lnTo>
                  <a:lnTo>
                    <a:pt x="406" y="399"/>
                  </a:lnTo>
                  <a:lnTo>
                    <a:pt x="401" y="399"/>
                  </a:lnTo>
                  <a:lnTo>
                    <a:pt x="400" y="400"/>
                  </a:lnTo>
                  <a:lnTo>
                    <a:pt x="399" y="404"/>
                  </a:lnTo>
                  <a:lnTo>
                    <a:pt x="398" y="404"/>
                  </a:lnTo>
                  <a:lnTo>
                    <a:pt x="399" y="405"/>
                  </a:lnTo>
                  <a:lnTo>
                    <a:pt x="399" y="407"/>
                  </a:lnTo>
                  <a:lnTo>
                    <a:pt x="398" y="407"/>
                  </a:lnTo>
                  <a:lnTo>
                    <a:pt x="398" y="409"/>
                  </a:lnTo>
                  <a:lnTo>
                    <a:pt x="398" y="410"/>
                  </a:lnTo>
                  <a:lnTo>
                    <a:pt x="398" y="412"/>
                  </a:lnTo>
                  <a:lnTo>
                    <a:pt x="398" y="413"/>
                  </a:lnTo>
                  <a:lnTo>
                    <a:pt x="398" y="414"/>
                  </a:lnTo>
                  <a:lnTo>
                    <a:pt x="398" y="417"/>
                  </a:lnTo>
                  <a:lnTo>
                    <a:pt x="398" y="417"/>
                  </a:lnTo>
                  <a:lnTo>
                    <a:pt x="399" y="421"/>
                  </a:lnTo>
                  <a:lnTo>
                    <a:pt x="400" y="421"/>
                  </a:lnTo>
                  <a:lnTo>
                    <a:pt x="400" y="422"/>
                  </a:lnTo>
                  <a:lnTo>
                    <a:pt x="401" y="424"/>
                  </a:lnTo>
                  <a:lnTo>
                    <a:pt x="403" y="424"/>
                  </a:lnTo>
                  <a:lnTo>
                    <a:pt x="405" y="426"/>
                  </a:lnTo>
                  <a:lnTo>
                    <a:pt x="405" y="428"/>
                  </a:lnTo>
                  <a:lnTo>
                    <a:pt x="406" y="430"/>
                  </a:lnTo>
                  <a:lnTo>
                    <a:pt x="408" y="431"/>
                  </a:lnTo>
                  <a:lnTo>
                    <a:pt x="408" y="432"/>
                  </a:lnTo>
                  <a:lnTo>
                    <a:pt x="408" y="433"/>
                  </a:lnTo>
                  <a:lnTo>
                    <a:pt x="409" y="434"/>
                  </a:lnTo>
                  <a:lnTo>
                    <a:pt x="409" y="435"/>
                  </a:lnTo>
                  <a:lnTo>
                    <a:pt x="411" y="437"/>
                  </a:lnTo>
                  <a:lnTo>
                    <a:pt x="411" y="439"/>
                  </a:lnTo>
                  <a:lnTo>
                    <a:pt x="412" y="440"/>
                  </a:lnTo>
                  <a:lnTo>
                    <a:pt x="412" y="440"/>
                  </a:lnTo>
                  <a:lnTo>
                    <a:pt x="412" y="441"/>
                  </a:lnTo>
                  <a:lnTo>
                    <a:pt x="413" y="441"/>
                  </a:lnTo>
                  <a:lnTo>
                    <a:pt x="416" y="443"/>
                  </a:lnTo>
                  <a:lnTo>
                    <a:pt x="417" y="443"/>
                  </a:lnTo>
                  <a:lnTo>
                    <a:pt x="418" y="444"/>
                  </a:lnTo>
                  <a:lnTo>
                    <a:pt x="420" y="444"/>
                  </a:lnTo>
                  <a:lnTo>
                    <a:pt x="424" y="445"/>
                  </a:lnTo>
                  <a:lnTo>
                    <a:pt x="425" y="445"/>
                  </a:lnTo>
                  <a:lnTo>
                    <a:pt x="427" y="447"/>
                  </a:lnTo>
                  <a:lnTo>
                    <a:pt x="428" y="448"/>
                  </a:lnTo>
                  <a:lnTo>
                    <a:pt x="429" y="449"/>
                  </a:lnTo>
                  <a:lnTo>
                    <a:pt x="429" y="450"/>
                  </a:lnTo>
                  <a:lnTo>
                    <a:pt x="429" y="451"/>
                  </a:lnTo>
                  <a:lnTo>
                    <a:pt x="430" y="451"/>
                  </a:lnTo>
                  <a:lnTo>
                    <a:pt x="430" y="453"/>
                  </a:lnTo>
                  <a:lnTo>
                    <a:pt x="431" y="454"/>
                  </a:lnTo>
                  <a:lnTo>
                    <a:pt x="431" y="458"/>
                  </a:lnTo>
                  <a:lnTo>
                    <a:pt x="429" y="461"/>
                  </a:lnTo>
                  <a:lnTo>
                    <a:pt x="428" y="463"/>
                  </a:lnTo>
                  <a:lnTo>
                    <a:pt x="428" y="465"/>
                  </a:lnTo>
                  <a:lnTo>
                    <a:pt x="430" y="468"/>
                  </a:lnTo>
                  <a:lnTo>
                    <a:pt x="430" y="469"/>
                  </a:lnTo>
                  <a:lnTo>
                    <a:pt x="430" y="469"/>
                  </a:lnTo>
                  <a:lnTo>
                    <a:pt x="430" y="470"/>
                  </a:lnTo>
                  <a:lnTo>
                    <a:pt x="430" y="475"/>
                  </a:lnTo>
                  <a:lnTo>
                    <a:pt x="430" y="475"/>
                  </a:lnTo>
                  <a:lnTo>
                    <a:pt x="430" y="476"/>
                  </a:lnTo>
                  <a:lnTo>
                    <a:pt x="432" y="479"/>
                  </a:lnTo>
                  <a:lnTo>
                    <a:pt x="432" y="482"/>
                  </a:lnTo>
                  <a:lnTo>
                    <a:pt x="432" y="482"/>
                  </a:lnTo>
                  <a:lnTo>
                    <a:pt x="432" y="483"/>
                  </a:lnTo>
                  <a:lnTo>
                    <a:pt x="433" y="484"/>
                  </a:lnTo>
                  <a:lnTo>
                    <a:pt x="434" y="486"/>
                  </a:lnTo>
                  <a:lnTo>
                    <a:pt x="434" y="487"/>
                  </a:lnTo>
                  <a:lnTo>
                    <a:pt x="434" y="489"/>
                  </a:lnTo>
                  <a:lnTo>
                    <a:pt x="433" y="490"/>
                  </a:lnTo>
                  <a:lnTo>
                    <a:pt x="433" y="491"/>
                  </a:lnTo>
                  <a:lnTo>
                    <a:pt x="433" y="494"/>
                  </a:lnTo>
                  <a:lnTo>
                    <a:pt x="434" y="496"/>
                  </a:lnTo>
                  <a:lnTo>
                    <a:pt x="435" y="498"/>
                  </a:lnTo>
                  <a:lnTo>
                    <a:pt x="436" y="502"/>
                  </a:lnTo>
                  <a:lnTo>
                    <a:pt x="433" y="505"/>
                  </a:lnTo>
                  <a:lnTo>
                    <a:pt x="432" y="506"/>
                  </a:lnTo>
                  <a:lnTo>
                    <a:pt x="432" y="506"/>
                  </a:lnTo>
                  <a:lnTo>
                    <a:pt x="431" y="507"/>
                  </a:lnTo>
                  <a:lnTo>
                    <a:pt x="432" y="508"/>
                  </a:lnTo>
                  <a:lnTo>
                    <a:pt x="432" y="509"/>
                  </a:lnTo>
                  <a:lnTo>
                    <a:pt x="431" y="510"/>
                  </a:lnTo>
                  <a:lnTo>
                    <a:pt x="428" y="512"/>
                  </a:lnTo>
                  <a:lnTo>
                    <a:pt x="426" y="512"/>
                  </a:lnTo>
                  <a:lnTo>
                    <a:pt x="425" y="511"/>
                  </a:lnTo>
                  <a:lnTo>
                    <a:pt x="426" y="511"/>
                  </a:lnTo>
                  <a:lnTo>
                    <a:pt x="427" y="511"/>
                  </a:lnTo>
                  <a:lnTo>
                    <a:pt x="428" y="510"/>
                  </a:lnTo>
                  <a:lnTo>
                    <a:pt x="428" y="508"/>
                  </a:lnTo>
                  <a:lnTo>
                    <a:pt x="425" y="508"/>
                  </a:lnTo>
                  <a:lnTo>
                    <a:pt x="425" y="509"/>
                  </a:lnTo>
                  <a:lnTo>
                    <a:pt x="423" y="510"/>
                  </a:lnTo>
                  <a:lnTo>
                    <a:pt x="421" y="510"/>
                  </a:lnTo>
                  <a:lnTo>
                    <a:pt x="420" y="511"/>
                  </a:lnTo>
                  <a:lnTo>
                    <a:pt x="420" y="512"/>
                  </a:lnTo>
                  <a:lnTo>
                    <a:pt x="420" y="513"/>
                  </a:lnTo>
                  <a:lnTo>
                    <a:pt x="419" y="514"/>
                  </a:lnTo>
                  <a:lnTo>
                    <a:pt x="419" y="516"/>
                  </a:lnTo>
                  <a:lnTo>
                    <a:pt x="419" y="517"/>
                  </a:lnTo>
                  <a:lnTo>
                    <a:pt x="418" y="518"/>
                  </a:lnTo>
                  <a:lnTo>
                    <a:pt x="417" y="519"/>
                  </a:lnTo>
                  <a:lnTo>
                    <a:pt x="416" y="520"/>
                  </a:lnTo>
                  <a:lnTo>
                    <a:pt x="416" y="521"/>
                  </a:lnTo>
                  <a:lnTo>
                    <a:pt x="415" y="522"/>
                  </a:lnTo>
                  <a:lnTo>
                    <a:pt x="415" y="523"/>
                  </a:lnTo>
                  <a:lnTo>
                    <a:pt x="416" y="524"/>
                  </a:lnTo>
                  <a:lnTo>
                    <a:pt x="416" y="526"/>
                  </a:lnTo>
                  <a:lnTo>
                    <a:pt x="417" y="527"/>
                  </a:lnTo>
                  <a:lnTo>
                    <a:pt x="416" y="528"/>
                  </a:lnTo>
                  <a:lnTo>
                    <a:pt x="416" y="531"/>
                  </a:lnTo>
                  <a:lnTo>
                    <a:pt x="416" y="531"/>
                  </a:lnTo>
                  <a:lnTo>
                    <a:pt x="416" y="532"/>
                  </a:lnTo>
                  <a:lnTo>
                    <a:pt x="415" y="532"/>
                  </a:lnTo>
                  <a:lnTo>
                    <a:pt x="415" y="533"/>
                  </a:lnTo>
                  <a:lnTo>
                    <a:pt x="415" y="534"/>
                  </a:lnTo>
                  <a:lnTo>
                    <a:pt x="413" y="535"/>
                  </a:lnTo>
                  <a:lnTo>
                    <a:pt x="413" y="536"/>
                  </a:lnTo>
                  <a:lnTo>
                    <a:pt x="413" y="537"/>
                  </a:lnTo>
                  <a:lnTo>
                    <a:pt x="413" y="538"/>
                  </a:lnTo>
                  <a:lnTo>
                    <a:pt x="412" y="540"/>
                  </a:lnTo>
                  <a:lnTo>
                    <a:pt x="412" y="541"/>
                  </a:lnTo>
                  <a:lnTo>
                    <a:pt x="410" y="542"/>
                  </a:lnTo>
                  <a:lnTo>
                    <a:pt x="410" y="543"/>
                  </a:lnTo>
                  <a:lnTo>
                    <a:pt x="409" y="544"/>
                  </a:lnTo>
                  <a:lnTo>
                    <a:pt x="409" y="547"/>
                  </a:lnTo>
                  <a:lnTo>
                    <a:pt x="409" y="547"/>
                  </a:lnTo>
                  <a:lnTo>
                    <a:pt x="409" y="548"/>
                  </a:lnTo>
                  <a:lnTo>
                    <a:pt x="409" y="549"/>
                  </a:lnTo>
                  <a:lnTo>
                    <a:pt x="409" y="550"/>
                  </a:lnTo>
                  <a:lnTo>
                    <a:pt x="410" y="551"/>
                  </a:lnTo>
                  <a:lnTo>
                    <a:pt x="410" y="553"/>
                  </a:lnTo>
                  <a:lnTo>
                    <a:pt x="407" y="556"/>
                  </a:lnTo>
                  <a:lnTo>
                    <a:pt x="407" y="556"/>
                  </a:lnTo>
                  <a:lnTo>
                    <a:pt x="408" y="557"/>
                  </a:lnTo>
                  <a:lnTo>
                    <a:pt x="409" y="559"/>
                  </a:lnTo>
                  <a:lnTo>
                    <a:pt x="409" y="565"/>
                  </a:lnTo>
                  <a:lnTo>
                    <a:pt x="408" y="566"/>
                  </a:lnTo>
                  <a:lnTo>
                    <a:pt x="408" y="567"/>
                  </a:lnTo>
                  <a:lnTo>
                    <a:pt x="409" y="567"/>
                  </a:lnTo>
                  <a:lnTo>
                    <a:pt x="409" y="568"/>
                  </a:lnTo>
                  <a:lnTo>
                    <a:pt x="412" y="571"/>
                  </a:lnTo>
                  <a:lnTo>
                    <a:pt x="412" y="571"/>
                  </a:lnTo>
                  <a:lnTo>
                    <a:pt x="416" y="574"/>
                  </a:lnTo>
                  <a:lnTo>
                    <a:pt x="419" y="576"/>
                  </a:lnTo>
                  <a:lnTo>
                    <a:pt x="420" y="576"/>
                  </a:lnTo>
                  <a:lnTo>
                    <a:pt x="420" y="577"/>
                  </a:lnTo>
                  <a:lnTo>
                    <a:pt x="421" y="577"/>
                  </a:lnTo>
                  <a:lnTo>
                    <a:pt x="422" y="578"/>
                  </a:lnTo>
                  <a:lnTo>
                    <a:pt x="423" y="578"/>
                  </a:lnTo>
                  <a:lnTo>
                    <a:pt x="425" y="579"/>
                  </a:lnTo>
                  <a:lnTo>
                    <a:pt x="426" y="580"/>
                  </a:lnTo>
                  <a:lnTo>
                    <a:pt x="434" y="583"/>
                  </a:lnTo>
                  <a:lnTo>
                    <a:pt x="438" y="585"/>
                  </a:lnTo>
                  <a:lnTo>
                    <a:pt x="441" y="586"/>
                  </a:lnTo>
                  <a:lnTo>
                    <a:pt x="442" y="587"/>
                  </a:lnTo>
                  <a:lnTo>
                    <a:pt x="444" y="587"/>
                  </a:lnTo>
                  <a:lnTo>
                    <a:pt x="446" y="588"/>
                  </a:lnTo>
                  <a:lnTo>
                    <a:pt x="447" y="588"/>
                  </a:lnTo>
                  <a:lnTo>
                    <a:pt x="448" y="590"/>
                  </a:lnTo>
                  <a:lnTo>
                    <a:pt x="448" y="593"/>
                  </a:lnTo>
                  <a:lnTo>
                    <a:pt x="447" y="594"/>
                  </a:lnTo>
                  <a:lnTo>
                    <a:pt x="447" y="595"/>
                  </a:lnTo>
                  <a:lnTo>
                    <a:pt x="450" y="597"/>
                  </a:lnTo>
                  <a:lnTo>
                    <a:pt x="451" y="599"/>
                  </a:lnTo>
                  <a:lnTo>
                    <a:pt x="451" y="600"/>
                  </a:lnTo>
                  <a:lnTo>
                    <a:pt x="452" y="600"/>
                  </a:lnTo>
                  <a:lnTo>
                    <a:pt x="452" y="605"/>
                  </a:lnTo>
                  <a:lnTo>
                    <a:pt x="451" y="605"/>
                  </a:lnTo>
                  <a:lnTo>
                    <a:pt x="451" y="607"/>
                  </a:lnTo>
                  <a:lnTo>
                    <a:pt x="450" y="610"/>
                  </a:lnTo>
                  <a:lnTo>
                    <a:pt x="446" y="615"/>
                  </a:lnTo>
                  <a:lnTo>
                    <a:pt x="446" y="615"/>
                  </a:lnTo>
                  <a:lnTo>
                    <a:pt x="444" y="616"/>
                  </a:lnTo>
                  <a:lnTo>
                    <a:pt x="444" y="618"/>
                  </a:lnTo>
                  <a:lnTo>
                    <a:pt x="445" y="620"/>
                  </a:lnTo>
                  <a:lnTo>
                    <a:pt x="446" y="620"/>
                  </a:lnTo>
                  <a:lnTo>
                    <a:pt x="447" y="620"/>
                  </a:lnTo>
                  <a:lnTo>
                    <a:pt x="448" y="619"/>
                  </a:lnTo>
                  <a:lnTo>
                    <a:pt x="449" y="617"/>
                  </a:lnTo>
                  <a:lnTo>
                    <a:pt x="451" y="615"/>
                  </a:lnTo>
                  <a:lnTo>
                    <a:pt x="452" y="614"/>
                  </a:lnTo>
                  <a:lnTo>
                    <a:pt x="452" y="613"/>
                  </a:lnTo>
                  <a:lnTo>
                    <a:pt x="453" y="610"/>
                  </a:lnTo>
                  <a:lnTo>
                    <a:pt x="453" y="607"/>
                  </a:lnTo>
                  <a:lnTo>
                    <a:pt x="454" y="607"/>
                  </a:lnTo>
                  <a:lnTo>
                    <a:pt x="454" y="604"/>
                  </a:lnTo>
                  <a:lnTo>
                    <a:pt x="454" y="603"/>
                  </a:lnTo>
                  <a:lnTo>
                    <a:pt x="454" y="602"/>
                  </a:lnTo>
                  <a:lnTo>
                    <a:pt x="454" y="600"/>
                  </a:lnTo>
                  <a:lnTo>
                    <a:pt x="453" y="599"/>
                  </a:lnTo>
                  <a:lnTo>
                    <a:pt x="453" y="597"/>
                  </a:lnTo>
                  <a:lnTo>
                    <a:pt x="451" y="595"/>
                  </a:lnTo>
                  <a:lnTo>
                    <a:pt x="451" y="594"/>
                  </a:lnTo>
                  <a:lnTo>
                    <a:pt x="452" y="593"/>
                  </a:lnTo>
                  <a:lnTo>
                    <a:pt x="454" y="593"/>
                  </a:lnTo>
                  <a:lnTo>
                    <a:pt x="455" y="593"/>
                  </a:lnTo>
                  <a:lnTo>
                    <a:pt x="460" y="593"/>
                  </a:lnTo>
                  <a:lnTo>
                    <a:pt x="460" y="592"/>
                  </a:lnTo>
                  <a:lnTo>
                    <a:pt x="462" y="592"/>
                  </a:lnTo>
                  <a:lnTo>
                    <a:pt x="462" y="592"/>
                  </a:lnTo>
                  <a:lnTo>
                    <a:pt x="467" y="591"/>
                  </a:lnTo>
                  <a:lnTo>
                    <a:pt x="467" y="591"/>
                  </a:lnTo>
                  <a:lnTo>
                    <a:pt x="475" y="591"/>
                  </a:lnTo>
                  <a:lnTo>
                    <a:pt x="475" y="591"/>
                  </a:lnTo>
                  <a:lnTo>
                    <a:pt x="479" y="591"/>
                  </a:lnTo>
                  <a:lnTo>
                    <a:pt x="479" y="592"/>
                  </a:lnTo>
                  <a:lnTo>
                    <a:pt x="482" y="592"/>
                  </a:lnTo>
                  <a:lnTo>
                    <a:pt x="482" y="592"/>
                  </a:lnTo>
                  <a:lnTo>
                    <a:pt x="485" y="592"/>
                  </a:lnTo>
                  <a:lnTo>
                    <a:pt x="486" y="593"/>
                  </a:lnTo>
                  <a:lnTo>
                    <a:pt x="490" y="593"/>
                  </a:lnTo>
                  <a:lnTo>
                    <a:pt x="491" y="593"/>
                  </a:lnTo>
                  <a:lnTo>
                    <a:pt x="502" y="593"/>
                  </a:lnTo>
                  <a:lnTo>
                    <a:pt x="503" y="593"/>
                  </a:lnTo>
                  <a:lnTo>
                    <a:pt x="507" y="593"/>
                  </a:lnTo>
                  <a:lnTo>
                    <a:pt x="508" y="592"/>
                  </a:lnTo>
                  <a:lnTo>
                    <a:pt x="511" y="592"/>
                  </a:lnTo>
                  <a:lnTo>
                    <a:pt x="515" y="591"/>
                  </a:lnTo>
                  <a:lnTo>
                    <a:pt x="516" y="591"/>
                  </a:lnTo>
                  <a:lnTo>
                    <a:pt x="517" y="590"/>
                  </a:lnTo>
                  <a:lnTo>
                    <a:pt x="517" y="590"/>
                  </a:lnTo>
                  <a:lnTo>
                    <a:pt x="519" y="589"/>
                  </a:lnTo>
                  <a:lnTo>
                    <a:pt x="518" y="587"/>
                  </a:lnTo>
                  <a:lnTo>
                    <a:pt x="518" y="586"/>
                  </a:lnTo>
                  <a:lnTo>
                    <a:pt x="519" y="586"/>
                  </a:lnTo>
                  <a:lnTo>
                    <a:pt x="520" y="587"/>
                  </a:lnTo>
                  <a:lnTo>
                    <a:pt x="524" y="587"/>
                  </a:lnTo>
                  <a:lnTo>
                    <a:pt x="525" y="587"/>
                  </a:lnTo>
                  <a:lnTo>
                    <a:pt x="526" y="587"/>
                  </a:lnTo>
                  <a:lnTo>
                    <a:pt x="528" y="586"/>
                  </a:lnTo>
                  <a:lnTo>
                    <a:pt x="529" y="586"/>
                  </a:lnTo>
                  <a:lnTo>
                    <a:pt x="532" y="585"/>
                  </a:lnTo>
                  <a:lnTo>
                    <a:pt x="535" y="583"/>
                  </a:lnTo>
                  <a:lnTo>
                    <a:pt x="536" y="583"/>
                  </a:lnTo>
                  <a:lnTo>
                    <a:pt x="539" y="580"/>
                  </a:lnTo>
                  <a:lnTo>
                    <a:pt x="539" y="580"/>
                  </a:lnTo>
                  <a:lnTo>
                    <a:pt x="541" y="577"/>
                  </a:lnTo>
                  <a:lnTo>
                    <a:pt x="542" y="575"/>
                  </a:lnTo>
                  <a:lnTo>
                    <a:pt x="544" y="572"/>
                  </a:lnTo>
                  <a:lnTo>
                    <a:pt x="545" y="572"/>
                  </a:lnTo>
                  <a:lnTo>
                    <a:pt x="545" y="571"/>
                  </a:lnTo>
                  <a:lnTo>
                    <a:pt x="543" y="569"/>
                  </a:lnTo>
                  <a:lnTo>
                    <a:pt x="544" y="569"/>
                  </a:lnTo>
                  <a:lnTo>
                    <a:pt x="546" y="569"/>
                  </a:lnTo>
                  <a:lnTo>
                    <a:pt x="547" y="568"/>
                  </a:lnTo>
                  <a:lnTo>
                    <a:pt x="547" y="566"/>
                  </a:lnTo>
                  <a:lnTo>
                    <a:pt x="548" y="565"/>
                  </a:lnTo>
                  <a:lnTo>
                    <a:pt x="549" y="567"/>
                  </a:lnTo>
                  <a:lnTo>
                    <a:pt x="550" y="567"/>
                  </a:lnTo>
                  <a:lnTo>
                    <a:pt x="554" y="564"/>
                  </a:lnTo>
                  <a:lnTo>
                    <a:pt x="555" y="564"/>
                  </a:lnTo>
                  <a:lnTo>
                    <a:pt x="557" y="562"/>
                  </a:lnTo>
                  <a:lnTo>
                    <a:pt x="557" y="562"/>
                  </a:lnTo>
                  <a:lnTo>
                    <a:pt x="558" y="561"/>
                  </a:lnTo>
                  <a:lnTo>
                    <a:pt x="558" y="561"/>
                  </a:lnTo>
                  <a:lnTo>
                    <a:pt x="560" y="559"/>
                  </a:lnTo>
                  <a:lnTo>
                    <a:pt x="560" y="559"/>
                  </a:lnTo>
                  <a:lnTo>
                    <a:pt x="561" y="558"/>
                  </a:lnTo>
                  <a:lnTo>
                    <a:pt x="562" y="556"/>
                  </a:lnTo>
                  <a:lnTo>
                    <a:pt x="562" y="555"/>
                  </a:lnTo>
                  <a:lnTo>
                    <a:pt x="564" y="552"/>
                  </a:lnTo>
                  <a:lnTo>
                    <a:pt x="564" y="550"/>
                  </a:lnTo>
                  <a:lnTo>
                    <a:pt x="563" y="550"/>
                  </a:lnTo>
                  <a:lnTo>
                    <a:pt x="563" y="547"/>
                  </a:lnTo>
                  <a:lnTo>
                    <a:pt x="565" y="544"/>
                  </a:lnTo>
                  <a:lnTo>
                    <a:pt x="565" y="542"/>
                  </a:lnTo>
                  <a:lnTo>
                    <a:pt x="564" y="541"/>
                  </a:lnTo>
                  <a:lnTo>
                    <a:pt x="564" y="537"/>
                  </a:lnTo>
                  <a:lnTo>
                    <a:pt x="562" y="536"/>
                  </a:lnTo>
                  <a:lnTo>
                    <a:pt x="561" y="535"/>
                  </a:lnTo>
                  <a:lnTo>
                    <a:pt x="561" y="533"/>
                  </a:lnTo>
                  <a:lnTo>
                    <a:pt x="560" y="531"/>
                  </a:lnTo>
                  <a:lnTo>
                    <a:pt x="560" y="530"/>
                  </a:lnTo>
                  <a:lnTo>
                    <a:pt x="560" y="529"/>
                  </a:lnTo>
                  <a:lnTo>
                    <a:pt x="560" y="528"/>
                  </a:lnTo>
                  <a:lnTo>
                    <a:pt x="558" y="525"/>
                  </a:lnTo>
                  <a:lnTo>
                    <a:pt x="557" y="524"/>
                  </a:lnTo>
                  <a:lnTo>
                    <a:pt x="557" y="523"/>
                  </a:lnTo>
                  <a:lnTo>
                    <a:pt x="556" y="522"/>
                  </a:lnTo>
                  <a:lnTo>
                    <a:pt x="556" y="521"/>
                  </a:lnTo>
                  <a:lnTo>
                    <a:pt x="556" y="520"/>
                  </a:lnTo>
                  <a:lnTo>
                    <a:pt x="556" y="519"/>
                  </a:lnTo>
                  <a:lnTo>
                    <a:pt x="554" y="518"/>
                  </a:lnTo>
                  <a:lnTo>
                    <a:pt x="554" y="518"/>
                  </a:lnTo>
                  <a:lnTo>
                    <a:pt x="553" y="517"/>
                  </a:lnTo>
                  <a:lnTo>
                    <a:pt x="552" y="516"/>
                  </a:lnTo>
                  <a:lnTo>
                    <a:pt x="551" y="516"/>
                  </a:lnTo>
                  <a:lnTo>
                    <a:pt x="550" y="516"/>
                  </a:lnTo>
                  <a:lnTo>
                    <a:pt x="549" y="513"/>
                  </a:lnTo>
                  <a:lnTo>
                    <a:pt x="549" y="513"/>
                  </a:lnTo>
                  <a:lnTo>
                    <a:pt x="549" y="511"/>
                  </a:lnTo>
                  <a:lnTo>
                    <a:pt x="548" y="509"/>
                  </a:lnTo>
                  <a:lnTo>
                    <a:pt x="547" y="506"/>
                  </a:lnTo>
                  <a:lnTo>
                    <a:pt x="544" y="501"/>
                  </a:lnTo>
                  <a:lnTo>
                    <a:pt x="544" y="499"/>
                  </a:lnTo>
                  <a:lnTo>
                    <a:pt x="543" y="499"/>
                  </a:lnTo>
                  <a:lnTo>
                    <a:pt x="543" y="498"/>
                  </a:lnTo>
                  <a:lnTo>
                    <a:pt x="545" y="497"/>
                  </a:lnTo>
                  <a:lnTo>
                    <a:pt x="545" y="496"/>
                  </a:lnTo>
                  <a:lnTo>
                    <a:pt x="545" y="496"/>
                  </a:lnTo>
                  <a:lnTo>
                    <a:pt x="544" y="494"/>
                  </a:lnTo>
                  <a:lnTo>
                    <a:pt x="544" y="493"/>
                  </a:lnTo>
                  <a:lnTo>
                    <a:pt x="544" y="492"/>
                  </a:lnTo>
                  <a:lnTo>
                    <a:pt x="544" y="491"/>
                  </a:lnTo>
                  <a:lnTo>
                    <a:pt x="545" y="491"/>
                  </a:lnTo>
                  <a:lnTo>
                    <a:pt x="546" y="492"/>
                  </a:lnTo>
                  <a:lnTo>
                    <a:pt x="548" y="492"/>
                  </a:lnTo>
                  <a:lnTo>
                    <a:pt x="548" y="493"/>
                  </a:lnTo>
                  <a:lnTo>
                    <a:pt x="550" y="492"/>
                  </a:lnTo>
                  <a:lnTo>
                    <a:pt x="550" y="491"/>
                  </a:lnTo>
                  <a:lnTo>
                    <a:pt x="551" y="491"/>
                  </a:lnTo>
                  <a:lnTo>
                    <a:pt x="551" y="490"/>
                  </a:lnTo>
                  <a:lnTo>
                    <a:pt x="555" y="487"/>
                  </a:lnTo>
                  <a:lnTo>
                    <a:pt x="556" y="486"/>
                  </a:lnTo>
                  <a:lnTo>
                    <a:pt x="556" y="486"/>
                  </a:lnTo>
                  <a:lnTo>
                    <a:pt x="558" y="484"/>
                  </a:lnTo>
                  <a:lnTo>
                    <a:pt x="558" y="483"/>
                  </a:lnTo>
                  <a:lnTo>
                    <a:pt x="561" y="482"/>
                  </a:lnTo>
                  <a:lnTo>
                    <a:pt x="561" y="480"/>
                  </a:lnTo>
                  <a:lnTo>
                    <a:pt x="563" y="479"/>
                  </a:lnTo>
                  <a:lnTo>
                    <a:pt x="564" y="477"/>
                  </a:lnTo>
                  <a:lnTo>
                    <a:pt x="564" y="474"/>
                  </a:lnTo>
                  <a:lnTo>
                    <a:pt x="565" y="473"/>
                  </a:lnTo>
                  <a:lnTo>
                    <a:pt x="566" y="475"/>
                  </a:lnTo>
                  <a:lnTo>
                    <a:pt x="569" y="473"/>
                  </a:lnTo>
                  <a:lnTo>
                    <a:pt x="570" y="472"/>
                  </a:lnTo>
                  <a:lnTo>
                    <a:pt x="570" y="471"/>
                  </a:lnTo>
                  <a:lnTo>
                    <a:pt x="571" y="470"/>
                  </a:lnTo>
                  <a:lnTo>
                    <a:pt x="571" y="469"/>
                  </a:lnTo>
                  <a:lnTo>
                    <a:pt x="571" y="469"/>
                  </a:lnTo>
                  <a:lnTo>
                    <a:pt x="571" y="467"/>
                  </a:lnTo>
                  <a:lnTo>
                    <a:pt x="573" y="465"/>
                  </a:lnTo>
                  <a:lnTo>
                    <a:pt x="574" y="464"/>
                  </a:lnTo>
                  <a:lnTo>
                    <a:pt x="574" y="458"/>
                  </a:lnTo>
                  <a:lnTo>
                    <a:pt x="574" y="457"/>
                  </a:lnTo>
                  <a:lnTo>
                    <a:pt x="575" y="457"/>
                  </a:lnTo>
                  <a:lnTo>
                    <a:pt x="575" y="455"/>
                  </a:lnTo>
                  <a:lnTo>
                    <a:pt x="574" y="454"/>
                  </a:lnTo>
                  <a:lnTo>
                    <a:pt x="572" y="454"/>
                  </a:lnTo>
                  <a:lnTo>
                    <a:pt x="571" y="454"/>
                  </a:lnTo>
                  <a:lnTo>
                    <a:pt x="570" y="455"/>
                  </a:lnTo>
                  <a:lnTo>
                    <a:pt x="570" y="457"/>
                  </a:lnTo>
                  <a:lnTo>
                    <a:pt x="569" y="459"/>
                  </a:lnTo>
                  <a:lnTo>
                    <a:pt x="569" y="460"/>
                  </a:lnTo>
                  <a:lnTo>
                    <a:pt x="569" y="461"/>
                  </a:lnTo>
                  <a:lnTo>
                    <a:pt x="569" y="463"/>
                  </a:lnTo>
                  <a:lnTo>
                    <a:pt x="566" y="465"/>
                  </a:lnTo>
                  <a:lnTo>
                    <a:pt x="566" y="461"/>
                  </a:lnTo>
                  <a:lnTo>
                    <a:pt x="566" y="461"/>
                  </a:lnTo>
                  <a:lnTo>
                    <a:pt x="566" y="461"/>
                  </a:lnTo>
                  <a:lnTo>
                    <a:pt x="565" y="463"/>
                  </a:lnTo>
                  <a:lnTo>
                    <a:pt x="565" y="464"/>
                  </a:lnTo>
                  <a:lnTo>
                    <a:pt x="564" y="467"/>
                  </a:lnTo>
                  <a:lnTo>
                    <a:pt x="563" y="468"/>
                  </a:lnTo>
                  <a:lnTo>
                    <a:pt x="563" y="469"/>
                  </a:lnTo>
                  <a:lnTo>
                    <a:pt x="561" y="470"/>
                  </a:lnTo>
                  <a:lnTo>
                    <a:pt x="561" y="471"/>
                  </a:lnTo>
                  <a:lnTo>
                    <a:pt x="560" y="472"/>
                  </a:lnTo>
                  <a:lnTo>
                    <a:pt x="561" y="475"/>
                  </a:lnTo>
                  <a:lnTo>
                    <a:pt x="559" y="475"/>
                  </a:lnTo>
                  <a:lnTo>
                    <a:pt x="559" y="479"/>
                  </a:lnTo>
                  <a:lnTo>
                    <a:pt x="558" y="479"/>
                  </a:lnTo>
                  <a:lnTo>
                    <a:pt x="556" y="480"/>
                  </a:lnTo>
                  <a:lnTo>
                    <a:pt x="555" y="479"/>
                  </a:lnTo>
                  <a:lnTo>
                    <a:pt x="552" y="479"/>
                  </a:lnTo>
                  <a:lnTo>
                    <a:pt x="550" y="480"/>
                  </a:lnTo>
                  <a:lnTo>
                    <a:pt x="548" y="480"/>
                  </a:lnTo>
                  <a:lnTo>
                    <a:pt x="545" y="477"/>
                  </a:lnTo>
                  <a:lnTo>
                    <a:pt x="544" y="477"/>
                  </a:lnTo>
                  <a:lnTo>
                    <a:pt x="542" y="476"/>
                  </a:lnTo>
                  <a:lnTo>
                    <a:pt x="542" y="476"/>
                  </a:lnTo>
                  <a:lnTo>
                    <a:pt x="540" y="472"/>
                  </a:lnTo>
                  <a:lnTo>
                    <a:pt x="539" y="470"/>
                  </a:lnTo>
                  <a:lnTo>
                    <a:pt x="538" y="470"/>
                  </a:lnTo>
                  <a:lnTo>
                    <a:pt x="536" y="470"/>
                  </a:lnTo>
                  <a:lnTo>
                    <a:pt x="536" y="469"/>
                  </a:lnTo>
                  <a:lnTo>
                    <a:pt x="536" y="471"/>
                  </a:lnTo>
                  <a:lnTo>
                    <a:pt x="534" y="471"/>
                  </a:lnTo>
                  <a:lnTo>
                    <a:pt x="532" y="469"/>
                  </a:lnTo>
                  <a:lnTo>
                    <a:pt x="530" y="468"/>
                  </a:lnTo>
                  <a:lnTo>
                    <a:pt x="529" y="468"/>
                  </a:lnTo>
                  <a:lnTo>
                    <a:pt x="529" y="467"/>
                  </a:lnTo>
                  <a:lnTo>
                    <a:pt x="530" y="466"/>
                  </a:lnTo>
                  <a:lnTo>
                    <a:pt x="530" y="465"/>
                  </a:lnTo>
                  <a:lnTo>
                    <a:pt x="531" y="464"/>
                  </a:lnTo>
                  <a:lnTo>
                    <a:pt x="532" y="462"/>
                  </a:lnTo>
                  <a:lnTo>
                    <a:pt x="531" y="462"/>
                  </a:lnTo>
                  <a:lnTo>
                    <a:pt x="530" y="462"/>
                  </a:lnTo>
                  <a:lnTo>
                    <a:pt x="529" y="462"/>
                  </a:lnTo>
                  <a:lnTo>
                    <a:pt x="527" y="461"/>
                  </a:lnTo>
                  <a:lnTo>
                    <a:pt x="526" y="460"/>
                  </a:lnTo>
                  <a:lnTo>
                    <a:pt x="525" y="460"/>
                  </a:lnTo>
                  <a:lnTo>
                    <a:pt x="523" y="460"/>
                  </a:lnTo>
                  <a:lnTo>
                    <a:pt x="522" y="459"/>
                  </a:lnTo>
                  <a:lnTo>
                    <a:pt x="521" y="459"/>
                  </a:lnTo>
                  <a:lnTo>
                    <a:pt x="520" y="458"/>
                  </a:lnTo>
                  <a:lnTo>
                    <a:pt x="517" y="459"/>
                  </a:lnTo>
                  <a:lnTo>
                    <a:pt x="517" y="458"/>
                  </a:lnTo>
                  <a:lnTo>
                    <a:pt x="514" y="458"/>
                  </a:lnTo>
                  <a:lnTo>
                    <a:pt x="513" y="457"/>
                  </a:lnTo>
                  <a:lnTo>
                    <a:pt x="513" y="456"/>
                  </a:lnTo>
                  <a:lnTo>
                    <a:pt x="514" y="455"/>
                  </a:lnTo>
                  <a:lnTo>
                    <a:pt x="514" y="452"/>
                  </a:lnTo>
                  <a:lnTo>
                    <a:pt x="512" y="450"/>
                  </a:lnTo>
                  <a:lnTo>
                    <a:pt x="512" y="447"/>
                  </a:lnTo>
                  <a:lnTo>
                    <a:pt x="511" y="446"/>
                  </a:lnTo>
                  <a:lnTo>
                    <a:pt x="511" y="445"/>
                  </a:lnTo>
                  <a:lnTo>
                    <a:pt x="512" y="444"/>
                  </a:lnTo>
                  <a:lnTo>
                    <a:pt x="514" y="445"/>
                  </a:lnTo>
                  <a:lnTo>
                    <a:pt x="514" y="445"/>
                  </a:lnTo>
                  <a:lnTo>
                    <a:pt x="515" y="445"/>
                  </a:lnTo>
                  <a:lnTo>
                    <a:pt x="516" y="445"/>
                  </a:lnTo>
                  <a:lnTo>
                    <a:pt x="516" y="444"/>
                  </a:lnTo>
                  <a:lnTo>
                    <a:pt x="514" y="442"/>
                  </a:lnTo>
                  <a:lnTo>
                    <a:pt x="511" y="442"/>
                  </a:lnTo>
                  <a:lnTo>
                    <a:pt x="511" y="440"/>
                  </a:lnTo>
                  <a:lnTo>
                    <a:pt x="511" y="439"/>
                  </a:lnTo>
                  <a:lnTo>
                    <a:pt x="511" y="439"/>
                  </a:lnTo>
                  <a:lnTo>
                    <a:pt x="511" y="437"/>
                  </a:lnTo>
                  <a:lnTo>
                    <a:pt x="511" y="436"/>
                  </a:lnTo>
                  <a:lnTo>
                    <a:pt x="514" y="436"/>
                  </a:lnTo>
                  <a:lnTo>
                    <a:pt x="516" y="436"/>
                  </a:lnTo>
                  <a:lnTo>
                    <a:pt x="519" y="436"/>
                  </a:lnTo>
                  <a:lnTo>
                    <a:pt x="521" y="437"/>
                  </a:lnTo>
                  <a:lnTo>
                    <a:pt x="522" y="437"/>
                  </a:lnTo>
                  <a:lnTo>
                    <a:pt x="523" y="437"/>
                  </a:lnTo>
                  <a:lnTo>
                    <a:pt x="526" y="437"/>
                  </a:lnTo>
                  <a:lnTo>
                    <a:pt x="526" y="436"/>
                  </a:lnTo>
                  <a:lnTo>
                    <a:pt x="527" y="436"/>
                  </a:lnTo>
                  <a:lnTo>
                    <a:pt x="528" y="436"/>
                  </a:lnTo>
                  <a:lnTo>
                    <a:pt x="529" y="435"/>
                  </a:lnTo>
                  <a:lnTo>
                    <a:pt x="528" y="435"/>
                  </a:lnTo>
                  <a:lnTo>
                    <a:pt x="527" y="434"/>
                  </a:lnTo>
                  <a:lnTo>
                    <a:pt x="527" y="434"/>
                  </a:lnTo>
                  <a:lnTo>
                    <a:pt x="527" y="433"/>
                  </a:lnTo>
                  <a:lnTo>
                    <a:pt x="529" y="433"/>
                  </a:lnTo>
                  <a:lnTo>
                    <a:pt x="530" y="432"/>
                  </a:lnTo>
                  <a:lnTo>
                    <a:pt x="531" y="432"/>
                  </a:lnTo>
                  <a:lnTo>
                    <a:pt x="531" y="431"/>
                  </a:lnTo>
                  <a:lnTo>
                    <a:pt x="529" y="428"/>
                  </a:lnTo>
                  <a:lnTo>
                    <a:pt x="527" y="427"/>
                  </a:lnTo>
                  <a:lnTo>
                    <a:pt x="526" y="427"/>
                  </a:lnTo>
                  <a:lnTo>
                    <a:pt x="525" y="426"/>
                  </a:lnTo>
                  <a:lnTo>
                    <a:pt x="524" y="426"/>
                  </a:lnTo>
                  <a:lnTo>
                    <a:pt x="522" y="425"/>
                  </a:lnTo>
                  <a:lnTo>
                    <a:pt x="521" y="425"/>
                  </a:lnTo>
                  <a:lnTo>
                    <a:pt x="521" y="424"/>
                  </a:lnTo>
                  <a:lnTo>
                    <a:pt x="511" y="424"/>
                  </a:lnTo>
                  <a:lnTo>
                    <a:pt x="511" y="423"/>
                  </a:lnTo>
                  <a:lnTo>
                    <a:pt x="512" y="423"/>
                  </a:lnTo>
                  <a:lnTo>
                    <a:pt x="514" y="423"/>
                  </a:lnTo>
                  <a:lnTo>
                    <a:pt x="515" y="422"/>
                  </a:lnTo>
                  <a:lnTo>
                    <a:pt x="516" y="422"/>
                  </a:lnTo>
                  <a:lnTo>
                    <a:pt x="517" y="421"/>
                  </a:lnTo>
                  <a:lnTo>
                    <a:pt x="518" y="420"/>
                  </a:lnTo>
                  <a:lnTo>
                    <a:pt x="523" y="421"/>
                  </a:lnTo>
                  <a:lnTo>
                    <a:pt x="525" y="422"/>
                  </a:lnTo>
                  <a:lnTo>
                    <a:pt x="526" y="423"/>
                  </a:lnTo>
                  <a:lnTo>
                    <a:pt x="526" y="423"/>
                  </a:lnTo>
                  <a:lnTo>
                    <a:pt x="527" y="423"/>
                  </a:lnTo>
                  <a:lnTo>
                    <a:pt x="529" y="422"/>
                  </a:lnTo>
                  <a:lnTo>
                    <a:pt x="532" y="422"/>
                  </a:lnTo>
                  <a:lnTo>
                    <a:pt x="534" y="420"/>
                  </a:lnTo>
                  <a:lnTo>
                    <a:pt x="536" y="419"/>
                  </a:lnTo>
                  <a:lnTo>
                    <a:pt x="537" y="419"/>
                  </a:lnTo>
                  <a:lnTo>
                    <a:pt x="539" y="418"/>
                  </a:lnTo>
                  <a:lnTo>
                    <a:pt x="539" y="413"/>
                  </a:lnTo>
                  <a:lnTo>
                    <a:pt x="539" y="413"/>
                  </a:lnTo>
                  <a:lnTo>
                    <a:pt x="539" y="412"/>
                  </a:lnTo>
                  <a:lnTo>
                    <a:pt x="538" y="410"/>
                  </a:lnTo>
                  <a:lnTo>
                    <a:pt x="538" y="409"/>
                  </a:lnTo>
                  <a:lnTo>
                    <a:pt x="536" y="406"/>
                  </a:lnTo>
                  <a:lnTo>
                    <a:pt x="535" y="406"/>
                  </a:lnTo>
                  <a:lnTo>
                    <a:pt x="533" y="404"/>
                  </a:lnTo>
                  <a:lnTo>
                    <a:pt x="531" y="404"/>
                  </a:lnTo>
                  <a:lnTo>
                    <a:pt x="531" y="402"/>
                  </a:lnTo>
                  <a:lnTo>
                    <a:pt x="531" y="402"/>
                  </a:lnTo>
                  <a:lnTo>
                    <a:pt x="529" y="400"/>
                  </a:lnTo>
                  <a:lnTo>
                    <a:pt x="528" y="400"/>
                  </a:lnTo>
                  <a:lnTo>
                    <a:pt x="526" y="398"/>
                  </a:lnTo>
                  <a:lnTo>
                    <a:pt x="526" y="396"/>
                  </a:lnTo>
                  <a:lnTo>
                    <a:pt x="526" y="396"/>
                  </a:lnTo>
                  <a:lnTo>
                    <a:pt x="537" y="396"/>
                  </a:lnTo>
                  <a:lnTo>
                    <a:pt x="539" y="397"/>
                  </a:lnTo>
                  <a:lnTo>
                    <a:pt x="542" y="399"/>
                  </a:lnTo>
                  <a:lnTo>
                    <a:pt x="542" y="399"/>
                  </a:lnTo>
                  <a:lnTo>
                    <a:pt x="545" y="401"/>
                  </a:lnTo>
                  <a:lnTo>
                    <a:pt x="546" y="401"/>
                  </a:lnTo>
                  <a:lnTo>
                    <a:pt x="547" y="402"/>
                  </a:lnTo>
                  <a:lnTo>
                    <a:pt x="549" y="404"/>
                  </a:lnTo>
                  <a:lnTo>
                    <a:pt x="551" y="405"/>
                  </a:lnTo>
                  <a:lnTo>
                    <a:pt x="552" y="406"/>
                  </a:lnTo>
                  <a:lnTo>
                    <a:pt x="552" y="408"/>
                  </a:lnTo>
                  <a:lnTo>
                    <a:pt x="551" y="408"/>
                  </a:lnTo>
                  <a:lnTo>
                    <a:pt x="553" y="410"/>
                  </a:lnTo>
                  <a:lnTo>
                    <a:pt x="555" y="410"/>
                  </a:lnTo>
                  <a:lnTo>
                    <a:pt x="557" y="412"/>
                  </a:lnTo>
                  <a:lnTo>
                    <a:pt x="558" y="414"/>
                  </a:lnTo>
                  <a:lnTo>
                    <a:pt x="558" y="415"/>
                  </a:lnTo>
                  <a:lnTo>
                    <a:pt x="562" y="415"/>
                  </a:lnTo>
                  <a:lnTo>
                    <a:pt x="563" y="414"/>
                  </a:lnTo>
                  <a:lnTo>
                    <a:pt x="561" y="412"/>
                  </a:lnTo>
                  <a:lnTo>
                    <a:pt x="560" y="409"/>
                  </a:lnTo>
                  <a:lnTo>
                    <a:pt x="558" y="406"/>
                  </a:lnTo>
                  <a:lnTo>
                    <a:pt x="558" y="403"/>
                  </a:lnTo>
                  <a:lnTo>
                    <a:pt x="559" y="402"/>
                  </a:lnTo>
                  <a:lnTo>
                    <a:pt x="559" y="402"/>
                  </a:lnTo>
                  <a:lnTo>
                    <a:pt x="557" y="400"/>
                  </a:lnTo>
                  <a:lnTo>
                    <a:pt x="557" y="399"/>
                  </a:lnTo>
                  <a:lnTo>
                    <a:pt x="558" y="397"/>
                  </a:lnTo>
                  <a:lnTo>
                    <a:pt x="559" y="397"/>
                  </a:lnTo>
                  <a:lnTo>
                    <a:pt x="560" y="397"/>
                  </a:lnTo>
                  <a:lnTo>
                    <a:pt x="561" y="397"/>
                  </a:lnTo>
                  <a:lnTo>
                    <a:pt x="564" y="400"/>
                  </a:lnTo>
                  <a:lnTo>
                    <a:pt x="568" y="400"/>
                  </a:lnTo>
                  <a:lnTo>
                    <a:pt x="569" y="399"/>
                  </a:lnTo>
                  <a:lnTo>
                    <a:pt x="574" y="399"/>
                  </a:lnTo>
                  <a:lnTo>
                    <a:pt x="576" y="398"/>
                  </a:lnTo>
                  <a:lnTo>
                    <a:pt x="576" y="396"/>
                  </a:lnTo>
                  <a:lnTo>
                    <a:pt x="575" y="395"/>
                  </a:lnTo>
                  <a:lnTo>
                    <a:pt x="575" y="394"/>
                  </a:lnTo>
                  <a:lnTo>
                    <a:pt x="575" y="393"/>
                  </a:lnTo>
                  <a:lnTo>
                    <a:pt x="577" y="393"/>
                  </a:lnTo>
                  <a:lnTo>
                    <a:pt x="577" y="392"/>
                  </a:lnTo>
                  <a:lnTo>
                    <a:pt x="575" y="390"/>
                  </a:lnTo>
                  <a:lnTo>
                    <a:pt x="573" y="390"/>
                  </a:lnTo>
                  <a:lnTo>
                    <a:pt x="572" y="389"/>
                  </a:lnTo>
                  <a:lnTo>
                    <a:pt x="570" y="389"/>
                  </a:lnTo>
                  <a:lnTo>
                    <a:pt x="570" y="389"/>
                  </a:lnTo>
                  <a:lnTo>
                    <a:pt x="569" y="389"/>
                  </a:lnTo>
                  <a:lnTo>
                    <a:pt x="568" y="388"/>
                  </a:lnTo>
                  <a:lnTo>
                    <a:pt x="568" y="386"/>
                  </a:lnTo>
                  <a:lnTo>
                    <a:pt x="569" y="385"/>
                  </a:lnTo>
                  <a:lnTo>
                    <a:pt x="569" y="385"/>
                  </a:lnTo>
                  <a:lnTo>
                    <a:pt x="571" y="385"/>
                  </a:lnTo>
                  <a:lnTo>
                    <a:pt x="573" y="383"/>
                  </a:lnTo>
                  <a:lnTo>
                    <a:pt x="573" y="379"/>
                  </a:lnTo>
                  <a:lnTo>
                    <a:pt x="574" y="378"/>
                  </a:lnTo>
                  <a:lnTo>
                    <a:pt x="575" y="378"/>
                  </a:lnTo>
                  <a:lnTo>
                    <a:pt x="576" y="381"/>
                  </a:lnTo>
                  <a:lnTo>
                    <a:pt x="577" y="383"/>
                  </a:lnTo>
                  <a:lnTo>
                    <a:pt x="577" y="384"/>
                  </a:lnTo>
                  <a:lnTo>
                    <a:pt x="578" y="384"/>
                  </a:lnTo>
                  <a:lnTo>
                    <a:pt x="579" y="385"/>
                  </a:lnTo>
                  <a:lnTo>
                    <a:pt x="579" y="386"/>
                  </a:lnTo>
                  <a:lnTo>
                    <a:pt x="579" y="388"/>
                  </a:lnTo>
                  <a:lnTo>
                    <a:pt x="579" y="388"/>
                  </a:lnTo>
                  <a:lnTo>
                    <a:pt x="583" y="388"/>
                  </a:lnTo>
                  <a:lnTo>
                    <a:pt x="584" y="389"/>
                  </a:lnTo>
                  <a:lnTo>
                    <a:pt x="584" y="391"/>
                  </a:lnTo>
                  <a:lnTo>
                    <a:pt x="584" y="392"/>
                  </a:lnTo>
                  <a:lnTo>
                    <a:pt x="584" y="394"/>
                  </a:lnTo>
                  <a:lnTo>
                    <a:pt x="586" y="394"/>
                  </a:lnTo>
                  <a:lnTo>
                    <a:pt x="586" y="396"/>
                  </a:lnTo>
                  <a:lnTo>
                    <a:pt x="586" y="397"/>
                  </a:lnTo>
                  <a:lnTo>
                    <a:pt x="586" y="397"/>
                  </a:lnTo>
                  <a:lnTo>
                    <a:pt x="586" y="398"/>
                  </a:lnTo>
                  <a:lnTo>
                    <a:pt x="586" y="399"/>
                  </a:lnTo>
                  <a:lnTo>
                    <a:pt x="586" y="400"/>
                  </a:lnTo>
                  <a:lnTo>
                    <a:pt x="586" y="400"/>
                  </a:lnTo>
                  <a:lnTo>
                    <a:pt x="586" y="402"/>
                  </a:lnTo>
                  <a:lnTo>
                    <a:pt x="585" y="403"/>
                  </a:lnTo>
                  <a:lnTo>
                    <a:pt x="583" y="403"/>
                  </a:lnTo>
                  <a:lnTo>
                    <a:pt x="583" y="406"/>
                  </a:lnTo>
                  <a:lnTo>
                    <a:pt x="587" y="410"/>
                  </a:lnTo>
                  <a:lnTo>
                    <a:pt x="587" y="412"/>
                  </a:lnTo>
                  <a:lnTo>
                    <a:pt x="587" y="413"/>
                  </a:lnTo>
                  <a:lnTo>
                    <a:pt x="588" y="413"/>
                  </a:lnTo>
                  <a:lnTo>
                    <a:pt x="590" y="414"/>
                  </a:lnTo>
                  <a:lnTo>
                    <a:pt x="592" y="414"/>
                  </a:lnTo>
                  <a:lnTo>
                    <a:pt x="592" y="414"/>
                  </a:lnTo>
                  <a:lnTo>
                    <a:pt x="593" y="414"/>
                  </a:lnTo>
                  <a:lnTo>
                    <a:pt x="594" y="415"/>
                  </a:lnTo>
                  <a:lnTo>
                    <a:pt x="594" y="417"/>
                  </a:lnTo>
                  <a:lnTo>
                    <a:pt x="594" y="418"/>
                  </a:lnTo>
                  <a:lnTo>
                    <a:pt x="592" y="418"/>
                  </a:lnTo>
                  <a:lnTo>
                    <a:pt x="590" y="417"/>
                  </a:lnTo>
                  <a:lnTo>
                    <a:pt x="587" y="416"/>
                  </a:lnTo>
                  <a:lnTo>
                    <a:pt x="584" y="415"/>
                  </a:lnTo>
                  <a:lnTo>
                    <a:pt x="583" y="417"/>
                  </a:lnTo>
                  <a:lnTo>
                    <a:pt x="582" y="417"/>
                  </a:lnTo>
                  <a:lnTo>
                    <a:pt x="581" y="418"/>
                  </a:lnTo>
                  <a:lnTo>
                    <a:pt x="581" y="420"/>
                  </a:lnTo>
                  <a:lnTo>
                    <a:pt x="582" y="421"/>
                  </a:lnTo>
                  <a:lnTo>
                    <a:pt x="581" y="422"/>
                  </a:lnTo>
                  <a:lnTo>
                    <a:pt x="579" y="422"/>
                  </a:lnTo>
                  <a:lnTo>
                    <a:pt x="579" y="424"/>
                  </a:lnTo>
                  <a:lnTo>
                    <a:pt x="577" y="425"/>
                  </a:lnTo>
                  <a:lnTo>
                    <a:pt x="576" y="428"/>
                  </a:lnTo>
                  <a:lnTo>
                    <a:pt x="577" y="428"/>
                  </a:lnTo>
                  <a:lnTo>
                    <a:pt x="578" y="427"/>
                  </a:lnTo>
                  <a:lnTo>
                    <a:pt x="580" y="427"/>
                  </a:lnTo>
                  <a:lnTo>
                    <a:pt x="580" y="428"/>
                  </a:lnTo>
                  <a:lnTo>
                    <a:pt x="582" y="427"/>
                  </a:lnTo>
                  <a:lnTo>
                    <a:pt x="583" y="428"/>
                  </a:lnTo>
                  <a:lnTo>
                    <a:pt x="582" y="430"/>
                  </a:lnTo>
                  <a:lnTo>
                    <a:pt x="582" y="430"/>
                  </a:lnTo>
                  <a:lnTo>
                    <a:pt x="580" y="431"/>
                  </a:lnTo>
                  <a:lnTo>
                    <a:pt x="580" y="432"/>
                  </a:lnTo>
                  <a:lnTo>
                    <a:pt x="582" y="434"/>
                  </a:lnTo>
                  <a:lnTo>
                    <a:pt x="583" y="434"/>
                  </a:lnTo>
                  <a:lnTo>
                    <a:pt x="584" y="433"/>
                  </a:lnTo>
                  <a:lnTo>
                    <a:pt x="586" y="433"/>
                  </a:lnTo>
                  <a:lnTo>
                    <a:pt x="587" y="432"/>
                  </a:lnTo>
                  <a:lnTo>
                    <a:pt x="588" y="433"/>
                  </a:lnTo>
                  <a:lnTo>
                    <a:pt x="589" y="432"/>
                  </a:lnTo>
                  <a:lnTo>
                    <a:pt x="589" y="431"/>
                  </a:lnTo>
                  <a:lnTo>
                    <a:pt x="588" y="431"/>
                  </a:lnTo>
                  <a:lnTo>
                    <a:pt x="588" y="428"/>
                  </a:lnTo>
                  <a:lnTo>
                    <a:pt x="591" y="426"/>
                  </a:lnTo>
                  <a:lnTo>
                    <a:pt x="595" y="425"/>
                  </a:lnTo>
                  <a:lnTo>
                    <a:pt x="595" y="424"/>
                  </a:lnTo>
                  <a:lnTo>
                    <a:pt x="597" y="424"/>
                  </a:lnTo>
                  <a:lnTo>
                    <a:pt x="598" y="421"/>
                  </a:lnTo>
                  <a:lnTo>
                    <a:pt x="601" y="419"/>
                  </a:lnTo>
                  <a:lnTo>
                    <a:pt x="602" y="418"/>
                  </a:lnTo>
                  <a:lnTo>
                    <a:pt x="603" y="419"/>
                  </a:lnTo>
                  <a:lnTo>
                    <a:pt x="603" y="421"/>
                  </a:lnTo>
                  <a:lnTo>
                    <a:pt x="604" y="422"/>
                  </a:lnTo>
                  <a:lnTo>
                    <a:pt x="604" y="423"/>
                  </a:lnTo>
                  <a:lnTo>
                    <a:pt x="605" y="424"/>
                  </a:lnTo>
                  <a:lnTo>
                    <a:pt x="605" y="429"/>
                  </a:lnTo>
                  <a:lnTo>
                    <a:pt x="605" y="430"/>
                  </a:lnTo>
                  <a:lnTo>
                    <a:pt x="603" y="431"/>
                  </a:lnTo>
                  <a:lnTo>
                    <a:pt x="603" y="432"/>
                  </a:lnTo>
                  <a:lnTo>
                    <a:pt x="601" y="432"/>
                  </a:lnTo>
                  <a:lnTo>
                    <a:pt x="600" y="432"/>
                  </a:lnTo>
                  <a:lnTo>
                    <a:pt x="600" y="433"/>
                  </a:lnTo>
                  <a:lnTo>
                    <a:pt x="602" y="433"/>
                  </a:lnTo>
                  <a:lnTo>
                    <a:pt x="602" y="434"/>
                  </a:lnTo>
                  <a:lnTo>
                    <a:pt x="604" y="433"/>
                  </a:lnTo>
                  <a:lnTo>
                    <a:pt x="606" y="433"/>
                  </a:lnTo>
                  <a:lnTo>
                    <a:pt x="607" y="432"/>
                  </a:lnTo>
                  <a:lnTo>
                    <a:pt x="609" y="433"/>
                  </a:lnTo>
                  <a:lnTo>
                    <a:pt x="610" y="434"/>
                  </a:lnTo>
                  <a:lnTo>
                    <a:pt x="610" y="435"/>
                  </a:lnTo>
                  <a:lnTo>
                    <a:pt x="610" y="436"/>
                  </a:lnTo>
                  <a:lnTo>
                    <a:pt x="610" y="437"/>
                  </a:lnTo>
                  <a:lnTo>
                    <a:pt x="610" y="437"/>
                  </a:lnTo>
                  <a:lnTo>
                    <a:pt x="611" y="438"/>
                  </a:lnTo>
                  <a:lnTo>
                    <a:pt x="612" y="439"/>
                  </a:lnTo>
                  <a:lnTo>
                    <a:pt x="612" y="440"/>
                  </a:lnTo>
                  <a:lnTo>
                    <a:pt x="612" y="441"/>
                  </a:lnTo>
                  <a:lnTo>
                    <a:pt x="611" y="443"/>
                  </a:lnTo>
                  <a:lnTo>
                    <a:pt x="609" y="443"/>
                  </a:lnTo>
                  <a:lnTo>
                    <a:pt x="607" y="445"/>
                  </a:lnTo>
                  <a:lnTo>
                    <a:pt x="606" y="445"/>
                  </a:lnTo>
                  <a:lnTo>
                    <a:pt x="606" y="446"/>
                  </a:lnTo>
                  <a:lnTo>
                    <a:pt x="607" y="447"/>
                  </a:lnTo>
                  <a:lnTo>
                    <a:pt x="607" y="447"/>
                  </a:lnTo>
                  <a:lnTo>
                    <a:pt x="608" y="449"/>
                  </a:lnTo>
                  <a:lnTo>
                    <a:pt x="609" y="449"/>
                  </a:lnTo>
                  <a:lnTo>
                    <a:pt x="611" y="445"/>
                  </a:lnTo>
                  <a:lnTo>
                    <a:pt x="612" y="445"/>
                  </a:lnTo>
                  <a:lnTo>
                    <a:pt x="613" y="446"/>
                  </a:lnTo>
                  <a:lnTo>
                    <a:pt x="614" y="446"/>
                  </a:lnTo>
                  <a:lnTo>
                    <a:pt x="615" y="447"/>
                  </a:lnTo>
                  <a:lnTo>
                    <a:pt x="617" y="447"/>
                  </a:lnTo>
                  <a:lnTo>
                    <a:pt x="618" y="448"/>
                  </a:lnTo>
                  <a:lnTo>
                    <a:pt x="618" y="449"/>
                  </a:lnTo>
                  <a:lnTo>
                    <a:pt x="617" y="449"/>
                  </a:lnTo>
                  <a:lnTo>
                    <a:pt x="617" y="450"/>
                  </a:lnTo>
                  <a:lnTo>
                    <a:pt x="618" y="453"/>
                  </a:lnTo>
                  <a:lnTo>
                    <a:pt x="618" y="455"/>
                  </a:lnTo>
                  <a:lnTo>
                    <a:pt x="618" y="456"/>
                  </a:lnTo>
                  <a:lnTo>
                    <a:pt x="618" y="457"/>
                  </a:lnTo>
                  <a:lnTo>
                    <a:pt x="618" y="458"/>
                  </a:lnTo>
                  <a:lnTo>
                    <a:pt x="618" y="459"/>
                  </a:lnTo>
                  <a:lnTo>
                    <a:pt x="618" y="460"/>
                  </a:lnTo>
                  <a:lnTo>
                    <a:pt x="617" y="461"/>
                  </a:lnTo>
                  <a:lnTo>
                    <a:pt x="617" y="464"/>
                  </a:lnTo>
                  <a:lnTo>
                    <a:pt x="617" y="465"/>
                  </a:lnTo>
                  <a:lnTo>
                    <a:pt x="618" y="464"/>
                  </a:lnTo>
                  <a:lnTo>
                    <a:pt x="618" y="465"/>
                  </a:lnTo>
                  <a:lnTo>
                    <a:pt x="618" y="468"/>
                  </a:lnTo>
                  <a:lnTo>
                    <a:pt x="618" y="468"/>
                  </a:lnTo>
                  <a:lnTo>
                    <a:pt x="615" y="469"/>
                  </a:lnTo>
                  <a:lnTo>
                    <a:pt x="614" y="470"/>
                  </a:lnTo>
                  <a:lnTo>
                    <a:pt x="617" y="471"/>
                  </a:lnTo>
                  <a:lnTo>
                    <a:pt x="618" y="472"/>
                  </a:lnTo>
                  <a:lnTo>
                    <a:pt x="618" y="475"/>
                  </a:lnTo>
                  <a:lnTo>
                    <a:pt x="618" y="476"/>
                  </a:lnTo>
                  <a:lnTo>
                    <a:pt x="619" y="475"/>
                  </a:lnTo>
                  <a:lnTo>
                    <a:pt x="620" y="475"/>
                  </a:lnTo>
                  <a:lnTo>
                    <a:pt x="621" y="476"/>
                  </a:lnTo>
                  <a:lnTo>
                    <a:pt x="622" y="476"/>
                  </a:lnTo>
                  <a:lnTo>
                    <a:pt x="624" y="478"/>
                  </a:lnTo>
                  <a:lnTo>
                    <a:pt x="624" y="479"/>
                  </a:lnTo>
                  <a:lnTo>
                    <a:pt x="623" y="480"/>
                  </a:lnTo>
                  <a:lnTo>
                    <a:pt x="623" y="483"/>
                  </a:lnTo>
                  <a:lnTo>
                    <a:pt x="624" y="483"/>
                  </a:lnTo>
                  <a:lnTo>
                    <a:pt x="625" y="481"/>
                  </a:lnTo>
                  <a:lnTo>
                    <a:pt x="625" y="480"/>
                  </a:lnTo>
                  <a:lnTo>
                    <a:pt x="627" y="480"/>
                  </a:lnTo>
                  <a:lnTo>
                    <a:pt x="630" y="482"/>
                  </a:lnTo>
                  <a:lnTo>
                    <a:pt x="632" y="482"/>
                  </a:lnTo>
                  <a:lnTo>
                    <a:pt x="633" y="483"/>
                  </a:lnTo>
                  <a:lnTo>
                    <a:pt x="633" y="484"/>
                  </a:lnTo>
                  <a:lnTo>
                    <a:pt x="635" y="484"/>
                  </a:lnTo>
                  <a:lnTo>
                    <a:pt x="635" y="484"/>
                  </a:lnTo>
                  <a:lnTo>
                    <a:pt x="636" y="484"/>
                  </a:lnTo>
                  <a:lnTo>
                    <a:pt x="637" y="482"/>
                  </a:lnTo>
                  <a:lnTo>
                    <a:pt x="637" y="479"/>
                  </a:lnTo>
                  <a:lnTo>
                    <a:pt x="640" y="477"/>
                  </a:lnTo>
                  <a:lnTo>
                    <a:pt x="640" y="476"/>
                  </a:lnTo>
                  <a:lnTo>
                    <a:pt x="636" y="476"/>
                  </a:lnTo>
                  <a:lnTo>
                    <a:pt x="636" y="476"/>
                  </a:lnTo>
                  <a:lnTo>
                    <a:pt x="636" y="474"/>
                  </a:lnTo>
                  <a:lnTo>
                    <a:pt x="635" y="472"/>
                  </a:lnTo>
                  <a:lnTo>
                    <a:pt x="635" y="470"/>
                  </a:lnTo>
                  <a:lnTo>
                    <a:pt x="635" y="470"/>
                  </a:lnTo>
                  <a:lnTo>
                    <a:pt x="635" y="466"/>
                  </a:lnTo>
                  <a:lnTo>
                    <a:pt x="636" y="465"/>
                  </a:lnTo>
                  <a:lnTo>
                    <a:pt x="636" y="463"/>
                  </a:lnTo>
                  <a:lnTo>
                    <a:pt x="637" y="463"/>
                  </a:lnTo>
                  <a:lnTo>
                    <a:pt x="637" y="461"/>
                  </a:lnTo>
                  <a:lnTo>
                    <a:pt x="636" y="461"/>
                  </a:lnTo>
                  <a:lnTo>
                    <a:pt x="636" y="456"/>
                  </a:lnTo>
                  <a:lnTo>
                    <a:pt x="638" y="457"/>
                  </a:lnTo>
                  <a:lnTo>
                    <a:pt x="638" y="458"/>
                  </a:lnTo>
                  <a:lnTo>
                    <a:pt x="637" y="459"/>
                  </a:lnTo>
                  <a:lnTo>
                    <a:pt x="638" y="460"/>
                  </a:lnTo>
                  <a:lnTo>
                    <a:pt x="640" y="459"/>
                  </a:lnTo>
                  <a:lnTo>
                    <a:pt x="643" y="461"/>
                  </a:lnTo>
                  <a:lnTo>
                    <a:pt x="644" y="462"/>
                  </a:lnTo>
                  <a:lnTo>
                    <a:pt x="647" y="462"/>
                  </a:lnTo>
                  <a:lnTo>
                    <a:pt x="649" y="461"/>
                  </a:lnTo>
                  <a:lnTo>
                    <a:pt x="650" y="461"/>
                  </a:lnTo>
                  <a:lnTo>
                    <a:pt x="651" y="465"/>
                  </a:lnTo>
                  <a:lnTo>
                    <a:pt x="652" y="465"/>
                  </a:lnTo>
                  <a:lnTo>
                    <a:pt x="652" y="465"/>
                  </a:lnTo>
                  <a:lnTo>
                    <a:pt x="654" y="465"/>
                  </a:lnTo>
                  <a:lnTo>
                    <a:pt x="657" y="470"/>
                  </a:lnTo>
                  <a:lnTo>
                    <a:pt x="657" y="471"/>
                  </a:lnTo>
                  <a:lnTo>
                    <a:pt x="660" y="473"/>
                  </a:lnTo>
                  <a:lnTo>
                    <a:pt x="662" y="473"/>
                  </a:lnTo>
                  <a:lnTo>
                    <a:pt x="663" y="472"/>
                  </a:lnTo>
                  <a:lnTo>
                    <a:pt x="667" y="472"/>
                  </a:lnTo>
                  <a:lnTo>
                    <a:pt x="667" y="473"/>
                  </a:lnTo>
                  <a:lnTo>
                    <a:pt x="667" y="473"/>
                  </a:lnTo>
                  <a:lnTo>
                    <a:pt x="666" y="474"/>
                  </a:lnTo>
                  <a:lnTo>
                    <a:pt x="665" y="475"/>
                  </a:lnTo>
                  <a:lnTo>
                    <a:pt x="664" y="478"/>
                  </a:lnTo>
                  <a:lnTo>
                    <a:pt x="663" y="478"/>
                  </a:lnTo>
                  <a:lnTo>
                    <a:pt x="661" y="478"/>
                  </a:lnTo>
                  <a:lnTo>
                    <a:pt x="661" y="479"/>
                  </a:lnTo>
                  <a:lnTo>
                    <a:pt x="660" y="481"/>
                  </a:lnTo>
                  <a:lnTo>
                    <a:pt x="660" y="482"/>
                  </a:lnTo>
                  <a:lnTo>
                    <a:pt x="661" y="483"/>
                  </a:lnTo>
                  <a:lnTo>
                    <a:pt x="661" y="482"/>
                  </a:lnTo>
                  <a:lnTo>
                    <a:pt x="663" y="483"/>
                  </a:lnTo>
                  <a:lnTo>
                    <a:pt x="663" y="485"/>
                  </a:lnTo>
                  <a:lnTo>
                    <a:pt x="662" y="487"/>
                  </a:lnTo>
                  <a:lnTo>
                    <a:pt x="662" y="487"/>
                  </a:lnTo>
                  <a:lnTo>
                    <a:pt x="663" y="487"/>
                  </a:lnTo>
                  <a:lnTo>
                    <a:pt x="666" y="484"/>
                  </a:lnTo>
                  <a:lnTo>
                    <a:pt x="666" y="482"/>
                  </a:lnTo>
                  <a:lnTo>
                    <a:pt x="668" y="482"/>
                  </a:lnTo>
                  <a:lnTo>
                    <a:pt x="669" y="482"/>
                  </a:lnTo>
                  <a:lnTo>
                    <a:pt x="669" y="481"/>
                  </a:lnTo>
                  <a:lnTo>
                    <a:pt x="670" y="481"/>
                  </a:lnTo>
                  <a:lnTo>
                    <a:pt x="671" y="479"/>
                  </a:lnTo>
                  <a:lnTo>
                    <a:pt x="673" y="480"/>
                  </a:lnTo>
                  <a:lnTo>
                    <a:pt x="674" y="479"/>
                  </a:lnTo>
                  <a:lnTo>
                    <a:pt x="676" y="479"/>
                  </a:lnTo>
                  <a:lnTo>
                    <a:pt x="677" y="478"/>
                  </a:lnTo>
                  <a:lnTo>
                    <a:pt x="677" y="479"/>
                  </a:lnTo>
                  <a:lnTo>
                    <a:pt x="678" y="479"/>
                  </a:lnTo>
                  <a:lnTo>
                    <a:pt x="679" y="480"/>
                  </a:lnTo>
                  <a:lnTo>
                    <a:pt x="679" y="481"/>
                  </a:lnTo>
                  <a:lnTo>
                    <a:pt x="678" y="482"/>
                  </a:lnTo>
                  <a:lnTo>
                    <a:pt x="677" y="483"/>
                  </a:lnTo>
                  <a:lnTo>
                    <a:pt x="677" y="485"/>
                  </a:lnTo>
                  <a:lnTo>
                    <a:pt x="678" y="485"/>
                  </a:lnTo>
                  <a:lnTo>
                    <a:pt x="678" y="486"/>
                  </a:lnTo>
                  <a:lnTo>
                    <a:pt x="679" y="487"/>
                  </a:lnTo>
                  <a:lnTo>
                    <a:pt x="682" y="486"/>
                  </a:lnTo>
                  <a:lnTo>
                    <a:pt x="683" y="485"/>
                  </a:lnTo>
                  <a:lnTo>
                    <a:pt x="685" y="485"/>
                  </a:lnTo>
                  <a:lnTo>
                    <a:pt x="687" y="488"/>
                  </a:lnTo>
                  <a:lnTo>
                    <a:pt x="689" y="488"/>
                  </a:lnTo>
                  <a:lnTo>
                    <a:pt x="690" y="487"/>
                  </a:lnTo>
                  <a:lnTo>
                    <a:pt x="688" y="485"/>
                  </a:lnTo>
                  <a:lnTo>
                    <a:pt x="688" y="484"/>
                  </a:lnTo>
                  <a:lnTo>
                    <a:pt x="690" y="483"/>
                  </a:lnTo>
                  <a:lnTo>
                    <a:pt x="690" y="482"/>
                  </a:lnTo>
                  <a:lnTo>
                    <a:pt x="690" y="482"/>
                  </a:lnTo>
                  <a:lnTo>
                    <a:pt x="690" y="481"/>
                  </a:lnTo>
                  <a:lnTo>
                    <a:pt x="690" y="478"/>
                  </a:lnTo>
                  <a:lnTo>
                    <a:pt x="691" y="477"/>
                  </a:lnTo>
                  <a:lnTo>
                    <a:pt x="692" y="477"/>
                  </a:lnTo>
                  <a:lnTo>
                    <a:pt x="693" y="479"/>
                  </a:lnTo>
                  <a:lnTo>
                    <a:pt x="694" y="478"/>
                  </a:lnTo>
                  <a:lnTo>
                    <a:pt x="695" y="478"/>
                  </a:lnTo>
                  <a:lnTo>
                    <a:pt x="696" y="477"/>
                  </a:lnTo>
                  <a:lnTo>
                    <a:pt x="696" y="478"/>
                  </a:lnTo>
                  <a:lnTo>
                    <a:pt x="696" y="479"/>
                  </a:lnTo>
                  <a:lnTo>
                    <a:pt x="698" y="481"/>
                  </a:lnTo>
                  <a:lnTo>
                    <a:pt x="698" y="482"/>
                  </a:lnTo>
                  <a:lnTo>
                    <a:pt x="700" y="484"/>
                  </a:lnTo>
                  <a:lnTo>
                    <a:pt x="702" y="483"/>
                  </a:lnTo>
                  <a:lnTo>
                    <a:pt x="702" y="484"/>
                  </a:lnTo>
                  <a:lnTo>
                    <a:pt x="703" y="484"/>
                  </a:lnTo>
                  <a:lnTo>
                    <a:pt x="705" y="485"/>
                  </a:lnTo>
                  <a:lnTo>
                    <a:pt x="705" y="484"/>
                  </a:lnTo>
                  <a:lnTo>
                    <a:pt x="706" y="484"/>
                  </a:lnTo>
                  <a:lnTo>
                    <a:pt x="707" y="485"/>
                  </a:lnTo>
                  <a:lnTo>
                    <a:pt x="708" y="487"/>
                  </a:lnTo>
                  <a:lnTo>
                    <a:pt x="708" y="488"/>
                  </a:lnTo>
                  <a:lnTo>
                    <a:pt x="709" y="488"/>
                  </a:lnTo>
                  <a:lnTo>
                    <a:pt x="709" y="490"/>
                  </a:lnTo>
                  <a:lnTo>
                    <a:pt x="710" y="491"/>
                  </a:lnTo>
                  <a:lnTo>
                    <a:pt x="712" y="490"/>
                  </a:lnTo>
                  <a:lnTo>
                    <a:pt x="713" y="488"/>
                  </a:lnTo>
                  <a:lnTo>
                    <a:pt x="715" y="488"/>
                  </a:lnTo>
                  <a:lnTo>
                    <a:pt x="717" y="489"/>
                  </a:lnTo>
                  <a:lnTo>
                    <a:pt x="719" y="489"/>
                  </a:lnTo>
                  <a:lnTo>
                    <a:pt x="720" y="490"/>
                  </a:lnTo>
                  <a:lnTo>
                    <a:pt x="719" y="492"/>
                  </a:lnTo>
                  <a:lnTo>
                    <a:pt x="720" y="493"/>
                  </a:lnTo>
                  <a:lnTo>
                    <a:pt x="721" y="493"/>
                  </a:lnTo>
                  <a:lnTo>
                    <a:pt x="721" y="494"/>
                  </a:lnTo>
                  <a:lnTo>
                    <a:pt x="723" y="496"/>
                  </a:lnTo>
                  <a:lnTo>
                    <a:pt x="723" y="497"/>
                  </a:lnTo>
                  <a:lnTo>
                    <a:pt x="725" y="499"/>
                  </a:lnTo>
                  <a:lnTo>
                    <a:pt x="728" y="500"/>
                  </a:lnTo>
                  <a:lnTo>
                    <a:pt x="729" y="500"/>
                  </a:lnTo>
                  <a:lnTo>
                    <a:pt x="734" y="500"/>
                  </a:lnTo>
                  <a:lnTo>
                    <a:pt x="736" y="501"/>
                  </a:lnTo>
                  <a:lnTo>
                    <a:pt x="738" y="502"/>
                  </a:lnTo>
                  <a:lnTo>
                    <a:pt x="739" y="502"/>
                  </a:lnTo>
                  <a:lnTo>
                    <a:pt x="742" y="502"/>
                  </a:lnTo>
                  <a:lnTo>
                    <a:pt x="743" y="503"/>
                  </a:lnTo>
                  <a:lnTo>
                    <a:pt x="744" y="503"/>
                  </a:lnTo>
                  <a:lnTo>
                    <a:pt x="744" y="504"/>
                  </a:lnTo>
                  <a:lnTo>
                    <a:pt x="746" y="505"/>
                  </a:lnTo>
                  <a:lnTo>
                    <a:pt x="748" y="505"/>
                  </a:lnTo>
                  <a:lnTo>
                    <a:pt x="748" y="506"/>
                  </a:lnTo>
                  <a:lnTo>
                    <a:pt x="749" y="505"/>
                  </a:lnTo>
                  <a:lnTo>
                    <a:pt x="749" y="503"/>
                  </a:lnTo>
                  <a:lnTo>
                    <a:pt x="750" y="503"/>
                  </a:lnTo>
                  <a:lnTo>
                    <a:pt x="750" y="501"/>
                  </a:lnTo>
                  <a:lnTo>
                    <a:pt x="753" y="502"/>
                  </a:lnTo>
                  <a:lnTo>
                    <a:pt x="753" y="501"/>
                  </a:lnTo>
                  <a:lnTo>
                    <a:pt x="754" y="501"/>
                  </a:lnTo>
                  <a:lnTo>
                    <a:pt x="755" y="502"/>
                  </a:lnTo>
                  <a:lnTo>
                    <a:pt x="758" y="502"/>
                  </a:lnTo>
                  <a:lnTo>
                    <a:pt x="758" y="500"/>
                  </a:lnTo>
                  <a:lnTo>
                    <a:pt x="759" y="499"/>
                  </a:lnTo>
                  <a:lnTo>
                    <a:pt x="760" y="499"/>
                  </a:lnTo>
                  <a:lnTo>
                    <a:pt x="761" y="500"/>
                  </a:lnTo>
                  <a:lnTo>
                    <a:pt x="761" y="501"/>
                  </a:lnTo>
                  <a:lnTo>
                    <a:pt x="760" y="504"/>
                  </a:lnTo>
                  <a:lnTo>
                    <a:pt x="763" y="506"/>
                  </a:lnTo>
                  <a:lnTo>
                    <a:pt x="765" y="506"/>
                  </a:lnTo>
                  <a:lnTo>
                    <a:pt x="765" y="506"/>
                  </a:lnTo>
                  <a:lnTo>
                    <a:pt x="766" y="507"/>
                  </a:lnTo>
                  <a:lnTo>
                    <a:pt x="767" y="507"/>
                  </a:lnTo>
                  <a:lnTo>
                    <a:pt x="769" y="508"/>
                  </a:lnTo>
                  <a:lnTo>
                    <a:pt x="771" y="506"/>
                  </a:lnTo>
                  <a:lnTo>
                    <a:pt x="777" y="506"/>
                  </a:lnTo>
                  <a:lnTo>
                    <a:pt x="777" y="505"/>
                  </a:lnTo>
                  <a:lnTo>
                    <a:pt x="778" y="505"/>
                  </a:lnTo>
                  <a:lnTo>
                    <a:pt x="779" y="505"/>
                  </a:lnTo>
                  <a:lnTo>
                    <a:pt x="780" y="505"/>
                  </a:lnTo>
                  <a:lnTo>
                    <a:pt x="780" y="502"/>
                  </a:lnTo>
                  <a:lnTo>
                    <a:pt x="782" y="498"/>
                  </a:lnTo>
                  <a:lnTo>
                    <a:pt x="783" y="496"/>
                  </a:lnTo>
                  <a:lnTo>
                    <a:pt x="783" y="494"/>
                  </a:lnTo>
                  <a:lnTo>
                    <a:pt x="783" y="493"/>
                  </a:lnTo>
                  <a:lnTo>
                    <a:pt x="783" y="492"/>
                  </a:lnTo>
                  <a:lnTo>
                    <a:pt x="782" y="490"/>
                  </a:lnTo>
                  <a:lnTo>
                    <a:pt x="782" y="489"/>
                  </a:lnTo>
                  <a:lnTo>
                    <a:pt x="781" y="489"/>
                  </a:lnTo>
                  <a:lnTo>
                    <a:pt x="782" y="488"/>
                  </a:lnTo>
                  <a:lnTo>
                    <a:pt x="783" y="488"/>
                  </a:lnTo>
                  <a:lnTo>
                    <a:pt x="785" y="485"/>
                  </a:lnTo>
                  <a:lnTo>
                    <a:pt x="786" y="485"/>
                  </a:lnTo>
                  <a:lnTo>
                    <a:pt x="787" y="484"/>
                  </a:lnTo>
                  <a:lnTo>
                    <a:pt x="788" y="484"/>
                  </a:lnTo>
                  <a:lnTo>
                    <a:pt x="788" y="484"/>
                  </a:lnTo>
                  <a:lnTo>
                    <a:pt x="790" y="483"/>
                  </a:lnTo>
                  <a:lnTo>
                    <a:pt x="787" y="481"/>
                  </a:lnTo>
                  <a:lnTo>
                    <a:pt x="787" y="477"/>
                  </a:lnTo>
                  <a:lnTo>
                    <a:pt x="786" y="475"/>
                  </a:lnTo>
                  <a:lnTo>
                    <a:pt x="784" y="475"/>
                  </a:lnTo>
                  <a:lnTo>
                    <a:pt x="783" y="474"/>
                  </a:lnTo>
                  <a:lnTo>
                    <a:pt x="784" y="472"/>
                  </a:lnTo>
                  <a:lnTo>
                    <a:pt x="785" y="472"/>
                  </a:lnTo>
                  <a:lnTo>
                    <a:pt x="787" y="473"/>
                  </a:lnTo>
                  <a:lnTo>
                    <a:pt x="788" y="473"/>
                  </a:lnTo>
                  <a:lnTo>
                    <a:pt x="789" y="473"/>
                  </a:lnTo>
                  <a:lnTo>
                    <a:pt x="793" y="476"/>
                  </a:lnTo>
                  <a:lnTo>
                    <a:pt x="793" y="478"/>
                  </a:lnTo>
                  <a:lnTo>
                    <a:pt x="794" y="480"/>
                  </a:lnTo>
                  <a:lnTo>
                    <a:pt x="794" y="480"/>
                  </a:lnTo>
                  <a:lnTo>
                    <a:pt x="795" y="482"/>
                  </a:lnTo>
                  <a:lnTo>
                    <a:pt x="795" y="483"/>
                  </a:lnTo>
                  <a:lnTo>
                    <a:pt x="798" y="485"/>
                  </a:lnTo>
                  <a:lnTo>
                    <a:pt x="799" y="487"/>
                  </a:lnTo>
                  <a:lnTo>
                    <a:pt x="799" y="488"/>
                  </a:lnTo>
                  <a:lnTo>
                    <a:pt x="799" y="488"/>
                  </a:lnTo>
                  <a:lnTo>
                    <a:pt x="799" y="490"/>
                  </a:lnTo>
                  <a:lnTo>
                    <a:pt x="800" y="491"/>
                  </a:lnTo>
                  <a:lnTo>
                    <a:pt x="800" y="492"/>
                  </a:lnTo>
                  <a:lnTo>
                    <a:pt x="799" y="493"/>
                  </a:lnTo>
                  <a:lnTo>
                    <a:pt x="800" y="494"/>
                  </a:lnTo>
                  <a:lnTo>
                    <a:pt x="800" y="495"/>
                  </a:lnTo>
                  <a:lnTo>
                    <a:pt x="801" y="495"/>
                  </a:lnTo>
                  <a:lnTo>
                    <a:pt x="800" y="498"/>
                  </a:lnTo>
                  <a:lnTo>
                    <a:pt x="801" y="501"/>
                  </a:lnTo>
                  <a:lnTo>
                    <a:pt x="803" y="502"/>
                  </a:lnTo>
                  <a:lnTo>
                    <a:pt x="804" y="500"/>
                  </a:lnTo>
                  <a:lnTo>
                    <a:pt x="806" y="503"/>
                  </a:lnTo>
                  <a:lnTo>
                    <a:pt x="806" y="504"/>
                  </a:lnTo>
                  <a:lnTo>
                    <a:pt x="809" y="506"/>
                  </a:lnTo>
                  <a:lnTo>
                    <a:pt x="811" y="510"/>
                  </a:lnTo>
                  <a:lnTo>
                    <a:pt x="811" y="511"/>
                  </a:lnTo>
                  <a:lnTo>
                    <a:pt x="812" y="513"/>
                  </a:lnTo>
                  <a:lnTo>
                    <a:pt x="812" y="514"/>
                  </a:lnTo>
                  <a:lnTo>
                    <a:pt x="814" y="516"/>
                  </a:lnTo>
                  <a:lnTo>
                    <a:pt x="815" y="516"/>
                  </a:lnTo>
                  <a:lnTo>
                    <a:pt x="817" y="516"/>
                  </a:lnTo>
                  <a:lnTo>
                    <a:pt x="820" y="519"/>
                  </a:lnTo>
                  <a:lnTo>
                    <a:pt x="821" y="518"/>
                  </a:lnTo>
                  <a:lnTo>
                    <a:pt x="825" y="517"/>
                  </a:lnTo>
                  <a:lnTo>
                    <a:pt x="825" y="518"/>
                  </a:lnTo>
                  <a:lnTo>
                    <a:pt x="826" y="518"/>
                  </a:lnTo>
                  <a:lnTo>
                    <a:pt x="827" y="519"/>
                  </a:lnTo>
                  <a:lnTo>
                    <a:pt x="827" y="520"/>
                  </a:lnTo>
                  <a:lnTo>
                    <a:pt x="826" y="521"/>
                  </a:lnTo>
                  <a:lnTo>
                    <a:pt x="825" y="523"/>
                  </a:lnTo>
                  <a:lnTo>
                    <a:pt x="827" y="525"/>
                  </a:lnTo>
                  <a:lnTo>
                    <a:pt x="827" y="525"/>
                  </a:lnTo>
                  <a:lnTo>
                    <a:pt x="829" y="526"/>
                  </a:lnTo>
                  <a:lnTo>
                    <a:pt x="831" y="526"/>
                  </a:lnTo>
                  <a:lnTo>
                    <a:pt x="834" y="528"/>
                  </a:lnTo>
                  <a:lnTo>
                    <a:pt x="835" y="527"/>
                  </a:lnTo>
                  <a:lnTo>
                    <a:pt x="835" y="526"/>
                  </a:lnTo>
                  <a:lnTo>
                    <a:pt x="839" y="526"/>
                  </a:lnTo>
                  <a:lnTo>
                    <a:pt x="840" y="527"/>
                  </a:lnTo>
                  <a:lnTo>
                    <a:pt x="839" y="527"/>
                  </a:lnTo>
                  <a:lnTo>
                    <a:pt x="839" y="529"/>
                  </a:lnTo>
                  <a:lnTo>
                    <a:pt x="840" y="530"/>
                  </a:lnTo>
                  <a:lnTo>
                    <a:pt x="843" y="533"/>
                  </a:lnTo>
                  <a:lnTo>
                    <a:pt x="844" y="533"/>
                  </a:lnTo>
                  <a:lnTo>
                    <a:pt x="844" y="535"/>
                  </a:lnTo>
                  <a:lnTo>
                    <a:pt x="846" y="537"/>
                  </a:lnTo>
                  <a:lnTo>
                    <a:pt x="847" y="537"/>
                  </a:lnTo>
                  <a:lnTo>
                    <a:pt x="848" y="537"/>
                  </a:lnTo>
                  <a:lnTo>
                    <a:pt x="849" y="537"/>
                  </a:lnTo>
                  <a:lnTo>
                    <a:pt x="850" y="537"/>
                  </a:lnTo>
                  <a:lnTo>
                    <a:pt x="851" y="537"/>
                  </a:lnTo>
                  <a:lnTo>
                    <a:pt x="852" y="538"/>
                  </a:lnTo>
                  <a:lnTo>
                    <a:pt x="854" y="538"/>
                  </a:lnTo>
                  <a:lnTo>
                    <a:pt x="854" y="538"/>
                  </a:lnTo>
                  <a:lnTo>
                    <a:pt x="855" y="540"/>
                  </a:lnTo>
                  <a:lnTo>
                    <a:pt x="856" y="540"/>
                  </a:lnTo>
                  <a:lnTo>
                    <a:pt x="857" y="540"/>
                  </a:lnTo>
                  <a:lnTo>
                    <a:pt x="858" y="540"/>
                  </a:lnTo>
                  <a:lnTo>
                    <a:pt x="860" y="542"/>
                  </a:lnTo>
                  <a:lnTo>
                    <a:pt x="862" y="543"/>
                  </a:lnTo>
                  <a:lnTo>
                    <a:pt x="863" y="543"/>
                  </a:lnTo>
                  <a:lnTo>
                    <a:pt x="864" y="543"/>
                  </a:lnTo>
                  <a:lnTo>
                    <a:pt x="864" y="542"/>
                  </a:lnTo>
                  <a:lnTo>
                    <a:pt x="866" y="542"/>
                  </a:lnTo>
                  <a:lnTo>
                    <a:pt x="866" y="544"/>
                  </a:lnTo>
                  <a:lnTo>
                    <a:pt x="867" y="544"/>
                  </a:lnTo>
                  <a:lnTo>
                    <a:pt x="868" y="543"/>
                  </a:lnTo>
                  <a:lnTo>
                    <a:pt x="868" y="542"/>
                  </a:lnTo>
                  <a:lnTo>
                    <a:pt x="868" y="541"/>
                  </a:lnTo>
                  <a:lnTo>
                    <a:pt x="868" y="540"/>
                  </a:lnTo>
                  <a:lnTo>
                    <a:pt x="869" y="540"/>
                  </a:lnTo>
                  <a:lnTo>
                    <a:pt x="870" y="541"/>
                  </a:lnTo>
                  <a:lnTo>
                    <a:pt x="872" y="541"/>
                  </a:lnTo>
                  <a:lnTo>
                    <a:pt x="874" y="539"/>
                  </a:lnTo>
                  <a:lnTo>
                    <a:pt x="875" y="538"/>
                  </a:lnTo>
                  <a:lnTo>
                    <a:pt x="876" y="538"/>
                  </a:lnTo>
                  <a:lnTo>
                    <a:pt x="879" y="541"/>
                  </a:lnTo>
                  <a:lnTo>
                    <a:pt x="879" y="541"/>
                  </a:lnTo>
                  <a:lnTo>
                    <a:pt x="879" y="542"/>
                  </a:lnTo>
                  <a:lnTo>
                    <a:pt x="881" y="544"/>
                  </a:lnTo>
                  <a:lnTo>
                    <a:pt x="882" y="547"/>
                  </a:lnTo>
                  <a:lnTo>
                    <a:pt x="883" y="549"/>
                  </a:lnTo>
                  <a:lnTo>
                    <a:pt x="885" y="548"/>
                  </a:lnTo>
                  <a:lnTo>
                    <a:pt x="886" y="549"/>
                  </a:lnTo>
                  <a:lnTo>
                    <a:pt x="886" y="550"/>
                  </a:lnTo>
                  <a:lnTo>
                    <a:pt x="886" y="551"/>
                  </a:lnTo>
                  <a:lnTo>
                    <a:pt x="887" y="551"/>
                  </a:lnTo>
                  <a:lnTo>
                    <a:pt x="890" y="553"/>
                  </a:lnTo>
                  <a:lnTo>
                    <a:pt x="892" y="553"/>
                  </a:lnTo>
                  <a:lnTo>
                    <a:pt x="893" y="554"/>
                  </a:lnTo>
                  <a:lnTo>
                    <a:pt x="895" y="555"/>
                  </a:lnTo>
                  <a:lnTo>
                    <a:pt x="897" y="555"/>
                  </a:lnTo>
                  <a:lnTo>
                    <a:pt x="897" y="556"/>
                  </a:lnTo>
                  <a:lnTo>
                    <a:pt x="902" y="556"/>
                  </a:lnTo>
                  <a:lnTo>
                    <a:pt x="903" y="557"/>
                  </a:lnTo>
                  <a:lnTo>
                    <a:pt x="905" y="558"/>
                  </a:lnTo>
                  <a:lnTo>
                    <a:pt x="906" y="558"/>
                  </a:lnTo>
                  <a:lnTo>
                    <a:pt x="907" y="557"/>
                  </a:lnTo>
                  <a:lnTo>
                    <a:pt x="909" y="557"/>
                  </a:lnTo>
                  <a:lnTo>
                    <a:pt x="910" y="558"/>
                  </a:lnTo>
                  <a:lnTo>
                    <a:pt x="911" y="558"/>
                  </a:lnTo>
                  <a:lnTo>
                    <a:pt x="913" y="556"/>
                  </a:lnTo>
                  <a:lnTo>
                    <a:pt x="914" y="556"/>
                  </a:lnTo>
                  <a:lnTo>
                    <a:pt x="914" y="556"/>
                  </a:lnTo>
                  <a:lnTo>
                    <a:pt x="917" y="555"/>
                  </a:lnTo>
                  <a:lnTo>
                    <a:pt x="919" y="557"/>
                  </a:lnTo>
                  <a:lnTo>
                    <a:pt x="919" y="559"/>
                  </a:lnTo>
                  <a:lnTo>
                    <a:pt x="920" y="561"/>
                  </a:lnTo>
                  <a:lnTo>
                    <a:pt x="922" y="561"/>
                  </a:lnTo>
                  <a:lnTo>
                    <a:pt x="922" y="563"/>
                  </a:lnTo>
                  <a:lnTo>
                    <a:pt x="922" y="563"/>
                  </a:lnTo>
                  <a:lnTo>
                    <a:pt x="920" y="563"/>
                  </a:lnTo>
                  <a:lnTo>
                    <a:pt x="919" y="566"/>
                  </a:lnTo>
                  <a:lnTo>
                    <a:pt x="917" y="568"/>
                  </a:lnTo>
                  <a:lnTo>
                    <a:pt x="917" y="568"/>
                  </a:lnTo>
                  <a:lnTo>
                    <a:pt x="916" y="569"/>
                  </a:lnTo>
                  <a:lnTo>
                    <a:pt x="917" y="570"/>
                  </a:lnTo>
                  <a:lnTo>
                    <a:pt x="918" y="569"/>
                  </a:lnTo>
                  <a:lnTo>
                    <a:pt x="920" y="569"/>
                  </a:lnTo>
                  <a:lnTo>
                    <a:pt x="921" y="571"/>
                  </a:lnTo>
                  <a:lnTo>
                    <a:pt x="923" y="571"/>
                  </a:lnTo>
                  <a:lnTo>
                    <a:pt x="924" y="571"/>
                  </a:lnTo>
                  <a:lnTo>
                    <a:pt x="925" y="571"/>
                  </a:lnTo>
                  <a:lnTo>
                    <a:pt x="926" y="572"/>
                  </a:lnTo>
                  <a:lnTo>
                    <a:pt x="926" y="572"/>
                  </a:lnTo>
                  <a:lnTo>
                    <a:pt x="925" y="573"/>
                  </a:lnTo>
                  <a:lnTo>
                    <a:pt x="925" y="574"/>
                  </a:lnTo>
                  <a:lnTo>
                    <a:pt x="926" y="575"/>
                  </a:lnTo>
                  <a:lnTo>
                    <a:pt x="926" y="576"/>
                  </a:lnTo>
                  <a:lnTo>
                    <a:pt x="924" y="577"/>
                  </a:lnTo>
                  <a:lnTo>
                    <a:pt x="924" y="578"/>
                  </a:lnTo>
                  <a:lnTo>
                    <a:pt x="924" y="578"/>
                  </a:lnTo>
                  <a:lnTo>
                    <a:pt x="924" y="579"/>
                  </a:lnTo>
                  <a:lnTo>
                    <a:pt x="926" y="579"/>
                  </a:lnTo>
                  <a:lnTo>
                    <a:pt x="927" y="578"/>
                  </a:lnTo>
                  <a:lnTo>
                    <a:pt x="929" y="579"/>
                  </a:lnTo>
                  <a:lnTo>
                    <a:pt x="930" y="579"/>
                  </a:lnTo>
                  <a:lnTo>
                    <a:pt x="931" y="578"/>
                  </a:lnTo>
                  <a:lnTo>
                    <a:pt x="931" y="578"/>
                  </a:lnTo>
                  <a:lnTo>
                    <a:pt x="932" y="578"/>
                  </a:lnTo>
                  <a:lnTo>
                    <a:pt x="934" y="579"/>
                  </a:lnTo>
                  <a:lnTo>
                    <a:pt x="933" y="585"/>
                  </a:lnTo>
                  <a:lnTo>
                    <a:pt x="934" y="586"/>
                  </a:lnTo>
                  <a:lnTo>
                    <a:pt x="936" y="587"/>
                  </a:lnTo>
                  <a:lnTo>
                    <a:pt x="937" y="588"/>
                  </a:lnTo>
                  <a:lnTo>
                    <a:pt x="936" y="591"/>
                  </a:lnTo>
                  <a:lnTo>
                    <a:pt x="934" y="593"/>
                  </a:lnTo>
                  <a:lnTo>
                    <a:pt x="934" y="594"/>
                  </a:lnTo>
                  <a:lnTo>
                    <a:pt x="935" y="597"/>
                  </a:lnTo>
                  <a:lnTo>
                    <a:pt x="938" y="597"/>
                  </a:lnTo>
                  <a:lnTo>
                    <a:pt x="937" y="599"/>
                  </a:lnTo>
                  <a:lnTo>
                    <a:pt x="937" y="601"/>
                  </a:lnTo>
                  <a:lnTo>
                    <a:pt x="935" y="602"/>
                  </a:lnTo>
                  <a:lnTo>
                    <a:pt x="935" y="604"/>
                  </a:lnTo>
                  <a:lnTo>
                    <a:pt x="934" y="605"/>
                  </a:lnTo>
                  <a:lnTo>
                    <a:pt x="933" y="605"/>
                  </a:lnTo>
                  <a:lnTo>
                    <a:pt x="932" y="603"/>
                  </a:lnTo>
                  <a:lnTo>
                    <a:pt x="930" y="601"/>
                  </a:lnTo>
                  <a:lnTo>
                    <a:pt x="930" y="599"/>
                  </a:lnTo>
                  <a:lnTo>
                    <a:pt x="931" y="598"/>
                  </a:lnTo>
                  <a:lnTo>
                    <a:pt x="931" y="596"/>
                  </a:lnTo>
                  <a:lnTo>
                    <a:pt x="926" y="596"/>
                  </a:lnTo>
                  <a:lnTo>
                    <a:pt x="923" y="595"/>
                  </a:lnTo>
                  <a:lnTo>
                    <a:pt x="922" y="596"/>
                  </a:lnTo>
                  <a:lnTo>
                    <a:pt x="921" y="596"/>
                  </a:lnTo>
                  <a:lnTo>
                    <a:pt x="918" y="594"/>
                  </a:lnTo>
                  <a:lnTo>
                    <a:pt x="917" y="591"/>
                  </a:lnTo>
                  <a:lnTo>
                    <a:pt x="916" y="591"/>
                  </a:lnTo>
                  <a:lnTo>
                    <a:pt x="915" y="590"/>
                  </a:lnTo>
                  <a:lnTo>
                    <a:pt x="914" y="590"/>
                  </a:lnTo>
                  <a:lnTo>
                    <a:pt x="910" y="593"/>
                  </a:lnTo>
                  <a:lnTo>
                    <a:pt x="910" y="595"/>
                  </a:lnTo>
                  <a:lnTo>
                    <a:pt x="913" y="596"/>
                  </a:lnTo>
                  <a:lnTo>
                    <a:pt x="913" y="597"/>
                  </a:lnTo>
                  <a:lnTo>
                    <a:pt x="914" y="598"/>
                  </a:lnTo>
                  <a:lnTo>
                    <a:pt x="914" y="599"/>
                  </a:lnTo>
                  <a:lnTo>
                    <a:pt x="913" y="600"/>
                  </a:lnTo>
                  <a:lnTo>
                    <a:pt x="911" y="599"/>
                  </a:lnTo>
                  <a:lnTo>
                    <a:pt x="910" y="598"/>
                  </a:lnTo>
                  <a:lnTo>
                    <a:pt x="907" y="596"/>
                  </a:lnTo>
                  <a:lnTo>
                    <a:pt x="906" y="595"/>
                  </a:lnTo>
                  <a:lnTo>
                    <a:pt x="904" y="595"/>
                  </a:lnTo>
                  <a:lnTo>
                    <a:pt x="904" y="595"/>
                  </a:lnTo>
                  <a:lnTo>
                    <a:pt x="902" y="595"/>
                  </a:lnTo>
                  <a:lnTo>
                    <a:pt x="900" y="594"/>
                  </a:lnTo>
                  <a:lnTo>
                    <a:pt x="899" y="594"/>
                  </a:lnTo>
                  <a:lnTo>
                    <a:pt x="898" y="595"/>
                  </a:lnTo>
                  <a:lnTo>
                    <a:pt x="897" y="595"/>
                  </a:lnTo>
                  <a:lnTo>
                    <a:pt x="896" y="595"/>
                  </a:lnTo>
                  <a:lnTo>
                    <a:pt x="895" y="596"/>
                  </a:lnTo>
                  <a:lnTo>
                    <a:pt x="893" y="596"/>
                  </a:lnTo>
                  <a:lnTo>
                    <a:pt x="892" y="595"/>
                  </a:lnTo>
                  <a:lnTo>
                    <a:pt x="890" y="594"/>
                  </a:lnTo>
                  <a:lnTo>
                    <a:pt x="888" y="594"/>
                  </a:lnTo>
                  <a:lnTo>
                    <a:pt x="884" y="591"/>
                  </a:lnTo>
                  <a:lnTo>
                    <a:pt x="882" y="591"/>
                  </a:lnTo>
                  <a:lnTo>
                    <a:pt x="880" y="589"/>
                  </a:lnTo>
                  <a:lnTo>
                    <a:pt x="879" y="589"/>
                  </a:lnTo>
                  <a:lnTo>
                    <a:pt x="878" y="590"/>
                  </a:lnTo>
                  <a:lnTo>
                    <a:pt x="877" y="590"/>
                  </a:lnTo>
                  <a:lnTo>
                    <a:pt x="876" y="591"/>
                  </a:lnTo>
                  <a:lnTo>
                    <a:pt x="876" y="591"/>
                  </a:lnTo>
                  <a:lnTo>
                    <a:pt x="874" y="593"/>
                  </a:lnTo>
                  <a:lnTo>
                    <a:pt x="872" y="594"/>
                  </a:lnTo>
                  <a:lnTo>
                    <a:pt x="872" y="594"/>
                  </a:lnTo>
                  <a:lnTo>
                    <a:pt x="873" y="595"/>
                  </a:lnTo>
                  <a:lnTo>
                    <a:pt x="873" y="597"/>
                  </a:lnTo>
                  <a:lnTo>
                    <a:pt x="870" y="600"/>
                  </a:lnTo>
                  <a:lnTo>
                    <a:pt x="868" y="601"/>
                  </a:lnTo>
                  <a:lnTo>
                    <a:pt x="866" y="604"/>
                  </a:lnTo>
                  <a:lnTo>
                    <a:pt x="865" y="604"/>
                  </a:lnTo>
                  <a:lnTo>
                    <a:pt x="863" y="605"/>
                  </a:lnTo>
                  <a:lnTo>
                    <a:pt x="863" y="608"/>
                  </a:lnTo>
                  <a:lnTo>
                    <a:pt x="862" y="608"/>
                  </a:lnTo>
                  <a:lnTo>
                    <a:pt x="861" y="609"/>
                  </a:lnTo>
                  <a:lnTo>
                    <a:pt x="860" y="609"/>
                  </a:lnTo>
                  <a:lnTo>
                    <a:pt x="859" y="610"/>
                  </a:lnTo>
                  <a:lnTo>
                    <a:pt x="858" y="612"/>
                  </a:lnTo>
                  <a:lnTo>
                    <a:pt x="856" y="612"/>
                  </a:lnTo>
                  <a:lnTo>
                    <a:pt x="855" y="613"/>
                  </a:lnTo>
                  <a:lnTo>
                    <a:pt x="854" y="613"/>
                  </a:lnTo>
                  <a:lnTo>
                    <a:pt x="852" y="615"/>
                  </a:lnTo>
                  <a:lnTo>
                    <a:pt x="850" y="615"/>
                  </a:lnTo>
                  <a:lnTo>
                    <a:pt x="849" y="617"/>
                  </a:lnTo>
                  <a:lnTo>
                    <a:pt x="848" y="617"/>
                  </a:lnTo>
                  <a:lnTo>
                    <a:pt x="847" y="617"/>
                  </a:lnTo>
                  <a:lnTo>
                    <a:pt x="845" y="617"/>
                  </a:lnTo>
                  <a:lnTo>
                    <a:pt x="844" y="618"/>
                  </a:lnTo>
                  <a:lnTo>
                    <a:pt x="844" y="617"/>
                  </a:lnTo>
                  <a:lnTo>
                    <a:pt x="839" y="617"/>
                  </a:lnTo>
                  <a:lnTo>
                    <a:pt x="839" y="618"/>
                  </a:lnTo>
                  <a:lnTo>
                    <a:pt x="837" y="617"/>
                  </a:lnTo>
                  <a:lnTo>
                    <a:pt x="836" y="617"/>
                  </a:lnTo>
                  <a:lnTo>
                    <a:pt x="835" y="615"/>
                  </a:lnTo>
                  <a:lnTo>
                    <a:pt x="833" y="615"/>
                  </a:lnTo>
                  <a:lnTo>
                    <a:pt x="832" y="615"/>
                  </a:lnTo>
                  <a:lnTo>
                    <a:pt x="829" y="615"/>
                  </a:lnTo>
                  <a:lnTo>
                    <a:pt x="828" y="614"/>
                  </a:lnTo>
                  <a:lnTo>
                    <a:pt x="828" y="615"/>
                  </a:lnTo>
                  <a:lnTo>
                    <a:pt x="825" y="613"/>
                  </a:lnTo>
                  <a:lnTo>
                    <a:pt x="823" y="611"/>
                  </a:lnTo>
                  <a:lnTo>
                    <a:pt x="820" y="611"/>
                  </a:lnTo>
                  <a:lnTo>
                    <a:pt x="817" y="609"/>
                  </a:lnTo>
                  <a:lnTo>
                    <a:pt x="816" y="609"/>
                  </a:lnTo>
                  <a:lnTo>
                    <a:pt x="813" y="608"/>
                  </a:lnTo>
                  <a:lnTo>
                    <a:pt x="812" y="608"/>
                  </a:lnTo>
                  <a:lnTo>
                    <a:pt x="811" y="607"/>
                  </a:lnTo>
                  <a:lnTo>
                    <a:pt x="810" y="607"/>
                  </a:lnTo>
                  <a:lnTo>
                    <a:pt x="809" y="606"/>
                  </a:lnTo>
                  <a:lnTo>
                    <a:pt x="806" y="606"/>
                  </a:lnTo>
                  <a:lnTo>
                    <a:pt x="805" y="607"/>
                  </a:lnTo>
                  <a:lnTo>
                    <a:pt x="801" y="607"/>
                  </a:lnTo>
                  <a:lnTo>
                    <a:pt x="799" y="606"/>
                  </a:lnTo>
                  <a:lnTo>
                    <a:pt x="798" y="606"/>
                  </a:lnTo>
                  <a:lnTo>
                    <a:pt x="797" y="605"/>
                  </a:lnTo>
                  <a:lnTo>
                    <a:pt x="797" y="605"/>
                  </a:lnTo>
                  <a:lnTo>
                    <a:pt x="796" y="605"/>
                  </a:lnTo>
                  <a:lnTo>
                    <a:pt x="794" y="605"/>
                  </a:lnTo>
                  <a:lnTo>
                    <a:pt x="792" y="606"/>
                  </a:lnTo>
                  <a:lnTo>
                    <a:pt x="790" y="606"/>
                  </a:lnTo>
                  <a:lnTo>
                    <a:pt x="790" y="605"/>
                  </a:lnTo>
                  <a:lnTo>
                    <a:pt x="783" y="604"/>
                  </a:lnTo>
                  <a:lnTo>
                    <a:pt x="782" y="603"/>
                  </a:lnTo>
                  <a:lnTo>
                    <a:pt x="780" y="602"/>
                  </a:lnTo>
                  <a:lnTo>
                    <a:pt x="777" y="600"/>
                  </a:lnTo>
                  <a:lnTo>
                    <a:pt x="777" y="600"/>
                  </a:lnTo>
                  <a:lnTo>
                    <a:pt x="775" y="600"/>
                  </a:lnTo>
                  <a:lnTo>
                    <a:pt x="775" y="599"/>
                  </a:lnTo>
                  <a:lnTo>
                    <a:pt x="773" y="599"/>
                  </a:lnTo>
                  <a:lnTo>
                    <a:pt x="772" y="600"/>
                  </a:lnTo>
                  <a:lnTo>
                    <a:pt x="771" y="600"/>
                  </a:lnTo>
                  <a:lnTo>
                    <a:pt x="771" y="599"/>
                  </a:lnTo>
                  <a:lnTo>
                    <a:pt x="767" y="599"/>
                  </a:lnTo>
                  <a:lnTo>
                    <a:pt x="766" y="599"/>
                  </a:lnTo>
                  <a:lnTo>
                    <a:pt x="765" y="599"/>
                  </a:lnTo>
                  <a:lnTo>
                    <a:pt x="764" y="599"/>
                  </a:lnTo>
                  <a:lnTo>
                    <a:pt x="762" y="600"/>
                  </a:lnTo>
                  <a:lnTo>
                    <a:pt x="761" y="600"/>
                  </a:lnTo>
                  <a:lnTo>
                    <a:pt x="760" y="602"/>
                  </a:lnTo>
                  <a:lnTo>
                    <a:pt x="759" y="604"/>
                  </a:lnTo>
                  <a:lnTo>
                    <a:pt x="757" y="606"/>
                  </a:lnTo>
                  <a:lnTo>
                    <a:pt x="755" y="606"/>
                  </a:lnTo>
                  <a:lnTo>
                    <a:pt x="752" y="604"/>
                  </a:lnTo>
                  <a:lnTo>
                    <a:pt x="750" y="604"/>
                  </a:lnTo>
                  <a:lnTo>
                    <a:pt x="749" y="603"/>
                  </a:lnTo>
                  <a:lnTo>
                    <a:pt x="749" y="603"/>
                  </a:lnTo>
                  <a:lnTo>
                    <a:pt x="742" y="600"/>
                  </a:lnTo>
                  <a:lnTo>
                    <a:pt x="739" y="600"/>
                  </a:lnTo>
                  <a:lnTo>
                    <a:pt x="739" y="599"/>
                  </a:lnTo>
                  <a:lnTo>
                    <a:pt x="737" y="599"/>
                  </a:lnTo>
                  <a:lnTo>
                    <a:pt x="737" y="598"/>
                  </a:lnTo>
                  <a:lnTo>
                    <a:pt x="734" y="598"/>
                  </a:lnTo>
                  <a:lnTo>
                    <a:pt x="734" y="597"/>
                  </a:lnTo>
                  <a:lnTo>
                    <a:pt x="732" y="597"/>
                  </a:lnTo>
                  <a:lnTo>
                    <a:pt x="732" y="597"/>
                  </a:lnTo>
                  <a:lnTo>
                    <a:pt x="730" y="597"/>
                  </a:lnTo>
                  <a:lnTo>
                    <a:pt x="730" y="596"/>
                  </a:lnTo>
                  <a:lnTo>
                    <a:pt x="727" y="596"/>
                  </a:lnTo>
                  <a:lnTo>
                    <a:pt x="725" y="595"/>
                  </a:lnTo>
                  <a:lnTo>
                    <a:pt x="721" y="595"/>
                  </a:lnTo>
                  <a:lnTo>
                    <a:pt x="720" y="595"/>
                  </a:lnTo>
                  <a:lnTo>
                    <a:pt x="718" y="595"/>
                  </a:lnTo>
                  <a:lnTo>
                    <a:pt x="716" y="594"/>
                  </a:lnTo>
                  <a:lnTo>
                    <a:pt x="714" y="594"/>
                  </a:lnTo>
                  <a:lnTo>
                    <a:pt x="714" y="596"/>
                  </a:lnTo>
                  <a:lnTo>
                    <a:pt x="718" y="596"/>
                  </a:lnTo>
                  <a:lnTo>
                    <a:pt x="718" y="596"/>
                  </a:lnTo>
                  <a:lnTo>
                    <a:pt x="713" y="598"/>
                  </a:lnTo>
                  <a:lnTo>
                    <a:pt x="712" y="599"/>
                  </a:lnTo>
                  <a:lnTo>
                    <a:pt x="711" y="600"/>
                  </a:lnTo>
                  <a:lnTo>
                    <a:pt x="708" y="603"/>
                  </a:lnTo>
                  <a:lnTo>
                    <a:pt x="707" y="603"/>
                  </a:lnTo>
                  <a:lnTo>
                    <a:pt x="707" y="604"/>
                  </a:lnTo>
                  <a:lnTo>
                    <a:pt x="705" y="605"/>
                  </a:lnTo>
                  <a:lnTo>
                    <a:pt x="705" y="607"/>
                  </a:lnTo>
                  <a:lnTo>
                    <a:pt x="703" y="608"/>
                  </a:lnTo>
                  <a:lnTo>
                    <a:pt x="702" y="611"/>
                  </a:lnTo>
                  <a:lnTo>
                    <a:pt x="701" y="612"/>
                  </a:lnTo>
                  <a:lnTo>
                    <a:pt x="701" y="613"/>
                  </a:lnTo>
                  <a:lnTo>
                    <a:pt x="700" y="614"/>
                  </a:lnTo>
                  <a:lnTo>
                    <a:pt x="700" y="615"/>
                  </a:lnTo>
                  <a:lnTo>
                    <a:pt x="699" y="617"/>
                  </a:lnTo>
                  <a:lnTo>
                    <a:pt x="699" y="618"/>
                  </a:lnTo>
                  <a:lnTo>
                    <a:pt x="698" y="619"/>
                  </a:lnTo>
                  <a:lnTo>
                    <a:pt x="698" y="619"/>
                  </a:lnTo>
                  <a:lnTo>
                    <a:pt x="697" y="622"/>
                  </a:lnTo>
                  <a:lnTo>
                    <a:pt x="697" y="623"/>
                  </a:lnTo>
                  <a:lnTo>
                    <a:pt x="697" y="624"/>
                  </a:lnTo>
                  <a:lnTo>
                    <a:pt x="696" y="626"/>
                  </a:lnTo>
                  <a:lnTo>
                    <a:pt x="695" y="629"/>
                  </a:lnTo>
                  <a:lnTo>
                    <a:pt x="694" y="631"/>
                  </a:lnTo>
                  <a:lnTo>
                    <a:pt x="694" y="632"/>
                  </a:lnTo>
                  <a:lnTo>
                    <a:pt x="693" y="634"/>
                  </a:lnTo>
                  <a:lnTo>
                    <a:pt x="690" y="641"/>
                  </a:lnTo>
                  <a:lnTo>
                    <a:pt x="690" y="642"/>
                  </a:lnTo>
                  <a:lnTo>
                    <a:pt x="689" y="643"/>
                  </a:lnTo>
                  <a:lnTo>
                    <a:pt x="688" y="645"/>
                  </a:lnTo>
                  <a:lnTo>
                    <a:pt x="688" y="646"/>
                  </a:lnTo>
                  <a:lnTo>
                    <a:pt x="688" y="649"/>
                  </a:lnTo>
                  <a:lnTo>
                    <a:pt x="687" y="649"/>
                  </a:lnTo>
                  <a:lnTo>
                    <a:pt x="687" y="651"/>
                  </a:lnTo>
                  <a:lnTo>
                    <a:pt x="687" y="651"/>
                  </a:lnTo>
                  <a:lnTo>
                    <a:pt x="686" y="658"/>
                  </a:lnTo>
                  <a:lnTo>
                    <a:pt x="687" y="659"/>
                  </a:lnTo>
                  <a:lnTo>
                    <a:pt x="687" y="662"/>
                  </a:lnTo>
                  <a:lnTo>
                    <a:pt x="692" y="666"/>
                  </a:lnTo>
                  <a:lnTo>
                    <a:pt x="695" y="666"/>
                  </a:lnTo>
                  <a:lnTo>
                    <a:pt x="696" y="665"/>
                  </a:lnTo>
                  <a:lnTo>
                    <a:pt x="696" y="667"/>
                  </a:lnTo>
                  <a:lnTo>
                    <a:pt x="695" y="668"/>
                  </a:lnTo>
                  <a:lnTo>
                    <a:pt x="692" y="672"/>
                  </a:lnTo>
                  <a:lnTo>
                    <a:pt x="691" y="672"/>
                  </a:lnTo>
                  <a:lnTo>
                    <a:pt x="691" y="673"/>
                  </a:lnTo>
                  <a:lnTo>
                    <a:pt x="690" y="674"/>
                  </a:lnTo>
                  <a:lnTo>
                    <a:pt x="689" y="675"/>
                  </a:lnTo>
                  <a:lnTo>
                    <a:pt x="689" y="675"/>
                  </a:lnTo>
                  <a:lnTo>
                    <a:pt x="685" y="678"/>
                  </a:lnTo>
                  <a:lnTo>
                    <a:pt x="685" y="678"/>
                  </a:lnTo>
                  <a:lnTo>
                    <a:pt x="684" y="680"/>
                  </a:lnTo>
                  <a:lnTo>
                    <a:pt x="684" y="686"/>
                  </a:lnTo>
                  <a:lnTo>
                    <a:pt x="685" y="688"/>
                  </a:lnTo>
                  <a:lnTo>
                    <a:pt x="685" y="688"/>
                  </a:lnTo>
                  <a:lnTo>
                    <a:pt x="687" y="690"/>
                  </a:lnTo>
                  <a:lnTo>
                    <a:pt x="691" y="691"/>
                  </a:lnTo>
                  <a:lnTo>
                    <a:pt x="692" y="692"/>
                  </a:lnTo>
                  <a:lnTo>
                    <a:pt x="693" y="693"/>
                  </a:lnTo>
                  <a:lnTo>
                    <a:pt x="693" y="694"/>
                  </a:lnTo>
                  <a:lnTo>
                    <a:pt x="694" y="694"/>
                  </a:lnTo>
                  <a:lnTo>
                    <a:pt x="696" y="692"/>
                  </a:lnTo>
                  <a:lnTo>
                    <a:pt x="698" y="691"/>
                  </a:lnTo>
                  <a:lnTo>
                    <a:pt x="700" y="691"/>
                  </a:lnTo>
                  <a:lnTo>
                    <a:pt x="701" y="689"/>
                  </a:lnTo>
                  <a:lnTo>
                    <a:pt x="702" y="689"/>
                  </a:lnTo>
                  <a:lnTo>
                    <a:pt x="702" y="689"/>
                  </a:lnTo>
                  <a:lnTo>
                    <a:pt x="704" y="689"/>
                  </a:lnTo>
                  <a:lnTo>
                    <a:pt x="705" y="688"/>
                  </a:lnTo>
                  <a:lnTo>
                    <a:pt x="706" y="689"/>
                  </a:lnTo>
                  <a:lnTo>
                    <a:pt x="706" y="690"/>
                  </a:lnTo>
                  <a:lnTo>
                    <a:pt x="710" y="693"/>
                  </a:lnTo>
                  <a:lnTo>
                    <a:pt x="714" y="693"/>
                  </a:lnTo>
                  <a:lnTo>
                    <a:pt x="714" y="694"/>
                  </a:lnTo>
                  <a:lnTo>
                    <a:pt x="714" y="694"/>
                  </a:lnTo>
                  <a:lnTo>
                    <a:pt x="713" y="696"/>
                  </a:lnTo>
                  <a:lnTo>
                    <a:pt x="713" y="697"/>
                  </a:lnTo>
                  <a:lnTo>
                    <a:pt x="715" y="700"/>
                  </a:lnTo>
                  <a:lnTo>
                    <a:pt x="716" y="700"/>
                  </a:lnTo>
                  <a:lnTo>
                    <a:pt x="717" y="700"/>
                  </a:lnTo>
                  <a:lnTo>
                    <a:pt x="717" y="700"/>
                  </a:lnTo>
                  <a:lnTo>
                    <a:pt x="719" y="700"/>
                  </a:lnTo>
                  <a:lnTo>
                    <a:pt x="722" y="703"/>
                  </a:lnTo>
                  <a:lnTo>
                    <a:pt x="722" y="704"/>
                  </a:lnTo>
                  <a:lnTo>
                    <a:pt x="724" y="706"/>
                  </a:lnTo>
                  <a:lnTo>
                    <a:pt x="724" y="707"/>
                  </a:lnTo>
                  <a:lnTo>
                    <a:pt x="724" y="708"/>
                  </a:lnTo>
                  <a:lnTo>
                    <a:pt x="724" y="712"/>
                  </a:lnTo>
                  <a:lnTo>
                    <a:pt x="724" y="712"/>
                  </a:lnTo>
                  <a:lnTo>
                    <a:pt x="726" y="715"/>
                  </a:lnTo>
                  <a:lnTo>
                    <a:pt x="726" y="716"/>
                  </a:lnTo>
                  <a:lnTo>
                    <a:pt x="728" y="716"/>
                  </a:lnTo>
                  <a:lnTo>
                    <a:pt x="729" y="717"/>
                  </a:lnTo>
                  <a:lnTo>
                    <a:pt x="731" y="721"/>
                  </a:lnTo>
                  <a:lnTo>
                    <a:pt x="732" y="722"/>
                  </a:lnTo>
                  <a:lnTo>
                    <a:pt x="733" y="722"/>
                  </a:lnTo>
                  <a:lnTo>
                    <a:pt x="734" y="724"/>
                  </a:lnTo>
                  <a:lnTo>
                    <a:pt x="734" y="726"/>
                  </a:lnTo>
                  <a:lnTo>
                    <a:pt x="736" y="727"/>
                  </a:lnTo>
                  <a:lnTo>
                    <a:pt x="738" y="729"/>
                  </a:lnTo>
                  <a:lnTo>
                    <a:pt x="739" y="730"/>
                  </a:lnTo>
                  <a:lnTo>
                    <a:pt x="742" y="730"/>
                  </a:lnTo>
                  <a:lnTo>
                    <a:pt x="744" y="732"/>
                  </a:lnTo>
                  <a:lnTo>
                    <a:pt x="746" y="733"/>
                  </a:lnTo>
                  <a:lnTo>
                    <a:pt x="749" y="733"/>
                  </a:lnTo>
                  <a:lnTo>
                    <a:pt x="753" y="735"/>
                  </a:lnTo>
                  <a:lnTo>
                    <a:pt x="759" y="735"/>
                  </a:lnTo>
                  <a:lnTo>
                    <a:pt x="761" y="736"/>
                  </a:lnTo>
                  <a:lnTo>
                    <a:pt x="767" y="736"/>
                  </a:lnTo>
                  <a:lnTo>
                    <a:pt x="768" y="738"/>
                  </a:lnTo>
                  <a:lnTo>
                    <a:pt x="768" y="738"/>
                  </a:lnTo>
                  <a:lnTo>
                    <a:pt x="769" y="739"/>
                  </a:lnTo>
                  <a:lnTo>
                    <a:pt x="769" y="740"/>
                  </a:lnTo>
                  <a:lnTo>
                    <a:pt x="771" y="742"/>
                  </a:lnTo>
                  <a:lnTo>
                    <a:pt x="772" y="746"/>
                  </a:lnTo>
                  <a:lnTo>
                    <a:pt x="774" y="749"/>
                  </a:lnTo>
                  <a:lnTo>
                    <a:pt x="778" y="751"/>
                  </a:lnTo>
                  <a:lnTo>
                    <a:pt x="779" y="753"/>
                  </a:lnTo>
                  <a:lnTo>
                    <a:pt x="780" y="756"/>
                  </a:lnTo>
                  <a:lnTo>
                    <a:pt x="780" y="757"/>
                  </a:lnTo>
                  <a:lnTo>
                    <a:pt x="781" y="757"/>
                  </a:lnTo>
                  <a:lnTo>
                    <a:pt x="781" y="759"/>
                  </a:lnTo>
                  <a:lnTo>
                    <a:pt x="782" y="760"/>
                  </a:lnTo>
                  <a:lnTo>
                    <a:pt x="782" y="762"/>
                  </a:lnTo>
                  <a:lnTo>
                    <a:pt x="784" y="767"/>
                  </a:lnTo>
                  <a:lnTo>
                    <a:pt x="787" y="770"/>
                  </a:lnTo>
                  <a:lnTo>
                    <a:pt x="787" y="772"/>
                  </a:lnTo>
                  <a:lnTo>
                    <a:pt x="788" y="773"/>
                  </a:lnTo>
                  <a:lnTo>
                    <a:pt x="788" y="776"/>
                  </a:lnTo>
                  <a:lnTo>
                    <a:pt x="790" y="778"/>
                  </a:lnTo>
                  <a:lnTo>
                    <a:pt x="790" y="780"/>
                  </a:lnTo>
                  <a:lnTo>
                    <a:pt x="795" y="786"/>
                  </a:lnTo>
                  <a:lnTo>
                    <a:pt x="796" y="788"/>
                  </a:lnTo>
                  <a:lnTo>
                    <a:pt x="798" y="791"/>
                  </a:lnTo>
                  <a:lnTo>
                    <a:pt x="799" y="792"/>
                  </a:lnTo>
                  <a:lnTo>
                    <a:pt x="799" y="793"/>
                  </a:lnTo>
                  <a:lnTo>
                    <a:pt x="801" y="794"/>
                  </a:lnTo>
                  <a:lnTo>
                    <a:pt x="803" y="795"/>
                  </a:lnTo>
                  <a:lnTo>
                    <a:pt x="803" y="795"/>
                  </a:lnTo>
                  <a:lnTo>
                    <a:pt x="805" y="798"/>
                  </a:lnTo>
                  <a:lnTo>
                    <a:pt x="805" y="800"/>
                  </a:lnTo>
                  <a:lnTo>
                    <a:pt x="803" y="800"/>
                  </a:lnTo>
                  <a:lnTo>
                    <a:pt x="803" y="798"/>
                  </a:lnTo>
                  <a:lnTo>
                    <a:pt x="802" y="797"/>
                  </a:lnTo>
                  <a:lnTo>
                    <a:pt x="800" y="796"/>
                  </a:lnTo>
                  <a:lnTo>
                    <a:pt x="797" y="793"/>
                  </a:lnTo>
                  <a:lnTo>
                    <a:pt x="796" y="791"/>
                  </a:lnTo>
                  <a:lnTo>
                    <a:pt x="795" y="792"/>
                  </a:lnTo>
                  <a:lnTo>
                    <a:pt x="795" y="796"/>
                  </a:lnTo>
                  <a:lnTo>
                    <a:pt x="796" y="796"/>
                  </a:lnTo>
                  <a:lnTo>
                    <a:pt x="796" y="797"/>
                  </a:lnTo>
                  <a:lnTo>
                    <a:pt x="801" y="802"/>
                  </a:lnTo>
                  <a:lnTo>
                    <a:pt x="801" y="803"/>
                  </a:lnTo>
                  <a:lnTo>
                    <a:pt x="801" y="804"/>
                  </a:lnTo>
                  <a:lnTo>
                    <a:pt x="801" y="805"/>
                  </a:lnTo>
                  <a:lnTo>
                    <a:pt x="802" y="808"/>
                  </a:lnTo>
                  <a:lnTo>
                    <a:pt x="804" y="811"/>
                  </a:lnTo>
                  <a:lnTo>
                    <a:pt x="804" y="818"/>
                  </a:lnTo>
                  <a:lnTo>
                    <a:pt x="804" y="819"/>
                  </a:lnTo>
                  <a:lnTo>
                    <a:pt x="804" y="820"/>
                  </a:lnTo>
                  <a:lnTo>
                    <a:pt x="805" y="821"/>
                  </a:lnTo>
                  <a:lnTo>
                    <a:pt x="805" y="823"/>
                  </a:lnTo>
                  <a:lnTo>
                    <a:pt x="805" y="824"/>
                  </a:lnTo>
                  <a:lnTo>
                    <a:pt x="807" y="825"/>
                  </a:lnTo>
                  <a:lnTo>
                    <a:pt x="810" y="825"/>
                  </a:lnTo>
                  <a:lnTo>
                    <a:pt x="810" y="825"/>
                  </a:lnTo>
                  <a:lnTo>
                    <a:pt x="814" y="825"/>
                  </a:lnTo>
                  <a:lnTo>
                    <a:pt x="818" y="827"/>
                  </a:lnTo>
                  <a:lnTo>
                    <a:pt x="819" y="827"/>
                  </a:lnTo>
                  <a:lnTo>
                    <a:pt x="821" y="829"/>
                  </a:lnTo>
                  <a:lnTo>
                    <a:pt x="822" y="829"/>
                  </a:lnTo>
                  <a:lnTo>
                    <a:pt x="825" y="831"/>
                  </a:lnTo>
                  <a:lnTo>
                    <a:pt x="825" y="831"/>
                  </a:lnTo>
                  <a:lnTo>
                    <a:pt x="827" y="833"/>
                  </a:lnTo>
                  <a:lnTo>
                    <a:pt x="827" y="835"/>
                  </a:lnTo>
                  <a:lnTo>
                    <a:pt x="828" y="836"/>
                  </a:lnTo>
                  <a:lnTo>
                    <a:pt x="828" y="837"/>
                  </a:lnTo>
                  <a:lnTo>
                    <a:pt x="829" y="838"/>
                  </a:lnTo>
                  <a:lnTo>
                    <a:pt x="830" y="839"/>
                  </a:lnTo>
                  <a:lnTo>
                    <a:pt x="831" y="839"/>
                  </a:lnTo>
                  <a:lnTo>
                    <a:pt x="833" y="839"/>
                  </a:lnTo>
                  <a:lnTo>
                    <a:pt x="833" y="840"/>
                  </a:lnTo>
                  <a:lnTo>
                    <a:pt x="837" y="840"/>
                  </a:lnTo>
                  <a:lnTo>
                    <a:pt x="837" y="839"/>
                  </a:lnTo>
                  <a:lnTo>
                    <a:pt x="840" y="840"/>
                  </a:lnTo>
                  <a:lnTo>
                    <a:pt x="843" y="843"/>
                  </a:lnTo>
                  <a:lnTo>
                    <a:pt x="845" y="844"/>
                  </a:lnTo>
                  <a:lnTo>
                    <a:pt x="845" y="844"/>
                  </a:lnTo>
                  <a:lnTo>
                    <a:pt x="847" y="845"/>
                  </a:lnTo>
                  <a:lnTo>
                    <a:pt x="847" y="847"/>
                  </a:lnTo>
                  <a:lnTo>
                    <a:pt x="846" y="847"/>
                  </a:lnTo>
                  <a:lnTo>
                    <a:pt x="846" y="849"/>
                  </a:lnTo>
                  <a:lnTo>
                    <a:pt x="847" y="850"/>
                  </a:lnTo>
                  <a:lnTo>
                    <a:pt x="847" y="851"/>
                  </a:lnTo>
                  <a:lnTo>
                    <a:pt x="848" y="853"/>
                  </a:lnTo>
                  <a:lnTo>
                    <a:pt x="848" y="854"/>
                  </a:lnTo>
                  <a:lnTo>
                    <a:pt x="850" y="855"/>
                  </a:lnTo>
                  <a:lnTo>
                    <a:pt x="850" y="858"/>
                  </a:lnTo>
                  <a:lnTo>
                    <a:pt x="848" y="859"/>
                  </a:lnTo>
                  <a:lnTo>
                    <a:pt x="847" y="859"/>
                  </a:lnTo>
                  <a:lnTo>
                    <a:pt x="847" y="862"/>
                  </a:lnTo>
                  <a:lnTo>
                    <a:pt x="847" y="862"/>
                  </a:lnTo>
                  <a:lnTo>
                    <a:pt x="847" y="863"/>
                  </a:lnTo>
                  <a:lnTo>
                    <a:pt x="847" y="865"/>
                  </a:lnTo>
                  <a:lnTo>
                    <a:pt x="849" y="866"/>
                  </a:lnTo>
                  <a:lnTo>
                    <a:pt x="849" y="867"/>
                  </a:lnTo>
                  <a:lnTo>
                    <a:pt x="849" y="868"/>
                  </a:lnTo>
                  <a:lnTo>
                    <a:pt x="853" y="868"/>
                  </a:lnTo>
                  <a:lnTo>
                    <a:pt x="854" y="867"/>
                  </a:lnTo>
                  <a:lnTo>
                    <a:pt x="853" y="866"/>
                  </a:lnTo>
                  <a:lnTo>
                    <a:pt x="851" y="865"/>
                  </a:lnTo>
                  <a:lnTo>
                    <a:pt x="851" y="860"/>
                  </a:lnTo>
                  <a:lnTo>
                    <a:pt x="852" y="860"/>
                  </a:lnTo>
                  <a:lnTo>
                    <a:pt x="852" y="859"/>
                  </a:lnTo>
                  <a:lnTo>
                    <a:pt x="853" y="858"/>
                  </a:lnTo>
                  <a:lnTo>
                    <a:pt x="854" y="857"/>
                  </a:lnTo>
                  <a:lnTo>
                    <a:pt x="859" y="857"/>
                  </a:lnTo>
                  <a:lnTo>
                    <a:pt x="860" y="858"/>
                  </a:lnTo>
                  <a:lnTo>
                    <a:pt x="861" y="858"/>
                  </a:lnTo>
                  <a:lnTo>
                    <a:pt x="862" y="858"/>
                  </a:lnTo>
                  <a:lnTo>
                    <a:pt x="863" y="858"/>
                  </a:lnTo>
                  <a:lnTo>
                    <a:pt x="863" y="860"/>
                  </a:lnTo>
                  <a:lnTo>
                    <a:pt x="865" y="860"/>
                  </a:lnTo>
                  <a:lnTo>
                    <a:pt x="866" y="861"/>
                  </a:lnTo>
                  <a:lnTo>
                    <a:pt x="866" y="863"/>
                  </a:lnTo>
                  <a:lnTo>
                    <a:pt x="865" y="863"/>
                  </a:lnTo>
                  <a:lnTo>
                    <a:pt x="864" y="862"/>
                  </a:lnTo>
                  <a:lnTo>
                    <a:pt x="864" y="863"/>
                  </a:lnTo>
                  <a:lnTo>
                    <a:pt x="864" y="864"/>
                  </a:lnTo>
                  <a:lnTo>
                    <a:pt x="864" y="865"/>
                  </a:lnTo>
                  <a:lnTo>
                    <a:pt x="865" y="867"/>
                  </a:lnTo>
                  <a:lnTo>
                    <a:pt x="866" y="868"/>
                  </a:lnTo>
                  <a:lnTo>
                    <a:pt x="868" y="869"/>
                  </a:lnTo>
                  <a:lnTo>
                    <a:pt x="872" y="872"/>
                  </a:lnTo>
                  <a:lnTo>
                    <a:pt x="873" y="873"/>
                  </a:lnTo>
                  <a:lnTo>
                    <a:pt x="874" y="873"/>
                  </a:lnTo>
                  <a:lnTo>
                    <a:pt x="875" y="872"/>
                  </a:lnTo>
                  <a:lnTo>
                    <a:pt x="875" y="871"/>
                  </a:lnTo>
                  <a:lnTo>
                    <a:pt x="876" y="872"/>
                  </a:lnTo>
                  <a:lnTo>
                    <a:pt x="876" y="874"/>
                  </a:lnTo>
                  <a:lnTo>
                    <a:pt x="877" y="874"/>
                  </a:lnTo>
                  <a:lnTo>
                    <a:pt x="876" y="875"/>
                  </a:lnTo>
                  <a:lnTo>
                    <a:pt x="876" y="880"/>
                  </a:lnTo>
                  <a:lnTo>
                    <a:pt x="874" y="880"/>
                  </a:lnTo>
                  <a:lnTo>
                    <a:pt x="872" y="881"/>
                  </a:lnTo>
                  <a:lnTo>
                    <a:pt x="870" y="882"/>
                  </a:lnTo>
                  <a:lnTo>
                    <a:pt x="870" y="881"/>
                  </a:lnTo>
                  <a:lnTo>
                    <a:pt x="869" y="882"/>
                  </a:lnTo>
                  <a:lnTo>
                    <a:pt x="868" y="882"/>
                  </a:lnTo>
                  <a:lnTo>
                    <a:pt x="868" y="881"/>
                  </a:lnTo>
                  <a:lnTo>
                    <a:pt x="865" y="881"/>
                  </a:lnTo>
                  <a:lnTo>
                    <a:pt x="864" y="881"/>
                  </a:lnTo>
                  <a:lnTo>
                    <a:pt x="861" y="881"/>
                  </a:lnTo>
                  <a:lnTo>
                    <a:pt x="860" y="880"/>
                  </a:lnTo>
                  <a:lnTo>
                    <a:pt x="858" y="880"/>
                  </a:lnTo>
                  <a:lnTo>
                    <a:pt x="857" y="879"/>
                  </a:lnTo>
                  <a:lnTo>
                    <a:pt x="853" y="879"/>
                  </a:lnTo>
                  <a:lnTo>
                    <a:pt x="853" y="879"/>
                  </a:lnTo>
                  <a:lnTo>
                    <a:pt x="848" y="879"/>
                  </a:lnTo>
                  <a:lnTo>
                    <a:pt x="848" y="878"/>
                  </a:lnTo>
                  <a:lnTo>
                    <a:pt x="847" y="878"/>
                  </a:lnTo>
                  <a:lnTo>
                    <a:pt x="845" y="877"/>
                  </a:lnTo>
                  <a:lnTo>
                    <a:pt x="843" y="875"/>
                  </a:lnTo>
                  <a:lnTo>
                    <a:pt x="838" y="875"/>
                  </a:lnTo>
                  <a:lnTo>
                    <a:pt x="838" y="874"/>
                  </a:lnTo>
                  <a:lnTo>
                    <a:pt x="836" y="874"/>
                  </a:lnTo>
                  <a:lnTo>
                    <a:pt x="836" y="875"/>
                  </a:lnTo>
                  <a:lnTo>
                    <a:pt x="832" y="875"/>
                  </a:lnTo>
                  <a:lnTo>
                    <a:pt x="832" y="874"/>
                  </a:lnTo>
                  <a:lnTo>
                    <a:pt x="829" y="874"/>
                  </a:lnTo>
                  <a:lnTo>
                    <a:pt x="827" y="877"/>
                  </a:lnTo>
                  <a:lnTo>
                    <a:pt x="826" y="877"/>
                  </a:lnTo>
                  <a:lnTo>
                    <a:pt x="825" y="878"/>
                  </a:lnTo>
                  <a:lnTo>
                    <a:pt x="824" y="878"/>
                  </a:lnTo>
                  <a:lnTo>
                    <a:pt x="821" y="882"/>
                  </a:lnTo>
                  <a:lnTo>
                    <a:pt x="821" y="885"/>
                  </a:lnTo>
                  <a:lnTo>
                    <a:pt x="820" y="885"/>
                  </a:lnTo>
                  <a:lnTo>
                    <a:pt x="819" y="888"/>
                  </a:lnTo>
                  <a:lnTo>
                    <a:pt x="818" y="889"/>
                  </a:lnTo>
                  <a:lnTo>
                    <a:pt x="817" y="891"/>
                  </a:lnTo>
                  <a:lnTo>
                    <a:pt x="817" y="892"/>
                  </a:lnTo>
                  <a:lnTo>
                    <a:pt x="815" y="894"/>
                  </a:lnTo>
                  <a:lnTo>
                    <a:pt x="815" y="896"/>
                  </a:lnTo>
                  <a:lnTo>
                    <a:pt x="814" y="896"/>
                  </a:lnTo>
                  <a:lnTo>
                    <a:pt x="814" y="898"/>
                  </a:lnTo>
                  <a:lnTo>
                    <a:pt x="814" y="898"/>
                  </a:lnTo>
                  <a:lnTo>
                    <a:pt x="814" y="900"/>
                  </a:lnTo>
                  <a:lnTo>
                    <a:pt x="813" y="901"/>
                  </a:lnTo>
                  <a:lnTo>
                    <a:pt x="813" y="902"/>
                  </a:lnTo>
                  <a:lnTo>
                    <a:pt x="812" y="904"/>
                  </a:lnTo>
                  <a:lnTo>
                    <a:pt x="812" y="906"/>
                  </a:lnTo>
                  <a:lnTo>
                    <a:pt x="812" y="906"/>
                  </a:lnTo>
                  <a:lnTo>
                    <a:pt x="812" y="908"/>
                  </a:lnTo>
                  <a:lnTo>
                    <a:pt x="811" y="908"/>
                  </a:lnTo>
                  <a:lnTo>
                    <a:pt x="811" y="910"/>
                  </a:lnTo>
                  <a:lnTo>
                    <a:pt x="811" y="910"/>
                  </a:lnTo>
                  <a:lnTo>
                    <a:pt x="811" y="914"/>
                  </a:lnTo>
                  <a:lnTo>
                    <a:pt x="812" y="917"/>
                  </a:lnTo>
                  <a:lnTo>
                    <a:pt x="812" y="919"/>
                  </a:lnTo>
                  <a:lnTo>
                    <a:pt x="813" y="919"/>
                  </a:lnTo>
                  <a:lnTo>
                    <a:pt x="813" y="920"/>
                  </a:lnTo>
                  <a:lnTo>
                    <a:pt x="812" y="921"/>
                  </a:lnTo>
                  <a:lnTo>
                    <a:pt x="812" y="923"/>
                  </a:lnTo>
                  <a:lnTo>
                    <a:pt x="813" y="924"/>
                  </a:lnTo>
                  <a:lnTo>
                    <a:pt x="813" y="925"/>
                  </a:lnTo>
                  <a:lnTo>
                    <a:pt x="813" y="926"/>
                  </a:lnTo>
                  <a:lnTo>
                    <a:pt x="815" y="927"/>
                  </a:lnTo>
                  <a:lnTo>
                    <a:pt x="815" y="927"/>
                  </a:lnTo>
                  <a:lnTo>
                    <a:pt x="815" y="928"/>
                  </a:lnTo>
                  <a:lnTo>
                    <a:pt x="815" y="929"/>
                  </a:lnTo>
                  <a:lnTo>
                    <a:pt x="815" y="931"/>
                  </a:lnTo>
                  <a:lnTo>
                    <a:pt x="817" y="932"/>
                  </a:lnTo>
                  <a:lnTo>
                    <a:pt x="818" y="932"/>
                  </a:lnTo>
                  <a:lnTo>
                    <a:pt x="819" y="933"/>
                  </a:lnTo>
                  <a:lnTo>
                    <a:pt x="819" y="934"/>
                  </a:lnTo>
                  <a:lnTo>
                    <a:pt x="820" y="936"/>
                  </a:lnTo>
                  <a:lnTo>
                    <a:pt x="823" y="936"/>
                  </a:lnTo>
                  <a:lnTo>
                    <a:pt x="824" y="936"/>
                  </a:lnTo>
                  <a:lnTo>
                    <a:pt x="825" y="936"/>
                  </a:lnTo>
                  <a:lnTo>
                    <a:pt x="825" y="935"/>
                  </a:lnTo>
                  <a:lnTo>
                    <a:pt x="827" y="935"/>
                  </a:lnTo>
                  <a:lnTo>
                    <a:pt x="827" y="936"/>
                  </a:lnTo>
                  <a:lnTo>
                    <a:pt x="826" y="937"/>
                  </a:lnTo>
                  <a:lnTo>
                    <a:pt x="826" y="939"/>
                  </a:lnTo>
                  <a:lnTo>
                    <a:pt x="827" y="940"/>
                  </a:lnTo>
                  <a:lnTo>
                    <a:pt x="828" y="940"/>
                  </a:lnTo>
                  <a:lnTo>
                    <a:pt x="829" y="941"/>
                  </a:lnTo>
                  <a:lnTo>
                    <a:pt x="829" y="942"/>
                  </a:lnTo>
                  <a:lnTo>
                    <a:pt x="830" y="942"/>
                  </a:lnTo>
                  <a:lnTo>
                    <a:pt x="830" y="945"/>
                  </a:lnTo>
                  <a:lnTo>
                    <a:pt x="829" y="947"/>
                  </a:lnTo>
                  <a:lnTo>
                    <a:pt x="827" y="948"/>
                  </a:lnTo>
                  <a:lnTo>
                    <a:pt x="827" y="949"/>
                  </a:lnTo>
                  <a:lnTo>
                    <a:pt x="827" y="951"/>
                  </a:lnTo>
                  <a:lnTo>
                    <a:pt x="824" y="952"/>
                  </a:lnTo>
                  <a:lnTo>
                    <a:pt x="824" y="956"/>
                  </a:lnTo>
                  <a:lnTo>
                    <a:pt x="824" y="956"/>
                  </a:lnTo>
                  <a:lnTo>
                    <a:pt x="824" y="958"/>
                  </a:lnTo>
                  <a:lnTo>
                    <a:pt x="822" y="959"/>
                  </a:lnTo>
                  <a:lnTo>
                    <a:pt x="820" y="959"/>
                  </a:lnTo>
                  <a:lnTo>
                    <a:pt x="820" y="957"/>
                  </a:lnTo>
                  <a:lnTo>
                    <a:pt x="819" y="957"/>
                  </a:lnTo>
                  <a:lnTo>
                    <a:pt x="818" y="956"/>
                  </a:lnTo>
                  <a:lnTo>
                    <a:pt x="817" y="957"/>
                  </a:lnTo>
                  <a:lnTo>
                    <a:pt x="813" y="957"/>
                  </a:lnTo>
                  <a:lnTo>
                    <a:pt x="811" y="958"/>
                  </a:lnTo>
                  <a:lnTo>
                    <a:pt x="812" y="959"/>
                  </a:lnTo>
                  <a:lnTo>
                    <a:pt x="812" y="960"/>
                  </a:lnTo>
                  <a:lnTo>
                    <a:pt x="811" y="961"/>
                  </a:lnTo>
                  <a:lnTo>
                    <a:pt x="811" y="961"/>
                  </a:lnTo>
                  <a:lnTo>
                    <a:pt x="813" y="963"/>
                  </a:lnTo>
                  <a:lnTo>
                    <a:pt x="815" y="963"/>
                  </a:lnTo>
                  <a:lnTo>
                    <a:pt x="817" y="965"/>
                  </a:lnTo>
                  <a:lnTo>
                    <a:pt x="818" y="966"/>
                  </a:lnTo>
                  <a:lnTo>
                    <a:pt x="818" y="969"/>
                  </a:lnTo>
                  <a:lnTo>
                    <a:pt x="816" y="970"/>
                  </a:lnTo>
                  <a:lnTo>
                    <a:pt x="815" y="970"/>
                  </a:lnTo>
                  <a:lnTo>
                    <a:pt x="813" y="972"/>
                  </a:lnTo>
                  <a:lnTo>
                    <a:pt x="814" y="974"/>
                  </a:lnTo>
                  <a:lnTo>
                    <a:pt x="815" y="976"/>
                  </a:lnTo>
                  <a:lnTo>
                    <a:pt x="818" y="976"/>
                  </a:lnTo>
                  <a:lnTo>
                    <a:pt x="821" y="977"/>
                  </a:lnTo>
                  <a:lnTo>
                    <a:pt x="823" y="979"/>
                  </a:lnTo>
                  <a:lnTo>
                    <a:pt x="825" y="980"/>
                  </a:lnTo>
                  <a:lnTo>
                    <a:pt x="826" y="980"/>
                  </a:lnTo>
                  <a:lnTo>
                    <a:pt x="828" y="982"/>
                  </a:lnTo>
                  <a:lnTo>
                    <a:pt x="829" y="982"/>
                  </a:lnTo>
                  <a:lnTo>
                    <a:pt x="830" y="982"/>
                  </a:lnTo>
                  <a:lnTo>
                    <a:pt x="838" y="982"/>
                  </a:lnTo>
                  <a:lnTo>
                    <a:pt x="840" y="981"/>
                  </a:lnTo>
                  <a:lnTo>
                    <a:pt x="841" y="978"/>
                  </a:lnTo>
                  <a:lnTo>
                    <a:pt x="842" y="978"/>
                  </a:lnTo>
                  <a:lnTo>
                    <a:pt x="844" y="977"/>
                  </a:lnTo>
                  <a:lnTo>
                    <a:pt x="844" y="974"/>
                  </a:lnTo>
                  <a:lnTo>
                    <a:pt x="845" y="974"/>
                  </a:lnTo>
                  <a:lnTo>
                    <a:pt x="845" y="972"/>
                  </a:lnTo>
                  <a:lnTo>
                    <a:pt x="846" y="972"/>
                  </a:lnTo>
                  <a:lnTo>
                    <a:pt x="847" y="971"/>
                  </a:lnTo>
                  <a:lnTo>
                    <a:pt x="849" y="971"/>
                  </a:lnTo>
                  <a:lnTo>
                    <a:pt x="850" y="970"/>
                  </a:lnTo>
                  <a:lnTo>
                    <a:pt x="849" y="968"/>
                  </a:lnTo>
                  <a:lnTo>
                    <a:pt x="853" y="966"/>
                  </a:lnTo>
                  <a:lnTo>
                    <a:pt x="854" y="966"/>
                  </a:lnTo>
                  <a:lnTo>
                    <a:pt x="857" y="963"/>
                  </a:lnTo>
                  <a:lnTo>
                    <a:pt x="857" y="962"/>
                  </a:lnTo>
                  <a:lnTo>
                    <a:pt x="859" y="958"/>
                  </a:lnTo>
                  <a:lnTo>
                    <a:pt x="859" y="956"/>
                  </a:lnTo>
                  <a:lnTo>
                    <a:pt x="858" y="955"/>
                  </a:lnTo>
                  <a:lnTo>
                    <a:pt x="858" y="953"/>
                  </a:lnTo>
                  <a:lnTo>
                    <a:pt x="859" y="952"/>
                  </a:lnTo>
                  <a:lnTo>
                    <a:pt x="859" y="951"/>
                  </a:lnTo>
                  <a:lnTo>
                    <a:pt x="859" y="949"/>
                  </a:lnTo>
                  <a:lnTo>
                    <a:pt x="859" y="948"/>
                  </a:lnTo>
                  <a:lnTo>
                    <a:pt x="859" y="946"/>
                  </a:lnTo>
                  <a:lnTo>
                    <a:pt x="860" y="946"/>
                  </a:lnTo>
                  <a:lnTo>
                    <a:pt x="861" y="946"/>
                  </a:lnTo>
                  <a:lnTo>
                    <a:pt x="861" y="945"/>
                  </a:lnTo>
                  <a:lnTo>
                    <a:pt x="863" y="945"/>
                  </a:lnTo>
                  <a:lnTo>
                    <a:pt x="864" y="946"/>
                  </a:lnTo>
                  <a:lnTo>
                    <a:pt x="866" y="947"/>
                  </a:lnTo>
                  <a:lnTo>
                    <a:pt x="867" y="947"/>
                  </a:lnTo>
                  <a:lnTo>
                    <a:pt x="869" y="947"/>
                  </a:lnTo>
                  <a:lnTo>
                    <a:pt x="871" y="944"/>
                  </a:lnTo>
                  <a:lnTo>
                    <a:pt x="871" y="943"/>
                  </a:lnTo>
                  <a:lnTo>
                    <a:pt x="871" y="942"/>
                  </a:lnTo>
                  <a:lnTo>
                    <a:pt x="874" y="940"/>
                  </a:lnTo>
                  <a:lnTo>
                    <a:pt x="874" y="939"/>
                  </a:lnTo>
                  <a:lnTo>
                    <a:pt x="874" y="936"/>
                  </a:lnTo>
                  <a:lnTo>
                    <a:pt x="873" y="936"/>
                  </a:lnTo>
                  <a:lnTo>
                    <a:pt x="872" y="935"/>
                  </a:lnTo>
                  <a:lnTo>
                    <a:pt x="872" y="932"/>
                  </a:lnTo>
                  <a:lnTo>
                    <a:pt x="873" y="932"/>
                  </a:lnTo>
                  <a:lnTo>
                    <a:pt x="873" y="932"/>
                  </a:lnTo>
                  <a:lnTo>
                    <a:pt x="874" y="930"/>
                  </a:lnTo>
                  <a:lnTo>
                    <a:pt x="877" y="930"/>
                  </a:lnTo>
                  <a:lnTo>
                    <a:pt x="878" y="930"/>
                  </a:lnTo>
                  <a:lnTo>
                    <a:pt x="879" y="928"/>
                  </a:lnTo>
                  <a:lnTo>
                    <a:pt x="880" y="928"/>
                  </a:lnTo>
                  <a:lnTo>
                    <a:pt x="881" y="928"/>
                  </a:lnTo>
                  <a:lnTo>
                    <a:pt x="882" y="928"/>
                  </a:lnTo>
                  <a:lnTo>
                    <a:pt x="885" y="928"/>
                  </a:lnTo>
                  <a:lnTo>
                    <a:pt x="886" y="928"/>
                  </a:lnTo>
                  <a:lnTo>
                    <a:pt x="889" y="927"/>
                  </a:lnTo>
                  <a:lnTo>
                    <a:pt x="889" y="928"/>
                  </a:lnTo>
                  <a:lnTo>
                    <a:pt x="891" y="928"/>
                  </a:lnTo>
                  <a:lnTo>
                    <a:pt x="893" y="929"/>
                  </a:lnTo>
                  <a:lnTo>
                    <a:pt x="894" y="929"/>
                  </a:lnTo>
                  <a:lnTo>
                    <a:pt x="895" y="928"/>
                  </a:lnTo>
                  <a:lnTo>
                    <a:pt x="898" y="928"/>
                  </a:lnTo>
                  <a:lnTo>
                    <a:pt x="899" y="930"/>
                  </a:lnTo>
                  <a:lnTo>
                    <a:pt x="899" y="931"/>
                  </a:lnTo>
                  <a:lnTo>
                    <a:pt x="899" y="931"/>
                  </a:lnTo>
                  <a:lnTo>
                    <a:pt x="899" y="932"/>
                  </a:lnTo>
                  <a:lnTo>
                    <a:pt x="899" y="932"/>
                  </a:lnTo>
                  <a:lnTo>
                    <a:pt x="899" y="935"/>
                  </a:lnTo>
                  <a:lnTo>
                    <a:pt x="899" y="935"/>
                  </a:lnTo>
                  <a:lnTo>
                    <a:pt x="899" y="937"/>
                  </a:lnTo>
                  <a:lnTo>
                    <a:pt x="901" y="938"/>
                  </a:lnTo>
                  <a:lnTo>
                    <a:pt x="903" y="939"/>
                  </a:lnTo>
                  <a:lnTo>
                    <a:pt x="904" y="939"/>
                  </a:lnTo>
                  <a:lnTo>
                    <a:pt x="904" y="940"/>
                  </a:lnTo>
                  <a:lnTo>
                    <a:pt x="905" y="939"/>
                  </a:lnTo>
                  <a:lnTo>
                    <a:pt x="908" y="939"/>
                  </a:lnTo>
                  <a:lnTo>
                    <a:pt x="909" y="940"/>
                  </a:lnTo>
                  <a:lnTo>
                    <a:pt x="909" y="939"/>
                  </a:lnTo>
                  <a:lnTo>
                    <a:pt x="913" y="939"/>
                  </a:lnTo>
                  <a:lnTo>
                    <a:pt x="917" y="941"/>
                  </a:lnTo>
                  <a:lnTo>
                    <a:pt x="918" y="942"/>
                  </a:lnTo>
                  <a:lnTo>
                    <a:pt x="918" y="943"/>
                  </a:lnTo>
                  <a:lnTo>
                    <a:pt x="920" y="945"/>
                  </a:lnTo>
                  <a:lnTo>
                    <a:pt x="920" y="945"/>
                  </a:lnTo>
                  <a:lnTo>
                    <a:pt x="921" y="946"/>
                  </a:lnTo>
                  <a:lnTo>
                    <a:pt x="922" y="948"/>
                  </a:lnTo>
                  <a:lnTo>
                    <a:pt x="923" y="949"/>
                  </a:lnTo>
                  <a:lnTo>
                    <a:pt x="924" y="950"/>
                  </a:lnTo>
                  <a:lnTo>
                    <a:pt x="926" y="950"/>
                  </a:lnTo>
                  <a:lnTo>
                    <a:pt x="926" y="950"/>
                  </a:lnTo>
                  <a:lnTo>
                    <a:pt x="930" y="950"/>
                  </a:lnTo>
                  <a:lnTo>
                    <a:pt x="931" y="950"/>
                  </a:lnTo>
                  <a:lnTo>
                    <a:pt x="931" y="950"/>
                  </a:lnTo>
                  <a:lnTo>
                    <a:pt x="935" y="946"/>
                  </a:lnTo>
                  <a:lnTo>
                    <a:pt x="936" y="947"/>
                  </a:lnTo>
                  <a:lnTo>
                    <a:pt x="936" y="948"/>
                  </a:lnTo>
                  <a:lnTo>
                    <a:pt x="936" y="949"/>
                  </a:lnTo>
                  <a:lnTo>
                    <a:pt x="938" y="954"/>
                  </a:lnTo>
                  <a:lnTo>
                    <a:pt x="939" y="955"/>
                  </a:lnTo>
                  <a:lnTo>
                    <a:pt x="939" y="955"/>
                  </a:lnTo>
                  <a:lnTo>
                    <a:pt x="941" y="956"/>
                  </a:lnTo>
                  <a:lnTo>
                    <a:pt x="943" y="956"/>
                  </a:lnTo>
                  <a:lnTo>
                    <a:pt x="944" y="956"/>
                  </a:lnTo>
                  <a:lnTo>
                    <a:pt x="945" y="956"/>
                  </a:lnTo>
                  <a:lnTo>
                    <a:pt x="946" y="956"/>
                  </a:lnTo>
                  <a:lnTo>
                    <a:pt x="947" y="956"/>
                  </a:lnTo>
                  <a:lnTo>
                    <a:pt x="949" y="957"/>
                  </a:lnTo>
                  <a:lnTo>
                    <a:pt x="951" y="959"/>
                  </a:lnTo>
                  <a:lnTo>
                    <a:pt x="952" y="962"/>
                  </a:lnTo>
                  <a:lnTo>
                    <a:pt x="954" y="965"/>
                  </a:lnTo>
                  <a:lnTo>
                    <a:pt x="955" y="965"/>
                  </a:lnTo>
                  <a:lnTo>
                    <a:pt x="956" y="966"/>
                  </a:lnTo>
                  <a:lnTo>
                    <a:pt x="957" y="968"/>
                  </a:lnTo>
                  <a:lnTo>
                    <a:pt x="959" y="970"/>
                  </a:lnTo>
                  <a:lnTo>
                    <a:pt x="960" y="971"/>
                  </a:lnTo>
                  <a:lnTo>
                    <a:pt x="960" y="972"/>
                  </a:lnTo>
                  <a:lnTo>
                    <a:pt x="960" y="973"/>
                  </a:lnTo>
                  <a:lnTo>
                    <a:pt x="961" y="973"/>
                  </a:lnTo>
                  <a:lnTo>
                    <a:pt x="961" y="974"/>
                  </a:lnTo>
                  <a:lnTo>
                    <a:pt x="961" y="974"/>
                  </a:lnTo>
                  <a:lnTo>
                    <a:pt x="963" y="976"/>
                  </a:lnTo>
                  <a:lnTo>
                    <a:pt x="964" y="976"/>
                  </a:lnTo>
                  <a:lnTo>
                    <a:pt x="964" y="979"/>
                  </a:lnTo>
                  <a:lnTo>
                    <a:pt x="965" y="979"/>
                  </a:lnTo>
                  <a:lnTo>
                    <a:pt x="967" y="980"/>
                  </a:lnTo>
                  <a:lnTo>
                    <a:pt x="968" y="980"/>
                  </a:lnTo>
                  <a:lnTo>
                    <a:pt x="969" y="981"/>
                  </a:lnTo>
                  <a:lnTo>
                    <a:pt x="970" y="981"/>
                  </a:lnTo>
                  <a:lnTo>
                    <a:pt x="972" y="983"/>
                  </a:lnTo>
                  <a:lnTo>
                    <a:pt x="972" y="984"/>
                  </a:lnTo>
                  <a:lnTo>
                    <a:pt x="973" y="985"/>
                  </a:lnTo>
                  <a:lnTo>
                    <a:pt x="978" y="985"/>
                  </a:lnTo>
                  <a:lnTo>
                    <a:pt x="979" y="986"/>
                  </a:lnTo>
                  <a:lnTo>
                    <a:pt x="981" y="987"/>
                  </a:lnTo>
                  <a:lnTo>
                    <a:pt x="982" y="987"/>
                  </a:lnTo>
                  <a:lnTo>
                    <a:pt x="983" y="988"/>
                  </a:lnTo>
                  <a:lnTo>
                    <a:pt x="986" y="988"/>
                  </a:lnTo>
                  <a:lnTo>
                    <a:pt x="986" y="989"/>
                  </a:lnTo>
                  <a:lnTo>
                    <a:pt x="987" y="989"/>
                  </a:lnTo>
                  <a:lnTo>
                    <a:pt x="990" y="992"/>
                  </a:lnTo>
                  <a:lnTo>
                    <a:pt x="990" y="993"/>
                  </a:lnTo>
                  <a:lnTo>
                    <a:pt x="991" y="994"/>
                  </a:lnTo>
                  <a:lnTo>
                    <a:pt x="991" y="996"/>
                  </a:lnTo>
                  <a:lnTo>
                    <a:pt x="992" y="997"/>
                  </a:lnTo>
                  <a:lnTo>
                    <a:pt x="992" y="1000"/>
                  </a:lnTo>
                  <a:lnTo>
                    <a:pt x="994" y="1001"/>
                  </a:lnTo>
                  <a:lnTo>
                    <a:pt x="993" y="1003"/>
                  </a:lnTo>
                  <a:lnTo>
                    <a:pt x="994" y="1005"/>
                  </a:lnTo>
                  <a:lnTo>
                    <a:pt x="994" y="1006"/>
                  </a:lnTo>
                  <a:lnTo>
                    <a:pt x="995" y="1006"/>
                  </a:lnTo>
                  <a:lnTo>
                    <a:pt x="999" y="1006"/>
                  </a:lnTo>
                  <a:lnTo>
                    <a:pt x="999" y="1007"/>
                  </a:lnTo>
                  <a:lnTo>
                    <a:pt x="1001" y="1007"/>
                  </a:lnTo>
                  <a:lnTo>
                    <a:pt x="1002" y="1006"/>
                  </a:lnTo>
                  <a:lnTo>
                    <a:pt x="1005" y="1003"/>
                  </a:lnTo>
                  <a:lnTo>
                    <a:pt x="1005" y="1002"/>
                  </a:lnTo>
                  <a:lnTo>
                    <a:pt x="1006" y="1000"/>
                  </a:lnTo>
                  <a:lnTo>
                    <a:pt x="1006" y="998"/>
                  </a:lnTo>
                  <a:lnTo>
                    <a:pt x="1007" y="997"/>
                  </a:lnTo>
                  <a:lnTo>
                    <a:pt x="1007" y="995"/>
                  </a:lnTo>
                  <a:lnTo>
                    <a:pt x="1007" y="994"/>
                  </a:lnTo>
                  <a:lnTo>
                    <a:pt x="1008" y="992"/>
                  </a:lnTo>
                  <a:lnTo>
                    <a:pt x="1010" y="990"/>
                  </a:lnTo>
                  <a:lnTo>
                    <a:pt x="1011" y="989"/>
                  </a:lnTo>
                  <a:lnTo>
                    <a:pt x="1011" y="988"/>
                  </a:lnTo>
                  <a:lnTo>
                    <a:pt x="1011" y="987"/>
                  </a:lnTo>
                  <a:lnTo>
                    <a:pt x="1012" y="986"/>
                  </a:lnTo>
                  <a:lnTo>
                    <a:pt x="1012" y="980"/>
                  </a:lnTo>
                  <a:lnTo>
                    <a:pt x="1011" y="980"/>
                  </a:lnTo>
                  <a:lnTo>
                    <a:pt x="1011" y="978"/>
                  </a:lnTo>
                  <a:lnTo>
                    <a:pt x="1012" y="977"/>
                  </a:lnTo>
                  <a:lnTo>
                    <a:pt x="1012" y="975"/>
                  </a:lnTo>
                  <a:lnTo>
                    <a:pt x="1013" y="975"/>
                  </a:lnTo>
                  <a:lnTo>
                    <a:pt x="1013" y="974"/>
                  </a:lnTo>
                  <a:lnTo>
                    <a:pt x="1016" y="971"/>
                  </a:lnTo>
                  <a:lnTo>
                    <a:pt x="1019" y="970"/>
                  </a:lnTo>
                  <a:lnTo>
                    <a:pt x="1020" y="969"/>
                  </a:lnTo>
                  <a:lnTo>
                    <a:pt x="1023" y="967"/>
                  </a:lnTo>
                  <a:lnTo>
                    <a:pt x="1024" y="967"/>
                  </a:lnTo>
                  <a:lnTo>
                    <a:pt x="1025" y="967"/>
                  </a:lnTo>
                  <a:lnTo>
                    <a:pt x="1027" y="966"/>
                  </a:lnTo>
                  <a:lnTo>
                    <a:pt x="1027" y="966"/>
                  </a:lnTo>
                  <a:lnTo>
                    <a:pt x="1031" y="966"/>
                  </a:lnTo>
                  <a:lnTo>
                    <a:pt x="1031" y="966"/>
                  </a:lnTo>
                  <a:lnTo>
                    <a:pt x="1033" y="967"/>
                  </a:lnTo>
                  <a:lnTo>
                    <a:pt x="1034" y="968"/>
                  </a:lnTo>
                  <a:lnTo>
                    <a:pt x="1041" y="968"/>
                  </a:lnTo>
                  <a:lnTo>
                    <a:pt x="1042" y="969"/>
                  </a:lnTo>
                  <a:lnTo>
                    <a:pt x="1043" y="969"/>
                  </a:lnTo>
                  <a:lnTo>
                    <a:pt x="1044" y="969"/>
                  </a:lnTo>
                  <a:lnTo>
                    <a:pt x="1045" y="969"/>
                  </a:lnTo>
                  <a:lnTo>
                    <a:pt x="1045" y="969"/>
                  </a:lnTo>
                  <a:lnTo>
                    <a:pt x="1046" y="969"/>
                  </a:lnTo>
                  <a:lnTo>
                    <a:pt x="1047" y="970"/>
                  </a:lnTo>
                  <a:lnTo>
                    <a:pt x="1052" y="970"/>
                  </a:lnTo>
                  <a:lnTo>
                    <a:pt x="1053" y="970"/>
                  </a:lnTo>
                  <a:lnTo>
                    <a:pt x="1055" y="970"/>
                  </a:lnTo>
                  <a:lnTo>
                    <a:pt x="1056" y="971"/>
                  </a:lnTo>
                  <a:lnTo>
                    <a:pt x="1057" y="971"/>
                  </a:lnTo>
                  <a:lnTo>
                    <a:pt x="1060" y="973"/>
                  </a:lnTo>
                  <a:lnTo>
                    <a:pt x="1061" y="978"/>
                  </a:lnTo>
                  <a:lnTo>
                    <a:pt x="1061" y="978"/>
                  </a:lnTo>
                  <a:lnTo>
                    <a:pt x="1061" y="981"/>
                  </a:lnTo>
                  <a:lnTo>
                    <a:pt x="1062" y="981"/>
                  </a:lnTo>
                  <a:lnTo>
                    <a:pt x="1062" y="984"/>
                  </a:lnTo>
                  <a:lnTo>
                    <a:pt x="1063" y="986"/>
                  </a:lnTo>
                  <a:lnTo>
                    <a:pt x="1063" y="988"/>
                  </a:lnTo>
                  <a:lnTo>
                    <a:pt x="1063" y="989"/>
                  </a:lnTo>
                  <a:lnTo>
                    <a:pt x="1061" y="991"/>
                  </a:lnTo>
                  <a:lnTo>
                    <a:pt x="1058" y="991"/>
                  </a:lnTo>
                  <a:lnTo>
                    <a:pt x="1056" y="992"/>
                  </a:lnTo>
                  <a:lnTo>
                    <a:pt x="1056" y="994"/>
                  </a:lnTo>
                  <a:lnTo>
                    <a:pt x="1057" y="995"/>
                  </a:lnTo>
                  <a:lnTo>
                    <a:pt x="1058" y="995"/>
                  </a:lnTo>
                  <a:lnTo>
                    <a:pt x="1061" y="998"/>
                  </a:lnTo>
                  <a:lnTo>
                    <a:pt x="1061" y="1000"/>
                  </a:lnTo>
                  <a:lnTo>
                    <a:pt x="1061" y="1001"/>
                  </a:lnTo>
                  <a:lnTo>
                    <a:pt x="1061" y="1002"/>
                  </a:lnTo>
                  <a:lnTo>
                    <a:pt x="1058" y="1004"/>
                  </a:lnTo>
                  <a:lnTo>
                    <a:pt x="1056" y="1005"/>
                  </a:lnTo>
                  <a:lnTo>
                    <a:pt x="1054" y="1006"/>
                  </a:lnTo>
                  <a:lnTo>
                    <a:pt x="1053" y="1006"/>
                  </a:lnTo>
                  <a:lnTo>
                    <a:pt x="1052" y="1007"/>
                  </a:lnTo>
                  <a:lnTo>
                    <a:pt x="1049" y="1007"/>
                  </a:lnTo>
                  <a:lnTo>
                    <a:pt x="1048" y="1006"/>
                  </a:lnTo>
                  <a:lnTo>
                    <a:pt x="1046" y="1006"/>
                  </a:lnTo>
                  <a:lnTo>
                    <a:pt x="1045" y="1005"/>
                  </a:lnTo>
                  <a:lnTo>
                    <a:pt x="1044" y="1005"/>
                  </a:lnTo>
                  <a:lnTo>
                    <a:pt x="1044" y="1006"/>
                  </a:lnTo>
                  <a:lnTo>
                    <a:pt x="1041" y="1007"/>
                  </a:lnTo>
                  <a:lnTo>
                    <a:pt x="1039" y="1010"/>
                  </a:lnTo>
                  <a:lnTo>
                    <a:pt x="1038" y="1010"/>
                  </a:lnTo>
                  <a:lnTo>
                    <a:pt x="1038" y="1010"/>
                  </a:lnTo>
                  <a:lnTo>
                    <a:pt x="1037" y="1012"/>
                  </a:lnTo>
                  <a:lnTo>
                    <a:pt x="1036" y="1015"/>
                  </a:lnTo>
                  <a:lnTo>
                    <a:pt x="1034" y="1016"/>
                  </a:lnTo>
                  <a:lnTo>
                    <a:pt x="1034" y="1017"/>
                  </a:lnTo>
                  <a:lnTo>
                    <a:pt x="1034" y="1018"/>
                  </a:lnTo>
                  <a:lnTo>
                    <a:pt x="1033" y="1019"/>
                  </a:lnTo>
                  <a:lnTo>
                    <a:pt x="1032" y="1021"/>
                  </a:lnTo>
                  <a:lnTo>
                    <a:pt x="1031" y="1025"/>
                  </a:lnTo>
                  <a:lnTo>
                    <a:pt x="1030" y="1026"/>
                  </a:lnTo>
                  <a:lnTo>
                    <a:pt x="1030" y="1027"/>
                  </a:lnTo>
                  <a:lnTo>
                    <a:pt x="1031" y="1027"/>
                  </a:lnTo>
                  <a:lnTo>
                    <a:pt x="1032" y="1027"/>
                  </a:lnTo>
                  <a:lnTo>
                    <a:pt x="1034" y="1026"/>
                  </a:lnTo>
                  <a:lnTo>
                    <a:pt x="1036" y="1026"/>
                  </a:lnTo>
                  <a:lnTo>
                    <a:pt x="1037" y="1027"/>
                  </a:lnTo>
                  <a:lnTo>
                    <a:pt x="1036" y="1029"/>
                  </a:lnTo>
                  <a:lnTo>
                    <a:pt x="1036" y="1029"/>
                  </a:lnTo>
                  <a:lnTo>
                    <a:pt x="1034" y="1031"/>
                  </a:lnTo>
                  <a:lnTo>
                    <a:pt x="1034" y="1035"/>
                  </a:lnTo>
                  <a:lnTo>
                    <a:pt x="1034" y="1036"/>
                  </a:lnTo>
                  <a:lnTo>
                    <a:pt x="1034" y="1038"/>
                  </a:lnTo>
                  <a:lnTo>
                    <a:pt x="1033" y="1039"/>
                  </a:lnTo>
                  <a:lnTo>
                    <a:pt x="1033" y="1041"/>
                  </a:lnTo>
                  <a:lnTo>
                    <a:pt x="1033" y="1041"/>
                  </a:lnTo>
                  <a:lnTo>
                    <a:pt x="1033" y="1043"/>
                  </a:lnTo>
                  <a:lnTo>
                    <a:pt x="1032" y="1044"/>
                  </a:lnTo>
                  <a:lnTo>
                    <a:pt x="1032" y="1045"/>
                  </a:lnTo>
                  <a:lnTo>
                    <a:pt x="1029" y="1048"/>
                  </a:lnTo>
                  <a:lnTo>
                    <a:pt x="1028" y="1048"/>
                  </a:lnTo>
                  <a:lnTo>
                    <a:pt x="1026" y="1045"/>
                  </a:lnTo>
                  <a:lnTo>
                    <a:pt x="1026" y="1045"/>
                  </a:lnTo>
                  <a:lnTo>
                    <a:pt x="1025" y="1046"/>
                  </a:lnTo>
                  <a:lnTo>
                    <a:pt x="1027" y="1048"/>
                  </a:lnTo>
                  <a:lnTo>
                    <a:pt x="1027" y="1050"/>
                  </a:lnTo>
                  <a:lnTo>
                    <a:pt x="1026" y="1050"/>
                  </a:lnTo>
                  <a:lnTo>
                    <a:pt x="1025" y="1050"/>
                  </a:lnTo>
                  <a:lnTo>
                    <a:pt x="1024" y="1050"/>
                  </a:lnTo>
                  <a:lnTo>
                    <a:pt x="1023" y="1051"/>
                  </a:lnTo>
                  <a:lnTo>
                    <a:pt x="1023" y="1053"/>
                  </a:lnTo>
                  <a:lnTo>
                    <a:pt x="1023" y="1054"/>
                  </a:lnTo>
                  <a:lnTo>
                    <a:pt x="1023" y="1055"/>
                  </a:lnTo>
                  <a:lnTo>
                    <a:pt x="1023" y="1056"/>
                  </a:lnTo>
                  <a:lnTo>
                    <a:pt x="1025" y="1057"/>
                  </a:lnTo>
                  <a:lnTo>
                    <a:pt x="1025" y="1058"/>
                  </a:lnTo>
                  <a:lnTo>
                    <a:pt x="1024" y="1059"/>
                  </a:lnTo>
                  <a:lnTo>
                    <a:pt x="1021" y="1060"/>
                  </a:lnTo>
                  <a:lnTo>
                    <a:pt x="1020" y="1060"/>
                  </a:lnTo>
                  <a:lnTo>
                    <a:pt x="1019" y="1060"/>
                  </a:lnTo>
                  <a:lnTo>
                    <a:pt x="1018" y="1061"/>
                  </a:lnTo>
                  <a:lnTo>
                    <a:pt x="1018" y="1063"/>
                  </a:lnTo>
                  <a:lnTo>
                    <a:pt x="1019" y="1064"/>
                  </a:lnTo>
                  <a:lnTo>
                    <a:pt x="1020" y="1067"/>
                  </a:lnTo>
                  <a:lnTo>
                    <a:pt x="1022" y="1069"/>
                  </a:lnTo>
                  <a:lnTo>
                    <a:pt x="1026" y="1071"/>
                  </a:lnTo>
                  <a:lnTo>
                    <a:pt x="1027" y="1071"/>
                  </a:lnTo>
                  <a:lnTo>
                    <a:pt x="1030" y="1071"/>
                  </a:lnTo>
                  <a:lnTo>
                    <a:pt x="1030" y="1071"/>
                  </a:lnTo>
                  <a:lnTo>
                    <a:pt x="1032" y="1071"/>
                  </a:lnTo>
                  <a:lnTo>
                    <a:pt x="1033" y="1072"/>
                  </a:lnTo>
                  <a:lnTo>
                    <a:pt x="1033" y="1075"/>
                  </a:lnTo>
                  <a:lnTo>
                    <a:pt x="1031" y="1078"/>
                  </a:lnTo>
                  <a:lnTo>
                    <a:pt x="1031" y="1079"/>
                  </a:lnTo>
                  <a:lnTo>
                    <a:pt x="1030" y="1080"/>
                  </a:lnTo>
                  <a:lnTo>
                    <a:pt x="1030" y="1081"/>
                  </a:lnTo>
                  <a:lnTo>
                    <a:pt x="1031" y="1082"/>
                  </a:lnTo>
                  <a:lnTo>
                    <a:pt x="1033" y="1083"/>
                  </a:lnTo>
                  <a:lnTo>
                    <a:pt x="1033" y="1084"/>
                  </a:lnTo>
                  <a:lnTo>
                    <a:pt x="1037" y="1087"/>
                  </a:lnTo>
                  <a:lnTo>
                    <a:pt x="1037" y="1088"/>
                  </a:lnTo>
                  <a:lnTo>
                    <a:pt x="1037" y="1094"/>
                  </a:lnTo>
                  <a:lnTo>
                    <a:pt x="1036" y="1096"/>
                  </a:lnTo>
                  <a:lnTo>
                    <a:pt x="1036" y="1097"/>
                  </a:lnTo>
                  <a:lnTo>
                    <a:pt x="1035" y="1097"/>
                  </a:lnTo>
                  <a:lnTo>
                    <a:pt x="1035" y="1100"/>
                  </a:lnTo>
                  <a:lnTo>
                    <a:pt x="1036" y="1101"/>
                  </a:lnTo>
                  <a:lnTo>
                    <a:pt x="1036" y="1102"/>
                  </a:lnTo>
                  <a:lnTo>
                    <a:pt x="1038" y="1103"/>
                  </a:lnTo>
                  <a:lnTo>
                    <a:pt x="1038" y="1104"/>
                  </a:lnTo>
                  <a:lnTo>
                    <a:pt x="1039" y="1107"/>
                  </a:lnTo>
                  <a:lnTo>
                    <a:pt x="1039" y="1107"/>
                  </a:lnTo>
                  <a:lnTo>
                    <a:pt x="1039" y="1114"/>
                  </a:lnTo>
                  <a:lnTo>
                    <a:pt x="1039" y="1115"/>
                  </a:lnTo>
                  <a:lnTo>
                    <a:pt x="1039" y="1118"/>
                  </a:lnTo>
                  <a:lnTo>
                    <a:pt x="1039" y="1118"/>
                  </a:lnTo>
                  <a:lnTo>
                    <a:pt x="1038" y="1122"/>
                  </a:lnTo>
                  <a:lnTo>
                    <a:pt x="1038" y="1122"/>
                  </a:lnTo>
                  <a:lnTo>
                    <a:pt x="1037" y="1125"/>
                  </a:lnTo>
                  <a:lnTo>
                    <a:pt x="1036" y="1127"/>
                  </a:lnTo>
                  <a:lnTo>
                    <a:pt x="1036" y="1130"/>
                  </a:lnTo>
                  <a:lnTo>
                    <a:pt x="1036" y="1130"/>
                  </a:lnTo>
                  <a:lnTo>
                    <a:pt x="1036" y="1138"/>
                  </a:lnTo>
                  <a:lnTo>
                    <a:pt x="1033" y="1140"/>
                  </a:lnTo>
                  <a:lnTo>
                    <a:pt x="1031" y="1141"/>
                  </a:lnTo>
                  <a:lnTo>
                    <a:pt x="1030" y="1143"/>
                  </a:lnTo>
                  <a:lnTo>
                    <a:pt x="1030" y="1145"/>
                  </a:lnTo>
                  <a:lnTo>
                    <a:pt x="1031" y="1147"/>
                  </a:lnTo>
                  <a:lnTo>
                    <a:pt x="1031" y="1149"/>
                  </a:lnTo>
                  <a:lnTo>
                    <a:pt x="1030" y="1150"/>
                  </a:lnTo>
                  <a:lnTo>
                    <a:pt x="1030" y="1152"/>
                  </a:lnTo>
                  <a:lnTo>
                    <a:pt x="1030" y="1153"/>
                  </a:lnTo>
                  <a:lnTo>
                    <a:pt x="1029" y="1154"/>
                  </a:lnTo>
                  <a:lnTo>
                    <a:pt x="1029" y="1155"/>
                  </a:lnTo>
                  <a:lnTo>
                    <a:pt x="1029" y="1155"/>
                  </a:lnTo>
                  <a:lnTo>
                    <a:pt x="1029" y="1158"/>
                  </a:lnTo>
                  <a:lnTo>
                    <a:pt x="1026" y="1160"/>
                  </a:lnTo>
                  <a:lnTo>
                    <a:pt x="1026" y="1163"/>
                  </a:lnTo>
                  <a:lnTo>
                    <a:pt x="1027" y="1164"/>
                  </a:lnTo>
                  <a:lnTo>
                    <a:pt x="1027" y="1165"/>
                  </a:lnTo>
                  <a:lnTo>
                    <a:pt x="1028" y="1167"/>
                  </a:lnTo>
                  <a:lnTo>
                    <a:pt x="1028" y="1168"/>
                  </a:lnTo>
                  <a:lnTo>
                    <a:pt x="1030" y="1173"/>
                  </a:lnTo>
                  <a:lnTo>
                    <a:pt x="1030" y="1174"/>
                  </a:lnTo>
                  <a:lnTo>
                    <a:pt x="1031" y="1174"/>
                  </a:lnTo>
                  <a:lnTo>
                    <a:pt x="1031" y="1176"/>
                  </a:lnTo>
                  <a:lnTo>
                    <a:pt x="1032" y="1177"/>
                  </a:lnTo>
                  <a:lnTo>
                    <a:pt x="1032" y="1181"/>
                  </a:lnTo>
                  <a:lnTo>
                    <a:pt x="1031" y="1182"/>
                  </a:lnTo>
                  <a:lnTo>
                    <a:pt x="1030" y="1183"/>
                  </a:lnTo>
                  <a:lnTo>
                    <a:pt x="1029" y="1183"/>
                  </a:lnTo>
                  <a:lnTo>
                    <a:pt x="1025" y="1184"/>
                  </a:lnTo>
                  <a:lnTo>
                    <a:pt x="1025" y="1192"/>
                  </a:lnTo>
                  <a:lnTo>
                    <a:pt x="1028" y="1195"/>
                  </a:lnTo>
                  <a:lnTo>
                    <a:pt x="1027" y="1199"/>
                  </a:lnTo>
                  <a:lnTo>
                    <a:pt x="1028" y="1200"/>
                  </a:lnTo>
                  <a:lnTo>
                    <a:pt x="1028" y="1201"/>
                  </a:lnTo>
                  <a:lnTo>
                    <a:pt x="1027" y="1201"/>
                  </a:lnTo>
                  <a:lnTo>
                    <a:pt x="1027" y="1202"/>
                  </a:lnTo>
                  <a:lnTo>
                    <a:pt x="1026" y="1203"/>
                  </a:lnTo>
                  <a:lnTo>
                    <a:pt x="1022" y="1205"/>
                  </a:lnTo>
                  <a:lnTo>
                    <a:pt x="1021" y="1205"/>
                  </a:lnTo>
                  <a:lnTo>
                    <a:pt x="1020" y="1206"/>
                  </a:lnTo>
                  <a:lnTo>
                    <a:pt x="1019" y="1207"/>
                  </a:lnTo>
                  <a:lnTo>
                    <a:pt x="1018" y="1208"/>
                  </a:lnTo>
                  <a:lnTo>
                    <a:pt x="1017" y="1208"/>
                  </a:lnTo>
                  <a:lnTo>
                    <a:pt x="1014" y="1211"/>
                  </a:lnTo>
                  <a:lnTo>
                    <a:pt x="1012" y="1212"/>
                  </a:lnTo>
                  <a:lnTo>
                    <a:pt x="1011" y="1214"/>
                  </a:lnTo>
                  <a:lnTo>
                    <a:pt x="1010" y="1214"/>
                  </a:lnTo>
                  <a:lnTo>
                    <a:pt x="1010" y="1214"/>
                  </a:lnTo>
                  <a:lnTo>
                    <a:pt x="1009" y="1214"/>
                  </a:lnTo>
                  <a:lnTo>
                    <a:pt x="1008" y="1215"/>
                  </a:lnTo>
                  <a:lnTo>
                    <a:pt x="1007" y="1215"/>
                  </a:lnTo>
                  <a:lnTo>
                    <a:pt x="1005" y="1217"/>
                  </a:lnTo>
                  <a:lnTo>
                    <a:pt x="1005" y="1218"/>
                  </a:lnTo>
                  <a:lnTo>
                    <a:pt x="1005" y="1219"/>
                  </a:lnTo>
                  <a:lnTo>
                    <a:pt x="1005" y="1219"/>
                  </a:lnTo>
                  <a:lnTo>
                    <a:pt x="1005" y="1220"/>
                  </a:lnTo>
                  <a:lnTo>
                    <a:pt x="1005" y="1221"/>
                  </a:lnTo>
                  <a:lnTo>
                    <a:pt x="1005" y="1221"/>
                  </a:lnTo>
                  <a:lnTo>
                    <a:pt x="1005" y="1226"/>
                  </a:lnTo>
                  <a:lnTo>
                    <a:pt x="1008" y="1228"/>
                  </a:lnTo>
                  <a:lnTo>
                    <a:pt x="1008" y="1228"/>
                  </a:lnTo>
                  <a:lnTo>
                    <a:pt x="1010" y="1230"/>
                  </a:lnTo>
                  <a:lnTo>
                    <a:pt x="1011" y="1231"/>
                  </a:lnTo>
                  <a:lnTo>
                    <a:pt x="1011" y="1232"/>
                  </a:lnTo>
                  <a:lnTo>
                    <a:pt x="1011" y="1233"/>
                  </a:lnTo>
                  <a:lnTo>
                    <a:pt x="1011" y="1234"/>
                  </a:lnTo>
                  <a:lnTo>
                    <a:pt x="1012" y="1236"/>
                  </a:lnTo>
                  <a:lnTo>
                    <a:pt x="1012" y="1237"/>
                  </a:lnTo>
                  <a:lnTo>
                    <a:pt x="1013" y="1238"/>
                  </a:lnTo>
                  <a:lnTo>
                    <a:pt x="1013" y="1240"/>
                  </a:lnTo>
                  <a:lnTo>
                    <a:pt x="1013" y="1240"/>
                  </a:lnTo>
                  <a:lnTo>
                    <a:pt x="1013" y="1242"/>
                  </a:lnTo>
                  <a:lnTo>
                    <a:pt x="1012" y="1243"/>
                  </a:lnTo>
                  <a:lnTo>
                    <a:pt x="1008" y="1243"/>
                  </a:lnTo>
                  <a:lnTo>
                    <a:pt x="1008" y="1243"/>
                  </a:lnTo>
                  <a:lnTo>
                    <a:pt x="1007" y="1243"/>
                  </a:lnTo>
                  <a:lnTo>
                    <a:pt x="1006" y="1244"/>
                  </a:lnTo>
                  <a:lnTo>
                    <a:pt x="1005" y="1244"/>
                  </a:lnTo>
                  <a:lnTo>
                    <a:pt x="1004" y="1245"/>
                  </a:lnTo>
                  <a:lnTo>
                    <a:pt x="1004" y="1244"/>
                  </a:lnTo>
                  <a:lnTo>
                    <a:pt x="1003" y="1244"/>
                  </a:lnTo>
                  <a:lnTo>
                    <a:pt x="1000" y="1246"/>
                  </a:lnTo>
                  <a:lnTo>
                    <a:pt x="1000" y="1247"/>
                  </a:lnTo>
                  <a:lnTo>
                    <a:pt x="1000" y="1249"/>
                  </a:lnTo>
                  <a:lnTo>
                    <a:pt x="1002" y="1250"/>
                  </a:lnTo>
                  <a:lnTo>
                    <a:pt x="1004" y="1251"/>
                  </a:lnTo>
                  <a:lnTo>
                    <a:pt x="1004" y="1251"/>
                  </a:lnTo>
                  <a:lnTo>
                    <a:pt x="1005" y="1253"/>
                  </a:lnTo>
                  <a:lnTo>
                    <a:pt x="1007" y="1253"/>
                  </a:lnTo>
                  <a:lnTo>
                    <a:pt x="1008" y="1254"/>
                  </a:lnTo>
                  <a:lnTo>
                    <a:pt x="1008" y="1255"/>
                  </a:lnTo>
                  <a:lnTo>
                    <a:pt x="1008" y="1256"/>
                  </a:lnTo>
                  <a:lnTo>
                    <a:pt x="1008" y="1257"/>
                  </a:lnTo>
                  <a:lnTo>
                    <a:pt x="1007" y="1257"/>
                  </a:lnTo>
                  <a:lnTo>
                    <a:pt x="1007" y="1257"/>
                  </a:lnTo>
                  <a:lnTo>
                    <a:pt x="1006" y="1260"/>
                  </a:lnTo>
                  <a:lnTo>
                    <a:pt x="1007" y="1261"/>
                  </a:lnTo>
                  <a:lnTo>
                    <a:pt x="1007" y="1262"/>
                  </a:lnTo>
                  <a:lnTo>
                    <a:pt x="1005" y="1263"/>
                  </a:lnTo>
                  <a:lnTo>
                    <a:pt x="1005" y="1264"/>
                  </a:lnTo>
                  <a:lnTo>
                    <a:pt x="1004" y="1265"/>
                  </a:lnTo>
                  <a:lnTo>
                    <a:pt x="1004" y="1265"/>
                  </a:lnTo>
                  <a:lnTo>
                    <a:pt x="1004" y="1264"/>
                  </a:lnTo>
                  <a:lnTo>
                    <a:pt x="1004" y="1264"/>
                  </a:lnTo>
                  <a:lnTo>
                    <a:pt x="1003" y="1265"/>
                  </a:lnTo>
                  <a:lnTo>
                    <a:pt x="1002" y="1265"/>
                  </a:lnTo>
                  <a:lnTo>
                    <a:pt x="1001" y="1263"/>
                  </a:lnTo>
                  <a:lnTo>
                    <a:pt x="1000" y="1263"/>
                  </a:lnTo>
                  <a:lnTo>
                    <a:pt x="999" y="1264"/>
                  </a:lnTo>
                  <a:lnTo>
                    <a:pt x="998" y="1264"/>
                  </a:lnTo>
                  <a:lnTo>
                    <a:pt x="999" y="1268"/>
                  </a:lnTo>
                  <a:lnTo>
                    <a:pt x="998" y="1269"/>
                  </a:lnTo>
                  <a:lnTo>
                    <a:pt x="997" y="1269"/>
                  </a:lnTo>
                  <a:lnTo>
                    <a:pt x="996" y="1270"/>
                  </a:lnTo>
                  <a:lnTo>
                    <a:pt x="997" y="1270"/>
                  </a:lnTo>
                  <a:lnTo>
                    <a:pt x="998" y="1271"/>
                  </a:lnTo>
                  <a:lnTo>
                    <a:pt x="997" y="1274"/>
                  </a:lnTo>
                  <a:lnTo>
                    <a:pt x="995" y="1274"/>
                  </a:lnTo>
                  <a:lnTo>
                    <a:pt x="994" y="1272"/>
                  </a:lnTo>
                  <a:lnTo>
                    <a:pt x="993" y="1272"/>
                  </a:lnTo>
                  <a:lnTo>
                    <a:pt x="992" y="1273"/>
                  </a:lnTo>
                  <a:lnTo>
                    <a:pt x="991" y="1273"/>
                  </a:lnTo>
                  <a:lnTo>
                    <a:pt x="989" y="1273"/>
                  </a:lnTo>
                  <a:lnTo>
                    <a:pt x="988" y="1272"/>
                  </a:lnTo>
                  <a:lnTo>
                    <a:pt x="988" y="1273"/>
                  </a:lnTo>
                  <a:lnTo>
                    <a:pt x="984" y="1273"/>
                  </a:lnTo>
                  <a:lnTo>
                    <a:pt x="984" y="1272"/>
                  </a:lnTo>
                  <a:lnTo>
                    <a:pt x="982" y="1272"/>
                  </a:lnTo>
                  <a:lnTo>
                    <a:pt x="981" y="1272"/>
                  </a:lnTo>
                  <a:lnTo>
                    <a:pt x="979" y="1272"/>
                  </a:lnTo>
                  <a:lnTo>
                    <a:pt x="978" y="1274"/>
                  </a:lnTo>
                  <a:lnTo>
                    <a:pt x="978" y="1274"/>
                  </a:lnTo>
                  <a:lnTo>
                    <a:pt x="976" y="1275"/>
                  </a:lnTo>
                  <a:lnTo>
                    <a:pt x="975" y="1275"/>
                  </a:lnTo>
                  <a:lnTo>
                    <a:pt x="975" y="1275"/>
                  </a:lnTo>
                  <a:lnTo>
                    <a:pt x="972" y="1275"/>
                  </a:lnTo>
                  <a:lnTo>
                    <a:pt x="972" y="1274"/>
                  </a:lnTo>
                  <a:lnTo>
                    <a:pt x="971" y="1272"/>
                  </a:lnTo>
                  <a:lnTo>
                    <a:pt x="972" y="1270"/>
                  </a:lnTo>
                  <a:lnTo>
                    <a:pt x="971" y="1268"/>
                  </a:lnTo>
                  <a:lnTo>
                    <a:pt x="971" y="1270"/>
                  </a:lnTo>
                  <a:lnTo>
                    <a:pt x="970" y="1270"/>
                  </a:lnTo>
                  <a:lnTo>
                    <a:pt x="969" y="1271"/>
                  </a:lnTo>
                  <a:lnTo>
                    <a:pt x="969" y="1274"/>
                  </a:lnTo>
                  <a:lnTo>
                    <a:pt x="967" y="1274"/>
                  </a:lnTo>
                  <a:lnTo>
                    <a:pt x="966" y="1275"/>
                  </a:lnTo>
                  <a:lnTo>
                    <a:pt x="965" y="1275"/>
                  </a:lnTo>
                  <a:lnTo>
                    <a:pt x="965" y="1274"/>
                  </a:lnTo>
                  <a:lnTo>
                    <a:pt x="964" y="1272"/>
                  </a:lnTo>
                  <a:lnTo>
                    <a:pt x="963" y="1272"/>
                  </a:lnTo>
                  <a:lnTo>
                    <a:pt x="963" y="1274"/>
                  </a:lnTo>
                  <a:lnTo>
                    <a:pt x="961" y="1273"/>
                  </a:lnTo>
                  <a:lnTo>
                    <a:pt x="959" y="1272"/>
                  </a:lnTo>
                  <a:lnTo>
                    <a:pt x="952" y="1272"/>
                  </a:lnTo>
                  <a:lnTo>
                    <a:pt x="951" y="1271"/>
                  </a:lnTo>
                  <a:lnTo>
                    <a:pt x="949" y="1271"/>
                  </a:lnTo>
                  <a:lnTo>
                    <a:pt x="948" y="1270"/>
                  </a:lnTo>
                  <a:lnTo>
                    <a:pt x="949" y="1269"/>
                  </a:lnTo>
                  <a:lnTo>
                    <a:pt x="948" y="1268"/>
                  </a:lnTo>
                  <a:lnTo>
                    <a:pt x="946" y="1269"/>
                  </a:lnTo>
                  <a:lnTo>
                    <a:pt x="944" y="1269"/>
                  </a:lnTo>
                  <a:lnTo>
                    <a:pt x="942" y="1267"/>
                  </a:lnTo>
                  <a:lnTo>
                    <a:pt x="941" y="1265"/>
                  </a:lnTo>
                  <a:lnTo>
                    <a:pt x="940" y="1264"/>
                  </a:lnTo>
                  <a:lnTo>
                    <a:pt x="939" y="1264"/>
                  </a:lnTo>
                  <a:lnTo>
                    <a:pt x="937" y="1263"/>
                  </a:lnTo>
                  <a:lnTo>
                    <a:pt x="936" y="1264"/>
                  </a:lnTo>
                  <a:lnTo>
                    <a:pt x="936" y="1264"/>
                  </a:lnTo>
                  <a:lnTo>
                    <a:pt x="935" y="1262"/>
                  </a:lnTo>
                  <a:lnTo>
                    <a:pt x="935" y="1262"/>
                  </a:lnTo>
                  <a:lnTo>
                    <a:pt x="935" y="1261"/>
                  </a:lnTo>
                  <a:lnTo>
                    <a:pt x="933" y="1259"/>
                  </a:lnTo>
                  <a:lnTo>
                    <a:pt x="932" y="1256"/>
                  </a:lnTo>
                  <a:lnTo>
                    <a:pt x="931" y="1255"/>
                  </a:lnTo>
                  <a:lnTo>
                    <a:pt x="930" y="1255"/>
                  </a:lnTo>
                  <a:lnTo>
                    <a:pt x="929" y="1254"/>
                  </a:lnTo>
                  <a:lnTo>
                    <a:pt x="928" y="1252"/>
                  </a:lnTo>
                  <a:lnTo>
                    <a:pt x="928" y="1252"/>
                  </a:lnTo>
                  <a:lnTo>
                    <a:pt x="926" y="1252"/>
                  </a:lnTo>
                  <a:lnTo>
                    <a:pt x="925" y="1251"/>
                  </a:lnTo>
                  <a:lnTo>
                    <a:pt x="925" y="1248"/>
                  </a:lnTo>
                  <a:lnTo>
                    <a:pt x="925" y="1247"/>
                  </a:lnTo>
                  <a:lnTo>
                    <a:pt x="925" y="1246"/>
                  </a:lnTo>
                  <a:lnTo>
                    <a:pt x="923" y="1245"/>
                  </a:lnTo>
                  <a:lnTo>
                    <a:pt x="923" y="1245"/>
                  </a:lnTo>
                  <a:lnTo>
                    <a:pt x="922" y="1244"/>
                  </a:lnTo>
                  <a:lnTo>
                    <a:pt x="921" y="1244"/>
                  </a:lnTo>
                  <a:lnTo>
                    <a:pt x="920" y="1243"/>
                  </a:lnTo>
                  <a:lnTo>
                    <a:pt x="920" y="1241"/>
                  </a:lnTo>
                  <a:lnTo>
                    <a:pt x="919" y="1239"/>
                  </a:lnTo>
                  <a:lnTo>
                    <a:pt x="920" y="1237"/>
                  </a:lnTo>
                  <a:lnTo>
                    <a:pt x="918" y="1236"/>
                  </a:lnTo>
                  <a:lnTo>
                    <a:pt x="916" y="1238"/>
                  </a:lnTo>
                  <a:lnTo>
                    <a:pt x="916" y="1238"/>
                  </a:lnTo>
                  <a:lnTo>
                    <a:pt x="915" y="1237"/>
                  </a:lnTo>
                  <a:lnTo>
                    <a:pt x="915" y="1235"/>
                  </a:lnTo>
                  <a:lnTo>
                    <a:pt x="917" y="1233"/>
                  </a:lnTo>
                  <a:lnTo>
                    <a:pt x="917" y="1233"/>
                  </a:lnTo>
                  <a:lnTo>
                    <a:pt x="917" y="1232"/>
                  </a:lnTo>
                  <a:lnTo>
                    <a:pt x="914" y="1230"/>
                  </a:lnTo>
                  <a:lnTo>
                    <a:pt x="915" y="1229"/>
                  </a:lnTo>
                  <a:lnTo>
                    <a:pt x="916" y="1228"/>
                  </a:lnTo>
                  <a:lnTo>
                    <a:pt x="917" y="1228"/>
                  </a:lnTo>
                  <a:lnTo>
                    <a:pt x="916" y="1227"/>
                  </a:lnTo>
                  <a:lnTo>
                    <a:pt x="916" y="1224"/>
                  </a:lnTo>
                  <a:lnTo>
                    <a:pt x="915" y="1223"/>
                  </a:lnTo>
                  <a:lnTo>
                    <a:pt x="914" y="1223"/>
                  </a:lnTo>
                  <a:lnTo>
                    <a:pt x="912" y="1221"/>
                  </a:lnTo>
                  <a:lnTo>
                    <a:pt x="912" y="1222"/>
                  </a:lnTo>
                  <a:lnTo>
                    <a:pt x="910" y="1222"/>
                  </a:lnTo>
                  <a:lnTo>
                    <a:pt x="909" y="1225"/>
                  </a:lnTo>
                  <a:lnTo>
                    <a:pt x="909" y="1226"/>
                  </a:lnTo>
                  <a:lnTo>
                    <a:pt x="908" y="1228"/>
                  </a:lnTo>
                  <a:lnTo>
                    <a:pt x="906" y="1228"/>
                  </a:lnTo>
                  <a:lnTo>
                    <a:pt x="905" y="1227"/>
                  </a:lnTo>
                  <a:lnTo>
                    <a:pt x="903" y="1227"/>
                  </a:lnTo>
                  <a:lnTo>
                    <a:pt x="902" y="1226"/>
                  </a:lnTo>
                  <a:lnTo>
                    <a:pt x="902" y="1224"/>
                  </a:lnTo>
                  <a:lnTo>
                    <a:pt x="902" y="1224"/>
                  </a:lnTo>
                  <a:lnTo>
                    <a:pt x="902" y="1222"/>
                  </a:lnTo>
                  <a:lnTo>
                    <a:pt x="901" y="1221"/>
                  </a:lnTo>
                  <a:lnTo>
                    <a:pt x="901" y="1218"/>
                  </a:lnTo>
                  <a:lnTo>
                    <a:pt x="901" y="1218"/>
                  </a:lnTo>
                  <a:lnTo>
                    <a:pt x="900" y="1216"/>
                  </a:lnTo>
                  <a:lnTo>
                    <a:pt x="899" y="1214"/>
                  </a:lnTo>
                  <a:lnTo>
                    <a:pt x="897" y="1214"/>
                  </a:lnTo>
                  <a:lnTo>
                    <a:pt x="897" y="1214"/>
                  </a:lnTo>
                  <a:lnTo>
                    <a:pt x="896" y="1213"/>
                  </a:lnTo>
                  <a:lnTo>
                    <a:pt x="894" y="1213"/>
                  </a:lnTo>
                  <a:lnTo>
                    <a:pt x="894" y="1213"/>
                  </a:lnTo>
                  <a:lnTo>
                    <a:pt x="892" y="1213"/>
                  </a:lnTo>
                  <a:lnTo>
                    <a:pt x="892" y="1212"/>
                  </a:lnTo>
                  <a:lnTo>
                    <a:pt x="891" y="1213"/>
                  </a:lnTo>
                  <a:lnTo>
                    <a:pt x="889" y="1213"/>
                  </a:lnTo>
                  <a:lnTo>
                    <a:pt x="885" y="1209"/>
                  </a:lnTo>
                  <a:lnTo>
                    <a:pt x="884" y="1209"/>
                  </a:lnTo>
                  <a:lnTo>
                    <a:pt x="883" y="1208"/>
                  </a:lnTo>
                  <a:lnTo>
                    <a:pt x="879" y="1206"/>
                  </a:lnTo>
                  <a:lnTo>
                    <a:pt x="879" y="1204"/>
                  </a:lnTo>
                  <a:lnTo>
                    <a:pt x="878" y="1203"/>
                  </a:lnTo>
                  <a:lnTo>
                    <a:pt x="878" y="1200"/>
                  </a:lnTo>
                  <a:lnTo>
                    <a:pt x="878" y="1200"/>
                  </a:lnTo>
                  <a:lnTo>
                    <a:pt x="878" y="1197"/>
                  </a:lnTo>
                  <a:lnTo>
                    <a:pt x="877" y="1197"/>
                  </a:lnTo>
                  <a:lnTo>
                    <a:pt x="877" y="1194"/>
                  </a:lnTo>
                  <a:lnTo>
                    <a:pt x="876" y="1193"/>
                  </a:lnTo>
                  <a:lnTo>
                    <a:pt x="876" y="1193"/>
                  </a:lnTo>
                  <a:lnTo>
                    <a:pt x="872" y="1189"/>
                  </a:lnTo>
                  <a:lnTo>
                    <a:pt x="872" y="1188"/>
                  </a:lnTo>
                  <a:lnTo>
                    <a:pt x="871" y="1187"/>
                  </a:lnTo>
                  <a:lnTo>
                    <a:pt x="871" y="1186"/>
                  </a:lnTo>
                  <a:lnTo>
                    <a:pt x="870" y="1185"/>
                  </a:lnTo>
                  <a:lnTo>
                    <a:pt x="870" y="1184"/>
                  </a:lnTo>
                  <a:lnTo>
                    <a:pt x="869" y="1182"/>
                  </a:lnTo>
                  <a:lnTo>
                    <a:pt x="869" y="1181"/>
                  </a:lnTo>
                  <a:lnTo>
                    <a:pt x="868" y="1178"/>
                  </a:lnTo>
                  <a:lnTo>
                    <a:pt x="868" y="1176"/>
                  </a:lnTo>
                  <a:lnTo>
                    <a:pt x="866" y="1174"/>
                  </a:lnTo>
                  <a:lnTo>
                    <a:pt x="866" y="1172"/>
                  </a:lnTo>
                  <a:lnTo>
                    <a:pt x="865" y="1170"/>
                  </a:lnTo>
                  <a:lnTo>
                    <a:pt x="864" y="1166"/>
                  </a:lnTo>
                  <a:lnTo>
                    <a:pt x="864" y="1166"/>
                  </a:lnTo>
                  <a:lnTo>
                    <a:pt x="864" y="1163"/>
                  </a:lnTo>
                  <a:lnTo>
                    <a:pt x="863" y="1162"/>
                  </a:lnTo>
                  <a:lnTo>
                    <a:pt x="863" y="1159"/>
                  </a:lnTo>
                  <a:lnTo>
                    <a:pt x="863" y="1158"/>
                  </a:lnTo>
                  <a:lnTo>
                    <a:pt x="863" y="1155"/>
                  </a:lnTo>
                  <a:lnTo>
                    <a:pt x="862" y="1155"/>
                  </a:lnTo>
                  <a:lnTo>
                    <a:pt x="862" y="1126"/>
                  </a:lnTo>
                  <a:lnTo>
                    <a:pt x="862" y="1126"/>
                  </a:lnTo>
                  <a:lnTo>
                    <a:pt x="862" y="1123"/>
                  </a:lnTo>
                  <a:lnTo>
                    <a:pt x="860" y="1120"/>
                  </a:lnTo>
                  <a:lnTo>
                    <a:pt x="860" y="1118"/>
                  </a:lnTo>
                  <a:lnTo>
                    <a:pt x="859" y="1116"/>
                  </a:lnTo>
                  <a:lnTo>
                    <a:pt x="859" y="1115"/>
                  </a:lnTo>
                  <a:lnTo>
                    <a:pt x="859" y="1113"/>
                  </a:lnTo>
                  <a:lnTo>
                    <a:pt x="859" y="1112"/>
                  </a:lnTo>
                  <a:lnTo>
                    <a:pt x="855" y="1109"/>
                  </a:lnTo>
                  <a:lnTo>
                    <a:pt x="855" y="1108"/>
                  </a:lnTo>
                  <a:lnTo>
                    <a:pt x="854" y="1107"/>
                  </a:lnTo>
                  <a:lnTo>
                    <a:pt x="857" y="1105"/>
                  </a:lnTo>
                  <a:lnTo>
                    <a:pt x="858" y="1105"/>
                  </a:lnTo>
                  <a:lnTo>
                    <a:pt x="858" y="1104"/>
                  </a:lnTo>
                  <a:lnTo>
                    <a:pt x="857" y="1103"/>
                  </a:lnTo>
                  <a:lnTo>
                    <a:pt x="857" y="1102"/>
                  </a:lnTo>
                  <a:lnTo>
                    <a:pt x="860" y="1101"/>
                  </a:lnTo>
                  <a:lnTo>
                    <a:pt x="862" y="1099"/>
                  </a:lnTo>
                  <a:lnTo>
                    <a:pt x="862" y="1097"/>
                  </a:lnTo>
                  <a:lnTo>
                    <a:pt x="864" y="1096"/>
                  </a:lnTo>
                  <a:lnTo>
                    <a:pt x="866" y="1096"/>
                  </a:lnTo>
                  <a:lnTo>
                    <a:pt x="866" y="1096"/>
                  </a:lnTo>
                  <a:lnTo>
                    <a:pt x="867" y="1096"/>
                  </a:lnTo>
                  <a:lnTo>
                    <a:pt x="868" y="1096"/>
                  </a:lnTo>
                  <a:lnTo>
                    <a:pt x="866" y="1093"/>
                  </a:lnTo>
                  <a:lnTo>
                    <a:pt x="864" y="1093"/>
                  </a:lnTo>
                  <a:lnTo>
                    <a:pt x="863" y="1092"/>
                  </a:lnTo>
                  <a:lnTo>
                    <a:pt x="863" y="1091"/>
                  </a:lnTo>
                  <a:lnTo>
                    <a:pt x="863" y="1091"/>
                  </a:lnTo>
                  <a:lnTo>
                    <a:pt x="864" y="1091"/>
                  </a:lnTo>
                  <a:lnTo>
                    <a:pt x="865" y="1090"/>
                  </a:lnTo>
                  <a:lnTo>
                    <a:pt x="865" y="1091"/>
                  </a:lnTo>
                  <a:lnTo>
                    <a:pt x="869" y="1091"/>
                  </a:lnTo>
                  <a:lnTo>
                    <a:pt x="869" y="1090"/>
                  </a:lnTo>
                  <a:lnTo>
                    <a:pt x="870" y="1090"/>
                  </a:lnTo>
                  <a:lnTo>
                    <a:pt x="872" y="1089"/>
                  </a:lnTo>
                  <a:lnTo>
                    <a:pt x="873" y="1088"/>
                  </a:lnTo>
                  <a:lnTo>
                    <a:pt x="871" y="1087"/>
                  </a:lnTo>
                  <a:lnTo>
                    <a:pt x="870" y="1087"/>
                  </a:lnTo>
                  <a:lnTo>
                    <a:pt x="870" y="1084"/>
                  </a:lnTo>
                  <a:lnTo>
                    <a:pt x="869" y="1082"/>
                  </a:lnTo>
                  <a:lnTo>
                    <a:pt x="870" y="1081"/>
                  </a:lnTo>
                  <a:lnTo>
                    <a:pt x="871" y="1081"/>
                  </a:lnTo>
                  <a:lnTo>
                    <a:pt x="872" y="1081"/>
                  </a:lnTo>
                  <a:lnTo>
                    <a:pt x="874" y="1081"/>
                  </a:lnTo>
                  <a:lnTo>
                    <a:pt x="875" y="1082"/>
                  </a:lnTo>
                  <a:lnTo>
                    <a:pt x="876" y="1082"/>
                  </a:lnTo>
                  <a:lnTo>
                    <a:pt x="876" y="1082"/>
                  </a:lnTo>
                  <a:lnTo>
                    <a:pt x="877" y="1082"/>
                  </a:lnTo>
                  <a:lnTo>
                    <a:pt x="878" y="1083"/>
                  </a:lnTo>
                  <a:lnTo>
                    <a:pt x="879" y="1083"/>
                  </a:lnTo>
                  <a:lnTo>
                    <a:pt x="880" y="1083"/>
                  </a:lnTo>
                  <a:lnTo>
                    <a:pt x="880" y="1083"/>
                  </a:lnTo>
                  <a:lnTo>
                    <a:pt x="883" y="1085"/>
                  </a:lnTo>
                  <a:lnTo>
                    <a:pt x="883" y="1086"/>
                  </a:lnTo>
                  <a:lnTo>
                    <a:pt x="884" y="1086"/>
                  </a:lnTo>
                  <a:lnTo>
                    <a:pt x="886" y="1086"/>
                  </a:lnTo>
                  <a:lnTo>
                    <a:pt x="886" y="1087"/>
                  </a:lnTo>
                  <a:lnTo>
                    <a:pt x="888" y="1087"/>
                  </a:lnTo>
                  <a:lnTo>
                    <a:pt x="890" y="1089"/>
                  </a:lnTo>
                  <a:lnTo>
                    <a:pt x="891" y="1090"/>
                  </a:lnTo>
                  <a:lnTo>
                    <a:pt x="892" y="1090"/>
                  </a:lnTo>
                  <a:lnTo>
                    <a:pt x="893" y="1090"/>
                  </a:lnTo>
                  <a:lnTo>
                    <a:pt x="897" y="1094"/>
                  </a:lnTo>
                  <a:lnTo>
                    <a:pt x="897" y="1094"/>
                  </a:lnTo>
                  <a:lnTo>
                    <a:pt x="898" y="1095"/>
                  </a:lnTo>
                  <a:lnTo>
                    <a:pt x="899" y="1093"/>
                  </a:lnTo>
                  <a:lnTo>
                    <a:pt x="899" y="1091"/>
                  </a:lnTo>
                  <a:lnTo>
                    <a:pt x="901" y="1091"/>
                  </a:lnTo>
                  <a:lnTo>
                    <a:pt x="902" y="1092"/>
                  </a:lnTo>
                  <a:lnTo>
                    <a:pt x="903" y="1094"/>
                  </a:lnTo>
                  <a:lnTo>
                    <a:pt x="903" y="1095"/>
                  </a:lnTo>
                  <a:lnTo>
                    <a:pt x="903" y="1095"/>
                  </a:lnTo>
                  <a:lnTo>
                    <a:pt x="904" y="1095"/>
                  </a:lnTo>
                  <a:lnTo>
                    <a:pt x="904" y="1094"/>
                  </a:lnTo>
                  <a:lnTo>
                    <a:pt x="905" y="1093"/>
                  </a:lnTo>
                  <a:lnTo>
                    <a:pt x="906" y="1095"/>
                  </a:lnTo>
                  <a:lnTo>
                    <a:pt x="906" y="1095"/>
                  </a:lnTo>
                  <a:lnTo>
                    <a:pt x="907" y="1096"/>
                  </a:lnTo>
                  <a:lnTo>
                    <a:pt x="908" y="1097"/>
                  </a:lnTo>
                  <a:lnTo>
                    <a:pt x="910" y="1093"/>
                  </a:lnTo>
                  <a:lnTo>
                    <a:pt x="910" y="1093"/>
                  </a:lnTo>
                  <a:lnTo>
                    <a:pt x="911" y="1094"/>
                  </a:lnTo>
                  <a:lnTo>
                    <a:pt x="912" y="1097"/>
                  </a:lnTo>
                  <a:lnTo>
                    <a:pt x="913" y="1098"/>
                  </a:lnTo>
                  <a:lnTo>
                    <a:pt x="913" y="1098"/>
                  </a:lnTo>
                  <a:lnTo>
                    <a:pt x="914" y="1097"/>
                  </a:lnTo>
                  <a:lnTo>
                    <a:pt x="914" y="1095"/>
                  </a:lnTo>
                  <a:lnTo>
                    <a:pt x="915" y="1094"/>
                  </a:lnTo>
                  <a:lnTo>
                    <a:pt x="915" y="1093"/>
                  </a:lnTo>
                  <a:lnTo>
                    <a:pt x="916" y="1091"/>
                  </a:lnTo>
                  <a:lnTo>
                    <a:pt x="917" y="1092"/>
                  </a:lnTo>
                  <a:lnTo>
                    <a:pt x="917" y="1094"/>
                  </a:lnTo>
                  <a:lnTo>
                    <a:pt x="918" y="1096"/>
                  </a:lnTo>
                  <a:lnTo>
                    <a:pt x="918" y="1096"/>
                  </a:lnTo>
                  <a:lnTo>
                    <a:pt x="918" y="1094"/>
                  </a:lnTo>
                  <a:lnTo>
                    <a:pt x="918" y="1093"/>
                  </a:lnTo>
                  <a:lnTo>
                    <a:pt x="918" y="1089"/>
                  </a:lnTo>
                  <a:lnTo>
                    <a:pt x="917" y="1087"/>
                  </a:lnTo>
                  <a:lnTo>
                    <a:pt x="917" y="1086"/>
                  </a:lnTo>
                  <a:lnTo>
                    <a:pt x="917" y="1085"/>
                  </a:lnTo>
                  <a:lnTo>
                    <a:pt x="917" y="1084"/>
                  </a:lnTo>
                  <a:lnTo>
                    <a:pt x="918" y="1083"/>
                  </a:lnTo>
                  <a:lnTo>
                    <a:pt x="919" y="1081"/>
                  </a:lnTo>
                  <a:lnTo>
                    <a:pt x="920" y="1080"/>
                  </a:lnTo>
                  <a:lnTo>
                    <a:pt x="921" y="1080"/>
                  </a:lnTo>
                  <a:lnTo>
                    <a:pt x="922" y="1080"/>
                  </a:lnTo>
                  <a:lnTo>
                    <a:pt x="927" y="1080"/>
                  </a:lnTo>
                  <a:lnTo>
                    <a:pt x="930" y="1078"/>
                  </a:lnTo>
                  <a:lnTo>
                    <a:pt x="931" y="1078"/>
                  </a:lnTo>
                  <a:lnTo>
                    <a:pt x="931" y="1078"/>
                  </a:lnTo>
                  <a:lnTo>
                    <a:pt x="933" y="1079"/>
                  </a:lnTo>
                  <a:lnTo>
                    <a:pt x="936" y="1079"/>
                  </a:lnTo>
                  <a:lnTo>
                    <a:pt x="936" y="1080"/>
                  </a:lnTo>
                  <a:lnTo>
                    <a:pt x="937" y="1080"/>
                  </a:lnTo>
                  <a:lnTo>
                    <a:pt x="938" y="1079"/>
                  </a:lnTo>
                  <a:lnTo>
                    <a:pt x="941" y="1078"/>
                  </a:lnTo>
                  <a:lnTo>
                    <a:pt x="941" y="1079"/>
                  </a:lnTo>
                  <a:lnTo>
                    <a:pt x="940" y="1080"/>
                  </a:lnTo>
                  <a:lnTo>
                    <a:pt x="941" y="1081"/>
                  </a:lnTo>
                  <a:lnTo>
                    <a:pt x="945" y="1082"/>
                  </a:lnTo>
                  <a:lnTo>
                    <a:pt x="947" y="1084"/>
                  </a:lnTo>
                  <a:lnTo>
                    <a:pt x="947" y="1085"/>
                  </a:lnTo>
                  <a:lnTo>
                    <a:pt x="948" y="1085"/>
                  </a:lnTo>
                  <a:lnTo>
                    <a:pt x="952" y="1082"/>
                  </a:lnTo>
                  <a:lnTo>
                    <a:pt x="952" y="1081"/>
                  </a:lnTo>
                  <a:lnTo>
                    <a:pt x="953" y="1080"/>
                  </a:lnTo>
                  <a:lnTo>
                    <a:pt x="959" y="1080"/>
                  </a:lnTo>
                  <a:lnTo>
                    <a:pt x="959" y="1080"/>
                  </a:lnTo>
                  <a:lnTo>
                    <a:pt x="960" y="1080"/>
                  </a:lnTo>
                  <a:lnTo>
                    <a:pt x="963" y="1077"/>
                  </a:lnTo>
                  <a:lnTo>
                    <a:pt x="963" y="1076"/>
                  </a:lnTo>
                  <a:lnTo>
                    <a:pt x="964" y="1074"/>
                  </a:lnTo>
                  <a:lnTo>
                    <a:pt x="965" y="1073"/>
                  </a:lnTo>
                  <a:lnTo>
                    <a:pt x="965" y="1072"/>
                  </a:lnTo>
                  <a:lnTo>
                    <a:pt x="965" y="1071"/>
                  </a:lnTo>
                  <a:lnTo>
                    <a:pt x="966" y="1069"/>
                  </a:lnTo>
                  <a:lnTo>
                    <a:pt x="966" y="1068"/>
                  </a:lnTo>
                  <a:lnTo>
                    <a:pt x="967" y="1067"/>
                  </a:lnTo>
                  <a:lnTo>
                    <a:pt x="968" y="1065"/>
                  </a:lnTo>
                  <a:lnTo>
                    <a:pt x="967" y="1065"/>
                  </a:lnTo>
                  <a:lnTo>
                    <a:pt x="967" y="1061"/>
                  </a:lnTo>
                  <a:lnTo>
                    <a:pt x="970" y="1059"/>
                  </a:lnTo>
                  <a:lnTo>
                    <a:pt x="970" y="1055"/>
                  </a:lnTo>
                  <a:lnTo>
                    <a:pt x="972" y="1053"/>
                  </a:lnTo>
                  <a:lnTo>
                    <a:pt x="974" y="1052"/>
                  </a:lnTo>
                  <a:lnTo>
                    <a:pt x="974" y="1051"/>
                  </a:lnTo>
                  <a:lnTo>
                    <a:pt x="975" y="1051"/>
                  </a:lnTo>
                  <a:lnTo>
                    <a:pt x="974" y="1048"/>
                  </a:lnTo>
                  <a:lnTo>
                    <a:pt x="974" y="1047"/>
                  </a:lnTo>
                  <a:lnTo>
                    <a:pt x="973" y="1043"/>
                  </a:lnTo>
                  <a:lnTo>
                    <a:pt x="973" y="1043"/>
                  </a:lnTo>
                  <a:lnTo>
                    <a:pt x="973" y="1042"/>
                  </a:lnTo>
                  <a:lnTo>
                    <a:pt x="971" y="1040"/>
                  </a:lnTo>
                  <a:lnTo>
                    <a:pt x="971" y="1039"/>
                  </a:lnTo>
                  <a:lnTo>
                    <a:pt x="969" y="1036"/>
                  </a:lnTo>
                  <a:lnTo>
                    <a:pt x="968" y="1034"/>
                  </a:lnTo>
                  <a:lnTo>
                    <a:pt x="967" y="1032"/>
                  </a:lnTo>
                  <a:lnTo>
                    <a:pt x="968" y="1032"/>
                  </a:lnTo>
                  <a:lnTo>
                    <a:pt x="968" y="1030"/>
                  </a:lnTo>
                  <a:lnTo>
                    <a:pt x="968" y="1030"/>
                  </a:lnTo>
                  <a:lnTo>
                    <a:pt x="964" y="1026"/>
                  </a:lnTo>
                  <a:lnTo>
                    <a:pt x="962" y="1025"/>
                  </a:lnTo>
                  <a:lnTo>
                    <a:pt x="959" y="1026"/>
                  </a:lnTo>
                  <a:lnTo>
                    <a:pt x="957" y="1027"/>
                  </a:lnTo>
                  <a:lnTo>
                    <a:pt x="954" y="1028"/>
                  </a:lnTo>
                  <a:lnTo>
                    <a:pt x="952" y="1029"/>
                  </a:lnTo>
                  <a:lnTo>
                    <a:pt x="951" y="1029"/>
                  </a:lnTo>
                  <a:lnTo>
                    <a:pt x="952" y="1030"/>
                  </a:lnTo>
                  <a:lnTo>
                    <a:pt x="951" y="1031"/>
                  </a:lnTo>
                  <a:lnTo>
                    <a:pt x="950" y="1030"/>
                  </a:lnTo>
                  <a:lnTo>
                    <a:pt x="948" y="1029"/>
                  </a:lnTo>
                  <a:lnTo>
                    <a:pt x="947" y="1031"/>
                  </a:lnTo>
                  <a:lnTo>
                    <a:pt x="946" y="1031"/>
                  </a:lnTo>
                  <a:lnTo>
                    <a:pt x="945" y="1031"/>
                  </a:lnTo>
                  <a:lnTo>
                    <a:pt x="942" y="1031"/>
                  </a:lnTo>
                  <a:lnTo>
                    <a:pt x="940" y="1032"/>
                  </a:lnTo>
                  <a:lnTo>
                    <a:pt x="938" y="1033"/>
                  </a:lnTo>
                  <a:lnTo>
                    <a:pt x="936" y="1034"/>
                  </a:lnTo>
                  <a:lnTo>
                    <a:pt x="935" y="1034"/>
                  </a:lnTo>
                  <a:lnTo>
                    <a:pt x="934" y="1034"/>
                  </a:lnTo>
                  <a:lnTo>
                    <a:pt x="934" y="1035"/>
                  </a:lnTo>
                  <a:lnTo>
                    <a:pt x="933" y="1035"/>
                  </a:lnTo>
                  <a:lnTo>
                    <a:pt x="931" y="1034"/>
                  </a:lnTo>
                  <a:lnTo>
                    <a:pt x="929" y="1034"/>
                  </a:lnTo>
                  <a:lnTo>
                    <a:pt x="928" y="1034"/>
                  </a:lnTo>
                  <a:lnTo>
                    <a:pt x="926" y="1034"/>
                  </a:lnTo>
                  <a:lnTo>
                    <a:pt x="926" y="1034"/>
                  </a:lnTo>
                  <a:lnTo>
                    <a:pt x="925" y="1034"/>
                  </a:lnTo>
                  <a:lnTo>
                    <a:pt x="917" y="1034"/>
                  </a:lnTo>
                  <a:lnTo>
                    <a:pt x="915" y="1033"/>
                  </a:lnTo>
                  <a:lnTo>
                    <a:pt x="914" y="1030"/>
                  </a:lnTo>
                  <a:lnTo>
                    <a:pt x="913" y="1030"/>
                  </a:lnTo>
                  <a:lnTo>
                    <a:pt x="911" y="1030"/>
                  </a:lnTo>
                  <a:lnTo>
                    <a:pt x="910" y="1029"/>
                  </a:lnTo>
                  <a:lnTo>
                    <a:pt x="909" y="1029"/>
                  </a:lnTo>
                  <a:lnTo>
                    <a:pt x="909" y="1027"/>
                  </a:lnTo>
                  <a:lnTo>
                    <a:pt x="910" y="1026"/>
                  </a:lnTo>
                  <a:lnTo>
                    <a:pt x="909" y="1025"/>
                  </a:lnTo>
                  <a:lnTo>
                    <a:pt x="909" y="1024"/>
                  </a:lnTo>
                  <a:lnTo>
                    <a:pt x="908" y="1022"/>
                  </a:lnTo>
                  <a:lnTo>
                    <a:pt x="906" y="1022"/>
                  </a:lnTo>
                  <a:lnTo>
                    <a:pt x="905" y="1022"/>
                  </a:lnTo>
                  <a:lnTo>
                    <a:pt x="905" y="1022"/>
                  </a:lnTo>
                  <a:lnTo>
                    <a:pt x="903" y="1022"/>
                  </a:lnTo>
                  <a:lnTo>
                    <a:pt x="903" y="1023"/>
                  </a:lnTo>
                  <a:lnTo>
                    <a:pt x="902" y="1023"/>
                  </a:lnTo>
                  <a:lnTo>
                    <a:pt x="901" y="1023"/>
                  </a:lnTo>
                  <a:lnTo>
                    <a:pt x="897" y="1023"/>
                  </a:lnTo>
                  <a:lnTo>
                    <a:pt x="897" y="1024"/>
                  </a:lnTo>
                  <a:lnTo>
                    <a:pt x="896" y="1024"/>
                  </a:lnTo>
                  <a:lnTo>
                    <a:pt x="895" y="1025"/>
                  </a:lnTo>
                  <a:lnTo>
                    <a:pt x="891" y="1024"/>
                  </a:lnTo>
                  <a:lnTo>
                    <a:pt x="888" y="1022"/>
                  </a:lnTo>
                  <a:lnTo>
                    <a:pt x="887" y="1023"/>
                  </a:lnTo>
                  <a:lnTo>
                    <a:pt x="886" y="1023"/>
                  </a:lnTo>
                  <a:lnTo>
                    <a:pt x="886" y="1023"/>
                  </a:lnTo>
                  <a:lnTo>
                    <a:pt x="884" y="1022"/>
                  </a:lnTo>
                  <a:lnTo>
                    <a:pt x="884" y="1022"/>
                  </a:lnTo>
                  <a:lnTo>
                    <a:pt x="884" y="1026"/>
                  </a:lnTo>
                  <a:lnTo>
                    <a:pt x="883" y="1027"/>
                  </a:lnTo>
                  <a:lnTo>
                    <a:pt x="883" y="1031"/>
                  </a:lnTo>
                  <a:lnTo>
                    <a:pt x="883" y="1032"/>
                  </a:lnTo>
                  <a:lnTo>
                    <a:pt x="883" y="1033"/>
                  </a:lnTo>
                  <a:lnTo>
                    <a:pt x="884" y="1034"/>
                  </a:lnTo>
                  <a:lnTo>
                    <a:pt x="884" y="1035"/>
                  </a:lnTo>
                  <a:lnTo>
                    <a:pt x="884" y="1037"/>
                  </a:lnTo>
                  <a:lnTo>
                    <a:pt x="883" y="1038"/>
                  </a:lnTo>
                  <a:lnTo>
                    <a:pt x="883" y="1039"/>
                  </a:lnTo>
                  <a:lnTo>
                    <a:pt x="879" y="1040"/>
                  </a:lnTo>
                  <a:lnTo>
                    <a:pt x="880" y="1041"/>
                  </a:lnTo>
                  <a:lnTo>
                    <a:pt x="882" y="1041"/>
                  </a:lnTo>
                  <a:lnTo>
                    <a:pt x="882" y="1042"/>
                  </a:lnTo>
                  <a:lnTo>
                    <a:pt x="883" y="1044"/>
                  </a:lnTo>
                  <a:lnTo>
                    <a:pt x="883" y="1047"/>
                  </a:lnTo>
                  <a:lnTo>
                    <a:pt x="882" y="1047"/>
                  </a:lnTo>
                  <a:lnTo>
                    <a:pt x="880" y="1046"/>
                  </a:lnTo>
                  <a:lnTo>
                    <a:pt x="880" y="1046"/>
                  </a:lnTo>
                  <a:lnTo>
                    <a:pt x="879" y="1046"/>
                  </a:lnTo>
                  <a:lnTo>
                    <a:pt x="877" y="1048"/>
                  </a:lnTo>
                  <a:lnTo>
                    <a:pt x="877" y="1049"/>
                  </a:lnTo>
                  <a:lnTo>
                    <a:pt x="876" y="1049"/>
                  </a:lnTo>
                  <a:lnTo>
                    <a:pt x="876" y="1051"/>
                  </a:lnTo>
                  <a:lnTo>
                    <a:pt x="875" y="1052"/>
                  </a:lnTo>
                  <a:lnTo>
                    <a:pt x="874" y="1052"/>
                  </a:lnTo>
                  <a:lnTo>
                    <a:pt x="873" y="1053"/>
                  </a:lnTo>
                  <a:lnTo>
                    <a:pt x="872" y="1053"/>
                  </a:lnTo>
                  <a:lnTo>
                    <a:pt x="871" y="1054"/>
                  </a:lnTo>
                  <a:lnTo>
                    <a:pt x="871" y="1057"/>
                  </a:lnTo>
                  <a:lnTo>
                    <a:pt x="870" y="1058"/>
                  </a:lnTo>
                  <a:lnTo>
                    <a:pt x="869" y="1058"/>
                  </a:lnTo>
                  <a:lnTo>
                    <a:pt x="869" y="1061"/>
                  </a:lnTo>
                  <a:lnTo>
                    <a:pt x="870" y="1062"/>
                  </a:lnTo>
                  <a:lnTo>
                    <a:pt x="870" y="1062"/>
                  </a:lnTo>
                  <a:lnTo>
                    <a:pt x="869" y="1063"/>
                  </a:lnTo>
                  <a:lnTo>
                    <a:pt x="869" y="1064"/>
                  </a:lnTo>
                  <a:lnTo>
                    <a:pt x="868" y="1065"/>
                  </a:lnTo>
                  <a:lnTo>
                    <a:pt x="868" y="1067"/>
                  </a:lnTo>
                  <a:lnTo>
                    <a:pt x="866" y="1067"/>
                  </a:lnTo>
                  <a:lnTo>
                    <a:pt x="865" y="1066"/>
                  </a:lnTo>
                  <a:lnTo>
                    <a:pt x="865" y="1067"/>
                  </a:lnTo>
                  <a:lnTo>
                    <a:pt x="864" y="1068"/>
                  </a:lnTo>
                  <a:lnTo>
                    <a:pt x="862" y="1066"/>
                  </a:lnTo>
                  <a:lnTo>
                    <a:pt x="861" y="1066"/>
                  </a:lnTo>
                  <a:lnTo>
                    <a:pt x="859" y="1064"/>
                  </a:lnTo>
                  <a:lnTo>
                    <a:pt x="857" y="1065"/>
                  </a:lnTo>
                  <a:lnTo>
                    <a:pt x="857" y="1067"/>
                  </a:lnTo>
                  <a:lnTo>
                    <a:pt x="856" y="1068"/>
                  </a:lnTo>
                  <a:lnTo>
                    <a:pt x="855" y="1068"/>
                  </a:lnTo>
                  <a:lnTo>
                    <a:pt x="855" y="1069"/>
                  </a:lnTo>
                  <a:lnTo>
                    <a:pt x="856" y="1070"/>
                  </a:lnTo>
                  <a:lnTo>
                    <a:pt x="857" y="1071"/>
                  </a:lnTo>
                  <a:lnTo>
                    <a:pt x="856" y="1072"/>
                  </a:lnTo>
                  <a:lnTo>
                    <a:pt x="854" y="1075"/>
                  </a:lnTo>
                  <a:lnTo>
                    <a:pt x="854" y="1076"/>
                  </a:lnTo>
                  <a:lnTo>
                    <a:pt x="853" y="1077"/>
                  </a:lnTo>
                  <a:lnTo>
                    <a:pt x="853" y="1078"/>
                  </a:lnTo>
                  <a:lnTo>
                    <a:pt x="853" y="1079"/>
                  </a:lnTo>
                  <a:lnTo>
                    <a:pt x="853" y="1080"/>
                  </a:lnTo>
                  <a:lnTo>
                    <a:pt x="853" y="1081"/>
                  </a:lnTo>
                  <a:lnTo>
                    <a:pt x="848" y="1081"/>
                  </a:lnTo>
                  <a:lnTo>
                    <a:pt x="847" y="1080"/>
                  </a:lnTo>
                  <a:lnTo>
                    <a:pt x="849" y="1077"/>
                  </a:lnTo>
                  <a:lnTo>
                    <a:pt x="848" y="1077"/>
                  </a:lnTo>
                  <a:lnTo>
                    <a:pt x="848" y="1075"/>
                  </a:lnTo>
                  <a:lnTo>
                    <a:pt x="847" y="1075"/>
                  </a:lnTo>
                  <a:lnTo>
                    <a:pt x="847" y="1072"/>
                  </a:lnTo>
                  <a:lnTo>
                    <a:pt x="845" y="1072"/>
                  </a:lnTo>
                  <a:lnTo>
                    <a:pt x="846" y="1073"/>
                  </a:lnTo>
                  <a:lnTo>
                    <a:pt x="845" y="1073"/>
                  </a:lnTo>
                  <a:lnTo>
                    <a:pt x="845" y="1075"/>
                  </a:lnTo>
                  <a:lnTo>
                    <a:pt x="846" y="1077"/>
                  </a:lnTo>
                  <a:lnTo>
                    <a:pt x="845" y="1078"/>
                  </a:lnTo>
                  <a:lnTo>
                    <a:pt x="845" y="1080"/>
                  </a:lnTo>
                  <a:lnTo>
                    <a:pt x="843" y="1080"/>
                  </a:lnTo>
                  <a:lnTo>
                    <a:pt x="843" y="1080"/>
                  </a:lnTo>
                  <a:lnTo>
                    <a:pt x="842" y="1080"/>
                  </a:lnTo>
                  <a:lnTo>
                    <a:pt x="844" y="1082"/>
                  </a:lnTo>
                  <a:lnTo>
                    <a:pt x="844" y="1083"/>
                  </a:lnTo>
                  <a:lnTo>
                    <a:pt x="845" y="1083"/>
                  </a:lnTo>
                  <a:lnTo>
                    <a:pt x="843" y="1083"/>
                  </a:lnTo>
                  <a:lnTo>
                    <a:pt x="843" y="1082"/>
                  </a:lnTo>
                  <a:lnTo>
                    <a:pt x="840" y="1083"/>
                  </a:lnTo>
                  <a:lnTo>
                    <a:pt x="840" y="1086"/>
                  </a:lnTo>
                  <a:lnTo>
                    <a:pt x="837" y="1086"/>
                  </a:lnTo>
                  <a:lnTo>
                    <a:pt x="836" y="1085"/>
                  </a:lnTo>
                  <a:lnTo>
                    <a:pt x="835" y="1085"/>
                  </a:lnTo>
                  <a:lnTo>
                    <a:pt x="835" y="1087"/>
                  </a:lnTo>
                  <a:lnTo>
                    <a:pt x="834" y="1087"/>
                  </a:lnTo>
                  <a:lnTo>
                    <a:pt x="833" y="1087"/>
                  </a:lnTo>
                  <a:lnTo>
                    <a:pt x="832" y="1087"/>
                  </a:lnTo>
                  <a:lnTo>
                    <a:pt x="831" y="1087"/>
                  </a:lnTo>
                  <a:lnTo>
                    <a:pt x="830" y="1086"/>
                  </a:lnTo>
                  <a:lnTo>
                    <a:pt x="830" y="1085"/>
                  </a:lnTo>
                  <a:lnTo>
                    <a:pt x="829" y="1084"/>
                  </a:lnTo>
                  <a:lnTo>
                    <a:pt x="826" y="1084"/>
                  </a:lnTo>
                  <a:lnTo>
                    <a:pt x="825" y="1084"/>
                  </a:lnTo>
                  <a:lnTo>
                    <a:pt x="824" y="1082"/>
                  </a:lnTo>
                  <a:lnTo>
                    <a:pt x="822" y="1081"/>
                  </a:lnTo>
                  <a:lnTo>
                    <a:pt x="820" y="1080"/>
                  </a:lnTo>
                  <a:lnTo>
                    <a:pt x="820" y="1079"/>
                  </a:lnTo>
                  <a:lnTo>
                    <a:pt x="820" y="1078"/>
                  </a:lnTo>
                  <a:lnTo>
                    <a:pt x="819" y="1077"/>
                  </a:lnTo>
                  <a:lnTo>
                    <a:pt x="816" y="1077"/>
                  </a:lnTo>
                  <a:lnTo>
                    <a:pt x="816" y="1078"/>
                  </a:lnTo>
                  <a:lnTo>
                    <a:pt x="816" y="1080"/>
                  </a:lnTo>
                  <a:lnTo>
                    <a:pt x="815" y="1080"/>
                  </a:lnTo>
                  <a:lnTo>
                    <a:pt x="816" y="1081"/>
                  </a:lnTo>
                  <a:lnTo>
                    <a:pt x="816" y="1085"/>
                  </a:lnTo>
                  <a:lnTo>
                    <a:pt x="814" y="1088"/>
                  </a:lnTo>
                  <a:lnTo>
                    <a:pt x="810" y="1092"/>
                  </a:lnTo>
                  <a:lnTo>
                    <a:pt x="808" y="1093"/>
                  </a:lnTo>
                  <a:lnTo>
                    <a:pt x="806" y="1096"/>
                  </a:lnTo>
                  <a:lnTo>
                    <a:pt x="803" y="1097"/>
                  </a:lnTo>
                  <a:lnTo>
                    <a:pt x="799" y="1097"/>
                  </a:lnTo>
                  <a:lnTo>
                    <a:pt x="799" y="1097"/>
                  </a:lnTo>
                  <a:lnTo>
                    <a:pt x="798" y="1097"/>
                  </a:lnTo>
                  <a:lnTo>
                    <a:pt x="796" y="1096"/>
                  </a:lnTo>
                  <a:lnTo>
                    <a:pt x="795" y="1093"/>
                  </a:lnTo>
                  <a:lnTo>
                    <a:pt x="792" y="1089"/>
                  </a:lnTo>
                  <a:lnTo>
                    <a:pt x="792" y="1088"/>
                  </a:lnTo>
                  <a:lnTo>
                    <a:pt x="794" y="1087"/>
                  </a:lnTo>
                  <a:lnTo>
                    <a:pt x="794" y="1086"/>
                  </a:lnTo>
                  <a:lnTo>
                    <a:pt x="795" y="1084"/>
                  </a:lnTo>
                  <a:lnTo>
                    <a:pt x="795" y="1083"/>
                  </a:lnTo>
                  <a:lnTo>
                    <a:pt x="792" y="1082"/>
                  </a:lnTo>
                  <a:lnTo>
                    <a:pt x="792" y="1082"/>
                  </a:lnTo>
                  <a:lnTo>
                    <a:pt x="792" y="1081"/>
                  </a:lnTo>
                  <a:lnTo>
                    <a:pt x="790" y="1080"/>
                  </a:lnTo>
                  <a:lnTo>
                    <a:pt x="787" y="1080"/>
                  </a:lnTo>
                  <a:lnTo>
                    <a:pt x="787" y="1080"/>
                  </a:lnTo>
                  <a:lnTo>
                    <a:pt x="787" y="1080"/>
                  </a:lnTo>
                  <a:lnTo>
                    <a:pt x="785" y="1079"/>
                  </a:lnTo>
                  <a:lnTo>
                    <a:pt x="785" y="1077"/>
                  </a:lnTo>
                  <a:lnTo>
                    <a:pt x="786" y="1077"/>
                  </a:lnTo>
                  <a:lnTo>
                    <a:pt x="787" y="1076"/>
                  </a:lnTo>
                  <a:lnTo>
                    <a:pt x="790" y="1076"/>
                  </a:lnTo>
                  <a:lnTo>
                    <a:pt x="791" y="1076"/>
                  </a:lnTo>
                  <a:lnTo>
                    <a:pt x="791" y="1075"/>
                  </a:lnTo>
                  <a:lnTo>
                    <a:pt x="790" y="1074"/>
                  </a:lnTo>
                  <a:lnTo>
                    <a:pt x="789" y="1073"/>
                  </a:lnTo>
                  <a:lnTo>
                    <a:pt x="787" y="1073"/>
                  </a:lnTo>
                  <a:lnTo>
                    <a:pt x="786" y="1074"/>
                  </a:lnTo>
                  <a:lnTo>
                    <a:pt x="784" y="1074"/>
                  </a:lnTo>
                  <a:lnTo>
                    <a:pt x="784" y="1075"/>
                  </a:lnTo>
                  <a:lnTo>
                    <a:pt x="784" y="1075"/>
                  </a:lnTo>
                  <a:lnTo>
                    <a:pt x="784" y="1076"/>
                  </a:lnTo>
                  <a:lnTo>
                    <a:pt x="783" y="1076"/>
                  </a:lnTo>
                  <a:lnTo>
                    <a:pt x="782" y="1075"/>
                  </a:lnTo>
                  <a:lnTo>
                    <a:pt x="781" y="1075"/>
                  </a:lnTo>
                  <a:lnTo>
                    <a:pt x="780" y="1073"/>
                  </a:lnTo>
                  <a:lnTo>
                    <a:pt x="778" y="1073"/>
                  </a:lnTo>
                  <a:lnTo>
                    <a:pt x="778" y="1072"/>
                  </a:lnTo>
                  <a:lnTo>
                    <a:pt x="777" y="1069"/>
                  </a:lnTo>
                  <a:lnTo>
                    <a:pt x="775" y="1068"/>
                  </a:lnTo>
                  <a:lnTo>
                    <a:pt x="774" y="1068"/>
                  </a:lnTo>
                  <a:lnTo>
                    <a:pt x="773" y="1070"/>
                  </a:lnTo>
                  <a:lnTo>
                    <a:pt x="773" y="1071"/>
                  </a:lnTo>
                  <a:lnTo>
                    <a:pt x="773" y="1072"/>
                  </a:lnTo>
                  <a:lnTo>
                    <a:pt x="773" y="1073"/>
                  </a:lnTo>
                  <a:lnTo>
                    <a:pt x="773" y="1074"/>
                  </a:lnTo>
                  <a:lnTo>
                    <a:pt x="778" y="1079"/>
                  </a:lnTo>
                  <a:lnTo>
                    <a:pt x="779" y="1079"/>
                  </a:lnTo>
                  <a:lnTo>
                    <a:pt x="779" y="1080"/>
                  </a:lnTo>
                  <a:lnTo>
                    <a:pt x="780" y="1079"/>
                  </a:lnTo>
                  <a:lnTo>
                    <a:pt x="781" y="1078"/>
                  </a:lnTo>
                  <a:lnTo>
                    <a:pt x="782" y="1078"/>
                  </a:lnTo>
                  <a:lnTo>
                    <a:pt x="782" y="1078"/>
                  </a:lnTo>
                  <a:lnTo>
                    <a:pt x="782" y="1080"/>
                  </a:lnTo>
                  <a:lnTo>
                    <a:pt x="782" y="1081"/>
                  </a:lnTo>
                  <a:lnTo>
                    <a:pt x="780" y="1082"/>
                  </a:lnTo>
                  <a:lnTo>
                    <a:pt x="780" y="1082"/>
                  </a:lnTo>
                  <a:lnTo>
                    <a:pt x="778" y="1082"/>
                  </a:lnTo>
                  <a:lnTo>
                    <a:pt x="777" y="1084"/>
                  </a:lnTo>
                  <a:lnTo>
                    <a:pt x="776" y="1086"/>
                  </a:lnTo>
                  <a:lnTo>
                    <a:pt x="775" y="1086"/>
                  </a:lnTo>
                  <a:lnTo>
                    <a:pt x="773" y="1084"/>
                  </a:lnTo>
                  <a:lnTo>
                    <a:pt x="770" y="1082"/>
                  </a:lnTo>
                  <a:lnTo>
                    <a:pt x="770" y="1081"/>
                  </a:lnTo>
                  <a:lnTo>
                    <a:pt x="769" y="1080"/>
                  </a:lnTo>
                  <a:lnTo>
                    <a:pt x="769" y="1079"/>
                  </a:lnTo>
                  <a:lnTo>
                    <a:pt x="770" y="1078"/>
                  </a:lnTo>
                  <a:lnTo>
                    <a:pt x="770" y="1076"/>
                  </a:lnTo>
                  <a:lnTo>
                    <a:pt x="769" y="1074"/>
                  </a:lnTo>
                  <a:lnTo>
                    <a:pt x="769" y="1072"/>
                  </a:lnTo>
                  <a:lnTo>
                    <a:pt x="766" y="1067"/>
                  </a:lnTo>
                  <a:lnTo>
                    <a:pt x="766" y="1065"/>
                  </a:lnTo>
                  <a:lnTo>
                    <a:pt x="764" y="1063"/>
                  </a:lnTo>
                  <a:lnTo>
                    <a:pt x="763" y="1063"/>
                  </a:lnTo>
                  <a:lnTo>
                    <a:pt x="763" y="1061"/>
                  </a:lnTo>
                  <a:lnTo>
                    <a:pt x="764" y="1061"/>
                  </a:lnTo>
                  <a:lnTo>
                    <a:pt x="765" y="1062"/>
                  </a:lnTo>
                  <a:lnTo>
                    <a:pt x="767" y="1063"/>
                  </a:lnTo>
                  <a:lnTo>
                    <a:pt x="770" y="1063"/>
                  </a:lnTo>
                  <a:lnTo>
                    <a:pt x="770" y="1063"/>
                  </a:lnTo>
                  <a:lnTo>
                    <a:pt x="769" y="1062"/>
                  </a:lnTo>
                  <a:lnTo>
                    <a:pt x="769" y="1060"/>
                  </a:lnTo>
                  <a:lnTo>
                    <a:pt x="770" y="1060"/>
                  </a:lnTo>
                  <a:lnTo>
                    <a:pt x="772" y="1059"/>
                  </a:lnTo>
                  <a:lnTo>
                    <a:pt x="772" y="1058"/>
                  </a:lnTo>
                  <a:lnTo>
                    <a:pt x="772" y="1057"/>
                  </a:lnTo>
                  <a:lnTo>
                    <a:pt x="773" y="1057"/>
                  </a:lnTo>
                  <a:lnTo>
                    <a:pt x="774" y="1056"/>
                  </a:lnTo>
                  <a:lnTo>
                    <a:pt x="773" y="1056"/>
                  </a:lnTo>
                  <a:lnTo>
                    <a:pt x="772" y="1056"/>
                  </a:lnTo>
                  <a:lnTo>
                    <a:pt x="771" y="1056"/>
                  </a:lnTo>
                  <a:lnTo>
                    <a:pt x="771" y="1056"/>
                  </a:lnTo>
                  <a:lnTo>
                    <a:pt x="769" y="1056"/>
                  </a:lnTo>
                  <a:lnTo>
                    <a:pt x="769" y="1055"/>
                  </a:lnTo>
                  <a:lnTo>
                    <a:pt x="770" y="1054"/>
                  </a:lnTo>
                  <a:lnTo>
                    <a:pt x="770" y="1053"/>
                  </a:lnTo>
                  <a:lnTo>
                    <a:pt x="769" y="1053"/>
                  </a:lnTo>
                  <a:lnTo>
                    <a:pt x="769" y="1054"/>
                  </a:lnTo>
                  <a:lnTo>
                    <a:pt x="767" y="1054"/>
                  </a:lnTo>
                  <a:lnTo>
                    <a:pt x="767" y="1053"/>
                  </a:lnTo>
                  <a:lnTo>
                    <a:pt x="765" y="1053"/>
                  </a:lnTo>
                  <a:lnTo>
                    <a:pt x="763" y="1055"/>
                  </a:lnTo>
                  <a:lnTo>
                    <a:pt x="762" y="1055"/>
                  </a:lnTo>
                  <a:lnTo>
                    <a:pt x="760" y="1057"/>
                  </a:lnTo>
                  <a:lnTo>
                    <a:pt x="759" y="1056"/>
                  </a:lnTo>
                  <a:lnTo>
                    <a:pt x="758" y="1056"/>
                  </a:lnTo>
                  <a:lnTo>
                    <a:pt x="758" y="1058"/>
                  </a:lnTo>
                  <a:lnTo>
                    <a:pt x="758" y="1058"/>
                  </a:lnTo>
                  <a:lnTo>
                    <a:pt x="757" y="1059"/>
                  </a:lnTo>
                  <a:lnTo>
                    <a:pt x="756" y="1059"/>
                  </a:lnTo>
                  <a:lnTo>
                    <a:pt x="754" y="1061"/>
                  </a:lnTo>
                  <a:lnTo>
                    <a:pt x="753" y="1062"/>
                  </a:lnTo>
                  <a:lnTo>
                    <a:pt x="754" y="1063"/>
                  </a:lnTo>
                  <a:lnTo>
                    <a:pt x="754" y="1065"/>
                  </a:lnTo>
                  <a:lnTo>
                    <a:pt x="752" y="1067"/>
                  </a:lnTo>
                  <a:lnTo>
                    <a:pt x="752" y="1067"/>
                  </a:lnTo>
                  <a:lnTo>
                    <a:pt x="753" y="1070"/>
                  </a:lnTo>
                  <a:lnTo>
                    <a:pt x="757" y="1072"/>
                  </a:lnTo>
                  <a:lnTo>
                    <a:pt x="757" y="1073"/>
                  </a:lnTo>
                  <a:lnTo>
                    <a:pt x="753" y="1077"/>
                  </a:lnTo>
                  <a:lnTo>
                    <a:pt x="754" y="1081"/>
                  </a:lnTo>
                  <a:lnTo>
                    <a:pt x="753" y="1082"/>
                  </a:lnTo>
                  <a:lnTo>
                    <a:pt x="752" y="1083"/>
                  </a:lnTo>
                  <a:lnTo>
                    <a:pt x="752" y="1083"/>
                  </a:lnTo>
                  <a:lnTo>
                    <a:pt x="750" y="1081"/>
                  </a:lnTo>
                  <a:lnTo>
                    <a:pt x="750" y="1081"/>
                  </a:lnTo>
                  <a:lnTo>
                    <a:pt x="744" y="1074"/>
                  </a:lnTo>
                  <a:lnTo>
                    <a:pt x="743" y="1074"/>
                  </a:lnTo>
                  <a:lnTo>
                    <a:pt x="742" y="1073"/>
                  </a:lnTo>
                  <a:lnTo>
                    <a:pt x="741" y="1073"/>
                  </a:lnTo>
                  <a:lnTo>
                    <a:pt x="741" y="1072"/>
                  </a:lnTo>
                  <a:lnTo>
                    <a:pt x="739" y="1071"/>
                  </a:lnTo>
                  <a:lnTo>
                    <a:pt x="736" y="1070"/>
                  </a:lnTo>
                  <a:lnTo>
                    <a:pt x="735" y="1070"/>
                  </a:lnTo>
                  <a:lnTo>
                    <a:pt x="734" y="1069"/>
                  </a:lnTo>
                  <a:lnTo>
                    <a:pt x="733" y="1069"/>
                  </a:lnTo>
                  <a:lnTo>
                    <a:pt x="732" y="1068"/>
                  </a:lnTo>
                  <a:lnTo>
                    <a:pt x="729" y="1068"/>
                  </a:lnTo>
                  <a:lnTo>
                    <a:pt x="729" y="1067"/>
                  </a:lnTo>
                  <a:lnTo>
                    <a:pt x="726" y="1066"/>
                  </a:lnTo>
                  <a:lnTo>
                    <a:pt x="725" y="1066"/>
                  </a:lnTo>
                  <a:lnTo>
                    <a:pt x="724" y="1066"/>
                  </a:lnTo>
                  <a:lnTo>
                    <a:pt x="722" y="1065"/>
                  </a:lnTo>
                  <a:lnTo>
                    <a:pt x="721" y="1065"/>
                  </a:lnTo>
                  <a:lnTo>
                    <a:pt x="720" y="1065"/>
                  </a:lnTo>
                  <a:lnTo>
                    <a:pt x="719" y="1064"/>
                  </a:lnTo>
                  <a:lnTo>
                    <a:pt x="717" y="1062"/>
                  </a:lnTo>
                  <a:lnTo>
                    <a:pt x="716" y="1061"/>
                  </a:lnTo>
                  <a:lnTo>
                    <a:pt x="715" y="1059"/>
                  </a:lnTo>
                  <a:lnTo>
                    <a:pt x="713" y="1057"/>
                  </a:lnTo>
                  <a:lnTo>
                    <a:pt x="711" y="1055"/>
                  </a:lnTo>
                  <a:lnTo>
                    <a:pt x="709" y="1053"/>
                  </a:lnTo>
                  <a:lnTo>
                    <a:pt x="709" y="1053"/>
                  </a:lnTo>
                  <a:lnTo>
                    <a:pt x="709" y="1053"/>
                  </a:lnTo>
                  <a:lnTo>
                    <a:pt x="706" y="1050"/>
                  </a:lnTo>
                  <a:lnTo>
                    <a:pt x="706" y="1048"/>
                  </a:lnTo>
                  <a:lnTo>
                    <a:pt x="702" y="1045"/>
                  </a:lnTo>
                  <a:lnTo>
                    <a:pt x="702" y="1045"/>
                  </a:lnTo>
                  <a:lnTo>
                    <a:pt x="697" y="1040"/>
                  </a:lnTo>
                  <a:lnTo>
                    <a:pt x="694" y="1039"/>
                  </a:lnTo>
                  <a:lnTo>
                    <a:pt x="694" y="1038"/>
                  </a:lnTo>
                  <a:lnTo>
                    <a:pt x="688" y="1038"/>
                  </a:lnTo>
                  <a:lnTo>
                    <a:pt x="687" y="1039"/>
                  </a:lnTo>
                  <a:lnTo>
                    <a:pt x="685" y="1040"/>
                  </a:lnTo>
                  <a:lnTo>
                    <a:pt x="685" y="1044"/>
                  </a:lnTo>
                  <a:lnTo>
                    <a:pt x="683" y="1045"/>
                  </a:lnTo>
                  <a:lnTo>
                    <a:pt x="683" y="1045"/>
                  </a:lnTo>
                  <a:lnTo>
                    <a:pt x="681" y="1045"/>
                  </a:lnTo>
                  <a:lnTo>
                    <a:pt x="681" y="1044"/>
                  </a:lnTo>
                  <a:lnTo>
                    <a:pt x="680" y="1042"/>
                  </a:lnTo>
                  <a:lnTo>
                    <a:pt x="680" y="1040"/>
                  </a:lnTo>
                  <a:lnTo>
                    <a:pt x="678" y="1039"/>
                  </a:lnTo>
                  <a:lnTo>
                    <a:pt x="678" y="1038"/>
                  </a:lnTo>
                  <a:lnTo>
                    <a:pt x="676" y="1037"/>
                  </a:lnTo>
                  <a:lnTo>
                    <a:pt x="674" y="1035"/>
                  </a:lnTo>
                  <a:lnTo>
                    <a:pt x="673" y="1035"/>
                  </a:lnTo>
                  <a:lnTo>
                    <a:pt x="671" y="1032"/>
                  </a:lnTo>
                  <a:lnTo>
                    <a:pt x="670" y="1030"/>
                  </a:lnTo>
                  <a:lnTo>
                    <a:pt x="669" y="1029"/>
                  </a:lnTo>
                  <a:lnTo>
                    <a:pt x="669" y="1029"/>
                  </a:lnTo>
                  <a:lnTo>
                    <a:pt x="668" y="1028"/>
                  </a:lnTo>
                  <a:lnTo>
                    <a:pt x="668" y="1028"/>
                  </a:lnTo>
                  <a:lnTo>
                    <a:pt x="664" y="1024"/>
                  </a:lnTo>
                  <a:lnTo>
                    <a:pt x="663" y="1022"/>
                  </a:lnTo>
                  <a:lnTo>
                    <a:pt x="663" y="1021"/>
                  </a:lnTo>
                  <a:lnTo>
                    <a:pt x="662" y="1020"/>
                  </a:lnTo>
                  <a:lnTo>
                    <a:pt x="662" y="1020"/>
                  </a:lnTo>
                  <a:lnTo>
                    <a:pt x="660" y="1018"/>
                  </a:lnTo>
                  <a:lnTo>
                    <a:pt x="657" y="1017"/>
                  </a:lnTo>
                  <a:lnTo>
                    <a:pt x="656" y="1017"/>
                  </a:lnTo>
                  <a:lnTo>
                    <a:pt x="655" y="1016"/>
                  </a:lnTo>
                  <a:lnTo>
                    <a:pt x="652" y="1015"/>
                  </a:lnTo>
                  <a:lnTo>
                    <a:pt x="648" y="1012"/>
                  </a:lnTo>
                  <a:lnTo>
                    <a:pt x="648" y="1011"/>
                  </a:lnTo>
                  <a:lnTo>
                    <a:pt x="647" y="1011"/>
                  </a:lnTo>
                  <a:lnTo>
                    <a:pt x="647" y="1010"/>
                  </a:lnTo>
                  <a:lnTo>
                    <a:pt x="647" y="1010"/>
                  </a:lnTo>
                  <a:lnTo>
                    <a:pt x="645" y="1008"/>
                  </a:lnTo>
                  <a:lnTo>
                    <a:pt x="645" y="1007"/>
                  </a:lnTo>
                  <a:lnTo>
                    <a:pt x="643" y="1004"/>
                  </a:lnTo>
                  <a:lnTo>
                    <a:pt x="643" y="1002"/>
                  </a:lnTo>
                  <a:lnTo>
                    <a:pt x="642" y="1001"/>
                  </a:lnTo>
                  <a:lnTo>
                    <a:pt x="642" y="1000"/>
                  </a:lnTo>
                  <a:lnTo>
                    <a:pt x="640" y="999"/>
                  </a:lnTo>
                  <a:lnTo>
                    <a:pt x="640" y="997"/>
                  </a:lnTo>
                  <a:lnTo>
                    <a:pt x="638" y="995"/>
                  </a:lnTo>
                  <a:lnTo>
                    <a:pt x="637" y="995"/>
                  </a:lnTo>
                  <a:lnTo>
                    <a:pt x="636" y="994"/>
                  </a:lnTo>
                  <a:lnTo>
                    <a:pt x="635" y="994"/>
                  </a:lnTo>
                  <a:lnTo>
                    <a:pt x="633" y="993"/>
                  </a:lnTo>
                  <a:lnTo>
                    <a:pt x="632" y="993"/>
                  </a:lnTo>
                  <a:lnTo>
                    <a:pt x="631" y="992"/>
                  </a:lnTo>
                  <a:lnTo>
                    <a:pt x="629" y="992"/>
                  </a:lnTo>
                  <a:lnTo>
                    <a:pt x="628" y="992"/>
                  </a:lnTo>
                  <a:lnTo>
                    <a:pt x="627" y="989"/>
                  </a:lnTo>
                  <a:lnTo>
                    <a:pt x="625" y="988"/>
                  </a:lnTo>
                  <a:lnTo>
                    <a:pt x="624" y="987"/>
                  </a:lnTo>
                  <a:lnTo>
                    <a:pt x="623" y="987"/>
                  </a:lnTo>
                  <a:lnTo>
                    <a:pt x="623" y="986"/>
                  </a:lnTo>
                  <a:lnTo>
                    <a:pt x="620" y="986"/>
                  </a:lnTo>
                  <a:lnTo>
                    <a:pt x="618" y="985"/>
                  </a:lnTo>
                  <a:lnTo>
                    <a:pt x="615" y="985"/>
                  </a:lnTo>
                  <a:lnTo>
                    <a:pt x="613" y="984"/>
                  </a:lnTo>
                  <a:lnTo>
                    <a:pt x="611" y="984"/>
                  </a:lnTo>
                  <a:lnTo>
                    <a:pt x="610" y="984"/>
                  </a:lnTo>
                  <a:lnTo>
                    <a:pt x="610" y="984"/>
                  </a:lnTo>
                  <a:lnTo>
                    <a:pt x="606" y="987"/>
                  </a:lnTo>
                  <a:lnTo>
                    <a:pt x="606" y="990"/>
                  </a:lnTo>
                  <a:lnTo>
                    <a:pt x="605" y="990"/>
                  </a:lnTo>
                  <a:lnTo>
                    <a:pt x="604" y="990"/>
                  </a:lnTo>
                  <a:lnTo>
                    <a:pt x="603" y="988"/>
                  </a:lnTo>
                  <a:lnTo>
                    <a:pt x="601" y="986"/>
                  </a:lnTo>
                  <a:lnTo>
                    <a:pt x="599" y="986"/>
                  </a:lnTo>
                  <a:lnTo>
                    <a:pt x="597" y="987"/>
                  </a:lnTo>
                  <a:lnTo>
                    <a:pt x="595" y="987"/>
                  </a:lnTo>
                  <a:lnTo>
                    <a:pt x="594" y="988"/>
                  </a:lnTo>
                  <a:lnTo>
                    <a:pt x="592" y="990"/>
                  </a:lnTo>
                  <a:lnTo>
                    <a:pt x="592" y="991"/>
                  </a:lnTo>
                  <a:lnTo>
                    <a:pt x="592" y="992"/>
                  </a:lnTo>
                  <a:lnTo>
                    <a:pt x="592" y="992"/>
                  </a:lnTo>
                  <a:lnTo>
                    <a:pt x="592" y="993"/>
                  </a:lnTo>
                  <a:lnTo>
                    <a:pt x="592" y="994"/>
                  </a:lnTo>
                  <a:lnTo>
                    <a:pt x="591" y="995"/>
                  </a:lnTo>
                  <a:lnTo>
                    <a:pt x="590" y="995"/>
                  </a:lnTo>
                  <a:lnTo>
                    <a:pt x="587" y="997"/>
                  </a:lnTo>
                  <a:lnTo>
                    <a:pt x="585" y="997"/>
                  </a:lnTo>
                  <a:lnTo>
                    <a:pt x="584" y="998"/>
                  </a:lnTo>
                  <a:lnTo>
                    <a:pt x="583" y="998"/>
                  </a:lnTo>
                  <a:lnTo>
                    <a:pt x="583" y="998"/>
                  </a:lnTo>
                  <a:lnTo>
                    <a:pt x="582" y="998"/>
                  </a:lnTo>
                  <a:lnTo>
                    <a:pt x="580" y="1000"/>
                  </a:lnTo>
                  <a:lnTo>
                    <a:pt x="579" y="1000"/>
                  </a:lnTo>
                  <a:lnTo>
                    <a:pt x="578" y="1001"/>
                  </a:lnTo>
                  <a:lnTo>
                    <a:pt x="577" y="1001"/>
                  </a:lnTo>
                  <a:lnTo>
                    <a:pt x="575" y="1002"/>
                  </a:lnTo>
                  <a:lnTo>
                    <a:pt x="571" y="1002"/>
                  </a:lnTo>
                  <a:lnTo>
                    <a:pt x="571" y="1003"/>
                  </a:lnTo>
                  <a:lnTo>
                    <a:pt x="569" y="1003"/>
                  </a:lnTo>
                  <a:lnTo>
                    <a:pt x="569" y="1003"/>
                  </a:lnTo>
                  <a:lnTo>
                    <a:pt x="567" y="1005"/>
                  </a:lnTo>
                  <a:lnTo>
                    <a:pt x="567" y="1005"/>
                  </a:lnTo>
                  <a:lnTo>
                    <a:pt x="566" y="1006"/>
                  </a:lnTo>
                  <a:lnTo>
                    <a:pt x="563" y="1006"/>
                  </a:lnTo>
                  <a:lnTo>
                    <a:pt x="561" y="1002"/>
                  </a:lnTo>
                  <a:lnTo>
                    <a:pt x="557" y="997"/>
                  </a:lnTo>
                  <a:lnTo>
                    <a:pt x="557" y="996"/>
                  </a:lnTo>
                  <a:lnTo>
                    <a:pt x="556" y="994"/>
                  </a:lnTo>
                  <a:lnTo>
                    <a:pt x="555" y="991"/>
                  </a:lnTo>
                  <a:lnTo>
                    <a:pt x="554" y="991"/>
                  </a:lnTo>
                  <a:lnTo>
                    <a:pt x="554" y="990"/>
                  </a:lnTo>
                  <a:lnTo>
                    <a:pt x="552" y="988"/>
                  </a:lnTo>
                  <a:lnTo>
                    <a:pt x="552" y="986"/>
                  </a:lnTo>
                  <a:lnTo>
                    <a:pt x="553" y="985"/>
                  </a:lnTo>
                  <a:lnTo>
                    <a:pt x="553" y="983"/>
                  </a:lnTo>
                  <a:lnTo>
                    <a:pt x="553" y="983"/>
                  </a:lnTo>
                  <a:lnTo>
                    <a:pt x="552" y="981"/>
                  </a:lnTo>
                  <a:lnTo>
                    <a:pt x="551" y="980"/>
                  </a:lnTo>
                  <a:lnTo>
                    <a:pt x="550" y="980"/>
                  </a:lnTo>
                  <a:lnTo>
                    <a:pt x="550" y="979"/>
                  </a:lnTo>
                  <a:lnTo>
                    <a:pt x="549" y="977"/>
                  </a:lnTo>
                  <a:lnTo>
                    <a:pt x="548" y="977"/>
                  </a:lnTo>
                  <a:lnTo>
                    <a:pt x="547" y="977"/>
                  </a:lnTo>
                  <a:lnTo>
                    <a:pt x="546" y="977"/>
                  </a:lnTo>
                  <a:lnTo>
                    <a:pt x="545" y="979"/>
                  </a:lnTo>
                  <a:lnTo>
                    <a:pt x="544" y="979"/>
                  </a:lnTo>
                  <a:lnTo>
                    <a:pt x="543" y="980"/>
                  </a:lnTo>
                  <a:lnTo>
                    <a:pt x="542" y="979"/>
                  </a:lnTo>
                  <a:lnTo>
                    <a:pt x="541" y="977"/>
                  </a:lnTo>
                  <a:lnTo>
                    <a:pt x="541" y="975"/>
                  </a:lnTo>
                  <a:lnTo>
                    <a:pt x="542" y="974"/>
                  </a:lnTo>
                  <a:lnTo>
                    <a:pt x="544" y="974"/>
                  </a:lnTo>
                  <a:lnTo>
                    <a:pt x="547" y="971"/>
                  </a:lnTo>
                  <a:lnTo>
                    <a:pt x="547" y="970"/>
                  </a:lnTo>
                  <a:lnTo>
                    <a:pt x="548" y="967"/>
                  </a:lnTo>
                  <a:lnTo>
                    <a:pt x="548" y="966"/>
                  </a:lnTo>
                  <a:lnTo>
                    <a:pt x="549" y="966"/>
                  </a:lnTo>
                  <a:lnTo>
                    <a:pt x="549" y="963"/>
                  </a:lnTo>
                  <a:lnTo>
                    <a:pt x="549" y="963"/>
                  </a:lnTo>
                  <a:lnTo>
                    <a:pt x="549" y="960"/>
                  </a:lnTo>
                  <a:lnTo>
                    <a:pt x="550" y="960"/>
                  </a:lnTo>
                  <a:lnTo>
                    <a:pt x="549" y="959"/>
                  </a:lnTo>
                  <a:lnTo>
                    <a:pt x="549" y="955"/>
                  </a:lnTo>
                  <a:lnTo>
                    <a:pt x="548" y="954"/>
                  </a:lnTo>
                  <a:lnTo>
                    <a:pt x="548" y="952"/>
                  </a:lnTo>
                  <a:lnTo>
                    <a:pt x="547" y="952"/>
                  </a:lnTo>
                  <a:lnTo>
                    <a:pt x="547" y="951"/>
                  </a:lnTo>
                  <a:lnTo>
                    <a:pt x="545" y="947"/>
                  </a:lnTo>
                  <a:lnTo>
                    <a:pt x="545" y="946"/>
                  </a:lnTo>
                  <a:lnTo>
                    <a:pt x="545" y="945"/>
                  </a:lnTo>
                  <a:lnTo>
                    <a:pt x="546" y="944"/>
                  </a:lnTo>
                  <a:lnTo>
                    <a:pt x="546" y="942"/>
                  </a:lnTo>
                  <a:lnTo>
                    <a:pt x="547" y="941"/>
                  </a:lnTo>
                  <a:lnTo>
                    <a:pt x="547" y="939"/>
                  </a:lnTo>
                  <a:lnTo>
                    <a:pt x="547" y="939"/>
                  </a:lnTo>
                  <a:lnTo>
                    <a:pt x="547" y="935"/>
                  </a:lnTo>
                  <a:lnTo>
                    <a:pt x="547" y="935"/>
                  </a:lnTo>
                  <a:lnTo>
                    <a:pt x="547" y="932"/>
                  </a:lnTo>
                  <a:lnTo>
                    <a:pt x="546" y="931"/>
                  </a:lnTo>
                  <a:lnTo>
                    <a:pt x="546" y="928"/>
                  </a:lnTo>
                  <a:lnTo>
                    <a:pt x="545" y="927"/>
                  </a:lnTo>
                  <a:lnTo>
                    <a:pt x="545" y="924"/>
                  </a:lnTo>
                  <a:lnTo>
                    <a:pt x="546" y="924"/>
                  </a:lnTo>
                  <a:lnTo>
                    <a:pt x="548" y="922"/>
                  </a:lnTo>
                  <a:lnTo>
                    <a:pt x="549" y="922"/>
                  </a:lnTo>
                  <a:lnTo>
                    <a:pt x="550" y="921"/>
                  </a:lnTo>
                  <a:lnTo>
                    <a:pt x="552" y="920"/>
                  </a:lnTo>
                  <a:lnTo>
                    <a:pt x="552" y="919"/>
                  </a:lnTo>
                  <a:lnTo>
                    <a:pt x="558" y="914"/>
                  </a:lnTo>
                  <a:lnTo>
                    <a:pt x="558" y="912"/>
                  </a:lnTo>
                  <a:lnTo>
                    <a:pt x="556" y="911"/>
                  </a:lnTo>
                  <a:lnTo>
                    <a:pt x="556" y="910"/>
                  </a:lnTo>
                  <a:lnTo>
                    <a:pt x="554" y="907"/>
                  </a:lnTo>
                  <a:lnTo>
                    <a:pt x="554" y="903"/>
                  </a:lnTo>
                  <a:lnTo>
                    <a:pt x="555" y="902"/>
                  </a:lnTo>
                  <a:lnTo>
                    <a:pt x="556" y="901"/>
                  </a:lnTo>
                  <a:lnTo>
                    <a:pt x="557" y="899"/>
                  </a:lnTo>
                  <a:lnTo>
                    <a:pt x="561" y="899"/>
                  </a:lnTo>
                  <a:lnTo>
                    <a:pt x="563" y="901"/>
                  </a:lnTo>
                  <a:lnTo>
                    <a:pt x="564" y="901"/>
                  </a:lnTo>
                  <a:lnTo>
                    <a:pt x="566" y="899"/>
                  </a:lnTo>
                  <a:lnTo>
                    <a:pt x="566" y="898"/>
                  </a:lnTo>
                  <a:lnTo>
                    <a:pt x="567" y="897"/>
                  </a:lnTo>
                  <a:lnTo>
                    <a:pt x="567" y="895"/>
                  </a:lnTo>
                  <a:lnTo>
                    <a:pt x="565" y="893"/>
                  </a:lnTo>
                  <a:lnTo>
                    <a:pt x="565" y="892"/>
                  </a:lnTo>
                  <a:lnTo>
                    <a:pt x="562" y="889"/>
                  </a:lnTo>
                  <a:lnTo>
                    <a:pt x="561" y="887"/>
                  </a:lnTo>
                  <a:lnTo>
                    <a:pt x="561" y="886"/>
                  </a:lnTo>
                  <a:lnTo>
                    <a:pt x="560" y="885"/>
                  </a:lnTo>
                  <a:lnTo>
                    <a:pt x="560" y="883"/>
                  </a:lnTo>
                  <a:lnTo>
                    <a:pt x="559" y="880"/>
                  </a:lnTo>
                  <a:lnTo>
                    <a:pt x="554" y="875"/>
                  </a:lnTo>
                  <a:lnTo>
                    <a:pt x="554" y="875"/>
                  </a:lnTo>
                  <a:lnTo>
                    <a:pt x="553" y="873"/>
                  </a:lnTo>
                  <a:lnTo>
                    <a:pt x="553" y="873"/>
                  </a:lnTo>
                  <a:lnTo>
                    <a:pt x="550" y="868"/>
                  </a:lnTo>
                  <a:lnTo>
                    <a:pt x="550" y="868"/>
                  </a:lnTo>
                  <a:lnTo>
                    <a:pt x="548" y="866"/>
                  </a:lnTo>
                  <a:lnTo>
                    <a:pt x="548" y="866"/>
                  </a:lnTo>
                  <a:lnTo>
                    <a:pt x="547" y="865"/>
                  </a:lnTo>
                  <a:lnTo>
                    <a:pt x="546" y="864"/>
                  </a:lnTo>
                  <a:lnTo>
                    <a:pt x="546" y="864"/>
                  </a:lnTo>
                  <a:lnTo>
                    <a:pt x="545" y="863"/>
                  </a:lnTo>
                  <a:lnTo>
                    <a:pt x="542" y="862"/>
                  </a:lnTo>
                  <a:lnTo>
                    <a:pt x="539" y="860"/>
                  </a:lnTo>
                  <a:lnTo>
                    <a:pt x="539" y="860"/>
                  </a:lnTo>
                  <a:lnTo>
                    <a:pt x="536" y="859"/>
                  </a:lnTo>
                  <a:lnTo>
                    <a:pt x="536" y="859"/>
                  </a:lnTo>
                  <a:lnTo>
                    <a:pt x="533" y="857"/>
                  </a:lnTo>
                  <a:lnTo>
                    <a:pt x="532" y="857"/>
                  </a:lnTo>
                  <a:lnTo>
                    <a:pt x="531" y="857"/>
                  </a:lnTo>
                  <a:lnTo>
                    <a:pt x="528" y="854"/>
                  </a:lnTo>
                  <a:lnTo>
                    <a:pt x="528" y="854"/>
                  </a:lnTo>
                  <a:lnTo>
                    <a:pt x="527" y="852"/>
                  </a:lnTo>
                  <a:lnTo>
                    <a:pt x="527" y="852"/>
                  </a:lnTo>
                  <a:lnTo>
                    <a:pt x="524" y="850"/>
                  </a:lnTo>
                  <a:lnTo>
                    <a:pt x="523" y="848"/>
                  </a:lnTo>
                  <a:lnTo>
                    <a:pt x="521" y="845"/>
                  </a:lnTo>
                  <a:lnTo>
                    <a:pt x="520" y="845"/>
                  </a:lnTo>
                  <a:lnTo>
                    <a:pt x="519" y="844"/>
                  </a:lnTo>
                  <a:lnTo>
                    <a:pt x="517" y="844"/>
                  </a:lnTo>
                  <a:lnTo>
                    <a:pt x="516" y="843"/>
                  </a:lnTo>
                  <a:lnTo>
                    <a:pt x="516" y="840"/>
                  </a:lnTo>
                  <a:lnTo>
                    <a:pt x="516" y="839"/>
                  </a:lnTo>
                  <a:lnTo>
                    <a:pt x="515" y="835"/>
                  </a:lnTo>
                  <a:lnTo>
                    <a:pt x="514" y="832"/>
                  </a:lnTo>
                  <a:lnTo>
                    <a:pt x="513" y="830"/>
                  </a:lnTo>
                  <a:lnTo>
                    <a:pt x="512" y="826"/>
                  </a:lnTo>
                  <a:lnTo>
                    <a:pt x="512" y="825"/>
                  </a:lnTo>
                  <a:lnTo>
                    <a:pt x="511" y="825"/>
                  </a:lnTo>
                  <a:lnTo>
                    <a:pt x="510" y="823"/>
                  </a:lnTo>
                  <a:lnTo>
                    <a:pt x="510" y="822"/>
                  </a:lnTo>
                  <a:lnTo>
                    <a:pt x="504" y="817"/>
                  </a:lnTo>
                  <a:lnTo>
                    <a:pt x="504" y="817"/>
                  </a:lnTo>
                  <a:lnTo>
                    <a:pt x="502" y="814"/>
                  </a:lnTo>
                  <a:lnTo>
                    <a:pt x="500" y="811"/>
                  </a:lnTo>
                  <a:lnTo>
                    <a:pt x="500" y="808"/>
                  </a:lnTo>
                  <a:lnTo>
                    <a:pt x="498" y="806"/>
                  </a:lnTo>
                  <a:lnTo>
                    <a:pt x="498" y="804"/>
                  </a:lnTo>
                  <a:lnTo>
                    <a:pt x="497" y="804"/>
                  </a:lnTo>
                  <a:lnTo>
                    <a:pt x="497" y="800"/>
                  </a:lnTo>
                  <a:lnTo>
                    <a:pt x="499" y="797"/>
                  </a:lnTo>
                  <a:lnTo>
                    <a:pt x="499" y="797"/>
                  </a:lnTo>
                  <a:lnTo>
                    <a:pt x="499" y="796"/>
                  </a:lnTo>
                  <a:lnTo>
                    <a:pt x="498" y="794"/>
                  </a:lnTo>
                  <a:lnTo>
                    <a:pt x="497" y="792"/>
                  </a:lnTo>
                  <a:lnTo>
                    <a:pt x="497" y="791"/>
                  </a:lnTo>
                  <a:lnTo>
                    <a:pt x="495" y="788"/>
                  </a:lnTo>
                  <a:lnTo>
                    <a:pt x="495" y="787"/>
                  </a:lnTo>
                  <a:lnTo>
                    <a:pt x="496" y="786"/>
                  </a:lnTo>
                  <a:lnTo>
                    <a:pt x="497" y="786"/>
                  </a:lnTo>
                  <a:lnTo>
                    <a:pt x="498" y="785"/>
                  </a:lnTo>
                  <a:lnTo>
                    <a:pt x="498" y="783"/>
                  </a:lnTo>
                  <a:lnTo>
                    <a:pt x="498" y="782"/>
                  </a:lnTo>
                  <a:lnTo>
                    <a:pt x="497" y="782"/>
                  </a:lnTo>
                  <a:lnTo>
                    <a:pt x="496" y="781"/>
                  </a:lnTo>
                  <a:lnTo>
                    <a:pt x="497" y="780"/>
                  </a:lnTo>
                  <a:lnTo>
                    <a:pt x="497" y="780"/>
                  </a:lnTo>
                  <a:lnTo>
                    <a:pt x="494" y="777"/>
                  </a:lnTo>
                  <a:lnTo>
                    <a:pt x="495" y="774"/>
                  </a:lnTo>
                  <a:lnTo>
                    <a:pt x="495" y="771"/>
                  </a:lnTo>
                  <a:lnTo>
                    <a:pt x="492" y="767"/>
                  </a:lnTo>
                  <a:lnTo>
                    <a:pt x="487" y="762"/>
                  </a:lnTo>
                  <a:lnTo>
                    <a:pt x="485" y="760"/>
                  </a:lnTo>
                  <a:lnTo>
                    <a:pt x="482" y="758"/>
                  </a:lnTo>
                  <a:lnTo>
                    <a:pt x="477" y="755"/>
                  </a:lnTo>
                  <a:lnTo>
                    <a:pt x="476" y="754"/>
                  </a:lnTo>
                  <a:lnTo>
                    <a:pt x="473" y="752"/>
                  </a:lnTo>
                  <a:lnTo>
                    <a:pt x="469" y="750"/>
                  </a:lnTo>
                  <a:lnTo>
                    <a:pt x="468" y="749"/>
                  </a:lnTo>
                  <a:lnTo>
                    <a:pt x="467" y="749"/>
                  </a:lnTo>
                  <a:lnTo>
                    <a:pt x="466" y="749"/>
                  </a:lnTo>
                  <a:lnTo>
                    <a:pt x="465" y="750"/>
                  </a:lnTo>
                  <a:lnTo>
                    <a:pt x="463" y="750"/>
                  </a:lnTo>
                  <a:lnTo>
                    <a:pt x="463" y="750"/>
                  </a:lnTo>
                  <a:lnTo>
                    <a:pt x="462" y="750"/>
                  </a:lnTo>
                  <a:lnTo>
                    <a:pt x="461" y="750"/>
                  </a:lnTo>
                  <a:lnTo>
                    <a:pt x="460" y="748"/>
                  </a:lnTo>
                  <a:lnTo>
                    <a:pt x="459" y="746"/>
                  </a:lnTo>
                  <a:lnTo>
                    <a:pt x="457" y="744"/>
                  </a:lnTo>
                  <a:lnTo>
                    <a:pt x="455" y="743"/>
                  </a:lnTo>
                  <a:lnTo>
                    <a:pt x="454" y="743"/>
                  </a:lnTo>
                  <a:lnTo>
                    <a:pt x="452" y="742"/>
                  </a:lnTo>
                  <a:lnTo>
                    <a:pt x="449" y="740"/>
                  </a:lnTo>
                  <a:lnTo>
                    <a:pt x="447" y="739"/>
                  </a:lnTo>
                  <a:lnTo>
                    <a:pt x="443" y="739"/>
                  </a:lnTo>
                  <a:lnTo>
                    <a:pt x="440" y="737"/>
                  </a:lnTo>
                  <a:lnTo>
                    <a:pt x="439" y="736"/>
                  </a:lnTo>
                  <a:lnTo>
                    <a:pt x="436" y="735"/>
                  </a:lnTo>
                  <a:lnTo>
                    <a:pt x="432" y="733"/>
                  </a:lnTo>
                  <a:lnTo>
                    <a:pt x="431" y="733"/>
                  </a:lnTo>
                  <a:lnTo>
                    <a:pt x="430" y="733"/>
                  </a:lnTo>
                  <a:lnTo>
                    <a:pt x="429" y="732"/>
                  </a:lnTo>
                  <a:lnTo>
                    <a:pt x="426" y="731"/>
                  </a:lnTo>
                  <a:lnTo>
                    <a:pt x="423" y="728"/>
                  </a:lnTo>
                  <a:lnTo>
                    <a:pt x="421" y="727"/>
                  </a:lnTo>
                  <a:lnTo>
                    <a:pt x="419" y="725"/>
                  </a:lnTo>
                  <a:lnTo>
                    <a:pt x="418" y="725"/>
                  </a:lnTo>
                  <a:lnTo>
                    <a:pt x="417" y="725"/>
                  </a:lnTo>
                  <a:lnTo>
                    <a:pt x="415" y="725"/>
                  </a:lnTo>
                  <a:lnTo>
                    <a:pt x="414" y="724"/>
                  </a:lnTo>
                  <a:lnTo>
                    <a:pt x="412" y="722"/>
                  </a:lnTo>
                  <a:lnTo>
                    <a:pt x="410" y="721"/>
                  </a:lnTo>
                  <a:lnTo>
                    <a:pt x="408" y="720"/>
                  </a:lnTo>
                  <a:lnTo>
                    <a:pt x="406" y="720"/>
                  </a:lnTo>
                  <a:lnTo>
                    <a:pt x="405" y="721"/>
                  </a:lnTo>
                  <a:lnTo>
                    <a:pt x="405" y="722"/>
                  </a:lnTo>
                  <a:lnTo>
                    <a:pt x="403" y="724"/>
                  </a:lnTo>
                  <a:lnTo>
                    <a:pt x="401" y="724"/>
                  </a:lnTo>
                  <a:lnTo>
                    <a:pt x="401" y="723"/>
                  </a:lnTo>
                  <a:lnTo>
                    <a:pt x="399" y="723"/>
                  </a:lnTo>
                  <a:lnTo>
                    <a:pt x="397" y="720"/>
                  </a:lnTo>
                  <a:lnTo>
                    <a:pt x="396" y="720"/>
                  </a:lnTo>
                  <a:lnTo>
                    <a:pt x="394" y="718"/>
                  </a:lnTo>
                  <a:lnTo>
                    <a:pt x="392" y="717"/>
                  </a:lnTo>
                  <a:lnTo>
                    <a:pt x="391" y="716"/>
                  </a:lnTo>
                  <a:lnTo>
                    <a:pt x="388" y="715"/>
                  </a:lnTo>
                  <a:lnTo>
                    <a:pt x="382" y="712"/>
                  </a:lnTo>
                  <a:lnTo>
                    <a:pt x="381" y="712"/>
                  </a:lnTo>
                  <a:lnTo>
                    <a:pt x="380" y="712"/>
                  </a:lnTo>
                  <a:lnTo>
                    <a:pt x="380" y="712"/>
                  </a:lnTo>
                  <a:lnTo>
                    <a:pt x="378" y="712"/>
                  </a:lnTo>
                  <a:lnTo>
                    <a:pt x="378" y="713"/>
                  </a:lnTo>
                  <a:lnTo>
                    <a:pt x="368" y="713"/>
                  </a:lnTo>
                  <a:lnTo>
                    <a:pt x="368" y="712"/>
                  </a:lnTo>
                  <a:lnTo>
                    <a:pt x="366" y="712"/>
                  </a:lnTo>
                  <a:lnTo>
                    <a:pt x="365" y="712"/>
                  </a:lnTo>
                  <a:lnTo>
                    <a:pt x="363" y="710"/>
                  </a:lnTo>
                  <a:lnTo>
                    <a:pt x="363" y="708"/>
                  </a:lnTo>
                  <a:lnTo>
                    <a:pt x="362" y="706"/>
                  </a:lnTo>
                  <a:lnTo>
                    <a:pt x="361" y="706"/>
                  </a:lnTo>
                  <a:lnTo>
                    <a:pt x="360" y="705"/>
                  </a:lnTo>
                  <a:lnTo>
                    <a:pt x="358" y="701"/>
                  </a:lnTo>
                  <a:lnTo>
                    <a:pt x="357" y="701"/>
                  </a:lnTo>
                  <a:lnTo>
                    <a:pt x="356" y="700"/>
                  </a:lnTo>
                  <a:lnTo>
                    <a:pt x="355" y="700"/>
                  </a:lnTo>
                  <a:lnTo>
                    <a:pt x="354" y="699"/>
                  </a:lnTo>
                  <a:lnTo>
                    <a:pt x="354" y="699"/>
                  </a:lnTo>
                  <a:lnTo>
                    <a:pt x="351" y="696"/>
                  </a:lnTo>
                  <a:lnTo>
                    <a:pt x="348" y="695"/>
                  </a:lnTo>
                  <a:lnTo>
                    <a:pt x="347" y="695"/>
                  </a:lnTo>
                  <a:lnTo>
                    <a:pt x="347" y="695"/>
                  </a:lnTo>
                  <a:lnTo>
                    <a:pt x="344" y="695"/>
                  </a:lnTo>
                  <a:lnTo>
                    <a:pt x="344" y="694"/>
                  </a:lnTo>
                  <a:lnTo>
                    <a:pt x="340" y="694"/>
                  </a:lnTo>
                  <a:lnTo>
                    <a:pt x="337" y="693"/>
                  </a:lnTo>
                  <a:lnTo>
                    <a:pt x="336" y="693"/>
                  </a:lnTo>
                  <a:lnTo>
                    <a:pt x="332" y="689"/>
                  </a:lnTo>
                  <a:lnTo>
                    <a:pt x="332" y="689"/>
                  </a:lnTo>
                  <a:lnTo>
                    <a:pt x="330" y="688"/>
                  </a:lnTo>
                  <a:lnTo>
                    <a:pt x="329" y="686"/>
                  </a:lnTo>
                  <a:lnTo>
                    <a:pt x="328" y="685"/>
                  </a:lnTo>
                  <a:lnTo>
                    <a:pt x="328" y="685"/>
                  </a:lnTo>
                  <a:lnTo>
                    <a:pt x="328" y="685"/>
                  </a:lnTo>
                  <a:lnTo>
                    <a:pt x="327" y="684"/>
                  </a:lnTo>
                  <a:lnTo>
                    <a:pt x="324" y="683"/>
                  </a:lnTo>
                  <a:lnTo>
                    <a:pt x="324" y="683"/>
                  </a:lnTo>
                  <a:lnTo>
                    <a:pt x="322" y="683"/>
                  </a:lnTo>
                  <a:lnTo>
                    <a:pt x="321" y="682"/>
                  </a:lnTo>
                  <a:lnTo>
                    <a:pt x="318" y="682"/>
                  </a:lnTo>
                  <a:lnTo>
                    <a:pt x="316" y="681"/>
                  </a:lnTo>
                  <a:lnTo>
                    <a:pt x="314" y="678"/>
                  </a:lnTo>
                  <a:lnTo>
                    <a:pt x="314" y="675"/>
                  </a:lnTo>
                  <a:lnTo>
                    <a:pt x="315" y="675"/>
                  </a:lnTo>
                  <a:lnTo>
                    <a:pt x="314" y="674"/>
                  </a:lnTo>
                  <a:lnTo>
                    <a:pt x="313" y="674"/>
                  </a:lnTo>
                  <a:lnTo>
                    <a:pt x="310" y="672"/>
                  </a:lnTo>
                  <a:lnTo>
                    <a:pt x="307" y="670"/>
                  </a:lnTo>
                  <a:lnTo>
                    <a:pt x="306" y="670"/>
                  </a:lnTo>
                  <a:lnTo>
                    <a:pt x="307" y="668"/>
                  </a:lnTo>
                  <a:lnTo>
                    <a:pt x="306" y="667"/>
                  </a:lnTo>
                  <a:lnTo>
                    <a:pt x="304" y="666"/>
                  </a:lnTo>
                  <a:lnTo>
                    <a:pt x="302" y="664"/>
                  </a:lnTo>
                  <a:lnTo>
                    <a:pt x="301" y="664"/>
                  </a:lnTo>
                  <a:lnTo>
                    <a:pt x="300" y="663"/>
                  </a:lnTo>
                  <a:lnTo>
                    <a:pt x="299" y="662"/>
                  </a:lnTo>
                  <a:lnTo>
                    <a:pt x="293" y="657"/>
                  </a:lnTo>
                  <a:lnTo>
                    <a:pt x="292" y="657"/>
                  </a:lnTo>
                  <a:lnTo>
                    <a:pt x="292" y="656"/>
                  </a:lnTo>
                  <a:lnTo>
                    <a:pt x="288" y="652"/>
                  </a:lnTo>
                  <a:lnTo>
                    <a:pt x="288" y="652"/>
                  </a:lnTo>
                  <a:lnTo>
                    <a:pt x="286" y="650"/>
                  </a:lnTo>
                  <a:lnTo>
                    <a:pt x="285" y="649"/>
                  </a:lnTo>
                  <a:lnTo>
                    <a:pt x="285" y="647"/>
                  </a:lnTo>
                  <a:lnTo>
                    <a:pt x="284" y="644"/>
                  </a:lnTo>
                  <a:lnTo>
                    <a:pt x="283" y="644"/>
                  </a:lnTo>
                  <a:lnTo>
                    <a:pt x="283" y="644"/>
                  </a:lnTo>
                  <a:lnTo>
                    <a:pt x="279" y="644"/>
                  </a:lnTo>
                  <a:lnTo>
                    <a:pt x="276" y="642"/>
                  </a:lnTo>
                  <a:lnTo>
                    <a:pt x="275" y="641"/>
                  </a:lnTo>
                  <a:lnTo>
                    <a:pt x="274" y="642"/>
                  </a:lnTo>
                  <a:lnTo>
                    <a:pt x="270" y="642"/>
                  </a:lnTo>
                  <a:lnTo>
                    <a:pt x="268" y="640"/>
                  </a:lnTo>
                  <a:lnTo>
                    <a:pt x="266" y="640"/>
                  </a:lnTo>
                  <a:lnTo>
                    <a:pt x="265" y="638"/>
                  </a:lnTo>
                  <a:lnTo>
                    <a:pt x="266" y="637"/>
                  </a:lnTo>
                  <a:lnTo>
                    <a:pt x="266" y="637"/>
                  </a:lnTo>
                  <a:lnTo>
                    <a:pt x="267" y="638"/>
                  </a:lnTo>
                  <a:lnTo>
                    <a:pt x="268" y="638"/>
                  </a:lnTo>
                  <a:lnTo>
                    <a:pt x="270" y="639"/>
                  </a:lnTo>
                  <a:lnTo>
                    <a:pt x="271" y="639"/>
                  </a:lnTo>
                  <a:lnTo>
                    <a:pt x="272" y="639"/>
                  </a:lnTo>
                  <a:lnTo>
                    <a:pt x="274" y="639"/>
                  </a:lnTo>
                  <a:lnTo>
                    <a:pt x="275" y="639"/>
                  </a:lnTo>
                  <a:lnTo>
                    <a:pt x="278" y="639"/>
                  </a:lnTo>
                  <a:lnTo>
                    <a:pt x="278" y="638"/>
                  </a:lnTo>
                  <a:lnTo>
                    <a:pt x="280" y="638"/>
                  </a:lnTo>
                  <a:lnTo>
                    <a:pt x="282" y="636"/>
                  </a:lnTo>
                  <a:lnTo>
                    <a:pt x="283" y="634"/>
                  </a:lnTo>
                  <a:lnTo>
                    <a:pt x="284" y="632"/>
                  </a:lnTo>
                  <a:lnTo>
                    <a:pt x="285" y="631"/>
                  </a:lnTo>
                  <a:lnTo>
                    <a:pt x="285" y="630"/>
                  </a:lnTo>
                  <a:lnTo>
                    <a:pt x="285" y="629"/>
                  </a:lnTo>
                  <a:lnTo>
                    <a:pt x="286" y="627"/>
                  </a:lnTo>
                  <a:lnTo>
                    <a:pt x="287" y="625"/>
                  </a:lnTo>
                  <a:lnTo>
                    <a:pt x="288" y="625"/>
                  </a:lnTo>
                  <a:lnTo>
                    <a:pt x="289" y="624"/>
                  </a:lnTo>
                  <a:lnTo>
                    <a:pt x="289" y="623"/>
                  </a:lnTo>
                  <a:lnTo>
                    <a:pt x="290" y="622"/>
                  </a:lnTo>
                  <a:lnTo>
                    <a:pt x="290" y="621"/>
                  </a:lnTo>
                  <a:lnTo>
                    <a:pt x="291" y="620"/>
                  </a:lnTo>
                  <a:lnTo>
                    <a:pt x="292" y="620"/>
                  </a:lnTo>
                  <a:lnTo>
                    <a:pt x="294" y="621"/>
                  </a:lnTo>
                  <a:lnTo>
                    <a:pt x="295" y="622"/>
                  </a:lnTo>
                  <a:lnTo>
                    <a:pt x="296" y="622"/>
                  </a:lnTo>
                  <a:lnTo>
                    <a:pt x="297" y="621"/>
                  </a:lnTo>
                  <a:lnTo>
                    <a:pt x="299" y="620"/>
                  </a:lnTo>
                  <a:lnTo>
                    <a:pt x="299" y="619"/>
                  </a:lnTo>
                  <a:lnTo>
                    <a:pt x="301" y="616"/>
                  </a:lnTo>
                  <a:lnTo>
                    <a:pt x="301" y="614"/>
                  </a:lnTo>
                  <a:lnTo>
                    <a:pt x="301" y="614"/>
                  </a:lnTo>
                  <a:lnTo>
                    <a:pt x="299" y="614"/>
                  </a:lnTo>
                  <a:lnTo>
                    <a:pt x="299" y="612"/>
                  </a:lnTo>
                  <a:lnTo>
                    <a:pt x="299" y="611"/>
                  </a:lnTo>
                  <a:lnTo>
                    <a:pt x="299" y="610"/>
                  </a:lnTo>
                  <a:lnTo>
                    <a:pt x="298" y="609"/>
                  </a:lnTo>
                  <a:lnTo>
                    <a:pt x="296" y="608"/>
                  </a:lnTo>
                  <a:lnTo>
                    <a:pt x="295" y="606"/>
                  </a:lnTo>
                  <a:lnTo>
                    <a:pt x="295" y="605"/>
                  </a:lnTo>
                  <a:lnTo>
                    <a:pt x="295" y="605"/>
                  </a:lnTo>
                  <a:lnTo>
                    <a:pt x="294" y="604"/>
                  </a:lnTo>
                  <a:lnTo>
                    <a:pt x="296" y="602"/>
                  </a:lnTo>
                  <a:lnTo>
                    <a:pt x="292" y="602"/>
                  </a:lnTo>
                  <a:lnTo>
                    <a:pt x="292" y="601"/>
                  </a:lnTo>
                  <a:lnTo>
                    <a:pt x="291" y="601"/>
                  </a:lnTo>
                  <a:lnTo>
                    <a:pt x="290" y="600"/>
                  </a:lnTo>
                  <a:lnTo>
                    <a:pt x="289" y="597"/>
                  </a:lnTo>
                  <a:lnTo>
                    <a:pt x="289" y="596"/>
                  </a:lnTo>
                  <a:lnTo>
                    <a:pt x="289" y="595"/>
                  </a:lnTo>
                  <a:lnTo>
                    <a:pt x="286" y="593"/>
                  </a:lnTo>
                  <a:lnTo>
                    <a:pt x="287" y="590"/>
                  </a:lnTo>
                  <a:lnTo>
                    <a:pt x="284" y="590"/>
                  </a:lnTo>
                  <a:lnTo>
                    <a:pt x="282" y="588"/>
                  </a:lnTo>
                  <a:lnTo>
                    <a:pt x="280" y="588"/>
                  </a:lnTo>
                  <a:lnTo>
                    <a:pt x="277" y="584"/>
                  </a:lnTo>
                  <a:lnTo>
                    <a:pt x="275" y="583"/>
                  </a:lnTo>
                  <a:lnTo>
                    <a:pt x="274" y="583"/>
                  </a:lnTo>
                  <a:lnTo>
                    <a:pt x="274" y="583"/>
                  </a:lnTo>
                  <a:lnTo>
                    <a:pt x="272" y="583"/>
                  </a:lnTo>
                  <a:lnTo>
                    <a:pt x="272" y="582"/>
                  </a:lnTo>
                  <a:lnTo>
                    <a:pt x="270" y="582"/>
                  </a:lnTo>
                  <a:lnTo>
                    <a:pt x="270" y="582"/>
                  </a:lnTo>
                  <a:lnTo>
                    <a:pt x="268" y="581"/>
                  </a:lnTo>
                  <a:lnTo>
                    <a:pt x="264" y="577"/>
                  </a:lnTo>
                  <a:lnTo>
                    <a:pt x="263" y="577"/>
                  </a:lnTo>
                  <a:lnTo>
                    <a:pt x="262" y="577"/>
                  </a:lnTo>
                  <a:lnTo>
                    <a:pt x="260" y="576"/>
                  </a:lnTo>
                  <a:lnTo>
                    <a:pt x="260" y="576"/>
                  </a:lnTo>
                  <a:lnTo>
                    <a:pt x="258" y="576"/>
                  </a:lnTo>
                  <a:lnTo>
                    <a:pt x="255" y="573"/>
                  </a:lnTo>
                  <a:lnTo>
                    <a:pt x="254" y="573"/>
                  </a:lnTo>
                  <a:lnTo>
                    <a:pt x="254" y="573"/>
                  </a:lnTo>
                  <a:lnTo>
                    <a:pt x="251" y="569"/>
                  </a:lnTo>
                  <a:lnTo>
                    <a:pt x="250" y="566"/>
                  </a:lnTo>
                  <a:lnTo>
                    <a:pt x="249" y="566"/>
                  </a:lnTo>
                  <a:lnTo>
                    <a:pt x="246" y="566"/>
                  </a:lnTo>
                  <a:lnTo>
                    <a:pt x="245" y="565"/>
                  </a:lnTo>
                  <a:lnTo>
                    <a:pt x="245" y="566"/>
                  </a:lnTo>
                  <a:lnTo>
                    <a:pt x="241" y="566"/>
                  </a:lnTo>
                  <a:lnTo>
                    <a:pt x="241" y="567"/>
                  </a:lnTo>
                  <a:lnTo>
                    <a:pt x="239" y="567"/>
                  </a:lnTo>
                  <a:lnTo>
                    <a:pt x="239" y="566"/>
                  </a:lnTo>
                  <a:lnTo>
                    <a:pt x="235" y="566"/>
                  </a:lnTo>
                  <a:lnTo>
                    <a:pt x="234" y="566"/>
                  </a:lnTo>
                  <a:lnTo>
                    <a:pt x="234" y="565"/>
                  </a:lnTo>
                  <a:lnTo>
                    <a:pt x="236" y="563"/>
                  </a:lnTo>
                  <a:lnTo>
                    <a:pt x="237" y="563"/>
                  </a:lnTo>
                  <a:lnTo>
                    <a:pt x="239" y="563"/>
                  </a:lnTo>
                  <a:lnTo>
                    <a:pt x="240" y="563"/>
                  </a:lnTo>
                  <a:lnTo>
                    <a:pt x="246" y="563"/>
                  </a:lnTo>
                  <a:lnTo>
                    <a:pt x="246" y="562"/>
                  </a:lnTo>
                  <a:lnTo>
                    <a:pt x="247" y="562"/>
                  </a:lnTo>
                  <a:lnTo>
                    <a:pt x="248" y="562"/>
                  </a:lnTo>
                  <a:lnTo>
                    <a:pt x="249" y="561"/>
                  </a:lnTo>
                  <a:lnTo>
                    <a:pt x="252" y="561"/>
                  </a:lnTo>
                  <a:lnTo>
                    <a:pt x="252" y="560"/>
                  </a:lnTo>
                  <a:lnTo>
                    <a:pt x="251" y="560"/>
                  </a:lnTo>
                  <a:lnTo>
                    <a:pt x="249" y="559"/>
                  </a:lnTo>
                  <a:lnTo>
                    <a:pt x="248" y="559"/>
                  </a:lnTo>
                  <a:lnTo>
                    <a:pt x="246" y="561"/>
                  </a:lnTo>
                  <a:lnTo>
                    <a:pt x="245" y="561"/>
                  </a:lnTo>
                  <a:lnTo>
                    <a:pt x="244" y="560"/>
                  </a:lnTo>
                  <a:lnTo>
                    <a:pt x="244" y="559"/>
                  </a:lnTo>
                  <a:lnTo>
                    <a:pt x="243" y="558"/>
                  </a:lnTo>
                  <a:lnTo>
                    <a:pt x="239" y="558"/>
                  </a:lnTo>
                  <a:lnTo>
                    <a:pt x="239" y="558"/>
                  </a:lnTo>
                  <a:lnTo>
                    <a:pt x="237" y="558"/>
                  </a:lnTo>
                  <a:lnTo>
                    <a:pt x="237" y="556"/>
                  </a:lnTo>
                  <a:lnTo>
                    <a:pt x="237" y="556"/>
                  </a:lnTo>
                  <a:lnTo>
                    <a:pt x="237" y="555"/>
                  </a:lnTo>
                  <a:lnTo>
                    <a:pt x="236" y="554"/>
                  </a:lnTo>
                  <a:lnTo>
                    <a:pt x="234" y="552"/>
                  </a:lnTo>
                  <a:lnTo>
                    <a:pt x="236" y="552"/>
                  </a:lnTo>
                  <a:lnTo>
                    <a:pt x="236" y="551"/>
                  </a:lnTo>
                  <a:lnTo>
                    <a:pt x="234" y="549"/>
                  </a:lnTo>
                  <a:lnTo>
                    <a:pt x="233" y="548"/>
                  </a:lnTo>
                  <a:lnTo>
                    <a:pt x="230" y="548"/>
                  </a:lnTo>
                  <a:lnTo>
                    <a:pt x="229" y="547"/>
                  </a:lnTo>
                  <a:lnTo>
                    <a:pt x="227" y="546"/>
                  </a:lnTo>
                  <a:lnTo>
                    <a:pt x="225" y="545"/>
                  </a:lnTo>
                  <a:lnTo>
                    <a:pt x="224" y="545"/>
                  </a:lnTo>
                  <a:lnTo>
                    <a:pt x="223" y="545"/>
                  </a:lnTo>
                  <a:lnTo>
                    <a:pt x="223" y="544"/>
                  </a:lnTo>
                  <a:lnTo>
                    <a:pt x="224" y="543"/>
                  </a:lnTo>
                  <a:lnTo>
                    <a:pt x="224" y="542"/>
                  </a:lnTo>
                  <a:lnTo>
                    <a:pt x="222" y="542"/>
                  </a:lnTo>
                  <a:lnTo>
                    <a:pt x="222" y="543"/>
                  </a:lnTo>
                  <a:lnTo>
                    <a:pt x="219" y="543"/>
                  </a:lnTo>
                  <a:lnTo>
                    <a:pt x="216" y="541"/>
                  </a:lnTo>
                  <a:lnTo>
                    <a:pt x="214" y="541"/>
                  </a:lnTo>
                  <a:lnTo>
                    <a:pt x="213" y="543"/>
                  </a:lnTo>
                  <a:lnTo>
                    <a:pt x="212" y="543"/>
                  </a:lnTo>
                  <a:lnTo>
                    <a:pt x="210" y="544"/>
                  </a:lnTo>
                  <a:lnTo>
                    <a:pt x="208" y="543"/>
                  </a:lnTo>
                  <a:lnTo>
                    <a:pt x="207" y="543"/>
                  </a:lnTo>
                  <a:lnTo>
                    <a:pt x="206" y="541"/>
                  </a:lnTo>
                  <a:lnTo>
                    <a:pt x="205" y="539"/>
                  </a:lnTo>
                  <a:lnTo>
                    <a:pt x="203" y="539"/>
                  </a:lnTo>
                  <a:lnTo>
                    <a:pt x="202" y="538"/>
                  </a:lnTo>
                  <a:lnTo>
                    <a:pt x="201" y="538"/>
                  </a:lnTo>
                  <a:lnTo>
                    <a:pt x="200" y="539"/>
                  </a:lnTo>
                  <a:lnTo>
                    <a:pt x="198" y="537"/>
                  </a:lnTo>
                  <a:lnTo>
                    <a:pt x="198" y="537"/>
                  </a:lnTo>
                  <a:lnTo>
                    <a:pt x="198" y="540"/>
                  </a:lnTo>
                  <a:lnTo>
                    <a:pt x="197" y="541"/>
                  </a:lnTo>
                  <a:lnTo>
                    <a:pt x="198" y="541"/>
                  </a:lnTo>
                  <a:lnTo>
                    <a:pt x="197" y="543"/>
                  </a:lnTo>
                  <a:lnTo>
                    <a:pt x="197" y="544"/>
                  </a:lnTo>
                  <a:lnTo>
                    <a:pt x="197" y="545"/>
                  </a:lnTo>
                  <a:lnTo>
                    <a:pt x="198" y="546"/>
                  </a:lnTo>
                  <a:lnTo>
                    <a:pt x="198" y="547"/>
                  </a:lnTo>
                  <a:lnTo>
                    <a:pt x="199" y="548"/>
                  </a:lnTo>
                  <a:lnTo>
                    <a:pt x="197" y="549"/>
                  </a:lnTo>
                  <a:lnTo>
                    <a:pt x="196" y="548"/>
                  </a:lnTo>
                  <a:lnTo>
                    <a:pt x="193" y="548"/>
                  </a:lnTo>
                  <a:lnTo>
                    <a:pt x="193" y="547"/>
                  </a:lnTo>
                  <a:lnTo>
                    <a:pt x="191" y="547"/>
                  </a:lnTo>
                  <a:lnTo>
                    <a:pt x="189" y="545"/>
                  </a:lnTo>
                  <a:lnTo>
                    <a:pt x="189" y="544"/>
                  </a:lnTo>
                  <a:lnTo>
                    <a:pt x="187" y="542"/>
                  </a:lnTo>
                  <a:lnTo>
                    <a:pt x="187" y="542"/>
                  </a:lnTo>
                  <a:lnTo>
                    <a:pt x="186" y="542"/>
                  </a:lnTo>
                  <a:lnTo>
                    <a:pt x="183" y="542"/>
                  </a:lnTo>
                  <a:lnTo>
                    <a:pt x="182" y="540"/>
                  </a:lnTo>
                  <a:lnTo>
                    <a:pt x="182" y="537"/>
                  </a:lnTo>
                  <a:lnTo>
                    <a:pt x="181" y="537"/>
                  </a:lnTo>
                  <a:lnTo>
                    <a:pt x="181" y="536"/>
                  </a:lnTo>
                  <a:lnTo>
                    <a:pt x="179" y="535"/>
                  </a:lnTo>
                  <a:lnTo>
                    <a:pt x="179" y="534"/>
                  </a:lnTo>
                  <a:lnTo>
                    <a:pt x="181" y="533"/>
                  </a:lnTo>
                  <a:lnTo>
                    <a:pt x="181" y="533"/>
                  </a:lnTo>
                  <a:lnTo>
                    <a:pt x="178" y="531"/>
                  </a:lnTo>
                  <a:lnTo>
                    <a:pt x="177" y="532"/>
                  </a:lnTo>
                  <a:lnTo>
                    <a:pt x="174" y="532"/>
                  </a:lnTo>
                  <a:lnTo>
                    <a:pt x="174" y="530"/>
                  </a:lnTo>
                  <a:lnTo>
                    <a:pt x="174" y="530"/>
                  </a:lnTo>
                  <a:lnTo>
                    <a:pt x="177" y="529"/>
                  </a:lnTo>
                  <a:lnTo>
                    <a:pt x="178" y="528"/>
                  </a:lnTo>
                  <a:lnTo>
                    <a:pt x="179" y="528"/>
                  </a:lnTo>
                  <a:lnTo>
                    <a:pt x="179" y="527"/>
                  </a:lnTo>
                  <a:lnTo>
                    <a:pt x="179" y="526"/>
                  </a:lnTo>
                  <a:lnTo>
                    <a:pt x="181" y="524"/>
                  </a:lnTo>
                  <a:lnTo>
                    <a:pt x="181" y="520"/>
                  </a:lnTo>
                  <a:lnTo>
                    <a:pt x="180" y="519"/>
                  </a:lnTo>
                  <a:lnTo>
                    <a:pt x="180" y="518"/>
                  </a:lnTo>
                  <a:lnTo>
                    <a:pt x="179" y="517"/>
                  </a:lnTo>
                  <a:lnTo>
                    <a:pt x="177" y="517"/>
                  </a:lnTo>
                  <a:lnTo>
                    <a:pt x="176" y="516"/>
                  </a:lnTo>
                  <a:lnTo>
                    <a:pt x="175" y="514"/>
                  </a:lnTo>
                  <a:lnTo>
                    <a:pt x="174" y="513"/>
                  </a:lnTo>
                  <a:lnTo>
                    <a:pt x="174" y="512"/>
                  </a:lnTo>
                  <a:lnTo>
                    <a:pt x="173" y="510"/>
                  </a:lnTo>
                  <a:lnTo>
                    <a:pt x="173" y="508"/>
                  </a:lnTo>
                  <a:lnTo>
                    <a:pt x="174" y="507"/>
                  </a:lnTo>
                  <a:lnTo>
                    <a:pt x="176" y="506"/>
                  </a:lnTo>
                  <a:lnTo>
                    <a:pt x="176" y="506"/>
                  </a:lnTo>
                  <a:lnTo>
                    <a:pt x="173" y="505"/>
                  </a:lnTo>
                  <a:lnTo>
                    <a:pt x="171" y="506"/>
                  </a:lnTo>
                  <a:lnTo>
                    <a:pt x="170" y="507"/>
                  </a:lnTo>
                  <a:lnTo>
                    <a:pt x="169" y="507"/>
                  </a:lnTo>
                  <a:lnTo>
                    <a:pt x="167" y="505"/>
                  </a:lnTo>
                  <a:lnTo>
                    <a:pt x="166" y="505"/>
                  </a:lnTo>
                  <a:lnTo>
                    <a:pt x="166" y="504"/>
                  </a:lnTo>
                  <a:lnTo>
                    <a:pt x="165" y="503"/>
                  </a:lnTo>
                  <a:lnTo>
                    <a:pt x="163" y="502"/>
                  </a:lnTo>
                  <a:lnTo>
                    <a:pt x="161" y="500"/>
                  </a:lnTo>
                  <a:lnTo>
                    <a:pt x="159" y="498"/>
                  </a:lnTo>
                  <a:lnTo>
                    <a:pt x="157" y="498"/>
                  </a:lnTo>
                  <a:lnTo>
                    <a:pt x="156" y="497"/>
                  </a:lnTo>
                  <a:lnTo>
                    <a:pt x="153" y="497"/>
                  </a:lnTo>
                  <a:lnTo>
                    <a:pt x="151" y="499"/>
                  </a:lnTo>
                  <a:lnTo>
                    <a:pt x="150" y="499"/>
                  </a:lnTo>
                  <a:lnTo>
                    <a:pt x="149" y="499"/>
                  </a:lnTo>
                  <a:lnTo>
                    <a:pt x="148" y="498"/>
                  </a:lnTo>
                  <a:lnTo>
                    <a:pt x="148" y="495"/>
                  </a:lnTo>
                  <a:lnTo>
                    <a:pt x="149" y="495"/>
                  </a:lnTo>
                  <a:lnTo>
                    <a:pt x="149" y="492"/>
                  </a:lnTo>
                  <a:lnTo>
                    <a:pt x="148" y="491"/>
                  </a:lnTo>
                  <a:lnTo>
                    <a:pt x="148" y="493"/>
                  </a:lnTo>
                  <a:lnTo>
                    <a:pt x="146" y="492"/>
                  </a:lnTo>
                  <a:lnTo>
                    <a:pt x="145" y="491"/>
                  </a:lnTo>
                  <a:lnTo>
                    <a:pt x="145" y="491"/>
                  </a:lnTo>
                  <a:lnTo>
                    <a:pt x="147" y="490"/>
                  </a:lnTo>
                  <a:lnTo>
                    <a:pt x="146" y="488"/>
                  </a:lnTo>
                  <a:lnTo>
                    <a:pt x="145" y="489"/>
                  </a:lnTo>
                  <a:lnTo>
                    <a:pt x="145" y="490"/>
                  </a:lnTo>
                  <a:lnTo>
                    <a:pt x="144" y="491"/>
                  </a:lnTo>
                  <a:lnTo>
                    <a:pt x="144" y="492"/>
                  </a:lnTo>
                  <a:lnTo>
                    <a:pt x="145" y="493"/>
                  </a:lnTo>
                  <a:lnTo>
                    <a:pt x="147" y="493"/>
                  </a:lnTo>
                  <a:lnTo>
                    <a:pt x="148" y="494"/>
                  </a:lnTo>
                  <a:lnTo>
                    <a:pt x="148" y="495"/>
                  </a:lnTo>
                  <a:lnTo>
                    <a:pt x="147" y="495"/>
                  </a:lnTo>
                  <a:lnTo>
                    <a:pt x="147" y="497"/>
                  </a:lnTo>
                  <a:lnTo>
                    <a:pt x="146" y="498"/>
                  </a:lnTo>
                  <a:lnTo>
                    <a:pt x="144" y="497"/>
                  </a:lnTo>
                  <a:lnTo>
                    <a:pt x="142" y="497"/>
                  </a:lnTo>
                  <a:lnTo>
                    <a:pt x="139" y="495"/>
                  </a:lnTo>
                  <a:lnTo>
                    <a:pt x="135" y="494"/>
                  </a:lnTo>
                  <a:lnTo>
                    <a:pt x="135" y="494"/>
                  </a:lnTo>
                  <a:lnTo>
                    <a:pt x="134" y="494"/>
                  </a:lnTo>
                  <a:lnTo>
                    <a:pt x="133" y="493"/>
                  </a:lnTo>
                  <a:lnTo>
                    <a:pt x="132" y="489"/>
                  </a:lnTo>
                  <a:lnTo>
                    <a:pt x="131" y="488"/>
                  </a:lnTo>
                  <a:lnTo>
                    <a:pt x="130" y="487"/>
                  </a:lnTo>
                  <a:lnTo>
                    <a:pt x="130" y="485"/>
                  </a:lnTo>
                  <a:lnTo>
                    <a:pt x="129" y="485"/>
                  </a:lnTo>
                  <a:lnTo>
                    <a:pt x="127" y="484"/>
                  </a:lnTo>
                  <a:lnTo>
                    <a:pt x="127" y="482"/>
                  </a:lnTo>
                  <a:lnTo>
                    <a:pt x="129" y="481"/>
                  </a:lnTo>
                  <a:lnTo>
                    <a:pt x="131" y="481"/>
                  </a:lnTo>
                  <a:lnTo>
                    <a:pt x="132" y="480"/>
                  </a:lnTo>
                  <a:lnTo>
                    <a:pt x="132" y="479"/>
                  </a:lnTo>
                  <a:lnTo>
                    <a:pt x="133" y="478"/>
                  </a:lnTo>
                  <a:lnTo>
                    <a:pt x="133" y="477"/>
                  </a:lnTo>
                  <a:lnTo>
                    <a:pt x="264" y="432"/>
                  </a:lnTo>
                  <a:lnTo>
                    <a:pt x="71" y="341"/>
                  </a:lnTo>
                  <a:lnTo>
                    <a:pt x="50" y="359"/>
                  </a:lnTo>
                  <a:lnTo>
                    <a:pt x="37" y="368"/>
                  </a:lnTo>
                  <a:lnTo>
                    <a:pt x="31" y="372"/>
                  </a:lnTo>
                  <a:lnTo>
                    <a:pt x="10" y="364"/>
                  </a:lnTo>
                  <a:lnTo>
                    <a:pt x="10" y="363"/>
                  </a:lnTo>
                  <a:lnTo>
                    <a:pt x="11" y="362"/>
                  </a:lnTo>
                  <a:lnTo>
                    <a:pt x="10" y="361"/>
                  </a:lnTo>
                  <a:lnTo>
                    <a:pt x="10" y="359"/>
                  </a:lnTo>
                  <a:lnTo>
                    <a:pt x="9" y="359"/>
                  </a:lnTo>
                  <a:lnTo>
                    <a:pt x="5" y="355"/>
                  </a:lnTo>
                  <a:lnTo>
                    <a:pt x="5" y="354"/>
                  </a:lnTo>
                  <a:lnTo>
                    <a:pt x="3" y="353"/>
                  </a:lnTo>
                  <a:lnTo>
                    <a:pt x="3" y="352"/>
                  </a:lnTo>
                  <a:lnTo>
                    <a:pt x="3" y="352"/>
                  </a:lnTo>
                  <a:lnTo>
                    <a:pt x="2" y="351"/>
                  </a:lnTo>
                  <a:lnTo>
                    <a:pt x="2" y="350"/>
                  </a:lnTo>
                  <a:lnTo>
                    <a:pt x="2" y="349"/>
                  </a:lnTo>
                  <a:lnTo>
                    <a:pt x="2" y="346"/>
                  </a:lnTo>
                  <a:lnTo>
                    <a:pt x="1" y="344"/>
                  </a:lnTo>
                  <a:lnTo>
                    <a:pt x="1" y="339"/>
                  </a:lnTo>
                  <a:lnTo>
                    <a:pt x="1" y="339"/>
                  </a:lnTo>
                  <a:lnTo>
                    <a:pt x="1" y="337"/>
                  </a:lnTo>
                  <a:lnTo>
                    <a:pt x="2" y="337"/>
                  </a:lnTo>
                  <a:lnTo>
                    <a:pt x="2" y="334"/>
                  </a:lnTo>
                  <a:lnTo>
                    <a:pt x="0" y="333"/>
                  </a:lnTo>
                  <a:lnTo>
                    <a:pt x="1" y="331"/>
                  </a:lnTo>
                  <a:lnTo>
                    <a:pt x="0" y="329"/>
                  </a:lnTo>
                  <a:lnTo>
                    <a:pt x="0" y="329"/>
                  </a:lnTo>
                  <a:lnTo>
                    <a:pt x="0" y="325"/>
                  </a:lnTo>
                  <a:lnTo>
                    <a:pt x="1" y="323"/>
                  </a:lnTo>
                  <a:lnTo>
                    <a:pt x="3" y="323"/>
                  </a:lnTo>
                  <a:lnTo>
                    <a:pt x="4" y="322"/>
                  </a:lnTo>
                  <a:lnTo>
                    <a:pt x="5" y="322"/>
                  </a:lnTo>
                  <a:lnTo>
                    <a:pt x="6" y="322"/>
                  </a:lnTo>
                  <a:lnTo>
                    <a:pt x="7" y="322"/>
                  </a:lnTo>
                  <a:lnTo>
                    <a:pt x="9" y="324"/>
                  </a:lnTo>
                  <a:lnTo>
                    <a:pt x="9" y="326"/>
                  </a:lnTo>
                  <a:lnTo>
                    <a:pt x="7" y="329"/>
                  </a:lnTo>
                  <a:lnTo>
                    <a:pt x="7" y="330"/>
                  </a:lnTo>
                  <a:lnTo>
                    <a:pt x="8" y="332"/>
                  </a:lnTo>
                  <a:lnTo>
                    <a:pt x="9" y="332"/>
                  </a:lnTo>
                  <a:lnTo>
                    <a:pt x="10" y="333"/>
                  </a:lnTo>
                  <a:lnTo>
                    <a:pt x="11" y="333"/>
                  </a:lnTo>
                  <a:lnTo>
                    <a:pt x="13" y="332"/>
                  </a:lnTo>
                  <a:lnTo>
                    <a:pt x="13" y="331"/>
                  </a:lnTo>
                  <a:lnTo>
                    <a:pt x="13" y="330"/>
                  </a:lnTo>
                  <a:lnTo>
                    <a:pt x="13" y="329"/>
                  </a:lnTo>
                  <a:lnTo>
                    <a:pt x="13" y="328"/>
                  </a:lnTo>
                  <a:lnTo>
                    <a:pt x="12" y="327"/>
                  </a:lnTo>
                  <a:lnTo>
                    <a:pt x="13" y="326"/>
                  </a:lnTo>
                  <a:lnTo>
                    <a:pt x="15" y="326"/>
                  </a:lnTo>
                  <a:lnTo>
                    <a:pt x="16" y="325"/>
                  </a:lnTo>
                  <a:lnTo>
                    <a:pt x="16" y="323"/>
                  </a:lnTo>
                  <a:lnTo>
                    <a:pt x="13" y="320"/>
                  </a:lnTo>
                  <a:lnTo>
                    <a:pt x="11" y="320"/>
                  </a:lnTo>
                  <a:lnTo>
                    <a:pt x="9" y="321"/>
                  </a:lnTo>
                  <a:lnTo>
                    <a:pt x="9" y="320"/>
                  </a:lnTo>
                  <a:lnTo>
                    <a:pt x="8" y="320"/>
                  </a:lnTo>
                  <a:lnTo>
                    <a:pt x="7" y="318"/>
                  </a:lnTo>
                  <a:lnTo>
                    <a:pt x="7" y="317"/>
                  </a:lnTo>
                  <a:lnTo>
                    <a:pt x="7" y="315"/>
                  </a:lnTo>
                  <a:lnTo>
                    <a:pt x="8" y="314"/>
                  </a:lnTo>
                  <a:lnTo>
                    <a:pt x="8" y="311"/>
                  </a:lnTo>
                  <a:lnTo>
                    <a:pt x="9" y="310"/>
                  </a:lnTo>
                  <a:lnTo>
                    <a:pt x="11" y="310"/>
                  </a:lnTo>
                  <a:lnTo>
                    <a:pt x="14" y="313"/>
                  </a:lnTo>
                  <a:lnTo>
                    <a:pt x="15" y="316"/>
                  </a:lnTo>
                  <a:lnTo>
                    <a:pt x="15" y="316"/>
                  </a:lnTo>
                  <a:lnTo>
                    <a:pt x="17" y="315"/>
                  </a:lnTo>
                  <a:lnTo>
                    <a:pt x="19" y="315"/>
                  </a:lnTo>
                  <a:lnTo>
                    <a:pt x="22" y="317"/>
                  </a:lnTo>
                  <a:lnTo>
                    <a:pt x="26" y="317"/>
                  </a:lnTo>
                  <a:lnTo>
                    <a:pt x="27" y="316"/>
                  </a:lnTo>
                  <a:lnTo>
                    <a:pt x="27" y="315"/>
                  </a:lnTo>
                  <a:lnTo>
                    <a:pt x="27" y="314"/>
                  </a:lnTo>
                  <a:lnTo>
                    <a:pt x="24" y="312"/>
                  </a:lnTo>
                  <a:lnTo>
                    <a:pt x="24" y="310"/>
                  </a:lnTo>
                  <a:lnTo>
                    <a:pt x="22" y="309"/>
                  </a:lnTo>
                  <a:lnTo>
                    <a:pt x="21" y="309"/>
                  </a:lnTo>
                  <a:lnTo>
                    <a:pt x="20" y="307"/>
                  </a:lnTo>
                  <a:lnTo>
                    <a:pt x="19" y="304"/>
                  </a:lnTo>
                  <a:lnTo>
                    <a:pt x="18" y="303"/>
                  </a:lnTo>
                  <a:lnTo>
                    <a:pt x="18" y="303"/>
                  </a:lnTo>
                  <a:lnTo>
                    <a:pt x="17" y="302"/>
                  </a:lnTo>
                  <a:lnTo>
                    <a:pt x="17" y="301"/>
                  </a:lnTo>
                  <a:lnTo>
                    <a:pt x="15" y="298"/>
                  </a:lnTo>
                  <a:lnTo>
                    <a:pt x="15" y="296"/>
                  </a:lnTo>
                  <a:lnTo>
                    <a:pt x="16" y="295"/>
                  </a:lnTo>
                  <a:lnTo>
                    <a:pt x="17" y="294"/>
                  </a:lnTo>
                  <a:lnTo>
                    <a:pt x="19" y="295"/>
                  </a:lnTo>
                  <a:lnTo>
                    <a:pt x="20" y="294"/>
                  </a:lnTo>
                  <a:lnTo>
                    <a:pt x="21" y="292"/>
                  </a:lnTo>
                  <a:lnTo>
                    <a:pt x="22" y="291"/>
                  </a:lnTo>
                  <a:lnTo>
                    <a:pt x="23" y="291"/>
                  </a:lnTo>
                  <a:lnTo>
                    <a:pt x="24" y="290"/>
                  </a:lnTo>
                  <a:lnTo>
                    <a:pt x="24" y="291"/>
                  </a:lnTo>
                  <a:lnTo>
                    <a:pt x="26" y="290"/>
                  </a:lnTo>
                  <a:lnTo>
                    <a:pt x="26" y="288"/>
                  </a:lnTo>
                  <a:lnTo>
                    <a:pt x="26" y="288"/>
                  </a:lnTo>
                  <a:lnTo>
                    <a:pt x="26" y="284"/>
                  </a:lnTo>
                  <a:lnTo>
                    <a:pt x="27" y="284"/>
                  </a:lnTo>
                  <a:lnTo>
                    <a:pt x="27" y="283"/>
                  </a:lnTo>
                  <a:lnTo>
                    <a:pt x="29" y="281"/>
                  </a:lnTo>
                  <a:lnTo>
                    <a:pt x="28" y="280"/>
                  </a:lnTo>
                  <a:lnTo>
                    <a:pt x="28" y="278"/>
                  </a:lnTo>
                  <a:lnTo>
                    <a:pt x="29" y="276"/>
                  </a:lnTo>
                  <a:lnTo>
                    <a:pt x="29" y="275"/>
                  </a:lnTo>
                  <a:lnTo>
                    <a:pt x="30" y="274"/>
                  </a:lnTo>
                  <a:lnTo>
                    <a:pt x="32" y="274"/>
                  </a:lnTo>
                  <a:lnTo>
                    <a:pt x="33" y="276"/>
                  </a:lnTo>
                  <a:lnTo>
                    <a:pt x="34" y="278"/>
                  </a:lnTo>
                  <a:lnTo>
                    <a:pt x="35" y="279"/>
                  </a:lnTo>
                  <a:lnTo>
                    <a:pt x="37" y="279"/>
                  </a:lnTo>
                  <a:lnTo>
                    <a:pt x="40" y="276"/>
                  </a:lnTo>
                  <a:lnTo>
                    <a:pt x="44" y="276"/>
                  </a:lnTo>
                  <a:lnTo>
                    <a:pt x="45" y="275"/>
                  </a:lnTo>
                  <a:lnTo>
                    <a:pt x="45" y="274"/>
                  </a:lnTo>
                  <a:lnTo>
                    <a:pt x="47" y="272"/>
                  </a:lnTo>
                  <a:lnTo>
                    <a:pt x="47" y="271"/>
                  </a:lnTo>
                  <a:lnTo>
                    <a:pt x="46" y="270"/>
                  </a:lnTo>
                  <a:lnTo>
                    <a:pt x="46" y="268"/>
                  </a:lnTo>
                  <a:lnTo>
                    <a:pt x="46" y="267"/>
                  </a:lnTo>
                  <a:lnTo>
                    <a:pt x="46" y="267"/>
                  </a:lnTo>
                  <a:lnTo>
                    <a:pt x="47" y="265"/>
                  </a:lnTo>
                  <a:lnTo>
                    <a:pt x="49" y="263"/>
                  </a:lnTo>
                  <a:lnTo>
                    <a:pt x="49" y="263"/>
                  </a:lnTo>
                  <a:lnTo>
                    <a:pt x="47" y="261"/>
                  </a:lnTo>
                  <a:lnTo>
                    <a:pt x="47" y="260"/>
                  </a:lnTo>
                  <a:lnTo>
                    <a:pt x="48" y="259"/>
                  </a:lnTo>
                  <a:lnTo>
                    <a:pt x="49" y="259"/>
                  </a:lnTo>
                  <a:lnTo>
                    <a:pt x="49" y="258"/>
                  </a:lnTo>
                  <a:lnTo>
                    <a:pt x="51" y="258"/>
                  </a:lnTo>
                  <a:lnTo>
                    <a:pt x="52" y="259"/>
                  </a:lnTo>
                  <a:lnTo>
                    <a:pt x="52" y="265"/>
                  </a:lnTo>
                  <a:lnTo>
                    <a:pt x="54" y="265"/>
                  </a:lnTo>
                  <a:lnTo>
                    <a:pt x="56" y="267"/>
                  </a:lnTo>
                  <a:lnTo>
                    <a:pt x="58" y="267"/>
                  </a:lnTo>
                  <a:lnTo>
                    <a:pt x="58" y="263"/>
                  </a:lnTo>
                  <a:lnTo>
                    <a:pt x="57" y="261"/>
                  </a:lnTo>
                  <a:lnTo>
                    <a:pt x="57" y="260"/>
                  </a:lnTo>
                  <a:lnTo>
                    <a:pt x="57" y="260"/>
                  </a:lnTo>
                  <a:lnTo>
                    <a:pt x="57" y="259"/>
                  </a:lnTo>
                  <a:lnTo>
                    <a:pt x="58" y="259"/>
                  </a:lnTo>
                  <a:lnTo>
                    <a:pt x="59" y="259"/>
                  </a:lnTo>
                  <a:lnTo>
                    <a:pt x="60" y="259"/>
                  </a:lnTo>
                  <a:lnTo>
                    <a:pt x="63" y="259"/>
                  </a:lnTo>
                  <a:lnTo>
                    <a:pt x="63" y="257"/>
                  </a:lnTo>
                  <a:lnTo>
                    <a:pt x="62" y="257"/>
                  </a:lnTo>
                  <a:lnTo>
                    <a:pt x="62" y="256"/>
                  </a:lnTo>
                  <a:lnTo>
                    <a:pt x="63" y="255"/>
                  </a:lnTo>
                  <a:lnTo>
                    <a:pt x="64" y="255"/>
                  </a:lnTo>
                  <a:lnTo>
                    <a:pt x="64" y="255"/>
                  </a:lnTo>
                  <a:lnTo>
                    <a:pt x="65" y="255"/>
                  </a:lnTo>
                  <a:lnTo>
                    <a:pt x="66" y="257"/>
                  </a:lnTo>
                  <a:lnTo>
                    <a:pt x="70" y="257"/>
                  </a:lnTo>
                  <a:lnTo>
                    <a:pt x="70" y="256"/>
                  </a:lnTo>
                  <a:lnTo>
                    <a:pt x="69" y="255"/>
                  </a:lnTo>
                  <a:lnTo>
                    <a:pt x="69" y="252"/>
                  </a:lnTo>
                  <a:lnTo>
                    <a:pt x="70" y="251"/>
                  </a:lnTo>
                  <a:lnTo>
                    <a:pt x="71" y="251"/>
                  </a:lnTo>
                  <a:lnTo>
                    <a:pt x="72" y="250"/>
                  </a:lnTo>
                  <a:lnTo>
                    <a:pt x="73" y="249"/>
                  </a:lnTo>
                  <a:lnTo>
                    <a:pt x="73" y="249"/>
                  </a:lnTo>
                  <a:lnTo>
                    <a:pt x="74" y="250"/>
                  </a:lnTo>
                  <a:lnTo>
                    <a:pt x="75" y="251"/>
                  </a:lnTo>
                  <a:lnTo>
                    <a:pt x="77" y="248"/>
                  </a:lnTo>
                  <a:lnTo>
                    <a:pt x="77" y="245"/>
                  </a:lnTo>
                  <a:lnTo>
                    <a:pt x="78" y="244"/>
                  </a:lnTo>
                  <a:lnTo>
                    <a:pt x="79" y="244"/>
                  </a:lnTo>
                  <a:lnTo>
                    <a:pt x="80" y="244"/>
                  </a:lnTo>
                  <a:lnTo>
                    <a:pt x="81" y="245"/>
                  </a:lnTo>
                  <a:lnTo>
                    <a:pt x="82" y="245"/>
                  </a:lnTo>
                  <a:lnTo>
                    <a:pt x="83" y="247"/>
                  </a:lnTo>
                  <a:lnTo>
                    <a:pt x="83" y="249"/>
                  </a:lnTo>
                  <a:lnTo>
                    <a:pt x="83" y="249"/>
                  </a:lnTo>
                  <a:lnTo>
                    <a:pt x="83" y="251"/>
                  </a:lnTo>
                  <a:lnTo>
                    <a:pt x="86" y="251"/>
                  </a:lnTo>
                  <a:lnTo>
                    <a:pt x="86" y="252"/>
                  </a:lnTo>
                  <a:lnTo>
                    <a:pt x="88" y="252"/>
                  </a:lnTo>
                  <a:lnTo>
                    <a:pt x="90" y="250"/>
                  </a:lnTo>
                  <a:lnTo>
                    <a:pt x="92" y="250"/>
                  </a:lnTo>
                  <a:lnTo>
                    <a:pt x="92" y="248"/>
                  </a:lnTo>
                  <a:lnTo>
                    <a:pt x="93" y="246"/>
                  </a:lnTo>
                  <a:lnTo>
                    <a:pt x="95" y="247"/>
                  </a:lnTo>
                  <a:lnTo>
                    <a:pt x="98" y="249"/>
                  </a:lnTo>
                  <a:lnTo>
                    <a:pt x="98" y="249"/>
                  </a:lnTo>
                  <a:lnTo>
                    <a:pt x="100" y="253"/>
                  </a:lnTo>
                  <a:lnTo>
                    <a:pt x="103" y="256"/>
                  </a:lnTo>
                  <a:lnTo>
                    <a:pt x="105" y="256"/>
                  </a:lnTo>
                  <a:lnTo>
                    <a:pt x="106" y="256"/>
                  </a:lnTo>
                  <a:lnTo>
                    <a:pt x="107" y="256"/>
                  </a:lnTo>
                  <a:lnTo>
                    <a:pt x="108" y="255"/>
                  </a:lnTo>
                  <a:lnTo>
                    <a:pt x="108" y="254"/>
                  </a:lnTo>
                  <a:lnTo>
                    <a:pt x="104" y="250"/>
                  </a:lnTo>
                  <a:lnTo>
                    <a:pt x="104" y="247"/>
                  </a:lnTo>
                  <a:lnTo>
                    <a:pt x="101" y="245"/>
                  </a:lnTo>
                  <a:lnTo>
                    <a:pt x="101" y="244"/>
                  </a:lnTo>
                  <a:lnTo>
                    <a:pt x="100" y="243"/>
                  </a:lnTo>
                  <a:lnTo>
                    <a:pt x="100" y="242"/>
                  </a:lnTo>
                  <a:lnTo>
                    <a:pt x="100" y="241"/>
                  </a:lnTo>
                  <a:lnTo>
                    <a:pt x="102" y="241"/>
                  </a:lnTo>
                  <a:lnTo>
                    <a:pt x="103" y="241"/>
                  </a:lnTo>
                  <a:lnTo>
                    <a:pt x="105" y="242"/>
                  </a:lnTo>
                  <a:lnTo>
                    <a:pt x="106" y="242"/>
                  </a:lnTo>
                  <a:lnTo>
                    <a:pt x="107" y="241"/>
                  </a:lnTo>
                  <a:lnTo>
                    <a:pt x="107" y="240"/>
                  </a:lnTo>
                  <a:lnTo>
                    <a:pt x="109" y="240"/>
                  </a:lnTo>
                  <a:close/>
                  <a:moveTo>
                    <a:pt x="157" y="239"/>
                  </a:moveTo>
                  <a:lnTo>
                    <a:pt x="157" y="244"/>
                  </a:lnTo>
                  <a:lnTo>
                    <a:pt x="155" y="243"/>
                  </a:lnTo>
                  <a:lnTo>
                    <a:pt x="155" y="242"/>
                  </a:lnTo>
                  <a:lnTo>
                    <a:pt x="155" y="241"/>
                  </a:lnTo>
                  <a:lnTo>
                    <a:pt x="155" y="240"/>
                  </a:lnTo>
                  <a:lnTo>
                    <a:pt x="156" y="239"/>
                  </a:lnTo>
                  <a:lnTo>
                    <a:pt x="157" y="239"/>
                  </a:lnTo>
                  <a:close/>
                  <a:moveTo>
                    <a:pt x="458" y="241"/>
                  </a:moveTo>
                  <a:lnTo>
                    <a:pt x="457" y="241"/>
                  </a:lnTo>
                  <a:lnTo>
                    <a:pt x="456" y="240"/>
                  </a:lnTo>
                  <a:lnTo>
                    <a:pt x="457" y="239"/>
                  </a:lnTo>
                  <a:lnTo>
                    <a:pt x="457" y="239"/>
                  </a:lnTo>
                  <a:lnTo>
                    <a:pt x="458" y="238"/>
                  </a:lnTo>
                  <a:lnTo>
                    <a:pt x="458" y="238"/>
                  </a:lnTo>
                  <a:lnTo>
                    <a:pt x="459" y="239"/>
                  </a:lnTo>
                  <a:lnTo>
                    <a:pt x="459" y="240"/>
                  </a:lnTo>
                  <a:lnTo>
                    <a:pt x="458" y="241"/>
                  </a:lnTo>
                  <a:close/>
                  <a:moveTo>
                    <a:pt x="176" y="239"/>
                  </a:moveTo>
                  <a:lnTo>
                    <a:pt x="175" y="240"/>
                  </a:lnTo>
                  <a:lnTo>
                    <a:pt x="174" y="239"/>
                  </a:lnTo>
                  <a:lnTo>
                    <a:pt x="174" y="238"/>
                  </a:lnTo>
                  <a:lnTo>
                    <a:pt x="175" y="238"/>
                  </a:lnTo>
                  <a:lnTo>
                    <a:pt x="175" y="238"/>
                  </a:lnTo>
                  <a:lnTo>
                    <a:pt x="176" y="238"/>
                  </a:lnTo>
                  <a:lnTo>
                    <a:pt x="176" y="238"/>
                  </a:lnTo>
                  <a:lnTo>
                    <a:pt x="176" y="239"/>
                  </a:lnTo>
                  <a:lnTo>
                    <a:pt x="176" y="239"/>
                  </a:lnTo>
                  <a:close/>
                  <a:moveTo>
                    <a:pt x="353" y="224"/>
                  </a:moveTo>
                  <a:lnTo>
                    <a:pt x="353" y="224"/>
                  </a:lnTo>
                  <a:lnTo>
                    <a:pt x="355" y="224"/>
                  </a:lnTo>
                  <a:lnTo>
                    <a:pt x="355" y="225"/>
                  </a:lnTo>
                  <a:lnTo>
                    <a:pt x="356" y="224"/>
                  </a:lnTo>
                  <a:lnTo>
                    <a:pt x="359" y="224"/>
                  </a:lnTo>
                  <a:lnTo>
                    <a:pt x="359" y="226"/>
                  </a:lnTo>
                  <a:lnTo>
                    <a:pt x="359" y="227"/>
                  </a:lnTo>
                  <a:lnTo>
                    <a:pt x="359" y="228"/>
                  </a:lnTo>
                  <a:lnTo>
                    <a:pt x="356" y="228"/>
                  </a:lnTo>
                  <a:lnTo>
                    <a:pt x="355" y="227"/>
                  </a:lnTo>
                  <a:lnTo>
                    <a:pt x="354" y="227"/>
                  </a:lnTo>
                  <a:lnTo>
                    <a:pt x="352" y="226"/>
                  </a:lnTo>
                  <a:lnTo>
                    <a:pt x="352" y="225"/>
                  </a:lnTo>
                  <a:lnTo>
                    <a:pt x="353" y="224"/>
                  </a:lnTo>
                  <a:close/>
                  <a:moveTo>
                    <a:pt x="411" y="225"/>
                  </a:moveTo>
                  <a:lnTo>
                    <a:pt x="410" y="225"/>
                  </a:lnTo>
                  <a:lnTo>
                    <a:pt x="410" y="225"/>
                  </a:lnTo>
                  <a:lnTo>
                    <a:pt x="410" y="224"/>
                  </a:lnTo>
                  <a:lnTo>
                    <a:pt x="410" y="223"/>
                  </a:lnTo>
                  <a:lnTo>
                    <a:pt x="411" y="223"/>
                  </a:lnTo>
                  <a:lnTo>
                    <a:pt x="411" y="224"/>
                  </a:lnTo>
                  <a:lnTo>
                    <a:pt x="411" y="225"/>
                  </a:lnTo>
                  <a:close/>
                  <a:moveTo>
                    <a:pt x="403" y="223"/>
                  </a:moveTo>
                  <a:lnTo>
                    <a:pt x="401" y="224"/>
                  </a:lnTo>
                  <a:lnTo>
                    <a:pt x="401" y="224"/>
                  </a:lnTo>
                  <a:lnTo>
                    <a:pt x="401" y="223"/>
                  </a:lnTo>
                  <a:lnTo>
                    <a:pt x="402" y="222"/>
                  </a:lnTo>
                  <a:lnTo>
                    <a:pt x="402" y="222"/>
                  </a:lnTo>
                  <a:lnTo>
                    <a:pt x="403" y="222"/>
                  </a:lnTo>
                  <a:lnTo>
                    <a:pt x="403" y="223"/>
                  </a:lnTo>
                  <a:close/>
                  <a:moveTo>
                    <a:pt x="404" y="223"/>
                  </a:moveTo>
                  <a:lnTo>
                    <a:pt x="403" y="223"/>
                  </a:lnTo>
                  <a:lnTo>
                    <a:pt x="403" y="223"/>
                  </a:lnTo>
                  <a:lnTo>
                    <a:pt x="403" y="222"/>
                  </a:lnTo>
                  <a:lnTo>
                    <a:pt x="403" y="222"/>
                  </a:lnTo>
                  <a:lnTo>
                    <a:pt x="404" y="222"/>
                  </a:lnTo>
                  <a:lnTo>
                    <a:pt x="404" y="222"/>
                  </a:lnTo>
                  <a:lnTo>
                    <a:pt x="404" y="223"/>
                  </a:lnTo>
                  <a:close/>
                  <a:moveTo>
                    <a:pt x="195" y="204"/>
                  </a:moveTo>
                  <a:lnTo>
                    <a:pt x="195" y="204"/>
                  </a:lnTo>
                  <a:lnTo>
                    <a:pt x="193" y="204"/>
                  </a:lnTo>
                  <a:lnTo>
                    <a:pt x="193" y="204"/>
                  </a:lnTo>
                  <a:lnTo>
                    <a:pt x="193" y="203"/>
                  </a:lnTo>
                  <a:lnTo>
                    <a:pt x="193" y="203"/>
                  </a:lnTo>
                  <a:lnTo>
                    <a:pt x="194" y="203"/>
                  </a:lnTo>
                  <a:lnTo>
                    <a:pt x="195" y="204"/>
                  </a:lnTo>
                  <a:close/>
                  <a:moveTo>
                    <a:pt x="273" y="204"/>
                  </a:moveTo>
                  <a:lnTo>
                    <a:pt x="275" y="205"/>
                  </a:lnTo>
                  <a:lnTo>
                    <a:pt x="275" y="205"/>
                  </a:lnTo>
                  <a:lnTo>
                    <a:pt x="277" y="207"/>
                  </a:lnTo>
                  <a:lnTo>
                    <a:pt x="277" y="208"/>
                  </a:lnTo>
                  <a:lnTo>
                    <a:pt x="277" y="209"/>
                  </a:lnTo>
                  <a:lnTo>
                    <a:pt x="278" y="209"/>
                  </a:lnTo>
                  <a:lnTo>
                    <a:pt x="278" y="211"/>
                  </a:lnTo>
                  <a:lnTo>
                    <a:pt x="279" y="212"/>
                  </a:lnTo>
                  <a:lnTo>
                    <a:pt x="279" y="214"/>
                  </a:lnTo>
                  <a:lnTo>
                    <a:pt x="278" y="216"/>
                  </a:lnTo>
                  <a:lnTo>
                    <a:pt x="279" y="219"/>
                  </a:lnTo>
                  <a:lnTo>
                    <a:pt x="277" y="219"/>
                  </a:lnTo>
                  <a:lnTo>
                    <a:pt x="275" y="217"/>
                  </a:lnTo>
                  <a:lnTo>
                    <a:pt x="274" y="217"/>
                  </a:lnTo>
                  <a:lnTo>
                    <a:pt x="272" y="212"/>
                  </a:lnTo>
                  <a:lnTo>
                    <a:pt x="271" y="211"/>
                  </a:lnTo>
                  <a:lnTo>
                    <a:pt x="271" y="210"/>
                  </a:lnTo>
                  <a:lnTo>
                    <a:pt x="271" y="209"/>
                  </a:lnTo>
                  <a:lnTo>
                    <a:pt x="270" y="207"/>
                  </a:lnTo>
                  <a:lnTo>
                    <a:pt x="269" y="206"/>
                  </a:lnTo>
                  <a:lnTo>
                    <a:pt x="269" y="203"/>
                  </a:lnTo>
                  <a:lnTo>
                    <a:pt x="269" y="203"/>
                  </a:lnTo>
                  <a:lnTo>
                    <a:pt x="269" y="200"/>
                  </a:lnTo>
                  <a:lnTo>
                    <a:pt x="269" y="199"/>
                  </a:lnTo>
                  <a:lnTo>
                    <a:pt x="271" y="199"/>
                  </a:lnTo>
                  <a:lnTo>
                    <a:pt x="271" y="200"/>
                  </a:lnTo>
                  <a:lnTo>
                    <a:pt x="272" y="202"/>
                  </a:lnTo>
                  <a:lnTo>
                    <a:pt x="273" y="204"/>
                  </a:lnTo>
                  <a:close/>
                  <a:moveTo>
                    <a:pt x="340" y="202"/>
                  </a:moveTo>
                  <a:lnTo>
                    <a:pt x="339" y="202"/>
                  </a:lnTo>
                  <a:lnTo>
                    <a:pt x="337" y="200"/>
                  </a:lnTo>
                  <a:lnTo>
                    <a:pt x="337" y="200"/>
                  </a:lnTo>
                  <a:lnTo>
                    <a:pt x="340" y="199"/>
                  </a:lnTo>
                  <a:lnTo>
                    <a:pt x="341" y="201"/>
                  </a:lnTo>
                  <a:lnTo>
                    <a:pt x="340" y="202"/>
                  </a:lnTo>
                  <a:close/>
                  <a:moveTo>
                    <a:pt x="364" y="201"/>
                  </a:moveTo>
                  <a:lnTo>
                    <a:pt x="363" y="201"/>
                  </a:lnTo>
                  <a:lnTo>
                    <a:pt x="363" y="200"/>
                  </a:lnTo>
                  <a:lnTo>
                    <a:pt x="363" y="200"/>
                  </a:lnTo>
                  <a:lnTo>
                    <a:pt x="364" y="199"/>
                  </a:lnTo>
                  <a:lnTo>
                    <a:pt x="364" y="199"/>
                  </a:lnTo>
                  <a:lnTo>
                    <a:pt x="365" y="199"/>
                  </a:lnTo>
                  <a:lnTo>
                    <a:pt x="365" y="200"/>
                  </a:lnTo>
                  <a:lnTo>
                    <a:pt x="364" y="201"/>
                  </a:lnTo>
                  <a:close/>
                  <a:moveTo>
                    <a:pt x="335" y="200"/>
                  </a:moveTo>
                  <a:lnTo>
                    <a:pt x="334" y="200"/>
                  </a:lnTo>
                  <a:lnTo>
                    <a:pt x="334" y="200"/>
                  </a:lnTo>
                  <a:lnTo>
                    <a:pt x="334" y="199"/>
                  </a:lnTo>
                  <a:lnTo>
                    <a:pt x="335" y="199"/>
                  </a:lnTo>
                  <a:lnTo>
                    <a:pt x="336" y="199"/>
                  </a:lnTo>
                  <a:lnTo>
                    <a:pt x="336" y="199"/>
                  </a:lnTo>
                  <a:lnTo>
                    <a:pt x="336" y="199"/>
                  </a:lnTo>
                  <a:lnTo>
                    <a:pt x="335" y="200"/>
                  </a:lnTo>
                  <a:close/>
                  <a:moveTo>
                    <a:pt x="377" y="197"/>
                  </a:moveTo>
                  <a:lnTo>
                    <a:pt x="377" y="198"/>
                  </a:lnTo>
                  <a:lnTo>
                    <a:pt x="374" y="198"/>
                  </a:lnTo>
                  <a:lnTo>
                    <a:pt x="374" y="198"/>
                  </a:lnTo>
                  <a:lnTo>
                    <a:pt x="375" y="197"/>
                  </a:lnTo>
                  <a:lnTo>
                    <a:pt x="377" y="197"/>
                  </a:lnTo>
                  <a:close/>
                  <a:moveTo>
                    <a:pt x="362" y="196"/>
                  </a:moveTo>
                  <a:lnTo>
                    <a:pt x="362" y="196"/>
                  </a:lnTo>
                  <a:lnTo>
                    <a:pt x="361" y="196"/>
                  </a:lnTo>
                  <a:lnTo>
                    <a:pt x="362" y="195"/>
                  </a:lnTo>
                  <a:lnTo>
                    <a:pt x="362" y="195"/>
                  </a:lnTo>
                  <a:lnTo>
                    <a:pt x="362" y="195"/>
                  </a:lnTo>
                  <a:lnTo>
                    <a:pt x="362" y="196"/>
                  </a:lnTo>
                  <a:close/>
                  <a:moveTo>
                    <a:pt x="364" y="196"/>
                  </a:moveTo>
                  <a:lnTo>
                    <a:pt x="364" y="196"/>
                  </a:lnTo>
                  <a:lnTo>
                    <a:pt x="364" y="196"/>
                  </a:lnTo>
                  <a:lnTo>
                    <a:pt x="364" y="196"/>
                  </a:lnTo>
                  <a:lnTo>
                    <a:pt x="364" y="195"/>
                  </a:lnTo>
                  <a:lnTo>
                    <a:pt x="365" y="195"/>
                  </a:lnTo>
                  <a:lnTo>
                    <a:pt x="365" y="196"/>
                  </a:lnTo>
                  <a:lnTo>
                    <a:pt x="364" y="196"/>
                  </a:lnTo>
                  <a:close/>
                  <a:moveTo>
                    <a:pt x="355" y="195"/>
                  </a:moveTo>
                  <a:lnTo>
                    <a:pt x="354" y="195"/>
                  </a:lnTo>
                  <a:lnTo>
                    <a:pt x="354" y="194"/>
                  </a:lnTo>
                  <a:lnTo>
                    <a:pt x="354" y="193"/>
                  </a:lnTo>
                  <a:lnTo>
                    <a:pt x="355" y="193"/>
                  </a:lnTo>
                  <a:lnTo>
                    <a:pt x="356" y="193"/>
                  </a:lnTo>
                  <a:lnTo>
                    <a:pt x="356" y="194"/>
                  </a:lnTo>
                  <a:lnTo>
                    <a:pt x="355" y="195"/>
                  </a:lnTo>
                  <a:close/>
                  <a:moveTo>
                    <a:pt x="352" y="194"/>
                  </a:moveTo>
                  <a:lnTo>
                    <a:pt x="351" y="194"/>
                  </a:lnTo>
                  <a:lnTo>
                    <a:pt x="350" y="193"/>
                  </a:lnTo>
                  <a:lnTo>
                    <a:pt x="350" y="192"/>
                  </a:lnTo>
                  <a:lnTo>
                    <a:pt x="352" y="192"/>
                  </a:lnTo>
                  <a:lnTo>
                    <a:pt x="352" y="192"/>
                  </a:lnTo>
                  <a:lnTo>
                    <a:pt x="352" y="193"/>
                  </a:lnTo>
                  <a:lnTo>
                    <a:pt x="352" y="194"/>
                  </a:lnTo>
                  <a:close/>
                  <a:moveTo>
                    <a:pt x="382" y="190"/>
                  </a:moveTo>
                  <a:lnTo>
                    <a:pt x="382" y="191"/>
                  </a:lnTo>
                  <a:lnTo>
                    <a:pt x="383" y="191"/>
                  </a:lnTo>
                  <a:lnTo>
                    <a:pt x="384" y="192"/>
                  </a:lnTo>
                  <a:lnTo>
                    <a:pt x="385" y="192"/>
                  </a:lnTo>
                  <a:lnTo>
                    <a:pt x="387" y="193"/>
                  </a:lnTo>
                  <a:lnTo>
                    <a:pt x="388" y="193"/>
                  </a:lnTo>
                  <a:lnTo>
                    <a:pt x="389" y="192"/>
                  </a:lnTo>
                  <a:lnTo>
                    <a:pt x="390" y="192"/>
                  </a:lnTo>
                  <a:lnTo>
                    <a:pt x="390" y="193"/>
                  </a:lnTo>
                  <a:lnTo>
                    <a:pt x="392" y="193"/>
                  </a:lnTo>
                  <a:lnTo>
                    <a:pt x="392" y="194"/>
                  </a:lnTo>
                  <a:lnTo>
                    <a:pt x="386" y="194"/>
                  </a:lnTo>
                  <a:lnTo>
                    <a:pt x="386" y="195"/>
                  </a:lnTo>
                  <a:lnTo>
                    <a:pt x="382" y="195"/>
                  </a:lnTo>
                  <a:lnTo>
                    <a:pt x="382" y="195"/>
                  </a:lnTo>
                  <a:lnTo>
                    <a:pt x="380" y="194"/>
                  </a:lnTo>
                  <a:lnTo>
                    <a:pt x="378" y="194"/>
                  </a:lnTo>
                  <a:lnTo>
                    <a:pt x="377" y="193"/>
                  </a:lnTo>
                  <a:lnTo>
                    <a:pt x="375" y="193"/>
                  </a:lnTo>
                  <a:lnTo>
                    <a:pt x="373" y="195"/>
                  </a:lnTo>
                  <a:lnTo>
                    <a:pt x="372" y="195"/>
                  </a:lnTo>
                  <a:lnTo>
                    <a:pt x="371" y="193"/>
                  </a:lnTo>
                  <a:lnTo>
                    <a:pt x="371" y="192"/>
                  </a:lnTo>
                  <a:lnTo>
                    <a:pt x="372" y="191"/>
                  </a:lnTo>
                  <a:lnTo>
                    <a:pt x="373" y="191"/>
                  </a:lnTo>
                  <a:lnTo>
                    <a:pt x="374" y="190"/>
                  </a:lnTo>
                  <a:lnTo>
                    <a:pt x="376" y="190"/>
                  </a:lnTo>
                  <a:lnTo>
                    <a:pt x="376" y="191"/>
                  </a:lnTo>
                  <a:lnTo>
                    <a:pt x="379" y="191"/>
                  </a:lnTo>
                  <a:lnTo>
                    <a:pt x="380" y="190"/>
                  </a:lnTo>
                  <a:lnTo>
                    <a:pt x="381" y="190"/>
                  </a:lnTo>
                  <a:lnTo>
                    <a:pt x="381" y="190"/>
                  </a:lnTo>
                  <a:lnTo>
                    <a:pt x="382" y="190"/>
                  </a:lnTo>
                  <a:close/>
                  <a:moveTo>
                    <a:pt x="349" y="194"/>
                  </a:moveTo>
                  <a:lnTo>
                    <a:pt x="351" y="195"/>
                  </a:lnTo>
                  <a:lnTo>
                    <a:pt x="352" y="195"/>
                  </a:lnTo>
                  <a:lnTo>
                    <a:pt x="352" y="194"/>
                  </a:lnTo>
                  <a:lnTo>
                    <a:pt x="355" y="196"/>
                  </a:lnTo>
                  <a:lnTo>
                    <a:pt x="355" y="199"/>
                  </a:lnTo>
                  <a:lnTo>
                    <a:pt x="358" y="199"/>
                  </a:lnTo>
                  <a:lnTo>
                    <a:pt x="359" y="201"/>
                  </a:lnTo>
                  <a:lnTo>
                    <a:pt x="360" y="201"/>
                  </a:lnTo>
                  <a:lnTo>
                    <a:pt x="361" y="200"/>
                  </a:lnTo>
                  <a:lnTo>
                    <a:pt x="362" y="200"/>
                  </a:lnTo>
                  <a:lnTo>
                    <a:pt x="363" y="200"/>
                  </a:lnTo>
                  <a:lnTo>
                    <a:pt x="363" y="202"/>
                  </a:lnTo>
                  <a:lnTo>
                    <a:pt x="367" y="203"/>
                  </a:lnTo>
                  <a:lnTo>
                    <a:pt x="369" y="205"/>
                  </a:lnTo>
                  <a:lnTo>
                    <a:pt x="369" y="206"/>
                  </a:lnTo>
                  <a:lnTo>
                    <a:pt x="369" y="207"/>
                  </a:lnTo>
                  <a:lnTo>
                    <a:pt x="369" y="208"/>
                  </a:lnTo>
                  <a:lnTo>
                    <a:pt x="368" y="207"/>
                  </a:lnTo>
                  <a:lnTo>
                    <a:pt x="365" y="207"/>
                  </a:lnTo>
                  <a:lnTo>
                    <a:pt x="364" y="208"/>
                  </a:lnTo>
                  <a:lnTo>
                    <a:pt x="364" y="208"/>
                  </a:lnTo>
                  <a:lnTo>
                    <a:pt x="362" y="208"/>
                  </a:lnTo>
                  <a:lnTo>
                    <a:pt x="362" y="207"/>
                  </a:lnTo>
                  <a:lnTo>
                    <a:pt x="362" y="206"/>
                  </a:lnTo>
                  <a:lnTo>
                    <a:pt x="361" y="205"/>
                  </a:lnTo>
                  <a:lnTo>
                    <a:pt x="359" y="205"/>
                  </a:lnTo>
                  <a:lnTo>
                    <a:pt x="359" y="205"/>
                  </a:lnTo>
                  <a:lnTo>
                    <a:pt x="357" y="205"/>
                  </a:lnTo>
                  <a:lnTo>
                    <a:pt x="357" y="205"/>
                  </a:lnTo>
                  <a:lnTo>
                    <a:pt x="354" y="205"/>
                  </a:lnTo>
                  <a:lnTo>
                    <a:pt x="352" y="202"/>
                  </a:lnTo>
                  <a:lnTo>
                    <a:pt x="350" y="202"/>
                  </a:lnTo>
                  <a:lnTo>
                    <a:pt x="349" y="201"/>
                  </a:lnTo>
                  <a:lnTo>
                    <a:pt x="345" y="200"/>
                  </a:lnTo>
                  <a:lnTo>
                    <a:pt x="345" y="199"/>
                  </a:lnTo>
                  <a:lnTo>
                    <a:pt x="347" y="197"/>
                  </a:lnTo>
                  <a:lnTo>
                    <a:pt x="347" y="197"/>
                  </a:lnTo>
                  <a:lnTo>
                    <a:pt x="346" y="196"/>
                  </a:lnTo>
                  <a:lnTo>
                    <a:pt x="346" y="195"/>
                  </a:lnTo>
                  <a:lnTo>
                    <a:pt x="345" y="195"/>
                  </a:lnTo>
                  <a:lnTo>
                    <a:pt x="344" y="195"/>
                  </a:lnTo>
                  <a:lnTo>
                    <a:pt x="343" y="195"/>
                  </a:lnTo>
                  <a:lnTo>
                    <a:pt x="343" y="196"/>
                  </a:lnTo>
                  <a:lnTo>
                    <a:pt x="341" y="196"/>
                  </a:lnTo>
                  <a:lnTo>
                    <a:pt x="339" y="195"/>
                  </a:lnTo>
                  <a:lnTo>
                    <a:pt x="338" y="192"/>
                  </a:lnTo>
                  <a:lnTo>
                    <a:pt x="339" y="190"/>
                  </a:lnTo>
                  <a:lnTo>
                    <a:pt x="341" y="190"/>
                  </a:lnTo>
                  <a:lnTo>
                    <a:pt x="343" y="189"/>
                  </a:lnTo>
                  <a:lnTo>
                    <a:pt x="344" y="189"/>
                  </a:lnTo>
                  <a:lnTo>
                    <a:pt x="346" y="188"/>
                  </a:lnTo>
                  <a:lnTo>
                    <a:pt x="348" y="189"/>
                  </a:lnTo>
                  <a:lnTo>
                    <a:pt x="349" y="190"/>
                  </a:lnTo>
                  <a:lnTo>
                    <a:pt x="349" y="192"/>
                  </a:lnTo>
                  <a:lnTo>
                    <a:pt x="349" y="193"/>
                  </a:lnTo>
                  <a:lnTo>
                    <a:pt x="349" y="194"/>
                  </a:lnTo>
                  <a:close/>
                  <a:moveTo>
                    <a:pt x="348" y="188"/>
                  </a:moveTo>
                  <a:lnTo>
                    <a:pt x="348" y="188"/>
                  </a:lnTo>
                  <a:lnTo>
                    <a:pt x="347" y="188"/>
                  </a:lnTo>
                  <a:lnTo>
                    <a:pt x="347" y="187"/>
                  </a:lnTo>
                  <a:lnTo>
                    <a:pt x="347" y="187"/>
                  </a:lnTo>
                  <a:lnTo>
                    <a:pt x="348" y="187"/>
                  </a:lnTo>
                  <a:lnTo>
                    <a:pt x="348" y="187"/>
                  </a:lnTo>
                  <a:lnTo>
                    <a:pt x="348" y="188"/>
                  </a:lnTo>
                  <a:close/>
                  <a:moveTo>
                    <a:pt x="346" y="187"/>
                  </a:moveTo>
                  <a:lnTo>
                    <a:pt x="345" y="187"/>
                  </a:lnTo>
                  <a:lnTo>
                    <a:pt x="345" y="187"/>
                  </a:lnTo>
                  <a:lnTo>
                    <a:pt x="345" y="185"/>
                  </a:lnTo>
                  <a:lnTo>
                    <a:pt x="346" y="185"/>
                  </a:lnTo>
                  <a:lnTo>
                    <a:pt x="347" y="185"/>
                  </a:lnTo>
                  <a:lnTo>
                    <a:pt x="347" y="187"/>
                  </a:lnTo>
                  <a:lnTo>
                    <a:pt x="346" y="187"/>
                  </a:lnTo>
                  <a:close/>
                  <a:moveTo>
                    <a:pt x="369" y="184"/>
                  </a:moveTo>
                  <a:lnTo>
                    <a:pt x="368" y="184"/>
                  </a:lnTo>
                  <a:lnTo>
                    <a:pt x="367" y="183"/>
                  </a:lnTo>
                  <a:lnTo>
                    <a:pt x="367" y="183"/>
                  </a:lnTo>
                  <a:lnTo>
                    <a:pt x="368" y="182"/>
                  </a:lnTo>
                  <a:lnTo>
                    <a:pt x="370" y="182"/>
                  </a:lnTo>
                  <a:lnTo>
                    <a:pt x="370" y="182"/>
                  </a:lnTo>
                  <a:lnTo>
                    <a:pt x="370" y="183"/>
                  </a:lnTo>
                  <a:lnTo>
                    <a:pt x="369" y="184"/>
                  </a:lnTo>
                  <a:close/>
                  <a:moveTo>
                    <a:pt x="373" y="182"/>
                  </a:moveTo>
                  <a:lnTo>
                    <a:pt x="374" y="183"/>
                  </a:lnTo>
                  <a:lnTo>
                    <a:pt x="378" y="183"/>
                  </a:lnTo>
                  <a:lnTo>
                    <a:pt x="378" y="184"/>
                  </a:lnTo>
                  <a:lnTo>
                    <a:pt x="376" y="185"/>
                  </a:lnTo>
                  <a:lnTo>
                    <a:pt x="376" y="185"/>
                  </a:lnTo>
                  <a:lnTo>
                    <a:pt x="373" y="184"/>
                  </a:lnTo>
                  <a:lnTo>
                    <a:pt x="373" y="183"/>
                  </a:lnTo>
                  <a:lnTo>
                    <a:pt x="373" y="182"/>
                  </a:lnTo>
                  <a:close/>
                  <a:moveTo>
                    <a:pt x="372" y="183"/>
                  </a:moveTo>
                  <a:lnTo>
                    <a:pt x="371" y="183"/>
                  </a:lnTo>
                  <a:lnTo>
                    <a:pt x="370" y="182"/>
                  </a:lnTo>
                  <a:lnTo>
                    <a:pt x="371" y="182"/>
                  </a:lnTo>
                  <a:lnTo>
                    <a:pt x="372" y="182"/>
                  </a:lnTo>
                  <a:lnTo>
                    <a:pt x="372" y="183"/>
                  </a:lnTo>
                  <a:close/>
                  <a:moveTo>
                    <a:pt x="365" y="183"/>
                  </a:moveTo>
                  <a:lnTo>
                    <a:pt x="364" y="184"/>
                  </a:lnTo>
                  <a:lnTo>
                    <a:pt x="361" y="183"/>
                  </a:lnTo>
                  <a:lnTo>
                    <a:pt x="361" y="181"/>
                  </a:lnTo>
                  <a:lnTo>
                    <a:pt x="363" y="180"/>
                  </a:lnTo>
                  <a:lnTo>
                    <a:pt x="366" y="181"/>
                  </a:lnTo>
                  <a:lnTo>
                    <a:pt x="367" y="181"/>
                  </a:lnTo>
                  <a:lnTo>
                    <a:pt x="366" y="183"/>
                  </a:lnTo>
                  <a:lnTo>
                    <a:pt x="365" y="183"/>
                  </a:lnTo>
                  <a:close/>
                  <a:moveTo>
                    <a:pt x="371" y="181"/>
                  </a:moveTo>
                  <a:lnTo>
                    <a:pt x="370" y="181"/>
                  </a:lnTo>
                  <a:lnTo>
                    <a:pt x="369" y="181"/>
                  </a:lnTo>
                  <a:lnTo>
                    <a:pt x="370" y="181"/>
                  </a:lnTo>
                  <a:lnTo>
                    <a:pt x="370" y="180"/>
                  </a:lnTo>
                  <a:lnTo>
                    <a:pt x="370" y="180"/>
                  </a:lnTo>
                  <a:lnTo>
                    <a:pt x="371" y="181"/>
                  </a:lnTo>
                  <a:lnTo>
                    <a:pt x="371" y="181"/>
                  </a:lnTo>
                  <a:close/>
                  <a:moveTo>
                    <a:pt x="324" y="180"/>
                  </a:moveTo>
                  <a:lnTo>
                    <a:pt x="323" y="180"/>
                  </a:lnTo>
                  <a:lnTo>
                    <a:pt x="323" y="179"/>
                  </a:lnTo>
                  <a:lnTo>
                    <a:pt x="323" y="179"/>
                  </a:lnTo>
                  <a:lnTo>
                    <a:pt x="323" y="178"/>
                  </a:lnTo>
                  <a:lnTo>
                    <a:pt x="324" y="178"/>
                  </a:lnTo>
                  <a:lnTo>
                    <a:pt x="324" y="179"/>
                  </a:lnTo>
                  <a:lnTo>
                    <a:pt x="324" y="179"/>
                  </a:lnTo>
                  <a:lnTo>
                    <a:pt x="324" y="180"/>
                  </a:lnTo>
                  <a:close/>
                  <a:moveTo>
                    <a:pt x="325" y="178"/>
                  </a:moveTo>
                  <a:lnTo>
                    <a:pt x="325" y="178"/>
                  </a:lnTo>
                  <a:lnTo>
                    <a:pt x="325" y="178"/>
                  </a:lnTo>
                  <a:lnTo>
                    <a:pt x="325" y="178"/>
                  </a:lnTo>
                  <a:lnTo>
                    <a:pt x="325" y="177"/>
                  </a:lnTo>
                  <a:lnTo>
                    <a:pt x="326" y="177"/>
                  </a:lnTo>
                  <a:lnTo>
                    <a:pt x="326" y="178"/>
                  </a:lnTo>
                  <a:lnTo>
                    <a:pt x="325" y="178"/>
                  </a:lnTo>
                  <a:close/>
                  <a:moveTo>
                    <a:pt x="327" y="175"/>
                  </a:moveTo>
                  <a:lnTo>
                    <a:pt x="326" y="175"/>
                  </a:lnTo>
                  <a:lnTo>
                    <a:pt x="326" y="175"/>
                  </a:lnTo>
                  <a:lnTo>
                    <a:pt x="326" y="174"/>
                  </a:lnTo>
                  <a:lnTo>
                    <a:pt x="326" y="174"/>
                  </a:lnTo>
                  <a:lnTo>
                    <a:pt x="327" y="174"/>
                  </a:lnTo>
                  <a:lnTo>
                    <a:pt x="327" y="174"/>
                  </a:lnTo>
                  <a:lnTo>
                    <a:pt x="327" y="175"/>
                  </a:lnTo>
                  <a:close/>
                  <a:moveTo>
                    <a:pt x="286" y="169"/>
                  </a:moveTo>
                  <a:lnTo>
                    <a:pt x="285" y="169"/>
                  </a:lnTo>
                  <a:lnTo>
                    <a:pt x="284" y="168"/>
                  </a:lnTo>
                  <a:lnTo>
                    <a:pt x="284" y="165"/>
                  </a:lnTo>
                  <a:lnTo>
                    <a:pt x="283" y="165"/>
                  </a:lnTo>
                  <a:lnTo>
                    <a:pt x="284" y="162"/>
                  </a:lnTo>
                  <a:lnTo>
                    <a:pt x="286" y="163"/>
                  </a:lnTo>
                  <a:lnTo>
                    <a:pt x="287" y="166"/>
                  </a:lnTo>
                  <a:lnTo>
                    <a:pt x="287" y="167"/>
                  </a:lnTo>
                  <a:lnTo>
                    <a:pt x="286" y="169"/>
                  </a:lnTo>
                  <a:close/>
                  <a:moveTo>
                    <a:pt x="344" y="158"/>
                  </a:moveTo>
                  <a:lnTo>
                    <a:pt x="346" y="161"/>
                  </a:lnTo>
                  <a:lnTo>
                    <a:pt x="345" y="162"/>
                  </a:lnTo>
                  <a:lnTo>
                    <a:pt x="343" y="160"/>
                  </a:lnTo>
                  <a:lnTo>
                    <a:pt x="342" y="160"/>
                  </a:lnTo>
                  <a:lnTo>
                    <a:pt x="341" y="160"/>
                  </a:lnTo>
                  <a:lnTo>
                    <a:pt x="342" y="159"/>
                  </a:lnTo>
                  <a:lnTo>
                    <a:pt x="343" y="159"/>
                  </a:lnTo>
                  <a:lnTo>
                    <a:pt x="344" y="158"/>
                  </a:lnTo>
                  <a:close/>
                  <a:moveTo>
                    <a:pt x="328" y="159"/>
                  </a:moveTo>
                  <a:lnTo>
                    <a:pt x="327" y="159"/>
                  </a:lnTo>
                  <a:lnTo>
                    <a:pt x="327" y="158"/>
                  </a:lnTo>
                  <a:lnTo>
                    <a:pt x="326" y="158"/>
                  </a:lnTo>
                  <a:lnTo>
                    <a:pt x="327" y="157"/>
                  </a:lnTo>
                  <a:lnTo>
                    <a:pt x="327" y="157"/>
                  </a:lnTo>
                  <a:lnTo>
                    <a:pt x="328" y="157"/>
                  </a:lnTo>
                  <a:lnTo>
                    <a:pt x="328" y="157"/>
                  </a:lnTo>
                  <a:lnTo>
                    <a:pt x="328" y="158"/>
                  </a:lnTo>
                  <a:lnTo>
                    <a:pt x="328" y="159"/>
                  </a:lnTo>
                  <a:close/>
                  <a:moveTo>
                    <a:pt x="352" y="156"/>
                  </a:moveTo>
                  <a:lnTo>
                    <a:pt x="353" y="157"/>
                  </a:lnTo>
                  <a:lnTo>
                    <a:pt x="355" y="157"/>
                  </a:lnTo>
                  <a:lnTo>
                    <a:pt x="355" y="158"/>
                  </a:lnTo>
                  <a:lnTo>
                    <a:pt x="356" y="157"/>
                  </a:lnTo>
                  <a:lnTo>
                    <a:pt x="357" y="157"/>
                  </a:lnTo>
                  <a:lnTo>
                    <a:pt x="358" y="157"/>
                  </a:lnTo>
                  <a:lnTo>
                    <a:pt x="359" y="157"/>
                  </a:lnTo>
                  <a:lnTo>
                    <a:pt x="359" y="158"/>
                  </a:lnTo>
                  <a:lnTo>
                    <a:pt x="357" y="159"/>
                  </a:lnTo>
                  <a:lnTo>
                    <a:pt x="357" y="160"/>
                  </a:lnTo>
                  <a:lnTo>
                    <a:pt x="356" y="161"/>
                  </a:lnTo>
                  <a:lnTo>
                    <a:pt x="356" y="164"/>
                  </a:lnTo>
                  <a:lnTo>
                    <a:pt x="354" y="164"/>
                  </a:lnTo>
                  <a:lnTo>
                    <a:pt x="353" y="165"/>
                  </a:lnTo>
                  <a:lnTo>
                    <a:pt x="352" y="165"/>
                  </a:lnTo>
                  <a:lnTo>
                    <a:pt x="352" y="165"/>
                  </a:lnTo>
                  <a:lnTo>
                    <a:pt x="351" y="168"/>
                  </a:lnTo>
                  <a:lnTo>
                    <a:pt x="352" y="169"/>
                  </a:lnTo>
                  <a:lnTo>
                    <a:pt x="356" y="169"/>
                  </a:lnTo>
                  <a:lnTo>
                    <a:pt x="357" y="170"/>
                  </a:lnTo>
                  <a:lnTo>
                    <a:pt x="356" y="173"/>
                  </a:lnTo>
                  <a:lnTo>
                    <a:pt x="354" y="173"/>
                  </a:lnTo>
                  <a:lnTo>
                    <a:pt x="353" y="173"/>
                  </a:lnTo>
                  <a:lnTo>
                    <a:pt x="352" y="173"/>
                  </a:lnTo>
                  <a:lnTo>
                    <a:pt x="351" y="174"/>
                  </a:lnTo>
                  <a:lnTo>
                    <a:pt x="348" y="174"/>
                  </a:lnTo>
                  <a:lnTo>
                    <a:pt x="348" y="174"/>
                  </a:lnTo>
                  <a:lnTo>
                    <a:pt x="348" y="175"/>
                  </a:lnTo>
                  <a:lnTo>
                    <a:pt x="348" y="176"/>
                  </a:lnTo>
                  <a:lnTo>
                    <a:pt x="349" y="177"/>
                  </a:lnTo>
                  <a:lnTo>
                    <a:pt x="348" y="177"/>
                  </a:lnTo>
                  <a:lnTo>
                    <a:pt x="348" y="180"/>
                  </a:lnTo>
                  <a:lnTo>
                    <a:pt x="349" y="180"/>
                  </a:lnTo>
                  <a:lnTo>
                    <a:pt x="349" y="181"/>
                  </a:lnTo>
                  <a:lnTo>
                    <a:pt x="348" y="183"/>
                  </a:lnTo>
                  <a:lnTo>
                    <a:pt x="346" y="183"/>
                  </a:lnTo>
                  <a:lnTo>
                    <a:pt x="344" y="184"/>
                  </a:lnTo>
                  <a:lnTo>
                    <a:pt x="343" y="184"/>
                  </a:lnTo>
                  <a:lnTo>
                    <a:pt x="342" y="184"/>
                  </a:lnTo>
                  <a:lnTo>
                    <a:pt x="341" y="183"/>
                  </a:lnTo>
                  <a:lnTo>
                    <a:pt x="343" y="182"/>
                  </a:lnTo>
                  <a:lnTo>
                    <a:pt x="343" y="181"/>
                  </a:lnTo>
                  <a:lnTo>
                    <a:pt x="345" y="180"/>
                  </a:lnTo>
                  <a:lnTo>
                    <a:pt x="344" y="179"/>
                  </a:lnTo>
                  <a:lnTo>
                    <a:pt x="343" y="179"/>
                  </a:lnTo>
                  <a:lnTo>
                    <a:pt x="341" y="180"/>
                  </a:lnTo>
                  <a:lnTo>
                    <a:pt x="340" y="180"/>
                  </a:lnTo>
                  <a:lnTo>
                    <a:pt x="336" y="180"/>
                  </a:lnTo>
                  <a:lnTo>
                    <a:pt x="334" y="181"/>
                  </a:lnTo>
                  <a:lnTo>
                    <a:pt x="334" y="182"/>
                  </a:lnTo>
                  <a:lnTo>
                    <a:pt x="333" y="184"/>
                  </a:lnTo>
                  <a:lnTo>
                    <a:pt x="333" y="184"/>
                  </a:lnTo>
                  <a:lnTo>
                    <a:pt x="332" y="183"/>
                  </a:lnTo>
                  <a:lnTo>
                    <a:pt x="331" y="185"/>
                  </a:lnTo>
                  <a:lnTo>
                    <a:pt x="329" y="185"/>
                  </a:lnTo>
                  <a:lnTo>
                    <a:pt x="329" y="186"/>
                  </a:lnTo>
                  <a:lnTo>
                    <a:pt x="328" y="186"/>
                  </a:lnTo>
                  <a:lnTo>
                    <a:pt x="326" y="184"/>
                  </a:lnTo>
                  <a:lnTo>
                    <a:pt x="324" y="185"/>
                  </a:lnTo>
                  <a:lnTo>
                    <a:pt x="323" y="183"/>
                  </a:lnTo>
                  <a:lnTo>
                    <a:pt x="323" y="181"/>
                  </a:lnTo>
                  <a:lnTo>
                    <a:pt x="323" y="180"/>
                  </a:lnTo>
                  <a:lnTo>
                    <a:pt x="326" y="178"/>
                  </a:lnTo>
                  <a:lnTo>
                    <a:pt x="327" y="178"/>
                  </a:lnTo>
                  <a:lnTo>
                    <a:pt x="326" y="177"/>
                  </a:lnTo>
                  <a:lnTo>
                    <a:pt x="326" y="177"/>
                  </a:lnTo>
                  <a:lnTo>
                    <a:pt x="327" y="176"/>
                  </a:lnTo>
                  <a:lnTo>
                    <a:pt x="327" y="177"/>
                  </a:lnTo>
                  <a:lnTo>
                    <a:pt x="328" y="176"/>
                  </a:lnTo>
                  <a:lnTo>
                    <a:pt x="329" y="174"/>
                  </a:lnTo>
                  <a:lnTo>
                    <a:pt x="330" y="175"/>
                  </a:lnTo>
                  <a:lnTo>
                    <a:pt x="331" y="174"/>
                  </a:lnTo>
                  <a:lnTo>
                    <a:pt x="331" y="175"/>
                  </a:lnTo>
                  <a:lnTo>
                    <a:pt x="332" y="174"/>
                  </a:lnTo>
                  <a:lnTo>
                    <a:pt x="333" y="174"/>
                  </a:lnTo>
                  <a:lnTo>
                    <a:pt x="333" y="175"/>
                  </a:lnTo>
                  <a:lnTo>
                    <a:pt x="336" y="174"/>
                  </a:lnTo>
                  <a:lnTo>
                    <a:pt x="337" y="173"/>
                  </a:lnTo>
                  <a:lnTo>
                    <a:pt x="336" y="171"/>
                  </a:lnTo>
                  <a:lnTo>
                    <a:pt x="337" y="170"/>
                  </a:lnTo>
                  <a:lnTo>
                    <a:pt x="336" y="170"/>
                  </a:lnTo>
                  <a:lnTo>
                    <a:pt x="336" y="170"/>
                  </a:lnTo>
                  <a:lnTo>
                    <a:pt x="337" y="168"/>
                  </a:lnTo>
                  <a:lnTo>
                    <a:pt x="337" y="170"/>
                  </a:lnTo>
                  <a:lnTo>
                    <a:pt x="338" y="171"/>
                  </a:lnTo>
                  <a:lnTo>
                    <a:pt x="339" y="171"/>
                  </a:lnTo>
                  <a:lnTo>
                    <a:pt x="340" y="172"/>
                  </a:lnTo>
                  <a:lnTo>
                    <a:pt x="341" y="172"/>
                  </a:lnTo>
                  <a:lnTo>
                    <a:pt x="341" y="171"/>
                  </a:lnTo>
                  <a:lnTo>
                    <a:pt x="342" y="170"/>
                  </a:lnTo>
                  <a:lnTo>
                    <a:pt x="344" y="169"/>
                  </a:lnTo>
                  <a:lnTo>
                    <a:pt x="345" y="169"/>
                  </a:lnTo>
                  <a:lnTo>
                    <a:pt x="345" y="168"/>
                  </a:lnTo>
                  <a:lnTo>
                    <a:pt x="345" y="166"/>
                  </a:lnTo>
                  <a:lnTo>
                    <a:pt x="346" y="166"/>
                  </a:lnTo>
                  <a:lnTo>
                    <a:pt x="345" y="165"/>
                  </a:lnTo>
                  <a:lnTo>
                    <a:pt x="345" y="163"/>
                  </a:lnTo>
                  <a:lnTo>
                    <a:pt x="347" y="161"/>
                  </a:lnTo>
                  <a:lnTo>
                    <a:pt x="347" y="159"/>
                  </a:lnTo>
                  <a:lnTo>
                    <a:pt x="349" y="159"/>
                  </a:lnTo>
                  <a:lnTo>
                    <a:pt x="350" y="158"/>
                  </a:lnTo>
                  <a:lnTo>
                    <a:pt x="351" y="158"/>
                  </a:lnTo>
                  <a:lnTo>
                    <a:pt x="351" y="157"/>
                  </a:lnTo>
                  <a:lnTo>
                    <a:pt x="351" y="157"/>
                  </a:lnTo>
                  <a:lnTo>
                    <a:pt x="352" y="156"/>
                  </a:lnTo>
                  <a:close/>
                  <a:moveTo>
                    <a:pt x="341" y="158"/>
                  </a:moveTo>
                  <a:lnTo>
                    <a:pt x="341" y="159"/>
                  </a:lnTo>
                  <a:lnTo>
                    <a:pt x="338" y="159"/>
                  </a:lnTo>
                  <a:lnTo>
                    <a:pt x="338" y="157"/>
                  </a:lnTo>
                  <a:lnTo>
                    <a:pt x="340" y="157"/>
                  </a:lnTo>
                  <a:lnTo>
                    <a:pt x="340" y="156"/>
                  </a:lnTo>
                  <a:lnTo>
                    <a:pt x="342" y="156"/>
                  </a:lnTo>
                  <a:lnTo>
                    <a:pt x="343" y="158"/>
                  </a:lnTo>
                  <a:lnTo>
                    <a:pt x="342" y="158"/>
                  </a:lnTo>
                  <a:lnTo>
                    <a:pt x="341" y="158"/>
                  </a:lnTo>
                  <a:close/>
                  <a:moveTo>
                    <a:pt x="324" y="156"/>
                  </a:moveTo>
                  <a:lnTo>
                    <a:pt x="323" y="156"/>
                  </a:lnTo>
                  <a:lnTo>
                    <a:pt x="323" y="156"/>
                  </a:lnTo>
                  <a:lnTo>
                    <a:pt x="324" y="155"/>
                  </a:lnTo>
                  <a:lnTo>
                    <a:pt x="324" y="155"/>
                  </a:lnTo>
                  <a:lnTo>
                    <a:pt x="324" y="155"/>
                  </a:lnTo>
                  <a:lnTo>
                    <a:pt x="324" y="156"/>
                  </a:lnTo>
                  <a:close/>
                  <a:moveTo>
                    <a:pt x="355" y="156"/>
                  </a:moveTo>
                  <a:lnTo>
                    <a:pt x="354" y="156"/>
                  </a:lnTo>
                  <a:lnTo>
                    <a:pt x="354" y="156"/>
                  </a:lnTo>
                  <a:lnTo>
                    <a:pt x="354" y="155"/>
                  </a:lnTo>
                  <a:lnTo>
                    <a:pt x="354" y="155"/>
                  </a:lnTo>
                  <a:lnTo>
                    <a:pt x="354" y="155"/>
                  </a:lnTo>
                  <a:lnTo>
                    <a:pt x="355" y="155"/>
                  </a:lnTo>
                  <a:lnTo>
                    <a:pt x="355" y="156"/>
                  </a:lnTo>
                  <a:close/>
                  <a:moveTo>
                    <a:pt x="328" y="156"/>
                  </a:moveTo>
                  <a:lnTo>
                    <a:pt x="326" y="157"/>
                  </a:lnTo>
                  <a:lnTo>
                    <a:pt x="325" y="157"/>
                  </a:lnTo>
                  <a:lnTo>
                    <a:pt x="325" y="153"/>
                  </a:lnTo>
                  <a:lnTo>
                    <a:pt x="326" y="153"/>
                  </a:lnTo>
                  <a:lnTo>
                    <a:pt x="328" y="154"/>
                  </a:lnTo>
                  <a:lnTo>
                    <a:pt x="328" y="156"/>
                  </a:lnTo>
                  <a:close/>
                  <a:moveTo>
                    <a:pt x="342" y="154"/>
                  </a:moveTo>
                  <a:lnTo>
                    <a:pt x="340" y="154"/>
                  </a:lnTo>
                  <a:lnTo>
                    <a:pt x="339" y="153"/>
                  </a:lnTo>
                  <a:lnTo>
                    <a:pt x="340" y="152"/>
                  </a:lnTo>
                  <a:lnTo>
                    <a:pt x="341" y="152"/>
                  </a:lnTo>
                  <a:lnTo>
                    <a:pt x="342" y="153"/>
                  </a:lnTo>
                  <a:lnTo>
                    <a:pt x="342" y="153"/>
                  </a:lnTo>
                  <a:lnTo>
                    <a:pt x="342" y="154"/>
                  </a:lnTo>
                  <a:close/>
                  <a:moveTo>
                    <a:pt x="275" y="99"/>
                  </a:moveTo>
                  <a:lnTo>
                    <a:pt x="274" y="99"/>
                  </a:lnTo>
                  <a:lnTo>
                    <a:pt x="274" y="99"/>
                  </a:lnTo>
                  <a:lnTo>
                    <a:pt x="274" y="98"/>
                  </a:lnTo>
                  <a:lnTo>
                    <a:pt x="273" y="98"/>
                  </a:lnTo>
                  <a:lnTo>
                    <a:pt x="274" y="97"/>
                  </a:lnTo>
                  <a:lnTo>
                    <a:pt x="275" y="98"/>
                  </a:lnTo>
                  <a:lnTo>
                    <a:pt x="275" y="99"/>
                  </a:lnTo>
                  <a:close/>
                  <a:moveTo>
                    <a:pt x="189" y="73"/>
                  </a:moveTo>
                  <a:lnTo>
                    <a:pt x="188" y="73"/>
                  </a:lnTo>
                  <a:lnTo>
                    <a:pt x="187" y="73"/>
                  </a:lnTo>
                  <a:lnTo>
                    <a:pt x="187" y="72"/>
                  </a:lnTo>
                  <a:lnTo>
                    <a:pt x="188" y="72"/>
                  </a:lnTo>
                  <a:lnTo>
                    <a:pt x="188" y="72"/>
                  </a:lnTo>
                  <a:lnTo>
                    <a:pt x="188" y="71"/>
                  </a:lnTo>
                  <a:lnTo>
                    <a:pt x="189" y="71"/>
                  </a:lnTo>
                  <a:lnTo>
                    <a:pt x="189" y="72"/>
                  </a:lnTo>
                  <a:lnTo>
                    <a:pt x="189" y="73"/>
                  </a:lnTo>
                  <a:close/>
                  <a:moveTo>
                    <a:pt x="192" y="73"/>
                  </a:moveTo>
                  <a:lnTo>
                    <a:pt x="191" y="73"/>
                  </a:lnTo>
                  <a:lnTo>
                    <a:pt x="191" y="73"/>
                  </a:lnTo>
                  <a:lnTo>
                    <a:pt x="191" y="72"/>
                  </a:lnTo>
                  <a:lnTo>
                    <a:pt x="191" y="71"/>
                  </a:lnTo>
                  <a:lnTo>
                    <a:pt x="192" y="71"/>
                  </a:lnTo>
                  <a:lnTo>
                    <a:pt x="192" y="72"/>
                  </a:lnTo>
                  <a:lnTo>
                    <a:pt x="192" y="73"/>
                  </a:lnTo>
                  <a:close/>
                  <a:moveTo>
                    <a:pt x="326" y="31"/>
                  </a:moveTo>
                  <a:lnTo>
                    <a:pt x="326" y="31"/>
                  </a:lnTo>
                  <a:lnTo>
                    <a:pt x="325" y="31"/>
                  </a:lnTo>
                  <a:lnTo>
                    <a:pt x="326" y="30"/>
                  </a:lnTo>
                  <a:lnTo>
                    <a:pt x="326" y="30"/>
                  </a:lnTo>
                  <a:lnTo>
                    <a:pt x="327" y="30"/>
                  </a:lnTo>
                  <a:lnTo>
                    <a:pt x="327" y="31"/>
                  </a:lnTo>
                  <a:lnTo>
                    <a:pt x="326" y="31"/>
                  </a:lnTo>
                  <a:close/>
                  <a:moveTo>
                    <a:pt x="324" y="25"/>
                  </a:moveTo>
                  <a:lnTo>
                    <a:pt x="324" y="25"/>
                  </a:lnTo>
                  <a:lnTo>
                    <a:pt x="323" y="25"/>
                  </a:lnTo>
                  <a:lnTo>
                    <a:pt x="323" y="24"/>
                  </a:lnTo>
                  <a:lnTo>
                    <a:pt x="323" y="24"/>
                  </a:lnTo>
                  <a:lnTo>
                    <a:pt x="324" y="24"/>
                  </a:lnTo>
                  <a:lnTo>
                    <a:pt x="325" y="24"/>
                  </a:lnTo>
                  <a:lnTo>
                    <a:pt x="325" y="25"/>
                  </a:lnTo>
                  <a:lnTo>
                    <a:pt x="324" y="25"/>
                  </a:lnTo>
                  <a:close/>
                  <a:moveTo>
                    <a:pt x="85" y="3"/>
                  </a:moveTo>
                  <a:lnTo>
                    <a:pt x="84" y="3"/>
                  </a:lnTo>
                  <a:lnTo>
                    <a:pt x="84" y="3"/>
                  </a:lnTo>
                  <a:lnTo>
                    <a:pt x="84" y="2"/>
                  </a:lnTo>
                  <a:lnTo>
                    <a:pt x="84" y="2"/>
                  </a:lnTo>
                  <a:lnTo>
                    <a:pt x="85" y="2"/>
                  </a:lnTo>
                  <a:lnTo>
                    <a:pt x="86" y="2"/>
                  </a:lnTo>
                  <a:lnTo>
                    <a:pt x="86" y="3"/>
                  </a:lnTo>
                  <a:lnTo>
                    <a:pt x="85" y="3"/>
                  </a:lnTo>
                  <a:close/>
                  <a:moveTo>
                    <a:pt x="79" y="1"/>
                  </a:moveTo>
                  <a:lnTo>
                    <a:pt x="78" y="1"/>
                  </a:lnTo>
                  <a:lnTo>
                    <a:pt x="78" y="1"/>
                  </a:lnTo>
                  <a:lnTo>
                    <a:pt x="78" y="0"/>
                  </a:lnTo>
                  <a:lnTo>
                    <a:pt x="78" y="0"/>
                  </a:lnTo>
                  <a:lnTo>
                    <a:pt x="79" y="0"/>
                  </a:lnTo>
                  <a:lnTo>
                    <a:pt x="79" y="0"/>
                  </a:lnTo>
                  <a:lnTo>
                    <a:pt x="79" y="1"/>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9">
              <a:extLst>
                <a:ext uri="{FF2B5EF4-FFF2-40B4-BE49-F238E27FC236}">
                  <a16:creationId xmlns:a16="http://schemas.microsoft.com/office/drawing/2014/main" id="{FE8A10EF-2B48-3A60-896A-5F821CFB72B7}"/>
                </a:ext>
              </a:extLst>
            </p:cNvPr>
            <p:cNvSpPr>
              <a:spLocks noEditPoints="1"/>
            </p:cNvSpPr>
            <p:nvPr/>
          </p:nvSpPr>
          <p:spPr bwMode="auto">
            <a:xfrm>
              <a:off x="2659" y="2574"/>
              <a:ext cx="654" cy="593"/>
            </a:xfrm>
            <a:custGeom>
              <a:avLst/>
              <a:gdLst>
                <a:gd name="T0" fmla="*/ 346 w 1803"/>
                <a:gd name="T1" fmla="*/ 1402 h 1636"/>
                <a:gd name="T2" fmla="*/ 928 w 1803"/>
                <a:gd name="T3" fmla="*/ 1293 h 1636"/>
                <a:gd name="T4" fmla="*/ 1046 w 1803"/>
                <a:gd name="T5" fmla="*/ 1006 h 1636"/>
                <a:gd name="T6" fmla="*/ 1050 w 1803"/>
                <a:gd name="T7" fmla="*/ 964 h 1636"/>
                <a:gd name="T8" fmla="*/ 1001 w 1803"/>
                <a:gd name="T9" fmla="*/ 934 h 1636"/>
                <a:gd name="T10" fmla="*/ 1134 w 1803"/>
                <a:gd name="T11" fmla="*/ 905 h 1636"/>
                <a:gd name="T12" fmla="*/ 1120 w 1803"/>
                <a:gd name="T13" fmla="*/ 874 h 1636"/>
                <a:gd name="T14" fmla="*/ 1041 w 1803"/>
                <a:gd name="T15" fmla="*/ 943 h 1636"/>
                <a:gd name="T16" fmla="*/ 1013 w 1803"/>
                <a:gd name="T17" fmla="*/ 906 h 1636"/>
                <a:gd name="T18" fmla="*/ 1064 w 1803"/>
                <a:gd name="T19" fmla="*/ 794 h 1636"/>
                <a:gd name="T20" fmla="*/ 1164 w 1803"/>
                <a:gd name="T21" fmla="*/ 702 h 1636"/>
                <a:gd name="T22" fmla="*/ 1514 w 1803"/>
                <a:gd name="T23" fmla="*/ 655 h 1636"/>
                <a:gd name="T24" fmla="*/ 1436 w 1803"/>
                <a:gd name="T25" fmla="*/ 637 h 1636"/>
                <a:gd name="T26" fmla="*/ 1569 w 1803"/>
                <a:gd name="T27" fmla="*/ 663 h 1636"/>
                <a:gd name="T28" fmla="*/ 1607 w 1803"/>
                <a:gd name="T29" fmla="*/ 750 h 1636"/>
                <a:gd name="T30" fmla="*/ 1552 w 1803"/>
                <a:gd name="T31" fmla="*/ 898 h 1636"/>
                <a:gd name="T32" fmla="*/ 1293 w 1803"/>
                <a:gd name="T33" fmla="*/ 1208 h 1636"/>
                <a:gd name="T34" fmla="*/ 968 w 1803"/>
                <a:gd name="T35" fmla="*/ 1388 h 1636"/>
                <a:gd name="T36" fmla="*/ 952 w 1803"/>
                <a:gd name="T37" fmla="*/ 1267 h 1636"/>
                <a:gd name="T38" fmla="*/ 1131 w 1803"/>
                <a:gd name="T39" fmla="*/ 1197 h 1636"/>
                <a:gd name="T40" fmla="*/ 1209 w 1803"/>
                <a:gd name="T41" fmla="*/ 1131 h 1636"/>
                <a:gd name="T42" fmla="*/ 1198 w 1803"/>
                <a:gd name="T43" fmla="*/ 1035 h 1636"/>
                <a:gd name="T44" fmla="*/ 1180 w 1803"/>
                <a:gd name="T45" fmla="*/ 889 h 1636"/>
                <a:gd name="T46" fmla="*/ 1266 w 1803"/>
                <a:gd name="T47" fmla="*/ 762 h 1636"/>
                <a:gd name="T48" fmla="*/ 1282 w 1803"/>
                <a:gd name="T49" fmla="*/ 691 h 1636"/>
                <a:gd name="T50" fmla="*/ 1383 w 1803"/>
                <a:gd name="T51" fmla="*/ 636 h 1636"/>
                <a:gd name="T52" fmla="*/ 1304 w 1803"/>
                <a:gd name="T53" fmla="*/ 570 h 1636"/>
                <a:gd name="T54" fmla="*/ 1689 w 1803"/>
                <a:gd name="T55" fmla="*/ 544 h 1636"/>
                <a:gd name="T56" fmla="*/ 1341 w 1803"/>
                <a:gd name="T57" fmla="*/ 541 h 1636"/>
                <a:gd name="T58" fmla="*/ 1389 w 1803"/>
                <a:gd name="T59" fmla="*/ 501 h 1636"/>
                <a:gd name="T60" fmla="*/ 1371 w 1803"/>
                <a:gd name="T61" fmla="*/ 474 h 1636"/>
                <a:gd name="T62" fmla="*/ 1689 w 1803"/>
                <a:gd name="T63" fmla="*/ 514 h 1636"/>
                <a:gd name="T64" fmla="*/ 1386 w 1803"/>
                <a:gd name="T65" fmla="*/ 451 h 1636"/>
                <a:gd name="T66" fmla="*/ 727 w 1803"/>
                <a:gd name="T67" fmla="*/ 389 h 1636"/>
                <a:gd name="T68" fmla="*/ 1226 w 1803"/>
                <a:gd name="T69" fmla="*/ 369 h 1636"/>
                <a:gd name="T70" fmla="*/ 1225 w 1803"/>
                <a:gd name="T71" fmla="*/ 354 h 1636"/>
                <a:gd name="T72" fmla="*/ 1423 w 1803"/>
                <a:gd name="T73" fmla="*/ 340 h 1636"/>
                <a:gd name="T74" fmla="*/ 1383 w 1803"/>
                <a:gd name="T75" fmla="*/ 346 h 1636"/>
                <a:gd name="T76" fmla="*/ 1411 w 1803"/>
                <a:gd name="T77" fmla="*/ 289 h 1636"/>
                <a:gd name="T78" fmla="*/ 1491 w 1803"/>
                <a:gd name="T79" fmla="*/ 263 h 1636"/>
                <a:gd name="T80" fmla="*/ 812 w 1803"/>
                <a:gd name="T81" fmla="*/ 159 h 1636"/>
                <a:gd name="T82" fmla="*/ 938 w 1803"/>
                <a:gd name="T83" fmla="*/ 218 h 1636"/>
                <a:gd name="T84" fmla="*/ 999 w 1803"/>
                <a:gd name="T85" fmla="*/ 291 h 1636"/>
                <a:gd name="T86" fmla="*/ 1081 w 1803"/>
                <a:gd name="T87" fmla="*/ 325 h 1636"/>
                <a:gd name="T88" fmla="*/ 1130 w 1803"/>
                <a:gd name="T89" fmla="*/ 296 h 1636"/>
                <a:gd name="T90" fmla="*/ 1207 w 1803"/>
                <a:gd name="T91" fmla="*/ 322 h 1636"/>
                <a:gd name="T92" fmla="*/ 1217 w 1803"/>
                <a:gd name="T93" fmla="*/ 358 h 1636"/>
                <a:gd name="T94" fmla="*/ 1251 w 1803"/>
                <a:gd name="T95" fmla="*/ 355 h 1636"/>
                <a:gd name="T96" fmla="*/ 1372 w 1803"/>
                <a:gd name="T97" fmla="*/ 291 h 1636"/>
                <a:gd name="T98" fmla="*/ 1352 w 1803"/>
                <a:gd name="T99" fmla="*/ 352 h 1636"/>
                <a:gd name="T100" fmla="*/ 1373 w 1803"/>
                <a:gd name="T101" fmla="*/ 398 h 1636"/>
                <a:gd name="T102" fmla="*/ 1332 w 1803"/>
                <a:gd name="T103" fmla="*/ 525 h 1636"/>
                <a:gd name="T104" fmla="*/ 1255 w 1803"/>
                <a:gd name="T105" fmla="*/ 610 h 1636"/>
                <a:gd name="T106" fmla="*/ 1143 w 1803"/>
                <a:gd name="T107" fmla="*/ 649 h 1636"/>
                <a:gd name="T108" fmla="*/ 1128 w 1803"/>
                <a:gd name="T109" fmla="*/ 727 h 1636"/>
                <a:gd name="T110" fmla="*/ 1061 w 1803"/>
                <a:gd name="T111" fmla="*/ 758 h 1636"/>
                <a:gd name="T112" fmla="*/ 919 w 1803"/>
                <a:gd name="T113" fmla="*/ 816 h 1636"/>
                <a:gd name="T114" fmla="*/ 736 w 1803"/>
                <a:gd name="T115" fmla="*/ 925 h 1636"/>
                <a:gd name="T116" fmla="*/ 703 w 1803"/>
                <a:gd name="T117" fmla="*/ 807 h 1636"/>
                <a:gd name="T118" fmla="*/ 739 w 1803"/>
                <a:gd name="T119" fmla="*/ 563 h 1636"/>
                <a:gd name="T120" fmla="*/ 764 w 1803"/>
                <a:gd name="T121" fmla="*/ 313 h 1636"/>
                <a:gd name="T122" fmla="*/ 638 w 1803"/>
                <a:gd name="T123" fmla="*/ 180 h 1636"/>
                <a:gd name="T124" fmla="*/ 679 w 1803"/>
                <a:gd name="T125" fmla="*/ 89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3" h="1636">
                  <a:moveTo>
                    <a:pt x="1" y="1636"/>
                  </a:moveTo>
                  <a:lnTo>
                    <a:pt x="0" y="1636"/>
                  </a:lnTo>
                  <a:lnTo>
                    <a:pt x="0" y="1636"/>
                  </a:lnTo>
                  <a:lnTo>
                    <a:pt x="0" y="1635"/>
                  </a:lnTo>
                  <a:lnTo>
                    <a:pt x="0" y="1634"/>
                  </a:lnTo>
                  <a:lnTo>
                    <a:pt x="2" y="1634"/>
                  </a:lnTo>
                  <a:lnTo>
                    <a:pt x="2" y="1635"/>
                  </a:lnTo>
                  <a:lnTo>
                    <a:pt x="1" y="1636"/>
                  </a:lnTo>
                  <a:close/>
                  <a:moveTo>
                    <a:pt x="11" y="1631"/>
                  </a:moveTo>
                  <a:lnTo>
                    <a:pt x="10" y="1631"/>
                  </a:lnTo>
                  <a:lnTo>
                    <a:pt x="10" y="1631"/>
                  </a:lnTo>
                  <a:lnTo>
                    <a:pt x="10" y="1629"/>
                  </a:lnTo>
                  <a:lnTo>
                    <a:pt x="10" y="1629"/>
                  </a:lnTo>
                  <a:lnTo>
                    <a:pt x="10" y="1628"/>
                  </a:lnTo>
                  <a:lnTo>
                    <a:pt x="12" y="1628"/>
                  </a:lnTo>
                  <a:lnTo>
                    <a:pt x="12" y="1628"/>
                  </a:lnTo>
                  <a:lnTo>
                    <a:pt x="12" y="1630"/>
                  </a:lnTo>
                  <a:lnTo>
                    <a:pt x="11" y="1631"/>
                  </a:lnTo>
                  <a:close/>
                  <a:moveTo>
                    <a:pt x="49" y="1607"/>
                  </a:moveTo>
                  <a:lnTo>
                    <a:pt x="48" y="1607"/>
                  </a:lnTo>
                  <a:lnTo>
                    <a:pt x="46" y="1607"/>
                  </a:lnTo>
                  <a:lnTo>
                    <a:pt x="45" y="1608"/>
                  </a:lnTo>
                  <a:lnTo>
                    <a:pt x="44" y="1608"/>
                  </a:lnTo>
                  <a:lnTo>
                    <a:pt x="44" y="1607"/>
                  </a:lnTo>
                  <a:lnTo>
                    <a:pt x="45" y="1605"/>
                  </a:lnTo>
                  <a:lnTo>
                    <a:pt x="47" y="1604"/>
                  </a:lnTo>
                  <a:lnTo>
                    <a:pt x="50" y="1605"/>
                  </a:lnTo>
                  <a:lnTo>
                    <a:pt x="50" y="1606"/>
                  </a:lnTo>
                  <a:lnTo>
                    <a:pt x="49" y="1607"/>
                  </a:lnTo>
                  <a:close/>
                  <a:moveTo>
                    <a:pt x="1002" y="1455"/>
                  </a:moveTo>
                  <a:lnTo>
                    <a:pt x="1000" y="1455"/>
                  </a:lnTo>
                  <a:lnTo>
                    <a:pt x="999" y="1453"/>
                  </a:lnTo>
                  <a:lnTo>
                    <a:pt x="999" y="1450"/>
                  </a:lnTo>
                  <a:lnTo>
                    <a:pt x="1002" y="1450"/>
                  </a:lnTo>
                  <a:lnTo>
                    <a:pt x="1003" y="1451"/>
                  </a:lnTo>
                  <a:lnTo>
                    <a:pt x="1003" y="1454"/>
                  </a:lnTo>
                  <a:lnTo>
                    <a:pt x="1002" y="1455"/>
                  </a:lnTo>
                  <a:close/>
                  <a:moveTo>
                    <a:pt x="287" y="1430"/>
                  </a:moveTo>
                  <a:lnTo>
                    <a:pt x="285" y="1431"/>
                  </a:lnTo>
                  <a:lnTo>
                    <a:pt x="283" y="1431"/>
                  </a:lnTo>
                  <a:lnTo>
                    <a:pt x="282" y="1432"/>
                  </a:lnTo>
                  <a:lnTo>
                    <a:pt x="281" y="1432"/>
                  </a:lnTo>
                  <a:lnTo>
                    <a:pt x="281" y="1431"/>
                  </a:lnTo>
                  <a:lnTo>
                    <a:pt x="281" y="1430"/>
                  </a:lnTo>
                  <a:lnTo>
                    <a:pt x="283" y="1430"/>
                  </a:lnTo>
                  <a:lnTo>
                    <a:pt x="284" y="1429"/>
                  </a:lnTo>
                  <a:lnTo>
                    <a:pt x="286" y="1429"/>
                  </a:lnTo>
                  <a:lnTo>
                    <a:pt x="288" y="1430"/>
                  </a:lnTo>
                  <a:lnTo>
                    <a:pt x="287" y="1430"/>
                  </a:lnTo>
                  <a:close/>
                  <a:moveTo>
                    <a:pt x="305" y="1420"/>
                  </a:moveTo>
                  <a:lnTo>
                    <a:pt x="303" y="1420"/>
                  </a:lnTo>
                  <a:lnTo>
                    <a:pt x="303" y="1420"/>
                  </a:lnTo>
                  <a:lnTo>
                    <a:pt x="303" y="1420"/>
                  </a:lnTo>
                  <a:lnTo>
                    <a:pt x="305" y="1420"/>
                  </a:lnTo>
                  <a:lnTo>
                    <a:pt x="305" y="1420"/>
                  </a:lnTo>
                  <a:close/>
                  <a:moveTo>
                    <a:pt x="163" y="1420"/>
                  </a:moveTo>
                  <a:lnTo>
                    <a:pt x="158" y="1420"/>
                  </a:lnTo>
                  <a:lnTo>
                    <a:pt x="156" y="1418"/>
                  </a:lnTo>
                  <a:lnTo>
                    <a:pt x="156" y="1417"/>
                  </a:lnTo>
                  <a:lnTo>
                    <a:pt x="158" y="1415"/>
                  </a:lnTo>
                  <a:lnTo>
                    <a:pt x="162" y="1415"/>
                  </a:lnTo>
                  <a:lnTo>
                    <a:pt x="164" y="1416"/>
                  </a:lnTo>
                  <a:lnTo>
                    <a:pt x="166" y="1418"/>
                  </a:lnTo>
                  <a:lnTo>
                    <a:pt x="166" y="1419"/>
                  </a:lnTo>
                  <a:lnTo>
                    <a:pt x="163" y="1420"/>
                  </a:lnTo>
                  <a:close/>
                  <a:moveTo>
                    <a:pt x="290" y="1416"/>
                  </a:moveTo>
                  <a:lnTo>
                    <a:pt x="289" y="1416"/>
                  </a:lnTo>
                  <a:lnTo>
                    <a:pt x="289" y="1415"/>
                  </a:lnTo>
                  <a:lnTo>
                    <a:pt x="289" y="1415"/>
                  </a:lnTo>
                  <a:lnTo>
                    <a:pt x="290" y="1415"/>
                  </a:lnTo>
                  <a:lnTo>
                    <a:pt x="290" y="1415"/>
                  </a:lnTo>
                  <a:lnTo>
                    <a:pt x="290" y="1416"/>
                  </a:lnTo>
                  <a:close/>
                  <a:moveTo>
                    <a:pt x="291" y="1414"/>
                  </a:moveTo>
                  <a:lnTo>
                    <a:pt x="290" y="1414"/>
                  </a:lnTo>
                  <a:lnTo>
                    <a:pt x="290" y="1414"/>
                  </a:lnTo>
                  <a:lnTo>
                    <a:pt x="290" y="1414"/>
                  </a:lnTo>
                  <a:lnTo>
                    <a:pt x="291" y="1414"/>
                  </a:lnTo>
                  <a:lnTo>
                    <a:pt x="291" y="1414"/>
                  </a:lnTo>
                  <a:close/>
                  <a:moveTo>
                    <a:pt x="308" y="1421"/>
                  </a:moveTo>
                  <a:lnTo>
                    <a:pt x="306" y="1422"/>
                  </a:lnTo>
                  <a:lnTo>
                    <a:pt x="304" y="1423"/>
                  </a:lnTo>
                  <a:lnTo>
                    <a:pt x="302" y="1424"/>
                  </a:lnTo>
                  <a:lnTo>
                    <a:pt x="298" y="1427"/>
                  </a:lnTo>
                  <a:lnTo>
                    <a:pt x="296" y="1428"/>
                  </a:lnTo>
                  <a:lnTo>
                    <a:pt x="295" y="1428"/>
                  </a:lnTo>
                  <a:lnTo>
                    <a:pt x="293" y="1429"/>
                  </a:lnTo>
                  <a:lnTo>
                    <a:pt x="291" y="1429"/>
                  </a:lnTo>
                  <a:lnTo>
                    <a:pt x="292" y="1429"/>
                  </a:lnTo>
                  <a:lnTo>
                    <a:pt x="294" y="1427"/>
                  </a:lnTo>
                  <a:lnTo>
                    <a:pt x="296" y="1426"/>
                  </a:lnTo>
                  <a:lnTo>
                    <a:pt x="296" y="1425"/>
                  </a:lnTo>
                  <a:lnTo>
                    <a:pt x="297" y="1425"/>
                  </a:lnTo>
                  <a:lnTo>
                    <a:pt x="299" y="1423"/>
                  </a:lnTo>
                  <a:lnTo>
                    <a:pt x="301" y="1422"/>
                  </a:lnTo>
                  <a:lnTo>
                    <a:pt x="302" y="1421"/>
                  </a:lnTo>
                  <a:lnTo>
                    <a:pt x="305" y="1421"/>
                  </a:lnTo>
                  <a:lnTo>
                    <a:pt x="306" y="1420"/>
                  </a:lnTo>
                  <a:lnTo>
                    <a:pt x="308" y="1416"/>
                  </a:lnTo>
                  <a:lnTo>
                    <a:pt x="308" y="1416"/>
                  </a:lnTo>
                  <a:lnTo>
                    <a:pt x="310" y="1415"/>
                  </a:lnTo>
                  <a:lnTo>
                    <a:pt x="309" y="1415"/>
                  </a:lnTo>
                  <a:lnTo>
                    <a:pt x="311" y="1413"/>
                  </a:lnTo>
                  <a:lnTo>
                    <a:pt x="312" y="1413"/>
                  </a:lnTo>
                  <a:lnTo>
                    <a:pt x="314" y="1412"/>
                  </a:lnTo>
                  <a:lnTo>
                    <a:pt x="315" y="1411"/>
                  </a:lnTo>
                  <a:lnTo>
                    <a:pt x="316" y="1411"/>
                  </a:lnTo>
                  <a:lnTo>
                    <a:pt x="316" y="1414"/>
                  </a:lnTo>
                  <a:lnTo>
                    <a:pt x="313" y="1414"/>
                  </a:lnTo>
                  <a:lnTo>
                    <a:pt x="313" y="1415"/>
                  </a:lnTo>
                  <a:lnTo>
                    <a:pt x="312" y="1415"/>
                  </a:lnTo>
                  <a:lnTo>
                    <a:pt x="312" y="1415"/>
                  </a:lnTo>
                  <a:lnTo>
                    <a:pt x="310" y="1417"/>
                  </a:lnTo>
                  <a:lnTo>
                    <a:pt x="308" y="1421"/>
                  </a:lnTo>
                  <a:close/>
                  <a:moveTo>
                    <a:pt x="322" y="1410"/>
                  </a:moveTo>
                  <a:lnTo>
                    <a:pt x="322" y="1411"/>
                  </a:lnTo>
                  <a:lnTo>
                    <a:pt x="321" y="1410"/>
                  </a:lnTo>
                  <a:lnTo>
                    <a:pt x="320" y="1410"/>
                  </a:lnTo>
                  <a:lnTo>
                    <a:pt x="321" y="1409"/>
                  </a:lnTo>
                  <a:lnTo>
                    <a:pt x="322" y="1409"/>
                  </a:lnTo>
                  <a:lnTo>
                    <a:pt x="322" y="1409"/>
                  </a:lnTo>
                  <a:lnTo>
                    <a:pt x="322" y="1410"/>
                  </a:lnTo>
                  <a:close/>
                  <a:moveTo>
                    <a:pt x="326" y="1402"/>
                  </a:moveTo>
                  <a:lnTo>
                    <a:pt x="325" y="1402"/>
                  </a:lnTo>
                  <a:lnTo>
                    <a:pt x="325" y="1402"/>
                  </a:lnTo>
                  <a:lnTo>
                    <a:pt x="325" y="1401"/>
                  </a:lnTo>
                  <a:lnTo>
                    <a:pt x="325" y="1401"/>
                  </a:lnTo>
                  <a:lnTo>
                    <a:pt x="326" y="1401"/>
                  </a:lnTo>
                  <a:lnTo>
                    <a:pt x="327" y="1402"/>
                  </a:lnTo>
                  <a:lnTo>
                    <a:pt x="327" y="1402"/>
                  </a:lnTo>
                  <a:lnTo>
                    <a:pt x="326" y="1402"/>
                  </a:lnTo>
                  <a:close/>
                  <a:moveTo>
                    <a:pt x="347" y="1402"/>
                  </a:moveTo>
                  <a:lnTo>
                    <a:pt x="346" y="1402"/>
                  </a:lnTo>
                  <a:lnTo>
                    <a:pt x="346" y="1401"/>
                  </a:lnTo>
                  <a:lnTo>
                    <a:pt x="346" y="1401"/>
                  </a:lnTo>
                  <a:lnTo>
                    <a:pt x="346" y="1400"/>
                  </a:lnTo>
                  <a:lnTo>
                    <a:pt x="347" y="1400"/>
                  </a:lnTo>
                  <a:lnTo>
                    <a:pt x="347" y="1400"/>
                  </a:lnTo>
                  <a:lnTo>
                    <a:pt x="347" y="1401"/>
                  </a:lnTo>
                  <a:lnTo>
                    <a:pt x="348" y="1401"/>
                  </a:lnTo>
                  <a:lnTo>
                    <a:pt x="348" y="1402"/>
                  </a:lnTo>
                  <a:lnTo>
                    <a:pt x="347" y="1402"/>
                  </a:lnTo>
                  <a:close/>
                  <a:moveTo>
                    <a:pt x="283" y="1425"/>
                  </a:moveTo>
                  <a:lnTo>
                    <a:pt x="281" y="1429"/>
                  </a:lnTo>
                  <a:lnTo>
                    <a:pt x="278" y="1429"/>
                  </a:lnTo>
                  <a:lnTo>
                    <a:pt x="278" y="1429"/>
                  </a:lnTo>
                  <a:lnTo>
                    <a:pt x="277" y="1429"/>
                  </a:lnTo>
                  <a:lnTo>
                    <a:pt x="276" y="1429"/>
                  </a:lnTo>
                  <a:lnTo>
                    <a:pt x="275" y="1431"/>
                  </a:lnTo>
                  <a:lnTo>
                    <a:pt x="274" y="1432"/>
                  </a:lnTo>
                  <a:lnTo>
                    <a:pt x="272" y="1432"/>
                  </a:lnTo>
                  <a:lnTo>
                    <a:pt x="271" y="1432"/>
                  </a:lnTo>
                  <a:lnTo>
                    <a:pt x="270" y="1434"/>
                  </a:lnTo>
                  <a:lnTo>
                    <a:pt x="270" y="1434"/>
                  </a:lnTo>
                  <a:lnTo>
                    <a:pt x="271" y="1435"/>
                  </a:lnTo>
                  <a:lnTo>
                    <a:pt x="271" y="1438"/>
                  </a:lnTo>
                  <a:lnTo>
                    <a:pt x="269" y="1439"/>
                  </a:lnTo>
                  <a:lnTo>
                    <a:pt x="268" y="1439"/>
                  </a:lnTo>
                  <a:lnTo>
                    <a:pt x="267" y="1439"/>
                  </a:lnTo>
                  <a:lnTo>
                    <a:pt x="266" y="1442"/>
                  </a:lnTo>
                  <a:lnTo>
                    <a:pt x="265" y="1443"/>
                  </a:lnTo>
                  <a:lnTo>
                    <a:pt x="264" y="1444"/>
                  </a:lnTo>
                  <a:lnTo>
                    <a:pt x="262" y="1443"/>
                  </a:lnTo>
                  <a:lnTo>
                    <a:pt x="259" y="1443"/>
                  </a:lnTo>
                  <a:lnTo>
                    <a:pt x="259" y="1442"/>
                  </a:lnTo>
                  <a:lnTo>
                    <a:pt x="260" y="1441"/>
                  </a:lnTo>
                  <a:lnTo>
                    <a:pt x="260" y="1439"/>
                  </a:lnTo>
                  <a:lnTo>
                    <a:pt x="261" y="1439"/>
                  </a:lnTo>
                  <a:lnTo>
                    <a:pt x="261" y="1437"/>
                  </a:lnTo>
                  <a:lnTo>
                    <a:pt x="263" y="1436"/>
                  </a:lnTo>
                  <a:lnTo>
                    <a:pt x="267" y="1431"/>
                  </a:lnTo>
                  <a:lnTo>
                    <a:pt x="268" y="1431"/>
                  </a:lnTo>
                  <a:lnTo>
                    <a:pt x="270" y="1430"/>
                  </a:lnTo>
                  <a:lnTo>
                    <a:pt x="271" y="1427"/>
                  </a:lnTo>
                  <a:lnTo>
                    <a:pt x="273" y="1426"/>
                  </a:lnTo>
                  <a:lnTo>
                    <a:pt x="275" y="1425"/>
                  </a:lnTo>
                  <a:lnTo>
                    <a:pt x="277" y="1424"/>
                  </a:lnTo>
                  <a:lnTo>
                    <a:pt x="279" y="1423"/>
                  </a:lnTo>
                  <a:lnTo>
                    <a:pt x="280" y="1423"/>
                  </a:lnTo>
                  <a:lnTo>
                    <a:pt x="281" y="1421"/>
                  </a:lnTo>
                  <a:lnTo>
                    <a:pt x="281" y="1416"/>
                  </a:lnTo>
                  <a:lnTo>
                    <a:pt x="281" y="1415"/>
                  </a:lnTo>
                  <a:lnTo>
                    <a:pt x="281" y="1414"/>
                  </a:lnTo>
                  <a:lnTo>
                    <a:pt x="281" y="1413"/>
                  </a:lnTo>
                  <a:lnTo>
                    <a:pt x="281" y="1411"/>
                  </a:lnTo>
                  <a:lnTo>
                    <a:pt x="282" y="1410"/>
                  </a:lnTo>
                  <a:lnTo>
                    <a:pt x="283" y="1408"/>
                  </a:lnTo>
                  <a:lnTo>
                    <a:pt x="283" y="1402"/>
                  </a:lnTo>
                  <a:lnTo>
                    <a:pt x="284" y="1402"/>
                  </a:lnTo>
                  <a:lnTo>
                    <a:pt x="284" y="1401"/>
                  </a:lnTo>
                  <a:lnTo>
                    <a:pt x="285" y="1399"/>
                  </a:lnTo>
                  <a:lnTo>
                    <a:pt x="287" y="1399"/>
                  </a:lnTo>
                  <a:lnTo>
                    <a:pt x="287" y="1400"/>
                  </a:lnTo>
                  <a:lnTo>
                    <a:pt x="286" y="1400"/>
                  </a:lnTo>
                  <a:lnTo>
                    <a:pt x="286" y="1402"/>
                  </a:lnTo>
                  <a:lnTo>
                    <a:pt x="285" y="1403"/>
                  </a:lnTo>
                  <a:lnTo>
                    <a:pt x="285" y="1404"/>
                  </a:lnTo>
                  <a:lnTo>
                    <a:pt x="285" y="1406"/>
                  </a:lnTo>
                  <a:lnTo>
                    <a:pt x="284" y="1408"/>
                  </a:lnTo>
                  <a:lnTo>
                    <a:pt x="285" y="1410"/>
                  </a:lnTo>
                  <a:lnTo>
                    <a:pt x="284" y="1411"/>
                  </a:lnTo>
                  <a:lnTo>
                    <a:pt x="284" y="1412"/>
                  </a:lnTo>
                  <a:lnTo>
                    <a:pt x="285" y="1413"/>
                  </a:lnTo>
                  <a:lnTo>
                    <a:pt x="285" y="1415"/>
                  </a:lnTo>
                  <a:lnTo>
                    <a:pt x="287" y="1416"/>
                  </a:lnTo>
                  <a:lnTo>
                    <a:pt x="287" y="1418"/>
                  </a:lnTo>
                  <a:lnTo>
                    <a:pt x="286" y="1418"/>
                  </a:lnTo>
                  <a:lnTo>
                    <a:pt x="285" y="1420"/>
                  </a:lnTo>
                  <a:lnTo>
                    <a:pt x="286" y="1421"/>
                  </a:lnTo>
                  <a:lnTo>
                    <a:pt x="286" y="1422"/>
                  </a:lnTo>
                  <a:lnTo>
                    <a:pt x="285" y="1423"/>
                  </a:lnTo>
                  <a:lnTo>
                    <a:pt x="285" y="1424"/>
                  </a:lnTo>
                  <a:lnTo>
                    <a:pt x="284" y="1425"/>
                  </a:lnTo>
                  <a:lnTo>
                    <a:pt x="283" y="1425"/>
                  </a:lnTo>
                  <a:close/>
                  <a:moveTo>
                    <a:pt x="290" y="1399"/>
                  </a:moveTo>
                  <a:lnTo>
                    <a:pt x="289" y="1400"/>
                  </a:lnTo>
                  <a:lnTo>
                    <a:pt x="289" y="1399"/>
                  </a:lnTo>
                  <a:lnTo>
                    <a:pt x="289" y="1398"/>
                  </a:lnTo>
                  <a:lnTo>
                    <a:pt x="289" y="1397"/>
                  </a:lnTo>
                  <a:lnTo>
                    <a:pt x="290" y="1397"/>
                  </a:lnTo>
                  <a:lnTo>
                    <a:pt x="290" y="1397"/>
                  </a:lnTo>
                  <a:lnTo>
                    <a:pt x="290" y="1399"/>
                  </a:lnTo>
                  <a:close/>
                  <a:moveTo>
                    <a:pt x="966" y="1400"/>
                  </a:moveTo>
                  <a:lnTo>
                    <a:pt x="965" y="1400"/>
                  </a:lnTo>
                  <a:lnTo>
                    <a:pt x="965" y="1399"/>
                  </a:lnTo>
                  <a:lnTo>
                    <a:pt x="965" y="1397"/>
                  </a:lnTo>
                  <a:lnTo>
                    <a:pt x="965" y="1396"/>
                  </a:lnTo>
                  <a:lnTo>
                    <a:pt x="966" y="1395"/>
                  </a:lnTo>
                  <a:lnTo>
                    <a:pt x="966" y="1394"/>
                  </a:lnTo>
                  <a:lnTo>
                    <a:pt x="968" y="1393"/>
                  </a:lnTo>
                  <a:lnTo>
                    <a:pt x="968" y="1394"/>
                  </a:lnTo>
                  <a:lnTo>
                    <a:pt x="968" y="1396"/>
                  </a:lnTo>
                  <a:lnTo>
                    <a:pt x="967" y="1398"/>
                  </a:lnTo>
                  <a:lnTo>
                    <a:pt x="966" y="1400"/>
                  </a:lnTo>
                  <a:close/>
                  <a:moveTo>
                    <a:pt x="289" y="1396"/>
                  </a:moveTo>
                  <a:lnTo>
                    <a:pt x="288" y="1397"/>
                  </a:lnTo>
                  <a:lnTo>
                    <a:pt x="287" y="1396"/>
                  </a:lnTo>
                  <a:lnTo>
                    <a:pt x="287" y="1396"/>
                  </a:lnTo>
                  <a:lnTo>
                    <a:pt x="288" y="1395"/>
                  </a:lnTo>
                  <a:lnTo>
                    <a:pt x="288" y="1393"/>
                  </a:lnTo>
                  <a:lnTo>
                    <a:pt x="290" y="1390"/>
                  </a:lnTo>
                  <a:lnTo>
                    <a:pt x="290" y="1389"/>
                  </a:lnTo>
                  <a:lnTo>
                    <a:pt x="291" y="1389"/>
                  </a:lnTo>
                  <a:lnTo>
                    <a:pt x="292" y="1390"/>
                  </a:lnTo>
                  <a:lnTo>
                    <a:pt x="291" y="1392"/>
                  </a:lnTo>
                  <a:lnTo>
                    <a:pt x="291" y="1393"/>
                  </a:lnTo>
                  <a:lnTo>
                    <a:pt x="291" y="1393"/>
                  </a:lnTo>
                  <a:lnTo>
                    <a:pt x="291" y="1396"/>
                  </a:lnTo>
                  <a:lnTo>
                    <a:pt x="289" y="1396"/>
                  </a:lnTo>
                  <a:close/>
                  <a:moveTo>
                    <a:pt x="344" y="1344"/>
                  </a:moveTo>
                  <a:lnTo>
                    <a:pt x="343" y="1344"/>
                  </a:lnTo>
                  <a:lnTo>
                    <a:pt x="342" y="1344"/>
                  </a:lnTo>
                  <a:lnTo>
                    <a:pt x="342" y="1344"/>
                  </a:lnTo>
                  <a:lnTo>
                    <a:pt x="343" y="1343"/>
                  </a:lnTo>
                  <a:lnTo>
                    <a:pt x="344" y="1343"/>
                  </a:lnTo>
                  <a:lnTo>
                    <a:pt x="345" y="1343"/>
                  </a:lnTo>
                  <a:lnTo>
                    <a:pt x="345" y="1344"/>
                  </a:lnTo>
                  <a:lnTo>
                    <a:pt x="344" y="1344"/>
                  </a:lnTo>
                  <a:close/>
                  <a:moveTo>
                    <a:pt x="928" y="1294"/>
                  </a:moveTo>
                  <a:lnTo>
                    <a:pt x="928" y="1295"/>
                  </a:lnTo>
                  <a:lnTo>
                    <a:pt x="926" y="1295"/>
                  </a:lnTo>
                  <a:lnTo>
                    <a:pt x="925" y="1294"/>
                  </a:lnTo>
                  <a:lnTo>
                    <a:pt x="925" y="1293"/>
                  </a:lnTo>
                  <a:lnTo>
                    <a:pt x="926" y="1293"/>
                  </a:lnTo>
                  <a:lnTo>
                    <a:pt x="928" y="1293"/>
                  </a:lnTo>
                  <a:lnTo>
                    <a:pt x="928" y="1294"/>
                  </a:lnTo>
                  <a:close/>
                  <a:moveTo>
                    <a:pt x="938" y="1277"/>
                  </a:moveTo>
                  <a:lnTo>
                    <a:pt x="937" y="1277"/>
                  </a:lnTo>
                  <a:lnTo>
                    <a:pt x="937" y="1277"/>
                  </a:lnTo>
                  <a:lnTo>
                    <a:pt x="937" y="1275"/>
                  </a:lnTo>
                  <a:lnTo>
                    <a:pt x="939" y="1275"/>
                  </a:lnTo>
                  <a:lnTo>
                    <a:pt x="940" y="1276"/>
                  </a:lnTo>
                  <a:lnTo>
                    <a:pt x="938" y="1277"/>
                  </a:lnTo>
                  <a:close/>
                  <a:moveTo>
                    <a:pt x="935" y="1273"/>
                  </a:moveTo>
                  <a:lnTo>
                    <a:pt x="934" y="1274"/>
                  </a:lnTo>
                  <a:lnTo>
                    <a:pt x="932" y="1273"/>
                  </a:lnTo>
                  <a:lnTo>
                    <a:pt x="931" y="1272"/>
                  </a:lnTo>
                  <a:lnTo>
                    <a:pt x="931" y="1271"/>
                  </a:lnTo>
                  <a:lnTo>
                    <a:pt x="933" y="1270"/>
                  </a:lnTo>
                  <a:lnTo>
                    <a:pt x="933" y="1269"/>
                  </a:lnTo>
                  <a:lnTo>
                    <a:pt x="934" y="1268"/>
                  </a:lnTo>
                  <a:lnTo>
                    <a:pt x="932" y="1266"/>
                  </a:lnTo>
                  <a:lnTo>
                    <a:pt x="932" y="1265"/>
                  </a:lnTo>
                  <a:lnTo>
                    <a:pt x="934" y="1265"/>
                  </a:lnTo>
                  <a:lnTo>
                    <a:pt x="935" y="1266"/>
                  </a:lnTo>
                  <a:lnTo>
                    <a:pt x="935" y="1269"/>
                  </a:lnTo>
                  <a:lnTo>
                    <a:pt x="935" y="1270"/>
                  </a:lnTo>
                  <a:lnTo>
                    <a:pt x="935" y="1271"/>
                  </a:lnTo>
                  <a:lnTo>
                    <a:pt x="935" y="1271"/>
                  </a:lnTo>
                  <a:lnTo>
                    <a:pt x="935" y="1273"/>
                  </a:lnTo>
                  <a:close/>
                  <a:moveTo>
                    <a:pt x="1133" y="1185"/>
                  </a:moveTo>
                  <a:lnTo>
                    <a:pt x="1132" y="1185"/>
                  </a:lnTo>
                  <a:lnTo>
                    <a:pt x="1131" y="1185"/>
                  </a:lnTo>
                  <a:lnTo>
                    <a:pt x="1131" y="1184"/>
                  </a:lnTo>
                  <a:lnTo>
                    <a:pt x="1135" y="1181"/>
                  </a:lnTo>
                  <a:lnTo>
                    <a:pt x="1135" y="1180"/>
                  </a:lnTo>
                  <a:lnTo>
                    <a:pt x="1137" y="1179"/>
                  </a:lnTo>
                  <a:lnTo>
                    <a:pt x="1139" y="1178"/>
                  </a:lnTo>
                  <a:lnTo>
                    <a:pt x="1140" y="1177"/>
                  </a:lnTo>
                  <a:lnTo>
                    <a:pt x="1140" y="1177"/>
                  </a:lnTo>
                  <a:lnTo>
                    <a:pt x="1140" y="1179"/>
                  </a:lnTo>
                  <a:lnTo>
                    <a:pt x="1139" y="1180"/>
                  </a:lnTo>
                  <a:lnTo>
                    <a:pt x="1136" y="1181"/>
                  </a:lnTo>
                  <a:lnTo>
                    <a:pt x="1135" y="1183"/>
                  </a:lnTo>
                  <a:lnTo>
                    <a:pt x="1134" y="1184"/>
                  </a:lnTo>
                  <a:lnTo>
                    <a:pt x="1134" y="1184"/>
                  </a:lnTo>
                  <a:lnTo>
                    <a:pt x="1133" y="1185"/>
                  </a:lnTo>
                  <a:close/>
                  <a:moveTo>
                    <a:pt x="1144" y="1175"/>
                  </a:moveTo>
                  <a:lnTo>
                    <a:pt x="1144" y="1176"/>
                  </a:lnTo>
                  <a:lnTo>
                    <a:pt x="1142" y="1175"/>
                  </a:lnTo>
                  <a:lnTo>
                    <a:pt x="1142" y="1174"/>
                  </a:lnTo>
                  <a:lnTo>
                    <a:pt x="1143" y="1172"/>
                  </a:lnTo>
                  <a:lnTo>
                    <a:pt x="1144" y="1172"/>
                  </a:lnTo>
                  <a:lnTo>
                    <a:pt x="1145" y="1170"/>
                  </a:lnTo>
                  <a:lnTo>
                    <a:pt x="1147" y="1171"/>
                  </a:lnTo>
                  <a:lnTo>
                    <a:pt x="1147" y="1172"/>
                  </a:lnTo>
                  <a:lnTo>
                    <a:pt x="1144" y="1175"/>
                  </a:lnTo>
                  <a:close/>
                  <a:moveTo>
                    <a:pt x="1158" y="1166"/>
                  </a:moveTo>
                  <a:lnTo>
                    <a:pt x="1158" y="1169"/>
                  </a:lnTo>
                  <a:lnTo>
                    <a:pt x="1156" y="1169"/>
                  </a:lnTo>
                  <a:lnTo>
                    <a:pt x="1156" y="1168"/>
                  </a:lnTo>
                  <a:lnTo>
                    <a:pt x="1155" y="1167"/>
                  </a:lnTo>
                  <a:lnTo>
                    <a:pt x="1154" y="1167"/>
                  </a:lnTo>
                  <a:lnTo>
                    <a:pt x="1152" y="1168"/>
                  </a:lnTo>
                  <a:lnTo>
                    <a:pt x="1151" y="1168"/>
                  </a:lnTo>
                  <a:lnTo>
                    <a:pt x="1151" y="1167"/>
                  </a:lnTo>
                  <a:lnTo>
                    <a:pt x="1152" y="1166"/>
                  </a:lnTo>
                  <a:lnTo>
                    <a:pt x="1153" y="1166"/>
                  </a:lnTo>
                  <a:lnTo>
                    <a:pt x="1154" y="1165"/>
                  </a:lnTo>
                  <a:lnTo>
                    <a:pt x="1157" y="1165"/>
                  </a:lnTo>
                  <a:lnTo>
                    <a:pt x="1158" y="1166"/>
                  </a:lnTo>
                  <a:close/>
                  <a:moveTo>
                    <a:pt x="1177" y="1164"/>
                  </a:moveTo>
                  <a:lnTo>
                    <a:pt x="1176" y="1165"/>
                  </a:lnTo>
                  <a:lnTo>
                    <a:pt x="1175" y="1164"/>
                  </a:lnTo>
                  <a:lnTo>
                    <a:pt x="1176" y="1163"/>
                  </a:lnTo>
                  <a:lnTo>
                    <a:pt x="1177" y="1163"/>
                  </a:lnTo>
                  <a:lnTo>
                    <a:pt x="1179" y="1162"/>
                  </a:lnTo>
                  <a:lnTo>
                    <a:pt x="1184" y="1162"/>
                  </a:lnTo>
                  <a:lnTo>
                    <a:pt x="1185" y="1161"/>
                  </a:lnTo>
                  <a:lnTo>
                    <a:pt x="1186" y="1161"/>
                  </a:lnTo>
                  <a:lnTo>
                    <a:pt x="1186" y="1163"/>
                  </a:lnTo>
                  <a:lnTo>
                    <a:pt x="1185" y="1163"/>
                  </a:lnTo>
                  <a:lnTo>
                    <a:pt x="1183" y="1163"/>
                  </a:lnTo>
                  <a:lnTo>
                    <a:pt x="1183" y="1164"/>
                  </a:lnTo>
                  <a:lnTo>
                    <a:pt x="1179" y="1164"/>
                  </a:lnTo>
                  <a:lnTo>
                    <a:pt x="1179" y="1164"/>
                  </a:lnTo>
                  <a:lnTo>
                    <a:pt x="1177" y="1164"/>
                  </a:lnTo>
                  <a:close/>
                  <a:moveTo>
                    <a:pt x="1161" y="1164"/>
                  </a:moveTo>
                  <a:lnTo>
                    <a:pt x="1160" y="1165"/>
                  </a:lnTo>
                  <a:lnTo>
                    <a:pt x="1159" y="1164"/>
                  </a:lnTo>
                  <a:lnTo>
                    <a:pt x="1161" y="1163"/>
                  </a:lnTo>
                  <a:lnTo>
                    <a:pt x="1165" y="1160"/>
                  </a:lnTo>
                  <a:lnTo>
                    <a:pt x="1166" y="1160"/>
                  </a:lnTo>
                  <a:lnTo>
                    <a:pt x="1167" y="1161"/>
                  </a:lnTo>
                  <a:lnTo>
                    <a:pt x="1167" y="1162"/>
                  </a:lnTo>
                  <a:lnTo>
                    <a:pt x="1165" y="1163"/>
                  </a:lnTo>
                  <a:lnTo>
                    <a:pt x="1164" y="1163"/>
                  </a:lnTo>
                  <a:lnTo>
                    <a:pt x="1163" y="1164"/>
                  </a:lnTo>
                  <a:lnTo>
                    <a:pt x="1161" y="1164"/>
                  </a:lnTo>
                  <a:close/>
                  <a:moveTo>
                    <a:pt x="1188" y="1163"/>
                  </a:moveTo>
                  <a:lnTo>
                    <a:pt x="1188" y="1164"/>
                  </a:lnTo>
                  <a:lnTo>
                    <a:pt x="1187" y="1163"/>
                  </a:lnTo>
                  <a:lnTo>
                    <a:pt x="1187" y="1162"/>
                  </a:lnTo>
                  <a:lnTo>
                    <a:pt x="1188" y="1159"/>
                  </a:lnTo>
                  <a:lnTo>
                    <a:pt x="1189" y="1159"/>
                  </a:lnTo>
                  <a:lnTo>
                    <a:pt x="1190" y="1159"/>
                  </a:lnTo>
                  <a:lnTo>
                    <a:pt x="1191" y="1159"/>
                  </a:lnTo>
                  <a:lnTo>
                    <a:pt x="1191" y="1161"/>
                  </a:lnTo>
                  <a:lnTo>
                    <a:pt x="1189" y="1161"/>
                  </a:lnTo>
                  <a:lnTo>
                    <a:pt x="1188" y="1162"/>
                  </a:lnTo>
                  <a:lnTo>
                    <a:pt x="1188" y="1163"/>
                  </a:lnTo>
                  <a:close/>
                  <a:moveTo>
                    <a:pt x="1209" y="1141"/>
                  </a:moveTo>
                  <a:lnTo>
                    <a:pt x="1208" y="1141"/>
                  </a:lnTo>
                  <a:lnTo>
                    <a:pt x="1208" y="1141"/>
                  </a:lnTo>
                  <a:lnTo>
                    <a:pt x="1208" y="1141"/>
                  </a:lnTo>
                  <a:lnTo>
                    <a:pt x="1208" y="1140"/>
                  </a:lnTo>
                  <a:lnTo>
                    <a:pt x="1209" y="1140"/>
                  </a:lnTo>
                  <a:lnTo>
                    <a:pt x="1209" y="1140"/>
                  </a:lnTo>
                  <a:lnTo>
                    <a:pt x="1209" y="1140"/>
                  </a:lnTo>
                  <a:lnTo>
                    <a:pt x="1209" y="1141"/>
                  </a:lnTo>
                  <a:close/>
                  <a:moveTo>
                    <a:pt x="1209" y="1139"/>
                  </a:moveTo>
                  <a:lnTo>
                    <a:pt x="1209" y="1140"/>
                  </a:lnTo>
                  <a:lnTo>
                    <a:pt x="1208" y="1139"/>
                  </a:lnTo>
                  <a:lnTo>
                    <a:pt x="1209" y="1138"/>
                  </a:lnTo>
                  <a:lnTo>
                    <a:pt x="1209" y="1139"/>
                  </a:lnTo>
                  <a:close/>
                  <a:moveTo>
                    <a:pt x="1059" y="1010"/>
                  </a:moveTo>
                  <a:lnTo>
                    <a:pt x="1057" y="1011"/>
                  </a:lnTo>
                  <a:lnTo>
                    <a:pt x="1056" y="1010"/>
                  </a:lnTo>
                  <a:lnTo>
                    <a:pt x="1056" y="1009"/>
                  </a:lnTo>
                  <a:lnTo>
                    <a:pt x="1057" y="1008"/>
                  </a:lnTo>
                  <a:lnTo>
                    <a:pt x="1058" y="1008"/>
                  </a:lnTo>
                  <a:lnTo>
                    <a:pt x="1058" y="1010"/>
                  </a:lnTo>
                  <a:lnTo>
                    <a:pt x="1059" y="1010"/>
                  </a:lnTo>
                  <a:close/>
                  <a:moveTo>
                    <a:pt x="1047" y="1006"/>
                  </a:moveTo>
                  <a:lnTo>
                    <a:pt x="1046" y="1007"/>
                  </a:lnTo>
                  <a:lnTo>
                    <a:pt x="1046" y="1007"/>
                  </a:lnTo>
                  <a:lnTo>
                    <a:pt x="1046" y="1006"/>
                  </a:lnTo>
                  <a:lnTo>
                    <a:pt x="1046" y="1006"/>
                  </a:lnTo>
                  <a:lnTo>
                    <a:pt x="1047" y="1006"/>
                  </a:lnTo>
                  <a:close/>
                  <a:moveTo>
                    <a:pt x="1045" y="1007"/>
                  </a:moveTo>
                  <a:lnTo>
                    <a:pt x="1045" y="1007"/>
                  </a:lnTo>
                  <a:lnTo>
                    <a:pt x="1045" y="1007"/>
                  </a:lnTo>
                  <a:lnTo>
                    <a:pt x="1045" y="1006"/>
                  </a:lnTo>
                  <a:lnTo>
                    <a:pt x="1044" y="1006"/>
                  </a:lnTo>
                  <a:lnTo>
                    <a:pt x="1045" y="1005"/>
                  </a:lnTo>
                  <a:lnTo>
                    <a:pt x="1045" y="1005"/>
                  </a:lnTo>
                  <a:lnTo>
                    <a:pt x="1045" y="1006"/>
                  </a:lnTo>
                  <a:lnTo>
                    <a:pt x="1045" y="1007"/>
                  </a:lnTo>
                  <a:close/>
                  <a:moveTo>
                    <a:pt x="1052" y="1010"/>
                  </a:moveTo>
                  <a:lnTo>
                    <a:pt x="1050" y="1010"/>
                  </a:lnTo>
                  <a:lnTo>
                    <a:pt x="1050" y="1005"/>
                  </a:lnTo>
                  <a:lnTo>
                    <a:pt x="1051" y="1005"/>
                  </a:lnTo>
                  <a:lnTo>
                    <a:pt x="1052" y="1008"/>
                  </a:lnTo>
                  <a:lnTo>
                    <a:pt x="1052" y="1010"/>
                  </a:lnTo>
                  <a:close/>
                  <a:moveTo>
                    <a:pt x="1061" y="971"/>
                  </a:moveTo>
                  <a:lnTo>
                    <a:pt x="1065" y="973"/>
                  </a:lnTo>
                  <a:lnTo>
                    <a:pt x="1066" y="973"/>
                  </a:lnTo>
                  <a:lnTo>
                    <a:pt x="1067" y="971"/>
                  </a:lnTo>
                  <a:lnTo>
                    <a:pt x="1069" y="971"/>
                  </a:lnTo>
                  <a:lnTo>
                    <a:pt x="1070" y="972"/>
                  </a:lnTo>
                  <a:lnTo>
                    <a:pt x="1070" y="974"/>
                  </a:lnTo>
                  <a:lnTo>
                    <a:pt x="1071" y="973"/>
                  </a:lnTo>
                  <a:lnTo>
                    <a:pt x="1071" y="974"/>
                  </a:lnTo>
                  <a:lnTo>
                    <a:pt x="1072" y="974"/>
                  </a:lnTo>
                  <a:lnTo>
                    <a:pt x="1073" y="975"/>
                  </a:lnTo>
                  <a:lnTo>
                    <a:pt x="1073" y="976"/>
                  </a:lnTo>
                  <a:lnTo>
                    <a:pt x="1071" y="977"/>
                  </a:lnTo>
                  <a:lnTo>
                    <a:pt x="1067" y="977"/>
                  </a:lnTo>
                  <a:lnTo>
                    <a:pt x="1066" y="977"/>
                  </a:lnTo>
                  <a:lnTo>
                    <a:pt x="1066" y="977"/>
                  </a:lnTo>
                  <a:lnTo>
                    <a:pt x="1064" y="977"/>
                  </a:lnTo>
                  <a:lnTo>
                    <a:pt x="1063" y="976"/>
                  </a:lnTo>
                  <a:lnTo>
                    <a:pt x="1061" y="976"/>
                  </a:lnTo>
                  <a:lnTo>
                    <a:pt x="1060" y="976"/>
                  </a:lnTo>
                  <a:lnTo>
                    <a:pt x="1058" y="975"/>
                  </a:lnTo>
                  <a:lnTo>
                    <a:pt x="1056" y="973"/>
                  </a:lnTo>
                  <a:lnTo>
                    <a:pt x="1055" y="973"/>
                  </a:lnTo>
                  <a:lnTo>
                    <a:pt x="1054" y="972"/>
                  </a:lnTo>
                  <a:lnTo>
                    <a:pt x="1054" y="972"/>
                  </a:lnTo>
                  <a:lnTo>
                    <a:pt x="1055" y="971"/>
                  </a:lnTo>
                  <a:lnTo>
                    <a:pt x="1057" y="971"/>
                  </a:lnTo>
                  <a:lnTo>
                    <a:pt x="1057" y="971"/>
                  </a:lnTo>
                  <a:lnTo>
                    <a:pt x="1061" y="971"/>
                  </a:lnTo>
                  <a:close/>
                  <a:moveTo>
                    <a:pt x="1034" y="967"/>
                  </a:moveTo>
                  <a:lnTo>
                    <a:pt x="1030" y="968"/>
                  </a:lnTo>
                  <a:lnTo>
                    <a:pt x="1030" y="966"/>
                  </a:lnTo>
                  <a:lnTo>
                    <a:pt x="1031" y="965"/>
                  </a:lnTo>
                  <a:lnTo>
                    <a:pt x="1033" y="965"/>
                  </a:lnTo>
                  <a:lnTo>
                    <a:pt x="1034" y="966"/>
                  </a:lnTo>
                  <a:lnTo>
                    <a:pt x="1034" y="967"/>
                  </a:lnTo>
                  <a:close/>
                  <a:moveTo>
                    <a:pt x="1205" y="968"/>
                  </a:moveTo>
                  <a:lnTo>
                    <a:pt x="1206" y="968"/>
                  </a:lnTo>
                  <a:lnTo>
                    <a:pt x="1207" y="968"/>
                  </a:lnTo>
                  <a:lnTo>
                    <a:pt x="1208" y="969"/>
                  </a:lnTo>
                  <a:lnTo>
                    <a:pt x="1208" y="971"/>
                  </a:lnTo>
                  <a:lnTo>
                    <a:pt x="1209" y="971"/>
                  </a:lnTo>
                  <a:lnTo>
                    <a:pt x="1209" y="973"/>
                  </a:lnTo>
                  <a:lnTo>
                    <a:pt x="1210" y="973"/>
                  </a:lnTo>
                  <a:lnTo>
                    <a:pt x="1210" y="975"/>
                  </a:lnTo>
                  <a:lnTo>
                    <a:pt x="1212" y="977"/>
                  </a:lnTo>
                  <a:lnTo>
                    <a:pt x="1212" y="978"/>
                  </a:lnTo>
                  <a:lnTo>
                    <a:pt x="1212" y="978"/>
                  </a:lnTo>
                  <a:lnTo>
                    <a:pt x="1212" y="980"/>
                  </a:lnTo>
                  <a:lnTo>
                    <a:pt x="1213" y="981"/>
                  </a:lnTo>
                  <a:lnTo>
                    <a:pt x="1213" y="981"/>
                  </a:lnTo>
                  <a:lnTo>
                    <a:pt x="1211" y="982"/>
                  </a:lnTo>
                  <a:lnTo>
                    <a:pt x="1210" y="983"/>
                  </a:lnTo>
                  <a:lnTo>
                    <a:pt x="1209" y="983"/>
                  </a:lnTo>
                  <a:lnTo>
                    <a:pt x="1207" y="981"/>
                  </a:lnTo>
                  <a:lnTo>
                    <a:pt x="1207" y="979"/>
                  </a:lnTo>
                  <a:lnTo>
                    <a:pt x="1208" y="978"/>
                  </a:lnTo>
                  <a:lnTo>
                    <a:pt x="1207" y="976"/>
                  </a:lnTo>
                  <a:lnTo>
                    <a:pt x="1207" y="974"/>
                  </a:lnTo>
                  <a:lnTo>
                    <a:pt x="1206" y="972"/>
                  </a:lnTo>
                  <a:lnTo>
                    <a:pt x="1206" y="971"/>
                  </a:lnTo>
                  <a:lnTo>
                    <a:pt x="1204" y="969"/>
                  </a:lnTo>
                  <a:lnTo>
                    <a:pt x="1204" y="968"/>
                  </a:lnTo>
                  <a:lnTo>
                    <a:pt x="1203" y="966"/>
                  </a:lnTo>
                  <a:lnTo>
                    <a:pt x="1203" y="965"/>
                  </a:lnTo>
                  <a:lnTo>
                    <a:pt x="1204" y="965"/>
                  </a:lnTo>
                  <a:lnTo>
                    <a:pt x="1205" y="966"/>
                  </a:lnTo>
                  <a:lnTo>
                    <a:pt x="1205" y="968"/>
                  </a:lnTo>
                  <a:close/>
                  <a:moveTo>
                    <a:pt x="695" y="966"/>
                  </a:moveTo>
                  <a:lnTo>
                    <a:pt x="694" y="966"/>
                  </a:lnTo>
                  <a:lnTo>
                    <a:pt x="693" y="965"/>
                  </a:lnTo>
                  <a:lnTo>
                    <a:pt x="693" y="964"/>
                  </a:lnTo>
                  <a:lnTo>
                    <a:pt x="693" y="963"/>
                  </a:lnTo>
                  <a:lnTo>
                    <a:pt x="695" y="963"/>
                  </a:lnTo>
                  <a:lnTo>
                    <a:pt x="696" y="964"/>
                  </a:lnTo>
                  <a:lnTo>
                    <a:pt x="696" y="964"/>
                  </a:lnTo>
                  <a:lnTo>
                    <a:pt x="695" y="966"/>
                  </a:lnTo>
                  <a:close/>
                  <a:moveTo>
                    <a:pt x="1009" y="967"/>
                  </a:moveTo>
                  <a:lnTo>
                    <a:pt x="1009" y="968"/>
                  </a:lnTo>
                  <a:lnTo>
                    <a:pt x="1007" y="968"/>
                  </a:lnTo>
                  <a:lnTo>
                    <a:pt x="1006" y="967"/>
                  </a:lnTo>
                  <a:lnTo>
                    <a:pt x="1005" y="968"/>
                  </a:lnTo>
                  <a:lnTo>
                    <a:pt x="1004" y="968"/>
                  </a:lnTo>
                  <a:lnTo>
                    <a:pt x="1004" y="966"/>
                  </a:lnTo>
                  <a:lnTo>
                    <a:pt x="1006" y="966"/>
                  </a:lnTo>
                  <a:lnTo>
                    <a:pt x="1006" y="965"/>
                  </a:lnTo>
                  <a:lnTo>
                    <a:pt x="1006" y="964"/>
                  </a:lnTo>
                  <a:lnTo>
                    <a:pt x="1006" y="963"/>
                  </a:lnTo>
                  <a:lnTo>
                    <a:pt x="1008" y="964"/>
                  </a:lnTo>
                  <a:lnTo>
                    <a:pt x="1009" y="966"/>
                  </a:lnTo>
                  <a:lnTo>
                    <a:pt x="1009" y="967"/>
                  </a:lnTo>
                  <a:close/>
                  <a:moveTo>
                    <a:pt x="1049" y="963"/>
                  </a:moveTo>
                  <a:lnTo>
                    <a:pt x="1047" y="964"/>
                  </a:lnTo>
                  <a:lnTo>
                    <a:pt x="1046" y="963"/>
                  </a:lnTo>
                  <a:lnTo>
                    <a:pt x="1046" y="961"/>
                  </a:lnTo>
                  <a:lnTo>
                    <a:pt x="1047" y="961"/>
                  </a:lnTo>
                  <a:lnTo>
                    <a:pt x="1048" y="961"/>
                  </a:lnTo>
                  <a:lnTo>
                    <a:pt x="1049" y="961"/>
                  </a:lnTo>
                  <a:lnTo>
                    <a:pt x="1049" y="963"/>
                  </a:lnTo>
                  <a:close/>
                  <a:moveTo>
                    <a:pt x="1051" y="964"/>
                  </a:moveTo>
                  <a:lnTo>
                    <a:pt x="1050" y="964"/>
                  </a:lnTo>
                  <a:lnTo>
                    <a:pt x="1050" y="963"/>
                  </a:lnTo>
                  <a:lnTo>
                    <a:pt x="1050" y="961"/>
                  </a:lnTo>
                  <a:lnTo>
                    <a:pt x="1052" y="961"/>
                  </a:lnTo>
                  <a:lnTo>
                    <a:pt x="1052" y="961"/>
                  </a:lnTo>
                  <a:lnTo>
                    <a:pt x="1052" y="962"/>
                  </a:lnTo>
                  <a:lnTo>
                    <a:pt x="1052" y="963"/>
                  </a:lnTo>
                  <a:lnTo>
                    <a:pt x="1051" y="964"/>
                  </a:lnTo>
                  <a:close/>
                  <a:moveTo>
                    <a:pt x="1040" y="964"/>
                  </a:moveTo>
                  <a:lnTo>
                    <a:pt x="1041" y="965"/>
                  </a:lnTo>
                  <a:lnTo>
                    <a:pt x="1045" y="965"/>
                  </a:lnTo>
                  <a:lnTo>
                    <a:pt x="1046" y="965"/>
                  </a:lnTo>
                  <a:lnTo>
                    <a:pt x="1047" y="965"/>
                  </a:lnTo>
                  <a:lnTo>
                    <a:pt x="1048" y="964"/>
                  </a:lnTo>
                  <a:lnTo>
                    <a:pt x="1050" y="964"/>
                  </a:lnTo>
                  <a:lnTo>
                    <a:pt x="1050" y="966"/>
                  </a:lnTo>
                  <a:lnTo>
                    <a:pt x="1052" y="966"/>
                  </a:lnTo>
                  <a:lnTo>
                    <a:pt x="1052" y="965"/>
                  </a:lnTo>
                  <a:lnTo>
                    <a:pt x="1055" y="965"/>
                  </a:lnTo>
                  <a:lnTo>
                    <a:pt x="1055" y="963"/>
                  </a:lnTo>
                  <a:lnTo>
                    <a:pt x="1057" y="962"/>
                  </a:lnTo>
                  <a:lnTo>
                    <a:pt x="1057" y="962"/>
                  </a:lnTo>
                  <a:lnTo>
                    <a:pt x="1057" y="964"/>
                  </a:lnTo>
                  <a:lnTo>
                    <a:pt x="1057" y="964"/>
                  </a:lnTo>
                  <a:lnTo>
                    <a:pt x="1057" y="968"/>
                  </a:lnTo>
                  <a:lnTo>
                    <a:pt x="1056" y="968"/>
                  </a:lnTo>
                  <a:lnTo>
                    <a:pt x="1054" y="968"/>
                  </a:lnTo>
                  <a:lnTo>
                    <a:pt x="1054" y="969"/>
                  </a:lnTo>
                  <a:lnTo>
                    <a:pt x="1047" y="969"/>
                  </a:lnTo>
                  <a:lnTo>
                    <a:pt x="1047" y="968"/>
                  </a:lnTo>
                  <a:lnTo>
                    <a:pt x="1046" y="968"/>
                  </a:lnTo>
                  <a:lnTo>
                    <a:pt x="1045" y="969"/>
                  </a:lnTo>
                  <a:lnTo>
                    <a:pt x="1042" y="969"/>
                  </a:lnTo>
                  <a:lnTo>
                    <a:pt x="1040" y="968"/>
                  </a:lnTo>
                  <a:lnTo>
                    <a:pt x="1039" y="968"/>
                  </a:lnTo>
                  <a:lnTo>
                    <a:pt x="1038" y="969"/>
                  </a:lnTo>
                  <a:lnTo>
                    <a:pt x="1037" y="968"/>
                  </a:lnTo>
                  <a:lnTo>
                    <a:pt x="1035" y="969"/>
                  </a:lnTo>
                  <a:lnTo>
                    <a:pt x="1035" y="969"/>
                  </a:lnTo>
                  <a:lnTo>
                    <a:pt x="1035" y="967"/>
                  </a:lnTo>
                  <a:lnTo>
                    <a:pt x="1035" y="966"/>
                  </a:lnTo>
                  <a:lnTo>
                    <a:pt x="1035" y="963"/>
                  </a:lnTo>
                  <a:lnTo>
                    <a:pt x="1036" y="962"/>
                  </a:lnTo>
                  <a:lnTo>
                    <a:pt x="1036" y="960"/>
                  </a:lnTo>
                  <a:lnTo>
                    <a:pt x="1038" y="960"/>
                  </a:lnTo>
                  <a:lnTo>
                    <a:pt x="1040" y="962"/>
                  </a:lnTo>
                  <a:lnTo>
                    <a:pt x="1040" y="964"/>
                  </a:lnTo>
                  <a:close/>
                  <a:moveTo>
                    <a:pt x="671" y="961"/>
                  </a:moveTo>
                  <a:lnTo>
                    <a:pt x="670" y="961"/>
                  </a:lnTo>
                  <a:lnTo>
                    <a:pt x="669" y="960"/>
                  </a:lnTo>
                  <a:lnTo>
                    <a:pt x="668" y="960"/>
                  </a:lnTo>
                  <a:lnTo>
                    <a:pt x="668" y="959"/>
                  </a:lnTo>
                  <a:lnTo>
                    <a:pt x="669" y="959"/>
                  </a:lnTo>
                  <a:lnTo>
                    <a:pt x="670" y="958"/>
                  </a:lnTo>
                  <a:lnTo>
                    <a:pt x="671" y="958"/>
                  </a:lnTo>
                  <a:lnTo>
                    <a:pt x="671" y="960"/>
                  </a:lnTo>
                  <a:lnTo>
                    <a:pt x="671" y="961"/>
                  </a:lnTo>
                  <a:close/>
                  <a:moveTo>
                    <a:pt x="1006" y="957"/>
                  </a:moveTo>
                  <a:lnTo>
                    <a:pt x="1006" y="957"/>
                  </a:lnTo>
                  <a:lnTo>
                    <a:pt x="1005" y="957"/>
                  </a:lnTo>
                  <a:lnTo>
                    <a:pt x="1006" y="956"/>
                  </a:lnTo>
                  <a:lnTo>
                    <a:pt x="1006" y="956"/>
                  </a:lnTo>
                  <a:lnTo>
                    <a:pt x="1006" y="957"/>
                  </a:lnTo>
                  <a:close/>
                  <a:moveTo>
                    <a:pt x="1005" y="956"/>
                  </a:moveTo>
                  <a:lnTo>
                    <a:pt x="1005" y="957"/>
                  </a:lnTo>
                  <a:lnTo>
                    <a:pt x="1004" y="956"/>
                  </a:lnTo>
                  <a:lnTo>
                    <a:pt x="1004" y="956"/>
                  </a:lnTo>
                  <a:lnTo>
                    <a:pt x="1005" y="956"/>
                  </a:lnTo>
                  <a:lnTo>
                    <a:pt x="1005" y="956"/>
                  </a:lnTo>
                  <a:close/>
                  <a:moveTo>
                    <a:pt x="1001" y="953"/>
                  </a:moveTo>
                  <a:lnTo>
                    <a:pt x="1002" y="954"/>
                  </a:lnTo>
                  <a:lnTo>
                    <a:pt x="1003" y="954"/>
                  </a:lnTo>
                  <a:lnTo>
                    <a:pt x="1004" y="956"/>
                  </a:lnTo>
                  <a:lnTo>
                    <a:pt x="1004" y="957"/>
                  </a:lnTo>
                  <a:lnTo>
                    <a:pt x="1006" y="959"/>
                  </a:lnTo>
                  <a:lnTo>
                    <a:pt x="1006" y="959"/>
                  </a:lnTo>
                  <a:lnTo>
                    <a:pt x="1005" y="960"/>
                  </a:lnTo>
                  <a:lnTo>
                    <a:pt x="1006" y="960"/>
                  </a:lnTo>
                  <a:lnTo>
                    <a:pt x="1006" y="961"/>
                  </a:lnTo>
                  <a:lnTo>
                    <a:pt x="1006" y="962"/>
                  </a:lnTo>
                  <a:lnTo>
                    <a:pt x="1005" y="962"/>
                  </a:lnTo>
                  <a:lnTo>
                    <a:pt x="1004" y="964"/>
                  </a:lnTo>
                  <a:lnTo>
                    <a:pt x="1004" y="961"/>
                  </a:lnTo>
                  <a:lnTo>
                    <a:pt x="1002" y="961"/>
                  </a:lnTo>
                  <a:lnTo>
                    <a:pt x="1002" y="960"/>
                  </a:lnTo>
                  <a:lnTo>
                    <a:pt x="1001" y="960"/>
                  </a:lnTo>
                  <a:lnTo>
                    <a:pt x="1001" y="956"/>
                  </a:lnTo>
                  <a:lnTo>
                    <a:pt x="1001" y="956"/>
                  </a:lnTo>
                  <a:lnTo>
                    <a:pt x="1001" y="955"/>
                  </a:lnTo>
                  <a:lnTo>
                    <a:pt x="1000" y="954"/>
                  </a:lnTo>
                  <a:lnTo>
                    <a:pt x="999" y="954"/>
                  </a:lnTo>
                  <a:lnTo>
                    <a:pt x="999" y="953"/>
                  </a:lnTo>
                  <a:lnTo>
                    <a:pt x="1001" y="953"/>
                  </a:lnTo>
                  <a:close/>
                  <a:moveTo>
                    <a:pt x="1098" y="954"/>
                  </a:moveTo>
                  <a:lnTo>
                    <a:pt x="1096" y="955"/>
                  </a:lnTo>
                  <a:lnTo>
                    <a:pt x="1094" y="951"/>
                  </a:lnTo>
                  <a:lnTo>
                    <a:pt x="1094" y="950"/>
                  </a:lnTo>
                  <a:lnTo>
                    <a:pt x="1095" y="949"/>
                  </a:lnTo>
                  <a:lnTo>
                    <a:pt x="1098" y="952"/>
                  </a:lnTo>
                  <a:lnTo>
                    <a:pt x="1098" y="954"/>
                  </a:lnTo>
                  <a:close/>
                  <a:moveTo>
                    <a:pt x="1088" y="950"/>
                  </a:moveTo>
                  <a:lnTo>
                    <a:pt x="1086" y="950"/>
                  </a:lnTo>
                  <a:lnTo>
                    <a:pt x="1086" y="950"/>
                  </a:lnTo>
                  <a:lnTo>
                    <a:pt x="1086" y="948"/>
                  </a:lnTo>
                  <a:lnTo>
                    <a:pt x="1088" y="948"/>
                  </a:lnTo>
                  <a:lnTo>
                    <a:pt x="1089" y="948"/>
                  </a:lnTo>
                  <a:lnTo>
                    <a:pt x="1090" y="948"/>
                  </a:lnTo>
                  <a:lnTo>
                    <a:pt x="1090" y="950"/>
                  </a:lnTo>
                  <a:lnTo>
                    <a:pt x="1088" y="950"/>
                  </a:lnTo>
                  <a:close/>
                  <a:moveTo>
                    <a:pt x="1085" y="946"/>
                  </a:moveTo>
                  <a:lnTo>
                    <a:pt x="1085" y="947"/>
                  </a:lnTo>
                  <a:lnTo>
                    <a:pt x="1084" y="946"/>
                  </a:lnTo>
                  <a:lnTo>
                    <a:pt x="1084" y="944"/>
                  </a:lnTo>
                  <a:lnTo>
                    <a:pt x="1085" y="944"/>
                  </a:lnTo>
                  <a:lnTo>
                    <a:pt x="1085" y="945"/>
                  </a:lnTo>
                  <a:lnTo>
                    <a:pt x="1085" y="946"/>
                  </a:lnTo>
                  <a:close/>
                  <a:moveTo>
                    <a:pt x="1085" y="942"/>
                  </a:moveTo>
                  <a:lnTo>
                    <a:pt x="1084" y="942"/>
                  </a:lnTo>
                  <a:lnTo>
                    <a:pt x="1083" y="942"/>
                  </a:lnTo>
                  <a:lnTo>
                    <a:pt x="1083" y="941"/>
                  </a:lnTo>
                  <a:lnTo>
                    <a:pt x="1084" y="940"/>
                  </a:lnTo>
                  <a:lnTo>
                    <a:pt x="1085" y="940"/>
                  </a:lnTo>
                  <a:lnTo>
                    <a:pt x="1085" y="939"/>
                  </a:lnTo>
                  <a:lnTo>
                    <a:pt x="1086" y="940"/>
                  </a:lnTo>
                  <a:lnTo>
                    <a:pt x="1086" y="941"/>
                  </a:lnTo>
                  <a:lnTo>
                    <a:pt x="1086" y="941"/>
                  </a:lnTo>
                  <a:lnTo>
                    <a:pt x="1085" y="941"/>
                  </a:lnTo>
                  <a:lnTo>
                    <a:pt x="1085" y="942"/>
                  </a:lnTo>
                  <a:close/>
                  <a:moveTo>
                    <a:pt x="1003" y="939"/>
                  </a:moveTo>
                  <a:lnTo>
                    <a:pt x="1002" y="939"/>
                  </a:lnTo>
                  <a:lnTo>
                    <a:pt x="1002" y="939"/>
                  </a:lnTo>
                  <a:lnTo>
                    <a:pt x="1002" y="938"/>
                  </a:lnTo>
                  <a:lnTo>
                    <a:pt x="1002" y="938"/>
                  </a:lnTo>
                  <a:lnTo>
                    <a:pt x="1003" y="939"/>
                  </a:lnTo>
                  <a:close/>
                  <a:moveTo>
                    <a:pt x="1089" y="938"/>
                  </a:moveTo>
                  <a:lnTo>
                    <a:pt x="1088" y="938"/>
                  </a:lnTo>
                  <a:lnTo>
                    <a:pt x="1087" y="936"/>
                  </a:lnTo>
                  <a:lnTo>
                    <a:pt x="1087" y="935"/>
                  </a:lnTo>
                  <a:lnTo>
                    <a:pt x="1087" y="935"/>
                  </a:lnTo>
                  <a:lnTo>
                    <a:pt x="1089" y="935"/>
                  </a:lnTo>
                  <a:lnTo>
                    <a:pt x="1090" y="936"/>
                  </a:lnTo>
                  <a:lnTo>
                    <a:pt x="1090" y="937"/>
                  </a:lnTo>
                  <a:lnTo>
                    <a:pt x="1089" y="938"/>
                  </a:lnTo>
                  <a:close/>
                  <a:moveTo>
                    <a:pt x="1001" y="935"/>
                  </a:moveTo>
                  <a:lnTo>
                    <a:pt x="1001" y="935"/>
                  </a:lnTo>
                  <a:lnTo>
                    <a:pt x="1001" y="934"/>
                  </a:lnTo>
                  <a:lnTo>
                    <a:pt x="1001" y="934"/>
                  </a:lnTo>
                  <a:lnTo>
                    <a:pt x="1001" y="934"/>
                  </a:lnTo>
                  <a:lnTo>
                    <a:pt x="1001" y="934"/>
                  </a:lnTo>
                  <a:lnTo>
                    <a:pt x="1002" y="934"/>
                  </a:lnTo>
                  <a:lnTo>
                    <a:pt x="1002" y="934"/>
                  </a:lnTo>
                  <a:lnTo>
                    <a:pt x="1001" y="935"/>
                  </a:lnTo>
                  <a:close/>
                  <a:moveTo>
                    <a:pt x="1104" y="935"/>
                  </a:moveTo>
                  <a:lnTo>
                    <a:pt x="1104" y="936"/>
                  </a:lnTo>
                  <a:lnTo>
                    <a:pt x="1103" y="936"/>
                  </a:lnTo>
                  <a:lnTo>
                    <a:pt x="1103" y="935"/>
                  </a:lnTo>
                  <a:lnTo>
                    <a:pt x="1102" y="935"/>
                  </a:lnTo>
                  <a:lnTo>
                    <a:pt x="1101" y="934"/>
                  </a:lnTo>
                  <a:lnTo>
                    <a:pt x="1101" y="934"/>
                  </a:lnTo>
                  <a:lnTo>
                    <a:pt x="1103" y="933"/>
                  </a:lnTo>
                  <a:lnTo>
                    <a:pt x="1104" y="934"/>
                  </a:lnTo>
                  <a:lnTo>
                    <a:pt x="1104" y="934"/>
                  </a:lnTo>
                  <a:lnTo>
                    <a:pt x="1104" y="935"/>
                  </a:lnTo>
                  <a:close/>
                  <a:moveTo>
                    <a:pt x="1120" y="928"/>
                  </a:moveTo>
                  <a:lnTo>
                    <a:pt x="1122" y="930"/>
                  </a:lnTo>
                  <a:lnTo>
                    <a:pt x="1123" y="930"/>
                  </a:lnTo>
                  <a:lnTo>
                    <a:pt x="1125" y="933"/>
                  </a:lnTo>
                  <a:lnTo>
                    <a:pt x="1126" y="934"/>
                  </a:lnTo>
                  <a:lnTo>
                    <a:pt x="1128" y="934"/>
                  </a:lnTo>
                  <a:lnTo>
                    <a:pt x="1128" y="935"/>
                  </a:lnTo>
                  <a:lnTo>
                    <a:pt x="1129" y="936"/>
                  </a:lnTo>
                  <a:lnTo>
                    <a:pt x="1129" y="937"/>
                  </a:lnTo>
                  <a:lnTo>
                    <a:pt x="1131" y="939"/>
                  </a:lnTo>
                  <a:lnTo>
                    <a:pt x="1131" y="939"/>
                  </a:lnTo>
                  <a:lnTo>
                    <a:pt x="1130" y="940"/>
                  </a:lnTo>
                  <a:lnTo>
                    <a:pt x="1130" y="941"/>
                  </a:lnTo>
                  <a:lnTo>
                    <a:pt x="1128" y="942"/>
                  </a:lnTo>
                  <a:lnTo>
                    <a:pt x="1126" y="941"/>
                  </a:lnTo>
                  <a:lnTo>
                    <a:pt x="1125" y="941"/>
                  </a:lnTo>
                  <a:lnTo>
                    <a:pt x="1123" y="941"/>
                  </a:lnTo>
                  <a:lnTo>
                    <a:pt x="1123" y="940"/>
                  </a:lnTo>
                  <a:lnTo>
                    <a:pt x="1122" y="941"/>
                  </a:lnTo>
                  <a:lnTo>
                    <a:pt x="1118" y="941"/>
                  </a:lnTo>
                  <a:lnTo>
                    <a:pt x="1118" y="942"/>
                  </a:lnTo>
                  <a:lnTo>
                    <a:pt x="1116" y="942"/>
                  </a:lnTo>
                  <a:lnTo>
                    <a:pt x="1115" y="943"/>
                  </a:lnTo>
                  <a:lnTo>
                    <a:pt x="1114" y="943"/>
                  </a:lnTo>
                  <a:lnTo>
                    <a:pt x="1112" y="945"/>
                  </a:lnTo>
                  <a:lnTo>
                    <a:pt x="1112" y="946"/>
                  </a:lnTo>
                  <a:lnTo>
                    <a:pt x="1112" y="947"/>
                  </a:lnTo>
                  <a:lnTo>
                    <a:pt x="1111" y="946"/>
                  </a:lnTo>
                  <a:lnTo>
                    <a:pt x="1109" y="946"/>
                  </a:lnTo>
                  <a:lnTo>
                    <a:pt x="1106" y="945"/>
                  </a:lnTo>
                  <a:lnTo>
                    <a:pt x="1107" y="943"/>
                  </a:lnTo>
                  <a:lnTo>
                    <a:pt x="1108" y="942"/>
                  </a:lnTo>
                  <a:lnTo>
                    <a:pt x="1108" y="940"/>
                  </a:lnTo>
                  <a:lnTo>
                    <a:pt x="1109" y="938"/>
                  </a:lnTo>
                  <a:lnTo>
                    <a:pt x="1109" y="936"/>
                  </a:lnTo>
                  <a:lnTo>
                    <a:pt x="1108" y="936"/>
                  </a:lnTo>
                  <a:lnTo>
                    <a:pt x="1108" y="934"/>
                  </a:lnTo>
                  <a:lnTo>
                    <a:pt x="1107" y="933"/>
                  </a:lnTo>
                  <a:lnTo>
                    <a:pt x="1107" y="931"/>
                  </a:lnTo>
                  <a:lnTo>
                    <a:pt x="1109" y="929"/>
                  </a:lnTo>
                  <a:lnTo>
                    <a:pt x="1115" y="927"/>
                  </a:lnTo>
                  <a:lnTo>
                    <a:pt x="1117" y="927"/>
                  </a:lnTo>
                  <a:lnTo>
                    <a:pt x="1118" y="927"/>
                  </a:lnTo>
                  <a:lnTo>
                    <a:pt x="1120" y="928"/>
                  </a:lnTo>
                  <a:close/>
                  <a:moveTo>
                    <a:pt x="1128" y="919"/>
                  </a:moveTo>
                  <a:lnTo>
                    <a:pt x="1127" y="919"/>
                  </a:lnTo>
                  <a:lnTo>
                    <a:pt x="1127" y="919"/>
                  </a:lnTo>
                  <a:lnTo>
                    <a:pt x="1127" y="918"/>
                  </a:lnTo>
                  <a:lnTo>
                    <a:pt x="1127" y="918"/>
                  </a:lnTo>
                  <a:lnTo>
                    <a:pt x="1128" y="918"/>
                  </a:lnTo>
                  <a:lnTo>
                    <a:pt x="1129" y="918"/>
                  </a:lnTo>
                  <a:lnTo>
                    <a:pt x="1129" y="919"/>
                  </a:lnTo>
                  <a:lnTo>
                    <a:pt x="1128" y="919"/>
                  </a:lnTo>
                  <a:close/>
                  <a:moveTo>
                    <a:pt x="1127" y="912"/>
                  </a:moveTo>
                  <a:lnTo>
                    <a:pt x="1130" y="914"/>
                  </a:lnTo>
                  <a:lnTo>
                    <a:pt x="1130" y="914"/>
                  </a:lnTo>
                  <a:lnTo>
                    <a:pt x="1132" y="916"/>
                  </a:lnTo>
                  <a:lnTo>
                    <a:pt x="1131" y="916"/>
                  </a:lnTo>
                  <a:lnTo>
                    <a:pt x="1132" y="917"/>
                  </a:lnTo>
                  <a:lnTo>
                    <a:pt x="1131" y="918"/>
                  </a:lnTo>
                  <a:lnTo>
                    <a:pt x="1130" y="918"/>
                  </a:lnTo>
                  <a:lnTo>
                    <a:pt x="1130" y="917"/>
                  </a:lnTo>
                  <a:lnTo>
                    <a:pt x="1127" y="917"/>
                  </a:lnTo>
                  <a:lnTo>
                    <a:pt x="1127" y="917"/>
                  </a:lnTo>
                  <a:lnTo>
                    <a:pt x="1125" y="917"/>
                  </a:lnTo>
                  <a:lnTo>
                    <a:pt x="1125" y="916"/>
                  </a:lnTo>
                  <a:lnTo>
                    <a:pt x="1124" y="916"/>
                  </a:lnTo>
                  <a:lnTo>
                    <a:pt x="1123" y="915"/>
                  </a:lnTo>
                  <a:lnTo>
                    <a:pt x="1123" y="915"/>
                  </a:lnTo>
                  <a:lnTo>
                    <a:pt x="1126" y="912"/>
                  </a:lnTo>
                  <a:lnTo>
                    <a:pt x="1127" y="912"/>
                  </a:lnTo>
                  <a:close/>
                  <a:moveTo>
                    <a:pt x="1128" y="911"/>
                  </a:moveTo>
                  <a:lnTo>
                    <a:pt x="1128" y="911"/>
                  </a:lnTo>
                  <a:lnTo>
                    <a:pt x="1128" y="911"/>
                  </a:lnTo>
                  <a:lnTo>
                    <a:pt x="1128" y="910"/>
                  </a:lnTo>
                  <a:lnTo>
                    <a:pt x="1128" y="909"/>
                  </a:lnTo>
                  <a:lnTo>
                    <a:pt x="1129" y="910"/>
                  </a:lnTo>
                  <a:lnTo>
                    <a:pt x="1129" y="911"/>
                  </a:lnTo>
                  <a:lnTo>
                    <a:pt x="1128" y="911"/>
                  </a:lnTo>
                  <a:close/>
                  <a:moveTo>
                    <a:pt x="1140" y="912"/>
                  </a:moveTo>
                  <a:lnTo>
                    <a:pt x="1139" y="912"/>
                  </a:lnTo>
                  <a:lnTo>
                    <a:pt x="1138" y="912"/>
                  </a:lnTo>
                  <a:lnTo>
                    <a:pt x="1138" y="910"/>
                  </a:lnTo>
                  <a:lnTo>
                    <a:pt x="1139" y="909"/>
                  </a:lnTo>
                  <a:lnTo>
                    <a:pt x="1140" y="909"/>
                  </a:lnTo>
                  <a:lnTo>
                    <a:pt x="1141" y="910"/>
                  </a:lnTo>
                  <a:lnTo>
                    <a:pt x="1141" y="912"/>
                  </a:lnTo>
                  <a:lnTo>
                    <a:pt x="1140" y="912"/>
                  </a:lnTo>
                  <a:close/>
                  <a:moveTo>
                    <a:pt x="1006" y="907"/>
                  </a:moveTo>
                  <a:lnTo>
                    <a:pt x="1006" y="907"/>
                  </a:lnTo>
                  <a:lnTo>
                    <a:pt x="1005" y="906"/>
                  </a:lnTo>
                  <a:lnTo>
                    <a:pt x="1005" y="906"/>
                  </a:lnTo>
                  <a:lnTo>
                    <a:pt x="1006" y="906"/>
                  </a:lnTo>
                  <a:lnTo>
                    <a:pt x="1006" y="906"/>
                  </a:lnTo>
                  <a:lnTo>
                    <a:pt x="1006" y="906"/>
                  </a:lnTo>
                  <a:lnTo>
                    <a:pt x="1006" y="906"/>
                  </a:lnTo>
                  <a:lnTo>
                    <a:pt x="1006" y="907"/>
                  </a:lnTo>
                  <a:close/>
                  <a:moveTo>
                    <a:pt x="998" y="904"/>
                  </a:moveTo>
                  <a:lnTo>
                    <a:pt x="998" y="905"/>
                  </a:lnTo>
                  <a:lnTo>
                    <a:pt x="997" y="904"/>
                  </a:lnTo>
                  <a:lnTo>
                    <a:pt x="997" y="904"/>
                  </a:lnTo>
                  <a:lnTo>
                    <a:pt x="997" y="904"/>
                  </a:lnTo>
                  <a:lnTo>
                    <a:pt x="998" y="904"/>
                  </a:lnTo>
                  <a:close/>
                  <a:moveTo>
                    <a:pt x="1137" y="904"/>
                  </a:moveTo>
                  <a:lnTo>
                    <a:pt x="1137" y="904"/>
                  </a:lnTo>
                  <a:lnTo>
                    <a:pt x="1138" y="904"/>
                  </a:lnTo>
                  <a:lnTo>
                    <a:pt x="1139" y="905"/>
                  </a:lnTo>
                  <a:lnTo>
                    <a:pt x="1139" y="906"/>
                  </a:lnTo>
                  <a:lnTo>
                    <a:pt x="1139" y="907"/>
                  </a:lnTo>
                  <a:lnTo>
                    <a:pt x="1139" y="907"/>
                  </a:lnTo>
                  <a:lnTo>
                    <a:pt x="1139" y="908"/>
                  </a:lnTo>
                  <a:lnTo>
                    <a:pt x="1138" y="910"/>
                  </a:lnTo>
                  <a:lnTo>
                    <a:pt x="1137" y="909"/>
                  </a:lnTo>
                  <a:lnTo>
                    <a:pt x="1137" y="907"/>
                  </a:lnTo>
                  <a:lnTo>
                    <a:pt x="1136" y="906"/>
                  </a:lnTo>
                  <a:lnTo>
                    <a:pt x="1134" y="905"/>
                  </a:lnTo>
                  <a:lnTo>
                    <a:pt x="1134" y="904"/>
                  </a:lnTo>
                  <a:lnTo>
                    <a:pt x="1137" y="904"/>
                  </a:lnTo>
                  <a:close/>
                  <a:moveTo>
                    <a:pt x="1004" y="904"/>
                  </a:moveTo>
                  <a:lnTo>
                    <a:pt x="1004" y="904"/>
                  </a:lnTo>
                  <a:lnTo>
                    <a:pt x="1000" y="904"/>
                  </a:lnTo>
                  <a:lnTo>
                    <a:pt x="1001" y="903"/>
                  </a:lnTo>
                  <a:lnTo>
                    <a:pt x="1003" y="903"/>
                  </a:lnTo>
                  <a:lnTo>
                    <a:pt x="1004" y="904"/>
                  </a:lnTo>
                  <a:close/>
                  <a:moveTo>
                    <a:pt x="1140" y="902"/>
                  </a:moveTo>
                  <a:lnTo>
                    <a:pt x="1139" y="902"/>
                  </a:lnTo>
                  <a:lnTo>
                    <a:pt x="1139" y="902"/>
                  </a:lnTo>
                  <a:lnTo>
                    <a:pt x="1139" y="901"/>
                  </a:lnTo>
                  <a:lnTo>
                    <a:pt x="1139" y="901"/>
                  </a:lnTo>
                  <a:lnTo>
                    <a:pt x="1139" y="901"/>
                  </a:lnTo>
                  <a:lnTo>
                    <a:pt x="1140" y="902"/>
                  </a:lnTo>
                  <a:close/>
                  <a:moveTo>
                    <a:pt x="1012" y="887"/>
                  </a:moveTo>
                  <a:lnTo>
                    <a:pt x="1011" y="887"/>
                  </a:lnTo>
                  <a:lnTo>
                    <a:pt x="1011" y="887"/>
                  </a:lnTo>
                  <a:lnTo>
                    <a:pt x="1011" y="886"/>
                  </a:lnTo>
                  <a:lnTo>
                    <a:pt x="1011" y="886"/>
                  </a:lnTo>
                  <a:lnTo>
                    <a:pt x="1012" y="886"/>
                  </a:lnTo>
                  <a:lnTo>
                    <a:pt x="1013" y="886"/>
                  </a:lnTo>
                  <a:lnTo>
                    <a:pt x="1012" y="887"/>
                  </a:lnTo>
                  <a:close/>
                  <a:moveTo>
                    <a:pt x="1012" y="883"/>
                  </a:moveTo>
                  <a:lnTo>
                    <a:pt x="1011" y="883"/>
                  </a:lnTo>
                  <a:lnTo>
                    <a:pt x="1011" y="883"/>
                  </a:lnTo>
                  <a:lnTo>
                    <a:pt x="1011" y="882"/>
                  </a:lnTo>
                  <a:lnTo>
                    <a:pt x="1011" y="881"/>
                  </a:lnTo>
                  <a:lnTo>
                    <a:pt x="1012" y="882"/>
                  </a:lnTo>
                  <a:lnTo>
                    <a:pt x="1012" y="882"/>
                  </a:lnTo>
                  <a:lnTo>
                    <a:pt x="1012" y="883"/>
                  </a:lnTo>
                  <a:close/>
                  <a:moveTo>
                    <a:pt x="1007" y="875"/>
                  </a:moveTo>
                  <a:lnTo>
                    <a:pt x="1007" y="875"/>
                  </a:lnTo>
                  <a:lnTo>
                    <a:pt x="1007" y="875"/>
                  </a:lnTo>
                  <a:lnTo>
                    <a:pt x="1007" y="875"/>
                  </a:lnTo>
                  <a:lnTo>
                    <a:pt x="1006" y="874"/>
                  </a:lnTo>
                  <a:lnTo>
                    <a:pt x="1007" y="873"/>
                  </a:lnTo>
                  <a:lnTo>
                    <a:pt x="1008" y="873"/>
                  </a:lnTo>
                  <a:lnTo>
                    <a:pt x="1008" y="874"/>
                  </a:lnTo>
                  <a:lnTo>
                    <a:pt x="1008" y="874"/>
                  </a:lnTo>
                  <a:lnTo>
                    <a:pt x="1007" y="875"/>
                  </a:lnTo>
                  <a:close/>
                  <a:moveTo>
                    <a:pt x="1008" y="868"/>
                  </a:moveTo>
                  <a:lnTo>
                    <a:pt x="1007" y="868"/>
                  </a:lnTo>
                  <a:lnTo>
                    <a:pt x="1006" y="867"/>
                  </a:lnTo>
                  <a:lnTo>
                    <a:pt x="1006" y="867"/>
                  </a:lnTo>
                  <a:lnTo>
                    <a:pt x="1007" y="867"/>
                  </a:lnTo>
                  <a:lnTo>
                    <a:pt x="1007" y="867"/>
                  </a:lnTo>
                  <a:lnTo>
                    <a:pt x="1008" y="867"/>
                  </a:lnTo>
                  <a:lnTo>
                    <a:pt x="1008" y="868"/>
                  </a:lnTo>
                  <a:close/>
                  <a:moveTo>
                    <a:pt x="465" y="797"/>
                  </a:moveTo>
                  <a:lnTo>
                    <a:pt x="465" y="797"/>
                  </a:lnTo>
                  <a:lnTo>
                    <a:pt x="464" y="797"/>
                  </a:lnTo>
                  <a:lnTo>
                    <a:pt x="464" y="796"/>
                  </a:lnTo>
                  <a:lnTo>
                    <a:pt x="465" y="795"/>
                  </a:lnTo>
                  <a:lnTo>
                    <a:pt x="465" y="795"/>
                  </a:lnTo>
                  <a:lnTo>
                    <a:pt x="465" y="796"/>
                  </a:lnTo>
                  <a:lnTo>
                    <a:pt x="465" y="797"/>
                  </a:lnTo>
                  <a:close/>
                  <a:moveTo>
                    <a:pt x="1097" y="770"/>
                  </a:moveTo>
                  <a:lnTo>
                    <a:pt x="1098" y="771"/>
                  </a:lnTo>
                  <a:lnTo>
                    <a:pt x="1100" y="771"/>
                  </a:lnTo>
                  <a:lnTo>
                    <a:pt x="1102" y="772"/>
                  </a:lnTo>
                  <a:lnTo>
                    <a:pt x="1103" y="774"/>
                  </a:lnTo>
                  <a:lnTo>
                    <a:pt x="1104" y="774"/>
                  </a:lnTo>
                  <a:lnTo>
                    <a:pt x="1105" y="774"/>
                  </a:lnTo>
                  <a:lnTo>
                    <a:pt x="1106" y="777"/>
                  </a:lnTo>
                  <a:lnTo>
                    <a:pt x="1107" y="778"/>
                  </a:lnTo>
                  <a:lnTo>
                    <a:pt x="1109" y="780"/>
                  </a:lnTo>
                  <a:lnTo>
                    <a:pt x="1110" y="781"/>
                  </a:lnTo>
                  <a:lnTo>
                    <a:pt x="1113" y="783"/>
                  </a:lnTo>
                  <a:lnTo>
                    <a:pt x="1114" y="783"/>
                  </a:lnTo>
                  <a:lnTo>
                    <a:pt x="1115" y="784"/>
                  </a:lnTo>
                  <a:lnTo>
                    <a:pt x="1115" y="785"/>
                  </a:lnTo>
                  <a:lnTo>
                    <a:pt x="1117" y="785"/>
                  </a:lnTo>
                  <a:lnTo>
                    <a:pt x="1120" y="787"/>
                  </a:lnTo>
                  <a:lnTo>
                    <a:pt x="1120" y="787"/>
                  </a:lnTo>
                  <a:lnTo>
                    <a:pt x="1121" y="788"/>
                  </a:lnTo>
                  <a:lnTo>
                    <a:pt x="1122" y="788"/>
                  </a:lnTo>
                  <a:lnTo>
                    <a:pt x="1124" y="790"/>
                  </a:lnTo>
                  <a:lnTo>
                    <a:pt x="1127" y="795"/>
                  </a:lnTo>
                  <a:lnTo>
                    <a:pt x="1127" y="796"/>
                  </a:lnTo>
                  <a:lnTo>
                    <a:pt x="1127" y="797"/>
                  </a:lnTo>
                  <a:lnTo>
                    <a:pt x="1127" y="799"/>
                  </a:lnTo>
                  <a:lnTo>
                    <a:pt x="1128" y="799"/>
                  </a:lnTo>
                  <a:lnTo>
                    <a:pt x="1128" y="801"/>
                  </a:lnTo>
                  <a:lnTo>
                    <a:pt x="1128" y="801"/>
                  </a:lnTo>
                  <a:lnTo>
                    <a:pt x="1128" y="803"/>
                  </a:lnTo>
                  <a:lnTo>
                    <a:pt x="1129" y="804"/>
                  </a:lnTo>
                  <a:lnTo>
                    <a:pt x="1128" y="806"/>
                  </a:lnTo>
                  <a:lnTo>
                    <a:pt x="1128" y="809"/>
                  </a:lnTo>
                  <a:lnTo>
                    <a:pt x="1127" y="809"/>
                  </a:lnTo>
                  <a:lnTo>
                    <a:pt x="1127" y="812"/>
                  </a:lnTo>
                  <a:lnTo>
                    <a:pt x="1127" y="812"/>
                  </a:lnTo>
                  <a:lnTo>
                    <a:pt x="1127" y="819"/>
                  </a:lnTo>
                  <a:lnTo>
                    <a:pt x="1127" y="820"/>
                  </a:lnTo>
                  <a:lnTo>
                    <a:pt x="1127" y="822"/>
                  </a:lnTo>
                  <a:lnTo>
                    <a:pt x="1127" y="822"/>
                  </a:lnTo>
                  <a:lnTo>
                    <a:pt x="1127" y="824"/>
                  </a:lnTo>
                  <a:lnTo>
                    <a:pt x="1126" y="824"/>
                  </a:lnTo>
                  <a:lnTo>
                    <a:pt x="1127" y="826"/>
                  </a:lnTo>
                  <a:lnTo>
                    <a:pt x="1129" y="827"/>
                  </a:lnTo>
                  <a:lnTo>
                    <a:pt x="1129" y="828"/>
                  </a:lnTo>
                  <a:lnTo>
                    <a:pt x="1130" y="829"/>
                  </a:lnTo>
                  <a:lnTo>
                    <a:pt x="1130" y="831"/>
                  </a:lnTo>
                  <a:lnTo>
                    <a:pt x="1130" y="832"/>
                  </a:lnTo>
                  <a:lnTo>
                    <a:pt x="1131" y="833"/>
                  </a:lnTo>
                  <a:lnTo>
                    <a:pt x="1131" y="834"/>
                  </a:lnTo>
                  <a:lnTo>
                    <a:pt x="1130" y="835"/>
                  </a:lnTo>
                  <a:lnTo>
                    <a:pt x="1130" y="836"/>
                  </a:lnTo>
                  <a:lnTo>
                    <a:pt x="1129" y="837"/>
                  </a:lnTo>
                  <a:lnTo>
                    <a:pt x="1129" y="839"/>
                  </a:lnTo>
                  <a:lnTo>
                    <a:pt x="1129" y="840"/>
                  </a:lnTo>
                  <a:lnTo>
                    <a:pt x="1130" y="841"/>
                  </a:lnTo>
                  <a:lnTo>
                    <a:pt x="1131" y="845"/>
                  </a:lnTo>
                  <a:lnTo>
                    <a:pt x="1132" y="846"/>
                  </a:lnTo>
                  <a:lnTo>
                    <a:pt x="1132" y="847"/>
                  </a:lnTo>
                  <a:lnTo>
                    <a:pt x="1131" y="847"/>
                  </a:lnTo>
                  <a:lnTo>
                    <a:pt x="1130" y="848"/>
                  </a:lnTo>
                  <a:lnTo>
                    <a:pt x="1129" y="849"/>
                  </a:lnTo>
                  <a:lnTo>
                    <a:pt x="1129" y="851"/>
                  </a:lnTo>
                  <a:lnTo>
                    <a:pt x="1126" y="855"/>
                  </a:lnTo>
                  <a:lnTo>
                    <a:pt x="1125" y="857"/>
                  </a:lnTo>
                  <a:lnTo>
                    <a:pt x="1124" y="858"/>
                  </a:lnTo>
                  <a:lnTo>
                    <a:pt x="1124" y="859"/>
                  </a:lnTo>
                  <a:lnTo>
                    <a:pt x="1123" y="860"/>
                  </a:lnTo>
                  <a:lnTo>
                    <a:pt x="1123" y="864"/>
                  </a:lnTo>
                  <a:lnTo>
                    <a:pt x="1122" y="865"/>
                  </a:lnTo>
                  <a:lnTo>
                    <a:pt x="1122" y="866"/>
                  </a:lnTo>
                  <a:lnTo>
                    <a:pt x="1120" y="867"/>
                  </a:lnTo>
                  <a:lnTo>
                    <a:pt x="1120" y="868"/>
                  </a:lnTo>
                  <a:lnTo>
                    <a:pt x="1120" y="872"/>
                  </a:lnTo>
                  <a:lnTo>
                    <a:pt x="1120" y="872"/>
                  </a:lnTo>
                  <a:lnTo>
                    <a:pt x="1120" y="874"/>
                  </a:lnTo>
                  <a:lnTo>
                    <a:pt x="1118" y="876"/>
                  </a:lnTo>
                  <a:lnTo>
                    <a:pt x="1117" y="876"/>
                  </a:lnTo>
                  <a:lnTo>
                    <a:pt x="1117" y="877"/>
                  </a:lnTo>
                  <a:lnTo>
                    <a:pt x="1115" y="878"/>
                  </a:lnTo>
                  <a:lnTo>
                    <a:pt x="1115" y="880"/>
                  </a:lnTo>
                  <a:lnTo>
                    <a:pt x="1114" y="881"/>
                  </a:lnTo>
                  <a:lnTo>
                    <a:pt x="1115" y="886"/>
                  </a:lnTo>
                  <a:lnTo>
                    <a:pt x="1114" y="887"/>
                  </a:lnTo>
                  <a:lnTo>
                    <a:pt x="1113" y="888"/>
                  </a:lnTo>
                  <a:lnTo>
                    <a:pt x="1112" y="889"/>
                  </a:lnTo>
                  <a:lnTo>
                    <a:pt x="1112" y="892"/>
                  </a:lnTo>
                  <a:lnTo>
                    <a:pt x="1109" y="893"/>
                  </a:lnTo>
                  <a:lnTo>
                    <a:pt x="1108" y="894"/>
                  </a:lnTo>
                  <a:lnTo>
                    <a:pt x="1108" y="896"/>
                  </a:lnTo>
                  <a:lnTo>
                    <a:pt x="1107" y="896"/>
                  </a:lnTo>
                  <a:lnTo>
                    <a:pt x="1107" y="903"/>
                  </a:lnTo>
                  <a:lnTo>
                    <a:pt x="1107" y="904"/>
                  </a:lnTo>
                  <a:lnTo>
                    <a:pt x="1106" y="904"/>
                  </a:lnTo>
                  <a:lnTo>
                    <a:pt x="1106" y="907"/>
                  </a:lnTo>
                  <a:lnTo>
                    <a:pt x="1106" y="907"/>
                  </a:lnTo>
                  <a:lnTo>
                    <a:pt x="1106" y="909"/>
                  </a:lnTo>
                  <a:lnTo>
                    <a:pt x="1106" y="910"/>
                  </a:lnTo>
                  <a:lnTo>
                    <a:pt x="1106" y="911"/>
                  </a:lnTo>
                  <a:lnTo>
                    <a:pt x="1106" y="911"/>
                  </a:lnTo>
                  <a:lnTo>
                    <a:pt x="1106" y="913"/>
                  </a:lnTo>
                  <a:lnTo>
                    <a:pt x="1105" y="913"/>
                  </a:lnTo>
                  <a:lnTo>
                    <a:pt x="1105" y="913"/>
                  </a:lnTo>
                  <a:lnTo>
                    <a:pt x="1103" y="914"/>
                  </a:lnTo>
                  <a:lnTo>
                    <a:pt x="1101" y="916"/>
                  </a:lnTo>
                  <a:lnTo>
                    <a:pt x="1101" y="916"/>
                  </a:lnTo>
                  <a:lnTo>
                    <a:pt x="1099" y="918"/>
                  </a:lnTo>
                  <a:lnTo>
                    <a:pt x="1098" y="918"/>
                  </a:lnTo>
                  <a:lnTo>
                    <a:pt x="1098" y="916"/>
                  </a:lnTo>
                  <a:lnTo>
                    <a:pt x="1099" y="915"/>
                  </a:lnTo>
                  <a:lnTo>
                    <a:pt x="1098" y="915"/>
                  </a:lnTo>
                  <a:lnTo>
                    <a:pt x="1097" y="916"/>
                  </a:lnTo>
                  <a:lnTo>
                    <a:pt x="1097" y="918"/>
                  </a:lnTo>
                  <a:lnTo>
                    <a:pt x="1098" y="919"/>
                  </a:lnTo>
                  <a:lnTo>
                    <a:pt x="1097" y="920"/>
                  </a:lnTo>
                  <a:lnTo>
                    <a:pt x="1097" y="923"/>
                  </a:lnTo>
                  <a:lnTo>
                    <a:pt x="1096" y="923"/>
                  </a:lnTo>
                  <a:lnTo>
                    <a:pt x="1096" y="924"/>
                  </a:lnTo>
                  <a:lnTo>
                    <a:pt x="1097" y="925"/>
                  </a:lnTo>
                  <a:lnTo>
                    <a:pt x="1096" y="925"/>
                  </a:lnTo>
                  <a:lnTo>
                    <a:pt x="1096" y="927"/>
                  </a:lnTo>
                  <a:lnTo>
                    <a:pt x="1097" y="928"/>
                  </a:lnTo>
                  <a:lnTo>
                    <a:pt x="1097" y="929"/>
                  </a:lnTo>
                  <a:lnTo>
                    <a:pt x="1094" y="929"/>
                  </a:lnTo>
                  <a:lnTo>
                    <a:pt x="1094" y="929"/>
                  </a:lnTo>
                  <a:lnTo>
                    <a:pt x="1093" y="929"/>
                  </a:lnTo>
                  <a:lnTo>
                    <a:pt x="1092" y="929"/>
                  </a:lnTo>
                  <a:lnTo>
                    <a:pt x="1091" y="928"/>
                  </a:lnTo>
                  <a:lnTo>
                    <a:pt x="1090" y="926"/>
                  </a:lnTo>
                  <a:lnTo>
                    <a:pt x="1090" y="927"/>
                  </a:lnTo>
                  <a:lnTo>
                    <a:pt x="1088" y="928"/>
                  </a:lnTo>
                  <a:lnTo>
                    <a:pt x="1086" y="928"/>
                  </a:lnTo>
                  <a:lnTo>
                    <a:pt x="1086" y="928"/>
                  </a:lnTo>
                  <a:lnTo>
                    <a:pt x="1085" y="929"/>
                  </a:lnTo>
                  <a:lnTo>
                    <a:pt x="1085" y="931"/>
                  </a:lnTo>
                  <a:lnTo>
                    <a:pt x="1084" y="932"/>
                  </a:lnTo>
                  <a:lnTo>
                    <a:pt x="1084" y="936"/>
                  </a:lnTo>
                  <a:lnTo>
                    <a:pt x="1084" y="936"/>
                  </a:lnTo>
                  <a:lnTo>
                    <a:pt x="1084" y="938"/>
                  </a:lnTo>
                  <a:lnTo>
                    <a:pt x="1083" y="939"/>
                  </a:lnTo>
                  <a:lnTo>
                    <a:pt x="1083" y="941"/>
                  </a:lnTo>
                  <a:lnTo>
                    <a:pt x="1081" y="942"/>
                  </a:lnTo>
                  <a:lnTo>
                    <a:pt x="1081" y="944"/>
                  </a:lnTo>
                  <a:lnTo>
                    <a:pt x="1081" y="945"/>
                  </a:lnTo>
                  <a:lnTo>
                    <a:pt x="1080" y="944"/>
                  </a:lnTo>
                  <a:lnTo>
                    <a:pt x="1079" y="943"/>
                  </a:lnTo>
                  <a:lnTo>
                    <a:pt x="1078" y="944"/>
                  </a:lnTo>
                  <a:lnTo>
                    <a:pt x="1077" y="944"/>
                  </a:lnTo>
                  <a:lnTo>
                    <a:pt x="1076" y="945"/>
                  </a:lnTo>
                  <a:lnTo>
                    <a:pt x="1076" y="945"/>
                  </a:lnTo>
                  <a:lnTo>
                    <a:pt x="1074" y="948"/>
                  </a:lnTo>
                  <a:lnTo>
                    <a:pt x="1074" y="949"/>
                  </a:lnTo>
                  <a:lnTo>
                    <a:pt x="1074" y="950"/>
                  </a:lnTo>
                  <a:lnTo>
                    <a:pt x="1074" y="951"/>
                  </a:lnTo>
                  <a:lnTo>
                    <a:pt x="1073" y="951"/>
                  </a:lnTo>
                  <a:lnTo>
                    <a:pt x="1073" y="950"/>
                  </a:lnTo>
                  <a:lnTo>
                    <a:pt x="1072" y="951"/>
                  </a:lnTo>
                  <a:lnTo>
                    <a:pt x="1071" y="951"/>
                  </a:lnTo>
                  <a:lnTo>
                    <a:pt x="1069" y="948"/>
                  </a:lnTo>
                  <a:lnTo>
                    <a:pt x="1068" y="948"/>
                  </a:lnTo>
                  <a:lnTo>
                    <a:pt x="1068" y="947"/>
                  </a:lnTo>
                  <a:lnTo>
                    <a:pt x="1067" y="947"/>
                  </a:lnTo>
                  <a:lnTo>
                    <a:pt x="1067" y="948"/>
                  </a:lnTo>
                  <a:lnTo>
                    <a:pt x="1065" y="948"/>
                  </a:lnTo>
                  <a:lnTo>
                    <a:pt x="1065" y="948"/>
                  </a:lnTo>
                  <a:lnTo>
                    <a:pt x="1063" y="948"/>
                  </a:lnTo>
                  <a:lnTo>
                    <a:pt x="1063" y="949"/>
                  </a:lnTo>
                  <a:lnTo>
                    <a:pt x="1061" y="948"/>
                  </a:lnTo>
                  <a:lnTo>
                    <a:pt x="1057" y="952"/>
                  </a:lnTo>
                  <a:lnTo>
                    <a:pt x="1057" y="953"/>
                  </a:lnTo>
                  <a:lnTo>
                    <a:pt x="1054" y="953"/>
                  </a:lnTo>
                  <a:lnTo>
                    <a:pt x="1053" y="952"/>
                  </a:lnTo>
                  <a:lnTo>
                    <a:pt x="1050" y="953"/>
                  </a:lnTo>
                  <a:lnTo>
                    <a:pt x="1047" y="954"/>
                  </a:lnTo>
                  <a:lnTo>
                    <a:pt x="1047" y="953"/>
                  </a:lnTo>
                  <a:lnTo>
                    <a:pt x="1048" y="951"/>
                  </a:lnTo>
                  <a:lnTo>
                    <a:pt x="1048" y="950"/>
                  </a:lnTo>
                  <a:lnTo>
                    <a:pt x="1047" y="950"/>
                  </a:lnTo>
                  <a:lnTo>
                    <a:pt x="1047" y="947"/>
                  </a:lnTo>
                  <a:lnTo>
                    <a:pt x="1046" y="946"/>
                  </a:lnTo>
                  <a:lnTo>
                    <a:pt x="1047" y="945"/>
                  </a:lnTo>
                  <a:lnTo>
                    <a:pt x="1050" y="945"/>
                  </a:lnTo>
                  <a:lnTo>
                    <a:pt x="1051" y="946"/>
                  </a:lnTo>
                  <a:lnTo>
                    <a:pt x="1052" y="946"/>
                  </a:lnTo>
                  <a:lnTo>
                    <a:pt x="1053" y="947"/>
                  </a:lnTo>
                  <a:lnTo>
                    <a:pt x="1053" y="948"/>
                  </a:lnTo>
                  <a:lnTo>
                    <a:pt x="1051" y="948"/>
                  </a:lnTo>
                  <a:lnTo>
                    <a:pt x="1050" y="949"/>
                  </a:lnTo>
                  <a:lnTo>
                    <a:pt x="1050" y="949"/>
                  </a:lnTo>
                  <a:lnTo>
                    <a:pt x="1052" y="950"/>
                  </a:lnTo>
                  <a:lnTo>
                    <a:pt x="1054" y="949"/>
                  </a:lnTo>
                  <a:lnTo>
                    <a:pt x="1054" y="949"/>
                  </a:lnTo>
                  <a:lnTo>
                    <a:pt x="1054" y="948"/>
                  </a:lnTo>
                  <a:lnTo>
                    <a:pt x="1056" y="947"/>
                  </a:lnTo>
                  <a:lnTo>
                    <a:pt x="1057" y="947"/>
                  </a:lnTo>
                  <a:lnTo>
                    <a:pt x="1058" y="945"/>
                  </a:lnTo>
                  <a:lnTo>
                    <a:pt x="1055" y="945"/>
                  </a:lnTo>
                  <a:lnTo>
                    <a:pt x="1053" y="942"/>
                  </a:lnTo>
                  <a:lnTo>
                    <a:pt x="1053" y="942"/>
                  </a:lnTo>
                  <a:lnTo>
                    <a:pt x="1051" y="940"/>
                  </a:lnTo>
                  <a:lnTo>
                    <a:pt x="1050" y="940"/>
                  </a:lnTo>
                  <a:lnTo>
                    <a:pt x="1050" y="940"/>
                  </a:lnTo>
                  <a:lnTo>
                    <a:pt x="1049" y="940"/>
                  </a:lnTo>
                  <a:lnTo>
                    <a:pt x="1046" y="941"/>
                  </a:lnTo>
                  <a:lnTo>
                    <a:pt x="1045" y="942"/>
                  </a:lnTo>
                  <a:lnTo>
                    <a:pt x="1044" y="942"/>
                  </a:lnTo>
                  <a:lnTo>
                    <a:pt x="1042" y="943"/>
                  </a:lnTo>
                  <a:lnTo>
                    <a:pt x="1041" y="943"/>
                  </a:lnTo>
                  <a:lnTo>
                    <a:pt x="1041" y="944"/>
                  </a:lnTo>
                  <a:lnTo>
                    <a:pt x="1040" y="946"/>
                  </a:lnTo>
                  <a:lnTo>
                    <a:pt x="1039" y="948"/>
                  </a:lnTo>
                  <a:lnTo>
                    <a:pt x="1039" y="949"/>
                  </a:lnTo>
                  <a:lnTo>
                    <a:pt x="1038" y="950"/>
                  </a:lnTo>
                  <a:lnTo>
                    <a:pt x="1037" y="952"/>
                  </a:lnTo>
                  <a:lnTo>
                    <a:pt x="1035" y="954"/>
                  </a:lnTo>
                  <a:lnTo>
                    <a:pt x="1035" y="955"/>
                  </a:lnTo>
                  <a:lnTo>
                    <a:pt x="1034" y="956"/>
                  </a:lnTo>
                  <a:lnTo>
                    <a:pt x="1034" y="957"/>
                  </a:lnTo>
                  <a:lnTo>
                    <a:pt x="1032" y="960"/>
                  </a:lnTo>
                  <a:lnTo>
                    <a:pt x="1030" y="961"/>
                  </a:lnTo>
                  <a:lnTo>
                    <a:pt x="1030" y="961"/>
                  </a:lnTo>
                  <a:lnTo>
                    <a:pt x="1030" y="962"/>
                  </a:lnTo>
                  <a:lnTo>
                    <a:pt x="1028" y="964"/>
                  </a:lnTo>
                  <a:lnTo>
                    <a:pt x="1028" y="964"/>
                  </a:lnTo>
                  <a:lnTo>
                    <a:pt x="1026" y="964"/>
                  </a:lnTo>
                  <a:lnTo>
                    <a:pt x="1026" y="965"/>
                  </a:lnTo>
                  <a:lnTo>
                    <a:pt x="1025" y="966"/>
                  </a:lnTo>
                  <a:lnTo>
                    <a:pt x="1023" y="965"/>
                  </a:lnTo>
                  <a:lnTo>
                    <a:pt x="1022" y="966"/>
                  </a:lnTo>
                  <a:lnTo>
                    <a:pt x="1020" y="965"/>
                  </a:lnTo>
                  <a:lnTo>
                    <a:pt x="1019" y="965"/>
                  </a:lnTo>
                  <a:lnTo>
                    <a:pt x="1018" y="966"/>
                  </a:lnTo>
                  <a:lnTo>
                    <a:pt x="1017" y="965"/>
                  </a:lnTo>
                  <a:lnTo>
                    <a:pt x="1016" y="966"/>
                  </a:lnTo>
                  <a:lnTo>
                    <a:pt x="1015" y="967"/>
                  </a:lnTo>
                  <a:lnTo>
                    <a:pt x="1014" y="967"/>
                  </a:lnTo>
                  <a:lnTo>
                    <a:pt x="1013" y="966"/>
                  </a:lnTo>
                  <a:lnTo>
                    <a:pt x="1012" y="966"/>
                  </a:lnTo>
                  <a:lnTo>
                    <a:pt x="1011" y="966"/>
                  </a:lnTo>
                  <a:lnTo>
                    <a:pt x="1010" y="966"/>
                  </a:lnTo>
                  <a:lnTo>
                    <a:pt x="1009" y="963"/>
                  </a:lnTo>
                  <a:lnTo>
                    <a:pt x="1009" y="961"/>
                  </a:lnTo>
                  <a:lnTo>
                    <a:pt x="1010" y="959"/>
                  </a:lnTo>
                  <a:lnTo>
                    <a:pt x="1010" y="957"/>
                  </a:lnTo>
                  <a:lnTo>
                    <a:pt x="1008" y="958"/>
                  </a:lnTo>
                  <a:lnTo>
                    <a:pt x="1007" y="958"/>
                  </a:lnTo>
                  <a:lnTo>
                    <a:pt x="1007" y="956"/>
                  </a:lnTo>
                  <a:lnTo>
                    <a:pt x="1007" y="955"/>
                  </a:lnTo>
                  <a:lnTo>
                    <a:pt x="1007" y="954"/>
                  </a:lnTo>
                  <a:lnTo>
                    <a:pt x="1008" y="953"/>
                  </a:lnTo>
                  <a:lnTo>
                    <a:pt x="1008" y="952"/>
                  </a:lnTo>
                  <a:lnTo>
                    <a:pt x="1007" y="951"/>
                  </a:lnTo>
                  <a:lnTo>
                    <a:pt x="1006" y="951"/>
                  </a:lnTo>
                  <a:lnTo>
                    <a:pt x="1006" y="952"/>
                  </a:lnTo>
                  <a:lnTo>
                    <a:pt x="1005" y="952"/>
                  </a:lnTo>
                  <a:lnTo>
                    <a:pt x="1004" y="951"/>
                  </a:lnTo>
                  <a:lnTo>
                    <a:pt x="1005" y="949"/>
                  </a:lnTo>
                  <a:lnTo>
                    <a:pt x="1004" y="948"/>
                  </a:lnTo>
                  <a:lnTo>
                    <a:pt x="1004" y="946"/>
                  </a:lnTo>
                  <a:lnTo>
                    <a:pt x="1004" y="945"/>
                  </a:lnTo>
                  <a:lnTo>
                    <a:pt x="1004" y="945"/>
                  </a:lnTo>
                  <a:lnTo>
                    <a:pt x="1004" y="944"/>
                  </a:lnTo>
                  <a:lnTo>
                    <a:pt x="1004" y="944"/>
                  </a:lnTo>
                  <a:lnTo>
                    <a:pt x="1003" y="942"/>
                  </a:lnTo>
                  <a:lnTo>
                    <a:pt x="1003" y="942"/>
                  </a:lnTo>
                  <a:lnTo>
                    <a:pt x="1006" y="942"/>
                  </a:lnTo>
                  <a:lnTo>
                    <a:pt x="1006" y="941"/>
                  </a:lnTo>
                  <a:lnTo>
                    <a:pt x="1005" y="941"/>
                  </a:lnTo>
                  <a:lnTo>
                    <a:pt x="1003" y="940"/>
                  </a:lnTo>
                  <a:lnTo>
                    <a:pt x="1003" y="939"/>
                  </a:lnTo>
                  <a:lnTo>
                    <a:pt x="1004" y="938"/>
                  </a:lnTo>
                  <a:lnTo>
                    <a:pt x="1005" y="937"/>
                  </a:lnTo>
                  <a:lnTo>
                    <a:pt x="1005" y="937"/>
                  </a:lnTo>
                  <a:lnTo>
                    <a:pt x="1004" y="938"/>
                  </a:lnTo>
                  <a:lnTo>
                    <a:pt x="1003" y="937"/>
                  </a:lnTo>
                  <a:lnTo>
                    <a:pt x="1003" y="936"/>
                  </a:lnTo>
                  <a:lnTo>
                    <a:pt x="1002" y="936"/>
                  </a:lnTo>
                  <a:lnTo>
                    <a:pt x="1002" y="933"/>
                  </a:lnTo>
                  <a:lnTo>
                    <a:pt x="1001" y="931"/>
                  </a:lnTo>
                  <a:lnTo>
                    <a:pt x="1000" y="932"/>
                  </a:lnTo>
                  <a:lnTo>
                    <a:pt x="1000" y="933"/>
                  </a:lnTo>
                  <a:lnTo>
                    <a:pt x="1000" y="934"/>
                  </a:lnTo>
                  <a:lnTo>
                    <a:pt x="999" y="933"/>
                  </a:lnTo>
                  <a:lnTo>
                    <a:pt x="996" y="933"/>
                  </a:lnTo>
                  <a:lnTo>
                    <a:pt x="996" y="933"/>
                  </a:lnTo>
                  <a:lnTo>
                    <a:pt x="993" y="934"/>
                  </a:lnTo>
                  <a:lnTo>
                    <a:pt x="993" y="933"/>
                  </a:lnTo>
                  <a:lnTo>
                    <a:pt x="994" y="933"/>
                  </a:lnTo>
                  <a:lnTo>
                    <a:pt x="994" y="932"/>
                  </a:lnTo>
                  <a:lnTo>
                    <a:pt x="994" y="931"/>
                  </a:lnTo>
                  <a:lnTo>
                    <a:pt x="997" y="930"/>
                  </a:lnTo>
                  <a:lnTo>
                    <a:pt x="997" y="929"/>
                  </a:lnTo>
                  <a:lnTo>
                    <a:pt x="996" y="928"/>
                  </a:lnTo>
                  <a:lnTo>
                    <a:pt x="994" y="928"/>
                  </a:lnTo>
                  <a:lnTo>
                    <a:pt x="992" y="927"/>
                  </a:lnTo>
                  <a:lnTo>
                    <a:pt x="991" y="927"/>
                  </a:lnTo>
                  <a:lnTo>
                    <a:pt x="992" y="927"/>
                  </a:lnTo>
                  <a:lnTo>
                    <a:pt x="991" y="928"/>
                  </a:lnTo>
                  <a:lnTo>
                    <a:pt x="990" y="928"/>
                  </a:lnTo>
                  <a:lnTo>
                    <a:pt x="989" y="927"/>
                  </a:lnTo>
                  <a:lnTo>
                    <a:pt x="989" y="927"/>
                  </a:lnTo>
                  <a:lnTo>
                    <a:pt x="989" y="928"/>
                  </a:lnTo>
                  <a:lnTo>
                    <a:pt x="988" y="927"/>
                  </a:lnTo>
                  <a:lnTo>
                    <a:pt x="987" y="926"/>
                  </a:lnTo>
                  <a:lnTo>
                    <a:pt x="987" y="925"/>
                  </a:lnTo>
                  <a:lnTo>
                    <a:pt x="987" y="925"/>
                  </a:lnTo>
                  <a:lnTo>
                    <a:pt x="987" y="923"/>
                  </a:lnTo>
                  <a:lnTo>
                    <a:pt x="987" y="922"/>
                  </a:lnTo>
                  <a:lnTo>
                    <a:pt x="987" y="919"/>
                  </a:lnTo>
                  <a:lnTo>
                    <a:pt x="988" y="918"/>
                  </a:lnTo>
                  <a:lnTo>
                    <a:pt x="988" y="916"/>
                  </a:lnTo>
                  <a:lnTo>
                    <a:pt x="989" y="914"/>
                  </a:lnTo>
                  <a:lnTo>
                    <a:pt x="989" y="913"/>
                  </a:lnTo>
                  <a:lnTo>
                    <a:pt x="990" y="912"/>
                  </a:lnTo>
                  <a:lnTo>
                    <a:pt x="990" y="911"/>
                  </a:lnTo>
                  <a:lnTo>
                    <a:pt x="991" y="910"/>
                  </a:lnTo>
                  <a:lnTo>
                    <a:pt x="992" y="910"/>
                  </a:lnTo>
                  <a:lnTo>
                    <a:pt x="992" y="909"/>
                  </a:lnTo>
                  <a:lnTo>
                    <a:pt x="992" y="909"/>
                  </a:lnTo>
                  <a:lnTo>
                    <a:pt x="993" y="909"/>
                  </a:lnTo>
                  <a:lnTo>
                    <a:pt x="995" y="909"/>
                  </a:lnTo>
                  <a:lnTo>
                    <a:pt x="995" y="908"/>
                  </a:lnTo>
                  <a:lnTo>
                    <a:pt x="996" y="908"/>
                  </a:lnTo>
                  <a:lnTo>
                    <a:pt x="997" y="909"/>
                  </a:lnTo>
                  <a:lnTo>
                    <a:pt x="998" y="909"/>
                  </a:lnTo>
                  <a:lnTo>
                    <a:pt x="999" y="909"/>
                  </a:lnTo>
                  <a:lnTo>
                    <a:pt x="999" y="908"/>
                  </a:lnTo>
                  <a:lnTo>
                    <a:pt x="1001" y="908"/>
                  </a:lnTo>
                  <a:lnTo>
                    <a:pt x="1002" y="908"/>
                  </a:lnTo>
                  <a:lnTo>
                    <a:pt x="1002" y="908"/>
                  </a:lnTo>
                  <a:lnTo>
                    <a:pt x="1004" y="907"/>
                  </a:lnTo>
                  <a:lnTo>
                    <a:pt x="1005" y="908"/>
                  </a:lnTo>
                  <a:lnTo>
                    <a:pt x="1006" y="908"/>
                  </a:lnTo>
                  <a:lnTo>
                    <a:pt x="1007" y="908"/>
                  </a:lnTo>
                  <a:lnTo>
                    <a:pt x="1008" y="908"/>
                  </a:lnTo>
                  <a:lnTo>
                    <a:pt x="1010" y="908"/>
                  </a:lnTo>
                  <a:lnTo>
                    <a:pt x="1010" y="907"/>
                  </a:lnTo>
                  <a:lnTo>
                    <a:pt x="1011" y="907"/>
                  </a:lnTo>
                  <a:lnTo>
                    <a:pt x="1012" y="907"/>
                  </a:lnTo>
                  <a:lnTo>
                    <a:pt x="1013" y="906"/>
                  </a:lnTo>
                  <a:lnTo>
                    <a:pt x="1015" y="903"/>
                  </a:lnTo>
                  <a:lnTo>
                    <a:pt x="1012" y="900"/>
                  </a:lnTo>
                  <a:lnTo>
                    <a:pt x="1012" y="899"/>
                  </a:lnTo>
                  <a:lnTo>
                    <a:pt x="1012" y="899"/>
                  </a:lnTo>
                  <a:lnTo>
                    <a:pt x="1011" y="898"/>
                  </a:lnTo>
                  <a:lnTo>
                    <a:pt x="1009" y="896"/>
                  </a:lnTo>
                  <a:lnTo>
                    <a:pt x="1009" y="897"/>
                  </a:lnTo>
                  <a:lnTo>
                    <a:pt x="1007" y="896"/>
                  </a:lnTo>
                  <a:lnTo>
                    <a:pt x="1007" y="894"/>
                  </a:lnTo>
                  <a:lnTo>
                    <a:pt x="1008" y="894"/>
                  </a:lnTo>
                  <a:lnTo>
                    <a:pt x="1012" y="893"/>
                  </a:lnTo>
                  <a:lnTo>
                    <a:pt x="1014" y="894"/>
                  </a:lnTo>
                  <a:lnTo>
                    <a:pt x="1015" y="894"/>
                  </a:lnTo>
                  <a:lnTo>
                    <a:pt x="1015" y="894"/>
                  </a:lnTo>
                  <a:lnTo>
                    <a:pt x="1018" y="894"/>
                  </a:lnTo>
                  <a:lnTo>
                    <a:pt x="1019" y="895"/>
                  </a:lnTo>
                  <a:lnTo>
                    <a:pt x="1019" y="894"/>
                  </a:lnTo>
                  <a:lnTo>
                    <a:pt x="1018" y="894"/>
                  </a:lnTo>
                  <a:lnTo>
                    <a:pt x="1018" y="892"/>
                  </a:lnTo>
                  <a:lnTo>
                    <a:pt x="1019" y="891"/>
                  </a:lnTo>
                  <a:lnTo>
                    <a:pt x="1020" y="892"/>
                  </a:lnTo>
                  <a:lnTo>
                    <a:pt x="1021" y="892"/>
                  </a:lnTo>
                  <a:lnTo>
                    <a:pt x="1022" y="891"/>
                  </a:lnTo>
                  <a:lnTo>
                    <a:pt x="1023" y="891"/>
                  </a:lnTo>
                  <a:lnTo>
                    <a:pt x="1025" y="890"/>
                  </a:lnTo>
                  <a:lnTo>
                    <a:pt x="1025" y="890"/>
                  </a:lnTo>
                  <a:lnTo>
                    <a:pt x="1025" y="889"/>
                  </a:lnTo>
                  <a:lnTo>
                    <a:pt x="1021" y="885"/>
                  </a:lnTo>
                  <a:lnTo>
                    <a:pt x="1020" y="886"/>
                  </a:lnTo>
                  <a:lnTo>
                    <a:pt x="1018" y="888"/>
                  </a:lnTo>
                  <a:lnTo>
                    <a:pt x="1017" y="888"/>
                  </a:lnTo>
                  <a:lnTo>
                    <a:pt x="1015" y="890"/>
                  </a:lnTo>
                  <a:lnTo>
                    <a:pt x="1014" y="890"/>
                  </a:lnTo>
                  <a:lnTo>
                    <a:pt x="1013" y="887"/>
                  </a:lnTo>
                  <a:lnTo>
                    <a:pt x="1013" y="887"/>
                  </a:lnTo>
                  <a:lnTo>
                    <a:pt x="1013" y="885"/>
                  </a:lnTo>
                  <a:lnTo>
                    <a:pt x="1014" y="885"/>
                  </a:lnTo>
                  <a:lnTo>
                    <a:pt x="1014" y="884"/>
                  </a:lnTo>
                  <a:lnTo>
                    <a:pt x="1013" y="884"/>
                  </a:lnTo>
                  <a:lnTo>
                    <a:pt x="1013" y="883"/>
                  </a:lnTo>
                  <a:lnTo>
                    <a:pt x="1015" y="883"/>
                  </a:lnTo>
                  <a:lnTo>
                    <a:pt x="1015" y="882"/>
                  </a:lnTo>
                  <a:lnTo>
                    <a:pt x="1016" y="883"/>
                  </a:lnTo>
                  <a:lnTo>
                    <a:pt x="1017" y="882"/>
                  </a:lnTo>
                  <a:lnTo>
                    <a:pt x="1016" y="881"/>
                  </a:lnTo>
                  <a:lnTo>
                    <a:pt x="1015" y="882"/>
                  </a:lnTo>
                  <a:lnTo>
                    <a:pt x="1014" y="882"/>
                  </a:lnTo>
                  <a:lnTo>
                    <a:pt x="1013" y="881"/>
                  </a:lnTo>
                  <a:lnTo>
                    <a:pt x="1013" y="878"/>
                  </a:lnTo>
                  <a:lnTo>
                    <a:pt x="1013" y="878"/>
                  </a:lnTo>
                  <a:lnTo>
                    <a:pt x="1013" y="879"/>
                  </a:lnTo>
                  <a:lnTo>
                    <a:pt x="1012" y="880"/>
                  </a:lnTo>
                  <a:lnTo>
                    <a:pt x="1011" y="880"/>
                  </a:lnTo>
                  <a:lnTo>
                    <a:pt x="1011" y="879"/>
                  </a:lnTo>
                  <a:lnTo>
                    <a:pt x="1010" y="878"/>
                  </a:lnTo>
                  <a:lnTo>
                    <a:pt x="1010" y="877"/>
                  </a:lnTo>
                  <a:lnTo>
                    <a:pt x="1010" y="876"/>
                  </a:lnTo>
                  <a:lnTo>
                    <a:pt x="1008" y="874"/>
                  </a:lnTo>
                  <a:lnTo>
                    <a:pt x="1008" y="866"/>
                  </a:lnTo>
                  <a:lnTo>
                    <a:pt x="1008" y="866"/>
                  </a:lnTo>
                  <a:lnTo>
                    <a:pt x="1009" y="865"/>
                  </a:lnTo>
                  <a:lnTo>
                    <a:pt x="1009" y="863"/>
                  </a:lnTo>
                  <a:lnTo>
                    <a:pt x="1010" y="862"/>
                  </a:lnTo>
                  <a:lnTo>
                    <a:pt x="1010" y="861"/>
                  </a:lnTo>
                  <a:lnTo>
                    <a:pt x="1012" y="859"/>
                  </a:lnTo>
                  <a:lnTo>
                    <a:pt x="1012" y="857"/>
                  </a:lnTo>
                  <a:lnTo>
                    <a:pt x="1012" y="857"/>
                  </a:lnTo>
                  <a:lnTo>
                    <a:pt x="1012" y="856"/>
                  </a:lnTo>
                  <a:lnTo>
                    <a:pt x="1015" y="856"/>
                  </a:lnTo>
                  <a:lnTo>
                    <a:pt x="1016" y="856"/>
                  </a:lnTo>
                  <a:lnTo>
                    <a:pt x="1016" y="855"/>
                  </a:lnTo>
                  <a:lnTo>
                    <a:pt x="1018" y="854"/>
                  </a:lnTo>
                  <a:lnTo>
                    <a:pt x="1018" y="852"/>
                  </a:lnTo>
                  <a:lnTo>
                    <a:pt x="1019" y="851"/>
                  </a:lnTo>
                  <a:lnTo>
                    <a:pt x="1019" y="851"/>
                  </a:lnTo>
                  <a:lnTo>
                    <a:pt x="1018" y="850"/>
                  </a:lnTo>
                  <a:lnTo>
                    <a:pt x="1017" y="848"/>
                  </a:lnTo>
                  <a:lnTo>
                    <a:pt x="1021" y="845"/>
                  </a:lnTo>
                  <a:lnTo>
                    <a:pt x="1022" y="845"/>
                  </a:lnTo>
                  <a:lnTo>
                    <a:pt x="1022" y="844"/>
                  </a:lnTo>
                  <a:lnTo>
                    <a:pt x="1023" y="842"/>
                  </a:lnTo>
                  <a:lnTo>
                    <a:pt x="1026" y="841"/>
                  </a:lnTo>
                  <a:lnTo>
                    <a:pt x="1029" y="841"/>
                  </a:lnTo>
                  <a:lnTo>
                    <a:pt x="1029" y="840"/>
                  </a:lnTo>
                  <a:lnTo>
                    <a:pt x="1031" y="840"/>
                  </a:lnTo>
                  <a:lnTo>
                    <a:pt x="1031" y="837"/>
                  </a:lnTo>
                  <a:lnTo>
                    <a:pt x="1032" y="835"/>
                  </a:lnTo>
                  <a:lnTo>
                    <a:pt x="1034" y="834"/>
                  </a:lnTo>
                  <a:lnTo>
                    <a:pt x="1036" y="832"/>
                  </a:lnTo>
                  <a:lnTo>
                    <a:pt x="1036" y="832"/>
                  </a:lnTo>
                  <a:lnTo>
                    <a:pt x="1037" y="830"/>
                  </a:lnTo>
                  <a:lnTo>
                    <a:pt x="1037" y="828"/>
                  </a:lnTo>
                  <a:lnTo>
                    <a:pt x="1038" y="828"/>
                  </a:lnTo>
                  <a:lnTo>
                    <a:pt x="1038" y="826"/>
                  </a:lnTo>
                  <a:lnTo>
                    <a:pt x="1037" y="826"/>
                  </a:lnTo>
                  <a:lnTo>
                    <a:pt x="1037" y="824"/>
                  </a:lnTo>
                  <a:lnTo>
                    <a:pt x="1036" y="821"/>
                  </a:lnTo>
                  <a:lnTo>
                    <a:pt x="1036" y="818"/>
                  </a:lnTo>
                  <a:lnTo>
                    <a:pt x="1037" y="817"/>
                  </a:lnTo>
                  <a:lnTo>
                    <a:pt x="1040" y="817"/>
                  </a:lnTo>
                  <a:lnTo>
                    <a:pt x="1042" y="818"/>
                  </a:lnTo>
                  <a:lnTo>
                    <a:pt x="1042" y="819"/>
                  </a:lnTo>
                  <a:lnTo>
                    <a:pt x="1045" y="822"/>
                  </a:lnTo>
                  <a:lnTo>
                    <a:pt x="1046" y="822"/>
                  </a:lnTo>
                  <a:lnTo>
                    <a:pt x="1047" y="821"/>
                  </a:lnTo>
                  <a:lnTo>
                    <a:pt x="1048" y="821"/>
                  </a:lnTo>
                  <a:lnTo>
                    <a:pt x="1050" y="819"/>
                  </a:lnTo>
                  <a:lnTo>
                    <a:pt x="1051" y="819"/>
                  </a:lnTo>
                  <a:lnTo>
                    <a:pt x="1052" y="817"/>
                  </a:lnTo>
                  <a:lnTo>
                    <a:pt x="1052" y="814"/>
                  </a:lnTo>
                  <a:lnTo>
                    <a:pt x="1053" y="814"/>
                  </a:lnTo>
                  <a:lnTo>
                    <a:pt x="1054" y="813"/>
                  </a:lnTo>
                  <a:lnTo>
                    <a:pt x="1057" y="812"/>
                  </a:lnTo>
                  <a:lnTo>
                    <a:pt x="1057" y="812"/>
                  </a:lnTo>
                  <a:lnTo>
                    <a:pt x="1058" y="812"/>
                  </a:lnTo>
                  <a:lnTo>
                    <a:pt x="1059" y="811"/>
                  </a:lnTo>
                  <a:lnTo>
                    <a:pt x="1060" y="811"/>
                  </a:lnTo>
                  <a:lnTo>
                    <a:pt x="1061" y="812"/>
                  </a:lnTo>
                  <a:lnTo>
                    <a:pt x="1062" y="812"/>
                  </a:lnTo>
                  <a:lnTo>
                    <a:pt x="1064" y="811"/>
                  </a:lnTo>
                  <a:lnTo>
                    <a:pt x="1064" y="810"/>
                  </a:lnTo>
                  <a:lnTo>
                    <a:pt x="1064" y="807"/>
                  </a:lnTo>
                  <a:lnTo>
                    <a:pt x="1067" y="806"/>
                  </a:lnTo>
                  <a:lnTo>
                    <a:pt x="1067" y="802"/>
                  </a:lnTo>
                  <a:lnTo>
                    <a:pt x="1066" y="802"/>
                  </a:lnTo>
                  <a:lnTo>
                    <a:pt x="1066" y="801"/>
                  </a:lnTo>
                  <a:lnTo>
                    <a:pt x="1066" y="800"/>
                  </a:lnTo>
                  <a:lnTo>
                    <a:pt x="1065" y="798"/>
                  </a:lnTo>
                  <a:lnTo>
                    <a:pt x="1065" y="798"/>
                  </a:lnTo>
                  <a:lnTo>
                    <a:pt x="1065" y="797"/>
                  </a:lnTo>
                  <a:lnTo>
                    <a:pt x="1064" y="796"/>
                  </a:lnTo>
                  <a:lnTo>
                    <a:pt x="1064" y="794"/>
                  </a:lnTo>
                  <a:lnTo>
                    <a:pt x="1065" y="793"/>
                  </a:lnTo>
                  <a:lnTo>
                    <a:pt x="1065" y="792"/>
                  </a:lnTo>
                  <a:lnTo>
                    <a:pt x="1066" y="791"/>
                  </a:lnTo>
                  <a:lnTo>
                    <a:pt x="1067" y="790"/>
                  </a:lnTo>
                  <a:lnTo>
                    <a:pt x="1067" y="788"/>
                  </a:lnTo>
                  <a:lnTo>
                    <a:pt x="1068" y="787"/>
                  </a:lnTo>
                  <a:lnTo>
                    <a:pt x="1069" y="786"/>
                  </a:lnTo>
                  <a:lnTo>
                    <a:pt x="1073" y="783"/>
                  </a:lnTo>
                  <a:lnTo>
                    <a:pt x="1074" y="783"/>
                  </a:lnTo>
                  <a:lnTo>
                    <a:pt x="1076" y="782"/>
                  </a:lnTo>
                  <a:lnTo>
                    <a:pt x="1077" y="782"/>
                  </a:lnTo>
                  <a:lnTo>
                    <a:pt x="1079" y="781"/>
                  </a:lnTo>
                  <a:lnTo>
                    <a:pt x="1081" y="779"/>
                  </a:lnTo>
                  <a:lnTo>
                    <a:pt x="1083" y="779"/>
                  </a:lnTo>
                  <a:lnTo>
                    <a:pt x="1084" y="778"/>
                  </a:lnTo>
                  <a:lnTo>
                    <a:pt x="1085" y="778"/>
                  </a:lnTo>
                  <a:lnTo>
                    <a:pt x="1086" y="777"/>
                  </a:lnTo>
                  <a:lnTo>
                    <a:pt x="1086" y="775"/>
                  </a:lnTo>
                  <a:lnTo>
                    <a:pt x="1087" y="775"/>
                  </a:lnTo>
                  <a:lnTo>
                    <a:pt x="1087" y="775"/>
                  </a:lnTo>
                  <a:lnTo>
                    <a:pt x="1091" y="775"/>
                  </a:lnTo>
                  <a:lnTo>
                    <a:pt x="1091" y="776"/>
                  </a:lnTo>
                  <a:lnTo>
                    <a:pt x="1091" y="777"/>
                  </a:lnTo>
                  <a:lnTo>
                    <a:pt x="1094" y="779"/>
                  </a:lnTo>
                  <a:lnTo>
                    <a:pt x="1095" y="779"/>
                  </a:lnTo>
                  <a:lnTo>
                    <a:pt x="1096" y="779"/>
                  </a:lnTo>
                  <a:lnTo>
                    <a:pt x="1097" y="778"/>
                  </a:lnTo>
                  <a:lnTo>
                    <a:pt x="1097" y="777"/>
                  </a:lnTo>
                  <a:lnTo>
                    <a:pt x="1099" y="776"/>
                  </a:lnTo>
                  <a:lnTo>
                    <a:pt x="1099" y="776"/>
                  </a:lnTo>
                  <a:lnTo>
                    <a:pt x="1098" y="775"/>
                  </a:lnTo>
                  <a:lnTo>
                    <a:pt x="1095" y="777"/>
                  </a:lnTo>
                  <a:lnTo>
                    <a:pt x="1093" y="777"/>
                  </a:lnTo>
                  <a:lnTo>
                    <a:pt x="1092" y="775"/>
                  </a:lnTo>
                  <a:lnTo>
                    <a:pt x="1091" y="774"/>
                  </a:lnTo>
                  <a:lnTo>
                    <a:pt x="1090" y="774"/>
                  </a:lnTo>
                  <a:lnTo>
                    <a:pt x="1089" y="774"/>
                  </a:lnTo>
                  <a:lnTo>
                    <a:pt x="1086" y="774"/>
                  </a:lnTo>
                  <a:lnTo>
                    <a:pt x="1086" y="770"/>
                  </a:lnTo>
                  <a:lnTo>
                    <a:pt x="1088" y="769"/>
                  </a:lnTo>
                  <a:lnTo>
                    <a:pt x="1090" y="769"/>
                  </a:lnTo>
                  <a:lnTo>
                    <a:pt x="1091" y="768"/>
                  </a:lnTo>
                  <a:lnTo>
                    <a:pt x="1093" y="768"/>
                  </a:lnTo>
                  <a:lnTo>
                    <a:pt x="1093" y="768"/>
                  </a:lnTo>
                  <a:lnTo>
                    <a:pt x="1096" y="769"/>
                  </a:lnTo>
                  <a:lnTo>
                    <a:pt x="1097" y="770"/>
                  </a:lnTo>
                  <a:close/>
                  <a:moveTo>
                    <a:pt x="1103" y="761"/>
                  </a:moveTo>
                  <a:lnTo>
                    <a:pt x="1103" y="761"/>
                  </a:lnTo>
                  <a:lnTo>
                    <a:pt x="1102" y="760"/>
                  </a:lnTo>
                  <a:lnTo>
                    <a:pt x="1102" y="760"/>
                  </a:lnTo>
                  <a:lnTo>
                    <a:pt x="1103" y="760"/>
                  </a:lnTo>
                  <a:lnTo>
                    <a:pt x="1103" y="760"/>
                  </a:lnTo>
                  <a:lnTo>
                    <a:pt x="1103" y="760"/>
                  </a:lnTo>
                  <a:lnTo>
                    <a:pt x="1103" y="760"/>
                  </a:lnTo>
                  <a:lnTo>
                    <a:pt x="1103" y="761"/>
                  </a:lnTo>
                  <a:close/>
                  <a:moveTo>
                    <a:pt x="1082" y="758"/>
                  </a:moveTo>
                  <a:lnTo>
                    <a:pt x="1081" y="758"/>
                  </a:lnTo>
                  <a:lnTo>
                    <a:pt x="1081" y="758"/>
                  </a:lnTo>
                  <a:lnTo>
                    <a:pt x="1082" y="757"/>
                  </a:lnTo>
                  <a:lnTo>
                    <a:pt x="1082" y="757"/>
                  </a:lnTo>
                  <a:lnTo>
                    <a:pt x="1082" y="758"/>
                  </a:lnTo>
                  <a:close/>
                  <a:moveTo>
                    <a:pt x="1086" y="756"/>
                  </a:moveTo>
                  <a:lnTo>
                    <a:pt x="1085" y="756"/>
                  </a:lnTo>
                  <a:lnTo>
                    <a:pt x="1084" y="756"/>
                  </a:lnTo>
                  <a:lnTo>
                    <a:pt x="1084" y="755"/>
                  </a:lnTo>
                  <a:lnTo>
                    <a:pt x="1084" y="754"/>
                  </a:lnTo>
                  <a:lnTo>
                    <a:pt x="1084" y="752"/>
                  </a:lnTo>
                  <a:lnTo>
                    <a:pt x="1085" y="751"/>
                  </a:lnTo>
                  <a:lnTo>
                    <a:pt x="1085" y="750"/>
                  </a:lnTo>
                  <a:lnTo>
                    <a:pt x="1086" y="750"/>
                  </a:lnTo>
                  <a:lnTo>
                    <a:pt x="1086" y="751"/>
                  </a:lnTo>
                  <a:lnTo>
                    <a:pt x="1087" y="755"/>
                  </a:lnTo>
                  <a:lnTo>
                    <a:pt x="1086" y="756"/>
                  </a:lnTo>
                  <a:close/>
                  <a:moveTo>
                    <a:pt x="1100" y="746"/>
                  </a:moveTo>
                  <a:lnTo>
                    <a:pt x="1099" y="746"/>
                  </a:lnTo>
                  <a:lnTo>
                    <a:pt x="1099" y="746"/>
                  </a:lnTo>
                  <a:lnTo>
                    <a:pt x="1099" y="745"/>
                  </a:lnTo>
                  <a:lnTo>
                    <a:pt x="1100" y="746"/>
                  </a:lnTo>
                  <a:close/>
                  <a:moveTo>
                    <a:pt x="1126" y="745"/>
                  </a:moveTo>
                  <a:lnTo>
                    <a:pt x="1124" y="745"/>
                  </a:lnTo>
                  <a:lnTo>
                    <a:pt x="1124" y="745"/>
                  </a:lnTo>
                  <a:lnTo>
                    <a:pt x="1124" y="744"/>
                  </a:lnTo>
                  <a:lnTo>
                    <a:pt x="1124" y="743"/>
                  </a:lnTo>
                  <a:lnTo>
                    <a:pt x="1125" y="743"/>
                  </a:lnTo>
                  <a:lnTo>
                    <a:pt x="1126" y="744"/>
                  </a:lnTo>
                  <a:lnTo>
                    <a:pt x="1126" y="744"/>
                  </a:lnTo>
                  <a:lnTo>
                    <a:pt x="1126" y="745"/>
                  </a:lnTo>
                  <a:close/>
                  <a:moveTo>
                    <a:pt x="1258" y="723"/>
                  </a:moveTo>
                  <a:lnTo>
                    <a:pt x="1257" y="723"/>
                  </a:lnTo>
                  <a:lnTo>
                    <a:pt x="1257" y="720"/>
                  </a:lnTo>
                  <a:lnTo>
                    <a:pt x="1256" y="718"/>
                  </a:lnTo>
                  <a:lnTo>
                    <a:pt x="1256" y="716"/>
                  </a:lnTo>
                  <a:lnTo>
                    <a:pt x="1255" y="716"/>
                  </a:lnTo>
                  <a:lnTo>
                    <a:pt x="1255" y="715"/>
                  </a:lnTo>
                  <a:lnTo>
                    <a:pt x="1255" y="715"/>
                  </a:lnTo>
                  <a:lnTo>
                    <a:pt x="1255" y="713"/>
                  </a:lnTo>
                  <a:lnTo>
                    <a:pt x="1256" y="713"/>
                  </a:lnTo>
                  <a:lnTo>
                    <a:pt x="1257" y="713"/>
                  </a:lnTo>
                  <a:lnTo>
                    <a:pt x="1258" y="712"/>
                  </a:lnTo>
                  <a:lnTo>
                    <a:pt x="1259" y="712"/>
                  </a:lnTo>
                  <a:lnTo>
                    <a:pt x="1259" y="712"/>
                  </a:lnTo>
                  <a:lnTo>
                    <a:pt x="1259" y="713"/>
                  </a:lnTo>
                  <a:lnTo>
                    <a:pt x="1257" y="715"/>
                  </a:lnTo>
                  <a:lnTo>
                    <a:pt x="1257" y="716"/>
                  </a:lnTo>
                  <a:lnTo>
                    <a:pt x="1258" y="716"/>
                  </a:lnTo>
                  <a:lnTo>
                    <a:pt x="1258" y="717"/>
                  </a:lnTo>
                  <a:lnTo>
                    <a:pt x="1259" y="718"/>
                  </a:lnTo>
                  <a:lnTo>
                    <a:pt x="1259" y="720"/>
                  </a:lnTo>
                  <a:lnTo>
                    <a:pt x="1259" y="721"/>
                  </a:lnTo>
                  <a:lnTo>
                    <a:pt x="1259" y="721"/>
                  </a:lnTo>
                  <a:lnTo>
                    <a:pt x="1259" y="722"/>
                  </a:lnTo>
                  <a:lnTo>
                    <a:pt x="1258" y="723"/>
                  </a:lnTo>
                  <a:close/>
                  <a:moveTo>
                    <a:pt x="1595" y="713"/>
                  </a:moveTo>
                  <a:lnTo>
                    <a:pt x="1594" y="713"/>
                  </a:lnTo>
                  <a:lnTo>
                    <a:pt x="1593" y="712"/>
                  </a:lnTo>
                  <a:lnTo>
                    <a:pt x="1594" y="711"/>
                  </a:lnTo>
                  <a:lnTo>
                    <a:pt x="1595" y="711"/>
                  </a:lnTo>
                  <a:lnTo>
                    <a:pt x="1595" y="712"/>
                  </a:lnTo>
                  <a:lnTo>
                    <a:pt x="1595" y="713"/>
                  </a:lnTo>
                  <a:close/>
                  <a:moveTo>
                    <a:pt x="1607" y="700"/>
                  </a:moveTo>
                  <a:lnTo>
                    <a:pt x="1606" y="701"/>
                  </a:lnTo>
                  <a:lnTo>
                    <a:pt x="1606" y="701"/>
                  </a:lnTo>
                  <a:lnTo>
                    <a:pt x="1606" y="700"/>
                  </a:lnTo>
                  <a:lnTo>
                    <a:pt x="1606" y="699"/>
                  </a:lnTo>
                  <a:lnTo>
                    <a:pt x="1607" y="699"/>
                  </a:lnTo>
                  <a:lnTo>
                    <a:pt x="1607" y="700"/>
                  </a:lnTo>
                  <a:lnTo>
                    <a:pt x="1607" y="700"/>
                  </a:lnTo>
                  <a:close/>
                  <a:moveTo>
                    <a:pt x="1161" y="699"/>
                  </a:moveTo>
                  <a:lnTo>
                    <a:pt x="1162" y="700"/>
                  </a:lnTo>
                  <a:lnTo>
                    <a:pt x="1163" y="699"/>
                  </a:lnTo>
                  <a:lnTo>
                    <a:pt x="1164" y="700"/>
                  </a:lnTo>
                  <a:lnTo>
                    <a:pt x="1164" y="702"/>
                  </a:lnTo>
                  <a:lnTo>
                    <a:pt x="1165" y="704"/>
                  </a:lnTo>
                  <a:lnTo>
                    <a:pt x="1165" y="706"/>
                  </a:lnTo>
                  <a:lnTo>
                    <a:pt x="1165" y="706"/>
                  </a:lnTo>
                  <a:lnTo>
                    <a:pt x="1165" y="710"/>
                  </a:lnTo>
                  <a:lnTo>
                    <a:pt x="1162" y="713"/>
                  </a:lnTo>
                  <a:lnTo>
                    <a:pt x="1161" y="713"/>
                  </a:lnTo>
                  <a:lnTo>
                    <a:pt x="1161" y="712"/>
                  </a:lnTo>
                  <a:lnTo>
                    <a:pt x="1162" y="711"/>
                  </a:lnTo>
                  <a:lnTo>
                    <a:pt x="1163" y="711"/>
                  </a:lnTo>
                  <a:lnTo>
                    <a:pt x="1164" y="709"/>
                  </a:lnTo>
                  <a:lnTo>
                    <a:pt x="1164" y="707"/>
                  </a:lnTo>
                  <a:lnTo>
                    <a:pt x="1163" y="706"/>
                  </a:lnTo>
                  <a:lnTo>
                    <a:pt x="1163" y="705"/>
                  </a:lnTo>
                  <a:lnTo>
                    <a:pt x="1162" y="705"/>
                  </a:lnTo>
                  <a:lnTo>
                    <a:pt x="1161" y="705"/>
                  </a:lnTo>
                  <a:lnTo>
                    <a:pt x="1161" y="706"/>
                  </a:lnTo>
                  <a:lnTo>
                    <a:pt x="1161" y="708"/>
                  </a:lnTo>
                  <a:lnTo>
                    <a:pt x="1161" y="709"/>
                  </a:lnTo>
                  <a:lnTo>
                    <a:pt x="1160" y="710"/>
                  </a:lnTo>
                  <a:lnTo>
                    <a:pt x="1158" y="710"/>
                  </a:lnTo>
                  <a:lnTo>
                    <a:pt x="1158" y="709"/>
                  </a:lnTo>
                  <a:lnTo>
                    <a:pt x="1159" y="708"/>
                  </a:lnTo>
                  <a:lnTo>
                    <a:pt x="1159" y="707"/>
                  </a:lnTo>
                  <a:lnTo>
                    <a:pt x="1158" y="705"/>
                  </a:lnTo>
                  <a:lnTo>
                    <a:pt x="1158" y="704"/>
                  </a:lnTo>
                  <a:lnTo>
                    <a:pt x="1159" y="703"/>
                  </a:lnTo>
                  <a:lnTo>
                    <a:pt x="1161" y="703"/>
                  </a:lnTo>
                  <a:lnTo>
                    <a:pt x="1161" y="701"/>
                  </a:lnTo>
                  <a:lnTo>
                    <a:pt x="1160" y="701"/>
                  </a:lnTo>
                  <a:lnTo>
                    <a:pt x="1160" y="700"/>
                  </a:lnTo>
                  <a:lnTo>
                    <a:pt x="1161" y="699"/>
                  </a:lnTo>
                  <a:close/>
                  <a:moveTo>
                    <a:pt x="1608" y="699"/>
                  </a:moveTo>
                  <a:lnTo>
                    <a:pt x="1608" y="700"/>
                  </a:lnTo>
                  <a:lnTo>
                    <a:pt x="1607" y="699"/>
                  </a:lnTo>
                  <a:lnTo>
                    <a:pt x="1608" y="698"/>
                  </a:lnTo>
                  <a:lnTo>
                    <a:pt x="1609" y="698"/>
                  </a:lnTo>
                  <a:lnTo>
                    <a:pt x="1610" y="699"/>
                  </a:lnTo>
                  <a:lnTo>
                    <a:pt x="1609" y="699"/>
                  </a:lnTo>
                  <a:lnTo>
                    <a:pt x="1608" y="699"/>
                  </a:lnTo>
                  <a:close/>
                  <a:moveTo>
                    <a:pt x="1590" y="698"/>
                  </a:moveTo>
                  <a:lnTo>
                    <a:pt x="1589" y="698"/>
                  </a:lnTo>
                  <a:lnTo>
                    <a:pt x="1589" y="698"/>
                  </a:lnTo>
                  <a:lnTo>
                    <a:pt x="1589" y="697"/>
                  </a:lnTo>
                  <a:lnTo>
                    <a:pt x="1589" y="696"/>
                  </a:lnTo>
                  <a:lnTo>
                    <a:pt x="1590" y="697"/>
                  </a:lnTo>
                  <a:lnTo>
                    <a:pt x="1590" y="697"/>
                  </a:lnTo>
                  <a:lnTo>
                    <a:pt x="1590" y="697"/>
                  </a:lnTo>
                  <a:lnTo>
                    <a:pt x="1591" y="698"/>
                  </a:lnTo>
                  <a:lnTo>
                    <a:pt x="1590" y="698"/>
                  </a:lnTo>
                  <a:close/>
                  <a:moveTo>
                    <a:pt x="1164" y="698"/>
                  </a:moveTo>
                  <a:lnTo>
                    <a:pt x="1163" y="699"/>
                  </a:lnTo>
                  <a:lnTo>
                    <a:pt x="1161" y="698"/>
                  </a:lnTo>
                  <a:lnTo>
                    <a:pt x="1161" y="697"/>
                  </a:lnTo>
                  <a:lnTo>
                    <a:pt x="1163" y="695"/>
                  </a:lnTo>
                  <a:lnTo>
                    <a:pt x="1163" y="692"/>
                  </a:lnTo>
                  <a:lnTo>
                    <a:pt x="1165" y="691"/>
                  </a:lnTo>
                  <a:lnTo>
                    <a:pt x="1166" y="693"/>
                  </a:lnTo>
                  <a:lnTo>
                    <a:pt x="1165" y="693"/>
                  </a:lnTo>
                  <a:lnTo>
                    <a:pt x="1165" y="696"/>
                  </a:lnTo>
                  <a:lnTo>
                    <a:pt x="1164" y="698"/>
                  </a:lnTo>
                  <a:close/>
                  <a:moveTo>
                    <a:pt x="1262" y="688"/>
                  </a:moveTo>
                  <a:lnTo>
                    <a:pt x="1263" y="689"/>
                  </a:lnTo>
                  <a:lnTo>
                    <a:pt x="1264" y="691"/>
                  </a:lnTo>
                  <a:lnTo>
                    <a:pt x="1263" y="692"/>
                  </a:lnTo>
                  <a:lnTo>
                    <a:pt x="1260" y="689"/>
                  </a:lnTo>
                  <a:lnTo>
                    <a:pt x="1260" y="689"/>
                  </a:lnTo>
                  <a:lnTo>
                    <a:pt x="1259" y="688"/>
                  </a:lnTo>
                  <a:lnTo>
                    <a:pt x="1260" y="687"/>
                  </a:lnTo>
                  <a:lnTo>
                    <a:pt x="1261" y="686"/>
                  </a:lnTo>
                  <a:lnTo>
                    <a:pt x="1262" y="686"/>
                  </a:lnTo>
                  <a:lnTo>
                    <a:pt x="1264" y="685"/>
                  </a:lnTo>
                  <a:lnTo>
                    <a:pt x="1268" y="685"/>
                  </a:lnTo>
                  <a:lnTo>
                    <a:pt x="1268" y="686"/>
                  </a:lnTo>
                  <a:lnTo>
                    <a:pt x="1263" y="687"/>
                  </a:lnTo>
                  <a:lnTo>
                    <a:pt x="1262" y="688"/>
                  </a:lnTo>
                  <a:close/>
                  <a:moveTo>
                    <a:pt x="1578" y="679"/>
                  </a:moveTo>
                  <a:lnTo>
                    <a:pt x="1576" y="679"/>
                  </a:lnTo>
                  <a:lnTo>
                    <a:pt x="1576" y="679"/>
                  </a:lnTo>
                  <a:lnTo>
                    <a:pt x="1577" y="678"/>
                  </a:lnTo>
                  <a:lnTo>
                    <a:pt x="1578" y="678"/>
                  </a:lnTo>
                  <a:lnTo>
                    <a:pt x="1578" y="678"/>
                  </a:lnTo>
                  <a:lnTo>
                    <a:pt x="1578" y="679"/>
                  </a:lnTo>
                  <a:close/>
                  <a:moveTo>
                    <a:pt x="1166" y="686"/>
                  </a:moveTo>
                  <a:lnTo>
                    <a:pt x="1164" y="686"/>
                  </a:lnTo>
                  <a:lnTo>
                    <a:pt x="1164" y="685"/>
                  </a:lnTo>
                  <a:lnTo>
                    <a:pt x="1162" y="681"/>
                  </a:lnTo>
                  <a:lnTo>
                    <a:pt x="1162" y="680"/>
                  </a:lnTo>
                  <a:lnTo>
                    <a:pt x="1162" y="680"/>
                  </a:lnTo>
                  <a:lnTo>
                    <a:pt x="1162" y="676"/>
                  </a:lnTo>
                  <a:lnTo>
                    <a:pt x="1162" y="676"/>
                  </a:lnTo>
                  <a:lnTo>
                    <a:pt x="1164" y="676"/>
                  </a:lnTo>
                  <a:lnTo>
                    <a:pt x="1164" y="681"/>
                  </a:lnTo>
                  <a:lnTo>
                    <a:pt x="1164" y="682"/>
                  </a:lnTo>
                  <a:lnTo>
                    <a:pt x="1165" y="683"/>
                  </a:lnTo>
                  <a:lnTo>
                    <a:pt x="1165" y="684"/>
                  </a:lnTo>
                  <a:lnTo>
                    <a:pt x="1167" y="684"/>
                  </a:lnTo>
                  <a:lnTo>
                    <a:pt x="1166" y="686"/>
                  </a:lnTo>
                  <a:close/>
                  <a:moveTo>
                    <a:pt x="1312" y="672"/>
                  </a:moveTo>
                  <a:lnTo>
                    <a:pt x="1313" y="673"/>
                  </a:lnTo>
                  <a:lnTo>
                    <a:pt x="1311" y="675"/>
                  </a:lnTo>
                  <a:lnTo>
                    <a:pt x="1309" y="675"/>
                  </a:lnTo>
                  <a:lnTo>
                    <a:pt x="1308" y="672"/>
                  </a:lnTo>
                  <a:lnTo>
                    <a:pt x="1311" y="672"/>
                  </a:lnTo>
                  <a:lnTo>
                    <a:pt x="1311" y="673"/>
                  </a:lnTo>
                  <a:lnTo>
                    <a:pt x="1312" y="672"/>
                  </a:lnTo>
                  <a:close/>
                  <a:moveTo>
                    <a:pt x="1514" y="658"/>
                  </a:moveTo>
                  <a:lnTo>
                    <a:pt x="1513" y="658"/>
                  </a:lnTo>
                  <a:lnTo>
                    <a:pt x="1513" y="658"/>
                  </a:lnTo>
                  <a:lnTo>
                    <a:pt x="1513" y="658"/>
                  </a:lnTo>
                  <a:lnTo>
                    <a:pt x="1513" y="657"/>
                  </a:lnTo>
                  <a:lnTo>
                    <a:pt x="1513" y="657"/>
                  </a:lnTo>
                  <a:lnTo>
                    <a:pt x="1513" y="657"/>
                  </a:lnTo>
                  <a:lnTo>
                    <a:pt x="1514" y="657"/>
                  </a:lnTo>
                  <a:lnTo>
                    <a:pt x="1514" y="657"/>
                  </a:lnTo>
                  <a:lnTo>
                    <a:pt x="1514" y="658"/>
                  </a:lnTo>
                  <a:close/>
                  <a:moveTo>
                    <a:pt x="1547" y="658"/>
                  </a:moveTo>
                  <a:lnTo>
                    <a:pt x="1546" y="658"/>
                  </a:lnTo>
                  <a:lnTo>
                    <a:pt x="1545" y="656"/>
                  </a:lnTo>
                  <a:lnTo>
                    <a:pt x="1544" y="655"/>
                  </a:lnTo>
                  <a:lnTo>
                    <a:pt x="1544" y="654"/>
                  </a:lnTo>
                  <a:lnTo>
                    <a:pt x="1546" y="653"/>
                  </a:lnTo>
                  <a:lnTo>
                    <a:pt x="1548" y="654"/>
                  </a:lnTo>
                  <a:lnTo>
                    <a:pt x="1548" y="656"/>
                  </a:lnTo>
                  <a:lnTo>
                    <a:pt x="1547" y="657"/>
                  </a:lnTo>
                  <a:lnTo>
                    <a:pt x="1547" y="658"/>
                  </a:lnTo>
                  <a:close/>
                  <a:moveTo>
                    <a:pt x="1514" y="655"/>
                  </a:moveTo>
                  <a:lnTo>
                    <a:pt x="1513" y="656"/>
                  </a:lnTo>
                  <a:lnTo>
                    <a:pt x="1512" y="654"/>
                  </a:lnTo>
                  <a:lnTo>
                    <a:pt x="1512" y="653"/>
                  </a:lnTo>
                  <a:lnTo>
                    <a:pt x="1513" y="652"/>
                  </a:lnTo>
                  <a:lnTo>
                    <a:pt x="1514" y="653"/>
                  </a:lnTo>
                  <a:lnTo>
                    <a:pt x="1514" y="655"/>
                  </a:lnTo>
                  <a:close/>
                  <a:moveTo>
                    <a:pt x="1153" y="652"/>
                  </a:moveTo>
                  <a:lnTo>
                    <a:pt x="1153" y="654"/>
                  </a:lnTo>
                  <a:lnTo>
                    <a:pt x="1150" y="653"/>
                  </a:lnTo>
                  <a:lnTo>
                    <a:pt x="1150" y="651"/>
                  </a:lnTo>
                  <a:lnTo>
                    <a:pt x="1150" y="650"/>
                  </a:lnTo>
                  <a:lnTo>
                    <a:pt x="1150" y="648"/>
                  </a:lnTo>
                  <a:lnTo>
                    <a:pt x="1153" y="649"/>
                  </a:lnTo>
                  <a:lnTo>
                    <a:pt x="1153" y="650"/>
                  </a:lnTo>
                  <a:lnTo>
                    <a:pt x="1152" y="651"/>
                  </a:lnTo>
                  <a:lnTo>
                    <a:pt x="1153" y="652"/>
                  </a:lnTo>
                  <a:close/>
                  <a:moveTo>
                    <a:pt x="1157" y="650"/>
                  </a:moveTo>
                  <a:lnTo>
                    <a:pt x="1156" y="650"/>
                  </a:lnTo>
                  <a:lnTo>
                    <a:pt x="1155" y="649"/>
                  </a:lnTo>
                  <a:lnTo>
                    <a:pt x="1155" y="648"/>
                  </a:lnTo>
                  <a:lnTo>
                    <a:pt x="1158" y="647"/>
                  </a:lnTo>
                  <a:lnTo>
                    <a:pt x="1159" y="646"/>
                  </a:lnTo>
                  <a:lnTo>
                    <a:pt x="1160" y="647"/>
                  </a:lnTo>
                  <a:lnTo>
                    <a:pt x="1160" y="648"/>
                  </a:lnTo>
                  <a:lnTo>
                    <a:pt x="1159" y="649"/>
                  </a:lnTo>
                  <a:lnTo>
                    <a:pt x="1157" y="649"/>
                  </a:lnTo>
                  <a:lnTo>
                    <a:pt x="1157" y="650"/>
                  </a:lnTo>
                  <a:close/>
                  <a:moveTo>
                    <a:pt x="1600" y="648"/>
                  </a:moveTo>
                  <a:lnTo>
                    <a:pt x="1598" y="648"/>
                  </a:lnTo>
                  <a:lnTo>
                    <a:pt x="1598" y="648"/>
                  </a:lnTo>
                  <a:lnTo>
                    <a:pt x="1597" y="648"/>
                  </a:lnTo>
                  <a:lnTo>
                    <a:pt x="1596" y="647"/>
                  </a:lnTo>
                  <a:lnTo>
                    <a:pt x="1596" y="645"/>
                  </a:lnTo>
                  <a:lnTo>
                    <a:pt x="1597" y="644"/>
                  </a:lnTo>
                  <a:lnTo>
                    <a:pt x="1597" y="643"/>
                  </a:lnTo>
                  <a:lnTo>
                    <a:pt x="1597" y="643"/>
                  </a:lnTo>
                  <a:lnTo>
                    <a:pt x="1600" y="646"/>
                  </a:lnTo>
                  <a:lnTo>
                    <a:pt x="1600" y="648"/>
                  </a:lnTo>
                  <a:close/>
                  <a:moveTo>
                    <a:pt x="1607" y="643"/>
                  </a:moveTo>
                  <a:lnTo>
                    <a:pt x="1610" y="646"/>
                  </a:lnTo>
                  <a:lnTo>
                    <a:pt x="1610" y="646"/>
                  </a:lnTo>
                  <a:lnTo>
                    <a:pt x="1611" y="646"/>
                  </a:lnTo>
                  <a:lnTo>
                    <a:pt x="1613" y="648"/>
                  </a:lnTo>
                  <a:lnTo>
                    <a:pt x="1613" y="651"/>
                  </a:lnTo>
                  <a:lnTo>
                    <a:pt x="1613" y="652"/>
                  </a:lnTo>
                  <a:lnTo>
                    <a:pt x="1613" y="652"/>
                  </a:lnTo>
                  <a:lnTo>
                    <a:pt x="1613" y="653"/>
                  </a:lnTo>
                  <a:lnTo>
                    <a:pt x="1614" y="653"/>
                  </a:lnTo>
                  <a:lnTo>
                    <a:pt x="1614" y="654"/>
                  </a:lnTo>
                  <a:lnTo>
                    <a:pt x="1612" y="653"/>
                  </a:lnTo>
                  <a:lnTo>
                    <a:pt x="1607" y="653"/>
                  </a:lnTo>
                  <a:lnTo>
                    <a:pt x="1607" y="654"/>
                  </a:lnTo>
                  <a:lnTo>
                    <a:pt x="1606" y="653"/>
                  </a:lnTo>
                  <a:lnTo>
                    <a:pt x="1606" y="653"/>
                  </a:lnTo>
                  <a:lnTo>
                    <a:pt x="1606" y="653"/>
                  </a:lnTo>
                  <a:lnTo>
                    <a:pt x="1605" y="653"/>
                  </a:lnTo>
                  <a:lnTo>
                    <a:pt x="1603" y="654"/>
                  </a:lnTo>
                  <a:lnTo>
                    <a:pt x="1603" y="655"/>
                  </a:lnTo>
                  <a:lnTo>
                    <a:pt x="1601" y="655"/>
                  </a:lnTo>
                  <a:lnTo>
                    <a:pt x="1601" y="653"/>
                  </a:lnTo>
                  <a:lnTo>
                    <a:pt x="1603" y="652"/>
                  </a:lnTo>
                  <a:lnTo>
                    <a:pt x="1603" y="651"/>
                  </a:lnTo>
                  <a:lnTo>
                    <a:pt x="1604" y="650"/>
                  </a:lnTo>
                  <a:lnTo>
                    <a:pt x="1604" y="649"/>
                  </a:lnTo>
                  <a:lnTo>
                    <a:pt x="1603" y="648"/>
                  </a:lnTo>
                  <a:lnTo>
                    <a:pt x="1603" y="648"/>
                  </a:lnTo>
                  <a:lnTo>
                    <a:pt x="1604" y="646"/>
                  </a:lnTo>
                  <a:lnTo>
                    <a:pt x="1605" y="645"/>
                  </a:lnTo>
                  <a:lnTo>
                    <a:pt x="1607" y="643"/>
                  </a:lnTo>
                  <a:close/>
                  <a:moveTo>
                    <a:pt x="1596" y="640"/>
                  </a:moveTo>
                  <a:lnTo>
                    <a:pt x="1595" y="640"/>
                  </a:lnTo>
                  <a:lnTo>
                    <a:pt x="1594" y="640"/>
                  </a:lnTo>
                  <a:lnTo>
                    <a:pt x="1594" y="639"/>
                  </a:lnTo>
                  <a:lnTo>
                    <a:pt x="1595" y="639"/>
                  </a:lnTo>
                  <a:lnTo>
                    <a:pt x="1596" y="640"/>
                  </a:lnTo>
                  <a:close/>
                  <a:moveTo>
                    <a:pt x="1596" y="638"/>
                  </a:moveTo>
                  <a:lnTo>
                    <a:pt x="1597" y="639"/>
                  </a:lnTo>
                  <a:lnTo>
                    <a:pt x="1597" y="639"/>
                  </a:lnTo>
                  <a:lnTo>
                    <a:pt x="1598" y="639"/>
                  </a:lnTo>
                  <a:lnTo>
                    <a:pt x="1598" y="640"/>
                  </a:lnTo>
                  <a:lnTo>
                    <a:pt x="1597" y="640"/>
                  </a:lnTo>
                  <a:lnTo>
                    <a:pt x="1597" y="640"/>
                  </a:lnTo>
                  <a:lnTo>
                    <a:pt x="1597" y="640"/>
                  </a:lnTo>
                  <a:lnTo>
                    <a:pt x="1595" y="639"/>
                  </a:lnTo>
                  <a:lnTo>
                    <a:pt x="1596" y="638"/>
                  </a:lnTo>
                  <a:close/>
                  <a:moveTo>
                    <a:pt x="1159" y="643"/>
                  </a:moveTo>
                  <a:lnTo>
                    <a:pt x="1159" y="644"/>
                  </a:lnTo>
                  <a:lnTo>
                    <a:pt x="1158" y="643"/>
                  </a:lnTo>
                  <a:lnTo>
                    <a:pt x="1158" y="642"/>
                  </a:lnTo>
                  <a:lnTo>
                    <a:pt x="1160" y="639"/>
                  </a:lnTo>
                  <a:lnTo>
                    <a:pt x="1160" y="638"/>
                  </a:lnTo>
                  <a:lnTo>
                    <a:pt x="1161" y="638"/>
                  </a:lnTo>
                  <a:lnTo>
                    <a:pt x="1161" y="639"/>
                  </a:lnTo>
                  <a:lnTo>
                    <a:pt x="1160" y="641"/>
                  </a:lnTo>
                  <a:lnTo>
                    <a:pt x="1159" y="643"/>
                  </a:lnTo>
                  <a:close/>
                  <a:moveTo>
                    <a:pt x="1552" y="640"/>
                  </a:moveTo>
                  <a:lnTo>
                    <a:pt x="1551" y="640"/>
                  </a:lnTo>
                  <a:lnTo>
                    <a:pt x="1551" y="640"/>
                  </a:lnTo>
                  <a:lnTo>
                    <a:pt x="1551" y="637"/>
                  </a:lnTo>
                  <a:lnTo>
                    <a:pt x="1551" y="637"/>
                  </a:lnTo>
                  <a:lnTo>
                    <a:pt x="1552" y="638"/>
                  </a:lnTo>
                  <a:lnTo>
                    <a:pt x="1552" y="640"/>
                  </a:lnTo>
                  <a:close/>
                  <a:moveTo>
                    <a:pt x="1401" y="625"/>
                  </a:moveTo>
                  <a:lnTo>
                    <a:pt x="1402" y="625"/>
                  </a:lnTo>
                  <a:lnTo>
                    <a:pt x="1403" y="625"/>
                  </a:lnTo>
                  <a:lnTo>
                    <a:pt x="1404" y="626"/>
                  </a:lnTo>
                  <a:lnTo>
                    <a:pt x="1404" y="627"/>
                  </a:lnTo>
                  <a:lnTo>
                    <a:pt x="1403" y="628"/>
                  </a:lnTo>
                  <a:lnTo>
                    <a:pt x="1404" y="629"/>
                  </a:lnTo>
                  <a:lnTo>
                    <a:pt x="1406" y="629"/>
                  </a:lnTo>
                  <a:lnTo>
                    <a:pt x="1409" y="629"/>
                  </a:lnTo>
                  <a:lnTo>
                    <a:pt x="1410" y="629"/>
                  </a:lnTo>
                  <a:lnTo>
                    <a:pt x="1413" y="629"/>
                  </a:lnTo>
                  <a:lnTo>
                    <a:pt x="1414" y="629"/>
                  </a:lnTo>
                  <a:lnTo>
                    <a:pt x="1415" y="629"/>
                  </a:lnTo>
                  <a:lnTo>
                    <a:pt x="1416" y="630"/>
                  </a:lnTo>
                  <a:lnTo>
                    <a:pt x="1419" y="630"/>
                  </a:lnTo>
                  <a:lnTo>
                    <a:pt x="1420" y="629"/>
                  </a:lnTo>
                  <a:lnTo>
                    <a:pt x="1423" y="629"/>
                  </a:lnTo>
                  <a:lnTo>
                    <a:pt x="1423" y="629"/>
                  </a:lnTo>
                  <a:lnTo>
                    <a:pt x="1424" y="629"/>
                  </a:lnTo>
                  <a:lnTo>
                    <a:pt x="1427" y="628"/>
                  </a:lnTo>
                  <a:lnTo>
                    <a:pt x="1428" y="630"/>
                  </a:lnTo>
                  <a:lnTo>
                    <a:pt x="1428" y="630"/>
                  </a:lnTo>
                  <a:lnTo>
                    <a:pt x="1429" y="631"/>
                  </a:lnTo>
                  <a:lnTo>
                    <a:pt x="1427" y="632"/>
                  </a:lnTo>
                  <a:lnTo>
                    <a:pt x="1423" y="633"/>
                  </a:lnTo>
                  <a:lnTo>
                    <a:pt x="1426" y="633"/>
                  </a:lnTo>
                  <a:lnTo>
                    <a:pt x="1427" y="633"/>
                  </a:lnTo>
                  <a:lnTo>
                    <a:pt x="1427" y="636"/>
                  </a:lnTo>
                  <a:lnTo>
                    <a:pt x="1429" y="635"/>
                  </a:lnTo>
                  <a:lnTo>
                    <a:pt x="1428" y="634"/>
                  </a:lnTo>
                  <a:lnTo>
                    <a:pt x="1428" y="633"/>
                  </a:lnTo>
                  <a:lnTo>
                    <a:pt x="1428" y="633"/>
                  </a:lnTo>
                  <a:lnTo>
                    <a:pt x="1429" y="633"/>
                  </a:lnTo>
                  <a:lnTo>
                    <a:pt x="1434" y="633"/>
                  </a:lnTo>
                  <a:lnTo>
                    <a:pt x="1436" y="635"/>
                  </a:lnTo>
                  <a:lnTo>
                    <a:pt x="1436" y="637"/>
                  </a:lnTo>
                  <a:lnTo>
                    <a:pt x="1437" y="637"/>
                  </a:lnTo>
                  <a:lnTo>
                    <a:pt x="1437" y="636"/>
                  </a:lnTo>
                  <a:lnTo>
                    <a:pt x="1437" y="636"/>
                  </a:lnTo>
                  <a:lnTo>
                    <a:pt x="1439" y="636"/>
                  </a:lnTo>
                  <a:lnTo>
                    <a:pt x="1441" y="638"/>
                  </a:lnTo>
                  <a:lnTo>
                    <a:pt x="1444" y="640"/>
                  </a:lnTo>
                  <a:lnTo>
                    <a:pt x="1445" y="641"/>
                  </a:lnTo>
                  <a:lnTo>
                    <a:pt x="1446" y="641"/>
                  </a:lnTo>
                  <a:lnTo>
                    <a:pt x="1450" y="644"/>
                  </a:lnTo>
                  <a:lnTo>
                    <a:pt x="1452" y="644"/>
                  </a:lnTo>
                  <a:lnTo>
                    <a:pt x="1453" y="645"/>
                  </a:lnTo>
                  <a:lnTo>
                    <a:pt x="1455" y="645"/>
                  </a:lnTo>
                  <a:lnTo>
                    <a:pt x="1456" y="647"/>
                  </a:lnTo>
                  <a:lnTo>
                    <a:pt x="1456" y="648"/>
                  </a:lnTo>
                  <a:lnTo>
                    <a:pt x="1457" y="648"/>
                  </a:lnTo>
                  <a:lnTo>
                    <a:pt x="1458" y="648"/>
                  </a:lnTo>
                  <a:lnTo>
                    <a:pt x="1459" y="648"/>
                  </a:lnTo>
                  <a:lnTo>
                    <a:pt x="1460" y="648"/>
                  </a:lnTo>
                  <a:lnTo>
                    <a:pt x="1461" y="649"/>
                  </a:lnTo>
                  <a:lnTo>
                    <a:pt x="1463" y="649"/>
                  </a:lnTo>
                  <a:lnTo>
                    <a:pt x="1464" y="650"/>
                  </a:lnTo>
                  <a:lnTo>
                    <a:pt x="1467" y="651"/>
                  </a:lnTo>
                  <a:lnTo>
                    <a:pt x="1467" y="652"/>
                  </a:lnTo>
                  <a:lnTo>
                    <a:pt x="1467" y="653"/>
                  </a:lnTo>
                  <a:lnTo>
                    <a:pt x="1466" y="654"/>
                  </a:lnTo>
                  <a:lnTo>
                    <a:pt x="1468" y="656"/>
                  </a:lnTo>
                  <a:lnTo>
                    <a:pt x="1469" y="656"/>
                  </a:lnTo>
                  <a:lnTo>
                    <a:pt x="1469" y="655"/>
                  </a:lnTo>
                  <a:lnTo>
                    <a:pt x="1470" y="654"/>
                  </a:lnTo>
                  <a:lnTo>
                    <a:pt x="1472" y="654"/>
                  </a:lnTo>
                  <a:lnTo>
                    <a:pt x="1472" y="653"/>
                  </a:lnTo>
                  <a:lnTo>
                    <a:pt x="1475" y="653"/>
                  </a:lnTo>
                  <a:lnTo>
                    <a:pt x="1475" y="653"/>
                  </a:lnTo>
                  <a:lnTo>
                    <a:pt x="1476" y="653"/>
                  </a:lnTo>
                  <a:lnTo>
                    <a:pt x="1477" y="653"/>
                  </a:lnTo>
                  <a:lnTo>
                    <a:pt x="1478" y="653"/>
                  </a:lnTo>
                  <a:lnTo>
                    <a:pt x="1480" y="654"/>
                  </a:lnTo>
                  <a:lnTo>
                    <a:pt x="1481" y="654"/>
                  </a:lnTo>
                  <a:lnTo>
                    <a:pt x="1481" y="655"/>
                  </a:lnTo>
                  <a:lnTo>
                    <a:pt x="1486" y="655"/>
                  </a:lnTo>
                  <a:lnTo>
                    <a:pt x="1487" y="654"/>
                  </a:lnTo>
                  <a:lnTo>
                    <a:pt x="1488" y="654"/>
                  </a:lnTo>
                  <a:lnTo>
                    <a:pt x="1490" y="653"/>
                  </a:lnTo>
                  <a:lnTo>
                    <a:pt x="1491" y="651"/>
                  </a:lnTo>
                  <a:lnTo>
                    <a:pt x="1492" y="651"/>
                  </a:lnTo>
                  <a:lnTo>
                    <a:pt x="1493" y="651"/>
                  </a:lnTo>
                  <a:lnTo>
                    <a:pt x="1496" y="651"/>
                  </a:lnTo>
                  <a:lnTo>
                    <a:pt x="1499" y="649"/>
                  </a:lnTo>
                  <a:lnTo>
                    <a:pt x="1500" y="649"/>
                  </a:lnTo>
                  <a:lnTo>
                    <a:pt x="1500" y="649"/>
                  </a:lnTo>
                  <a:lnTo>
                    <a:pt x="1501" y="649"/>
                  </a:lnTo>
                  <a:lnTo>
                    <a:pt x="1501" y="650"/>
                  </a:lnTo>
                  <a:lnTo>
                    <a:pt x="1504" y="650"/>
                  </a:lnTo>
                  <a:lnTo>
                    <a:pt x="1505" y="650"/>
                  </a:lnTo>
                  <a:lnTo>
                    <a:pt x="1509" y="650"/>
                  </a:lnTo>
                  <a:lnTo>
                    <a:pt x="1510" y="651"/>
                  </a:lnTo>
                  <a:lnTo>
                    <a:pt x="1511" y="651"/>
                  </a:lnTo>
                  <a:lnTo>
                    <a:pt x="1511" y="652"/>
                  </a:lnTo>
                  <a:lnTo>
                    <a:pt x="1511" y="654"/>
                  </a:lnTo>
                  <a:lnTo>
                    <a:pt x="1512" y="655"/>
                  </a:lnTo>
                  <a:lnTo>
                    <a:pt x="1512" y="659"/>
                  </a:lnTo>
                  <a:lnTo>
                    <a:pt x="1513" y="660"/>
                  </a:lnTo>
                  <a:lnTo>
                    <a:pt x="1515" y="658"/>
                  </a:lnTo>
                  <a:lnTo>
                    <a:pt x="1516" y="658"/>
                  </a:lnTo>
                  <a:lnTo>
                    <a:pt x="1517" y="658"/>
                  </a:lnTo>
                  <a:lnTo>
                    <a:pt x="1520" y="658"/>
                  </a:lnTo>
                  <a:lnTo>
                    <a:pt x="1520" y="658"/>
                  </a:lnTo>
                  <a:lnTo>
                    <a:pt x="1520" y="658"/>
                  </a:lnTo>
                  <a:lnTo>
                    <a:pt x="1520" y="657"/>
                  </a:lnTo>
                  <a:lnTo>
                    <a:pt x="1519" y="656"/>
                  </a:lnTo>
                  <a:lnTo>
                    <a:pt x="1517" y="656"/>
                  </a:lnTo>
                  <a:lnTo>
                    <a:pt x="1516" y="655"/>
                  </a:lnTo>
                  <a:lnTo>
                    <a:pt x="1518" y="654"/>
                  </a:lnTo>
                  <a:lnTo>
                    <a:pt x="1519" y="652"/>
                  </a:lnTo>
                  <a:lnTo>
                    <a:pt x="1520" y="652"/>
                  </a:lnTo>
                  <a:lnTo>
                    <a:pt x="1520" y="651"/>
                  </a:lnTo>
                  <a:lnTo>
                    <a:pt x="1521" y="653"/>
                  </a:lnTo>
                  <a:lnTo>
                    <a:pt x="1521" y="653"/>
                  </a:lnTo>
                  <a:lnTo>
                    <a:pt x="1520" y="654"/>
                  </a:lnTo>
                  <a:lnTo>
                    <a:pt x="1520" y="655"/>
                  </a:lnTo>
                  <a:lnTo>
                    <a:pt x="1521" y="656"/>
                  </a:lnTo>
                  <a:lnTo>
                    <a:pt x="1523" y="656"/>
                  </a:lnTo>
                  <a:lnTo>
                    <a:pt x="1527" y="658"/>
                  </a:lnTo>
                  <a:lnTo>
                    <a:pt x="1528" y="657"/>
                  </a:lnTo>
                  <a:lnTo>
                    <a:pt x="1527" y="657"/>
                  </a:lnTo>
                  <a:lnTo>
                    <a:pt x="1525" y="656"/>
                  </a:lnTo>
                  <a:lnTo>
                    <a:pt x="1524" y="656"/>
                  </a:lnTo>
                  <a:lnTo>
                    <a:pt x="1524" y="655"/>
                  </a:lnTo>
                  <a:lnTo>
                    <a:pt x="1525" y="654"/>
                  </a:lnTo>
                  <a:lnTo>
                    <a:pt x="1526" y="655"/>
                  </a:lnTo>
                  <a:lnTo>
                    <a:pt x="1528" y="655"/>
                  </a:lnTo>
                  <a:lnTo>
                    <a:pt x="1530" y="656"/>
                  </a:lnTo>
                  <a:lnTo>
                    <a:pt x="1531" y="658"/>
                  </a:lnTo>
                  <a:lnTo>
                    <a:pt x="1532" y="658"/>
                  </a:lnTo>
                  <a:lnTo>
                    <a:pt x="1533" y="659"/>
                  </a:lnTo>
                  <a:lnTo>
                    <a:pt x="1534" y="659"/>
                  </a:lnTo>
                  <a:lnTo>
                    <a:pt x="1536" y="661"/>
                  </a:lnTo>
                  <a:lnTo>
                    <a:pt x="1537" y="661"/>
                  </a:lnTo>
                  <a:lnTo>
                    <a:pt x="1539" y="662"/>
                  </a:lnTo>
                  <a:lnTo>
                    <a:pt x="1540" y="662"/>
                  </a:lnTo>
                  <a:lnTo>
                    <a:pt x="1542" y="663"/>
                  </a:lnTo>
                  <a:lnTo>
                    <a:pt x="1543" y="663"/>
                  </a:lnTo>
                  <a:lnTo>
                    <a:pt x="1545" y="664"/>
                  </a:lnTo>
                  <a:lnTo>
                    <a:pt x="1546" y="666"/>
                  </a:lnTo>
                  <a:lnTo>
                    <a:pt x="1550" y="667"/>
                  </a:lnTo>
                  <a:lnTo>
                    <a:pt x="1552" y="669"/>
                  </a:lnTo>
                  <a:lnTo>
                    <a:pt x="1553" y="669"/>
                  </a:lnTo>
                  <a:lnTo>
                    <a:pt x="1554" y="670"/>
                  </a:lnTo>
                  <a:lnTo>
                    <a:pt x="1554" y="673"/>
                  </a:lnTo>
                  <a:lnTo>
                    <a:pt x="1554" y="674"/>
                  </a:lnTo>
                  <a:lnTo>
                    <a:pt x="1555" y="672"/>
                  </a:lnTo>
                  <a:lnTo>
                    <a:pt x="1556" y="672"/>
                  </a:lnTo>
                  <a:lnTo>
                    <a:pt x="1558" y="670"/>
                  </a:lnTo>
                  <a:lnTo>
                    <a:pt x="1559" y="670"/>
                  </a:lnTo>
                  <a:lnTo>
                    <a:pt x="1560" y="669"/>
                  </a:lnTo>
                  <a:lnTo>
                    <a:pt x="1561" y="669"/>
                  </a:lnTo>
                  <a:lnTo>
                    <a:pt x="1561" y="668"/>
                  </a:lnTo>
                  <a:lnTo>
                    <a:pt x="1563" y="668"/>
                  </a:lnTo>
                  <a:lnTo>
                    <a:pt x="1563" y="666"/>
                  </a:lnTo>
                  <a:lnTo>
                    <a:pt x="1564" y="665"/>
                  </a:lnTo>
                  <a:lnTo>
                    <a:pt x="1565" y="664"/>
                  </a:lnTo>
                  <a:lnTo>
                    <a:pt x="1566" y="665"/>
                  </a:lnTo>
                  <a:lnTo>
                    <a:pt x="1568" y="664"/>
                  </a:lnTo>
                  <a:lnTo>
                    <a:pt x="1570" y="666"/>
                  </a:lnTo>
                  <a:lnTo>
                    <a:pt x="1571" y="669"/>
                  </a:lnTo>
                  <a:lnTo>
                    <a:pt x="1572" y="670"/>
                  </a:lnTo>
                  <a:lnTo>
                    <a:pt x="1573" y="667"/>
                  </a:lnTo>
                  <a:lnTo>
                    <a:pt x="1572" y="666"/>
                  </a:lnTo>
                  <a:lnTo>
                    <a:pt x="1572" y="665"/>
                  </a:lnTo>
                  <a:lnTo>
                    <a:pt x="1570" y="664"/>
                  </a:lnTo>
                  <a:lnTo>
                    <a:pt x="1569" y="663"/>
                  </a:lnTo>
                  <a:lnTo>
                    <a:pt x="1569" y="663"/>
                  </a:lnTo>
                  <a:lnTo>
                    <a:pt x="1576" y="663"/>
                  </a:lnTo>
                  <a:lnTo>
                    <a:pt x="1577" y="662"/>
                  </a:lnTo>
                  <a:lnTo>
                    <a:pt x="1580" y="664"/>
                  </a:lnTo>
                  <a:lnTo>
                    <a:pt x="1580" y="666"/>
                  </a:lnTo>
                  <a:lnTo>
                    <a:pt x="1577" y="668"/>
                  </a:lnTo>
                  <a:lnTo>
                    <a:pt x="1578" y="670"/>
                  </a:lnTo>
                  <a:lnTo>
                    <a:pt x="1578" y="671"/>
                  </a:lnTo>
                  <a:lnTo>
                    <a:pt x="1579" y="672"/>
                  </a:lnTo>
                  <a:lnTo>
                    <a:pt x="1581" y="673"/>
                  </a:lnTo>
                  <a:lnTo>
                    <a:pt x="1581" y="677"/>
                  </a:lnTo>
                  <a:lnTo>
                    <a:pt x="1580" y="677"/>
                  </a:lnTo>
                  <a:lnTo>
                    <a:pt x="1579" y="677"/>
                  </a:lnTo>
                  <a:lnTo>
                    <a:pt x="1576" y="677"/>
                  </a:lnTo>
                  <a:lnTo>
                    <a:pt x="1575" y="679"/>
                  </a:lnTo>
                  <a:lnTo>
                    <a:pt x="1573" y="679"/>
                  </a:lnTo>
                  <a:lnTo>
                    <a:pt x="1575" y="679"/>
                  </a:lnTo>
                  <a:lnTo>
                    <a:pt x="1576" y="680"/>
                  </a:lnTo>
                  <a:lnTo>
                    <a:pt x="1577" y="680"/>
                  </a:lnTo>
                  <a:lnTo>
                    <a:pt x="1578" y="681"/>
                  </a:lnTo>
                  <a:lnTo>
                    <a:pt x="1580" y="681"/>
                  </a:lnTo>
                  <a:lnTo>
                    <a:pt x="1583" y="684"/>
                  </a:lnTo>
                  <a:lnTo>
                    <a:pt x="1584" y="686"/>
                  </a:lnTo>
                  <a:lnTo>
                    <a:pt x="1583" y="688"/>
                  </a:lnTo>
                  <a:lnTo>
                    <a:pt x="1583" y="689"/>
                  </a:lnTo>
                  <a:lnTo>
                    <a:pt x="1582" y="689"/>
                  </a:lnTo>
                  <a:lnTo>
                    <a:pt x="1582" y="690"/>
                  </a:lnTo>
                  <a:lnTo>
                    <a:pt x="1586" y="690"/>
                  </a:lnTo>
                  <a:lnTo>
                    <a:pt x="1587" y="689"/>
                  </a:lnTo>
                  <a:lnTo>
                    <a:pt x="1588" y="690"/>
                  </a:lnTo>
                  <a:lnTo>
                    <a:pt x="1588" y="691"/>
                  </a:lnTo>
                  <a:lnTo>
                    <a:pt x="1586" y="692"/>
                  </a:lnTo>
                  <a:lnTo>
                    <a:pt x="1586" y="693"/>
                  </a:lnTo>
                  <a:lnTo>
                    <a:pt x="1587" y="693"/>
                  </a:lnTo>
                  <a:lnTo>
                    <a:pt x="1588" y="693"/>
                  </a:lnTo>
                  <a:lnTo>
                    <a:pt x="1588" y="696"/>
                  </a:lnTo>
                  <a:lnTo>
                    <a:pt x="1587" y="696"/>
                  </a:lnTo>
                  <a:lnTo>
                    <a:pt x="1587" y="697"/>
                  </a:lnTo>
                  <a:lnTo>
                    <a:pt x="1588" y="698"/>
                  </a:lnTo>
                  <a:lnTo>
                    <a:pt x="1588" y="699"/>
                  </a:lnTo>
                  <a:lnTo>
                    <a:pt x="1589" y="699"/>
                  </a:lnTo>
                  <a:lnTo>
                    <a:pt x="1591" y="700"/>
                  </a:lnTo>
                  <a:lnTo>
                    <a:pt x="1591" y="701"/>
                  </a:lnTo>
                  <a:lnTo>
                    <a:pt x="1591" y="701"/>
                  </a:lnTo>
                  <a:lnTo>
                    <a:pt x="1591" y="701"/>
                  </a:lnTo>
                  <a:lnTo>
                    <a:pt x="1589" y="701"/>
                  </a:lnTo>
                  <a:lnTo>
                    <a:pt x="1587" y="700"/>
                  </a:lnTo>
                  <a:lnTo>
                    <a:pt x="1586" y="699"/>
                  </a:lnTo>
                  <a:lnTo>
                    <a:pt x="1585" y="698"/>
                  </a:lnTo>
                  <a:lnTo>
                    <a:pt x="1584" y="699"/>
                  </a:lnTo>
                  <a:lnTo>
                    <a:pt x="1586" y="701"/>
                  </a:lnTo>
                  <a:lnTo>
                    <a:pt x="1586" y="702"/>
                  </a:lnTo>
                  <a:lnTo>
                    <a:pt x="1584" y="702"/>
                  </a:lnTo>
                  <a:lnTo>
                    <a:pt x="1586" y="704"/>
                  </a:lnTo>
                  <a:lnTo>
                    <a:pt x="1585" y="706"/>
                  </a:lnTo>
                  <a:lnTo>
                    <a:pt x="1583" y="706"/>
                  </a:lnTo>
                  <a:lnTo>
                    <a:pt x="1583" y="706"/>
                  </a:lnTo>
                  <a:lnTo>
                    <a:pt x="1584" y="707"/>
                  </a:lnTo>
                  <a:lnTo>
                    <a:pt x="1584" y="708"/>
                  </a:lnTo>
                  <a:lnTo>
                    <a:pt x="1584" y="708"/>
                  </a:lnTo>
                  <a:lnTo>
                    <a:pt x="1585" y="707"/>
                  </a:lnTo>
                  <a:lnTo>
                    <a:pt x="1587" y="707"/>
                  </a:lnTo>
                  <a:lnTo>
                    <a:pt x="1589" y="711"/>
                  </a:lnTo>
                  <a:lnTo>
                    <a:pt x="1590" y="711"/>
                  </a:lnTo>
                  <a:lnTo>
                    <a:pt x="1592" y="713"/>
                  </a:lnTo>
                  <a:lnTo>
                    <a:pt x="1592" y="714"/>
                  </a:lnTo>
                  <a:lnTo>
                    <a:pt x="1591" y="714"/>
                  </a:lnTo>
                  <a:lnTo>
                    <a:pt x="1591" y="713"/>
                  </a:lnTo>
                  <a:lnTo>
                    <a:pt x="1589" y="713"/>
                  </a:lnTo>
                  <a:lnTo>
                    <a:pt x="1589" y="713"/>
                  </a:lnTo>
                  <a:lnTo>
                    <a:pt x="1589" y="714"/>
                  </a:lnTo>
                  <a:lnTo>
                    <a:pt x="1590" y="714"/>
                  </a:lnTo>
                  <a:lnTo>
                    <a:pt x="1591" y="715"/>
                  </a:lnTo>
                  <a:lnTo>
                    <a:pt x="1592" y="715"/>
                  </a:lnTo>
                  <a:lnTo>
                    <a:pt x="1592" y="716"/>
                  </a:lnTo>
                  <a:lnTo>
                    <a:pt x="1591" y="717"/>
                  </a:lnTo>
                  <a:lnTo>
                    <a:pt x="1591" y="719"/>
                  </a:lnTo>
                  <a:lnTo>
                    <a:pt x="1591" y="720"/>
                  </a:lnTo>
                  <a:lnTo>
                    <a:pt x="1592" y="721"/>
                  </a:lnTo>
                  <a:lnTo>
                    <a:pt x="1593" y="721"/>
                  </a:lnTo>
                  <a:lnTo>
                    <a:pt x="1595" y="723"/>
                  </a:lnTo>
                  <a:lnTo>
                    <a:pt x="1596" y="722"/>
                  </a:lnTo>
                  <a:lnTo>
                    <a:pt x="1597" y="722"/>
                  </a:lnTo>
                  <a:lnTo>
                    <a:pt x="1597" y="721"/>
                  </a:lnTo>
                  <a:lnTo>
                    <a:pt x="1599" y="721"/>
                  </a:lnTo>
                  <a:lnTo>
                    <a:pt x="1602" y="720"/>
                  </a:lnTo>
                  <a:lnTo>
                    <a:pt x="1604" y="720"/>
                  </a:lnTo>
                  <a:lnTo>
                    <a:pt x="1605" y="719"/>
                  </a:lnTo>
                  <a:lnTo>
                    <a:pt x="1605" y="719"/>
                  </a:lnTo>
                  <a:lnTo>
                    <a:pt x="1605" y="718"/>
                  </a:lnTo>
                  <a:lnTo>
                    <a:pt x="1606" y="717"/>
                  </a:lnTo>
                  <a:lnTo>
                    <a:pt x="1607" y="717"/>
                  </a:lnTo>
                  <a:lnTo>
                    <a:pt x="1607" y="716"/>
                  </a:lnTo>
                  <a:lnTo>
                    <a:pt x="1609" y="716"/>
                  </a:lnTo>
                  <a:lnTo>
                    <a:pt x="1610" y="717"/>
                  </a:lnTo>
                  <a:lnTo>
                    <a:pt x="1610" y="724"/>
                  </a:lnTo>
                  <a:lnTo>
                    <a:pt x="1610" y="724"/>
                  </a:lnTo>
                  <a:lnTo>
                    <a:pt x="1610" y="726"/>
                  </a:lnTo>
                  <a:lnTo>
                    <a:pt x="1609" y="726"/>
                  </a:lnTo>
                  <a:lnTo>
                    <a:pt x="1606" y="727"/>
                  </a:lnTo>
                  <a:lnTo>
                    <a:pt x="1606" y="728"/>
                  </a:lnTo>
                  <a:lnTo>
                    <a:pt x="1605" y="729"/>
                  </a:lnTo>
                  <a:lnTo>
                    <a:pt x="1604" y="730"/>
                  </a:lnTo>
                  <a:lnTo>
                    <a:pt x="1603" y="732"/>
                  </a:lnTo>
                  <a:lnTo>
                    <a:pt x="1600" y="732"/>
                  </a:lnTo>
                  <a:lnTo>
                    <a:pt x="1600" y="732"/>
                  </a:lnTo>
                  <a:lnTo>
                    <a:pt x="1599" y="732"/>
                  </a:lnTo>
                  <a:lnTo>
                    <a:pt x="1597" y="730"/>
                  </a:lnTo>
                  <a:lnTo>
                    <a:pt x="1597" y="730"/>
                  </a:lnTo>
                  <a:lnTo>
                    <a:pt x="1597" y="730"/>
                  </a:lnTo>
                  <a:lnTo>
                    <a:pt x="1597" y="732"/>
                  </a:lnTo>
                  <a:lnTo>
                    <a:pt x="1601" y="733"/>
                  </a:lnTo>
                  <a:lnTo>
                    <a:pt x="1602" y="733"/>
                  </a:lnTo>
                  <a:lnTo>
                    <a:pt x="1603" y="734"/>
                  </a:lnTo>
                  <a:lnTo>
                    <a:pt x="1603" y="734"/>
                  </a:lnTo>
                  <a:lnTo>
                    <a:pt x="1606" y="734"/>
                  </a:lnTo>
                  <a:lnTo>
                    <a:pt x="1606" y="735"/>
                  </a:lnTo>
                  <a:lnTo>
                    <a:pt x="1607" y="737"/>
                  </a:lnTo>
                  <a:lnTo>
                    <a:pt x="1608" y="738"/>
                  </a:lnTo>
                  <a:lnTo>
                    <a:pt x="1608" y="739"/>
                  </a:lnTo>
                  <a:lnTo>
                    <a:pt x="1609" y="739"/>
                  </a:lnTo>
                  <a:lnTo>
                    <a:pt x="1610" y="740"/>
                  </a:lnTo>
                  <a:lnTo>
                    <a:pt x="1610" y="741"/>
                  </a:lnTo>
                  <a:lnTo>
                    <a:pt x="1609" y="742"/>
                  </a:lnTo>
                  <a:lnTo>
                    <a:pt x="1611" y="743"/>
                  </a:lnTo>
                  <a:lnTo>
                    <a:pt x="1611" y="744"/>
                  </a:lnTo>
                  <a:lnTo>
                    <a:pt x="1611" y="746"/>
                  </a:lnTo>
                  <a:lnTo>
                    <a:pt x="1609" y="747"/>
                  </a:lnTo>
                  <a:lnTo>
                    <a:pt x="1607" y="748"/>
                  </a:lnTo>
                  <a:lnTo>
                    <a:pt x="1606" y="749"/>
                  </a:lnTo>
                  <a:lnTo>
                    <a:pt x="1606" y="749"/>
                  </a:lnTo>
                  <a:lnTo>
                    <a:pt x="1606" y="751"/>
                  </a:lnTo>
                  <a:lnTo>
                    <a:pt x="1607" y="750"/>
                  </a:lnTo>
                  <a:lnTo>
                    <a:pt x="1607" y="750"/>
                  </a:lnTo>
                  <a:lnTo>
                    <a:pt x="1607" y="752"/>
                  </a:lnTo>
                  <a:lnTo>
                    <a:pt x="1606" y="754"/>
                  </a:lnTo>
                  <a:lnTo>
                    <a:pt x="1606" y="756"/>
                  </a:lnTo>
                  <a:lnTo>
                    <a:pt x="1605" y="757"/>
                  </a:lnTo>
                  <a:lnTo>
                    <a:pt x="1604" y="757"/>
                  </a:lnTo>
                  <a:lnTo>
                    <a:pt x="1602" y="755"/>
                  </a:lnTo>
                  <a:lnTo>
                    <a:pt x="1602" y="757"/>
                  </a:lnTo>
                  <a:lnTo>
                    <a:pt x="1602" y="758"/>
                  </a:lnTo>
                  <a:lnTo>
                    <a:pt x="1602" y="759"/>
                  </a:lnTo>
                  <a:lnTo>
                    <a:pt x="1599" y="759"/>
                  </a:lnTo>
                  <a:lnTo>
                    <a:pt x="1598" y="760"/>
                  </a:lnTo>
                  <a:lnTo>
                    <a:pt x="1597" y="762"/>
                  </a:lnTo>
                  <a:lnTo>
                    <a:pt x="1599" y="763"/>
                  </a:lnTo>
                  <a:lnTo>
                    <a:pt x="1599" y="764"/>
                  </a:lnTo>
                  <a:lnTo>
                    <a:pt x="1599" y="767"/>
                  </a:lnTo>
                  <a:lnTo>
                    <a:pt x="1598" y="767"/>
                  </a:lnTo>
                  <a:lnTo>
                    <a:pt x="1598" y="768"/>
                  </a:lnTo>
                  <a:lnTo>
                    <a:pt x="1597" y="769"/>
                  </a:lnTo>
                  <a:lnTo>
                    <a:pt x="1595" y="769"/>
                  </a:lnTo>
                  <a:lnTo>
                    <a:pt x="1594" y="769"/>
                  </a:lnTo>
                  <a:lnTo>
                    <a:pt x="1593" y="766"/>
                  </a:lnTo>
                  <a:lnTo>
                    <a:pt x="1592" y="766"/>
                  </a:lnTo>
                  <a:lnTo>
                    <a:pt x="1592" y="767"/>
                  </a:lnTo>
                  <a:lnTo>
                    <a:pt x="1590" y="766"/>
                  </a:lnTo>
                  <a:lnTo>
                    <a:pt x="1590" y="765"/>
                  </a:lnTo>
                  <a:lnTo>
                    <a:pt x="1589" y="764"/>
                  </a:lnTo>
                  <a:lnTo>
                    <a:pt x="1589" y="764"/>
                  </a:lnTo>
                  <a:lnTo>
                    <a:pt x="1589" y="765"/>
                  </a:lnTo>
                  <a:lnTo>
                    <a:pt x="1590" y="766"/>
                  </a:lnTo>
                  <a:lnTo>
                    <a:pt x="1589" y="767"/>
                  </a:lnTo>
                  <a:lnTo>
                    <a:pt x="1590" y="769"/>
                  </a:lnTo>
                  <a:lnTo>
                    <a:pt x="1590" y="770"/>
                  </a:lnTo>
                  <a:lnTo>
                    <a:pt x="1591" y="771"/>
                  </a:lnTo>
                  <a:lnTo>
                    <a:pt x="1590" y="771"/>
                  </a:lnTo>
                  <a:lnTo>
                    <a:pt x="1589" y="774"/>
                  </a:lnTo>
                  <a:lnTo>
                    <a:pt x="1589" y="775"/>
                  </a:lnTo>
                  <a:lnTo>
                    <a:pt x="1589" y="777"/>
                  </a:lnTo>
                  <a:lnTo>
                    <a:pt x="1588" y="778"/>
                  </a:lnTo>
                  <a:lnTo>
                    <a:pt x="1588" y="780"/>
                  </a:lnTo>
                  <a:lnTo>
                    <a:pt x="1586" y="783"/>
                  </a:lnTo>
                  <a:lnTo>
                    <a:pt x="1583" y="784"/>
                  </a:lnTo>
                  <a:lnTo>
                    <a:pt x="1583" y="786"/>
                  </a:lnTo>
                  <a:lnTo>
                    <a:pt x="1583" y="786"/>
                  </a:lnTo>
                  <a:lnTo>
                    <a:pt x="1583" y="787"/>
                  </a:lnTo>
                  <a:lnTo>
                    <a:pt x="1585" y="787"/>
                  </a:lnTo>
                  <a:lnTo>
                    <a:pt x="1586" y="788"/>
                  </a:lnTo>
                  <a:lnTo>
                    <a:pt x="1586" y="789"/>
                  </a:lnTo>
                  <a:lnTo>
                    <a:pt x="1582" y="791"/>
                  </a:lnTo>
                  <a:lnTo>
                    <a:pt x="1581" y="791"/>
                  </a:lnTo>
                  <a:lnTo>
                    <a:pt x="1580" y="792"/>
                  </a:lnTo>
                  <a:lnTo>
                    <a:pt x="1579" y="793"/>
                  </a:lnTo>
                  <a:lnTo>
                    <a:pt x="1578" y="793"/>
                  </a:lnTo>
                  <a:lnTo>
                    <a:pt x="1577" y="794"/>
                  </a:lnTo>
                  <a:lnTo>
                    <a:pt x="1577" y="796"/>
                  </a:lnTo>
                  <a:lnTo>
                    <a:pt x="1577" y="797"/>
                  </a:lnTo>
                  <a:lnTo>
                    <a:pt x="1577" y="801"/>
                  </a:lnTo>
                  <a:lnTo>
                    <a:pt x="1576" y="802"/>
                  </a:lnTo>
                  <a:lnTo>
                    <a:pt x="1574" y="805"/>
                  </a:lnTo>
                  <a:lnTo>
                    <a:pt x="1574" y="808"/>
                  </a:lnTo>
                  <a:lnTo>
                    <a:pt x="1574" y="809"/>
                  </a:lnTo>
                  <a:lnTo>
                    <a:pt x="1574" y="813"/>
                  </a:lnTo>
                  <a:lnTo>
                    <a:pt x="1573" y="814"/>
                  </a:lnTo>
                  <a:lnTo>
                    <a:pt x="1573" y="815"/>
                  </a:lnTo>
                  <a:lnTo>
                    <a:pt x="1573" y="815"/>
                  </a:lnTo>
                  <a:lnTo>
                    <a:pt x="1573" y="817"/>
                  </a:lnTo>
                  <a:lnTo>
                    <a:pt x="1573" y="817"/>
                  </a:lnTo>
                  <a:lnTo>
                    <a:pt x="1573" y="820"/>
                  </a:lnTo>
                  <a:lnTo>
                    <a:pt x="1572" y="822"/>
                  </a:lnTo>
                  <a:lnTo>
                    <a:pt x="1572" y="825"/>
                  </a:lnTo>
                  <a:lnTo>
                    <a:pt x="1571" y="825"/>
                  </a:lnTo>
                  <a:lnTo>
                    <a:pt x="1571" y="826"/>
                  </a:lnTo>
                  <a:lnTo>
                    <a:pt x="1570" y="827"/>
                  </a:lnTo>
                  <a:lnTo>
                    <a:pt x="1570" y="830"/>
                  </a:lnTo>
                  <a:lnTo>
                    <a:pt x="1569" y="833"/>
                  </a:lnTo>
                  <a:lnTo>
                    <a:pt x="1569" y="834"/>
                  </a:lnTo>
                  <a:lnTo>
                    <a:pt x="1568" y="835"/>
                  </a:lnTo>
                  <a:lnTo>
                    <a:pt x="1568" y="836"/>
                  </a:lnTo>
                  <a:lnTo>
                    <a:pt x="1569" y="836"/>
                  </a:lnTo>
                  <a:lnTo>
                    <a:pt x="1569" y="841"/>
                  </a:lnTo>
                  <a:lnTo>
                    <a:pt x="1568" y="841"/>
                  </a:lnTo>
                  <a:lnTo>
                    <a:pt x="1568" y="842"/>
                  </a:lnTo>
                  <a:lnTo>
                    <a:pt x="1569" y="843"/>
                  </a:lnTo>
                  <a:lnTo>
                    <a:pt x="1568" y="843"/>
                  </a:lnTo>
                  <a:lnTo>
                    <a:pt x="1567" y="844"/>
                  </a:lnTo>
                  <a:lnTo>
                    <a:pt x="1566" y="846"/>
                  </a:lnTo>
                  <a:lnTo>
                    <a:pt x="1567" y="846"/>
                  </a:lnTo>
                  <a:lnTo>
                    <a:pt x="1567" y="848"/>
                  </a:lnTo>
                  <a:lnTo>
                    <a:pt x="1568" y="848"/>
                  </a:lnTo>
                  <a:lnTo>
                    <a:pt x="1566" y="850"/>
                  </a:lnTo>
                  <a:lnTo>
                    <a:pt x="1566" y="852"/>
                  </a:lnTo>
                  <a:lnTo>
                    <a:pt x="1563" y="856"/>
                  </a:lnTo>
                  <a:lnTo>
                    <a:pt x="1564" y="856"/>
                  </a:lnTo>
                  <a:lnTo>
                    <a:pt x="1564" y="857"/>
                  </a:lnTo>
                  <a:lnTo>
                    <a:pt x="1564" y="857"/>
                  </a:lnTo>
                  <a:lnTo>
                    <a:pt x="1564" y="858"/>
                  </a:lnTo>
                  <a:lnTo>
                    <a:pt x="1564" y="858"/>
                  </a:lnTo>
                  <a:lnTo>
                    <a:pt x="1564" y="860"/>
                  </a:lnTo>
                  <a:lnTo>
                    <a:pt x="1563" y="861"/>
                  </a:lnTo>
                  <a:lnTo>
                    <a:pt x="1562" y="861"/>
                  </a:lnTo>
                  <a:lnTo>
                    <a:pt x="1560" y="863"/>
                  </a:lnTo>
                  <a:lnTo>
                    <a:pt x="1560" y="865"/>
                  </a:lnTo>
                  <a:lnTo>
                    <a:pt x="1560" y="866"/>
                  </a:lnTo>
                  <a:lnTo>
                    <a:pt x="1558" y="868"/>
                  </a:lnTo>
                  <a:lnTo>
                    <a:pt x="1558" y="873"/>
                  </a:lnTo>
                  <a:lnTo>
                    <a:pt x="1558" y="873"/>
                  </a:lnTo>
                  <a:lnTo>
                    <a:pt x="1558" y="874"/>
                  </a:lnTo>
                  <a:lnTo>
                    <a:pt x="1555" y="876"/>
                  </a:lnTo>
                  <a:lnTo>
                    <a:pt x="1555" y="877"/>
                  </a:lnTo>
                  <a:lnTo>
                    <a:pt x="1555" y="879"/>
                  </a:lnTo>
                  <a:lnTo>
                    <a:pt x="1554" y="880"/>
                  </a:lnTo>
                  <a:lnTo>
                    <a:pt x="1555" y="881"/>
                  </a:lnTo>
                  <a:lnTo>
                    <a:pt x="1556" y="884"/>
                  </a:lnTo>
                  <a:lnTo>
                    <a:pt x="1556" y="886"/>
                  </a:lnTo>
                  <a:lnTo>
                    <a:pt x="1556" y="887"/>
                  </a:lnTo>
                  <a:lnTo>
                    <a:pt x="1553" y="887"/>
                  </a:lnTo>
                  <a:lnTo>
                    <a:pt x="1553" y="886"/>
                  </a:lnTo>
                  <a:lnTo>
                    <a:pt x="1553" y="885"/>
                  </a:lnTo>
                  <a:lnTo>
                    <a:pt x="1552" y="885"/>
                  </a:lnTo>
                  <a:lnTo>
                    <a:pt x="1550" y="888"/>
                  </a:lnTo>
                  <a:lnTo>
                    <a:pt x="1549" y="890"/>
                  </a:lnTo>
                  <a:lnTo>
                    <a:pt x="1548" y="890"/>
                  </a:lnTo>
                  <a:lnTo>
                    <a:pt x="1548" y="891"/>
                  </a:lnTo>
                  <a:lnTo>
                    <a:pt x="1548" y="892"/>
                  </a:lnTo>
                  <a:lnTo>
                    <a:pt x="1549" y="892"/>
                  </a:lnTo>
                  <a:lnTo>
                    <a:pt x="1550" y="893"/>
                  </a:lnTo>
                  <a:lnTo>
                    <a:pt x="1550" y="894"/>
                  </a:lnTo>
                  <a:lnTo>
                    <a:pt x="1549" y="895"/>
                  </a:lnTo>
                  <a:lnTo>
                    <a:pt x="1549" y="896"/>
                  </a:lnTo>
                  <a:lnTo>
                    <a:pt x="1550" y="896"/>
                  </a:lnTo>
                  <a:lnTo>
                    <a:pt x="1551" y="897"/>
                  </a:lnTo>
                  <a:lnTo>
                    <a:pt x="1552" y="898"/>
                  </a:lnTo>
                  <a:lnTo>
                    <a:pt x="1552" y="900"/>
                  </a:lnTo>
                  <a:lnTo>
                    <a:pt x="1550" y="900"/>
                  </a:lnTo>
                  <a:lnTo>
                    <a:pt x="1549" y="900"/>
                  </a:lnTo>
                  <a:lnTo>
                    <a:pt x="1547" y="902"/>
                  </a:lnTo>
                  <a:lnTo>
                    <a:pt x="1546" y="902"/>
                  </a:lnTo>
                  <a:lnTo>
                    <a:pt x="1545" y="904"/>
                  </a:lnTo>
                  <a:lnTo>
                    <a:pt x="1543" y="906"/>
                  </a:lnTo>
                  <a:lnTo>
                    <a:pt x="1543" y="906"/>
                  </a:lnTo>
                  <a:lnTo>
                    <a:pt x="1543" y="909"/>
                  </a:lnTo>
                  <a:lnTo>
                    <a:pt x="1542" y="910"/>
                  </a:lnTo>
                  <a:lnTo>
                    <a:pt x="1541" y="911"/>
                  </a:lnTo>
                  <a:lnTo>
                    <a:pt x="1540" y="911"/>
                  </a:lnTo>
                  <a:lnTo>
                    <a:pt x="1539" y="910"/>
                  </a:lnTo>
                  <a:lnTo>
                    <a:pt x="1538" y="910"/>
                  </a:lnTo>
                  <a:lnTo>
                    <a:pt x="1536" y="911"/>
                  </a:lnTo>
                  <a:lnTo>
                    <a:pt x="1534" y="912"/>
                  </a:lnTo>
                  <a:lnTo>
                    <a:pt x="1534" y="913"/>
                  </a:lnTo>
                  <a:lnTo>
                    <a:pt x="1534" y="914"/>
                  </a:lnTo>
                  <a:lnTo>
                    <a:pt x="1533" y="914"/>
                  </a:lnTo>
                  <a:lnTo>
                    <a:pt x="1534" y="915"/>
                  </a:lnTo>
                  <a:lnTo>
                    <a:pt x="1533" y="916"/>
                  </a:lnTo>
                  <a:lnTo>
                    <a:pt x="1532" y="916"/>
                  </a:lnTo>
                  <a:lnTo>
                    <a:pt x="1531" y="916"/>
                  </a:lnTo>
                  <a:lnTo>
                    <a:pt x="1531" y="917"/>
                  </a:lnTo>
                  <a:lnTo>
                    <a:pt x="1529" y="918"/>
                  </a:lnTo>
                  <a:lnTo>
                    <a:pt x="1529" y="919"/>
                  </a:lnTo>
                  <a:lnTo>
                    <a:pt x="1528" y="921"/>
                  </a:lnTo>
                  <a:lnTo>
                    <a:pt x="1528" y="923"/>
                  </a:lnTo>
                  <a:lnTo>
                    <a:pt x="1527" y="923"/>
                  </a:lnTo>
                  <a:lnTo>
                    <a:pt x="1527" y="925"/>
                  </a:lnTo>
                  <a:lnTo>
                    <a:pt x="1524" y="925"/>
                  </a:lnTo>
                  <a:lnTo>
                    <a:pt x="1521" y="927"/>
                  </a:lnTo>
                  <a:lnTo>
                    <a:pt x="1521" y="927"/>
                  </a:lnTo>
                  <a:lnTo>
                    <a:pt x="1519" y="928"/>
                  </a:lnTo>
                  <a:lnTo>
                    <a:pt x="1517" y="928"/>
                  </a:lnTo>
                  <a:lnTo>
                    <a:pt x="1516" y="929"/>
                  </a:lnTo>
                  <a:lnTo>
                    <a:pt x="1514" y="929"/>
                  </a:lnTo>
                  <a:lnTo>
                    <a:pt x="1514" y="930"/>
                  </a:lnTo>
                  <a:lnTo>
                    <a:pt x="1512" y="930"/>
                  </a:lnTo>
                  <a:lnTo>
                    <a:pt x="1511" y="931"/>
                  </a:lnTo>
                  <a:lnTo>
                    <a:pt x="1510" y="931"/>
                  </a:lnTo>
                  <a:lnTo>
                    <a:pt x="1510" y="932"/>
                  </a:lnTo>
                  <a:lnTo>
                    <a:pt x="1507" y="933"/>
                  </a:lnTo>
                  <a:lnTo>
                    <a:pt x="1508" y="935"/>
                  </a:lnTo>
                  <a:lnTo>
                    <a:pt x="1507" y="936"/>
                  </a:lnTo>
                  <a:lnTo>
                    <a:pt x="1506" y="936"/>
                  </a:lnTo>
                  <a:lnTo>
                    <a:pt x="1504" y="937"/>
                  </a:lnTo>
                  <a:lnTo>
                    <a:pt x="1503" y="937"/>
                  </a:lnTo>
                  <a:lnTo>
                    <a:pt x="1502" y="938"/>
                  </a:lnTo>
                  <a:lnTo>
                    <a:pt x="1501" y="939"/>
                  </a:lnTo>
                  <a:lnTo>
                    <a:pt x="1500" y="939"/>
                  </a:lnTo>
                  <a:lnTo>
                    <a:pt x="1499" y="939"/>
                  </a:lnTo>
                  <a:lnTo>
                    <a:pt x="1497" y="940"/>
                  </a:lnTo>
                  <a:lnTo>
                    <a:pt x="1495" y="942"/>
                  </a:lnTo>
                  <a:lnTo>
                    <a:pt x="1495" y="944"/>
                  </a:lnTo>
                  <a:lnTo>
                    <a:pt x="1492" y="945"/>
                  </a:lnTo>
                  <a:lnTo>
                    <a:pt x="1491" y="946"/>
                  </a:lnTo>
                  <a:lnTo>
                    <a:pt x="1491" y="952"/>
                  </a:lnTo>
                  <a:lnTo>
                    <a:pt x="1489" y="955"/>
                  </a:lnTo>
                  <a:lnTo>
                    <a:pt x="1489" y="957"/>
                  </a:lnTo>
                  <a:lnTo>
                    <a:pt x="1489" y="958"/>
                  </a:lnTo>
                  <a:lnTo>
                    <a:pt x="1489" y="960"/>
                  </a:lnTo>
                  <a:lnTo>
                    <a:pt x="1488" y="960"/>
                  </a:lnTo>
                  <a:lnTo>
                    <a:pt x="1487" y="964"/>
                  </a:lnTo>
                  <a:lnTo>
                    <a:pt x="1485" y="965"/>
                  </a:lnTo>
                  <a:lnTo>
                    <a:pt x="1484" y="966"/>
                  </a:lnTo>
                  <a:lnTo>
                    <a:pt x="1484" y="970"/>
                  </a:lnTo>
                  <a:lnTo>
                    <a:pt x="1484" y="971"/>
                  </a:lnTo>
                  <a:lnTo>
                    <a:pt x="1484" y="971"/>
                  </a:lnTo>
                  <a:lnTo>
                    <a:pt x="1481" y="973"/>
                  </a:lnTo>
                  <a:lnTo>
                    <a:pt x="1481" y="975"/>
                  </a:lnTo>
                  <a:lnTo>
                    <a:pt x="1481" y="975"/>
                  </a:lnTo>
                  <a:lnTo>
                    <a:pt x="1480" y="977"/>
                  </a:lnTo>
                  <a:lnTo>
                    <a:pt x="1477" y="981"/>
                  </a:lnTo>
                  <a:lnTo>
                    <a:pt x="1477" y="983"/>
                  </a:lnTo>
                  <a:lnTo>
                    <a:pt x="1476" y="985"/>
                  </a:lnTo>
                  <a:lnTo>
                    <a:pt x="1476" y="988"/>
                  </a:lnTo>
                  <a:lnTo>
                    <a:pt x="1475" y="988"/>
                  </a:lnTo>
                  <a:lnTo>
                    <a:pt x="1475" y="991"/>
                  </a:lnTo>
                  <a:lnTo>
                    <a:pt x="1455" y="971"/>
                  </a:lnTo>
                  <a:lnTo>
                    <a:pt x="1446" y="969"/>
                  </a:lnTo>
                  <a:lnTo>
                    <a:pt x="1439" y="967"/>
                  </a:lnTo>
                  <a:lnTo>
                    <a:pt x="1431" y="965"/>
                  </a:lnTo>
                  <a:lnTo>
                    <a:pt x="1418" y="963"/>
                  </a:lnTo>
                  <a:lnTo>
                    <a:pt x="1412" y="961"/>
                  </a:lnTo>
                  <a:lnTo>
                    <a:pt x="1405" y="960"/>
                  </a:lnTo>
                  <a:lnTo>
                    <a:pt x="1396" y="960"/>
                  </a:lnTo>
                  <a:lnTo>
                    <a:pt x="1388" y="961"/>
                  </a:lnTo>
                  <a:lnTo>
                    <a:pt x="1383" y="962"/>
                  </a:lnTo>
                  <a:lnTo>
                    <a:pt x="1374" y="964"/>
                  </a:lnTo>
                  <a:lnTo>
                    <a:pt x="1369" y="968"/>
                  </a:lnTo>
                  <a:lnTo>
                    <a:pt x="1371" y="974"/>
                  </a:lnTo>
                  <a:lnTo>
                    <a:pt x="1372" y="977"/>
                  </a:lnTo>
                  <a:lnTo>
                    <a:pt x="1372" y="987"/>
                  </a:lnTo>
                  <a:lnTo>
                    <a:pt x="1372" y="989"/>
                  </a:lnTo>
                  <a:lnTo>
                    <a:pt x="1373" y="1000"/>
                  </a:lnTo>
                  <a:lnTo>
                    <a:pt x="1378" y="1006"/>
                  </a:lnTo>
                  <a:lnTo>
                    <a:pt x="1381" y="1011"/>
                  </a:lnTo>
                  <a:lnTo>
                    <a:pt x="1383" y="1017"/>
                  </a:lnTo>
                  <a:lnTo>
                    <a:pt x="1387" y="1023"/>
                  </a:lnTo>
                  <a:lnTo>
                    <a:pt x="1389" y="1026"/>
                  </a:lnTo>
                  <a:lnTo>
                    <a:pt x="1390" y="1033"/>
                  </a:lnTo>
                  <a:lnTo>
                    <a:pt x="1390" y="1039"/>
                  </a:lnTo>
                  <a:lnTo>
                    <a:pt x="1391" y="1044"/>
                  </a:lnTo>
                  <a:lnTo>
                    <a:pt x="1388" y="1049"/>
                  </a:lnTo>
                  <a:lnTo>
                    <a:pt x="1385" y="1054"/>
                  </a:lnTo>
                  <a:lnTo>
                    <a:pt x="1383" y="1061"/>
                  </a:lnTo>
                  <a:lnTo>
                    <a:pt x="1380" y="1067"/>
                  </a:lnTo>
                  <a:lnTo>
                    <a:pt x="1376" y="1073"/>
                  </a:lnTo>
                  <a:lnTo>
                    <a:pt x="1372" y="1080"/>
                  </a:lnTo>
                  <a:lnTo>
                    <a:pt x="1364" y="1093"/>
                  </a:lnTo>
                  <a:lnTo>
                    <a:pt x="1358" y="1100"/>
                  </a:lnTo>
                  <a:lnTo>
                    <a:pt x="1356" y="1105"/>
                  </a:lnTo>
                  <a:lnTo>
                    <a:pt x="1351" y="1114"/>
                  </a:lnTo>
                  <a:lnTo>
                    <a:pt x="1347" y="1121"/>
                  </a:lnTo>
                  <a:lnTo>
                    <a:pt x="1344" y="1127"/>
                  </a:lnTo>
                  <a:lnTo>
                    <a:pt x="1339" y="1136"/>
                  </a:lnTo>
                  <a:lnTo>
                    <a:pt x="1337" y="1139"/>
                  </a:lnTo>
                  <a:lnTo>
                    <a:pt x="1336" y="1144"/>
                  </a:lnTo>
                  <a:lnTo>
                    <a:pt x="1334" y="1152"/>
                  </a:lnTo>
                  <a:lnTo>
                    <a:pt x="1330" y="1156"/>
                  </a:lnTo>
                  <a:lnTo>
                    <a:pt x="1327" y="1160"/>
                  </a:lnTo>
                  <a:lnTo>
                    <a:pt x="1325" y="1164"/>
                  </a:lnTo>
                  <a:lnTo>
                    <a:pt x="1322" y="1168"/>
                  </a:lnTo>
                  <a:lnTo>
                    <a:pt x="1319" y="1172"/>
                  </a:lnTo>
                  <a:lnTo>
                    <a:pt x="1316" y="1176"/>
                  </a:lnTo>
                  <a:lnTo>
                    <a:pt x="1313" y="1179"/>
                  </a:lnTo>
                  <a:lnTo>
                    <a:pt x="1311" y="1182"/>
                  </a:lnTo>
                  <a:lnTo>
                    <a:pt x="1310" y="1186"/>
                  </a:lnTo>
                  <a:lnTo>
                    <a:pt x="1305" y="1192"/>
                  </a:lnTo>
                  <a:lnTo>
                    <a:pt x="1300" y="1202"/>
                  </a:lnTo>
                  <a:lnTo>
                    <a:pt x="1293" y="1208"/>
                  </a:lnTo>
                  <a:lnTo>
                    <a:pt x="1288" y="1220"/>
                  </a:lnTo>
                  <a:lnTo>
                    <a:pt x="1283" y="1227"/>
                  </a:lnTo>
                  <a:lnTo>
                    <a:pt x="1277" y="1235"/>
                  </a:lnTo>
                  <a:lnTo>
                    <a:pt x="1271" y="1250"/>
                  </a:lnTo>
                  <a:lnTo>
                    <a:pt x="1265" y="1262"/>
                  </a:lnTo>
                  <a:lnTo>
                    <a:pt x="1255" y="1273"/>
                  </a:lnTo>
                  <a:lnTo>
                    <a:pt x="1251" y="1279"/>
                  </a:lnTo>
                  <a:lnTo>
                    <a:pt x="1247" y="1283"/>
                  </a:lnTo>
                  <a:lnTo>
                    <a:pt x="1244" y="1287"/>
                  </a:lnTo>
                  <a:lnTo>
                    <a:pt x="1239" y="1294"/>
                  </a:lnTo>
                  <a:lnTo>
                    <a:pt x="1221" y="1312"/>
                  </a:lnTo>
                  <a:lnTo>
                    <a:pt x="1203" y="1332"/>
                  </a:lnTo>
                  <a:lnTo>
                    <a:pt x="1194" y="1350"/>
                  </a:lnTo>
                  <a:lnTo>
                    <a:pt x="1168" y="1381"/>
                  </a:lnTo>
                  <a:lnTo>
                    <a:pt x="1162" y="1388"/>
                  </a:lnTo>
                  <a:lnTo>
                    <a:pt x="1157" y="1395"/>
                  </a:lnTo>
                  <a:lnTo>
                    <a:pt x="1148" y="1405"/>
                  </a:lnTo>
                  <a:lnTo>
                    <a:pt x="1139" y="1416"/>
                  </a:lnTo>
                  <a:lnTo>
                    <a:pt x="1129" y="1429"/>
                  </a:lnTo>
                  <a:lnTo>
                    <a:pt x="1122" y="1439"/>
                  </a:lnTo>
                  <a:lnTo>
                    <a:pt x="1116" y="1445"/>
                  </a:lnTo>
                  <a:lnTo>
                    <a:pt x="1105" y="1462"/>
                  </a:lnTo>
                  <a:lnTo>
                    <a:pt x="1093" y="1480"/>
                  </a:lnTo>
                  <a:lnTo>
                    <a:pt x="1091" y="1477"/>
                  </a:lnTo>
                  <a:lnTo>
                    <a:pt x="1076" y="1500"/>
                  </a:lnTo>
                  <a:lnTo>
                    <a:pt x="1069" y="1507"/>
                  </a:lnTo>
                  <a:lnTo>
                    <a:pt x="1058" y="1519"/>
                  </a:lnTo>
                  <a:lnTo>
                    <a:pt x="1057" y="1518"/>
                  </a:lnTo>
                  <a:lnTo>
                    <a:pt x="1056" y="1517"/>
                  </a:lnTo>
                  <a:lnTo>
                    <a:pt x="1054" y="1514"/>
                  </a:lnTo>
                  <a:lnTo>
                    <a:pt x="1053" y="1514"/>
                  </a:lnTo>
                  <a:lnTo>
                    <a:pt x="1052" y="1514"/>
                  </a:lnTo>
                  <a:lnTo>
                    <a:pt x="1050" y="1514"/>
                  </a:lnTo>
                  <a:lnTo>
                    <a:pt x="1050" y="1513"/>
                  </a:lnTo>
                  <a:lnTo>
                    <a:pt x="1049" y="1513"/>
                  </a:lnTo>
                  <a:lnTo>
                    <a:pt x="1044" y="1509"/>
                  </a:lnTo>
                  <a:lnTo>
                    <a:pt x="1044" y="1508"/>
                  </a:lnTo>
                  <a:lnTo>
                    <a:pt x="1042" y="1506"/>
                  </a:lnTo>
                  <a:lnTo>
                    <a:pt x="1041" y="1505"/>
                  </a:lnTo>
                  <a:lnTo>
                    <a:pt x="1041" y="1504"/>
                  </a:lnTo>
                  <a:lnTo>
                    <a:pt x="1036" y="1498"/>
                  </a:lnTo>
                  <a:lnTo>
                    <a:pt x="1034" y="1497"/>
                  </a:lnTo>
                  <a:lnTo>
                    <a:pt x="1032" y="1496"/>
                  </a:lnTo>
                  <a:lnTo>
                    <a:pt x="1030" y="1492"/>
                  </a:lnTo>
                  <a:lnTo>
                    <a:pt x="1028" y="1491"/>
                  </a:lnTo>
                  <a:lnTo>
                    <a:pt x="1027" y="1490"/>
                  </a:lnTo>
                  <a:lnTo>
                    <a:pt x="1028" y="1488"/>
                  </a:lnTo>
                  <a:lnTo>
                    <a:pt x="1027" y="1487"/>
                  </a:lnTo>
                  <a:lnTo>
                    <a:pt x="1026" y="1487"/>
                  </a:lnTo>
                  <a:lnTo>
                    <a:pt x="1024" y="1486"/>
                  </a:lnTo>
                  <a:lnTo>
                    <a:pt x="1023" y="1484"/>
                  </a:lnTo>
                  <a:lnTo>
                    <a:pt x="1022" y="1481"/>
                  </a:lnTo>
                  <a:lnTo>
                    <a:pt x="1022" y="1478"/>
                  </a:lnTo>
                  <a:lnTo>
                    <a:pt x="1023" y="1476"/>
                  </a:lnTo>
                  <a:lnTo>
                    <a:pt x="1023" y="1474"/>
                  </a:lnTo>
                  <a:lnTo>
                    <a:pt x="1023" y="1473"/>
                  </a:lnTo>
                  <a:lnTo>
                    <a:pt x="1021" y="1472"/>
                  </a:lnTo>
                  <a:lnTo>
                    <a:pt x="1019" y="1472"/>
                  </a:lnTo>
                  <a:lnTo>
                    <a:pt x="1019" y="1471"/>
                  </a:lnTo>
                  <a:lnTo>
                    <a:pt x="1018" y="1471"/>
                  </a:lnTo>
                  <a:lnTo>
                    <a:pt x="1016" y="1470"/>
                  </a:lnTo>
                  <a:lnTo>
                    <a:pt x="1016" y="1469"/>
                  </a:lnTo>
                  <a:lnTo>
                    <a:pt x="1016" y="1468"/>
                  </a:lnTo>
                  <a:lnTo>
                    <a:pt x="1016" y="1466"/>
                  </a:lnTo>
                  <a:lnTo>
                    <a:pt x="1013" y="1463"/>
                  </a:lnTo>
                  <a:lnTo>
                    <a:pt x="1013" y="1461"/>
                  </a:lnTo>
                  <a:lnTo>
                    <a:pt x="1014" y="1460"/>
                  </a:lnTo>
                  <a:lnTo>
                    <a:pt x="1014" y="1459"/>
                  </a:lnTo>
                  <a:lnTo>
                    <a:pt x="1014" y="1458"/>
                  </a:lnTo>
                  <a:lnTo>
                    <a:pt x="1011" y="1455"/>
                  </a:lnTo>
                  <a:lnTo>
                    <a:pt x="1010" y="1455"/>
                  </a:lnTo>
                  <a:lnTo>
                    <a:pt x="1009" y="1454"/>
                  </a:lnTo>
                  <a:lnTo>
                    <a:pt x="1007" y="1453"/>
                  </a:lnTo>
                  <a:lnTo>
                    <a:pt x="1005" y="1450"/>
                  </a:lnTo>
                  <a:lnTo>
                    <a:pt x="1003" y="1449"/>
                  </a:lnTo>
                  <a:lnTo>
                    <a:pt x="1002" y="1449"/>
                  </a:lnTo>
                  <a:lnTo>
                    <a:pt x="995" y="1446"/>
                  </a:lnTo>
                  <a:lnTo>
                    <a:pt x="992" y="1446"/>
                  </a:lnTo>
                  <a:lnTo>
                    <a:pt x="991" y="1445"/>
                  </a:lnTo>
                  <a:lnTo>
                    <a:pt x="991" y="1439"/>
                  </a:lnTo>
                  <a:lnTo>
                    <a:pt x="990" y="1437"/>
                  </a:lnTo>
                  <a:lnTo>
                    <a:pt x="990" y="1436"/>
                  </a:lnTo>
                  <a:lnTo>
                    <a:pt x="987" y="1434"/>
                  </a:lnTo>
                  <a:lnTo>
                    <a:pt x="986" y="1432"/>
                  </a:lnTo>
                  <a:lnTo>
                    <a:pt x="985" y="1430"/>
                  </a:lnTo>
                  <a:lnTo>
                    <a:pt x="985" y="1428"/>
                  </a:lnTo>
                  <a:lnTo>
                    <a:pt x="984" y="1427"/>
                  </a:lnTo>
                  <a:lnTo>
                    <a:pt x="984" y="1426"/>
                  </a:lnTo>
                  <a:lnTo>
                    <a:pt x="982" y="1424"/>
                  </a:lnTo>
                  <a:lnTo>
                    <a:pt x="982" y="1423"/>
                  </a:lnTo>
                  <a:lnTo>
                    <a:pt x="980" y="1420"/>
                  </a:lnTo>
                  <a:lnTo>
                    <a:pt x="980" y="1416"/>
                  </a:lnTo>
                  <a:lnTo>
                    <a:pt x="982" y="1413"/>
                  </a:lnTo>
                  <a:lnTo>
                    <a:pt x="982" y="1412"/>
                  </a:lnTo>
                  <a:lnTo>
                    <a:pt x="981" y="1411"/>
                  </a:lnTo>
                  <a:lnTo>
                    <a:pt x="981" y="1411"/>
                  </a:lnTo>
                  <a:lnTo>
                    <a:pt x="978" y="1413"/>
                  </a:lnTo>
                  <a:lnTo>
                    <a:pt x="973" y="1413"/>
                  </a:lnTo>
                  <a:lnTo>
                    <a:pt x="971" y="1414"/>
                  </a:lnTo>
                  <a:lnTo>
                    <a:pt x="970" y="1414"/>
                  </a:lnTo>
                  <a:lnTo>
                    <a:pt x="970" y="1413"/>
                  </a:lnTo>
                  <a:lnTo>
                    <a:pt x="970" y="1412"/>
                  </a:lnTo>
                  <a:lnTo>
                    <a:pt x="970" y="1409"/>
                  </a:lnTo>
                  <a:lnTo>
                    <a:pt x="970" y="1409"/>
                  </a:lnTo>
                  <a:lnTo>
                    <a:pt x="971" y="1406"/>
                  </a:lnTo>
                  <a:lnTo>
                    <a:pt x="972" y="1406"/>
                  </a:lnTo>
                  <a:lnTo>
                    <a:pt x="973" y="1406"/>
                  </a:lnTo>
                  <a:lnTo>
                    <a:pt x="974" y="1406"/>
                  </a:lnTo>
                  <a:lnTo>
                    <a:pt x="975" y="1406"/>
                  </a:lnTo>
                  <a:lnTo>
                    <a:pt x="977" y="1404"/>
                  </a:lnTo>
                  <a:lnTo>
                    <a:pt x="977" y="1402"/>
                  </a:lnTo>
                  <a:lnTo>
                    <a:pt x="978" y="1402"/>
                  </a:lnTo>
                  <a:lnTo>
                    <a:pt x="978" y="1400"/>
                  </a:lnTo>
                  <a:lnTo>
                    <a:pt x="979" y="1399"/>
                  </a:lnTo>
                  <a:lnTo>
                    <a:pt x="978" y="1397"/>
                  </a:lnTo>
                  <a:lnTo>
                    <a:pt x="978" y="1395"/>
                  </a:lnTo>
                  <a:lnTo>
                    <a:pt x="979" y="1393"/>
                  </a:lnTo>
                  <a:lnTo>
                    <a:pt x="978" y="1392"/>
                  </a:lnTo>
                  <a:lnTo>
                    <a:pt x="978" y="1391"/>
                  </a:lnTo>
                  <a:lnTo>
                    <a:pt x="977" y="1390"/>
                  </a:lnTo>
                  <a:lnTo>
                    <a:pt x="975" y="1390"/>
                  </a:lnTo>
                  <a:lnTo>
                    <a:pt x="974" y="1389"/>
                  </a:lnTo>
                  <a:lnTo>
                    <a:pt x="972" y="1389"/>
                  </a:lnTo>
                  <a:lnTo>
                    <a:pt x="971" y="1387"/>
                  </a:lnTo>
                  <a:lnTo>
                    <a:pt x="971" y="1388"/>
                  </a:lnTo>
                  <a:lnTo>
                    <a:pt x="971" y="1388"/>
                  </a:lnTo>
                  <a:lnTo>
                    <a:pt x="971" y="1391"/>
                  </a:lnTo>
                  <a:lnTo>
                    <a:pt x="970" y="1391"/>
                  </a:lnTo>
                  <a:lnTo>
                    <a:pt x="970" y="1391"/>
                  </a:lnTo>
                  <a:lnTo>
                    <a:pt x="969" y="1391"/>
                  </a:lnTo>
                  <a:lnTo>
                    <a:pt x="969" y="1389"/>
                  </a:lnTo>
                  <a:lnTo>
                    <a:pt x="968" y="1388"/>
                  </a:lnTo>
                  <a:lnTo>
                    <a:pt x="968" y="1387"/>
                  </a:lnTo>
                  <a:lnTo>
                    <a:pt x="966" y="1384"/>
                  </a:lnTo>
                  <a:lnTo>
                    <a:pt x="964" y="1384"/>
                  </a:lnTo>
                  <a:lnTo>
                    <a:pt x="963" y="1385"/>
                  </a:lnTo>
                  <a:lnTo>
                    <a:pt x="963" y="1386"/>
                  </a:lnTo>
                  <a:lnTo>
                    <a:pt x="959" y="1389"/>
                  </a:lnTo>
                  <a:lnTo>
                    <a:pt x="955" y="1391"/>
                  </a:lnTo>
                  <a:lnTo>
                    <a:pt x="952" y="1391"/>
                  </a:lnTo>
                  <a:lnTo>
                    <a:pt x="951" y="1391"/>
                  </a:lnTo>
                  <a:lnTo>
                    <a:pt x="949" y="1388"/>
                  </a:lnTo>
                  <a:lnTo>
                    <a:pt x="949" y="1388"/>
                  </a:lnTo>
                  <a:lnTo>
                    <a:pt x="948" y="1387"/>
                  </a:lnTo>
                  <a:lnTo>
                    <a:pt x="948" y="1386"/>
                  </a:lnTo>
                  <a:lnTo>
                    <a:pt x="947" y="1386"/>
                  </a:lnTo>
                  <a:lnTo>
                    <a:pt x="947" y="1383"/>
                  </a:lnTo>
                  <a:lnTo>
                    <a:pt x="945" y="1381"/>
                  </a:lnTo>
                  <a:lnTo>
                    <a:pt x="946" y="1379"/>
                  </a:lnTo>
                  <a:lnTo>
                    <a:pt x="948" y="1379"/>
                  </a:lnTo>
                  <a:lnTo>
                    <a:pt x="949" y="1380"/>
                  </a:lnTo>
                  <a:lnTo>
                    <a:pt x="950" y="1379"/>
                  </a:lnTo>
                  <a:lnTo>
                    <a:pt x="951" y="1379"/>
                  </a:lnTo>
                  <a:lnTo>
                    <a:pt x="952" y="1376"/>
                  </a:lnTo>
                  <a:lnTo>
                    <a:pt x="957" y="1372"/>
                  </a:lnTo>
                  <a:lnTo>
                    <a:pt x="957" y="1371"/>
                  </a:lnTo>
                  <a:lnTo>
                    <a:pt x="958" y="1369"/>
                  </a:lnTo>
                  <a:lnTo>
                    <a:pt x="957" y="1367"/>
                  </a:lnTo>
                  <a:lnTo>
                    <a:pt x="956" y="1365"/>
                  </a:lnTo>
                  <a:lnTo>
                    <a:pt x="953" y="1365"/>
                  </a:lnTo>
                  <a:lnTo>
                    <a:pt x="952" y="1366"/>
                  </a:lnTo>
                  <a:lnTo>
                    <a:pt x="951" y="1366"/>
                  </a:lnTo>
                  <a:lnTo>
                    <a:pt x="948" y="1371"/>
                  </a:lnTo>
                  <a:lnTo>
                    <a:pt x="947" y="1371"/>
                  </a:lnTo>
                  <a:lnTo>
                    <a:pt x="945" y="1372"/>
                  </a:lnTo>
                  <a:lnTo>
                    <a:pt x="944" y="1372"/>
                  </a:lnTo>
                  <a:lnTo>
                    <a:pt x="943" y="1372"/>
                  </a:lnTo>
                  <a:lnTo>
                    <a:pt x="941" y="1371"/>
                  </a:lnTo>
                  <a:lnTo>
                    <a:pt x="941" y="1370"/>
                  </a:lnTo>
                  <a:lnTo>
                    <a:pt x="940" y="1368"/>
                  </a:lnTo>
                  <a:lnTo>
                    <a:pt x="940" y="1367"/>
                  </a:lnTo>
                  <a:lnTo>
                    <a:pt x="938" y="1366"/>
                  </a:lnTo>
                  <a:lnTo>
                    <a:pt x="936" y="1365"/>
                  </a:lnTo>
                  <a:lnTo>
                    <a:pt x="934" y="1363"/>
                  </a:lnTo>
                  <a:lnTo>
                    <a:pt x="934" y="1361"/>
                  </a:lnTo>
                  <a:lnTo>
                    <a:pt x="935" y="1361"/>
                  </a:lnTo>
                  <a:lnTo>
                    <a:pt x="935" y="1359"/>
                  </a:lnTo>
                  <a:lnTo>
                    <a:pt x="937" y="1357"/>
                  </a:lnTo>
                  <a:lnTo>
                    <a:pt x="937" y="1357"/>
                  </a:lnTo>
                  <a:lnTo>
                    <a:pt x="938" y="1356"/>
                  </a:lnTo>
                  <a:lnTo>
                    <a:pt x="938" y="1356"/>
                  </a:lnTo>
                  <a:lnTo>
                    <a:pt x="939" y="1355"/>
                  </a:lnTo>
                  <a:lnTo>
                    <a:pt x="939" y="1352"/>
                  </a:lnTo>
                  <a:lnTo>
                    <a:pt x="940" y="1351"/>
                  </a:lnTo>
                  <a:lnTo>
                    <a:pt x="941" y="1351"/>
                  </a:lnTo>
                  <a:lnTo>
                    <a:pt x="941" y="1352"/>
                  </a:lnTo>
                  <a:lnTo>
                    <a:pt x="942" y="1351"/>
                  </a:lnTo>
                  <a:lnTo>
                    <a:pt x="943" y="1351"/>
                  </a:lnTo>
                  <a:lnTo>
                    <a:pt x="944" y="1351"/>
                  </a:lnTo>
                  <a:lnTo>
                    <a:pt x="944" y="1350"/>
                  </a:lnTo>
                  <a:lnTo>
                    <a:pt x="943" y="1348"/>
                  </a:lnTo>
                  <a:lnTo>
                    <a:pt x="943" y="1348"/>
                  </a:lnTo>
                  <a:lnTo>
                    <a:pt x="943" y="1347"/>
                  </a:lnTo>
                  <a:lnTo>
                    <a:pt x="942" y="1345"/>
                  </a:lnTo>
                  <a:lnTo>
                    <a:pt x="943" y="1344"/>
                  </a:lnTo>
                  <a:lnTo>
                    <a:pt x="944" y="1345"/>
                  </a:lnTo>
                  <a:lnTo>
                    <a:pt x="946" y="1343"/>
                  </a:lnTo>
                  <a:lnTo>
                    <a:pt x="946" y="1340"/>
                  </a:lnTo>
                  <a:lnTo>
                    <a:pt x="946" y="1339"/>
                  </a:lnTo>
                  <a:lnTo>
                    <a:pt x="946" y="1338"/>
                  </a:lnTo>
                  <a:lnTo>
                    <a:pt x="946" y="1337"/>
                  </a:lnTo>
                  <a:lnTo>
                    <a:pt x="946" y="1334"/>
                  </a:lnTo>
                  <a:lnTo>
                    <a:pt x="946" y="1334"/>
                  </a:lnTo>
                  <a:lnTo>
                    <a:pt x="946" y="1332"/>
                  </a:lnTo>
                  <a:lnTo>
                    <a:pt x="945" y="1331"/>
                  </a:lnTo>
                  <a:lnTo>
                    <a:pt x="945" y="1330"/>
                  </a:lnTo>
                  <a:lnTo>
                    <a:pt x="945" y="1329"/>
                  </a:lnTo>
                  <a:lnTo>
                    <a:pt x="945" y="1328"/>
                  </a:lnTo>
                  <a:lnTo>
                    <a:pt x="944" y="1328"/>
                  </a:lnTo>
                  <a:lnTo>
                    <a:pt x="943" y="1324"/>
                  </a:lnTo>
                  <a:lnTo>
                    <a:pt x="943" y="1323"/>
                  </a:lnTo>
                  <a:lnTo>
                    <a:pt x="943" y="1322"/>
                  </a:lnTo>
                  <a:lnTo>
                    <a:pt x="942" y="1321"/>
                  </a:lnTo>
                  <a:lnTo>
                    <a:pt x="942" y="1320"/>
                  </a:lnTo>
                  <a:lnTo>
                    <a:pt x="941" y="1319"/>
                  </a:lnTo>
                  <a:lnTo>
                    <a:pt x="940" y="1319"/>
                  </a:lnTo>
                  <a:lnTo>
                    <a:pt x="940" y="1317"/>
                  </a:lnTo>
                  <a:lnTo>
                    <a:pt x="941" y="1317"/>
                  </a:lnTo>
                  <a:lnTo>
                    <a:pt x="940" y="1316"/>
                  </a:lnTo>
                  <a:lnTo>
                    <a:pt x="942" y="1313"/>
                  </a:lnTo>
                  <a:lnTo>
                    <a:pt x="943" y="1313"/>
                  </a:lnTo>
                  <a:lnTo>
                    <a:pt x="945" y="1312"/>
                  </a:lnTo>
                  <a:lnTo>
                    <a:pt x="946" y="1312"/>
                  </a:lnTo>
                  <a:lnTo>
                    <a:pt x="946" y="1312"/>
                  </a:lnTo>
                  <a:lnTo>
                    <a:pt x="948" y="1311"/>
                  </a:lnTo>
                  <a:lnTo>
                    <a:pt x="947" y="1310"/>
                  </a:lnTo>
                  <a:lnTo>
                    <a:pt x="945" y="1310"/>
                  </a:lnTo>
                  <a:lnTo>
                    <a:pt x="944" y="1309"/>
                  </a:lnTo>
                  <a:lnTo>
                    <a:pt x="945" y="1307"/>
                  </a:lnTo>
                  <a:lnTo>
                    <a:pt x="946" y="1307"/>
                  </a:lnTo>
                  <a:lnTo>
                    <a:pt x="946" y="1307"/>
                  </a:lnTo>
                  <a:lnTo>
                    <a:pt x="945" y="1306"/>
                  </a:lnTo>
                  <a:lnTo>
                    <a:pt x="945" y="1305"/>
                  </a:lnTo>
                  <a:lnTo>
                    <a:pt x="946" y="1303"/>
                  </a:lnTo>
                  <a:lnTo>
                    <a:pt x="946" y="1302"/>
                  </a:lnTo>
                  <a:lnTo>
                    <a:pt x="944" y="1300"/>
                  </a:lnTo>
                  <a:lnTo>
                    <a:pt x="943" y="1299"/>
                  </a:lnTo>
                  <a:lnTo>
                    <a:pt x="939" y="1299"/>
                  </a:lnTo>
                  <a:lnTo>
                    <a:pt x="938" y="1299"/>
                  </a:lnTo>
                  <a:lnTo>
                    <a:pt x="937" y="1298"/>
                  </a:lnTo>
                  <a:lnTo>
                    <a:pt x="937" y="1296"/>
                  </a:lnTo>
                  <a:lnTo>
                    <a:pt x="938" y="1294"/>
                  </a:lnTo>
                  <a:lnTo>
                    <a:pt x="938" y="1292"/>
                  </a:lnTo>
                  <a:lnTo>
                    <a:pt x="939" y="1292"/>
                  </a:lnTo>
                  <a:lnTo>
                    <a:pt x="939" y="1291"/>
                  </a:lnTo>
                  <a:lnTo>
                    <a:pt x="938" y="1290"/>
                  </a:lnTo>
                  <a:lnTo>
                    <a:pt x="936" y="1290"/>
                  </a:lnTo>
                  <a:lnTo>
                    <a:pt x="935" y="1290"/>
                  </a:lnTo>
                  <a:lnTo>
                    <a:pt x="933" y="1290"/>
                  </a:lnTo>
                  <a:lnTo>
                    <a:pt x="932" y="1289"/>
                  </a:lnTo>
                  <a:lnTo>
                    <a:pt x="934" y="1288"/>
                  </a:lnTo>
                  <a:lnTo>
                    <a:pt x="934" y="1288"/>
                  </a:lnTo>
                  <a:lnTo>
                    <a:pt x="937" y="1284"/>
                  </a:lnTo>
                  <a:lnTo>
                    <a:pt x="939" y="1283"/>
                  </a:lnTo>
                  <a:lnTo>
                    <a:pt x="940" y="1282"/>
                  </a:lnTo>
                  <a:lnTo>
                    <a:pt x="941" y="1282"/>
                  </a:lnTo>
                  <a:lnTo>
                    <a:pt x="942" y="1281"/>
                  </a:lnTo>
                  <a:lnTo>
                    <a:pt x="944" y="1280"/>
                  </a:lnTo>
                  <a:lnTo>
                    <a:pt x="946" y="1278"/>
                  </a:lnTo>
                  <a:lnTo>
                    <a:pt x="946" y="1275"/>
                  </a:lnTo>
                  <a:lnTo>
                    <a:pt x="947" y="1273"/>
                  </a:lnTo>
                  <a:lnTo>
                    <a:pt x="951" y="1270"/>
                  </a:lnTo>
                  <a:lnTo>
                    <a:pt x="951" y="1268"/>
                  </a:lnTo>
                  <a:lnTo>
                    <a:pt x="952" y="1267"/>
                  </a:lnTo>
                  <a:lnTo>
                    <a:pt x="952" y="1266"/>
                  </a:lnTo>
                  <a:lnTo>
                    <a:pt x="952" y="1264"/>
                  </a:lnTo>
                  <a:lnTo>
                    <a:pt x="953" y="1264"/>
                  </a:lnTo>
                  <a:lnTo>
                    <a:pt x="955" y="1262"/>
                  </a:lnTo>
                  <a:lnTo>
                    <a:pt x="955" y="1261"/>
                  </a:lnTo>
                  <a:lnTo>
                    <a:pt x="956" y="1260"/>
                  </a:lnTo>
                  <a:lnTo>
                    <a:pt x="956" y="1259"/>
                  </a:lnTo>
                  <a:lnTo>
                    <a:pt x="956" y="1258"/>
                  </a:lnTo>
                  <a:lnTo>
                    <a:pt x="956" y="1257"/>
                  </a:lnTo>
                  <a:lnTo>
                    <a:pt x="958" y="1257"/>
                  </a:lnTo>
                  <a:lnTo>
                    <a:pt x="959" y="1258"/>
                  </a:lnTo>
                  <a:lnTo>
                    <a:pt x="959" y="1257"/>
                  </a:lnTo>
                  <a:lnTo>
                    <a:pt x="961" y="1257"/>
                  </a:lnTo>
                  <a:lnTo>
                    <a:pt x="965" y="1253"/>
                  </a:lnTo>
                  <a:lnTo>
                    <a:pt x="966" y="1251"/>
                  </a:lnTo>
                  <a:lnTo>
                    <a:pt x="966" y="1250"/>
                  </a:lnTo>
                  <a:lnTo>
                    <a:pt x="967" y="1249"/>
                  </a:lnTo>
                  <a:lnTo>
                    <a:pt x="966" y="1248"/>
                  </a:lnTo>
                  <a:lnTo>
                    <a:pt x="967" y="1247"/>
                  </a:lnTo>
                  <a:lnTo>
                    <a:pt x="970" y="1244"/>
                  </a:lnTo>
                  <a:lnTo>
                    <a:pt x="970" y="1242"/>
                  </a:lnTo>
                  <a:lnTo>
                    <a:pt x="970" y="1242"/>
                  </a:lnTo>
                  <a:lnTo>
                    <a:pt x="970" y="1240"/>
                  </a:lnTo>
                  <a:lnTo>
                    <a:pt x="971" y="1240"/>
                  </a:lnTo>
                  <a:lnTo>
                    <a:pt x="971" y="1236"/>
                  </a:lnTo>
                  <a:lnTo>
                    <a:pt x="970" y="1235"/>
                  </a:lnTo>
                  <a:lnTo>
                    <a:pt x="971" y="1234"/>
                  </a:lnTo>
                  <a:lnTo>
                    <a:pt x="971" y="1233"/>
                  </a:lnTo>
                  <a:lnTo>
                    <a:pt x="972" y="1231"/>
                  </a:lnTo>
                  <a:lnTo>
                    <a:pt x="972" y="1230"/>
                  </a:lnTo>
                  <a:lnTo>
                    <a:pt x="972" y="1229"/>
                  </a:lnTo>
                  <a:lnTo>
                    <a:pt x="973" y="1228"/>
                  </a:lnTo>
                  <a:lnTo>
                    <a:pt x="973" y="1224"/>
                  </a:lnTo>
                  <a:lnTo>
                    <a:pt x="971" y="1223"/>
                  </a:lnTo>
                  <a:lnTo>
                    <a:pt x="970" y="1222"/>
                  </a:lnTo>
                  <a:lnTo>
                    <a:pt x="969" y="1222"/>
                  </a:lnTo>
                  <a:lnTo>
                    <a:pt x="969" y="1221"/>
                  </a:lnTo>
                  <a:lnTo>
                    <a:pt x="970" y="1219"/>
                  </a:lnTo>
                  <a:lnTo>
                    <a:pt x="970" y="1219"/>
                  </a:lnTo>
                  <a:lnTo>
                    <a:pt x="972" y="1221"/>
                  </a:lnTo>
                  <a:lnTo>
                    <a:pt x="973" y="1221"/>
                  </a:lnTo>
                  <a:lnTo>
                    <a:pt x="975" y="1220"/>
                  </a:lnTo>
                  <a:lnTo>
                    <a:pt x="974" y="1218"/>
                  </a:lnTo>
                  <a:lnTo>
                    <a:pt x="975" y="1217"/>
                  </a:lnTo>
                  <a:lnTo>
                    <a:pt x="975" y="1216"/>
                  </a:lnTo>
                  <a:lnTo>
                    <a:pt x="975" y="1216"/>
                  </a:lnTo>
                  <a:lnTo>
                    <a:pt x="975" y="1211"/>
                  </a:lnTo>
                  <a:lnTo>
                    <a:pt x="975" y="1211"/>
                  </a:lnTo>
                  <a:lnTo>
                    <a:pt x="976" y="1209"/>
                  </a:lnTo>
                  <a:lnTo>
                    <a:pt x="977" y="1209"/>
                  </a:lnTo>
                  <a:lnTo>
                    <a:pt x="977" y="1209"/>
                  </a:lnTo>
                  <a:lnTo>
                    <a:pt x="979" y="1209"/>
                  </a:lnTo>
                  <a:lnTo>
                    <a:pt x="981" y="1208"/>
                  </a:lnTo>
                  <a:lnTo>
                    <a:pt x="983" y="1208"/>
                  </a:lnTo>
                  <a:lnTo>
                    <a:pt x="984" y="1208"/>
                  </a:lnTo>
                  <a:lnTo>
                    <a:pt x="985" y="1207"/>
                  </a:lnTo>
                  <a:lnTo>
                    <a:pt x="985" y="1207"/>
                  </a:lnTo>
                  <a:lnTo>
                    <a:pt x="989" y="1207"/>
                  </a:lnTo>
                  <a:lnTo>
                    <a:pt x="990" y="1206"/>
                  </a:lnTo>
                  <a:lnTo>
                    <a:pt x="992" y="1207"/>
                  </a:lnTo>
                  <a:lnTo>
                    <a:pt x="992" y="1207"/>
                  </a:lnTo>
                  <a:lnTo>
                    <a:pt x="999" y="1207"/>
                  </a:lnTo>
                  <a:lnTo>
                    <a:pt x="1000" y="1207"/>
                  </a:lnTo>
                  <a:lnTo>
                    <a:pt x="1001" y="1207"/>
                  </a:lnTo>
                  <a:lnTo>
                    <a:pt x="1002" y="1205"/>
                  </a:lnTo>
                  <a:lnTo>
                    <a:pt x="1004" y="1206"/>
                  </a:lnTo>
                  <a:lnTo>
                    <a:pt x="1005" y="1204"/>
                  </a:lnTo>
                  <a:lnTo>
                    <a:pt x="1009" y="1204"/>
                  </a:lnTo>
                  <a:lnTo>
                    <a:pt x="1009" y="1205"/>
                  </a:lnTo>
                  <a:lnTo>
                    <a:pt x="1017" y="1205"/>
                  </a:lnTo>
                  <a:lnTo>
                    <a:pt x="1018" y="1205"/>
                  </a:lnTo>
                  <a:lnTo>
                    <a:pt x="1020" y="1205"/>
                  </a:lnTo>
                  <a:lnTo>
                    <a:pt x="1021" y="1206"/>
                  </a:lnTo>
                  <a:lnTo>
                    <a:pt x="1022" y="1206"/>
                  </a:lnTo>
                  <a:lnTo>
                    <a:pt x="1023" y="1206"/>
                  </a:lnTo>
                  <a:lnTo>
                    <a:pt x="1026" y="1206"/>
                  </a:lnTo>
                  <a:lnTo>
                    <a:pt x="1027" y="1207"/>
                  </a:lnTo>
                  <a:lnTo>
                    <a:pt x="1034" y="1207"/>
                  </a:lnTo>
                  <a:lnTo>
                    <a:pt x="1034" y="1207"/>
                  </a:lnTo>
                  <a:lnTo>
                    <a:pt x="1040" y="1207"/>
                  </a:lnTo>
                  <a:lnTo>
                    <a:pt x="1040" y="1208"/>
                  </a:lnTo>
                  <a:lnTo>
                    <a:pt x="1047" y="1208"/>
                  </a:lnTo>
                  <a:lnTo>
                    <a:pt x="1047" y="1207"/>
                  </a:lnTo>
                  <a:lnTo>
                    <a:pt x="1052" y="1208"/>
                  </a:lnTo>
                  <a:lnTo>
                    <a:pt x="1054" y="1208"/>
                  </a:lnTo>
                  <a:lnTo>
                    <a:pt x="1056" y="1208"/>
                  </a:lnTo>
                  <a:lnTo>
                    <a:pt x="1057" y="1209"/>
                  </a:lnTo>
                  <a:lnTo>
                    <a:pt x="1059" y="1209"/>
                  </a:lnTo>
                  <a:lnTo>
                    <a:pt x="1060" y="1209"/>
                  </a:lnTo>
                  <a:lnTo>
                    <a:pt x="1063" y="1209"/>
                  </a:lnTo>
                  <a:lnTo>
                    <a:pt x="1064" y="1210"/>
                  </a:lnTo>
                  <a:lnTo>
                    <a:pt x="1065" y="1210"/>
                  </a:lnTo>
                  <a:lnTo>
                    <a:pt x="1066" y="1210"/>
                  </a:lnTo>
                  <a:lnTo>
                    <a:pt x="1068" y="1210"/>
                  </a:lnTo>
                  <a:lnTo>
                    <a:pt x="1069" y="1211"/>
                  </a:lnTo>
                  <a:lnTo>
                    <a:pt x="1074" y="1211"/>
                  </a:lnTo>
                  <a:lnTo>
                    <a:pt x="1074" y="1210"/>
                  </a:lnTo>
                  <a:lnTo>
                    <a:pt x="1084" y="1210"/>
                  </a:lnTo>
                  <a:lnTo>
                    <a:pt x="1085" y="1211"/>
                  </a:lnTo>
                  <a:lnTo>
                    <a:pt x="1088" y="1210"/>
                  </a:lnTo>
                  <a:lnTo>
                    <a:pt x="1089" y="1210"/>
                  </a:lnTo>
                  <a:lnTo>
                    <a:pt x="1091" y="1210"/>
                  </a:lnTo>
                  <a:lnTo>
                    <a:pt x="1092" y="1209"/>
                  </a:lnTo>
                  <a:lnTo>
                    <a:pt x="1096" y="1209"/>
                  </a:lnTo>
                  <a:lnTo>
                    <a:pt x="1097" y="1208"/>
                  </a:lnTo>
                  <a:lnTo>
                    <a:pt x="1100" y="1207"/>
                  </a:lnTo>
                  <a:lnTo>
                    <a:pt x="1101" y="1207"/>
                  </a:lnTo>
                  <a:lnTo>
                    <a:pt x="1104" y="1206"/>
                  </a:lnTo>
                  <a:lnTo>
                    <a:pt x="1107" y="1204"/>
                  </a:lnTo>
                  <a:lnTo>
                    <a:pt x="1111" y="1202"/>
                  </a:lnTo>
                  <a:lnTo>
                    <a:pt x="1114" y="1200"/>
                  </a:lnTo>
                  <a:lnTo>
                    <a:pt x="1119" y="1198"/>
                  </a:lnTo>
                  <a:lnTo>
                    <a:pt x="1121" y="1196"/>
                  </a:lnTo>
                  <a:lnTo>
                    <a:pt x="1121" y="1196"/>
                  </a:lnTo>
                  <a:lnTo>
                    <a:pt x="1123" y="1195"/>
                  </a:lnTo>
                  <a:lnTo>
                    <a:pt x="1124" y="1195"/>
                  </a:lnTo>
                  <a:lnTo>
                    <a:pt x="1124" y="1196"/>
                  </a:lnTo>
                  <a:lnTo>
                    <a:pt x="1125" y="1197"/>
                  </a:lnTo>
                  <a:lnTo>
                    <a:pt x="1126" y="1197"/>
                  </a:lnTo>
                  <a:lnTo>
                    <a:pt x="1127" y="1197"/>
                  </a:lnTo>
                  <a:lnTo>
                    <a:pt x="1127" y="1197"/>
                  </a:lnTo>
                  <a:lnTo>
                    <a:pt x="1128" y="1197"/>
                  </a:lnTo>
                  <a:lnTo>
                    <a:pt x="1128" y="1198"/>
                  </a:lnTo>
                  <a:lnTo>
                    <a:pt x="1127" y="1199"/>
                  </a:lnTo>
                  <a:lnTo>
                    <a:pt x="1126" y="1200"/>
                  </a:lnTo>
                  <a:lnTo>
                    <a:pt x="1125" y="1200"/>
                  </a:lnTo>
                  <a:lnTo>
                    <a:pt x="1125" y="1201"/>
                  </a:lnTo>
                  <a:lnTo>
                    <a:pt x="1126" y="1202"/>
                  </a:lnTo>
                  <a:lnTo>
                    <a:pt x="1129" y="1202"/>
                  </a:lnTo>
                  <a:lnTo>
                    <a:pt x="1130" y="1201"/>
                  </a:lnTo>
                  <a:lnTo>
                    <a:pt x="1131" y="1198"/>
                  </a:lnTo>
                  <a:lnTo>
                    <a:pt x="1131" y="1197"/>
                  </a:lnTo>
                  <a:lnTo>
                    <a:pt x="1130" y="1196"/>
                  </a:lnTo>
                  <a:lnTo>
                    <a:pt x="1129" y="1197"/>
                  </a:lnTo>
                  <a:lnTo>
                    <a:pt x="1128" y="1196"/>
                  </a:lnTo>
                  <a:lnTo>
                    <a:pt x="1125" y="1196"/>
                  </a:lnTo>
                  <a:lnTo>
                    <a:pt x="1124" y="1193"/>
                  </a:lnTo>
                  <a:lnTo>
                    <a:pt x="1127" y="1191"/>
                  </a:lnTo>
                  <a:lnTo>
                    <a:pt x="1127" y="1190"/>
                  </a:lnTo>
                  <a:lnTo>
                    <a:pt x="1129" y="1188"/>
                  </a:lnTo>
                  <a:lnTo>
                    <a:pt x="1130" y="1188"/>
                  </a:lnTo>
                  <a:lnTo>
                    <a:pt x="1131" y="1187"/>
                  </a:lnTo>
                  <a:lnTo>
                    <a:pt x="1133" y="1186"/>
                  </a:lnTo>
                  <a:lnTo>
                    <a:pt x="1136" y="1186"/>
                  </a:lnTo>
                  <a:lnTo>
                    <a:pt x="1136" y="1186"/>
                  </a:lnTo>
                  <a:lnTo>
                    <a:pt x="1138" y="1185"/>
                  </a:lnTo>
                  <a:lnTo>
                    <a:pt x="1137" y="1184"/>
                  </a:lnTo>
                  <a:lnTo>
                    <a:pt x="1137" y="1183"/>
                  </a:lnTo>
                  <a:lnTo>
                    <a:pt x="1139" y="1182"/>
                  </a:lnTo>
                  <a:lnTo>
                    <a:pt x="1140" y="1183"/>
                  </a:lnTo>
                  <a:lnTo>
                    <a:pt x="1141" y="1182"/>
                  </a:lnTo>
                  <a:lnTo>
                    <a:pt x="1141" y="1180"/>
                  </a:lnTo>
                  <a:lnTo>
                    <a:pt x="1142" y="1178"/>
                  </a:lnTo>
                  <a:lnTo>
                    <a:pt x="1143" y="1178"/>
                  </a:lnTo>
                  <a:lnTo>
                    <a:pt x="1143" y="1178"/>
                  </a:lnTo>
                  <a:lnTo>
                    <a:pt x="1144" y="1176"/>
                  </a:lnTo>
                  <a:lnTo>
                    <a:pt x="1147" y="1175"/>
                  </a:lnTo>
                  <a:lnTo>
                    <a:pt x="1147" y="1174"/>
                  </a:lnTo>
                  <a:lnTo>
                    <a:pt x="1149" y="1173"/>
                  </a:lnTo>
                  <a:lnTo>
                    <a:pt x="1149" y="1174"/>
                  </a:lnTo>
                  <a:lnTo>
                    <a:pt x="1150" y="1175"/>
                  </a:lnTo>
                  <a:lnTo>
                    <a:pt x="1150" y="1175"/>
                  </a:lnTo>
                  <a:lnTo>
                    <a:pt x="1151" y="1176"/>
                  </a:lnTo>
                  <a:lnTo>
                    <a:pt x="1151" y="1175"/>
                  </a:lnTo>
                  <a:lnTo>
                    <a:pt x="1152" y="1174"/>
                  </a:lnTo>
                  <a:lnTo>
                    <a:pt x="1151" y="1173"/>
                  </a:lnTo>
                  <a:lnTo>
                    <a:pt x="1152" y="1172"/>
                  </a:lnTo>
                  <a:lnTo>
                    <a:pt x="1153" y="1172"/>
                  </a:lnTo>
                  <a:lnTo>
                    <a:pt x="1153" y="1171"/>
                  </a:lnTo>
                  <a:lnTo>
                    <a:pt x="1154" y="1171"/>
                  </a:lnTo>
                  <a:lnTo>
                    <a:pt x="1156" y="1173"/>
                  </a:lnTo>
                  <a:lnTo>
                    <a:pt x="1156" y="1174"/>
                  </a:lnTo>
                  <a:lnTo>
                    <a:pt x="1157" y="1174"/>
                  </a:lnTo>
                  <a:lnTo>
                    <a:pt x="1158" y="1175"/>
                  </a:lnTo>
                  <a:lnTo>
                    <a:pt x="1159" y="1175"/>
                  </a:lnTo>
                  <a:lnTo>
                    <a:pt x="1161" y="1177"/>
                  </a:lnTo>
                  <a:lnTo>
                    <a:pt x="1163" y="1177"/>
                  </a:lnTo>
                  <a:lnTo>
                    <a:pt x="1163" y="1178"/>
                  </a:lnTo>
                  <a:lnTo>
                    <a:pt x="1163" y="1179"/>
                  </a:lnTo>
                  <a:lnTo>
                    <a:pt x="1164" y="1179"/>
                  </a:lnTo>
                  <a:lnTo>
                    <a:pt x="1166" y="1178"/>
                  </a:lnTo>
                  <a:lnTo>
                    <a:pt x="1166" y="1179"/>
                  </a:lnTo>
                  <a:lnTo>
                    <a:pt x="1169" y="1179"/>
                  </a:lnTo>
                  <a:lnTo>
                    <a:pt x="1169" y="1178"/>
                  </a:lnTo>
                  <a:lnTo>
                    <a:pt x="1172" y="1178"/>
                  </a:lnTo>
                  <a:lnTo>
                    <a:pt x="1173" y="1176"/>
                  </a:lnTo>
                  <a:lnTo>
                    <a:pt x="1174" y="1176"/>
                  </a:lnTo>
                  <a:lnTo>
                    <a:pt x="1175" y="1175"/>
                  </a:lnTo>
                  <a:lnTo>
                    <a:pt x="1177" y="1175"/>
                  </a:lnTo>
                  <a:lnTo>
                    <a:pt x="1178" y="1174"/>
                  </a:lnTo>
                  <a:lnTo>
                    <a:pt x="1178" y="1173"/>
                  </a:lnTo>
                  <a:lnTo>
                    <a:pt x="1178" y="1172"/>
                  </a:lnTo>
                  <a:lnTo>
                    <a:pt x="1179" y="1170"/>
                  </a:lnTo>
                  <a:lnTo>
                    <a:pt x="1180" y="1170"/>
                  </a:lnTo>
                  <a:lnTo>
                    <a:pt x="1180" y="1170"/>
                  </a:lnTo>
                  <a:lnTo>
                    <a:pt x="1183" y="1170"/>
                  </a:lnTo>
                  <a:lnTo>
                    <a:pt x="1185" y="1169"/>
                  </a:lnTo>
                  <a:lnTo>
                    <a:pt x="1185" y="1168"/>
                  </a:lnTo>
                  <a:lnTo>
                    <a:pt x="1186" y="1168"/>
                  </a:lnTo>
                  <a:lnTo>
                    <a:pt x="1188" y="1168"/>
                  </a:lnTo>
                  <a:lnTo>
                    <a:pt x="1188" y="1169"/>
                  </a:lnTo>
                  <a:lnTo>
                    <a:pt x="1187" y="1170"/>
                  </a:lnTo>
                  <a:lnTo>
                    <a:pt x="1188" y="1170"/>
                  </a:lnTo>
                  <a:lnTo>
                    <a:pt x="1190" y="1170"/>
                  </a:lnTo>
                  <a:lnTo>
                    <a:pt x="1190" y="1169"/>
                  </a:lnTo>
                  <a:lnTo>
                    <a:pt x="1189" y="1168"/>
                  </a:lnTo>
                  <a:lnTo>
                    <a:pt x="1191" y="1167"/>
                  </a:lnTo>
                  <a:lnTo>
                    <a:pt x="1191" y="1166"/>
                  </a:lnTo>
                  <a:lnTo>
                    <a:pt x="1189" y="1166"/>
                  </a:lnTo>
                  <a:lnTo>
                    <a:pt x="1188" y="1165"/>
                  </a:lnTo>
                  <a:lnTo>
                    <a:pt x="1188" y="1164"/>
                  </a:lnTo>
                  <a:lnTo>
                    <a:pt x="1191" y="1162"/>
                  </a:lnTo>
                  <a:lnTo>
                    <a:pt x="1192" y="1161"/>
                  </a:lnTo>
                  <a:lnTo>
                    <a:pt x="1193" y="1161"/>
                  </a:lnTo>
                  <a:lnTo>
                    <a:pt x="1194" y="1161"/>
                  </a:lnTo>
                  <a:lnTo>
                    <a:pt x="1193" y="1160"/>
                  </a:lnTo>
                  <a:lnTo>
                    <a:pt x="1193" y="1158"/>
                  </a:lnTo>
                  <a:lnTo>
                    <a:pt x="1195" y="1159"/>
                  </a:lnTo>
                  <a:lnTo>
                    <a:pt x="1196" y="1159"/>
                  </a:lnTo>
                  <a:lnTo>
                    <a:pt x="1198" y="1159"/>
                  </a:lnTo>
                  <a:lnTo>
                    <a:pt x="1201" y="1156"/>
                  </a:lnTo>
                  <a:lnTo>
                    <a:pt x="1202" y="1156"/>
                  </a:lnTo>
                  <a:lnTo>
                    <a:pt x="1203" y="1155"/>
                  </a:lnTo>
                  <a:lnTo>
                    <a:pt x="1204" y="1155"/>
                  </a:lnTo>
                  <a:lnTo>
                    <a:pt x="1205" y="1153"/>
                  </a:lnTo>
                  <a:lnTo>
                    <a:pt x="1206" y="1151"/>
                  </a:lnTo>
                  <a:lnTo>
                    <a:pt x="1206" y="1149"/>
                  </a:lnTo>
                  <a:lnTo>
                    <a:pt x="1205" y="1150"/>
                  </a:lnTo>
                  <a:lnTo>
                    <a:pt x="1205" y="1151"/>
                  </a:lnTo>
                  <a:lnTo>
                    <a:pt x="1203" y="1153"/>
                  </a:lnTo>
                  <a:lnTo>
                    <a:pt x="1202" y="1154"/>
                  </a:lnTo>
                  <a:lnTo>
                    <a:pt x="1201" y="1153"/>
                  </a:lnTo>
                  <a:lnTo>
                    <a:pt x="1203" y="1150"/>
                  </a:lnTo>
                  <a:lnTo>
                    <a:pt x="1204" y="1148"/>
                  </a:lnTo>
                  <a:lnTo>
                    <a:pt x="1205" y="1147"/>
                  </a:lnTo>
                  <a:lnTo>
                    <a:pt x="1206" y="1146"/>
                  </a:lnTo>
                  <a:lnTo>
                    <a:pt x="1206" y="1145"/>
                  </a:lnTo>
                  <a:lnTo>
                    <a:pt x="1207" y="1144"/>
                  </a:lnTo>
                  <a:lnTo>
                    <a:pt x="1208" y="1144"/>
                  </a:lnTo>
                  <a:lnTo>
                    <a:pt x="1209" y="1143"/>
                  </a:lnTo>
                  <a:lnTo>
                    <a:pt x="1211" y="1143"/>
                  </a:lnTo>
                  <a:lnTo>
                    <a:pt x="1213" y="1141"/>
                  </a:lnTo>
                  <a:lnTo>
                    <a:pt x="1213" y="1137"/>
                  </a:lnTo>
                  <a:lnTo>
                    <a:pt x="1213" y="1137"/>
                  </a:lnTo>
                  <a:lnTo>
                    <a:pt x="1214" y="1134"/>
                  </a:lnTo>
                  <a:lnTo>
                    <a:pt x="1213" y="1133"/>
                  </a:lnTo>
                  <a:lnTo>
                    <a:pt x="1213" y="1133"/>
                  </a:lnTo>
                  <a:lnTo>
                    <a:pt x="1212" y="1134"/>
                  </a:lnTo>
                  <a:lnTo>
                    <a:pt x="1212" y="1140"/>
                  </a:lnTo>
                  <a:lnTo>
                    <a:pt x="1211" y="1142"/>
                  </a:lnTo>
                  <a:lnTo>
                    <a:pt x="1210" y="1142"/>
                  </a:lnTo>
                  <a:lnTo>
                    <a:pt x="1210" y="1138"/>
                  </a:lnTo>
                  <a:lnTo>
                    <a:pt x="1209" y="1136"/>
                  </a:lnTo>
                  <a:lnTo>
                    <a:pt x="1209" y="1134"/>
                  </a:lnTo>
                  <a:lnTo>
                    <a:pt x="1211" y="1132"/>
                  </a:lnTo>
                  <a:lnTo>
                    <a:pt x="1211" y="1131"/>
                  </a:lnTo>
                  <a:lnTo>
                    <a:pt x="1211" y="1130"/>
                  </a:lnTo>
                  <a:lnTo>
                    <a:pt x="1211" y="1129"/>
                  </a:lnTo>
                  <a:lnTo>
                    <a:pt x="1211" y="1129"/>
                  </a:lnTo>
                  <a:lnTo>
                    <a:pt x="1211" y="1119"/>
                  </a:lnTo>
                  <a:lnTo>
                    <a:pt x="1210" y="1119"/>
                  </a:lnTo>
                  <a:lnTo>
                    <a:pt x="1210" y="1130"/>
                  </a:lnTo>
                  <a:lnTo>
                    <a:pt x="1210" y="1131"/>
                  </a:lnTo>
                  <a:lnTo>
                    <a:pt x="1209" y="1131"/>
                  </a:lnTo>
                  <a:lnTo>
                    <a:pt x="1209" y="1130"/>
                  </a:lnTo>
                  <a:lnTo>
                    <a:pt x="1208" y="1129"/>
                  </a:lnTo>
                  <a:lnTo>
                    <a:pt x="1208" y="1125"/>
                  </a:lnTo>
                  <a:lnTo>
                    <a:pt x="1208" y="1125"/>
                  </a:lnTo>
                  <a:lnTo>
                    <a:pt x="1208" y="1123"/>
                  </a:lnTo>
                  <a:lnTo>
                    <a:pt x="1208" y="1122"/>
                  </a:lnTo>
                  <a:lnTo>
                    <a:pt x="1208" y="1121"/>
                  </a:lnTo>
                  <a:lnTo>
                    <a:pt x="1208" y="1112"/>
                  </a:lnTo>
                  <a:lnTo>
                    <a:pt x="1207" y="1111"/>
                  </a:lnTo>
                  <a:lnTo>
                    <a:pt x="1207" y="1109"/>
                  </a:lnTo>
                  <a:lnTo>
                    <a:pt x="1207" y="1108"/>
                  </a:lnTo>
                  <a:lnTo>
                    <a:pt x="1207" y="1107"/>
                  </a:lnTo>
                  <a:lnTo>
                    <a:pt x="1207" y="1106"/>
                  </a:lnTo>
                  <a:lnTo>
                    <a:pt x="1207" y="1103"/>
                  </a:lnTo>
                  <a:lnTo>
                    <a:pt x="1205" y="1100"/>
                  </a:lnTo>
                  <a:lnTo>
                    <a:pt x="1203" y="1096"/>
                  </a:lnTo>
                  <a:lnTo>
                    <a:pt x="1201" y="1095"/>
                  </a:lnTo>
                  <a:lnTo>
                    <a:pt x="1200" y="1093"/>
                  </a:lnTo>
                  <a:lnTo>
                    <a:pt x="1200" y="1090"/>
                  </a:lnTo>
                  <a:lnTo>
                    <a:pt x="1199" y="1090"/>
                  </a:lnTo>
                  <a:lnTo>
                    <a:pt x="1199" y="1085"/>
                  </a:lnTo>
                  <a:lnTo>
                    <a:pt x="1199" y="1085"/>
                  </a:lnTo>
                  <a:lnTo>
                    <a:pt x="1199" y="1083"/>
                  </a:lnTo>
                  <a:lnTo>
                    <a:pt x="1198" y="1082"/>
                  </a:lnTo>
                  <a:lnTo>
                    <a:pt x="1198" y="1079"/>
                  </a:lnTo>
                  <a:lnTo>
                    <a:pt x="1198" y="1079"/>
                  </a:lnTo>
                  <a:lnTo>
                    <a:pt x="1198" y="1078"/>
                  </a:lnTo>
                  <a:lnTo>
                    <a:pt x="1198" y="1078"/>
                  </a:lnTo>
                  <a:lnTo>
                    <a:pt x="1198" y="1076"/>
                  </a:lnTo>
                  <a:lnTo>
                    <a:pt x="1198" y="1075"/>
                  </a:lnTo>
                  <a:lnTo>
                    <a:pt x="1197" y="1074"/>
                  </a:lnTo>
                  <a:lnTo>
                    <a:pt x="1197" y="1073"/>
                  </a:lnTo>
                  <a:lnTo>
                    <a:pt x="1198" y="1073"/>
                  </a:lnTo>
                  <a:lnTo>
                    <a:pt x="1198" y="1067"/>
                  </a:lnTo>
                  <a:lnTo>
                    <a:pt x="1198" y="1066"/>
                  </a:lnTo>
                  <a:lnTo>
                    <a:pt x="1198" y="1065"/>
                  </a:lnTo>
                  <a:lnTo>
                    <a:pt x="1198" y="1065"/>
                  </a:lnTo>
                  <a:lnTo>
                    <a:pt x="1198" y="1060"/>
                  </a:lnTo>
                  <a:lnTo>
                    <a:pt x="1198" y="1060"/>
                  </a:lnTo>
                  <a:lnTo>
                    <a:pt x="1198" y="1055"/>
                  </a:lnTo>
                  <a:lnTo>
                    <a:pt x="1199" y="1053"/>
                  </a:lnTo>
                  <a:lnTo>
                    <a:pt x="1199" y="1049"/>
                  </a:lnTo>
                  <a:lnTo>
                    <a:pt x="1198" y="1048"/>
                  </a:lnTo>
                  <a:lnTo>
                    <a:pt x="1198" y="1043"/>
                  </a:lnTo>
                  <a:lnTo>
                    <a:pt x="1200" y="1041"/>
                  </a:lnTo>
                  <a:lnTo>
                    <a:pt x="1201" y="1040"/>
                  </a:lnTo>
                  <a:lnTo>
                    <a:pt x="1203" y="1040"/>
                  </a:lnTo>
                  <a:lnTo>
                    <a:pt x="1204" y="1041"/>
                  </a:lnTo>
                  <a:lnTo>
                    <a:pt x="1209" y="1041"/>
                  </a:lnTo>
                  <a:lnTo>
                    <a:pt x="1210" y="1042"/>
                  </a:lnTo>
                  <a:lnTo>
                    <a:pt x="1211" y="1042"/>
                  </a:lnTo>
                  <a:lnTo>
                    <a:pt x="1213" y="1040"/>
                  </a:lnTo>
                  <a:lnTo>
                    <a:pt x="1214" y="1040"/>
                  </a:lnTo>
                  <a:lnTo>
                    <a:pt x="1215" y="1040"/>
                  </a:lnTo>
                  <a:lnTo>
                    <a:pt x="1214" y="1037"/>
                  </a:lnTo>
                  <a:lnTo>
                    <a:pt x="1215" y="1036"/>
                  </a:lnTo>
                  <a:lnTo>
                    <a:pt x="1216" y="1036"/>
                  </a:lnTo>
                  <a:lnTo>
                    <a:pt x="1218" y="1035"/>
                  </a:lnTo>
                  <a:lnTo>
                    <a:pt x="1218" y="1035"/>
                  </a:lnTo>
                  <a:lnTo>
                    <a:pt x="1218" y="1037"/>
                  </a:lnTo>
                  <a:lnTo>
                    <a:pt x="1217" y="1039"/>
                  </a:lnTo>
                  <a:lnTo>
                    <a:pt x="1218" y="1039"/>
                  </a:lnTo>
                  <a:lnTo>
                    <a:pt x="1218" y="1039"/>
                  </a:lnTo>
                  <a:lnTo>
                    <a:pt x="1219" y="1038"/>
                  </a:lnTo>
                  <a:lnTo>
                    <a:pt x="1220" y="1039"/>
                  </a:lnTo>
                  <a:lnTo>
                    <a:pt x="1220" y="1041"/>
                  </a:lnTo>
                  <a:lnTo>
                    <a:pt x="1218" y="1041"/>
                  </a:lnTo>
                  <a:lnTo>
                    <a:pt x="1220" y="1043"/>
                  </a:lnTo>
                  <a:lnTo>
                    <a:pt x="1219" y="1043"/>
                  </a:lnTo>
                  <a:lnTo>
                    <a:pt x="1218" y="1045"/>
                  </a:lnTo>
                  <a:lnTo>
                    <a:pt x="1220" y="1045"/>
                  </a:lnTo>
                  <a:lnTo>
                    <a:pt x="1220" y="1047"/>
                  </a:lnTo>
                  <a:lnTo>
                    <a:pt x="1221" y="1047"/>
                  </a:lnTo>
                  <a:lnTo>
                    <a:pt x="1221" y="1048"/>
                  </a:lnTo>
                  <a:lnTo>
                    <a:pt x="1223" y="1049"/>
                  </a:lnTo>
                  <a:lnTo>
                    <a:pt x="1222" y="1050"/>
                  </a:lnTo>
                  <a:lnTo>
                    <a:pt x="1221" y="1050"/>
                  </a:lnTo>
                  <a:lnTo>
                    <a:pt x="1220" y="1051"/>
                  </a:lnTo>
                  <a:lnTo>
                    <a:pt x="1220" y="1053"/>
                  </a:lnTo>
                  <a:lnTo>
                    <a:pt x="1221" y="1053"/>
                  </a:lnTo>
                  <a:lnTo>
                    <a:pt x="1221" y="1053"/>
                  </a:lnTo>
                  <a:lnTo>
                    <a:pt x="1223" y="1052"/>
                  </a:lnTo>
                  <a:lnTo>
                    <a:pt x="1223" y="1051"/>
                  </a:lnTo>
                  <a:lnTo>
                    <a:pt x="1224" y="1050"/>
                  </a:lnTo>
                  <a:lnTo>
                    <a:pt x="1224" y="1048"/>
                  </a:lnTo>
                  <a:lnTo>
                    <a:pt x="1223" y="1048"/>
                  </a:lnTo>
                  <a:lnTo>
                    <a:pt x="1223" y="1047"/>
                  </a:lnTo>
                  <a:lnTo>
                    <a:pt x="1224" y="1046"/>
                  </a:lnTo>
                  <a:lnTo>
                    <a:pt x="1224" y="1045"/>
                  </a:lnTo>
                  <a:lnTo>
                    <a:pt x="1225" y="1044"/>
                  </a:lnTo>
                  <a:lnTo>
                    <a:pt x="1224" y="1043"/>
                  </a:lnTo>
                  <a:lnTo>
                    <a:pt x="1224" y="1040"/>
                  </a:lnTo>
                  <a:lnTo>
                    <a:pt x="1224" y="1040"/>
                  </a:lnTo>
                  <a:lnTo>
                    <a:pt x="1224" y="1039"/>
                  </a:lnTo>
                  <a:lnTo>
                    <a:pt x="1223" y="1038"/>
                  </a:lnTo>
                  <a:lnTo>
                    <a:pt x="1223" y="1036"/>
                  </a:lnTo>
                  <a:lnTo>
                    <a:pt x="1225" y="1035"/>
                  </a:lnTo>
                  <a:lnTo>
                    <a:pt x="1225" y="1034"/>
                  </a:lnTo>
                  <a:lnTo>
                    <a:pt x="1224" y="1034"/>
                  </a:lnTo>
                  <a:lnTo>
                    <a:pt x="1224" y="1034"/>
                  </a:lnTo>
                  <a:lnTo>
                    <a:pt x="1222" y="1034"/>
                  </a:lnTo>
                  <a:lnTo>
                    <a:pt x="1221" y="1035"/>
                  </a:lnTo>
                  <a:lnTo>
                    <a:pt x="1221" y="1035"/>
                  </a:lnTo>
                  <a:lnTo>
                    <a:pt x="1220" y="1036"/>
                  </a:lnTo>
                  <a:lnTo>
                    <a:pt x="1219" y="1036"/>
                  </a:lnTo>
                  <a:lnTo>
                    <a:pt x="1219" y="1035"/>
                  </a:lnTo>
                  <a:lnTo>
                    <a:pt x="1221" y="1034"/>
                  </a:lnTo>
                  <a:lnTo>
                    <a:pt x="1221" y="1032"/>
                  </a:lnTo>
                  <a:lnTo>
                    <a:pt x="1221" y="1031"/>
                  </a:lnTo>
                  <a:lnTo>
                    <a:pt x="1220" y="1032"/>
                  </a:lnTo>
                  <a:lnTo>
                    <a:pt x="1219" y="1032"/>
                  </a:lnTo>
                  <a:lnTo>
                    <a:pt x="1218" y="1033"/>
                  </a:lnTo>
                  <a:lnTo>
                    <a:pt x="1214" y="1033"/>
                  </a:lnTo>
                  <a:lnTo>
                    <a:pt x="1213" y="1034"/>
                  </a:lnTo>
                  <a:lnTo>
                    <a:pt x="1212" y="1034"/>
                  </a:lnTo>
                  <a:lnTo>
                    <a:pt x="1212" y="1034"/>
                  </a:lnTo>
                  <a:lnTo>
                    <a:pt x="1212" y="1034"/>
                  </a:lnTo>
                  <a:lnTo>
                    <a:pt x="1213" y="1035"/>
                  </a:lnTo>
                  <a:lnTo>
                    <a:pt x="1212" y="1037"/>
                  </a:lnTo>
                  <a:lnTo>
                    <a:pt x="1212" y="1037"/>
                  </a:lnTo>
                  <a:lnTo>
                    <a:pt x="1211" y="1038"/>
                  </a:lnTo>
                  <a:lnTo>
                    <a:pt x="1209" y="1038"/>
                  </a:lnTo>
                  <a:lnTo>
                    <a:pt x="1208" y="1037"/>
                  </a:lnTo>
                  <a:lnTo>
                    <a:pt x="1207" y="1038"/>
                  </a:lnTo>
                  <a:lnTo>
                    <a:pt x="1207" y="1039"/>
                  </a:lnTo>
                  <a:lnTo>
                    <a:pt x="1206" y="1040"/>
                  </a:lnTo>
                  <a:lnTo>
                    <a:pt x="1205" y="1040"/>
                  </a:lnTo>
                  <a:lnTo>
                    <a:pt x="1203" y="1040"/>
                  </a:lnTo>
                  <a:lnTo>
                    <a:pt x="1203" y="1039"/>
                  </a:lnTo>
                  <a:lnTo>
                    <a:pt x="1200" y="1039"/>
                  </a:lnTo>
                  <a:lnTo>
                    <a:pt x="1199" y="1036"/>
                  </a:lnTo>
                  <a:lnTo>
                    <a:pt x="1198" y="1035"/>
                  </a:lnTo>
                  <a:lnTo>
                    <a:pt x="1198" y="1033"/>
                  </a:lnTo>
                  <a:lnTo>
                    <a:pt x="1197" y="1031"/>
                  </a:lnTo>
                  <a:lnTo>
                    <a:pt x="1197" y="1028"/>
                  </a:lnTo>
                  <a:lnTo>
                    <a:pt x="1199" y="1026"/>
                  </a:lnTo>
                  <a:lnTo>
                    <a:pt x="1200" y="1024"/>
                  </a:lnTo>
                  <a:lnTo>
                    <a:pt x="1201" y="1020"/>
                  </a:lnTo>
                  <a:lnTo>
                    <a:pt x="1201" y="1019"/>
                  </a:lnTo>
                  <a:lnTo>
                    <a:pt x="1201" y="1018"/>
                  </a:lnTo>
                  <a:lnTo>
                    <a:pt x="1202" y="1017"/>
                  </a:lnTo>
                  <a:lnTo>
                    <a:pt x="1203" y="1016"/>
                  </a:lnTo>
                  <a:lnTo>
                    <a:pt x="1204" y="1015"/>
                  </a:lnTo>
                  <a:lnTo>
                    <a:pt x="1204" y="1014"/>
                  </a:lnTo>
                  <a:lnTo>
                    <a:pt x="1206" y="1011"/>
                  </a:lnTo>
                  <a:lnTo>
                    <a:pt x="1206" y="1009"/>
                  </a:lnTo>
                  <a:lnTo>
                    <a:pt x="1206" y="1008"/>
                  </a:lnTo>
                  <a:lnTo>
                    <a:pt x="1206" y="1001"/>
                  </a:lnTo>
                  <a:lnTo>
                    <a:pt x="1207" y="1000"/>
                  </a:lnTo>
                  <a:lnTo>
                    <a:pt x="1207" y="998"/>
                  </a:lnTo>
                  <a:lnTo>
                    <a:pt x="1207" y="997"/>
                  </a:lnTo>
                  <a:lnTo>
                    <a:pt x="1210" y="997"/>
                  </a:lnTo>
                  <a:lnTo>
                    <a:pt x="1210" y="995"/>
                  </a:lnTo>
                  <a:lnTo>
                    <a:pt x="1211" y="994"/>
                  </a:lnTo>
                  <a:lnTo>
                    <a:pt x="1211" y="993"/>
                  </a:lnTo>
                  <a:lnTo>
                    <a:pt x="1210" y="992"/>
                  </a:lnTo>
                  <a:lnTo>
                    <a:pt x="1210" y="989"/>
                  </a:lnTo>
                  <a:lnTo>
                    <a:pt x="1210" y="988"/>
                  </a:lnTo>
                  <a:lnTo>
                    <a:pt x="1210" y="985"/>
                  </a:lnTo>
                  <a:lnTo>
                    <a:pt x="1210" y="985"/>
                  </a:lnTo>
                  <a:lnTo>
                    <a:pt x="1210" y="983"/>
                  </a:lnTo>
                  <a:lnTo>
                    <a:pt x="1212" y="982"/>
                  </a:lnTo>
                  <a:lnTo>
                    <a:pt x="1214" y="982"/>
                  </a:lnTo>
                  <a:lnTo>
                    <a:pt x="1215" y="984"/>
                  </a:lnTo>
                  <a:lnTo>
                    <a:pt x="1214" y="985"/>
                  </a:lnTo>
                  <a:lnTo>
                    <a:pt x="1214" y="986"/>
                  </a:lnTo>
                  <a:lnTo>
                    <a:pt x="1215" y="985"/>
                  </a:lnTo>
                  <a:lnTo>
                    <a:pt x="1216" y="985"/>
                  </a:lnTo>
                  <a:lnTo>
                    <a:pt x="1216" y="986"/>
                  </a:lnTo>
                  <a:lnTo>
                    <a:pt x="1215" y="987"/>
                  </a:lnTo>
                  <a:lnTo>
                    <a:pt x="1215" y="989"/>
                  </a:lnTo>
                  <a:lnTo>
                    <a:pt x="1217" y="989"/>
                  </a:lnTo>
                  <a:lnTo>
                    <a:pt x="1217" y="988"/>
                  </a:lnTo>
                  <a:lnTo>
                    <a:pt x="1217" y="987"/>
                  </a:lnTo>
                  <a:lnTo>
                    <a:pt x="1216" y="988"/>
                  </a:lnTo>
                  <a:lnTo>
                    <a:pt x="1216" y="988"/>
                  </a:lnTo>
                  <a:lnTo>
                    <a:pt x="1216" y="987"/>
                  </a:lnTo>
                  <a:lnTo>
                    <a:pt x="1216" y="985"/>
                  </a:lnTo>
                  <a:lnTo>
                    <a:pt x="1216" y="985"/>
                  </a:lnTo>
                  <a:lnTo>
                    <a:pt x="1216" y="983"/>
                  </a:lnTo>
                  <a:lnTo>
                    <a:pt x="1218" y="981"/>
                  </a:lnTo>
                  <a:lnTo>
                    <a:pt x="1220" y="981"/>
                  </a:lnTo>
                  <a:lnTo>
                    <a:pt x="1221" y="980"/>
                  </a:lnTo>
                  <a:lnTo>
                    <a:pt x="1218" y="977"/>
                  </a:lnTo>
                  <a:lnTo>
                    <a:pt x="1219" y="976"/>
                  </a:lnTo>
                  <a:lnTo>
                    <a:pt x="1219" y="975"/>
                  </a:lnTo>
                  <a:lnTo>
                    <a:pt x="1216" y="971"/>
                  </a:lnTo>
                  <a:lnTo>
                    <a:pt x="1216" y="968"/>
                  </a:lnTo>
                  <a:lnTo>
                    <a:pt x="1217" y="967"/>
                  </a:lnTo>
                  <a:lnTo>
                    <a:pt x="1217" y="965"/>
                  </a:lnTo>
                  <a:lnTo>
                    <a:pt x="1218" y="964"/>
                  </a:lnTo>
                  <a:lnTo>
                    <a:pt x="1218" y="962"/>
                  </a:lnTo>
                  <a:lnTo>
                    <a:pt x="1217" y="962"/>
                  </a:lnTo>
                  <a:lnTo>
                    <a:pt x="1216" y="962"/>
                  </a:lnTo>
                  <a:lnTo>
                    <a:pt x="1214" y="962"/>
                  </a:lnTo>
                  <a:lnTo>
                    <a:pt x="1211" y="959"/>
                  </a:lnTo>
                  <a:lnTo>
                    <a:pt x="1210" y="959"/>
                  </a:lnTo>
                  <a:lnTo>
                    <a:pt x="1209" y="957"/>
                  </a:lnTo>
                  <a:lnTo>
                    <a:pt x="1207" y="957"/>
                  </a:lnTo>
                  <a:lnTo>
                    <a:pt x="1206" y="959"/>
                  </a:lnTo>
                  <a:lnTo>
                    <a:pt x="1205" y="960"/>
                  </a:lnTo>
                  <a:lnTo>
                    <a:pt x="1204" y="959"/>
                  </a:lnTo>
                  <a:lnTo>
                    <a:pt x="1203" y="958"/>
                  </a:lnTo>
                  <a:lnTo>
                    <a:pt x="1202" y="958"/>
                  </a:lnTo>
                  <a:lnTo>
                    <a:pt x="1202" y="959"/>
                  </a:lnTo>
                  <a:lnTo>
                    <a:pt x="1203" y="959"/>
                  </a:lnTo>
                  <a:lnTo>
                    <a:pt x="1204" y="961"/>
                  </a:lnTo>
                  <a:lnTo>
                    <a:pt x="1204" y="961"/>
                  </a:lnTo>
                  <a:lnTo>
                    <a:pt x="1205" y="962"/>
                  </a:lnTo>
                  <a:lnTo>
                    <a:pt x="1207" y="962"/>
                  </a:lnTo>
                  <a:lnTo>
                    <a:pt x="1209" y="963"/>
                  </a:lnTo>
                  <a:lnTo>
                    <a:pt x="1209" y="968"/>
                  </a:lnTo>
                  <a:lnTo>
                    <a:pt x="1208" y="968"/>
                  </a:lnTo>
                  <a:lnTo>
                    <a:pt x="1208" y="968"/>
                  </a:lnTo>
                  <a:lnTo>
                    <a:pt x="1206" y="968"/>
                  </a:lnTo>
                  <a:lnTo>
                    <a:pt x="1206" y="967"/>
                  </a:lnTo>
                  <a:lnTo>
                    <a:pt x="1205" y="965"/>
                  </a:lnTo>
                  <a:lnTo>
                    <a:pt x="1201" y="965"/>
                  </a:lnTo>
                  <a:lnTo>
                    <a:pt x="1200" y="964"/>
                  </a:lnTo>
                  <a:lnTo>
                    <a:pt x="1200" y="961"/>
                  </a:lnTo>
                  <a:lnTo>
                    <a:pt x="1197" y="958"/>
                  </a:lnTo>
                  <a:lnTo>
                    <a:pt x="1195" y="958"/>
                  </a:lnTo>
                  <a:lnTo>
                    <a:pt x="1195" y="957"/>
                  </a:lnTo>
                  <a:lnTo>
                    <a:pt x="1193" y="954"/>
                  </a:lnTo>
                  <a:lnTo>
                    <a:pt x="1190" y="953"/>
                  </a:lnTo>
                  <a:lnTo>
                    <a:pt x="1189" y="952"/>
                  </a:lnTo>
                  <a:lnTo>
                    <a:pt x="1188" y="950"/>
                  </a:lnTo>
                  <a:lnTo>
                    <a:pt x="1187" y="948"/>
                  </a:lnTo>
                  <a:lnTo>
                    <a:pt x="1188" y="947"/>
                  </a:lnTo>
                  <a:lnTo>
                    <a:pt x="1187" y="945"/>
                  </a:lnTo>
                  <a:lnTo>
                    <a:pt x="1187" y="942"/>
                  </a:lnTo>
                  <a:lnTo>
                    <a:pt x="1187" y="942"/>
                  </a:lnTo>
                  <a:lnTo>
                    <a:pt x="1187" y="937"/>
                  </a:lnTo>
                  <a:lnTo>
                    <a:pt x="1186" y="936"/>
                  </a:lnTo>
                  <a:lnTo>
                    <a:pt x="1186" y="933"/>
                  </a:lnTo>
                  <a:lnTo>
                    <a:pt x="1186" y="933"/>
                  </a:lnTo>
                  <a:lnTo>
                    <a:pt x="1186" y="931"/>
                  </a:lnTo>
                  <a:lnTo>
                    <a:pt x="1185" y="930"/>
                  </a:lnTo>
                  <a:lnTo>
                    <a:pt x="1185" y="927"/>
                  </a:lnTo>
                  <a:lnTo>
                    <a:pt x="1185" y="927"/>
                  </a:lnTo>
                  <a:lnTo>
                    <a:pt x="1185" y="925"/>
                  </a:lnTo>
                  <a:lnTo>
                    <a:pt x="1184" y="924"/>
                  </a:lnTo>
                  <a:lnTo>
                    <a:pt x="1184" y="923"/>
                  </a:lnTo>
                  <a:lnTo>
                    <a:pt x="1184" y="923"/>
                  </a:lnTo>
                  <a:lnTo>
                    <a:pt x="1183" y="920"/>
                  </a:lnTo>
                  <a:lnTo>
                    <a:pt x="1182" y="917"/>
                  </a:lnTo>
                  <a:lnTo>
                    <a:pt x="1182" y="916"/>
                  </a:lnTo>
                  <a:lnTo>
                    <a:pt x="1181" y="914"/>
                  </a:lnTo>
                  <a:lnTo>
                    <a:pt x="1181" y="913"/>
                  </a:lnTo>
                  <a:lnTo>
                    <a:pt x="1180" y="912"/>
                  </a:lnTo>
                  <a:lnTo>
                    <a:pt x="1180" y="912"/>
                  </a:lnTo>
                  <a:lnTo>
                    <a:pt x="1178" y="910"/>
                  </a:lnTo>
                  <a:lnTo>
                    <a:pt x="1177" y="907"/>
                  </a:lnTo>
                  <a:lnTo>
                    <a:pt x="1174" y="904"/>
                  </a:lnTo>
                  <a:lnTo>
                    <a:pt x="1174" y="904"/>
                  </a:lnTo>
                  <a:lnTo>
                    <a:pt x="1171" y="901"/>
                  </a:lnTo>
                  <a:lnTo>
                    <a:pt x="1171" y="900"/>
                  </a:lnTo>
                  <a:lnTo>
                    <a:pt x="1170" y="900"/>
                  </a:lnTo>
                  <a:lnTo>
                    <a:pt x="1173" y="897"/>
                  </a:lnTo>
                  <a:lnTo>
                    <a:pt x="1173" y="897"/>
                  </a:lnTo>
                  <a:lnTo>
                    <a:pt x="1178" y="892"/>
                  </a:lnTo>
                  <a:lnTo>
                    <a:pt x="1178" y="891"/>
                  </a:lnTo>
                  <a:lnTo>
                    <a:pt x="1180" y="890"/>
                  </a:lnTo>
                  <a:lnTo>
                    <a:pt x="1180" y="889"/>
                  </a:lnTo>
                  <a:lnTo>
                    <a:pt x="1181" y="888"/>
                  </a:lnTo>
                  <a:lnTo>
                    <a:pt x="1184" y="885"/>
                  </a:lnTo>
                  <a:lnTo>
                    <a:pt x="1184" y="885"/>
                  </a:lnTo>
                  <a:lnTo>
                    <a:pt x="1185" y="883"/>
                  </a:lnTo>
                  <a:lnTo>
                    <a:pt x="1186" y="884"/>
                  </a:lnTo>
                  <a:lnTo>
                    <a:pt x="1187" y="884"/>
                  </a:lnTo>
                  <a:lnTo>
                    <a:pt x="1187" y="885"/>
                  </a:lnTo>
                  <a:lnTo>
                    <a:pt x="1187" y="885"/>
                  </a:lnTo>
                  <a:lnTo>
                    <a:pt x="1186" y="884"/>
                  </a:lnTo>
                  <a:lnTo>
                    <a:pt x="1185" y="885"/>
                  </a:lnTo>
                  <a:lnTo>
                    <a:pt x="1186" y="885"/>
                  </a:lnTo>
                  <a:lnTo>
                    <a:pt x="1182" y="889"/>
                  </a:lnTo>
                  <a:lnTo>
                    <a:pt x="1181" y="891"/>
                  </a:lnTo>
                  <a:lnTo>
                    <a:pt x="1181" y="891"/>
                  </a:lnTo>
                  <a:lnTo>
                    <a:pt x="1183" y="890"/>
                  </a:lnTo>
                  <a:lnTo>
                    <a:pt x="1184" y="890"/>
                  </a:lnTo>
                  <a:lnTo>
                    <a:pt x="1185" y="892"/>
                  </a:lnTo>
                  <a:lnTo>
                    <a:pt x="1186" y="892"/>
                  </a:lnTo>
                  <a:lnTo>
                    <a:pt x="1186" y="889"/>
                  </a:lnTo>
                  <a:lnTo>
                    <a:pt x="1188" y="888"/>
                  </a:lnTo>
                  <a:lnTo>
                    <a:pt x="1189" y="888"/>
                  </a:lnTo>
                  <a:lnTo>
                    <a:pt x="1190" y="888"/>
                  </a:lnTo>
                  <a:lnTo>
                    <a:pt x="1190" y="894"/>
                  </a:lnTo>
                  <a:lnTo>
                    <a:pt x="1191" y="895"/>
                  </a:lnTo>
                  <a:lnTo>
                    <a:pt x="1191" y="893"/>
                  </a:lnTo>
                  <a:lnTo>
                    <a:pt x="1191" y="893"/>
                  </a:lnTo>
                  <a:lnTo>
                    <a:pt x="1191" y="890"/>
                  </a:lnTo>
                  <a:lnTo>
                    <a:pt x="1191" y="890"/>
                  </a:lnTo>
                  <a:lnTo>
                    <a:pt x="1192" y="889"/>
                  </a:lnTo>
                  <a:lnTo>
                    <a:pt x="1192" y="886"/>
                  </a:lnTo>
                  <a:lnTo>
                    <a:pt x="1195" y="886"/>
                  </a:lnTo>
                  <a:lnTo>
                    <a:pt x="1196" y="887"/>
                  </a:lnTo>
                  <a:lnTo>
                    <a:pt x="1196" y="887"/>
                  </a:lnTo>
                  <a:lnTo>
                    <a:pt x="1199" y="887"/>
                  </a:lnTo>
                  <a:lnTo>
                    <a:pt x="1199" y="888"/>
                  </a:lnTo>
                  <a:lnTo>
                    <a:pt x="1200" y="887"/>
                  </a:lnTo>
                  <a:lnTo>
                    <a:pt x="1201" y="887"/>
                  </a:lnTo>
                  <a:lnTo>
                    <a:pt x="1202" y="888"/>
                  </a:lnTo>
                  <a:lnTo>
                    <a:pt x="1203" y="888"/>
                  </a:lnTo>
                  <a:lnTo>
                    <a:pt x="1204" y="887"/>
                  </a:lnTo>
                  <a:lnTo>
                    <a:pt x="1206" y="886"/>
                  </a:lnTo>
                  <a:lnTo>
                    <a:pt x="1204" y="886"/>
                  </a:lnTo>
                  <a:lnTo>
                    <a:pt x="1202" y="887"/>
                  </a:lnTo>
                  <a:lnTo>
                    <a:pt x="1202" y="886"/>
                  </a:lnTo>
                  <a:lnTo>
                    <a:pt x="1202" y="885"/>
                  </a:lnTo>
                  <a:lnTo>
                    <a:pt x="1204" y="885"/>
                  </a:lnTo>
                  <a:lnTo>
                    <a:pt x="1206" y="884"/>
                  </a:lnTo>
                  <a:lnTo>
                    <a:pt x="1211" y="882"/>
                  </a:lnTo>
                  <a:lnTo>
                    <a:pt x="1213" y="880"/>
                  </a:lnTo>
                  <a:lnTo>
                    <a:pt x="1213" y="879"/>
                  </a:lnTo>
                  <a:lnTo>
                    <a:pt x="1215" y="878"/>
                  </a:lnTo>
                  <a:lnTo>
                    <a:pt x="1217" y="877"/>
                  </a:lnTo>
                  <a:lnTo>
                    <a:pt x="1218" y="877"/>
                  </a:lnTo>
                  <a:lnTo>
                    <a:pt x="1219" y="877"/>
                  </a:lnTo>
                  <a:lnTo>
                    <a:pt x="1219" y="876"/>
                  </a:lnTo>
                  <a:lnTo>
                    <a:pt x="1219" y="875"/>
                  </a:lnTo>
                  <a:lnTo>
                    <a:pt x="1220" y="875"/>
                  </a:lnTo>
                  <a:lnTo>
                    <a:pt x="1221" y="872"/>
                  </a:lnTo>
                  <a:lnTo>
                    <a:pt x="1220" y="871"/>
                  </a:lnTo>
                  <a:lnTo>
                    <a:pt x="1220" y="870"/>
                  </a:lnTo>
                  <a:lnTo>
                    <a:pt x="1220" y="869"/>
                  </a:lnTo>
                  <a:lnTo>
                    <a:pt x="1220" y="867"/>
                  </a:lnTo>
                  <a:lnTo>
                    <a:pt x="1221" y="867"/>
                  </a:lnTo>
                  <a:lnTo>
                    <a:pt x="1222" y="866"/>
                  </a:lnTo>
                  <a:lnTo>
                    <a:pt x="1223" y="866"/>
                  </a:lnTo>
                  <a:lnTo>
                    <a:pt x="1228" y="862"/>
                  </a:lnTo>
                  <a:lnTo>
                    <a:pt x="1229" y="862"/>
                  </a:lnTo>
                  <a:lnTo>
                    <a:pt x="1229" y="861"/>
                  </a:lnTo>
                  <a:lnTo>
                    <a:pt x="1229" y="860"/>
                  </a:lnTo>
                  <a:lnTo>
                    <a:pt x="1228" y="857"/>
                  </a:lnTo>
                  <a:lnTo>
                    <a:pt x="1228" y="856"/>
                  </a:lnTo>
                  <a:lnTo>
                    <a:pt x="1232" y="855"/>
                  </a:lnTo>
                  <a:lnTo>
                    <a:pt x="1233" y="855"/>
                  </a:lnTo>
                  <a:lnTo>
                    <a:pt x="1234" y="855"/>
                  </a:lnTo>
                  <a:lnTo>
                    <a:pt x="1235" y="854"/>
                  </a:lnTo>
                  <a:lnTo>
                    <a:pt x="1238" y="853"/>
                  </a:lnTo>
                  <a:lnTo>
                    <a:pt x="1240" y="852"/>
                  </a:lnTo>
                  <a:lnTo>
                    <a:pt x="1240" y="849"/>
                  </a:lnTo>
                  <a:lnTo>
                    <a:pt x="1240" y="849"/>
                  </a:lnTo>
                  <a:lnTo>
                    <a:pt x="1240" y="846"/>
                  </a:lnTo>
                  <a:lnTo>
                    <a:pt x="1240" y="846"/>
                  </a:lnTo>
                  <a:lnTo>
                    <a:pt x="1240" y="845"/>
                  </a:lnTo>
                  <a:lnTo>
                    <a:pt x="1241" y="844"/>
                  </a:lnTo>
                  <a:lnTo>
                    <a:pt x="1242" y="844"/>
                  </a:lnTo>
                  <a:lnTo>
                    <a:pt x="1244" y="843"/>
                  </a:lnTo>
                  <a:lnTo>
                    <a:pt x="1244" y="842"/>
                  </a:lnTo>
                  <a:lnTo>
                    <a:pt x="1244" y="839"/>
                  </a:lnTo>
                  <a:lnTo>
                    <a:pt x="1245" y="838"/>
                  </a:lnTo>
                  <a:lnTo>
                    <a:pt x="1245" y="835"/>
                  </a:lnTo>
                  <a:lnTo>
                    <a:pt x="1244" y="833"/>
                  </a:lnTo>
                  <a:lnTo>
                    <a:pt x="1244" y="827"/>
                  </a:lnTo>
                  <a:lnTo>
                    <a:pt x="1245" y="827"/>
                  </a:lnTo>
                  <a:lnTo>
                    <a:pt x="1245" y="825"/>
                  </a:lnTo>
                  <a:lnTo>
                    <a:pt x="1245" y="825"/>
                  </a:lnTo>
                  <a:lnTo>
                    <a:pt x="1245" y="823"/>
                  </a:lnTo>
                  <a:lnTo>
                    <a:pt x="1245" y="822"/>
                  </a:lnTo>
                  <a:lnTo>
                    <a:pt x="1249" y="819"/>
                  </a:lnTo>
                  <a:lnTo>
                    <a:pt x="1249" y="818"/>
                  </a:lnTo>
                  <a:lnTo>
                    <a:pt x="1250" y="817"/>
                  </a:lnTo>
                  <a:lnTo>
                    <a:pt x="1251" y="818"/>
                  </a:lnTo>
                  <a:lnTo>
                    <a:pt x="1251" y="819"/>
                  </a:lnTo>
                  <a:lnTo>
                    <a:pt x="1251" y="819"/>
                  </a:lnTo>
                  <a:lnTo>
                    <a:pt x="1252" y="818"/>
                  </a:lnTo>
                  <a:lnTo>
                    <a:pt x="1254" y="817"/>
                  </a:lnTo>
                  <a:lnTo>
                    <a:pt x="1257" y="814"/>
                  </a:lnTo>
                  <a:lnTo>
                    <a:pt x="1257" y="811"/>
                  </a:lnTo>
                  <a:lnTo>
                    <a:pt x="1258" y="811"/>
                  </a:lnTo>
                  <a:lnTo>
                    <a:pt x="1258" y="808"/>
                  </a:lnTo>
                  <a:lnTo>
                    <a:pt x="1259" y="807"/>
                  </a:lnTo>
                  <a:lnTo>
                    <a:pt x="1259" y="804"/>
                  </a:lnTo>
                  <a:lnTo>
                    <a:pt x="1259" y="804"/>
                  </a:lnTo>
                  <a:lnTo>
                    <a:pt x="1259" y="799"/>
                  </a:lnTo>
                  <a:lnTo>
                    <a:pt x="1258" y="798"/>
                  </a:lnTo>
                  <a:lnTo>
                    <a:pt x="1258" y="797"/>
                  </a:lnTo>
                  <a:lnTo>
                    <a:pt x="1257" y="795"/>
                  </a:lnTo>
                  <a:lnTo>
                    <a:pt x="1258" y="794"/>
                  </a:lnTo>
                  <a:lnTo>
                    <a:pt x="1258" y="790"/>
                  </a:lnTo>
                  <a:lnTo>
                    <a:pt x="1258" y="789"/>
                  </a:lnTo>
                  <a:lnTo>
                    <a:pt x="1258" y="788"/>
                  </a:lnTo>
                  <a:lnTo>
                    <a:pt x="1257" y="787"/>
                  </a:lnTo>
                  <a:lnTo>
                    <a:pt x="1260" y="786"/>
                  </a:lnTo>
                  <a:lnTo>
                    <a:pt x="1262" y="785"/>
                  </a:lnTo>
                  <a:lnTo>
                    <a:pt x="1265" y="782"/>
                  </a:lnTo>
                  <a:lnTo>
                    <a:pt x="1265" y="781"/>
                  </a:lnTo>
                  <a:lnTo>
                    <a:pt x="1265" y="781"/>
                  </a:lnTo>
                  <a:lnTo>
                    <a:pt x="1265" y="778"/>
                  </a:lnTo>
                  <a:lnTo>
                    <a:pt x="1266" y="777"/>
                  </a:lnTo>
                  <a:lnTo>
                    <a:pt x="1266" y="775"/>
                  </a:lnTo>
                  <a:lnTo>
                    <a:pt x="1265" y="774"/>
                  </a:lnTo>
                  <a:lnTo>
                    <a:pt x="1264" y="774"/>
                  </a:lnTo>
                  <a:lnTo>
                    <a:pt x="1266" y="771"/>
                  </a:lnTo>
                  <a:lnTo>
                    <a:pt x="1266" y="762"/>
                  </a:lnTo>
                  <a:lnTo>
                    <a:pt x="1265" y="762"/>
                  </a:lnTo>
                  <a:lnTo>
                    <a:pt x="1265" y="759"/>
                  </a:lnTo>
                  <a:lnTo>
                    <a:pt x="1265" y="759"/>
                  </a:lnTo>
                  <a:lnTo>
                    <a:pt x="1266" y="757"/>
                  </a:lnTo>
                  <a:lnTo>
                    <a:pt x="1266" y="756"/>
                  </a:lnTo>
                  <a:lnTo>
                    <a:pt x="1266" y="753"/>
                  </a:lnTo>
                  <a:lnTo>
                    <a:pt x="1266" y="752"/>
                  </a:lnTo>
                  <a:lnTo>
                    <a:pt x="1266" y="749"/>
                  </a:lnTo>
                  <a:lnTo>
                    <a:pt x="1267" y="749"/>
                  </a:lnTo>
                  <a:lnTo>
                    <a:pt x="1267" y="748"/>
                  </a:lnTo>
                  <a:lnTo>
                    <a:pt x="1268" y="746"/>
                  </a:lnTo>
                  <a:lnTo>
                    <a:pt x="1268" y="743"/>
                  </a:lnTo>
                  <a:lnTo>
                    <a:pt x="1267" y="740"/>
                  </a:lnTo>
                  <a:lnTo>
                    <a:pt x="1269" y="739"/>
                  </a:lnTo>
                  <a:lnTo>
                    <a:pt x="1269" y="739"/>
                  </a:lnTo>
                  <a:lnTo>
                    <a:pt x="1267" y="737"/>
                  </a:lnTo>
                  <a:lnTo>
                    <a:pt x="1267" y="736"/>
                  </a:lnTo>
                  <a:lnTo>
                    <a:pt x="1267" y="735"/>
                  </a:lnTo>
                  <a:lnTo>
                    <a:pt x="1265" y="734"/>
                  </a:lnTo>
                  <a:lnTo>
                    <a:pt x="1264" y="733"/>
                  </a:lnTo>
                  <a:lnTo>
                    <a:pt x="1263" y="732"/>
                  </a:lnTo>
                  <a:lnTo>
                    <a:pt x="1262" y="733"/>
                  </a:lnTo>
                  <a:lnTo>
                    <a:pt x="1261" y="733"/>
                  </a:lnTo>
                  <a:lnTo>
                    <a:pt x="1260" y="730"/>
                  </a:lnTo>
                  <a:lnTo>
                    <a:pt x="1260" y="729"/>
                  </a:lnTo>
                  <a:lnTo>
                    <a:pt x="1261" y="728"/>
                  </a:lnTo>
                  <a:lnTo>
                    <a:pt x="1262" y="729"/>
                  </a:lnTo>
                  <a:lnTo>
                    <a:pt x="1263" y="729"/>
                  </a:lnTo>
                  <a:lnTo>
                    <a:pt x="1264" y="728"/>
                  </a:lnTo>
                  <a:lnTo>
                    <a:pt x="1263" y="727"/>
                  </a:lnTo>
                  <a:lnTo>
                    <a:pt x="1263" y="726"/>
                  </a:lnTo>
                  <a:lnTo>
                    <a:pt x="1265" y="726"/>
                  </a:lnTo>
                  <a:lnTo>
                    <a:pt x="1265" y="723"/>
                  </a:lnTo>
                  <a:lnTo>
                    <a:pt x="1264" y="723"/>
                  </a:lnTo>
                  <a:lnTo>
                    <a:pt x="1264" y="721"/>
                  </a:lnTo>
                  <a:lnTo>
                    <a:pt x="1263" y="721"/>
                  </a:lnTo>
                  <a:lnTo>
                    <a:pt x="1262" y="721"/>
                  </a:lnTo>
                  <a:lnTo>
                    <a:pt x="1262" y="720"/>
                  </a:lnTo>
                  <a:lnTo>
                    <a:pt x="1262" y="719"/>
                  </a:lnTo>
                  <a:lnTo>
                    <a:pt x="1262" y="718"/>
                  </a:lnTo>
                  <a:lnTo>
                    <a:pt x="1261" y="716"/>
                  </a:lnTo>
                  <a:lnTo>
                    <a:pt x="1261" y="715"/>
                  </a:lnTo>
                  <a:lnTo>
                    <a:pt x="1262" y="715"/>
                  </a:lnTo>
                  <a:lnTo>
                    <a:pt x="1266" y="717"/>
                  </a:lnTo>
                  <a:lnTo>
                    <a:pt x="1267" y="717"/>
                  </a:lnTo>
                  <a:lnTo>
                    <a:pt x="1269" y="718"/>
                  </a:lnTo>
                  <a:lnTo>
                    <a:pt x="1269" y="718"/>
                  </a:lnTo>
                  <a:lnTo>
                    <a:pt x="1271" y="719"/>
                  </a:lnTo>
                  <a:lnTo>
                    <a:pt x="1271" y="718"/>
                  </a:lnTo>
                  <a:lnTo>
                    <a:pt x="1273" y="716"/>
                  </a:lnTo>
                  <a:lnTo>
                    <a:pt x="1273" y="714"/>
                  </a:lnTo>
                  <a:lnTo>
                    <a:pt x="1273" y="713"/>
                  </a:lnTo>
                  <a:lnTo>
                    <a:pt x="1269" y="711"/>
                  </a:lnTo>
                  <a:lnTo>
                    <a:pt x="1268" y="710"/>
                  </a:lnTo>
                  <a:lnTo>
                    <a:pt x="1269" y="708"/>
                  </a:lnTo>
                  <a:lnTo>
                    <a:pt x="1271" y="706"/>
                  </a:lnTo>
                  <a:lnTo>
                    <a:pt x="1272" y="706"/>
                  </a:lnTo>
                  <a:lnTo>
                    <a:pt x="1270" y="706"/>
                  </a:lnTo>
                  <a:lnTo>
                    <a:pt x="1269" y="707"/>
                  </a:lnTo>
                  <a:lnTo>
                    <a:pt x="1268" y="707"/>
                  </a:lnTo>
                  <a:lnTo>
                    <a:pt x="1267" y="706"/>
                  </a:lnTo>
                  <a:lnTo>
                    <a:pt x="1265" y="706"/>
                  </a:lnTo>
                  <a:lnTo>
                    <a:pt x="1264" y="706"/>
                  </a:lnTo>
                  <a:lnTo>
                    <a:pt x="1264" y="703"/>
                  </a:lnTo>
                  <a:lnTo>
                    <a:pt x="1266" y="702"/>
                  </a:lnTo>
                  <a:lnTo>
                    <a:pt x="1267" y="702"/>
                  </a:lnTo>
                  <a:lnTo>
                    <a:pt x="1267" y="699"/>
                  </a:lnTo>
                  <a:lnTo>
                    <a:pt x="1265" y="699"/>
                  </a:lnTo>
                  <a:lnTo>
                    <a:pt x="1264" y="700"/>
                  </a:lnTo>
                  <a:lnTo>
                    <a:pt x="1264" y="702"/>
                  </a:lnTo>
                  <a:lnTo>
                    <a:pt x="1264" y="703"/>
                  </a:lnTo>
                  <a:lnTo>
                    <a:pt x="1264" y="704"/>
                  </a:lnTo>
                  <a:lnTo>
                    <a:pt x="1260" y="707"/>
                  </a:lnTo>
                  <a:lnTo>
                    <a:pt x="1258" y="708"/>
                  </a:lnTo>
                  <a:lnTo>
                    <a:pt x="1256" y="708"/>
                  </a:lnTo>
                  <a:lnTo>
                    <a:pt x="1256" y="707"/>
                  </a:lnTo>
                  <a:lnTo>
                    <a:pt x="1255" y="707"/>
                  </a:lnTo>
                  <a:lnTo>
                    <a:pt x="1255" y="705"/>
                  </a:lnTo>
                  <a:lnTo>
                    <a:pt x="1256" y="705"/>
                  </a:lnTo>
                  <a:lnTo>
                    <a:pt x="1259" y="705"/>
                  </a:lnTo>
                  <a:lnTo>
                    <a:pt x="1259" y="705"/>
                  </a:lnTo>
                  <a:lnTo>
                    <a:pt x="1258" y="706"/>
                  </a:lnTo>
                  <a:lnTo>
                    <a:pt x="1259" y="706"/>
                  </a:lnTo>
                  <a:lnTo>
                    <a:pt x="1259" y="706"/>
                  </a:lnTo>
                  <a:lnTo>
                    <a:pt x="1260" y="704"/>
                  </a:lnTo>
                  <a:lnTo>
                    <a:pt x="1261" y="703"/>
                  </a:lnTo>
                  <a:lnTo>
                    <a:pt x="1262" y="702"/>
                  </a:lnTo>
                  <a:lnTo>
                    <a:pt x="1262" y="700"/>
                  </a:lnTo>
                  <a:lnTo>
                    <a:pt x="1263" y="699"/>
                  </a:lnTo>
                  <a:lnTo>
                    <a:pt x="1263" y="698"/>
                  </a:lnTo>
                  <a:lnTo>
                    <a:pt x="1263" y="696"/>
                  </a:lnTo>
                  <a:lnTo>
                    <a:pt x="1264" y="696"/>
                  </a:lnTo>
                  <a:lnTo>
                    <a:pt x="1264" y="697"/>
                  </a:lnTo>
                  <a:lnTo>
                    <a:pt x="1265" y="697"/>
                  </a:lnTo>
                  <a:lnTo>
                    <a:pt x="1266" y="696"/>
                  </a:lnTo>
                  <a:lnTo>
                    <a:pt x="1268" y="696"/>
                  </a:lnTo>
                  <a:lnTo>
                    <a:pt x="1268" y="696"/>
                  </a:lnTo>
                  <a:lnTo>
                    <a:pt x="1268" y="693"/>
                  </a:lnTo>
                  <a:lnTo>
                    <a:pt x="1269" y="691"/>
                  </a:lnTo>
                  <a:lnTo>
                    <a:pt x="1269" y="691"/>
                  </a:lnTo>
                  <a:lnTo>
                    <a:pt x="1267" y="689"/>
                  </a:lnTo>
                  <a:lnTo>
                    <a:pt x="1267" y="688"/>
                  </a:lnTo>
                  <a:lnTo>
                    <a:pt x="1269" y="687"/>
                  </a:lnTo>
                  <a:lnTo>
                    <a:pt x="1271" y="689"/>
                  </a:lnTo>
                  <a:lnTo>
                    <a:pt x="1272" y="691"/>
                  </a:lnTo>
                  <a:lnTo>
                    <a:pt x="1274" y="693"/>
                  </a:lnTo>
                  <a:lnTo>
                    <a:pt x="1275" y="693"/>
                  </a:lnTo>
                  <a:lnTo>
                    <a:pt x="1275" y="691"/>
                  </a:lnTo>
                  <a:lnTo>
                    <a:pt x="1275" y="691"/>
                  </a:lnTo>
                  <a:lnTo>
                    <a:pt x="1275" y="689"/>
                  </a:lnTo>
                  <a:lnTo>
                    <a:pt x="1276" y="689"/>
                  </a:lnTo>
                  <a:lnTo>
                    <a:pt x="1276" y="687"/>
                  </a:lnTo>
                  <a:lnTo>
                    <a:pt x="1275" y="687"/>
                  </a:lnTo>
                  <a:lnTo>
                    <a:pt x="1273" y="688"/>
                  </a:lnTo>
                  <a:lnTo>
                    <a:pt x="1271" y="688"/>
                  </a:lnTo>
                  <a:lnTo>
                    <a:pt x="1271" y="687"/>
                  </a:lnTo>
                  <a:lnTo>
                    <a:pt x="1271" y="686"/>
                  </a:lnTo>
                  <a:lnTo>
                    <a:pt x="1271" y="686"/>
                  </a:lnTo>
                  <a:lnTo>
                    <a:pt x="1273" y="686"/>
                  </a:lnTo>
                  <a:lnTo>
                    <a:pt x="1273" y="685"/>
                  </a:lnTo>
                  <a:lnTo>
                    <a:pt x="1275" y="685"/>
                  </a:lnTo>
                  <a:lnTo>
                    <a:pt x="1276" y="684"/>
                  </a:lnTo>
                  <a:lnTo>
                    <a:pt x="1278" y="684"/>
                  </a:lnTo>
                  <a:lnTo>
                    <a:pt x="1279" y="685"/>
                  </a:lnTo>
                  <a:lnTo>
                    <a:pt x="1279" y="691"/>
                  </a:lnTo>
                  <a:lnTo>
                    <a:pt x="1278" y="693"/>
                  </a:lnTo>
                  <a:lnTo>
                    <a:pt x="1278" y="694"/>
                  </a:lnTo>
                  <a:lnTo>
                    <a:pt x="1279" y="696"/>
                  </a:lnTo>
                  <a:lnTo>
                    <a:pt x="1281" y="694"/>
                  </a:lnTo>
                  <a:lnTo>
                    <a:pt x="1281" y="692"/>
                  </a:lnTo>
                  <a:lnTo>
                    <a:pt x="1282" y="692"/>
                  </a:lnTo>
                  <a:lnTo>
                    <a:pt x="1282" y="691"/>
                  </a:lnTo>
                  <a:lnTo>
                    <a:pt x="1286" y="694"/>
                  </a:lnTo>
                  <a:lnTo>
                    <a:pt x="1288" y="694"/>
                  </a:lnTo>
                  <a:lnTo>
                    <a:pt x="1288" y="691"/>
                  </a:lnTo>
                  <a:lnTo>
                    <a:pt x="1285" y="691"/>
                  </a:lnTo>
                  <a:lnTo>
                    <a:pt x="1284" y="689"/>
                  </a:lnTo>
                  <a:lnTo>
                    <a:pt x="1286" y="688"/>
                  </a:lnTo>
                  <a:lnTo>
                    <a:pt x="1289" y="689"/>
                  </a:lnTo>
                  <a:lnTo>
                    <a:pt x="1289" y="690"/>
                  </a:lnTo>
                  <a:lnTo>
                    <a:pt x="1289" y="690"/>
                  </a:lnTo>
                  <a:lnTo>
                    <a:pt x="1289" y="689"/>
                  </a:lnTo>
                  <a:lnTo>
                    <a:pt x="1289" y="688"/>
                  </a:lnTo>
                  <a:lnTo>
                    <a:pt x="1289" y="688"/>
                  </a:lnTo>
                  <a:lnTo>
                    <a:pt x="1288" y="688"/>
                  </a:lnTo>
                  <a:lnTo>
                    <a:pt x="1288" y="687"/>
                  </a:lnTo>
                  <a:lnTo>
                    <a:pt x="1289" y="687"/>
                  </a:lnTo>
                  <a:lnTo>
                    <a:pt x="1289" y="687"/>
                  </a:lnTo>
                  <a:lnTo>
                    <a:pt x="1290" y="686"/>
                  </a:lnTo>
                  <a:lnTo>
                    <a:pt x="1289" y="685"/>
                  </a:lnTo>
                  <a:lnTo>
                    <a:pt x="1289" y="685"/>
                  </a:lnTo>
                  <a:lnTo>
                    <a:pt x="1288" y="685"/>
                  </a:lnTo>
                  <a:lnTo>
                    <a:pt x="1287" y="685"/>
                  </a:lnTo>
                  <a:lnTo>
                    <a:pt x="1287" y="685"/>
                  </a:lnTo>
                  <a:lnTo>
                    <a:pt x="1285" y="685"/>
                  </a:lnTo>
                  <a:lnTo>
                    <a:pt x="1285" y="682"/>
                  </a:lnTo>
                  <a:lnTo>
                    <a:pt x="1286" y="681"/>
                  </a:lnTo>
                  <a:lnTo>
                    <a:pt x="1288" y="680"/>
                  </a:lnTo>
                  <a:lnTo>
                    <a:pt x="1289" y="679"/>
                  </a:lnTo>
                  <a:lnTo>
                    <a:pt x="1290" y="678"/>
                  </a:lnTo>
                  <a:lnTo>
                    <a:pt x="1289" y="677"/>
                  </a:lnTo>
                  <a:lnTo>
                    <a:pt x="1289" y="676"/>
                  </a:lnTo>
                  <a:lnTo>
                    <a:pt x="1291" y="676"/>
                  </a:lnTo>
                  <a:lnTo>
                    <a:pt x="1293" y="677"/>
                  </a:lnTo>
                  <a:lnTo>
                    <a:pt x="1295" y="677"/>
                  </a:lnTo>
                  <a:lnTo>
                    <a:pt x="1295" y="677"/>
                  </a:lnTo>
                  <a:lnTo>
                    <a:pt x="1296" y="677"/>
                  </a:lnTo>
                  <a:lnTo>
                    <a:pt x="1297" y="676"/>
                  </a:lnTo>
                  <a:lnTo>
                    <a:pt x="1300" y="676"/>
                  </a:lnTo>
                  <a:lnTo>
                    <a:pt x="1302" y="675"/>
                  </a:lnTo>
                  <a:lnTo>
                    <a:pt x="1303" y="675"/>
                  </a:lnTo>
                  <a:lnTo>
                    <a:pt x="1304" y="674"/>
                  </a:lnTo>
                  <a:lnTo>
                    <a:pt x="1306" y="674"/>
                  </a:lnTo>
                  <a:lnTo>
                    <a:pt x="1306" y="676"/>
                  </a:lnTo>
                  <a:lnTo>
                    <a:pt x="1304" y="677"/>
                  </a:lnTo>
                  <a:lnTo>
                    <a:pt x="1304" y="679"/>
                  </a:lnTo>
                  <a:lnTo>
                    <a:pt x="1305" y="680"/>
                  </a:lnTo>
                  <a:lnTo>
                    <a:pt x="1306" y="678"/>
                  </a:lnTo>
                  <a:lnTo>
                    <a:pt x="1308" y="677"/>
                  </a:lnTo>
                  <a:lnTo>
                    <a:pt x="1308" y="677"/>
                  </a:lnTo>
                  <a:lnTo>
                    <a:pt x="1309" y="677"/>
                  </a:lnTo>
                  <a:lnTo>
                    <a:pt x="1311" y="678"/>
                  </a:lnTo>
                  <a:lnTo>
                    <a:pt x="1314" y="678"/>
                  </a:lnTo>
                  <a:lnTo>
                    <a:pt x="1315" y="678"/>
                  </a:lnTo>
                  <a:lnTo>
                    <a:pt x="1317" y="678"/>
                  </a:lnTo>
                  <a:lnTo>
                    <a:pt x="1319" y="679"/>
                  </a:lnTo>
                  <a:lnTo>
                    <a:pt x="1319" y="678"/>
                  </a:lnTo>
                  <a:lnTo>
                    <a:pt x="1318" y="678"/>
                  </a:lnTo>
                  <a:lnTo>
                    <a:pt x="1318" y="677"/>
                  </a:lnTo>
                  <a:lnTo>
                    <a:pt x="1317" y="677"/>
                  </a:lnTo>
                  <a:lnTo>
                    <a:pt x="1316" y="677"/>
                  </a:lnTo>
                  <a:lnTo>
                    <a:pt x="1311" y="677"/>
                  </a:lnTo>
                  <a:lnTo>
                    <a:pt x="1311" y="675"/>
                  </a:lnTo>
                  <a:lnTo>
                    <a:pt x="1313" y="673"/>
                  </a:lnTo>
                  <a:lnTo>
                    <a:pt x="1315" y="673"/>
                  </a:lnTo>
                  <a:lnTo>
                    <a:pt x="1318" y="676"/>
                  </a:lnTo>
                  <a:lnTo>
                    <a:pt x="1319" y="676"/>
                  </a:lnTo>
                  <a:lnTo>
                    <a:pt x="1320" y="677"/>
                  </a:lnTo>
                  <a:lnTo>
                    <a:pt x="1321" y="677"/>
                  </a:lnTo>
                  <a:lnTo>
                    <a:pt x="1322" y="677"/>
                  </a:lnTo>
                  <a:lnTo>
                    <a:pt x="1323" y="677"/>
                  </a:lnTo>
                  <a:lnTo>
                    <a:pt x="1327" y="677"/>
                  </a:lnTo>
                  <a:lnTo>
                    <a:pt x="1327" y="677"/>
                  </a:lnTo>
                  <a:lnTo>
                    <a:pt x="1328" y="677"/>
                  </a:lnTo>
                  <a:lnTo>
                    <a:pt x="1329" y="675"/>
                  </a:lnTo>
                  <a:lnTo>
                    <a:pt x="1330" y="675"/>
                  </a:lnTo>
                  <a:lnTo>
                    <a:pt x="1331" y="676"/>
                  </a:lnTo>
                  <a:lnTo>
                    <a:pt x="1332" y="675"/>
                  </a:lnTo>
                  <a:lnTo>
                    <a:pt x="1333" y="674"/>
                  </a:lnTo>
                  <a:lnTo>
                    <a:pt x="1333" y="672"/>
                  </a:lnTo>
                  <a:lnTo>
                    <a:pt x="1333" y="671"/>
                  </a:lnTo>
                  <a:lnTo>
                    <a:pt x="1333" y="670"/>
                  </a:lnTo>
                  <a:lnTo>
                    <a:pt x="1335" y="668"/>
                  </a:lnTo>
                  <a:lnTo>
                    <a:pt x="1336" y="666"/>
                  </a:lnTo>
                  <a:lnTo>
                    <a:pt x="1338" y="664"/>
                  </a:lnTo>
                  <a:lnTo>
                    <a:pt x="1339" y="663"/>
                  </a:lnTo>
                  <a:lnTo>
                    <a:pt x="1341" y="662"/>
                  </a:lnTo>
                  <a:lnTo>
                    <a:pt x="1342" y="662"/>
                  </a:lnTo>
                  <a:lnTo>
                    <a:pt x="1342" y="661"/>
                  </a:lnTo>
                  <a:lnTo>
                    <a:pt x="1343" y="660"/>
                  </a:lnTo>
                  <a:lnTo>
                    <a:pt x="1344" y="660"/>
                  </a:lnTo>
                  <a:lnTo>
                    <a:pt x="1345" y="659"/>
                  </a:lnTo>
                  <a:lnTo>
                    <a:pt x="1346" y="659"/>
                  </a:lnTo>
                  <a:lnTo>
                    <a:pt x="1346" y="659"/>
                  </a:lnTo>
                  <a:lnTo>
                    <a:pt x="1348" y="657"/>
                  </a:lnTo>
                  <a:lnTo>
                    <a:pt x="1348" y="657"/>
                  </a:lnTo>
                  <a:lnTo>
                    <a:pt x="1349" y="656"/>
                  </a:lnTo>
                  <a:lnTo>
                    <a:pt x="1349" y="655"/>
                  </a:lnTo>
                  <a:lnTo>
                    <a:pt x="1350" y="653"/>
                  </a:lnTo>
                  <a:lnTo>
                    <a:pt x="1352" y="652"/>
                  </a:lnTo>
                  <a:lnTo>
                    <a:pt x="1353" y="652"/>
                  </a:lnTo>
                  <a:lnTo>
                    <a:pt x="1355" y="649"/>
                  </a:lnTo>
                  <a:lnTo>
                    <a:pt x="1357" y="649"/>
                  </a:lnTo>
                  <a:lnTo>
                    <a:pt x="1358" y="650"/>
                  </a:lnTo>
                  <a:lnTo>
                    <a:pt x="1360" y="648"/>
                  </a:lnTo>
                  <a:lnTo>
                    <a:pt x="1360" y="647"/>
                  </a:lnTo>
                  <a:lnTo>
                    <a:pt x="1361" y="644"/>
                  </a:lnTo>
                  <a:lnTo>
                    <a:pt x="1363" y="642"/>
                  </a:lnTo>
                  <a:lnTo>
                    <a:pt x="1365" y="641"/>
                  </a:lnTo>
                  <a:lnTo>
                    <a:pt x="1368" y="641"/>
                  </a:lnTo>
                  <a:lnTo>
                    <a:pt x="1368" y="641"/>
                  </a:lnTo>
                  <a:lnTo>
                    <a:pt x="1369" y="641"/>
                  </a:lnTo>
                  <a:lnTo>
                    <a:pt x="1372" y="640"/>
                  </a:lnTo>
                  <a:lnTo>
                    <a:pt x="1373" y="639"/>
                  </a:lnTo>
                  <a:lnTo>
                    <a:pt x="1376" y="638"/>
                  </a:lnTo>
                  <a:lnTo>
                    <a:pt x="1377" y="636"/>
                  </a:lnTo>
                  <a:lnTo>
                    <a:pt x="1379" y="636"/>
                  </a:lnTo>
                  <a:lnTo>
                    <a:pt x="1380" y="636"/>
                  </a:lnTo>
                  <a:lnTo>
                    <a:pt x="1380" y="638"/>
                  </a:lnTo>
                  <a:lnTo>
                    <a:pt x="1380" y="638"/>
                  </a:lnTo>
                  <a:lnTo>
                    <a:pt x="1379" y="638"/>
                  </a:lnTo>
                  <a:lnTo>
                    <a:pt x="1379" y="637"/>
                  </a:lnTo>
                  <a:lnTo>
                    <a:pt x="1378" y="637"/>
                  </a:lnTo>
                  <a:lnTo>
                    <a:pt x="1377" y="638"/>
                  </a:lnTo>
                  <a:lnTo>
                    <a:pt x="1378" y="639"/>
                  </a:lnTo>
                  <a:lnTo>
                    <a:pt x="1378" y="641"/>
                  </a:lnTo>
                  <a:lnTo>
                    <a:pt x="1379" y="641"/>
                  </a:lnTo>
                  <a:lnTo>
                    <a:pt x="1379" y="640"/>
                  </a:lnTo>
                  <a:lnTo>
                    <a:pt x="1380" y="640"/>
                  </a:lnTo>
                  <a:lnTo>
                    <a:pt x="1380" y="640"/>
                  </a:lnTo>
                  <a:lnTo>
                    <a:pt x="1381" y="639"/>
                  </a:lnTo>
                  <a:lnTo>
                    <a:pt x="1382" y="639"/>
                  </a:lnTo>
                  <a:lnTo>
                    <a:pt x="1383" y="637"/>
                  </a:lnTo>
                  <a:lnTo>
                    <a:pt x="1383" y="636"/>
                  </a:lnTo>
                  <a:lnTo>
                    <a:pt x="1384" y="636"/>
                  </a:lnTo>
                  <a:lnTo>
                    <a:pt x="1385" y="635"/>
                  </a:lnTo>
                  <a:lnTo>
                    <a:pt x="1387" y="635"/>
                  </a:lnTo>
                  <a:lnTo>
                    <a:pt x="1388" y="634"/>
                  </a:lnTo>
                  <a:lnTo>
                    <a:pt x="1388" y="633"/>
                  </a:lnTo>
                  <a:lnTo>
                    <a:pt x="1388" y="632"/>
                  </a:lnTo>
                  <a:lnTo>
                    <a:pt x="1390" y="630"/>
                  </a:lnTo>
                  <a:lnTo>
                    <a:pt x="1391" y="628"/>
                  </a:lnTo>
                  <a:lnTo>
                    <a:pt x="1392" y="628"/>
                  </a:lnTo>
                  <a:lnTo>
                    <a:pt x="1392" y="628"/>
                  </a:lnTo>
                  <a:lnTo>
                    <a:pt x="1394" y="627"/>
                  </a:lnTo>
                  <a:lnTo>
                    <a:pt x="1395" y="627"/>
                  </a:lnTo>
                  <a:lnTo>
                    <a:pt x="1396" y="626"/>
                  </a:lnTo>
                  <a:lnTo>
                    <a:pt x="1398" y="626"/>
                  </a:lnTo>
                  <a:lnTo>
                    <a:pt x="1399" y="625"/>
                  </a:lnTo>
                  <a:lnTo>
                    <a:pt x="1401" y="625"/>
                  </a:lnTo>
                  <a:close/>
                  <a:moveTo>
                    <a:pt x="1625" y="609"/>
                  </a:moveTo>
                  <a:lnTo>
                    <a:pt x="1624" y="609"/>
                  </a:lnTo>
                  <a:lnTo>
                    <a:pt x="1624" y="609"/>
                  </a:lnTo>
                  <a:lnTo>
                    <a:pt x="1624" y="608"/>
                  </a:lnTo>
                  <a:lnTo>
                    <a:pt x="1625" y="608"/>
                  </a:lnTo>
                  <a:lnTo>
                    <a:pt x="1626" y="608"/>
                  </a:lnTo>
                  <a:lnTo>
                    <a:pt x="1626" y="608"/>
                  </a:lnTo>
                  <a:lnTo>
                    <a:pt x="1626" y="609"/>
                  </a:lnTo>
                  <a:lnTo>
                    <a:pt x="1625" y="609"/>
                  </a:lnTo>
                  <a:close/>
                  <a:moveTo>
                    <a:pt x="1635" y="608"/>
                  </a:moveTo>
                  <a:lnTo>
                    <a:pt x="1633" y="609"/>
                  </a:lnTo>
                  <a:lnTo>
                    <a:pt x="1633" y="608"/>
                  </a:lnTo>
                  <a:lnTo>
                    <a:pt x="1632" y="608"/>
                  </a:lnTo>
                  <a:lnTo>
                    <a:pt x="1631" y="607"/>
                  </a:lnTo>
                  <a:lnTo>
                    <a:pt x="1631" y="606"/>
                  </a:lnTo>
                  <a:lnTo>
                    <a:pt x="1633" y="606"/>
                  </a:lnTo>
                  <a:lnTo>
                    <a:pt x="1635" y="607"/>
                  </a:lnTo>
                  <a:lnTo>
                    <a:pt x="1635" y="608"/>
                  </a:lnTo>
                  <a:close/>
                  <a:moveTo>
                    <a:pt x="1407" y="602"/>
                  </a:moveTo>
                  <a:lnTo>
                    <a:pt x="1406" y="603"/>
                  </a:lnTo>
                  <a:lnTo>
                    <a:pt x="1404" y="603"/>
                  </a:lnTo>
                  <a:lnTo>
                    <a:pt x="1404" y="604"/>
                  </a:lnTo>
                  <a:lnTo>
                    <a:pt x="1403" y="604"/>
                  </a:lnTo>
                  <a:lnTo>
                    <a:pt x="1401" y="603"/>
                  </a:lnTo>
                  <a:lnTo>
                    <a:pt x="1401" y="602"/>
                  </a:lnTo>
                  <a:lnTo>
                    <a:pt x="1404" y="602"/>
                  </a:lnTo>
                  <a:lnTo>
                    <a:pt x="1406" y="601"/>
                  </a:lnTo>
                  <a:lnTo>
                    <a:pt x="1407" y="602"/>
                  </a:lnTo>
                  <a:close/>
                  <a:moveTo>
                    <a:pt x="1651" y="592"/>
                  </a:moveTo>
                  <a:lnTo>
                    <a:pt x="1651" y="595"/>
                  </a:lnTo>
                  <a:lnTo>
                    <a:pt x="1650" y="596"/>
                  </a:lnTo>
                  <a:lnTo>
                    <a:pt x="1650" y="597"/>
                  </a:lnTo>
                  <a:lnTo>
                    <a:pt x="1650" y="598"/>
                  </a:lnTo>
                  <a:lnTo>
                    <a:pt x="1650" y="599"/>
                  </a:lnTo>
                  <a:lnTo>
                    <a:pt x="1649" y="599"/>
                  </a:lnTo>
                  <a:lnTo>
                    <a:pt x="1648" y="600"/>
                  </a:lnTo>
                  <a:lnTo>
                    <a:pt x="1646" y="601"/>
                  </a:lnTo>
                  <a:lnTo>
                    <a:pt x="1645" y="602"/>
                  </a:lnTo>
                  <a:lnTo>
                    <a:pt x="1644" y="602"/>
                  </a:lnTo>
                  <a:lnTo>
                    <a:pt x="1642" y="600"/>
                  </a:lnTo>
                  <a:lnTo>
                    <a:pt x="1642" y="597"/>
                  </a:lnTo>
                  <a:lnTo>
                    <a:pt x="1643" y="596"/>
                  </a:lnTo>
                  <a:lnTo>
                    <a:pt x="1643" y="595"/>
                  </a:lnTo>
                  <a:lnTo>
                    <a:pt x="1645" y="594"/>
                  </a:lnTo>
                  <a:lnTo>
                    <a:pt x="1646" y="594"/>
                  </a:lnTo>
                  <a:lnTo>
                    <a:pt x="1647" y="593"/>
                  </a:lnTo>
                  <a:lnTo>
                    <a:pt x="1649" y="593"/>
                  </a:lnTo>
                  <a:lnTo>
                    <a:pt x="1650" y="592"/>
                  </a:lnTo>
                  <a:lnTo>
                    <a:pt x="1651" y="592"/>
                  </a:lnTo>
                  <a:close/>
                  <a:moveTo>
                    <a:pt x="1297" y="587"/>
                  </a:moveTo>
                  <a:lnTo>
                    <a:pt x="1296" y="587"/>
                  </a:lnTo>
                  <a:lnTo>
                    <a:pt x="1295" y="585"/>
                  </a:lnTo>
                  <a:lnTo>
                    <a:pt x="1295" y="583"/>
                  </a:lnTo>
                  <a:lnTo>
                    <a:pt x="1297" y="582"/>
                  </a:lnTo>
                  <a:lnTo>
                    <a:pt x="1297" y="586"/>
                  </a:lnTo>
                  <a:lnTo>
                    <a:pt x="1297" y="587"/>
                  </a:lnTo>
                  <a:close/>
                  <a:moveTo>
                    <a:pt x="1300" y="580"/>
                  </a:moveTo>
                  <a:lnTo>
                    <a:pt x="1301" y="581"/>
                  </a:lnTo>
                  <a:lnTo>
                    <a:pt x="1302" y="580"/>
                  </a:lnTo>
                  <a:lnTo>
                    <a:pt x="1302" y="580"/>
                  </a:lnTo>
                  <a:lnTo>
                    <a:pt x="1302" y="582"/>
                  </a:lnTo>
                  <a:lnTo>
                    <a:pt x="1302" y="582"/>
                  </a:lnTo>
                  <a:lnTo>
                    <a:pt x="1302" y="584"/>
                  </a:lnTo>
                  <a:lnTo>
                    <a:pt x="1302" y="584"/>
                  </a:lnTo>
                  <a:lnTo>
                    <a:pt x="1302" y="585"/>
                  </a:lnTo>
                  <a:lnTo>
                    <a:pt x="1301" y="585"/>
                  </a:lnTo>
                  <a:lnTo>
                    <a:pt x="1300" y="584"/>
                  </a:lnTo>
                  <a:lnTo>
                    <a:pt x="1300" y="582"/>
                  </a:lnTo>
                  <a:lnTo>
                    <a:pt x="1299" y="582"/>
                  </a:lnTo>
                  <a:lnTo>
                    <a:pt x="1299" y="580"/>
                  </a:lnTo>
                  <a:lnTo>
                    <a:pt x="1300" y="580"/>
                  </a:lnTo>
                  <a:close/>
                  <a:moveTo>
                    <a:pt x="1665" y="576"/>
                  </a:moveTo>
                  <a:lnTo>
                    <a:pt x="1663" y="577"/>
                  </a:lnTo>
                  <a:lnTo>
                    <a:pt x="1662" y="579"/>
                  </a:lnTo>
                  <a:lnTo>
                    <a:pt x="1662" y="580"/>
                  </a:lnTo>
                  <a:lnTo>
                    <a:pt x="1662" y="580"/>
                  </a:lnTo>
                  <a:lnTo>
                    <a:pt x="1662" y="582"/>
                  </a:lnTo>
                  <a:lnTo>
                    <a:pt x="1661" y="583"/>
                  </a:lnTo>
                  <a:lnTo>
                    <a:pt x="1658" y="586"/>
                  </a:lnTo>
                  <a:lnTo>
                    <a:pt x="1656" y="587"/>
                  </a:lnTo>
                  <a:lnTo>
                    <a:pt x="1654" y="588"/>
                  </a:lnTo>
                  <a:lnTo>
                    <a:pt x="1654" y="588"/>
                  </a:lnTo>
                  <a:lnTo>
                    <a:pt x="1652" y="590"/>
                  </a:lnTo>
                  <a:lnTo>
                    <a:pt x="1652" y="590"/>
                  </a:lnTo>
                  <a:lnTo>
                    <a:pt x="1650" y="589"/>
                  </a:lnTo>
                  <a:lnTo>
                    <a:pt x="1649" y="586"/>
                  </a:lnTo>
                  <a:lnTo>
                    <a:pt x="1649" y="584"/>
                  </a:lnTo>
                  <a:lnTo>
                    <a:pt x="1650" y="583"/>
                  </a:lnTo>
                  <a:lnTo>
                    <a:pt x="1651" y="583"/>
                  </a:lnTo>
                  <a:lnTo>
                    <a:pt x="1652" y="583"/>
                  </a:lnTo>
                  <a:lnTo>
                    <a:pt x="1653" y="582"/>
                  </a:lnTo>
                  <a:lnTo>
                    <a:pt x="1652" y="580"/>
                  </a:lnTo>
                  <a:lnTo>
                    <a:pt x="1652" y="579"/>
                  </a:lnTo>
                  <a:lnTo>
                    <a:pt x="1656" y="579"/>
                  </a:lnTo>
                  <a:lnTo>
                    <a:pt x="1657" y="578"/>
                  </a:lnTo>
                  <a:lnTo>
                    <a:pt x="1657" y="576"/>
                  </a:lnTo>
                  <a:lnTo>
                    <a:pt x="1657" y="575"/>
                  </a:lnTo>
                  <a:lnTo>
                    <a:pt x="1657" y="575"/>
                  </a:lnTo>
                  <a:lnTo>
                    <a:pt x="1658" y="574"/>
                  </a:lnTo>
                  <a:lnTo>
                    <a:pt x="1659" y="575"/>
                  </a:lnTo>
                  <a:lnTo>
                    <a:pt x="1660" y="575"/>
                  </a:lnTo>
                  <a:lnTo>
                    <a:pt x="1661" y="576"/>
                  </a:lnTo>
                  <a:lnTo>
                    <a:pt x="1664" y="574"/>
                  </a:lnTo>
                  <a:lnTo>
                    <a:pt x="1665" y="575"/>
                  </a:lnTo>
                  <a:lnTo>
                    <a:pt x="1665" y="576"/>
                  </a:lnTo>
                  <a:close/>
                  <a:moveTo>
                    <a:pt x="1378" y="573"/>
                  </a:moveTo>
                  <a:lnTo>
                    <a:pt x="1377" y="573"/>
                  </a:lnTo>
                  <a:lnTo>
                    <a:pt x="1375" y="572"/>
                  </a:lnTo>
                  <a:lnTo>
                    <a:pt x="1376" y="571"/>
                  </a:lnTo>
                  <a:lnTo>
                    <a:pt x="1377" y="571"/>
                  </a:lnTo>
                  <a:lnTo>
                    <a:pt x="1378" y="572"/>
                  </a:lnTo>
                  <a:lnTo>
                    <a:pt x="1378" y="573"/>
                  </a:lnTo>
                  <a:close/>
                  <a:moveTo>
                    <a:pt x="1305" y="569"/>
                  </a:moveTo>
                  <a:lnTo>
                    <a:pt x="1305" y="570"/>
                  </a:lnTo>
                  <a:lnTo>
                    <a:pt x="1305" y="571"/>
                  </a:lnTo>
                  <a:lnTo>
                    <a:pt x="1304" y="570"/>
                  </a:lnTo>
                  <a:lnTo>
                    <a:pt x="1304" y="570"/>
                  </a:lnTo>
                  <a:lnTo>
                    <a:pt x="1303" y="570"/>
                  </a:lnTo>
                  <a:lnTo>
                    <a:pt x="1303" y="569"/>
                  </a:lnTo>
                  <a:lnTo>
                    <a:pt x="1304" y="569"/>
                  </a:lnTo>
                  <a:lnTo>
                    <a:pt x="1304" y="569"/>
                  </a:lnTo>
                  <a:lnTo>
                    <a:pt x="1305" y="569"/>
                  </a:lnTo>
                  <a:close/>
                  <a:moveTo>
                    <a:pt x="1667" y="575"/>
                  </a:moveTo>
                  <a:lnTo>
                    <a:pt x="1666" y="575"/>
                  </a:lnTo>
                  <a:lnTo>
                    <a:pt x="1666" y="574"/>
                  </a:lnTo>
                  <a:lnTo>
                    <a:pt x="1666" y="572"/>
                  </a:lnTo>
                  <a:lnTo>
                    <a:pt x="1667" y="571"/>
                  </a:lnTo>
                  <a:lnTo>
                    <a:pt x="1667" y="569"/>
                  </a:lnTo>
                  <a:lnTo>
                    <a:pt x="1669" y="567"/>
                  </a:lnTo>
                  <a:lnTo>
                    <a:pt x="1672" y="567"/>
                  </a:lnTo>
                  <a:lnTo>
                    <a:pt x="1672" y="569"/>
                  </a:lnTo>
                  <a:lnTo>
                    <a:pt x="1672" y="570"/>
                  </a:lnTo>
                  <a:lnTo>
                    <a:pt x="1672" y="570"/>
                  </a:lnTo>
                  <a:lnTo>
                    <a:pt x="1672" y="572"/>
                  </a:lnTo>
                  <a:lnTo>
                    <a:pt x="1671" y="573"/>
                  </a:lnTo>
                  <a:lnTo>
                    <a:pt x="1670" y="573"/>
                  </a:lnTo>
                  <a:lnTo>
                    <a:pt x="1669" y="574"/>
                  </a:lnTo>
                  <a:lnTo>
                    <a:pt x="1667" y="575"/>
                  </a:lnTo>
                  <a:close/>
                  <a:moveTo>
                    <a:pt x="1306" y="564"/>
                  </a:moveTo>
                  <a:lnTo>
                    <a:pt x="1305" y="564"/>
                  </a:lnTo>
                  <a:lnTo>
                    <a:pt x="1305" y="564"/>
                  </a:lnTo>
                  <a:lnTo>
                    <a:pt x="1305" y="563"/>
                  </a:lnTo>
                  <a:lnTo>
                    <a:pt x="1305" y="563"/>
                  </a:lnTo>
                  <a:lnTo>
                    <a:pt x="1307" y="563"/>
                  </a:lnTo>
                  <a:lnTo>
                    <a:pt x="1307" y="563"/>
                  </a:lnTo>
                  <a:lnTo>
                    <a:pt x="1307" y="564"/>
                  </a:lnTo>
                  <a:lnTo>
                    <a:pt x="1307" y="564"/>
                  </a:lnTo>
                  <a:lnTo>
                    <a:pt x="1306" y="564"/>
                  </a:lnTo>
                  <a:close/>
                  <a:moveTo>
                    <a:pt x="1693" y="559"/>
                  </a:moveTo>
                  <a:lnTo>
                    <a:pt x="1691" y="561"/>
                  </a:lnTo>
                  <a:lnTo>
                    <a:pt x="1691" y="561"/>
                  </a:lnTo>
                  <a:lnTo>
                    <a:pt x="1690" y="561"/>
                  </a:lnTo>
                  <a:lnTo>
                    <a:pt x="1689" y="561"/>
                  </a:lnTo>
                  <a:lnTo>
                    <a:pt x="1688" y="559"/>
                  </a:lnTo>
                  <a:lnTo>
                    <a:pt x="1688" y="557"/>
                  </a:lnTo>
                  <a:lnTo>
                    <a:pt x="1689" y="556"/>
                  </a:lnTo>
                  <a:lnTo>
                    <a:pt x="1689" y="554"/>
                  </a:lnTo>
                  <a:lnTo>
                    <a:pt x="1690" y="554"/>
                  </a:lnTo>
                  <a:lnTo>
                    <a:pt x="1691" y="555"/>
                  </a:lnTo>
                  <a:lnTo>
                    <a:pt x="1692" y="556"/>
                  </a:lnTo>
                  <a:lnTo>
                    <a:pt x="1693" y="557"/>
                  </a:lnTo>
                  <a:lnTo>
                    <a:pt x="1692" y="557"/>
                  </a:lnTo>
                  <a:lnTo>
                    <a:pt x="1693" y="558"/>
                  </a:lnTo>
                  <a:lnTo>
                    <a:pt x="1693" y="559"/>
                  </a:lnTo>
                  <a:close/>
                  <a:moveTo>
                    <a:pt x="1695" y="553"/>
                  </a:moveTo>
                  <a:lnTo>
                    <a:pt x="1694" y="553"/>
                  </a:lnTo>
                  <a:lnTo>
                    <a:pt x="1694" y="553"/>
                  </a:lnTo>
                  <a:lnTo>
                    <a:pt x="1695" y="552"/>
                  </a:lnTo>
                  <a:lnTo>
                    <a:pt x="1695" y="552"/>
                  </a:lnTo>
                  <a:lnTo>
                    <a:pt x="1696" y="552"/>
                  </a:lnTo>
                  <a:lnTo>
                    <a:pt x="1696" y="553"/>
                  </a:lnTo>
                  <a:lnTo>
                    <a:pt x="1695" y="553"/>
                  </a:lnTo>
                  <a:close/>
                  <a:moveTo>
                    <a:pt x="1688" y="550"/>
                  </a:moveTo>
                  <a:lnTo>
                    <a:pt x="1688" y="554"/>
                  </a:lnTo>
                  <a:lnTo>
                    <a:pt x="1687" y="555"/>
                  </a:lnTo>
                  <a:lnTo>
                    <a:pt x="1685" y="555"/>
                  </a:lnTo>
                  <a:lnTo>
                    <a:pt x="1685" y="555"/>
                  </a:lnTo>
                  <a:lnTo>
                    <a:pt x="1684" y="555"/>
                  </a:lnTo>
                  <a:lnTo>
                    <a:pt x="1684" y="555"/>
                  </a:lnTo>
                  <a:lnTo>
                    <a:pt x="1682" y="554"/>
                  </a:lnTo>
                  <a:lnTo>
                    <a:pt x="1683" y="552"/>
                  </a:lnTo>
                  <a:lnTo>
                    <a:pt x="1683" y="552"/>
                  </a:lnTo>
                  <a:lnTo>
                    <a:pt x="1684" y="552"/>
                  </a:lnTo>
                  <a:lnTo>
                    <a:pt x="1685" y="553"/>
                  </a:lnTo>
                  <a:lnTo>
                    <a:pt x="1686" y="553"/>
                  </a:lnTo>
                  <a:lnTo>
                    <a:pt x="1686" y="552"/>
                  </a:lnTo>
                  <a:lnTo>
                    <a:pt x="1685" y="551"/>
                  </a:lnTo>
                  <a:lnTo>
                    <a:pt x="1685" y="550"/>
                  </a:lnTo>
                  <a:lnTo>
                    <a:pt x="1687" y="550"/>
                  </a:lnTo>
                  <a:lnTo>
                    <a:pt x="1688" y="550"/>
                  </a:lnTo>
                  <a:close/>
                  <a:moveTo>
                    <a:pt x="1697" y="551"/>
                  </a:moveTo>
                  <a:lnTo>
                    <a:pt x="1697" y="552"/>
                  </a:lnTo>
                  <a:lnTo>
                    <a:pt x="1696" y="551"/>
                  </a:lnTo>
                  <a:lnTo>
                    <a:pt x="1696" y="550"/>
                  </a:lnTo>
                  <a:lnTo>
                    <a:pt x="1697" y="550"/>
                  </a:lnTo>
                  <a:lnTo>
                    <a:pt x="1698" y="550"/>
                  </a:lnTo>
                  <a:lnTo>
                    <a:pt x="1699" y="550"/>
                  </a:lnTo>
                  <a:lnTo>
                    <a:pt x="1699" y="550"/>
                  </a:lnTo>
                  <a:lnTo>
                    <a:pt x="1698" y="551"/>
                  </a:lnTo>
                  <a:lnTo>
                    <a:pt x="1697" y="551"/>
                  </a:lnTo>
                  <a:close/>
                  <a:moveTo>
                    <a:pt x="1317" y="552"/>
                  </a:moveTo>
                  <a:lnTo>
                    <a:pt x="1315" y="552"/>
                  </a:lnTo>
                  <a:lnTo>
                    <a:pt x="1314" y="550"/>
                  </a:lnTo>
                  <a:lnTo>
                    <a:pt x="1314" y="550"/>
                  </a:lnTo>
                  <a:lnTo>
                    <a:pt x="1314" y="549"/>
                  </a:lnTo>
                  <a:lnTo>
                    <a:pt x="1316" y="549"/>
                  </a:lnTo>
                  <a:lnTo>
                    <a:pt x="1316" y="550"/>
                  </a:lnTo>
                  <a:lnTo>
                    <a:pt x="1317" y="551"/>
                  </a:lnTo>
                  <a:lnTo>
                    <a:pt x="1317" y="552"/>
                  </a:lnTo>
                  <a:close/>
                  <a:moveTo>
                    <a:pt x="1689" y="548"/>
                  </a:moveTo>
                  <a:lnTo>
                    <a:pt x="1688" y="548"/>
                  </a:lnTo>
                  <a:lnTo>
                    <a:pt x="1688" y="547"/>
                  </a:lnTo>
                  <a:lnTo>
                    <a:pt x="1689" y="547"/>
                  </a:lnTo>
                  <a:lnTo>
                    <a:pt x="1689" y="547"/>
                  </a:lnTo>
                  <a:lnTo>
                    <a:pt x="1689" y="546"/>
                  </a:lnTo>
                  <a:lnTo>
                    <a:pt x="1689" y="546"/>
                  </a:lnTo>
                  <a:lnTo>
                    <a:pt x="1689" y="547"/>
                  </a:lnTo>
                  <a:lnTo>
                    <a:pt x="1689" y="547"/>
                  </a:lnTo>
                  <a:lnTo>
                    <a:pt x="1689" y="548"/>
                  </a:lnTo>
                  <a:close/>
                  <a:moveTo>
                    <a:pt x="1688" y="547"/>
                  </a:moveTo>
                  <a:lnTo>
                    <a:pt x="1687" y="547"/>
                  </a:lnTo>
                  <a:lnTo>
                    <a:pt x="1686" y="547"/>
                  </a:lnTo>
                  <a:lnTo>
                    <a:pt x="1686" y="547"/>
                  </a:lnTo>
                  <a:lnTo>
                    <a:pt x="1687" y="546"/>
                  </a:lnTo>
                  <a:lnTo>
                    <a:pt x="1687" y="545"/>
                  </a:lnTo>
                  <a:lnTo>
                    <a:pt x="1687" y="545"/>
                  </a:lnTo>
                  <a:lnTo>
                    <a:pt x="1687" y="544"/>
                  </a:lnTo>
                  <a:lnTo>
                    <a:pt x="1688" y="544"/>
                  </a:lnTo>
                  <a:lnTo>
                    <a:pt x="1688" y="545"/>
                  </a:lnTo>
                  <a:lnTo>
                    <a:pt x="1688" y="547"/>
                  </a:lnTo>
                  <a:close/>
                  <a:moveTo>
                    <a:pt x="1691" y="544"/>
                  </a:moveTo>
                  <a:lnTo>
                    <a:pt x="1691" y="545"/>
                  </a:lnTo>
                  <a:lnTo>
                    <a:pt x="1689" y="545"/>
                  </a:lnTo>
                  <a:lnTo>
                    <a:pt x="1689" y="543"/>
                  </a:lnTo>
                  <a:lnTo>
                    <a:pt x="1690" y="542"/>
                  </a:lnTo>
                  <a:lnTo>
                    <a:pt x="1691" y="542"/>
                  </a:lnTo>
                  <a:lnTo>
                    <a:pt x="1691" y="543"/>
                  </a:lnTo>
                  <a:lnTo>
                    <a:pt x="1691" y="544"/>
                  </a:lnTo>
                  <a:lnTo>
                    <a:pt x="1692" y="544"/>
                  </a:lnTo>
                  <a:lnTo>
                    <a:pt x="1691" y="544"/>
                  </a:lnTo>
                  <a:close/>
                  <a:moveTo>
                    <a:pt x="1317" y="546"/>
                  </a:moveTo>
                  <a:lnTo>
                    <a:pt x="1317" y="546"/>
                  </a:lnTo>
                  <a:lnTo>
                    <a:pt x="1316" y="546"/>
                  </a:lnTo>
                  <a:lnTo>
                    <a:pt x="1316" y="543"/>
                  </a:lnTo>
                  <a:lnTo>
                    <a:pt x="1317" y="542"/>
                  </a:lnTo>
                  <a:lnTo>
                    <a:pt x="1317" y="544"/>
                  </a:lnTo>
                  <a:lnTo>
                    <a:pt x="1317" y="546"/>
                  </a:lnTo>
                  <a:close/>
                  <a:moveTo>
                    <a:pt x="1689" y="544"/>
                  </a:moveTo>
                  <a:lnTo>
                    <a:pt x="1688" y="544"/>
                  </a:lnTo>
                  <a:lnTo>
                    <a:pt x="1688" y="544"/>
                  </a:lnTo>
                  <a:lnTo>
                    <a:pt x="1688" y="542"/>
                  </a:lnTo>
                  <a:lnTo>
                    <a:pt x="1688" y="542"/>
                  </a:lnTo>
                  <a:lnTo>
                    <a:pt x="1689" y="543"/>
                  </a:lnTo>
                  <a:lnTo>
                    <a:pt x="1689" y="544"/>
                  </a:lnTo>
                  <a:close/>
                  <a:moveTo>
                    <a:pt x="1660" y="546"/>
                  </a:moveTo>
                  <a:lnTo>
                    <a:pt x="1658" y="547"/>
                  </a:lnTo>
                  <a:lnTo>
                    <a:pt x="1655" y="546"/>
                  </a:lnTo>
                  <a:lnTo>
                    <a:pt x="1654" y="545"/>
                  </a:lnTo>
                  <a:lnTo>
                    <a:pt x="1653" y="544"/>
                  </a:lnTo>
                  <a:lnTo>
                    <a:pt x="1653" y="543"/>
                  </a:lnTo>
                  <a:lnTo>
                    <a:pt x="1654" y="542"/>
                  </a:lnTo>
                  <a:lnTo>
                    <a:pt x="1655" y="542"/>
                  </a:lnTo>
                  <a:lnTo>
                    <a:pt x="1655" y="542"/>
                  </a:lnTo>
                  <a:lnTo>
                    <a:pt x="1656" y="542"/>
                  </a:lnTo>
                  <a:lnTo>
                    <a:pt x="1656" y="543"/>
                  </a:lnTo>
                  <a:lnTo>
                    <a:pt x="1657" y="544"/>
                  </a:lnTo>
                  <a:lnTo>
                    <a:pt x="1658" y="544"/>
                  </a:lnTo>
                  <a:lnTo>
                    <a:pt x="1660" y="546"/>
                  </a:lnTo>
                  <a:close/>
                  <a:moveTo>
                    <a:pt x="1692" y="542"/>
                  </a:moveTo>
                  <a:lnTo>
                    <a:pt x="1692" y="542"/>
                  </a:lnTo>
                  <a:lnTo>
                    <a:pt x="1691" y="541"/>
                  </a:lnTo>
                  <a:lnTo>
                    <a:pt x="1691" y="541"/>
                  </a:lnTo>
                  <a:lnTo>
                    <a:pt x="1691" y="541"/>
                  </a:lnTo>
                  <a:lnTo>
                    <a:pt x="1692" y="541"/>
                  </a:lnTo>
                  <a:lnTo>
                    <a:pt x="1692" y="541"/>
                  </a:lnTo>
                  <a:lnTo>
                    <a:pt x="1692" y="542"/>
                  </a:lnTo>
                  <a:close/>
                  <a:moveTo>
                    <a:pt x="1372" y="539"/>
                  </a:moveTo>
                  <a:lnTo>
                    <a:pt x="1372" y="539"/>
                  </a:lnTo>
                  <a:lnTo>
                    <a:pt x="1375" y="539"/>
                  </a:lnTo>
                  <a:lnTo>
                    <a:pt x="1375" y="540"/>
                  </a:lnTo>
                  <a:lnTo>
                    <a:pt x="1375" y="541"/>
                  </a:lnTo>
                  <a:lnTo>
                    <a:pt x="1376" y="542"/>
                  </a:lnTo>
                  <a:lnTo>
                    <a:pt x="1374" y="543"/>
                  </a:lnTo>
                  <a:lnTo>
                    <a:pt x="1375" y="545"/>
                  </a:lnTo>
                  <a:lnTo>
                    <a:pt x="1375" y="546"/>
                  </a:lnTo>
                  <a:lnTo>
                    <a:pt x="1374" y="546"/>
                  </a:lnTo>
                  <a:lnTo>
                    <a:pt x="1374" y="545"/>
                  </a:lnTo>
                  <a:lnTo>
                    <a:pt x="1372" y="545"/>
                  </a:lnTo>
                  <a:lnTo>
                    <a:pt x="1372" y="546"/>
                  </a:lnTo>
                  <a:lnTo>
                    <a:pt x="1369" y="548"/>
                  </a:lnTo>
                  <a:lnTo>
                    <a:pt x="1369" y="549"/>
                  </a:lnTo>
                  <a:lnTo>
                    <a:pt x="1369" y="551"/>
                  </a:lnTo>
                  <a:lnTo>
                    <a:pt x="1368" y="552"/>
                  </a:lnTo>
                  <a:lnTo>
                    <a:pt x="1367" y="552"/>
                  </a:lnTo>
                  <a:lnTo>
                    <a:pt x="1367" y="553"/>
                  </a:lnTo>
                  <a:lnTo>
                    <a:pt x="1366" y="554"/>
                  </a:lnTo>
                  <a:lnTo>
                    <a:pt x="1366" y="558"/>
                  </a:lnTo>
                  <a:lnTo>
                    <a:pt x="1366" y="559"/>
                  </a:lnTo>
                  <a:lnTo>
                    <a:pt x="1366" y="560"/>
                  </a:lnTo>
                  <a:lnTo>
                    <a:pt x="1365" y="561"/>
                  </a:lnTo>
                  <a:lnTo>
                    <a:pt x="1361" y="562"/>
                  </a:lnTo>
                  <a:lnTo>
                    <a:pt x="1361" y="563"/>
                  </a:lnTo>
                  <a:lnTo>
                    <a:pt x="1361" y="566"/>
                  </a:lnTo>
                  <a:lnTo>
                    <a:pt x="1361" y="566"/>
                  </a:lnTo>
                  <a:lnTo>
                    <a:pt x="1361" y="568"/>
                  </a:lnTo>
                  <a:lnTo>
                    <a:pt x="1359" y="569"/>
                  </a:lnTo>
                  <a:lnTo>
                    <a:pt x="1358" y="571"/>
                  </a:lnTo>
                  <a:lnTo>
                    <a:pt x="1356" y="571"/>
                  </a:lnTo>
                  <a:lnTo>
                    <a:pt x="1354" y="570"/>
                  </a:lnTo>
                  <a:lnTo>
                    <a:pt x="1355" y="569"/>
                  </a:lnTo>
                  <a:lnTo>
                    <a:pt x="1355" y="568"/>
                  </a:lnTo>
                  <a:lnTo>
                    <a:pt x="1354" y="567"/>
                  </a:lnTo>
                  <a:lnTo>
                    <a:pt x="1353" y="566"/>
                  </a:lnTo>
                  <a:lnTo>
                    <a:pt x="1353" y="565"/>
                  </a:lnTo>
                  <a:lnTo>
                    <a:pt x="1353" y="563"/>
                  </a:lnTo>
                  <a:lnTo>
                    <a:pt x="1353" y="563"/>
                  </a:lnTo>
                  <a:lnTo>
                    <a:pt x="1353" y="562"/>
                  </a:lnTo>
                  <a:lnTo>
                    <a:pt x="1355" y="560"/>
                  </a:lnTo>
                  <a:lnTo>
                    <a:pt x="1353" y="558"/>
                  </a:lnTo>
                  <a:lnTo>
                    <a:pt x="1352" y="558"/>
                  </a:lnTo>
                  <a:lnTo>
                    <a:pt x="1351" y="557"/>
                  </a:lnTo>
                  <a:lnTo>
                    <a:pt x="1353" y="557"/>
                  </a:lnTo>
                  <a:lnTo>
                    <a:pt x="1354" y="556"/>
                  </a:lnTo>
                  <a:lnTo>
                    <a:pt x="1354" y="555"/>
                  </a:lnTo>
                  <a:lnTo>
                    <a:pt x="1352" y="554"/>
                  </a:lnTo>
                  <a:lnTo>
                    <a:pt x="1351" y="554"/>
                  </a:lnTo>
                  <a:lnTo>
                    <a:pt x="1350" y="552"/>
                  </a:lnTo>
                  <a:lnTo>
                    <a:pt x="1350" y="549"/>
                  </a:lnTo>
                  <a:lnTo>
                    <a:pt x="1352" y="547"/>
                  </a:lnTo>
                  <a:lnTo>
                    <a:pt x="1352" y="545"/>
                  </a:lnTo>
                  <a:lnTo>
                    <a:pt x="1353" y="544"/>
                  </a:lnTo>
                  <a:lnTo>
                    <a:pt x="1355" y="544"/>
                  </a:lnTo>
                  <a:lnTo>
                    <a:pt x="1355" y="543"/>
                  </a:lnTo>
                  <a:lnTo>
                    <a:pt x="1357" y="543"/>
                  </a:lnTo>
                  <a:lnTo>
                    <a:pt x="1357" y="543"/>
                  </a:lnTo>
                  <a:lnTo>
                    <a:pt x="1361" y="543"/>
                  </a:lnTo>
                  <a:lnTo>
                    <a:pt x="1361" y="543"/>
                  </a:lnTo>
                  <a:lnTo>
                    <a:pt x="1362" y="543"/>
                  </a:lnTo>
                  <a:lnTo>
                    <a:pt x="1362" y="542"/>
                  </a:lnTo>
                  <a:lnTo>
                    <a:pt x="1363" y="541"/>
                  </a:lnTo>
                  <a:lnTo>
                    <a:pt x="1364" y="541"/>
                  </a:lnTo>
                  <a:lnTo>
                    <a:pt x="1364" y="541"/>
                  </a:lnTo>
                  <a:lnTo>
                    <a:pt x="1366" y="541"/>
                  </a:lnTo>
                  <a:lnTo>
                    <a:pt x="1367" y="542"/>
                  </a:lnTo>
                  <a:lnTo>
                    <a:pt x="1369" y="542"/>
                  </a:lnTo>
                  <a:lnTo>
                    <a:pt x="1369" y="540"/>
                  </a:lnTo>
                  <a:lnTo>
                    <a:pt x="1370" y="539"/>
                  </a:lnTo>
                  <a:lnTo>
                    <a:pt x="1372" y="539"/>
                  </a:lnTo>
                  <a:close/>
                  <a:moveTo>
                    <a:pt x="1699" y="537"/>
                  </a:moveTo>
                  <a:lnTo>
                    <a:pt x="1699" y="538"/>
                  </a:lnTo>
                  <a:lnTo>
                    <a:pt x="1698" y="538"/>
                  </a:lnTo>
                  <a:lnTo>
                    <a:pt x="1697" y="538"/>
                  </a:lnTo>
                  <a:lnTo>
                    <a:pt x="1697" y="537"/>
                  </a:lnTo>
                  <a:lnTo>
                    <a:pt x="1697" y="536"/>
                  </a:lnTo>
                  <a:lnTo>
                    <a:pt x="1699" y="536"/>
                  </a:lnTo>
                  <a:lnTo>
                    <a:pt x="1699" y="537"/>
                  </a:lnTo>
                  <a:close/>
                  <a:moveTo>
                    <a:pt x="1693" y="535"/>
                  </a:moveTo>
                  <a:lnTo>
                    <a:pt x="1692" y="535"/>
                  </a:lnTo>
                  <a:lnTo>
                    <a:pt x="1691" y="535"/>
                  </a:lnTo>
                  <a:lnTo>
                    <a:pt x="1691" y="534"/>
                  </a:lnTo>
                  <a:lnTo>
                    <a:pt x="1692" y="533"/>
                  </a:lnTo>
                  <a:lnTo>
                    <a:pt x="1692" y="533"/>
                  </a:lnTo>
                  <a:lnTo>
                    <a:pt x="1693" y="534"/>
                  </a:lnTo>
                  <a:lnTo>
                    <a:pt x="1693" y="535"/>
                  </a:lnTo>
                  <a:close/>
                  <a:moveTo>
                    <a:pt x="1694" y="533"/>
                  </a:moveTo>
                  <a:lnTo>
                    <a:pt x="1694" y="533"/>
                  </a:lnTo>
                  <a:lnTo>
                    <a:pt x="1693" y="533"/>
                  </a:lnTo>
                  <a:lnTo>
                    <a:pt x="1693" y="532"/>
                  </a:lnTo>
                  <a:lnTo>
                    <a:pt x="1694" y="532"/>
                  </a:lnTo>
                  <a:lnTo>
                    <a:pt x="1694" y="532"/>
                  </a:lnTo>
                  <a:lnTo>
                    <a:pt x="1695" y="533"/>
                  </a:lnTo>
                  <a:lnTo>
                    <a:pt x="1695" y="533"/>
                  </a:lnTo>
                  <a:lnTo>
                    <a:pt x="1694" y="533"/>
                  </a:lnTo>
                  <a:close/>
                  <a:moveTo>
                    <a:pt x="1339" y="532"/>
                  </a:moveTo>
                  <a:lnTo>
                    <a:pt x="1341" y="534"/>
                  </a:lnTo>
                  <a:lnTo>
                    <a:pt x="1342" y="534"/>
                  </a:lnTo>
                  <a:lnTo>
                    <a:pt x="1343" y="533"/>
                  </a:lnTo>
                  <a:lnTo>
                    <a:pt x="1343" y="534"/>
                  </a:lnTo>
                  <a:lnTo>
                    <a:pt x="1344" y="537"/>
                  </a:lnTo>
                  <a:lnTo>
                    <a:pt x="1341" y="541"/>
                  </a:lnTo>
                  <a:lnTo>
                    <a:pt x="1341" y="542"/>
                  </a:lnTo>
                  <a:lnTo>
                    <a:pt x="1341" y="543"/>
                  </a:lnTo>
                  <a:lnTo>
                    <a:pt x="1340" y="544"/>
                  </a:lnTo>
                  <a:lnTo>
                    <a:pt x="1337" y="544"/>
                  </a:lnTo>
                  <a:lnTo>
                    <a:pt x="1336" y="543"/>
                  </a:lnTo>
                  <a:lnTo>
                    <a:pt x="1334" y="543"/>
                  </a:lnTo>
                  <a:lnTo>
                    <a:pt x="1333" y="542"/>
                  </a:lnTo>
                  <a:lnTo>
                    <a:pt x="1332" y="542"/>
                  </a:lnTo>
                  <a:lnTo>
                    <a:pt x="1332" y="541"/>
                  </a:lnTo>
                  <a:lnTo>
                    <a:pt x="1332" y="540"/>
                  </a:lnTo>
                  <a:lnTo>
                    <a:pt x="1333" y="539"/>
                  </a:lnTo>
                  <a:lnTo>
                    <a:pt x="1333" y="538"/>
                  </a:lnTo>
                  <a:lnTo>
                    <a:pt x="1332" y="537"/>
                  </a:lnTo>
                  <a:lnTo>
                    <a:pt x="1332" y="534"/>
                  </a:lnTo>
                  <a:lnTo>
                    <a:pt x="1331" y="533"/>
                  </a:lnTo>
                  <a:lnTo>
                    <a:pt x="1331" y="533"/>
                  </a:lnTo>
                  <a:lnTo>
                    <a:pt x="1331" y="532"/>
                  </a:lnTo>
                  <a:lnTo>
                    <a:pt x="1332" y="532"/>
                  </a:lnTo>
                  <a:lnTo>
                    <a:pt x="1332" y="534"/>
                  </a:lnTo>
                  <a:lnTo>
                    <a:pt x="1333" y="534"/>
                  </a:lnTo>
                  <a:lnTo>
                    <a:pt x="1333" y="533"/>
                  </a:lnTo>
                  <a:lnTo>
                    <a:pt x="1335" y="532"/>
                  </a:lnTo>
                  <a:lnTo>
                    <a:pt x="1339" y="532"/>
                  </a:lnTo>
                  <a:close/>
                  <a:moveTo>
                    <a:pt x="1327" y="528"/>
                  </a:moveTo>
                  <a:lnTo>
                    <a:pt x="1329" y="530"/>
                  </a:lnTo>
                  <a:lnTo>
                    <a:pt x="1327" y="530"/>
                  </a:lnTo>
                  <a:lnTo>
                    <a:pt x="1327" y="530"/>
                  </a:lnTo>
                  <a:lnTo>
                    <a:pt x="1322" y="530"/>
                  </a:lnTo>
                  <a:lnTo>
                    <a:pt x="1321" y="528"/>
                  </a:lnTo>
                  <a:lnTo>
                    <a:pt x="1322" y="527"/>
                  </a:lnTo>
                  <a:lnTo>
                    <a:pt x="1323" y="527"/>
                  </a:lnTo>
                  <a:lnTo>
                    <a:pt x="1323" y="527"/>
                  </a:lnTo>
                  <a:lnTo>
                    <a:pt x="1325" y="527"/>
                  </a:lnTo>
                  <a:lnTo>
                    <a:pt x="1327" y="528"/>
                  </a:lnTo>
                  <a:close/>
                  <a:moveTo>
                    <a:pt x="1390" y="523"/>
                  </a:moveTo>
                  <a:lnTo>
                    <a:pt x="1389" y="523"/>
                  </a:lnTo>
                  <a:lnTo>
                    <a:pt x="1387" y="521"/>
                  </a:lnTo>
                  <a:lnTo>
                    <a:pt x="1387" y="520"/>
                  </a:lnTo>
                  <a:lnTo>
                    <a:pt x="1389" y="520"/>
                  </a:lnTo>
                  <a:lnTo>
                    <a:pt x="1390" y="519"/>
                  </a:lnTo>
                  <a:lnTo>
                    <a:pt x="1391" y="520"/>
                  </a:lnTo>
                  <a:lnTo>
                    <a:pt x="1391" y="521"/>
                  </a:lnTo>
                  <a:lnTo>
                    <a:pt x="1390" y="523"/>
                  </a:lnTo>
                  <a:close/>
                  <a:moveTo>
                    <a:pt x="1380" y="523"/>
                  </a:moveTo>
                  <a:lnTo>
                    <a:pt x="1378" y="525"/>
                  </a:lnTo>
                  <a:lnTo>
                    <a:pt x="1378" y="525"/>
                  </a:lnTo>
                  <a:lnTo>
                    <a:pt x="1377" y="524"/>
                  </a:lnTo>
                  <a:lnTo>
                    <a:pt x="1377" y="523"/>
                  </a:lnTo>
                  <a:lnTo>
                    <a:pt x="1379" y="520"/>
                  </a:lnTo>
                  <a:lnTo>
                    <a:pt x="1379" y="519"/>
                  </a:lnTo>
                  <a:lnTo>
                    <a:pt x="1380" y="519"/>
                  </a:lnTo>
                  <a:lnTo>
                    <a:pt x="1380" y="523"/>
                  </a:lnTo>
                  <a:close/>
                  <a:moveTo>
                    <a:pt x="1366" y="512"/>
                  </a:moveTo>
                  <a:lnTo>
                    <a:pt x="1365" y="512"/>
                  </a:lnTo>
                  <a:lnTo>
                    <a:pt x="1364" y="512"/>
                  </a:lnTo>
                  <a:lnTo>
                    <a:pt x="1364" y="511"/>
                  </a:lnTo>
                  <a:lnTo>
                    <a:pt x="1364" y="511"/>
                  </a:lnTo>
                  <a:lnTo>
                    <a:pt x="1364" y="511"/>
                  </a:lnTo>
                  <a:lnTo>
                    <a:pt x="1365" y="511"/>
                  </a:lnTo>
                  <a:lnTo>
                    <a:pt x="1366" y="511"/>
                  </a:lnTo>
                  <a:lnTo>
                    <a:pt x="1366" y="512"/>
                  </a:lnTo>
                  <a:close/>
                  <a:moveTo>
                    <a:pt x="1481" y="513"/>
                  </a:moveTo>
                  <a:lnTo>
                    <a:pt x="1481" y="513"/>
                  </a:lnTo>
                  <a:lnTo>
                    <a:pt x="1480" y="511"/>
                  </a:lnTo>
                  <a:lnTo>
                    <a:pt x="1480" y="510"/>
                  </a:lnTo>
                  <a:lnTo>
                    <a:pt x="1481" y="509"/>
                  </a:lnTo>
                  <a:lnTo>
                    <a:pt x="1482" y="510"/>
                  </a:lnTo>
                  <a:lnTo>
                    <a:pt x="1483" y="512"/>
                  </a:lnTo>
                  <a:lnTo>
                    <a:pt x="1481" y="513"/>
                  </a:lnTo>
                  <a:close/>
                  <a:moveTo>
                    <a:pt x="1755" y="519"/>
                  </a:moveTo>
                  <a:lnTo>
                    <a:pt x="1754" y="519"/>
                  </a:lnTo>
                  <a:lnTo>
                    <a:pt x="1750" y="517"/>
                  </a:lnTo>
                  <a:lnTo>
                    <a:pt x="1750" y="516"/>
                  </a:lnTo>
                  <a:lnTo>
                    <a:pt x="1751" y="515"/>
                  </a:lnTo>
                  <a:lnTo>
                    <a:pt x="1751" y="511"/>
                  </a:lnTo>
                  <a:lnTo>
                    <a:pt x="1750" y="510"/>
                  </a:lnTo>
                  <a:lnTo>
                    <a:pt x="1750" y="509"/>
                  </a:lnTo>
                  <a:lnTo>
                    <a:pt x="1751" y="509"/>
                  </a:lnTo>
                  <a:lnTo>
                    <a:pt x="1751" y="507"/>
                  </a:lnTo>
                  <a:lnTo>
                    <a:pt x="1753" y="504"/>
                  </a:lnTo>
                  <a:lnTo>
                    <a:pt x="1756" y="504"/>
                  </a:lnTo>
                  <a:lnTo>
                    <a:pt x="1756" y="504"/>
                  </a:lnTo>
                  <a:lnTo>
                    <a:pt x="1758" y="504"/>
                  </a:lnTo>
                  <a:lnTo>
                    <a:pt x="1758" y="504"/>
                  </a:lnTo>
                  <a:lnTo>
                    <a:pt x="1760" y="505"/>
                  </a:lnTo>
                  <a:lnTo>
                    <a:pt x="1761" y="506"/>
                  </a:lnTo>
                  <a:lnTo>
                    <a:pt x="1761" y="507"/>
                  </a:lnTo>
                  <a:lnTo>
                    <a:pt x="1761" y="511"/>
                  </a:lnTo>
                  <a:lnTo>
                    <a:pt x="1759" y="515"/>
                  </a:lnTo>
                  <a:lnTo>
                    <a:pt x="1759" y="517"/>
                  </a:lnTo>
                  <a:lnTo>
                    <a:pt x="1758" y="518"/>
                  </a:lnTo>
                  <a:lnTo>
                    <a:pt x="1755" y="519"/>
                  </a:lnTo>
                  <a:close/>
                  <a:moveTo>
                    <a:pt x="1743" y="505"/>
                  </a:moveTo>
                  <a:lnTo>
                    <a:pt x="1739" y="505"/>
                  </a:lnTo>
                  <a:lnTo>
                    <a:pt x="1738" y="503"/>
                  </a:lnTo>
                  <a:lnTo>
                    <a:pt x="1738" y="503"/>
                  </a:lnTo>
                  <a:lnTo>
                    <a:pt x="1738" y="502"/>
                  </a:lnTo>
                  <a:lnTo>
                    <a:pt x="1740" y="502"/>
                  </a:lnTo>
                  <a:lnTo>
                    <a:pt x="1741" y="502"/>
                  </a:lnTo>
                  <a:lnTo>
                    <a:pt x="1743" y="504"/>
                  </a:lnTo>
                  <a:lnTo>
                    <a:pt x="1743" y="505"/>
                  </a:lnTo>
                  <a:close/>
                  <a:moveTo>
                    <a:pt x="1397" y="501"/>
                  </a:moveTo>
                  <a:lnTo>
                    <a:pt x="1397" y="506"/>
                  </a:lnTo>
                  <a:lnTo>
                    <a:pt x="1396" y="508"/>
                  </a:lnTo>
                  <a:lnTo>
                    <a:pt x="1396" y="508"/>
                  </a:lnTo>
                  <a:lnTo>
                    <a:pt x="1394" y="509"/>
                  </a:lnTo>
                  <a:lnTo>
                    <a:pt x="1392" y="512"/>
                  </a:lnTo>
                  <a:lnTo>
                    <a:pt x="1391" y="512"/>
                  </a:lnTo>
                  <a:lnTo>
                    <a:pt x="1390" y="514"/>
                  </a:lnTo>
                  <a:lnTo>
                    <a:pt x="1390" y="514"/>
                  </a:lnTo>
                  <a:lnTo>
                    <a:pt x="1388" y="515"/>
                  </a:lnTo>
                  <a:lnTo>
                    <a:pt x="1388" y="517"/>
                  </a:lnTo>
                  <a:lnTo>
                    <a:pt x="1387" y="517"/>
                  </a:lnTo>
                  <a:lnTo>
                    <a:pt x="1385" y="517"/>
                  </a:lnTo>
                  <a:lnTo>
                    <a:pt x="1385" y="516"/>
                  </a:lnTo>
                  <a:lnTo>
                    <a:pt x="1382" y="517"/>
                  </a:lnTo>
                  <a:lnTo>
                    <a:pt x="1380" y="515"/>
                  </a:lnTo>
                  <a:lnTo>
                    <a:pt x="1380" y="514"/>
                  </a:lnTo>
                  <a:lnTo>
                    <a:pt x="1380" y="514"/>
                  </a:lnTo>
                  <a:lnTo>
                    <a:pt x="1380" y="510"/>
                  </a:lnTo>
                  <a:lnTo>
                    <a:pt x="1380" y="509"/>
                  </a:lnTo>
                  <a:lnTo>
                    <a:pt x="1379" y="508"/>
                  </a:lnTo>
                  <a:lnTo>
                    <a:pt x="1378" y="507"/>
                  </a:lnTo>
                  <a:lnTo>
                    <a:pt x="1379" y="505"/>
                  </a:lnTo>
                  <a:lnTo>
                    <a:pt x="1381" y="505"/>
                  </a:lnTo>
                  <a:lnTo>
                    <a:pt x="1381" y="502"/>
                  </a:lnTo>
                  <a:lnTo>
                    <a:pt x="1383" y="500"/>
                  </a:lnTo>
                  <a:lnTo>
                    <a:pt x="1384" y="500"/>
                  </a:lnTo>
                  <a:lnTo>
                    <a:pt x="1384" y="501"/>
                  </a:lnTo>
                  <a:lnTo>
                    <a:pt x="1386" y="501"/>
                  </a:lnTo>
                  <a:lnTo>
                    <a:pt x="1387" y="500"/>
                  </a:lnTo>
                  <a:lnTo>
                    <a:pt x="1389" y="501"/>
                  </a:lnTo>
                  <a:lnTo>
                    <a:pt x="1390" y="501"/>
                  </a:lnTo>
                  <a:lnTo>
                    <a:pt x="1391" y="502"/>
                  </a:lnTo>
                  <a:lnTo>
                    <a:pt x="1391" y="503"/>
                  </a:lnTo>
                  <a:lnTo>
                    <a:pt x="1393" y="502"/>
                  </a:lnTo>
                  <a:lnTo>
                    <a:pt x="1394" y="502"/>
                  </a:lnTo>
                  <a:lnTo>
                    <a:pt x="1396" y="500"/>
                  </a:lnTo>
                  <a:lnTo>
                    <a:pt x="1397" y="501"/>
                  </a:lnTo>
                  <a:close/>
                  <a:moveTo>
                    <a:pt x="1679" y="500"/>
                  </a:moveTo>
                  <a:lnTo>
                    <a:pt x="1679" y="500"/>
                  </a:lnTo>
                  <a:lnTo>
                    <a:pt x="1678" y="500"/>
                  </a:lnTo>
                  <a:lnTo>
                    <a:pt x="1678" y="500"/>
                  </a:lnTo>
                  <a:lnTo>
                    <a:pt x="1679" y="499"/>
                  </a:lnTo>
                  <a:lnTo>
                    <a:pt x="1679" y="499"/>
                  </a:lnTo>
                  <a:lnTo>
                    <a:pt x="1679" y="499"/>
                  </a:lnTo>
                  <a:lnTo>
                    <a:pt x="1679" y="500"/>
                  </a:lnTo>
                  <a:close/>
                  <a:moveTo>
                    <a:pt x="1400" y="499"/>
                  </a:moveTo>
                  <a:lnTo>
                    <a:pt x="1400" y="499"/>
                  </a:lnTo>
                  <a:lnTo>
                    <a:pt x="1399" y="499"/>
                  </a:lnTo>
                  <a:lnTo>
                    <a:pt x="1399" y="498"/>
                  </a:lnTo>
                  <a:lnTo>
                    <a:pt x="1398" y="498"/>
                  </a:lnTo>
                  <a:lnTo>
                    <a:pt x="1398" y="497"/>
                  </a:lnTo>
                  <a:lnTo>
                    <a:pt x="1399" y="496"/>
                  </a:lnTo>
                  <a:lnTo>
                    <a:pt x="1401" y="496"/>
                  </a:lnTo>
                  <a:lnTo>
                    <a:pt x="1401" y="497"/>
                  </a:lnTo>
                  <a:lnTo>
                    <a:pt x="1401" y="499"/>
                  </a:lnTo>
                  <a:lnTo>
                    <a:pt x="1400" y="499"/>
                  </a:lnTo>
                  <a:close/>
                  <a:moveTo>
                    <a:pt x="1380" y="497"/>
                  </a:moveTo>
                  <a:lnTo>
                    <a:pt x="1378" y="497"/>
                  </a:lnTo>
                  <a:lnTo>
                    <a:pt x="1377" y="496"/>
                  </a:lnTo>
                  <a:lnTo>
                    <a:pt x="1377" y="494"/>
                  </a:lnTo>
                  <a:lnTo>
                    <a:pt x="1378" y="493"/>
                  </a:lnTo>
                  <a:lnTo>
                    <a:pt x="1380" y="493"/>
                  </a:lnTo>
                  <a:lnTo>
                    <a:pt x="1381" y="493"/>
                  </a:lnTo>
                  <a:lnTo>
                    <a:pt x="1381" y="495"/>
                  </a:lnTo>
                  <a:lnTo>
                    <a:pt x="1380" y="497"/>
                  </a:lnTo>
                  <a:close/>
                  <a:moveTo>
                    <a:pt x="1401" y="493"/>
                  </a:moveTo>
                  <a:lnTo>
                    <a:pt x="1400" y="493"/>
                  </a:lnTo>
                  <a:lnTo>
                    <a:pt x="1400" y="492"/>
                  </a:lnTo>
                  <a:lnTo>
                    <a:pt x="1400" y="491"/>
                  </a:lnTo>
                  <a:lnTo>
                    <a:pt x="1400" y="491"/>
                  </a:lnTo>
                  <a:lnTo>
                    <a:pt x="1401" y="491"/>
                  </a:lnTo>
                  <a:lnTo>
                    <a:pt x="1401" y="491"/>
                  </a:lnTo>
                  <a:lnTo>
                    <a:pt x="1401" y="492"/>
                  </a:lnTo>
                  <a:lnTo>
                    <a:pt x="1401" y="493"/>
                  </a:lnTo>
                  <a:close/>
                  <a:moveTo>
                    <a:pt x="1413" y="485"/>
                  </a:moveTo>
                  <a:lnTo>
                    <a:pt x="1413" y="488"/>
                  </a:lnTo>
                  <a:lnTo>
                    <a:pt x="1412" y="488"/>
                  </a:lnTo>
                  <a:lnTo>
                    <a:pt x="1412" y="490"/>
                  </a:lnTo>
                  <a:lnTo>
                    <a:pt x="1411" y="493"/>
                  </a:lnTo>
                  <a:lnTo>
                    <a:pt x="1403" y="493"/>
                  </a:lnTo>
                  <a:lnTo>
                    <a:pt x="1402" y="492"/>
                  </a:lnTo>
                  <a:lnTo>
                    <a:pt x="1402" y="490"/>
                  </a:lnTo>
                  <a:lnTo>
                    <a:pt x="1402" y="489"/>
                  </a:lnTo>
                  <a:lnTo>
                    <a:pt x="1402" y="489"/>
                  </a:lnTo>
                  <a:lnTo>
                    <a:pt x="1403" y="488"/>
                  </a:lnTo>
                  <a:lnTo>
                    <a:pt x="1403" y="488"/>
                  </a:lnTo>
                  <a:lnTo>
                    <a:pt x="1404" y="486"/>
                  </a:lnTo>
                  <a:lnTo>
                    <a:pt x="1405" y="486"/>
                  </a:lnTo>
                  <a:lnTo>
                    <a:pt x="1406" y="485"/>
                  </a:lnTo>
                  <a:lnTo>
                    <a:pt x="1409" y="485"/>
                  </a:lnTo>
                  <a:lnTo>
                    <a:pt x="1409" y="485"/>
                  </a:lnTo>
                  <a:lnTo>
                    <a:pt x="1410" y="485"/>
                  </a:lnTo>
                  <a:lnTo>
                    <a:pt x="1411" y="484"/>
                  </a:lnTo>
                  <a:lnTo>
                    <a:pt x="1412" y="484"/>
                  </a:lnTo>
                  <a:lnTo>
                    <a:pt x="1413" y="485"/>
                  </a:lnTo>
                  <a:close/>
                  <a:moveTo>
                    <a:pt x="1390" y="480"/>
                  </a:moveTo>
                  <a:lnTo>
                    <a:pt x="1389" y="481"/>
                  </a:lnTo>
                  <a:lnTo>
                    <a:pt x="1387" y="479"/>
                  </a:lnTo>
                  <a:lnTo>
                    <a:pt x="1387" y="477"/>
                  </a:lnTo>
                  <a:lnTo>
                    <a:pt x="1389" y="475"/>
                  </a:lnTo>
                  <a:lnTo>
                    <a:pt x="1390" y="475"/>
                  </a:lnTo>
                  <a:lnTo>
                    <a:pt x="1391" y="476"/>
                  </a:lnTo>
                  <a:lnTo>
                    <a:pt x="1391" y="478"/>
                  </a:lnTo>
                  <a:lnTo>
                    <a:pt x="1390" y="480"/>
                  </a:lnTo>
                  <a:close/>
                  <a:moveTo>
                    <a:pt x="1371" y="474"/>
                  </a:moveTo>
                  <a:lnTo>
                    <a:pt x="1371" y="476"/>
                  </a:lnTo>
                  <a:lnTo>
                    <a:pt x="1371" y="477"/>
                  </a:lnTo>
                  <a:lnTo>
                    <a:pt x="1371" y="477"/>
                  </a:lnTo>
                  <a:lnTo>
                    <a:pt x="1372" y="478"/>
                  </a:lnTo>
                  <a:lnTo>
                    <a:pt x="1372" y="481"/>
                  </a:lnTo>
                  <a:lnTo>
                    <a:pt x="1371" y="482"/>
                  </a:lnTo>
                  <a:lnTo>
                    <a:pt x="1371" y="484"/>
                  </a:lnTo>
                  <a:lnTo>
                    <a:pt x="1369" y="485"/>
                  </a:lnTo>
                  <a:lnTo>
                    <a:pt x="1369" y="486"/>
                  </a:lnTo>
                  <a:lnTo>
                    <a:pt x="1368" y="486"/>
                  </a:lnTo>
                  <a:lnTo>
                    <a:pt x="1368" y="487"/>
                  </a:lnTo>
                  <a:lnTo>
                    <a:pt x="1367" y="488"/>
                  </a:lnTo>
                  <a:lnTo>
                    <a:pt x="1367" y="489"/>
                  </a:lnTo>
                  <a:lnTo>
                    <a:pt x="1367" y="489"/>
                  </a:lnTo>
                  <a:lnTo>
                    <a:pt x="1367" y="492"/>
                  </a:lnTo>
                  <a:lnTo>
                    <a:pt x="1366" y="493"/>
                  </a:lnTo>
                  <a:lnTo>
                    <a:pt x="1367" y="494"/>
                  </a:lnTo>
                  <a:lnTo>
                    <a:pt x="1366" y="494"/>
                  </a:lnTo>
                  <a:lnTo>
                    <a:pt x="1366" y="498"/>
                  </a:lnTo>
                  <a:lnTo>
                    <a:pt x="1366" y="498"/>
                  </a:lnTo>
                  <a:lnTo>
                    <a:pt x="1366" y="499"/>
                  </a:lnTo>
                  <a:lnTo>
                    <a:pt x="1365" y="500"/>
                  </a:lnTo>
                  <a:lnTo>
                    <a:pt x="1364" y="500"/>
                  </a:lnTo>
                  <a:lnTo>
                    <a:pt x="1363" y="501"/>
                  </a:lnTo>
                  <a:lnTo>
                    <a:pt x="1361" y="501"/>
                  </a:lnTo>
                  <a:lnTo>
                    <a:pt x="1360" y="502"/>
                  </a:lnTo>
                  <a:lnTo>
                    <a:pt x="1358" y="505"/>
                  </a:lnTo>
                  <a:lnTo>
                    <a:pt x="1357" y="505"/>
                  </a:lnTo>
                  <a:lnTo>
                    <a:pt x="1357" y="503"/>
                  </a:lnTo>
                  <a:lnTo>
                    <a:pt x="1358" y="502"/>
                  </a:lnTo>
                  <a:lnTo>
                    <a:pt x="1357" y="501"/>
                  </a:lnTo>
                  <a:lnTo>
                    <a:pt x="1359" y="499"/>
                  </a:lnTo>
                  <a:lnTo>
                    <a:pt x="1359" y="498"/>
                  </a:lnTo>
                  <a:lnTo>
                    <a:pt x="1359" y="497"/>
                  </a:lnTo>
                  <a:lnTo>
                    <a:pt x="1359" y="495"/>
                  </a:lnTo>
                  <a:lnTo>
                    <a:pt x="1360" y="495"/>
                  </a:lnTo>
                  <a:lnTo>
                    <a:pt x="1359" y="494"/>
                  </a:lnTo>
                  <a:lnTo>
                    <a:pt x="1360" y="494"/>
                  </a:lnTo>
                  <a:lnTo>
                    <a:pt x="1359" y="493"/>
                  </a:lnTo>
                  <a:lnTo>
                    <a:pt x="1359" y="490"/>
                  </a:lnTo>
                  <a:lnTo>
                    <a:pt x="1362" y="488"/>
                  </a:lnTo>
                  <a:lnTo>
                    <a:pt x="1363" y="488"/>
                  </a:lnTo>
                  <a:lnTo>
                    <a:pt x="1364" y="487"/>
                  </a:lnTo>
                  <a:lnTo>
                    <a:pt x="1364" y="486"/>
                  </a:lnTo>
                  <a:lnTo>
                    <a:pt x="1365" y="485"/>
                  </a:lnTo>
                  <a:lnTo>
                    <a:pt x="1363" y="483"/>
                  </a:lnTo>
                  <a:lnTo>
                    <a:pt x="1364" y="482"/>
                  </a:lnTo>
                  <a:lnTo>
                    <a:pt x="1366" y="482"/>
                  </a:lnTo>
                  <a:lnTo>
                    <a:pt x="1366" y="479"/>
                  </a:lnTo>
                  <a:lnTo>
                    <a:pt x="1364" y="478"/>
                  </a:lnTo>
                  <a:lnTo>
                    <a:pt x="1364" y="477"/>
                  </a:lnTo>
                  <a:lnTo>
                    <a:pt x="1365" y="475"/>
                  </a:lnTo>
                  <a:lnTo>
                    <a:pt x="1365" y="475"/>
                  </a:lnTo>
                  <a:lnTo>
                    <a:pt x="1369" y="475"/>
                  </a:lnTo>
                  <a:lnTo>
                    <a:pt x="1369" y="475"/>
                  </a:lnTo>
                  <a:lnTo>
                    <a:pt x="1371" y="475"/>
                  </a:lnTo>
                  <a:lnTo>
                    <a:pt x="1371" y="474"/>
                  </a:lnTo>
                  <a:close/>
                  <a:moveTo>
                    <a:pt x="1349" y="475"/>
                  </a:moveTo>
                  <a:lnTo>
                    <a:pt x="1347" y="475"/>
                  </a:lnTo>
                  <a:lnTo>
                    <a:pt x="1347" y="474"/>
                  </a:lnTo>
                  <a:lnTo>
                    <a:pt x="1347" y="474"/>
                  </a:lnTo>
                  <a:lnTo>
                    <a:pt x="1347" y="474"/>
                  </a:lnTo>
                  <a:lnTo>
                    <a:pt x="1348" y="473"/>
                  </a:lnTo>
                  <a:lnTo>
                    <a:pt x="1349" y="474"/>
                  </a:lnTo>
                  <a:lnTo>
                    <a:pt x="1349" y="475"/>
                  </a:lnTo>
                  <a:close/>
                  <a:moveTo>
                    <a:pt x="1708" y="457"/>
                  </a:moveTo>
                  <a:lnTo>
                    <a:pt x="1709" y="458"/>
                  </a:lnTo>
                  <a:lnTo>
                    <a:pt x="1711" y="458"/>
                  </a:lnTo>
                  <a:lnTo>
                    <a:pt x="1711" y="459"/>
                  </a:lnTo>
                  <a:lnTo>
                    <a:pt x="1715" y="463"/>
                  </a:lnTo>
                  <a:lnTo>
                    <a:pt x="1716" y="467"/>
                  </a:lnTo>
                  <a:lnTo>
                    <a:pt x="1718" y="468"/>
                  </a:lnTo>
                  <a:lnTo>
                    <a:pt x="1718" y="469"/>
                  </a:lnTo>
                  <a:lnTo>
                    <a:pt x="1718" y="471"/>
                  </a:lnTo>
                  <a:lnTo>
                    <a:pt x="1718" y="472"/>
                  </a:lnTo>
                  <a:lnTo>
                    <a:pt x="1720" y="474"/>
                  </a:lnTo>
                  <a:lnTo>
                    <a:pt x="1720" y="479"/>
                  </a:lnTo>
                  <a:lnTo>
                    <a:pt x="1720" y="479"/>
                  </a:lnTo>
                  <a:lnTo>
                    <a:pt x="1720" y="481"/>
                  </a:lnTo>
                  <a:lnTo>
                    <a:pt x="1721" y="482"/>
                  </a:lnTo>
                  <a:lnTo>
                    <a:pt x="1721" y="485"/>
                  </a:lnTo>
                  <a:lnTo>
                    <a:pt x="1722" y="487"/>
                  </a:lnTo>
                  <a:lnTo>
                    <a:pt x="1722" y="489"/>
                  </a:lnTo>
                  <a:lnTo>
                    <a:pt x="1722" y="489"/>
                  </a:lnTo>
                  <a:lnTo>
                    <a:pt x="1722" y="491"/>
                  </a:lnTo>
                  <a:lnTo>
                    <a:pt x="1723" y="491"/>
                  </a:lnTo>
                  <a:lnTo>
                    <a:pt x="1723" y="492"/>
                  </a:lnTo>
                  <a:lnTo>
                    <a:pt x="1724" y="494"/>
                  </a:lnTo>
                  <a:lnTo>
                    <a:pt x="1725" y="497"/>
                  </a:lnTo>
                  <a:lnTo>
                    <a:pt x="1725" y="497"/>
                  </a:lnTo>
                  <a:lnTo>
                    <a:pt x="1725" y="499"/>
                  </a:lnTo>
                  <a:lnTo>
                    <a:pt x="1726" y="500"/>
                  </a:lnTo>
                  <a:lnTo>
                    <a:pt x="1726" y="503"/>
                  </a:lnTo>
                  <a:lnTo>
                    <a:pt x="1726" y="503"/>
                  </a:lnTo>
                  <a:lnTo>
                    <a:pt x="1726" y="506"/>
                  </a:lnTo>
                  <a:lnTo>
                    <a:pt x="1727" y="506"/>
                  </a:lnTo>
                  <a:lnTo>
                    <a:pt x="1727" y="508"/>
                  </a:lnTo>
                  <a:lnTo>
                    <a:pt x="1727" y="509"/>
                  </a:lnTo>
                  <a:lnTo>
                    <a:pt x="1730" y="512"/>
                  </a:lnTo>
                  <a:lnTo>
                    <a:pt x="1730" y="514"/>
                  </a:lnTo>
                  <a:lnTo>
                    <a:pt x="1731" y="515"/>
                  </a:lnTo>
                  <a:lnTo>
                    <a:pt x="1734" y="518"/>
                  </a:lnTo>
                  <a:lnTo>
                    <a:pt x="1735" y="520"/>
                  </a:lnTo>
                  <a:lnTo>
                    <a:pt x="1737" y="521"/>
                  </a:lnTo>
                  <a:lnTo>
                    <a:pt x="1737" y="522"/>
                  </a:lnTo>
                  <a:lnTo>
                    <a:pt x="1739" y="523"/>
                  </a:lnTo>
                  <a:lnTo>
                    <a:pt x="1739" y="524"/>
                  </a:lnTo>
                  <a:lnTo>
                    <a:pt x="1740" y="524"/>
                  </a:lnTo>
                  <a:lnTo>
                    <a:pt x="1742" y="526"/>
                  </a:lnTo>
                  <a:lnTo>
                    <a:pt x="1743" y="526"/>
                  </a:lnTo>
                  <a:lnTo>
                    <a:pt x="1744" y="527"/>
                  </a:lnTo>
                  <a:lnTo>
                    <a:pt x="1745" y="527"/>
                  </a:lnTo>
                  <a:lnTo>
                    <a:pt x="1747" y="529"/>
                  </a:lnTo>
                  <a:lnTo>
                    <a:pt x="1747" y="530"/>
                  </a:lnTo>
                  <a:lnTo>
                    <a:pt x="1748" y="531"/>
                  </a:lnTo>
                  <a:lnTo>
                    <a:pt x="1748" y="534"/>
                  </a:lnTo>
                  <a:lnTo>
                    <a:pt x="1750" y="537"/>
                  </a:lnTo>
                  <a:lnTo>
                    <a:pt x="1750" y="538"/>
                  </a:lnTo>
                  <a:lnTo>
                    <a:pt x="1750" y="539"/>
                  </a:lnTo>
                  <a:lnTo>
                    <a:pt x="1750" y="541"/>
                  </a:lnTo>
                  <a:lnTo>
                    <a:pt x="1748" y="541"/>
                  </a:lnTo>
                  <a:lnTo>
                    <a:pt x="1748" y="542"/>
                  </a:lnTo>
                  <a:lnTo>
                    <a:pt x="1744" y="541"/>
                  </a:lnTo>
                  <a:lnTo>
                    <a:pt x="1744" y="542"/>
                  </a:lnTo>
                  <a:lnTo>
                    <a:pt x="1742" y="542"/>
                  </a:lnTo>
                  <a:lnTo>
                    <a:pt x="1741" y="543"/>
                  </a:lnTo>
                  <a:lnTo>
                    <a:pt x="1739" y="543"/>
                  </a:lnTo>
                  <a:lnTo>
                    <a:pt x="1738" y="544"/>
                  </a:lnTo>
                  <a:lnTo>
                    <a:pt x="1731" y="544"/>
                  </a:lnTo>
                  <a:lnTo>
                    <a:pt x="1730" y="543"/>
                  </a:lnTo>
                  <a:lnTo>
                    <a:pt x="1732" y="542"/>
                  </a:lnTo>
                  <a:lnTo>
                    <a:pt x="1731" y="542"/>
                  </a:lnTo>
                  <a:lnTo>
                    <a:pt x="1730" y="542"/>
                  </a:lnTo>
                  <a:lnTo>
                    <a:pt x="1729" y="542"/>
                  </a:lnTo>
                  <a:lnTo>
                    <a:pt x="1729" y="542"/>
                  </a:lnTo>
                  <a:lnTo>
                    <a:pt x="1726" y="542"/>
                  </a:lnTo>
                  <a:lnTo>
                    <a:pt x="1726" y="542"/>
                  </a:lnTo>
                  <a:lnTo>
                    <a:pt x="1723" y="542"/>
                  </a:lnTo>
                  <a:lnTo>
                    <a:pt x="1723" y="542"/>
                  </a:lnTo>
                  <a:lnTo>
                    <a:pt x="1715" y="542"/>
                  </a:lnTo>
                  <a:lnTo>
                    <a:pt x="1715" y="542"/>
                  </a:lnTo>
                  <a:lnTo>
                    <a:pt x="1713" y="542"/>
                  </a:lnTo>
                  <a:lnTo>
                    <a:pt x="1711" y="544"/>
                  </a:lnTo>
                  <a:lnTo>
                    <a:pt x="1712" y="545"/>
                  </a:lnTo>
                  <a:lnTo>
                    <a:pt x="1712" y="546"/>
                  </a:lnTo>
                  <a:lnTo>
                    <a:pt x="1710" y="546"/>
                  </a:lnTo>
                  <a:lnTo>
                    <a:pt x="1709" y="547"/>
                  </a:lnTo>
                  <a:lnTo>
                    <a:pt x="1709" y="547"/>
                  </a:lnTo>
                  <a:lnTo>
                    <a:pt x="1706" y="549"/>
                  </a:lnTo>
                  <a:lnTo>
                    <a:pt x="1703" y="549"/>
                  </a:lnTo>
                  <a:lnTo>
                    <a:pt x="1702" y="550"/>
                  </a:lnTo>
                  <a:lnTo>
                    <a:pt x="1700" y="550"/>
                  </a:lnTo>
                  <a:lnTo>
                    <a:pt x="1699" y="548"/>
                  </a:lnTo>
                  <a:lnTo>
                    <a:pt x="1699" y="548"/>
                  </a:lnTo>
                  <a:lnTo>
                    <a:pt x="1699" y="545"/>
                  </a:lnTo>
                  <a:lnTo>
                    <a:pt x="1698" y="544"/>
                  </a:lnTo>
                  <a:lnTo>
                    <a:pt x="1698" y="542"/>
                  </a:lnTo>
                  <a:lnTo>
                    <a:pt x="1699" y="541"/>
                  </a:lnTo>
                  <a:lnTo>
                    <a:pt x="1700" y="540"/>
                  </a:lnTo>
                  <a:lnTo>
                    <a:pt x="1703" y="540"/>
                  </a:lnTo>
                  <a:lnTo>
                    <a:pt x="1704" y="538"/>
                  </a:lnTo>
                  <a:lnTo>
                    <a:pt x="1704" y="538"/>
                  </a:lnTo>
                  <a:lnTo>
                    <a:pt x="1705" y="539"/>
                  </a:lnTo>
                  <a:lnTo>
                    <a:pt x="1706" y="539"/>
                  </a:lnTo>
                  <a:lnTo>
                    <a:pt x="1704" y="537"/>
                  </a:lnTo>
                  <a:lnTo>
                    <a:pt x="1704" y="536"/>
                  </a:lnTo>
                  <a:lnTo>
                    <a:pt x="1706" y="536"/>
                  </a:lnTo>
                  <a:lnTo>
                    <a:pt x="1706" y="534"/>
                  </a:lnTo>
                  <a:lnTo>
                    <a:pt x="1705" y="533"/>
                  </a:lnTo>
                  <a:lnTo>
                    <a:pt x="1704" y="535"/>
                  </a:lnTo>
                  <a:lnTo>
                    <a:pt x="1703" y="535"/>
                  </a:lnTo>
                  <a:lnTo>
                    <a:pt x="1702" y="534"/>
                  </a:lnTo>
                  <a:lnTo>
                    <a:pt x="1701" y="532"/>
                  </a:lnTo>
                  <a:lnTo>
                    <a:pt x="1700" y="533"/>
                  </a:lnTo>
                  <a:lnTo>
                    <a:pt x="1700" y="535"/>
                  </a:lnTo>
                  <a:lnTo>
                    <a:pt x="1699" y="535"/>
                  </a:lnTo>
                  <a:lnTo>
                    <a:pt x="1697" y="532"/>
                  </a:lnTo>
                  <a:lnTo>
                    <a:pt x="1697" y="530"/>
                  </a:lnTo>
                  <a:lnTo>
                    <a:pt x="1696" y="530"/>
                  </a:lnTo>
                  <a:lnTo>
                    <a:pt x="1696" y="529"/>
                  </a:lnTo>
                  <a:lnTo>
                    <a:pt x="1693" y="521"/>
                  </a:lnTo>
                  <a:lnTo>
                    <a:pt x="1692" y="520"/>
                  </a:lnTo>
                  <a:lnTo>
                    <a:pt x="1692" y="519"/>
                  </a:lnTo>
                  <a:lnTo>
                    <a:pt x="1691" y="518"/>
                  </a:lnTo>
                  <a:lnTo>
                    <a:pt x="1691" y="517"/>
                  </a:lnTo>
                  <a:lnTo>
                    <a:pt x="1690" y="516"/>
                  </a:lnTo>
                  <a:lnTo>
                    <a:pt x="1690" y="515"/>
                  </a:lnTo>
                  <a:lnTo>
                    <a:pt x="1689" y="515"/>
                  </a:lnTo>
                  <a:lnTo>
                    <a:pt x="1689" y="514"/>
                  </a:lnTo>
                  <a:lnTo>
                    <a:pt x="1689" y="513"/>
                  </a:lnTo>
                  <a:lnTo>
                    <a:pt x="1689" y="511"/>
                  </a:lnTo>
                  <a:lnTo>
                    <a:pt x="1688" y="510"/>
                  </a:lnTo>
                  <a:lnTo>
                    <a:pt x="1687" y="506"/>
                  </a:lnTo>
                  <a:lnTo>
                    <a:pt x="1684" y="503"/>
                  </a:lnTo>
                  <a:lnTo>
                    <a:pt x="1683" y="503"/>
                  </a:lnTo>
                  <a:lnTo>
                    <a:pt x="1681" y="503"/>
                  </a:lnTo>
                  <a:lnTo>
                    <a:pt x="1681" y="501"/>
                  </a:lnTo>
                  <a:lnTo>
                    <a:pt x="1680" y="498"/>
                  </a:lnTo>
                  <a:lnTo>
                    <a:pt x="1680" y="498"/>
                  </a:lnTo>
                  <a:lnTo>
                    <a:pt x="1681" y="497"/>
                  </a:lnTo>
                  <a:lnTo>
                    <a:pt x="1683" y="494"/>
                  </a:lnTo>
                  <a:lnTo>
                    <a:pt x="1684" y="494"/>
                  </a:lnTo>
                  <a:lnTo>
                    <a:pt x="1684" y="494"/>
                  </a:lnTo>
                  <a:lnTo>
                    <a:pt x="1684" y="493"/>
                  </a:lnTo>
                  <a:lnTo>
                    <a:pt x="1685" y="491"/>
                  </a:lnTo>
                  <a:lnTo>
                    <a:pt x="1685" y="490"/>
                  </a:lnTo>
                  <a:lnTo>
                    <a:pt x="1687" y="488"/>
                  </a:lnTo>
                  <a:lnTo>
                    <a:pt x="1687" y="485"/>
                  </a:lnTo>
                  <a:lnTo>
                    <a:pt x="1689" y="485"/>
                  </a:lnTo>
                  <a:lnTo>
                    <a:pt x="1690" y="486"/>
                  </a:lnTo>
                  <a:lnTo>
                    <a:pt x="1691" y="486"/>
                  </a:lnTo>
                  <a:lnTo>
                    <a:pt x="1690" y="484"/>
                  </a:lnTo>
                  <a:lnTo>
                    <a:pt x="1689" y="484"/>
                  </a:lnTo>
                  <a:lnTo>
                    <a:pt x="1689" y="483"/>
                  </a:lnTo>
                  <a:lnTo>
                    <a:pt x="1692" y="483"/>
                  </a:lnTo>
                  <a:lnTo>
                    <a:pt x="1692" y="482"/>
                  </a:lnTo>
                  <a:lnTo>
                    <a:pt x="1695" y="478"/>
                  </a:lnTo>
                  <a:lnTo>
                    <a:pt x="1695" y="475"/>
                  </a:lnTo>
                  <a:lnTo>
                    <a:pt x="1697" y="471"/>
                  </a:lnTo>
                  <a:lnTo>
                    <a:pt x="1698" y="468"/>
                  </a:lnTo>
                  <a:lnTo>
                    <a:pt x="1698" y="467"/>
                  </a:lnTo>
                  <a:lnTo>
                    <a:pt x="1698" y="466"/>
                  </a:lnTo>
                  <a:lnTo>
                    <a:pt x="1699" y="464"/>
                  </a:lnTo>
                  <a:lnTo>
                    <a:pt x="1699" y="463"/>
                  </a:lnTo>
                  <a:lnTo>
                    <a:pt x="1700" y="460"/>
                  </a:lnTo>
                  <a:lnTo>
                    <a:pt x="1701" y="458"/>
                  </a:lnTo>
                  <a:lnTo>
                    <a:pt x="1703" y="457"/>
                  </a:lnTo>
                  <a:lnTo>
                    <a:pt x="1704" y="455"/>
                  </a:lnTo>
                  <a:lnTo>
                    <a:pt x="1705" y="455"/>
                  </a:lnTo>
                  <a:lnTo>
                    <a:pt x="1708" y="457"/>
                  </a:lnTo>
                  <a:close/>
                  <a:moveTo>
                    <a:pt x="1375" y="453"/>
                  </a:moveTo>
                  <a:lnTo>
                    <a:pt x="1374" y="453"/>
                  </a:lnTo>
                  <a:lnTo>
                    <a:pt x="1373" y="452"/>
                  </a:lnTo>
                  <a:lnTo>
                    <a:pt x="1373" y="450"/>
                  </a:lnTo>
                  <a:lnTo>
                    <a:pt x="1374" y="450"/>
                  </a:lnTo>
                  <a:lnTo>
                    <a:pt x="1375" y="450"/>
                  </a:lnTo>
                  <a:lnTo>
                    <a:pt x="1375" y="450"/>
                  </a:lnTo>
                  <a:lnTo>
                    <a:pt x="1375" y="452"/>
                  </a:lnTo>
                  <a:lnTo>
                    <a:pt x="1375" y="453"/>
                  </a:lnTo>
                  <a:close/>
                  <a:moveTo>
                    <a:pt x="1385" y="454"/>
                  </a:moveTo>
                  <a:lnTo>
                    <a:pt x="1385" y="455"/>
                  </a:lnTo>
                  <a:lnTo>
                    <a:pt x="1386" y="455"/>
                  </a:lnTo>
                  <a:lnTo>
                    <a:pt x="1387" y="455"/>
                  </a:lnTo>
                  <a:lnTo>
                    <a:pt x="1389" y="455"/>
                  </a:lnTo>
                  <a:lnTo>
                    <a:pt x="1390" y="454"/>
                  </a:lnTo>
                  <a:lnTo>
                    <a:pt x="1391" y="452"/>
                  </a:lnTo>
                  <a:lnTo>
                    <a:pt x="1393" y="452"/>
                  </a:lnTo>
                  <a:lnTo>
                    <a:pt x="1393" y="453"/>
                  </a:lnTo>
                  <a:lnTo>
                    <a:pt x="1393" y="454"/>
                  </a:lnTo>
                  <a:lnTo>
                    <a:pt x="1394" y="455"/>
                  </a:lnTo>
                  <a:lnTo>
                    <a:pt x="1394" y="455"/>
                  </a:lnTo>
                  <a:lnTo>
                    <a:pt x="1397" y="457"/>
                  </a:lnTo>
                  <a:lnTo>
                    <a:pt x="1398" y="457"/>
                  </a:lnTo>
                  <a:lnTo>
                    <a:pt x="1399" y="459"/>
                  </a:lnTo>
                  <a:lnTo>
                    <a:pt x="1400" y="461"/>
                  </a:lnTo>
                  <a:lnTo>
                    <a:pt x="1398" y="461"/>
                  </a:lnTo>
                  <a:lnTo>
                    <a:pt x="1395" y="463"/>
                  </a:lnTo>
                  <a:lnTo>
                    <a:pt x="1393" y="464"/>
                  </a:lnTo>
                  <a:lnTo>
                    <a:pt x="1393" y="467"/>
                  </a:lnTo>
                  <a:lnTo>
                    <a:pt x="1392" y="468"/>
                  </a:lnTo>
                  <a:lnTo>
                    <a:pt x="1391" y="468"/>
                  </a:lnTo>
                  <a:lnTo>
                    <a:pt x="1390" y="467"/>
                  </a:lnTo>
                  <a:lnTo>
                    <a:pt x="1389" y="468"/>
                  </a:lnTo>
                  <a:lnTo>
                    <a:pt x="1389" y="470"/>
                  </a:lnTo>
                  <a:lnTo>
                    <a:pt x="1390" y="470"/>
                  </a:lnTo>
                  <a:lnTo>
                    <a:pt x="1389" y="470"/>
                  </a:lnTo>
                  <a:lnTo>
                    <a:pt x="1388" y="470"/>
                  </a:lnTo>
                  <a:lnTo>
                    <a:pt x="1385" y="472"/>
                  </a:lnTo>
                  <a:lnTo>
                    <a:pt x="1384" y="475"/>
                  </a:lnTo>
                  <a:lnTo>
                    <a:pt x="1386" y="479"/>
                  </a:lnTo>
                  <a:lnTo>
                    <a:pt x="1385" y="480"/>
                  </a:lnTo>
                  <a:lnTo>
                    <a:pt x="1385" y="480"/>
                  </a:lnTo>
                  <a:lnTo>
                    <a:pt x="1384" y="482"/>
                  </a:lnTo>
                  <a:lnTo>
                    <a:pt x="1383" y="482"/>
                  </a:lnTo>
                  <a:lnTo>
                    <a:pt x="1381" y="481"/>
                  </a:lnTo>
                  <a:lnTo>
                    <a:pt x="1380" y="480"/>
                  </a:lnTo>
                  <a:lnTo>
                    <a:pt x="1380" y="479"/>
                  </a:lnTo>
                  <a:lnTo>
                    <a:pt x="1382" y="479"/>
                  </a:lnTo>
                  <a:lnTo>
                    <a:pt x="1382" y="477"/>
                  </a:lnTo>
                  <a:lnTo>
                    <a:pt x="1382" y="476"/>
                  </a:lnTo>
                  <a:lnTo>
                    <a:pt x="1381" y="477"/>
                  </a:lnTo>
                  <a:lnTo>
                    <a:pt x="1381" y="478"/>
                  </a:lnTo>
                  <a:lnTo>
                    <a:pt x="1380" y="479"/>
                  </a:lnTo>
                  <a:lnTo>
                    <a:pt x="1379" y="483"/>
                  </a:lnTo>
                  <a:lnTo>
                    <a:pt x="1375" y="485"/>
                  </a:lnTo>
                  <a:lnTo>
                    <a:pt x="1374" y="485"/>
                  </a:lnTo>
                  <a:lnTo>
                    <a:pt x="1374" y="483"/>
                  </a:lnTo>
                  <a:lnTo>
                    <a:pt x="1374" y="482"/>
                  </a:lnTo>
                  <a:lnTo>
                    <a:pt x="1374" y="482"/>
                  </a:lnTo>
                  <a:lnTo>
                    <a:pt x="1373" y="479"/>
                  </a:lnTo>
                  <a:lnTo>
                    <a:pt x="1373" y="479"/>
                  </a:lnTo>
                  <a:lnTo>
                    <a:pt x="1373" y="474"/>
                  </a:lnTo>
                  <a:lnTo>
                    <a:pt x="1374" y="473"/>
                  </a:lnTo>
                  <a:lnTo>
                    <a:pt x="1374" y="472"/>
                  </a:lnTo>
                  <a:lnTo>
                    <a:pt x="1375" y="470"/>
                  </a:lnTo>
                  <a:lnTo>
                    <a:pt x="1375" y="470"/>
                  </a:lnTo>
                  <a:lnTo>
                    <a:pt x="1377" y="468"/>
                  </a:lnTo>
                  <a:lnTo>
                    <a:pt x="1377" y="467"/>
                  </a:lnTo>
                  <a:lnTo>
                    <a:pt x="1378" y="465"/>
                  </a:lnTo>
                  <a:lnTo>
                    <a:pt x="1378" y="464"/>
                  </a:lnTo>
                  <a:lnTo>
                    <a:pt x="1378" y="463"/>
                  </a:lnTo>
                  <a:lnTo>
                    <a:pt x="1377" y="462"/>
                  </a:lnTo>
                  <a:lnTo>
                    <a:pt x="1377" y="460"/>
                  </a:lnTo>
                  <a:lnTo>
                    <a:pt x="1376" y="458"/>
                  </a:lnTo>
                  <a:lnTo>
                    <a:pt x="1377" y="457"/>
                  </a:lnTo>
                  <a:lnTo>
                    <a:pt x="1377" y="455"/>
                  </a:lnTo>
                  <a:lnTo>
                    <a:pt x="1376" y="454"/>
                  </a:lnTo>
                  <a:lnTo>
                    <a:pt x="1376" y="453"/>
                  </a:lnTo>
                  <a:lnTo>
                    <a:pt x="1377" y="452"/>
                  </a:lnTo>
                  <a:lnTo>
                    <a:pt x="1377" y="452"/>
                  </a:lnTo>
                  <a:lnTo>
                    <a:pt x="1377" y="449"/>
                  </a:lnTo>
                  <a:lnTo>
                    <a:pt x="1377" y="448"/>
                  </a:lnTo>
                  <a:lnTo>
                    <a:pt x="1378" y="448"/>
                  </a:lnTo>
                  <a:lnTo>
                    <a:pt x="1379" y="448"/>
                  </a:lnTo>
                  <a:lnTo>
                    <a:pt x="1381" y="448"/>
                  </a:lnTo>
                  <a:lnTo>
                    <a:pt x="1382" y="448"/>
                  </a:lnTo>
                  <a:lnTo>
                    <a:pt x="1385" y="449"/>
                  </a:lnTo>
                  <a:lnTo>
                    <a:pt x="1385" y="450"/>
                  </a:lnTo>
                  <a:lnTo>
                    <a:pt x="1386" y="450"/>
                  </a:lnTo>
                  <a:lnTo>
                    <a:pt x="1386" y="451"/>
                  </a:lnTo>
                  <a:lnTo>
                    <a:pt x="1386" y="451"/>
                  </a:lnTo>
                  <a:lnTo>
                    <a:pt x="1385" y="453"/>
                  </a:lnTo>
                  <a:lnTo>
                    <a:pt x="1385" y="454"/>
                  </a:lnTo>
                  <a:close/>
                  <a:moveTo>
                    <a:pt x="534" y="448"/>
                  </a:moveTo>
                  <a:lnTo>
                    <a:pt x="532" y="448"/>
                  </a:lnTo>
                  <a:lnTo>
                    <a:pt x="531" y="448"/>
                  </a:lnTo>
                  <a:lnTo>
                    <a:pt x="532" y="446"/>
                  </a:lnTo>
                  <a:lnTo>
                    <a:pt x="533" y="446"/>
                  </a:lnTo>
                  <a:lnTo>
                    <a:pt x="534" y="448"/>
                  </a:lnTo>
                  <a:close/>
                  <a:moveTo>
                    <a:pt x="1385" y="448"/>
                  </a:moveTo>
                  <a:lnTo>
                    <a:pt x="1384" y="448"/>
                  </a:lnTo>
                  <a:lnTo>
                    <a:pt x="1384" y="448"/>
                  </a:lnTo>
                  <a:lnTo>
                    <a:pt x="1384" y="447"/>
                  </a:lnTo>
                  <a:lnTo>
                    <a:pt x="1384" y="446"/>
                  </a:lnTo>
                  <a:lnTo>
                    <a:pt x="1385" y="446"/>
                  </a:lnTo>
                  <a:lnTo>
                    <a:pt x="1386" y="447"/>
                  </a:lnTo>
                  <a:lnTo>
                    <a:pt x="1386" y="448"/>
                  </a:lnTo>
                  <a:lnTo>
                    <a:pt x="1385" y="448"/>
                  </a:lnTo>
                  <a:close/>
                  <a:moveTo>
                    <a:pt x="1392" y="444"/>
                  </a:moveTo>
                  <a:lnTo>
                    <a:pt x="1392" y="446"/>
                  </a:lnTo>
                  <a:lnTo>
                    <a:pt x="1390" y="447"/>
                  </a:lnTo>
                  <a:lnTo>
                    <a:pt x="1389" y="447"/>
                  </a:lnTo>
                  <a:lnTo>
                    <a:pt x="1389" y="447"/>
                  </a:lnTo>
                  <a:lnTo>
                    <a:pt x="1388" y="447"/>
                  </a:lnTo>
                  <a:lnTo>
                    <a:pt x="1387" y="447"/>
                  </a:lnTo>
                  <a:lnTo>
                    <a:pt x="1387" y="446"/>
                  </a:lnTo>
                  <a:lnTo>
                    <a:pt x="1388" y="444"/>
                  </a:lnTo>
                  <a:lnTo>
                    <a:pt x="1389" y="444"/>
                  </a:lnTo>
                  <a:lnTo>
                    <a:pt x="1390" y="445"/>
                  </a:lnTo>
                  <a:lnTo>
                    <a:pt x="1390" y="444"/>
                  </a:lnTo>
                  <a:lnTo>
                    <a:pt x="1392" y="444"/>
                  </a:lnTo>
                  <a:close/>
                  <a:moveTo>
                    <a:pt x="1396" y="439"/>
                  </a:moveTo>
                  <a:lnTo>
                    <a:pt x="1395" y="439"/>
                  </a:lnTo>
                  <a:lnTo>
                    <a:pt x="1395" y="439"/>
                  </a:lnTo>
                  <a:lnTo>
                    <a:pt x="1395" y="439"/>
                  </a:lnTo>
                  <a:lnTo>
                    <a:pt x="1396" y="438"/>
                  </a:lnTo>
                  <a:lnTo>
                    <a:pt x="1397" y="439"/>
                  </a:lnTo>
                  <a:lnTo>
                    <a:pt x="1397" y="439"/>
                  </a:lnTo>
                  <a:lnTo>
                    <a:pt x="1396" y="439"/>
                  </a:lnTo>
                  <a:close/>
                  <a:moveTo>
                    <a:pt x="1793" y="465"/>
                  </a:moveTo>
                  <a:lnTo>
                    <a:pt x="1790" y="465"/>
                  </a:lnTo>
                  <a:lnTo>
                    <a:pt x="1789" y="464"/>
                  </a:lnTo>
                  <a:lnTo>
                    <a:pt x="1787" y="461"/>
                  </a:lnTo>
                  <a:lnTo>
                    <a:pt x="1787" y="455"/>
                  </a:lnTo>
                  <a:lnTo>
                    <a:pt x="1788" y="455"/>
                  </a:lnTo>
                  <a:lnTo>
                    <a:pt x="1788" y="453"/>
                  </a:lnTo>
                  <a:lnTo>
                    <a:pt x="1789" y="451"/>
                  </a:lnTo>
                  <a:lnTo>
                    <a:pt x="1789" y="446"/>
                  </a:lnTo>
                  <a:lnTo>
                    <a:pt x="1790" y="444"/>
                  </a:lnTo>
                  <a:lnTo>
                    <a:pt x="1790" y="442"/>
                  </a:lnTo>
                  <a:lnTo>
                    <a:pt x="1790" y="442"/>
                  </a:lnTo>
                  <a:lnTo>
                    <a:pt x="1790" y="439"/>
                  </a:lnTo>
                  <a:lnTo>
                    <a:pt x="1791" y="435"/>
                  </a:lnTo>
                  <a:lnTo>
                    <a:pt x="1791" y="434"/>
                  </a:lnTo>
                  <a:lnTo>
                    <a:pt x="1793" y="432"/>
                  </a:lnTo>
                  <a:lnTo>
                    <a:pt x="1794" y="429"/>
                  </a:lnTo>
                  <a:lnTo>
                    <a:pt x="1794" y="428"/>
                  </a:lnTo>
                  <a:lnTo>
                    <a:pt x="1795" y="427"/>
                  </a:lnTo>
                  <a:lnTo>
                    <a:pt x="1798" y="426"/>
                  </a:lnTo>
                  <a:lnTo>
                    <a:pt x="1799" y="426"/>
                  </a:lnTo>
                  <a:lnTo>
                    <a:pt x="1799" y="425"/>
                  </a:lnTo>
                  <a:lnTo>
                    <a:pt x="1800" y="425"/>
                  </a:lnTo>
                  <a:lnTo>
                    <a:pt x="1801" y="426"/>
                  </a:lnTo>
                  <a:lnTo>
                    <a:pt x="1801" y="428"/>
                  </a:lnTo>
                  <a:lnTo>
                    <a:pt x="1802" y="429"/>
                  </a:lnTo>
                  <a:lnTo>
                    <a:pt x="1802" y="431"/>
                  </a:lnTo>
                  <a:lnTo>
                    <a:pt x="1803" y="432"/>
                  </a:lnTo>
                  <a:lnTo>
                    <a:pt x="1802" y="432"/>
                  </a:lnTo>
                  <a:lnTo>
                    <a:pt x="1802" y="438"/>
                  </a:lnTo>
                  <a:lnTo>
                    <a:pt x="1803" y="439"/>
                  </a:lnTo>
                  <a:lnTo>
                    <a:pt x="1803" y="443"/>
                  </a:lnTo>
                  <a:lnTo>
                    <a:pt x="1802" y="445"/>
                  </a:lnTo>
                  <a:lnTo>
                    <a:pt x="1800" y="447"/>
                  </a:lnTo>
                  <a:lnTo>
                    <a:pt x="1800" y="448"/>
                  </a:lnTo>
                  <a:lnTo>
                    <a:pt x="1799" y="449"/>
                  </a:lnTo>
                  <a:lnTo>
                    <a:pt x="1799" y="458"/>
                  </a:lnTo>
                  <a:lnTo>
                    <a:pt x="1799" y="458"/>
                  </a:lnTo>
                  <a:lnTo>
                    <a:pt x="1799" y="459"/>
                  </a:lnTo>
                  <a:lnTo>
                    <a:pt x="1799" y="460"/>
                  </a:lnTo>
                  <a:lnTo>
                    <a:pt x="1799" y="460"/>
                  </a:lnTo>
                  <a:lnTo>
                    <a:pt x="1798" y="462"/>
                  </a:lnTo>
                  <a:lnTo>
                    <a:pt x="1796" y="463"/>
                  </a:lnTo>
                  <a:lnTo>
                    <a:pt x="1795" y="464"/>
                  </a:lnTo>
                  <a:lnTo>
                    <a:pt x="1794" y="464"/>
                  </a:lnTo>
                  <a:lnTo>
                    <a:pt x="1793" y="465"/>
                  </a:lnTo>
                  <a:close/>
                  <a:moveTo>
                    <a:pt x="1419" y="425"/>
                  </a:moveTo>
                  <a:lnTo>
                    <a:pt x="1417" y="425"/>
                  </a:lnTo>
                  <a:lnTo>
                    <a:pt x="1417" y="425"/>
                  </a:lnTo>
                  <a:lnTo>
                    <a:pt x="1417" y="424"/>
                  </a:lnTo>
                  <a:lnTo>
                    <a:pt x="1418" y="424"/>
                  </a:lnTo>
                  <a:lnTo>
                    <a:pt x="1419" y="424"/>
                  </a:lnTo>
                  <a:lnTo>
                    <a:pt x="1419" y="424"/>
                  </a:lnTo>
                  <a:lnTo>
                    <a:pt x="1419" y="425"/>
                  </a:lnTo>
                  <a:close/>
                  <a:moveTo>
                    <a:pt x="1379" y="404"/>
                  </a:moveTo>
                  <a:lnTo>
                    <a:pt x="1380" y="405"/>
                  </a:lnTo>
                  <a:lnTo>
                    <a:pt x="1382" y="405"/>
                  </a:lnTo>
                  <a:lnTo>
                    <a:pt x="1383" y="405"/>
                  </a:lnTo>
                  <a:lnTo>
                    <a:pt x="1383" y="407"/>
                  </a:lnTo>
                  <a:lnTo>
                    <a:pt x="1381" y="407"/>
                  </a:lnTo>
                  <a:lnTo>
                    <a:pt x="1381" y="407"/>
                  </a:lnTo>
                  <a:lnTo>
                    <a:pt x="1379" y="407"/>
                  </a:lnTo>
                  <a:lnTo>
                    <a:pt x="1378" y="406"/>
                  </a:lnTo>
                  <a:lnTo>
                    <a:pt x="1378" y="405"/>
                  </a:lnTo>
                  <a:lnTo>
                    <a:pt x="1379" y="404"/>
                  </a:lnTo>
                  <a:close/>
                  <a:moveTo>
                    <a:pt x="1375" y="403"/>
                  </a:moveTo>
                  <a:lnTo>
                    <a:pt x="1374" y="403"/>
                  </a:lnTo>
                  <a:lnTo>
                    <a:pt x="1373" y="402"/>
                  </a:lnTo>
                  <a:lnTo>
                    <a:pt x="1373" y="402"/>
                  </a:lnTo>
                  <a:lnTo>
                    <a:pt x="1374" y="401"/>
                  </a:lnTo>
                  <a:lnTo>
                    <a:pt x="1374" y="401"/>
                  </a:lnTo>
                  <a:lnTo>
                    <a:pt x="1375" y="402"/>
                  </a:lnTo>
                  <a:lnTo>
                    <a:pt x="1375" y="403"/>
                  </a:lnTo>
                  <a:close/>
                  <a:moveTo>
                    <a:pt x="725" y="393"/>
                  </a:moveTo>
                  <a:lnTo>
                    <a:pt x="725" y="393"/>
                  </a:lnTo>
                  <a:lnTo>
                    <a:pt x="724" y="393"/>
                  </a:lnTo>
                  <a:lnTo>
                    <a:pt x="724" y="392"/>
                  </a:lnTo>
                  <a:lnTo>
                    <a:pt x="725" y="392"/>
                  </a:lnTo>
                  <a:lnTo>
                    <a:pt x="726" y="392"/>
                  </a:lnTo>
                  <a:lnTo>
                    <a:pt x="726" y="392"/>
                  </a:lnTo>
                  <a:lnTo>
                    <a:pt x="725" y="393"/>
                  </a:lnTo>
                  <a:close/>
                  <a:moveTo>
                    <a:pt x="1371" y="392"/>
                  </a:moveTo>
                  <a:lnTo>
                    <a:pt x="1370" y="393"/>
                  </a:lnTo>
                  <a:lnTo>
                    <a:pt x="1370" y="392"/>
                  </a:lnTo>
                  <a:lnTo>
                    <a:pt x="1370" y="391"/>
                  </a:lnTo>
                  <a:lnTo>
                    <a:pt x="1370" y="390"/>
                  </a:lnTo>
                  <a:lnTo>
                    <a:pt x="1371" y="391"/>
                  </a:lnTo>
                  <a:lnTo>
                    <a:pt x="1371" y="392"/>
                  </a:lnTo>
                  <a:close/>
                  <a:moveTo>
                    <a:pt x="728" y="393"/>
                  </a:moveTo>
                  <a:lnTo>
                    <a:pt x="727" y="394"/>
                  </a:lnTo>
                  <a:lnTo>
                    <a:pt x="726" y="393"/>
                  </a:lnTo>
                  <a:lnTo>
                    <a:pt x="726" y="392"/>
                  </a:lnTo>
                  <a:lnTo>
                    <a:pt x="726" y="391"/>
                  </a:lnTo>
                  <a:lnTo>
                    <a:pt x="727" y="389"/>
                  </a:lnTo>
                  <a:lnTo>
                    <a:pt x="728" y="389"/>
                  </a:lnTo>
                  <a:lnTo>
                    <a:pt x="729" y="388"/>
                  </a:lnTo>
                  <a:lnTo>
                    <a:pt x="732" y="388"/>
                  </a:lnTo>
                  <a:lnTo>
                    <a:pt x="734" y="390"/>
                  </a:lnTo>
                  <a:lnTo>
                    <a:pt x="733" y="390"/>
                  </a:lnTo>
                  <a:lnTo>
                    <a:pt x="730" y="391"/>
                  </a:lnTo>
                  <a:lnTo>
                    <a:pt x="729" y="392"/>
                  </a:lnTo>
                  <a:lnTo>
                    <a:pt x="728" y="393"/>
                  </a:lnTo>
                  <a:close/>
                  <a:moveTo>
                    <a:pt x="1392" y="385"/>
                  </a:moveTo>
                  <a:lnTo>
                    <a:pt x="1391" y="385"/>
                  </a:lnTo>
                  <a:lnTo>
                    <a:pt x="1390" y="384"/>
                  </a:lnTo>
                  <a:lnTo>
                    <a:pt x="1390" y="384"/>
                  </a:lnTo>
                  <a:lnTo>
                    <a:pt x="1391" y="384"/>
                  </a:lnTo>
                  <a:lnTo>
                    <a:pt x="1392" y="384"/>
                  </a:lnTo>
                  <a:lnTo>
                    <a:pt x="1392" y="384"/>
                  </a:lnTo>
                  <a:lnTo>
                    <a:pt x="1392" y="384"/>
                  </a:lnTo>
                  <a:lnTo>
                    <a:pt x="1392" y="385"/>
                  </a:lnTo>
                  <a:close/>
                  <a:moveTo>
                    <a:pt x="1390" y="377"/>
                  </a:moveTo>
                  <a:lnTo>
                    <a:pt x="1388" y="379"/>
                  </a:lnTo>
                  <a:lnTo>
                    <a:pt x="1387" y="378"/>
                  </a:lnTo>
                  <a:lnTo>
                    <a:pt x="1387" y="377"/>
                  </a:lnTo>
                  <a:lnTo>
                    <a:pt x="1387" y="376"/>
                  </a:lnTo>
                  <a:lnTo>
                    <a:pt x="1389" y="376"/>
                  </a:lnTo>
                  <a:lnTo>
                    <a:pt x="1390" y="377"/>
                  </a:lnTo>
                  <a:close/>
                  <a:moveTo>
                    <a:pt x="1386" y="377"/>
                  </a:moveTo>
                  <a:lnTo>
                    <a:pt x="1386" y="378"/>
                  </a:lnTo>
                  <a:lnTo>
                    <a:pt x="1385" y="378"/>
                  </a:lnTo>
                  <a:lnTo>
                    <a:pt x="1385" y="378"/>
                  </a:lnTo>
                  <a:lnTo>
                    <a:pt x="1384" y="378"/>
                  </a:lnTo>
                  <a:lnTo>
                    <a:pt x="1383" y="377"/>
                  </a:lnTo>
                  <a:lnTo>
                    <a:pt x="1383" y="376"/>
                  </a:lnTo>
                  <a:lnTo>
                    <a:pt x="1384" y="376"/>
                  </a:lnTo>
                  <a:lnTo>
                    <a:pt x="1386" y="377"/>
                  </a:lnTo>
                  <a:close/>
                  <a:moveTo>
                    <a:pt x="1391" y="383"/>
                  </a:moveTo>
                  <a:lnTo>
                    <a:pt x="1390" y="383"/>
                  </a:lnTo>
                  <a:lnTo>
                    <a:pt x="1389" y="382"/>
                  </a:lnTo>
                  <a:lnTo>
                    <a:pt x="1390" y="381"/>
                  </a:lnTo>
                  <a:lnTo>
                    <a:pt x="1391" y="381"/>
                  </a:lnTo>
                  <a:lnTo>
                    <a:pt x="1390" y="380"/>
                  </a:lnTo>
                  <a:lnTo>
                    <a:pt x="1392" y="379"/>
                  </a:lnTo>
                  <a:lnTo>
                    <a:pt x="1392" y="377"/>
                  </a:lnTo>
                  <a:lnTo>
                    <a:pt x="1393" y="376"/>
                  </a:lnTo>
                  <a:lnTo>
                    <a:pt x="1394" y="376"/>
                  </a:lnTo>
                  <a:lnTo>
                    <a:pt x="1395" y="376"/>
                  </a:lnTo>
                  <a:lnTo>
                    <a:pt x="1396" y="376"/>
                  </a:lnTo>
                  <a:lnTo>
                    <a:pt x="1397" y="379"/>
                  </a:lnTo>
                  <a:lnTo>
                    <a:pt x="1395" y="380"/>
                  </a:lnTo>
                  <a:lnTo>
                    <a:pt x="1394" y="380"/>
                  </a:lnTo>
                  <a:lnTo>
                    <a:pt x="1391" y="383"/>
                  </a:lnTo>
                  <a:close/>
                  <a:moveTo>
                    <a:pt x="1379" y="377"/>
                  </a:moveTo>
                  <a:lnTo>
                    <a:pt x="1379" y="377"/>
                  </a:lnTo>
                  <a:lnTo>
                    <a:pt x="1378" y="376"/>
                  </a:lnTo>
                  <a:lnTo>
                    <a:pt x="1378" y="375"/>
                  </a:lnTo>
                  <a:lnTo>
                    <a:pt x="1378" y="375"/>
                  </a:lnTo>
                  <a:lnTo>
                    <a:pt x="1379" y="375"/>
                  </a:lnTo>
                  <a:lnTo>
                    <a:pt x="1380" y="376"/>
                  </a:lnTo>
                  <a:lnTo>
                    <a:pt x="1380" y="376"/>
                  </a:lnTo>
                  <a:lnTo>
                    <a:pt x="1379" y="377"/>
                  </a:lnTo>
                  <a:close/>
                  <a:moveTo>
                    <a:pt x="1221" y="380"/>
                  </a:moveTo>
                  <a:lnTo>
                    <a:pt x="1218" y="381"/>
                  </a:lnTo>
                  <a:lnTo>
                    <a:pt x="1217" y="380"/>
                  </a:lnTo>
                  <a:lnTo>
                    <a:pt x="1216" y="380"/>
                  </a:lnTo>
                  <a:lnTo>
                    <a:pt x="1216" y="380"/>
                  </a:lnTo>
                  <a:lnTo>
                    <a:pt x="1216" y="379"/>
                  </a:lnTo>
                  <a:lnTo>
                    <a:pt x="1215" y="378"/>
                  </a:lnTo>
                  <a:lnTo>
                    <a:pt x="1219" y="376"/>
                  </a:lnTo>
                  <a:lnTo>
                    <a:pt x="1221" y="376"/>
                  </a:lnTo>
                  <a:lnTo>
                    <a:pt x="1221" y="375"/>
                  </a:lnTo>
                  <a:lnTo>
                    <a:pt x="1222" y="375"/>
                  </a:lnTo>
                  <a:lnTo>
                    <a:pt x="1223" y="375"/>
                  </a:lnTo>
                  <a:lnTo>
                    <a:pt x="1226" y="376"/>
                  </a:lnTo>
                  <a:lnTo>
                    <a:pt x="1226" y="376"/>
                  </a:lnTo>
                  <a:lnTo>
                    <a:pt x="1226" y="377"/>
                  </a:lnTo>
                  <a:lnTo>
                    <a:pt x="1224" y="378"/>
                  </a:lnTo>
                  <a:lnTo>
                    <a:pt x="1221" y="380"/>
                  </a:lnTo>
                  <a:close/>
                  <a:moveTo>
                    <a:pt x="1239" y="371"/>
                  </a:moveTo>
                  <a:lnTo>
                    <a:pt x="1238" y="372"/>
                  </a:lnTo>
                  <a:lnTo>
                    <a:pt x="1237" y="372"/>
                  </a:lnTo>
                  <a:lnTo>
                    <a:pt x="1238" y="370"/>
                  </a:lnTo>
                  <a:lnTo>
                    <a:pt x="1239" y="368"/>
                  </a:lnTo>
                  <a:lnTo>
                    <a:pt x="1240" y="368"/>
                  </a:lnTo>
                  <a:lnTo>
                    <a:pt x="1240" y="371"/>
                  </a:lnTo>
                  <a:lnTo>
                    <a:pt x="1239" y="371"/>
                  </a:lnTo>
                  <a:close/>
                  <a:moveTo>
                    <a:pt x="1451" y="367"/>
                  </a:moveTo>
                  <a:lnTo>
                    <a:pt x="1449" y="368"/>
                  </a:lnTo>
                  <a:lnTo>
                    <a:pt x="1448" y="367"/>
                  </a:lnTo>
                  <a:lnTo>
                    <a:pt x="1448" y="366"/>
                  </a:lnTo>
                  <a:lnTo>
                    <a:pt x="1448" y="366"/>
                  </a:lnTo>
                  <a:lnTo>
                    <a:pt x="1450" y="365"/>
                  </a:lnTo>
                  <a:lnTo>
                    <a:pt x="1451" y="365"/>
                  </a:lnTo>
                  <a:lnTo>
                    <a:pt x="1451" y="366"/>
                  </a:lnTo>
                  <a:lnTo>
                    <a:pt x="1451" y="367"/>
                  </a:lnTo>
                  <a:close/>
                  <a:moveTo>
                    <a:pt x="1211" y="367"/>
                  </a:moveTo>
                  <a:lnTo>
                    <a:pt x="1210" y="367"/>
                  </a:lnTo>
                  <a:lnTo>
                    <a:pt x="1210" y="368"/>
                  </a:lnTo>
                  <a:lnTo>
                    <a:pt x="1208" y="369"/>
                  </a:lnTo>
                  <a:lnTo>
                    <a:pt x="1206" y="370"/>
                  </a:lnTo>
                  <a:lnTo>
                    <a:pt x="1205" y="371"/>
                  </a:lnTo>
                  <a:lnTo>
                    <a:pt x="1204" y="371"/>
                  </a:lnTo>
                  <a:lnTo>
                    <a:pt x="1204" y="372"/>
                  </a:lnTo>
                  <a:lnTo>
                    <a:pt x="1202" y="372"/>
                  </a:lnTo>
                  <a:lnTo>
                    <a:pt x="1202" y="372"/>
                  </a:lnTo>
                  <a:lnTo>
                    <a:pt x="1204" y="370"/>
                  </a:lnTo>
                  <a:lnTo>
                    <a:pt x="1204" y="370"/>
                  </a:lnTo>
                  <a:lnTo>
                    <a:pt x="1205" y="370"/>
                  </a:lnTo>
                  <a:lnTo>
                    <a:pt x="1205" y="369"/>
                  </a:lnTo>
                  <a:lnTo>
                    <a:pt x="1205" y="366"/>
                  </a:lnTo>
                  <a:lnTo>
                    <a:pt x="1207" y="367"/>
                  </a:lnTo>
                  <a:lnTo>
                    <a:pt x="1208" y="366"/>
                  </a:lnTo>
                  <a:lnTo>
                    <a:pt x="1209" y="366"/>
                  </a:lnTo>
                  <a:lnTo>
                    <a:pt x="1211" y="365"/>
                  </a:lnTo>
                  <a:lnTo>
                    <a:pt x="1211" y="365"/>
                  </a:lnTo>
                  <a:lnTo>
                    <a:pt x="1212" y="365"/>
                  </a:lnTo>
                  <a:lnTo>
                    <a:pt x="1212" y="366"/>
                  </a:lnTo>
                  <a:lnTo>
                    <a:pt x="1211" y="367"/>
                  </a:lnTo>
                  <a:close/>
                  <a:moveTo>
                    <a:pt x="1223" y="363"/>
                  </a:moveTo>
                  <a:lnTo>
                    <a:pt x="1223" y="364"/>
                  </a:lnTo>
                  <a:lnTo>
                    <a:pt x="1224" y="364"/>
                  </a:lnTo>
                  <a:lnTo>
                    <a:pt x="1225" y="364"/>
                  </a:lnTo>
                  <a:lnTo>
                    <a:pt x="1225" y="366"/>
                  </a:lnTo>
                  <a:lnTo>
                    <a:pt x="1226" y="365"/>
                  </a:lnTo>
                  <a:lnTo>
                    <a:pt x="1227" y="365"/>
                  </a:lnTo>
                  <a:lnTo>
                    <a:pt x="1228" y="365"/>
                  </a:lnTo>
                  <a:lnTo>
                    <a:pt x="1229" y="364"/>
                  </a:lnTo>
                  <a:lnTo>
                    <a:pt x="1231" y="364"/>
                  </a:lnTo>
                  <a:lnTo>
                    <a:pt x="1232" y="365"/>
                  </a:lnTo>
                  <a:lnTo>
                    <a:pt x="1232" y="367"/>
                  </a:lnTo>
                  <a:lnTo>
                    <a:pt x="1229" y="367"/>
                  </a:lnTo>
                  <a:lnTo>
                    <a:pt x="1229" y="366"/>
                  </a:lnTo>
                  <a:lnTo>
                    <a:pt x="1228" y="367"/>
                  </a:lnTo>
                  <a:lnTo>
                    <a:pt x="1226" y="368"/>
                  </a:lnTo>
                  <a:lnTo>
                    <a:pt x="1226" y="369"/>
                  </a:lnTo>
                  <a:lnTo>
                    <a:pt x="1226" y="370"/>
                  </a:lnTo>
                  <a:lnTo>
                    <a:pt x="1226" y="372"/>
                  </a:lnTo>
                  <a:lnTo>
                    <a:pt x="1224" y="372"/>
                  </a:lnTo>
                  <a:lnTo>
                    <a:pt x="1224" y="372"/>
                  </a:lnTo>
                  <a:lnTo>
                    <a:pt x="1223" y="372"/>
                  </a:lnTo>
                  <a:lnTo>
                    <a:pt x="1222" y="372"/>
                  </a:lnTo>
                  <a:lnTo>
                    <a:pt x="1222" y="372"/>
                  </a:lnTo>
                  <a:lnTo>
                    <a:pt x="1220" y="373"/>
                  </a:lnTo>
                  <a:lnTo>
                    <a:pt x="1220" y="374"/>
                  </a:lnTo>
                  <a:lnTo>
                    <a:pt x="1219" y="375"/>
                  </a:lnTo>
                  <a:lnTo>
                    <a:pt x="1218" y="375"/>
                  </a:lnTo>
                  <a:lnTo>
                    <a:pt x="1217" y="374"/>
                  </a:lnTo>
                  <a:lnTo>
                    <a:pt x="1217" y="373"/>
                  </a:lnTo>
                  <a:lnTo>
                    <a:pt x="1216" y="373"/>
                  </a:lnTo>
                  <a:lnTo>
                    <a:pt x="1216" y="373"/>
                  </a:lnTo>
                  <a:lnTo>
                    <a:pt x="1217" y="375"/>
                  </a:lnTo>
                  <a:lnTo>
                    <a:pt x="1217" y="376"/>
                  </a:lnTo>
                  <a:lnTo>
                    <a:pt x="1216" y="377"/>
                  </a:lnTo>
                  <a:lnTo>
                    <a:pt x="1214" y="377"/>
                  </a:lnTo>
                  <a:lnTo>
                    <a:pt x="1213" y="375"/>
                  </a:lnTo>
                  <a:lnTo>
                    <a:pt x="1212" y="375"/>
                  </a:lnTo>
                  <a:lnTo>
                    <a:pt x="1208" y="375"/>
                  </a:lnTo>
                  <a:lnTo>
                    <a:pt x="1206" y="373"/>
                  </a:lnTo>
                  <a:lnTo>
                    <a:pt x="1206" y="372"/>
                  </a:lnTo>
                  <a:lnTo>
                    <a:pt x="1207" y="370"/>
                  </a:lnTo>
                  <a:lnTo>
                    <a:pt x="1208" y="370"/>
                  </a:lnTo>
                  <a:lnTo>
                    <a:pt x="1209" y="369"/>
                  </a:lnTo>
                  <a:lnTo>
                    <a:pt x="1210" y="370"/>
                  </a:lnTo>
                  <a:lnTo>
                    <a:pt x="1211" y="370"/>
                  </a:lnTo>
                  <a:lnTo>
                    <a:pt x="1211" y="370"/>
                  </a:lnTo>
                  <a:lnTo>
                    <a:pt x="1213" y="369"/>
                  </a:lnTo>
                  <a:lnTo>
                    <a:pt x="1216" y="369"/>
                  </a:lnTo>
                  <a:lnTo>
                    <a:pt x="1216" y="368"/>
                  </a:lnTo>
                  <a:lnTo>
                    <a:pt x="1219" y="368"/>
                  </a:lnTo>
                  <a:lnTo>
                    <a:pt x="1220" y="368"/>
                  </a:lnTo>
                  <a:lnTo>
                    <a:pt x="1220" y="366"/>
                  </a:lnTo>
                  <a:lnTo>
                    <a:pt x="1220" y="366"/>
                  </a:lnTo>
                  <a:lnTo>
                    <a:pt x="1220" y="363"/>
                  </a:lnTo>
                  <a:lnTo>
                    <a:pt x="1221" y="363"/>
                  </a:lnTo>
                  <a:lnTo>
                    <a:pt x="1223" y="363"/>
                  </a:lnTo>
                  <a:close/>
                  <a:moveTo>
                    <a:pt x="1389" y="362"/>
                  </a:moveTo>
                  <a:lnTo>
                    <a:pt x="1389" y="365"/>
                  </a:lnTo>
                  <a:lnTo>
                    <a:pt x="1388" y="366"/>
                  </a:lnTo>
                  <a:lnTo>
                    <a:pt x="1387" y="366"/>
                  </a:lnTo>
                  <a:lnTo>
                    <a:pt x="1387" y="364"/>
                  </a:lnTo>
                  <a:lnTo>
                    <a:pt x="1386" y="364"/>
                  </a:lnTo>
                  <a:lnTo>
                    <a:pt x="1383" y="364"/>
                  </a:lnTo>
                  <a:lnTo>
                    <a:pt x="1382" y="363"/>
                  </a:lnTo>
                  <a:lnTo>
                    <a:pt x="1383" y="362"/>
                  </a:lnTo>
                  <a:lnTo>
                    <a:pt x="1384" y="362"/>
                  </a:lnTo>
                  <a:lnTo>
                    <a:pt x="1385" y="360"/>
                  </a:lnTo>
                  <a:lnTo>
                    <a:pt x="1386" y="360"/>
                  </a:lnTo>
                  <a:lnTo>
                    <a:pt x="1389" y="362"/>
                  </a:lnTo>
                  <a:close/>
                  <a:moveTo>
                    <a:pt x="1432" y="360"/>
                  </a:moveTo>
                  <a:lnTo>
                    <a:pt x="1434" y="362"/>
                  </a:lnTo>
                  <a:lnTo>
                    <a:pt x="1438" y="364"/>
                  </a:lnTo>
                  <a:lnTo>
                    <a:pt x="1439" y="364"/>
                  </a:lnTo>
                  <a:lnTo>
                    <a:pt x="1439" y="364"/>
                  </a:lnTo>
                  <a:lnTo>
                    <a:pt x="1441" y="364"/>
                  </a:lnTo>
                  <a:lnTo>
                    <a:pt x="1443" y="366"/>
                  </a:lnTo>
                  <a:lnTo>
                    <a:pt x="1445" y="366"/>
                  </a:lnTo>
                  <a:lnTo>
                    <a:pt x="1446" y="366"/>
                  </a:lnTo>
                  <a:lnTo>
                    <a:pt x="1446" y="367"/>
                  </a:lnTo>
                  <a:lnTo>
                    <a:pt x="1446" y="368"/>
                  </a:lnTo>
                  <a:lnTo>
                    <a:pt x="1447" y="371"/>
                  </a:lnTo>
                  <a:lnTo>
                    <a:pt x="1447" y="371"/>
                  </a:lnTo>
                  <a:lnTo>
                    <a:pt x="1447" y="372"/>
                  </a:lnTo>
                  <a:lnTo>
                    <a:pt x="1446" y="372"/>
                  </a:lnTo>
                  <a:lnTo>
                    <a:pt x="1445" y="374"/>
                  </a:lnTo>
                  <a:lnTo>
                    <a:pt x="1446" y="374"/>
                  </a:lnTo>
                  <a:lnTo>
                    <a:pt x="1446" y="376"/>
                  </a:lnTo>
                  <a:lnTo>
                    <a:pt x="1444" y="378"/>
                  </a:lnTo>
                  <a:lnTo>
                    <a:pt x="1444" y="378"/>
                  </a:lnTo>
                  <a:lnTo>
                    <a:pt x="1443" y="379"/>
                  </a:lnTo>
                  <a:lnTo>
                    <a:pt x="1442" y="380"/>
                  </a:lnTo>
                  <a:lnTo>
                    <a:pt x="1438" y="385"/>
                  </a:lnTo>
                  <a:lnTo>
                    <a:pt x="1436" y="385"/>
                  </a:lnTo>
                  <a:lnTo>
                    <a:pt x="1434" y="384"/>
                  </a:lnTo>
                  <a:lnTo>
                    <a:pt x="1431" y="385"/>
                  </a:lnTo>
                  <a:lnTo>
                    <a:pt x="1431" y="384"/>
                  </a:lnTo>
                  <a:lnTo>
                    <a:pt x="1433" y="382"/>
                  </a:lnTo>
                  <a:lnTo>
                    <a:pt x="1433" y="381"/>
                  </a:lnTo>
                  <a:lnTo>
                    <a:pt x="1432" y="380"/>
                  </a:lnTo>
                  <a:lnTo>
                    <a:pt x="1432" y="379"/>
                  </a:lnTo>
                  <a:lnTo>
                    <a:pt x="1431" y="377"/>
                  </a:lnTo>
                  <a:lnTo>
                    <a:pt x="1429" y="375"/>
                  </a:lnTo>
                  <a:lnTo>
                    <a:pt x="1429" y="374"/>
                  </a:lnTo>
                  <a:lnTo>
                    <a:pt x="1428" y="373"/>
                  </a:lnTo>
                  <a:lnTo>
                    <a:pt x="1428" y="372"/>
                  </a:lnTo>
                  <a:lnTo>
                    <a:pt x="1427" y="371"/>
                  </a:lnTo>
                  <a:lnTo>
                    <a:pt x="1427" y="368"/>
                  </a:lnTo>
                  <a:lnTo>
                    <a:pt x="1427" y="368"/>
                  </a:lnTo>
                  <a:lnTo>
                    <a:pt x="1427" y="366"/>
                  </a:lnTo>
                  <a:lnTo>
                    <a:pt x="1429" y="364"/>
                  </a:lnTo>
                  <a:lnTo>
                    <a:pt x="1429" y="361"/>
                  </a:lnTo>
                  <a:lnTo>
                    <a:pt x="1429" y="360"/>
                  </a:lnTo>
                  <a:lnTo>
                    <a:pt x="1430" y="360"/>
                  </a:lnTo>
                  <a:lnTo>
                    <a:pt x="1431" y="360"/>
                  </a:lnTo>
                  <a:lnTo>
                    <a:pt x="1432" y="360"/>
                  </a:lnTo>
                  <a:close/>
                  <a:moveTo>
                    <a:pt x="677" y="353"/>
                  </a:moveTo>
                  <a:lnTo>
                    <a:pt x="679" y="355"/>
                  </a:lnTo>
                  <a:lnTo>
                    <a:pt x="678" y="357"/>
                  </a:lnTo>
                  <a:lnTo>
                    <a:pt x="677" y="358"/>
                  </a:lnTo>
                  <a:lnTo>
                    <a:pt x="675" y="359"/>
                  </a:lnTo>
                  <a:lnTo>
                    <a:pt x="671" y="363"/>
                  </a:lnTo>
                  <a:lnTo>
                    <a:pt x="670" y="363"/>
                  </a:lnTo>
                  <a:lnTo>
                    <a:pt x="668" y="362"/>
                  </a:lnTo>
                  <a:lnTo>
                    <a:pt x="666" y="362"/>
                  </a:lnTo>
                  <a:lnTo>
                    <a:pt x="666" y="363"/>
                  </a:lnTo>
                  <a:lnTo>
                    <a:pt x="663" y="361"/>
                  </a:lnTo>
                  <a:lnTo>
                    <a:pt x="662" y="361"/>
                  </a:lnTo>
                  <a:lnTo>
                    <a:pt x="661" y="360"/>
                  </a:lnTo>
                  <a:lnTo>
                    <a:pt x="659" y="360"/>
                  </a:lnTo>
                  <a:lnTo>
                    <a:pt x="658" y="360"/>
                  </a:lnTo>
                  <a:lnTo>
                    <a:pt x="657" y="360"/>
                  </a:lnTo>
                  <a:lnTo>
                    <a:pt x="657" y="360"/>
                  </a:lnTo>
                  <a:lnTo>
                    <a:pt x="655" y="358"/>
                  </a:lnTo>
                  <a:lnTo>
                    <a:pt x="655" y="357"/>
                  </a:lnTo>
                  <a:lnTo>
                    <a:pt x="661" y="357"/>
                  </a:lnTo>
                  <a:lnTo>
                    <a:pt x="662" y="355"/>
                  </a:lnTo>
                  <a:lnTo>
                    <a:pt x="664" y="355"/>
                  </a:lnTo>
                  <a:lnTo>
                    <a:pt x="664" y="355"/>
                  </a:lnTo>
                  <a:lnTo>
                    <a:pt x="666" y="355"/>
                  </a:lnTo>
                  <a:lnTo>
                    <a:pt x="666" y="354"/>
                  </a:lnTo>
                  <a:lnTo>
                    <a:pt x="668" y="354"/>
                  </a:lnTo>
                  <a:lnTo>
                    <a:pt x="668" y="354"/>
                  </a:lnTo>
                  <a:lnTo>
                    <a:pt x="674" y="354"/>
                  </a:lnTo>
                  <a:lnTo>
                    <a:pt x="674" y="353"/>
                  </a:lnTo>
                  <a:lnTo>
                    <a:pt x="677" y="353"/>
                  </a:lnTo>
                  <a:close/>
                  <a:moveTo>
                    <a:pt x="1225" y="352"/>
                  </a:moveTo>
                  <a:lnTo>
                    <a:pt x="1226" y="353"/>
                  </a:lnTo>
                  <a:lnTo>
                    <a:pt x="1225" y="354"/>
                  </a:lnTo>
                  <a:lnTo>
                    <a:pt x="1224" y="354"/>
                  </a:lnTo>
                  <a:lnTo>
                    <a:pt x="1223" y="354"/>
                  </a:lnTo>
                  <a:lnTo>
                    <a:pt x="1224" y="356"/>
                  </a:lnTo>
                  <a:lnTo>
                    <a:pt x="1224" y="357"/>
                  </a:lnTo>
                  <a:lnTo>
                    <a:pt x="1223" y="357"/>
                  </a:lnTo>
                  <a:lnTo>
                    <a:pt x="1221" y="355"/>
                  </a:lnTo>
                  <a:lnTo>
                    <a:pt x="1221" y="354"/>
                  </a:lnTo>
                  <a:lnTo>
                    <a:pt x="1222" y="353"/>
                  </a:lnTo>
                  <a:lnTo>
                    <a:pt x="1223" y="352"/>
                  </a:lnTo>
                  <a:lnTo>
                    <a:pt x="1224" y="353"/>
                  </a:lnTo>
                  <a:lnTo>
                    <a:pt x="1225" y="352"/>
                  </a:lnTo>
                  <a:close/>
                  <a:moveTo>
                    <a:pt x="1257" y="352"/>
                  </a:moveTo>
                  <a:lnTo>
                    <a:pt x="1258" y="353"/>
                  </a:lnTo>
                  <a:lnTo>
                    <a:pt x="1261" y="353"/>
                  </a:lnTo>
                  <a:lnTo>
                    <a:pt x="1261" y="353"/>
                  </a:lnTo>
                  <a:lnTo>
                    <a:pt x="1263" y="354"/>
                  </a:lnTo>
                  <a:lnTo>
                    <a:pt x="1264" y="354"/>
                  </a:lnTo>
                  <a:lnTo>
                    <a:pt x="1263" y="355"/>
                  </a:lnTo>
                  <a:lnTo>
                    <a:pt x="1261" y="356"/>
                  </a:lnTo>
                  <a:lnTo>
                    <a:pt x="1260" y="356"/>
                  </a:lnTo>
                  <a:lnTo>
                    <a:pt x="1259" y="358"/>
                  </a:lnTo>
                  <a:lnTo>
                    <a:pt x="1258" y="358"/>
                  </a:lnTo>
                  <a:lnTo>
                    <a:pt x="1257" y="358"/>
                  </a:lnTo>
                  <a:lnTo>
                    <a:pt x="1255" y="358"/>
                  </a:lnTo>
                  <a:lnTo>
                    <a:pt x="1254" y="358"/>
                  </a:lnTo>
                  <a:lnTo>
                    <a:pt x="1253" y="356"/>
                  </a:lnTo>
                  <a:lnTo>
                    <a:pt x="1254" y="354"/>
                  </a:lnTo>
                  <a:lnTo>
                    <a:pt x="1254" y="354"/>
                  </a:lnTo>
                  <a:lnTo>
                    <a:pt x="1255" y="353"/>
                  </a:lnTo>
                  <a:lnTo>
                    <a:pt x="1256" y="352"/>
                  </a:lnTo>
                  <a:lnTo>
                    <a:pt x="1257" y="352"/>
                  </a:lnTo>
                  <a:close/>
                  <a:moveTo>
                    <a:pt x="1434" y="350"/>
                  </a:moveTo>
                  <a:lnTo>
                    <a:pt x="1434" y="350"/>
                  </a:lnTo>
                  <a:lnTo>
                    <a:pt x="1431" y="350"/>
                  </a:lnTo>
                  <a:lnTo>
                    <a:pt x="1431" y="350"/>
                  </a:lnTo>
                  <a:lnTo>
                    <a:pt x="1432" y="349"/>
                  </a:lnTo>
                  <a:lnTo>
                    <a:pt x="1433" y="349"/>
                  </a:lnTo>
                  <a:lnTo>
                    <a:pt x="1434" y="348"/>
                  </a:lnTo>
                  <a:lnTo>
                    <a:pt x="1435" y="348"/>
                  </a:lnTo>
                  <a:lnTo>
                    <a:pt x="1437" y="349"/>
                  </a:lnTo>
                  <a:lnTo>
                    <a:pt x="1436" y="350"/>
                  </a:lnTo>
                  <a:lnTo>
                    <a:pt x="1434" y="350"/>
                  </a:lnTo>
                  <a:close/>
                  <a:moveTo>
                    <a:pt x="1702" y="349"/>
                  </a:moveTo>
                  <a:lnTo>
                    <a:pt x="1701" y="349"/>
                  </a:lnTo>
                  <a:lnTo>
                    <a:pt x="1699" y="348"/>
                  </a:lnTo>
                  <a:lnTo>
                    <a:pt x="1700" y="347"/>
                  </a:lnTo>
                  <a:lnTo>
                    <a:pt x="1701" y="347"/>
                  </a:lnTo>
                  <a:lnTo>
                    <a:pt x="1702" y="348"/>
                  </a:lnTo>
                  <a:lnTo>
                    <a:pt x="1702" y="349"/>
                  </a:lnTo>
                  <a:close/>
                  <a:moveTo>
                    <a:pt x="1366" y="344"/>
                  </a:moveTo>
                  <a:lnTo>
                    <a:pt x="1367" y="345"/>
                  </a:lnTo>
                  <a:lnTo>
                    <a:pt x="1369" y="345"/>
                  </a:lnTo>
                  <a:lnTo>
                    <a:pt x="1370" y="345"/>
                  </a:lnTo>
                  <a:lnTo>
                    <a:pt x="1370" y="346"/>
                  </a:lnTo>
                  <a:lnTo>
                    <a:pt x="1370" y="347"/>
                  </a:lnTo>
                  <a:lnTo>
                    <a:pt x="1369" y="348"/>
                  </a:lnTo>
                  <a:lnTo>
                    <a:pt x="1368" y="348"/>
                  </a:lnTo>
                  <a:lnTo>
                    <a:pt x="1368" y="349"/>
                  </a:lnTo>
                  <a:lnTo>
                    <a:pt x="1369" y="349"/>
                  </a:lnTo>
                  <a:lnTo>
                    <a:pt x="1368" y="351"/>
                  </a:lnTo>
                  <a:lnTo>
                    <a:pt x="1366" y="351"/>
                  </a:lnTo>
                  <a:lnTo>
                    <a:pt x="1366" y="352"/>
                  </a:lnTo>
                  <a:lnTo>
                    <a:pt x="1365" y="351"/>
                  </a:lnTo>
                  <a:lnTo>
                    <a:pt x="1364" y="350"/>
                  </a:lnTo>
                  <a:lnTo>
                    <a:pt x="1363" y="349"/>
                  </a:lnTo>
                  <a:lnTo>
                    <a:pt x="1363" y="347"/>
                  </a:lnTo>
                  <a:lnTo>
                    <a:pt x="1365" y="346"/>
                  </a:lnTo>
                  <a:lnTo>
                    <a:pt x="1366" y="344"/>
                  </a:lnTo>
                  <a:close/>
                  <a:moveTo>
                    <a:pt x="1395" y="346"/>
                  </a:moveTo>
                  <a:lnTo>
                    <a:pt x="1393" y="347"/>
                  </a:lnTo>
                  <a:lnTo>
                    <a:pt x="1392" y="345"/>
                  </a:lnTo>
                  <a:lnTo>
                    <a:pt x="1393" y="344"/>
                  </a:lnTo>
                  <a:lnTo>
                    <a:pt x="1394" y="343"/>
                  </a:lnTo>
                  <a:lnTo>
                    <a:pt x="1395" y="344"/>
                  </a:lnTo>
                  <a:lnTo>
                    <a:pt x="1395" y="344"/>
                  </a:lnTo>
                  <a:lnTo>
                    <a:pt x="1395" y="345"/>
                  </a:lnTo>
                  <a:lnTo>
                    <a:pt x="1395" y="346"/>
                  </a:lnTo>
                  <a:close/>
                  <a:moveTo>
                    <a:pt x="1389" y="347"/>
                  </a:moveTo>
                  <a:lnTo>
                    <a:pt x="1388" y="347"/>
                  </a:lnTo>
                  <a:lnTo>
                    <a:pt x="1387" y="346"/>
                  </a:lnTo>
                  <a:lnTo>
                    <a:pt x="1387" y="345"/>
                  </a:lnTo>
                  <a:lnTo>
                    <a:pt x="1390" y="344"/>
                  </a:lnTo>
                  <a:lnTo>
                    <a:pt x="1390" y="343"/>
                  </a:lnTo>
                  <a:lnTo>
                    <a:pt x="1391" y="342"/>
                  </a:lnTo>
                  <a:lnTo>
                    <a:pt x="1392" y="344"/>
                  </a:lnTo>
                  <a:lnTo>
                    <a:pt x="1391" y="344"/>
                  </a:lnTo>
                  <a:lnTo>
                    <a:pt x="1391" y="345"/>
                  </a:lnTo>
                  <a:lnTo>
                    <a:pt x="1389" y="347"/>
                  </a:lnTo>
                  <a:close/>
                  <a:moveTo>
                    <a:pt x="1294" y="340"/>
                  </a:moveTo>
                  <a:lnTo>
                    <a:pt x="1294" y="342"/>
                  </a:lnTo>
                  <a:lnTo>
                    <a:pt x="1294" y="342"/>
                  </a:lnTo>
                  <a:lnTo>
                    <a:pt x="1293" y="341"/>
                  </a:lnTo>
                  <a:lnTo>
                    <a:pt x="1293" y="341"/>
                  </a:lnTo>
                  <a:lnTo>
                    <a:pt x="1293" y="341"/>
                  </a:lnTo>
                  <a:lnTo>
                    <a:pt x="1293" y="340"/>
                  </a:lnTo>
                  <a:lnTo>
                    <a:pt x="1293" y="340"/>
                  </a:lnTo>
                  <a:lnTo>
                    <a:pt x="1294" y="340"/>
                  </a:lnTo>
                  <a:close/>
                  <a:moveTo>
                    <a:pt x="1394" y="341"/>
                  </a:moveTo>
                  <a:lnTo>
                    <a:pt x="1394" y="341"/>
                  </a:lnTo>
                  <a:lnTo>
                    <a:pt x="1393" y="341"/>
                  </a:lnTo>
                  <a:lnTo>
                    <a:pt x="1393" y="340"/>
                  </a:lnTo>
                  <a:lnTo>
                    <a:pt x="1393" y="339"/>
                  </a:lnTo>
                  <a:lnTo>
                    <a:pt x="1394" y="339"/>
                  </a:lnTo>
                  <a:lnTo>
                    <a:pt x="1394" y="340"/>
                  </a:lnTo>
                  <a:lnTo>
                    <a:pt x="1394" y="341"/>
                  </a:lnTo>
                  <a:close/>
                  <a:moveTo>
                    <a:pt x="1363" y="343"/>
                  </a:moveTo>
                  <a:lnTo>
                    <a:pt x="1360" y="343"/>
                  </a:lnTo>
                  <a:lnTo>
                    <a:pt x="1355" y="339"/>
                  </a:lnTo>
                  <a:lnTo>
                    <a:pt x="1356" y="337"/>
                  </a:lnTo>
                  <a:lnTo>
                    <a:pt x="1357" y="335"/>
                  </a:lnTo>
                  <a:lnTo>
                    <a:pt x="1357" y="335"/>
                  </a:lnTo>
                  <a:lnTo>
                    <a:pt x="1363" y="340"/>
                  </a:lnTo>
                  <a:lnTo>
                    <a:pt x="1363" y="341"/>
                  </a:lnTo>
                  <a:lnTo>
                    <a:pt x="1364" y="342"/>
                  </a:lnTo>
                  <a:lnTo>
                    <a:pt x="1364" y="343"/>
                  </a:lnTo>
                  <a:lnTo>
                    <a:pt x="1363" y="343"/>
                  </a:lnTo>
                  <a:close/>
                  <a:moveTo>
                    <a:pt x="1363" y="334"/>
                  </a:moveTo>
                  <a:lnTo>
                    <a:pt x="1363" y="334"/>
                  </a:lnTo>
                  <a:lnTo>
                    <a:pt x="1362" y="334"/>
                  </a:lnTo>
                  <a:lnTo>
                    <a:pt x="1362" y="333"/>
                  </a:lnTo>
                  <a:lnTo>
                    <a:pt x="1363" y="332"/>
                  </a:lnTo>
                  <a:lnTo>
                    <a:pt x="1363" y="332"/>
                  </a:lnTo>
                  <a:lnTo>
                    <a:pt x="1363" y="333"/>
                  </a:lnTo>
                  <a:lnTo>
                    <a:pt x="1363" y="334"/>
                  </a:lnTo>
                  <a:close/>
                  <a:moveTo>
                    <a:pt x="1420" y="332"/>
                  </a:moveTo>
                  <a:lnTo>
                    <a:pt x="1420" y="333"/>
                  </a:lnTo>
                  <a:lnTo>
                    <a:pt x="1422" y="333"/>
                  </a:lnTo>
                  <a:lnTo>
                    <a:pt x="1423" y="333"/>
                  </a:lnTo>
                  <a:lnTo>
                    <a:pt x="1423" y="334"/>
                  </a:lnTo>
                  <a:lnTo>
                    <a:pt x="1425" y="336"/>
                  </a:lnTo>
                  <a:lnTo>
                    <a:pt x="1425" y="338"/>
                  </a:lnTo>
                  <a:lnTo>
                    <a:pt x="1423" y="340"/>
                  </a:lnTo>
                  <a:lnTo>
                    <a:pt x="1423" y="342"/>
                  </a:lnTo>
                  <a:lnTo>
                    <a:pt x="1423" y="343"/>
                  </a:lnTo>
                  <a:lnTo>
                    <a:pt x="1423" y="344"/>
                  </a:lnTo>
                  <a:lnTo>
                    <a:pt x="1423" y="344"/>
                  </a:lnTo>
                  <a:lnTo>
                    <a:pt x="1423" y="346"/>
                  </a:lnTo>
                  <a:lnTo>
                    <a:pt x="1422" y="346"/>
                  </a:lnTo>
                  <a:lnTo>
                    <a:pt x="1423" y="347"/>
                  </a:lnTo>
                  <a:lnTo>
                    <a:pt x="1423" y="348"/>
                  </a:lnTo>
                  <a:lnTo>
                    <a:pt x="1423" y="351"/>
                  </a:lnTo>
                  <a:lnTo>
                    <a:pt x="1422" y="352"/>
                  </a:lnTo>
                  <a:lnTo>
                    <a:pt x="1422" y="353"/>
                  </a:lnTo>
                  <a:lnTo>
                    <a:pt x="1422" y="353"/>
                  </a:lnTo>
                  <a:lnTo>
                    <a:pt x="1422" y="354"/>
                  </a:lnTo>
                  <a:lnTo>
                    <a:pt x="1423" y="355"/>
                  </a:lnTo>
                  <a:lnTo>
                    <a:pt x="1424" y="356"/>
                  </a:lnTo>
                  <a:lnTo>
                    <a:pt x="1424" y="359"/>
                  </a:lnTo>
                  <a:lnTo>
                    <a:pt x="1423" y="360"/>
                  </a:lnTo>
                  <a:lnTo>
                    <a:pt x="1423" y="361"/>
                  </a:lnTo>
                  <a:lnTo>
                    <a:pt x="1422" y="362"/>
                  </a:lnTo>
                  <a:lnTo>
                    <a:pt x="1421" y="362"/>
                  </a:lnTo>
                  <a:lnTo>
                    <a:pt x="1420" y="363"/>
                  </a:lnTo>
                  <a:lnTo>
                    <a:pt x="1416" y="363"/>
                  </a:lnTo>
                  <a:lnTo>
                    <a:pt x="1416" y="364"/>
                  </a:lnTo>
                  <a:lnTo>
                    <a:pt x="1414" y="364"/>
                  </a:lnTo>
                  <a:lnTo>
                    <a:pt x="1413" y="365"/>
                  </a:lnTo>
                  <a:lnTo>
                    <a:pt x="1411" y="364"/>
                  </a:lnTo>
                  <a:lnTo>
                    <a:pt x="1411" y="364"/>
                  </a:lnTo>
                  <a:lnTo>
                    <a:pt x="1408" y="364"/>
                  </a:lnTo>
                  <a:lnTo>
                    <a:pt x="1407" y="364"/>
                  </a:lnTo>
                  <a:lnTo>
                    <a:pt x="1405" y="364"/>
                  </a:lnTo>
                  <a:lnTo>
                    <a:pt x="1402" y="361"/>
                  </a:lnTo>
                  <a:lnTo>
                    <a:pt x="1402" y="359"/>
                  </a:lnTo>
                  <a:lnTo>
                    <a:pt x="1401" y="358"/>
                  </a:lnTo>
                  <a:lnTo>
                    <a:pt x="1399" y="357"/>
                  </a:lnTo>
                  <a:lnTo>
                    <a:pt x="1399" y="357"/>
                  </a:lnTo>
                  <a:lnTo>
                    <a:pt x="1398" y="356"/>
                  </a:lnTo>
                  <a:lnTo>
                    <a:pt x="1397" y="358"/>
                  </a:lnTo>
                  <a:lnTo>
                    <a:pt x="1396" y="358"/>
                  </a:lnTo>
                  <a:lnTo>
                    <a:pt x="1394" y="358"/>
                  </a:lnTo>
                  <a:lnTo>
                    <a:pt x="1394" y="355"/>
                  </a:lnTo>
                  <a:lnTo>
                    <a:pt x="1395" y="354"/>
                  </a:lnTo>
                  <a:lnTo>
                    <a:pt x="1394" y="354"/>
                  </a:lnTo>
                  <a:lnTo>
                    <a:pt x="1394" y="355"/>
                  </a:lnTo>
                  <a:lnTo>
                    <a:pt x="1393" y="355"/>
                  </a:lnTo>
                  <a:lnTo>
                    <a:pt x="1392" y="354"/>
                  </a:lnTo>
                  <a:lnTo>
                    <a:pt x="1392" y="351"/>
                  </a:lnTo>
                  <a:lnTo>
                    <a:pt x="1393" y="350"/>
                  </a:lnTo>
                  <a:lnTo>
                    <a:pt x="1392" y="350"/>
                  </a:lnTo>
                  <a:lnTo>
                    <a:pt x="1392" y="349"/>
                  </a:lnTo>
                  <a:lnTo>
                    <a:pt x="1394" y="349"/>
                  </a:lnTo>
                  <a:lnTo>
                    <a:pt x="1395" y="348"/>
                  </a:lnTo>
                  <a:lnTo>
                    <a:pt x="1396" y="347"/>
                  </a:lnTo>
                  <a:lnTo>
                    <a:pt x="1397" y="345"/>
                  </a:lnTo>
                  <a:lnTo>
                    <a:pt x="1397" y="345"/>
                  </a:lnTo>
                  <a:lnTo>
                    <a:pt x="1398" y="345"/>
                  </a:lnTo>
                  <a:lnTo>
                    <a:pt x="1400" y="346"/>
                  </a:lnTo>
                  <a:lnTo>
                    <a:pt x="1401" y="348"/>
                  </a:lnTo>
                  <a:lnTo>
                    <a:pt x="1403" y="348"/>
                  </a:lnTo>
                  <a:lnTo>
                    <a:pt x="1405" y="346"/>
                  </a:lnTo>
                  <a:lnTo>
                    <a:pt x="1404" y="345"/>
                  </a:lnTo>
                  <a:lnTo>
                    <a:pt x="1404" y="344"/>
                  </a:lnTo>
                  <a:lnTo>
                    <a:pt x="1403" y="343"/>
                  </a:lnTo>
                  <a:lnTo>
                    <a:pt x="1403" y="341"/>
                  </a:lnTo>
                  <a:lnTo>
                    <a:pt x="1402" y="340"/>
                  </a:lnTo>
                  <a:lnTo>
                    <a:pt x="1402" y="339"/>
                  </a:lnTo>
                  <a:lnTo>
                    <a:pt x="1403" y="339"/>
                  </a:lnTo>
                  <a:lnTo>
                    <a:pt x="1404" y="338"/>
                  </a:lnTo>
                  <a:lnTo>
                    <a:pt x="1407" y="338"/>
                  </a:lnTo>
                  <a:lnTo>
                    <a:pt x="1408" y="337"/>
                  </a:lnTo>
                  <a:lnTo>
                    <a:pt x="1411" y="336"/>
                  </a:lnTo>
                  <a:lnTo>
                    <a:pt x="1411" y="336"/>
                  </a:lnTo>
                  <a:lnTo>
                    <a:pt x="1413" y="336"/>
                  </a:lnTo>
                  <a:lnTo>
                    <a:pt x="1415" y="338"/>
                  </a:lnTo>
                  <a:lnTo>
                    <a:pt x="1416" y="341"/>
                  </a:lnTo>
                  <a:lnTo>
                    <a:pt x="1417" y="342"/>
                  </a:lnTo>
                  <a:lnTo>
                    <a:pt x="1418" y="342"/>
                  </a:lnTo>
                  <a:lnTo>
                    <a:pt x="1418" y="342"/>
                  </a:lnTo>
                  <a:lnTo>
                    <a:pt x="1418" y="341"/>
                  </a:lnTo>
                  <a:lnTo>
                    <a:pt x="1418" y="340"/>
                  </a:lnTo>
                  <a:lnTo>
                    <a:pt x="1417" y="339"/>
                  </a:lnTo>
                  <a:lnTo>
                    <a:pt x="1417" y="338"/>
                  </a:lnTo>
                  <a:lnTo>
                    <a:pt x="1420" y="336"/>
                  </a:lnTo>
                  <a:lnTo>
                    <a:pt x="1420" y="335"/>
                  </a:lnTo>
                  <a:lnTo>
                    <a:pt x="1419" y="333"/>
                  </a:lnTo>
                  <a:lnTo>
                    <a:pt x="1419" y="332"/>
                  </a:lnTo>
                  <a:lnTo>
                    <a:pt x="1420" y="332"/>
                  </a:lnTo>
                  <a:close/>
                  <a:moveTo>
                    <a:pt x="1402" y="332"/>
                  </a:moveTo>
                  <a:lnTo>
                    <a:pt x="1401" y="332"/>
                  </a:lnTo>
                  <a:lnTo>
                    <a:pt x="1401" y="332"/>
                  </a:lnTo>
                  <a:lnTo>
                    <a:pt x="1401" y="331"/>
                  </a:lnTo>
                  <a:lnTo>
                    <a:pt x="1401" y="331"/>
                  </a:lnTo>
                  <a:lnTo>
                    <a:pt x="1402" y="331"/>
                  </a:lnTo>
                  <a:lnTo>
                    <a:pt x="1402" y="331"/>
                  </a:lnTo>
                  <a:lnTo>
                    <a:pt x="1402" y="332"/>
                  </a:lnTo>
                  <a:close/>
                  <a:moveTo>
                    <a:pt x="1361" y="334"/>
                  </a:moveTo>
                  <a:lnTo>
                    <a:pt x="1363" y="338"/>
                  </a:lnTo>
                  <a:lnTo>
                    <a:pt x="1364" y="338"/>
                  </a:lnTo>
                  <a:lnTo>
                    <a:pt x="1365" y="339"/>
                  </a:lnTo>
                  <a:lnTo>
                    <a:pt x="1366" y="339"/>
                  </a:lnTo>
                  <a:lnTo>
                    <a:pt x="1368" y="340"/>
                  </a:lnTo>
                  <a:lnTo>
                    <a:pt x="1368" y="341"/>
                  </a:lnTo>
                  <a:lnTo>
                    <a:pt x="1367" y="342"/>
                  </a:lnTo>
                  <a:lnTo>
                    <a:pt x="1365" y="342"/>
                  </a:lnTo>
                  <a:lnTo>
                    <a:pt x="1363" y="341"/>
                  </a:lnTo>
                  <a:lnTo>
                    <a:pt x="1363" y="340"/>
                  </a:lnTo>
                  <a:lnTo>
                    <a:pt x="1358" y="334"/>
                  </a:lnTo>
                  <a:lnTo>
                    <a:pt x="1359" y="331"/>
                  </a:lnTo>
                  <a:lnTo>
                    <a:pt x="1359" y="330"/>
                  </a:lnTo>
                  <a:lnTo>
                    <a:pt x="1361" y="330"/>
                  </a:lnTo>
                  <a:lnTo>
                    <a:pt x="1362" y="331"/>
                  </a:lnTo>
                  <a:lnTo>
                    <a:pt x="1361" y="334"/>
                  </a:lnTo>
                  <a:close/>
                  <a:moveTo>
                    <a:pt x="1398" y="326"/>
                  </a:moveTo>
                  <a:lnTo>
                    <a:pt x="1398" y="327"/>
                  </a:lnTo>
                  <a:lnTo>
                    <a:pt x="1400" y="326"/>
                  </a:lnTo>
                  <a:lnTo>
                    <a:pt x="1400" y="326"/>
                  </a:lnTo>
                  <a:lnTo>
                    <a:pt x="1400" y="327"/>
                  </a:lnTo>
                  <a:lnTo>
                    <a:pt x="1399" y="328"/>
                  </a:lnTo>
                  <a:lnTo>
                    <a:pt x="1399" y="329"/>
                  </a:lnTo>
                  <a:lnTo>
                    <a:pt x="1398" y="334"/>
                  </a:lnTo>
                  <a:lnTo>
                    <a:pt x="1396" y="335"/>
                  </a:lnTo>
                  <a:lnTo>
                    <a:pt x="1394" y="335"/>
                  </a:lnTo>
                  <a:lnTo>
                    <a:pt x="1393" y="334"/>
                  </a:lnTo>
                  <a:lnTo>
                    <a:pt x="1393" y="335"/>
                  </a:lnTo>
                  <a:lnTo>
                    <a:pt x="1390" y="335"/>
                  </a:lnTo>
                  <a:lnTo>
                    <a:pt x="1390" y="335"/>
                  </a:lnTo>
                  <a:lnTo>
                    <a:pt x="1389" y="335"/>
                  </a:lnTo>
                  <a:lnTo>
                    <a:pt x="1389" y="338"/>
                  </a:lnTo>
                  <a:lnTo>
                    <a:pt x="1388" y="339"/>
                  </a:lnTo>
                  <a:lnTo>
                    <a:pt x="1387" y="341"/>
                  </a:lnTo>
                  <a:lnTo>
                    <a:pt x="1386" y="343"/>
                  </a:lnTo>
                  <a:lnTo>
                    <a:pt x="1385" y="343"/>
                  </a:lnTo>
                  <a:lnTo>
                    <a:pt x="1383" y="346"/>
                  </a:lnTo>
                  <a:lnTo>
                    <a:pt x="1381" y="346"/>
                  </a:lnTo>
                  <a:lnTo>
                    <a:pt x="1380" y="347"/>
                  </a:lnTo>
                  <a:lnTo>
                    <a:pt x="1376" y="346"/>
                  </a:lnTo>
                  <a:lnTo>
                    <a:pt x="1376" y="345"/>
                  </a:lnTo>
                  <a:lnTo>
                    <a:pt x="1377" y="344"/>
                  </a:lnTo>
                  <a:lnTo>
                    <a:pt x="1378" y="343"/>
                  </a:lnTo>
                  <a:lnTo>
                    <a:pt x="1380" y="342"/>
                  </a:lnTo>
                  <a:lnTo>
                    <a:pt x="1380" y="341"/>
                  </a:lnTo>
                  <a:lnTo>
                    <a:pt x="1382" y="338"/>
                  </a:lnTo>
                  <a:lnTo>
                    <a:pt x="1382" y="336"/>
                  </a:lnTo>
                  <a:lnTo>
                    <a:pt x="1381" y="335"/>
                  </a:lnTo>
                  <a:lnTo>
                    <a:pt x="1382" y="334"/>
                  </a:lnTo>
                  <a:lnTo>
                    <a:pt x="1382" y="332"/>
                  </a:lnTo>
                  <a:lnTo>
                    <a:pt x="1382" y="332"/>
                  </a:lnTo>
                  <a:lnTo>
                    <a:pt x="1382" y="330"/>
                  </a:lnTo>
                  <a:lnTo>
                    <a:pt x="1383" y="330"/>
                  </a:lnTo>
                  <a:lnTo>
                    <a:pt x="1382" y="327"/>
                  </a:lnTo>
                  <a:lnTo>
                    <a:pt x="1384" y="327"/>
                  </a:lnTo>
                  <a:lnTo>
                    <a:pt x="1385" y="327"/>
                  </a:lnTo>
                  <a:lnTo>
                    <a:pt x="1388" y="327"/>
                  </a:lnTo>
                  <a:lnTo>
                    <a:pt x="1389" y="327"/>
                  </a:lnTo>
                  <a:lnTo>
                    <a:pt x="1390" y="327"/>
                  </a:lnTo>
                  <a:lnTo>
                    <a:pt x="1392" y="326"/>
                  </a:lnTo>
                  <a:lnTo>
                    <a:pt x="1392" y="323"/>
                  </a:lnTo>
                  <a:lnTo>
                    <a:pt x="1391" y="323"/>
                  </a:lnTo>
                  <a:lnTo>
                    <a:pt x="1392" y="322"/>
                  </a:lnTo>
                  <a:lnTo>
                    <a:pt x="1394" y="320"/>
                  </a:lnTo>
                  <a:lnTo>
                    <a:pt x="1396" y="320"/>
                  </a:lnTo>
                  <a:lnTo>
                    <a:pt x="1396" y="323"/>
                  </a:lnTo>
                  <a:lnTo>
                    <a:pt x="1397" y="325"/>
                  </a:lnTo>
                  <a:lnTo>
                    <a:pt x="1398" y="326"/>
                  </a:lnTo>
                  <a:close/>
                  <a:moveTo>
                    <a:pt x="1403" y="322"/>
                  </a:moveTo>
                  <a:lnTo>
                    <a:pt x="1400" y="325"/>
                  </a:lnTo>
                  <a:lnTo>
                    <a:pt x="1400" y="325"/>
                  </a:lnTo>
                  <a:lnTo>
                    <a:pt x="1398" y="325"/>
                  </a:lnTo>
                  <a:lnTo>
                    <a:pt x="1399" y="322"/>
                  </a:lnTo>
                  <a:lnTo>
                    <a:pt x="1399" y="321"/>
                  </a:lnTo>
                  <a:lnTo>
                    <a:pt x="1400" y="319"/>
                  </a:lnTo>
                  <a:lnTo>
                    <a:pt x="1401" y="318"/>
                  </a:lnTo>
                  <a:lnTo>
                    <a:pt x="1402" y="319"/>
                  </a:lnTo>
                  <a:lnTo>
                    <a:pt x="1403" y="322"/>
                  </a:lnTo>
                  <a:close/>
                  <a:moveTo>
                    <a:pt x="1487" y="311"/>
                  </a:moveTo>
                  <a:lnTo>
                    <a:pt x="1486" y="311"/>
                  </a:lnTo>
                  <a:lnTo>
                    <a:pt x="1485" y="309"/>
                  </a:lnTo>
                  <a:lnTo>
                    <a:pt x="1486" y="307"/>
                  </a:lnTo>
                  <a:lnTo>
                    <a:pt x="1486" y="307"/>
                  </a:lnTo>
                  <a:lnTo>
                    <a:pt x="1487" y="308"/>
                  </a:lnTo>
                  <a:lnTo>
                    <a:pt x="1487" y="311"/>
                  </a:lnTo>
                  <a:close/>
                  <a:moveTo>
                    <a:pt x="1421" y="312"/>
                  </a:moveTo>
                  <a:lnTo>
                    <a:pt x="1418" y="316"/>
                  </a:lnTo>
                  <a:lnTo>
                    <a:pt x="1417" y="315"/>
                  </a:lnTo>
                  <a:lnTo>
                    <a:pt x="1417" y="314"/>
                  </a:lnTo>
                  <a:lnTo>
                    <a:pt x="1419" y="312"/>
                  </a:lnTo>
                  <a:lnTo>
                    <a:pt x="1419" y="310"/>
                  </a:lnTo>
                  <a:lnTo>
                    <a:pt x="1421" y="308"/>
                  </a:lnTo>
                  <a:lnTo>
                    <a:pt x="1422" y="307"/>
                  </a:lnTo>
                  <a:lnTo>
                    <a:pt x="1424" y="307"/>
                  </a:lnTo>
                  <a:lnTo>
                    <a:pt x="1425" y="307"/>
                  </a:lnTo>
                  <a:lnTo>
                    <a:pt x="1425" y="308"/>
                  </a:lnTo>
                  <a:lnTo>
                    <a:pt x="1424" y="308"/>
                  </a:lnTo>
                  <a:lnTo>
                    <a:pt x="1423" y="310"/>
                  </a:lnTo>
                  <a:lnTo>
                    <a:pt x="1421" y="312"/>
                  </a:lnTo>
                  <a:close/>
                  <a:moveTo>
                    <a:pt x="1211" y="317"/>
                  </a:moveTo>
                  <a:lnTo>
                    <a:pt x="1211" y="318"/>
                  </a:lnTo>
                  <a:lnTo>
                    <a:pt x="1209" y="315"/>
                  </a:lnTo>
                  <a:lnTo>
                    <a:pt x="1209" y="314"/>
                  </a:lnTo>
                  <a:lnTo>
                    <a:pt x="1209" y="313"/>
                  </a:lnTo>
                  <a:lnTo>
                    <a:pt x="1209" y="312"/>
                  </a:lnTo>
                  <a:lnTo>
                    <a:pt x="1209" y="312"/>
                  </a:lnTo>
                  <a:lnTo>
                    <a:pt x="1209" y="310"/>
                  </a:lnTo>
                  <a:lnTo>
                    <a:pt x="1206" y="307"/>
                  </a:lnTo>
                  <a:lnTo>
                    <a:pt x="1207" y="306"/>
                  </a:lnTo>
                  <a:lnTo>
                    <a:pt x="1209" y="306"/>
                  </a:lnTo>
                  <a:lnTo>
                    <a:pt x="1211" y="308"/>
                  </a:lnTo>
                  <a:lnTo>
                    <a:pt x="1212" y="309"/>
                  </a:lnTo>
                  <a:lnTo>
                    <a:pt x="1212" y="311"/>
                  </a:lnTo>
                  <a:lnTo>
                    <a:pt x="1211" y="313"/>
                  </a:lnTo>
                  <a:lnTo>
                    <a:pt x="1211" y="317"/>
                  </a:lnTo>
                  <a:close/>
                  <a:moveTo>
                    <a:pt x="1488" y="304"/>
                  </a:moveTo>
                  <a:lnTo>
                    <a:pt x="1487" y="305"/>
                  </a:lnTo>
                  <a:lnTo>
                    <a:pt x="1486" y="304"/>
                  </a:lnTo>
                  <a:lnTo>
                    <a:pt x="1486" y="301"/>
                  </a:lnTo>
                  <a:lnTo>
                    <a:pt x="1487" y="301"/>
                  </a:lnTo>
                  <a:lnTo>
                    <a:pt x="1488" y="302"/>
                  </a:lnTo>
                  <a:lnTo>
                    <a:pt x="1488" y="304"/>
                  </a:lnTo>
                  <a:close/>
                  <a:moveTo>
                    <a:pt x="1492" y="301"/>
                  </a:moveTo>
                  <a:lnTo>
                    <a:pt x="1493" y="301"/>
                  </a:lnTo>
                  <a:lnTo>
                    <a:pt x="1493" y="301"/>
                  </a:lnTo>
                  <a:lnTo>
                    <a:pt x="1494" y="302"/>
                  </a:lnTo>
                  <a:lnTo>
                    <a:pt x="1493" y="302"/>
                  </a:lnTo>
                  <a:lnTo>
                    <a:pt x="1492" y="302"/>
                  </a:lnTo>
                  <a:lnTo>
                    <a:pt x="1492" y="302"/>
                  </a:lnTo>
                  <a:lnTo>
                    <a:pt x="1492" y="301"/>
                  </a:lnTo>
                  <a:close/>
                  <a:moveTo>
                    <a:pt x="1451" y="302"/>
                  </a:moveTo>
                  <a:lnTo>
                    <a:pt x="1450" y="302"/>
                  </a:lnTo>
                  <a:lnTo>
                    <a:pt x="1450" y="302"/>
                  </a:lnTo>
                  <a:lnTo>
                    <a:pt x="1450" y="301"/>
                  </a:lnTo>
                  <a:lnTo>
                    <a:pt x="1450" y="300"/>
                  </a:lnTo>
                  <a:lnTo>
                    <a:pt x="1451" y="300"/>
                  </a:lnTo>
                  <a:lnTo>
                    <a:pt x="1451" y="301"/>
                  </a:lnTo>
                  <a:lnTo>
                    <a:pt x="1451" y="302"/>
                  </a:lnTo>
                  <a:close/>
                  <a:moveTo>
                    <a:pt x="1495" y="300"/>
                  </a:moveTo>
                  <a:lnTo>
                    <a:pt x="1494" y="301"/>
                  </a:lnTo>
                  <a:lnTo>
                    <a:pt x="1493" y="301"/>
                  </a:lnTo>
                  <a:lnTo>
                    <a:pt x="1493" y="301"/>
                  </a:lnTo>
                  <a:lnTo>
                    <a:pt x="1493" y="300"/>
                  </a:lnTo>
                  <a:lnTo>
                    <a:pt x="1493" y="300"/>
                  </a:lnTo>
                  <a:lnTo>
                    <a:pt x="1494" y="300"/>
                  </a:lnTo>
                  <a:lnTo>
                    <a:pt x="1495" y="300"/>
                  </a:lnTo>
                  <a:close/>
                  <a:moveTo>
                    <a:pt x="1454" y="292"/>
                  </a:moveTo>
                  <a:lnTo>
                    <a:pt x="1453" y="292"/>
                  </a:lnTo>
                  <a:lnTo>
                    <a:pt x="1453" y="292"/>
                  </a:lnTo>
                  <a:lnTo>
                    <a:pt x="1453" y="292"/>
                  </a:lnTo>
                  <a:lnTo>
                    <a:pt x="1454" y="292"/>
                  </a:lnTo>
                  <a:lnTo>
                    <a:pt x="1454" y="292"/>
                  </a:lnTo>
                  <a:close/>
                  <a:moveTo>
                    <a:pt x="1450" y="296"/>
                  </a:moveTo>
                  <a:lnTo>
                    <a:pt x="1449" y="298"/>
                  </a:lnTo>
                  <a:lnTo>
                    <a:pt x="1448" y="297"/>
                  </a:lnTo>
                  <a:lnTo>
                    <a:pt x="1448" y="295"/>
                  </a:lnTo>
                  <a:lnTo>
                    <a:pt x="1447" y="294"/>
                  </a:lnTo>
                  <a:lnTo>
                    <a:pt x="1447" y="293"/>
                  </a:lnTo>
                  <a:lnTo>
                    <a:pt x="1447" y="292"/>
                  </a:lnTo>
                  <a:lnTo>
                    <a:pt x="1447" y="292"/>
                  </a:lnTo>
                  <a:lnTo>
                    <a:pt x="1448" y="291"/>
                  </a:lnTo>
                  <a:lnTo>
                    <a:pt x="1449" y="291"/>
                  </a:lnTo>
                  <a:lnTo>
                    <a:pt x="1449" y="292"/>
                  </a:lnTo>
                  <a:lnTo>
                    <a:pt x="1450" y="294"/>
                  </a:lnTo>
                  <a:lnTo>
                    <a:pt x="1449" y="295"/>
                  </a:lnTo>
                  <a:lnTo>
                    <a:pt x="1450" y="296"/>
                  </a:lnTo>
                  <a:close/>
                  <a:moveTo>
                    <a:pt x="1409" y="288"/>
                  </a:moveTo>
                  <a:lnTo>
                    <a:pt x="1409" y="289"/>
                  </a:lnTo>
                  <a:lnTo>
                    <a:pt x="1411" y="289"/>
                  </a:lnTo>
                  <a:lnTo>
                    <a:pt x="1413" y="291"/>
                  </a:lnTo>
                  <a:lnTo>
                    <a:pt x="1413" y="293"/>
                  </a:lnTo>
                  <a:lnTo>
                    <a:pt x="1410" y="293"/>
                  </a:lnTo>
                  <a:lnTo>
                    <a:pt x="1407" y="295"/>
                  </a:lnTo>
                  <a:lnTo>
                    <a:pt x="1405" y="295"/>
                  </a:lnTo>
                  <a:lnTo>
                    <a:pt x="1404" y="294"/>
                  </a:lnTo>
                  <a:lnTo>
                    <a:pt x="1404" y="291"/>
                  </a:lnTo>
                  <a:lnTo>
                    <a:pt x="1406" y="289"/>
                  </a:lnTo>
                  <a:lnTo>
                    <a:pt x="1406" y="289"/>
                  </a:lnTo>
                  <a:lnTo>
                    <a:pt x="1407" y="288"/>
                  </a:lnTo>
                  <a:lnTo>
                    <a:pt x="1409" y="288"/>
                  </a:lnTo>
                  <a:close/>
                  <a:moveTo>
                    <a:pt x="541" y="288"/>
                  </a:moveTo>
                  <a:lnTo>
                    <a:pt x="540" y="288"/>
                  </a:lnTo>
                  <a:lnTo>
                    <a:pt x="540" y="287"/>
                  </a:lnTo>
                  <a:lnTo>
                    <a:pt x="540" y="286"/>
                  </a:lnTo>
                  <a:lnTo>
                    <a:pt x="540" y="286"/>
                  </a:lnTo>
                  <a:lnTo>
                    <a:pt x="540" y="285"/>
                  </a:lnTo>
                  <a:lnTo>
                    <a:pt x="540" y="285"/>
                  </a:lnTo>
                  <a:lnTo>
                    <a:pt x="541" y="286"/>
                  </a:lnTo>
                  <a:lnTo>
                    <a:pt x="541" y="287"/>
                  </a:lnTo>
                  <a:lnTo>
                    <a:pt x="541" y="288"/>
                  </a:lnTo>
                  <a:close/>
                  <a:moveTo>
                    <a:pt x="1493" y="284"/>
                  </a:moveTo>
                  <a:lnTo>
                    <a:pt x="1493" y="291"/>
                  </a:lnTo>
                  <a:lnTo>
                    <a:pt x="1492" y="291"/>
                  </a:lnTo>
                  <a:lnTo>
                    <a:pt x="1492" y="293"/>
                  </a:lnTo>
                  <a:lnTo>
                    <a:pt x="1492" y="294"/>
                  </a:lnTo>
                  <a:lnTo>
                    <a:pt x="1491" y="294"/>
                  </a:lnTo>
                  <a:lnTo>
                    <a:pt x="1491" y="293"/>
                  </a:lnTo>
                  <a:lnTo>
                    <a:pt x="1490" y="291"/>
                  </a:lnTo>
                  <a:lnTo>
                    <a:pt x="1489" y="291"/>
                  </a:lnTo>
                  <a:lnTo>
                    <a:pt x="1486" y="291"/>
                  </a:lnTo>
                  <a:lnTo>
                    <a:pt x="1485" y="294"/>
                  </a:lnTo>
                  <a:lnTo>
                    <a:pt x="1483" y="295"/>
                  </a:lnTo>
                  <a:lnTo>
                    <a:pt x="1482" y="298"/>
                  </a:lnTo>
                  <a:lnTo>
                    <a:pt x="1481" y="300"/>
                  </a:lnTo>
                  <a:lnTo>
                    <a:pt x="1479" y="300"/>
                  </a:lnTo>
                  <a:lnTo>
                    <a:pt x="1477" y="301"/>
                  </a:lnTo>
                  <a:lnTo>
                    <a:pt x="1477" y="300"/>
                  </a:lnTo>
                  <a:lnTo>
                    <a:pt x="1476" y="300"/>
                  </a:lnTo>
                  <a:lnTo>
                    <a:pt x="1475" y="298"/>
                  </a:lnTo>
                  <a:lnTo>
                    <a:pt x="1477" y="296"/>
                  </a:lnTo>
                  <a:lnTo>
                    <a:pt x="1477" y="295"/>
                  </a:lnTo>
                  <a:lnTo>
                    <a:pt x="1474" y="292"/>
                  </a:lnTo>
                  <a:lnTo>
                    <a:pt x="1472" y="292"/>
                  </a:lnTo>
                  <a:lnTo>
                    <a:pt x="1472" y="290"/>
                  </a:lnTo>
                  <a:lnTo>
                    <a:pt x="1472" y="290"/>
                  </a:lnTo>
                  <a:lnTo>
                    <a:pt x="1475" y="287"/>
                  </a:lnTo>
                  <a:lnTo>
                    <a:pt x="1476" y="286"/>
                  </a:lnTo>
                  <a:lnTo>
                    <a:pt x="1476" y="285"/>
                  </a:lnTo>
                  <a:lnTo>
                    <a:pt x="1477" y="285"/>
                  </a:lnTo>
                  <a:lnTo>
                    <a:pt x="1482" y="285"/>
                  </a:lnTo>
                  <a:lnTo>
                    <a:pt x="1484" y="287"/>
                  </a:lnTo>
                  <a:lnTo>
                    <a:pt x="1485" y="287"/>
                  </a:lnTo>
                  <a:lnTo>
                    <a:pt x="1485" y="287"/>
                  </a:lnTo>
                  <a:lnTo>
                    <a:pt x="1486" y="288"/>
                  </a:lnTo>
                  <a:lnTo>
                    <a:pt x="1487" y="288"/>
                  </a:lnTo>
                  <a:lnTo>
                    <a:pt x="1488" y="287"/>
                  </a:lnTo>
                  <a:lnTo>
                    <a:pt x="1490" y="287"/>
                  </a:lnTo>
                  <a:lnTo>
                    <a:pt x="1490" y="286"/>
                  </a:lnTo>
                  <a:lnTo>
                    <a:pt x="1490" y="286"/>
                  </a:lnTo>
                  <a:lnTo>
                    <a:pt x="1491" y="284"/>
                  </a:lnTo>
                  <a:lnTo>
                    <a:pt x="1492" y="283"/>
                  </a:lnTo>
                  <a:lnTo>
                    <a:pt x="1493" y="284"/>
                  </a:lnTo>
                  <a:close/>
                  <a:moveTo>
                    <a:pt x="1386" y="284"/>
                  </a:moveTo>
                  <a:lnTo>
                    <a:pt x="1383" y="284"/>
                  </a:lnTo>
                  <a:lnTo>
                    <a:pt x="1382" y="283"/>
                  </a:lnTo>
                  <a:lnTo>
                    <a:pt x="1382" y="282"/>
                  </a:lnTo>
                  <a:lnTo>
                    <a:pt x="1383" y="282"/>
                  </a:lnTo>
                  <a:lnTo>
                    <a:pt x="1385" y="282"/>
                  </a:lnTo>
                  <a:lnTo>
                    <a:pt x="1386" y="283"/>
                  </a:lnTo>
                  <a:lnTo>
                    <a:pt x="1386" y="284"/>
                  </a:lnTo>
                  <a:close/>
                  <a:moveTo>
                    <a:pt x="1391" y="282"/>
                  </a:moveTo>
                  <a:lnTo>
                    <a:pt x="1390" y="283"/>
                  </a:lnTo>
                  <a:lnTo>
                    <a:pt x="1389" y="282"/>
                  </a:lnTo>
                  <a:lnTo>
                    <a:pt x="1389" y="281"/>
                  </a:lnTo>
                  <a:lnTo>
                    <a:pt x="1389" y="281"/>
                  </a:lnTo>
                  <a:lnTo>
                    <a:pt x="1390" y="281"/>
                  </a:lnTo>
                  <a:lnTo>
                    <a:pt x="1391" y="282"/>
                  </a:lnTo>
                  <a:close/>
                  <a:moveTo>
                    <a:pt x="1192" y="281"/>
                  </a:moveTo>
                  <a:lnTo>
                    <a:pt x="1192" y="283"/>
                  </a:lnTo>
                  <a:lnTo>
                    <a:pt x="1192" y="283"/>
                  </a:lnTo>
                  <a:lnTo>
                    <a:pt x="1191" y="283"/>
                  </a:lnTo>
                  <a:lnTo>
                    <a:pt x="1191" y="283"/>
                  </a:lnTo>
                  <a:lnTo>
                    <a:pt x="1190" y="283"/>
                  </a:lnTo>
                  <a:lnTo>
                    <a:pt x="1189" y="282"/>
                  </a:lnTo>
                  <a:lnTo>
                    <a:pt x="1189" y="281"/>
                  </a:lnTo>
                  <a:lnTo>
                    <a:pt x="1189" y="281"/>
                  </a:lnTo>
                  <a:lnTo>
                    <a:pt x="1191" y="281"/>
                  </a:lnTo>
                  <a:lnTo>
                    <a:pt x="1192" y="281"/>
                  </a:lnTo>
                  <a:close/>
                  <a:moveTo>
                    <a:pt x="542" y="280"/>
                  </a:moveTo>
                  <a:lnTo>
                    <a:pt x="543" y="282"/>
                  </a:lnTo>
                  <a:lnTo>
                    <a:pt x="544" y="282"/>
                  </a:lnTo>
                  <a:lnTo>
                    <a:pt x="545" y="283"/>
                  </a:lnTo>
                  <a:lnTo>
                    <a:pt x="545" y="283"/>
                  </a:lnTo>
                  <a:lnTo>
                    <a:pt x="546" y="284"/>
                  </a:lnTo>
                  <a:lnTo>
                    <a:pt x="547" y="285"/>
                  </a:lnTo>
                  <a:lnTo>
                    <a:pt x="547" y="288"/>
                  </a:lnTo>
                  <a:lnTo>
                    <a:pt x="548" y="289"/>
                  </a:lnTo>
                  <a:lnTo>
                    <a:pt x="546" y="290"/>
                  </a:lnTo>
                  <a:lnTo>
                    <a:pt x="543" y="288"/>
                  </a:lnTo>
                  <a:lnTo>
                    <a:pt x="542" y="288"/>
                  </a:lnTo>
                  <a:lnTo>
                    <a:pt x="542" y="287"/>
                  </a:lnTo>
                  <a:lnTo>
                    <a:pt x="543" y="286"/>
                  </a:lnTo>
                  <a:lnTo>
                    <a:pt x="543" y="286"/>
                  </a:lnTo>
                  <a:lnTo>
                    <a:pt x="542" y="285"/>
                  </a:lnTo>
                  <a:lnTo>
                    <a:pt x="541" y="284"/>
                  </a:lnTo>
                  <a:lnTo>
                    <a:pt x="541" y="284"/>
                  </a:lnTo>
                  <a:lnTo>
                    <a:pt x="539" y="281"/>
                  </a:lnTo>
                  <a:lnTo>
                    <a:pt x="539" y="280"/>
                  </a:lnTo>
                  <a:lnTo>
                    <a:pt x="542" y="280"/>
                  </a:lnTo>
                  <a:close/>
                  <a:moveTo>
                    <a:pt x="1495" y="280"/>
                  </a:moveTo>
                  <a:lnTo>
                    <a:pt x="1494" y="280"/>
                  </a:lnTo>
                  <a:lnTo>
                    <a:pt x="1494" y="279"/>
                  </a:lnTo>
                  <a:lnTo>
                    <a:pt x="1494" y="279"/>
                  </a:lnTo>
                  <a:lnTo>
                    <a:pt x="1494" y="278"/>
                  </a:lnTo>
                  <a:lnTo>
                    <a:pt x="1494" y="278"/>
                  </a:lnTo>
                  <a:lnTo>
                    <a:pt x="1495" y="278"/>
                  </a:lnTo>
                  <a:lnTo>
                    <a:pt x="1496" y="279"/>
                  </a:lnTo>
                  <a:lnTo>
                    <a:pt x="1496" y="279"/>
                  </a:lnTo>
                  <a:lnTo>
                    <a:pt x="1495" y="280"/>
                  </a:lnTo>
                  <a:close/>
                  <a:moveTo>
                    <a:pt x="1488" y="281"/>
                  </a:moveTo>
                  <a:lnTo>
                    <a:pt x="1487" y="281"/>
                  </a:lnTo>
                  <a:lnTo>
                    <a:pt x="1486" y="279"/>
                  </a:lnTo>
                  <a:lnTo>
                    <a:pt x="1485" y="277"/>
                  </a:lnTo>
                  <a:lnTo>
                    <a:pt x="1484" y="277"/>
                  </a:lnTo>
                  <a:lnTo>
                    <a:pt x="1483" y="274"/>
                  </a:lnTo>
                  <a:lnTo>
                    <a:pt x="1483" y="267"/>
                  </a:lnTo>
                  <a:lnTo>
                    <a:pt x="1485" y="264"/>
                  </a:lnTo>
                  <a:lnTo>
                    <a:pt x="1486" y="264"/>
                  </a:lnTo>
                  <a:lnTo>
                    <a:pt x="1488" y="264"/>
                  </a:lnTo>
                  <a:lnTo>
                    <a:pt x="1489" y="263"/>
                  </a:lnTo>
                  <a:lnTo>
                    <a:pt x="1491" y="263"/>
                  </a:lnTo>
                  <a:lnTo>
                    <a:pt x="1492" y="262"/>
                  </a:lnTo>
                  <a:lnTo>
                    <a:pt x="1493" y="262"/>
                  </a:lnTo>
                  <a:lnTo>
                    <a:pt x="1494" y="264"/>
                  </a:lnTo>
                  <a:lnTo>
                    <a:pt x="1494" y="267"/>
                  </a:lnTo>
                  <a:lnTo>
                    <a:pt x="1491" y="272"/>
                  </a:lnTo>
                  <a:lnTo>
                    <a:pt x="1491" y="274"/>
                  </a:lnTo>
                  <a:lnTo>
                    <a:pt x="1490" y="275"/>
                  </a:lnTo>
                  <a:lnTo>
                    <a:pt x="1490" y="276"/>
                  </a:lnTo>
                  <a:lnTo>
                    <a:pt x="1490" y="277"/>
                  </a:lnTo>
                  <a:lnTo>
                    <a:pt x="1489" y="279"/>
                  </a:lnTo>
                  <a:lnTo>
                    <a:pt x="1488" y="281"/>
                  </a:lnTo>
                  <a:close/>
                  <a:moveTo>
                    <a:pt x="1502" y="263"/>
                  </a:moveTo>
                  <a:lnTo>
                    <a:pt x="1501" y="264"/>
                  </a:lnTo>
                  <a:lnTo>
                    <a:pt x="1500" y="264"/>
                  </a:lnTo>
                  <a:lnTo>
                    <a:pt x="1500" y="263"/>
                  </a:lnTo>
                  <a:lnTo>
                    <a:pt x="1501" y="262"/>
                  </a:lnTo>
                  <a:lnTo>
                    <a:pt x="1501" y="262"/>
                  </a:lnTo>
                  <a:lnTo>
                    <a:pt x="1502" y="262"/>
                  </a:lnTo>
                  <a:lnTo>
                    <a:pt x="1502" y="263"/>
                  </a:lnTo>
                  <a:close/>
                  <a:moveTo>
                    <a:pt x="1195" y="259"/>
                  </a:moveTo>
                  <a:lnTo>
                    <a:pt x="1196" y="260"/>
                  </a:lnTo>
                  <a:lnTo>
                    <a:pt x="1199" y="260"/>
                  </a:lnTo>
                  <a:lnTo>
                    <a:pt x="1200" y="260"/>
                  </a:lnTo>
                  <a:lnTo>
                    <a:pt x="1200" y="261"/>
                  </a:lnTo>
                  <a:lnTo>
                    <a:pt x="1199" y="263"/>
                  </a:lnTo>
                  <a:lnTo>
                    <a:pt x="1197" y="263"/>
                  </a:lnTo>
                  <a:lnTo>
                    <a:pt x="1197" y="263"/>
                  </a:lnTo>
                  <a:lnTo>
                    <a:pt x="1195" y="263"/>
                  </a:lnTo>
                  <a:lnTo>
                    <a:pt x="1195" y="264"/>
                  </a:lnTo>
                  <a:lnTo>
                    <a:pt x="1195" y="267"/>
                  </a:lnTo>
                  <a:lnTo>
                    <a:pt x="1192" y="267"/>
                  </a:lnTo>
                  <a:lnTo>
                    <a:pt x="1192" y="266"/>
                  </a:lnTo>
                  <a:lnTo>
                    <a:pt x="1193" y="265"/>
                  </a:lnTo>
                  <a:lnTo>
                    <a:pt x="1193" y="264"/>
                  </a:lnTo>
                  <a:lnTo>
                    <a:pt x="1192" y="264"/>
                  </a:lnTo>
                  <a:lnTo>
                    <a:pt x="1193" y="263"/>
                  </a:lnTo>
                  <a:lnTo>
                    <a:pt x="1193" y="262"/>
                  </a:lnTo>
                  <a:lnTo>
                    <a:pt x="1193" y="261"/>
                  </a:lnTo>
                  <a:lnTo>
                    <a:pt x="1193" y="259"/>
                  </a:lnTo>
                  <a:lnTo>
                    <a:pt x="1193" y="259"/>
                  </a:lnTo>
                  <a:lnTo>
                    <a:pt x="1195" y="259"/>
                  </a:lnTo>
                  <a:close/>
                  <a:moveTo>
                    <a:pt x="925" y="210"/>
                  </a:moveTo>
                  <a:lnTo>
                    <a:pt x="925" y="210"/>
                  </a:lnTo>
                  <a:lnTo>
                    <a:pt x="924" y="209"/>
                  </a:lnTo>
                  <a:lnTo>
                    <a:pt x="924" y="208"/>
                  </a:lnTo>
                  <a:lnTo>
                    <a:pt x="925" y="207"/>
                  </a:lnTo>
                  <a:lnTo>
                    <a:pt x="925" y="207"/>
                  </a:lnTo>
                  <a:lnTo>
                    <a:pt x="927" y="209"/>
                  </a:lnTo>
                  <a:lnTo>
                    <a:pt x="927" y="209"/>
                  </a:lnTo>
                  <a:lnTo>
                    <a:pt x="926" y="209"/>
                  </a:lnTo>
                  <a:lnTo>
                    <a:pt x="925" y="210"/>
                  </a:lnTo>
                  <a:close/>
                  <a:moveTo>
                    <a:pt x="924" y="207"/>
                  </a:moveTo>
                  <a:lnTo>
                    <a:pt x="923" y="207"/>
                  </a:lnTo>
                  <a:lnTo>
                    <a:pt x="922" y="206"/>
                  </a:lnTo>
                  <a:lnTo>
                    <a:pt x="922" y="205"/>
                  </a:lnTo>
                  <a:lnTo>
                    <a:pt x="922" y="205"/>
                  </a:lnTo>
                  <a:lnTo>
                    <a:pt x="924" y="205"/>
                  </a:lnTo>
                  <a:lnTo>
                    <a:pt x="925" y="206"/>
                  </a:lnTo>
                  <a:lnTo>
                    <a:pt x="925" y="206"/>
                  </a:lnTo>
                  <a:lnTo>
                    <a:pt x="924" y="207"/>
                  </a:lnTo>
                  <a:close/>
                  <a:moveTo>
                    <a:pt x="691" y="90"/>
                  </a:moveTo>
                  <a:lnTo>
                    <a:pt x="692" y="91"/>
                  </a:lnTo>
                  <a:lnTo>
                    <a:pt x="693" y="91"/>
                  </a:lnTo>
                  <a:lnTo>
                    <a:pt x="695" y="93"/>
                  </a:lnTo>
                  <a:lnTo>
                    <a:pt x="696" y="95"/>
                  </a:lnTo>
                  <a:lnTo>
                    <a:pt x="701" y="100"/>
                  </a:lnTo>
                  <a:lnTo>
                    <a:pt x="704" y="102"/>
                  </a:lnTo>
                  <a:lnTo>
                    <a:pt x="707" y="105"/>
                  </a:lnTo>
                  <a:lnTo>
                    <a:pt x="711" y="106"/>
                  </a:lnTo>
                  <a:lnTo>
                    <a:pt x="712" y="107"/>
                  </a:lnTo>
                  <a:lnTo>
                    <a:pt x="713" y="107"/>
                  </a:lnTo>
                  <a:lnTo>
                    <a:pt x="714" y="106"/>
                  </a:lnTo>
                  <a:lnTo>
                    <a:pt x="715" y="106"/>
                  </a:lnTo>
                  <a:lnTo>
                    <a:pt x="717" y="105"/>
                  </a:lnTo>
                  <a:lnTo>
                    <a:pt x="717" y="106"/>
                  </a:lnTo>
                  <a:lnTo>
                    <a:pt x="717" y="107"/>
                  </a:lnTo>
                  <a:lnTo>
                    <a:pt x="717" y="107"/>
                  </a:lnTo>
                  <a:lnTo>
                    <a:pt x="718" y="109"/>
                  </a:lnTo>
                  <a:lnTo>
                    <a:pt x="725" y="115"/>
                  </a:lnTo>
                  <a:lnTo>
                    <a:pt x="726" y="115"/>
                  </a:lnTo>
                  <a:lnTo>
                    <a:pt x="728" y="117"/>
                  </a:lnTo>
                  <a:lnTo>
                    <a:pt x="728" y="118"/>
                  </a:lnTo>
                  <a:lnTo>
                    <a:pt x="729" y="120"/>
                  </a:lnTo>
                  <a:lnTo>
                    <a:pt x="730" y="122"/>
                  </a:lnTo>
                  <a:lnTo>
                    <a:pt x="732" y="124"/>
                  </a:lnTo>
                  <a:lnTo>
                    <a:pt x="732" y="124"/>
                  </a:lnTo>
                  <a:lnTo>
                    <a:pt x="734" y="127"/>
                  </a:lnTo>
                  <a:lnTo>
                    <a:pt x="736" y="128"/>
                  </a:lnTo>
                  <a:lnTo>
                    <a:pt x="736" y="128"/>
                  </a:lnTo>
                  <a:lnTo>
                    <a:pt x="737" y="129"/>
                  </a:lnTo>
                  <a:lnTo>
                    <a:pt x="737" y="131"/>
                  </a:lnTo>
                  <a:lnTo>
                    <a:pt x="739" y="133"/>
                  </a:lnTo>
                  <a:lnTo>
                    <a:pt x="739" y="133"/>
                  </a:lnTo>
                  <a:lnTo>
                    <a:pt x="744" y="136"/>
                  </a:lnTo>
                  <a:lnTo>
                    <a:pt x="744" y="136"/>
                  </a:lnTo>
                  <a:lnTo>
                    <a:pt x="746" y="138"/>
                  </a:lnTo>
                  <a:lnTo>
                    <a:pt x="748" y="138"/>
                  </a:lnTo>
                  <a:lnTo>
                    <a:pt x="749" y="140"/>
                  </a:lnTo>
                  <a:lnTo>
                    <a:pt x="751" y="141"/>
                  </a:lnTo>
                  <a:lnTo>
                    <a:pt x="752" y="142"/>
                  </a:lnTo>
                  <a:lnTo>
                    <a:pt x="754" y="143"/>
                  </a:lnTo>
                  <a:lnTo>
                    <a:pt x="755" y="144"/>
                  </a:lnTo>
                  <a:lnTo>
                    <a:pt x="759" y="146"/>
                  </a:lnTo>
                  <a:lnTo>
                    <a:pt x="760" y="147"/>
                  </a:lnTo>
                  <a:lnTo>
                    <a:pt x="761" y="147"/>
                  </a:lnTo>
                  <a:lnTo>
                    <a:pt x="763" y="148"/>
                  </a:lnTo>
                  <a:lnTo>
                    <a:pt x="764" y="148"/>
                  </a:lnTo>
                  <a:lnTo>
                    <a:pt x="767" y="149"/>
                  </a:lnTo>
                  <a:lnTo>
                    <a:pt x="768" y="149"/>
                  </a:lnTo>
                  <a:lnTo>
                    <a:pt x="770" y="151"/>
                  </a:lnTo>
                  <a:lnTo>
                    <a:pt x="772" y="151"/>
                  </a:lnTo>
                  <a:lnTo>
                    <a:pt x="773" y="152"/>
                  </a:lnTo>
                  <a:lnTo>
                    <a:pt x="774" y="152"/>
                  </a:lnTo>
                  <a:lnTo>
                    <a:pt x="777" y="154"/>
                  </a:lnTo>
                  <a:lnTo>
                    <a:pt x="779" y="154"/>
                  </a:lnTo>
                  <a:lnTo>
                    <a:pt x="780" y="155"/>
                  </a:lnTo>
                  <a:lnTo>
                    <a:pt x="780" y="154"/>
                  </a:lnTo>
                  <a:lnTo>
                    <a:pt x="782" y="154"/>
                  </a:lnTo>
                  <a:lnTo>
                    <a:pt x="783" y="155"/>
                  </a:lnTo>
                  <a:lnTo>
                    <a:pt x="783" y="155"/>
                  </a:lnTo>
                  <a:lnTo>
                    <a:pt x="784" y="154"/>
                  </a:lnTo>
                  <a:lnTo>
                    <a:pt x="789" y="155"/>
                  </a:lnTo>
                  <a:lnTo>
                    <a:pt x="790" y="155"/>
                  </a:lnTo>
                  <a:lnTo>
                    <a:pt x="792" y="155"/>
                  </a:lnTo>
                  <a:lnTo>
                    <a:pt x="793" y="156"/>
                  </a:lnTo>
                  <a:lnTo>
                    <a:pt x="794" y="156"/>
                  </a:lnTo>
                  <a:lnTo>
                    <a:pt x="796" y="156"/>
                  </a:lnTo>
                  <a:lnTo>
                    <a:pt x="806" y="156"/>
                  </a:lnTo>
                  <a:lnTo>
                    <a:pt x="807" y="156"/>
                  </a:lnTo>
                  <a:lnTo>
                    <a:pt x="811" y="156"/>
                  </a:lnTo>
                  <a:lnTo>
                    <a:pt x="812" y="156"/>
                  </a:lnTo>
                  <a:lnTo>
                    <a:pt x="812" y="159"/>
                  </a:lnTo>
                  <a:lnTo>
                    <a:pt x="813" y="160"/>
                  </a:lnTo>
                  <a:lnTo>
                    <a:pt x="813" y="161"/>
                  </a:lnTo>
                  <a:lnTo>
                    <a:pt x="812" y="162"/>
                  </a:lnTo>
                  <a:lnTo>
                    <a:pt x="812" y="163"/>
                  </a:lnTo>
                  <a:lnTo>
                    <a:pt x="810" y="165"/>
                  </a:lnTo>
                  <a:lnTo>
                    <a:pt x="810" y="166"/>
                  </a:lnTo>
                  <a:lnTo>
                    <a:pt x="810" y="165"/>
                  </a:lnTo>
                  <a:lnTo>
                    <a:pt x="812" y="164"/>
                  </a:lnTo>
                  <a:lnTo>
                    <a:pt x="813" y="163"/>
                  </a:lnTo>
                  <a:lnTo>
                    <a:pt x="813" y="162"/>
                  </a:lnTo>
                  <a:lnTo>
                    <a:pt x="813" y="157"/>
                  </a:lnTo>
                  <a:lnTo>
                    <a:pt x="815" y="156"/>
                  </a:lnTo>
                  <a:lnTo>
                    <a:pt x="817" y="158"/>
                  </a:lnTo>
                  <a:lnTo>
                    <a:pt x="817" y="158"/>
                  </a:lnTo>
                  <a:lnTo>
                    <a:pt x="821" y="162"/>
                  </a:lnTo>
                  <a:lnTo>
                    <a:pt x="823" y="163"/>
                  </a:lnTo>
                  <a:lnTo>
                    <a:pt x="825" y="164"/>
                  </a:lnTo>
                  <a:lnTo>
                    <a:pt x="826" y="164"/>
                  </a:lnTo>
                  <a:lnTo>
                    <a:pt x="826" y="165"/>
                  </a:lnTo>
                  <a:lnTo>
                    <a:pt x="828" y="165"/>
                  </a:lnTo>
                  <a:lnTo>
                    <a:pt x="829" y="165"/>
                  </a:lnTo>
                  <a:lnTo>
                    <a:pt x="830" y="165"/>
                  </a:lnTo>
                  <a:lnTo>
                    <a:pt x="831" y="166"/>
                  </a:lnTo>
                  <a:lnTo>
                    <a:pt x="832" y="166"/>
                  </a:lnTo>
                  <a:lnTo>
                    <a:pt x="832" y="166"/>
                  </a:lnTo>
                  <a:lnTo>
                    <a:pt x="835" y="166"/>
                  </a:lnTo>
                  <a:lnTo>
                    <a:pt x="835" y="166"/>
                  </a:lnTo>
                  <a:lnTo>
                    <a:pt x="837" y="166"/>
                  </a:lnTo>
                  <a:lnTo>
                    <a:pt x="838" y="165"/>
                  </a:lnTo>
                  <a:lnTo>
                    <a:pt x="839" y="165"/>
                  </a:lnTo>
                  <a:lnTo>
                    <a:pt x="840" y="163"/>
                  </a:lnTo>
                  <a:lnTo>
                    <a:pt x="841" y="163"/>
                  </a:lnTo>
                  <a:lnTo>
                    <a:pt x="842" y="162"/>
                  </a:lnTo>
                  <a:lnTo>
                    <a:pt x="844" y="162"/>
                  </a:lnTo>
                  <a:lnTo>
                    <a:pt x="845" y="165"/>
                  </a:lnTo>
                  <a:lnTo>
                    <a:pt x="845" y="167"/>
                  </a:lnTo>
                  <a:lnTo>
                    <a:pt x="846" y="168"/>
                  </a:lnTo>
                  <a:lnTo>
                    <a:pt x="846" y="169"/>
                  </a:lnTo>
                  <a:lnTo>
                    <a:pt x="845" y="170"/>
                  </a:lnTo>
                  <a:lnTo>
                    <a:pt x="845" y="171"/>
                  </a:lnTo>
                  <a:lnTo>
                    <a:pt x="847" y="173"/>
                  </a:lnTo>
                  <a:lnTo>
                    <a:pt x="847" y="173"/>
                  </a:lnTo>
                  <a:lnTo>
                    <a:pt x="847" y="174"/>
                  </a:lnTo>
                  <a:lnTo>
                    <a:pt x="849" y="175"/>
                  </a:lnTo>
                  <a:lnTo>
                    <a:pt x="850" y="176"/>
                  </a:lnTo>
                  <a:lnTo>
                    <a:pt x="851" y="176"/>
                  </a:lnTo>
                  <a:lnTo>
                    <a:pt x="852" y="178"/>
                  </a:lnTo>
                  <a:lnTo>
                    <a:pt x="853" y="178"/>
                  </a:lnTo>
                  <a:lnTo>
                    <a:pt x="854" y="177"/>
                  </a:lnTo>
                  <a:lnTo>
                    <a:pt x="857" y="178"/>
                  </a:lnTo>
                  <a:lnTo>
                    <a:pt x="861" y="175"/>
                  </a:lnTo>
                  <a:lnTo>
                    <a:pt x="862" y="175"/>
                  </a:lnTo>
                  <a:lnTo>
                    <a:pt x="863" y="174"/>
                  </a:lnTo>
                  <a:lnTo>
                    <a:pt x="864" y="174"/>
                  </a:lnTo>
                  <a:lnTo>
                    <a:pt x="865" y="175"/>
                  </a:lnTo>
                  <a:lnTo>
                    <a:pt x="865" y="177"/>
                  </a:lnTo>
                  <a:lnTo>
                    <a:pt x="865" y="178"/>
                  </a:lnTo>
                  <a:lnTo>
                    <a:pt x="865" y="179"/>
                  </a:lnTo>
                  <a:lnTo>
                    <a:pt x="868" y="181"/>
                  </a:lnTo>
                  <a:lnTo>
                    <a:pt x="868" y="184"/>
                  </a:lnTo>
                  <a:lnTo>
                    <a:pt x="869" y="184"/>
                  </a:lnTo>
                  <a:lnTo>
                    <a:pt x="872" y="186"/>
                  </a:lnTo>
                  <a:lnTo>
                    <a:pt x="873" y="186"/>
                  </a:lnTo>
                  <a:lnTo>
                    <a:pt x="874" y="188"/>
                  </a:lnTo>
                  <a:lnTo>
                    <a:pt x="874" y="188"/>
                  </a:lnTo>
                  <a:lnTo>
                    <a:pt x="880" y="193"/>
                  </a:lnTo>
                  <a:lnTo>
                    <a:pt x="880" y="193"/>
                  </a:lnTo>
                  <a:lnTo>
                    <a:pt x="878" y="194"/>
                  </a:lnTo>
                  <a:lnTo>
                    <a:pt x="879" y="195"/>
                  </a:lnTo>
                  <a:lnTo>
                    <a:pt x="880" y="195"/>
                  </a:lnTo>
                  <a:lnTo>
                    <a:pt x="881" y="194"/>
                  </a:lnTo>
                  <a:lnTo>
                    <a:pt x="882" y="194"/>
                  </a:lnTo>
                  <a:lnTo>
                    <a:pt x="883" y="195"/>
                  </a:lnTo>
                  <a:lnTo>
                    <a:pt x="883" y="195"/>
                  </a:lnTo>
                  <a:lnTo>
                    <a:pt x="885" y="197"/>
                  </a:lnTo>
                  <a:lnTo>
                    <a:pt x="888" y="198"/>
                  </a:lnTo>
                  <a:lnTo>
                    <a:pt x="889" y="199"/>
                  </a:lnTo>
                  <a:lnTo>
                    <a:pt x="896" y="204"/>
                  </a:lnTo>
                  <a:lnTo>
                    <a:pt x="902" y="205"/>
                  </a:lnTo>
                  <a:lnTo>
                    <a:pt x="904" y="206"/>
                  </a:lnTo>
                  <a:lnTo>
                    <a:pt x="907" y="207"/>
                  </a:lnTo>
                  <a:lnTo>
                    <a:pt x="907" y="207"/>
                  </a:lnTo>
                  <a:lnTo>
                    <a:pt x="909" y="207"/>
                  </a:lnTo>
                  <a:lnTo>
                    <a:pt x="909" y="206"/>
                  </a:lnTo>
                  <a:lnTo>
                    <a:pt x="910" y="206"/>
                  </a:lnTo>
                  <a:lnTo>
                    <a:pt x="911" y="207"/>
                  </a:lnTo>
                  <a:lnTo>
                    <a:pt x="912" y="206"/>
                  </a:lnTo>
                  <a:lnTo>
                    <a:pt x="912" y="206"/>
                  </a:lnTo>
                  <a:lnTo>
                    <a:pt x="913" y="205"/>
                  </a:lnTo>
                  <a:lnTo>
                    <a:pt x="919" y="205"/>
                  </a:lnTo>
                  <a:lnTo>
                    <a:pt x="920" y="205"/>
                  </a:lnTo>
                  <a:lnTo>
                    <a:pt x="921" y="205"/>
                  </a:lnTo>
                  <a:lnTo>
                    <a:pt x="923" y="208"/>
                  </a:lnTo>
                  <a:lnTo>
                    <a:pt x="923" y="209"/>
                  </a:lnTo>
                  <a:lnTo>
                    <a:pt x="924" y="210"/>
                  </a:lnTo>
                  <a:lnTo>
                    <a:pt x="924" y="211"/>
                  </a:lnTo>
                  <a:lnTo>
                    <a:pt x="924" y="212"/>
                  </a:lnTo>
                  <a:lnTo>
                    <a:pt x="924" y="214"/>
                  </a:lnTo>
                  <a:lnTo>
                    <a:pt x="926" y="216"/>
                  </a:lnTo>
                  <a:lnTo>
                    <a:pt x="926" y="218"/>
                  </a:lnTo>
                  <a:lnTo>
                    <a:pt x="925" y="218"/>
                  </a:lnTo>
                  <a:lnTo>
                    <a:pt x="925" y="219"/>
                  </a:lnTo>
                  <a:lnTo>
                    <a:pt x="925" y="219"/>
                  </a:lnTo>
                  <a:lnTo>
                    <a:pt x="926" y="219"/>
                  </a:lnTo>
                  <a:lnTo>
                    <a:pt x="927" y="215"/>
                  </a:lnTo>
                  <a:lnTo>
                    <a:pt x="926" y="214"/>
                  </a:lnTo>
                  <a:lnTo>
                    <a:pt x="926" y="214"/>
                  </a:lnTo>
                  <a:lnTo>
                    <a:pt x="925" y="213"/>
                  </a:lnTo>
                  <a:lnTo>
                    <a:pt x="925" y="211"/>
                  </a:lnTo>
                  <a:lnTo>
                    <a:pt x="925" y="211"/>
                  </a:lnTo>
                  <a:lnTo>
                    <a:pt x="927" y="209"/>
                  </a:lnTo>
                  <a:lnTo>
                    <a:pt x="927" y="208"/>
                  </a:lnTo>
                  <a:lnTo>
                    <a:pt x="927" y="207"/>
                  </a:lnTo>
                  <a:lnTo>
                    <a:pt x="927" y="205"/>
                  </a:lnTo>
                  <a:lnTo>
                    <a:pt x="928" y="205"/>
                  </a:lnTo>
                  <a:lnTo>
                    <a:pt x="929" y="205"/>
                  </a:lnTo>
                  <a:lnTo>
                    <a:pt x="933" y="205"/>
                  </a:lnTo>
                  <a:lnTo>
                    <a:pt x="934" y="206"/>
                  </a:lnTo>
                  <a:lnTo>
                    <a:pt x="934" y="207"/>
                  </a:lnTo>
                  <a:lnTo>
                    <a:pt x="933" y="207"/>
                  </a:lnTo>
                  <a:lnTo>
                    <a:pt x="933" y="208"/>
                  </a:lnTo>
                  <a:lnTo>
                    <a:pt x="933" y="208"/>
                  </a:lnTo>
                  <a:lnTo>
                    <a:pt x="934" y="207"/>
                  </a:lnTo>
                  <a:lnTo>
                    <a:pt x="934" y="207"/>
                  </a:lnTo>
                  <a:lnTo>
                    <a:pt x="936" y="209"/>
                  </a:lnTo>
                  <a:lnTo>
                    <a:pt x="936" y="209"/>
                  </a:lnTo>
                  <a:lnTo>
                    <a:pt x="937" y="210"/>
                  </a:lnTo>
                  <a:lnTo>
                    <a:pt x="937" y="212"/>
                  </a:lnTo>
                  <a:lnTo>
                    <a:pt x="936" y="213"/>
                  </a:lnTo>
                  <a:lnTo>
                    <a:pt x="937" y="215"/>
                  </a:lnTo>
                  <a:lnTo>
                    <a:pt x="937" y="216"/>
                  </a:lnTo>
                  <a:lnTo>
                    <a:pt x="938" y="218"/>
                  </a:lnTo>
                  <a:lnTo>
                    <a:pt x="938" y="219"/>
                  </a:lnTo>
                  <a:lnTo>
                    <a:pt x="941" y="224"/>
                  </a:lnTo>
                  <a:lnTo>
                    <a:pt x="943" y="226"/>
                  </a:lnTo>
                  <a:lnTo>
                    <a:pt x="946" y="232"/>
                  </a:lnTo>
                  <a:lnTo>
                    <a:pt x="949" y="236"/>
                  </a:lnTo>
                  <a:lnTo>
                    <a:pt x="952" y="239"/>
                  </a:lnTo>
                  <a:lnTo>
                    <a:pt x="953" y="241"/>
                  </a:lnTo>
                  <a:lnTo>
                    <a:pt x="958" y="247"/>
                  </a:lnTo>
                  <a:lnTo>
                    <a:pt x="958" y="248"/>
                  </a:lnTo>
                  <a:lnTo>
                    <a:pt x="964" y="253"/>
                  </a:lnTo>
                  <a:lnTo>
                    <a:pt x="965" y="254"/>
                  </a:lnTo>
                  <a:lnTo>
                    <a:pt x="965" y="254"/>
                  </a:lnTo>
                  <a:lnTo>
                    <a:pt x="966" y="254"/>
                  </a:lnTo>
                  <a:lnTo>
                    <a:pt x="966" y="255"/>
                  </a:lnTo>
                  <a:lnTo>
                    <a:pt x="967" y="255"/>
                  </a:lnTo>
                  <a:lnTo>
                    <a:pt x="969" y="257"/>
                  </a:lnTo>
                  <a:lnTo>
                    <a:pt x="969" y="257"/>
                  </a:lnTo>
                  <a:lnTo>
                    <a:pt x="970" y="258"/>
                  </a:lnTo>
                  <a:lnTo>
                    <a:pt x="970" y="258"/>
                  </a:lnTo>
                  <a:lnTo>
                    <a:pt x="970" y="259"/>
                  </a:lnTo>
                  <a:lnTo>
                    <a:pt x="975" y="263"/>
                  </a:lnTo>
                  <a:lnTo>
                    <a:pt x="977" y="264"/>
                  </a:lnTo>
                  <a:lnTo>
                    <a:pt x="979" y="267"/>
                  </a:lnTo>
                  <a:lnTo>
                    <a:pt x="985" y="270"/>
                  </a:lnTo>
                  <a:lnTo>
                    <a:pt x="989" y="273"/>
                  </a:lnTo>
                  <a:lnTo>
                    <a:pt x="992" y="275"/>
                  </a:lnTo>
                  <a:lnTo>
                    <a:pt x="993" y="275"/>
                  </a:lnTo>
                  <a:lnTo>
                    <a:pt x="997" y="276"/>
                  </a:lnTo>
                  <a:lnTo>
                    <a:pt x="998" y="278"/>
                  </a:lnTo>
                  <a:lnTo>
                    <a:pt x="999" y="278"/>
                  </a:lnTo>
                  <a:lnTo>
                    <a:pt x="999" y="279"/>
                  </a:lnTo>
                  <a:lnTo>
                    <a:pt x="1000" y="279"/>
                  </a:lnTo>
                  <a:lnTo>
                    <a:pt x="1000" y="282"/>
                  </a:lnTo>
                  <a:lnTo>
                    <a:pt x="997" y="286"/>
                  </a:lnTo>
                  <a:lnTo>
                    <a:pt x="997" y="287"/>
                  </a:lnTo>
                  <a:lnTo>
                    <a:pt x="996" y="288"/>
                  </a:lnTo>
                  <a:lnTo>
                    <a:pt x="992" y="287"/>
                  </a:lnTo>
                  <a:lnTo>
                    <a:pt x="992" y="285"/>
                  </a:lnTo>
                  <a:lnTo>
                    <a:pt x="989" y="281"/>
                  </a:lnTo>
                  <a:lnTo>
                    <a:pt x="988" y="281"/>
                  </a:lnTo>
                  <a:lnTo>
                    <a:pt x="984" y="285"/>
                  </a:lnTo>
                  <a:lnTo>
                    <a:pt x="985" y="286"/>
                  </a:lnTo>
                  <a:lnTo>
                    <a:pt x="984" y="287"/>
                  </a:lnTo>
                  <a:lnTo>
                    <a:pt x="984" y="288"/>
                  </a:lnTo>
                  <a:lnTo>
                    <a:pt x="985" y="290"/>
                  </a:lnTo>
                  <a:lnTo>
                    <a:pt x="986" y="293"/>
                  </a:lnTo>
                  <a:lnTo>
                    <a:pt x="989" y="296"/>
                  </a:lnTo>
                  <a:lnTo>
                    <a:pt x="988" y="297"/>
                  </a:lnTo>
                  <a:lnTo>
                    <a:pt x="986" y="297"/>
                  </a:lnTo>
                  <a:lnTo>
                    <a:pt x="988" y="298"/>
                  </a:lnTo>
                  <a:lnTo>
                    <a:pt x="989" y="296"/>
                  </a:lnTo>
                  <a:lnTo>
                    <a:pt x="991" y="296"/>
                  </a:lnTo>
                  <a:lnTo>
                    <a:pt x="994" y="298"/>
                  </a:lnTo>
                  <a:lnTo>
                    <a:pt x="994" y="299"/>
                  </a:lnTo>
                  <a:lnTo>
                    <a:pt x="995" y="300"/>
                  </a:lnTo>
                  <a:lnTo>
                    <a:pt x="995" y="303"/>
                  </a:lnTo>
                  <a:lnTo>
                    <a:pt x="995" y="303"/>
                  </a:lnTo>
                  <a:lnTo>
                    <a:pt x="995" y="305"/>
                  </a:lnTo>
                  <a:lnTo>
                    <a:pt x="993" y="306"/>
                  </a:lnTo>
                  <a:lnTo>
                    <a:pt x="989" y="306"/>
                  </a:lnTo>
                  <a:lnTo>
                    <a:pt x="987" y="305"/>
                  </a:lnTo>
                  <a:lnTo>
                    <a:pt x="987" y="304"/>
                  </a:lnTo>
                  <a:lnTo>
                    <a:pt x="988" y="303"/>
                  </a:lnTo>
                  <a:lnTo>
                    <a:pt x="988" y="303"/>
                  </a:lnTo>
                  <a:lnTo>
                    <a:pt x="987" y="301"/>
                  </a:lnTo>
                  <a:lnTo>
                    <a:pt x="986" y="301"/>
                  </a:lnTo>
                  <a:lnTo>
                    <a:pt x="984" y="301"/>
                  </a:lnTo>
                  <a:lnTo>
                    <a:pt x="982" y="299"/>
                  </a:lnTo>
                  <a:lnTo>
                    <a:pt x="982" y="297"/>
                  </a:lnTo>
                  <a:lnTo>
                    <a:pt x="981" y="297"/>
                  </a:lnTo>
                  <a:lnTo>
                    <a:pt x="980" y="297"/>
                  </a:lnTo>
                  <a:lnTo>
                    <a:pt x="980" y="296"/>
                  </a:lnTo>
                  <a:lnTo>
                    <a:pt x="979" y="297"/>
                  </a:lnTo>
                  <a:lnTo>
                    <a:pt x="978" y="297"/>
                  </a:lnTo>
                  <a:lnTo>
                    <a:pt x="977" y="298"/>
                  </a:lnTo>
                  <a:lnTo>
                    <a:pt x="977" y="298"/>
                  </a:lnTo>
                  <a:lnTo>
                    <a:pt x="976" y="297"/>
                  </a:lnTo>
                  <a:lnTo>
                    <a:pt x="971" y="297"/>
                  </a:lnTo>
                  <a:lnTo>
                    <a:pt x="971" y="296"/>
                  </a:lnTo>
                  <a:lnTo>
                    <a:pt x="970" y="296"/>
                  </a:lnTo>
                  <a:lnTo>
                    <a:pt x="970" y="296"/>
                  </a:lnTo>
                  <a:lnTo>
                    <a:pt x="970" y="297"/>
                  </a:lnTo>
                  <a:lnTo>
                    <a:pt x="971" y="298"/>
                  </a:lnTo>
                  <a:lnTo>
                    <a:pt x="971" y="302"/>
                  </a:lnTo>
                  <a:lnTo>
                    <a:pt x="970" y="302"/>
                  </a:lnTo>
                  <a:lnTo>
                    <a:pt x="971" y="303"/>
                  </a:lnTo>
                  <a:lnTo>
                    <a:pt x="972" y="305"/>
                  </a:lnTo>
                  <a:lnTo>
                    <a:pt x="974" y="308"/>
                  </a:lnTo>
                  <a:lnTo>
                    <a:pt x="975" y="308"/>
                  </a:lnTo>
                  <a:lnTo>
                    <a:pt x="975" y="310"/>
                  </a:lnTo>
                  <a:lnTo>
                    <a:pt x="977" y="310"/>
                  </a:lnTo>
                  <a:lnTo>
                    <a:pt x="979" y="312"/>
                  </a:lnTo>
                  <a:lnTo>
                    <a:pt x="980" y="312"/>
                  </a:lnTo>
                  <a:lnTo>
                    <a:pt x="981" y="309"/>
                  </a:lnTo>
                  <a:lnTo>
                    <a:pt x="981" y="309"/>
                  </a:lnTo>
                  <a:lnTo>
                    <a:pt x="982" y="310"/>
                  </a:lnTo>
                  <a:lnTo>
                    <a:pt x="982" y="312"/>
                  </a:lnTo>
                  <a:lnTo>
                    <a:pt x="983" y="313"/>
                  </a:lnTo>
                  <a:lnTo>
                    <a:pt x="981" y="313"/>
                  </a:lnTo>
                  <a:lnTo>
                    <a:pt x="979" y="314"/>
                  </a:lnTo>
                  <a:lnTo>
                    <a:pt x="980" y="314"/>
                  </a:lnTo>
                  <a:lnTo>
                    <a:pt x="982" y="313"/>
                  </a:lnTo>
                  <a:lnTo>
                    <a:pt x="983" y="313"/>
                  </a:lnTo>
                  <a:lnTo>
                    <a:pt x="984" y="315"/>
                  </a:lnTo>
                  <a:lnTo>
                    <a:pt x="983" y="316"/>
                  </a:lnTo>
                  <a:lnTo>
                    <a:pt x="982" y="316"/>
                  </a:lnTo>
                  <a:lnTo>
                    <a:pt x="982" y="317"/>
                  </a:lnTo>
                  <a:lnTo>
                    <a:pt x="984" y="315"/>
                  </a:lnTo>
                  <a:lnTo>
                    <a:pt x="985" y="312"/>
                  </a:lnTo>
                  <a:lnTo>
                    <a:pt x="986" y="311"/>
                  </a:lnTo>
                  <a:lnTo>
                    <a:pt x="988" y="310"/>
                  </a:lnTo>
                  <a:lnTo>
                    <a:pt x="989" y="309"/>
                  </a:lnTo>
                  <a:lnTo>
                    <a:pt x="990" y="309"/>
                  </a:lnTo>
                  <a:lnTo>
                    <a:pt x="991" y="309"/>
                  </a:lnTo>
                  <a:lnTo>
                    <a:pt x="992" y="311"/>
                  </a:lnTo>
                  <a:lnTo>
                    <a:pt x="993" y="310"/>
                  </a:lnTo>
                  <a:lnTo>
                    <a:pt x="993" y="310"/>
                  </a:lnTo>
                  <a:lnTo>
                    <a:pt x="992" y="309"/>
                  </a:lnTo>
                  <a:lnTo>
                    <a:pt x="993" y="308"/>
                  </a:lnTo>
                  <a:lnTo>
                    <a:pt x="997" y="307"/>
                  </a:lnTo>
                  <a:lnTo>
                    <a:pt x="996" y="307"/>
                  </a:lnTo>
                  <a:lnTo>
                    <a:pt x="995" y="305"/>
                  </a:lnTo>
                  <a:lnTo>
                    <a:pt x="997" y="303"/>
                  </a:lnTo>
                  <a:lnTo>
                    <a:pt x="997" y="302"/>
                  </a:lnTo>
                  <a:lnTo>
                    <a:pt x="998" y="302"/>
                  </a:lnTo>
                  <a:lnTo>
                    <a:pt x="999" y="300"/>
                  </a:lnTo>
                  <a:lnTo>
                    <a:pt x="1000" y="298"/>
                  </a:lnTo>
                  <a:lnTo>
                    <a:pt x="1000" y="297"/>
                  </a:lnTo>
                  <a:lnTo>
                    <a:pt x="1000" y="297"/>
                  </a:lnTo>
                  <a:lnTo>
                    <a:pt x="1000" y="295"/>
                  </a:lnTo>
                  <a:lnTo>
                    <a:pt x="999" y="295"/>
                  </a:lnTo>
                  <a:lnTo>
                    <a:pt x="999" y="291"/>
                  </a:lnTo>
                  <a:lnTo>
                    <a:pt x="1000" y="291"/>
                  </a:lnTo>
                  <a:lnTo>
                    <a:pt x="1000" y="289"/>
                  </a:lnTo>
                  <a:lnTo>
                    <a:pt x="1000" y="289"/>
                  </a:lnTo>
                  <a:lnTo>
                    <a:pt x="1002" y="291"/>
                  </a:lnTo>
                  <a:lnTo>
                    <a:pt x="1003" y="291"/>
                  </a:lnTo>
                  <a:lnTo>
                    <a:pt x="1004" y="290"/>
                  </a:lnTo>
                  <a:lnTo>
                    <a:pt x="1005" y="290"/>
                  </a:lnTo>
                  <a:lnTo>
                    <a:pt x="1006" y="291"/>
                  </a:lnTo>
                  <a:lnTo>
                    <a:pt x="1008" y="292"/>
                  </a:lnTo>
                  <a:lnTo>
                    <a:pt x="1009" y="292"/>
                  </a:lnTo>
                  <a:lnTo>
                    <a:pt x="1008" y="291"/>
                  </a:lnTo>
                  <a:lnTo>
                    <a:pt x="1005" y="290"/>
                  </a:lnTo>
                  <a:lnTo>
                    <a:pt x="1004" y="290"/>
                  </a:lnTo>
                  <a:lnTo>
                    <a:pt x="1003" y="291"/>
                  </a:lnTo>
                  <a:lnTo>
                    <a:pt x="1002" y="291"/>
                  </a:lnTo>
                  <a:lnTo>
                    <a:pt x="1000" y="288"/>
                  </a:lnTo>
                  <a:lnTo>
                    <a:pt x="1000" y="287"/>
                  </a:lnTo>
                  <a:lnTo>
                    <a:pt x="1001" y="287"/>
                  </a:lnTo>
                  <a:lnTo>
                    <a:pt x="1004" y="287"/>
                  </a:lnTo>
                  <a:lnTo>
                    <a:pt x="1005" y="287"/>
                  </a:lnTo>
                  <a:lnTo>
                    <a:pt x="1008" y="288"/>
                  </a:lnTo>
                  <a:lnTo>
                    <a:pt x="1010" y="289"/>
                  </a:lnTo>
                  <a:lnTo>
                    <a:pt x="1011" y="289"/>
                  </a:lnTo>
                  <a:lnTo>
                    <a:pt x="1012" y="290"/>
                  </a:lnTo>
                  <a:lnTo>
                    <a:pt x="1014" y="291"/>
                  </a:lnTo>
                  <a:lnTo>
                    <a:pt x="1015" y="291"/>
                  </a:lnTo>
                  <a:lnTo>
                    <a:pt x="1019" y="293"/>
                  </a:lnTo>
                  <a:lnTo>
                    <a:pt x="1019" y="293"/>
                  </a:lnTo>
                  <a:lnTo>
                    <a:pt x="1022" y="295"/>
                  </a:lnTo>
                  <a:lnTo>
                    <a:pt x="1023" y="296"/>
                  </a:lnTo>
                  <a:lnTo>
                    <a:pt x="1023" y="299"/>
                  </a:lnTo>
                  <a:lnTo>
                    <a:pt x="1021" y="300"/>
                  </a:lnTo>
                  <a:lnTo>
                    <a:pt x="1020" y="300"/>
                  </a:lnTo>
                  <a:lnTo>
                    <a:pt x="1020" y="301"/>
                  </a:lnTo>
                  <a:lnTo>
                    <a:pt x="1020" y="302"/>
                  </a:lnTo>
                  <a:lnTo>
                    <a:pt x="1019" y="303"/>
                  </a:lnTo>
                  <a:lnTo>
                    <a:pt x="1019" y="304"/>
                  </a:lnTo>
                  <a:lnTo>
                    <a:pt x="1019" y="304"/>
                  </a:lnTo>
                  <a:lnTo>
                    <a:pt x="1020" y="301"/>
                  </a:lnTo>
                  <a:lnTo>
                    <a:pt x="1022" y="301"/>
                  </a:lnTo>
                  <a:lnTo>
                    <a:pt x="1023" y="301"/>
                  </a:lnTo>
                  <a:lnTo>
                    <a:pt x="1023" y="301"/>
                  </a:lnTo>
                  <a:lnTo>
                    <a:pt x="1023" y="297"/>
                  </a:lnTo>
                  <a:lnTo>
                    <a:pt x="1024" y="296"/>
                  </a:lnTo>
                  <a:lnTo>
                    <a:pt x="1029" y="296"/>
                  </a:lnTo>
                  <a:lnTo>
                    <a:pt x="1032" y="299"/>
                  </a:lnTo>
                  <a:lnTo>
                    <a:pt x="1032" y="299"/>
                  </a:lnTo>
                  <a:lnTo>
                    <a:pt x="1033" y="300"/>
                  </a:lnTo>
                  <a:lnTo>
                    <a:pt x="1036" y="300"/>
                  </a:lnTo>
                  <a:lnTo>
                    <a:pt x="1037" y="301"/>
                  </a:lnTo>
                  <a:lnTo>
                    <a:pt x="1038" y="301"/>
                  </a:lnTo>
                  <a:lnTo>
                    <a:pt x="1041" y="301"/>
                  </a:lnTo>
                  <a:lnTo>
                    <a:pt x="1042" y="302"/>
                  </a:lnTo>
                  <a:lnTo>
                    <a:pt x="1043" y="302"/>
                  </a:lnTo>
                  <a:lnTo>
                    <a:pt x="1045" y="304"/>
                  </a:lnTo>
                  <a:lnTo>
                    <a:pt x="1045" y="304"/>
                  </a:lnTo>
                  <a:lnTo>
                    <a:pt x="1046" y="305"/>
                  </a:lnTo>
                  <a:lnTo>
                    <a:pt x="1046" y="306"/>
                  </a:lnTo>
                  <a:lnTo>
                    <a:pt x="1046" y="307"/>
                  </a:lnTo>
                  <a:lnTo>
                    <a:pt x="1046" y="310"/>
                  </a:lnTo>
                  <a:lnTo>
                    <a:pt x="1046" y="310"/>
                  </a:lnTo>
                  <a:lnTo>
                    <a:pt x="1045" y="311"/>
                  </a:lnTo>
                  <a:lnTo>
                    <a:pt x="1044" y="309"/>
                  </a:lnTo>
                  <a:lnTo>
                    <a:pt x="1041" y="309"/>
                  </a:lnTo>
                  <a:lnTo>
                    <a:pt x="1039" y="308"/>
                  </a:lnTo>
                  <a:lnTo>
                    <a:pt x="1038" y="308"/>
                  </a:lnTo>
                  <a:lnTo>
                    <a:pt x="1042" y="311"/>
                  </a:lnTo>
                  <a:lnTo>
                    <a:pt x="1045" y="312"/>
                  </a:lnTo>
                  <a:lnTo>
                    <a:pt x="1046" y="313"/>
                  </a:lnTo>
                  <a:lnTo>
                    <a:pt x="1046" y="316"/>
                  </a:lnTo>
                  <a:lnTo>
                    <a:pt x="1046" y="315"/>
                  </a:lnTo>
                  <a:lnTo>
                    <a:pt x="1046" y="311"/>
                  </a:lnTo>
                  <a:lnTo>
                    <a:pt x="1048" y="310"/>
                  </a:lnTo>
                  <a:lnTo>
                    <a:pt x="1050" y="310"/>
                  </a:lnTo>
                  <a:lnTo>
                    <a:pt x="1052" y="315"/>
                  </a:lnTo>
                  <a:lnTo>
                    <a:pt x="1052" y="316"/>
                  </a:lnTo>
                  <a:lnTo>
                    <a:pt x="1053" y="318"/>
                  </a:lnTo>
                  <a:lnTo>
                    <a:pt x="1053" y="318"/>
                  </a:lnTo>
                  <a:lnTo>
                    <a:pt x="1053" y="323"/>
                  </a:lnTo>
                  <a:lnTo>
                    <a:pt x="1052" y="325"/>
                  </a:lnTo>
                  <a:lnTo>
                    <a:pt x="1052" y="325"/>
                  </a:lnTo>
                  <a:lnTo>
                    <a:pt x="1052" y="328"/>
                  </a:lnTo>
                  <a:lnTo>
                    <a:pt x="1051" y="330"/>
                  </a:lnTo>
                  <a:lnTo>
                    <a:pt x="1050" y="332"/>
                  </a:lnTo>
                  <a:lnTo>
                    <a:pt x="1049" y="333"/>
                  </a:lnTo>
                  <a:lnTo>
                    <a:pt x="1048" y="333"/>
                  </a:lnTo>
                  <a:lnTo>
                    <a:pt x="1048" y="334"/>
                  </a:lnTo>
                  <a:lnTo>
                    <a:pt x="1047" y="331"/>
                  </a:lnTo>
                  <a:lnTo>
                    <a:pt x="1047" y="330"/>
                  </a:lnTo>
                  <a:lnTo>
                    <a:pt x="1044" y="330"/>
                  </a:lnTo>
                  <a:lnTo>
                    <a:pt x="1045" y="329"/>
                  </a:lnTo>
                  <a:lnTo>
                    <a:pt x="1045" y="326"/>
                  </a:lnTo>
                  <a:lnTo>
                    <a:pt x="1044" y="328"/>
                  </a:lnTo>
                  <a:lnTo>
                    <a:pt x="1043" y="330"/>
                  </a:lnTo>
                  <a:lnTo>
                    <a:pt x="1046" y="330"/>
                  </a:lnTo>
                  <a:lnTo>
                    <a:pt x="1047" y="331"/>
                  </a:lnTo>
                  <a:lnTo>
                    <a:pt x="1047" y="334"/>
                  </a:lnTo>
                  <a:lnTo>
                    <a:pt x="1044" y="336"/>
                  </a:lnTo>
                  <a:lnTo>
                    <a:pt x="1044" y="337"/>
                  </a:lnTo>
                  <a:lnTo>
                    <a:pt x="1044" y="338"/>
                  </a:lnTo>
                  <a:lnTo>
                    <a:pt x="1045" y="339"/>
                  </a:lnTo>
                  <a:lnTo>
                    <a:pt x="1046" y="340"/>
                  </a:lnTo>
                  <a:lnTo>
                    <a:pt x="1047" y="340"/>
                  </a:lnTo>
                  <a:lnTo>
                    <a:pt x="1049" y="340"/>
                  </a:lnTo>
                  <a:lnTo>
                    <a:pt x="1049" y="339"/>
                  </a:lnTo>
                  <a:lnTo>
                    <a:pt x="1048" y="339"/>
                  </a:lnTo>
                  <a:lnTo>
                    <a:pt x="1048" y="339"/>
                  </a:lnTo>
                  <a:lnTo>
                    <a:pt x="1046" y="339"/>
                  </a:lnTo>
                  <a:lnTo>
                    <a:pt x="1045" y="338"/>
                  </a:lnTo>
                  <a:lnTo>
                    <a:pt x="1045" y="335"/>
                  </a:lnTo>
                  <a:lnTo>
                    <a:pt x="1047" y="335"/>
                  </a:lnTo>
                  <a:lnTo>
                    <a:pt x="1047" y="336"/>
                  </a:lnTo>
                  <a:lnTo>
                    <a:pt x="1048" y="336"/>
                  </a:lnTo>
                  <a:lnTo>
                    <a:pt x="1051" y="333"/>
                  </a:lnTo>
                  <a:lnTo>
                    <a:pt x="1052" y="333"/>
                  </a:lnTo>
                  <a:lnTo>
                    <a:pt x="1053" y="332"/>
                  </a:lnTo>
                  <a:lnTo>
                    <a:pt x="1055" y="333"/>
                  </a:lnTo>
                  <a:lnTo>
                    <a:pt x="1057" y="334"/>
                  </a:lnTo>
                  <a:lnTo>
                    <a:pt x="1060" y="334"/>
                  </a:lnTo>
                  <a:lnTo>
                    <a:pt x="1061" y="335"/>
                  </a:lnTo>
                  <a:lnTo>
                    <a:pt x="1065" y="335"/>
                  </a:lnTo>
                  <a:lnTo>
                    <a:pt x="1065" y="334"/>
                  </a:lnTo>
                  <a:lnTo>
                    <a:pt x="1070" y="334"/>
                  </a:lnTo>
                  <a:lnTo>
                    <a:pt x="1073" y="333"/>
                  </a:lnTo>
                  <a:lnTo>
                    <a:pt x="1074" y="333"/>
                  </a:lnTo>
                  <a:lnTo>
                    <a:pt x="1076" y="331"/>
                  </a:lnTo>
                  <a:lnTo>
                    <a:pt x="1080" y="330"/>
                  </a:lnTo>
                  <a:lnTo>
                    <a:pt x="1081" y="330"/>
                  </a:lnTo>
                  <a:lnTo>
                    <a:pt x="1081" y="328"/>
                  </a:lnTo>
                  <a:lnTo>
                    <a:pt x="1080" y="326"/>
                  </a:lnTo>
                  <a:lnTo>
                    <a:pt x="1080" y="325"/>
                  </a:lnTo>
                  <a:lnTo>
                    <a:pt x="1081" y="325"/>
                  </a:lnTo>
                  <a:lnTo>
                    <a:pt x="1081" y="323"/>
                  </a:lnTo>
                  <a:lnTo>
                    <a:pt x="1081" y="321"/>
                  </a:lnTo>
                  <a:lnTo>
                    <a:pt x="1082" y="321"/>
                  </a:lnTo>
                  <a:lnTo>
                    <a:pt x="1083" y="321"/>
                  </a:lnTo>
                  <a:lnTo>
                    <a:pt x="1085" y="321"/>
                  </a:lnTo>
                  <a:lnTo>
                    <a:pt x="1086" y="318"/>
                  </a:lnTo>
                  <a:lnTo>
                    <a:pt x="1087" y="316"/>
                  </a:lnTo>
                  <a:lnTo>
                    <a:pt x="1085" y="314"/>
                  </a:lnTo>
                  <a:lnTo>
                    <a:pt x="1083" y="314"/>
                  </a:lnTo>
                  <a:lnTo>
                    <a:pt x="1082" y="316"/>
                  </a:lnTo>
                  <a:lnTo>
                    <a:pt x="1081" y="316"/>
                  </a:lnTo>
                  <a:lnTo>
                    <a:pt x="1080" y="314"/>
                  </a:lnTo>
                  <a:lnTo>
                    <a:pt x="1080" y="314"/>
                  </a:lnTo>
                  <a:lnTo>
                    <a:pt x="1079" y="315"/>
                  </a:lnTo>
                  <a:lnTo>
                    <a:pt x="1078" y="315"/>
                  </a:lnTo>
                  <a:lnTo>
                    <a:pt x="1079" y="312"/>
                  </a:lnTo>
                  <a:lnTo>
                    <a:pt x="1080" y="312"/>
                  </a:lnTo>
                  <a:lnTo>
                    <a:pt x="1081" y="311"/>
                  </a:lnTo>
                  <a:lnTo>
                    <a:pt x="1081" y="311"/>
                  </a:lnTo>
                  <a:lnTo>
                    <a:pt x="1079" y="310"/>
                  </a:lnTo>
                  <a:lnTo>
                    <a:pt x="1078" y="310"/>
                  </a:lnTo>
                  <a:lnTo>
                    <a:pt x="1078" y="309"/>
                  </a:lnTo>
                  <a:lnTo>
                    <a:pt x="1080" y="307"/>
                  </a:lnTo>
                  <a:lnTo>
                    <a:pt x="1079" y="306"/>
                  </a:lnTo>
                  <a:lnTo>
                    <a:pt x="1079" y="305"/>
                  </a:lnTo>
                  <a:lnTo>
                    <a:pt x="1080" y="305"/>
                  </a:lnTo>
                  <a:lnTo>
                    <a:pt x="1080" y="305"/>
                  </a:lnTo>
                  <a:lnTo>
                    <a:pt x="1083" y="305"/>
                  </a:lnTo>
                  <a:lnTo>
                    <a:pt x="1084" y="303"/>
                  </a:lnTo>
                  <a:lnTo>
                    <a:pt x="1085" y="303"/>
                  </a:lnTo>
                  <a:lnTo>
                    <a:pt x="1085" y="302"/>
                  </a:lnTo>
                  <a:lnTo>
                    <a:pt x="1084" y="301"/>
                  </a:lnTo>
                  <a:lnTo>
                    <a:pt x="1083" y="301"/>
                  </a:lnTo>
                  <a:lnTo>
                    <a:pt x="1083" y="300"/>
                  </a:lnTo>
                  <a:lnTo>
                    <a:pt x="1085" y="299"/>
                  </a:lnTo>
                  <a:lnTo>
                    <a:pt x="1086" y="299"/>
                  </a:lnTo>
                  <a:lnTo>
                    <a:pt x="1087" y="298"/>
                  </a:lnTo>
                  <a:lnTo>
                    <a:pt x="1088" y="298"/>
                  </a:lnTo>
                  <a:lnTo>
                    <a:pt x="1088" y="300"/>
                  </a:lnTo>
                  <a:lnTo>
                    <a:pt x="1087" y="300"/>
                  </a:lnTo>
                  <a:lnTo>
                    <a:pt x="1088" y="301"/>
                  </a:lnTo>
                  <a:lnTo>
                    <a:pt x="1088" y="303"/>
                  </a:lnTo>
                  <a:lnTo>
                    <a:pt x="1089" y="304"/>
                  </a:lnTo>
                  <a:lnTo>
                    <a:pt x="1089" y="305"/>
                  </a:lnTo>
                  <a:lnTo>
                    <a:pt x="1088" y="307"/>
                  </a:lnTo>
                  <a:lnTo>
                    <a:pt x="1090" y="309"/>
                  </a:lnTo>
                  <a:lnTo>
                    <a:pt x="1092" y="309"/>
                  </a:lnTo>
                  <a:lnTo>
                    <a:pt x="1093" y="309"/>
                  </a:lnTo>
                  <a:lnTo>
                    <a:pt x="1094" y="309"/>
                  </a:lnTo>
                  <a:lnTo>
                    <a:pt x="1095" y="310"/>
                  </a:lnTo>
                  <a:lnTo>
                    <a:pt x="1095" y="310"/>
                  </a:lnTo>
                  <a:lnTo>
                    <a:pt x="1096" y="311"/>
                  </a:lnTo>
                  <a:lnTo>
                    <a:pt x="1096" y="314"/>
                  </a:lnTo>
                  <a:lnTo>
                    <a:pt x="1097" y="314"/>
                  </a:lnTo>
                  <a:lnTo>
                    <a:pt x="1098" y="314"/>
                  </a:lnTo>
                  <a:lnTo>
                    <a:pt x="1099" y="313"/>
                  </a:lnTo>
                  <a:lnTo>
                    <a:pt x="1101" y="314"/>
                  </a:lnTo>
                  <a:lnTo>
                    <a:pt x="1102" y="314"/>
                  </a:lnTo>
                  <a:lnTo>
                    <a:pt x="1103" y="314"/>
                  </a:lnTo>
                  <a:lnTo>
                    <a:pt x="1106" y="315"/>
                  </a:lnTo>
                  <a:lnTo>
                    <a:pt x="1106" y="316"/>
                  </a:lnTo>
                  <a:lnTo>
                    <a:pt x="1105" y="317"/>
                  </a:lnTo>
                  <a:lnTo>
                    <a:pt x="1105" y="318"/>
                  </a:lnTo>
                  <a:lnTo>
                    <a:pt x="1104" y="317"/>
                  </a:lnTo>
                  <a:lnTo>
                    <a:pt x="1102" y="317"/>
                  </a:lnTo>
                  <a:lnTo>
                    <a:pt x="1103" y="318"/>
                  </a:lnTo>
                  <a:lnTo>
                    <a:pt x="1104" y="320"/>
                  </a:lnTo>
                  <a:lnTo>
                    <a:pt x="1104" y="319"/>
                  </a:lnTo>
                  <a:lnTo>
                    <a:pt x="1105" y="319"/>
                  </a:lnTo>
                  <a:lnTo>
                    <a:pt x="1106" y="320"/>
                  </a:lnTo>
                  <a:lnTo>
                    <a:pt x="1108" y="320"/>
                  </a:lnTo>
                  <a:lnTo>
                    <a:pt x="1107" y="320"/>
                  </a:lnTo>
                  <a:lnTo>
                    <a:pt x="1106" y="320"/>
                  </a:lnTo>
                  <a:lnTo>
                    <a:pt x="1105" y="318"/>
                  </a:lnTo>
                  <a:lnTo>
                    <a:pt x="1105" y="317"/>
                  </a:lnTo>
                  <a:lnTo>
                    <a:pt x="1106" y="317"/>
                  </a:lnTo>
                  <a:lnTo>
                    <a:pt x="1106" y="315"/>
                  </a:lnTo>
                  <a:lnTo>
                    <a:pt x="1107" y="315"/>
                  </a:lnTo>
                  <a:lnTo>
                    <a:pt x="1107" y="316"/>
                  </a:lnTo>
                  <a:lnTo>
                    <a:pt x="1108" y="315"/>
                  </a:lnTo>
                  <a:lnTo>
                    <a:pt x="1108" y="316"/>
                  </a:lnTo>
                  <a:lnTo>
                    <a:pt x="1110" y="316"/>
                  </a:lnTo>
                  <a:lnTo>
                    <a:pt x="1111" y="317"/>
                  </a:lnTo>
                  <a:lnTo>
                    <a:pt x="1111" y="318"/>
                  </a:lnTo>
                  <a:lnTo>
                    <a:pt x="1112" y="319"/>
                  </a:lnTo>
                  <a:lnTo>
                    <a:pt x="1112" y="319"/>
                  </a:lnTo>
                  <a:lnTo>
                    <a:pt x="1111" y="318"/>
                  </a:lnTo>
                  <a:lnTo>
                    <a:pt x="1111" y="316"/>
                  </a:lnTo>
                  <a:lnTo>
                    <a:pt x="1110" y="315"/>
                  </a:lnTo>
                  <a:lnTo>
                    <a:pt x="1109" y="315"/>
                  </a:lnTo>
                  <a:lnTo>
                    <a:pt x="1108" y="315"/>
                  </a:lnTo>
                  <a:lnTo>
                    <a:pt x="1107" y="315"/>
                  </a:lnTo>
                  <a:lnTo>
                    <a:pt x="1107" y="314"/>
                  </a:lnTo>
                  <a:lnTo>
                    <a:pt x="1108" y="313"/>
                  </a:lnTo>
                  <a:lnTo>
                    <a:pt x="1107" y="311"/>
                  </a:lnTo>
                  <a:lnTo>
                    <a:pt x="1107" y="310"/>
                  </a:lnTo>
                  <a:lnTo>
                    <a:pt x="1105" y="309"/>
                  </a:lnTo>
                  <a:lnTo>
                    <a:pt x="1105" y="307"/>
                  </a:lnTo>
                  <a:lnTo>
                    <a:pt x="1105" y="307"/>
                  </a:lnTo>
                  <a:lnTo>
                    <a:pt x="1104" y="304"/>
                  </a:lnTo>
                  <a:lnTo>
                    <a:pt x="1105" y="303"/>
                  </a:lnTo>
                  <a:lnTo>
                    <a:pt x="1105" y="302"/>
                  </a:lnTo>
                  <a:lnTo>
                    <a:pt x="1106" y="301"/>
                  </a:lnTo>
                  <a:lnTo>
                    <a:pt x="1107" y="302"/>
                  </a:lnTo>
                  <a:lnTo>
                    <a:pt x="1111" y="302"/>
                  </a:lnTo>
                  <a:lnTo>
                    <a:pt x="1114" y="300"/>
                  </a:lnTo>
                  <a:lnTo>
                    <a:pt x="1116" y="300"/>
                  </a:lnTo>
                  <a:lnTo>
                    <a:pt x="1117" y="300"/>
                  </a:lnTo>
                  <a:lnTo>
                    <a:pt x="1118" y="300"/>
                  </a:lnTo>
                  <a:lnTo>
                    <a:pt x="1119" y="299"/>
                  </a:lnTo>
                  <a:lnTo>
                    <a:pt x="1120" y="299"/>
                  </a:lnTo>
                  <a:lnTo>
                    <a:pt x="1122" y="300"/>
                  </a:lnTo>
                  <a:lnTo>
                    <a:pt x="1122" y="300"/>
                  </a:lnTo>
                  <a:lnTo>
                    <a:pt x="1122" y="302"/>
                  </a:lnTo>
                  <a:lnTo>
                    <a:pt x="1120" y="305"/>
                  </a:lnTo>
                  <a:lnTo>
                    <a:pt x="1121" y="307"/>
                  </a:lnTo>
                  <a:lnTo>
                    <a:pt x="1122" y="304"/>
                  </a:lnTo>
                  <a:lnTo>
                    <a:pt x="1123" y="303"/>
                  </a:lnTo>
                  <a:lnTo>
                    <a:pt x="1123" y="299"/>
                  </a:lnTo>
                  <a:lnTo>
                    <a:pt x="1125" y="296"/>
                  </a:lnTo>
                  <a:lnTo>
                    <a:pt x="1126" y="293"/>
                  </a:lnTo>
                  <a:lnTo>
                    <a:pt x="1126" y="292"/>
                  </a:lnTo>
                  <a:lnTo>
                    <a:pt x="1127" y="292"/>
                  </a:lnTo>
                  <a:lnTo>
                    <a:pt x="1129" y="293"/>
                  </a:lnTo>
                  <a:lnTo>
                    <a:pt x="1129" y="296"/>
                  </a:lnTo>
                  <a:lnTo>
                    <a:pt x="1131" y="297"/>
                  </a:lnTo>
                  <a:lnTo>
                    <a:pt x="1134" y="297"/>
                  </a:lnTo>
                  <a:lnTo>
                    <a:pt x="1134" y="297"/>
                  </a:lnTo>
                  <a:lnTo>
                    <a:pt x="1132" y="297"/>
                  </a:lnTo>
                  <a:lnTo>
                    <a:pt x="1131" y="296"/>
                  </a:lnTo>
                  <a:lnTo>
                    <a:pt x="1131" y="296"/>
                  </a:lnTo>
                  <a:lnTo>
                    <a:pt x="1130" y="296"/>
                  </a:lnTo>
                  <a:lnTo>
                    <a:pt x="1129" y="294"/>
                  </a:lnTo>
                  <a:lnTo>
                    <a:pt x="1128" y="292"/>
                  </a:lnTo>
                  <a:lnTo>
                    <a:pt x="1126" y="292"/>
                  </a:lnTo>
                  <a:lnTo>
                    <a:pt x="1125" y="293"/>
                  </a:lnTo>
                  <a:lnTo>
                    <a:pt x="1124" y="293"/>
                  </a:lnTo>
                  <a:lnTo>
                    <a:pt x="1124" y="292"/>
                  </a:lnTo>
                  <a:lnTo>
                    <a:pt x="1124" y="289"/>
                  </a:lnTo>
                  <a:lnTo>
                    <a:pt x="1126" y="287"/>
                  </a:lnTo>
                  <a:lnTo>
                    <a:pt x="1125" y="286"/>
                  </a:lnTo>
                  <a:lnTo>
                    <a:pt x="1124" y="285"/>
                  </a:lnTo>
                  <a:lnTo>
                    <a:pt x="1125" y="284"/>
                  </a:lnTo>
                  <a:lnTo>
                    <a:pt x="1126" y="285"/>
                  </a:lnTo>
                  <a:lnTo>
                    <a:pt x="1127" y="285"/>
                  </a:lnTo>
                  <a:lnTo>
                    <a:pt x="1128" y="286"/>
                  </a:lnTo>
                  <a:lnTo>
                    <a:pt x="1131" y="286"/>
                  </a:lnTo>
                  <a:lnTo>
                    <a:pt x="1132" y="285"/>
                  </a:lnTo>
                  <a:lnTo>
                    <a:pt x="1131" y="285"/>
                  </a:lnTo>
                  <a:lnTo>
                    <a:pt x="1132" y="284"/>
                  </a:lnTo>
                  <a:lnTo>
                    <a:pt x="1134" y="284"/>
                  </a:lnTo>
                  <a:lnTo>
                    <a:pt x="1132" y="283"/>
                  </a:lnTo>
                  <a:lnTo>
                    <a:pt x="1130" y="284"/>
                  </a:lnTo>
                  <a:lnTo>
                    <a:pt x="1129" y="284"/>
                  </a:lnTo>
                  <a:lnTo>
                    <a:pt x="1128" y="283"/>
                  </a:lnTo>
                  <a:lnTo>
                    <a:pt x="1127" y="282"/>
                  </a:lnTo>
                  <a:lnTo>
                    <a:pt x="1126" y="283"/>
                  </a:lnTo>
                  <a:lnTo>
                    <a:pt x="1126" y="282"/>
                  </a:lnTo>
                  <a:lnTo>
                    <a:pt x="1124" y="282"/>
                  </a:lnTo>
                  <a:lnTo>
                    <a:pt x="1121" y="281"/>
                  </a:lnTo>
                  <a:lnTo>
                    <a:pt x="1121" y="280"/>
                  </a:lnTo>
                  <a:lnTo>
                    <a:pt x="1122" y="279"/>
                  </a:lnTo>
                  <a:lnTo>
                    <a:pt x="1124" y="279"/>
                  </a:lnTo>
                  <a:lnTo>
                    <a:pt x="1125" y="278"/>
                  </a:lnTo>
                  <a:lnTo>
                    <a:pt x="1125" y="277"/>
                  </a:lnTo>
                  <a:lnTo>
                    <a:pt x="1125" y="276"/>
                  </a:lnTo>
                  <a:lnTo>
                    <a:pt x="1126" y="276"/>
                  </a:lnTo>
                  <a:lnTo>
                    <a:pt x="1128" y="277"/>
                  </a:lnTo>
                  <a:lnTo>
                    <a:pt x="1128" y="278"/>
                  </a:lnTo>
                  <a:lnTo>
                    <a:pt x="1128" y="279"/>
                  </a:lnTo>
                  <a:lnTo>
                    <a:pt x="1128" y="279"/>
                  </a:lnTo>
                  <a:lnTo>
                    <a:pt x="1133" y="279"/>
                  </a:lnTo>
                  <a:lnTo>
                    <a:pt x="1134" y="280"/>
                  </a:lnTo>
                  <a:lnTo>
                    <a:pt x="1144" y="280"/>
                  </a:lnTo>
                  <a:lnTo>
                    <a:pt x="1144" y="280"/>
                  </a:lnTo>
                  <a:lnTo>
                    <a:pt x="1155" y="280"/>
                  </a:lnTo>
                  <a:lnTo>
                    <a:pt x="1155" y="281"/>
                  </a:lnTo>
                  <a:lnTo>
                    <a:pt x="1156" y="281"/>
                  </a:lnTo>
                  <a:lnTo>
                    <a:pt x="1157" y="280"/>
                  </a:lnTo>
                  <a:lnTo>
                    <a:pt x="1162" y="280"/>
                  </a:lnTo>
                  <a:lnTo>
                    <a:pt x="1163" y="280"/>
                  </a:lnTo>
                  <a:lnTo>
                    <a:pt x="1170" y="280"/>
                  </a:lnTo>
                  <a:lnTo>
                    <a:pt x="1172" y="281"/>
                  </a:lnTo>
                  <a:lnTo>
                    <a:pt x="1172" y="282"/>
                  </a:lnTo>
                  <a:lnTo>
                    <a:pt x="1171" y="282"/>
                  </a:lnTo>
                  <a:lnTo>
                    <a:pt x="1171" y="283"/>
                  </a:lnTo>
                  <a:lnTo>
                    <a:pt x="1171" y="283"/>
                  </a:lnTo>
                  <a:lnTo>
                    <a:pt x="1167" y="282"/>
                  </a:lnTo>
                  <a:lnTo>
                    <a:pt x="1166" y="282"/>
                  </a:lnTo>
                  <a:lnTo>
                    <a:pt x="1169" y="283"/>
                  </a:lnTo>
                  <a:lnTo>
                    <a:pt x="1170" y="283"/>
                  </a:lnTo>
                  <a:lnTo>
                    <a:pt x="1170" y="284"/>
                  </a:lnTo>
                  <a:lnTo>
                    <a:pt x="1171" y="284"/>
                  </a:lnTo>
                  <a:lnTo>
                    <a:pt x="1171" y="285"/>
                  </a:lnTo>
                  <a:lnTo>
                    <a:pt x="1169" y="288"/>
                  </a:lnTo>
                  <a:lnTo>
                    <a:pt x="1170" y="289"/>
                  </a:lnTo>
                  <a:lnTo>
                    <a:pt x="1171" y="287"/>
                  </a:lnTo>
                  <a:lnTo>
                    <a:pt x="1172" y="286"/>
                  </a:lnTo>
                  <a:lnTo>
                    <a:pt x="1172" y="283"/>
                  </a:lnTo>
                  <a:lnTo>
                    <a:pt x="1172" y="282"/>
                  </a:lnTo>
                  <a:lnTo>
                    <a:pt x="1172" y="281"/>
                  </a:lnTo>
                  <a:lnTo>
                    <a:pt x="1174" y="280"/>
                  </a:lnTo>
                  <a:lnTo>
                    <a:pt x="1176" y="281"/>
                  </a:lnTo>
                  <a:lnTo>
                    <a:pt x="1177" y="281"/>
                  </a:lnTo>
                  <a:lnTo>
                    <a:pt x="1178" y="279"/>
                  </a:lnTo>
                  <a:lnTo>
                    <a:pt x="1181" y="279"/>
                  </a:lnTo>
                  <a:lnTo>
                    <a:pt x="1182" y="279"/>
                  </a:lnTo>
                  <a:lnTo>
                    <a:pt x="1186" y="279"/>
                  </a:lnTo>
                  <a:lnTo>
                    <a:pt x="1186" y="278"/>
                  </a:lnTo>
                  <a:lnTo>
                    <a:pt x="1190" y="278"/>
                  </a:lnTo>
                  <a:lnTo>
                    <a:pt x="1191" y="279"/>
                  </a:lnTo>
                  <a:lnTo>
                    <a:pt x="1191" y="281"/>
                  </a:lnTo>
                  <a:lnTo>
                    <a:pt x="1188" y="281"/>
                  </a:lnTo>
                  <a:lnTo>
                    <a:pt x="1188" y="283"/>
                  </a:lnTo>
                  <a:lnTo>
                    <a:pt x="1191" y="284"/>
                  </a:lnTo>
                  <a:lnTo>
                    <a:pt x="1189" y="286"/>
                  </a:lnTo>
                  <a:lnTo>
                    <a:pt x="1189" y="287"/>
                  </a:lnTo>
                  <a:lnTo>
                    <a:pt x="1188" y="288"/>
                  </a:lnTo>
                  <a:lnTo>
                    <a:pt x="1189" y="289"/>
                  </a:lnTo>
                  <a:lnTo>
                    <a:pt x="1189" y="292"/>
                  </a:lnTo>
                  <a:lnTo>
                    <a:pt x="1190" y="294"/>
                  </a:lnTo>
                  <a:lnTo>
                    <a:pt x="1191" y="297"/>
                  </a:lnTo>
                  <a:lnTo>
                    <a:pt x="1191" y="295"/>
                  </a:lnTo>
                  <a:lnTo>
                    <a:pt x="1190" y="294"/>
                  </a:lnTo>
                  <a:lnTo>
                    <a:pt x="1190" y="293"/>
                  </a:lnTo>
                  <a:lnTo>
                    <a:pt x="1189" y="292"/>
                  </a:lnTo>
                  <a:lnTo>
                    <a:pt x="1189" y="288"/>
                  </a:lnTo>
                  <a:lnTo>
                    <a:pt x="1190" y="287"/>
                  </a:lnTo>
                  <a:lnTo>
                    <a:pt x="1190" y="286"/>
                  </a:lnTo>
                  <a:lnTo>
                    <a:pt x="1191" y="286"/>
                  </a:lnTo>
                  <a:lnTo>
                    <a:pt x="1192" y="287"/>
                  </a:lnTo>
                  <a:lnTo>
                    <a:pt x="1193" y="289"/>
                  </a:lnTo>
                  <a:lnTo>
                    <a:pt x="1194" y="290"/>
                  </a:lnTo>
                  <a:lnTo>
                    <a:pt x="1198" y="295"/>
                  </a:lnTo>
                  <a:lnTo>
                    <a:pt x="1200" y="297"/>
                  </a:lnTo>
                  <a:lnTo>
                    <a:pt x="1200" y="297"/>
                  </a:lnTo>
                  <a:lnTo>
                    <a:pt x="1202" y="299"/>
                  </a:lnTo>
                  <a:lnTo>
                    <a:pt x="1203" y="299"/>
                  </a:lnTo>
                  <a:lnTo>
                    <a:pt x="1206" y="302"/>
                  </a:lnTo>
                  <a:lnTo>
                    <a:pt x="1206" y="303"/>
                  </a:lnTo>
                  <a:lnTo>
                    <a:pt x="1206" y="306"/>
                  </a:lnTo>
                  <a:lnTo>
                    <a:pt x="1204" y="306"/>
                  </a:lnTo>
                  <a:lnTo>
                    <a:pt x="1203" y="305"/>
                  </a:lnTo>
                  <a:lnTo>
                    <a:pt x="1202" y="305"/>
                  </a:lnTo>
                  <a:lnTo>
                    <a:pt x="1201" y="306"/>
                  </a:lnTo>
                  <a:lnTo>
                    <a:pt x="1201" y="307"/>
                  </a:lnTo>
                  <a:lnTo>
                    <a:pt x="1201" y="308"/>
                  </a:lnTo>
                  <a:lnTo>
                    <a:pt x="1202" y="307"/>
                  </a:lnTo>
                  <a:lnTo>
                    <a:pt x="1202" y="306"/>
                  </a:lnTo>
                  <a:lnTo>
                    <a:pt x="1202" y="305"/>
                  </a:lnTo>
                  <a:lnTo>
                    <a:pt x="1204" y="307"/>
                  </a:lnTo>
                  <a:lnTo>
                    <a:pt x="1205" y="307"/>
                  </a:lnTo>
                  <a:lnTo>
                    <a:pt x="1206" y="308"/>
                  </a:lnTo>
                  <a:lnTo>
                    <a:pt x="1207" y="310"/>
                  </a:lnTo>
                  <a:lnTo>
                    <a:pt x="1208" y="312"/>
                  </a:lnTo>
                  <a:lnTo>
                    <a:pt x="1208" y="316"/>
                  </a:lnTo>
                  <a:lnTo>
                    <a:pt x="1210" y="318"/>
                  </a:lnTo>
                  <a:lnTo>
                    <a:pt x="1210" y="320"/>
                  </a:lnTo>
                  <a:lnTo>
                    <a:pt x="1208" y="321"/>
                  </a:lnTo>
                  <a:lnTo>
                    <a:pt x="1206" y="321"/>
                  </a:lnTo>
                  <a:lnTo>
                    <a:pt x="1206" y="321"/>
                  </a:lnTo>
                  <a:lnTo>
                    <a:pt x="1205" y="321"/>
                  </a:lnTo>
                  <a:lnTo>
                    <a:pt x="1206" y="322"/>
                  </a:lnTo>
                  <a:lnTo>
                    <a:pt x="1207" y="322"/>
                  </a:lnTo>
                  <a:lnTo>
                    <a:pt x="1208" y="322"/>
                  </a:lnTo>
                  <a:lnTo>
                    <a:pt x="1210" y="321"/>
                  </a:lnTo>
                  <a:lnTo>
                    <a:pt x="1211" y="321"/>
                  </a:lnTo>
                  <a:lnTo>
                    <a:pt x="1214" y="325"/>
                  </a:lnTo>
                  <a:lnTo>
                    <a:pt x="1215" y="325"/>
                  </a:lnTo>
                  <a:lnTo>
                    <a:pt x="1220" y="325"/>
                  </a:lnTo>
                  <a:lnTo>
                    <a:pt x="1221" y="326"/>
                  </a:lnTo>
                  <a:lnTo>
                    <a:pt x="1221" y="326"/>
                  </a:lnTo>
                  <a:lnTo>
                    <a:pt x="1221" y="327"/>
                  </a:lnTo>
                  <a:lnTo>
                    <a:pt x="1220" y="329"/>
                  </a:lnTo>
                  <a:lnTo>
                    <a:pt x="1218" y="329"/>
                  </a:lnTo>
                  <a:lnTo>
                    <a:pt x="1217" y="330"/>
                  </a:lnTo>
                  <a:lnTo>
                    <a:pt x="1217" y="333"/>
                  </a:lnTo>
                  <a:lnTo>
                    <a:pt x="1217" y="334"/>
                  </a:lnTo>
                  <a:lnTo>
                    <a:pt x="1217" y="334"/>
                  </a:lnTo>
                  <a:lnTo>
                    <a:pt x="1217" y="331"/>
                  </a:lnTo>
                  <a:lnTo>
                    <a:pt x="1218" y="330"/>
                  </a:lnTo>
                  <a:lnTo>
                    <a:pt x="1220" y="330"/>
                  </a:lnTo>
                  <a:lnTo>
                    <a:pt x="1221" y="330"/>
                  </a:lnTo>
                  <a:lnTo>
                    <a:pt x="1222" y="329"/>
                  </a:lnTo>
                  <a:lnTo>
                    <a:pt x="1222" y="326"/>
                  </a:lnTo>
                  <a:lnTo>
                    <a:pt x="1221" y="325"/>
                  </a:lnTo>
                  <a:lnTo>
                    <a:pt x="1221" y="325"/>
                  </a:lnTo>
                  <a:lnTo>
                    <a:pt x="1219" y="325"/>
                  </a:lnTo>
                  <a:lnTo>
                    <a:pt x="1219" y="324"/>
                  </a:lnTo>
                  <a:lnTo>
                    <a:pt x="1213" y="322"/>
                  </a:lnTo>
                  <a:lnTo>
                    <a:pt x="1212" y="320"/>
                  </a:lnTo>
                  <a:lnTo>
                    <a:pt x="1212" y="319"/>
                  </a:lnTo>
                  <a:lnTo>
                    <a:pt x="1213" y="318"/>
                  </a:lnTo>
                  <a:lnTo>
                    <a:pt x="1215" y="318"/>
                  </a:lnTo>
                  <a:lnTo>
                    <a:pt x="1216" y="317"/>
                  </a:lnTo>
                  <a:lnTo>
                    <a:pt x="1221" y="317"/>
                  </a:lnTo>
                  <a:lnTo>
                    <a:pt x="1222" y="318"/>
                  </a:lnTo>
                  <a:lnTo>
                    <a:pt x="1222" y="318"/>
                  </a:lnTo>
                  <a:lnTo>
                    <a:pt x="1223" y="319"/>
                  </a:lnTo>
                  <a:lnTo>
                    <a:pt x="1224" y="320"/>
                  </a:lnTo>
                  <a:lnTo>
                    <a:pt x="1228" y="322"/>
                  </a:lnTo>
                  <a:lnTo>
                    <a:pt x="1231" y="325"/>
                  </a:lnTo>
                  <a:lnTo>
                    <a:pt x="1231" y="325"/>
                  </a:lnTo>
                  <a:lnTo>
                    <a:pt x="1228" y="327"/>
                  </a:lnTo>
                  <a:lnTo>
                    <a:pt x="1228" y="329"/>
                  </a:lnTo>
                  <a:lnTo>
                    <a:pt x="1230" y="330"/>
                  </a:lnTo>
                  <a:lnTo>
                    <a:pt x="1231" y="330"/>
                  </a:lnTo>
                  <a:lnTo>
                    <a:pt x="1230" y="330"/>
                  </a:lnTo>
                  <a:lnTo>
                    <a:pt x="1229" y="328"/>
                  </a:lnTo>
                  <a:lnTo>
                    <a:pt x="1229" y="328"/>
                  </a:lnTo>
                  <a:lnTo>
                    <a:pt x="1231" y="326"/>
                  </a:lnTo>
                  <a:lnTo>
                    <a:pt x="1234" y="326"/>
                  </a:lnTo>
                  <a:lnTo>
                    <a:pt x="1237" y="327"/>
                  </a:lnTo>
                  <a:lnTo>
                    <a:pt x="1238" y="327"/>
                  </a:lnTo>
                  <a:lnTo>
                    <a:pt x="1239" y="328"/>
                  </a:lnTo>
                  <a:lnTo>
                    <a:pt x="1240" y="328"/>
                  </a:lnTo>
                  <a:lnTo>
                    <a:pt x="1242" y="330"/>
                  </a:lnTo>
                  <a:lnTo>
                    <a:pt x="1243" y="330"/>
                  </a:lnTo>
                  <a:lnTo>
                    <a:pt x="1244" y="330"/>
                  </a:lnTo>
                  <a:lnTo>
                    <a:pt x="1247" y="330"/>
                  </a:lnTo>
                  <a:lnTo>
                    <a:pt x="1247" y="331"/>
                  </a:lnTo>
                  <a:lnTo>
                    <a:pt x="1248" y="331"/>
                  </a:lnTo>
                  <a:lnTo>
                    <a:pt x="1249" y="333"/>
                  </a:lnTo>
                  <a:lnTo>
                    <a:pt x="1249" y="334"/>
                  </a:lnTo>
                  <a:lnTo>
                    <a:pt x="1246" y="336"/>
                  </a:lnTo>
                  <a:lnTo>
                    <a:pt x="1244" y="337"/>
                  </a:lnTo>
                  <a:lnTo>
                    <a:pt x="1242" y="339"/>
                  </a:lnTo>
                  <a:lnTo>
                    <a:pt x="1242" y="339"/>
                  </a:lnTo>
                  <a:lnTo>
                    <a:pt x="1240" y="339"/>
                  </a:lnTo>
                  <a:lnTo>
                    <a:pt x="1239" y="339"/>
                  </a:lnTo>
                  <a:lnTo>
                    <a:pt x="1239" y="337"/>
                  </a:lnTo>
                  <a:lnTo>
                    <a:pt x="1239" y="337"/>
                  </a:lnTo>
                  <a:lnTo>
                    <a:pt x="1239" y="337"/>
                  </a:lnTo>
                  <a:lnTo>
                    <a:pt x="1239" y="337"/>
                  </a:lnTo>
                  <a:lnTo>
                    <a:pt x="1238" y="337"/>
                  </a:lnTo>
                  <a:lnTo>
                    <a:pt x="1236" y="336"/>
                  </a:lnTo>
                  <a:lnTo>
                    <a:pt x="1236" y="334"/>
                  </a:lnTo>
                  <a:lnTo>
                    <a:pt x="1235" y="333"/>
                  </a:lnTo>
                  <a:lnTo>
                    <a:pt x="1235" y="334"/>
                  </a:lnTo>
                  <a:lnTo>
                    <a:pt x="1235" y="335"/>
                  </a:lnTo>
                  <a:lnTo>
                    <a:pt x="1236" y="336"/>
                  </a:lnTo>
                  <a:lnTo>
                    <a:pt x="1238" y="338"/>
                  </a:lnTo>
                  <a:lnTo>
                    <a:pt x="1236" y="340"/>
                  </a:lnTo>
                  <a:lnTo>
                    <a:pt x="1236" y="341"/>
                  </a:lnTo>
                  <a:lnTo>
                    <a:pt x="1236" y="342"/>
                  </a:lnTo>
                  <a:lnTo>
                    <a:pt x="1235" y="344"/>
                  </a:lnTo>
                  <a:lnTo>
                    <a:pt x="1233" y="345"/>
                  </a:lnTo>
                  <a:lnTo>
                    <a:pt x="1231" y="345"/>
                  </a:lnTo>
                  <a:lnTo>
                    <a:pt x="1230" y="346"/>
                  </a:lnTo>
                  <a:lnTo>
                    <a:pt x="1230" y="347"/>
                  </a:lnTo>
                  <a:lnTo>
                    <a:pt x="1230" y="347"/>
                  </a:lnTo>
                  <a:lnTo>
                    <a:pt x="1229" y="348"/>
                  </a:lnTo>
                  <a:lnTo>
                    <a:pt x="1229" y="348"/>
                  </a:lnTo>
                  <a:lnTo>
                    <a:pt x="1228" y="347"/>
                  </a:lnTo>
                  <a:lnTo>
                    <a:pt x="1228" y="344"/>
                  </a:lnTo>
                  <a:lnTo>
                    <a:pt x="1226" y="344"/>
                  </a:lnTo>
                  <a:lnTo>
                    <a:pt x="1226" y="344"/>
                  </a:lnTo>
                  <a:lnTo>
                    <a:pt x="1227" y="346"/>
                  </a:lnTo>
                  <a:lnTo>
                    <a:pt x="1227" y="349"/>
                  </a:lnTo>
                  <a:lnTo>
                    <a:pt x="1226" y="350"/>
                  </a:lnTo>
                  <a:lnTo>
                    <a:pt x="1223" y="350"/>
                  </a:lnTo>
                  <a:lnTo>
                    <a:pt x="1222" y="350"/>
                  </a:lnTo>
                  <a:lnTo>
                    <a:pt x="1220" y="350"/>
                  </a:lnTo>
                  <a:lnTo>
                    <a:pt x="1219" y="349"/>
                  </a:lnTo>
                  <a:lnTo>
                    <a:pt x="1219" y="348"/>
                  </a:lnTo>
                  <a:lnTo>
                    <a:pt x="1219" y="347"/>
                  </a:lnTo>
                  <a:lnTo>
                    <a:pt x="1219" y="347"/>
                  </a:lnTo>
                  <a:lnTo>
                    <a:pt x="1218" y="348"/>
                  </a:lnTo>
                  <a:lnTo>
                    <a:pt x="1217" y="349"/>
                  </a:lnTo>
                  <a:lnTo>
                    <a:pt x="1218" y="349"/>
                  </a:lnTo>
                  <a:lnTo>
                    <a:pt x="1218" y="350"/>
                  </a:lnTo>
                  <a:lnTo>
                    <a:pt x="1219" y="352"/>
                  </a:lnTo>
                  <a:lnTo>
                    <a:pt x="1220" y="352"/>
                  </a:lnTo>
                  <a:lnTo>
                    <a:pt x="1220" y="352"/>
                  </a:lnTo>
                  <a:lnTo>
                    <a:pt x="1221" y="353"/>
                  </a:lnTo>
                  <a:lnTo>
                    <a:pt x="1220" y="353"/>
                  </a:lnTo>
                  <a:lnTo>
                    <a:pt x="1220" y="354"/>
                  </a:lnTo>
                  <a:lnTo>
                    <a:pt x="1218" y="354"/>
                  </a:lnTo>
                  <a:lnTo>
                    <a:pt x="1216" y="355"/>
                  </a:lnTo>
                  <a:lnTo>
                    <a:pt x="1214" y="355"/>
                  </a:lnTo>
                  <a:lnTo>
                    <a:pt x="1212" y="354"/>
                  </a:lnTo>
                  <a:lnTo>
                    <a:pt x="1211" y="354"/>
                  </a:lnTo>
                  <a:lnTo>
                    <a:pt x="1210" y="355"/>
                  </a:lnTo>
                  <a:lnTo>
                    <a:pt x="1208" y="355"/>
                  </a:lnTo>
                  <a:lnTo>
                    <a:pt x="1211" y="355"/>
                  </a:lnTo>
                  <a:lnTo>
                    <a:pt x="1213" y="356"/>
                  </a:lnTo>
                  <a:lnTo>
                    <a:pt x="1214" y="356"/>
                  </a:lnTo>
                  <a:lnTo>
                    <a:pt x="1214" y="356"/>
                  </a:lnTo>
                  <a:lnTo>
                    <a:pt x="1217" y="356"/>
                  </a:lnTo>
                  <a:lnTo>
                    <a:pt x="1218" y="355"/>
                  </a:lnTo>
                  <a:lnTo>
                    <a:pt x="1220" y="355"/>
                  </a:lnTo>
                  <a:lnTo>
                    <a:pt x="1222" y="356"/>
                  </a:lnTo>
                  <a:lnTo>
                    <a:pt x="1221" y="358"/>
                  </a:lnTo>
                  <a:lnTo>
                    <a:pt x="1221" y="357"/>
                  </a:lnTo>
                  <a:lnTo>
                    <a:pt x="1219" y="357"/>
                  </a:lnTo>
                  <a:lnTo>
                    <a:pt x="1217" y="358"/>
                  </a:lnTo>
                  <a:lnTo>
                    <a:pt x="1216" y="358"/>
                  </a:lnTo>
                  <a:lnTo>
                    <a:pt x="1216" y="359"/>
                  </a:lnTo>
                  <a:lnTo>
                    <a:pt x="1215" y="361"/>
                  </a:lnTo>
                  <a:lnTo>
                    <a:pt x="1214" y="363"/>
                  </a:lnTo>
                  <a:lnTo>
                    <a:pt x="1214" y="363"/>
                  </a:lnTo>
                  <a:lnTo>
                    <a:pt x="1213" y="361"/>
                  </a:lnTo>
                  <a:lnTo>
                    <a:pt x="1212" y="364"/>
                  </a:lnTo>
                  <a:lnTo>
                    <a:pt x="1210" y="364"/>
                  </a:lnTo>
                  <a:lnTo>
                    <a:pt x="1208" y="365"/>
                  </a:lnTo>
                  <a:lnTo>
                    <a:pt x="1207" y="365"/>
                  </a:lnTo>
                  <a:lnTo>
                    <a:pt x="1207" y="365"/>
                  </a:lnTo>
                  <a:lnTo>
                    <a:pt x="1205" y="365"/>
                  </a:lnTo>
                  <a:lnTo>
                    <a:pt x="1204" y="366"/>
                  </a:lnTo>
                  <a:lnTo>
                    <a:pt x="1202" y="366"/>
                  </a:lnTo>
                  <a:lnTo>
                    <a:pt x="1202" y="364"/>
                  </a:lnTo>
                  <a:lnTo>
                    <a:pt x="1204" y="363"/>
                  </a:lnTo>
                  <a:lnTo>
                    <a:pt x="1203" y="362"/>
                  </a:lnTo>
                  <a:lnTo>
                    <a:pt x="1202" y="362"/>
                  </a:lnTo>
                  <a:lnTo>
                    <a:pt x="1201" y="364"/>
                  </a:lnTo>
                  <a:lnTo>
                    <a:pt x="1202" y="366"/>
                  </a:lnTo>
                  <a:lnTo>
                    <a:pt x="1203" y="366"/>
                  </a:lnTo>
                  <a:lnTo>
                    <a:pt x="1203" y="367"/>
                  </a:lnTo>
                  <a:lnTo>
                    <a:pt x="1204" y="369"/>
                  </a:lnTo>
                  <a:lnTo>
                    <a:pt x="1204" y="369"/>
                  </a:lnTo>
                  <a:lnTo>
                    <a:pt x="1203" y="370"/>
                  </a:lnTo>
                  <a:lnTo>
                    <a:pt x="1201" y="371"/>
                  </a:lnTo>
                  <a:lnTo>
                    <a:pt x="1201" y="370"/>
                  </a:lnTo>
                  <a:lnTo>
                    <a:pt x="1198" y="370"/>
                  </a:lnTo>
                  <a:lnTo>
                    <a:pt x="1198" y="370"/>
                  </a:lnTo>
                  <a:lnTo>
                    <a:pt x="1197" y="371"/>
                  </a:lnTo>
                  <a:lnTo>
                    <a:pt x="1196" y="372"/>
                  </a:lnTo>
                  <a:lnTo>
                    <a:pt x="1197" y="372"/>
                  </a:lnTo>
                  <a:lnTo>
                    <a:pt x="1197" y="372"/>
                  </a:lnTo>
                  <a:lnTo>
                    <a:pt x="1198" y="372"/>
                  </a:lnTo>
                  <a:lnTo>
                    <a:pt x="1199" y="373"/>
                  </a:lnTo>
                  <a:lnTo>
                    <a:pt x="1202" y="372"/>
                  </a:lnTo>
                  <a:lnTo>
                    <a:pt x="1202" y="373"/>
                  </a:lnTo>
                  <a:lnTo>
                    <a:pt x="1202" y="373"/>
                  </a:lnTo>
                  <a:lnTo>
                    <a:pt x="1205" y="373"/>
                  </a:lnTo>
                  <a:lnTo>
                    <a:pt x="1208" y="376"/>
                  </a:lnTo>
                  <a:lnTo>
                    <a:pt x="1207" y="378"/>
                  </a:lnTo>
                  <a:lnTo>
                    <a:pt x="1209" y="380"/>
                  </a:lnTo>
                  <a:lnTo>
                    <a:pt x="1209" y="380"/>
                  </a:lnTo>
                  <a:lnTo>
                    <a:pt x="1209" y="379"/>
                  </a:lnTo>
                  <a:lnTo>
                    <a:pt x="1209" y="377"/>
                  </a:lnTo>
                  <a:lnTo>
                    <a:pt x="1211" y="376"/>
                  </a:lnTo>
                  <a:lnTo>
                    <a:pt x="1212" y="376"/>
                  </a:lnTo>
                  <a:lnTo>
                    <a:pt x="1215" y="378"/>
                  </a:lnTo>
                  <a:lnTo>
                    <a:pt x="1215" y="380"/>
                  </a:lnTo>
                  <a:lnTo>
                    <a:pt x="1214" y="381"/>
                  </a:lnTo>
                  <a:lnTo>
                    <a:pt x="1214" y="383"/>
                  </a:lnTo>
                  <a:lnTo>
                    <a:pt x="1212" y="384"/>
                  </a:lnTo>
                  <a:lnTo>
                    <a:pt x="1211" y="384"/>
                  </a:lnTo>
                  <a:lnTo>
                    <a:pt x="1211" y="385"/>
                  </a:lnTo>
                  <a:lnTo>
                    <a:pt x="1211" y="385"/>
                  </a:lnTo>
                  <a:lnTo>
                    <a:pt x="1212" y="385"/>
                  </a:lnTo>
                  <a:lnTo>
                    <a:pt x="1213" y="385"/>
                  </a:lnTo>
                  <a:lnTo>
                    <a:pt x="1214" y="383"/>
                  </a:lnTo>
                  <a:lnTo>
                    <a:pt x="1214" y="381"/>
                  </a:lnTo>
                  <a:lnTo>
                    <a:pt x="1215" y="380"/>
                  </a:lnTo>
                  <a:lnTo>
                    <a:pt x="1215" y="380"/>
                  </a:lnTo>
                  <a:lnTo>
                    <a:pt x="1216" y="382"/>
                  </a:lnTo>
                  <a:lnTo>
                    <a:pt x="1216" y="383"/>
                  </a:lnTo>
                  <a:lnTo>
                    <a:pt x="1216" y="384"/>
                  </a:lnTo>
                  <a:lnTo>
                    <a:pt x="1216" y="385"/>
                  </a:lnTo>
                  <a:lnTo>
                    <a:pt x="1215" y="386"/>
                  </a:lnTo>
                  <a:lnTo>
                    <a:pt x="1214" y="386"/>
                  </a:lnTo>
                  <a:lnTo>
                    <a:pt x="1213" y="387"/>
                  </a:lnTo>
                  <a:lnTo>
                    <a:pt x="1213" y="387"/>
                  </a:lnTo>
                  <a:lnTo>
                    <a:pt x="1214" y="386"/>
                  </a:lnTo>
                  <a:lnTo>
                    <a:pt x="1215" y="386"/>
                  </a:lnTo>
                  <a:lnTo>
                    <a:pt x="1216" y="385"/>
                  </a:lnTo>
                  <a:lnTo>
                    <a:pt x="1216" y="384"/>
                  </a:lnTo>
                  <a:lnTo>
                    <a:pt x="1217" y="383"/>
                  </a:lnTo>
                  <a:lnTo>
                    <a:pt x="1217" y="382"/>
                  </a:lnTo>
                  <a:lnTo>
                    <a:pt x="1218" y="381"/>
                  </a:lnTo>
                  <a:lnTo>
                    <a:pt x="1219" y="381"/>
                  </a:lnTo>
                  <a:lnTo>
                    <a:pt x="1221" y="383"/>
                  </a:lnTo>
                  <a:lnTo>
                    <a:pt x="1222" y="383"/>
                  </a:lnTo>
                  <a:lnTo>
                    <a:pt x="1220" y="382"/>
                  </a:lnTo>
                  <a:lnTo>
                    <a:pt x="1221" y="381"/>
                  </a:lnTo>
                  <a:lnTo>
                    <a:pt x="1222" y="381"/>
                  </a:lnTo>
                  <a:lnTo>
                    <a:pt x="1223" y="380"/>
                  </a:lnTo>
                  <a:lnTo>
                    <a:pt x="1225" y="380"/>
                  </a:lnTo>
                  <a:lnTo>
                    <a:pt x="1226" y="380"/>
                  </a:lnTo>
                  <a:lnTo>
                    <a:pt x="1226" y="378"/>
                  </a:lnTo>
                  <a:lnTo>
                    <a:pt x="1227" y="378"/>
                  </a:lnTo>
                  <a:lnTo>
                    <a:pt x="1228" y="379"/>
                  </a:lnTo>
                  <a:lnTo>
                    <a:pt x="1228" y="380"/>
                  </a:lnTo>
                  <a:lnTo>
                    <a:pt x="1229" y="381"/>
                  </a:lnTo>
                  <a:lnTo>
                    <a:pt x="1230" y="380"/>
                  </a:lnTo>
                  <a:lnTo>
                    <a:pt x="1231" y="380"/>
                  </a:lnTo>
                  <a:lnTo>
                    <a:pt x="1232" y="381"/>
                  </a:lnTo>
                  <a:lnTo>
                    <a:pt x="1235" y="379"/>
                  </a:lnTo>
                  <a:lnTo>
                    <a:pt x="1235" y="379"/>
                  </a:lnTo>
                  <a:lnTo>
                    <a:pt x="1236" y="376"/>
                  </a:lnTo>
                  <a:lnTo>
                    <a:pt x="1235" y="376"/>
                  </a:lnTo>
                  <a:lnTo>
                    <a:pt x="1235" y="378"/>
                  </a:lnTo>
                  <a:lnTo>
                    <a:pt x="1234" y="378"/>
                  </a:lnTo>
                  <a:lnTo>
                    <a:pt x="1234" y="378"/>
                  </a:lnTo>
                  <a:lnTo>
                    <a:pt x="1234" y="376"/>
                  </a:lnTo>
                  <a:lnTo>
                    <a:pt x="1235" y="374"/>
                  </a:lnTo>
                  <a:lnTo>
                    <a:pt x="1235" y="374"/>
                  </a:lnTo>
                  <a:lnTo>
                    <a:pt x="1236" y="373"/>
                  </a:lnTo>
                  <a:lnTo>
                    <a:pt x="1237" y="374"/>
                  </a:lnTo>
                  <a:lnTo>
                    <a:pt x="1238" y="373"/>
                  </a:lnTo>
                  <a:lnTo>
                    <a:pt x="1239" y="373"/>
                  </a:lnTo>
                  <a:lnTo>
                    <a:pt x="1240" y="372"/>
                  </a:lnTo>
                  <a:lnTo>
                    <a:pt x="1241" y="372"/>
                  </a:lnTo>
                  <a:lnTo>
                    <a:pt x="1241" y="369"/>
                  </a:lnTo>
                  <a:lnTo>
                    <a:pt x="1241" y="368"/>
                  </a:lnTo>
                  <a:lnTo>
                    <a:pt x="1243" y="368"/>
                  </a:lnTo>
                  <a:lnTo>
                    <a:pt x="1241" y="368"/>
                  </a:lnTo>
                  <a:lnTo>
                    <a:pt x="1241" y="367"/>
                  </a:lnTo>
                  <a:lnTo>
                    <a:pt x="1241" y="365"/>
                  </a:lnTo>
                  <a:lnTo>
                    <a:pt x="1239" y="364"/>
                  </a:lnTo>
                  <a:lnTo>
                    <a:pt x="1239" y="362"/>
                  </a:lnTo>
                  <a:lnTo>
                    <a:pt x="1240" y="360"/>
                  </a:lnTo>
                  <a:lnTo>
                    <a:pt x="1241" y="360"/>
                  </a:lnTo>
                  <a:lnTo>
                    <a:pt x="1240" y="358"/>
                  </a:lnTo>
                  <a:lnTo>
                    <a:pt x="1240" y="357"/>
                  </a:lnTo>
                  <a:lnTo>
                    <a:pt x="1239" y="356"/>
                  </a:lnTo>
                  <a:lnTo>
                    <a:pt x="1239" y="354"/>
                  </a:lnTo>
                  <a:lnTo>
                    <a:pt x="1240" y="354"/>
                  </a:lnTo>
                  <a:lnTo>
                    <a:pt x="1239" y="353"/>
                  </a:lnTo>
                  <a:lnTo>
                    <a:pt x="1240" y="352"/>
                  </a:lnTo>
                  <a:lnTo>
                    <a:pt x="1241" y="350"/>
                  </a:lnTo>
                  <a:lnTo>
                    <a:pt x="1244" y="350"/>
                  </a:lnTo>
                  <a:lnTo>
                    <a:pt x="1248" y="353"/>
                  </a:lnTo>
                  <a:lnTo>
                    <a:pt x="1250" y="353"/>
                  </a:lnTo>
                  <a:lnTo>
                    <a:pt x="1251" y="354"/>
                  </a:lnTo>
                  <a:lnTo>
                    <a:pt x="1251" y="355"/>
                  </a:lnTo>
                  <a:lnTo>
                    <a:pt x="1250" y="356"/>
                  </a:lnTo>
                  <a:lnTo>
                    <a:pt x="1248" y="356"/>
                  </a:lnTo>
                  <a:lnTo>
                    <a:pt x="1246" y="357"/>
                  </a:lnTo>
                  <a:lnTo>
                    <a:pt x="1245" y="357"/>
                  </a:lnTo>
                  <a:lnTo>
                    <a:pt x="1245" y="358"/>
                  </a:lnTo>
                  <a:lnTo>
                    <a:pt x="1245" y="358"/>
                  </a:lnTo>
                  <a:lnTo>
                    <a:pt x="1245" y="360"/>
                  </a:lnTo>
                  <a:lnTo>
                    <a:pt x="1245" y="360"/>
                  </a:lnTo>
                  <a:lnTo>
                    <a:pt x="1245" y="361"/>
                  </a:lnTo>
                  <a:lnTo>
                    <a:pt x="1245" y="362"/>
                  </a:lnTo>
                  <a:lnTo>
                    <a:pt x="1245" y="363"/>
                  </a:lnTo>
                  <a:lnTo>
                    <a:pt x="1246" y="364"/>
                  </a:lnTo>
                  <a:lnTo>
                    <a:pt x="1248" y="365"/>
                  </a:lnTo>
                  <a:lnTo>
                    <a:pt x="1249" y="365"/>
                  </a:lnTo>
                  <a:lnTo>
                    <a:pt x="1249" y="365"/>
                  </a:lnTo>
                  <a:lnTo>
                    <a:pt x="1249" y="365"/>
                  </a:lnTo>
                  <a:lnTo>
                    <a:pt x="1247" y="364"/>
                  </a:lnTo>
                  <a:lnTo>
                    <a:pt x="1246" y="363"/>
                  </a:lnTo>
                  <a:lnTo>
                    <a:pt x="1246" y="361"/>
                  </a:lnTo>
                  <a:lnTo>
                    <a:pt x="1247" y="359"/>
                  </a:lnTo>
                  <a:lnTo>
                    <a:pt x="1247" y="358"/>
                  </a:lnTo>
                  <a:lnTo>
                    <a:pt x="1248" y="358"/>
                  </a:lnTo>
                  <a:lnTo>
                    <a:pt x="1251" y="357"/>
                  </a:lnTo>
                  <a:lnTo>
                    <a:pt x="1252" y="359"/>
                  </a:lnTo>
                  <a:lnTo>
                    <a:pt x="1253" y="358"/>
                  </a:lnTo>
                  <a:lnTo>
                    <a:pt x="1254" y="359"/>
                  </a:lnTo>
                  <a:lnTo>
                    <a:pt x="1252" y="361"/>
                  </a:lnTo>
                  <a:lnTo>
                    <a:pt x="1252" y="362"/>
                  </a:lnTo>
                  <a:lnTo>
                    <a:pt x="1254" y="364"/>
                  </a:lnTo>
                  <a:lnTo>
                    <a:pt x="1254" y="365"/>
                  </a:lnTo>
                  <a:lnTo>
                    <a:pt x="1254" y="365"/>
                  </a:lnTo>
                  <a:lnTo>
                    <a:pt x="1254" y="363"/>
                  </a:lnTo>
                  <a:lnTo>
                    <a:pt x="1253" y="362"/>
                  </a:lnTo>
                  <a:lnTo>
                    <a:pt x="1253" y="361"/>
                  </a:lnTo>
                  <a:lnTo>
                    <a:pt x="1254" y="360"/>
                  </a:lnTo>
                  <a:lnTo>
                    <a:pt x="1255" y="360"/>
                  </a:lnTo>
                  <a:lnTo>
                    <a:pt x="1255" y="359"/>
                  </a:lnTo>
                  <a:lnTo>
                    <a:pt x="1256" y="358"/>
                  </a:lnTo>
                  <a:lnTo>
                    <a:pt x="1259" y="359"/>
                  </a:lnTo>
                  <a:lnTo>
                    <a:pt x="1261" y="357"/>
                  </a:lnTo>
                  <a:lnTo>
                    <a:pt x="1262" y="357"/>
                  </a:lnTo>
                  <a:lnTo>
                    <a:pt x="1263" y="355"/>
                  </a:lnTo>
                  <a:lnTo>
                    <a:pt x="1264" y="355"/>
                  </a:lnTo>
                  <a:lnTo>
                    <a:pt x="1265" y="354"/>
                  </a:lnTo>
                  <a:lnTo>
                    <a:pt x="1268" y="353"/>
                  </a:lnTo>
                  <a:lnTo>
                    <a:pt x="1267" y="352"/>
                  </a:lnTo>
                  <a:lnTo>
                    <a:pt x="1265" y="353"/>
                  </a:lnTo>
                  <a:lnTo>
                    <a:pt x="1264" y="353"/>
                  </a:lnTo>
                  <a:lnTo>
                    <a:pt x="1264" y="353"/>
                  </a:lnTo>
                  <a:lnTo>
                    <a:pt x="1265" y="352"/>
                  </a:lnTo>
                  <a:lnTo>
                    <a:pt x="1266" y="352"/>
                  </a:lnTo>
                  <a:lnTo>
                    <a:pt x="1267" y="351"/>
                  </a:lnTo>
                  <a:lnTo>
                    <a:pt x="1271" y="351"/>
                  </a:lnTo>
                  <a:lnTo>
                    <a:pt x="1272" y="351"/>
                  </a:lnTo>
                  <a:lnTo>
                    <a:pt x="1273" y="351"/>
                  </a:lnTo>
                  <a:lnTo>
                    <a:pt x="1274" y="351"/>
                  </a:lnTo>
                  <a:lnTo>
                    <a:pt x="1279" y="351"/>
                  </a:lnTo>
                  <a:lnTo>
                    <a:pt x="1280" y="350"/>
                  </a:lnTo>
                  <a:lnTo>
                    <a:pt x="1281" y="350"/>
                  </a:lnTo>
                  <a:lnTo>
                    <a:pt x="1282" y="350"/>
                  </a:lnTo>
                  <a:lnTo>
                    <a:pt x="1283" y="348"/>
                  </a:lnTo>
                  <a:lnTo>
                    <a:pt x="1285" y="347"/>
                  </a:lnTo>
                  <a:lnTo>
                    <a:pt x="1287" y="347"/>
                  </a:lnTo>
                  <a:lnTo>
                    <a:pt x="1288" y="347"/>
                  </a:lnTo>
                  <a:lnTo>
                    <a:pt x="1289" y="347"/>
                  </a:lnTo>
                  <a:lnTo>
                    <a:pt x="1290" y="347"/>
                  </a:lnTo>
                  <a:lnTo>
                    <a:pt x="1295" y="344"/>
                  </a:lnTo>
                  <a:lnTo>
                    <a:pt x="1296" y="343"/>
                  </a:lnTo>
                  <a:lnTo>
                    <a:pt x="1296" y="342"/>
                  </a:lnTo>
                  <a:lnTo>
                    <a:pt x="1295" y="342"/>
                  </a:lnTo>
                  <a:lnTo>
                    <a:pt x="1295" y="341"/>
                  </a:lnTo>
                  <a:lnTo>
                    <a:pt x="1296" y="341"/>
                  </a:lnTo>
                  <a:lnTo>
                    <a:pt x="1298" y="342"/>
                  </a:lnTo>
                  <a:lnTo>
                    <a:pt x="1298" y="341"/>
                  </a:lnTo>
                  <a:lnTo>
                    <a:pt x="1299" y="340"/>
                  </a:lnTo>
                  <a:lnTo>
                    <a:pt x="1300" y="340"/>
                  </a:lnTo>
                  <a:lnTo>
                    <a:pt x="1302" y="338"/>
                  </a:lnTo>
                  <a:lnTo>
                    <a:pt x="1303" y="338"/>
                  </a:lnTo>
                  <a:lnTo>
                    <a:pt x="1306" y="336"/>
                  </a:lnTo>
                  <a:lnTo>
                    <a:pt x="1307" y="336"/>
                  </a:lnTo>
                  <a:lnTo>
                    <a:pt x="1308" y="335"/>
                  </a:lnTo>
                  <a:lnTo>
                    <a:pt x="1311" y="332"/>
                  </a:lnTo>
                  <a:lnTo>
                    <a:pt x="1314" y="332"/>
                  </a:lnTo>
                  <a:lnTo>
                    <a:pt x="1314" y="331"/>
                  </a:lnTo>
                  <a:lnTo>
                    <a:pt x="1316" y="331"/>
                  </a:lnTo>
                  <a:lnTo>
                    <a:pt x="1316" y="331"/>
                  </a:lnTo>
                  <a:lnTo>
                    <a:pt x="1318" y="331"/>
                  </a:lnTo>
                  <a:lnTo>
                    <a:pt x="1318" y="330"/>
                  </a:lnTo>
                  <a:lnTo>
                    <a:pt x="1319" y="330"/>
                  </a:lnTo>
                  <a:lnTo>
                    <a:pt x="1320" y="330"/>
                  </a:lnTo>
                  <a:lnTo>
                    <a:pt x="1322" y="329"/>
                  </a:lnTo>
                  <a:lnTo>
                    <a:pt x="1323" y="329"/>
                  </a:lnTo>
                  <a:lnTo>
                    <a:pt x="1325" y="327"/>
                  </a:lnTo>
                  <a:lnTo>
                    <a:pt x="1326" y="327"/>
                  </a:lnTo>
                  <a:lnTo>
                    <a:pt x="1327" y="326"/>
                  </a:lnTo>
                  <a:lnTo>
                    <a:pt x="1329" y="326"/>
                  </a:lnTo>
                  <a:lnTo>
                    <a:pt x="1330" y="326"/>
                  </a:lnTo>
                  <a:lnTo>
                    <a:pt x="1331" y="326"/>
                  </a:lnTo>
                  <a:lnTo>
                    <a:pt x="1331" y="325"/>
                  </a:lnTo>
                  <a:lnTo>
                    <a:pt x="1333" y="323"/>
                  </a:lnTo>
                  <a:lnTo>
                    <a:pt x="1333" y="320"/>
                  </a:lnTo>
                  <a:lnTo>
                    <a:pt x="1335" y="319"/>
                  </a:lnTo>
                  <a:lnTo>
                    <a:pt x="1337" y="319"/>
                  </a:lnTo>
                  <a:lnTo>
                    <a:pt x="1337" y="318"/>
                  </a:lnTo>
                  <a:lnTo>
                    <a:pt x="1339" y="316"/>
                  </a:lnTo>
                  <a:lnTo>
                    <a:pt x="1343" y="316"/>
                  </a:lnTo>
                  <a:lnTo>
                    <a:pt x="1346" y="314"/>
                  </a:lnTo>
                  <a:lnTo>
                    <a:pt x="1346" y="314"/>
                  </a:lnTo>
                  <a:lnTo>
                    <a:pt x="1350" y="312"/>
                  </a:lnTo>
                  <a:lnTo>
                    <a:pt x="1351" y="309"/>
                  </a:lnTo>
                  <a:lnTo>
                    <a:pt x="1354" y="309"/>
                  </a:lnTo>
                  <a:lnTo>
                    <a:pt x="1355" y="307"/>
                  </a:lnTo>
                  <a:lnTo>
                    <a:pt x="1355" y="307"/>
                  </a:lnTo>
                  <a:lnTo>
                    <a:pt x="1356" y="307"/>
                  </a:lnTo>
                  <a:lnTo>
                    <a:pt x="1358" y="304"/>
                  </a:lnTo>
                  <a:lnTo>
                    <a:pt x="1358" y="304"/>
                  </a:lnTo>
                  <a:lnTo>
                    <a:pt x="1360" y="302"/>
                  </a:lnTo>
                  <a:lnTo>
                    <a:pt x="1361" y="302"/>
                  </a:lnTo>
                  <a:lnTo>
                    <a:pt x="1363" y="299"/>
                  </a:lnTo>
                  <a:lnTo>
                    <a:pt x="1363" y="296"/>
                  </a:lnTo>
                  <a:lnTo>
                    <a:pt x="1364" y="295"/>
                  </a:lnTo>
                  <a:lnTo>
                    <a:pt x="1368" y="290"/>
                  </a:lnTo>
                  <a:lnTo>
                    <a:pt x="1368" y="290"/>
                  </a:lnTo>
                  <a:lnTo>
                    <a:pt x="1371" y="286"/>
                  </a:lnTo>
                  <a:lnTo>
                    <a:pt x="1372" y="285"/>
                  </a:lnTo>
                  <a:lnTo>
                    <a:pt x="1373" y="285"/>
                  </a:lnTo>
                  <a:lnTo>
                    <a:pt x="1373" y="284"/>
                  </a:lnTo>
                  <a:lnTo>
                    <a:pt x="1375" y="285"/>
                  </a:lnTo>
                  <a:lnTo>
                    <a:pt x="1375" y="286"/>
                  </a:lnTo>
                  <a:lnTo>
                    <a:pt x="1374" y="287"/>
                  </a:lnTo>
                  <a:lnTo>
                    <a:pt x="1372" y="290"/>
                  </a:lnTo>
                  <a:lnTo>
                    <a:pt x="1372" y="291"/>
                  </a:lnTo>
                  <a:lnTo>
                    <a:pt x="1373" y="293"/>
                  </a:lnTo>
                  <a:lnTo>
                    <a:pt x="1374" y="295"/>
                  </a:lnTo>
                  <a:lnTo>
                    <a:pt x="1376" y="296"/>
                  </a:lnTo>
                  <a:lnTo>
                    <a:pt x="1376" y="297"/>
                  </a:lnTo>
                  <a:lnTo>
                    <a:pt x="1379" y="300"/>
                  </a:lnTo>
                  <a:lnTo>
                    <a:pt x="1381" y="301"/>
                  </a:lnTo>
                  <a:lnTo>
                    <a:pt x="1382" y="302"/>
                  </a:lnTo>
                  <a:lnTo>
                    <a:pt x="1382" y="303"/>
                  </a:lnTo>
                  <a:lnTo>
                    <a:pt x="1381" y="304"/>
                  </a:lnTo>
                  <a:lnTo>
                    <a:pt x="1381" y="307"/>
                  </a:lnTo>
                  <a:lnTo>
                    <a:pt x="1381" y="309"/>
                  </a:lnTo>
                  <a:lnTo>
                    <a:pt x="1380" y="309"/>
                  </a:lnTo>
                  <a:lnTo>
                    <a:pt x="1378" y="309"/>
                  </a:lnTo>
                  <a:lnTo>
                    <a:pt x="1376" y="312"/>
                  </a:lnTo>
                  <a:lnTo>
                    <a:pt x="1374" y="315"/>
                  </a:lnTo>
                  <a:lnTo>
                    <a:pt x="1374" y="317"/>
                  </a:lnTo>
                  <a:lnTo>
                    <a:pt x="1374" y="317"/>
                  </a:lnTo>
                  <a:lnTo>
                    <a:pt x="1374" y="318"/>
                  </a:lnTo>
                  <a:lnTo>
                    <a:pt x="1372" y="323"/>
                  </a:lnTo>
                  <a:lnTo>
                    <a:pt x="1368" y="331"/>
                  </a:lnTo>
                  <a:lnTo>
                    <a:pt x="1366" y="334"/>
                  </a:lnTo>
                  <a:lnTo>
                    <a:pt x="1366" y="335"/>
                  </a:lnTo>
                  <a:lnTo>
                    <a:pt x="1368" y="337"/>
                  </a:lnTo>
                  <a:lnTo>
                    <a:pt x="1367" y="338"/>
                  </a:lnTo>
                  <a:lnTo>
                    <a:pt x="1365" y="338"/>
                  </a:lnTo>
                  <a:lnTo>
                    <a:pt x="1363" y="336"/>
                  </a:lnTo>
                  <a:lnTo>
                    <a:pt x="1363" y="335"/>
                  </a:lnTo>
                  <a:lnTo>
                    <a:pt x="1364" y="334"/>
                  </a:lnTo>
                  <a:lnTo>
                    <a:pt x="1364" y="332"/>
                  </a:lnTo>
                  <a:lnTo>
                    <a:pt x="1363" y="331"/>
                  </a:lnTo>
                  <a:lnTo>
                    <a:pt x="1362" y="330"/>
                  </a:lnTo>
                  <a:lnTo>
                    <a:pt x="1359" y="329"/>
                  </a:lnTo>
                  <a:lnTo>
                    <a:pt x="1358" y="328"/>
                  </a:lnTo>
                  <a:lnTo>
                    <a:pt x="1358" y="328"/>
                  </a:lnTo>
                  <a:lnTo>
                    <a:pt x="1358" y="328"/>
                  </a:lnTo>
                  <a:lnTo>
                    <a:pt x="1357" y="327"/>
                  </a:lnTo>
                  <a:lnTo>
                    <a:pt x="1357" y="325"/>
                  </a:lnTo>
                  <a:lnTo>
                    <a:pt x="1356" y="324"/>
                  </a:lnTo>
                  <a:lnTo>
                    <a:pt x="1354" y="324"/>
                  </a:lnTo>
                  <a:lnTo>
                    <a:pt x="1353" y="323"/>
                  </a:lnTo>
                  <a:lnTo>
                    <a:pt x="1352" y="322"/>
                  </a:lnTo>
                  <a:lnTo>
                    <a:pt x="1350" y="324"/>
                  </a:lnTo>
                  <a:lnTo>
                    <a:pt x="1351" y="324"/>
                  </a:lnTo>
                  <a:lnTo>
                    <a:pt x="1352" y="325"/>
                  </a:lnTo>
                  <a:lnTo>
                    <a:pt x="1353" y="325"/>
                  </a:lnTo>
                  <a:lnTo>
                    <a:pt x="1354" y="325"/>
                  </a:lnTo>
                  <a:lnTo>
                    <a:pt x="1355" y="327"/>
                  </a:lnTo>
                  <a:lnTo>
                    <a:pt x="1356" y="328"/>
                  </a:lnTo>
                  <a:lnTo>
                    <a:pt x="1356" y="329"/>
                  </a:lnTo>
                  <a:lnTo>
                    <a:pt x="1355" y="330"/>
                  </a:lnTo>
                  <a:lnTo>
                    <a:pt x="1355" y="331"/>
                  </a:lnTo>
                  <a:lnTo>
                    <a:pt x="1355" y="332"/>
                  </a:lnTo>
                  <a:lnTo>
                    <a:pt x="1354" y="332"/>
                  </a:lnTo>
                  <a:lnTo>
                    <a:pt x="1353" y="331"/>
                  </a:lnTo>
                  <a:lnTo>
                    <a:pt x="1351" y="330"/>
                  </a:lnTo>
                  <a:lnTo>
                    <a:pt x="1350" y="330"/>
                  </a:lnTo>
                  <a:lnTo>
                    <a:pt x="1348" y="329"/>
                  </a:lnTo>
                  <a:lnTo>
                    <a:pt x="1347" y="330"/>
                  </a:lnTo>
                  <a:lnTo>
                    <a:pt x="1347" y="329"/>
                  </a:lnTo>
                  <a:lnTo>
                    <a:pt x="1345" y="329"/>
                  </a:lnTo>
                  <a:lnTo>
                    <a:pt x="1344" y="330"/>
                  </a:lnTo>
                  <a:lnTo>
                    <a:pt x="1345" y="331"/>
                  </a:lnTo>
                  <a:lnTo>
                    <a:pt x="1346" y="331"/>
                  </a:lnTo>
                  <a:lnTo>
                    <a:pt x="1346" y="330"/>
                  </a:lnTo>
                  <a:lnTo>
                    <a:pt x="1348" y="330"/>
                  </a:lnTo>
                  <a:lnTo>
                    <a:pt x="1349" y="332"/>
                  </a:lnTo>
                  <a:lnTo>
                    <a:pt x="1346" y="333"/>
                  </a:lnTo>
                  <a:lnTo>
                    <a:pt x="1348" y="333"/>
                  </a:lnTo>
                  <a:lnTo>
                    <a:pt x="1349" y="333"/>
                  </a:lnTo>
                  <a:lnTo>
                    <a:pt x="1350" y="333"/>
                  </a:lnTo>
                  <a:lnTo>
                    <a:pt x="1353" y="335"/>
                  </a:lnTo>
                  <a:lnTo>
                    <a:pt x="1351" y="337"/>
                  </a:lnTo>
                  <a:lnTo>
                    <a:pt x="1351" y="338"/>
                  </a:lnTo>
                  <a:lnTo>
                    <a:pt x="1352" y="339"/>
                  </a:lnTo>
                  <a:lnTo>
                    <a:pt x="1353" y="338"/>
                  </a:lnTo>
                  <a:lnTo>
                    <a:pt x="1353" y="336"/>
                  </a:lnTo>
                  <a:lnTo>
                    <a:pt x="1355" y="334"/>
                  </a:lnTo>
                  <a:lnTo>
                    <a:pt x="1356" y="335"/>
                  </a:lnTo>
                  <a:lnTo>
                    <a:pt x="1355" y="336"/>
                  </a:lnTo>
                  <a:lnTo>
                    <a:pt x="1355" y="337"/>
                  </a:lnTo>
                  <a:lnTo>
                    <a:pt x="1355" y="340"/>
                  </a:lnTo>
                  <a:lnTo>
                    <a:pt x="1357" y="341"/>
                  </a:lnTo>
                  <a:lnTo>
                    <a:pt x="1354" y="344"/>
                  </a:lnTo>
                  <a:lnTo>
                    <a:pt x="1353" y="344"/>
                  </a:lnTo>
                  <a:lnTo>
                    <a:pt x="1352" y="343"/>
                  </a:lnTo>
                  <a:lnTo>
                    <a:pt x="1352" y="342"/>
                  </a:lnTo>
                  <a:lnTo>
                    <a:pt x="1350" y="341"/>
                  </a:lnTo>
                  <a:lnTo>
                    <a:pt x="1349" y="339"/>
                  </a:lnTo>
                  <a:lnTo>
                    <a:pt x="1349" y="339"/>
                  </a:lnTo>
                  <a:lnTo>
                    <a:pt x="1348" y="339"/>
                  </a:lnTo>
                  <a:lnTo>
                    <a:pt x="1348" y="340"/>
                  </a:lnTo>
                  <a:lnTo>
                    <a:pt x="1348" y="340"/>
                  </a:lnTo>
                  <a:lnTo>
                    <a:pt x="1348" y="342"/>
                  </a:lnTo>
                  <a:lnTo>
                    <a:pt x="1347" y="342"/>
                  </a:lnTo>
                  <a:lnTo>
                    <a:pt x="1347" y="342"/>
                  </a:lnTo>
                  <a:lnTo>
                    <a:pt x="1343" y="342"/>
                  </a:lnTo>
                  <a:lnTo>
                    <a:pt x="1342" y="341"/>
                  </a:lnTo>
                  <a:lnTo>
                    <a:pt x="1342" y="341"/>
                  </a:lnTo>
                  <a:lnTo>
                    <a:pt x="1342" y="343"/>
                  </a:lnTo>
                  <a:lnTo>
                    <a:pt x="1343" y="343"/>
                  </a:lnTo>
                  <a:lnTo>
                    <a:pt x="1344" y="344"/>
                  </a:lnTo>
                  <a:lnTo>
                    <a:pt x="1344" y="344"/>
                  </a:lnTo>
                  <a:lnTo>
                    <a:pt x="1343" y="344"/>
                  </a:lnTo>
                  <a:lnTo>
                    <a:pt x="1342" y="345"/>
                  </a:lnTo>
                  <a:lnTo>
                    <a:pt x="1343" y="345"/>
                  </a:lnTo>
                  <a:lnTo>
                    <a:pt x="1343" y="346"/>
                  </a:lnTo>
                  <a:lnTo>
                    <a:pt x="1347" y="346"/>
                  </a:lnTo>
                  <a:lnTo>
                    <a:pt x="1348" y="347"/>
                  </a:lnTo>
                  <a:lnTo>
                    <a:pt x="1348" y="346"/>
                  </a:lnTo>
                  <a:lnTo>
                    <a:pt x="1349" y="345"/>
                  </a:lnTo>
                  <a:lnTo>
                    <a:pt x="1350" y="345"/>
                  </a:lnTo>
                  <a:lnTo>
                    <a:pt x="1350" y="347"/>
                  </a:lnTo>
                  <a:lnTo>
                    <a:pt x="1348" y="348"/>
                  </a:lnTo>
                  <a:lnTo>
                    <a:pt x="1349" y="350"/>
                  </a:lnTo>
                  <a:lnTo>
                    <a:pt x="1348" y="351"/>
                  </a:lnTo>
                  <a:lnTo>
                    <a:pt x="1347" y="351"/>
                  </a:lnTo>
                  <a:lnTo>
                    <a:pt x="1346" y="352"/>
                  </a:lnTo>
                  <a:lnTo>
                    <a:pt x="1347" y="352"/>
                  </a:lnTo>
                  <a:lnTo>
                    <a:pt x="1347" y="351"/>
                  </a:lnTo>
                  <a:lnTo>
                    <a:pt x="1348" y="351"/>
                  </a:lnTo>
                  <a:lnTo>
                    <a:pt x="1351" y="349"/>
                  </a:lnTo>
                  <a:lnTo>
                    <a:pt x="1350" y="347"/>
                  </a:lnTo>
                  <a:lnTo>
                    <a:pt x="1352" y="346"/>
                  </a:lnTo>
                  <a:lnTo>
                    <a:pt x="1352" y="345"/>
                  </a:lnTo>
                  <a:lnTo>
                    <a:pt x="1354" y="345"/>
                  </a:lnTo>
                  <a:lnTo>
                    <a:pt x="1354" y="346"/>
                  </a:lnTo>
                  <a:lnTo>
                    <a:pt x="1353" y="347"/>
                  </a:lnTo>
                  <a:lnTo>
                    <a:pt x="1354" y="348"/>
                  </a:lnTo>
                  <a:lnTo>
                    <a:pt x="1353" y="349"/>
                  </a:lnTo>
                  <a:lnTo>
                    <a:pt x="1353" y="350"/>
                  </a:lnTo>
                  <a:lnTo>
                    <a:pt x="1353" y="351"/>
                  </a:lnTo>
                  <a:lnTo>
                    <a:pt x="1352" y="352"/>
                  </a:lnTo>
                  <a:lnTo>
                    <a:pt x="1352" y="353"/>
                  </a:lnTo>
                  <a:lnTo>
                    <a:pt x="1354" y="351"/>
                  </a:lnTo>
                  <a:lnTo>
                    <a:pt x="1354" y="349"/>
                  </a:lnTo>
                  <a:lnTo>
                    <a:pt x="1356" y="349"/>
                  </a:lnTo>
                  <a:lnTo>
                    <a:pt x="1357" y="349"/>
                  </a:lnTo>
                  <a:lnTo>
                    <a:pt x="1357" y="348"/>
                  </a:lnTo>
                  <a:lnTo>
                    <a:pt x="1356" y="349"/>
                  </a:lnTo>
                  <a:lnTo>
                    <a:pt x="1355" y="349"/>
                  </a:lnTo>
                  <a:lnTo>
                    <a:pt x="1354" y="347"/>
                  </a:lnTo>
                  <a:lnTo>
                    <a:pt x="1356" y="345"/>
                  </a:lnTo>
                  <a:lnTo>
                    <a:pt x="1356" y="344"/>
                  </a:lnTo>
                  <a:lnTo>
                    <a:pt x="1357" y="343"/>
                  </a:lnTo>
                  <a:lnTo>
                    <a:pt x="1358" y="343"/>
                  </a:lnTo>
                  <a:lnTo>
                    <a:pt x="1360" y="344"/>
                  </a:lnTo>
                  <a:lnTo>
                    <a:pt x="1360" y="345"/>
                  </a:lnTo>
                  <a:lnTo>
                    <a:pt x="1359" y="346"/>
                  </a:lnTo>
                  <a:lnTo>
                    <a:pt x="1358" y="346"/>
                  </a:lnTo>
                  <a:lnTo>
                    <a:pt x="1358" y="347"/>
                  </a:lnTo>
                  <a:lnTo>
                    <a:pt x="1360" y="347"/>
                  </a:lnTo>
                  <a:lnTo>
                    <a:pt x="1362" y="344"/>
                  </a:lnTo>
                  <a:lnTo>
                    <a:pt x="1363" y="344"/>
                  </a:lnTo>
                  <a:lnTo>
                    <a:pt x="1365" y="344"/>
                  </a:lnTo>
                  <a:lnTo>
                    <a:pt x="1365" y="344"/>
                  </a:lnTo>
                  <a:lnTo>
                    <a:pt x="1363" y="347"/>
                  </a:lnTo>
                  <a:lnTo>
                    <a:pt x="1363" y="349"/>
                  </a:lnTo>
                  <a:lnTo>
                    <a:pt x="1362" y="349"/>
                  </a:lnTo>
                  <a:lnTo>
                    <a:pt x="1362" y="351"/>
                  </a:lnTo>
                  <a:lnTo>
                    <a:pt x="1363" y="352"/>
                  </a:lnTo>
                  <a:lnTo>
                    <a:pt x="1364" y="351"/>
                  </a:lnTo>
                  <a:lnTo>
                    <a:pt x="1364" y="351"/>
                  </a:lnTo>
                  <a:lnTo>
                    <a:pt x="1365" y="352"/>
                  </a:lnTo>
                  <a:lnTo>
                    <a:pt x="1365" y="354"/>
                  </a:lnTo>
                  <a:lnTo>
                    <a:pt x="1364" y="355"/>
                  </a:lnTo>
                  <a:lnTo>
                    <a:pt x="1363" y="355"/>
                  </a:lnTo>
                  <a:lnTo>
                    <a:pt x="1361" y="356"/>
                  </a:lnTo>
                  <a:lnTo>
                    <a:pt x="1361" y="353"/>
                  </a:lnTo>
                  <a:lnTo>
                    <a:pt x="1360" y="352"/>
                  </a:lnTo>
                  <a:lnTo>
                    <a:pt x="1359" y="354"/>
                  </a:lnTo>
                  <a:lnTo>
                    <a:pt x="1359" y="356"/>
                  </a:lnTo>
                  <a:lnTo>
                    <a:pt x="1359" y="357"/>
                  </a:lnTo>
                  <a:lnTo>
                    <a:pt x="1356" y="358"/>
                  </a:lnTo>
                  <a:lnTo>
                    <a:pt x="1357" y="359"/>
                  </a:lnTo>
                  <a:lnTo>
                    <a:pt x="1357" y="358"/>
                  </a:lnTo>
                  <a:lnTo>
                    <a:pt x="1358" y="359"/>
                  </a:lnTo>
                  <a:lnTo>
                    <a:pt x="1359" y="357"/>
                  </a:lnTo>
                  <a:lnTo>
                    <a:pt x="1361" y="357"/>
                  </a:lnTo>
                  <a:lnTo>
                    <a:pt x="1361" y="358"/>
                  </a:lnTo>
                  <a:lnTo>
                    <a:pt x="1361" y="360"/>
                  </a:lnTo>
                  <a:lnTo>
                    <a:pt x="1360" y="361"/>
                  </a:lnTo>
                  <a:lnTo>
                    <a:pt x="1360" y="362"/>
                  </a:lnTo>
                  <a:lnTo>
                    <a:pt x="1360" y="362"/>
                  </a:lnTo>
                  <a:lnTo>
                    <a:pt x="1361" y="361"/>
                  </a:lnTo>
                  <a:lnTo>
                    <a:pt x="1361" y="359"/>
                  </a:lnTo>
                  <a:lnTo>
                    <a:pt x="1361" y="358"/>
                  </a:lnTo>
                  <a:lnTo>
                    <a:pt x="1362" y="356"/>
                  </a:lnTo>
                  <a:lnTo>
                    <a:pt x="1363" y="355"/>
                  </a:lnTo>
                  <a:lnTo>
                    <a:pt x="1365" y="355"/>
                  </a:lnTo>
                  <a:lnTo>
                    <a:pt x="1365" y="356"/>
                  </a:lnTo>
                  <a:lnTo>
                    <a:pt x="1363" y="358"/>
                  </a:lnTo>
                  <a:lnTo>
                    <a:pt x="1362" y="358"/>
                  </a:lnTo>
                  <a:lnTo>
                    <a:pt x="1362" y="360"/>
                  </a:lnTo>
                  <a:lnTo>
                    <a:pt x="1362" y="360"/>
                  </a:lnTo>
                  <a:lnTo>
                    <a:pt x="1362" y="362"/>
                  </a:lnTo>
                  <a:lnTo>
                    <a:pt x="1362" y="361"/>
                  </a:lnTo>
                  <a:lnTo>
                    <a:pt x="1363" y="360"/>
                  </a:lnTo>
                  <a:lnTo>
                    <a:pt x="1364" y="360"/>
                  </a:lnTo>
                  <a:lnTo>
                    <a:pt x="1364" y="359"/>
                  </a:lnTo>
                  <a:lnTo>
                    <a:pt x="1365" y="359"/>
                  </a:lnTo>
                  <a:lnTo>
                    <a:pt x="1365" y="357"/>
                  </a:lnTo>
                  <a:lnTo>
                    <a:pt x="1365" y="357"/>
                  </a:lnTo>
                  <a:lnTo>
                    <a:pt x="1365" y="355"/>
                  </a:lnTo>
                  <a:lnTo>
                    <a:pt x="1366" y="354"/>
                  </a:lnTo>
                  <a:lnTo>
                    <a:pt x="1365" y="354"/>
                  </a:lnTo>
                  <a:lnTo>
                    <a:pt x="1366" y="353"/>
                  </a:lnTo>
                  <a:lnTo>
                    <a:pt x="1366" y="353"/>
                  </a:lnTo>
                  <a:lnTo>
                    <a:pt x="1366" y="352"/>
                  </a:lnTo>
                  <a:lnTo>
                    <a:pt x="1367" y="352"/>
                  </a:lnTo>
                  <a:lnTo>
                    <a:pt x="1369" y="352"/>
                  </a:lnTo>
                  <a:lnTo>
                    <a:pt x="1370" y="352"/>
                  </a:lnTo>
                  <a:lnTo>
                    <a:pt x="1370" y="351"/>
                  </a:lnTo>
                  <a:lnTo>
                    <a:pt x="1372" y="350"/>
                  </a:lnTo>
                  <a:lnTo>
                    <a:pt x="1374" y="349"/>
                  </a:lnTo>
                  <a:lnTo>
                    <a:pt x="1376" y="349"/>
                  </a:lnTo>
                  <a:lnTo>
                    <a:pt x="1377" y="349"/>
                  </a:lnTo>
                  <a:lnTo>
                    <a:pt x="1378" y="353"/>
                  </a:lnTo>
                  <a:lnTo>
                    <a:pt x="1380" y="355"/>
                  </a:lnTo>
                  <a:lnTo>
                    <a:pt x="1382" y="355"/>
                  </a:lnTo>
                  <a:lnTo>
                    <a:pt x="1383" y="356"/>
                  </a:lnTo>
                  <a:lnTo>
                    <a:pt x="1383" y="361"/>
                  </a:lnTo>
                  <a:lnTo>
                    <a:pt x="1382" y="361"/>
                  </a:lnTo>
                  <a:lnTo>
                    <a:pt x="1381" y="360"/>
                  </a:lnTo>
                  <a:lnTo>
                    <a:pt x="1381" y="358"/>
                  </a:lnTo>
                  <a:lnTo>
                    <a:pt x="1381" y="357"/>
                  </a:lnTo>
                  <a:lnTo>
                    <a:pt x="1381" y="356"/>
                  </a:lnTo>
                  <a:lnTo>
                    <a:pt x="1380" y="356"/>
                  </a:lnTo>
                  <a:lnTo>
                    <a:pt x="1379" y="358"/>
                  </a:lnTo>
                  <a:lnTo>
                    <a:pt x="1381" y="359"/>
                  </a:lnTo>
                  <a:lnTo>
                    <a:pt x="1379" y="362"/>
                  </a:lnTo>
                  <a:lnTo>
                    <a:pt x="1379" y="363"/>
                  </a:lnTo>
                  <a:lnTo>
                    <a:pt x="1379" y="364"/>
                  </a:lnTo>
                  <a:lnTo>
                    <a:pt x="1379" y="365"/>
                  </a:lnTo>
                  <a:lnTo>
                    <a:pt x="1376" y="367"/>
                  </a:lnTo>
                  <a:lnTo>
                    <a:pt x="1376" y="368"/>
                  </a:lnTo>
                  <a:lnTo>
                    <a:pt x="1376" y="370"/>
                  </a:lnTo>
                  <a:lnTo>
                    <a:pt x="1375" y="370"/>
                  </a:lnTo>
                  <a:lnTo>
                    <a:pt x="1375" y="372"/>
                  </a:lnTo>
                  <a:lnTo>
                    <a:pt x="1376" y="373"/>
                  </a:lnTo>
                  <a:lnTo>
                    <a:pt x="1376" y="373"/>
                  </a:lnTo>
                  <a:lnTo>
                    <a:pt x="1376" y="374"/>
                  </a:lnTo>
                  <a:lnTo>
                    <a:pt x="1374" y="374"/>
                  </a:lnTo>
                  <a:lnTo>
                    <a:pt x="1373" y="375"/>
                  </a:lnTo>
                  <a:lnTo>
                    <a:pt x="1371" y="376"/>
                  </a:lnTo>
                  <a:lnTo>
                    <a:pt x="1371" y="377"/>
                  </a:lnTo>
                  <a:lnTo>
                    <a:pt x="1369" y="377"/>
                  </a:lnTo>
                  <a:lnTo>
                    <a:pt x="1369" y="378"/>
                  </a:lnTo>
                  <a:lnTo>
                    <a:pt x="1368" y="379"/>
                  </a:lnTo>
                  <a:lnTo>
                    <a:pt x="1368" y="381"/>
                  </a:lnTo>
                  <a:lnTo>
                    <a:pt x="1368" y="382"/>
                  </a:lnTo>
                  <a:lnTo>
                    <a:pt x="1368" y="382"/>
                  </a:lnTo>
                  <a:lnTo>
                    <a:pt x="1366" y="384"/>
                  </a:lnTo>
                  <a:lnTo>
                    <a:pt x="1366" y="385"/>
                  </a:lnTo>
                  <a:lnTo>
                    <a:pt x="1362" y="389"/>
                  </a:lnTo>
                  <a:lnTo>
                    <a:pt x="1362" y="391"/>
                  </a:lnTo>
                  <a:lnTo>
                    <a:pt x="1363" y="392"/>
                  </a:lnTo>
                  <a:lnTo>
                    <a:pt x="1366" y="391"/>
                  </a:lnTo>
                  <a:lnTo>
                    <a:pt x="1367" y="392"/>
                  </a:lnTo>
                  <a:lnTo>
                    <a:pt x="1367" y="392"/>
                  </a:lnTo>
                  <a:lnTo>
                    <a:pt x="1370" y="394"/>
                  </a:lnTo>
                  <a:lnTo>
                    <a:pt x="1370" y="395"/>
                  </a:lnTo>
                  <a:lnTo>
                    <a:pt x="1372" y="397"/>
                  </a:lnTo>
                  <a:lnTo>
                    <a:pt x="1373" y="398"/>
                  </a:lnTo>
                  <a:lnTo>
                    <a:pt x="1373" y="398"/>
                  </a:lnTo>
                  <a:lnTo>
                    <a:pt x="1371" y="400"/>
                  </a:lnTo>
                  <a:lnTo>
                    <a:pt x="1371" y="401"/>
                  </a:lnTo>
                  <a:lnTo>
                    <a:pt x="1372" y="403"/>
                  </a:lnTo>
                  <a:lnTo>
                    <a:pt x="1373" y="404"/>
                  </a:lnTo>
                  <a:lnTo>
                    <a:pt x="1373" y="403"/>
                  </a:lnTo>
                  <a:lnTo>
                    <a:pt x="1374" y="404"/>
                  </a:lnTo>
                  <a:lnTo>
                    <a:pt x="1374" y="405"/>
                  </a:lnTo>
                  <a:lnTo>
                    <a:pt x="1373" y="405"/>
                  </a:lnTo>
                  <a:lnTo>
                    <a:pt x="1372" y="406"/>
                  </a:lnTo>
                  <a:lnTo>
                    <a:pt x="1372" y="407"/>
                  </a:lnTo>
                  <a:lnTo>
                    <a:pt x="1374" y="407"/>
                  </a:lnTo>
                  <a:lnTo>
                    <a:pt x="1375" y="408"/>
                  </a:lnTo>
                  <a:lnTo>
                    <a:pt x="1375" y="409"/>
                  </a:lnTo>
                  <a:lnTo>
                    <a:pt x="1375" y="409"/>
                  </a:lnTo>
                  <a:lnTo>
                    <a:pt x="1373" y="410"/>
                  </a:lnTo>
                  <a:lnTo>
                    <a:pt x="1373" y="412"/>
                  </a:lnTo>
                  <a:lnTo>
                    <a:pt x="1372" y="412"/>
                  </a:lnTo>
                  <a:lnTo>
                    <a:pt x="1372" y="414"/>
                  </a:lnTo>
                  <a:lnTo>
                    <a:pt x="1371" y="417"/>
                  </a:lnTo>
                  <a:lnTo>
                    <a:pt x="1368" y="420"/>
                  </a:lnTo>
                  <a:lnTo>
                    <a:pt x="1366" y="420"/>
                  </a:lnTo>
                  <a:lnTo>
                    <a:pt x="1366" y="420"/>
                  </a:lnTo>
                  <a:lnTo>
                    <a:pt x="1364" y="420"/>
                  </a:lnTo>
                  <a:lnTo>
                    <a:pt x="1363" y="419"/>
                  </a:lnTo>
                  <a:lnTo>
                    <a:pt x="1362" y="419"/>
                  </a:lnTo>
                  <a:lnTo>
                    <a:pt x="1361" y="419"/>
                  </a:lnTo>
                  <a:lnTo>
                    <a:pt x="1359" y="419"/>
                  </a:lnTo>
                  <a:lnTo>
                    <a:pt x="1360" y="419"/>
                  </a:lnTo>
                  <a:lnTo>
                    <a:pt x="1361" y="421"/>
                  </a:lnTo>
                  <a:lnTo>
                    <a:pt x="1361" y="421"/>
                  </a:lnTo>
                  <a:lnTo>
                    <a:pt x="1361" y="422"/>
                  </a:lnTo>
                  <a:lnTo>
                    <a:pt x="1362" y="424"/>
                  </a:lnTo>
                  <a:lnTo>
                    <a:pt x="1364" y="426"/>
                  </a:lnTo>
                  <a:lnTo>
                    <a:pt x="1365" y="430"/>
                  </a:lnTo>
                  <a:lnTo>
                    <a:pt x="1363" y="433"/>
                  </a:lnTo>
                  <a:lnTo>
                    <a:pt x="1362" y="433"/>
                  </a:lnTo>
                  <a:lnTo>
                    <a:pt x="1361" y="434"/>
                  </a:lnTo>
                  <a:lnTo>
                    <a:pt x="1357" y="434"/>
                  </a:lnTo>
                  <a:lnTo>
                    <a:pt x="1357" y="434"/>
                  </a:lnTo>
                  <a:lnTo>
                    <a:pt x="1355" y="434"/>
                  </a:lnTo>
                  <a:lnTo>
                    <a:pt x="1352" y="431"/>
                  </a:lnTo>
                  <a:lnTo>
                    <a:pt x="1351" y="431"/>
                  </a:lnTo>
                  <a:lnTo>
                    <a:pt x="1349" y="432"/>
                  </a:lnTo>
                  <a:lnTo>
                    <a:pt x="1348" y="433"/>
                  </a:lnTo>
                  <a:lnTo>
                    <a:pt x="1348" y="433"/>
                  </a:lnTo>
                  <a:lnTo>
                    <a:pt x="1347" y="435"/>
                  </a:lnTo>
                  <a:lnTo>
                    <a:pt x="1345" y="438"/>
                  </a:lnTo>
                  <a:lnTo>
                    <a:pt x="1345" y="440"/>
                  </a:lnTo>
                  <a:lnTo>
                    <a:pt x="1346" y="440"/>
                  </a:lnTo>
                  <a:lnTo>
                    <a:pt x="1348" y="444"/>
                  </a:lnTo>
                  <a:lnTo>
                    <a:pt x="1350" y="447"/>
                  </a:lnTo>
                  <a:lnTo>
                    <a:pt x="1350" y="457"/>
                  </a:lnTo>
                  <a:lnTo>
                    <a:pt x="1351" y="458"/>
                  </a:lnTo>
                  <a:lnTo>
                    <a:pt x="1351" y="459"/>
                  </a:lnTo>
                  <a:lnTo>
                    <a:pt x="1350" y="459"/>
                  </a:lnTo>
                  <a:lnTo>
                    <a:pt x="1350" y="460"/>
                  </a:lnTo>
                  <a:lnTo>
                    <a:pt x="1346" y="464"/>
                  </a:lnTo>
                  <a:lnTo>
                    <a:pt x="1346" y="466"/>
                  </a:lnTo>
                  <a:lnTo>
                    <a:pt x="1345" y="467"/>
                  </a:lnTo>
                  <a:lnTo>
                    <a:pt x="1343" y="468"/>
                  </a:lnTo>
                  <a:lnTo>
                    <a:pt x="1343" y="470"/>
                  </a:lnTo>
                  <a:lnTo>
                    <a:pt x="1343" y="470"/>
                  </a:lnTo>
                  <a:lnTo>
                    <a:pt x="1344" y="471"/>
                  </a:lnTo>
                  <a:lnTo>
                    <a:pt x="1344" y="471"/>
                  </a:lnTo>
                  <a:lnTo>
                    <a:pt x="1344" y="472"/>
                  </a:lnTo>
                  <a:lnTo>
                    <a:pt x="1345" y="473"/>
                  </a:lnTo>
                  <a:lnTo>
                    <a:pt x="1346" y="473"/>
                  </a:lnTo>
                  <a:lnTo>
                    <a:pt x="1346" y="474"/>
                  </a:lnTo>
                  <a:lnTo>
                    <a:pt x="1346" y="475"/>
                  </a:lnTo>
                  <a:lnTo>
                    <a:pt x="1344" y="475"/>
                  </a:lnTo>
                  <a:lnTo>
                    <a:pt x="1343" y="475"/>
                  </a:lnTo>
                  <a:lnTo>
                    <a:pt x="1344" y="479"/>
                  </a:lnTo>
                  <a:lnTo>
                    <a:pt x="1344" y="479"/>
                  </a:lnTo>
                  <a:lnTo>
                    <a:pt x="1344" y="481"/>
                  </a:lnTo>
                  <a:lnTo>
                    <a:pt x="1345" y="482"/>
                  </a:lnTo>
                  <a:lnTo>
                    <a:pt x="1345" y="483"/>
                  </a:lnTo>
                  <a:lnTo>
                    <a:pt x="1345" y="484"/>
                  </a:lnTo>
                  <a:lnTo>
                    <a:pt x="1344" y="485"/>
                  </a:lnTo>
                  <a:lnTo>
                    <a:pt x="1344" y="487"/>
                  </a:lnTo>
                  <a:lnTo>
                    <a:pt x="1342" y="489"/>
                  </a:lnTo>
                  <a:lnTo>
                    <a:pt x="1343" y="493"/>
                  </a:lnTo>
                  <a:lnTo>
                    <a:pt x="1342" y="494"/>
                  </a:lnTo>
                  <a:lnTo>
                    <a:pt x="1342" y="495"/>
                  </a:lnTo>
                  <a:lnTo>
                    <a:pt x="1342" y="496"/>
                  </a:lnTo>
                  <a:lnTo>
                    <a:pt x="1342" y="499"/>
                  </a:lnTo>
                  <a:lnTo>
                    <a:pt x="1346" y="501"/>
                  </a:lnTo>
                  <a:lnTo>
                    <a:pt x="1347" y="501"/>
                  </a:lnTo>
                  <a:lnTo>
                    <a:pt x="1348" y="502"/>
                  </a:lnTo>
                  <a:lnTo>
                    <a:pt x="1351" y="502"/>
                  </a:lnTo>
                  <a:lnTo>
                    <a:pt x="1353" y="504"/>
                  </a:lnTo>
                  <a:lnTo>
                    <a:pt x="1354" y="504"/>
                  </a:lnTo>
                  <a:lnTo>
                    <a:pt x="1356" y="506"/>
                  </a:lnTo>
                  <a:lnTo>
                    <a:pt x="1356" y="508"/>
                  </a:lnTo>
                  <a:lnTo>
                    <a:pt x="1356" y="509"/>
                  </a:lnTo>
                  <a:lnTo>
                    <a:pt x="1356" y="510"/>
                  </a:lnTo>
                  <a:lnTo>
                    <a:pt x="1357" y="511"/>
                  </a:lnTo>
                  <a:lnTo>
                    <a:pt x="1358" y="512"/>
                  </a:lnTo>
                  <a:lnTo>
                    <a:pt x="1359" y="514"/>
                  </a:lnTo>
                  <a:lnTo>
                    <a:pt x="1359" y="518"/>
                  </a:lnTo>
                  <a:lnTo>
                    <a:pt x="1360" y="519"/>
                  </a:lnTo>
                  <a:lnTo>
                    <a:pt x="1360" y="520"/>
                  </a:lnTo>
                  <a:lnTo>
                    <a:pt x="1361" y="521"/>
                  </a:lnTo>
                  <a:lnTo>
                    <a:pt x="1361" y="522"/>
                  </a:lnTo>
                  <a:lnTo>
                    <a:pt x="1361" y="523"/>
                  </a:lnTo>
                  <a:lnTo>
                    <a:pt x="1361" y="524"/>
                  </a:lnTo>
                  <a:lnTo>
                    <a:pt x="1361" y="525"/>
                  </a:lnTo>
                  <a:lnTo>
                    <a:pt x="1361" y="526"/>
                  </a:lnTo>
                  <a:lnTo>
                    <a:pt x="1361" y="529"/>
                  </a:lnTo>
                  <a:lnTo>
                    <a:pt x="1360" y="530"/>
                  </a:lnTo>
                  <a:lnTo>
                    <a:pt x="1359" y="530"/>
                  </a:lnTo>
                  <a:lnTo>
                    <a:pt x="1359" y="530"/>
                  </a:lnTo>
                  <a:lnTo>
                    <a:pt x="1359" y="532"/>
                  </a:lnTo>
                  <a:lnTo>
                    <a:pt x="1357" y="533"/>
                  </a:lnTo>
                  <a:lnTo>
                    <a:pt x="1353" y="535"/>
                  </a:lnTo>
                  <a:lnTo>
                    <a:pt x="1351" y="535"/>
                  </a:lnTo>
                  <a:lnTo>
                    <a:pt x="1351" y="536"/>
                  </a:lnTo>
                  <a:lnTo>
                    <a:pt x="1350" y="536"/>
                  </a:lnTo>
                  <a:lnTo>
                    <a:pt x="1348" y="538"/>
                  </a:lnTo>
                  <a:lnTo>
                    <a:pt x="1347" y="538"/>
                  </a:lnTo>
                  <a:lnTo>
                    <a:pt x="1347" y="537"/>
                  </a:lnTo>
                  <a:lnTo>
                    <a:pt x="1348" y="535"/>
                  </a:lnTo>
                  <a:lnTo>
                    <a:pt x="1347" y="534"/>
                  </a:lnTo>
                  <a:lnTo>
                    <a:pt x="1345" y="534"/>
                  </a:lnTo>
                  <a:lnTo>
                    <a:pt x="1345" y="533"/>
                  </a:lnTo>
                  <a:lnTo>
                    <a:pt x="1344" y="533"/>
                  </a:lnTo>
                  <a:lnTo>
                    <a:pt x="1343" y="532"/>
                  </a:lnTo>
                  <a:lnTo>
                    <a:pt x="1342" y="531"/>
                  </a:lnTo>
                  <a:lnTo>
                    <a:pt x="1340" y="531"/>
                  </a:lnTo>
                  <a:lnTo>
                    <a:pt x="1337" y="528"/>
                  </a:lnTo>
                  <a:lnTo>
                    <a:pt x="1337" y="528"/>
                  </a:lnTo>
                  <a:lnTo>
                    <a:pt x="1334" y="525"/>
                  </a:lnTo>
                  <a:lnTo>
                    <a:pt x="1332" y="525"/>
                  </a:lnTo>
                  <a:lnTo>
                    <a:pt x="1331" y="524"/>
                  </a:lnTo>
                  <a:lnTo>
                    <a:pt x="1329" y="525"/>
                  </a:lnTo>
                  <a:lnTo>
                    <a:pt x="1328" y="525"/>
                  </a:lnTo>
                  <a:lnTo>
                    <a:pt x="1327" y="526"/>
                  </a:lnTo>
                  <a:lnTo>
                    <a:pt x="1325" y="523"/>
                  </a:lnTo>
                  <a:lnTo>
                    <a:pt x="1325" y="521"/>
                  </a:lnTo>
                  <a:lnTo>
                    <a:pt x="1323" y="519"/>
                  </a:lnTo>
                  <a:lnTo>
                    <a:pt x="1323" y="519"/>
                  </a:lnTo>
                  <a:lnTo>
                    <a:pt x="1322" y="520"/>
                  </a:lnTo>
                  <a:lnTo>
                    <a:pt x="1320" y="520"/>
                  </a:lnTo>
                  <a:lnTo>
                    <a:pt x="1320" y="521"/>
                  </a:lnTo>
                  <a:lnTo>
                    <a:pt x="1321" y="522"/>
                  </a:lnTo>
                  <a:lnTo>
                    <a:pt x="1320" y="522"/>
                  </a:lnTo>
                  <a:lnTo>
                    <a:pt x="1320" y="523"/>
                  </a:lnTo>
                  <a:lnTo>
                    <a:pt x="1321" y="524"/>
                  </a:lnTo>
                  <a:lnTo>
                    <a:pt x="1319" y="524"/>
                  </a:lnTo>
                  <a:lnTo>
                    <a:pt x="1319" y="524"/>
                  </a:lnTo>
                  <a:lnTo>
                    <a:pt x="1319" y="523"/>
                  </a:lnTo>
                  <a:lnTo>
                    <a:pt x="1317" y="521"/>
                  </a:lnTo>
                  <a:lnTo>
                    <a:pt x="1317" y="522"/>
                  </a:lnTo>
                  <a:lnTo>
                    <a:pt x="1316" y="523"/>
                  </a:lnTo>
                  <a:lnTo>
                    <a:pt x="1316" y="523"/>
                  </a:lnTo>
                  <a:lnTo>
                    <a:pt x="1315" y="523"/>
                  </a:lnTo>
                  <a:lnTo>
                    <a:pt x="1315" y="524"/>
                  </a:lnTo>
                  <a:lnTo>
                    <a:pt x="1316" y="525"/>
                  </a:lnTo>
                  <a:lnTo>
                    <a:pt x="1316" y="525"/>
                  </a:lnTo>
                  <a:lnTo>
                    <a:pt x="1312" y="525"/>
                  </a:lnTo>
                  <a:lnTo>
                    <a:pt x="1311" y="524"/>
                  </a:lnTo>
                  <a:lnTo>
                    <a:pt x="1310" y="524"/>
                  </a:lnTo>
                  <a:lnTo>
                    <a:pt x="1310" y="524"/>
                  </a:lnTo>
                  <a:lnTo>
                    <a:pt x="1307" y="524"/>
                  </a:lnTo>
                  <a:lnTo>
                    <a:pt x="1306" y="525"/>
                  </a:lnTo>
                  <a:lnTo>
                    <a:pt x="1306" y="526"/>
                  </a:lnTo>
                  <a:lnTo>
                    <a:pt x="1306" y="526"/>
                  </a:lnTo>
                  <a:lnTo>
                    <a:pt x="1304" y="525"/>
                  </a:lnTo>
                  <a:lnTo>
                    <a:pt x="1303" y="526"/>
                  </a:lnTo>
                  <a:lnTo>
                    <a:pt x="1303" y="527"/>
                  </a:lnTo>
                  <a:lnTo>
                    <a:pt x="1303" y="528"/>
                  </a:lnTo>
                  <a:lnTo>
                    <a:pt x="1302" y="529"/>
                  </a:lnTo>
                  <a:lnTo>
                    <a:pt x="1301" y="531"/>
                  </a:lnTo>
                  <a:lnTo>
                    <a:pt x="1301" y="531"/>
                  </a:lnTo>
                  <a:lnTo>
                    <a:pt x="1303" y="531"/>
                  </a:lnTo>
                  <a:lnTo>
                    <a:pt x="1305" y="530"/>
                  </a:lnTo>
                  <a:lnTo>
                    <a:pt x="1305" y="531"/>
                  </a:lnTo>
                  <a:lnTo>
                    <a:pt x="1305" y="533"/>
                  </a:lnTo>
                  <a:lnTo>
                    <a:pt x="1303" y="535"/>
                  </a:lnTo>
                  <a:lnTo>
                    <a:pt x="1303" y="537"/>
                  </a:lnTo>
                  <a:lnTo>
                    <a:pt x="1303" y="537"/>
                  </a:lnTo>
                  <a:lnTo>
                    <a:pt x="1303" y="537"/>
                  </a:lnTo>
                  <a:lnTo>
                    <a:pt x="1303" y="539"/>
                  </a:lnTo>
                  <a:lnTo>
                    <a:pt x="1304" y="539"/>
                  </a:lnTo>
                  <a:lnTo>
                    <a:pt x="1303" y="540"/>
                  </a:lnTo>
                  <a:lnTo>
                    <a:pt x="1303" y="541"/>
                  </a:lnTo>
                  <a:lnTo>
                    <a:pt x="1302" y="541"/>
                  </a:lnTo>
                  <a:lnTo>
                    <a:pt x="1300" y="544"/>
                  </a:lnTo>
                  <a:lnTo>
                    <a:pt x="1300" y="545"/>
                  </a:lnTo>
                  <a:lnTo>
                    <a:pt x="1299" y="546"/>
                  </a:lnTo>
                  <a:lnTo>
                    <a:pt x="1298" y="550"/>
                  </a:lnTo>
                  <a:lnTo>
                    <a:pt x="1298" y="551"/>
                  </a:lnTo>
                  <a:lnTo>
                    <a:pt x="1297" y="555"/>
                  </a:lnTo>
                  <a:lnTo>
                    <a:pt x="1297" y="556"/>
                  </a:lnTo>
                  <a:lnTo>
                    <a:pt x="1298" y="557"/>
                  </a:lnTo>
                  <a:lnTo>
                    <a:pt x="1298" y="558"/>
                  </a:lnTo>
                  <a:lnTo>
                    <a:pt x="1297" y="559"/>
                  </a:lnTo>
                  <a:lnTo>
                    <a:pt x="1297" y="561"/>
                  </a:lnTo>
                  <a:lnTo>
                    <a:pt x="1296" y="561"/>
                  </a:lnTo>
                  <a:lnTo>
                    <a:pt x="1297" y="563"/>
                  </a:lnTo>
                  <a:lnTo>
                    <a:pt x="1296" y="563"/>
                  </a:lnTo>
                  <a:lnTo>
                    <a:pt x="1296" y="564"/>
                  </a:lnTo>
                  <a:lnTo>
                    <a:pt x="1295" y="564"/>
                  </a:lnTo>
                  <a:lnTo>
                    <a:pt x="1295" y="566"/>
                  </a:lnTo>
                  <a:lnTo>
                    <a:pt x="1296" y="566"/>
                  </a:lnTo>
                  <a:lnTo>
                    <a:pt x="1296" y="568"/>
                  </a:lnTo>
                  <a:lnTo>
                    <a:pt x="1294" y="570"/>
                  </a:lnTo>
                  <a:lnTo>
                    <a:pt x="1294" y="571"/>
                  </a:lnTo>
                  <a:lnTo>
                    <a:pt x="1294" y="572"/>
                  </a:lnTo>
                  <a:lnTo>
                    <a:pt x="1294" y="573"/>
                  </a:lnTo>
                  <a:lnTo>
                    <a:pt x="1295" y="574"/>
                  </a:lnTo>
                  <a:lnTo>
                    <a:pt x="1294" y="574"/>
                  </a:lnTo>
                  <a:lnTo>
                    <a:pt x="1293" y="574"/>
                  </a:lnTo>
                  <a:lnTo>
                    <a:pt x="1293" y="575"/>
                  </a:lnTo>
                  <a:lnTo>
                    <a:pt x="1289" y="579"/>
                  </a:lnTo>
                  <a:lnTo>
                    <a:pt x="1287" y="581"/>
                  </a:lnTo>
                  <a:lnTo>
                    <a:pt x="1286" y="581"/>
                  </a:lnTo>
                  <a:lnTo>
                    <a:pt x="1284" y="582"/>
                  </a:lnTo>
                  <a:lnTo>
                    <a:pt x="1283" y="582"/>
                  </a:lnTo>
                  <a:lnTo>
                    <a:pt x="1282" y="583"/>
                  </a:lnTo>
                  <a:lnTo>
                    <a:pt x="1281" y="583"/>
                  </a:lnTo>
                  <a:lnTo>
                    <a:pt x="1280" y="583"/>
                  </a:lnTo>
                  <a:lnTo>
                    <a:pt x="1279" y="582"/>
                  </a:lnTo>
                  <a:lnTo>
                    <a:pt x="1277" y="585"/>
                  </a:lnTo>
                  <a:lnTo>
                    <a:pt x="1278" y="586"/>
                  </a:lnTo>
                  <a:lnTo>
                    <a:pt x="1279" y="586"/>
                  </a:lnTo>
                  <a:lnTo>
                    <a:pt x="1280" y="586"/>
                  </a:lnTo>
                  <a:lnTo>
                    <a:pt x="1280" y="588"/>
                  </a:lnTo>
                  <a:lnTo>
                    <a:pt x="1279" y="589"/>
                  </a:lnTo>
                  <a:lnTo>
                    <a:pt x="1278" y="590"/>
                  </a:lnTo>
                  <a:lnTo>
                    <a:pt x="1275" y="593"/>
                  </a:lnTo>
                  <a:lnTo>
                    <a:pt x="1274" y="593"/>
                  </a:lnTo>
                  <a:lnTo>
                    <a:pt x="1274" y="592"/>
                  </a:lnTo>
                  <a:lnTo>
                    <a:pt x="1275" y="590"/>
                  </a:lnTo>
                  <a:lnTo>
                    <a:pt x="1275" y="588"/>
                  </a:lnTo>
                  <a:lnTo>
                    <a:pt x="1274" y="587"/>
                  </a:lnTo>
                  <a:lnTo>
                    <a:pt x="1272" y="587"/>
                  </a:lnTo>
                  <a:lnTo>
                    <a:pt x="1271" y="587"/>
                  </a:lnTo>
                  <a:lnTo>
                    <a:pt x="1270" y="587"/>
                  </a:lnTo>
                  <a:lnTo>
                    <a:pt x="1269" y="587"/>
                  </a:lnTo>
                  <a:lnTo>
                    <a:pt x="1269" y="587"/>
                  </a:lnTo>
                  <a:lnTo>
                    <a:pt x="1266" y="587"/>
                  </a:lnTo>
                  <a:lnTo>
                    <a:pt x="1264" y="588"/>
                  </a:lnTo>
                  <a:lnTo>
                    <a:pt x="1262" y="588"/>
                  </a:lnTo>
                  <a:lnTo>
                    <a:pt x="1261" y="589"/>
                  </a:lnTo>
                  <a:lnTo>
                    <a:pt x="1261" y="590"/>
                  </a:lnTo>
                  <a:lnTo>
                    <a:pt x="1260" y="590"/>
                  </a:lnTo>
                  <a:lnTo>
                    <a:pt x="1260" y="591"/>
                  </a:lnTo>
                  <a:lnTo>
                    <a:pt x="1260" y="591"/>
                  </a:lnTo>
                  <a:lnTo>
                    <a:pt x="1260" y="592"/>
                  </a:lnTo>
                  <a:lnTo>
                    <a:pt x="1260" y="594"/>
                  </a:lnTo>
                  <a:lnTo>
                    <a:pt x="1261" y="595"/>
                  </a:lnTo>
                  <a:lnTo>
                    <a:pt x="1261" y="596"/>
                  </a:lnTo>
                  <a:lnTo>
                    <a:pt x="1262" y="597"/>
                  </a:lnTo>
                  <a:lnTo>
                    <a:pt x="1266" y="597"/>
                  </a:lnTo>
                  <a:lnTo>
                    <a:pt x="1268" y="599"/>
                  </a:lnTo>
                  <a:lnTo>
                    <a:pt x="1268" y="599"/>
                  </a:lnTo>
                  <a:lnTo>
                    <a:pt x="1264" y="603"/>
                  </a:lnTo>
                  <a:lnTo>
                    <a:pt x="1264" y="603"/>
                  </a:lnTo>
                  <a:lnTo>
                    <a:pt x="1263" y="604"/>
                  </a:lnTo>
                  <a:lnTo>
                    <a:pt x="1263" y="605"/>
                  </a:lnTo>
                  <a:lnTo>
                    <a:pt x="1262" y="606"/>
                  </a:lnTo>
                  <a:lnTo>
                    <a:pt x="1261" y="608"/>
                  </a:lnTo>
                  <a:lnTo>
                    <a:pt x="1258" y="608"/>
                  </a:lnTo>
                  <a:lnTo>
                    <a:pt x="1255" y="610"/>
                  </a:lnTo>
                  <a:lnTo>
                    <a:pt x="1253" y="610"/>
                  </a:lnTo>
                  <a:lnTo>
                    <a:pt x="1251" y="608"/>
                  </a:lnTo>
                  <a:lnTo>
                    <a:pt x="1251" y="607"/>
                  </a:lnTo>
                  <a:lnTo>
                    <a:pt x="1250" y="606"/>
                  </a:lnTo>
                  <a:lnTo>
                    <a:pt x="1250" y="603"/>
                  </a:lnTo>
                  <a:lnTo>
                    <a:pt x="1251" y="602"/>
                  </a:lnTo>
                  <a:lnTo>
                    <a:pt x="1251" y="601"/>
                  </a:lnTo>
                  <a:lnTo>
                    <a:pt x="1252" y="599"/>
                  </a:lnTo>
                  <a:lnTo>
                    <a:pt x="1253" y="597"/>
                  </a:lnTo>
                  <a:lnTo>
                    <a:pt x="1255" y="594"/>
                  </a:lnTo>
                  <a:lnTo>
                    <a:pt x="1255" y="593"/>
                  </a:lnTo>
                  <a:lnTo>
                    <a:pt x="1253" y="591"/>
                  </a:lnTo>
                  <a:lnTo>
                    <a:pt x="1248" y="589"/>
                  </a:lnTo>
                  <a:lnTo>
                    <a:pt x="1246" y="589"/>
                  </a:lnTo>
                  <a:lnTo>
                    <a:pt x="1246" y="588"/>
                  </a:lnTo>
                  <a:lnTo>
                    <a:pt x="1244" y="589"/>
                  </a:lnTo>
                  <a:lnTo>
                    <a:pt x="1244" y="589"/>
                  </a:lnTo>
                  <a:lnTo>
                    <a:pt x="1242" y="591"/>
                  </a:lnTo>
                  <a:lnTo>
                    <a:pt x="1242" y="594"/>
                  </a:lnTo>
                  <a:lnTo>
                    <a:pt x="1241" y="594"/>
                  </a:lnTo>
                  <a:lnTo>
                    <a:pt x="1241" y="596"/>
                  </a:lnTo>
                  <a:lnTo>
                    <a:pt x="1240" y="597"/>
                  </a:lnTo>
                  <a:lnTo>
                    <a:pt x="1240" y="598"/>
                  </a:lnTo>
                  <a:lnTo>
                    <a:pt x="1241" y="599"/>
                  </a:lnTo>
                  <a:lnTo>
                    <a:pt x="1241" y="604"/>
                  </a:lnTo>
                  <a:lnTo>
                    <a:pt x="1240" y="605"/>
                  </a:lnTo>
                  <a:lnTo>
                    <a:pt x="1240" y="606"/>
                  </a:lnTo>
                  <a:lnTo>
                    <a:pt x="1239" y="607"/>
                  </a:lnTo>
                  <a:lnTo>
                    <a:pt x="1239" y="608"/>
                  </a:lnTo>
                  <a:lnTo>
                    <a:pt x="1237" y="611"/>
                  </a:lnTo>
                  <a:lnTo>
                    <a:pt x="1237" y="612"/>
                  </a:lnTo>
                  <a:lnTo>
                    <a:pt x="1234" y="615"/>
                  </a:lnTo>
                  <a:lnTo>
                    <a:pt x="1230" y="615"/>
                  </a:lnTo>
                  <a:lnTo>
                    <a:pt x="1230" y="614"/>
                  </a:lnTo>
                  <a:lnTo>
                    <a:pt x="1227" y="614"/>
                  </a:lnTo>
                  <a:lnTo>
                    <a:pt x="1226" y="616"/>
                  </a:lnTo>
                  <a:lnTo>
                    <a:pt x="1225" y="616"/>
                  </a:lnTo>
                  <a:lnTo>
                    <a:pt x="1225" y="614"/>
                  </a:lnTo>
                  <a:lnTo>
                    <a:pt x="1226" y="614"/>
                  </a:lnTo>
                  <a:lnTo>
                    <a:pt x="1225" y="613"/>
                  </a:lnTo>
                  <a:lnTo>
                    <a:pt x="1225" y="612"/>
                  </a:lnTo>
                  <a:lnTo>
                    <a:pt x="1226" y="611"/>
                  </a:lnTo>
                  <a:lnTo>
                    <a:pt x="1224" y="609"/>
                  </a:lnTo>
                  <a:lnTo>
                    <a:pt x="1222" y="608"/>
                  </a:lnTo>
                  <a:lnTo>
                    <a:pt x="1219" y="608"/>
                  </a:lnTo>
                  <a:lnTo>
                    <a:pt x="1219" y="609"/>
                  </a:lnTo>
                  <a:lnTo>
                    <a:pt x="1217" y="609"/>
                  </a:lnTo>
                  <a:lnTo>
                    <a:pt x="1217" y="609"/>
                  </a:lnTo>
                  <a:lnTo>
                    <a:pt x="1215" y="609"/>
                  </a:lnTo>
                  <a:lnTo>
                    <a:pt x="1215" y="610"/>
                  </a:lnTo>
                  <a:lnTo>
                    <a:pt x="1213" y="609"/>
                  </a:lnTo>
                  <a:lnTo>
                    <a:pt x="1212" y="610"/>
                  </a:lnTo>
                  <a:lnTo>
                    <a:pt x="1212" y="612"/>
                  </a:lnTo>
                  <a:lnTo>
                    <a:pt x="1210" y="612"/>
                  </a:lnTo>
                  <a:lnTo>
                    <a:pt x="1207" y="613"/>
                  </a:lnTo>
                  <a:lnTo>
                    <a:pt x="1206" y="614"/>
                  </a:lnTo>
                  <a:lnTo>
                    <a:pt x="1206" y="616"/>
                  </a:lnTo>
                  <a:lnTo>
                    <a:pt x="1206" y="617"/>
                  </a:lnTo>
                  <a:lnTo>
                    <a:pt x="1203" y="617"/>
                  </a:lnTo>
                  <a:lnTo>
                    <a:pt x="1203" y="617"/>
                  </a:lnTo>
                  <a:lnTo>
                    <a:pt x="1203" y="619"/>
                  </a:lnTo>
                  <a:lnTo>
                    <a:pt x="1202" y="619"/>
                  </a:lnTo>
                  <a:lnTo>
                    <a:pt x="1202" y="621"/>
                  </a:lnTo>
                  <a:lnTo>
                    <a:pt x="1202" y="622"/>
                  </a:lnTo>
                  <a:lnTo>
                    <a:pt x="1203" y="622"/>
                  </a:lnTo>
                  <a:lnTo>
                    <a:pt x="1203" y="623"/>
                  </a:lnTo>
                  <a:lnTo>
                    <a:pt x="1202" y="624"/>
                  </a:lnTo>
                  <a:lnTo>
                    <a:pt x="1202" y="625"/>
                  </a:lnTo>
                  <a:lnTo>
                    <a:pt x="1202" y="627"/>
                  </a:lnTo>
                  <a:lnTo>
                    <a:pt x="1202" y="628"/>
                  </a:lnTo>
                  <a:lnTo>
                    <a:pt x="1204" y="629"/>
                  </a:lnTo>
                  <a:lnTo>
                    <a:pt x="1204" y="631"/>
                  </a:lnTo>
                  <a:lnTo>
                    <a:pt x="1202" y="632"/>
                  </a:lnTo>
                  <a:lnTo>
                    <a:pt x="1201" y="632"/>
                  </a:lnTo>
                  <a:lnTo>
                    <a:pt x="1200" y="633"/>
                  </a:lnTo>
                  <a:lnTo>
                    <a:pt x="1199" y="633"/>
                  </a:lnTo>
                  <a:lnTo>
                    <a:pt x="1199" y="631"/>
                  </a:lnTo>
                  <a:lnTo>
                    <a:pt x="1198" y="629"/>
                  </a:lnTo>
                  <a:lnTo>
                    <a:pt x="1192" y="629"/>
                  </a:lnTo>
                  <a:lnTo>
                    <a:pt x="1192" y="629"/>
                  </a:lnTo>
                  <a:lnTo>
                    <a:pt x="1192" y="628"/>
                  </a:lnTo>
                  <a:lnTo>
                    <a:pt x="1193" y="627"/>
                  </a:lnTo>
                  <a:lnTo>
                    <a:pt x="1194" y="627"/>
                  </a:lnTo>
                  <a:lnTo>
                    <a:pt x="1194" y="626"/>
                  </a:lnTo>
                  <a:lnTo>
                    <a:pt x="1196" y="624"/>
                  </a:lnTo>
                  <a:lnTo>
                    <a:pt x="1196" y="621"/>
                  </a:lnTo>
                  <a:lnTo>
                    <a:pt x="1195" y="621"/>
                  </a:lnTo>
                  <a:lnTo>
                    <a:pt x="1195" y="624"/>
                  </a:lnTo>
                  <a:lnTo>
                    <a:pt x="1194" y="624"/>
                  </a:lnTo>
                  <a:lnTo>
                    <a:pt x="1193" y="625"/>
                  </a:lnTo>
                  <a:lnTo>
                    <a:pt x="1192" y="625"/>
                  </a:lnTo>
                  <a:lnTo>
                    <a:pt x="1191" y="625"/>
                  </a:lnTo>
                  <a:lnTo>
                    <a:pt x="1190" y="625"/>
                  </a:lnTo>
                  <a:lnTo>
                    <a:pt x="1188" y="625"/>
                  </a:lnTo>
                  <a:lnTo>
                    <a:pt x="1188" y="626"/>
                  </a:lnTo>
                  <a:lnTo>
                    <a:pt x="1187" y="626"/>
                  </a:lnTo>
                  <a:lnTo>
                    <a:pt x="1185" y="627"/>
                  </a:lnTo>
                  <a:lnTo>
                    <a:pt x="1181" y="627"/>
                  </a:lnTo>
                  <a:lnTo>
                    <a:pt x="1180" y="627"/>
                  </a:lnTo>
                  <a:lnTo>
                    <a:pt x="1179" y="628"/>
                  </a:lnTo>
                  <a:lnTo>
                    <a:pt x="1179" y="629"/>
                  </a:lnTo>
                  <a:lnTo>
                    <a:pt x="1178" y="629"/>
                  </a:lnTo>
                  <a:lnTo>
                    <a:pt x="1177" y="629"/>
                  </a:lnTo>
                  <a:lnTo>
                    <a:pt x="1176" y="630"/>
                  </a:lnTo>
                  <a:lnTo>
                    <a:pt x="1173" y="630"/>
                  </a:lnTo>
                  <a:lnTo>
                    <a:pt x="1173" y="632"/>
                  </a:lnTo>
                  <a:lnTo>
                    <a:pt x="1172" y="632"/>
                  </a:lnTo>
                  <a:lnTo>
                    <a:pt x="1171" y="630"/>
                  </a:lnTo>
                  <a:lnTo>
                    <a:pt x="1170" y="631"/>
                  </a:lnTo>
                  <a:lnTo>
                    <a:pt x="1168" y="630"/>
                  </a:lnTo>
                  <a:lnTo>
                    <a:pt x="1166" y="630"/>
                  </a:lnTo>
                  <a:lnTo>
                    <a:pt x="1165" y="629"/>
                  </a:lnTo>
                  <a:lnTo>
                    <a:pt x="1164" y="629"/>
                  </a:lnTo>
                  <a:lnTo>
                    <a:pt x="1164" y="631"/>
                  </a:lnTo>
                  <a:lnTo>
                    <a:pt x="1160" y="634"/>
                  </a:lnTo>
                  <a:lnTo>
                    <a:pt x="1160" y="635"/>
                  </a:lnTo>
                  <a:lnTo>
                    <a:pt x="1160" y="636"/>
                  </a:lnTo>
                  <a:lnTo>
                    <a:pt x="1157" y="639"/>
                  </a:lnTo>
                  <a:lnTo>
                    <a:pt x="1158" y="640"/>
                  </a:lnTo>
                  <a:lnTo>
                    <a:pt x="1157" y="640"/>
                  </a:lnTo>
                  <a:lnTo>
                    <a:pt x="1157" y="643"/>
                  </a:lnTo>
                  <a:lnTo>
                    <a:pt x="1156" y="643"/>
                  </a:lnTo>
                  <a:lnTo>
                    <a:pt x="1156" y="644"/>
                  </a:lnTo>
                  <a:lnTo>
                    <a:pt x="1155" y="647"/>
                  </a:lnTo>
                  <a:lnTo>
                    <a:pt x="1154" y="647"/>
                  </a:lnTo>
                  <a:lnTo>
                    <a:pt x="1153" y="645"/>
                  </a:lnTo>
                  <a:lnTo>
                    <a:pt x="1150" y="647"/>
                  </a:lnTo>
                  <a:lnTo>
                    <a:pt x="1149" y="647"/>
                  </a:lnTo>
                  <a:lnTo>
                    <a:pt x="1148" y="646"/>
                  </a:lnTo>
                  <a:lnTo>
                    <a:pt x="1146" y="646"/>
                  </a:lnTo>
                  <a:lnTo>
                    <a:pt x="1145" y="648"/>
                  </a:lnTo>
                  <a:lnTo>
                    <a:pt x="1143" y="649"/>
                  </a:lnTo>
                  <a:lnTo>
                    <a:pt x="1142" y="649"/>
                  </a:lnTo>
                  <a:lnTo>
                    <a:pt x="1141" y="650"/>
                  </a:lnTo>
                  <a:lnTo>
                    <a:pt x="1140" y="650"/>
                  </a:lnTo>
                  <a:lnTo>
                    <a:pt x="1139" y="651"/>
                  </a:lnTo>
                  <a:lnTo>
                    <a:pt x="1140" y="651"/>
                  </a:lnTo>
                  <a:lnTo>
                    <a:pt x="1140" y="652"/>
                  </a:lnTo>
                  <a:lnTo>
                    <a:pt x="1134" y="653"/>
                  </a:lnTo>
                  <a:lnTo>
                    <a:pt x="1134" y="653"/>
                  </a:lnTo>
                  <a:lnTo>
                    <a:pt x="1133" y="653"/>
                  </a:lnTo>
                  <a:lnTo>
                    <a:pt x="1132" y="653"/>
                  </a:lnTo>
                  <a:lnTo>
                    <a:pt x="1131" y="653"/>
                  </a:lnTo>
                  <a:lnTo>
                    <a:pt x="1131" y="655"/>
                  </a:lnTo>
                  <a:lnTo>
                    <a:pt x="1129" y="655"/>
                  </a:lnTo>
                  <a:lnTo>
                    <a:pt x="1128" y="656"/>
                  </a:lnTo>
                  <a:lnTo>
                    <a:pt x="1128" y="657"/>
                  </a:lnTo>
                  <a:lnTo>
                    <a:pt x="1128" y="659"/>
                  </a:lnTo>
                  <a:lnTo>
                    <a:pt x="1129" y="660"/>
                  </a:lnTo>
                  <a:lnTo>
                    <a:pt x="1129" y="661"/>
                  </a:lnTo>
                  <a:lnTo>
                    <a:pt x="1128" y="662"/>
                  </a:lnTo>
                  <a:lnTo>
                    <a:pt x="1129" y="662"/>
                  </a:lnTo>
                  <a:lnTo>
                    <a:pt x="1129" y="661"/>
                  </a:lnTo>
                  <a:lnTo>
                    <a:pt x="1130" y="661"/>
                  </a:lnTo>
                  <a:lnTo>
                    <a:pt x="1131" y="662"/>
                  </a:lnTo>
                  <a:lnTo>
                    <a:pt x="1132" y="664"/>
                  </a:lnTo>
                  <a:lnTo>
                    <a:pt x="1132" y="663"/>
                  </a:lnTo>
                  <a:lnTo>
                    <a:pt x="1134" y="663"/>
                  </a:lnTo>
                  <a:lnTo>
                    <a:pt x="1135" y="662"/>
                  </a:lnTo>
                  <a:lnTo>
                    <a:pt x="1137" y="662"/>
                  </a:lnTo>
                  <a:lnTo>
                    <a:pt x="1138" y="661"/>
                  </a:lnTo>
                  <a:lnTo>
                    <a:pt x="1140" y="663"/>
                  </a:lnTo>
                  <a:lnTo>
                    <a:pt x="1141" y="663"/>
                  </a:lnTo>
                  <a:lnTo>
                    <a:pt x="1142" y="666"/>
                  </a:lnTo>
                  <a:lnTo>
                    <a:pt x="1144" y="665"/>
                  </a:lnTo>
                  <a:lnTo>
                    <a:pt x="1145" y="666"/>
                  </a:lnTo>
                  <a:lnTo>
                    <a:pt x="1144" y="668"/>
                  </a:lnTo>
                  <a:lnTo>
                    <a:pt x="1146" y="668"/>
                  </a:lnTo>
                  <a:lnTo>
                    <a:pt x="1146" y="671"/>
                  </a:lnTo>
                  <a:lnTo>
                    <a:pt x="1147" y="671"/>
                  </a:lnTo>
                  <a:lnTo>
                    <a:pt x="1148" y="672"/>
                  </a:lnTo>
                  <a:lnTo>
                    <a:pt x="1149" y="672"/>
                  </a:lnTo>
                  <a:lnTo>
                    <a:pt x="1149" y="675"/>
                  </a:lnTo>
                  <a:lnTo>
                    <a:pt x="1151" y="676"/>
                  </a:lnTo>
                  <a:lnTo>
                    <a:pt x="1153" y="677"/>
                  </a:lnTo>
                  <a:lnTo>
                    <a:pt x="1154" y="677"/>
                  </a:lnTo>
                  <a:lnTo>
                    <a:pt x="1156" y="675"/>
                  </a:lnTo>
                  <a:lnTo>
                    <a:pt x="1156" y="674"/>
                  </a:lnTo>
                  <a:lnTo>
                    <a:pt x="1156" y="673"/>
                  </a:lnTo>
                  <a:lnTo>
                    <a:pt x="1158" y="673"/>
                  </a:lnTo>
                  <a:lnTo>
                    <a:pt x="1159" y="674"/>
                  </a:lnTo>
                  <a:lnTo>
                    <a:pt x="1159" y="675"/>
                  </a:lnTo>
                  <a:lnTo>
                    <a:pt x="1158" y="675"/>
                  </a:lnTo>
                  <a:lnTo>
                    <a:pt x="1160" y="676"/>
                  </a:lnTo>
                  <a:lnTo>
                    <a:pt x="1161" y="678"/>
                  </a:lnTo>
                  <a:lnTo>
                    <a:pt x="1161" y="681"/>
                  </a:lnTo>
                  <a:lnTo>
                    <a:pt x="1162" y="681"/>
                  </a:lnTo>
                  <a:lnTo>
                    <a:pt x="1162" y="683"/>
                  </a:lnTo>
                  <a:lnTo>
                    <a:pt x="1161" y="685"/>
                  </a:lnTo>
                  <a:lnTo>
                    <a:pt x="1160" y="685"/>
                  </a:lnTo>
                  <a:lnTo>
                    <a:pt x="1158" y="685"/>
                  </a:lnTo>
                  <a:lnTo>
                    <a:pt x="1156" y="684"/>
                  </a:lnTo>
                  <a:lnTo>
                    <a:pt x="1155" y="685"/>
                  </a:lnTo>
                  <a:lnTo>
                    <a:pt x="1154" y="685"/>
                  </a:lnTo>
                  <a:lnTo>
                    <a:pt x="1153" y="686"/>
                  </a:lnTo>
                  <a:lnTo>
                    <a:pt x="1153" y="687"/>
                  </a:lnTo>
                  <a:lnTo>
                    <a:pt x="1149" y="691"/>
                  </a:lnTo>
                  <a:lnTo>
                    <a:pt x="1148" y="692"/>
                  </a:lnTo>
                  <a:lnTo>
                    <a:pt x="1148" y="693"/>
                  </a:lnTo>
                  <a:lnTo>
                    <a:pt x="1149" y="695"/>
                  </a:lnTo>
                  <a:lnTo>
                    <a:pt x="1150" y="696"/>
                  </a:lnTo>
                  <a:lnTo>
                    <a:pt x="1152" y="696"/>
                  </a:lnTo>
                  <a:lnTo>
                    <a:pt x="1153" y="696"/>
                  </a:lnTo>
                  <a:lnTo>
                    <a:pt x="1155" y="696"/>
                  </a:lnTo>
                  <a:lnTo>
                    <a:pt x="1155" y="698"/>
                  </a:lnTo>
                  <a:lnTo>
                    <a:pt x="1154" y="699"/>
                  </a:lnTo>
                  <a:lnTo>
                    <a:pt x="1155" y="700"/>
                  </a:lnTo>
                  <a:lnTo>
                    <a:pt x="1155" y="702"/>
                  </a:lnTo>
                  <a:lnTo>
                    <a:pt x="1156" y="703"/>
                  </a:lnTo>
                  <a:lnTo>
                    <a:pt x="1157" y="703"/>
                  </a:lnTo>
                  <a:lnTo>
                    <a:pt x="1158" y="704"/>
                  </a:lnTo>
                  <a:lnTo>
                    <a:pt x="1158" y="705"/>
                  </a:lnTo>
                  <a:lnTo>
                    <a:pt x="1156" y="706"/>
                  </a:lnTo>
                  <a:lnTo>
                    <a:pt x="1156" y="707"/>
                  </a:lnTo>
                  <a:lnTo>
                    <a:pt x="1154" y="707"/>
                  </a:lnTo>
                  <a:lnTo>
                    <a:pt x="1153" y="706"/>
                  </a:lnTo>
                  <a:lnTo>
                    <a:pt x="1152" y="706"/>
                  </a:lnTo>
                  <a:lnTo>
                    <a:pt x="1151" y="704"/>
                  </a:lnTo>
                  <a:lnTo>
                    <a:pt x="1152" y="703"/>
                  </a:lnTo>
                  <a:lnTo>
                    <a:pt x="1152" y="701"/>
                  </a:lnTo>
                  <a:lnTo>
                    <a:pt x="1152" y="700"/>
                  </a:lnTo>
                  <a:lnTo>
                    <a:pt x="1151" y="701"/>
                  </a:lnTo>
                  <a:lnTo>
                    <a:pt x="1151" y="703"/>
                  </a:lnTo>
                  <a:lnTo>
                    <a:pt x="1150" y="703"/>
                  </a:lnTo>
                  <a:lnTo>
                    <a:pt x="1149" y="702"/>
                  </a:lnTo>
                  <a:lnTo>
                    <a:pt x="1149" y="705"/>
                  </a:lnTo>
                  <a:lnTo>
                    <a:pt x="1148" y="705"/>
                  </a:lnTo>
                  <a:lnTo>
                    <a:pt x="1148" y="705"/>
                  </a:lnTo>
                  <a:lnTo>
                    <a:pt x="1147" y="704"/>
                  </a:lnTo>
                  <a:lnTo>
                    <a:pt x="1148" y="703"/>
                  </a:lnTo>
                  <a:lnTo>
                    <a:pt x="1147" y="703"/>
                  </a:lnTo>
                  <a:lnTo>
                    <a:pt x="1145" y="705"/>
                  </a:lnTo>
                  <a:lnTo>
                    <a:pt x="1145" y="705"/>
                  </a:lnTo>
                  <a:lnTo>
                    <a:pt x="1144" y="706"/>
                  </a:lnTo>
                  <a:lnTo>
                    <a:pt x="1144" y="709"/>
                  </a:lnTo>
                  <a:lnTo>
                    <a:pt x="1144" y="710"/>
                  </a:lnTo>
                  <a:lnTo>
                    <a:pt x="1142" y="711"/>
                  </a:lnTo>
                  <a:lnTo>
                    <a:pt x="1141" y="711"/>
                  </a:lnTo>
                  <a:lnTo>
                    <a:pt x="1141" y="713"/>
                  </a:lnTo>
                  <a:lnTo>
                    <a:pt x="1141" y="714"/>
                  </a:lnTo>
                  <a:lnTo>
                    <a:pt x="1138" y="714"/>
                  </a:lnTo>
                  <a:lnTo>
                    <a:pt x="1138" y="715"/>
                  </a:lnTo>
                  <a:lnTo>
                    <a:pt x="1137" y="716"/>
                  </a:lnTo>
                  <a:lnTo>
                    <a:pt x="1137" y="717"/>
                  </a:lnTo>
                  <a:lnTo>
                    <a:pt x="1140" y="715"/>
                  </a:lnTo>
                  <a:lnTo>
                    <a:pt x="1142" y="715"/>
                  </a:lnTo>
                  <a:lnTo>
                    <a:pt x="1142" y="716"/>
                  </a:lnTo>
                  <a:lnTo>
                    <a:pt x="1140" y="717"/>
                  </a:lnTo>
                  <a:lnTo>
                    <a:pt x="1142" y="718"/>
                  </a:lnTo>
                  <a:lnTo>
                    <a:pt x="1142" y="719"/>
                  </a:lnTo>
                  <a:lnTo>
                    <a:pt x="1142" y="721"/>
                  </a:lnTo>
                  <a:lnTo>
                    <a:pt x="1141" y="722"/>
                  </a:lnTo>
                  <a:lnTo>
                    <a:pt x="1140" y="722"/>
                  </a:lnTo>
                  <a:lnTo>
                    <a:pt x="1139" y="724"/>
                  </a:lnTo>
                  <a:lnTo>
                    <a:pt x="1137" y="726"/>
                  </a:lnTo>
                  <a:lnTo>
                    <a:pt x="1137" y="727"/>
                  </a:lnTo>
                  <a:lnTo>
                    <a:pt x="1134" y="728"/>
                  </a:lnTo>
                  <a:lnTo>
                    <a:pt x="1133" y="727"/>
                  </a:lnTo>
                  <a:lnTo>
                    <a:pt x="1131" y="727"/>
                  </a:lnTo>
                  <a:lnTo>
                    <a:pt x="1131" y="724"/>
                  </a:lnTo>
                  <a:lnTo>
                    <a:pt x="1130" y="724"/>
                  </a:lnTo>
                  <a:lnTo>
                    <a:pt x="1130" y="724"/>
                  </a:lnTo>
                  <a:lnTo>
                    <a:pt x="1128" y="724"/>
                  </a:lnTo>
                  <a:lnTo>
                    <a:pt x="1128" y="727"/>
                  </a:lnTo>
                  <a:lnTo>
                    <a:pt x="1127" y="727"/>
                  </a:lnTo>
                  <a:lnTo>
                    <a:pt x="1127" y="729"/>
                  </a:lnTo>
                  <a:lnTo>
                    <a:pt x="1127" y="729"/>
                  </a:lnTo>
                  <a:lnTo>
                    <a:pt x="1130" y="729"/>
                  </a:lnTo>
                  <a:lnTo>
                    <a:pt x="1131" y="730"/>
                  </a:lnTo>
                  <a:lnTo>
                    <a:pt x="1131" y="731"/>
                  </a:lnTo>
                  <a:lnTo>
                    <a:pt x="1134" y="734"/>
                  </a:lnTo>
                  <a:lnTo>
                    <a:pt x="1136" y="734"/>
                  </a:lnTo>
                  <a:lnTo>
                    <a:pt x="1139" y="731"/>
                  </a:lnTo>
                  <a:lnTo>
                    <a:pt x="1143" y="729"/>
                  </a:lnTo>
                  <a:lnTo>
                    <a:pt x="1143" y="730"/>
                  </a:lnTo>
                  <a:lnTo>
                    <a:pt x="1143" y="731"/>
                  </a:lnTo>
                  <a:lnTo>
                    <a:pt x="1142" y="732"/>
                  </a:lnTo>
                  <a:lnTo>
                    <a:pt x="1139" y="734"/>
                  </a:lnTo>
                  <a:lnTo>
                    <a:pt x="1139" y="735"/>
                  </a:lnTo>
                  <a:lnTo>
                    <a:pt x="1138" y="736"/>
                  </a:lnTo>
                  <a:lnTo>
                    <a:pt x="1139" y="737"/>
                  </a:lnTo>
                  <a:lnTo>
                    <a:pt x="1138" y="738"/>
                  </a:lnTo>
                  <a:lnTo>
                    <a:pt x="1137" y="739"/>
                  </a:lnTo>
                  <a:lnTo>
                    <a:pt x="1136" y="739"/>
                  </a:lnTo>
                  <a:lnTo>
                    <a:pt x="1137" y="742"/>
                  </a:lnTo>
                  <a:lnTo>
                    <a:pt x="1138" y="743"/>
                  </a:lnTo>
                  <a:lnTo>
                    <a:pt x="1139" y="744"/>
                  </a:lnTo>
                  <a:lnTo>
                    <a:pt x="1137" y="744"/>
                  </a:lnTo>
                  <a:lnTo>
                    <a:pt x="1136" y="746"/>
                  </a:lnTo>
                  <a:lnTo>
                    <a:pt x="1135" y="746"/>
                  </a:lnTo>
                  <a:lnTo>
                    <a:pt x="1135" y="745"/>
                  </a:lnTo>
                  <a:lnTo>
                    <a:pt x="1134" y="745"/>
                  </a:lnTo>
                  <a:lnTo>
                    <a:pt x="1134" y="743"/>
                  </a:lnTo>
                  <a:lnTo>
                    <a:pt x="1133" y="743"/>
                  </a:lnTo>
                  <a:lnTo>
                    <a:pt x="1131" y="744"/>
                  </a:lnTo>
                  <a:lnTo>
                    <a:pt x="1130" y="744"/>
                  </a:lnTo>
                  <a:lnTo>
                    <a:pt x="1129" y="744"/>
                  </a:lnTo>
                  <a:lnTo>
                    <a:pt x="1129" y="744"/>
                  </a:lnTo>
                  <a:lnTo>
                    <a:pt x="1127" y="744"/>
                  </a:lnTo>
                  <a:lnTo>
                    <a:pt x="1127" y="743"/>
                  </a:lnTo>
                  <a:lnTo>
                    <a:pt x="1127" y="741"/>
                  </a:lnTo>
                  <a:lnTo>
                    <a:pt x="1129" y="738"/>
                  </a:lnTo>
                  <a:lnTo>
                    <a:pt x="1128" y="738"/>
                  </a:lnTo>
                  <a:lnTo>
                    <a:pt x="1126" y="740"/>
                  </a:lnTo>
                  <a:lnTo>
                    <a:pt x="1126" y="742"/>
                  </a:lnTo>
                  <a:lnTo>
                    <a:pt x="1124" y="742"/>
                  </a:lnTo>
                  <a:lnTo>
                    <a:pt x="1124" y="743"/>
                  </a:lnTo>
                  <a:lnTo>
                    <a:pt x="1123" y="745"/>
                  </a:lnTo>
                  <a:lnTo>
                    <a:pt x="1122" y="745"/>
                  </a:lnTo>
                  <a:lnTo>
                    <a:pt x="1120" y="746"/>
                  </a:lnTo>
                  <a:lnTo>
                    <a:pt x="1120" y="746"/>
                  </a:lnTo>
                  <a:lnTo>
                    <a:pt x="1120" y="744"/>
                  </a:lnTo>
                  <a:lnTo>
                    <a:pt x="1120" y="743"/>
                  </a:lnTo>
                  <a:lnTo>
                    <a:pt x="1120" y="743"/>
                  </a:lnTo>
                  <a:lnTo>
                    <a:pt x="1122" y="742"/>
                  </a:lnTo>
                  <a:lnTo>
                    <a:pt x="1123" y="742"/>
                  </a:lnTo>
                  <a:lnTo>
                    <a:pt x="1124" y="740"/>
                  </a:lnTo>
                  <a:lnTo>
                    <a:pt x="1123" y="740"/>
                  </a:lnTo>
                  <a:lnTo>
                    <a:pt x="1123" y="739"/>
                  </a:lnTo>
                  <a:lnTo>
                    <a:pt x="1119" y="739"/>
                  </a:lnTo>
                  <a:lnTo>
                    <a:pt x="1117" y="742"/>
                  </a:lnTo>
                  <a:lnTo>
                    <a:pt x="1115" y="742"/>
                  </a:lnTo>
                  <a:lnTo>
                    <a:pt x="1115" y="743"/>
                  </a:lnTo>
                  <a:lnTo>
                    <a:pt x="1114" y="742"/>
                  </a:lnTo>
                  <a:lnTo>
                    <a:pt x="1114" y="741"/>
                  </a:lnTo>
                  <a:lnTo>
                    <a:pt x="1113" y="740"/>
                  </a:lnTo>
                  <a:lnTo>
                    <a:pt x="1111" y="740"/>
                  </a:lnTo>
                  <a:lnTo>
                    <a:pt x="1109" y="743"/>
                  </a:lnTo>
                  <a:lnTo>
                    <a:pt x="1109" y="744"/>
                  </a:lnTo>
                  <a:lnTo>
                    <a:pt x="1108" y="745"/>
                  </a:lnTo>
                  <a:lnTo>
                    <a:pt x="1107" y="745"/>
                  </a:lnTo>
                  <a:lnTo>
                    <a:pt x="1107" y="745"/>
                  </a:lnTo>
                  <a:lnTo>
                    <a:pt x="1107" y="739"/>
                  </a:lnTo>
                  <a:lnTo>
                    <a:pt x="1106" y="739"/>
                  </a:lnTo>
                  <a:lnTo>
                    <a:pt x="1106" y="737"/>
                  </a:lnTo>
                  <a:lnTo>
                    <a:pt x="1105" y="736"/>
                  </a:lnTo>
                  <a:lnTo>
                    <a:pt x="1105" y="736"/>
                  </a:lnTo>
                  <a:lnTo>
                    <a:pt x="1103" y="736"/>
                  </a:lnTo>
                  <a:lnTo>
                    <a:pt x="1102" y="736"/>
                  </a:lnTo>
                  <a:lnTo>
                    <a:pt x="1102" y="734"/>
                  </a:lnTo>
                  <a:lnTo>
                    <a:pt x="1101" y="735"/>
                  </a:lnTo>
                  <a:lnTo>
                    <a:pt x="1101" y="736"/>
                  </a:lnTo>
                  <a:lnTo>
                    <a:pt x="1101" y="736"/>
                  </a:lnTo>
                  <a:lnTo>
                    <a:pt x="1101" y="738"/>
                  </a:lnTo>
                  <a:lnTo>
                    <a:pt x="1099" y="740"/>
                  </a:lnTo>
                  <a:lnTo>
                    <a:pt x="1097" y="740"/>
                  </a:lnTo>
                  <a:lnTo>
                    <a:pt x="1097" y="739"/>
                  </a:lnTo>
                  <a:lnTo>
                    <a:pt x="1098" y="738"/>
                  </a:lnTo>
                  <a:lnTo>
                    <a:pt x="1097" y="737"/>
                  </a:lnTo>
                  <a:lnTo>
                    <a:pt x="1096" y="737"/>
                  </a:lnTo>
                  <a:lnTo>
                    <a:pt x="1095" y="737"/>
                  </a:lnTo>
                  <a:lnTo>
                    <a:pt x="1094" y="737"/>
                  </a:lnTo>
                  <a:lnTo>
                    <a:pt x="1092" y="739"/>
                  </a:lnTo>
                  <a:lnTo>
                    <a:pt x="1092" y="740"/>
                  </a:lnTo>
                  <a:lnTo>
                    <a:pt x="1091" y="740"/>
                  </a:lnTo>
                  <a:lnTo>
                    <a:pt x="1092" y="742"/>
                  </a:lnTo>
                  <a:lnTo>
                    <a:pt x="1090" y="743"/>
                  </a:lnTo>
                  <a:lnTo>
                    <a:pt x="1090" y="742"/>
                  </a:lnTo>
                  <a:lnTo>
                    <a:pt x="1088" y="742"/>
                  </a:lnTo>
                  <a:lnTo>
                    <a:pt x="1088" y="743"/>
                  </a:lnTo>
                  <a:lnTo>
                    <a:pt x="1086" y="743"/>
                  </a:lnTo>
                  <a:lnTo>
                    <a:pt x="1085" y="742"/>
                  </a:lnTo>
                  <a:lnTo>
                    <a:pt x="1082" y="745"/>
                  </a:lnTo>
                  <a:lnTo>
                    <a:pt x="1082" y="745"/>
                  </a:lnTo>
                  <a:lnTo>
                    <a:pt x="1081" y="746"/>
                  </a:lnTo>
                  <a:lnTo>
                    <a:pt x="1081" y="747"/>
                  </a:lnTo>
                  <a:lnTo>
                    <a:pt x="1079" y="747"/>
                  </a:lnTo>
                  <a:lnTo>
                    <a:pt x="1078" y="748"/>
                  </a:lnTo>
                  <a:lnTo>
                    <a:pt x="1077" y="748"/>
                  </a:lnTo>
                  <a:lnTo>
                    <a:pt x="1076" y="747"/>
                  </a:lnTo>
                  <a:lnTo>
                    <a:pt x="1076" y="746"/>
                  </a:lnTo>
                  <a:lnTo>
                    <a:pt x="1075" y="745"/>
                  </a:lnTo>
                  <a:lnTo>
                    <a:pt x="1075" y="746"/>
                  </a:lnTo>
                  <a:lnTo>
                    <a:pt x="1070" y="746"/>
                  </a:lnTo>
                  <a:lnTo>
                    <a:pt x="1068" y="745"/>
                  </a:lnTo>
                  <a:lnTo>
                    <a:pt x="1068" y="746"/>
                  </a:lnTo>
                  <a:lnTo>
                    <a:pt x="1069" y="747"/>
                  </a:lnTo>
                  <a:lnTo>
                    <a:pt x="1071" y="747"/>
                  </a:lnTo>
                  <a:lnTo>
                    <a:pt x="1071" y="750"/>
                  </a:lnTo>
                  <a:lnTo>
                    <a:pt x="1072" y="750"/>
                  </a:lnTo>
                  <a:lnTo>
                    <a:pt x="1072" y="749"/>
                  </a:lnTo>
                  <a:lnTo>
                    <a:pt x="1074" y="749"/>
                  </a:lnTo>
                  <a:lnTo>
                    <a:pt x="1075" y="749"/>
                  </a:lnTo>
                  <a:lnTo>
                    <a:pt x="1076" y="750"/>
                  </a:lnTo>
                  <a:lnTo>
                    <a:pt x="1076" y="751"/>
                  </a:lnTo>
                  <a:lnTo>
                    <a:pt x="1075" y="752"/>
                  </a:lnTo>
                  <a:lnTo>
                    <a:pt x="1074" y="752"/>
                  </a:lnTo>
                  <a:lnTo>
                    <a:pt x="1073" y="753"/>
                  </a:lnTo>
                  <a:lnTo>
                    <a:pt x="1070" y="753"/>
                  </a:lnTo>
                  <a:lnTo>
                    <a:pt x="1069" y="753"/>
                  </a:lnTo>
                  <a:lnTo>
                    <a:pt x="1068" y="754"/>
                  </a:lnTo>
                  <a:lnTo>
                    <a:pt x="1067" y="755"/>
                  </a:lnTo>
                  <a:lnTo>
                    <a:pt x="1064" y="755"/>
                  </a:lnTo>
                  <a:lnTo>
                    <a:pt x="1062" y="756"/>
                  </a:lnTo>
                  <a:lnTo>
                    <a:pt x="1062" y="757"/>
                  </a:lnTo>
                  <a:lnTo>
                    <a:pt x="1061" y="758"/>
                  </a:lnTo>
                  <a:lnTo>
                    <a:pt x="1063" y="759"/>
                  </a:lnTo>
                  <a:lnTo>
                    <a:pt x="1063" y="761"/>
                  </a:lnTo>
                  <a:lnTo>
                    <a:pt x="1061" y="762"/>
                  </a:lnTo>
                  <a:lnTo>
                    <a:pt x="1061" y="762"/>
                  </a:lnTo>
                  <a:lnTo>
                    <a:pt x="1059" y="764"/>
                  </a:lnTo>
                  <a:lnTo>
                    <a:pt x="1058" y="764"/>
                  </a:lnTo>
                  <a:lnTo>
                    <a:pt x="1054" y="768"/>
                  </a:lnTo>
                  <a:lnTo>
                    <a:pt x="1054" y="770"/>
                  </a:lnTo>
                  <a:lnTo>
                    <a:pt x="1053" y="771"/>
                  </a:lnTo>
                  <a:lnTo>
                    <a:pt x="1053" y="773"/>
                  </a:lnTo>
                  <a:lnTo>
                    <a:pt x="1052" y="774"/>
                  </a:lnTo>
                  <a:lnTo>
                    <a:pt x="1051" y="774"/>
                  </a:lnTo>
                  <a:lnTo>
                    <a:pt x="1050" y="773"/>
                  </a:lnTo>
                  <a:lnTo>
                    <a:pt x="1049" y="773"/>
                  </a:lnTo>
                  <a:lnTo>
                    <a:pt x="1049" y="774"/>
                  </a:lnTo>
                  <a:lnTo>
                    <a:pt x="1050" y="774"/>
                  </a:lnTo>
                  <a:lnTo>
                    <a:pt x="1051" y="775"/>
                  </a:lnTo>
                  <a:lnTo>
                    <a:pt x="1051" y="777"/>
                  </a:lnTo>
                  <a:lnTo>
                    <a:pt x="1051" y="777"/>
                  </a:lnTo>
                  <a:lnTo>
                    <a:pt x="1051" y="778"/>
                  </a:lnTo>
                  <a:lnTo>
                    <a:pt x="1051" y="781"/>
                  </a:lnTo>
                  <a:lnTo>
                    <a:pt x="1051" y="782"/>
                  </a:lnTo>
                  <a:lnTo>
                    <a:pt x="1052" y="782"/>
                  </a:lnTo>
                  <a:lnTo>
                    <a:pt x="1055" y="782"/>
                  </a:lnTo>
                  <a:lnTo>
                    <a:pt x="1055" y="783"/>
                  </a:lnTo>
                  <a:lnTo>
                    <a:pt x="1054" y="783"/>
                  </a:lnTo>
                  <a:lnTo>
                    <a:pt x="1054" y="786"/>
                  </a:lnTo>
                  <a:lnTo>
                    <a:pt x="1056" y="787"/>
                  </a:lnTo>
                  <a:lnTo>
                    <a:pt x="1054" y="789"/>
                  </a:lnTo>
                  <a:lnTo>
                    <a:pt x="1055" y="790"/>
                  </a:lnTo>
                  <a:lnTo>
                    <a:pt x="1054" y="791"/>
                  </a:lnTo>
                  <a:lnTo>
                    <a:pt x="1053" y="791"/>
                  </a:lnTo>
                  <a:lnTo>
                    <a:pt x="1052" y="792"/>
                  </a:lnTo>
                  <a:lnTo>
                    <a:pt x="1051" y="793"/>
                  </a:lnTo>
                  <a:lnTo>
                    <a:pt x="1050" y="792"/>
                  </a:lnTo>
                  <a:lnTo>
                    <a:pt x="1049" y="792"/>
                  </a:lnTo>
                  <a:lnTo>
                    <a:pt x="1049" y="793"/>
                  </a:lnTo>
                  <a:lnTo>
                    <a:pt x="1048" y="794"/>
                  </a:lnTo>
                  <a:lnTo>
                    <a:pt x="1048" y="796"/>
                  </a:lnTo>
                  <a:lnTo>
                    <a:pt x="1047" y="795"/>
                  </a:lnTo>
                  <a:lnTo>
                    <a:pt x="1044" y="795"/>
                  </a:lnTo>
                  <a:lnTo>
                    <a:pt x="1044" y="796"/>
                  </a:lnTo>
                  <a:lnTo>
                    <a:pt x="1045" y="795"/>
                  </a:lnTo>
                  <a:lnTo>
                    <a:pt x="1046" y="795"/>
                  </a:lnTo>
                  <a:lnTo>
                    <a:pt x="1047" y="796"/>
                  </a:lnTo>
                  <a:lnTo>
                    <a:pt x="1047" y="797"/>
                  </a:lnTo>
                  <a:lnTo>
                    <a:pt x="1047" y="797"/>
                  </a:lnTo>
                  <a:lnTo>
                    <a:pt x="1049" y="799"/>
                  </a:lnTo>
                  <a:lnTo>
                    <a:pt x="1049" y="799"/>
                  </a:lnTo>
                  <a:lnTo>
                    <a:pt x="1051" y="797"/>
                  </a:lnTo>
                  <a:lnTo>
                    <a:pt x="1053" y="797"/>
                  </a:lnTo>
                  <a:lnTo>
                    <a:pt x="1053" y="798"/>
                  </a:lnTo>
                  <a:lnTo>
                    <a:pt x="1052" y="800"/>
                  </a:lnTo>
                  <a:lnTo>
                    <a:pt x="1050" y="802"/>
                  </a:lnTo>
                  <a:lnTo>
                    <a:pt x="1049" y="802"/>
                  </a:lnTo>
                  <a:lnTo>
                    <a:pt x="1048" y="802"/>
                  </a:lnTo>
                  <a:lnTo>
                    <a:pt x="1048" y="802"/>
                  </a:lnTo>
                  <a:lnTo>
                    <a:pt x="1049" y="803"/>
                  </a:lnTo>
                  <a:lnTo>
                    <a:pt x="1049" y="805"/>
                  </a:lnTo>
                  <a:lnTo>
                    <a:pt x="1046" y="805"/>
                  </a:lnTo>
                  <a:lnTo>
                    <a:pt x="1046" y="805"/>
                  </a:lnTo>
                  <a:lnTo>
                    <a:pt x="1044" y="805"/>
                  </a:lnTo>
                  <a:lnTo>
                    <a:pt x="1043" y="804"/>
                  </a:lnTo>
                  <a:lnTo>
                    <a:pt x="1040" y="804"/>
                  </a:lnTo>
                  <a:lnTo>
                    <a:pt x="1039" y="804"/>
                  </a:lnTo>
                  <a:lnTo>
                    <a:pt x="1038" y="804"/>
                  </a:lnTo>
                  <a:lnTo>
                    <a:pt x="1037" y="803"/>
                  </a:lnTo>
                  <a:lnTo>
                    <a:pt x="1032" y="803"/>
                  </a:lnTo>
                  <a:lnTo>
                    <a:pt x="1031" y="805"/>
                  </a:lnTo>
                  <a:lnTo>
                    <a:pt x="1030" y="806"/>
                  </a:lnTo>
                  <a:lnTo>
                    <a:pt x="1029" y="806"/>
                  </a:lnTo>
                  <a:lnTo>
                    <a:pt x="1025" y="810"/>
                  </a:lnTo>
                  <a:lnTo>
                    <a:pt x="1024" y="810"/>
                  </a:lnTo>
                  <a:lnTo>
                    <a:pt x="1024" y="810"/>
                  </a:lnTo>
                  <a:lnTo>
                    <a:pt x="1021" y="810"/>
                  </a:lnTo>
                  <a:lnTo>
                    <a:pt x="1021" y="811"/>
                  </a:lnTo>
                  <a:lnTo>
                    <a:pt x="1014" y="811"/>
                  </a:lnTo>
                  <a:lnTo>
                    <a:pt x="1014" y="811"/>
                  </a:lnTo>
                  <a:lnTo>
                    <a:pt x="1012" y="811"/>
                  </a:lnTo>
                  <a:lnTo>
                    <a:pt x="1011" y="811"/>
                  </a:lnTo>
                  <a:lnTo>
                    <a:pt x="1011" y="811"/>
                  </a:lnTo>
                  <a:lnTo>
                    <a:pt x="1003" y="811"/>
                  </a:lnTo>
                  <a:lnTo>
                    <a:pt x="1002" y="810"/>
                  </a:lnTo>
                  <a:lnTo>
                    <a:pt x="1001" y="810"/>
                  </a:lnTo>
                  <a:lnTo>
                    <a:pt x="999" y="809"/>
                  </a:lnTo>
                  <a:lnTo>
                    <a:pt x="998" y="809"/>
                  </a:lnTo>
                  <a:lnTo>
                    <a:pt x="997" y="809"/>
                  </a:lnTo>
                  <a:lnTo>
                    <a:pt x="994" y="807"/>
                  </a:lnTo>
                  <a:lnTo>
                    <a:pt x="993" y="807"/>
                  </a:lnTo>
                  <a:lnTo>
                    <a:pt x="992" y="806"/>
                  </a:lnTo>
                  <a:lnTo>
                    <a:pt x="990" y="806"/>
                  </a:lnTo>
                  <a:lnTo>
                    <a:pt x="989" y="805"/>
                  </a:lnTo>
                  <a:lnTo>
                    <a:pt x="982" y="805"/>
                  </a:lnTo>
                  <a:lnTo>
                    <a:pt x="982" y="805"/>
                  </a:lnTo>
                  <a:lnTo>
                    <a:pt x="980" y="805"/>
                  </a:lnTo>
                  <a:lnTo>
                    <a:pt x="980" y="805"/>
                  </a:lnTo>
                  <a:lnTo>
                    <a:pt x="978" y="805"/>
                  </a:lnTo>
                  <a:lnTo>
                    <a:pt x="976" y="806"/>
                  </a:lnTo>
                  <a:lnTo>
                    <a:pt x="971" y="806"/>
                  </a:lnTo>
                  <a:lnTo>
                    <a:pt x="971" y="807"/>
                  </a:lnTo>
                  <a:lnTo>
                    <a:pt x="970" y="807"/>
                  </a:lnTo>
                  <a:lnTo>
                    <a:pt x="969" y="807"/>
                  </a:lnTo>
                  <a:lnTo>
                    <a:pt x="967" y="807"/>
                  </a:lnTo>
                  <a:lnTo>
                    <a:pt x="966" y="808"/>
                  </a:lnTo>
                  <a:lnTo>
                    <a:pt x="964" y="808"/>
                  </a:lnTo>
                  <a:lnTo>
                    <a:pt x="964" y="808"/>
                  </a:lnTo>
                  <a:lnTo>
                    <a:pt x="962" y="808"/>
                  </a:lnTo>
                  <a:lnTo>
                    <a:pt x="962" y="809"/>
                  </a:lnTo>
                  <a:lnTo>
                    <a:pt x="960" y="809"/>
                  </a:lnTo>
                  <a:lnTo>
                    <a:pt x="958" y="810"/>
                  </a:lnTo>
                  <a:lnTo>
                    <a:pt x="957" y="810"/>
                  </a:lnTo>
                  <a:lnTo>
                    <a:pt x="956" y="811"/>
                  </a:lnTo>
                  <a:lnTo>
                    <a:pt x="953" y="811"/>
                  </a:lnTo>
                  <a:lnTo>
                    <a:pt x="952" y="812"/>
                  </a:lnTo>
                  <a:lnTo>
                    <a:pt x="951" y="812"/>
                  </a:lnTo>
                  <a:lnTo>
                    <a:pt x="949" y="812"/>
                  </a:lnTo>
                  <a:lnTo>
                    <a:pt x="946" y="812"/>
                  </a:lnTo>
                  <a:lnTo>
                    <a:pt x="945" y="813"/>
                  </a:lnTo>
                  <a:lnTo>
                    <a:pt x="940" y="816"/>
                  </a:lnTo>
                  <a:lnTo>
                    <a:pt x="937" y="816"/>
                  </a:lnTo>
                  <a:lnTo>
                    <a:pt x="937" y="816"/>
                  </a:lnTo>
                  <a:lnTo>
                    <a:pt x="932" y="816"/>
                  </a:lnTo>
                  <a:lnTo>
                    <a:pt x="931" y="817"/>
                  </a:lnTo>
                  <a:lnTo>
                    <a:pt x="931" y="816"/>
                  </a:lnTo>
                  <a:lnTo>
                    <a:pt x="929" y="816"/>
                  </a:lnTo>
                  <a:lnTo>
                    <a:pt x="928" y="815"/>
                  </a:lnTo>
                  <a:lnTo>
                    <a:pt x="927" y="815"/>
                  </a:lnTo>
                  <a:lnTo>
                    <a:pt x="925" y="815"/>
                  </a:lnTo>
                  <a:lnTo>
                    <a:pt x="924" y="816"/>
                  </a:lnTo>
                  <a:lnTo>
                    <a:pt x="922" y="816"/>
                  </a:lnTo>
                  <a:lnTo>
                    <a:pt x="922" y="816"/>
                  </a:lnTo>
                  <a:lnTo>
                    <a:pt x="919" y="816"/>
                  </a:lnTo>
                  <a:lnTo>
                    <a:pt x="918" y="817"/>
                  </a:lnTo>
                  <a:lnTo>
                    <a:pt x="917" y="817"/>
                  </a:lnTo>
                  <a:lnTo>
                    <a:pt x="917" y="816"/>
                  </a:lnTo>
                  <a:lnTo>
                    <a:pt x="915" y="816"/>
                  </a:lnTo>
                  <a:lnTo>
                    <a:pt x="915" y="816"/>
                  </a:lnTo>
                  <a:lnTo>
                    <a:pt x="910" y="816"/>
                  </a:lnTo>
                  <a:lnTo>
                    <a:pt x="908" y="817"/>
                  </a:lnTo>
                  <a:lnTo>
                    <a:pt x="907" y="817"/>
                  </a:lnTo>
                  <a:lnTo>
                    <a:pt x="907" y="817"/>
                  </a:lnTo>
                  <a:lnTo>
                    <a:pt x="905" y="819"/>
                  </a:lnTo>
                  <a:lnTo>
                    <a:pt x="904" y="821"/>
                  </a:lnTo>
                  <a:lnTo>
                    <a:pt x="902" y="823"/>
                  </a:lnTo>
                  <a:lnTo>
                    <a:pt x="901" y="823"/>
                  </a:lnTo>
                  <a:lnTo>
                    <a:pt x="899" y="823"/>
                  </a:lnTo>
                  <a:lnTo>
                    <a:pt x="897" y="822"/>
                  </a:lnTo>
                  <a:lnTo>
                    <a:pt x="897" y="822"/>
                  </a:lnTo>
                  <a:lnTo>
                    <a:pt x="897" y="822"/>
                  </a:lnTo>
                  <a:lnTo>
                    <a:pt x="898" y="823"/>
                  </a:lnTo>
                  <a:lnTo>
                    <a:pt x="898" y="824"/>
                  </a:lnTo>
                  <a:lnTo>
                    <a:pt x="897" y="824"/>
                  </a:lnTo>
                  <a:lnTo>
                    <a:pt x="896" y="824"/>
                  </a:lnTo>
                  <a:lnTo>
                    <a:pt x="895" y="824"/>
                  </a:lnTo>
                  <a:lnTo>
                    <a:pt x="889" y="824"/>
                  </a:lnTo>
                  <a:lnTo>
                    <a:pt x="888" y="824"/>
                  </a:lnTo>
                  <a:lnTo>
                    <a:pt x="887" y="823"/>
                  </a:lnTo>
                  <a:lnTo>
                    <a:pt x="884" y="823"/>
                  </a:lnTo>
                  <a:lnTo>
                    <a:pt x="884" y="823"/>
                  </a:lnTo>
                  <a:lnTo>
                    <a:pt x="880" y="822"/>
                  </a:lnTo>
                  <a:lnTo>
                    <a:pt x="880" y="822"/>
                  </a:lnTo>
                  <a:lnTo>
                    <a:pt x="878" y="822"/>
                  </a:lnTo>
                  <a:lnTo>
                    <a:pt x="877" y="822"/>
                  </a:lnTo>
                  <a:lnTo>
                    <a:pt x="876" y="823"/>
                  </a:lnTo>
                  <a:lnTo>
                    <a:pt x="873" y="823"/>
                  </a:lnTo>
                  <a:lnTo>
                    <a:pt x="870" y="824"/>
                  </a:lnTo>
                  <a:lnTo>
                    <a:pt x="868" y="825"/>
                  </a:lnTo>
                  <a:lnTo>
                    <a:pt x="866" y="825"/>
                  </a:lnTo>
                  <a:lnTo>
                    <a:pt x="864" y="826"/>
                  </a:lnTo>
                  <a:lnTo>
                    <a:pt x="862" y="829"/>
                  </a:lnTo>
                  <a:lnTo>
                    <a:pt x="860" y="832"/>
                  </a:lnTo>
                  <a:lnTo>
                    <a:pt x="860" y="832"/>
                  </a:lnTo>
                  <a:lnTo>
                    <a:pt x="859" y="835"/>
                  </a:lnTo>
                  <a:lnTo>
                    <a:pt x="858" y="835"/>
                  </a:lnTo>
                  <a:lnTo>
                    <a:pt x="857" y="836"/>
                  </a:lnTo>
                  <a:lnTo>
                    <a:pt x="854" y="836"/>
                  </a:lnTo>
                  <a:lnTo>
                    <a:pt x="852" y="835"/>
                  </a:lnTo>
                  <a:lnTo>
                    <a:pt x="849" y="835"/>
                  </a:lnTo>
                  <a:lnTo>
                    <a:pt x="849" y="835"/>
                  </a:lnTo>
                  <a:lnTo>
                    <a:pt x="845" y="835"/>
                  </a:lnTo>
                  <a:lnTo>
                    <a:pt x="844" y="834"/>
                  </a:lnTo>
                  <a:lnTo>
                    <a:pt x="842" y="834"/>
                  </a:lnTo>
                  <a:lnTo>
                    <a:pt x="842" y="834"/>
                  </a:lnTo>
                  <a:lnTo>
                    <a:pt x="835" y="834"/>
                  </a:lnTo>
                  <a:lnTo>
                    <a:pt x="835" y="834"/>
                  </a:lnTo>
                  <a:lnTo>
                    <a:pt x="834" y="834"/>
                  </a:lnTo>
                  <a:lnTo>
                    <a:pt x="833" y="836"/>
                  </a:lnTo>
                  <a:lnTo>
                    <a:pt x="832" y="836"/>
                  </a:lnTo>
                  <a:lnTo>
                    <a:pt x="830" y="838"/>
                  </a:lnTo>
                  <a:lnTo>
                    <a:pt x="828" y="839"/>
                  </a:lnTo>
                  <a:lnTo>
                    <a:pt x="826" y="841"/>
                  </a:lnTo>
                  <a:lnTo>
                    <a:pt x="825" y="842"/>
                  </a:lnTo>
                  <a:lnTo>
                    <a:pt x="823" y="843"/>
                  </a:lnTo>
                  <a:lnTo>
                    <a:pt x="820" y="845"/>
                  </a:lnTo>
                  <a:lnTo>
                    <a:pt x="819" y="845"/>
                  </a:lnTo>
                  <a:lnTo>
                    <a:pt x="818" y="846"/>
                  </a:lnTo>
                  <a:lnTo>
                    <a:pt x="817" y="848"/>
                  </a:lnTo>
                  <a:lnTo>
                    <a:pt x="817" y="849"/>
                  </a:lnTo>
                  <a:lnTo>
                    <a:pt x="816" y="850"/>
                  </a:lnTo>
                  <a:lnTo>
                    <a:pt x="814" y="851"/>
                  </a:lnTo>
                  <a:lnTo>
                    <a:pt x="813" y="851"/>
                  </a:lnTo>
                  <a:lnTo>
                    <a:pt x="811" y="852"/>
                  </a:lnTo>
                  <a:lnTo>
                    <a:pt x="811" y="854"/>
                  </a:lnTo>
                  <a:lnTo>
                    <a:pt x="808" y="856"/>
                  </a:lnTo>
                  <a:lnTo>
                    <a:pt x="807" y="856"/>
                  </a:lnTo>
                  <a:lnTo>
                    <a:pt x="806" y="858"/>
                  </a:lnTo>
                  <a:lnTo>
                    <a:pt x="802" y="860"/>
                  </a:lnTo>
                  <a:lnTo>
                    <a:pt x="800" y="861"/>
                  </a:lnTo>
                  <a:lnTo>
                    <a:pt x="799" y="861"/>
                  </a:lnTo>
                  <a:lnTo>
                    <a:pt x="798" y="863"/>
                  </a:lnTo>
                  <a:lnTo>
                    <a:pt x="797" y="865"/>
                  </a:lnTo>
                  <a:lnTo>
                    <a:pt x="796" y="865"/>
                  </a:lnTo>
                  <a:lnTo>
                    <a:pt x="796" y="865"/>
                  </a:lnTo>
                  <a:lnTo>
                    <a:pt x="795" y="865"/>
                  </a:lnTo>
                  <a:lnTo>
                    <a:pt x="794" y="865"/>
                  </a:lnTo>
                  <a:lnTo>
                    <a:pt x="793" y="865"/>
                  </a:lnTo>
                  <a:lnTo>
                    <a:pt x="792" y="864"/>
                  </a:lnTo>
                  <a:lnTo>
                    <a:pt x="789" y="864"/>
                  </a:lnTo>
                  <a:lnTo>
                    <a:pt x="787" y="865"/>
                  </a:lnTo>
                  <a:lnTo>
                    <a:pt x="786" y="865"/>
                  </a:lnTo>
                  <a:lnTo>
                    <a:pt x="785" y="866"/>
                  </a:lnTo>
                  <a:lnTo>
                    <a:pt x="776" y="866"/>
                  </a:lnTo>
                  <a:lnTo>
                    <a:pt x="774" y="867"/>
                  </a:lnTo>
                  <a:lnTo>
                    <a:pt x="774" y="868"/>
                  </a:lnTo>
                  <a:lnTo>
                    <a:pt x="773" y="868"/>
                  </a:lnTo>
                  <a:lnTo>
                    <a:pt x="772" y="869"/>
                  </a:lnTo>
                  <a:lnTo>
                    <a:pt x="770" y="872"/>
                  </a:lnTo>
                  <a:lnTo>
                    <a:pt x="770" y="873"/>
                  </a:lnTo>
                  <a:lnTo>
                    <a:pt x="769" y="873"/>
                  </a:lnTo>
                  <a:lnTo>
                    <a:pt x="769" y="874"/>
                  </a:lnTo>
                  <a:lnTo>
                    <a:pt x="769" y="875"/>
                  </a:lnTo>
                  <a:lnTo>
                    <a:pt x="769" y="875"/>
                  </a:lnTo>
                  <a:lnTo>
                    <a:pt x="768" y="877"/>
                  </a:lnTo>
                  <a:lnTo>
                    <a:pt x="765" y="880"/>
                  </a:lnTo>
                  <a:lnTo>
                    <a:pt x="764" y="883"/>
                  </a:lnTo>
                  <a:lnTo>
                    <a:pt x="762" y="885"/>
                  </a:lnTo>
                  <a:lnTo>
                    <a:pt x="762" y="886"/>
                  </a:lnTo>
                  <a:lnTo>
                    <a:pt x="761" y="889"/>
                  </a:lnTo>
                  <a:lnTo>
                    <a:pt x="761" y="891"/>
                  </a:lnTo>
                  <a:lnTo>
                    <a:pt x="760" y="891"/>
                  </a:lnTo>
                  <a:lnTo>
                    <a:pt x="760" y="892"/>
                  </a:lnTo>
                  <a:lnTo>
                    <a:pt x="760" y="894"/>
                  </a:lnTo>
                  <a:lnTo>
                    <a:pt x="759" y="896"/>
                  </a:lnTo>
                  <a:lnTo>
                    <a:pt x="759" y="897"/>
                  </a:lnTo>
                  <a:lnTo>
                    <a:pt x="760" y="897"/>
                  </a:lnTo>
                  <a:lnTo>
                    <a:pt x="759" y="899"/>
                  </a:lnTo>
                  <a:lnTo>
                    <a:pt x="758" y="899"/>
                  </a:lnTo>
                  <a:lnTo>
                    <a:pt x="757" y="900"/>
                  </a:lnTo>
                  <a:lnTo>
                    <a:pt x="756" y="901"/>
                  </a:lnTo>
                  <a:lnTo>
                    <a:pt x="754" y="902"/>
                  </a:lnTo>
                  <a:lnTo>
                    <a:pt x="752" y="903"/>
                  </a:lnTo>
                  <a:lnTo>
                    <a:pt x="751" y="905"/>
                  </a:lnTo>
                  <a:lnTo>
                    <a:pt x="751" y="911"/>
                  </a:lnTo>
                  <a:lnTo>
                    <a:pt x="748" y="914"/>
                  </a:lnTo>
                  <a:lnTo>
                    <a:pt x="748" y="916"/>
                  </a:lnTo>
                  <a:lnTo>
                    <a:pt x="746" y="918"/>
                  </a:lnTo>
                  <a:lnTo>
                    <a:pt x="746" y="919"/>
                  </a:lnTo>
                  <a:lnTo>
                    <a:pt x="744" y="921"/>
                  </a:lnTo>
                  <a:lnTo>
                    <a:pt x="742" y="921"/>
                  </a:lnTo>
                  <a:lnTo>
                    <a:pt x="742" y="922"/>
                  </a:lnTo>
                  <a:lnTo>
                    <a:pt x="741" y="922"/>
                  </a:lnTo>
                  <a:lnTo>
                    <a:pt x="739" y="922"/>
                  </a:lnTo>
                  <a:lnTo>
                    <a:pt x="737" y="924"/>
                  </a:lnTo>
                  <a:lnTo>
                    <a:pt x="736" y="925"/>
                  </a:lnTo>
                  <a:lnTo>
                    <a:pt x="734" y="926"/>
                  </a:lnTo>
                  <a:lnTo>
                    <a:pt x="734" y="927"/>
                  </a:lnTo>
                  <a:lnTo>
                    <a:pt x="734" y="927"/>
                  </a:lnTo>
                  <a:lnTo>
                    <a:pt x="734" y="930"/>
                  </a:lnTo>
                  <a:lnTo>
                    <a:pt x="734" y="931"/>
                  </a:lnTo>
                  <a:lnTo>
                    <a:pt x="733" y="933"/>
                  </a:lnTo>
                  <a:lnTo>
                    <a:pt x="733" y="934"/>
                  </a:lnTo>
                  <a:lnTo>
                    <a:pt x="733" y="934"/>
                  </a:lnTo>
                  <a:lnTo>
                    <a:pt x="728" y="940"/>
                  </a:lnTo>
                  <a:lnTo>
                    <a:pt x="726" y="941"/>
                  </a:lnTo>
                  <a:lnTo>
                    <a:pt x="725" y="942"/>
                  </a:lnTo>
                  <a:lnTo>
                    <a:pt x="724" y="944"/>
                  </a:lnTo>
                  <a:lnTo>
                    <a:pt x="723" y="944"/>
                  </a:lnTo>
                  <a:lnTo>
                    <a:pt x="723" y="945"/>
                  </a:lnTo>
                  <a:lnTo>
                    <a:pt x="720" y="947"/>
                  </a:lnTo>
                  <a:lnTo>
                    <a:pt x="718" y="947"/>
                  </a:lnTo>
                  <a:lnTo>
                    <a:pt x="716" y="947"/>
                  </a:lnTo>
                  <a:lnTo>
                    <a:pt x="715" y="947"/>
                  </a:lnTo>
                  <a:lnTo>
                    <a:pt x="714" y="949"/>
                  </a:lnTo>
                  <a:lnTo>
                    <a:pt x="713" y="949"/>
                  </a:lnTo>
                  <a:lnTo>
                    <a:pt x="712" y="950"/>
                  </a:lnTo>
                  <a:lnTo>
                    <a:pt x="710" y="951"/>
                  </a:lnTo>
                  <a:lnTo>
                    <a:pt x="708" y="952"/>
                  </a:lnTo>
                  <a:lnTo>
                    <a:pt x="706" y="954"/>
                  </a:lnTo>
                  <a:lnTo>
                    <a:pt x="705" y="956"/>
                  </a:lnTo>
                  <a:lnTo>
                    <a:pt x="704" y="957"/>
                  </a:lnTo>
                  <a:lnTo>
                    <a:pt x="703" y="957"/>
                  </a:lnTo>
                  <a:lnTo>
                    <a:pt x="702" y="958"/>
                  </a:lnTo>
                  <a:lnTo>
                    <a:pt x="701" y="958"/>
                  </a:lnTo>
                  <a:lnTo>
                    <a:pt x="701" y="958"/>
                  </a:lnTo>
                  <a:lnTo>
                    <a:pt x="700" y="958"/>
                  </a:lnTo>
                  <a:lnTo>
                    <a:pt x="698" y="959"/>
                  </a:lnTo>
                  <a:lnTo>
                    <a:pt x="698" y="960"/>
                  </a:lnTo>
                  <a:lnTo>
                    <a:pt x="697" y="961"/>
                  </a:lnTo>
                  <a:lnTo>
                    <a:pt x="692" y="961"/>
                  </a:lnTo>
                  <a:lnTo>
                    <a:pt x="691" y="960"/>
                  </a:lnTo>
                  <a:lnTo>
                    <a:pt x="689" y="960"/>
                  </a:lnTo>
                  <a:lnTo>
                    <a:pt x="689" y="960"/>
                  </a:lnTo>
                  <a:lnTo>
                    <a:pt x="688" y="960"/>
                  </a:lnTo>
                  <a:lnTo>
                    <a:pt x="687" y="959"/>
                  </a:lnTo>
                  <a:lnTo>
                    <a:pt x="684" y="958"/>
                  </a:lnTo>
                  <a:lnTo>
                    <a:pt x="682" y="957"/>
                  </a:lnTo>
                  <a:lnTo>
                    <a:pt x="681" y="957"/>
                  </a:lnTo>
                  <a:lnTo>
                    <a:pt x="678" y="954"/>
                  </a:lnTo>
                  <a:lnTo>
                    <a:pt x="676" y="954"/>
                  </a:lnTo>
                  <a:lnTo>
                    <a:pt x="675" y="953"/>
                  </a:lnTo>
                  <a:lnTo>
                    <a:pt x="674" y="953"/>
                  </a:lnTo>
                  <a:lnTo>
                    <a:pt x="673" y="953"/>
                  </a:lnTo>
                  <a:lnTo>
                    <a:pt x="670" y="949"/>
                  </a:lnTo>
                  <a:lnTo>
                    <a:pt x="670" y="948"/>
                  </a:lnTo>
                  <a:lnTo>
                    <a:pt x="670" y="948"/>
                  </a:lnTo>
                  <a:lnTo>
                    <a:pt x="670" y="945"/>
                  </a:lnTo>
                  <a:lnTo>
                    <a:pt x="669" y="944"/>
                  </a:lnTo>
                  <a:lnTo>
                    <a:pt x="669" y="944"/>
                  </a:lnTo>
                  <a:lnTo>
                    <a:pt x="668" y="943"/>
                  </a:lnTo>
                  <a:lnTo>
                    <a:pt x="666" y="943"/>
                  </a:lnTo>
                  <a:lnTo>
                    <a:pt x="665" y="942"/>
                  </a:lnTo>
                  <a:lnTo>
                    <a:pt x="666" y="941"/>
                  </a:lnTo>
                  <a:lnTo>
                    <a:pt x="666" y="940"/>
                  </a:lnTo>
                  <a:lnTo>
                    <a:pt x="667" y="939"/>
                  </a:lnTo>
                  <a:lnTo>
                    <a:pt x="667" y="937"/>
                  </a:lnTo>
                  <a:lnTo>
                    <a:pt x="670" y="935"/>
                  </a:lnTo>
                  <a:lnTo>
                    <a:pt x="668" y="934"/>
                  </a:lnTo>
                  <a:lnTo>
                    <a:pt x="667" y="933"/>
                  </a:lnTo>
                  <a:lnTo>
                    <a:pt x="667" y="931"/>
                  </a:lnTo>
                  <a:lnTo>
                    <a:pt x="669" y="930"/>
                  </a:lnTo>
                  <a:lnTo>
                    <a:pt x="670" y="929"/>
                  </a:lnTo>
                  <a:lnTo>
                    <a:pt x="669" y="928"/>
                  </a:lnTo>
                  <a:lnTo>
                    <a:pt x="669" y="927"/>
                  </a:lnTo>
                  <a:lnTo>
                    <a:pt x="669" y="926"/>
                  </a:lnTo>
                  <a:lnTo>
                    <a:pt x="669" y="925"/>
                  </a:lnTo>
                  <a:lnTo>
                    <a:pt x="671" y="922"/>
                  </a:lnTo>
                  <a:lnTo>
                    <a:pt x="671" y="919"/>
                  </a:lnTo>
                  <a:lnTo>
                    <a:pt x="669" y="916"/>
                  </a:lnTo>
                  <a:lnTo>
                    <a:pt x="669" y="913"/>
                  </a:lnTo>
                  <a:lnTo>
                    <a:pt x="669" y="912"/>
                  </a:lnTo>
                  <a:lnTo>
                    <a:pt x="667" y="910"/>
                  </a:lnTo>
                  <a:lnTo>
                    <a:pt x="668" y="909"/>
                  </a:lnTo>
                  <a:lnTo>
                    <a:pt x="669" y="909"/>
                  </a:lnTo>
                  <a:lnTo>
                    <a:pt x="670" y="909"/>
                  </a:lnTo>
                  <a:lnTo>
                    <a:pt x="671" y="909"/>
                  </a:lnTo>
                  <a:lnTo>
                    <a:pt x="672" y="909"/>
                  </a:lnTo>
                  <a:lnTo>
                    <a:pt x="673" y="907"/>
                  </a:lnTo>
                  <a:lnTo>
                    <a:pt x="675" y="906"/>
                  </a:lnTo>
                  <a:lnTo>
                    <a:pt x="675" y="906"/>
                  </a:lnTo>
                  <a:lnTo>
                    <a:pt x="677" y="904"/>
                  </a:lnTo>
                  <a:lnTo>
                    <a:pt x="679" y="903"/>
                  </a:lnTo>
                  <a:lnTo>
                    <a:pt x="679" y="902"/>
                  </a:lnTo>
                  <a:lnTo>
                    <a:pt x="680" y="902"/>
                  </a:lnTo>
                  <a:lnTo>
                    <a:pt x="682" y="900"/>
                  </a:lnTo>
                  <a:lnTo>
                    <a:pt x="682" y="900"/>
                  </a:lnTo>
                  <a:lnTo>
                    <a:pt x="684" y="898"/>
                  </a:lnTo>
                  <a:lnTo>
                    <a:pt x="685" y="894"/>
                  </a:lnTo>
                  <a:lnTo>
                    <a:pt x="686" y="893"/>
                  </a:lnTo>
                  <a:lnTo>
                    <a:pt x="686" y="893"/>
                  </a:lnTo>
                  <a:lnTo>
                    <a:pt x="688" y="891"/>
                  </a:lnTo>
                  <a:lnTo>
                    <a:pt x="691" y="885"/>
                  </a:lnTo>
                  <a:lnTo>
                    <a:pt x="692" y="882"/>
                  </a:lnTo>
                  <a:lnTo>
                    <a:pt x="693" y="880"/>
                  </a:lnTo>
                  <a:lnTo>
                    <a:pt x="693" y="878"/>
                  </a:lnTo>
                  <a:lnTo>
                    <a:pt x="694" y="877"/>
                  </a:lnTo>
                  <a:lnTo>
                    <a:pt x="695" y="870"/>
                  </a:lnTo>
                  <a:lnTo>
                    <a:pt x="696" y="869"/>
                  </a:lnTo>
                  <a:lnTo>
                    <a:pt x="696" y="867"/>
                  </a:lnTo>
                  <a:lnTo>
                    <a:pt x="696" y="867"/>
                  </a:lnTo>
                  <a:lnTo>
                    <a:pt x="697" y="863"/>
                  </a:lnTo>
                  <a:lnTo>
                    <a:pt x="697" y="862"/>
                  </a:lnTo>
                  <a:lnTo>
                    <a:pt x="697" y="857"/>
                  </a:lnTo>
                  <a:lnTo>
                    <a:pt x="698" y="857"/>
                  </a:lnTo>
                  <a:lnTo>
                    <a:pt x="698" y="852"/>
                  </a:lnTo>
                  <a:lnTo>
                    <a:pt x="698" y="851"/>
                  </a:lnTo>
                  <a:lnTo>
                    <a:pt x="698" y="850"/>
                  </a:lnTo>
                  <a:lnTo>
                    <a:pt x="699" y="849"/>
                  </a:lnTo>
                  <a:lnTo>
                    <a:pt x="699" y="847"/>
                  </a:lnTo>
                  <a:lnTo>
                    <a:pt x="700" y="846"/>
                  </a:lnTo>
                  <a:lnTo>
                    <a:pt x="700" y="842"/>
                  </a:lnTo>
                  <a:lnTo>
                    <a:pt x="701" y="841"/>
                  </a:lnTo>
                  <a:lnTo>
                    <a:pt x="701" y="838"/>
                  </a:lnTo>
                  <a:lnTo>
                    <a:pt x="702" y="837"/>
                  </a:lnTo>
                  <a:lnTo>
                    <a:pt x="702" y="836"/>
                  </a:lnTo>
                  <a:lnTo>
                    <a:pt x="702" y="835"/>
                  </a:lnTo>
                  <a:lnTo>
                    <a:pt x="702" y="832"/>
                  </a:lnTo>
                  <a:lnTo>
                    <a:pt x="703" y="831"/>
                  </a:lnTo>
                  <a:lnTo>
                    <a:pt x="703" y="828"/>
                  </a:lnTo>
                  <a:lnTo>
                    <a:pt x="703" y="827"/>
                  </a:lnTo>
                  <a:lnTo>
                    <a:pt x="703" y="823"/>
                  </a:lnTo>
                  <a:lnTo>
                    <a:pt x="704" y="822"/>
                  </a:lnTo>
                  <a:lnTo>
                    <a:pt x="704" y="814"/>
                  </a:lnTo>
                  <a:lnTo>
                    <a:pt x="703" y="814"/>
                  </a:lnTo>
                  <a:lnTo>
                    <a:pt x="703" y="809"/>
                  </a:lnTo>
                  <a:lnTo>
                    <a:pt x="703" y="808"/>
                  </a:lnTo>
                  <a:lnTo>
                    <a:pt x="703" y="807"/>
                  </a:lnTo>
                  <a:lnTo>
                    <a:pt x="701" y="804"/>
                  </a:lnTo>
                  <a:lnTo>
                    <a:pt x="701" y="800"/>
                  </a:lnTo>
                  <a:lnTo>
                    <a:pt x="700" y="798"/>
                  </a:lnTo>
                  <a:lnTo>
                    <a:pt x="700" y="798"/>
                  </a:lnTo>
                  <a:lnTo>
                    <a:pt x="698" y="794"/>
                  </a:lnTo>
                  <a:lnTo>
                    <a:pt x="698" y="792"/>
                  </a:lnTo>
                  <a:lnTo>
                    <a:pt x="694" y="785"/>
                  </a:lnTo>
                  <a:lnTo>
                    <a:pt x="693" y="785"/>
                  </a:lnTo>
                  <a:lnTo>
                    <a:pt x="690" y="782"/>
                  </a:lnTo>
                  <a:lnTo>
                    <a:pt x="690" y="781"/>
                  </a:lnTo>
                  <a:lnTo>
                    <a:pt x="684" y="776"/>
                  </a:lnTo>
                  <a:lnTo>
                    <a:pt x="682" y="775"/>
                  </a:lnTo>
                  <a:lnTo>
                    <a:pt x="681" y="777"/>
                  </a:lnTo>
                  <a:lnTo>
                    <a:pt x="680" y="777"/>
                  </a:lnTo>
                  <a:lnTo>
                    <a:pt x="678" y="775"/>
                  </a:lnTo>
                  <a:lnTo>
                    <a:pt x="676" y="772"/>
                  </a:lnTo>
                  <a:lnTo>
                    <a:pt x="676" y="770"/>
                  </a:lnTo>
                  <a:lnTo>
                    <a:pt x="676" y="770"/>
                  </a:lnTo>
                  <a:lnTo>
                    <a:pt x="675" y="768"/>
                  </a:lnTo>
                  <a:lnTo>
                    <a:pt x="675" y="767"/>
                  </a:lnTo>
                  <a:lnTo>
                    <a:pt x="674" y="765"/>
                  </a:lnTo>
                  <a:lnTo>
                    <a:pt x="673" y="764"/>
                  </a:lnTo>
                  <a:lnTo>
                    <a:pt x="673" y="762"/>
                  </a:lnTo>
                  <a:lnTo>
                    <a:pt x="675" y="759"/>
                  </a:lnTo>
                  <a:lnTo>
                    <a:pt x="676" y="756"/>
                  </a:lnTo>
                  <a:lnTo>
                    <a:pt x="677" y="755"/>
                  </a:lnTo>
                  <a:lnTo>
                    <a:pt x="678" y="751"/>
                  </a:lnTo>
                  <a:lnTo>
                    <a:pt x="679" y="750"/>
                  </a:lnTo>
                  <a:lnTo>
                    <a:pt x="679" y="749"/>
                  </a:lnTo>
                  <a:lnTo>
                    <a:pt x="681" y="747"/>
                  </a:lnTo>
                  <a:lnTo>
                    <a:pt x="682" y="745"/>
                  </a:lnTo>
                  <a:lnTo>
                    <a:pt x="684" y="743"/>
                  </a:lnTo>
                  <a:lnTo>
                    <a:pt x="684" y="742"/>
                  </a:lnTo>
                  <a:lnTo>
                    <a:pt x="685" y="740"/>
                  </a:lnTo>
                  <a:lnTo>
                    <a:pt x="685" y="739"/>
                  </a:lnTo>
                  <a:lnTo>
                    <a:pt x="685" y="737"/>
                  </a:lnTo>
                  <a:lnTo>
                    <a:pt x="685" y="736"/>
                  </a:lnTo>
                  <a:lnTo>
                    <a:pt x="687" y="735"/>
                  </a:lnTo>
                  <a:lnTo>
                    <a:pt x="686" y="734"/>
                  </a:lnTo>
                  <a:lnTo>
                    <a:pt x="686" y="732"/>
                  </a:lnTo>
                  <a:lnTo>
                    <a:pt x="686" y="732"/>
                  </a:lnTo>
                  <a:lnTo>
                    <a:pt x="686" y="730"/>
                  </a:lnTo>
                  <a:lnTo>
                    <a:pt x="686" y="729"/>
                  </a:lnTo>
                  <a:lnTo>
                    <a:pt x="686" y="727"/>
                  </a:lnTo>
                  <a:lnTo>
                    <a:pt x="687" y="727"/>
                  </a:lnTo>
                  <a:lnTo>
                    <a:pt x="688" y="724"/>
                  </a:lnTo>
                  <a:lnTo>
                    <a:pt x="689" y="721"/>
                  </a:lnTo>
                  <a:lnTo>
                    <a:pt x="690" y="720"/>
                  </a:lnTo>
                  <a:lnTo>
                    <a:pt x="690" y="718"/>
                  </a:lnTo>
                  <a:lnTo>
                    <a:pt x="690" y="718"/>
                  </a:lnTo>
                  <a:lnTo>
                    <a:pt x="691" y="715"/>
                  </a:lnTo>
                  <a:lnTo>
                    <a:pt x="692" y="713"/>
                  </a:lnTo>
                  <a:lnTo>
                    <a:pt x="693" y="709"/>
                  </a:lnTo>
                  <a:lnTo>
                    <a:pt x="695" y="705"/>
                  </a:lnTo>
                  <a:lnTo>
                    <a:pt x="696" y="704"/>
                  </a:lnTo>
                  <a:lnTo>
                    <a:pt x="697" y="703"/>
                  </a:lnTo>
                  <a:lnTo>
                    <a:pt x="698" y="698"/>
                  </a:lnTo>
                  <a:lnTo>
                    <a:pt x="699" y="696"/>
                  </a:lnTo>
                  <a:lnTo>
                    <a:pt x="699" y="695"/>
                  </a:lnTo>
                  <a:lnTo>
                    <a:pt x="701" y="691"/>
                  </a:lnTo>
                  <a:lnTo>
                    <a:pt x="701" y="691"/>
                  </a:lnTo>
                  <a:lnTo>
                    <a:pt x="702" y="690"/>
                  </a:lnTo>
                  <a:lnTo>
                    <a:pt x="702" y="689"/>
                  </a:lnTo>
                  <a:lnTo>
                    <a:pt x="703" y="686"/>
                  </a:lnTo>
                  <a:lnTo>
                    <a:pt x="703" y="684"/>
                  </a:lnTo>
                  <a:lnTo>
                    <a:pt x="704" y="684"/>
                  </a:lnTo>
                  <a:lnTo>
                    <a:pt x="704" y="682"/>
                  </a:lnTo>
                  <a:lnTo>
                    <a:pt x="705" y="681"/>
                  </a:lnTo>
                  <a:lnTo>
                    <a:pt x="705" y="679"/>
                  </a:lnTo>
                  <a:lnTo>
                    <a:pt x="705" y="677"/>
                  </a:lnTo>
                  <a:lnTo>
                    <a:pt x="706" y="673"/>
                  </a:lnTo>
                  <a:lnTo>
                    <a:pt x="706" y="673"/>
                  </a:lnTo>
                  <a:lnTo>
                    <a:pt x="706" y="669"/>
                  </a:lnTo>
                  <a:lnTo>
                    <a:pt x="707" y="669"/>
                  </a:lnTo>
                  <a:lnTo>
                    <a:pt x="707" y="667"/>
                  </a:lnTo>
                  <a:lnTo>
                    <a:pt x="709" y="665"/>
                  </a:lnTo>
                  <a:lnTo>
                    <a:pt x="711" y="662"/>
                  </a:lnTo>
                  <a:lnTo>
                    <a:pt x="714" y="658"/>
                  </a:lnTo>
                  <a:lnTo>
                    <a:pt x="715" y="655"/>
                  </a:lnTo>
                  <a:lnTo>
                    <a:pt x="717" y="653"/>
                  </a:lnTo>
                  <a:lnTo>
                    <a:pt x="718" y="653"/>
                  </a:lnTo>
                  <a:lnTo>
                    <a:pt x="718" y="652"/>
                  </a:lnTo>
                  <a:lnTo>
                    <a:pt x="727" y="643"/>
                  </a:lnTo>
                  <a:lnTo>
                    <a:pt x="728" y="642"/>
                  </a:lnTo>
                  <a:lnTo>
                    <a:pt x="729" y="640"/>
                  </a:lnTo>
                  <a:lnTo>
                    <a:pt x="732" y="635"/>
                  </a:lnTo>
                  <a:lnTo>
                    <a:pt x="736" y="631"/>
                  </a:lnTo>
                  <a:lnTo>
                    <a:pt x="736" y="631"/>
                  </a:lnTo>
                  <a:lnTo>
                    <a:pt x="737" y="629"/>
                  </a:lnTo>
                  <a:lnTo>
                    <a:pt x="737" y="628"/>
                  </a:lnTo>
                  <a:lnTo>
                    <a:pt x="738" y="627"/>
                  </a:lnTo>
                  <a:lnTo>
                    <a:pt x="739" y="626"/>
                  </a:lnTo>
                  <a:lnTo>
                    <a:pt x="739" y="626"/>
                  </a:lnTo>
                  <a:lnTo>
                    <a:pt x="740" y="625"/>
                  </a:lnTo>
                  <a:lnTo>
                    <a:pt x="740" y="624"/>
                  </a:lnTo>
                  <a:lnTo>
                    <a:pt x="739" y="624"/>
                  </a:lnTo>
                  <a:lnTo>
                    <a:pt x="739" y="622"/>
                  </a:lnTo>
                  <a:lnTo>
                    <a:pt x="739" y="621"/>
                  </a:lnTo>
                  <a:lnTo>
                    <a:pt x="739" y="620"/>
                  </a:lnTo>
                  <a:lnTo>
                    <a:pt x="740" y="618"/>
                  </a:lnTo>
                  <a:lnTo>
                    <a:pt x="740" y="617"/>
                  </a:lnTo>
                  <a:lnTo>
                    <a:pt x="741" y="615"/>
                  </a:lnTo>
                  <a:lnTo>
                    <a:pt x="745" y="611"/>
                  </a:lnTo>
                  <a:lnTo>
                    <a:pt x="746" y="611"/>
                  </a:lnTo>
                  <a:lnTo>
                    <a:pt x="747" y="610"/>
                  </a:lnTo>
                  <a:lnTo>
                    <a:pt x="748" y="609"/>
                  </a:lnTo>
                  <a:lnTo>
                    <a:pt x="748" y="607"/>
                  </a:lnTo>
                  <a:lnTo>
                    <a:pt x="747" y="606"/>
                  </a:lnTo>
                  <a:lnTo>
                    <a:pt x="747" y="604"/>
                  </a:lnTo>
                  <a:lnTo>
                    <a:pt x="746" y="603"/>
                  </a:lnTo>
                  <a:lnTo>
                    <a:pt x="746" y="601"/>
                  </a:lnTo>
                  <a:lnTo>
                    <a:pt x="745" y="601"/>
                  </a:lnTo>
                  <a:lnTo>
                    <a:pt x="745" y="599"/>
                  </a:lnTo>
                  <a:lnTo>
                    <a:pt x="745" y="599"/>
                  </a:lnTo>
                  <a:lnTo>
                    <a:pt x="745" y="597"/>
                  </a:lnTo>
                  <a:lnTo>
                    <a:pt x="744" y="597"/>
                  </a:lnTo>
                  <a:lnTo>
                    <a:pt x="744" y="595"/>
                  </a:lnTo>
                  <a:lnTo>
                    <a:pt x="743" y="593"/>
                  </a:lnTo>
                  <a:lnTo>
                    <a:pt x="743" y="591"/>
                  </a:lnTo>
                  <a:lnTo>
                    <a:pt x="742" y="588"/>
                  </a:lnTo>
                  <a:lnTo>
                    <a:pt x="742" y="586"/>
                  </a:lnTo>
                  <a:lnTo>
                    <a:pt x="741" y="586"/>
                  </a:lnTo>
                  <a:lnTo>
                    <a:pt x="741" y="585"/>
                  </a:lnTo>
                  <a:lnTo>
                    <a:pt x="741" y="584"/>
                  </a:lnTo>
                  <a:lnTo>
                    <a:pt x="742" y="583"/>
                  </a:lnTo>
                  <a:lnTo>
                    <a:pt x="742" y="578"/>
                  </a:lnTo>
                  <a:lnTo>
                    <a:pt x="743" y="577"/>
                  </a:lnTo>
                  <a:lnTo>
                    <a:pt x="743" y="576"/>
                  </a:lnTo>
                  <a:lnTo>
                    <a:pt x="743" y="576"/>
                  </a:lnTo>
                  <a:lnTo>
                    <a:pt x="743" y="570"/>
                  </a:lnTo>
                  <a:lnTo>
                    <a:pt x="739" y="564"/>
                  </a:lnTo>
                  <a:lnTo>
                    <a:pt x="739" y="563"/>
                  </a:lnTo>
                  <a:lnTo>
                    <a:pt x="739" y="562"/>
                  </a:lnTo>
                  <a:lnTo>
                    <a:pt x="739" y="557"/>
                  </a:lnTo>
                  <a:lnTo>
                    <a:pt x="739" y="556"/>
                  </a:lnTo>
                  <a:lnTo>
                    <a:pt x="739" y="538"/>
                  </a:lnTo>
                  <a:lnTo>
                    <a:pt x="739" y="538"/>
                  </a:lnTo>
                  <a:lnTo>
                    <a:pt x="739" y="536"/>
                  </a:lnTo>
                  <a:lnTo>
                    <a:pt x="738" y="536"/>
                  </a:lnTo>
                  <a:lnTo>
                    <a:pt x="738" y="533"/>
                  </a:lnTo>
                  <a:lnTo>
                    <a:pt x="738" y="533"/>
                  </a:lnTo>
                  <a:lnTo>
                    <a:pt x="738" y="531"/>
                  </a:lnTo>
                  <a:lnTo>
                    <a:pt x="737" y="531"/>
                  </a:lnTo>
                  <a:lnTo>
                    <a:pt x="737" y="527"/>
                  </a:lnTo>
                  <a:lnTo>
                    <a:pt x="737" y="526"/>
                  </a:lnTo>
                  <a:lnTo>
                    <a:pt x="737" y="522"/>
                  </a:lnTo>
                  <a:lnTo>
                    <a:pt x="736" y="522"/>
                  </a:lnTo>
                  <a:lnTo>
                    <a:pt x="736" y="521"/>
                  </a:lnTo>
                  <a:lnTo>
                    <a:pt x="736" y="520"/>
                  </a:lnTo>
                  <a:lnTo>
                    <a:pt x="736" y="518"/>
                  </a:lnTo>
                  <a:lnTo>
                    <a:pt x="737" y="517"/>
                  </a:lnTo>
                  <a:lnTo>
                    <a:pt x="737" y="514"/>
                  </a:lnTo>
                  <a:lnTo>
                    <a:pt x="736" y="513"/>
                  </a:lnTo>
                  <a:lnTo>
                    <a:pt x="737" y="511"/>
                  </a:lnTo>
                  <a:lnTo>
                    <a:pt x="740" y="508"/>
                  </a:lnTo>
                  <a:lnTo>
                    <a:pt x="742" y="506"/>
                  </a:lnTo>
                  <a:lnTo>
                    <a:pt x="743" y="504"/>
                  </a:lnTo>
                  <a:lnTo>
                    <a:pt x="745" y="500"/>
                  </a:lnTo>
                  <a:lnTo>
                    <a:pt x="747" y="498"/>
                  </a:lnTo>
                  <a:lnTo>
                    <a:pt x="747" y="495"/>
                  </a:lnTo>
                  <a:lnTo>
                    <a:pt x="747" y="494"/>
                  </a:lnTo>
                  <a:lnTo>
                    <a:pt x="747" y="493"/>
                  </a:lnTo>
                  <a:lnTo>
                    <a:pt x="746" y="491"/>
                  </a:lnTo>
                  <a:lnTo>
                    <a:pt x="746" y="490"/>
                  </a:lnTo>
                  <a:lnTo>
                    <a:pt x="745" y="489"/>
                  </a:lnTo>
                  <a:lnTo>
                    <a:pt x="745" y="488"/>
                  </a:lnTo>
                  <a:lnTo>
                    <a:pt x="744" y="487"/>
                  </a:lnTo>
                  <a:lnTo>
                    <a:pt x="745" y="483"/>
                  </a:lnTo>
                  <a:lnTo>
                    <a:pt x="746" y="480"/>
                  </a:lnTo>
                  <a:lnTo>
                    <a:pt x="746" y="479"/>
                  </a:lnTo>
                  <a:lnTo>
                    <a:pt x="747" y="478"/>
                  </a:lnTo>
                  <a:lnTo>
                    <a:pt x="746" y="476"/>
                  </a:lnTo>
                  <a:lnTo>
                    <a:pt x="744" y="474"/>
                  </a:lnTo>
                  <a:lnTo>
                    <a:pt x="743" y="471"/>
                  </a:lnTo>
                  <a:lnTo>
                    <a:pt x="740" y="468"/>
                  </a:lnTo>
                  <a:lnTo>
                    <a:pt x="740" y="468"/>
                  </a:lnTo>
                  <a:lnTo>
                    <a:pt x="738" y="466"/>
                  </a:lnTo>
                  <a:lnTo>
                    <a:pt x="738" y="465"/>
                  </a:lnTo>
                  <a:lnTo>
                    <a:pt x="735" y="462"/>
                  </a:lnTo>
                  <a:lnTo>
                    <a:pt x="733" y="458"/>
                  </a:lnTo>
                  <a:lnTo>
                    <a:pt x="733" y="456"/>
                  </a:lnTo>
                  <a:lnTo>
                    <a:pt x="733" y="455"/>
                  </a:lnTo>
                  <a:lnTo>
                    <a:pt x="733" y="454"/>
                  </a:lnTo>
                  <a:lnTo>
                    <a:pt x="734" y="453"/>
                  </a:lnTo>
                  <a:lnTo>
                    <a:pt x="734" y="452"/>
                  </a:lnTo>
                  <a:lnTo>
                    <a:pt x="736" y="449"/>
                  </a:lnTo>
                  <a:lnTo>
                    <a:pt x="736" y="448"/>
                  </a:lnTo>
                  <a:lnTo>
                    <a:pt x="737" y="446"/>
                  </a:lnTo>
                  <a:lnTo>
                    <a:pt x="737" y="444"/>
                  </a:lnTo>
                  <a:lnTo>
                    <a:pt x="738" y="443"/>
                  </a:lnTo>
                  <a:lnTo>
                    <a:pt x="738" y="443"/>
                  </a:lnTo>
                  <a:lnTo>
                    <a:pt x="740" y="441"/>
                  </a:lnTo>
                  <a:lnTo>
                    <a:pt x="740" y="441"/>
                  </a:lnTo>
                  <a:lnTo>
                    <a:pt x="743" y="439"/>
                  </a:lnTo>
                  <a:lnTo>
                    <a:pt x="744" y="438"/>
                  </a:lnTo>
                  <a:lnTo>
                    <a:pt x="748" y="435"/>
                  </a:lnTo>
                  <a:lnTo>
                    <a:pt x="750" y="430"/>
                  </a:lnTo>
                  <a:lnTo>
                    <a:pt x="751" y="425"/>
                  </a:lnTo>
                  <a:lnTo>
                    <a:pt x="751" y="424"/>
                  </a:lnTo>
                  <a:lnTo>
                    <a:pt x="751" y="423"/>
                  </a:lnTo>
                  <a:lnTo>
                    <a:pt x="752" y="422"/>
                  </a:lnTo>
                  <a:lnTo>
                    <a:pt x="752" y="421"/>
                  </a:lnTo>
                  <a:lnTo>
                    <a:pt x="752" y="421"/>
                  </a:lnTo>
                  <a:lnTo>
                    <a:pt x="752" y="415"/>
                  </a:lnTo>
                  <a:lnTo>
                    <a:pt x="753" y="414"/>
                  </a:lnTo>
                  <a:lnTo>
                    <a:pt x="753" y="412"/>
                  </a:lnTo>
                  <a:lnTo>
                    <a:pt x="752" y="411"/>
                  </a:lnTo>
                  <a:lnTo>
                    <a:pt x="752" y="408"/>
                  </a:lnTo>
                  <a:lnTo>
                    <a:pt x="751" y="406"/>
                  </a:lnTo>
                  <a:lnTo>
                    <a:pt x="751" y="405"/>
                  </a:lnTo>
                  <a:lnTo>
                    <a:pt x="750" y="404"/>
                  </a:lnTo>
                  <a:lnTo>
                    <a:pt x="750" y="403"/>
                  </a:lnTo>
                  <a:lnTo>
                    <a:pt x="748" y="401"/>
                  </a:lnTo>
                  <a:lnTo>
                    <a:pt x="748" y="400"/>
                  </a:lnTo>
                  <a:lnTo>
                    <a:pt x="747" y="397"/>
                  </a:lnTo>
                  <a:lnTo>
                    <a:pt x="746" y="393"/>
                  </a:lnTo>
                  <a:lnTo>
                    <a:pt x="746" y="393"/>
                  </a:lnTo>
                  <a:lnTo>
                    <a:pt x="746" y="390"/>
                  </a:lnTo>
                  <a:lnTo>
                    <a:pt x="746" y="389"/>
                  </a:lnTo>
                  <a:lnTo>
                    <a:pt x="746" y="387"/>
                  </a:lnTo>
                  <a:lnTo>
                    <a:pt x="747" y="385"/>
                  </a:lnTo>
                  <a:lnTo>
                    <a:pt x="749" y="380"/>
                  </a:lnTo>
                  <a:lnTo>
                    <a:pt x="750" y="378"/>
                  </a:lnTo>
                  <a:lnTo>
                    <a:pt x="750" y="377"/>
                  </a:lnTo>
                  <a:lnTo>
                    <a:pt x="751" y="376"/>
                  </a:lnTo>
                  <a:lnTo>
                    <a:pt x="751" y="374"/>
                  </a:lnTo>
                  <a:lnTo>
                    <a:pt x="752" y="373"/>
                  </a:lnTo>
                  <a:lnTo>
                    <a:pt x="752" y="370"/>
                  </a:lnTo>
                  <a:lnTo>
                    <a:pt x="751" y="370"/>
                  </a:lnTo>
                  <a:lnTo>
                    <a:pt x="751" y="365"/>
                  </a:lnTo>
                  <a:lnTo>
                    <a:pt x="750" y="364"/>
                  </a:lnTo>
                  <a:lnTo>
                    <a:pt x="746" y="361"/>
                  </a:lnTo>
                  <a:lnTo>
                    <a:pt x="746" y="359"/>
                  </a:lnTo>
                  <a:lnTo>
                    <a:pt x="747" y="358"/>
                  </a:lnTo>
                  <a:lnTo>
                    <a:pt x="749" y="358"/>
                  </a:lnTo>
                  <a:lnTo>
                    <a:pt x="750" y="359"/>
                  </a:lnTo>
                  <a:lnTo>
                    <a:pt x="752" y="358"/>
                  </a:lnTo>
                  <a:lnTo>
                    <a:pt x="753" y="357"/>
                  </a:lnTo>
                  <a:lnTo>
                    <a:pt x="755" y="357"/>
                  </a:lnTo>
                  <a:lnTo>
                    <a:pt x="757" y="355"/>
                  </a:lnTo>
                  <a:lnTo>
                    <a:pt x="759" y="354"/>
                  </a:lnTo>
                  <a:lnTo>
                    <a:pt x="760" y="354"/>
                  </a:lnTo>
                  <a:lnTo>
                    <a:pt x="761" y="352"/>
                  </a:lnTo>
                  <a:lnTo>
                    <a:pt x="762" y="350"/>
                  </a:lnTo>
                  <a:lnTo>
                    <a:pt x="762" y="349"/>
                  </a:lnTo>
                  <a:lnTo>
                    <a:pt x="763" y="348"/>
                  </a:lnTo>
                  <a:lnTo>
                    <a:pt x="763" y="346"/>
                  </a:lnTo>
                  <a:lnTo>
                    <a:pt x="765" y="343"/>
                  </a:lnTo>
                  <a:lnTo>
                    <a:pt x="765" y="342"/>
                  </a:lnTo>
                  <a:lnTo>
                    <a:pt x="766" y="341"/>
                  </a:lnTo>
                  <a:lnTo>
                    <a:pt x="766" y="334"/>
                  </a:lnTo>
                  <a:lnTo>
                    <a:pt x="765" y="334"/>
                  </a:lnTo>
                  <a:lnTo>
                    <a:pt x="765" y="331"/>
                  </a:lnTo>
                  <a:lnTo>
                    <a:pt x="765" y="331"/>
                  </a:lnTo>
                  <a:lnTo>
                    <a:pt x="765" y="329"/>
                  </a:lnTo>
                  <a:lnTo>
                    <a:pt x="764" y="328"/>
                  </a:lnTo>
                  <a:lnTo>
                    <a:pt x="764" y="327"/>
                  </a:lnTo>
                  <a:lnTo>
                    <a:pt x="763" y="325"/>
                  </a:lnTo>
                  <a:lnTo>
                    <a:pt x="763" y="323"/>
                  </a:lnTo>
                  <a:lnTo>
                    <a:pt x="762" y="321"/>
                  </a:lnTo>
                  <a:lnTo>
                    <a:pt x="762" y="317"/>
                  </a:lnTo>
                  <a:lnTo>
                    <a:pt x="763" y="316"/>
                  </a:lnTo>
                  <a:lnTo>
                    <a:pt x="763" y="315"/>
                  </a:lnTo>
                  <a:lnTo>
                    <a:pt x="764" y="313"/>
                  </a:lnTo>
                  <a:lnTo>
                    <a:pt x="766" y="309"/>
                  </a:lnTo>
                  <a:lnTo>
                    <a:pt x="766" y="308"/>
                  </a:lnTo>
                  <a:lnTo>
                    <a:pt x="766" y="307"/>
                  </a:lnTo>
                  <a:lnTo>
                    <a:pt x="766" y="305"/>
                  </a:lnTo>
                  <a:lnTo>
                    <a:pt x="766" y="305"/>
                  </a:lnTo>
                  <a:lnTo>
                    <a:pt x="766" y="297"/>
                  </a:lnTo>
                  <a:lnTo>
                    <a:pt x="769" y="294"/>
                  </a:lnTo>
                  <a:lnTo>
                    <a:pt x="769" y="291"/>
                  </a:lnTo>
                  <a:lnTo>
                    <a:pt x="770" y="291"/>
                  </a:lnTo>
                  <a:lnTo>
                    <a:pt x="770" y="286"/>
                  </a:lnTo>
                  <a:lnTo>
                    <a:pt x="770" y="286"/>
                  </a:lnTo>
                  <a:lnTo>
                    <a:pt x="771" y="283"/>
                  </a:lnTo>
                  <a:lnTo>
                    <a:pt x="771" y="283"/>
                  </a:lnTo>
                  <a:lnTo>
                    <a:pt x="771" y="281"/>
                  </a:lnTo>
                  <a:lnTo>
                    <a:pt x="772" y="281"/>
                  </a:lnTo>
                  <a:lnTo>
                    <a:pt x="771" y="280"/>
                  </a:lnTo>
                  <a:lnTo>
                    <a:pt x="771" y="276"/>
                  </a:lnTo>
                  <a:lnTo>
                    <a:pt x="772" y="275"/>
                  </a:lnTo>
                  <a:lnTo>
                    <a:pt x="772" y="274"/>
                  </a:lnTo>
                  <a:lnTo>
                    <a:pt x="772" y="272"/>
                  </a:lnTo>
                  <a:lnTo>
                    <a:pt x="773" y="266"/>
                  </a:lnTo>
                  <a:lnTo>
                    <a:pt x="773" y="264"/>
                  </a:lnTo>
                  <a:lnTo>
                    <a:pt x="773" y="262"/>
                  </a:lnTo>
                  <a:lnTo>
                    <a:pt x="775" y="258"/>
                  </a:lnTo>
                  <a:lnTo>
                    <a:pt x="775" y="256"/>
                  </a:lnTo>
                  <a:lnTo>
                    <a:pt x="775" y="255"/>
                  </a:lnTo>
                  <a:lnTo>
                    <a:pt x="775" y="254"/>
                  </a:lnTo>
                  <a:lnTo>
                    <a:pt x="773" y="250"/>
                  </a:lnTo>
                  <a:lnTo>
                    <a:pt x="773" y="249"/>
                  </a:lnTo>
                  <a:lnTo>
                    <a:pt x="772" y="246"/>
                  </a:lnTo>
                  <a:lnTo>
                    <a:pt x="772" y="244"/>
                  </a:lnTo>
                  <a:lnTo>
                    <a:pt x="772" y="243"/>
                  </a:lnTo>
                  <a:lnTo>
                    <a:pt x="772" y="242"/>
                  </a:lnTo>
                  <a:lnTo>
                    <a:pt x="772" y="241"/>
                  </a:lnTo>
                  <a:lnTo>
                    <a:pt x="773" y="239"/>
                  </a:lnTo>
                  <a:lnTo>
                    <a:pt x="775" y="237"/>
                  </a:lnTo>
                  <a:lnTo>
                    <a:pt x="775" y="234"/>
                  </a:lnTo>
                  <a:lnTo>
                    <a:pt x="774" y="233"/>
                  </a:lnTo>
                  <a:lnTo>
                    <a:pt x="774" y="231"/>
                  </a:lnTo>
                  <a:lnTo>
                    <a:pt x="773" y="230"/>
                  </a:lnTo>
                  <a:lnTo>
                    <a:pt x="773" y="230"/>
                  </a:lnTo>
                  <a:lnTo>
                    <a:pt x="774" y="229"/>
                  </a:lnTo>
                  <a:lnTo>
                    <a:pt x="774" y="226"/>
                  </a:lnTo>
                  <a:lnTo>
                    <a:pt x="774" y="226"/>
                  </a:lnTo>
                  <a:lnTo>
                    <a:pt x="774" y="224"/>
                  </a:lnTo>
                  <a:lnTo>
                    <a:pt x="773" y="222"/>
                  </a:lnTo>
                  <a:lnTo>
                    <a:pt x="769" y="216"/>
                  </a:lnTo>
                  <a:lnTo>
                    <a:pt x="767" y="214"/>
                  </a:lnTo>
                  <a:lnTo>
                    <a:pt x="767" y="214"/>
                  </a:lnTo>
                  <a:lnTo>
                    <a:pt x="765" y="212"/>
                  </a:lnTo>
                  <a:lnTo>
                    <a:pt x="764" y="212"/>
                  </a:lnTo>
                  <a:lnTo>
                    <a:pt x="764" y="211"/>
                  </a:lnTo>
                  <a:lnTo>
                    <a:pt x="763" y="211"/>
                  </a:lnTo>
                  <a:lnTo>
                    <a:pt x="760" y="207"/>
                  </a:lnTo>
                  <a:lnTo>
                    <a:pt x="756" y="205"/>
                  </a:lnTo>
                  <a:lnTo>
                    <a:pt x="753" y="205"/>
                  </a:lnTo>
                  <a:lnTo>
                    <a:pt x="752" y="205"/>
                  </a:lnTo>
                  <a:lnTo>
                    <a:pt x="751" y="207"/>
                  </a:lnTo>
                  <a:lnTo>
                    <a:pt x="750" y="207"/>
                  </a:lnTo>
                  <a:lnTo>
                    <a:pt x="749" y="208"/>
                  </a:lnTo>
                  <a:lnTo>
                    <a:pt x="747" y="208"/>
                  </a:lnTo>
                  <a:lnTo>
                    <a:pt x="745" y="209"/>
                  </a:lnTo>
                  <a:lnTo>
                    <a:pt x="743" y="209"/>
                  </a:lnTo>
                  <a:lnTo>
                    <a:pt x="743" y="209"/>
                  </a:lnTo>
                  <a:lnTo>
                    <a:pt x="741" y="208"/>
                  </a:lnTo>
                  <a:lnTo>
                    <a:pt x="740" y="207"/>
                  </a:lnTo>
                  <a:lnTo>
                    <a:pt x="739" y="207"/>
                  </a:lnTo>
                  <a:lnTo>
                    <a:pt x="736" y="205"/>
                  </a:lnTo>
                  <a:lnTo>
                    <a:pt x="734" y="204"/>
                  </a:lnTo>
                  <a:lnTo>
                    <a:pt x="734" y="204"/>
                  </a:lnTo>
                  <a:lnTo>
                    <a:pt x="732" y="204"/>
                  </a:lnTo>
                  <a:lnTo>
                    <a:pt x="731" y="204"/>
                  </a:lnTo>
                  <a:lnTo>
                    <a:pt x="729" y="204"/>
                  </a:lnTo>
                  <a:lnTo>
                    <a:pt x="727" y="207"/>
                  </a:lnTo>
                  <a:lnTo>
                    <a:pt x="724" y="207"/>
                  </a:lnTo>
                  <a:lnTo>
                    <a:pt x="719" y="202"/>
                  </a:lnTo>
                  <a:lnTo>
                    <a:pt x="718" y="202"/>
                  </a:lnTo>
                  <a:lnTo>
                    <a:pt x="715" y="200"/>
                  </a:lnTo>
                  <a:lnTo>
                    <a:pt x="714" y="200"/>
                  </a:lnTo>
                  <a:lnTo>
                    <a:pt x="710" y="198"/>
                  </a:lnTo>
                  <a:lnTo>
                    <a:pt x="709" y="198"/>
                  </a:lnTo>
                  <a:lnTo>
                    <a:pt x="708" y="198"/>
                  </a:lnTo>
                  <a:lnTo>
                    <a:pt x="703" y="198"/>
                  </a:lnTo>
                  <a:lnTo>
                    <a:pt x="703" y="198"/>
                  </a:lnTo>
                  <a:lnTo>
                    <a:pt x="701" y="197"/>
                  </a:lnTo>
                  <a:lnTo>
                    <a:pt x="699" y="196"/>
                  </a:lnTo>
                  <a:lnTo>
                    <a:pt x="695" y="196"/>
                  </a:lnTo>
                  <a:lnTo>
                    <a:pt x="695" y="195"/>
                  </a:lnTo>
                  <a:lnTo>
                    <a:pt x="692" y="195"/>
                  </a:lnTo>
                  <a:lnTo>
                    <a:pt x="692" y="195"/>
                  </a:lnTo>
                  <a:lnTo>
                    <a:pt x="688" y="195"/>
                  </a:lnTo>
                  <a:lnTo>
                    <a:pt x="685" y="193"/>
                  </a:lnTo>
                  <a:lnTo>
                    <a:pt x="683" y="193"/>
                  </a:lnTo>
                  <a:lnTo>
                    <a:pt x="683" y="192"/>
                  </a:lnTo>
                  <a:lnTo>
                    <a:pt x="681" y="192"/>
                  </a:lnTo>
                  <a:lnTo>
                    <a:pt x="680" y="192"/>
                  </a:lnTo>
                  <a:lnTo>
                    <a:pt x="678" y="191"/>
                  </a:lnTo>
                  <a:lnTo>
                    <a:pt x="676" y="191"/>
                  </a:lnTo>
                  <a:lnTo>
                    <a:pt x="675" y="191"/>
                  </a:lnTo>
                  <a:lnTo>
                    <a:pt x="673" y="190"/>
                  </a:lnTo>
                  <a:lnTo>
                    <a:pt x="672" y="189"/>
                  </a:lnTo>
                  <a:lnTo>
                    <a:pt x="670" y="189"/>
                  </a:lnTo>
                  <a:lnTo>
                    <a:pt x="669" y="190"/>
                  </a:lnTo>
                  <a:lnTo>
                    <a:pt x="668" y="190"/>
                  </a:lnTo>
                  <a:lnTo>
                    <a:pt x="666" y="191"/>
                  </a:lnTo>
                  <a:lnTo>
                    <a:pt x="665" y="191"/>
                  </a:lnTo>
                  <a:lnTo>
                    <a:pt x="665" y="193"/>
                  </a:lnTo>
                  <a:lnTo>
                    <a:pt x="663" y="194"/>
                  </a:lnTo>
                  <a:lnTo>
                    <a:pt x="661" y="195"/>
                  </a:lnTo>
                  <a:lnTo>
                    <a:pt x="658" y="195"/>
                  </a:lnTo>
                  <a:lnTo>
                    <a:pt x="657" y="195"/>
                  </a:lnTo>
                  <a:lnTo>
                    <a:pt x="653" y="195"/>
                  </a:lnTo>
                  <a:lnTo>
                    <a:pt x="652" y="195"/>
                  </a:lnTo>
                  <a:lnTo>
                    <a:pt x="646" y="195"/>
                  </a:lnTo>
                  <a:lnTo>
                    <a:pt x="646" y="196"/>
                  </a:lnTo>
                  <a:lnTo>
                    <a:pt x="641" y="196"/>
                  </a:lnTo>
                  <a:lnTo>
                    <a:pt x="640" y="195"/>
                  </a:lnTo>
                  <a:lnTo>
                    <a:pt x="639" y="195"/>
                  </a:lnTo>
                  <a:lnTo>
                    <a:pt x="638" y="195"/>
                  </a:lnTo>
                  <a:lnTo>
                    <a:pt x="634" y="194"/>
                  </a:lnTo>
                  <a:lnTo>
                    <a:pt x="631" y="193"/>
                  </a:lnTo>
                  <a:lnTo>
                    <a:pt x="629" y="193"/>
                  </a:lnTo>
                  <a:lnTo>
                    <a:pt x="628" y="191"/>
                  </a:lnTo>
                  <a:lnTo>
                    <a:pt x="628" y="190"/>
                  </a:lnTo>
                  <a:lnTo>
                    <a:pt x="632" y="186"/>
                  </a:lnTo>
                  <a:lnTo>
                    <a:pt x="633" y="186"/>
                  </a:lnTo>
                  <a:lnTo>
                    <a:pt x="633" y="185"/>
                  </a:lnTo>
                  <a:lnTo>
                    <a:pt x="633" y="185"/>
                  </a:lnTo>
                  <a:lnTo>
                    <a:pt x="634" y="185"/>
                  </a:lnTo>
                  <a:lnTo>
                    <a:pt x="634" y="185"/>
                  </a:lnTo>
                  <a:lnTo>
                    <a:pt x="638" y="181"/>
                  </a:lnTo>
                  <a:lnTo>
                    <a:pt x="638" y="180"/>
                  </a:lnTo>
                  <a:lnTo>
                    <a:pt x="640" y="178"/>
                  </a:lnTo>
                  <a:lnTo>
                    <a:pt x="640" y="178"/>
                  </a:lnTo>
                  <a:lnTo>
                    <a:pt x="640" y="178"/>
                  </a:lnTo>
                  <a:lnTo>
                    <a:pt x="640" y="177"/>
                  </a:lnTo>
                  <a:lnTo>
                    <a:pt x="639" y="177"/>
                  </a:lnTo>
                  <a:lnTo>
                    <a:pt x="643" y="174"/>
                  </a:lnTo>
                  <a:lnTo>
                    <a:pt x="643" y="172"/>
                  </a:lnTo>
                  <a:lnTo>
                    <a:pt x="645" y="171"/>
                  </a:lnTo>
                  <a:lnTo>
                    <a:pt x="645" y="169"/>
                  </a:lnTo>
                  <a:lnTo>
                    <a:pt x="646" y="167"/>
                  </a:lnTo>
                  <a:lnTo>
                    <a:pt x="647" y="166"/>
                  </a:lnTo>
                  <a:lnTo>
                    <a:pt x="648" y="163"/>
                  </a:lnTo>
                  <a:lnTo>
                    <a:pt x="649" y="161"/>
                  </a:lnTo>
                  <a:lnTo>
                    <a:pt x="649" y="159"/>
                  </a:lnTo>
                  <a:lnTo>
                    <a:pt x="650" y="156"/>
                  </a:lnTo>
                  <a:lnTo>
                    <a:pt x="650" y="154"/>
                  </a:lnTo>
                  <a:lnTo>
                    <a:pt x="649" y="153"/>
                  </a:lnTo>
                  <a:lnTo>
                    <a:pt x="649" y="152"/>
                  </a:lnTo>
                  <a:lnTo>
                    <a:pt x="652" y="149"/>
                  </a:lnTo>
                  <a:lnTo>
                    <a:pt x="653" y="146"/>
                  </a:lnTo>
                  <a:lnTo>
                    <a:pt x="653" y="145"/>
                  </a:lnTo>
                  <a:lnTo>
                    <a:pt x="653" y="142"/>
                  </a:lnTo>
                  <a:lnTo>
                    <a:pt x="653" y="142"/>
                  </a:lnTo>
                  <a:lnTo>
                    <a:pt x="653" y="141"/>
                  </a:lnTo>
                  <a:lnTo>
                    <a:pt x="650" y="139"/>
                  </a:lnTo>
                  <a:lnTo>
                    <a:pt x="650" y="136"/>
                  </a:lnTo>
                  <a:lnTo>
                    <a:pt x="651" y="135"/>
                  </a:lnTo>
                  <a:lnTo>
                    <a:pt x="650" y="134"/>
                  </a:lnTo>
                  <a:lnTo>
                    <a:pt x="649" y="133"/>
                  </a:lnTo>
                  <a:lnTo>
                    <a:pt x="649" y="133"/>
                  </a:lnTo>
                  <a:lnTo>
                    <a:pt x="647" y="133"/>
                  </a:lnTo>
                  <a:lnTo>
                    <a:pt x="647" y="132"/>
                  </a:lnTo>
                  <a:lnTo>
                    <a:pt x="649" y="130"/>
                  </a:lnTo>
                  <a:lnTo>
                    <a:pt x="650" y="128"/>
                  </a:lnTo>
                  <a:lnTo>
                    <a:pt x="650" y="125"/>
                  </a:lnTo>
                  <a:lnTo>
                    <a:pt x="650" y="125"/>
                  </a:lnTo>
                  <a:lnTo>
                    <a:pt x="650" y="123"/>
                  </a:lnTo>
                  <a:lnTo>
                    <a:pt x="649" y="123"/>
                  </a:lnTo>
                  <a:lnTo>
                    <a:pt x="649" y="121"/>
                  </a:lnTo>
                  <a:lnTo>
                    <a:pt x="650" y="121"/>
                  </a:lnTo>
                  <a:lnTo>
                    <a:pt x="651" y="119"/>
                  </a:lnTo>
                  <a:lnTo>
                    <a:pt x="651" y="113"/>
                  </a:lnTo>
                  <a:lnTo>
                    <a:pt x="651" y="113"/>
                  </a:lnTo>
                  <a:lnTo>
                    <a:pt x="652" y="113"/>
                  </a:lnTo>
                  <a:lnTo>
                    <a:pt x="655" y="114"/>
                  </a:lnTo>
                  <a:lnTo>
                    <a:pt x="658" y="112"/>
                  </a:lnTo>
                  <a:lnTo>
                    <a:pt x="661" y="112"/>
                  </a:lnTo>
                  <a:lnTo>
                    <a:pt x="661" y="112"/>
                  </a:lnTo>
                  <a:lnTo>
                    <a:pt x="670" y="112"/>
                  </a:lnTo>
                  <a:lnTo>
                    <a:pt x="671" y="110"/>
                  </a:lnTo>
                  <a:lnTo>
                    <a:pt x="677" y="108"/>
                  </a:lnTo>
                  <a:lnTo>
                    <a:pt x="678" y="107"/>
                  </a:lnTo>
                  <a:lnTo>
                    <a:pt x="681" y="106"/>
                  </a:lnTo>
                  <a:lnTo>
                    <a:pt x="683" y="105"/>
                  </a:lnTo>
                  <a:lnTo>
                    <a:pt x="685" y="104"/>
                  </a:lnTo>
                  <a:lnTo>
                    <a:pt x="685" y="104"/>
                  </a:lnTo>
                  <a:lnTo>
                    <a:pt x="686" y="104"/>
                  </a:lnTo>
                  <a:lnTo>
                    <a:pt x="688" y="102"/>
                  </a:lnTo>
                  <a:lnTo>
                    <a:pt x="688" y="100"/>
                  </a:lnTo>
                  <a:lnTo>
                    <a:pt x="688" y="100"/>
                  </a:lnTo>
                  <a:lnTo>
                    <a:pt x="688" y="97"/>
                  </a:lnTo>
                  <a:lnTo>
                    <a:pt x="689" y="97"/>
                  </a:lnTo>
                  <a:lnTo>
                    <a:pt x="689" y="91"/>
                  </a:lnTo>
                  <a:lnTo>
                    <a:pt x="690" y="90"/>
                  </a:lnTo>
                  <a:lnTo>
                    <a:pt x="691" y="90"/>
                  </a:lnTo>
                  <a:close/>
                  <a:moveTo>
                    <a:pt x="694" y="88"/>
                  </a:moveTo>
                  <a:lnTo>
                    <a:pt x="693" y="89"/>
                  </a:lnTo>
                  <a:lnTo>
                    <a:pt x="693" y="88"/>
                  </a:lnTo>
                  <a:lnTo>
                    <a:pt x="693" y="87"/>
                  </a:lnTo>
                  <a:lnTo>
                    <a:pt x="693" y="87"/>
                  </a:lnTo>
                  <a:lnTo>
                    <a:pt x="694" y="87"/>
                  </a:lnTo>
                  <a:lnTo>
                    <a:pt x="694" y="88"/>
                  </a:lnTo>
                  <a:lnTo>
                    <a:pt x="695" y="88"/>
                  </a:lnTo>
                  <a:lnTo>
                    <a:pt x="694" y="88"/>
                  </a:lnTo>
                  <a:close/>
                  <a:moveTo>
                    <a:pt x="690" y="86"/>
                  </a:moveTo>
                  <a:lnTo>
                    <a:pt x="689" y="86"/>
                  </a:lnTo>
                  <a:lnTo>
                    <a:pt x="689" y="85"/>
                  </a:lnTo>
                  <a:lnTo>
                    <a:pt x="689" y="84"/>
                  </a:lnTo>
                  <a:lnTo>
                    <a:pt x="689" y="84"/>
                  </a:lnTo>
                  <a:lnTo>
                    <a:pt x="690" y="84"/>
                  </a:lnTo>
                  <a:lnTo>
                    <a:pt x="690" y="84"/>
                  </a:lnTo>
                  <a:lnTo>
                    <a:pt x="690" y="85"/>
                  </a:lnTo>
                  <a:lnTo>
                    <a:pt x="690" y="86"/>
                  </a:lnTo>
                  <a:close/>
                  <a:moveTo>
                    <a:pt x="680" y="79"/>
                  </a:moveTo>
                  <a:lnTo>
                    <a:pt x="680" y="79"/>
                  </a:lnTo>
                  <a:lnTo>
                    <a:pt x="679" y="79"/>
                  </a:lnTo>
                  <a:lnTo>
                    <a:pt x="679" y="79"/>
                  </a:lnTo>
                  <a:lnTo>
                    <a:pt x="679" y="78"/>
                  </a:lnTo>
                  <a:lnTo>
                    <a:pt x="679" y="78"/>
                  </a:lnTo>
                  <a:lnTo>
                    <a:pt x="680" y="78"/>
                  </a:lnTo>
                  <a:lnTo>
                    <a:pt x="681" y="78"/>
                  </a:lnTo>
                  <a:lnTo>
                    <a:pt x="681" y="79"/>
                  </a:lnTo>
                  <a:lnTo>
                    <a:pt x="680" y="79"/>
                  </a:lnTo>
                  <a:close/>
                  <a:moveTo>
                    <a:pt x="675" y="66"/>
                  </a:moveTo>
                  <a:lnTo>
                    <a:pt x="676" y="67"/>
                  </a:lnTo>
                  <a:lnTo>
                    <a:pt x="677" y="66"/>
                  </a:lnTo>
                  <a:lnTo>
                    <a:pt x="678" y="67"/>
                  </a:lnTo>
                  <a:lnTo>
                    <a:pt x="678" y="71"/>
                  </a:lnTo>
                  <a:lnTo>
                    <a:pt x="677" y="72"/>
                  </a:lnTo>
                  <a:lnTo>
                    <a:pt x="676" y="74"/>
                  </a:lnTo>
                  <a:lnTo>
                    <a:pt x="676" y="74"/>
                  </a:lnTo>
                  <a:lnTo>
                    <a:pt x="677" y="76"/>
                  </a:lnTo>
                  <a:lnTo>
                    <a:pt x="678" y="78"/>
                  </a:lnTo>
                  <a:lnTo>
                    <a:pt x="678" y="79"/>
                  </a:lnTo>
                  <a:lnTo>
                    <a:pt x="679" y="79"/>
                  </a:lnTo>
                  <a:lnTo>
                    <a:pt x="679" y="80"/>
                  </a:lnTo>
                  <a:lnTo>
                    <a:pt x="681" y="79"/>
                  </a:lnTo>
                  <a:lnTo>
                    <a:pt x="682" y="80"/>
                  </a:lnTo>
                  <a:lnTo>
                    <a:pt x="680" y="81"/>
                  </a:lnTo>
                  <a:lnTo>
                    <a:pt x="681" y="82"/>
                  </a:lnTo>
                  <a:lnTo>
                    <a:pt x="682" y="82"/>
                  </a:lnTo>
                  <a:lnTo>
                    <a:pt x="683" y="81"/>
                  </a:lnTo>
                  <a:lnTo>
                    <a:pt x="685" y="81"/>
                  </a:lnTo>
                  <a:lnTo>
                    <a:pt x="685" y="80"/>
                  </a:lnTo>
                  <a:lnTo>
                    <a:pt x="686" y="81"/>
                  </a:lnTo>
                  <a:lnTo>
                    <a:pt x="685" y="82"/>
                  </a:lnTo>
                  <a:lnTo>
                    <a:pt x="686" y="82"/>
                  </a:lnTo>
                  <a:lnTo>
                    <a:pt x="686" y="82"/>
                  </a:lnTo>
                  <a:lnTo>
                    <a:pt x="687" y="82"/>
                  </a:lnTo>
                  <a:lnTo>
                    <a:pt x="688" y="83"/>
                  </a:lnTo>
                  <a:lnTo>
                    <a:pt x="687" y="84"/>
                  </a:lnTo>
                  <a:lnTo>
                    <a:pt x="687" y="85"/>
                  </a:lnTo>
                  <a:lnTo>
                    <a:pt x="688" y="86"/>
                  </a:lnTo>
                  <a:lnTo>
                    <a:pt x="686" y="88"/>
                  </a:lnTo>
                  <a:lnTo>
                    <a:pt x="685" y="89"/>
                  </a:lnTo>
                  <a:lnTo>
                    <a:pt x="685" y="89"/>
                  </a:lnTo>
                  <a:lnTo>
                    <a:pt x="684" y="91"/>
                  </a:lnTo>
                  <a:lnTo>
                    <a:pt x="683" y="90"/>
                  </a:lnTo>
                  <a:lnTo>
                    <a:pt x="682" y="90"/>
                  </a:lnTo>
                  <a:lnTo>
                    <a:pt x="681" y="91"/>
                  </a:lnTo>
                  <a:lnTo>
                    <a:pt x="679" y="91"/>
                  </a:lnTo>
                  <a:lnTo>
                    <a:pt x="679" y="89"/>
                  </a:lnTo>
                  <a:lnTo>
                    <a:pt x="678" y="89"/>
                  </a:lnTo>
                  <a:lnTo>
                    <a:pt x="678" y="87"/>
                  </a:lnTo>
                  <a:lnTo>
                    <a:pt x="678" y="86"/>
                  </a:lnTo>
                  <a:lnTo>
                    <a:pt x="678" y="85"/>
                  </a:lnTo>
                  <a:lnTo>
                    <a:pt x="675" y="81"/>
                  </a:lnTo>
                  <a:lnTo>
                    <a:pt x="674" y="78"/>
                  </a:lnTo>
                  <a:lnTo>
                    <a:pt x="673" y="77"/>
                  </a:lnTo>
                  <a:lnTo>
                    <a:pt x="668" y="71"/>
                  </a:lnTo>
                  <a:lnTo>
                    <a:pt x="666" y="70"/>
                  </a:lnTo>
                  <a:lnTo>
                    <a:pt x="666" y="68"/>
                  </a:lnTo>
                  <a:lnTo>
                    <a:pt x="664" y="67"/>
                  </a:lnTo>
                  <a:lnTo>
                    <a:pt x="664" y="64"/>
                  </a:lnTo>
                  <a:lnTo>
                    <a:pt x="663" y="64"/>
                  </a:lnTo>
                  <a:lnTo>
                    <a:pt x="663" y="61"/>
                  </a:lnTo>
                  <a:lnTo>
                    <a:pt x="664" y="61"/>
                  </a:lnTo>
                  <a:lnTo>
                    <a:pt x="667" y="59"/>
                  </a:lnTo>
                  <a:lnTo>
                    <a:pt x="669" y="58"/>
                  </a:lnTo>
                  <a:lnTo>
                    <a:pt x="670" y="58"/>
                  </a:lnTo>
                  <a:lnTo>
                    <a:pt x="671" y="57"/>
                  </a:lnTo>
                  <a:lnTo>
                    <a:pt x="676" y="57"/>
                  </a:lnTo>
                  <a:lnTo>
                    <a:pt x="676" y="58"/>
                  </a:lnTo>
                  <a:lnTo>
                    <a:pt x="675" y="59"/>
                  </a:lnTo>
                  <a:lnTo>
                    <a:pt x="675" y="63"/>
                  </a:lnTo>
                  <a:lnTo>
                    <a:pt x="675" y="64"/>
                  </a:lnTo>
                  <a:lnTo>
                    <a:pt x="675" y="66"/>
                  </a:lnTo>
                  <a:close/>
                  <a:moveTo>
                    <a:pt x="694" y="36"/>
                  </a:moveTo>
                  <a:lnTo>
                    <a:pt x="693" y="37"/>
                  </a:lnTo>
                  <a:lnTo>
                    <a:pt x="692" y="38"/>
                  </a:lnTo>
                  <a:lnTo>
                    <a:pt x="690" y="38"/>
                  </a:lnTo>
                  <a:lnTo>
                    <a:pt x="690" y="38"/>
                  </a:lnTo>
                  <a:lnTo>
                    <a:pt x="687" y="37"/>
                  </a:lnTo>
                  <a:lnTo>
                    <a:pt x="686" y="37"/>
                  </a:lnTo>
                  <a:lnTo>
                    <a:pt x="685" y="37"/>
                  </a:lnTo>
                  <a:lnTo>
                    <a:pt x="682" y="35"/>
                  </a:lnTo>
                  <a:lnTo>
                    <a:pt x="680" y="34"/>
                  </a:lnTo>
                  <a:lnTo>
                    <a:pt x="679" y="34"/>
                  </a:lnTo>
                  <a:lnTo>
                    <a:pt x="678" y="33"/>
                  </a:lnTo>
                  <a:lnTo>
                    <a:pt x="675" y="32"/>
                  </a:lnTo>
                  <a:lnTo>
                    <a:pt x="673" y="31"/>
                  </a:lnTo>
                  <a:lnTo>
                    <a:pt x="669" y="27"/>
                  </a:lnTo>
                  <a:lnTo>
                    <a:pt x="668" y="26"/>
                  </a:lnTo>
                  <a:lnTo>
                    <a:pt x="668" y="25"/>
                  </a:lnTo>
                  <a:lnTo>
                    <a:pt x="667" y="24"/>
                  </a:lnTo>
                  <a:lnTo>
                    <a:pt x="667" y="23"/>
                  </a:lnTo>
                  <a:lnTo>
                    <a:pt x="666" y="21"/>
                  </a:lnTo>
                  <a:lnTo>
                    <a:pt x="666" y="20"/>
                  </a:lnTo>
                  <a:lnTo>
                    <a:pt x="666" y="19"/>
                  </a:lnTo>
                  <a:lnTo>
                    <a:pt x="666" y="16"/>
                  </a:lnTo>
                  <a:lnTo>
                    <a:pt x="666" y="16"/>
                  </a:lnTo>
                  <a:lnTo>
                    <a:pt x="666" y="12"/>
                  </a:lnTo>
                  <a:lnTo>
                    <a:pt x="667" y="11"/>
                  </a:lnTo>
                  <a:lnTo>
                    <a:pt x="668" y="8"/>
                  </a:lnTo>
                  <a:lnTo>
                    <a:pt x="669" y="7"/>
                  </a:lnTo>
                  <a:lnTo>
                    <a:pt x="671" y="7"/>
                  </a:lnTo>
                  <a:lnTo>
                    <a:pt x="673" y="6"/>
                  </a:lnTo>
                  <a:lnTo>
                    <a:pt x="674" y="5"/>
                  </a:lnTo>
                  <a:lnTo>
                    <a:pt x="675" y="5"/>
                  </a:lnTo>
                  <a:lnTo>
                    <a:pt x="680" y="0"/>
                  </a:lnTo>
                  <a:lnTo>
                    <a:pt x="686" y="1"/>
                  </a:lnTo>
                  <a:lnTo>
                    <a:pt x="687" y="1"/>
                  </a:lnTo>
                  <a:lnTo>
                    <a:pt x="689" y="2"/>
                  </a:lnTo>
                  <a:lnTo>
                    <a:pt x="689" y="5"/>
                  </a:lnTo>
                  <a:lnTo>
                    <a:pt x="690" y="5"/>
                  </a:lnTo>
                  <a:lnTo>
                    <a:pt x="690" y="6"/>
                  </a:lnTo>
                  <a:lnTo>
                    <a:pt x="690" y="7"/>
                  </a:lnTo>
                  <a:lnTo>
                    <a:pt x="690" y="11"/>
                  </a:lnTo>
                  <a:lnTo>
                    <a:pt x="691" y="11"/>
                  </a:lnTo>
                  <a:lnTo>
                    <a:pt x="691" y="13"/>
                  </a:lnTo>
                  <a:lnTo>
                    <a:pt x="695" y="17"/>
                  </a:lnTo>
                  <a:lnTo>
                    <a:pt x="695" y="20"/>
                  </a:lnTo>
                  <a:lnTo>
                    <a:pt x="695" y="21"/>
                  </a:lnTo>
                  <a:lnTo>
                    <a:pt x="695" y="22"/>
                  </a:lnTo>
                  <a:lnTo>
                    <a:pt x="694" y="23"/>
                  </a:lnTo>
                  <a:lnTo>
                    <a:pt x="694" y="26"/>
                  </a:lnTo>
                  <a:lnTo>
                    <a:pt x="694" y="27"/>
                  </a:lnTo>
                  <a:lnTo>
                    <a:pt x="694" y="27"/>
                  </a:lnTo>
                  <a:lnTo>
                    <a:pt x="694" y="28"/>
                  </a:lnTo>
                  <a:lnTo>
                    <a:pt x="695" y="29"/>
                  </a:lnTo>
                  <a:lnTo>
                    <a:pt x="695" y="32"/>
                  </a:lnTo>
                  <a:lnTo>
                    <a:pt x="694" y="33"/>
                  </a:lnTo>
                  <a:lnTo>
                    <a:pt x="695" y="34"/>
                  </a:lnTo>
                  <a:lnTo>
                    <a:pt x="695" y="35"/>
                  </a:lnTo>
                  <a:lnTo>
                    <a:pt x="695" y="36"/>
                  </a:lnTo>
                  <a:lnTo>
                    <a:pt x="694" y="36"/>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4" name="Freeform 10">
              <a:extLst>
                <a:ext uri="{FF2B5EF4-FFF2-40B4-BE49-F238E27FC236}">
                  <a16:creationId xmlns:a16="http://schemas.microsoft.com/office/drawing/2014/main" id="{73115136-850E-D222-4D5F-D3261311A11E}"/>
                </a:ext>
              </a:extLst>
            </p:cNvPr>
            <p:cNvSpPr>
              <a:spLocks noEditPoints="1"/>
            </p:cNvSpPr>
            <p:nvPr/>
          </p:nvSpPr>
          <p:spPr bwMode="auto">
            <a:xfrm>
              <a:off x="3043" y="2680"/>
              <a:ext cx="418" cy="527"/>
            </a:xfrm>
            <a:custGeom>
              <a:avLst/>
              <a:gdLst>
                <a:gd name="T0" fmla="*/ 631 w 1153"/>
                <a:gd name="T1" fmla="*/ 1389 h 1453"/>
                <a:gd name="T2" fmla="*/ 495 w 1153"/>
                <a:gd name="T3" fmla="*/ 1375 h 1453"/>
                <a:gd name="T4" fmla="*/ 451 w 1153"/>
                <a:gd name="T5" fmla="*/ 1226 h 1453"/>
                <a:gd name="T6" fmla="*/ 694 w 1153"/>
                <a:gd name="T7" fmla="*/ 1151 h 1453"/>
                <a:gd name="T8" fmla="*/ 322 w 1153"/>
                <a:gd name="T9" fmla="*/ 1109 h 1453"/>
                <a:gd name="T10" fmla="*/ 678 w 1153"/>
                <a:gd name="T11" fmla="*/ 966 h 1453"/>
                <a:gd name="T12" fmla="*/ 425 w 1153"/>
                <a:gd name="T13" fmla="*/ 948 h 1453"/>
                <a:gd name="T14" fmla="*/ 1127 w 1153"/>
                <a:gd name="T15" fmla="*/ 924 h 1453"/>
                <a:gd name="T16" fmla="*/ 795 w 1153"/>
                <a:gd name="T17" fmla="*/ 898 h 1453"/>
                <a:gd name="T18" fmla="*/ 1090 w 1153"/>
                <a:gd name="T19" fmla="*/ 857 h 1453"/>
                <a:gd name="T20" fmla="*/ 1140 w 1153"/>
                <a:gd name="T21" fmla="*/ 837 h 1453"/>
                <a:gd name="T22" fmla="*/ 1098 w 1153"/>
                <a:gd name="T23" fmla="*/ 849 h 1453"/>
                <a:gd name="T24" fmla="*/ 827 w 1153"/>
                <a:gd name="T25" fmla="*/ 816 h 1453"/>
                <a:gd name="T26" fmla="*/ 997 w 1153"/>
                <a:gd name="T27" fmla="*/ 833 h 1453"/>
                <a:gd name="T28" fmla="*/ 1082 w 1153"/>
                <a:gd name="T29" fmla="*/ 871 h 1453"/>
                <a:gd name="T30" fmla="*/ 1113 w 1153"/>
                <a:gd name="T31" fmla="*/ 937 h 1453"/>
                <a:gd name="T32" fmla="*/ 1118 w 1153"/>
                <a:gd name="T33" fmla="*/ 1003 h 1453"/>
                <a:gd name="T34" fmla="*/ 1060 w 1153"/>
                <a:gd name="T35" fmla="*/ 1058 h 1453"/>
                <a:gd name="T36" fmla="*/ 925 w 1153"/>
                <a:gd name="T37" fmla="*/ 1129 h 1453"/>
                <a:gd name="T38" fmla="*/ 777 w 1153"/>
                <a:gd name="T39" fmla="*/ 1129 h 1453"/>
                <a:gd name="T40" fmla="*/ 707 w 1153"/>
                <a:gd name="T41" fmla="*/ 1051 h 1453"/>
                <a:gd name="T42" fmla="*/ 724 w 1153"/>
                <a:gd name="T43" fmla="*/ 955 h 1453"/>
                <a:gd name="T44" fmla="*/ 832 w 1153"/>
                <a:gd name="T45" fmla="*/ 885 h 1453"/>
                <a:gd name="T46" fmla="*/ 902 w 1153"/>
                <a:gd name="T47" fmla="*/ 821 h 1453"/>
                <a:gd name="T48" fmla="*/ 869 w 1153"/>
                <a:gd name="T49" fmla="*/ 803 h 1453"/>
                <a:gd name="T50" fmla="*/ 973 w 1153"/>
                <a:gd name="T51" fmla="*/ 801 h 1453"/>
                <a:gd name="T52" fmla="*/ 810 w 1153"/>
                <a:gd name="T53" fmla="*/ 788 h 1453"/>
                <a:gd name="T54" fmla="*/ 944 w 1153"/>
                <a:gd name="T55" fmla="*/ 786 h 1453"/>
                <a:gd name="T56" fmla="*/ 823 w 1153"/>
                <a:gd name="T57" fmla="*/ 777 h 1453"/>
                <a:gd name="T58" fmla="*/ 863 w 1153"/>
                <a:gd name="T59" fmla="*/ 765 h 1453"/>
                <a:gd name="T60" fmla="*/ 744 w 1153"/>
                <a:gd name="T61" fmla="*/ 748 h 1453"/>
                <a:gd name="T62" fmla="*/ 823 w 1153"/>
                <a:gd name="T63" fmla="*/ 755 h 1453"/>
                <a:gd name="T64" fmla="*/ 781 w 1153"/>
                <a:gd name="T65" fmla="*/ 754 h 1453"/>
                <a:gd name="T66" fmla="*/ 819 w 1153"/>
                <a:gd name="T67" fmla="*/ 724 h 1453"/>
                <a:gd name="T68" fmla="*/ 293 w 1153"/>
                <a:gd name="T69" fmla="*/ 1113 h 1453"/>
                <a:gd name="T70" fmla="*/ 310 w 1153"/>
                <a:gd name="T71" fmla="*/ 1163 h 1453"/>
                <a:gd name="T72" fmla="*/ 408 w 1153"/>
                <a:gd name="T73" fmla="*/ 1289 h 1453"/>
                <a:gd name="T74" fmla="*/ 314 w 1153"/>
                <a:gd name="T75" fmla="*/ 1434 h 1453"/>
                <a:gd name="T76" fmla="*/ 192 w 1153"/>
                <a:gd name="T77" fmla="*/ 1421 h 1453"/>
                <a:gd name="T78" fmla="*/ 130 w 1153"/>
                <a:gd name="T79" fmla="*/ 1276 h 1453"/>
                <a:gd name="T80" fmla="*/ 181 w 1153"/>
                <a:gd name="T81" fmla="*/ 1001 h 1453"/>
                <a:gd name="T82" fmla="*/ 415 w 1153"/>
                <a:gd name="T83" fmla="*/ 755 h 1453"/>
                <a:gd name="T84" fmla="*/ 345 w 1153"/>
                <a:gd name="T85" fmla="*/ 918 h 1453"/>
                <a:gd name="T86" fmla="*/ 497 w 1153"/>
                <a:gd name="T87" fmla="*/ 599 h 1453"/>
                <a:gd name="T88" fmla="*/ 822 w 1153"/>
                <a:gd name="T89" fmla="*/ 218 h 1453"/>
                <a:gd name="T90" fmla="*/ 811 w 1153"/>
                <a:gd name="T91" fmla="*/ 300 h 1453"/>
                <a:gd name="T92" fmla="*/ 823 w 1153"/>
                <a:gd name="T93" fmla="*/ 416 h 1453"/>
                <a:gd name="T94" fmla="*/ 812 w 1153"/>
                <a:gd name="T95" fmla="*/ 568 h 1453"/>
                <a:gd name="T96" fmla="*/ 800 w 1153"/>
                <a:gd name="T97" fmla="*/ 702 h 1453"/>
                <a:gd name="T98" fmla="*/ 727 w 1153"/>
                <a:gd name="T99" fmla="*/ 746 h 1453"/>
                <a:gd name="T100" fmla="*/ 625 w 1153"/>
                <a:gd name="T101" fmla="*/ 826 h 1453"/>
                <a:gd name="T102" fmla="*/ 583 w 1153"/>
                <a:gd name="T103" fmla="*/ 948 h 1453"/>
                <a:gd name="T104" fmla="*/ 501 w 1153"/>
                <a:gd name="T105" fmla="*/ 1126 h 1453"/>
                <a:gd name="T106" fmla="*/ 402 w 1153"/>
                <a:gd name="T107" fmla="*/ 1223 h 1453"/>
                <a:gd name="T108" fmla="*/ 427 w 1153"/>
                <a:gd name="T109" fmla="*/ 1025 h 1453"/>
                <a:gd name="T110" fmla="*/ 458 w 1153"/>
                <a:gd name="T111" fmla="*/ 921 h 1453"/>
                <a:gd name="T112" fmla="*/ 528 w 1153"/>
                <a:gd name="T113" fmla="*/ 795 h 1453"/>
                <a:gd name="T114" fmla="*/ 610 w 1153"/>
                <a:gd name="T115" fmla="*/ 659 h 1453"/>
                <a:gd name="T116" fmla="*/ 681 w 1153"/>
                <a:gd name="T117" fmla="*/ 505 h 1453"/>
                <a:gd name="T118" fmla="*/ 740 w 1153"/>
                <a:gd name="T119" fmla="*/ 383 h 1453"/>
                <a:gd name="T120" fmla="*/ 765 w 1153"/>
                <a:gd name="T121" fmla="*/ 272 h 1453"/>
                <a:gd name="T122" fmla="*/ 814 w 1153"/>
                <a:gd name="T123" fmla="*/ 176 h 1453"/>
                <a:gd name="T124" fmla="*/ 853 w 1153"/>
                <a:gd name="T125" fmla="*/ 43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3" h="1453">
                  <a:moveTo>
                    <a:pt x="385" y="1432"/>
                  </a:moveTo>
                  <a:lnTo>
                    <a:pt x="384" y="1434"/>
                  </a:lnTo>
                  <a:lnTo>
                    <a:pt x="383" y="1433"/>
                  </a:lnTo>
                  <a:lnTo>
                    <a:pt x="383" y="1432"/>
                  </a:lnTo>
                  <a:lnTo>
                    <a:pt x="383" y="1429"/>
                  </a:lnTo>
                  <a:lnTo>
                    <a:pt x="382" y="1428"/>
                  </a:lnTo>
                  <a:lnTo>
                    <a:pt x="382" y="1427"/>
                  </a:lnTo>
                  <a:lnTo>
                    <a:pt x="383" y="1426"/>
                  </a:lnTo>
                  <a:lnTo>
                    <a:pt x="386" y="1426"/>
                  </a:lnTo>
                  <a:lnTo>
                    <a:pt x="386" y="1427"/>
                  </a:lnTo>
                  <a:lnTo>
                    <a:pt x="386" y="1429"/>
                  </a:lnTo>
                  <a:lnTo>
                    <a:pt x="387" y="1430"/>
                  </a:lnTo>
                  <a:lnTo>
                    <a:pt x="386" y="1432"/>
                  </a:lnTo>
                  <a:lnTo>
                    <a:pt x="385" y="1432"/>
                  </a:lnTo>
                  <a:close/>
                  <a:moveTo>
                    <a:pt x="574" y="1301"/>
                  </a:moveTo>
                  <a:lnTo>
                    <a:pt x="575" y="1301"/>
                  </a:lnTo>
                  <a:lnTo>
                    <a:pt x="577" y="1301"/>
                  </a:lnTo>
                  <a:lnTo>
                    <a:pt x="578" y="1302"/>
                  </a:lnTo>
                  <a:lnTo>
                    <a:pt x="584" y="1302"/>
                  </a:lnTo>
                  <a:lnTo>
                    <a:pt x="585" y="1301"/>
                  </a:lnTo>
                  <a:lnTo>
                    <a:pt x="586" y="1301"/>
                  </a:lnTo>
                  <a:lnTo>
                    <a:pt x="587" y="1303"/>
                  </a:lnTo>
                  <a:lnTo>
                    <a:pt x="588" y="1303"/>
                  </a:lnTo>
                  <a:lnTo>
                    <a:pt x="589" y="1304"/>
                  </a:lnTo>
                  <a:lnTo>
                    <a:pt x="590" y="1304"/>
                  </a:lnTo>
                  <a:lnTo>
                    <a:pt x="592" y="1305"/>
                  </a:lnTo>
                  <a:lnTo>
                    <a:pt x="592" y="1306"/>
                  </a:lnTo>
                  <a:lnTo>
                    <a:pt x="596" y="1310"/>
                  </a:lnTo>
                  <a:lnTo>
                    <a:pt x="596" y="1310"/>
                  </a:lnTo>
                  <a:lnTo>
                    <a:pt x="597" y="1310"/>
                  </a:lnTo>
                  <a:lnTo>
                    <a:pt x="601" y="1315"/>
                  </a:lnTo>
                  <a:lnTo>
                    <a:pt x="601" y="1316"/>
                  </a:lnTo>
                  <a:lnTo>
                    <a:pt x="602" y="1318"/>
                  </a:lnTo>
                  <a:lnTo>
                    <a:pt x="602" y="1319"/>
                  </a:lnTo>
                  <a:lnTo>
                    <a:pt x="602" y="1320"/>
                  </a:lnTo>
                  <a:lnTo>
                    <a:pt x="602" y="1322"/>
                  </a:lnTo>
                  <a:lnTo>
                    <a:pt x="603" y="1323"/>
                  </a:lnTo>
                  <a:lnTo>
                    <a:pt x="603" y="1325"/>
                  </a:lnTo>
                  <a:lnTo>
                    <a:pt x="603" y="1325"/>
                  </a:lnTo>
                  <a:lnTo>
                    <a:pt x="603" y="1327"/>
                  </a:lnTo>
                  <a:lnTo>
                    <a:pt x="604" y="1328"/>
                  </a:lnTo>
                  <a:lnTo>
                    <a:pt x="604" y="1332"/>
                  </a:lnTo>
                  <a:lnTo>
                    <a:pt x="604" y="1333"/>
                  </a:lnTo>
                  <a:lnTo>
                    <a:pt x="604" y="1333"/>
                  </a:lnTo>
                  <a:lnTo>
                    <a:pt x="605" y="1334"/>
                  </a:lnTo>
                  <a:lnTo>
                    <a:pt x="605" y="1335"/>
                  </a:lnTo>
                  <a:lnTo>
                    <a:pt x="607" y="1338"/>
                  </a:lnTo>
                  <a:lnTo>
                    <a:pt x="609" y="1339"/>
                  </a:lnTo>
                  <a:lnTo>
                    <a:pt x="609" y="1340"/>
                  </a:lnTo>
                  <a:lnTo>
                    <a:pt x="610" y="1340"/>
                  </a:lnTo>
                  <a:lnTo>
                    <a:pt x="610" y="1341"/>
                  </a:lnTo>
                  <a:lnTo>
                    <a:pt x="617" y="1344"/>
                  </a:lnTo>
                  <a:lnTo>
                    <a:pt x="618" y="1345"/>
                  </a:lnTo>
                  <a:lnTo>
                    <a:pt x="619" y="1346"/>
                  </a:lnTo>
                  <a:lnTo>
                    <a:pt x="620" y="1346"/>
                  </a:lnTo>
                  <a:lnTo>
                    <a:pt x="621" y="1346"/>
                  </a:lnTo>
                  <a:lnTo>
                    <a:pt x="622" y="1348"/>
                  </a:lnTo>
                  <a:lnTo>
                    <a:pt x="622" y="1350"/>
                  </a:lnTo>
                  <a:lnTo>
                    <a:pt x="622" y="1351"/>
                  </a:lnTo>
                  <a:lnTo>
                    <a:pt x="622" y="1352"/>
                  </a:lnTo>
                  <a:lnTo>
                    <a:pt x="621" y="1352"/>
                  </a:lnTo>
                  <a:lnTo>
                    <a:pt x="621" y="1352"/>
                  </a:lnTo>
                  <a:lnTo>
                    <a:pt x="619" y="1352"/>
                  </a:lnTo>
                  <a:lnTo>
                    <a:pt x="619" y="1353"/>
                  </a:lnTo>
                  <a:lnTo>
                    <a:pt x="618" y="1352"/>
                  </a:lnTo>
                  <a:lnTo>
                    <a:pt x="612" y="1352"/>
                  </a:lnTo>
                  <a:lnTo>
                    <a:pt x="607" y="1358"/>
                  </a:lnTo>
                  <a:lnTo>
                    <a:pt x="606" y="1359"/>
                  </a:lnTo>
                  <a:lnTo>
                    <a:pt x="606" y="1360"/>
                  </a:lnTo>
                  <a:lnTo>
                    <a:pt x="605" y="1363"/>
                  </a:lnTo>
                  <a:lnTo>
                    <a:pt x="605" y="1364"/>
                  </a:lnTo>
                  <a:lnTo>
                    <a:pt x="604" y="1364"/>
                  </a:lnTo>
                  <a:lnTo>
                    <a:pt x="605" y="1365"/>
                  </a:lnTo>
                  <a:lnTo>
                    <a:pt x="605" y="1367"/>
                  </a:lnTo>
                  <a:lnTo>
                    <a:pt x="605" y="1367"/>
                  </a:lnTo>
                  <a:lnTo>
                    <a:pt x="606" y="1369"/>
                  </a:lnTo>
                  <a:lnTo>
                    <a:pt x="607" y="1371"/>
                  </a:lnTo>
                  <a:lnTo>
                    <a:pt x="607" y="1372"/>
                  </a:lnTo>
                  <a:lnTo>
                    <a:pt x="608" y="1374"/>
                  </a:lnTo>
                  <a:lnTo>
                    <a:pt x="612" y="1377"/>
                  </a:lnTo>
                  <a:lnTo>
                    <a:pt x="612" y="1379"/>
                  </a:lnTo>
                  <a:lnTo>
                    <a:pt x="615" y="1381"/>
                  </a:lnTo>
                  <a:lnTo>
                    <a:pt x="616" y="1381"/>
                  </a:lnTo>
                  <a:lnTo>
                    <a:pt x="616" y="1382"/>
                  </a:lnTo>
                  <a:lnTo>
                    <a:pt x="621" y="1381"/>
                  </a:lnTo>
                  <a:lnTo>
                    <a:pt x="623" y="1382"/>
                  </a:lnTo>
                  <a:lnTo>
                    <a:pt x="626" y="1382"/>
                  </a:lnTo>
                  <a:lnTo>
                    <a:pt x="626" y="1382"/>
                  </a:lnTo>
                  <a:lnTo>
                    <a:pt x="627" y="1382"/>
                  </a:lnTo>
                  <a:lnTo>
                    <a:pt x="628" y="1382"/>
                  </a:lnTo>
                  <a:lnTo>
                    <a:pt x="629" y="1383"/>
                  </a:lnTo>
                  <a:lnTo>
                    <a:pt x="629" y="1385"/>
                  </a:lnTo>
                  <a:lnTo>
                    <a:pt x="630" y="1387"/>
                  </a:lnTo>
                  <a:lnTo>
                    <a:pt x="630" y="1389"/>
                  </a:lnTo>
                  <a:lnTo>
                    <a:pt x="631" y="1389"/>
                  </a:lnTo>
                  <a:lnTo>
                    <a:pt x="631" y="1391"/>
                  </a:lnTo>
                  <a:lnTo>
                    <a:pt x="630" y="1392"/>
                  </a:lnTo>
                  <a:lnTo>
                    <a:pt x="629" y="1392"/>
                  </a:lnTo>
                  <a:lnTo>
                    <a:pt x="627" y="1394"/>
                  </a:lnTo>
                  <a:lnTo>
                    <a:pt x="627" y="1397"/>
                  </a:lnTo>
                  <a:lnTo>
                    <a:pt x="627" y="1397"/>
                  </a:lnTo>
                  <a:lnTo>
                    <a:pt x="627" y="1398"/>
                  </a:lnTo>
                  <a:lnTo>
                    <a:pt x="626" y="1400"/>
                  </a:lnTo>
                  <a:lnTo>
                    <a:pt x="623" y="1401"/>
                  </a:lnTo>
                  <a:lnTo>
                    <a:pt x="621" y="1403"/>
                  </a:lnTo>
                  <a:lnTo>
                    <a:pt x="619" y="1404"/>
                  </a:lnTo>
                  <a:lnTo>
                    <a:pt x="617" y="1404"/>
                  </a:lnTo>
                  <a:lnTo>
                    <a:pt x="617" y="1404"/>
                  </a:lnTo>
                  <a:lnTo>
                    <a:pt x="615" y="1404"/>
                  </a:lnTo>
                  <a:lnTo>
                    <a:pt x="614" y="1404"/>
                  </a:lnTo>
                  <a:lnTo>
                    <a:pt x="612" y="1406"/>
                  </a:lnTo>
                  <a:lnTo>
                    <a:pt x="610" y="1407"/>
                  </a:lnTo>
                  <a:lnTo>
                    <a:pt x="609" y="1407"/>
                  </a:lnTo>
                  <a:lnTo>
                    <a:pt x="608" y="1408"/>
                  </a:lnTo>
                  <a:lnTo>
                    <a:pt x="607" y="1408"/>
                  </a:lnTo>
                  <a:lnTo>
                    <a:pt x="607" y="1407"/>
                  </a:lnTo>
                  <a:lnTo>
                    <a:pt x="605" y="1407"/>
                  </a:lnTo>
                  <a:lnTo>
                    <a:pt x="603" y="1407"/>
                  </a:lnTo>
                  <a:lnTo>
                    <a:pt x="603" y="1406"/>
                  </a:lnTo>
                  <a:lnTo>
                    <a:pt x="603" y="1406"/>
                  </a:lnTo>
                  <a:lnTo>
                    <a:pt x="602" y="1405"/>
                  </a:lnTo>
                  <a:lnTo>
                    <a:pt x="600" y="1403"/>
                  </a:lnTo>
                  <a:lnTo>
                    <a:pt x="599" y="1403"/>
                  </a:lnTo>
                  <a:lnTo>
                    <a:pt x="598" y="1402"/>
                  </a:lnTo>
                  <a:lnTo>
                    <a:pt x="595" y="1402"/>
                  </a:lnTo>
                  <a:lnTo>
                    <a:pt x="595" y="1402"/>
                  </a:lnTo>
                  <a:lnTo>
                    <a:pt x="592" y="1403"/>
                  </a:lnTo>
                  <a:lnTo>
                    <a:pt x="591" y="1405"/>
                  </a:lnTo>
                  <a:lnTo>
                    <a:pt x="590" y="1406"/>
                  </a:lnTo>
                  <a:lnTo>
                    <a:pt x="590" y="1407"/>
                  </a:lnTo>
                  <a:lnTo>
                    <a:pt x="588" y="1407"/>
                  </a:lnTo>
                  <a:lnTo>
                    <a:pt x="587" y="1409"/>
                  </a:lnTo>
                  <a:lnTo>
                    <a:pt x="587" y="1410"/>
                  </a:lnTo>
                  <a:lnTo>
                    <a:pt x="587" y="1411"/>
                  </a:lnTo>
                  <a:lnTo>
                    <a:pt x="586" y="1415"/>
                  </a:lnTo>
                  <a:lnTo>
                    <a:pt x="581" y="1415"/>
                  </a:lnTo>
                  <a:lnTo>
                    <a:pt x="581" y="1416"/>
                  </a:lnTo>
                  <a:lnTo>
                    <a:pt x="578" y="1416"/>
                  </a:lnTo>
                  <a:lnTo>
                    <a:pt x="576" y="1418"/>
                  </a:lnTo>
                  <a:lnTo>
                    <a:pt x="575" y="1418"/>
                  </a:lnTo>
                  <a:lnTo>
                    <a:pt x="574" y="1417"/>
                  </a:lnTo>
                  <a:lnTo>
                    <a:pt x="573" y="1417"/>
                  </a:lnTo>
                  <a:lnTo>
                    <a:pt x="571" y="1417"/>
                  </a:lnTo>
                  <a:lnTo>
                    <a:pt x="570" y="1418"/>
                  </a:lnTo>
                  <a:lnTo>
                    <a:pt x="568" y="1418"/>
                  </a:lnTo>
                  <a:lnTo>
                    <a:pt x="566" y="1419"/>
                  </a:lnTo>
                  <a:lnTo>
                    <a:pt x="565" y="1419"/>
                  </a:lnTo>
                  <a:lnTo>
                    <a:pt x="564" y="1418"/>
                  </a:lnTo>
                  <a:lnTo>
                    <a:pt x="562" y="1418"/>
                  </a:lnTo>
                  <a:lnTo>
                    <a:pt x="561" y="1417"/>
                  </a:lnTo>
                  <a:lnTo>
                    <a:pt x="559" y="1417"/>
                  </a:lnTo>
                  <a:lnTo>
                    <a:pt x="557" y="1416"/>
                  </a:lnTo>
                  <a:lnTo>
                    <a:pt x="552" y="1416"/>
                  </a:lnTo>
                  <a:lnTo>
                    <a:pt x="552" y="1415"/>
                  </a:lnTo>
                  <a:lnTo>
                    <a:pt x="551" y="1416"/>
                  </a:lnTo>
                  <a:lnTo>
                    <a:pt x="549" y="1415"/>
                  </a:lnTo>
                  <a:lnTo>
                    <a:pt x="547" y="1414"/>
                  </a:lnTo>
                  <a:lnTo>
                    <a:pt x="547" y="1411"/>
                  </a:lnTo>
                  <a:lnTo>
                    <a:pt x="543" y="1407"/>
                  </a:lnTo>
                  <a:lnTo>
                    <a:pt x="543" y="1407"/>
                  </a:lnTo>
                  <a:lnTo>
                    <a:pt x="541" y="1407"/>
                  </a:lnTo>
                  <a:lnTo>
                    <a:pt x="540" y="1407"/>
                  </a:lnTo>
                  <a:lnTo>
                    <a:pt x="539" y="1407"/>
                  </a:lnTo>
                  <a:lnTo>
                    <a:pt x="537" y="1404"/>
                  </a:lnTo>
                  <a:lnTo>
                    <a:pt x="535" y="1403"/>
                  </a:lnTo>
                  <a:lnTo>
                    <a:pt x="534" y="1402"/>
                  </a:lnTo>
                  <a:lnTo>
                    <a:pt x="533" y="1402"/>
                  </a:lnTo>
                  <a:lnTo>
                    <a:pt x="528" y="1397"/>
                  </a:lnTo>
                  <a:lnTo>
                    <a:pt x="527" y="1397"/>
                  </a:lnTo>
                  <a:lnTo>
                    <a:pt x="526" y="1397"/>
                  </a:lnTo>
                  <a:lnTo>
                    <a:pt x="524" y="1397"/>
                  </a:lnTo>
                  <a:lnTo>
                    <a:pt x="523" y="1397"/>
                  </a:lnTo>
                  <a:lnTo>
                    <a:pt x="521" y="1394"/>
                  </a:lnTo>
                  <a:lnTo>
                    <a:pt x="521" y="1393"/>
                  </a:lnTo>
                  <a:lnTo>
                    <a:pt x="520" y="1393"/>
                  </a:lnTo>
                  <a:lnTo>
                    <a:pt x="518" y="1391"/>
                  </a:lnTo>
                  <a:lnTo>
                    <a:pt x="514" y="1389"/>
                  </a:lnTo>
                  <a:lnTo>
                    <a:pt x="513" y="1388"/>
                  </a:lnTo>
                  <a:lnTo>
                    <a:pt x="513" y="1388"/>
                  </a:lnTo>
                  <a:lnTo>
                    <a:pt x="512" y="1387"/>
                  </a:lnTo>
                  <a:lnTo>
                    <a:pt x="511" y="1387"/>
                  </a:lnTo>
                  <a:lnTo>
                    <a:pt x="505" y="1380"/>
                  </a:lnTo>
                  <a:lnTo>
                    <a:pt x="505" y="1380"/>
                  </a:lnTo>
                  <a:lnTo>
                    <a:pt x="504" y="1379"/>
                  </a:lnTo>
                  <a:lnTo>
                    <a:pt x="504" y="1379"/>
                  </a:lnTo>
                  <a:lnTo>
                    <a:pt x="501" y="1377"/>
                  </a:lnTo>
                  <a:lnTo>
                    <a:pt x="499" y="1376"/>
                  </a:lnTo>
                  <a:lnTo>
                    <a:pt x="497" y="1376"/>
                  </a:lnTo>
                  <a:lnTo>
                    <a:pt x="497" y="1375"/>
                  </a:lnTo>
                  <a:lnTo>
                    <a:pt x="495" y="1375"/>
                  </a:lnTo>
                  <a:lnTo>
                    <a:pt x="494" y="1375"/>
                  </a:lnTo>
                  <a:lnTo>
                    <a:pt x="489" y="1371"/>
                  </a:lnTo>
                  <a:lnTo>
                    <a:pt x="489" y="1370"/>
                  </a:lnTo>
                  <a:lnTo>
                    <a:pt x="488" y="1369"/>
                  </a:lnTo>
                  <a:lnTo>
                    <a:pt x="489" y="1368"/>
                  </a:lnTo>
                  <a:lnTo>
                    <a:pt x="490" y="1367"/>
                  </a:lnTo>
                  <a:lnTo>
                    <a:pt x="488" y="1366"/>
                  </a:lnTo>
                  <a:lnTo>
                    <a:pt x="488" y="1365"/>
                  </a:lnTo>
                  <a:lnTo>
                    <a:pt x="488" y="1364"/>
                  </a:lnTo>
                  <a:lnTo>
                    <a:pt x="489" y="1364"/>
                  </a:lnTo>
                  <a:lnTo>
                    <a:pt x="490" y="1363"/>
                  </a:lnTo>
                  <a:lnTo>
                    <a:pt x="491" y="1362"/>
                  </a:lnTo>
                  <a:lnTo>
                    <a:pt x="493" y="1362"/>
                  </a:lnTo>
                  <a:lnTo>
                    <a:pt x="493" y="1359"/>
                  </a:lnTo>
                  <a:lnTo>
                    <a:pt x="492" y="1358"/>
                  </a:lnTo>
                  <a:lnTo>
                    <a:pt x="492" y="1354"/>
                  </a:lnTo>
                  <a:lnTo>
                    <a:pt x="494" y="1353"/>
                  </a:lnTo>
                  <a:lnTo>
                    <a:pt x="495" y="1352"/>
                  </a:lnTo>
                  <a:lnTo>
                    <a:pt x="496" y="1351"/>
                  </a:lnTo>
                  <a:lnTo>
                    <a:pt x="495" y="1351"/>
                  </a:lnTo>
                  <a:lnTo>
                    <a:pt x="495" y="1347"/>
                  </a:lnTo>
                  <a:lnTo>
                    <a:pt x="496" y="1347"/>
                  </a:lnTo>
                  <a:lnTo>
                    <a:pt x="497" y="1348"/>
                  </a:lnTo>
                  <a:lnTo>
                    <a:pt x="498" y="1346"/>
                  </a:lnTo>
                  <a:lnTo>
                    <a:pt x="500" y="1347"/>
                  </a:lnTo>
                  <a:lnTo>
                    <a:pt x="502" y="1348"/>
                  </a:lnTo>
                  <a:lnTo>
                    <a:pt x="503" y="1348"/>
                  </a:lnTo>
                  <a:lnTo>
                    <a:pt x="504" y="1350"/>
                  </a:lnTo>
                  <a:lnTo>
                    <a:pt x="505" y="1350"/>
                  </a:lnTo>
                  <a:lnTo>
                    <a:pt x="505" y="1349"/>
                  </a:lnTo>
                  <a:lnTo>
                    <a:pt x="506" y="1349"/>
                  </a:lnTo>
                  <a:lnTo>
                    <a:pt x="507" y="1350"/>
                  </a:lnTo>
                  <a:lnTo>
                    <a:pt x="507" y="1349"/>
                  </a:lnTo>
                  <a:lnTo>
                    <a:pt x="508" y="1349"/>
                  </a:lnTo>
                  <a:lnTo>
                    <a:pt x="510" y="1351"/>
                  </a:lnTo>
                  <a:lnTo>
                    <a:pt x="510" y="1351"/>
                  </a:lnTo>
                  <a:lnTo>
                    <a:pt x="511" y="1352"/>
                  </a:lnTo>
                  <a:lnTo>
                    <a:pt x="513" y="1352"/>
                  </a:lnTo>
                  <a:lnTo>
                    <a:pt x="514" y="1353"/>
                  </a:lnTo>
                  <a:lnTo>
                    <a:pt x="514" y="1352"/>
                  </a:lnTo>
                  <a:lnTo>
                    <a:pt x="522" y="1352"/>
                  </a:lnTo>
                  <a:lnTo>
                    <a:pt x="524" y="1350"/>
                  </a:lnTo>
                  <a:lnTo>
                    <a:pt x="525" y="1348"/>
                  </a:lnTo>
                  <a:lnTo>
                    <a:pt x="527" y="1347"/>
                  </a:lnTo>
                  <a:lnTo>
                    <a:pt x="529" y="1346"/>
                  </a:lnTo>
                  <a:lnTo>
                    <a:pt x="533" y="1345"/>
                  </a:lnTo>
                  <a:lnTo>
                    <a:pt x="534" y="1346"/>
                  </a:lnTo>
                  <a:lnTo>
                    <a:pt x="535" y="1346"/>
                  </a:lnTo>
                  <a:lnTo>
                    <a:pt x="536" y="1345"/>
                  </a:lnTo>
                  <a:lnTo>
                    <a:pt x="537" y="1345"/>
                  </a:lnTo>
                  <a:lnTo>
                    <a:pt x="537" y="1345"/>
                  </a:lnTo>
                  <a:lnTo>
                    <a:pt x="544" y="1345"/>
                  </a:lnTo>
                  <a:lnTo>
                    <a:pt x="545" y="1344"/>
                  </a:lnTo>
                  <a:lnTo>
                    <a:pt x="547" y="1344"/>
                  </a:lnTo>
                  <a:lnTo>
                    <a:pt x="548" y="1344"/>
                  </a:lnTo>
                  <a:lnTo>
                    <a:pt x="549" y="1343"/>
                  </a:lnTo>
                  <a:lnTo>
                    <a:pt x="551" y="1342"/>
                  </a:lnTo>
                  <a:lnTo>
                    <a:pt x="551" y="1341"/>
                  </a:lnTo>
                  <a:lnTo>
                    <a:pt x="554" y="1338"/>
                  </a:lnTo>
                  <a:lnTo>
                    <a:pt x="554" y="1336"/>
                  </a:lnTo>
                  <a:lnTo>
                    <a:pt x="557" y="1335"/>
                  </a:lnTo>
                  <a:lnTo>
                    <a:pt x="558" y="1333"/>
                  </a:lnTo>
                  <a:lnTo>
                    <a:pt x="559" y="1332"/>
                  </a:lnTo>
                  <a:lnTo>
                    <a:pt x="561" y="1332"/>
                  </a:lnTo>
                  <a:lnTo>
                    <a:pt x="561" y="1332"/>
                  </a:lnTo>
                  <a:lnTo>
                    <a:pt x="563" y="1332"/>
                  </a:lnTo>
                  <a:lnTo>
                    <a:pt x="564" y="1331"/>
                  </a:lnTo>
                  <a:lnTo>
                    <a:pt x="565" y="1331"/>
                  </a:lnTo>
                  <a:lnTo>
                    <a:pt x="566" y="1330"/>
                  </a:lnTo>
                  <a:lnTo>
                    <a:pt x="569" y="1330"/>
                  </a:lnTo>
                  <a:lnTo>
                    <a:pt x="569" y="1329"/>
                  </a:lnTo>
                  <a:lnTo>
                    <a:pt x="567" y="1329"/>
                  </a:lnTo>
                  <a:lnTo>
                    <a:pt x="567" y="1327"/>
                  </a:lnTo>
                  <a:lnTo>
                    <a:pt x="569" y="1325"/>
                  </a:lnTo>
                  <a:lnTo>
                    <a:pt x="569" y="1324"/>
                  </a:lnTo>
                  <a:lnTo>
                    <a:pt x="571" y="1320"/>
                  </a:lnTo>
                  <a:lnTo>
                    <a:pt x="571" y="1318"/>
                  </a:lnTo>
                  <a:lnTo>
                    <a:pt x="570" y="1318"/>
                  </a:lnTo>
                  <a:lnTo>
                    <a:pt x="570" y="1314"/>
                  </a:lnTo>
                  <a:lnTo>
                    <a:pt x="570" y="1314"/>
                  </a:lnTo>
                  <a:lnTo>
                    <a:pt x="570" y="1312"/>
                  </a:lnTo>
                  <a:lnTo>
                    <a:pt x="570" y="1312"/>
                  </a:lnTo>
                  <a:lnTo>
                    <a:pt x="570" y="1309"/>
                  </a:lnTo>
                  <a:lnTo>
                    <a:pt x="571" y="1308"/>
                  </a:lnTo>
                  <a:lnTo>
                    <a:pt x="571" y="1305"/>
                  </a:lnTo>
                  <a:lnTo>
                    <a:pt x="572" y="1304"/>
                  </a:lnTo>
                  <a:lnTo>
                    <a:pt x="572" y="1303"/>
                  </a:lnTo>
                  <a:lnTo>
                    <a:pt x="573" y="1302"/>
                  </a:lnTo>
                  <a:lnTo>
                    <a:pt x="573" y="1302"/>
                  </a:lnTo>
                  <a:lnTo>
                    <a:pt x="574" y="1301"/>
                  </a:lnTo>
                  <a:close/>
                  <a:moveTo>
                    <a:pt x="453" y="1230"/>
                  </a:moveTo>
                  <a:lnTo>
                    <a:pt x="453" y="1230"/>
                  </a:lnTo>
                  <a:lnTo>
                    <a:pt x="451" y="1229"/>
                  </a:lnTo>
                  <a:lnTo>
                    <a:pt x="450" y="1227"/>
                  </a:lnTo>
                  <a:lnTo>
                    <a:pt x="451" y="1226"/>
                  </a:lnTo>
                  <a:lnTo>
                    <a:pt x="453" y="1226"/>
                  </a:lnTo>
                  <a:lnTo>
                    <a:pt x="454" y="1227"/>
                  </a:lnTo>
                  <a:lnTo>
                    <a:pt x="454" y="1229"/>
                  </a:lnTo>
                  <a:lnTo>
                    <a:pt x="453" y="1230"/>
                  </a:lnTo>
                  <a:close/>
                  <a:moveTo>
                    <a:pt x="757" y="1197"/>
                  </a:moveTo>
                  <a:lnTo>
                    <a:pt x="755" y="1197"/>
                  </a:lnTo>
                  <a:lnTo>
                    <a:pt x="754" y="1196"/>
                  </a:lnTo>
                  <a:lnTo>
                    <a:pt x="754" y="1192"/>
                  </a:lnTo>
                  <a:lnTo>
                    <a:pt x="755" y="1190"/>
                  </a:lnTo>
                  <a:lnTo>
                    <a:pt x="758" y="1190"/>
                  </a:lnTo>
                  <a:lnTo>
                    <a:pt x="759" y="1191"/>
                  </a:lnTo>
                  <a:lnTo>
                    <a:pt x="759" y="1191"/>
                  </a:lnTo>
                  <a:lnTo>
                    <a:pt x="760" y="1192"/>
                  </a:lnTo>
                  <a:lnTo>
                    <a:pt x="760" y="1194"/>
                  </a:lnTo>
                  <a:lnTo>
                    <a:pt x="759" y="1196"/>
                  </a:lnTo>
                  <a:lnTo>
                    <a:pt x="757" y="1197"/>
                  </a:lnTo>
                  <a:close/>
                  <a:moveTo>
                    <a:pt x="621" y="1181"/>
                  </a:moveTo>
                  <a:lnTo>
                    <a:pt x="619" y="1181"/>
                  </a:lnTo>
                  <a:lnTo>
                    <a:pt x="619" y="1180"/>
                  </a:lnTo>
                  <a:lnTo>
                    <a:pt x="619" y="1178"/>
                  </a:lnTo>
                  <a:lnTo>
                    <a:pt x="620" y="1177"/>
                  </a:lnTo>
                  <a:lnTo>
                    <a:pt x="622" y="1177"/>
                  </a:lnTo>
                  <a:lnTo>
                    <a:pt x="623" y="1179"/>
                  </a:lnTo>
                  <a:lnTo>
                    <a:pt x="623" y="1180"/>
                  </a:lnTo>
                  <a:lnTo>
                    <a:pt x="621" y="1181"/>
                  </a:lnTo>
                  <a:close/>
                  <a:moveTo>
                    <a:pt x="642" y="1155"/>
                  </a:moveTo>
                  <a:lnTo>
                    <a:pt x="642" y="1156"/>
                  </a:lnTo>
                  <a:lnTo>
                    <a:pt x="641" y="1156"/>
                  </a:lnTo>
                  <a:lnTo>
                    <a:pt x="641" y="1155"/>
                  </a:lnTo>
                  <a:lnTo>
                    <a:pt x="641" y="1155"/>
                  </a:lnTo>
                  <a:lnTo>
                    <a:pt x="640" y="1155"/>
                  </a:lnTo>
                  <a:lnTo>
                    <a:pt x="640" y="1155"/>
                  </a:lnTo>
                  <a:lnTo>
                    <a:pt x="640" y="1155"/>
                  </a:lnTo>
                  <a:lnTo>
                    <a:pt x="641" y="1154"/>
                  </a:lnTo>
                  <a:lnTo>
                    <a:pt x="642" y="1154"/>
                  </a:lnTo>
                  <a:lnTo>
                    <a:pt x="642" y="1155"/>
                  </a:lnTo>
                  <a:close/>
                  <a:moveTo>
                    <a:pt x="802" y="1135"/>
                  </a:moveTo>
                  <a:lnTo>
                    <a:pt x="801" y="1135"/>
                  </a:lnTo>
                  <a:lnTo>
                    <a:pt x="801" y="1135"/>
                  </a:lnTo>
                  <a:lnTo>
                    <a:pt x="801" y="1134"/>
                  </a:lnTo>
                  <a:lnTo>
                    <a:pt x="801" y="1134"/>
                  </a:lnTo>
                  <a:lnTo>
                    <a:pt x="802" y="1134"/>
                  </a:lnTo>
                  <a:lnTo>
                    <a:pt x="802" y="1134"/>
                  </a:lnTo>
                  <a:lnTo>
                    <a:pt x="802" y="1135"/>
                  </a:lnTo>
                  <a:close/>
                  <a:moveTo>
                    <a:pt x="315" y="1123"/>
                  </a:moveTo>
                  <a:lnTo>
                    <a:pt x="314" y="1125"/>
                  </a:lnTo>
                  <a:lnTo>
                    <a:pt x="312" y="1124"/>
                  </a:lnTo>
                  <a:lnTo>
                    <a:pt x="311" y="1122"/>
                  </a:lnTo>
                  <a:lnTo>
                    <a:pt x="311" y="1121"/>
                  </a:lnTo>
                  <a:lnTo>
                    <a:pt x="312" y="1121"/>
                  </a:lnTo>
                  <a:lnTo>
                    <a:pt x="313" y="1119"/>
                  </a:lnTo>
                  <a:lnTo>
                    <a:pt x="315" y="1119"/>
                  </a:lnTo>
                  <a:lnTo>
                    <a:pt x="315" y="1120"/>
                  </a:lnTo>
                  <a:lnTo>
                    <a:pt x="315" y="1123"/>
                  </a:lnTo>
                  <a:close/>
                  <a:moveTo>
                    <a:pt x="715" y="1110"/>
                  </a:moveTo>
                  <a:lnTo>
                    <a:pt x="722" y="1117"/>
                  </a:lnTo>
                  <a:lnTo>
                    <a:pt x="723" y="1116"/>
                  </a:lnTo>
                  <a:lnTo>
                    <a:pt x="724" y="1116"/>
                  </a:lnTo>
                  <a:lnTo>
                    <a:pt x="724" y="1117"/>
                  </a:lnTo>
                  <a:lnTo>
                    <a:pt x="726" y="1117"/>
                  </a:lnTo>
                  <a:lnTo>
                    <a:pt x="726" y="1116"/>
                  </a:lnTo>
                  <a:lnTo>
                    <a:pt x="727" y="1116"/>
                  </a:lnTo>
                  <a:lnTo>
                    <a:pt x="727" y="1118"/>
                  </a:lnTo>
                  <a:lnTo>
                    <a:pt x="726" y="1121"/>
                  </a:lnTo>
                  <a:lnTo>
                    <a:pt x="726" y="1122"/>
                  </a:lnTo>
                  <a:lnTo>
                    <a:pt x="726" y="1122"/>
                  </a:lnTo>
                  <a:lnTo>
                    <a:pt x="726" y="1124"/>
                  </a:lnTo>
                  <a:lnTo>
                    <a:pt x="727" y="1125"/>
                  </a:lnTo>
                  <a:lnTo>
                    <a:pt x="727" y="1129"/>
                  </a:lnTo>
                  <a:lnTo>
                    <a:pt x="726" y="1129"/>
                  </a:lnTo>
                  <a:lnTo>
                    <a:pt x="726" y="1131"/>
                  </a:lnTo>
                  <a:lnTo>
                    <a:pt x="724" y="1132"/>
                  </a:lnTo>
                  <a:lnTo>
                    <a:pt x="724" y="1133"/>
                  </a:lnTo>
                  <a:lnTo>
                    <a:pt x="722" y="1136"/>
                  </a:lnTo>
                  <a:lnTo>
                    <a:pt x="720" y="1136"/>
                  </a:lnTo>
                  <a:lnTo>
                    <a:pt x="718" y="1138"/>
                  </a:lnTo>
                  <a:lnTo>
                    <a:pt x="714" y="1138"/>
                  </a:lnTo>
                  <a:lnTo>
                    <a:pt x="714" y="1139"/>
                  </a:lnTo>
                  <a:lnTo>
                    <a:pt x="711" y="1139"/>
                  </a:lnTo>
                  <a:lnTo>
                    <a:pt x="711" y="1139"/>
                  </a:lnTo>
                  <a:lnTo>
                    <a:pt x="710" y="1139"/>
                  </a:lnTo>
                  <a:lnTo>
                    <a:pt x="708" y="1140"/>
                  </a:lnTo>
                  <a:lnTo>
                    <a:pt x="706" y="1142"/>
                  </a:lnTo>
                  <a:lnTo>
                    <a:pt x="706" y="1142"/>
                  </a:lnTo>
                  <a:lnTo>
                    <a:pt x="705" y="1143"/>
                  </a:lnTo>
                  <a:lnTo>
                    <a:pt x="705" y="1143"/>
                  </a:lnTo>
                  <a:lnTo>
                    <a:pt x="704" y="1144"/>
                  </a:lnTo>
                  <a:lnTo>
                    <a:pt x="704" y="1145"/>
                  </a:lnTo>
                  <a:lnTo>
                    <a:pt x="703" y="1146"/>
                  </a:lnTo>
                  <a:lnTo>
                    <a:pt x="701" y="1146"/>
                  </a:lnTo>
                  <a:lnTo>
                    <a:pt x="699" y="1147"/>
                  </a:lnTo>
                  <a:lnTo>
                    <a:pt x="697" y="1148"/>
                  </a:lnTo>
                  <a:lnTo>
                    <a:pt x="696" y="1149"/>
                  </a:lnTo>
                  <a:lnTo>
                    <a:pt x="696" y="1150"/>
                  </a:lnTo>
                  <a:lnTo>
                    <a:pt x="694" y="1151"/>
                  </a:lnTo>
                  <a:lnTo>
                    <a:pt x="694" y="1152"/>
                  </a:lnTo>
                  <a:lnTo>
                    <a:pt x="691" y="1155"/>
                  </a:lnTo>
                  <a:lnTo>
                    <a:pt x="691" y="1155"/>
                  </a:lnTo>
                  <a:lnTo>
                    <a:pt x="689" y="1158"/>
                  </a:lnTo>
                  <a:lnTo>
                    <a:pt x="685" y="1160"/>
                  </a:lnTo>
                  <a:lnTo>
                    <a:pt x="677" y="1160"/>
                  </a:lnTo>
                  <a:lnTo>
                    <a:pt x="676" y="1161"/>
                  </a:lnTo>
                  <a:lnTo>
                    <a:pt x="674" y="1161"/>
                  </a:lnTo>
                  <a:lnTo>
                    <a:pt x="673" y="1161"/>
                  </a:lnTo>
                  <a:lnTo>
                    <a:pt x="671" y="1161"/>
                  </a:lnTo>
                  <a:lnTo>
                    <a:pt x="671" y="1162"/>
                  </a:lnTo>
                  <a:lnTo>
                    <a:pt x="669" y="1162"/>
                  </a:lnTo>
                  <a:lnTo>
                    <a:pt x="668" y="1163"/>
                  </a:lnTo>
                  <a:lnTo>
                    <a:pt x="664" y="1163"/>
                  </a:lnTo>
                  <a:lnTo>
                    <a:pt x="663" y="1163"/>
                  </a:lnTo>
                  <a:lnTo>
                    <a:pt x="661" y="1163"/>
                  </a:lnTo>
                  <a:lnTo>
                    <a:pt x="660" y="1163"/>
                  </a:lnTo>
                  <a:lnTo>
                    <a:pt x="659" y="1163"/>
                  </a:lnTo>
                  <a:lnTo>
                    <a:pt x="658" y="1162"/>
                  </a:lnTo>
                  <a:lnTo>
                    <a:pt x="658" y="1161"/>
                  </a:lnTo>
                  <a:lnTo>
                    <a:pt x="655" y="1160"/>
                  </a:lnTo>
                  <a:lnTo>
                    <a:pt x="654" y="1159"/>
                  </a:lnTo>
                  <a:lnTo>
                    <a:pt x="654" y="1158"/>
                  </a:lnTo>
                  <a:lnTo>
                    <a:pt x="655" y="1157"/>
                  </a:lnTo>
                  <a:lnTo>
                    <a:pt x="657" y="1155"/>
                  </a:lnTo>
                  <a:lnTo>
                    <a:pt x="657" y="1149"/>
                  </a:lnTo>
                  <a:lnTo>
                    <a:pt x="658" y="1148"/>
                  </a:lnTo>
                  <a:lnTo>
                    <a:pt x="658" y="1148"/>
                  </a:lnTo>
                  <a:lnTo>
                    <a:pt x="657" y="1147"/>
                  </a:lnTo>
                  <a:lnTo>
                    <a:pt x="653" y="1144"/>
                  </a:lnTo>
                  <a:lnTo>
                    <a:pt x="650" y="1142"/>
                  </a:lnTo>
                  <a:lnTo>
                    <a:pt x="649" y="1141"/>
                  </a:lnTo>
                  <a:lnTo>
                    <a:pt x="648" y="1141"/>
                  </a:lnTo>
                  <a:lnTo>
                    <a:pt x="648" y="1141"/>
                  </a:lnTo>
                  <a:lnTo>
                    <a:pt x="645" y="1141"/>
                  </a:lnTo>
                  <a:lnTo>
                    <a:pt x="643" y="1140"/>
                  </a:lnTo>
                  <a:lnTo>
                    <a:pt x="640" y="1140"/>
                  </a:lnTo>
                  <a:lnTo>
                    <a:pt x="639" y="1139"/>
                  </a:lnTo>
                  <a:lnTo>
                    <a:pt x="640" y="1137"/>
                  </a:lnTo>
                  <a:lnTo>
                    <a:pt x="646" y="1137"/>
                  </a:lnTo>
                  <a:lnTo>
                    <a:pt x="646" y="1137"/>
                  </a:lnTo>
                  <a:lnTo>
                    <a:pt x="650" y="1137"/>
                  </a:lnTo>
                  <a:lnTo>
                    <a:pt x="651" y="1136"/>
                  </a:lnTo>
                  <a:lnTo>
                    <a:pt x="652" y="1136"/>
                  </a:lnTo>
                  <a:lnTo>
                    <a:pt x="653" y="1137"/>
                  </a:lnTo>
                  <a:lnTo>
                    <a:pt x="655" y="1137"/>
                  </a:lnTo>
                  <a:lnTo>
                    <a:pt x="657" y="1136"/>
                  </a:lnTo>
                  <a:lnTo>
                    <a:pt x="658" y="1135"/>
                  </a:lnTo>
                  <a:lnTo>
                    <a:pt x="657" y="1134"/>
                  </a:lnTo>
                  <a:lnTo>
                    <a:pt x="655" y="1135"/>
                  </a:lnTo>
                  <a:lnTo>
                    <a:pt x="655" y="1133"/>
                  </a:lnTo>
                  <a:lnTo>
                    <a:pt x="657" y="1132"/>
                  </a:lnTo>
                  <a:lnTo>
                    <a:pt x="658" y="1132"/>
                  </a:lnTo>
                  <a:lnTo>
                    <a:pt x="660" y="1131"/>
                  </a:lnTo>
                  <a:lnTo>
                    <a:pt x="661" y="1131"/>
                  </a:lnTo>
                  <a:lnTo>
                    <a:pt x="665" y="1127"/>
                  </a:lnTo>
                  <a:lnTo>
                    <a:pt x="666" y="1126"/>
                  </a:lnTo>
                  <a:lnTo>
                    <a:pt x="666" y="1126"/>
                  </a:lnTo>
                  <a:lnTo>
                    <a:pt x="670" y="1122"/>
                  </a:lnTo>
                  <a:lnTo>
                    <a:pt x="672" y="1121"/>
                  </a:lnTo>
                  <a:lnTo>
                    <a:pt x="673" y="1121"/>
                  </a:lnTo>
                  <a:lnTo>
                    <a:pt x="674" y="1119"/>
                  </a:lnTo>
                  <a:lnTo>
                    <a:pt x="675" y="1119"/>
                  </a:lnTo>
                  <a:lnTo>
                    <a:pt x="678" y="1118"/>
                  </a:lnTo>
                  <a:lnTo>
                    <a:pt x="681" y="1118"/>
                  </a:lnTo>
                  <a:lnTo>
                    <a:pt x="681" y="1117"/>
                  </a:lnTo>
                  <a:lnTo>
                    <a:pt x="684" y="1117"/>
                  </a:lnTo>
                  <a:lnTo>
                    <a:pt x="684" y="1117"/>
                  </a:lnTo>
                  <a:lnTo>
                    <a:pt x="687" y="1117"/>
                  </a:lnTo>
                  <a:lnTo>
                    <a:pt x="687" y="1116"/>
                  </a:lnTo>
                  <a:lnTo>
                    <a:pt x="689" y="1116"/>
                  </a:lnTo>
                  <a:lnTo>
                    <a:pt x="690" y="1116"/>
                  </a:lnTo>
                  <a:lnTo>
                    <a:pt x="692" y="1115"/>
                  </a:lnTo>
                  <a:lnTo>
                    <a:pt x="693" y="1114"/>
                  </a:lnTo>
                  <a:lnTo>
                    <a:pt x="694" y="1112"/>
                  </a:lnTo>
                  <a:lnTo>
                    <a:pt x="695" y="1110"/>
                  </a:lnTo>
                  <a:lnTo>
                    <a:pt x="696" y="1110"/>
                  </a:lnTo>
                  <a:lnTo>
                    <a:pt x="697" y="1110"/>
                  </a:lnTo>
                  <a:lnTo>
                    <a:pt x="701" y="1110"/>
                  </a:lnTo>
                  <a:lnTo>
                    <a:pt x="701" y="1110"/>
                  </a:lnTo>
                  <a:lnTo>
                    <a:pt x="704" y="1108"/>
                  </a:lnTo>
                  <a:lnTo>
                    <a:pt x="704" y="1107"/>
                  </a:lnTo>
                  <a:lnTo>
                    <a:pt x="705" y="1106"/>
                  </a:lnTo>
                  <a:lnTo>
                    <a:pt x="706" y="1106"/>
                  </a:lnTo>
                  <a:lnTo>
                    <a:pt x="709" y="1106"/>
                  </a:lnTo>
                  <a:lnTo>
                    <a:pt x="710" y="1108"/>
                  </a:lnTo>
                  <a:lnTo>
                    <a:pt x="713" y="1108"/>
                  </a:lnTo>
                  <a:lnTo>
                    <a:pt x="715" y="1110"/>
                  </a:lnTo>
                  <a:close/>
                  <a:moveTo>
                    <a:pt x="318" y="1106"/>
                  </a:moveTo>
                  <a:lnTo>
                    <a:pt x="318" y="1107"/>
                  </a:lnTo>
                  <a:lnTo>
                    <a:pt x="319" y="1106"/>
                  </a:lnTo>
                  <a:lnTo>
                    <a:pt x="321" y="1106"/>
                  </a:lnTo>
                  <a:lnTo>
                    <a:pt x="322" y="1107"/>
                  </a:lnTo>
                  <a:lnTo>
                    <a:pt x="322" y="1108"/>
                  </a:lnTo>
                  <a:lnTo>
                    <a:pt x="322" y="1109"/>
                  </a:lnTo>
                  <a:lnTo>
                    <a:pt x="321" y="1109"/>
                  </a:lnTo>
                  <a:lnTo>
                    <a:pt x="321" y="1108"/>
                  </a:lnTo>
                  <a:lnTo>
                    <a:pt x="320" y="1109"/>
                  </a:lnTo>
                  <a:lnTo>
                    <a:pt x="319" y="1109"/>
                  </a:lnTo>
                  <a:lnTo>
                    <a:pt x="318" y="1108"/>
                  </a:lnTo>
                  <a:lnTo>
                    <a:pt x="318" y="1109"/>
                  </a:lnTo>
                  <a:lnTo>
                    <a:pt x="319" y="1110"/>
                  </a:lnTo>
                  <a:lnTo>
                    <a:pt x="319" y="1112"/>
                  </a:lnTo>
                  <a:lnTo>
                    <a:pt x="318" y="1112"/>
                  </a:lnTo>
                  <a:lnTo>
                    <a:pt x="317" y="1112"/>
                  </a:lnTo>
                  <a:lnTo>
                    <a:pt x="317" y="1110"/>
                  </a:lnTo>
                  <a:lnTo>
                    <a:pt x="316" y="1109"/>
                  </a:lnTo>
                  <a:lnTo>
                    <a:pt x="316" y="1106"/>
                  </a:lnTo>
                  <a:lnTo>
                    <a:pt x="316" y="1105"/>
                  </a:lnTo>
                  <a:lnTo>
                    <a:pt x="316" y="1103"/>
                  </a:lnTo>
                  <a:lnTo>
                    <a:pt x="318" y="1102"/>
                  </a:lnTo>
                  <a:lnTo>
                    <a:pt x="319" y="1103"/>
                  </a:lnTo>
                  <a:lnTo>
                    <a:pt x="319" y="1105"/>
                  </a:lnTo>
                  <a:lnTo>
                    <a:pt x="318" y="1106"/>
                  </a:lnTo>
                  <a:close/>
                  <a:moveTo>
                    <a:pt x="1121" y="1000"/>
                  </a:moveTo>
                  <a:lnTo>
                    <a:pt x="1120" y="1001"/>
                  </a:lnTo>
                  <a:lnTo>
                    <a:pt x="1119" y="1001"/>
                  </a:lnTo>
                  <a:lnTo>
                    <a:pt x="1119" y="1001"/>
                  </a:lnTo>
                  <a:lnTo>
                    <a:pt x="1119" y="1000"/>
                  </a:lnTo>
                  <a:lnTo>
                    <a:pt x="1121" y="1000"/>
                  </a:lnTo>
                  <a:close/>
                  <a:moveTo>
                    <a:pt x="1123" y="998"/>
                  </a:moveTo>
                  <a:lnTo>
                    <a:pt x="1121" y="999"/>
                  </a:lnTo>
                  <a:lnTo>
                    <a:pt x="1121" y="998"/>
                  </a:lnTo>
                  <a:lnTo>
                    <a:pt x="1120" y="998"/>
                  </a:lnTo>
                  <a:lnTo>
                    <a:pt x="1120" y="997"/>
                  </a:lnTo>
                  <a:lnTo>
                    <a:pt x="1122" y="997"/>
                  </a:lnTo>
                  <a:lnTo>
                    <a:pt x="1123" y="998"/>
                  </a:lnTo>
                  <a:close/>
                  <a:moveTo>
                    <a:pt x="1116" y="999"/>
                  </a:moveTo>
                  <a:lnTo>
                    <a:pt x="1116" y="999"/>
                  </a:lnTo>
                  <a:lnTo>
                    <a:pt x="1115" y="999"/>
                  </a:lnTo>
                  <a:lnTo>
                    <a:pt x="1115" y="996"/>
                  </a:lnTo>
                  <a:lnTo>
                    <a:pt x="1115" y="996"/>
                  </a:lnTo>
                  <a:lnTo>
                    <a:pt x="1115" y="995"/>
                  </a:lnTo>
                  <a:lnTo>
                    <a:pt x="1117" y="994"/>
                  </a:lnTo>
                  <a:lnTo>
                    <a:pt x="1118" y="995"/>
                  </a:lnTo>
                  <a:lnTo>
                    <a:pt x="1118" y="997"/>
                  </a:lnTo>
                  <a:lnTo>
                    <a:pt x="1117" y="999"/>
                  </a:lnTo>
                  <a:lnTo>
                    <a:pt x="1116" y="999"/>
                  </a:lnTo>
                  <a:close/>
                  <a:moveTo>
                    <a:pt x="688" y="996"/>
                  </a:moveTo>
                  <a:lnTo>
                    <a:pt x="687" y="996"/>
                  </a:lnTo>
                  <a:lnTo>
                    <a:pt x="687" y="995"/>
                  </a:lnTo>
                  <a:lnTo>
                    <a:pt x="687" y="995"/>
                  </a:lnTo>
                  <a:lnTo>
                    <a:pt x="687" y="994"/>
                  </a:lnTo>
                  <a:lnTo>
                    <a:pt x="690" y="994"/>
                  </a:lnTo>
                  <a:lnTo>
                    <a:pt x="690" y="994"/>
                  </a:lnTo>
                  <a:lnTo>
                    <a:pt x="690" y="995"/>
                  </a:lnTo>
                  <a:lnTo>
                    <a:pt x="688" y="996"/>
                  </a:lnTo>
                  <a:close/>
                  <a:moveTo>
                    <a:pt x="683" y="982"/>
                  </a:moveTo>
                  <a:lnTo>
                    <a:pt x="683" y="982"/>
                  </a:lnTo>
                  <a:lnTo>
                    <a:pt x="685" y="982"/>
                  </a:lnTo>
                  <a:lnTo>
                    <a:pt x="686" y="982"/>
                  </a:lnTo>
                  <a:lnTo>
                    <a:pt x="687" y="982"/>
                  </a:lnTo>
                  <a:lnTo>
                    <a:pt x="691" y="985"/>
                  </a:lnTo>
                  <a:lnTo>
                    <a:pt x="692" y="985"/>
                  </a:lnTo>
                  <a:lnTo>
                    <a:pt x="693" y="986"/>
                  </a:lnTo>
                  <a:lnTo>
                    <a:pt x="696" y="987"/>
                  </a:lnTo>
                  <a:lnTo>
                    <a:pt x="696" y="988"/>
                  </a:lnTo>
                  <a:lnTo>
                    <a:pt x="693" y="990"/>
                  </a:lnTo>
                  <a:lnTo>
                    <a:pt x="693" y="991"/>
                  </a:lnTo>
                  <a:lnTo>
                    <a:pt x="692" y="992"/>
                  </a:lnTo>
                  <a:lnTo>
                    <a:pt x="691" y="992"/>
                  </a:lnTo>
                  <a:lnTo>
                    <a:pt x="689" y="993"/>
                  </a:lnTo>
                  <a:lnTo>
                    <a:pt x="687" y="993"/>
                  </a:lnTo>
                  <a:lnTo>
                    <a:pt x="685" y="995"/>
                  </a:lnTo>
                  <a:lnTo>
                    <a:pt x="684" y="995"/>
                  </a:lnTo>
                  <a:lnTo>
                    <a:pt x="681" y="994"/>
                  </a:lnTo>
                  <a:lnTo>
                    <a:pt x="678" y="991"/>
                  </a:lnTo>
                  <a:lnTo>
                    <a:pt x="678" y="989"/>
                  </a:lnTo>
                  <a:lnTo>
                    <a:pt x="677" y="989"/>
                  </a:lnTo>
                  <a:lnTo>
                    <a:pt x="677" y="987"/>
                  </a:lnTo>
                  <a:lnTo>
                    <a:pt x="680" y="982"/>
                  </a:lnTo>
                  <a:lnTo>
                    <a:pt x="680" y="982"/>
                  </a:lnTo>
                  <a:lnTo>
                    <a:pt x="683" y="982"/>
                  </a:lnTo>
                  <a:close/>
                  <a:moveTo>
                    <a:pt x="1123" y="987"/>
                  </a:moveTo>
                  <a:lnTo>
                    <a:pt x="1122" y="988"/>
                  </a:lnTo>
                  <a:lnTo>
                    <a:pt x="1120" y="987"/>
                  </a:lnTo>
                  <a:lnTo>
                    <a:pt x="1120" y="986"/>
                  </a:lnTo>
                  <a:lnTo>
                    <a:pt x="1119" y="986"/>
                  </a:lnTo>
                  <a:lnTo>
                    <a:pt x="1119" y="983"/>
                  </a:lnTo>
                  <a:lnTo>
                    <a:pt x="1120" y="982"/>
                  </a:lnTo>
                  <a:lnTo>
                    <a:pt x="1120" y="981"/>
                  </a:lnTo>
                  <a:lnTo>
                    <a:pt x="1121" y="980"/>
                  </a:lnTo>
                  <a:lnTo>
                    <a:pt x="1123" y="980"/>
                  </a:lnTo>
                  <a:lnTo>
                    <a:pt x="1124" y="979"/>
                  </a:lnTo>
                  <a:lnTo>
                    <a:pt x="1125" y="979"/>
                  </a:lnTo>
                  <a:lnTo>
                    <a:pt x="1125" y="980"/>
                  </a:lnTo>
                  <a:lnTo>
                    <a:pt x="1125" y="984"/>
                  </a:lnTo>
                  <a:lnTo>
                    <a:pt x="1123" y="985"/>
                  </a:lnTo>
                  <a:lnTo>
                    <a:pt x="1123" y="987"/>
                  </a:lnTo>
                  <a:close/>
                  <a:moveTo>
                    <a:pt x="678" y="966"/>
                  </a:moveTo>
                  <a:lnTo>
                    <a:pt x="681" y="968"/>
                  </a:lnTo>
                  <a:lnTo>
                    <a:pt x="682" y="968"/>
                  </a:lnTo>
                  <a:lnTo>
                    <a:pt x="682" y="970"/>
                  </a:lnTo>
                  <a:lnTo>
                    <a:pt x="680" y="971"/>
                  </a:lnTo>
                  <a:lnTo>
                    <a:pt x="680" y="971"/>
                  </a:lnTo>
                  <a:lnTo>
                    <a:pt x="679" y="972"/>
                  </a:lnTo>
                  <a:lnTo>
                    <a:pt x="675" y="976"/>
                  </a:lnTo>
                  <a:lnTo>
                    <a:pt x="673" y="979"/>
                  </a:lnTo>
                  <a:lnTo>
                    <a:pt x="672" y="981"/>
                  </a:lnTo>
                  <a:lnTo>
                    <a:pt x="671" y="982"/>
                  </a:lnTo>
                  <a:lnTo>
                    <a:pt x="671" y="982"/>
                  </a:lnTo>
                  <a:lnTo>
                    <a:pt x="669" y="984"/>
                  </a:lnTo>
                  <a:lnTo>
                    <a:pt x="667" y="984"/>
                  </a:lnTo>
                  <a:lnTo>
                    <a:pt x="667" y="984"/>
                  </a:lnTo>
                  <a:lnTo>
                    <a:pt x="666" y="984"/>
                  </a:lnTo>
                  <a:lnTo>
                    <a:pt x="666" y="983"/>
                  </a:lnTo>
                  <a:lnTo>
                    <a:pt x="665" y="983"/>
                  </a:lnTo>
                  <a:lnTo>
                    <a:pt x="665" y="980"/>
                  </a:lnTo>
                  <a:lnTo>
                    <a:pt x="664" y="978"/>
                  </a:lnTo>
                  <a:lnTo>
                    <a:pt x="664" y="973"/>
                  </a:lnTo>
                  <a:lnTo>
                    <a:pt x="663" y="972"/>
                  </a:lnTo>
                  <a:lnTo>
                    <a:pt x="664" y="966"/>
                  </a:lnTo>
                  <a:lnTo>
                    <a:pt x="665" y="966"/>
                  </a:lnTo>
                  <a:lnTo>
                    <a:pt x="666" y="965"/>
                  </a:lnTo>
                  <a:lnTo>
                    <a:pt x="669" y="965"/>
                  </a:lnTo>
                  <a:lnTo>
                    <a:pt x="671" y="966"/>
                  </a:lnTo>
                  <a:lnTo>
                    <a:pt x="673" y="967"/>
                  </a:lnTo>
                  <a:lnTo>
                    <a:pt x="673" y="966"/>
                  </a:lnTo>
                  <a:lnTo>
                    <a:pt x="674" y="966"/>
                  </a:lnTo>
                  <a:lnTo>
                    <a:pt x="675" y="965"/>
                  </a:lnTo>
                  <a:lnTo>
                    <a:pt x="676" y="965"/>
                  </a:lnTo>
                  <a:lnTo>
                    <a:pt x="678" y="966"/>
                  </a:lnTo>
                  <a:close/>
                  <a:moveTo>
                    <a:pt x="449" y="974"/>
                  </a:moveTo>
                  <a:lnTo>
                    <a:pt x="449" y="975"/>
                  </a:lnTo>
                  <a:lnTo>
                    <a:pt x="446" y="975"/>
                  </a:lnTo>
                  <a:lnTo>
                    <a:pt x="445" y="974"/>
                  </a:lnTo>
                  <a:lnTo>
                    <a:pt x="444" y="974"/>
                  </a:lnTo>
                  <a:lnTo>
                    <a:pt x="443" y="974"/>
                  </a:lnTo>
                  <a:lnTo>
                    <a:pt x="442" y="972"/>
                  </a:lnTo>
                  <a:lnTo>
                    <a:pt x="443" y="972"/>
                  </a:lnTo>
                  <a:lnTo>
                    <a:pt x="443" y="970"/>
                  </a:lnTo>
                  <a:lnTo>
                    <a:pt x="445" y="965"/>
                  </a:lnTo>
                  <a:lnTo>
                    <a:pt x="447" y="964"/>
                  </a:lnTo>
                  <a:lnTo>
                    <a:pt x="447" y="964"/>
                  </a:lnTo>
                  <a:lnTo>
                    <a:pt x="449" y="965"/>
                  </a:lnTo>
                  <a:lnTo>
                    <a:pt x="449" y="966"/>
                  </a:lnTo>
                  <a:lnTo>
                    <a:pt x="449" y="969"/>
                  </a:lnTo>
                  <a:lnTo>
                    <a:pt x="449" y="969"/>
                  </a:lnTo>
                  <a:lnTo>
                    <a:pt x="449" y="972"/>
                  </a:lnTo>
                  <a:lnTo>
                    <a:pt x="448" y="973"/>
                  </a:lnTo>
                  <a:lnTo>
                    <a:pt x="448" y="974"/>
                  </a:lnTo>
                  <a:lnTo>
                    <a:pt x="449" y="974"/>
                  </a:lnTo>
                  <a:close/>
                  <a:moveTo>
                    <a:pt x="693" y="955"/>
                  </a:moveTo>
                  <a:lnTo>
                    <a:pt x="694" y="956"/>
                  </a:lnTo>
                  <a:lnTo>
                    <a:pt x="698" y="956"/>
                  </a:lnTo>
                  <a:lnTo>
                    <a:pt x="699" y="957"/>
                  </a:lnTo>
                  <a:lnTo>
                    <a:pt x="701" y="957"/>
                  </a:lnTo>
                  <a:lnTo>
                    <a:pt x="702" y="957"/>
                  </a:lnTo>
                  <a:lnTo>
                    <a:pt x="705" y="960"/>
                  </a:lnTo>
                  <a:lnTo>
                    <a:pt x="707" y="960"/>
                  </a:lnTo>
                  <a:lnTo>
                    <a:pt x="707" y="960"/>
                  </a:lnTo>
                  <a:lnTo>
                    <a:pt x="712" y="960"/>
                  </a:lnTo>
                  <a:lnTo>
                    <a:pt x="712" y="960"/>
                  </a:lnTo>
                  <a:lnTo>
                    <a:pt x="714" y="959"/>
                  </a:lnTo>
                  <a:lnTo>
                    <a:pt x="715" y="958"/>
                  </a:lnTo>
                  <a:lnTo>
                    <a:pt x="717" y="957"/>
                  </a:lnTo>
                  <a:lnTo>
                    <a:pt x="718" y="957"/>
                  </a:lnTo>
                  <a:lnTo>
                    <a:pt x="721" y="957"/>
                  </a:lnTo>
                  <a:lnTo>
                    <a:pt x="721" y="957"/>
                  </a:lnTo>
                  <a:lnTo>
                    <a:pt x="720" y="959"/>
                  </a:lnTo>
                  <a:lnTo>
                    <a:pt x="719" y="960"/>
                  </a:lnTo>
                  <a:lnTo>
                    <a:pt x="719" y="961"/>
                  </a:lnTo>
                  <a:lnTo>
                    <a:pt x="714" y="962"/>
                  </a:lnTo>
                  <a:lnTo>
                    <a:pt x="712" y="963"/>
                  </a:lnTo>
                  <a:lnTo>
                    <a:pt x="710" y="965"/>
                  </a:lnTo>
                  <a:lnTo>
                    <a:pt x="710" y="965"/>
                  </a:lnTo>
                  <a:lnTo>
                    <a:pt x="708" y="967"/>
                  </a:lnTo>
                  <a:lnTo>
                    <a:pt x="708" y="968"/>
                  </a:lnTo>
                  <a:lnTo>
                    <a:pt x="707" y="969"/>
                  </a:lnTo>
                  <a:lnTo>
                    <a:pt x="705" y="969"/>
                  </a:lnTo>
                  <a:lnTo>
                    <a:pt x="704" y="968"/>
                  </a:lnTo>
                  <a:lnTo>
                    <a:pt x="700" y="968"/>
                  </a:lnTo>
                  <a:lnTo>
                    <a:pt x="700" y="968"/>
                  </a:lnTo>
                  <a:lnTo>
                    <a:pt x="699" y="968"/>
                  </a:lnTo>
                  <a:lnTo>
                    <a:pt x="697" y="967"/>
                  </a:lnTo>
                  <a:lnTo>
                    <a:pt x="697" y="966"/>
                  </a:lnTo>
                  <a:lnTo>
                    <a:pt x="697" y="964"/>
                  </a:lnTo>
                  <a:lnTo>
                    <a:pt x="697" y="963"/>
                  </a:lnTo>
                  <a:lnTo>
                    <a:pt x="692" y="958"/>
                  </a:lnTo>
                  <a:lnTo>
                    <a:pt x="691" y="958"/>
                  </a:lnTo>
                  <a:lnTo>
                    <a:pt x="690" y="957"/>
                  </a:lnTo>
                  <a:lnTo>
                    <a:pt x="693" y="955"/>
                  </a:lnTo>
                  <a:close/>
                  <a:moveTo>
                    <a:pt x="427" y="948"/>
                  </a:moveTo>
                  <a:lnTo>
                    <a:pt x="425" y="948"/>
                  </a:lnTo>
                  <a:lnTo>
                    <a:pt x="425" y="948"/>
                  </a:lnTo>
                  <a:lnTo>
                    <a:pt x="425" y="947"/>
                  </a:lnTo>
                  <a:lnTo>
                    <a:pt x="425" y="946"/>
                  </a:lnTo>
                  <a:lnTo>
                    <a:pt x="426" y="946"/>
                  </a:lnTo>
                  <a:lnTo>
                    <a:pt x="427" y="947"/>
                  </a:lnTo>
                  <a:lnTo>
                    <a:pt x="427" y="948"/>
                  </a:lnTo>
                  <a:close/>
                  <a:moveTo>
                    <a:pt x="1118" y="944"/>
                  </a:moveTo>
                  <a:lnTo>
                    <a:pt x="1118" y="944"/>
                  </a:lnTo>
                  <a:lnTo>
                    <a:pt x="1117" y="944"/>
                  </a:lnTo>
                  <a:lnTo>
                    <a:pt x="1116" y="944"/>
                  </a:lnTo>
                  <a:lnTo>
                    <a:pt x="1117" y="944"/>
                  </a:lnTo>
                  <a:lnTo>
                    <a:pt x="1118" y="944"/>
                  </a:lnTo>
                  <a:close/>
                  <a:moveTo>
                    <a:pt x="725" y="950"/>
                  </a:moveTo>
                  <a:lnTo>
                    <a:pt x="724" y="952"/>
                  </a:lnTo>
                  <a:lnTo>
                    <a:pt x="723" y="952"/>
                  </a:lnTo>
                  <a:lnTo>
                    <a:pt x="723" y="951"/>
                  </a:lnTo>
                  <a:lnTo>
                    <a:pt x="723" y="944"/>
                  </a:lnTo>
                  <a:lnTo>
                    <a:pt x="725" y="944"/>
                  </a:lnTo>
                  <a:lnTo>
                    <a:pt x="725" y="943"/>
                  </a:lnTo>
                  <a:lnTo>
                    <a:pt x="726" y="943"/>
                  </a:lnTo>
                  <a:lnTo>
                    <a:pt x="727" y="944"/>
                  </a:lnTo>
                  <a:lnTo>
                    <a:pt x="727" y="945"/>
                  </a:lnTo>
                  <a:lnTo>
                    <a:pt x="727" y="946"/>
                  </a:lnTo>
                  <a:lnTo>
                    <a:pt x="728" y="947"/>
                  </a:lnTo>
                  <a:lnTo>
                    <a:pt x="728" y="948"/>
                  </a:lnTo>
                  <a:lnTo>
                    <a:pt x="727" y="949"/>
                  </a:lnTo>
                  <a:lnTo>
                    <a:pt x="726" y="949"/>
                  </a:lnTo>
                  <a:lnTo>
                    <a:pt x="725" y="950"/>
                  </a:lnTo>
                  <a:close/>
                  <a:moveTo>
                    <a:pt x="739" y="948"/>
                  </a:moveTo>
                  <a:lnTo>
                    <a:pt x="737" y="949"/>
                  </a:lnTo>
                  <a:lnTo>
                    <a:pt x="734" y="949"/>
                  </a:lnTo>
                  <a:lnTo>
                    <a:pt x="733" y="948"/>
                  </a:lnTo>
                  <a:lnTo>
                    <a:pt x="733" y="947"/>
                  </a:lnTo>
                  <a:lnTo>
                    <a:pt x="731" y="946"/>
                  </a:lnTo>
                  <a:lnTo>
                    <a:pt x="731" y="945"/>
                  </a:lnTo>
                  <a:lnTo>
                    <a:pt x="732" y="944"/>
                  </a:lnTo>
                  <a:lnTo>
                    <a:pt x="733" y="944"/>
                  </a:lnTo>
                  <a:lnTo>
                    <a:pt x="734" y="943"/>
                  </a:lnTo>
                  <a:lnTo>
                    <a:pt x="736" y="943"/>
                  </a:lnTo>
                  <a:lnTo>
                    <a:pt x="738" y="944"/>
                  </a:lnTo>
                  <a:lnTo>
                    <a:pt x="739" y="945"/>
                  </a:lnTo>
                  <a:lnTo>
                    <a:pt x="739" y="948"/>
                  </a:lnTo>
                  <a:close/>
                  <a:moveTo>
                    <a:pt x="750" y="935"/>
                  </a:moveTo>
                  <a:lnTo>
                    <a:pt x="750" y="936"/>
                  </a:lnTo>
                  <a:lnTo>
                    <a:pt x="749" y="936"/>
                  </a:lnTo>
                  <a:lnTo>
                    <a:pt x="748" y="935"/>
                  </a:lnTo>
                  <a:lnTo>
                    <a:pt x="747" y="935"/>
                  </a:lnTo>
                  <a:lnTo>
                    <a:pt x="746" y="934"/>
                  </a:lnTo>
                  <a:lnTo>
                    <a:pt x="748" y="933"/>
                  </a:lnTo>
                  <a:lnTo>
                    <a:pt x="750" y="933"/>
                  </a:lnTo>
                  <a:lnTo>
                    <a:pt x="750" y="934"/>
                  </a:lnTo>
                  <a:lnTo>
                    <a:pt x="750" y="935"/>
                  </a:lnTo>
                  <a:close/>
                  <a:moveTo>
                    <a:pt x="720" y="938"/>
                  </a:moveTo>
                  <a:lnTo>
                    <a:pt x="719" y="939"/>
                  </a:lnTo>
                  <a:lnTo>
                    <a:pt x="715" y="936"/>
                  </a:lnTo>
                  <a:lnTo>
                    <a:pt x="715" y="935"/>
                  </a:lnTo>
                  <a:lnTo>
                    <a:pt x="714" y="934"/>
                  </a:lnTo>
                  <a:lnTo>
                    <a:pt x="714" y="933"/>
                  </a:lnTo>
                  <a:lnTo>
                    <a:pt x="714" y="932"/>
                  </a:lnTo>
                  <a:lnTo>
                    <a:pt x="714" y="932"/>
                  </a:lnTo>
                  <a:lnTo>
                    <a:pt x="715" y="932"/>
                  </a:lnTo>
                  <a:lnTo>
                    <a:pt x="716" y="934"/>
                  </a:lnTo>
                  <a:lnTo>
                    <a:pt x="719" y="937"/>
                  </a:lnTo>
                  <a:lnTo>
                    <a:pt x="720" y="938"/>
                  </a:lnTo>
                  <a:close/>
                  <a:moveTo>
                    <a:pt x="727" y="934"/>
                  </a:moveTo>
                  <a:lnTo>
                    <a:pt x="727" y="934"/>
                  </a:lnTo>
                  <a:lnTo>
                    <a:pt x="725" y="932"/>
                  </a:lnTo>
                  <a:lnTo>
                    <a:pt x="725" y="931"/>
                  </a:lnTo>
                  <a:lnTo>
                    <a:pt x="726" y="931"/>
                  </a:lnTo>
                  <a:lnTo>
                    <a:pt x="727" y="931"/>
                  </a:lnTo>
                  <a:lnTo>
                    <a:pt x="727" y="932"/>
                  </a:lnTo>
                  <a:lnTo>
                    <a:pt x="727" y="933"/>
                  </a:lnTo>
                  <a:lnTo>
                    <a:pt x="727" y="934"/>
                  </a:lnTo>
                  <a:close/>
                  <a:moveTo>
                    <a:pt x="756" y="930"/>
                  </a:moveTo>
                  <a:lnTo>
                    <a:pt x="754" y="931"/>
                  </a:lnTo>
                  <a:lnTo>
                    <a:pt x="752" y="929"/>
                  </a:lnTo>
                  <a:lnTo>
                    <a:pt x="752" y="928"/>
                  </a:lnTo>
                  <a:lnTo>
                    <a:pt x="756" y="929"/>
                  </a:lnTo>
                  <a:lnTo>
                    <a:pt x="756" y="930"/>
                  </a:lnTo>
                  <a:close/>
                  <a:moveTo>
                    <a:pt x="744" y="927"/>
                  </a:moveTo>
                  <a:lnTo>
                    <a:pt x="745" y="928"/>
                  </a:lnTo>
                  <a:lnTo>
                    <a:pt x="744" y="928"/>
                  </a:lnTo>
                  <a:lnTo>
                    <a:pt x="742" y="928"/>
                  </a:lnTo>
                  <a:lnTo>
                    <a:pt x="742" y="928"/>
                  </a:lnTo>
                  <a:lnTo>
                    <a:pt x="740" y="928"/>
                  </a:lnTo>
                  <a:lnTo>
                    <a:pt x="740" y="927"/>
                  </a:lnTo>
                  <a:lnTo>
                    <a:pt x="739" y="928"/>
                  </a:lnTo>
                  <a:lnTo>
                    <a:pt x="738" y="927"/>
                  </a:lnTo>
                  <a:lnTo>
                    <a:pt x="744" y="927"/>
                  </a:lnTo>
                  <a:close/>
                  <a:moveTo>
                    <a:pt x="1127" y="927"/>
                  </a:moveTo>
                  <a:lnTo>
                    <a:pt x="1125" y="927"/>
                  </a:lnTo>
                  <a:lnTo>
                    <a:pt x="1124" y="926"/>
                  </a:lnTo>
                  <a:lnTo>
                    <a:pt x="1124" y="925"/>
                  </a:lnTo>
                  <a:lnTo>
                    <a:pt x="1125" y="924"/>
                  </a:lnTo>
                  <a:lnTo>
                    <a:pt x="1127" y="924"/>
                  </a:lnTo>
                  <a:lnTo>
                    <a:pt x="1127" y="924"/>
                  </a:lnTo>
                  <a:lnTo>
                    <a:pt x="1127" y="926"/>
                  </a:lnTo>
                  <a:lnTo>
                    <a:pt x="1127" y="927"/>
                  </a:lnTo>
                  <a:close/>
                  <a:moveTo>
                    <a:pt x="754" y="920"/>
                  </a:moveTo>
                  <a:lnTo>
                    <a:pt x="752" y="920"/>
                  </a:lnTo>
                  <a:lnTo>
                    <a:pt x="752" y="919"/>
                  </a:lnTo>
                  <a:lnTo>
                    <a:pt x="752" y="919"/>
                  </a:lnTo>
                  <a:lnTo>
                    <a:pt x="752" y="918"/>
                  </a:lnTo>
                  <a:lnTo>
                    <a:pt x="753" y="918"/>
                  </a:lnTo>
                  <a:lnTo>
                    <a:pt x="754" y="919"/>
                  </a:lnTo>
                  <a:lnTo>
                    <a:pt x="754" y="919"/>
                  </a:lnTo>
                  <a:lnTo>
                    <a:pt x="754" y="920"/>
                  </a:lnTo>
                  <a:close/>
                  <a:moveTo>
                    <a:pt x="797" y="919"/>
                  </a:moveTo>
                  <a:lnTo>
                    <a:pt x="796" y="920"/>
                  </a:lnTo>
                  <a:lnTo>
                    <a:pt x="793" y="920"/>
                  </a:lnTo>
                  <a:lnTo>
                    <a:pt x="791" y="918"/>
                  </a:lnTo>
                  <a:lnTo>
                    <a:pt x="791" y="916"/>
                  </a:lnTo>
                  <a:lnTo>
                    <a:pt x="794" y="914"/>
                  </a:lnTo>
                  <a:lnTo>
                    <a:pt x="795" y="914"/>
                  </a:lnTo>
                  <a:lnTo>
                    <a:pt x="797" y="915"/>
                  </a:lnTo>
                  <a:lnTo>
                    <a:pt x="797" y="916"/>
                  </a:lnTo>
                  <a:lnTo>
                    <a:pt x="797" y="919"/>
                  </a:lnTo>
                  <a:close/>
                  <a:moveTo>
                    <a:pt x="1115" y="916"/>
                  </a:moveTo>
                  <a:lnTo>
                    <a:pt x="1114" y="916"/>
                  </a:lnTo>
                  <a:lnTo>
                    <a:pt x="1113" y="915"/>
                  </a:lnTo>
                  <a:lnTo>
                    <a:pt x="1113" y="914"/>
                  </a:lnTo>
                  <a:lnTo>
                    <a:pt x="1114" y="914"/>
                  </a:lnTo>
                  <a:lnTo>
                    <a:pt x="1115" y="915"/>
                  </a:lnTo>
                  <a:lnTo>
                    <a:pt x="1115" y="916"/>
                  </a:lnTo>
                  <a:close/>
                  <a:moveTo>
                    <a:pt x="798" y="913"/>
                  </a:moveTo>
                  <a:lnTo>
                    <a:pt x="798" y="914"/>
                  </a:lnTo>
                  <a:lnTo>
                    <a:pt x="797" y="914"/>
                  </a:lnTo>
                  <a:lnTo>
                    <a:pt x="795" y="913"/>
                  </a:lnTo>
                  <a:lnTo>
                    <a:pt x="795" y="911"/>
                  </a:lnTo>
                  <a:lnTo>
                    <a:pt x="796" y="910"/>
                  </a:lnTo>
                  <a:lnTo>
                    <a:pt x="797" y="910"/>
                  </a:lnTo>
                  <a:lnTo>
                    <a:pt x="798" y="911"/>
                  </a:lnTo>
                  <a:lnTo>
                    <a:pt x="798" y="913"/>
                  </a:lnTo>
                  <a:close/>
                  <a:moveTo>
                    <a:pt x="733" y="911"/>
                  </a:moveTo>
                  <a:lnTo>
                    <a:pt x="732" y="911"/>
                  </a:lnTo>
                  <a:lnTo>
                    <a:pt x="732" y="910"/>
                  </a:lnTo>
                  <a:lnTo>
                    <a:pt x="732" y="910"/>
                  </a:lnTo>
                  <a:lnTo>
                    <a:pt x="732" y="909"/>
                  </a:lnTo>
                  <a:lnTo>
                    <a:pt x="733" y="909"/>
                  </a:lnTo>
                  <a:lnTo>
                    <a:pt x="734" y="910"/>
                  </a:lnTo>
                  <a:lnTo>
                    <a:pt x="733" y="911"/>
                  </a:lnTo>
                  <a:close/>
                  <a:moveTo>
                    <a:pt x="803" y="909"/>
                  </a:moveTo>
                  <a:lnTo>
                    <a:pt x="802" y="909"/>
                  </a:lnTo>
                  <a:lnTo>
                    <a:pt x="801" y="909"/>
                  </a:lnTo>
                  <a:lnTo>
                    <a:pt x="800" y="909"/>
                  </a:lnTo>
                  <a:lnTo>
                    <a:pt x="800" y="909"/>
                  </a:lnTo>
                  <a:lnTo>
                    <a:pt x="800" y="908"/>
                  </a:lnTo>
                  <a:lnTo>
                    <a:pt x="801" y="907"/>
                  </a:lnTo>
                  <a:lnTo>
                    <a:pt x="802" y="907"/>
                  </a:lnTo>
                  <a:lnTo>
                    <a:pt x="803" y="908"/>
                  </a:lnTo>
                  <a:lnTo>
                    <a:pt x="803" y="909"/>
                  </a:lnTo>
                  <a:close/>
                  <a:moveTo>
                    <a:pt x="768" y="906"/>
                  </a:moveTo>
                  <a:lnTo>
                    <a:pt x="767" y="906"/>
                  </a:lnTo>
                  <a:lnTo>
                    <a:pt x="766" y="906"/>
                  </a:lnTo>
                  <a:lnTo>
                    <a:pt x="766" y="905"/>
                  </a:lnTo>
                  <a:lnTo>
                    <a:pt x="767" y="905"/>
                  </a:lnTo>
                  <a:lnTo>
                    <a:pt x="768" y="905"/>
                  </a:lnTo>
                  <a:lnTo>
                    <a:pt x="768" y="906"/>
                  </a:lnTo>
                  <a:close/>
                  <a:moveTo>
                    <a:pt x="804" y="907"/>
                  </a:moveTo>
                  <a:lnTo>
                    <a:pt x="803" y="907"/>
                  </a:lnTo>
                  <a:lnTo>
                    <a:pt x="802" y="906"/>
                  </a:lnTo>
                  <a:lnTo>
                    <a:pt x="802" y="905"/>
                  </a:lnTo>
                  <a:lnTo>
                    <a:pt x="802" y="905"/>
                  </a:lnTo>
                  <a:lnTo>
                    <a:pt x="803" y="905"/>
                  </a:lnTo>
                  <a:lnTo>
                    <a:pt x="804" y="906"/>
                  </a:lnTo>
                  <a:lnTo>
                    <a:pt x="804" y="907"/>
                  </a:lnTo>
                  <a:close/>
                  <a:moveTo>
                    <a:pt x="809" y="903"/>
                  </a:moveTo>
                  <a:lnTo>
                    <a:pt x="808" y="905"/>
                  </a:lnTo>
                  <a:lnTo>
                    <a:pt x="806" y="904"/>
                  </a:lnTo>
                  <a:lnTo>
                    <a:pt x="806" y="903"/>
                  </a:lnTo>
                  <a:lnTo>
                    <a:pt x="807" y="903"/>
                  </a:lnTo>
                  <a:lnTo>
                    <a:pt x="808" y="903"/>
                  </a:lnTo>
                  <a:lnTo>
                    <a:pt x="809" y="902"/>
                  </a:lnTo>
                  <a:lnTo>
                    <a:pt x="809" y="903"/>
                  </a:lnTo>
                  <a:close/>
                  <a:moveTo>
                    <a:pt x="758" y="900"/>
                  </a:moveTo>
                  <a:lnTo>
                    <a:pt x="757" y="900"/>
                  </a:lnTo>
                  <a:lnTo>
                    <a:pt x="756" y="900"/>
                  </a:lnTo>
                  <a:lnTo>
                    <a:pt x="756" y="899"/>
                  </a:lnTo>
                  <a:lnTo>
                    <a:pt x="758" y="898"/>
                  </a:lnTo>
                  <a:lnTo>
                    <a:pt x="758" y="898"/>
                  </a:lnTo>
                  <a:lnTo>
                    <a:pt x="758" y="898"/>
                  </a:lnTo>
                  <a:lnTo>
                    <a:pt x="758" y="900"/>
                  </a:lnTo>
                  <a:close/>
                  <a:moveTo>
                    <a:pt x="795" y="899"/>
                  </a:moveTo>
                  <a:lnTo>
                    <a:pt x="794" y="899"/>
                  </a:lnTo>
                  <a:lnTo>
                    <a:pt x="793" y="898"/>
                  </a:lnTo>
                  <a:lnTo>
                    <a:pt x="792" y="897"/>
                  </a:lnTo>
                  <a:lnTo>
                    <a:pt x="790" y="895"/>
                  </a:lnTo>
                  <a:lnTo>
                    <a:pt x="790" y="894"/>
                  </a:lnTo>
                  <a:lnTo>
                    <a:pt x="792" y="894"/>
                  </a:lnTo>
                  <a:lnTo>
                    <a:pt x="794" y="896"/>
                  </a:lnTo>
                  <a:lnTo>
                    <a:pt x="795" y="898"/>
                  </a:lnTo>
                  <a:lnTo>
                    <a:pt x="795" y="899"/>
                  </a:lnTo>
                  <a:close/>
                  <a:moveTo>
                    <a:pt x="758" y="894"/>
                  </a:moveTo>
                  <a:lnTo>
                    <a:pt x="757" y="894"/>
                  </a:lnTo>
                  <a:lnTo>
                    <a:pt x="756" y="893"/>
                  </a:lnTo>
                  <a:lnTo>
                    <a:pt x="756" y="893"/>
                  </a:lnTo>
                  <a:lnTo>
                    <a:pt x="757" y="893"/>
                  </a:lnTo>
                  <a:lnTo>
                    <a:pt x="757" y="893"/>
                  </a:lnTo>
                  <a:lnTo>
                    <a:pt x="758" y="892"/>
                  </a:lnTo>
                  <a:lnTo>
                    <a:pt x="758" y="893"/>
                  </a:lnTo>
                  <a:lnTo>
                    <a:pt x="758" y="893"/>
                  </a:lnTo>
                  <a:lnTo>
                    <a:pt x="758" y="894"/>
                  </a:lnTo>
                  <a:close/>
                  <a:moveTo>
                    <a:pt x="782" y="891"/>
                  </a:moveTo>
                  <a:lnTo>
                    <a:pt x="781" y="892"/>
                  </a:lnTo>
                  <a:lnTo>
                    <a:pt x="778" y="892"/>
                  </a:lnTo>
                  <a:lnTo>
                    <a:pt x="774" y="894"/>
                  </a:lnTo>
                  <a:lnTo>
                    <a:pt x="772" y="896"/>
                  </a:lnTo>
                  <a:lnTo>
                    <a:pt x="772" y="896"/>
                  </a:lnTo>
                  <a:lnTo>
                    <a:pt x="772" y="894"/>
                  </a:lnTo>
                  <a:lnTo>
                    <a:pt x="773" y="893"/>
                  </a:lnTo>
                  <a:lnTo>
                    <a:pt x="775" y="893"/>
                  </a:lnTo>
                  <a:lnTo>
                    <a:pt x="777" y="891"/>
                  </a:lnTo>
                  <a:lnTo>
                    <a:pt x="777" y="892"/>
                  </a:lnTo>
                  <a:lnTo>
                    <a:pt x="778" y="891"/>
                  </a:lnTo>
                  <a:lnTo>
                    <a:pt x="779" y="891"/>
                  </a:lnTo>
                  <a:lnTo>
                    <a:pt x="781" y="890"/>
                  </a:lnTo>
                  <a:lnTo>
                    <a:pt x="782" y="891"/>
                  </a:lnTo>
                  <a:close/>
                  <a:moveTo>
                    <a:pt x="759" y="892"/>
                  </a:moveTo>
                  <a:lnTo>
                    <a:pt x="759" y="892"/>
                  </a:lnTo>
                  <a:lnTo>
                    <a:pt x="758" y="892"/>
                  </a:lnTo>
                  <a:lnTo>
                    <a:pt x="758" y="890"/>
                  </a:lnTo>
                  <a:lnTo>
                    <a:pt x="759" y="890"/>
                  </a:lnTo>
                  <a:lnTo>
                    <a:pt x="759" y="891"/>
                  </a:lnTo>
                  <a:lnTo>
                    <a:pt x="759" y="891"/>
                  </a:lnTo>
                  <a:lnTo>
                    <a:pt x="759" y="892"/>
                  </a:lnTo>
                  <a:close/>
                  <a:moveTo>
                    <a:pt x="812" y="881"/>
                  </a:moveTo>
                  <a:lnTo>
                    <a:pt x="811" y="881"/>
                  </a:lnTo>
                  <a:lnTo>
                    <a:pt x="810" y="880"/>
                  </a:lnTo>
                  <a:lnTo>
                    <a:pt x="810" y="880"/>
                  </a:lnTo>
                  <a:lnTo>
                    <a:pt x="810" y="879"/>
                  </a:lnTo>
                  <a:lnTo>
                    <a:pt x="811" y="879"/>
                  </a:lnTo>
                  <a:lnTo>
                    <a:pt x="812" y="881"/>
                  </a:lnTo>
                  <a:lnTo>
                    <a:pt x="812" y="881"/>
                  </a:lnTo>
                  <a:close/>
                  <a:moveTo>
                    <a:pt x="742" y="872"/>
                  </a:moveTo>
                  <a:lnTo>
                    <a:pt x="742" y="872"/>
                  </a:lnTo>
                  <a:lnTo>
                    <a:pt x="743" y="872"/>
                  </a:lnTo>
                  <a:lnTo>
                    <a:pt x="743" y="872"/>
                  </a:lnTo>
                  <a:lnTo>
                    <a:pt x="743" y="873"/>
                  </a:lnTo>
                  <a:lnTo>
                    <a:pt x="742" y="874"/>
                  </a:lnTo>
                  <a:lnTo>
                    <a:pt x="742" y="873"/>
                  </a:lnTo>
                  <a:lnTo>
                    <a:pt x="742" y="873"/>
                  </a:lnTo>
                  <a:lnTo>
                    <a:pt x="741" y="872"/>
                  </a:lnTo>
                  <a:lnTo>
                    <a:pt x="742" y="872"/>
                  </a:lnTo>
                  <a:close/>
                  <a:moveTo>
                    <a:pt x="1080" y="868"/>
                  </a:moveTo>
                  <a:lnTo>
                    <a:pt x="1080" y="868"/>
                  </a:lnTo>
                  <a:lnTo>
                    <a:pt x="1079" y="868"/>
                  </a:lnTo>
                  <a:lnTo>
                    <a:pt x="1079" y="867"/>
                  </a:lnTo>
                  <a:lnTo>
                    <a:pt x="1080" y="866"/>
                  </a:lnTo>
                  <a:lnTo>
                    <a:pt x="1080" y="866"/>
                  </a:lnTo>
                  <a:lnTo>
                    <a:pt x="1080" y="867"/>
                  </a:lnTo>
                  <a:lnTo>
                    <a:pt x="1080" y="868"/>
                  </a:lnTo>
                  <a:close/>
                  <a:moveTo>
                    <a:pt x="759" y="864"/>
                  </a:moveTo>
                  <a:lnTo>
                    <a:pt x="758" y="864"/>
                  </a:lnTo>
                  <a:lnTo>
                    <a:pt x="757" y="863"/>
                  </a:lnTo>
                  <a:lnTo>
                    <a:pt x="757" y="863"/>
                  </a:lnTo>
                  <a:lnTo>
                    <a:pt x="759" y="863"/>
                  </a:lnTo>
                  <a:lnTo>
                    <a:pt x="759" y="864"/>
                  </a:lnTo>
                  <a:close/>
                  <a:moveTo>
                    <a:pt x="813" y="863"/>
                  </a:moveTo>
                  <a:lnTo>
                    <a:pt x="814" y="864"/>
                  </a:lnTo>
                  <a:lnTo>
                    <a:pt x="814" y="864"/>
                  </a:lnTo>
                  <a:lnTo>
                    <a:pt x="814" y="865"/>
                  </a:lnTo>
                  <a:lnTo>
                    <a:pt x="814" y="866"/>
                  </a:lnTo>
                  <a:lnTo>
                    <a:pt x="813" y="865"/>
                  </a:lnTo>
                  <a:lnTo>
                    <a:pt x="812" y="865"/>
                  </a:lnTo>
                  <a:lnTo>
                    <a:pt x="812" y="864"/>
                  </a:lnTo>
                  <a:lnTo>
                    <a:pt x="812" y="863"/>
                  </a:lnTo>
                  <a:lnTo>
                    <a:pt x="813" y="863"/>
                  </a:lnTo>
                  <a:close/>
                  <a:moveTo>
                    <a:pt x="833" y="859"/>
                  </a:moveTo>
                  <a:lnTo>
                    <a:pt x="832" y="860"/>
                  </a:lnTo>
                  <a:lnTo>
                    <a:pt x="831" y="859"/>
                  </a:lnTo>
                  <a:lnTo>
                    <a:pt x="831" y="857"/>
                  </a:lnTo>
                  <a:lnTo>
                    <a:pt x="832" y="856"/>
                  </a:lnTo>
                  <a:lnTo>
                    <a:pt x="833" y="856"/>
                  </a:lnTo>
                  <a:lnTo>
                    <a:pt x="833" y="858"/>
                  </a:lnTo>
                  <a:lnTo>
                    <a:pt x="833" y="859"/>
                  </a:lnTo>
                  <a:close/>
                  <a:moveTo>
                    <a:pt x="780" y="852"/>
                  </a:moveTo>
                  <a:lnTo>
                    <a:pt x="780" y="852"/>
                  </a:lnTo>
                  <a:lnTo>
                    <a:pt x="779" y="852"/>
                  </a:lnTo>
                  <a:lnTo>
                    <a:pt x="778" y="852"/>
                  </a:lnTo>
                  <a:lnTo>
                    <a:pt x="778" y="852"/>
                  </a:lnTo>
                  <a:lnTo>
                    <a:pt x="779" y="851"/>
                  </a:lnTo>
                  <a:lnTo>
                    <a:pt x="779" y="851"/>
                  </a:lnTo>
                  <a:lnTo>
                    <a:pt x="780" y="852"/>
                  </a:lnTo>
                  <a:close/>
                  <a:moveTo>
                    <a:pt x="1093" y="857"/>
                  </a:moveTo>
                  <a:lnTo>
                    <a:pt x="1091" y="858"/>
                  </a:lnTo>
                  <a:lnTo>
                    <a:pt x="1090" y="857"/>
                  </a:lnTo>
                  <a:lnTo>
                    <a:pt x="1088" y="855"/>
                  </a:lnTo>
                  <a:lnTo>
                    <a:pt x="1087" y="854"/>
                  </a:lnTo>
                  <a:lnTo>
                    <a:pt x="1087" y="852"/>
                  </a:lnTo>
                  <a:lnTo>
                    <a:pt x="1089" y="851"/>
                  </a:lnTo>
                  <a:lnTo>
                    <a:pt x="1091" y="851"/>
                  </a:lnTo>
                  <a:lnTo>
                    <a:pt x="1092" y="851"/>
                  </a:lnTo>
                  <a:lnTo>
                    <a:pt x="1092" y="853"/>
                  </a:lnTo>
                  <a:lnTo>
                    <a:pt x="1093" y="853"/>
                  </a:lnTo>
                  <a:lnTo>
                    <a:pt x="1093" y="856"/>
                  </a:lnTo>
                  <a:lnTo>
                    <a:pt x="1093" y="857"/>
                  </a:lnTo>
                  <a:close/>
                  <a:moveTo>
                    <a:pt x="789" y="841"/>
                  </a:moveTo>
                  <a:lnTo>
                    <a:pt x="788" y="841"/>
                  </a:lnTo>
                  <a:lnTo>
                    <a:pt x="787" y="841"/>
                  </a:lnTo>
                  <a:lnTo>
                    <a:pt x="787" y="840"/>
                  </a:lnTo>
                  <a:lnTo>
                    <a:pt x="788" y="839"/>
                  </a:lnTo>
                  <a:lnTo>
                    <a:pt x="789" y="839"/>
                  </a:lnTo>
                  <a:lnTo>
                    <a:pt x="789" y="840"/>
                  </a:lnTo>
                  <a:lnTo>
                    <a:pt x="789" y="841"/>
                  </a:lnTo>
                  <a:close/>
                  <a:moveTo>
                    <a:pt x="795" y="841"/>
                  </a:moveTo>
                  <a:lnTo>
                    <a:pt x="793" y="842"/>
                  </a:lnTo>
                  <a:lnTo>
                    <a:pt x="793" y="841"/>
                  </a:lnTo>
                  <a:lnTo>
                    <a:pt x="790" y="841"/>
                  </a:lnTo>
                  <a:lnTo>
                    <a:pt x="790" y="840"/>
                  </a:lnTo>
                  <a:lnTo>
                    <a:pt x="794" y="839"/>
                  </a:lnTo>
                  <a:lnTo>
                    <a:pt x="795" y="841"/>
                  </a:lnTo>
                  <a:close/>
                  <a:moveTo>
                    <a:pt x="997" y="849"/>
                  </a:moveTo>
                  <a:lnTo>
                    <a:pt x="996" y="849"/>
                  </a:lnTo>
                  <a:lnTo>
                    <a:pt x="994" y="847"/>
                  </a:lnTo>
                  <a:lnTo>
                    <a:pt x="994" y="846"/>
                  </a:lnTo>
                  <a:lnTo>
                    <a:pt x="994" y="846"/>
                  </a:lnTo>
                  <a:lnTo>
                    <a:pt x="994" y="842"/>
                  </a:lnTo>
                  <a:lnTo>
                    <a:pt x="994" y="841"/>
                  </a:lnTo>
                  <a:lnTo>
                    <a:pt x="994" y="841"/>
                  </a:lnTo>
                  <a:lnTo>
                    <a:pt x="994" y="839"/>
                  </a:lnTo>
                  <a:lnTo>
                    <a:pt x="995" y="839"/>
                  </a:lnTo>
                  <a:lnTo>
                    <a:pt x="996" y="841"/>
                  </a:lnTo>
                  <a:lnTo>
                    <a:pt x="996" y="846"/>
                  </a:lnTo>
                  <a:lnTo>
                    <a:pt x="996" y="847"/>
                  </a:lnTo>
                  <a:lnTo>
                    <a:pt x="996" y="848"/>
                  </a:lnTo>
                  <a:lnTo>
                    <a:pt x="997" y="849"/>
                  </a:lnTo>
                  <a:close/>
                  <a:moveTo>
                    <a:pt x="1110" y="835"/>
                  </a:moveTo>
                  <a:lnTo>
                    <a:pt x="1108" y="835"/>
                  </a:lnTo>
                  <a:lnTo>
                    <a:pt x="1107" y="834"/>
                  </a:lnTo>
                  <a:lnTo>
                    <a:pt x="1107" y="832"/>
                  </a:lnTo>
                  <a:lnTo>
                    <a:pt x="1106" y="832"/>
                  </a:lnTo>
                  <a:lnTo>
                    <a:pt x="1107" y="831"/>
                  </a:lnTo>
                  <a:lnTo>
                    <a:pt x="1107" y="829"/>
                  </a:lnTo>
                  <a:lnTo>
                    <a:pt x="1108" y="828"/>
                  </a:lnTo>
                  <a:lnTo>
                    <a:pt x="1110" y="829"/>
                  </a:lnTo>
                  <a:lnTo>
                    <a:pt x="1111" y="830"/>
                  </a:lnTo>
                  <a:lnTo>
                    <a:pt x="1111" y="832"/>
                  </a:lnTo>
                  <a:lnTo>
                    <a:pt x="1112" y="833"/>
                  </a:lnTo>
                  <a:lnTo>
                    <a:pt x="1110" y="835"/>
                  </a:lnTo>
                  <a:close/>
                  <a:moveTo>
                    <a:pt x="1113" y="827"/>
                  </a:moveTo>
                  <a:lnTo>
                    <a:pt x="1112" y="827"/>
                  </a:lnTo>
                  <a:lnTo>
                    <a:pt x="1112" y="827"/>
                  </a:lnTo>
                  <a:lnTo>
                    <a:pt x="1112" y="826"/>
                  </a:lnTo>
                  <a:lnTo>
                    <a:pt x="1112" y="826"/>
                  </a:lnTo>
                  <a:lnTo>
                    <a:pt x="1112" y="826"/>
                  </a:lnTo>
                  <a:lnTo>
                    <a:pt x="1113" y="826"/>
                  </a:lnTo>
                  <a:lnTo>
                    <a:pt x="1113" y="827"/>
                  </a:lnTo>
                  <a:close/>
                  <a:moveTo>
                    <a:pt x="1133" y="823"/>
                  </a:moveTo>
                  <a:lnTo>
                    <a:pt x="1130" y="825"/>
                  </a:lnTo>
                  <a:lnTo>
                    <a:pt x="1130" y="824"/>
                  </a:lnTo>
                  <a:lnTo>
                    <a:pt x="1130" y="823"/>
                  </a:lnTo>
                  <a:lnTo>
                    <a:pt x="1129" y="823"/>
                  </a:lnTo>
                  <a:lnTo>
                    <a:pt x="1129" y="821"/>
                  </a:lnTo>
                  <a:lnTo>
                    <a:pt x="1130" y="821"/>
                  </a:lnTo>
                  <a:lnTo>
                    <a:pt x="1133" y="822"/>
                  </a:lnTo>
                  <a:lnTo>
                    <a:pt x="1133" y="823"/>
                  </a:lnTo>
                  <a:close/>
                  <a:moveTo>
                    <a:pt x="1054" y="820"/>
                  </a:moveTo>
                  <a:lnTo>
                    <a:pt x="1053" y="820"/>
                  </a:lnTo>
                  <a:lnTo>
                    <a:pt x="1052" y="819"/>
                  </a:lnTo>
                  <a:lnTo>
                    <a:pt x="1052" y="818"/>
                  </a:lnTo>
                  <a:lnTo>
                    <a:pt x="1053" y="818"/>
                  </a:lnTo>
                  <a:lnTo>
                    <a:pt x="1054" y="819"/>
                  </a:lnTo>
                  <a:lnTo>
                    <a:pt x="1054" y="820"/>
                  </a:lnTo>
                  <a:close/>
                  <a:moveTo>
                    <a:pt x="1152" y="817"/>
                  </a:moveTo>
                  <a:lnTo>
                    <a:pt x="1153" y="818"/>
                  </a:lnTo>
                  <a:lnTo>
                    <a:pt x="1153" y="819"/>
                  </a:lnTo>
                  <a:lnTo>
                    <a:pt x="1153" y="821"/>
                  </a:lnTo>
                  <a:lnTo>
                    <a:pt x="1152" y="822"/>
                  </a:lnTo>
                  <a:lnTo>
                    <a:pt x="1151" y="824"/>
                  </a:lnTo>
                  <a:lnTo>
                    <a:pt x="1149" y="824"/>
                  </a:lnTo>
                  <a:lnTo>
                    <a:pt x="1148" y="825"/>
                  </a:lnTo>
                  <a:lnTo>
                    <a:pt x="1147" y="825"/>
                  </a:lnTo>
                  <a:lnTo>
                    <a:pt x="1146" y="826"/>
                  </a:lnTo>
                  <a:lnTo>
                    <a:pt x="1144" y="826"/>
                  </a:lnTo>
                  <a:lnTo>
                    <a:pt x="1142" y="828"/>
                  </a:lnTo>
                  <a:lnTo>
                    <a:pt x="1142" y="829"/>
                  </a:lnTo>
                  <a:lnTo>
                    <a:pt x="1142" y="829"/>
                  </a:lnTo>
                  <a:lnTo>
                    <a:pt x="1142" y="832"/>
                  </a:lnTo>
                  <a:lnTo>
                    <a:pt x="1141" y="834"/>
                  </a:lnTo>
                  <a:lnTo>
                    <a:pt x="1141" y="835"/>
                  </a:lnTo>
                  <a:lnTo>
                    <a:pt x="1140" y="837"/>
                  </a:lnTo>
                  <a:lnTo>
                    <a:pt x="1140" y="839"/>
                  </a:lnTo>
                  <a:lnTo>
                    <a:pt x="1139" y="839"/>
                  </a:lnTo>
                  <a:lnTo>
                    <a:pt x="1138" y="839"/>
                  </a:lnTo>
                  <a:lnTo>
                    <a:pt x="1138" y="841"/>
                  </a:lnTo>
                  <a:lnTo>
                    <a:pt x="1137" y="841"/>
                  </a:lnTo>
                  <a:lnTo>
                    <a:pt x="1138" y="841"/>
                  </a:lnTo>
                  <a:lnTo>
                    <a:pt x="1138" y="841"/>
                  </a:lnTo>
                  <a:lnTo>
                    <a:pt x="1139" y="841"/>
                  </a:lnTo>
                  <a:lnTo>
                    <a:pt x="1140" y="840"/>
                  </a:lnTo>
                  <a:lnTo>
                    <a:pt x="1143" y="840"/>
                  </a:lnTo>
                  <a:lnTo>
                    <a:pt x="1143" y="841"/>
                  </a:lnTo>
                  <a:lnTo>
                    <a:pt x="1143" y="842"/>
                  </a:lnTo>
                  <a:lnTo>
                    <a:pt x="1144" y="842"/>
                  </a:lnTo>
                  <a:lnTo>
                    <a:pt x="1144" y="845"/>
                  </a:lnTo>
                  <a:lnTo>
                    <a:pt x="1144" y="845"/>
                  </a:lnTo>
                  <a:lnTo>
                    <a:pt x="1145" y="848"/>
                  </a:lnTo>
                  <a:lnTo>
                    <a:pt x="1146" y="849"/>
                  </a:lnTo>
                  <a:lnTo>
                    <a:pt x="1146" y="850"/>
                  </a:lnTo>
                  <a:lnTo>
                    <a:pt x="1145" y="850"/>
                  </a:lnTo>
                  <a:lnTo>
                    <a:pt x="1145" y="852"/>
                  </a:lnTo>
                  <a:lnTo>
                    <a:pt x="1144" y="852"/>
                  </a:lnTo>
                  <a:lnTo>
                    <a:pt x="1144" y="854"/>
                  </a:lnTo>
                  <a:lnTo>
                    <a:pt x="1145" y="854"/>
                  </a:lnTo>
                  <a:lnTo>
                    <a:pt x="1145" y="855"/>
                  </a:lnTo>
                  <a:lnTo>
                    <a:pt x="1141" y="856"/>
                  </a:lnTo>
                  <a:lnTo>
                    <a:pt x="1140" y="857"/>
                  </a:lnTo>
                  <a:lnTo>
                    <a:pt x="1139" y="859"/>
                  </a:lnTo>
                  <a:lnTo>
                    <a:pt x="1136" y="858"/>
                  </a:lnTo>
                  <a:lnTo>
                    <a:pt x="1134" y="856"/>
                  </a:lnTo>
                  <a:lnTo>
                    <a:pt x="1134" y="854"/>
                  </a:lnTo>
                  <a:lnTo>
                    <a:pt x="1133" y="854"/>
                  </a:lnTo>
                  <a:lnTo>
                    <a:pt x="1133" y="853"/>
                  </a:lnTo>
                  <a:lnTo>
                    <a:pt x="1133" y="852"/>
                  </a:lnTo>
                  <a:lnTo>
                    <a:pt x="1132" y="852"/>
                  </a:lnTo>
                  <a:lnTo>
                    <a:pt x="1132" y="851"/>
                  </a:lnTo>
                  <a:lnTo>
                    <a:pt x="1130" y="850"/>
                  </a:lnTo>
                  <a:lnTo>
                    <a:pt x="1129" y="851"/>
                  </a:lnTo>
                  <a:lnTo>
                    <a:pt x="1129" y="852"/>
                  </a:lnTo>
                  <a:lnTo>
                    <a:pt x="1130" y="852"/>
                  </a:lnTo>
                  <a:lnTo>
                    <a:pt x="1129" y="853"/>
                  </a:lnTo>
                  <a:lnTo>
                    <a:pt x="1127" y="853"/>
                  </a:lnTo>
                  <a:lnTo>
                    <a:pt x="1127" y="853"/>
                  </a:lnTo>
                  <a:lnTo>
                    <a:pt x="1125" y="853"/>
                  </a:lnTo>
                  <a:lnTo>
                    <a:pt x="1125" y="853"/>
                  </a:lnTo>
                  <a:lnTo>
                    <a:pt x="1119" y="853"/>
                  </a:lnTo>
                  <a:lnTo>
                    <a:pt x="1117" y="855"/>
                  </a:lnTo>
                  <a:lnTo>
                    <a:pt x="1117" y="855"/>
                  </a:lnTo>
                  <a:lnTo>
                    <a:pt x="1116" y="856"/>
                  </a:lnTo>
                  <a:lnTo>
                    <a:pt x="1115" y="857"/>
                  </a:lnTo>
                  <a:lnTo>
                    <a:pt x="1114" y="858"/>
                  </a:lnTo>
                  <a:lnTo>
                    <a:pt x="1114" y="859"/>
                  </a:lnTo>
                  <a:lnTo>
                    <a:pt x="1115" y="860"/>
                  </a:lnTo>
                  <a:lnTo>
                    <a:pt x="1116" y="859"/>
                  </a:lnTo>
                  <a:lnTo>
                    <a:pt x="1118" y="861"/>
                  </a:lnTo>
                  <a:lnTo>
                    <a:pt x="1118" y="862"/>
                  </a:lnTo>
                  <a:lnTo>
                    <a:pt x="1119" y="863"/>
                  </a:lnTo>
                  <a:lnTo>
                    <a:pt x="1120" y="866"/>
                  </a:lnTo>
                  <a:lnTo>
                    <a:pt x="1119" y="866"/>
                  </a:lnTo>
                  <a:lnTo>
                    <a:pt x="1119" y="866"/>
                  </a:lnTo>
                  <a:lnTo>
                    <a:pt x="1115" y="866"/>
                  </a:lnTo>
                  <a:lnTo>
                    <a:pt x="1115" y="866"/>
                  </a:lnTo>
                  <a:lnTo>
                    <a:pt x="1113" y="866"/>
                  </a:lnTo>
                  <a:lnTo>
                    <a:pt x="1114" y="867"/>
                  </a:lnTo>
                  <a:lnTo>
                    <a:pt x="1114" y="868"/>
                  </a:lnTo>
                  <a:lnTo>
                    <a:pt x="1114" y="869"/>
                  </a:lnTo>
                  <a:lnTo>
                    <a:pt x="1115" y="869"/>
                  </a:lnTo>
                  <a:lnTo>
                    <a:pt x="1115" y="872"/>
                  </a:lnTo>
                  <a:lnTo>
                    <a:pt x="1115" y="873"/>
                  </a:lnTo>
                  <a:lnTo>
                    <a:pt x="1115" y="874"/>
                  </a:lnTo>
                  <a:lnTo>
                    <a:pt x="1114" y="874"/>
                  </a:lnTo>
                  <a:lnTo>
                    <a:pt x="1114" y="874"/>
                  </a:lnTo>
                  <a:lnTo>
                    <a:pt x="1111" y="875"/>
                  </a:lnTo>
                  <a:lnTo>
                    <a:pt x="1110" y="875"/>
                  </a:lnTo>
                  <a:lnTo>
                    <a:pt x="1110" y="876"/>
                  </a:lnTo>
                  <a:lnTo>
                    <a:pt x="1107" y="876"/>
                  </a:lnTo>
                  <a:lnTo>
                    <a:pt x="1105" y="874"/>
                  </a:lnTo>
                  <a:lnTo>
                    <a:pt x="1104" y="872"/>
                  </a:lnTo>
                  <a:lnTo>
                    <a:pt x="1101" y="867"/>
                  </a:lnTo>
                  <a:lnTo>
                    <a:pt x="1101" y="864"/>
                  </a:lnTo>
                  <a:lnTo>
                    <a:pt x="1100" y="864"/>
                  </a:lnTo>
                  <a:lnTo>
                    <a:pt x="1100" y="862"/>
                  </a:lnTo>
                  <a:lnTo>
                    <a:pt x="1100" y="862"/>
                  </a:lnTo>
                  <a:lnTo>
                    <a:pt x="1100" y="860"/>
                  </a:lnTo>
                  <a:lnTo>
                    <a:pt x="1101" y="858"/>
                  </a:lnTo>
                  <a:lnTo>
                    <a:pt x="1101" y="857"/>
                  </a:lnTo>
                  <a:lnTo>
                    <a:pt x="1102" y="856"/>
                  </a:lnTo>
                  <a:lnTo>
                    <a:pt x="1103" y="856"/>
                  </a:lnTo>
                  <a:lnTo>
                    <a:pt x="1103" y="855"/>
                  </a:lnTo>
                  <a:lnTo>
                    <a:pt x="1104" y="852"/>
                  </a:lnTo>
                  <a:lnTo>
                    <a:pt x="1102" y="851"/>
                  </a:lnTo>
                  <a:lnTo>
                    <a:pt x="1102" y="852"/>
                  </a:lnTo>
                  <a:lnTo>
                    <a:pt x="1101" y="853"/>
                  </a:lnTo>
                  <a:lnTo>
                    <a:pt x="1099" y="855"/>
                  </a:lnTo>
                  <a:lnTo>
                    <a:pt x="1099" y="849"/>
                  </a:lnTo>
                  <a:lnTo>
                    <a:pt x="1098" y="849"/>
                  </a:lnTo>
                  <a:lnTo>
                    <a:pt x="1098" y="848"/>
                  </a:lnTo>
                  <a:lnTo>
                    <a:pt x="1097" y="846"/>
                  </a:lnTo>
                  <a:lnTo>
                    <a:pt x="1097" y="841"/>
                  </a:lnTo>
                  <a:lnTo>
                    <a:pt x="1098" y="839"/>
                  </a:lnTo>
                  <a:lnTo>
                    <a:pt x="1098" y="838"/>
                  </a:lnTo>
                  <a:lnTo>
                    <a:pt x="1099" y="837"/>
                  </a:lnTo>
                  <a:lnTo>
                    <a:pt x="1104" y="837"/>
                  </a:lnTo>
                  <a:lnTo>
                    <a:pt x="1104" y="838"/>
                  </a:lnTo>
                  <a:lnTo>
                    <a:pt x="1106" y="838"/>
                  </a:lnTo>
                  <a:lnTo>
                    <a:pt x="1107" y="840"/>
                  </a:lnTo>
                  <a:lnTo>
                    <a:pt x="1107" y="841"/>
                  </a:lnTo>
                  <a:lnTo>
                    <a:pt x="1108" y="842"/>
                  </a:lnTo>
                  <a:lnTo>
                    <a:pt x="1110" y="841"/>
                  </a:lnTo>
                  <a:lnTo>
                    <a:pt x="1110" y="840"/>
                  </a:lnTo>
                  <a:lnTo>
                    <a:pt x="1111" y="839"/>
                  </a:lnTo>
                  <a:lnTo>
                    <a:pt x="1111" y="838"/>
                  </a:lnTo>
                  <a:lnTo>
                    <a:pt x="1111" y="837"/>
                  </a:lnTo>
                  <a:lnTo>
                    <a:pt x="1111" y="838"/>
                  </a:lnTo>
                  <a:lnTo>
                    <a:pt x="1113" y="838"/>
                  </a:lnTo>
                  <a:lnTo>
                    <a:pt x="1113" y="836"/>
                  </a:lnTo>
                  <a:lnTo>
                    <a:pt x="1114" y="835"/>
                  </a:lnTo>
                  <a:lnTo>
                    <a:pt x="1114" y="831"/>
                  </a:lnTo>
                  <a:lnTo>
                    <a:pt x="1116" y="829"/>
                  </a:lnTo>
                  <a:lnTo>
                    <a:pt x="1117" y="830"/>
                  </a:lnTo>
                  <a:lnTo>
                    <a:pt x="1118" y="829"/>
                  </a:lnTo>
                  <a:lnTo>
                    <a:pt x="1120" y="831"/>
                  </a:lnTo>
                  <a:lnTo>
                    <a:pt x="1120" y="832"/>
                  </a:lnTo>
                  <a:lnTo>
                    <a:pt x="1120" y="833"/>
                  </a:lnTo>
                  <a:lnTo>
                    <a:pt x="1121" y="835"/>
                  </a:lnTo>
                  <a:lnTo>
                    <a:pt x="1121" y="836"/>
                  </a:lnTo>
                  <a:lnTo>
                    <a:pt x="1122" y="837"/>
                  </a:lnTo>
                  <a:lnTo>
                    <a:pt x="1124" y="837"/>
                  </a:lnTo>
                  <a:lnTo>
                    <a:pt x="1125" y="836"/>
                  </a:lnTo>
                  <a:lnTo>
                    <a:pt x="1125" y="832"/>
                  </a:lnTo>
                  <a:lnTo>
                    <a:pt x="1126" y="831"/>
                  </a:lnTo>
                  <a:lnTo>
                    <a:pt x="1127" y="831"/>
                  </a:lnTo>
                  <a:lnTo>
                    <a:pt x="1127" y="831"/>
                  </a:lnTo>
                  <a:lnTo>
                    <a:pt x="1128" y="830"/>
                  </a:lnTo>
                  <a:lnTo>
                    <a:pt x="1129" y="830"/>
                  </a:lnTo>
                  <a:lnTo>
                    <a:pt x="1130" y="830"/>
                  </a:lnTo>
                  <a:lnTo>
                    <a:pt x="1130" y="826"/>
                  </a:lnTo>
                  <a:lnTo>
                    <a:pt x="1131" y="825"/>
                  </a:lnTo>
                  <a:lnTo>
                    <a:pt x="1132" y="825"/>
                  </a:lnTo>
                  <a:lnTo>
                    <a:pt x="1134" y="827"/>
                  </a:lnTo>
                  <a:lnTo>
                    <a:pt x="1134" y="827"/>
                  </a:lnTo>
                  <a:lnTo>
                    <a:pt x="1134" y="826"/>
                  </a:lnTo>
                  <a:lnTo>
                    <a:pt x="1133" y="825"/>
                  </a:lnTo>
                  <a:lnTo>
                    <a:pt x="1133" y="825"/>
                  </a:lnTo>
                  <a:lnTo>
                    <a:pt x="1134" y="824"/>
                  </a:lnTo>
                  <a:lnTo>
                    <a:pt x="1136" y="824"/>
                  </a:lnTo>
                  <a:lnTo>
                    <a:pt x="1137" y="823"/>
                  </a:lnTo>
                  <a:lnTo>
                    <a:pt x="1137" y="822"/>
                  </a:lnTo>
                  <a:lnTo>
                    <a:pt x="1138" y="821"/>
                  </a:lnTo>
                  <a:lnTo>
                    <a:pt x="1140" y="820"/>
                  </a:lnTo>
                  <a:lnTo>
                    <a:pt x="1141" y="820"/>
                  </a:lnTo>
                  <a:lnTo>
                    <a:pt x="1142" y="819"/>
                  </a:lnTo>
                  <a:lnTo>
                    <a:pt x="1145" y="819"/>
                  </a:lnTo>
                  <a:lnTo>
                    <a:pt x="1146" y="818"/>
                  </a:lnTo>
                  <a:lnTo>
                    <a:pt x="1147" y="818"/>
                  </a:lnTo>
                  <a:lnTo>
                    <a:pt x="1150" y="818"/>
                  </a:lnTo>
                  <a:lnTo>
                    <a:pt x="1150" y="817"/>
                  </a:lnTo>
                  <a:lnTo>
                    <a:pt x="1152" y="817"/>
                  </a:lnTo>
                  <a:close/>
                  <a:moveTo>
                    <a:pt x="1087" y="815"/>
                  </a:moveTo>
                  <a:lnTo>
                    <a:pt x="1087" y="815"/>
                  </a:lnTo>
                  <a:lnTo>
                    <a:pt x="1087" y="815"/>
                  </a:lnTo>
                  <a:lnTo>
                    <a:pt x="1086" y="815"/>
                  </a:lnTo>
                  <a:lnTo>
                    <a:pt x="1086" y="814"/>
                  </a:lnTo>
                  <a:lnTo>
                    <a:pt x="1087" y="814"/>
                  </a:lnTo>
                  <a:lnTo>
                    <a:pt x="1087" y="815"/>
                  </a:lnTo>
                  <a:close/>
                  <a:moveTo>
                    <a:pt x="1085" y="813"/>
                  </a:moveTo>
                  <a:lnTo>
                    <a:pt x="1085" y="813"/>
                  </a:lnTo>
                  <a:lnTo>
                    <a:pt x="1084" y="813"/>
                  </a:lnTo>
                  <a:lnTo>
                    <a:pt x="1084" y="812"/>
                  </a:lnTo>
                  <a:lnTo>
                    <a:pt x="1085" y="812"/>
                  </a:lnTo>
                  <a:lnTo>
                    <a:pt x="1085" y="812"/>
                  </a:lnTo>
                  <a:lnTo>
                    <a:pt x="1085" y="812"/>
                  </a:lnTo>
                  <a:lnTo>
                    <a:pt x="1085" y="813"/>
                  </a:lnTo>
                  <a:close/>
                  <a:moveTo>
                    <a:pt x="1053" y="814"/>
                  </a:moveTo>
                  <a:lnTo>
                    <a:pt x="1051" y="814"/>
                  </a:lnTo>
                  <a:lnTo>
                    <a:pt x="1051" y="814"/>
                  </a:lnTo>
                  <a:lnTo>
                    <a:pt x="1051" y="813"/>
                  </a:lnTo>
                  <a:lnTo>
                    <a:pt x="1052" y="812"/>
                  </a:lnTo>
                  <a:lnTo>
                    <a:pt x="1053" y="812"/>
                  </a:lnTo>
                  <a:lnTo>
                    <a:pt x="1054" y="813"/>
                  </a:lnTo>
                  <a:lnTo>
                    <a:pt x="1053" y="814"/>
                  </a:lnTo>
                  <a:close/>
                  <a:moveTo>
                    <a:pt x="1021" y="812"/>
                  </a:moveTo>
                  <a:lnTo>
                    <a:pt x="1021" y="813"/>
                  </a:lnTo>
                  <a:lnTo>
                    <a:pt x="1021" y="813"/>
                  </a:lnTo>
                  <a:lnTo>
                    <a:pt x="1020" y="812"/>
                  </a:lnTo>
                  <a:lnTo>
                    <a:pt x="1020" y="812"/>
                  </a:lnTo>
                  <a:lnTo>
                    <a:pt x="1019" y="812"/>
                  </a:lnTo>
                  <a:lnTo>
                    <a:pt x="1019" y="811"/>
                  </a:lnTo>
                  <a:lnTo>
                    <a:pt x="1020" y="811"/>
                  </a:lnTo>
                  <a:lnTo>
                    <a:pt x="1021" y="812"/>
                  </a:lnTo>
                  <a:close/>
                  <a:moveTo>
                    <a:pt x="827" y="816"/>
                  </a:moveTo>
                  <a:lnTo>
                    <a:pt x="826" y="817"/>
                  </a:lnTo>
                  <a:lnTo>
                    <a:pt x="825" y="817"/>
                  </a:lnTo>
                  <a:lnTo>
                    <a:pt x="824" y="816"/>
                  </a:lnTo>
                  <a:lnTo>
                    <a:pt x="823" y="814"/>
                  </a:lnTo>
                  <a:lnTo>
                    <a:pt x="823" y="813"/>
                  </a:lnTo>
                  <a:lnTo>
                    <a:pt x="822" y="813"/>
                  </a:lnTo>
                  <a:lnTo>
                    <a:pt x="822" y="811"/>
                  </a:lnTo>
                  <a:lnTo>
                    <a:pt x="823" y="811"/>
                  </a:lnTo>
                  <a:lnTo>
                    <a:pt x="827" y="815"/>
                  </a:lnTo>
                  <a:lnTo>
                    <a:pt x="827" y="815"/>
                  </a:lnTo>
                  <a:lnTo>
                    <a:pt x="827" y="816"/>
                  </a:lnTo>
                  <a:close/>
                  <a:moveTo>
                    <a:pt x="914" y="811"/>
                  </a:moveTo>
                  <a:lnTo>
                    <a:pt x="913" y="811"/>
                  </a:lnTo>
                  <a:lnTo>
                    <a:pt x="912" y="810"/>
                  </a:lnTo>
                  <a:lnTo>
                    <a:pt x="913" y="810"/>
                  </a:lnTo>
                  <a:lnTo>
                    <a:pt x="914" y="810"/>
                  </a:lnTo>
                  <a:lnTo>
                    <a:pt x="914" y="810"/>
                  </a:lnTo>
                  <a:lnTo>
                    <a:pt x="914" y="811"/>
                  </a:lnTo>
                  <a:close/>
                  <a:moveTo>
                    <a:pt x="863" y="810"/>
                  </a:moveTo>
                  <a:lnTo>
                    <a:pt x="862" y="810"/>
                  </a:lnTo>
                  <a:lnTo>
                    <a:pt x="860" y="810"/>
                  </a:lnTo>
                  <a:lnTo>
                    <a:pt x="860" y="809"/>
                  </a:lnTo>
                  <a:lnTo>
                    <a:pt x="863" y="810"/>
                  </a:lnTo>
                  <a:close/>
                  <a:moveTo>
                    <a:pt x="864" y="809"/>
                  </a:moveTo>
                  <a:lnTo>
                    <a:pt x="864" y="809"/>
                  </a:lnTo>
                  <a:lnTo>
                    <a:pt x="863" y="809"/>
                  </a:lnTo>
                  <a:lnTo>
                    <a:pt x="863" y="808"/>
                  </a:lnTo>
                  <a:lnTo>
                    <a:pt x="864" y="808"/>
                  </a:lnTo>
                  <a:lnTo>
                    <a:pt x="864" y="808"/>
                  </a:lnTo>
                  <a:lnTo>
                    <a:pt x="864" y="808"/>
                  </a:lnTo>
                  <a:lnTo>
                    <a:pt x="864" y="809"/>
                  </a:lnTo>
                  <a:close/>
                  <a:moveTo>
                    <a:pt x="863" y="809"/>
                  </a:moveTo>
                  <a:lnTo>
                    <a:pt x="862" y="809"/>
                  </a:lnTo>
                  <a:lnTo>
                    <a:pt x="862" y="809"/>
                  </a:lnTo>
                  <a:lnTo>
                    <a:pt x="862" y="808"/>
                  </a:lnTo>
                  <a:lnTo>
                    <a:pt x="862" y="808"/>
                  </a:lnTo>
                  <a:lnTo>
                    <a:pt x="862" y="808"/>
                  </a:lnTo>
                  <a:lnTo>
                    <a:pt x="863" y="808"/>
                  </a:lnTo>
                  <a:lnTo>
                    <a:pt x="863" y="809"/>
                  </a:lnTo>
                  <a:close/>
                  <a:moveTo>
                    <a:pt x="912" y="808"/>
                  </a:moveTo>
                  <a:lnTo>
                    <a:pt x="912" y="808"/>
                  </a:lnTo>
                  <a:lnTo>
                    <a:pt x="911" y="808"/>
                  </a:lnTo>
                  <a:lnTo>
                    <a:pt x="911" y="808"/>
                  </a:lnTo>
                  <a:lnTo>
                    <a:pt x="911" y="807"/>
                  </a:lnTo>
                  <a:lnTo>
                    <a:pt x="911" y="807"/>
                  </a:lnTo>
                  <a:lnTo>
                    <a:pt x="912" y="807"/>
                  </a:lnTo>
                  <a:lnTo>
                    <a:pt x="912" y="807"/>
                  </a:lnTo>
                  <a:lnTo>
                    <a:pt x="912" y="808"/>
                  </a:lnTo>
                  <a:close/>
                  <a:moveTo>
                    <a:pt x="965" y="806"/>
                  </a:moveTo>
                  <a:lnTo>
                    <a:pt x="967" y="806"/>
                  </a:lnTo>
                  <a:lnTo>
                    <a:pt x="968" y="807"/>
                  </a:lnTo>
                  <a:lnTo>
                    <a:pt x="968" y="807"/>
                  </a:lnTo>
                  <a:lnTo>
                    <a:pt x="969" y="808"/>
                  </a:lnTo>
                  <a:lnTo>
                    <a:pt x="969" y="809"/>
                  </a:lnTo>
                  <a:lnTo>
                    <a:pt x="970" y="810"/>
                  </a:lnTo>
                  <a:lnTo>
                    <a:pt x="975" y="811"/>
                  </a:lnTo>
                  <a:lnTo>
                    <a:pt x="979" y="809"/>
                  </a:lnTo>
                  <a:lnTo>
                    <a:pt x="980" y="811"/>
                  </a:lnTo>
                  <a:lnTo>
                    <a:pt x="980" y="812"/>
                  </a:lnTo>
                  <a:lnTo>
                    <a:pt x="982" y="813"/>
                  </a:lnTo>
                  <a:lnTo>
                    <a:pt x="983" y="813"/>
                  </a:lnTo>
                  <a:lnTo>
                    <a:pt x="984" y="815"/>
                  </a:lnTo>
                  <a:lnTo>
                    <a:pt x="984" y="815"/>
                  </a:lnTo>
                  <a:lnTo>
                    <a:pt x="987" y="817"/>
                  </a:lnTo>
                  <a:lnTo>
                    <a:pt x="987" y="819"/>
                  </a:lnTo>
                  <a:lnTo>
                    <a:pt x="990" y="822"/>
                  </a:lnTo>
                  <a:lnTo>
                    <a:pt x="991" y="822"/>
                  </a:lnTo>
                  <a:lnTo>
                    <a:pt x="991" y="823"/>
                  </a:lnTo>
                  <a:lnTo>
                    <a:pt x="994" y="825"/>
                  </a:lnTo>
                  <a:lnTo>
                    <a:pt x="995" y="827"/>
                  </a:lnTo>
                  <a:lnTo>
                    <a:pt x="995" y="827"/>
                  </a:lnTo>
                  <a:lnTo>
                    <a:pt x="995" y="830"/>
                  </a:lnTo>
                  <a:lnTo>
                    <a:pt x="995" y="830"/>
                  </a:lnTo>
                  <a:lnTo>
                    <a:pt x="995" y="832"/>
                  </a:lnTo>
                  <a:lnTo>
                    <a:pt x="995" y="832"/>
                  </a:lnTo>
                  <a:lnTo>
                    <a:pt x="995" y="831"/>
                  </a:lnTo>
                  <a:lnTo>
                    <a:pt x="996" y="832"/>
                  </a:lnTo>
                  <a:lnTo>
                    <a:pt x="996" y="834"/>
                  </a:lnTo>
                  <a:lnTo>
                    <a:pt x="996" y="835"/>
                  </a:lnTo>
                  <a:lnTo>
                    <a:pt x="995" y="837"/>
                  </a:lnTo>
                  <a:lnTo>
                    <a:pt x="993" y="839"/>
                  </a:lnTo>
                  <a:lnTo>
                    <a:pt x="993" y="846"/>
                  </a:lnTo>
                  <a:lnTo>
                    <a:pt x="994" y="847"/>
                  </a:lnTo>
                  <a:lnTo>
                    <a:pt x="994" y="848"/>
                  </a:lnTo>
                  <a:lnTo>
                    <a:pt x="997" y="851"/>
                  </a:lnTo>
                  <a:lnTo>
                    <a:pt x="997" y="848"/>
                  </a:lnTo>
                  <a:lnTo>
                    <a:pt x="998" y="847"/>
                  </a:lnTo>
                  <a:lnTo>
                    <a:pt x="997" y="845"/>
                  </a:lnTo>
                  <a:lnTo>
                    <a:pt x="997" y="843"/>
                  </a:lnTo>
                  <a:lnTo>
                    <a:pt x="996" y="842"/>
                  </a:lnTo>
                  <a:lnTo>
                    <a:pt x="996" y="837"/>
                  </a:lnTo>
                  <a:lnTo>
                    <a:pt x="997" y="837"/>
                  </a:lnTo>
                  <a:lnTo>
                    <a:pt x="997" y="835"/>
                  </a:lnTo>
                  <a:lnTo>
                    <a:pt x="997" y="834"/>
                  </a:lnTo>
                  <a:lnTo>
                    <a:pt x="997" y="833"/>
                  </a:lnTo>
                  <a:lnTo>
                    <a:pt x="998" y="833"/>
                  </a:lnTo>
                  <a:lnTo>
                    <a:pt x="1000" y="833"/>
                  </a:lnTo>
                  <a:lnTo>
                    <a:pt x="1001" y="832"/>
                  </a:lnTo>
                  <a:lnTo>
                    <a:pt x="1002" y="832"/>
                  </a:lnTo>
                  <a:lnTo>
                    <a:pt x="1003" y="829"/>
                  </a:lnTo>
                  <a:lnTo>
                    <a:pt x="1003" y="829"/>
                  </a:lnTo>
                  <a:lnTo>
                    <a:pt x="1007" y="826"/>
                  </a:lnTo>
                  <a:lnTo>
                    <a:pt x="1007" y="822"/>
                  </a:lnTo>
                  <a:lnTo>
                    <a:pt x="1008" y="821"/>
                  </a:lnTo>
                  <a:lnTo>
                    <a:pt x="1008" y="820"/>
                  </a:lnTo>
                  <a:lnTo>
                    <a:pt x="1009" y="820"/>
                  </a:lnTo>
                  <a:lnTo>
                    <a:pt x="1009" y="818"/>
                  </a:lnTo>
                  <a:lnTo>
                    <a:pt x="1010" y="817"/>
                  </a:lnTo>
                  <a:lnTo>
                    <a:pt x="1012" y="817"/>
                  </a:lnTo>
                  <a:lnTo>
                    <a:pt x="1014" y="819"/>
                  </a:lnTo>
                  <a:lnTo>
                    <a:pt x="1016" y="823"/>
                  </a:lnTo>
                  <a:lnTo>
                    <a:pt x="1017" y="825"/>
                  </a:lnTo>
                  <a:lnTo>
                    <a:pt x="1019" y="827"/>
                  </a:lnTo>
                  <a:lnTo>
                    <a:pt x="1023" y="829"/>
                  </a:lnTo>
                  <a:lnTo>
                    <a:pt x="1024" y="830"/>
                  </a:lnTo>
                  <a:lnTo>
                    <a:pt x="1024" y="831"/>
                  </a:lnTo>
                  <a:lnTo>
                    <a:pt x="1024" y="831"/>
                  </a:lnTo>
                  <a:lnTo>
                    <a:pt x="1024" y="835"/>
                  </a:lnTo>
                  <a:lnTo>
                    <a:pt x="1025" y="836"/>
                  </a:lnTo>
                  <a:lnTo>
                    <a:pt x="1025" y="837"/>
                  </a:lnTo>
                  <a:lnTo>
                    <a:pt x="1023" y="840"/>
                  </a:lnTo>
                  <a:lnTo>
                    <a:pt x="1024" y="842"/>
                  </a:lnTo>
                  <a:lnTo>
                    <a:pt x="1023" y="843"/>
                  </a:lnTo>
                  <a:lnTo>
                    <a:pt x="1023" y="844"/>
                  </a:lnTo>
                  <a:lnTo>
                    <a:pt x="1022" y="845"/>
                  </a:lnTo>
                  <a:lnTo>
                    <a:pt x="1022" y="846"/>
                  </a:lnTo>
                  <a:lnTo>
                    <a:pt x="1023" y="848"/>
                  </a:lnTo>
                  <a:lnTo>
                    <a:pt x="1022" y="849"/>
                  </a:lnTo>
                  <a:lnTo>
                    <a:pt x="1024" y="849"/>
                  </a:lnTo>
                  <a:lnTo>
                    <a:pt x="1026" y="852"/>
                  </a:lnTo>
                  <a:lnTo>
                    <a:pt x="1028" y="854"/>
                  </a:lnTo>
                  <a:lnTo>
                    <a:pt x="1029" y="855"/>
                  </a:lnTo>
                  <a:lnTo>
                    <a:pt x="1030" y="856"/>
                  </a:lnTo>
                  <a:lnTo>
                    <a:pt x="1030" y="857"/>
                  </a:lnTo>
                  <a:lnTo>
                    <a:pt x="1029" y="858"/>
                  </a:lnTo>
                  <a:lnTo>
                    <a:pt x="1030" y="859"/>
                  </a:lnTo>
                  <a:lnTo>
                    <a:pt x="1030" y="858"/>
                  </a:lnTo>
                  <a:lnTo>
                    <a:pt x="1031" y="857"/>
                  </a:lnTo>
                  <a:lnTo>
                    <a:pt x="1031" y="855"/>
                  </a:lnTo>
                  <a:lnTo>
                    <a:pt x="1031" y="854"/>
                  </a:lnTo>
                  <a:lnTo>
                    <a:pt x="1029" y="854"/>
                  </a:lnTo>
                  <a:lnTo>
                    <a:pt x="1027" y="852"/>
                  </a:lnTo>
                  <a:lnTo>
                    <a:pt x="1024" y="845"/>
                  </a:lnTo>
                  <a:lnTo>
                    <a:pt x="1025" y="844"/>
                  </a:lnTo>
                  <a:lnTo>
                    <a:pt x="1027" y="844"/>
                  </a:lnTo>
                  <a:lnTo>
                    <a:pt x="1028" y="843"/>
                  </a:lnTo>
                  <a:lnTo>
                    <a:pt x="1029" y="844"/>
                  </a:lnTo>
                  <a:lnTo>
                    <a:pt x="1031" y="844"/>
                  </a:lnTo>
                  <a:lnTo>
                    <a:pt x="1031" y="845"/>
                  </a:lnTo>
                  <a:lnTo>
                    <a:pt x="1033" y="845"/>
                  </a:lnTo>
                  <a:lnTo>
                    <a:pt x="1033" y="846"/>
                  </a:lnTo>
                  <a:lnTo>
                    <a:pt x="1035" y="845"/>
                  </a:lnTo>
                  <a:lnTo>
                    <a:pt x="1036" y="846"/>
                  </a:lnTo>
                  <a:lnTo>
                    <a:pt x="1037" y="846"/>
                  </a:lnTo>
                  <a:lnTo>
                    <a:pt x="1039" y="848"/>
                  </a:lnTo>
                  <a:lnTo>
                    <a:pt x="1039" y="848"/>
                  </a:lnTo>
                  <a:lnTo>
                    <a:pt x="1040" y="849"/>
                  </a:lnTo>
                  <a:lnTo>
                    <a:pt x="1040" y="852"/>
                  </a:lnTo>
                  <a:lnTo>
                    <a:pt x="1041" y="853"/>
                  </a:lnTo>
                  <a:lnTo>
                    <a:pt x="1044" y="854"/>
                  </a:lnTo>
                  <a:lnTo>
                    <a:pt x="1045" y="854"/>
                  </a:lnTo>
                  <a:lnTo>
                    <a:pt x="1045" y="854"/>
                  </a:lnTo>
                  <a:lnTo>
                    <a:pt x="1046" y="854"/>
                  </a:lnTo>
                  <a:lnTo>
                    <a:pt x="1049" y="856"/>
                  </a:lnTo>
                  <a:lnTo>
                    <a:pt x="1049" y="857"/>
                  </a:lnTo>
                  <a:lnTo>
                    <a:pt x="1050" y="857"/>
                  </a:lnTo>
                  <a:lnTo>
                    <a:pt x="1050" y="856"/>
                  </a:lnTo>
                  <a:lnTo>
                    <a:pt x="1053" y="856"/>
                  </a:lnTo>
                  <a:lnTo>
                    <a:pt x="1054" y="857"/>
                  </a:lnTo>
                  <a:lnTo>
                    <a:pt x="1055" y="860"/>
                  </a:lnTo>
                  <a:lnTo>
                    <a:pt x="1057" y="861"/>
                  </a:lnTo>
                  <a:lnTo>
                    <a:pt x="1057" y="862"/>
                  </a:lnTo>
                  <a:lnTo>
                    <a:pt x="1058" y="862"/>
                  </a:lnTo>
                  <a:lnTo>
                    <a:pt x="1062" y="866"/>
                  </a:lnTo>
                  <a:lnTo>
                    <a:pt x="1062" y="866"/>
                  </a:lnTo>
                  <a:lnTo>
                    <a:pt x="1062" y="866"/>
                  </a:lnTo>
                  <a:lnTo>
                    <a:pt x="1063" y="868"/>
                  </a:lnTo>
                  <a:lnTo>
                    <a:pt x="1065" y="868"/>
                  </a:lnTo>
                  <a:lnTo>
                    <a:pt x="1067" y="869"/>
                  </a:lnTo>
                  <a:lnTo>
                    <a:pt x="1068" y="869"/>
                  </a:lnTo>
                  <a:lnTo>
                    <a:pt x="1072" y="872"/>
                  </a:lnTo>
                  <a:lnTo>
                    <a:pt x="1073" y="872"/>
                  </a:lnTo>
                  <a:lnTo>
                    <a:pt x="1074" y="872"/>
                  </a:lnTo>
                  <a:lnTo>
                    <a:pt x="1076" y="872"/>
                  </a:lnTo>
                  <a:lnTo>
                    <a:pt x="1077" y="872"/>
                  </a:lnTo>
                  <a:lnTo>
                    <a:pt x="1079" y="872"/>
                  </a:lnTo>
                  <a:lnTo>
                    <a:pt x="1080" y="871"/>
                  </a:lnTo>
                  <a:lnTo>
                    <a:pt x="1080" y="872"/>
                  </a:lnTo>
                  <a:lnTo>
                    <a:pt x="1082" y="871"/>
                  </a:lnTo>
                  <a:lnTo>
                    <a:pt x="1082" y="871"/>
                  </a:lnTo>
                  <a:lnTo>
                    <a:pt x="1082" y="870"/>
                  </a:lnTo>
                  <a:lnTo>
                    <a:pt x="1082" y="869"/>
                  </a:lnTo>
                  <a:lnTo>
                    <a:pt x="1084" y="869"/>
                  </a:lnTo>
                  <a:lnTo>
                    <a:pt x="1085" y="868"/>
                  </a:lnTo>
                  <a:lnTo>
                    <a:pt x="1085" y="867"/>
                  </a:lnTo>
                  <a:lnTo>
                    <a:pt x="1085" y="867"/>
                  </a:lnTo>
                  <a:lnTo>
                    <a:pt x="1085" y="865"/>
                  </a:lnTo>
                  <a:lnTo>
                    <a:pt x="1085" y="864"/>
                  </a:lnTo>
                  <a:lnTo>
                    <a:pt x="1085" y="863"/>
                  </a:lnTo>
                  <a:lnTo>
                    <a:pt x="1088" y="861"/>
                  </a:lnTo>
                  <a:lnTo>
                    <a:pt x="1089" y="861"/>
                  </a:lnTo>
                  <a:lnTo>
                    <a:pt x="1090" y="864"/>
                  </a:lnTo>
                  <a:lnTo>
                    <a:pt x="1091" y="864"/>
                  </a:lnTo>
                  <a:lnTo>
                    <a:pt x="1093" y="864"/>
                  </a:lnTo>
                  <a:lnTo>
                    <a:pt x="1094" y="865"/>
                  </a:lnTo>
                  <a:lnTo>
                    <a:pt x="1094" y="866"/>
                  </a:lnTo>
                  <a:lnTo>
                    <a:pt x="1097" y="869"/>
                  </a:lnTo>
                  <a:lnTo>
                    <a:pt x="1098" y="871"/>
                  </a:lnTo>
                  <a:lnTo>
                    <a:pt x="1099" y="872"/>
                  </a:lnTo>
                  <a:lnTo>
                    <a:pt x="1100" y="874"/>
                  </a:lnTo>
                  <a:lnTo>
                    <a:pt x="1102" y="875"/>
                  </a:lnTo>
                  <a:lnTo>
                    <a:pt x="1102" y="877"/>
                  </a:lnTo>
                  <a:lnTo>
                    <a:pt x="1101" y="878"/>
                  </a:lnTo>
                  <a:lnTo>
                    <a:pt x="1102" y="879"/>
                  </a:lnTo>
                  <a:lnTo>
                    <a:pt x="1103" y="880"/>
                  </a:lnTo>
                  <a:lnTo>
                    <a:pt x="1108" y="880"/>
                  </a:lnTo>
                  <a:lnTo>
                    <a:pt x="1109" y="880"/>
                  </a:lnTo>
                  <a:lnTo>
                    <a:pt x="1112" y="881"/>
                  </a:lnTo>
                  <a:lnTo>
                    <a:pt x="1113" y="882"/>
                  </a:lnTo>
                  <a:lnTo>
                    <a:pt x="1113" y="883"/>
                  </a:lnTo>
                  <a:lnTo>
                    <a:pt x="1113" y="884"/>
                  </a:lnTo>
                  <a:lnTo>
                    <a:pt x="1112" y="886"/>
                  </a:lnTo>
                  <a:lnTo>
                    <a:pt x="1112" y="887"/>
                  </a:lnTo>
                  <a:lnTo>
                    <a:pt x="1115" y="887"/>
                  </a:lnTo>
                  <a:lnTo>
                    <a:pt x="1115" y="888"/>
                  </a:lnTo>
                  <a:lnTo>
                    <a:pt x="1118" y="891"/>
                  </a:lnTo>
                  <a:lnTo>
                    <a:pt x="1119" y="891"/>
                  </a:lnTo>
                  <a:lnTo>
                    <a:pt x="1119" y="892"/>
                  </a:lnTo>
                  <a:lnTo>
                    <a:pt x="1118" y="892"/>
                  </a:lnTo>
                  <a:lnTo>
                    <a:pt x="1118" y="892"/>
                  </a:lnTo>
                  <a:lnTo>
                    <a:pt x="1118" y="894"/>
                  </a:lnTo>
                  <a:lnTo>
                    <a:pt x="1117" y="893"/>
                  </a:lnTo>
                  <a:lnTo>
                    <a:pt x="1116" y="893"/>
                  </a:lnTo>
                  <a:lnTo>
                    <a:pt x="1116" y="897"/>
                  </a:lnTo>
                  <a:lnTo>
                    <a:pt x="1119" y="898"/>
                  </a:lnTo>
                  <a:lnTo>
                    <a:pt x="1120" y="899"/>
                  </a:lnTo>
                  <a:lnTo>
                    <a:pt x="1120" y="900"/>
                  </a:lnTo>
                  <a:lnTo>
                    <a:pt x="1120" y="901"/>
                  </a:lnTo>
                  <a:lnTo>
                    <a:pt x="1120" y="902"/>
                  </a:lnTo>
                  <a:lnTo>
                    <a:pt x="1119" y="903"/>
                  </a:lnTo>
                  <a:lnTo>
                    <a:pt x="1119" y="904"/>
                  </a:lnTo>
                  <a:lnTo>
                    <a:pt x="1120" y="904"/>
                  </a:lnTo>
                  <a:lnTo>
                    <a:pt x="1123" y="904"/>
                  </a:lnTo>
                  <a:lnTo>
                    <a:pt x="1124" y="905"/>
                  </a:lnTo>
                  <a:lnTo>
                    <a:pt x="1124" y="906"/>
                  </a:lnTo>
                  <a:lnTo>
                    <a:pt x="1125" y="907"/>
                  </a:lnTo>
                  <a:lnTo>
                    <a:pt x="1125" y="910"/>
                  </a:lnTo>
                  <a:lnTo>
                    <a:pt x="1125" y="910"/>
                  </a:lnTo>
                  <a:lnTo>
                    <a:pt x="1125" y="911"/>
                  </a:lnTo>
                  <a:lnTo>
                    <a:pt x="1125" y="917"/>
                  </a:lnTo>
                  <a:lnTo>
                    <a:pt x="1124" y="918"/>
                  </a:lnTo>
                  <a:lnTo>
                    <a:pt x="1121" y="920"/>
                  </a:lnTo>
                  <a:lnTo>
                    <a:pt x="1119" y="920"/>
                  </a:lnTo>
                  <a:lnTo>
                    <a:pt x="1118" y="919"/>
                  </a:lnTo>
                  <a:lnTo>
                    <a:pt x="1118" y="918"/>
                  </a:lnTo>
                  <a:lnTo>
                    <a:pt x="1117" y="917"/>
                  </a:lnTo>
                  <a:lnTo>
                    <a:pt x="1118" y="914"/>
                  </a:lnTo>
                  <a:lnTo>
                    <a:pt x="1118" y="914"/>
                  </a:lnTo>
                  <a:lnTo>
                    <a:pt x="1118" y="912"/>
                  </a:lnTo>
                  <a:lnTo>
                    <a:pt x="1118" y="910"/>
                  </a:lnTo>
                  <a:lnTo>
                    <a:pt x="1116" y="910"/>
                  </a:lnTo>
                  <a:lnTo>
                    <a:pt x="1114" y="912"/>
                  </a:lnTo>
                  <a:lnTo>
                    <a:pt x="1114" y="912"/>
                  </a:lnTo>
                  <a:lnTo>
                    <a:pt x="1113" y="913"/>
                  </a:lnTo>
                  <a:lnTo>
                    <a:pt x="1113" y="915"/>
                  </a:lnTo>
                  <a:lnTo>
                    <a:pt x="1112" y="917"/>
                  </a:lnTo>
                  <a:lnTo>
                    <a:pt x="1110" y="917"/>
                  </a:lnTo>
                  <a:lnTo>
                    <a:pt x="1110" y="919"/>
                  </a:lnTo>
                  <a:lnTo>
                    <a:pt x="1111" y="919"/>
                  </a:lnTo>
                  <a:lnTo>
                    <a:pt x="1113" y="920"/>
                  </a:lnTo>
                  <a:lnTo>
                    <a:pt x="1114" y="921"/>
                  </a:lnTo>
                  <a:lnTo>
                    <a:pt x="1114" y="922"/>
                  </a:lnTo>
                  <a:lnTo>
                    <a:pt x="1114" y="923"/>
                  </a:lnTo>
                  <a:lnTo>
                    <a:pt x="1113" y="925"/>
                  </a:lnTo>
                  <a:lnTo>
                    <a:pt x="1115" y="928"/>
                  </a:lnTo>
                  <a:lnTo>
                    <a:pt x="1115" y="929"/>
                  </a:lnTo>
                  <a:lnTo>
                    <a:pt x="1114" y="929"/>
                  </a:lnTo>
                  <a:lnTo>
                    <a:pt x="1114" y="930"/>
                  </a:lnTo>
                  <a:lnTo>
                    <a:pt x="1113" y="931"/>
                  </a:lnTo>
                  <a:lnTo>
                    <a:pt x="1112" y="930"/>
                  </a:lnTo>
                  <a:lnTo>
                    <a:pt x="1111" y="931"/>
                  </a:lnTo>
                  <a:lnTo>
                    <a:pt x="1111" y="932"/>
                  </a:lnTo>
                  <a:lnTo>
                    <a:pt x="1110" y="933"/>
                  </a:lnTo>
                  <a:lnTo>
                    <a:pt x="1112" y="934"/>
                  </a:lnTo>
                  <a:lnTo>
                    <a:pt x="1113" y="937"/>
                  </a:lnTo>
                  <a:lnTo>
                    <a:pt x="1114" y="938"/>
                  </a:lnTo>
                  <a:lnTo>
                    <a:pt x="1114" y="941"/>
                  </a:lnTo>
                  <a:lnTo>
                    <a:pt x="1113" y="942"/>
                  </a:lnTo>
                  <a:lnTo>
                    <a:pt x="1114" y="943"/>
                  </a:lnTo>
                  <a:lnTo>
                    <a:pt x="1116" y="943"/>
                  </a:lnTo>
                  <a:lnTo>
                    <a:pt x="1116" y="943"/>
                  </a:lnTo>
                  <a:lnTo>
                    <a:pt x="1116" y="944"/>
                  </a:lnTo>
                  <a:lnTo>
                    <a:pt x="1112" y="944"/>
                  </a:lnTo>
                  <a:lnTo>
                    <a:pt x="1112" y="943"/>
                  </a:lnTo>
                  <a:lnTo>
                    <a:pt x="1111" y="943"/>
                  </a:lnTo>
                  <a:lnTo>
                    <a:pt x="1110" y="944"/>
                  </a:lnTo>
                  <a:lnTo>
                    <a:pt x="1109" y="944"/>
                  </a:lnTo>
                  <a:lnTo>
                    <a:pt x="1108" y="945"/>
                  </a:lnTo>
                  <a:lnTo>
                    <a:pt x="1106" y="946"/>
                  </a:lnTo>
                  <a:lnTo>
                    <a:pt x="1106" y="948"/>
                  </a:lnTo>
                  <a:lnTo>
                    <a:pt x="1107" y="948"/>
                  </a:lnTo>
                  <a:lnTo>
                    <a:pt x="1108" y="948"/>
                  </a:lnTo>
                  <a:lnTo>
                    <a:pt x="1115" y="948"/>
                  </a:lnTo>
                  <a:lnTo>
                    <a:pt x="1115" y="949"/>
                  </a:lnTo>
                  <a:lnTo>
                    <a:pt x="1120" y="949"/>
                  </a:lnTo>
                  <a:lnTo>
                    <a:pt x="1121" y="950"/>
                  </a:lnTo>
                  <a:lnTo>
                    <a:pt x="1123" y="951"/>
                  </a:lnTo>
                  <a:lnTo>
                    <a:pt x="1124" y="951"/>
                  </a:lnTo>
                  <a:lnTo>
                    <a:pt x="1125" y="952"/>
                  </a:lnTo>
                  <a:lnTo>
                    <a:pt x="1128" y="952"/>
                  </a:lnTo>
                  <a:lnTo>
                    <a:pt x="1129" y="952"/>
                  </a:lnTo>
                  <a:lnTo>
                    <a:pt x="1129" y="954"/>
                  </a:lnTo>
                  <a:lnTo>
                    <a:pt x="1128" y="955"/>
                  </a:lnTo>
                  <a:lnTo>
                    <a:pt x="1127" y="955"/>
                  </a:lnTo>
                  <a:lnTo>
                    <a:pt x="1125" y="957"/>
                  </a:lnTo>
                  <a:lnTo>
                    <a:pt x="1125" y="965"/>
                  </a:lnTo>
                  <a:lnTo>
                    <a:pt x="1125" y="966"/>
                  </a:lnTo>
                  <a:lnTo>
                    <a:pt x="1125" y="967"/>
                  </a:lnTo>
                  <a:lnTo>
                    <a:pt x="1122" y="971"/>
                  </a:lnTo>
                  <a:lnTo>
                    <a:pt x="1122" y="972"/>
                  </a:lnTo>
                  <a:lnTo>
                    <a:pt x="1121" y="973"/>
                  </a:lnTo>
                  <a:lnTo>
                    <a:pt x="1121" y="975"/>
                  </a:lnTo>
                  <a:lnTo>
                    <a:pt x="1119" y="977"/>
                  </a:lnTo>
                  <a:lnTo>
                    <a:pt x="1118" y="977"/>
                  </a:lnTo>
                  <a:lnTo>
                    <a:pt x="1117" y="977"/>
                  </a:lnTo>
                  <a:lnTo>
                    <a:pt x="1116" y="978"/>
                  </a:lnTo>
                  <a:lnTo>
                    <a:pt x="1115" y="978"/>
                  </a:lnTo>
                  <a:lnTo>
                    <a:pt x="1115" y="977"/>
                  </a:lnTo>
                  <a:lnTo>
                    <a:pt x="1114" y="977"/>
                  </a:lnTo>
                  <a:lnTo>
                    <a:pt x="1113" y="978"/>
                  </a:lnTo>
                  <a:lnTo>
                    <a:pt x="1112" y="978"/>
                  </a:lnTo>
                  <a:lnTo>
                    <a:pt x="1110" y="978"/>
                  </a:lnTo>
                  <a:lnTo>
                    <a:pt x="1109" y="980"/>
                  </a:lnTo>
                  <a:lnTo>
                    <a:pt x="1108" y="979"/>
                  </a:lnTo>
                  <a:lnTo>
                    <a:pt x="1108" y="979"/>
                  </a:lnTo>
                  <a:lnTo>
                    <a:pt x="1107" y="981"/>
                  </a:lnTo>
                  <a:lnTo>
                    <a:pt x="1106" y="981"/>
                  </a:lnTo>
                  <a:lnTo>
                    <a:pt x="1104" y="981"/>
                  </a:lnTo>
                  <a:lnTo>
                    <a:pt x="1104" y="980"/>
                  </a:lnTo>
                  <a:lnTo>
                    <a:pt x="1103" y="980"/>
                  </a:lnTo>
                  <a:lnTo>
                    <a:pt x="1102" y="982"/>
                  </a:lnTo>
                  <a:lnTo>
                    <a:pt x="1102" y="983"/>
                  </a:lnTo>
                  <a:lnTo>
                    <a:pt x="1102" y="984"/>
                  </a:lnTo>
                  <a:lnTo>
                    <a:pt x="1100" y="985"/>
                  </a:lnTo>
                  <a:lnTo>
                    <a:pt x="1100" y="985"/>
                  </a:lnTo>
                  <a:lnTo>
                    <a:pt x="1099" y="985"/>
                  </a:lnTo>
                  <a:lnTo>
                    <a:pt x="1098" y="984"/>
                  </a:lnTo>
                  <a:lnTo>
                    <a:pt x="1096" y="985"/>
                  </a:lnTo>
                  <a:lnTo>
                    <a:pt x="1095" y="988"/>
                  </a:lnTo>
                  <a:lnTo>
                    <a:pt x="1093" y="989"/>
                  </a:lnTo>
                  <a:lnTo>
                    <a:pt x="1093" y="989"/>
                  </a:lnTo>
                  <a:lnTo>
                    <a:pt x="1094" y="990"/>
                  </a:lnTo>
                  <a:lnTo>
                    <a:pt x="1096" y="990"/>
                  </a:lnTo>
                  <a:lnTo>
                    <a:pt x="1098" y="992"/>
                  </a:lnTo>
                  <a:lnTo>
                    <a:pt x="1098" y="993"/>
                  </a:lnTo>
                  <a:lnTo>
                    <a:pt x="1097" y="994"/>
                  </a:lnTo>
                  <a:lnTo>
                    <a:pt x="1096" y="993"/>
                  </a:lnTo>
                  <a:lnTo>
                    <a:pt x="1095" y="994"/>
                  </a:lnTo>
                  <a:lnTo>
                    <a:pt x="1096" y="994"/>
                  </a:lnTo>
                  <a:lnTo>
                    <a:pt x="1097" y="995"/>
                  </a:lnTo>
                  <a:lnTo>
                    <a:pt x="1096" y="996"/>
                  </a:lnTo>
                  <a:lnTo>
                    <a:pt x="1096" y="997"/>
                  </a:lnTo>
                  <a:lnTo>
                    <a:pt x="1097" y="997"/>
                  </a:lnTo>
                  <a:lnTo>
                    <a:pt x="1098" y="997"/>
                  </a:lnTo>
                  <a:lnTo>
                    <a:pt x="1099" y="995"/>
                  </a:lnTo>
                  <a:lnTo>
                    <a:pt x="1101" y="994"/>
                  </a:lnTo>
                  <a:lnTo>
                    <a:pt x="1103" y="994"/>
                  </a:lnTo>
                  <a:lnTo>
                    <a:pt x="1104" y="995"/>
                  </a:lnTo>
                  <a:lnTo>
                    <a:pt x="1107" y="995"/>
                  </a:lnTo>
                  <a:lnTo>
                    <a:pt x="1107" y="995"/>
                  </a:lnTo>
                  <a:lnTo>
                    <a:pt x="1110" y="995"/>
                  </a:lnTo>
                  <a:lnTo>
                    <a:pt x="1111" y="996"/>
                  </a:lnTo>
                  <a:lnTo>
                    <a:pt x="1112" y="996"/>
                  </a:lnTo>
                  <a:lnTo>
                    <a:pt x="1113" y="997"/>
                  </a:lnTo>
                  <a:lnTo>
                    <a:pt x="1113" y="998"/>
                  </a:lnTo>
                  <a:lnTo>
                    <a:pt x="1112" y="999"/>
                  </a:lnTo>
                  <a:lnTo>
                    <a:pt x="1112" y="1000"/>
                  </a:lnTo>
                  <a:lnTo>
                    <a:pt x="1117" y="1000"/>
                  </a:lnTo>
                  <a:lnTo>
                    <a:pt x="1118" y="1001"/>
                  </a:lnTo>
                  <a:lnTo>
                    <a:pt x="1118" y="1003"/>
                  </a:lnTo>
                  <a:lnTo>
                    <a:pt x="1117" y="1004"/>
                  </a:lnTo>
                  <a:lnTo>
                    <a:pt x="1117" y="1004"/>
                  </a:lnTo>
                  <a:lnTo>
                    <a:pt x="1118" y="1006"/>
                  </a:lnTo>
                  <a:lnTo>
                    <a:pt x="1118" y="1006"/>
                  </a:lnTo>
                  <a:lnTo>
                    <a:pt x="1120" y="1008"/>
                  </a:lnTo>
                  <a:lnTo>
                    <a:pt x="1122" y="1008"/>
                  </a:lnTo>
                  <a:lnTo>
                    <a:pt x="1125" y="1009"/>
                  </a:lnTo>
                  <a:lnTo>
                    <a:pt x="1126" y="1011"/>
                  </a:lnTo>
                  <a:lnTo>
                    <a:pt x="1128" y="1011"/>
                  </a:lnTo>
                  <a:lnTo>
                    <a:pt x="1128" y="1011"/>
                  </a:lnTo>
                  <a:lnTo>
                    <a:pt x="1130" y="1011"/>
                  </a:lnTo>
                  <a:lnTo>
                    <a:pt x="1130" y="1012"/>
                  </a:lnTo>
                  <a:lnTo>
                    <a:pt x="1133" y="1012"/>
                  </a:lnTo>
                  <a:lnTo>
                    <a:pt x="1133" y="1011"/>
                  </a:lnTo>
                  <a:lnTo>
                    <a:pt x="1135" y="1010"/>
                  </a:lnTo>
                  <a:lnTo>
                    <a:pt x="1137" y="1011"/>
                  </a:lnTo>
                  <a:lnTo>
                    <a:pt x="1137" y="1011"/>
                  </a:lnTo>
                  <a:lnTo>
                    <a:pt x="1137" y="1012"/>
                  </a:lnTo>
                  <a:lnTo>
                    <a:pt x="1139" y="1013"/>
                  </a:lnTo>
                  <a:lnTo>
                    <a:pt x="1141" y="1015"/>
                  </a:lnTo>
                  <a:lnTo>
                    <a:pt x="1141" y="1016"/>
                  </a:lnTo>
                  <a:lnTo>
                    <a:pt x="1139" y="1016"/>
                  </a:lnTo>
                  <a:lnTo>
                    <a:pt x="1139" y="1017"/>
                  </a:lnTo>
                  <a:lnTo>
                    <a:pt x="1139" y="1021"/>
                  </a:lnTo>
                  <a:lnTo>
                    <a:pt x="1139" y="1022"/>
                  </a:lnTo>
                  <a:lnTo>
                    <a:pt x="1138" y="1023"/>
                  </a:lnTo>
                  <a:lnTo>
                    <a:pt x="1138" y="1024"/>
                  </a:lnTo>
                  <a:lnTo>
                    <a:pt x="1139" y="1025"/>
                  </a:lnTo>
                  <a:lnTo>
                    <a:pt x="1139" y="1026"/>
                  </a:lnTo>
                  <a:lnTo>
                    <a:pt x="1139" y="1027"/>
                  </a:lnTo>
                  <a:lnTo>
                    <a:pt x="1139" y="1031"/>
                  </a:lnTo>
                  <a:lnTo>
                    <a:pt x="1140" y="1032"/>
                  </a:lnTo>
                  <a:lnTo>
                    <a:pt x="1140" y="1038"/>
                  </a:lnTo>
                  <a:lnTo>
                    <a:pt x="1139" y="1038"/>
                  </a:lnTo>
                  <a:lnTo>
                    <a:pt x="1139" y="1039"/>
                  </a:lnTo>
                  <a:lnTo>
                    <a:pt x="1140" y="1040"/>
                  </a:lnTo>
                  <a:lnTo>
                    <a:pt x="1139" y="1041"/>
                  </a:lnTo>
                  <a:lnTo>
                    <a:pt x="1139" y="1042"/>
                  </a:lnTo>
                  <a:lnTo>
                    <a:pt x="1135" y="1047"/>
                  </a:lnTo>
                  <a:lnTo>
                    <a:pt x="1133" y="1046"/>
                  </a:lnTo>
                  <a:lnTo>
                    <a:pt x="1133" y="1045"/>
                  </a:lnTo>
                  <a:lnTo>
                    <a:pt x="1132" y="1046"/>
                  </a:lnTo>
                  <a:lnTo>
                    <a:pt x="1130" y="1048"/>
                  </a:lnTo>
                  <a:lnTo>
                    <a:pt x="1128" y="1052"/>
                  </a:lnTo>
                  <a:lnTo>
                    <a:pt x="1127" y="1055"/>
                  </a:lnTo>
                  <a:lnTo>
                    <a:pt x="1126" y="1057"/>
                  </a:lnTo>
                  <a:lnTo>
                    <a:pt x="1125" y="1057"/>
                  </a:lnTo>
                  <a:lnTo>
                    <a:pt x="1124" y="1057"/>
                  </a:lnTo>
                  <a:lnTo>
                    <a:pt x="1121" y="1057"/>
                  </a:lnTo>
                  <a:lnTo>
                    <a:pt x="1121" y="1058"/>
                  </a:lnTo>
                  <a:lnTo>
                    <a:pt x="1117" y="1058"/>
                  </a:lnTo>
                  <a:lnTo>
                    <a:pt x="1116" y="1058"/>
                  </a:lnTo>
                  <a:lnTo>
                    <a:pt x="1113" y="1058"/>
                  </a:lnTo>
                  <a:lnTo>
                    <a:pt x="1113" y="1059"/>
                  </a:lnTo>
                  <a:lnTo>
                    <a:pt x="1111" y="1059"/>
                  </a:lnTo>
                  <a:lnTo>
                    <a:pt x="1110" y="1059"/>
                  </a:lnTo>
                  <a:lnTo>
                    <a:pt x="1108" y="1059"/>
                  </a:lnTo>
                  <a:lnTo>
                    <a:pt x="1108" y="1059"/>
                  </a:lnTo>
                  <a:lnTo>
                    <a:pt x="1102" y="1059"/>
                  </a:lnTo>
                  <a:lnTo>
                    <a:pt x="1102" y="1060"/>
                  </a:lnTo>
                  <a:lnTo>
                    <a:pt x="1100" y="1060"/>
                  </a:lnTo>
                  <a:lnTo>
                    <a:pt x="1097" y="1062"/>
                  </a:lnTo>
                  <a:lnTo>
                    <a:pt x="1096" y="1062"/>
                  </a:lnTo>
                  <a:lnTo>
                    <a:pt x="1094" y="1062"/>
                  </a:lnTo>
                  <a:lnTo>
                    <a:pt x="1093" y="1061"/>
                  </a:lnTo>
                  <a:lnTo>
                    <a:pt x="1090" y="1059"/>
                  </a:lnTo>
                  <a:lnTo>
                    <a:pt x="1090" y="1059"/>
                  </a:lnTo>
                  <a:lnTo>
                    <a:pt x="1089" y="1057"/>
                  </a:lnTo>
                  <a:lnTo>
                    <a:pt x="1087" y="1055"/>
                  </a:lnTo>
                  <a:lnTo>
                    <a:pt x="1086" y="1053"/>
                  </a:lnTo>
                  <a:lnTo>
                    <a:pt x="1086" y="1051"/>
                  </a:lnTo>
                  <a:lnTo>
                    <a:pt x="1086" y="1051"/>
                  </a:lnTo>
                  <a:lnTo>
                    <a:pt x="1085" y="1045"/>
                  </a:lnTo>
                  <a:lnTo>
                    <a:pt x="1085" y="1045"/>
                  </a:lnTo>
                  <a:lnTo>
                    <a:pt x="1083" y="1038"/>
                  </a:lnTo>
                  <a:lnTo>
                    <a:pt x="1082" y="1038"/>
                  </a:lnTo>
                  <a:lnTo>
                    <a:pt x="1080" y="1040"/>
                  </a:lnTo>
                  <a:lnTo>
                    <a:pt x="1079" y="1040"/>
                  </a:lnTo>
                  <a:lnTo>
                    <a:pt x="1078" y="1040"/>
                  </a:lnTo>
                  <a:lnTo>
                    <a:pt x="1076" y="1040"/>
                  </a:lnTo>
                  <a:lnTo>
                    <a:pt x="1074" y="1041"/>
                  </a:lnTo>
                  <a:lnTo>
                    <a:pt x="1073" y="1043"/>
                  </a:lnTo>
                  <a:lnTo>
                    <a:pt x="1072" y="1045"/>
                  </a:lnTo>
                  <a:lnTo>
                    <a:pt x="1071" y="1046"/>
                  </a:lnTo>
                  <a:lnTo>
                    <a:pt x="1071" y="1047"/>
                  </a:lnTo>
                  <a:lnTo>
                    <a:pt x="1069" y="1048"/>
                  </a:lnTo>
                  <a:lnTo>
                    <a:pt x="1069" y="1048"/>
                  </a:lnTo>
                  <a:lnTo>
                    <a:pt x="1067" y="1050"/>
                  </a:lnTo>
                  <a:lnTo>
                    <a:pt x="1067" y="1051"/>
                  </a:lnTo>
                  <a:lnTo>
                    <a:pt x="1066" y="1051"/>
                  </a:lnTo>
                  <a:lnTo>
                    <a:pt x="1064" y="1054"/>
                  </a:lnTo>
                  <a:lnTo>
                    <a:pt x="1063" y="1056"/>
                  </a:lnTo>
                  <a:lnTo>
                    <a:pt x="1062" y="1057"/>
                  </a:lnTo>
                  <a:lnTo>
                    <a:pt x="1061" y="1058"/>
                  </a:lnTo>
                  <a:lnTo>
                    <a:pt x="1060" y="1058"/>
                  </a:lnTo>
                  <a:lnTo>
                    <a:pt x="1059" y="1059"/>
                  </a:lnTo>
                  <a:lnTo>
                    <a:pt x="1057" y="1060"/>
                  </a:lnTo>
                  <a:lnTo>
                    <a:pt x="1054" y="1063"/>
                  </a:lnTo>
                  <a:lnTo>
                    <a:pt x="1048" y="1063"/>
                  </a:lnTo>
                  <a:lnTo>
                    <a:pt x="1047" y="1063"/>
                  </a:lnTo>
                  <a:lnTo>
                    <a:pt x="1044" y="1063"/>
                  </a:lnTo>
                  <a:lnTo>
                    <a:pt x="1043" y="1063"/>
                  </a:lnTo>
                  <a:lnTo>
                    <a:pt x="1042" y="1063"/>
                  </a:lnTo>
                  <a:lnTo>
                    <a:pt x="1040" y="1066"/>
                  </a:lnTo>
                  <a:lnTo>
                    <a:pt x="1039" y="1066"/>
                  </a:lnTo>
                  <a:lnTo>
                    <a:pt x="1039" y="1067"/>
                  </a:lnTo>
                  <a:lnTo>
                    <a:pt x="1038" y="1067"/>
                  </a:lnTo>
                  <a:lnTo>
                    <a:pt x="1034" y="1069"/>
                  </a:lnTo>
                  <a:lnTo>
                    <a:pt x="1033" y="1070"/>
                  </a:lnTo>
                  <a:lnTo>
                    <a:pt x="1032" y="1074"/>
                  </a:lnTo>
                  <a:lnTo>
                    <a:pt x="1031" y="1075"/>
                  </a:lnTo>
                  <a:lnTo>
                    <a:pt x="1031" y="1076"/>
                  </a:lnTo>
                  <a:lnTo>
                    <a:pt x="1030" y="1077"/>
                  </a:lnTo>
                  <a:lnTo>
                    <a:pt x="1029" y="1079"/>
                  </a:lnTo>
                  <a:lnTo>
                    <a:pt x="1029" y="1084"/>
                  </a:lnTo>
                  <a:lnTo>
                    <a:pt x="1030" y="1084"/>
                  </a:lnTo>
                  <a:lnTo>
                    <a:pt x="1030" y="1085"/>
                  </a:lnTo>
                  <a:lnTo>
                    <a:pt x="1029" y="1087"/>
                  </a:lnTo>
                  <a:lnTo>
                    <a:pt x="1029" y="1088"/>
                  </a:lnTo>
                  <a:lnTo>
                    <a:pt x="1028" y="1089"/>
                  </a:lnTo>
                  <a:lnTo>
                    <a:pt x="1028" y="1091"/>
                  </a:lnTo>
                  <a:lnTo>
                    <a:pt x="1028" y="1092"/>
                  </a:lnTo>
                  <a:lnTo>
                    <a:pt x="1030" y="1093"/>
                  </a:lnTo>
                  <a:lnTo>
                    <a:pt x="1029" y="1094"/>
                  </a:lnTo>
                  <a:lnTo>
                    <a:pt x="1029" y="1100"/>
                  </a:lnTo>
                  <a:lnTo>
                    <a:pt x="1029" y="1100"/>
                  </a:lnTo>
                  <a:lnTo>
                    <a:pt x="1029" y="1101"/>
                  </a:lnTo>
                  <a:lnTo>
                    <a:pt x="1028" y="1102"/>
                  </a:lnTo>
                  <a:lnTo>
                    <a:pt x="1025" y="1102"/>
                  </a:lnTo>
                  <a:lnTo>
                    <a:pt x="1025" y="1102"/>
                  </a:lnTo>
                  <a:lnTo>
                    <a:pt x="1024" y="1102"/>
                  </a:lnTo>
                  <a:lnTo>
                    <a:pt x="1017" y="1102"/>
                  </a:lnTo>
                  <a:lnTo>
                    <a:pt x="1016" y="1103"/>
                  </a:lnTo>
                  <a:lnTo>
                    <a:pt x="1015" y="1103"/>
                  </a:lnTo>
                  <a:lnTo>
                    <a:pt x="1014" y="1104"/>
                  </a:lnTo>
                  <a:lnTo>
                    <a:pt x="1011" y="1103"/>
                  </a:lnTo>
                  <a:lnTo>
                    <a:pt x="1010" y="1104"/>
                  </a:lnTo>
                  <a:lnTo>
                    <a:pt x="1009" y="1105"/>
                  </a:lnTo>
                  <a:lnTo>
                    <a:pt x="1009" y="1106"/>
                  </a:lnTo>
                  <a:lnTo>
                    <a:pt x="1009" y="1106"/>
                  </a:lnTo>
                  <a:lnTo>
                    <a:pt x="1010" y="1109"/>
                  </a:lnTo>
                  <a:lnTo>
                    <a:pt x="1007" y="1109"/>
                  </a:lnTo>
                  <a:lnTo>
                    <a:pt x="1007" y="1110"/>
                  </a:lnTo>
                  <a:lnTo>
                    <a:pt x="1007" y="1112"/>
                  </a:lnTo>
                  <a:lnTo>
                    <a:pt x="1006" y="1114"/>
                  </a:lnTo>
                  <a:lnTo>
                    <a:pt x="1006" y="1114"/>
                  </a:lnTo>
                  <a:lnTo>
                    <a:pt x="1004" y="1116"/>
                  </a:lnTo>
                  <a:lnTo>
                    <a:pt x="1003" y="1116"/>
                  </a:lnTo>
                  <a:lnTo>
                    <a:pt x="1002" y="1116"/>
                  </a:lnTo>
                  <a:lnTo>
                    <a:pt x="1001" y="1116"/>
                  </a:lnTo>
                  <a:lnTo>
                    <a:pt x="1001" y="1117"/>
                  </a:lnTo>
                  <a:lnTo>
                    <a:pt x="998" y="1117"/>
                  </a:lnTo>
                  <a:lnTo>
                    <a:pt x="998" y="1117"/>
                  </a:lnTo>
                  <a:lnTo>
                    <a:pt x="994" y="1117"/>
                  </a:lnTo>
                  <a:lnTo>
                    <a:pt x="993" y="1117"/>
                  </a:lnTo>
                  <a:lnTo>
                    <a:pt x="993" y="1117"/>
                  </a:lnTo>
                  <a:lnTo>
                    <a:pt x="991" y="1118"/>
                  </a:lnTo>
                  <a:lnTo>
                    <a:pt x="989" y="1118"/>
                  </a:lnTo>
                  <a:lnTo>
                    <a:pt x="988" y="1119"/>
                  </a:lnTo>
                  <a:lnTo>
                    <a:pt x="985" y="1119"/>
                  </a:lnTo>
                  <a:lnTo>
                    <a:pt x="984" y="1119"/>
                  </a:lnTo>
                  <a:lnTo>
                    <a:pt x="984" y="1119"/>
                  </a:lnTo>
                  <a:lnTo>
                    <a:pt x="983" y="1119"/>
                  </a:lnTo>
                  <a:lnTo>
                    <a:pt x="980" y="1119"/>
                  </a:lnTo>
                  <a:lnTo>
                    <a:pt x="980" y="1120"/>
                  </a:lnTo>
                  <a:lnTo>
                    <a:pt x="978" y="1120"/>
                  </a:lnTo>
                  <a:lnTo>
                    <a:pt x="975" y="1123"/>
                  </a:lnTo>
                  <a:lnTo>
                    <a:pt x="973" y="1125"/>
                  </a:lnTo>
                  <a:lnTo>
                    <a:pt x="969" y="1125"/>
                  </a:lnTo>
                  <a:lnTo>
                    <a:pt x="966" y="1126"/>
                  </a:lnTo>
                  <a:lnTo>
                    <a:pt x="966" y="1127"/>
                  </a:lnTo>
                  <a:lnTo>
                    <a:pt x="964" y="1129"/>
                  </a:lnTo>
                  <a:lnTo>
                    <a:pt x="962" y="1129"/>
                  </a:lnTo>
                  <a:lnTo>
                    <a:pt x="961" y="1130"/>
                  </a:lnTo>
                  <a:lnTo>
                    <a:pt x="957" y="1130"/>
                  </a:lnTo>
                  <a:lnTo>
                    <a:pt x="956" y="1130"/>
                  </a:lnTo>
                  <a:lnTo>
                    <a:pt x="954" y="1130"/>
                  </a:lnTo>
                  <a:lnTo>
                    <a:pt x="954" y="1131"/>
                  </a:lnTo>
                  <a:lnTo>
                    <a:pt x="953" y="1131"/>
                  </a:lnTo>
                  <a:lnTo>
                    <a:pt x="952" y="1132"/>
                  </a:lnTo>
                  <a:lnTo>
                    <a:pt x="949" y="1132"/>
                  </a:lnTo>
                  <a:lnTo>
                    <a:pt x="948" y="1133"/>
                  </a:lnTo>
                  <a:lnTo>
                    <a:pt x="947" y="1133"/>
                  </a:lnTo>
                  <a:lnTo>
                    <a:pt x="947" y="1133"/>
                  </a:lnTo>
                  <a:lnTo>
                    <a:pt x="935" y="1133"/>
                  </a:lnTo>
                  <a:lnTo>
                    <a:pt x="934" y="1133"/>
                  </a:lnTo>
                  <a:lnTo>
                    <a:pt x="933" y="1133"/>
                  </a:lnTo>
                  <a:lnTo>
                    <a:pt x="929" y="1131"/>
                  </a:lnTo>
                  <a:lnTo>
                    <a:pt x="928" y="1129"/>
                  </a:lnTo>
                  <a:lnTo>
                    <a:pt x="925" y="1129"/>
                  </a:lnTo>
                  <a:lnTo>
                    <a:pt x="925" y="1129"/>
                  </a:lnTo>
                  <a:lnTo>
                    <a:pt x="921" y="1129"/>
                  </a:lnTo>
                  <a:lnTo>
                    <a:pt x="921" y="1128"/>
                  </a:lnTo>
                  <a:lnTo>
                    <a:pt x="918" y="1128"/>
                  </a:lnTo>
                  <a:lnTo>
                    <a:pt x="917" y="1127"/>
                  </a:lnTo>
                  <a:lnTo>
                    <a:pt x="917" y="1128"/>
                  </a:lnTo>
                  <a:lnTo>
                    <a:pt x="914" y="1128"/>
                  </a:lnTo>
                  <a:lnTo>
                    <a:pt x="911" y="1127"/>
                  </a:lnTo>
                  <a:lnTo>
                    <a:pt x="907" y="1127"/>
                  </a:lnTo>
                  <a:lnTo>
                    <a:pt x="907" y="1126"/>
                  </a:lnTo>
                  <a:lnTo>
                    <a:pt x="906" y="1126"/>
                  </a:lnTo>
                  <a:lnTo>
                    <a:pt x="905" y="1127"/>
                  </a:lnTo>
                  <a:lnTo>
                    <a:pt x="903" y="1127"/>
                  </a:lnTo>
                  <a:lnTo>
                    <a:pt x="903" y="1127"/>
                  </a:lnTo>
                  <a:lnTo>
                    <a:pt x="896" y="1128"/>
                  </a:lnTo>
                  <a:lnTo>
                    <a:pt x="892" y="1130"/>
                  </a:lnTo>
                  <a:lnTo>
                    <a:pt x="891" y="1131"/>
                  </a:lnTo>
                  <a:lnTo>
                    <a:pt x="890" y="1130"/>
                  </a:lnTo>
                  <a:lnTo>
                    <a:pt x="889" y="1130"/>
                  </a:lnTo>
                  <a:lnTo>
                    <a:pt x="889" y="1130"/>
                  </a:lnTo>
                  <a:lnTo>
                    <a:pt x="887" y="1130"/>
                  </a:lnTo>
                  <a:lnTo>
                    <a:pt x="886" y="1131"/>
                  </a:lnTo>
                  <a:lnTo>
                    <a:pt x="886" y="1132"/>
                  </a:lnTo>
                  <a:lnTo>
                    <a:pt x="884" y="1132"/>
                  </a:lnTo>
                  <a:lnTo>
                    <a:pt x="884" y="1132"/>
                  </a:lnTo>
                  <a:lnTo>
                    <a:pt x="882" y="1132"/>
                  </a:lnTo>
                  <a:lnTo>
                    <a:pt x="882" y="1133"/>
                  </a:lnTo>
                  <a:lnTo>
                    <a:pt x="874" y="1133"/>
                  </a:lnTo>
                  <a:lnTo>
                    <a:pt x="873" y="1133"/>
                  </a:lnTo>
                  <a:lnTo>
                    <a:pt x="871" y="1133"/>
                  </a:lnTo>
                  <a:lnTo>
                    <a:pt x="871" y="1134"/>
                  </a:lnTo>
                  <a:lnTo>
                    <a:pt x="869" y="1134"/>
                  </a:lnTo>
                  <a:lnTo>
                    <a:pt x="869" y="1134"/>
                  </a:lnTo>
                  <a:lnTo>
                    <a:pt x="867" y="1135"/>
                  </a:lnTo>
                  <a:lnTo>
                    <a:pt x="865" y="1136"/>
                  </a:lnTo>
                  <a:lnTo>
                    <a:pt x="864" y="1136"/>
                  </a:lnTo>
                  <a:lnTo>
                    <a:pt x="861" y="1137"/>
                  </a:lnTo>
                  <a:lnTo>
                    <a:pt x="860" y="1138"/>
                  </a:lnTo>
                  <a:lnTo>
                    <a:pt x="854" y="1138"/>
                  </a:lnTo>
                  <a:lnTo>
                    <a:pt x="853" y="1138"/>
                  </a:lnTo>
                  <a:lnTo>
                    <a:pt x="852" y="1138"/>
                  </a:lnTo>
                  <a:lnTo>
                    <a:pt x="851" y="1139"/>
                  </a:lnTo>
                  <a:lnTo>
                    <a:pt x="847" y="1139"/>
                  </a:lnTo>
                  <a:lnTo>
                    <a:pt x="847" y="1138"/>
                  </a:lnTo>
                  <a:lnTo>
                    <a:pt x="844" y="1138"/>
                  </a:lnTo>
                  <a:lnTo>
                    <a:pt x="844" y="1139"/>
                  </a:lnTo>
                  <a:lnTo>
                    <a:pt x="842" y="1139"/>
                  </a:lnTo>
                  <a:lnTo>
                    <a:pt x="842" y="1138"/>
                  </a:lnTo>
                  <a:lnTo>
                    <a:pt x="833" y="1138"/>
                  </a:lnTo>
                  <a:lnTo>
                    <a:pt x="832" y="1138"/>
                  </a:lnTo>
                  <a:lnTo>
                    <a:pt x="830" y="1138"/>
                  </a:lnTo>
                  <a:lnTo>
                    <a:pt x="829" y="1137"/>
                  </a:lnTo>
                  <a:lnTo>
                    <a:pt x="828" y="1137"/>
                  </a:lnTo>
                  <a:lnTo>
                    <a:pt x="828" y="1137"/>
                  </a:lnTo>
                  <a:lnTo>
                    <a:pt x="826" y="1137"/>
                  </a:lnTo>
                  <a:lnTo>
                    <a:pt x="825" y="1136"/>
                  </a:lnTo>
                  <a:lnTo>
                    <a:pt x="822" y="1136"/>
                  </a:lnTo>
                  <a:lnTo>
                    <a:pt x="821" y="1135"/>
                  </a:lnTo>
                  <a:lnTo>
                    <a:pt x="821" y="1134"/>
                  </a:lnTo>
                  <a:lnTo>
                    <a:pt x="820" y="1134"/>
                  </a:lnTo>
                  <a:lnTo>
                    <a:pt x="818" y="1134"/>
                  </a:lnTo>
                  <a:lnTo>
                    <a:pt x="817" y="1135"/>
                  </a:lnTo>
                  <a:lnTo>
                    <a:pt x="817" y="1136"/>
                  </a:lnTo>
                  <a:lnTo>
                    <a:pt x="816" y="1136"/>
                  </a:lnTo>
                  <a:lnTo>
                    <a:pt x="815" y="1136"/>
                  </a:lnTo>
                  <a:lnTo>
                    <a:pt x="814" y="1135"/>
                  </a:lnTo>
                  <a:lnTo>
                    <a:pt x="811" y="1135"/>
                  </a:lnTo>
                  <a:lnTo>
                    <a:pt x="811" y="1134"/>
                  </a:lnTo>
                  <a:lnTo>
                    <a:pt x="809" y="1134"/>
                  </a:lnTo>
                  <a:lnTo>
                    <a:pt x="809" y="1134"/>
                  </a:lnTo>
                  <a:lnTo>
                    <a:pt x="809" y="1134"/>
                  </a:lnTo>
                  <a:lnTo>
                    <a:pt x="807" y="1134"/>
                  </a:lnTo>
                  <a:lnTo>
                    <a:pt x="805" y="1132"/>
                  </a:lnTo>
                  <a:lnTo>
                    <a:pt x="805" y="1132"/>
                  </a:lnTo>
                  <a:lnTo>
                    <a:pt x="804" y="1133"/>
                  </a:lnTo>
                  <a:lnTo>
                    <a:pt x="803" y="1133"/>
                  </a:lnTo>
                  <a:lnTo>
                    <a:pt x="801" y="1132"/>
                  </a:lnTo>
                  <a:lnTo>
                    <a:pt x="801" y="1131"/>
                  </a:lnTo>
                  <a:lnTo>
                    <a:pt x="800" y="1129"/>
                  </a:lnTo>
                  <a:lnTo>
                    <a:pt x="799" y="1129"/>
                  </a:lnTo>
                  <a:lnTo>
                    <a:pt x="797" y="1131"/>
                  </a:lnTo>
                  <a:lnTo>
                    <a:pt x="797" y="1131"/>
                  </a:lnTo>
                  <a:lnTo>
                    <a:pt x="794" y="1133"/>
                  </a:lnTo>
                  <a:lnTo>
                    <a:pt x="792" y="1133"/>
                  </a:lnTo>
                  <a:lnTo>
                    <a:pt x="792" y="1132"/>
                  </a:lnTo>
                  <a:lnTo>
                    <a:pt x="789" y="1132"/>
                  </a:lnTo>
                  <a:lnTo>
                    <a:pt x="788" y="1131"/>
                  </a:lnTo>
                  <a:lnTo>
                    <a:pt x="787" y="1129"/>
                  </a:lnTo>
                  <a:lnTo>
                    <a:pt x="786" y="1129"/>
                  </a:lnTo>
                  <a:lnTo>
                    <a:pt x="785" y="1129"/>
                  </a:lnTo>
                  <a:lnTo>
                    <a:pt x="784" y="1130"/>
                  </a:lnTo>
                  <a:lnTo>
                    <a:pt x="782" y="1130"/>
                  </a:lnTo>
                  <a:lnTo>
                    <a:pt x="781" y="1131"/>
                  </a:lnTo>
                  <a:lnTo>
                    <a:pt x="779" y="1129"/>
                  </a:lnTo>
                  <a:lnTo>
                    <a:pt x="777" y="1129"/>
                  </a:lnTo>
                  <a:lnTo>
                    <a:pt x="774" y="1127"/>
                  </a:lnTo>
                  <a:lnTo>
                    <a:pt x="771" y="1127"/>
                  </a:lnTo>
                  <a:lnTo>
                    <a:pt x="770" y="1127"/>
                  </a:lnTo>
                  <a:lnTo>
                    <a:pt x="770" y="1126"/>
                  </a:lnTo>
                  <a:lnTo>
                    <a:pt x="769" y="1126"/>
                  </a:lnTo>
                  <a:lnTo>
                    <a:pt x="768" y="1126"/>
                  </a:lnTo>
                  <a:lnTo>
                    <a:pt x="767" y="1125"/>
                  </a:lnTo>
                  <a:lnTo>
                    <a:pt x="763" y="1124"/>
                  </a:lnTo>
                  <a:lnTo>
                    <a:pt x="761" y="1122"/>
                  </a:lnTo>
                  <a:lnTo>
                    <a:pt x="760" y="1122"/>
                  </a:lnTo>
                  <a:lnTo>
                    <a:pt x="758" y="1121"/>
                  </a:lnTo>
                  <a:lnTo>
                    <a:pt x="757" y="1121"/>
                  </a:lnTo>
                  <a:lnTo>
                    <a:pt x="756" y="1121"/>
                  </a:lnTo>
                  <a:lnTo>
                    <a:pt x="755" y="1121"/>
                  </a:lnTo>
                  <a:lnTo>
                    <a:pt x="754" y="1120"/>
                  </a:lnTo>
                  <a:lnTo>
                    <a:pt x="753" y="1120"/>
                  </a:lnTo>
                  <a:lnTo>
                    <a:pt x="753" y="1119"/>
                  </a:lnTo>
                  <a:lnTo>
                    <a:pt x="751" y="1119"/>
                  </a:lnTo>
                  <a:lnTo>
                    <a:pt x="751" y="1119"/>
                  </a:lnTo>
                  <a:lnTo>
                    <a:pt x="750" y="1119"/>
                  </a:lnTo>
                  <a:lnTo>
                    <a:pt x="750" y="1119"/>
                  </a:lnTo>
                  <a:lnTo>
                    <a:pt x="747" y="1119"/>
                  </a:lnTo>
                  <a:lnTo>
                    <a:pt x="746" y="1118"/>
                  </a:lnTo>
                  <a:lnTo>
                    <a:pt x="744" y="1118"/>
                  </a:lnTo>
                  <a:lnTo>
                    <a:pt x="744" y="1118"/>
                  </a:lnTo>
                  <a:lnTo>
                    <a:pt x="738" y="1118"/>
                  </a:lnTo>
                  <a:lnTo>
                    <a:pt x="738" y="1117"/>
                  </a:lnTo>
                  <a:lnTo>
                    <a:pt x="734" y="1118"/>
                  </a:lnTo>
                  <a:lnTo>
                    <a:pt x="734" y="1117"/>
                  </a:lnTo>
                  <a:lnTo>
                    <a:pt x="732" y="1117"/>
                  </a:lnTo>
                  <a:lnTo>
                    <a:pt x="730" y="1116"/>
                  </a:lnTo>
                  <a:lnTo>
                    <a:pt x="727" y="1116"/>
                  </a:lnTo>
                  <a:lnTo>
                    <a:pt x="726" y="1114"/>
                  </a:lnTo>
                  <a:lnTo>
                    <a:pt x="724" y="1114"/>
                  </a:lnTo>
                  <a:lnTo>
                    <a:pt x="723" y="1112"/>
                  </a:lnTo>
                  <a:lnTo>
                    <a:pt x="720" y="1112"/>
                  </a:lnTo>
                  <a:lnTo>
                    <a:pt x="720" y="1111"/>
                  </a:lnTo>
                  <a:lnTo>
                    <a:pt x="718" y="1110"/>
                  </a:lnTo>
                  <a:lnTo>
                    <a:pt x="717" y="1109"/>
                  </a:lnTo>
                  <a:lnTo>
                    <a:pt x="716" y="1106"/>
                  </a:lnTo>
                  <a:lnTo>
                    <a:pt x="715" y="1105"/>
                  </a:lnTo>
                  <a:lnTo>
                    <a:pt x="713" y="1102"/>
                  </a:lnTo>
                  <a:lnTo>
                    <a:pt x="713" y="1101"/>
                  </a:lnTo>
                  <a:lnTo>
                    <a:pt x="712" y="1099"/>
                  </a:lnTo>
                  <a:lnTo>
                    <a:pt x="712" y="1097"/>
                  </a:lnTo>
                  <a:lnTo>
                    <a:pt x="711" y="1097"/>
                  </a:lnTo>
                  <a:lnTo>
                    <a:pt x="711" y="1095"/>
                  </a:lnTo>
                  <a:lnTo>
                    <a:pt x="711" y="1095"/>
                  </a:lnTo>
                  <a:lnTo>
                    <a:pt x="711" y="1094"/>
                  </a:lnTo>
                  <a:lnTo>
                    <a:pt x="711" y="1093"/>
                  </a:lnTo>
                  <a:lnTo>
                    <a:pt x="713" y="1092"/>
                  </a:lnTo>
                  <a:lnTo>
                    <a:pt x="713" y="1090"/>
                  </a:lnTo>
                  <a:lnTo>
                    <a:pt x="714" y="1088"/>
                  </a:lnTo>
                  <a:lnTo>
                    <a:pt x="714" y="1087"/>
                  </a:lnTo>
                  <a:lnTo>
                    <a:pt x="716" y="1085"/>
                  </a:lnTo>
                  <a:lnTo>
                    <a:pt x="718" y="1082"/>
                  </a:lnTo>
                  <a:lnTo>
                    <a:pt x="718" y="1081"/>
                  </a:lnTo>
                  <a:lnTo>
                    <a:pt x="718" y="1080"/>
                  </a:lnTo>
                  <a:lnTo>
                    <a:pt x="718" y="1080"/>
                  </a:lnTo>
                  <a:lnTo>
                    <a:pt x="718" y="1076"/>
                  </a:lnTo>
                  <a:lnTo>
                    <a:pt x="719" y="1075"/>
                  </a:lnTo>
                  <a:lnTo>
                    <a:pt x="720" y="1075"/>
                  </a:lnTo>
                  <a:lnTo>
                    <a:pt x="721" y="1074"/>
                  </a:lnTo>
                  <a:lnTo>
                    <a:pt x="722" y="1075"/>
                  </a:lnTo>
                  <a:lnTo>
                    <a:pt x="722" y="1074"/>
                  </a:lnTo>
                  <a:lnTo>
                    <a:pt x="722" y="1073"/>
                  </a:lnTo>
                  <a:lnTo>
                    <a:pt x="721" y="1071"/>
                  </a:lnTo>
                  <a:lnTo>
                    <a:pt x="721" y="1069"/>
                  </a:lnTo>
                  <a:lnTo>
                    <a:pt x="722" y="1068"/>
                  </a:lnTo>
                  <a:lnTo>
                    <a:pt x="722" y="1067"/>
                  </a:lnTo>
                  <a:lnTo>
                    <a:pt x="723" y="1067"/>
                  </a:lnTo>
                  <a:lnTo>
                    <a:pt x="723" y="1066"/>
                  </a:lnTo>
                  <a:lnTo>
                    <a:pt x="723" y="1066"/>
                  </a:lnTo>
                  <a:lnTo>
                    <a:pt x="723" y="1066"/>
                  </a:lnTo>
                  <a:lnTo>
                    <a:pt x="721" y="1066"/>
                  </a:lnTo>
                  <a:lnTo>
                    <a:pt x="720" y="1066"/>
                  </a:lnTo>
                  <a:lnTo>
                    <a:pt x="719" y="1066"/>
                  </a:lnTo>
                  <a:lnTo>
                    <a:pt x="718" y="1065"/>
                  </a:lnTo>
                  <a:lnTo>
                    <a:pt x="717" y="1064"/>
                  </a:lnTo>
                  <a:lnTo>
                    <a:pt x="716" y="1064"/>
                  </a:lnTo>
                  <a:lnTo>
                    <a:pt x="715" y="1064"/>
                  </a:lnTo>
                  <a:lnTo>
                    <a:pt x="714" y="1065"/>
                  </a:lnTo>
                  <a:lnTo>
                    <a:pt x="714" y="1064"/>
                  </a:lnTo>
                  <a:lnTo>
                    <a:pt x="714" y="1063"/>
                  </a:lnTo>
                  <a:lnTo>
                    <a:pt x="715" y="1062"/>
                  </a:lnTo>
                  <a:lnTo>
                    <a:pt x="715" y="1061"/>
                  </a:lnTo>
                  <a:lnTo>
                    <a:pt x="718" y="1061"/>
                  </a:lnTo>
                  <a:lnTo>
                    <a:pt x="716" y="1059"/>
                  </a:lnTo>
                  <a:lnTo>
                    <a:pt x="714" y="1059"/>
                  </a:lnTo>
                  <a:lnTo>
                    <a:pt x="713" y="1057"/>
                  </a:lnTo>
                  <a:lnTo>
                    <a:pt x="713" y="1056"/>
                  </a:lnTo>
                  <a:lnTo>
                    <a:pt x="711" y="1054"/>
                  </a:lnTo>
                  <a:lnTo>
                    <a:pt x="711" y="1053"/>
                  </a:lnTo>
                  <a:lnTo>
                    <a:pt x="709" y="1052"/>
                  </a:lnTo>
                  <a:lnTo>
                    <a:pt x="707" y="1051"/>
                  </a:lnTo>
                  <a:lnTo>
                    <a:pt x="707" y="1051"/>
                  </a:lnTo>
                  <a:lnTo>
                    <a:pt x="705" y="1051"/>
                  </a:lnTo>
                  <a:lnTo>
                    <a:pt x="700" y="1054"/>
                  </a:lnTo>
                  <a:lnTo>
                    <a:pt x="697" y="1054"/>
                  </a:lnTo>
                  <a:lnTo>
                    <a:pt x="694" y="1056"/>
                  </a:lnTo>
                  <a:lnTo>
                    <a:pt x="692" y="1056"/>
                  </a:lnTo>
                  <a:lnTo>
                    <a:pt x="692" y="1056"/>
                  </a:lnTo>
                  <a:lnTo>
                    <a:pt x="687" y="1056"/>
                  </a:lnTo>
                  <a:lnTo>
                    <a:pt x="687" y="1057"/>
                  </a:lnTo>
                  <a:lnTo>
                    <a:pt x="684" y="1057"/>
                  </a:lnTo>
                  <a:lnTo>
                    <a:pt x="683" y="1056"/>
                  </a:lnTo>
                  <a:lnTo>
                    <a:pt x="681" y="1055"/>
                  </a:lnTo>
                  <a:lnTo>
                    <a:pt x="679" y="1053"/>
                  </a:lnTo>
                  <a:lnTo>
                    <a:pt x="679" y="1050"/>
                  </a:lnTo>
                  <a:lnTo>
                    <a:pt x="678" y="1050"/>
                  </a:lnTo>
                  <a:lnTo>
                    <a:pt x="678" y="1048"/>
                  </a:lnTo>
                  <a:lnTo>
                    <a:pt x="678" y="1048"/>
                  </a:lnTo>
                  <a:lnTo>
                    <a:pt x="677" y="1044"/>
                  </a:lnTo>
                  <a:lnTo>
                    <a:pt x="677" y="1043"/>
                  </a:lnTo>
                  <a:lnTo>
                    <a:pt x="677" y="1036"/>
                  </a:lnTo>
                  <a:lnTo>
                    <a:pt x="677" y="1036"/>
                  </a:lnTo>
                  <a:lnTo>
                    <a:pt x="677" y="1030"/>
                  </a:lnTo>
                  <a:lnTo>
                    <a:pt x="678" y="1030"/>
                  </a:lnTo>
                  <a:lnTo>
                    <a:pt x="678" y="1024"/>
                  </a:lnTo>
                  <a:lnTo>
                    <a:pt x="677" y="1024"/>
                  </a:lnTo>
                  <a:lnTo>
                    <a:pt x="677" y="1021"/>
                  </a:lnTo>
                  <a:lnTo>
                    <a:pt x="680" y="1019"/>
                  </a:lnTo>
                  <a:lnTo>
                    <a:pt x="680" y="1018"/>
                  </a:lnTo>
                  <a:lnTo>
                    <a:pt x="680" y="1016"/>
                  </a:lnTo>
                  <a:lnTo>
                    <a:pt x="682" y="1014"/>
                  </a:lnTo>
                  <a:lnTo>
                    <a:pt x="682" y="1013"/>
                  </a:lnTo>
                  <a:lnTo>
                    <a:pt x="683" y="1011"/>
                  </a:lnTo>
                  <a:lnTo>
                    <a:pt x="683" y="1010"/>
                  </a:lnTo>
                  <a:lnTo>
                    <a:pt x="684" y="1009"/>
                  </a:lnTo>
                  <a:lnTo>
                    <a:pt x="684" y="1009"/>
                  </a:lnTo>
                  <a:lnTo>
                    <a:pt x="685" y="1007"/>
                  </a:lnTo>
                  <a:lnTo>
                    <a:pt x="685" y="1006"/>
                  </a:lnTo>
                  <a:lnTo>
                    <a:pt x="684" y="1006"/>
                  </a:lnTo>
                  <a:lnTo>
                    <a:pt x="684" y="1005"/>
                  </a:lnTo>
                  <a:lnTo>
                    <a:pt x="685" y="1004"/>
                  </a:lnTo>
                  <a:lnTo>
                    <a:pt x="685" y="1003"/>
                  </a:lnTo>
                  <a:lnTo>
                    <a:pt x="687" y="1002"/>
                  </a:lnTo>
                  <a:lnTo>
                    <a:pt x="687" y="1001"/>
                  </a:lnTo>
                  <a:lnTo>
                    <a:pt x="689" y="1000"/>
                  </a:lnTo>
                  <a:lnTo>
                    <a:pt x="689" y="997"/>
                  </a:lnTo>
                  <a:lnTo>
                    <a:pt x="690" y="995"/>
                  </a:lnTo>
                  <a:lnTo>
                    <a:pt x="692" y="995"/>
                  </a:lnTo>
                  <a:lnTo>
                    <a:pt x="692" y="994"/>
                  </a:lnTo>
                  <a:lnTo>
                    <a:pt x="694" y="992"/>
                  </a:lnTo>
                  <a:lnTo>
                    <a:pt x="696" y="992"/>
                  </a:lnTo>
                  <a:lnTo>
                    <a:pt x="697" y="990"/>
                  </a:lnTo>
                  <a:lnTo>
                    <a:pt x="697" y="990"/>
                  </a:lnTo>
                  <a:lnTo>
                    <a:pt x="698" y="990"/>
                  </a:lnTo>
                  <a:lnTo>
                    <a:pt x="700" y="987"/>
                  </a:lnTo>
                  <a:lnTo>
                    <a:pt x="700" y="986"/>
                  </a:lnTo>
                  <a:lnTo>
                    <a:pt x="701" y="985"/>
                  </a:lnTo>
                  <a:lnTo>
                    <a:pt x="703" y="982"/>
                  </a:lnTo>
                  <a:lnTo>
                    <a:pt x="703" y="981"/>
                  </a:lnTo>
                  <a:lnTo>
                    <a:pt x="705" y="981"/>
                  </a:lnTo>
                  <a:lnTo>
                    <a:pt x="705" y="982"/>
                  </a:lnTo>
                  <a:lnTo>
                    <a:pt x="704" y="983"/>
                  </a:lnTo>
                  <a:lnTo>
                    <a:pt x="704" y="984"/>
                  </a:lnTo>
                  <a:lnTo>
                    <a:pt x="705" y="983"/>
                  </a:lnTo>
                  <a:lnTo>
                    <a:pt x="705" y="982"/>
                  </a:lnTo>
                  <a:lnTo>
                    <a:pt x="706" y="981"/>
                  </a:lnTo>
                  <a:lnTo>
                    <a:pt x="705" y="979"/>
                  </a:lnTo>
                  <a:lnTo>
                    <a:pt x="707" y="977"/>
                  </a:lnTo>
                  <a:lnTo>
                    <a:pt x="708" y="975"/>
                  </a:lnTo>
                  <a:lnTo>
                    <a:pt x="708" y="973"/>
                  </a:lnTo>
                  <a:lnTo>
                    <a:pt x="708" y="973"/>
                  </a:lnTo>
                  <a:lnTo>
                    <a:pt x="708" y="972"/>
                  </a:lnTo>
                  <a:lnTo>
                    <a:pt x="709" y="970"/>
                  </a:lnTo>
                  <a:lnTo>
                    <a:pt x="710" y="970"/>
                  </a:lnTo>
                  <a:lnTo>
                    <a:pt x="710" y="971"/>
                  </a:lnTo>
                  <a:lnTo>
                    <a:pt x="711" y="973"/>
                  </a:lnTo>
                  <a:lnTo>
                    <a:pt x="713" y="972"/>
                  </a:lnTo>
                  <a:lnTo>
                    <a:pt x="714" y="972"/>
                  </a:lnTo>
                  <a:lnTo>
                    <a:pt x="714" y="968"/>
                  </a:lnTo>
                  <a:lnTo>
                    <a:pt x="716" y="969"/>
                  </a:lnTo>
                  <a:lnTo>
                    <a:pt x="716" y="968"/>
                  </a:lnTo>
                  <a:lnTo>
                    <a:pt x="718" y="967"/>
                  </a:lnTo>
                  <a:lnTo>
                    <a:pt x="721" y="966"/>
                  </a:lnTo>
                  <a:lnTo>
                    <a:pt x="722" y="965"/>
                  </a:lnTo>
                  <a:lnTo>
                    <a:pt x="724" y="965"/>
                  </a:lnTo>
                  <a:lnTo>
                    <a:pt x="725" y="965"/>
                  </a:lnTo>
                  <a:lnTo>
                    <a:pt x="726" y="965"/>
                  </a:lnTo>
                  <a:lnTo>
                    <a:pt x="726" y="964"/>
                  </a:lnTo>
                  <a:lnTo>
                    <a:pt x="727" y="962"/>
                  </a:lnTo>
                  <a:lnTo>
                    <a:pt x="727" y="962"/>
                  </a:lnTo>
                  <a:lnTo>
                    <a:pt x="726" y="962"/>
                  </a:lnTo>
                  <a:lnTo>
                    <a:pt x="725" y="960"/>
                  </a:lnTo>
                  <a:lnTo>
                    <a:pt x="724" y="959"/>
                  </a:lnTo>
                  <a:lnTo>
                    <a:pt x="724" y="958"/>
                  </a:lnTo>
                  <a:lnTo>
                    <a:pt x="724" y="958"/>
                  </a:lnTo>
                  <a:lnTo>
                    <a:pt x="724" y="955"/>
                  </a:lnTo>
                  <a:lnTo>
                    <a:pt x="724" y="955"/>
                  </a:lnTo>
                  <a:lnTo>
                    <a:pt x="724" y="953"/>
                  </a:lnTo>
                  <a:lnTo>
                    <a:pt x="725" y="951"/>
                  </a:lnTo>
                  <a:lnTo>
                    <a:pt x="727" y="951"/>
                  </a:lnTo>
                  <a:lnTo>
                    <a:pt x="727" y="951"/>
                  </a:lnTo>
                  <a:lnTo>
                    <a:pt x="729" y="951"/>
                  </a:lnTo>
                  <a:lnTo>
                    <a:pt x="730" y="951"/>
                  </a:lnTo>
                  <a:lnTo>
                    <a:pt x="732" y="950"/>
                  </a:lnTo>
                  <a:lnTo>
                    <a:pt x="732" y="949"/>
                  </a:lnTo>
                  <a:lnTo>
                    <a:pt x="734" y="949"/>
                  </a:lnTo>
                  <a:lnTo>
                    <a:pt x="734" y="950"/>
                  </a:lnTo>
                  <a:lnTo>
                    <a:pt x="736" y="950"/>
                  </a:lnTo>
                  <a:lnTo>
                    <a:pt x="736" y="952"/>
                  </a:lnTo>
                  <a:lnTo>
                    <a:pt x="737" y="953"/>
                  </a:lnTo>
                  <a:lnTo>
                    <a:pt x="738" y="953"/>
                  </a:lnTo>
                  <a:lnTo>
                    <a:pt x="737" y="954"/>
                  </a:lnTo>
                  <a:lnTo>
                    <a:pt x="738" y="954"/>
                  </a:lnTo>
                  <a:lnTo>
                    <a:pt x="738" y="954"/>
                  </a:lnTo>
                  <a:lnTo>
                    <a:pt x="740" y="952"/>
                  </a:lnTo>
                  <a:lnTo>
                    <a:pt x="741" y="952"/>
                  </a:lnTo>
                  <a:lnTo>
                    <a:pt x="743" y="952"/>
                  </a:lnTo>
                  <a:lnTo>
                    <a:pt x="744" y="951"/>
                  </a:lnTo>
                  <a:lnTo>
                    <a:pt x="744" y="950"/>
                  </a:lnTo>
                  <a:lnTo>
                    <a:pt x="744" y="948"/>
                  </a:lnTo>
                  <a:lnTo>
                    <a:pt x="745" y="948"/>
                  </a:lnTo>
                  <a:lnTo>
                    <a:pt x="745" y="944"/>
                  </a:lnTo>
                  <a:lnTo>
                    <a:pt x="747" y="945"/>
                  </a:lnTo>
                  <a:lnTo>
                    <a:pt x="748" y="944"/>
                  </a:lnTo>
                  <a:lnTo>
                    <a:pt x="748" y="943"/>
                  </a:lnTo>
                  <a:lnTo>
                    <a:pt x="749" y="942"/>
                  </a:lnTo>
                  <a:lnTo>
                    <a:pt x="751" y="943"/>
                  </a:lnTo>
                  <a:lnTo>
                    <a:pt x="752" y="943"/>
                  </a:lnTo>
                  <a:lnTo>
                    <a:pt x="753" y="942"/>
                  </a:lnTo>
                  <a:lnTo>
                    <a:pt x="755" y="942"/>
                  </a:lnTo>
                  <a:lnTo>
                    <a:pt x="755" y="941"/>
                  </a:lnTo>
                  <a:lnTo>
                    <a:pt x="760" y="941"/>
                  </a:lnTo>
                  <a:lnTo>
                    <a:pt x="762" y="939"/>
                  </a:lnTo>
                  <a:lnTo>
                    <a:pt x="765" y="939"/>
                  </a:lnTo>
                  <a:lnTo>
                    <a:pt x="765" y="938"/>
                  </a:lnTo>
                  <a:lnTo>
                    <a:pt x="770" y="938"/>
                  </a:lnTo>
                  <a:lnTo>
                    <a:pt x="771" y="936"/>
                  </a:lnTo>
                  <a:lnTo>
                    <a:pt x="772" y="936"/>
                  </a:lnTo>
                  <a:lnTo>
                    <a:pt x="772" y="935"/>
                  </a:lnTo>
                  <a:lnTo>
                    <a:pt x="775" y="934"/>
                  </a:lnTo>
                  <a:lnTo>
                    <a:pt x="777" y="932"/>
                  </a:lnTo>
                  <a:lnTo>
                    <a:pt x="777" y="930"/>
                  </a:lnTo>
                  <a:lnTo>
                    <a:pt x="778" y="930"/>
                  </a:lnTo>
                  <a:lnTo>
                    <a:pt x="778" y="929"/>
                  </a:lnTo>
                  <a:lnTo>
                    <a:pt x="779" y="928"/>
                  </a:lnTo>
                  <a:lnTo>
                    <a:pt x="780" y="928"/>
                  </a:lnTo>
                  <a:lnTo>
                    <a:pt x="780" y="928"/>
                  </a:lnTo>
                  <a:lnTo>
                    <a:pt x="780" y="928"/>
                  </a:lnTo>
                  <a:lnTo>
                    <a:pt x="782" y="928"/>
                  </a:lnTo>
                  <a:lnTo>
                    <a:pt x="784" y="927"/>
                  </a:lnTo>
                  <a:lnTo>
                    <a:pt x="784" y="927"/>
                  </a:lnTo>
                  <a:lnTo>
                    <a:pt x="786" y="925"/>
                  </a:lnTo>
                  <a:lnTo>
                    <a:pt x="788" y="924"/>
                  </a:lnTo>
                  <a:lnTo>
                    <a:pt x="790" y="924"/>
                  </a:lnTo>
                  <a:lnTo>
                    <a:pt x="791" y="924"/>
                  </a:lnTo>
                  <a:lnTo>
                    <a:pt x="793" y="924"/>
                  </a:lnTo>
                  <a:lnTo>
                    <a:pt x="793" y="924"/>
                  </a:lnTo>
                  <a:lnTo>
                    <a:pt x="800" y="924"/>
                  </a:lnTo>
                  <a:lnTo>
                    <a:pt x="801" y="924"/>
                  </a:lnTo>
                  <a:lnTo>
                    <a:pt x="803" y="924"/>
                  </a:lnTo>
                  <a:lnTo>
                    <a:pt x="803" y="924"/>
                  </a:lnTo>
                  <a:lnTo>
                    <a:pt x="806" y="924"/>
                  </a:lnTo>
                  <a:lnTo>
                    <a:pt x="806" y="923"/>
                  </a:lnTo>
                  <a:lnTo>
                    <a:pt x="811" y="923"/>
                  </a:lnTo>
                  <a:lnTo>
                    <a:pt x="814" y="922"/>
                  </a:lnTo>
                  <a:lnTo>
                    <a:pt x="815" y="922"/>
                  </a:lnTo>
                  <a:lnTo>
                    <a:pt x="817" y="919"/>
                  </a:lnTo>
                  <a:lnTo>
                    <a:pt x="817" y="919"/>
                  </a:lnTo>
                  <a:lnTo>
                    <a:pt x="818" y="918"/>
                  </a:lnTo>
                  <a:lnTo>
                    <a:pt x="819" y="916"/>
                  </a:lnTo>
                  <a:lnTo>
                    <a:pt x="821" y="915"/>
                  </a:lnTo>
                  <a:lnTo>
                    <a:pt x="821" y="914"/>
                  </a:lnTo>
                  <a:lnTo>
                    <a:pt x="823" y="913"/>
                  </a:lnTo>
                  <a:lnTo>
                    <a:pt x="823" y="911"/>
                  </a:lnTo>
                  <a:lnTo>
                    <a:pt x="825" y="910"/>
                  </a:lnTo>
                  <a:lnTo>
                    <a:pt x="824" y="910"/>
                  </a:lnTo>
                  <a:lnTo>
                    <a:pt x="824" y="907"/>
                  </a:lnTo>
                  <a:lnTo>
                    <a:pt x="825" y="906"/>
                  </a:lnTo>
                  <a:lnTo>
                    <a:pt x="825" y="906"/>
                  </a:lnTo>
                  <a:lnTo>
                    <a:pt x="826" y="905"/>
                  </a:lnTo>
                  <a:lnTo>
                    <a:pt x="826" y="902"/>
                  </a:lnTo>
                  <a:lnTo>
                    <a:pt x="827" y="901"/>
                  </a:lnTo>
                  <a:lnTo>
                    <a:pt x="828" y="900"/>
                  </a:lnTo>
                  <a:lnTo>
                    <a:pt x="828" y="897"/>
                  </a:lnTo>
                  <a:lnTo>
                    <a:pt x="828" y="896"/>
                  </a:lnTo>
                  <a:lnTo>
                    <a:pt x="828" y="894"/>
                  </a:lnTo>
                  <a:lnTo>
                    <a:pt x="829" y="893"/>
                  </a:lnTo>
                  <a:lnTo>
                    <a:pt x="830" y="891"/>
                  </a:lnTo>
                  <a:lnTo>
                    <a:pt x="831" y="890"/>
                  </a:lnTo>
                  <a:lnTo>
                    <a:pt x="831" y="888"/>
                  </a:lnTo>
                  <a:lnTo>
                    <a:pt x="832" y="885"/>
                  </a:lnTo>
                  <a:lnTo>
                    <a:pt x="833" y="884"/>
                  </a:lnTo>
                  <a:lnTo>
                    <a:pt x="833" y="875"/>
                  </a:lnTo>
                  <a:lnTo>
                    <a:pt x="834" y="872"/>
                  </a:lnTo>
                  <a:lnTo>
                    <a:pt x="834" y="870"/>
                  </a:lnTo>
                  <a:lnTo>
                    <a:pt x="834" y="869"/>
                  </a:lnTo>
                  <a:lnTo>
                    <a:pt x="834" y="866"/>
                  </a:lnTo>
                  <a:lnTo>
                    <a:pt x="835" y="866"/>
                  </a:lnTo>
                  <a:lnTo>
                    <a:pt x="838" y="865"/>
                  </a:lnTo>
                  <a:lnTo>
                    <a:pt x="842" y="862"/>
                  </a:lnTo>
                  <a:lnTo>
                    <a:pt x="843" y="862"/>
                  </a:lnTo>
                  <a:lnTo>
                    <a:pt x="843" y="863"/>
                  </a:lnTo>
                  <a:lnTo>
                    <a:pt x="842" y="865"/>
                  </a:lnTo>
                  <a:lnTo>
                    <a:pt x="840" y="867"/>
                  </a:lnTo>
                  <a:lnTo>
                    <a:pt x="840" y="867"/>
                  </a:lnTo>
                  <a:lnTo>
                    <a:pt x="843" y="865"/>
                  </a:lnTo>
                  <a:lnTo>
                    <a:pt x="843" y="864"/>
                  </a:lnTo>
                  <a:lnTo>
                    <a:pt x="843" y="862"/>
                  </a:lnTo>
                  <a:lnTo>
                    <a:pt x="844" y="862"/>
                  </a:lnTo>
                  <a:lnTo>
                    <a:pt x="845" y="862"/>
                  </a:lnTo>
                  <a:lnTo>
                    <a:pt x="846" y="863"/>
                  </a:lnTo>
                  <a:lnTo>
                    <a:pt x="846" y="866"/>
                  </a:lnTo>
                  <a:lnTo>
                    <a:pt x="847" y="867"/>
                  </a:lnTo>
                  <a:lnTo>
                    <a:pt x="847" y="871"/>
                  </a:lnTo>
                  <a:lnTo>
                    <a:pt x="848" y="871"/>
                  </a:lnTo>
                  <a:lnTo>
                    <a:pt x="847" y="870"/>
                  </a:lnTo>
                  <a:lnTo>
                    <a:pt x="847" y="868"/>
                  </a:lnTo>
                  <a:lnTo>
                    <a:pt x="848" y="867"/>
                  </a:lnTo>
                  <a:lnTo>
                    <a:pt x="849" y="867"/>
                  </a:lnTo>
                  <a:lnTo>
                    <a:pt x="849" y="869"/>
                  </a:lnTo>
                  <a:lnTo>
                    <a:pt x="850" y="869"/>
                  </a:lnTo>
                  <a:lnTo>
                    <a:pt x="851" y="869"/>
                  </a:lnTo>
                  <a:lnTo>
                    <a:pt x="852" y="868"/>
                  </a:lnTo>
                  <a:lnTo>
                    <a:pt x="854" y="868"/>
                  </a:lnTo>
                  <a:lnTo>
                    <a:pt x="854" y="867"/>
                  </a:lnTo>
                  <a:lnTo>
                    <a:pt x="855" y="868"/>
                  </a:lnTo>
                  <a:lnTo>
                    <a:pt x="855" y="867"/>
                  </a:lnTo>
                  <a:lnTo>
                    <a:pt x="855" y="867"/>
                  </a:lnTo>
                  <a:lnTo>
                    <a:pt x="856" y="866"/>
                  </a:lnTo>
                  <a:lnTo>
                    <a:pt x="856" y="866"/>
                  </a:lnTo>
                  <a:lnTo>
                    <a:pt x="854" y="866"/>
                  </a:lnTo>
                  <a:lnTo>
                    <a:pt x="853" y="865"/>
                  </a:lnTo>
                  <a:lnTo>
                    <a:pt x="853" y="862"/>
                  </a:lnTo>
                  <a:lnTo>
                    <a:pt x="854" y="862"/>
                  </a:lnTo>
                  <a:lnTo>
                    <a:pt x="854" y="861"/>
                  </a:lnTo>
                  <a:lnTo>
                    <a:pt x="857" y="858"/>
                  </a:lnTo>
                  <a:lnTo>
                    <a:pt x="858" y="858"/>
                  </a:lnTo>
                  <a:lnTo>
                    <a:pt x="860" y="856"/>
                  </a:lnTo>
                  <a:lnTo>
                    <a:pt x="862" y="855"/>
                  </a:lnTo>
                  <a:lnTo>
                    <a:pt x="864" y="854"/>
                  </a:lnTo>
                  <a:lnTo>
                    <a:pt x="865" y="854"/>
                  </a:lnTo>
                  <a:lnTo>
                    <a:pt x="867" y="855"/>
                  </a:lnTo>
                  <a:lnTo>
                    <a:pt x="867" y="852"/>
                  </a:lnTo>
                  <a:lnTo>
                    <a:pt x="867" y="851"/>
                  </a:lnTo>
                  <a:lnTo>
                    <a:pt x="867" y="849"/>
                  </a:lnTo>
                  <a:lnTo>
                    <a:pt x="869" y="848"/>
                  </a:lnTo>
                  <a:lnTo>
                    <a:pt x="871" y="847"/>
                  </a:lnTo>
                  <a:lnTo>
                    <a:pt x="871" y="847"/>
                  </a:lnTo>
                  <a:lnTo>
                    <a:pt x="871" y="847"/>
                  </a:lnTo>
                  <a:lnTo>
                    <a:pt x="873" y="845"/>
                  </a:lnTo>
                  <a:lnTo>
                    <a:pt x="875" y="845"/>
                  </a:lnTo>
                  <a:lnTo>
                    <a:pt x="875" y="844"/>
                  </a:lnTo>
                  <a:lnTo>
                    <a:pt x="874" y="843"/>
                  </a:lnTo>
                  <a:lnTo>
                    <a:pt x="874" y="842"/>
                  </a:lnTo>
                  <a:lnTo>
                    <a:pt x="877" y="841"/>
                  </a:lnTo>
                  <a:lnTo>
                    <a:pt x="877" y="838"/>
                  </a:lnTo>
                  <a:lnTo>
                    <a:pt x="876" y="838"/>
                  </a:lnTo>
                  <a:lnTo>
                    <a:pt x="876" y="833"/>
                  </a:lnTo>
                  <a:lnTo>
                    <a:pt x="878" y="832"/>
                  </a:lnTo>
                  <a:lnTo>
                    <a:pt x="878" y="829"/>
                  </a:lnTo>
                  <a:lnTo>
                    <a:pt x="879" y="829"/>
                  </a:lnTo>
                  <a:lnTo>
                    <a:pt x="880" y="828"/>
                  </a:lnTo>
                  <a:lnTo>
                    <a:pt x="882" y="828"/>
                  </a:lnTo>
                  <a:lnTo>
                    <a:pt x="883" y="827"/>
                  </a:lnTo>
                  <a:lnTo>
                    <a:pt x="881" y="827"/>
                  </a:lnTo>
                  <a:lnTo>
                    <a:pt x="881" y="825"/>
                  </a:lnTo>
                  <a:lnTo>
                    <a:pt x="881" y="824"/>
                  </a:lnTo>
                  <a:lnTo>
                    <a:pt x="881" y="824"/>
                  </a:lnTo>
                  <a:lnTo>
                    <a:pt x="880" y="823"/>
                  </a:lnTo>
                  <a:lnTo>
                    <a:pt x="881" y="822"/>
                  </a:lnTo>
                  <a:lnTo>
                    <a:pt x="881" y="822"/>
                  </a:lnTo>
                  <a:lnTo>
                    <a:pt x="882" y="821"/>
                  </a:lnTo>
                  <a:lnTo>
                    <a:pt x="882" y="819"/>
                  </a:lnTo>
                  <a:lnTo>
                    <a:pt x="884" y="818"/>
                  </a:lnTo>
                  <a:lnTo>
                    <a:pt x="885" y="818"/>
                  </a:lnTo>
                  <a:lnTo>
                    <a:pt x="886" y="817"/>
                  </a:lnTo>
                  <a:lnTo>
                    <a:pt x="890" y="817"/>
                  </a:lnTo>
                  <a:lnTo>
                    <a:pt x="891" y="817"/>
                  </a:lnTo>
                  <a:lnTo>
                    <a:pt x="893" y="817"/>
                  </a:lnTo>
                  <a:lnTo>
                    <a:pt x="894" y="818"/>
                  </a:lnTo>
                  <a:lnTo>
                    <a:pt x="895" y="819"/>
                  </a:lnTo>
                  <a:lnTo>
                    <a:pt x="896" y="819"/>
                  </a:lnTo>
                  <a:lnTo>
                    <a:pt x="897" y="820"/>
                  </a:lnTo>
                  <a:lnTo>
                    <a:pt x="899" y="820"/>
                  </a:lnTo>
                  <a:lnTo>
                    <a:pt x="899" y="821"/>
                  </a:lnTo>
                  <a:lnTo>
                    <a:pt x="902" y="821"/>
                  </a:lnTo>
                  <a:lnTo>
                    <a:pt x="904" y="820"/>
                  </a:lnTo>
                  <a:lnTo>
                    <a:pt x="905" y="819"/>
                  </a:lnTo>
                  <a:lnTo>
                    <a:pt x="908" y="819"/>
                  </a:lnTo>
                  <a:lnTo>
                    <a:pt x="909" y="820"/>
                  </a:lnTo>
                  <a:lnTo>
                    <a:pt x="910" y="820"/>
                  </a:lnTo>
                  <a:lnTo>
                    <a:pt x="911" y="820"/>
                  </a:lnTo>
                  <a:lnTo>
                    <a:pt x="912" y="819"/>
                  </a:lnTo>
                  <a:lnTo>
                    <a:pt x="914" y="818"/>
                  </a:lnTo>
                  <a:lnTo>
                    <a:pt x="914" y="816"/>
                  </a:lnTo>
                  <a:lnTo>
                    <a:pt x="916" y="815"/>
                  </a:lnTo>
                  <a:lnTo>
                    <a:pt x="916" y="813"/>
                  </a:lnTo>
                  <a:lnTo>
                    <a:pt x="918" y="813"/>
                  </a:lnTo>
                  <a:lnTo>
                    <a:pt x="919" y="814"/>
                  </a:lnTo>
                  <a:lnTo>
                    <a:pt x="921" y="814"/>
                  </a:lnTo>
                  <a:lnTo>
                    <a:pt x="921" y="813"/>
                  </a:lnTo>
                  <a:lnTo>
                    <a:pt x="924" y="813"/>
                  </a:lnTo>
                  <a:lnTo>
                    <a:pt x="925" y="813"/>
                  </a:lnTo>
                  <a:lnTo>
                    <a:pt x="927" y="813"/>
                  </a:lnTo>
                  <a:lnTo>
                    <a:pt x="927" y="812"/>
                  </a:lnTo>
                  <a:lnTo>
                    <a:pt x="929" y="812"/>
                  </a:lnTo>
                  <a:lnTo>
                    <a:pt x="930" y="813"/>
                  </a:lnTo>
                  <a:lnTo>
                    <a:pt x="932" y="813"/>
                  </a:lnTo>
                  <a:lnTo>
                    <a:pt x="933" y="812"/>
                  </a:lnTo>
                  <a:lnTo>
                    <a:pt x="935" y="812"/>
                  </a:lnTo>
                  <a:lnTo>
                    <a:pt x="935" y="812"/>
                  </a:lnTo>
                  <a:lnTo>
                    <a:pt x="936" y="812"/>
                  </a:lnTo>
                  <a:lnTo>
                    <a:pt x="941" y="812"/>
                  </a:lnTo>
                  <a:lnTo>
                    <a:pt x="942" y="813"/>
                  </a:lnTo>
                  <a:lnTo>
                    <a:pt x="944" y="813"/>
                  </a:lnTo>
                  <a:lnTo>
                    <a:pt x="945" y="815"/>
                  </a:lnTo>
                  <a:lnTo>
                    <a:pt x="947" y="815"/>
                  </a:lnTo>
                  <a:lnTo>
                    <a:pt x="947" y="815"/>
                  </a:lnTo>
                  <a:lnTo>
                    <a:pt x="951" y="815"/>
                  </a:lnTo>
                  <a:lnTo>
                    <a:pt x="953" y="816"/>
                  </a:lnTo>
                  <a:lnTo>
                    <a:pt x="957" y="816"/>
                  </a:lnTo>
                  <a:lnTo>
                    <a:pt x="958" y="817"/>
                  </a:lnTo>
                  <a:lnTo>
                    <a:pt x="959" y="816"/>
                  </a:lnTo>
                  <a:lnTo>
                    <a:pt x="960" y="816"/>
                  </a:lnTo>
                  <a:lnTo>
                    <a:pt x="960" y="815"/>
                  </a:lnTo>
                  <a:lnTo>
                    <a:pt x="959" y="815"/>
                  </a:lnTo>
                  <a:lnTo>
                    <a:pt x="960" y="814"/>
                  </a:lnTo>
                  <a:lnTo>
                    <a:pt x="961" y="814"/>
                  </a:lnTo>
                  <a:lnTo>
                    <a:pt x="963" y="812"/>
                  </a:lnTo>
                  <a:lnTo>
                    <a:pt x="963" y="811"/>
                  </a:lnTo>
                  <a:lnTo>
                    <a:pt x="964" y="811"/>
                  </a:lnTo>
                  <a:lnTo>
                    <a:pt x="961" y="807"/>
                  </a:lnTo>
                  <a:lnTo>
                    <a:pt x="961" y="806"/>
                  </a:lnTo>
                  <a:lnTo>
                    <a:pt x="962" y="805"/>
                  </a:lnTo>
                  <a:lnTo>
                    <a:pt x="963" y="805"/>
                  </a:lnTo>
                  <a:lnTo>
                    <a:pt x="964" y="806"/>
                  </a:lnTo>
                  <a:lnTo>
                    <a:pt x="965" y="805"/>
                  </a:lnTo>
                  <a:lnTo>
                    <a:pt x="965" y="806"/>
                  </a:lnTo>
                  <a:close/>
                  <a:moveTo>
                    <a:pt x="905" y="803"/>
                  </a:moveTo>
                  <a:lnTo>
                    <a:pt x="910" y="806"/>
                  </a:lnTo>
                  <a:lnTo>
                    <a:pt x="910" y="808"/>
                  </a:lnTo>
                  <a:lnTo>
                    <a:pt x="908" y="809"/>
                  </a:lnTo>
                  <a:lnTo>
                    <a:pt x="906" y="810"/>
                  </a:lnTo>
                  <a:lnTo>
                    <a:pt x="904" y="812"/>
                  </a:lnTo>
                  <a:lnTo>
                    <a:pt x="904" y="813"/>
                  </a:lnTo>
                  <a:lnTo>
                    <a:pt x="903" y="813"/>
                  </a:lnTo>
                  <a:lnTo>
                    <a:pt x="902" y="815"/>
                  </a:lnTo>
                  <a:lnTo>
                    <a:pt x="902" y="816"/>
                  </a:lnTo>
                  <a:lnTo>
                    <a:pt x="901" y="818"/>
                  </a:lnTo>
                  <a:lnTo>
                    <a:pt x="900" y="817"/>
                  </a:lnTo>
                  <a:lnTo>
                    <a:pt x="900" y="816"/>
                  </a:lnTo>
                  <a:lnTo>
                    <a:pt x="899" y="816"/>
                  </a:lnTo>
                  <a:lnTo>
                    <a:pt x="898" y="816"/>
                  </a:lnTo>
                  <a:lnTo>
                    <a:pt x="897" y="816"/>
                  </a:lnTo>
                  <a:lnTo>
                    <a:pt x="895" y="814"/>
                  </a:lnTo>
                  <a:lnTo>
                    <a:pt x="891" y="814"/>
                  </a:lnTo>
                  <a:lnTo>
                    <a:pt x="891" y="813"/>
                  </a:lnTo>
                  <a:lnTo>
                    <a:pt x="888" y="812"/>
                  </a:lnTo>
                  <a:lnTo>
                    <a:pt x="888" y="812"/>
                  </a:lnTo>
                  <a:lnTo>
                    <a:pt x="888" y="810"/>
                  </a:lnTo>
                  <a:lnTo>
                    <a:pt x="890" y="810"/>
                  </a:lnTo>
                  <a:lnTo>
                    <a:pt x="892" y="809"/>
                  </a:lnTo>
                  <a:lnTo>
                    <a:pt x="892" y="808"/>
                  </a:lnTo>
                  <a:lnTo>
                    <a:pt x="893" y="808"/>
                  </a:lnTo>
                  <a:lnTo>
                    <a:pt x="895" y="806"/>
                  </a:lnTo>
                  <a:lnTo>
                    <a:pt x="898" y="806"/>
                  </a:lnTo>
                  <a:lnTo>
                    <a:pt x="898" y="805"/>
                  </a:lnTo>
                  <a:lnTo>
                    <a:pt x="900" y="805"/>
                  </a:lnTo>
                  <a:lnTo>
                    <a:pt x="901" y="805"/>
                  </a:lnTo>
                  <a:lnTo>
                    <a:pt x="902" y="805"/>
                  </a:lnTo>
                  <a:lnTo>
                    <a:pt x="903" y="804"/>
                  </a:lnTo>
                  <a:lnTo>
                    <a:pt x="904" y="804"/>
                  </a:lnTo>
                  <a:lnTo>
                    <a:pt x="905" y="803"/>
                  </a:lnTo>
                  <a:close/>
                  <a:moveTo>
                    <a:pt x="1064" y="805"/>
                  </a:moveTo>
                  <a:lnTo>
                    <a:pt x="1063" y="806"/>
                  </a:lnTo>
                  <a:lnTo>
                    <a:pt x="1061" y="806"/>
                  </a:lnTo>
                  <a:lnTo>
                    <a:pt x="1061" y="803"/>
                  </a:lnTo>
                  <a:lnTo>
                    <a:pt x="1063" y="803"/>
                  </a:lnTo>
                  <a:lnTo>
                    <a:pt x="1064" y="804"/>
                  </a:lnTo>
                  <a:lnTo>
                    <a:pt x="1064" y="805"/>
                  </a:lnTo>
                  <a:close/>
                  <a:moveTo>
                    <a:pt x="869" y="803"/>
                  </a:moveTo>
                  <a:lnTo>
                    <a:pt x="869" y="803"/>
                  </a:lnTo>
                  <a:lnTo>
                    <a:pt x="869" y="803"/>
                  </a:lnTo>
                  <a:lnTo>
                    <a:pt x="869" y="802"/>
                  </a:lnTo>
                  <a:lnTo>
                    <a:pt x="869" y="801"/>
                  </a:lnTo>
                  <a:lnTo>
                    <a:pt x="870" y="802"/>
                  </a:lnTo>
                  <a:lnTo>
                    <a:pt x="870" y="803"/>
                  </a:lnTo>
                  <a:lnTo>
                    <a:pt x="869" y="803"/>
                  </a:lnTo>
                  <a:close/>
                  <a:moveTo>
                    <a:pt x="871" y="803"/>
                  </a:moveTo>
                  <a:lnTo>
                    <a:pt x="871" y="803"/>
                  </a:lnTo>
                  <a:lnTo>
                    <a:pt x="870" y="802"/>
                  </a:lnTo>
                  <a:lnTo>
                    <a:pt x="870" y="802"/>
                  </a:lnTo>
                  <a:lnTo>
                    <a:pt x="870" y="801"/>
                  </a:lnTo>
                  <a:lnTo>
                    <a:pt x="871" y="801"/>
                  </a:lnTo>
                  <a:lnTo>
                    <a:pt x="871" y="802"/>
                  </a:lnTo>
                  <a:lnTo>
                    <a:pt x="871" y="803"/>
                  </a:lnTo>
                  <a:close/>
                  <a:moveTo>
                    <a:pt x="877" y="802"/>
                  </a:moveTo>
                  <a:lnTo>
                    <a:pt x="877" y="803"/>
                  </a:lnTo>
                  <a:lnTo>
                    <a:pt x="876" y="803"/>
                  </a:lnTo>
                  <a:lnTo>
                    <a:pt x="875" y="802"/>
                  </a:lnTo>
                  <a:lnTo>
                    <a:pt x="875" y="802"/>
                  </a:lnTo>
                  <a:lnTo>
                    <a:pt x="876" y="801"/>
                  </a:lnTo>
                  <a:lnTo>
                    <a:pt x="878" y="802"/>
                  </a:lnTo>
                  <a:lnTo>
                    <a:pt x="878" y="802"/>
                  </a:lnTo>
                  <a:lnTo>
                    <a:pt x="877" y="802"/>
                  </a:lnTo>
                  <a:close/>
                  <a:moveTo>
                    <a:pt x="873" y="802"/>
                  </a:moveTo>
                  <a:lnTo>
                    <a:pt x="872" y="802"/>
                  </a:lnTo>
                  <a:lnTo>
                    <a:pt x="872" y="802"/>
                  </a:lnTo>
                  <a:lnTo>
                    <a:pt x="872" y="801"/>
                  </a:lnTo>
                  <a:lnTo>
                    <a:pt x="872" y="801"/>
                  </a:lnTo>
                  <a:lnTo>
                    <a:pt x="873" y="801"/>
                  </a:lnTo>
                  <a:lnTo>
                    <a:pt x="873" y="801"/>
                  </a:lnTo>
                  <a:lnTo>
                    <a:pt x="873" y="802"/>
                  </a:lnTo>
                  <a:close/>
                  <a:moveTo>
                    <a:pt x="1021" y="801"/>
                  </a:moveTo>
                  <a:lnTo>
                    <a:pt x="1022" y="803"/>
                  </a:lnTo>
                  <a:lnTo>
                    <a:pt x="1023" y="803"/>
                  </a:lnTo>
                  <a:lnTo>
                    <a:pt x="1024" y="804"/>
                  </a:lnTo>
                  <a:lnTo>
                    <a:pt x="1022" y="805"/>
                  </a:lnTo>
                  <a:lnTo>
                    <a:pt x="1022" y="805"/>
                  </a:lnTo>
                  <a:lnTo>
                    <a:pt x="1022" y="805"/>
                  </a:lnTo>
                  <a:lnTo>
                    <a:pt x="1020" y="805"/>
                  </a:lnTo>
                  <a:lnTo>
                    <a:pt x="1019" y="806"/>
                  </a:lnTo>
                  <a:lnTo>
                    <a:pt x="1018" y="807"/>
                  </a:lnTo>
                  <a:lnTo>
                    <a:pt x="1017" y="809"/>
                  </a:lnTo>
                  <a:lnTo>
                    <a:pt x="1014" y="810"/>
                  </a:lnTo>
                  <a:lnTo>
                    <a:pt x="1013" y="810"/>
                  </a:lnTo>
                  <a:lnTo>
                    <a:pt x="1011" y="812"/>
                  </a:lnTo>
                  <a:lnTo>
                    <a:pt x="1009" y="812"/>
                  </a:lnTo>
                  <a:lnTo>
                    <a:pt x="1009" y="811"/>
                  </a:lnTo>
                  <a:lnTo>
                    <a:pt x="1008" y="809"/>
                  </a:lnTo>
                  <a:lnTo>
                    <a:pt x="1003" y="809"/>
                  </a:lnTo>
                  <a:lnTo>
                    <a:pt x="1003" y="810"/>
                  </a:lnTo>
                  <a:lnTo>
                    <a:pt x="1002" y="810"/>
                  </a:lnTo>
                  <a:lnTo>
                    <a:pt x="1002" y="810"/>
                  </a:lnTo>
                  <a:lnTo>
                    <a:pt x="1000" y="809"/>
                  </a:lnTo>
                  <a:lnTo>
                    <a:pt x="999" y="806"/>
                  </a:lnTo>
                  <a:lnTo>
                    <a:pt x="999" y="805"/>
                  </a:lnTo>
                  <a:lnTo>
                    <a:pt x="1000" y="805"/>
                  </a:lnTo>
                  <a:lnTo>
                    <a:pt x="1007" y="805"/>
                  </a:lnTo>
                  <a:lnTo>
                    <a:pt x="1008" y="804"/>
                  </a:lnTo>
                  <a:lnTo>
                    <a:pt x="1010" y="804"/>
                  </a:lnTo>
                  <a:lnTo>
                    <a:pt x="1010" y="804"/>
                  </a:lnTo>
                  <a:lnTo>
                    <a:pt x="1011" y="804"/>
                  </a:lnTo>
                  <a:lnTo>
                    <a:pt x="1013" y="801"/>
                  </a:lnTo>
                  <a:lnTo>
                    <a:pt x="1014" y="801"/>
                  </a:lnTo>
                  <a:lnTo>
                    <a:pt x="1015" y="800"/>
                  </a:lnTo>
                  <a:lnTo>
                    <a:pt x="1018" y="800"/>
                  </a:lnTo>
                  <a:lnTo>
                    <a:pt x="1019" y="801"/>
                  </a:lnTo>
                  <a:lnTo>
                    <a:pt x="1021" y="801"/>
                  </a:lnTo>
                  <a:close/>
                  <a:moveTo>
                    <a:pt x="844" y="804"/>
                  </a:moveTo>
                  <a:lnTo>
                    <a:pt x="843" y="804"/>
                  </a:lnTo>
                  <a:lnTo>
                    <a:pt x="843" y="804"/>
                  </a:lnTo>
                  <a:lnTo>
                    <a:pt x="843" y="803"/>
                  </a:lnTo>
                  <a:lnTo>
                    <a:pt x="844" y="803"/>
                  </a:lnTo>
                  <a:lnTo>
                    <a:pt x="848" y="802"/>
                  </a:lnTo>
                  <a:lnTo>
                    <a:pt x="848" y="801"/>
                  </a:lnTo>
                  <a:lnTo>
                    <a:pt x="850" y="801"/>
                  </a:lnTo>
                  <a:lnTo>
                    <a:pt x="850" y="800"/>
                  </a:lnTo>
                  <a:lnTo>
                    <a:pt x="851" y="799"/>
                  </a:lnTo>
                  <a:lnTo>
                    <a:pt x="852" y="799"/>
                  </a:lnTo>
                  <a:lnTo>
                    <a:pt x="852" y="800"/>
                  </a:lnTo>
                  <a:lnTo>
                    <a:pt x="851" y="802"/>
                  </a:lnTo>
                  <a:lnTo>
                    <a:pt x="848" y="802"/>
                  </a:lnTo>
                  <a:lnTo>
                    <a:pt x="847" y="804"/>
                  </a:lnTo>
                  <a:lnTo>
                    <a:pt x="845" y="804"/>
                  </a:lnTo>
                  <a:lnTo>
                    <a:pt x="844" y="804"/>
                  </a:lnTo>
                  <a:close/>
                  <a:moveTo>
                    <a:pt x="973" y="803"/>
                  </a:moveTo>
                  <a:lnTo>
                    <a:pt x="970" y="803"/>
                  </a:lnTo>
                  <a:lnTo>
                    <a:pt x="970" y="802"/>
                  </a:lnTo>
                  <a:lnTo>
                    <a:pt x="968" y="802"/>
                  </a:lnTo>
                  <a:lnTo>
                    <a:pt x="968" y="800"/>
                  </a:lnTo>
                  <a:lnTo>
                    <a:pt x="970" y="798"/>
                  </a:lnTo>
                  <a:lnTo>
                    <a:pt x="972" y="798"/>
                  </a:lnTo>
                  <a:lnTo>
                    <a:pt x="972" y="799"/>
                  </a:lnTo>
                  <a:lnTo>
                    <a:pt x="972" y="800"/>
                  </a:lnTo>
                  <a:lnTo>
                    <a:pt x="973" y="801"/>
                  </a:lnTo>
                  <a:lnTo>
                    <a:pt x="973" y="802"/>
                  </a:lnTo>
                  <a:lnTo>
                    <a:pt x="973" y="803"/>
                  </a:lnTo>
                  <a:close/>
                  <a:moveTo>
                    <a:pt x="1036" y="799"/>
                  </a:moveTo>
                  <a:lnTo>
                    <a:pt x="1036" y="799"/>
                  </a:lnTo>
                  <a:lnTo>
                    <a:pt x="1035" y="799"/>
                  </a:lnTo>
                  <a:lnTo>
                    <a:pt x="1035" y="798"/>
                  </a:lnTo>
                  <a:lnTo>
                    <a:pt x="1035" y="798"/>
                  </a:lnTo>
                  <a:lnTo>
                    <a:pt x="1035" y="798"/>
                  </a:lnTo>
                  <a:lnTo>
                    <a:pt x="1036" y="798"/>
                  </a:lnTo>
                  <a:lnTo>
                    <a:pt x="1036" y="798"/>
                  </a:lnTo>
                  <a:lnTo>
                    <a:pt x="1036" y="799"/>
                  </a:lnTo>
                  <a:close/>
                  <a:moveTo>
                    <a:pt x="965" y="797"/>
                  </a:moveTo>
                  <a:lnTo>
                    <a:pt x="964" y="798"/>
                  </a:lnTo>
                  <a:lnTo>
                    <a:pt x="964" y="798"/>
                  </a:lnTo>
                  <a:lnTo>
                    <a:pt x="963" y="798"/>
                  </a:lnTo>
                  <a:lnTo>
                    <a:pt x="963" y="797"/>
                  </a:lnTo>
                  <a:lnTo>
                    <a:pt x="964" y="797"/>
                  </a:lnTo>
                  <a:lnTo>
                    <a:pt x="964" y="797"/>
                  </a:lnTo>
                  <a:lnTo>
                    <a:pt x="965" y="797"/>
                  </a:lnTo>
                  <a:close/>
                  <a:moveTo>
                    <a:pt x="960" y="797"/>
                  </a:moveTo>
                  <a:lnTo>
                    <a:pt x="960" y="797"/>
                  </a:lnTo>
                  <a:lnTo>
                    <a:pt x="959" y="797"/>
                  </a:lnTo>
                  <a:lnTo>
                    <a:pt x="959" y="797"/>
                  </a:lnTo>
                  <a:lnTo>
                    <a:pt x="959" y="796"/>
                  </a:lnTo>
                  <a:lnTo>
                    <a:pt x="959" y="796"/>
                  </a:lnTo>
                  <a:lnTo>
                    <a:pt x="960" y="796"/>
                  </a:lnTo>
                  <a:lnTo>
                    <a:pt x="960" y="797"/>
                  </a:lnTo>
                  <a:close/>
                  <a:moveTo>
                    <a:pt x="1123" y="794"/>
                  </a:moveTo>
                  <a:lnTo>
                    <a:pt x="1121" y="797"/>
                  </a:lnTo>
                  <a:lnTo>
                    <a:pt x="1120" y="799"/>
                  </a:lnTo>
                  <a:lnTo>
                    <a:pt x="1119" y="799"/>
                  </a:lnTo>
                  <a:lnTo>
                    <a:pt x="1118" y="798"/>
                  </a:lnTo>
                  <a:lnTo>
                    <a:pt x="1118" y="796"/>
                  </a:lnTo>
                  <a:lnTo>
                    <a:pt x="1120" y="795"/>
                  </a:lnTo>
                  <a:lnTo>
                    <a:pt x="1120" y="794"/>
                  </a:lnTo>
                  <a:lnTo>
                    <a:pt x="1121" y="794"/>
                  </a:lnTo>
                  <a:lnTo>
                    <a:pt x="1122" y="792"/>
                  </a:lnTo>
                  <a:lnTo>
                    <a:pt x="1123" y="792"/>
                  </a:lnTo>
                  <a:lnTo>
                    <a:pt x="1123" y="794"/>
                  </a:lnTo>
                  <a:close/>
                  <a:moveTo>
                    <a:pt x="959" y="792"/>
                  </a:moveTo>
                  <a:lnTo>
                    <a:pt x="959" y="793"/>
                  </a:lnTo>
                  <a:lnTo>
                    <a:pt x="960" y="793"/>
                  </a:lnTo>
                  <a:lnTo>
                    <a:pt x="961" y="793"/>
                  </a:lnTo>
                  <a:lnTo>
                    <a:pt x="962" y="793"/>
                  </a:lnTo>
                  <a:lnTo>
                    <a:pt x="963" y="794"/>
                  </a:lnTo>
                  <a:lnTo>
                    <a:pt x="964" y="794"/>
                  </a:lnTo>
                  <a:lnTo>
                    <a:pt x="964" y="795"/>
                  </a:lnTo>
                  <a:lnTo>
                    <a:pt x="963" y="796"/>
                  </a:lnTo>
                  <a:lnTo>
                    <a:pt x="962" y="797"/>
                  </a:lnTo>
                  <a:lnTo>
                    <a:pt x="962" y="798"/>
                  </a:lnTo>
                  <a:lnTo>
                    <a:pt x="961" y="798"/>
                  </a:lnTo>
                  <a:lnTo>
                    <a:pt x="961" y="796"/>
                  </a:lnTo>
                  <a:lnTo>
                    <a:pt x="960" y="796"/>
                  </a:lnTo>
                  <a:lnTo>
                    <a:pt x="958" y="796"/>
                  </a:lnTo>
                  <a:lnTo>
                    <a:pt x="958" y="796"/>
                  </a:lnTo>
                  <a:lnTo>
                    <a:pt x="959" y="797"/>
                  </a:lnTo>
                  <a:lnTo>
                    <a:pt x="958" y="798"/>
                  </a:lnTo>
                  <a:lnTo>
                    <a:pt x="955" y="798"/>
                  </a:lnTo>
                  <a:lnTo>
                    <a:pt x="954" y="797"/>
                  </a:lnTo>
                  <a:lnTo>
                    <a:pt x="953" y="795"/>
                  </a:lnTo>
                  <a:lnTo>
                    <a:pt x="953" y="794"/>
                  </a:lnTo>
                  <a:lnTo>
                    <a:pt x="954" y="793"/>
                  </a:lnTo>
                  <a:lnTo>
                    <a:pt x="956" y="793"/>
                  </a:lnTo>
                  <a:lnTo>
                    <a:pt x="957" y="793"/>
                  </a:lnTo>
                  <a:lnTo>
                    <a:pt x="959" y="792"/>
                  </a:lnTo>
                  <a:close/>
                  <a:moveTo>
                    <a:pt x="856" y="792"/>
                  </a:moveTo>
                  <a:lnTo>
                    <a:pt x="855" y="793"/>
                  </a:lnTo>
                  <a:lnTo>
                    <a:pt x="854" y="793"/>
                  </a:lnTo>
                  <a:lnTo>
                    <a:pt x="854" y="792"/>
                  </a:lnTo>
                  <a:lnTo>
                    <a:pt x="855" y="791"/>
                  </a:lnTo>
                  <a:lnTo>
                    <a:pt x="855" y="791"/>
                  </a:lnTo>
                  <a:lnTo>
                    <a:pt x="856" y="790"/>
                  </a:lnTo>
                  <a:lnTo>
                    <a:pt x="856" y="791"/>
                  </a:lnTo>
                  <a:lnTo>
                    <a:pt x="856" y="792"/>
                  </a:lnTo>
                  <a:close/>
                  <a:moveTo>
                    <a:pt x="904" y="789"/>
                  </a:moveTo>
                  <a:lnTo>
                    <a:pt x="904" y="791"/>
                  </a:lnTo>
                  <a:lnTo>
                    <a:pt x="905" y="792"/>
                  </a:lnTo>
                  <a:lnTo>
                    <a:pt x="905" y="793"/>
                  </a:lnTo>
                  <a:lnTo>
                    <a:pt x="904" y="793"/>
                  </a:lnTo>
                  <a:lnTo>
                    <a:pt x="903" y="793"/>
                  </a:lnTo>
                  <a:lnTo>
                    <a:pt x="901" y="792"/>
                  </a:lnTo>
                  <a:lnTo>
                    <a:pt x="901" y="790"/>
                  </a:lnTo>
                  <a:lnTo>
                    <a:pt x="901" y="789"/>
                  </a:lnTo>
                  <a:lnTo>
                    <a:pt x="902" y="789"/>
                  </a:lnTo>
                  <a:lnTo>
                    <a:pt x="903" y="789"/>
                  </a:lnTo>
                  <a:lnTo>
                    <a:pt x="904" y="789"/>
                  </a:lnTo>
                  <a:close/>
                  <a:moveTo>
                    <a:pt x="810" y="788"/>
                  </a:moveTo>
                  <a:lnTo>
                    <a:pt x="811" y="789"/>
                  </a:lnTo>
                  <a:lnTo>
                    <a:pt x="812" y="789"/>
                  </a:lnTo>
                  <a:lnTo>
                    <a:pt x="812" y="789"/>
                  </a:lnTo>
                  <a:lnTo>
                    <a:pt x="812" y="790"/>
                  </a:lnTo>
                  <a:lnTo>
                    <a:pt x="811" y="790"/>
                  </a:lnTo>
                  <a:lnTo>
                    <a:pt x="810" y="789"/>
                  </a:lnTo>
                  <a:lnTo>
                    <a:pt x="810" y="788"/>
                  </a:lnTo>
                  <a:lnTo>
                    <a:pt x="810" y="788"/>
                  </a:lnTo>
                  <a:close/>
                  <a:moveTo>
                    <a:pt x="856" y="790"/>
                  </a:moveTo>
                  <a:lnTo>
                    <a:pt x="855" y="790"/>
                  </a:lnTo>
                  <a:lnTo>
                    <a:pt x="855" y="790"/>
                  </a:lnTo>
                  <a:lnTo>
                    <a:pt x="855" y="788"/>
                  </a:lnTo>
                  <a:lnTo>
                    <a:pt x="855" y="788"/>
                  </a:lnTo>
                  <a:lnTo>
                    <a:pt x="856" y="788"/>
                  </a:lnTo>
                  <a:lnTo>
                    <a:pt x="856" y="788"/>
                  </a:lnTo>
                  <a:lnTo>
                    <a:pt x="856" y="789"/>
                  </a:lnTo>
                  <a:lnTo>
                    <a:pt x="856" y="790"/>
                  </a:lnTo>
                  <a:close/>
                  <a:moveTo>
                    <a:pt x="1039" y="790"/>
                  </a:moveTo>
                  <a:lnTo>
                    <a:pt x="1038" y="790"/>
                  </a:lnTo>
                  <a:lnTo>
                    <a:pt x="1035" y="790"/>
                  </a:lnTo>
                  <a:lnTo>
                    <a:pt x="1035" y="789"/>
                  </a:lnTo>
                  <a:lnTo>
                    <a:pt x="1035" y="788"/>
                  </a:lnTo>
                  <a:lnTo>
                    <a:pt x="1038" y="788"/>
                  </a:lnTo>
                  <a:lnTo>
                    <a:pt x="1039" y="789"/>
                  </a:lnTo>
                  <a:lnTo>
                    <a:pt x="1039" y="790"/>
                  </a:lnTo>
                  <a:close/>
                  <a:moveTo>
                    <a:pt x="951" y="787"/>
                  </a:moveTo>
                  <a:lnTo>
                    <a:pt x="952" y="788"/>
                  </a:lnTo>
                  <a:lnTo>
                    <a:pt x="952" y="789"/>
                  </a:lnTo>
                  <a:lnTo>
                    <a:pt x="947" y="793"/>
                  </a:lnTo>
                  <a:lnTo>
                    <a:pt x="946" y="794"/>
                  </a:lnTo>
                  <a:lnTo>
                    <a:pt x="946" y="794"/>
                  </a:lnTo>
                  <a:lnTo>
                    <a:pt x="945" y="793"/>
                  </a:lnTo>
                  <a:lnTo>
                    <a:pt x="945" y="794"/>
                  </a:lnTo>
                  <a:lnTo>
                    <a:pt x="946" y="794"/>
                  </a:lnTo>
                  <a:lnTo>
                    <a:pt x="945" y="796"/>
                  </a:lnTo>
                  <a:lnTo>
                    <a:pt x="944" y="796"/>
                  </a:lnTo>
                  <a:lnTo>
                    <a:pt x="943" y="797"/>
                  </a:lnTo>
                  <a:lnTo>
                    <a:pt x="941" y="798"/>
                  </a:lnTo>
                  <a:lnTo>
                    <a:pt x="940" y="798"/>
                  </a:lnTo>
                  <a:lnTo>
                    <a:pt x="938" y="798"/>
                  </a:lnTo>
                  <a:lnTo>
                    <a:pt x="937" y="799"/>
                  </a:lnTo>
                  <a:lnTo>
                    <a:pt x="936" y="800"/>
                  </a:lnTo>
                  <a:lnTo>
                    <a:pt x="937" y="800"/>
                  </a:lnTo>
                  <a:lnTo>
                    <a:pt x="937" y="802"/>
                  </a:lnTo>
                  <a:lnTo>
                    <a:pt x="935" y="803"/>
                  </a:lnTo>
                  <a:lnTo>
                    <a:pt x="935" y="803"/>
                  </a:lnTo>
                  <a:lnTo>
                    <a:pt x="933" y="803"/>
                  </a:lnTo>
                  <a:lnTo>
                    <a:pt x="932" y="804"/>
                  </a:lnTo>
                  <a:lnTo>
                    <a:pt x="931" y="804"/>
                  </a:lnTo>
                  <a:lnTo>
                    <a:pt x="929" y="805"/>
                  </a:lnTo>
                  <a:lnTo>
                    <a:pt x="927" y="805"/>
                  </a:lnTo>
                  <a:lnTo>
                    <a:pt x="927" y="805"/>
                  </a:lnTo>
                  <a:lnTo>
                    <a:pt x="926" y="805"/>
                  </a:lnTo>
                  <a:lnTo>
                    <a:pt x="925" y="805"/>
                  </a:lnTo>
                  <a:lnTo>
                    <a:pt x="925" y="806"/>
                  </a:lnTo>
                  <a:lnTo>
                    <a:pt x="924" y="806"/>
                  </a:lnTo>
                  <a:lnTo>
                    <a:pt x="923" y="805"/>
                  </a:lnTo>
                  <a:lnTo>
                    <a:pt x="921" y="805"/>
                  </a:lnTo>
                  <a:lnTo>
                    <a:pt x="921" y="805"/>
                  </a:lnTo>
                  <a:lnTo>
                    <a:pt x="919" y="804"/>
                  </a:lnTo>
                  <a:lnTo>
                    <a:pt x="918" y="803"/>
                  </a:lnTo>
                  <a:lnTo>
                    <a:pt x="918" y="803"/>
                  </a:lnTo>
                  <a:lnTo>
                    <a:pt x="919" y="801"/>
                  </a:lnTo>
                  <a:lnTo>
                    <a:pt x="922" y="800"/>
                  </a:lnTo>
                  <a:lnTo>
                    <a:pt x="924" y="800"/>
                  </a:lnTo>
                  <a:lnTo>
                    <a:pt x="925" y="799"/>
                  </a:lnTo>
                  <a:lnTo>
                    <a:pt x="922" y="799"/>
                  </a:lnTo>
                  <a:lnTo>
                    <a:pt x="918" y="801"/>
                  </a:lnTo>
                  <a:lnTo>
                    <a:pt x="917" y="801"/>
                  </a:lnTo>
                  <a:lnTo>
                    <a:pt x="916" y="801"/>
                  </a:lnTo>
                  <a:lnTo>
                    <a:pt x="915" y="800"/>
                  </a:lnTo>
                  <a:lnTo>
                    <a:pt x="911" y="798"/>
                  </a:lnTo>
                  <a:lnTo>
                    <a:pt x="911" y="797"/>
                  </a:lnTo>
                  <a:lnTo>
                    <a:pt x="913" y="795"/>
                  </a:lnTo>
                  <a:lnTo>
                    <a:pt x="913" y="795"/>
                  </a:lnTo>
                  <a:lnTo>
                    <a:pt x="915" y="793"/>
                  </a:lnTo>
                  <a:lnTo>
                    <a:pt x="917" y="792"/>
                  </a:lnTo>
                  <a:lnTo>
                    <a:pt x="918" y="791"/>
                  </a:lnTo>
                  <a:lnTo>
                    <a:pt x="922" y="791"/>
                  </a:lnTo>
                  <a:lnTo>
                    <a:pt x="922" y="791"/>
                  </a:lnTo>
                  <a:lnTo>
                    <a:pt x="924" y="791"/>
                  </a:lnTo>
                  <a:lnTo>
                    <a:pt x="925" y="791"/>
                  </a:lnTo>
                  <a:lnTo>
                    <a:pt x="925" y="791"/>
                  </a:lnTo>
                  <a:lnTo>
                    <a:pt x="926" y="790"/>
                  </a:lnTo>
                  <a:lnTo>
                    <a:pt x="927" y="791"/>
                  </a:lnTo>
                  <a:lnTo>
                    <a:pt x="928" y="791"/>
                  </a:lnTo>
                  <a:lnTo>
                    <a:pt x="928" y="791"/>
                  </a:lnTo>
                  <a:lnTo>
                    <a:pt x="927" y="790"/>
                  </a:lnTo>
                  <a:lnTo>
                    <a:pt x="927" y="790"/>
                  </a:lnTo>
                  <a:lnTo>
                    <a:pt x="928" y="789"/>
                  </a:lnTo>
                  <a:lnTo>
                    <a:pt x="930" y="789"/>
                  </a:lnTo>
                  <a:lnTo>
                    <a:pt x="930" y="789"/>
                  </a:lnTo>
                  <a:lnTo>
                    <a:pt x="932" y="789"/>
                  </a:lnTo>
                  <a:lnTo>
                    <a:pt x="933" y="789"/>
                  </a:lnTo>
                  <a:lnTo>
                    <a:pt x="933" y="789"/>
                  </a:lnTo>
                  <a:lnTo>
                    <a:pt x="934" y="788"/>
                  </a:lnTo>
                  <a:lnTo>
                    <a:pt x="937" y="787"/>
                  </a:lnTo>
                  <a:lnTo>
                    <a:pt x="937" y="787"/>
                  </a:lnTo>
                  <a:lnTo>
                    <a:pt x="938" y="787"/>
                  </a:lnTo>
                  <a:lnTo>
                    <a:pt x="939" y="787"/>
                  </a:lnTo>
                  <a:lnTo>
                    <a:pt x="940" y="788"/>
                  </a:lnTo>
                  <a:lnTo>
                    <a:pt x="940" y="786"/>
                  </a:lnTo>
                  <a:lnTo>
                    <a:pt x="944" y="786"/>
                  </a:lnTo>
                  <a:lnTo>
                    <a:pt x="946" y="785"/>
                  </a:lnTo>
                  <a:lnTo>
                    <a:pt x="947" y="786"/>
                  </a:lnTo>
                  <a:lnTo>
                    <a:pt x="950" y="786"/>
                  </a:lnTo>
                  <a:lnTo>
                    <a:pt x="951" y="787"/>
                  </a:lnTo>
                  <a:close/>
                  <a:moveTo>
                    <a:pt x="795" y="787"/>
                  </a:moveTo>
                  <a:lnTo>
                    <a:pt x="795" y="788"/>
                  </a:lnTo>
                  <a:lnTo>
                    <a:pt x="794" y="788"/>
                  </a:lnTo>
                  <a:lnTo>
                    <a:pt x="793" y="788"/>
                  </a:lnTo>
                  <a:lnTo>
                    <a:pt x="792" y="788"/>
                  </a:lnTo>
                  <a:lnTo>
                    <a:pt x="791" y="788"/>
                  </a:lnTo>
                  <a:lnTo>
                    <a:pt x="791" y="787"/>
                  </a:lnTo>
                  <a:lnTo>
                    <a:pt x="792" y="785"/>
                  </a:lnTo>
                  <a:lnTo>
                    <a:pt x="794" y="785"/>
                  </a:lnTo>
                  <a:lnTo>
                    <a:pt x="794" y="786"/>
                  </a:lnTo>
                  <a:lnTo>
                    <a:pt x="795" y="787"/>
                  </a:lnTo>
                  <a:close/>
                  <a:moveTo>
                    <a:pt x="899" y="785"/>
                  </a:moveTo>
                  <a:lnTo>
                    <a:pt x="899" y="788"/>
                  </a:lnTo>
                  <a:lnTo>
                    <a:pt x="900" y="789"/>
                  </a:lnTo>
                  <a:lnTo>
                    <a:pt x="900" y="790"/>
                  </a:lnTo>
                  <a:lnTo>
                    <a:pt x="900" y="790"/>
                  </a:lnTo>
                  <a:lnTo>
                    <a:pt x="900" y="793"/>
                  </a:lnTo>
                  <a:lnTo>
                    <a:pt x="899" y="794"/>
                  </a:lnTo>
                  <a:lnTo>
                    <a:pt x="897" y="794"/>
                  </a:lnTo>
                  <a:lnTo>
                    <a:pt x="897" y="794"/>
                  </a:lnTo>
                  <a:lnTo>
                    <a:pt x="895" y="794"/>
                  </a:lnTo>
                  <a:lnTo>
                    <a:pt x="894" y="795"/>
                  </a:lnTo>
                  <a:lnTo>
                    <a:pt x="893" y="795"/>
                  </a:lnTo>
                  <a:lnTo>
                    <a:pt x="893" y="796"/>
                  </a:lnTo>
                  <a:lnTo>
                    <a:pt x="891" y="796"/>
                  </a:lnTo>
                  <a:lnTo>
                    <a:pt x="890" y="795"/>
                  </a:lnTo>
                  <a:lnTo>
                    <a:pt x="890" y="796"/>
                  </a:lnTo>
                  <a:lnTo>
                    <a:pt x="888" y="796"/>
                  </a:lnTo>
                  <a:lnTo>
                    <a:pt x="887" y="796"/>
                  </a:lnTo>
                  <a:lnTo>
                    <a:pt x="887" y="796"/>
                  </a:lnTo>
                  <a:lnTo>
                    <a:pt x="886" y="796"/>
                  </a:lnTo>
                  <a:lnTo>
                    <a:pt x="885" y="795"/>
                  </a:lnTo>
                  <a:lnTo>
                    <a:pt x="885" y="795"/>
                  </a:lnTo>
                  <a:lnTo>
                    <a:pt x="885" y="794"/>
                  </a:lnTo>
                  <a:lnTo>
                    <a:pt x="884" y="793"/>
                  </a:lnTo>
                  <a:lnTo>
                    <a:pt x="883" y="793"/>
                  </a:lnTo>
                  <a:lnTo>
                    <a:pt x="883" y="792"/>
                  </a:lnTo>
                  <a:lnTo>
                    <a:pt x="884" y="791"/>
                  </a:lnTo>
                  <a:lnTo>
                    <a:pt x="885" y="793"/>
                  </a:lnTo>
                  <a:lnTo>
                    <a:pt x="886" y="793"/>
                  </a:lnTo>
                  <a:lnTo>
                    <a:pt x="887" y="792"/>
                  </a:lnTo>
                  <a:lnTo>
                    <a:pt x="887" y="792"/>
                  </a:lnTo>
                  <a:lnTo>
                    <a:pt x="887" y="790"/>
                  </a:lnTo>
                  <a:lnTo>
                    <a:pt x="887" y="790"/>
                  </a:lnTo>
                  <a:lnTo>
                    <a:pt x="889" y="790"/>
                  </a:lnTo>
                  <a:lnTo>
                    <a:pt x="890" y="789"/>
                  </a:lnTo>
                  <a:lnTo>
                    <a:pt x="890" y="789"/>
                  </a:lnTo>
                  <a:lnTo>
                    <a:pt x="893" y="787"/>
                  </a:lnTo>
                  <a:lnTo>
                    <a:pt x="894" y="786"/>
                  </a:lnTo>
                  <a:lnTo>
                    <a:pt x="896" y="786"/>
                  </a:lnTo>
                  <a:lnTo>
                    <a:pt x="898" y="785"/>
                  </a:lnTo>
                  <a:lnTo>
                    <a:pt x="899" y="785"/>
                  </a:lnTo>
                  <a:close/>
                  <a:moveTo>
                    <a:pt x="1002" y="781"/>
                  </a:moveTo>
                  <a:lnTo>
                    <a:pt x="1003" y="782"/>
                  </a:lnTo>
                  <a:lnTo>
                    <a:pt x="1003" y="785"/>
                  </a:lnTo>
                  <a:lnTo>
                    <a:pt x="1002" y="786"/>
                  </a:lnTo>
                  <a:lnTo>
                    <a:pt x="999" y="785"/>
                  </a:lnTo>
                  <a:lnTo>
                    <a:pt x="998" y="784"/>
                  </a:lnTo>
                  <a:lnTo>
                    <a:pt x="998" y="783"/>
                  </a:lnTo>
                  <a:lnTo>
                    <a:pt x="1000" y="782"/>
                  </a:lnTo>
                  <a:lnTo>
                    <a:pt x="1001" y="782"/>
                  </a:lnTo>
                  <a:lnTo>
                    <a:pt x="1001" y="781"/>
                  </a:lnTo>
                  <a:lnTo>
                    <a:pt x="1002" y="781"/>
                  </a:lnTo>
                  <a:close/>
                  <a:moveTo>
                    <a:pt x="989" y="778"/>
                  </a:moveTo>
                  <a:lnTo>
                    <a:pt x="988" y="779"/>
                  </a:lnTo>
                  <a:lnTo>
                    <a:pt x="987" y="779"/>
                  </a:lnTo>
                  <a:lnTo>
                    <a:pt x="984" y="782"/>
                  </a:lnTo>
                  <a:lnTo>
                    <a:pt x="983" y="782"/>
                  </a:lnTo>
                  <a:lnTo>
                    <a:pt x="983" y="782"/>
                  </a:lnTo>
                  <a:lnTo>
                    <a:pt x="982" y="782"/>
                  </a:lnTo>
                  <a:lnTo>
                    <a:pt x="981" y="782"/>
                  </a:lnTo>
                  <a:lnTo>
                    <a:pt x="979" y="779"/>
                  </a:lnTo>
                  <a:lnTo>
                    <a:pt x="977" y="778"/>
                  </a:lnTo>
                  <a:lnTo>
                    <a:pt x="977" y="778"/>
                  </a:lnTo>
                  <a:lnTo>
                    <a:pt x="978" y="778"/>
                  </a:lnTo>
                  <a:lnTo>
                    <a:pt x="979" y="777"/>
                  </a:lnTo>
                  <a:lnTo>
                    <a:pt x="981" y="778"/>
                  </a:lnTo>
                  <a:lnTo>
                    <a:pt x="984" y="778"/>
                  </a:lnTo>
                  <a:lnTo>
                    <a:pt x="984" y="777"/>
                  </a:lnTo>
                  <a:lnTo>
                    <a:pt x="986" y="777"/>
                  </a:lnTo>
                  <a:lnTo>
                    <a:pt x="987" y="777"/>
                  </a:lnTo>
                  <a:lnTo>
                    <a:pt x="989" y="777"/>
                  </a:lnTo>
                  <a:lnTo>
                    <a:pt x="989" y="778"/>
                  </a:lnTo>
                  <a:close/>
                  <a:moveTo>
                    <a:pt x="821" y="781"/>
                  </a:moveTo>
                  <a:lnTo>
                    <a:pt x="819" y="783"/>
                  </a:lnTo>
                  <a:lnTo>
                    <a:pt x="818" y="783"/>
                  </a:lnTo>
                  <a:lnTo>
                    <a:pt x="820" y="781"/>
                  </a:lnTo>
                  <a:lnTo>
                    <a:pt x="820" y="779"/>
                  </a:lnTo>
                  <a:lnTo>
                    <a:pt x="821" y="776"/>
                  </a:lnTo>
                  <a:lnTo>
                    <a:pt x="822" y="776"/>
                  </a:lnTo>
                  <a:lnTo>
                    <a:pt x="823" y="777"/>
                  </a:lnTo>
                  <a:lnTo>
                    <a:pt x="824" y="779"/>
                  </a:lnTo>
                  <a:lnTo>
                    <a:pt x="824" y="781"/>
                  </a:lnTo>
                  <a:lnTo>
                    <a:pt x="821" y="781"/>
                  </a:lnTo>
                  <a:close/>
                  <a:moveTo>
                    <a:pt x="961" y="777"/>
                  </a:moveTo>
                  <a:lnTo>
                    <a:pt x="961" y="777"/>
                  </a:lnTo>
                  <a:lnTo>
                    <a:pt x="960" y="777"/>
                  </a:lnTo>
                  <a:lnTo>
                    <a:pt x="960" y="775"/>
                  </a:lnTo>
                  <a:lnTo>
                    <a:pt x="960" y="775"/>
                  </a:lnTo>
                  <a:lnTo>
                    <a:pt x="961" y="775"/>
                  </a:lnTo>
                  <a:lnTo>
                    <a:pt x="962" y="775"/>
                  </a:lnTo>
                  <a:lnTo>
                    <a:pt x="962" y="776"/>
                  </a:lnTo>
                  <a:lnTo>
                    <a:pt x="961" y="777"/>
                  </a:lnTo>
                  <a:close/>
                  <a:moveTo>
                    <a:pt x="1019" y="775"/>
                  </a:moveTo>
                  <a:lnTo>
                    <a:pt x="1019" y="776"/>
                  </a:lnTo>
                  <a:lnTo>
                    <a:pt x="1017" y="775"/>
                  </a:lnTo>
                  <a:lnTo>
                    <a:pt x="1017" y="774"/>
                  </a:lnTo>
                  <a:lnTo>
                    <a:pt x="1017" y="774"/>
                  </a:lnTo>
                  <a:lnTo>
                    <a:pt x="1017" y="771"/>
                  </a:lnTo>
                  <a:lnTo>
                    <a:pt x="1018" y="770"/>
                  </a:lnTo>
                  <a:lnTo>
                    <a:pt x="1019" y="772"/>
                  </a:lnTo>
                  <a:lnTo>
                    <a:pt x="1019" y="775"/>
                  </a:lnTo>
                  <a:close/>
                  <a:moveTo>
                    <a:pt x="825" y="770"/>
                  </a:moveTo>
                  <a:lnTo>
                    <a:pt x="826" y="770"/>
                  </a:lnTo>
                  <a:lnTo>
                    <a:pt x="826" y="770"/>
                  </a:lnTo>
                  <a:lnTo>
                    <a:pt x="827" y="771"/>
                  </a:lnTo>
                  <a:lnTo>
                    <a:pt x="827" y="772"/>
                  </a:lnTo>
                  <a:lnTo>
                    <a:pt x="827" y="772"/>
                  </a:lnTo>
                  <a:lnTo>
                    <a:pt x="826" y="772"/>
                  </a:lnTo>
                  <a:lnTo>
                    <a:pt x="825" y="771"/>
                  </a:lnTo>
                  <a:lnTo>
                    <a:pt x="825" y="770"/>
                  </a:lnTo>
                  <a:close/>
                  <a:moveTo>
                    <a:pt x="829" y="771"/>
                  </a:moveTo>
                  <a:lnTo>
                    <a:pt x="828" y="771"/>
                  </a:lnTo>
                  <a:lnTo>
                    <a:pt x="827" y="771"/>
                  </a:lnTo>
                  <a:lnTo>
                    <a:pt x="827" y="770"/>
                  </a:lnTo>
                  <a:lnTo>
                    <a:pt x="828" y="770"/>
                  </a:lnTo>
                  <a:lnTo>
                    <a:pt x="829" y="770"/>
                  </a:lnTo>
                  <a:lnTo>
                    <a:pt x="829" y="770"/>
                  </a:lnTo>
                  <a:lnTo>
                    <a:pt x="829" y="771"/>
                  </a:lnTo>
                  <a:close/>
                  <a:moveTo>
                    <a:pt x="981" y="768"/>
                  </a:moveTo>
                  <a:lnTo>
                    <a:pt x="980" y="768"/>
                  </a:lnTo>
                  <a:lnTo>
                    <a:pt x="980" y="767"/>
                  </a:lnTo>
                  <a:lnTo>
                    <a:pt x="980" y="767"/>
                  </a:lnTo>
                  <a:lnTo>
                    <a:pt x="980" y="767"/>
                  </a:lnTo>
                  <a:lnTo>
                    <a:pt x="981" y="767"/>
                  </a:lnTo>
                  <a:lnTo>
                    <a:pt x="981" y="767"/>
                  </a:lnTo>
                  <a:lnTo>
                    <a:pt x="981" y="768"/>
                  </a:lnTo>
                  <a:close/>
                  <a:moveTo>
                    <a:pt x="1079" y="767"/>
                  </a:moveTo>
                  <a:lnTo>
                    <a:pt x="1079" y="769"/>
                  </a:lnTo>
                  <a:lnTo>
                    <a:pt x="1077" y="770"/>
                  </a:lnTo>
                  <a:lnTo>
                    <a:pt x="1077" y="769"/>
                  </a:lnTo>
                  <a:lnTo>
                    <a:pt x="1076" y="769"/>
                  </a:lnTo>
                  <a:lnTo>
                    <a:pt x="1074" y="767"/>
                  </a:lnTo>
                  <a:lnTo>
                    <a:pt x="1074" y="766"/>
                  </a:lnTo>
                  <a:lnTo>
                    <a:pt x="1075" y="766"/>
                  </a:lnTo>
                  <a:lnTo>
                    <a:pt x="1077" y="766"/>
                  </a:lnTo>
                  <a:lnTo>
                    <a:pt x="1079" y="767"/>
                  </a:lnTo>
                  <a:close/>
                  <a:moveTo>
                    <a:pt x="823" y="765"/>
                  </a:moveTo>
                  <a:lnTo>
                    <a:pt x="823" y="766"/>
                  </a:lnTo>
                  <a:lnTo>
                    <a:pt x="824" y="766"/>
                  </a:lnTo>
                  <a:lnTo>
                    <a:pt x="824" y="766"/>
                  </a:lnTo>
                  <a:lnTo>
                    <a:pt x="824" y="767"/>
                  </a:lnTo>
                  <a:lnTo>
                    <a:pt x="824" y="768"/>
                  </a:lnTo>
                  <a:lnTo>
                    <a:pt x="824" y="767"/>
                  </a:lnTo>
                  <a:lnTo>
                    <a:pt x="823" y="767"/>
                  </a:lnTo>
                  <a:lnTo>
                    <a:pt x="822" y="766"/>
                  </a:lnTo>
                  <a:lnTo>
                    <a:pt x="822" y="765"/>
                  </a:lnTo>
                  <a:lnTo>
                    <a:pt x="823" y="765"/>
                  </a:lnTo>
                  <a:close/>
                  <a:moveTo>
                    <a:pt x="981" y="770"/>
                  </a:moveTo>
                  <a:lnTo>
                    <a:pt x="980" y="773"/>
                  </a:lnTo>
                  <a:lnTo>
                    <a:pt x="979" y="772"/>
                  </a:lnTo>
                  <a:lnTo>
                    <a:pt x="979" y="770"/>
                  </a:lnTo>
                  <a:lnTo>
                    <a:pt x="983" y="766"/>
                  </a:lnTo>
                  <a:lnTo>
                    <a:pt x="985" y="766"/>
                  </a:lnTo>
                  <a:lnTo>
                    <a:pt x="985" y="765"/>
                  </a:lnTo>
                  <a:lnTo>
                    <a:pt x="986" y="766"/>
                  </a:lnTo>
                  <a:lnTo>
                    <a:pt x="985" y="767"/>
                  </a:lnTo>
                  <a:lnTo>
                    <a:pt x="983" y="768"/>
                  </a:lnTo>
                  <a:lnTo>
                    <a:pt x="981" y="769"/>
                  </a:lnTo>
                  <a:lnTo>
                    <a:pt x="981" y="770"/>
                  </a:lnTo>
                  <a:close/>
                  <a:moveTo>
                    <a:pt x="967" y="767"/>
                  </a:moveTo>
                  <a:lnTo>
                    <a:pt x="966" y="769"/>
                  </a:lnTo>
                  <a:lnTo>
                    <a:pt x="965" y="768"/>
                  </a:lnTo>
                  <a:lnTo>
                    <a:pt x="965" y="767"/>
                  </a:lnTo>
                  <a:lnTo>
                    <a:pt x="966" y="766"/>
                  </a:lnTo>
                  <a:lnTo>
                    <a:pt x="967" y="765"/>
                  </a:lnTo>
                  <a:lnTo>
                    <a:pt x="968" y="765"/>
                  </a:lnTo>
                  <a:lnTo>
                    <a:pt x="969" y="765"/>
                  </a:lnTo>
                  <a:lnTo>
                    <a:pt x="969" y="766"/>
                  </a:lnTo>
                  <a:lnTo>
                    <a:pt x="968" y="767"/>
                  </a:lnTo>
                  <a:lnTo>
                    <a:pt x="967" y="767"/>
                  </a:lnTo>
                  <a:close/>
                  <a:moveTo>
                    <a:pt x="865" y="767"/>
                  </a:moveTo>
                  <a:lnTo>
                    <a:pt x="865" y="768"/>
                  </a:lnTo>
                  <a:lnTo>
                    <a:pt x="864" y="768"/>
                  </a:lnTo>
                  <a:lnTo>
                    <a:pt x="864" y="767"/>
                  </a:lnTo>
                  <a:lnTo>
                    <a:pt x="863" y="765"/>
                  </a:lnTo>
                  <a:lnTo>
                    <a:pt x="864" y="765"/>
                  </a:lnTo>
                  <a:lnTo>
                    <a:pt x="864" y="765"/>
                  </a:lnTo>
                  <a:lnTo>
                    <a:pt x="865" y="767"/>
                  </a:lnTo>
                  <a:close/>
                  <a:moveTo>
                    <a:pt x="821" y="765"/>
                  </a:moveTo>
                  <a:lnTo>
                    <a:pt x="820" y="765"/>
                  </a:lnTo>
                  <a:lnTo>
                    <a:pt x="820" y="765"/>
                  </a:lnTo>
                  <a:lnTo>
                    <a:pt x="820" y="764"/>
                  </a:lnTo>
                  <a:lnTo>
                    <a:pt x="820" y="764"/>
                  </a:lnTo>
                  <a:lnTo>
                    <a:pt x="821" y="764"/>
                  </a:lnTo>
                  <a:lnTo>
                    <a:pt x="822" y="764"/>
                  </a:lnTo>
                  <a:lnTo>
                    <a:pt x="822" y="765"/>
                  </a:lnTo>
                  <a:lnTo>
                    <a:pt x="821" y="765"/>
                  </a:lnTo>
                  <a:close/>
                  <a:moveTo>
                    <a:pt x="987" y="765"/>
                  </a:moveTo>
                  <a:lnTo>
                    <a:pt x="987" y="766"/>
                  </a:lnTo>
                  <a:lnTo>
                    <a:pt x="986" y="765"/>
                  </a:lnTo>
                  <a:lnTo>
                    <a:pt x="986" y="765"/>
                  </a:lnTo>
                  <a:lnTo>
                    <a:pt x="987" y="764"/>
                  </a:lnTo>
                  <a:lnTo>
                    <a:pt x="988" y="763"/>
                  </a:lnTo>
                  <a:lnTo>
                    <a:pt x="989" y="764"/>
                  </a:lnTo>
                  <a:lnTo>
                    <a:pt x="989" y="765"/>
                  </a:lnTo>
                  <a:lnTo>
                    <a:pt x="988" y="765"/>
                  </a:lnTo>
                  <a:lnTo>
                    <a:pt x="987" y="765"/>
                  </a:lnTo>
                  <a:close/>
                  <a:moveTo>
                    <a:pt x="1030" y="763"/>
                  </a:moveTo>
                  <a:lnTo>
                    <a:pt x="1030" y="763"/>
                  </a:lnTo>
                  <a:lnTo>
                    <a:pt x="1031" y="763"/>
                  </a:lnTo>
                  <a:lnTo>
                    <a:pt x="1032" y="764"/>
                  </a:lnTo>
                  <a:lnTo>
                    <a:pt x="1032" y="765"/>
                  </a:lnTo>
                  <a:lnTo>
                    <a:pt x="1031" y="765"/>
                  </a:lnTo>
                  <a:lnTo>
                    <a:pt x="1031" y="764"/>
                  </a:lnTo>
                  <a:lnTo>
                    <a:pt x="1030" y="764"/>
                  </a:lnTo>
                  <a:lnTo>
                    <a:pt x="1029" y="764"/>
                  </a:lnTo>
                  <a:lnTo>
                    <a:pt x="1030" y="763"/>
                  </a:lnTo>
                  <a:close/>
                  <a:moveTo>
                    <a:pt x="996" y="763"/>
                  </a:moveTo>
                  <a:lnTo>
                    <a:pt x="995" y="764"/>
                  </a:lnTo>
                  <a:lnTo>
                    <a:pt x="991" y="764"/>
                  </a:lnTo>
                  <a:lnTo>
                    <a:pt x="990" y="764"/>
                  </a:lnTo>
                  <a:lnTo>
                    <a:pt x="989" y="764"/>
                  </a:lnTo>
                  <a:lnTo>
                    <a:pt x="991" y="763"/>
                  </a:lnTo>
                  <a:lnTo>
                    <a:pt x="992" y="763"/>
                  </a:lnTo>
                  <a:lnTo>
                    <a:pt x="993" y="762"/>
                  </a:lnTo>
                  <a:lnTo>
                    <a:pt x="996" y="763"/>
                  </a:lnTo>
                  <a:close/>
                  <a:moveTo>
                    <a:pt x="824" y="764"/>
                  </a:moveTo>
                  <a:lnTo>
                    <a:pt x="822" y="764"/>
                  </a:lnTo>
                  <a:lnTo>
                    <a:pt x="822" y="764"/>
                  </a:lnTo>
                  <a:lnTo>
                    <a:pt x="822" y="763"/>
                  </a:lnTo>
                  <a:lnTo>
                    <a:pt x="823" y="762"/>
                  </a:lnTo>
                  <a:lnTo>
                    <a:pt x="825" y="762"/>
                  </a:lnTo>
                  <a:lnTo>
                    <a:pt x="825" y="762"/>
                  </a:lnTo>
                  <a:lnTo>
                    <a:pt x="825" y="763"/>
                  </a:lnTo>
                  <a:lnTo>
                    <a:pt x="824" y="764"/>
                  </a:lnTo>
                  <a:close/>
                  <a:moveTo>
                    <a:pt x="1052" y="759"/>
                  </a:moveTo>
                  <a:lnTo>
                    <a:pt x="1054" y="761"/>
                  </a:lnTo>
                  <a:lnTo>
                    <a:pt x="1055" y="761"/>
                  </a:lnTo>
                  <a:lnTo>
                    <a:pt x="1058" y="762"/>
                  </a:lnTo>
                  <a:lnTo>
                    <a:pt x="1060" y="764"/>
                  </a:lnTo>
                  <a:lnTo>
                    <a:pt x="1065" y="765"/>
                  </a:lnTo>
                  <a:lnTo>
                    <a:pt x="1066" y="765"/>
                  </a:lnTo>
                  <a:lnTo>
                    <a:pt x="1068" y="766"/>
                  </a:lnTo>
                  <a:lnTo>
                    <a:pt x="1068" y="767"/>
                  </a:lnTo>
                  <a:lnTo>
                    <a:pt x="1066" y="767"/>
                  </a:lnTo>
                  <a:lnTo>
                    <a:pt x="1065" y="767"/>
                  </a:lnTo>
                  <a:lnTo>
                    <a:pt x="1064" y="767"/>
                  </a:lnTo>
                  <a:lnTo>
                    <a:pt x="1061" y="765"/>
                  </a:lnTo>
                  <a:lnTo>
                    <a:pt x="1059" y="765"/>
                  </a:lnTo>
                  <a:lnTo>
                    <a:pt x="1054" y="762"/>
                  </a:lnTo>
                  <a:lnTo>
                    <a:pt x="1051" y="759"/>
                  </a:lnTo>
                  <a:lnTo>
                    <a:pt x="1051" y="759"/>
                  </a:lnTo>
                  <a:lnTo>
                    <a:pt x="1052" y="759"/>
                  </a:lnTo>
                  <a:close/>
                  <a:moveTo>
                    <a:pt x="751" y="765"/>
                  </a:moveTo>
                  <a:lnTo>
                    <a:pt x="750" y="765"/>
                  </a:lnTo>
                  <a:lnTo>
                    <a:pt x="749" y="765"/>
                  </a:lnTo>
                  <a:lnTo>
                    <a:pt x="749" y="764"/>
                  </a:lnTo>
                  <a:lnTo>
                    <a:pt x="750" y="762"/>
                  </a:lnTo>
                  <a:lnTo>
                    <a:pt x="750" y="757"/>
                  </a:lnTo>
                  <a:lnTo>
                    <a:pt x="751" y="757"/>
                  </a:lnTo>
                  <a:lnTo>
                    <a:pt x="752" y="758"/>
                  </a:lnTo>
                  <a:lnTo>
                    <a:pt x="752" y="763"/>
                  </a:lnTo>
                  <a:lnTo>
                    <a:pt x="753" y="763"/>
                  </a:lnTo>
                  <a:lnTo>
                    <a:pt x="753" y="764"/>
                  </a:lnTo>
                  <a:lnTo>
                    <a:pt x="751" y="765"/>
                  </a:lnTo>
                  <a:close/>
                  <a:moveTo>
                    <a:pt x="733" y="750"/>
                  </a:moveTo>
                  <a:lnTo>
                    <a:pt x="732" y="751"/>
                  </a:lnTo>
                  <a:lnTo>
                    <a:pt x="731" y="751"/>
                  </a:lnTo>
                  <a:lnTo>
                    <a:pt x="731" y="751"/>
                  </a:lnTo>
                  <a:lnTo>
                    <a:pt x="731" y="750"/>
                  </a:lnTo>
                  <a:lnTo>
                    <a:pt x="731" y="749"/>
                  </a:lnTo>
                  <a:lnTo>
                    <a:pt x="731" y="749"/>
                  </a:lnTo>
                  <a:lnTo>
                    <a:pt x="732" y="749"/>
                  </a:lnTo>
                  <a:lnTo>
                    <a:pt x="733" y="749"/>
                  </a:lnTo>
                  <a:lnTo>
                    <a:pt x="733" y="750"/>
                  </a:lnTo>
                  <a:close/>
                  <a:moveTo>
                    <a:pt x="745" y="750"/>
                  </a:moveTo>
                  <a:lnTo>
                    <a:pt x="745" y="750"/>
                  </a:lnTo>
                  <a:lnTo>
                    <a:pt x="744" y="750"/>
                  </a:lnTo>
                  <a:lnTo>
                    <a:pt x="744" y="749"/>
                  </a:lnTo>
                  <a:lnTo>
                    <a:pt x="744" y="748"/>
                  </a:lnTo>
                  <a:lnTo>
                    <a:pt x="744" y="748"/>
                  </a:lnTo>
                  <a:lnTo>
                    <a:pt x="745" y="748"/>
                  </a:lnTo>
                  <a:lnTo>
                    <a:pt x="745" y="750"/>
                  </a:lnTo>
                  <a:close/>
                  <a:moveTo>
                    <a:pt x="897" y="746"/>
                  </a:moveTo>
                  <a:lnTo>
                    <a:pt x="897" y="747"/>
                  </a:lnTo>
                  <a:lnTo>
                    <a:pt x="896" y="748"/>
                  </a:lnTo>
                  <a:lnTo>
                    <a:pt x="896" y="747"/>
                  </a:lnTo>
                  <a:lnTo>
                    <a:pt x="896" y="747"/>
                  </a:lnTo>
                  <a:lnTo>
                    <a:pt x="895" y="746"/>
                  </a:lnTo>
                  <a:lnTo>
                    <a:pt x="895" y="746"/>
                  </a:lnTo>
                  <a:lnTo>
                    <a:pt x="896" y="746"/>
                  </a:lnTo>
                  <a:lnTo>
                    <a:pt x="897" y="746"/>
                  </a:lnTo>
                  <a:close/>
                  <a:moveTo>
                    <a:pt x="746" y="747"/>
                  </a:moveTo>
                  <a:lnTo>
                    <a:pt x="746" y="748"/>
                  </a:lnTo>
                  <a:lnTo>
                    <a:pt x="745" y="747"/>
                  </a:lnTo>
                  <a:lnTo>
                    <a:pt x="745" y="744"/>
                  </a:lnTo>
                  <a:lnTo>
                    <a:pt x="746" y="745"/>
                  </a:lnTo>
                  <a:lnTo>
                    <a:pt x="746" y="747"/>
                  </a:lnTo>
                  <a:close/>
                  <a:moveTo>
                    <a:pt x="744" y="741"/>
                  </a:moveTo>
                  <a:lnTo>
                    <a:pt x="744" y="742"/>
                  </a:lnTo>
                  <a:lnTo>
                    <a:pt x="745" y="742"/>
                  </a:lnTo>
                  <a:lnTo>
                    <a:pt x="746" y="743"/>
                  </a:lnTo>
                  <a:lnTo>
                    <a:pt x="746" y="743"/>
                  </a:lnTo>
                  <a:lnTo>
                    <a:pt x="743" y="743"/>
                  </a:lnTo>
                  <a:lnTo>
                    <a:pt x="743" y="741"/>
                  </a:lnTo>
                  <a:lnTo>
                    <a:pt x="744" y="741"/>
                  </a:lnTo>
                  <a:close/>
                  <a:moveTo>
                    <a:pt x="900" y="742"/>
                  </a:moveTo>
                  <a:lnTo>
                    <a:pt x="899" y="743"/>
                  </a:lnTo>
                  <a:lnTo>
                    <a:pt x="898" y="742"/>
                  </a:lnTo>
                  <a:lnTo>
                    <a:pt x="898" y="741"/>
                  </a:lnTo>
                  <a:lnTo>
                    <a:pt x="901" y="741"/>
                  </a:lnTo>
                  <a:lnTo>
                    <a:pt x="901" y="742"/>
                  </a:lnTo>
                  <a:lnTo>
                    <a:pt x="901" y="742"/>
                  </a:lnTo>
                  <a:lnTo>
                    <a:pt x="900" y="742"/>
                  </a:lnTo>
                  <a:close/>
                  <a:moveTo>
                    <a:pt x="840" y="740"/>
                  </a:moveTo>
                  <a:lnTo>
                    <a:pt x="841" y="740"/>
                  </a:lnTo>
                  <a:lnTo>
                    <a:pt x="842" y="741"/>
                  </a:lnTo>
                  <a:lnTo>
                    <a:pt x="842" y="744"/>
                  </a:lnTo>
                  <a:lnTo>
                    <a:pt x="841" y="745"/>
                  </a:lnTo>
                  <a:lnTo>
                    <a:pt x="841" y="746"/>
                  </a:lnTo>
                  <a:lnTo>
                    <a:pt x="841" y="747"/>
                  </a:lnTo>
                  <a:lnTo>
                    <a:pt x="841" y="748"/>
                  </a:lnTo>
                  <a:lnTo>
                    <a:pt x="840" y="749"/>
                  </a:lnTo>
                  <a:lnTo>
                    <a:pt x="840" y="751"/>
                  </a:lnTo>
                  <a:lnTo>
                    <a:pt x="839" y="753"/>
                  </a:lnTo>
                  <a:lnTo>
                    <a:pt x="837" y="754"/>
                  </a:lnTo>
                  <a:lnTo>
                    <a:pt x="836" y="755"/>
                  </a:lnTo>
                  <a:lnTo>
                    <a:pt x="835" y="756"/>
                  </a:lnTo>
                  <a:lnTo>
                    <a:pt x="835" y="757"/>
                  </a:lnTo>
                  <a:lnTo>
                    <a:pt x="834" y="758"/>
                  </a:lnTo>
                  <a:lnTo>
                    <a:pt x="834" y="759"/>
                  </a:lnTo>
                  <a:lnTo>
                    <a:pt x="834" y="761"/>
                  </a:lnTo>
                  <a:lnTo>
                    <a:pt x="833" y="762"/>
                  </a:lnTo>
                  <a:lnTo>
                    <a:pt x="833" y="763"/>
                  </a:lnTo>
                  <a:lnTo>
                    <a:pt x="833" y="765"/>
                  </a:lnTo>
                  <a:lnTo>
                    <a:pt x="833" y="765"/>
                  </a:lnTo>
                  <a:lnTo>
                    <a:pt x="833" y="767"/>
                  </a:lnTo>
                  <a:lnTo>
                    <a:pt x="832" y="767"/>
                  </a:lnTo>
                  <a:lnTo>
                    <a:pt x="829" y="770"/>
                  </a:lnTo>
                  <a:lnTo>
                    <a:pt x="828" y="768"/>
                  </a:lnTo>
                  <a:lnTo>
                    <a:pt x="828" y="765"/>
                  </a:lnTo>
                  <a:lnTo>
                    <a:pt x="827" y="764"/>
                  </a:lnTo>
                  <a:lnTo>
                    <a:pt x="827" y="763"/>
                  </a:lnTo>
                  <a:lnTo>
                    <a:pt x="828" y="763"/>
                  </a:lnTo>
                  <a:lnTo>
                    <a:pt x="828" y="759"/>
                  </a:lnTo>
                  <a:lnTo>
                    <a:pt x="822" y="759"/>
                  </a:lnTo>
                  <a:lnTo>
                    <a:pt x="821" y="760"/>
                  </a:lnTo>
                  <a:lnTo>
                    <a:pt x="820" y="760"/>
                  </a:lnTo>
                  <a:lnTo>
                    <a:pt x="819" y="760"/>
                  </a:lnTo>
                  <a:lnTo>
                    <a:pt x="819" y="760"/>
                  </a:lnTo>
                  <a:lnTo>
                    <a:pt x="818" y="762"/>
                  </a:lnTo>
                  <a:lnTo>
                    <a:pt x="815" y="765"/>
                  </a:lnTo>
                  <a:lnTo>
                    <a:pt x="815" y="766"/>
                  </a:lnTo>
                  <a:lnTo>
                    <a:pt x="814" y="767"/>
                  </a:lnTo>
                  <a:lnTo>
                    <a:pt x="813" y="766"/>
                  </a:lnTo>
                  <a:lnTo>
                    <a:pt x="812" y="767"/>
                  </a:lnTo>
                  <a:lnTo>
                    <a:pt x="811" y="765"/>
                  </a:lnTo>
                  <a:lnTo>
                    <a:pt x="812" y="764"/>
                  </a:lnTo>
                  <a:lnTo>
                    <a:pt x="814" y="762"/>
                  </a:lnTo>
                  <a:lnTo>
                    <a:pt x="814" y="761"/>
                  </a:lnTo>
                  <a:lnTo>
                    <a:pt x="816" y="758"/>
                  </a:lnTo>
                  <a:lnTo>
                    <a:pt x="817" y="757"/>
                  </a:lnTo>
                  <a:lnTo>
                    <a:pt x="819" y="757"/>
                  </a:lnTo>
                  <a:lnTo>
                    <a:pt x="819" y="757"/>
                  </a:lnTo>
                  <a:lnTo>
                    <a:pt x="820" y="757"/>
                  </a:lnTo>
                  <a:lnTo>
                    <a:pt x="820" y="757"/>
                  </a:lnTo>
                  <a:lnTo>
                    <a:pt x="822" y="757"/>
                  </a:lnTo>
                  <a:lnTo>
                    <a:pt x="823" y="758"/>
                  </a:lnTo>
                  <a:lnTo>
                    <a:pt x="824" y="758"/>
                  </a:lnTo>
                  <a:lnTo>
                    <a:pt x="826" y="757"/>
                  </a:lnTo>
                  <a:lnTo>
                    <a:pt x="826" y="756"/>
                  </a:lnTo>
                  <a:lnTo>
                    <a:pt x="825" y="756"/>
                  </a:lnTo>
                  <a:lnTo>
                    <a:pt x="824" y="757"/>
                  </a:lnTo>
                  <a:lnTo>
                    <a:pt x="823" y="757"/>
                  </a:lnTo>
                  <a:lnTo>
                    <a:pt x="823" y="755"/>
                  </a:lnTo>
                  <a:lnTo>
                    <a:pt x="827" y="752"/>
                  </a:lnTo>
                  <a:lnTo>
                    <a:pt x="827" y="751"/>
                  </a:lnTo>
                  <a:lnTo>
                    <a:pt x="828" y="749"/>
                  </a:lnTo>
                  <a:lnTo>
                    <a:pt x="829" y="751"/>
                  </a:lnTo>
                  <a:lnTo>
                    <a:pt x="831" y="750"/>
                  </a:lnTo>
                  <a:lnTo>
                    <a:pt x="831" y="749"/>
                  </a:lnTo>
                  <a:lnTo>
                    <a:pt x="829" y="748"/>
                  </a:lnTo>
                  <a:lnTo>
                    <a:pt x="826" y="747"/>
                  </a:lnTo>
                  <a:lnTo>
                    <a:pt x="826" y="746"/>
                  </a:lnTo>
                  <a:lnTo>
                    <a:pt x="827" y="746"/>
                  </a:lnTo>
                  <a:lnTo>
                    <a:pt x="828" y="746"/>
                  </a:lnTo>
                  <a:lnTo>
                    <a:pt x="829" y="746"/>
                  </a:lnTo>
                  <a:lnTo>
                    <a:pt x="829" y="745"/>
                  </a:lnTo>
                  <a:lnTo>
                    <a:pt x="830" y="744"/>
                  </a:lnTo>
                  <a:lnTo>
                    <a:pt x="830" y="743"/>
                  </a:lnTo>
                  <a:lnTo>
                    <a:pt x="831" y="743"/>
                  </a:lnTo>
                  <a:lnTo>
                    <a:pt x="832" y="744"/>
                  </a:lnTo>
                  <a:lnTo>
                    <a:pt x="832" y="744"/>
                  </a:lnTo>
                  <a:lnTo>
                    <a:pt x="832" y="742"/>
                  </a:lnTo>
                  <a:lnTo>
                    <a:pt x="833" y="742"/>
                  </a:lnTo>
                  <a:lnTo>
                    <a:pt x="834" y="742"/>
                  </a:lnTo>
                  <a:lnTo>
                    <a:pt x="835" y="742"/>
                  </a:lnTo>
                  <a:lnTo>
                    <a:pt x="835" y="740"/>
                  </a:lnTo>
                  <a:lnTo>
                    <a:pt x="838" y="740"/>
                  </a:lnTo>
                  <a:lnTo>
                    <a:pt x="838" y="740"/>
                  </a:lnTo>
                  <a:lnTo>
                    <a:pt x="839" y="740"/>
                  </a:lnTo>
                  <a:lnTo>
                    <a:pt x="840" y="740"/>
                  </a:lnTo>
                  <a:close/>
                  <a:moveTo>
                    <a:pt x="1062" y="727"/>
                  </a:moveTo>
                  <a:lnTo>
                    <a:pt x="1061" y="728"/>
                  </a:lnTo>
                  <a:lnTo>
                    <a:pt x="1060" y="728"/>
                  </a:lnTo>
                  <a:lnTo>
                    <a:pt x="1060" y="728"/>
                  </a:lnTo>
                  <a:lnTo>
                    <a:pt x="1060" y="727"/>
                  </a:lnTo>
                  <a:lnTo>
                    <a:pt x="1060" y="727"/>
                  </a:lnTo>
                  <a:lnTo>
                    <a:pt x="1060" y="727"/>
                  </a:lnTo>
                  <a:lnTo>
                    <a:pt x="1060" y="726"/>
                  </a:lnTo>
                  <a:lnTo>
                    <a:pt x="1060" y="726"/>
                  </a:lnTo>
                  <a:lnTo>
                    <a:pt x="1062" y="727"/>
                  </a:lnTo>
                  <a:close/>
                  <a:moveTo>
                    <a:pt x="1048" y="722"/>
                  </a:moveTo>
                  <a:lnTo>
                    <a:pt x="1047" y="722"/>
                  </a:lnTo>
                  <a:lnTo>
                    <a:pt x="1046" y="722"/>
                  </a:lnTo>
                  <a:lnTo>
                    <a:pt x="1046" y="721"/>
                  </a:lnTo>
                  <a:lnTo>
                    <a:pt x="1047" y="721"/>
                  </a:lnTo>
                  <a:lnTo>
                    <a:pt x="1048" y="721"/>
                  </a:lnTo>
                  <a:lnTo>
                    <a:pt x="1048" y="721"/>
                  </a:lnTo>
                  <a:lnTo>
                    <a:pt x="1048" y="722"/>
                  </a:lnTo>
                  <a:close/>
                  <a:moveTo>
                    <a:pt x="816" y="726"/>
                  </a:moveTo>
                  <a:lnTo>
                    <a:pt x="814" y="727"/>
                  </a:lnTo>
                  <a:lnTo>
                    <a:pt x="814" y="727"/>
                  </a:lnTo>
                  <a:lnTo>
                    <a:pt x="813" y="729"/>
                  </a:lnTo>
                  <a:lnTo>
                    <a:pt x="813" y="730"/>
                  </a:lnTo>
                  <a:lnTo>
                    <a:pt x="810" y="733"/>
                  </a:lnTo>
                  <a:lnTo>
                    <a:pt x="810" y="733"/>
                  </a:lnTo>
                  <a:lnTo>
                    <a:pt x="809" y="734"/>
                  </a:lnTo>
                  <a:lnTo>
                    <a:pt x="809" y="736"/>
                  </a:lnTo>
                  <a:lnTo>
                    <a:pt x="807" y="737"/>
                  </a:lnTo>
                  <a:lnTo>
                    <a:pt x="807" y="738"/>
                  </a:lnTo>
                  <a:lnTo>
                    <a:pt x="805" y="740"/>
                  </a:lnTo>
                  <a:lnTo>
                    <a:pt x="805" y="740"/>
                  </a:lnTo>
                  <a:lnTo>
                    <a:pt x="803" y="741"/>
                  </a:lnTo>
                  <a:lnTo>
                    <a:pt x="801" y="741"/>
                  </a:lnTo>
                  <a:lnTo>
                    <a:pt x="800" y="741"/>
                  </a:lnTo>
                  <a:lnTo>
                    <a:pt x="798" y="743"/>
                  </a:lnTo>
                  <a:lnTo>
                    <a:pt x="798" y="745"/>
                  </a:lnTo>
                  <a:lnTo>
                    <a:pt x="797" y="746"/>
                  </a:lnTo>
                  <a:lnTo>
                    <a:pt x="795" y="746"/>
                  </a:lnTo>
                  <a:lnTo>
                    <a:pt x="794" y="746"/>
                  </a:lnTo>
                  <a:lnTo>
                    <a:pt x="794" y="746"/>
                  </a:lnTo>
                  <a:lnTo>
                    <a:pt x="793" y="749"/>
                  </a:lnTo>
                  <a:lnTo>
                    <a:pt x="792" y="750"/>
                  </a:lnTo>
                  <a:lnTo>
                    <a:pt x="793" y="750"/>
                  </a:lnTo>
                  <a:lnTo>
                    <a:pt x="795" y="747"/>
                  </a:lnTo>
                  <a:lnTo>
                    <a:pt x="795" y="747"/>
                  </a:lnTo>
                  <a:lnTo>
                    <a:pt x="795" y="749"/>
                  </a:lnTo>
                  <a:lnTo>
                    <a:pt x="794" y="751"/>
                  </a:lnTo>
                  <a:lnTo>
                    <a:pt x="794" y="753"/>
                  </a:lnTo>
                  <a:lnTo>
                    <a:pt x="792" y="754"/>
                  </a:lnTo>
                  <a:lnTo>
                    <a:pt x="792" y="755"/>
                  </a:lnTo>
                  <a:lnTo>
                    <a:pt x="789" y="758"/>
                  </a:lnTo>
                  <a:lnTo>
                    <a:pt x="788" y="758"/>
                  </a:lnTo>
                  <a:lnTo>
                    <a:pt x="788" y="759"/>
                  </a:lnTo>
                  <a:lnTo>
                    <a:pt x="786" y="760"/>
                  </a:lnTo>
                  <a:lnTo>
                    <a:pt x="783" y="760"/>
                  </a:lnTo>
                  <a:lnTo>
                    <a:pt x="781" y="759"/>
                  </a:lnTo>
                  <a:lnTo>
                    <a:pt x="781" y="758"/>
                  </a:lnTo>
                  <a:lnTo>
                    <a:pt x="782" y="757"/>
                  </a:lnTo>
                  <a:lnTo>
                    <a:pt x="783" y="756"/>
                  </a:lnTo>
                  <a:lnTo>
                    <a:pt x="783" y="754"/>
                  </a:lnTo>
                  <a:lnTo>
                    <a:pt x="781" y="753"/>
                  </a:lnTo>
                  <a:lnTo>
                    <a:pt x="779" y="751"/>
                  </a:lnTo>
                  <a:lnTo>
                    <a:pt x="778" y="751"/>
                  </a:lnTo>
                  <a:lnTo>
                    <a:pt x="777" y="750"/>
                  </a:lnTo>
                  <a:lnTo>
                    <a:pt x="776" y="751"/>
                  </a:lnTo>
                  <a:lnTo>
                    <a:pt x="778" y="752"/>
                  </a:lnTo>
                  <a:lnTo>
                    <a:pt x="779" y="752"/>
                  </a:lnTo>
                  <a:lnTo>
                    <a:pt x="781" y="754"/>
                  </a:lnTo>
                  <a:lnTo>
                    <a:pt x="781" y="756"/>
                  </a:lnTo>
                  <a:lnTo>
                    <a:pt x="778" y="759"/>
                  </a:lnTo>
                  <a:lnTo>
                    <a:pt x="776" y="760"/>
                  </a:lnTo>
                  <a:lnTo>
                    <a:pt x="772" y="764"/>
                  </a:lnTo>
                  <a:lnTo>
                    <a:pt x="772" y="764"/>
                  </a:lnTo>
                  <a:lnTo>
                    <a:pt x="769" y="767"/>
                  </a:lnTo>
                  <a:lnTo>
                    <a:pt x="768" y="767"/>
                  </a:lnTo>
                  <a:lnTo>
                    <a:pt x="766" y="764"/>
                  </a:lnTo>
                  <a:lnTo>
                    <a:pt x="764" y="764"/>
                  </a:lnTo>
                  <a:lnTo>
                    <a:pt x="761" y="761"/>
                  </a:lnTo>
                  <a:lnTo>
                    <a:pt x="761" y="761"/>
                  </a:lnTo>
                  <a:lnTo>
                    <a:pt x="761" y="760"/>
                  </a:lnTo>
                  <a:lnTo>
                    <a:pt x="762" y="757"/>
                  </a:lnTo>
                  <a:lnTo>
                    <a:pt x="763" y="756"/>
                  </a:lnTo>
                  <a:lnTo>
                    <a:pt x="763" y="756"/>
                  </a:lnTo>
                  <a:lnTo>
                    <a:pt x="765" y="755"/>
                  </a:lnTo>
                  <a:lnTo>
                    <a:pt x="765" y="754"/>
                  </a:lnTo>
                  <a:lnTo>
                    <a:pt x="764" y="753"/>
                  </a:lnTo>
                  <a:lnTo>
                    <a:pt x="764" y="753"/>
                  </a:lnTo>
                  <a:lnTo>
                    <a:pt x="762" y="751"/>
                  </a:lnTo>
                  <a:lnTo>
                    <a:pt x="761" y="750"/>
                  </a:lnTo>
                  <a:lnTo>
                    <a:pt x="761" y="751"/>
                  </a:lnTo>
                  <a:lnTo>
                    <a:pt x="762" y="752"/>
                  </a:lnTo>
                  <a:lnTo>
                    <a:pt x="762" y="753"/>
                  </a:lnTo>
                  <a:lnTo>
                    <a:pt x="759" y="754"/>
                  </a:lnTo>
                  <a:lnTo>
                    <a:pt x="758" y="754"/>
                  </a:lnTo>
                  <a:lnTo>
                    <a:pt x="757" y="754"/>
                  </a:lnTo>
                  <a:lnTo>
                    <a:pt x="757" y="751"/>
                  </a:lnTo>
                  <a:lnTo>
                    <a:pt x="756" y="750"/>
                  </a:lnTo>
                  <a:lnTo>
                    <a:pt x="756" y="749"/>
                  </a:lnTo>
                  <a:lnTo>
                    <a:pt x="756" y="749"/>
                  </a:lnTo>
                  <a:lnTo>
                    <a:pt x="756" y="748"/>
                  </a:lnTo>
                  <a:lnTo>
                    <a:pt x="756" y="747"/>
                  </a:lnTo>
                  <a:lnTo>
                    <a:pt x="756" y="744"/>
                  </a:lnTo>
                  <a:lnTo>
                    <a:pt x="757" y="743"/>
                  </a:lnTo>
                  <a:lnTo>
                    <a:pt x="758" y="743"/>
                  </a:lnTo>
                  <a:lnTo>
                    <a:pt x="758" y="743"/>
                  </a:lnTo>
                  <a:lnTo>
                    <a:pt x="758" y="742"/>
                  </a:lnTo>
                  <a:lnTo>
                    <a:pt x="758" y="741"/>
                  </a:lnTo>
                  <a:lnTo>
                    <a:pt x="759" y="741"/>
                  </a:lnTo>
                  <a:lnTo>
                    <a:pt x="760" y="739"/>
                  </a:lnTo>
                  <a:lnTo>
                    <a:pt x="761" y="738"/>
                  </a:lnTo>
                  <a:lnTo>
                    <a:pt x="762" y="738"/>
                  </a:lnTo>
                  <a:lnTo>
                    <a:pt x="761" y="735"/>
                  </a:lnTo>
                  <a:lnTo>
                    <a:pt x="762" y="733"/>
                  </a:lnTo>
                  <a:lnTo>
                    <a:pt x="763" y="732"/>
                  </a:lnTo>
                  <a:lnTo>
                    <a:pt x="764" y="731"/>
                  </a:lnTo>
                  <a:lnTo>
                    <a:pt x="766" y="729"/>
                  </a:lnTo>
                  <a:lnTo>
                    <a:pt x="766" y="729"/>
                  </a:lnTo>
                  <a:lnTo>
                    <a:pt x="768" y="727"/>
                  </a:lnTo>
                  <a:lnTo>
                    <a:pt x="773" y="724"/>
                  </a:lnTo>
                  <a:lnTo>
                    <a:pt x="773" y="723"/>
                  </a:lnTo>
                  <a:lnTo>
                    <a:pt x="774" y="723"/>
                  </a:lnTo>
                  <a:lnTo>
                    <a:pt x="776" y="722"/>
                  </a:lnTo>
                  <a:lnTo>
                    <a:pt x="777" y="722"/>
                  </a:lnTo>
                  <a:lnTo>
                    <a:pt x="778" y="722"/>
                  </a:lnTo>
                  <a:lnTo>
                    <a:pt x="781" y="720"/>
                  </a:lnTo>
                  <a:lnTo>
                    <a:pt x="782" y="719"/>
                  </a:lnTo>
                  <a:lnTo>
                    <a:pt x="784" y="719"/>
                  </a:lnTo>
                  <a:lnTo>
                    <a:pt x="787" y="716"/>
                  </a:lnTo>
                  <a:lnTo>
                    <a:pt x="788" y="716"/>
                  </a:lnTo>
                  <a:lnTo>
                    <a:pt x="790" y="714"/>
                  </a:lnTo>
                  <a:lnTo>
                    <a:pt x="793" y="714"/>
                  </a:lnTo>
                  <a:lnTo>
                    <a:pt x="794" y="715"/>
                  </a:lnTo>
                  <a:lnTo>
                    <a:pt x="795" y="717"/>
                  </a:lnTo>
                  <a:lnTo>
                    <a:pt x="795" y="717"/>
                  </a:lnTo>
                  <a:lnTo>
                    <a:pt x="796" y="721"/>
                  </a:lnTo>
                  <a:lnTo>
                    <a:pt x="798" y="723"/>
                  </a:lnTo>
                  <a:lnTo>
                    <a:pt x="800" y="723"/>
                  </a:lnTo>
                  <a:lnTo>
                    <a:pt x="801" y="724"/>
                  </a:lnTo>
                  <a:lnTo>
                    <a:pt x="801" y="724"/>
                  </a:lnTo>
                  <a:lnTo>
                    <a:pt x="803" y="725"/>
                  </a:lnTo>
                  <a:lnTo>
                    <a:pt x="804" y="725"/>
                  </a:lnTo>
                  <a:lnTo>
                    <a:pt x="804" y="726"/>
                  </a:lnTo>
                  <a:lnTo>
                    <a:pt x="806" y="725"/>
                  </a:lnTo>
                  <a:lnTo>
                    <a:pt x="809" y="726"/>
                  </a:lnTo>
                  <a:lnTo>
                    <a:pt x="810" y="726"/>
                  </a:lnTo>
                  <a:lnTo>
                    <a:pt x="811" y="726"/>
                  </a:lnTo>
                  <a:lnTo>
                    <a:pt x="812" y="724"/>
                  </a:lnTo>
                  <a:lnTo>
                    <a:pt x="815" y="722"/>
                  </a:lnTo>
                  <a:lnTo>
                    <a:pt x="816" y="721"/>
                  </a:lnTo>
                  <a:lnTo>
                    <a:pt x="818" y="720"/>
                  </a:lnTo>
                  <a:lnTo>
                    <a:pt x="819" y="718"/>
                  </a:lnTo>
                  <a:lnTo>
                    <a:pt x="820" y="717"/>
                  </a:lnTo>
                  <a:lnTo>
                    <a:pt x="821" y="717"/>
                  </a:lnTo>
                  <a:lnTo>
                    <a:pt x="822" y="715"/>
                  </a:lnTo>
                  <a:lnTo>
                    <a:pt x="823" y="715"/>
                  </a:lnTo>
                  <a:lnTo>
                    <a:pt x="824" y="714"/>
                  </a:lnTo>
                  <a:lnTo>
                    <a:pt x="825" y="714"/>
                  </a:lnTo>
                  <a:lnTo>
                    <a:pt x="826" y="715"/>
                  </a:lnTo>
                  <a:lnTo>
                    <a:pt x="826" y="716"/>
                  </a:lnTo>
                  <a:lnTo>
                    <a:pt x="825" y="717"/>
                  </a:lnTo>
                  <a:lnTo>
                    <a:pt x="823" y="720"/>
                  </a:lnTo>
                  <a:lnTo>
                    <a:pt x="823" y="720"/>
                  </a:lnTo>
                  <a:lnTo>
                    <a:pt x="819" y="724"/>
                  </a:lnTo>
                  <a:lnTo>
                    <a:pt x="816" y="726"/>
                  </a:lnTo>
                  <a:close/>
                  <a:moveTo>
                    <a:pt x="310" y="994"/>
                  </a:moveTo>
                  <a:lnTo>
                    <a:pt x="310" y="995"/>
                  </a:lnTo>
                  <a:lnTo>
                    <a:pt x="306" y="995"/>
                  </a:lnTo>
                  <a:lnTo>
                    <a:pt x="307" y="996"/>
                  </a:lnTo>
                  <a:lnTo>
                    <a:pt x="308" y="996"/>
                  </a:lnTo>
                  <a:lnTo>
                    <a:pt x="308" y="997"/>
                  </a:lnTo>
                  <a:lnTo>
                    <a:pt x="307" y="998"/>
                  </a:lnTo>
                  <a:lnTo>
                    <a:pt x="307" y="1001"/>
                  </a:lnTo>
                  <a:lnTo>
                    <a:pt x="309" y="1001"/>
                  </a:lnTo>
                  <a:lnTo>
                    <a:pt x="311" y="1003"/>
                  </a:lnTo>
                  <a:lnTo>
                    <a:pt x="312" y="1005"/>
                  </a:lnTo>
                  <a:lnTo>
                    <a:pt x="313" y="1006"/>
                  </a:lnTo>
                  <a:lnTo>
                    <a:pt x="312" y="1007"/>
                  </a:lnTo>
                  <a:lnTo>
                    <a:pt x="312" y="1010"/>
                  </a:lnTo>
                  <a:lnTo>
                    <a:pt x="312" y="1010"/>
                  </a:lnTo>
                  <a:lnTo>
                    <a:pt x="312" y="1016"/>
                  </a:lnTo>
                  <a:lnTo>
                    <a:pt x="310" y="1017"/>
                  </a:lnTo>
                  <a:lnTo>
                    <a:pt x="309" y="1017"/>
                  </a:lnTo>
                  <a:lnTo>
                    <a:pt x="308" y="1015"/>
                  </a:lnTo>
                  <a:lnTo>
                    <a:pt x="308" y="1016"/>
                  </a:lnTo>
                  <a:lnTo>
                    <a:pt x="308" y="1018"/>
                  </a:lnTo>
                  <a:lnTo>
                    <a:pt x="311" y="1018"/>
                  </a:lnTo>
                  <a:lnTo>
                    <a:pt x="311" y="1019"/>
                  </a:lnTo>
                  <a:lnTo>
                    <a:pt x="312" y="1019"/>
                  </a:lnTo>
                  <a:lnTo>
                    <a:pt x="312" y="1018"/>
                  </a:lnTo>
                  <a:lnTo>
                    <a:pt x="313" y="1018"/>
                  </a:lnTo>
                  <a:lnTo>
                    <a:pt x="314" y="1019"/>
                  </a:lnTo>
                  <a:lnTo>
                    <a:pt x="315" y="1020"/>
                  </a:lnTo>
                  <a:lnTo>
                    <a:pt x="315" y="1024"/>
                  </a:lnTo>
                  <a:lnTo>
                    <a:pt x="315" y="1024"/>
                  </a:lnTo>
                  <a:lnTo>
                    <a:pt x="315" y="1025"/>
                  </a:lnTo>
                  <a:lnTo>
                    <a:pt x="317" y="1027"/>
                  </a:lnTo>
                  <a:lnTo>
                    <a:pt x="317" y="1031"/>
                  </a:lnTo>
                  <a:lnTo>
                    <a:pt x="316" y="1031"/>
                  </a:lnTo>
                  <a:lnTo>
                    <a:pt x="316" y="1032"/>
                  </a:lnTo>
                  <a:lnTo>
                    <a:pt x="313" y="1035"/>
                  </a:lnTo>
                  <a:lnTo>
                    <a:pt x="313" y="1036"/>
                  </a:lnTo>
                  <a:lnTo>
                    <a:pt x="314" y="1037"/>
                  </a:lnTo>
                  <a:lnTo>
                    <a:pt x="315" y="1038"/>
                  </a:lnTo>
                  <a:lnTo>
                    <a:pt x="315" y="1038"/>
                  </a:lnTo>
                  <a:lnTo>
                    <a:pt x="316" y="1040"/>
                  </a:lnTo>
                  <a:lnTo>
                    <a:pt x="319" y="1045"/>
                  </a:lnTo>
                  <a:lnTo>
                    <a:pt x="319" y="1046"/>
                  </a:lnTo>
                  <a:lnTo>
                    <a:pt x="318" y="1047"/>
                  </a:lnTo>
                  <a:lnTo>
                    <a:pt x="318" y="1048"/>
                  </a:lnTo>
                  <a:lnTo>
                    <a:pt x="318" y="1048"/>
                  </a:lnTo>
                  <a:lnTo>
                    <a:pt x="318" y="1049"/>
                  </a:lnTo>
                  <a:lnTo>
                    <a:pt x="318" y="1058"/>
                  </a:lnTo>
                  <a:lnTo>
                    <a:pt x="319" y="1059"/>
                  </a:lnTo>
                  <a:lnTo>
                    <a:pt x="319" y="1060"/>
                  </a:lnTo>
                  <a:lnTo>
                    <a:pt x="320" y="1062"/>
                  </a:lnTo>
                  <a:lnTo>
                    <a:pt x="320" y="1063"/>
                  </a:lnTo>
                  <a:lnTo>
                    <a:pt x="321" y="1063"/>
                  </a:lnTo>
                  <a:lnTo>
                    <a:pt x="321" y="1065"/>
                  </a:lnTo>
                  <a:lnTo>
                    <a:pt x="321" y="1065"/>
                  </a:lnTo>
                  <a:lnTo>
                    <a:pt x="321" y="1067"/>
                  </a:lnTo>
                  <a:lnTo>
                    <a:pt x="322" y="1067"/>
                  </a:lnTo>
                  <a:lnTo>
                    <a:pt x="322" y="1070"/>
                  </a:lnTo>
                  <a:lnTo>
                    <a:pt x="322" y="1071"/>
                  </a:lnTo>
                  <a:lnTo>
                    <a:pt x="322" y="1072"/>
                  </a:lnTo>
                  <a:lnTo>
                    <a:pt x="322" y="1074"/>
                  </a:lnTo>
                  <a:lnTo>
                    <a:pt x="320" y="1078"/>
                  </a:lnTo>
                  <a:lnTo>
                    <a:pt x="320" y="1079"/>
                  </a:lnTo>
                  <a:lnTo>
                    <a:pt x="319" y="1080"/>
                  </a:lnTo>
                  <a:lnTo>
                    <a:pt x="317" y="1083"/>
                  </a:lnTo>
                  <a:lnTo>
                    <a:pt x="317" y="1088"/>
                  </a:lnTo>
                  <a:lnTo>
                    <a:pt x="317" y="1088"/>
                  </a:lnTo>
                  <a:lnTo>
                    <a:pt x="317" y="1092"/>
                  </a:lnTo>
                  <a:lnTo>
                    <a:pt x="316" y="1093"/>
                  </a:lnTo>
                  <a:lnTo>
                    <a:pt x="316" y="1094"/>
                  </a:lnTo>
                  <a:lnTo>
                    <a:pt x="316" y="1095"/>
                  </a:lnTo>
                  <a:lnTo>
                    <a:pt x="316" y="1103"/>
                  </a:lnTo>
                  <a:lnTo>
                    <a:pt x="315" y="1103"/>
                  </a:lnTo>
                  <a:lnTo>
                    <a:pt x="315" y="1104"/>
                  </a:lnTo>
                  <a:lnTo>
                    <a:pt x="315" y="1105"/>
                  </a:lnTo>
                  <a:lnTo>
                    <a:pt x="313" y="1103"/>
                  </a:lnTo>
                  <a:lnTo>
                    <a:pt x="311" y="1103"/>
                  </a:lnTo>
                  <a:lnTo>
                    <a:pt x="310" y="1102"/>
                  </a:lnTo>
                  <a:lnTo>
                    <a:pt x="308" y="1102"/>
                  </a:lnTo>
                  <a:lnTo>
                    <a:pt x="307" y="1102"/>
                  </a:lnTo>
                  <a:lnTo>
                    <a:pt x="306" y="1102"/>
                  </a:lnTo>
                  <a:lnTo>
                    <a:pt x="305" y="1101"/>
                  </a:lnTo>
                  <a:lnTo>
                    <a:pt x="302" y="1101"/>
                  </a:lnTo>
                  <a:lnTo>
                    <a:pt x="301" y="1100"/>
                  </a:lnTo>
                  <a:lnTo>
                    <a:pt x="300" y="1100"/>
                  </a:lnTo>
                  <a:lnTo>
                    <a:pt x="298" y="1102"/>
                  </a:lnTo>
                  <a:lnTo>
                    <a:pt x="294" y="1103"/>
                  </a:lnTo>
                  <a:lnTo>
                    <a:pt x="294" y="1104"/>
                  </a:lnTo>
                  <a:lnTo>
                    <a:pt x="295" y="1106"/>
                  </a:lnTo>
                  <a:lnTo>
                    <a:pt x="295" y="1109"/>
                  </a:lnTo>
                  <a:lnTo>
                    <a:pt x="295" y="1109"/>
                  </a:lnTo>
                  <a:lnTo>
                    <a:pt x="294" y="1111"/>
                  </a:lnTo>
                  <a:lnTo>
                    <a:pt x="293" y="1113"/>
                  </a:lnTo>
                  <a:lnTo>
                    <a:pt x="293" y="1113"/>
                  </a:lnTo>
                  <a:lnTo>
                    <a:pt x="292" y="1114"/>
                  </a:lnTo>
                  <a:lnTo>
                    <a:pt x="290" y="1114"/>
                  </a:lnTo>
                  <a:lnTo>
                    <a:pt x="290" y="1115"/>
                  </a:lnTo>
                  <a:lnTo>
                    <a:pt x="291" y="1115"/>
                  </a:lnTo>
                  <a:lnTo>
                    <a:pt x="292" y="1116"/>
                  </a:lnTo>
                  <a:lnTo>
                    <a:pt x="291" y="1116"/>
                  </a:lnTo>
                  <a:lnTo>
                    <a:pt x="291" y="1117"/>
                  </a:lnTo>
                  <a:lnTo>
                    <a:pt x="291" y="1117"/>
                  </a:lnTo>
                  <a:lnTo>
                    <a:pt x="292" y="1118"/>
                  </a:lnTo>
                  <a:lnTo>
                    <a:pt x="294" y="1118"/>
                  </a:lnTo>
                  <a:lnTo>
                    <a:pt x="296" y="1120"/>
                  </a:lnTo>
                  <a:lnTo>
                    <a:pt x="296" y="1123"/>
                  </a:lnTo>
                  <a:lnTo>
                    <a:pt x="297" y="1124"/>
                  </a:lnTo>
                  <a:lnTo>
                    <a:pt x="299" y="1127"/>
                  </a:lnTo>
                  <a:lnTo>
                    <a:pt x="300" y="1128"/>
                  </a:lnTo>
                  <a:lnTo>
                    <a:pt x="300" y="1129"/>
                  </a:lnTo>
                  <a:lnTo>
                    <a:pt x="300" y="1130"/>
                  </a:lnTo>
                  <a:lnTo>
                    <a:pt x="300" y="1132"/>
                  </a:lnTo>
                  <a:lnTo>
                    <a:pt x="301" y="1133"/>
                  </a:lnTo>
                  <a:lnTo>
                    <a:pt x="302" y="1133"/>
                  </a:lnTo>
                  <a:lnTo>
                    <a:pt x="304" y="1133"/>
                  </a:lnTo>
                  <a:lnTo>
                    <a:pt x="305" y="1134"/>
                  </a:lnTo>
                  <a:lnTo>
                    <a:pt x="305" y="1134"/>
                  </a:lnTo>
                  <a:lnTo>
                    <a:pt x="306" y="1136"/>
                  </a:lnTo>
                  <a:lnTo>
                    <a:pt x="307" y="1135"/>
                  </a:lnTo>
                  <a:lnTo>
                    <a:pt x="308" y="1136"/>
                  </a:lnTo>
                  <a:lnTo>
                    <a:pt x="308" y="1136"/>
                  </a:lnTo>
                  <a:lnTo>
                    <a:pt x="310" y="1134"/>
                  </a:lnTo>
                  <a:lnTo>
                    <a:pt x="313" y="1134"/>
                  </a:lnTo>
                  <a:lnTo>
                    <a:pt x="314" y="1133"/>
                  </a:lnTo>
                  <a:lnTo>
                    <a:pt x="317" y="1133"/>
                  </a:lnTo>
                  <a:lnTo>
                    <a:pt x="317" y="1134"/>
                  </a:lnTo>
                  <a:lnTo>
                    <a:pt x="319" y="1134"/>
                  </a:lnTo>
                  <a:lnTo>
                    <a:pt x="320" y="1134"/>
                  </a:lnTo>
                  <a:lnTo>
                    <a:pt x="320" y="1136"/>
                  </a:lnTo>
                  <a:lnTo>
                    <a:pt x="319" y="1136"/>
                  </a:lnTo>
                  <a:lnTo>
                    <a:pt x="318" y="1137"/>
                  </a:lnTo>
                  <a:lnTo>
                    <a:pt x="318" y="1141"/>
                  </a:lnTo>
                  <a:lnTo>
                    <a:pt x="322" y="1143"/>
                  </a:lnTo>
                  <a:lnTo>
                    <a:pt x="322" y="1145"/>
                  </a:lnTo>
                  <a:lnTo>
                    <a:pt x="323" y="1145"/>
                  </a:lnTo>
                  <a:lnTo>
                    <a:pt x="324" y="1145"/>
                  </a:lnTo>
                  <a:lnTo>
                    <a:pt x="324" y="1146"/>
                  </a:lnTo>
                  <a:lnTo>
                    <a:pt x="322" y="1148"/>
                  </a:lnTo>
                  <a:lnTo>
                    <a:pt x="322" y="1148"/>
                  </a:lnTo>
                  <a:lnTo>
                    <a:pt x="321" y="1149"/>
                  </a:lnTo>
                  <a:lnTo>
                    <a:pt x="321" y="1150"/>
                  </a:lnTo>
                  <a:lnTo>
                    <a:pt x="321" y="1151"/>
                  </a:lnTo>
                  <a:lnTo>
                    <a:pt x="321" y="1153"/>
                  </a:lnTo>
                  <a:lnTo>
                    <a:pt x="320" y="1154"/>
                  </a:lnTo>
                  <a:lnTo>
                    <a:pt x="319" y="1154"/>
                  </a:lnTo>
                  <a:lnTo>
                    <a:pt x="317" y="1154"/>
                  </a:lnTo>
                  <a:lnTo>
                    <a:pt x="316" y="1154"/>
                  </a:lnTo>
                  <a:lnTo>
                    <a:pt x="315" y="1154"/>
                  </a:lnTo>
                  <a:lnTo>
                    <a:pt x="314" y="1153"/>
                  </a:lnTo>
                  <a:lnTo>
                    <a:pt x="314" y="1152"/>
                  </a:lnTo>
                  <a:lnTo>
                    <a:pt x="317" y="1151"/>
                  </a:lnTo>
                  <a:lnTo>
                    <a:pt x="317" y="1150"/>
                  </a:lnTo>
                  <a:lnTo>
                    <a:pt x="316" y="1150"/>
                  </a:lnTo>
                  <a:lnTo>
                    <a:pt x="315" y="1149"/>
                  </a:lnTo>
                  <a:lnTo>
                    <a:pt x="317" y="1148"/>
                  </a:lnTo>
                  <a:lnTo>
                    <a:pt x="317" y="1146"/>
                  </a:lnTo>
                  <a:lnTo>
                    <a:pt x="317" y="1146"/>
                  </a:lnTo>
                  <a:lnTo>
                    <a:pt x="317" y="1145"/>
                  </a:lnTo>
                  <a:lnTo>
                    <a:pt x="317" y="1144"/>
                  </a:lnTo>
                  <a:lnTo>
                    <a:pt x="312" y="1141"/>
                  </a:lnTo>
                  <a:lnTo>
                    <a:pt x="309" y="1141"/>
                  </a:lnTo>
                  <a:lnTo>
                    <a:pt x="309" y="1141"/>
                  </a:lnTo>
                  <a:lnTo>
                    <a:pt x="309" y="1142"/>
                  </a:lnTo>
                  <a:lnTo>
                    <a:pt x="308" y="1144"/>
                  </a:lnTo>
                  <a:lnTo>
                    <a:pt x="307" y="1143"/>
                  </a:lnTo>
                  <a:lnTo>
                    <a:pt x="306" y="1142"/>
                  </a:lnTo>
                  <a:lnTo>
                    <a:pt x="305" y="1144"/>
                  </a:lnTo>
                  <a:lnTo>
                    <a:pt x="304" y="1144"/>
                  </a:lnTo>
                  <a:lnTo>
                    <a:pt x="304" y="1147"/>
                  </a:lnTo>
                  <a:lnTo>
                    <a:pt x="303" y="1147"/>
                  </a:lnTo>
                  <a:lnTo>
                    <a:pt x="303" y="1151"/>
                  </a:lnTo>
                  <a:lnTo>
                    <a:pt x="301" y="1154"/>
                  </a:lnTo>
                  <a:lnTo>
                    <a:pt x="301" y="1156"/>
                  </a:lnTo>
                  <a:lnTo>
                    <a:pt x="299" y="1159"/>
                  </a:lnTo>
                  <a:lnTo>
                    <a:pt x="298" y="1161"/>
                  </a:lnTo>
                  <a:lnTo>
                    <a:pt x="296" y="1162"/>
                  </a:lnTo>
                  <a:lnTo>
                    <a:pt x="295" y="1163"/>
                  </a:lnTo>
                  <a:lnTo>
                    <a:pt x="296" y="1164"/>
                  </a:lnTo>
                  <a:lnTo>
                    <a:pt x="297" y="1164"/>
                  </a:lnTo>
                  <a:lnTo>
                    <a:pt x="297" y="1163"/>
                  </a:lnTo>
                  <a:lnTo>
                    <a:pt x="299" y="1161"/>
                  </a:lnTo>
                  <a:lnTo>
                    <a:pt x="299" y="1161"/>
                  </a:lnTo>
                  <a:lnTo>
                    <a:pt x="300" y="1160"/>
                  </a:lnTo>
                  <a:lnTo>
                    <a:pt x="302" y="1160"/>
                  </a:lnTo>
                  <a:lnTo>
                    <a:pt x="303" y="1161"/>
                  </a:lnTo>
                  <a:lnTo>
                    <a:pt x="305" y="1161"/>
                  </a:lnTo>
                  <a:lnTo>
                    <a:pt x="306" y="1162"/>
                  </a:lnTo>
                  <a:lnTo>
                    <a:pt x="308" y="1163"/>
                  </a:lnTo>
                  <a:lnTo>
                    <a:pt x="310" y="1163"/>
                  </a:lnTo>
                  <a:lnTo>
                    <a:pt x="310" y="1164"/>
                  </a:lnTo>
                  <a:lnTo>
                    <a:pt x="312" y="1164"/>
                  </a:lnTo>
                  <a:lnTo>
                    <a:pt x="313" y="1163"/>
                  </a:lnTo>
                  <a:lnTo>
                    <a:pt x="314" y="1163"/>
                  </a:lnTo>
                  <a:lnTo>
                    <a:pt x="316" y="1161"/>
                  </a:lnTo>
                  <a:lnTo>
                    <a:pt x="317" y="1161"/>
                  </a:lnTo>
                  <a:lnTo>
                    <a:pt x="318" y="1162"/>
                  </a:lnTo>
                  <a:lnTo>
                    <a:pt x="318" y="1164"/>
                  </a:lnTo>
                  <a:lnTo>
                    <a:pt x="319" y="1164"/>
                  </a:lnTo>
                  <a:lnTo>
                    <a:pt x="319" y="1165"/>
                  </a:lnTo>
                  <a:lnTo>
                    <a:pt x="320" y="1166"/>
                  </a:lnTo>
                  <a:lnTo>
                    <a:pt x="320" y="1167"/>
                  </a:lnTo>
                  <a:lnTo>
                    <a:pt x="321" y="1168"/>
                  </a:lnTo>
                  <a:lnTo>
                    <a:pt x="321" y="1170"/>
                  </a:lnTo>
                  <a:lnTo>
                    <a:pt x="323" y="1170"/>
                  </a:lnTo>
                  <a:lnTo>
                    <a:pt x="324" y="1171"/>
                  </a:lnTo>
                  <a:lnTo>
                    <a:pt x="324" y="1171"/>
                  </a:lnTo>
                  <a:lnTo>
                    <a:pt x="325" y="1172"/>
                  </a:lnTo>
                  <a:lnTo>
                    <a:pt x="328" y="1175"/>
                  </a:lnTo>
                  <a:lnTo>
                    <a:pt x="328" y="1177"/>
                  </a:lnTo>
                  <a:lnTo>
                    <a:pt x="330" y="1180"/>
                  </a:lnTo>
                  <a:lnTo>
                    <a:pt x="330" y="1180"/>
                  </a:lnTo>
                  <a:lnTo>
                    <a:pt x="332" y="1183"/>
                  </a:lnTo>
                  <a:lnTo>
                    <a:pt x="333" y="1186"/>
                  </a:lnTo>
                  <a:lnTo>
                    <a:pt x="333" y="1188"/>
                  </a:lnTo>
                  <a:lnTo>
                    <a:pt x="333" y="1189"/>
                  </a:lnTo>
                  <a:lnTo>
                    <a:pt x="333" y="1190"/>
                  </a:lnTo>
                  <a:lnTo>
                    <a:pt x="334" y="1190"/>
                  </a:lnTo>
                  <a:lnTo>
                    <a:pt x="334" y="1197"/>
                  </a:lnTo>
                  <a:lnTo>
                    <a:pt x="335" y="1198"/>
                  </a:lnTo>
                  <a:lnTo>
                    <a:pt x="335" y="1199"/>
                  </a:lnTo>
                  <a:lnTo>
                    <a:pt x="334" y="1199"/>
                  </a:lnTo>
                  <a:lnTo>
                    <a:pt x="337" y="1202"/>
                  </a:lnTo>
                  <a:lnTo>
                    <a:pt x="341" y="1204"/>
                  </a:lnTo>
                  <a:lnTo>
                    <a:pt x="342" y="1204"/>
                  </a:lnTo>
                  <a:lnTo>
                    <a:pt x="344" y="1205"/>
                  </a:lnTo>
                  <a:lnTo>
                    <a:pt x="345" y="1205"/>
                  </a:lnTo>
                  <a:lnTo>
                    <a:pt x="346" y="1205"/>
                  </a:lnTo>
                  <a:lnTo>
                    <a:pt x="347" y="1205"/>
                  </a:lnTo>
                  <a:lnTo>
                    <a:pt x="348" y="1206"/>
                  </a:lnTo>
                  <a:lnTo>
                    <a:pt x="353" y="1206"/>
                  </a:lnTo>
                  <a:lnTo>
                    <a:pt x="353" y="1207"/>
                  </a:lnTo>
                  <a:lnTo>
                    <a:pt x="356" y="1207"/>
                  </a:lnTo>
                  <a:lnTo>
                    <a:pt x="356" y="1207"/>
                  </a:lnTo>
                  <a:lnTo>
                    <a:pt x="358" y="1207"/>
                  </a:lnTo>
                  <a:lnTo>
                    <a:pt x="360" y="1208"/>
                  </a:lnTo>
                  <a:lnTo>
                    <a:pt x="361" y="1209"/>
                  </a:lnTo>
                  <a:lnTo>
                    <a:pt x="365" y="1216"/>
                  </a:lnTo>
                  <a:lnTo>
                    <a:pt x="366" y="1218"/>
                  </a:lnTo>
                  <a:lnTo>
                    <a:pt x="366" y="1221"/>
                  </a:lnTo>
                  <a:lnTo>
                    <a:pt x="366" y="1221"/>
                  </a:lnTo>
                  <a:lnTo>
                    <a:pt x="366" y="1224"/>
                  </a:lnTo>
                  <a:lnTo>
                    <a:pt x="364" y="1227"/>
                  </a:lnTo>
                  <a:lnTo>
                    <a:pt x="365" y="1227"/>
                  </a:lnTo>
                  <a:lnTo>
                    <a:pt x="365" y="1229"/>
                  </a:lnTo>
                  <a:lnTo>
                    <a:pt x="364" y="1230"/>
                  </a:lnTo>
                  <a:lnTo>
                    <a:pt x="364" y="1231"/>
                  </a:lnTo>
                  <a:lnTo>
                    <a:pt x="368" y="1234"/>
                  </a:lnTo>
                  <a:lnTo>
                    <a:pt x="368" y="1237"/>
                  </a:lnTo>
                  <a:lnTo>
                    <a:pt x="371" y="1241"/>
                  </a:lnTo>
                  <a:lnTo>
                    <a:pt x="371" y="1243"/>
                  </a:lnTo>
                  <a:lnTo>
                    <a:pt x="374" y="1245"/>
                  </a:lnTo>
                  <a:lnTo>
                    <a:pt x="375" y="1245"/>
                  </a:lnTo>
                  <a:lnTo>
                    <a:pt x="377" y="1248"/>
                  </a:lnTo>
                  <a:lnTo>
                    <a:pt x="377" y="1250"/>
                  </a:lnTo>
                  <a:lnTo>
                    <a:pt x="378" y="1250"/>
                  </a:lnTo>
                  <a:lnTo>
                    <a:pt x="378" y="1252"/>
                  </a:lnTo>
                  <a:lnTo>
                    <a:pt x="378" y="1252"/>
                  </a:lnTo>
                  <a:lnTo>
                    <a:pt x="379" y="1256"/>
                  </a:lnTo>
                  <a:lnTo>
                    <a:pt x="379" y="1256"/>
                  </a:lnTo>
                  <a:lnTo>
                    <a:pt x="379" y="1257"/>
                  </a:lnTo>
                  <a:lnTo>
                    <a:pt x="382" y="1259"/>
                  </a:lnTo>
                  <a:lnTo>
                    <a:pt x="382" y="1261"/>
                  </a:lnTo>
                  <a:lnTo>
                    <a:pt x="382" y="1262"/>
                  </a:lnTo>
                  <a:lnTo>
                    <a:pt x="384" y="1263"/>
                  </a:lnTo>
                  <a:lnTo>
                    <a:pt x="385" y="1263"/>
                  </a:lnTo>
                  <a:lnTo>
                    <a:pt x="385" y="1264"/>
                  </a:lnTo>
                  <a:lnTo>
                    <a:pt x="387" y="1264"/>
                  </a:lnTo>
                  <a:lnTo>
                    <a:pt x="389" y="1266"/>
                  </a:lnTo>
                  <a:lnTo>
                    <a:pt x="392" y="1267"/>
                  </a:lnTo>
                  <a:lnTo>
                    <a:pt x="393" y="1268"/>
                  </a:lnTo>
                  <a:lnTo>
                    <a:pt x="394" y="1268"/>
                  </a:lnTo>
                  <a:lnTo>
                    <a:pt x="397" y="1270"/>
                  </a:lnTo>
                  <a:lnTo>
                    <a:pt x="398" y="1270"/>
                  </a:lnTo>
                  <a:lnTo>
                    <a:pt x="400" y="1271"/>
                  </a:lnTo>
                  <a:lnTo>
                    <a:pt x="401" y="1273"/>
                  </a:lnTo>
                  <a:lnTo>
                    <a:pt x="402" y="1275"/>
                  </a:lnTo>
                  <a:lnTo>
                    <a:pt x="402" y="1276"/>
                  </a:lnTo>
                  <a:lnTo>
                    <a:pt x="403" y="1276"/>
                  </a:lnTo>
                  <a:lnTo>
                    <a:pt x="403" y="1277"/>
                  </a:lnTo>
                  <a:lnTo>
                    <a:pt x="407" y="1280"/>
                  </a:lnTo>
                  <a:lnTo>
                    <a:pt x="407" y="1282"/>
                  </a:lnTo>
                  <a:lnTo>
                    <a:pt x="407" y="1282"/>
                  </a:lnTo>
                  <a:lnTo>
                    <a:pt x="407" y="1287"/>
                  </a:lnTo>
                  <a:lnTo>
                    <a:pt x="408" y="1289"/>
                  </a:lnTo>
                  <a:lnTo>
                    <a:pt x="409" y="1293"/>
                  </a:lnTo>
                  <a:lnTo>
                    <a:pt x="407" y="1296"/>
                  </a:lnTo>
                  <a:lnTo>
                    <a:pt x="407" y="1299"/>
                  </a:lnTo>
                  <a:lnTo>
                    <a:pt x="408" y="1301"/>
                  </a:lnTo>
                  <a:lnTo>
                    <a:pt x="408" y="1303"/>
                  </a:lnTo>
                  <a:lnTo>
                    <a:pt x="408" y="1303"/>
                  </a:lnTo>
                  <a:lnTo>
                    <a:pt x="408" y="1304"/>
                  </a:lnTo>
                  <a:lnTo>
                    <a:pt x="407" y="1305"/>
                  </a:lnTo>
                  <a:lnTo>
                    <a:pt x="406" y="1307"/>
                  </a:lnTo>
                  <a:lnTo>
                    <a:pt x="406" y="1308"/>
                  </a:lnTo>
                  <a:lnTo>
                    <a:pt x="405" y="1308"/>
                  </a:lnTo>
                  <a:lnTo>
                    <a:pt x="405" y="1311"/>
                  </a:lnTo>
                  <a:lnTo>
                    <a:pt x="405" y="1312"/>
                  </a:lnTo>
                  <a:lnTo>
                    <a:pt x="405" y="1313"/>
                  </a:lnTo>
                  <a:lnTo>
                    <a:pt x="404" y="1314"/>
                  </a:lnTo>
                  <a:lnTo>
                    <a:pt x="404" y="1315"/>
                  </a:lnTo>
                  <a:lnTo>
                    <a:pt x="403" y="1316"/>
                  </a:lnTo>
                  <a:lnTo>
                    <a:pt x="402" y="1318"/>
                  </a:lnTo>
                  <a:lnTo>
                    <a:pt x="401" y="1320"/>
                  </a:lnTo>
                  <a:lnTo>
                    <a:pt x="401" y="1325"/>
                  </a:lnTo>
                  <a:lnTo>
                    <a:pt x="400" y="1327"/>
                  </a:lnTo>
                  <a:lnTo>
                    <a:pt x="400" y="1334"/>
                  </a:lnTo>
                  <a:lnTo>
                    <a:pt x="400" y="1334"/>
                  </a:lnTo>
                  <a:lnTo>
                    <a:pt x="400" y="1336"/>
                  </a:lnTo>
                  <a:lnTo>
                    <a:pt x="399" y="1339"/>
                  </a:lnTo>
                  <a:lnTo>
                    <a:pt x="399" y="1340"/>
                  </a:lnTo>
                  <a:lnTo>
                    <a:pt x="397" y="1342"/>
                  </a:lnTo>
                  <a:lnTo>
                    <a:pt x="395" y="1345"/>
                  </a:lnTo>
                  <a:lnTo>
                    <a:pt x="395" y="1348"/>
                  </a:lnTo>
                  <a:lnTo>
                    <a:pt x="394" y="1349"/>
                  </a:lnTo>
                  <a:lnTo>
                    <a:pt x="394" y="1352"/>
                  </a:lnTo>
                  <a:lnTo>
                    <a:pt x="393" y="1353"/>
                  </a:lnTo>
                  <a:lnTo>
                    <a:pt x="393" y="1354"/>
                  </a:lnTo>
                  <a:lnTo>
                    <a:pt x="392" y="1356"/>
                  </a:lnTo>
                  <a:lnTo>
                    <a:pt x="392" y="1357"/>
                  </a:lnTo>
                  <a:lnTo>
                    <a:pt x="390" y="1359"/>
                  </a:lnTo>
                  <a:lnTo>
                    <a:pt x="390" y="1359"/>
                  </a:lnTo>
                  <a:lnTo>
                    <a:pt x="386" y="1363"/>
                  </a:lnTo>
                  <a:lnTo>
                    <a:pt x="386" y="1364"/>
                  </a:lnTo>
                  <a:lnTo>
                    <a:pt x="385" y="1368"/>
                  </a:lnTo>
                  <a:lnTo>
                    <a:pt x="382" y="1368"/>
                  </a:lnTo>
                  <a:lnTo>
                    <a:pt x="375" y="1374"/>
                  </a:lnTo>
                  <a:lnTo>
                    <a:pt x="375" y="1375"/>
                  </a:lnTo>
                  <a:lnTo>
                    <a:pt x="373" y="1377"/>
                  </a:lnTo>
                  <a:lnTo>
                    <a:pt x="372" y="1379"/>
                  </a:lnTo>
                  <a:lnTo>
                    <a:pt x="371" y="1381"/>
                  </a:lnTo>
                  <a:lnTo>
                    <a:pt x="370" y="1383"/>
                  </a:lnTo>
                  <a:lnTo>
                    <a:pt x="369" y="1385"/>
                  </a:lnTo>
                  <a:lnTo>
                    <a:pt x="369" y="1386"/>
                  </a:lnTo>
                  <a:lnTo>
                    <a:pt x="367" y="1390"/>
                  </a:lnTo>
                  <a:lnTo>
                    <a:pt x="364" y="1393"/>
                  </a:lnTo>
                  <a:lnTo>
                    <a:pt x="362" y="1394"/>
                  </a:lnTo>
                  <a:lnTo>
                    <a:pt x="360" y="1397"/>
                  </a:lnTo>
                  <a:lnTo>
                    <a:pt x="360" y="1398"/>
                  </a:lnTo>
                  <a:lnTo>
                    <a:pt x="357" y="1400"/>
                  </a:lnTo>
                  <a:lnTo>
                    <a:pt x="356" y="1400"/>
                  </a:lnTo>
                  <a:lnTo>
                    <a:pt x="354" y="1403"/>
                  </a:lnTo>
                  <a:lnTo>
                    <a:pt x="353" y="1404"/>
                  </a:lnTo>
                  <a:lnTo>
                    <a:pt x="351" y="1405"/>
                  </a:lnTo>
                  <a:lnTo>
                    <a:pt x="351" y="1406"/>
                  </a:lnTo>
                  <a:lnTo>
                    <a:pt x="351" y="1408"/>
                  </a:lnTo>
                  <a:lnTo>
                    <a:pt x="351" y="1409"/>
                  </a:lnTo>
                  <a:lnTo>
                    <a:pt x="350" y="1410"/>
                  </a:lnTo>
                  <a:lnTo>
                    <a:pt x="350" y="1412"/>
                  </a:lnTo>
                  <a:lnTo>
                    <a:pt x="347" y="1416"/>
                  </a:lnTo>
                  <a:lnTo>
                    <a:pt x="347" y="1417"/>
                  </a:lnTo>
                  <a:lnTo>
                    <a:pt x="347" y="1418"/>
                  </a:lnTo>
                  <a:lnTo>
                    <a:pt x="347" y="1419"/>
                  </a:lnTo>
                  <a:lnTo>
                    <a:pt x="346" y="1420"/>
                  </a:lnTo>
                  <a:lnTo>
                    <a:pt x="344" y="1420"/>
                  </a:lnTo>
                  <a:lnTo>
                    <a:pt x="344" y="1420"/>
                  </a:lnTo>
                  <a:lnTo>
                    <a:pt x="340" y="1420"/>
                  </a:lnTo>
                  <a:lnTo>
                    <a:pt x="339" y="1421"/>
                  </a:lnTo>
                  <a:lnTo>
                    <a:pt x="334" y="1421"/>
                  </a:lnTo>
                  <a:lnTo>
                    <a:pt x="333" y="1421"/>
                  </a:lnTo>
                  <a:lnTo>
                    <a:pt x="331" y="1423"/>
                  </a:lnTo>
                  <a:lnTo>
                    <a:pt x="330" y="1425"/>
                  </a:lnTo>
                  <a:lnTo>
                    <a:pt x="329" y="1426"/>
                  </a:lnTo>
                  <a:lnTo>
                    <a:pt x="328" y="1426"/>
                  </a:lnTo>
                  <a:lnTo>
                    <a:pt x="327" y="1427"/>
                  </a:lnTo>
                  <a:lnTo>
                    <a:pt x="327" y="1427"/>
                  </a:lnTo>
                  <a:lnTo>
                    <a:pt x="325" y="1429"/>
                  </a:lnTo>
                  <a:lnTo>
                    <a:pt x="323" y="1430"/>
                  </a:lnTo>
                  <a:lnTo>
                    <a:pt x="323" y="1432"/>
                  </a:lnTo>
                  <a:lnTo>
                    <a:pt x="321" y="1434"/>
                  </a:lnTo>
                  <a:lnTo>
                    <a:pt x="319" y="1435"/>
                  </a:lnTo>
                  <a:lnTo>
                    <a:pt x="317" y="1435"/>
                  </a:lnTo>
                  <a:lnTo>
                    <a:pt x="316" y="1436"/>
                  </a:lnTo>
                  <a:lnTo>
                    <a:pt x="315" y="1436"/>
                  </a:lnTo>
                  <a:lnTo>
                    <a:pt x="314" y="1435"/>
                  </a:lnTo>
                  <a:lnTo>
                    <a:pt x="317" y="1433"/>
                  </a:lnTo>
                  <a:lnTo>
                    <a:pt x="317" y="1432"/>
                  </a:lnTo>
                  <a:lnTo>
                    <a:pt x="316" y="1432"/>
                  </a:lnTo>
                  <a:lnTo>
                    <a:pt x="315" y="1433"/>
                  </a:lnTo>
                  <a:lnTo>
                    <a:pt x="314" y="1434"/>
                  </a:lnTo>
                  <a:lnTo>
                    <a:pt x="313" y="1434"/>
                  </a:lnTo>
                  <a:lnTo>
                    <a:pt x="312" y="1435"/>
                  </a:lnTo>
                  <a:lnTo>
                    <a:pt x="312" y="1436"/>
                  </a:lnTo>
                  <a:lnTo>
                    <a:pt x="312" y="1436"/>
                  </a:lnTo>
                  <a:lnTo>
                    <a:pt x="312" y="1438"/>
                  </a:lnTo>
                  <a:lnTo>
                    <a:pt x="310" y="1439"/>
                  </a:lnTo>
                  <a:lnTo>
                    <a:pt x="310" y="1439"/>
                  </a:lnTo>
                  <a:lnTo>
                    <a:pt x="307" y="1443"/>
                  </a:lnTo>
                  <a:lnTo>
                    <a:pt x="305" y="1447"/>
                  </a:lnTo>
                  <a:lnTo>
                    <a:pt x="304" y="1448"/>
                  </a:lnTo>
                  <a:lnTo>
                    <a:pt x="303" y="1448"/>
                  </a:lnTo>
                  <a:lnTo>
                    <a:pt x="303" y="1448"/>
                  </a:lnTo>
                  <a:lnTo>
                    <a:pt x="301" y="1448"/>
                  </a:lnTo>
                  <a:lnTo>
                    <a:pt x="301" y="1448"/>
                  </a:lnTo>
                  <a:lnTo>
                    <a:pt x="299" y="1448"/>
                  </a:lnTo>
                  <a:lnTo>
                    <a:pt x="298" y="1446"/>
                  </a:lnTo>
                  <a:lnTo>
                    <a:pt x="298" y="1445"/>
                  </a:lnTo>
                  <a:lnTo>
                    <a:pt x="296" y="1444"/>
                  </a:lnTo>
                  <a:lnTo>
                    <a:pt x="296" y="1443"/>
                  </a:lnTo>
                  <a:lnTo>
                    <a:pt x="298" y="1443"/>
                  </a:lnTo>
                  <a:lnTo>
                    <a:pt x="299" y="1444"/>
                  </a:lnTo>
                  <a:lnTo>
                    <a:pt x="302" y="1442"/>
                  </a:lnTo>
                  <a:lnTo>
                    <a:pt x="303" y="1441"/>
                  </a:lnTo>
                  <a:lnTo>
                    <a:pt x="303" y="1440"/>
                  </a:lnTo>
                  <a:lnTo>
                    <a:pt x="304" y="1440"/>
                  </a:lnTo>
                  <a:lnTo>
                    <a:pt x="305" y="1439"/>
                  </a:lnTo>
                  <a:lnTo>
                    <a:pt x="305" y="1438"/>
                  </a:lnTo>
                  <a:lnTo>
                    <a:pt x="304" y="1438"/>
                  </a:lnTo>
                  <a:lnTo>
                    <a:pt x="301" y="1440"/>
                  </a:lnTo>
                  <a:lnTo>
                    <a:pt x="299" y="1440"/>
                  </a:lnTo>
                  <a:lnTo>
                    <a:pt x="299" y="1440"/>
                  </a:lnTo>
                  <a:lnTo>
                    <a:pt x="301" y="1441"/>
                  </a:lnTo>
                  <a:lnTo>
                    <a:pt x="300" y="1442"/>
                  </a:lnTo>
                  <a:lnTo>
                    <a:pt x="296" y="1442"/>
                  </a:lnTo>
                  <a:lnTo>
                    <a:pt x="294" y="1444"/>
                  </a:lnTo>
                  <a:lnTo>
                    <a:pt x="292" y="1444"/>
                  </a:lnTo>
                  <a:lnTo>
                    <a:pt x="289" y="1439"/>
                  </a:lnTo>
                  <a:lnTo>
                    <a:pt x="288" y="1439"/>
                  </a:lnTo>
                  <a:lnTo>
                    <a:pt x="287" y="1440"/>
                  </a:lnTo>
                  <a:lnTo>
                    <a:pt x="285" y="1439"/>
                  </a:lnTo>
                  <a:lnTo>
                    <a:pt x="282" y="1438"/>
                  </a:lnTo>
                  <a:lnTo>
                    <a:pt x="282" y="1438"/>
                  </a:lnTo>
                  <a:lnTo>
                    <a:pt x="280" y="1438"/>
                  </a:lnTo>
                  <a:lnTo>
                    <a:pt x="280" y="1437"/>
                  </a:lnTo>
                  <a:lnTo>
                    <a:pt x="279" y="1437"/>
                  </a:lnTo>
                  <a:lnTo>
                    <a:pt x="278" y="1437"/>
                  </a:lnTo>
                  <a:lnTo>
                    <a:pt x="275" y="1437"/>
                  </a:lnTo>
                  <a:lnTo>
                    <a:pt x="275" y="1436"/>
                  </a:lnTo>
                  <a:lnTo>
                    <a:pt x="273" y="1436"/>
                  </a:lnTo>
                  <a:lnTo>
                    <a:pt x="272" y="1437"/>
                  </a:lnTo>
                  <a:lnTo>
                    <a:pt x="270" y="1437"/>
                  </a:lnTo>
                  <a:lnTo>
                    <a:pt x="270" y="1438"/>
                  </a:lnTo>
                  <a:lnTo>
                    <a:pt x="269" y="1438"/>
                  </a:lnTo>
                  <a:lnTo>
                    <a:pt x="266" y="1441"/>
                  </a:lnTo>
                  <a:lnTo>
                    <a:pt x="266" y="1442"/>
                  </a:lnTo>
                  <a:lnTo>
                    <a:pt x="263" y="1445"/>
                  </a:lnTo>
                  <a:lnTo>
                    <a:pt x="261" y="1446"/>
                  </a:lnTo>
                  <a:lnTo>
                    <a:pt x="260" y="1447"/>
                  </a:lnTo>
                  <a:lnTo>
                    <a:pt x="255" y="1447"/>
                  </a:lnTo>
                  <a:lnTo>
                    <a:pt x="254" y="1446"/>
                  </a:lnTo>
                  <a:lnTo>
                    <a:pt x="253" y="1446"/>
                  </a:lnTo>
                  <a:lnTo>
                    <a:pt x="253" y="1447"/>
                  </a:lnTo>
                  <a:lnTo>
                    <a:pt x="248" y="1447"/>
                  </a:lnTo>
                  <a:lnTo>
                    <a:pt x="245" y="1448"/>
                  </a:lnTo>
                  <a:lnTo>
                    <a:pt x="244" y="1449"/>
                  </a:lnTo>
                  <a:lnTo>
                    <a:pt x="240" y="1453"/>
                  </a:lnTo>
                  <a:lnTo>
                    <a:pt x="240" y="1452"/>
                  </a:lnTo>
                  <a:lnTo>
                    <a:pt x="238" y="1452"/>
                  </a:lnTo>
                  <a:lnTo>
                    <a:pt x="234" y="1450"/>
                  </a:lnTo>
                  <a:lnTo>
                    <a:pt x="232" y="1449"/>
                  </a:lnTo>
                  <a:lnTo>
                    <a:pt x="231" y="1448"/>
                  </a:lnTo>
                  <a:lnTo>
                    <a:pt x="229" y="1446"/>
                  </a:lnTo>
                  <a:lnTo>
                    <a:pt x="228" y="1446"/>
                  </a:lnTo>
                  <a:lnTo>
                    <a:pt x="227" y="1446"/>
                  </a:lnTo>
                  <a:lnTo>
                    <a:pt x="224" y="1445"/>
                  </a:lnTo>
                  <a:lnTo>
                    <a:pt x="221" y="1444"/>
                  </a:lnTo>
                  <a:lnTo>
                    <a:pt x="220" y="1443"/>
                  </a:lnTo>
                  <a:lnTo>
                    <a:pt x="220" y="1443"/>
                  </a:lnTo>
                  <a:lnTo>
                    <a:pt x="219" y="1442"/>
                  </a:lnTo>
                  <a:lnTo>
                    <a:pt x="218" y="1441"/>
                  </a:lnTo>
                  <a:lnTo>
                    <a:pt x="217" y="1439"/>
                  </a:lnTo>
                  <a:lnTo>
                    <a:pt x="214" y="1437"/>
                  </a:lnTo>
                  <a:lnTo>
                    <a:pt x="212" y="1436"/>
                  </a:lnTo>
                  <a:lnTo>
                    <a:pt x="204" y="1434"/>
                  </a:lnTo>
                  <a:lnTo>
                    <a:pt x="204" y="1433"/>
                  </a:lnTo>
                  <a:lnTo>
                    <a:pt x="203" y="1433"/>
                  </a:lnTo>
                  <a:lnTo>
                    <a:pt x="201" y="1431"/>
                  </a:lnTo>
                  <a:lnTo>
                    <a:pt x="197" y="1431"/>
                  </a:lnTo>
                  <a:lnTo>
                    <a:pt x="195" y="1430"/>
                  </a:lnTo>
                  <a:lnTo>
                    <a:pt x="195" y="1429"/>
                  </a:lnTo>
                  <a:lnTo>
                    <a:pt x="194" y="1428"/>
                  </a:lnTo>
                  <a:lnTo>
                    <a:pt x="193" y="1426"/>
                  </a:lnTo>
                  <a:lnTo>
                    <a:pt x="193" y="1424"/>
                  </a:lnTo>
                  <a:lnTo>
                    <a:pt x="192" y="1422"/>
                  </a:lnTo>
                  <a:lnTo>
                    <a:pt x="192" y="1421"/>
                  </a:lnTo>
                  <a:lnTo>
                    <a:pt x="191" y="1420"/>
                  </a:lnTo>
                  <a:lnTo>
                    <a:pt x="191" y="1418"/>
                  </a:lnTo>
                  <a:lnTo>
                    <a:pt x="190" y="1416"/>
                  </a:lnTo>
                  <a:lnTo>
                    <a:pt x="190" y="1414"/>
                  </a:lnTo>
                  <a:lnTo>
                    <a:pt x="188" y="1411"/>
                  </a:lnTo>
                  <a:lnTo>
                    <a:pt x="187" y="1408"/>
                  </a:lnTo>
                  <a:lnTo>
                    <a:pt x="186" y="1406"/>
                  </a:lnTo>
                  <a:lnTo>
                    <a:pt x="185" y="1405"/>
                  </a:lnTo>
                  <a:lnTo>
                    <a:pt x="185" y="1404"/>
                  </a:lnTo>
                  <a:lnTo>
                    <a:pt x="183" y="1402"/>
                  </a:lnTo>
                  <a:lnTo>
                    <a:pt x="182" y="1399"/>
                  </a:lnTo>
                  <a:lnTo>
                    <a:pt x="182" y="1398"/>
                  </a:lnTo>
                  <a:lnTo>
                    <a:pt x="181" y="1397"/>
                  </a:lnTo>
                  <a:lnTo>
                    <a:pt x="180" y="1397"/>
                  </a:lnTo>
                  <a:lnTo>
                    <a:pt x="178" y="1396"/>
                  </a:lnTo>
                  <a:lnTo>
                    <a:pt x="178" y="1394"/>
                  </a:lnTo>
                  <a:lnTo>
                    <a:pt x="177" y="1394"/>
                  </a:lnTo>
                  <a:lnTo>
                    <a:pt x="177" y="1390"/>
                  </a:lnTo>
                  <a:lnTo>
                    <a:pt x="177" y="1389"/>
                  </a:lnTo>
                  <a:lnTo>
                    <a:pt x="177" y="1387"/>
                  </a:lnTo>
                  <a:lnTo>
                    <a:pt x="177" y="1386"/>
                  </a:lnTo>
                  <a:lnTo>
                    <a:pt x="176" y="1383"/>
                  </a:lnTo>
                  <a:lnTo>
                    <a:pt x="172" y="1380"/>
                  </a:lnTo>
                  <a:lnTo>
                    <a:pt x="171" y="1377"/>
                  </a:lnTo>
                  <a:lnTo>
                    <a:pt x="171" y="1376"/>
                  </a:lnTo>
                  <a:lnTo>
                    <a:pt x="171" y="1375"/>
                  </a:lnTo>
                  <a:lnTo>
                    <a:pt x="171" y="1374"/>
                  </a:lnTo>
                  <a:lnTo>
                    <a:pt x="170" y="1373"/>
                  </a:lnTo>
                  <a:lnTo>
                    <a:pt x="170" y="1369"/>
                  </a:lnTo>
                  <a:lnTo>
                    <a:pt x="169" y="1369"/>
                  </a:lnTo>
                  <a:lnTo>
                    <a:pt x="169" y="1367"/>
                  </a:lnTo>
                  <a:lnTo>
                    <a:pt x="168" y="1363"/>
                  </a:lnTo>
                  <a:lnTo>
                    <a:pt x="167" y="1363"/>
                  </a:lnTo>
                  <a:lnTo>
                    <a:pt x="166" y="1361"/>
                  </a:lnTo>
                  <a:lnTo>
                    <a:pt x="166" y="1355"/>
                  </a:lnTo>
                  <a:lnTo>
                    <a:pt x="164" y="1352"/>
                  </a:lnTo>
                  <a:lnTo>
                    <a:pt x="164" y="1351"/>
                  </a:lnTo>
                  <a:lnTo>
                    <a:pt x="163" y="1349"/>
                  </a:lnTo>
                  <a:lnTo>
                    <a:pt x="161" y="1347"/>
                  </a:lnTo>
                  <a:lnTo>
                    <a:pt x="161" y="1344"/>
                  </a:lnTo>
                  <a:lnTo>
                    <a:pt x="160" y="1343"/>
                  </a:lnTo>
                  <a:lnTo>
                    <a:pt x="160" y="1340"/>
                  </a:lnTo>
                  <a:lnTo>
                    <a:pt x="160" y="1340"/>
                  </a:lnTo>
                  <a:lnTo>
                    <a:pt x="160" y="1339"/>
                  </a:lnTo>
                  <a:lnTo>
                    <a:pt x="157" y="1331"/>
                  </a:lnTo>
                  <a:lnTo>
                    <a:pt x="156" y="1331"/>
                  </a:lnTo>
                  <a:lnTo>
                    <a:pt x="156" y="1328"/>
                  </a:lnTo>
                  <a:lnTo>
                    <a:pt x="158" y="1325"/>
                  </a:lnTo>
                  <a:lnTo>
                    <a:pt x="159" y="1324"/>
                  </a:lnTo>
                  <a:lnTo>
                    <a:pt x="160" y="1322"/>
                  </a:lnTo>
                  <a:lnTo>
                    <a:pt x="160" y="1316"/>
                  </a:lnTo>
                  <a:lnTo>
                    <a:pt x="159" y="1315"/>
                  </a:lnTo>
                  <a:lnTo>
                    <a:pt x="159" y="1311"/>
                  </a:lnTo>
                  <a:lnTo>
                    <a:pt x="159" y="1311"/>
                  </a:lnTo>
                  <a:lnTo>
                    <a:pt x="159" y="1308"/>
                  </a:lnTo>
                  <a:lnTo>
                    <a:pt x="158" y="1306"/>
                  </a:lnTo>
                  <a:lnTo>
                    <a:pt x="158" y="1304"/>
                  </a:lnTo>
                  <a:lnTo>
                    <a:pt x="157" y="1303"/>
                  </a:lnTo>
                  <a:lnTo>
                    <a:pt x="157" y="1301"/>
                  </a:lnTo>
                  <a:lnTo>
                    <a:pt x="158" y="1301"/>
                  </a:lnTo>
                  <a:lnTo>
                    <a:pt x="158" y="1299"/>
                  </a:lnTo>
                  <a:lnTo>
                    <a:pt x="159" y="1297"/>
                  </a:lnTo>
                  <a:lnTo>
                    <a:pt x="159" y="1294"/>
                  </a:lnTo>
                  <a:lnTo>
                    <a:pt x="158" y="1294"/>
                  </a:lnTo>
                  <a:lnTo>
                    <a:pt x="158" y="1293"/>
                  </a:lnTo>
                  <a:lnTo>
                    <a:pt x="154" y="1288"/>
                  </a:lnTo>
                  <a:lnTo>
                    <a:pt x="154" y="1288"/>
                  </a:lnTo>
                  <a:lnTo>
                    <a:pt x="153" y="1287"/>
                  </a:lnTo>
                  <a:lnTo>
                    <a:pt x="150" y="1285"/>
                  </a:lnTo>
                  <a:lnTo>
                    <a:pt x="149" y="1285"/>
                  </a:lnTo>
                  <a:lnTo>
                    <a:pt x="148" y="1285"/>
                  </a:lnTo>
                  <a:lnTo>
                    <a:pt x="147" y="1285"/>
                  </a:lnTo>
                  <a:lnTo>
                    <a:pt x="146" y="1284"/>
                  </a:lnTo>
                  <a:lnTo>
                    <a:pt x="144" y="1284"/>
                  </a:lnTo>
                  <a:lnTo>
                    <a:pt x="144" y="1284"/>
                  </a:lnTo>
                  <a:lnTo>
                    <a:pt x="140" y="1284"/>
                  </a:lnTo>
                  <a:lnTo>
                    <a:pt x="139" y="1283"/>
                  </a:lnTo>
                  <a:lnTo>
                    <a:pt x="140" y="1282"/>
                  </a:lnTo>
                  <a:lnTo>
                    <a:pt x="143" y="1281"/>
                  </a:lnTo>
                  <a:lnTo>
                    <a:pt x="144" y="1281"/>
                  </a:lnTo>
                  <a:lnTo>
                    <a:pt x="145" y="1279"/>
                  </a:lnTo>
                  <a:lnTo>
                    <a:pt x="145" y="1278"/>
                  </a:lnTo>
                  <a:lnTo>
                    <a:pt x="146" y="1277"/>
                  </a:lnTo>
                  <a:lnTo>
                    <a:pt x="145" y="1276"/>
                  </a:lnTo>
                  <a:lnTo>
                    <a:pt x="145" y="1276"/>
                  </a:lnTo>
                  <a:lnTo>
                    <a:pt x="144" y="1278"/>
                  </a:lnTo>
                  <a:lnTo>
                    <a:pt x="143" y="1280"/>
                  </a:lnTo>
                  <a:lnTo>
                    <a:pt x="142" y="1280"/>
                  </a:lnTo>
                  <a:lnTo>
                    <a:pt x="139" y="1282"/>
                  </a:lnTo>
                  <a:lnTo>
                    <a:pt x="137" y="1282"/>
                  </a:lnTo>
                  <a:lnTo>
                    <a:pt x="134" y="1281"/>
                  </a:lnTo>
                  <a:lnTo>
                    <a:pt x="134" y="1280"/>
                  </a:lnTo>
                  <a:lnTo>
                    <a:pt x="134" y="1280"/>
                  </a:lnTo>
                  <a:lnTo>
                    <a:pt x="130" y="1276"/>
                  </a:lnTo>
                  <a:lnTo>
                    <a:pt x="130" y="1276"/>
                  </a:lnTo>
                  <a:lnTo>
                    <a:pt x="127" y="1273"/>
                  </a:lnTo>
                  <a:lnTo>
                    <a:pt x="126" y="1273"/>
                  </a:lnTo>
                  <a:lnTo>
                    <a:pt x="124" y="1271"/>
                  </a:lnTo>
                  <a:lnTo>
                    <a:pt x="123" y="1271"/>
                  </a:lnTo>
                  <a:lnTo>
                    <a:pt x="121" y="1270"/>
                  </a:lnTo>
                  <a:lnTo>
                    <a:pt x="117" y="1269"/>
                  </a:lnTo>
                  <a:lnTo>
                    <a:pt x="117" y="1269"/>
                  </a:lnTo>
                  <a:lnTo>
                    <a:pt x="115" y="1269"/>
                  </a:lnTo>
                  <a:lnTo>
                    <a:pt x="113" y="1268"/>
                  </a:lnTo>
                  <a:lnTo>
                    <a:pt x="111" y="1268"/>
                  </a:lnTo>
                  <a:lnTo>
                    <a:pt x="108" y="1266"/>
                  </a:lnTo>
                  <a:lnTo>
                    <a:pt x="107" y="1266"/>
                  </a:lnTo>
                  <a:lnTo>
                    <a:pt x="105" y="1265"/>
                  </a:lnTo>
                  <a:lnTo>
                    <a:pt x="104" y="1265"/>
                  </a:lnTo>
                  <a:lnTo>
                    <a:pt x="103" y="1265"/>
                  </a:lnTo>
                  <a:lnTo>
                    <a:pt x="101" y="1264"/>
                  </a:lnTo>
                  <a:lnTo>
                    <a:pt x="100" y="1265"/>
                  </a:lnTo>
                  <a:lnTo>
                    <a:pt x="97" y="1265"/>
                  </a:lnTo>
                  <a:lnTo>
                    <a:pt x="97" y="1266"/>
                  </a:lnTo>
                  <a:lnTo>
                    <a:pt x="96" y="1265"/>
                  </a:lnTo>
                  <a:lnTo>
                    <a:pt x="93" y="1265"/>
                  </a:lnTo>
                  <a:lnTo>
                    <a:pt x="93" y="1265"/>
                  </a:lnTo>
                  <a:lnTo>
                    <a:pt x="89" y="1265"/>
                  </a:lnTo>
                  <a:lnTo>
                    <a:pt x="86" y="1264"/>
                  </a:lnTo>
                  <a:lnTo>
                    <a:pt x="84" y="1262"/>
                  </a:lnTo>
                  <a:lnTo>
                    <a:pt x="83" y="1262"/>
                  </a:lnTo>
                  <a:lnTo>
                    <a:pt x="82" y="1262"/>
                  </a:lnTo>
                  <a:lnTo>
                    <a:pt x="80" y="1262"/>
                  </a:lnTo>
                  <a:lnTo>
                    <a:pt x="80" y="1262"/>
                  </a:lnTo>
                  <a:lnTo>
                    <a:pt x="79" y="1262"/>
                  </a:lnTo>
                  <a:lnTo>
                    <a:pt x="76" y="1261"/>
                  </a:lnTo>
                  <a:lnTo>
                    <a:pt x="74" y="1261"/>
                  </a:lnTo>
                  <a:lnTo>
                    <a:pt x="74" y="1260"/>
                  </a:lnTo>
                  <a:lnTo>
                    <a:pt x="73" y="1260"/>
                  </a:lnTo>
                  <a:lnTo>
                    <a:pt x="71" y="1259"/>
                  </a:lnTo>
                  <a:lnTo>
                    <a:pt x="70" y="1258"/>
                  </a:lnTo>
                  <a:lnTo>
                    <a:pt x="66" y="1258"/>
                  </a:lnTo>
                  <a:lnTo>
                    <a:pt x="64" y="1260"/>
                  </a:lnTo>
                  <a:lnTo>
                    <a:pt x="59" y="1260"/>
                  </a:lnTo>
                  <a:lnTo>
                    <a:pt x="57" y="1259"/>
                  </a:lnTo>
                  <a:lnTo>
                    <a:pt x="56" y="1259"/>
                  </a:lnTo>
                  <a:lnTo>
                    <a:pt x="56" y="1258"/>
                  </a:lnTo>
                  <a:lnTo>
                    <a:pt x="54" y="1258"/>
                  </a:lnTo>
                  <a:lnTo>
                    <a:pt x="53" y="1257"/>
                  </a:lnTo>
                  <a:lnTo>
                    <a:pt x="48" y="1257"/>
                  </a:lnTo>
                  <a:lnTo>
                    <a:pt x="48" y="1257"/>
                  </a:lnTo>
                  <a:lnTo>
                    <a:pt x="47" y="1257"/>
                  </a:lnTo>
                  <a:lnTo>
                    <a:pt x="46" y="1258"/>
                  </a:lnTo>
                  <a:lnTo>
                    <a:pt x="45" y="1258"/>
                  </a:lnTo>
                  <a:lnTo>
                    <a:pt x="43" y="1257"/>
                  </a:lnTo>
                  <a:lnTo>
                    <a:pt x="42" y="1254"/>
                  </a:lnTo>
                  <a:lnTo>
                    <a:pt x="41" y="1254"/>
                  </a:lnTo>
                  <a:lnTo>
                    <a:pt x="38" y="1251"/>
                  </a:lnTo>
                  <a:lnTo>
                    <a:pt x="37" y="1250"/>
                  </a:lnTo>
                  <a:lnTo>
                    <a:pt x="34" y="1248"/>
                  </a:lnTo>
                  <a:lnTo>
                    <a:pt x="32" y="1247"/>
                  </a:lnTo>
                  <a:lnTo>
                    <a:pt x="32" y="1246"/>
                  </a:lnTo>
                  <a:lnTo>
                    <a:pt x="30" y="1245"/>
                  </a:lnTo>
                  <a:lnTo>
                    <a:pt x="28" y="1245"/>
                  </a:lnTo>
                  <a:lnTo>
                    <a:pt x="26" y="1244"/>
                  </a:lnTo>
                  <a:lnTo>
                    <a:pt x="25" y="1244"/>
                  </a:lnTo>
                  <a:lnTo>
                    <a:pt x="23" y="1242"/>
                  </a:lnTo>
                  <a:lnTo>
                    <a:pt x="22" y="1239"/>
                  </a:lnTo>
                  <a:lnTo>
                    <a:pt x="19" y="1237"/>
                  </a:lnTo>
                  <a:lnTo>
                    <a:pt x="19" y="1236"/>
                  </a:lnTo>
                  <a:lnTo>
                    <a:pt x="17" y="1233"/>
                  </a:lnTo>
                  <a:lnTo>
                    <a:pt x="14" y="1234"/>
                  </a:lnTo>
                  <a:lnTo>
                    <a:pt x="13" y="1233"/>
                  </a:lnTo>
                  <a:lnTo>
                    <a:pt x="12" y="1234"/>
                  </a:lnTo>
                  <a:lnTo>
                    <a:pt x="9" y="1235"/>
                  </a:lnTo>
                  <a:lnTo>
                    <a:pt x="7" y="1234"/>
                  </a:lnTo>
                  <a:lnTo>
                    <a:pt x="7" y="1232"/>
                  </a:lnTo>
                  <a:lnTo>
                    <a:pt x="6" y="1232"/>
                  </a:lnTo>
                  <a:lnTo>
                    <a:pt x="3" y="1229"/>
                  </a:lnTo>
                  <a:lnTo>
                    <a:pt x="3" y="1228"/>
                  </a:lnTo>
                  <a:lnTo>
                    <a:pt x="1" y="1228"/>
                  </a:lnTo>
                  <a:lnTo>
                    <a:pt x="0" y="1227"/>
                  </a:lnTo>
                  <a:lnTo>
                    <a:pt x="0" y="1226"/>
                  </a:lnTo>
                  <a:lnTo>
                    <a:pt x="11" y="1214"/>
                  </a:lnTo>
                  <a:lnTo>
                    <a:pt x="18" y="1207"/>
                  </a:lnTo>
                  <a:lnTo>
                    <a:pt x="33" y="1184"/>
                  </a:lnTo>
                  <a:lnTo>
                    <a:pt x="35" y="1187"/>
                  </a:lnTo>
                  <a:lnTo>
                    <a:pt x="47" y="1169"/>
                  </a:lnTo>
                  <a:lnTo>
                    <a:pt x="58" y="1152"/>
                  </a:lnTo>
                  <a:lnTo>
                    <a:pt x="64" y="1146"/>
                  </a:lnTo>
                  <a:lnTo>
                    <a:pt x="71" y="1136"/>
                  </a:lnTo>
                  <a:lnTo>
                    <a:pt x="81" y="1123"/>
                  </a:lnTo>
                  <a:lnTo>
                    <a:pt x="90" y="1112"/>
                  </a:lnTo>
                  <a:lnTo>
                    <a:pt x="99" y="1102"/>
                  </a:lnTo>
                  <a:lnTo>
                    <a:pt x="104" y="1095"/>
                  </a:lnTo>
                  <a:lnTo>
                    <a:pt x="110" y="1088"/>
                  </a:lnTo>
                  <a:lnTo>
                    <a:pt x="136" y="1057"/>
                  </a:lnTo>
                  <a:lnTo>
                    <a:pt x="145" y="1039"/>
                  </a:lnTo>
                  <a:lnTo>
                    <a:pt x="163" y="1019"/>
                  </a:lnTo>
                  <a:lnTo>
                    <a:pt x="181" y="1001"/>
                  </a:lnTo>
                  <a:lnTo>
                    <a:pt x="186" y="994"/>
                  </a:lnTo>
                  <a:lnTo>
                    <a:pt x="189" y="990"/>
                  </a:lnTo>
                  <a:lnTo>
                    <a:pt x="193" y="986"/>
                  </a:lnTo>
                  <a:lnTo>
                    <a:pt x="197" y="980"/>
                  </a:lnTo>
                  <a:lnTo>
                    <a:pt x="207" y="969"/>
                  </a:lnTo>
                  <a:lnTo>
                    <a:pt x="213" y="957"/>
                  </a:lnTo>
                  <a:lnTo>
                    <a:pt x="219" y="942"/>
                  </a:lnTo>
                  <a:lnTo>
                    <a:pt x="225" y="934"/>
                  </a:lnTo>
                  <a:lnTo>
                    <a:pt x="230" y="927"/>
                  </a:lnTo>
                  <a:lnTo>
                    <a:pt x="235" y="915"/>
                  </a:lnTo>
                  <a:lnTo>
                    <a:pt x="242" y="909"/>
                  </a:lnTo>
                  <a:lnTo>
                    <a:pt x="247" y="899"/>
                  </a:lnTo>
                  <a:lnTo>
                    <a:pt x="252" y="893"/>
                  </a:lnTo>
                  <a:lnTo>
                    <a:pt x="253" y="889"/>
                  </a:lnTo>
                  <a:lnTo>
                    <a:pt x="255" y="886"/>
                  </a:lnTo>
                  <a:lnTo>
                    <a:pt x="258" y="883"/>
                  </a:lnTo>
                  <a:lnTo>
                    <a:pt x="261" y="879"/>
                  </a:lnTo>
                  <a:lnTo>
                    <a:pt x="264" y="875"/>
                  </a:lnTo>
                  <a:lnTo>
                    <a:pt x="267" y="871"/>
                  </a:lnTo>
                  <a:lnTo>
                    <a:pt x="269" y="867"/>
                  </a:lnTo>
                  <a:lnTo>
                    <a:pt x="272" y="863"/>
                  </a:lnTo>
                  <a:lnTo>
                    <a:pt x="276" y="859"/>
                  </a:lnTo>
                  <a:lnTo>
                    <a:pt x="278" y="851"/>
                  </a:lnTo>
                  <a:lnTo>
                    <a:pt x="279" y="846"/>
                  </a:lnTo>
                  <a:lnTo>
                    <a:pt x="281" y="843"/>
                  </a:lnTo>
                  <a:lnTo>
                    <a:pt x="286" y="834"/>
                  </a:lnTo>
                  <a:lnTo>
                    <a:pt x="289" y="828"/>
                  </a:lnTo>
                  <a:lnTo>
                    <a:pt x="293" y="821"/>
                  </a:lnTo>
                  <a:lnTo>
                    <a:pt x="298" y="812"/>
                  </a:lnTo>
                  <a:lnTo>
                    <a:pt x="300" y="807"/>
                  </a:lnTo>
                  <a:lnTo>
                    <a:pt x="306" y="800"/>
                  </a:lnTo>
                  <a:lnTo>
                    <a:pt x="314" y="787"/>
                  </a:lnTo>
                  <a:lnTo>
                    <a:pt x="318" y="780"/>
                  </a:lnTo>
                  <a:lnTo>
                    <a:pt x="322" y="774"/>
                  </a:lnTo>
                  <a:lnTo>
                    <a:pt x="325" y="768"/>
                  </a:lnTo>
                  <a:lnTo>
                    <a:pt x="327" y="761"/>
                  </a:lnTo>
                  <a:lnTo>
                    <a:pt x="330" y="756"/>
                  </a:lnTo>
                  <a:lnTo>
                    <a:pt x="333" y="751"/>
                  </a:lnTo>
                  <a:lnTo>
                    <a:pt x="332" y="746"/>
                  </a:lnTo>
                  <a:lnTo>
                    <a:pt x="332" y="740"/>
                  </a:lnTo>
                  <a:lnTo>
                    <a:pt x="331" y="733"/>
                  </a:lnTo>
                  <a:lnTo>
                    <a:pt x="329" y="730"/>
                  </a:lnTo>
                  <a:lnTo>
                    <a:pt x="325" y="724"/>
                  </a:lnTo>
                  <a:lnTo>
                    <a:pt x="323" y="718"/>
                  </a:lnTo>
                  <a:lnTo>
                    <a:pt x="320" y="713"/>
                  </a:lnTo>
                  <a:lnTo>
                    <a:pt x="315" y="707"/>
                  </a:lnTo>
                  <a:lnTo>
                    <a:pt x="314" y="696"/>
                  </a:lnTo>
                  <a:lnTo>
                    <a:pt x="314" y="694"/>
                  </a:lnTo>
                  <a:lnTo>
                    <a:pt x="314" y="684"/>
                  </a:lnTo>
                  <a:lnTo>
                    <a:pt x="313" y="681"/>
                  </a:lnTo>
                  <a:lnTo>
                    <a:pt x="311" y="675"/>
                  </a:lnTo>
                  <a:lnTo>
                    <a:pt x="316" y="671"/>
                  </a:lnTo>
                  <a:lnTo>
                    <a:pt x="325" y="669"/>
                  </a:lnTo>
                  <a:lnTo>
                    <a:pt x="330" y="668"/>
                  </a:lnTo>
                  <a:lnTo>
                    <a:pt x="338" y="667"/>
                  </a:lnTo>
                  <a:lnTo>
                    <a:pt x="347" y="667"/>
                  </a:lnTo>
                  <a:lnTo>
                    <a:pt x="354" y="668"/>
                  </a:lnTo>
                  <a:lnTo>
                    <a:pt x="360" y="670"/>
                  </a:lnTo>
                  <a:lnTo>
                    <a:pt x="373" y="672"/>
                  </a:lnTo>
                  <a:lnTo>
                    <a:pt x="381" y="674"/>
                  </a:lnTo>
                  <a:lnTo>
                    <a:pt x="388" y="676"/>
                  </a:lnTo>
                  <a:lnTo>
                    <a:pt x="397" y="678"/>
                  </a:lnTo>
                  <a:lnTo>
                    <a:pt x="417" y="698"/>
                  </a:lnTo>
                  <a:lnTo>
                    <a:pt x="416" y="698"/>
                  </a:lnTo>
                  <a:lnTo>
                    <a:pt x="416" y="700"/>
                  </a:lnTo>
                  <a:lnTo>
                    <a:pt x="415" y="702"/>
                  </a:lnTo>
                  <a:lnTo>
                    <a:pt x="415" y="704"/>
                  </a:lnTo>
                  <a:lnTo>
                    <a:pt x="415" y="704"/>
                  </a:lnTo>
                  <a:lnTo>
                    <a:pt x="415" y="711"/>
                  </a:lnTo>
                  <a:lnTo>
                    <a:pt x="415" y="711"/>
                  </a:lnTo>
                  <a:lnTo>
                    <a:pt x="416" y="714"/>
                  </a:lnTo>
                  <a:lnTo>
                    <a:pt x="417" y="716"/>
                  </a:lnTo>
                  <a:lnTo>
                    <a:pt x="417" y="719"/>
                  </a:lnTo>
                  <a:lnTo>
                    <a:pt x="416" y="721"/>
                  </a:lnTo>
                  <a:lnTo>
                    <a:pt x="416" y="724"/>
                  </a:lnTo>
                  <a:lnTo>
                    <a:pt x="417" y="724"/>
                  </a:lnTo>
                  <a:lnTo>
                    <a:pt x="417" y="727"/>
                  </a:lnTo>
                  <a:lnTo>
                    <a:pt x="418" y="728"/>
                  </a:lnTo>
                  <a:lnTo>
                    <a:pt x="418" y="730"/>
                  </a:lnTo>
                  <a:lnTo>
                    <a:pt x="416" y="732"/>
                  </a:lnTo>
                  <a:lnTo>
                    <a:pt x="416" y="734"/>
                  </a:lnTo>
                  <a:lnTo>
                    <a:pt x="417" y="735"/>
                  </a:lnTo>
                  <a:lnTo>
                    <a:pt x="417" y="737"/>
                  </a:lnTo>
                  <a:lnTo>
                    <a:pt x="417" y="738"/>
                  </a:lnTo>
                  <a:lnTo>
                    <a:pt x="417" y="742"/>
                  </a:lnTo>
                  <a:lnTo>
                    <a:pt x="418" y="743"/>
                  </a:lnTo>
                  <a:lnTo>
                    <a:pt x="418" y="744"/>
                  </a:lnTo>
                  <a:lnTo>
                    <a:pt x="417" y="744"/>
                  </a:lnTo>
                  <a:lnTo>
                    <a:pt x="417" y="745"/>
                  </a:lnTo>
                  <a:lnTo>
                    <a:pt x="418" y="746"/>
                  </a:lnTo>
                  <a:lnTo>
                    <a:pt x="415" y="748"/>
                  </a:lnTo>
                  <a:lnTo>
                    <a:pt x="416" y="751"/>
                  </a:lnTo>
                  <a:lnTo>
                    <a:pt x="416" y="751"/>
                  </a:lnTo>
                  <a:lnTo>
                    <a:pt x="415" y="753"/>
                  </a:lnTo>
                  <a:lnTo>
                    <a:pt x="415" y="755"/>
                  </a:lnTo>
                  <a:lnTo>
                    <a:pt x="415" y="755"/>
                  </a:lnTo>
                  <a:lnTo>
                    <a:pt x="415" y="755"/>
                  </a:lnTo>
                  <a:lnTo>
                    <a:pt x="415" y="759"/>
                  </a:lnTo>
                  <a:lnTo>
                    <a:pt x="414" y="760"/>
                  </a:lnTo>
                  <a:lnTo>
                    <a:pt x="414" y="761"/>
                  </a:lnTo>
                  <a:lnTo>
                    <a:pt x="413" y="762"/>
                  </a:lnTo>
                  <a:lnTo>
                    <a:pt x="413" y="763"/>
                  </a:lnTo>
                  <a:lnTo>
                    <a:pt x="412" y="764"/>
                  </a:lnTo>
                  <a:lnTo>
                    <a:pt x="411" y="765"/>
                  </a:lnTo>
                  <a:lnTo>
                    <a:pt x="411" y="769"/>
                  </a:lnTo>
                  <a:lnTo>
                    <a:pt x="409" y="773"/>
                  </a:lnTo>
                  <a:lnTo>
                    <a:pt x="408" y="774"/>
                  </a:lnTo>
                  <a:lnTo>
                    <a:pt x="407" y="774"/>
                  </a:lnTo>
                  <a:lnTo>
                    <a:pt x="404" y="776"/>
                  </a:lnTo>
                  <a:lnTo>
                    <a:pt x="402" y="778"/>
                  </a:lnTo>
                  <a:lnTo>
                    <a:pt x="402" y="784"/>
                  </a:lnTo>
                  <a:lnTo>
                    <a:pt x="401" y="785"/>
                  </a:lnTo>
                  <a:lnTo>
                    <a:pt x="401" y="789"/>
                  </a:lnTo>
                  <a:lnTo>
                    <a:pt x="399" y="792"/>
                  </a:lnTo>
                  <a:lnTo>
                    <a:pt x="399" y="794"/>
                  </a:lnTo>
                  <a:lnTo>
                    <a:pt x="398" y="795"/>
                  </a:lnTo>
                  <a:lnTo>
                    <a:pt x="398" y="795"/>
                  </a:lnTo>
                  <a:lnTo>
                    <a:pt x="396" y="797"/>
                  </a:lnTo>
                  <a:lnTo>
                    <a:pt x="394" y="797"/>
                  </a:lnTo>
                  <a:lnTo>
                    <a:pt x="393" y="798"/>
                  </a:lnTo>
                  <a:lnTo>
                    <a:pt x="392" y="799"/>
                  </a:lnTo>
                  <a:lnTo>
                    <a:pt x="392" y="804"/>
                  </a:lnTo>
                  <a:lnTo>
                    <a:pt x="390" y="805"/>
                  </a:lnTo>
                  <a:lnTo>
                    <a:pt x="390" y="806"/>
                  </a:lnTo>
                  <a:lnTo>
                    <a:pt x="390" y="807"/>
                  </a:lnTo>
                  <a:lnTo>
                    <a:pt x="390" y="810"/>
                  </a:lnTo>
                  <a:lnTo>
                    <a:pt x="390" y="810"/>
                  </a:lnTo>
                  <a:lnTo>
                    <a:pt x="390" y="813"/>
                  </a:lnTo>
                  <a:lnTo>
                    <a:pt x="389" y="813"/>
                  </a:lnTo>
                  <a:lnTo>
                    <a:pt x="389" y="816"/>
                  </a:lnTo>
                  <a:lnTo>
                    <a:pt x="389" y="817"/>
                  </a:lnTo>
                  <a:lnTo>
                    <a:pt x="389" y="820"/>
                  </a:lnTo>
                  <a:lnTo>
                    <a:pt x="389" y="821"/>
                  </a:lnTo>
                  <a:lnTo>
                    <a:pt x="389" y="824"/>
                  </a:lnTo>
                  <a:lnTo>
                    <a:pt x="389" y="825"/>
                  </a:lnTo>
                  <a:lnTo>
                    <a:pt x="390" y="826"/>
                  </a:lnTo>
                  <a:lnTo>
                    <a:pt x="390" y="827"/>
                  </a:lnTo>
                  <a:lnTo>
                    <a:pt x="390" y="827"/>
                  </a:lnTo>
                  <a:lnTo>
                    <a:pt x="390" y="830"/>
                  </a:lnTo>
                  <a:lnTo>
                    <a:pt x="387" y="833"/>
                  </a:lnTo>
                  <a:lnTo>
                    <a:pt x="387" y="834"/>
                  </a:lnTo>
                  <a:lnTo>
                    <a:pt x="386" y="835"/>
                  </a:lnTo>
                  <a:lnTo>
                    <a:pt x="382" y="840"/>
                  </a:lnTo>
                  <a:lnTo>
                    <a:pt x="382" y="843"/>
                  </a:lnTo>
                  <a:lnTo>
                    <a:pt x="380" y="847"/>
                  </a:lnTo>
                  <a:lnTo>
                    <a:pt x="380" y="848"/>
                  </a:lnTo>
                  <a:lnTo>
                    <a:pt x="380" y="849"/>
                  </a:lnTo>
                  <a:lnTo>
                    <a:pt x="380" y="850"/>
                  </a:lnTo>
                  <a:lnTo>
                    <a:pt x="379" y="853"/>
                  </a:lnTo>
                  <a:lnTo>
                    <a:pt x="378" y="854"/>
                  </a:lnTo>
                  <a:lnTo>
                    <a:pt x="378" y="855"/>
                  </a:lnTo>
                  <a:lnTo>
                    <a:pt x="377" y="855"/>
                  </a:lnTo>
                  <a:lnTo>
                    <a:pt x="377" y="856"/>
                  </a:lnTo>
                  <a:lnTo>
                    <a:pt x="376" y="857"/>
                  </a:lnTo>
                  <a:lnTo>
                    <a:pt x="376" y="859"/>
                  </a:lnTo>
                  <a:lnTo>
                    <a:pt x="374" y="861"/>
                  </a:lnTo>
                  <a:lnTo>
                    <a:pt x="373" y="862"/>
                  </a:lnTo>
                  <a:lnTo>
                    <a:pt x="373" y="863"/>
                  </a:lnTo>
                  <a:lnTo>
                    <a:pt x="372" y="866"/>
                  </a:lnTo>
                  <a:lnTo>
                    <a:pt x="371" y="868"/>
                  </a:lnTo>
                  <a:lnTo>
                    <a:pt x="371" y="869"/>
                  </a:lnTo>
                  <a:lnTo>
                    <a:pt x="371" y="869"/>
                  </a:lnTo>
                  <a:lnTo>
                    <a:pt x="371" y="871"/>
                  </a:lnTo>
                  <a:lnTo>
                    <a:pt x="370" y="872"/>
                  </a:lnTo>
                  <a:lnTo>
                    <a:pt x="370" y="873"/>
                  </a:lnTo>
                  <a:lnTo>
                    <a:pt x="368" y="875"/>
                  </a:lnTo>
                  <a:lnTo>
                    <a:pt x="368" y="877"/>
                  </a:lnTo>
                  <a:lnTo>
                    <a:pt x="365" y="878"/>
                  </a:lnTo>
                  <a:lnTo>
                    <a:pt x="365" y="880"/>
                  </a:lnTo>
                  <a:lnTo>
                    <a:pt x="364" y="881"/>
                  </a:lnTo>
                  <a:lnTo>
                    <a:pt x="364" y="884"/>
                  </a:lnTo>
                  <a:lnTo>
                    <a:pt x="363" y="885"/>
                  </a:lnTo>
                  <a:lnTo>
                    <a:pt x="363" y="888"/>
                  </a:lnTo>
                  <a:lnTo>
                    <a:pt x="362" y="888"/>
                  </a:lnTo>
                  <a:lnTo>
                    <a:pt x="363" y="890"/>
                  </a:lnTo>
                  <a:lnTo>
                    <a:pt x="361" y="891"/>
                  </a:lnTo>
                  <a:lnTo>
                    <a:pt x="361" y="892"/>
                  </a:lnTo>
                  <a:lnTo>
                    <a:pt x="360" y="892"/>
                  </a:lnTo>
                  <a:lnTo>
                    <a:pt x="359" y="894"/>
                  </a:lnTo>
                  <a:lnTo>
                    <a:pt x="359" y="897"/>
                  </a:lnTo>
                  <a:lnTo>
                    <a:pt x="358" y="898"/>
                  </a:lnTo>
                  <a:lnTo>
                    <a:pt x="359" y="899"/>
                  </a:lnTo>
                  <a:lnTo>
                    <a:pt x="359" y="902"/>
                  </a:lnTo>
                  <a:lnTo>
                    <a:pt x="359" y="903"/>
                  </a:lnTo>
                  <a:lnTo>
                    <a:pt x="354" y="905"/>
                  </a:lnTo>
                  <a:lnTo>
                    <a:pt x="353" y="905"/>
                  </a:lnTo>
                  <a:lnTo>
                    <a:pt x="351" y="908"/>
                  </a:lnTo>
                  <a:lnTo>
                    <a:pt x="349" y="910"/>
                  </a:lnTo>
                  <a:lnTo>
                    <a:pt x="347" y="913"/>
                  </a:lnTo>
                  <a:lnTo>
                    <a:pt x="345" y="918"/>
                  </a:lnTo>
                  <a:lnTo>
                    <a:pt x="342" y="922"/>
                  </a:lnTo>
                  <a:lnTo>
                    <a:pt x="341" y="922"/>
                  </a:lnTo>
                  <a:lnTo>
                    <a:pt x="340" y="922"/>
                  </a:lnTo>
                  <a:lnTo>
                    <a:pt x="339" y="924"/>
                  </a:lnTo>
                  <a:lnTo>
                    <a:pt x="338" y="926"/>
                  </a:lnTo>
                  <a:lnTo>
                    <a:pt x="338" y="927"/>
                  </a:lnTo>
                  <a:lnTo>
                    <a:pt x="337" y="928"/>
                  </a:lnTo>
                  <a:lnTo>
                    <a:pt x="335" y="929"/>
                  </a:lnTo>
                  <a:lnTo>
                    <a:pt x="335" y="933"/>
                  </a:lnTo>
                  <a:lnTo>
                    <a:pt x="334" y="935"/>
                  </a:lnTo>
                  <a:lnTo>
                    <a:pt x="332" y="937"/>
                  </a:lnTo>
                  <a:lnTo>
                    <a:pt x="332" y="937"/>
                  </a:lnTo>
                  <a:lnTo>
                    <a:pt x="332" y="939"/>
                  </a:lnTo>
                  <a:lnTo>
                    <a:pt x="332" y="940"/>
                  </a:lnTo>
                  <a:lnTo>
                    <a:pt x="333" y="943"/>
                  </a:lnTo>
                  <a:lnTo>
                    <a:pt x="332" y="944"/>
                  </a:lnTo>
                  <a:lnTo>
                    <a:pt x="332" y="946"/>
                  </a:lnTo>
                  <a:lnTo>
                    <a:pt x="332" y="947"/>
                  </a:lnTo>
                  <a:lnTo>
                    <a:pt x="330" y="948"/>
                  </a:lnTo>
                  <a:lnTo>
                    <a:pt x="329" y="949"/>
                  </a:lnTo>
                  <a:lnTo>
                    <a:pt x="328" y="949"/>
                  </a:lnTo>
                  <a:lnTo>
                    <a:pt x="326" y="950"/>
                  </a:lnTo>
                  <a:lnTo>
                    <a:pt x="324" y="950"/>
                  </a:lnTo>
                  <a:lnTo>
                    <a:pt x="322" y="951"/>
                  </a:lnTo>
                  <a:lnTo>
                    <a:pt x="321" y="951"/>
                  </a:lnTo>
                  <a:lnTo>
                    <a:pt x="320" y="956"/>
                  </a:lnTo>
                  <a:lnTo>
                    <a:pt x="318" y="957"/>
                  </a:lnTo>
                  <a:lnTo>
                    <a:pt x="317" y="958"/>
                  </a:lnTo>
                  <a:lnTo>
                    <a:pt x="316" y="958"/>
                  </a:lnTo>
                  <a:lnTo>
                    <a:pt x="316" y="960"/>
                  </a:lnTo>
                  <a:lnTo>
                    <a:pt x="316" y="960"/>
                  </a:lnTo>
                  <a:lnTo>
                    <a:pt x="316" y="961"/>
                  </a:lnTo>
                  <a:lnTo>
                    <a:pt x="315" y="963"/>
                  </a:lnTo>
                  <a:lnTo>
                    <a:pt x="315" y="968"/>
                  </a:lnTo>
                  <a:lnTo>
                    <a:pt x="316" y="969"/>
                  </a:lnTo>
                  <a:lnTo>
                    <a:pt x="316" y="970"/>
                  </a:lnTo>
                  <a:lnTo>
                    <a:pt x="316" y="971"/>
                  </a:lnTo>
                  <a:lnTo>
                    <a:pt x="316" y="973"/>
                  </a:lnTo>
                  <a:lnTo>
                    <a:pt x="315" y="976"/>
                  </a:lnTo>
                  <a:lnTo>
                    <a:pt x="315" y="979"/>
                  </a:lnTo>
                  <a:lnTo>
                    <a:pt x="317" y="983"/>
                  </a:lnTo>
                  <a:lnTo>
                    <a:pt x="317" y="985"/>
                  </a:lnTo>
                  <a:lnTo>
                    <a:pt x="316" y="986"/>
                  </a:lnTo>
                  <a:lnTo>
                    <a:pt x="314" y="987"/>
                  </a:lnTo>
                  <a:lnTo>
                    <a:pt x="310" y="990"/>
                  </a:lnTo>
                  <a:lnTo>
                    <a:pt x="310" y="994"/>
                  </a:lnTo>
                  <a:close/>
                  <a:moveTo>
                    <a:pt x="474" y="650"/>
                  </a:moveTo>
                  <a:lnTo>
                    <a:pt x="472" y="653"/>
                  </a:lnTo>
                  <a:lnTo>
                    <a:pt x="471" y="655"/>
                  </a:lnTo>
                  <a:lnTo>
                    <a:pt x="470" y="656"/>
                  </a:lnTo>
                  <a:lnTo>
                    <a:pt x="469" y="656"/>
                  </a:lnTo>
                  <a:lnTo>
                    <a:pt x="468" y="655"/>
                  </a:lnTo>
                  <a:lnTo>
                    <a:pt x="467" y="653"/>
                  </a:lnTo>
                  <a:lnTo>
                    <a:pt x="467" y="651"/>
                  </a:lnTo>
                  <a:lnTo>
                    <a:pt x="467" y="651"/>
                  </a:lnTo>
                  <a:lnTo>
                    <a:pt x="467" y="650"/>
                  </a:lnTo>
                  <a:lnTo>
                    <a:pt x="467" y="649"/>
                  </a:lnTo>
                  <a:lnTo>
                    <a:pt x="468" y="649"/>
                  </a:lnTo>
                  <a:lnTo>
                    <a:pt x="469" y="649"/>
                  </a:lnTo>
                  <a:lnTo>
                    <a:pt x="469" y="650"/>
                  </a:lnTo>
                  <a:lnTo>
                    <a:pt x="468" y="651"/>
                  </a:lnTo>
                  <a:lnTo>
                    <a:pt x="469" y="652"/>
                  </a:lnTo>
                  <a:lnTo>
                    <a:pt x="469" y="651"/>
                  </a:lnTo>
                  <a:lnTo>
                    <a:pt x="470" y="648"/>
                  </a:lnTo>
                  <a:lnTo>
                    <a:pt x="471" y="648"/>
                  </a:lnTo>
                  <a:lnTo>
                    <a:pt x="472" y="645"/>
                  </a:lnTo>
                  <a:lnTo>
                    <a:pt x="473" y="644"/>
                  </a:lnTo>
                  <a:lnTo>
                    <a:pt x="475" y="640"/>
                  </a:lnTo>
                  <a:lnTo>
                    <a:pt x="478" y="637"/>
                  </a:lnTo>
                  <a:lnTo>
                    <a:pt x="478" y="637"/>
                  </a:lnTo>
                  <a:lnTo>
                    <a:pt x="479" y="636"/>
                  </a:lnTo>
                  <a:lnTo>
                    <a:pt x="480" y="634"/>
                  </a:lnTo>
                  <a:lnTo>
                    <a:pt x="480" y="633"/>
                  </a:lnTo>
                  <a:lnTo>
                    <a:pt x="482" y="632"/>
                  </a:lnTo>
                  <a:lnTo>
                    <a:pt x="483" y="630"/>
                  </a:lnTo>
                  <a:lnTo>
                    <a:pt x="483" y="630"/>
                  </a:lnTo>
                  <a:lnTo>
                    <a:pt x="485" y="632"/>
                  </a:lnTo>
                  <a:lnTo>
                    <a:pt x="485" y="637"/>
                  </a:lnTo>
                  <a:lnTo>
                    <a:pt x="485" y="638"/>
                  </a:lnTo>
                  <a:lnTo>
                    <a:pt x="484" y="639"/>
                  </a:lnTo>
                  <a:lnTo>
                    <a:pt x="482" y="640"/>
                  </a:lnTo>
                  <a:lnTo>
                    <a:pt x="479" y="642"/>
                  </a:lnTo>
                  <a:lnTo>
                    <a:pt x="479" y="644"/>
                  </a:lnTo>
                  <a:lnTo>
                    <a:pt x="478" y="645"/>
                  </a:lnTo>
                  <a:lnTo>
                    <a:pt x="478" y="645"/>
                  </a:lnTo>
                  <a:lnTo>
                    <a:pt x="476" y="647"/>
                  </a:lnTo>
                  <a:lnTo>
                    <a:pt x="476" y="647"/>
                  </a:lnTo>
                  <a:lnTo>
                    <a:pt x="475" y="649"/>
                  </a:lnTo>
                  <a:lnTo>
                    <a:pt x="474" y="650"/>
                  </a:lnTo>
                  <a:close/>
                  <a:moveTo>
                    <a:pt x="497" y="599"/>
                  </a:moveTo>
                  <a:lnTo>
                    <a:pt x="497" y="599"/>
                  </a:lnTo>
                  <a:lnTo>
                    <a:pt x="496" y="599"/>
                  </a:lnTo>
                  <a:lnTo>
                    <a:pt x="496" y="598"/>
                  </a:lnTo>
                  <a:lnTo>
                    <a:pt x="497" y="598"/>
                  </a:lnTo>
                  <a:lnTo>
                    <a:pt x="497" y="599"/>
                  </a:lnTo>
                  <a:lnTo>
                    <a:pt x="497" y="599"/>
                  </a:lnTo>
                  <a:close/>
                  <a:moveTo>
                    <a:pt x="500" y="600"/>
                  </a:moveTo>
                  <a:lnTo>
                    <a:pt x="499" y="600"/>
                  </a:lnTo>
                  <a:lnTo>
                    <a:pt x="499" y="600"/>
                  </a:lnTo>
                  <a:lnTo>
                    <a:pt x="499" y="599"/>
                  </a:lnTo>
                  <a:lnTo>
                    <a:pt x="499" y="598"/>
                  </a:lnTo>
                  <a:lnTo>
                    <a:pt x="500" y="598"/>
                  </a:lnTo>
                  <a:lnTo>
                    <a:pt x="500" y="599"/>
                  </a:lnTo>
                  <a:lnTo>
                    <a:pt x="500" y="599"/>
                  </a:lnTo>
                  <a:lnTo>
                    <a:pt x="500" y="600"/>
                  </a:lnTo>
                  <a:close/>
                  <a:moveTo>
                    <a:pt x="858" y="339"/>
                  </a:moveTo>
                  <a:lnTo>
                    <a:pt x="859" y="339"/>
                  </a:lnTo>
                  <a:lnTo>
                    <a:pt x="859" y="339"/>
                  </a:lnTo>
                  <a:lnTo>
                    <a:pt x="860" y="340"/>
                  </a:lnTo>
                  <a:lnTo>
                    <a:pt x="860" y="340"/>
                  </a:lnTo>
                  <a:lnTo>
                    <a:pt x="860" y="341"/>
                  </a:lnTo>
                  <a:lnTo>
                    <a:pt x="859" y="341"/>
                  </a:lnTo>
                  <a:lnTo>
                    <a:pt x="858" y="340"/>
                  </a:lnTo>
                  <a:lnTo>
                    <a:pt x="858" y="339"/>
                  </a:lnTo>
                  <a:close/>
                  <a:moveTo>
                    <a:pt x="817" y="300"/>
                  </a:moveTo>
                  <a:lnTo>
                    <a:pt x="817" y="300"/>
                  </a:lnTo>
                  <a:lnTo>
                    <a:pt x="816" y="300"/>
                  </a:lnTo>
                  <a:lnTo>
                    <a:pt x="816" y="300"/>
                  </a:lnTo>
                  <a:lnTo>
                    <a:pt x="816" y="298"/>
                  </a:lnTo>
                  <a:lnTo>
                    <a:pt x="817" y="297"/>
                  </a:lnTo>
                  <a:lnTo>
                    <a:pt x="817" y="297"/>
                  </a:lnTo>
                  <a:lnTo>
                    <a:pt x="817" y="298"/>
                  </a:lnTo>
                  <a:lnTo>
                    <a:pt x="817" y="300"/>
                  </a:lnTo>
                  <a:close/>
                  <a:moveTo>
                    <a:pt x="944" y="267"/>
                  </a:moveTo>
                  <a:lnTo>
                    <a:pt x="944" y="267"/>
                  </a:lnTo>
                  <a:lnTo>
                    <a:pt x="945" y="267"/>
                  </a:lnTo>
                  <a:lnTo>
                    <a:pt x="946" y="267"/>
                  </a:lnTo>
                  <a:lnTo>
                    <a:pt x="946" y="268"/>
                  </a:lnTo>
                  <a:lnTo>
                    <a:pt x="944" y="268"/>
                  </a:lnTo>
                  <a:lnTo>
                    <a:pt x="943" y="269"/>
                  </a:lnTo>
                  <a:lnTo>
                    <a:pt x="942" y="269"/>
                  </a:lnTo>
                  <a:lnTo>
                    <a:pt x="941" y="269"/>
                  </a:lnTo>
                  <a:lnTo>
                    <a:pt x="939" y="269"/>
                  </a:lnTo>
                  <a:lnTo>
                    <a:pt x="939" y="268"/>
                  </a:lnTo>
                  <a:lnTo>
                    <a:pt x="941" y="267"/>
                  </a:lnTo>
                  <a:lnTo>
                    <a:pt x="944" y="267"/>
                  </a:lnTo>
                  <a:close/>
                  <a:moveTo>
                    <a:pt x="758" y="235"/>
                  </a:moveTo>
                  <a:lnTo>
                    <a:pt x="755" y="236"/>
                  </a:lnTo>
                  <a:lnTo>
                    <a:pt x="754" y="234"/>
                  </a:lnTo>
                  <a:lnTo>
                    <a:pt x="753" y="233"/>
                  </a:lnTo>
                  <a:lnTo>
                    <a:pt x="753" y="230"/>
                  </a:lnTo>
                  <a:lnTo>
                    <a:pt x="753" y="230"/>
                  </a:lnTo>
                  <a:lnTo>
                    <a:pt x="752" y="227"/>
                  </a:lnTo>
                  <a:lnTo>
                    <a:pt x="751" y="226"/>
                  </a:lnTo>
                  <a:lnTo>
                    <a:pt x="751" y="225"/>
                  </a:lnTo>
                  <a:lnTo>
                    <a:pt x="752" y="223"/>
                  </a:lnTo>
                  <a:lnTo>
                    <a:pt x="753" y="222"/>
                  </a:lnTo>
                  <a:lnTo>
                    <a:pt x="756" y="222"/>
                  </a:lnTo>
                  <a:lnTo>
                    <a:pt x="757" y="223"/>
                  </a:lnTo>
                  <a:lnTo>
                    <a:pt x="758" y="224"/>
                  </a:lnTo>
                  <a:lnTo>
                    <a:pt x="758" y="225"/>
                  </a:lnTo>
                  <a:lnTo>
                    <a:pt x="757" y="225"/>
                  </a:lnTo>
                  <a:lnTo>
                    <a:pt x="757" y="230"/>
                  </a:lnTo>
                  <a:lnTo>
                    <a:pt x="758" y="230"/>
                  </a:lnTo>
                  <a:lnTo>
                    <a:pt x="757" y="234"/>
                  </a:lnTo>
                  <a:lnTo>
                    <a:pt x="758" y="235"/>
                  </a:lnTo>
                  <a:close/>
                  <a:moveTo>
                    <a:pt x="836" y="174"/>
                  </a:moveTo>
                  <a:lnTo>
                    <a:pt x="836" y="175"/>
                  </a:lnTo>
                  <a:lnTo>
                    <a:pt x="836" y="177"/>
                  </a:lnTo>
                  <a:lnTo>
                    <a:pt x="836" y="177"/>
                  </a:lnTo>
                  <a:lnTo>
                    <a:pt x="836" y="178"/>
                  </a:lnTo>
                  <a:lnTo>
                    <a:pt x="836" y="179"/>
                  </a:lnTo>
                  <a:lnTo>
                    <a:pt x="832" y="183"/>
                  </a:lnTo>
                  <a:lnTo>
                    <a:pt x="832" y="184"/>
                  </a:lnTo>
                  <a:lnTo>
                    <a:pt x="833" y="185"/>
                  </a:lnTo>
                  <a:lnTo>
                    <a:pt x="833" y="186"/>
                  </a:lnTo>
                  <a:lnTo>
                    <a:pt x="836" y="187"/>
                  </a:lnTo>
                  <a:lnTo>
                    <a:pt x="840" y="187"/>
                  </a:lnTo>
                  <a:lnTo>
                    <a:pt x="840" y="188"/>
                  </a:lnTo>
                  <a:lnTo>
                    <a:pt x="840" y="189"/>
                  </a:lnTo>
                  <a:lnTo>
                    <a:pt x="840" y="190"/>
                  </a:lnTo>
                  <a:lnTo>
                    <a:pt x="837" y="192"/>
                  </a:lnTo>
                  <a:lnTo>
                    <a:pt x="836" y="194"/>
                  </a:lnTo>
                  <a:lnTo>
                    <a:pt x="836" y="195"/>
                  </a:lnTo>
                  <a:lnTo>
                    <a:pt x="835" y="196"/>
                  </a:lnTo>
                  <a:lnTo>
                    <a:pt x="835" y="197"/>
                  </a:lnTo>
                  <a:lnTo>
                    <a:pt x="834" y="199"/>
                  </a:lnTo>
                  <a:lnTo>
                    <a:pt x="833" y="199"/>
                  </a:lnTo>
                  <a:lnTo>
                    <a:pt x="831" y="201"/>
                  </a:lnTo>
                  <a:lnTo>
                    <a:pt x="828" y="203"/>
                  </a:lnTo>
                  <a:lnTo>
                    <a:pt x="827" y="204"/>
                  </a:lnTo>
                  <a:lnTo>
                    <a:pt x="827" y="206"/>
                  </a:lnTo>
                  <a:lnTo>
                    <a:pt x="826" y="206"/>
                  </a:lnTo>
                  <a:lnTo>
                    <a:pt x="826" y="209"/>
                  </a:lnTo>
                  <a:lnTo>
                    <a:pt x="825" y="210"/>
                  </a:lnTo>
                  <a:lnTo>
                    <a:pt x="825" y="212"/>
                  </a:lnTo>
                  <a:lnTo>
                    <a:pt x="824" y="213"/>
                  </a:lnTo>
                  <a:lnTo>
                    <a:pt x="824" y="214"/>
                  </a:lnTo>
                  <a:lnTo>
                    <a:pt x="822" y="216"/>
                  </a:lnTo>
                  <a:lnTo>
                    <a:pt x="822" y="218"/>
                  </a:lnTo>
                  <a:lnTo>
                    <a:pt x="822" y="219"/>
                  </a:lnTo>
                  <a:lnTo>
                    <a:pt x="822" y="222"/>
                  </a:lnTo>
                  <a:lnTo>
                    <a:pt x="823" y="223"/>
                  </a:lnTo>
                  <a:lnTo>
                    <a:pt x="823" y="224"/>
                  </a:lnTo>
                  <a:lnTo>
                    <a:pt x="823" y="225"/>
                  </a:lnTo>
                  <a:lnTo>
                    <a:pt x="823" y="230"/>
                  </a:lnTo>
                  <a:lnTo>
                    <a:pt x="822" y="232"/>
                  </a:lnTo>
                  <a:lnTo>
                    <a:pt x="822" y="234"/>
                  </a:lnTo>
                  <a:lnTo>
                    <a:pt x="820" y="236"/>
                  </a:lnTo>
                  <a:lnTo>
                    <a:pt x="821" y="239"/>
                  </a:lnTo>
                  <a:lnTo>
                    <a:pt x="821" y="239"/>
                  </a:lnTo>
                  <a:lnTo>
                    <a:pt x="821" y="242"/>
                  </a:lnTo>
                  <a:lnTo>
                    <a:pt x="822" y="242"/>
                  </a:lnTo>
                  <a:lnTo>
                    <a:pt x="822" y="246"/>
                  </a:lnTo>
                  <a:lnTo>
                    <a:pt x="821" y="246"/>
                  </a:lnTo>
                  <a:lnTo>
                    <a:pt x="822" y="247"/>
                  </a:lnTo>
                  <a:lnTo>
                    <a:pt x="821" y="248"/>
                  </a:lnTo>
                  <a:lnTo>
                    <a:pt x="821" y="250"/>
                  </a:lnTo>
                  <a:lnTo>
                    <a:pt x="820" y="251"/>
                  </a:lnTo>
                  <a:lnTo>
                    <a:pt x="819" y="251"/>
                  </a:lnTo>
                  <a:lnTo>
                    <a:pt x="818" y="253"/>
                  </a:lnTo>
                  <a:lnTo>
                    <a:pt x="818" y="252"/>
                  </a:lnTo>
                  <a:lnTo>
                    <a:pt x="816" y="254"/>
                  </a:lnTo>
                  <a:lnTo>
                    <a:pt x="816" y="256"/>
                  </a:lnTo>
                  <a:lnTo>
                    <a:pt x="815" y="258"/>
                  </a:lnTo>
                  <a:lnTo>
                    <a:pt x="814" y="260"/>
                  </a:lnTo>
                  <a:lnTo>
                    <a:pt x="814" y="262"/>
                  </a:lnTo>
                  <a:lnTo>
                    <a:pt x="813" y="263"/>
                  </a:lnTo>
                  <a:lnTo>
                    <a:pt x="813" y="264"/>
                  </a:lnTo>
                  <a:lnTo>
                    <a:pt x="812" y="265"/>
                  </a:lnTo>
                  <a:lnTo>
                    <a:pt x="812" y="265"/>
                  </a:lnTo>
                  <a:lnTo>
                    <a:pt x="811" y="264"/>
                  </a:lnTo>
                  <a:lnTo>
                    <a:pt x="809" y="264"/>
                  </a:lnTo>
                  <a:lnTo>
                    <a:pt x="808" y="266"/>
                  </a:lnTo>
                  <a:lnTo>
                    <a:pt x="807" y="266"/>
                  </a:lnTo>
                  <a:lnTo>
                    <a:pt x="806" y="267"/>
                  </a:lnTo>
                  <a:lnTo>
                    <a:pt x="806" y="268"/>
                  </a:lnTo>
                  <a:lnTo>
                    <a:pt x="805" y="269"/>
                  </a:lnTo>
                  <a:lnTo>
                    <a:pt x="805" y="271"/>
                  </a:lnTo>
                  <a:lnTo>
                    <a:pt x="804" y="272"/>
                  </a:lnTo>
                  <a:lnTo>
                    <a:pt x="804" y="273"/>
                  </a:lnTo>
                  <a:lnTo>
                    <a:pt x="801" y="276"/>
                  </a:lnTo>
                  <a:lnTo>
                    <a:pt x="800" y="277"/>
                  </a:lnTo>
                  <a:lnTo>
                    <a:pt x="801" y="278"/>
                  </a:lnTo>
                  <a:lnTo>
                    <a:pt x="799" y="280"/>
                  </a:lnTo>
                  <a:lnTo>
                    <a:pt x="797" y="280"/>
                  </a:lnTo>
                  <a:lnTo>
                    <a:pt x="796" y="281"/>
                  </a:lnTo>
                  <a:lnTo>
                    <a:pt x="796" y="283"/>
                  </a:lnTo>
                  <a:lnTo>
                    <a:pt x="796" y="283"/>
                  </a:lnTo>
                  <a:lnTo>
                    <a:pt x="796" y="286"/>
                  </a:lnTo>
                  <a:lnTo>
                    <a:pt x="795" y="286"/>
                  </a:lnTo>
                  <a:lnTo>
                    <a:pt x="795" y="288"/>
                  </a:lnTo>
                  <a:lnTo>
                    <a:pt x="794" y="288"/>
                  </a:lnTo>
                  <a:lnTo>
                    <a:pt x="793" y="288"/>
                  </a:lnTo>
                  <a:lnTo>
                    <a:pt x="792" y="288"/>
                  </a:lnTo>
                  <a:lnTo>
                    <a:pt x="792" y="289"/>
                  </a:lnTo>
                  <a:lnTo>
                    <a:pt x="791" y="291"/>
                  </a:lnTo>
                  <a:lnTo>
                    <a:pt x="789" y="291"/>
                  </a:lnTo>
                  <a:lnTo>
                    <a:pt x="788" y="290"/>
                  </a:lnTo>
                  <a:lnTo>
                    <a:pt x="787" y="290"/>
                  </a:lnTo>
                  <a:lnTo>
                    <a:pt x="786" y="291"/>
                  </a:lnTo>
                  <a:lnTo>
                    <a:pt x="787" y="294"/>
                  </a:lnTo>
                  <a:lnTo>
                    <a:pt x="786" y="294"/>
                  </a:lnTo>
                  <a:lnTo>
                    <a:pt x="787" y="295"/>
                  </a:lnTo>
                  <a:lnTo>
                    <a:pt x="788" y="295"/>
                  </a:lnTo>
                  <a:lnTo>
                    <a:pt x="789" y="294"/>
                  </a:lnTo>
                  <a:lnTo>
                    <a:pt x="789" y="294"/>
                  </a:lnTo>
                  <a:lnTo>
                    <a:pt x="788" y="295"/>
                  </a:lnTo>
                  <a:lnTo>
                    <a:pt x="787" y="293"/>
                  </a:lnTo>
                  <a:lnTo>
                    <a:pt x="789" y="292"/>
                  </a:lnTo>
                  <a:lnTo>
                    <a:pt x="791" y="292"/>
                  </a:lnTo>
                  <a:lnTo>
                    <a:pt x="792" y="292"/>
                  </a:lnTo>
                  <a:lnTo>
                    <a:pt x="793" y="291"/>
                  </a:lnTo>
                  <a:lnTo>
                    <a:pt x="794" y="289"/>
                  </a:lnTo>
                  <a:lnTo>
                    <a:pt x="795" y="290"/>
                  </a:lnTo>
                  <a:lnTo>
                    <a:pt x="795" y="291"/>
                  </a:lnTo>
                  <a:lnTo>
                    <a:pt x="797" y="292"/>
                  </a:lnTo>
                  <a:lnTo>
                    <a:pt x="798" y="293"/>
                  </a:lnTo>
                  <a:lnTo>
                    <a:pt x="799" y="293"/>
                  </a:lnTo>
                  <a:lnTo>
                    <a:pt x="799" y="296"/>
                  </a:lnTo>
                  <a:lnTo>
                    <a:pt x="797" y="298"/>
                  </a:lnTo>
                  <a:lnTo>
                    <a:pt x="796" y="300"/>
                  </a:lnTo>
                  <a:lnTo>
                    <a:pt x="799" y="302"/>
                  </a:lnTo>
                  <a:lnTo>
                    <a:pt x="799" y="304"/>
                  </a:lnTo>
                  <a:lnTo>
                    <a:pt x="800" y="304"/>
                  </a:lnTo>
                  <a:lnTo>
                    <a:pt x="801" y="304"/>
                  </a:lnTo>
                  <a:lnTo>
                    <a:pt x="801" y="304"/>
                  </a:lnTo>
                  <a:lnTo>
                    <a:pt x="802" y="303"/>
                  </a:lnTo>
                  <a:lnTo>
                    <a:pt x="804" y="303"/>
                  </a:lnTo>
                  <a:lnTo>
                    <a:pt x="806" y="301"/>
                  </a:lnTo>
                  <a:lnTo>
                    <a:pt x="807" y="301"/>
                  </a:lnTo>
                  <a:lnTo>
                    <a:pt x="807" y="301"/>
                  </a:lnTo>
                  <a:lnTo>
                    <a:pt x="809" y="300"/>
                  </a:lnTo>
                  <a:lnTo>
                    <a:pt x="809" y="300"/>
                  </a:lnTo>
                  <a:lnTo>
                    <a:pt x="811" y="300"/>
                  </a:lnTo>
                  <a:lnTo>
                    <a:pt x="812" y="301"/>
                  </a:lnTo>
                  <a:lnTo>
                    <a:pt x="813" y="301"/>
                  </a:lnTo>
                  <a:lnTo>
                    <a:pt x="814" y="300"/>
                  </a:lnTo>
                  <a:lnTo>
                    <a:pt x="815" y="300"/>
                  </a:lnTo>
                  <a:lnTo>
                    <a:pt x="816" y="301"/>
                  </a:lnTo>
                  <a:lnTo>
                    <a:pt x="819" y="301"/>
                  </a:lnTo>
                  <a:lnTo>
                    <a:pt x="820" y="302"/>
                  </a:lnTo>
                  <a:lnTo>
                    <a:pt x="822" y="302"/>
                  </a:lnTo>
                  <a:lnTo>
                    <a:pt x="823" y="301"/>
                  </a:lnTo>
                  <a:lnTo>
                    <a:pt x="824" y="301"/>
                  </a:lnTo>
                  <a:lnTo>
                    <a:pt x="824" y="302"/>
                  </a:lnTo>
                  <a:lnTo>
                    <a:pt x="825" y="303"/>
                  </a:lnTo>
                  <a:lnTo>
                    <a:pt x="824" y="304"/>
                  </a:lnTo>
                  <a:lnTo>
                    <a:pt x="823" y="306"/>
                  </a:lnTo>
                  <a:lnTo>
                    <a:pt x="822" y="308"/>
                  </a:lnTo>
                  <a:lnTo>
                    <a:pt x="822" y="314"/>
                  </a:lnTo>
                  <a:lnTo>
                    <a:pt x="823" y="314"/>
                  </a:lnTo>
                  <a:lnTo>
                    <a:pt x="823" y="319"/>
                  </a:lnTo>
                  <a:lnTo>
                    <a:pt x="823" y="319"/>
                  </a:lnTo>
                  <a:lnTo>
                    <a:pt x="823" y="320"/>
                  </a:lnTo>
                  <a:lnTo>
                    <a:pt x="823" y="321"/>
                  </a:lnTo>
                  <a:lnTo>
                    <a:pt x="823" y="323"/>
                  </a:lnTo>
                  <a:lnTo>
                    <a:pt x="823" y="324"/>
                  </a:lnTo>
                  <a:lnTo>
                    <a:pt x="823" y="326"/>
                  </a:lnTo>
                  <a:lnTo>
                    <a:pt x="824" y="326"/>
                  </a:lnTo>
                  <a:lnTo>
                    <a:pt x="824" y="329"/>
                  </a:lnTo>
                  <a:lnTo>
                    <a:pt x="824" y="331"/>
                  </a:lnTo>
                  <a:lnTo>
                    <a:pt x="824" y="332"/>
                  </a:lnTo>
                  <a:lnTo>
                    <a:pt x="825" y="333"/>
                  </a:lnTo>
                  <a:lnTo>
                    <a:pt x="825" y="334"/>
                  </a:lnTo>
                  <a:lnTo>
                    <a:pt x="825" y="336"/>
                  </a:lnTo>
                  <a:lnTo>
                    <a:pt x="824" y="337"/>
                  </a:lnTo>
                  <a:lnTo>
                    <a:pt x="825" y="337"/>
                  </a:lnTo>
                  <a:lnTo>
                    <a:pt x="825" y="339"/>
                  </a:lnTo>
                  <a:lnTo>
                    <a:pt x="825" y="339"/>
                  </a:lnTo>
                  <a:lnTo>
                    <a:pt x="825" y="342"/>
                  </a:lnTo>
                  <a:lnTo>
                    <a:pt x="825" y="343"/>
                  </a:lnTo>
                  <a:lnTo>
                    <a:pt x="824" y="343"/>
                  </a:lnTo>
                  <a:lnTo>
                    <a:pt x="824" y="343"/>
                  </a:lnTo>
                  <a:lnTo>
                    <a:pt x="825" y="344"/>
                  </a:lnTo>
                  <a:lnTo>
                    <a:pt x="825" y="348"/>
                  </a:lnTo>
                  <a:lnTo>
                    <a:pt x="825" y="349"/>
                  </a:lnTo>
                  <a:lnTo>
                    <a:pt x="824" y="350"/>
                  </a:lnTo>
                  <a:lnTo>
                    <a:pt x="824" y="358"/>
                  </a:lnTo>
                  <a:lnTo>
                    <a:pt x="823" y="358"/>
                  </a:lnTo>
                  <a:lnTo>
                    <a:pt x="823" y="359"/>
                  </a:lnTo>
                  <a:lnTo>
                    <a:pt x="822" y="361"/>
                  </a:lnTo>
                  <a:lnTo>
                    <a:pt x="821" y="361"/>
                  </a:lnTo>
                  <a:lnTo>
                    <a:pt x="821" y="362"/>
                  </a:lnTo>
                  <a:lnTo>
                    <a:pt x="819" y="362"/>
                  </a:lnTo>
                  <a:lnTo>
                    <a:pt x="818" y="362"/>
                  </a:lnTo>
                  <a:lnTo>
                    <a:pt x="819" y="363"/>
                  </a:lnTo>
                  <a:lnTo>
                    <a:pt x="819" y="363"/>
                  </a:lnTo>
                  <a:lnTo>
                    <a:pt x="820" y="363"/>
                  </a:lnTo>
                  <a:lnTo>
                    <a:pt x="819" y="364"/>
                  </a:lnTo>
                  <a:lnTo>
                    <a:pt x="817" y="365"/>
                  </a:lnTo>
                  <a:lnTo>
                    <a:pt x="818" y="367"/>
                  </a:lnTo>
                  <a:lnTo>
                    <a:pt x="818" y="369"/>
                  </a:lnTo>
                  <a:lnTo>
                    <a:pt x="818" y="370"/>
                  </a:lnTo>
                  <a:lnTo>
                    <a:pt x="818" y="370"/>
                  </a:lnTo>
                  <a:lnTo>
                    <a:pt x="819" y="371"/>
                  </a:lnTo>
                  <a:lnTo>
                    <a:pt x="820" y="372"/>
                  </a:lnTo>
                  <a:lnTo>
                    <a:pt x="819" y="374"/>
                  </a:lnTo>
                  <a:lnTo>
                    <a:pt x="817" y="374"/>
                  </a:lnTo>
                  <a:lnTo>
                    <a:pt x="817" y="376"/>
                  </a:lnTo>
                  <a:lnTo>
                    <a:pt x="818" y="376"/>
                  </a:lnTo>
                  <a:lnTo>
                    <a:pt x="818" y="377"/>
                  </a:lnTo>
                  <a:lnTo>
                    <a:pt x="820" y="381"/>
                  </a:lnTo>
                  <a:lnTo>
                    <a:pt x="821" y="384"/>
                  </a:lnTo>
                  <a:lnTo>
                    <a:pt x="821" y="385"/>
                  </a:lnTo>
                  <a:lnTo>
                    <a:pt x="822" y="385"/>
                  </a:lnTo>
                  <a:lnTo>
                    <a:pt x="823" y="384"/>
                  </a:lnTo>
                  <a:lnTo>
                    <a:pt x="823" y="385"/>
                  </a:lnTo>
                  <a:lnTo>
                    <a:pt x="825" y="385"/>
                  </a:lnTo>
                  <a:lnTo>
                    <a:pt x="826" y="387"/>
                  </a:lnTo>
                  <a:lnTo>
                    <a:pt x="826" y="388"/>
                  </a:lnTo>
                  <a:lnTo>
                    <a:pt x="827" y="389"/>
                  </a:lnTo>
                  <a:lnTo>
                    <a:pt x="828" y="391"/>
                  </a:lnTo>
                  <a:lnTo>
                    <a:pt x="830" y="395"/>
                  </a:lnTo>
                  <a:lnTo>
                    <a:pt x="830" y="399"/>
                  </a:lnTo>
                  <a:lnTo>
                    <a:pt x="831" y="399"/>
                  </a:lnTo>
                  <a:lnTo>
                    <a:pt x="831" y="403"/>
                  </a:lnTo>
                  <a:lnTo>
                    <a:pt x="828" y="404"/>
                  </a:lnTo>
                  <a:lnTo>
                    <a:pt x="827" y="404"/>
                  </a:lnTo>
                  <a:lnTo>
                    <a:pt x="828" y="405"/>
                  </a:lnTo>
                  <a:lnTo>
                    <a:pt x="828" y="406"/>
                  </a:lnTo>
                  <a:lnTo>
                    <a:pt x="827" y="407"/>
                  </a:lnTo>
                  <a:lnTo>
                    <a:pt x="827" y="409"/>
                  </a:lnTo>
                  <a:lnTo>
                    <a:pt x="827" y="410"/>
                  </a:lnTo>
                  <a:lnTo>
                    <a:pt x="827" y="411"/>
                  </a:lnTo>
                  <a:lnTo>
                    <a:pt x="824" y="413"/>
                  </a:lnTo>
                  <a:lnTo>
                    <a:pt x="824" y="414"/>
                  </a:lnTo>
                  <a:lnTo>
                    <a:pt x="824" y="414"/>
                  </a:lnTo>
                  <a:lnTo>
                    <a:pt x="824" y="416"/>
                  </a:lnTo>
                  <a:lnTo>
                    <a:pt x="823" y="416"/>
                  </a:lnTo>
                  <a:lnTo>
                    <a:pt x="824" y="417"/>
                  </a:lnTo>
                  <a:lnTo>
                    <a:pt x="824" y="419"/>
                  </a:lnTo>
                  <a:lnTo>
                    <a:pt x="824" y="419"/>
                  </a:lnTo>
                  <a:lnTo>
                    <a:pt x="824" y="421"/>
                  </a:lnTo>
                  <a:lnTo>
                    <a:pt x="823" y="422"/>
                  </a:lnTo>
                  <a:lnTo>
                    <a:pt x="823" y="423"/>
                  </a:lnTo>
                  <a:lnTo>
                    <a:pt x="822" y="425"/>
                  </a:lnTo>
                  <a:lnTo>
                    <a:pt x="820" y="426"/>
                  </a:lnTo>
                  <a:lnTo>
                    <a:pt x="819" y="426"/>
                  </a:lnTo>
                  <a:lnTo>
                    <a:pt x="818" y="427"/>
                  </a:lnTo>
                  <a:lnTo>
                    <a:pt x="818" y="429"/>
                  </a:lnTo>
                  <a:lnTo>
                    <a:pt x="819" y="430"/>
                  </a:lnTo>
                  <a:lnTo>
                    <a:pt x="818" y="432"/>
                  </a:lnTo>
                  <a:lnTo>
                    <a:pt x="817" y="433"/>
                  </a:lnTo>
                  <a:lnTo>
                    <a:pt x="817" y="434"/>
                  </a:lnTo>
                  <a:lnTo>
                    <a:pt x="818" y="436"/>
                  </a:lnTo>
                  <a:lnTo>
                    <a:pt x="818" y="437"/>
                  </a:lnTo>
                  <a:lnTo>
                    <a:pt x="819" y="439"/>
                  </a:lnTo>
                  <a:lnTo>
                    <a:pt x="819" y="441"/>
                  </a:lnTo>
                  <a:lnTo>
                    <a:pt x="820" y="441"/>
                  </a:lnTo>
                  <a:lnTo>
                    <a:pt x="820" y="450"/>
                  </a:lnTo>
                  <a:lnTo>
                    <a:pt x="819" y="450"/>
                  </a:lnTo>
                  <a:lnTo>
                    <a:pt x="819" y="453"/>
                  </a:lnTo>
                  <a:lnTo>
                    <a:pt x="818" y="455"/>
                  </a:lnTo>
                  <a:lnTo>
                    <a:pt x="818" y="456"/>
                  </a:lnTo>
                  <a:lnTo>
                    <a:pt x="817" y="457"/>
                  </a:lnTo>
                  <a:lnTo>
                    <a:pt x="816" y="460"/>
                  </a:lnTo>
                  <a:lnTo>
                    <a:pt x="814" y="462"/>
                  </a:lnTo>
                  <a:lnTo>
                    <a:pt x="814" y="462"/>
                  </a:lnTo>
                  <a:lnTo>
                    <a:pt x="811" y="464"/>
                  </a:lnTo>
                  <a:lnTo>
                    <a:pt x="808" y="464"/>
                  </a:lnTo>
                  <a:lnTo>
                    <a:pt x="807" y="466"/>
                  </a:lnTo>
                  <a:lnTo>
                    <a:pt x="807" y="466"/>
                  </a:lnTo>
                  <a:lnTo>
                    <a:pt x="806" y="466"/>
                  </a:lnTo>
                  <a:lnTo>
                    <a:pt x="806" y="468"/>
                  </a:lnTo>
                  <a:lnTo>
                    <a:pt x="805" y="468"/>
                  </a:lnTo>
                  <a:lnTo>
                    <a:pt x="804" y="470"/>
                  </a:lnTo>
                  <a:lnTo>
                    <a:pt x="804" y="471"/>
                  </a:lnTo>
                  <a:lnTo>
                    <a:pt x="804" y="471"/>
                  </a:lnTo>
                  <a:lnTo>
                    <a:pt x="804" y="474"/>
                  </a:lnTo>
                  <a:lnTo>
                    <a:pt x="803" y="474"/>
                  </a:lnTo>
                  <a:lnTo>
                    <a:pt x="803" y="478"/>
                  </a:lnTo>
                  <a:lnTo>
                    <a:pt x="804" y="480"/>
                  </a:lnTo>
                  <a:lnTo>
                    <a:pt x="805" y="481"/>
                  </a:lnTo>
                  <a:lnTo>
                    <a:pt x="806" y="485"/>
                  </a:lnTo>
                  <a:lnTo>
                    <a:pt x="808" y="486"/>
                  </a:lnTo>
                  <a:lnTo>
                    <a:pt x="808" y="486"/>
                  </a:lnTo>
                  <a:lnTo>
                    <a:pt x="809" y="487"/>
                  </a:lnTo>
                  <a:lnTo>
                    <a:pt x="809" y="499"/>
                  </a:lnTo>
                  <a:lnTo>
                    <a:pt x="808" y="501"/>
                  </a:lnTo>
                  <a:lnTo>
                    <a:pt x="808" y="503"/>
                  </a:lnTo>
                  <a:lnTo>
                    <a:pt x="808" y="504"/>
                  </a:lnTo>
                  <a:lnTo>
                    <a:pt x="808" y="507"/>
                  </a:lnTo>
                  <a:lnTo>
                    <a:pt x="809" y="509"/>
                  </a:lnTo>
                  <a:lnTo>
                    <a:pt x="809" y="511"/>
                  </a:lnTo>
                  <a:lnTo>
                    <a:pt x="810" y="513"/>
                  </a:lnTo>
                  <a:lnTo>
                    <a:pt x="810" y="517"/>
                  </a:lnTo>
                  <a:lnTo>
                    <a:pt x="812" y="521"/>
                  </a:lnTo>
                  <a:lnTo>
                    <a:pt x="812" y="522"/>
                  </a:lnTo>
                  <a:lnTo>
                    <a:pt x="812" y="523"/>
                  </a:lnTo>
                  <a:lnTo>
                    <a:pt x="812" y="524"/>
                  </a:lnTo>
                  <a:lnTo>
                    <a:pt x="813" y="525"/>
                  </a:lnTo>
                  <a:lnTo>
                    <a:pt x="813" y="530"/>
                  </a:lnTo>
                  <a:lnTo>
                    <a:pt x="813" y="530"/>
                  </a:lnTo>
                  <a:lnTo>
                    <a:pt x="813" y="532"/>
                  </a:lnTo>
                  <a:lnTo>
                    <a:pt x="814" y="534"/>
                  </a:lnTo>
                  <a:lnTo>
                    <a:pt x="815" y="535"/>
                  </a:lnTo>
                  <a:lnTo>
                    <a:pt x="815" y="536"/>
                  </a:lnTo>
                  <a:lnTo>
                    <a:pt x="815" y="543"/>
                  </a:lnTo>
                  <a:lnTo>
                    <a:pt x="817" y="545"/>
                  </a:lnTo>
                  <a:lnTo>
                    <a:pt x="817" y="548"/>
                  </a:lnTo>
                  <a:lnTo>
                    <a:pt x="816" y="548"/>
                  </a:lnTo>
                  <a:lnTo>
                    <a:pt x="816" y="556"/>
                  </a:lnTo>
                  <a:lnTo>
                    <a:pt x="816" y="557"/>
                  </a:lnTo>
                  <a:lnTo>
                    <a:pt x="816" y="562"/>
                  </a:lnTo>
                  <a:lnTo>
                    <a:pt x="819" y="565"/>
                  </a:lnTo>
                  <a:lnTo>
                    <a:pt x="819" y="566"/>
                  </a:lnTo>
                  <a:lnTo>
                    <a:pt x="819" y="571"/>
                  </a:lnTo>
                  <a:lnTo>
                    <a:pt x="820" y="572"/>
                  </a:lnTo>
                  <a:lnTo>
                    <a:pt x="820" y="572"/>
                  </a:lnTo>
                  <a:lnTo>
                    <a:pt x="819" y="573"/>
                  </a:lnTo>
                  <a:lnTo>
                    <a:pt x="818" y="574"/>
                  </a:lnTo>
                  <a:lnTo>
                    <a:pt x="817" y="572"/>
                  </a:lnTo>
                  <a:lnTo>
                    <a:pt x="817" y="572"/>
                  </a:lnTo>
                  <a:lnTo>
                    <a:pt x="817" y="569"/>
                  </a:lnTo>
                  <a:lnTo>
                    <a:pt x="818" y="569"/>
                  </a:lnTo>
                  <a:lnTo>
                    <a:pt x="818" y="566"/>
                  </a:lnTo>
                  <a:lnTo>
                    <a:pt x="817" y="568"/>
                  </a:lnTo>
                  <a:lnTo>
                    <a:pt x="816" y="569"/>
                  </a:lnTo>
                  <a:lnTo>
                    <a:pt x="814" y="569"/>
                  </a:lnTo>
                  <a:lnTo>
                    <a:pt x="814" y="567"/>
                  </a:lnTo>
                  <a:lnTo>
                    <a:pt x="814" y="566"/>
                  </a:lnTo>
                  <a:lnTo>
                    <a:pt x="813" y="566"/>
                  </a:lnTo>
                  <a:lnTo>
                    <a:pt x="813" y="568"/>
                  </a:lnTo>
                  <a:lnTo>
                    <a:pt x="812" y="568"/>
                  </a:lnTo>
                  <a:lnTo>
                    <a:pt x="811" y="568"/>
                  </a:lnTo>
                  <a:lnTo>
                    <a:pt x="811" y="570"/>
                  </a:lnTo>
                  <a:lnTo>
                    <a:pt x="814" y="572"/>
                  </a:lnTo>
                  <a:lnTo>
                    <a:pt x="814" y="577"/>
                  </a:lnTo>
                  <a:lnTo>
                    <a:pt x="813" y="578"/>
                  </a:lnTo>
                  <a:lnTo>
                    <a:pt x="813" y="584"/>
                  </a:lnTo>
                  <a:lnTo>
                    <a:pt x="814" y="585"/>
                  </a:lnTo>
                  <a:lnTo>
                    <a:pt x="814" y="586"/>
                  </a:lnTo>
                  <a:lnTo>
                    <a:pt x="814" y="587"/>
                  </a:lnTo>
                  <a:lnTo>
                    <a:pt x="814" y="589"/>
                  </a:lnTo>
                  <a:lnTo>
                    <a:pt x="815" y="590"/>
                  </a:lnTo>
                  <a:lnTo>
                    <a:pt x="816" y="590"/>
                  </a:lnTo>
                  <a:lnTo>
                    <a:pt x="818" y="587"/>
                  </a:lnTo>
                  <a:lnTo>
                    <a:pt x="819" y="588"/>
                  </a:lnTo>
                  <a:lnTo>
                    <a:pt x="820" y="588"/>
                  </a:lnTo>
                  <a:lnTo>
                    <a:pt x="819" y="584"/>
                  </a:lnTo>
                  <a:lnTo>
                    <a:pt x="819" y="584"/>
                  </a:lnTo>
                  <a:lnTo>
                    <a:pt x="819" y="584"/>
                  </a:lnTo>
                  <a:lnTo>
                    <a:pt x="820" y="584"/>
                  </a:lnTo>
                  <a:lnTo>
                    <a:pt x="821" y="584"/>
                  </a:lnTo>
                  <a:lnTo>
                    <a:pt x="821" y="587"/>
                  </a:lnTo>
                  <a:lnTo>
                    <a:pt x="821" y="587"/>
                  </a:lnTo>
                  <a:lnTo>
                    <a:pt x="821" y="592"/>
                  </a:lnTo>
                  <a:lnTo>
                    <a:pt x="820" y="592"/>
                  </a:lnTo>
                  <a:lnTo>
                    <a:pt x="820" y="594"/>
                  </a:lnTo>
                  <a:lnTo>
                    <a:pt x="818" y="597"/>
                  </a:lnTo>
                  <a:lnTo>
                    <a:pt x="817" y="598"/>
                  </a:lnTo>
                  <a:lnTo>
                    <a:pt x="817" y="599"/>
                  </a:lnTo>
                  <a:lnTo>
                    <a:pt x="817" y="600"/>
                  </a:lnTo>
                  <a:lnTo>
                    <a:pt x="819" y="603"/>
                  </a:lnTo>
                  <a:lnTo>
                    <a:pt x="819" y="604"/>
                  </a:lnTo>
                  <a:lnTo>
                    <a:pt x="819" y="605"/>
                  </a:lnTo>
                  <a:lnTo>
                    <a:pt x="818" y="606"/>
                  </a:lnTo>
                  <a:lnTo>
                    <a:pt x="818" y="607"/>
                  </a:lnTo>
                  <a:lnTo>
                    <a:pt x="818" y="608"/>
                  </a:lnTo>
                  <a:lnTo>
                    <a:pt x="817" y="609"/>
                  </a:lnTo>
                  <a:lnTo>
                    <a:pt x="817" y="612"/>
                  </a:lnTo>
                  <a:lnTo>
                    <a:pt x="816" y="613"/>
                  </a:lnTo>
                  <a:lnTo>
                    <a:pt x="817" y="613"/>
                  </a:lnTo>
                  <a:lnTo>
                    <a:pt x="817" y="614"/>
                  </a:lnTo>
                  <a:lnTo>
                    <a:pt x="818" y="616"/>
                  </a:lnTo>
                  <a:lnTo>
                    <a:pt x="819" y="618"/>
                  </a:lnTo>
                  <a:lnTo>
                    <a:pt x="819" y="620"/>
                  </a:lnTo>
                  <a:lnTo>
                    <a:pt x="819" y="621"/>
                  </a:lnTo>
                  <a:lnTo>
                    <a:pt x="818" y="624"/>
                  </a:lnTo>
                  <a:lnTo>
                    <a:pt x="816" y="626"/>
                  </a:lnTo>
                  <a:lnTo>
                    <a:pt x="815" y="629"/>
                  </a:lnTo>
                  <a:lnTo>
                    <a:pt x="813" y="631"/>
                  </a:lnTo>
                  <a:lnTo>
                    <a:pt x="813" y="633"/>
                  </a:lnTo>
                  <a:lnTo>
                    <a:pt x="813" y="634"/>
                  </a:lnTo>
                  <a:lnTo>
                    <a:pt x="813" y="637"/>
                  </a:lnTo>
                  <a:lnTo>
                    <a:pt x="810" y="641"/>
                  </a:lnTo>
                  <a:lnTo>
                    <a:pt x="808" y="648"/>
                  </a:lnTo>
                  <a:lnTo>
                    <a:pt x="807" y="648"/>
                  </a:lnTo>
                  <a:lnTo>
                    <a:pt x="807" y="650"/>
                  </a:lnTo>
                  <a:lnTo>
                    <a:pt x="806" y="650"/>
                  </a:lnTo>
                  <a:lnTo>
                    <a:pt x="806" y="656"/>
                  </a:lnTo>
                  <a:lnTo>
                    <a:pt x="806" y="656"/>
                  </a:lnTo>
                  <a:lnTo>
                    <a:pt x="806" y="657"/>
                  </a:lnTo>
                  <a:lnTo>
                    <a:pt x="806" y="659"/>
                  </a:lnTo>
                  <a:lnTo>
                    <a:pt x="805" y="660"/>
                  </a:lnTo>
                  <a:lnTo>
                    <a:pt x="804" y="662"/>
                  </a:lnTo>
                  <a:lnTo>
                    <a:pt x="804" y="664"/>
                  </a:lnTo>
                  <a:lnTo>
                    <a:pt x="801" y="666"/>
                  </a:lnTo>
                  <a:lnTo>
                    <a:pt x="800" y="666"/>
                  </a:lnTo>
                  <a:lnTo>
                    <a:pt x="799" y="667"/>
                  </a:lnTo>
                  <a:lnTo>
                    <a:pt x="799" y="668"/>
                  </a:lnTo>
                  <a:lnTo>
                    <a:pt x="799" y="669"/>
                  </a:lnTo>
                  <a:lnTo>
                    <a:pt x="799" y="671"/>
                  </a:lnTo>
                  <a:lnTo>
                    <a:pt x="799" y="672"/>
                  </a:lnTo>
                  <a:lnTo>
                    <a:pt x="799" y="675"/>
                  </a:lnTo>
                  <a:lnTo>
                    <a:pt x="801" y="678"/>
                  </a:lnTo>
                  <a:lnTo>
                    <a:pt x="803" y="680"/>
                  </a:lnTo>
                  <a:lnTo>
                    <a:pt x="804" y="680"/>
                  </a:lnTo>
                  <a:lnTo>
                    <a:pt x="804" y="681"/>
                  </a:lnTo>
                  <a:lnTo>
                    <a:pt x="805" y="682"/>
                  </a:lnTo>
                  <a:lnTo>
                    <a:pt x="806" y="683"/>
                  </a:lnTo>
                  <a:lnTo>
                    <a:pt x="809" y="684"/>
                  </a:lnTo>
                  <a:lnTo>
                    <a:pt x="810" y="684"/>
                  </a:lnTo>
                  <a:lnTo>
                    <a:pt x="812" y="685"/>
                  </a:lnTo>
                  <a:lnTo>
                    <a:pt x="812" y="687"/>
                  </a:lnTo>
                  <a:lnTo>
                    <a:pt x="811" y="688"/>
                  </a:lnTo>
                  <a:lnTo>
                    <a:pt x="809" y="689"/>
                  </a:lnTo>
                  <a:lnTo>
                    <a:pt x="806" y="691"/>
                  </a:lnTo>
                  <a:lnTo>
                    <a:pt x="806" y="692"/>
                  </a:lnTo>
                  <a:lnTo>
                    <a:pt x="805" y="693"/>
                  </a:lnTo>
                  <a:lnTo>
                    <a:pt x="805" y="695"/>
                  </a:lnTo>
                  <a:lnTo>
                    <a:pt x="803" y="696"/>
                  </a:lnTo>
                  <a:lnTo>
                    <a:pt x="802" y="698"/>
                  </a:lnTo>
                  <a:lnTo>
                    <a:pt x="801" y="700"/>
                  </a:lnTo>
                  <a:lnTo>
                    <a:pt x="800" y="700"/>
                  </a:lnTo>
                  <a:lnTo>
                    <a:pt x="799" y="700"/>
                  </a:lnTo>
                  <a:lnTo>
                    <a:pt x="799" y="701"/>
                  </a:lnTo>
                  <a:lnTo>
                    <a:pt x="800" y="702"/>
                  </a:lnTo>
                  <a:lnTo>
                    <a:pt x="800" y="702"/>
                  </a:lnTo>
                  <a:lnTo>
                    <a:pt x="798" y="702"/>
                  </a:lnTo>
                  <a:lnTo>
                    <a:pt x="797" y="702"/>
                  </a:lnTo>
                  <a:lnTo>
                    <a:pt x="796" y="702"/>
                  </a:lnTo>
                  <a:lnTo>
                    <a:pt x="797" y="703"/>
                  </a:lnTo>
                  <a:lnTo>
                    <a:pt x="796" y="704"/>
                  </a:lnTo>
                  <a:lnTo>
                    <a:pt x="795" y="705"/>
                  </a:lnTo>
                  <a:lnTo>
                    <a:pt x="794" y="705"/>
                  </a:lnTo>
                  <a:lnTo>
                    <a:pt x="794" y="705"/>
                  </a:lnTo>
                  <a:lnTo>
                    <a:pt x="794" y="703"/>
                  </a:lnTo>
                  <a:lnTo>
                    <a:pt x="794" y="703"/>
                  </a:lnTo>
                  <a:lnTo>
                    <a:pt x="794" y="702"/>
                  </a:lnTo>
                  <a:lnTo>
                    <a:pt x="792" y="703"/>
                  </a:lnTo>
                  <a:lnTo>
                    <a:pt x="790" y="705"/>
                  </a:lnTo>
                  <a:lnTo>
                    <a:pt x="790" y="705"/>
                  </a:lnTo>
                  <a:lnTo>
                    <a:pt x="789" y="705"/>
                  </a:lnTo>
                  <a:lnTo>
                    <a:pt x="788" y="705"/>
                  </a:lnTo>
                  <a:lnTo>
                    <a:pt x="787" y="705"/>
                  </a:lnTo>
                  <a:lnTo>
                    <a:pt x="786" y="705"/>
                  </a:lnTo>
                  <a:lnTo>
                    <a:pt x="785" y="705"/>
                  </a:lnTo>
                  <a:lnTo>
                    <a:pt x="782" y="705"/>
                  </a:lnTo>
                  <a:lnTo>
                    <a:pt x="782" y="700"/>
                  </a:lnTo>
                  <a:lnTo>
                    <a:pt x="784" y="699"/>
                  </a:lnTo>
                  <a:lnTo>
                    <a:pt x="785" y="698"/>
                  </a:lnTo>
                  <a:lnTo>
                    <a:pt x="785" y="696"/>
                  </a:lnTo>
                  <a:lnTo>
                    <a:pt x="785" y="695"/>
                  </a:lnTo>
                  <a:lnTo>
                    <a:pt x="788" y="695"/>
                  </a:lnTo>
                  <a:lnTo>
                    <a:pt x="788" y="694"/>
                  </a:lnTo>
                  <a:lnTo>
                    <a:pt x="788" y="693"/>
                  </a:lnTo>
                  <a:lnTo>
                    <a:pt x="788" y="693"/>
                  </a:lnTo>
                  <a:lnTo>
                    <a:pt x="787" y="694"/>
                  </a:lnTo>
                  <a:lnTo>
                    <a:pt x="785" y="695"/>
                  </a:lnTo>
                  <a:lnTo>
                    <a:pt x="784" y="696"/>
                  </a:lnTo>
                  <a:lnTo>
                    <a:pt x="784" y="698"/>
                  </a:lnTo>
                  <a:lnTo>
                    <a:pt x="783" y="699"/>
                  </a:lnTo>
                  <a:lnTo>
                    <a:pt x="781" y="699"/>
                  </a:lnTo>
                  <a:lnTo>
                    <a:pt x="781" y="700"/>
                  </a:lnTo>
                  <a:lnTo>
                    <a:pt x="777" y="700"/>
                  </a:lnTo>
                  <a:lnTo>
                    <a:pt x="777" y="701"/>
                  </a:lnTo>
                  <a:lnTo>
                    <a:pt x="778" y="701"/>
                  </a:lnTo>
                  <a:lnTo>
                    <a:pt x="778" y="702"/>
                  </a:lnTo>
                  <a:lnTo>
                    <a:pt x="777" y="702"/>
                  </a:lnTo>
                  <a:lnTo>
                    <a:pt x="777" y="703"/>
                  </a:lnTo>
                  <a:lnTo>
                    <a:pt x="777" y="705"/>
                  </a:lnTo>
                  <a:lnTo>
                    <a:pt x="779" y="707"/>
                  </a:lnTo>
                  <a:lnTo>
                    <a:pt x="780" y="707"/>
                  </a:lnTo>
                  <a:lnTo>
                    <a:pt x="780" y="710"/>
                  </a:lnTo>
                  <a:lnTo>
                    <a:pt x="779" y="710"/>
                  </a:lnTo>
                  <a:lnTo>
                    <a:pt x="779" y="711"/>
                  </a:lnTo>
                  <a:lnTo>
                    <a:pt x="780" y="713"/>
                  </a:lnTo>
                  <a:lnTo>
                    <a:pt x="780" y="714"/>
                  </a:lnTo>
                  <a:lnTo>
                    <a:pt x="780" y="715"/>
                  </a:lnTo>
                  <a:lnTo>
                    <a:pt x="780" y="717"/>
                  </a:lnTo>
                  <a:lnTo>
                    <a:pt x="779" y="717"/>
                  </a:lnTo>
                  <a:lnTo>
                    <a:pt x="779" y="717"/>
                  </a:lnTo>
                  <a:lnTo>
                    <a:pt x="778" y="718"/>
                  </a:lnTo>
                  <a:lnTo>
                    <a:pt x="778" y="718"/>
                  </a:lnTo>
                  <a:lnTo>
                    <a:pt x="776" y="721"/>
                  </a:lnTo>
                  <a:lnTo>
                    <a:pt x="775" y="721"/>
                  </a:lnTo>
                  <a:lnTo>
                    <a:pt x="773" y="721"/>
                  </a:lnTo>
                  <a:lnTo>
                    <a:pt x="772" y="721"/>
                  </a:lnTo>
                  <a:lnTo>
                    <a:pt x="771" y="722"/>
                  </a:lnTo>
                  <a:lnTo>
                    <a:pt x="769" y="721"/>
                  </a:lnTo>
                  <a:lnTo>
                    <a:pt x="768" y="720"/>
                  </a:lnTo>
                  <a:lnTo>
                    <a:pt x="765" y="720"/>
                  </a:lnTo>
                  <a:lnTo>
                    <a:pt x="764" y="719"/>
                  </a:lnTo>
                  <a:lnTo>
                    <a:pt x="762" y="718"/>
                  </a:lnTo>
                  <a:lnTo>
                    <a:pt x="759" y="722"/>
                  </a:lnTo>
                  <a:lnTo>
                    <a:pt x="757" y="724"/>
                  </a:lnTo>
                  <a:lnTo>
                    <a:pt x="755" y="726"/>
                  </a:lnTo>
                  <a:lnTo>
                    <a:pt x="750" y="729"/>
                  </a:lnTo>
                  <a:lnTo>
                    <a:pt x="748" y="730"/>
                  </a:lnTo>
                  <a:lnTo>
                    <a:pt x="748" y="731"/>
                  </a:lnTo>
                  <a:lnTo>
                    <a:pt x="748" y="731"/>
                  </a:lnTo>
                  <a:lnTo>
                    <a:pt x="748" y="733"/>
                  </a:lnTo>
                  <a:lnTo>
                    <a:pt x="749" y="735"/>
                  </a:lnTo>
                  <a:lnTo>
                    <a:pt x="749" y="736"/>
                  </a:lnTo>
                  <a:lnTo>
                    <a:pt x="747" y="738"/>
                  </a:lnTo>
                  <a:lnTo>
                    <a:pt x="747" y="738"/>
                  </a:lnTo>
                  <a:lnTo>
                    <a:pt x="746" y="739"/>
                  </a:lnTo>
                  <a:lnTo>
                    <a:pt x="740" y="740"/>
                  </a:lnTo>
                  <a:lnTo>
                    <a:pt x="740" y="739"/>
                  </a:lnTo>
                  <a:lnTo>
                    <a:pt x="737" y="739"/>
                  </a:lnTo>
                  <a:lnTo>
                    <a:pt x="737" y="740"/>
                  </a:lnTo>
                  <a:lnTo>
                    <a:pt x="735" y="740"/>
                  </a:lnTo>
                  <a:lnTo>
                    <a:pt x="734" y="739"/>
                  </a:lnTo>
                  <a:lnTo>
                    <a:pt x="733" y="740"/>
                  </a:lnTo>
                  <a:lnTo>
                    <a:pt x="733" y="740"/>
                  </a:lnTo>
                  <a:lnTo>
                    <a:pt x="733" y="741"/>
                  </a:lnTo>
                  <a:lnTo>
                    <a:pt x="732" y="742"/>
                  </a:lnTo>
                  <a:lnTo>
                    <a:pt x="730" y="742"/>
                  </a:lnTo>
                  <a:lnTo>
                    <a:pt x="730" y="742"/>
                  </a:lnTo>
                  <a:lnTo>
                    <a:pt x="729" y="742"/>
                  </a:lnTo>
                  <a:lnTo>
                    <a:pt x="727" y="744"/>
                  </a:lnTo>
                  <a:lnTo>
                    <a:pt x="728" y="745"/>
                  </a:lnTo>
                  <a:lnTo>
                    <a:pt x="727" y="746"/>
                  </a:lnTo>
                  <a:lnTo>
                    <a:pt x="727" y="746"/>
                  </a:lnTo>
                  <a:lnTo>
                    <a:pt x="724" y="748"/>
                  </a:lnTo>
                  <a:lnTo>
                    <a:pt x="723" y="750"/>
                  </a:lnTo>
                  <a:lnTo>
                    <a:pt x="722" y="751"/>
                  </a:lnTo>
                  <a:lnTo>
                    <a:pt x="723" y="752"/>
                  </a:lnTo>
                  <a:lnTo>
                    <a:pt x="723" y="753"/>
                  </a:lnTo>
                  <a:lnTo>
                    <a:pt x="723" y="753"/>
                  </a:lnTo>
                  <a:lnTo>
                    <a:pt x="723" y="755"/>
                  </a:lnTo>
                  <a:lnTo>
                    <a:pt x="724" y="755"/>
                  </a:lnTo>
                  <a:lnTo>
                    <a:pt x="725" y="756"/>
                  </a:lnTo>
                  <a:lnTo>
                    <a:pt x="725" y="757"/>
                  </a:lnTo>
                  <a:lnTo>
                    <a:pt x="723" y="760"/>
                  </a:lnTo>
                  <a:lnTo>
                    <a:pt x="723" y="762"/>
                  </a:lnTo>
                  <a:lnTo>
                    <a:pt x="721" y="764"/>
                  </a:lnTo>
                  <a:lnTo>
                    <a:pt x="717" y="764"/>
                  </a:lnTo>
                  <a:lnTo>
                    <a:pt x="716" y="765"/>
                  </a:lnTo>
                  <a:lnTo>
                    <a:pt x="714" y="766"/>
                  </a:lnTo>
                  <a:lnTo>
                    <a:pt x="712" y="769"/>
                  </a:lnTo>
                  <a:lnTo>
                    <a:pt x="710" y="770"/>
                  </a:lnTo>
                  <a:lnTo>
                    <a:pt x="708" y="770"/>
                  </a:lnTo>
                  <a:lnTo>
                    <a:pt x="707" y="771"/>
                  </a:lnTo>
                  <a:lnTo>
                    <a:pt x="705" y="771"/>
                  </a:lnTo>
                  <a:lnTo>
                    <a:pt x="705" y="770"/>
                  </a:lnTo>
                  <a:lnTo>
                    <a:pt x="704" y="771"/>
                  </a:lnTo>
                  <a:lnTo>
                    <a:pt x="703" y="771"/>
                  </a:lnTo>
                  <a:lnTo>
                    <a:pt x="702" y="770"/>
                  </a:lnTo>
                  <a:lnTo>
                    <a:pt x="701" y="770"/>
                  </a:lnTo>
                  <a:lnTo>
                    <a:pt x="700" y="770"/>
                  </a:lnTo>
                  <a:lnTo>
                    <a:pt x="694" y="770"/>
                  </a:lnTo>
                  <a:lnTo>
                    <a:pt x="694" y="769"/>
                  </a:lnTo>
                  <a:lnTo>
                    <a:pt x="693" y="770"/>
                  </a:lnTo>
                  <a:lnTo>
                    <a:pt x="691" y="770"/>
                  </a:lnTo>
                  <a:lnTo>
                    <a:pt x="690" y="769"/>
                  </a:lnTo>
                  <a:lnTo>
                    <a:pt x="690" y="770"/>
                  </a:lnTo>
                  <a:lnTo>
                    <a:pt x="689" y="769"/>
                  </a:lnTo>
                  <a:lnTo>
                    <a:pt x="688" y="770"/>
                  </a:lnTo>
                  <a:lnTo>
                    <a:pt x="688" y="769"/>
                  </a:lnTo>
                  <a:lnTo>
                    <a:pt x="686" y="769"/>
                  </a:lnTo>
                  <a:lnTo>
                    <a:pt x="686" y="769"/>
                  </a:lnTo>
                  <a:lnTo>
                    <a:pt x="685" y="769"/>
                  </a:lnTo>
                  <a:lnTo>
                    <a:pt x="684" y="770"/>
                  </a:lnTo>
                  <a:lnTo>
                    <a:pt x="683" y="770"/>
                  </a:lnTo>
                  <a:lnTo>
                    <a:pt x="683" y="770"/>
                  </a:lnTo>
                  <a:lnTo>
                    <a:pt x="682" y="770"/>
                  </a:lnTo>
                  <a:lnTo>
                    <a:pt x="678" y="773"/>
                  </a:lnTo>
                  <a:lnTo>
                    <a:pt x="677" y="773"/>
                  </a:lnTo>
                  <a:lnTo>
                    <a:pt x="677" y="774"/>
                  </a:lnTo>
                  <a:lnTo>
                    <a:pt x="674" y="774"/>
                  </a:lnTo>
                  <a:lnTo>
                    <a:pt x="671" y="775"/>
                  </a:lnTo>
                  <a:lnTo>
                    <a:pt x="666" y="776"/>
                  </a:lnTo>
                  <a:lnTo>
                    <a:pt x="664" y="778"/>
                  </a:lnTo>
                  <a:lnTo>
                    <a:pt x="664" y="779"/>
                  </a:lnTo>
                  <a:lnTo>
                    <a:pt x="664" y="779"/>
                  </a:lnTo>
                  <a:lnTo>
                    <a:pt x="662" y="787"/>
                  </a:lnTo>
                  <a:lnTo>
                    <a:pt x="662" y="787"/>
                  </a:lnTo>
                  <a:lnTo>
                    <a:pt x="662" y="792"/>
                  </a:lnTo>
                  <a:lnTo>
                    <a:pt x="661" y="793"/>
                  </a:lnTo>
                  <a:lnTo>
                    <a:pt x="660" y="794"/>
                  </a:lnTo>
                  <a:lnTo>
                    <a:pt x="658" y="794"/>
                  </a:lnTo>
                  <a:lnTo>
                    <a:pt x="657" y="793"/>
                  </a:lnTo>
                  <a:lnTo>
                    <a:pt x="656" y="793"/>
                  </a:lnTo>
                  <a:lnTo>
                    <a:pt x="656" y="794"/>
                  </a:lnTo>
                  <a:lnTo>
                    <a:pt x="656" y="795"/>
                  </a:lnTo>
                  <a:lnTo>
                    <a:pt x="654" y="797"/>
                  </a:lnTo>
                  <a:lnTo>
                    <a:pt x="653" y="799"/>
                  </a:lnTo>
                  <a:lnTo>
                    <a:pt x="652" y="799"/>
                  </a:lnTo>
                  <a:lnTo>
                    <a:pt x="650" y="800"/>
                  </a:lnTo>
                  <a:lnTo>
                    <a:pt x="649" y="801"/>
                  </a:lnTo>
                  <a:lnTo>
                    <a:pt x="648" y="801"/>
                  </a:lnTo>
                  <a:lnTo>
                    <a:pt x="646" y="803"/>
                  </a:lnTo>
                  <a:lnTo>
                    <a:pt x="645" y="803"/>
                  </a:lnTo>
                  <a:lnTo>
                    <a:pt x="644" y="804"/>
                  </a:lnTo>
                  <a:lnTo>
                    <a:pt x="642" y="804"/>
                  </a:lnTo>
                  <a:lnTo>
                    <a:pt x="641" y="805"/>
                  </a:lnTo>
                  <a:lnTo>
                    <a:pt x="640" y="807"/>
                  </a:lnTo>
                  <a:lnTo>
                    <a:pt x="639" y="808"/>
                  </a:lnTo>
                  <a:lnTo>
                    <a:pt x="638" y="808"/>
                  </a:lnTo>
                  <a:lnTo>
                    <a:pt x="637" y="810"/>
                  </a:lnTo>
                  <a:lnTo>
                    <a:pt x="637" y="810"/>
                  </a:lnTo>
                  <a:lnTo>
                    <a:pt x="636" y="811"/>
                  </a:lnTo>
                  <a:lnTo>
                    <a:pt x="635" y="812"/>
                  </a:lnTo>
                  <a:lnTo>
                    <a:pt x="635" y="814"/>
                  </a:lnTo>
                  <a:lnTo>
                    <a:pt x="633" y="815"/>
                  </a:lnTo>
                  <a:lnTo>
                    <a:pt x="633" y="816"/>
                  </a:lnTo>
                  <a:lnTo>
                    <a:pt x="632" y="816"/>
                  </a:lnTo>
                  <a:lnTo>
                    <a:pt x="630" y="818"/>
                  </a:lnTo>
                  <a:lnTo>
                    <a:pt x="630" y="818"/>
                  </a:lnTo>
                  <a:lnTo>
                    <a:pt x="629" y="818"/>
                  </a:lnTo>
                  <a:lnTo>
                    <a:pt x="628" y="820"/>
                  </a:lnTo>
                  <a:lnTo>
                    <a:pt x="628" y="822"/>
                  </a:lnTo>
                  <a:lnTo>
                    <a:pt x="627" y="823"/>
                  </a:lnTo>
                  <a:lnTo>
                    <a:pt x="627" y="824"/>
                  </a:lnTo>
                  <a:lnTo>
                    <a:pt x="626" y="825"/>
                  </a:lnTo>
                  <a:lnTo>
                    <a:pt x="626" y="825"/>
                  </a:lnTo>
                  <a:lnTo>
                    <a:pt x="625" y="826"/>
                  </a:lnTo>
                  <a:lnTo>
                    <a:pt x="624" y="828"/>
                  </a:lnTo>
                  <a:lnTo>
                    <a:pt x="623" y="830"/>
                  </a:lnTo>
                  <a:lnTo>
                    <a:pt x="622" y="831"/>
                  </a:lnTo>
                  <a:lnTo>
                    <a:pt x="621" y="831"/>
                  </a:lnTo>
                  <a:lnTo>
                    <a:pt x="620" y="832"/>
                  </a:lnTo>
                  <a:lnTo>
                    <a:pt x="621" y="832"/>
                  </a:lnTo>
                  <a:lnTo>
                    <a:pt x="621" y="835"/>
                  </a:lnTo>
                  <a:lnTo>
                    <a:pt x="622" y="836"/>
                  </a:lnTo>
                  <a:lnTo>
                    <a:pt x="621" y="836"/>
                  </a:lnTo>
                  <a:lnTo>
                    <a:pt x="621" y="838"/>
                  </a:lnTo>
                  <a:lnTo>
                    <a:pt x="619" y="840"/>
                  </a:lnTo>
                  <a:lnTo>
                    <a:pt x="619" y="842"/>
                  </a:lnTo>
                  <a:lnTo>
                    <a:pt x="618" y="843"/>
                  </a:lnTo>
                  <a:lnTo>
                    <a:pt x="618" y="846"/>
                  </a:lnTo>
                  <a:lnTo>
                    <a:pt x="618" y="847"/>
                  </a:lnTo>
                  <a:lnTo>
                    <a:pt x="618" y="856"/>
                  </a:lnTo>
                  <a:lnTo>
                    <a:pt x="616" y="857"/>
                  </a:lnTo>
                  <a:lnTo>
                    <a:pt x="613" y="857"/>
                  </a:lnTo>
                  <a:lnTo>
                    <a:pt x="613" y="857"/>
                  </a:lnTo>
                  <a:lnTo>
                    <a:pt x="612" y="857"/>
                  </a:lnTo>
                  <a:lnTo>
                    <a:pt x="611" y="857"/>
                  </a:lnTo>
                  <a:lnTo>
                    <a:pt x="611" y="858"/>
                  </a:lnTo>
                  <a:lnTo>
                    <a:pt x="605" y="858"/>
                  </a:lnTo>
                  <a:lnTo>
                    <a:pt x="604" y="857"/>
                  </a:lnTo>
                  <a:lnTo>
                    <a:pt x="606" y="854"/>
                  </a:lnTo>
                  <a:lnTo>
                    <a:pt x="606" y="853"/>
                  </a:lnTo>
                  <a:lnTo>
                    <a:pt x="605" y="854"/>
                  </a:lnTo>
                  <a:lnTo>
                    <a:pt x="604" y="854"/>
                  </a:lnTo>
                  <a:lnTo>
                    <a:pt x="603" y="853"/>
                  </a:lnTo>
                  <a:lnTo>
                    <a:pt x="601" y="853"/>
                  </a:lnTo>
                  <a:lnTo>
                    <a:pt x="600" y="854"/>
                  </a:lnTo>
                  <a:lnTo>
                    <a:pt x="599" y="855"/>
                  </a:lnTo>
                  <a:lnTo>
                    <a:pt x="596" y="856"/>
                  </a:lnTo>
                  <a:lnTo>
                    <a:pt x="596" y="857"/>
                  </a:lnTo>
                  <a:lnTo>
                    <a:pt x="595" y="857"/>
                  </a:lnTo>
                  <a:lnTo>
                    <a:pt x="594" y="858"/>
                  </a:lnTo>
                  <a:lnTo>
                    <a:pt x="594" y="859"/>
                  </a:lnTo>
                  <a:lnTo>
                    <a:pt x="595" y="860"/>
                  </a:lnTo>
                  <a:lnTo>
                    <a:pt x="595" y="861"/>
                  </a:lnTo>
                  <a:lnTo>
                    <a:pt x="594" y="862"/>
                  </a:lnTo>
                  <a:lnTo>
                    <a:pt x="594" y="863"/>
                  </a:lnTo>
                  <a:lnTo>
                    <a:pt x="593" y="863"/>
                  </a:lnTo>
                  <a:lnTo>
                    <a:pt x="594" y="866"/>
                  </a:lnTo>
                  <a:lnTo>
                    <a:pt x="593" y="867"/>
                  </a:lnTo>
                  <a:lnTo>
                    <a:pt x="593" y="869"/>
                  </a:lnTo>
                  <a:lnTo>
                    <a:pt x="592" y="870"/>
                  </a:lnTo>
                  <a:lnTo>
                    <a:pt x="592" y="871"/>
                  </a:lnTo>
                  <a:lnTo>
                    <a:pt x="590" y="873"/>
                  </a:lnTo>
                  <a:lnTo>
                    <a:pt x="586" y="877"/>
                  </a:lnTo>
                  <a:lnTo>
                    <a:pt x="586" y="880"/>
                  </a:lnTo>
                  <a:lnTo>
                    <a:pt x="586" y="880"/>
                  </a:lnTo>
                  <a:lnTo>
                    <a:pt x="585" y="883"/>
                  </a:lnTo>
                  <a:lnTo>
                    <a:pt x="585" y="883"/>
                  </a:lnTo>
                  <a:lnTo>
                    <a:pt x="585" y="885"/>
                  </a:lnTo>
                  <a:lnTo>
                    <a:pt x="583" y="887"/>
                  </a:lnTo>
                  <a:lnTo>
                    <a:pt x="583" y="888"/>
                  </a:lnTo>
                  <a:lnTo>
                    <a:pt x="583" y="888"/>
                  </a:lnTo>
                  <a:lnTo>
                    <a:pt x="583" y="890"/>
                  </a:lnTo>
                  <a:lnTo>
                    <a:pt x="583" y="891"/>
                  </a:lnTo>
                  <a:lnTo>
                    <a:pt x="584" y="892"/>
                  </a:lnTo>
                  <a:lnTo>
                    <a:pt x="584" y="894"/>
                  </a:lnTo>
                  <a:lnTo>
                    <a:pt x="584" y="894"/>
                  </a:lnTo>
                  <a:lnTo>
                    <a:pt x="583" y="895"/>
                  </a:lnTo>
                  <a:lnTo>
                    <a:pt x="583" y="897"/>
                  </a:lnTo>
                  <a:lnTo>
                    <a:pt x="583" y="898"/>
                  </a:lnTo>
                  <a:lnTo>
                    <a:pt x="583" y="899"/>
                  </a:lnTo>
                  <a:lnTo>
                    <a:pt x="583" y="899"/>
                  </a:lnTo>
                  <a:lnTo>
                    <a:pt x="582" y="901"/>
                  </a:lnTo>
                  <a:lnTo>
                    <a:pt x="583" y="901"/>
                  </a:lnTo>
                  <a:lnTo>
                    <a:pt x="583" y="902"/>
                  </a:lnTo>
                  <a:lnTo>
                    <a:pt x="581" y="903"/>
                  </a:lnTo>
                  <a:lnTo>
                    <a:pt x="581" y="904"/>
                  </a:lnTo>
                  <a:lnTo>
                    <a:pt x="582" y="905"/>
                  </a:lnTo>
                  <a:lnTo>
                    <a:pt x="582" y="905"/>
                  </a:lnTo>
                  <a:lnTo>
                    <a:pt x="582" y="906"/>
                  </a:lnTo>
                  <a:lnTo>
                    <a:pt x="582" y="907"/>
                  </a:lnTo>
                  <a:lnTo>
                    <a:pt x="582" y="909"/>
                  </a:lnTo>
                  <a:lnTo>
                    <a:pt x="583" y="911"/>
                  </a:lnTo>
                  <a:lnTo>
                    <a:pt x="583" y="912"/>
                  </a:lnTo>
                  <a:lnTo>
                    <a:pt x="586" y="914"/>
                  </a:lnTo>
                  <a:lnTo>
                    <a:pt x="586" y="914"/>
                  </a:lnTo>
                  <a:lnTo>
                    <a:pt x="587" y="915"/>
                  </a:lnTo>
                  <a:lnTo>
                    <a:pt x="587" y="918"/>
                  </a:lnTo>
                  <a:lnTo>
                    <a:pt x="586" y="920"/>
                  </a:lnTo>
                  <a:lnTo>
                    <a:pt x="585" y="920"/>
                  </a:lnTo>
                  <a:lnTo>
                    <a:pt x="585" y="924"/>
                  </a:lnTo>
                  <a:lnTo>
                    <a:pt x="584" y="926"/>
                  </a:lnTo>
                  <a:lnTo>
                    <a:pt x="585" y="931"/>
                  </a:lnTo>
                  <a:lnTo>
                    <a:pt x="587" y="933"/>
                  </a:lnTo>
                  <a:lnTo>
                    <a:pt x="587" y="936"/>
                  </a:lnTo>
                  <a:lnTo>
                    <a:pt x="586" y="938"/>
                  </a:lnTo>
                  <a:lnTo>
                    <a:pt x="586" y="939"/>
                  </a:lnTo>
                  <a:lnTo>
                    <a:pt x="584" y="940"/>
                  </a:lnTo>
                  <a:lnTo>
                    <a:pt x="585" y="944"/>
                  </a:lnTo>
                  <a:lnTo>
                    <a:pt x="583" y="948"/>
                  </a:lnTo>
                  <a:lnTo>
                    <a:pt x="579" y="954"/>
                  </a:lnTo>
                  <a:lnTo>
                    <a:pt x="579" y="958"/>
                  </a:lnTo>
                  <a:lnTo>
                    <a:pt x="577" y="962"/>
                  </a:lnTo>
                  <a:lnTo>
                    <a:pt x="577" y="962"/>
                  </a:lnTo>
                  <a:lnTo>
                    <a:pt x="577" y="965"/>
                  </a:lnTo>
                  <a:lnTo>
                    <a:pt x="579" y="968"/>
                  </a:lnTo>
                  <a:lnTo>
                    <a:pt x="579" y="972"/>
                  </a:lnTo>
                  <a:lnTo>
                    <a:pt x="578" y="974"/>
                  </a:lnTo>
                  <a:lnTo>
                    <a:pt x="578" y="976"/>
                  </a:lnTo>
                  <a:lnTo>
                    <a:pt x="577" y="976"/>
                  </a:lnTo>
                  <a:lnTo>
                    <a:pt x="575" y="976"/>
                  </a:lnTo>
                  <a:lnTo>
                    <a:pt x="574" y="977"/>
                  </a:lnTo>
                  <a:lnTo>
                    <a:pt x="572" y="977"/>
                  </a:lnTo>
                  <a:lnTo>
                    <a:pt x="570" y="978"/>
                  </a:lnTo>
                  <a:lnTo>
                    <a:pt x="569" y="978"/>
                  </a:lnTo>
                  <a:lnTo>
                    <a:pt x="567" y="979"/>
                  </a:lnTo>
                  <a:lnTo>
                    <a:pt x="566" y="980"/>
                  </a:lnTo>
                  <a:lnTo>
                    <a:pt x="565" y="980"/>
                  </a:lnTo>
                  <a:lnTo>
                    <a:pt x="562" y="982"/>
                  </a:lnTo>
                  <a:lnTo>
                    <a:pt x="561" y="983"/>
                  </a:lnTo>
                  <a:lnTo>
                    <a:pt x="559" y="984"/>
                  </a:lnTo>
                  <a:lnTo>
                    <a:pt x="559" y="984"/>
                  </a:lnTo>
                  <a:lnTo>
                    <a:pt x="557" y="987"/>
                  </a:lnTo>
                  <a:lnTo>
                    <a:pt x="555" y="990"/>
                  </a:lnTo>
                  <a:lnTo>
                    <a:pt x="554" y="991"/>
                  </a:lnTo>
                  <a:lnTo>
                    <a:pt x="554" y="995"/>
                  </a:lnTo>
                  <a:lnTo>
                    <a:pt x="552" y="998"/>
                  </a:lnTo>
                  <a:lnTo>
                    <a:pt x="551" y="1000"/>
                  </a:lnTo>
                  <a:lnTo>
                    <a:pt x="551" y="1006"/>
                  </a:lnTo>
                  <a:lnTo>
                    <a:pt x="550" y="1006"/>
                  </a:lnTo>
                  <a:lnTo>
                    <a:pt x="550" y="1007"/>
                  </a:lnTo>
                  <a:lnTo>
                    <a:pt x="548" y="1011"/>
                  </a:lnTo>
                  <a:lnTo>
                    <a:pt x="546" y="1012"/>
                  </a:lnTo>
                  <a:lnTo>
                    <a:pt x="544" y="1012"/>
                  </a:lnTo>
                  <a:lnTo>
                    <a:pt x="543" y="1011"/>
                  </a:lnTo>
                  <a:lnTo>
                    <a:pt x="541" y="1012"/>
                  </a:lnTo>
                  <a:lnTo>
                    <a:pt x="539" y="1015"/>
                  </a:lnTo>
                  <a:lnTo>
                    <a:pt x="537" y="1015"/>
                  </a:lnTo>
                  <a:lnTo>
                    <a:pt x="536" y="1016"/>
                  </a:lnTo>
                  <a:lnTo>
                    <a:pt x="535" y="1017"/>
                  </a:lnTo>
                  <a:lnTo>
                    <a:pt x="535" y="1019"/>
                  </a:lnTo>
                  <a:lnTo>
                    <a:pt x="536" y="1019"/>
                  </a:lnTo>
                  <a:lnTo>
                    <a:pt x="536" y="1021"/>
                  </a:lnTo>
                  <a:lnTo>
                    <a:pt x="537" y="1023"/>
                  </a:lnTo>
                  <a:lnTo>
                    <a:pt x="537" y="1024"/>
                  </a:lnTo>
                  <a:lnTo>
                    <a:pt x="536" y="1025"/>
                  </a:lnTo>
                  <a:lnTo>
                    <a:pt x="536" y="1026"/>
                  </a:lnTo>
                  <a:lnTo>
                    <a:pt x="536" y="1026"/>
                  </a:lnTo>
                  <a:lnTo>
                    <a:pt x="536" y="1027"/>
                  </a:lnTo>
                  <a:lnTo>
                    <a:pt x="534" y="1030"/>
                  </a:lnTo>
                  <a:lnTo>
                    <a:pt x="534" y="1033"/>
                  </a:lnTo>
                  <a:lnTo>
                    <a:pt x="534" y="1034"/>
                  </a:lnTo>
                  <a:lnTo>
                    <a:pt x="535" y="1038"/>
                  </a:lnTo>
                  <a:lnTo>
                    <a:pt x="537" y="1040"/>
                  </a:lnTo>
                  <a:lnTo>
                    <a:pt x="537" y="1042"/>
                  </a:lnTo>
                  <a:lnTo>
                    <a:pt x="536" y="1042"/>
                  </a:lnTo>
                  <a:lnTo>
                    <a:pt x="533" y="1044"/>
                  </a:lnTo>
                  <a:lnTo>
                    <a:pt x="531" y="1045"/>
                  </a:lnTo>
                  <a:lnTo>
                    <a:pt x="531" y="1045"/>
                  </a:lnTo>
                  <a:lnTo>
                    <a:pt x="530" y="1045"/>
                  </a:lnTo>
                  <a:lnTo>
                    <a:pt x="529" y="1046"/>
                  </a:lnTo>
                  <a:lnTo>
                    <a:pt x="529" y="1046"/>
                  </a:lnTo>
                  <a:lnTo>
                    <a:pt x="524" y="1051"/>
                  </a:lnTo>
                  <a:lnTo>
                    <a:pt x="523" y="1053"/>
                  </a:lnTo>
                  <a:lnTo>
                    <a:pt x="522" y="1055"/>
                  </a:lnTo>
                  <a:lnTo>
                    <a:pt x="521" y="1057"/>
                  </a:lnTo>
                  <a:lnTo>
                    <a:pt x="521" y="1063"/>
                  </a:lnTo>
                  <a:lnTo>
                    <a:pt x="522" y="1063"/>
                  </a:lnTo>
                  <a:lnTo>
                    <a:pt x="522" y="1067"/>
                  </a:lnTo>
                  <a:lnTo>
                    <a:pt x="521" y="1067"/>
                  </a:lnTo>
                  <a:lnTo>
                    <a:pt x="521" y="1070"/>
                  </a:lnTo>
                  <a:lnTo>
                    <a:pt x="521" y="1071"/>
                  </a:lnTo>
                  <a:lnTo>
                    <a:pt x="521" y="1071"/>
                  </a:lnTo>
                  <a:lnTo>
                    <a:pt x="521" y="1077"/>
                  </a:lnTo>
                  <a:lnTo>
                    <a:pt x="521" y="1078"/>
                  </a:lnTo>
                  <a:lnTo>
                    <a:pt x="521" y="1079"/>
                  </a:lnTo>
                  <a:lnTo>
                    <a:pt x="517" y="1084"/>
                  </a:lnTo>
                  <a:lnTo>
                    <a:pt x="517" y="1086"/>
                  </a:lnTo>
                  <a:lnTo>
                    <a:pt x="517" y="1086"/>
                  </a:lnTo>
                  <a:lnTo>
                    <a:pt x="517" y="1093"/>
                  </a:lnTo>
                  <a:lnTo>
                    <a:pt x="516" y="1093"/>
                  </a:lnTo>
                  <a:lnTo>
                    <a:pt x="516" y="1094"/>
                  </a:lnTo>
                  <a:lnTo>
                    <a:pt x="512" y="1098"/>
                  </a:lnTo>
                  <a:lnTo>
                    <a:pt x="512" y="1100"/>
                  </a:lnTo>
                  <a:lnTo>
                    <a:pt x="511" y="1101"/>
                  </a:lnTo>
                  <a:lnTo>
                    <a:pt x="510" y="1103"/>
                  </a:lnTo>
                  <a:lnTo>
                    <a:pt x="508" y="1108"/>
                  </a:lnTo>
                  <a:lnTo>
                    <a:pt x="507" y="1111"/>
                  </a:lnTo>
                  <a:lnTo>
                    <a:pt x="506" y="1112"/>
                  </a:lnTo>
                  <a:lnTo>
                    <a:pt x="506" y="1113"/>
                  </a:lnTo>
                  <a:lnTo>
                    <a:pt x="505" y="1114"/>
                  </a:lnTo>
                  <a:lnTo>
                    <a:pt x="505" y="1118"/>
                  </a:lnTo>
                  <a:lnTo>
                    <a:pt x="503" y="1120"/>
                  </a:lnTo>
                  <a:lnTo>
                    <a:pt x="503" y="1122"/>
                  </a:lnTo>
                  <a:lnTo>
                    <a:pt x="501" y="1126"/>
                  </a:lnTo>
                  <a:lnTo>
                    <a:pt x="501" y="1129"/>
                  </a:lnTo>
                  <a:lnTo>
                    <a:pt x="503" y="1131"/>
                  </a:lnTo>
                  <a:lnTo>
                    <a:pt x="503" y="1132"/>
                  </a:lnTo>
                  <a:lnTo>
                    <a:pt x="501" y="1133"/>
                  </a:lnTo>
                  <a:lnTo>
                    <a:pt x="501" y="1134"/>
                  </a:lnTo>
                  <a:lnTo>
                    <a:pt x="500" y="1135"/>
                  </a:lnTo>
                  <a:lnTo>
                    <a:pt x="500" y="1139"/>
                  </a:lnTo>
                  <a:lnTo>
                    <a:pt x="499" y="1141"/>
                  </a:lnTo>
                  <a:lnTo>
                    <a:pt x="499" y="1142"/>
                  </a:lnTo>
                  <a:lnTo>
                    <a:pt x="498" y="1144"/>
                  </a:lnTo>
                  <a:lnTo>
                    <a:pt x="498" y="1145"/>
                  </a:lnTo>
                  <a:lnTo>
                    <a:pt x="496" y="1148"/>
                  </a:lnTo>
                  <a:lnTo>
                    <a:pt x="496" y="1150"/>
                  </a:lnTo>
                  <a:lnTo>
                    <a:pt x="491" y="1154"/>
                  </a:lnTo>
                  <a:lnTo>
                    <a:pt x="491" y="1155"/>
                  </a:lnTo>
                  <a:lnTo>
                    <a:pt x="489" y="1157"/>
                  </a:lnTo>
                  <a:lnTo>
                    <a:pt x="489" y="1158"/>
                  </a:lnTo>
                  <a:lnTo>
                    <a:pt x="489" y="1159"/>
                  </a:lnTo>
                  <a:lnTo>
                    <a:pt x="489" y="1160"/>
                  </a:lnTo>
                  <a:lnTo>
                    <a:pt x="488" y="1161"/>
                  </a:lnTo>
                  <a:lnTo>
                    <a:pt x="488" y="1162"/>
                  </a:lnTo>
                  <a:lnTo>
                    <a:pt x="488" y="1162"/>
                  </a:lnTo>
                  <a:lnTo>
                    <a:pt x="485" y="1165"/>
                  </a:lnTo>
                  <a:lnTo>
                    <a:pt x="484" y="1167"/>
                  </a:lnTo>
                  <a:lnTo>
                    <a:pt x="484" y="1168"/>
                  </a:lnTo>
                  <a:lnTo>
                    <a:pt x="483" y="1169"/>
                  </a:lnTo>
                  <a:lnTo>
                    <a:pt x="483" y="1170"/>
                  </a:lnTo>
                  <a:lnTo>
                    <a:pt x="482" y="1171"/>
                  </a:lnTo>
                  <a:lnTo>
                    <a:pt x="481" y="1172"/>
                  </a:lnTo>
                  <a:lnTo>
                    <a:pt x="480" y="1174"/>
                  </a:lnTo>
                  <a:lnTo>
                    <a:pt x="480" y="1176"/>
                  </a:lnTo>
                  <a:lnTo>
                    <a:pt x="479" y="1177"/>
                  </a:lnTo>
                  <a:lnTo>
                    <a:pt x="479" y="1178"/>
                  </a:lnTo>
                  <a:lnTo>
                    <a:pt x="478" y="1178"/>
                  </a:lnTo>
                  <a:lnTo>
                    <a:pt x="476" y="1178"/>
                  </a:lnTo>
                  <a:lnTo>
                    <a:pt x="474" y="1181"/>
                  </a:lnTo>
                  <a:lnTo>
                    <a:pt x="472" y="1182"/>
                  </a:lnTo>
                  <a:lnTo>
                    <a:pt x="472" y="1182"/>
                  </a:lnTo>
                  <a:lnTo>
                    <a:pt x="471" y="1184"/>
                  </a:lnTo>
                  <a:lnTo>
                    <a:pt x="470" y="1184"/>
                  </a:lnTo>
                  <a:lnTo>
                    <a:pt x="469" y="1185"/>
                  </a:lnTo>
                  <a:lnTo>
                    <a:pt x="466" y="1187"/>
                  </a:lnTo>
                  <a:lnTo>
                    <a:pt x="464" y="1188"/>
                  </a:lnTo>
                  <a:lnTo>
                    <a:pt x="463" y="1189"/>
                  </a:lnTo>
                  <a:lnTo>
                    <a:pt x="461" y="1191"/>
                  </a:lnTo>
                  <a:lnTo>
                    <a:pt x="460" y="1191"/>
                  </a:lnTo>
                  <a:lnTo>
                    <a:pt x="458" y="1193"/>
                  </a:lnTo>
                  <a:lnTo>
                    <a:pt x="458" y="1193"/>
                  </a:lnTo>
                  <a:lnTo>
                    <a:pt x="457" y="1193"/>
                  </a:lnTo>
                  <a:lnTo>
                    <a:pt x="457" y="1194"/>
                  </a:lnTo>
                  <a:lnTo>
                    <a:pt x="455" y="1198"/>
                  </a:lnTo>
                  <a:lnTo>
                    <a:pt x="453" y="1200"/>
                  </a:lnTo>
                  <a:lnTo>
                    <a:pt x="449" y="1205"/>
                  </a:lnTo>
                  <a:lnTo>
                    <a:pt x="448" y="1208"/>
                  </a:lnTo>
                  <a:lnTo>
                    <a:pt x="447" y="1210"/>
                  </a:lnTo>
                  <a:lnTo>
                    <a:pt x="447" y="1213"/>
                  </a:lnTo>
                  <a:lnTo>
                    <a:pt x="446" y="1214"/>
                  </a:lnTo>
                  <a:lnTo>
                    <a:pt x="446" y="1215"/>
                  </a:lnTo>
                  <a:lnTo>
                    <a:pt x="445" y="1216"/>
                  </a:lnTo>
                  <a:lnTo>
                    <a:pt x="444" y="1218"/>
                  </a:lnTo>
                  <a:lnTo>
                    <a:pt x="443" y="1219"/>
                  </a:lnTo>
                  <a:lnTo>
                    <a:pt x="443" y="1219"/>
                  </a:lnTo>
                  <a:lnTo>
                    <a:pt x="441" y="1221"/>
                  </a:lnTo>
                  <a:lnTo>
                    <a:pt x="441" y="1221"/>
                  </a:lnTo>
                  <a:lnTo>
                    <a:pt x="439" y="1224"/>
                  </a:lnTo>
                  <a:lnTo>
                    <a:pt x="438" y="1226"/>
                  </a:lnTo>
                  <a:lnTo>
                    <a:pt x="435" y="1229"/>
                  </a:lnTo>
                  <a:lnTo>
                    <a:pt x="434" y="1231"/>
                  </a:lnTo>
                  <a:lnTo>
                    <a:pt x="432" y="1233"/>
                  </a:lnTo>
                  <a:lnTo>
                    <a:pt x="427" y="1236"/>
                  </a:lnTo>
                  <a:lnTo>
                    <a:pt x="426" y="1237"/>
                  </a:lnTo>
                  <a:lnTo>
                    <a:pt x="425" y="1237"/>
                  </a:lnTo>
                  <a:lnTo>
                    <a:pt x="423" y="1238"/>
                  </a:lnTo>
                  <a:lnTo>
                    <a:pt x="421" y="1238"/>
                  </a:lnTo>
                  <a:lnTo>
                    <a:pt x="421" y="1239"/>
                  </a:lnTo>
                  <a:lnTo>
                    <a:pt x="415" y="1239"/>
                  </a:lnTo>
                  <a:lnTo>
                    <a:pt x="415" y="1238"/>
                  </a:lnTo>
                  <a:lnTo>
                    <a:pt x="413" y="1238"/>
                  </a:lnTo>
                  <a:lnTo>
                    <a:pt x="413" y="1238"/>
                  </a:lnTo>
                  <a:lnTo>
                    <a:pt x="411" y="1238"/>
                  </a:lnTo>
                  <a:lnTo>
                    <a:pt x="410" y="1237"/>
                  </a:lnTo>
                  <a:lnTo>
                    <a:pt x="408" y="1237"/>
                  </a:lnTo>
                  <a:lnTo>
                    <a:pt x="406" y="1236"/>
                  </a:lnTo>
                  <a:lnTo>
                    <a:pt x="402" y="1237"/>
                  </a:lnTo>
                  <a:lnTo>
                    <a:pt x="401" y="1236"/>
                  </a:lnTo>
                  <a:lnTo>
                    <a:pt x="401" y="1231"/>
                  </a:lnTo>
                  <a:lnTo>
                    <a:pt x="401" y="1230"/>
                  </a:lnTo>
                  <a:lnTo>
                    <a:pt x="401" y="1229"/>
                  </a:lnTo>
                  <a:lnTo>
                    <a:pt x="401" y="1229"/>
                  </a:lnTo>
                  <a:lnTo>
                    <a:pt x="401" y="1228"/>
                  </a:lnTo>
                  <a:lnTo>
                    <a:pt x="401" y="1228"/>
                  </a:lnTo>
                  <a:lnTo>
                    <a:pt x="401" y="1226"/>
                  </a:lnTo>
                  <a:lnTo>
                    <a:pt x="402" y="1225"/>
                  </a:lnTo>
                  <a:lnTo>
                    <a:pt x="402" y="1223"/>
                  </a:lnTo>
                  <a:lnTo>
                    <a:pt x="402" y="1223"/>
                  </a:lnTo>
                  <a:lnTo>
                    <a:pt x="402" y="1215"/>
                  </a:lnTo>
                  <a:lnTo>
                    <a:pt x="402" y="1214"/>
                  </a:lnTo>
                  <a:lnTo>
                    <a:pt x="401" y="1212"/>
                  </a:lnTo>
                  <a:lnTo>
                    <a:pt x="400" y="1209"/>
                  </a:lnTo>
                  <a:lnTo>
                    <a:pt x="400" y="1208"/>
                  </a:lnTo>
                  <a:lnTo>
                    <a:pt x="399" y="1208"/>
                  </a:lnTo>
                  <a:lnTo>
                    <a:pt x="399" y="1205"/>
                  </a:lnTo>
                  <a:lnTo>
                    <a:pt x="399" y="1205"/>
                  </a:lnTo>
                  <a:lnTo>
                    <a:pt x="399" y="1198"/>
                  </a:lnTo>
                  <a:lnTo>
                    <a:pt x="399" y="1197"/>
                  </a:lnTo>
                  <a:lnTo>
                    <a:pt x="400" y="1191"/>
                  </a:lnTo>
                  <a:lnTo>
                    <a:pt x="400" y="1191"/>
                  </a:lnTo>
                  <a:lnTo>
                    <a:pt x="400" y="1190"/>
                  </a:lnTo>
                  <a:lnTo>
                    <a:pt x="400" y="1187"/>
                  </a:lnTo>
                  <a:lnTo>
                    <a:pt x="400" y="1187"/>
                  </a:lnTo>
                  <a:lnTo>
                    <a:pt x="400" y="1185"/>
                  </a:lnTo>
                  <a:lnTo>
                    <a:pt x="401" y="1185"/>
                  </a:lnTo>
                  <a:lnTo>
                    <a:pt x="401" y="1180"/>
                  </a:lnTo>
                  <a:lnTo>
                    <a:pt x="401" y="1180"/>
                  </a:lnTo>
                  <a:lnTo>
                    <a:pt x="401" y="1178"/>
                  </a:lnTo>
                  <a:lnTo>
                    <a:pt x="402" y="1177"/>
                  </a:lnTo>
                  <a:lnTo>
                    <a:pt x="403" y="1175"/>
                  </a:lnTo>
                  <a:lnTo>
                    <a:pt x="403" y="1174"/>
                  </a:lnTo>
                  <a:lnTo>
                    <a:pt x="403" y="1173"/>
                  </a:lnTo>
                  <a:lnTo>
                    <a:pt x="403" y="1166"/>
                  </a:lnTo>
                  <a:lnTo>
                    <a:pt x="404" y="1166"/>
                  </a:lnTo>
                  <a:lnTo>
                    <a:pt x="404" y="1164"/>
                  </a:lnTo>
                  <a:lnTo>
                    <a:pt x="404" y="1163"/>
                  </a:lnTo>
                  <a:lnTo>
                    <a:pt x="404" y="1161"/>
                  </a:lnTo>
                  <a:lnTo>
                    <a:pt x="405" y="1158"/>
                  </a:lnTo>
                  <a:lnTo>
                    <a:pt x="406" y="1157"/>
                  </a:lnTo>
                  <a:lnTo>
                    <a:pt x="406" y="1152"/>
                  </a:lnTo>
                  <a:lnTo>
                    <a:pt x="407" y="1152"/>
                  </a:lnTo>
                  <a:lnTo>
                    <a:pt x="407" y="1151"/>
                  </a:lnTo>
                  <a:lnTo>
                    <a:pt x="407" y="1150"/>
                  </a:lnTo>
                  <a:lnTo>
                    <a:pt x="407" y="1148"/>
                  </a:lnTo>
                  <a:lnTo>
                    <a:pt x="409" y="1145"/>
                  </a:lnTo>
                  <a:lnTo>
                    <a:pt x="409" y="1143"/>
                  </a:lnTo>
                  <a:lnTo>
                    <a:pt x="410" y="1142"/>
                  </a:lnTo>
                  <a:lnTo>
                    <a:pt x="410" y="1138"/>
                  </a:lnTo>
                  <a:lnTo>
                    <a:pt x="410" y="1138"/>
                  </a:lnTo>
                  <a:lnTo>
                    <a:pt x="410" y="1135"/>
                  </a:lnTo>
                  <a:lnTo>
                    <a:pt x="411" y="1134"/>
                  </a:lnTo>
                  <a:lnTo>
                    <a:pt x="411" y="1132"/>
                  </a:lnTo>
                  <a:lnTo>
                    <a:pt x="411" y="1132"/>
                  </a:lnTo>
                  <a:lnTo>
                    <a:pt x="412" y="1126"/>
                  </a:lnTo>
                  <a:lnTo>
                    <a:pt x="412" y="1126"/>
                  </a:lnTo>
                  <a:lnTo>
                    <a:pt x="412" y="1124"/>
                  </a:lnTo>
                  <a:lnTo>
                    <a:pt x="412" y="1124"/>
                  </a:lnTo>
                  <a:lnTo>
                    <a:pt x="412" y="1121"/>
                  </a:lnTo>
                  <a:lnTo>
                    <a:pt x="413" y="1119"/>
                  </a:lnTo>
                  <a:lnTo>
                    <a:pt x="413" y="1117"/>
                  </a:lnTo>
                  <a:lnTo>
                    <a:pt x="414" y="1117"/>
                  </a:lnTo>
                  <a:lnTo>
                    <a:pt x="414" y="1112"/>
                  </a:lnTo>
                  <a:lnTo>
                    <a:pt x="416" y="1110"/>
                  </a:lnTo>
                  <a:lnTo>
                    <a:pt x="416" y="1108"/>
                  </a:lnTo>
                  <a:lnTo>
                    <a:pt x="414" y="1105"/>
                  </a:lnTo>
                  <a:lnTo>
                    <a:pt x="414" y="1103"/>
                  </a:lnTo>
                  <a:lnTo>
                    <a:pt x="415" y="1103"/>
                  </a:lnTo>
                  <a:lnTo>
                    <a:pt x="415" y="1090"/>
                  </a:lnTo>
                  <a:lnTo>
                    <a:pt x="415" y="1090"/>
                  </a:lnTo>
                  <a:lnTo>
                    <a:pt x="415" y="1087"/>
                  </a:lnTo>
                  <a:lnTo>
                    <a:pt x="416" y="1086"/>
                  </a:lnTo>
                  <a:lnTo>
                    <a:pt x="416" y="1085"/>
                  </a:lnTo>
                  <a:lnTo>
                    <a:pt x="417" y="1084"/>
                  </a:lnTo>
                  <a:lnTo>
                    <a:pt x="417" y="1083"/>
                  </a:lnTo>
                  <a:lnTo>
                    <a:pt x="417" y="1083"/>
                  </a:lnTo>
                  <a:lnTo>
                    <a:pt x="417" y="1082"/>
                  </a:lnTo>
                  <a:lnTo>
                    <a:pt x="418" y="1081"/>
                  </a:lnTo>
                  <a:lnTo>
                    <a:pt x="418" y="1079"/>
                  </a:lnTo>
                  <a:lnTo>
                    <a:pt x="418" y="1078"/>
                  </a:lnTo>
                  <a:lnTo>
                    <a:pt x="419" y="1076"/>
                  </a:lnTo>
                  <a:lnTo>
                    <a:pt x="420" y="1075"/>
                  </a:lnTo>
                  <a:lnTo>
                    <a:pt x="421" y="1072"/>
                  </a:lnTo>
                  <a:lnTo>
                    <a:pt x="421" y="1069"/>
                  </a:lnTo>
                  <a:lnTo>
                    <a:pt x="422" y="1068"/>
                  </a:lnTo>
                  <a:lnTo>
                    <a:pt x="422" y="1067"/>
                  </a:lnTo>
                  <a:lnTo>
                    <a:pt x="423" y="1066"/>
                  </a:lnTo>
                  <a:lnTo>
                    <a:pt x="423" y="1061"/>
                  </a:lnTo>
                  <a:lnTo>
                    <a:pt x="423" y="1061"/>
                  </a:lnTo>
                  <a:lnTo>
                    <a:pt x="423" y="1055"/>
                  </a:lnTo>
                  <a:lnTo>
                    <a:pt x="424" y="1055"/>
                  </a:lnTo>
                  <a:lnTo>
                    <a:pt x="424" y="1049"/>
                  </a:lnTo>
                  <a:lnTo>
                    <a:pt x="425" y="1047"/>
                  </a:lnTo>
                  <a:lnTo>
                    <a:pt x="425" y="1046"/>
                  </a:lnTo>
                  <a:lnTo>
                    <a:pt x="425" y="1045"/>
                  </a:lnTo>
                  <a:lnTo>
                    <a:pt x="426" y="1043"/>
                  </a:lnTo>
                  <a:lnTo>
                    <a:pt x="426" y="1041"/>
                  </a:lnTo>
                  <a:lnTo>
                    <a:pt x="426" y="1041"/>
                  </a:lnTo>
                  <a:lnTo>
                    <a:pt x="426" y="1038"/>
                  </a:lnTo>
                  <a:lnTo>
                    <a:pt x="427" y="1037"/>
                  </a:lnTo>
                  <a:lnTo>
                    <a:pt x="427" y="1033"/>
                  </a:lnTo>
                  <a:lnTo>
                    <a:pt x="426" y="1033"/>
                  </a:lnTo>
                  <a:lnTo>
                    <a:pt x="426" y="1025"/>
                  </a:lnTo>
                  <a:lnTo>
                    <a:pt x="427" y="1025"/>
                  </a:lnTo>
                  <a:lnTo>
                    <a:pt x="427" y="1022"/>
                  </a:lnTo>
                  <a:lnTo>
                    <a:pt x="428" y="1021"/>
                  </a:lnTo>
                  <a:lnTo>
                    <a:pt x="429" y="1021"/>
                  </a:lnTo>
                  <a:lnTo>
                    <a:pt x="431" y="1019"/>
                  </a:lnTo>
                  <a:lnTo>
                    <a:pt x="432" y="1019"/>
                  </a:lnTo>
                  <a:lnTo>
                    <a:pt x="438" y="1012"/>
                  </a:lnTo>
                  <a:lnTo>
                    <a:pt x="438" y="1011"/>
                  </a:lnTo>
                  <a:lnTo>
                    <a:pt x="441" y="1008"/>
                  </a:lnTo>
                  <a:lnTo>
                    <a:pt x="441" y="1007"/>
                  </a:lnTo>
                  <a:lnTo>
                    <a:pt x="442" y="1006"/>
                  </a:lnTo>
                  <a:lnTo>
                    <a:pt x="442" y="999"/>
                  </a:lnTo>
                  <a:lnTo>
                    <a:pt x="442" y="999"/>
                  </a:lnTo>
                  <a:lnTo>
                    <a:pt x="442" y="998"/>
                  </a:lnTo>
                  <a:lnTo>
                    <a:pt x="443" y="997"/>
                  </a:lnTo>
                  <a:lnTo>
                    <a:pt x="443" y="992"/>
                  </a:lnTo>
                  <a:lnTo>
                    <a:pt x="441" y="990"/>
                  </a:lnTo>
                  <a:lnTo>
                    <a:pt x="441" y="988"/>
                  </a:lnTo>
                  <a:lnTo>
                    <a:pt x="440" y="987"/>
                  </a:lnTo>
                  <a:lnTo>
                    <a:pt x="440" y="986"/>
                  </a:lnTo>
                  <a:lnTo>
                    <a:pt x="440" y="986"/>
                  </a:lnTo>
                  <a:lnTo>
                    <a:pt x="440" y="982"/>
                  </a:lnTo>
                  <a:lnTo>
                    <a:pt x="440" y="982"/>
                  </a:lnTo>
                  <a:lnTo>
                    <a:pt x="440" y="980"/>
                  </a:lnTo>
                  <a:lnTo>
                    <a:pt x="442" y="978"/>
                  </a:lnTo>
                  <a:lnTo>
                    <a:pt x="442" y="977"/>
                  </a:lnTo>
                  <a:lnTo>
                    <a:pt x="443" y="977"/>
                  </a:lnTo>
                  <a:lnTo>
                    <a:pt x="444" y="978"/>
                  </a:lnTo>
                  <a:lnTo>
                    <a:pt x="446" y="978"/>
                  </a:lnTo>
                  <a:lnTo>
                    <a:pt x="447" y="979"/>
                  </a:lnTo>
                  <a:lnTo>
                    <a:pt x="449" y="979"/>
                  </a:lnTo>
                  <a:lnTo>
                    <a:pt x="449" y="980"/>
                  </a:lnTo>
                  <a:lnTo>
                    <a:pt x="450" y="981"/>
                  </a:lnTo>
                  <a:lnTo>
                    <a:pt x="451" y="979"/>
                  </a:lnTo>
                  <a:lnTo>
                    <a:pt x="451" y="977"/>
                  </a:lnTo>
                  <a:lnTo>
                    <a:pt x="453" y="975"/>
                  </a:lnTo>
                  <a:lnTo>
                    <a:pt x="455" y="974"/>
                  </a:lnTo>
                  <a:lnTo>
                    <a:pt x="457" y="973"/>
                  </a:lnTo>
                  <a:lnTo>
                    <a:pt x="457" y="972"/>
                  </a:lnTo>
                  <a:lnTo>
                    <a:pt x="457" y="971"/>
                  </a:lnTo>
                  <a:lnTo>
                    <a:pt x="457" y="970"/>
                  </a:lnTo>
                  <a:lnTo>
                    <a:pt x="457" y="969"/>
                  </a:lnTo>
                  <a:lnTo>
                    <a:pt x="458" y="967"/>
                  </a:lnTo>
                  <a:lnTo>
                    <a:pt x="458" y="966"/>
                  </a:lnTo>
                  <a:lnTo>
                    <a:pt x="458" y="965"/>
                  </a:lnTo>
                  <a:lnTo>
                    <a:pt x="458" y="964"/>
                  </a:lnTo>
                  <a:lnTo>
                    <a:pt x="458" y="961"/>
                  </a:lnTo>
                  <a:lnTo>
                    <a:pt x="458" y="960"/>
                  </a:lnTo>
                  <a:lnTo>
                    <a:pt x="458" y="958"/>
                  </a:lnTo>
                  <a:lnTo>
                    <a:pt x="459" y="958"/>
                  </a:lnTo>
                  <a:lnTo>
                    <a:pt x="459" y="957"/>
                  </a:lnTo>
                  <a:lnTo>
                    <a:pt x="458" y="955"/>
                  </a:lnTo>
                  <a:lnTo>
                    <a:pt x="458" y="953"/>
                  </a:lnTo>
                  <a:lnTo>
                    <a:pt x="457" y="952"/>
                  </a:lnTo>
                  <a:lnTo>
                    <a:pt x="457" y="945"/>
                  </a:lnTo>
                  <a:lnTo>
                    <a:pt x="456" y="942"/>
                  </a:lnTo>
                  <a:lnTo>
                    <a:pt x="453" y="940"/>
                  </a:lnTo>
                  <a:lnTo>
                    <a:pt x="452" y="939"/>
                  </a:lnTo>
                  <a:lnTo>
                    <a:pt x="450" y="939"/>
                  </a:lnTo>
                  <a:lnTo>
                    <a:pt x="448" y="940"/>
                  </a:lnTo>
                  <a:lnTo>
                    <a:pt x="447" y="941"/>
                  </a:lnTo>
                  <a:lnTo>
                    <a:pt x="444" y="941"/>
                  </a:lnTo>
                  <a:lnTo>
                    <a:pt x="443" y="939"/>
                  </a:lnTo>
                  <a:lnTo>
                    <a:pt x="443" y="939"/>
                  </a:lnTo>
                  <a:lnTo>
                    <a:pt x="439" y="934"/>
                  </a:lnTo>
                  <a:lnTo>
                    <a:pt x="439" y="930"/>
                  </a:lnTo>
                  <a:lnTo>
                    <a:pt x="440" y="927"/>
                  </a:lnTo>
                  <a:lnTo>
                    <a:pt x="440" y="925"/>
                  </a:lnTo>
                  <a:lnTo>
                    <a:pt x="441" y="924"/>
                  </a:lnTo>
                  <a:lnTo>
                    <a:pt x="441" y="922"/>
                  </a:lnTo>
                  <a:lnTo>
                    <a:pt x="442" y="921"/>
                  </a:lnTo>
                  <a:lnTo>
                    <a:pt x="442" y="920"/>
                  </a:lnTo>
                  <a:lnTo>
                    <a:pt x="442" y="920"/>
                  </a:lnTo>
                  <a:lnTo>
                    <a:pt x="442" y="919"/>
                  </a:lnTo>
                  <a:lnTo>
                    <a:pt x="442" y="917"/>
                  </a:lnTo>
                  <a:lnTo>
                    <a:pt x="441" y="916"/>
                  </a:lnTo>
                  <a:lnTo>
                    <a:pt x="441" y="915"/>
                  </a:lnTo>
                  <a:lnTo>
                    <a:pt x="440" y="913"/>
                  </a:lnTo>
                  <a:lnTo>
                    <a:pt x="440" y="912"/>
                  </a:lnTo>
                  <a:lnTo>
                    <a:pt x="442" y="909"/>
                  </a:lnTo>
                  <a:lnTo>
                    <a:pt x="442" y="907"/>
                  </a:lnTo>
                  <a:lnTo>
                    <a:pt x="444" y="905"/>
                  </a:lnTo>
                  <a:lnTo>
                    <a:pt x="448" y="905"/>
                  </a:lnTo>
                  <a:lnTo>
                    <a:pt x="449" y="906"/>
                  </a:lnTo>
                  <a:lnTo>
                    <a:pt x="449" y="907"/>
                  </a:lnTo>
                  <a:lnTo>
                    <a:pt x="449" y="910"/>
                  </a:lnTo>
                  <a:lnTo>
                    <a:pt x="451" y="913"/>
                  </a:lnTo>
                  <a:lnTo>
                    <a:pt x="451" y="914"/>
                  </a:lnTo>
                  <a:lnTo>
                    <a:pt x="453" y="916"/>
                  </a:lnTo>
                  <a:lnTo>
                    <a:pt x="453" y="919"/>
                  </a:lnTo>
                  <a:lnTo>
                    <a:pt x="452" y="920"/>
                  </a:lnTo>
                  <a:lnTo>
                    <a:pt x="452" y="924"/>
                  </a:lnTo>
                  <a:lnTo>
                    <a:pt x="454" y="923"/>
                  </a:lnTo>
                  <a:lnTo>
                    <a:pt x="454" y="920"/>
                  </a:lnTo>
                  <a:lnTo>
                    <a:pt x="455" y="919"/>
                  </a:lnTo>
                  <a:lnTo>
                    <a:pt x="458" y="921"/>
                  </a:lnTo>
                  <a:lnTo>
                    <a:pt x="459" y="920"/>
                  </a:lnTo>
                  <a:lnTo>
                    <a:pt x="459" y="919"/>
                  </a:lnTo>
                  <a:lnTo>
                    <a:pt x="460" y="918"/>
                  </a:lnTo>
                  <a:lnTo>
                    <a:pt x="460" y="916"/>
                  </a:lnTo>
                  <a:lnTo>
                    <a:pt x="457" y="913"/>
                  </a:lnTo>
                  <a:lnTo>
                    <a:pt x="459" y="911"/>
                  </a:lnTo>
                  <a:lnTo>
                    <a:pt x="459" y="909"/>
                  </a:lnTo>
                  <a:lnTo>
                    <a:pt x="461" y="905"/>
                  </a:lnTo>
                  <a:lnTo>
                    <a:pt x="461" y="905"/>
                  </a:lnTo>
                  <a:lnTo>
                    <a:pt x="460" y="904"/>
                  </a:lnTo>
                  <a:lnTo>
                    <a:pt x="461" y="902"/>
                  </a:lnTo>
                  <a:lnTo>
                    <a:pt x="461" y="900"/>
                  </a:lnTo>
                  <a:lnTo>
                    <a:pt x="461" y="899"/>
                  </a:lnTo>
                  <a:lnTo>
                    <a:pt x="461" y="898"/>
                  </a:lnTo>
                  <a:lnTo>
                    <a:pt x="461" y="897"/>
                  </a:lnTo>
                  <a:lnTo>
                    <a:pt x="461" y="896"/>
                  </a:lnTo>
                  <a:lnTo>
                    <a:pt x="460" y="895"/>
                  </a:lnTo>
                  <a:lnTo>
                    <a:pt x="460" y="894"/>
                  </a:lnTo>
                  <a:lnTo>
                    <a:pt x="460" y="892"/>
                  </a:lnTo>
                  <a:lnTo>
                    <a:pt x="459" y="892"/>
                  </a:lnTo>
                  <a:lnTo>
                    <a:pt x="459" y="888"/>
                  </a:lnTo>
                  <a:lnTo>
                    <a:pt x="460" y="887"/>
                  </a:lnTo>
                  <a:lnTo>
                    <a:pt x="461" y="885"/>
                  </a:lnTo>
                  <a:lnTo>
                    <a:pt x="462" y="883"/>
                  </a:lnTo>
                  <a:lnTo>
                    <a:pt x="462" y="880"/>
                  </a:lnTo>
                  <a:lnTo>
                    <a:pt x="464" y="878"/>
                  </a:lnTo>
                  <a:lnTo>
                    <a:pt x="464" y="877"/>
                  </a:lnTo>
                  <a:lnTo>
                    <a:pt x="465" y="874"/>
                  </a:lnTo>
                  <a:lnTo>
                    <a:pt x="469" y="870"/>
                  </a:lnTo>
                  <a:lnTo>
                    <a:pt x="470" y="870"/>
                  </a:lnTo>
                  <a:lnTo>
                    <a:pt x="471" y="870"/>
                  </a:lnTo>
                  <a:lnTo>
                    <a:pt x="473" y="870"/>
                  </a:lnTo>
                  <a:lnTo>
                    <a:pt x="474" y="870"/>
                  </a:lnTo>
                  <a:lnTo>
                    <a:pt x="475" y="870"/>
                  </a:lnTo>
                  <a:lnTo>
                    <a:pt x="477" y="870"/>
                  </a:lnTo>
                  <a:lnTo>
                    <a:pt x="478" y="869"/>
                  </a:lnTo>
                  <a:lnTo>
                    <a:pt x="480" y="869"/>
                  </a:lnTo>
                  <a:lnTo>
                    <a:pt x="483" y="866"/>
                  </a:lnTo>
                  <a:lnTo>
                    <a:pt x="483" y="864"/>
                  </a:lnTo>
                  <a:lnTo>
                    <a:pt x="483" y="864"/>
                  </a:lnTo>
                  <a:lnTo>
                    <a:pt x="483" y="863"/>
                  </a:lnTo>
                  <a:lnTo>
                    <a:pt x="482" y="862"/>
                  </a:lnTo>
                  <a:lnTo>
                    <a:pt x="482" y="861"/>
                  </a:lnTo>
                  <a:lnTo>
                    <a:pt x="483" y="860"/>
                  </a:lnTo>
                  <a:lnTo>
                    <a:pt x="483" y="859"/>
                  </a:lnTo>
                  <a:lnTo>
                    <a:pt x="488" y="855"/>
                  </a:lnTo>
                  <a:lnTo>
                    <a:pt x="488" y="855"/>
                  </a:lnTo>
                  <a:lnTo>
                    <a:pt x="496" y="848"/>
                  </a:lnTo>
                  <a:lnTo>
                    <a:pt x="496" y="847"/>
                  </a:lnTo>
                  <a:lnTo>
                    <a:pt x="497" y="846"/>
                  </a:lnTo>
                  <a:lnTo>
                    <a:pt x="498" y="844"/>
                  </a:lnTo>
                  <a:lnTo>
                    <a:pt x="500" y="842"/>
                  </a:lnTo>
                  <a:lnTo>
                    <a:pt x="501" y="840"/>
                  </a:lnTo>
                  <a:lnTo>
                    <a:pt x="502" y="838"/>
                  </a:lnTo>
                  <a:lnTo>
                    <a:pt x="502" y="838"/>
                  </a:lnTo>
                  <a:lnTo>
                    <a:pt x="504" y="836"/>
                  </a:lnTo>
                  <a:lnTo>
                    <a:pt x="505" y="836"/>
                  </a:lnTo>
                  <a:lnTo>
                    <a:pt x="506" y="837"/>
                  </a:lnTo>
                  <a:lnTo>
                    <a:pt x="507" y="837"/>
                  </a:lnTo>
                  <a:lnTo>
                    <a:pt x="508" y="838"/>
                  </a:lnTo>
                  <a:lnTo>
                    <a:pt x="508" y="837"/>
                  </a:lnTo>
                  <a:lnTo>
                    <a:pt x="509" y="837"/>
                  </a:lnTo>
                  <a:lnTo>
                    <a:pt x="510" y="838"/>
                  </a:lnTo>
                  <a:lnTo>
                    <a:pt x="510" y="838"/>
                  </a:lnTo>
                  <a:lnTo>
                    <a:pt x="510" y="837"/>
                  </a:lnTo>
                  <a:lnTo>
                    <a:pt x="509" y="836"/>
                  </a:lnTo>
                  <a:lnTo>
                    <a:pt x="509" y="835"/>
                  </a:lnTo>
                  <a:lnTo>
                    <a:pt x="509" y="834"/>
                  </a:lnTo>
                  <a:lnTo>
                    <a:pt x="509" y="833"/>
                  </a:lnTo>
                  <a:lnTo>
                    <a:pt x="509" y="833"/>
                  </a:lnTo>
                  <a:lnTo>
                    <a:pt x="509" y="832"/>
                  </a:lnTo>
                  <a:lnTo>
                    <a:pt x="510" y="831"/>
                  </a:lnTo>
                  <a:lnTo>
                    <a:pt x="511" y="830"/>
                  </a:lnTo>
                  <a:lnTo>
                    <a:pt x="512" y="830"/>
                  </a:lnTo>
                  <a:lnTo>
                    <a:pt x="517" y="825"/>
                  </a:lnTo>
                  <a:lnTo>
                    <a:pt x="517" y="824"/>
                  </a:lnTo>
                  <a:lnTo>
                    <a:pt x="518" y="824"/>
                  </a:lnTo>
                  <a:lnTo>
                    <a:pt x="518" y="823"/>
                  </a:lnTo>
                  <a:lnTo>
                    <a:pt x="519" y="823"/>
                  </a:lnTo>
                  <a:lnTo>
                    <a:pt x="520" y="821"/>
                  </a:lnTo>
                  <a:lnTo>
                    <a:pt x="521" y="820"/>
                  </a:lnTo>
                  <a:lnTo>
                    <a:pt x="521" y="819"/>
                  </a:lnTo>
                  <a:lnTo>
                    <a:pt x="523" y="816"/>
                  </a:lnTo>
                  <a:lnTo>
                    <a:pt x="522" y="815"/>
                  </a:lnTo>
                  <a:lnTo>
                    <a:pt x="522" y="814"/>
                  </a:lnTo>
                  <a:lnTo>
                    <a:pt x="523" y="814"/>
                  </a:lnTo>
                  <a:lnTo>
                    <a:pt x="523" y="811"/>
                  </a:lnTo>
                  <a:lnTo>
                    <a:pt x="522" y="810"/>
                  </a:lnTo>
                  <a:lnTo>
                    <a:pt x="523" y="808"/>
                  </a:lnTo>
                  <a:lnTo>
                    <a:pt x="525" y="805"/>
                  </a:lnTo>
                  <a:lnTo>
                    <a:pt x="525" y="804"/>
                  </a:lnTo>
                  <a:lnTo>
                    <a:pt x="525" y="802"/>
                  </a:lnTo>
                  <a:lnTo>
                    <a:pt x="525" y="800"/>
                  </a:lnTo>
                  <a:lnTo>
                    <a:pt x="526" y="799"/>
                  </a:lnTo>
                  <a:lnTo>
                    <a:pt x="528" y="795"/>
                  </a:lnTo>
                  <a:lnTo>
                    <a:pt x="529" y="794"/>
                  </a:lnTo>
                  <a:lnTo>
                    <a:pt x="530" y="792"/>
                  </a:lnTo>
                  <a:lnTo>
                    <a:pt x="534" y="788"/>
                  </a:lnTo>
                  <a:lnTo>
                    <a:pt x="534" y="788"/>
                  </a:lnTo>
                  <a:lnTo>
                    <a:pt x="534" y="787"/>
                  </a:lnTo>
                  <a:lnTo>
                    <a:pt x="537" y="784"/>
                  </a:lnTo>
                  <a:lnTo>
                    <a:pt x="539" y="779"/>
                  </a:lnTo>
                  <a:lnTo>
                    <a:pt x="540" y="779"/>
                  </a:lnTo>
                  <a:lnTo>
                    <a:pt x="540" y="778"/>
                  </a:lnTo>
                  <a:lnTo>
                    <a:pt x="541" y="777"/>
                  </a:lnTo>
                  <a:lnTo>
                    <a:pt x="541" y="776"/>
                  </a:lnTo>
                  <a:lnTo>
                    <a:pt x="542" y="775"/>
                  </a:lnTo>
                  <a:lnTo>
                    <a:pt x="542" y="775"/>
                  </a:lnTo>
                  <a:lnTo>
                    <a:pt x="544" y="772"/>
                  </a:lnTo>
                  <a:lnTo>
                    <a:pt x="545" y="770"/>
                  </a:lnTo>
                  <a:lnTo>
                    <a:pt x="546" y="770"/>
                  </a:lnTo>
                  <a:lnTo>
                    <a:pt x="547" y="768"/>
                  </a:lnTo>
                  <a:lnTo>
                    <a:pt x="548" y="768"/>
                  </a:lnTo>
                  <a:lnTo>
                    <a:pt x="549" y="767"/>
                  </a:lnTo>
                  <a:lnTo>
                    <a:pt x="550" y="766"/>
                  </a:lnTo>
                  <a:lnTo>
                    <a:pt x="553" y="763"/>
                  </a:lnTo>
                  <a:lnTo>
                    <a:pt x="555" y="763"/>
                  </a:lnTo>
                  <a:lnTo>
                    <a:pt x="556" y="764"/>
                  </a:lnTo>
                  <a:lnTo>
                    <a:pt x="556" y="764"/>
                  </a:lnTo>
                  <a:lnTo>
                    <a:pt x="556" y="760"/>
                  </a:lnTo>
                  <a:lnTo>
                    <a:pt x="557" y="759"/>
                  </a:lnTo>
                  <a:lnTo>
                    <a:pt x="557" y="758"/>
                  </a:lnTo>
                  <a:lnTo>
                    <a:pt x="558" y="755"/>
                  </a:lnTo>
                  <a:lnTo>
                    <a:pt x="560" y="754"/>
                  </a:lnTo>
                  <a:lnTo>
                    <a:pt x="561" y="752"/>
                  </a:lnTo>
                  <a:lnTo>
                    <a:pt x="561" y="749"/>
                  </a:lnTo>
                  <a:lnTo>
                    <a:pt x="560" y="748"/>
                  </a:lnTo>
                  <a:lnTo>
                    <a:pt x="560" y="744"/>
                  </a:lnTo>
                  <a:lnTo>
                    <a:pt x="561" y="743"/>
                  </a:lnTo>
                  <a:lnTo>
                    <a:pt x="560" y="743"/>
                  </a:lnTo>
                  <a:lnTo>
                    <a:pt x="560" y="741"/>
                  </a:lnTo>
                  <a:lnTo>
                    <a:pt x="559" y="739"/>
                  </a:lnTo>
                  <a:lnTo>
                    <a:pt x="559" y="737"/>
                  </a:lnTo>
                  <a:lnTo>
                    <a:pt x="559" y="737"/>
                  </a:lnTo>
                  <a:lnTo>
                    <a:pt x="559" y="735"/>
                  </a:lnTo>
                  <a:lnTo>
                    <a:pt x="561" y="732"/>
                  </a:lnTo>
                  <a:lnTo>
                    <a:pt x="562" y="732"/>
                  </a:lnTo>
                  <a:lnTo>
                    <a:pt x="563" y="731"/>
                  </a:lnTo>
                  <a:lnTo>
                    <a:pt x="563" y="730"/>
                  </a:lnTo>
                  <a:lnTo>
                    <a:pt x="562" y="729"/>
                  </a:lnTo>
                  <a:lnTo>
                    <a:pt x="562" y="728"/>
                  </a:lnTo>
                  <a:lnTo>
                    <a:pt x="561" y="727"/>
                  </a:lnTo>
                  <a:lnTo>
                    <a:pt x="561" y="726"/>
                  </a:lnTo>
                  <a:lnTo>
                    <a:pt x="561" y="726"/>
                  </a:lnTo>
                  <a:lnTo>
                    <a:pt x="560" y="723"/>
                  </a:lnTo>
                  <a:lnTo>
                    <a:pt x="560" y="722"/>
                  </a:lnTo>
                  <a:lnTo>
                    <a:pt x="560" y="721"/>
                  </a:lnTo>
                  <a:lnTo>
                    <a:pt x="559" y="721"/>
                  </a:lnTo>
                  <a:lnTo>
                    <a:pt x="559" y="719"/>
                  </a:lnTo>
                  <a:lnTo>
                    <a:pt x="560" y="717"/>
                  </a:lnTo>
                  <a:lnTo>
                    <a:pt x="560" y="717"/>
                  </a:lnTo>
                  <a:lnTo>
                    <a:pt x="562" y="715"/>
                  </a:lnTo>
                  <a:lnTo>
                    <a:pt x="563" y="713"/>
                  </a:lnTo>
                  <a:lnTo>
                    <a:pt x="563" y="710"/>
                  </a:lnTo>
                  <a:lnTo>
                    <a:pt x="564" y="709"/>
                  </a:lnTo>
                  <a:lnTo>
                    <a:pt x="565" y="707"/>
                  </a:lnTo>
                  <a:lnTo>
                    <a:pt x="568" y="705"/>
                  </a:lnTo>
                  <a:lnTo>
                    <a:pt x="570" y="703"/>
                  </a:lnTo>
                  <a:lnTo>
                    <a:pt x="573" y="703"/>
                  </a:lnTo>
                  <a:lnTo>
                    <a:pt x="577" y="701"/>
                  </a:lnTo>
                  <a:lnTo>
                    <a:pt x="579" y="697"/>
                  </a:lnTo>
                  <a:lnTo>
                    <a:pt x="580" y="696"/>
                  </a:lnTo>
                  <a:lnTo>
                    <a:pt x="583" y="695"/>
                  </a:lnTo>
                  <a:lnTo>
                    <a:pt x="584" y="693"/>
                  </a:lnTo>
                  <a:lnTo>
                    <a:pt x="586" y="692"/>
                  </a:lnTo>
                  <a:lnTo>
                    <a:pt x="588" y="691"/>
                  </a:lnTo>
                  <a:lnTo>
                    <a:pt x="589" y="691"/>
                  </a:lnTo>
                  <a:lnTo>
                    <a:pt x="590" y="689"/>
                  </a:lnTo>
                  <a:lnTo>
                    <a:pt x="592" y="689"/>
                  </a:lnTo>
                  <a:lnTo>
                    <a:pt x="593" y="686"/>
                  </a:lnTo>
                  <a:lnTo>
                    <a:pt x="593" y="682"/>
                  </a:lnTo>
                  <a:lnTo>
                    <a:pt x="595" y="680"/>
                  </a:lnTo>
                  <a:lnTo>
                    <a:pt x="595" y="677"/>
                  </a:lnTo>
                  <a:lnTo>
                    <a:pt x="596" y="677"/>
                  </a:lnTo>
                  <a:lnTo>
                    <a:pt x="597" y="678"/>
                  </a:lnTo>
                  <a:lnTo>
                    <a:pt x="598" y="678"/>
                  </a:lnTo>
                  <a:lnTo>
                    <a:pt x="596" y="675"/>
                  </a:lnTo>
                  <a:lnTo>
                    <a:pt x="596" y="674"/>
                  </a:lnTo>
                  <a:lnTo>
                    <a:pt x="597" y="673"/>
                  </a:lnTo>
                  <a:lnTo>
                    <a:pt x="599" y="673"/>
                  </a:lnTo>
                  <a:lnTo>
                    <a:pt x="601" y="671"/>
                  </a:lnTo>
                  <a:lnTo>
                    <a:pt x="602" y="671"/>
                  </a:lnTo>
                  <a:lnTo>
                    <a:pt x="606" y="669"/>
                  </a:lnTo>
                  <a:lnTo>
                    <a:pt x="608" y="669"/>
                  </a:lnTo>
                  <a:lnTo>
                    <a:pt x="608" y="667"/>
                  </a:lnTo>
                  <a:lnTo>
                    <a:pt x="609" y="666"/>
                  </a:lnTo>
                  <a:lnTo>
                    <a:pt x="609" y="664"/>
                  </a:lnTo>
                  <a:lnTo>
                    <a:pt x="609" y="663"/>
                  </a:lnTo>
                  <a:lnTo>
                    <a:pt x="609" y="660"/>
                  </a:lnTo>
                  <a:lnTo>
                    <a:pt x="610" y="659"/>
                  </a:lnTo>
                  <a:lnTo>
                    <a:pt x="610" y="658"/>
                  </a:lnTo>
                  <a:lnTo>
                    <a:pt x="611" y="657"/>
                  </a:lnTo>
                  <a:lnTo>
                    <a:pt x="613" y="655"/>
                  </a:lnTo>
                  <a:lnTo>
                    <a:pt x="613" y="654"/>
                  </a:lnTo>
                  <a:lnTo>
                    <a:pt x="615" y="651"/>
                  </a:lnTo>
                  <a:lnTo>
                    <a:pt x="615" y="650"/>
                  </a:lnTo>
                  <a:lnTo>
                    <a:pt x="614" y="649"/>
                  </a:lnTo>
                  <a:lnTo>
                    <a:pt x="613" y="648"/>
                  </a:lnTo>
                  <a:lnTo>
                    <a:pt x="613" y="646"/>
                  </a:lnTo>
                  <a:lnTo>
                    <a:pt x="614" y="645"/>
                  </a:lnTo>
                  <a:lnTo>
                    <a:pt x="615" y="645"/>
                  </a:lnTo>
                  <a:lnTo>
                    <a:pt x="616" y="643"/>
                  </a:lnTo>
                  <a:lnTo>
                    <a:pt x="619" y="642"/>
                  </a:lnTo>
                  <a:lnTo>
                    <a:pt x="622" y="640"/>
                  </a:lnTo>
                  <a:lnTo>
                    <a:pt x="623" y="639"/>
                  </a:lnTo>
                  <a:lnTo>
                    <a:pt x="623" y="632"/>
                  </a:lnTo>
                  <a:lnTo>
                    <a:pt x="624" y="631"/>
                  </a:lnTo>
                  <a:lnTo>
                    <a:pt x="625" y="631"/>
                  </a:lnTo>
                  <a:lnTo>
                    <a:pt x="626" y="630"/>
                  </a:lnTo>
                  <a:lnTo>
                    <a:pt x="630" y="627"/>
                  </a:lnTo>
                  <a:lnTo>
                    <a:pt x="630" y="626"/>
                  </a:lnTo>
                  <a:lnTo>
                    <a:pt x="631" y="624"/>
                  </a:lnTo>
                  <a:lnTo>
                    <a:pt x="631" y="624"/>
                  </a:lnTo>
                  <a:lnTo>
                    <a:pt x="632" y="623"/>
                  </a:lnTo>
                  <a:lnTo>
                    <a:pt x="635" y="620"/>
                  </a:lnTo>
                  <a:lnTo>
                    <a:pt x="636" y="619"/>
                  </a:lnTo>
                  <a:lnTo>
                    <a:pt x="635" y="618"/>
                  </a:lnTo>
                  <a:lnTo>
                    <a:pt x="635" y="616"/>
                  </a:lnTo>
                  <a:lnTo>
                    <a:pt x="631" y="612"/>
                  </a:lnTo>
                  <a:lnTo>
                    <a:pt x="631" y="609"/>
                  </a:lnTo>
                  <a:lnTo>
                    <a:pt x="631" y="608"/>
                  </a:lnTo>
                  <a:lnTo>
                    <a:pt x="631" y="601"/>
                  </a:lnTo>
                  <a:lnTo>
                    <a:pt x="631" y="600"/>
                  </a:lnTo>
                  <a:lnTo>
                    <a:pt x="631" y="598"/>
                  </a:lnTo>
                  <a:lnTo>
                    <a:pt x="630" y="596"/>
                  </a:lnTo>
                  <a:lnTo>
                    <a:pt x="630" y="594"/>
                  </a:lnTo>
                  <a:lnTo>
                    <a:pt x="630" y="594"/>
                  </a:lnTo>
                  <a:lnTo>
                    <a:pt x="634" y="590"/>
                  </a:lnTo>
                  <a:lnTo>
                    <a:pt x="634" y="589"/>
                  </a:lnTo>
                  <a:lnTo>
                    <a:pt x="634" y="589"/>
                  </a:lnTo>
                  <a:lnTo>
                    <a:pt x="634" y="587"/>
                  </a:lnTo>
                  <a:lnTo>
                    <a:pt x="635" y="586"/>
                  </a:lnTo>
                  <a:lnTo>
                    <a:pt x="635" y="583"/>
                  </a:lnTo>
                  <a:lnTo>
                    <a:pt x="634" y="583"/>
                  </a:lnTo>
                  <a:lnTo>
                    <a:pt x="634" y="582"/>
                  </a:lnTo>
                  <a:lnTo>
                    <a:pt x="636" y="579"/>
                  </a:lnTo>
                  <a:lnTo>
                    <a:pt x="637" y="579"/>
                  </a:lnTo>
                  <a:lnTo>
                    <a:pt x="638" y="579"/>
                  </a:lnTo>
                  <a:lnTo>
                    <a:pt x="639" y="578"/>
                  </a:lnTo>
                  <a:lnTo>
                    <a:pt x="641" y="578"/>
                  </a:lnTo>
                  <a:lnTo>
                    <a:pt x="643" y="577"/>
                  </a:lnTo>
                  <a:lnTo>
                    <a:pt x="644" y="577"/>
                  </a:lnTo>
                  <a:lnTo>
                    <a:pt x="645" y="575"/>
                  </a:lnTo>
                  <a:lnTo>
                    <a:pt x="645" y="572"/>
                  </a:lnTo>
                  <a:lnTo>
                    <a:pt x="645" y="572"/>
                  </a:lnTo>
                  <a:lnTo>
                    <a:pt x="646" y="572"/>
                  </a:lnTo>
                  <a:lnTo>
                    <a:pt x="647" y="569"/>
                  </a:lnTo>
                  <a:lnTo>
                    <a:pt x="649" y="566"/>
                  </a:lnTo>
                  <a:lnTo>
                    <a:pt x="649" y="565"/>
                  </a:lnTo>
                  <a:lnTo>
                    <a:pt x="652" y="557"/>
                  </a:lnTo>
                  <a:lnTo>
                    <a:pt x="654" y="555"/>
                  </a:lnTo>
                  <a:lnTo>
                    <a:pt x="654" y="553"/>
                  </a:lnTo>
                  <a:lnTo>
                    <a:pt x="654" y="553"/>
                  </a:lnTo>
                  <a:lnTo>
                    <a:pt x="654" y="553"/>
                  </a:lnTo>
                  <a:lnTo>
                    <a:pt x="654" y="551"/>
                  </a:lnTo>
                  <a:lnTo>
                    <a:pt x="653" y="550"/>
                  </a:lnTo>
                  <a:lnTo>
                    <a:pt x="652" y="548"/>
                  </a:lnTo>
                  <a:lnTo>
                    <a:pt x="651" y="545"/>
                  </a:lnTo>
                  <a:lnTo>
                    <a:pt x="650" y="544"/>
                  </a:lnTo>
                  <a:lnTo>
                    <a:pt x="651" y="543"/>
                  </a:lnTo>
                  <a:lnTo>
                    <a:pt x="652" y="543"/>
                  </a:lnTo>
                  <a:lnTo>
                    <a:pt x="652" y="543"/>
                  </a:lnTo>
                  <a:lnTo>
                    <a:pt x="655" y="539"/>
                  </a:lnTo>
                  <a:lnTo>
                    <a:pt x="655" y="539"/>
                  </a:lnTo>
                  <a:lnTo>
                    <a:pt x="657" y="538"/>
                  </a:lnTo>
                  <a:lnTo>
                    <a:pt x="657" y="538"/>
                  </a:lnTo>
                  <a:lnTo>
                    <a:pt x="660" y="536"/>
                  </a:lnTo>
                  <a:lnTo>
                    <a:pt x="660" y="535"/>
                  </a:lnTo>
                  <a:lnTo>
                    <a:pt x="661" y="532"/>
                  </a:lnTo>
                  <a:lnTo>
                    <a:pt x="664" y="529"/>
                  </a:lnTo>
                  <a:lnTo>
                    <a:pt x="664" y="528"/>
                  </a:lnTo>
                  <a:lnTo>
                    <a:pt x="668" y="524"/>
                  </a:lnTo>
                  <a:lnTo>
                    <a:pt x="669" y="523"/>
                  </a:lnTo>
                  <a:lnTo>
                    <a:pt x="671" y="521"/>
                  </a:lnTo>
                  <a:lnTo>
                    <a:pt x="671" y="521"/>
                  </a:lnTo>
                  <a:lnTo>
                    <a:pt x="673" y="518"/>
                  </a:lnTo>
                  <a:lnTo>
                    <a:pt x="675" y="514"/>
                  </a:lnTo>
                  <a:lnTo>
                    <a:pt x="677" y="513"/>
                  </a:lnTo>
                  <a:lnTo>
                    <a:pt x="677" y="512"/>
                  </a:lnTo>
                  <a:lnTo>
                    <a:pt x="678" y="511"/>
                  </a:lnTo>
                  <a:lnTo>
                    <a:pt x="678" y="511"/>
                  </a:lnTo>
                  <a:lnTo>
                    <a:pt x="679" y="510"/>
                  </a:lnTo>
                  <a:lnTo>
                    <a:pt x="679" y="509"/>
                  </a:lnTo>
                  <a:lnTo>
                    <a:pt x="680" y="509"/>
                  </a:lnTo>
                  <a:lnTo>
                    <a:pt x="681" y="505"/>
                  </a:lnTo>
                  <a:lnTo>
                    <a:pt x="681" y="505"/>
                  </a:lnTo>
                  <a:lnTo>
                    <a:pt x="681" y="504"/>
                  </a:lnTo>
                  <a:lnTo>
                    <a:pt x="680" y="503"/>
                  </a:lnTo>
                  <a:lnTo>
                    <a:pt x="680" y="501"/>
                  </a:lnTo>
                  <a:lnTo>
                    <a:pt x="681" y="500"/>
                  </a:lnTo>
                  <a:lnTo>
                    <a:pt x="682" y="500"/>
                  </a:lnTo>
                  <a:lnTo>
                    <a:pt x="683" y="499"/>
                  </a:lnTo>
                  <a:lnTo>
                    <a:pt x="684" y="499"/>
                  </a:lnTo>
                  <a:lnTo>
                    <a:pt x="686" y="497"/>
                  </a:lnTo>
                  <a:lnTo>
                    <a:pt x="686" y="494"/>
                  </a:lnTo>
                  <a:lnTo>
                    <a:pt x="688" y="493"/>
                  </a:lnTo>
                  <a:lnTo>
                    <a:pt x="688" y="492"/>
                  </a:lnTo>
                  <a:lnTo>
                    <a:pt x="688" y="491"/>
                  </a:lnTo>
                  <a:lnTo>
                    <a:pt x="688" y="490"/>
                  </a:lnTo>
                  <a:lnTo>
                    <a:pt x="692" y="490"/>
                  </a:lnTo>
                  <a:lnTo>
                    <a:pt x="693" y="489"/>
                  </a:lnTo>
                  <a:lnTo>
                    <a:pt x="694" y="489"/>
                  </a:lnTo>
                  <a:lnTo>
                    <a:pt x="694" y="489"/>
                  </a:lnTo>
                  <a:lnTo>
                    <a:pt x="698" y="489"/>
                  </a:lnTo>
                  <a:lnTo>
                    <a:pt x="700" y="488"/>
                  </a:lnTo>
                  <a:lnTo>
                    <a:pt x="703" y="485"/>
                  </a:lnTo>
                  <a:lnTo>
                    <a:pt x="703" y="483"/>
                  </a:lnTo>
                  <a:lnTo>
                    <a:pt x="705" y="480"/>
                  </a:lnTo>
                  <a:lnTo>
                    <a:pt x="704" y="479"/>
                  </a:lnTo>
                  <a:lnTo>
                    <a:pt x="704" y="478"/>
                  </a:lnTo>
                  <a:lnTo>
                    <a:pt x="703" y="478"/>
                  </a:lnTo>
                  <a:lnTo>
                    <a:pt x="703" y="473"/>
                  </a:lnTo>
                  <a:lnTo>
                    <a:pt x="705" y="471"/>
                  </a:lnTo>
                  <a:lnTo>
                    <a:pt x="707" y="467"/>
                  </a:lnTo>
                  <a:lnTo>
                    <a:pt x="707" y="466"/>
                  </a:lnTo>
                  <a:lnTo>
                    <a:pt x="707" y="466"/>
                  </a:lnTo>
                  <a:lnTo>
                    <a:pt x="707" y="464"/>
                  </a:lnTo>
                  <a:lnTo>
                    <a:pt x="706" y="463"/>
                  </a:lnTo>
                  <a:lnTo>
                    <a:pt x="708" y="461"/>
                  </a:lnTo>
                  <a:lnTo>
                    <a:pt x="709" y="459"/>
                  </a:lnTo>
                  <a:lnTo>
                    <a:pt x="709" y="458"/>
                  </a:lnTo>
                  <a:lnTo>
                    <a:pt x="709" y="458"/>
                  </a:lnTo>
                  <a:lnTo>
                    <a:pt x="709" y="457"/>
                  </a:lnTo>
                  <a:lnTo>
                    <a:pt x="713" y="454"/>
                  </a:lnTo>
                  <a:lnTo>
                    <a:pt x="713" y="453"/>
                  </a:lnTo>
                  <a:lnTo>
                    <a:pt x="713" y="453"/>
                  </a:lnTo>
                  <a:lnTo>
                    <a:pt x="713" y="451"/>
                  </a:lnTo>
                  <a:lnTo>
                    <a:pt x="714" y="450"/>
                  </a:lnTo>
                  <a:lnTo>
                    <a:pt x="714" y="450"/>
                  </a:lnTo>
                  <a:lnTo>
                    <a:pt x="717" y="446"/>
                  </a:lnTo>
                  <a:lnTo>
                    <a:pt x="719" y="445"/>
                  </a:lnTo>
                  <a:lnTo>
                    <a:pt x="721" y="444"/>
                  </a:lnTo>
                  <a:lnTo>
                    <a:pt x="721" y="443"/>
                  </a:lnTo>
                  <a:lnTo>
                    <a:pt x="722" y="442"/>
                  </a:lnTo>
                  <a:lnTo>
                    <a:pt x="722" y="441"/>
                  </a:lnTo>
                  <a:lnTo>
                    <a:pt x="723" y="439"/>
                  </a:lnTo>
                  <a:lnTo>
                    <a:pt x="723" y="438"/>
                  </a:lnTo>
                  <a:lnTo>
                    <a:pt x="724" y="437"/>
                  </a:lnTo>
                  <a:lnTo>
                    <a:pt x="724" y="437"/>
                  </a:lnTo>
                  <a:lnTo>
                    <a:pt x="723" y="436"/>
                  </a:lnTo>
                  <a:lnTo>
                    <a:pt x="724" y="430"/>
                  </a:lnTo>
                  <a:lnTo>
                    <a:pt x="726" y="430"/>
                  </a:lnTo>
                  <a:lnTo>
                    <a:pt x="727" y="432"/>
                  </a:lnTo>
                  <a:lnTo>
                    <a:pt x="727" y="431"/>
                  </a:lnTo>
                  <a:lnTo>
                    <a:pt x="728" y="430"/>
                  </a:lnTo>
                  <a:lnTo>
                    <a:pt x="728" y="429"/>
                  </a:lnTo>
                  <a:lnTo>
                    <a:pt x="727" y="428"/>
                  </a:lnTo>
                  <a:lnTo>
                    <a:pt x="725" y="429"/>
                  </a:lnTo>
                  <a:lnTo>
                    <a:pt x="724" y="427"/>
                  </a:lnTo>
                  <a:lnTo>
                    <a:pt x="724" y="426"/>
                  </a:lnTo>
                  <a:lnTo>
                    <a:pt x="725" y="425"/>
                  </a:lnTo>
                  <a:lnTo>
                    <a:pt x="725" y="423"/>
                  </a:lnTo>
                  <a:lnTo>
                    <a:pt x="726" y="422"/>
                  </a:lnTo>
                  <a:lnTo>
                    <a:pt x="727" y="420"/>
                  </a:lnTo>
                  <a:lnTo>
                    <a:pt x="727" y="419"/>
                  </a:lnTo>
                  <a:lnTo>
                    <a:pt x="728" y="418"/>
                  </a:lnTo>
                  <a:lnTo>
                    <a:pt x="728" y="416"/>
                  </a:lnTo>
                  <a:lnTo>
                    <a:pt x="729" y="414"/>
                  </a:lnTo>
                  <a:lnTo>
                    <a:pt x="729" y="412"/>
                  </a:lnTo>
                  <a:lnTo>
                    <a:pt x="732" y="410"/>
                  </a:lnTo>
                  <a:lnTo>
                    <a:pt x="731" y="410"/>
                  </a:lnTo>
                  <a:lnTo>
                    <a:pt x="731" y="408"/>
                  </a:lnTo>
                  <a:lnTo>
                    <a:pt x="731" y="407"/>
                  </a:lnTo>
                  <a:lnTo>
                    <a:pt x="731" y="405"/>
                  </a:lnTo>
                  <a:lnTo>
                    <a:pt x="732" y="405"/>
                  </a:lnTo>
                  <a:lnTo>
                    <a:pt x="732" y="403"/>
                  </a:lnTo>
                  <a:lnTo>
                    <a:pt x="734" y="401"/>
                  </a:lnTo>
                  <a:lnTo>
                    <a:pt x="734" y="399"/>
                  </a:lnTo>
                  <a:lnTo>
                    <a:pt x="735" y="399"/>
                  </a:lnTo>
                  <a:lnTo>
                    <a:pt x="735" y="398"/>
                  </a:lnTo>
                  <a:lnTo>
                    <a:pt x="736" y="397"/>
                  </a:lnTo>
                  <a:lnTo>
                    <a:pt x="736" y="396"/>
                  </a:lnTo>
                  <a:lnTo>
                    <a:pt x="736" y="395"/>
                  </a:lnTo>
                  <a:lnTo>
                    <a:pt x="736" y="393"/>
                  </a:lnTo>
                  <a:lnTo>
                    <a:pt x="737" y="392"/>
                  </a:lnTo>
                  <a:lnTo>
                    <a:pt x="737" y="389"/>
                  </a:lnTo>
                  <a:lnTo>
                    <a:pt x="738" y="389"/>
                  </a:lnTo>
                  <a:lnTo>
                    <a:pt x="738" y="387"/>
                  </a:lnTo>
                  <a:lnTo>
                    <a:pt x="740" y="386"/>
                  </a:lnTo>
                  <a:lnTo>
                    <a:pt x="740" y="383"/>
                  </a:lnTo>
                  <a:lnTo>
                    <a:pt x="741" y="381"/>
                  </a:lnTo>
                  <a:lnTo>
                    <a:pt x="742" y="380"/>
                  </a:lnTo>
                  <a:lnTo>
                    <a:pt x="741" y="378"/>
                  </a:lnTo>
                  <a:lnTo>
                    <a:pt x="743" y="375"/>
                  </a:lnTo>
                  <a:lnTo>
                    <a:pt x="745" y="375"/>
                  </a:lnTo>
                  <a:lnTo>
                    <a:pt x="744" y="373"/>
                  </a:lnTo>
                  <a:lnTo>
                    <a:pt x="744" y="372"/>
                  </a:lnTo>
                  <a:lnTo>
                    <a:pt x="744" y="372"/>
                  </a:lnTo>
                  <a:lnTo>
                    <a:pt x="745" y="371"/>
                  </a:lnTo>
                  <a:lnTo>
                    <a:pt x="746" y="370"/>
                  </a:lnTo>
                  <a:lnTo>
                    <a:pt x="747" y="370"/>
                  </a:lnTo>
                  <a:lnTo>
                    <a:pt x="747" y="370"/>
                  </a:lnTo>
                  <a:lnTo>
                    <a:pt x="748" y="372"/>
                  </a:lnTo>
                  <a:lnTo>
                    <a:pt x="748" y="372"/>
                  </a:lnTo>
                  <a:lnTo>
                    <a:pt x="748" y="370"/>
                  </a:lnTo>
                  <a:lnTo>
                    <a:pt x="750" y="369"/>
                  </a:lnTo>
                  <a:lnTo>
                    <a:pt x="750" y="369"/>
                  </a:lnTo>
                  <a:lnTo>
                    <a:pt x="749" y="368"/>
                  </a:lnTo>
                  <a:lnTo>
                    <a:pt x="749" y="366"/>
                  </a:lnTo>
                  <a:lnTo>
                    <a:pt x="750" y="365"/>
                  </a:lnTo>
                  <a:lnTo>
                    <a:pt x="751" y="365"/>
                  </a:lnTo>
                  <a:lnTo>
                    <a:pt x="752" y="364"/>
                  </a:lnTo>
                  <a:lnTo>
                    <a:pt x="753" y="364"/>
                  </a:lnTo>
                  <a:lnTo>
                    <a:pt x="754" y="363"/>
                  </a:lnTo>
                  <a:lnTo>
                    <a:pt x="755" y="362"/>
                  </a:lnTo>
                  <a:lnTo>
                    <a:pt x="755" y="361"/>
                  </a:lnTo>
                  <a:lnTo>
                    <a:pt x="754" y="360"/>
                  </a:lnTo>
                  <a:lnTo>
                    <a:pt x="754" y="354"/>
                  </a:lnTo>
                  <a:lnTo>
                    <a:pt x="756" y="353"/>
                  </a:lnTo>
                  <a:lnTo>
                    <a:pt x="757" y="349"/>
                  </a:lnTo>
                  <a:lnTo>
                    <a:pt x="759" y="348"/>
                  </a:lnTo>
                  <a:lnTo>
                    <a:pt x="759" y="346"/>
                  </a:lnTo>
                  <a:lnTo>
                    <a:pt x="758" y="345"/>
                  </a:lnTo>
                  <a:lnTo>
                    <a:pt x="758" y="342"/>
                  </a:lnTo>
                  <a:lnTo>
                    <a:pt x="759" y="340"/>
                  </a:lnTo>
                  <a:lnTo>
                    <a:pt x="761" y="339"/>
                  </a:lnTo>
                  <a:lnTo>
                    <a:pt x="761" y="338"/>
                  </a:lnTo>
                  <a:lnTo>
                    <a:pt x="760" y="337"/>
                  </a:lnTo>
                  <a:lnTo>
                    <a:pt x="760" y="336"/>
                  </a:lnTo>
                  <a:lnTo>
                    <a:pt x="759" y="336"/>
                  </a:lnTo>
                  <a:lnTo>
                    <a:pt x="759" y="335"/>
                  </a:lnTo>
                  <a:lnTo>
                    <a:pt x="760" y="334"/>
                  </a:lnTo>
                  <a:lnTo>
                    <a:pt x="759" y="331"/>
                  </a:lnTo>
                  <a:lnTo>
                    <a:pt x="760" y="330"/>
                  </a:lnTo>
                  <a:lnTo>
                    <a:pt x="760" y="330"/>
                  </a:lnTo>
                  <a:lnTo>
                    <a:pt x="761" y="330"/>
                  </a:lnTo>
                  <a:lnTo>
                    <a:pt x="761" y="329"/>
                  </a:lnTo>
                  <a:lnTo>
                    <a:pt x="762" y="328"/>
                  </a:lnTo>
                  <a:lnTo>
                    <a:pt x="763" y="327"/>
                  </a:lnTo>
                  <a:lnTo>
                    <a:pt x="762" y="327"/>
                  </a:lnTo>
                  <a:lnTo>
                    <a:pt x="762" y="327"/>
                  </a:lnTo>
                  <a:lnTo>
                    <a:pt x="761" y="328"/>
                  </a:lnTo>
                  <a:lnTo>
                    <a:pt x="759" y="328"/>
                  </a:lnTo>
                  <a:lnTo>
                    <a:pt x="757" y="331"/>
                  </a:lnTo>
                  <a:lnTo>
                    <a:pt x="757" y="332"/>
                  </a:lnTo>
                  <a:lnTo>
                    <a:pt x="756" y="332"/>
                  </a:lnTo>
                  <a:lnTo>
                    <a:pt x="754" y="330"/>
                  </a:lnTo>
                  <a:lnTo>
                    <a:pt x="752" y="330"/>
                  </a:lnTo>
                  <a:lnTo>
                    <a:pt x="751" y="329"/>
                  </a:lnTo>
                  <a:lnTo>
                    <a:pt x="749" y="325"/>
                  </a:lnTo>
                  <a:lnTo>
                    <a:pt x="747" y="322"/>
                  </a:lnTo>
                  <a:lnTo>
                    <a:pt x="747" y="322"/>
                  </a:lnTo>
                  <a:lnTo>
                    <a:pt x="745" y="320"/>
                  </a:lnTo>
                  <a:lnTo>
                    <a:pt x="745" y="320"/>
                  </a:lnTo>
                  <a:lnTo>
                    <a:pt x="744" y="319"/>
                  </a:lnTo>
                  <a:lnTo>
                    <a:pt x="744" y="317"/>
                  </a:lnTo>
                  <a:lnTo>
                    <a:pt x="744" y="317"/>
                  </a:lnTo>
                  <a:lnTo>
                    <a:pt x="744" y="315"/>
                  </a:lnTo>
                  <a:lnTo>
                    <a:pt x="744" y="314"/>
                  </a:lnTo>
                  <a:lnTo>
                    <a:pt x="747" y="311"/>
                  </a:lnTo>
                  <a:lnTo>
                    <a:pt x="748" y="310"/>
                  </a:lnTo>
                  <a:lnTo>
                    <a:pt x="748" y="310"/>
                  </a:lnTo>
                  <a:lnTo>
                    <a:pt x="749" y="309"/>
                  </a:lnTo>
                  <a:lnTo>
                    <a:pt x="750" y="307"/>
                  </a:lnTo>
                  <a:lnTo>
                    <a:pt x="751" y="307"/>
                  </a:lnTo>
                  <a:lnTo>
                    <a:pt x="751" y="306"/>
                  </a:lnTo>
                  <a:lnTo>
                    <a:pt x="753" y="306"/>
                  </a:lnTo>
                  <a:lnTo>
                    <a:pt x="755" y="304"/>
                  </a:lnTo>
                  <a:lnTo>
                    <a:pt x="756" y="302"/>
                  </a:lnTo>
                  <a:lnTo>
                    <a:pt x="757" y="301"/>
                  </a:lnTo>
                  <a:lnTo>
                    <a:pt x="757" y="301"/>
                  </a:lnTo>
                  <a:lnTo>
                    <a:pt x="762" y="297"/>
                  </a:lnTo>
                  <a:lnTo>
                    <a:pt x="762" y="295"/>
                  </a:lnTo>
                  <a:lnTo>
                    <a:pt x="763" y="294"/>
                  </a:lnTo>
                  <a:lnTo>
                    <a:pt x="763" y="293"/>
                  </a:lnTo>
                  <a:lnTo>
                    <a:pt x="764" y="293"/>
                  </a:lnTo>
                  <a:lnTo>
                    <a:pt x="764" y="289"/>
                  </a:lnTo>
                  <a:lnTo>
                    <a:pt x="763" y="287"/>
                  </a:lnTo>
                  <a:lnTo>
                    <a:pt x="763" y="285"/>
                  </a:lnTo>
                  <a:lnTo>
                    <a:pt x="761" y="282"/>
                  </a:lnTo>
                  <a:lnTo>
                    <a:pt x="761" y="276"/>
                  </a:lnTo>
                  <a:lnTo>
                    <a:pt x="762" y="275"/>
                  </a:lnTo>
                  <a:lnTo>
                    <a:pt x="762" y="274"/>
                  </a:lnTo>
                  <a:lnTo>
                    <a:pt x="763" y="272"/>
                  </a:lnTo>
                  <a:lnTo>
                    <a:pt x="765" y="272"/>
                  </a:lnTo>
                  <a:lnTo>
                    <a:pt x="766" y="273"/>
                  </a:lnTo>
                  <a:lnTo>
                    <a:pt x="766" y="274"/>
                  </a:lnTo>
                  <a:lnTo>
                    <a:pt x="767" y="276"/>
                  </a:lnTo>
                  <a:lnTo>
                    <a:pt x="767" y="277"/>
                  </a:lnTo>
                  <a:lnTo>
                    <a:pt x="768" y="279"/>
                  </a:lnTo>
                  <a:lnTo>
                    <a:pt x="771" y="282"/>
                  </a:lnTo>
                  <a:lnTo>
                    <a:pt x="775" y="284"/>
                  </a:lnTo>
                  <a:lnTo>
                    <a:pt x="777" y="284"/>
                  </a:lnTo>
                  <a:lnTo>
                    <a:pt x="781" y="287"/>
                  </a:lnTo>
                  <a:lnTo>
                    <a:pt x="782" y="287"/>
                  </a:lnTo>
                  <a:lnTo>
                    <a:pt x="782" y="286"/>
                  </a:lnTo>
                  <a:lnTo>
                    <a:pt x="780" y="285"/>
                  </a:lnTo>
                  <a:lnTo>
                    <a:pt x="779" y="284"/>
                  </a:lnTo>
                  <a:lnTo>
                    <a:pt x="776" y="282"/>
                  </a:lnTo>
                  <a:lnTo>
                    <a:pt x="776" y="279"/>
                  </a:lnTo>
                  <a:lnTo>
                    <a:pt x="777" y="278"/>
                  </a:lnTo>
                  <a:lnTo>
                    <a:pt x="776" y="277"/>
                  </a:lnTo>
                  <a:lnTo>
                    <a:pt x="775" y="276"/>
                  </a:lnTo>
                  <a:lnTo>
                    <a:pt x="775" y="275"/>
                  </a:lnTo>
                  <a:lnTo>
                    <a:pt x="776" y="274"/>
                  </a:lnTo>
                  <a:lnTo>
                    <a:pt x="776" y="274"/>
                  </a:lnTo>
                  <a:lnTo>
                    <a:pt x="778" y="274"/>
                  </a:lnTo>
                  <a:lnTo>
                    <a:pt x="777" y="272"/>
                  </a:lnTo>
                  <a:lnTo>
                    <a:pt x="775" y="270"/>
                  </a:lnTo>
                  <a:lnTo>
                    <a:pt x="776" y="268"/>
                  </a:lnTo>
                  <a:lnTo>
                    <a:pt x="777" y="267"/>
                  </a:lnTo>
                  <a:lnTo>
                    <a:pt x="778" y="267"/>
                  </a:lnTo>
                  <a:lnTo>
                    <a:pt x="778" y="267"/>
                  </a:lnTo>
                  <a:lnTo>
                    <a:pt x="779" y="267"/>
                  </a:lnTo>
                  <a:lnTo>
                    <a:pt x="779" y="264"/>
                  </a:lnTo>
                  <a:lnTo>
                    <a:pt x="780" y="264"/>
                  </a:lnTo>
                  <a:lnTo>
                    <a:pt x="781" y="263"/>
                  </a:lnTo>
                  <a:lnTo>
                    <a:pt x="780" y="263"/>
                  </a:lnTo>
                  <a:lnTo>
                    <a:pt x="779" y="262"/>
                  </a:lnTo>
                  <a:lnTo>
                    <a:pt x="777" y="262"/>
                  </a:lnTo>
                  <a:lnTo>
                    <a:pt x="777" y="260"/>
                  </a:lnTo>
                  <a:lnTo>
                    <a:pt x="775" y="260"/>
                  </a:lnTo>
                  <a:lnTo>
                    <a:pt x="775" y="260"/>
                  </a:lnTo>
                  <a:lnTo>
                    <a:pt x="774" y="259"/>
                  </a:lnTo>
                  <a:lnTo>
                    <a:pt x="774" y="257"/>
                  </a:lnTo>
                  <a:lnTo>
                    <a:pt x="772" y="256"/>
                  </a:lnTo>
                  <a:lnTo>
                    <a:pt x="772" y="254"/>
                  </a:lnTo>
                  <a:lnTo>
                    <a:pt x="772" y="253"/>
                  </a:lnTo>
                  <a:lnTo>
                    <a:pt x="771" y="252"/>
                  </a:lnTo>
                  <a:lnTo>
                    <a:pt x="771" y="251"/>
                  </a:lnTo>
                  <a:lnTo>
                    <a:pt x="768" y="245"/>
                  </a:lnTo>
                  <a:lnTo>
                    <a:pt x="768" y="244"/>
                  </a:lnTo>
                  <a:lnTo>
                    <a:pt x="767" y="244"/>
                  </a:lnTo>
                  <a:lnTo>
                    <a:pt x="768" y="239"/>
                  </a:lnTo>
                  <a:lnTo>
                    <a:pt x="767" y="239"/>
                  </a:lnTo>
                  <a:lnTo>
                    <a:pt x="767" y="237"/>
                  </a:lnTo>
                  <a:lnTo>
                    <a:pt x="768" y="237"/>
                  </a:lnTo>
                  <a:lnTo>
                    <a:pt x="768" y="229"/>
                  </a:lnTo>
                  <a:lnTo>
                    <a:pt x="768" y="228"/>
                  </a:lnTo>
                  <a:lnTo>
                    <a:pt x="768" y="226"/>
                  </a:lnTo>
                  <a:lnTo>
                    <a:pt x="769" y="225"/>
                  </a:lnTo>
                  <a:lnTo>
                    <a:pt x="770" y="224"/>
                  </a:lnTo>
                  <a:lnTo>
                    <a:pt x="772" y="223"/>
                  </a:lnTo>
                  <a:lnTo>
                    <a:pt x="774" y="221"/>
                  </a:lnTo>
                  <a:lnTo>
                    <a:pt x="775" y="218"/>
                  </a:lnTo>
                  <a:lnTo>
                    <a:pt x="777" y="217"/>
                  </a:lnTo>
                  <a:lnTo>
                    <a:pt x="777" y="216"/>
                  </a:lnTo>
                  <a:lnTo>
                    <a:pt x="778" y="216"/>
                  </a:lnTo>
                  <a:lnTo>
                    <a:pt x="778" y="216"/>
                  </a:lnTo>
                  <a:lnTo>
                    <a:pt x="783" y="211"/>
                  </a:lnTo>
                  <a:lnTo>
                    <a:pt x="784" y="211"/>
                  </a:lnTo>
                  <a:lnTo>
                    <a:pt x="785" y="210"/>
                  </a:lnTo>
                  <a:lnTo>
                    <a:pt x="787" y="209"/>
                  </a:lnTo>
                  <a:lnTo>
                    <a:pt x="788" y="209"/>
                  </a:lnTo>
                  <a:lnTo>
                    <a:pt x="790" y="208"/>
                  </a:lnTo>
                  <a:lnTo>
                    <a:pt x="794" y="204"/>
                  </a:lnTo>
                  <a:lnTo>
                    <a:pt x="795" y="201"/>
                  </a:lnTo>
                  <a:lnTo>
                    <a:pt x="797" y="198"/>
                  </a:lnTo>
                  <a:lnTo>
                    <a:pt x="797" y="197"/>
                  </a:lnTo>
                  <a:lnTo>
                    <a:pt x="798" y="196"/>
                  </a:lnTo>
                  <a:lnTo>
                    <a:pt x="798" y="194"/>
                  </a:lnTo>
                  <a:lnTo>
                    <a:pt x="798" y="194"/>
                  </a:lnTo>
                  <a:lnTo>
                    <a:pt x="798" y="188"/>
                  </a:lnTo>
                  <a:lnTo>
                    <a:pt x="798" y="188"/>
                  </a:lnTo>
                  <a:lnTo>
                    <a:pt x="798" y="186"/>
                  </a:lnTo>
                  <a:lnTo>
                    <a:pt x="797" y="184"/>
                  </a:lnTo>
                  <a:lnTo>
                    <a:pt x="797" y="182"/>
                  </a:lnTo>
                  <a:lnTo>
                    <a:pt x="798" y="180"/>
                  </a:lnTo>
                  <a:lnTo>
                    <a:pt x="799" y="179"/>
                  </a:lnTo>
                  <a:lnTo>
                    <a:pt x="801" y="179"/>
                  </a:lnTo>
                  <a:lnTo>
                    <a:pt x="801" y="179"/>
                  </a:lnTo>
                  <a:lnTo>
                    <a:pt x="802" y="179"/>
                  </a:lnTo>
                  <a:lnTo>
                    <a:pt x="803" y="179"/>
                  </a:lnTo>
                  <a:lnTo>
                    <a:pt x="803" y="179"/>
                  </a:lnTo>
                  <a:lnTo>
                    <a:pt x="808" y="179"/>
                  </a:lnTo>
                  <a:lnTo>
                    <a:pt x="808" y="180"/>
                  </a:lnTo>
                  <a:lnTo>
                    <a:pt x="811" y="180"/>
                  </a:lnTo>
                  <a:lnTo>
                    <a:pt x="813" y="177"/>
                  </a:lnTo>
                  <a:lnTo>
                    <a:pt x="813" y="177"/>
                  </a:lnTo>
                  <a:lnTo>
                    <a:pt x="814" y="176"/>
                  </a:lnTo>
                  <a:lnTo>
                    <a:pt x="814" y="175"/>
                  </a:lnTo>
                  <a:lnTo>
                    <a:pt x="815" y="174"/>
                  </a:lnTo>
                  <a:lnTo>
                    <a:pt x="818" y="174"/>
                  </a:lnTo>
                  <a:lnTo>
                    <a:pt x="819" y="175"/>
                  </a:lnTo>
                  <a:lnTo>
                    <a:pt x="825" y="175"/>
                  </a:lnTo>
                  <a:lnTo>
                    <a:pt x="825" y="174"/>
                  </a:lnTo>
                  <a:lnTo>
                    <a:pt x="828" y="174"/>
                  </a:lnTo>
                  <a:lnTo>
                    <a:pt x="828" y="174"/>
                  </a:lnTo>
                  <a:lnTo>
                    <a:pt x="830" y="174"/>
                  </a:lnTo>
                  <a:lnTo>
                    <a:pt x="833" y="172"/>
                  </a:lnTo>
                  <a:lnTo>
                    <a:pt x="834" y="172"/>
                  </a:lnTo>
                  <a:lnTo>
                    <a:pt x="837" y="171"/>
                  </a:lnTo>
                  <a:lnTo>
                    <a:pt x="837" y="172"/>
                  </a:lnTo>
                  <a:lnTo>
                    <a:pt x="836" y="173"/>
                  </a:lnTo>
                  <a:lnTo>
                    <a:pt x="836" y="174"/>
                  </a:lnTo>
                  <a:close/>
                  <a:moveTo>
                    <a:pt x="837" y="160"/>
                  </a:moveTo>
                  <a:lnTo>
                    <a:pt x="836" y="160"/>
                  </a:lnTo>
                  <a:lnTo>
                    <a:pt x="836" y="160"/>
                  </a:lnTo>
                  <a:lnTo>
                    <a:pt x="836" y="159"/>
                  </a:lnTo>
                  <a:lnTo>
                    <a:pt x="836" y="159"/>
                  </a:lnTo>
                  <a:lnTo>
                    <a:pt x="837" y="159"/>
                  </a:lnTo>
                  <a:lnTo>
                    <a:pt x="837" y="159"/>
                  </a:lnTo>
                  <a:lnTo>
                    <a:pt x="837" y="160"/>
                  </a:lnTo>
                  <a:close/>
                  <a:moveTo>
                    <a:pt x="862" y="149"/>
                  </a:moveTo>
                  <a:lnTo>
                    <a:pt x="862" y="150"/>
                  </a:lnTo>
                  <a:lnTo>
                    <a:pt x="861" y="149"/>
                  </a:lnTo>
                  <a:lnTo>
                    <a:pt x="861" y="149"/>
                  </a:lnTo>
                  <a:lnTo>
                    <a:pt x="861" y="149"/>
                  </a:lnTo>
                  <a:lnTo>
                    <a:pt x="862" y="149"/>
                  </a:lnTo>
                  <a:lnTo>
                    <a:pt x="862" y="149"/>
                  </a:lnTo>
                  <a:close/>
                  <a:moveTo>
                    <a:pt x="867" y="136"/>
                  </a:moveTo>
                  <a:lnTo>
                    <a:pt x="868" y="137"/>
                  </a:lnTo>
                  <a:lnTo>
                    <a:pt x="867" y="138"/>
                  </a:lnTo>
                  <a:lnTo>
                    <a:pt x="867" y="141"/>
                  </a:lnTo>
                  <a:lnTo>
                    <a:pt x="868" y="141"/>
                  </a:lnTo>
                  <a:lnTo>
                    <a:pt x="867" y="142"/>
                  </a:lnTo>
                  <a:lnTo>
                    <a:pt x="867" y="143"/>
                  </a:lnTo>
                  <a:lnTo>
                    <a:pt x="868" y="144"/>
                  </a:lnTo>
                  <a:lnTo>
                    <a:pt x="870" y="145"/>
                  </a:lnTo>
                  <a:lnTo>
                    <a:pt x="870" y="147"/>
                  </a:lnTo>
                  <a:lnTo>
                    <a:pt x="869" y="148"/>
                  </a:lnTo>
                  <a:lnTo>
                    <a:pt x="866" y="148"/>
                  </a:lnTo>
                  <a:lnTo>
                    <a:pt x="866" y="148"/>
                  </a:lnTo>
                  <a:lnTo>
                    <a:pt x="864" y="148"/>
                  </a:lnTo>
                  <a:lnTo>
                    <a:pt x="863" y="147"/>
                  </a:lnTo>
                  <a:lnTo>
                    <a:pt x="865" y="146"/>
                  </a:lnTo>
                  <a:lnTo>
                    <a:pt x="864" y="145"/>
                  </a:lnTo>
                  <a:lnTo>
                    <a:pt x="864" y="144"/>
                  </a:lnTo>
                  <a:lnTo>
                    <a:pt x="863" y="144"/>
                  </a:lnTo>
                  <a:lnTo>
                    <a:pt x="863" y="143"/>
                  </a:lnTo>
                  <a:lnTo>
                    <a:pt x="864" y="141"/>
                  </a:lnTo>
                  <a:lnTo>
                    <a:pt x="863" y="140"/>
                  </a:lnTo>
                  <a:lnTo>
                    <a:pt x="862" y="139"/>
                  </a:lnTo>
                  <a:lnTo>
                    <a:pt x="862" y="138"/>
                  </a:lnTo>
                  <a:lnTo>
                    <a:pt x="861" y="138"/>
                  </a:lnTo>
                  <a:lnTo>
                    <a:pt x="861" y="137"/>
                  </a:lnTo>
                  <a:lnTo>
                    <a:pt x="861" y="136"/>
                  </a:lnTo>
                  <a:lnTo>
                    <a:pt x="863" y="136"/>
                  </a:lnTo>
                  <a:lnTo>
                    <a:pt x="864" y="136"/>
                  </a:lnTo>
                  <a:lnTo>
                    <a:pt x="865" y="136"/>
                  </a:lnTo>
                  <a:lnTo>
                    <a:pt x="866" y="135"/>
                  </a:lnTo>
                  <a:lnTo>
                    <a:pt x="867" y="136"/>
                  </a:lnTo>
                  <a:close/>
                  <a:moveTo>
                    <a:pt x="860" y="136"/>
                  </a:moveTo>
                  <a:lnTo>
                    <a:pt x="860" y="136"/>
                  </a:lnTo>
                  <a:lnTo>
                    <a:pt x="860" y="136"/>
                  </a:lnTo>
                  <a:lnTo>
                    <a:pt x="859" y="136"/>
                  </a:lnTo>
                  <a:lnTo>
                    <a:pt x="859" y="136"/>
                  </a:lnTo>
                  <a:lnTo>
                    <a:pt x="859" y="136"/>
                  </a:lnTo>
                  <a:lnTo>
                    <a:pt x="859" y="135"/>
                  </a:lnTo>
                  <a:lnTo>
                    <a:pt x="859" y="134"/>
                  </a:lnTo>
                  <a:lnTo>
                    <a:pt x="860" y="134"/>
                  </a:lnTo>
                  <a:lnTo>
                    <a:pt x="861" y="135"/>
                  </a:lnTo>
                  <a:lnTo>
                    <a:pt x="860" y="136"/>
                  </a:lnTo>
                  <a:close/>
                  <a:moveTo>
                    <a:pt x="812" y="79"/>
                  </a:moveTo>
                  <a:lnTo>
                    <a:pt x="812" y="79"/>
                  </a:lnTo>
                  <a:lnTo>
                    <a:pt x="811" y="79"/>
                  </a:lnTo>
                  <a:lnTo>
                    <a:pt x="811" y="79"/>
                  </a:lnTo>
                  <a:lnTo>
                    <a:pt x="811" y="78"/>
                  </a:lnTo>
                  <a:lnTo>
                    <a:pt x="811" y="77"/>
                  </a:lnTo>
                  <a:lnTo>
                    <a:pt x="812" y="77"/>
                  </a:lnTo>
                  <a:lnTo>
                    <a:pt x="812" y="78"/>
                  </a:lnTo>
                  <a:lnTo>
                    <a:pt x="812" y="79"/>
                  </a:lnTo>
                  <a:close/>
                  <a:moveTo>
                    <a:pt x="864" y="54"/>
                  </a:moveTo>
                  <a:lnTo>
                    <a:pt x="864" y="54"/>
                  </a:lnTo>
                  <a:lnTo>
                    <a:pt x="864" y="54"/>
                  </a:lnTo>
                  <a:lnTo>
                    <a:pt x="863" y="53"/>
                  </a:lnTo>
                  <a:lnTo>
                    <a:pt x="863" y="52"/>
                  </a:lnTo>
                  <a:lnTo>
                    <a:pt x="863" y="52"/>
                  </a:lnTo>
                  <a:lnTo>
                    <a:pt x="864" y="52"/>
                  </a:lnTo>
                  <a:lnTo>
                    <a:pt x="864" y="52"/>
                  </a:lnTo>
                  <a:lnTo>
                    <a:pt x="864" y="54"/>
                  </a:lnTo>
                  <a:close/>
                  <a:moveTo>
                    <a:pt x="860" y="45"/>
                  </a:moveTo>
                  <a:lnTo>
                    <a:pt x="858" y="46"/>
                  </a:lnTo>
                  <a:lnTo>
                    <a:pt x="857" y="46"/>
                  </a:lnTo>
                  <a:lnTo>
                    <a:pt x="853" y="43"/>
                  </a:lnTo>
                  <a:lnTo>
                    <a:pt x="853" y="42"/>
                  </a:lnTo>
                  <a:lnTo>
                    <a:pt x="851" y="42"/>
                  </a:lnTo>
                  <a:lnTo>
                    <a:pt x="851" y="41"/>
                  </a:lnTo>
                  <a:lnTo>
                    <a:pt x="851" y="40"/>
                  </a:lnTo>
                  <a:lnTo>
                    <a:pt x="851" y="40"/>
                  </a:lnTo>
                  <a:lnTo>
                    <a:pt x="851" y="39"/>
                  </a:lnTo>
                  <a:lnTo>
                    <a:pt x="851" y="39"/>
                  </a:lnTo>
                  <a:lnTo>
                    <a:pt x="851" y="38"/>
                  </a:lnTo>
                  <a:lnTo>
                    <a:pt x="852" y="37"/>
                  </a:lnTo>
                  <a:lnTo>
                    <a:pt x="852" y="36"/>
                  </a:lnTo>
                  <a:lnTo>
                    <a:pt x="853" y="35"/>
                  </a:lnTo>
                  <a:lnTo>
                    <a:pt x="854" y="36"/>
                  </a:lnTo>
                  <a:lnTo>
                    <a:pt x="857" y="37"/>
                  </a:lnTo>
                  <a:lnTo>
                    <a:pt x="859" y="39"/>
                  </a:lnTo>
                  <a:lnTo>
                    <a:pt x="859" y="41"/>
                  </a:lnTo>
                  <a:lnTo>
                    <a:pt x="860" y="42"/>
                  </a:lnTo>
                  <a:lnTo>
                    <a:pt x="860" y="45"/>
                  </a:lnTo>
                  <a:close/>
                  <a:moveTo>
                    <a:pt x="827" y="4"/>
                  </a:moveTo>
                  <a:lnTo>
                    <a:pt x="826" y="4"/>
                  </a:lnTo>
                  <a:lnTo>
                    <a:pt x="825" y="3"/>
                  </a:lnTo>
                  <a:lnTo>
                    <a:pt x="826" y="3"/>
                  </a:lnTo>
                  <a:lnTo>
                    <a:pt x="827" y="3"/>
                  </a:lnTo>
                  <a:lnTo>
                    <a:pt x="827" y="4"/>
                  </a:lnTo>
                  <a:close/>
                  <a:moveTo>
                    <a:pt x="828" y="3"/>
                  </a:moveTo>
                  <a:lnTo>
                    <a:pt x="828" y="3"/>
                  </a:lnTo>
                  <a:lnTo>
                    <a:pt x="828" y="3"/>
                  </a:lnTo>
                  <a:lnTo>
                    <a:pt x="827" y="3"/>
                  </a:lnTo>
                  <a:lnTo>
                    <a:pt x="827" y="3"/>
                  </a:lnTo>
                  <a:lnTo>
                    <a:pt x="826" y="3"/>
                  </a:lnTo>
                  <a:lnTo>
                    <a:pt x="826" y="2"/>
                  </a:lnTo>
                  <a:lnTo>
                    <a:pt x="827" y="2"/>
                  </a:lnTo>
                  <a:lnTo>
                    <a:pt x="827" y="2"/>
                  </a:lnTo>
                  <a:lnTo>
                    <a:pt x="828" y="3"/>
                  </a:lnTo>
                  <a:close/>
                  <a:moveTo>
                    <a:pt x="827" y="1"/>
                  </a:moveTo>
                  <a:lnTo>
                    <a:pt x="826" y="1"/>
                  </a:lnTo>
                  <a:lnTo>
                    <a:pt x="825" y="1"/>
                  </a:lnTo>
                  <a:lnTo>
                    <a:pt x="826" y="0"/>
                  </a:lnTo>
                  <a:lnTo>
                    <a:pt x="826" y="0"/>
                  </a:lnTo>
                  <a:lnTo>
                    <a:pt x="827" y="0"/>
                  </a:lnTo>
                  <a:lnTo>
                    <a:pt x="827" y="1"/>
                  </a:lnTo>
                  <a:lnTo>
                    <a:pt x="827" y="1"/>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5" name="Freeform 11">
              <a:extLst>
                <a:ext uri="{FF2B5EF4-FFF2-40B4-BE49-F238E27FC236}">
                  <a16:creationId xmlns:a16="http://schemas.microsoft.com/office/drawing/2014/main" id="{516B4213-AA61-FA33-B247-35F1535679E6}"/>
                </a:ext>
              </a:extLst>
            </p:cNvPr>
            <p:cNvSpPr>
              <a:spLocks noEditPoints="1"/>
            </p:cNvSpPr>
            <p:nvPr/>
          </p:nvSpPr>
          <p:spPr bwMode="auto">
            <a:xfrm>
              <a:off x="3383" y="2450"/>
              <a:ext cx="358" cy="579"/>
            </a:xfrm>
            <a:custGeom>
              <a:avLst/>
              <a:gdLst>
                <a:gd name="T0" fmla="*/ 542 w 985"/>
                <a:gd name="T1" fmla="*/ 1529 h 1598"/>
                <a:gd name="T2" fmla="*/ 80 w 985"/>
                <a:gd name="T3" fmla="*/ 1179 h 1598"/>
                <a:gd name="T4" fmla="*/ 96 w 985"/>
                <a:gd name="T5" fmla="*/ 1140 h 1598"/>
                <a:gd name="T6" fmla="*/ 879 w 985"/>
                <a:gd name="T7" fmla="*/ 1119 h 1598"/>
                <a:gd name="T8" fmla="*/ 797 w 985"/>
                <a:gd name="T9" fmla="*/ 984 h 1598"/>
                <a:gd name="T10" fmla="*/ 834 w 985"/>
                <a:gd name="T11" fmla="*/ 940 h 1598"/>
                <a:gd name="T12" fmla="*/ 814 w 985"/>
                <a:gd name="T13" fmla="*/ 911 h 1598"/>
                <a:gd name="T14" fmla="*/ 596 w 985"/>
                <a:gd name="T15" fmla="*/ 894 h 1598"/>
                <a:gd name="T16" fmla="*/ 534 w 985"/>
                <a:gd name="T17" fmla="*/ 860 h 1598"/>
                <a:gd name="T18" fmla="*/ 419 w 985"/>
                <a:gd name="T19" fmla="*/ 812 h 1598"/>
                <a:gd name="T20" fmla="*/ 752 w 985"/>
                <a:gd name="T21" fmla="*/ 736 h 1598"/>
                <a:gd name="T22" fmla="*/ 369 w 985"/>
                <a:gd name="T23" fmla="*/ 706 h 1598"/>
                <a:gd name="T24" fmla="*/ 132 w 985"/>
                <a:gd name="T25" fmla="*/ 763 h 1598"/>
                <a:gd name="T26" fmla="*/ 299 w 985"/>
                <a:gd name="T27" fmla="*/ 768 h 1598"/>
                <a:gd name="T28" fmla="*/ 404 w 985"/>
                <a:gd name="T29" fmla="*/ 731 h 1598"/>
                <a:gd name="T30" fmla="*/ 438 w 985"/>
                <a:gd name="T31" fmla="*/ 885 h 1598"/>
                <a:gd name="T32" fmla="*/ 498 w 985"/>
                <a:gd name="T33" fmla="*/ 1143 h 1598"/>
                <a:gd name="T34" fmla="*/ 532 w 985"/>
                <a:gd name="T35" fmla="*/ 1393 h 1598"/>
                <a:gd name="T36" fmla="*/ 428 w 985"/>
                <a:gd name="T37" fmla="*/ 1439 h 1598"/>
                <a:gd name="T38" fmla="*/ 297 w 985"/>
                <a:gd name="T39" fmla="*/ 1426 h 1598"/>
                <a:gd name="T40" fmla="*/ 309 w 985"/>
                <a:gd name="T41" fmla="*/ 1105 h 1598"/>
                <a:gd name="T42" fmla="*/ 118 w 985"/>
                <a:gd name="T43" fmla="*/ 1028 h 1598"/>
                <a:gd name="T44" fmla="*/ 81 w 985"/>
                <a:gd name="T45" fmla="*/ 865 h 1598"/>
                <a:gd name="T46" fmla="*/ 32 w 985"/>
                <a:gd name="T47" fmla="*/ 690 h 1598"/>
                <a:gd name="T48" fmla="*/ 373 w 985"/>
                <a:gd name="T49" fmla="*/ 630 h 1598"/>
                <a:gd name="T50" fmla="*/ 419 w 985"/>
                <a:gd name="T51" fmla="*/ 591 h 1598"/>
                <a:gd name="T52" fmla="*/ 366 w 985"/>
                <a:gd name="T53" fmla="*/ 592 h 1598"/>
                <a:gd name="T54" fmla="*/ 203 w 985"/>
                <a:gd name="T55" fmla="*/ 692 h 1598"/>
                <a:gd name="T56" fmla="*/ 85 w 985"/>
                <a:gd name="T57" fmla="*/ 570 h 1598"/>
                <a:gd name="T58" fmla="*/ 324 w 985"/>
                <a:gd name="T59" fmla="*/ 621 h 1598"/>
                <a:gd name="T60" fmla="*/ 296 w 985"/>
                <a:gd name="T61" fmla="*/ 611 h 1598"/>
                <a:gd name="T62" fmla="*/ 291 w 985"/>
                <a:gd name="T63" fmla="*/ 547 h 1598"/>
                <a:gd name="T64" fmla="*/ 328 w 985"/>
                <a:gd name="T65" fmla="*/ 502 h 1598"/>
                <a:gd name="T66" fmla="*/ 257 w 985"/>
                <a:gd name="T67" fmla="*/ 493 h 1598"/>
                <a:gd name="T68" fmla="*/ 221 w 985"/>
                <a:gd name="T69" fmla="*/ 452 h 1598"/>
                <a:gd name="T70" fmla="*/ 72 w 985"/>
                <a:gd name="T71" fmla="*/ 423 h 1598"/>
                <a:gd name="T72" fmla="*/ 112 w 985"/>
                <a:gd name="T73" fmla="*/ 415 h 1598"/>
                <a:gd name="T74" fmla="*/ 135 w 985"/>
                <a:gd name="T75" fmla="*/ 340 h 1598"/>
                <a:gd name="T76" fmla="*/ 0 w 985"/>
                <a:gd name="T77" fmla="*/ 147 h 1598"/>
                <a:gd name="T78" fmla="*/ 123 w 985"/>
                <a:gd name="T79" fmla="*/ 86 h 1598"/>
                <a:gd name="T80" fmla="*/ 586 w 985"/>
                <a:gd name="T81" fmla="*/ 119 h 1598"/>
                <a:gd name="T82" fmla="*/ 636 w 985"/>
                <a:gd name="T83" fmla="*/ 234 h 1598"/>
                <a:gd name="T84" fmla="*/ 694 w 985"/>
                <a:gd name="T85" fmla="*/ 318 h 1598"/>
                <a:gd name="T86" fmla="*/ 674 w 985"/>
                <a:gd name="T87" fmla="*/ 441 h 1598"/>
                <a:gd name="T88" fmla="*/ 702 w 985"/>
                <a:gd name="T89" fmla="*/ 548 h 1598"/>
                <a:gd name="T90" fmla="*/ 703 w 985"/>
                <a:gd name="T91" fmla="*/ 656 h 1598"/>
                <a:gd name="T92" fmla="*/ 793 w 985"/>
                <a:gd name="T93" fmla="*/ 770 h 1598"/>
                <a:gd name="T94" fmla="*/ 783 w 985"/>
                <a:gd name="T95" fmla="*/ 859 h 1598"/>
                <a:gd name="T96" fmla="*/ 810 w 985"/>
                <a:gd name="T97" fmla="*/ 897 h 1598"/>
                <a:gd name="T98" fmla="*/ 701 w 985"/>
                <a:gd name="T99" fmla="*/ 902 h 1598"/>
                <a:gd name="T100" fmla="*/ 549 w 985"/>
                <a:gd name="T101" fmla="*/ 902 h 1598"/>
                <a:gd name="T102" fmla="*/ 428 w 985"/>
                <a:gd name="T103" fmla="*/ 766 h 1598"/>
                <a:gd name="T104" fmla="*/ 333 w 985"/>
                <a:gd name="T105" fmla="*/ 677 h 1598"/>
                <a:gd name="T106" fmla="*/ 449 w 985"/>
                <a:gd name="T107" fmla="*/ 561 h 1598"/>
                <a:gd name="T108" fmla="*/ 326 w 985"/>
                <a:gd name="T109" fmla="*/ 487 h 1598"/>
                <a:gd name="T110" fmla="*/ 284 w 985"/>
                <a:gd name="T111" fmla="*/ 459 h 1598"/>
                <a:gd name="T112" fmla="*/ 138 w 985"/>
                <a:gd name="T113" fmla="*/ 340 h 1598"/>
                <a:gd name="T114" fmla="*/ 11 w 985"/>
                <a:gd name="T115" fmla="*/ 86 h 1598"/>
                <a:gd name="T116" fmla="*/ 221 w 985"/>
                <a:gd name="T117" fmla="*/ 107 h 1598"/>
                <a:gd name="T118" fmla="*/ 140 w 985"/>
                <a:gd name="T119" fmla="*/ 78 h 1598"/>
                <a:gd name="T120" fmla="*/ 67 w 985"/>
                <a:gd name="T121" fmla="*/ 45 h 1598"/>
                <a:gd name="T122" fmla="*/ 426 w 985"/>
                <a:gd name="T123" fmla="*/ 33 h 1598"/>
                <a:gd name="T124" fmla="*/ 463 w 985"/>
                <a:gd name="T125" fmla="*/ 51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5" h="1598">
                  <a:moveTo>
                    <a:pt x="475" y="1598"/>
                  </a:moveTo>
                  <a:lnTo>
                    <a:pt x="473" y="1598"/>
                  </a:lnTo>
                  <a:lnTo>
                    <a:pt x="472" y="1597"/>
                  </a:lnTo>
                  <a:lnTo>
                    <a:pt x="471" y="1595"/>
                  </a:lnTo>
                  <a:lnTo>
                    <a:pt x="470" y="1595"/>
                  </a:lnTo>
                  <a:lnTo>
                    <a:pt x="470" y="1592"/>
                  </a:lnTo>
                  <a:lnTo>
                    <a:pt x="470" y="1592"/>
                  </a:lnTo>
                  <a:lnTo>
                    <a:pt x="470" y="1591"/>
                  </a:lnTo>
                  <a:lnTo>
                    <a:pt x="472" y="1589"/>
                  </a:lnTo>
                  <a:lnTo>
                    <a:pt x="472" y="1588"/>
                  </a:lnTo>
                  <a:lnTo>
                    <a:pt x="472" y="1588"/>
                  </a:lnTo>
                  <a:lnTo>
                    <a:pt x="472" y="1584"/>
                  </a:lnTo>
                  <a:lnTo>
                    <a:pt x="473" y="1584"/>
                  </a:lnTo>
                  <a:lnTo>
                    <a:pt x="473" y="1581"/>
                  </a:lnTo>
                  <a:lnTo>
                    <a:pt x="471" y="1580"/>
                  </a:lnTo>
                  <a:lnTo>
                    <a:pt x="471" y="1578"/>
                  </a:lnTo>
                  <a:lnTo>
                    <a:pt x="470" y="1576"/>
                  </a:lnTo>
                  <a:lnTo>
                    <a:pt x="470" y="1573"/>
                  </a:lnTo>
                  <a:lnTo>
                    <a:pt x="469" y="1573"/>
                  </a:lnTo>
                  <a:lnTo>
                    <a:pt x="469" y="1571"/>
                  </a:lnTo>
                  <a:lnTo>
                    <a:pt x="468" y="1569"/>
                  </a:lnTo>
                  <a:lnTo>
                    <a:pt x="468" y="1568"/>
                  </a:lnTo>
                  <a:lnTo>
                    <a:pt x="466" y="1566"/>
                  </a:lnTo>
                  <a:lnTo>
                    <a:pt x="465" y="1561"/>
                  </a:lnTo>
                  <a:lnTo>
                    <a:pt x="465" y="1561"/>
                  </a:lnTo>
                  <a:lnTo>
                    <a:pt x="465" y="1559"/>
                  </a:lnTo>
                  <a:lnTo>
                    <a:pt x="466" y="1558"/>
                  </a:lnTo>
                  <a:lnTo>
                    <a:pt x="468" y="1558"/>
                  </a:lnTo>
                  <a:lnTo>
                    <a:pt x="468" y="1559"/>
                  </a:lnTo>
                  <a:lnTo>
                    <a:pt x="471" y="1561"/>
                  </a:lnTo>
                  <a:lnTo>
                    <a:pt x="471" y="1563"/>
                  </a:lnTo>
                  <a:lnTo>
                    <a:pt x="471" y="1563"/>
                  </a:lnTo>
                  <a:lnTo>
                    <a:pt x="472" y="1565"/>
                  </a:lnTo>
                  <a:lnTo>
                    <a:pt x="473" y="1566"/>
                  </a:lnTo>
                  <a:lnTo>
                    <a:pt x="474" y="1570"/>
                  </a:lnTo>
                  <a:lnTo>
                    <a:pt x="475" y="1571"/>
                  </a:lnTo>
                  <a:lnTo>
                    <a:pt x="475" y="1573"/>
                  </a:lnTo>
                  <a:lnTo>
                    <a:pt x="477" y="1574"/>
                  </a:lnTo>
                  <a:lnTo>
                    <a:pt x="477" y="1576"/>
                  </a:lnTo>
                  <a:lnTo>
                    <a:pt x="477" y="1576"/>
                  </a:lnTo>
                  <a:lnTo>
                    <a:pt x="477" y="1586"/>
                  </a:lnTo>
                  <a:lnTo>
                    <a:pt x="477" y="1587"/>
                  </a:lnTo>
                  <a:lnTo>
                    <a:pt x="477" y="1589"/>
                  </a:lnTo>
                  <a:lnTo>
                    <a:pt x="476" y="1589"/>
                  </a:lnTo>
                  <a:lnTo>
                    <a:pt x="476" y="1595"/>
                  </a:lnTo>
                  <a:lnTo>
                    <a:pt x="477" y="1595"/>
                  </a:lnTo>
                  <a:lnTo>
                    <a:pt x="475" y="1597"/>
                  </a:lnTo>
                  <a:lnTo>
                    <a:pt x="475" y="1598"/>
                  </a:lnTo>
                  <a:close/>
                  <a:moveTo>
                    <a:pt x="510" y="1449"/>
                  </a:moveTo>
                  <a:lnTo>
                    <a:pt x="510" y="1450"/>
                  </a:lnTo>
                  <a:lnTo>
                    <a:pt x="510" y="1450"/>
                  </a:lnTo>
                  <a:lnTo>
                    <a:pt x="511" y="1451"/>
                  </a:lnTo>
                  <a:lnTo>
                    <a:pt x="513" y="1451"/>
                  </a:lnTo>
                  <a:lnTo>
                    <a:pt x="514" y="1452"/>
                  </a:lnTo>
                  <a:lnTo>
                    <a:pt x="517" y="1454"/>
                  </a:lnTo>
                  <a:lnTo>
                    <a:pt x="517" y="1455"/>
                  </a:lnTo>
                  <a:lnTo>
                    <a:pt x="520" y="1458"/>
                  </a:lnTo>
                  <a:lnTo>
                    <a:pt x="520" y="1458"/>
                  </a:lnTo>
                  <a:lnTo>
                    <a:pt x="522" y="1460"/>
                  </a:lnTo>
                  <a:lnTo>
                    <a:pt x="523" y="1461"/>
                  </a:lnTo>
                  <a:lnTo>
                    <a:pt x="527" y="1463"/>
                  </a:lnTo>
                  <a:lnTo>
                    <a:pt x="530" y="1463"/>
                  </a:lnTo>
                  <a:lnTo>
                    <a:pt x="531" y="1463"/>
                  </a:lnTo>
                  <a:lnTo>
                    <a:pt x="534" y="1463"/>
                  </a:lnTo>
                  <a:lnTo>
                    <a:pt x="534" y="1463"/>
                  </a:lnTo>
                  <a:lnTo>
                    <a:pt x="538" y="1463"/>
                  </a:lnTo>
                  <a:lnTo>
                    <a:pt x="540" y="1465"/>
                  </a:lnTo>
                  <a:lnTo>
                    <a:pt x="542" y="1465"/>
                  </a:lnTo>
                  <a:lnTo>
                    <a:pt x="542" y="1465"/>
                  </a:lnTo>
                  <a:lnTo>
                    <a:pt x="545" y="1465"/>
                  </a:lnTo>
                  <a:lnTo>
                    <a:pt x="548" y="1467"/>
                  </a:lnTo>
                  <a:lnTo>
                    <a:pt x="551" y="1467"/>
                  </a:lnTo>
                  <a:lnTo>
                    <a:pt x="551" y="1466"/>
                  </a:lnTo>
                  <a:lnTo>
                    <a:pt x="553" y="1466"/>
                  </a:lnTo>
                  <a:lnTo>
                    <a:pt x="554" y="1466"/>
                  </a:lnTo>
                  <a:lnTo>
                    <a:pt x="555" y="1468"/>
                  </a:lnTo>
                  <a:lnTo>
                    <a:pt x="555" y="1470"/>
                  </a:lnTo>
                  <a:lnTo>
                    <a:pt x="555" y="1471"/>
                  </a:lnTo>
                  <a:lnTo>
                    <a:pt x="557" y="1473"/>
                  </a:lnTo>
                  <a:lnTo>
                    <a:pt x="557" y="1475"/>
                  </a:lnTo>
                  <a:lnTo>
                    <a:pt x="557" y="1475"/>
                  </a:lnTo>
                  <a:lnTo>
                    <a:pt x="557" y="1479"/>
                  </a:lnTo>
                  <a:lnTo>
                    <a:pt x="559" y="1482"/>
                  </a:lnTo>
                  <a:lnTo>
                    <a:pt x="560" y="1483"/>
                  </a:lnTo>
                  <a:lnTo>
                    <a:pt x="560" y="1484"/>
                  </a:lnTo>
                  <a:lnTo>
                    <a:pt x="560" y="1485"/>
                  </a:lnTo>
                  <a:lnTo>
                    <a:pt x="560" y="1487"/>
                  </a:lnTo>
                  <a:lnTo>
                    <a:pt x="562" y="1489"/>
                  </a:lnTo>
                  <a:lnTo>
                    <a:pt x="566" y="1494"/>
                  </a:lnTo>
                  <a:lnTo>
                    <a:pt x="566" y="1497"/>
                  </a:lnTo>
                  <a:lnTo>
                    <a:pt x="569" y="1501"/>
                  </a:lnTo>
                  <a:lnTo>
                    <a:pt x="570" y="1506"/>
                  </a:lnTo>
                  <a:lnTo>
                    <a:pt x="570" y="1508"/>
                  </a:lnTo>
                  <a:lnTo>
                    <a:pt x="570" y="1509"/>
                  </a:lnTo>
                  <a:lnTo>
                    <a:pt x="572" y="1511"/>
                  </a:lnTo>
                  <a:lnTo>
                    <a:pt x="572" y="1516"/>
                  </a:lnTo>
                  <a:lnTo>
                    <a:pt x="575" y="1518"/>
                  </a:lnTo>
                  <a:lnTo>
                    <a:pt x="575" y="1518"/>
                  </a:lnTo>
                  <a:lnTo>
                    <a:pt x="577" y="1520"/>
                  </a:lnTo>
                  <a:lnTo>
                    <a:pt x="577" y="1524"/>
                  </a:lnTo>
                  <a:lnTo>
                    <a:pt x="578" y="1526"/>
                  </a:lnTo>
                  <a:lnTo>
                    <a:pt x="579" y="1527"/>
                  </a:lnTo>
                  <a:lnTo>
                    <a:pt x="582" y="1530"/>
                  </a:lnTo>
                  <a:lnTo>
                    <a:pt x="582" y="1532"/>
                  </a:lnTo>
                  <a:lnTo>
                    <a:pt x="584" y="1533"/>
                  </a:lnTo>
                  <a:lnTo>
                    <a:pt x="584" y="1534"/>
                  </a:lnTo>
                  <a:lnTo>
                    <a:pt x="587" y="1538"/>
                  </a:lnTo>
                  <a:lnTo>
                    <a:pt x="587" y="1538"/>
                  </a:lnTo>
                  <a:lnTo>
                    <a:pt x="588" y="1539"/>
                  </a:lnTo>
                  <a:lnTo>
                    <a:pt x="589" y="1539"/>
                  </a:lnTo>
                  <a:lnTo>
                    <a:pt x="590" y="1540"/>
                  </a:lnTo>
                  <a:lnTo>
                    <a:pt x="591" y="1540"/>
                  </a:lnTo>
                  <a:lnTo>
                    <a:pt x="592" y="1542"/>
                  </a:lnTo>
                  <a:lnTo>
                    <a:pt x="592" y="1542"/>
                  </a:lnTo>
                  <a:lnTo>
                    <a:pt x="592" y="1544"/>
                  </a:lnTo>
                  <a:lnTo>
                    <a:pt x="591" y="1545"/>
                  </a:lnTo>
                  <a:lnTo>
                    <a:pt x="591" y="1546"/>
                  </a:lnTo>
                  <a:lnTo>
                    <a:pt x="590" y="1546"/>
                  </a:lnTo>
                  <a:lnTo>
                    <a:pt x="590" y="1548"/>
                  </a:lnTo>
                  <a:lnTo>
                    <a:pt x="590" y="1552"/>
                  </a:lnTo>
                  <a:lnTo>
                    <a:pt x="588" y="1554"/>
                  </a:lnTo>
                  <a:lnTo>
                    <a:pt x="587" y="1555"/>
                  </a:lnTo>
                  <a:lnTo>
                    <a:pt x="588" y="1555"/>
                  </a:lnTo>
                  <a:lnTo>
                    <a:pt x="588" y="1557"/>
                  </a:lnTo>
                  <a:lnTo>
                    <a:pt x="590" y="1561"/>
                  </a:lnTo>
                  <a:lnTo>
                    <a:pt x="591" y="1561"/>
                  </a:lnTo>
                  <a:lnTo>
                    <a:pt x="591" y="1562"/>
                  </a:lnTo>
                  <a:lnTo>
                    <a:pt x="592" y="1562"/>
                  </a:lnTo>
                  <a:lnTo>
                    <a:pt x="595" y="1565"/>
                  </a:lnTo>
                  <a:lnTo>
                    <a:pt x="595" y="1566"/>
                  </a:lnTo>
                  <a:lnTo>
                    <a:pt x="595" y="1566"/>
                  </a:lnTo>
                  <a:lnTo>
                    <a:pt x="598" y="1568"/>
                  </a:lnTo>
                  <a:lnTo>
                    <a:pt x="599" y="1570"/>
                  </a:lnTo>
                  <a:lnTo>
                    <a:pt x="600" y="1571"/>
                  </a:lnTo>
                  <a:lnTo>
                    <a:pt x="599" y="1572"/>
                  </a:lnTo>
                  <a:lnTo>
                    <a:pt x="600" y="1573"/>
                  </a:lnTo>
                  <a:lnTo>
                    <a:pt x="601" y="1574"/>
                  </a:lnTo>
                  <a:lnTo>
                    <a:pt x="602" y="1576"/>
                  </a:lnTo>
                  <a:lnTo>
                    <a:pt x="602" y="1579"/>
                  </a:lnTo>
                  <a:lnTo>
                    <a:pt x="603" y="1579"/>
                  </a:lnTo>
                  <a:lnTo>
                    <a:pt x="603" y="1582"/>
                  </a:lnTo>
                  <a:lnTo>
                    <a:pt x="602" y="1582"/>
                  </a:lnTo>
                  <a:lnTo>
                    <a:pt x="600" y="1583"/>
                  </a:lnTo>
                  <a:lnTo>
                    <a:pt x="599" y="1587"/>
                  </a:lnTo>
                  <a:lnTo>
                    <a:pt x="596" y="1589"/>
                  </a:lnTo>
                  <a:lnTo>
                    <a:pt x="590" y="1590"/>
                  </a:lnTo>
                  <a:lnTo>
                    <a:pt x="590" y="1589"/>
                  </a:lnTo>
                  <a:lnTo>
                    <a:pt x="587" y="1589"/>
                  </a:lnTo>
                  <a:lnTo>
                    <a:pt x="586" y="1590"/>
                  </a:lnTo>
                  <a:lnTo>
                    <a:pt x="584" y="1590"/>
                  </a:lnTo>
                  <a:lnTo>
                    <a:pt x="584" y="1591"/>
                  </a:lnTo>
                  <a:lnTo>
                    <a:pt x="583" y="1591"/>
                  </a:lnTo>
                  <a:lnTo>
                    <a:pt x="581" y="1590"/>
                  </a:lnTo>
                  <a:lnTo>
                    <a:pt x="580" y="1590"/>
                  </a:lnTo>
                  <a:lnTo>
                    <a:pt x="577" y="1587"/>
                  </a:lnTo>
                  <a:lnTo>
                    <a:pt x="576" y="1585"/>
                  </a:lnTo>
                  <a:lnTo>
                    <a:pt x="576" y="1584"/>
                  </a:lnTo>
                  <a:lnTo>
                    <a:pt x="573" y="1578"/>
                  </a:lnTo>
                  <a:lnTo>
                    <a:pt x="573" y="1574"/>
                  </a:lnTo>
                  <a:lnTo>
                    <a:pt x="572" y="1573"/>
                  </a:lnTo>
                  <a:lnTo>
                    <a:pt x="572" y="1572"/>
                  </a:lnTo>
                  <a:lnTo>
                    <a:pt x="573" y="1572"/>
                  </a:lnTo>
                  <a:lnTo>
                    <a:pt x="573" y="1568"/>
                  </a:lnTo>
                  <a:lnTo>
                    <a:pt x="571" y="1566"/>
                  </a:lnTo>
                  <a:lnTo>
                    <a:pt x="569" y="1562"/>
                  </a:lnTo>
                  <a:lnTo>
                    <a:pt x="567" y="1560"/>
                  </a:lnTo>
                  <a:lnTo>
                    <a:pt x="565" y="1559"/>
                  </a:lnTo>
                  <a:lnTo>
                    <a:pt x="563" y="1559"/>
                  </a:lnTo>
                  <a:lnTo>
                    <a:pt x="562" y="1560"/>
                  </a:lnTo>
                  <a:lnTo>
                    <a:pt x="561" y="1559"/>
                  </a:lnTo>
                  <a:lnTo>
                    <a:pt x="560" y="1560"/>
                  </a:lnTo>
                  <a:lnTo>
                    <a:pt x="559" y="1560"/>
                  </a:lnTo>
                  <a:lnTo>
                    <a:pt x="559" y="1559"/>
                  </a:lnTo>
                  <a:lnTo>
                    <a:pt x="559" y="1558"/>
                  </a:lnTo>
                  <a:lnTo>
                    <a:pt x="558" y="1556"/>
                  </a:lnTo>
                  <a:lnTo>
                    <a:pt x="558" y="1554"/>
                  </a:lnTo>
                  <a:lnTo>
                    <a:pt x="555" y="1552"/>
                  </a:lnTo>
                  <a:lnTo>
                    <a:pt x="554" y="1550"/>
                  </a:lnTo>
                  <a:lnTo>
                    <a:pt x="552" y="1548"/>
                  </a:lnTo>
                  <a:lnTo>
                    <a:pt x="552" y="1548"/>
                  </a:lnTo>
                  <a:lnTo>
                    <a:pt x="552" y="1547"/>
                  </a:lnTo>
                  <a:lnTo>
                    <a:pt x="549" y="1540"/>
                  </a:lnTo>
                  <a:lnTo>
                    <a:pt x="548" y="1537"/>
                  </a:lnTo>
                  <a:lnTo>
                    <a:pt x="547" y="1535"/>
                  </a:lnTo>
                  <a:lnTo>
                    <a:pt x="547" y="1534"/>
                  </a:lnTo>
                  <a:lnTo>
                    <a:pt x="545" y="1532"/>
                  </a:lnTo>
                  <a:lnTo>
                    <a:pt x="545" y="1531"/>
                  </a:lnTo>
                  <a:lnTo>
                    <a:pt x="543" y="1530"/>
                  </a:lnTo>
                  <a:lnTo>
                    <a:pt x="542" y="1529"/>
                  </a:lnTo>
                  <a:lnTo>
                    <a:pt x="541" y="1527"/>
                  </a:lnTo>
                  <a:lnTo>
                    <a:pt x="541" y="1525"/>
                  </a:lnTo>
                  <a:lnTo>
                    <a:pt x="540" y="1525"/>
                  </a:lnTo>
                  <a:lnTo>
                    <a:pt x="540" y="1524"/>
                  </a:lnTo>
                  <a:lnTo>
                    <a:pt x="541" y="1524"/>
                  </a:lnTo>
                  <a:lnTo>
                    <a:pt x="540" y="1523"/>
                  </a:lnTo>
                  <a:lnTo>
                    <a:pt x="540" y="1522"/>
                  </a:lnTo>
                  <a:lnTo>
                    <a:pt x="537" y="1518"/>
                  </a:lnTo>
                  <a:lnTo>
                    <a:pt x="537" y="1517"/>
                  </a:lnTo>
                  <a:lnTo>
                    <a:pt x="535" y="1515"/>
                  </a:lnTo>
                  <a:lnTo>
                    <a:pt x="533" y="1515"/>
                  </a:lnTo>
                  <a:lnTo>
                    <a:pt x="532" y="1513"/>
                  </a:lnTo>
                  <a:lnTo>
                    <a:pt x="529" y="1512"/>
                  </a:lnTo>
                  <a:lnTo>
                    <a:pt x="528" y="1511"/>
                  </a:lnTo>
                  <a:lnTo>
                    <a:pt x="526" y="1510"/>
                  </a:lnTo>
                  <a:lnTo>
                    <a:pt x="525" y="1510"/>
                  </a:lnTo>
                  <a:lnTo>
                    <a:pt x="522" y="1509"/>
                  </a:lnTo>
                  <a:lnTo>
                    <a:pt x="521" y="1508"/>
                  </a:lnTo>
                  <a:lnTo>
                    <a:pt x="520" y="1508"/>
                  </a:lnTo>
                  <a:lnTo>
                    <a:pt x="518" y="1507"/>
                  </a:lnTo>
                  <a:lnTo>
                    <a:pt x="515" y="1507"/>
                  </a:lnTo>
                  <a:lnTo>
                    <a:pt x="514" y="1506"/>
                  </a:lnTo>
                  <a:lnTo>
                    <a:pt x="512" y="1506"/>
                  </a:lnTo>
                  <a:lnTo>
                    <a:pt x="509" y="1504"/>
                  </a:lnTo>
                  <a:lnTo>
                    <a:pt x="509" y="1501"/>
                  </a:lnTo>
                  <a:lnTo>
                    <a:pt x="508" y="1500"/>
                  </a:lnTo>
                  <a:lnTo>
                    <a:pt x="508" y="1499"/>
                  </a:lnTo>
                  <a:lnTo>
                    <a:pt x="507" y="1498"/>
                  </a:lnTo>
                  <a:lnTo>
                    <a:pt x="506" y="1496"/>
                  </a:lnTo>
                  <a:lnTo>
                    <a:pt x="505" y="1495"/>
                  </a:lnTo>
                  <a:lnTo>
                    <a:pt x="505" y="1495"/>
                  </a:lnTo>
                  <a:lnTo>
                    <a:pt x="504" y="1494"/>
                  </a:lnTo>
                  <a:lnTo>
                    <a:pt x="503" y="1492"/>
                  </a:lnTo>
                  <a:lnTo>
                    <a:pt x="503" y="1491"/>
                  </a:lnTo>
                  <a:lnTo>
                    <a:pt x="503" y="1489"/>
                  </a:lnTo>
                  <a:lnTo>
                    <a:pt x="502" y="1489"/>
                  </a:lnTo>
                  <a:lnTo>
                    <a:pt x="502" y="1486"/>
                  </a:lnTo>
                  <a:lnTo>
                    <a:pt x="501" y="1484"/>
                  </a:lnTo>
                  <a:lnTo>
                    <a:pt x="500" y="1482"/>
                  </a:lnTo>
                  <a:lnTo>
                    <a:pt x="500" y="1481"/>
                  </a:lnTo>
                  <a:lnTo>
                    <a:pt x="499" y="1480"/>
                  </a:lnTo>
                  <a:lnTo>
                    <a:pt x="499" y="1477"/>
                  </a:lnTo>
                  <a:lnTo>
                    <a:pt x="499" y="1477"/>
                  </a:lnTo>
                  <a:lnTo>
                    <a:pt x="499" y="1474"/>
                  </a:lnTo>
                  <a:lnTo>
                    <a:pt x="498" y="1474"/>
                  </a:lnTo>
                  <a:lnTo>
                    <a:pt x="498" y="1472"/>
                  </a:lnTo>
                  <a:lnTo>
                    <a:pt x="499" y="1471"/>
                  </a:lnTo>
                  <a:lnTo>
                    <a:pt x="499" y="1467"/>
                  </a:lnTo>
                  <a:lnTo>
                    <a:pt x="499" y="1467"/>
                  </a:lnTo>
                  <a:lnTo>
                    <a:pt x="499" y="1463"/>
                  </a:lnTo>
                  <a:lnTo>
                    <a:pt x="500" y="1461"/>
                  </a:lnTo>
                  <a:lnTo>
                    <a:pt x="500" y="1459"/>
                  </a:lnTo>
                  <a:lnTo>
                    <a:pt x="498" y="1457"/>
                  </a:lnTo>
                  <a:lnTo>
                    <a:pt x="498" y="1453"/>
                  </a:lnTo>
                  <a:lnTo>
                    <a:pt x="499" y="1453"/>
                  </a:lnTo>
                  <a:lnTo>
                    <a:pt x="498" y="1452"/>
                  </a:lnTo>
                  <a:lnTo>
                    <a:pt x="499" y="1452"/>
                  </a:lnTo>
                  <a:lnTo>
                    <a:pt x="498" y="1451"/>
                  </a:lnTo>
                  <a:lnTo>
                    <a:pt x="499" y="1448"/>
                  </a:lnTo>
                  <a:lnTo>
                    <a:pt x="499" y="1448"/>
                  </a:lnTo>
                  <a:lnTo>
                    <a:pt x="500" y="1450"/>
                  </a:lnTo>
                  <a:lnTo>
                    <a:pt x="502" y="1450"/>
                  </a:lnTo>
                  <a:lnTo>
                    <a:pt x="504" y="1448"/>
                  </a:lnTo>
                  <a:lnTo>
                    <a:pt x="506" y="1447"/>
                  </a:lnTo>
                  <a:lnTo>
                    <a:pt x="507" y="1447"/>
                  </a:lnTo>
                  <a:lnTo>
                    <a:pt x="509" y="1449"/>
                  </a:lnTo>
                  <a:lnTo>
                    <a:pt x="510" y="1449"/>
                  </a:lnTo>
                  <a:close/>
                  <a:moveTo>
                    <a:pt x="291" y="1398"/>
                  </a:moveTo>
                  <a:lnTo>
                    <a:pt x="289" y="1399"/>
                  </a:lnTo>
                  <a:lnTo>
                    <a:pt x="288" y="1399"/>
                  </a:lnTo>
                  <a:lnTo>
                    <a:pt x="288" y="1398"/>
                  </a:lnTo>
                  <a:lnTo>
                    <a:pt x="289" y="1396"/>
                  </a:lnTo>
                  <a:lnTo>
                    <a:pt x="290" y="1396"/>
                  </a:lnTo>
                  <a:lnTo>
                    <a:pt x="291" y="1398"/>
                  </a:lnTo>
                  <a:close/>
                  <a:moveTo>
                    <a:pt x="561" y="1298"/>
                  </a:moveTo>
                  <a:lnTo>
                    <a:pt x="558" y="1298"/>
                  </a:lnTo>
                  <a:lnTo>
                    <a:pt x="557" y="1296"/>
                  </a:lnTo>
                  <a:lnTo>
                    <a:pt x="557" y="1295"/>
                  </a:lnTo>
                  <a:lnTo>
                    <a:pt x="555" y="1294"/>
                  </a:lnTo>
                  <a:lnTo>
                    <a:pt x="556" y="1292"/>
                  </a:lnTo>
                  <a:lnTo>
                    <a:pt x="560" y="1292"/>
                  </a:lnTo>
                  <a:lnTo>
                    <a:pt x="562" y="1294"/>
                  </a:lnTo>
                  <a:lnTo>
                    <a:pt x="562" y="1296"/>
                  </a:lnTo>
                  <a:lnTo>
                    <a:pt x="561" y="1298"/>
                  </a:lnTo>
                  <a:close/>
                  <a:moveTo>
                    <a:pt x="565" y="1285"/>
                  </a:moveTo>
                  <a:lnTo>
                    <a:pt x="565" y="1286"/>
                  </a:lnTo>
                  <a:lnTo>
                    <a:pt x="561" y="1283"/>
                  </a:lnTo>
                  <a:lnTo>
                    <a:pt x="559" y="1279"/>
                  </a:lnTo>
                  <a:lnTo>
                    <a:pt x="559" y="1278"/>
                  </a:lnTo>
                  <a:lnTo>
                    <a:pt x="559" y="1278"/>
                  </a:lnTo>
                  <a:lnTo>
                    <a:pt x="559" y="1276"/>
                  </a:lnTo>
                  <a:lnTo>
                    <a:pt x="558" y="1276"/>
                  </a:lnTo>
                  <a:lnTo>
                    <a:pt x="558" y="1272"/>
                  </a:lnTo>
                  <a:lnTo>
                    <a:pt x="560" y="1270"/>
                  </a:lnTo>
                  <a:lnTo>
                    <a:pt x="561" y="1270"/>
                  </a:lnTo>
                  <a:lnTo>
                    <a:pt x="562" y="1271"/>
                  </a:lnTo>
                  <a:lnTo>
                    <a:pt x="562" y="1273"/>
                  </a:lnTo>
                  <a:lnTo>
                    <a:pt x="562" y="1273"/>
                  </a:lnTo>
                  <a:lnTo>
                    <a:pt x="562" y="1274"/>
                  </a:lnTo>
                  <a:lnTo>
                    <a:pt x="561" y="1275"/>
                  </a:lnTo>
                  <a:lnTo>
                    <a:pt x="561" y="1276"/>
                  </a:lnTo>
                  <a:lnTo>
                    <a:pt x="561" y="1277"/>
                  </a:lnTo>
                  <a:lnTo>
                    <a:pt x="564" y="1285"/>
                  </a:lnTo>
                  <a:lnTo>
                    <a:pt x="565" y="1285"/>
                  </a:lnTo>
                  <a:close/>
                  <a:moveTo>
                    <a:pt x="249" y="1259"/>
                  </a:moveTo>
                  <a:lnTo>
                    <a:pt x="250" y="1259"/>
                  </a:lnTo>
                  <a:lnTo>
                    <a:pt x="249" y="1260"/>
                  </a:lnTo>
                  <a:lnTo>
                    <a:pt x="248" y="1260"/>
                  </a:lnTo>
                  <a:lnTo>
                    <a:pt x="246" y="1263"/>
                  </a:lnTo>
                  <a:lnTo>
                    <a:pt x="245" y="1263"/>
                  </a:lnTo>
                  <a:lnTo>
                    <a:pt x="243" y="1263"/>
                  </a:lnTo>
                  <a:lnTo>
                    <a:pt x="243" y="1262"/>
                  </a:lnTo>
                  <a:lnTo>
                    <a:pt x="243" y="1261"/>
                  </a:lnTo>
                  <a:lnTo>
                    <a:pt x="245" y="1259"/>
                  </a:lnTo>
                  <a:lnTo>
                    <a:pt x="246" y="1259"/>
                  </a:lnTo>
                  <a:lnTo>
                    <a:pt x="246" y="1259"/>
                  </a:lnTo>
                  <a:lnTo>
                    <a:pt x="249" y="1259"/>
                  </a:lnTo>
                  <a:close/>
                  <a:moveTo>
                    <a:pt x="246" y="1242"/>
                  </a:moveTo>
                  <a:lnTo>
                    <a:pt x="246" y="1246"/>
                  </a:lnTo>
                  <a:lnTo>
                    <a:pt x="244" y="1245"/>
                  </a:lnTo>
                  <a:lnTo>
                    <a:pt x="244" y="1244"/>
                  </a:lnTo>
                  <a:lnTo>
                    <a:pt x="243" y="1243"/>
                  </a:lnTo>
                  <a:lnTo>
                    <a:pt x="243" y="1242"/>
                  </a:lnTo>
                  <a:lnTo>
                    <a:pt x="244" y="1241"/>
                  </a:lnTo>
                  <a:lnTo>
                    <a:pt x="245" y="1241"/>
                  </a:lnTo>
                  <a:lnTo>
                    <a:pt x="246" y="1242"/>
                  </a:lnTo>
                  <a:close/>
                  <a:moveTo>
                    <a:pt x="229" y="1235"/>
                  </a:moveTo>
                  <a:lnTo>
                    <a:pt x="228" y="1235"/>
                  </a:lnTo>
                  <a:lnTo>
                    <a:pt x="227" y="1235"/>
                  </a:lnTo>
                  <a:lnTo>
                    <a:pt x="226" y="1234"/>
                  </a:lnTo>
                  <a:lnTo>
                    <a:pt x="224" y="1234"/>
                  </a:lnTo>
                  <a:lnTo>
                    <a:pt x="224" y="1232"/>
                  </a:lnTo>
                  <a:lnTo>
                    <a:pt x="225" y="1231"/>
                  </a:lnTo>
                  <a:lnTo>
                    <a:pt x="227" y="1231"/>
                  </a:lnTo>
                  <a:lnTo>
                    <a:pt x="229" y="1234"/>
                  </a:lnTo>
                  <a:lnTo>
                    <a:pt x="229" y="1235"/>
                  </a:lnTo>
                  <a:close/>
                  <a:moveTo>
                    <a:pt x="241" y="1230"/>
                  </a:moveTo>
                  <a:lnTo>
                    <a:pt x="240" y="1231"/>
                  </a:lnTo>
                  <a:lnTo>
                    <a:pt x="239" y="1230"/>
                  </a:lnTo>
                  <a:lnTo>
                    <a:pt x="239" y="1230"/>
                  </a:lnTo>
                  <a:lnTo>
                    <a:pt x="238" y="1229"/>
                  </a:lnTo>
                  <a:lnTo>
                    <a:pt x="238" y="1228"/>
                  </a:lnTo>
                  <a:lnTo>
                    <a:pt x="238" y="1228"/>
                  </a:lnTo>
                  <a:lnTo>
                    <a:pt x="241" y="1230"/>
                  </a:lnTo>
                  <a:close/>
                  <a:moveTo>
                    <a:pt x="83" y="1174"/>
                  </a:moveTo>
                  <a:lnTo>
                    <a:pt x="82" y="1175"/>
                  </a:lnTo>
                  <a:lnTo>
                    <a:pt x="81" y="1174"/>
                  </a:lnTo>
                  <a:lnTo>
                    <a:pt x="81" y="1174"/>
                  </a:lnTo>
                  <a:lnTo>
                    <a:pt x="82" y="1173"/>
                  </a:lnTo>
                  <a:lnTo>
                    <a:pt x="82" y="1173"/>
                  </a:lnTo>
                  <a:lnTo>
                    <a:pt x="83" y="1174"/>
                  </a:lnTo>
                  <a:close/>
                  <a:moveTo>
                    <a:pt x="51" y="1135"/>
                  </a:moveTo>
                  <a:lnTo>
                    <a:pt x="51" y="1136"/>
                  </a:lnTo>
                  <a:lnTo>
                    <a:pt x="54" y="1136"/>
                  </a:lnTo>
                  <a:lnTo>
                    <a:pt x="55" y="1136"/>
                  </a:lnTo>
                  <a:lnTo>
                    <a:pt x="56" y="1136"/>
                  </a:lnTo>
                  <a:lnTo>
                    <a:pt x="58" y="1135"/>
                  </a:lnTo>
                  <a:lnTo>
                    <a:pt x="58" y="1135"/>
                  </a:lnTo>
                  <a:lnTo>
                    <a:pt x="59" y="1135"/>
                  </a:lnTo>
                  <a:lnTo>
                    <a:pt x="63" y="1138"/>
                  </a:lnTo>
                  <a:lnTo>
                    <a:pt x="63" y="1138"/>
                  </a:lnTo>
                  <a:lnTo>
                    <a:pt x="65" y="1140"/>
                  </a:lnTo>
                  <a:lnTo>
                    <a:pt x="68" y="1142"/>
                  </a:lnTo>
                  <a:lnTo>
                    <a:pt x="70" y="1144"/>
                  </a:lnTo>
                  <a:lnTo>
                    <a:pt x="71" y="1144"/>
                  </a:lnTo>
                  <a:lnTo>
                    <a:pt x="73" y="1145"/>
                  </a:lnTo>
                  <a:lnTo>
                    <a:pt x="76" y="1146"/>
                  </a:lnTo>
                  <a:lnTo>
                    <a:pt x="76" y="1148"/>
                  </a:lnTo>
                  <a:lnTo>
                    <a:pt x="77" y="1149"/>
                  </a:lnTo>
                  <a:lnTo>
                    <a:pt x="77" y="1150"/>
                  </a:lnTo>
                  <a:lnTo>
                    <a:pt x="77" y="1151"/>
                  </a:lnTo>
                  <a:lnTo>
                    <a:pt x="77" y="1152"/>
                  </a:lnTo>
                  <a:lnTo>
                    <a:pt x="78" y="1153"/>
                  </a:lnTo>
                  <a:lnTo>
                    <a:pt x="78" y="1157"/>
                  </a:lnTo>
                  <a:lnTo>
                    <a:pt x="77" y="1158"/>
                  </a:lnTo>
                  <a:lnTo>
                    <a:pt x="78" y="1158"/>
                  </a:lnTo>
                  <a:lnTo>
                    <a:pt x="78" y="1160"/>
                  </a:lnTo>
                  <a:lnTo>
                    <a:pt x="78" y="1161"/>
                  </a:lnTo>
                  <a:lnTo>
                    <a:pt x="79" y="1166"/>
                  </a:lnTo>
                  <a:lnTo>
                    <a:pt x="79" y="1167"/>
                  </a:lnTo>
                  <a:lnTo>
                    <a:pt x="79" y="1168"/>
                  </a:lnTo>
                  <a:lnTo>
                    <a:pt x="80" y="1169"/>
                  </a:lnTo>
                  <a:lnTo>
                    <a:pt x="80" y="1172"/>
                  </a:lnTo>
                  <a:lnTo>
                    <a:pt x="81" y="1173"/>
                  </a:lnTo>
                  <a:lnTo>
                    <a:pt x="81" y="1175"/>
                  </a:lnTo>
                  <a:lnTo>
                    <a:pt x="81" y="1175"/>
                  </a:lnTo>
                  <a:lnTo>
                    <a:pt x="81" y="1176"/>
                  </a:lnTo>
                  <a:lnTo>
                    <a:pt x="80" y="1178"/>
                  </a:lnTo>
                  <a:lnTo>
                    <a:pt x="80" y="1179"/>
                  </a:lnTo>
                  <a:lnTo>
                    <a:pt x="80" y="1180"/>
                  </a:lnTo>
                  <a:lnTo>
                    <a:pt x="80" y="1180"/>
                  </a:lnTo>
                  <a:lnTo>
                    <a:pt x="80" y="1183"/>
                  </a:lnTo>
                  <a:lnTo>
                    <a:pt x="80" y="1184"/>
                  </a:lnTo>
                  <a:lnTo>
                    <a:pt x="79" y="1184"/>
                  </a:lnTo>
                  <a:lnTo>
                    <a:pt x="77" y="1184"/>
                  </a:lnTo>
                  <a:lnTo>
                    <a:pt x="76" y="1185"/>
                  </a:lnTo>
                  <a:lnTo>
                    <a:pt x="75" y="1185"/>
                  </a:lnTo>
                  <a:lnTo>
                    <a:pt x="73" y="1188"/>
                  </a:lnTo>
                  <a:lnTo>
                    <a:pt x="73" y="1188"/>
                  </a:lnTo>
                  <a:lnTo>
                    <a:pt x="70" y="1189"/>
                  </a:lnTo>
                  <a:lnTo>
                    <a:pt x="70" y="1190"/>
                  </a:lnTo>
                  <a:lnTo>
                    <a:pt x="69" y="1190"/>
                  </a:lnTo>
                  <a:lnTo>
                    <a:pt x="67" y="1187"/>
                  </a:lnTo>
                  <a:lnTo>
                    <a:pt x="65" y="1187"/>
                  </a:lnTo>
                  <a:lnTo>
                    <a:pt x="65" y="1188"/>
                  </a:lnTo>
                  <a:lnTo>
                    <a:pt x="64" y="1188"/>
                  </a:lnTo>
                  <a:lnTo>
                    <a:pt x="60" y="1192"/>
                  </a:lnTo>
                  <a:lnTo>
                    <a:pt x="59" y="1192"/>
                  </a:lnTo>
                  <a:lnTo>
                    <a:pt x="59" y="1193"/>
                  </a:lnTo>
                  <a:lnTo>
                    <a:pt x="58" y="1193"/>
                  </a:lnTo>
                  <a:lnTo>
                    <a:pt x="57" y="1192"/>
                  </a:lnTo>
                  <a:lnTo>
                    <a:pt x="57" y="1193"/>
                  </a:lnTo>
                  <a:lnTo>
                    <a:pt x="56" y="1193"/>
                  </a:lnTo>
                  <a:lnTo>
                    <a:pt x="54" y="1193"/>
                  </a:lnTo>
                  <a:lnTo>
                    <a:pt x="51" y="1196"/>
                  </a:lnTo>
                  <a:lnTo>
                    <a:pt x="50" y="1196"/>
                  </a:lnTo>
                  <a:lnTo>
                    <a:pt x="49" y="1196"/>
                  </a:lnTo>
                  <a:lnTo>
                    <a:pt x="47" y="1197"/>
                  </a:lnTo>
                  <a:lnTo>
                    <a:pt x="42" y="1202"/>
                  </a:lnTo>
                  <a:lnTo>
                    <a:pt x="42" y="1202"/>
                  </a:lnTo>
                  <a:lnTo>
                    <a:pt x="41" y="1205"/>
                  </a:lnTo>
                  <a:lnTo>
                    <a:pt x="38" y="1205"/>
                  </a:lnTo>
                  <a:lnTo>
                    <a:pt x="37" y="1204"/>
                  </a:lnTo>
                  <a:lnTo>
                    <a:pt x="35" y="1204"/>
                  </a:lnTo>
                  <a:lnTo>
                    <a:pt x="33" y="1205"/>
                  </a:lnTo>
                  <a:lnTo>
                    <a:pt x="30" y="1205"/>
                  </a:lnTo>
                  <a:lnTo>
                    <a:pt x="29" y="1206"/>
                  </a:lnTo>
                  <a:lnTo>
                    <a:pt x="27" y="1205"/>
                  </a:lnTo>
                  <a:lnTo>
                    <a:pt x="22" y="1205"/>
                  </a:lnTo>
                  <a:lnTo>
                    <a:pt x="22" y="1204"/>
                  </a:lnTo>
                  <a:lnTo>
                    <a:pt x="20" y="1204"/>
                  </a:lnTo>
                  <a:lnTo>
                    <a:pt x="20" y="1204"/>
                  </a:lnTo>
                  <a:lnTo>
                    <a:pt x="19" y="1202"/>
                  </a:lnTo>
                  <a:lnTo>
                    <a:pt x="19" y="1201"/>
                  </a:lnTo>
                  <a:lnTo>
                    <a:pt x="18" y="1200"/>
                  </a:lnTo>
                  <a:lnTo>
                    <a:pt x="18" y="1197"/>
                  </a:lnTo>
                  <a:lnTo>
                    <a:pt x="19" y="1196"/>
                  </a:lnTo>
                  <a:lnTo>
                    <a:pt x="19" y="1195"/>
                  </a:lnTo>
                  <a:lnTo>
                    <a:pt x="19" y="1195"/>
                  </a:lnTo>
                  <a:lnTo>
                    <a:pt x="19" y="1193"/>
                  </a:lnTo>
                  <a:lnTo>
                    <a:pt x="20" y="1193"/>
                  </a:lnTo>
                  <a:lnTo>
                    <a:pt x="20" y="1191"/>
                  </a:lnTo>
                  <a:lnTo>
                    <a:pt x="25" y="1186"/>
                  </a:lnTo>
                  <a:lnTo>
                    <a:pt x="25" y="1186"/>
                  </a:lnTo>
                  <a:lnTo>
                    <a:pt x="27" y="1183"/>
                  </a:lnTo>
                  <a:lnTo>
                    <a:pt x="29" y="1181"/>
                  </a:lnTo>
                  <a:lnTo>
                    <a:pt x="29" y="1181"/>
                  </a:lnTo>
                  <a:lnTo>
                    <a:pt x="30" y="1180"/>
                  </a:lnTo>
                  <a:lnTo>
                    <a:pt x="30" y="1180"/>
                  </a:lnTo>
                  <a:lnTo>
                    <a:pt x="31" y="1178"/>
                  </a:lnTo>
                  <a:lnTo>
                    <a:pt x="31" y="1178"/>
                  </a:lnTo>
                  <a:lnTo>
                    <a:pt x="32" y="1178"/>
                  </a:lnTo>
                  <a:lnTo>
                    <a:pt x="32" y="1176"/>
                  </a:lnTo>
                  <a:lnTo>
                    <a:pt x="33" y="1175"/>
                  </a:lnTo>
                  <a:lnTo>
                    <a:pt x="34" y="1173"/>
                  </a:lnTo>
                  <a:lnTo>
                    <a:pt x="35" y="1172"/>
                  </a:lnTo>
                  <a:lnTo>
                    <a:pt x="35" y="1168"/>
                  </a:lnTo>
                  <a:lnTo>
                    <a:pt x="36" y="1167"/>
                  </a:lnTo>
                  <a:lnTo>
                    <a:pt x="37" y="1164"/>
                  </a:lnTo>
                  <a:lnTo>
                    <a:pt x="39" y="1163"/>
                  </a:lnTo>
                  <a:lnTo>
                    <a:pt x="39" y="1158"/>
                  </a:lnTo>
                  <a:lnTo>
                    <a:pt x="38" y="1158"/>
                  </a:lnTo>
                  <a:lnTo>
                    <a:pt x="39" y="1154"/>
                  </a:lnTo>
                  <a:lnTo>
                    <a:pt x="38" y="1154"/>
                  </a:lnTo>
                  <a:lnTo>
                    <a:pt x="38" y="1149"/>
                  </a:lnTo>
                  <a:lnTo>
                    <a:pt x="39" y="1149"/>
                  </a:lnTo>
                  <a:lnTo>
                    <a:pt x="39" y="1144"/>
                  </a:lnTo>
                  <a:lnTo>
                    <a:pt x="40" y="1142"/>
                  </a:lnTo>
                  <a:lnTo>
                    <a:pt x="40" y="1141"/>
                  </a:lnTo>
                  <a:lnTo>
                    <a:pt x="41" y="1139"/>
                  </a:lnTo>
                  <a:lnTo>
                    <a:pt x="41" y="1139"/>
                  </a:lnTo>
                  <a:lnTo>
                    <a:pt x="42" y="1138"/>
                  </a:lnTo>
                  <a:lnTo>
                    <a:pt x="42" y="1135"/>
                  </a:lnTo>
                  <a:lnTo>
                    <a:pt x="48" y="1135"/>
                  </a:lnTo>
                  <a:lnTo>
                    <a:pt x="48" y="1135"/>
                  </a:lnTo>
                  <a:lnTo>
                    <a:pt x="51" y="1135"/>
                  </a:lnTo>
                  <a:close/>
                  <a:moveTo>
                    <a:pt x="114" y="1130"/>
                  </a:moveTo>
                  <a:lnTo>
                    <a:pt x="115" y="1131"/>
                  </a:lnTo>
                  <a:lnTo>
                    <a:pt x="117" y="1131"/>
                  </a:lnTo>
                  <a:lnTo>
                    <a:pt x="117" y="1131"/>
                  </a:lnTo>
                  <a:lnTo>
                    <a:pt x="119" y="1131"/>
                  </a:lnTo>
                  <a:lnTo>
                    <a:pt x="120" y="1132"/>
                  </a:lnTo>
                  <a:lnTo>
                    <a:pt x="122" y="1133"/>
                  </a:lnTo>
                  <a:lnTo>
                    <a:pt x="123" y="1133"/>
                  </a:lnTo>
                  <a:lnTo>
                    <a:pt x="124" y="1134"/>
                  </a:lnTo>
                  <a:lnTo>
                    <a:pt x="126" y="1135"/>
                  </a:lnTo>
                  <a:lnTo>
                    <a:pt x="127" y="1135"/>
                  </a:lnTo>
                  <a:lnTo>
                    <a:pt x="128" y="1136"/>
                  </a:lnTo>
                  <a:lnTo>
                    <a:pt x="130" y="1136"/>
                  </a:lnTo>
                  <a:lnTo>
                    <a:pt x="132" y="1137"/>
                  </a:lnTo>
                  <a:lnTo>
                    <a:pt x="135" y="1140"/>
                  </a:lnTo>
                  <a:lnTo>
                    <a:pt x="137" y="1140"/>
                  </a:lnTo>
                  <a:lnTo>
                    <a:pt x="138" y="1140"/>
                  </a:lnTo>
                  <a:lnTo>
                    <a:pt x="139" y="1141"/>
                  </a:lnTo>
                  <a:lnTo>
                    <a:pt x="140" y="1142"/>
                  </a:lnTo>
                  <a:lnTo>
                    <a:pt x="143" y="1145"/>
                  </a:lnTo>
                  <a:lnTo>
                    <a:pt x="145" y="1148"/>
                  </a:lnTo>
                  <a:lnTo>
                    <a:pt x="147" y="1149"/>
                  </a:lnTo>
                  <a:lnTo>
                    <a:pt x="148" y="1150"/>
                  </a:lnTo>
                  <a:lnTo>
                    <a:pt x="151" y="1151"/>
                  </a:lnTo>
                  <a:lnTo>
                    <a:pt x="153" y="1152"/>
                  </a:lnTo>
                  <a:lnTo>
                    <a:pt x="154" y="1153"/>
                  </a:lnTo>
                  <a:lnTo>
                    <a:pt x="154" y="1153"/>
                  </a:lnTo>
                  <a:lnTo>
                    <a:pt x="155" y="1155"/>
                  </a:lnTo>
                  <a:lnTo>
                    <a:pt x="156" y="1156"/>
                  </a:lnTo>
                  <a:lnTo>
                    <a:pt x="156" y="1156"/>
                  </a:lnTo>
                  <a:lnTo>
                    <a:pt x="156" y="1157"/>
                  </a:lnTo>
                  <a:lnTo>
                    <a:pt x="157" y="1158"/>
                  </a:lnTo>
                  <a:lnTo>
                    <a:pt x="157" y="1161"/>
                  </a:lnTo>
                  <a:lnTo>
                    <a:pt x="157" y="1161"/>
                  </a:lnTo>
                  <a:lnTo>
                    <a:pt x="157" y="1164"/>
                  </a:lnTo>
                  <a:lnTo>
                    <a:pt x="153" y="1168"/>
                  </a:lnTo>
                  <a:lnTo>
                    <a:pt x="152" y="1168"/>
                  </a:lnTo>
                  <a:lnTo>
                    <a:pt x="152" y="1169"/>
                  </a:lnTo>
                  <a:lnTo>
                    <a:pt x="151" y="1171"/>
                  </a:lnTo>
                  <a:lnTo>
                    <a:pt x="149" y="1171"/>
                  </a:lnTo>
                  <a:lnTo>
                    <a:pt x="146" y="1173"/>
                  </a:lnTo>
                  <a:lnTo>
                    <a:pt x="145" y="1173"/>
                  </a:lnTo>
                  <a:lnTo>
                    <a:pt x="145" y="1174"/>
                  </a:lnTo>
                  <a:lnTo>
                    <a:pt x="144" y="1174"/>
                  </a:lnTo>
                  <a:lnTo>
                    <a:pt x="142" y="1175"/>
                  </a:lnTo>
                  <a:lnTo>
                    <a:pt x="141" y="1175"/>
                  </a:lnTo>
                  <a:lnTo>
                    <a:pt x="138" y="1177"/>
                  </a:lnTo>
                  <a:lnTo>
                    <a:pt x="136" y="1177"/>
                  </a:lnTo>
                  <a:lnTo>
                    <a:pt x="136" y="1177"/>
                  </a:lnTo>
                  <a:lnTo>
                    <a:pt x="135" y="1177"/>
                  </a:lnTo>
                  <a:lnTo>
                    <a:pt x="133" y="1178"/>
                  </a:lnTo>
                  <a:lnTo>
                    <a:pt x="131" y="1178"/>
                  </a:lnTo>
                  <a:lnTo>
                    <a:pt x="131" y="1177"/>
                  </a:lnTo>
                  <a:lnTo>
                    <a:pt x="128" y="1177"/>
                  </a:lnTo>
                  <a:lnTo>
                    <a:pt x="127" y="1178"/>
                  </a:lnTo>
                  <a:lnTo>
                    <a:pt x="126" y="1178"/>
                  </a:lnTo>
                  <a:lnTo>
                    <a:pt x="123" y="1181"/>
                  </a:lnTo>
                  <a:lnTo>
                    <a:pt x="117" y="1181"/>
                  </a:lnTo>
                  <a:lnTo>
                    <a:pt x="116" y="1182"/>
                  </a:lnTo>
                  <a:lnTo>
                    <a:pt x="112" y="1182"/>
                  </a:lnTo>
                  <a:lnTo>
                    <a:pt x="111" y="1182"/>
                  </a:lnTo>
                  <a:lnTo>
                    <a:pt x="110" y="1182"/>
                  </a:lnTo>
                  <a:lnTo>
                    <a:pt x="110" y="1182"/>
                  </a:lnTo>
                  <a:lnTo>
                    <a:pt x="108" y="1182"/>
                  </a:lnTo>
                  <a:lnTo>
                    <a:pt x="107" y="1183"/>
                  </a:lnTo>
                  <a:lnTo>
                    <a:pt x="102" y="1183"/>
                  </a:lnTo>
                  <a:lnTo>
                    <a:pt x="102" y="1182"/>
                  </a:lnTo>
                  <a:lnTo>
                    <a:pt x="100" y="1182"/>
                  </a:lnTo>
                  <a:lnTo>
                    <a:pt x="99" y="1181"/>
                  </a:lnTo>
                  <a:lnTo>
                    <a:pt x="97" y="1181"/>
                  </a:lnTo>
                  <a:lnTo>
                    <a:pt x="97" y="1182"/>
                  </a:lnTo>
                  <a:lnTo>
                    <a:pt x="91" y="1182"/>
                  </a:lnTo>
                  <a:lnTo>
                    <a:pt x="89" y="1181"/>
                  </a:lnTo>
                  <a:lnTo>
                    <a:pt x="89" y="1180"/>
                  </a:lnTo>
                  <a:lnTo>
                    <a:pt x="88" y="1179"/>
                  </a:lnTo>
                  <a:lnTo>
                    <a:pt x="88" y="1179"/>
                  </a:lnTo>
                  <a:lnTo>
                    <a:pt x="86" y="1177"/>
                  </a:lnTo>
                  <a:lnTo>
                    <a:pt x="84" y="1176"/>
                  </a:lnTo>
                  <a:lnTo>
                    <a:pt x="84" y="1175"/>
                  </a:lnTo>
                  <a:lnTo>
                    <a:pt x="82" y="1173"/>
                  </a:lnTo>
                  <a:lnTo>
                    <a:pt x="81" y="1172"/>
                  </a:lnTo>
                  <a:lnTo>
                    <a:pt x="81" y="1171"/>
                  </a:lnTo>
                  <a:lnTo>
                    <a:pt x="81" y="1170"/>
                  </a:lnTo>
                  <a:lnTo>
                    <a:pt x="82" y="1170"/>
                  </a:lnTo>
                  <a:lnTo>
                    <a:pt x="83" y="1169"/>
                  </a:lnTo>
                  <a:lnTo>
                    <a:pt x="84" y="1169"/>
                  </a:lnTo>
                  <a:lnTo>
                    <a:pt x="84" y="1168"/>
                  </a:lnTo>
                  <a:lnTo>
                    <a:pt x="84" y="1166"/>
                  </a:lnTo>
                  <a:lnTo>
                    <a:pt x="85" y="1166"/>
                  </a:lnTo>
                  <a:lnTo>
                    <a:pt x="85" y="1164"/>
                  </a:lnTo>
                  <a:lnTo>
                    <a:pt x="87" y="1162"/>
                  </a:lnTo>
                  <a:lnTo>
                    <a:pt x="87" y="1160"/>
                  </a:lnTo>
                  <a:lnTo>
                    <a:pt x="87" y="1160"/>
                  </a:lnTo>
                  <a:lnTo>
                    <a:pt x="87" y="1157"/>
                  </a:lnTo>
                  <a:lnTo>
                    <a:pt x="88" y="1157"/>
                  </a:lnTo>
                  <a:lnTo>
                    <a:pt x="88" y="1154"/>
                  </a:lnTo>
                  <a:lnTo>
                    <a:pt x="90" y="1149"/>
                  </a:lnTo>
                  <a:lnTo>
                    <a:pt x="90" y="1149"/>
                  </a:lnTo>
                  <a:lnTo>
                    <a:pt x="92" y="1147"/>
                  </a:lnTo>
                  <a:lnTo>
                    <a:pt x="94" y="1143"/>
                  </a:lnTo>
                  <a:lnTo>
                    <a:pt x="96" y="1141"/>
                  </a:lnTo>
                  <a:lnTo>
                    <a:pt x="96" y="1140"/>
                  </a:lnTo>
                  <a:lnTo>
                    <a:pt x="96" y="1140"/>
                  </a:lnTo>
                  <a:lnTo>
                    <a:pt x="96" y="1138"/>
                  </a:lnTo>
                  <a:lnTo>
                    <a:pt x="97" y="1137"/>
                  </a:lnTo>
                  <a:lnTo>
                    <a:pt x="101" y="1134"/>
                  </a:lnTo>
                  <a:lnTo>
                    <a:pt x="102" y="1134"/>
                  </a:lnTo>
                  <a:lnTo>
                    <a:pt x="103" y="1132"/>
                  </a:lnTo>
                  <a:lnTo>
                    <a:pt x="104" y="1131"/>
                  </a:lnTo>
                  <a:lnTo>
                    <a:pt x="105" y="1131"/>
                  </a:lnTo>
                  <a:lnTo>
                    <a:pt x="107" y="1130"/>
                  </a:lnTo>
                  <a:lnTo>
                    <a:pt x="111" y="1130"/>
                  </a:lnTo>
                  <a:lnTo>
                    <a:pt x="111" y="1129"/>
                  </a:lnTo>
                  <a:lnTo>
                    <a:pt x="114" y="1130"/>
                  </a:lnTo>
                  <a:close/>
                  <a:moveTo>
                    <a:pt x="48" y="1133"/>
                  </a:moveTo>
                  <a:lnTo>
                    <a:pt x="47" y="1133"/>
                  </a:lnTo>
                  <a:lnTo>
                    <a:pt x="46" y="1131"/>
                  </a:lnTo>
                  <a:lnTo>
                    <a:pt x="45" y="1130"/>
                  </a:lnTo>
                  <a:lnTo>
                    <a:pt x="43" y="1130"/>
                  </a:lnTo>
                  <a:lnTo>
                    <a:pt x="41" y="1129"/>
                  </a:lnTo>
                  <a:lnTo>
                    <a:pt x="41" y="1126"/>
                  </a:lnTo>
                  <a:lnTo>
                    <a:pt x="42" y="1125"/>
                  </a:lnTo>
                  <a:lnTo>
                    <a:pt x="43" y="1125"/>
                  </a:lnTo>
                  <a:lnTo>
                    <a:pt x="44" y="1126"/>
                  </a:lnTo>
                  <a:lnTo>
                    <a:pt x="45" y="1127"/>
                  </a:lnTo>
                  <a:lnTo>
                    <a:pt x="46" y="1129"/>
                  </a:lnTo>
                  <a:lnTo>
                    <a:pt x="48" y="1131"/>
                  </a:lnTo>
                  <a:lnTo>
                    <a:pt x="48" y="1132"/>
                  </a:lnTo>
                  <a:lnTo>
                    <a:pt x="49" y="1132"/>
                  </a:lnTo>
                  <a:lnTo>
                    <a:pt x="49" y="1132"/>
                  </a:lnTo>
                  <a:lnTo>
                    <a:pt x="48" y="1133"/>
                  </a:lnTo>
                  <a:close/>
                  <a:moveTo>
                    <a:pt x="967" y="1100"/>
                  </a:moveTo>
                  <a:lnTo>
                    <a:pt x="966" y="1100"/>
                  </a:lnTo>
                  <a:lnTo>
                    <a:pt x="966" y="1100"/>
                  </a:lnTo>
                  <a:lnTo>
                    <a:pt x="966" y="1099"/>
                  </a:lnTo>
                  <a:lnTo>
                    <a:pt x="966" y="1098"/>
                  </a:lnTo>
                  <a:lnTo>
                    <a:pt x="967" y="1098"/>
                  </a:lnTo>
                  <a:lnTo>
                    <a:pt x="967" y="1099"/>
                  </a:lnTo>
                  <a:lnTo>
                    <a:pt x="967" y="1100"/>
                  </a:lnTo>
                  <a:close/>
                  <a:moveTo>
                    <a:pt x="981" y="1100"/>
                  </a:moveTo>
                  <a:lnTo>
                    <a:pt x="982" y="1103"/>
                  </a:lnTo>
                  <a:lnTo>
                    <a:pt x="982" y="1104"/>
                  </a:lnTo>
                  <a:lnTo>
                    <a:pt x="983" y="1105"/>
                  </a:lnTo>
                  <a:lnTo>
                    <a:pt x="984" y="1107"/>
                  </a:lnTo>
                  <a:lnTo>
                    <a:pt x="985" y="1108"/>
                  </a:lnTo>
                  <a:lnTo>
                    <a:pt x="985" y="1109"/>
                  </a:lnTo>
                  <a:lnTo>
                    <a:pt x="985" y="1111"/>
                  </a:lnTo>
                  <a:lnTo>
                    <a:pt x="984" y="1114"/>
                  </a:lnTo>
                  <a:lnTo>
                    <a:pt x="983" y="1114"/>
                  </a:lnTo>
                  <a:lnTo>
                    <a:pt x="982" y="1114"/>
                  </a:lnTo>
                  <a:lnTo>
                    <a:pt x="980" y="1111"/>
                  </a:lnTo>
                  <a:lnTo>
                    <a:pt x="978" y="1110"/>
                  </a:lnTo>
                  <a:lnTo>
                    <a:pt x="976" y="1110"/>
                  </a:lnTo>
                  <a:lnTo>
                    <a:pt x="974" y="1108"/>
                  </a:lnTo>
                  <a:lnTo>
                    <a:pt x="974" y="1106"/>
                  </a:lnTo>
                  <a:lnTo>
                    <a:pt x="973" y="1105"/>
                  </a:lnTo>
                  <a:lnTo>
                    <a:pt x="972" y="1104"/>
                  </a:lnTo>
                  <a:lnTo>
                    <a:pt x="970" y="1102"/>
                  </a:lnTo>
                  <a:lnTo>
                    <a:pt x="968" y="1102"/>
                  </a:lnTo>
                  <a:lnTo>
                    <a:pt x="967" y="1101"/>
                  </a:lnTo>
                  <a:lnTo>
                    <a:pt x="969" y="1100"/>
                  </a:lnTo>
                  <a:lnTo>
                    <a:pt x="971" y="1100"/>
                  </a:lnTo>
                  <a:lnTo>
                    <a:pt x="973" y="1099"/>
                  </a:lnTo>
                  <a:lnTo>
                    <a:pt x="976" y="1098"/>
                  </a:lnTo>
                  <a:lnTo>
                    <a:pt x="977" y="1098"/>
                  </a:lnTo>
                  <a:lnTo>
                    <a:pt x="979" y="1097"/>
                  </a:lnTo>
                  <a:lnTo>
                    <a:pt x="979" y="1098"/>
                  </a:lnTo>
                  <a:lnTo>
                    <a:pt x="981" y="1100"/>
                  </a:lnTo>
                  <a:close/>
                  <a:moveTo>
                    <a:pt x="801" y="1096"/>
                  </a:moveTo>
                  <a:lnTo>
                    <a:pt x="800" y="1096"/>
                  </a:lnTo>
                  <a:lnTo>
                    <a:pt x="800" y="1095"/>
                  </a:lnTo>
                  <a:lnTo>
                    <a:pt x="800" y="1094"/>
                  </a:lnTo>
                  <a:lnTo>
                    <a:pt x="802" y="1092"/>
                  </a:lnTo>
                  <a:lnTo>
                    <a:pt x="804" y="1092"/>
                  </a:lnTo>
                  <a:lnTo>
                    <a:pt x="802" y="1094"/>
                  </a:lnTo>
                  <a:lnTo>
                    <a:pt x="802" y="1095"/>
                  </a:lnTo>
                  <a:lnTo>
                    <a:pt x="801" y="1096"/>
                  </a:lnTo>
                  <a:close/>
                  <a:moveTo>
                    <a:pt x="187" y="1077"/>
                  </a:moveTo>
                  <a:lnTo>
                    <a:pt x="187" y="1082"/>
                  </a:lnTo>
                  <a:lnTo>
                    <a:pt x="185" y="1087"/>
                  </a:lnTo>
                  <a:lnTo>
                    <a:pt x="183" y="1087"/>
                  </a:lnTo>
                  <a:lnTo>
                    <a:pt x="181" y="1087"/>
                  </a:lnTo>
                  <a:lnTo>
                    <a:pt x="179" y="1090"/>
                  </a:lnTo>
                  <a:lnTo>
                    <a:pt x="179" y="1096"/>
                  </a:lnTo>
                  <a:lnTo>
                    <a:pt x="180" y="1097"/>
                  </a:lnTo>
                  <a:lnTo>
                    <a:pt x="180" y="1099"/>
                  </a:lnTo>
                  <a:lnTo>
                    <a:pt x="177" y="1101"/>
                  </a:lnTo>
                  <a:lnTo>
                    <a:pt x="176" y="1104"/>
                  </a:lnTo>
                  <a:lnTo>
                    <a:pt x="175" y="1104"/>
                  </a:lnTo>
                  <a:lnTo>
                    <a:pt x="175" y="1107"/>
                  </a:lnTo>
                  <a:lnTo>
                    <a:pt x="173" y="1108"/>
                  </a:lnTo>
                  <a:lnTo>
                    <a:pt x="172" y="1108"/>
                  </a:lnTo>
                  <a:lnTo>
                    <a:pt x="171" y="1110"/>
                  </a:lnTo>
                  <a:lnTo>
                    <a:pt x="170" y="1112"/>
                  </a:lnTo>
                  <a:lnTo>
                    <a:pt x="166" y="1116"/>
                  </a:lnTo>
                  <a:lnTo>
                    <a:pt x="165" y="1116"/>
                  </a:lnTo>
                  <a:lnTo>
                    <a:pt x="165" y="1116"/>
                  </a:lnTo>
                  <a:lnTo>
                    <a:pt x="164" y="1116"/>
                  </a:lnTo>
                  <a:lnTo>
                    <a:pt x="162" y="1117"/>
                  </a:lnTo>
                  <a:lnTo>
                    <a:pt x="161" y="1118"/>
                  </a:lnTo>
                  <a:lnTo>
                    <a:pt x="160" y="1119"/>
                  </a:lnTo>
                  <a:lnTo>
                    <a:pt x="159" y="1120"/>
                  </a:lnTo>
                  <a:lnTo>
                    <a:pt x="156" y="1122"/>
                  </a:lnTo>
                  <a:lnTo>
                    <a:pt x="155" y="1122"/>
                  </a:lnTo>
                  <a:lnTo>
                    <a:pt x="154" y="1122"/>
                  </a:lnTo>
                  <a:lnTo>
                    <a:pt x="152" y="1122"/>
                  </a:lnTo>
                  <a:lnTo>
                    <a:pt x="152" y="1123"/>
                  </a:lnTo>
                  <a:lnTo>
                    <a:pt x="151" y="1123"/>
                  </a:lnTo>
                  <a:lnTo>
                    <a:pt x="150" y="1124"/>
                  </a:lnTo>
                  <a:lnTo>
                    <a:pt x="148" y="1124"/>
                  </a:lnTo>
                  <a:lnTo>
                    <a:pt x="147" y="1122"/>
                  </a:lnTo>
                  <a:lnTo>
                    <a:pt x="146" y="1120"/>
                  </a:lnTo>
                  <a:lnTo>
                    <a:pt x="144" y="1116"/>
                  </a:lnTo>
                  <a:lnTo>
                    <a:pt x="144" y="1110"/>
                  </a:lnTo>
                  <a:lnTo>
                    <a:pt x="145" y="1109"/>
                  </a:lnTo>
                  <a:lnTo>
                    <a:pt x="145" y="1109"/>
                  </a:lnTo>
                  <a:lnTo>
                    <a:pt x="148" y="1105"/>
                  </a:lnTo>
                  <a:lnTo>
                    <a:pt x="148" y="1104"/>
                  </a:lnTo>
                  <a:lnTo>
                    <a:pt x="149" y="1104"/>
                  </a:lnTo>
                  <a:lnTo>
                    <a:pt x="151" y="1101"/>
                  </a:lnTo>
                  <a:lnTo>
                    <a:pt x="151" y="1101"/>
                  </a:lnTo>
                  <a:lnTo>
                    <a:pt x="153" y="1099"/>
                  </a:lnTo>
                  <a:lnTo>
                    <a:pt x="154" y="1097"/>
                  </a:lnTo>
                  <a:lnTo>
                    <a:pt x="155" y="1097"/>
                  </a:lnTo>
                  <a:lnTo>
                    <a:pt x="156" y="1097"/>
                  </a:lnTo>
                  <a:lnTo>
                    <a:pt x="156" y="1096"/>
                  </a:lnTo>
                  <a:lnTo>
                    <a:pt x="159" y="1093"/>
                  </a:lnTo>
                  <a:lnTo>
                    <a:pt x="159" y="1091"/>
                  </a:lnTo>
                  <a:lnTo>
                    <a:pt x="160" y="1090"/>
                  </a:lnTo>
                  <a:lnTo>
                    <a:pt x="161" y="1088"/>
                  </a:lnTo>
                  <a:lnTo>
                    <a:pt x="162" y="1086"/>
                  </a:lnTo>
                  <a:lnTo>
                    <a:pt x="163" y="1086"/>
                  </a:lnTo>
                  <a:lnTo>
                    <a:pt x="166" y="1083"/>
                  </a:lnTo>
                  <a:lnTo>
                    <a:pt x="168" y="1082"/>
                  </a:lnTo>
                  <a:lnTo>
                    <a:pt x="168" y="1081"/>
                  </a:lnTo>
                  <a:lnTo>
                    <a:pt x="172" y="1079"/>
                  </a:lnTo>
                  <a:lnTo>
                    <a:pt x="174" y="1079"/>
                  </a:lnTo>
                  <a:lnTo>
                    <a:pt x="176" y="1078"/>
                  </a:lnTo>
                  <a:lnTo>
                    <a:pt x="176" y="1078"/>
                  </a:lnTo>
                  <a:lnTo>
                    <a:pt x="177" y="1077"/>
                  </a:lnTo>
                  <a:lnTo>
                    <a:pt x="178" y="1077"/>
                  </a:lnTo>
                  <a:lnTo>
                    <a:pt x="182" y="1075"/>
                  </a:lnTo>
                  <a:lnTo>
                    <a:pt x="185" y="1075"/>
                  </a:lnTo>
                  <a:lnTo>
                    <a:pt x="186" y="1076"/>
                  </a:lnTo>
                  <a:lnTo>
                    <a:pt x="187" y="1077"/>
                  </a:lnTo>
                  <a:close/>
                  <a:moveTo>
                    <a:pt x="835" y="1073"/>
                  </a:moveTo>
                  <a:lnTo>
                    <a:pt x="843" y="1078"/>
                  </a:lnTo>
                  <a:lnTo>
                    <a:pt x="843" y="1078"/>
                  </a:lnTo>
                  <a:lnTo>
                    <a:pt x="846" y="1081"/>
                  </a:lnTo>
                  <a:lnTo>
                    <a:pt x="847" y="1082"/>
                  </a:lnTo>
                  <a:lnTo>
                    <a:pt x="847" y="1085"/>
                  </a:lnTo>
                  <a:lnTo>
                    <a:pt x="847" y="1085"/>
                  </a:lnTo>
                  <a:lnTo>
                    <a:pt x="847" y="1086"/>
                  </a:lnTo>
                  <a:lnTo>
                    <a:pt x="846" y="1088"/>
                  </a:lnTo>
                  <a:lnTo>
                    <a:pt x="846" y="1091"/>
                  </a:lnTo>
                  <a:lnTo>
                    <a:pt x="844" y="1093"/>
                  </a:lnTo>
                  <a:lnTo>
                    <a:pt x="843" y="1094"/>
                  </a:lnTo>
                  <a:lnTo>
                    <a:pt x="842" y="1094"/>
                  </a:lnTo>
                  <a:lnTo>
                    <a:pt x="841" y="1095"/>
                  </a:lnTo>
                  <a:lnTo>
                    <a:pt x="839" y="1098"/>
                  </a:lnTo>
                  <a:lnTo>
                    <a:pt x="839" y="1103"/>
                  </a:lnTo>
                  <a:lnTo>
                    <a:pt x="839" y="1103"/>
                  </a:lnTo>
                  <a:lnTo>
                    <a:pt x="839" y="1105"/>
                  </a:lnTo>
                  <a:lnTo>
                    <a:pt x="838" y="1105"/>
                  </a:lnTo>
                  <a:lnTo>
                    <a:pt x="838" y="1106"/>
                  </a:lnTo>
                  <a:lnTo>
                    <a:pt x="843" y="1110"/>
                  </a:lnTo>
                  <a:lnTo>
                    <a:pt x="843" y="1114"/>
                  </a:lnTo>
                  <a:lnTo>
                    <a:pt x="842" y="1114"/>
                  </a:lnTo>
                  <a:lnTo>
                    <a:pt x="843" y="1115"/>
                  </a:lnTo>
                  <a:lnTo>
                    <a:pt x="844" y="1116"/>
                  </a:lnTo>
                  <a:lnTo>
                    <a:pt x="846" y="1116"/>
                  </a:lnTo>
                  <a:lnTo>
                    <a:pt x="846" y="1116"/>
                  </a:lnTo>
                  <a:lnTo>
                    <a:pt x="848" y="1116"/>
                  </a:lnTo>
                  <a:lnTo>
                    <a:pt x="850" y="1117"/>
                  </a:lnTo>
                  <a:lnTo>
                    <a:pt x="851" y="1117"/>
                  </a:lnTo>
                  <a:lnTo>
                    <a:pt x="853" y="1118"/>
                  </a:lnTo>
                  <a:lnTo>
                    <a:pt x="856" y="1118"/>
                  </a:lnTo>
                  <a:lnTo>
                    <a:pt x="857" y="1118"/>
                  </a:lnTo>
                  <a:lnTo>
                    <a:pt x="858" y="1118"/>
                  </a:lnTo>
                  <a:lnTo>
                    <a:pt x="860" y="1117"/>
                  </a:lnTo>
                  <a:lnTo>
                    <a:pt x="862" y="1117"/>
                  </a:lnTo>
                  <a:lnTo>
                    <a:pt x="863" y="1118"/>
                  </a:lnTo>
                  <a:lnTo>
                    <a:pt x="864" y="1118"/>
                  </a:lnTo>
                  <a:lnTo>
                    <a:pt x="865" y="1119"/>
                  </a:lnTo>
                  <a:lnTo>
                    <a:pt x="865" y="1119"/>
                  </a:lnTo>
                  <a:lnTo>
                    <a:pt x="866" y="1119"/>
                  </a:lnTo>
                  <a:lnTo>
                    <a:pt x="866" y="1119"/>
                  </a:lnTo>
                  <a:lnTo>
                    <a:pt x="872" y="1119"/>
                  </a:lnTo>
                  <a:lnTo>
                    <a:pt x="872" y="1118"/>
                  </a:lnTo>
                  <a:lnTo>
                    <a:pt x="878" y="1118"/>
                  </a:lnTo>
                  <a:lnTo>
                    <a:pt x="879" y="1119"/>
                  </a:lnTo>
                  <a:lnTo>
                    <a:pt x="881" y="1119"/>
                  </a:lnTo>
                  <a:lnTo>
                    <a:pt x="882" y="1119"/>
                  </a:lnTo>
                  <a:lnTo>
                    <a:pt x="883" y="1119"/>
                  </a:lnTo>
                  <a:lnTo>
                    <a:pt x="884" y="1120"/>
                  </a:lnTo>
                  <a:lnTo>
                    <a:pt x="886" y="1120"/>
                  </a:lnTo>
                  <a:lnTo>
                    <a:pt x="886" y="1120"/>
                  </a:lnTo>
                  <a:lnTo>
                    <a:pt x="887" y="1120"/>
                  </a:lnTo>
                  <a:lnTo>
                    <a:pt x="889" y="1121"/>
                  </a:lnTo>
                  <a:lnTo>
                    <a:pt x="892" y="1122"/>
                  </a:lnTo>
                  <a:lnTo>
                    <a:pt x="893" y="1123"/>
                  </a:lnTo>
                  <a:lnTo>
                    <a:pt x="894" y="1123"/>
                  </a:lnTo>
                  <a:lnTo>
                    <a:pt x="894" y="1123"/>
                  </a:lnTo>
                  <a:lnTo>
                    <a:pt x="896" y="1123"/>
                  </a:lnTo>
                  <a:lnTo>
                    <a:pt x="897" y="1124"/>
                  </a:lnTo>
                  <a:lnTo>
                    <a:pt x="898" y="1126"/>
                  </a:lnTo>
                  <a:lnTo>
                    <a:pt x="899" y="1127"/>
                  </a:lnTo>
                  <a:lnTo>
                    <a:pt x="899" y="1129"/>
                  </a:lnTo>
                  <a:lnTo>
                    <a:pt x="900" y="1129"/>
                  </a:lnTo>
                  <a:lnTo>
                    <a:pt x="900" y="1133"/>
                  </a:lnTo>
                  <a:lnTo>
                    <a:pt x="898" y="1135"/>
                  </a:lnTo>
                  <a:lnTo>
                    <a:pt x="897" y="1137"/>
                  </a:lnTo>
                  <a:lnTo>
                    <a:pt x="896" y="1139"/>
                  </a:lnTo>
                  <a:lnTo>
                    <a:pt x="895" y="1142"/>
                  </a:lnTo>
                  <a:lnTo>
                    <a:pt x="894" y="1144"/>
                  </a:lnTo>
                  <a:lnTo>
                    <a:pt x="893" y="1144"/>
                  </a:lnTo>
                  <a:lnTo>
                    <a:pt x="891" y="1145"/>
                  </a:lnTo>
                  <a:lnTo>
                    <a:pt x="888" y="1146"/>
                  </a:lnTo>
                  <a:lnTo>
                    <a:pt x="887" y="1146"/>
                  </a:lnTo>
                  <a:lnTo>
                    <a:pt x="885" y="1146"/>
                  </a:lnTo>
                  <a:lnTo>
                    <a:pt x="885" y="1146"/>
                  </a:lnTo>
                  <a:lnTo>
                    <a:pt x="882" y="1146"/>
                  </a:lnTo>
                  <a:lnTo>
                    <a:pt x="882" y="1145"/>
                  </a:lnTo>
                  <a:lnTo>
                    <a:pt x="874" y="1145"/>
                  </a:lnTo>
                  <a:lnTo>
                    <a:pt x="869" y="1148"/>
                  </a:lnTo>
                  <a:lnTo>
                    <a:pt x="866" y="1148"/>
                  </a:lnTo>
                  <a:lnTo>
                    <a:pt x="865" y="1148"/>
                  </a:lnTo>
                  <a:lnTo>
                    <a:pt x="864" y="1148"/>
                  </a:lnTo>
                  <a:lnTo>
                    <a:pt x="864" y="1147"/>
                  </a:lnTo>
                  <a:lnTo>
                    <a:pt x="861" y="1147"/>
                  </a:lnTo>
                  <a:lnTo>
                    <a:pt x="859" y="1146"/>
                  </a:lnTo>
                  <a:lnTo>
                    <a:pt x="858" y="1145"/>
                  </a:lnTo>
                  <a:lnTo>
                    <a:pt x="856" y="1144"/>
                  </a:lnTo>
                  <a:lnTo>
                    <a:pt x="855" y="1143"/>
                  </a:lnTo>
                  <a:lnTo>
                    <a:pt x="855" y="1142"/>
                  </a:lnTo>
                  <a:lnTo>
                    <a:pt x="853" y="1140"/>
                  </a:lnTo>
                  <a:lnTo>
                    <a:pt x="853" y="1139"/>
                  </a:lnTo>
                  <a:lnTo>
                    <a:pt x="852" y="1139"/>
                  </a:lnTo>
                  <a:lnTo>
                    <a:pt x="850" y="1137"/>
                  </a:lnTo>
                  <a:lnTo>
                    <a:pt x="850" y="1137"/>
                  </a:lnTo>
                  <a:lnTo>
                    <a:pt x="849" y="1135"/>
                  </a:lnTo>
                  <a:lnTo>
                    <a:pt x="848" y="1134"/>
                  </a:lnTo>
                  <a:lnTo>
                    <a:pt x="847" y="1133"/>
                  </a:lnTo>
                  <a:lnTo>
                    <a:pt x="846" y="1131"/>
                  </a:lnTo>
                  <a:lnTo>
                    <a:pt x="846" y="1131"/>
                  </a:lnTo>
                  <a:lnTo>
                    <a:pt x="841" y="1131"/>
                  </a:lnTo>
                  <a:lnTo>
                    <a:pt x="840" y="1130"/>
                  </a:lnTo>
                  <a:lnTo>
                    <a:pt x="837" y="1128"/>
                  </a:lnTo>
                  <a:lnTo>
                    <a:pt x="832" y="1127"/>
                  </a:lnTo>
                  <a:lnTo>
                    <a:pt x="830" y="1126"/>
                  </a:lnTo>
                  <a:lnTo>
                    <a:pt x="829" y="1123"/>
                  </a:lnTo>
                  <a:lnTo>
                    <a:pt x="830" y="1122"/>
                  </a:lnTo>
                  <a:lnTo>
                    <a:pt x="832" y="1122"/>
                  </a:lnTo>
                  <a:lnTo>
                    <a:pt x="833" y="1120"/>
                  </a:lnTo>
                  <a:lnTo>
                    <a:pt x="830" y="1120"/>
                  </a:lnTo>
                  <a:lnTo>
                    <a:pt x="829" y="1120"/>
                  </a:lnTo>
                  <a:lnTo>
                    <a:pt x="824" y="1120"/>
                  </a:lnTo>
                  <a:lnTo>
                    <a:pt x="823" y="1119"/>
                  </a:lnTo>
                  <a:lnTo>
                    <a:pt x="821" y="1118"/>
                  </a:lnTo>
                  <a:lnTo>
                    <a:pt x="817" y="1116"/>
                  </a:lnTo>
                  <a:lnTo>
                    <a:pt x="816" y="1116"/>
                  </a:lnTo>
                  <a:lnTo>
                    <a:pt x="814" y="1114"/>
                  </a:lnTo>
                  <a:lnTo>
                    <a:pt x="814" y="1113"/>
                  </a:lnTo>
                  <a:lnTo>
                    <a:pt x="812" y="1111"/>
                  </a:lnTo>
                  <a:lnTo>
                    <a:pt x="812" y="1109"/>
                  </a:lnTo>
                  <a:lnTo>
                    <a:pt x="810" y="1108"/>
                  </a:lnTo>
                  <a:lnTo>
                    <a:pt x="809" y="1105"/>
                  </a:lnTo>
                  <a:lnTo>
                    <a:pt x="809" y="1101"/>
                  </a:lnTo>
                  <a:lnTo>
                    <a:pt x="810" y="1100"/>
                  </a:lnTo>
                  <a:lnTo>
                    <a:pt x="810" y="1097"/>
                  </a:lnTo>
                  <a:lnTo>
                    <a:pt x="809" y="1096"/>
                  </a:lnTo>
                  <a:lnTo>
                    <a:pt x="809" y="1095"/>
                  </a:lnTo>
                  <a:lnTo>
                    <a:pt x="808" y="1094"/>
                  </a:lnTo>
                  <a:lnTo>
                    <a:pt x="808" y="1091"/>
                  </a:lnTo>
                  <a:lnTo>
                    <a:pt x="811" y="1087"/>
                  </a:lnTo>
                  <a:lnTo>
                    <a:pt x="813" y="1084"/>
                  </a:lnTo>
                  <a:lnTo>
                    <a:pt x="814" y="1083"/>
                  </a:lnTo>
                  <a:lnTo>
                    <a:pt x="815" y="1081"/>
                  </a:lnTo>
                  <a:lnTo>
                    <a:pt x="818" y="1078"/>
                  </a:lnTo>
                  <a:lnTo>
                    <a:pt x="818" y="1078"/>
                  </a:lnTo>
                  <a:lnTo>
                    <a:pt x="820" y="1076"/>
                  </a:lnTo>
                  <a:lnTo>
                    <a:pt x="821" y="1076"/>
                  </a:lnTo>
                  <a:lnTo>
                    <a:pt x="827" y="1070"/>
                  </a:lnTo>
                  <a:lnTo>
                    <a:pt x="829" y="1070"/>
                  </a:lnTo>
                  <a:lnTo>
                    <a:pt x="835" y="1073"/>
                  </a:lnTo>
                  <a:close/>
                  <a:moveTo>
                    <a:pt x="909" y="1009"/>
                  </a:moveTo>
                  <a:lnTo>
                    <a:pt x="910" y="1009"/>
                  </a:lnTo>
                  <a:lnTo>
                    <a:pt x="911" y="1013"/>
                  </a:lnTo>
                  <a:lnTo>
                    <a:pt x="911" y="1014"/>
                  </a:lnTo>
                  <a:lnTo>
                    <a:pt x="911" y="1018"/>
                  </a:lnTo>
                  <a:lnTo>
                    <a:pt x="911" y="1019"/>
                  </a:lnTo>
                  <a:lnTo>
                    <a:pt x="910" y="1019"/>
                  </a:lnTo>
                  <a:lnTo>
                    <a:pt x="909" y="1018"/>
                  </a:lnTo>
                  <a:lnTo>
                    <a:pt x="909" y="1015"/>
                  </a:lnTo>
                  <a:lnTo>
                    <a:pt x="908" y="1014"/>
                  </a:lnTo>
                  <a:lnTo>
                    <a:pt x="907" y="1012"/>
                  </a:lnTo>
                  <a:lnTo>
                    <a:pt x="906" y="1011"/>
                  </a:lnTo>
                  <a:lnTo>
                    <a:pt x="905" y="1010"/>
                  </a:lnTo>
                  <a:lnTo>
                    <a:pt x="905" y="1009"/>
                  </a:lnTo>
                  <a:lnTo>
                    <a:pt x="906" y="1009"/>
                  </a:lnTo>
                  <a:lnTo>
                    <a:pt x="907" y="1009"/>
                  </a:lnTo>
                  <a:lnTo>
                    <a:pt x="909" y="1009"/>
                  </a:lnTo>
                  <a:close/>
                  <a:moveTo>
                    <a:pt x="78" y="1008"/>
                  </a:moveTo>
                  <a:lnTo>
                    <a:pt x="78" y="1008"/>
                  </a:lnTo>
                  <a:lnTo>
                    <a:pt x="78" y="1007"/>
                  </a:lnTo>
                  <a:lnTo>
                    <a:pt x="78" y="1007"/>
                  </a:lnTo>
                  <a:lnTo>
                    <a:pt x="78" y="1007"/>
                  </a:lnTo>
                  <a:lnTo>
                    <a:pt x="78" y="1007"/>
                  </a:lnTo>
                  <a:lnTo>
                    <a:pt x="78" y="1008"/>
                  </a:lnTo>
                  <a:close/>
                  <a:moveTo>
                    <a:pt x="78" y="1007"/>
                  </a:moveTo>
                  <a:lnTo>
                    <a:pt x="77" y="1007"/>
                  </a:lnTo>
                  <a:lnTo>
                    <a:pt x="77" y="1006"/>
                  </a:lnTo>
                  <a:lnTo>
                    <a:pt x="77" y="1006"/>
                  </a:lnTo>
                  <a:lnTo>
                    <a:pt x="77" y="1006"/>
                  </a:lnTo>
                  <a:lnTo>
                    <a:pt x="78" y="1006"/>
                  </a:lnTo>
                  <a:lnTo>
                    <a:pt x="78" y="1007"/>
                  </a:lnTo>
                  <a:close/>
                  <a:moveTo>
                    <a:pt x="76" y="1007"/>
                  </a:moveTo>
                  <a:lnTo>
                    <a:pt x="76" y="1007"/>
                  </a:lnTo>
                  <a:lnTo>
                    <a:pt x="76" y="1007"/>
                  </a:lnTo>
                  <a:lnTo>
                    <a:pt x="76" y="1006"/>
                  </a:lnTo>
                  <a:lnTo>
                    <a:pt x="76" y="1006"/>
                  </a:lnTo>
                  <a:lnTo>
                    <a:pt x="77" y="1006"/>
                  </a:lnTo>
                  <a:lnTo>
                    <a:pt x="77" y="1007"/>
                  </a:lnTo>
                  <a:lnTo>
                    <a:pt x="76" y="1007"/>
                  </a:lnTo>
                  <a:close/>
                  <a:moveTo>
                    <a:pt x="908" y="1007"/>
                  </a:moveTo>
                  <a:lnTo>
                    <a:pt x="903" y="1008"/>
                  </a:lnTo>
                  <a:lnTo>
                    <a:pt x="902" y="1006"/>
                  </a:lnTo>
                  <a:lnTo>
                    <a:pt x="903" y="1005"/>
                  </a:lnTo>
                  <a:lnTo>
                    <a:pt x="904" y="1005"/>
                  </a:lnTo>
                  <a:lnTo>
                    <a:pt x="904" y="1004"/>
                  </a:lnTo>
                  <a:lnTo>
                    <a:pt x="906" y="1004"/>
                  </a:lnTo>
                  <a:lnTo>
                    <a:pt x="908" y="1005"/>
                  </a:lnTo>
                  <a:lnTo>
                    <a:pt x="908" y="1007"/>
                  </a:lnTo>
                  <a:close/>
                  <a:moveTo>
                    <a:pt x="69" y="993"/>
                  </a:moveTo>
                  <a:lnTo>
                    <a:pt x="68" y="993"/>
                  </a:lnTo>
                  <a:lnTo>
                    <a:pt x="68" y="993"/>
                  </a:lnTo>
                  <a:lnTo>
                    <a:pt x="68" y="992"/>
                  </a:lnTo>
                  <a:lnTo>
                    <a:pt x="68" y="992"/>
                  </a:lnTo>
                  <a:lnTo>
                    <a:pt x="68" y="991"/>
                  </a:lnTo>
                  <a:lnTo>
                    <a:pt x="68" y="991"/>
                  </a:lnTo>
                  <a:lnTo>
                    <a:pt x="69" y="991"/>
                  </a:lnTo>
                  <a:lnTo>
                    <a:pt x="69" y="991"/>
                  </a:lnTo>
                  <a:lnTo>
                    <a:pt x="69" y="992"/>
                  </a:lnTo>
                  <a:lnTo>
                    <a:pt x="69" y="992"/>
                  </a:lnTo>
                  <a:lnTo>
                    <a:pt x="69" y="993"/>
                  </a:lnTo>
                  <a:close/>
                  <a:moveTo>
                    <a:pt x="85" y="978"/>
                  </a:moveTo>
                  <a:lnTo>
                    <a:pt x="83" y="979"/>
                  </a:lnTo>
                  <a:lnTo>
                    <a:pt x="81" y="977"/>
                  </a:lnTo>
                  <a:lnTo>
                    <a:pt x="81" y="976"/>
                  </a:lnTo>
                  <a:lnTo>
                    <a:pt x="83" y="974"/>
                  </a:lnTo>
                  <a:lnTo>
                    <a:pt x="83" y="974"/>
                  </a:lnTo>
                  <a:lnTo>
                    <a:pt x="84" y="976"/>
                  </a:lnTo>
                  <a:lnTo>
                    <a:pt x="84" y="978"/>
                  </a:lnTo>
                  <a:lnTo>
                    <a:pt x="85" y="978"/>
                  </a:lnTo>
                  <a:close/>
                  <a:moveTo>
                    <a:pt x="78" y="971"/>
                  </a:moveTo>
                  <a:lnTo>
                    <a:pt x="77" y="971"/>
                  </a:lnTo>
                  <a:lnTo>
                    <a:pt x="77" y="971"/>
                  </a:lnTo>
                  <a:lnTo>
                    <a:pt x="77" y="971"/>
                  </a:lnTo>
                  <a:lnTo>
                    <a:pt x="78" y="971"/>
                  </a:lnTo>
                  <a:lnTo>
                    <a:pt x="78" y="971"/>
                  </a:lnTo>
                  <a:lnTo>
                    <a:pt x="78" y="971"/>
                  </a:lnTo>
                  <a:close/>
                  <a:moveTo>
                    <a:pt x="800" y="965"/>
                  </a:moveTo>
                  <a:lnTo>
                    <a:pt x="801" y="965"/>
                  </a:lnTo>
                  <a:lnTo>
                    <a:pt x="803" y="965"/>
                  </a:lnTo>
                  <a:lnTo>
                    <a:pt x="803" y="965"/>
                  </a:lnTo>
                  <a:lnTo>
                    <a:pt x="804" y="965"/>
                  </a:lnTo>
                  <a:lnTo>
                    <a:pt x="805" y="967"/>
                  </a:lnTo>
                  <a:lnTo>
                    <a:pt x="806" y="967"/>
                  </a:lnTo>
                  <a:lnTo>
                    <a:pt x="807" y="969"/>
                  </a:lnTo>
                  <a:lnTo>
                    <a:pt x="807" y="970"/>
                  </a:lnTo>
                  <a:lnTo>
                    <a:pt x="807" y="972"/>
                  </a:lnTo>
                  <a:lnTo>
                    <a:pt x="806" y="972"/>
                  </a:lnTo>
                  <a:lnTo>
                    <a:pt x="806" y="976"/>
                  </a:lnTo>
                  <a:lnTo>
                    <a:pt x="806" y="976"/>
                  </a:lnTo>
                  <a:lnTo>
                    <a:pt x="806" y="979"/>
                  </a:lnTo>
                  <a:lnTo>
                    <a:pt x="805" y="981"/>
                  </a:lnTo>
                  <a:lnTo>
                    <a:pt x="800" y="982"/>
                  </a:lnTo>
                  <a:lnTo>
                    <a:pt x="799" y="983"/>
                  </a:lnTo>
                  <a:lnTo>
                    <a:pt x="797" y="983"/>
                  </a:lnTo>
                  <a:lnTo>
                    <a:pt x="797" y="984"/>
                  </a:lnTo>
                  <a:lnTo>
                    <a:pt x="796" y="984"/>
                  </a:lnTo>
                  <a:lnTo>
                    <a:pt x="795" y="983"/>
                  </a:lnTo>
                  <a:lnTo>
                    <a:pt x="793" y="983"/>
                  </a:lnTo>
                  <a:lnTo>
                    <a:pt x="791" y="980"/>
                  </a:lnTo>
                  <a:lnTo>
                    <a:pt x="790" y="980"/>
                  </a:lnTo>
                  <a:lnTo>
                    <a:pt x="788" y="980"/>
                  </a:lnTo>
                  <a:lnTo>
                    <a:pt x="786" y="977"/>
                  </a:lnTo>
                  <a:lnTo>
                    <a:pt x="786" y="977"/>
                  </a:lnTo>
                  <a:lnTo>
                    <a:pt x="785" y="976"/>
                  </a:lnTo>
                  <a:lnTo>
                    <a:pt x="784" y="974"/>
                  </a:lnTo>
                  <a:lnTo>
                    <a:pt x="784" y="974"/>
                  </a:lnTo>
                  <a:lnTo>
                    <a:pt x="784" y="973"/>
                  </a:lnTo>
                  <a:lnTo>
                    <a:pt x="785" y="972"/>
                  </a:lnTo>
                  <a:lnTo>
                    <a:pt x="783" y="970"/>
                  </a:lnTo>
                  <a:lnTo>
                    <a:pt x="783" y="969"/>
                  </a:lnTo>
                  <a:lnTo>
                    <a:pt x="783" y="967"/>
                  </a:lnTo>
                  <a:lnTo>
                    <a:pt x="785" y="966"/>
                  </a:lnTo>
                  <a:lnTo>
                    <a:pt x="785" y="966"/>
                  </a:lnTo>
                  <a:lnTo>
                    <a:pt x="786" y="965"/>
                  </a:lnTo>
                  <a:lnTo>
                    <a:pt x="788" y="965"/>
                  </a:lnTo>
                  <a:lnTo>
                    <a:pt x="788" y="965"/>
                  </a:lnTo>
                  <a:lnTo>
                    <a:pt x="792" y="965"/>
                  </a:lnTo>
                  <a:lnTo>
                    <a:pt x="792" y="965"/>
                  </a:lnTo>
                  <a:lnTo>
                    <a:pt x="794" y="965"/>
                  </a:lnTo>
                  <a:lnTo>
                    <a:pt x="794" y="966"/>
                  </a:lnTo>
                  <a:lnTo>
                    <a:pt x="796" y="966"/>
                  </a:lnTo>
                  <a:lnTo>
                    <a:pt x="797" y="965"/>
                  </a:lnTo>
                  <a:lnTo>
                    <a:pt x="800" y="965"/>
                  </a:lnTo>
                  <a:close/>
                  <a:moveTo>
                    <a:pt x="85" y="968"/>
                  </a:moveTo>
                  <a:lnTo>
                    <a:pt x="84" y="969"/>
                  </a:lnTo>
                  <a:lnTo>
                    <a:pt x="84" y="969"/>
                  </a:lnTo>
                  <a:lnTo>
                    <a:pt x="84" y="969"/>
                  </a:lnTo>
                  <a:lnTo>
                    <a:pt x="83" y="970"/>
                  </a:lnTo>
                  <a:lnTo>
                    <a:pt x="83" y="972"/>
                  </a:lnTo>
                  <a:lnTo>
                    <a:pt x="82" y="973"/>
                  </a:lnTo>
                  <a:lnTo>
                    <a:pt x="80" y="969"/>
                  </a:lnTo>
                  <a:lnTo>
                    <a:pt x="80" y="966"/>
                  </a:lnTo>
                  <a:lnTo>
                    <a:pt x="80" y="965"/>
                  </a:lnTo>
                  <a:lnTo>
                    <a:pt x="80" y="964"/>
                  </a:lnTo>
                  <a:lnTo>
                    <a:pt x="79" y="963"/>
                  </a:lnTo>
                  <a:lnTo>
                    <a:pt x="79" y="961"/>
                  </a:lnTo>
                  <a:lnTo>
                    <a:pt x="79" y="961"/>
                  </a:lnTo>
                  <a:lnTo>
                    <a:pt x="79" y="958"/>
                  </a:lnTo>
                  <a:lnTo>
                    <a:pt x="78" y="957"/>
                  </a:lnTo>
                  <a:lnTo>
                    <a:pt x="78" y="955"/>
                  </a:lnTo>
                  <a:lnTo>
                    <a:pt x="79" y="954"/>
                  </a:lnTo>
                  <a:lnTo>
                    <a:pt x="80" y="954"/>
                  </a:lnTo>
                  <a:lnTo>
                    <a:pt x="81" y="955"/>
                  </a:lnTo>
                  <a:lnTo>
                    <a:pt x="84" y="957"/>
                  </a:lnTo>
                  <a:lnTo>
                    <a:pt x="84" y="959"/>
                  </a:lnTo>
                  <a:lnTo>
                    <a:pt x="84" y="960"/>
                  </a:lnTo>
                  <a:lnTo>
                    <a:pt x="84" y="963"/>
                  </a:lnTo>
                  <a:lnTo>
                    <a:pt x="86" y="965"/>
                  </a:lnTo>
                  <a:lnTo>
                    <a:pt x="86" y="967"/>
                  </a:lnTo>
                  <a:lnTo>
                    <a:pt x="85" y="967"/>
                  </a:lnTo>
                  <a:lnTo>
                    <a:pt x="85" y="968"/>
                  </a:lnTo>
                  <a:close/>
                  <a:moveTo>
                    <a:pt x="829" y="955"/>
                  </a:moveTo>
                  <a:lnTo>
                    <a:pt x="828" y="955"/>
                  </a:lnTo>
                  <a:lnTo>
                    <a:pt x="827" y="955"/>
                  </a:lnTo>
                  <a:lnTo>
                    <a:pt x="826" y="953"/>
                  </a:lnTo>
                  <a:lnTo>
                    <a:pt x="826" y="952"/>
                  </a:lnTo>
                  <a:lnTo>
                    <a:pt x="828" y="952"/>
                  </a:lnTo>
                  <a:lnTo>
                    <a:pt x="828" y="951"/>
                  </a:lnTo>
                  <a:lnTo>
                    <a:pt x="830" y="953"/>
                  </a:lnTo>
                  <a:lnTo>
                    <a:pt x="830" y="954"/>
                  </a:lnTo>
                  <a:lnTo>
                    <a:pt x="829" y="955"/>
                  </a:lnTo>
                  <a:close/>
                  <a:moveTo>
                    <a:pt x="884" y="962"/>
                  </a:moveTo>
                  <a:lnTo>
                    <a:pt x="884" y="964"/>
                  </a:lnTo>
                  <a:lnTo>
                    <a:pt x="885" y="964"/>
                  </a:lnTo>
                  <a:lnTo>
                    <a:pt x="886" y="965"/>
                  </a:lnTo>
                  <a:lnTo>
                    <a:pt x="888" y="967"/>
                  </a:lnTo>
                  <a:lnTo>
                    <a:pt x="889" y="968"/>
                  </a:lnTo>
                  <a:lnTo>
                    <a:pt x="889" y="969"/>
                  </a:lnTo>
                  <a:lnTo>
                    <a:pt x="888" y="970"/>
                  </a:lnTo>
                  <a:lnTo>
                    <a:pt x="889" y="972"/>
                  </a:lnTo>
                  <a:lnTo>
                    <a:pt x="889" y="974"/>
                  </a:lnTo>
                  <a:lnTo>
                    <a:pt x="891" y="977"/>
                  </a:lnTo>
                  <a:lnTo>
                    <a:pt x="892" y="978"/>
                  </a:lnTo>
                  <a:lnTo>
                    <a:pt x="892" y="978"/>
                  </a:lnTo>
                  <a:lnTo>
                    <a:pt x="897" y="983"/>
                  </a:lnTo>
                  <a:lnTo>
                    <a:pt x="899" y="984"/>
                  </a:lnTo>
                  <a:lnTo>
                    <a:pt x="904" y="988"/>
                  </a:lnTo>
                  <a:lnTo>
                    <a:pt x="905" y="990"/>
                  </a:lnTo>
                  <a:lnTo>
                    <a:pt x="906" y="991"/>
                  </a:lnTo>
                  <a:lnTo>
                    <a:pt x="907" y="994"/>
                  </a:lnTo>
                  <a:lnTo>
                    <a:pt x="908" y="996"/>
                  </a:lnTo>
                  <a:lnTo>
                    <a:pt x="908" y="997"/>
                  </a:lnTo>
                  <a:lnTo>
                    <a:pt x="909" y="999"/>
                  </a:lnTo>
                  <a:lnTo>
                    <a:pt x="909" y="1000"/>
                  </a:lnTo>
                  <a:lnTo>
                    <a:pt x="910" y="1002"/>
                  </a:lnTo>
                  <a:lnTo>
                    <a:pt x="910" y="1003"/>
                  </a:lnTo>
                  <a:lnTo>
                    <a:pt x="909" y="1004"/>
                  </a:lnTo>
                  <a:lnTo>
                    <a:pt x="907" y="1003"/>
                  </a:lnTo>
                  <a:lnTo>
                    <a:pt x="903" y="1003"/>
                  </a:lnTo>
                  <a:lnTo>
                    <a:pt x="903" y="1004"/>
                  </a:lnTo>
                  <a:lnTo>
                    <a:pt x="902" y="1004"/>
                  </a:lnTo>
                  <a:lnTo>
                    <a:pt x="901" y="1003"/>
                  </a:lnTo>
                  <a:lnTo>
                    <a:pt x="900" y="1001"/>
                  </a:lnTo>
                  <a:lnTo>
                    <a:pt x="900" y="1000"/>
                  </a:lnTo>
                  <a:lnTo>
                    <a:pt x="899" y="1000"/>
                  </a:lnTo>
                  <a:lnTo>
                    <a:pt x="899" y="997"/>
                  </a:lnTo>
                  <a:lnTo>
                    <a:pt x="899" y="996"/>
                  </a:lnTo>
                  <a:lnTo>
                    <a:pt x="898" y="995"/>
                  </a:lnTo>
                  <a:lnTo>
                    <a:pt x="898" y="993"/>
                  </a:lnTo>
                  <a:lnTo>
                    <a:pt x="895" y="989"/>
                  </a:lnTo>
                  <a:lnTo>
                    <a:pt x="893" y="987"/>
                  </a:lnTo>
                  <a:lnTo>
                    <a:pt x="893" y="987"/>
                  </a:lnTo>
                  <a:lnTo>
                    <a:pt x="890" y="984"/>
                  </a:lnTo>
                  <a:lnTo>
                    <a:pt x="889" y="981"/>
                  </a:lnTo>
                  <a:lnTo>
                    <a:pt x="884" y="975"/>
                  </a:lnTo>
                  <a:lnTo>
                    <a:pt x="881" y="971"/>
                  </a:lnTo>
                  <a:lnTo>
                    <a:pt x="880" y="971"/>
                  </a:lnTo>
                  <a:lnTo>
                    <a:pt x="879" y="971"/>
                  </a:lnTo>
                  <a:lnTo>
                    <a:pt x="877" y="971"/>
                  </a:lnTo>
                  <a:lnTo>
                    <a:pt x="877" y="970"/>
                  </a:lnTo>
                  <a:lnTo>
                    <a:pt x="878" y="969"/>
                  </a:lnTo>
                  <a:lnTo>
                    <a:pt x="877" y="969"/>
                  </a:lnTo>
                  <a:lnTo>
                    <a:pt x="877" y="969"/>
                  </a:lnTo>
                  <a:lnTo>
                    <a:pt x="876" y="968"/>
                  </a:lnTo>
                  <a:lnTo>
                    <a:pt x="874" y="967"/>
                  </a:lnTo>
                  <a:lnTo>
                    <a:pt x="873" y="966"/>
                  </a:lnTo>
                  <a:lnTo>
                    <a:pt x="873" y="966"/>
                  </a:lnTo>
                  <a:lnTo>
                    <a:pt x="871" y="963"/>
                  </a:lnTo>
                  <a:lnTo>
                    <a:pt x="871" y="963"/>
                  </a:lnTo>
                  <a:lnTo>
                    <a:pt x="868" y="961"/>
                  </a:lnTo>
                  <a:lnTo>
                    <a:pt x="868" y="959"/>
                  </a:lnTo>
                  <a:lnTo>
                    <a:pt x="867" y="958"/>
                  </a:lnTo>
                  <a:lnTo>
                    <a:pt x="868" y="958"/>
                  </a:lnTo>
                  <a:lnTo>
                    <a:pt x="868" y="952"/>
                  </a:lnTo>
                  <a:lnTo>
                    <a:pt x="868" y="951"/>
                  </a:lnTo>
                  <a:lnTo>
                    <a:pt x="870" y="950"/>
                  </a:lnTo>
                  <a:lnTo>
                    <a:pt x="873" y="950"/>
                  </a:lnTo>
                  <a:lnTo>
                    <a:pt x="874" y="951"/>
                  </a:lnTo>
                  <a:lnTo>
                    <a:pt x="874" y="951"/>
                  </a:lnTo>
                  <a:lnTo>
                    <a:pt x="877" y="954"/>
                  </a:lnTo>
                  <a:lnTo>
                    <a:pt x="877" y="954"/>
                  </a:lnTo>
                  <a:lnTo>
                    <a:pt x="880" y="956"/>
                  </a:lnTo>
                  <a:lnTo>
                    <a:pt x="880" y="957"/>
                  </a:lnTo>
                  <a:lnTo>
                    <a:pt x="882" y="959"/>
                  </a:lnTo>
                  <a:lnTo>
                    <a:pt x="882" y="961"/>
                  </a:lnTo>
                  <a:lnTo>
                    <a:pt x="884" y="962"/>
                  </a:lnTo>
                  <a:close/>
                  <a:moveTo>
                    <a:pt x="85" y="946"/>
                  </a:moveTo>
                  <a:lnTo>
                    <a:pt x="87" y="947"/>
                  </a:lnTo>
                  <a:lnTo>
                    <a:pt x="87" y="949"/>
                  </a:lnTo>
                  <a:lnTo>
                    <a:pt x="86" y="950"/>
                  </a:lnTo>
                  <a:lnTo>
                    <a:pt x="85" y="950"/>
                  </a:lnTo>
                  <a:lnTo>
                    <a:pt x="84" y="949"/>
                  </a:lnTo>
                  <a:lnTo>
                    <a:pt x="83" y="948"/>
                  </a:lnTo>
                  <a:lnTo>
                    <a:pt x="83" y="946"/>
                  </a:lnTo>
                  <a:lnTo>
                    <a:pt x="84" y="946"/>
                  </a:lnTo>
                  <a:lnTo>
                    <a:pt x="85" y="946"/>
                  </a:lnTo>
                  <a:close/>
                  <a:moveTo>
                    <a:pt x="78" y="947"/>
                  </a:moveTo>
                  <a:lnTo>
                    <a:pt x="77" y="948"/>
                  </a:lnTo>
                  <a:lnTo>
                    <a:pt x="76" y="946"/>
                  </a:lnTo>
                  <a:lnTo>
                    <a:pt x="76" y="946"/>
                  </a:lnTo>
                  <a:lnTo>
                    <a:pt x="76" y="945"/>
                  </a:lnTo>
                  <a:lnTo>
                    <a:pt x="76" y="941"/>
                  </a:lnTo>
                  <a:lnTo>
                    <a:pt x="76" y="940"/>
                  </a:lnTo>
                  <a:lnTo>
                    <a:pt x="78" y="940"/>
                  </a:lnTo>
                  <a:lnTo>
                    <a:pt x="79" y="943"/>
                  </a:lnTo>
                  <a:lnTo>
                    <a:pt x="78" y="944"/>
                  </a:lnTo>
                  <a:lnTo>
                    <a:pt x="78" y="946"/>
                  </a:lnTo>
                  <a:lnTo>
                    <a:pt x="78" y="946"/>
                  </a:lnTo>
                  <a:lnTo>
                    <a:pt x="78" y="947"/>
                  </a:lnTo>
                  <a:close/>
                  <a:moveTo>
                    <a:pt x="833" y="937"/>
                  </a:moveTo>
                  <a:lnTo>
                    <a:pt x="833" y="937"/>
                  </a:lnTo>
                  <a:lnTo>
                    <a:pt x="831" y="936"/>
                  </a:lnTo>
                  <a:lnTo>
                    <a:pt x="832" y="936"/>
                  </a:lnTo>
                  <a:lnTo>
                    <a:pt x="833" y="936"/>
                  </a:lnTo>
                  <a:lnTo>
                    <a:pt x="833" y="936"/>
                  </a:lnTo>
                  <a:lnTo>
                    <a:pt x="833" y="937"/>
                  </a:lnTo>
                  <a:close/>
                  <a:moveTo>
                    <a:pt x="830" y="936"/>
                  </a:moveTo>
                  <a:lnTo>
                    <a:pt x="829" y="936"/>
                  </a:lnTo>
                  <a:lnTo>
                    <a:pt x="829" y="936"/>
                  </a:lnTo>
                  <a:lnTo>
                    <a:pt x="829" y="935"/>
                  </a:lnTo>
                  <a:lnTo>
                    <a:pt x="829" y="935"/>
                  </a:lnTo>
                  <a:lnTo>
                    <a:pt x="830" y="936"/>
                  </a:lnTo>
                  <a:lnTo>
                    <a:pt x="830" y="936"/>
                  </a:lnTo>
                  <a:close/>
                  <a:moveTo>
                    <a:pt x="822" y="934"/>
                  </a:moveTo>
                  <a:lnTo>
                    <a:pt x="824" y="936"/>
                  </a:lnTo>
                  <a:lnTo>
                    <a:pt x="826" y="935"/>
                  </a:lnTo>
                  <a:lnTo>
                    <a:pt x="827" y="936"/>
                  </a:lnTo>
                  <a:lnTo>
                    <a:pt x="827" y="938"/>
                  </a:lnTo>
                  <a:lnTo>
                    <a:pt x="829" y="938"/>
                  </a:lnTo>
                  <a:lnTo>
                    <a:pt x="829" y="939"/>
                  </a:lnTo>
                  <a:lnTo>
                    <a:pt x="830" y="937"/>
                  </a:lnTo>
                  <a:lnTo>
                    <a:pt x="831" y="937"/>
                  </a:lnTo>
                  <a:lnTo>
                    <a:pt x="832" y="939"/>
                  </a:lnTo>
                  <a:lnTo>
                    <a:pt x="834" y="940"/>
                  </a:lnTo>
                  <a:lnTo>
                    <a:pt x="834" y="941"/>
                  </a:lnTo>
                  <a:lnTo>
                    <a:pt x="835" y="941"/>
                  </a:lnTo>
                  <a:lnTo>
                    <a:pt x="836" y="941"/>
                  </a:lnTo>
                  <a:lnTo>
                    <a:pt x="837" y="941"/>
                  </a:lnTo>
                  <a:lnTo>
                    <a:pt x="839" y="942"/>
                  </a:lnTo>
                  <a:lnTo>
                    <a:pt x="839" y="943"/>
                  </a:lnTo>
                  <a:lnTo>
                    <a:pt x="837" y="944"/>
                  </a:lnTo>
                  <a:lnTo>
                    <a:pt x="836" y="944"/>
                  </a:lnTo>
                  <a:lnTo>
                    <a:pt x="835" y="945"/>
                  </a:lnTo>
                  <a:lnTo>
                    <a:pt x="833" y="945"/>
                  </a:lnTo>
                  <a:lnTo>
                    <a:pt x="832" y="946"/>
                  </a:lnTo>
                  <a:lnTo>
                    <a:pt x="833" y="947"/>
                  </a:lnTo>
                  <a:lnTo>
                    <a:pt x="832" y="948"/>
                  </a:lnTo>
                  <a:lnTo>
                    <a:pt x="831" y="948"/>
                  </a:lnTo>
                  <a:lnTo>
                    <a:pt x="829" y="950"/>
                  </a:lnTo>
                  <a:lnTo>
                    <a:pt x="828" y="950"/>
                  </a:lnTo>
                  <a:lnTo>
                    <a:pt x="827" y="950"/>
                  </a:lnTo>
                  <a:lnTo>
                    <a:pt x="826" y="950"/>
                  </a:lnTo>
                  <a:lnTo>
                    <a:pt x="826" y="950"/>
                  </a:lnTo>
                  <a:lnTo>
                    <a:pt x="825" y="949"/>
                  </a:lnTo>
                  <a:lnTo>
                    <a:pt x="824" y="948"/>
                  </a:lnTo>
                  <a:lnTo>
                    <a:pt x="824" y="947"/>
                  </a:lnTo>
                  <a:lnTo>
                    <a:pt x="823" y="945"/>
                  </a:lnTo>
                  <a:lnTo>
                    <a:pt x="823" y="944"/>
                  </a:lnTo>
                  <a:lnTo>
                    <a:pt x="822" y="943"/>
                  </a:lnTo>
                  <a:lnTo>
                    <a:pt x="822" y="942"/>
                  </a:lnTo>
                  <a:lnTo>
                    <a:pt x="822" y="941"/>
                  </a:lnTo>
                  <a:lnTo>
                    <a:pt x="820" y="941"/>
                  </a:lnTo>
                  <a:lnTo>
                    <a:pt x="818" y="939"/>
                  </a:lnTo>
                  <a:lnTo>
                    <a:pt x="818" y="937"/>
                  </a:lnTo>
                  <a:lnTo>
                    <a:pt x="819" y="936"/>
                  </a:lnTo>
                  <a:lnTo>
                    <a:pt x="819" y="935"/>
                  </a:lnTo>
                  <a:lnTo>
                    <a:pt x="820" y="934"/>
                  </a:lnTo>
                  <a:lnTo>
                    <a:pt x="822" y="934"/>
                  </a:lnTo>
                  <a:close/>
                  <a:moveTo>
                    <a:pt x="824" y="934"/>
                  </a:moveTo>
                  <a:lnTo>
                    <a:pt x="824" y="934"/>
                  </a:lnTo>
                  <a:lnTo>
                    <a:pt x="823" y="934"/>
                  </a:lnTo>
                  <a:lnTo>
                    <a:pt x="823" y="933"/>
                  </a:lnTo>
                  <a:lnTo>
                    <a:pt x="823" y="933"/>
                  </a:lnTo>
                  <a:lnTo>
                    <a:pt x="824" y="933"/>
                  </a:lnTo>
                  <a:lnTo>
                    <a:pt x="824" y="934"/>
                  </a:lnTo>
                  <a:lnTo>
                    <a:pt x="824" y="934"/>
                  </a:lnTo>
                  <a:close/>
                  <a:moveTo>
                    <a:pt x="832" y="934"/>
                  </a:moveTo>
                  <a:lnTo>
                    <a:pt x="831" y="935"/>
                  </a:lnTo>
                  <a:lnTo>
                    <a:pt x="831" y="935"/>
                  </a:lnTo>
                  <a:lnTo>
                    <a:pt x="830" y="934"/>
                  </a:lnTo>
                  <a:lnTo>
                    <a:pt x="828" y="934"/>
                  </a:lnTo>
                  <a:lnTo>
                    <a:pt x="828" y="934"/>
                  </a:lnTo>
                  <a:lnTo>
                    <a:pt x="828" y="933"/>
                  </a:lnTo>
                  <a:lnTo>
                    <a:pt x="829" y="933"/>
                  </a:lnTo>
                  <a:lnTo>
                    <a:pt x="830" y="932"/>
                  </a:lnTo>
                  <a:lnTo>
                    <a:pt x="832" y="934"/>
                  </a:lnTo>
                  <a:close/>
                  <a:moveTo>
                    <a:pt x="807" y="929"/>
                  </a:moveTo>
                  <a:lnTo>
                    <a:pt x="806" y="929"/>
                  </a:lnTo>
                  <a:lnTo>
                    <a:pt x="805" y="929"/>
                  </a:lnTo>
                  <a:lnTo>
                    <a:pt x="805" y="928"/>
                  </a:lnTo>
                  <a:lnTo>
                    <a:pt x="806" y="928"/>
                  </a:lnTo>
                  <a:lnTo>
                    <a:pt x="807" y="928"/>
                  </a:lnTo>
                  <a:lnTo>
                    <a:pt x="808" y="928"/>
                  </a:lnTo>
                  <a:lnTo>
                    <a:pt x="808" y="928"/>
                  </a:lnTo>
                  <a:lnTo>
                    <a:pt x="807" y="929"/>
                  </a:lnTo>
                  <a:close/>
                  <a:moveTo>
                    <a:pt x="824" y="927"/>
                  </a:moveTo>
                  <a:lnTo>
                    <a:pt x="824" y="928"/>
                  </a:lnTo>
                  <a:lnTo>
                    <a:pt x="824" y="929"/>
                  </a:lnTo>
                  <a:lnTo>
                    <a:pt x="823" y="929"/>
                  </a:lnTo>
                  <a:lnTo>
                    <a:pt x="822" y="928"/>
                  </a:lnTo>
                  <a:lnTo>
                    <a:pt x="822" y="927"/>
                  </a:lnTo>
                  <a:lnTo>
                    <a:pt x="823" y="927"/>
                  </a:lnTo>
                  <a:lnTo>
                    <a:pt x="823" y="927"/>
                  </a:lnTo>
                  <a:lnTo>
                    <a:pt x="824" y="927"/>
                  </a:lnTo>
                  <a:lnTo>
                    <a:pt x="824" y="927"/>
                  </a:lnTo>
                  <a:close/>
                  <a:moveTo>
                    <a:pt x="521" y="928"/>
                  </a:moveTo>
                  <a:lnTo>
                    <a:pt x="520" y="929"/>
                  </a:lnTo>
                  <a:lnTo>
                    <a:pt x="520" y="928"/>
                  </a:lnTo>
                  <a:lnTo>
                    <a:pt x="520" y="927"/>
                  </a:lnTo>
                  <a:lnTo>
                    <a:pt x="520" y="926"/>
                  </a:lnTo>
                  <a:lnTo>
                    <a:pt x="521" y="926"/>
                  </a:lnTo>
                  <a:lnTo>
                    <a:pt x="521" y="926"/>
                  </a:lnTo>
                  <a:lnTo>
                    <a:pt x="521" y="928"/>
                  </a:lnTo>
                  <a:close/>
                  <a:moveTo>
                    <a:pt x="660" y="914"/>
                  </a:moveTo>
                  <a:lnTo>
                    <a:pt x="660" y="914"/>
                  </a:lnTo>
                  <a:lnTo>
                    <a:pt x="659" y="914"/>
                  </a:lnTo>
                  <a:lnTo>
                    <a:pt x="659" y="913"/>
                  </a:lnTo>
                  <a:lnTo>
                    <a:pt x="660" y="913"/>
                  </a:lnTo>
                  <a:lnTo>
                    <a:pt x="660" y="914"/>
                  </a:lnTo>
                  <a:lnTo>
                    <a:pt x="660" y="914"/>
                  </a:lnTo>
                  <a:close/>
                  <a:moveTo>
                    <a:pt x="827" y="913"/>
                  </a:moveTo>
                  <a:lnTo>
                    <a:pt x="826" y="914"/>
                  </a:lnTo>
                  <a:lnTo>
                    <a:pt x="826" y="914"/>
                  </a:lnTo>
                  <a:lnTo>
                    <a:pt x="825" y="914"/>
                  </a:lnTo>
                  <a:lnTo>
                    <a:pt x="825" y="914"/>
                  </a:lnTo>
                  <a:lnTo>
                    <a:pt x="824" y="914"/>
                  </a:lnTo>
                  <a:lnTo>
                    <a:pt x="824" y="913"/>
                  </a:lnTo>
                  <a:lnTo>
                    <a:pt x="825" y="913"/>
                  </a:lnTo>
                  <a:lnTo>
                    <a:pt x="826" y="913"/>
                  </a:lnTo>
                  <a:lnTo>
                    <a:pt x="826" y="913"/>
                  </a:lnTo>
                  <a:lnTo>
                    <a:pt x="827" y="913"/>
                  </a:lnTo>
                  <a:close/>
                  <a:moveTo>
                    <a:pt x="662" y="913"/>
                  </a:moveTo>
                  <a:lnTo>
                    <a:pt x="662" y="913"/>
                  </a:lnTo>
                  <a:lnTo>
                    <a:pt x="662" y="913"/>
                  </a:lnTo>
                  <a:lnTo>
                    <a:pt x="662" y="912"/>
                  </a:lnTo>
                  <a:lnTo>
                    <a:pt x="662" y="912"/>
                  </a:lnTo>
                  <a:lnTo>
                    <a:pt x="663" y="913"/>
                  </a:lnTo>
                  <a:lnTo>
                    <a:pt x="663" y="913"/>
                  </a:lnTo>
                  <a:lnTo>
                    <a:pt x="662" y="913"/>
                  </a:lnTo>
                  <a:close/>
                  <a:moveTo>
                    <a:pt x="661" y="912"/>
                  </a:moveTo>
                  <a:lnTo>
                    <a:pt x="660" y="913"/>
                  </a:lnTo>
                  <a:lnTo>
                    <a:pt x="659" y="912"/>
                  </a:lnTo>
                  <a:lnTo>
                    <a:pt x="659" y="912"/>
                  </a:lnTo>
                  <a:lnTo>
                    <a:pt x="660" y="912"/>
                  </a:lnTo>
                  <a:lnTo>
                    <a:pt x="660" y="912"/>
                  </a:lnTo>
                  <a:lnTo>
                    <a:pt x="661" y="912"/>
                  </a:lnTo>
                  <a:close/>
                  <a:moveTo>
                    <a:pt x="812" y="909"/>
                  </a:moveTo>
                  <a:lnTo>
                    <a:pt x="812" y="910"/>
                  </a:lnTo>
                  <a:lnTo>
                    <a:pt x="812" y="910"/>
                  </a:lnTo>
                  <a:lnTo>
                    <a:pt x="812" y="909"/>
                  </a:lnTo>
                  <a:lnTo>
                    <a:pt x="812" y="909"/>
                  </a:lnTo>
                  <a:lnTo>
                    <a:pt x="812" y="909"/>
                  </a:lnTo>
                  <a:lnTo>
                    <a:pt x="812" y="909"/>
                  </a:lnTo>
                  <a:lnTo>
                    <a:pt x="812" y="909"/>
                  </a:lnTo>
                  <a:close/>
                  <a:moveTo>
                    <a:pt x="811" y="909"/>
                  </a:moveTo>
                  <a:lnTo>
                    <a:pt x="810" y="909"/>
                  </a:lnTo>
                  <a:lnTo>
                    <a:pt x="810" y="908"/>
                  </a:lnTo>
                  <a:lnTo>
                    <a:pt x="810" y="908"/>
                  </a:lnTo>
                  <a:lnTo>
                    <a:pt x="810" y="908"/>
                  </a:lnTo>
                  <a:lnTo>
                    <a:pt x="811" y="908"/>
                  </a:lnTo>
                  <a:lnTo>
                    <a:pt x="811" y="908"/>
                  </a:lnTo>
                  <a:lnTo>
                    <a:pt x="811" y="909"/>
                  </a:lnTo>
                  <a:close/>
                  <a:moveTo>
                    <a:pt x="763" y="909"/>
                  </a:moveTo>
                  <a:lnTo>
                    <a:pt x="765" y="909"/>
                  </a:lnTo>
                  <a:lnTo>
                    <a:pt x="765" y="910"/>
                  </a:lnTo>
                  <a:lnTo>
                    <a:pt x="766" y="911"/>
                  </a:lnTo>
                  <a:lnTo>
                    <a:pt x="766" y="912"/>
                  </a:lnTo>
                  <a:lnTo>
                    <a:pt x="764" y="915"/>
                  </a:lnTo>
                  <a:lnTo>
                    <a:pt x="763" y="915"/>
                  </a:lnTo>
                  <a:lnTo>
                    <a:pt x="761" y="915"/>
                  </a:lnTo>
                  <a:lnTo>
                    <a:pt x="759" y="914"/>
                  </a:lnTo>
                  <a:lnTo>
                    <a:pt x="759" y="914"/>
                  </a:lnTo>
                  <a:lnTo>
                    <a:pt x="757" y="912"/>
                  </a:lnTo>
                  <a:lnTo>
                    <a:pt x="757" y="911"/>
                  </a:lnTo>
                  <a:lnTo>
                    <a:pt x="757" y="910"/>
                  </a:lnTo>
                  <a:lnTo>
                    <a:pt x="758" y="909"/>
                  </a:lnTo>
                  <a:lnTo>
                    <a:pt x="760" y="909"/>
                  </a:lnTo>
                  <a:lnTo>
                    <a:pt x="761" y="908"/>
                  </a:lnTo>
                  <a:lnTo>
                    <a:pt x="762" y="907"/>
                  </a:lnTo>
                  <a:lnTo>
                    <a:pt x="763" y="909"/>
                  </a:lnTo>
                  <a:close/>
                  <a:moveTo>
                    <a:pt x="811" y="906"/>
                  </a:moveTo>
                  <a:lnTo>
                    <a:pt x="811" y="907"/>
                  </a:lnTo>
                  <a:lnTo>
                    <a:pt x="809" y="908"/>
                  </a:lnTo>
                  <a:lnTo>
                    <a:pt x="808" y="909"/>
                  </a:lnTo>
                  <a:lnTo>
                    <a:pt x="806" y="909"/>
                  </a:lnTo>
                  <a:lnTo>
                    <a:pt x="805" y="908"/>
                  </a:lnTo>
                  <a:lnTo>
                    <a:pt x="805" y="907"/>
                  </a:lnTo>
                  <a:lnTo>
                    <a:pt x="806" y="906"/>
                  </a:lnTo>
                  <a:lnTo>
                    <a:pt x="807" y="907"/>
                  </a:lnTo>
                  <a:lnTo>
                    <a:pt x="807" y="907"/>
                  </a:lnTo>
                  <a:lnTo>
                    <a:pt x="808" y="905"/>
                  </a:lnTo>
                  <a:lnTo>
                    <a:pt x="810" y="905"/>
                  </a:lnTo>
                  <a:lnTo>
                    <a:pt x="811" y="906"/>
                  </a:lnTo>
                  <a:close/>
                  <a:moveTo>
                    <a:pt x="813" y="904"/>
                  </a:moveTo>
                  <a:lnTo>
                    <a:pt x="814" y="905"/>
                  </a:lnTo>
                  <a:lnTo>
                    <a:pt x="816" y="905"/>
                  </a:lnTo>
                  <a:lnTo>
                    <a:pt x="817" y="906"/>
                  </a:lnTo>
                  <a:lnTo>
                    <a:pt x="819" y="904"/>
                  </a:lnTo>
                  <a:lnTo>
                    <a:pt x="820" y="905"/>
                  </a:lnTo>
                  <a:lnTo>
                    <a:pt x="821" y="905"/>
                  </a:lnTo>
                  <a:lnTo>
                    <a:pt x="823" y="907"/>
                  </a:lnTo>
                  <a:lnTo>
                    <a:pt x="822" y="908"/>
                  </a:lnTo>
                  <a:lnTo>
                    <a:pt x="823" y="908"/>
                  </a:lnTo>
                  <a:lnTo>
                    <a:pt x="823" y="910"/>
                  </a:lnTo>
                  <a:lnTo>
                    <a:pt x="824" y="911"/>
                  </a:lnTo>
                  <a:lnTo>
                    <a:pt x="824" y="912"/>
                  </a:lnTo>
                  <a:lnTo>
                    <a:pt x="823" y="913"/>
                  </a:lnTo>
                  <a:lnTo>
                    <a:pt x="822" y="912"/>
                  </a:lnTo>
                  <a:lnTo>
                    <a:pt x="820" y="912"/>
                  </a:lnTo>
                  <a:lnTo>
                    <a:pt x="819" y="910"/>
                  </a:lnTo>
                  <a:lnTo>
                    <a:pt x="818" y="910"/>
                  </a:lnTo>
                  <a:lnTo>
                    <a:pt x="818" y="910"/>
                  </a:lnTo>
                  <a:lnTo>
                    <a:pt x="819" y="911"/>
                  </a:lnTo>
                  <a:lnTo>
                    <a:pt x="819" y="912"/>
                  </a:lnTo>
                  <a:lnTo>
                    <a:pt x="819" y="914"/>
                  </a:lnTo>
                  <a:lnTo>
                    <a:pt x="817" y="915"/>
                  </a:lnTo>
                  <a:lnTo>
                    <a:pt x="817" y="915"/>
                  </a:lnTo>
                  <a:lnTo>
                    <a:pt x="816" y="916"/>
                  </a:lnTo>
                  <a:lnTo>
                    <a:pt x="814" y="916"/>
                  </a:lnTo>
                  <a:lnTo>
                    <a:pt x="812" y="914"/>
                  </a:lnTo>
                  <a:lnTo>
                    <a:pt x="812" y="913"/>
                  </a:lnTo>
                  <a:lnTo>
                    <a:pt x="814" y="912"/>
                  </a:lnTo>
                  <a:lnTo>
                    <a:pt x="814" y="911"/>
                  </a:lnTo>
                  <a:lnTo>
                    <a:pt x="814" y="911"/>
                  </a:lnTo>
                  <a:lnTo>
                    <a:pt x="813" y="912"/>
                  </a:lnTo>
                  <a:lnTo>
                    <a:pt x="812" y="913"/>
                  </a:lnTo>
                  <a:lnTo>
                    <a:pt x="811" y="911"/>
                  </a:lnTo>
                  <a:lnTo>
                    <a:pt x="812" y="910"/>
                  </a:lnTo>
                  <a:lnTo>
                    <a:pt x="813" y="910"/>
                  </a:lnTo>
                  <a:lnTo>
                    <a:pt x="813" y="909"/>
                  </a:lnTo>
                  <a:lnTo>
                    <a:pt x="812" y="907"/>
                  </a:lnTo>
                  <a:lnTo>
                    <a:pt x="814" y="907"/>
                  </a:lnTo>
                  <a:lnTo>
                    <a:pt x="813" y="906"/>
                  </a:lnTo>
                  <a:lnTo>
                    <a:pt x="812" y="906"/>
                  </a:lnTo>
                  <a:lnTo>
                    <a:pt x="811" y="906"/>
                  </a:lnTo>
                  <a:lnTo>
                    <a:pt x="811" y="905"/>
                  </a:lnTo>
                  <a:lnTo>
                    <a:pt x="813" y="905"/>
                  </a:lnTo>
                  <a:lnTo>
                    <a:pt x="813" y="904"/>
                  </a:lnTo>
                  <a:close/>
                  <a:moveTo>
                    <a:pt x="701" y="905"/>
                  </a:moveTo>
                  <a:lnTo>
                    <a:pt x="700" y="905"/>
                  </a:lnTo>
                  <a:lnTo>
                    <a:pt x="699" y="905"/>
                  </a:lnTo>
                  <a:lnTo>
                    <a:pt x="699" y="904"/>
                  </a:lnTo>
                  <a:lnTo>
                    <a:pt x="700" y="904"/>
                  </a:lnTo>
                  <a:lnTo>
                    <a:pt x="700" y="903"/>
                  </a:lnTo>
                  <a:lnTo>
                    <a:pt x="701" y="903"/>
                  </a:lnTo>
                  <a:lnTo>
                    <a:pt x="701" y="903"/>
                  </a:lnTo>
                  <a:lnTo>
                    <a:pt x="701" y="904"/>
                  </a:lnTo>
                  <a:lnTo>
                    <a:pt x="701" y="905"/>
                  </a:lnTo>
                  <a:close/>
                  <a:moveTo>
                    <a:pt x="731" y="904"/>
                  </a:moveTo>
                  <a:lnTo>
                    <a:pt x="730" y="904"/>
                  </a:lnTo>
                  <a:lnTo>
                    <a:pt x="730" y="904"/>
                  </a:lnTo>
                  <a:lnTo>
                    <a:pt x="730" y="903"/>
                  </a:lnTo>
                  <a:lnTo>
                    <a:pt x="730" y="903"/>
                  </a:lnTo>
                  <a:lnTo>
                    <a:pt x="730" y="903"/>
                  </a:lnTo>
                  <a:lnTo>
                    <a:pt x="731" y="903"/>
                  </a:lnTo>
                  <a:lnTo>
                    <a:pt x="731" y="903"/>
                  </a:lnTo>
                  <a:lnTo>
                    <a:pt x="731" y="904"/>
                  </a:lnTo>
                  <a:close/>
                  <a:moveTo>
                    <a:pt x="732" y="903"/>
                  </a:moveTo>
                  <a:lnTo>
                    <a:pt x="732" y="903"/>
                  </a:lnTo>
                  <a:lnTo>
                    <a:pt x="731" y="903"/>
                  </a:lnTo>
                  <a:lnTo>
                    <a:pt x="731" y="902"/>
                  </a:lnTo>
                  <a:lnTo>
                    <a:pt x="731" y="902"/>
                  </a:lnTo>
                  <a:lnTo>
                    <a:pt x="732" y="902"/>
                  </a:lnTo>
                  <a:lnTo>
                    <a:pt x="732" y="902"/>
                  </a:lnTo>
                  <a:lnTo>
                    <a:pt x="732" y="903"/>
                  </a:lnTo>
                  <a:close/>
                  <a:moveTo>
                    <a:pt x="809" y="899"/>
                  </a:moveTo>
                  <a:lnTo>
                    <a:pt x="808" y="899"/>
                  </a:lnTo>
                  <a:lnTo>
                    <a:pt x="808" y="899"/>
                  </a:lnTo>
                  <a:lnTo>
                    <a:pt x="808" y="898"/>
                  </a:lnTo>
                  <a:lnTo>
                    <a:pt x="808" y="898"/>
                  </a:lnTo>
                  <a:lnTo>
                    <a:pt x="810" y="898"/>
                  </a:lnTo>
                  <a:lnTo>
                    <a:pt x="811" y="898"/>
                  </a:lnTo>
                  <a:lnTo>
                    <a:pt x="809" y="899"/>
                  </a:lnTo>
                  <a:close/>
                  <a:moveTo>
                    <a:pt x="734" y="900"/>
                  </a:moveTo>
                  <a:lnTo>
                    <a:pt x="733" y="900"/>
                  </a:lnTo>
                  <a:lnTo>
                    <a:pt x="733" y="899"/>
                  </a:lnTo>
                  <a:lnTo>
                    <a:pt x="733" y="898"/>
                  </a:lnTo>
                  <a:lnTo>
                    <a:pt x="733" y="898"/>
                  </a:lnTo>
                  <a:lnTo>
                    <a:pt x="734" y="898"/>
                  </a:lnTo>
                  <a:lnTo>
                    <a:pt x="734" y="898"/>
                  </a:lnTo>
                  <a:lnTo>
                    <a:pt x="734" y="899"/>
                  </a:lnTo>
                  <a:lnTo>
                    <a:pt x="734" y="900"/>
                  </a:lnTo>
                  <a:close/>
                  <a:moveTo>
                    <a:pt x="745" y="898"/>
                  </a:moveTo>
                  <a:lnTo>
                    <a:pt x="744" y="898"/>
                  </a:lnTo>
                  <a:lnTo>
                    <a:pt x="744" y="898"/>
                  </a:lnTo>
                  <a:lnTo>
                    <a:pt x="744" y="898"/>
                  </a:lnTo>
                  <a:lnTo>
                    <a:pt x="744" y="897"/>
                  </a:lnTo>
                  <a:lnTo>
                    <a:pt x="745" y="897"/>
                  </a:lnTo>
                  <a:lnTo>
                    <a:pt x="745" y="898"/>
                  </a:lnTo>
                  <a:lnTo>
                    <a:pt x="745" y="898"/>
                  </a:lnTo>
                  <a:close/>
                  <a:moveTo>
                    <a:pt x="446" y="896"/>
                  </a:moveTo>
                  <a:lnTo>
                    <a:pt x="446" y="896"/>
                  </a:lnTo>
                  <a:lnTo>
                    <a:pt x="446" y="896"/>
                  </a:lnTo>
                  <a:lnTo>
                    <a:pt x="445" y="896"/>
                  </a:lnTo>
                  <a:lnTo>
                    <a:pt x="446" y="896"/>
                  </a:lnTo>
                  <a:lnTo>
                    <a:pt x="446" y="896"/>
                  </a:lnTo>
                  <a:close/>
                  <a:moveTo>
                    <a:pt x="735" y="897"/>
                  </a:moveTo>
                  <a:lnTo>
                    <a:pt x="735" y="897"/>
                  </a:lnTo>
                  <a:lnTo>
                    <a:pt x="734" y="897"/>
                  </a:lnTo>
                  <a:lnTo>
                    <a:pt x="734" y="897"/>
                  </a:lnTo>
                  <a:lnTo>
                    <a:pt x="734" y="897"/>
                  </a:lnTo>
                  <a:lnTo>
                    <a:pt x="734" y="896"/>
                  </a:lnTo>
                  <a:lnTo>
                    <a:pt x="735" y="896"/>
                  </a:lnTo>
                  <a:lnTo>
                    <a:pt x="735" y="896"/>
                  </a:lnTo>
                  <a:lnTo>
                    <a:pt x="735" y="897"/>
                  </a:lnTo>
                  <a:close/>
                  <a:moveTo>
                    <a:pt x="803" y="897"/>
                  </a:moveTo>
                  <a:lnTo>
                    <a:pt x="803" y="897"/>
                  </a:lnTo>
                  <a:lnTo>
                    <a:pt x="802" y="897"/>
                  </a:lnTo>
                  <a:lnTo>
                    <a:pt x="802" y="896"/>
                  </a:lnTo>
                  <a:lnTo>
                    <a:pt x="803" y="896"/>
                  </a:lnTo>
                  <a:lnTo>
                    <a:pt x="804" y="896"/>
                  </a:lnTo>
                  <a:lnTo>
                    <a:pt x="804" y="896"/>
                  </a:lnTo>
                  <a:lnTo>
                    <a:pt x="804" y="897"/>
                  </a:lnTo>
                  <a:lnTo>
                    <a:pt x="804" y="897"/>
                  </a:lnTo>
                  <a:lnTo>
                    <a:pt x="803" y="897"/>
                  </a:lnTo>
                  <a:close/>
                  <a:moveTo>
                    <a:pt x="749" y="898"/>
                  </a:moveTo>
                  <a:lnTo>
                    <a:pt x="749" y="899"/>
                  </a:lnTo>
                  <a:lnTo>
                    <a:pt x="748" y="898"/>
                  </a:lnTo>
                  <a:lnTo>
                    <a:pt x="748" y="898"/>
                  </a:lnTo>
                  <a:lnTo>
                    <a:pt x="748" y="897"/>
                  </a:lnTo>
                  <a:lnTo>
                    <a:pt x="748" y="897"/>
                  </a:lnTo>
                  <a:lnTo>
                    <a:pt x="748" y="896"/>
                  </a:lnTo>
                  <a:lnTo>
                    <a:pt x="749" y="896"/>
                  </a:lnTo>
                  <a:lnTo>
                    <a:pt x="749" y="898"/>
                  </a:lnTo>
                  <a:close/>
                  <a:moveTo>
                    <a:pt x="606" y="897"/>
                  </a:moveTo>
                  <a:lnTo>
                    <a:pt x="605" y="897"/>
                  </a:lnTo>
                  <a:lnTo>
                    <a:pt x="605" y="897"/>
                  </a:lnTo>
                  <a:lnTo>
                    <a:pt x="605" y="896"/>
                  </a:lnTo>
                  <a:lnTo>
                    <a:pt x="605" y="895"/>
                  </a:lnTo>
                  <a:lnTo>
                    <a:pt x="606" y="895"/>
                  </a:lnTo>
                  <a:lnTo>
                    <a:pt x="606" y="896"/>
                  </a:lnTo>
                  <a:lnTo>
                    <a:pt x="606" y="897"/>
                  </a:lnTo>
                  <a:close/>
                  <a:moveTo>
                    <a:pt x="809" y="897"/>
                  </a:moveTo>
                  <a:lnTo>
                    <a:pt x="807" y="898"/>
                  </a:lnTo>
                  <a:lnTo>
                    <a:pt x="806" y="898"/>
                  </a:lnTo>
                  <a:lnTo>
                    <a:pt x="805" y="897"/>
                  </a:lnTo>
                  <a:lnTo>
                    <a:pt x="807" y="895"/>
                  </a:lnTo>
                  <a:lnTo>
                    <a:pt x="809" y="896"/>
                  </a:lnTo>
                  <a:lnTo>
                    <a:pt x="809" y="897"/>
                  </a:lnTo>
                  <a:close/>
                  <a:moveTo>
                    <a:pt x="445" y="895"/>
                  </a:moveTo>
                  <a:lnTo>
                    <a:pt x="445" y="895"/>
                  </a:lnTo>
                  <a:lnTo>
                    <a:pt x="445" y="895"/>
                  </a:lnTo>
                  <a:lnTo>
                    <a:pt x="445" y="895"/>
                  </a:lnTo>
                  <a:lnTo>
                    <a:pt x="445" y="894"/>
                  </a:lnTo>
                  <a:lnTo>
                    <a:pt x="445" y="895"/>
                  </a:lnTo>
                  <a:close/>
                  <a:moveTo>
                    <a:pt x="733" y="894"/>
                  </a:moveTo>
                  <a:lnTo>
                    <a:pt x="734" y="896"/>
                  </a:lnTo>
                  <a:lnTo>
                    <a:pt x="733" y="896"/>
                  </a:lnTo>
                  <a:lnTo>
                    <a:pt x="732" y="895"/>
                  </a:lnTo>
                  <a:lnTo>
                    <a:pt x="732" y="896"/>
                  </a:lnTo>
                  <a:lnTo>
                    <a:pt x="731" y="896"/>
                  </a:lnTo>
                  <a:lnTo>
                    <a:pt x="731" y="896"/>
                  </a:lnTo>
                  <a:lnTo>
                    <a:pt x="731" y="895"/>
                  </a:lnTo>
                  <a:lnTo>
                    <a:pt x="732" y="894"/>
                  </a:lnTo>
                  <a:lnTo>
                    <a:pt x="733" y="894"/>
                  </a:lnTo>
                  <a:close/>
                  <a:moveTo>
                    <a:pt x="809" y="895"/>
                  </a:moveTo>
                  <a:lnTo>
                    <a:pt x="808" y="895"/>
                  </a:lnTo>
                  <a:lnTo>
                    <a:pt x="808" y="895"/>
                  </a:lnTo>
                  <a:lnTo>
                    <a:pt x="808" y="894"/>
                  </a:lnTo>
                  <a:lnTo>
                    <a:pt x="808" y="894"/>
                  </a:lnTo>
                  <a:lnTo>
                    <a:pt x="809" y="894"/>
                  </a:lnTo>
                  <a:lnTo>
                    <a:pt x="809" y="894"/>
                  </a:lnTo>
                  <a:lnTo>
                    <a:pt x="809" y="895"/>
                  </a:lnTo>
                  <a:close/>
                  <a:moveTo>
                    <a:pt x="747" y="895"/>
                  </a:moveTo>
                  <a:lnTo>
                    <a:pt x="747" y="895"/>
                  </a:lnTo>
                  <a:lnTo>
                    <a:pt x="746" y="895"/>
                  </a:lnTo>
                  <a:lnTo>
                    <a:pt x="746" y="894"/>
                  </a:lnTo>
                  <a:lnTo>
                    <a:pt x="747" y="893"/>
                  </a:lnTo>
                  <a:lnTo>
                    <a:pt x="747" y="894"/>
                  </a:lnTo>
                  <a:lnTo>
                    <a:pt x="747" y="895"/>
                  </a:lnTo>
                  <a:close/>
                  <a:moveTo>
                    <a:pt x="756" y="896"/>
                  </a:moveTo>
                  <a:lnTo>
                    <a:pt x="756" y="897"/>
                  </a:lnTo>
                  <a:lnTo>
                    <a:pt x="756" y="898"/>
                  </a:lnTo>
                  <a:lnTo>
                    <a:pt x="755" y="898"/>
                  </a:lnTo>
                  <a:lnTo>
                    <a:pt x="753" y="896"/>
                  </a:lnTo>
                  <a:lnTo>
                    <a:pt x="753" y="897"/>
                  </a:lnTo>
                  <a:lnTo>
                    <a:pt x="754" y="898"/>
                  </a:lnTo>
                  <a:lnTo>
                    <a:pt x="753" y="898"/>
                  </a:lnTo>
                  <a:lnTo>
                    <a:pt x="752" y="897"/>
                  </a:lnTo>
                  <a:lnTo>
                    <a:pt x="751" y="896"/>
                  </a:lnTo>
                  <a:lnTo>
                    <a:pt x="752" y="895"/>
                  </a:lnTo>
                  <a:lnTo>
                    <a:pt x="753" y="895"/>
                  </a:lnTo>
                  <a:lnTo>
                    <a:pt x="754" y="896"/>
                  </a:lnTo>
                  <a:lnTo>
                    <a:pt x="754" y="896"/>
                  </a:lnTo>
                  <a:lnTo>
                    <a:pt x="754" y="894"/>
                  </a:lnTo>
                  <a:lnTo>
                    <a:pt x="753" y="894"/>
                  </a:lnTo>
                  <a:lnTo>
                    <a:pt x="753" y="894"/>
                  </a:lnTo>
                  <a:lnTo>
                    <a:pt x="754" y="893"/>
                  </a:lnTo>
                  <a:lnTo>
                    <a:pt x="756" y="893"/>
                  </a:lnTo>
                  <a:lnTo>
                    <a:pt x="755" y="895"/>
                  </a:lnTo>
                  <a:lnTo>
                    <a:pt x="756" y="896"/>
                  </a:lnTo>
                  <a:close/>
                  <a:moveTo>
                    <a:pt x="804" y="895"/>
                  </a:moveTo>
                  <a:lnTo>
                    <a:pt x="803" y="895"/>
                  </a:lnTo>
                  <a:lnTo>
                    <a:pt x="802" y="895"/>
                  </a:lnTo>
                  <a:lnTo>
                    <a:pt x="802" y="894"/>
                  </a:lnTo>
                  <a:lnTo>
                    <a:pt x="803" y="893"/>
                  </a:lnTo>
                  <a:lnTo>
                    <a:pt x="805" y="893"/>
                  </a:lnTo>
                  <a:lnTo>
                    <a:pt x="805" y="893"/>
                  </a:lnTo>
                  <a:lnTo>
                    <a:pt x="806" y="893"/>
                  </a:lnTo>
                  <a:lnTo>
                    <a:pt x="806" y="894"/>
                  </a:lnTo>
                  <a:lnTo>
                    <a:pt x="805" y="895"/>
                  </a:lnTo>
                  <a:lnTo>
                    <a:pt x="804" y="895"/>
                  </a:lnTo>
                  <a:close/>
                  <a:moveTo>
                    <a:pt x="737" y="893"/>
                  </a:moveTo>
                  <a:lnTo>
                    <a:pt x="737" y="893"/>
                  </a:lnTo>
                  <a:lnTo>
                    <a:pt x="738" y="893"/>
                  </a:lnTo>
                  <a:lnTo>
                    <a:pt x="738" y="893"/>
                  </a:lnTo>
                  <a:lnTo>
                    <a:pt x="738" y="893"/>
                  </a:lnTo>
                  <a:lnTo>
                    <a:pt x="737" y="893"/>
                  </a:lnTo>
                  <a:lnTo>
                    <a:pt x="736" y="893"/>
                  </a:lnTo>
                  <a:lnTo>
                    <a:pt x="736" y="893"/>
                  </a:lnTo>
                  <a:lnTo>
                    <a:pt x="737" y="893"/>
                  </a:lnTo>
                  <a:close/>
                  <a:moveTo>
                    <a:pt x="596" y="894"/>
                  </a:moveTo>
                  <a:lnTo>
                    <a:pt x="595" y="895"/>
                  </a:lnTo>
                  <a:lnTo>
                    <a:pt x="595" y="895"/>
                  </a:lnTo>
                  <a:lnTo>
                    <a:pt x="595" y="893"/>
                  </a:lnTo>
                  <a:lnTo>
                    <a:pt x="595" y="893"/>
                  </a:lnTo>
                  <a:lnTo>
                    <a:pt x="595" y="893"/>
                  </a:lnTo>
                  <a:lnTo>
                    <a:pt x="596" y="893"/>
                  </a:lnTo>
                  <a:lnTo>
                    <a:pt x="596" y="894"/>
                  </a:lnTo>
                  <a:close/>
                  <a:moveTo>
                    <a:pt x="736" y="894"/>
                  </a:moveTo>
                  <a:lnTo>
                    <a:pt x="736" y="894"/>
                  </a:lnTo>
                  <a:lnTo>
                    <a:pt x="735" y="894"/>
                  </a:lnTo>
                  <a:lnTo>
                    <a:pt x="735" y="893"/>
                  </a:lnTo>
                  <a:lnTo>
                    <a:pt x="735" y="893"/>
                  </a:lnTo>
                  <a:lnTo>
                    <a:pt x="735" y="893"/>
                  </a:lnTo>
                  <a:lnTo>
                    <a:pt x="735" y="893"/>
                  </a:lnTo>
                  <a:lnTo>
                    <a:pt x="736" y="893"/>
                  </a:lnTo>
                  <a:lnTo>
                    <a:pt x="736" y="894"/>
                  </a:lnTo>
                  <a:close/>
                  <a:moveTo>
                    <a:pt x="739" y="892"/>
                  </a:moveTo>
                  <a:lnTo>
                    <a:pt x="739" y="893"/>
                  </a:lnTo>
                  <a:lnTo>
                    <a:pt x="738" y="893"/>
                  </a:lnTo>
                  <a:lnTo>
                    <a:pt x="738" y="893"/>
                  </a:lnTo>
                  <a:lnTo>
                    <a:pt x="737" y="892"/>
                  </a:lnTo>
                  <a:lnTo>
                    <a:pt x="738" y="892"/>
                  </a:lnTo>
                  <a:lnTo>
                    <a:pt x="738" y="892"/>
                  </a:lnTo>
                  <a:lnTo>
                    <a:pt x="739" y="892"/>
                  </a:lnTo>
                  <a:close/>
                  <a:moveTo>
                    <a:pt x="730" y="893"/>
                  </a:moveTo>
                  <a:lnTo>
                    <a:pt x="730" y="893"/>
                  </a:lnTo>
                  <a:lnTo>
                    <a:pt x="730" y="892"/>
                  </a:lnTo>
                  <a:lnTo>
                    <a:pt x="730" y="891"/>
                  </a:lnTo>
                  <a:lnTo>
                    <a:pt x="730" y="891"/>
                  </a:lnTo>
                  <a:lnTo>
                    <a:pt x="731" y="891"/>
                  </a:lnTo>
                  <a:lnTo>
                    <a:pt x="731" y="891"/>
                  </a:lnTo>
                  <a:lnTo>
                    <a:pt x="731" y="892"/>
                  </a:lnTo>
                  <a:lnTo>
                    <a:pt x="731" y="892"/>
                  </a:lnTo>
                  <a:lnTo>
                    <a:pt x="730" y="893"/>
                  </a:lnTo>
                  <a:close/>
                  <a:moveTo>
                    <a:pt x="739" y="891"/>
                  </a:moveTo>
                  <a:lnTo>
                    <a:pt x="739" y="892"/>
                  </a:lnTo>
                  <a:lnTo>
                    <a:pt x="739" y="892"/>
                  </a:lnTo>
                  <a:lnTo>
                    <a:pt x="738" y="891"/>
                  </a:lnTo>
                  <a:lnTo>
                    <a:pt x="738" y="891"/>
                  </a:lnTo>
                  <a:lnTo>
                    <a:pt x="739" y="891"/>
                  </a:lnTo>
                  <a:lnTo>
                    <a:pt x="739" y="891"/>
                  </a:lnTo>
                  <a:close/>
                  <a:moveTo>
                    <a:pt x="806" y="892"/>
                  </a:moveTo>
                  <a:lnTo>
                    <a:pt x="806" y="892"/>
                  </a:lnTo>
                  <a:lnTo>
                    <a:pt x="805" y="891"/>
                  </a:lnTo>
                  <a:lnTo>
                    <a:pt x="805" y="891"/>
                  </a:lnTo>
                  <a:lnTo>
                    <a:pt x="806" y="891"/>
                  </a:lnTo>
                  <a:lnTo>
                    <a:pt x="806" y="891"/>
                  </a:lnTo>
                  <a:lnTo>
                    <a:pt x="806" y="891"/>
                  </a:lnTo>
                  <a:lnTo>
                    <a:pt x="806" y="891"/>
                  </a:lnTo>
                  <a:lnTo>
                    <a:pt x="806" y="892"/>
                  </a:lnTo>
                  <a:close/>
                  <a:moveTo>
                    <a:pt x="808" y="890"/>
                  </a:moveTo>
                  <a:lnTo>
                    <a:pt x="807" y="891"/>
                  </a:lnTo>
                  <a:lnTo>
                    <a:pt x="807" y="891"/>
                  </a:lnTo>
                  <a:lnTo>
                    <a:pt x="807" y="890"/>
                  </a:lnTo>
                  <a:lnTo>
                    <a:pt x="807" y="890"/>
                  </a:lnTo>
                  <a:lnTo>
                    <a:pt x="807" y="890"/>
                  </a:lnTo>
                  <a:lnTo>
                    <a:pt x="808" y="890"/>
                  </a:lnTo>
                  <a:close/>
                  <a:moveTo>
                    <a:pt x="740" y="892"/>
                  </a:moveTo>
                  <a:lnTo>
                    <a:pt x="740" y="892"/>
                  </a:lnTo>
                  <a:lnTo>
                    <a:pt x="740" y="891"/>
                  </a:lnTo>
                  <a:lnTo>
                    <a:pt x="740" y="890"/>
                  </a:lnTo>
                  <a:lnTo>
                    <a:pt x="739" y="890"/>
                  </a:lnTo>
                  <a:lnTo>
                    <a:pt x="739" y="890"/>
                  </a:lnTo>
                  <a:lnTo>
                    <a:pt x="740" y="890"/>
                  </a:lnTo>
                  <a:lnTo>
                    <a:pt x="741" y="890"/>
                  </a:lnTo>
                  <a:lnTo>
                    <a:pt x="741" y="891"/>
                  </a:lnTo>
                  <a:lnTo>
                    <a:pt x="740" y="892"/>
                  </a:lnTo>
                  <a:close/>
                  <a:moveTo>
                    <a:pt x="806" y="890"/>
                  </a:moveTo>
                  <a:lnTo>
                    <a:pt x="806" y="890"/>
                  </a:lnTo>
                  <a:lnTo>
                    <a:pt x="805" y="890"/>
                  </a:lnTo>
                  <a:lnTo>
                    <a:pt x="805" y="889"/>
                  </a:lnTo>
                  <a:lnTo>
                    <a:pt x="806" y="889"/>
                  </a:lnTo>
                  <a:lnTo>
                    <a:pt x="806" y="889"/>
                  </a:lnTo>
                  <a:lnTo>
                    <a:pt x="806" y="889"/>
                  </a:lnTo>
                  <a:lnTo>
                    <a:pt x="806" y="890"/>
                  </a:lnTo>
                  <a:close/>
                  <a:moveTo>
                    <a:pt x="439" y="889"/>
                  </a:moveTo>
                  <a:lnTo>
                    <a:pt x="438" y="889"/>
                  </a:lnTo>
                  <a:lnTo>
                    <a:pt x="437" y="889"/>
                  </a:lnTo>
                  <a:lnTo>
                    <a:pt x="438" y="888"/>
                  </a:lnTo>
                  <a:lnTo>
                    <a:pt x="439" y="888"/>
                  </a:lnTo>
                  <a:lnTo>
                    <a:pt x="439" y="889"/>
                  </a:lnTo>
                  <a:close/>
                  <a:moveTo>
                    <a:pt x="744" y="888"/>
                  </a:moveTo>
                  <a:lnTo>
                    <a:pt x="744" y="888"/>
                  </a:lnTo>
                  <a:lnTo>
                    <a:pt x="744" y="888"/>
                  </a:lnTo>
                  <a:lnTo>
                    <a:pt x="744" y="888"/>
                  </a:lnTo>
                  <a:lnTo>
                    <a:pt x="744" y="887"/>
                  </a:lnTo>
                  <a:lnTo>
                    <a:pt x="744" y="888"/>
                  </a:lnTo>
                  <a:close/>
                  <a:moveTo>
                    <a:pt x="438" y="888"/>
                  </a:moveTo>
                  <a:lnTo>
                    <a:pt x="438" y="888"/>
                  </a:lnTo>
                  <a:lnTo>
                    <a:pt x="437" y="888"/>
                  </a:lnTo>
                  <a:lnTo>
                    <a:pt x="436" y="888"/>
                  </a:lnTo>
                  <a:lnTo>
                    <a:pt x="437" y="887"/>
                  </a:lnTo>
                  <a:lnTo>
                    <a:pt x="438" y="887"/>
                  </a:lnTo>
                  <a:lnTo>
                    <a:pt x="438" y="888"/>
                  </a:lnTo>
                  <a:close/>
                  <a:moveTo>
                    <a:pt x="439" y="888"/>
                  </a:moveTo>
                  <a:lnTo>
                    <a:pt x="439" y="888"/>
                  </a:lnTo>
                  <a:lnTo>
                    <a:pt x="438" y="888"/>
                  </a:lnTo>
                  <a:lnTo>
                    <a:pt x="439" y="887"/>
                  </a:lnTo>
                  <a:lnTo>
                    <a:pt x="439" y="887"/>
                  </a:lnTo>
                  <a:lnTo>
                    <a:pt x="439" y="888"/>
                  </a:lnTo>
                  <a:close/>
                  <a:moveTo>
                    <a:pt x="743" y="888"/>
                  </a:moveTo>
                  <a:lnTo>
                    <a:pt x="742" y="889"/>
                  </a:lnTo>
                  <a:lnTo>
                    <a:pt x="742" y="889"/>
                  </a:lnTo>
                  <a:lnTo>
                    <a:pt x="742" y="889"/>
                  </a:lnTo>
                  <a:lnTo>
                    <a:pt x="742" y="888"/>
                  </a:lnTo>
                  <a:lnTo>
                    <a:pt x="742" y="887"/>
                  </a:lnTo>
                  <a:lnTo>
                    <a:pt x="743" y="887"/>
                  </a:lnTo>
                  <a:lnTo>
                    <a:pt x="744" y="887"/>
                  </a:lnTo>
                  <a:lnTo>
                    <a:pt x="743" y="888"/>
                  </a:lnTo>
                  <a:close/>
                  <a:moveTo>
                    <a:pt x="746" y="888"/>
                  </a:moveTo>
                  <a:lnTo>
                    <a:pt x="746" y="888"/>
                  </a:lnTo>
                  <a:lnTo>
                    <a:pt x="745" y="888"/>
                  </a:lnTo>
                  <a:lnTo>
                    <a:pt x="745" y="888"/>
                  </a:lnTo>
                  <a:lnTo>
                    <a:pt x="745" y="887"/>
                  </a:lnTo>
                  <a:lnTo>
                    <a:pt x="745" y="887"/>
                  </a:lnTo>
                  <a:lnTo>
                    <a:pt x="746" y="888"/>
                  </a:lnTo>
                  <a:close/>
                  <a:moveTo>
                    <a:pt x="747" y="887"/>
                  </a:moveTo>
                  <a:lnTo>
                    <a:pt x="746" y="887"/>
                  </a:lnTo>
                  <a:lnTo>
                    <a:pt x="746" y="887"/>
                  </a:lnTo>
                  <a:lnTo>
                    <a:pt x="746" y="886"/>
                  </a:lnTo>
                  <a:lnTo>
                    <a:pt x="747" y="886"/>
                  </a:lnTo>
                  <a:lnTo>
                    <a:pt x="747" y="887"/>
                  </a:lnTo>
                  <a:close/>
                  <a:moveTo>
                    <a:pt x="438" y="887"/>
                  </a:moveTo>
                  <a:lnTo>
                    <a:pt x="438" y="887"/>
                  </a:lnTo>
                  <a:lnTo>
                    <a:pt x="437" y="887"/>
                  </a:lnTo>
                  <a:lnTo>
                    <a:pt x="437" y="886"/>
                  </a:lnTo>
                  <a:lnTo>
                    <a:pt x="438" y="886"/>
                  </a:lnTo>
                  <a:lnTo>
                    <a:pt x="438" y="886"/>
                  </a:lnTo>
                  <a:lnTo>
                    <a:pt x="438" y="886"/>
                  </a:lnTo>
                  <a:lnTo>
                    <a:pt x="438" y="887"/>
                  </a:lnTo>
                  <a:close/>
                  <a:moveTo>
                    <a:pt x="748" y="886"/>
                  </a:moveTo>
                  <a:lnTo>
                    <a:pt x="748" y="886"/>
                  </a:lnTo>
                  <a:lnTo>
                    <a:pt x="747" y="886"/>
                  </a:lnTo>
                  <a:lnTo>
                    <a:pt x="747" y="885"/>
                  </a:lnTo>
                  <a:lnTo>
                    <a:pt x="748" y="885"/>
                  </a:lnTo>
                  <a:lnTo>
                    <a:pt x="748" y="886"/>
                  </a:lnTo>
                  <a:lnTo>
                    <a:pt x="748" y="886"/>
                  </a:lnTo>
                  <a:close/>
                  <a:moveTo>
                    <a:pt x="437" y="886"/>
                  </a:moveTo>
                  <a:lnTo>
                    <a:pt x="437" y="886"/>
                  </a:lnTo>
                  <a:lnTo>
                    <a:pt x="436" y="886"/>
                  </a:lnTo>
                  <a:lnTo>
                    <a:pt x="436" y="884"/>
                  </a:lnTo>
                  <a:lnTo>
                    <a:pt x="437" y="884"/>
                  </a:lnTo>
                  <a:lnTo>
                    <a:pt x="437" y="884"/>
                  </a:lnTo>
                  <a:lnTo>
                    <a:pt x="437" y="885"/>
                  </a:lnTo>
                  <a:lnTo>
                    <a:pt x="437" y="886"/>
                  </a:lnTo>
                  <a:close/>
                  <a:moveTo>
                    <a:pt x="768" y="866"/>
                  </a:moveTo>
                  <a:lnTo>
                    <a:pt x="767" y="866"/>
                  </a:lnTo>
                  <a:lnTo>
                    <a:pt x="766" y="866"/>
                  </a:lnTo>
                  <a:lnTo>
                    <a:pt x="767" y="865"/>
                  </a:lnTo>
                  <a:lnTo>
                    <a:pt x="768" y="865"/>
                  </a:lnTo>
                  <a:lnTo>
                    <a:pt x="768" y="866"/>
                  </a:lnTo>
                  <a:close/>
                  <a:moveTo>
                    <a:pt x="771" y="866"/>
                  </a:moveTo>
                  <a:lnTo>
                    <a:pt x="771" y="866"/>
                  </a:lnTo>
                  <a:lnTo>
                    <a:pt x="771" y="866"/>
                  </a:lnTo>
                  <a:lnTo>
                    <a:pt x="771" y="866"/>
                  </a:lnTo>
                  <a:lnTo>
                    <a:pt x="771" y="865"/>
                  </a:lnTo>
                  <a:lnTo>
                    <a:pt x="772" y="866"/>
                  </a:lnTo>
                  <a:lnTo>
                    <a:pt x="771" y="866"/>
                  </a:lnTo>
                  <a:close/>
                  <a:moveTo>
                    <a:pt x="535" y="864"/>
                  </a:moveTo>
                  <a:lnTo>
                    <a:pt x="534" y="864"/>
                  </a:lnTo>
                  <a:lnTo>
                    <a:pt x="533" y="864"/>
                  </a:lnTo>
                  <a:lnTo>
                    <a:pt x="533" y="863"/>
                  </a:lnTo>
                  <a:lnTo>
                    <a:pt x="534" y="863"/>
                  </a:lnTo>
                  <a:lnTo>
                    <a:pt x="535" y="863"/>
                  </a:lnTo>
                  <a:lnTo>
                    <a:pt x="535" y="863"/>
                  </a:lnTo>
                  <a:lnTo>
                    <a:pt x="535" y="864"/>
                  </a:lnTo>
                  <a:close/>
                  <a:moveTo>
                    <a:pt x="764" y="864"/>
                  </a:moveTo>
                  <a:lnTo>
                    <a:pt x="763" y="864"/>
                  </a:lnTo>
                  <a:lnTo>
                    <a:pt x="763" y="863"/>
                  </a:lnTo>
                  <a:lnTo>
                    <a:pt x="763" y="863"/>
                  </a:lnTo>
                  <a:lnTo>
                    <a:pt x="763" y="863"/>
                  </a:lnTo>
                  <a:lnTo>
                    <a:pt x="764" y="863"/>
                  </a:lnTo>
                  <a:lnTo>
                    <a:pt x="764" y="863"/>
                  </a:lnTo>
                  <a:lnTo>
                    <a:pt x="764" y="863"/>
                  </a:lnTo>
                  <a:lnTo>
                    <a:pt x="764" y="864"/>
                  </a:lnTo>
                  <a:close/>
                  <a:moveTo>
                    <a:pt x="533" y="863"/>
                  </a:moveTo>
                  <a:lnTo>
                    <a:pt x="532" y="863"/>
                  </a:lnTo>
                  <a:lnTo>
                    <a:pt x="532" y="862"/>
                  </a:lnTo>
                  <a:lnTo>
                    <a:pt x="532" y="861"/>
                  </a:lnTo>
                  <a:lnTo>
                    <a:pt x="533" y="861"/>
                  </a:lnTo>
                  <a:lnTo>
                    <a:pt x="534" y="862"/>
                  </a:lnTo>
                  <a:lnTo>
                    <a:pt x="534" y="862"/>
                  </a:lnTo>
                  <a:lnTo>
                    <a:pt x="533" y="862"/>
                  </a:lnTo>
                  <a:lnTo>
                    <a:pt x="533" y="863"/>
                  </a:lnTo>
                  <a:close/>
                  <a:moveTo>
                    <a:pt x="535" y="861"/>
                  </a:moveTo>
                  <a:lnTo>
                    <a:pt x="534" y="861"/>
                  </a:lnTo>
                  <a:lnTo>
                    <a:pt x="534" y="861"/>
                  </a:lnTo>
                  <a:lnTo>
                    <a:pt x="534" y="860"/>
                  </a:lnTo>
                  <a:lnTo>
                    <a:pt x="534" y="860"/>
                  </a:lnTo>
                  <a:lnTo>
                    <a:pt x="535" y="860"/>
                  </a:lnTo>
                  <a:lnTo>
                    <a:pt x="535" y="860"/>
                  </a:lnTo>
                  <a:lnTo>
                    <a:pt x="535" y="861"/>
                  </a:lnTo>
                  <a:close/>
                  <a:moveTo>
                    <a:pt x="766" y="860"/>
                  </a:moveTo>
                  <a:lnTo>
                    <a:pt x="766" y="861"/>
                  </a:lnTo>
                  <a:lnTo>
                    <a:pt x="766" y="862"/>
                  </a:lnTo>
                  <a:lnTo>
                    <a:pt x="765" y="861"/>
                  </a:lnTo>
                  <a:lnTo>
                    <a:pt x="764" y="861"/>
                  </a:lnTo>
                  <a:lnTo>
                    <a:pt x="764" y="861"/>
                  </a:lnTo>
                  <a:lnTo>
                    <a:pt x="764" y="860"/>
                  </a:lnTo>
                  <a:lnTo>
                    <a:pt x="765" y="860"/>
                  </a:lnTo>
                  <a:lnTo>
                    <a:pt x="766" y="860"/>
                  </a:lnTo>
                  <a:close/>
                  <a:moveTo>
                    <a:pt x="751" y="859"/>
                  </a:moveTo>
                  <a:lnTo>
                    <a:pt x="750" y="859"/>
                  </a:lnTo>
                  <a:lnTo>
                    <a:pt x="750" y="859"/>
                  </a:lnTo>
                  <a:lnTo>
                    <a:pt x="750" y="859"/>
                  </a:lnTo>
                  <a:lnTo>
                    <a:pt x="751" y="858"/>
                  </a:lnTo>
                  <a:lnTo>
                    <a:pt x="751" y="857"/>
                  </a:lnTo>
                  <a:lnTo>
                    <a:pt x="751" y="856"/>
                  </a:lnTo>
                  <a:lnTo>
                    <a:pt x="752" y="857"/>
                  </a:lnTo>
                  <a:lnTo>
                    <a:pt x="752" y="859"/>
                  </a:lnTo>
                  <a:lnTo>
                    <a:pt x="751" y="859"/>
                  </a:lnTo>
                  <a:close/>
                  <a:moveTo>
                    <a:pt x="783" y="857"/>
                  </a:moveTo>
                  <a:lnTo>
                    <a:pt x="783" y="858"/>
                  </a:lnTo>
                  <a:lnTo>
                    <a:pt x="782" y="857"/>
                  </a:lnTo>
                  <a:lnTo>
                    <a:pt x="782" y="857"/>
                  </a:lnTo>
                  <a:lnTo>
                    <a:pt x="782" y="856"/>
                  </a:lnTo>
                  <a:lnTo>
                    <a:pt x="783" y="856"/>
                  </a:lnTo>
                  <a:lnTo>
                    <a:pt x="783" y="857"/>
                  </a:lnTo>
                  <a:close/>
                  <a:moveTo>
                    <a:pt x="787" y="856"/>
                  </a:moveTo>
                  <a:lnTo>
                    <a:pt x="786" y="856"/>
                  </a:lnTo>
                  <a:lnTo>
                    <a:pt x="786" y="856"/>
                  </a:lnTo>
                  <a:lnTo>
                    <a:pt x="787" y="855"/>
                  </a:lnTo>
                  <a:lnTo>
                    <a:pt x="787" y="856"/>
                  </a:lnTo>
                  <a:lnTo>
                    <a:pt x="787" y="856"/>
                  </a:lnTo>
                  <a:close/>
                  <a:moveTo>
                    <a:pt x="784" y="856"/>
                  </a:moveTo>
                  <a:lnTo>
                    <a:pt x="784" y="856"/>
                  </a:lnTo>
                  <a:lnTo>
                    <a:pt x="783" y="855"/>
                  </a:lnTo>
                  <a:lnTo>
                    <a:pt x="783" y="855"/>
                  </a:lnTo>
                  <a:lnTo>
                    <a:pt x="784" y="855"/>
                  </a:lnTo>
                  <a:lnTo>
                    <a:pt x="784" y="855"/>
                  </a:lnTo>
                  <a:lnTo>
                    <a:pt x="784" y="856"/>
                  </a:lnTo>
                  <a:close/>
                  <a:moveTo>
                    <a:pt x="786" y="855"/>
                  </a:moveTo>
                  <a:lnTo>
                    <a:pt x="785" y="855"/>
                  </a:lnTo>
                  <a:lnTo>
                    <a:pt x="785" y="855"/>
                  </a:lnTo>
                  <a:lnTo>
                    <a:pt x="785" y="855"/>
                  </a:lnTo>
                  <a:lnTo>
                    <a:pt x="785" y="855"/>
                  </a:lnTo>
                  <a:lnTo>
                    <a:pt x="786" y="855"/>
                  </a:lnTo>
                  <a:close/>
                  <a:moveTo>
                    <a:pt x="781" y="850"/>
                  </a:moveTo>
                  <a:lnTo>
                    <a:pt x="783" y="851"/>
                  </a:lnTo>
                  <a:lnTo>
                    <a:pt x="784" y="851"/>
                  </a:lnTo>
                  <a:lnTo>
                    <a:pt x="786" y="853"/>
                  </a:lnTo>
                  <a:lnTo>
                    <a:pt x="784" y="854"/>
                  </a:lnTo>
                  <a:lnTo>
                    <a:pt x="783" y="854"/>
                  </a:lnTo>
                  <a:lnTo>
                    <a:pt x="782" y="854"/>
                  </a:lnTo>
                  <a:lnTo>
                    <a:pt x="779" y="854"/>
                  </a:lnTo>
                  <a:lnTo>
                    <a:pt x="779" y="852"/>
                  </a:lnTo>
                  <a:lnTo>
                    <a:pt x="778" y="851"/>
                  </a:lnTo>
                  <a:lnTo>
                    <a:pt x="778" y="850"/>
                  </a:lnTo>
                  <a:lnTo>
                    <a:pt x="776" y="849"/>
                  </a:lnTo>
                  <a:lnTo>
                    <a:pt x="776" y="848"/>
                  </a:lnTo>
                  <a:lnTo>
                    <a:pt x="777" y="848"/>
                  </a:lnTo>
                  <a:lnTo>
                    <a:pt x="777" y="848"/>
                  </a:lnTo>
                  <a:lnTo>
                    <a:pt x="778" y="848"/>
                  </a:lnTo>
                  <a:lnTo>
                    <a:pt x="779" y="848"/>
                  </a:lnTo>
                  <a:lnTo>
                    <a:pt x="780" y="850"/>
                  </a:lnTo>
                  <a:lnTo>
                    <a:pt x="781" y="850"/>
                  </a:lnTo>
                  <a:close/>
                  <a:moveTo>
                    <a:pt x="534" y="847"/>
                  </a:moveTo>
                  <a:lnTo>
                    <a:pt x="533" y="847"/>
                  </a:lnTo>
                  <a:lnTo>
                    <a:pt x="532" y="847"/>
                  </a:lnTo>
                  <a:lnTo>
                    <a:pt x="532" y="847"/>
                  </a:lnTo>
                  <a:lnTo>
                    <a:pt x="533" y="846"/>
                  </a:lnTo>
                  <a:lnTo>
                    <a:pt x="533" y="846"/>
                  </a:lnTo>
                  <a:lnTo>
                    <a:pt x="534" y="846"/>
                  </a:lnTo>
                  <a:lnTo>
                    <a:pt x="534" y="846"/>
                  </a:lnTo>
                  <a:lnTo>
                    <a:pt x="534" y="847"/>
                  </a:lnTo>
                  <a:close/>
                  <a:moveTo>
                    <a:pt x="747" y="842"/>
                  </a:moveTo>
                  <a:lnTo>
                    <a:pt x="747" y="843"/>
                  </a:lnTo>
                  <a:lnTo>
                    <a:pt x="747" y="843"/>
                  </a:lnTo>
                  <a:lnTo>
                    <a:pt x="746" y="843"/>
                  </a:lnTo>
                  <a:lnTo>
                    <a:pt x="746" y="843"/>
                  </a:lnTo>
                  <a:lnTo>
                    <a:pt x="744" y="842"/>
                  </a:lnTo>
                  <a:lnTo>
                    <a:pt x="745" y="842"/>
                  </a:lnTo>
                  <a:lnTo>
                    <a:pt x="747" y="842"/>
                  </a:lnTo>
                  <a:close/>
                  <a:moveTo>
                    <a:pt x="770" y="841"/>
                  </a:moveTo>
                  <a:lnTo>
                    <a:pt x="770" y="842"/>
                  </a:lnTo>
                  <a:lnTo>
                    <a:pt x="769" y="842"/>
                  </a:lnTo>
                  <a:lnTo>
                    <a:pt x="769" y="841"/>
                  </a:lnTo>
                  <a:lnTo>
                    <a:pt x="769" y="841"/>
                  </a:lnTo>
                  <a:lnTo>
                    <a:pt x="769" y="841"/>
                  </a:lnTo>
                  <a:lnTo>
                    <a:pt x="769" y="841"/>
                  </a:lnTo>
                  <a:lnTo>
                    <a:pt x="770" y="841"/>
                  </a:lnTo>
                  <a:close/>
                  <a:moveTo>
                    <a:pt x="743" y="840"/>
                  </a:moveTo>
                  <a:lnTo>
                    <a:pt x="742" y="840"/>
                  </a:lnTo>
                  <a:lnTo>
                    <a:pt x="742" y="840"/>
                  </a:lnTo>
                  <a:lnTo>
                    <a:pt x="742" y="839"/>
                  </a:lnTo>
                  <a:lnTo>
                    <a:pt x="742" y="839"/>
                  </a:lnTo>
                  <a:lnTo>
                    <a:pt x="742" y="839"/>
                  </a:lnTo>
                  <a:lnTo>
                    <a:pt x="743" y="840"/>
                  </a:lnTo>
                  <a:close/>
                  <a:moveTo>
                    <a:pt x="755" y="839"/>
                  </a:moveTo>
                  <a:lnTo>
                    <a:pt x="754" y="840"/>
                  </a:lnTo>
                  <a:lnTo>
                    <a:pt x="752" y="840"/>
                  </a:lnTo>
                  <a:lnTo>
                    <a:pt x="752" y="840"/>
                  </a:lnTo>
                  <a:lnTo>
                    <a:pt x="752" y="839"/>
                  </a:lnTo>
                  <a:lnTo>
                    <a:pt x="753" y="838"/>
                  </a:lnTo>
                  <a:lnTo>
                    <a:pt x="754" y="838"/>
                  </a:lnTo>
                  <a:lnTo>
                    <a:pt x="754" y="837"/>
                  </a:lnTo>
                  <a:lnTo>
                    <a:pt x="755" y="838"/>
                  </a:lnTo>
                  <a:lnTo>
                    <a:pt x="755" y="839"/>
                  </a:lnTo>
                  <a:close/>
                  <a:moveTo>
                    <a:pt x="750" y="823"/>
                  </a:moveTo>
                  <a:lnTo>
                    <a:pt x="751" y="824"/>
                  </a:lnTo>
                  <a:lnTo>
                    <a:pt x="753" y="822"/>
                  </a:lnTo>
                  <a:lnTo>
                    <a:pt x="753" y="822"/>
                  </a:lnTo>
                  <a:lnTo>
                    <a:pt x="754" y="824"/>
                  </a:lnTo>
                  <a:lnTo>
                    <a:pt x="753" y="825"/>
                  </a:lnTo>
                  <a:lnTo>
                    <a:pt x="753" y="826"/>
                  </a:lnTo>
                  <a:lnTo>
                    <a:pt x="751" y="828"/>
                  </a:lnTo>
                  <a:lnTo>
                    <a:pt x="751" y="828"/>
                  </a:lnTo>
                  <a:lnTo>
                    <a:pt x="749" y="830"/>
                  </a:lnTo>
                  <a:lnTo>
                    <a:pt x="748" y="830"/>
                  </a:lnTo>
                  <a:lnTo>
                    <a:pt x="748" y="830"/>
                  </a:lnTo>
                  <a:lnTo>
                    <a:pt x="746" y="829"/>
                  </a:lnTo>
                  <a:lnTo>
                    <a:pt x="746" y="827"/>
                  </a:lnTo>
                  <a:lnTo>
                    <a:pt x="747" y="825"/>
                  </a:lnTo>
                  <a:lnTo>
                    <a:pt x="747" y="823"/>
                  </a:lnTo>
                  <a:lnTo>
                    <a:pt x="748" y="823"/>
                  </a:lnTo>
                  <a:lnTo>
                    <a:pt x="748" y="821"/>
                  </a:lnTo>
                  <a:lnTo>
                    <a:pt x="749" y="819"/>
                  </a:lnTo>
                  <a:lnTo>
                    <a:pt x="750" y="819"/>
                  </a:lnTo>
                  <a:lnTo>
                    <a:pt x="751" y="821"/>
                  </a:lnTo>
                  <a:lnTo>
                    <a:pt x="751" y="822"/>
                  </a:lnTo>
                  <a:lnTo>
                    <a:pt x="750" y="823"/>
                  </a:lnTo>
                  <a:close/>
                  <a:moveTo>
                    <a:pt x="423" y="819"/>
                  </a:moveTo>
                  <a:lnTo>
                    <a:pt x="423" y="820"/>
                  </a:lnTo>
                  <a:lnTo>
                    <a:pt x="423" y="820"/>
                  </a:lnTo>
                  <a:lnTo>
                    <a:pt x="422" y="819"/>
                  </a:lnTo>
                  <a:lnTo>
                    <a:pt x="421" y="819"/>
                  </a:lnTo>
                  <a:lnTo>
                    <a:pt x="421" y="819"/>
                  </a:lnTo>
                  <a:lnTo>
                    <a:pt x="421" y="818"/>
                  </a:lnTo>
                  <a:lnTo>
                    <a:pt x="422" y="818"/>
                  </a:lnTo>
                  <a:lnTo>
                    <a:pt x="423" y="819"/>
                  </a:lnTo>
                  <a:close/>
                  <a:moveTo>
                    <a:pt x="71" y="818"/>
                  </a:moveTo>
                  <a:lnTo>
                    <a:pt x="71" y="818"/>
                  </a:lnTo>
                  <a:lnTo>
                    <a:pt x="70" y="818"/>
                  </a:lnTo>
                  <a:lnTo>
                    <a:pt x="70" y="817"/>
                  </a:lnTo>
                  <a:lnTo>
                    <a:pt x="71" y="816"/>
                  </a:lnTo>
                  <a:lnTo>
                    <a:pt x="71" y="817"/>
                  </a:lnTo>
                  <a:lnTo>
                    <a:pt x="71" y="818"/>
                  </a:lnTo>
                  <a:close/>
                  <a:moveTo>
                    <a:pt x="756" y="820"/>
                  </a:moveTo>
                  <a:lnTo>
                    <a:pt x="755" y="820"/>
                  </a:lnTo>
                  <a:lnTo>
                    <a:pt x="754" y="819"/>
                  </a:lnTo>
                  <a:lnTo>
                    <a:pt x="754" y="818"/>
                  </a:lnTo>
                  <a:lnTo>
                    <a:pt x="755" y="816"/>
                  </a:lnTo>
                  <a:lnTo>
                    <a:pt x="756" y="816"/>
                  </a:lnTo>
                  <a:lnTo>
                    <a:pt x="757" y="815"/>
                  </a:lnTo>
                  <a:lnTo>
                    <a:pt x="759" y="815"/>
                  </a:lnTo>
                  <a:lnTo>
                    <a:pt x="759" y="817"/>
                  </a:lnTo>
                  <a:lnTo>
                    <a:pt x="758" y="817"/>
                  </a:lnTo>
                  <a:lnTo>
                    <a:pt x="758" y="818"/>
                  </a:lnTo>
                  <a:lnTo>
                    <a:pt x="757" y="818"/>
                  </a:lnTo>
                  <a:lnTo>
                    <a:pt x="756" y="820"/>
                  </a:lnTo>
                  <a:close/>
                  <a:moveTo>
                    <a:pt x="482" y="824"/>
                  </a:moveTo>
                  <a:lnTo>
                    <a:pt x="480" y="824"/>
                  </a:lnTo>
                  <a:lnTo>
                    <a:pt x="474" y="821"/>
                  </a:lnTo>
                  <a:lnTo>
                    <a:pt x="474" y="820"/>
                  </a:lnTo>
                  <a:lnTo>
                    <a:pt x="474" y="819"/>
                  </a:lnTo>
                  <a:lnTo>
                    <a:pt x="473" y="819"/>
                  </a:lnTo>
                  <a:lnTo>
                    <a:pt x="473" y="817"/>
                  </a:lnTo>
                  <a:lnTo>
                    <a:pt x="475" y="815"/>
                  </a:lnTo>
                  <a:lnTo>
                    <a:pt x="476" y="815"/>
                  </a:lnTo>
                  <a:lnTo>
                    <a:pt x="476" y="816"/>
                  </a:lnTo>
                  <a:lnTo>
                    <a:pt x="477" y="816"/>
                  </a:lnTo>
                  <a:lnTo>
                    <a:pt x="480" y="819"/>
                  </a:lnTo>
                  <a:lnTo>
                    <a:pt x="481" y="821"/>
                  </a:lnTo>
                  <a:lnTo>
                    <a:pt x="482" y="822"/>
                  </a:lnTo>
                  <a:lnTo>
                    <a:pt x="482" y="824"/>
                  </a:lnTo>
                  <a:close/>
                  <a:moveTo>
                    <a:pt x="419" y="815"/>
                  </a:moveTo>
                  <a:lnTo>
                    <a:pt x="418" y="815"/>
                  </a:lnTo>
                  <a:lnTo>
                    <a:pt x="418" y="814"/>
                  </a:lnTo>
                  <a:lnTo>
                    <a:pt x="418" y="814"/>
                  </a:lnTo>
                  <a:lnTo>
                    <a:pt x="418" y="814"/>
                  </a:lnTo>
                  <a:lnTo>
                    <a:pt x="419" y="814"/>
                  </a:lnTo>
                  <a:lnTo>
                    <a:pt x="419" y="814"/>
                  </a:lnTo>
                  <a:lnTo>
                    <a:pt x="419" y="814"/>
                  </a:lnTo>
                  <a:lnTo>
                    <a:pt x="419" y="815"/>
                  </a:lnTo>
                  <a:close/>
                  <a:moveTo>
                    <a:pt x="420" y="813"/>
                  </a:moveTo>
                  <a:lnTo>
                    <a:pt x="419" y="813"/>
                  </a:lnTo>
                  <a:lnTo>
                    <a:pt x="419" y="813"/>
                  </a:lnTo>
                  <a:lnTo>
                    <a:pt x="419" y="812"/>
                  </a:lnTo>
                  <a:lnTo>
                    <a:pt x="419" y="812"/>
                  </a:lnTo>
                  <a:lnTo>
                    <a:pt x="420" y="812"/>
                  </a:lnTo>
                  <a:lnTo>
                    <a:pt x="420" y="812"/>
                  </a:lnTo>
                  <a:lnTo>
                    <a:pt x="420" y="813"/>
                  </a:lnTo>
                  <a:close/>
                  <a:moveTo>
                    <a:pt x="468" y="813"/>
                  </a:moveTo>
                  <a:lnTo>
                    <a:pt x="466" y="813"/>
                  </a:lnTo>
                  <a:lnTo>
                    <a:pt x="466" y="812"/>
                  </a:lnTo>
                  <a:lnTo>
                    <a:pt x="466" y="812"/>
                  </a:lnTo>
                  <a:lnTo>
                    <a:pt x="466" y="812"/>
                  </a:lnTo>
                  <a:lnTo>
                    <a:pt x="468" y="812"/>
                  </a:lnTo>
                  <a:lnTo>
                    <a:pt x="468" y="812"/>
                  </a:lnTo>
                  <a:lnTo>
                    <a:pt x="468" y="812"/>
                  </a:lnTo>
                  <a:lnTo>
                    <a:pt x="468" y="813"/>
                  </a:lnTo>
                  <a:close/>
                  <a:moveTo>
                    <a:pt x="761" y="812"/>
                  </a:moveTo>
                  <a:lnTo>
                    <a:pt x="759" y="813"/>
                  </a:lnTo>
                  <a:lnTo>
                    <a:pt x="759" y="812"/>
                  </a:lnTo>
                  <a:lnTo>
                    <a:pt x="759" y="811"/>
                  </a:lnTo>
                  <a:lnTo>
                    <a:pt x="758" y="811"/>
                  </a:lnTo>
                  <a:lnTo>
                    <a:pt x="759" y="810"/>
                  </a:lnTo>
                  <a:lnTo>
                    <a:pt x="762" y="810"/>
                  </a:lnTo>
                  <a:lnTo>
                    <a:pt x="762" y="812"/>
                  </a:lnTo>
                  <a:lnTo>
                    <a:pt x="761" y="812"/>
                  </a:lnTo>
                  <a:close/>
                  <a:moveTo>
                    <a:pt x="759" y="810"/>
                  </a:moveTo>
                  <a:lnTo>
                    <a:pt x="759" y="810"/>
                  </a:lnTo>
                  <a:lnTo>
                    <a:pt x="758" y="810"/>
                  </a:lnTo>
                  <a:lnTo>
                    <a:pt x="758" y="809"/>
                  </a:lnTo>
                  <a:lnTo>
                    <a:pt x="759" y="809"/>
                  </a:lnTo>
                  <a:lnTo>
                    <a:pt x="759" y="809"/>
                  </a:lnTo>
                  <a:lnTo>
                    <a:pt x="760" y="810"/>
                  </a:lnTo>
                  <a:lnTo>
                    <a:pt x="759" y="810"/>
                  </a:lnTo>
                  <a:close/>
                  <a:moveTo>
                    <a:pt x="763" y="809"/>
                  </a:moveTo>
                  <a:lnTo>
                    <a:pt x="760" y="809"/>
                  </a:lnTo>
                  <a:lnTo>
                    <a:pt x="759" y="808"/>
                  </a:lnTo>
                  <a:lnTo>
                    <a:pt x="759" y="807"/>
                  </a:lnTo>
                  <a:lnTo>
                    <a:pt x="761" y="806"/>
                  </a:lnTo>
                  <a:lnTo>
                    <a:pt x="763" y="806"/>
                  </a:lnTo>
                  <a:lnTo>
                    <a:pt x="764" y="806"/>
                  </a:lnTo>
                  <a:lnTo>
                    <a:pt x="764" y="808"/>
                  </a:lnTo>
                  <a:lnTo>
                    <a:pt x="763" y="809"/>
                  </a:lnTo>
                  <a:close/>
                  <a:moveTo>
                    <a:pt x="419" y="801"/>
                  </a:moveTo>
                  <a:lnTo>
                    <a:pt x="418" y="802"/>
                  </a:lnTo>
                  <a:lnTo>
                    <a:pt x="417" y="801"/>
                  </a:lnTo>
                  <a:lnTo>
                    <a:pt x="417" y="800"/>
                  </a:lnTo>
                  <a:lnTo>
                    <a:pt x="418" y="800"/>
                  </a:lnTo>
                  <a:lnTo>
                    <a:pt x="418" y="800"/>
                  </a:lnTo>
                  <a:lnTo>
                    <a:pt x="419" y="801"/>
                  </a:lnTo>
                  <a:close/>
                  <a:moveTo>
                    <a:pt x="418" y="799"/>
                  </a:moveTo>
                  <a:lnTo>
                    <a:pt x="417" y="799"/>
                  </a:lnTo>
                  <a:lnTo>
                    <a:pt x="416" y="797"/>
                  </a:lnTo>
                  <a:lnTo>
                    <a:pt x="416" y="796"/>
                  </a:lnTo>
                  <a:lnTo>
                    <a:pt x="417" y="796"/>
                  </a:lnTo>
                  <a:lnTo>
                    <a:pt x="418" y="797"/>
                  </a:lnTo>
                  <a:lnTo>
                    <a:pt x="418" y="799"/>
                  </a:lnTo>
                  <a:close/>
                  <a:moveTo>
                    <a:pt x="417" y="795"/>
                  </a:moveTo>
                  <a:lnTo>
                    <a:pt x="416" y="795"/>
                  </a:lnTo>
                  <a:lnTo>
                    <a:pt x="416" y="795"/>
                  </a:lnTo>
                  <a:lnTo>
                    <a:pt x="416" y="794"/>
                  </a:lnTo>
                  <a:lnTo>
                    <a:pt x="416" y="794"/>
                  </a:lnTo>
                  <a:lnTo>
                    <a:pt x="416" y="794"/>
                  </a:lnTo>
                  <a:lnTo>
                    <a:pt x="417" y="793"/>
                  </a:lnTo>
                  <a:lnTo>
                    <a:pt x="417" y="793"/>
                  </a:lnTo>
                  <a:lnTo>
                    <a:pt x="417" y="795"/>
                  </a:lnTo>
                  <a:close/>
                  <a:moveTo>
                    <a:pt x="417" y="788"/>
                  </a:moveTo>
                  <a:lnTo>
                    <a:pt x="417" y="788"/>
                  </a:lnTo>
                  <a:lnTo>
                    <a:pt x="416" y="788"/>
                  </a:lnTo>
                  <a:lnTo>
                    <a:pt x="416" y="785"/>
                  </a:lnTo>
                  <a:lnTo>
                    <a:pt x="417" y="785"/>
                  </a:lnTo>
                  <a:lnTo>
                    <a:pt x="417" y="788"/>
                  </a:lnTo>
                  <a:close/>
                  <a:moveTo>
                    <a:pt x="418" y="777"/>
                  </a:moveTo>
                  <a:lnTo>
                    <a:pt x="418" y="777"/>
                  </a:lnTo>
                  <a:lnTo>
                    <a:pt x="418" y="777"/>
                  </a:lnTo>
                  <a:lnTo>
                    <a:pt x="417" y="776"/>
                  </a:lnTo>
                  <a:lnTo>
                    <a:pt x="418" y="776"/>
                  </a:lnTo>
                  <a:lnTo>
                    <a:pt x="418" y="776"/>
                  </a:lnTo>
                  <a:lnTo>
                    <a:pt x="418" y="776"/>
                  </a:lnTo>
                  <a:lnTo>
                    <a:pt x="418" y="777"/>
                  </a:lnTo>
                  <a:close/>
                  <a:moveTo>
                    <a:pt x="420" y="776"/>
                  </a:moveTo>
                  <a:lnTo>
                    <a:pt x="420" y="776"/>
                  </a:lnTo>
                  <a:lnTo>
                    <a:pt x="418" y="775"/>
                  </a:lnTo>
                  <a:lnTo>
                    <a:pt x="418" y="774"/>
                  </a:lnTo>
                  <a:lnTo>
                    <a:pt x="419" y="774"/>
                  </a:lnTo>
                  <a:lnTo>
                    <a:pt x="420" y="774"/>
                  </a:lnTo>
                  <a:lnTo>
                    <a:pt x="420" y="774"/>
                  </a:lnTo>
                  <a:lnTo>
                    <a:pt x="420" y="776"/>
                  </a:lnTo>
                  <a:close/>
                  <a:moveTo>
                    <a:pt x="424" y="773"/>
                  </a:moveTo>
                  <a:lnTo>
                    <a:pt x="424" y="773"/>
                  </a:lnTo>
                  <a:lnTo>
                    <a:pt x="423" y="772"/>
                  </a:lnTo>
                  <a:lnTo>
                    <a:pt x="423" y="771"/>
                  </a:lnTo>
                  <a:lnTo>
                    <a:pt x="423" y="771"/>
                  </a:lnTo>
                  <a:lnTo>
                    <a:pt x="424" y="771"/>
                  </a:lnTo>
                  <a:lnTo>
                    <a:pt x="424" y="771"/>
                  </a:lnTo>
                  <a:lnTo>
                    <a:pt x="424" y="772"/>
                  </a:lnTo>
                  <a:lnTo>
                    <a:pt x="425" y="772"/>
                  </a:lnTo>
                  <a:lnTo>
                    <a:pt x="425" y="773"/>
                  </a:lnTo>
                  <a:lnTo>
                    <a:pt x="424" y="773"/>
                  </a:lnTo>
                  <a:close/>
                  <a:moveTo>
                    <a:pt x="428" y="766"/>
                  </a:moveTo>
                  <a:lnTo>
                    <a:pt x="426" y="766"/>
                  </a:lnTo>
                  <a:lnTo>
                    <a:pt x="426" y="765"/>
                  </a:lnTo>
                  <a:lnTo>
                    <a:pt x="426" y="763"/>
                  </a:lnTo>
                  <a:lnTo>
                    <a:pt x="426" y="762"/>
                  </a:lnTo>
                  <a:lnTo>
                    <a:pt x="428" y="762"/>
                  </a:lnTo>
                  <a:lnTo>
                    <a:pt x="428" y="763"/>
                  </a:lnTo>
                  <a:lnTo>
                    <a:pt x="428" y="766"/>
                  </a:lnTo>
                  <a:close/>
                  <a:moveTo>
                    <a:pt x="422" y="763"/>
                  </a:moveTo>
                  <a:lnTo>
                    <a:pt x="421" y="764"/>
                  </a:lnTo>
                  <a:lnTo>
                    <a:pt x="420" y="763"/>
                  </a:lnTo>
                  <a:lnTo>
                    <a:pt x="420" y="763"/>
                  </a:lnTo>
                  <a:lnTo>
                    <a:pt x="420" y="762"/>
                  </a:lnTo>
                  <a:lnTo>
                    <a:pt x="421" y="762"/>
                  </a:lnTo>
                  <a:lnTo>
                    <a:pt x="422" y="763"/>
                  </a:lnTo>
                  <a:close/>
                  <a:moveTo>
                    <a:pt x="425" y="762"/>
                  </a:moveTo>
                  <a:lnTo>
                    <a:pt x="424" y="763"/>
                  </a:lnTo>
                  <a:lnTo>
                    <a:pt x="424" y="762"/>
                  </a:lnTo>
                  <a:lnTo>
                    <a:pt x="424" y="762"/>
                  </a:lnTo>
                  <a:lnTo>
                    <a:pt x="424" y="761"/>
                  </a:lnTo>
                  <a:lnTo>
                    <a:pt x="425" y="761"/>
                  </a:lnTo>
                  <a:lnTo>
                    <a:pt x="425" y="762"/>
                  </a:lnTo>
                  <a:close/>
                  <a:moveTo>
                    <a:pt x="423" y="762"/>
                  </a:moveTo>
                  <a:lnTo>
                    <a:pt x="422" y="762"/>
                  </a:lnTo>
                  <a:lnTo>
                    <a:pt x="421" y="762"/>
                  </a:lnTo>
                  <a:lnTo>
                    <a:pt x="421" y="762"/>
                  </a:lnTo>
                  <a:lnTo>
                    <a:pt x="421" y="762"/>
                  </a:lnTo>
                  <a:lnTo>
                    <a:pt x="422" y="760"/>
                  </a:lnTo>
                  <a:lnTo>
                    <a:pt x="423" y="761"/>
                  </a:lnTo>
                  <a:lnTo>
                    <a:pt x="423" y="762"/>
                  </a:lnTo>
                  <a:close/>
                  <a:moveTo>
                    <a:pt x="420" y="761"/>
                  </a:moveTo>
                  <a:lnTo>
                    <a:pt x="420" y="762"/>
                  </a:lnTo>
                  <a:lnTo>
                    <a:pt x="419" y="762"/>
                  </a:lnTo>
                  <a:lnTo>
                    <a:pt x="419" y="761"/>
                  </a:lnTo>
                  <a:lnTo>
                    <a:pt x="420" y="760"/>
                  </a:lnTo>
                  <a:lnTo>
                    <a:pt x="420" y="760"/>
                  </a:lnTo>
                  <a:lnTo>
                    <a:pt x="421" y="759"/>
                  </a:lnTo>
                  <a:lnTo>
                    <a:pt x="421" y="760"/>
                  </a:lnTo>
                  <a:lnTo>
                    <a:pt x="420" y="761"/>
                  </a:lnTo>
                  <a:close/>
                  <a:moveTo>
                    <a:pt x="418" y="761"/>
                  </a:moveTo>
                  <a:lnTo>
                    <a:pt x="418" y="761"/>
                  </a:lnTo>
                  <a:lnTo>
                    <a:pt x="417" y="761"/>
                  </a:lnTo>
                  <a:lnTo>
                    <a:pt x="416" y="760"/>
                  </a:lnTo>
                  <a:lnTo>
                    <a:pt x="417" y="759"/>
                  </a:lnTo>
                  <a:lnTo>
                    <a:pt x="418" y="759"/>
                  </a:lnTo>
                  <a:lnTo>
                    <a:pt x="418" y="760"/>
                  </a:lnTo>
                  <a:lnTo>
                    <a:pt x="418" y="761"/>
                  </a:lnTo>
                  <a:close/>
                  <a:moveTo>
                    <a:pt x="426" y="761"/>
                  </a:moveTo>
                  <a:lnTo>
                    <a:pt x="425" y="761"/>
                  </a:lnTo>
                  <a:lnTo>
                    <a:pt x="424" y="761"/>
                  </a:lnTo>
                  <a:lnTo>
                    <a:pt x="424" y="761"/>
                  </a:lnTo>
                  <a:lnTo>
                    <a:pt x="424" y="760"/>
                  </a:lnTo>
                  <a:lnTo>
                    <a:pt x="424" y="759"/>
                  </a:lnTo>
                  <a:lnTo>
                    <a:pt x="426" y="761"/>
                  </a:lnTo>
                  <a:close/>
                  <a:moveTo>
                    <a:pt x="428" y="761"/>
                  </a:moveTo>
                  <a:lnTo>
                    <a:pt x="427" y="761"/>
                  </a:lnTo>
                  <a:lnTo>
                    <a:pt x="426" y="761"/>
                  </a:lnTo>
                  <a:lnTo>
                    <a:pt x="426" y="761"/>
                  </a:lnTo>
                  <a:lnTo>
                    <a:pt x="427" y="760"/>
                  </a:lnTo>
                  <a:lnTo>
                    <a:pt x="426" y="760"/>
                  </a:lnTo>
                  <a:lnTo>
                    <a:pt x="425" y="759"/>
                  </a:lnTo>
                  <a:lnTo>
                    <a:pt x="425" y="758"/>
                  </a:lnTo>
                  <a:lnTo>
                    <a:pt x="426" y="758"/>
                  </a:lnTo>
                  <a:lnTo>
                    <a:pt x="427" y="759"/>
                  </a:lnTo>
                  <a:lnTo>
                    <a:pt x="428" y="761"/>
                  </a:lnTo>
                  <a:close/>
                  <a:moveTo>
                    <a:pt x="424" y="749"/>
                  </a:moveTo>
                  <a:lnTo>
                    <a:pt x="424" y="749"/>
                  </a:lnTo>
                  <a:lnTo>
                    <a:pt x="423" y="748"/>
                  </a:lnTo>
                  <a:lnTo>
                    <a:pt x="423" y="748"/>
                  </a:lnTo>
                  <a:lnTo>
                    <a:pt x="423" y="747"/>
                  </a:lnTo>
                  <a:lnTo>
                    <a:pt x="423" y="747"/>
                  </a:lnTo>
                  <a:lnTo>
                    <a:pt x="424" y="747"/>
                  </a:lnTo>
                  <a:lnTo>
                    <a:pt x="425" y="748"/>
                  </a:lnTo>
                  <a:lnTo>
                    <a:pt x="425" y="748"/>
                  </a:lnTo>
                  <a:lnTo>
                    <a:pt x="424" y="749"/>
                  </a:lnTo>
                  <a:close/>
                  <a:moveTo>
                    <a:pt x="373" y="741"/>
                  </a:moveTo>
                  <a:lnTo>
                    <a:pt x="373" y="741"/>
                  </a:lnTo>
                  <a:lnTo>
                    <a:pt x="372" y="740"/>
                  </a:lnTo>
                  <a:lnTo>
                    <a:pt x="373" y="740"/>
                  </a:lnTo>
                  <a:lnTo>
                    <a:pt x="373" y="740"/>
                  </a:lnTo>
                  <a:lnTo>
                    <a:pt x="373" y="740"/>
                  </a:lnTo>
                  <a:lnTo>
                    <a:pt x="373" y="741"/>
                  </a:lnTo>
                  <a:close/>
                  <a:moveTo>
                    <a:pt x="763" y="739"/>
                  </a:moveTo>
                  <a:lnTo>
                    <a:pt x="762" y="740"/>
                  </a:lnTo>
                  <a:lnTo>
                    <a:pt x="761" y="739"/>
                  </a:lnTo>
                  <a:lnTo>
                    <a:pt x="761" y="737"/>
                  </a:lnTo>
                  <a:lnTo>
                    <a:pt x="762" y="737"/>
                  </a:lnTo>
                  <a:lnTo>
                    <a:pt x="763" y="738"/>
                  </a:lnTo>
                  <a:lnTo>
                    <a:pt x="763" y="739"/>
                  </a:lnTo>
                  <a:close/>
                  <a:moveTo>
                    <a:pt x="752" y="737"/>
                  </a:moveTo>
                  <a:lnTo>
                    <a:pt x="751" y="737"/>
                  </a:lnTo>
                  <a:lnTo>
                    <a:pt x="751" y="737"/>
                  </a:lnTo>
                  <a:lnTo>
                    <a:pt x="751" y="736"/>
                  </a:lnTo>
                  <a:lnTo>
                    <a:pt x="752" y="736"/>
                  </a:lnTo>
                  <a:lnTo>
                    <a:pt x="753" y="736"/>
                  </a:lnTo>
                  <a:lnTo>
                    <a:pt x="752" y="737"/>
                  </a:lnTo>
                  <a:close/>
                  <a:moveTo>
                    <a:pt x="424" y="736"/>
                  </a:moveTo>
                  <a:lnTo>
                    <a:pt x="423" y="736"/>
                  </a:lnTo>
                  <a:lnTo>
                    <a:pt x="423" y="736"/>
                  </a:lnTo>
                  <a:lnTo>
                    <a:pt x="423" y="735"/>
                  </a:lnTo>
                  <a:lnTo>
                    <a:pt x="423" y="735"/>
                  </a:lnTo>
                  <a:lnTo>
                    <a:pt x="423" y="734"/>
                  </a:lnTo>
                  <a:lnTo>
                    <a:pt x="423" y="734"/>
                  </a:lnTo>
                  <a:lnTo>
                    <a:pt x="423" y="734"/>
                  </a:lnTo>
                  <a:lnTo>
                    <a:pt x="424" y="735"/>
                  </a:lnTo>
                  <a:lnTo>
                    <a:pt x="424" y="736"/>
                  </a:lnTo>
                  <a:close/>
                  <a:moveTo>
                    <a:pt x="412" y="732"/>
                  </a:moveTo>
                  <a:lnTo>
                    <a:pt x="413" y="733"/>
                  </a:lnTo>
                  <a:lnTo>
                    <a:pt x="414" y="732"/>
                  </a:lnTo>
                  <a:lnTo>
                    <a:pt x="416" y="732"/>
                  </a:lnTo>
                  <a:lnTo>
                    <a:pt x="417" y="732"/>
                  </a:lnTo>
                  <a:lnTo>
                    <a:pt x="418" y="734"/>
                  </a:lnTo>
                  <a:lnTo>
                    <a:pt x="418" y="735"/>
                  </a:lnTo>
                  <a:lnTo>
                    <a:pt x="419" y="736"/>
                  </a:lnTo>
                  <a:lnTo>
                    <a:pt x="421" y="738"/>
                  </a:lnTo>
                  <a:lnTo>
                    <a:pt x="421" y="740"/>
                  </a:lnTo>
                  <a:lnTo>
                    <a:pt x="418" y="743"/>
                  </a:lnTo>
                  <a:lnTo>
                    <a:pt x="414" y="745"/>
                  </a:lnTo>
                  <a:lnTo>
                    <a:pt x="412" y="745"/>
                  </a:lnTo>
                  <a:lnTo>
                    <a:pt x="411" y="744"/>
                  </a:lnTo>
                  <a:lnTo>
                    <a:pt x="409" y="744"/>
                  </a:lnTo>
                  <a:lnTo>
                    <a:pt x="408" y="743"/>
                  </a:lnTo>
                  <a:lnTo>
                    <a:pt x="407" y="743"/>
                  </a:lnTo>
                  <a:lnTo>
                    <a:pt x="407" y="742"/>
                  </a:lnTo>
                  <a:lnTo>
                    <a:pt x="406" y="740"/>
                  </a:lnTo>
                  <a:lnTo>
                    <a:pt x="406" y="739"/>
                  </a:lnTo>
                  <a:lnTo>
                    <a:pt x="407" y="738"/>
                  </a:lnTo>
                  <a:lnTo>
                    <a:pt x="407" y="737"/>
                  </a:lnTo>
                  <a:lnTo>
                    <a:pt x="407" y="733"/>
                  </a:lnTo>
                  <a:lnTo>
                    <a:pt x="407" y="732"/>
                  </a:lnTo>
                  <a:lnTo>
                    <a:pt x="405" y="731"/>
                  </a:lnTo>
                  <a:lnTo>
                    <a:pt x="405" y="730"/>
                  </a:lnTo>
                  <a:lnTo>
                    <a:pt x="406" y="729"/>
                  </a:lnTo>
                  <a:lnTo>
                    <a:pt x="407" y="728"/>
                  </a:lnTo>
                  <a:lnTo>
                    <a:pt x="410" y="728"/>
                  </a:lnTo>
                  <a:lnTo>
                    <a:pt x="411" y="729"/>
                  </a:lnTo>
                  <a:lnTo>
                    <a:pt x="411" y="731"/>
                  </a:lnTo>
                  <a:lnTo>
                    <a:pt x="412" y="732"/>
                  </a:lnTo>
                  <a:close/>
                  <a:moveTo>
                    <a:pt x="127" y="730"/>
                  </a:moveTo>
                  <a:lnTo>
                    <a:pt x="127" y="730"/>
                  </a:lnTo>
                  <a:lnTo>
                    <a:pt x="126" y="729"/>
                  </a:lnTo>
                  <a:lnTo>
                    <a:pt x="126" y="728"/>
                  </a:lnTo>
                  <a:lnTo>
                    <a:pt x="127" y="728"/>
                  </a:lnTo>
                  <a:lnTo>
                    <a:pt x="127" y="728"/>
                  </a:lnTo>
                  <a:lnTo>
                    <a:pt x="127" y="729"/>
                  </a:lnTo>
                  <a:lnTo>
                    <a:pt x="127" y="730"/>
                  </a:lnTo>
                  <a:close/>
                  <a:moveTo>
                    <a:pt x="415" y="728"/>
                  </a:moveTo>
                  <a:lnTo>
                    <a:pt x="416" y="728"/>
                  </a:lnTo>
                  <a:lnTo>
                    <a:pt x="417" y="728"/>
                  </a:lnTo>
                  <a:lnTo>
                    <a:pt x="418" y="729"/>
                  </a:lnTo>
                  <a:lnTo>
                    <a:pt x="418" y="730"/>
                  </a:lnTo>
                  <a:lnTo>
                    <a:pt x="417" y="731"/>
                  </a:lnTo>
                  <a:lnTo>
                    <a:pt x="414" y="730"/>
                  </a:lnTo>
                  <a:lnTo>
                    <a:pt x="414" y="729"/>
                  </a:lnTo>
                  <a:lnTo>
                    <a:pt x="415" y="729"/>
                  </a:lnTo>
                  <a:lnTo>
                    <a:pt x="415" y="728"/>
                  </a:lnTo>
                  <a:close/>
                  <a:moveTo>
                    <a:pt x="415" y="728"/>
                  </a:moveTo>
                  <a:lnTo>
                    <a:pt x="414" y="728"/>
                  </a:lnTo>
                  <a:lnTo>
                    <a:pt x="413" y="727"/>
                  </a:lnTo>
                  <a:lnTo>
                    <a:pt x="413" y="726"/>
                  </a:lnTo>
                  <a:lnTo>
                    <a:pt x="413" y="726"/>
                  </a:lnTo>
                  <a:lnTo>
                    <a:pt x="414" y="726"/>
                  </a:lnTo>
                  <a:lnTo>
                    <a:pt x="415" y="728"/>
                  </a:lnTo>
                  <a:close/>
                  <a:moveTo>
                    <a:pt x="332" y="725"/>
                  </a:moveTo>
                  <a:lnTo>
                    <a:pt x="332" y="726"/>
                  </a:lnTo>
                  <a:lnTo>
                    <a:pt x="331" y="725"/>
                  </a:lnTo>
                  <a:lnTo>
                    <a:pt x="331" y="724"/>
                  </a:lnTo>
                  <a:lnTo>
                    <a:pt x="332" y="724"/>
                  </a:lnTo>
                  <a:lnTo>
                    <a:pt x="332" y="725"/>
                  </a:lnTo>
                  <a:close/>
                  <a:moveTo>
                    <a:pt x="179" y="726"/>
                  </a:moveTo>
                  <a:lnTo>
                    <a:pt x="177" y="727"/>
                  </a:lnTo>
                  <a:lnTo>
                    <a:pt x="177" y="727"/>
                  </a:lnTo>
                  <a:lnTo>
                    <a:pt x="177" y="724"/>
                  </a:lnTo>
                  <a:lnTo>
                    <a:pt x="178" y="724"/>
                  </a:lnTo>
                  <a:lnTo>
                    <a:pt x="179" y="725"/>
                  </a:lnTo>
                  <a:lnTo>
                    <a:pt x="179" y="726"/>
                  </a:lnTo>
                  <a:close/>
                  <a:moveTo>
                    <a:pt x="411" y="725"/>
                  </a:moveTo>
                  <a:lnTo>
                    <a:pt x="411" y="725"/>
                  </a:lnTo>
                  <a:lnTo>
                    <a:pt x="410" y="725"/>
                  </a:lnTo>
                  <a:lnTo>
                    <a:pt x="411" y="724"/>
                  </a:lnTo>
                  <a:lnTo>
                    <a:pt x="411" y="724"/>
                  </a:lnTo>
                  <a:lnTo>
                    <a:pt x="411" y="723"/>
                  </a:lnTo>
                  <a:lnTo>
                    <a:pt x="412" y="723"/>
                  </a:lnTo>
                  <a:lnTo>
                    <a:pt x="412" y="724"/>
                  </a:lnTo>
                  <a:lnTo>
                    <a:pt x="412" y="725"/>
                  </a:lnTo>
                  <a:lnTo>
                    <a:pt x="411" y="725"/>
                  </a:lnTo>
                  <a:close/>
                  <a:moveTo>
                    <a:pt x="328" y="724"/>
                  </a:moveTo>
                  <a:lnTo>
                    <a:pt x="327" y="724"/>
                  </a:lnTo>
                  <a:lnTo>
                    <a:pt x="327" y="724"/>
                  </a:lnTo>
                  <a:lnTo>
                    <a:pt x="327" y="723"/>
                  </a:lnTo>
                  <a:lnTo>
                    <a:pt x="327" y="723"/>
                  </a:lnTo>
                  <a:lnTo>
                    <a:pt x="328" y="723"/>
                  </a:lnTo>
                  <a:lnTo>
                    <a:pt x="328" y="723"/>
                  </a:lnTo>
                  <a:lnTo>
                    <a:pt x="328" y="724"/>
                  </a:lnTo>
                  <a:close/>
                  <a:moveTo>
                    <a:pt x="331" y="724"/>
                  </a:moveTo>
                  <a:lnTo>
                    <a:pt x="329" y="724"/>
                  </a:lnTo>
                  <a:lnTo>
                    <a:pt x="329" y="723"/>
                  </a:lnTo>
                  <a:lnTo>
                    <a:pt x="329" y="722"/>
                  </a:lnTo>
                  <a:lnTo>
                    <a:pt x="330" y="721"/>
                  </a:lnTo>
                  <a:lnTo>
                    <a:pt x="331" y="721"/>
                  </a:lnTo>
                  <a:lnTo>
                    <a:pt x="332" y="723"/>
                  </a:lnTo>
                  <a:lnTo>
                    <a:pt x="332" y="723"/>
                  </a:lnTo>
                  <a:lnTo>
                    <a:pt x="331" y="724"/>
                  </a:lnTo>
                  <a:close/>
                  <a:moveTo>
                    <a:pt x="360" y="723"/>
                  </a:moveTo>
                  <a:lnTo>
                    <a:pt x="359" y="723"/>
                  </a:lnTo>
                  <a:lnTo>
                    <a:pt x="359" y="723"/>
                  </a:lnTo>
                  <a:lnTo>
                    <a:pt x="358" y="722"/>
                  </a:lnTo>
                  <a:lnTo>
                    <a:pt x="358" y="721"/>
                  </a:lnTo>
                  <a:lnTo>
                    <a:pt x="358" y="721"/>
                  </a:lnTo>
                  <a:lnTo>
                    <a:pt x="359" y="721"/>
                  </a:lnTo>
                  <a:lnTo>
                    <a:pt x="359" y="722"/>
                  </a:lnTo>
                  <a:lnTo>
                    <a:pt x="359" y="723"/>
                  </a:lnTo>
                  <a:lnTo>
                    <a:pt x="360" y="723"/>
                  </a:lnTo>
                  <a:close/>
                  <a:moveTo>
                    <a:pt x="384" y="725"/>
                  </a:moveTo>
                  <a:lnTo>
                    <a:pt x="383" y="725"/>
                  </a:lnTo>
                  <a:lnTo>
                    <a:pt x="381" y="725"/>
                  </a:lnTo>
                  <a:lnTo>
                    <a:pt x="379" y="724"/>
                  </a:lnTo>
                  <a:lnTo>
                    <a:pt x="380" y="723"/>
                  </a:lnTo>
                  <a:lnTo>
                    <a:pt x="379" y="722"/>
                  </a:lnTo>
                  <a:lnTo>
                    <a:pt x="379" y="721"/>
                  </a:lnTo>
                  <a:lnTo>
                    <a:pt x="380" y="720"/>
                  </a:lnTo>
                  <a:lnTo>
                    <a:pt x="382" y="722"/>
                  </a:lnTo>
                  <a:lnTo>
                    <a:pt x="382" y="723"/>
                  </a:lnTo>
                  <a:lnTo>
                    <a:pt x="384" y="725"/>
                  </a:lnTo>
                  <a:close/>
                  <a:moveTo>
                    <a:pt x="349" y="719"/>
                  </a:moveTo>
                  <a:lnTo>
                    <a:pt x="349" y="721"/>
                  </a:lnTo>
                  <a:lnTo>
                    <a:pt x="346" y="721"/>
                  </a:lnTo>
                  <a:lnTo>
                    <a:pt x="346" y="720"/>
                  </a:lnTo>
                  <a:lnTo>
                    <a:pt x="347" y="719"/>
                  </a:lnTo>
                  <a:lnTo>
                    <a:pt x="349" y="718"/>
                  </a:lnTo>
                  <a:lnTo>
                    <a:pt x="349" y="719"/>
                  </a:lnTo>
                  <a:close/>
                  <a:moveTo>
                    <a:pt x="372" y="723"/>
                  </a:moveTo>
                  <a:lnTo>
                    <a:pt x="371" y="724"/>
                  </a:lnTo>
                  <a:lnTo>
                    <a:pt x="370" y="724"/>
                  </a:lnTo>
                  <a:lnTo>
                    <a:pt x="370" y="722"/>
                  </a:lnTo>
                  <a:lnTo>
                    <a:pt x="368" y="719"/>
                  </a:lnTo>
                  <a:lnTo>
                    <a:pt x="368" y="718"/>
                  </a:lnTo>
                  <a:lnTo>
                    <a:pt x="370" y="718"/>
                  </a:lnTo>
                  <a:lnTo>
                    <a:pt x="371" y="718"/>
                  </a:lnTo>
                  <a:lnTo>
                    <a:pt x="371" y="719"/>
                  </a:lnTo>
                  <a:lnTo>
                    <a:pt x="371" y="721"/>
                  </a:lnTo>
                  <a:lnTo>
                    <a:pt x="372" y="722"/>
                  </a:lnTo>
                  <a:lnTo>
                    <a:pt x="372" y="723"/>
                  </a:lnTo>
                  <a:close/>
                  <a:moveTo>
                    <a:pt x="753" y="722"/>
                  </a:moveTo>
                  <a:lnTo>
                    <a:pt x="753" y="724"/>
                  </a:lnTo>
                  <a:lnTo>
                    <a:pt x="752" y="724"/>
                  </a:lnTo>
                  <a:lnTo>
                    <a:pt x="750" y="722"/>
                  </a:lnTo>
                  <a:lnTo>
                    <a:pt x="747" y="722"/>
                  </a:lnTo>
                  <a:lnTo>
                    <a:pt x="746" y="723"/>
                  </a:lnTo>
                  <a:lnTo>
                    <a:pt x="745" y="723"/>
                  </a:lnTo>
                  <a:lnTo>
                    <a:pt x="745" y="722"/>
                  </a:lnTo>
                  <a:lnTo>
                    <a:pt x="745" y="721"/>
                  </a:lnTo>
                  <a:lnTo>
                    <a:pt x="746" y="719"/>
                  </a:lnTo>
                  <a:lnTo>
                    <a:pt x="746" y="718"/>
                  </a:lnTo>
                  <a:lnTo>
                    <a:pt x="748" y="718"/>
                  </a:lnTo>
                  <a:lnTo>
                    <a:pt x="749" y="719"/>
                  </a:lnTo>
                  <a:lnTo>
                    <a:pt x="751" y="721"/>
                  </a:lnTo>
                  <a:lnTo>
                    <a:pt x="753" y="722"/>
                  </a:lnTo>
                  <a:close/>
                  <a:moveTo>
                    <a:pt x="736" y="715"/>
                  </a:moveTo>
                  <a:lnTo>
                    <a:pt x="735" y="715"/>
                  </a:lnTo>
                  <a:lnTo>
                    <a:pt x="735" y="715"/>
                  </a:lnTo>
                  <a:lnTo>
                    <a:pt x="735" y="715"/>
                  </a:lnTo>
                  <a:lnTo>
                    <a:pt x="735" y="714"/>
                  </a:lnTo>
                  <a:lnTo>
                    <a:pt x="736" y="715"/>
                  </a:lnTo>
                  <a:close/>
                  <a:moveTo>
                    <a:pt x="378" y="713"/>
                  </a:moveTo>
                  <a:lnTo>
                    <a:pt x="377" y="713"/>
                  </a:lnTo>
                  <a:lnTo>
                    <a:pt x="376" y="712"/>
                  </a:lnTo>
                  <a:lnTo>
                    <a:pt x="376" y="711"/>
                  </a:lnTo>
                  <a:lnTo>
                    <a:pt x="377" y="711"/>
                  </a:lnTo>
                  <a:lnTo>
                    <a:pt x="378" y="713"/>
                  </a:lnTo>
                  <a:lnTo>
                    <a:pt x="378" y="713"/>
                  </a:lnTo>
                  <a:close/>
                  <a:moveTo>
                    <a:pt x="138" y="709"/>
                  </a:moveTo>
                  <a:lnTo>
                    <a:pt x="137" y="710"/>
                  </a:lnTo>
                  <a:lnTo>
                    <a:pt x="136" y="708"/>
                  </a:lnTo>
                  <a:lnTo>
                    <a:pt x="136" y="706"/>
                  </a:lnTo>
                  <a:lnTo>
                    <a:pt x="137" y="706"/>
                  </a:lnTo>
                  <a:lnTo>
                    <a:pt x="138" y="707"/>
                  </a:lnTo>
                  <a:lnTo>
                    <a:pt x="138" y="708"/>
                  </a:lnTo>
                  <a:lnTo>
                    <a:pt x="138" y="709"/>
                  </a:lnTo>
                  <a:close/>
                  <a:moveTo>
                    <a:pt x="372" y="707"/>
                  </a:moveTo>
                  <a:lnTo>
                    <a:pt x="371" y="708"/>
                  </a:lnTo>
                  <a:lnTo>
                    <a:pt x="370" y="707"/>
                  </a:lnTo>
                  <a:lnTo>
                    <a:pt x="369" y="706"/>
                  </a:lnTo>
                  <a:lnTo>
                    <a:pt x="370" y="706"/>
                  </a:lnTo>
                  <a:lnTo>
                    <a:pt x="370" y="706"/>
                  </a:lnTo>
                  <a:lnTo>
                    <a:pt x="371" y="705"/>
                  </a:lnTo>
                  <a:lnTo>
                    <a:pt x="371" y="705"/>
                  </a:lnTo>
                  <a:lnTo>
                    <a:pt x="372" y="706"/>
                  </a:lnTo>
                  <a:lnTo>
                    <a:pt x="372" y="707"/>
                  </a:lnTo>
                  <a:close/>
                  <a:moveTo>
                    <a:pt x="733" y="697"/>
                  </a:moveTo>
                  <a:lnTo>
                    <a:pt x="733" y="699"/>
                  </a:lnTo>
                  <a:lnTo>
                    <a:pt x="728" y="698"/>
                  </a:lnTo>
                  <a:lnTo>
                    <a:pt x="729" y="698"/>
                  </a:lnTo>
                  <a:lnTo>
                    <a:pt x="730" y="697"/>
                  </a:lnTo>
                  <a:lnTo>
                    <a:pt x="731" y="696"/>
                  </a:lnTo>
                  <a:lnTo>
                    <a:pt x="732" y="696"/>
                  </a:lnTo>
                  <a:lnTo>
                    <a:pt x="733" y="697"/>
                  </a:lnTo>
                  <a:close/>
                  <a:moveTo>
                    <a:pt x="372" y="690"/>
                  </a:moveTo>
                  <a:lnTo>
                    <a:pt x="371" y="690"/>
                  </a:lnTo>
                  <a:lnTo>
                    <a:pt x="371" y="689"/>
                  </a:lnTo>
                  <a:lnTo>
                    <a:pt x="371" y="689"/>
                  </a:lnTo>
                  <a:lnTo>
                    <a:pt x="372" y="688"/>
                  </a:lnTo>
                  <a:lnTo>
                    <a:pt x="372" y="689"/>
                  </a:lnTo>
                  <a:lnTo>
                    <a:pt x="372" y="689"/>
                  </a:lnTo>
                  <a:lnTo>
                    <a:pt x="372" y="690"/>
                  </a:lnTo>
                  <a:close/>
                  <a:moveTo>
                    <a:pt x="318" y="671"/>
                  </a:moveTo>
                  <a:lnTo>
                    <a:pt x="317" y="671"/>
                  </a:lnTo>
                  <a:lnTo>
                    <a:pt x="316" y="670"/>
                  </a:lnTo>
                  <a:lnTo>
                    <a:pt x="316" y="669"/>
                  </a:lnTo>
                  <a:lnTo>
                    <a:pt x="320" y="669"/>
                  </a:lnTo>
                  <a:lnTo>
                    <a:pt x="318" y="671"/>
                  </a:lnTo>
                  <a:close/>
                  <a:moveTo>
                    <a:pt x="329" y="670"/>
                  </a:moveTo>
                  <a:lnTo>
                    <a:pt x="327" y="671"/>
                  </a:lnTo>
                  <a:lnTo>
                    <a:pt x="326" y="671"/>
                  </a:lnTo>
                  <a:lnTo>
                    <a:pt x="325" y="671"/>
                  </a:lnTo>
                  <a:lnTo>
                    <a:pt x="325" y="671"/>
                  </a:lnTo>
                  <a:lnTo>
                    <a:pt x="324" y="671"/>
                  </a:lnTo>
                  <a:lnTo>
                    <a:pt x="323" y="672"/>
                  </a:lnTo>
                  <a:lnTo>
                    <a:pt x="323" y="674"/>
                  </a:lnTo>
                  <a:lnTo>
                    <a:pt x="321" y="673"/>
                  </a:lnTo>
                  <a:lnTo>
                    <a:pt x="320" y="673"/>
                  </a:lnTo>
                  <a:lnTo>
                    <a:pt x="320" y="672"/>
                  </a:lnTo>
                  <a:lnTo>
                    <a:pt x="320" y="672"/>
                  </a:lnTo>
                  <a:lnTo>
                    <a:pt x="320" y="672"/>
                  </a:lnTo>
                  <a:lnTo>
                    <a:pt x="322" y="670"/>
                  </a:lnTo>
                  <a:lnTo>
                    <a:pt x="325" y="668"/>
                  </a:lnTo>
                  <a:lnTo>
                    <a:pt x="328" y="668"/>
                  </a:lnTo>
                  <a:lnTo>
                    <a:pt x="329" y="669"/>
                  </a:lnTo>
                  <a:lnTo>
                    <a:pt x="329" y="670"/>
                  </a:lnTo>
                  <a:close/>
                  <a:moveTo>
                    <a:pt x="331" y="668"/>
                  </a:moveTo>
                  <a:lnTo>
                    <a:pt x="330" y="668"/>
                  </a:lnTo>
                  <a:lnTo>
                    <a:pt x="330" y="668"/>
                  </a:lnTo>
                  <a:lnTo>
                    <a:pt x="330" y="667"/>
                  </a:lnTo>
                  <a:lnTo>
                    <a:pt x="330" y="667"/>
                  </a:lnTo>
                  <a:lnTo>
                    <a:pt x="331" y="667"/>
                  </a:lnTo>
                  <a:lnTo>
                    <a:pt x="331" y="667"/>
                  </a:lnTo>
                  <a:lnTo>
                    <a:pt x="331" y="668"/>
                  </a:lnTo>
                  <a:close/>
                  <a:moveTo>
                    <a:pt x="362" y="660"/>
                  </a:moveTo>
                  <a:lnTo>
                    <a:pt x="361" y="660"/>
                  </a:lnTo>
                  <a:lnTo>
                    <a:pt x="361" y="659"/>
                  </a:lnTo>
                  <a:lnTo>
                    <a:pt x="361" y="659"/>
                  </a:lnTo>
                  <a:lnTo>
                    <a:pt x="361" y="659"/>
                  </a:lnTo>
                  <a:lnTo>
                    <a:pt x="362" y="659"/>
                  </a:lnTo>
                  <a:lnTo>
                    <a:pt x="362" y="659"/>
                  </a:lnTo>
                  <a:lnTo>
                    <a:pt x="362" y="659"/>
                  </a:lnTo>
                  <a:lnTo>
                    <a:pt x="362" y="660"/>
                  </a:lnTo>
                  <a:close/>
                  <a:moveTo>
                    <a:pt x="351" y="657"/>
                  </a:moveTo>
                  <a:lnTo>
                    <a:pt x="351" y="657"/>
                  </a:lnTo>
                  <a:lnTo>
                    <a:pt x="351" y="658"/>
                  </a:lnTo>
                  <a:lnTo>
                    <a:pt x="349" y="658"/>
                  </a:lnTo>
                  <a:lnTo>
                    <a:pt x="349" y="657"/>
                  </a:lnTo>
                  <a:lnTo>
                    <a:pt x="349" y="657"/>
                  </a:lnTo>
                  <a:lnTo>
                    <a:pt x="349" y="657"/>
                  </a:lnTo>
                  <a:lnTo>
                    <a:pt x="350" y="657"/>
                  </a:lnTo>
                  <a:lnTo>
                    <a:pt x="350" y="656"/>
                  </a:lnTo>
                  <a:lnTo>
                    <a:pt x="351" y="656"/>
                  </a:lnTo>
                  <a:lnTo>
                    <a:pt x="351" y="657"/>
                  </a:lnTo>
                  <a:close/>
                  <a:moveTo>
                    <a:pt x="313" y="655"/>
                  </a:moveTo>
                  <a:lnTo>
                    <a:pt x="311" y="657"/>
                  </a:lnTo>
                  <a:lnTo>
                    <a:pt x="309" y="657"/>
                  </a:lnTo>
                  <a:lnTo>
                    <a:pt x="309" y="655"/>
                  </a:lnTo>
                  <a:lnTo>
                    <a:pt x="310" y="655"/>
                  </a:lnTo>
                  <a:lnTo>
                    <a:pt x="311" y="654"/>
                  </a:lnTo>
                  <a:lnTo>
                    <a:pt x="313" y="655"/>
                  </a:lnTo>
                  <a:close/>
                  <a:moveTo>
                    <a:pt x="340" y="654"/>
                  </a:moveTo>
                  <a:lnTo>
                    <a:pt x="340" y="654"/>
                  </a:lnTo>
                  <a:lnTo>
                    <a:pt x="339" y="654"/>
                  </a:lnTo>
                  <a:lnTo>
                    <a:pt x="340" y="653"/>
                  </a:lnTo>
                  <a:lnTo>
                    <a:pt x="340" y="653"/>
                  </a:lnTo>
                  <a:lnTo>
                    <a:pt x="340" y="654"/>
                  </a:lnTo>
                  <a:close/>
                  <a:moveTo>
                    <a:pt x="349" y="654"/>
                  </a:moveTo>
                  <a:lnTo>
                    <a:pt x="349" y="655"/>
                  </a:lnTo>
                  <a:lnTo>
                    <a:pt x="349" y="655"/>
                  </a:lnTo>
                  <a:lnTo>
                    <a:pt x="349" y="653"/>
                  </a:lnTo>
                  <a:lnTo>
                    <a:pt x="349" y="652"/>
                  </a:lnTo>
                  <a:lnTo>
                    <a:pt x="350" y="652"/>
                  </a:lnTo>
                  <a:lnTo>
                    <a:pt x="350" y="653"/>
                  </a:lnTo>
                  <a:lnTo>
                    <a:pt x="350" y="654"/>
                  </a:lnTo>
                  <a:lnTo>
                    <a:pt x="349" y="654"/>
                  </a:lnTo>
                  <a:close/>
                  <a:moveTo>
                    <a:pt x="354" y="656"/>
                  </a:moveTo>
                  <a:lnTo>
                    <a:pt x="354" y="657"/>
                  </a:lnTo>
                  <a:lnTo>
                    <a:pt x="352" y="657"/>
                  </a:lnTo>
                  <a:lnTo>
                    <a:pt x="351" y="656"/>
                  </a:lnTo>
                  <a:lnTo>
                    <a:pt x="351" y="654"/>
                  </a:lnTo>
                  <a:lnTo>
                    <a:pt x="351" y="653"/>
                  </a:lnTo>
                  <a:lnTo>
                    <a:pt x="351" y="652"/>
                  </a:lnTo>
                  <a:lnTo>
                    <a:pt x="352" y="652"/>
                  </a:lnTo>
                  <a:lnTo>
                    <a:pt x="354" y="656"/>
                  </a:lnTo>
                  <a:close/>
                  <a:moveTo>
                    <a:pt x="52" y="655"/>
                  </a:moveTo>
                  <a:lnTo>
                    <a:pt x="54" y="657"/>
                  </a:lnTo>
                  <a:lnTo>
                    <a:pt x="54" y="657"/>
                  </a:lnTo>
                  <a:lnTo>
                    <a:pt x="56" y="658"/>
                  </a:lnTo>
                  <a:lnTo>
                    <a:pt x="56" y="661"/>
                  </a:lnTo>
                  <a:lnTo>
                    <a:pt x="57" y="661"/>
                  </a:lnTo>
                  <a:lnTo>
                    <a:pt x="58" y="661"/>
                  </a:lnTo>
                  <a:lnTo>
                    <a:pt x="58" y="661"/>
                  </a:lnTo>
                  <a:lnTo>
                    <a:pt x="59" y="662"/>
                  </a:lnTo>
                  <a:lnTo>
                    <a:pt x="60" y="664"/>
                  </a:lnTo>
                  <a:lnTo>
                    <a:pt x="60" y="664"/>
                  </a:lnTo>
                  <a:lnTo>
                    <a:pt x="62" y="665"/>
                  </a:lnTo>
                  <a:lnTo>
                    <a:pt x="64" y="665"/>
                  </a:lnTo>
                  <a:lnTo>
                    <a:pt x="65" y="665"/>
                  </a:lnTo>
                  <a:lnTo>
                    <a:pt x="66" y="666"/>
                  </a:lnTo>
                  <a:lnTo>
                    <a:pt x="66" y="667"/>
                  </a:lnTo>
                  <a:lnTo>
                    <a:pt x="66" y="667"/>
                  </a:lnTo>
                  <a:lnTo>
                    <a:pt x="66" y="669"/>
                  </a:lnTo>
                  <a:lnTo>
                    <a:pt x="68" y="671"/>
                  </a:lnTo>
                  <a:lnTo>
                    <a:pt x="69" y="672"/>
                  </a:lnTo>
                  <a:lnTo>
                    <a:pt x="70" y="671"/>
                  </a:lnTo>
                  <a:lnTo>
                    <a:pt x="71" y="671"/>
                  </a:lnTo>
                  <a:lnTo>
                    <a:pt x="72" y="672"/>
                  </a:lnTo>
                  <a:lnTo>
                    <a:pt x="72" y="674"/>
                  </a:lnTo>
                  <a:lnTo>
                    <a:pt x="74" y="676"/>
                  </a:lnTo>
                  <a:lnTo>
                    <a:pt x="75" y="677"/>
                  </a:lnTo>
                  <a:lnTo>
                    <a:pt x="75" y="678"/>
                  </a:lnTo>
                  <a:lnTo>
                    <a:pt x="77" y="679"/>
                  </a:lnTo>
                  <a:lnTo>
                    <a:pt x="78" y="680"/>
                  </a:lnTo>
                  <a:lnTo>
                    <a:pt x="81" y="681"/>
                  </a:lnTo>
                  <a:lnTo>
                    <a:pt x="82" y="682"/>
                  </a:lnTo>
                  <a:lnTo>
                    <a:pt x="82" y="683"/>
                  </a:lnTo>
                  <a:lnTo>
                    <a:pt x="83" y="684"/>
                  </a:lnTo>
                  <a:lnTo>
                    <a:pt x="84" y="686"/>
                  </a:lnTo>
                  <a:lnTo>
                    <a:pt x="84" y="687"/>
                  </a:lnTo>
                  <a:lnTo>
                    <a:pt x="85" y="688"/>
                  </a:lnTo>
                  <a:lnTo>
                    <a:pt x="86" y="689"/>
                  </a:lnTo>
                  <a:lnTo>
                    <a:pt x="88" y="691"/>
                  </a:lnTo>
                  <a:lnTo>
                    <a:pt x="88" y="691"/>
                  </a:lnTo>
                  <a:lnTo>
                    <a:pt x="89" y="692"/>
                  </a:lnTo>
                  <a:lnTo>
                    <a:pt x="91" y="692"/>
                  </a:lnTo>
                  <a:lnTo>
                    <a:pt x="93" y="695"/>
                  </a:lnTo>
                  <a:lnTo>
                    <a:pt x="93" y="695"/>
                  </a:lnTo>
                  <a:lnTo>
                    <a:pt x="94" y="696"/>
                  </a:lnTo>
                  <a:lnTo>
                    <a:pt x="95" y="696"/>
                  </a:lnTo>
                  <a:lnTo>
                    <a:pt x="97" y="697"/>
                  </a:lnTo>
                  <a:lnTo>
                    <a:pt x="97" y="700"/>
                  </a:lnTo>
                  <a:lnTo>
                    <a:pt x="97" y="701"/>
                  </a:lnTo>
                  <a:lnTo>
                    <a:pt x="97" y="702"/>
                  </a:lnTo>
                  <a:lnTo>
                    <a:pt x="98" y="703"/>
                  </a:lnTo>
                  <a:lnTo>
                    <a:pt x="98" y="704"/>
                  </a:lnTo>
                  <a:lnTo>
                    <a:pt x="100" y="706"/>
                  </a:lnTo>
                  <a:lnTo>
                    <a:pt x="102" y="708"/>
                  </a:lnTo>
                  <a:lnTo>
                    <a:pt x="103" y="709"/>
                  </a:lnTo>
                  <a:lnTo>
                    <a:pt x="108" y="714"/>
                  </a:lnTo>
                  <a:lnTo>
                    <a:pt x="108" y="715"/>
                  </a:lnTo>
                  <a:lnTo>
                    <a:pt x="109" y="716"/>
                  </a:lnTo>
                  <a:lnTo>
                    <a:pt x="110" y="717"/>
                  </a:lnTo>
                  <a:lnTo>
                    <a:pt x="111" y="718"/>
                  </a:lnTo>
                  <a:lnTo>
                    <a:pt x="113" y="723"/>
                  </a:lnTo>
                  <a:lnTo>
                    <a:pt x="115" y="725"/>
                  </a:lnTo>
                  <a:lnTo>
                    <a:pt x="115" y="726"/>
                  </a:lnTo>
                  <a:lnTo>
                    <a:pt x="116" y="726"/>
                  </a:lnTo>
                  <a:lnTo>
                    <a:pt x="117" y="728"/>
                  </a:lnTo>
                  <a:lnTo>
                    <a:pt x="119" y="728"/>
                  </a:lnTo>
                  <a:lnTo>
                    <a:pt x="120" y="730"/>
                  </a:lnTo>
                  <a:lnTo>
                    <a:pt x="120" y="730"/>
                  </a:lnTo>
                  <a:lnTo>
                    <a:pt x="122" y="732"/>
                  </a:lnTo>
                  <a:lnTo>
                    <a:pt x="122" y="735"/>
                  </a:lnTo>
                  <a:lnTo>
                    <a:pt x="124" y="737"/>
                  </a:lnTo>
                  <a:lnTo>
                    <a:pt x="124" y="741"/>
                  </a:lnTo>
                  <a:lnTo>
                    <a:pt x="124" y="742"/>
                  </a:lnTo>
                  <a:lnTo>
                    <a:pt x="125" y="744"/>
                  </a:lnTo>
                  <a:lnTo>
                    <a:pt x="125" y="745"/>
                  </a:lnTo>
                  <a:lnTo>
                    <a:pt x="125" y="745"/>
                  </a:lnTo>
                  <a:lnTo>
                    <a:pt x="126" y="747"/>
                  </a:lnTo>
                  <a:lnTo>
                    <a:pt x="127" y="747"/>
                  </a:lnTo>
                  <a:lnTo>
                    <a:pt x="129" y="748"/>
                  </a:lnTo>
                  <a:lnTo>
                    <a:pt x="130" y="751"/>
                  </a:lnTo>
                  <a:lnTo>
                    <a:pt x="132" y="752"/>
                  </a:lnTo>
                  <a:lnTo>
                    <a:pt x="132" y="757"/>
                  </a:lnTo>
                  <a:lnTo>
                    <a:pt x="132" y="757"/>
                  </a:lnTo>
                  <a:lnTo>
                    <a:pt x="132" y="763"/>
                  </a:lnTo>
                  <a:lnTo>
                    <a:pt x="132" y="763"/>
                  </a:lnTo>
                  <a:lnTo>
                    <a:pt x="132" y="765"/>
                  </a:lnTo>
                  <a:lnTo>
                    <a:pt x="133" y="765"/>
                  </a:lnTo>
                  <a:lnTo>
                    <a:pt x="133" y="767"/>
                  </a:lnTo>
                  <a:lnTo>
                    <a:pt x="134" y="768"/>
                  </a:lnTo>
                  <a:lnTo>
                    <a:pt x="135" y="768"/>
                  </a:lnTo>
                  <a:lnTo>
                    <a:pt x="133" y="764"/>
                  </a:lnTo>
                  <a:lnTo>
                    <a:pt x="133" y="761"/>
                  </a:lnTo>
                  <a:lnTo>
                    <a:pt x="135" y="759"/>
                  </a:lnTo>
                  <a:lnTo>
                    <a:pt x="135" y="755"/>
                  </a:lnTo>
                  <a:lnTo>
                    <a:pt x="134" y="754"/>
                  </a:lnTo>
                  <a:lnTo>
                    <a:pt x="134" y="751"/>
                  </a:lnTo>
                  <a:lnTo>
                    <a:pt x="135" y="750"/>
                  </a:lnTo>
                  <a:lnTo>
                    <a:pt x="136" y="749"/>
                  </a:lnTo>
                  <a:lnTo>
                    <a:pt x="137" y="749"/>
                  </a:lnTo>
                  <a:lnTo>
                    <a:pt x="136" y="747"/>
                  </a:lnTo>
                  <a:lnTo>
                    <a:pt x="136" y="746"/>
                  </a:lnTo>
                  <a:lnTo>
                    <a:pt x="136" y="745"/>
                  </a:lnTo>
                  <a:lnTo>
                    <a:pt x="137" y="744"/>
                  </a:lnTo>
                  <a:lnTo>
                    <a:pt x="137" y="743"/>
                  </a:lnTo>
                  <a:lnTo>
                    <a:pt x="135" y="741"/>
                  </a:lnTo>
                  <a:lnTo>
                    <a:pt x="136" y="739"/>
                  </a:lnTo>
                  <a:lnTo>
                    <a:pt x="136" y="738"/>
                  </a:lnTo>
                  <a:lnTo>
                    <a:pt x="136" y="737"/>
                  </a:lnTo>
                  <a:lnTo>
                    <a:pt x="136" y="736"/>
                  </a:lnTo>
                  <a:lnTo>
                    <a:pt x="135" y="735"/>
                  </a:lnTo>
                  <a:lnTo>
                    <a:pt x="135" y="732"/>
                  </a:lnTo>
                  <a:lnTo>
                    <a:pt x="134" y="732"/>
                  </a:lnTo>
                  <a:lnTo>
                    <a:pt x="133" y="730"/>
                  </a:lnTo>
                  <a:lnTo>
                    <a:pt x="131" y="729"/>
                  </a:lnTo>
                  <a:lnTo>
                    <a:pt x="130" y="728"/>
                  </a:lnTo>
                  <a:lnTo>
                    <a:pt x="129" y="728"/>
                  </a:lnTo>
                  <a:lnTo>
                    <a:pt x="127" y="727"/>
                  </a:lnTo>
                  <a:lnTo>
                    <a:pt x="127" y="724"/>
                  </a:lnTo>
                  <a:lnTo>
                    <a:pt x="127" y="723"/>
                  </a:lnTo>
                  <a:lnTo>
                    <a:pt x="128" y="722"/>
                  </a:lnTo>
                  <a:lnTo>
                    <a:pt x="127" y="722"/>
                  </a:lnTo>
                  <a:lnTo>
                    <a:pt x="127" y="721"/>
                  </a:lnTo>
                  <a:lnTo>
                    <a:pt x="127" y="720"/>
                  </a:lnTo>
                  <a:lnTo>
                    <a:pt x="127" y="719"/>
                  </a:lnTo>
                  <a:lnTo>
                    <a:pt x="127" y="718"/>
                  </a:lnTo>
                  <a:lnTo>
                    <a:pt x="127" y="716"/>
                  </a:lnTo>
                  <a:lnTo>
                    <a:pt x="127" y="716"/>
                  </a:lnTo>
                  <a:lnTo>
                    <a:pt x="127" y="715"/>
                  </a:lnTo>
                  <a:lnTo>
                    <a:pt x="127" y="714"/>
                  </a:lnTo>
                  <a:lnTo>
                    <a:pt x="128" y="714"/>
                  </a:lnTo>
                  <a:lnTo>
                    <a:pt x="129" y="715"/>
                  </a:lnTo>
                  <a:lnTo>
                    <a:pt x="131" y="715"/>
                  </a:lnTo>
                  <a:lnTo>
                    <a:pt x="132" y="714"/>
                  </a:lnTo>
                  <a:lnTo>
                    <a:pt x="132" y="711"/>
                  </a:lnTo>
                  <a:lnTo>
                    <a:pt x="134" y="712"/>
                  </a:lnTo>
                  <a:lnTo>
                    <a:pt x="134" y="710"/>
                  </a:lnTo>
                  <a:lnTo>
                    <a:pt x="136" y="710"/>
                  </a:lnTo>
                  <a:lnTo>
                    <a:pt x="138" y="712"/>
                  </a:lnTo>
                  <a:lnTo>
                    <a:pt x="141" y="713"/>
                  </a:lnTo>
                  <a:lnTo>
                    <a:pt x="142" y="714"/>
                  </a:lnTo>
                  <a:lnTo>
                    <a:pt x="145" y="714"/>
                  </a:lnTo>
                  <a:lnTo>
                    <a:pt x="147" y="716"/>
                  </a:lnTo>
                  <a:lnTo>
                    <a:pt x="148" y="716"/>
                  </a:lnTo>
                  <a:lnTo>
                    <a:pt x="149" y="717"/>
                  </a:lnTo>
                  <a:lnTo>
                    <a:pt x="152" y="718"/>
                  </a:lnTo>
                  <a:lnTo>
                    <a:pt x="158" y="718"/>
                  </a:lnTo>
                  <a:lnTo>
                    <a:pt x="159" y="719"/>
                  </a:lnTo>
                  <a:lnTo>
                    <a:pt x="160" y="719"/>
                  </a:lnTo>
                  <a:lnTo>
                    <a:pt x="161" y="720"/>
                  </a:lnTo>
                  <a:lnTo>
                    <a:pt x="161" y="721"/>
                  </a:lnTo>
                  <a:lnTo>
                    <a:pt x="163" y="723"/>
                  </a:lnTo>
                  <a:lnTo>
                    <a:pt x="163" y="723"/>
                  </a:lnTo>
                  <a:lnTo>
                    <a:pt x="167" y="727"/>
                  </a:lnTo>
                  <a:lnTo>
                    <a:pt x="168" y="727"/>
                  </a:lnTo>
                  <a:lnTo>
                    <a:pt x="168" y="735"/>
                  </a:lnTo>
                  <a:lnTo>
                    <a:pt x="168" y="736"/>
                  </a:lnTo>
                  <a:lnTo>
                    <a:pt x="168" y="739"/>
                  </a:lnTo>
                  <a:lnTo>
                    <a:pt x="167" y="739"/>
                  </a:lnTo>
                  <a:lnTo>
                    <a:pt x="167" y="740"/>
                  </a:lnTo>
                  <a:lnTo>
                    <a:pt x="169" y="743"/>
                  </a:lnTo>
                  <a:lnTo>
                    <a:pt x="169" y="747"/>
                  </a:lnTo>
                  <a:lnTo>
                    <a:pt x="172" y="750"/>
                  </a:lnTo>
                  <a:lnTo>
                    <a:pt x="172" y="751"/>
                  </a:lnTo>
                  <a:lnTo>
                    <a:pt x="174" y="754"/>
                  </a:lnTo>
                  <a:lnTo>
                    <a:pt x="174" y="756"/>
                  </a:lnTo>
                  <a:lnTo>
                    <a:pt x="174" y="757"/>
                  </a:lnTo>
                  <a:lnTo>
                    <a:pt x="174" y="758"/>
                  </a:lnTo>
                  <a:lnTo>
                    <a:pt x="175" y="758"/>
                  </a:lnTo>
                  <a:lnTo>
                    <a:pt x="175" y="759"/>
                  </a:lnTo>
                  <a:lnTo>
                    <a:pt x="175" y="760"/>
                  </a:lnTo>
                  <a:lnTo>
                    <a:pt x="175" y="762"/>
                  </a:lnTo>
                  <a:lnTo>
                    <a:pt x="175" y="762"/>
                  </a:lnTo>
                  <a:lnTo>
                    <a:pt x="175" y="764"/>
                  </a:lnTo>
                  <a:lnTo>
                    <a:pt x="176" y="765"/>
                  </a:lnTo>
                  <a:lnTo>
                    <a:pt x="175" y="767"/>
                  </a:lnTo>
                  <a:lnTo>
                    <a:pt x="175" y="768"/>
                  </a:lnTo>
                  <a:lnTo>
                    <a:pt x="176" y="769"/>
                  </a:lnTo>
                  <a:lnTo>
                    <a:pt x="176" y="770"/>
                  </a:lnTo>
                  <a:lnTo>
                    <a:pt x="176" y="773"/>
                  </a:lnTo>
                  <a:lnTo>
                    <a:pt x="177" y="774"/>
                  </a:lnTo>
                  <a:lnTo>
                    <a:pt x="177" y="776"/>
                  </a:lnTo>
                  <a:lnTo>
                    <a:pt x="178" y="777"/>
                  </a:lnTo>
                  <a:lnTo>
                    <a:pt x="180" y="778"/>
                  </a:lnTo>
                  <a:lnTo>
                    <a:pt x="181" y="779"/>
                  </a:lnTo>
                  <a:lnTo>
                    <a:pt x="184" y="782"/>
                  </a:lnTo>
                  <a:lnTo>
                    <a:pt x="185" y="784"/>
                  </a:lnTo>
                  <a:lnTo>
                    <a:pt x="186" y="786"/>
                  </a:lnTo>
                  <a:lnTo>
                    <a:pt x="188" y="787"/>
                  </a:lnTo>
                  <a:lnTo>
                    <a:pt x="190" y="788"/>
                  </a:lnTo>
                  <a:lnTo>
                    <a:pt x="190" y="789"/>
                  </a:lnTo>
                  <a:lnTo>
                    <a:pt x="190" y="789"/>
                  </a:lnTo>
                  <a:lnTo>
                    <a:pt x="191" y="790"/>
                  </a:lnTo>
                  <a:lnTo>
                    <a:pt x="192" y="791"/>
                  </a:lnTo>
                  <a:lnTo>
                    <a:pt x="193" y="792"/>
                  </a:lnTo>
                  <a:lnTo>
                    <a:pt x="194" y="793"/>
                  </a:lnTo>
                  <a:lnTo>
                    <a:pt x="195" y="795"/>
                  </a:lnTo>
                  <a:lnTo>
                    <a:pt x="196" y="795"/>
                  </a:lnTo>
                  <a:lnTo>
                    <a:pt x="197" y="795"/>
                  </a:lnTo>
                  <a:lnTo>
                    <a:pt x="197" y="795"/>
                  </a:lnTo>
                  <a:lnTo>
                    <a:pt x="199" y="795"/>
                  </a:lnTo>
                  <a:lnTo>
                    <a:pt x="199" y="795"/>
                  </a:lnTo>
                  <a:lnTo>
                    <a:pt x="200" y="795"/>
                  </a:lnTo>
                  <a:lnTo>
                    <a:pt x="201" y="796"/>
                  </a:lnTo>
                  <a:lnTo>
                    <a:pt x="201" y="795"/>
                  </a:lnTo>
                  <a:lnTo>
                    <a:pt x="202" y="795"/>
                  </a:lnTo>
                  <a:lnTo>
                    <a:pt x="206" y="792"/>
                  </a:lnTo>
                  <a:lnTo>
                    <a:pt x="207" y="792"/>
                  </a:lnTo>
                  <a:lnTo>
                    <a:pt x="208" y="791"/>
                  </a:lnTo>
                  <a:lnTo>
                    <a:pt x="209" y="791"/>
                  </a:lnTo>
                  <a:lnTo>
                    <a:pt x="213" y="794"/>
                  </a:lnTo>
                  <a:lnTo>
                    <a:pt x="214" y="794"/>
                  </a:lnTo>
                  <a:lnTo>
                    <a:pt x="215" y="795"/>
                  </a:lnTo>
                  <a:lnTo>
                    <a:pt x="218" y="796"/>
                  </a:lnTo>
                  <a:lnTo>
                    <a:pt x="220" y="797"/>
                  </a:lnTo>
                  <a:lnTo>
                    <a:pt x="222" y="797"/>
                  </a:lnTo>
                  <a:lnTo>
                    <a:pt x="223" y="798"/>
                  </a:lnTo>
                  <a:lnTo>
                    <a:pt x="223" y="800"/>
                  </a:lnTo>
                  <a:lnTo>
                    <a:pt x="225" y="801"/>
                  </a:lnTo>
                  <a:lnTo>
                    <a:pt x="232" y="801"/>
                  </a:lnTo>
                  <a:lnTo>
                    <a:pt x="233" y="801"/>
                  </a:lnTo>
                  <a:lnTo>
                    <a:pt x="233" y="801"/>
                  </a:lnTo>
                  <a:lnTo>
                    <a:pt x="235" y="801"/>
                  </a:lnTo>
                  <a:lnTo>
                    <a:pt x="236" y="800"/>
                  </a:lnTo>
                  <a:lnTo>
                    <a:pt x="237" y="801"/>
                  </a:lnTo>
                  <a:lnTo>
                    <a:pt x="237" y="800"/>
                  </a:lnTo>
                  <a:lnTo>
                    <a:pt x="238" y="800"/>
                  </a:lnTo>
                  <a:lnTo>
                    <a:pt x="240" y="799"/>
                  </a:lnTo>
                  <a:lnTo>
                    <a:pt x="241" y="799"/>
                  </a:lnTo>
                  <a:lnTo>
                    <a:pt x="242" y="798"/>
                  </a:lnTo>
                  <a:lnTo>
                    <a:pt x="244" y="798"/>
                  </a:lnTo>
                  <a:lnTo>
                    <a:pt x="243" y="797"/>
                  </a:lnTo>
                  <a:lnTo>
                    <a:pt x="243" y="796"/>
                  </a:lnTo>
                  <a:lnTo>
                    <a:pt x="244" y="796"/>
                  </a:lnTo>
                  <a:lnTo>
                    <a:pt x="245" y="797"/>
                  </a:lnTo>
                  <a:lnTo>
                    <a:pt x="246" y="796"/>
                  </a:lnTo>
                  <a:lnTo>
                    <a:pt x="246" y="797"/>
                  </a:lnTo>
                  <a:lnTo>
                    <a:pt x="251" y="797"/>
                  </a:lnTo>
                  <a:lnTo>
                    <a:pt x="252" y="796"/>
                  </a:lnTo>
                  <a:lnTo>
                    <a:pt x="255" y="796"/>
                  </a:lnTo>
                  <a:lnTo>
                    <a:pt x="257" y="797"/>
                  </a:lnTo>
                  <a:lnTo>
                    <a:pt x="259" y="797"/>
                  </a:lnTo>
                  <a:lnTo>
                    <a:pt x="259" y="796"/>
                  </a:lnTo>
                  <a:lnTo>
                    <a:pt x="262" y="795"/>
                  </a:lnTo>
                  <a:lnTo>
                    <a:pt x="267" y="791"/>
                  </a:lnTo>
                  <a:lnTo>
                    <a:pt x="268" y="791"/>
                  </a:lnTo>
                  <a:lnTo>
                    <a:pt x="268" y="792"/>
                  </a:lnTo>
                  <a:lnTo>
                    <a:pt x="268" y="793"/>
                  </a:lnTo>
                  <a:lnTo>
                    <a:pt x="269" y="792"/>
                  </a:lnTo>
                  <a:lnTo>
                    <a:pt x="269" y="790"/>
                  </a:lnTo>
                  <a:lnTo>
                    <a:pt x="272" y="786"/>
                  </a:lnTo>
                  <a:lnTo>
                    <a:pt x="272" y="786"/>
                  </a:lnTo>
                  <a:lnTo>
                    <a:pt x="273" y="785"/>
                  </a:lnTo>
                  <a:lnTo>
                    <a:pt x="274" y="784"/>
                  </a:lnTo>
                  <a:lnTo>
                    <a:pt x="275" y="784"/>
                  </a:lnTo>
                  <a:lnTo>
                    <a:pt x="275" y="785"/>
                  </a:lnTo>
                  <a:lnTo>
                    <a:pt x="276" y="784"/>
                  </a:lnTo>
                  <a:lnTo>
                    <a:pt x="278" y="784"/>
                  </a:lnTo>
                  <a:lnTo>
                    <a:pt x="279" y="784"/>
                  </a:lnTo>
                  <a:lnTo>
                    <a:pt x="280" y="784"/>
                  </a:lnTo>
                  <a:lnTo>
                    <a:pt x="281" y="783"/>
                  </a:lnTo>
                  <a:lnTo>
                    <a:pt x="285" y="781"/>
                  </a:lnTo>
                  <a:lnTo>
                    <a:pt x="287" y="779"/>
                  </a:lnTo>
                  <a:lnTo>
                    <a:pt x="287" y="779"/>
                  </a:lnTo>
                  <a:lnTo>
                    <a:pt x="293" y="777"/>
                  </a:lnTo>
                  <a:lnTo>
                    <a:pt x="296" y="774"/>
                  </a:lnTo>
                  <a:lnTo>
                    <a:pt x="297" y="773"/>
                  </a:lnTo>
                  <a:lnTo>
                    <a:pt x="299" y="775"/>
                  </a:lnTo>
                  <a:lnTo>
                    <a:pt x="299" y="774"/>
                  </a:lnTo>
                  <a:lnTo>
                    <a:pt x="298" y="773"/>
                  </a:lnTo>
                  <a:lnTo>
                    <a:pt x="298" y="773"/>
                  </a:lnTo>
                  <a:lnTo>
                    <a:pt x="298" y="772"/>
                  </a:lnTo>
                  <a:lnTo>
                    <a:pt x="298" y="770"/>
                  </a:lnTo>
                  <a:lnTo>
                    <a:pt x="299" y="769"/>
                  </a:lnTo>
                  <a:lnTo>
                    <a:pt x="299" y="768"/>
                  </a:lnTo>
                  <a:lnTo>
                    <a:pt x="299" y="767"/>
                  </a:lnTo>
                  <a:lnTo>
                    <a:pt x="300" y="767"/>
                  </a:lnTo>
                  <a:lnTo>
                    <a:pt x="300" y="769"/>
                  </a:lnTo>
                  <a:lnTo>
                    <a:pt x="301" y="769"/>
                  </a:lnTo>
                  <a:lnTo>
                    <a:pt x="301" y="769"/>
                  </a:lnTo>
                  <a:lnTo>
                    <a:pt x="301" y="768"/>
                  </a:lnTo>
                  <a:lnTo>
                    <a:pt x="302" y="768"/>
                  </a:lnTo>
                  <a:lnTo>
                    <a:pt x="302" y="766"/>
                  </a:lnTo>
                  <a:lnTo>
                    <a:pt x="304" y="765"/>
                  </a:lnTo>
                  <a:lnTo>
                    <a:pt x="305" y="765"/>
                  </a:lnTo>
                  <a:lnTo>
                    <a:pt x="305" y="764"/>
                  </a:lnTo>
                  <a:lnTo>
                    <a:pt x="306" y="764"/>
                  </a:lnTo>
                  <a:lnTo>
                    <a:pt x="308" y="763"/>
                  </a:lnTo>
                  <a:lnTo>
                    <a:pt x="308" y="761"/>
                  </a:lnTo>
                  <a:lnTo>
                    <a:pt x="309" y="759"/>
                  </a:lnTo>
                  <a:lnTo>
                    <a:pt x="310" y="758"/>
                  </a:lnTo>
                  <a:lnTo>
                    <a:pt x="310" y="757"/>
                  </a:lnTo>
                  <a:lnTo>
                    <a:pt x="311" y="757"/>
                  </a:lnTo>
                  <a:lnTo>
                    <a:pt x="311" y="756"/>
                  </a:lnTo>
                  <a:lnTo>
                    <a:pt x="311" y="755"/>
                  </a:lnTo>
                  <a:lnTo>
                    <a:pt x="313" y="756"/>
                  </a:lnTo>
                  <a:lnTo>
                    <a:pt x="314" y="755"/>
                  </a:lnTo>
                  <a:lnTo>
                    <a:pt x="315" y="755"/>
                  </a:lnTo>
                  <a:lnTo>
                    <a:pt x="315" y="755"/>
                  </a:lnTo>
                  <a:lnTo>
                    <a:pt x="317" y="755"/>
                  </a:lnTo>
                  <a:lnTo>
                    <a:pt x="318" y="755"/>
                  </a:lnTo>
                  <a:lnTo>
                    <a:pt x="319" y="755"/>
                  </a:lnTo>
                  <a:lnTo>
                    <a:pt x="320" y="757"/>
                  </a:lnTo>
                  <a:lnTo>
                    <a:pt x="320" y="758"/>
                  </a:lnTo>
                  <a:lnTo>
                    <a:pt x="320" y="759"/>
                  </a:lnTo>
                  <a:lnTo>
                    <a:pt x="320" y="759"/>
                  </a:lnTo>
                  <a:lnTo>
                    <a:pt x="320" y="759"/>
                  </a:lnTo>
                  <a:lnTo>
                    <a:pt x="321" y="758"/>
                  </a:lnTo>
                  <a:lnTo>
                    <a:pt x="321" y="757"/>
                  </a:lnTo>
                  <a:lnTo>
                    <a:pt x="320" y="755"/>
                  </a:lnTo>
                  <a:lnTo>
                    <a:pt x="318" y="755"/>
                  </a:lnTo>
                  <a:lnTo>
                    <a:pt x="318" y="754"/>
                  </a:lnTo>
                  <a:lnTo>
                    <a:pt x="321" y="750"/>
                  </a:lnTo>
                  <a:lnTo>
                    <a:pt x="322" y="750"/>
                  </a:lnTo>
                  <a:lnTo>
                    <a:pt x="322" y="750"/>
                  </a:lnTo>
                  <a:lnTo>
                    <a:pt x="322" y="745"/>
                  </a:lnTo>
                  <a:lnTo>
                    <a:pt x="321" y="744"/>
                  </a:lnTo>
                  <a:lnTo>
                    <a:pt x="321" y="743"/>
                  </a:lnTo>
                  <a:lnTo>
                    <a:pt x="321" y="742"/>
                  </a:lnTo>
                  <a:lnTo>
                    <a:pt x="321" y="741"/>
                  </a:lnTo>
                  <a:lnTo>
                    <a:pt x="324" y="737"/>
                  </a:lnTo>
                  <a:lnTo>
                    <a:pt x="324" y="735"/>
                  </a:lnTo>
                  <a:lnTo>
                    <a:pt x="323" y="734"/>
                  </a:lnTo>
                  <a:lnTo>
                    <a:pt x="323" y="733"/>
                  </a:lnTo>
                  <a:lnTo>
                    <a:pt x="326" y="731"/>
                  </a:lnTo>
                  <a:lnTo>
                    <a:pt x="327" y="731"/>
                  </a:lnTo>
                  <a:lnTo>
                    <a:pt x="328" y="731"/>
                  </a:lnTo>
                  <a:lnTo>
                    <a:pt x="325" y="729"/>
                  </a:lnTo>
                  <a:lnTo>
                    <a:pt x="325" y="728"/>
                  </a:lnTo>
                  <a:lnTo>
                    <a:pt x="325" y="727"/>
                  </a:lnTo>
                  <a:lnTo>
                    <a:pt x="326" y="724"/>
                  </a:lnTo>
                  <a:lnTo>
                    <a:pt x="329" y="725"/>
                  </a:lnTo>
                  <a:lnTo>
                    <a:pt x="330" y="725"/>
                  </a:lnTo>
                  <a:lnTo>
                    <a:pt x="330" y="726"/>
                  </a:lnTo>
                  <a:lnTo>
                    <a:pt x="331" y="727"/>
                  </a:lnTo>
                  <a:lnTo>
                    <a:pt x="332" y="727"/>
                  </a:lnTo>
                  <a:lnTo>
                    <a:pt x="333" y="727"/>
                  </a:lnTo>
                  <a:lnTo>
                    <a:pt x="334" y="727"/>
                  </a:lnTo>
                  <a:lnTo>
                    <a:pt x="334" y="725"/>
                  </a:lnTo>
                  <a:lnTo>
                    <a:pt x="335" y="726"/>
                  </a:lnTo>
                  <a:lnTo>
                    <a:pt x="336" y="726"/>
                  </a:lnTo>
                  <a:lnTo>
                    <a:pt x="337" y="727"/>
                  </a:lnTo>
                  <a:lnTo>
                    <a:pt x="340" y="727"/>
                  </a:lnTo>
                  <a:lnTo>
                    <a:pt x="340" y="727"/>
                  </a:lnTo>
                  <a:lnTo>
                    <a:pt x="341" y="727"/>
                  </a:lnTo>
                  <a:lnTo>
                    <a:pt x="341" y="727"/>
                  </a:lnTo>
                  <a:lnTo>
                    <a:pt x="343" y="727"/>
                  </a:lnTo>
                  <a:lnTo>
                    <a:pt x="343" y="725"/>
                  </a:lnTo>
                  <a:lnTo>
                    <a:pt x="342" y="725"/>
                  </a:lnTo>
                  <a:lnTo>
                    <a:pt x="340" y="722"/>
                  </a:lnTo>
                  <a:lnTo>
                    <a:pt x="342" y="722"/>
                  </a:lnTo>
                  <a:lnTo>
                    <a:pt x="345" y="725"/>
                  </a:lnTo>
                  <a:lnTo>
                    <a:pt x="346" y="728"/>
                  </a:lnTo>
                  <a:lnTo>
                    <a:pt x="347" y="730"/>
                  </a:lnTo>
                  <a:lnTo>
                    <a:pt x="347" y="730"/>
                  </a:lnTo>
                  <a:lnTo>
                    <a:pt x="348" y="730"/>
                  </a:lnTo>
                  <a:lnTo>
                    <a:pt x="348" y="730"/>
                  </a:lnTo>
                  <a:lnTo>
                    <a:pt x="348" y="728"/>
                  </a:lnTo>
                  <a:lnTo>
                    <a:pt x="347" y="727"/>
                  </a:lnTo>
                  <a:lnTo>
                    <a:pt x="347" y="726"/>
                  </a:lnTo>
                  <a:lnTo>
                    <a:pt x="348" y="726"/>
                  </a:lnTo>
                  <a:lnTo>
                    <a:pt x="349" y="725"/>
                  </a:lnTo>
                  <a:lnTo>
                    <a:pt x="352" y="725"/>
                  </a:lnTo>
                  <a:lnTo>
                    <a:pt x="353" y="726"/>
                  </a:lnTo>
                  <a:lnTo>
                    <a:pt x="354" y="726"/>
                  </a:lnTo>
                  <a:lnTo>
                    <a:pt x="355" y="727"/>
                  </a:lnTo>
                  <a:lnTo>
                    <a:pt x="355" y="727"/>
                  </a:lnTo>
                  <a:lnTo>
                    <a:pt x="357" y="728"/>
                  </a:lnTo>
                  <a:lnTo>
                    <a:pt x="357" y="731"/>
                  </a:lnTo>
                  <a:lnTo>
                    <a:pt x="355" y="733"/>
                  </a:lnTo>
                  <a:lnTo>
                    <a:pt x="354" y="733"/>
                  </a:lnTo>
                  <a:lnTo>
                    <a:pt x="354" y="734"/>
                  </a:lnTo>
                  <a:lnTo>
                    <a:pt x="355" y="735"/>
                  </a:lnTo>
                  <a:lnTo>
                    <a:pt x="355" y="734"/>
                  </a:lnTo>
                  <a:lnTo>
                    <a:pt x="357" y="732"/>
                  </a:lnTo>
                  <a:lnTo>
                    <a:pt x="358" y="732"/>
                  </a:lnTo>
                  <a:lnTo>
                    <a:pt x="359" y="734"/>
                  </a:lnTo>
                  <a:lnTo>
                    <a:pt x="361" y="734"/>
                  </a:lnTo>
                  <a:lnTo>
                    <a:pt x="361" y="734"/>
                  </a:lnTo>
                  <a:lnTo>
                    <a:pt x="362" y="734"/>
                  </a:lnTo>
                  <a:lnTo>
                    <a:pt x="362" y="734"/>
                  </a:lnTo>
                  <a:lnTo>
                    <a:pt x="363" y="736"/>
                  </a:lnTo>
                  <a:lnTo>
                    <a:pt x="363" y="734"/>
                  </a:lnTo>
                  <a:lnTo>
                    <a:pt x="363" y="734"/>
                  </a:lnTo>
                  <a:lnTo>
                    <a:pt x="363" y="733"/>
                  </a:lnTo>
                  <a:lnTo>
                    <a:pt x="361" y="732"/>
                  </a:lnTo>
                  <a:lnTo>
                    <a:pt x="360" y="730"/>
                  </a:lnTo>
                  <a:lnTo>
                    <a:pt x="361" y="729"/>
                  </a:lnTo>
                  <a:lnTo>
                    <a:pt x="361" y="728"/>
                  </a:lnTo>
                  <a:lnTo>
                    <a:pt x="362" y="728"/>
                  </a:lnTo>
                  <a:lnTo>
                    <a:pt x="362" y="727"/>
                  </a:lnTo>
                  <a:lnTo>
                    <a:pt x="361" y="726"/>
                  </a:lnTo>
                  <a:lnTo>
                    <a:pt x="361" y="725"/>
                  </a:lnTo>
                  <a:lnTo>
                    <a:pt x="360" y="725"/>
                  </a:lnTo>
                  <a:lnTo>
                    <a:pt x="360" y="724"/>
                  </a:lnTo>
                  <a:lnTo>
                    <a:pt x="361" y="723"/>
                  </a:lnTo>
                  <a:lnTo>
                    <a:pt x="360" y="722"/>
                  </a:lnTo>
                  <a:lnTo>
                    <a:pt x="360" y="721"/>
                  </a:lnTo>
                  <a:lnTo>
                    <a:pt x="361" y="720"/>
                  </a:lnTo>
                  <a:lnTo>
                    <a:pt x="362" y="719"/>
                  </a:lnTo>
                  <a:lnTo>
                    <a:pt x="363" y="718"/>
                  </a:lnTo>
                  <a:lnTo>
                    <a:pt x="364" y="717"/>
                  </a:lnTo>
                  <a:lnTo>
                    <a:pt x="365" y="717"/>
                  </a:lnTo>
                  <a:lnTo>
                    <a:pt x="365" y="719"/>
                  </a:lnTo>
                  <a:lnTo>
                    <a:pt x="367" y="720"/>
                  </a:lnTo>
                  <a:lnTo>
                    <a:pt x="369" y="722"/>
                  </a:lnTo>
                  <a:lnTo>
                    <a:pt x="370" y="726"/>
                  </a:lnTo>
                  <a:lnTo>
                    <a:pt x="369" y="726"/>
                  </a:lnTo>
                  <a:lnTo>
                    <a:pt x="370" y="727"/>
                  </a:lnTo>
                  <a:lnTo>
                    <a:pt x="370" y="729"/>
                  </a:lnTo>
                  <a:lnTo>
                    <a:pt x="372" y="731"/>
                  </a:lnTo>
                  <a:lnTo>
                    <a:pt x="372" y="731"/>
                  </a:lnTo>
                  <a:lnTo>
                    <a:pt x="373" y="733"/>
                  </a:lnTo>
                  <a:lnTo>
                    <a:pt x="373" y="734"/>
                  </a:lnTo>
                  <a:lnTo>
                    <a:pt x="373" y="735"/>
                  </a:lnTo>
                  <a:lnTo>
                    <a:pt x="372" y="738"/>
                  </a:lnTo>
                  <a:lnTo>
                    <a:pt x="371" y="739"/>
                  </a:lnTo>
                  <a:lnTo>
                    <a:pt x="372" y="740"/>
                  </a:lnTo>
                  <a:lnTo>
                    <a:pt x="372" y="741"/>
                  </a:lnTo>
                  <a:lnTo>
                    <a:pt x="373" y="742"/>
                  </a:lnTo>
                  <a:lnTo>
                    <a:pt x="373" y="742"/>
                  </a:lnTo>
                  <a:lnTo>
                    <a:pt x="375" y="743"/>
                  </a:lnTo>
                  <a:lnTo>
                    <a:pt x="375" y="743"/>
                  </a:lnTo>
                  <a:lnTo>
                    <a:pt x="376" y="744"/>
                  </a:lnTo>
                  <a:lnTo>
                    <a:pt x="377" y="743"/>
                  </a:lnTo>
                  <a:lnTo>
                    <a:pt x="375" y="743"/>
                  </a:lnTo>
                  <a:lnTo>
                    <a:pt x="374" y="741"/>
                  </a:lnTo>
                  <a:lnTo>
                    <a:pt x="373" y="738"/>
                  </a:lnTo>
                  <a:lnTo>
                    <a:pt x="375" y="736"/>
                  </a:lnTo>
                  <a:lnTo>
                    <a:pt x="375" y="735"/>
                  </a:lnTo>
                  <a:lnTo>
                    <a:pt x="374" y="735"/>
                  </a:lnTo>
                  <a:lnTo>
                    <a:pt x="375" y="734"/>
                  </a:lnTo>
                  <a:lnTo>
                    <a:pt x="376" y="733"/>
                  </a:lnTo>
                  <a:lnTo>
                    <a:pt x="376" y="732"/>
                  </a:lnTo>
                  <a:lnTo>
                    <a:pt x="377" y="731"/>
                  </a:lnTo>
                  <a:lnTo>
                    <a:pt x="377" y="729"/>
                  </a:lnTo>
                  <a:lnTo>
                    <a:pt x="377" y="728"/>
                  </a:lnTo>
                  <a:lnTo>
                    <a:pt x="378" y="728"/>
                  </a:lnTo>
                  <a:lnTo>
                    <a:pt x="380" y="728"/>
                  </a:lnTo>
                  <a:lnTo>
                    <a:pt x="381" y="729"/>
                  </a:lnTo>
                  <a:lnTo>
                    <a:pt x="382" y="731"/>
                  </a:lnTo>
                  <a:lnTo>
                    <a:pt x="384" y="733"/>
                  </a:lnTo>
                  <a:lnTo>
                    <a:pt x="384" y="734"/>
                  </a:lnTo>
                  <a:lnTo>
                    <a:pt x="383" y="735"/>
                  </a:lnTo>
                  <a:lnTo>
                    <a:pt x="384" y="736"/>
                  </a:lnTo>
                  <a:lnTo>
                    <a:pt x="385" y="736"/>
                  </a:lnTo>
                  <a:lnTo>
                    <a:pt x="388" y="734"/>
                  </a:lnTo>
                  <a:lnTo>
                    <a:pt x="390" y="733"/>
                  </a:lnTo>
                  <a:lnTo>
                    <a:pt x="392" y="732"/>
                  </a:lnTo>
                  <a:lnTo>
                    <a:pt x="392" y="730"/>
                  </a:lnTo>
                  <a:lnTo>
                    <a:pt x="391" y="730"/>
                  </a:lnTo>
                  <a:lnTo>
                    <a:pt x="391" y="729"/>
                  </a:lnTo>
                  <a:lnTo>
                    <a:pt x="393" y="727"/>
                  </a:lnTo>
                  <a:lnTo>
                    <a:pt x="394" y="727"/>
                  </a:lnTo>
                  <a:lnTo>
                    <a:pt x="394" y="728"/>
                  </a:lnTo>
                  <a:lnTo>
                    <a:pt x="396" y="727"/>
                  </a:lnTo>
                  <a:lnTo>
                    <a:pt x="398" y="726"/>
                  </a:lnTo>
                  <a:lnTo>
                    <a:pt x="399" y="725"/>
                  </a:lnTo>
                  <a:lnTo>
                    <a:pt x="400" y="725"/>
                  </a:lnTo>
                  <a:lnTo>
                    <a:pt x="401" y="726"/>
                  </a:lnTo>
                  <a:lnTo>
                    <a:pt x="402" y="726"/>
                  </a:lnTo>
                  <a:lnTo>
                    <a:pt x="404" y="728"/>
                  </a:lnTo>
                  <a:lnTo>
                    <a:pt x="404" y="730"/>
                  </a:lnTo>
                  <a:lnTo>
                    <a:pt x="404" y="731"/>
                  </a:lnTo>
                  <a:lnTo>
                    <a:pt x="407" y="734"/>
                  </a:lnTo>
                  <a:lnTo>
                    <a:pt x="407" y="736"/>
                  </a:lnTo>
                  <a:lnTo>
                    <a:pt x="407" y="736"/>
                  </a:lnTo>
                  <a:lnTo>
                    <a:pt x="407" y="737"/>
                  </a:lnTo>
                  <a:lnTo>
                    <a:pt x="406" y="738"/>
                  </a:lnTo>
                  <a:lnTo>
                    <a:pt x="406" y="741"/>
                  </a:lnTo>
                  <a:lnTo>
                    <a:pt x="407" y="742"/>
                  </a:lnTo>
                  <a:lnTo>
                    <a:pt x="407" y="743"/>
                  </a:lnTo>
                  <a:lnTo>
                    <a:pt x="408" y="744"/>
                  </a:lnTo>
                  <a:lnTo>
                    <a:pt x="410" y="744"/>
                  </a:lnTo>
                  <a:lnTo>
                    <a:pt x="412" y="745"/>
                  </a:lnTo>
                  <a:lnTo>
                    <a:pt x="415" y="745"/>
                  </a:lnTo>
                  <a:lnTo>
                    <a:pt x="419" y="744"/>
                  </a:lnTo>
                  <a:lnTo>
                    <a:pt x="420" y="742"/>
                  </a:lnTo>
                  <a:lnTo>
                    <a:pt x="421" y="741"/>
                  </a:lnTo>
                  <a:lnTo>
                    <a:pt x="421" y="742"/>
                  </a:lnTo>
                  <a:lnTo>
                    <a:pt x="421" y="744"/>
                  </a:lnTo>
                  <a:lnTo>
                    <a:pt x="420" y="745"/>
                  </a:lnTo>
                  <a:lnTo>
                    <a:pt x="420" y="747"/>
                  </a:lnTo>
                  <a:lnTo>
                    <a:pt x="419" y="749"/>
                  </a:lnTo>
                  <a:lnTo>
                    <a:pt x="419" y="750"/>
                  </a:lnTo>
                  <a:lnTo>
                    <a:pt x="418" y="751"/>
                  </a:lnTo>
                  <a:lnTo>
                    <a:pt x="419" y="752"/>
                  </a:lnTo>
                  <a:lnTo>
                    <a:pt x="420" y="755"/>
                  </a:lnTo>
                  <a:lnTo>
                    <a:pt x="421" y="755"/>
                  </a:lnTo>
                  <a:lnTo>
                    <a:pt x="421" y="756"/>
                  </a:lnTo>
                  <a:lnTo>
                    <a:pt x="421" y="758"/>
                  </a:lnTo>
                  <a:lnTo>
                    <a:pt x="420" y="759"/>
                  </a:lnTo>
                  <a:lnTo>
                    <a:pt x="417" y="759"/>
                  </a:lnTo>
                  <a:lnTo>
                    <a:pt x="416" y="760"/>
                  </a:lnTo>
                  <a:lnTo>
                    <a:pt x="416" y="761"/>
                  </a:lnTo>
                  <a:lnTo>
                    <a:pt x="415" y="762"/>
                  </a:lnTo>
                  <a:lnTo>
                    <a:pt x="415" y="764"/>
                  </a:lnTo>
                  <a:lnTo>
                    <a:pt x="415" y="764"/>
                  </a:lnTo>
                  <a:lnTo>
                    <a:pt x="415" y="766"/>
                  </a:lnTo>
                  <a:lnTo>
                    <a:pt x="414" y="767"/>
                  </a:lnTo>
                  <a:lnTo>
                    <a:pt x="414" y="770"/>
                  </a:lnTo>
                  <a:lnTo>
                    <a:pt x="415" y="771"/>
                  </a:lnTo>
                  <a:lnTo>
                    <a:pt x="415" y="772"/>
                  </a:lnTo>
                  <a:lnTo>
                    <a:pt x="415" y="773"/>
                  </a:lnTo>
                  <a:lnTo>
                    <a:pt x="415" y="775"/>
                  </a:lnTo>
                  <a:lnTo>
                    <a:pt x="416" y="775"/>
                  </a:lnTo>
                  <a:lnTo>
                    <a:pt x="416" y="777"/>
                  </a:lnTo>
                  <a:lnTo>
                    <a:pt x="415" y="778"/>
                  </a:lnTo>
                  <a:lnTo>
                    <a:pt x="414" y="780"/>
                  </a:lnTo>
                  <a:lnTo>
                    <a:pt x="414" y="781"/>
                  </a:lnTo>
                  <a:lnTo>
                    <a:pt x="413" y="781"/>
                  </a:lnTo>
                  <a:lnTo>
                    <a:pt x="413" y="783"/>
                  </a:lnTo>
                  <a:lnTo>
                    <a:pt x="412" y="785"/>
                  </a:lnTo>
                  <a:lnTo>
                    <a:pt x="412" y="786"/>
                  </a:lnTo>
                  <a:lnTo>
                    <a:pt x="411" y="788"/>
                  </a:lnTo>
                  <a:lnTo>
                    <a:pt x="411" y="789"/>
                  </a:lnTo>
                  <a:lnTo>
                    <a:pt x="412" y="790"/>
                  </a:lnTo>
                  <a:lnTo>
                    <a:pt x="412" y="792"/>
                  </a:lnTo>
                  <a:lnTo>
                    <a:pt x="411" y="792"/>
                  </a:lnTo>
                  <a:lnTo>
                    <a:pt x="413" y="793"/>
                  </a:lnTo>
                  <a:lnTo>
                    <a:pt x="413" y="798"/>
                  </a:lnTo>
                  <a:lnTo>
                    <a:pt x="413" y="798"/>
                  </a:lnTo>
                  <a:lnTo>
                    <a:pt x="413" y="800"/>
                  </a:lnTo>
                  <a:lnTo>
                    <a:pt x="413" y="800"/>
                  </a:lnTo>
                  <a:lnTo>
                    <a:pt x="413" y="804"/>
                  </a:lnTo>
                  <a:lnTo>
                    <a:pt x="413" y="804"/>
                  </a:lnTo>
                  <a:lnTo>
                    <a:pt x="413" y="806"/>
                  </a:lnTo>
                  <a:lnTo>
                    <a:pt x="412" y="806"/>
                  </a:lnTo>
                  <a:lnTo>
                    <a:pt x="412" y="808"/>
                  </a:lnTo>
                  <a:lnTo>
                    <a:pt x="412" y="809"/>
                  </a:lnTo>
                  <a:lnTo>
                    <a:pt x="413" y="811"/>
                  </a:lnTo>
                  <a:lnTo>
                    <a:pt x="413" y="813"/>
                  </a:lnTo>
                  <a:lnTo>
                    <a:pt x="414" y="815"/>
                  </a:lnTo>
                  <a:lnTo>
                    <a:pt x="415" y="815"/>
                  </a:lnTo>
                  <a:lnTo>
                    <a:pt x="416" y="817"/>
                  </a:lnTo>
                  <a:lnTo>
                    <a:pt x="418" y="819"/>
                  </a:lnTo>
                  <a:lnTo>
                    <a:pt x="419" y="821"/>
                  </a:lnTo>
                  <a:lnTo>
                    <a:pt x="419" y="823"/>
                  </a:lnTo>
                  <a:lnTo>
                    <a:pt x="420" y="824"/>
                  </a:lnTo>
                  <a:lnTo>
                    <a:pt x="421" y="824"/>
                  </a:lnTo>
                  <a:lnTo>
                    <a:pt x="421" y="825"/>
                  </a:lnTo>
                  <a:lnTo>
                    <a:pt x="424" y="823"/>
                  </a:lnTo>
                  <a:lnTo>
                    <a:pt x="425" y="823"/>
                  </a:lnTo>
                  <a:lnTo>
                    <a:pt x="425" y="820"/>
                  </a:lnTo>
                  <a:lnTo>
                    <a:pt x="426" y="820"/>
                  </a:lnTo>
                  <a:lnTo>
                    <a:pt x="427" y="821"/>
                  </a:lnTo>
                  <a:lnTo>
                    <a:pt x="428" y="825"/>
                  </a:lnTo>
                  <a:lnTo>
                    <a:pt x="430" y="827"/>
                  </a:lnTo>
                  <a:lnTo>
                    <a:pt x="431" y="827"/>
                  </a:lnTo>
                  <a:lnTo>
                    <a:pt x="433" y="826"/>
                  </a:lnTo>
                  <a:lnTo>
                    <a:pt x="435" y="825"/>
                  </a:lnTo>
                  <a:lnTo>
                    <a:pt x="437" y="825"/>
                  </a:lnTo>
                  <a:lnTo>
                    <a:pt x="438" y="825"/>
                  </a:lnTo>
                  <a:lnTo>
                    <a:pt x="438" y="827"/>
                  </a:lnTo>
                  <a:lnTo>
                    <a:pt x="439" y="829"/>
                  </a:lnTo>
                  <a:lnTo>
                    <a:pt x="439" y="830"/>
                  </a:lnTo>
                  <a:lnTo>
                    <a:pt x="438" y="830"/>
                  </a:lnTo>
                  <a:lnTo>
                    <a:pt x="438" y="831"/>
                  </a:lnTo>
                  <a:lnTo>
                    <a:pt x="436" y="832"/>
                  </a:lnTo>
                  <a:lnTo>
                    <a:pt x="436" y="833"/>
                  </a:lnTo>
                  <a:lnTo>
                    <a:pt x="436" y="833"/>
                  </a:lnTo>
                  <a:lnTo>
                    <a:pt x="436" y="835"/>
                  </a:lnTo>
                  <a:lnTo>
                    <a:pt x="436" y="835"/>
                  </a:lnTo>
                  <a:lnTo>
                    <a:pt x="436" y="840"/>
                  </a:lnTo>
                  <a:lnTo>
                    <a:pt x="435" y="840"/>
                  </a:lnTo>
                  <a:lnTo>
                    <a:pt x="436" y="841"/>
                  </a:lnTo>
                  <a:lnTo>
                    <a:pt x="435" y="842"/>
                  </a:lnTo>
                  <a:lnTo>
                    <a:pt x="437" y="845"/>
                  </a:lnTo>
                  <a:lnTo>
                    <a:pt x="439" y="846"/>
                  </a:lnTo>
                  <a:lnTo>
                    <a:pt x="439" y="846"/>
                  </a:lnTo>
                  <a:lnTo>
                    <a:pt x="440" y="847"/>
                  </a:lnTo>
                  <a:lnTo>
                    <a:pt x="441" y="847"/>
                  </a:lnTo>
                  <a:lnTo>
                    <a:pt x="444" y="850"/>
                  </a:lnTo>
                  <a:lnTo>
                    <a:pt x="446" y="850"/>
                  </a:lnTo>
                  <a:lnTo>
                    <a:pt x="446" y="849"/>
                  </a:lnTo>
                  <a:lnTo>
                    <a:pt x="445" y="846"/>
                  </a:lnTo>
                  <a:lnTo>
                    <a:pt x="444" y="844"/>
                  </a:lnTo>
                  <a:lnTo>
                    <a:pt x="444" y="843"/>
                  </a:lnTo>
                  <a:lnTo>
                    <a:pt x="443" y="843"/>
                  </a:lnTo>
                  <a:lnTo>
                    <a:pt x="444" y="842"/>
                  </a:lnTo>
                  <a:lnTo>
                    <a:pt x="444" y="842"/>
                  </a:lnTo>
                  <a:lnTo>
                    <a:pt x="445" y="841"/>
                  </a:lnTo>
                  <a:lnTo>
                    <a:pt x="444" y="839"/>
                  </a:lnTo>
                  <a:lnTo>
                    <a:pt x="445" y="839"/>
                  </a:lnTo>
                  <a:lnTo>
                    <a:pt x="446" y="837"/>
                  </a:lnTo>
                  <a:lnTo>
                    <a:pt x="445" y="835"/>
                  </a:lnTo>
                  <a:lnTo>
                    <a:pt x="446" y="835"/>
                  </a:lnTo>
                  <a:lnTo>
                    <a:pt x="447" y="834"/>
                  </a:lnTo>
                  <a:lnTo>
                    <a:pt x="445" y="834"/>
                  </a:lnTo>
                  <a:lnTo>
                    <a:pt x="445" y="835"/>
                  </a:lnTo>
                  <a:lnTo>
                    <a:pt x="444" y="834"/>
                  </a:lnTo>
                  <a:lnTo>
                    <a:pt x="444" y="833"/>
                  </a:lnTo>
                  <a:lnTo>
                    <a:pt x="445" y="833"/>
                  </a:lnTo>
                  <a:lnTo>
                    <a:pt x="449" y="833"/>
                  </a:lnTo>
                  <a:lnTo>
                    <a:pt x="450" y="834"/>
                  </a:lnTo>
                  <a:lnTo>
                    <a:pt x="450" y="838"/>
                  </a:lnTo>
                  <a:lnTo>
                    <a:pt x="449" y="838"/>
                  </a:lnTo>
                  <a:lnTo>
                    <a:pt x="449" y="841"/>
                  </a:lnTo>
                  <a:lnTo>
                    <a:pt x="449" y="842"/>
                  </a:lnTo>
                  <a:lnTo>
                    <a:pt x="449" y="844"/>
                  </a:lnTo>
                  <a:lnTo>
                    <a:pt x="448" y="844"/>
                  </a:lnTo>
                  <a:lnTo>
                    <a:pt x="449" y="852"/>
                  </a:lnTo>
                  <a:lnTo>
                    <a:pt x="448" y="854"/>
                  </a:lnTo>
                  <a:lnTo>
                    <a:pt x="448" y="857"/>
                  </a:lnTo>
                  <a:lnTo>
                    <a:pt x="446" y="860"/>
                  </a:lnTo>
                  <a:lnTo>
                    <a:pt x="446" y="861"/>
                  </a:lnTo>
                  <a:lnTo>
                    <a:pt x="442" y="867"/>
                  </a:lnTo>
                  <a:lnTo>
                    <a:pt x="441" y="869"/>
                  </a:lnTo>
                  <a:lnTo>
                    <a:pt x="441" y="870"/>
                  </a:lnTo>
                  <a:lnTo>
                    <a:pt x="440" y="870"/>
                  </a:lnTo>
                  <a:lnTo>
                    <a:pt x="440" y="873"/>
                  </a:lnTo>
                  <a:lnTo>
                    <a:pt x="438" y="875"/>
                  </a:lnTo>
                  <a:lnTo>
                    <a:pt x="438" y="877"/>
                  </a:lnTo>
                  <a:lnTo>
                    <a:pt x="436" y="879"/>
                  </a:lnTo>
                  <a:lnTo>
                    <a:pt x="436" y="880"/>
                  </a:lnTo>
                  <a:lnTo>
                    <a:pt x="437" y="880"/>
                  </a:lnTo>
                  <a:lnTo>
                    <a:pt x="437" y="883"/>
                  </a:lnTo>
                  <a:lnTo>
                    <a:pt x="436" y="883"/>
                  </a:lnTo>
                  <a:lnTo>
                    <a:pt x="436" y="882"/>
                  </a:lnTo>
                  <a:lnTo>
                    <a:pt x="435" y="882"/>
                  </a:lnTo>
                  <a:lnTo>
                    <a:pt x="436" y="883"/>
                  </a:lnTo>
                  <a:lnTo>
                    <a:pt x="436" y="884"/>
                  </a:lnTo>
                  <a:lnTo>
                    <a:pt x="436" y="885"/>
                  </a:lnTo>
                  <a:lnTo>
                    <a:pt x="435" y="886"/>
                  </a:lnTo>
                  <a:lnTo>
                    <a:pt x="436" y="886"/>
                  </a:lnTo>
                  <a:lnTo>
                    <a:pt x="436" y="888"/>
                  </a:lnTo>
                  <a:lnTo>
                    <a:pt x="437" y="889"/>
                  </a:lnTo>
                  <a:lnTo>
                    <a:pt x="437" y="889"/>
                  </a:lnTo>
                  <a:lnTo>
                    <a:pt x="439" y="889"/>
                  </a:lnTo>
                  <a:lnTo>
                    <a:pt x="439" y="890"/>
                  </a:lnTo>
                  <a:lnTo>
                    <a:pt x="441" y="893"/>
                  </a:lnTo>
                  <a:lnTo>
                    <a:pt x="443" y="894"/>
                  </a:lnTo>
                  <a:lnTo>
                    <a:pt x="444" y="895"/>
                  </a:lnTo>
                  <a:lnTo>
                    <a:pt x="444" y="896"/>
                  </a:lnTo>
                  <a:lnTo>
                    <a:pt x="446" y="897"/>
                  </a:lnTo>
                  <a:lnTo>
                    <a:pt x="445" y="898"/>
                  </a:lnTo>
                  <a:lnTo>
                    <a:pt x="445" y="898"/>
                  </a:lnTo>
                  <a:lnTo>
                    <a:pt x="445" y="899"/>
                  </a:lnTo>
                  <a:lnTo>
                    <a:pt x="444" y="898"/>
                  </a:lnTo>
                  <a:lnTo>
                    <a:pt x="444" y="898"/>
                  </a:lnTo>
                  <a:lnTo>
                    <a:pt x="445" y="899"/>
                  </a:lnTo>
                  <a:lnTo>
                    <a:pt x="447" y="900"/>
                  </a:lnTo>
                  <a:lnTo>
                    <a:pt x="447" y="899"/>
                  </a:lnTo>
                  <a:lnTo>
                    <a:pt x="447" y="898"/>
                  </a:lnTo>
                  <a:lnTo>
                    <a:pt x="447" y="896"/>
                  </a:lnTo>
                  <a:lnTo>
                    <a:pt x="444" y="893"/>
                  </a:lnTo>
                  <a:lnTo>
                    <a:pt x="442" y="892"/>
                  </a:lnTo>
                  <a:lnTo>
                    <a:pt x="441" y="892"/>
                  </a:lnTo>
                  <a:lnTo>
                    <a:pt x="441" y="891"/>
                  </a:lnTo>
                  <a:lnTo>
                    <a:pt x="442" y="890"/>
                  </a:lnTo>
                  <a:lnTo>
                    <a:pt x="440" y="889"/>
                  </a:lnTo>
                  <a:lnTo>
                    <a:pt x="440" y="887"/>
                  </a:lnTo>
                  <a:lnTo>
                    <a:pt x="438" y="885"/>
                  </a:lnTo>
                  <a:lnTo>
                    <a:pt x="438" y="884"/>
                  </a:lnTo>
                  <a:lnTo>
                    <a:pt x="437" y="883"/>
                  </a:lnTo>
                  <a:lnTo>
                    <a:pt x="438" y="883"/>
                  </a:lnTo>
                  <a:lnTo>
                    <a:pt x="439" y="884"/>
                  </a:lnTo>
                  <a:lnTo>
                    <a:pt x="441" y="887"/>
                  </a:lnTo>
                  <a:lnTo>
                    <a:pt x="446" y="893"/>
                  </a:lnTo>
                  <a:lnTo>
                    <a:pt x="447" y="894"/>
                  </a:lnTo>
                  <a:lnTo>
                    <a:pt x="448" y="895"/>
                  </a:lnTo>
                  <a:lnTo>
                    <a:pt x="448" y="897"/>
                  </a:lnTo>
                  <a:lnTo>
                    <a:pt x="448" y="898"/>
                  </a:lnTo>
                  <a:lnTo>
                    <a:pt x="448" y="902"/>
                  </a:lnTo>
                  <a:lnTo>
                    <a:pt x="447" y="903"/>
                  </a:lnTo>
                  <a:lnTo>
                    <a:pt x="447" y="904"/>
                  </a:lnTo>
                  <a:lnTo>
                    <a:pt x="446" y="906"/>
                  </a:lnTo>
                  <a:lnTo>
                    <a:pt x="446" y="907"/>
                  </a:lnTo>
                  <a:lnTo>
                    <a:pt x="445" y="908"/>
                  </a:lnTo>
                  <a:lnTo>
                    <a:pt x="445" y="909"/>
                  </a:lnTo>
                  <a:lnTo>
                    <a:pt x="445" y="910"/>
                  </a:lnTo>
                  <a:lnTo>
                    <a:pt x="445" y="911"/>
                  </a:lnTo>
                  <a:lnTo>
                    <a:pt x="445" y="912"/>
                  </a:lnTo>
                  <a:lnTo>
                    <a:pt x="445" y="915"/>
                  </a:lnTo>
                  <a:lnTo>
                    <a:pt x="446" y="915"/>
                  </a:lnTo>
                  <a:lnTo>
                    <a:pt x="446" y="916"/>
                  </a:lnTo>
                  <a:lnTo>
                    <a:pt x="447" y="917"/>
                  </a:lnTo>
                  <a:lnTo>
                    <a:pt x="448" y="920"/>
                  </a:lnTo>
                  <a:lnTo>
                    <a:pt x="450" y="922"/>
                  </a:lnTo>
                  <a:lnTo>
                    <a:pt x="451" y="924"/>
                  </a:lnTo>
                  <a:lnTo>
                    <a:pt x="451" y="925"/>
                  </a:lnTo>
                  <a:lnTo>
                    <a:pt x="452" y="926"/>
                  </a:lnTo>
                  <a:lnTo>
                    <a:pt x="455" y="927"/>
                  </a:lnTo>
                  <a:lnTo>
                    <a:pt x="454" y="928"/>
                  </a:lnTo>
                  <a:lnTo>
                    <a:pt x="455" y="929"/>
                  </a:lnTo>
                  <a:lnTo>
                    <a:pt x="455" y="930"/>
                  </a:lnTo>
                  <a:lnTo>
                    <a:pt x="455" y="931"/>
                  </a:lnTo>
                  <a:lnTo>
                    <a:pt x="455" y="935"/>
                  </a:lnTo>
                  <a:lnTo>
                    <a:pt x="455" y="935"/>
                  </a:lnTo>
                  <a:lnTo>
                    <a:pt x="455" y="937"/>
                  </a:lnTo>
                  <a:lnTo>
                    <a:pt x="455" y="937"/>
                  </a:lnTo>
                  <a:lnTo>
                    <a:pt x="454" y="943"/>
                  </a:lnTo>
                  <a:lnTo>
                    <a:pt x="454" y="943"/>
                  </a:lnTo>
                  <a:lnTo>
                    <a:pt x="454" y="946"/>
                  </a:lnTo>
                  <a:lnTo>
                    <a:pt x="455" y="947"/>
                  </a:lnTo>
                  <a:lnTo>
                    <a:pt x="455" y="948"/>
                  </a:lnTo>
                  <a:lnTo>
                    <a:pt x="455" y="949"/>
                  </a:lnTo>
                  <a:lnTo>
                    <a:pt x="455" y="950"/>
                  </a:lnTo>
                  <a:lnTo>
                    <a:pt x="455" y="951"/>
                  </a:lnTo>
                  <a:lnTo>
                    <a:pt x="455" y="954"/>
                  </a:lnTo>
                  <a:lnTo>
                    <a:pt x="455" y="955"/>
                  </a:lnTo>
                  <a:lnTo>
                    <a:pt x="455" y="959"/>
                  </a:lnTo>
                  <a:lnTo>
                    <a:pt x="455" y="959"/>
                  </a:lnTo>
                  <a:lnTo>
                    <a:pt x="455" y="969"/>
                  </a:lnTo>
                  <a:lnTo>
                    <a:pt x="455" y="971"/>
                  </a:lnTo>
                  <a:lnTo>
                    <a:pt x="455" y="972"/>
                  </a:lnTo>
                  <a:lnTo>
                    <a:pt x="456" y="973"/>
                  </a:lnTo>
                  <a:lnTo>
                    <a:pt x="456" y="980"/>
                  </a:lnTo>
                  <a:lnTo>
                    <a:pt x="455" y="981"/>
                  </a:lnTo>
                  <a:lnTo>
                    <a:pt x="455" y="982"/>
                  </a:lnTo>
                  <a:lnTo>
                    <a:pt x="455" y="983"/>
                  </a:lnTo>
                  <a:lnTo>
                    <a:pt x="455" y="986"/>
                  </a:lnTo>
                  <a:lnTo>
                    <a:pt x="455" y="986"/>
                  </a:lnTo>
                  <a:lnTo>
                    <a:pt x="455" y="991"/>
                  </a:lnTo>
                  <a:lnTo>
                    <a:pt x="454" y="991"/>
                  </a:lnTo>
                  <a:lnTo>
                    <a:pt x="454" y="993"/>
                  </a:lnTo>
                  <a:lnTo>
                    <a:pt x="454" y="994"/>
                  </a:lnTo>
                  <a:lnTo>
                    <a:pt x="454" y="999"/>
                  </a:lnTo>
                  <a:lnTo>
                    <a:pt x="453" y="1000"/>
                  </a:lnTo>
                  <a:lnTo>
                    <a:pt x="453" y="1005"/>
                  </a:lnTo>
                  <a:lnTo>
                    <a:pt x="452" y="1006"/>
                  </a:lnTo>
                  <a:lnTo>
                    <a:pt x="451" y="1007"/>
                  </a:lnTo>
                  <a:lnTo>
                    <a:pt x="450" y="1007"/>
                  </a:lnTo>
                  <a:lnTo>
                    <a:pt x="449" y="1008"/>
                  </a:lnTo>
                  <a:lnTo>
                    <a:pt x="449" y="1008"/>
                  </a:lnTo>
                  <a:lnTo>
                    <a:pt x="451" y="1009"/>
                  </a:lnTo>
                  <a:lnTo>
                    <a:pt x="452" y="1008"/>
                  </a:lnTo>
                  <a:lnTo>
                    <a:pt x="453" y="1009"/>
                  </a:lnTo>
                  <a:lnTo>
                    <a:pt x="449" y="1013"/>
                  </a:lnTo>
                  <a:lnTo>
                    <a:pt x="448" y="1014"/>
                  </a:lnTo>
                  <a:lnTo>
                    <a:pt x="446" y="1020"/>
                  </a:lnTo>
                  <a:lnTo>
                    <a:pt x="444" y="1022"/>
                  </a:lnTo>
                  <a:lnTo>
                    <a:pt x="443" y="1024"/>
                  </a:lnTo>
                  <a:lnTo>
                    <a:pt x="442" y="1028"/>
                  </a:lnTo>
                  <a:lnTo>
                    <a:pt x="441" y="1029"/>
                  </a:lnTo>
                  <a:lnTo>
                    <a:pt x="441" y="1032"/>
                  </a:lnTo>
                  <a:lnTo>
                    <a:pt x="440" y="1032"/>
                  </a:lnTo>
                  <a:lnTo>
                    <a:pt x="440" y="1034"/>
                  </a:lnTo>
                  <a:lnTo>
                    <a:pt x="439" y="1034"/>
                  </a:lnTo>
                  <a:lnTo>
                    <a:pt x="439" y="1035"/>
                  </a:lnTo>
                  <a:lnTo>
                    <a:pt x="439" y="1035"/>
                  </a:lnTo>
                  <a:lnTo>
                    <a:pt x="439" y="1038"/>
                  </a:lnTo>
                  <a:lnTo>
                    <a:pt x="438" y="1039"/>
                  </a:lnTo>
                  <a:lnTo>
                    <a:pt x="438" y="1040"/>
                  </a:lnTo>
                  <a:lnTo>
                    <a:pt x="437" y="1043"/>
                  </a:lnTo>
                  <a:lnTo>
                    <a:pt x="437" y="1043"/>
                  </a:lnTo>
                  <a:lnTo>
                    <a:pt x="436" y="1044"/>
                  </a:lnTo>
                  <a:lnTo>
                    <a:pt x="436" y="1046"/>
                  </a:lnTo>
                  <a:lnTo>
                    <a:pt x="436" y="1047"/>
                  </a:lnTo>
                  <a:lnTo>
                    <a:pt x="436" y="1055"/>
                  </a:lnTo>
                  <a:lnTo>
                    <a:pt x="436" y="1055"/>
                  </a:lnTo>
                  <a:lnTo>
                    <a:pt x="435" y="1058"/>
                  </a:lnTo>
                  <a:lnTo>
                    <a:pt x="435" y="1058"/>
                  </a:lnTo>
                  <a:lnTo>
                    <a:pt x="435" y="1061"/>
                  </a:lnTo>
                  <a:lnTo>
                    <a:pt x="435" y="1061"/>
                  </a:lnTo>
                  <a:lnTo>
                    <a:pt x="435" y="1085"/>
                  </a:lnTo>
                  <a:lnTo>
                    <a:pt x="435" y="1085"/>
                  </a:lnTo>
                  <a:lnTo>
                    <a:pt x="435" y="1088"/>
                  </a:lnTo>
                  <a:lnTo>
                    <a:pt x="436" y="1088"/>
                  </a:lnTo>
                  <a:lnTo>
                    <a:pt x="436" y="1091"/>
                  </a:lnTo>
                  <a:lnTo>
                    <a:pt x="436" y="1091"/>
                  </a:lnTo>
                  <a:lnTo>
                    <a:pt x="436" y="1094"/>
                  </a:lnTo>
                  <a:lnTo>
                    <a:pt x="436" y="1095"/>
                  </a:lnTo>
                  <a:lnTo>
                    <a:pt x="437" y="1099"/>
                  </a:lnTo>
                  <a:lnTo>
                    <a:pt x="436" y="1100"/>
                  </a:lnTo>
                  <a:lnTo>
                    <a:pt x="437" y="1100"/>
                  </a:lnTo>
                  <a:lnTo>
                    <a:pt x="437" y="1101"/>
                  </a:lnTo>
                  <a:lnTo>
                    <a:pt x="438" y="1101"/>
                  </a:lnTo>
                  <a:lnTo>
                    <a:pt x="438" y="1104"/>
                  </a:lnTo>
                  <a:lnTo>
                    <a:pt x="438" y="1105"/>
                  </a:lnTo>
                  <a:lnTo>
                    <a:pt x="438" y="1107"/>
                  </a:lnTo>
                  <a:lnTo>
                    <a:pt x="439" y="1109"/>
                  </a:lnTo>
                  <a:lnTo>
                    <a:pt x="439" y="1110"/>
                  </a:lnTo>
                  <a:lnTo>
                    <a:pt x="440" y="1110"/>
                  </a:lnTo>
                  <a:lnTo>
                    <a:pt x="440" y="1112"/>
                  </a:lnTo>
                  <a:lnTo>
                    <a:pt x="441" y="1113"/>
                  </a:lnTo>
                  <a:lnTo>
                    <a:pt x="443" y="1116"/>
                  </a:lnTo>
                  <a:lnTo>
                    <a:pt x="444" y="1117"/>
                  </a:lnTo>
                  <a:lnTo>
                    <a:pt x="444" y="1118"/>
                  </a:lnTo>
                  <a:lnTo>
                    <a:pt x="444" y="1119"/>
                  </a:lnTo>
                  <a:lnTo>
                    <a:pt x="443" y="1119"/>
                  </a:lnTo>
                  <a:lnTo>
                    <a:pt x="442" y="1120"/>
                  </a:lnTo>
                  <a:lnTo>
                    <a:pt x="438" y="1120"/>
                  </a:lnTo>
                  <a:lnTo>
                    <a:pt x="436" y="1121"/>
                  </a:lnTo>
                  <a:lnTo>
                    <a:pt x="434" y="1122"/>
                  </a:lnTo>
                  <a:lnTo>
                    <a:pt x="434" y="1126"/>
                  </a:lnTo>
                  <a:lnTo>
                    <a:pt x="434" y="1126"/>
                  </a:lnTo>
                  <a:lnTo>
                    <a:pt x="434" y="1128"/>
                  </a:lnTo>
                  <a:lnTo>
                    <a:pt x="434" y="1128"/>
                  </a:lnTo>
                  <a:lnTo>
                    <a:pt x="435" y="1130"/>
                  </a:lnTo>
                  <a:lnTo>
                    <a:pt x="435" y="1130"/>
                  </a:lnTo>
                  <a:lnTo>
                    <a:pt x="435" y="1128"/>
                  </a:lnTo>
                  <a:lnTo>
                    <a:pt x="435" y="1128"/>
                  </a:lnTo>
                  <a:lnTo>
                    <a:pt x="435" y="1124"/>
                  </a:lnTo>
                  <a:lnTo>
                    <a:pt x="435" y="1124"/>
                  </a:lnTo>
                  <a:lnTo>
                    <a:pt x="435" y="1123"/>
                  </a:lnTo>
                  <a:lnTo>
                    <a:pt x="436" y="1122"/>
                  </a:lnTo>
                  <a:lnTo>
                    <a:pt x="438" y="1121"/>
                  </a:lnTo>
                  <a:lnTo>
                    <a:pt x="441" y="1121"/>
                  </a:lnTo>
                  <a:lnTo>
                    <a:pt x="441" y="1121"/>
                  </a:lnTo>
                  <a:lnTo>
                    <a:pt x="442" y="1121"/>
                  </a:lnTo>
                  <a:lnTo>
                    <a:pt x="444" y="1120"/>
                  </a:lnTo>
                  <a:lnTo>
                    <a:pt x="445" y="1120"/>
                  </a:lnTo>
                  <a:lnTo>
                    <a:pt x="445" y="1121"/>
                  </a:lnTo>
                  <a:lnTo>
                    <a:pt x="446" y="1123"/>
                  </a:lnTo>
                  <a:lnTo>
                    <a:pt x="448" y="1125"/>
                  </a:lnTo>
                  <a:lnTo>
                    <a:pt x="450" y="1125"/>
                  </a:lnTo>
                  <a:lnTo>
                    <a:pt x="451" y="1125"/>
                  </a:lnTo>
                  <a:lnTo>
                    <a:pt x="452" y="1125"/>
                  </a:lnTo>
                  <a:lnTo>
                    <a:pt x="452" y="1124"/>
                  </a:lnTo>
                  <a:lnTo>
                    <a:pt x="455" y="1124"/>
                  </a:lnTo>
                  <a:lnTo>
                    <a:pt x="455" y="1125"/>
                  </a:lnTo>
                  <a:lnTo>
                    <a:pt x="455" y="1129"/>
                  </a:lnTo>
                  <a:lnTo>
                    <a:pt x="456" y="1131"/>
                  </a:lnTo>
                  <a:lnTo>
                    <a:pt x="457" y="1131"/>
                  </a:lnTo>
                  <a:lnTo>
                    <a:pt x="458" y="1131"/>
                  </a:lnTo>
                  <a:lnTo>
                    <a:pt x="461" y="1131"/>
                  </a:lnTo>
                  <a:lnTo>
                    <a:pt x="461" y="1132"/>
                  </a:lnTo>
                  <a:lnTo>
                    <a:pt x="463" y="1132"/>
                  </a:lnTo>
                  <a:lnTo>
                    <a:pt x="464" y="1132"/>
                  </a:lnTo>
                  <a:lnTo>
                    <a:pt x="466" y="1134"/>
                  </a:lnTo>
                  <a:lnTo>
                    <a:pt x="468" y="1134"/>
                  </a:lnTo>
                  <a:lnTo>
                    <a:pt x="469" y="1133"/>
                  </a:lnTo>
                  <a:lnTo>
                    <a:pt x="470" y="1133"/>
                  </a:lnTo>
                  <a:lnTo>
                    <a:pt x="471" y="1132"/>
                  </a:lnTo>
                  <a:lnTo>
                    <a:pt x="476" y="1132"/>
                  </a:lnTo>
                  <a:lnTo>
                    <a:pt x="478" y="1133"/>
                  </a:lnTo>
                  <a:lnTo>
                    <a:pt x="479" y="1133"/>
                  </a:lnTo>
                  <a:lnTo>
                    <a:pt x="479" y="1134"/>
                  </a:lnTo>
                  <a:lnTo>
                    <a:pt x="480" y="1133"/>
                  </a:lnTo>
                  <a:lnTo>
                    <a:pt x="481" y="1133"/>
                  </a:lnTo>
                  <a:lnTo>
                    <a:pt x="482" y="1134"/>
                  </a:lnTo>
                  <a:lnTo>
                    <a:pt x="484" y="1135"/>
                  </a:lnTo>
                  <a:lnTo>
                    <a:pt x="484" y="1138"/>
                  </a:lnTo>
                  <a:lnTo>
                    <a:pt x="485" y="1138"/>
                  </a:lnTo>
                  <a:lnTo>
                    <a:pt x="489" y="1139"/>
                  </a:lnTo>
                  <a:lnTo>
                    <a:pt x="490" y="1140"/>
                  </a:lnTo>
                  <a:lnTo>
                    <a:pt x="493" y="1141"/>
                  </a:lnTo>
                  <a:lnTo>
                    <a:pt x="494" y="1142"/>
                  </a:lnTo>
                  <a:lnTo>
                    <a:pt x="495" y="1142"/>
                  </a:lnTo>
                  <a:lnTo>
                    <a:pt x="496" y="1143"/>
                  </a:lnTo>
                  <a:lnTo>
                    <a:pt x="498" y="1143"/>
                  </a:lnTo>
                  <a:lnTo>
                    <a:pt x="499" y="1143"/>
                  </a:lnTo>
                  <a:lnTo>
                    <a:pt x="499" y="1144"/>
                  </a:lnTo>
                  <a:lnTo>
                    <a:pt x="497" y="1146"/>
                  </a:lnTo>
                  <a:lnTo>
                    <a:pt x="497" y="1148"/>
                  </a:lnTo>
                  <a:lnTo>
                    <a:pt x="496" y="1149"/>
                  </a:lnTo>
                  <a:lnTo>
                    <a:pt x="496" y="1150"/>
                  </a:lnTo>
                  <a:lnTo>
                    <a:pt x="495" y="1151"/>
                  </a:lnTo>
                  <a:lnTo>
                    <a:pt x="495" y="1152"/>
                  </a:lnTo>
                  <a:lnTo>
                    <a:pt x="493" y="1154"/>
                  </a:lnTo>
                  <a:lnTo>
                    <a:pt x="493" y="1157"/>
                  </a:lnTo>
                  <a:lnTo>
                    <a:pt x="494" y="1157"/>
                  </a:lnTo>
                  <a:lnTo>
                    <a:pt x="497" y="1162"/>
                  </a:lnTo>
                  <a:lnTo>
                    <a:pt x="498" y="1163"/>
                  </a:lnTo>
                  <a:lnTo>
                    <a:pt x="498" y="1164"/>
                  </a:lnTo>
                  <a:lnTo>
                    <a:pt x="503" y="1168"/>
                  </a:lnTo>
                  <a:lnTo>
                    <a:pt x="503" y="1169"/>
                  </a:lnTo>
                  <a:lnTo>
                    <a:pt x="506" y="1169"/>
                  </a:lnTo>
                  <a:lnTo>
                    <a:pt x="507" y="1170"/>
                  </a:lnTo>
                  <a:lnTo>
                    <a:pt x="507" y="1171"/>
                  </a:lnTo>
                  <a:lnTo>
                    <a:pt x="509" y="1173"/>
                  </a:lnTo>
                  <a:lnTo>
                    <a:pt x="511" y="1174"/>
                  </a:lnTo>
                  <a:lnTo>
                    <a:pt x="512" y="1174"/>
                  </a:lnTo>
                  <a:lnTo>
                    <a:pt x="515" y="1177"/>
                  </a:lnTo>
                  <a:lnTo>
                    <a:pt x="515" y="1177"/>
                  </a:lnTo>
                  <a:lnTo>
                    <a:pt x="516" y="1179"/>
                  </a:lnTo>
                  <a:lnTo>
                    <a:pt x="517" y="1181"/>
                  </a:lnTo>
                  <a:lnTo>
                    <a:pt x="517" y="1182"/>
                  </a:lnTo>
                  <a:lnTo>
                    <a:pt x="518" y="1184"/>
                  </a:lnTo>
                  <a:lnTo>
                    <a:pt x="518" y="1184"/>
                  </a:lnTo>
                  <a:lnTo>
                    <a:pt x="524" y="1190"/>
                  </a:lnTo>
                  <a:lnTo>
                    <a:pt x="524" y="1190"/>
                  </a:lnTo>
                  <a:lnTo>
                    <a:pt x="525" y="1191"/>
                  </a:lnTo>
                  <a:lnTo>
                    <a:pt x="528" y="1195"/>
                  </a:lnTo>
                  <a:lnTo>
                    <a:pt x="529" y="1195"/>
                  </a:lnTo>
                  <a:lnTo>
                    <a:pt x="530" y="1196"/>
                  </a:lnTo>
                  <a:lnTo>
                    <a:pt x="531" y="1197"/>
                  </a:lnTo>
                  <a:lnTo>
                    <a:pt x="531" y="1197"/>
                  </a:lnTo>
                  <a:lnTo>
                    <a:pt x="532" y="1198"/>
                  </a:lnTo>
                  <a:lnTo>
                    <a:pt x="534" y="1199"/>
                  </a:lnTo>
                  <a:lnTo>
                    <a:pt x="535" y="1199"/>
                  </a:lnTo>
                  <a:lnTo>
                    <a:pt x="539" y="1202"/>
                  </a:lnTo>
                  <a:lnTo>
                    <a:pt x="539" y="1203"/>
                  </a:lnTo>
                  <a:lnTo>
                    <a:pt x="539" y="1205"/>
                  </a:lnTo>
                  <a:lnTo>
                    <a:pt x="539" y="1206"/>
                  </a:lnTo>
                  <a:lnTo>
                    <a:pt x="540" y="1207"/>
                  </a:lnTo>
                  <a:lnTo>
                    <a:pt x="542" y="1211"/>
                  </a:lnTo>
                  <a:lnTo>
                    <a:pt x="542" y="1212"/>
                  </a:lnTo>
                  <a:lnTo>
                    <a:pt x="539" y="1212"/>
                  </a:lnTo>
                  <a:lnTo>
                    <a:pt x="539" y="1213"/>
                  </a:lnTo>
                  <a:lnTo>
                    <a:pt x="539" y="1214"/>
                  </a:lnTo>
                  <a:lnTo>
                    <a:pt x="540" y="1214"/>
                  </a:lnTo>
                  <a:lnTo>
                    <a:pt x="540" y="1216"/>
                  </a:lnTo>
                  <a:lnTo>
                    <a:pt x="541" y="1218"/>
                  </a:lnTo>
                  <a:lnTo>
                    <a:pt x="541" y="1220"/>
                  </a:lnTo>
                  <a:lnTo>
                    <a:pt x="540" y="1220"/>
                  </a:lnTo>
                  <a:lnTo>
                    <a:pt x="539" y="1221"/>
                  </a:lnTo>
                  <a:lnTo>
                    <a:pt x="538" y="1221"/>
                  </a:lnTo>
                  <a:lnTo>
                    <a:pt x="537" y="1221"/>
                  </a:lnTo>
                  <a:lnTo>
                    <a:pt x="534" y="1222"/>
                  </a:lnTo>
                  <a:lnTo>
                    <a:pt x="533" y="1223"/>
                  </a:lnTo>
                  <a:lnTo>
                    <a:pt x="534" y="1224"/>
                  </a:lnTo>
                  <a:lnTo>
                    <a:pt x="534" y="1226"/>
                  </a:lnTo>
                  <a:lnTo>
                    <a:pt x="530" y="1230"/>
                  </a:lnTo>
                  <a:lnTo>
                    <a:pt x="530" y="1230"/>
                  </a:lnTo>
                  <a:lnTo>
                    <a:pt x="529" y="1233"/>
                  </a:lnTo>
                  <a:lnTo>
                    <a:pt x="527" y="1235"/>
                  </a:lnTo>
                  <a:lnTo>
                    <a:pt x="527" y="1236"/>
                  </a:lnTo>
                  <a:lnTo>
                    <a:pt x="527" y="1236"/>
                  </a:lnTo>
                  <a:lnTo>
                    <a:pt x="527" y="1242"/>
                  </a:lnTo>
                  <a:lnTo>
                    <a:pt x="529" y="1244"/>
                  </a:lnTo>
                  <a:lnTo>
                    <a:pt x="529" y="1245"/>
                  </a:lnTo>
                  <a:lnTo>
                    <a:pt x="530" y="1246"/>
                  </a:lnTo>
                  <a:lnTo>
                    <a:pt x="530" y="1248"/>
                  </a:lnTo>
                  <a:lnTo>
                    <a:pt x="533" y="1249"/>
                  </a:lnTo>
                  <a:lnTo>
                    <a:pt x="534" y="1250"/>
                  </a:lnTo>
                  <a:lnTo>
                    <a:pt x="534" y="1252"/>
                  </a:lnTo>
                  <a:lnTo>
                    <a:pt x="535" y="1254"/>
                  </a:lnTo>
                  <a:lnTo>
                    <a:pt x="535" y="1256"/>
                  </a:lnTo>
                  <a:lnTo>
                    <a:pt x="536" y="1257"/>
                  </a:lnTo>
                  <a:lnTo>
                    <a:pt x="539" y="1260"/>
                  </a:lnTo>
                  <a:lnTo>
                    <a:pt x="539" y="1261"/>
                  </a:lnTo>
                  <a:lnTo>
                    <a:pt x="540" y="1263"/>
                  </a:lnTo>
                  <a:lnTo>
                    <a:pt x="540" y="1265"/>
                  </a:lnTo>
                  <a:lnTo>
                    <a:pt x="541" y="1265"/>
                  </a:lnTo>
                  <a:lnTo>
                    <a:pt x="541" y="1267"/>
                  </a:lnTo>
                  <a:lnTo>
                    <a:pt x="541" y="1267"/>
                  </a:lnTo>
                  <a:lnTo>
                    <a:pt x="541" y="1269"/>
                  </a:lnTo>
                  <a:lnTo>
                    <a:pt x="542" y="1270"/>
                  </a:lnTo>
                  <a:lnTo>
                    <a:pt x="542" y="1272"/>
                  </a:lnTo>
                  <a:lnTo>
                    <a:pt x="541" y="1272"/>
                  </a:lnTo>
                  <a:lnTo>
                    <a:pt x="541" y="1273"/>
                  </a:lnTo>
                  <a:lnTo>
                    <a:pt x="540" y="1274"/>
                  </a:lnTo>
                  <a:lnTo>
                    <a:pt x="540" y="1279"/>
                  </a:lnTo>
                  <a:lnTo>
                    <a:pt x="539" y="1279"/>
                  </a:lnTo>
                  <a:lnTo>
                    <a:pt x="539" y="1282"/>
                  </a:lnTo>
                  <a:lnTo>
                    <a:pt x="539" y="1283"/>
                  </a:lnTo>
                  <a:lnTo>
                    <a:pt x="539" y="1286"/>
                  </a:lnTo>
                  <a:lnTo>
                    <a:pt x="539" y="1287"/>
                  </a:lnTo>
                  <a:lnTo>
                    <a:pt x="539" y="1289"/>
                  </a:lnTo>
                  <a:lnTo>
                    <a:pt x="536" y="1290"/>
                  </a:lnTo>
                  <a:lnTo>
                    <a:pt x="536" y="1291"/>
                  </a:lnTo>
                  <a:lnTo>
                    <a:pt x="536" y="1293"/>
                  </a:lnTo>
                  <a:lnTo>
                    <a:pt x="535" y="1293"/>
                  </a:lnTo>
                  <a:lnTo>
                    <a:pt x="535" y="1294"/>
                  </a:lnTo>
                  <a:lnTo>
                    <a:pt x="536" y="1295"/>
                  </a:lnTo>
                  <a:lnTo>
                    <a:pt x="536" y="1296"/>
                  </a:lnTo>
                  <a:lnTo>
                    <a:pt x="538" y="1299"/>
                  </a:lnTo>
                  <a:lnTo>
                    <a:pt x="540" y="1301"/>
                  </a:lnTo>
                  <a:lnTo>
                    <a:pt x="540" y="1301"/>
                  </a:lnTo>
                  <a:lnTo>
                    <a:pt x="542" y="1303"/>
                  </a:lnTo>
                  <a:lnTo>
                    <a:pt x="543" y="1304"/>
                  </a:lnTo>
                  <a:lnTo>
                    <a:pt x="544" y="1305"/>
                  </a:lnTo>
                  <a:lnTo>
                    <a:pt x="545" y="1308"/>
                  </a:lnTo>
                  <a:lnTo>
                    <a:pt x="546" y="1311"/>
                  </a:lnTo>
                  <a:lnTo>
                    <a:pt x="548" y="1313"/>
                  </a:lnTo>
                  <a:lnTo>
                    <a:pt x="550" y="1315"/>
                  </a:lnTo>
                  <a:lnTo>
                    <a:pt x="550" y="1315"/>
                  </a:lnTo>
                  <a:lnTo>
                    <a:pt x="552" y="1317"/>
                  </a:lnTo>
                  <a:lnTo>
                    <a:pt x="553" y="1318"/>
                  </a:lnTo>
                  <a:lnTo>
                    <a:pt x="555" y="1319"/>
                  </a:lnTo>
                  <a:lnTo>
                    <a:pt x="557" y="1321"/>
                  </a:lnTo>
                  <a:lnTo>
                    <a:pt x="557" y="1321"/>
                  </a:lnTo>
                  <a:lnTo>
                    <a:pt x="558" y="1321"/>
                  </a:lnTo>
                  <a:lnTo>
                    <a:pt x="558" y="1321"/>
                  </a:lnTo>
                  <a:lnTo>
                    <a:pt x="559" y="1321"/>
                  </a:lnTo>
                  <a:lnTo>
                    <a:pt x="561" y="1319"/>
                  </a:lnTo>
                  <a:lnTo>
                    <a:pt x="564" y="1316"/>
                  </a:lnTo>
                  <a:lnTo>
                    <a:pt x="564" y="1316"/>
                  </a:lnTo>
                  <a:lnTo>
                    <a:pt x="566" y="1314"/>
                  </a:lnTo>
                  <a:lnTo>
                    <a:pt x="567" y="1314"/>
                  </a:lnTo>
                  <a:lnTo>
                    <a:pt x="567" y="1314"/>
                  </a:lnTo>
                  <a:lnTo>
                    <a:pt x="569" y="1315"/>
                  </a:lnTo>
                  <a:lnTo>
                    <a:pt x="570" y="1316"/>
                  </a:lnTo>
                  <a:lnTo>
                    <a:pt x="570" y="1317"/>
                  </a:lnTo>
                  <a:lnTo>
                    <a:pt x="572" y="1318"/>
                  </a:lnTo>
                  <a:lnTo>
                    <a:pt x="572" y="1319"/>
                  </a:lnTo>
                  <a:lnTo>
                    <a:pt x="572" y="1319"/>
                  </a:lnTo>
                  <a:lnTo>
                    <a:pt x="575" y="1322"/>
                  </a:lnTo>
                  <a:lnTo>
                    <a:pt x="577" y="1325"/>
                  </a:lnTo>
                  <a:lnTo>
                    <a:pt x="578" y="1326"/>
                  </a:lnTo>
                  <a:lnTo>
                    <a:pt x="579" y="1327"/>
                  </a:lnTo>
                  <a:lnTo>
                    <a:pt x="579" y="1328"/>
                  </a:lnTo>
                  <a:lnTo>
                    <a:pt x="581" y="1331"/>
                  </a:lnTo>
                  <a:lnTo>
                    <a:pt x="581" y="1333"/>
                  </a:lnTo>
                  <a:lnTo>
                    <a:pt x="578" y="1336"/>
                  </a:lnTo>
                  <a:lnTo>
                    <a:pt x="578" y="1338"/>
                  </a:lnTo>
                  <a:lnTo>
                    <a:pt x="579" y="1339"/>
                  </a:lnTo>
                  <a:lnTo>
                    <a:pt x="581" y="1342"/>
                  </a:lnTo>
                  <a:lnTo>
                    <a:pt x="582" y="1343"/>
                  </a:lnTo>
                  <a:lnTo>
                    <a:pt x="582" y="1344"/>
                  </a:lnTo>
                  <a:lnTo>
                    <a:pt x="583" y="1346"/>
                  </a:lnTo>
                  <a:lnTo>
                    <a:pt x="583" y="1350"/>
                  </a:lnTo>
                  <a:lnTo>
                    <a:pt x="584" y="1352"/>
                  </a:lnTo>
                  <a:lnTo>
                    <a:pt x="584" y="1354"/>
                  </a:lnTo>
                  <a:lnTo>
                    <a:pt x="585" y="1355"/>
                  </a:lnTo>
                  <a:lnTo>
                    <a:pt x="585" y="1359"/>
                  </a:lnTo>
                  <a:lnTo>
                    <a:pt x="585" y="1360"/>
                  </a:lnTo>
                  <a:lnTo>
                    <a:pt x="585" y="1371"/>
                  </a:lnTo>
                  <a:lnTo>
                    <a:pt x="583" y="1376"/>
                  </a:lnTo>
                  <a:lnTo>
                    <a:pt x="583" y="1378"/>
                  </a:lnTo>
                  <a:lnTo>
                    <a:pt x="583" y="1378"/>
                  </a:lnTo>
                  <a:lnTo>
                    <a:pt x="583" y="1380"/>
                  </a:lnTo>
                  <a:lnTo>
                    <a:pt x="582" y="1381"/>
                  </a:lnTo>
                  <a:lnTo>
                    <a:pt x="582" y="1383"/>
                  </a:lnTo>
                  <a:lnTo>
                    <a:pt x="581" y="1385"/>
                  </a:lnTo>
                  <a:lnTo>
                    <a:pt x="581" y="1386"/>
                  </a:lnTo>
                  <a:lnTo>
                    <a:pt x="580" y="1387"/>
                  </a:lnTo>
                  <a:lnTo>
                    <a:pt x="580" y="1388"/>
                  </a:lnTo>
                  <a:lnTo>
                    <a:pt x="579" y="1390"/>
                  </a:lnTo>
                  <a:lnTo>
                    <a:pt x="579" y="1392"/>
                  </a:lnTo>
                  <a:lnTo>
                    <a:pt x="577" y="1395"/>
                  </a:lnTo>
                  <a:lnTo>
                    <a:pt x="575" y="1395"/>
                  </a:lnTo>
                  <a:lnTo>
                    <a:pt x="572" y="1396"/>
                  </a:lnTo>
                  <a:lnTo>
                    <a:pt x="572" y="1396"/>
                  </a:lnTo>
                  <a:lnTo>
                    <a:pt x="569" y="1396"/>
                  </a:lnTo>
                  <a:lnTo>
                    <a:pt x="569" y="1397"/>
                  </a:lnTo>
                  <a:lnTo>
                    <a:pt x="566" y="1397"/>
                  </a:lnTo>
                  <a:lnTo>
                    <a:pt x="565" y="1397"/>
                  </a:lnTo>
                  <a:lnTo>
                    <a:pt x="564" y="1397"/>
                  </a:lnTo>
                  <a:lnTo>
                    <a:pt x="559" y="1400"/>
                  </a:lnTo>
                  <a:lnTo>
                    <a:pt x="550" y="1400"/>
                  </a:lnTo>
                  <a:lnTo>
                    <a:pt x="548" y="1399"/>
                  </a:lnTo>
                  <a:lnTo>
                    <a:pt x="545" y="1398"/>
                  </a:lnTo>
                  <a:lnTo>
                    <a:pt x="542" y="1396"/>
                  </a:lnTo>
                  <a:lnTo>
                    <a:pt x="541" y="1395"/>
                  </a:lnTo>
                  <a:lnTo>
                    <a:pt x="537" y="1393"/>
                  </a:lnTo>
                  <a:lnTo>
                    <a:pt x="534" y="1393"/>
                  </a:lnTo>
                  <a:lnTo>
                    <a:pt x="534" y="1393"/>
                  </a:lnTo>
                  <a:lnTo>
                    <a:pt x="532" y="1393"/>
                  </a:lnTo>
                  <a:lnTo>
                    <a:pt x="531" y="1392"/>
                  </a:lnTo>
                  <a:lnTo>
                    <a:pt x="530" y="1391"/>
                  </a:lnTo>
                  <a:lnTo>
                    <a:pt x="530" y="1391"/>
                  </a:lnTo>
                  <a:lnTo>
                    <a:pt x="529" y="1390"/>
                  </a:lnTo>
                  <a:lnTo>
                    <a:pt x="526" y="1390"/>
                  </a:lnTo>
                  <a:lnTo>
                    <a:pt x="522" y="1388"/>
                  </a:lnTo>
                  <a:lnTo>
                    <a:pt x="518" y="1386"/>
                  </a:lnTo>
                  <a:lnTo>
                    <a:pt x="515" y="1383"/>
                  </a:lnTo>
                  <a:lnTo>
                    <a:pt x="512" y="1383"/>
                  </a:lnTo>
                  <a:lnTo>
                    <a:pt x="512" y="1382"/>
                  </a:lnTo>
                  <a:lnTo>
                    <a:pt x="510" y="1382"/>
                  </a:lnTo>
                  <a:lnTo>
                    <a:pt x="509" y="1383"/>
                  </a:lnTo>
                  <a:lnTo>
                    <a:pt x="507" y="1386"/>
                  </a:lnTo>
                  <a:lnTo>
                    <a:pt x="506" y="1388"/>
                  </a:lnTo>
                  <a:lnTo>
                    <a:pt x="506" y="1389"/>
                  </a:lnTo>
                  <a:lnTo>
                    <a:pt x="505" y="1390"/>
                  </a:lnTo>
                  <a:lnTo>
                    <a:pt x="505" y="1391"/>
                  </a:lnTo>
                  <a:lnTo>
                    <a:pt x="504" y="1393"/>
                  </a:lnTo>
                  <a:lnTo>
                    <a:pt x="504" y="1396"/>
                  </a:lnTo>
                  <a:lnTo>
                    <a:pt x="504" y="1397"/>
                  </a:lnTo>
                  <a:lnTo>
                    <a:pt x="504" y="1397"/>
                  </a:lnTo>
                  <a:lnTo>
                    <a:pt x="504" y="1399"/>
                  </a:lnTo>
                  <a:lnTo>
                    <a:pt x="505" y="1399"/>
                  </a:lnTo>
                  <a:lnTo>
                    <a:pt x="505" y="1402"/>
                  </a:lnTo>
                  <a:lnTo>
                    <a:pt x="505" y="1403"/>
                  </a:lnTo>
                  <a:lnTo>
                    <a:pt x="505" y="1410"/>
                  </a:lnTo>
                  <a:lnTo>
                    <a:pt x="506" y="1411"/>
                  </a:lnTo>
                  <a:lnTo>
                    <a:pt x="506" y="1413"/>
                  </a:lnTo>
                  <a:lnTo>
                    <a:pt x="507" y="1415"/>
                  </a:lnTo>
                  <a:lnTo>
                    <a:pt x="507" y="1421"/>
                  </a:lnTo>
                  <a:lnTo>
                    <a:pt x="507" y="1422"/>
                  </a:lnTo>
                  <a:lnTo>
                    <a:pt x="507" y="1423"/>
                  </a:lnTo>
                  <a:lnTo>
                    <a:pt x="510" y="1426"/>
                  </a:lnTo>
                  <a:lnTo>
                    <a:pt x="510" y="1432"/>
                  </a:lnTo>
                  <a:lnTo>
                    <a:pt x="509" y="1433"/>
                  </a:lnTo>
                  <a:lnTo>
                    <a:pt x="509" y="1434"/>
                  </a:lnTo>
                  <a:lnTo>
                    <a:pt x="511" y="1438"/>
                  </a:lnTo>
                  <a:lnTo>
                    <a:pt x="511" y="1439"/>
                  </a:lnTo>
                  <a:lnTo>
                    <a:pt x="512" y="1439"/>
                  </a:lnTo>
                  <a:lnTo>
                    <a:pt x="512" y="1442"/>
                  </a:lnTo>
                  <a:lnTo>
                    <a:pt x="510" y="1446"/>
                  </a:lnTo>
                  <a:lnTo>
                    <a:pt x="509" y="1446"/>
                  </a:lnTo>
                  <a:lnTo>
                    <a:pt x="505" y="1446"/>
                  </a:lnTo>
                  <a:lnTo>
                    <a:pt x="504" y="1447"/>
                  </a:lnTo>
                  <a:lnTo>
                    <a:pt x="503" y="1447"/>
                  </a:lnTo>
                  <a:lnTo>
                    <a:pt x="504" y="1445"/>
                  </a:lnTo>
                  <a:lnTo>
                    <a:pt x="504" y="1444"/>
                  </a:lnTo>
                  <a:lnTo>
                    <a:pt x="503" y="1444"/>
                  </a:lnTo>
                  <a:lnTo>
                    <a:pt x="502" y="1443"/>
                  </a:lnTo>
                  <a:lnTo>
                    <a:pt x="501" y="1443"/>
                  </a:lnTo>
                  <a:lnTo>
                    <a:pt x="500" y="1442"/>
                  </a:lnTo>
                  <a:lnTo>
                    <a:pt x="500" y="1440"/>
                  </a:lnTo>
                  <a:lnTo>
                    <a:pt x="501" y="1439"/>
                  </a:lnTo>
                  <a:lnTo>
                    <a:pt x="502" y="1439"/>
                  </a:lnTo>
                  <a:lnTo>
                    <a:pt x="502" y="1438"/>
                  </a:lnTo>
                  <a:lnTo>
                    <a:pt x="501" y="1438"/>
                  </a:lnTo>
                  <a:lnTo>
                    <a:pt x="500" y="1438"/>
                  </a:lnTo>
                  <a:lnTo>
                    <a:pt x="499" y="1436"/>
                  </a:lnTo>
                  <a:lnTo>
                    <a:pt x="497" y="1435"/>
                  </a:lnTo>
                  <a:lnTo>
                    <a:pt x="495" y="1432"/>
                  </a:lnTo>
                  <a:lnTo>
                    <a:pt x="494" y="1431"/>
                  </a:lnTo>
                  <a:lnTo>
                    <a:pt x="492" y="1431"/>
                  </a:lnTo>
                  <a:lnTo>
                    <a:pt x="491" y="1430"/>
                  </a:lnTo>
                  <a:lnTo>
                    <a:pt x="488" y="1426"/>
                  </a:lnTo>
                  <a:lnTo>
                    <a:pt x="488" y="1425"/>
                  </a:lnTo>
                  <a:lnTo>
                    <a:pt x="486" y="1424"/>
                  </a:lnTo>
                  <a:lnTo>
                    <a:pt x="484" y="1423"/>
                  </a:lnTo>
                  <a:lnTo>
                    <a:pt x="484" y="1422"/>
                  </a:lnTo>
                  <a:lnTo>
                    <a:pt x="483" y="1420"/>
                  </a:lnTo>
                  <a:lnTo>
                    <a:pt x="482" y="1418"/>
                  </a:lnTo>
                  <a:lnTo>
                    <a:pt x="481" y="1417"/>
                  </a:lnTo>
                  <a:lnTo>
                    <a:pt x="477" y="1410"/>
                  </a:lnTo>
                  <a:lnTo>
                    <a:pt x="475" y="1407"/>
                  </a:lnTo>
                  <a:lnTo>
                    <a:pt x="475" y="1403"/>
                  </a:lnTo>
                  <a:lnTo>
                    <a:pt x="474" y="1402"/>
                  </a:lnTo>
                  <a:lnTo>
                    <a:pt x="474" y="1401"/>
                  </a:lnTo>
                  <a:lnTo>
                    <a:pt x="474" y="1399"/>
                  </a:lnTo>
                  <a:lnTo>
                    <a:pt x="474" y="1398"/>
                  </a:lnTo>
                  <a:lnTo>
                    <a:pt x="472" y="1395"/>
                  </a:lnTo>
                  <a:lnTo>
                    <a:pt x="471" y="1394"/>
                  </a:lnTo>
                  <a:lnTo>
                    <a:pt x="469" y="1390"/>
                  </a:lnTo>
                  <a:lnTo>
                    <a:pt x="469" y="1387"/>
                  </a:lnTo>
                  <a:lnTo>
                    <a:pt x="470" y="1386"/>
                  </a:lnTo>
                  <a:lnTo>
                    <a:pt x="468" y="1384"/>
                  </a:lnTo>
                  <a:lnTo>
                    <a:pt x="467" y="1384"/>
                  </a:lnTo>
                  <a:lnTo>
                    <a:pt x="466" y="1382"/>
                  </a:lnTo>
                  <a:lnTo>
                    <a:pt x="466" y="1381"/>
                  </a:lnTo>
                  <a:lnTo>
                    <a:pt x="466" y="1381"/>
                  </a:lnTo>
                  <a:lnTo>
                    <a:pt x="466" y="1377"/>
                  </a:lnTo>
                  <a:lnTo>
                    <a:pt x="465" y="1375"/>
                  </a:lnTo>
                  <a:lnTo>
                    <a:pt x="464" y="1374"/>
                  </a:lnTo>
                  <a:lnTo>
                    <a:pt x="463" y="1374"/>
                  </a:lnTo>
                  <a:lnTo>
                    <a:pt x="461" y="1372"/>
                  </a:lnTo>
                  <a:lnTo>
                    <a:pt x="460" y="1371"/>
                  </a:lnTo>
                  <a:lnTo>
                    <a:pt x="459" y="1370"/>
                  </a:lnTo>
                  <a:lnTo>
                    <a:pt x="459" y="1369"/>
                  </a:lnTo>
                  <a:lnTo>
                    <a:pt x="456" y="1365"/>
                  </a:lnTo>
                  <a:lnTo>
                    <a:pt x="455" y="1363"/>
                  </a:lnTo>
                  <a:lnTo>
                    <a:pt x="455" y="1361"/>
                  </a:lnTo>
                  <a:lnTo>
                    <a:pt x="455" y="1361"/>
                  </a:lnTo>
                  <a:lnTo>
                    <a:pt x="455" y="1359"/>
                  </a:lnTo>
                  <a:lnTo>
                    <a:pt x="454" y="1357"/>
                  </a:lnTo>
                  <a:lnTo>
                    <a:pt x="454" y="1356"/>
                  </a:lnTo>
                  <a:lnTo>
                    <a:pt x="453" y="1356"/>
                  </a:lnTo>
                  <a:lnTo>
                    <a:pt x="453" y="1349"/>
                  </a:lnTo>
                  <a:lnTo>
                    <a:pt x="453" y="1348"/>
                  </a:lnTo>
                  <a:lnTo>
                    <a:pt x="452" y="1345"/>
                  </a:lnTo>
                  <a:lnTo>
                    <a:pt x="450" y="1343"/>
                  </a:lnTo>
                  <a:lnTo>
                    <a:pt x="449" y="1341"/>
                  </a:lnTo>
                  <a:lnTo>
                    <a:pt x="448" y="1338"/>
                  </a:lnTo>
                  <a:lnTo>
                    <a:pt x="447" y="1337"/>
                  </a:lnTo>
                  <a:lnTo>
                    <a:pt x="447" y="1336"/>
                  </a:lnTo>
                  <a:lnTo>
                    <a:pt x="446" y="1334"/>
                  </a:lnTo>
                  <a:lnTo>
                    <a:pt x="445" y="1329"/>
                  </a:lnTo>
                  <a:lnTo>
                    <a:pt x="441" y="1327"/>
                  </a:lnTo>
                  <a:lnTo>
                    <a:pt x="436" y="1323"/>
                  </a:lnTo>
                  <a:lnTo>
                    <a:pt x="433" y="1323"/>
                  </a:lnTo>
                  <a:lnTo>
                    <a:pt x="432" y="1323"/>
                  </a:lnTo>
                  <a:lnTo>
                    <a:pt x="432" y="1323"/>
                  </a:lnTo>
                  <a:lnTo>
                    <a:pt x="426" y="1323"/>
                  </a:lnTo>
                  <a:lnTo>
                    <a:pt x="424" y="1322"/>
                  </a:lnTo>
                  <a:lnTo>
                    <a:pt x="423" y="1322"/>
                  </a:lnTo>
                  <a:lnTo>
                    <a:pt x="423" y="1322"/>
                  </a:lnTo>
                  <a:lnTo>
                    <a:pt x="421" y="1322"/>
                  </a:lnTo>
                  <a:lnTo>
                    <a:pt x="421" y="1322"/>
                  </a:lnTo>
                  <a:lnTo>
                    <a:pt x="420" y="1322"/>
                  </a:lnTo>
                  <a:lnTo>
                    <a:pt x="419" y="1323"/>
                  </a:lnTo>
                  <a:lnTo>
                    <a:pt x="417" y="1323"/>
                  </a:lnTo>
                  <a:lnTo>
                    <a:pt x="416" y="1325"/>
                  </a:lnTo>
                  <a:lnTo>
                    <a:pt x="415" y="1325"/>
                  </a:lnTo>
                  <a:lnTo>
                    <a:pt x="415" y="1326"/>
                  </a:lnTo>
                  <a:lnTo>
                    <a:pt x="415" y="1327"/>
                  </a:lnTo>
                  <a:lnTo>
                    <a:pt x="415" y="1328"/>
                  </a:lnTo>
                  <a:lnTo>
                    <a:pt x="415" y="1331"/>
                  </a:lnTo>
                  <a:lnTo>
                    <a:pt x="416" y="1331"/>
                  </a:lnTo>
                  <a:lnTo>
                    <a:pt x="416" y="1336"/>
                  </a:lnTo>
                  <a:lnTo>
                    <a:pt x="416" y="1337"/>
                  </a:lnTo>
                  <a:lnTo>
                    <a:pt x="416" y="1338"/>
                  </a:lnTo>
                  <a:lnTo>
                    <a:pt x="417" y="1339"/>
                  </a:lnTo>
                  <a:lnTo>
                    <a:pt x="417" y="1344"/>
                  </a:lnTo>
                  <a:lnTo>
                    <a:pt x="418" y="1344"/>
                  </a:lnTo>
                  <a:lnTo>
                    <a:pt x="418" y="1346"/>
                  </a:lnTo>
                  <a:lnTo>
                    <a:pt x="417" y="1346"/>
                  </a:lnTo>
                  <a:lnTo>
                    <a:pt x="417" y="1348"/>
                  </a:lnTo>
                  <a:lnTo>
                    <a:pt x="417" y="1348"/>
                  </a:lnTo>
                  <a:lnTo>
                    <a:pt x="417" y="1352"/>
                  </a:lnTo>
                  <a:lnTo>
                    <a:pt x="417" y="1352"/>
                  </a:lnTo>
                  <a:lnTo>
                    <a:pt x="417" y="1354"/>
                  </a:lnTo>
                  <a:lnTo>
                    <a:pt x="419" y="1357"/>
                  </a:lnTo>
                  <a:lnTo>
                    <a:pt x="419" y="1361"/>
                  </a:lnTo>
                  <a:lnTo>
                    <a:pt x="419" y="1361"/>
                  </a:lnTo>
                  <a:lnTo>
                    <a:pt x="422" y="1365"/>
                  </a:lnTo>
                  <a:lnTo>
                    <a:pt x="422" y="1369"/>
                  </a:lnTo>
                  <a:lnTo>
                    <a:pt x="423" y="1370"/>
                  </a:lnTo>
                  <a:lnTo>
                    <a:pt x="422" y="1371"/>
                  </a:lnTo>
                  <a:lnTo>
                    <a:pt x="422" y="1375"/>
                  </a:lnTo>
                  <a:lnTo>
                    <a:pt x="422" y="1375"/>
                  </a:lnTo>
                  <a:lnTo>
                    <a:pt x="422" y="1379"/>
                  </a:lnTo>
                  <a:lnTo>
                    <a:pt x="422" y="1380"/>
                  </a:lnTo>
                  <a:lnTo>
                    <a:pt x="423" y="1384"/>
                  </a:lnTo>
                  <a:lnTo>
                    <a:pt x="423" y="1384"/>
                  </a:lnTo>
                  <a:lnTo>
                    <a:pt x="423" y="1387"/>
                  </a:lnTo>
                  <a:lnTo>
                    <a:pt x="424" y="1387"/>
                  </a:lnTo>
                  <a:lnTo>
                    <a:pt x="424" y="1390"/>
                  </a:lnTo>
                  <a:lnTo>
                    <a:pt x="423" y="1391"/>
                  </a:lnTo>
                  <a:lnTo>
                    <a:pt x="423" y="1392"/>
                  </a:lnTo>
                  <a:lnTo>
                    <a:pt x="425" y="1394"/>
                  </a:lnTo>
                  <a:lnTo>
                    <a:pt x="425" y="1399"/>
                  </a:lnTo>
                  <a:lnTo>
                    <a:pt x="423" y="1402"/>
                  </a:lnTo>
                  <a:lnTo>
                    <a:pt x="422" y="1402"/>
                  </a:lnTo>
                  <a:lnTo>
                    <a:pt x="422" y="1403"/>
                  </a:lnTo>
                  <a:lnTo>
                    <a:pt x="422" y="1405"/>
                  </a:lnTo>
                  <a:lnTo>
                    <a:pt x="421" y="1405"/>
                  </a:lnTo>
                  <a:lnTo>
                    <a:pt x="421" y="1408"/>
                  </a:lnTo>
                  <a:lnTo>
                    <a:pt x="421" y="1408"/>
                  </a:lnTo>
                  <a:lnTo>
                    <a:pt x="421" y="1412"/>
                  </a:lnTo>
                  <a:lnTo>
                    <a:pt x="422" y="1413"/>
                  </a:lnTo>
                  <a:lnTo>
                    <a:pt x="422" y="1415"/>
                  </a:lnTo>
                  <a:lnTo>
                    <a:pt x="421" y="1415"/>
                  </a:lnTo>
                  <a:lnTo>
                    <a:pt x="421" y="1416"/>
                  </a:lnTo>
                  <a:lnTo>
                    <a:pt x="420" y="1419"/>
                  </a:lnTo>
                  <a:lnTo>
                    <a:pt x="420" y="1419"/>
                  </a:lnTo>
                  <a:lnTo>
                    <a:pt x="420" y="1421"/>
                  </a:lnTo>
                  <a:lnTo>
                    <a:pt x="421" y="1423"/>
                  </a:lnTo>
                  <a:lnTo>
                    <a:pt x="421" y="1425"/>
                  </a:lnTo>
                  <a:lnTo>
                    <a:pt x="424" y="1427"/>
                  </a:lnTo>
                  <a:lnTo>
                    <a:pt x="424" y="1434"/>
                  </a:lnTo>
                  <a:lnTo>
                    <a:pt x="428" y="1438"/>
                  </a:lnTo>
                  <a:lnTo>
                    <a:pt x="428" y="1439"/>
                  </a:lnTo>
                  <a:lnTo>
                    <a:pt x="430" y="1442"/>
                  </a:lnTo>
                  <a:lnTo>
                    <a:pt x="431" y="1444"/>
                  </a:lnTo>
                  <a:lnTo>
                    <a:pt x="432" y="1444"/>
                  </a:lnTo>
                  <a:lnTo>
                    <a:pt x="433" y="1446"/>
                  </a:lnTo>
                  <a:lnTo>
                    <a:pt x="433" y="1446"/>
                  </a:lnTo>
                  <a:lnTo>
                    <a:pt x="435" y="1449"/>
                  </a:lnTo>
                  <a:lnTo>
                    <a:pt x="435" y="1450"/>
                  </a:lnTo>
                  <a:lnTo>
                    <a:pt x="435" y="1452"/>
                  </a:lnTo>
                  <a:lnTo>
                    <a:pt x="433" y="1454"/>
                  </a:lnTo>
                  <a:lnTo>
                    <a:pt x="433" y="1455"/>
                  </a:lnTo>
                  <a:lnTo>
                    <a:pt x="433" y="1456"/>
                  </a:lnTo>
                  <a:lnTo>
                    <a:pt x="433" y="1457"/>
                  </a:lnTo>
                  <a:lnTo>
                    <a:pt x="433" y="1458"/>
                  </a:lnTo>
                  <a:lnTo>
                    <a:pt x="434" y="1458"/>
                  </a:lnTo>
                  <a:lnTo>
                    <a:pt x="434" y="1458"/>
                  </a:lnTo>
                  <a:lnTo>
                    <a:pt x="435" y="1461"/>
                  </a:lnTo>
                  <a:lnTo>
                    <a:pt x="436" y="1463"/>
                  </a:lnTo>
                  <a:lnTo>
                    <a:pt x="437" y="1465"/>
                  </a:lnTo>
                  <a:lnTo>
                    <a:pt x="437" y="1469"/>
                  </a:lnTo>
                  <a:lnTo>
                    <a:pt x="438" y="1470"/>
                  </a:lnTo>
                  <a:lnTo>
                    <a:pt x="438" y="1471"/>
                  </a:lnTo>
                  <a:lnTo>
                    <a:pt x="438" y="1472"/>
                  </a:lnTo>
                  <a:lnTo>
                    <a:pt x="438" y="1477"/>
                  </a:lnTo>
                  <a:lnTo>
                    <a:pt x="439" y="1478"/>
                  </a:lnTo>
                  <a:lnTo>
                    <a:pt x="439" y="1480"/>
                  </a:lnTo>
                  <a:lnTo>
                    <a:pt x="440" y="1481"/>
                  </a:lnTo>
                  <a:lnTo>
                    <a:pt x="441" y="1482"/>
                  </a:lnTo>
                  <a:lnTo>
                    <a:pt x="443" y="1482"/>
                  </a:lnTo>
                  <a:lnTo>
                    <a:pt x="444" y="1483"/>
                  </a:lnTo>
                  <a:lnTo>
                    <a:pt x="444" y="1485"/>
                  </a:lnTo>
                  <a:lnTo>
                    <a:pt x="445" y="1486"/>
                  </a:lnTo>
                  <a:lnTo>
                    <a:pt x="445" y="1487"/>
                  </a:lnTo>
                  <a:lnTo>
                    <a:pt x="445" y="1488"/>
                  </a:lnTo>
                  <a:lnTo>
                    <a:pt x="446" y="1490"/>
                  </a:lnTo>
                  <a:lnTo>
                    <a:pt x="446" y="1491"/>
                  </a:lnTo>
                  <a:lnTo>
                    <a:pt x="445" y="1492"/>
                  </a:lnTo>
                  <a:lnTo>
                    <a:pt x="446" y="1492"/>
                  </a:lnTo>
                  <a:lnTo>
                    <a:pt x="446" y="1501"/>
                  </a:lnTo>
                  <a:lnTo>
                    <a:pt x="445" y="1501"/>
                  </a:lnTo>
                  <a:lnTo>
                    <a:pt x="446" y="1502"/>
                  </a:lnTo>
                  <a:lnTo>
                    <a:pt x="446" y="1508"/>
                  </a:lnTo>
                  <a:lnTo>
                    <a:pt x="446" y="1508"/>
                  </a:lnTo>
                  <a:lnTo>
                    <a:pt x="447" y="1511"/>
                  </a:lnTo>
                  <a:lnTo>
                    <a:pt x="447" y="1511"/>
                  </a:lnTo>
                  <a:lnTo>
                    <a:pt x="447" y="1515"/>
                  </a:lnTo>
                  <a:lnTo>
                    <a:pt x="447" y="1516"/>
                  </a:lnTo>
                  <a:lnTo>
                    <a:pt x="446" y="1518"/>
                  </a:lnTo>
                  <a:lnTo>
                    <a:pt x="444" y="1520"/>
                  </a:lnTo>
                  <a:lnTo>
                    <a:pt x="444" y="1523"/>
                  </a:lnTo>
                  <a:lnTo>
                    <a:pt x="444" y="1524"/>
                  </a:lnTo>
                  <a:lnTo>
                    <a:pt x="444" y="1525"/>
                  </a:lnTo>
                  <a:lnTo>
                    <a:pt x="445" y="1526"/>
                  </a:lnTo>
                  <a:lnTo>
                    <a:pt x="445" y="1527"/>
                  </a:lnTo>
                  <a:lnTo>
                    <a:pt x="446" y="1528"/>
                  </a:lnTo>
                  <a:lnTo>
                    <a:pt x="446" y="1529"/>
                  </a:lnTo>
                  <a:lnTo>
                    <a:pt x="447" y="1531"/>
                  </a:lnTo>
                  <a:lnTo>
                    <a:pt x="447" y="1531"/>
                  </a:lnTo>
                  <a:lnTo>
                    <a:pt x="448" y="1532"/>
                  </a:lnTo>
                  <a:lnTo>
                    <a:pt x="448" y="1533"/>
                  </a:lnTo>
                  <a:lnTo>
                    <a:pt x="449" y="1534"/>
                  </a:lnTo>
                  <a:lnTo>
                    <a:pt x="449" y="1536"/>
                  </a:lnTo>
                  <a:lnTo>
                    <a:pt x="448" y="1537"/>
                  </a:lnTo>
                  <a:lnTo>
                    <a:pt x="443" y="1535"/>
                  </a:lnTo>
                  <a:lnTo>
                    <a:pt x="442" y="1534"/>
                  </a:lnTo>
                  <a:lnTo>
                    <a:pt x="442" y="1533"/>
                  </a:lnTo>
                  <a:lnTo>
                    <a:pt x="442" y="1533"/>
                  </a:lnTo>
                  <a:lnTo>
                    <a:pt x="441" y="1531"/>
                  </a:lnTo>
                  <a:lnTo>
                    <a:pt x="439" y="1528"/>
                  </a:lnTo>
                  <a:lnTo>
                    <a:pt x="439" y="1523"/>
                  </a:lnTo>
                  <a:lnTo>
                    <a:pt x="436" y="1523"/>
                  </a:lnTo>
                  <a:lnTo>
                    <a:pt x="434" y="1521"/>
                  </a:lnTo>
                  <a:lnTo>
                    <a:pt x="433" y="1521"/>
                  </a:lnTo>
                  <a:lnTo>
                    <a:pt x="433" y="1521"/>
                  </a:lnTo>
                  <a:lnTo>
                    <a:pt x="431" y="1521"/>
                  </a:lnTo>
                  <a:lnTo>
                    <a:pt x="430" y="1521"/>
                  </a:lnTo>
                  <a:lnTo>
                    <a:pt x="428" y="1521"/>
                  </a:lnTo>
                  <a:lnTo>
                    <a:pt x="427" y="1520"/>
                  </a:lnTo>
                  <a:lnTo>
                    <a:pt x="424" y="1520"/>
                  </a:lnTo>
                  <a:lnTo>
                    <a:pt x="422" y="1519"/>
                  </a:lnTo>
                  <a:lnTo>
                    <a:pt x="421" y="1519"/>
                  </a:lnTo>
                  <a:lnTo>
                    <a:pt x="421" y="1519"/>
                  </a:lnTo>
                  <a:lnTo>
                    <a:pt x="420" y="1519"/>
                  </a:lnTo>
                  <a:lnTo>
                    <a:pt x="419" y="1518"/>
                  </a:lnTo>
                  <a:lnTo>
                    <a:pt x="418" y="1518"/>
                  </a:lnTo>
                  <a:lnTo>
                    <a:pt x="414" y="1514"/>
                  </a:lnTo>
                  <a:lnTo>
                    <a:pt x="414" y="1514"/>
                  </a:lnTo>
                  <a:lnTo>
                    <a:pt x="412" y="1513"/>
                  </a:lnTo>
                  <a:lnTo>
                    <a:pt x="412" y="1512"/>
                  </a:lnTo>
                  <a:lnTo>
                    <a:pt x="411" y="1511"/>
                  </a:lnTo>
                  <a:lnTo>
                    <a:pt x="411" y="1511"/>
                  </a:lnTo>
                  <a:lnTo>
                    <a:pt x="407" y="1507"/>
                  </a:lnTo>
                  <a:lnTo>
                    <a:pt x="407" y="1507"/>
                  </a:lnTo>
                  <a:lnTo>
                    <a:pt x="401" y="1501"/>
                  </a:lnTo>
                  <a:lnTo>
                    <a:pt x="400" y="1499"/>
                  </a:lnTo>
                  <a:lnTo>
                    <a:pt x="398" y="1497"/>
                  </a:lnTo>
                  <a:lnTo>
                    <a:pt x="398" y="1496"/>
                  </a:lnTo>
                  <a:lnTo>
                    <a:pt x="397" y="1496"/>
                  </a:lnTo>
                  <a:lnTo>
                    <a:pt x="397" y="1496"/>
                  </a:lnTo>
                  <a:lnTo>
                    <a:pt x="395" y="1493"/>
                  </a:lnTo>
                  <a:lnTo>
                    <a:pt x="393" y="1493"/>
                  </a:lnTo>
                  <a:lnTo>
                    <a:pt x="392" y="1491"/>
                  </a:lnTo>
                  <a:lnTo>
                    <a:pt x="390" y="1491"/>
                  </a:lnTo>
                  <a:lnTo>
                    <a:pt x="389" y="1491"/>
                  </a:lnTo>
                  <a:lnTo>
                    <a:pt x="387" y="1491"/>
                  </a:lnTo>
                  <a:lnTo>
                    <a:pt x="387" y="1490"/>
                  </a:lnTo>
                  <a:lnTo>
                    <a:pt x="383" y="1490"/>
                  </a:lnTo>
                  <a:lnTo>
                    <a:pt x="383" y="1490"/>
                  </a:lnTo>
                  <a:lnTo>
                    <a:pt x="381" y="1490"/>
                  </a:lnTo>
                  <a:lnTo>
                    <a:pt x="380" y="1490"/>
                  </a:lnTo>
                  <a:lnTo>
                    <a:pt x="378" y="1489"/>
                  </a:lnTo>
                  <a:lnTo>
                    <a:pt x="378" y="1489"/>
                  </a:lnTo>
                  <a:lnTo>
                    <a:pt x="377" y="1487"/>
                  </a:lnTo>
                  <a:lnTo>
                    <a:pt x="376" y="1486"/>
                  </a:lnTo>
                  <a:lnTo>
                    <a:pt x="375" y="1484"/>
                  </a:lnTo>
                  <a:lnTo>
                    <a:pt x="375" y="1482"/>
                  </a:lnTo>
                  <a:lnTo>
                    <a:pt x="374" y="1481"/>
                  </a:lnTo>
                  <a:lnTo>
                    <a:pt x="374" y="1479"/>
                  </a:lnTo>
                  <a:lnTo>
                    <a:pt x="375" y="1478"/>
                  </a:lnTo>
                  <a:lnTo>
                    <a:pt x="371" y="1475"/>
                  </a:lnTo>
                  <a:lnTo>
                    <a:pt x="370" y="1473"/>
                  </a:lnTo>
                  <a:lnTo>
                    <a:pt x="368" y="1471"/>
                  </a:lnTo>
                  <a:lnTo>
                    <a:pt x="367" y="1471"/>
                  </a:lnTo>
                  <a:lnTo>
                    <a:pt x="364" y="1469"/>
                  </a:lnTo>
                  <a:lnTo>
                    <a:pt x="362" y="1469"/>
                  </a:lnTo>
                  <a:lnTo>
                    <a:pt x="361" y="1468"/>
                  </a:lnTo>
                  <a:lnTo>
                    <a:pt x="360" y="1468"/>
                  </a:lnTo>
                  <a:lnTo>
                    <a:pt x="359" y="1468"/>
                  </a:lnTo>
                  <a:lnTo>
                    <a:pt x="357" y="1468"/>
                  </a:lnTo>
                  <a:lnTo>
                    <a:pt x="356" y="1467"/>
                  </a:lnTo>
                  <a:lnTo>
                    <a:pt x="351" y="1467"/>
                  </a:lnTo>
                  <a:lnTo>
                    <a:pt x="350" y="1466"/>
                  </a:lnTo>
                  <a:lnTo>
                    <a:pt x="346" y="1466"/>
                  </a:lnTo>
                  <a:lnTo>
                    <a:pt x="345" y="1465"/>
                  </a:lnTo>
                  <a:lnTo>
                    <a:pt x="343" y="1465"/>
                  </a:lnTo>
                  <a:lnTo>
                    <a:pt x="342" y="1465"/>
                  </a:lnTo>
                  <a:lnTo>
                    <a:pt x="336" y="1464"/>
                  </a:lnTo>
                  <a:lnTo>
                    <a:pt x="336" y="1465"/>
                  </a:lnTo>
                  <a:lnTo>
                    <a:pt x="335" y="1465"/>
                  </a:lnTo>
                  <a:lnTo>
                    <a:pt x="333" y="1466"/>
                  </a:lnTo>
                  <a:lnTo>
                    <a:pt x="329" y="1466"/>
                  </a:lnTo>
                  <a:lnTo>
                    <a:pt x="329" y="1465"/>
                  </a:lnTo>
                  <a:lnTo>
                    <a:pt x="326" y="1465"/>
                  </a:lnTo>
                  <a:lnTo>
                    <a:pt x="326" y="1466"/>
                  </a:lnTo>
                  <a:lnTo>
                    <a:pt x="323" y="1466"/>
                  </a:lnTo>
                  <a:lnTo>
                    <a:pt x="321" y="1465"/>
                  </a:lnTo>
                  <a:lnTo>
                    <a:pt x="319" y="1465"/>
                  </a:lnTo>
                  <a:lnTo>
                    <a:pt x="318" y="1464"/>
                  </a:lnTo>
                  <a:lnTo>
                    <a:pt x="316" y="1464"/>
                  </a:lnTo>
                  <a:lnTo>
                    <a:pt x="315" y="1463"/>
                  </a:lnTo>
                  <a:lnTo>
                    <a:pt x="314" y="1463"/>
                  </a:lnTo>
                  <a:lnTo>
                    <a:pt x="308" y="1462"/>
                  </a:lnTo>
                  <a:lnTo>
                    <a:pt x="307" y="1463"/>
                  </a:lnTo>
                  <a:lnTo>
                    <a:pt x="306" y="1463"/>
                  </a:lnTo>
                  <a:lnTo>
                    <a:pt x="305" y="1463"/>
                  </a:lnTo>
                  <a:lnTo>
                    <a:pt x="305" y="1460"/>
                  </a:lnTo>
                  <a:lnTo>
                    <a:pt x="304" y="1459"/>
                  </a:lnTo>
                  <a:lnTo>
                    <a:pt x="303" y="1460"/>
                  </a:lnTo>
                  <a:lnTo>
                    <a:pt x="303" y="1460"/>
                  </a:lnTo>
                  <a:lnTo>
                    <a:pt x="302" y="1459"/>
                  </a:lnTo>
                  <a:lnTo>
                    <a:pt x="302" y="1458"/>
                  </a:lnTo>
                  <a:lnTo>
                    <a:pt x="300" y="1456"/>
                  </a:lnTo>
                  <a:lnTo>
                    <a:pt x="300" y="1456"/>
                  </a:lnTo>
                  <a:lnTo>
                    <a:pt x="299" y="1455"/>
                  </a:lnTo>
                  <a:lnTo>
                    <a:pt x="299" y="1455"/>
                  </a:lnTo>
                  <a:lnTo>
                    <a:pt x="298" y="1454"/>
                  </a:lnTo>
                  <a:lnTo>
                    <a:pt x="297" y="1453"/>
                  </a:lnTo>
                  <a:lnTo>
                    <a:pt x="297" y="1453"/>
                  </a:lnTo>
                  <a:lnTo>
                    <a:pt x="296" y="1452"/>
                  </a:lnTo>
                  <a:lnTo>
                    <a:pt x="296" y="1452"/>
                  </a:lnTo>
                  <a:lnTo>
                    <a:pt x="295" y="1451"/>
                  </a:lnTo>
                  <a:lnTo>
                    <a:pt x="294" y="1450"/>
                  </a:lnTo>
                  <a:lnTo>
                    <a:pt x="294" y="1449"/>
                  </a:lnTo>
                  <a:lnTo>
                    <a:pt x="294" y="1449"/>
                  </a:lnTo>
                  <a:lnTo>
                    <a:pt x="293" y="1443"/>
                  </a:lnTo>
                  <a:lnTo>
                    <a:pt x="293" y="1443"/>
                  </a:lnTo>
                  <a:lnTo>
                    <a:pt x="293" y="1442"/>
                  </a:lnTo>
                  <a:lnTo>
                    <a:pt x="293" y="1442"/>
                  </a:lnTo>
                  <a:lnTo>
                    <a:pt x="292" y="1443"/>
                  </a:lnTo>
                  <a:lnTo>
                    <a:pt x="291" y="1441"/>
                  </a:lnTo>
                  <a:lnTo>
                    <a:pt x="291" y="1436"/>
                  </a:lnTo>
                  <a:lnTo>
                    <a:pt x="292" y="1436"/>
                  </a:lnTo>
                  <a:lnTo>
                    <a:pt x="292" y="1435"/>
                  </a:lnTo>
                  <a:lnTo>
                    <a:pt x="291" y="1434"/>
                  </a:lnTo>
                  <a:lnTo>
                    <a:pt x="291" y="1432"/>
                  </a:lnTo>
                  <a:lnTo>
                    <a:pt x="292" y="1431"/>
                  </a:lnTo>
                  <a:lnTo>
                    <a:pt x="295" y="1430"/>
                  </a:lnTo>
                  <a:lnTo>
                    <a:pt x="295" y="1429"/>
                  </a:lnTo>
                  <a:lnTo>
                    <a:pt x="296" y="1427"/>
                  </a:lnTo>
                  <a:lnTo>
                    <a:pt x="297" y="1426"/>
                  </a:lnTo>
                  <a:lnTo>
                    <a:pt x="297" y="1425"/>
                  </a:lnTo>
                  <a:lnTo>
                    <a:pt x="298" y="1424"/>
                  </a:lnTo>
                  <a:lnTo>
                    <a:pt x="298" y="1422"/>
                  </a:lnTo>
                  <a:lnTo>
                    <a:pt x="299" y="1421"/>
                  </a:lnTo>
                  <a:lnTo>
                    <a:pt x="299" y="1418"/>
                  </a:lnTo>
                  <a:lnTo>
                    <a:pt x="299" y="1418"/>
                  </a:lnTo>
                  <a:lnTo>
                    <a:pt x="299" y="1413"/>
                  </a:lnTo>
                  <a:lnTo>
                    <a:pt x="300" y="1412"/>
                  </a:lnTo>
                  <a:lnTo>
                    <a:pt x="300" y="1409"/>
                  </a:lnTo>
                  <a:lnTo>
                    <a:pt x="300" y="1409"/>
                  </a:lnTo>
                  <a:lnTo>
                    <a:pt x="301" y="1406"/>
                  </a:lnTo>
                  <a:lnTo>
                    <a:pt x="301" y="1405"/>
                  </a:lnTo>
                  <a:lnTo>
                    <a:pt x="300" y="1404"/>
                  </a:lnTo>
                  <a:lnTo>
                    <a:pt x="299" y="1403"/>
                  </a:lnTo>
                  <a:lnTo>
                    <a:pt x="299" y="1401"/>
                  </a:lnTo>
                  <a:lnTo>
                    <a:pt x="301" y="1397"/>
                  </a:lnTo>
                  <a:lnTo>
                    <a:pt x="301" y="1395"/>
                  </a:lnTo>
                  <a:lnTo>
                    <a:pt x="303" y="1391"/>
                  </a:lnTo>
                  <a:lnTo>
                    <a:pt x="304" y="1389"/>
                  </a:lnTo>
                  <a:lnTo>
                    <a:pt x="305" y="1388"/>
                  </a:lnTo>
                  <a:lnTo>
                    <a:pt x="305" y="1386"/>
                  </a:lnTo>
                  <a:lnTo>
                    <a:pt x="307" y="1384"/>
                  </a:lnTo>
                  <a:lnTo>
                    <a:pt x="307" y="1381"/>
                  </a:lnTo>
                  <a:lnTo>
                    <a:pt x="309" y="1379"/>
                  </a:lnTo>
                  <a:lnTo>
                    <a:pt x="310" y="1374"/>
                  </a:lnTo>
                  <a:lnTo>
                    <a:pt x="310" y="1374"/>
                  </a:lnTo>
                  <a:lnTo>
                    <a:pt x="310" y="1372"/>
                  </a:lnTo>
                  <a:lnTo>
                    <a:pt x="312" y="1369"/>
                  </a:lnTo>
                  <a:lnTo>
                    <a:pt x="312" y="1367"/>
                  </a:lnTo>
                  <a:lnTo>
                    <a:pt x="312" y="1367"/>
                  </a:lnTo>
                  <a:lnTo>
                    <a:pt x="312" y="1360"/>
                  </a:lnTo>
                  <a:lnTo>
                    <a:pt x="313" y="1360"/>
                  </a:lnTo>
                  <a:lnTo>
                    <a:pt x="312" y="1359"/>
                  </a:lnTo>
                  <a:lnTo>
                    <a:pt x="312" y="1358"/>
                  </a:lnTo>
                  <a:lnTo>
                    <a:pt x="312" y="1357"/>
                  </a:lnTo>
                  <a:lnTo>
                    <a:pt x="311" y="1354"/>
                  </a:lnTo>
                  <a:lnTo>
                    <a:pt x="311" y="1353"/>
                  </a:lnTo>
                  <a:lnTo>
                    <a:pt x="311" y="1352"/>
                  </a:lnTo>
                  <a:lnTo>
                    <a:pt x="310" y="1351"/>
                  </a:lnTo>
                  <a:lnTo>
                    <a:pt x="310" y="1351"/>
                  </a:lnTo>
                  <a:lnTo>
                    <a:pt x="309" y="1350"/>
                  </a:lnTo>
                  <a:lnTo>
                    <a:pt x="307" y="1349"/>
                  </a:lnTo>
                  <a:lnTo>
                    <a:pt x="304" y="1346"/>
                  </a:lnTo>
                  <a:lnTo>
                    <a:pt x="304" y="1345"/>
                  </a:lnTo>
                  <a:lnTo>
                    <a:pt x="300" y="1340"/>
                  </a:lnTo>
                  <a:lnTo>
                    <a:pt x="299" y="1337"/>
                  </a:lnTo>
                  <a:lnTo>
                    <a:pt x="294" y="1333"/>
                  </a:lnTo>
                  <a:lnTo>
                    <a:pt x="291" y="1331"/>
                  </a:lnTo>
                  <a:lnTo>
                    <a:pt x="290" y="1331"/>
                  </a:lnTo>
                  <a:lnTo>
                    <a:pt x="288" y="1329"/>
                  </a:lnTo>
                  <a:lnTo>
                    <a:pt x="286" y="1329"/>
                  </a:lnTo>
                  <a:lnTo>
                    <a:pt x="285" y="1328"/>
                  </a:lnTo>
                  <a:lnTo>
                    <a:pt x="281" y="1325"/>
                  </a:lnTo>
                  <a:lnTo>
                    <a:pt x="282" y="1324"/>
                  </a:lnTo>
                  <a:lnTo>
                    <a:pt x="283" y="1324"/>
                  </a:lnTo>
                  <a:lnTo>
                    <a:pt x="283" y="1323"/>
                  </a:lnTo>
                  <a:lnTo>
                    <a:pt x="281" y="1323"/>
                  </a:lnTo>
                  <a:lnTo>
                    <a:pt x="279" y="1322"/>
                  </a:lnTo>
                  <a:lnTo>
                    <a:pt x="278" y="1318"/>
                  </a:lnTo>
                  <a:lnTo>
                    <a:pt x="277" y="1317"/>
                  </a:lnTo>
                  <a:lnTo>
                    <a:pt x="276" y="1315"/>
                  </a:lnTo>
                  <a:lnTo>
                    <a:pt x="275" y="1312"/>
                  </a:lnTo>
                  <a:lnTo>
                    <a:pt x="274" y="1307"/>
                  </a:lnTo>
                  <a:lnTo>
                    <a:pt x="274" y="1307"/>
                  </a:lnTo>
                  <a:lnTo>
                    <a:pt x="274" y="1301"/>
                  </a:lnTo>
                  <a:lnTo>
                    <a:pt x="274" y="1300"/>
                  </a:lnTo>
                  <a:lnTo>
                    <a:pt x="274" y="1298"/>
                  </a:lnTo>
                  <a:lnTo>
                    <a:pt x="275" y="1297"/>
                  </a:lnTo>
                  <a:lnTo>
                    <a:pt x="275" y="1293"/>
                  </a:lnTo>
                  <a:lnTo>
                    <a:pt x="275" y="1293"/>
                  </a:lnTo>
                  <a:lnTo>
                    <a:pt x="275" y="1291"/>
                  </a:lnTo>
                  <a:lnTo>
                    <a:pt x="277" y="1289"/>
                  </a:lnTo>
                  <a:lnTo>
                    <a:pt x="277" y="1288"/>
                  </a:lnTo>
                  <a:lnTo>
                    <a:pt x="277" y="1286"/>
                  </a:lnTo>
                  <a:lnTo>
                    <a:pt x="278" y="1285"/>
                  </a:lnTo>
                  <a:lnTo>
                    <a:pt x="278" y="1282"/>
                  </a:lnTo>
                  <a:lnTo>
                    <a:pt x="278" y="1281"/>
                  </a:lnTo>
                  <a:lnTo>
                    <a:pt x="278" y="1279"/>
                  </a:lnTo>
                  <a:lnTo>
                    <a:pt x="278" y="1278"/>
                  </a:lnTo>
                  <a:lnTo>
                    <a:pt x="278" y="1274"/>
                  </a:lnTo>
                  <a:lnTo>
                    <a:pt x="277" y="1272"/>
                  </a:lnTo>
                  <a:lnTo>
                    <a:pt x="277" y="1270"/>
                  </a:lnTo>
                  <a:lnTo>
                    <a:pt x="277" y="1269"/>
                  </a:lnTo>
                  <a:lnTo>
                    <a:pt x="276" y="1269"/>
                  </a:lnTo>
                  <a:lnTo>
                    <a:pt x="274" y="1267"/>
                  </a:lnTo>
                  <a:lnTo>
                    <a:pt x="274" y="1265"/>
                  </a:lnTo>
                  <a:lnTo>
                    <a:pt x="273" y="1265"/>
                  </a:lnTo>
                  <a:lnTo>
                    <a:pt x="273" y="1262"/>
                  </a:lnTo>
                  <a:lnTo>
                    <a:pt x="274" y="1261"/>
                  </a:lnTo>
                  <a:lnTo>
                    <a:pt x="276" y="1259"/>
                  </a:lnTo>
                  <a:lnTo>
                    <a:pt x="276" y="1257"/>
                  </a:lnTo>
                  <a:lnTo>
                    <a:pt x="279" y="1254"/>
                  </a:lnTo>
                  <a:lnTo>
                    <a:pt x="280" y="1256"/>
                  </a:lnTo>
                  <a:lnTo>
                    <a:pt x="279" y="1256"/>
                  </a:lnTo>
                  <a:lnTo>
                    <a:pt x="279" y="1257"/>
                  </a:lnTo>
                  <a:lnTo>
                    <a:pt x="281" y="1255"/>
                  </a:lnTo>
                  <a:lnTo>
                    <a:pt x="282" y="1255"/>
                  </a:lnTo>
                  <a:lnTo>
                    <a:pt x="283" y="1254"/>
                  </a:lnTo>
                  <a:lnTo>
                    <a:pt x="285" y="1253"/>
                  </a:lnTo>
                  <a:lnTo>
                    <a:pt x="287" y="1251"/>
                  </a:lnTo>
                  <a:lnTo>
                    <a:pt x="289" y="1250"/>
                  </a:lnTo>
                  <a:lnTo>
                    <a:pt x="290" y="1249"/>
                  </a:lnTo>
                  <a:lnTo>
                    <a:pt x="290" y="1248"/>
                  </a:lnTo>
                  <a:lnTo>
                    <a:pt x="291" y="1247"/>
                  </a:lnTo>
                  <a:lnTo>
                    <a:pt x="291" y="1243"/>
                  </a:lnTo>
                  <a:lnTo>
                    <a:pt x="292" y="1241"/>
                  </a:lnTo>
                  <a:lnTo>
                    <a:pt x="293" y="1242"/>
                  </a:lnTo>
                  <a:lnTo>
                    <a:pt x="294" y="1241"/>
                  </a:lnTo>
                  <a:lnTo>
                    <a:pt x="295" y="1238"/>
                  </a:lnTo>
                  <a:lnTo>
                    <a:pt x="297" y="1236"/>
                  </a:lnTo>
                  <a:lnTo>
                    <a:pt x="298" y="1234"/>
                  </a:lnTo>
                  <a:lnTo>
                    <a:pt x="299" y="1233"/>
                  </a:lnTo>
                  <a:lnTo>
                    <a:pt x="298" y="1232"/>
                  </a:lnTo>
                  <a:lnTo>
                    <a:pt x="298" y="1230"/>
                  </a:lnTo>
                  <a:lnTo>
                    <a:pt x="298" y="1230"/>
                  </a:lnTo>
                  <a:lnTo>
                    <a:pt x="298" y="1227"/>
                  </a:lnTo>
                  <a:lnTo>
                    <a:pt x="298" y="1227"/>
                  </a:lnTo>
                  <a:lnTo>
                    <a:pt x="297" y="1219"/>
                  </a:lnTo>
                  <a:lnTo>
                    <a:pt x="297" y="1218"/>
                  </a:lnTo>
                  <a:lnTo>
                    <a:pt x="297" y="1212"/>
                  </a:lnTo>
                  <a:lnTo>
                    <a:pt x="297" y="1211"/>
                  </a:lnTo>
                  <a:lnTo>
                    <a:pt x="297" y="1205"/>
                  </a:lnTo>
                  <a:lnTo>
                    <a:pt x="298" y="1205"/>
                  </a:lnTo>
                  <a:lnTo>
                    <a:pt x="298" y="1201"/>
                  </a:lnTo>
                  <a:lnTo>
                    <a:pt x="298" y="1201"/>
                  </a:lnTo>
                  <a:lnTo>
                    <a:pt x="298" y="1196"/>
                  </a:lnTo>
                  <a:lnTo>
                    <a:pt x="299" y="1194"/>
                  </a:lnTo>
                  <a:lnTo>
                    <a:pt x="300" y="1190"/>
                  </a:lnTo>
                  <a:lnTo>
                    <a:pt x="300" y="1189"/>
                  </a:lnTo>
                  <a:lnTo>
                    <a:pt x="300" y="1188"/>
                  </a:lnTo>
                  <a:lnTo>
                    <a:pt x="300" y="1187"/>
                  </a:lnTo>
                  <a:lnTo>
                    <a:pt x="301" y="1185"/>
                  </a:lnTo>
                  <a:lnTo>
                    <a:pt x="302" y="1183"/>
                  </a:lnTo>
                  <a:lnTo>
                    <a:pt x="304" y="1183"/>
                  </a:lnTo>
                  <a:lnTo>
                    <a:pt x="305" y="1182"/>
                  </a:lnTo>
                  <a:lnTo>
                    <a:pt x="306" y="1180"/>
                  </a:lnTo>
                  <a:lnTo>
                    <a:pt x="305" y="1179"/>
                  </a:lnTo>
                  <a:lnTo>
                    <a:pt x="305" y="1176"/>
                  </a:lnTo>
                  <a:lnTo>
                    <a:pt x="306" y="1175"/>
                  </a:lnTo>
                  <a:lnTo>
                    <a:pt x="309" y="1175"/>
                  </a:lnTo>
                  <a:lnTo>
                    <a:pt x="310" y="1175"/>
                  </a:lnTo>
                  <a:lnTo>
                    <a:pt x="310" y="1176"/>
                  </a:lnTo>
                  <a:lnTo>
                    <a:pt x="312" y="1176"/>
                  </a:lnTo>
                  <a:lnTo>
                    <a:pt x="313" y="1175"/>
                  </a:lnTo>
                  <a:lnTo>
                    <a:pt x="315" y="1175"/>
                  </a:lnTo>
                  <a:lnTo>
                    <a:pt x="315" y="1173"/>
                  </a:lnTo>
                  <a:lnTo>
                    <a:pt x="314" y="1173"/>
                  </a:lnTo>
                  <a:lnTo>
                    <a:pt x="314" y="1171"/>
                  </a:lnTo>
                  <a:lnTo>
                    <a:pt x="316" y="1170"/>
                  </a:lnTo>
                  <a:lnTo>
                    <a:pt x="317" y="1169"/>
                  </a:lnTo>
                  <a:lnTo>
                    <a:pt x="317" y="1169"/>
                  </a:lnTo>
                  <a:lnTo>
                    <a:pt x="319" y="1167"/>
                  </a:lnTo>
                  <a:lnTo>
                    <a:pt x="319" y="1166"/>
                  </a:lnTo>
                  <a:lnTo>
                    <a:pt x="320" y="1164"/>
                  </a:lnTo>
                  <a:lnTo>
                    <a:pt x="320" y="1161"/>
                  </a:lnTo>
                  <a:lnTo>
                    <a:pt x="318" y="1157"/>
                  </a:lnTo>
                  <a:lnTo>
                    <a:pt x="316" y="1155"/>
                  </a:lnTo>
                  <a:lnTo>
                    <a:pt x="316" y="1154"/>
                  </a:lnTo>
                  <a:lnTo>
                    <a:pt x="315" y="1153"/>
                  </a:lnTo>
                  <a:lnTo>
                    <a:pt x="314" y="1150"/>
                  </a:lnTo>
                  <a:lnTo>
                    <a:pt x="317" y="1149"/>
                  </a:lnTo>
                  <a:lnTo>
                    <a:pt x="318" y="1149"/>
                  </a:lnTo>
                  <a:lnTo>
                    <a:pt x="317" y="1148"/>
                  </a:lnTo>
                  <a:lnTo>
                    <a:pt x="316" y="1148"/>
                  </a:lnTo>
                  <a:lnTo>
                    <a:pt x="315" y="1148"/>
                  </a:lnTo>
                  <a:lnTo>
                    <a:pt x="315" y="1144"/>
                  </a:lnTo>
                  <a:lnTo>
                    <a:pt x="316" y="1142"/>
                  </a:lnTo>
                  <a:lnTo>
                    <a:pt x="316" y="1141"/>
                  </a:lnTo>
                  <a:lnTo>
                    <a:pt x="315" y="1141"/>
                  </a:lnTo>
                  <a:lnTo>
                    <a:pt x="315" y="1140"/>
                  </a:lnTo>
                  <a:lnTo>
                    <a:pt x="315" y="1138"/>
                  </a:lnTo>
                  <a:lnTo>
                    <a:pt x="315" y="1137"/>
                  </a:lnTo>
                  <a:lnTo>
                    <a:pt x="315" y="1133"/>
                  </a:lnTo>
                  <a:lnTo>
                    <a:pt x="315" y="1133"/>
                  </a:lnTo>
                  <a:lnTo>
                    <a:pt x="315" y="1126"/>
                  </a:lnTo>
                  <a:lnTo>
                    <a:pt x="314" y="1126"/>
                  </a:lnTo>
                  <a:lnTo>
                    <a:pt x="314" y="1125"/>
                  </a:lnTo>
                  <a:lnTo>
                    <a:pt x="314" y="1124"/>
                  </a:lnTo>
                  <a:lnTo>
                    <a:pt x="314" y="1123"/>
                  </a:lnTo>
                  <a:lnTo>
                    <a:pt x="313" y="1122"/>
                  </a:lnTo>
                  <a:lnTo>
                    <a:pt x="313" y="1120"/>
                  </a:lnTo>
                  <a:lnTo>
                    <a:pt x="311" y="1118"/>
                  </a:lnTo>
                  <a:lnTo>
                    <a:pt x="311" y="1117"/>
                  </a:lnTo>
                  <a:lnTo>
                    <a:pt x="309" y="1113"/>
                  </a:lnTo>
                  <a:lnTo>
                    <a:pt x="309" y="1110"/>
                  </a:lnTo>
                  <a:lnTo>
                    <a:pt x="310" y="1110"/>
                  </a:lnTo>
                  <a:lnTo>
                    <a:pt x="310" y="1107"/>
                  </a:lnTo>
                  <a:lnTo>
                    <a:pt x="310" y="1107"/>
                  </a:lnTo>
                  <a:lnTo>
                    <a:pt x="309" y="1105"/>
                  </a:lnTo>
                  <a:lnTo>
                    <a:pt x="309" y="1104"/>
                  </a:lnTo>
                  <a:lnTo>
                    <a:pt x="309" y="1103"/>
                  </a:lnTo>
                  <a:lnTo>
                    <a:pt x="309" y="1102"/>
                  </a:lnTo>
                  <a:lnTo>
                    <a:pt x="308" y="1102"/>
                  </a:lnTo>
                  <a:lnTo>
                    <a:pt x="308" y="1100"/>
                  </a:lnTo>
                  <a:lnTo>
                    <a:pt x="307" y="1098"/>
                  </a:lnTo>
                  <a:lnTo>
                    <a:pt x="306" y="1096"/>
                  </a:lnTo>
                  <a:lnTo>
                    <a:pt x="304" y="1090"/>
                  </a:lnTo>
                  <a:lnTo>
                    <a:pt x="302" y="1088"/>
                  </a:lnTo>
                  <a:lnTo>
                    <a:pt x="300" y="1083"/>
                  </a:lnTo>
                  <a:lnTo>
                    <a:pt x="300" y="1082"/>
                  </a:lnTo>
                  <a:lnTo>
                    <a:pt x="299" y="1081"/>
                  </a:lnTo>
                  <a:lnTo>
                    <a:pt x="297" y="1076"/>
                  </a:lnTo>
                  <a:lnTo>
                    <a:pt x="295" y="1073"/>
                  </a:lnTo>
                  <a:lnTo>
                    <a:pt x="295" y="1073"/>
                  </a:lnTo>
                  <a:lnTo>
                    <a:pt x="293" y="1071"/>
                  </a:lnTo>
                  <a:lnTo>
                    <a:pt x="292" y="1069"/>
                  </a:lnTo>
                  <a:lnTo>
                    <a:pt x="291" y="1068"/>
                  </a:lnTo>
                  <a:lnTo>
                    <a:pt x="291" y="1067"/>
                  </a:lnTo>
                  <a:lnTo>
                    <a:pt x="289" y="1066"/>
                  </a:lnTo>
                  <a:lnTo>
                    <a:pt x="287" y="1062"/>
                  </a:lnTo>
                  <a:lnTo>
                    <a:pt x="284" y="1059"/>
                  </a:lnTo>
                  <a:lnTo>
                    <a:pt x="284" y="1058"/>
                  </a:lnTo>
                  <a:lnTo>
                    <a:pt x="283" y="1058"/>
                  </a:lnTo>
                  <a:lnTo>
                    <a:pt x="278" y="1053"/>
                  </a:lnTo>
                  <a:lnTo>
                    <a:pt x="277" y="1053"/>
                  </a:lnTo>
                  <a:lnTo>
                    <a:pt x="273" y="1049"/>
                  </a:lnTo>
                  <a:lnTo>
                    <a:pt x="273" y="1048"/>
                  </a:lnTo>
                  <a:lnTo>
                    <a:pt x="273" y="1046"/>
                  </a:lnTo>
                  <a:lnTo>
                    <a:pt x="267" y="1040"/>
                  </a:lnTo>
                  <a:lnTo>
                    <a:pt x="267" y="1040"/>
                  </a:lnTo>
                  <a:lnTo>
                    <a:pt x="266" y="1039"/>
                  </a:lnTo>
                  <a:lnTo>
                    <a:pt x="266" y="1037"/>
                  </a:lnTo>
                  <a:lnTo>
                    <a:pt x="265" y="1037"/>
                  </a:lnTo>
                  <a:lnTo>
                    <a:pt x="265" y="1034"/>
                  </a:lnTo>
                  <a:lnTo>
                    <a:pt x="264" y="1032"/>
                  </a:lnTo>
                  <a:lnTo>
                    <a:pt x="264" y="1031"/>
                  </a:lnTo>
                  <a:lnTo>
                    <a:pt x="262" y="1027"/>
                  </a:lnTo>
                  <a:lnTo>
                    <a:pt x="262" y="1024"/>
                  </a:lnTo>
                  <a:lnTo>
                    <a:pt x="258" y="1019"/>
                  </a:lnTo>
                  <a:lnTo>
                    <a:pt x="257" y="1017"/>
                  </a:lnTo>
                  <a:lnTo>
                    <a:pt x="257" y="1016"/>
                  </a:lnTo>
                  <a:lnTo>
                    <a:pt x="257" y="1015"/>
                  </a:lnTo>
                  <a:lnTo>
                    <a:pt x="256" y="1014"/>
                  </a:lnTo>
                  <a:lnTo>
                    <a:pt x="256" y="1012"/>
                  </a:lnTo>
                  <a:lnTo>
                    <a:pt x="255" y="1010"/>
                  </a:lnTo>
                  <a:lnTo>
                    <a:pt x="252" y="1007"/>
                  </a:lnTo>
                  <a:lnTo>
                    <a:pt x="252" y="1006"/>
                  </a:lnTo>
                  <a:lnTo>
                    <a:pt x="249" y="1002"/>
                  </a:lnTo>
                  <a:lnTo>
                    <a:pt x="248" y="1002"/>
                  </a:lnTo>
                  <a:lnTo>
                    <a:pt x="246" y="1000"/>
                  </a:lnTo>
                  <a:lnTo>
                    <a:pt x="243" y="1000"/>
                  </a:lnTo>
                  <a:lnTo>
                    <a:pt x="242" y="1000"/>
                  </a:lnTo>
                  <a:lnTo>
                    <a:pt x="240" y="1000"/>
                  </a:lnTo>
                  <a:lnTo>
                    <a:pt x="238" y="998"/>
                  </a:lnTo>
                  <a:lnTo>
                    <a:pt x="237" y="997"/>
                  </a:lnTo>
                  <a:lnTo>
                    <a:pt x="236" y="997"/>
                  </a:lnTo>
                  <a:lnTo>
                    <a:pt x="232" y="993"/>
                  </a:lnTo>
                  <a:lnTo>
                    <a:pt x="230" y="992"/>
                  </a:lnTo>
                  <a:lnTo>
                    <a:pt x="229" y="991"/>
                  </a:lnTo>
                  <a:lnTo>
                    <a:pt x="228" y="991"/>
                  </a:lnTo>
                  <a:lnTo>
                    <a:pt x="228" y="990"/>
                  </a:lnTo>
                  <a:lnTo>
                    <a:pt x="228" y="990"/>
                  </a:lnTo>
                  <a:lnTo>
                    <a:pt x="228" y="988"/>
                  </a:lnTo>
                  <a:lnTo>
                    <a:pt x="227" y="987"/>
                  </a:lnTo>
                  <a:lnTo>
                    <a:pt x="225" y="986"/>
                  </a:lnTo>
                  <a:lnTo>
                    <a:pt x="223" y="984"/>
                  </a:lnTo>
                  <a:lnTo>
                    <a:pt x="222" y="984"/>
                  </a:lnTo>
                  <a:lnTo>
                    <a:pt x="220" y="982"/>
                  </a:lnTo>
                  <a:lnTo>
                    <a:pt x="217" y="980"/>
                  </a:lnTo>
                  <a:lnTo>
                    <a:pt x="216" y="979"/>
                  </a:lnTo>
                  <a:lnTo>
                    <a:pt x="216" y="977"/>
                  </a:lnTo>
                  <a:lnTo>
                    <a:pt x="216" y="977"/>
                  </a:lnTo>
                  <a:lnTo>
                    <a:pt x="216" y="975"/>
                  </a:lnTo>
                  <a:lnTo>
                    <a:pt x="215" y="973"/>
                  </a:lnTo>
                  <a:lnTo>
                    <a:pt x="214" y="971"/>
                  </a:lnTo>
                  <a:lnTo>
                    <a:pt x="214" y="970"/>
                  </a:lnTo>
                  <a:lnTo>
                    <a:pt x="213" y="969"/>
                  </a:lnTo>
                  <a:lnTo>
                    <a:pt x="211" y="967"/>
                  </a:lnTo>
                  <a:lnTo>
                    <a:pt x="210" y="967"/>
                  </a:lnTo>
                  <a:lnTo>
                    <a:pt x="209" y="967"/>
                  </a:lnTo>
                  <a:lnTo>
                    <a:pt x="206" y="967"/>
                  </a:lnTo>
                  <a:lnTo>
                    <a:pt x="206" y="966"/>
                  </a:lnTo>
                  <a:lnTo>
                    <a:pt x="203" y="963"/>
                  </a:lnTo>
                  <a:lnTo>
                    <a:pt x="203" y="963"/>
                  </a:lnTo>
                  <a:lnTo>
                    <a:pt x="201" y="961"/>
                  </a:lnTo>
                  <a:lnTo>
                    <a:pt x="200" y="961"/>
                  </a:lnTo>
                  <a:lnTo>
                    <a:pt x="199" y="961"/>
                  </a:lnTo>
                  <a:lnTo>
                    <a:pt x="199" y="961"/>
                  </a:lnTo>
                  <a:lnTo>
                    <a:pt x="194" y="962"/>
                  </a:lnTo>
                  <a:lnTo>
                    <a:pt x="192" y="963"/>
                  </a:lnTo>
                  <a:lnTo>
                    <a:pt x="188" y="963"/>
                  </a:lnTo>
                  <a:lnTo>
                    <a:pt x="187" y="964"/>
                  </a:lnTo>
                  <a:lnTo>
                    <a:pt x="187" y="965"/>
                  </a:lnTo>
                  <a:lnTo>
                    <a:pt x="186" y="967"/>
                  </a:lnTo>
                  <a:lnTo>
                    <a:pt x="184" y="967"/>
                  </a:lnTo>
                  <a:lnTo>
                    <a:pt x="183" y="966"/>
                  </a:lnTo>
                  <a:lnTo>
                    <a:pt x="183" y="962"/>
                  </a:lnTo>
                  <a:lnTo>
                    <a:pt x="184" y="961"/>
                  </a:lnTo>
                  <a:lnTo>
                    <a:pt x="183" y="961"/>
                  </a:lnTo>
                  <a:lnTo>
                    <a:pt x="183" y="961"/>
                  </a:lnTo>
                  <a:lnTo>
                    <a:pt x="183" y="966"/>
                  </a:lnTo>
                  <a:lnTo>
                    <a:pt x="180" y="968"/>
                  </a:lnTo>
                  <a:lnTo>
                    <a:pt x="178" y="967"/>
                  </a:lnTo>
                  <a:lnTo>
                    <a:pt x="178" y="967"/>
                  </a:lnTo>
                  <a:lnTo>
                    <a:pt x="179" y="968"/>
                  </a:lnTo>
                  <a:lnTo>
                    <a:pt x="181" y="968"/>
                  </a:lnTo>
                  <a:lnTo>
                    <a:pt x="182" y="967"/>
                  </a:lnTo>
                  <a:lnTo>
                    <a:pt x="183" y="967"/>
                  </a:lnTo>
                  <a:lnTo>
                    <a:pt x="185" y="968"/>
                  </a:lnTo>
                  <a:lnTo>
                    <a:pt x="185" y="969"/>
                  </a:lnTo>
                  <a:lnTo>
                    <a:pt x="184" y="969"/>
                  </a:lnTo>
                  <a:lnTo>
                    <a:pt x="184" y="969"/>
                  </a:lnTo>
                  <a:lnTo>
                    <a:pt x="184" y="969"/>
                  </a:lnTo>
                  <a:lnTo>
                    <a:pt x="183" y="970"/>
                  </a:lnTo>
                  <a:lnTo>
                    <a:pt x="183" y="971"/>
                  </a:lnTo>
                  <a:lnTo>
                    <a:pt x="181" y="972"/>
                  </a:lnTo>
                  <a:lnTo>
                    <a:pt x="181" y="973"/>
                  </a:lnTo>
                  <a:lnTo>
                    <a:pt x="181" y="974"/>
                  </a:lnTo>
                  <a:lnTo>
                    <a:pt x="178" y="977"/>
                  </a:lnTo>
                  <a:lnTo>
                    <a:pt x="177" y="977"/>
                  </a:lnTo>
                  <a:lnTo>
                    <a:pt x="175" y="978"/>
                  </a:lnTo>
                  <a:lnTo>
                    <a:pt x="172" y="978"/>
                  </a:lnTo>
                  <a:lnTo>
                    <a:pt x="170" y="980"/>
                  </a:lnTo>
                  <a:lnTo>
                    <a:pt x="170" y="981"/>
                  </a:lnTo>
                  <a:lnTo>
                    <a:pt x="169" y="983"/>
                  </a:lnTo>
                  <a:lnTo>
                    <a:pt x="169" y="985"/>
                  </a:lnTo>
                  <a:lnTo>
                    <a:pt x="171" y="987"/>
                  </a:lnTo>
                  <a:lnTo>
                    <a:pt x="174" y="987"/>
                  </a:lnTo>
                  <a:lnTo>
                    <a:pt x="175" y="988"/>
                  </a:lnTo>
                  <a:lnTo>
                    <a:pt x="175" y="990"/>
                  </a:lnTo>
                  <a:lnTo>
                    <a:pt x="176" y="990"/>
                  </a:lnTo>
                  <a:lnTo>
                    <a:pt x="176" y="992"/>
                  </a:lnTo>
                  <a:lnTo>
                    <a:pt x="176" y="993"/>
                  </a:lnTo>
                  <a:lnTo>
                    <a:pt x="176" y="995"/>
                  </a:lnTo>
                  <a:lnTo>
                    <a:pt x="176" y="995"/>
                  </a:lnTo>
                  <a:lnTo>
                    <a:pt x="176" y="998"/>
                  </a:lnTo>
                  <a:lnTo>
                    <a:pt x="174" y="1002"/>
                  </a:lnTo>
                  <a:lnTo>
                    <a:pt x="174" y="1003"/>
                  </a:lnTo>
                  <a:lnTo>
                    <a:pt x="174" y="1003"/>
                  </a:lnTo>
                  <a:lnTo>
                    <a:pt x="175" y="1005"/>
                  </a:lnTo>
                  <a:lnTo>
                    <a:pt x="176" y="1007"/>
                  </a:lnTo>
                  <a:lnTo>
                    <a:pt x="176" y="1011"/>
                  </a:lnTo>
                  <a:lnTo>
                    <a:pt x="174" y="1014"/>
                  </a:lnTo>
                  <a:lnTo>
                    <a:pt x="173" y="1015"/>
                  </a:lnTo>
                  <a:lnTo>
                    <a:pt x="173" y="1017"/>
                  </a:lnTo>
                  <a:lnTo>
                    <a:pt x="172" y="1019"/>
                  </a:lnTo>
                  <a:lnTo>
                    <a:pt x="172" y="1021"/>
                  </a:lnTo>
                  <a:lnTo>
                    <a:pt x="168" y="1024"/>
                  </a:lnTo>
                  <a:lnTo>
                    <a:pt x="168" y="1025"/>
                  </a:lnTo>
                  <a:lnTo>
                    <a:pt x="167" y="1026"/>
                  </a:lnTo>
                  <a:lnTo>
                    <a:pt x="167" y="1029"/>
                  </a:lnTo>
                  <a:lnTo>
                    <a:pt x="166" y="1030"/>
                  </a:lnTo>
                  <a:lnTo>
                    <a:pt x="166" y="1031"/>
                  </a:lnTo>
                  <a:lnTo>
                    <a:pt x="164" y="1033"/>
                  </a:lnTo>
                  <a:lnTo>
                    <a:pt x="164" y="1034"/>
                  </a:lnTo>
                  <a:lnTo>
                    <a:pt x="163" y="1035"/>
                  </a:lnTo>
                  <a:lnTo>
                    <a:pt x="163" y="1036"/>
                  </a:lnTo>
                  <a:lnTo>
                    <a:pt x="162" y="1038"/>
                  </a:lnTo>
                  <a:lnTo>
                    <a:pt x="161" y="1039"/>
                  </a:lnTo>
                  <a:lnTo>
                    <a:pt x="159" y="1042"/>
                  </a:lnTo>
                  <a:lnTo>
                    <a:pt x="157" y="1045"/>
                  </a:lnTo>
                  <a:lnTo>
                    <a:pt x="155" y="1045"/>
                  </a:lnTo>
                  <a:lnTo>
                    <a:pt x="153" y="1044"/>
                  </a:lnTo>
                  <a:lnTo>
                    <a:pt x="151" y="1045"/>
                  </a:lnTo>
                  <a:lnTo>
                    <a:pt x="150" y="1046"/>
                  </a:lnTo>
                  <a:lnTo>
                    <a:pt x="149" y="1046"/>
                  </a:lnTo>
                  <a:lnTo>
                    <a:pt x="148" y="1046"/>
                  </a:lnTo>
                  <a:lnTo>
                    <a:pt x="147" y="1046"/>
                  </a:lnTo>
                  <a:lnTo>
                    <a:pt x="146" y="1048"/>
                  </a:lnTo>
                  <a:lnTo>
                    <a:pt x="146" y="1048"/>
                  </a:lnTo>
                  <a:lnTo>
                    <a:pt x="145" y="1048"/>
                  </a:lnTo>
                  <a:lnTo>
                    <a:pt x="142" y="1048"/>
                  </a:lnTo>
                  <a:lnTo>
                    <a:pt x="142" y="1046"/>
                  </a:lnTo>
                  <a:lnTo>
                    <a:pt x="141" y="1047"/>
                  </a:lnTo>
                  <a:lnTo>
                    <a:pt x="138" y="1047"/>
                  </a:lnTo>
                  <a:lnTo>
                    <a:pt x="138" y="1047"/>
                  </a:lnTo>
                  <a:lnTo>
                    <a:pt x="135" y="1047"/>
                  </a:lnTo>
                  <a:lnTo>
                    <a:pt x="132" y="1045"/>
                  </a:lnTo>
                  <a:lnTo>
                    <a:pt x="132" y="1041"/>
                  </a:lnTo>
                  <a:lnTo>
                    <a:pt x="131" y="1039"/>
                  </a:lnTo>
                  <a:lnTo>
                    <a:pt x="128" y="1037"/>
                  </a:lnTo>
                  <a:lnTo>
                    <a:pt x="127" y="1036"/>
                  </a:lnTo>
                  <a:lnTo>
                    <a:pt x="126" y="1036"/>
                  </a:lnTo>
                  <a:lnTo>
                    <a:pt x="124" y="1034"/>
                  </a:lnTo>
                  <a:lnTo>
                    <a:pt x="122" y="1034"/>
                  </a:lnTo>
                  <a:lnTo>
                    <a:pt x="120" y="1032"/>
                  </a:lnTo>
                  <a:lnTo>
                    <a:pt x="118" y="1031"/>
                  </a:lnTo>
                  <a:lnTo>
                    <a:pt x="118" y="1028"/>
                  </a:lnTo>
                  <a:lnTo>
                    <a:pt x="119" y="1027"/>
                  </a:lnTo>
                  <a:lnTo>
                    <a:pt x="118" y="1026"/>
                  </a:lnTo>
                  <a:lnTo>
                    <a:pt x="117" y="1027"/>
                  </a:lnTo>
                  <a:lnTo>
                    <a:pt x="117" y="1028"/>
                  </a:lnTo>
                  <a:lnTo>
                    <a:pt x="117" y="1029"/>
                  </a:lnTo>
                  <a:lnTo>
                    <a:pt x="117" y="1030"/>
                  </a:lnTo>
                  <a:lnTo>
                    <a:pt x="116" y="1031"/>
                  </a:lnTo>
                  <a:lnTo>
                    <a:pt x="115" y="1033"/>
                  </a:lnTo>
                  <a:lnTo>
                    <a:pt x="112" y="1033"/>
                  </a:lnTo>
                  <a:lnTo>
                    <a:pt x="107" y="1031"/>
                  </a:lnTo>
                  <a:lnTo>
                    <a:pt x="107" y="1030"/>
                  </a:lnTo>
                  <a:lnTo>
                    <a:pt x="107" y="1028"/>
                  </a:lnTo>
                  <a:lnTo>
                    <a:pt x="110" y="1024"/>
                  </a:lnTo>
                  <a:lnTo>
                    <a:pt x="110" y="1021"/>
                  </a:lnTo>
                  <a:lnTo>
                    <a:pt x="111" y="1019"/>
                  </a:lnTo>
                  <a:lnTo>
                    <a:pt x="112" y="1017"/>
                  </a:lnTo>
                  <a:lnTo>
                    <a:pt x="111" y="1015"/>
                  </a:lnTo>
                  <a:lnTo>
                    <a:pt x="111" y="1014"/>
                  </a:lnTo>
                  <a:lnTo>
                    <a:pt x="110" y="1014"/>
                  </a:lnTo>
                  <a:lnTo>
                    <a:pt x="110" y="1013"/>
                  </a:lnTo>
                  <a:lnTo>
                    <a:pt x="107" y="1012"/>
                  </a:lnTo>
                  <a:lnTo>
                    <a:pt x="105" y="1010"/>
                  </a:lnTo>
                  <a:lnTo>
                    <a:pt x="104" y="1010"/>
                  </a:lnTo>
                  <a:lnTo>
                    <a:pt x="104" y="1007"/>
                  </a:lnTo>
                  <a:lnTo>
                    <a:pt x="105" y="1006"/>
                  </a:lnTo>
                  <a:lnTo>
                    <a:pt x="105" y="1005"/>
                  </a:lnTo>
                  <a:lnTo>
                    <a:pt x="105" y="1005"/>
                  </a:lnTo>
                  <a:lnTo>
                    <a:pt x="104" y="1004"/>
                  </a:lnTo>
                  <a:lnTo>
                    <a:pt x="103" y="1005"/>
                  </a:lnTo>
                  <a:lnTo>
                    <a:pt x="102" y="1005"/>
                  </a:lnTo>
                  <a:lnTo>
                    <a:pt x="102" y="1001"/>
                  </a:lnTo>
                  <a:lnTo>
                    <a:pt x="102" y="1001"/>
                  </a:lnTo>
                  <a:lnTo>
                    <a:pt x="102" y="1000"/>
                  </a:lnTo>
                  <a:lnTo>
                    <a:pt x="101" y="999"/>
                  </a:lnTo>
                  <a:lnTo>
                    <a:pt x="99" y="1000"/>
                  </a:lnTo>
                  <a:lnTo>
                    <a:pt x="99" y="999"/>
                  </a:lnTo>
                  <a:lnTo>
                    <a:pt x="98" y="999"/>
                  </a:lnTo>
                  <a:lnTo>
                    <a:pt x="98" y="1002"/>
                  </a:lnTo>
                  <a:lnTo>
                    <a:pt x="99" y="1003"/>
                  </a:lnTo>
                  <a:lnTo>
                    <a:pt x="99" y="1004"/>
                  </a:lnTo>
                  <a:lnTo>
                    <a:pt x="98" y="1004"/>
                  </a:lnTo>
                  <a:lnTo>
                    <a:pt x="99" y="1005"/>
                  </a:lnTo>
                  <a:lnTo>
                    <a:pt x="99" y="1007"/>
                  </a:lnTo>
                  <a:lnTo>
                    <a:pt x="100" y="1009"/>
                  </a:lnTo>
                  <a:lnTo>
                    <a:pt x="99" y="1009"/>
                  </a:lnTo>
                  <a:lnTo>
                    <a:pt x="100" y="1010"/>
                  </a:lnTo>
                  <a:lnTo>
                    <a:pt x="100" y="1014"/>
                  </a:lnTo>
                  <a:lnTo>
                    <a:pt x="99" y="1014"/>
                  </a:lnTo>
                  <a:lnTo>
                    <a:pt x="99" y="1018"/>
                  </a:lnTo>
                  <a:lnTo>
                    <a:pt x="99" y="1019"/>
                  </a:lnTo>
                  <a:lnTo>
                    <a:pt x="96" y="1018"/>
                  </a:lnTo>
                  <a:lnTo>
                    <a:pt x="94" y="1016"/>
                  </a:lnTo>
                  <a:lnTo>
                    <a:pt x="89" y="1016"/>
                  </a:lnTo>
                  <a:lnTo>
                    <a:pt x="88" y="1017"/>
                  </a:lnTo>
                  <a:lnTo>
                    <a:pt x="86" y="1017"/>
                  </a:lnTo>
                  <a:lnTo>
                    <a:pt x="84" y="1019"/>
                  </a:lnTo>
                  <a:lnTo>
                    <a:pt x="83" y="1019"/>
                  </a:lnTo>
                  <a:lnTo>
                    <a:pt x="81" y="1018"/>
                  </a:lnTo>
                  <a:lnTo>
                    <a:pt x="81" y="1015"/>
                  </a:lnTo>
                  <a:lnTo>
                    <a:pt x="80" y="1014"/>
                  </a:lnTo>
                  <a:lnTo>
                    <a:pt x="80" y="1014"/>
                  </a:lnTo>
                  <a:lnTo>
                    <a:pt x="79" y="1013"/>
                  </a:lnTo>
                  <a:lnTo>
                    <a:pt x="79" y="1014"/>
                  </a:lnTo>
                  <a:lnTo>
                    <a:pt x="78" y="1014"/>
                  </a:lnTo>
                  <a:lnTo>
                    <a:pt x="77" y="1013"/>
                  </a:lnTo>
                  <a:lnTo>
                    <a:pt x="75" y="1012"/>
                  </a:lnTo>
                  <a:lnTo>
                    <a:pt x="75" y="1010"/>
                  </a:lnTo>
                  <a:lnTo>
                    <a:pt x="76" y="1009"/>
                  </a:lnTo>
                  <a:lnTo>
                    <a:pt x="75" y="1009"/>
                  </a:lnTo>
                  <a:lnTo>
                    <a:pt x="77" y="1009"/>
                  </a:lnTo>
                  <a:lnTo>
                    <a:pt x="77" y="1009"/>
                  </a:lnTo>
                  <a:lnTo>
                    <a:pt x="78" y="1009"/>
                  </a:lnTo>
                  <a:lnTo>
                    <a:pt x="79" y="1008"/>
                  </a:lnTo>
                  <a:lnTo>
                    <a:pt x="79" y="1006"/>
                  </a:lnTo>
                  <a:lnTo>
                    <a:pt x="80" y="1004"/>
                  </a:lnTo>
                  <a:lnTo>
                    <a:pt x="80" y="1002"/>
                  </a:lnTo>
                  <a:lnTo>
                    <a:pt x="83" y="998"/>
                  </a:lnTo>
                  <a:lnTo>
                    <a:pt x="83" y="997"/>
                  </a:lnTo>
                  <a:lnTo>
                    <a:pt x="83" y="996"/>
                  </a:lnTo>
                  <a:lnTo>
                    <a:pt x="84" y="995"/>
                  </a:lnTo>
                  <a:lnTo>
                    <a:pt x="83" y="995"/>
                  </a:lnTo>
                  <a:lnTo>
                    <a:pt x="82" y="994"/>
                  </a:lnTo>
                  <a:lnTo>
                    <a:pt x="82" y="993"/>
                  </a:lnTo>
                  <a:lnTo>
                    <a:pt x="83" y="993"/>
                  </a:lnTo>
                  <a:lnTo>
                    <a:pt x="82" y="992"/>
                  </a:lnTo>
                  <a:lnTo>
                    <a:pt x="83" y="991"/>
                  </a:lnTo>
                  <a:lnTo>
                    <a:pt x="83" y="992"/>
                  </a:lnTo>
                  <a:lnTo>
                    <a:pt x="84" y="991"/>
                  </a:lnTo>
                  <a:lnTo>
                    <a:pt x="86" y="991"/>
                  </a:lnTo>
                  <a:lnTo>
                    <a:pt x="87" y="990"/>
                  </a:lnTo>
                  <a:lnTo>
                    <a:pt x="87" y="989"/>
                  </a:lnTo>
                  <a:lnTo>
                    <a:pt x="89" y="986"/>
                  </a:lnTo>
                  <a:lnTo>
                    <a:pt x="89" y="985"/>
                  </a:lnTo>
                  <a:lnTo>
                    <a:pt x="90" y="985"/>
                  </a:lnTo>
                  <a:lnTo>
                    <a:pt x="90" y="983"/>
                  </a:lnTo>
                  <a:lnTo>
                    <a:pt x="91" y="982"/>
                  </a:lnTo>
                  <a:lnTo>
                    <a:pt x="92" y="981"/>
                  </a:lnTo>
                  <a:lnTo>
                    <a:pt x="93" y="981"/>
                  </a:lnTo>
                  <a:lnTo>
                    <a:pt x="94" y="980"/>
                  </a:lnTo>
                  <a:lnTo>
                    <a:pt x="95" y="980"/>
                  </a:lnTo>
                  <a:lnTo>
                    <a:pt x="96" y="981"/>
                  </a:lnTo>
                  <a:lnTo>
                    <a:pt x="96" y="980"/>
                  </a:lnTo>
                  <a:lnTo>
                    <a:pt x="95" y="979"/>
                  </a:lnTo>
                  <a:lnTo>
                    <a:pt x="95" y="977"/>
                  </a:lnTo>
                  <a:lnTo>
                    <a:pt x="92" y="974"/>
                  </a:lnTo>
                  <a:lnTo>
                    <a:pt x="92" y="972"/>
                  </a:lnTo>
                  <a:lnTo>
                    <a:pt x="92" y="972"/>
                  </a:lnTo>
                  <a:lnTo>
                    <a:pt x="91" y="971"/>
                  </a:lnTo>
                  <a:lnTo>
                    <a:pt x="91" y="970"/>
                  </a:lnTo>
                  <a:lnTo>
                    <a:pt x="91" y="969"/>
                  </a:lnTo>
                  <a:lnTo>
                    <a:pt x="91" y="967"/>
                  </a:lnTo>
                  <a:lnTo>
                    <a:pt x="92" y="966"/>
                  </a:lnTo>
                  <a:lnTo>
                    <a:pt x="91" y="962"/>
                  </a:lnTo>
                  <a:lnTo>
                    <a:pt x="91" y="961"/>
                  </a:lnTo>
                  <a:lnTo>
                    <a:pt x="92" y="959"/>
                  </a:lnTo>
                  <a:lnTo>
                    <a:pt x="92" y="958"/>
                  </a:lnTo>
                  <a:lnTo>
                    <a:pt x="92" y="957"/>
                  </a:lnTo>
                  <a:lnTo>
                    <a:pt x="92" y="954"/>
                  </a:lnTo>
                  <a:lnTo>
                    <a:pt x="91" y="954"/>
                  </a:lnTo>
                  <a:lnTo>
                    <a:pt x="90" y="953"/>
                  </a:lnTo>
                  <a:lnTo>
                    <a:pt x="93" y="951"/>
                  </a:lnTo>
                  <a:lnTo>
                    <a:pt x="93" y="950"/>
                  </a:lnTo>
                  <a:lnTo>
                    <a:pt x="94" y="950"/>
                  </a:lnTo>
                  <a:lnTo>
                    <a:pt x="94" y="949"/>
                  </a:lnTo>
                  <a:lnTo>
                    <a:pt x="94" y="947"/>
                  </a:lnTo>
                  <a:lnTo>
                    <a:pt x="93" y="947"/>
                  </a:lnTo>
                  <a:lnTo>
                    <a:pt x="93" y="947"/>
                  </a:lnTo>
                  <a:lnTo>
                    <a:pt x="93" y="948"/>
                  </a:lnTo>
                  <a:lnTo>
                    <a:pt x="93" y="949"/>
                  </a:lnTo>
                  <a:lnTo>
                    <a:pt x="92" y="950"/>
                  </a:lnTo>
                  <a:lnTo>
                    <a:pt x="91" y="951"/>
                  </a:lnTo>
                  <a:lnTo>
                    <a:pt x="89" y="952"/>
                  </a:lnTo>
                  <a:lnTo>
                    <a:pt x="88" y="950"/>
                  </a:lnTo>
                  <a:lnTo>
                    <a:pt x="88" y="947"/>
                  </a:lnTo>
                  <a:lnTo>
                    <a:pt x="86" y="945"/>
                  </a:lnTo>
                  <a:lnTo>
                    <a:pt x="85" y="945"/>
                  </a:lnTo>
                  <a:lnTo>
                    <a:pt x="83" y="944"/>
                  </a:lnTo>
                  <a:lnTo>
                    <a:pt x="80" y="942"/>
                  </a:lnTo>
                  <a:lnTo>
                    <a:pt x="80" y="937"/>
                  </a:lnTo>
                  <a:lnTo>
                    <a:pt x="80" y="936"/>
                  </a:lnTo>
                  <a:lnTo>
                    <a:pt x="78" y="934"/>
                  </a:lnTo>
                  <a:lnTo>
                    <a:pt x="74" y="935"/>
                  </a:lnTo>
                  <a:lnTo>
                    <a:pt x="73" y="934"/>
                  </a:lnTo>
                  <a:lnTo>
                    <a:pt x="73" y="933"/>
                  </a:lnTo>
                  <a:lnTo>
                    <a:pt x="73" y="932"/>
                  </a:lnTo>
                  <a:lnTo>
                    <a:pt x="73" y="931"/>
                  </a:lnTo>
                  <a:lnTo>
                    <a:pt x="76" y="930"/>
                  </a:lnTo>
                  <a:lnTo>
                    <a:pt x="77" y="929"/>
                  </a:lnTo>
                  <a:lnTo>
                    <a:pt x="79" y="928"/>
                  </a:lnTo>
                  <a:lnTo>
                    <a:pt x="80" y="927"/>
                  </a:lnTo>
                  <a:lnTo>
                    <a:pt x="80" y="927"/>
                  </a:lnTo>
                  <a:lnTo>
                    <a:pt x="80" y="926"/>
                  </a:lnTo>
                  <a:lnTo>
                    <a:pt x="81" y="924"/>
                  </a:lnTo>
                  <a:lnTo>
                    <a:pt x="82" y="922"/>
                  </a:lnTo>
                  <a:lnTo>
                    <a:pt x="81" y="922"/>
                  </a:lnTo>
                  <a:lnTo>
                    <a:pt x="81" y="919"/>
                  </a:lnTo>
                  <a:lnTo>
                    <a:pt x="81" y="919"/>
                  </a:lnTo>
                  <a:lnTo>
                    <a:pt x="81" y="917"/>
                  </a:lnTo>
                  <a:lnTo>
                    <a:pt x="81" y="916"/>
                  </a:lnTo>
                  <a:lnTo>
                    <a:pt x="82" y="913"/>
                  </a:lnTo>
                  <a:lnTo>
                    <a:pt x="83" y="911"/>
                  </a:lnTo>
                  <a:lnTo>
                    <a:pt x="84" y="909"/>
                  </a:lnTo>
                  <a:lnTo>
                    <a:pt x="85" y="909"/>
                  </a:lnTo>
                  <a:lnTo>
                    <a:pt x="85" y="909"/>
                  </a:lnTo>
                  <a:lnTo>
                    <a:pt x="87" y="909"/>
                  </a:lnTo>
                  <a:lnTo>
                    <a:pt x="88" y="909"/>
                  </a:lnTo>
                  <a:lnTo>
                    <a:pt x="89" y="909"/>
                  </a:lnTo>
                  <a:lnTo>
                    <a:pt x="90" y="908"/>
                  </a:lnTo>
                  <a:lnTo>
                    <a:pt x="90" y="904"/>
                  </a:lnTo>
                  <a:lnTo>
                    <a:pt x="91" y="904"/>
                  </a:lnTo>
                  <a:lnTo>
                    <a:pt x="91" y="899"/>
                  </a:lnTo>
                  <a:lnTo>
                    <a:pt x="90" y="897"/>
                  </a:lnTo>
                  <a:lnTo>
                    <a:pt x="90" y="896"/>
                  </a:lnTo>
                  <a:lnTo>
                    <a:pt x="88" y="892"/>
                  </a:lnTo>
                  <a:lnTo>
                    <a:pt x="89" y="890"/>
                  </a:lnTo>
                  <a:lnTo>
                    <a:pt x="88" y="890"/>
                  </a:lnTo>
                  <a:lnTo>
                    <a:pt x="88" y="889"/>
                  </a:lnTo>
                  <a:lnTo>
                    <a:pt x="88" y="889"/>
                  </a:lnTo>
                  <a:lnTo>
                    <a:pt x="88" y="886"/>
                  </a:lnTo>
                  <a:lnTo>
                    <a:pt x="87" y="886"/>
                  </a:lnTo>
                  <a:lnTo>
                    <a:pt x="87" y="883"/>
                  </a:lnTo>
                  <a:lnTo>
                    <a:pt x="87" y="882"/>
                  </a:lnTo>
                  <a:lnTo>
                    <a:pt x="86" y="879"/>
                  </a:lnTo>
                  <a:lnTo>
                    <a:pt x="84" y="875"/>
                  </a:lnTo>
                  <a:lnTo>
                    <a:pt x="84" y="874"/>
                  </a:lnTo>
                  <a:lnTo>
                    <a:pt x="82" y="871"/>
                  </a:lnTo>
                  <a:lnTo>
                    <a:pt x="82" y="868"/>
                  </a:lnTo>
                  <a:lnTo>
                    <a:pt x="81" y="868"/>
                  </a:lnTo>
                  <a:lnTo>
                    <a:pt x="81" y="865"/>
                  </a:lnTo>
                  <a:lnTo>
                    <a:pt x="80" y="865"/>
                  </a:lnTo>
                  <a:lnTo>
                    <a:pt x="80" y="856"/>
                  </a:lnTo>
                  <a:lnTo>
                    <a:pt x="80" y="856"/>
                  </a:lnTo>
                  <a:lnTo>
                    <a:pt x="80" y="852"/>
                  </a:lnTo>
                  <a:lnTo>
                    <a:pt x="80" y="851"/>
                  </a:lnTo>
                  <a:lnTo>
                    <a:pt x="81" y="849"/>
                  </a:lnTo>
                  <a:lnTo>
                    <a:pt x="82" y="849"/>
                  </a:lnTo>
                  <a:lnTo>
                    <a:pt x="84" y="847"/>
                  </a:lnTo>
                  <a:lnTo>
                    <a:pt x="84" y="846"/>
                  </a:lnTo>
                  <a:lnTo>
                    <a:pt x="82" y="846"/>
                  </a:lnTo>
                  <a:lnTo>
                    <a:pt x="82" y="842"/>
                  </a:lnTo>
                  <a:lnTo>
                    <a:pt x="82" y="842"/>
                  </a:lnTo>
                  <a:lnTo>
                    <a:pt x="82" y="841"/>
                  </a:lnTo>
                  <a:lnTo>
                    <a:pt x="84" y="839"/>
                  </a:lnTo>
                  <a:lnTo>
                    <a:pt x="86" y="839"/>
                  </a:lnTo>
                  <a:lnTo>
                    <a:pt x="87" y="840"/>
                  </a:lnTo>
                  <a:lnTo>
                    <a:pt x="88" y="840"/>
                  </a:lnTo>
                  <a:lnTo>
                    <a:pt x="88" y="838"/>
                  </a:lnTo>
                  <a:lnTo>
                    <a:pt x="88" y="837"/>
                  </a:lnTo>
                  <a:lnTo>
                    <a:pt x="88" y="836"/>
                  </a:lnTo>
                  <a:lnTo>
                    <a:pt x="89" y="836"/>
                  </a:lnTo>
                  <a:lnTo>
                    <a:pt x="89" y="835"/>
                  </a:lnTo>
                  <a:lnTo>
                    <a:pt x="91" y="833"/>
                  </a:lnTo>
                  <a:lnTo>
                    <a:pt x="91" y="833"/>
                  </a:lnTo>
                  <a:lnTo>
                    <a:pt x="90" y="832"/>
                  </a:lnTo>
                  <a:lnTo>
                    <a:pt x="88" y="831"/>
                  </a:lnTo>
                  <a:lnTo>
                    <a:pt x="87" y="829"/>
                  </a:lnTo>
                  <a:lnTo>
                    <a:pt x="85" y="829"/>
                  </a:lnTo>
                  <a:lnTo>
                    <a:pt x="84" y="830"/>
                  </a:lnTo>
                  <a:lnTo>
                    <a:pt x="84" y="830"/>
                  </a:lnTo>
                  <a:lnTo>
                    <a:pt x="83" y="829"/>
                  </a:lnTo>
                  <a:lnTo>
                    <a:pt x="83" y="826"/>
                  </a:lnTo>
                  <a:lnTo>
                    <a:pt x="81" y="824"/>
                  </a:lnTo>
                  <a:lnTo>
                    <a:pt x="82" y="823"/>
                  </a:lnTo>
                  <a:lnTo>
                    <a:pt x="83" y="823"/>
                  </a:lnTo>
                  <a:lnTo>
                    <a:pt x="83" y="824"/>
                  </a:lnTo>
                  <a:lnTo>
                    <a:pt x="84" y="823"/>
                  </a:lnTo>
                  <a:lnTo>
                    <a:pt x="84" y="821"/>
                  </a:lnTo>
                  <a:lnTo>
                    <a:pt x="83" y="820"/>
                  </a:lnTo>
                  <a:lnTo>
                    <a:pt x="81" y="820"/>
                  </a:lnTo>
                  <a:lnTo>
                    <a:pt x="80" y="821"/>
                  </a:lnTo>
                  <a:lnTo>
                    <a:pt x="80" y="822"/>
                  </a:lnTo>
                  <a:lnTo>
                    <a:pt x="79" y="822"/>
                  </a:lnTo>
                  <a:lnTo>
                    <a:pt x="79" y="821"/>
                  </a:lnTo>
                  <a:lnTo>
                    <a:pt x="79" y="820"/>
                  </a:lnTo>
                  <a:lnTo>
                    <a:pt x="79" y="820"/>
                  </a:lnTo>
                  <a:lnTo>
                    <a:pt x="79" y="816"/>
                  </a:lnTo>
                  <a:lnTo>
                    <a:pt x="79" y="816"/>
                  </a:lnTo>
                  <a:lnTo>
                    <a:pt x="79" y="815"/>
                  </a:lnTo>
                  <a:lnTo>
                    <a:pt x="77" y="813"/>
                  </a:lnTo>
                  <a:lnTo>
                    <a:pt x="77" y="812"/>
                  </a:lnTo>
                  <a:lnTo>
                    <a:pt x="78" y="811"/>
                  </a:lnTo>
                  <a:lnTo>
                    <a:pt x="79" y="811"/>
                  </a:lnTo>
                  <a:lnTo>
                    <a:pt x="81" y="810"/>
                  </a:lnTo>
                  <a:lnTo>
                    <a:pt x="81" y="809"/>
                  </a:lnTo>
                  <a:lnTo>
                    <a:pt x="81" y="808"/>
                  </a:lnTo>
                  <a:lnTo>
                    <a:pt x="81" y="806"/>
                  </a:lnTo>
                  <a:lnTo>
                    <a:pt x="83" y="803"/>
                  </a:lnTo>
                  <a:lnTo>
                    <a:pt x="84" y="803"/>
                  </a:lnTo>
                  <a:lnTo>
                    <a:pt x="85" y="802"/>
                  </a:lnTo>
                  <a:lnTo>
                    <a:pt x="85" y="800"/>
                  </a:lnTo>
                  <a:lnTo>
                    <a:pt x="85" y="799"/>
                  </a:lnTo>
                  <a:lnTo>
                    <a:pt x="84" y="798"/>
                  </a:lnTo>
                  <a:lnTo>
                    <a:pt x="81" y="798"/>
                  </a:lnTo>
                  <a:lnTo>
                    <a:pt x="78" y="801"/>
                  </a:lnTo>
                  <a:lnTo>
                    <a:pt x="77" y="801"/>
                  </a:lnTo>
                  <a:lnTo>
                    <a:pt x="76" y="802"/>
                  </a:lnTo>
                  <a:lnTo>
                    <a:pt x="75" y="804"/>
                  </a:lnTo>
                  <a:lnTo>
                    <a:pt x="74" y="805"/>
                  </a:lnTo>
                  <a:lnTo>
                    <a:pt x="74" y="804"/>
                  </a:lnTo>
                  <a:lnTo>
                    <a:pt x="71" y="804"/>
                  </a:lnTo>
                  <a:lnTo>
                    <a:pt x="69" y="802"/>
                  </a:lnTo>
                  <a:lnTo>
                    <a:pt x="70" y="801"/>
                  </a:lnTo>
                  <a:lnTo>
                    <a:pt x="71" y="801"/>
                  </a:lnTo>
                  <a:lnTo>
                    <a:pt x="72" y="801"/>
                  </a:lnTo>
                  <a:lnTo>
                    <a:pt x="74" y="799"/>
                  </a:lnTo>
                  <a:lnTo>
                    <a:pt x="74" y="797"/>
                  </a:lnTo>
                  <a:lnTo>
                    <a:pt x="74" y="796"/>
                  </a:lnTo>
                  <a:lnTo>
                    <a:pt x="73" y="794"/>
                  </a:lnTo>
                  <a:lnTo>
                    <a:pt x="70" y="794"/>
                  </a:lnTo>
                  <a:lnTo>
                    <a:pt x="70" y="796"/>
                  </a:lnTo>
                  <a:lnTo>
                    <a:pt x="69" y="797"/>
                  </a:lnTo>
                  <a:lnTo>
                    <a:pt x="67" y="797"/>
                  </a:lnTo>
                  <a:lnTo>
                    <a:pt x="66" y="797"/>
                  </a:lnTo>
                  <a:lnTo>
                    <a:pt x="65" y="797"/>
                  </a:lnTo>
                  <a:lnTo>
                    <a:pt x="64" y="796"/>
                  </a:lnTo>
                  <a:lnTo>
                    <a:pt x="64" y="796"/>
                  </a:lnTo>
                  <a:lnTo>
                    <a:pt x="64" y="795"/>
                  </a:lnTo>
                  <a:lnTo>
                    <a:pt x="60" y="791"/>
                  </a:lnTo>
                  <a:lnTo>
                    <a:pt x="60" y="791"/>
                  </a:lnTo>
                  <a:lnTo>
                    <a:pt x="57" y="789"/>
                  </a:lnTo>
                  <a:lnTo>
                    <a:pt x="57" y="786"/>
                  </a:lnTo>
                  <a:lnTo>
                    <a:pt x="56" y="786"/>
                  </a:lnTo>
                  <a:lnTo>
                    <a:pt x="56" y="783"/>
                  </a:lnTo>
                  <a:lnTo>
                    <a:pt x="57" y="781"/>
                  </a:lnTo>
                  <a:lnTo>
                    <a:pt x="57" y="780"/>
                  </a:lnTo>
                  <a:lnTo>
                    <a:pt x="59" y="779"/>
                  </a:lnTo>
                  <a:lnTo>
                    <a:pt x="59" y="778"/>
                  </a:lnTo>
                  <a:lnTo>
                    <a:pt x="58" y="778"/>
                  </a:lnTo>
                  <a:lnTo>
                    <a:pt x="56" y="778"/>
                  </a:lnTo>
                  <a:lnTo>
                    <a:pt x="56" y="777"/>
                  </a:lnTo>
                  <a:lnTo>
                    <a:pt x="54" y="773"/>
                  </a:lnTo>
                  <a:lnTo>
                    <a:pt x="54" y="772"/>
                  </a:lnTo>
                  <a:lnTo>
                    <a:pt x="54" y="770"/>
                  </a:lnTo>
                  <a:lnTo>
                    <a:pt x="56" y="766"/>
                  </a:lnTo>
                  <a:lnTo>
                    <a:pt x="56" y="763"/>
                  </a:lnTo>
                  <a:lnTo>
                    <a:pt x="57" y="761"/>
                  </a:lnTo>
                  <a:lnTo>
                    <a:pt x="61" y="761"/>
                  </a:lnTo>
                  <a:lnTo>
                    <a:pt x="64" y="763"/>
                  </a:lnTo>
                  <a:lnTo>
                    <a:pt x="64" y="763"/>
                  </a:lnTo>
                  <a:lnTo>
                    <a:pt x="65" y="763"/>
                  </a:lnTo>
                  <a:lnTo>
                    <a:pt x="66" y="763"/>
                  </a:lnTo>
                  <a:lnTo>
                    <a:pt x="67" y="763"/>
                  </a:lnTo>
                  <a:lnTo>
                    <a:pt x="68" y="762"/>
                  </a:lnTo>
                  <a:lnTo>
                    <a:pt x="68" y="761"/>
                  </a:lnTo>
                  <a:lnTo>
                    <a:pt x="69" y="760"/>
                  </a:lnTo>
                  <a:lnTo>
                    <a:pt x="67" y="757"/>
                  </a:lnTo>
                  <a:lnTo>
                    <a:pt x="66" y="757"/>
                  </a:lnTo>
                  <a:lnTo>
                    <a:pt x="65" y="756"/>
                  </a:lnTo>
                  <a:lnTo>
                    <a:pt x="63" y="757"/>
                  </a:lnTo>
                  <a:lnTo>
                    <a:pt x="62" y="756"/>
                  </a:lnTo>
                  <a:lnTo>
                    <a:pt x="63" y="755"/>
                  </a:lnTo>
                  <a:lnTo>
                    <a:pt x="62" y="755"/>
                  </a:lnTo>
                  <a:lnTo>
                    <a:pt x="61" y="755"/>
                  </a:lnTo>
                  <a:lnTo>
                    <a:pt x="60" y="756"/>
                  </a:lnTo>
                  <a:lnTo>
                    <a:pt x="55" y="756"/>
                  </a:lnTo>
                  <a:lnTo>
                    <a:pt x="52" y="754"/>
                  </a:lnTo>
                  <a:lnTo>
                    <a:pt x="51" y="754"/>
                  </a:lnTo>
                  <a:lnTo>
                    <a:pt x="50" y="753"/>
                  </a:lnTo>
                  <a:lnTo>
                    <a:pt x="49" y="748"/>
                  </a:lnTo>
                  <a:lnTo>
                    <a:pt x="48" y="746"/>
                  </a:lnTo>
                  <a:lnTo>
                    <a:pt x="48" y="744"/>
                  </a:lnTo>
                  <a:lnTo>
                    <a:pt x="49" y="743"/>
                  </a:lnTo>
                  <a:lnTo>
                    <a:pt x="51" y="743"/>
                  </a:lnTo>
                  <a:lnTo>
                    <a:pt x="53" y="744"/>
                  </a:lnTo>
                  <a:lnTo>
                    <a:pt x="54" y="743"/>
                  </a:lnTo>
                  <a:lnTo>
                    <a:pt x="56" y="743"/>
                  </a:lnTo>
                  <a:lnTo>
                    <a:pt x="57" y="743"/>
                  </a:lnTo>
                  <a:lnTo>
                    <a:pt x="57" y="742"/>
                  </a:lnTo>
                  <a:lnTo>
                    <a:pt x="59" y="739"/>
                  </a:lnTo>
                  <a:lnTo>
                    <a:pt x="61" y="739"/>
                  </a:lnTo>
                  <a:lnTo>
                    <a:pt x="61" y="738"/>
                  </a:lnTo>
                  <a:lnTo>
                    <a:pt x="60" y="737"/>
                  </a:lnTo>
                  <a:lnTo>
                    <a:pt x="58" y="736"/>
                  </a:lnTo>
                  <a:lnTo>
                    <a:pt x="57" y="736"/>
                  </a:lnTo>
                  <a:lnTo>
                    <a:pt x="57" y="737"/>
                  </a:lnTo>
                  <a:lnTo>
                    <a:pt x="54" y="737"/>
                  </a:lnTo>
                  <a:lnTo>
                    <a:pt x="54" y="736"/>
                  </a:lnTo>
                  <a:lnTo>
                    <a:pt x="53" y="735"/>
                  </a:lnTo>
                  <a:lnTo>
                    <a:pt x="52" y="735"/>
                  </a:lnTo>
                  <a:lnTo>
                    <a:pt x="50" y="736"/>
                  </a:lnTo>
                  <a:lnTo>
                    <a:pt x="48" y="736"/>
                  </a:lnTo>
                  <a:lnTo>
                    <a:pt x="47" y="736"/>
                  </a:lnTo>
                  <a:lnTo>
                    <a:pt x="46" y="736"/>
                  </a:lnTo>
                  <a:lnTo>
                    <a:pt x="46" y="735"/>
                  </a:lnTo>
                  <a:lnTo>
                    <a:pt x="45" y="734"/>
                  </a:lnTo>
                  <a:lnTo>
                    <a:pt x="43" y="733"/>
                  </a:lnTo>
                  <a:lnTo>
                    <a:pt x="42" y="732"/>
                  </a:lnTo>
                  <a:lnTo>
                    <a:pt x="43" y="729"/>
                  </a:lnTo>
                  <a:lnTo>
                    <a:pt x="44" y="728"/>
                  </a:lnTo>
                  <a:lnTo>
                    <a:pt x="44" y="728"/>
                  </a:lnTo>
                  <a:lnTo>
                    <a:pt x="43" y="728"/>
                  </a:lnTo>
                  <a:lnTo>
                    <a:pt x="40" y="725"/>
                  </a:lnTo>
                  <a:lnTo>
                    <a:pt x="40" y="724"/>
                  </a:lnTo>
                  <a:lnTo>
                    <a:pt x="39" y="723"/>
                  </a:lnTo>
                  <a:lnTo>
                    <a:pt x="39" y="720"/>
                  </a:lnTo>
                  <a:lnTo>
                    <a:pt x="38" y="720"/>
                  </a:lnTo>
                  <a:lnTo>
                    <a:pt x="38" y="716"/>
                  </a:lnTo>
                  <a:lnTo>
                    <a:pt x="39" y="716"/>
                  </a:lnTo>
                  <a:lnTo>
                    <a:pt x="40" y="716"/>
                  </a:lnTo>
                  <a:lnTo>
                    <a:pt x="41" y="715"/>
                  </a:lnTo>
                  <a:lnTo>
                    <a:pt x="40" y="714"/>
                  </a:lnTo>
                  <a:lnTo>
                    <a:pt x="37" y="714"/>
                  </a:lnTo>
                  <a:lnTo>
                    <a:pt x="36" y="714"/>
                  </a:lnTo>
                  <a:lnTo>
                    <a:pt x="36" y="711"/>
                  </a:lnTo>
                  <a:lnTo>
                    <a:pt x="37" y="711"/>
                  </a:lnTo>
                  <a:lnTo>
                    <a:pt x="38" y="710"/>
                  </a:lnTo>
                  <a:lnTo>
                    <a:pt x="37" y="709"/>
                  </a:lnTo>
                  <a:lnTo>
                    <a:pt x="36" y="709"/>
                  </a:lnTo>
                  <a:lnTo>
                    <a:pt x="35" y="708"/>
                  </a:lnTo>
                  <a:lnTo>
                    <a:pt x="34" y="706"/>
                  </a:lnTo>
                  <a:lnTo>
                    <a:pt x="34" y="705"/>
                  </a:lnTo>
                  <a:lnTo>
                    <a:pt x="32" y="703"/>
                  </a:lnTo>
                  <a:lnTo>
                    <a:pt x="31" y="701"/>
                  </a:lnTo>
                  <a:lnTo>
                    <a:pt x="31" y="696"/>
                  </a:lnTo>
                  <a:lnTo>
                    <a:pt x="30" y="694"/>
                  </a:lnTo>
                  <a:lnTo>
                    <a:pt x="30" y="692"/>
                  </a:lnTo>
                  <a:lnTo>
                    <a:pt x="32" y="691"/>
                  </a:lnTo>
                  <a:lnTo>
                    <a:pt x="32" y="690"/>
                  </a:lnTo>
                  <a:lnTo>
                    <a:pt x="31" y="690"/>
                  </a:lnTo>
                  <a:lnTo>
                    <a:pt x="30" y="690"/>
                  </a:lnTo>
                  <a:lnTo>
                    <a:pt x="27" y="688"/>
                  </a:lnTo>
                  <a:lnTo>
                    <a:pt x="27" y="684"/>
                  </a:lnTo>
                  <a:lnTo>
                    <a:pt x="28" y="683"/>
                  </a:lnTo>
                  <a:lnTo>
                    <a:pt x="28" y="677"/>
                  </a:lnTo>
                  <a:lnTo>
                    <a:pt x="27" y="677"/>
                  </a:lnTo>
                  <a:lnTo>
                    <a:pt x="27" y="674"/>
                  </a:lnTo>
                  <a:lnTo>
                    <a:pt x="26" y="671"/>
                  </a:lnTo>
                  <a:lnTo>
                    <a:pt x="26" y="665"/>
                  </a:lnTo>
                  <a:lnTo>
                    <a:pt x="26" y="665"/>
                  </a:lnTo>
                  <a:lnTo>
                    <a:pt x="26" y="662"/>
                  </a:lnTo>
                  <a:lnTo>
                    <a:pt x="27" y="661"/>
                  </a:lnTo>
                  <a:lnTo>
                    <a:pt x="28" y="660"/>
                  </a:lnTo>
                  <a:lnTo>
                    <a:pt x="28" y="660"/>
                  </a:lnTo>
                  <a:lnTo>
                    <a:pt x="29" y="660"/>
                  </a:lnTo>
                  <a:lnTo>
                    <a:pt x="30" y="661"/>
                  </a:lnTo>
                  <a:lnTo>
                    <a:pt x="31" y="661"/>
                  </a:lnTo>
                  <a:lnTo>
                    <a:pt x="32" y="660"/>
                  </a:lnTo>
                  <a:lnTo>
                    <a:pt x="33" y="659"/>
                  </a:lnTo>
                  <a:lnTo>
                    <a:pt x="36" y="655"/>
                  </a:lnTo>
                  <a:lnTo>
                    <a:pt x="36" y="655"/>
                  </a:lnTo>
                  <a:lnTo>
                    <a:pt x="39" y="652"/>
                  </a:lnTo>
                  <a:lnTo>
                    <a:pt x="39" y="651"/>
                  </a:lnTo>
                  <a:lnTo>
                    <a:pt x="40" y="649"/>
                  </a:lnTo>
                  <a:lnTo>
                    <a:pt x="40" y="648"/>
                  </a:lnTo>
                  <a:lnTo>
                    <a:pt x="41" y="647"/>
                  </a:lnTo>
                  <a:lnTo>
                    <a:pt x="44" y="647"/>
                  </a:lnTo>
                  <a:lnTo>
                    <a:pt x="46" y="650"/>
                  </a:lnTo>
                  <a:lnTo>
                    <a:pt x="48" y="651"/>
                  </a:lnTo>
                  <a:lnTo>
                    <a:pt x="50" y="652"/>
                  </a:lnTo>
                  <a:lnTo>
                    <a:pt x="50" y="654"/>
                  </a:lnTo>
                  <a:lnTo>
                    <a:pt x="52" y="655"/>
                  </a:lnTo>
                  <a:close/>
                  <a:moveTo>
                    <a:pt x="340" y="648"/>
                  </a:moveTo>
                  <a:lnTo>
                    <a:pt x="340" y="648"/>
                  </a:lnTo>
                  <a:lnTo>
                    <a:pt x="339" y="648"/>
                  </a:lnTo>
                  <a:lnTo>
                    <a:pt x="339" y="648"/>
                  </a:lnTo>
                  <a:lnTo>
                    <a:pt x="340" y="647"/>
                  </a:lnTo>
                  <a:lnTo>
                    <a:pt x="340" y="647"/>
                  </a:lnTo>
                  <a:lnTo>
                    <a:pt x="340" y="647"/>
                  </a:lnTo>
                  <a:lnTo>
                    <a:pt x="340" y="648"/>
                  </a:lnTo>
                  <a:close/>
                  <a:moveTo>
                    <a:pt x="349" y="650"/>
                  </a:moveTo>
                  <a:lnTo>
                    <a:pt x="347" y="650"/>
                  </a:lnTo>
                  <a:lnTo>
                    <a:pt x="347" y="649"/>
                  </a:lnTo>
                  <a:lnTo>
                    <a:pt x="347" y="648"/>
                  </a:lnTo>
                  <a:lnTo>
                    <a:pt x="348" y="647"/>
                  </a:lnTo>
                  <a:lnTo>
                    <a:pt x="348" y="647"/>
                  </a:lnTo>
                  <a:lnTo>
                    <a:pt x="349" y="646"/>
                  </a:lnTo>
                  <a:lnTo>
                    <a:pt x="349" y="647"/>
                  </a:lnTo>
                  <a:lnTo>
                    <a:pt x="349" y="648"/>
                  </a:lnTo>
                  <a:lnTo>
                    <a:pt x="349" y="650"/>
                  </a:lnTo>
                  <a:close/>
                  <a:moveTo>
                    <a:pt x="344" y="647"/>
                  </a:moveTo>
                  <a:lnTo>
                    <a:pt x="343" y="647"/>
                  </a:lnTo>
                  <a:lnTo>
                    <a:pt x="343" y="647"/>
                  </a:lnTo>
                  <a:lnTo>
                    <a:pt x="343" y="646"/>
                  </a:lnTo>
                  <a:lnTo>
                    <a:pt x="342" y="646"/>
                  </a:lnTo>
                  <a:lnTo>
                    <a:pt x="343" y="645"/>
                  </a:lnTo>
                  <a:lnTo>
                    <a:pt x="343" y="645"/>
                  </a:lnTo>
                  <a:lnTo>
                    <a:pt x="344" y="646"/>
                  </a:lnTo>
                  <a:lnTo>
                    <a:pt x="344" y="647"/>
                  </a:lnTo>
                  <a:close/>
                  <a:moveTo>
                    <a:pt x="397" y="640"/>
                  </a:moveTo>
                  <a:lnTo>
                    <a:pt x="396" y="640"/>
                  </a:lnTo>
                  <a:lnTo>
                    <a:pt x="396" y="640"/>
                  </a:lnTo>
                  <a:lnTo>
                    <a:pt x="395" y="641"/>
                  </a:lnTo>
                  <a:lnTo>
                    <a:pt x="394" y="641"/>
                  </a:lnTo>
                  <a:lnTo>
                    <a:pt x="394" y="640"/>
                  </a:lnTo>
                  <a:lnTo>
                    <a:pt x="394" y="639"/>
                  </a:lnTo>
                  <a:lnTo>
                    <a:pt x="395" y="639"/>
                  </a:lnTo>
                  <a:lnTo>
                    <a:pt x="396" y="639"/>
                  </a:lnTo>
                  <a:lnTo>
                    <a:pt x="397" y="639"/>
                  </a:lnTo>
                  <a:lnTo>
                    <a:pt x="397" y="640"/>
                  </a:lnTo>
                  <a:close/>
                  <a:moveTo>
                    <a:pt x="380" y="638"/>
                  </a:moveTo>
                  <a:lnTo>
                    <a:pt x="379" y="638"/>
                  </a:lnTo>
                  <a:lnTo>
                    <a:pt x="378" y="638"/>
                  </a:lnTo>
                  <a:lnTo>
                    <a:pt x="378" y="637"/>
                  </a:lnTo>
                  <a:lnTo>
                    <a:pt x="379" y="636"/>
                  </a:lnTo>
                  <a:lnTo>
                    <a:pt x="380" y="636"/>
                  </a:lnTo>
                  <a:lnTo>
                    <a:pt x="380" y="637"/>
                  </a:lnTo>
                  <a:lnTo>
                    <a:pt x="380" y="637"/>
                  </a:lnTo>
                  <a:lnTo>
                    <a:pt x="380" y="638"/>
                  </a:lnTo>
                  <a:lnTo>
                    <a:pt x="380" y="638"/>
                  </a:lnTo>
                  <a:close/>
                  <a:moveTo>
                    <a:pt x="385" y="637"/>
                  </a:moveTo>
                  <a:lnTo>
                    <a:pt x="384" y="637"/>
                  </a:lnTo>
                  <a:lnTo>
                    <a:pt x="384" y="636"/>
                  </a:lnTo>
                  <a:lnTo>
                    <a:pt x="384" y="636"/>
                  </a:lnTo>
                  <a:lnTo>
                    <a:pt x="384" y="635"/>
                  </a:lnTo>
                  <a:lnTo>
                    <a:pt x="384" y="635"/>
                  </a:lnTo>
                  <a:lnTo>
                    <a:pt x="385" y="636"/>
                  </a:lnTo>
                  <a:lnTo>
                    <a:pt x="385" y="637"/>
                  </a:lnTo>
                  <a:close/>
                  <a:moveTo>
                    <a:pt x="16" y="651"/>
                  </a:moveTo>
                  <a:lnTo>
                    <a:pt x="15" y="652"/>
                  </a:lnTo>
                  <a:lnTo>
                    <a:pt x="13" y="652"/>
                  </a:lnTo>
                  <a:lnTo>
                    <a:pt x="12" y="652"/>
                  </a:lnTo>
                  <a:lnTo>
                    <a:pt x="12" y="650"/>
                  </a:lnTo>
                  <a:lnTo>
                    <a:pt x="11" y="650"/>
                  </a:lnTo>
                  <a:lnTo>
                    <a:pt x="11" y="648"/>
                  </a:lnTo>
                  <a:lnTo>
                    <a:pt x="11" y="646"/>
                  </a:lnTo>
                  <a:lnTo>
                    <a:pt x="9" y="644"/>
                  </a:lnTo>
                  <a:lnTo>
                    <a:pt x="9" y="642"/>
                  </a:lnTo>
                  <a:lnTo>
                    <a:pt x="8" y="638"/>
                  </a:lnTo>
                  <a:lnTo>
                    <a:pt x="8" y="637"/>
                  </a:lnTo>
                  <a:lnTo>
                    <a:pt x="8" y="637"/>
                  </a:lnTo>
                  <a:lnTo>
                    <a:pt x="8" y="636"/>
                  </a:lnTo>
                  <a:lnTo>
                    <a:pt x="9" y="635"/>
                  </a:lnTo>
                  <a:lnTo>
                    <a:pt x="12" y="634"/>
                  </a:lnTo>
                  <a:lnTo>
                    <a:pt x="14" y="635"/>
                  </a:lnTo>
                  <a:lnTo>
                    <a:pt x="16" y="637"/>
                  </a:lnTo>
                  <a:lnTo>
                    <a:pt x="18" y="640"/>
                  </a:lnTo>
                  <a:lnTo>
                    <a:pt x="18" y="641"/>
                  </a:lnTo>
                  <a:lnTo>
                    <a:pt x="18" y="642"/>
                  </a:lnTo>
                  <a:lnTo>
                    <a:pt x="18" y="644"/>
                  </a:lnTo>
                  <a:lnTo>
                    <a:pt x="19" y="644"/>
                  </a:lnTo>
                  <a:lnTo>
                    <a:pt x="19" y="646"/>
                  </a:lnTo>
                  <a:lnTo>
                    <a:pt x="20" y="646"/>
                  </a:lnTo>
                  <a:lnTo>
                    <a:pt x="20" y="647"/>
                  </a:lnTo>
                  <a:lnTo>
                    <a:pt x="19" y="648"/>
                  </a:lnTo>
                  <a:lnTo>
                    <a:pt x="17" y="650"/>
                  </a:lnTo>
                  <a:lnTo>
                    <a:pt x="16" y="651"/>
                  </a:lnTo>
                  <a:close/>
                  <a:moveTo>
                    <a:pt x="383" y="628"/>
                  </a:moveTo>
                  <a:lnTo>
                    <a:pt x="385" y="628"/>
                  </a:lnTo>
                  <a:lnTo>
                    <a:pt x="387" y="627"/>
                  </a:lnTo>
                  <a:lnTo>
                    <a:pt x="387" y="628"/>
                  </a:lnTo>
                  <a:lnTo>
                    <a:pt x="387" y="629"/>
                  </a:lnTo>
                  <a:lnTo>
                    <a:pt x="386" y="630"/>
                  </a:lnTo>
                  <a:lnTo>
                    <a:pt x="385" y="631"/>
                  </a:lnTo>
                  <a:lnTo>
                    <a:pt x="384" y="631"/>
                  </a:lnTo>
                  <a:lnTo>
                    <a:pt x="384" y="631"/>
                  </a:lnTo>
                  <a:lnTo>
                    <a:pt x="383" y="631"/>
                  </a:lnTo>
                  <a:lnTo>
                    <a:pt x="382" y="631"/>
                  </a:lnTo>
                  <a:lnTo>
                    <a:pt x="381" y="631"/>
                  </a:lnTo>
                  <a:lnTo>
                    <a:pt x="381" y="631"/>
                  </a:lnTo>
                  <a:lnTo>
                    <a:pt x="380" y="631"/>
                  </a:lnTo>
                  <a:lnTo>
                    <a:pt x="379" y="630"/>
                  </a:lnTo>
                  <a:lnTo>
                    <a:pt x="379" y="629"/>
                  </a:lnTo>
                  <a:lnTo>
                    <a:pt x="377" y="628"/>
                  </a:lnTo>
                  <a:lnTo>
                    <a:pt x="377" y="627"/>
                  </a:lnTo>
                  <a:lnTo>
                    <a:pt x="378" y="626"/>
                  </a:lnTo>
                  <a:lnTo>
                    <a:pt x="378" y="626"/>
                  </a:lnTo>
                  <a:lnTo>
                    <a:pt x="379" y="627"/>
                  </a:lnTo>
                  <a:lnTo>
                    <a:pt x="380" y="627"/>
                  </a:lnTo>
                  <a:lnTo>
                    <a:pt x="383" y="628"/>
                  </a:lnTo>
                  <a:close/>
                  <a:moveTo>
                    <a:pt x="720" y="626"/>
                  </a:moveTo>
                  <a:lnTo>
                    <a:pt x="720" y="627"/>
                  </a:lnTo>
                  <a:lnTo>
                    <a:pt x="720" y="628"/>
                  </a:lnTo>
                  <a:lnTo>
                    <a:pt x="721" y="629"/>
                  </a:lnTo>
                  <a:lnTo>
                    <a:pt x="721" y="630"/>
                  </a:lnTo>
                  <a:lnTo>
                    <a:pt x="720" y="631"/>
                  </a:lnTo>
                  <a:lnTo>
                    <a:pt x="719" y="631"/>
                  </a:lnTo>
                  <a:lnTo>
                    <a:pt x="719" y="633"/>
                  </a:lnTo>
                  <a:lnTo>
                    <a:pt x="718" y="633"/>
                  </a:lnTo>
                  <a:lnTo>
                    <a:pt x="716" y="631"/>
                  </a:lnTo>
                  <a:lnTo>
                    <a:pt x="717" y="630"/>
                  </a:lnTo>
                  <a:lnTo>
                    <a:pt x="715" y="627"/>
                  </a:lnTo>
                  <a:lnTo>
                    <a:pt x="716" y="626"/>
                  </a:lnTo>
                  <a:lnTo>
                    <a:pt x="717" y="626"/>
                  </a:lnTo>
                  <a:lnTo>
                    <a:pt x="718" y="626"/>
                  </a:lnTo>
                  <a:lnTo>
                    <a:pt x="720" y="626"/>
                  </a:lnTo>
                  <a:close/>
                  <a:moveTo>
                    <a:pt x="389" y="623"/>
                  </a:moveTo>
                  <a:lnTo>
                    <a:pt x="389" y="623"/>
                  </a:lnTo>
                  <a:lnTo>
                    <a:pt x="388" y="623"/>
                  </a:lnTo>
                  <a:lnTo>
                    <a:pt x="387" y="622"/>
                  </a:lnTo>
                  <a:lnTo>
                    <a:pt x="388" y="622"/>
                  </a:lnTo>
                  <a:lnTo>
                    <a:pt x="389" y="622"/>
                  </a:lnTo>
                  <a:lnTo>
                    <a:pt x="389" y="623"/>
                  </a:lnTo>
                  <a:close/>
                  <a:moveTo>
                    <a:pt x="295" y="624"/>
                  </a:moveTo>
                  <a:lnTo>
                    <a:pt x="294" y="624"/>
                  </a:lnTo>
                  <a:lnTo>
                    <a:pt x="294" y="624"/>
                  </a:lnTo>
                  <a:lnTo>
                    <a:pt x="292" y="622"/>
                  </a:lnTo>
                  <a:lnTo>
                    <a:pt x="292" y="622"/>
                  </a:lnTo>
                  <a:lnTo>
                    <a:pt x="293" y="621"/>
                  </a:lnTo>
                  <a:lnTo>
                    <a:pt x="294" y="621"/>
                  </a:lnTo>
                  <a:lnTo>
                    <a:pt x="295" y="622"/>
                  </a:lnTo>
                  <a:lnTo>
                    <a:pt x="295" y="624"/>
                  </a:lnTo>
                  <a:close/>
                  <a:moveTo>
                    <a:pt x="373" y="620"/>
                  </a:moveTo>
                  <a:lnTo>
                    <a:pt x="371" y="622"/>
                  </a:lnTo>
                  <a:lnTo>
                    <a:pt x="372" y="623"/>
                  </a:lnTo>
                  <a:lnTo>
                    <a:pt x="373" y="624"/>
                  </a:lnTo>
                  <a:lnTo>
                    <a:pt x="373" y="625"/>
                  </a:lnTo>
                  <a:lnTo>
                    <a:pt x="372" y="625"/>
                  </a:lnTo>
                  <a:lnTo>
                    <a:pt x="374" y="625"/>
                  </a:lnTo>
                  <a:lnTo>
                    <a:pt x="375" y="627"/>
                  </a:lnTo>
                  <a:lnTo>
                    <a:pt x="373" y="627"/>
                  </a:lnTo>
                  <a:lnTo>
                    <a:pt x="372" y="628"/>
                  </a:lnTo>
                  <a:lnTo>
                    <a:pt x="372" y="629"/>
                  </a:lnTo>
                  <a:lnTo>
                    <a:pt x="371" y="630"/>
                  </a:lnTo>
                  <a:lnTo>
                    <a:pt x="371" y="631"/>
                  </a:lnTo>
                  <a:lnTo>
                    <a:pt x="372" y="631"/>
                  </a:lnTo>
                  <a:lnTo>
                    <a:pt x="372" y="630"/>
                  </a:lnTo>
                  <a:lnTo>
                    <a:pt x="373" y="630"/>
                  </a:lnTo>
                  <a:lnTo>
                    <a:pt x="375" y="633"/>
                  </a:lnTo>
                  <a:lnTo>
                    <a:pt x="378" y="632"/>
                  </a:lnTo>
                  <a:lnTo>
                    <a:pt x="379" y="633"/>
                  </a:lnTo>
                  <a:lnTo>
                    <a:pt x="379" y="633"/>
                  </a:lnTo>
                  <a:lnTo>
                    <a:pt x="379" y="634"/>
                  </a:lnTo>
                  <a:lnTo>
                    <a:pt x="377" y="634"/>
                  </a:lnTo>
                  <a:lnTo>
                    <a:pt x="376" y="634"/>
                  </a:lnTo>
                  <a:lnTo>
                    <a:pt x="375" y="634"/>
                  </a:lnTo>
                  <a:lnTo>
                    <a:pt x="374" y="635"/>
                  </a:lnTo>
                  <a:lnTo>
                    <a:pt x="373" y="634"/>
                  </a:lnTo>
                  <a:lnTo>
                    <a:pt x="373" y="635"/>
                  </a:lnTo>
                  <a:lnTo>
                    <a:pt x="371" y="634"/>
                  </a:lnTo>
                  <a:lnTo>
                    <a:pt x="369" y="637"/>
                  </a:lnTo>
                  <a:lnTo>
                    <a:pt x="368" y="638"/>
                  </a:lnTo>
                  <a:lnTo>
                    <a:pt x="368" y="636"/>
                  </a:lnTo>
                  <a:lnTo>
                    <a:pt x="366" y="635"/>
                  </a:lnTo>
                  <a:lnTo>
                    <a:pt x="365" y="636"/>
                  </a:lnTo>
                  <a:lnTo>
                    <a:pt x="364" y="635"/>
                  </a:lnTo>
                  <a:lnTo>
                    <a:pt x="363" y="632"/>
                  </a:lnTo>
                  <a:lnTo>
                    <a:pt x="361" y="632"/>
                  </a:lnTo>
                  <a:lnTo>
                    <a:pt x="362" y="631"/>
                  </a:lnTo>
                  <a:lnTo>
                    <a:pt x="363" y="631"/>
                  </a:lnTo>
                  <a:lnTo>
                    <a:pt x="365" y="629"/>
                  </a:lnTo>
                  <a:lnTo>
                    <a:pt x="365" y="627"/>
                  </a:lnTo>
                  <a:lnTo>
                    <a:pt x="366" y="626"/>
                  </a:lnTo>
                  <a:lnTo>
                    <a:pt x="367" y="626"/>
                  </a:lnTo>
                  <a:lnTo>
                    <a:pt x="367" y="625"/>
                  </a:lnTo>
                  <a:lnTo>
                    <a:pt x="366" y="624"/>
                  </a:lnTo>
                  <a:lnTo>
                    <a:pt x="366" y="624"/>
                  </a:lnTo>
                  <a:lnTo>
                    <a:pt x="367" y="622"/>
                  </a:lnTo>
                  <a:lnTo>
                    <a:pt x="368" y="622"/>
                  </a:lnTo>
                  <a:lnTo>
                    <a:pt x="370" y="622"/>
                  </a:lnTo>
                  <a:lnTo>
                    <a:pt x="370" y="620"/>
                  </a:lnTo>
                  <a:lnTo>
                    <a:pt x="372" y="619"/>
                  </a:lnTo>
                  <a:lnTo>
                    <a:pt x="373" y="620"/>
                  </a:lnTo>
                  <a:close/>
                  <a:moveTo>
                    <a:pt x="64" y="617"/>
                  </a:moveTo>
                  <a:lnTo>
                    <a:pt x="64" y="617"/>
                  </a:lnTo>
                  <a:lnTo>
                    <a:pt x="63" y="617"/>
                  </a:lnTo>
                  <a:lnTo>
                    <a:pt x="63" y="617"/>
                  </a:lnTo>
                  <a:lnTo>
                    <a:pt x="63" y="616"/>
                  </a:lnTo>
                  <a:lnTo>
                    <a:pt x="63" y="615"/>
                  </a:lnTo>
                  <a:lnTo>
                    <a:pt x="64" y="615"/>
                  </a:lnTo>
                  <a:lnTo>
                    <a:pt x="64" y="616"/>
                  </a:lnTo>
                  <a:lnTo>
                    <a:pt x="64" y="617"/>
                  </a:lnTo>
                  <a:close/>
                  <a:moveTo>
                    <a:pt x="71" y="615"/>
                  </a:moveTo>
                  <a:lnTo>
                    <a:pt x="71" y="616"/>
                  </a:lnTo>
                  <a:lnTo>
                    <a:pt x="68" y="616"/>
                  </a:lnTo>
                  <a:lnTo>
                    <a:pt x="68" y="614"/>
                  </a:lnTo>
                  <a:lnTo>
                    <a:pt x="70" y="614"/>
                  </a:lnTo>
                  <a:lnTo>
                    <a:pt x="71" y="615"/>
                  </a:lnTo>
                  <a:close/>
                  <a:moveTo>
                    <a:pt x="363" y="616"/>
                  </a:moveTo>
                  <a:lnTo>
                    <a:pt x="361" y="616"/>
                  </a:lnTo>
                  <a:lnTo>
                    <a:pt x="360" y="616"/>
                  </a:lnTo>
                  <a:lnTo>
                    <a:pt x="361" y="615"/>
                  </a:lnTo>
                  <a:lnTo>
                    <a:pt x="362" y="615"/>
                  </a:lnTo>
                  <a:lnTo>
                    <a:pt x="362" y="614"/>
                  </a:lnTo>
                  <a:lnTo>
                    <a:pt x="363" y="615"/>
                  </a:lnTo>
                  <a:lnTo>
                    <a:pt x="363" y="616"/>
                  </a:lnTo>
                  <a:close/>
                  <a:moveTo>
                    <a:pt x="691" y="615"/>
                  </a:moveTo>
                  <a:lnTo>
                    <a:pt x="691" y="615"/>
                  </a:lnTo>
                  <a:lnTo>
                    <a:pt x="690" y="614"/>
                  </a:lnTo>
                  <a:lnTo>
                    <a:pt x="690" y="613"/>
                  </a:lnTo>
                  <a:lnTo>
                    <a:pt x="690" y="613"/>
                  </a:lnTo>
                  <a:lnTo>
                    <a:pt x="691" y="613"/>
                  </a:lnTo>
                  <a:lnTo>
                    <a:pt x="691" y="613"/>
                  </a:lnTo>
                  <a:lnTo>
                    <a:pt x="691" y="614"/>
                  </a:lnTo>
                  <a:lnTo>
                    <a:pt x="691" y="614"/>
                  </a:lnTo>
                  <a:lnTo>
                    <a:pt x="691" y="615"/>
                  </a:lnTo>
                  <a:close/>
                  <a:moveTo>
                    <a:pt x="292" y="611"/>
                  </a:moveTo>
                  <a:lnTo>
                    <a:pt x="291" y="611"/>
                  </a:lnTo>
                  <a:lnTo>
                    <a:pt x="291" y="611"/>
                  </a:lnTo>
                  <a:lnTo>
                    <a:pt x="292" y="610"/>
                  </a:lnTo>
                  <a:lnTo>
                    <a:pt x="292" y="610"/>
                  </a:lnTo>
                  <a:lnTo>
                    <a:pt x="292" y="611"/>
                  </a:lnTo>
                  <a:close/>
                  <a:moveTo>
                    <a:pt x="60" y="610"/>
                  </a:moveTo>
                  <a:lnTo>
                    <a:pt x="59" y="611"/>
                  </a:lnTo>
                  <a:lnTo>
                    <a:pt x="57" y="609"/>
                  </a:lnTo>
                  <a:lnTo>
                    <a:pt x="57" y="609"/>
                  </a:lnTo>
                  <a:lnTo>
                    <a:pt x="58" y="608"/>
                  </a:lnTo>
                  <a:lnTo>
                    <a:pt x="58" y="608"/>
                  </a:lnTo>
                  <a:lnTo>
                    <a:pt x="59" y="609"/>
                  </a:lnTo>
                  <a:lnTo>
                    <a:pt x="59" y="609"/>
                  </a:lnTo>
                  <a:lnTo>
                    <a:pt x="60" y="610"/>
                  </a:lnTo>
                  <a:close/>
                  <a:moveTo>
                    <a:pt x="338" y="606"/>
                  </a:moveTo>
                  <a:lnTo>
                    <a:pt x="337" y="606"/>
                  </a:lnTo>
                  <a:lnTo>
                    <a:pt x="337" y="606"/>
                  </a:lnTo>
                  <a:lnTo>
                    <a:pt x="337" y="605"/>
                  </a:lnTo>
                  <a:lnTo>
                    <a:pt x="338" y="604"/>
                  </a:lnTo>
                  <a:lnTo>
                    <a:pt x="339" y="605"/>
                  </a:lnTo>
                  <a:lnTo>
                    <a:pt x="339" y="606"/>
                  </a:lnTo>
                  <a:lnTo>
                    <a:pt x="338" y="606"/>
                  </a:lnTo>
                  <a:close/>
                  <a:moveTo>
                    <a:pt x="701" y="601"/>
                  </a:moveTo>
                  <a:lnTo>
                    <a:pt x="701" y="601"/>
                  </a:lnTo>
                  <a:lnTo>
                    <a:pt x="700" y="601"/>
                  </a:lnTo>
                  <a:lnTo>
                    <a:pt x="700" y="601"/>
                  </a:lnTo>
                  <a:lnTo>
                    <a:pt x="700" y="600"/>
                  </a:lnTo>
                  <a:lnTo>
                    <a:pt x="700" y="600"/>
                  </a:lnTo>
                  <a:lnTo>
                    <a:pt x="701" y="600"/>
                  </a:lnTo>
                  <a:lnTo>
                    <a:pt x="701" y="600"/>
                  </a:lnTo>
                  <a:lnTo>
                    <a:pt x="701" y="601"/>
                  </a:lnTo>
                  <a:close/>
                  <a:moveTo>
                    <a:pt x="368" y="600"/>
                  </a:moveTo>
                  <a:lnTo>
                    <a:pt x="368" y="601"/>
                  </a:lnTo>
                  <a:lnTo>
                    <a:pt x="368" y="602"/>
                  </a:lnTo>
                  <a:lnTo>
                    <a:pt x="368" y="603"/>
                  </a:lnTo>
                  <a:lnTo>
                    <a:pt x="368" y="604"/>
                  </a:lnTo>
                  <a:lnTo>
                    <a:pt x="367" y="604"/>
                  </a:lnTo>
                  <a:lnTo>
                    <a:pt x="366" y="603"/>
                  </a:lnTo>
                  <a:lnTo>
                    <a:pt x="365" y="604"/>
                  </a:lnTo>
                  <a:lnTo>
                    <a:pt x="364" y="603"/>
                  </a:lnTo>
                  <a:lnTo>
                    <a:pt x="365" y="602"/>
                  </a:lnTo>
                  <a:lnTo>
                    <a:pt x="366" y="602"/>
                  </a:lnTo>
                  <a:lnTo>
                    <a:pt x="366" y="602"/>
                  </a:lnTo>
                  <a:lnTo>
                    <a:pt x="366" y="601"/>
                  </a:lnTo>
                  <a:lnTo>
                    <a:pt x="366" y="600"/>
                  </a:lnTo>
                  <a:lnTo>
                    <a:pt x="367" y="600"/>
                  </a:lnTo>
                  <a:lnTo>
                    <a:pt x="368" y="600"/>
                  </a:lnTo>
                  <a:close/>
                  <a:moveTo>
                    <a:pt x="711" y="599"/>
                  </a:moveTo>
                  <a:lnTo>
                    <a:pt x="712" y="600"/>
                  </a:lnTo>
                  <a:lnTo>
                    <a:pt x="710" y="601"/>
                  </a:lnTo>
                  <a:lnTo>
                    <a:pt x="710" y="603"/>
                  </a:lnTo>
                  <a:lnTo>
                    <a:pt x="712" y="606"/>
                  </a:lnTo>
                  <a:lnTo>
                    <a:pt x="712" y="607"/>
                  </a:lnTo>
                  <a:lnTo>
                    <a:pt x="712" y="608"/>
                  </a:lnTo>
                  <a:lnTo>
                    <a:pt x="712" y="609"/>
                  </a:lnTo>
                  <a:lnTo>
                    <a:pt x="711" y="610"/>
                  </a:lnTo>
                  <a:lnTo>
                    <a:pt x="708" y="607"/>
                  </a:lnTo>
                  <a:lnTo>
                    <a:pt x="708" y="606"/>
                  </a:lnTo>
                  <a:lnTo>
                    <a:pt x="706" y="604"/>
                  </a:lnTo>
                  <a:lnTo>
                    <a:pt x="706" y="604"/>
                  </a:lnTo>
                  <a:lnTo>
                    <a:pt x="705" y="602"/>
                  </a:lnTo>
                  <a:lnTo>
                    <a:pt x="705" y="600"/>
                  </a:lnTo>
                  <a:lnTo>
                    <a:pt x="706" y="600"/>
                  </a:lnTo>
                  <a:lnTo>
                    <a:pt x="706" y="600"/>
                  </a:lnTo>
                  <a:lnTo>
                    <a:pt x="708" y="600"/>
                  </a:lnTo>
                  <a:lnTo>
                    <a:pt x="709" y="600"/>
                  </a:lnTo>
                  <a:lnTo>
                    <a:pt x="710" y="600"/>
                  </a:lnTo>
                  <a:lnTo>
                    <a:pt x="711" y="599"/>
                  </a:lnTo>
                  <a:close/>
                  <a:moveTo>
                    <a:pt x="695" y="596"/>
                  </a:moveTo>
                  <a:lnTo>
                    <a:pt x="694" y="596"/>
                  </a:lnTo>
                  <a:lnTo>
                    <a:pt x="694" y="596"/>
                  </a:lnTo>
                  <a:lnTo>
                    <a:pt x="694" y="595"/>
                  </a:lnTo>
                  <a:lnTo>
                    <a:pt x="694" y="595"/>
                  </a:lnTo>
                  <a:lnTo>
                    <a:pt x="695" y="595"/>
                  </a:lnTo>
                  <a:lnTo>
                    <a:pt x="695" y="595"/>
                  </a:lnTo>
                  <a:lnTo>
                    <a:pt x="696" y="595"/>
                  </a:lnTo>
                  <a:lnTo>
                    <a:pt x="696" y="596"/>
                  </a:lnTo>
                  <a:lnTo>
                    <a:pt x="695" y="596"/>
                  </a:lnTo>
                  <a:close/>
                  <a:moveTo>
                    <a:pt x="690" y="594"/>
                  </a:moveTo>
                  <a:lnTo>
                    <a:pt x="689" y="594"/>
                  </a:lnTo>
                  <a:lnTo>
                    <a:pt x="689" y="594"/>
                  </a:lnTo>
                  <a:lnTo>
                    <a:pt x="689" y="593"/>
                  </a:lnTo>
                  <a:lnTo>
                    <a:pt x="689" y="593"/>
                  </a:lnTo>
                  <a:lnTo>
                    <a:pt x="690" y="593"/>
                  </a:lnTo>
                  <a:lnTo>
                    <a:pt x="690" y="593"/>
                  </a:lnTo>
                  <a:lnTo>
                    <a:pt x="690" y="594"/>
                  </a:lnTo>
                  <a:close/>
                  <a:moveTo>
                    <a:pt x="370" y="593"/>
                  </a:moveTo>
                  <a:lnTo>
                    <a:pt x="370" y="594"/>
                  </a:lnTo>
                  <a:lnTo>
                    <a:pt x="369" y="594"/>
                  </a:lnTo>
                  <a:lnTo>
                    <a:pt x="369" y="593"/>
                  </a:lnTo>
                  <a:lnTo>
                    <a:pt x="369" y="592"/>
                  </a:lnTo>
                  <a:lnTo>
                    <a:pt x="369" y="592"/>
                  </a:lnTo>
                  <a:lnTo>
                    <a:pt x="370" y="592"/>
                  </a:lnTo>
                  <a:lnTo>
                    <a:pt x="370" y="592"/>
                  </a:lnTo>
                  <a:lnTo>
                    <a:pt x="370" y="593"/>
                  </a:lnTo>
                  <a:close/>
                  <a:moveTo>
                    <a:pt x="707" y="592"/>
                  </a:moveTo>
                  <a:lnTo>
                    <a:pt x="707" y="592"/>
                  </a:lnTo>
                  <a:lnTo>
                    <a:pt x="706" y="592"/>
                  </a:lnTo>
                  <a:lnTo>
                    <a:pt x="706" y="591"/>
                  </a:lnTo>
                  <a:lnTo>
                    <a:pt x="707" y="591"/>
                  </a:lnTo>
                  <a:lnTo>
                    <a:pt x="707" y="591"/>
                  </a:lnTo>
                  <a:lnTo>
                    <a:pt x="707" y="591"/>
                  </a:lnTo>
                  <a:lnTo>
                    <a:pt x="707" y="592"/>
                  </a:lnTo>
                  <a:close/>
                  <a:moveTo>
                    <a:pt x="709" y="593"/>
                  </a:moveTo>
                  <a:lnTo>
                    <a:pt x="709" y="593"/>
                  </a:lnTo>
                  <a:lnTo>
                    <a:pt x="708" y="592"/>
                  </a:lnTo>
                  <a:lnTo>
                    <a:pt x="708" y="591"/>
                  </a:lnTo>
                  <a:lnTo>
                    <a:pt x="709" y="591"/>
                  </a:lnTo>
                  <a:lnTo>
                    <a:pt x="709" y="591"/>
                  </a:lnTo>
                  <a:lnTo>
                    <a:pt x="709" y="591"/>
                  </a:lnTo>
                  <a:lnTo>
                    <a:pt x="709" y="591"/>
                  </a:lnTo>
                  <a:lnTo>
                    <a:pt x="710" y="592"/>
                  </a:lnTo>
                  <a:lnTo>
                    <a:pt x="709" y="593"/>
                  </a:lnTo>
                  <a:close/>
                  <a:moveTo>
                    <a:pt x="418" y="592"/>
                  </a:moveTo>
                  <a:lnTo>
                    <a:pt x="417" y="592"/>
                  </a:lnTo>
                  <a:lnTo>
                    <a:pt x="417" y="591"/>
                  </a:lnTo>
                  <a:lnTo>
                    <a:pt x="417" y="590"/>
                  </a:lnTo>
                  <a:lnTo>
                    <a:pt x="417" y="590"/>
                  </a:lnTo>
                  <a:lnTo>
                    <a:pt x="418" y="590"/>
                  </a:lnTo>
                  <a:lnTo>
                    <a:pt x="419" y="591"/>
                  </a:lnTo>
                  <a:lnTo>
                    <a:pt x="419" y="591"/>
                  </a:lnTo>
                  <a:lnTo>
                    <a:pt x="418" y="591"/>
                  </a:lnTo>
                  <a:lnTo>
                    <a:pt x="418" y="592"/>
                  </a:lnTo>
                  <a:close/>
                  <a:moveTo>
                    <a:pt x="707" y="591"/>
                  </a:moveTo>
                  <a:lnTo>
                    <a:pt x="707" y="591"/>
                  </a:lnTo>
                  <a:lnTo>
                    <a:pt x="706" y="590"/>
                  </a:lnTo>
                  <a:lnTo>
                    <a:pt x="706" y="590"/>
                  </a:lnTo>
                  <a:lnTo>
                    <a:pt x="707" y="590"/>
                  </a:lnTo>
                  <a:lnTo>
                    <a:pt x="708" y="590"/>
                  </a:lnTo>
                  <a:lnTo>
                    <a:pt x="708" y="590"/>
                  </a:lnTo>
                  <a:lnTo>
                    <a:pt x="707" y="591"/>
                  </a:lnTo>
                  <a:close/>
                  <a:moveTo>
                    <a:pt x="696" y="591"/>
                  </a:moveTo>
                  <a:lnTo>
                    <a:pt x="696" y="591"/>
                  </a:lnTo>
                  <a:lnTo>
                    <a:pt x="696" y="592"/>
                  </a:lnTo>
                  <a:lnTo>
                    <a:pt x="695" y="592"/>
                  </a:lnTo>
                  <a:lnTo>
                    <a:pt x="695" y="591"/>
                  </a:lnTo>
                  <a:lnTo>
                    <a:pt x="694" y="591"/>
                  </a:lnTo>
                  <a:lnTo>
                    <a:pt x="694" y="591"/>
                  </a:lnTo>
                  <a:lnTo>
                    <a:pt x="694" y="590"/>
                  </a:lnTo>
                  <a:lnTo>
                    <a:pt x="695" y="590"/>
                  </a:lnTo>
                  <a:lnTo>
                    <a:pt x="696" y="590"/>
                  </a:lnTo>
                  <a:lnTo>
                    <a:pt x="696" y="591"/>
                  </a:lnTo>
                  <a:close/>
                  <a:moveTo>
                    <a:pt x="699" y="588"/>
                  </a:moveTo>
                  <a:lnTo>
                    <a:pt x="698" y="588"/>
                  </a:lnTo>
                  <a:lnTo>
                    <a:pt x="697" y="588"/>
                  </a:lnTo>
                  <a:lnTo>
                    <a:pt x="697" y="587"/>
                  </a:lnTo>
                  <a:lnTo>
                    <a:pt x="698" y="586"/>
                  </a:lnTo>
                  <a:lnTo>
                    <a:pt x="699" y="586"/>
                  </a:lnTo>
                  <a:lnTo>
                    <a:pt x="699" y="587"/>
                  </a:lnTo>
                  <a:lnTo>
                    <a:pt x="699" y="587"/>
                  </a:lnTo>
                  <a:lnTo>
                    <a:pt x="699" y="588"/>
                  </a:lnTo>
                  <a:close/>
                  <a:moveTo>
                    <a:pt x="337" y="587"/>
                  </a:moveTo>
                  <a:lnTo>
                    <a:pt x="336" y="587"/>
                  </a:lnTo>
                  <a:lnTo>
                    <a:pt x="336" y="587"/>
                  </a:lnTo>
                  <a:lnTo>
                    <a:pt x="336" y="586"/>
                  </a:lnTo>
                  <a:lnTo>
                    <a:pt x="337" y="585"/>
                  </a:lnTo>
                  <a:lnTo>
                    <a:pt x="338" y="585"/>
                  </a:lnTo>
                  <a:lnTo>
                    <a:pt x="338" y="586"/>
                  </a:lnTo>
                  <a:lnTo>
                    <a:pt x="338" y="586"/>
                  </a:lnTo>
                  <a:lnTo>
                    <a:pt x="337" y="587"/>
                  </a:lnTo>
                  <a:close/>
                  <a:moveTo>
                    <a:pt x="309" y="587"/>
                  </a:moveTo>
                  <a:lnTo>
                    <a:pt x="308" y="587"/>
                  </a:lnTo>
                  <a:lnTo>
                    <a:pt x="307" y="586"/>
                  </a:lnTo>
                  <a:lnTo>
                    <a:pt x="307" y="586"/>
                  </a:lnTo>
                  <a:lnTo>
                    <a:pt x="307" y="586"/>
                  </a:lnTo>
                  <a:lnTo>
                    <a:pt x="307" y="585"/>
                  </a:lnTo>
                  <a:lnTo>
                    <a:pt x="308" y="585"/>
                  </a:lnTo>
                  <a:lnTo>
                    <a:pt x="310" y="586"/>
                  </a:lnTo>
                  <a:lnTo>
                    <a:pt x="310" y="587"/>
                  </a:lnTo>
                  <a:lnTo>
                    <a:pt x="309" y="587"/>
                  </a:lnTo>
                  <a:close/>
                  <a:moveTo>
                    <a:pt x="49" y="582"/>
                  </a:moveTo>
                  <a:lnTo>
                    <a:pt x="50" y="583"/>
                  </a:lnTo>
                  <a:lnTo>
                    <a:pt x="50" y="583"/>
                  </a:lnTo>
                  <a:lnTo>
                    <a:pt x="51" y="584"/>
                  </a:lnTo>
                  <a:lnTo>
                    <a:pt x="52" y="584"/>
                  </a:lnTo>
                  <a:lnTo>
                    <a:pt x="52" y="585"/>
                  </a:lnTo>
                  <a:lnTo>
                    <a:pt x="52" y="585"/>
                  </a:lnTo>
                  <a:lnTo>
                    <a:pt x="50" y="585"/>
                  </a:lnTo>
                  <a:lnTo>
                    <a:pt x="50" y="585"/>
                  </a:lnTo>
                  <a:lnTo>
                    <a:pt x="49" y="585"/>
                  </a:lnTo>
                  <a:lnTo>
                    <a:pt x="48" y="584"/>
                  </a:lnTo>
                  <a:lnTo>
                    <a:pt x="48" y="582"/>
                  </a:lnTo>
                  <a:lnTo>
                    <a:pt x="49" y="582"/>
                  </a:lnTo>
                  <a:close/>
                  <a:moveTo>
                    <a:pt x="704" y="580"/>
                  </a:moveTo>
                  <a:lnTo>
                    <a:pt x="703" y="580"/>
                  </a:lnTo>
                  <a:lnTo>
                    <a:pt x="703" y="580"/>
                  </a:lnTo>
                  <a:lnTo>
                    <a:pt x="703" y="579"/>
                  </a:lnTo>
                  <a:lnTo>
                    <a:pt x="703" y="578"/>
                  </a:lnTo>
                  <a:lnTo>
                    <a:pt x="704" y="579"/>
                  </a:lnTo>
                  <a:lnTo>
                    <a:pt x="704" y="580"/>
                  </a:lnTo>
                  <a:close/>
                  <a:moveTo>
                    <a:pt x="55" y="580"/>
                  </a:moveTo>
                  <a:lnTo>
                    <a:pt x="55" y="580"/>
                  </a:lnTo>
                  <a:lnTo>
                    <a:pt x="54" y="580"/>
                  </a:lnTo>
                  <a:lnTo>
                    <a:pt x="54" y="578"/>
                  </a:lnTo>
                  <a:lnTo>
                    <a:pt x="55" y="577"/>
                  </a:lnTo>
                  <a:lnTo>
                    <a:pt x="55" y="580"/>
                  </a:lnTo>
                  <a:close/>
                  <a:moveTo>
                    <a:pt x="69" y="575"/>
                  </a:moveTo>
                  <a:lnTo>
                    <a:pt x="68" y="576"/>
                  </a:lnTo>
                  <a:lnTo>
                    <a:pt x="66" y="574"/>
                  </a:lnTo>
                  <a:lnTo>
                    <a:pt x="66" y="573"/>
                  </a:lnTo>
                  <a:lnTo>
                    <a:pt x="67" y="572"/>
                  </a:lnTo>
                  <a:lnTo>
                    <a:pt x="69" y="573"/>
                  </a:lnTo>
                  <a:lnTo>
                    <a:pt x="69" y="575"/>
                  </a:lnTo>
                  <a:close/>
                  <a:moveTo>
                    <a:pt x="709" y="572"/>
                  </a:moveTo>
                  <a:lnTo>
                    <a:pt x="708" y="572"/>
                  </a:lnTo>
                  <a:lnTo>
                    <a:pt x="708" y="571"/>
                  </a:lnTo>
                  <a:lnTo>
                    <a:pt x="708" y="571"/>
                  </a:lnTo>
                  <a:lnTo>
                    <a:pt x="708" y="571"/>
                  </a:lnTo>
                  <a:lnTo>
                    <a:pt x="709" y="571"/>
                  </a:lnTo>
                  <a:lnTo>
                    <a:pt x="709" y="571"/>
                  </a:lnTo>
                  <a:lnTo>
                    <a:pt x="709" y="571"/>
                  </a:lnTo>
                  <a:lnTo>
                    <a:pt x="709" y="572"/>
                  </a:lnTo>
                  <a:close/>
                  <a:moveTo>
                    <a:pt x="380" y="572"/>
                  </a:moveTo>
                  <a:lnTo>
                    <a:pt x="380" y="573"/>
                  </a:lnTo>
                  <a:lnTo>
                    <a:pt x="378" y="574"/>
                  </a:lnTo>
                  <a:lnTo>
                    <a:pt x="378" y="577"/>
                  </a:lnTo>
                  <a:lnTo>
                    <a:pt x="376" y="578"/>
                  </a:lnTo>
                  <a:lnTo>
                    <a:pt x="375" y="578"/>
                  </a:lnTo>
                  <a:lnTo>
                    <a:pt x="375" y="578"/>
                  </a:lnTo>
                  <a:lnTo>
                    <a:pt x="373" y="578"/>
                  </a:lnTo>
                  <a:lnTo>
                    <a:pt x="373" y="578"/>
                  </a:lnTo>
                  <a:lnTo>
                    <a:pt x="374" y="576"/>
                  </a:lnTo>
                  <a:lnTo>
                    <a:pt x="376" y="576"/>
                  </a:lnTo>
                  <a:lnTo>
                    <a:pt x="377" y="576"/>
                  </a:lnTo>
                  <a:lnTo>
                    <a:pt x="375" y="575"/>
                  </a:lnTo>
                  <a:lnTo>
                    <a:pt x="375" y="574"/>
                  </a:lnTo>
                  <a:lnTo>
                    <a:pt x="376" y="573"/>
                  </a:lnTo>
                  <a:lnTo>
                    <a:pt x="377" y="573"/>
                  </a:lnTo>
                  <a:lnTo>
                    <a:pt x="379" y="571"/>
                  </a:lnTo>
                  <a:lnTo>
                    <a:pt x="380" y="570"/>
                  </a:lnTo>
                  <a:lnTo>
                    <a:pt x="380" y="570"/>
                  </a:lnTo>
                  <a:lnTo>
                    <a:pt x="380" y="572"/>
                  </a:lnTo>
                  <a:close/>
                  <a:moveTo>
                    <a:pt x="59" y="571"/>
                  </a:moveTo>
                  <a:lnTo>
                    <a:pt x="58" y="571"/>
                  </a:lnTo>
                  <a:lnTo>
                    <a:pt x="58" y="571"/>
                  </a:lnTo>
                  <a:lnTo>
                    <a:pt x="58" y="570"/>
                  </a:lnTo>
                  <a:lnTo>
                    <a:pt x="59" y="569"/>
                  </a:lnTo>
                  <a:lnTo>
                    <a:pt x="60" y="570"/>
                  </a:lnTo>
                  <a:lnTo>
                    <a:pt x="60" y="571"/>
                  </a:lnTo>
                  <a:lnTo>
                    <a:pt x="59" y="571"/>
                  </a:lnTo>
                  <a:close/>
                  <a:moveTo>
                    <a:pt x="708" y="569"/>
                  </a:moveTo>
                  <a:lnTo>
                    <a:pt x="708" y="569"/>
                  </a:lnTo>
                  <a:lnTo>
                    <a:pt x="707" y="569"/>
                  </a:lnTo>
                  <a:lnTo>
                    <a:pt x="706" y="569"/>
                  </a:lnTo>
                  <a:lnTo>
                    <a:pt x="706" y="568"/>
                  </a:lnTo>
                  <a:lnTo>
                    <a:pt x="707" y="568"/>
                  </a:lnTo>
                  <a:lnTo>
                    <a:pt x="708" y="568"/>
                  </a:lnTo>
                  <a:lnTo>
                    <a:pt x="708" y="569"/>
                  </a:lnTo>
                  <a:close/>
                  <a:moveTo>
                    <a:pt x="334" y="565"/>
                  </a:moveTo>
                  <a:lnTo>
                    <a:pt x="335" y="566"/>
                  </a:lnTo>
                  <a:lnTo>
                    <a:pt x="335" y="566"/>
                  </a:lnTo>
                  <a:lnTo>
                    <a:pt x="337" y="568"/>
                  </a:lnTo>
                  <a:lnTo>
                    <a:pt x="335" y="568"/>
                  </a:lnTo>
                  <a:lnTo>
                    <a:pt x="335" y="570"/>
                  </a:lnTo>
                  <a:lnTo>
                    <a:pt x="337" y="572"/>
                  </a:lnTo>
                  <a:lnTo>
                    <a:pt x="337" y="574"/>
                  </a:lnTo>
                  <a:lnTo>
                    <a:pt x="338" y="574"/>
                  </a:lnTo>
                  <a:lnTo>
                    <a:pt x="340" y="574"/>
                  </a:lnTo>
                  <a:lnTo>
                    <a:pt x="341" y="575"/>
                  </a:lnTo>
                  <a:lnTo>
                    <a:pt x="342" y="575"/>
                  </a:lnTo>
                  <a:lnTo>
                    <a:pt x="343" y="575"/>
                  </a:lnTo>
                  <a:lnTo>
                    <a:pt x="344" y="576"/>
                  </a:lnTo>
                  <a:lnTo>
                    <a:pt x="344" y="577"/>
                  </a:lnTo>
                  <a:lnTo>
                    <a:pt x="346" y="578"/>
                  </a:lnTo>
                  <a:lnTo>
                    <a:pt x="347" y="578"/>
                  </a:lnTo>
                  <a:lnTo>
                    <a:pt x="348" y="577"/>
                  </a:lnTo>
                  <a:lnTo>
                    <a:pt x="349" y="577"/>
                  </a:lnTo>
                  <a:lnTo>
                    <a:pt x="349" y="576"/>
                  </a:lnTo>
                  <a:lnTo>
                    <a:pt x="349" y="575"/>
                  </a:lnTo>
                  <a:lnTo>
                    <a:pt x="350" y="574"/>
                  </a:lnTo>
                  <a:lnTo>
                    <a:pt x="351" y="573"/>
                  </a:lnTo>
                  <a:lnTo>
                    <a:pt x="352" y="574"/>
                  </a:lnTo>
                  <a:lnTo>
                    <a:pt x="353" y="575"/>
                  </a:lnTo>
                  <a:lnTo>
                    <a:pt x="355" y="576"/>
                  </a:lnTo>
                  <a:lnTo>
                    <a:pt x="356" y="577"/>
                  </a:lnTo>
                  <a:lnTo>
                    <a:pt x="356" y="580"/>
                  </a:lnTo>
                  <a:lnTo>
                    <a:pt x="355" y="580"/>
                  </a:lnTo>
                  <a:lnTo>
                    <a:pt x="355" y="581"/>
                  </a:lnTo>
                  <a:lnTo>
                    <a:pt x="353" y="582"/>
                  </a:lnTo>
                  <a:lnTo>
                    <a:pt x="353" y="583"/>
                  </a:lnTo>
                  <a:lnTo>
                    <a:pt x="356" y="583"/>
                  </a:lnTo>
                  <a:lnTo>
                    <a:pt x="357" y="584"/>
                  </a:lnTo>
                  <a:lnTo>
                    <a:pt x="359" y="584"/>
                  </a:lnTo>
                  <a:lnTo>
                    <a:pt x="359" y="583"/>
                  </a:lnTo>
                  <a:lnTo>
                    <a:pt x="361" y="583"/>
                  </a:lnTo>
                  <a:lnTo>
                    <a:pt x="364" y="582"/>
                  </a:lnTo>
                  <a:lnTo>
                    <a:pt x="365" y="581"/>
                  </a:lnTo>
                  <a:lnTo>
                    <a:pt x="366" y="579"/>
                  </a:lnTo>
                  <a:lnTo>
                    <a:pt x="366" y="578"/>
                  </a:lnTo>
                  <a:lnTo>
                    <a:pt x="368" y="578"/>
                  </a:lnTo>
                  <a:lnTo>
                    <a:pt x="369" y="579"/>
                  </a:lnTo>
                  <a:lnTo>
                    <a:pt x="370" y="581"/>
                  </a:lnTo>
                  <a:lnTo>
                    <a:pt x="371" y="582"/>
                  </a:lnTo>
                  <a:lnTo>
                    <a:pt x="371" y="584"/>
                  </a:lnTo>
                  <a:lnTo>
                    <a:pt x="371" y="585"/>
                  </a:lnTo>
                  <a:lnTo>
                    <a:pt x="370" y="586"/>
                  </a:lnTo>
                  <a:lnTo>
                    <a:pt x="371" y="586"/>
                  </a:lnTo>
                  <a:lnTo>
                    <a:pt x="372" y="586"/>
                  </a:lnTo>
                  <a:lnTo>
                    <a:pt x="373" y="585"/>
                  </a:lnTo>
                  <a:lnTo>
                    <a:pt x="373" y="586"/>
                  </a:lnTo>
                  <a:lnTo>
                    <a:pt x="373" y="590"/>
                  </a:lnTo>
                  <a:lnTo>
                    <a:pt x="372" y="590"/>
                  </a:lnTo>
                  <a:lnTo>
                    <a:pt x="371" y="589"/>
                  </a:lnTo>
                  <a:lnTo>
                    <a:pt x="370" y="589"/>
                  </a:lnTo>
                  <a:lnTo>
                    <a:pt x="370" y="590"/>
                  </a:lnTo>
                  <a:lnTo>
                    <a:pt x="369" y="591"/>
                  </a:lnTo>
                  <a:lnTo>
                    <a:pt x="368" y="591"/>
                  </a:lnTo>
                  <a:lnTo>
                    <a:pt x="367" y="591"/>
                  </a:lnTo>
                  <a:lnTo>
                    <a:pt x="366" y="592"/>
                  </a:lnTo>
                  <a:lnTo>
                    <a:pt x="366" y="593"/>
                  </a:lnTo>
                  <a:lnTo>
                    <a:pt x="367" y="593"/>
                  </a:lnTo>
                  <a:lnTo>
                    <a:pt x="366" y="595"/>
                  </a:lnTo>
                  <a:lnTo>
                    <a:pt x="364" y="595"/>
                  </a:lnTo>
                  <a:lnTo>
                    <a:pt x="364" y="595"/>
                  </a:lnTo>
                  <a:lnTo>
                    <a:pt x="363" y="594"/>
                  </a:lnTo>
                  <a:lnTo>
                    <a:pt x="361" y="595"/>
                  </a:lnTo>
                  <a:lnTo>
                    <a:pt x="361" y="596"/>
                  </a:lnTo>
                  <a:lnTo>
                    <a:pt x="360" y="598"/>
                  </a:lnTo>
                  <a:lnTo>
                    <a:pt x="359" y="601"/>
                  </a:lnTo>
                  <a:lnTo>
                    <a:pt x="362" y="603"/>
                  </a:lnTo>
                  <a:lnTo>
                    <a:pt x="363" y="603"/>
                  </a:lnTo>
                  <a:lnTo>
                    <a:pt x="363" y="604"/>
                  </a:lnTo>
                  <a:lnTo>
                    <a:pt x="363" y="609"/>
                  </a:lnTo>
                  <a:lnTo>
                    <a:pt x="366" y="612"/>
                  </a:lnTo>
                  <a:lnTo>
                    <a:pt x="364" y="613"/>
                  </a:lnTo>
                  <a:lnTo>
                    <a:pt x="363" y="613"/>
                  </a:lnTo>
                  <a:lnTo>
                    <a:pt x="362" y="613"/>
                  </a:lnTo>
                  <a:lnTo>
                    <a:pt x="361" y="611"/>
                  </a:lnTo>
                  <a:lnTo>
                    <a:pt x="360" y="612"/>
                  </a:lnTo>
                  <a:lnTo>
                    <a:pt x="362" y="614"/>
                  </a:lnTo>
                  <a:lnTo>
                    <a:pt x="362" y="614"/>
                  </a:lnTo>
                  <a:lnTo>
                    <a:pt x="361" y="614"/>
                  </a:lnTo>
                  <a:lnTo>
                    <a:pt x="357" y="614"/>
                  </a:lnTo>
                  <a:lnTo>
                    <a:pt x="356" y="615"/>
                  </a:lnTo>
                  <a:lnTo>
                    <a:pt x="355" y="614"/>
                  </a:lnTo>
                  <a:lnTo>
                    <a:pt x="355" y="615"/>
                  </a:lnTo>
                  <a:lnTo>
                    <a:pt x="353" y="616"/>
                  </a:lnTo>
                  <a:lnTo>
                    <a:pt x="352" y="615"/>
                  </a:lnTo>
                  <a:lnTo>
                    <a:pt x="353" y="614"/>
                  </a:lnTo>
                  <a:lnTo>
                    <a:pt x="352" y="614"/>
                  </a:lnTo>
                  <a:lnTo>
                    <a:pt x="351" y="613"/>
                  </a:lnTo>
                  <a:lnTo>
                    <a:pt x="351" y="611"/>
                  </a:lnTo>
                  <a:lnTo>
                    <a:pt x="350" y="611"/>
                  </a:lnTo>
                  <a:lnTo>
                    <a:pt x="349" y="611"/>
                  </a:lnTo>
                  <a:lnTo>
                    <a:pt x="348" y="611"/>
                  </a:lnTo>
                  <a:lnTo>
                    <a:pt x="346" y="609"/>
                  </a:lnTo>
                  <a:lnTo>
                    <a:pt x="346" y="608"/>
                  </a:lnTo>
                  <a:lnTo>
                    <a:pt x="344" y="607"/>
                  </a:lnTo>
                  <a:lnTo>
                    <a:pt x="344" y="607"/>
                  </a:lnTo>
                  <a:lnTo>
                    <a:pt x="344" y="609"/>
                  </a:lnTo>
                  <a:lnTo>
                    <a:pt x="342" y="610"/>
                  </a:lnTo>
                  <a:lnTo>
                    <a:pt x="342" y="611"/>
                  </a:lnTo>
                  <a:lnTo>
                    <a:pt x="340" y="610"/>
                  </a:lnTo>
                  <a:lnTo>
                    <a:pt x="339" y="609"/>
                  </a:lnTo>
                  <a:lnTo>
                    <a:pt x="338" y="608"/>
                  </a:lnTo>
                  <a:lnTo>
                    <a:pt x="341" y="604"/>
                  </a:lnTo>
                  <a:lnTo>
                    <a:pt x="342" y="604"/>
                  </a:lnTo>
                  <a:lnTo>
                    <a:pt x="342" y="603"/>
                  </a:lnTo>
                  <a:lnTo>
                    <a:pt x="340" y="602"/>
                  </a:lnTo>
                  <a:lnTo>
                    <a:pt x="339" y="600"/>
                  </a:lnTo>
                  <a:lnTo>
                    <a:pt x="339" y="598"/>
                  </a:lnTo>
                  <a:lnTo>
                    <a:pt x="339" y="598"/>
                  </a:lnTo>
                  <a:lnTo>
                    <a:pt x="338" y="595"/>
                  </a:lnTo>
                  <a:lnTo>
                    <a:pt x="336" y="594"/>
                  </a:lnTo>
                  <a:lnTo>
                    <a:pt x="336" y="590"/>
                  </a:lnTo>
                  <a:lnTo>
                    <a:pt x="337" y="589"/>
                  </a:lnTo>
                  <a:lnTo>
                    <a:pt x="337" y="589"/>
                  </a:lnTo>
                  <a:lnTo>
                    <a:pt x="339" y="590"/>
                  </a:lnTo>
                  <a:lnTo>
                    <a:pt x="341" y="590"/>
                  </a:lnTo>
                  <a:lnTo>
                    <a:pt x="341" y="588"/>
                  </a:lnTo>
                  <a:lnTo>
                    <a:pt x="339" y="586"/>
                  </a:lnTo>
                  <a:lnTo>
                    <a:pt x="338" y="585"/>
                  </a:lnTo>
                  <a:lnTo>
                    <a:pt x="335" y="585"/>
                  </a:lnTo>
                  <a:lnTo>
                    <a:pt x="334" y="583"/>
                  </a:lnTo>
                  <a:lnTo>
                    <a:pt x="334" y="582"/>
                  </a:lnTo>
                  <a:lnTo>
                    <a:pt x="335" y="581"/>
                  </a:lnTo>
                  <a:lnTo>
                    <a:pt x="335" y="580"/>
                  </a:lnTo>
                  <a:lnTo>
                    <a:pt x="333" y="579"/>
                  </a:lnTo>
                  <a:lnTo>
                    <a:pt x="333" y="580"/>
                  </a:lnTo>
                  <a:lnTo>
                    <a:pt x="331" y="580"/>
                  </a:lnTo>
                  <a:lnTo>
                    <a:pt x="330" y="579"/>
                  </a:lnTo>
                  <a:lnTo>
                    <a:pt x="330" y="577"/>
                  </a:lnTo>
                  <a:lnTo>
                    <a:pt x="332" y="576"/>
                  </a:lnTo>
                  <a:lnTo>
                    <a:pt x="333" y="575"/>
                  </a:lnTo>
                  <a:lnTo>
                    <a:pt x="333" y="574"/>
                  </a:lnTo>
                  <a:lnTo>
                    <a:pt x="332" y="573"/>
                  </a:lnTo>
                  <a:lnTo>
                    <a:pt x="333" y="571"/>
                  </a:lnTo>
                  <a:lnTo>
                    <a:pt x="333" y="570"/>
                  </a:lnTo>
                  <a:lnTo>
                    <a:pt x="333" y="570"/>
                  </a:lnTo>
                  <a:lnTo>
                    <a:pt x="332" y="569"/>
                  </a:lnTo>
                  <a:lnTo>
                    <a:pt x="331" y="567"/>
                  </a:lnTo>
                  <a:lnTo>
                    <a:pt x="331" y="567"/>
                  </a:lnTo>
                  <a:lnTo>
                    <a:pt x="331" y="564"/>
                  </a:lnTo>
                  <a:lnTo>
                    <a:pt x="332" y="564"/>
                  </a:lnTo>
                  <a:lnTo>
                    <a:pt x="334" y="565"/>
                  </a:lnTo>
                  <a:close/>
                  <a:moveTo>
                    <a:pt x="109" y="566"/>
                  </a:moveTo>
                  <a:lnTo>
                    <a:pt x="112" y="567"/>
                  </a:lnTo>
                  <a:lnTo>
                    <a:pt x="113" y="567"/>
                  </a:lnTo>
                  <a:lnTo>
                    <a:pt x="113" y="566"/>
                  </a:lnTo>
                  <a:lnTo>
                    <a:pt x="116" y="566"/>
                  </a:lnTo>
                  <a:lnTo>
                    <a:pt x="116" y="566"/>
                  </a:lnTo>
                  <a:lnTo>
                    <a:pt x="118" y="566"/>
                  </a:lnTo>
                  <a:lnTo>
                    <a:pt x="119" y="565"/>
                  </a:lnTo>
                  <a:lnTo>
                    <a:pt x="122" y="566"/>
                  </a:lnTo>
                  <a:lnTo>
                    <a:pt x="123" y="565"/>
                  </a:lnTo>
                  <a:lnTo>
                    <a:pt x="124" y="565"/>
                  </a:lnTo>
                  <a:lnTo>
                    <a:pt x="125" y="565"/>
                  </a:lnTo>
                  <a:lnTo>
                    <a:pt x="127" y="565"/>
                  </a:lnTo>
                  <a:lnTo>
                    <a:pt x="127" y="565"/>
                  </a:lnTo>
                  <a:lnTo>
                    <a:pt x="130" y="565"/>
                  </a:lnTo>
                  <a:lnTo>
                    <a:pt x="134" y="569"/>
                  </a:lnTo>
                  <a:lnTo>
                    <a:pt x="138" y="571"/>
                  </a:lnTo>
                  <a:lnTo>
                    <a:pt x="141" y="572"/>
                  </a:lnTo>
                  <a:lnTo>
                    <a:pt x="142" y="572"/>
                  </a:lnTo>
                  <a:lnTo>
                    <a:pt x="143" y="572"/>
                  </a:lnTo>
                  <a:lnTo>
                    <a:pt x="143" y="573"/>
                  </a:lnTo>
                  <a:lnTo>
                    <a:pt x="147" y="573"/>
                  </a:lnTo>
                  <a:lnTo>
                    <a:pt x="149" y="575"/>
                  </a:lnTo>
                  <a:lnTo>
                    <a:pt x="149" y="575"/>
                  </a:lnTo>
                  <a:lnTo>
                    <a:pt x="149" y="575"/>
                  </a:lnTo>
                  <a:lnTo>
                    <a:pt x="153" y="579"/>
                  </a:lnTo>
                  <a:lnTo>
                    <a:pt x="156" y="579"/>
                  </a:lnTo>
                  <a:lnTo>
                    <a:pt x="158" y="580"/>
                  </a:lnTo>
                  <a:lnTo>
                    <a:pt x="162" y="580"/>
                  </a:lnTo>
                  <a:lnTo>
                    <a:pt x="162" y="581"/>
                  </a:lnTo>
                  <a:lnTo>
                    <a:pt x="164" y="581"/>
                  </a:lnTo>
                  <a:lnTo>
                    <a:pt x="165" y="581"/>
                  </a:lnTo>
                  <a:lnTo>
                    <a:pt x="168" y="584"/>
                  </a:lnTo>
                  <a:lnTo>
                    <a:pt x="168" y="587"/>
                  </a:lnTo>
                  <a:lnTo>
                    <a:pt x="168" y="587"/>
                  </a:lnTo>
                  <a:lnTo>
                    <a:pt x="168" y="590"/>
                  </a:lnTo>
                  <a:lnTo>
                    <a:pt x="170" y="591"/>
                  </a:lnTo>
                  <a:lnTo>
                    <a:pt x="170" y="592"/>
                  </a:lnTo>
                  <a:lnTo>
                    <a:pt x="171" y="594"/>
                  </a:lnTo>
                  <a:lnTo>
                    <a:pt x="172" y="596"/>
                  </a:lnTo>
                  <a:lnTo>
                    <a:pt x="174" y="597"/>
                  </a:lnTo>
                  <a:lnTo>
                    <a:pt x="175" y="599"/>
                  </a:lnTo>
                  <a:lnTo>
                    <a:pt x="177" y="601"/>
                  </a:lnTo>
                  <a:lnTo>
                    <a:pt x="177" y="602"/>
                  </a:lnTo>
                  <a:lnTo>
                    <a:pt x="179" y="605"/>
                  </a:lnTo>
                  <a:lnTo>
                    <a:pt x="180" y="607"/>
                  </a:lnTo>
                  <a:lnTo>
                    <a:pt x="181" y="608"/>
                  </a:lnTo>
                  <a:lnTo>
                    <a:pt x="181" y="609"/>
                  </a:lnTo>
                  <a:lnTo>
                    <a:pt x="182" y="611"/>
                  </a:lnTo>
                  <a:lnTo>
                    <a:pt x="184" y="613"/>
                  </a:lnTo>
                  <a:lnTo>
                    <a:pt x="184" y="616"/>
                  </a:lnTo>
                  <a:lnTo>
                    <a:pt x="185" y="617"/>
                  </a:lnTo>
                  <a:lnTo>
                    <a:pt x="185" y="619"/>
                  </a:lnTo>
                  <a:lnTo>
                    <a:pt x="184" y="621"/>
                  </a:lnTo>
                  <a:lnTo>
                    <a:pt x="184" y="626"/>
                  </a:lnTo>
                  <a:lnTo>
                    <a:pt x="185" y="627"/>
                  </a:lnTo>
                  <a:lnTo>
                    <a:pt x="186" y="629"/>
                  </a:lnTo>
                  <a:lnTo>
                    <a:pt x="187" y="629"/>
                  </a:lnTo>
                  <a:lnTo>
                    <a:pt x="188" y="630"/>
                  </a:lnTo>
                  <a:lnTo>
                    <a:pt x="190" y="630"/>
                  </a:lnTo>
                  <a:lnTo>
                    <a:pt x="192" y="632"/>
                  </a:lnTo>
                  <a:lnTo>
                    <a:pt x="191" y="633"/>
                  </a:lnTo>
                  <a:lnTo>
                    <a:pt x="191" y="634"/>
                  </a:lnTo>
                  <a:lnTo>
                    <a:pt x="192" y="635"/>
                  </a:lnTo>
                  <a:lnTo>
                    <a:pt x="192" y="638"/>
                  </a:lnTo>
                  <a:lnTo>
                    <a:pt x="194" y="639"/>
                  </a:lnTo>
                  <a:lnTo>
                    <a:pt x="194" y="641"/>
                  </a:lnTo>
                  <a:lnTo>
                    <a:pt x="194" y="642"/>
                  </a:lnTo>
                  <a:lnTo>
                    <a:pt x="194" y="642"/>
                  </a:lnTo>
                  <a:lnTo>
                    <a:pt x="194" y="644"/>
                  </a:lnTo>
                  <a:lnTo>
                    <a:pt x="196" y="647"/>
                  </a:lnTo>
                  <a:lnTo>
                    <a:pt x="198" y="648"/>
                  </a:lnTo>
                  <a:lnTo>
                    <a:pt x="200" y="650"/>
                  </a:lnTo>
                  <a:lnTo>
                    <a:pt x="201" y="650"/>
                  </a:lnTo>
                  <a:lnTo>
                    <a:pt x="206" y="653"/>
                  </a:lnTo>
                  <a:lnTo>
                    <a:pt x="207" y="653"/>
                  </a:lnTo>
                  <a:lnTo>
                    <a:pt x="209" y="655"/>
                  </a:lnTo>
                  <a:lnTo>
                    <a:pt x="209" y="655"/>
                  </a:lnTo>
                  <a:lnTo>
                    <a:pt x="213" y="658"/>
                  </a:lnTo>
                  <a:lnTo>
                    <a:pt x="213" y="658"/>
                  </a:lnTo>
                  <a:lnTo>
                    <a:pt x="214" y="659"/>
                  </a:lnTo>
                  <a:lnTo>
                    <a:pt x="214" y="660"/>
                  </a:lnTo>
                  <a:lnTo>
                    <a:pt x="214" y="663"/>
                  </a:lnTo>
                  <a:lnTo>
                    <a:pt x="215" y="665"/>
                  </a:lnTo>
                  <a:lnTo>
                    <a:pt x="215" y="667"/>
                  </a:lnTo>
                  <a:lnTo>
                    <a:pt x="214" y="668"/>
                  </a:lnTo>
                  <a:lnTo>
                    <a:pt x="214" y="673"/>
                  </a:lnTo>
                  <a:lnTo>
                    <a:pt x="214" y="673"/>
                  </a:lnTo>
                  <a:lnTo>
                    <a:pt x="214" y="676"/>
                  </a:lnTo>
                  <a:lnTo>
                    <a:pt x="214" y="677"/>
                  </a:lnTo>
                  <a:lnTo>
                    <a:pt x="213" y="678"/>
                  </a:lnTo>
                  <a:lnTo>
                    <a:pt x="212" y="680"/>
                  </a:lnTo>
                  <a:lnTo>
                    <a:pt x="211" y="682"/>
                  </a:lnTo>
                  <a:lnTo>
                    <a:pt x="211" y="683"/>
                  </a:lnTo>
                  <a:lnTo>
                    <a:pt x="210" y="684"/>
                  </a:lnTo>
                  <a:lnTo>
                    <a:pt x="210" y="685"/>
                  </a:lnTo>
                  <a:lnTo>
                    <a:pt x="208" y="687"/>
                  </a:lnTo>
                  <a:lnTo>
                    <a:pt x="208" y="690"/>
                  </a:lnTo>
                  <a:lnTo>
                    <a:pt x="208" y="691"/>
                  </a:lnTo>
                  <a:lnTo>
                    <a:pt x="206" y="691"/>
                  </a:lnTo>
                  <a:lnTo>
                    <a:pt x="205" y="690"/>
                  </a:lnTo>
                  <a:lnTo>
                    <a:pt x="205" y="690"/>
                  </a:lnTo>
                  <a:lnTo>
                    <a:pt x="203" y="692"/>
                  </a:lnTo>
                  <a:lnTo>
                    <a:pt x="203" y="692"/>
                  </a:lnTo>
                  <a:lnTo>
                    <a:pt x="199" y="696"/>
                  </a:lnTo>
                  <a:lnTo>
                    <a:pt x="199" y="696"/>
                  </a:lnTo>
                  <a:lnTo>
                    <a:pt x="199" y="696"/>
                  </a:lnTo>
                  <a:lnTo>
                    <a:pt x="195" y="699"/>
                  </a:lnTo>
                  <a:lnTo>
                    <a:pt x="193" y="700"/>
                  </a:lnTo>
                  <a:lnTo>
                    <a:pt x="193" y="700"/>
                  </a:lnTo>
                  <a:lnTo>
                    <a:pt x="188" y="700"/>
                  </a:lnTo>
                  <a:lnTo>
                    <a:pt x="188" y="700"/>
                  </a:lnTo>
                  <a:lnTo>
                    <a:pt x="184" y="700"/>
                  </a:lnTo>
                  <a:lnTo>
                    <a:pt x="184" y="700"/>
                  </a:lnTo>
                  <a:lnTo>
                    <a:pt x="182" y="700"/>
                  </a:lnTo>
                  <a:lnTo>
                    <a:pt x="181" y="699"/>
                  </a:lnTo>
                  <a:lnTo>
                    <a:pt x="180" y="699"/>
                  </a:lnTo>
                  <a:lnTo>
                    <a:pt x="179" y="698"/>
                  </a:lnTo>
                  <a:lnTo>
                    <a:pt x="179" y="697"/>
                  </a:lnTo>
                  <a:lnTo>
                    <a:pt x="178" y="697"/>
                  </a:lnTo>
                  <a:lnTo>
                    <a:pt x="176" y="699"/>
                  </a:lnTo>
                  <a:lnTo>
                    <a:pt x="176" y="699"/>
                  </a:lnTo>
                  <a:lnTo>
                    <a:pt x="176" y="700"/>
                  </a:lnTo>
                  <a:lnTo>
                    <a:pt x="174" y="700"/>
                  </a:lnTo>
                  <a:lnTo>
                    <a:pt x="173" y="698"/>
                  </a:lnTo>
                  <a:lnTo>
                    <a:pt x="173" y="698"/>
                  </a:lnTo>
                  <a:lnTo>
                    <a:pt x="171" y="698"/>
                  </a:lnTo>
                  <a:lnTo>
                    <a:pt x="170" y="700"/>
                  </a:lnTo>
                  <a:lnTo>
                    <a:pt x="167" y="700"/>
                  </a:lnTo>
                  <a:lnTo>
                    <a:pt x="166" y="699"/>
                  </a:lnTo>
                  <a:lnTo>
                    <a:pt x="165" y="698"/>
                  </a:lnTo>
                  <a:lnTo>
                    <a:pt x="164" y="698"/>
                  </a:lnTo>
                  <a:lnTo>
                    <a:pt x="163" y="698"/>
                  </a:lnTo>
                  <a:lnTo>
                    <a:pt x="160" y="698"/>
                  </a:lnTo>
                  <a:lnTo>
                    <a:pt x="160" y="698"/>
                  </a:lnTo>
                  <a:lnTo>
                    <a:pt x="158" y="698"/>
                  </a:lnTo>
                  <a:lnTo>
                    <a:pt x="158" y="699"/>
                  </a:lnTo>
                  <a:lnTo>
                    <a:pt x="157" y="699"/>
                  </a:lnTo>
                  <a:lnTo>
                    <a:pt x="155" y="700"/>
                  </a:lnTo>
                  <a:lnTo>
                    <a:pt x="155" y="701"/>
                  </a:lnTo>
                  <a:lnTo>
                    <a:pt x="153" y="701"/>
                  </a:lnTo>
                  <a:lnTo>
                    <a:pt x="151" y="696"/>
                  </a:lnTo>
                  <a:lnTo>
                    <a:pt x="151" y="696"/>
                  </a:lnTo>
                  <a:lnTo>
                    <a:pt x="150" y="696"/>
                  </a:lnTo>
                  <a:lnTo>
                    <a:pt x="149" y="696"/>
                  </a:lnTo>
                  <a:lnTo>
                    <a:pt x="148" y="697"/>
                  </a:lnTo>
                  <a:lnTo>
                    <a:pt x="148" y="699"/>
                  </a:lnTo>
                  <a:lnTo>
                    <a:pt x="149" y="700"/>
                  </a:lnTo>
                  <a:lnTo>
                    <a:pt x="147" y="701"/>
                  </a:lnTo>
                  <a:lnTo>
                    <a:pt x="145" y="701"/>
                  </a:lnTo>
                  <a:lnTo>
                    <a:pt x="144" y="702"/>
                  </a:lnTo>
                  <a:lnTo>
                    <a:pt x="143" y="702"/>
                  </a:lnTo>
                  <a:lnTo>
                    <a:pt x="142" y="704"/>
                  </a:lnTo>
                  <a:lnTo>
                    <a:pt x="141" y="706"/>
                  </a:lnTo>
                  <a:lnTo>
                    <a:pt x="140" y="705"/>
                  </a:lnTo>
                  <a:lnTo>
                    <a:pt x="136" y="705"/>
                  </a:lnTo>
                  <a:lnTo>
                    <a:pt x="135" y="704"/>
                  </a:lnTo>
                  <a:lnTo>
                    <a:pt x="132" y="704"/>
                  </a:lnTo>
                  <a:lnTo>
                    <a:pt x="132" y="704"/>
                  </a:lnTo>
                  <a:lnTo>
                    <a:pt x="129" y="704"/>
                  </a:lnTo>
                  <a:lnTo>
                    <a:pt x="129" y="703"/>
                  </a:lnTo>
                  <a:lnTo>
                    <a:pt x="127" y="703"/>
                  </a:lnTo>
                  <a:lnTo>
                    <a:pt x="126" y="702"/>
                  </a:lnTo>
                  <a:lnTo>
                    <a:pt x="126" y="698"/>
                  </a:lnTo>
                  <a:lnTo>
                    <a:pt x="123" y="698"/>
                  </a:lnTo>
                  <a:lnTo>
                    <a:pt x="121" y="697"/>
                  </a:lnTo>
                  <a:lnTo>
                    <a:pt x="117" y="693"/>
                  </a:lnTo>
                  <a:lnTo>
                    <a:pt x="117" y="693"/>
                  </a:lnTo>
                  <a:lnTo>
                    <a:pt x="114" y="690"/>
                  </a:lnTo>
                  <a:lnTo>
                    <a:pt x="114" y="689"/>
                  </a:lnTo>
                  <a:lnTo>
                    <a:pt x="116" y="687"/>
                  </a:lnTo>
                  <a:lnTo>
                    <a:pt x="116" y="687"/>
                  </a:lnTo>
                  <a:lnTo>
                    <a:pt x="114" y="687"/>
                  </a:lnTo>
                  <a:lnTo>
                    <a:pt x="114" y="686"/>
                  </a:lnTo>
                  <a:lnTo>
                    <a:pt x="114" y="685"/>
                  </a:lnTo>
                  <a:lnTo>
                    <a:pt x="113" y="684"/>
                  </a:lnTo>
                  <a:lnTo>
                    <a:pt x="112" y="683"/>
                  </a:lnTo>
                  <a:lnTo>
                    <a:pt x="111" y="683"/>
                  </a:lnTo>
                  <a:lnTo>
                    <a:pt x="109" y="681"/>
                  </a:lnTo>
                  <a:lnTo>
                    <a:pt x="107" y="680"/>
                  </a:lnTo>
                  <a:lnTo>
                    <a:pt x="107" y="678"/>
                  </a:lnTo>
                  <a:lnTo>
                    <a:pt x="106" y="677"/>
                  </a:lnTo>
                  <a:lnTo>
                    <a:pt x="106" y="676"/>
                  </a:lnTo>
                  <a:lnTo>
                    <a:pt x="104" y="675"/>
                  </a:lnTo>
                  <a:lnTo>
                    <a:pt x="104" y="674"/>
                  </a:lnTo>
                  <a:lnTo>
                    <a:pt x="104" y="672"/>
                  </a:lnTo>
                  <a:lnTo>
                    <a:pt x="103" y="672"/>
                  </a:lnTo>
                  <a:lnTo>
                    <a:pt x="103" y="670"/>
                  </a:lnTo>
                  <a:lnTo>
                    <a:pt x="102" y="668"/>
                  </a:lnTo>
                  <a:lnTo>
                    <a:pt x="102" y="667"/>
                  </a:lnTo>
                  <a:lnTo>
                    <a:pt x="101" y="667"/>
                  </a:lnTo>
                  <a:lnTo>
                    <a:pt x="101" y="665"/>
                  </a:lnTo>
                  <a:lnTo>
                    <a:pt x="101" y="664"/>
                  </a:lnTo>
                  <a:lnTo>
                    <a:pt x="101" y="664"/>
                  </a:lnTo>
                  <a:lnTo>
                    <a:pt x="100" y="663"/>
                  </a:lnTo>
                  <a:lnTo>
                    <a:pt x="97" y="663"/>
                  </a:lnTo>
                  <a:lnTo>
                    <a:pt x="96" y="662"/>
                  </a:lnTo>
                  <a:lnTo>
                    <a:pt x="95" y="662"/>
                  </a:lnTo>
                  <a:lnTo>
                    <a:pt x="93" y="661"/>
                  </a:lnTo>
                  <a:lnTo>
                    <a:pt x="93" y="660"/>
                  </a:lnTo>
                  <a:lnTo>
                    <a:pt x="93" y="660"/>
                  </a:lnTo>
                  <a:lnTo>
                    <a:pt x="93" y="659"/>
                  </a:lnTo>
                  <a:lnTo>
                    <a:pt x="91" y="658"/>
                  </a:lnTo>
                  <a:lnTo>
                    <a:pt x="91" y="657"/>
                  </a:lnTo>
                  <a:lnTo>
                    <a:pt x="89" y="653"/>
                  </a:lnTo>
                  <a:lnTo>
                    <a:pt x="89" y="652"/>
                  </a:lnTo>
                  <a:lnTo>
                    <a:pt x="86" y="650"/>
                  </a:lnTo>
                  <a:lnTo>
                    <a:pt x="86" y="649"/>
                  </a:lnTo>
                  <a:lnTo>
                    <a:pt x="86" y="648"/>
                  </a:lnTo>
                  <a:lnTo>
                    <a:pt x="86" y="645"/>
                  </a:lnTo>
                  <a:lnTo>
                    <a:pt x="85" y="644"/>
                  </a:lnTo>
                  <a:lnTo>
                    <a:pt x="85" y="639"/>
                  </a:lnTo>
                  <a:lnTo>
                    <a:pt x="86" y="638"/>
                  </a:lnTo>
                  <a:lnTo>
                    <a:pt x="86" y="635"/>
                  </a:lnTo>
                  <a:lnTo>
                    <a:pt x="87" y="633"/>
                  </a:lnTo>
                  <a:lnTo>
                    <a:pt x="87" y="631"/>
                  </a:lnTo>
                  <a:lnTo>
                    <a:pt x="88" y="630"/>
                  </a:lnTo>
                  <a:lnTo>
                    <a:pt x="88" y="629"/>
                  </a:lnTo>
                  <a:lnTo>
                    <a:pt x="87" y="628"/>
                  </a:lnTo>
                  <a:lnTo>
                    <a:pt x="86" y="628"/>
                  </a:lnTo>
                  <a:lnTo>
                    <a:pt x="85" y="626"/>
                  </a:lnTo>
                  <a:lnTo>
                    <a:pt x="84" y="626"/>
                  </a:lnTo>
                  <a:lnTo>
                    <a:pt x="83" y="624"/>
                  </a:lnTo>
                  <a:lnTo>
                    <a:pt x="79" y="623"/>
                  </a:lnTo>
                  <a:lnTo>
                    <a:pt x="79" y="621"/>
                  </a:lnTo>
                  <a:lnTo>
                    <a:pt x="78" y="619"/>
                  </a:lnTo>
                  <a:lnTo>
                    <a:pt x="78" y="618"/>
                  </a:lnTo>
                  <a:lnTo>
                    <a:pt x="77" y="617"/>
                  </a:lnTo>
                  <a:lnTo>
                    <a:pt x="78" y="614"/>
                  </a:lnTo>
                  <a:lnTo>
                    <a:pt x="78" y="613"/>
                  </a:lnTo>
                  <a:lnTo>
                    <a:pt x="79" y="613"/>
                  </a:lnTo>
                  <a:lnTo>
                    <a:pt x="78" y="612"/>
                  </a:lnTo>
                  <a:lnTo>
                    <a:pt x="77" y="611"/>
                  </a:lnTo>
                  <a:lnTo>
                    <a:pt x="76" y="609"/>
                  </a:lnTo>
                  <a:lnTo>
                    <a:pt x="73" y="607"/>
                  </a:lnTo>
                  <a:lnTo>
                    <a:pt x="72" y="606"/>
                  </a:lnTo>
                  <a:lnTo>
                    <a:pt x="69" y="606"/>
                  </a:lnTo>
                  <a:lnTo>
                    <a:pt x="69" y="606"/>
                  </a:lnTo>
                  <a:lnTo>
                    <a:pt x="69" y="605"/>
                  </a:lnTo>
                  <a:lnTo>
                    <a:pt x="66" y="601"/>
                  </a:lnTo>
                  <a:lnTo>
                    <a:pt x="66" y="600"/>
                  </a:lnTo>
                  <a:lnTo>
                    <a:pt x="65" y="600"/>
                  </a:lnTo>
                  <a:lnTo>
                    <a:pt x="67" y="599"/>
                  </a:lnTo>
                  <a:lnTo>
                    <a:pt x="67" y="598"/>
                  </a:lnTo>
                  <a:lnTo>
                    <a:pt x="68" y="598"/>
                  </a:lnTo>
                  <a:lnTo>
                    <a:pt x="68" y="597"/>
                  </a:lnTo>
                  <a:lnTo>
                    <a:pt x="68" y="596"/>
                  </a:lnTo>
                  <a:lnTo>
                    <a:pt x="68" y="595"/>
                  </a:lnTo>
                  <a:lnTo>
                    <a:pt x="68" y="595"/>
                  </a:lnTo>
                  <a:lnTo>
                    <a:pt x="67" y="593"/>
                  </a:lnTo>
                  <a:lnTo>
                    <a:pt x="65" y="590"/>
                  </a:lnTo>
                  <a:lnTo>
                    <a:pt x="64" y="590"/>
                  </a:lnTo>
                  <a:lnTo>
                    <a:pt x="64" y="590"/>
                  </a:lnTo>
                  <a:lnTo>
                    <a:pt x="62" y="590"/>
                  </a:lnTo>
                  <a:lnTo>
                    <a:pt x="62" y="589"/>
                  </a:lnTo>
                  <a:lnTo>
                    <a:pt x="60" y="589"/>
                  </a:lnTo>
                  <a:lnTo>
                    <a:pt x="60" y="589"/>
                  </a:lnTo>
                  <a:lnTo>
                    <a:pt x="59" y="589"/>
                  </a:lnTo>
                  <a:lnTo>
                    <a:pt x="57" y="587"/>
                  </a:lnTo>
                  <a:lnTo>
                    <a:pt x="56" y="587"/>
                  </a:lnTo>
                  <a:lnTo>
                    <a:pt x="54" y="586"/>
                  </a:lnTo>
                  <a:lnTo>
                    <a:pt x="54" y="584"/>
                  </a:lnTo>
                  <a:lnTo>
                    <a:pt x="53" y="583"/>
                  </a:lnTo>
                  <a:lnTo>
                    <a:pt x="53" y="582"/>
                  </a:lnTo>
                  <a:lnTo>
                    <a:pt x="54" y="581"/>
                  </a:lnTo>
                  <a:lnTo>
                    <a:pt x="55" y="581"/>
                  </a:lnTo>
                  <a:lnTo>
                    <a:pt x="55" y="582"/>
                  </a:lnTo>
                  <a:lnTo>
                    <a:pt x="56" y="580"/>
                  </a:lnTo>
                  <a:lnTo>
                    <a:pt x="56" y="580"/>
                  </a:lnTo>
                  <a:lnTo>
                    <a:pt x="57" y="580"/>
                  </a:lnTo>
                  <a:lnTo>
                    <a:pt x="59" y="580"/>
                  </a:lnTo>
                  <a:lnTo>
                    <a:pt x="59" y="580"/>
                  </a:lnTo>
                  <a:lnTo>
                    <a:pt x="60" y="583"/>
                  </a:lnTo>
                  <a:lnTo>
                    <a:pt x="59" y="583"/>
                  </a:lnTo>
                  <a:lnTo>
                    <a:pt x="59" y="584"/>
                  </a:lnTo>
                  <a:lnTo>
                    <a:pt x="60" y="583"/>
                  </a:lnTo>
                  <a:lnTo>
                    <a:pt x="60" y="581"/>
                  </a:lnTo>
                  <a:lnTo>
                    <a:pt x="62" y="580"/>
                  </a:lnTo>
                  <a:lnTo>
                    <a:pt x="63" y="580"/>
                  </a:lnTo>
                  <a:lnTo>
                    <a:pt x="65" y="578"/>
                  </a:lnTo>
                  <a:lnTo>
                    <a:pt x="69" y="577"/>
                  </a:lnTo>
                  <a:lnTo>
                    <a:pt x="70" y="576"/>
                  </a:lnTo>
                  <a:lnTo>
                    <a:pt x="71" y="575"/>
                  </a:lnTo>
                  <a:lnTo>
                    <a:pt x="71" y="575"/>
                  </a:lnTo>
                  <a:lnTo>
                    <a:pt x="74" y="572"/>
                  </a:lnTo>
                  <a:lnTo>
                    <a:pt x="75" y="572"/>
                  </a:lnTo>
                  <a:lnTo>
                    <a:pt x="76" y="572"/>
                  </a:lnTo>
                  <a:lnTo>
                    <a:pt x="77" y="572"/>
                  </a:lnTo>
                  <a:lnTo>
                    <a:pt x="78" y="571"/>
                  </a:lnTo>
                  <a:lnTo>
                    <a:pt x="79" y="571"/>
                  </a:lnTo>
                  <a:lnTo>
                    <a:pt x="80" y="570"/>
                  </a:lnTo>
                  <a:lnTo>
                    <a:pt x="85" y="570"/>
                  </a:lnTo>
                  <a:lnTo>
                    <a:pt x="86" y="570"/>
                  </a:lnTo>
                  <a:lnTo>
                    <a:pt x="87" y="569"/>
                  </a:lnTo>
                  <a:lnTo>
                    <a:pt x="92" y="568"/>
                  </a:lnTo>
                  <a:lnTo>
                    <a:pt x="93" y="567"/>
                  </a:lnTo>
                  <a:lnTo>
                    <a:pt x="94" y="567"/>
                  </a:lnTo>
                  <a:lnTo>
                    <a:pt x="96" y="566"/>
                  </a:lnTo>
                  <a:lnTo>
                    <a:pt x="99" y="565"/>
                  </a:lnTo>
                  <a:lnTo>
                    <a:pt x="101" y="564"/>
                  </a:lnTo>
                  <a:lnTo>
                    <a:pt x="105" y="563"/>
                  </a:lnTo>
                  <a:lnTo>
                    <a:pt x="107" y="564"/>
                  </a:lnTo>
                  <a:lnTo>
                    <a:pt x="109" y="566"/>
                  </a:lnTo>
                  <a:close/>
                  <a:moveTo>
                    <a:pt x="56" y="565"/>
                  </a:moveTo>
                  <a:lnTo>
                    <a:pt x="56" y="565"/>
                  </a:lnTo>
                  <a:lnTo>
                    <a:pt x="55" y="565"/>
                  </a:lnTo>
                  <a:lnTo>
                    <a:pt x="53" y="564"/>
                  </a:lnTo>
                  <a:lnTo>
                    <a:pt x="54" y="563"/>
                  </a:lnTo>
                  <a:lnTo>
                    <a:pt x="55" y="563"/>
                  </a:lnTo>
                  <a:lnTo>
                    <a:pt x="56" y="564"/>
                  </a:lnTo>
                  <a:lnTo>
                    <a:pt x="56" y="565"/>
                  </a:lnTo>
                  <a:close/>
                  <a:moveTo>
                    <a:pt x="359" y="561"/>
                  </a:moveTo>
                  <a:lnTo>
                    <a:pt x="360" y="562"/>
                  </a:lnTo>
                  <a:lnTo>
                    <a:pt x="361" y="562"/>
                  </a:lnTo>
                  <a:lnTo>
                    <a:pt x="363" y="564"/>
                  </a:lnTo>
                  <a:lnTo>
                    <a:pt x="364" y="565"/>
                  </a:lnTo>
                  <a:lnTo>
                    <a:pt x="365" y="565"/>
                  </a:lnTo>
                  <a:lnTo>
                    <a:pt x="365" y="566"/>
                  </a:lnTo>
                  <a:lnTo>
                    <a:pt x="366" y="566"/>
                  </a:lnTo>
                  <a:lnTo>
                    <a:pt x="366" y="567"/>
                  </a:lnTo>
                  <a:lnTo>
                    <a:pt x="367" y="567"/>
                  </a:lnTo>
                  <a:lnTo>
                    <a:pt x="368" y="569"/>
                  </a:lnTo>
                  <a:lnTo>
                    <a:pt x="369" y="572"/>
                  </a:lnTo>
                  <a:lnTo>
                    <a:pt x="369" y="572"/>
                  </a:lnTo>
                  <a:lnTo>
                    <a:pt x="369" y="573"/>
                  </a:lnTo>
                  <a:lnTo>
                    <a:pt x="369" y="573"/>
                  </a:lnTo>
                  <a:lnTo>
                    <a:pt x="368" y="572"/>
                  </a:lnTo>
                  <a:lnTo>
                    <a:pt x="367" y="571"/>
                  </a:lnTo>
                  <a:lnTo>
                    <a:pt x="363" y="567"/>
                  </a:lnTo>
                  <a:lnTo>
                    <a:pt x="363" y="568"/>
                  </a:lnTo>
                  <a:lnTo>
                    <a:pt x="362" y="567"/>
                  </a:lnTo>
                  <a:lnTo>
                    <a:pt x="358" y="563"/>
                  </a:lnTo>
                  <a:lnTo>
                    <a:pt x="358" y="561"/>
                  </a:lnTo>
                  <a:lnTo>
                    <a:pt x="359" y="561"/>
                  </a:lnTo>
                  <a:close/>
                  <a:moveTo>
                    <a:pt x="308" y="554"/>
                  </a:moveTo>
                  <a:lnTo>
                    <a:pt x="307" y="555"/>
                  </a:lnTo>
                  <a:lnTo>
                    <a:pt x="307" y="554"/>
                  </a:lnTo>
                  <a:lnTo>
                    <a:pt x="307" y="553"/>
                  </a:lnTo>
                  <a:lnTo>
                    <a:pt x="307" y="553"/>
                  </a:lnTo>
                  <a:lnTo>
                    <a:pt x="307" y="553"/>
                  </a:lnTo>
                  <a:lnTo>
                    <a:pt x="308" y="553"/>
                  </a:lnTo>
                  <a:lnTo>
                    <a:pt x="308" y="554"/>
                  </a:lnTo>
                  <a:close/>
                  <a:moveTo>
                    <a:pt x="280" y="555"/>
                  </a:moveTo>
                  <a:lnTo>
                    <a:pt x="279" y="556"/>
                  </a:lnTo>
                  <a:lnTo>
                    <a:pt x="279" y="558"/>
                  </a:lnTo>
                  <a:lnTo>
                    <a:pt x="280" y="559"/>
                  </a:lnTo>
                  <a:lnTo>
                    <a:pt x="279" y="559"/>
                  </a:lnTo>
                  <a:lnTo>
                    <a:pt x="279" y="560"/>
                  </a:lnTo>
                  <a:lnTo>
                    <a:pt x="281" y="561"/>
                  </a:lnTo>
                  <a:lnTo>
                    <a:pt x="284" y="561"/>
                  </a:lnTo>
                  <a:lnTo>
                    <a:pt x="284" y="561"/>
                  </a:lnTo>
                  <a:lnTo>
                    <a:pt x="284" y="562"/>
                  </a:lnTo>
                  <a:lnTo>
                    <a:pt x="285" y="563"/>
                  </a:lnTo>
                  <a:lnTo>
                    <a:pt x="285" y="564"/>
                  </a:lnTo>
                  <a:lnTo>
                    <a:pt x="286" y="565"/>
                  </a:lnTo>
                  <a:lnTo>
                    <a:pt x="286" y="566"/>
                  </a:lnTo>
                  <a:lnTo>
                    <a:pt x="284" y="565"/>
                  </a:lnTo>
                  <a:lnTo>
                    <a:pt x="284" y="566"/>
                  </a:lnTo>
                  <a:lnTo>
                    <a:pt x="282" y="565"/>
                  </a:lnTo>
                  <a:lnTo>
                    <a:pt x="281" y="565"/>
                  </a:lnTo>
                  <a:lnTo>
                    <a:pt x="282" y="566"/>
                  </a:lnTo>
                  <a:lnTo>
                    <a:pt x="283" y="567"/>
                  </a:lnTo>
                  <a:lnTo>
                    <a:pt x="284" y="567"/>
                  </a:lnTo>
                  <a:lnTo>
                    <a:pt x="285" y="568"/>
                  </a:lnTo>
                  <a:lnTo>
                    <a:pt x="284" y="569"/>
                  </a:lnTo>
                  <a:lnTo>
                    <a:pt x="283" y="568"/>
                  </a:lnTo>
                  <a:lnTo>
                    <a:pt x="283" y="569"/>
                  </a:lnTo>
                  <a:lnTo>
                    <a:pt x="284" y="569"/>
                  </a:lnTo>
                  <a:lnTo>
                    <a:pt x="286" y="569"/>
                  </a:lnTo>
                  <a:lnTo>
                    <a:pt x="286" y="569"/>
                  </a:lnTo>
                  <a:lnTo>
                    <a:pt x="287" y="568"/>
                  </a:lnTo>
                  <a:lnTo>
                    <a:pt x="288" y="569"/>
                  </a:lnTo>
                  <a:lnTo>
                    <a:pt x="288" y="570"/>
                  </a:lnTo>
                  <a:lnTo>
                    <a:pt x="289" y="570"/>
                  </a:lnTo>
                  <a:lnTo>
                    <a:pt x="289" y="571"/>
                  </a:lnTo>
                  <a:lnTo>
                    <a:pt x="289" y="573"/>
                  </a:lnTo>
                  <a:lnTo>
                    <a:pt x="289" y="574"/>
                  </a:lnTo>
                  <a:lnTo>
                    <a:pt x="290" y="574"/>
                  </a:lnTo>
                  <a:lnTo>
                    <a:pt x="290" y="570"/>
                  </a:lnTo>
                  <a:lnTo>
                    <a:pt x="292" y="570"/>
                  </a:lnTo>
                  <a:lnTo>
                    <a:pt x="293" y="571"/>
                  </a:lnTo>
                  <a:lnTo>
                    <a:pt x="294" y="573"/>
                  </a:lnTo>
                  <a:lnTo>
                    <a:pt x="294" y="575"/>
                  </a:lnTo>
                  <a:lnTo>
                    <a:pt x="293" y="576"/>
                  </a:lnTo>
                  <a:lnTo>
                    <a:pt x="293" y="578"/>
                  </a:lnTo>
                  <a:lnTo>
                    <a:pt x="292" y="578"/>
                  </a:lnTo>
                  <a:lnTo>
                    <a:pt x="292" y="578"/>
                  </a:lnTo>
                  <a:lnTo>
                    <a:pt x="291" y="580"/>
                  </a:lnTo>
                  <a:lnTo>
                    <a:pt x="292" y="580"/>
                  </a:lnTo>
                  <a:lnTo>
                    <a:pt x="294" y="578"/>
                  </a:lnTo>
                  <a:lnTo>
                    <a:pt x="295" y="579"/>
                  </a:lnTo>
                  <a:lnTo>
                    <a:pt x="294" y="580"/>
                  </a:lnTo>
                  <a:lnTo>
                    <a:pt x="295" y="580"/>
                  </a:lnTo>
                  <a:lnTo>
                    <a:pt x="293" y="582"/>
                  </a:lnTo>
                  <a:lnTo>
                    <a:pt x="293" y="583"/>
                  </a:lnTo>
                  <a:lnTo>
                    <a:pt x="294" y="584"/>
                  </a:lnTo>
                  <a:lnTo>
                    <a:pt x="295" y="583"/>
                  </a:lnTo>
                  <a:lnTo>
                    <a:pt x="296" y="583"/>
                  </a:lnTo>
                  <a:lnTo>
                    <a:pt x="298" y="581"/>
                  </a:lnTo>
                  <a:lnTo>
                    <a:pt x="297" y="581"/>
                  </a:lnTo>
                  <a:lnTo>
                    <a:pt x="297" y="580"/>
                  </a:lnTo>
                  <a:lnTo>
                    <a:pt x="298" y="580"/>
                  </a:lnTo>
                  <a:lnTo>
                    <a:pt x="298" y="579"/>
                  </a:lnTo>
                  <a:lnTo>
                    <a:pt x="297" y="579"/>
                  </a:lnTo>
                  <a:lnTo>
                    <a:pt x="297" y="577"/>
                  </a:lnTo>
                  <a:lnTo>
                    <a:pt x="298" y="577"/>
                  </a:lnTo>
                  <a:lnTo>
                    <a:pt x="299" y="577"/>
                  </a:lnTo>
                  <a:lnTo>
                    <a:pt x="300" y="577"/>
                  </a:lnTo>
                  <a:lnTo>
                    <a:pt x="301" y="577"/>
                  </a:lnTo>
                  <a:lnTo>
                    <a:pt x="302" y="576"/>
                  </a:lnTo>
                  <a:lnTo>
                    <a:pt x="303" y="576"/>
                  </a:lnTo>
                  <a:lnTo>
                    <a:pt x="304" y="575"/>
                  </a:lnTo>
                  <a:lnTo>
                    <a:pt x="306" y="575"/>
                  </a:lnTo>
                  <a:lnTo>
                    <a:pt x="306" y="575"/>
                  </a:lnTo>
                  <a:lnTo>
                    <a:pt x="308" y="575"/>
                  </a:lnTo>
                  <a:lnTo>
                    <a:pt x="310" y="576"/>
                  </a:lnTo>
                  <a:lnTo>
                    <a:pt x="310" y="579"/>
                  </a:lnTo>
                  <a:lnTo>
                    <a:pt x="307" y="580"/>
                  </a:lnTo>
                  <a:lnTo>
                    <a:pt x="307" y="582"/>
                  </a:lnTo>
                  <a:lnTo>
                    <a:pt x="306" y="583"/>
                  </a:lnTo>
                  <a:lnTo>
                    <a:pt x="302" y="583"/>
                  </a:lnTo>
                  <a:lnTo>
                    <a:pt x="302" y="584"/>
                  </a:lnTo>
                  <a:lnTo>
                    <a:pt x="301" y="586"/>
                  </a:lnTo>
                  <a:lnTo>
                    <a:pt x="301" y="588"/>
                  </a:lnTo>
                  <a:lnTo>
                    <a:pt x="301" y="588"/>
                  </a:lnTo>
                  <a:lnTo>
                    <a:pt x="302" y="587"/>
                  </a:lnTo>
                  <a:lnTo>
                    <a:pt x="304" y="587"/>
                  </a:lnTo>
                  <a:lnTo>
                    <a:pt x="304" y="587"/>
                  </a:lnTo>
                  <a:lnTo>
                    <a:pt x="306" y="587"/>
                  </a:lnTo>
                  <a:lnTo>
                    <a:pt x="308" y="589"/>
                  </a:lnTo>
                  <a:lnTo>
                    <a:pt x="309" y="589"/>
                  </a:lnTo>
                  <a:lnTo>
                    <a:pt x="311" y="591"/>
                  </a:lnTo>
                  <a:lnTo>
                    <a:pt x="311" y="592"/>
                  </a:lnTo>
                  <a:lnTo>
                    <a:pt x="310" y="594"/>
                  </a:lnTo>
                  <a:lnTo>
                    <a:pt x="311" y="595"/>
                  </a:lnTo>
                  <a:lnTo>
                    <a:pt x="312" y="595"/>
                  </a:lnTo>
                  <a:lnTo>
                    <a:pt x="313" y="596"/>
                  </a:lnTo>
                  <a:lnTo>
                    <a:pt x="314" y="595"/>
                  </a:lnTo>
                  <a:lnTo>
                    <a:pt x="315" y="596"/>
                  </a:lnTo>
                  <a:lnTo>
                    <a:pt x="316" y="598"/>
                  </a:lnTo>
                  <a:lnTo>
                    <a:pt x="317" y="598"/>
                  </a:lnTo>
                  <a:lnTo>
                    <a:pt x="318" y="598"/>
                  </a:lnTo>
                  <a:lnTo>
                    <a:pt x="319" y="599"/>
                  </a:lnTo>
                  <a:lnTo>
                    <a:pt x="319" y="600"/>
                  </a:lnTo>
                  <a:lnTo>
                    <a:pt x="320" y="601"/>
                  </a:lnTo>
                  <a:lnTo>
                    <a:pt x="321" y="600"/>
                  </a:lnTo>
                  <a:lnTo>
                    <a:pt x="322" y="601"/>
                  </a:lnTo>
                  <a:lnTo>
                    <a:pt x="322" y="602"/>
                  </a:lnTo>
                  <a:lnTo>
                    <a:pt x="322" y="603"/>
                  </a:lnTo>
                  <a:lnTo>
                    <a:pt x="320" y="603"/>
                  </a:lnTo>
                  <a:lnTo>
                    <a:pt x="318" y="605"/>
                  </a:lnTo>
                  <a:lnTo>
                    <a:pt x="317" y="608"/>
                  </a:lnTo>
                  <a:lnTo>
                    <a:pt x="314" y="609"/>
                  </a:lnTo>
                  <a:lnTo>
                    <a:pt x="314" y="611"/>
                  </a:lnTo>
                  <a:lnTo>
                    <a:pt x="315" y="613"/>
                  </a:lnTo>
                  <a:lnTo>
                    <a:pt x="316" y="614"/>
                  </a:lnTo>
                  <a:lnTo>
                    <a:pt x="316" y="615"/>
                  </a:lnTo>
                  <a:lnTo>
                    <a:pt x="313" y="615"/>
                  </a:lnTo>
                  <a:lnTo>
                    <a:pt x="312" y="616"/>
                  </a:lnTo>
                  <a:lnTo>
                    <a:pt x="312" y="619"/>
                  </a:lnTo>
                  <a:lnTo>
                    <a:pt x="315" y="618"/>
                  </a:lnTo>
                  <a:lnTo>
                    <a:pt x="316" y="619"/>
                  </a:lnTo>
                  <a:lnTo>
                    <a:pt x="316" y="620"/>
                  </a:lnTo>
                  <a:lnTo>
                    <a:pt x="315" y="621"/>
                  </a:lnTo>
                  <a:lnTo>
                    <a:pt x="315" y="621"/>
                  </a:lnTo>
                  <a:lnTo>
                    <a:pt x="314" y="621"/>
                  </a:lnTo>
                  <a:lnTo>
                    <a:pt x="314" y="622"/>
                  </a:lnTo>
                  <a:lnTo>
                    <a:pt x="315" y="622"/>
                  </a:lnTo>
                  <a:lnTo>
                    <a:pt x="316" y="623"/>
                  </a:lnTo>
                  <a:lnTo>
                    <a:pt x="316" y="625"/>
                  </a:lnTo>
                  <a:lnTo>
                    <a:pt x="316" y="625"/>
                  </a:lnTo>
                  <a:lnTo>
                    <a:pt x="316" y="626"/>
                  </a:lnTo>
                  <a:lnTo>
                    <a:pt x="316" y="627"/>
                  </a:lnTo>
                  <a:lnTo>
                    <a:pt x="320" y="627"/>
                  </a:lnTo>
                  <a:lnTo>
                    <a:pt x="320" y="626"/>
                  </a:lnTo>
                  <a:lnTo>
                    <a:pt x="319" y="624"/>
                  </a:lnTo>
                  <a:lnTo>
                    <a:pt x="319" y="622"/>
                  </a:lnTo>
                  <a:lnTo>
                    <a:pt x="319" y="622"/>
                  </a:lnTo>
                  <a:lnTo>
                    <a:pt x="323" y="622"/>
                  </a:lnTo>
                  <a:lnTo>
                    <a:pt x="323" y="621"/>
                  </a:lnTo>
                  <a:lnTo>
                    <a:pt x="324" y="621"/>
                  </a:lnTo>
                  <a:lnTo>
                    <a:pt x="324" y="623"/>
                  </a:lnTo>
                  <a:lnTo>
                    <a:pt x="327" y="625"/>
                  </a:lnTo>
                  <a:lnTo>
                    <a:pt x="328" y="625"/>
                  </a:lnTo>
                  <a:lnTo>
                    <a:pt x="330" y="624"/>
                  </a:lnTo>
                  <a:lnTo>
                    <a:pt x="330" y="624"/>
                  </a:lnTo>
                  <a:lnTo>
                    <a:pt x="331" y="623"/>
                  </a:lnTo>
                  <a:lnTo>
                    <a:pt x="332" y="623"/>
                  </a:lnTo>
                  <a:lnTo>
                    <a:pt x="334" y="624"/>
                  </a:lnTo>
                  <a:lnTo>
                    <a:pt x="334" y="626"/>
                  </a:lnTo>
                  <a:lnTo>
                    <a:pt x="333" y="626"/>
                  </a:lnTo>
                  <a:lnTo>
                    <a:pt x="334" y="628"/>
                  </a:lnTo>
                  <a:lnTo>
                    <a:pt x="335" y="628"/>
                  </a:lnTo>
                  <a:lnTo>
                    <a:pt x="337" y="627"/>
                  </a:lnTo>
                  <a:lnTo>
                    <a:pt x="337" y="625"/>
                  </a:lnTo>
                  <a:lnTo>
                    <a:pt x="338" y="624"/>
                  </a:lnTo>
                  <a:lnTo>
                    <a:pt x="340" y="625"/>
                  </a:lnTo>
                  <a:lnTo>
                    <a:pt x="342" y="623"/>
                  </a:lnTo>
                  <a:lnTo>
                    <a:pt x="343" y="623"/>
                  </a:lnTo>
                  <a:lnTo>
                    <a:pt x="344" y="625"/>
                  </a:lnTo>
                  <a:lnTo>
                    <a:pt x="344" y="626"/>
                  </a:lnTo>
                  <a:lnTo>
                    <a:pt x="344" y="625"/>
                  </a:lnTo>
                  <a:lnTo>
                    <a:pt x="345" y="625"/>
                  </a:lnTo>
                  <a:lnTo>
                    <a:pt x="346" y="626"/>
                  </a:lnTo>
                  <a:lnTo>
                    <a:pt x="347" y="627"/>
                  </a:lnTo>
                  <a:lnTo>
                    <a:pt x="347" y="628"/>
                  </a:lnTo>
                  <a:lnTo>
                    <a:pt x="346" y="629"/>
                  </a:lnTo>
                  <a:lnTo>
                    <a:pt x="344" y="629"/>
                  </a:lnTo>
                  <a:lnTo>
                    <a:pt x="343" y="631"/>
                  </a:lnTo>
                  <a:lnTo>
                    <a:pt x="342" y="631"/>
                  </a:lnTo>
                  <a:lnTo>
                    <a:pt x="341" y="631"/>
                  </a:lnTo>
                  <a:lnTo>
                    <a:pt x="339" y="632"/>
                  </a:lnTo>
                  <a:lnTo>
                    <a:pt x="339" y="633"/>
                  </a:lnTo>
                  <a:lnTo>
                    <a:pt x="339" y="634"/>
                  </a:lnTo>
                  <a:lnTo>
                    <a:pt x="339" y="636"/>
                  </a:lnTo>
                  <a:lnTo>
                    <a:pt x="338" y="638"/>
                  </a:lnTo>
                  <a:lnTo>
                    <a:pt x="337" y="638"/>
                  </a:lnTo>
                  <a:lnTo>
                    <a:pt x="336" y="638"/>
                  </a:lnTo>
                  <a:lnTo>
                    <a:pt x="336" y="639"/>
                  </a:lnTo>
                  <a:lnTo>
                    <a:pt x="336" y="640"/>
                  </a:lnTo>
                  <a:lnTo>
                    <a:pt x="336" y="640"/>
                  </a:lnTo>
                  <a:lnTo>
                    <a:pt x="336" y="641"/>
                  </a:lnTo>
                  <a:lnTo>
                    <a:pt x="338" y="640"/>
                  </a:lnTo>
                  <a:lnTo>
                    <a:pt x="339" y="641"/>
                  </a:lnTo>
                  <a:lnTo>
                    <a:pt x="341" y="641"/>
                  </a:lnTo>
                  <a:lnTo>
                    <a:pt x="341" y="642"/>
                  </a:lnTo>
                  <a:lnTo>
                    <a:pt x="341" y="642"/>
                  </a:lnTo>
                  <a:lnTo>
                    <a:pt x="341" y="643"/>
                  </a:lnTo>
                  <a:lnTo>
                    <a:pt x="338" y="644"/>
                  </a:lnTo>
                  <a:lnTo>
                    <a:pt x="338" y="644"/>
                  </a:lnTo>
                  <a:lnTo>
                    <a:pt x="339" y="645"/>
                  </a:lnTo>
                  <a:lnTo>
                    <a:pt x="340" y="646"/>
                  </a:lnTo>
                  <a:lnTo>
                    <a:pt x="338" y="647"/>
                  </a:lnTo>
                  <a:lnTo>
                    <a:pt x="339" y="649"/>
                  </a:lnTo>
                  <a:lnTo>
                    <a:pt x="338" y="651"/>
                  </a:lnTo>
                  <a:lnTo>
                    <a:pt x="339" y="652"/>
                  </a:lnTo>
                  <a:lnTo>
                    <a:pt x="339" y="651"/>
                  </a:lnTo>
                  <a:lnTo>
                    <a:pt x="340" y="652"/>
                  </a:lnTo>
                  <a:lnTo>
                    <a:pt x="340" y="652"/>
                  </a:lnTo>
                  <a:lnTo>
                    <a:pt x="339" y="653"/>
                  </a:lnTo>
                  <a:lnTo>
                    <a:pt x="339" y="654"/>
                  </a:lnTo>
                  <a:lnTo>
                    <a:pt x="340" y="654"/>
                  </a:lnTo>
                  <a:lnTo>
                    <a:pt x="341" y="655"/>
                  </a:lnTo>
                  <a:lnTo>
                    <a:pt x="340" y="657"/>
                  </a:lnTo>
                  <a:lnTo>
                    <a:pt x="341" y="657"/>
                  </a:lnTo>
                  <a:lnTo>
                    <a:pt x="339" y="660"/>
                  </a:lnTo>
                  <a:lnTo>
                    <a:pt x="338" y="661"/>
                  </a:lnTo>
                  <a:lnTo>
                    <a:pt x="338" y="661"/>
                  </a:lnTo>
                  <a:lnTo>
                    <a:pt x="337" y="663"/>
                  </a:lnTo>
                  <a:lnTo>
                    <a:pt x="337" y="663"/>
                  </a:lnTo>
                  <a:lnTo>
                    <a:pt x="336" y="664"/>
                  </a:lnTo>
                  <a:lnTo>
                    <a:pt x="335" y="665"/>
                  </a:lnTo>
                  <a:lnTo>
                    <a:pt x="334" y="665"/>
                  </a:lnTo>
                  <a:lnTo>
                    <a:pt x="332" y="667"/>
                  </a:lnTo>
                  <a:lnTo>
                    <a:pt x="332" y="667"/>
                  </a:lnTo>
                  <a:lnTo>
                    <a:pt x="331" y="666"/>
                  </a:lnTo>
                  <a:lnTo>
                    <a:pt x="330" y="667"/>
                  </a:lnTo>
                  <a:lnTo>
                    <a:pt x="329" y="667"/>
                  </a:lnTo>
                  <a:lnTo>
                    <a:pt x="328" y="666"/>
                  </a:lnTo>
                  <a:lnTo>
                    <a:pt x="329" y="665"/>
                  </a:lnTo>
                  <a:lnTo>
                    <a:pt x="328" y="664"/>
                  </a:lnTo>
                  <a:lnTo>
                    <a:pt x="327" y="663"/>
                  </a:lnTo>
                  <a:lnTo>
                    <a:pt x="326" y="664"/>
                  </a:lnTo>
                  <a:lnTo>
                    <a:pt x="325" y="664"/>
                  </a:lnTo>
                  <a:lnTo>
                    <a:pt x="325" y="664"/>
                  </a:lnTo>
                  <a:lnTo>
                    <a:pt x="324" y="664"/>
                  </a:lnTo>
                  <a:lnTo>
                    <a:pt x="323" y="663"/>
                  </a:lnTo>
                  <a:lnTo>
                    <a:pt x="324" y="661"/>
                  </a:lnTo>
                  <a:lnTo>
                    <a:pt x="323" y="661"/>
                  </a:lnTo>
                  <a:lnTo>
                    <a:pt x="322" y="661"/>
                  </a:lnTo>
                  <a:lnTo>
                    <a:pt x="321" y="660"/>
                  </a:lnTo>
                  <a:lnTo>
                    <a:pt x="320" y="660"/>
                  </a:lnTo>
                  <a:lnTo>
                    <a:pt x="320" y="661"/>
                  </a:lnTo>
                  <a:lnTo>
                    <a:pt x="319" y="662"/>
                  </a:lnTo>
                  <a:lnTo>
                    <a:pt x="317" y="660"/>
                  </a:lnTo>
                  <a:lnTo>
                    <a:pt x="316" y="660"/>
                  </a:lnTo>
                  <a:lnTo>
                    <a:pt x="316" y="660"/>
                  </a:lnTo>
                  <a:lnTo>
                    <a:pt x="315" y="659"/>
                  </a:lnTo>
                  <a:lnTo>
                    <a:pt x="315" y="657"/>
                  </a:lnTo>
                  <a:lnTo>
                    <a:pt x="314" y="657"/>
                  </a:lnTo>
                  <a:lnTo>
                    <a:pt x="313" y="656"/>
                  </a:lnTo>
                  <a:lnTo>
                    <a:pt x="315" y="654"/>
                  </a:lnTo>
                  <a:lnTo>
                    <a:pt x="315" y="653"/>
                  </a:lnTo>
                  <a:lnTo>
                    <a:pt x="314" y="652"/>
                  </a:lnTo>
                  <a:lnTo>
                    <a:pt x="313" y="653"/>
                  </a:lnTo>
                  <a:lnTo>
                    <a:pt x="313" y="653"/>
                  </a:lnTo>
                  <a:lnTo>
                    <a:pt x="312" y="651"/>
                  </a:lnTo>
                  <a:lnTo>
                    <a:pt x="313" y="650"/>
                  </a:lnTo>
                  <a:lnTo>
                    <a:pt x="314" y="650"/>
                  </a:lnTo>
                  <a:lnTo>
                    <a:pt x="314" y="650"/>
                  </a:lnTo>
                  <a:lnTo>
                    <a:pt x="315" y="650"/>
                  </a:lnTo>
                  <a:lnTo>
                    <a:pt x="315" y="650"/>
                  </a:lnTo>
                  <a:lnTo>
                    <a:pt x="318" y="652"/>
                  </a:lnTo>
                  <a:lnTo>
                    <a:pt x="321" y="650"/>
                  </a:lnTo>
                  <a:lnTo>
                    <a:pt x="321" y="649"/>
                  </a:lnTo>
                  <a:lnTo>
                    <a:pt x="321" y="649"/>
                  </a:lnTo>
                  <a:lnTo>
                    <a:pt x="322" y="647"/>
                  </a:lnTo>
                  <a:lnTo>
                    <a:pt x="322" y="646"/>
                  </a:lnTo>
                  <a:lnTo>
                    <a:pt x="319" y="646"/>
                  </a:lnTo>
                  <a:lnTo>
                    <a:pt x="318" y="646"/>
                  </a:lnTo>
                  <a:lnTo>
                    <a:pt x="317" y="646"/>
                  </a:lnTo>
                  <a:lnTo>
                    <a:pt x="315" y="645"/>
                  </a:lnTo>
                  <a:lnTo>
                    <a:pt x="313" y="645"/>
                  </a:lnTo>
                  <a:lnTo>
                    <a:pt x="311" y="646"/>
                  </a:lnTo>
                  <a:lnTo>
                    <a:pt x="308" y="646"/>
                  </a:lnTo>
                  <a:lnTo>
                    <a:pt x="308" y="645"/>
                  </a:lnTo>
                  <a:lnTo>
                    <a:pt x="306" y="645"/>
                  </a:lnTo>
                  <a:lnTo>
                    <a:pt x="305" y="644"/>
                  </a:lnTo>
                  <a:lnTo>
                    <a:pt x="305" y="643"/>
                  </a:lnTo>
                  <a:lnTo>
                    <a:pt x="303" y="642"/>
                  </a:lnTo>
                  <a:lnTo>
                    <a:pt x="301" y="643"/>
                  </a:lnTo>
                  <a:lnTo>
                    <a:pt x="299" y="642"/>
                  </a:lnTo>
                  <a:lnTo>
                    <a:pt x="298" y="642"/>
                  </a:lnTo>
                  <a:lnTo>
                    <a:pt x="298" y="641"/>
                  </a:lnTo>
                  <a:lnTo>
                    <a:pt x="298" y="638"/>
                  </a:lnTo>
                  <a:lnTo>
                    <a:pt x="297" y="638"/>
                  </a:lnTo>
                  <a:lnTo>
                    <a:pt x="297" y="637"/>
                  </a:lnTo>
                  <a:lnTo>
                    <a:pt x="299" y="636"/>
                  </a:lnTo>
                  <a:lnTo>
                    <a:pt x="298" y="636"/>
                  </a:lnTo>
                  <a:lnTo>
                    <a:pt x="298" y="635"/>
                  </a:lnTo>
                  <a:lnTo>
                    <a:pt x="297" y="634"/>
                  </a:lnTo>
                  <a:lnTo>
                    <a:pt x="297" y="632"/>
                  </a:lnTo>
                  <a:lnTo>
                    <a:pt x="298" y="632"/>
                  </a:lnTo>
                  <a:lnTo>
                    <a:pt x="297" y="631"/>
                  </a:lnTo>
                  <a:lnTo>
                    <a:pt x="295" y="630"/>
                  </a:lnTo>
                  <a:lnTo>
                    <a:pt x="294" y="628"/>
                  </a:lnTo>
                  <a:lnTo>
                    <a:pt x="295" y="627"/>
                  </a:lnTo>
                  <a:lnTo>
                    <a:pt x="295" y="628"/>
                  </a:lnTo>
                  <a:lnTo>
                    <a:pt x="297" y="627"/>
                  </a:lnTo>
                  <a:lnTo>
                    <a:pt x="297" y="626"/>
                  </a:lnTo>
                  <a:lnTo>
                    <a:pt x="296" y="625"/>
                  </a:lnTo>
                  <a:lnTo>
                    <a:pt x="296" y="623"/>
                  </a:lnTo>
                  <a:lnTo>
                    <a:pt x="296" y="622"/>
                  </a:lnTo>
                  <a:lnTo>
                    <a:pt x="296" y="622"/>
                  </a:lnTo>
                  <a:lnTo>
                    <a:pt x="297" y="622"/>
                  </a:lnTo>
                  <a:lnTo>
                    <a:pt x="299" y="624"/>
                  </a:lnTo>
                  <a:lnTo>
                    <a:pt x="300" y="624"/>
                  </a:lnTo>
                  <a:lnTo>
                    <a:pt x="301" y="625"/>
                  </a:lnTo>
                  <a:lnTo>
                    <a:pt x="303" y="626"/>
                  </a:lnTo>
                  <a:lnTo>
                    <a:pt x="303" y="626"/>
                  </a:lnTo>
                  <a:lnTo>
                    <a:pt x="305" y="627"/>
                  </a:lnTo>
                  <a:lnTo>
                    <a:pt x="308" y="630"/>
                  </a:lnTo>
                  <a:lnTo>
                    <a:pt x="309" y="630"/>
                  </a:lnTo>
                  <a:lnTo>
                    <a:pt x="310" y="629"/>
                  </a:lnTo>
                  <a:lnTo>
                    <a:pt x="308" y="628"/>
                  </a:lnTo>
                  <a:lnTo>
                    <a:pt x="308" y="627"/>
                  </a:lnTo>
                  <a:lnTo>
                    <a:pt x="309" y="626"/>
                  </a:lnTo>
                  <a:lnTo>
                    <a:pt x="311" y="627"/>
                  </a:lnTo>
                  <a:lnTo>
                    <a:pt x="313" y="628"/>
                  </a:lnTo>
                  <a:lnTo>
                    <a:pt x="313" y="627"/>
                  </a:lnTo>
                  <a:lnTo>
                    <a:pt x="313" y="626"/>
                  </a:lnTo>
                  <a:lnTo>
                    <a:pt x="312" y="624"/>
                  </a:lnTo>
                  <a:lnTo>
                    <a:pt x="311" y="623"/>
                  </a:lnTo>
                  <a:lnTo>
                    <a:pt x="311" y="623"/>
                  </a:lnTo>
                  <a:lnTo>
                    <a:pt x="310" y="623"/>
                  </a:lnTo>
                  <a:lnTo>
                    <a:pt x="308" y="622"/>
                  </a:lnTo>
                  <a:lnTo>
                    <a:pt x="307" y="621"/>
                  </a:lnTo>
                  <a:lnTo>
                    <a:pt x="305" y="618"/>
                  </a:lnTo>
                  <a:lnTo>
                    <a:pt x="304" y="616"/>
                  </a:lnTo>
                  <a:lnTo>
                    <a:pt x="302" y="615"/>
                  </a:lnTo>
                  <a:lnTo>
                    <a:pt x="301" y="614"/>
                  </a:lnTo>
                  <a:lnTo>
                    <a:pt x="298" y="614"/>
                  </a:lnTo>
                  <a:lnTo>
                    <a:pt x="297" y="613"/>
                  </a:lnTo>
                  <a:lnTo>
                    <a:pt x="297" y="612"/>
                  </a:lnTo>
                  <a:lnTo>
                    <a:pt x="298" y="612"/>
                  </a:lnTo>
                  <a:lnTo>
                    <a:pt x="299" y="613"/>
                  </a:lnTo>
                  <a:lnTo>
                    <a:pt x="300" y="613"/>
                  </a:lnTo>
                  <a:lnTo>
                    <a:pt x="300" y="612"/>
                  </a:lnTo>
                  <a:lnTo>
                    <a:pt x="299" y="611"/>
                  </a:lnTo>
                  <a:lnTo>
                    <a:pt x="296" y="611"/>
                  </a:lnTo>
                  <a:lnTo>
                    <a:pt x="295" y="609"/>
                  </a:lnTo>
                  <a:lnTo>
                    <a:pt x="294" y="608"/>
                  </a:lnTo>
                  <a:lnTo>
                    <a:pt x="294" y="607"/>
                  </a:lnTo>
                  <a:lnTo>
                    <a:pt x="293" y="605"/>
                  </a:lnTo>
                  <a:lnTo>
                    <a:pt x="292" y="604"/>
                  </a:lnTo>
                  <a:lnTo>
                    <a:pt x="290" y="604"/>
                  </a:lnTo>
                  <a:lnTo>
                    <a:pt x="290" y="603"/>
                  </a:lnTo>
                  <a:lnTo>
                    <a:pt x="290" y="602"/>
                  </a:lnTo>
                  <a:lnTo>
                    <a:pt x="290" y="601"/>
                  </a:lnTo>
                  <a:lnTo>
                    <a:pt x="289" y="601"/>
                  </a:lnTo>
                  <a:lnTo>
                    <a:pt x="289" y="599"/>
                  </a:lnTo>
                  <a:lnTo>
                    <a:pt x="288" y="598"/>
                  </a:lnTo>
                  <a:lnTo>
                    <a:pt x="286" y="598"/>
                  </a:lnTo>
                  <a:lnTo>
                    <a:pt x="285" y="600"/>
                  </a:lnTo>
                  <a:lnTo>
                    <a:pt x="285" y="602"/>
                  </a:lnTo>
                  <a:lnTo>
                    <a:pt x="285" y="603"/>
                  </a:lnTo>
                  <a:lnTo>
                    <a:pt x="283" y="605"/>
                  </a:lnTo>
                  <a:lnTo>
                    <a:pt x="281" y="603"/>
                  </a:lnTo>
                  <a:lnTo>
                    <a:pt x="282" y="602"/>
                  </a:lnTo>
                  <a:lnTo>
                    <a:pt x="282" y="601"/>
                  </a:lnTo>
                  <a:lnTo>
                    <a:pt x="281" y="600"/>
                  </a:lnTo>
                  <a:lnTo>
                    <a:pt x="282" y="600"/>
                  </a:lnTo>
                  <a:lnTo>
                    <a:pt x="282" y="598"/>
                  </a:lnTo>
                  <a:lnTo>
                    <a:pt x="281" y="597"/>
                  </a:lnTo>
                  <a:lnTo>
                    <a:pt x="283" y="596"/>
                  </a:lnTo>
                  <a:lnTo>
                    <a:pt x="281" y="593"/>
                  </a:lnTo>
                  <a:lnTo>
                    <a:pt x="281" y="592"/>
                  </a:lnTo>
                  <a:lnTo>
                    <a:pt x="281" y="592"/>
                  </a:lnTo>
                  <a:lnTo>
                    <a:pt x="280" y="592"/>
                  </a:lnTo>
                  <a:lnTo>
                    <a:pt x="280" y="592"/>
                  </a:lnTo>
                  <a:lnTo>
                    <a:pt x="280" y="590"/>
                  </a:lnTo>
                  <a:lnTo>
                    <a:pt x="279" y="590"/>
                  </a:lnTo>
                  <a:lnTo>
                    <a:pt x="279" y="584"/>
                  </a:lnTo>
                  <a:lnTo>
                    <a:pt x="278" y="584"/>
                  </a:lnTo>
                  <a:lnTo>
                    <a:pt x="278" y="585"/>
                  </a:lnTo>
                  <a:lnTo>
                    <a:pt x="276" y="588"/>
                  </a:lnTo>
                  <a:lnTo>
                    <a:pt x="276" y="590"/>
                  </a:lnTo>
                  <a:lnTo>
                    <a:pt x="276" y="591"/>
                  </a:lnTo>
                  <a:lnTo>
                    <a:pt x="275" y="591"/>
                  </a:lnTo>
                  <a:lnTo>
                    <a:pt x="272" y="589"/>
                  </a:lnTo>
                  <a:lnTo>
                    <a:pt x="272" y="587"/>
                  </a:lnTo>
                  <a:lnTo>
                    <a:pt x="271" y="586"/>
                  </a:lnTo>
                  <a:lnTo>
                    <a:pt x="271" y="584"/>
                  </a:lnTo>
                  <a:lnTo>
                    <a:pt x="271" y="584"/>
                  </a:lnTo>
                  <a:lnTo>
                    <a:pt x="272" y="585"/>
                  </a:lnTo>
                  <a:lnTo>
                    <a:pt x="273" y="584"/>
                  </a:lnTo>
                  <a:lnTo>
                    <a:pt x="273" y="585"/>
                  </a:lnTo>
                  <a:lnTo>
                    <a:pt x="273" y="585"/>
                  </a:lnTo>
                  <a:lnTo>
                    <a:pt x="273" y="582"/>
                  </a:lnTo>
                  <a:lnTo>
                    <a:pt x="274" y="582"/>
                  </a:lnTo>
                  <a:lnTo>
                    <a:pt x="273" y="579"/>
                  </a:lnTo>
                  <a:lnTo>
                    <a:pt x="273" y="579"/>
                  </a:lnTo>
                  <a:lnTo>
                    <a:pt x="273" y="578"/>
                  </a:lnTo>
                  <a:lnTo>
                    <a:pt x="274" y="577"/>
                  </a:lnTo>
                  <a:lnTo>
                    <a:pt x="274" y="576"/>
                  </a:lnTo>
                  <a:lnTo>
                    <a:pt x="275" y="574"/>
                  </a:lnTo>
                  <a:lnTo>
                    <a:pt x="275" y="573"/>
                  </a:lnTo>
                  <a:lnTo>
                    <a:pt x="274" y="573"/>
                  </a:lnTo>
                  <a:lnTo>
                    <a:pt x="272" y="571"/>
                  </a:lnTo>
                  <a:lnTo>
                    <a:pt x="271" y="568"/>
                  </a:lnTo>
                  <a:lnTo>
                    <a:pt x="269" y="568"/>
                  </a:lnTo>
                  <a:lnTo>
                    <a:pt x="269" y="569"/>
                  </a:lnTo>
                  <a:lnTo>
                    <a:pt x="269" y="570"/>
                  </a:lnTo>
                  <a:lnTo>
                    <a:pt x="269" y="571"/>
                  </a:lnTo>
                  <a:lnTo>
                    <a:pt x="267" y="572"/>
                  </a:lnTo>
                  <a:lnTo>
                    <a:pt x="267" y="572"/>
                  </a:lnTo>
                  <a:lnTo>
                    <a:pt x="266" y="571"/>
                  </a:lnTo>
                  <a:lnTo>
                    <a:pt x="266" y="570"/>
                  </a:lnTo>
                  <a:lnTo>
                    <a:pt x="266" y="569"/>
                  </a:lnTo>
                  <a:lnTo>
                    <a:pt x="264" y="569"/>
                  </a:lnTo>
                  <a:lnTo>
                    <a:pt x="265" y="563"/>
                  </a:lnTo>
                  <a:lnTo>
                    <a:pt x="266" y="563"/>
                  </a:lnTo>
                  <a:lnTo>
                    <a:pt x="267" y="564"/>
                  </a:lnTo>
                  <a:lnTo>
                    <a:pt x="268" y="565"/>
                  </a:lnTo>
                  <a:lnTo>
                    <a:pt x="270" y="565"/>
                  </a:lnTo>
                  <a:lnTo>
                    <a:pt x="271" y="565"/>
                  </a:lnTo>
                  <a:lnTo>
                    <a:pt x="272" y="567"/>
                  </a:lnTo>
                  <a:lnTo>
                    <a:pt x="273" y="567"/>
                  </a:lnTo>
                  <a:lnTo>
                    <a:pt x="273" y="567"/>
                  </a:lnTo>
                  <a:lnTo>
                    <a:pt x="274" y="566"/>
                  </a:lnTo>
                  <a:lnTo>
                    <a:pt x="275" y="565"/>
                  </a:lnTo>
                  <a:lnTo>
                    <a:pt x="277" y="564"/>
                  </a:lnTo>
                  <a:lnTo>
                    <a:pt x="277" y="561"/>
                  </a:lnTo>
                  <a:lnTo>
                    <a:pt x="277" y="561"/>
                  </a:lnTo>
                  <a:lnTo>
                    <a:pt x="276" y="559"/>
                  </a:lnTo>
                  <a:lnTo>
                    <a:pt x="276" y="560"/>
                  </a:lnTo>
                  <a:lnTo>
                    <a:pt x="276" y="560"/>
                  </a:lnTo>
                  <a:lnTo>
                    <a:pt x="276" y="561"/>
                  </a:lnTo>
                  <a:lnTo>
                    <a:pt x="275" y="561"/>
                  </a:lnTo>
                  <a:lnTo>
                    <a:pt x="274" y="561"/>
                  </a:lnTo>
                  <a:lnTo>
                    <a:pt x="271" y="557"/>
                  </a:lnTo>
                  <a:lnTo>
                    <a:pt x="270" y="557"/>
                  </a:lnTo>
                  <a:lnTo>
                    <a:pt x="270" y="555"/>
                  </a:lnTo>
                  <a:lnTo>
                    <a:pt x="271" y="555"/>
                  </a:lnTo>
                  <a:lnTo>
                    <a:pt x="272" y="554"/>
                  </a:lnTo>
                  <a:lnTo>
                    <a:pt x="272" y="554"/>
                  </a:lnTo>
                  <a:lnTo>
                    <a:pt x="273" y="554"/>
                  </a:lnTo>
                  <a:lnTo>
                    <a:pt x="274" y="556"/>
                  </a:lnTo>
                  <a:lnTo>
                    <a:pt x="275" y="556"/>
                  </a:lnTo>
                  <a:lnTo>
                    <a:pt x="275" y="555"/>
                  </a:lnTo>
                  <a:lnTo>
                    <a:pt x="275" y="554"/>
                  </a:lnTo>
                  <a:lnTo>
                    <a:pt x="276" y="552"/>
                  </a:lnTo>
                  <a:lnTo>
                    <a:pt x="277" y="552"/>
                  </a:lnTo>
                  <a:lnTo>
                    <a:pt x="278" y="553"/>
                  </a:lnTo>
                  <a:lnTo>
                    <a:pt x="278" y="554"/>
                  </a:lnTo>
                  <a:lnTo>
                    <a:pt x="280" y="555"/>
                  </a:lnTo>
                  <a:close/>
                  <a:moveTo>
                    <a:pt x="272" y="553"/>
                  </a:moveTo>
                  <a:lnTo>
                    <a:pt x="271" y="553"/>
                  </a:lnTo>
                  <a:lnTo>
                    <a:pt x="270" y="552"/>
                  </a:lnTo>
                  <a:lnTo>
                    <a:pt x="269" y="552"/>
                  </a:lnTo>
                  <a:lnTo>
                    <a:pt x="269" y="551"/>
                  </a:lnTo>
                  <a:lnTo>
                    <a:pt x="268" y="550"/>
                  </a:lnTo>
                  <a:lnTo>
                    <a:pt x="268" y="550"/>
                  </a:lnTo>
                  <a:lnTo>
                    <a:pt x="269" y="549"/>
                  </a:lnTo>
                  <a:lnTo>
                    <a:pt x="271" y="551"/>
                  </a:lnTo>
                  <a:lnTo>
                    <a:pt x="272" y="551"/>
                  </a:lnTo>
                  <a:lnTo>
                    <a:pt x="271" y="552"/>
                  </a:lnTo>
                  <a:lnTo>
                    <a:pt x="272" y="553"/>
                  </a:lnTo>
                  <a:close/>
                  <a:moveTo>
                    <a:pt x="292" y="547"/>
                  </a:moveTo>
                  <a:lnTo>
                    <a:pt x="293" y="549"/>
                  </a:lnTo>
                  <a:lnTo>
                    <a:pt x="295" y="549"/>
                  </a:lnTo>
                  <a:lnTo>
                    <a:pt x="296" y="550"/>
                  </a:lnTo>
                  <a:lnTo>
                    <a:pt x="296" y="551"/>
                  </a:lnTo>
                  <a:lnTo>
                    <a:pt x="295" y="552"/>
                  </a:lnTo>
                  <a:lnTo>
                    <a:pt x="295" y="554"/>
                  </a:lnTo>
                  <a:lnTo>
                    <a:pt x="296" y="554"/>
                  </a:lnTo>
                  <a:lnTo>
                    <a:pt x="297" y="554"/>
                  </a:lnTo>
                  <a:lnTo>
                    <a:pt x="299" y="553"/>
                  </a:lnTo>
                  <a:lnTo>
                    <a:pt x="300" y="553"/>
                  </a:lnTo>
                  <a:lnTo>
                    <a:pt x="301" y="554"/>
                  </a:lnTo>
                  <a:lnTo>
                    <a:pt x="302" y="554"/>
                  </a:lnTo>
                  <a:lnTo>
                    <a:pt x="303" y="553"/>
                  </a:lnTo>
                  <a:lnTo>
                    <a:pt x="304" y="553"/>
                  </a:lnTo>
                  <a:lnTo>
                    <a:pt x="306" y="552"/>
                  </a:lnTo>
                  <a:lnTo>
                    <a:pt x="306" y="553"/>
                  </a:lnTo>
                  <a:lnTo>
                    <a:pt x="307" y="554"/>
                  </a:lnTo>
                  <a:lnTo>
                    <a:pt x="307" y="556"/>
                  </a:lnTo>
                  <a:lnTo>
                    <a:pt x="303" y="560"/>
                  </a:lnTo>
                  <a:lnTo>
                    <a:pt x="303" y="561"/>
                  </a:lnTo>
                  <a:lnTo>
                    <a:pt x="302" y="561"/>
                  </a:lnTo>
                  <a:lnTo>
                    <a:pt x="302" y="563"/>
                  </a:lnTo>
                  <a:lnTo>
                    <a:pt x="302" y="563"/>
                  </a:lnTo>
                  <a:lnTo>
                    <a:pt x="303" y="564"/>
                  </a:lnTo>
                  <a:lnTo>
                    <a:pt x="305" y="564"/>
                  </a:lnTo>
                  <a:lnTo>
                    <a:pt x="306" y="565"/>
                  </a:lnTo>
                  <a:lnTo>
                    <a:pt x="304" y="567"/>
                  </a:lnTo>
                  <a:lnTo>
                    <a:pt x="304" y="569"/>
                  </a:lnTo>
                  <a:lnTo>
                    <a:pt x="301" y="569"/>
                  </a:lnTo>
                  <a:lnTo>
                    <a:pt x="300" y="570"/>
                  </a:lnTo>
                  <a:lnTo>
                    <a:pt x="299" y="572"/>
                  </a:lnTo>
                  <a:lnTo>
                    <a:pt x="298" y="571"/>
                  </a:lnTo>
                  <a:lnTo>
                    <a:pt x="297" y="571"/>
                  </a:lnTo>
                  <a:lnTo>
                    <a:pt x="296" y="570"/>
                  </a:lnTo>
                  <a:lnTo>
                    <a:pt x="295" y="570"/>
                  </a:lnTo>
                  <a:lnTo>
                    <a:pt x="294" y="569"/>
                  </a:lnTo>
                  <a:lnTo>
                    <a:pt x="293" y="568"/>
                  </a:lnTo>
                  <a:lnTo>
                    <a:pt x="293" y="569"/>
                  </a:lnTo>
                  <a:lnTo>
                    <a:pt x="291" y="569"/>
                  </a:lnTo>
                  <a:lnTo>
                    <a:pt x="290" y="567"/>
                  </a:lnTo>
                  <a:lnTo>
                    <a:pt x="289" y="567"/>
                  </a:lnTo>
                  <a:lnTo>
                    <a:pt x="289" y="565"/>
                  </a:lnTo>
                  <a:lnTo>
                    <a:pt x="288" y="564"/>
                  </a:lnTo>
                  <a:lnTo>
                    <a:pt x="288" y="563"/>
                  </a:lnTo>
                  <a:lnTo>
                    <a:pt x="287" y="562"/>
                  </a:lnTo>
                  <a:lnTo>
                    <a:pt x="287" y="561"/>
                  </a:lnTo>
                  <a:lnTo>
                    <a:pt x="288" y="561"/>
                  </a:lnTo>
                  <a:lnTo>
                    <a:pt x="289" y="562"/>
                  </a:lnTo>
                  <a:lnTo>
                    <a:pt x="289" y="563"/>
                  </a:lnTo>
                  <a:lnTo>
                    <a:pt x="290" y="564"/>
                  </a:lnTo>
                  <a:lnTo>
                    <a:pt x="291" y="563"/>
                  </a:lnTo>
                  <a:lnTo>
                    <a:pt x="290" y="562"/>
                  </a:lnTo>
                  <a:lnTo>
                    <a:pt x="290" y="562"/>
                  </a:lnTo>
                  <a:lnTo>
                    <a:pt x="290" y="561"/>
                  </a:lnTo>
                  <a:lnTo>
                    <a:pt x="289" y="561"/>
                  </a:lnTo>
                  <a:lnTo>
                    <a:pt x="289" y="559"/>
                  </a:lnTo>
                  <a:lnTo>
                    <a:pt x="290" y="558"/>
                  </a:lnTo>
                  <a:lnTo>
                    <a:pt x="289" y="557"/>
                  </a:lnTo>
                  <a:lnTo>
                    <a:pt x="289" y="555"/>
                  </a:lnTo>
                  <a:lnTo>
                    <a:pt x="291" y="555"/>
                  </a:lnTo>
                  <a:lnTo>
                    <a:pt x="292" y="555"/>
                  </a:lnTo>
                  <a:lnTo>
                    <a:pt x="292" y="553"/>
                  </a:lnTo>
                  <a:lnTo>
                    <a:pt x="291" y="553"/>
                  </a:lnTo>
                  <a:lnTo>
                    <a:pt x="290" y="553"/>
                  </a:lnTo>
                  <a:lnTo>
                    <a:pt x="288" y="551"/>
                  </a:lnTo>
                  <a:lnTo>
                    <a:pt x="287" y="551"/>
                  </a:lnTo>
                  <a:lnTo>
                    <a:pt x="287" y="548"/>
                  </a:lnTo>
                  <a:lnTo>
                    <a:pt x="288" y="548"/>
                  </a:lnTo>
                  <a:lnTo>
                    <a:pt x="289" y="548"/>
                  </a:lnTo>
                  <a:lnTo>
                    <a:pt x="291" y="547"/>
                  </a:lnTo>
                  <a:lnTo>
                    <a:pt x="292" y="547"/>
                  </a:lnTo>
                  <a:close/>
                  <a:moveTo>
                    <a:pt x="684" y="545"/>
                  </a:moveTo>
                  <a:lnTo>
                    <a:pt x="684" y="545"/>
                  </a:lnTo>
                  <a:lnTo>
                    <a:pt x="684" y="544"/>
                  </a:lnTo>
                  <a:lnTo>
                    <a:pt x="684" y="544"/>
                  </a:lnTo>
                  <a:lnTo>
                    <a:pt x="685" y="544"/>
                  </a:lnTo>
                  <a:lnTo>
                    <a:pt x="685" y="544"/>
                  </a:lnTo>
                  <a:lnTo>
                    <a:pt x="684" y="545"/>
                  </a:lnTo>
                  <a:close/>
                  <a:moveTo>
                    <a:pt x="363" y="549"/>
                  </a:moveTo>
                  <a:lnTo>
                    <a:pt x="363" y="549"/>
                  </a:lnTo>
                  <a:lnTo>
                    <a:pt x="361" y="548"/>
                  </a:lnTo>
                  <a:lnTo>
                    <a:pt x="361" y="547"/>
                  </a:lnTo>
                  <a:lnTo>
                    <a:pt x="360" y="546"/>
                  </a:lnTo>
                  <a:lnTo>
                    <a:pt x="361" y="545"/>
                  </a:lnTo>
                  <a:lnTo>
                    <a:pt x="360" y="544"/>
                  </a:lnTo>
                  <a:lnTo>
                    <a:pt x="361" y="544"/>
                  </a:lnTo>
                  <a:lnTo>
                    <a:pt x="363" y="544"/>
                  </a:lnTo>
                  <a:lnTo>
                    <a:pt x="363" y="545"/>
                  </a:lnTo>
                  <a:lnTo>
                    <a:pt x="363" y="547"/>
                  </a:lnTo>
                  <a:lnTo>
                    <a:pt x="364" y="547"/>
                  </a:lnTo>
                  <a:lnTo>
                    <a:pt x="363" y="549"/>
                  </a:lnTo>
                  <a:close/>
                  <a:moveTo>
                    <a:pt x="375" y="545"/>
                  </a:moveTo>
                  <a:lnTo>
                    <a:pt x="374" y="546"/>
                  </a:lnTo>
                  <a:lnTo>
                    <a:pt x="373" y="544"/>
                  </a:lnTo>
                  <a:lnTo>
                    <a:pt x="374" y="543"/>
                  </a:lnTo>
                  <a:lnTo>
                    <a:pt x="373" y="543"/>
                  </a:lnTo>
                  <a:lnTo>
                    <a:pt x="373" y="542"/>
                  </a:lnTo>
                  <a:lnTo>
                    <a:pt x="374" y="542"/>
                  </a:lnTo>
                  <a:lnTo>
                    <a:pt x="375" y="545"/>
                  </a:lnTo>
                  <a:close/>
                  <a:moveTo>
                    <a:pt x="360" y="543"/>
                  </a:moveTo>
                  <a:lnTo>
                    <a:pt x="360" y="544"/>
                  </a:lnTo>
                  <a:lnTo>
                    <a:pt x="358" y="542"/>
                  </a:lnTo>
                  <a:lnTo>
                    <a:pt x="359" y="541"/>
                  </a:lnTo>
                  <a:lnTo>
                    <a:pt x="360" y="541"/>
                  </a:lnTo>
                  <a:lnTo>
                    <a:pt x="360" y="541"/>
                  </a:lnTo>
                  <a:lnTo>
                    <a:pt x="360" y="543"/>
                  </a:lnTo>
                  <a:close/>
                  <a:moveTo>
                    <a:pt x="15" y="536"/>
                  </a:moveTo>
                  <a:lnTo>
                    <a:pt x="15" y="536"/>
                  </a:lnTo>
                  <a:lnTo>
                    <a:pt x="14" y="535"/>
                  </a:lnTo>
                  <a:lnTo>
                    <a:pt x="14" y="535"/>
                  </a:lnTo>
                  <a:lnTo>
                    <a:pt x="14" y="535"/>
                  </a:lnTo>
                  <a:lnTo>
                    <a:pt x="15" y="536"/>
                  </a:lnTo>
                  <a:close/>
                  <a:moveTo>
                    <a:pt x="675" y="535"/>
                  </a:moveTo>
                  <a:lnTo>
                    <a:pt x="674" y="535"/>
                  </a:lnTo>
                  <a:lnTo>
                    <a:pt x="674" y="534"/>
                  </a:lnTo>
                  <a:lnTo>
                    <a:pt x="674" y="533"/>
                  </a:lnTo>
                  <a:lnTo>
                    <a:pt x="675" y="534"/>
                  </a:lnTo>
                  <a:lnTo>
                    <a:pt x="675" y="534"/>
                  </a:lnTo>
                  <a:lnTo>
                    <a:pt x="675" y="535"/>
                  </a:lnTo>
                  <a:close/>
                  <a:moveTo>
                    <a:pt x="14" y="534"/>
                  </a:moveTo>
                  <a:lnTo>
                    <a:pt x="13" y="534"/>
                  </a:lnTo>
                  <a:lnTo>
                    <a:pt x="12" y="533"/>
                  </a:lnTo>
                  <a:lnTo>
                    <a:pt x="12" y="531"/>
                  </a:lnTo>
                  <a:lnTo>
                    <a:pt x="13" y="530"/>
                  </a:lnTo>
                  <a:lnTo>
                    <a:pt x="14" y="534"/>
                  </a:lnTo>
                  <a:close/>
                  <a:moveTo>
                    <a:pt x="15" y="530"/>
                  </a:moveTo>
                  <a:lnTo>
                    <a:pt x="15" y="530"/>
                  </a:lnTo>
                  <a:lnTo>
                    <a:pt x="14" y="530"/>
                  </a:lnTo>
                  <a:lnTo>
                    <a:pt x="14" y="529"/>
                  </a:lnTo>
                  <a:lnTo>
                    <a:pt x="15" y="529"/>
                  </a:lnTo>
                  <a:lnTo>
                    <a:pt x="15" y="530"/>
                  </a:lnTo>
                  <a:close/>
                  <a:moveTo>
                    <a:pt x="16" y="530"/>
                  </a:moveTo>
                  <a:lnTo>
                    <a:pt x="16" y="530"/>
                  </a:lnTo>
                  <a:lnTo>
                    <a:pt x="15" y="530"/>
                  </a:lnTo>
                  <a:lnTo>
                    <a:pt x="16" y="528"/>
                  </a:lnTo>
                  <a:lnTo>
                    <a:pt x="17" y="529"/>
                  </a:lnTo>
                  <a:lnTo>
                    <a:pt x="17" y="529"/>
                  </a:lnTo>
                  <a:lnTo>
                    <a:pt x="16" y="530"/>
                  </a:lnTo>
                  <a:close/>
                  <a:moveTo>
                    <a:pt x="282" y="523"/>
                  </a:moveTo>
                  <a:lnTo>
                    <a:pt x="281" y="523"/>
                  </a:lnTo>
                  <a:lnTo>
                    <a:pt x="281" y="523"/>
                  </a:lnTo>
                  <a:lnTo>
                    <a:pt x="281" y="522"/>
                  </a:lnTo>
                  <a:lnTo>
                    <a:pt x="281" y="522"/>
                  </a:lnTo>
                  <a:lnTo>
                    <a:pt x="281" y="522"/>
                  </a:lnTo>
                  <a:lnTo>
                    <a:pt x="281" y="522"/>
                  </a:lnTo>
                  <a:lnTo>
                    <a:pt x="281" y="522"/>
                  </a:lnTo>
                  <a:lnTo>
                    <a:pt x="282" y="523"/>
                  </a:lnTo>
                  <a:close/>
                  <a:moveTo>
                    <a:pt x="19" y="521"/>
                  </a:moveTo>
                  <a:lnTo>
                    <a:pt x="18" y="521"/>
                  </a:lnTo>
                  <a:lnTo>
                    <a:pt x="18" y="521"/>
                  </a:lnTo>
                  <a:lnTo>
                    <a:pt x="18" y="520"/>
                  </a:lnTo>
                  <a:lnTo>
                    <a:pt x="18" y="519"/>
                  </a:lnTo>
                  <a:lnTo>
                    <a:pt x="19" y="519"/>
                  </a:lnTo>
                  <a:lnTo>
                    <a:pt x="19" y="520"/>
                  </a:lnTo>
                  <a:lnTo>
                    <a:pt x="19" y="521"/>
                  </a:lnTo>
                  <a:close/>
                  <a:moveTo>
                    <a:pt x="281" y="519"/>
                  </a:moveTo>
                  <a:lnTo>
                    <a:pt x="281" y="519"/>
                  </a:lnTo>
                  <a:lnTo>
                    <a:pt x="280" y="519"/>
                  </a:lnTo>
                  <a:lnTo>
                    <a:pt x="280" y="519"/>
                  </a:lnTo>
                  <a:lnTo>
                    <a:pt x="280" y="518"/>
                  </a:lnTo>
                  <a:lnTo>
                    <a:pt x="280" y="518"/>
                  </a:lnTo>
                  <a:lnTo>
                    <a:pt x="281" y="518"/>
                  </a:lnTo>
                  <a:lnTo>
                    <a:pt x="281" y="519"/>
                  </a:lnTo>
                  <a:close/>
                  <a:moveTo>
                    <a:pt x="275" y="520"/>
                  </a:moveTo>
                  <a:lnTo>
                    <a:pt x="274" y="520"/>
                  </a:lnTo>
                  <a:lnTo>
                    <a:pt x="273" y="520"/>
                  </a:lnTo>
                  <a:lnTo>
                    <a:pt x="273" y="519"/>
                  </a:lnTo>
                  <a:lnTo>
                    <a:pt x="274" y="518"/>
                  </a:lnTo>
                  <a:lnTo>
                    <a:pt x="274" y="518"/>
                  </a:lnTo>
                  <a:lnTo>
                    <a:pt x="275" y="518"/>
                  </a:lnTo>
                  <a:lnTo>
                    <a:pt x="275" y="518"/>
                  </a:lnTo>
                  <a:lnTo>
                    <a:pt x="275" y="518"/>
                  </a:lnTo>
                  <a:lnTo>
                    <a:pt x="275" y="520"/>
                  </a:lnTo>
                  <a:close/>
                  <a:moveTo>
                    <a:pt x="318" y="517"/>
                  </a:moveTo>
                  <a:lnTo>
                    <a:pt x="317" y="517"/>
                  </a:lnTo>
                  <a:lnTo>
                    <a:pt x="317" y="516"/>
                  </a:lnTo>
                  <a:lnTo>
                    <a:pt x="317" y="516"/>
                  </a:lnTo>
                  <a:lnTo>
                    <a:pt x="318" y="516"/>
                  </a:lnTo>
                  <a:lnTo>
                    <a:pt x="319" y="516"/>
                  </a:lnTo>
                  <a:lnTo>
                    <a:pt x="319" y="516"/>
                  </a:lnTo>
                  <a:lnTo>
                    <a:pt x="318" y="517"/>
                  </a:lnTo>
                  <a:close/>
                  <a:moveTo>
                    <a:pt x="322" y="514"/>
                  </a:moveTo>
                  <a:lnTo>
                    <a:pt x="321" y="516"/>
                  </a:lnTo>
                  <a:lnTo>
                    <a:pt x="320" y="516"/>
                  </a:lnTo>
                  <a:lnTo>
                    <a:pt x="320" y="515"/>
                  </a:lnTo>
                  <a:lnTo>
                    <a:pt x="320" y="515"/>
                  </a:lnTo>
                  <a:lnTo>
                    <a:pt x="322" y="513"/>
                  </a:lnTo>
                  <a:lnTo>
                    <a:pt x="322" y="513"/>
                  </a:lnTo>
                  <a:lnTo>
                    <a:pt x="322" y="514"/>
                  </a:lnTo>
                  <a:close/>
                  <a:moveTo>
                    <a:pt x="271" y="515"/>
                  </a:moveTo>
                  <a:lnTo>
                    <a:pt x="270" y="516"/>
                  </a:lnTo>
                  <a:lnTo>
                    <a:pt x="269" y="516"/>
                  </a:lnTo>
                  <a:lnTo>
                    <a:pt x="269" y="515"/>
                  </a:lnTo>
                  <a:lnTo>
                    <a:pt x="269" y="514"/>
                  </a:lnTo>
                  <a:lnTo>
                    <a:pt x="270" y="513"/>
                  </a:lnTo>
                  <a:lnTo>
                    <a:pt x="270" y="513"/>
                  </a:lnTo>
                  <a:lnTo>
                    <a:pt x="271" y="515"/>
                  </a:lnTo>
                  <a:close/>
                  <a:moveTo>
                    <a:pt x="261" y="508"/>
                  </a:moveTo>
                  <a:lnTo>
                    <a:pt x="262" y="508"/>
                  </a:lnTo>
                  <a:lnTo>
                    <a:pt x="263" y="508"/>
                  </a:lnTo>
                  <a:lnTo>
                    <a:pt x="263" y="509"/>
                  </a:lnTo>
                  <a:lnTo>
                    <a:pt x="263" y="511"/>
                  </a:lnTo>
                  <a:lnTo>
                    <a:pt x="264" y="512"/>
                  </a:lnTo>
                  <a:lnTo>
                    <a:pt x="265" y="512"/>
                  </a:lnTo>
                  <a:lnTo>
                    <a:pt x="265" y="516"/>
                  </a:lnTo>
                  <a:lnTo>
                    <a:pt x="265" y="517"/>
                  </a:lnTo>
                  <a:lnTo>
                    <a:pt x="262" y="513"/>
                  </a:lnTo>
                  <a:lnTo>
                    <a:pt x="261" y="513"/>
                  </a:lnTo>
                  <a:lnTo>
                    <a:pt x="261" y="511"/>
                  </a:lnTo>
                  <a:lnTo>
                    <a:pt x="262" y="510"/>
                  </a:lnTo>
                  <a:lnTo>
                    <a:pt x="260" y="509"/>
                  </a:lnTo>
                  <a:lnTo>
                    <a:pt x="260" y="508"/>
                  </a:lnTo>
                  <a:lnTo>
                    <a:pt x="261" y="508"/>
                  </a:lnTo>
                  <a:close/>
                  <a:moveTo>
                    <a:pt x="259" y="507"/>
                  </a:moveTo>
                  <a:lnTo>
                    <a:pt x="258" y="507"/>
                  </a:lnTo>
                  <a:lnTo>
                    <a:pt x="258" y="507"/>
                  </a:lnTo>
                  <a:lnTo>
                    <a:pt x="258" y="506"/>
                  </a:lnTo>
                  <a:lnTo>
                    <a:pt x="258" y="506"/>
                  </a:lnTo>
                  <a:lnTo>
                    <a:pt x="259" y="507"/>
                  </a:lnTo>
                  <a:close/>
                  <a:moveTo>
                    <a:pt x="333" y="504"/>
                  </a:moveTo>
                  <a:lnTo>
                    <a:pt x="336" y="506"/>
                  </a:lnTo>
                  <a:lnTo>
                    <a:pt x="338" y="505"/>
                  </a:lnTo>
                  <a:lnTo>
                    <a:pt x="339" y="505"/>
                  </a:lnTo>
                  <a:lnTo>
                    <a:pt x="340" y="505"/>
                  </a:lnTo>
                  <a:lnTo>
                    <a:pt x="339" y="509"/>
                  </a:lnTo>
                  <a:lnTo>
                    <a:pt x="341" y="509"/>
                  </a:lnTo>
                  <a:lnTo>
                    <a:pt x="341" y="512"/>
                  </a:lnTo>
                  <a:lnTo>
                    <a:pt x="339" y="514"/>
                  </a:lnTo>
                  <a:lnTo>
                    <a:pt x="339" y="515"/>
                  </a:lnTo>
                  <a:lnTo>
                    <a:pt x="336" y="516"/>
                  </a:lnTo>
                  <a:lnTo>
                    <a:pt x="335" y="516"/>
                  </a:lnTo>
                  <a:lnTo>
                    <a:pt x="335" y="515"/>
                  </a:lnTo>
                  <a:lnTo>
                    <a:pt x="335" y="515"/>
                  </a:lnTo>
                  <a:lnTo>
                    <a:pt x="336" y="514"/>
                  </a:lnTo>
                  <a:lnTo>
                    <a:pt x="336" y="513"/>
                  </a:lnTo>
                  <a:lnTo>
                    <a:pt x="335" y="512"/>
                  </a:lnTo>
                  <a:lnTo>
                    <a:pt x="335" y="511"/>
                  </a:lnTo>
                  <a:lnTo>
                    <a:pt x="336" y="510"/>
                  </a:lnTo>
                  <a:lnTo>
                    <a:pt x="336" y="509"/>
                  </a:lnTo>
                  <a:lnTo>
                    <a:pt x="335" y="511"/>
                  </a:lnTo>
                  <a:lnTo>
                    <a:pt x="334" y="512"/>
                  </a:lnTo>
                  <a:lnTo>
                    <a:pt x="334" y="512"/>
                  </a:lnTo>
                  <a:lnTo>
                    <a:pt x="333" y="512"/>
                  </a:lnTo>
                  <a:lnTo>
                    <a:pt x="333" y="507"/>
                  </a:lnTo>
                  <a:lnTo>
                    <a:pt x="332" y="507"/>
                  </a:lnTo>
                  <a:lnTo>
                    <a:pt x="331" y="508"/>
                  </a:lnTo>
                  <a:lnTo>
                    <a:pt x="330" y="508"/>
                  </a:lnTo>
                  <a:lnTo>
                    <a:pt x="330" y="506"/>
                  </a:lnTo>
                  <a:lnTo>
                    <a:pt x="332" y="504"/>
                  </a:lnTo>
                  <a:lnTo>
                    <a:pt x="333" y="504"/>
                  </a:lnTo>
                  <a:close/>
                  <a:moveTo>
                    <a:pt x="255" y="503"/>
                  </a:moveTo>
                  <a:lnTo>
                    <a:pt x="255" y="504"/>
                  </a:lnTo>
                  <a:lnTo>
                    <a:pt x="254" y="503"/>
                  </a:lnTo>
                  <a:lnTo>
                    <a:pt x="254" y="503"/>
                  </a:lnTo>
                  <a:lnTo>
                    <a:pt x="255" y="503"/>
                  </a:lnTo>
                  <a:close/>
                  <a:moveTo>
                    <a:pt x="330" y="504"/>
                  </a:moveTo>
                  <a:lnTo>
                    <a:pt x="329" y="504"/>
                  </a:lnTo>
                  <a:lnTo>
                    <a:pt x="328" y="503"/>
                  </a:lnTo>
                  <a:lnTo>
                    <a:pt x="328" y="502"/>
                  </a:lnTo>
                  <a:lnTo>
                    <a:pt x="329" y="502"/>
                  </a:lnTo>
                  <a:lnTo>
                    <a:pt x="330" y="503"/>
                  </a:lnTo>
                  <a:lnTo>
                    <a:pt x="330" y="503"/>
                  </a:lnTo>
                  <a:lnTo>
                    <a:pt x="330" y="504"/>
                  </a:lnTo>
                  <a:close/>
                  <a:moveTo>
                    <a:pt x="50" y="502"/>
                  </a:moveTo>
                  <a:lnTo>
                    <a:pt x="50" y="502"/>
                  </a:lnTo>
                  <a:lnTo>
                    <a:pt x="52" y="502"/>
                  </a:lnTo>
                  <a:lnTo>
                    <a:pt x="55" y="504"/>
                  </a:lnTo>
                  <a:lnTo>
                    <a:pt x="56" y="505"/>
                  </a:lnTo>
                  <a:lnTo>
                    <a:pt x="59" y="505"/>
                  </a:lnTo>
                  <a:lnTo>
                    <a:pt x="60" y="507"/>
                  </a:lnTo>
                  <a:lnTo>
                    <a:pt x="62" y="510"/>
                  </a:lnTo>
                  <a:lnTo>
                    <a:pt x="62" y="510"/>
                  </a:lnTo>
                  <a:lnTo>
                    <a:pt x="62" y="517"/>
                  </a:lnTo>
                  <a:lnTo>
                    <a:pt x="63" y="517"/>
                  </a:lnTo>
                  <a:lnTo>
                    <a:pt x="63" y="519"/>
                  </a:lnTo>
                  <a:lnTo>
                    <a:pt x="62" y="519"/>
                  </a:lnTo>
                  <a:lnTo>
                    <a:pt x="62" y="523"/>
                  </a:lnTo>
                  <a:lnTo>
                    <a:pt x="63" y="523"/>
                  </a:lnTo>
                  <a:lnTo>
                    <a:pt x="63" y="524"/>
                  </a:lnTo>
                  <a:lnTo>
                    <a:pt x="62" y="525"/>
                  </a:lnTo>
                  <a:lnTo>
                    <a:pt x="62" y="526"/>
                  </a:lnTo>
                  <a:lnTo>
                    <a:pt x="61" y="528"/>
                  </a:lnTo>
                  <a:lnTo>
                    <a:pt x="60" y="529"/>
                  </a:lnTo>
                  <a:lnTo>
                    <a:pt x="57" y="530"/>
                  </a:lnTo>
                  <a:lnTo>
                    <a:pt x="56" y="532"/>
                  </a:lnTo>
                  <a:lnTo>
                    <a:pt x="54" y="532"/>
                  </a:lnTo>
                  <a:lnTo>
                    <a:pt x="53" y="533"/>
                  </a:lnTo>
                  <a:lnTo>
                    <a:pt x="51" y="533"/>
                  </a:lnTo>
                  <a:lnTo>
                    <a:pt x="49" y="534"/>
                  </a:lnTo>
                  <a:lnTo>
                    <a:pt x="49" y="535"/>
                  </a:lnTo>
                  <a:lnTo>
                    <a:pt x="48" y="535"/>
                  </a:lnTo>
                  <a:lnTo>
                    <a:pt x="48" y="536"/>
                  </a:lnTo>
                  <a:lnTo>
                    <a:pt x="46" y="536"/>
                  </a:lnTo>
                  <a:lnTo>
                    <a:pt x="45" y="535"/>
                  </a:lnTo>
                  <a:lnTo>
                    <a:pt x="43" y="535"/>
                  </a:lnTo>
                  <a:lnTo>
                    <a:pt x="41" y="533"/>
                  </a:lnTo>
                  <a:lnTo>
                    <a:pt x="41" y="533"/>
                  </a:lnTo>
                  <a:lnTo>
                    <a:pt x="38" y="530"/>
                  </a:lnTo>
                  <a:lnTo>
                    <a:pt x="36" y="530"/>
                  </a:lnTo>
                  <a:lnTo>
                    <a:pt x="34" y="527"/>
                  </a:lnTo>
                  <a:lnTo>
                    <a:pt x="34" y="526"/>
                  </a:lnTo>
                  <a:lnTo>
                    <a:pt x="31" y="523"/>
                  </a:lnTo>
                  <a:lnTo>
                    <a:pt x="30" y="521"/>
                  </a:lnTo>
                  <a:lnTo>
                    <a:pt x="29" y="519"/>
                  </a:lnTo>
                  <a:lnTo>
                    <a:pt x="29" y="516"/>
                  </a:lnTo>
                  <a:lnTo>
                    <a:pt x="29" y="516"/>
                  </a:lnTo>
                  <a:lnTo>
                    <a:pt x="29" y="513"/>
                  </a:lnTo>
                  <a:lnTo>
                    <a:pt x="31" y="511"/>
                  </a:lnTo>
                  <a:lnTo>
                    <a:pt x="32" y="511"/>
                  </a:lnTo>
                  <a:lnTo>
                    <a:pt x="33" y="509"/>
                  </a:lnTo>
                  <a:lnTo>
                    <a:pt x="33" y="509"/>
                  </a:lnTo>
                  <a:lnTo>
                    <a:pt x="35" y="508"/>
                  </a:lnTo>
                  <a:lnTo>
                    <a:pt x="37" y="508"/>
                  </a:lnTo>
                  <a:lnTo>
                    <a:pt x="39" y="505"/>
                  </a:lnTo>
                  <a:lnTo>
                    <a:pt x="40" y="505"/>
                  </a:lnTo>
                  <a:lnTo>
                    <a:pt x="41" y="505"/>
                  </a:lnTo>
                  <a:lnTo>
                    <a:pt x="42" y="505"/>
                  </a:lnTo>
                  <a:lnTo>
                    <a:pt x="44" y="503"/>
                  </a:lnTo>
                  <a:lnTo>
                    <a:pt x="45" y="503"/>
                  </a:lnTo>
                  <a:lnTo>
                    <a:pt x="46" y="504"/>
                  </a:lnTo>
                  <a:lnTo>
                    <a:pt x="47" y="504"/>
                  </a:lnTo>
                  <a:lnTo>
                    <a:pt x="48" y="502"/>
                  </a:lnTo>
                  <a:lnTo>
                    <a:pt x="49" y="502"/>
                  </a:lnTo>
                  <a:lnTo>
                    <a:pt x="50" y="502"/>
                  </a:lnTo>
                  <a:close/>
                  <a:moveTo>
                    <a:pt x="285" y="508"/>
                  </a:moveTo>
                  <a:lnTo>
                    <a:pt x="284" y="508"/>
                  </a:lnTo>
                  <a:lnTo>
                    <a:pt x="283" y="507"/>
                  </a:lnTo>
                  <a:lnTo>
                    <a:pt x="283" y="504"/>
                  </a:lnTo>
                  <a:lnTo>
                    <a:pt x="282" y="502"/>
                  </a:lnTo>
                  <a:lnTo>
                    <a:pt x="283" y="501"/>
                  </a:lnTo>
                  <a:lnTo>
                    <a:pt x="284" y="502"/>
                  </a:lnTo>
                  <a:lnTo>
                    <a:pt x="284" y="504"/>
                  </a:lnTo>
                  <a:lnTo>
                    <a:pt x="286" y="505"/>
                  </a:lnTo>
                  <a:lnTo>
                    <a:pt x="286" y="507"/>
                  </a:lnTo>
                  <a:lnTo>
                    <a:pt x="285" y="508"/>
                  </a:lnTo>
                  <a:close/>
                  <a:moveTo>
                    <a:pt x="701" y="501"/>
                  </a:moveTo>
                  <a:lnTo>
                    <a:pt x="701" y="501"/>
                  </a:lnTo>
                  <a:lnTo>
                    <a:pt x="700" y="501"/>
                  </a:lnTo>
                  <a:lnTo>
                    <a:pt x="700" y="501"/>
                  </a:lnTo>
                  <a:lnTo>
                    <a:pt x="700" y="500"/>
                  </a:lnTo>
                  <a:lnTo>
                    <a:pt x="700" y="499"/>
                  </a:lnTo>
                  <a:lnTo>
                    <a:pt x="701" y="499"/>
                  </a:lnTo>
                  <a:lnTo>
                    <a:pt x="701" y="500"/>
                  </a:lnTo>
                  <a:lnTo>
                    <a:pt x="701" y="501"/>
                  </a:lnTo>
                  <a:close/>
                  <a:moveTo>
                    <a:pt x="703" y="499"/>
                  </a:moveTo>
                  <a:lnTo>
                    <a:pt x="702" y="499"/>
                  </a:lnTo>
                  <a:lnTo>
                    <a:pt x="701" y="499"/>
                  </a:lnTo>
                  <a:lnTo>
                    <a:pt x="701" y="499"/>
                  </a:lnTo>
                  <a:lnTo>
                    <a:pt x="701" y="498"/>
                  </a:lnTo>
                  <a:lnTo>
                    <a:pt x="701" y="498"/>
                  </a:lnTo>
                  <a:lnTo>
                    <a:pt x="702" y="498"/>
                  </a:lnTo>
                  <a:lnTo>
                    <a:pt x="703" y="498"/>
                  </a:lnTo>
                  <a:lnTo>
                    <a:pt x="703" y="499"/>
                  </a:lnTo>
                  <a:close/>
                  <a:moveTo>
                    <a:pt x="279" y="499"/>
                  </a:moveTo>
                  <a:lnTo>
                    <a:pt x="277" y="502"/>
                  </a:lnTo>
                  <a:lnTo>
                    <a:pt x="276" y="502"/>
                  </a:lnTo>
                  <a:lnTo>
                    <a:pt x="275" y="501"/>
                  </a:lnTo>
                  <a:lnTo>
                    <a:pt x="275" y="499"/>
                  </a:lnTo>
                  <a:lnTo>
                    <a:pt x="276" y="498"/>
                  </a:lnTo>
                  <a:lnTo>
                    <a:pt x="277" y="498"/>
                  </a:lnTo>
                  <a:lnTo>
                    <a:pt x="277" y="497"/>
                  </a:lnTo>
                  <a:lnTo>
                    <a:pt x="279" y="498"/>
                  </a:lnTo>
                  <a:lnTo>
                    <a:pt x="279" y="499"/>
                  </a:lnTo>
                  <a:close/>
                  <a:moveTo>
                    <a:pt x="704" y="498"/>
                  </a:moveTo>
                  <a:lnTo>
                    <a:pt x="703" y="498"/>
                  </a:lnTo>
                  <a:lnTo>
                    <a:pt x="703" y="497"/>
                  </a:lnTo>
                  <a:lnTo>
                    <a:pt x="703" y="497"/>
                  </a:lnTo>
                  <a:lnTo>
                    <a:pt x="703" y="497"/>
                  </a:lnTo>
                  <a:lnTo>
                    <a:pt x="703" y="497"/>
                  </a:lnTo>
                  <a:lnTo>
                    <a:pt x="704" y="497"/>
                  </a:lnTo>
                  <a:lnTo>
                    <a:pt x="704" y="497"/>
                  </a:lnTo>
                  <a:lnTo>
                    <a:pt x="704" y="498"/>
                  </a:lnTo>
                  <a:close/>
                  <a:moveTo>
                    <a:pt x="254" y="498"/>
                  </a:moveTo>
                  <a:lnTo>
                    <a:pt x="255" y="498"/>
                  </a:lnTo>
                  <a:lnTo>
                    <a:pt x="256" y="497"/>
                  </a:lnTo>
                  <a:lnTo>
                    <a:pt x="256" y="499"/>
                  </a:lnTo>
                  <a:lnTo>
                    <a:pt x="255" y="500"/>
                  </a:lnTo>
                  <a:lnTo>
                    <a:pt x="253" y="500"/>
                  </a:lnTo>
                  <a:lnTo>
                    <a:pt x="252" y="501"/>
                  </a:lnTo>
                  <a:lnTo>
                    <a:pt x="252" y="501"/>
                  </a:lnTo>
                  <a:lnTo>
                    <a:pt x="252" y="502"/>
                  </a:lnTo>
                  <a:lnTo>
                    <a:pt x="253" y="503"/>
                  </a:lnTo>
                  <a:lnTo>
                    <a:pt x="254" y="505"/>
                  </a:lnTo>
                  <a:lnTo>
                    <a:pt x="254" y="506"/>
                  </a:lnTo>
                  <a:lnTo>
                    <a:pt x="255" y="507"/>
                  </a:lnTo>
                  <a:lnTo>
                    <a:pt x="255" y="508"/>
                  </a:lnTo>
                  <a:lnTo>
                    <a:pt x="257" y="508"/>
                  </a:lnTo>
                  <a:lnTo>
                    <a:pt x="257" y="509"/>
                  </a:lnTo>
                  <a:lnTo>
                    <a:pt x="259" y="510"/>
                  </a:lnTo>
                  <a:lnTo>
                    <a:pt x="259" y="512"/>
                  </a:lnTo>
                  <a:lnTo>
                    <a:pt x="259" y="512"/>
                  </a:lnTo>
                  <a:lnTo>
                    <a:pt x="259" y="513"/>
                  </a:lnTo>
                  <a:lnTo>
                    <a:pt x="260" y="513"/>
                  </a:lnTo>
                  <a:lnTo>
                    <a:pt x="261" y="514"/>
                  </a:lnTo>
                  <a:lnTo>
                    <a:pt x="261" y="515"/>
                  </a:lnTo>
                  <a:lnTo>
                    <a:pt x="259" y="516"/>
                  </a:lnTo>
                  <a:lnTo>
                    <a:pt x="253" y="512"/>
                  </a:lnTo>
                  <a:lnTo>
                    <a:pt x="253" y="510"/>
                  </a:lnTo>
                  <a:lnTo>
                    <a:pt x="252" y="509"/>
                  </a:lnTo>
                  <a:lnTo>
                    <a:pt x="252" y="504"/>
                  </a:lnTo>
                  <a:lnTo>
                    <a:pt x="251" y="503"/>
                  </a:lnTo>
                  <a:lnTo>
                    <a:pt x="250" y="503"/>
                  </a:lnTo>
                  <a:lnTo>
                    <a:pt x="248" y="504"/>
                  </a:lnTo>
                  <a:lnTo>
                    <a:pt x="248" y="503"/>
                  </a:lnTo>
                  <a:lnTo>
                    <a:pt x="246" y="501"/>
                  </a:lnTo>
                  <a:lnTo>
                    <a:pt x="246" y="500"/>
                  </a:lnTo>
                  <a:lnTo>
                    <a:pt x="247" y="500"/>
                  </a:lnTo>
                  <a:lnTo>
                    <a:pt x="248" y="499"/>
                  </a:lnTo>
                  <a:lnTo>
                    <a:pt x="248" y="499"/>
                  </a:lnTo>
                  <a:lnTo>
                    <a:pt x="251" y="498"/>
                  </a:lnTo>
                  <a:lnTo>
                    <a:pt x="252" y="496"/>
                  </a:lnTo>
                  <a:lnTo>
                    <a:pt x="252" y="496"/>
                  </a:lnTo>
                  <a:lnTo>
                    <a:pt x="254" y="498"/>
                  </a:lnTo>
                  <a:close/>
                  <a:moveTo>
                    <a:pt x="705" y="496"/>
                  </a:moveTo>
                  <a:lnTo>
                    <a:pt x="704" y="497"/>
                  </a:lnTo>
                  <a:lnTo>
                    <a:pt x="703" y="495"/>
                  </a:lnTo>
                  <a:lnTo>
                    <a:pt x="703" y="495"/>
                  </a:lnTo>
                  <a:lnTo>
                    <a:pt x="704" y="495"/>
                  </a:lnTo>
                  <a:lnTo>
                    <a:pt x="705" y="496"/>
                  </a:lnTo>
                  <a:close/>
                  <a:moveTo>
                    <a:pt x="260" y="493"/>
                  </a:moveTo>
                  <a:lnTo>
                    <a:pt x="261" y="494"/>
                  </a:lnTo>
                  <a:lnTo>
                    <a:pt x="261" y="493"/>
                  </a:lnTo>
                  <a:lnTo>
                    <a:pt x="263" y="492"/>
                  </a:lnTo>
                  <a:lnTo>
                    <a:pt x="265" y="493"/>
                  </a:lnTo>
                  <a:lnTo>
                    <a:pt x="266" y="493"/>
                  </a:lnTo>
                  <a:lnTo>
                    <a:pt x="266" y="494"/>
                  </a:lnTo>
                  <a:lnTo>
                    <a:pt x="266" y="500"/>
                  </a:lnTo>
                  <a:lnTo>
                    <a:pt x="265" y="499"/>
                  </a:lnTo>
                  <a:lnTo>
                    <a:pt x="263" y="497"/>
                  </a:lnTo>
                  <a:lnTo>
                    <a:pt x="262" y="497"/>
                  </a:lnTo>
                  <a:lnTo>
                    <a:pt x="262" y="500"/>
                  </a:lnTo>
                  <a:lnTo>
                    <a:pt x="261" y="500"/>
                  </a:lnTo>
                  <a:lnTo>
                    <a:pt x="261" y="501"/>
                  </a:lnTo>
                  <a:lnTo>
                    <a:pt x="261" y="502"/>
                  </a:lnTo>
                  <a:lnTo>
                    <a:pt x="261" y="502"/>
                  </a:lnTo>
                  <a:lnTo>
                    <a:pt x="260" y="502"/>
                  </a:lnTo>
                  <a:lnTo>
                    <a:pt x="257" y="503"/>
                  </a:lnTo>
                  <a:lnTo>
                    <a:pt x="257" y="503"/>
                  </a:lnTo>
                  <a:lnTo>
                    <a:pt x="255" y="502"/>
                  </a:lnTo>
                  <a:lnTo>
                    <a:pt x="255" y="501"/>
                  </a:lnTo>
                  <a:lnTo>
                    <a:pt x="256" y="500"/>
                  </a:lnTo>
                  <a:lnTo>
                    <a:pt x="257" y="500"/>
                  </a:lnTo>
                  <a:lnTo>
                    <a:pt x="257" y="498"/>
                  </a:lnTo>
                  <a:lnTo>
                    <a:pt x="255" y="494"/>
                  </a:lnTo>
                  <a:lnTo>
                    <a:pt x="254" y="493"/>
                  </a:lnTo>
                  <a:lnTo>
                    <a:pt x="255" y="492"/>
                  </a:lnTo>
                  <a:lnTo>
                    <a:pt x="256" y="492"/>
                  </a:lnTo>
                  <a:lnTo>
                    <a:pt x="257" y="493"/>
                  </a:lnTo>
                  <a:lnTo>
                    <a:pt x="258" y="493"/>
                  </a:lnTo>
                  <a:lnTo>
                    <a:pt x="260" y="492"/>
                  </a:lnTo>
                  <a:lnTo>
                    <a:pt x="260" y="493"/>
                  </a:lnTo>
                  <a:close/>
                  <a:moveTo>
                    <a:pt x="249" y="491"/>
                  </a:moveTo>
                  <a:lnTo>
                    <a:pt x="249" y="492"/>
                  </a:lnTo>
                  <a:lnTo>
                    <a:pt x="248" y="491"/>
                  </a:lnTo>
                  <a:lnTo>
                    <a:pt x="248" y="491"/>
                  </a:lnTo>
                  <a:lnTo>
                    <a:pt x="248" y="490"/>
                  </a:lnTo>
                  <a:lnTo>
                    <a:pt x="249" y="490"/>
                  </a:lnTo>
                  <a:lnTo>
                    <a:pt x="249" y="490"/>
                  </a:lnTo>
                  <a:lnTo>
                    <a:pt x="250" y="491"/>
                  </a:lnTo>
                  <a:lnTo>
                    <a:pt x="250" y="491"/>
                  </a:lnTo>
                  <a:lnTo>
                    <a:pt x="249" y="491"/>
                  </a:lnTo>
                  <a:close/>
                  <a:moveTo>
                    <a:pt x="273" y="489"/>
                  </a:moveTo>
                  <a:lnTo>
                    <a:pt x="272" y="490"/>
                  </a:lnTo>
                  <a:lnTo>
                    <a:pt x="271" y="489"/>
                  </a:lnTo>
                  <a:lnTo>
                    <a:pt x="271" y="489"/>
                  </a:lnTo>
                  <a:lnTo>
                    <a:pt x="271" y="488"/>
                  </a:lnTo>
                  <a:lnTo>
                    <a:pt x="271" y="488"/>
                  </a:lnTo>
                  <a:lnTo>
                    <a:pt x="272" y="488"/>
                  </a:lnTo>
                  <a:lnTo>
                    <a:pt x="273" y="489"/>
                  </a:lnTo>
                  <a:close/>
                  <a:moveTo>
                    <a:pt x="690" y="491"/>
                  </a:moveTo>
                  <a:lnTo>
                    <a:pt x="689" y="491"/>
                  </a:lnTo>
                  <a:lnTo>
                    <a:pt x="688" y="491"/>
                  </a:lnTo>
                  <a:lnTo>
                    <a:pt x="687" y="490"/>
                  </a:lnTo>
                  <a:lnTo>
                    <a:pt x="687" y="489"/>
                  </a:lnTo>
                  <a:lnTo>
                    <a:pt x="686" y="489"/>
                  </a:lnTo>
                  <a:lnTo>
                    <a:pt x="689" y="487"/>
                  </a:lnTo>
                  <a:lnTo>
                    <a:pt x="691" y="487"/>
                  </a:lnTo>
                  <a:lnTo>
                    <a:pt x="691" y="489"/>
                  </a:lnTo>
                  <a:lnTo>
                    <a:pt x="690" y="489"/>
                  </a:lnTo>
                  <a:lnTo>
                    <a:pt x="690" y="491"/>
                  </a:lnTo>
                  <a:close/>
                  <a:moveTo>
                    <a:pt x="316" y="484"/>
                  </a:moveTo>
                  <a:lnTo>
                    <a:pt x="315" y="485"/>
                  </a:lnTo>
                  <a:lnTo>
                    <a:pt x="314" y="484"/>
                  </a:lnTo>
                  <a:lnTo>
                    <a:pt x="315" y="484"/>
                  </a:lnTo>
                  <a:lnTo>
                    <a:pt x="315" y="484"/>
                  </a:lnTo>
                  <a:lnTo>
                    <a:pt x="316" y="484"/>
                  </a:lnTo>
                  <a:close/>
                  <a:moveTo>
                    <a:pt x="705" y="478"/>
                  </a:moveTo>
                  <a:lnTo>
                    <a:pt x="706" y="480"/>
                  </a:lnTo>
                  <a:lnTo>
                    <a:pt x="706" y="480"/>
                  </a:lnTo>
                  <a:lnTo>
                    <a:pt x="706" y="483"/>
                  </a:lnTo>
                  <a:lnTo>
                    <a:pt x="705" y="484"/>
                  </a:lnTo>
                  <a:lnTo>
                    <a:pt x="703" y="484"/>
                  </a:lnTo>
                  <a:lnTo>
                    <a:pt x="701" y="482"/>
                  </a:lnTo>
                  <a:lnTo>
                    <a:pt x="699" y="481"/>
                  </a:lnTo>
                  <a:lnTo>
                    <a:pt x="698" y="481"/>
                  </a:lnTo>
                  <a:lnTo>
                    <a:pt x="694" y="483"/>
                  </a:lnTo>
                  <a:lnTo>
                    <a:pt x="691" y="483"/>
                  </a:lnTo>
                  <a:lnTo>
                    <a:pt x="689" y="481"/>
                  </a:lnTo>
                  <a:lnTo>
                    <a:pt x="689" y="478"/>
                  </a:lnTo>
                  <a:lnTo>
                    <a:pt x="690" y="478"/>
                  </a:lnTo>
                  <a:lnTo>
                    <a:pt x="692" y="478"/>
                  </a:lnTo>
                  <a:lnTo>
                    <a:pt x="693" y="479"/>
                  </a:lnTo>
                  <a:lnTo>
                    <a:pt x="694" y="479"/>
                  </a:lnTo>
                  <a:lnTo>
                    <a:pt x="695" y="479"/>
                  </a:lnTo>
                  <a:lnTo>
                    <a:pt x="696" y="479"/>
                  </a:lnTo>
                  <a:lnTo>
                    <a:pt x="697" y="478"/>
                  </a:lnTo>
                  <a:lnTo>
                    <a:pt x="697" y="478"/>
                  </a:lnTo>
                  <a:lnTo>
                    <a:pt x="699" y="476"/>
                  </a:lnTo>
                  <a:lnTo>
                    <a:pt x="702" y="476"/>
                  </a:lnTo>
                  <a:lnTo>
                    <a:pt x="703" y="477"/>
                  </a:lnTo>
                  <a:lnTo>
                    <a:pt x="704" y="477"/>
                  </a:lnTo>
                  <a:lnTo>
                    <a:pt x="705" y="478"/>
                  </a:lnTo>
                  <a:close/>
                  <a:moveTo>
                    <a:pt x="301" y="474"/>
                  </a:moveTo>
                  <a:lnTo>
                    <a:pt x="300" y="474"/>
                  </a:lnTo>
                  <a:lnTo>
                    <a:pt x="300" y="474"/>
                  </a:lnTo>
                  <a:lnTo>
                    <a:pt x="300" y="474"/>
                  </a:lnTo>
                  <a:lnTo>
                    <a:pt x="300" y="473"/>
                  </a:lnTo>
                  <a:lnTo>
                    <a:pt x="300" y="473"/>
                  </a:lnTo>
                  <a:lnTo>
                    <a:pt x="301" y="473"/>
                  </a:lnTo>
                  <a:lnTo>
                    <a:pt x="301" y="474"/>
                  </a:lnTo>
                  <a:close/>
                  <a:moveTo>
                    <a:pt x="694" y="476"/>
                  </a:moveTo>
                  <a:lnTo>
                    <a:pt x="692" y="476"/>
                  </a:lnTo>
                  <a:lnTo>
                    <a:pt x="692" y="476"/>
                  </a:lnTo>
                  <a:lnTo>
                    <a:pt x="690" y="475"/>
                  </a:lnTo>
                  <a:lnTo>
                    <a:pt x="691" y="474"/>
                  </a:lnTo>
                  <a:lnTo>
                    <a:pt x="693" y="472"/>
                  </a:lnTo>
                  <a:lnTo>
                    <a:pt x="695" y="473"/>
                  </a:lnTo>
                  <a:lnTo>
                    <a:pt x="695" y="474"/>
                  </a:lnTo>
                  <a:lnTo>
                    <a:pt x="694" y="474"/>
                  </a:lnTo>
                  <a:lnTo>
                    <a:pt x="694" y="476"/>
                  </a:lnTo>
                  <a:close/>
                  <a:moveTo>
                    <a:pt x="303" y="469"/>
                  </a:moveTo>
                  <a:lnTo>
                    <a:pt x="303" y="469"/>
                  </a:lnTo>
                  <a:lnTo>
                    <a:pt x="301" y="469"/>
                  </a:lnTo>
                  <a:lnTo>
                    <a:pt x="300" y="470"/>
                  </a:lnTo>
                  <a:lnTo>
                    <a:pt x="299" y="470"/>
                  </a:lnTo>
                  <a:lnTo>
                    <a:pt x="299" y="469"/>
                  </a:lnTo>
                  <a:lnTo>
                    <a:pt x="300" y="468"/>
                  </a:lnTo>
                  <a:lnTo>
                    <a:pt x="303" y="469"/>
                  </a:lnTo>
                  <a:close/>
                  <a:moveTo>
                    <a:pt x="247" y="468"/>
                  </a:moveTo>
                  <a:lnTo>
                    <a:pt x="247" y="469"/>
                  </a:lnTo>
                  <a:lnTo>
                    <a:pt x="246" y="469"/>
                  </a:lnTo>
                  <a:lnTo>
                    <a:pt x="245" y="470"/>
                  </a:lnTo>
                  <a:lnTo>
                    <a:pt x="244" y="470"/>
                  </a:lnTo>
                  <a:lnTo>
                    <a:pt x="244" y="469"/>
                  </a:lnTo>
                  <a:lnTo>
                    <a:pt x="245" y="469"/>
                  </a:lnTo>
                  <a:lnTo>
                    <a:pt x="246" y="468"/>
                  </a:lnTo>
                  <a:lnTo>
                    <a:pt x="247" y="468"/>
                  </a:lnTo>
                  <a:close/>
                  <a:moveTo>
                    <a:pt x="701" y="466"/>
                  </a:moveTo>
                  <a:lnTo>
                    <a:pt x="701" y="469"/>
                  </a:lnTo>
                  <a:lnTo>
                    <a:pt x="700" y="469"/>
                  </a:lnTo>
                  <a:lnTo>
                    <a:pt x="699" y="469"/>
                  </a:lnTo>
                  <a:lnTo>
                    <a:pt x="699" y="469"/>
                  </a:lnTo>
                  <a:lnTo>
                    <a:pt x="698" y="469"/>
                  </a:lnTo>
                  <a:lnTo>
                    <a:pt x="697" y="468"/>
                  </a:lnTo>
                  <a:lnTo>
                    <a:pt x="697" y="467"/>
                  </a:lnTo>
                  <a:lnTo>
                    <a:pt x="698" y="467"/>
                  </a:lnTo>
                  <a:lnTo>
                    <a:pt x="700" y="466"/>
                  </a:lnTo>
                  <a:lnTo>
                    <a:pt x="701" y="466"/>
                  </a:lnTo>
                  <a:close/>
                  <a:moveTo>
                    <a:pt x="228" y="464"/>
                  </a:moveTo>
                  <a:lnTo>
                    <a:pt x="227" y="465"/>
                  </a:lnTo>
                  <a:lnTo>
                    <a:pt x="226" y="464"/>
                  </a:lnTo>
                  <a:lnTo>
                    <a:pt x="226" y="464"/>
                  </a:lnTo>
                  <a:lnTo>
                    <a:pt x="227" y="463"/>
                  </a:lnTo>
                  <a:lnTo>
                    <a:pt x="228" y="463"/>
                  </a:lnTo>
                  <a:lnTo>
                    <a:pt x="228" y="463"/>
                  </a:lnTo>
                  <a:lnTo>
                    <a:pt x="228" y="464"/>
                  </a:lnTo>
                  <a:lnTo>
                    <a:pt x="228" y="464"/>
                  </a:lnTo>
                  <a:close/>
                  <a:moveTo>
                    <a:pt x="226" y="461"/>
                  </a:moveTo>
                  <a:lnTo>
                    <a:pt x="226" y="462"/>
                  </a:lnTo>
                  <a:lnTo>
                    <a:pt x="226" y="463"/>
                  </a:lnTo>
                  <a:lnTo>
                    <a:pt x="226" y="463"/>
                  </a:lnTo>
                  <a:lnTo>
                    <a:pt x="225" y="463"/>
                  </a:lnTo>
                  <a:lnTo>
                    <a:pt x="224" y="463"/>
                  </a:lnTo>
                  <a:lnTo>
                    <a:pt x="224" y="462"/>
                  </a:lnTo>
                  <a:lnTo>
                    <a:pt x="225" y="462"/>
                  </a:lnTo>
                  <a:lnTo>
                    <a:pt x="225" y="462"/>
                  </a:lnTo>
                  <a:lnTo>
                    <a:pt x="226" y="461"/>
                  </a:lnTo>
                  <a:close/>
                  <a:moveTo>
                    <a:pt x="22" y="462"/>
                  </a:moveTo>
                  <a:lnTo>
                    <a:pt x="22" y="462"/>
                  </a:lnTo>
                  <a:lnTo>
                    <a:pt x="21" y="462"/>
                  </a:lnTo>
                  <a:lnTo>
                    <a:pt x="21" y="462"/>
                  </a:lnTo>
                  <a:lnTo>
                    <a:pt x="21" y="461"/>
                  </a:lnTo>
                  <a:lnTo>
                    <a:pt x="22" y="461"/>
                  </a:lnTo>
                  <a:lnTo>
                    <a:pt x="22" y="460"/>
                  </a:lnTo>
                  <a:lnTo>
                    <a:pt x="23" y="461"/>
                  </a:lnTo>
                  <a:lnTo>
                    <a:pt x="22" y="462"/>
                  </a:lnTo>
                  <a:close/>
                  <a:moveTo>
                    <a:pt x="307" y="463"/>
                  </a:moveTo>
                  <a:lnTo>
                    <a:pt x="307" y="463"/>
                  </a:lnTo>
                  <a:lnTo>
                    <a:pt x="306" y="462"/>
                  </a:lnTo>
                  <a:lnTo>
                    <a:pt x="306" y="461"/>
                  </a:lnTo>
                  <a:lnTo>
                    <a:pt x="306" y="460"/>
                  </a:lnTo>
                  <a:lnTo>
                    <a:pt x="307" y="460"/>
                  </a:lnTo>
                  <a:lnTo>
                    <a:pt x="309" y="461"/>
                  </a:lnTo>
                  <a:lnTo>
                    <a:pt x="309" y="462"/>
                  </a:lnTo>
                  <a:lnTo>
                    <a:pt x="308" y="462"/>
                  </a:lnTo>
                  <a:lnTo>
                    <a:pt x="307" y="463"/>
                  </a:lnTo>
                  <a:close/>
                  <a:moveTo>
                    <a:pt x="227" y="461"/>
                  </a:moveTo>
                  <a:lnTo>
                    <a:pt x="225" y="461"/>
                  </a:lnTo>
                  <a:lnTo>
                    <a:pt x="225" y="461"/>
                  </a:lnTo>
                  <a:lnTo>
                    <a:pt x="225" y="460"/>
                  </a:lnTo>
                  <a:lnTo>
                    <a:pt x="225" y="460"/>
                  </a:lnTo>
                  <a:lnTo>
                    <a:pt x="226" y="460"/>
                  </a:lnTo>
                  <a:lnTo>
                    <a:pt x="226" y="459"/>
                  </a:lnTo>
                  <a:lnTo>
                    <a:pt x="227" y="460"/>
                  </a:lnTo>
                  <a:lnTo>
                    <a:pt x="227" y="461"/>
                  </a:lnTo>
                  <a:close/>
                  <a:moveTo>
                    <a:pt x="311" y="460"/>
                  </a:moveTo>
                  <a:lnTo>
                    <a:pt x="310" y="460"/>
                  </a:lnTo>
                  <a:lnTo>
                    <a:pt x="310" y="460"/>
                  </a:lnTo>
                  <a:lnTo>
                    <a:pt x="310" y="459"/>
                  </a:lnTo>
                  <a:lnTo>
                    <a:pt x="310" y="459"/>
                  </a:lnTo>
                  <a:lnTo>
                    <a:pt x="310" y="459"/>
                  </a:lnTo>
                  <a:lnTo>
                    <a:pt x="311" y="458"/>
                  </a:lnTo>
                  <a:lnTo>
                    <a:pt x="311" y="458"/>
                  </a:lnTo>
                  <a:lnTo>
                    <a:pt x="311" y="459"/>
                  </a:lnTo>
                  <a:lnTo>
                    <a:pt x="311" y="459"/>
                  </a:lnTo>
                  <a:lnTo>
                    <a:pt x="311" y="460"/>
                  </a:lnTo>
                  <a:close/>
                  <a:moveTo>
                    <a:pt x="274" y="459"/>
                  </a:moveTo>
                  <a:lnTo>
                    <a:pt x="273" y="460"/>
                  </a:lnTo>
                  <a:lnTo>
                    <a:pt x="272" y="460"/>
                  </a:lnTo>
                  <a:lnTo>
                    <a:pt x="272" y="459"/>
                  </a:lnTo>
                  <a:lnTo>
                    <a:pt x="273" y="459"/>
                  </a:lnTo>
                  <a:lnTo>
                    <a:pt x="274" y="457"/>
                  </a:lnTo>
                  <a:lnTo>
                    <a:pt x="275" y="457"/>
                  </a:lnTo>
                  <a:lnTo>
                    <a:pt x="274" y="459"/>
                  </a:lnTo>
                  <a:close/>
                  <a:moveTo>
                    <a:pt x="270" y="456"/>
                  </a:moveTo>
                  <a:lnTo>
                    <a:pt x="269" y="456"/>
                  </a:lnTo>
                  <a:lnTo>
                    <a:pt x="269" y="454"/>
                  </a:lnTo>
                  <a:lnTo>
                    <a:pt x="267" y="453"/>
                  </a:lnTo>
                  <a:lnTo>
                    <a:pt x="269" y="451"/>
                  </a:lnTo>
                  <a:lnTo>
                    <a:pt x="270" y="451"/>
                  </a:lnTo>
                  <a:lnTo>
                    <a:pt x="271" y="452"/>
                  </a:lnTo>
                  <a:lnTo>
                    <a:pt x="271" y="453"/>
                  </a:lnTo>
                  <a:lnTo>
                    <a:pt x="271" y="454"/>
                  </a:lnTo>
                  <a:lnTo>
                    <a:pt x="271" y="455"/>
                  </a:lnTo>
                  <a:lnTo>
                    <a:pt x="270" y="456"/>
                  </a:lnTo>
                  <a:close/>
                  <a:moveTo>
                    <a:pt x="222" y="449"/>
                  </a:moveTo>
                  <a:lnTo>
                    <a:pt x="221" y="452"/>
                  </a:lnTo>
                  <a:lnTo>
                    <a:pt x="219" y="452"/>
                  </a:lnTo>
                  <a:lnTo>
                    <a:pt x="219" y="451"/>
                  </a:lnTo>
                  <a:lnTo>
                    <a:pt x="219" y="450"/>
                  </a:lnTo>
                  <a:lnTo>
                    <a:pt x="218" y="449"/>
                  </a:lnTo>
                  <a:lnTo>
                    <a:pt x="219" y="448"/>
                  </a:lnTo>
                  <a:lnTo>
                    <a:pt x="220" y="448"/>
                  </a:lnTo>
                  <a:lnTo>
                    <a:pt x="221" y="449"/>
                  </a:lnTo>
                  <a:lnTo>
                    <a:pt x="222" y="449"/>
                  </a:lnTo>
                  <a:close/>
                  <a:moveTo>
                    <a:pt x="228" y="445"/>
                  </a:moveTo>
                  <a:lnTo>
                    <a:pt x="228" y="449"/>
                  </a:lnTo>
                  <a:lnTo>
                    <a:pt x="228" y="449"/>
                  </a:lnTo>
                  <a:lnTo>
                    <a:pt x="228" y="450"/>
                  </a:lnTo>
                  <a:lnTo>
                    <a:pt x="229" y="451"/>
                  </a:lnTo>
                  <a:lnTo>
                    <a:pt x="231" y="452"/>
                  </a:lnTo>
                  <a:lnTo>
                    <a:pt x="234" y="451"/>
                  </a:lnTo>
                  <a:lnTo>
                    <a:pt x="234" y="451"/>
                  </a:lnTo>
                  <a:lnTo>
                    <a:pt x="237" y="451"/>
                  </a:lnTo>
                  <a:lnTo>
                    <a:pt x="238" y="450"/>
                  </a:lnTo>
                  <a:lnTo>
                    <a:pt x="238" y="449"/>
                  </a:lnTo>
                  <a:lnTo>
                    <a:pt x="239" y="448"/>
                  </a:lnTo>
                  <a:lnTo>
                    <a:pt x="240" y="449"/>
                  </a:lnTo>
                  <a:lnTo>
                    <a:pt x="240" y="450"/>
                  </a:lnTo>
                  <a:lnTo>
                    <a:pt x="241" y="451"/>
                  </a:lnTo>
                  <a:lnTo>
                    <a:pt x="241" y="453"/>
                  </a:lnTo>
                  <a:lnTo>
                    <a:pt x="240" y="454"/>
                  </a:lnTo>
                  <a:lnTo>
                    <a:pt x="240" y="456"/>
                  </a:lnTo>
                  <a:lnTo>
                    <a:pt x="238" y="456"/>
                  </a:lnTo>
                  <a:lnTo>
                    <a:pt x="238" y="457"/>
                  </a:lnTo>
                  <a:lnTo>
                    <a:pt x="237" y="458"/>
                  </a:lnTo>
                  <a:lnTo>
                    <a:pt x="238" y="459"/>
                  </a:lnTo>
                  <a:lnTo>
                    <a:pt x="238" y="462"/>
                  </a:lnTo>
                  <a:lnTo>
                    <a:pt x="237" y="462"/>
                  </a:lnTo>
                  <a:lnTo>
                    <a:pt x="236" y="462"/>
                  </a:lnTo>
                  <a:lnTo>
                    <a:pt x="234" y="462"/>
                  </a:lnTo>
                  <a:lnTo>
                    <a:pt x="233" y="459"/>
                  </a:lnTo>
                  <a:lnTo>
                    <a:pt x="232" y="458"/>
                  </a:lnTo>
                  <a:lnTo>
                    <a:pt x="231" y="457"/>
                  </a:lnTo>
                  <a:lnTo>
                    <a:pt x="231" y="458"/>
                  </a:lnTo>
                  <a:lnTo>
                    <a:pt x="229" y="458"/>
                  </a:lnTo>
                  <a:lnTo>
                    <a:pt x="228" y="458"/>
                  </a:lnTo>
                  <a:lnTo>
                    <a:pt x="227" y="456"/>
                  </a:lnTo>
                  <a:lnTo>
                    <a:pt x="227" y="456"/>
                  </a:lnTo>
                  <a:lnTo>
                    <a:pt x="225" y="455"/>
                  </a:lnTo>
                  <a:lnTo>
                    <a:pt x="225" y="454"/>
                  </a:lnTo>
                  <a:lnTo>
                    <a:pt x="225" y="453"/>
                  </a:lnTo>
                  <a:lnTo>
                    <a:pt x="225" y="453"/>
                  </a:lnTo>
                  <a:lnTo>
                    <a:pt x="225" y="452"/>
                  </a:lnTo>
                  <a:lnTo>
                    <a:pt x="224" y="452"/>
                  </a:lnTo>
                  <a:lnTo>
                    <a:pt x="223" y="451"/>
                  </a:lnTo>
                  <a:lnTo>
                    <a:pt x="224" y="449"/>
                  </a:lnTo>
                  <a:lnTo>
                    <a:pt x="224" y="449"/>
                  </a:lnTo>
                  <a:lnTo>
                    <a:pt x="223" y="447"/>
                  </a:lnTo>
                  <a:lnTo>
                    <a:pt x="224" y="445"/>
                  </a:lnTo>
                  <a:lnTo>
                    <a:pt x="227" y="445"/>
                  </a:lnTo>
                  <a:lnTo>
                    <a:pt x="227" y="444"/>
                  </a:lnTo>
                  <a:lnTo>
                    <a:pt x="228" y="445"/>
                  </a:lnTo>
                  <a:close/>
                  <a:moveTo>
                    <a:pt x="215" y="445"/>
                  </a:moveTo>
                  <a:lnTo>
                    <a:pt x="214" y="445"/>
                  </a:lnTo>
                  <a:lnTo>
                    <a:pt x="213" y="444"/>
                  </a:lnTo>
                  <a:lnTo>
                    <a:pt x="213" y="442"/>
                  </a:lnTo>
                  <a:lnTo>
                    <a:pt x="214" y="441"/>
                  </a:lnTo>
                  <a:lnTo>
                    <a:pt x="217" y="441"/>
                  </a:lnTo>
                  <a:lnTo>
                    <a:pt x="218" y="442"/>
                  </a:lnTo>
                  <a:lnTo>
                    <a:pt x="217" y="442"/>
                  </a:lnTo>
                  <a:lnTo>
                    <a:pt x="215" y="445"/>
                  </a:lnTo>
                  <a:close/>
                  <a:moveTo>
                    <a:pt x="95" y="440"/>
                  </a:moveTo>
                  <a:lnTo>
                    <a:pt x="94" y="440"/>
                  </a:lnTo>
                  <a:lnTo>
                    <a:pt x="93" y="439"/>
                  </a:lnTo>
                  <a:lnTo>
                    <a:pt x="93" y="439"/>
                  </a:lnTo>
                  <a:lnTo>
                    <a:pt x="95" y="438"/>
                  </a:lnTo>
                  <a:lnTo>
                    <a:pt x="96" y="439"/>
                  </a:lnTo>
                  <a:lnTo>
                    <a:pt x="96" y="440"/>
                  </a:lnTo>
                  <a:lnTo>
                    <a:pt x="95" y="440"/>
                  </a:lnTo>
                  <a:close/>
                  <a:moveTo>
                    <a:pt x="118" y="438"/>
                  </a:moveTo>
                  <a:lnTo>
                    <a:pt x="120" y="440"/>
                  </a:lnTo>
                  <a:lnTo>
                    <a:pt x="120" y="440"/>
                  </a:lnTo>
                  <a:lnTo>
                    <a:pt x="120" y="440"/>
                  </a:lnTo>
                  <a:lnTo>
                    <a:pt x="119" y="438"/>
                  </a:lnTo>
                  <a:lnTo>
                    <a:pt x="120" y="437"/>
                  </a:lnTo>
                  <a:lnTo>
                    <a:pt x="122" y="437"/>
                  </a:lnTo>
                  <a:lnTo>
                    <a:pt x="122" y="439"/>
                  </a:lnTo>
                  <a:lnTo>
                    <a:pt x="122" y="439"/>
                  </a:lnTo>
                  <a:lnTo>
                    <a:pt x="122" y="442"/>
                  </a:lnTo>
                  <a:lnTo>
                    <a:pt x="123" y="443"/>
                  </a:lnTo>
                  <a:lnTo>
                    <a:pt x="125" y="445"/>
                  </a:lnTo>
                  <a:lnTo>
                    <a:pt x="125" y="445"/>
                  </a:lnTo>
                  <a:lnTo>
                    <a:pt x="126" y="446"/>
                  </a:lnTo>
                  <a:lnTo>
                    <a:pt x="127" y="447"/>
                  </a:lnTo>
                  <a:lnTo>
                    <a:pt x="127" y="451"/>
                  </a:lnTo>
                  <a:lnTo>
                    <a:pt x="127" y="452"/>
                  </a:lnTo>
                  <a:lnTo>
                    <a:pt x="127" y="453"/>
                  </a:lnTo>
                  <a:lnTo>
                    <a:pt x="127" y="454"/>
                  </a:lnTo>
                  <a:lnTo>
                    <a:pt x="127" y="455"/>
                  </a:lnTo>
                  <a:lnTo>
                    <a:pt x="126" y="456"/>
                  </a:lnTo>
                  <a:lnTo>
                    <a:pt x="126" y="457"/>
                  </a:lnTo>
                  <a:lnTo>
                    <a:pt x="127" y="459"/>
                  </a:lnTo>
                  <a:lnTo>
                    <a:pt x="128" y="459"/>
                  </a:lnTo>
                  <a:lnTo>
                    <a:pt x="129" y="460"/>
                  </a:lnTo>
                  <a:lnTo>
                    <a:pt x="129" y="461"/>
                  </a:lnTo>
                  <a:lnTo>
                    <a:pt x="128" y="462"/>
                  </a:lnTo>
                  <a:lnTo>
                    <a:pt x="124" y="463"/>
                  </a:lnTo>
                  <a:lnTo>
                    <a:pt x="122" y="465"/>
                  </a:lnTo>
                  <a:lnTo>
                    <a:pt x="122" y="465"/>
                  </a:lnTo>
                  <a:lnTo>
                    <a:pt x="120" y="467"/>
                  </a:lnTo>
                  <a:lnTo>
                    <a:pt x="118" y="467"/>
                  </a:lnTo>
                  <a:lnTo>
                    <a:pt x="117" y="466"/>
                  </a:lnTo>
                  <a:lnTo>
                    <a:pt x="114" y="464"/>
                  </a:lnTo>
                  <a:lnTo>
                    <a:pt x="110" y="464"/>
                  </a:lnTo>
                  <a:lnTo>
                    <a:pt x="104" y="461"/>
                  </a:lnTo>
                  <a:lnTo>
                    <a:pt x="103" y="460"/>
                  </a:lnTo>
                  <a:lnTo>
                    <a:pt x="100" y="460"/>
                  </a:lnTo>
                  <a:lnTo>
                    <a:pt x="99" y="460"/>
                  </a:lnTo>
                  <a:lnTo>
                    <a:pt x="99" y="458"/>
                  </a:lnTo>
                  <a:lnTo>
                    <a:pt x="97" y="456"/>
                  </a:lnTo>
                  <a:lnTo>
                    <a:pt x="97" y="456"/>
                  </a:lnTo>
                  <a:lnTo>
                    <a:pt x="98" y="456"/>
                  </a:lnTo>
                  <a:lnTo>
                    <a:pt x="99" y="454"/>
                  </a:lnTo>
                  <a:lnTo>
                    <a:pt x="100" y="452"/>
                  </a:lnTo>
                  <a:lnTo>
                    <a:pt x="101" y="450"/>
                  </a:lnTo>
                  <a:lnTo>
                    <a:pt x="102" y="446"/>
                  </a:lnTo>
                  <a:lnTo>
                    <a:pt x="102" y="446"/>
                  </a:lnTo>
                  <a:lnTo>
                    <a:pt x="102" y="444"/>
                  </a:lnTo>
                  <a:lnTo>
                    <a:pt x="103" y="444"/>
                  </a:lnTo>
                  <a:lnTo>
                    <a:pt x="103" y="443"/>
                  </a:lnTo>
                  <a:lnTo>
                    <a:pt x="103" y="442"/>
                  </a:lnTo>
                  <a:lnTo>
                    <a:pt x="107" y="441"/>
                  </a:lnTo>
                  <a:lnTo>
                    <a:pt x="109" y="440"/>
                  </a:lnTo>
                  <a:lnTo>
                    <a:pt x="109" y="440"/>
                  </a:lnTo>
                  <a:lnTo>
                    <a:pt x="111" y="438"/>
                  </a:lnTo>
                  <a:lnTo>
                    <a:pt x="114" y="436"/>
                  </a:lnTo>
                  <a:lnTo>
                    <a:pt x="115" y="436"/>
                  </a:lnTo>
                  <a:lnTo>
                    <a:pt x="116" y="436"/>
                  </a:lnTo>
                  <a:lnTo>
                    <a:pt x="118" y="438"/>
                  </a:lnTo>
                  <a:close/>
                  <a:moveTo>
                    <a:pt x="682" y="435"/>
                  </a:moveTo>
                  <a:lnTo>
                    <a:pt x="682" y="436"/>
                  </a:lnTo>
                  <a:lnTo>
                    <a:pt x="681" y="436"/>
                  </a:lnTo>
                  <a:lnTo>
                    <a:pt x="681" y="436"/>
                  </a:lnTo>
                  <a:lnTo>
                    <a:pt x="680" y="436"/>
                  </a:lnTo>
                  <a:lnTo>
                    <a:pt x="680" y="435"/>
                  </a:lnTo>
                  <a:lnTo>
                    <a:pt x="681" y="434"/>
                  </a:lnTo>
                  <a:lnTo>
                    <a:pt x="682" y="434"/>
                  </a:lnTo>
                  <a:lnTo>
                    <a:pt x="682" y="434"/>
                  </a:lnTo>
                  <a:lnTo>
                    <a:pt x="682" y="435"/>
                  </a:lnTo>
                  <a:close/>
                  <a:moveTo>
                    <a:pt x="66" y="432"/>
                  </a:moveTo>
                  <a:lnTo>
                    <a:pt x="65" y="432"/>
                  </a:lnTo>
                  <a:lnTo>
                    <a:pt x="65" y="432"/>
                  </a:lnTo>
                  <a:lnTo>
                    <a:pt x="65" y="432"/>
                  </a:lnTo>
                  <a:lnTo>
                    <a:pt x="65" y="431"/>
                  </a:lnTo>
                  <a:lnTo>
                    <a:pt x="66" y="431"/>
                  </a:lnTo>
                  <a:lnTo>
                    <a:pt x="66" y="431"/>
                  </a:lnTo>
                  <a:lnTo>
                    <a:pt x="66" y="432"/>
                  </a:lnTo>
                  <a:close/>
                  <a:moveTo>
                    <a:pt x="61" y="426"/>
                  </a:moveTo>
                  <a:lnTo>
                    <a:pt x="60" y="426"/>
                  </a:lnTo>
                  <a:lnTo>
                    <a:pt x="60" y="426"/>
                  </a:lnTo>
                  <a:lnTo>
                    <a:pt x="60" y="426"/>
                  </a:lnTo>
                  <a:lnTo>
                    <a:pt x="61" y="425"/>
                  </a:lnTo>
                  <a:lnTo>
                    <a:pt x="62" y="425"/>
                  </a:lnTo>
                  <a:lnTo>
                    <a:pt x="62" y="425"/>
                  </a:lnTo>
                  <a:lnTo>
                    <a:pt x="62" y="426"/>
                  </a:lnTo>
                  <a:lnTo>
                    <a:pt x="61" y="426"/>
                  </a:lnTo>
                  <a:close/>
                  <a:moveTo>
                    <a:pt x="72" y="423"/>
                  </a:moveTo>
                  <a:lnTo>
                    <a:pt x="74" y="425"/>
                  </a:lnTo>
                  <a:lnTo>
                    <a:pt x="75" y="425"/>
                  </a:lnTo>
                  <a:lnTo>
                    <a:pt x="77" y="427"/>
                  </a:lnTo>
                  <a:lnTo>
                    <a:pt x="77" y="429"/>
                  </a:lnTo>
                  <a:lnTo>
                    <a:pt x="76" y="429"/>
                  </a:lnTo>
                  <a:lnTo>
                    <a:pt x="76" y="430"/>
                  </a:lnTo>
                  <a:lnTo>
                    <a:pt x="76" y="431"/>
                  </a:lnTo>
                  <a:lnTo>
                    <a:pt x="76" y="431"/>
                  </a:lnTo>
                  <a:lnTo>
                    <a:pt x="76" y="432"/>
                  </a:lnTo>
                  <a:lnTo>
                    <a:pt x="74" y="434"/>
                  </a:lnTo>
                  <a:lnTo>
                    <a:pt x="71" y="434"/>
                  </a:lnTo>
                  <a:lnTo>
                    <a:pt x="71" y="434"/>
                  </a:lnTo>
                  <a:lnTo>
                    <a:pt x="70" y="434"/>
                  </a:lnTo>
                  <a:lnTo>
                    <a:pt x="69" y="433"/>
                  </a:lnTo>
                  <a:lnTo>
                    <a:pt x="69" y="432"/>
                  </a:lnTo>
                  <a:lnTo>
                    <a:pt x="69" y="431"/>
                  </a:lnTo>
                  <a:lnTo>
                    <a:pt x="69" y="431"/>
                  </a:lnTo>
                  <a:lnTo>
                    <a:pt x="69" y="430"/>
                  </a:lnTo>
                  <a:lnTo>
                    <a:pt x="69" y="429"/>
                  </a:lnTo>
                  <a:lnTo>
                    <a:pt x="70" y="429"/>
                  </a:lnTo>
                  <a:lnTo>
                    <a:pt x="71" y="430"/>
                  </a:lnTo>
                  <a:lnTo>
                    <a:pt x="72" y="429"/>
                  </a:lnTo>
                  <a:lnTo>
                    <a:pt x="71" y="427"/>
                  </a:lnTo>
                  <a:lnTo>
                    <a:pt x="71" y="426"/>
                  </a:lnTo>
                  <a:lnTo>
                    <a:pt x="70" y="425"/>
                  </a:lnTo>
                  <a:lnTo>
                    <a:pt x="71" y="425"/>
                  </a:lnTo>
                  <a:lnTo>
                    <a:pt x="71" y="424"/>
                  </a:lnTo>
                  <a:lnTo>
                    <a:pt x="72" y="423"/>
                  </a:lnTo>
                  <a:close/>
                  <a:moveTo>
                    <a:pt x="261" y="423"/>
                  </a:moveTo>
                  <a:lnTo>
                    <a:pt x="262" y="424"/>
                  </a:lnTo>
                  <a:lnTo>
                    <a:pt x="262" y="425"/>
                  </a:lnTo>
                  <a:lnTo>
                    <a:pt x="261" y="427"/>
                  </a:lnTo>
                  <a:lnTo>
                    <a:pt x="260" y="427"/>
                  </a:lnTo>
                  <a:lnTo>
                    <a:pt x="258" y="426"/>
                  </a:lnTo>
                  <a:lnTo>
                    <a:pt x="258" y="425"/>
                  </a:lnTo>
                  <a:lnTo>
                    <a:pt x="258" y="424"/>
                  </a:lnTo>
                  <a:lnTo>
                    <a:pt x="258" y="423"/>
                  </a:lnTo>
                  <a:lnTo>
                    <a:pt x="260" y="423"/>
                  </a:lnTo>
                  <a:lnTo>
                    <a:pt x="261" y="423"/>
                  </a:lnTo>
                  <a:close/>
                  <a:moveTo>
                    <a:pt x="269" y="432"/>
                  </a:moveTo>
                  <a:lnTo>
                    <a:pt x="267" y="432"/>
                  </a:lnTo>
                  <a:lnTo>
                    <a:pt x="266" y="432"/>
                  </a:lnTo>
                  <a:lnTo>
                    <a:pt x="262" y="428"/>
                  </a:lnTo>
                  <a:lnTo>
                    <a:pt x="262" y="426"/>
                  </a:lnTo>
                  <a:lnTo>
                    <a:pt x="263" y="424"/>
                  </a:lnTo>
                  <a:lnTo>
                    <a:pt x="266" y="424"/>
                  </a:lnTo>
                  <a:lnTo>
                    <a:pt x="268" y="422"/>
                  </a:lnTo>
                  <a:lnTo>
                    <a:pt x="270" y="424"/>
                  </a:lnTo>
                  <a:lnTo>
                    <a:pt x="269" y="425"/>
                  </a:lnTo>
                  <a:lnTo>
                    <a:pt x="269" y="426"/>
                  </a:lnTo>
                  <a:lnTo>
                    <a:pt x="268" y="427"/>
                  </a:lnTo>
                  <a:lnTo>
                    <a:pt x="268" y="429"/>
                  </a:lnTo>
                  <a:lnTo>
                    <a:pt x="269" y="431"/>
                  </a:lnTo>
                  <a:lnTo>
                    <a:pt x="269" y="432"/>
                  </a:lnTo>
                  <a:close/>
                  <a:moveTo>
                    <a:pt x="53" y="421"/>
                  </a:moveTo>
                  <a:lnTo>
                    <a:pt x="53" y="424"/>
                  </a:lnTo>
                  <a:lnTo>
                    <a:pt x="53" y="424"/>
                  </a:lnTo>
                  <a:lnTo>
                    <a:pt x="53" y="425"/>
                  </a:lnTo>
                  <a:lnTo>
                    <a:pt x="53" y="426"/>
                  </a:lnTo>
                  <a:lnTo>
                    <a:pt x="53" y="426"/>
                  </a:lnTo>
                  <a:lnTo>
                    <a:pt x="54" y="428"/>
                  </a:lnTo>
                  <a:lnTo>
                    <a:pt x="55" y="427"/>
                  </a:lnTo>
                  <a:lnTo>
                    <a:pt x="57" y="427"/>
                  </a:lnTo>
                  <a:lnTo>
                    <a:pt x="57" y="429"/>
                  </a:lnTo>
                  <a:lnTo>
                    <a:pt x="56" y="430"/>
                  </a:lnTo>
                  <a:lnTo>
                    <a:pt x="56" y="432"/>
                  </a:lnTo>
                  <a:lnTo>
                    <a:pt x="56" y="433"/>
                  </a:lnTo>
                  <a:lnTo>
                    <a:pt x="54" y="433"/>
                  </a:lnTo>
                  <a:lnTo>
                    <a:pt x="51" y="435"/>
                  </a:lnTo>
                  <a:lnTo>
                    <a:pt x="51" y="436"/>
                  </a:lnTo>
                  <a:lnTo>
                    <a:pt x="51" y="436"/>
                  </a:lnTo>
                  <a:lnTo>
                    <a:pt x="48" y="439"/>
                  </a:lnTo>
                  <a:lnTo>
                    <a:pt x="48" y="440"/>
                  </a:lnTo>
                  <a:lnTo>
                    <a:pt x="48" y="441"/>
                  </a:lnTo>
                  <a:lnTo>
                    <a:pt x="48" y="442"/>
                  </a:lnTo>
                  <a:lnTo>
                    <a:pt x="46" y="443"/>
                  </a:lnTo>
                  <a:lnTo>
                    <a:pt x="45" y="442"/>
                  </a:lnTo>
                  <a:lnTo>
                    <a:pt x="44" y="442"/>
                  </a:lnTo>
                  <a:lnTo>
                    <a:pt x="44" y="445"/>
                  </a:lnTo>
                  <a:lnTo>
                    <a:pt x="44" y="445"/>
                  </a:lnTo>
                  <a:lnTo>
                    <a:pt x="43" y="447"/>
                  </a:lnTo>
                  <a:lnTo>
                    <a:pt x="43" y="448"/>
                  </a:lnTo>
                  <a:lnTo>
                    <a:pt x="42" y="450"/>
                  </a:lnTo>
                  <a:lnTo>
                    <a:pt x="42" y="451"/>
                  </a:lnTo>
                  <a:lnTo>
                    <a:pt x="41" y="452"/>
                  </a:lnTo>
                  <a:lnTo>
                    <a:pt x="40" y="454"/>
                  </a:lnTo>
                  <a:lnTo>
                    <a:pt x="38" y="454"/>
                  </a:lnTo>
                  <a:lnTo>
                    <a:pt x="37" y="455"/>
                  </a:lnTo>
                  <a:lnTo>
                    <a:pt x="36" y="456"/>
                  </a:lnTo>
                  <a:lnTo>
                    <a:pt x="35" y="457"/>
                  </a:lnTo>
                  <a:lnTo>
                    <a:pt x="33" y="457"/>
                  </a:lnTo>
                  <a:lnTo>
                    <a:pt x="32" y="458"/>
                  </a:lnTo>
                  <a:lnTo>
                    <a:pt x="31" y="458"/>
                  </a:lnTo>
                  <a:lnTo>
                    <a:pt x="30" y="457"/>
                  </a:lnTo>
                  <a:lnTo>
                    <a:pt x="30" y="456"/>
                  </a:lnTo>
                  <a:lnTo>
                    <a:pt x="29" y="456"/>
                  </a:lnTo>
                  <a:lnTo>
                    <a:pt x="27" y="456"/>
                  </a:lnTo>
                  <a:lnTo>
                    <a:pt x="26" y="457"/>
                  </a:lnTo>
                  <a:lnTo>
                    <a:pt x="23" y="457"/>
                  </a:lnTo>
                  <a:lnTo>
                    <a:pt x="21" y="455"/>
                  </a:lnTo>
                  <a:lnTo>
                    <a:pt x="23" y="454"/>
                  </a:lnTo>
                  <a:lnTo>
                    <a:pt x="24" y="453"/>
                  </a:lnTo>
                  <a:lnTo>
                    <a:pt x="26" y="451"/>
                  </a:lnTo>
                  <a:lnTo>
                    <a:pt x="25" y="450"/>
                  </a:lnTo>
                  <a:lnTo>
                    <a:pt x="25" y="450"/>
                  </a:lnTo>
                  <a:lnTo>
                    <a:pt x="25" y="450"/>
                  </a:lnTo>
                  <a:lnTo>
                    <a:pt x="21" y="451"/>
                  </a:lnTo>
                  <a:lnTo>
                    <a:pt x="20" y="450"/>
                  </a:lnTo>
                  <a:lnTo>
                    <a:pt x="18" y="449"/>
                  </a:lnTo>
                  <a:lnTo>
                    <a:pt x="18" y="448"/>
                  </a:lnTo>
                  <a:lnTo>
                    <a:pt x="19" y="448"/>
                  </a:lnTo>
                  <a:lnTo>
                    <a:pt x="20" y="448"/>
                  </a:lnTo>
                  <a:lnTo>
                    <a:pt x="21" y="447"/>
                  </a:lnTo>
                  <a:lnTo>
                    <a:pt x="22" y="446"/>
                  </a:lnTo>
                  <a:lnTo>
                    <a:pt x="21" y="445"/>
                  </a:lnTo>
                  <a:lnTo>
                    <a:pt x="21" y="444"/>
                  </a:lnTo>
                  <a:lnTo>
                    <a:pt x="21" y="443"/>
                  </a:lnTo>
                  <a:lnTo>
                    <a:pt x="22" y="442"/>
                  </a:lnTo>
                  <a:lnTo>
                    <a:pt x="22" y="439"/>
                  </a:lnTo>
                  <a:lnTo>
                    <a:pt x="24" y="439"/>
                  </a:lnTo>
                  <a:lnTo>
                    <a:pt x="24" y="439"/>
                  </a:lnTo>
                  <a:lnTo>
                    <a:pt x="26" y="439"/>
                  </a:lnTo>
                  <a:lnTo>
                    <a:pt x="26" y="440"/>
                  </a:lnTo>
                  <a:lnTo>
                    <a:pt x="27" y="438"/>
                  </a:lnTo>
                  <a:lnTo>
                    <a:pt x="30" y="436"/>
                  </a:lnTo>
                  <a:lnTo>
                    <a:pt x="31" y="436"/>
                  </a:lnTo>
                  <a:lnTo>
                    <a:pt x="33" y="435"/>
                  </a:lnTo>
                  <a:lnTo>
                    <a:pt x="33" y="434"/>
                  </a:lnTo>
                  <a:lnTo>
                    <a:pt x="33" y="431"/>
                  </a:lnTo>
                  <a:lnTo>
                    <a:pt x="34" y="430"/>
                  </a:lnTo>
                  <a:lnTo>
                    <a:pt x="35" y="430"/>
                  </a:lnTo>
                  <a:lnTo>
                    <a:pt x="37" y="429"/>
                  </a:lnTo>
                  <a:lnTo>
                    <a:pt x="37" y="426"/>
                  </a:lnTo>
                  <a:lnTo>
                    <a:pt x="38" y="425"/>
                  </a:lnTo>
                  <a:lnTo>
                    <a:pt x="38" y="424"/>
                  </a:lnTo>
                  <a:lnTo>
                    <a:pt x="38" y="424"/>
                  </a:lnTo>
                  <a:lnTo>
                    <a:pt x="40" y="425"/>
                  </a:lnTo>
                  <a:lnTo>
                    <a:pt x="43" y="424"/>
                  </a:lnTo>
                  <a:lnTo>
                    <a:pt x="44" y="425"/>
                  </a:lnTo>
                  <a:lnTo>
                    <a:pt x="44" y="424"/>
                  </a:lnTo>
                  <a:lnTo>
                    <a:pt x="44" y="423"/>
                  </a:lnTo>
                  <a:lnTo>
                    <a:pt x="46" y="422"/>
                  </a:lnTo>
                  <a:lnTo>
                    <a:pt x="47" y="421"/>
                  </a:lnTo>
                  <a:lnTo>
                    <a:pt x="48" y="423"/>
                  </a:lnTo>
                  <a:lnTo>
                    <a:pt x="49" y="423"/>
                  </a:lnTo>
                  <a:lnTo>
                    <a:pt x="50" y="421"/>
                  </a:lnTo>
                  <a:lnTo>
                    <a:pt x="51" y="421"/>
                  </a:lnTo>
                  <a:lnTo>
                    <a:pt x="53" y="421"/>
                  </a:lnTo>
                  <a:close/>
                  <a:moveTo>
                    <a:pt x="738" y="420"/>
                  </a:moveTo>
                  <a:lnTo>
                    <a:pt x="738" y="421"/>
                  </a:lnTo>
                  <a:lnTo>
                    <a:pt x="736" y="420"/>
                  </a:lnTo>
                  <a:lnTo>
                    <a:pt x="736" y="419"/>
                  </a:lnTo>
                  <a:lnTo>
                    <a:pt x="738" y="417"/>
                  </a:lnTo>
                  <a:lnTo>
                    <a:pt x="739" y="417"/>
                  </a:lnTo>
                  <a:lnTo>
                    <a:pt x="739" y="418"/>
                  </a:lnTo>
                  <a:lnTo>
                    <a:pt x="738" y="419"/>
                  </a:lnTo>
                  <a:lnTo>
                    <a:pt x="738" y="420"/>
                  </a:lnTo>
                  <a:close/>
                  <a:moveTo>
                    <a:pt x="261" y="413"/>
                  </a:moveTo>
                  <a:lnTo>
                    <a:pt x="263" y="414"/>
                  </a:lnTo>
                  <a:lnTo>
                    <a:pt x="263" y="413"/>
                  </a:lnTo>
                  <a:lnTo>
                    <a:pt x="263" y="412"/>
                  </a:lnTo>
                  <a:lnTo>
                    <a:pt x="265" y="411"/>
                  </a:lnTo>
                  <a:lnTo>
                    <a:pt x="265" y="411"/>
                  </a:lnTo>
                  <a:lnTo>
                    <a:pt x="265" y="413"/>
                  </a:lnTo>
                  <a:lnTo>
                    <a:pt x="265" y="413"/>
                  </a:lnTo>
                  <a:lnTo>
                    <a:pt x="264" y="414"/>
                  </a:lnTo>
                  <a:lnTo>
                    <a:pt x="265" y="415"/>
                  </a:lnTo>
                  <a:lnTo>
                    <a:pt x="266" y="416"/>
                  </a:lnTo>
                  <a:lnTo>
                    <a:pt x="269" y="416"/>
                  </a:lnTo>
                  <a:lnTo>
                    <a:pt x="270" y="415"/>
                  </a:lnTo>
                  <a:lnTo>
                    <a:pt x="271" y="416"/>
                  </a:lnTo>
                  <a:lnTo>
                    <a:pt x="271" y="416"/>
                  </a:lnTo>
                  <a:lnTo>
                    <a:pt x="271" y="419"/>
                  </a:lnTo>
                  <a:lnTo>
                    <a:pt x="271" y="419"/>
                  </a:lnTo>
                  <a:lnTo>
                    <a:pt x="271" y="420"/>
                  </a:lnTo>
                  <a:lnTo>
                    <a:pt x="269" y="421"/>
                  </a:lnTo>
                  <a:lnTo>
                    <a:pt x="268" y="421"/>
                  </a:lnTo>
                  <a:lnTo>
                    <a:pt x="267" y="422"/>
                  </a:lnTo>
                  <a:lnTo>
                    <a:pt x="264" y="422"/>
                  </a:lnTo>
                  <a:lnTo>
                    <a:pt x="264" y="423"/>
                  </a:lnTo>
                  <a:lnTo>
                    <a:pt x="262" y="423"/>
                  </a:lnTo>
                  <a:lnTo>
                    <a:pt x="262" y="422"/>
                  </a:lnTo>
                  <a:lnTo>
                    <a:pt x="257" y="423"/>
                  </a:lnTo>
                  <a:lnTo>
                    <a:pt x="256" y="421"/>
                  </a:lnTo>
                  <a:lnTo>
                    <a:pt x="255" y="419"/>
                  </a:lnTo>
                  <a:lnTo>
                    <a:pt x="255" y="418"/>
                  </a:lnTo>
                  <a:lnTo>
                    <a:pt x="254" y="414"/>
                  </a:lnTo>
                  <a:lnTo>
                    <a:pt x="254" y="414"/>
                  </a:lnTo>
                  <a:lnTo>
                    <a:pt x="254" y="413"/>
                  </a:lnTo>
                  <a:lnTo>
                    <a:pt x="255" y="412"/>
                  </a:lnTo>
                  <a:lnTo>
                    <a:pt x="255" y="412"/>
                  </a:lnTo>
                  <a:lnTo>
                    <a:pt x="257" y="410"/>
                  </a:lnTo>
                  <a:lnTo>
                    <a:pt x="258" y="410"/>
                  </a:lnTo>
                  <a:lnTo>
                    <a:pt x="258" y="411"/>
                  </a:lnTo>
                  <a:lnTo>
                    <a:pt x="260" y="411"/>
                  </a:lnTo>
                  <a:lnTo>
                    <a:pt x="261" y="411"/>
                  </a:lnTo>
                  <a:lnTo>
                    <a:pt x="261" y="413"/>
                  </a:lnTo>
                  <a:close/>
                  <a:moveTo>
                    <a:pt x="247" y="410"/>
                  </a:moveTo>
                  <a:lnTo>
                    <a:pt x="246" y="411"/>
                  </a:lnTo>
                  <a:lnTo>
                    <a:pt x="246" y="410"/>
                  </a:lnTo>
                  <a:lnTo>
                    <a:pt x="244" y="410"/>
                  </a:lnTo>
                  <a:lnTo>
                    <a:pt x="243" y="409"/>
                  </a:lnTo>
                  <a:lnTo>
                    <a:pt x="243" y="408"/>
                  </a:lnTo>
                  <a:lnTo>
                    <a:pt x="244" y="407"/>
                  </a:lnTo>
                  <a:lnTo>
                    <a:pt x="245" y="407"/>
                  </a:lnTo>
                  <a:lnTo>
                    <a:pt x="246" y="408"/>
                  </a:lnTo>
                  <a:lnTo>
                    <a:pt x="247" y="410"/>
                  </a:lnTo>
                  <a:close/>
                  <a:moveTo>
                    <a:pt x="103" y="403"/>
                  </a:moveTo>
                  <a:lnTo>
                    <a:pt x="106" y="405"/>
                  </a:lnTo>
                  <a:lnTo>
                    <a:pt x="107" y="404"/>
                  </a:lnTo>
                  <a:lnTo>
                    <a:pt x="108" y="404"/>
                  </a:lnTo>
                  <a:lnTo>
                    <a:pt x="108" y="406"/>
                  </a:lnTo>
                  <a:lnTo>
                    <a:pt x="110" y="409"/>
                  </a:lnTo>
                  <a:lnTo>
                    <a:pt x="111" y="410"/>
                  </a:lnTo>
                  <a:lnTo>
                    <a:pt x="112" y="410"/>
                  </a:lnTo>
                  <a:lnTo>
                    <a:pt x="111" y="414"/>
                  </a:lnTo>
                  <a:lnTo>
                    <a:pt x="112" y="415"/>
                  </a:lnTo>
                  <a:lnTo>
                    <a:pt x="111" y="415"/>
                  </a:lnTo>
                  <a:lnTo>
                    <a:pt x="111" y="416"/>
                  </a:lnTo>
                  <a:lnTo>
                    <a:pt x="108" y="420"/>
                  </a:lnTo>
                  <a:lnTo>
                    <a:pt x="107" y="422"/>
                  </a:lnTo>
                  <a:lnTo>
                    <a:pt x="106" y="423"/>
                  </a:lnTo>
                  <a:lnTo>
                    <a:pt x="106" y="422"/>
                  </a:lnTo>
                  <a:lnTo>
                    <a:pt x="105" y="422"/>
                  </a:lnTo>
                  <a:lnTo>
                    <a:pt x="103" y="421"/>
                  </a:lnTo>
                  <a:lnTo>
                    <a:pt x="103" y="421"/>
                  </a:lnTo>
                  <a:lnTo>
                    <a:pt x="102" y="421"/>
                  </a:lnTo>
                  <a:lnTo>
                    <a:pt x="99" y="421"/>
                  </a:lnTo>
                  <a:lnTo>
                    <a:pt x="98" y="422"/>
                  </a:lnTo>
                  <a:lnTo>
                    <a:pt x="97" y="421"/>
                  </a:lnTo>
                  <a:lnTo>
                    <a:pt x="96" y="420"/>
                  </a:lnTo>
                  <a:lnTo>
                    <a:pt x="95" y="419"/>
                  </a:lnTo>
                  <a:lnTo>
                    <a:pt x="93" y="418"/>
                  </a:lnTo>
                  <a:lnTo>
                    <a:pt x="92" y="416"/>
                  </a:lnTo>
                  <a:lnTo>
                    <a:pt x="94" y="413"/>
                  </a:lnTo>
                  <a:lnTo>
                    <a:pt x="95" y="409"/>
                  </a:lnTo>
                  <a:lnTo>
                    <a:pt x="92" y="407"/>
                  </a:lnTo>
                  <a:lnTo>
                    <a:pt x="93" y="406"/>
                  </a:lnTo>
                  <a:lnTo>
                    <a:pt x="95" y="406"/>
                  </a:lnTo>
                  <a:lnTo>
                    <a:pt x="96" y="405"/>
                  </a:lnTo>
                  <a:lnTo>
                    <a:pt x="97" y="405"/>
                  </a:lnTo>
                  <a:lnTo>
                    <a:pt x="99" y="403"/>
                  </a:lnTo>
                  <a:lnTo>
                    <a:pt x="100" y="403"/>
                  </a:lnTo>
                  <a:lnTo>
                    <a:pt x="101" y="404"/>
                  </a:lnTo>
                  <a:lnTo>
                    <a:pt x="103" y="403"/>
                  </a:lnTo>
                  <a:close/>
                  <a:moveTo>
                    <a:pt x="756" y="400"/>
                  </a:moveTo>
                  <a:lnTo>
                    <a:pt x="755" y="400"/>
                  </a:lnTo>
                  <a:lnTo>
                    <a:pt x="755" y="399"/>
                  </a:lnTo>
                  <a:lnTo>
                    <a:pt x="755" y="399"/>
                  </a:lnTo>
                  <a:lnTo>
                    <a:pt x="756" y="399"/>
                  </a:lnTo>
                  <a:lnTo>
                    <a:pt x="756" y="399"/>
                  </a:lnTo>
                  <a:lnTo>
                    <a:pt x="756" y="400"/>
                  </a:lnTo>
                  <a:close/>
                  <a:moveTo>
                    <a:pt x="755" y="397"/>
                  </a:moveTo>
                  <a:lnTo>
                    <a:pt x="755" y="398"/>
                  </a:lnTo>
                  <a:lnTo>
                    <a:pt x="753" y="398"/>
                  </a:lnTo>
                  <a:lnTo>
                    <a:pt x="752" y="397"/>
                  </a:lnTo>
                  <a:lnTo>
                    <a:pt x="752" y="396"/>
                  </a:lnTo>
                  <a:lnTo>
                    <a:pt x="753" y="395"/>
                  </a:lnTo>
                  <a:lnTo>
                    <a:pt x="754" y="395"/>
                  </a:lnTo>
                  <a:lnTo>
                    <a:pt x="755" y="397"/>
                  </a:lnTo>
                  <a:close/>
                  <a:moveTo>
                    <a:pt x="752" y="392"/>
                  </a:moveTo>
                  <a:lnTo>
                    <a:pt x="750" y="393"/>
                  </a:lnTo>
                  <a:lnTo>
                    <a:pt x="749" y="393"/>
                  </a:lnTo>
                  <a:lnTo>
                    <a:pt x="749" y="391"/>
                  </a:lnTo>
                  <a:lnTo>
                    <a:pt x="749" y="390"/>
                  </a:lnTo>
                  <a:lnTo>
                    <a:pt x="749" y="389"/>
                  </a:lnTo>
                  <a:lnTo>
                    <a:pt x="750" y="389"/>
                  </a:lnTo>
                  <a:lnTo>
                    <a:pt x="752" y="392"/>
                  </a:lnTo>
                  <a:close/>
                  <a:moveTo>
                    <a:pt x="751" y="389"/>
                  </a:moveTo>
                  <a:lnTo>
                    <a:pt x="751" y="389"/>
                  </a:lnTo>
                  <a:lnTo>
                    <a:pt x="750" y="387"/>
                  </a:lnTo>
                  <a:lnTo>
                    <a:pt x="750" y="386"/>
                  </a:lnTo>
                  <a:lnTo>
                    <a:pt x="751" y="386"/>
                  </a:lnTo>
                  <a:lnTo>
                    <a:pt x="752" y="387"/>
                  </a:lnTo>
                  <a:lnTo>
                    <a:pt x="753" y="388"/>
                  </a:lnTo>
                  <a:lnTo>
                    <a:pt x="751" y="389"/>
                  </a:lnTo>
                  <a:close/>
                  <a:moveTo>
                    <a:pt x="752" y="385"/>
                  </a:moveTo>
                  <a:lnTo>
                    <a:pt x="750" y="385"/>
                  </a:lnTo>
                  <a:lnTo>
                    <a:pt x="750" y="384"/>
                  </a:lnTo>
                  <a:lnTo>
                    <a:pt x="750" y="383"/>
                  </a:lnTo>
                  <a:lnTo>
                    <a:pt x="750" y="382"/>
                  </a:lnTo>
                  <a:lnTo>
                    <a:pt x="752" y="382"/>
                  </a:lnTo>
                  <a:lnTo>
                    <a:pt x="753" y="382"/>
                  </a:lnTo>
                  <a:lnTo>
                    <a:pt x="752" y="385"/>
                  </a:lnTo>
                  <a:close/>
                  <a:moveTo>
                    <a:pt x="699" y="385"/>
                  </a:moveTo>
                  <a:lnTo>
                    <a:pt x="698" y="385"/>
                  </a:lnTo>
                  <a:lnTo>
                    <a:pt x="697" y="384"/>
                  </a:lnTo>
                  <a:lnTo>
                    <a:pt x="697" y="384"/>
                  </a:lnTo>
                  <a:lnTo>
                    <a:pt x="700" y="381"/>
                  </a:lnTo>
                  <a:lnTo>
                    <a:pt x="701" y="381"/>
                  </a:lnTo>
                  <a:lnTo>
                    <a:pt x="702" y="381"/>
                  </a:lnTo>
                  <a:lnTo>
                    <a:pt x="702" y="382"/>
                  </a:lnTo>
                  <a:lnTo>
                    <a:pt x="699" y="385"/>
                  </a:lnTo>
                  <a:close/>
                  <a:moveTo>
                    <a:pt x="706" y="381"/>
                  </a:moveTo>
                  <a:lnTo>
                    <a:pt x="703" y="382"/>
                  </a:lnTo>
                  <a:lnTo>
                    <a:pt x="703" y="382"/>
                  </a:lnTo>
                  <a:lnTo>
                    <a:pt x="703" y="381"/>
                  </a:lnTo>
                  <a:lnTo>
                    <a:pt x="704" y="379"/>
                  </a:lnTo>
                  <a:lnTo>
                    <a:pt x="707" y="379"/>
                  </a:lnTo>
                  <a:lnTo>
                    <a:pt x="706" y="381"/>
                  </a:lnTo>
                  <a:close/>
                  <a:moveTo>
                    <a:pt x="758" y="371"/>
                  </a:moveTo>
                  <a:lnTo>
                    <a:pt x="757" y="372"/>
                  </a:lnTo>
                  <a:lnTo>
                    <a:pt x="757" y="372"/>
                  </a:lnTo>
                  <a:lnTo>
                    <a:pt x="756" y="371"/>
                  </a:lnTo>
                  <a:lnTo>
                    <a:pt x="756" y="370"/>
                  </a:lnTo>
                  <a:lnTo>
                    <a:pt x="757" y="370"/>
                  </a:lnTo>
                  <a:lnTo>
                    <a:pt x="758" y="370"/>
                  </a:lnTo>
                  <a:lnTo>
                    <a:pt x="758" y="370"/>
                  </a:lnTo>
                  <a:lnTo>
                    <a:pt x="758" y="371"/>
                  </a:lnTo>
                  <a:close/>
                  <a:moveTo>
                    <a:pt x="752" y="369"/>
                  </a:moveTo>
                  <a:lnTo>
                    <a:pt x="752" y="369"/>
                  </a:lnTo>
                  <a:lnTo>
                    <a:pt x="752" y="369"/>
                  </a:lnTo>
                  <a:lnTo>
                    <a:pt x="752" y="368"/>
                  </a:lnTo>
                  <a:lnTo>
                    <a:pt x="752" y="368"/>
                  </a:lnTo>
                  <a:lnTo>
                    <a:pt x="753" y="368"/>
                  </a:lnTo>
                  <a:lnTo>
                    <a:pt x="752" y="369"/>
                  </a:lnTo>
                  <a:close/>
                  <a:moveTo>
                    <a:pt x="752" y="378"/>
                  </a:moveTo>
                  <a:lnTo>
                    <a:pt x="751" y="378"/>
                  </a:lnTo>
                  <a:lnTo>
                    <a:pt x="750" y="377"/>
                  </a:lnTo>
                  <a:lnTo>
                    <a:pt x="751" y="374"/>
                  </a:lnTo>
                  <a:lnTo>
                    <a:pt x="751" y="373"/>
                  </a:lnTo>
                  <a:lnTo>
                    <a:pt x="753" y="371"/>
                  </a:lnTo>
                  <a:lnTo>
                    <a:pt x="754" y="370"/>
                  </a:lnTo>
                  <a:lnTo>
                    <a:pt x="754" y="367"/>
                  </a:lnTo>
                  <a:lnTo>
                    <a:pt x="753" y="367"/>
                  </a:lnTo>
                  <a:lnTo>
                    <a:pt x="753" y="364"/>
                  </a:lnTo>
                  <a:lnTo>
                    <a:pt x="752" y="362"/>
                  </a:lnTo>
                  <a:lnTo>
                    <a:pt x="752" y="360"/>
                  </a:lnTo>
                  <a:lnTo>
                    <a:pt x="752" y="359"/>
                  </a:lnTo>
                  <a:lnTo>
                    <a:pt x="752" y="358"/>
                  </a:lnTo>
                  <a:lnTo>
                    <a:pt x="753" y="358"/>
                  </a:lnTo>
                  <a:lnTo>
                    <a:pt x="754" y="359"/>
                  </a:lnTo>
                  <a:lnTo>
                    <a:pt x="754" y="361"/>
                  </a:lnTo>
                  <a:lnTo>
                    <a:pt x="756" y="363"/>
                  </a:lnTo>
                  <a:lnTo>
                    <a:pt x="756" y="364"/>
                  </a:lnTo>
                  <a:lnTo>
                    <a:pt x="756" y="365"/>
                  </a:lnTo>
                  <a:lnTo>
                    <a:pt x="757" y="368"/>
                  </a:lnTo>
                  <a:lnTo>
                    <a:pt x="757" y="368"/>
                  </a:lnTo>
                  <a:lnTo>
                    <a:pt x="757" y="368"/>
                  </a:lnTo>
                  <a:lnTo>
                    <a:pt x="756" y="370"/>
                  </a:lnTo>
                  <a:lnTo>
                    <a:pt x="756" y="371"/>
                  </a:lnTo>
                  <a:lnTo>
                    <a:pt x="754" y="375"/>
                  </a:lnTo>
                  <a:lnTo>
                    <a:pt x="754" y="376"/>
                  </a:lnTo>
                  <a:lnTo>
                    <a:pt x="753" y="377"/>
                  </a:lnTo>
                  <a:lnTo>
                    <a:pt x="752" y="378"/>
                  </a:lnTo>
                  <a:close/>
                  <a:moveTo>
                    <a:pt x="759" y="363"/>
                  </a:moveTo>
                  <a:lnTo>
                    <a:pt x="759" y="363"/>
                  </a:lnTo>
                  <a:lnTo>
                    <a:pt x="758" y="363"/>
                  </a:lnTo>
                  <a:lnTo>
                    <a:pt x="757" y="363"/>
                  </a:lnTo>
                  <a:lnTo>
                    <a:pt x="757" y="362"/>
                  </a:lnTo>
                  <a:lnTo>
                    <a:pt x="755" y="360"/>
                  </a:lnTo>
                  <a:lnTo>
                    <a:pt x="755" y="358"/>
                  </a:lnTo>
                  <a:lnTo>
                    <a:pt x="756" y="357"/>
                  </a:lnTo>
                  <a:lnTo>
                    <a:pt x="757" y="357"/>
                  </a:lnTo>
                  <a:lnTo>
                    <a:pt x="758" y="359"/>
                  </a:lnTo>
                  <a:lnTo>
                    <a:pt x="759" y="360"/>
                  </a:lnTo>
                  <a:lnTo>
                    <a:pt x="759" y="363"/>
                  </a:lnTo>
                  <a:close/>
                  <a:moveTo>
                    <a:pt x="717" y="357"/>
                  </a:moveTo>
                  <a:lnTo>
                    <a:pt x="716" y="357"/>
                  </a:lnTo>
                  <a:lnTo>
                    <a:pt x="716" y="356"/>
                  </a:lnTo>
                  <a:lnTo>
                    <a:pt x="716" y="356"/>
                  </a:lnTo>
                  <a:lnTo>
                    <a:pt x="716" y="355"/>
                  </a:lnTo>
                  <a:lnTo>
                    <a:pt x="717" y="355"/>
                  </a:lnTo>
                  <a:lnTo>
                    <a:pt x="717" y="356"/>
                  </a:lnTo>
                  <a:lnTo>
                    <a:pt x="717" y="357"/>
                  </a:lnTo>
                  <a:close/>
                  <a:moveTo>
                    <a:pt x="719" y="357"/>
                  </a:moveTo>
                  <a:lnTo>
                    <a:pt x="719" y="357"/>
                  </a:lnTo>
                  <a:lnTo>
                    <a:pt x="718" y="357"/>
                  </a:lnTo>
                  <a:lnTo>
                    <a:pt x="718" y="355"/>
                  </a:lnTo>
                  <a:lnTo>
                    <a:pt x="719" y="354"/>
                  </a:lnTo>
                  <a:lnTo>
                    <a:pt x="719" y="356"/>
                  </a:lnTo>
                  <a:lnTo>
                    <a:pt x="719" y="357"/>
                  </a:lnTo>
                  <a:close/>
                  <a:moveTo>
                    <a:pt x="753" y="354"/>
                  </a:moveTo>
                  <a:lnTo>
                    <a:pt x="752" y="354"/>
                  </a:lnTo>
                  <a:lnTo>
                    <a:pt x="752" y="353"/>
                  </a:lnTo>
                  <a:lnTo>
                    <a:pt x="752" y="353"/>
                  </a:lnTo>
                  <a:lnTo>
                    <a:pt x="752" y="352"/>
                  </a:lnTo>
                  <a:lnTo>
                    <a:pt x="753" y="353"/>
                  </a:lnTo>
                  <a:lnTo>
                    <a:pt x="753" y="353"/>
                  </a:lnTo>
                  <a:lnTo>
                    <a:pt x="753" y="354"/>
                  </a:lnTo>
                  <a:close/>
                  <a:moveTo>
                    <a:pt x="714" y="349"/>
                  </a:moveTo>
                  <a:lnTo>
                    <a:pt x="713" y="351"/>
                  </a:lnTo>
                  <a:lnTo>
                    <a:pt x="713" y="350"/>
                  </a:lnTo>
                  <a:lnTo>
                    <a:pt x="713" y="348"/>
                  </a:lnTo>
                  <a:lnTo>
                    <a:pt x="714" y="347"/>
                  </a:lnTo>
                  <a:lnTo>
                    <a:pt x="714" y="348"/>
                  </a:lnTo>
                  <a:lnTo>
                    <a:pt x="714" y="349"/>
                  </a:lnTo>
                  <a:close/>
                  <a:moveTo>
                    <a:pt x="755" y="345"/>
                  </a:moveTo>
                  <a:lnTo>
                    <a:pt x="754" y="346"/>
                  </a:lnTo>
                  <a:lnTo>
                    <a:pt x="753" y="346"/>
                  </a:lnTo>
                  <a:lnTo>
                    <a:pt x="753" y="345"/>
                  </a:lnTo>
                  <a:lnTo>
                    <a:pt x="753" y="345"/>
                  </a:lnTo>
                  <a:lnTo>
                    <a:pt x="753" y="344"/>
                  </a:lnTo>
                  <a:lnTo>
                    <a:pt x="753" y="344"/>
                  </a:lnTo>
                  <a:lnTo>
                    <a:pt x="755" y="344"/>
                  </a:lnTo>
                  <a:lnTo>
                    <a:pt x="755" y="344"/>
                  </a:lnTo>
                  <a:lnTo>
                    <a:pt x="755" y="345"/>
                  </a:lnTo>
                  <a:close/>
                  <a:moveTo>
                    <a:pt x="707" y="344"/>
                  </a:moveTo>
                  <a:lnTo>
                    <a:pt x="707" y="345"/>
                  </a:lnTo>
                  <a:lnTo>
                    <a:pt x="706" y="344"/>
                  </a:lnTo>
                  <a:lnTo>
                    <a:pt x="706" y="344"/>
                  </a:lnTo>
                  <a:lnTo>
                    <a:pt x="706" y="343"/>
                  </a:lnTo>
                  <a:lnTo>
                    <a:pt x="707" y="344"/>
                  </a:lnTo>
                  <a:lnTo>
                    <a:pt x="707" y="344"/>
                  </a:lnTo>
                  <a:close/>
                  <a:moveTo>
                    <a:pt x="135" y="339"/>
                  </a:moveTo>
                  <a:lnTo>
                    <a:pt x="135" y="340"/>
                  </a:lnTo>
                  <a:lnTo>
                    <a:pt x="134" y="339"/>
                  </a:lnTo>
                  <a:lnTo>
                    <a:pt x="134" y="339"/>
                  </a:lnTo>
                  <a:lnTo>
                    <a:pt x="135" y="339"/>
                  </a:lnTo>
                  <a:lnTo>
                    <a:pt x="135" y="339"/>
                  </a:lnTo>
                  <a:close/>
                  <a:moveTo>
                    <a:pt x="712" y="338"/>
                  </a:moveTo>
                  <a:lnTo>
                    <a:pt x="711" y="338"/>
                  </a:lnTo>
                  <a:lnTo>
                    <a:pt x="710" y="338"/>
                  </a:lnTo>
                  <a:lnTo>
                    <a:pt x="710" y="338"/>
                  </a:lnTo>
                  <a:lnTo>
                    <a:pt x="710" y="337"/>
                  </a:lnTo>
                  <a:lnTo>
                    <a:pt x="711" y="336"/>
                  </a:lnTo>
                  <a:lnTo>
                    <a:pt x="711" y="336"/>
                  </a:lnTo>
                  <a:lnTo>
                    <a:pt x="712" y="336"/>
                  </a:lnTo>
                  <a:lnTo>
                    <a:pt x="712" y="338"/>
                  </a:lnTo>
                  <a:close/>
                  <a:moveTo>
                    <a:pt x="745" y="328"/>
                  </a:moveTo>
                  <a:lnTo>
                    <a:pt x="746" y="329"/>
                  </a:lnTo>
                  <a:lnTo>
                    <a:pt x="748" y="329"/>
                  </a:lnTo>
                  <a:lnTo>
                    <a:pt x="749" y="331"/>
                  </a:lnTo>
                  <a:lnTo>
                    <a:pt x="750" y="331"/>
                  </a:lnTo>
                  <a:lnTo>
                    <a:pt x="751" y="332"/>
                  </a:lnTo>
                  <a:lnTo>
                    <a:pt x="752" y="334"/>
                  </a:lnTo>
                  <a:lnTo>
                    <a:pt x="754" y="334"/>
                  </a:lnTo>
                  <a:lnTo>
                    <a:pt x="754" y="335"/>
                  </a:lnTo>
                  <a:lnTo>
                    <a:pt x="756" y="337"/>
                  </a:lnTo>
                  <a:lnTo>
                    <a:pt x="756" y="338"/>
                  </a:lnTo>
                  <a:lnTo>
                    <a:pt x="757" y="339"/>
                  </a:lnTo>
                  <a:lnTo>
                    <a:pt x="757" y="340"/>
                  </a:lnTo>
                  <a:lnTo>
                    <a:pt x="756" y="341"/>
                  </a:lnTo>
                  <a:lnTo>
                    <a:pt x="756" y="341"/>
                  </a:lnTo>
                  <a:lnTo>
                    <a:pt x="753" y="341"/>
                  </a:lnTo>
                  <a:lnTo>
                    <a:pt x="752" y="338"/>
                  </a:lnTo>
                  <a:lnTo>
                    <a:pt x="748" y="333"/>
                  </a:lnTo>
                  <a:lnTo>
                    <a:pt x="748" y="333"/>
                  </a:lnTo>
                  <a:lnTo>
                    <a:pt x="747" y="332"/>
                  </a:lnTo>
                  <a:lnTo>
                    <a:pt x="744" y="331"/>
                  </a:lnTo>
                  <a:lnTo>
                    <a:pt x="744" y="329"/>
                  </a:lnTo>
                  <a:lnTo>
                    <a:pt x="744" y="329"/>
                  </a:lnTo>
                  <a:lnTo>
                    <a:pt x="744" y="328"/>
                  </a:lnTo>
                  <a:lnTo>
                    <a:pt x="745" y="328"/>
                  </a:lnTo>
                  <a:close/>
                  <a:moveTo>
                    <a:pt x="117" y="324"/>
                  </a:moveTo>
                  <a:lnTo>
                    <a:pt x="117" y="324"/>
                  </a:lnTo>
                  <a:lnTo>
                    <a:pt x="117" y="324"/>
                  </a:lnTo>
                  <a:lnTo>
                    <a:pt x="117" y="323"/>
                  </a:lnTo>
                  <a:lnTo>
                    <a:pt x="116" y="323"/>
                  </a:lnTo>
                  <a:lnTo>
                    <a:pt x="117" y="322"/>
                  </a:lnTo>
                  <a:lnTo>
                    <a:pt x="117" y="322"/>
                  </a:lnTo>
                  <a:lnTo>
                    <a:pt x="117" y="322"/>
                  </a:lnTo>
                  <a:lnTo>
                    <a:pt x="117" y="324"/>
                  </a:lnTo>
                  <a:close/>
                  <a:moveTo>
                    <a:pt x="729" y="301"/>
                  </a:moveTo>
                  <a:lnTo>
                    <a:pt x="730" y="302"/>
                  </a:lnTo>
                  <a:lnTo>
                    <a:pt x="730" y="302"/>
                  </a:lnTo>
                  <a:lnTo>
                    <a:pt x="731" y="303"/>
                  </a:lnTo>
                  <a:lnTo>
                    <a:pt x="732" y="304"/>
                  </a:lnTo>
                  <a:lnTo>
                    <a:pt x="733" y="305"/>
                  </a:lnTo>
                  <a:lnTo>
                    <a:pt x="732" y="306"/>
                  </a:lnTo>
                  <a:lnTo>
                    <a:pt x="729" y="305"/>
                  </a:lnTo>
                  <a:lnTo>
                    <a:pt x="728" y="304"/>
                  </a:lnTo>
                  <a:lnTo>
                    <a:pt x="728" y="303"/>
                  </a:lnTo>
                  <a:lnTo>
                    <a:pt x="728" y="303"/>
                  </a:lnTo>
                  <a:lnTo>
                    <a:pt x="728" y="302"/>
                  </a:lnTo>
                  <a:lnTo>
                    <a:pt x="729" y="301"/>
                  </a:lnTo>
                  <a:close/>
                  <a:moveTo>
                    <a:pt x="713" y="276"/>
                  </a:moveTo>
                  <a:lnTo>
                    <a:pt x="712" y="276"/>
                  </a:lnTo>
                  <a:lnTo>
                    <a:pt x="711" y="276"/>
                  </a:lnTo>
                  <a:lnTo>
                    <a:pt x="711" y="275"/>
                  </a:lnTo>
                  <a:lnTo>
                    <a:pt x="711" y="274"/>
                  </a:lnTo>
                  <a:lnTo>
                    <a:pt x="711" y="273"/>
                  </a:lnTo>
                  <a:lnTo>
                    <a:pt x="712" y="273"/>
                  </a:lnTo>
                  <a:lnTo>
                    <a:pt x="714" y="274"/>
                  </a:lnTo>
                  <a:lnTo>
                    <a:pt x="713" y="276"/>
                  </a:lnTo>
                  <a:close/>
                  <a:moveTo>
                    <a:pt x="663" y="233"/>
                  </a:moveTo>
                  <a:lnTo>
                    <a:pt x="662" y="234"/>
                  </a:lnTo>
                  <a:lnTo>
                    <a:pt x="661" y="234"/>
                  </a:lnTo>
                  <a:lnTo>
                    <a:pt x="659" y="233"/>
                  </a:lnTo>
                  <a:lnTo>
                    <a:pt x="659" y="232"/>
                  </a:lnTo>
                  <a:lnTo>
                    <a:pt x="661" y="230"/>
                  </a:lnTo>
                  <a:lnTo>
                    <a:pt x="663" y="231"/>
                  </a:lnTo>
                  <a:lnTo>
                    <a:pt x="663" y="233"/>
                  </a:lnTo>
                  <a:close/>
                  <a:moveTo>
                    <a:pt x="637" y="216"/>
                  </a:moveTo>
                  <a:lnTo>
                    <a:pt x="636" y="216"/>
                  </a:lnTo>
                  <a:lnTo>
                    <a:pt x="635" y="216"/>
                  </a:lnTo>
                  <a:lnTo>
                    <a:pt x="634" y="215"/>
                  </a:lnTo>
                  <a:lnTo>
                    <a:pt x="634" y="215"/>
                  </a:lnTo>
                  <a:lnTo>
                    <a:pt x="636" y="215"/>
                  </a:lnTo>
                  <a:lnTo>
                    <a:pt x="637" y="216"/>
                  </a:lnTo>
                  <a:close/>
                  <a:moveTo>
                    <a:pt x="614" y="210"/>
                  </a:moveTo>
                  <a:lnTo>
                    <a:pt x="614" y="211"/>
                  </a:lnTo>
                  <a:lnTo>
                    <a:pt x="614" y="211"/>
                  </a:lnTo>
                  <a:lnTo>
                    <a:pt x="613" y="211"/>
                  </a:lnTo>
                  <a:lnTo>
                    <a:pt x="613" y="212"/>
                  </a:lnTo>
                  <a:lnTo>
                    <a:pt x="612" y="212"/>
                  </a:lnTo>
                  <a:lnTo>
                    <a:pt x="611" y="212"/>
                  </a:lnTo>
                  <a:lnTo>
                    <a:pt x="611" y="211"/>
                  </a:lnTo>
                  <a:lnTo>
                    <a:pt x="612" y="210"/>
                  </a:lnTo>
                  <a:lnTo>
                    <a:pt x="613" y="210"/>
                  </a:lnTo>
                  <a:lnTo>
                    <a:pt x="613" y="210"/>
                  </a:lnTo>
                  <a:lnTo>
                    <a:pt x="614" y="210"/>
                  </a:lnTo>
                  <a:close/>
                  <a:moveTo>
                    <a:pt x="625" y="210"/>
                  </a:moveTo>
                  <a:lnTo>
                    <a:pt x="624" y="210"/>
                  </a:lnTo>
                  <a:lnTo>
                    <a:pt x="624" y="210"/>
                  </a:lnTo>
                  <a:lnTo>
                    <a:pt x="624" y="210"/>
                  </a:lnTo>
                  <a:lnTo>
                    <a:pt x="624" y="209"/>
                  </a:lnTo>
                  <a:lnTo>
                    <a:pt x="625" y="209"/>
                  </a:lnTo>
                  <a:lnTo>
                    <a:pt x="625" y="209"/>
                  </a:lnTo>
                  <a:lnTo>
                    <a:pt x="625" y="210"/>
                  </a:lnTo>
                  <a:close/>
                  <a:moveTo>
                    <a:pt x="648" y="191"/>
                  </a:moveTo>
                  <a:lnTo>
                    <a:pt x="648" y="192"/>
                  </a:lnTo>
                  <a:lnTo>
                    <a:pt x="648" y="192"/>
                  </a:lnTo>
                  <a:lnTo>
                    <a:pt x="646" y="192"/>
                  </a:lnTo>
                  <a:lnTo>
                    <a:pt x="646" y="192"/>
                  </a:lnTo>
                  <a:lnTo>
                    <a:pt x="646" y="192"/>
                  </a:lnTo>
                  <a:lnTo>
                    <a:pt x="646" y="191"/>
                  </a:lnTo>
                  <a:lnTo>
                    <a:pt x="647" y="191"/>
                  </a:lnTo>
                  <a:lnTo>
                    <a:pt x="648" y="191"/>
                  </a:lnTo>
                  <a:close/>
                  <a:moveTo>
                    <a:pt x="50" y="191"/>
                  </a:moveTo>
                  <a:lnTo>
                    <a:pt x="49" y="193"/>
                  </a:lnTo>
                  <a:lnTo>
                    <a:pt x="49" y="193"/>
                  </a:lnTo>
                  <a:lnTo>
                    <a:pt x="48" y="192"/>
                  </a:lnTo>
                  <a:lnTo>
                    <a:pt x="49" y="190"/>
                  </a:lnTo>
                  <a:lnTo>
                    <a:pt x="49" y="190"/>
                  </a:lnTo>
                  <a:lnTo>
                    <a:pt x="50" y="189"/>
                  </a:lnTo>
                  <a:lnTo>
                    <a:pt x="50" y="190"/>
                  </a:lnTo>
                  <a:lnTo>
                    <a:pt x="50" y="191"/>
                  </a:lnTo>
                  <a:close/>
                  <a:moveTo>
                    <a:pt x="645" y="176"/>
                  </a:moveTo>
                  <a:lnTo>
                    <a:pt x="644" y="177"/>
                  </a:lnTo>
                  <a:lnTo>
                    <a:pt x="643" y="177"/>
                  </a:lnTo>
                  <a:lnTo>
                    <a:pt x="643" y="176"/>
                  </a:lnTo>
                  <a:lnTo>
                    <a:pt x="643" y="175"/>
                  </a:lnTo>
                  <a:lnTo>
                    <a:pt x="643" y="175"/>
                  </a:lnTo>
                  <a:lnTo>
                    <a:pt x="644" y="175"/>
                  </a:lnTo>
                  <a:lnTo>
                    <a:pt x="645" y="175"/>
                  </a:lnTo>
                  <a:lnTo>
                    <a:pt x="645" y="176"/>
                  </a:lnTo>
                  <a:close/>
                  <a:moveTo>
                    <a:pt x="5" y="136"/>
                  </a:moveTo>
                  <a:lnTo>
                    <a:pt x="5" y="136"/>
                  </a:lnTo>
                  <a:lnTo>
                    <a:pt x="6" y="136"/>
                  </a:lnTo>
                  <a:lnTo>
                    <a:pt x="8" y="138"/>
                  </a:lnTo>
                  <a:lnTo>
                    <a:pt x="9" y="138"/>
                  </a:lnTo>
                  <a:lnTo>
                    <a:pt x="9" y="138"/>
                  </a:lnTo>
                  <a:lnTo>
                    <a:pt x="10" y="140"/>
                  </a:lnTo>
                  <a:lnTo>
                    <a:pt x="11" y="142"/>
                  </a:lnTo>
                  <a:lnTo>
                    <a:pt x="12" y="144"/>
                  </a:lnTo>
                  <a:lnTo>
                    <a:pt x="14" y="147"/>
                  </a:lnTo>
                  <a:lnTo>
                    <a:pt x="16" y="149"/>
                  </a:lnTo>
                  <a:lnTo>
                    <a:pt x="16" y="150"/>
                  </a:lnTo>
                  <a:lnTo>
                    <a:pt x="17" y="152"/>
                  </a:lnTo>
                  <a:lnTo>
                    <a:pt x="18" y="154"/>
                  </a:lnTo>
                  <a:lnTo>
                    <a:pt x="19" y="155"/>
                  </a:lnTo>
                  <a:lnTo>
                    <a:pt x="19" y="157"/>
                  </a:lnTo>
                  <a:lnTo>
                    <a:pt x="20" y="158"/>
                  </a:lnTo>
                  <a:lnTo>
                    <a:pt x="22" y="161"/>
                  </a:lnTo>
                  <a:lnTo>
                    <a:pt x="21" y="165"/>
                  </a:lnTo>
                  <a:lnTo>
                    <a:pt x="22" y="166"/>
                  </a:lnTo>
                  <a:lnTo>
                    <a:pt x="22" y="169"/>
                  </a:lnTo>
                  <a:lnTo>
                    <a:pt x="24" y="173"/>
                  </a:lnTo>
                  <a:lnTo>
                    <a:pt x="24" y="174"/>
                  </a:lnTo>
                  <a:lnTo>
                    <a:pt x="24" y="180"/>
                  </a:lnTo>
                  <a:lnTo>
                    <a:pt x="24" y="181"/>
                  </a:lnTo>
                  <a:lnTo>
                    <a:pt x="23" y="184"/>
                  </a:lnTo>
                  <a:lnTo>
                    <a:pt x="21" y="188"/>
                  </a:lnTo>
                  <a:lnTo>
                    <a:pt x="21" y="189"/>
                  </a:lnTo>
                  <a:lnTo>
                    <a:pt x="20" y="190"/>
                  </a:lnTo>
                  <a:lnTo>
                    <a:pt x="19" y="190"/>
                  </a:lnTo>
                  <a:lnTo>
                    <a:pt x="18" y="191"/>
                  </a:lnTo>
                  <a:lnTo>
                    <a:pt x="16" y="191"/>
                  </a:lnTo>
                  <a:lnTo>
                    <a:pt x="15" y="191"/>
                  </a:lnTo>
                  <a:lnTo>
                    <a:pt x="14" y="189"/>
                  </a:lnTo>
                  <a:lnTo>
                    <a:pt x="11" y="186"/>
                  </a:lnTo>
                  <a:lnTo>
                    <a:pt x="11" y="184"/>
                  </a:lnTo>
                  <a:lnTo>
                    <a:pt x="11" y="183"/>
                  </a:lnTo>
                  <a:lnTo>
                    <a:pt x="10" y="182"/>
                  </a:lnTo>
                  <a:lnTo>
                    <a:pt x="10" y="181"/>
                  </a:lnTo>
                  <a:lnTo>
                    <a:pt x="9" y="180"/>
                  </a:lnTo>
                  <a:lnTo>
                    <a:pt x="8" y="178"/>
                  </a:lnTo>
                  <a:lnTo>
                    <a:pt x="8" y="177"/>
                  </a:lnTo>
                  <a:lnTo>
                    <a:pt x="6" y="175"/>
                  </a:lnTo>
                  <a:lnTo>
                    <a:pt x="6" y="171"/>
                  </a:lnTo>
                  <a:lnTo>
                    <a:pt x="4" y="167"/>
                  </a:lnTo>
                  <a:lnTo>
                    <a:pt x="3" y="164"/>
                  </a:lnTo>
                  <a:lnTo>
                    <a:pt x="3" y="163"/>
                  </a:lnTo>
                  <a:lnTo>
                    <a:pt x="3" y="162"/>
                  </a:lnTo>
                  <a:lnTo>
                    <a:pt x="3" y="162"/>
                  </a:lnTo>
                  <a:lnTo>
                    <a:pt x="3" y="159"/>
                  </a:lnTo>
                  <a:lnTo>
                    <a:pt x="2" y="158"/>
                  </a:lnTo>
                  <a:lnTo>
                    <a:pt x="2" y="156"/>
                  </a:lnTo>
                  <a:lnTo>
                    <a:pt x="2" y="155"/>
                  </a:lnTo>
                  <a:lnTo>
                    <a:pt x="1" y="151"/>
                  </a:lnTo>
                  <a:lnTo>
                    <a:pt x="1" y="151"/>
                  </a:lnTo>
                  <a:lnTo>
                    <a:pt x="1" y="149"/>
                  </a:lnTo>
                  <a:lnTo>
                    <a:pt x="1" y="148"/>
                  </a:lnTo>
                  <a:lnTo>
                    <a:pt x="0" y="147"/>
                  </a:lnTo>
                  <a:lnTo>
                    <a:pt x="0" y="146"/>
                  </a:lnTo>
                  <a:lnTo>
                    <a:pt x="0" y="145"/>
                  </a:lnTo>
                  <a:lnTo>
                    <a:pt x="0" y="138"/>
                  </a:lnTo>
                  <a:lnTo>
                    <a:pt x="0" y="138"/>
                  </a:lnTo>
                  <a:lnTo>
                    <a:pt x="0" y="137"/>
                  </a:lnTo>
                  <a:lnTo>
                    <a:pt x="2" y="136"/>
                  </a:lnTo>
                  <a:lnTo>
                    <a:pt x="5" y="136"/>
                  </a:lnTo>
                  <a:close/>
                  <a:moveTo>
                    <a:pt x="592" y="126"/>
                  </a:moveTo>
                  <a:lnTo>
                    <a:pt x="592" y="126"/>
                  </a:lnTo>
                  <a:lnTo>
                    <a:pt x="591" y="126"/>
                  </a:lnTo>
                  <a:lnTo>
                    <a:pt x="590" y="126"/>
                  </a:lnTo>
                  <a:lnTo>
                    <a:pt x="591" y="125"/>
                  </a:lnTo>
                  <a:lnTo>
                    <a:pt x="593" y="125"/>
                  </a:lnTo>
                  <a:lnTo>
                    <a:pt x="593" y="125"/>
                  </a:lnTo>
                  <a:lnTo>
                    <a:pt x="592" y="126"/>
                  </a:lnTo>
                  <a:close/>
                  <a:moveTo>
                    <a:pt x="153" y="96"/>
                  </a:moveTo>
                  <a:lnTo>
                    <a:pt x="151" y="96"/>
                  </a:lnTo>
                  <a:lnTo>
                    <a:pt x="151" y="96"/>
                  </a:lnTo>
                  <a:lnTo>
                    <a:pt x="149" y="96"/>
                  </a:lnTo>
                  <a:lnTo>
                    <a:pt x="148" y="95"/>
                  </a:lnTo>
                  <a:lnTo>
                    <a:pt x="148" y="94"/>
                  </a:lnTo>
                  <a:lnTo>
                    <a:pt x="151" y="94"/>
                  </a:lnTo>
                  <a:lnTo>
                    <a:pt x="153" y="96"/>
                  </a:lnTo>
                  <a:close/>
                  <a:moveTo>
                    <a:pt x="263" y="93"/>
                  </a:moveTo>
                  <a:lnTo>
                    <a:pt x="264" y="95"/>
                  </a:lnTo>
                  <a:lnTo>
                    <a:pt x="260" y="95"/>
                  </a:lnTo>
                  <a:lnTo>
                    <a:pt x="259" y="95"/>
                  </a:lnTo>
                  <a:lnTo>
                    <a:pt x="259" y="94"/>
                  </a:lnTo>
                  <a:lnTo>
                    <a:pt x="260" y="93"/>
                  </a:lnTo>
                  <a:lnTo>
                    <a:pt x="262" y="93"/>
                  </a:lnTo>
                  <a:lnTo>
                    <a:pt x="263" y="93"/>
                  </a:lnTo>
                  <a:close/>
                  <a:moveTo>
                    <a:pt x="133" y="91"/>
                  </a:moveTo>
                  <a:lnTo>
                    <a:pt x="132" y="91"/>
                  </a:lnTo>
                  <a:lnTo>
                    <a:pt x="131" y="90"/>
                  </a:lnTo>
                  <a:lnTo>
                    <a:pt x="131" y="89"/>
                  </a:lnTo>
                  <a:lnTo>
                    <a:pt x="132" y="89"/>
                  </a:lnTo>
                  <a:lnTo>
                    <a:pt x="133" y="90"/>
                  </a:lnTo>
                  <a:lnTo>
                    <a:pt x="134" y="90"/>
                  </a:lnTo>
                  <a:lnTo>
                    <a:pt x="133" y="91"/>
                  </a:lnTo>
                  <a:close/>
                  <a:moveTo>
                    <a:pt x="139" y="90"/>
                  </a:moveTo>
                  <a:lnTo>
                    <a:pt x="138" y="90"/>
                  </a:lnTo>
                  <a:lnTo>
                    <a:pt x="137" y="90"/>
                  </a:lnTo>
                  <a:lnTo>
                    <a:pt x="136" y="89"/>
                  </a:lnTo>
                  <a:lnTo>
                    <a:pt x="136" y="88"/>
                  </a:lnTo>
                  <a:lnTo>
                    <a:pt x="138" y="88"/>
                  </a:lnTo>
                  <a:lnTo>
                    <a:pt x="139" y="89"/>
                  </a:lnTo>
                  <a:lnTo>
                    <a:pt x="139" y="90"/>
                  </a:lnTo>
                  <a:close/>
                  <a:moveTo>
                    <a:pt x="109" y="93"/>
                  </a:moveTo>
                  <a:lnTo>
                    <a:pt x="107" y="94"/>
                  </a:lnTo>
                  <a:lnTo>
                    <a:pt x="104" y="92"/>
                  </a:lnTo>
                  <a:lnTo>
                    <a:pt x="104" y="91"/>
                  </a:lnTo>
                  <a:lnTo>
                    <a:pt x="103" y="90"/>
                  </a:lnTo>
                  <a:lnTo>
                    <a:pt x="103" y="88"/>
                  </a:lnTo>
                  <a:lnTo>
                    <a:pt x="104" y="87"/>
                  </a:lnTo>
                  <a:lnTo>
                    <a:pt x="106" y="89"/>
                  </a:lnTo>
                  <a:lnTo>
                    <a:pt x="108" y="90"/>
                  </a:lnTo>
                  <a:lnTo>
                    <a:pt x="108" y="90"/>
                  </a:lnTo>
                  <a:lnTo>
                    <a:pt x="108" y="91"/>
                  </a:lnTo>
                  <a:lnTo>
                    <a:pt x="109" y="92"/>
                  </a:lnTo>
                  <a:lnTo>
                    <a:pt x="109" y="93"/>
                  </a:lnTo>
                  <a:close/>
                  <a:moveTo>
                    <a:pt x="254" y="88"/>
                  </a:moveTo>
                  <a:lnTo>
                    <a:pt x="253" y="88"/>
                  </a:lnTo>
                  <a:lnTo>
                    <a:pt x="251" y="86"/>
                  </a:lnTo>
                  <a:lnTo>
                    <a:pt x="251" y="85"/>
                  </a:lnTo>
                  <a:lnTo>
                    <a:pt x="252" y="84"/>
                  </a:lnTo>
                  <a:lnTo>
                    <a:pt x="253" y="84"/>
                  </a:lnTo>
                  <a:lnTo>
                    <a:pt x="255" y="86"/>
                  </a:lnTo>
                  <a:lnTo>
                    <a:pt x="255" y="87"/>
                  </a:lnTo>
                  <a:lnTo>
                    <a:pt x="254" y="88"/>
                  </a:lnTo>
                  <a:close/>
                  <a:moveTo>
                    <a:pt x="462" y="85"/>
                  </a:moveTo>
                  <a:lnTo>
                    <a:pt x="461" y="86"/>
                  </a:lnTo>
                  <a:lnTo>
                    <a:pt x="460" y="85"/>
                  </a:lnTo>
                  <a:lnTo>
                    <a:pt x="460" y="84"/>
                  </a:lnTo>
                  <a:lnTo>
                    <a:pt x="461" y="83"/>
                  </a:lnTo>
                  <a:lnTo>
                    <a:pt x="461" y="83"/>
                  </a:lnTo>
                  <a:lnTo>
                    <a:pt x="462" y="83"/>
                  </a:lnTo>
                  <a:lnTo>
                    <a:pt x="463" y="83"/>
                  </a:lnTo>
                  <a:lnTo>
                    <a:pt x="463" y="84"/>
                  </a:lnTo>
                  <a:lnTo>
                    <a:pt x="462" y="85"/>
                  </a:lnTo>
                  <a:close/>
                  <a:moveTo>
                    <a:pt x="146" y="90"/>
                  </a:moveTo>
                  <a:lnTo>
                    <a:pt x="142" y="90"/>
                  </a:lnTo>
                  <a:lnTo>
                    <a:pt x="140" y="88"/>
                  </a:lnTo>
                  <a:lnTo>
                    <a:pt x="139" y="84"/>
                  </a:lnTo>
                  <a:lnTo>
                    <a:pt x="139" y="83"/>
                  </a:lnTo>
                  <a:lnTo>
                    <a:pt x="141" y="83"/>
                  </a:lnTo>
                  <a:lnTo>
                    <a:pt x="142" y="83"/>
                  </a:lnTo>
                  <a:lnTo>
                    <a:pt x="143" y="84"/>
                  </a:lnTo>
                  <a:lnTo>
                    <a:pt x="143" y="85"/>
                  </a:lnTo>
                  <a:lnTo>
                    <a:pt x="144" y="87"/>
                  </a:lnTo>
                  <a:lnTo>
                    <a:pt x="146" y="88"/>
                  </a:lnTo>
                  <a:lnTo>
                    <a:pt x="146" y="90"/>
                  </a:lnTo>
                  <a:close/>
                  <a:moveTo>
                    <a:pt x="129" y="82"/>
                  </a:moveTo>
                  <a:lnTo>
                    <a:pt x="129" y="82"/>
                  </a:lnTo>
                  <a:lnTo>
                    <a:pt x="128" y="81"/>
                  </a:lnTo>
                  <a:lnTo>
                    <a:pt x="128" y="80"/>
                  </a:lnTo>
                  <a:lnTo>
                    <a:pt x="128" y="80"/>
                  </a:lnTo>
                  <a:lnTo>
                    <a:pt x="129" y="80"/>
                  </a:lnTo>
                  <a:lnTo>
                    <a:pt x="129" y="81"/>
                  </a:lnTo>
                  <a:lnTo>
                    <a:pt x="129" y="81"/>
                  </a:lnTo>
                  <a:lnTo>
                    <a:pt x="129" y="82"/>
                  </a:lnTo>
                  <a:close/>
                  <a:moveTo>
                    <a:pt x="127" y="79"/>
                  </a:moveTo>
                  <a:lnTo>
                    <a:pt x="126" y="80"/>
                  </a:lnTo>
                  <a:lnTo>
                    <a:pt x="125" y="79"/>
                  </a:lnTo>
                  <a:lnTo>
                    <a:pt x="125" y="79"/>
                  </a:lnTo>
                  <a:lnTo>
                    <a:pt x="125" y="79"/>
                  </a:lnTo>
                  <a:lnTo>
                    <a:pt x="126" y="79"/>
                  </a:lnTo>
                  <a:lnTo>
                    <a:pt x="127" y="79"/>
                  </a:lnTo>
                  <a:close/>
                  <a:moveTo>
                    <a:pt x="444" y="78"/>
                  </a:moveTo>
                  <a:lnTo>
                    <a:pt x="446" y="80"/>
                  </a:lnTo>
                  <a:lnTo>
                    <a:pt x="447" y="80"/>
                  </a:lnTo>
                  <a:lnTo>
                    <a:pt x="447" y="81"/>
                  </a:lnTo>
                  <a:lnTo>
                    <a:pt x="448" y="81"/>
                  </a:lnTo>
                  <a:lnTo>
                    <a:pt x="448" y="84"/>
                  </a:lnTo>
                  <a:lnTo>
                    <a:pt x="449" y="84"/>
                  </a:lnTo>
                  <a:lnTo>
                    <a:pt x="450" y="85"/>
                  </a:lnTo>
                  <a:lnTo>
                    <a:pt x="453" y="85"/>
                  </a:lnTo>
                  <a:lnTo>
                    <a:pt x="453" y="86"/>
                  </a:lnTo>
                  <a:lnTo>
                    <a:pt x="458" y="86"/>
                  </a:lnTo>
                  <a:lnTo>
                    <a:pt x="458" y="85"/>
                  </a:lnTo>
                  <a:lnTo>
                    <a:pt x="459" y="85"/>
                  </a:lnTo>
                  <a:lnTo>
                    <a:pt x="460" y="87"/>
                  </a:lnTo>
                  <a:lnTo>
                    <a:pt x="459" y="88"/>
                  </a:lnTo>
                  <a:lnTo>
                    <a:pt x="459" y="88"/>
                  </a:lnTo>
                  <a:lnTo>
                    <a:pt x="455" y="92"/>
                  </a:lnTo>
                  <a:lnTo>
                    <a:pt x="453" y="92"/>
                  </a:lnTo>
                  <a:lnTo>
                    <a:pt x="453" y="91"/>
                  </a:lnTo>
                  <a:lnTo>
                    <a:pt x="452" y="92"/>
                  </a:lnTo>
                  <a:lnTo>
                    <a:pt x="451" y="92"/>
                  </a:lnTo>
                  <a:lnTo>
                    <a:pt x="449" y="94"/>
                  </a:lnTo>
                  <a:lnTo>
                    <a:pt x="448" y="94"/>
                  </a:lnTo>
                  <a:lnTo>
                    <a:pt x="447" y="93"/>
                  </a:lnTo>
                  <a:lnTo>
                    <a:pt x="447" y="92"/>
                  </a:lnTo>
                  <a:lnTo>
                    <a:pt x="446" y="90"/>
                  </a:lnTo>
                  <a:lnTo>
                    <a:pt x="446" y="88"/>
                  </a:lnTo>
                  <a:lnTo>
                    <a:pt x="445" y="88"/>
                  </a:lnTo>
                  <a:lnTo>
                    <a:pt x="445" y="85"/>
                  </a:lnTo>
                  <a:lnTo>
                    <a:pt x="445" y="83"/>
                  </a:lnTo>
                  <a:lnTo>
                    <a:pt x="443" y="82"/>
                  </a:lnTo>
                  <a:lnTo>
                    <a:pt x="443" y="78"/>
                  </a:lnTo>
                  <a:lnTo>
                    <a:pt x="444" y="78"/>
                  </a:lnTo>
                  <a:close/>
                  <a:moveTo>
                    <a:pt x="469" y="84"/>
                  </a:moveTo>
                  <a:lnTo>
                    <a:pt x="467" y="85"/>
                  </a:lnTo>
                  <a:lnTo>
                    <a:pt x="465" y="85"/>
                  </a:lnTo>
                  <a:lnTo>
                    <a:pt x="464" y="83"/>
                  </a:lnTo>
                  <a:lnTo>
                    <a:pt x="465" y="82"/>
                  </a:lnTo>
                  <a:lnTo>
                    <a:pt x="466" y="82"/>
                  </a:lnTo>
                  <a:lnTo>
                    <a:pt x="468" y="80"/>
                  </a:lnTo>
                  <a:lnTo>
                    <a:pt x="468" y="79"/>
                  </a:lnTo>
                  <a:lnTo>
                    <a:pt x="469" y="77"/>
                  </a:lnTo>
                  <a:lnTo>
                    <a:pt x="471" y="77"/>
                  </a:lnTo>
                  <a:lnTo>
                    <a:pt x="471" y="78"/>
                  </a:lnTo>
                  <a:lnTo>
                    <a:pt x="470" y="80"/>
                  </a:lnTo>
                  <a:lnTo>
                    <a:pt x="470" y="81"/>
                  </a:lnTo>
                  <a:lnTo>
                    <a:pt x="469" y="82"/>
                  </a:lnTo>
                  <a:lnTo>
                    <a:pt x="469" y="84"/>
                  </a:lnTo>
                  <a:close/>
                  <a:moveTo>
                    <a:pt x="46" y="77"/>
                  </a:moveTo>
                  <a:lnTo>
                    <a:pt x="45" y="78"/>
                  </a:lnTo>
                  <a:lnTo>
                    <a:pt x="45" y="77"/>
                  </a:lnTo>
                  <a:lnTo>
                    <a:pt x="44" y="77"/>
                  </a:lnTo>
                  <a:lnTo>
                    <a:pt x="43" y="77"/>
                  </a:lnTo>
                  <a:lnTo>
                    <a:pt x="43" y="75"/>
                  </a:lnTo>
                  <a:lnTo>
                    <a:pt x="43" y="74"/>
                  </a:lnTo>
                  <a:lnTo>
                    <a:pt x="43" y="72"/>
                  </a:lnTo>
                  <a:lnTo>
                    <a:pt x="44" y="72"/>
                  </a:lnTo>
                  <a:lnTo>
                    <a:pt x="45" y="73"/>
                  </a:lnTo>
                  <a:lnTo>
                    <a:pt x="46" y="76"/>
                  </a:lnTo>
                  <a:lnTo>
                    <a:pt x="46" y="77"/>
                  </a:lnTo>
                  <a:close/>
                  <a:moveTo>
                    <a:pt x="506" y="69"/>
                  </a:moveTo>
                  <a:lnTo>
                    <a:pt x="505" y="69"/>
                  </a:lnTo>
                  <a:lnTo>
                    <a:pt x="504" y="69"/>
                  </a:lnTo>
                  <a:lnTo>
                    <a:pt x="504" y="68"/>
                  </a:lnTo>
                  <a:lnTo>
                    <a:pt x="505" y="67"/>
                  </a:lnTo>
                  <a:lnTo>
                    <a:pt x="506" y="67"/>
                  </a:lnTo>
                  <a:lnTo>
                    <a:pt x="506" y="68"/>
                  </a:lnTo>
                  <a:lnTo>
                    <a:pt x="506" y="69"/>
                  </a:lnTo>
                  <a:close/>
                  <a:moveTo>
                    <a:pt x="113" y="79"/>
                  </a:moveTo>
                  <a:lnTo>
                    <a:pt x="113" y="80"/>
                  </a:lnTo>
                  <a:lnTo>
                    <a:pt x="114" y="78"/>
                  </a:lnTo>
                  <a:lnTo>
                    <a:pt x="117" y="78"/>
                  </a:lnTo>
                  <a:lnTo>
                    <a:pt x="118" y="79"/>
                  </a:lnTo>
                  <a:lnTo>
                    <a:pt x="119" y="79"/>
                  </a:lnTo>
                  <a:lnTo>
                    <a:pt x="120" y="79"/>
                  </a:lnTo>
                  <a:lnTo>
                    <a:pt x="121" y="79"/>
                  </a:lnTo>
                  <a:lnTo>
                    <a:pt x="121" y="80"/>
                  </a:lnTo>
                  <a:lnTo>
                    <a:pt x="122" y="82"/>
                  </a:lnTo>
                  <a:lnTo>
                    <a:pt x="122" y="83"/>
                  </a:lnTo>
                  <a:lnTo>
                    <a:pt x="122" y="84"/>
                  </a:lnTo>
                  <a:lnTo>
                    <a:pt x="122" y="85"/>
                  </a:lnTo>
                  <a:lnTo>
                    <a:pt x="123" y="86"/>
                  </a:lnTo>
                  <a:lnTo>
                    <a:pt x="123" y="86"/>
                  </a:lnTo>
                  <a:lnTo>
                    <a:pt x="123" y="87"/>
                  </a:lnTo>
                  <a:lnTo>
                    <a:pt x="121" y="88"/>
                  </a:lnTo>
                  <a:lnTo>
                    <a:pt x="121" y="90"/>
                  </a:lnTo>
                  <a:lnTo>
                    <a:pt x="118" y="92"/>
                  </a:lnTo>
                  <a:lnTo>
                    <a:pt x="114" y="92"/>
                  </a:lnTo>
                  <a:lnTo>
                    <a:pt x="114" y="92"/>
                  </a:lnTo>
                  <a:lnTo>
                    <a:pt x="112" y="92"/>
                  </a:lnTo>
                  <a:lnTo>
                    <a:pt x="111" y="91"/>
                  </a:lnTo>
                  <a:lnTo>
                    <a:pt x="107" y="88"/>
                  </a:lnTo>
                  <a:lnTo>
                    <a:pt x="105" y="87"/>
                  </a:lnTo>
                  <a:lnTo>
                    <a:pt x="103" y="85"/>
                  </a:lnTo>
                  <a:lnTo>
                    <a:pt x="103" y="85"/>
                  </a:lnTo>
                  <a:lnTo>
                    <a:pt x="100" y="83"/>
                  </a:lnTo>
                  <a:lnTo>
                    <a:pt x="97" y="81"/>
                  </a:lnTo>
                  <a:lnTo>
                    <a:pt x="97" y="79"/>
                  </a:lnTo>
                  <a:lnTo>
                    <a:pt x="100" y="76"/>
                  </a:lnTo>
                  <a:lnTo>
                    <a:pt x="101" y="74"/>
                  </a:lnTo>
                  <a:lnTo>
                    <a:pt x="101" y="73"/>
                  </a:lnTo>
                  <a:lnTo>
                    <a:pt x="102" y="71"/>
                  </a:lnTo>
                  <a:lnTo>
                    <a:pt x="102" y="68"/>
                  </a:lnTo>
                  <a:lnTo>
                    <a:pt x="103" y="67"/>
                  </a:lnTo>
                  <a:lnTo>
                    <a:pt x="107" y="68"/>
                  </a:lnTo>
                  <a:lnTo>
                    <a:pt x="107" y="69"/>
                  </a:lnTo>
                  <a:lnTo>
                    <a:pt x="108" y="72"/>
                  </a:lnTo>
                  <a:lnTo>
                    <a:pt x="111" y="75"/>
                  </a:lnTo>
                  <a:lnTo>
                    <a:pt x="110" y="75"/>
                  </a:lnTo>
                  <a:lnTo>
                    <a:pt x="111" y="78"/>
                  </a:lnTo>
                  <a:lnTo>
                    <a:pt x="112" y="78"/>
                  </a:lnTo>
                  <a:lnTo>
                    <a:pt x="113" y="79"/>
                  </a:lnTo>
                  <a:close/>
                  <a:moveTo>
                    <a:pt x="409" y="69"/>
                  </a:moveTo>
                  <a:lnTo>
                    <a:pt x="410" y="70"/>
                  </a:lnTo>
                  <a:lnTo>
                    <a:pt x="411" y="71"/>
                  </a:lnTo>
                  <a:lnTo>
                    <a:pt x="413" y="74"/>
                  </a:lnTo>
                  <a:lnTo>
                    <a:pt x="413" y="75"/>
                  </a:lnTo>
                  <a:lnTo>
                    <a:pt x="412" y="77"/>
                  </a:lnTo>
                  <a:lnTo>
                    <a:pt x="411" y="78"/>
                  </a:lnTo>
                  <a:lnTo>
                    <a:pt x="414" y="81"/>
                  </a:lnTo>
                  <a:lnTo>
                    <a:pt x="414" y="81"/>
                  </a:lnTo>
                  <a:lnTo>
                    <a:pt x="415" y="83"/>
                  </a:lnTo>
                  <a:lnTo>
                    <a:pt x="417" y="83"/>
                  </a:lnTo>
                  <a:lnTo>
                    <a:pt x="417" y="84"/>
                  </a:lnTo>
                  <a:lnTo>
                    <a:pt x="418" y="84"/>
                  </a:lnTo>
                  <a:lnTo>
                    <a:pt x="419" y="84"/>
                  </a:lnTo>
                  <a:lnTo>
                    <a:pt x="419" y="84"/>
                  </a:lnTo>
                  <a:lnTo>
                    <a:pt x="426" y="83"/>
                  </a:lnTo>
                  <a:lnTo>
                    <a:pt x="426" y="83"/>
                  </a:lnTo>
                  <a:lnTo>
                    <a:pt x="429" y="83"/>
                  </a:lnTo>
                  <a:lnTo>
                    <a:pt x="432" y="80"/>
                  </a:lnTo>
                  <a:lnTo>
                    <a:pt x="433" y="79"/>
                  </a:lnTo>
                  <a:lnTo>
                    <a:pt x="435" y="78"/>
                  </a:lnTo>
                  <a:lnTo>
                    <a:pt x="436" y="76"/>
                  </a:lnTo>
                  <a:lnTo>
                    <a:pt x="437" y="75"/>
                  </a:lnTo>
                  <a:lnTo>
                    <a:pt x="439" y="76"/>
                  </a:lnTo>
                  <a:lnTo>
                    <a:pt x="441" y="77"/>
                  </a:lnTo>
                  <a:lnTo>
                    <a:pt x="441" y="78"/>
                  </a:lnTo>
                  <a:lnTo>
                    <a:pt x="442" y="81"/>
                  </a:lnTo>
                  <a:lnTo>
                    <a:pt x="442" y="82"/>
                  </a:lnTo>
                  <a:lnTo>
                    <a:pt x="442" y="83"/>
                  </a:lnTo>
                  <a:lnTo>
                    <a:pt x="443" y="84"/>
                  </a:lnTo>
                  <a:lnTo>
                    <a:pt x="445" y="86"/>
                  </a:lnTo>
                  <a:lnTo>
                    <a:pt x="445" y="89"/>
                  </a:lnTo>
                  <a:lnTo>
                    <a:pt x="446" y="94"/>
                  </a:lnTo>
                  <a:lnTo>
                    <a:pt x="448" y="95"/>
                  </a:lnTo>
                  <a:lnTo>
                    <a:pt x="449" y="95"/>
                  </a:lnTo>
                  <a:lnTo>
                    <a:pt x="452" y="93"/>
                  </a:lnTo>
                  <a:lnTo>
                    <a:pt x="454" y="93"/>
                  </a:lnTo>
                  <a:lnTo>
                    <a:pt x="455" y="94"/>
                  </a:lnTo>
                  <a:lnTo>
                    <a:pt x="456" y="94"/>
                  </a:lnTo>
                  <a:lnTo>
                    <a:pt x="456" y="92"/>
                  </a:lnTo>
                  <a:lnTo>
                    <a:pt x="457" y="92"/>
                  </a:lnTo>
                  <a:lnTo>
                    <a:pt x="458" y="92"/>
                  </a:lnTo>
                  <a:lnTo>
                    <a:pt x="460" y="89"/>
                  </a:lnTo>
                  <a:lnTo>
                    <a:pt x="460" y="89"/>
                  </a:lnTo>
                  <a:lnTo>
                    <a:pt x="464" y="89"/>
                  </a:lnTo>
                  <a:lnTo>
                    <a:pt x="465" y="90"/>
                  </a:lnTo>
                  <a:lnTo>
                    <a:pt x="466" y="90"/>
                  </a:lnTo>
                  <a:lnTo>
                    <a:pt x="466" y="90"/>
                  </a:lnTo>
                  <a:lnTo>
                    <a:pt x="470" y="91"/>
                  </a:lnTo>
                  <a:lnTo>
                    <a:pt x="471" y="90"/>
                  </a:lnTo>
                  <a:lnTo>
                    <a:pt x="473" y="92"/>
                  </a:lnTo>
                  <a:lnTo>
                    <a:pt x="474" y="92"/>
                  </a:lnTo>
                  <a:lnTo>
                    <a:pt x="475" y="92"/>
                  </a:lnTo>
                  <a:lnTo>
                    <a:pt x="478" y="90"/>
                  </a:lnTo>
                  <a:lnTo>
                    <a:pt x="478" y="89"/>
                  </a:lnTo>
                  <a:lnTo>
                    <a:pt x="478" y="88"/>
                  </a:lnTo>
                  <a:lnTo>
                    <a:pt x="478" y="86"/>
                  </a:lnTo>
                  <a:lnTo>
                    <a:pt x="478" y="86"/>
                  </a:lnTo>
                  <a:lnTo>
                    <a:pt x="479" y="83"/>
                  </a:lnTo>
                  <a:lnTo>
                    <a:pt x="477" y="82"/>
                  </a:lnTo>
                  <a:lnTo>
                    <a:pt x="478" y="79"/>
                  </a:lnTo>
                  <a:lnTo>
                    <a:pt x="476" y="78"/>
                  </a:lnTo>
                  <a:lnTo>
                    <a:pt x="475" y="75"/>
                  </a:lnTo>
                  <a:lnTo>
                    <a:pt x="474" y="74"/>
                  </a:lnTo>
                  <a:lnTo>
                    <a:pt x="474" y="73"/>
                  </a:lnTo>
                  <a:lnTo>
                    <a:pt x="475" y="72"/>
                  </a:lnTo>
                  <a:lnTo>
                    <a:pt x="475" y="72"/>
                  </a:lnTo>
                  <a:lnTo>
                    <a:pt x="475" y="72"/>
                  </a:lnTo>
                  <a:lnTo>
                    <a:pt x="474" y="71"/>
                  </a:lnTo>
                  <a:lnTo>
                    <a:pt x="474" y="69"/>
                  </a:lnTo>
                  <a:lnTo>
                    <a:pt x="474" y="69"/>
                  </a:lnTo>
                  <a:lnTo>
                    <a:pt x="474" y="68"/>
                  </a:lnTo>
                  <a:lnTo>
                    <a:pt x="476" y="68"/>
                  </a:lnTo>
                  <a:lnTo>
                    <a:pt x="476" y="68"/>
                  </a:lnTo>
                  <a:lnTo>
                    <a:pt x="479" y="68"/>
                  </a:lnTo>
                  <a:lnTo>
                    <a:pt x="481" y="66"/>
                  </a:lnTo>
                  <a:lnTo>
                    <a:pt x="482" y="65"/>
                  </a:lnTo>
                  <a:lnTo>
                    <a:pt x="489" y="65"/>
                  </a:lnTo>
                  <a:lnTo>
                    <a:pt x="490" y="67"/>
                  </a:lnTo>
                  <a:lnTo>
                    <a:pt x="489" y="68"/>
                  </a:lnTo>
                  <a:lnTo>
                    <a:pt x="489" y="70"/>
                  </a:lnTo>
                  <a:lnTo>
                    <a:pt x="491" y="73"/>
                  </a:lnTo>
                  <a:lnTo>
                    <a:pt x="491" y="74"/>
                  </a:lnTo>
                  <a:lnTo>
                    <a:pt x="492" y="73"/>
                  </a:lnTo>
                  <a:lnTo>
                    <a:pt x="494" y="73"/>
                  </a:lnTo>
                  <a:lnTo>
                    <a:pt x="494" y="74"/>
                  </a:lnTo>
                  <a:lnTo>
                    <a:pt x="494" y="75"/>
                  </a:lnTo>
                  <a:lnTo>
                    <a:pt x="496" y="76"/>
                  </a:lnTo>
                  <a:lnTo>
                    <a:pt x="497" y="76"/>
                  </a:lnTo>
                  <a:lnTo>
                    <a:pt x="498" y="76"/>
                  </a:lnTo>
                  <a:lnTo>
                    <a:pt x="501" y="74"/>
                  </a:lnTo>
                  <a:lnTo>
                    <a:pt x="504" y="74"/>
                  </a:lnTo>
                  <a:lnTo>
                    <a:pt x="506" y="73"/>
                  </a:lnTo>
                  <a:lnTo>
                    <a:pt x="507" y="73"/>
                  </a:lnTo>
                  <a:lnTo>
                    <a:pt x="508" y="71"/>
                  </a:lnTo>
                  <a:lnTo>
                    <a:pt x="511" y="71"/>
                  </a:lnTo>
                  <a:lnTo>
                    <a:pt x="512" y="70"/>
                  </a:lnTo>
                  <a:lnTo>
                    <a:pt x="513" y="70"/>
                  </a:lnTo>
                  <a:lnTo>
                    <a:pt x="513" y="67"/>
                  </a:lnTo>
                  <a:lnTo>
                    <a:pt x="514" y="65"/>
                  </a:lnTo>
                  <a:lnTo>
                    <a:pt x="516" y="65"/>
                  </a:lnTo>
                  <a:lnTo>
                    <a:pt x="517" y="66"/>
                  </a:lnTo>
                  <a:lnTo>
                    <a:pt x="517" y="68"/>
                  </a:lnTo>
                  <a:lnTo>
                    <a:pt x="519" y="70"/>
                  </a:lnTo>
                  <a:lnTo>
                    <a:pt x="520" y="70"/>
                  </a:lnTo>
                  <a:lnTo>
                    <a:pt x="521" y="70"/>
                  </a:lnTo>
                  <a:lnTo>
                    <a:pt x="523" y="72"/>
                  </a:lnTo>
                  <a:lnTo>
                    <a:pt x="525" y="74"/>
                  </a:lnTo>
                  <a:lnTo>
                    <a:pt x="527" y="74"/>
                  </a:lnTo>
                  <a:lnTo>
                    <a:pt x="529" y="77"/>
                  </a:lnTo>
                  <a:lnTo>
                    <a:pt x="532" y="78"/>
                  </a:lnTo>
                  <a:lnTo>
                    <a:pt x="534" y="79"/>
                  </a:lnTo>
                  <a:lnTo>
                    <a:pt x="536" y="80"/>
                  </a:lnTo>
                  <a:lnTo>
                    <a:pt x="536" y="80"/>
                  </a:lnTo>
                  <a:lnTo>
                    <a:pt x="538" y="82"/>
                  </a:lnTo>
                  <a:lnTo>
                    <a:pt x="539" y="84"/>
                  </a:lnTo>
                  <a:lnTo>
                    <a:pt x="540" y="85"/>
                  </a:lnTo>
                  <a:lnTo>
                    <a:pt x="543" y="88"/>
                  </a:lnTo>
                  <a:lnTo>
                    <a:pt x="545" y="88"/>
                  </a:lnTo>
                  <a:lnTo>
                    <a:pt x="546" y="90"/>
                  </a:lnTo>
                  <a:lnTo>
                    <a:pt x="546" y="91"/>
                  </a:lnTo>
                  <a:lnTo>
                    <a:pt x="547" y="92"/>
                  </a:lnTo>
                  <a:lnTo>
                    <a:pt x="548" y="92"/>
                  </a:lnTo>
                  <a:lnTo>
                    <a:pt x="549" y="93"/>
                  </a:lnTo>
                  <a:lnTo>
                    <a:pt x="550" y="93"/>
                  </a:lnTo>
                  <a:lnTo>
                    <a:pt x="550" y="93"/>
                  </a:lnTo>
                  <a:lnTo>
                    <a:pt x="553" y="93"/>
                  </a:lnTo>
                  <a:lnTo>
                    <a:pt x="553" y="94"/>
                  </a:lnTo>
                  <a:lnTo>
                    <a:pt x="553" y="95"/>
                  </a:lnTo>
                  <a:lnTo>
                    <a:pt x="554" y="95"/>
                  </a:lnTo>
                  <a:lnTo>
                    <a:pt x="554" y="98"/>
                  </a:lnTo>
                  <a:lnTo>
                    <a:pt x="554" y="98"/>
                  </a:lnTo>
                  <a:lnTo>
                    <a:pt x="556" y="99"/>
                  </a:lnTo>
                  <a:lnTo>
                    <a:pt x="557" y="98"/>
                  </a:lnTo>
                  <a:lnTo>
                    <a:pt x="558" y="96"/>
                  </a:lnTo>
                  <a:lnTo>
                    <a:pt x="558" y="96"/>
                  </a:lnTo>
                  <a:lnTo>
                    <a:pt x="560" y="98"/>
                  </a:lnTo>
                  <a:lnTo>
                    <a:pt x="561" y="99"/>
                  </a:lnTo>
                  <a:lnTo>
                    <a:pt x="564" y="102"/>
                  </a:lnTo>
                  <a:lnTo>
                    <a:pt x="565" y="102"/>
                  </a:lnTo>
                  <a:lnTo>
                    <a:pt x="566" y="102"/>
                  </a:lnTo>
                  <a:lnTo>
                    <a:pt x="566" y="104"/>
                  </a:lnTo>
                  <a:lnTo>
                    <a:pt x="566" y="104"/>
                  </a:lnTo>
                  <a:lnTo>
                    <a:pt x="568" y="104"/>
                  </a:lnTo>
                  <a:lnTo>
                    <a:pt x="568" y="105"/>
                  </a:lnTo>
                  <a:lnTo>
                    <a:pt x="569" y="105"/>
                  </a:lnTo>
                  <a:lnTo>
                    <a:pt x="570" y="106"/>
                  </a:lnTo>
                  <a:lnTo>
                    <a:pt x="570" y="108"/>
                  </a:lnTo>
                  <a:lnTo>
                    <a:pt x="571" y="109"/>
                  </a:lnTo>
                  <a:lnTo>
                    <a:pt x="572" y="110"/>
                  </a:lnTo>
                  <a:lnTo>
                    <a:pt x="574" y="110"/>
                  </a:lnTo>
                  <a:lnTo>
                    <a:pt x="576" y="113"/>
                  </a:lnTo>
                  <a:lnTo>
                    <a:pt x="578" y="114"/>
                  </a:lnTo>
                  <a:lnTo>
                    <a:pt x="578" y="115"/>
                  </a:lnTo>
                  <a:lnTo>
                    <a:pt x="579" y="116"/>
                  </a:lnTo>
                  <a:lnTo>
                    <a:pt x="581" y="117"/>
                  </a:lnTo>
                  <a:lnTo>
                    <a:pt x="582" y="118"/>
                  </a:lnTo>
                  <a:lnTo>
                    <a:pt x="586" y="118"/>
                  </a:lnTo>
                  <a:lnTo>
                    <a:pt x="586" y="119"/>
                  </a:lnTo>
                  <a:lnTo>
                    <a:pt x="585" y="120"/>
                  </a:lnTo>
                  <a:lnTo>
                    <a:pt x="585" y="120"/>
                  </a:lnTo>
                  <a:lnTo>
                    <a:pt x="582" y="122"/>
                  </a:lnTo>
                  <a:lnTo>
                    <a:pt x="580" y="123"/>
                  </a:lnTo>
                  <a:lnTo>
                    <a:pt x="579" y="124"/>
                  </a:lnTo>
                  <a:lnTo>
                    <a:pt x="580" y="126"/>
                  </a:lnTo>
                  <a:lnTo>
                    <a:pt x="581" y="128"/>
                  </a:lnTo>
                  <a:lnTo>
                    <a:pt x="583" y="128"/>
                  </a:lnTo>
                  <a:lnTo>
                    <a:pt x="585" y="126"/>
                  </a:lnTo>
                  <a:lnTo>
                    <a:pt x="588" y="125"/>
                  </a:lnTo>
                  <a:lnTo>
                    <a:pt x="591" y="127"/>
                  </a:lnTo>
                  <a:lnTo>
                    <a:pt x="593" y="127"/>
                  </a:lnTo>
                  <a:lnTo>
                    <a:pt x="595" y="129"/>
                  </a:lnTo>
                  <a:lnTo>
                    <a:pt x="595" y="129"/>
                  </a:lnTo>
                  <a:lnTo>
                    <a:pt x="595" y="130"/>
                  </a:lnTo>
                  <a:lnTo>
                    <a:pt x="596" y="130"/>
                  </a:lnTo>
                  <a:lnTo>
                    <a:pt x="597" y="130"/>
                  </a:lnTo>
                  <a:lnTo>
                    <a:pt x="598" y="130"/>
                  </a:lnTo>
                  <a:lnTo>
                    <a:pt x="599" y="131"/>
                  </a:lnTo>
                  <a:lnTo>
                    <a:pt x="600" y="132"/>
                  </a:lnTo>
                  <a:lnTo>
                    <a:pt x="600" y="138"/>
                  </a:lnTo>
                  <a:lnTo>
                    <a:pt x="599" y="140"/>
                  </a:lnTo>
                  <a:lnTo>
                    <a:pt x="598" y="141"/>
                  </a:lnTo>
                  <a:lnTo>
                    <a:pt x="598" y="143"/>
                  </a:lnTo>
                  <a:lnTo>
                    <a:pt x="598" y="144"/>
                  </a:lnTo>
                  <a:lnTo>
                    <a:pt x="599" y="146"/>
                  </a:lnTo>
                  <a:lnTo>
                    <a:pt x="600" y="149"/>
                  </a:lnTo>
                  <a:lnTo>
                    <a:pt x="600" y="151"/>
                  </a:lnTo>
                  <a:lnTo>
                    <a:pt x="602" y="153"/>
                  </a:lnTo>
                  <a:lnTo>
                    <a:pt x="602" y="154"/>
                  </a:lnTo>
                  <a:lnTo>
                    <a:pt x="605" y="158"/>
                  </a:lnTo>
                  <a:lnTo>
                    <a:pt x="607" y="159"/>
                  </a:lnTo>
                  <a:lnTo>
                    <a:pt x="607" y="160"/>
                  </a:lnTo>
                  <a:lnTo>
                    <a:pt x="609" y="162"/>
                  </a:lnTo>
                  <a:lnTo>
                    <a:pt x="612" y="162"/>
                  </a:lnTo>
                  <a:lnTo>
                    <a:pt x="613" y="162"/>
                  </a:lnTo>
                  <a:lnTo>
                    <a:pt x="615" y="162"/>
                  </a:lnTo>
                  <a:lnTo>
                    <a:pt x="617" y="163"/>
                  </a:lnTo>
                  <a:lnTo>
                    <a:pt x="618" y="163"/>
                  </a:lnTo>
                  <a:lnTo>
                    <a:pt x="619" y="163"/>
                  </a:lnTo>
                  <a:lnTo>
                    <a:pt x="621" y="164"/>
                  </a:lnTo>
                  <a:lnTo>
                    <a:pt x="624" y="165"/>
                  </a:lnTo>
                  <a:lnTo>
                    <a:pt x="625" y="166"/>
                  </a:lnTo>
                  <a:lnTo>
                    <a:pt x="626" y="166"/>
                  </a:lnTo>
                  <a:lnTo>
                    <a:pt x="626" y="167"/>
                  </a:lnTo>
                  <a:lnTo>
                    <a:pt x="624" y="167"/>
                  </a:lnTo>
                  <a:lnTo>
                    <a:pt x="624" y="168"/>
                  </a:lnTo>
                  <a:lnTo>
                    <a:pt x="623" y="168"/>
                  </a:lnTo>
                  <a:lnTo>
                    <a:pt x="622" y="168"/>
                  </a:lnTo>
                  <a:lnTo>
                    <a:pt x="622" y="170"/>
                  </a:lnTo>
                  <a:lnTo>
                    <a:pt x="622" y="170"/>
                  </a:lnTo>
                  <a:lnTo>
                    <a:pt x="622" y="171"/>
                  </a:lnTo>
                  <a:lnTo>
                    <a:pt x="621" y="172"/>
                  </a:lnTo>
                  <a:lnTo>
                    <a:pt x="619" y="171"/>
                  </a:lnTo>
                  <a:lnTo>
                    <a:pt x="617" y="170"/>
                  </a:lnTo>
                  <a:lnTo>
                    <a:pt x="615" y="170"/>
                  </a:lnTo>
                  <a:lnTo>
                    <a:pt x="614" y="171"/>
                  </a:lnTo>
                  <a:lnTo>
                    <a:pt x="611" y="171"/>
                  </a:lnTo>
                  <a:lnTo>
                    <a:pt x="610" y="172"/>
                  </a:lnTo>
                  <a:lnTo>
                    <a:pt x="609" y="171"/>
                  </a:lnTo>
                  <a:lnTo>
                    <a:pt x="607" y="171"/>
                  </a:lnTo>
                  <a:lnTo>
                    <a:pt x="606" y="170"/>
                  </a:lnTo>
                  <a:lnTo>
                    <a:pt x="604" y="172"/>
                  </a:lnTo>
                  <a:lnTo>
                    <a:pt x="605" y="173"/>
                  </a:lnTo>
                  <a:lnTo>
                    <a:pt x="605" y="174"/>
                  </a:lnTo>
                  <a:lnTo>
                    <a:pt x="608" y="176"/>
                  </a:lnTo>
                  <a:lnTo>
                    <a:pt x="608" y="175"/>
                  </a:lnTo>
                  <a:lnTo>
                    <a:pt x="611" y="175"/>
                  </a:lnTo>
                  <a:lnTo>
                    <a:pt x="612" y="176"/>
                  </a:lnTo>
                  <a:lnTo>
                    <a:pt x="612" y="178"/>
                  </a:lnTo>
                  <a:lnTo>
                    <a:pt x="610" y="178"/>
                  </a:lnTo>
                  <a:lnTo>
                    <a:pt x="610" y="178"/>
                  </a:lnTo>
                  <a:lnTo>
                    <a:pt x="607" y="178"/>
                  </a:lnTo>
                  <a:lnTo>
                    <a:pt x="606" y="179"/>
                  </a:lnTo>
                  <a:lnTo>
                    <a:pt x="607" y="179"/>
                  </a:lnTo>
                  <a:lnTo>
                    <a:pt x="607" y="180"/>
                  </a:lnTo>
                  <a:lnTo>
                    <a:pt x="603" y="183"/>
                  </a:lnTo>
                  <a:lnTo>
                    <a:pt x="603" y="185"/>
                  </a:lnTo>
                  <a:lnTo>
                    <a:pt x="602" y="186"/>
                  </a:lnTo>
                  <a:lnTo>
                    <a:pt x="602" y="188"/>
                  </a:lnTo>
                  <a:lnTo>
                    <a:pt x="603" y="189"/>
                  </a:lnTo>
                  <a:lnTo>
                    <a:pt x="605" y="189"/>
                  </a:lnTo>
                  <a:lnTo>
                    <a:pt x="605" y="189"/>
                  </a:lnTo>
                  <a:lnTo>
                    <a:pt x="606" y="189"/>
                  </a:lnTo>
                  <a:lnTo>
                    <a:pt x="606" y="191"/>
                  </a:lnTo>
                  <a:lnTo>
                    <a:pt x="604" y="192"/>
                  </a:lnTo>
                  <a:lnTo>
                    <a:pt x="604" y="193"/>
                  </a:lnTo>
                  <a:lnTo>
                    <a:pt x="599" y="192"/>
                  </a:lnTo>
                  <a:lnTo>
                    <a:pt x="597" y="194"/>
                  </a:lnTo>
                  <a:lnTo>
                    <a:pt x="597" y="195"/>
                  </a:lnTo>
                  <a:lnTo>
                    <a:pt x="596" y="196"/>
                  </a:lnTo>
                  <a:lnTo>
                    <a:pt x="596" y="197"/>
                  </a:lnTo>
                  <a:lnTo>
                    <a:pt x="597" y="197"/>
                  </a:lnTo>
                  <a:lnTo>
                    <a:pt x="597" y="199"/>
                  </a:lnTo>
                  <a:lnTo>
                    <a:pt x="598" y="199"/>
                  </a:lnTo>
                  <a:lnTo>
                    <a:pt x="598" y="199"/>
                  </a:lnTo>
                  <a:lnTo>
                    <a:pt x="600" y="200"/>
                  </a:lnTo>
                  <a:lnTo>
                    <a:pt x="599" y="202"/>
                  </a:lnTo>
                  <a:lnTo>
                    <a:pt x="599" y="203"/>
                  </a:lnTo>
                  <a:lnTo>
                    <a:pt x="598" y="203"/>
                  </a:lnTo>
                  <a:lnTo>
                    <a:pt x="597" y="204"/>
                  </a:lnTo>
                  <a:lnTo>
                    <a:pt x="597" y="205"/>
                  </a:lnTo>
                  <a:lnTo>
                    <a:pt x="596" y="206"/>
                  </a:lnTo>
                  <a:lnTo>
                    <a:pt x="597" y="207"/>
                  </a:lnTo>
                  <a:lnTo>
                    <a:pt x="598" y="209"/>
                  </a:lnTo>
                  <a:lnTo>
                    <a:pt x="604" y="210"/>
                  </a:lnTo>
                  <a:lnTo>
                    <a:pt x="607" y="208"/>
                  </a:lnTo>
                  <a:lnTo>
                    <a:pt x="609" y="208"/>
                  </a:lnTo>
                  <a:lnTo>
                    <a:pt x="609" y="211"/>
                  </a:lnTo>
                  <a:lnTo>
                    <a:pt x="610" y="212"/>
                  </a:lnTo>
                  <a:lnTo>
                    <a:pt x="610" y="213"/>
                  </a:lnTo>
                  <a:lnTo>
                    <a:pt x="608" y="215"/>
                  </a:lnTo>
                  <a:lnTo>
                    <a:pt x="608" y="215"/>
                  </a:lnTo>
                  <a:lnTo>
                    <a:pt x="607" y="216"/>
                  </a:lnTo>
                  <a:lnTo>
                    <a:pt x="606" y="216"/>
                  </a:lnTo>
                  <a:lnTo>
                    <a:pt x="606" y="219"/>
                  </a:lnTo>
                  <a:lnTo>
                    <a:pt x="604" y="222"/>
                  </a:lnTo>
                  <a:lnTo>
                    <a:pt x="603" y="223"/>
                  </a:lnTo>
                  <a:lnTo>
                    <a:pt x="601" y="225"/>
                  </a:lnTo>
                  <a:lnTo>
                    <a:pt x="598" y="223"/>
                  </a:lnTo>
                  <a:lnTo>
                    <a:pt x="597" y="223"/>
                  </a:lnTo>
                  <a:lnTo>
                    <a:pt x="598" y="224"/>
                  </a:lnTo>
                  <a:lnTo>
                    <a:pt x="598" y="225"/>
                  </a:lnTo>
                  <a:lnTo>
                    <a:pt x="597" y="226"/>
                  </a:lnTo>
                  <a:lnTo>
                    <a:pt x="597" y="229"/>
                  </a:lnTo>
                  <a:lnTo>
                    <a:pt x="599" y="229"/>
                  </a:lnTo>
                  <a:lnTo>
                    <a:pt x="599" y="228"/>
                  </a:lnTo>
                  <a:lnTo>
                    <a:pt x="600" y="229"/>
                  </a:lnTo>
                  <a:lnTo>
                    <a:pt x="600" y="231"/>
                  </a:lnTo>
                  <a:lnTo>
                    <a:pt x="600" y="232"/>
                  </a:lnTo>
                  <a:lnTo>
                    <a:pt x="601" y="232"/>
                  </a:lnTo>
                  <a:lnTo>
                    <a:pt x="601" y="232"/>
                  </a:lnTo>
                  <a:lnTo>
                    <a:pt x="602" y="232"/>
                  </a:lnTo>
                  <a:lnTo>
                    <a:pt x="605" y="228"/>
                  </a:lnTo>
                  <a:lnTo>
                    <a:pt x="608" y="228"/>
                  </a:lnTo>
                  <a:lnTo>
                    <a:pt x="608" y="228"/>
                  </a:lnTo>
                  <a:lnTo>
                    <a:pt x="611" y="228"/>
                  </a:lnTo>
                  <a:lnTo>
                    <a:pt x="611" y="227"/>
                  </a:lnTo>
                  <a:lnTo>
                    <a:pt x="612" y="227"/>
                  </a:lnTo>
                  <a:lnTo>
                    <a:pt x="613" y="228"/>
                  </a:lnTo>
                  <a:lnTo>
                    <a:pt x="614" y="227"/>
                  </a:lnTo>
                  <a:lnTo>
                    <a:pt x="615" y="227"/>
                  </a:lnTo>
                  <a:lnTo>
                    <a:pt x="618" y="223"/>
                  </a:lnTo>
                  <a:lnTo>
                    <a:pt x="618" y="222"/>
                  </a:lnTo>
                  <a:lnTo>
                    <a:pt x="619" y="221"/>
                  </a:lnTo>
                  <a:lnTo>
                    <a:pt x="620" y="221"/>
                  </a:lnTo>
                  <a:lnTo>
                    <a:pt x="621" y="219"/>
                  </a:lnTo>
                  <a:lnTo>
                    <a:pt x="622" y="218"/>
                  </a:lnTo>
                  <a:lnTo>
                    <a:pt x="623" y="217"/>
                  </a:lnTo>
                  <a:lnTo>
                    <a:pt x="624" y="217"/>
                  </a:lnTo>
                  <a:lnTo>
                    <a:pt x="626" y="217"/>
                  </a:lnTo>
                  <a:lnTo>
                    <a:pt x="626" y="218"/>
                  </a:lnTo>
                  <a:lnTo>
                    <a:pt x="626" y="222"/>
                  </a:lnTo>
                  <a:lnTo>
                    <a:pt x="622" y="223"/>
                  </a:lnTo>
                  <a:lnTo>
                    <a:pt x="621" y="226"/>
                  </a:lnTo>
                  <a:lnTo>
                    <a:pt x="621" y="227"/>
                  </a:lnTo>
                  <a:lnTo>
                    <a:pt x="622" y="228"/>
                  </a:lnTo>
                  <a:lnTo>
                    <a:pt x="624" y="228"/>
                  </a:lnTo>
                  <a:lnTo>
                    <a:pt x="627" y="231"/>
                  </a:lnTo>
                  <a:lnTo>
                    <a:pt x="628" y="232"/>
                  </a:lnTo>
                  <a:lnTo>
                    <a:pt x="628" y="233"/>
                  </a:lnTo>
                  <a:lnTo>
                    <a:pt x="628" y="234"/>
                  </a:lnTo>
                  <a:lnTo>
                    <a:pt x="628" y="236"/>
                  </a:lnTo>
                  <a:lnTo>
                    <a:pt x="626" y="238"/>
                  </a:lnTo>
                  <a:lnTo>
                    <a:pt x="626" y="240"/>
                  </a:lnTo>
                  <a:lnTo>
                    <a:pt x="624" y="241"/>
                  </a:lnTo>
                  <a:lnTo>
                    <a:pt x="624" y="241"/>
                  </a:lnTo>
                  <a:lnTo>
                    <a:pt x="623" y="241"/>
                  </a:lnTo>
                  <a:lnTo>
                    <a:pt x="622" y="239"/>
                  </a:lnTo>
                  <a:lnTo>
                    <a:pt x="622" y="238"/>
                  </a:lnTo>
                  <a:lnTo>
                    <a:pt x="621" y="238"/>
                  </a:lnTo>
                  <a:lnTo>
                    <a:pt x="619" y="237"/>
                  </a:lnTo>
                  <a:lnTo>
                    <a:pt x="618" y="237"/>
                  </a:lnTo>
                  <a:lnTo>
                    <a:pt x="617" y="237"/>
                  </a:lnTo>
                  <a:lnTo>
                    <a:pt x="614" y="242"/>
                  </a:lnTo>
                  <a:lnTo>
                    <a:pt x="616" y="242"/>
                  </a:lnTo>
                  <a:lnTo>
                    <a:pt x="617" y="241"/>
                  </a:lnTo>
                  <a:lnTo>
                    <a:pt x="619" y="241"/>
                  </a:lnTo>
                  <a:lnTo>
                    <a:pt x="620" y="241"/>
                  </a:lnTo>
                  <a:lnTo>
                    <a:pt x="622" y="244"/>
                  </a:lnTo>
                  <a:lnTo>
                    <a:pt x="625" y="244"/>
                  </a:lnTo>
                  <a:lnTo>
                    <a:pt x="625" y="244"/>
                  </a:lnTo>
                  <a:lnTo>
                    <a:pt x="626" y="244"/>
                  </a:lnTo>
                  <a:lnTo>
                    <a:pt x="630" y="240"/>
                  </a:lnTo>
                  <a:lnTo>
                    <a:pt x="631" y="238"/>
                  </a:lnTo>
                  <a:lnTo>
                    <a:pt x="632" y="236"/>
                  </a:lnTo>
                  <a:lnTo>
                    <a:pt x="633" y="235"/>
                  </a:lnTo>
                  <a:lnTo>
                    <a:pt x="634" y="234"/>
                  </a:lnTo>
                  <a:lnTo>
                    <a:pt x="636" y="234"/>
                  </a:lnTo>
                  <a:lnTo>
                    <a:pt x="637" y="233"/>
                  </a:lnTo>
                  <a:lnTo>
                    <a:pt x="637" y="231"/>
                  </a:lnTo>
                  <a:lnTo>
                    <a:pt x="635" y="229"/>
                  </a:lnTo>
                  <a:lnTo>
                    <a:pt x="634" y="227"/>
                  </a:lnTo>
                  <a:lnTo>
                    <a:pt x="636" y="225"/>
                  </a:lnTo>
                  <a:lnTo>
                    <a:pt x="636" y="223"/>
                  </a:lnTo>
                  <a:lnTo>
                    <a:pt x="637" y="223"/>
                  </a:lnTo>
                  <a:lnTo>
                    <a:pt x="638" y="224"/>
                  </a:lnTo>
                  <a:lnTo>
                    <a:pt x="639" y="224"/>
                  </a:lnTo>
                  <a:lnTo>
                    <a:pt x="640" y="225"/>
                  </a:lnTo>
                  <a:lnTo>
                    <a:pt x="642" y="225"/>
                  </a:lnTo>
                  <a:lnTo>
                    <a:pt x="642" y="224"/>
                  </a:lnTo>
                  <a:lnTo>
                    <a:pt x="643" y="224"/>
                  </a:lnTo>
                  <a:lnTo>
                    <a:pt x="645" y="226"/>
                  </a:lnTo>
                  <a:lnTo>
                    <a:pt x="652" y="225"/>
                  </a:lnTo>
                  <a:lnTo>
                    <a:pt x="652" y="228"/>
                  </a:lnTo>
                  <a:lnTo>
                    <a:pt x="651" y="230"/>
                  </a:lnTo>
                  <a:lnTo>
                    <a:pt x="651" y="232"/>
                  </a:lnTo>
                  <a:lnTo>
                    <a:pt x="650" y="233"/>
                  </a:lnTo>
                  <a:lnTo>
                    <a:pt x="648" y="233"/>
                  </a:lnTo>
                  <a:lnTo>
                    <a:pt x="647" y="231"/>
                  </a:lnTo>
                  <a:lnTo>
                    <a:pt x="646" y="232"/>
                  </a:lnTo>
                  <a:lnTo>
                    <a:pt x="644" y="232"/>
                  </a:lnTo>
                  <a:lnTo>
                    <a:pt x="644" y="232"/>
                  </a:lnTo>
                  <a:lnTo>
                    <a:pt x="643" y="233"/>
                  </a:lnTo>
                  <a:lnTo>
                    <a:pt x="642" y="234"/>
                  </a:lnTo>
                  <a:lnTo>
                    <a:pt x="642" y="235"/>
                  </a:lnTo>
                  <a:lnTo>
                    <a:pt x="640" y="238"/>
                  </a:lnTo>
                  <a:lnTo>
                    <a:pt x="638" y="238"/>
                  </a:lnTo>
                  <a:lnTo>
                    <a:pt x="638" y="239"/>
                  </a:lnTo>
                  <a:lnTo>
                    <a:pt x="639" y="240"/>
                  </a:lnTo>
                  <a:lnTo>
                    <a:pt x="640" y="240"/>
                  </a:lnTo>
                  <a:lnTo>
                    <a:pt x="641" y="239"/>
                  </a:lnTo>
                  <a:lnTo>
                    <a:pt x="642" y="240"/>
                  </a:lnTo>
                  <a:lnTo>
                    <a:pt x="642" y="242"/>
                  </a:lnTo>
                  <a:lnTo>
                    <a:pt x="642" y="242"/>
                  </a:lnTo>
                  <a:lnTo>
                    <a:pt x="643" y="243"/>
                  </a:lnTo>
                  <a:lnTo>
                    <a:pt x="643" y="243"/>
                  </a:lnTo>
                  <a:lnTo>
                    <a:pt x="643" y="242"/>
                  </a:lnTo>
                  <a:lnTo>
                    <a:pt x="645" y="241"/>
                  </a:lnTo>
                  <a:lnTo>
                    <a:pt x="647" y="242"/>
                  </a:lnTo>
                  <a:lnTo>
                    <a:pt x="647" y="242"/>
                  </a:lnTo>
                  <a:lnTo>
                    <a:pt x="646" y="245"/>
                  </a:lnTo>
                  <a:lnTo>
                    <a:pt x="647" y="247"/>
                  </a:lnTo>
                  <a:lnTo>
                    <a:pt x="648" y="247"/>
                  </a:lnTo>
                  <a:lnTo>
                    <a:pt x="649" y="246"/>
                  </a:lnTo>
                  <a:lnTo>
                    <a:pt x="651" y="246"/>
                  </a:lnTo>
                  <a:lnTo>
                    <a:pt x="652" y="246"/>
                  </a:lnTo>
                  <a:lnTo>
                    <a:pt x="653" y="244"/>
                  </a:lnTo>
                  <a:lnTo>
                    <a:pt x="653" y="243"/>
                  </a:lnTo>
                  <a:lnTo>
                    <a:pt x="654" y="242"/>
                  </a:lnTo>
                  <a:lnTo>
                    <a:pt x="654" y="239"/>
                  </a:lnTo>
                  <a:lnTo>
                    <a:pt x="655" y="238"/>
                  </a:lnTo>
                  <a:lnTo>
                    <a:pt x="661" y="238"/>
                  </a:lnTo>
                  <a:lnTo>
                    <a:pt x="663" y="240"/>
                  </a:lnTo>
                  <a:lnTo>
                    <a:pt x="663" y="241"/>
                  </a:lnTo>
                  <a:lnTo>
                    <a:pt x="664" y="241"/>
                  </a:lnTo>
                  <a:lnTo>
                    <a:pt x="664" y="244"/>
                  </a:lnTo>
                  <a:lnTo>
                    <a:pt x="664" y="244"/>
                  </a:lnTo>
                  <a:lnTo>
                    <a:pt x="665" y="243"/>
                  </a:lnTo>
                  <a:lnTo>
                    <a:pt x="665" y="242"/>
                  </a:lnTo>
                  <a:lnTo>
                    <a:pt x="666" y="242"/>
                  </a:lnTo>
                  <a:lnTo>
                    <a:pt x="668" y="240"/>
                  </a:lnTo>
                  <a:lnTo>
                    <a:pt x="668" y="238"/>
                  </a:lnTo>
                  <a:lnTo>
                    <a:pt x="667" y="237"/>
                  </a:lnTo>
                  <a:lnTo>
                    <a:pt x="668" y="236"/>
                  </a:lnTo>
                  <a:lnTo>
                    <a:pt x="670" y="236"/>
                  </a:lnTo>
                  <a:lnTo>
                    <a:pt x="672" y="239"/>
                  </a:lnTo>
                  <a:lnTo>
                    <a:pt x="672" y="239"/>
                  </a:lnTo>
                  <a:lnTo>
                    <a:pt x="672" y="239"/>
                  </a:lnTo>
                  <a:lnTo>
                    <a:pt x="674" y="239"/>
                  </a:lnTo>
                  <a:lnTo>
                    <a:pt x="674" y="239"/>
                  </a:lnTo>
                  <a:lnTo>
                    <a:pt x="675" y="239"/>
                  </a:lnTo>
                  <a:lnTo>
                    <a:pt x="679" y="243"/>
                  </a:lnTo>
                  <a:lnTo>
                    <a:pt x="680" y="245"/>
                  </a:lnTo>
                  <a:lnTo>
                    <a:pt x="682" y="242"/>
                  </a:lnTo>
                  <a:lnTo>
                    <a:pt x="682" y="242"/>
                  </a:lnTo>
                  <a:lnTo>
                    <a:pt x="684" y="244"/>
                  </a:lnTo>
                  <a:lnTo>
                    <a:pt x="684" y="245"/>
                  </a:lnTo>
                  <a:lnTo>
                    <a:pt x="685" y="246"/>
                  </a:lnTo>
                  <a:lnTo>
                    <a:pt x="685" y="246"/>
                  </a:lnTo>
                  <a:lnTo>
                    <a:pt x="686" y="247"/>
                  </a:lnTo>
                  <a:lnTo>
                    <a:pt x="688" y="249"/>
                  </a:lnTo>
                  <a:lnTo>
                    <a:pt x="688" y="249"/>
                  </a:lnTo>
                  <a:lnTo>
                    <a:pt x="690" y="251"/>
                  </a:lnTo>
                  <a:lnTo>
                    <a:pt x="690" y="251"/>
                  </a:lnTo>
                  <a:lnTo>
                    <a:pt x="691" y="253"/>
                  </a:lnTo>
                  <a:lnTo>
                    <a:pt x="692" y="254"/>
                  </a:lnTo>
                  <a:lnTo>
                    <a:pt x="693" y="254"/>
                  </a:lnTo>
                  <a:lnTo>
                    <a:pt x="693" y="254"/>
                  </a:lnTo>
                  <a:lnTo>
                    <a:pt x="695" y="257"/>
                  </a:lnTo>
                  <a:lnTo>
                    <a:pt x="695" y="256"/>
                  </a:lnTo>
                  <a:lnTo>
                    <a:pt x="696" y="257"/>
                  </a:lnTo>
                  <a:lnTo>
                    <a:pt x="696" y="258"/>
                  </a:lnTo>
                  <a:lnTo>
                    <a:pt x="696" y="261"/>
                  </a:lnTo>
                  <a:lnTo>
                    <a:pt x="696" y="261"/>
                  </a:lnTo>
                  <a:lnTo>
                    <a:pt x="695" y="262"/>
                  </a:lnTo>
                  <a:lnTo>
                    <a:pt x="695" y="265"/>
                  </a:lnTo>
                  <a:lnTo>
                    <a:pt x="693" y="267"/>
                  </a:lnTo>
                  <a:lnTo>
                    <a:pt x="693" y="268"/>
                  </a:lnTo>
                  <a:lnTo>
                    <a:pt x="693" y="268"/>
                  </a:lnTo>
                  <a:lnTo>
                    <a:pt x="696" y="265"/>
                  </a:lnTo>
                  <a:lnTo>
                    <a:pt x="697" y="264"/>
                  </a:lnTo>
                  <a:lnTo>
                    <a:pt x="698" y="264"/>
                  </a:lnTo>
                  <a:lnTo>
                    <a:pt x="699" y="264"/>
                  </a:lnTo>
                  <a:lnTo>
                    <a:pt x="700" y="265"/>
                  </a:lnTo>
                  <a:lnTo>
                    <a:pt x="702" y="265"/>
                  </a:lnTo>
                  <a:lnTo>
                    <a:pt x="704" y="266"/>
                  </a:lnTo>
                  <a:lnTo>
                    <a:pt x="706" y="266"/>
                  </a:lnTo>
                  <a:lnTo>
                    <a:pt x="706" y="267"/>
                  </a:lnTo>
                  <a:lnTo>
                    <a:pt x="707" y="268"/>
                  </a:lnTo>
                  <a:lnTo>
                    <a:pt x="709" y="270"/>
                  </a:lnTo>
                  <a:lnTo>
                    <a:pt x="709" y="272"/>
                  </a:lnTo>
                  <a:lnTo>
                    <a:pt x="707" y="275"/>
                  </a:lnTo>
                  <a:lnTo>
                    <a:pt x="707" y="277"/>
                  </a:lnTo>
                  <a:lnTo>
                    <a:pt x="708" y="277"/>
                  </a:lnTo>
                  <a:lnTo>
                    <a:pt x="709" y="276"/>
                  </a:lnTo>
                  <a:lnTo>
                    <a:pt x="710" y="276"/>
                  </a:lnTo>
                  <a:lnTo>
                    <a:pt x="711" y="277"/>
                  </a:lnTo>
                  <a:lnTo>
                    <a:pt x="711" y="279"/>
                  </a:lnTo>
                  <a:lnTo>
                    <a:pt x="713" y="277"/>
                  </a:lnTo>
                  <a:lnTo>
                    <a:pt x="715" y="278"/>
                  </a:lnTo>
                  <a:lnTo>
                    <a:pt x="716" y="279"/>
                  </a:lnTo>
                  <a:lnTo>
                    <a:pt x="718" y="280"/>
                  </a:lnTo>
                  <a:lnTo>
                    <a:pt x="720" y="280"/>
                  </a:lnTo>
                  <a:lnTo>
                    <a:pt x="721" y="281"/>
                  </a:lnTo>
                  <a:lnTo>
                    <a:pt x="721" y="283"/>
                  </a:lnTo>
                  <a:lnTo>
                    <a:pt x="723" y="285"/>
                  </a:lnTo>
                  <a:lnTo>
                    <a:pt x="724" y="285"/>
                  </a:lnTo>
                  <a:lnTo>
                    <a:pt x="726" y="287"/>
                  </a:lnTo>
                  <a:lnTo>
                    <a:pt x="726" y="288"/>
                  </a:lnTo>
                  <a:lnTo>
                    <a:pt x="726" y="289"/>
                  </a:lnTo>
                  <a:lnTo>
                    <a:pt x="726" y="294"/>
                  </a:lnTo>
                  <a:lnTo>
                    <a:pt x="725" y="296"/>
                  </a:lnTo>
                  <a:lnTo>
                    <a:pt x="725" y="297"/>
                  </a:lnTo>
                  <a:lnTo>
                    <a:pt x="724" y="300"/>
                  </a:lnTo>
                  <a:lnTo>
                    <a:pt x="723" y="300"/>
                  </a:lnTo>
                  <a:lnTo>
                    <a:pt x="722" y="300"/>
                  </a:lnTo>
                  <a:lnTo>
                    <a:pt x="722" y="298"/>
                  </a:lnTo>
                  <a:lnTo>
                    <a:pt x="721" y="297"/>
                  </a:lnTo>
                  <a:lnTo>
                    <a:pt x="721" y="296"/>
                  </a:lnTo>
                  <a:lnTo>
                    <a:pt x="720" y="295"/>
                  </a:lnTo>
                  <a:lnTo>
                    <a:pt x="720" y="295"/>
                  </a:lnTo>
                  <a:lnTo>
                    <a:pt x="720" y="295"/>
                  </a:lnTo>
                  <a:lnTo>
                    <a:pt x="719" y="294"/>
                  </a:lnTo>
                  <a:lnTo>
                    <a:pt x="717" y="294"/>
                  </a:lnTo>
                  <a:lnTo>
                    <a:pt x="716" y="294"/>
                  </a:lnTo>
                  <a:lnTo>
                    <a:pt x="715" y="294"/>
                  </a:lnTo>
                  <a:lnTo>
                    <a:pt x="715" y="295"/>
                  </a:lnTo>
                  <a:lnTo>
                    <a:pt x="717" y="296"/>
                  </a:lnTo>
                  <a:lnTo>
                    <a:pt x="718" y="297"/>
                  </a:lnTo>
                  <a:lnTo>
                    <a:pt x="718" y="298"/>
                  </a:lnTo>
                  <a:lnTo>
                    <a:pt x="716" y="299"/>
                  </a:lnTo>
                  <a:lnTo>
                    <a:pt x="715" y="301"/>
                  </a:lnTo>
                  <a:lnTo>
                    <a:pt x="714" y="301"/>
                  </a:lnTo>
                  <a:lnTo>
                    <a:pt x="714" y="301"/>
                  </a:lnTo>
                  <a:lnTo>
                    <a:pt x="712" y="301"/>
                  </a:lnTo>
                  <a:lnTo>
                    <a:pt x="711" y="301"/>
                  </a:lnTo>
                  <a:lnTo>
                    <a:pt x="710" y="301"/>
                  </a:lnTo>
                  <a:lnTo>
                    <a:pt x="708" y="298"/>
                  </a:lnTo>
                  <a:lnTo>
                    <a:pt x="707" y="298"/>
                  </a:lnTo>
                  <a:lnTo>
                    <a:pt x="706" y="299"/>
                  </a:lnTo>
                  <a:lnTo>
                    <a:pt x="706" y="302"/>
                  </a:lnTo>
                  <a:lnTo>
                    <a:pt x="705" y="303"/>
                  </a:lnTo>
                  <a:lnTo>
                    <a:pt x="704" y="304"/>
                  </a:lnTo>
                  <a:lnTo>
                    <a:pt x="702" y="304"/>
                  </a:lnTo>
                  <a:lnTo>
                    <a:pt x="701" y="304"/>
                  </a:lnTo>
                  <a:lnTo>
                    <a:pt x="700" y="304"/>
                  </a:lnTo>
                  <a:lnTo>
                    <a:pt x="700" y="304"/>
                  </a:lnTo>
                  <a:lnTo>
                    <a:pt x="699" y="305"/>
                  </a:lnTo>
                  <a:lnTo>
                    <a:pt x="696" y="305"/>
                  </a:lnTo>
                  <a:lnTo>
                    <a:pt x="695" y="304"/>
                  </a:lnTo>
                  <a:lnTo>
                    <a:pt x="692" y="304"/>
                  </a:lnTo>
                  <a:lnTo>
                    <a:pt x="691" y="305"/>
                  </a:lnTo>
                  <a:lnTo>
                    <a:pt x="692" y="310"/>
                  </a:lnTo>
                  <a:lnTo>
                    <a:pt x="695" y="310"/>
                  </a:lnTo>
                  <a:lnTo>
                    <a:pt x="696" y="310"/>
                  </a:lnTo>
                  <a:lnTo>
                    <a:pt x="696" y="311"/>
                  </a:lnTo>
                  <a:lnTo>
                    <a:pt x="700" y="309"/>
                  </a:lnTo>
                  <a:lnTo>
                    <a:pt x="701" y="311"/>
                  </a:lnTo>
                  <a:lnTo>
                    <a:pt x="703" y="311"/>
                  </a:lnTo>
                  <a:lnTo>
                    <a:pt x="703" y="312"/>
                  </a:lnTo>
                  <a:lnTo>
                    <a:pt x="703" y="313"/>
                  </a:lnTo>
                  <a:lnTo>
                    <a:pt x="703" y="315"/>
                  </a:lnTo>
                  <a:lnTo>
                    <a:pt x="701" y="316"/>
                  </a:lnTo>
                  <a:lnTo>
                    <a:pt x="698" y="316"/>
                  </a:lnTo>
                  <a:lnTo>
                    <a:pt x="697" y="318"/>
                  </a:lnTo>
                  <a:lnTo>
                    <a:pt x="694" y="318"/>
                  </a:lnTo>
                  <a:lnTo>
                    <a:pt x="694" y="318"/>
                  </a:lnTo>
                  <a:lnTo>
                    <a:pt x="693" y="317"/>
                  </a:lnTo>
                  <a:lnTo>
                    <a:pt x="691" y="318"/>
                  </a:lnTo>
                  <a:lnTo>
                    <a:pt x="690" y="319"/>
                  </a:lnTo>
                  <a:lnTo>
                    <a:pt x="688" y="320"/>
                  </a:lnTo>
                  <a:lnTo>
                    <a:pt x="687" y="320"/>
                  </a:lnTo>
                  <a:lnTo>
                    <a:pt x="686" y="321"/>
                  </a:lnTo>
                  <a:lnTo>
                    <a:pt x="685" y="321"/>
                  </a:lnTo>
                  <a:lnTo>
                    <a:pt x="682" y="323"/>
                  </a:lnTo>
                  <a:lnTo>
                    <a:pt x="682" y="324"/>
                  </a:lnTo>
                  <a:lnTo>
                    <a:pt x="682" y="325"/>
                  </a:lnTo>
                  <a:lnTo>
                    <a:pt x="682" y="328"/>
                  </a:lnTo>
                  <a:lnTo>
                    <a:pt x="682" y="329"/>
                  </a:lnTo>
                  <a:lnTo>
                    <a:pt x="682" y="332"/>
                  </a:lnTo>
                  <a:lnTo>
                    <a:pt x="683" y="333"/>
                  </a:lnTo>
                  <a:lnTo>
                    <a:pt x="683" y="334"/>
                  </a:lnTo>
                  <a:lnTo>
                    <a:pt x="686" y="338"/>
                  </a:lnTo>
                  <a:lnTo>
                    <a:pt x="686" y="339"/>
                  </a:lnTo>
                  <a:lnTo>
                    <a:pt x="690" y="341"/>
                  </a:lnTo>
                  <a:lnTo>
                    <a:pt x="691" y="341"/>
                  </a:lnTo>
                  <a:lnTo>
                    <a:pt x="693" y="341"/>
                  </a:lnTo>
                  <a:lnTo>
                    <a:pt x="694" y="342"/>
                  </a:lnTo>
                  <a:lnTo>
                    <a:pt x="695" y="341"/>
                  </a:lnTo>
                  <a:lnTo>
                    <a:pt x="696" y="341"/>
                  </a:lnTo>
                  <a:lnTo>
                    <a:pt x="697" y="340"/>
                  </a:lnTo>
                  <a:lnTo>
                    <a:pt x="698" y="340"/>
                  </a:lnTo>
                  <a:lnTo>
                    <a:pt x="698" y="340"/>
                  </a:lnTo>
                  <a:lnTo>
                    <a:pt x="699" y="340"/>
                  </a:lnTo>
                  <a:lnTo>
                    <a:pt x="702" y="336"/>
                  </a:lnTo>
                  <a:lnTo>
                    <a:pt x="703" y="335"/>
                  </a:lnTo>
                  <a:lnTo>
                    <a:pt x="705" y="336"/>
                  </a:lnTo>
                  <a:lnTo>
                    <a:pt x="705" y="336"/>
                  </a:lnTo>
                  <a:lnTo>
                    <a:pt x="707" y="338"/>
                  </a:lnTo>
                  <a:lnTo>
                    <a:pt x="709" y="338"/>
                  </a:lnTo>
                  <a:lnTo>
                    <a:pt x="710" y="339"/>
                  </a:lnTo>
                  <a:lnTo>
                    <a:pt x="711" y="341"/>
                  </a:lnTo>
                  <a:lnTo>
                    <a:pt x="712" y="343"/>
                  </a:lnTo>
                  <a:lnTo>
                    <a:pt x="712" y="344"/>
                  </a:lnTo>
                  <a:lnTo>
                    <a:pt x="709" y="344"/>
                  </a:lnTo>
                  <a:lnTo>
                    <a:pt x="707" y="343"/>
                  </a:lnTo>
                  <a:lnTo>
                    <a:pt x="706" y="343"/>
                  </a:lnTo>
                  <a:lnTo>
                    <a:pt x="705" y="344"/>
                  </a:lnTo>
                  <a:lnTo>
                    <a:pt x="702" y="344"/>
                  </a:lnTo>
                  <a:lnTo>
                    <a:pt x="700" y="347"/>
                  </a:lnTo>
                  <a:lnTo>
                    <a:pt x="700" y="347"/>
                  </a:lnTo>
                  <a:lnTo>
                    <a:pt x="701" y="347"/>
                  </a:lnTo>
                  <a:lnTo>
                    <a:pt x="703" y="346"/>
                  </a:lnTo>
                  <a:lnTo>
                    <a:pt x="703" y="346"/>
                  </a:lnTo>
                  <a:lnTo>
                    <a:pt x="706" y="346"/>
                  </a:lnTo>
                  <a:lnTo>
                    <a:pt x="707" y="347"/>
                  </a:lnTo>
                  <a:lnTo>
                    <a:pt x="707" y="349"/>
                  </a:lnTo>
                  <a:lnTo>
                    <a:pt x="707" y="349"/>
                  </a:lnTo>
                  <a:lnTo>
                    <a:pt x="707" y="353"/>
                  </a:lnTo>
                  <a:lnTo>
                    <a:pt x="708" y="353"/>
                  </a:lnTo>
                  <a:lnTo>
                    <a:pt x="709" y="354"/>
                  </a:lnTo>
                  <a:lnTo>
                    <a:pt x="710" y="353"/>
                  </a:lnTo>
                  <a:lnTo>
                    <a:pt x="711" y="353"/>
                  </a:lnTo>
                  <a:lnTo>
                    <a:pt x="712" y="355"/>
                  </a:lnTo>
                  <a:lnTo>
                    <a:pt x="713" y="355"/>
                  </a:lnTo>
                  <a:lnTo>
                    <a:pt x="716" y="357"/>
                  </a:lnTo>
                  <a:lnTo>
                    <a:pt x="716" y="359"/>
                  </a:lnTo>
                  <a:lnTo>
                    <a:pt x="715" y="359"/>
                  </a:lnTo>
                  <a:lnTo>
                    <a:pt x="715" y="360"/>
                  </a:lnTo>
                  <a:lnTo>
                    <a:pt x="715" y="362"/>
                  </a:lnTo>
                  <a:lnTo>
                    <a:pt x="716" y="363"/>
                  </a:lnTo>
                  <a:lnTo>
                    <a:pt x="716" y="363"/>
                  </a:lnTo>
                  <a:lnTo>
                    <a:pt x="717" y="363"/>
                  </a:lnTo>
                  <a:lnTo>
                    <a:pt x="718" y="363"/>
                  </a:lnTo>
                  <a:lnTo>
                    <a:pt x="720" y="362"/>
                  </a:lnTo>
                  <a:lnTo>
                    <a:pt x="721" y="361"/>
                  </a:lnTo>
                  <a:lnTo>
                    <a:pt x="723" y="361"/>
                  </a:lnTo>
                  <a:lnTo>
                    <a:pt x="723" y="362"/>
                  </a:lnTo>
                  <a:lnTo>
                    <a:pt x="726" y="362"/>
                  </a:lnTo>
                  <a:lnTo>
                    <a:pt x="726" y="362"/>
                  </a:lnTo>
                  <a:lnTo>
                    <a:pt x="726" y="365"/>
                  </a:lnTo>
                  <a:lnTo>
                    <a:pt x="725" y="366"/>
                  </a:lnTo>
                  <a:lnTo>
                    <a:pt x="723" y="366"/>
                  </a:lnTo>
                  <a:lnTo>
                    <a:pt x="722" y="367"/>
                  </a:lnTo>
                  <a:lnTo>
                    <a:pt x="718" y="369"/>
                  </a:lnTo>
                  <a:lnTo>
                    <a:pt x="715" y="372"/>
                  </a:lnTo>
                  <a:lnTo>
                    <a:pt x="714" y="374"/>
                  </a:lnTo>
                  <a:lnTo>
                    <a:pt x="714" y="377"/>
                  </a:lnTo>
                  <a:lnTo>
                    <a:pt x="712" y="378"/>
                  </a:lnTo>
                  <a:lnTo>
                    <a:pt x="710" y="378"/>
                  </a:lnTo>
                  <a:lnTo>
                    <a:pt x="710" y="377"/>
                  </a:lnTo>
                  <a:lnTo>
                    <a:pt x="709" y="377"/>
                  </a:lnTo>
                  <a:lnTo>
                    <a:pt x="708" y="378"/>
                  </a:lnTo>
                  <a:lnTo>
                    <a:pt x="705" y="378"/>
                  </a:lnTo>
                  <a:lnTo>
                    <a:pt x="702" y="379"/>
                  </a:lnTo>
                  <a:lnTo>
                    <a:pt x="699" y="381"/>
                  </a:lnTo>
                  <a:lnTo>
                    <a:pt x="697" y="383"/>
                  </a:lnTo>
                  <a:lnTo>
                    <a:pt x="696" y="383"/>
                  </a:lnTo>
                  <a:lnTo>
                    <a:pt x="695" y="384"/>
                  </a:lnTo>
                  <a:lnTo>
                    <a:pt x="695" y="386"/>
                  </a:lnTo>
                  <a:lnTo>
                    <a:pt x="696" y="386"/>
                  </a:lnTo>
                  <a:lnTo>
                    <a:pt x="696" y="386"/>
                  </a:lnTo>
                  <a:lnTo>
                    <a:pt x="698" y="386"/>
                  </a:lnTo>
                  <a:lnTo>
                    <a:pt x="699" y="386"/>
                  </a:lnTo>
                  <a:lnTo>
                    <a:pt x="700" y="386"/>
                  </a:lnTo>
                  <a:lnTo>
                    <a:pt x="701" y="385"/>
                  </a:lnTo>
                  <a:lnTo>
                    <a:pt x="701" y="384"/>
                  </a:lnTo>
                  <a:lnTo>
                    <a:pt x="702" y="383"/>
                  </a:lnTo>
                  <a:lnTo>
                    <a:pt x="703" y="382"/>
                  </a:lnTo>
                  <a:lnTo>
                    <a:pt x="704" y="382"/>
                  </a:lnTo>
                  <a:lnTo>
                    <a:pt x="705" y="382"/>
                  </a:lnTo>
                  <a:lnTo>
                    <a:pt x="706" y="382"/>
                  </a:lnTo>
                  <a:lnTo>
                    <a:pt x="707" y="381"/>
                  </a:lnTo>
                  <a:lnTo>
                    <a:pt x="709" y="380"/>
                  </a:lnTo>
                  <a:lnTo>
                    <a:pt x="710" y="380"/>
                  </a:lnTo>
                  <a:lnTo>
                    <a:pt x="710" y="381"/>
                  </a:lnTo>
                  <a:lnTo>
                    <a:pt x="706" y="385"/>
                  </a:lnTo>
                  <a:lnTo>
                    <a:pt x="705" y="385"/>
                  </a:lnTo>
                  <a:lnTo>
                    <a:pt x="702" y="388"/>
                  </a:lnTo>
                  <a:lnTo>
                    <a:pt x="701" y="388"/>
                  </a:lnTo>
                  <a:lnTo>
                    <a:pt x="701" y="389"/>
                  </a:lnTo>
                  <a:lnTo>
                    <a:pt x="700" y="389"/>
                  </a:lnTo>
                  <a:lnTo>
                    <a:pt x="699" y="391"/>
                  </a:lnTo>
                  <a:lnTo>
                    <a:pt x="699" y="392"/>
                  </a:lnTo>
                  <a:lnTo>
                    <a:pt x="697" y="394"/>
                  </a:lnTo>
                  <a:lnTo>
                    <a:pt x="696" y="397"/>
                  </a:lnTo>
                  <a:lnTo>
                    <a:pt x="695" y="398"/>
                  </a:lnTo>
                  <a:lnTo>
                    <a:pt x="694" y="399"/>
                  </a:lnTo>
                  <a:lnTo>
                    <a:pt x="692" y="400"/>
                  </a:lnTo>
                  <a:lnTo>
                    <a:pt x="691" y="400"/>
                  </a:lnTo>
                  <a:lnTo>
                    <a:pt x="690" y="401"/>
                  </a:lnTo>
                  <a:lnTo>
                    <a:pt x="687" y="401"/>
                  </a:lnTo>
                  <a:lnTo>
                    <a:pt x="687" y="402"/>
                  </a:lnTo>
                  <a:lnTo>
                    <a:pt x="686" y="403"/>
                  </a:lnTo>
                  <a:lnTo>
                    <a:pt x="685" y="406"/>
                  </a:lnTo>
                  <a:lnTo>
                    <a:pt x="683" y="408"/>
                  </a:lnTo>
                  <a:lnTo>
                    <a:pt x="681" y="408"/>
                  </a:lnTo>
                  <a:lnTo>
                    <a:pt x="681" y="407"/>
                  </a:lnTo>
                  <a:lnTo>
                    <a:pt x="677" y="404"/>
                  </a:lnTo>
                  <a:lnTo>
                    <a:pt x="677" y="402"/>
                  </a:lnTo>
                  <a:lnTo>
                    <a:pt x="676" y="400"/>
                  </a:lnTo>
                  <a:lnTo>
                    <a:pt x="675" y="400"/>
                  </a:lnTo>
                  <a:lnTo>
                    <a:pt x="675" y="401"/>
                  </a:lnTo>
                  <a:lnTo>
                    <a:pt x="677" y="402"/>
                  </a:lnTo>
                  <a:lnTo>
                    <a:pt x="677" y="405"/>
                  </a:lnTo>
                  <a:lnTo>
                    <a:pt x="678" y="406"/>
                  </a:lnTo>
                  <a:lnTo>
                    <a:pt x="678" y="407"/>
                  </a:lnTo>
                  <a:lnTo>
                    <a:pt x="681" y="409"/>
                  </a:lnTo>
                  <a:lnTo>
                    <a:pt x="683" y="409"/>
                  </a:lnTo>
                  <a:lnTo>
                    <a:pt x="686" y="408"/>
                  </a:lnTo>
                  <a:lnTo>
                    <a:pt x="687" y="407"/>
                  </a:lnTo>
                  <a:lnTo>
                    <a:pt x="689" y="405"/>
                  </a:lnTo>
                  <a:lnTo>
                    <a:pt x="690" y="403"/>
                  </a:lnTo>
                  <a:lnTo>
                    <a:pt x="691" y="403"/>
                  </a:lnTo>
                  <a:lnTo>
                    <a:pt x="691" y="402"/>
                  </a:lnTo>
                  <a:lnTo>
                    <a:pt x="692" y="401"/>
                  </a:lnTo>
                  <a:lnTo>
                    <a:pt x="692" y="403"/>
                  </a:lnTo>
                  <a:lnTo>
                    <a:pt x="691" y="405"/>
                  </a:lnTo>
                  <a:lnTo>
                    <a:pt x="690" y="406"/>
                  </a:lnTo>
                  <a:lnTo>
                    <a:pt x="690" y="407"/>
                  </a:lnTo>
                  <a:lnTo>
                    <a:pt x="688" y="408"/>
                  </a:lnTo>
                  <a:lnTo>
                    <a:pt x="687" y="410"/>
                  </a:lnTo>
                  <a:lnTo>
                    <a:pt x="687" y="413"/>
                  </a:lnTo>
                  <a:lnTo>
                    <a:pt x="688" y="414"/>
                  </a:lnTo>
                  <a:lnTo>
                    <a:pt x="688" y="415"/>
                  </a:lnTo>
                  <a:lnTo>
                    <a:pt x="686" y="415"/>
                  </a:lnTo>
                  <a:lnTo>
                    <a:pt x="686" y="416"/>
                  </a:lnTo>
                  <a:lnTo>
                    <a:pt x="687" y="416"/>
                  </a:lnTo>
                  <a:lnTo>
                    <a:pt x="686" y="417"/>
                  </a:lnTo>
                  <a:lnTo>
                    <a:pt x="685" y="418"/>
                  </a:lnTo>
                  <a:lnTo>
                    <a:pt x="684" y="417"/>
                  </a:lnTo>
                  <a:lnTo>
                    <a:pt x="683" y="417"/>
                  </a:lnTo>
                  <a:lnTo>
                    <a:pt x="683" y="418"/>
                  </a:lnTo>
                  <a:lnTo>
                    <a:pt x="682" y="420"/>
                  </a:lnTo>
                  <a:lnTo>
                    <a:pt x="682" y="421"/>
                  </a:lnTo>
                  <a:lnTo>
                    <a:pt x="681" y="422"/>
                  </a:lnTo>
                  <a:lnTo>
                    <a:pt x="680" y="422"/>
                  </a:lnTo>
                  <a:lnTo>
                    <a:pt x="679" y="422"/>
                  </a:lnTo>
                  <a:lnTo>
                    <a:pt x="678" y="421"/>
                  </a:lnTo>
                  <a:lnTo>
                    <a:pt x="676" y="424"/>
                  </a:lnTo>
                  <a:lnTo>
                    <a:pt x="677" y="425"/>
                  </a:lnTo>
                  <a:lnTo>
                    <a:pt x="678" y="425"/>
                  </a:lnTo>
                  <a:lnTo>
                    <a:pt x="678" y="426"/>
                  </a:lnTo>
                  <a:lnTo>
                    <a:pt x="678" y="426"/>
                  </a:lnTo>
                  <a:lnTo>
                    <a:pt x="679" y="427"/>
                  </a:lnTo>
                  <a:lnTo>
                    <a:pt x="679" y="429"/>
                  </a:lnTo>
                  <a:lnTo>
                    <a:pt x="678" y="430"/>
                  </a:lnTo>
                  <a:lnTo>
                    <a:pt x="677" y="432"/>
                  </a:lnTo>
                  <a:lnTo>
                    <a:pt x="680" y="433"/>
                  </a:lnTo>
                  <a:lnTo>
                    <a:pt x="680" y="435"/>
                  </a:lnTo>
                  <a:lnTo>
                    <a:pt x="679" y="435"/>
                  </a:lnTo>
                  <a:lnTo>
                    <a:pt x="677" y="436"/>
                  </a:lnTo>
                  <a:lnTo>
                    <a:pt x="676" y="437"/>
                  </a:lnTo>
                  <a:lnTo>
                    <a:pt x="675" y="437"/>
                  </a:lnTo>
                  <a:lnTo>
                    <a:pt x="674" y="438"/>
                  </a:lnTo>
                  <a:lnTo>
                    <a:pt x="674" y="441"/>
                  </a:lnTo>
                  <a:lnTo>
                    <a:pt x="676" y="440"/>
                  </a:lnTo>
                  <a:lnTo>
                    <a:pt x="676" y="441"/>
                  </a:lnTo>
                  <a:lnTo>
                    <a:pt x="677" y="441"/>
                  </a:lnTo>
                  <a:lnTo>
                    <a:pt x="678" y="442"/>
                  </a:lnTo>
                  <a:lnTo>
                    <a:pt x="678" y="443"/>
                  </a:lnTo>
                  <a:lnTo>
                    <a:pt x="677" y="444"/>
                  </a:lnTo>
                  <a:lnTo>
                    <a:pt x="675" y="444"/>
                  </a:lnTo>
                  <a:lnTo>
                    <a:pt x="675" y="443"/>
                  </a:lnTo>
                  <a:lnTo>
                    <a:pt x="674" y="445"/>
                  </a:lnTo>
                  <a:lnTo>
                    <a:pt x="675" y="446"/>
                  </a:lnTo>
                  <a:lnTo>
                    <a:pt x="674" y="449"/>
                  </a:lnTo>
                  <a:lnTo>
                    <a:pt x="675" y="449"/>
                  </a:lnTo>
                  <a:lnTo>
                    <a:pt x="675" y="450"/>
                  </a:lnTo>
                  <a:lnTo>
                    <a:pt x="675" y="450"/>
                  </a:lnTo>
                  <a:lnTo>
                    <a:pt x="678" y="452"/>
                  </a:lnTo>
                  <a:lnTo>
                    <a:pt x="677" y="453"/>
                  </a:lnTo>
                  <a:lnTo>
                    <a:pt x="674" y="453"/>
                  </a:lnTo>
                  <a:lnTo>
                    <a:pt x="673" y="452"/>
                  </a:lnTo>
                  <a:lnTo>
                    <a:pt x="672" y="452"/>
                  </a:lnTo>
                  <a:lnTo>
                    <a:pt x="671" y="450"/>
                  </a:lnTo>
                  <a:lnTo>
                    <a:pt x="670" y="448"/>
                  </a:lnTo>
                  <a:lnTo>
                    <a:pt x="668" y="448"/>
                  </a:lnTo>
                  <a:lnTo>
                    <a:pt x="667" y="449"/>
                  </a:lnTo>
                  <a:lnTo>
                    <a:pt x="664" y="448"/>
                  </a:lnTo>
                  <a:lnTo>
                    <a:pt x="663" y="447"/>
                  </a:lnTo>
                  <a:lnTo>
                    <a:pt x="663" y="445"/>
                  </a:lnTo>
                  <a:lnTo>
                    <a:pt x="661" y="443"/>
                  </a:lnTo>
                  <a:lnTo>
                    <a:pt x="660" y="444"/>
                  </a:lnTo>
                  <a:lnTo>
                    <a:pt x="663" y="448"/>
                  </a:lnTo>
                  <a:lnTo>
                    <a:pt x="663" y="449"/>
                  </a:lnTo>
                  <a:lnTo>
                    <a:pt x="661" y="448"/>
                  </a:lnTo>
                  <a:lnTo>
                    <a:pt x="660" y="448"/>
                  </a:lnTo>
                  <a:lnTo>
                    <a:pt x="661" y="449"/>
                  </a:lnTo>
                  <a:lnTo>
                    <a:pt x="667" y="449"/>
                  </a:lnTo>
                  <a:lnTo>
                    <a:pt x="668" y="450"/>
                  </a:lnTo>
                  <a:lnTo>
                    <a:pt x="670" y="450"/>
                  </a:lnTo>
                  <a:lnTo>
                    <a:pt x="672" y="452"/>
                  </a:lnTo>
                  <a:lnTo>
                    <a:pt x="674" y="454"/>
                  </a:lnTo>
                  <a:lnTo>
                    <a:pt x="673" y="457"/>
                  </a:lnTo>
                  <a:lnTo>
                    <a:pt x="673" y="459"/>
                  </a:lnTo>
                  <a:lnTo>
                    <a:pt x="673" y="460"/>
                  </a:lnTo>
                  <a:lnTo>
                    <a:pt x="676" y="462"/>
                  </a:lnTo>
                  <a:lnTo>
                    <a:pt x="676" y="464"/>
                  </a:lnTo>
                  <a:lnTo>
                    <a:pt x="677" y="466"/>
                  </a:lnTo>
                  <a:lnTo>
                    <a:pt x="677" y="470"/>
                  </a:lnTo>
                  <a:lnTo>
                    <a:pt x="679" y="470"/>
                  </a:lnTo>
                  <a:lnTo>
                    <a:pt x="681" y="472"/>
                  </a:lnTo>
                  <a:lnTo>
                    <a:pt x="680" y="473"/>
                  </a:lnTo>
                  <a:lnTo>
                    <a:pt x="680" y="473"/>
                  </a:lnTo>
                  <a:lnTo>
                    <a:pt x="681" y="473"/>
                  </a:lnTo>
                  <a:lnTo>
                    <a:pt x="682" y="473"/>
                  </a:lnTo>
                  <a:lnTo>
                    <a:pt x="684" y="472"/>
                  </a:lnTo>
                  <a:lnTo>
                    <a:pt x="686" y="472"/>
                  </a:lnTo>
                  <a:lnTo>
                    <a:pt x="686" y="474"/>
                  </a:lnTo>
                  <a:lnTo>
                    <a:pt x="683" y="476"/>
                  </a:lnTo>
                  <a:lnTo>
                    <a:pt x="683" y="477"/>
                  </a:lnTo>
                  <a:lnTo>
                    <a:pt x="682" y="478"/>
                  </a:lnTo>
                  <a:lnTo>
                    <a:pt x="681" y="479"/>
                  </a:lnTo>
                  <a:lnTo>
                    <a:pt x="681" y="480"/>
                  </a:lnTo>
                  <a:lnTo>
                    <a:pt x="682" y="481"/>
                  </a:lnTo>
                  <a:lnTo>
                    <a:pt x="682" y="484"/>
                  </a:lnTo>
                  <a:lnTo>
                    <a:pt x="680" y="484"/>
                  </a:lnTo>
                  <a:lnTo>
                    <a:pt x="678" y="485"/>
                  </a:lnTo>
                  <a:lnTo>
                    <a:pt x="677" y="485"/>
                  </a:lnTo>
                  <a:lnTo>
                    <a:pt x="674" y="484"/>
                  </a:lnTo>
                  <a:lnTo>
                    <a:pt x="674" y="484"/>
                  </a:lnTo>
                  <a:lnTo>
                    <a:pt x="674" y="484"/>
                  </a:lnTo>
                  <a:lnTo>
                    <a:pt x="677" y="486"/>
                  </a:lnTo>
                  <a:lnTo>
                    <a:pt x="679" y="486"/>
                  </a:lnTo>
                  <a:lnTo>
                    <a:pt x="680" y="485"/>
                  </a:lnTo>
                  <a:lnTo>
                    <a:pt x="681" y="485"/>
                  </a:lnTo>
                  <a:lnTo>
                    <a:pt x="683" y="487"/>
                  </a:lnTo>
                  <a:lnTo>
                    <a:pt x="683" y="489"/>
                  </a:lnTo>
                  <a:lnTo>
                    <a:pt x="684" y="490"/>
                  </a:lnTo>
                  <a:lnTo>
                    <a:pt x="682" y="491"/>
                  </a:lnTo>
                  <a:lnTo>
                    <a:pt x="682" y="493"/>
                  </a:lnTo>
                  <a:lnTo>
                    <a:pt x="681" y="494"/>
                  </a:lnTo>
                  <a:lnTo>
                    <a:pt x="682" y="494"/>
                  </a:lnTo>
                  <a:lnTo>
                    <a:pt x="682" y="495"/>
                  </a:lnTo>
                  <a:lnTo>
                    <a:pt x="681" y="496"/>
                  </a:lnTo>
                  <a:lnTo>
                    <a:pt x="682" y="498"/>
                  </a:lnTo>
                  <a:lnTo>
                    <a:pt x="682" y="499"/>
                  </a:lnTo>
                  <a:lnTo>
                    <a:pt x="683" y="500"/>
                  </a:lnTo>
                  <a:lnTo>
                    <a:pt x="690" y="503"/>
                  </a:lnTo>
                  <a:lnTo>
                    <a:pt x="690" y="505"/>
                  </a:lnTo>
                  <a:lnTo>
                    <a:pt x="687" y="508"/>
                  </a:lnTo>
                  <a:lnTo>
                    <a:pt x="686" y="508"/>
                  </a:lnTo>
                  <a:lnTo>
                    <a:pt x="683" y="505"/>
                  </a:lnTo>
                  <a:lnTo>
                    <a:pt x="682" y="505"/>
                  </a:lnTo>
                  <a:lnTo>
                    <a:pt x="682" y="505"/>
                  </a:lnTo>
                  <a:lnTo>
                    <a:pt x="682" y="506"/>
                  </a:lnTo>
                  <a:lnTo>
                    <a:pt x="684" y="507"/>
                  </a:lnTo>
                  <a:lnTo>
                    <a:pt x="686" y="508"/>
                  </a:lnTo>
                  <a:lnTo>
                    <a:pt x="688" y="508"/>
                  </a:lnTo>
                  <a:lnTo>
                    <a:pt x="690" y="506"/>
                  </a:lnTo>
                  <a:lnTo>
                    <a:pt x="691" y="503"/>
                  </a:lnTo>
                  <a:lnTo>
                    <a:pt x="691" y="503"/>
                  </a:lnTo>
                  <a:lnTo>
                    <a:pt x="694" y="501"/>
                  </a:lnTo>
                  <a:lnTo>
                    <a:pt x="695" y="501"/>
                  </a:lnTo>
                  <a:lnTo>
                    <a:pt x="696" y="501"/>
                  </a:lnTo>
                  <a:lnTo>
                    <a:pt x="698" y="504"/>
                  </a:lnTo>
                  <a:lnTo>
                    <a:pt x="699" y="506"/>
                  </a:lnTo>
                  <a:lnTo>
                    <a:pt x="698" y="508"/>
                  </a:lnTo>
                  <a:lnTo>
                    <a:pt x="698" y="509"/>
                  </a:lnTo>
                  <a:lnTo>
                    <a:pt x="703" y="514"/>
                  </a:lnTo>
                  <a:lnTo>
                    <a:pt x="703" y="515"/>
                  </a:lnTo>
                  <a:lnTo>
                    <a:pt x="704" y="515"/>
                  </a:lnTo>
                  <a:lnTo>
                    <a:pt x="704" y="519"/>
                  </a:lnTo>
                  <a:lnTo>
                    <a:pt x="703" y="519"/>
                  </a:lnTo>
                  <a:lnTo>
                    <a:pt x="703" y="521"/>
                  </a:lnTo>
                  <a:lnTo>
                    <a:pt x="703" y="522"/>
                  </a:lnTo>
                  <a:lnTo>
                    <a:pt x="698" y="526"/>
                  </a:lnTo>
                  <a:lnTo>
                    <a:pt x="697" y="528"/>
                  </a:lnTo>
                  <a:lnTo>
                    <a:pt x="696" y="529"/>
                  </a:lnTo>
                  <a:lnTo>
                    <a:pt x="694" y="529"/>
                  </a:lnTo>
                  <a:lnTo>
                    <a:pt x="693" y="527"/>
                  </a:lnTo>
                  <a:lnTo>
                    <a:pt x="690" y="529"/>
                  </a:lnTo>
                  <a:lnTo>
                    <a:pt x="688" y="529"/>
                  </a:lnTo>
                  <a:lnTo>
                    <a:pt x="687" y="528"/>
                  </a:lnTo>
                  <a:lnTo>
                    <a:pt x="687" y="527"/>
                  </a:lnTo>
                  <a:lnTo>
                    <a:pt x="686" y="526"/>
                  </a:lnTo>
                  <a:lnTo>
                    <a:pt x="686" y="524"/>
                  </a:lnTo>
                  <a:lnTo>
                    <a:pt x="687" y="524"/>
                  </a:lnTo>
                  <a:lnTo>
                    <a:pt x="687" y="523"/>
                  </a:lnTo>
                  <a:lnTo>
                    <a:pt x="684" y="523"/>
                  </a:lnTo>
                  <a:lnTo>
                    <a:pt x="683" y="525"/>
                  </a:lnTo>
                  <a:lnTo>
                    <a:pt x="685" y="527"/>
                  </a:lnTo>
                  <a:lnTo>
                    <a:pt x="685" y="528"/>
                  </a:lnTo>
                  <a:lnTo>
                    <a:pt x="683" y="528"/>
                  </a:lnTo>
                  <a:lnTo>
                    <a:pt x="682" y="530"/>
                  </a:lnTo>
                  <a:lnTo>
                    <a:pt x="682" y="531"/>
                  </a:lnTo>
                  <a:lnTo>
                    <a:pt x="680" y="531"/>
                  </a:lnTo>
                  <a:lnTo>
                    <a:pt x="680" y="528"/>
                  </a:lnTo>
                  <a:lnTo>
                    <a:pt x="679" y="527"/>
                  </a:lnTo>
                  <a:lnTo>
                    <a:pt x="678" y="526"/>
                  </a:lnTo>
                  <a:lnTo>
                    <a:pt x="678" y="524"/>
                  </a:lnTo>
                  <a:lnTo>
                    <a:pt x="677" y="529"/>
                  </a:lnTo>
                  <a:lnTo>
                    <a:pt x="676" y="529"/>
                  </a:lnTo>
                  <a:lnTo>
                    <a:pt x="676" y="530"/>
                  </a:lnTo>
                  <a:lnTo>
                    <a:pt x="677" y="531"/>
                  </a:lnTo>
                  <a:lnTo>
                    <a:pt x="677" y="532"/>
                  </a:lnTo>
                  <a:lnTo>
                    <a:pt x="677" y="532"/>
                  </a:lnTo>
                  <a:lnTo>
                    <a:pt x="677" y="533"/>
                  </a:lnTo>
                  <a:lnTo>
                    <a:pt x="675" y="533"/>
                  </a:lnTo>
                  <a:lnTo>
                    <a:pt x="675" y="532"/>
                  </a:lnTo>
                  <a:lnTo>
                    <a:pt x="672" y="532"/>
                  </a:lnTo>
                  <a:lnTo>
                    <a:pt x="670" y="534"/>
                  </a:lnTo>
                  <a:lnTo>
                    <a:pt x="669" y="535"/>
                  </a:lnTo>
                  <a:lnTo>
                    <a:pt x="669" y="536"/>
                  </a:lnTo>
                  <a:lnTo>
                    <a:pt x="669" y="538"/>
                  </a:lnTo>
                  <a:lnTo>
                    <a:pt x="670" y="539"/>
                  </a:lnTo>
                  <a:lnTo>
                    <a:pt x="672" y="539"/>
                  </a:lnTo>
                  <a:lnTo>
                    <a:pt x="674" y="538"/>
                  </a:lnTo>
                  <a:lnTo>
                    <a:pt x="677" y="538"/>
                  </a:lnTo>
                  <a:lnTo>
                    <a:pt x="677" y="537"/>
                  </a:lnTo>
                  <a:lnTo>
                    <a:pt x="680" y="536"/>
                  </a:lnTo>
                  <a:lnTo>
                    <a:pt x="681" y="538"/>
                  </a:lnTo>
                  <a:lnTo>
                    <a:pt x="680" y="538"/>
                  </a:lnTo>
                  <a:lnTo>
                    <a:pt x="679" y="539"/>
                  </a:lnTo>
                  <a:lnTo>
                    <a:pt x="678" y="539"/>
                  </a:lnTo>
                  <a:lnTo>
                    <a:pt x="678" y="540"/>
                  </a:lnTo>
                  <a:lnTo>
                    <a:pt x="677" y="540"/>
                  </a:lnTo>
                  <a:lnTo>
                    <a:pt x="677" y="541"/>
                  </a:lnTo>
                  <a:lnTo>
                    <a:pt x="677" y="542"/>
                  </a:lnTo>
                  <a:lnTo>
                    <a:pt x="679" y="542"/>
                  </a:lnTo>
                  <a:lnTo>
                    <a:pt x="680" y="543"/>
                  </a:lnTo>
                  <a:lnTo>
                    <a:pt x="681" y="543"/>
                  </a:lnTo>
                  <a:lnTo>
                    <a:pt x="681" y="543"/>
                  </a:lnTo>
                  <a:lnTo>
                    <a:pt x="683" y="544"/>
                  </a:lnTo>
                  <a:lnTo>
                    <a:pt x="683" y="547"/>
                  </a:lnTo>
                  <a:lnTo>
                    <a:pt x="683" y="547"/>
                  </a:lnTo>
                  <a:lnTo>
                    <a:pt x="686" y="544"/>
                  </a:lnTo>
                  <a:lnTo>
                    <a:pt x="686" y="543"/>
                  </a:lnTo>
                  <a:lnTo>
                    <a:pt x="688" y="541"/>
                  </a:lnTo>
                  <a:lnTo>
                    <a:pt x="689" y="540"/>
                  </a:lnTo>
                  <a:lnTo>
                    <a:pt x="691" y="539"/>
                  </a:lnTo>
                  <a:lnTo>
                    <a:pt x="691" y="537"/>
                  </a:lnTo>
                  <a:lnTo>
                    <a:pt x="693" y="536"/>
                  </a:lnTo>
                  <a:lnTo>
                    <a:pt x="696" y="536"/>
                  </a:lnTo>
                  <a:lnTo>
                    <a:pt x="696" y="536"/>
                  </a:lnTo>
                  <a:lnTo>
                    <a:pt x="696" y="540"/>
                  </a:lnTo>
                  <a:lnTo>
                    <a:pt x="697" y="541"/>
                  </a:lnTo>
                  <a:lnTo>
                    <a:pt x="697" y="541"/>
                  </a:lnTo>
                  <a:lnTo>
                    <a:pt x="698" y="543"/>
                  </a:lnTo>
                  <a:lnTo>
                    <a:pt x="698" y="544"/>
                  </a:lnTo>
                  <a:lnTo>
                    <a:pt x="699" y="546"/>
                  </a:lnTo>
                  <a:lnTo>
                    <a:pt x="701" y="547"/>
                  </a:lnTo>
                  <a:lnTo>
                    <a:pt x="701" y="547"/>
                  </a:lnTo>
                  <a:lnTo>
                    <a:pt x="702" y="548"/>
                  </a:lnTo>
                  <a:lnTo>
                    <a:pt x="702" y="549"/>
                  </a:lnTo>
                  <a:lnTo>
                    <a:pt x="701" y="550"/>
                  </a:lnTo>
                  <a:lnTo>
                    <a:pt x="700" y="550"/>
                  </a:lnTo>
                  <a:lnTo>
                    <a:pt x="698" y="550"/>
                  </a:lnTo>
                  <a:lnTo>
                    <a:pt x="698" y="551"/>
                  </a:lnTo>
                  <a:lnTo>
                    <a:pt x="696" y="551"/>
                  </a:lnTo>
                  <a:lnTo>
                    <a:pt x="699" y="551"/>
                  </a:lnTo>
                  <a:lnTo>
                    <a:pt x="700" y="552"/>
                  </a:lnTo>
                  <a:lnTo>
                    <a:pt x="701" y="553"/>
                  </a:lnTo>
                  <a:lnTo>
                    <a:pt x="701" y="556"/>
                  </a:lnTo>
                  <a:lnTo>
                    <a:pt x="703" y="558"/>
                  </a:lnTo>
                  <a:lnTo>
                    <a:pt x="704" y="561"/>
                  </a:lnTo>
                  <a:lnTo>
                    <a:pt x="705" y="561"/>
                  </a:lnTo>
                  <a:lnTo>
                    <a:pt x="706" y="562"/>
                  </a:lnTo>
                  <a:lnTo>
                    <a:pt x="706" y="563"/>
                  </a:lnTo>
                  <a:lnTo>
                    <a:pt x="705" y="563"/>
                  </a:lnTo>
                  <a:lnTo>
                    <a:pt x="704" y="562"/>
                  </a:lnTo>
                  <a:lnTo>
                    <a:pt x="703" y="562"/>
                  </a:lnTo>
                  <a:lnTo>
                    <a:pt x="702" y="563"/>
                  </a:lnTo>
                  <a:lnTo>
                    <a:pt x="702" y="565"/>
                  </a:lnTo>
                  <a:lnTo>
                    <a:pt x="703" y="566"/>
                  </a:lnTo>
                  <a:lnTo>
                    <a:pt x="701" y="567"/>
                  </a:lnTo>
                  <a:lnTo>
                    <a:pt x="703" y="568"/>
                  </a:lnTo>
                  <a:lnTo>
                    <a:pt x="704" y="570"/>
                  </a:lnTo>
                  <a:lnTo>
                    <a:pt x="702" y="571"/>
                  </a:lnTo>
                  <a:lnTo>
                    <a:pt x="701" y="571"/>
                  </a:lnTo>
                  <a:lnTo>
                    <a:pt x="700" y="572"/>
                  </a:lnTo>
                  <a:lnTo>
                    <a:pt x="700" y="572"/>
                  </a:lnTo>
                  <a:lnTo>
                    <a:pt x="701" y="572"/>
                  </a:lnTo>
                  <a:lnTo>
                    <a:pt x="701" y="571"/>
                  </a:lnTo>
                  <a:lnTo>
                    <a:pt x="704" y="571"/>
                  </a:lnTo>
                  <a:lnTo>
                    <a:pt x="705" y="570"/>
                  </a:lnTo>
                  <a:lnTo>
                    <a:pt x="707" y="570"/>
                  </a:lnTo>
                  <a:lnTo>
                    <a:pt x="707" y="570"/>
                  </a:lnTo>
                  <a:lnTo>
                    <a:pt x="707" y="571"/>
                  </a:lnTo>
                  <a:lnTo>
                    <a:pt x="708" y="572"/>
                  </a:lnTo>
                  <a:lnTo>
                    <a:pt x="708" y="574"/>
                  </a:lnTo>
                  <a:lnTo>
                    <a:pt x="707" y="575"/>
                  </a:lnTo>
                  <a:lnTo>
                    <a:pt x="706" y="575"/>
                  </a:lnTo>
                  <a:lnTo>
                    <a:pt x="705" y="577"/>
                  </a:lnTo>
                  <a:lnTo>
                    <a:pt x="705" y="577"/>
                  </a:lnTo>
                  <a:lnTo>
                    <a:pt x="704" y="578"/>
                  </a:lnTo>
                  <a:lnTo>
                    <a:pt x="703" y="577"/>
                  </a:lnTo>
                  <a:lnTo>
                    <a:pt x="701" y="577"/>
                  </a:lnTo>
                  <a:lnTo>
                    <a:pt x="701" y="578"/>
                  </a:lnTo>
                  <a:lnTo>
                    <a:pt x="701" y="578"/>
                  </a:lnTo>
                  <a:lnTo>
                    <a:pt x="702" y="579"/>
                  </a:lnTo>
                  <a:lnTo>
                    <a:pt x="702" y="580"/>
                  </a:lnTo>
                  <a:lnTo>
                    <a:pt x="703" y="582"/>
                  </a:lnTo>
                  <a:lnTo>
                    <a:pt x="703" y="580"/>
                  </a:lnTo>
                  <a:lnTo>
                    <a:pt x="704" y="580"/>
                  </a:lnTo>
                  <a:lnTo>
                    <a:pt x="705" y="580"/>
                  </a:lnTo>
                  <a:lnTo>
                    <a:pt x="706" y="581"/>
                  </a:lnTo>
                  <a:lnTo>
                    <a:pt x="707" y="581"/>
                  </a:lnTo>
                  <a:lnTo>
                    <a:pt x="709" y="579"/>
                  </a:lnTo>
                  <a:lnTo>
                    <a:pt x="709" y="580"/>
                  </a:lnTo>
                  <a:lnTo>
                    <a:pt x="709" y="580"/>
                  </a:lnTo>
                  <a:lnTo>
                    <a:pt x="711" y="581"/>
                  </a:lnTo>
                  <a:lnTo>
                    <a:pt x="711" y="582"/>
                  </a:lnTo>
                  <a:lnTo>
                    <a:pt x="710" y="582"/>
                  </a:lnTo>
                  <a:lnTo>
                    <a:pt x="711" y="583"/>
                  </a:lnTo>
                  <a:lnTo>
                    <a:pt x="712" y="584"/>
                  </a:lnTo>
                  <a:lnTo>
                    <a:pt x="714" y="585"/>
                  </a:lnTo>
                  <a:lnTo>
                    <a:pt x="714" y="587"/>
                  </a:lnTo>
                  <a:lnTo>
                    <a:pt x="712" y="587"/>
                  </a:lnTo>
                  <a:lnTo>
                    <a:pt x="712" y="586"/>
                  </a:lnTo>
                  <a:lnTo>
                    <a:pt x="711" y="586"/>
                  </a:lnTo>
                  <a:lnTo>
                    <a:pt x="710" y="587"/>
                  </a:lnTo>
                  <a:lnTo>
                    <a:pt x="710" y="587"/>
                  </a:lnTo>
                  <a:lnTo>
                    <a:pt x="709" y="586"/>
                  </a:lnTo>
                  <a:lnTo>
                    <a:pt x="708" y="587"/>
                  </a:lnTo>
                  <a:lnTo>
                    <a:pt x="708" y="589"/>
                  </a:lnTo>
                  <a:lnTo>
                    <a:pt x="707" y="589"/>
                  </a:lnTo>
                  <a:lnTo>
                    <a:pt x="706" y="589"/>
                  </a:lnTo>
                  <a:lnTo>
                    <a:pt x="701" y="586"/>
                  </a:lnTo>
                  <a:lnTo>
                    <a:pt x="699" y="585"/>
                  </a:lnTo>
                  <a:lnTo>
                    <a:pt x="698" y="585"/>
                  </a:lnTo>
                  <a:lnTo>
                    <a:pt x="697" y="584"/>
                  </a:lnTo>
                  <a:lnTo>
                    <a:pt x="696" y="586"/>
                  </a:lnTo>
                  <a:lnTo>
                    <a:pt x="696" y="587"/>
                  </a:lnTo>
                  <a:lnTo>
                    <a:pt x="696" y="588"/>
                  </a:lnTo>
                  <a:lnTo>
                    <a:pt x="695" y="588"/>
                  </a:lnTo>
                  <a:lnTo>
                    <a:pt x="694" y="587"/>
                  </a:lnTo>
                  <a:lnTo>
                    <a:pt x="693" y="587"/>
                  </a:lnTo>
                  <a:lnTo>
                    <a:pt x="690" y="587"/>
                  </a:lnTo>
                  <a:lnTo>
                    <a:pt x="689" y="588"/>
                  </a:lnTo>
                  <a:lnTo>
                    <a:pt x="690" y="588"/>
                  </a:lnTo>
                  <a:lnTo>
                    <a:pt x="691" y="588"/>
                  </a:lnTo>
                  <a:lnTo>
                    <a:pt x="693" y="590"/>
                  </a:lnTo>
                  <a:lnTo>
                    <a:pt x="693" y="592"/>
                  </a:lnTo>
                  <a:lnTo>
                    <a:pt x="691" y="592"/>
                  </a:lnTo>
                  <a:lnTo>
                    <a:pt x="690" y="591"/>
                  </a:lnTo>
                  <a:lnTo>
                    <a:pt x="688" y="591"/>
                  </a:lnTo>
                  <a:lnTo>
                    <a:pt x="688" y="591"/>
                  </a:lnTo>
                  <a:lnTo>
                    <a:pt x="687" y="591"/>
                  </a:lnTo>
                  <a:lnTo>
                    <a:pt x="688" y="592"/>
                  </a:lnTo>
                  <a:lnTo>
                    <a:pt x="688" y="593"/>
                  </a:lnTo>
                  <a:lnTo>
                    <a:pt x="687" y="594"/>
                  </a:lnTo>
                  <a:lnTo>
                    <a:pt x="683" y="594"/>
                  </a:lnTo>
                  <a:lnTo>
                    <a:pt x="683" y="594"/>
                  </a:lnTo>
                  <a:lnTo>
                    <a:pt x="684" y="595"/>
                  </a:lnTo>
                  <a:lnTo>
                    <a:pt x="685" y="595"/>
                  </a:lnTo>
                  <a:lnTo>
                    <a:pt x="688" y="595"/>
                  </a:lnTo>
                  <a:lnTo>
                    <a:pt x="689" y="595"/>
                  </a:lnTo>
                  <a:lnTo>
                    <a:pt x="691" y="594"/>
                  </a:lnTo>
                  <a:lnTo>
                    <a:pt x="692" y="595"/>
                  </a:lnTo>
                  <a:lnTo>
                    <a:pt x="693" y="595"/>
                  </a:lnTo>
                  <a:lnTo>
                    <a:pt x="693" y="597"/>
                  </a:lnTo>
                  <a:lnTo>
                    <a:pt x="692" y="598"/>
                  </a:lnTo>
                  <a:lnTo>
                    <a:pt x="692" y="598"/>
                  </a:lnTo>
                  <a:lnTo>
                    <a:pt x="693" y="597"/>
                  </a:lnTo>
                  <a:lnTo>
                    <a:pt x="694" y="598"/>
                  </a:lnTo>
                  <a:lnTo>
                    <a:pt x="694" y="599"/>
                  </a:lnTo>
                  <a:lnTo>
                    <a:pt x="696" y="600"/>
                  </a:lnTo>
                  <a:lnTo>
                    <a:pt x="697" y="600"/>
                  </a:lnTo>
                  <a:lnTo>
                    <a:pt x="697" y="603"/>
                  </a:lnTo>
                  <a:lnTo>
                    <a:pt x="696" y="603"/>
                  </a:lnTo>
                  <a:lnTo>
                    <a:pt x="695" y="604"/>
                  </a:lnTo>
                  <a:lnTo>
                    <a:pt x="694" y="604"/>
                  </a:lnTo>
                  <a:lnTo>
                    <a:pt x="693" y="604"/>
                  </a:lnTo>
                  <a:lnTo>
                    <a:pt x="694" y="605"/>
                  </a:lnTo>
                  <a:lnTo>
                    <a:pt x="693" y="606"/>
                  </a:lnTo>
                  <a:lnTo>
                    <a:pt x="694" y="606"/>
                  </a:lnTo>
                  <a:lnTo>
                    <a:pt x="695" y="608"/>
                  </a:lnTo>
                  <a:lnTo>
                    <a:pt x="693" y="609"/>
                  </a:lnTo>
                  <a:lnTo>
                    <a:pt x="694" y="610"/>
                  </a:lnTo>
                  <a:lnTo>
                    <a:pt x="692" y="612"/>
                  </a:lnTo>
                  <a:lnTo>
                    <a:pt x="691" y="612"/>
                  </a:lnTo>
                  <a:lnTo>
                    <a:pt x="690" y="610"/>
                  </a:lnTo>
                  <a:lnTo>
                    <a:pt x="689" y="610"/>
                  </a:lnTo>
                  <a:lnTo>
                    <a:pt x="689" y="610"/>
                  </a:lnTo>
                  <a:lnTo>
                    <a:pt x="689" y="611"/>
                  </a:lnTo>
                  <a:lnTo>
                    <a:pt x="687" y="614"/>
                  </a:lnTo>
                  <a:lnTo>
                    <a:pt x="686" y="614"/>
                  </a:lnTo>
                  <a:lnTo>
                    <a:pt x="683" y="610"/>
                  </a:lnTo>
                  <a:lnTo>
                    <a:pt x="682" y="610"/>
                  </a:lnTo>
                  <a:lnTo>
                    <a:pt x="680" y="609"/>
                  </a:lnTo>
                  <a:lnTo>
                    <a:pt x="679" y="609"/>
                  </a:lnTo>
                  <a:lnTo>
                    <a:pt x="679" y="610"/>
                  </a:lnTo>
                  <a:lnTo>
                    <a:pt x="681" y="610"/>
                  </a:lnTo>
                  <a:lnTo>
                    <a:pt x="681" y="611"/>
                  </a:lnTo>
                  <a:lnTo>
                    <a:pt x="683" y="611"/>
                  </a:lnTo>
                  <a:lnTo>
                    <a:pt x="686" y="614"/>
                  </a:lnTo>
                  <a:lnTo>
                    <a:pt x="683" y="617"/>
                  </a:lnTo>
                  <a:lnTo>
                    <a:pt x="683" y="621"/>
                  </a:lnTo>
                  <a:lnTo>
                    <a:pt x="684" y="622"/>
                  </a:lnTo>
                  <a:lnTo>
                    <a:pt x="682" y="623"/>
                  </a:lnTo>
                  <a:lnTo>
                    <a:pt x="679" y="623"/>
                  </a:lnTo>
                  <a:lnTo>
                    <a:pt x="682" y="623"/>
                  </a:lnTo>
                  <a:lnTo>
                    <a:pt x="684" y="622"/>
                  </a:lnTo>
                  <a:lnTo>
                    <a:pt x="686" y="622"/>
                  </a:lnTo>
                  <a:lnTo>
                    <a:pt x="687" y="623"/>
                  </a:lnTo>
                  <a:lnTo>
                    <a:pt x="688" y="622"/>
                  </a:lnTo>
                  <a:lnTo>
                    <a:pt x="688" y="623"/>
                  </a:lnTo>
                  <a:lnTo>
                    <a:pt x="688" y="624"/>
                  </a:lnTo>
                  <a:lnTo>
                    <a:pt x="686" y="624"/>
                  </a:lnTo>
                  <a:lnTo>
                    <a:pt x="685" y="626"/>
                  </a:lnTo>
                  <a:lnTo>
                    <a:pt x="685" y="627"/>
                  </a:lnTo>
                  <a:lnTo>
                    <a:pt x="687" y="629"/>
                  </a:lnTo>
                  <a:lnTo>
                    <a:pt x="687" y="630"/>
                  </a:lnTo>
                  <a:lnTo>
                    <a:pt x="688" y="632"/>
                  </a:lnTo>
                  <a:lnTo>
                    <a:pt x="688" y="633"/>
                  </a:lnTo>
                  <a:lnTo>
                    <a:pt x="688" y="633"/>
                  </a:lnTo>
                  <a:lnTo>
                    <a:pt x="686" y="632"/>
                  </a:lnTo>
                  <a:lnTo>
                    <a:pt x="686" y="633"/>
                  </a:lnTo>
                  <a:lnTo>
                    <a:pt x="687" y="633"/>
                  </a:lnTo>
                  <a:lnTo>
                    <a:pt x="687" y="633"/>
                  </a:lnTo>
                  <a:lnTo>
                    <a:pt x="691" y="633"/>
                  </a:lnTo>
                  <a:lnTo>
                    <a:pt x="692" y="633"/>
                  </a:lnTo>
                  <a:lnTo>
                    <a:pt x="693" y="632"/>
                  </a:lnTo>
                  <a:lnTo>
                    <a:pt x="693" y="631"/>
                  </a:lnTo>
                  <a:lnTo>
                    <a:pt x="694" y="631"/>
                  </a:lnTo>
                  <a:lnTo>
                    <a:pt x="695" y="631"/>
                  </a:lnTo>
                  <a:lnTo>
                    <a:pt x="703" y="631"/>
                  </a:lnTo>
                  <a:lnTo>
                    <a:pt x="704" y="631"/>
                  </a:lnTo>
                  <a:lnTo>
                    <a:pt x="704" y="632"/>
                  </a:lnTo>
                  <a:lnTo>
                    <a:pt x="702" y="634"/>
                  </a:lnTo>
                  <a:lnTo>
                    <a:pt x="702" y="635"/>
                  </a:lnTo>
                  <a:lnTo>
                    <a:pt x="701" y="636"/>
                  </a:lnTo>
                  <a:lnTo>
                    <a:pt x="700" y="638"/>
                  </a:lnTo>
                  <a:lnTo>
                    <a:pt x="700" y="638"/>
                  </a:lnTo>
                  <a:lnTo>
                    <a:pt x="700" y="643"/>
                  </a:lnTo>
                  <a:lnTo>
                    <a:pt x="699" y="644"/>
                  </a:lnTo>
                  <a:lnTo>
                    <a:pt x="700" y="645"/>
                  </a:lnTo>
                  <a:lnTo>
                    <a:pt x="700" y="650"/>
                  </a:lnTo>
                  <a:lnTo>
                    <a:pt x="702" y="653"/>
                  </a:lnTo>
                  <a:lnTo>
                    <a:pt x="702" y="654"/>
                  </a:lnTo>
                  <a:lnTo>
                    <a:pt x="703" y="655"/>
                  </a:lnTo>
                  <a:lnTo>
                    <a:pt x="703" y="656"/>
                  </a:lnTo>
                  <a:lnTo>
                    <a:pt x="702" y="656"/>
                  </a:lnTo>
                  <a:lnTo>
                    <a:pt x="701" y="657"/>
                  </a:lnTo>
                  <a:lnTo>
                    <a:pt x="700" y="659"/>
                  </a:lnTo>
                  <a:lnTo>
                    <a:pt x="697" y="660"/>
                  </a:lnTo>
                  <a:lnTo>
                    <a:pt x="696" y="660"/>
                  </a:lnTo>
                  <a:lnTo>
                    <a:pt x="695" y="661"/>
                  </a:lnTo>
                  <a:lnTo>
                    <a:pt x="693" y="662"/>
                  </a:lnTo>
                  <a:lnTo>
                    <a:pt x="690" y="664"/>
                  </a:lnTo>
                  <a:lnTo>
                    <a:pt x="691" y="669"/>
                  </a:lnTo>
                  <a:lnTo>
                    <a:pt x="691" y="667"/>
                  </a:lnTo>
                  <a:lnTo>
                    <a:pt x="691" y="667"/>
                  </a:lnTo>
                  <a:lnTo>
                    <a:pt x="691" y="665"/>
                  </a:lnTo>
                  <a:lnTo>
                    <a:pt x="691" y="664"/>
                  </a:lnTo>
                  <a:lnTo>
                    <a:pt x="694" y="662"/>
                  </a:lnTo>
                  <a:lnTo>
                    <a:pt x="696" y="662"/>
                  </a:lnTo>
                  <a:lnTo>
                    <a:pt x="697" y="661"/>
                  </a:lnTo>
                  <a:lnTo>
                    <a:pt x="698" y="661"/>
                  </a:lnTo>
                  <a:lnTo>
                    <a:pt x="700" y="660"/>
                  </a:lnTo>
                  <a:lnTo>
                    <a:pt x="701" y="658"/>
                  </a:lnTo>
                  <a:lnTo>
                    <a:pt x="702" y="658"/>
                  </a:lnTo>
                  <a:lnTo>
                    <a:pt x="704" y="660"/>
                  </a:lnTo>
                  <a:lnTo>
                    <a:pt x="704" y="662"/>
                  </a:lnTo>
                  <a:lnTo>
                    <a:pt x="705" y="664"/>
                  </a:lnTo>
                  <a:lnTo>
                    <a:pt x="705" y="665"/>
                  </a:lnTo>
                  <a:lnTo>
                    <a:pt x="706" y="666"/>
                  </a:lnTo>
                  <a:lnTo>
                    <a:pt x="708" y="668"/>
                  </a:lnTo>
                  <a:lnTo>
                    <a:pt x="710" y="670"/>
                  </a:lnTo>
                  <a:lnTo>
                    <a:pt x="712" y="671"/>
                  </a:lnTo>
                  <a:lnTo>
                    <a:pt x="713" y="672"/>
                  </a:lnTo>
                  <a:lnTo>
                    <a:pt x="714" y="674"/>
                  </a:lnTo>
                  <a:lnTo>
                    <a:pt x="715" y="675"/>
                  </a:lnTo>
                  <a:lnTo>
                    <a:pt x="715" y="675"/>
                  </a:lnTo>
                  <a:lnTo>
                    <a:pt x="716" y="678"/>
                  </a:lnTo>
                  <a:lnTo>
                    <a:pt x="716" y="680"/>
                  </a:lnTo>
                  <a:lnTo>
                    <a:pt x="718" y="681"/>
                  </a:lnTo>
                  <a:lnTo>
                    <a:pt x="718" y="682"/>
                  </a:lnTo>
                  <a:lnTo>
                    <a:pt x="720" y="682"/>
                  </a:lnTo>
                  <a:lnTo>
                    <a:pt x="721" y="681"/>
                  </a:lnTo>
                  <a:lnTo>
                    <a:pt x="723" y="682"/>
                  </a:lnTo>
                  <a:lnTo>
                    <a:pt x="723" y="683"/>
                  </a:lnTo>
                  <a:lnTo>
                    <a:pt x="724" y="684"/>
                  </a:lnTo>
                  <a:lnTo>
                    <a:pt x="725" y="684"/>
                  </a:lnTo>
                  <a:lnTo>
                    <a:pt x="725" y="685"/>
                  </a:lnTo>
                  <a:lnTo>
                    <a:pt x="726" y="686"/>
                  </a:lnTo>
                  <a:lnTo>
                    <a:pt x="727" y="689"/>
                  </a:lnTo>
                  <a:lnTo>
                    <a:pt x="725" y="691"/>
                  </a:lnTo>
                  <a:lnTo>
                    <a:pt x="725" y="692"/>
                  </a:lnTo>
                  <a:lnTo>
                    <a:pt x="725" y="692"/>
                  </a:lnTo>
                  <a:lnTo>
                    <a:pt x="726" y="694"/>
                  </a:lnTo>
                  <a:lnTo>
                    <a:pt x="726" y="696"/>
                  </a:lnTo>
                  <a:lnTo>
                    <a:pt x="727" y="697"/>
                  </a:lnTo>
                  <a:lnTo>
                    <a:pt x="727" y="697"/>
                  </a:lnTo>
                  <a:lnTo>
                    <a:pt x="727" y="698"/>
                  </a:lnTo>
                  <a:lnTo>
                    <a:pt x="727" y="699"/>
                  </a:lnTo>
                  <a:lnTo>
                    <a:pt x="727" y="698"/>
                  </a:lnTo>
                  <a:lnTo>
                    <a:pt x="726" y="700"/>
                  </a:lnTo>
                  <a:lnTo>
                    <a:pt x="725" y="700"/>
                  </a:lnTo>
                  <a:lnTo>
                    <a:pt x="722" y="703"/>
                  </a:lnTo>
                  <a:lnTo>
                    <a:pt x="722" y="705"/>
                  </a:lnTo>
                  <a:lnTo>
                    <a:pt x="720" y="707"/>
                  </a:lnTo>
                  <a:lnTo>
                    <a:pt x="717" y="709"/>
                  </a:lnTo>
                  <a:lnTo>
                    <a:pt x="716" y="708"/>
                  </a:lnTo>
                  <a:lnTo>
                    <a:pt x="715" y="708"/>
                  </a:lnTo>
                  <a:lnTo>
                    <a:pt x="716" y="709"/>
                  </a:lnTo>
                  <a:lnTo>
                    <a:pt x="716" y="710"/>
                  </a:lnTo>
                  <a:lnTo>
                    <a:pt x="715" y="711"/>
                  </a:lnTo>
                  <a:lnTo>
                    <a:pt x="715" y="711"/>
                  </a:lnTo>
                  <a:lnTo>
                    <a:pt x="714" y="712"/>
                  </a:lnTo>
                  <a:lnTo>
                    <a:pt x="715" y="713"/>
                  </a:lnTo>
                  <a:lnTo>
                    <a:pt x="718" y="712"/>
                  </a:lnTo>
                  <a:lnTo>
                    <a:pt x="720" y="711"/>
                  </a:lnTo>
                  <a:lnTo>
                    <a:pt x="722" y="711"/>
                  </a:lnTo>
                  <a:lnTo>
                    <a:pt x="723" y="710"/>
                  </a:lnTo>
                  <a:lnTo>
                    <a:pt x="726" y="710"/>
                  </a:lnTo>
                  <a:lnTo>
                    <a:pt x="727" y="710"/>
                  </a:lnTo>
                  <a:lnTo>
                    <a:pt x="731" y="710"/>
                  </a:lnTo>
                  <a:lnTo>
                    <a:pt x="732" y="710"/>
                  </a:lnTo>
                  <a:lnTo>
                    <a:pt x="731" y="711"/>
                  </a:lnTo>
                  <a:lnTo>
                    <a:pt x="731" y="711"/>
                  </a:lnTo>
                  <a:lnTo>
                    <a:pt x="733" y="711"/>
                  </a:lnTo>
                  <a:lnTo>
                    <a:pt x="734" y="712"/>
                  </a:lnTo>
                  <a:lnTo>
                    <a:pt x="734" y="713"/>
                  </a:lnTo>
                  <a:lnTo>
                    <a:pt x="735" y="713"/>
                  </a:lnTo>
                  <a:lnTo>
                    <a:pt x="735" y="714"/>
                  </a:lnTo>
                  <a:lnTo>
                    <a:pt x="734" y="715"/>
                  </a:lnTo>
                  <a:lnTo>
                    <a:pt x="735" y="715"/>
                  </a:lnTo>
                  <a:lnTo>
                    <a:pt x="734" y="716"/>
                  </a:lnTo>
                  <a:lnTo>
                    <a:pt x="738" y="719"/>
                  </a:lnTo>
                  <a:lnTo>
                    <a:pt x="741" y="720"/>
                  </a:lnTo>
                  <a:lnTo>
                    <a:pt x="742" y="719"/>
                  </a:lnTo>
                  <a:lnTo>
                    <a:pt x="743" y="719"/>
                  </a:lnTo>
                  <a:lnTo>
                    <a:pt x="743" y="721"/>
                  </a:lnTo>
                  <a:lnTo>
                    <a:pt x="740" y="723"/>
                  </a:lnTo>
                  <a:lnTo>
                    <a:pt x="741" y="723"/>
                  </a:lnTo>
                  <a:lnTo>
                    <a:pt x="742" y="725"/>
                  </a:lnTo>
                  <a:lnTo>
                    <a:pt x="743" y="726"/>
                  </a:lnTo>
                  <a:lnTo>
                    <a:pt x="746" y="728"/>
                  </a:lnTo>
                  <a:lnTo>
                    <a:pt x="746" y="730"/>
                  </a:lnTo>
                  <a:lnTo>
                    <a:pt x="743" y="731"/>
                  </a:lnTo>
                  <a:lnTo>
                    <a:pt x="742" y="732"/>
                  </a:lnTo>
                  <a:lnTo>
                    <a:pt x="741" y="732"/>
                  </a:lnTo>
                  <a:lnTo>
                    <a:pt x="739" y="735"/>
                  </a:lnTo>
                  <a:lnTo>
                    <a:pt x="740" y="735"/>
                  </a:lnTo>
                  <a:lnTo>
                    <a:pt x="740" y="735"/>
                  </a:lnTo>
                  <a:lnTo>
                    <a:pt x="742" y="733"/>
                  </a:lnTo>
                  <a:lnTo>
                    <a:pt x="742" y="733"/>
                  </a:lnTo>
                  <a:lnTo>
                    <a:pt x="745" y="731"/>
                  </a:lnTo>
                  <a:lnTo>
                    <a:pt x="745" y="732"/>
                  </a:lnTo>
                  <a:lnTo>
                    <a:pt x="745" y="733"/>
                  </a:lnTo>
                  <a:lnTo>
                    <a:pt x="746" y="735"/>
                  </a:lnTo>
                  <a:lnTo>
                    <a:pt x="749" y="738"/>
                  </a:lnTo>
                  <a:lnTo>
                    <a:pt x="749" y="739"/>
                  </a:lnTo>
                  <a:lnTo>
                    <a:pt x="748" y="739"/>
                  </a:lnTo>
                  <a:lnTo>
                    <a:pt x="747" y="739"/>
                  </a:lnTo>
                  <a:lnTo>
                    <a:pt x="745" y="739"/>
                  </a:lnTo>
                  <a:lnTo>
                    <a:pt x="744" y="741"/>
                  </a:lnTo>
                  <a:lnTo>
                    <a:pt x="745" y="741"/>
                  </a:lnTo>
                  <a:lnTo>
                    <a:pt x="746" y="740"/>
                  </a:lnTo>
                  <a:lnTo>
                    <a:pt x="748" y="740"/>
                  </a:lnTo>
                  <a:lnTo>
                    <a:pt x="748" y="741"/>
                  </a:lnTo>
                  <a:lnTo>
                    <a:pt x="747" y="741"/>
                  </a:lnTo>
                  <a:lnTo>
                    <a:pt x="748" y="741"/>
                  </a:lnTo>
                  <a:lnTo>
                    <a:pt x="749" y="742"/>
                  </a:lnTo>
                  <a:lnTo>
                    <a:pt x="750" y="742"/>
                  </a:lnTo>
                  <a:lnTo>
                    <a:pt x="750" y="743"/>
                  </a:lnTo>
                  <a:lnTo>
                    <a:pt x="751" y="742"/>
                  </a:lnTo>
                  <a:lnTo>
                    <a:pt x="750" y="742"/>
                  </a:lnTo>
                  <a:lnTo>
                    <a:pt x="748" y="741"/>
                  </a:lnTo>
                  <a:lnTo>
                    <a:pt x="748" y="740"/>
                  </a:lnTo>
                  <a:lnTo>
                    <a:pt x="750" y="739"/>
                  </a:lnTo>
                  <a:lnTo>
                    <a:pt x="750" y="738"/>
                  </a:lnTo>
                  <a:lnTo>
                    <a:pt x="752" y="738"/>
                  </a:lnTo>
                  <a:lnTo>
                    <a:pt x="753" y="736"/>
                  </a:lnTo>
                  <a:lnTo>
                    <a:pt x="754" y="737"/>
                  </a:lnTo>
                  <a:lnTo>
                    <a:pt x="757" y="737"/>
                  </a:lnTo>
                  <a:lnTo>
                    <a:pt x="757" y="738"/>
                  </a:lnTo>
                  <a:lnTo>
                    <a:pt x="756" y="738"/>
                  </a:lnTo>
                  <a:lnTo>
                    <a:pt x="755" y="739"/>
                  </a:lnTo>
                  <a:lnTo>
                    <a:pt x="754" y="739"/>
                  </a:lnTo>
                  <a:lnTo>
                    <a:pt x="753" y="741"/>
                  </a:lnTo>
                  <a:lnTo>
                    <a:pt x="754" y="743"/>
                  </a:lnTo>
                  <a:lnTo>
                    <a:pt x="754" y="744"/>
                  </a:lnTo>
                  <a:lnTo>
                    <a:pt x="756" y="744"/>
                  </a:lnTo>
                  <a:lnTo>
                    <a:pt x="757" y="745"/>
                  </a:lnTo>
                  <a:lnTo>
                    <a:pt x="758" y="745"/>
                  </a:lnTo>
                  <a:lnTo>
                    <a:pt x="759" y="744"/>
                  </a:lnTo>
                  <a:lnTo>
                    <a:pt x="760" y="742"/>
                  </a:lnTo>
                  <a:lnTo>
                    <a:pt x="761" y="741"/>
                  </a:lnTo>
                  <a:lnTo>
                    <a:pt x="761" y="741"/>
                  </a:lnTo>
                  <a:lnTo>
                    <a:pt x="765" y="741"/>
                  </a:lnTo>
                  <a:lnTo>
                    <a:pt x="766" y="740"/>
                  </a:lnTo>
                  <a:lnTo>
                    <a:pt x="768" y="744"/>
                  </a:lnTo>
                  <a:lnTo>
                    <a:pt x="768" y="745"/>
                  </a:lnTo>
                  <a:lnTo>
                    <a:pt x="766" y="746"/>
                  </a:lnTo>
                  <a:lnTo>
                    <a:pt x="768" y="747"/>
                  </a:lnTo>
                  <a:lnTo>
                    <a:pt x="769" y="746"/>
                  </a:lnTo>
                  <a:lnTo>
                    <a:pt x="772" y="749"/>
                  </a:lnTo>
                  <a:lnTo>
                    <a:pt x="773" y="749"/>
                  </a:lnTo>
                  <a:lnTo>
                    <a:pt x="775" y="751"/>
                  </a:lnTo>
                  <a:lnTo>
                    <a:pt x="775" y="752"/>
                  </a:lnTo>
                  <a:lnTo>
                    <a:pt x="775" y="754"/>
                  </a:lnTo>
                  <a:lnTo>
                    <a:pt x="774" y="754"/>
                  </a:lnTo>
                  <a:lnTo>
                    <a:pt x="773" y="754"/>
                  </a:lnTo>
                  <a:lnTo>
                    <a:pt x="774" y="756"/>
                  </a:lnTo>
                  <a:lnTo>
                    <a:pt x="776" y="756"/>
                  </a:lnTo>
                  <a:lnTo>
                    <a:pt x="777" y="757"/>
                  </a:lnTo>
                  <a:lnTo>
                    <a:pt x="776" y="759"/>
                  </a:lnTo>
                  <a:lnTo>
                    <a:pt x="777" y="759"/>
                  </a:lnTo>
                  <a:lnTo>
                    <a:pt x="778" y="758"/>
                  </a:lnTo>
                  <a:lnTo>
                    <a:pt x="781" y="758"/>
                  </a:lnTo>
                  <a:lnTo>
                    <a:pt x="781" y="757"/>
                  </a:lnTo>
                  <a:lnTo>
                    <a:pt x="784" y="757"/>
                  </a:lnTo>
                  <a:lnTo>
                    <a:pt x="784" y="758"/>
                  </a:lnTo>
                  <a:lnTo>
                    <a:pt x="787" y="758"/>
                  </a:lnTo>
                  <a:lnTo>
                    <a:pt x="788" y="758"/>
                  </a:lnTo>
                  <a:lnTo>
                    <a:pt x="790" y="761"/>
                  </a:lnTo>
                  <a:lnTo>
                    <a:pt x="790" y="761"/>
                  </a:lnTo>
                  <a:lnTo>
                    <a:pt x="791" y="761"/>
                  </a:lnTo>
                  <a:lnTo>
                    <a:pt x="791" y="762"/>
                  </a:lnTo>
                  <a:lnTo>
                    <a:pt x="791" y="762"/>
                  </a:lnTo>
                  <a:lnTo>
                    <a:pt x="792" y="763"/>
                  </a:lnTo>
                  <a:lnTo>
                    <a:pt x="792" y="763"/>
                  </a:lnTo>
                  <a:lnTo>
                    <a:pt x="793" y="764"/>
                  </a:lnTo>
                  <a:lnTo>
                    <a:pt x="793" y="765"/>
                  </a:lnTo>
                  <a:lnTo>
                    <a:pt x="792" y="766"/>
                  </a:lnTo>
                  <a:lnTo>
                    <a:pt x="793" y="768"/>
                  </a:lnTo>
                  <a:lnTo>
                    <a:pt x="794" y="768"/>
                  </a:lnTo>
                  <a:lnTo>
                    <a:pt x="794" y="770"/>
                  </a:lnTo>
                  <a:lnTo>
                    <a:pt x="793" y="770"/>
                  </a:lnTo>
                  <a:lnTo>
                    <a:pt x="793" y="772"/>
                  </a:lnTo>
                  <a:lnTo>
                    <a:pt x="793" y="777"/>
                  </a:lnTo>
                  <a:lnTo>
                    <a:pt x="793" y="777"/>
                  </a:lnTo>
                  <a:lnTo>
                    <a:pt x="792" y="776"/>
                  </a:lnTo>
                  <a:lnTo>
                    <a:pt x="790" y="776"/>
                  </a:lnTo>
                  <a:lnTo>
                    <a:pt x="789" y="778"/>
                  </a:lnTo>
                  <a:lnTo>
                    <a:pt x="788" y="777"/>
                  </a:lnTo>
                  <a:lnTo>
                    <a:pt x="787" y="778"/>
                  </a:lnTo>
                  <a:lnTo>
                    <a:pt x="788" y="780"/>
                  </a:lnTo>
                  <a:lnTo>
                    <a:pt x="788" y="781"/>
                  </a:lnTo>
                  <a:lnTo>
                    <a:pt x="788" y="781"/>
                  </a:lnTo>
                  <a:lnTo>
                    <a:pt x="789" y="781"/>
                  </a:lnTo>
                  <a:lnTo>
                    <a:pt x="790" y="782"/>
                  </a:lnTo>
                  <a:lnTo>
                    <a:pt x="790" y="783"/>
                  </a:lnTo>
                  <a:lnTo>
                    <a:pt x="789" y="784"/>
                  </a:lnTo>
                  <a:lnTo>
                    <a:pt x="787" y="784"/>
                  </a:lnTo>
                  <a:lnTo>
                    <a:pt x="783" y="787"/>
                  </a:lnTo>
                  <a:lnTo>
                    <a:pt x="783" y="788"/>
                  </a:lnTo>
                  <a:lnTo>
                    <a:pt x="783" y="788"/>
                  </a:lnTo>
                  <a:lnTo>
                    <a:pt x="781" y="791"/>
                  </a:lnTo>
                  <a:lnTo>
                    <a:pt x="780" y="793"/>
                  </a:lnTo>
                  <a:lnTo>
                    <a:pt x="782" y="794"/>
                  </a:lnTo>
                  <a:lnTo>
                    <a:pt x="783" y="796"/>
                  </a:lnTo>
                  <a:lnTo>
                    <a:pt x="782" y="797"/>
                  </a:lnTo>
                  <a:lnTo>
                    <a:pt x="781" y="796"/>
                  </a:lnTo>
                  <a:lnTo>
                    <a:pt x="778" y="796"/>
                  </a:lnTo>
                  <a:lnTo>
                    <a:pt x="776" y="798"/>
                  </a:lnTo>
                  <a:lnTo>
                    <a:pt x="776" y="799"/>
                  </a:lnTo>
                  <a:lnTo>
                    <a:pt x="773" y="801"/>
                  </a:lnTo>
                  <a:lnTo>
                    <a:pt x="772" y="801"/>
                  </a:lnTo>
                  <a:lnTo>
                    <a:pt x="770" y="802"/>
                  </a:lnTo>
                  <a:lnTo>
                    <a:pt x="769" y="802"/>
                  </a:lnTo>
                  <a:lnTo>
                    <a:pt x="768" y="803"/>
                  </a:lnTo>
                  <a:lnTo>
                    <a:pt x="767" y="803"/>
                  </a:lnTo>
                  <a:lnTo>
                    <a:pt x="765" y="804"/>
                  </a:lnTo>
                  <a:lnTo>
                    <a:pt x="763" y="804"/>
                  </a:lnTo>
                  <a:lnTo>
                    <a:pt x="761" y="805"/>
                  </a:lnTo>
                  <a:lnTo>
                    <a:pt x="760" y="805"/>
                  </a:lnTo>
                  <a:lnTo>
                    <a:pt x="759" y="806"/>
                  </a:lnTo>
                  <a:lnTo>
                    <a:pt x="759" y="807"/>
                  </a:lnTo>
                  <a:lnTo>
                    <a:pt x="757" y="810"/>
                  </a:lnTo>
                  <a:lnTo>
                    <a:pt x="757" y="811"/>
                  </a:lnTo>
                  <a:lnTo>
                    <a:pt x="756" y="812"/>
                  </a:lnTo>
                  <a:lnTo>
                    <a:pt x="756" y="813"/>
                  </a:lnTo>
                  <a:lnTo>
                    <a:pt x="755" y="815"/>
                  </a:lnTo>
                  <a:lnTo>
                    <a:pt x="753" y="815"/>
                  </a:lnTo>
                  <a:lnTo>
                    <a:pt x="753" y="815"/>
                  </a:lnTo>
                  <a:lnTo>
                    <a:pt x="752" y="815"/>
                  </a:lnTo>
                  <a:lnTo>
                    <a:pt x="751" y="815"/>
                  </a:lnTo>
                  <a:lnTo>
                    <a:pt x="750" y="815"/>
                  </a:lnTo>
                  <a:lnTo>
                    <a:pt x="750" y="814"/>
                  </a:lnTo>
                  <a:lnTo>
                    <a:pt x="749" y="812"/>
                  </a:lnTo>
                  <a:lnTo>
                    <a:pt x="749" y="814"/>
                  </a:lnTo>
                  <a:lnTo>
                    <a:pt x="750" y="816"/>
                  </a:lnTo>
                  <a:lnTo>
                    <a:pt x="750" y="817"/>
                  </a:lnTo>
                  <a:lnTo>
                    <a:pt x="749" y="818"/>
                  </a:lnTo>
                  <a:lnTo>
                    <a:pt x="746" y="817"/>
                  </a:lnTo>
                  <a:lnTo>
                    <a:pt x="743" y="816"/>
                  </a:lnTo>
                  <a:lnTo>
                    <a:pt x="743" y="817"/>
                  </a:lnTo>
                  <a:lnTo>
                    <a:pt x="744" y="817"/>
                  </a:lnTo>
                  <a:lnTo>
                    <a:pt x="745" y="818"/>
                  </a:lnTo>
                  <a:lnTo>
                    <a:pt x="747" y="818"/>
                  </a:lnTo>
                  <a:lnTo>
                    <a:pt x="748" y="819"/>
                  </a:lnTo>
                  <a:lnTo>
                    <a:pt x="747" y="819"/>
                  </a:lnTo>
                  <a:lnTo>
                    <a:pt x="746" y="819"/>
                  </a:lnTo>
                  <a:lnTo>
                    <a:pt x="745" y="821"/>
                  </a:lnTo>
                  <a:lnTo>
                    <a:pt x="745" y="821"/>
                  </a:lnTo>
                  <a:lnTo>
                    <a:pt x="745" y="822"/>
                  </a:lnTo>
                  <a:lnTo>
                    <a:pt x="745" y="822"/>
                  </a:lnTo>
                  <a:lnTo>
                    <a:pt x="743" y="820"/>
                  </a:lnTo>
                  <a:lnTo>
                    <a:pt x="741" y="821"/>
                  </a:lnTo>
                  <a:lnTo>
                    <a:pt x="743" y="821"/>
                  </a:lnTo>
                  <a:lnTo>
                    <a:pt x="744" y="822"/>
                  </a:lnTo>
                  <a:lnTo>
                    <a:pt x="744" y="823"/>
                  </a:lnTo>
                  <a:lnTo>
                    <a:pt x="744" y="824"/>
                  </a:lnTo>
                  <a:lnTo>
                    <a:pt x="744" y="825"/>
                  </a:lnTo>
                  <a:lnTo>
                    <a:pt x="742" y="828"/>
                  </a:lnTo>
                  <a:lnTo>
                    <a:pt x="741" y="831"/>
                  </a:lnTo>
                  <a:lnTo>
                    <a:pt x="741" y="831"/>
                  </a:lnTo>
                  <a:lnTo>
                    <a:pt x="741" y="832"/>
                  </a:lnTo>
                  <a:lnTo>
                    <a:pt x="742" y="833"/>
                  </a:lnTo>
                  <a:lnTo>
                    <a:pt x="743" y="833"/>
                  </a:lnTo>
                  <a:lnTo>
                    <a:pt x="743" y="834"/>
                  </a:lnTo>
                  <a:lnTo>
                    <a:pt x="741" y="835"/>
                  </a:lnTo>
                  <a:lnTo>
                    <a:pt x="740" y="834"/>
                  </a:lnTo>
                  <a:lnTo>
                    <a:pt x="739" y="835"/>
                  </a:lnTo>
                  <a:lnTo>
                    <a:pt x="738" y="835"/>
                  </a:lnTo>
                  <a:lnTo>
                    <a:pt x="739" y="836"/>
                  </a:lnTo>
                  <a:lnTo>
                    <a:pt x="740" y="836"/>
                  </a:lnTo>
                  <a:lnTo>
                    <a:pt x="737" y="838"/>
                  </a:lnTo>
                  <a:lnTo>
                    <a:pt x="739" y="839"/>
                  </a:lnTo>
                  <a:lnTo>
                    <a:pt x="739" y="842"/>
                  </a:lnTo>
                  <a:lnTo>
                    <a:pt x="738" y="842"/>
                  </a:lnTo>
                  <a:lnTo>
                    <a:pt x="738" y="843"/>
                  </a:lnTo>
                  <a:lnTo>
                    <a:pt x="737" y="843"/>
                  </a:lnTo>
                  <a:lnTo>
                    <a:pt x="737" y="846"/>
                  </a:lnTo>
                  <a:lnTo>
                    <a:pt x="737" y="847"/>
                  </a:lnTo>
                  <a:lnTo>
                    <a:pt x="737" y="847"/>
                  </a:lnTo>
                  <a:lnTo>
                    <a:pt x="739" y="845"/>
                  </a:lnTo>
                  <a:lnTo>
                    <a:pt x="740" y="845"/>
                  </a:lnTo>
                  <a:lnTo>
                    <a:pt x="740" y="846"/>
                  </a:lnTo>
                  <a:lnTo>
                    <a:pt x="740" y="849"/>
                  </a:lnTo>
                  <a:lnTo>
                    <a:pt x="739" y="850"/>
                  </a:lnTo>
                  <a:lnTo>
                    <a:pt x="738" y="850"/>
                  </a:lnTo>
                  <a:lnTo>
                    <a:pt x="738" y="850"/>
                  </a:lnTo>
                  <a:lnTo>
                    <a:pt x="740" y="850"/>
                  </a:lnTo>
                  <a:lnTo>
                    <a:pt x="740" y="851"/>
                  </a:lnTo>
                  <a:lnTo>
                    <a:pt x="739" y="852"/>
                  </a:lnTo>
                  <a:lnTo>
                    <a:pt x="739" y="853"/>
                  </a:lnTo>
                  <a:lnTo>
                    <a:pt x="739" y="854"/>
                  </a:lnTo>
                  <a:lnTo>
                    <a:pt x="737" y="854"/>
                  </a:lnTo>
                  <a:lnTo>
                    <a:pt x="738" y="856"/>
                  </a:lnTo>
                  <a:lnTo>
                    <a:pt x="737" y="857"/>
                  </a:lnTo>
                  <a:lnTo>
                    <a:pt x="738" y="857"/>
                  </a:lnTo>
                  <a:lnTo>
                    <a:pt x="739" y="857"/>
                  </a:lnTo>
                  <a:lnTo>
                    <a:pt x="740" y="857"/>
                  </a:lnTo>
                  <a:lnTo>
                    <a:pt x="741" y="857"/>
                  </a:lnTo>
                  <a:lnTo>
                    <a:pt x="741" y="858"/>
                  </a:lnTo>
                  <a:lnTo>
                    <a:pt x="740" y="860"/>
                  </a:lnTo>
                  <a:lnTo>
                    <a:pt x="741" y="860"/>
                  </a:lnTo>
                  <a:lnTo>
                    <a:pt x="742" y="860"/>
                  </a:lnTo>
                  <a:lnTo>
                    <a:pt x="743" y="859"/>
                  </a:lnTo>
                  <a:lnTo>
                    <a:pt x="745" y="858"/>
                  </a:lnTo>
                  <a:lnTo>
                    <a:pt x="745" y="859"/>
                  </a:lnTo>
                  <a:lnTo>
                    <a:pt x="745" y="860"/>
                  </a:lnTo>
                  <a:lnTo>
                    <a:pt x="747" y="860"/>
                  </a:lnTo>
                  <a:lnTo>
                    <a:pt x="748" y="863"/>
                  </a:lnTo>
                  <a:lnTo>
                    <a:pt x="749" y="863"/>
                  </a:lnTo>
                  <a:lnTo>
                    <a:pt x="751" y="865"/>
                  </a:lnTo>
                  <a:lnTo>
                    <a:pt x="752" y="864"/>
                  </a:lnTo>
                  <a:lnTo>
                    <a:pt x="752" y="864"/>
                  </a:lnTo>
                  <a:lnTo>
                    <a:pt x="752" y="861"/>
                  </a:lnTo>
                  <a:lnTo>
                    <a:pt x="753" y="862"/>
                  </a:lnTo>
                  <a:lnTo>
                    <a:pt x="755" y="862"/>
                  </a:lnTo>
                  <a:lnTo>
                    <a:pt x="755" y="862"/>
                  </a:lnTo>
                  <a:lnTo>
                    <a:pt x="756" y="863"/>
                  </a:lnTo>
                  <a:lnTo>
                    <a:pt x="757" y="864"/>
                  </a:lnTo>
                  <a:lnTo>
                    <a:pt x="756" y="865"/>
                  </a:lnTo>
                  <a:lnTo>
                    <a:pt x="757" y="865"/>
                  </a:lnTo>
                  <a:lnTo>
                    <a:pt x="758" y="866"/>
                  </a:lnTo>
                  <a:lnTo>
                    <a:pt x="760" y="864"/>
                  </a:lnTo>
                  <a:lnTo>
                    <a:pt x="763" y="864"/>
                  </a:lnTo>
                  <a:lnTo>
                    <a:pt x="763" y="865"/>
                  </a:lnTo>
                  <a:lnTo>
                    <a:pt x="765" y="865"/>
                  </a:lnTo>
                  <a:lnTo>
                    <a:pt x="766" y="866"/>
                  </a:lnTo>
                  <a:lnTo>
                    <a:pt x="768" y="866"/>
                  </a:lnTo>
                  <a:lnTo>
                    <a:pt x="769" y="865"/>
                  </a:lnTo>
                  <a:lnTo>
                    <a:pt x="769" y="865"/>
                  </a:lnTo>
                  <a:lnTo>
                    <a:pt x="770" y="867"/>
                  </a:lnTo>
                  <a:lnTo>
                    <a:pt x="774" y="866"/>
                  </a:lnTo>
                  <a:lnTo>
                    <a:pt x="774" y="865"/>
                  </a:lnTo>
                  <a:lnTo>
                    <a:pt x="776" y="864"/>
                  </a:lnTo>
                  <a:lnTo>
                    <a:pt x="775" y="864"/>
                  </a:lnTo>
                  <a:lnTo>
                    <a:pt x="773" y="866"/>
                  </a:lnTo>
                  <a:lnTo>
                    <a:pt x="772" y="866"/>
                  </a:lnTo>
                  <a:lnTo>
                    <a:pt x="771" y="865"/>
                  </a:lnTo>
                  <a:lnTo>
                    <a:pt x="769" y="864"/>
                  </a:lnTo>
                  <a:lnTo>
                    <a:pt x="768" y="863"/>
                  </a:lnTo>
                  <a:lnTo>
                    <a:pt x="768" y="862"/>
                  </a:lnTo>
                  <a:lnTo>
                    <a:pt x="768" y="861"/>
                  </a:lnTo>
                  <a:lnTo>
                    <a:pt x="769" y="861"/>
                  </a:lnTo>
                  <a:lnTo>
                    <a:pt x="770" y="861"/>
                  </a:lnTo>
                  <a:lnTo>
                    <a:pt x="771" y="862"/>
                  </a:lnTo>
                  <a:lnTo>
                    <a:pt x="773" y="861"/>
                  </a:lnTo>
                  <a:lnTo>
                    <a:pt x="773" y="861"/>
                  </a:lnTo>
                  <a:lnTo>
                    <a:pt x="774" y="860"/>
                  </a:lnTo>
                  <a:lnTo>
                    <a:pt x="775" y="859"/>
                  </a:lnTo>
                  <a:lnTo>
                    <a:pt x="777" y="857"/>
                  </a:lnTo>
                  <a:lnTo>
                    <a:pt x="778" y="857"/>
                  </a:lnTo>
                  <a:lnTo>
                    <a:pt x="780" y="858"/>
                  </a:lnTo>
                  <a:lnTo>
                    <a:pt x="780" y="859"/>
                  </a:lnTo>
                  <a:lnTo>
                    <a:pt x="779" y="859"/>
                  </a:lnTo>
                  <a:lnTo>
                    <a:pt x="777" y="860"/>
                  </a:lnTo>
                  <a:lnTo>
                    <a:pt x="777" y="861"/>
                  </a:lnTo>
                  <a:lnTo>
                    <a:pt x="778" y="863"/>
                  </a:lnTo>
                  <a:lnTo>
                    <a:pt x="778" y="864"/>
                  </a:lnTo>
                  <a:lnTo>
                    <a:pt x="778" y="865"/>
                  </a:lnTo>
                  <a:lnTo>
                    <a:pt x="779" y="864"/>
                  </a:lnTo>
                  <a:lnTo>
                    <a:pt x="779" y="863"/>
                  </a:lnTo>
                  <a:lnTo>
                    <a:pt x="778" y="861"/>
                  </a:lnTo>
                  <a:lnTo>
                    <a:pt x="779" y="860"/>
                  </a:lnTo>
                  <a:lnTo>
                    <a:pt x="780" y="860"/>
                  </a:lnTo>
                  <a:lnTo>
                    <a:pt x="781" y="858"/>
                  </a:lnTo>
                  <a:lnTo>
                    <a:pt x="782" y="858"/>
                  </a:lnTo>
                  <a:lnTo>
                    <a:pt x="783" y="859"/>
                  </a:lnTo>
                  <a:lnTo>
                    <a:pt x="783" y="861"/>
                  </a:lnTo>
                  <a:lnTo>
                    <a:pt x="783" y="862"/>
                  </a:lnTo>
                  <a:lnTo>
                    <a:pt x="783" y="861"/>
                  </a:lnTo>
                  <a:lnTo>
                    <a:pt x="783" y="859"/>
                  </a:lnTo>
                  <a:lnTo>
                    <a:pt x="785" y="857"/>
                  </a:lnTo>
                  <a:lnTo>
                    <a:pt x="787" y="857"/>
                  </a:lnTo>
                  <a:lnTo>
                    <a:pt x="788" y="856"/>
                  </a:lnTo>
                  <a:lnTo>
                    <a:pt x="789" y="856"/>
                  </a:lnTo>
                  <a:lnTo>
                    <a:pt x="790" y="856"/>
                  </a:lnTo>
                  <a:lnTo>
                    <a:pt x="790" y="856"/>
                  </a:lnTo>
                  <a:lnTo>
                    <a:pt x="792" y="858"/>
                  </a:lnTo>
                  <a:lnTo>
                    <a:pt x="793" y="858"/>
                  </a:lnTo>
                  <a:lnTo>
                    <a:pt x="793" y="858"/>
                  </a:lnTo>
                  <a:lnTo>
                    <a:pt x="790" y="855"/>
                  </a:lnTo>
                  <a:lnTo>
                    <a:pt x="788" y="855"/>
                  </a:lnTo>
                  <a:lnTo>
                    <a:pt x="787" y="855"/>
                  </a:lnTo>
                  <a:lnTo>
                    <a:pt x="787" y="853"/>
                  </a:lnTo>
                  <a:lnTo>
                    <a:pt x="784" y="851"/>
                  </a:lnTo>
                  <a:lnTo>
                    <a:pt x="783" y="850"/>
                  </a:lnTo>
                  <a:lnTo>
                    <a:pt x="782" y="849"/>
                  </a:lnTo>
                  <a:lnTo>
                    <a:pt x="780" y="849"/>
                  </a:lnTo>
                  <a:lnTo>
                    <a:pt x="779" y="848"/>
                  </a:lnTo>
                  <a:lnTo>
                    <a:pt x="776" y="846"/>
                  </a:lnTo>
                  <a:lnTo>
                    <a:pt x="776" y="846"/>
                  </a:lnTo>
                  <a:lnTo>
                    <a:pt x="775" y="846"/>
                  </a:lnTo>
                  <a:lnTo>
                    <a:pt x="772" y="843"/>
                  </a:lnTo>
                  <a:lnTo>
                    <a:pt x="772" y="843"/>
                  </a:lnTo>
                  <a:lnTo>
                    <a:pt x="771" y="842"/>
                  </a:lnTo>
                  <a:lnTo>
                    <a:pt x="771" y="841"/>
                  </a:lnTo>
                  <a:lnTo>
                    <a:pt x="769" y="840"/>
                  </a:lnTo>
                  <a:lnTo>
                    <a:pt x="769" y="840"/>
                  </a:lnTo>
                  <a:lnTo>
                    <a:pt x="768" y="839"/>
                  </a:lnTo>
                  <a:lnTo>
                    <a:pt x="768" y="838"/>
                  </a:lnTo>
                  <a:lnTo>
                    <a:pt x="771" y="837"/>
                  </a:lnTo>
                  <a:lnTo>
                    <a:pt x="774" y="836"/>
                  </a:lnTo>
                  <a:lnTo>
                    <a:pt x="775" y="836"/>
                  </a:lnTo>
                  <a:lnTo>
                    <a:pt x="777" y="837"/>
                  </a:lnTo>
                  <a:lnTo>
                    <a:pt x="779" y="837"/>
                  </a:lnTo>
                  <a:lnTo>
                    <a:pt x="780" y="838"/>
                  </a:lnTo>
                  <a:lnTo>
                    <a:pt x="781" y="838"/>
                  </a:lnTo>
                  <a:lnTo>
                    <a:pt x="782" y="839"/>
                  </a:lnTo>
                  <a:lnTo>
                    <a:pt x="783" y="839"/>
                  </a:lnTo>
                  <a:lnTo>
                    <a:pt x="787" y="842"/>
                  </a:lnTo>
                  <a:lnTo>
                    <a:pt x="788" y="842"/>
                  </a:lnTo>
                  <a:lnTo>
                    <a:pt x="791" y="844"/>
                  </a:lnTo>
                  <a:lnTo>
                    <a:pt x="791" y="846"/>
                  </a:lnTo>
                  <a:lnTo>
                    <a:pt x="795" y="847"/>
                  </a:lnTo>
                  <a:lnTo>
                    <a:pt x="797" y="847"/>
                  </a:lnTo>
                  <a:lnTo>
                    <a:pt x="798" y="848"/>
                  </a:lnTo>
                  <a:lnTo>
                    <a:pt x="799" y="848"/>
                  </a:lnTo>
                  <a:lnTo>
                    <a:pt x="800" y="849"/>
                  </a:lnTo>
                  <a:lnTo>
                    <a:pt x="802" y="850"/>
                  </a:lnTo>
                  <a:lnTo>
                    <a:pt x="804" y="850"/>
                  </a:lnTo>
                  <a:lnTo>
                    <a:pt x="807" y="851"/>
                  </a:lnTo>
                  <a:lnTo>
                    <a:pt x="808" y="853"/>
                  </a:lnTo>
                  <a:lnTo>
                    <a:pt x="810" y="854"/>
                  </a:lnTo>
                  <a:lnTo>
                    <a:pt x="814" y="858"/>
                  </a:lnTo>
                  <a:lnTo>
                    <a:pt x="816" y="861"/>
                  </a:lnTo>
                  <a:lnTo>
                    <a:pt x="819" y="868"/>
                  </a:lnTo>
                  <a:lnTo>
                    <a:pt x="824" y="873"/>
                  </a:lnTo>
                  <a:lnTo>
                    <a:pt x="824" y="880"/>
                  </a:lnTo>
                  <a:lnTo>
                    <a:pt x="824" y="880"/>
                  </a:lnTo>
                  <a:lnTo>
                    <a:pt x="825" y="883"/>
                  </a:lnTo>
                  <a:lnTo>
                    <a:pt x="826" y="884"/>
                  </a:lnTo>
                  <a:lnTo>
                    <a:pt x="826" y="888"/>
                  </a:lnTo>
                  <a:lnTo>
                    <a:pt x="826" y="888"/>
                  </a:lnTo>
                  <a:lnTo>
                    <a:pt x="828" y="891"/>
                  </a:lnTo>
                  <a:lnTo>
                    <a:pt x="831" y="895"/>
                  </a:lnTo>
                  <a:lnTo>
                    <a:pt x="831" y="896"/>
                  </a:lnTo>
                  <a:lnTo>
                    <a:pt x="833" y="897"/>
                  </a:lnTo>
                  <a:lnTo>
                    <a:pt x="833" y="899"/>
                  </a:lnTo>
                  <a:lnTo>
                    <a:pt x="836" y="902"/>
                  </a:lnTo>
                  <a:lnTo>
                    <a:pt x="837" y="902"/>
                  </a:lnTo>
                  <a:lnTo>
                    <a:pt x="837" y="902"/>
                  </a:lnTo>
                  <a:lnTo>
                    <a:pt x="838" y="903"/>
                  </a:lnTo>
                  <a:lnTo>
                    <a:pt x="838" y="903"/>
                  </a:lnTo>
                  <a:lnTo>
                    <a:pt x="840" y="905"/>
                  </a:lnTo>
                  <a:lnTo>
                    <a:pt x="840" y="905"/>
                  </a:lnTo>
                  <a:lnTo>
                    <a:pt x="842" y="906"/>
                  </a:lnTo>
                  <a:lnTo>
                    <a:pt x="842" y="906"/>
                  </a:lnTo>
                  <a:lnTo>
                    <a:pt x="844" y="908"/>
                  </a:lnTo>
                  <a:lnTo>
                    <a:pt x="845" y="910"/>
                  </a:lnTo>
                  <a:lnTo>
                    <a:pt x="850" y="917"/>
                  </a:lnTo>
                  <a:lnTo>
                    <a:pt x="850" y="917"/>
                  </a:lnTo>
                  <a:lnTo>
                    <a:pt x="853" y="921"/>
                  </a:lnTo>
                  <a:lnTo>
                    <a:pt x="854" y="923"/>
                  </a:lnTo>
                  <a:lnTo>
                    <a:pt x="856" y="925"/>
                  </a:lnTo>
                  <a:lnTo>
                    <a:pt x="856" y="926"/>
                  </a:lnTo>
                  <a:lnTo>
                    <a:pt x="861" y="930"/>
                  </a:lnTo>
                  <a:lnTo>
                    <a:pt x="861" y="931"/>
                  </a:lnTo>
                  <a:lnTo>
                    <a:pt x="861" y="935"/>
                  </a:lnTo>
                  <a:lnTo>
                    <a:pt x="863" y="938"/>
                  </a:lnTo>
                  <a:lnTo>
                    <a:pt x="863" y="938"/>
                  </a:lnTo>
                  <a:lnTo>
                    <a:pt x="866" y="941"/>
                  </a:lnTo>
                  <a:lnTo>
                    <a:pt x="867" y="943"/>
                  </a:lnTo>
                  <a:lnTo>
                    <a:pt x="867" y="957"/>
                  </a:lnTo>
                  <a:lnTo>
                    <a:pt x="866" y="957"/>
                  </a:lnTo>
                  <a:lnTo>
                    <a:pt x="866" y="958"/>
                  </a:lnTo>
                  <a:lnTo>
                    <a:pt x="865" y="960"/>
                  </a:lnTo>
                  <a:lnTo>
                    <a:pt x="862" y="960"/>
                  </a:lnTo>
                  <a:lnTo>
                    <a:pt x="861" y="960"/>
                  </a:lnTo>
                  <a:lnTo>
                    <a:pt x="861" y="960"/>
                  </a:lnTo>
                  <a:lnTo>
                    <a:pt x="859" y="960"/>
                  </a:lnTo>
                  <a:lnTo>
                    <a:pt x="857" y="958"/>
                  </a:lnTo>
                  <a:lnTo>
                    <a:pt x="857" y="960"/>
                  </a:lnTo>
                  <a:lnTo>
                    <a:pt x="855" y="960"/>
                  </a:lnTo>
                  <a:lnTo>
                    <a:pt x="854" y="958"/>
                  </a:lnTo>
                  <a:lnTo>
                    <a:pt x="853" y="958"/>
                  </a:lnTo>
                  <a:lnTo>
                    <a:pt x="852" y="959"/>
                  </a:lnTo>
                  <a:lnTo>
                    <a:pt x="852" y="958"/>
                  </a:lnTo>
                  <a:lnTo>
                    <a:pt x="851" y="958"/>
                  </a:lnTo>
                  <a:lnTo>
                    <a:pt x="850" y="957"/>
                  </a:lnTo>
                  <a:lnTo>
                    <a:pt x="850" y="956"/>
                  </a:lnTo>
                  <a:lnTo>
                    <a:pt x="848" y="954"/>
                  </a:lnTo>
                  <a:lnTo>
                    <a:pt x="847" y="955"/>
                  </a:lnTo>
                  <a:lnTo>
                    <a:pt x="846" y="954"/>
                  </a:lnTo>
                  <a:lnTo>
                    <a:pt x="846" y="953"/>
                  </a:lnTo>
                  <a:lnTo>
                    <a:pt x="845" y="952"/>
                  </a:lnTo>
                  <a:lnTo>
                    <a:pt x="843" y="952"/>
                  </a:lnTo>
                  <a:lnTo>
                    <a:pt x="843" y="951"/>
                  </a:lnTo>
                  <a:lnTo>
                    <a:pt x="844" y="950"/>
                  </a:lnTo>
                  <a:lnTo>
                    <a:pt x="843" y="950"/>
                  </a:lnTo>
                  <a:lnTo>
                    <a:pt x="842" y="948"/>
                  </a:lnTo>
                  <a:lnTo>
                    <a:pt x="840" y="948"/>
                  </a:lnTo>
                  <a:lnTo>
                    <a:pt x="839" y="948"/>
                  </a:lnTo>
                  <a:lnTo>
                    <a:pt x="839" y="948"/>
                  </a:lnTo>
                  <a:lnTo>
                    <a:pt x="839" y="947"/>
                  </a:lnTo>
                  <a:lnTo>
                    <a:pt x="839" y="947"/>
                  </a:lnTo>
                  <a:lnTo>
                    <a:pt x="839" y="946"/>
                  </a:lnTo>
                  <a:lnTo>
                    <a:pt x="839" y="944"/>
                  </a:lnTo>
                  <a:lnTo>
                    <a:pt x="840" y="943"/>
                  </a:lnTo>
                  <a:lnTo>
                    <a:pt x="840" y="941"/>
                  </a:lnTo>
                  <a:lnTo>
                    <a:pt x="838" y="940"/>
                  </a:lnTo>
                  <a:lnTo>
                    <a:pt x="836" y="938"/>
                  </a:lnTo>
                  <a:lnTo>
                    <a:pt x="836" y="937"/>
                  </a:lnTo>
                  <a:lnTo>
                    <a:pt x="836" y="936"/>
                  </a:lnTo>
                  <a:lnTo>
                    <a:pt x="835" y="937"/>
                  </a:lnTo>
                  <a:lnTo>
                    <a:pt x="834" y="936"/>
                  </a:lnTo>
                  <a:lnTo>
                    <a:pt x="834" y="935"/>
                  </a:lnTo>
                  <a:lnTo>
                    <a:pt x="835" y="935"/>
                  </a:lnTo>
                  <a:lnTo>
                    <a:pt x="834" y="934"/>
                  </a:lnTo>
                  <a:lnTo>
                    <a:pt x="834" y="932"/>
                  </a:lnTo>
                  <a:lnTo>
                    <a:pt x="833" y="931"/>
                  </a:lnTo>
                  <a:lnTo>
                    <a:pt x="833" y="930"/>
                  </a:lnTo>
                  <a:lnTo>
                    <a:pt x="832" y="930"/>
                  </a:lnTo>
                  <a:lnTo>
                    <a:pt x="829" y="930"/>
                  </a:lnTo>
                  <a:lnTo>
                    <a:pt x="829" y="929"/>
                  </a:lnTo>
                  <a:lnTo>
                    <a:pt x="828" y="929"/>
                  </a:lnTo>
                  <a:lnTo>
                    <a:pt x="827" y="930"/>
                  </a:lnTo>
                  <a:lnTo>
                    <a:pt x="826" y="930"/>
                  </a:lnTo>
                  <a:lnTo>
                    <a:pt x="826" y="929"/>
                  </a:lnTo>
                  <a:lnTo>
                    <a:pt x="826" y="929"/>
                  </a:lnTo>
                  <a:lnTo>
                    <a:pt x="825" y="928"/>
                  </a:lnTo>
                  <a:lnTo>
                    <a:pt x="825" y="927"/>
                  </a:lnTo>
                  <a:lnTo>
                    <a:pt x="826" y="927"/>
                  </a:lnTo>
                  <a:lnTo>
                    <a:pt x="825" y="927"/>
                  </a:lnTo>
                  <a:lnTo>
                    <a:pt x="825" y="925"/>
                  </a:lnTo>
                  <a:lnTo>
                    <a:pt x="824" y="924"/>
                  </a:lnTo>
                  <a:lnTo>
                    <a:pt x="823" y="923"/>
                  </a:lnTo>
                  <a:lnTo>
                    <a:pt x="821" y="924"/>
                  </a:lnTo>
                  <a:lnTo>
                    <a:pt x="820" y="924"/>
                  </a:lnTo>
                  <a:lnTo>
                    <a:pt x="819" y="923"/>
                  </a:lnTo>
                  <a:lnTo>
                    <a:pt x="819" y="923"/>
                  </a:lnTo>
                  <a:lnTo>
                    <a:pt x="816" y="921"/>
                  </a:lnTo>
                  <a:lnTo>
                    <a:pt x="816" y="918"/>
                  </a:lnTo>
                  <a:lnTo>
                    <a:pt x="820" y="915"/>
                  </a:lnTo>
                  <a:lnTo>
                    <a:pt x="821" y="914"/>
                  </a:lnTo>
                  <a:lnTo>
                    <a:pt x="824" y="914"/>
                  </a:lnTo>
                  <a:lnTo>
                    <a:pt x="825" y="915"/>
                  </a:lnTo>
                  <a:lnTo>
                    <a:pt x="826" y="915"/>
                  </a:lnTo>
                  <a:lnTo>
                    <a:pt x="826" y="915"/>
                  </a:lnTo>
                  <a:lnTo>
                    <a:pt x="826" y="915"/>
                  </a:lnTo>
                  <a:lnTo>
                    <a:pt x="828" y="913"/>
                  </a:lnTo>
                  <a:lnTo>
                    <a:pt x="827" y="912"/>
                  </a:lnTo>
                  <a:lnTo>
                    <a:pt x="828" y="911"/>
                  </a:lnTo>
                  <a:lnTo>
                    <a:pt x="829" y="911"/>
                  </a:lnTo>
                  <a:lnTo>
                    <a:pt x="830" y="908"/>
                  </a:lnTo>
                  <a:lnTo>
                    <a:pt x="833" y="905"/>
                  </a:lnTo>
                  <a:lnTo>
                    <a:pt x="833" y="903"/>
                  </a:lnTo>
                  <a:lnTo>
                    <a:pt x="831" y="906"/>
                  </a:lnTo>
                  <a:lnTo>
                    <a:pt x="831" y="906"/>
                  </a:lnTo>
                  <a:lnTo>
                    <a:pt x="829" y="907"/>
                  </a:lnTo>
                  <a:lnTo>
                    <a:pt x="827" y="907"/>
                  </a:lnTo>
                  <a:lnTo>
                    <a:pt x="826" y="907"/>
                  </a:lnTo>
                  <a:lnTo>
                    <a:pt x="824" y="905"/>
                  </a:lnTo>
                  <a:lnTo>
                    <a:pt x="821" y="905"/>
                  </a:lnTo>
                  <a:lnTo>
                    <a:pt x="820" y="904"/>
                  </a:lnTo>
                  <a:lnTo>
                    <a:pt x="818" y="903"/>
                  </a:lnTo>
                  <a:lnTo>
                    <a:pt x="817" y="903"/>
                  </a:lnTo>
                  <a:lnTo>
                    <a:pt x="812" y="902"/>
                  </a:lnTo>
                  <a:lnTo>
                    <a:pt x="811" y="901"/>
                  </a:lnTo>
                  <a:lnTo>
                    <a:pt x="811" y="897"/>
                  </a:lnTo>
                  <a:lnTo>
                    <a:pt x="810" y="897"/>
                  </a:lnTo>
                  <a:lnTo>
                    <a:pt x="810" y="893"/>
                  </a:lnTo>
                  <a:lnTo>
                    <a:pt x="812" y="891"/>
                  </a:lnTo>
                  <a:lnTo>
                    <a:pt x="812" y="889"/>
                  </a:lnTo>
                  <a:lnTo>
                    <a:pt x="810" y="889"/>
                  </a:lnTo>
                  <a:lnTo>
                    <a:pt x="808" y="887"/>
                  </a:lnTo>
                  <a:lnTo>
                    <a:pt x="807" y="887"/>
                  </a:lnTo>
                  <a:lnTo>
                    <a:pt x="806" y="889"/>
                  </a:lnTo>
                  <a:lnTo>
                    <a:pt x="805" y="889"/>
                  </a:lnTo>
                  <a:lnTo>
                    <a:pt x="804" y="890"/>
                  </a:lnTo>
                  <a:lnTo>
                    <a:pt x="804" y="891"/>
                  </a:lnTo>
                  <a:lnTo>
                    <a:pt x="804" y="891"/>
                  </a:lnTo>
                  <a:lnTo>
                    <a:pt x="803" y="890"/>
                  </a:lnTo>
                  <a:lnTo>
                    <a:pt x="802" y="890"/>
                  </a:lnTo>
                  <a:lnTo>
                    <a:pt x="801" y="889"/>
                  </a:lnTo>
                  <a:lnTo>
                    <a:pt x="800" y="889"/>
                  </a:lnTo>
                  <a:lnTo>
                    <a:pt x="798" y="891"/>
                  </a:lnTo>
                  <a:lnTo>
                    <a:pt x="797" y="891"/>
                  </a:lnTo>
                  <a:lnTo>
                    <a:pt x="790" y="894"/>
                  </a:lnTo>
                  <a:lnTo>
                    <a:pt x="789" y="894"/>
                  </a:lnTo>
                  <a:lnTo>
                    <a:pt x="788" y="895"/>
                  </a:lnTo>
                  <a:lnTo>
                    <a:pt x="786" y="895"/>
                  </a:lnTo>
                  <a:lnTo>
                    <a:pt x="785" y="895"/>
                  </a:lnTo>
                  <a:lnTo>
                    <a:pt x="784" y="896"/>
                  </a:lnTo>
                  <a:lnTo>
                    <a:pt x="784" y="899"/>
                  </a:lnTo>
                  <a:lnTo>
                    <a:pt x="784" y="899"/>
                  </a:lnTo>
                  <a:lnTo>
                    <a:pt x="783" y="899"/>
                  </a:lnTo>
                  <a:lnTo>
                    <a:pt x="782" y="898"/>
                  </a:lnTo>
                  <a:lnTo>
                    <a:pt x="782" y="898"/>
                  </a:lnTo>
                  <a:lnTo>
                    <a:pt x="781" y="899"/>
                  </a:lnTo>
                  <a:lnTo>
                    <a:pt x="778" y="900"/>
                  </a:lnTo>
                  <a:lnTo>
                    <a:pt x="777" y="901"/>
                  </a:lnTo>
                  <a:lnTo>
                    <a:pt x="775" y="901"/>
                  </a:lnTo>
                  <a:lnTo>
                    <a:pt x="775" y="902"/>
                  </a:lnTo>
                  <a:lnTo>
                    <a:pt x="772" y="902"/>
                  </a:lnTo>
                  <a:lnTo>
                    <a:pt x="769" y="903"/>
                  </a:lnTo>
                  <a:lnTo>
                    <a:pt x="768" y="903"/>
                  </a:lnTo>
                  <a:lnTo>
                    <a:pt x="767" y="904"/>
                  </a:lnTo>
                  <a:lnTo>
                    <a:pt x="767" y="904"/>
                  </a:lnTo>
                  <a:lnTo>
                    <a:pt x="766" y="904"/>
                  </a:lnTo>
                  <a:lnTo>
                    <a:pt x="765" y="904"/>
                  </a:lnTo>
                  <a:lnTo>
                    <a:pt x="762" y="907"/>
                  </a:lnTo>
                  <a:lnTo>
                    <a:pt x="761" y="907"/>
                  </a:lnTo>
                  <a:lnTo>
                    <a:pt x="761" y="906"/>
                  </a:lnTo>
                  <a:lnTo>
                    <a:pt x="761" y="905"/>
                  </a:lnTo>
                  <a:lnTo>
                    <a:pt x="760" y="905"/>
                  </a:lnTo>
                  <a:lnTo>
                    <a:pt x="760" y="902"/>
                  </a:lnTo>
                  <a:lnTo>
                    <a:pt x="760" y="902"/>
                  </a:lnTo>
                  <a:lnTo>
                    <a:pt x="759" y="902"/>
                  </a:lnTo>
                  <a:lnTo>
                    <a:pt x="758" y="902"/>
                  </a:lnTo>
                  <a:lnTo>
                    <a:pt x="759" y="899"/>
                  </a:lnTo>
                  <a:lnTo>
                    <a:pt x="757" y="899"/>
                  </a:lnTo>
                  <a:lnTo>
                    <a:pt x="757" y="899"/>
                  </a:lnTo>
                  <a:lnTo>
                    <a:pt x="756" y="898"/>
                  </a:lnTo>
                  <a:lnTo>
                    <a:pt x="757" y="897"/>
                  </a:lnTo>
                  <a:lnTo>
                    <a:pt x="757" y="896"/>
                  </a:lnTo>
                  <a:lnTo>
                    <a:pt x="757" y="896"/>
                  </a:lnTo>
                  <a:lnTo>
                    <a:pt x="757" y="894"/>
                  </a:lnTo>
                  <a:lnTo>
                    <a:pt x="755" y="892"/>
                  </a:lnTo>
                  <a:lnTo>
                    <a:pt x="756" y="891"/>
                  </a:lnTo>
                  <a:lnTo>
                    <a:pt x="757" y="891"/>
                  </a:lnTo>
                  <a:lnTo>
                    <a:pt x="757" y="889"/>
                  </a:lnTo>
                  <a:lnTo>
                    <a:pt x="756" y="889"/>
                  </a:lnTo>
                  <a:lnTo>
                    <a:pt x="756" y="888"/>
                  </a:lnTo>
                  <a:lnTo>
                    <a:pt x="759" y="885"/>
                  </a:lnTo>
                  <a:lnTo>
                    <a:pt x="759" y="884"/>
                  </a:lnTo>
                  <a:lnTo>
                    <a:pt x="759" y="883"/>
                  </a:lnTo>
                  <a:lnTo>
                    <a:pt x="759" y="883"/>
                  </a:lnTo>
                  <a:lnTo>
                    <a:pt x="758" y="884"/>
                  </a:lnTo>
                  <a:lnTo>
                    <a:pt x="757" y="884"/>
                  </a:lnTo>
                  <a:lnTo>
                    <a:pt x="753" y="882"/>
                  </a:lnTo>
                  <a:lnTo>
                    <a:pt x="752" y="882"/>
                  </a:lnTo>
                  <a:lnTo>
                    <a:pt x="752" y="883"/>
                  </a:lnTo>
                  <a:lnTo>
                    <a:pt x="751" y="883"/>
                  </a:lnTo>
                  <a:lnTo>
                    <a:pt x="750" y="884"/>
                  </a:lnTo>
                  <a:lnTo>
                    <a:pt x="750" y="886"/>
                  </a:lnTo>
                  <a:lnTo>
                    <a:pt x="751" y="885"/>
                  </a:lnTo>
                  <a:lnTo>
                    <a:pt x="751" y="886"/>
                  </a:lnTo>
                  <a:lnTo>
                    <a:pt x="751" y="887"/>
                  </a:lnTo>
                  <a:lnTo>
                    <a:pt x="750" y="887"/>
                  </a:lnTo>
                  <a:lnTo>
                    <a:pt x="749" y="887"/>
                  </a:lnTo>
                  <a:lnTo>
                    <a:pt x="749" y="885"/>
                  </a:lnTo>
                  <a:lnTo>
                    <a:pt x="747" y="883"/>
                  </a:lnTo>
                  <a:lnTo>
                    <a:pt x="746" y="884"/>
                  </a:lnTo>
                  <a:lnTo>
                    <a:pt x="745" y="883"/>
                  </a:lnTo>
                  <a:lnTo>
                    <a:pt x="743" y="883"/>
                  </a:lnTo>
                  <a:lnTo>
                    <a:pt x="742" y="882"/>
                  </a:lnTo>
                  <a:lnTo>
                    <a:pt x="740" y="883"/>
                  </a:lnTo>
                  <a:lnTo>
                    <a:pt x="739" y="883"/>
                  </a:lnTo>
                  <a:lnTo>
                    <a:pt x="739" y="883"/>
                  </a:lnTo>
                  <a:lnTo>
                    <a:pt x="737" y="884"/>
                  </a:lnTo>
                  <a:lnTo>
                    <a:pt x="736" y="884"/>
                  </a:lnTo>
                  <a:lnTo>
                    <a:pt x="735" y="884"/>
                  </a:lnTo>
                  <a:lnTo>
                    <a:pt x="735" y="884"/>
                  </a:lnTo>
                  <a:lnTo>
                    <a:pt x="735" y="885"/>
                  </a:lnTo>
                  <a:lnTo>
                    <a:pt x="735" y="886"/>
                  </a:lnTo>
                  <a:lnTo>
                    <a:pt x="735" y="887"/>
                  </a:lnTo>
                  <a:lnTo>
                    <a:pt x="735" y="888"/>
                  </a:lnTo>
                  <a:lnTo>
                    <a:pt x="736" y="889"/>
                  </a:lnTo>
                  <a:lnTo>
                    <a:pt x="736" y="891"/>
                  </a:lnTo>
                  <a:lnTo>
                    <a:pt x="736" y="892"/>
                  </a:lnTo>
                  <a:lnTo>
                    <a:pt x="734" y="892"/>
                  </a:lnTo>
                  <a:lnTo>
                    <a:pt x="734" y="894"/>
                  </a:lnTo>
                  <a:lnTo>
                    <a:pt x="733" y="893"/>
                  </a:lnTo>
                  <a:lnTo>
                    <a:pt x="732" y="894"/>
                  </a:lnTo>
                  <a:lnTo>
                    <a:pt x="731" y="894"/>
                  </a:lnTo>
                  <a:lnTo>
                    <a:pt x="731" y="892"/>
                  </a:lnTo>
                  <a:lnTo>
                    <a:pt x="732" y="892"/>
                  </a:lnTo>
                  <a:lnTo>
                    <a:pt x="732" y="890"/>
                  </a:lnTo>
                  <a:lnTo>
                    <a:pt x="731" y="890"/>
                  </a:lnTo>
                  <a:lnTo>
                    <a:pt x="731" y="889"/>
                  </a:lnTo>
                  <a:lnTo>
                    <a:pt x="732" y="888"/>
                  </a:lnTo>
                  <a:lnTo>
                    <a:pt x="731" y="888"/>
                  </a:lnTo>
                  <a:lnTo>
                    <a:pt x="729" y="890"/>
                  </a:lnTo>
                  <a:lnTo>
                    <a:pt x="729" y="893"/>
                  </a:lnTo>
                  <a:lnTo>
                    <a:pt x="728" y="893"/>
                  </a:lnTo>
                  <a:lnTo>
                    <a:pt x="728" y="896"/>
                  </a:lnTo>
                  <a:lnTo>
                    <a:pt x="729" y="896"/>
                  </a:lnTo>
                  <a:lnTo>
                    <a:pt x="729" y="898"/>
                  </a:lnTo>
                  <a:lnTo>
                    <a:pt x="728" y="898"/>
                  </a:lnTo>
                  <a:lnTo>
                    <a:pt x="728" y="899"/>
                  </a:lnTo>
                  <a:lnTo>
                    <a:pt x="727" y="899"/>
                  </a:lnTo>
                  <a:lnTo>
                    <a:pt x="728" y="900"/>
                  </a:lnTo>
                  <a:lnTo>
                    <a:pt x="728" y="901"/>
                  </a:lnTo>
                  <a:lnTo>
                    <a:pt x="727" y="902"/>
                  </a:lnTo>
                  <a:lnTo>
                    <a:pt x="728" y="904"/>
                  </a:lnTo>
                  <a:lnTo>
                    <a:pt x="729" y="904"/>
                  </a:lnTo>
                  <a:lnTo>
                    <a:pt x="729" y="905"/>
                  </a:lnTo>
                  <a:lnTo>
                    <a:pt x="729" y="906"/>
                  </a:lnTo>
                  <a:lnTo>
                    <a:pt x="729" y="908"/>
                  </a:lnTo>
                  <a:lnTo>
                    <a:pt x="728" y="910"/>
                  </a:lnTo>
                  <a:lnTo>
                    <a:pt x="726" y="909"/>
                  </a:lnTo>
                  <a:lnTo>
                    <a:pt x="726" y="908"/>
                  </a:lnTo>
                  <a:lnTo>
                    <a:pt x="726" y="908"/>
                  </a:lnTo>
                  <a:lnTo>
                    <a:pt x="726" y="910"/>
                  </a:lnTo>
                  <a:lnTo>
                    <a:pt x="725" y="911"/>
                  </a:lnTo>
                  <a:lnTo>
                    <a:pt x="725" y="912"/>
                  </a:lnTo>
                  <a:lnTo>
                    <a:pt x="726" y="912"/>
                  </a:lnTo>
                  <a:lnTo>
                    <a:pt x="726" y="914"/>
                  </a:lnTo>
                  <a:lnTo>
                    <a:pt x="726" y="915"/>
                  </a:lnTo>
                  <a:lnTo>
                    <a:pt x="728" y="916"/>
                  </a:lnTo>
                  <a:lnTo>
                    <a:pt x="728" y="918"/>
                  </a:lnTo>
                  <a:lnTo>
                    <a:pt x="728" y="919"/>
                  </a:lnTo>
                  <a:lnTo>
                    <a:pt x="726" y="919"/>
                  </a:lnTo>
                  <a:lnTo>
                    <a:pt x="725" y="919"/>
                  </a:lnTo>
                  <a:lnTo>
                    <a:pt x="725" y="920"/>
                  </a:lnTo>
                  <a:lnTo>
                    <a:pt x="725" y="921"/>
                  </a:lnTo>
                  <a:lnTo>
                    <a:pt x="725" y="922"/>
                  </a:lnTo>
                  <a:lnTo>
                    <a:pt x="723" y="922"/>
                  </a:lnTo>
                  <a:lnTo>
                    <a:pt x="721" y="921"/>
                  </a:lnTo>
                  <a:lnTo>
                    <a:pt x="720" y="921"/>
                  </a:lnTo>
                  <a:lnTo>
                    <a:pt x="719" y="920"/>
                  </a:lnTo>
                  <a:lnTo>
                    <a:pt x="719" y="917"/>
                  </a:lnTo>
                  <a:lnTo>
                    <a:pt x="718" y="915"/>
                  </a:lnTo>
                  <a:lnTo>
                    <a:pt x="717" y="915"/>
                  </a:lnTo>
                  <a:lnTo>
                    <a:pt x="716" y="914"/>
                  </a:lnTo>
                  <a:lnTo>
                    <a:pt x="716" y="913"/>
                  </a:lnTo>
                  <a:lnTo>
                    <a:pt x="715" y="913"/>
                  </a:lnTo>
                  <a:lnTo>
                    <a:pt x="713" y="912"/>
                  </a:lnTo>
                  <a:lnTo>
                    <a:pt x="712" y="911"/>
                  </a:lnTo>
                  <a:lnTo>
                    <a:pt x="710" y="912"/>
                  </a:lnTo>
                  <a:lnTo>
                    <a:pt x="709" y="914"/>
                  </a:lnTo>
                  <a:lnTo>
                    <a:pt x="709" y="915"/>
                  </a:lnTo>
                  <a:lnTo>
                    <a:pt x="709" y="916"/>
                  </a:lnTo>
                  <a:lnTo>
                    <a:pt x="708" y="915"/>
                  </a:lnTo>
                  <a:lnTo>
                    <a:pt x="708" y="915"/>
                  </a:lnTo>
                  <a:lnTo>
                    <a:pt x="708" y="913"/>
                  </a:lnTo>
                  <a:lnTo>
                    <a:pt x="706" y="911"/>
                  </a:lnTo>
                  <a:lnTo>
                    <a:pt x="707" y="910"/>
                  </a:lnTo>
                  <a:lnTo>
                    <a:pt x="709" y="910"/>
                  </a:lnTo>
                  <a:lnTo>
                    <a:pt x="711" y="908"/>
                  </a:lnTo>
                  <a:lnTo>
                    <a:pt x="712" y="907"/>
                  </a:lnTo>
                  <a:lnTo>
                    <a:pt x="711" y="906"/>
                  </a:lnTo>
                  <a:lnTo>
                    <a:pt x="710" y="907"/>
                  </a:lnTo>
                  <a:lnTo>
                    <a:pt x="710" y="908"/>
                  </a:lnTo>
                  <a:lnTo>
                    <a:pt x="709" y="908"/>
                  </a:lnTo>
                  <a:lnTo>
                    <a:pt x="709" y="907"/>
                  </a:lnTo>
                  <a:lnTo>
                    <a:pt x="708" y="908"/>
                  </a:lnTo>
                  <a:lnTo>
                    <a:pt x="709" y="909"/>
                  </a:lnTo>
                  <a:lnTo>
                    <a:pt x="708" y="910"/>
                  </a:lnTo>
                  <a:lnTo>
                    <a:pt x="706" y="908"/>
                  </a:lnTo>
                  <a:lnTo>
                    <a:pt x="706" y="908"/>
                  </a:lnTo>
                  <a:lnTo>
                    <a:pt x="705" y="907"/>
                  </a:lnTo>
                  <a:lnTo>
                    <a:pt x="706" y="904"/>
                  </a:lnTo>
                  <a:lnTo>
                    <a:pt x="704" y="903"/>
                  </a:lnTo>
                  <a:lnTo>
                    <a:pt x="703" y="904"/>
                  </a:lnTo>
                  <a:lnTo>
                    <a:pt x="702" y="904"/>
                  </a:lnTo>
                  <a:lnTo>
                    <a:pt x="702" y="904"/>
                  </a:lnTo>
                  <a:lnTo>
                    <a:pt x="702" y="903"/>
                  </a:lnTo>
                  <a:lnTo>
                    <a:pt x="701" y="902"/>
                  </a:lnTo>
                  <a:lnTo>
                    <a:pt x="699" y="902"/>
                  </a:lnTo>
                  <a:lnTo>
                    <a:pt x="698" y="899"/>
                  </a:lnTo>
                  <a:lnTo>
                    <a:pt x="699" y="899"/>
                  </a:lnTo>
                  <a:lnTo>
                    <a:pt x="697" y="898"/>
                  </a:lnTo>
                  <a:lnTo>
                    <a:pt x="696" y="897"/>
                  </a:lnTo>
                  <a:lnTo>
                    <a:pt x="696" y="898"/>
                  </a:lnTo>
                  <a:lnTo>
                    <a:pt x="696" y="899"/>
                  </a:lnTo>
                  <a:lnTo>
                    <a:pt x="696" y="900"/>
                  </a:lnTo>
                  <a:lnTo>
                    <a:pt x="695" y="902"/>
                  </a:lnTo>
                  <a:lnTo>
                    <a:pt x="693" y="902"/>
                  </a:lnTo>
                  <a:lnTo>
                    <a:pt x="691" y="899"/>
                  </a:lnTo>
                  <a:lnTo>
                    <a:pt x="690" y="900"/>
                  </a:lnTo>
                  <a:lnTo>
                    <a:pt x="689" y="902"/>
                  </a:lnTo>
                  <a:lnTo>
                    <a:pt x="690" y="902"/>
                  </a:lnTo>
                  <a:lnTo>
                    <a:pt x="690" y="904"/>
                  </a:lnTo>
                  <a:lnTo>
                    <a:pt x="691" y="905"/>
                  </a:lnTo>
                  <a:lnTo>
                    <a:pt x="691" y="906"/>
                  </a:lnTo>
                  <a:lnTo>
                    <a:pt x="690" y="907"/>
                  </a:lnTo>
                  <a:lnTo>
                    <a:pt x="692" y="907"/>
                  </a:lnTo>
                  <a:lnTo>
                    <a:pt x="694" y="909"/>
                  </a:lnTo>
                  <a:lnTo>
                    <a:pt x="694" y="911"/>
                  </a:lnTo>
                  <a:lnTo>
                    <a:pt x="693" y="912"/>
                  </a:lnTo>
                  <a:lnTo>
                    <a:pt x="692" y="913"/>
                  </a:lnTo>
                  <a:lnTo>
                    <a:pt x="691" y="912"/>
                  </a:lnTo>
                  <a:lnTo>
                    <a:pt x="690" y="912"/>
                  </a:lnTo>
                  <a:lnTo>
                    <a:pt x="689" y="913"/>
                  </a:lnTo>
                  <a:lnTo>
                    <a:pt x="688" y="913"/>
                  </a:lnTo>
                  <a:lnTo>
                    <a:pt x="687" y="911"/>
                  </a:lnTo>
                  <a:lnTo>
                    <a:pt x="687" y="911"/>
                  </a:lnTo>
                  <a:lnTo>
                    <a:pt x="684" y="908"/>
                  </a:lnTo>
                  <a:lnTo>
                    <a:pt x="683" y="905"/>
                  </a:lnTo>
                  <a:lnTo>
                    <a:pt x="682" y="906"/>
                  </a:lnTo>
                  <a:lnTo>
                    <a:pt x="682" y="906"/>
                  </a:lnTo>
                  <a:lnTo>
                    <a:pt x="681" y="907"/>
                  </a:lnTo>
                  <a:lnTo>
                    <a:pt x="682" y="908"/>
                  </a:lnTo>
                  <a:lnTo>
                    <a:pt x="682" y="912"/>
                  </a:lnTo>
                  <a:lnTo>
                    <a:pt x="681" y="913"/>
                  </a:lnTo>
                  <a:lnTo>
                    <a:pt x="681" y="914"/>
                  </a:lnTo>
                  <a:lnTo>
                    <a:pt x="680" y="915"/>
                  </a:lnTo>
                  <a:lnTo>
                    <a:pt x="680" y="916"/>
                  </a:lnTo>
                  <a:lnTo>
                    <a:pt x="679" y="917"/>
                  </a:lnTo>
                  <a:lnTo>
                    <a:pt x="676" y="918"/>
                  </a:lnTo>
                  <a:lnTo>
                    <a:pt x="675" y="918"/>
                  </a:lnTo>
                  <a:lnTo>
                    <a:pt x="671" y="918"/>
                  </a:lnTo>
                  <a:lnTo>
                    <a:pt x="668" y="920"/>
                  </a:lnTo>
                  <a:lnTo>
                    <a:pt x="668" y="920"/>
                  </a:lnTo>
                  <a:lnTo>
                    <a:pt x="665" y="922"/>
                  </a:lnTo>
                  <a:lnTo>
                    <a:pt x="664" y="921"/>
                  </a:lnTo>
                  <a:lnTo>
                    <a:pt x="664" y="920"/>
                  </a:lnTo>
                  <a:lnTo>
                    <a:pt x="663" y="919"/>
                  </a:lnTo>
                  <a:lnTo>
                    <a:pt x="661" y="916"/>
                  </a:lnTo>
                  <a:lnTo>
                    <a:pt x="662" y="915"/>
                  </a:lnTo>
                  <a:lnTo>
                    <a:pt x="662" y="915"/>
                  </a:lnTo>
                  <a:lnTo>
                    <a:pt x="665" y="912"/>
                  </a:lnTo>
                  <a:lnTo>
                    <a:pt x="664" y="912"/>
                  </a:lnTo>
                  <a:lnTo>
                    <a:pt x="663" y="911"/>
                  </a:lnTo>
                  <a:lnTo>
                    <a:pt x="663" y="912"/>
                  </a:lnTo>
                  <a:lnTo>
                    <a:pt x="662" y="911"/>
                  </a:lnTo>
                  <a:lnTo>
                    <a:pt x="661" y="911"/>
                  </a:lnTo>
                  <a:lnTo>
                    <a:pt x="659" y="910"/>
                  </a:lnTo>
                  <a:lnTo>
                    <a:pt x="657" y="909"/>
                  </a:lnTo>
                  <a:lnTo>
                    <a:pt x="656" y="908"/>
                  </a:lnTo>
                  <a:lnTo>
                    <a:pt x="653" y="908"/>
                  </a:lnTo>
                  <a:lnTo>
                    <a:pt x="652" y="908"/>
                  </a:lnTo>
                  <a:lnTo>
                    <a:pt x="652" y="906"/>
                  </a:lnTo>
                  <a:lnTo>
                    <a:pt x="653" y="905"/>
                  </a:lnTo>
                  <a:lnTo>
                    <a:pt x="653" y="903"/>
                  </a:lnTo>
                  <a:lnTo>
                    <a:pt x="653" y="902"/>
                  </a:lnTo>
                  <a:lnTo>
                    <a:pt x="651" y="900"/>
                  </a:lnTo>
                  <a:lnTo>
                    <a:pt x="651" y="898"/>
                  </a:lnTo>
                  <a:lnTo>
                    <a:pt x="652" y="898"/>
                  </a:lnTo>
                  <a:lnTo>
                    <a:pt x="652" y="897"/>
                  </a:lnTo>
                  <a:lnTo>
                    <a:pt x="651" y="898"/>
                  </a:lnTo>
                  <a:lnTo>
                    <a:pt x="651" y="900"/>
                  </a:lnTo>
                  <a:lnTo>
                    <a:pt x="652" y="902"/>
                  </a:lnTo>
                  <a:lnTo>
                    <a:pt x="652" y="905"/>
                  </a:lnTo>
                  <a:lnTo>
                    <a:pt x="652" y="905"/>
                  </a:lnTo>
                  <a:lnTo>
                    <a:pt x="652" y="907"/>
                  </a:lnTo>
                  <a:lnTo>
                    <a:pt x="651" y="907"/>
                  </a:lnTo>
                  <a:lnTo>
                    <a:pt x="649" y="909"/>
                  </a:lnTo>
                  <a:lnTo>
                    <a:pt x="649" y="912"/>
                  </a:lnTo>
                  <a:lnTo>
                    <a:pt x="646" y="912"/>
                  </a:lnTo>
                  <a:lnTo>
                    <a:pt x="645" y="911"/>
                  </a:lnTo>
                  <a:lnTo>
                    <a:pt x="644" y="911"/>
                  </a:lnTo>
                  <a:lnTo>
                    <a:pt x="643" y="909"/>
                  </a:lnTo>
                  <a:lnTo>
                    <a:pt x="643" y="908"/>
                  </a:lnTo>
                  <a:lnTo>
                    <a:pt x="640" y="906"/>
                  </a:lnTo>
                  <a:lnTo>
                    <a:pt x="640" y="904"/>
                  </a:lnTo>
                  <a:lnTo>
                    <a:pt x="641" y="903"/>
                  </a:lnTo>
                  <a:lnTo>
                    <a:pt x="640" y="903"/>
                  </a:lnTo>
                  <a:lnTo>
                    <a:pt x="639" y="901"/>
                  </a:lnTo>
                  <a:lnTo>
                    <a:pt x="638" y="900"/>
                  </a:lnTo>
                  <a:lnTo>
                    <a:pt x="635" y="901"/>
                  </a:lnTo>
                  <a:lnTo>
                    <a:pt x="633" y="900"/>
                  </a:lnTo>
                  <a:lnTo>
                    <a:pt x="627" y="900"/>
                  </a:lnTo>
                  <a:lnTo>
                    <a:pt x="627" y="898"/>
                  </a:lnTo>
                  <a:lnTo>
                    <a:pt x="626" y="898"/>
                  </a:lnTo>
                  <a:lnTo>
                    <a:pt x="625" y="899"/>
                  </a:lnTo>
                  <a:lnTo>
                    <a:pt x="624" y="899"/>
                  </a:lnTo>
                  <a:lnTo>
                    <a:pt x="624" y="899"/>
                  </a:lnTo>
                  <a:lnTo>
                    <a:pt x="623" y="899"/>
                  </a:lnTo>
                  <a:lnTo>
                    <a:pt x="624" y="900"/>
                  </a:lnTo>
                  <a:lnTo>
                    <a:pt x="624" y="901"/>
                  </a:lnTo>
                  <a:lnTo>
                    <a:pt x="623" y="903"/>
                  </a:lnTo>
                  <a:lnTo>
                    <a:pt x="622" y="903"/>
                  </a:lnTo>
                  <a:lnTo>
                    <a:pt x="620" y="902"/>
                  </a:lnTo>
                  <a:lnTo>
                    <a:pt x="619" y="902"/>
                  </a:lnTo>
                  <a:lnTo>
                    <a:pt x="617" y="902"/>
                  </a:lnTo>
                  <a:lnTo>
                    <a:pt x="616" y="903"/>
                  </a:lnTo>
                  <a:lnTo>
                    <a:pt x="615" y="902"/>
                  </a:lnTo>
                  <a:lnTo>
                    <a:pt x="614" y="903"/>
                  </a:lnTo>
                  <a:lnTo>
                    <a:pt x="614" y="902"/>
                  </a:lnTo>
                  <a:lnTo>
                    <a:pt x="613" y="901"/>
                  </a:lnTo>
                  <a:lnTo>
                    <a:pt x="613" y="900"/>
                  </a:lnTo>
                  <a:lnTo>
                    <a:pt x="614" y="898"/>
                  </a:lnTo>
                  <a:lnTo>
                    <a:pt x="615" y="897"/>
                  </a:lnTo>
                  <a:lnTo>
                    <a:pt x="614" y="895"/>
                  </a:lnTo>
                  <a:lnTo>
                    <a:pt x="614" y="897"/>
                  </a:lnTo>
                  <a:lnTo>
                    <a:pt x="613" y="897"/>
                  </a:lnTo>
                  <a:lnTo>
                    <a:pt x="612" y="898"/>
                  </a:lnTo>
                  <a:lnTo>
                    <a:pt x="611" y="898"/>
                  </a:lnTo>
                  <a:lnTo>
                    <a:pt x="611" y="898"/>
                  </a:lnTo>
                  <a:lnTo>
                    <a:pt x="610" y="898"/>
                  </a:lnTo>
                  <a:lnTo>
                    <a:pt x="609" y="897"/>
                  </a:lnTo>
                  <a:lnTo>
                    <a:pt x="609" y="896"/>
                  </a:lnTo>
                  <a:lnTo>
                    <a:pt x="608" y="894"/>
                  </a:lnTo>
                  <a:lnTo>
                    <a:pt x="605" y="893"/>
                  </a:lnTo>
                  <a:lnTo>
                    <a:pt x="605" y="891"/>
                  </a:lnTo>
                  <a:lnTo>
                    <a:pt x="604" y="890"/>
                  </a:lnTo>
                  <a:lnTo>
                    <a:pt x="603" y="891"/>
                  </a:lnTo>
                  <a:lnTo>
                    <a:pt x="602" y="890"/>
                  </a:lnTo>
                  <a:lnTo>
                    <a:pt x="602" y="889"/>
                  </a:lnTo>
                  <a:lnTo>
                    <a:pt x="603" y="888"/>
                  </a:lnTo>
                  <a:lnTo>
                    <a:pt x="603" y="888"/>
                  </a:lnTo>
                  <a:lnTo>
                    <a:pt x="600" y="889"/>
                  </a:lnTo>
                  <a:lnTo>
                    <a:pt x="597" y="889"/>
                  </a:lnTo>
                  <a:lnTo>
                    <a:pt x="596" y="890"/>
                  </a:lnTo>
                  <a:lnTo>
                    <a:pt x="595" y="890"/>
                  </a:lnTo>
                  <a:lnTo>
                    <a:pt x="595" y="890"/>
                  </a:lnTo>
                  <a:lnTo>
                    <a:pt x="592" y="890"/>
                  </a:lnTo>
                  <a:lnTo>
                    <a:pt x="591" y="891"/>
                  </a:lnTo>
                  <a:lnTo>
                    <a:pt x="590" y="893"/>
                  </a:lnTo>
                  <a:lnTo>
                    <a:pt x="589" y="892"/>
                  </a:lnTo>
                  <a:lnTo>
                    <a:pt x="588" y="891"/>
                  </a:lnTo>
                  <a:lnTo>
                    <a:pt x="587" y="891"/>
                  </a:lnTo>
                  <a:lnTo>
                    <a:pt x="585" y="891"/>
                  </a:lnTo>
                  <a:lnTo>
                    <a:pt x="583" y="892"/>
                  </a:lnTo>
                  <a:lnTo>
                    <a:pt x="583" y="893"/>
                  </a:lnTo>
                  <a:lnTo>
                    <a:pt x="583" y="895"/>
                  </a:lnTo>
                  <a:lnTo>
                    <a:pt x="582" y="896"/>
                  </a:lnTo>
                  <a:lnTo>
                    <a:pt x="580" y="898"/>
                  </a:lnTo>
                  <a:lnTo>
                    <a:pt x="580" y="901"/>
                  </a:lnTo>
                  <a:lnTo>
                    <a:pt x="578" y="902"/>
                  </a:lnTo>
                  <a:lnTo>
                    <a:pt x="578" y="902"/>
                  </a:lnTo>
                  <a:lnTo>
                    <a:pt x="576" y="902"/>
                  </a:lnTo>
                  <a:lnTo>
                    <a:pt x="575" y="901"/>
                  </a:lnTo>
                  <a:lnTo>
                    <a:pt x="575" y="901"/>
                  </a:lnTo>
                  <a:lnTo>
                    <a:pt x="574" y="900"/>
                  </a:lnTo>
                  <a:lnTo>
                    <a:pt x="574" y="900"/>
                  </a:lnTo>
                  <a:lnTo>
                    <a:pt x="573" y="901"/>
                  </a:lnTo>
                  <a:lnTo>
                    <a:pt x="573" y="905"/>
                  </a:lnTo>
                  <a:lnTo>
                    <a:pt x="572" y="905"/>
                  </a:lnTo>
                  <a:lnTo>
                    <a:pt x="573" y="908"/>
                  </a:lnTo>
                  <a:lnTo>
                    <a:pt x="572" y="910"/>
                  </a:lnTo>
                  <a:lnTo>
                    <a:pt x="572" y="916"/>
                  </a:lnTo>
                  <a:lnTo>
                    <a:pt x="571" y="916"/>
                  </a:lnTo>
                  <a:lnTo>
                    <a:pt x="570" y="917"/>
                  </a:lnTo>
                  <a:lnTo>
                    <a:pt x="567" y="920"/>
                  </a:lnTo>
                  <a:lnTo>
                    <a:pt x="566" y="920"/>
                  </a:lnTo>
                  <a:lnTo>
                    <a:pt x="563" y="918"/>
                  </a:lnTo>
                  <a:lnTo>
                    <a:pt x="560" y="917"/>
                  </a:lnTo>
                  <a:lnTo>
                    <a:pt x="560" y="917"/>
                  </a:lnTo>
                  <a:lnTo>
                    <a:pt x="558" y="917"/>
                  </a:lnTo>
                  <a:lnTo>
                    <a:pt x="557" y="916"/>
                  </a:lnTo>
                  <a:lnTo>
                    <a:pt x="557" y="916"/>
                  </a:lnTo>
                  <a:lnTo>
                    <a:pt x="555" y="914"/>
                  </a:lnTo>
                  <a:lnTo>
                    <a:pt x="552" y="914"/>
                  </a:lnTo>
                  <a:lnTo>
                    <a:pt x="551" y="912"/>
                  </a:lnTo>
                  <a:lnTo>
                    <a:pt x="551" y="910"/>
                  </a:lnTo>
                  <a:lnTo>
                    <a:pt x="550" y="908"/>
                  </a:lnTo>
                  <a:lnTo>
                    <a:pt x="550" y="907"/>
                  </a:lnTo>
                  <a:lnTo>
                    <a:pt x="552" y="907"/>
                  </a:lnTo>
                  <a:lnTo>
                    <a:pt x="553" y="908"/>
                  </a:lnTo>
                  <a:lnTo>
                    <a:pt x="553" y="907"/>
                  </a:lnTo>
                  <a:lnTo>
                    <a:pt x="553" y="906"/>
                  </a:lnTo>
                  <a:lnTo>
                    <a:pt x="552" y="905"/>
                  </a:lnTo>
                  <a:lnTo>
                    <a:pt x="551" y="903"/>
                  </a:lnTo>
                  <a:lnTo>
                    <a:pt x="550" y="903"/>
                  </a:lnTo>
                  <a:lnTo>
                    <a:pt x="549" y="902"/>
                  </a:lnTo>
                  <a:lnTo>
                    <a:pt x="549" y="902"/>
                  </a:lnTo>
                  <a:lnTo>
                    <a:pt x="551" y="902"/>
                  </a:lnTo>
                  <a:lnTo>
                    <a:pt x="552" y="902"/>
                  </a:lnTo>
                  <a:lnTo>
                    <a:pt x="553" y="902"/>
                  </a:lnTo>
                  <a:lnTo>
                    <a:pt x="553" y="901"/>
                  </a:lnTo>
                  <a:lnTo>
                    <a:pt x="551" y="899"/>
                  </a:lnTo>
                  <a:lnTo>
                    <a:pt x="549" y="899"/>
                  </a:lnTo>
                  <a:lnTo>
                    <a:pt x="549" y="898"/>
                  </a:lnTo>
                  <a:lnTo>
                    <a:pt x="547" y="898"/>
                  </a:lnTo>
                  <a:lnTo>
                    <a:pt x="548" y="897"/>
                  </a:lnTo>
                  <a:lnTo>
                    <a:pt x="551" y="897"/>
                  </a:lnTo>
                  <a:lnTo>
                    <a:pt x="551" y="896"/>
                  </a:lnTo>
                  <a:lnTo>
                    <a:pt x="550" y="895"/>
                  </a:lnTo>
                  <a:lnTo>
                    <a:pt x="550" y="894"/>
                  </a:lnTo>
                  <a:lnTo>
                    <a:pt x="548" y="892"/>
                  </a:lnTo>
                  <a:lnTo>
                    <a:pt x="548" y="890"/>
                  </a:lnTo>
                  <a:lnTo>
                    <a:pt x="549" y="889"/>
                  </a:lnTo>
                  <a:lnTo>
                    <a:pt x="549" y="887"/>
                  </a:lnTo>
                  <a:lnTo>
                    <a:pt x="547" y="885"/>
                  </a:lnTo>
                  <a:lnTo>
                    <a:pt x="547" y="882"/>
                  </a:lnTo>
                  <a:lnTo>
                    <a:pt x="545" y="879"/>
                  </a:lnTo>
                  <a:lnTo>
                    <a:pt x="545" y="878"/>
                  </a:lnTo>
                  <a:lnTo>
                    <a:pt x="543" y="876"/>
                  </a:lnTo>
                  <a:lnTo>
                    <a:pt x="543" y="874"/>
                  </a:lnTo>
                  <a:lnTo>
                    <a:pt x="543" y="873"/>
                  </a:lnTo>
                  <a:lnTo>
                    <a:pt x="543" y="870"/>
                  </a:lnTo>
                  <a:lnTo>
                    <a:pt x="543" y="869"/>
                  </a:lnTo>
                  <a:lnTo>
                    <a:pt x="543" y="865"/>
                  </a:lnTo>
                  <a:lnTo>
                    <a:pt x="541" y="861"/>
                  </a:lnTo>
                  <a:lnTo>
                    <a:pt x="539" y="859"/>
                  </a:lnTo>
                  <a:lnTo>
                    <a:pt x="537" y="858"/>
                  </a:lnTo>
                  <a:lnTo>
                    <a:pt x="536" y="858"/>
                  </a:lnTo>
                  <a:lnTo>
                    <a:pt x="536" y="857"/>
                  </a:lnTo>
                  <a:lnTo>
                    <a:pt x="534" y="856"/>
                  </a:lnTo>
                  <a:lnTo>
                    <a:pt x="535" y="855"/>
                  </a:lnTo>
                  <a:lnTo>
                    <a:pt x="535" y="852"/>
                  </a:lnTo>
                  <a:lnTo>
                    <a:pt x="537" y="850"/>
                  </a:lnTo>
                  <a:lnTo>
                    <a:pt x="536" y="850"/>
                  </a:lnTo>
                  <a:lnTo>
                    <a:pt x="536" y="849"/>
                  </a:lnTo>
                  <a:lnTo>
                    <a:pt x="537" y="848"/>
                  </a:lnTo>
                  <a:lnTo>
                    <a:pt x="537" y="847"/>
                  </a:lnTo>
                  <a:lnTo>
                    <a:pt x="536" y="846"/>
                  </a:lnTo>
                  <a:lnTo>
                    <a:pt x="535" y="846"/>
                  </a:lnTo>
                  <a:lnTo>
                    <a:pt x="533" y="846"/>
                  </a:lnTo>
                  <a:lnTo>
                    <a:pt x="532" y="845"/>
                  </a:lnTo>
                  <a:lnTo>
                    <a:pt x="532" y="844"/>
                  </a:lnTo>
                  <a:lnTo>
                    <a:pt x="532" y="843"/>
                  </a:lnTo>
                  <a:lnTo>
                    <a:pt x="532" y="843"/>
                  </a:lnTo>
                  <a:lnTo>
                    <a:pt x="534" y="841"/>
                  </a:lnTo>
                  <a:lnTo>
                    <a:pt x="534" y="840"/>
                  </a:lnTo>
                  <a:lnTo>
                    <a:pt x="533" y="840"/>
                  </a:lnTo>
                  <a:lnTo>
                    <a:pt x="533" y="840"/>
                  </a:lnTo>
                  <a:lnTo>
                    <a:pt x="532" y="839"/>
                  </a:lnTo>
                  <a:lnTo>
                    <a:pt x="533" y="838"/>
                  </a:lnTo>
                  <a:lnTo>
                    <a:pt x="534" y="835"/>
                  </a:lnTo>
                  <a:lnTo>
                    <a:pt x="534" y="835"/>
                  </a:lnTo>
                  <a:lnTo>
                    <a:pt x="533" y="836"/>
                  </a:lnTo>
                  <a:lnTo>
                    <a:pt x="532" y="836"/>
                  </a:lnTo>
                  <a:lnTo>
                    <a:pt x="532" y="833"/>
                  </a:lnTo>
                  <a:lnTo>
                    <a:pt x="531" y="832"/>
                  </a:lnTo>
                  <a:lnTo>
                    <a:pt x="531" y="831"/>
                  </a:lnTo>
                  <a:lnTo>
                    <a:pt x="531" y="831"/>
                  </a:lnTo>
                  <a:lnTo>
                    <a:pt x="530" y="829"/>
                  </a:lnTo>
                  <a:lnTo>
                    <a:pt x="528" y="827"/>
                  </a:lnTo>
                  <a:lnTo>
                    <a:pt x="528" y="825"/>
                  </a:lnTo>
                  <a:lnTo>
                    <a:pt x="529" y="825"/>
                  </a:lnTo>
                  <a:lnTo>
                    <a:pt x="528" y="824"/>
                  </a:lnTo>
                  <a:lnTo>
                    <a:pt x="528" y="822"/>
                  </a:lnTo>
                  <a:lnTo>
                    <a:pt x="525" y="821"/>
                  </a:lnTo>
                  <a:lnTo>
                    <a:pt x="523" y="820"/>
                  </a:lnTo>
                  <a:lnTo>
                    <a:pt x="523" y="820"/>
                  </a:lnTo>
                  <a:lnTo>
                    <a:pt x="520" y="816"/>
                  </a:lnTo>
                  <a:lnTo>
                    <a:pt x="519" y="813"/>
                  </a:lnTo>
                  <a:lnTo>
                    <a:pt x="518" y="812"/>
                  </a:lnTo>
                  <a:lnTo>
                    <a:pt x="516" y="811"/>
                  </a:lnTo>
                  <a:lnTo>
                    <a:pt x="514" y="809"/>
                  </a:lnTo>
                  <a:lnTo>
                    <a:pt x="512" y="809"/>
                  </a:lnTo>
                  <a:lnTo>
                    <a:pt x="511" y="808"/>
                  </a:lnTo>
                  <a:lnTo>
                    <a:pt x="510" y="808"/>
                  </a:lnTo>
                  <a:lnTo>
                    <a:pt x="507" y="808"/>
                  </a:lnTo>
                  <a:lnTo>
                    <a:pt x="507" y="807"/>
                  </a:lnTo>
                  <a:lnTo>
                    <a:pt x="500" y="807"/>
                  </a:lnTo>
                  <a:lnTo>
                    <a:pt x="499" y="808"/>
                  </a:lnTo>
                  <a:lnTo>
                    <a:pt x="498" y="809"/>
                  </a:lnTo>
                  <a:lnTo>
                    <a:pt x="496" y="809"/>
                  </a:lnTo>
                  <a:lnTo>
                    <a:pt x="494" y="810"/>
                  </a:lnTo>
                  <a:lnTo>
                    <a:pt x="490" y="810"/>
                  </a:lnTo>
                  <a:lnTo>
                    <a:pt x="490" y="809"/>
                  </a:lnTo>
                  <a:lnTo>
                    <a:pt x="490" y="807"/>
                  </a:lnTo>
                  <a:lnTo>
                    <a:pt x="493" y="804"/>
                  </a:lnTo>
                  <a:lnTo>
                    <a:pt x="496" y="802"/>
                  </a:lnTo>
                  <a:lnTo>
                    <a:pt x="497" y="802"/>
                  </a:lnTo>
                  <a:lnTo>
                    <a:pt x="497" y="802"/>
                  </a:lnTo>
                  <a:lnTo>
                    <a:pt x="500" y="801"/>
                  </a:lnTo>
                  <a:lnTo>
                    <a:pt x="504" y="803"/>
                  </a:lnTo>
                  <a:lnTo>
                    <a:pt x="505" y="803"/>
                  </a:lnTo>
                  <a:lnTo>
                    <a:pt x="507" y="801"/>
                  </a:lnTo>
                  <a:lnTo>
                    <a:pt x="507" y="800"/>
                  </a:lnTo>
                  <a:lnTo>
                    <a:pt x="504" y="802"/>
                  </a:lnTo>
                  <a:lnTo>
                    <a:pt x="503" y="802"/>
                  </a:lnTo>
                  <a:lnTo>
                    <a:pt x="501" y="801"/>
                  </a:lnTo>
                  <a:lnTo>
                    <a:pt x="494" y="800"/>
                  </a:lnTo>
                  <a:lnTo>
                    <a:pt x="492" y="803"/>
                  </a:lnTo>
                  <a:lnTo>
                    <a:pt x="491" y="804"/>
                  </a:lnTo>
                  <a:lnTo>
                    <a:pt x="490" y="805"/>
                  </a:lnTo>
                  <a:lnTo>
                    <a:pt x="489" y="807"/>
                  </a:lnTo>
                  <a:lnTo>
                    <a:pt x="489" y="809"/>
                  </a:lnTo>
                  <a:lnTo>
                    <a:pt x="489" y="809"/>
                  </a:lnTo>
                  <a:lnTo>
                    <a:pt x="489" y="810"/>
                  </a:lnTo>
                  <a:lnTo>
                    <a:pt x="486" y="809"/>
                  </a:lnTo>
                  <a:lnTo>
                    <a:pt x="486" y="810"/>
                  </a:lnTo>
                  <a:lnTo>
                    <a:pt x="482" y="810"/>
                  </a:lnTo>
                  <a:lnTo>
                    <a:pt x="482" y="809"/>
                  </a:lnTo>
                  <a:lnTo>
                    <a:pt x="480" y="809"/>
                  </a:lnTo>
                  <a:lnTo>
                    <a:pt x="475" y="807"/>
                  </a:lnTo>
                  <a:lnTo>
                    <a:pt x="474" y="806"/>
                  </a:lnTo>
                  <a:lnTo>
                    <a:pt x="474" y="805"/>
                  </a:lnTo>
                  <a:lnTo>
                    <a:pt x="473" y="806"/>
                  </a:lnTo>
                  <a:lnTo>
                    <a:pt x="474" y="807"/>
                  </a:lnTo>
                  <a:lnTo>
                    <a:pt x="473" y="809"/>
                  </a:lnTo>
                  <a:lnTo>
                    <a:pt x="472" y="809"/>
                  </a:lnTo>
                  <a:lnTo>
                    <a:pt x="470" y="811"/>
                  </a:lnTo>
                  <a:lnTo>
                    <a:pt x="469" y="811"/>
                  </a:lnTo>
                  <a:lnTo>
                    <a:pt x="469" y="810"/>
                  </a:lnTo>
                  <a:lnTo>
                    <a:pt x="464" y="810"/>
                  </a:lnTo>
                  <a:lnTo>
                    <a:pt x="461" y="808"/>
                  </a:lnTo>
                  <a:lnTo>
                    <a:pt x="458" y="808"/>
                  </a:lnTo>
                  <a:lnTo>
                    <a:pt x="458" y="809"/>
                  </a:lnTo>
                  <a:lnTo>
                    <a:pt x="456" y="809"/>
                  </a:lnTo>
                  <a:lnTo>
                    <a:pt x="453" y="810"/>
                  </a:lnTo>
                  <a:lnTo>
                    <a:pt x="452" y="810"/>
                  </a:lnTo>
                  <a:lnTo>
                    <a:pt x="451" y="811"/>
                  </a:lnTo>
                  <a:lnTo>
                    <a:pt x="451" y="812"/>
                  </a:lnTo>
                  <a:lnTo>
                    <a:pt x="450" y="813"/>
                  </a:lnTo>
                  <a:lnTo>
                    <a:pt x="448" y="813"/>
                  </a:lnTo>
                  <a:lnTo>
                    <a:pt x="446" y="812"/>
                  </a:lnTo>
                  <a:lnTo>
                    <a:pt x="443" y="811"/>
                  </a:lnTo>
                  <a:lnTo>
                    <a:pt x="443" y="811"/>
                  </a:lnTo>
                  <a:lnTo>
                    <a:pt x="441" y="811"/>
                  </a:lnTo>
                  <a:lnTo>
                    <a:pt x="439" y="812"/>
                  </a:lnTo>
                  <a:lnTo>
                    <a:pt x="437" y="813"/>
                  </a:lnTo>
                  <a:lnTo>
                    <a:pt x="437" y="814"/>
                  </a:lnTo>
                  <a:lnTo>
                    <a:pt x="437" y="815"/>
                  </a:lnTo>
                  <a:lnTo>
                    <a:pt x="437" y="816"/>
                  </a:lnTo>
                  <a:lnTo>
                    <a:pt x="437" y="816"/>
                  </a:lnTo>
                  <a:lnTo>
                    <a:pt x="435" y="817"/>
                  </a:lnTo>
                  <a:lnTo>
                    <a:pt x="433" y="816"/>
                  </a:lnTo>
                  <a:lnTo>
                    <a:pt x="433" y="816"/>
                  </a:lnTo>
                  <a:lnTo>
                    <a:pt x="433" y="815"/>
                  </a:lnTo>
                  <a:lnTo>
                    <a:pt x="432" y="814"/>
                  </a:lnTo>
                  <a:lnTo>
                    <a:pt x="432" y="813"/>
                  </a:lnTo>
                  <a:lnTo>
                    <a:pt x="431" y="813"/>
                  </a:lnTo>
                  <a:lnTo>
                    <a:pt x="431" y="811"/>
                  </a:lnTo>
                  <a:lnTo>
                    <a:pt x="427" y="807"/>
                  </a:lnTo>
                  <a:lnTo>
                    <a:pt x="425" y="807"/>
                  </a:lnTo>
                  <a:lnTo>
                    <a:pt x="425" y="807"/>
                  </a:lnTo>
                  <a:lnTo>
                    <a:pt x="422" y="807"/>
                  </a:lnTo>
                  <a:lnTo>
                    <a:pt x="421" y="808"/>
                  </a:lnTo>
                  <a:lnTo>
                    <a:pt x="420" y="807"/>
                  </a:lnTo>
                  <a:lnTo>
                    <a:pt x="419" y="805"/>
                  </a:lnTo>
                  <a:lnTo>
                    <a:pt x="419" y="804"/>
                  </a:lnTo>
                  <a:lnTo>
                    <a:pt x="419" y="804"/>
                  </a:lnTo>
                  <a:lnTo>
                    <a:pt x="419" y="802"/>
                  </a:lnTo>
                  <a:lnTo>
                    <a:pt x="420" y="801"/>
                  </a:lnTo>
                  <a:lnTo>
                    <a:pt x="420" y="798"/>
                  </a:lnTo>
                  <a:lnTo>
                    <a:pt x="419" y="798"/>
                  </a:lnTo>
                  <a:lnTo>
                    <a:pt x="419" y="797"/>
                  </a:lnTo>
                  <a:lnTo>
                    <a:pt x="419" y="796"/>
                  </a:lnTo>
                  <a:lnTo>
                    <a:pt x="419" y="795"/>
                  </a:lnTo>
                  <a:lnTo>
                    <a:pt x="418" y="793"/>
                  </a:lnTo>
                  <a:lnTo>
                    <a:pt x="417" y="792"/>
                  </a:lnTo>
                  <a:lnTo>
                    <a:pt x="417" y="789"/>
                  </a:lnTo>
                  <a:lnTo>
                    <a:pt x="418" y="788"/>
                  </a:lnTo>
                  <a:lnTo>
                    <a:pt x="418" y="786"/>
                  </a:lnTo>
                  <a:lnTo>
                    <a:pt x="417" y="786"/>
                  </a:lnTo>
                  <a:lnTo>
                    <a:pt x="417" y="784"/>
                  </a:lnTo>
                  <a:lnTo>
                    <a:pt x="418" y="783"/>
                  </a:lnTo>
                  <a:lnTo>
                    <a:pt x="418" y="783"/>
                  </a:lnTo>
                  <a:lnTo>
                    <a:pt x="419" y="782"/>
                  </a:lnTo>
                  <a:lnTo>
                    <a:pt x="420" y="781"/>
                  </a:lnTo>
                  <a:lnTo>
                    <a:pt x="422" y="780"/>
                  </a:lnTo>
                  <a:lnTo>
                    <a:pt x="422" y="779"/>
                  </a:lnTo>
                  <a:lnTo>
                    <a:pt x="423" y="778"/>
                  </a:lnTo>
                  <a:lnTo>
                    <a:pt x="424" y="774"/>
                  </a:lnTo>
                  <a:lnTo>
                    <a:pt x="426" y="772"/>
                  </a:lnTo>
                  <a:lnTo>
                    <a:pt x="426" y="770"/>
                  </a:lnTo>
                  <a:lnTo>
                    <a:pt x="428" y="769"/>
                  </a:lnTo>
                  <a:lnTo>
                    <a:pt x="430" y="768"/>
                  </a:lnTo>
                  <a:lnTo>
                    <a:pt x="428" y="766"/>
                  </a:lnTo>
                  <a:lnTo>
                    <a:pt x="428" y="764"/>
                  </a:lnTo>
                  <a:lnTo>
                    <a:pt x="429" y="764"/>
                  </a:lnTo>
                  <a:lnTo>
                    <a:pt x="429" y="763"/>
                  </a:lnTo>
                  <a:lnTo>
                    <a:pt x="428" y="762"/>
                  </a:lnTo>
                  <a:lnTo>
                    <a:pt x="428" y="761"/>
                  </a:lnTo>
                  <a:lnTo>
                    <a:pt x="428" y="759"/>
                  </a:lnTo>
                  <a:lnTo>
                    <a:pt x="429" y="758"/>
                  </a:lnTo>
                  <a:lnTo>
                    <a:pt x="428" y="758"/>
                  </a:lnTo>
                  <a:lnTo>
                    <a:pt x="427" y="756"/>
                  </a:lnTo>
                  <a:lnTo>
                    <a:pt x="425" y="755"/>
                  </a:lnTo>
                  <a:lnTo>
                    <a:pt x="426" y="755"/>
                  </a:lnTo>
                  <a:lnTo>
                    <a:pt x="425" y="754"/>
                  </a:lnTo>
                  <a:lnTo>
                    <a:pt x="425" y="752"/>
                  </a:lnTo>
                  <a:lnTo>
                    <a:pt x="424" y="751"/>
                  </a:lnTo>
                  <a:lnTo>
                    <a:pt x="425" y="751"/>
                  </a:lnTo>
                  <a:lnTo>
                    <a:pt x="425" y="750"/>
                  </a:lnTo>
                  <a:lnTo>
                    <a:pt x="426" y="749"/>
                  </a:lnTo>
                  <a:lnTo>
                    <a:pt x="426" y="749"/>
                  </a:lnTo>
                  <a:lnTo>
                    <a:pt x="426" y="748"/>
                  </a:lnTo>
                  <a:lnTo>
                    <a:pt x="424" y="746"/>
                  </a:lnTo>
                  <a:lnTo>
                    <a:pt x="424" y="744"/>
                  </a:lnTo>
                  <a:lnTo>
                    <a:pt x="425" y="744"/>
                  </a:lnTo>
                  <a:lnTo>
                    <a:pt x="425" y="733"/>
                  </a:lnTo>
                  <a:lnTo>
                    <a:pt x="426" y="732"/>
                  </a:lnTo>
                  <a:lnTo>
                    <a:pt x="424" y="731"/>
                  </a:lnTo>
                  <a:lnTo>
                    <a:pt x="423" y="730"/>
                  </a:lnTo>
                  <a:lnTo>
                    <a:pt x="423" y="728"/>
                  </a:lnTo>
                  <a:lnTo>
                    <a:pt x="423" y="728"/>
                  </a:lnTo>
                  <a:lnTo>
                    <a:pt x="425" y="728"/>
                  </a:lnTo>
                  <a:lnTo>
                    <a:pt x="428" y="727"/>
                  </a:lnTo>
                  <a:lnTo>
                    <a:pt x="430" y="727"/>
                  </a:lnTo>
                  <a:lnTo>
                    <a:pt x="431" y="725"/>
                  </a:lnTo>
                  <a:lnTo>
                    <a:pt x="431" y="725"/>
                  </a:lnTo>
                  <a:lnTo>
                    <a:pt x="430" y="724"/>
                  </a:lnTo>
                  <a:lnTo>
                    <a:pt x="431" y="722"/>
                  </a:lnTo>
                  <a:lnTo>
                    <a:pt x="430" y="722"/>
                  </a:lnTo>
                  <a:lnTo>
                    <a:pt x="429" y="723"/>
                  </a:lnTo>
                  <a:lnTo>
                    <a:pt x="430" y="724"/>
                  </a:lnTo>
                  <a:lnTo>
                    <a:pt x="430" y="725"/>
                  </a:lnTo>
                  <a:lnTo>
                    <a:pt x="429" y="726"/>
                  </a:lnTo>
                  <a:lnTo>
                    <a:pt x="426" y="726"/>
                  </a:lnTo>
                  <a:lnTo>
                    <a:pt x="426" y="727"/>
                  </a:lnTo>
                  <a:lnTo>
                    <a:pt x="423" y="727"/>
                  </a:lnTo>
                  <a:lnTo>
                    <a:pt x="422" y="727"/>
                  </a:lnTo>
                  <a:lnTo>
                    <a:pt x="420" y="724"/>
                  </a:lnTo>
                  <a:lnTo>
                    <a:pt x="420" y="723"/>
                  </a:lnTo>
                  <a:lnTo>
                    <a:pt x="419" y="724"/>
                  </a:lnTo>
                  <a:lnTo>
                    <a:pt x="419" y="724"/>
                  </a:lnTo>
                  <a:lnTo>
                    <a:pt x="416" y="724"/>
                  </a:lnTo>
                  <a:lnTo>
                    <a:pt x="414" y="723"/>
                  </a:lnTo>
                  <a:lnTo>
                    <a:pt x="413" y="723"/>
                  </a:lnTo>
                  <a:lnTo>
                    <a:pt x="412" y="722"/>
                  </a:lnTo>
                  <a:lnTo>
                    <a:pt x="412" y="719"/>
                  </a:lnTo>
                  <a:lnTo>
                    <a:pt x="412" y="718"/>
                  </a:lnTo>
                  <a:lnTo>
                    <a:pt x="412" y="717"/>
                  </a:lnTo>
                  <a:lnTo>
                    <a:pt x="412" y="717"/>
                  </a:lnTo>
                  <a:lnTo>
                    <a:pt x="412" y="715"/>
                  </a:lnTo>
                  <a:lnTo>
                    <a:pt x="412" y="714"/>
                  </a:lnTo>
                  <a:lnTo>
                    <a:pt x="411" y="712"/>
                  </a:lnTo>
                  <a:lnTo>
                    <a:pt x="410" y="712"/>
                  </a:lnTo>
                  <a:lnTo>
                    <a:pt x="409" y="710"/>
                  </a:lnTo>
                  <a:lnTo>
                    <a:pt x="408" y="711"/>
                  </a:lnTo>
                  <a:lnTo>
                    <a:pt x="404" y="711"/>
                  </a:lnTo>
                  <a:lnTo>
                    <a:pt x="404" y="710"/>
                  </a:lnTo>
                  <a:lnTo>
                    <a:pt x="403" y="710"/>
                  </a:lnTo>
                  <a:lnTo>
                    <a:pt x="403" y="711"/>
                  </a:lnTo>
                  <a:lnTo>
                    <a:pt x="402" y="712"/>
                  </a:lnTo>
                  <a:lnTo>
                    <a:pt x="402" y="712"/>
                  </a:lnTo>
                  <a:lnTo>
                    <a:pt x="401" y="713"/>
                  </a:lnTo>
                  <a:lnTo>
                    <a:pt x="400" y="713"/>
                  </a:lnTo>
                  <a:lnTo>
                    <a:pt x="398" y="713"/>
                  </a:lnTo>
                  <a:lnTo>
                    <a:pt x="396" y="711"/>
                  </a:lnTo>
                  <a:lnTo>
                    <a:pt x="395" y="710"/>
                  </a:lnTo>
                  <a:lnTo>
                    <a:pt x="393" y="710"/>
                  </a:lnTo>
                  <a:lnTo>
                    <a:pt x="393" y="710"/>
                  </a:lnTo>
                  <a:lnTo>
                    <a:pt x="389" y="708"/>
                  </a:lnTo>
                  <a:lnTo>
                    <a:pt x="388" y="708"/>
                  </a:lnTo>
                  <a:lnTo>
                    <a:pt x="387" y="707"/>
                  </a:lnTo>
                  <a:lnTo>
                    <a:pt x="386" y="707"/>
                  </a:lnTo>
                  <a:lnTo>
                    <a:pt x="384" y="705"/>
                  </a:lnTo>
                  <a:lnTo>
                    <a:pt x="384" y="705"/>
                  </a:lnTo>
                  <a:lnTo>
                    <a:pt x="384" y="703"/>
                  </a:lnTo>
                  <a:lnTo>
                    <a:pt x="383" y="702"/>
                  </a:lnTo>
                  <a:lnTo>
                    <a:pt x="382" y="702"/>
                  </a:lnTo>
                  <a:lnTo>
                    <a:pt x="381" y="701"/>
                  </a:lnTo>
                  <a:lnTo>
                    <a:pt x="380" y="701"/>
                  </a:lnTo>
                  <a:lnTo>
                    <a:pt x="380" y="702"/>
                  </a:lnTo>
                  <a:lnTo>
                    <a:pt x="379" y="702"/>
                  </a:lnTo>
                  <a:lnTo>
                    <a:pt x="378" y="701"/>
                  </a:lnTo>
                  <a:lnTo>
                    <a:pt x="377" y="701"/>
                  </a:lnTo>
                  <a:lnTo>
                    <a:pt x="377" y="700"/>
                  </a:lnTo>
                  <a:lnTo>
                    <a:pt x="376" y="699"/>
                  </a:lnTo>
                  <a:lnTo>
                    <a:pt x="376" y="695"/>
                  </a:lnTo>
                  <a:lnTo>
                    <a:pt x="376" y="694"/>
                  </a:lnTo>
                  <a:lnTo>
                    <a:pt x="376" y="693"/>
                  </a:lnTo>
                  <a:lnTo>
                    <a:pt x="375" y="691"/>
                  </a:lnTo>
                  <a:lnTo>
                    <a:pt x="374" y="688"/>
                  </a:lnTo>
                  <a:lnTo>
                    <a:pt x="374" y="688"/>
                  </a:lnTo>
                  <a:lnTo>
                    <a:pt x="373" y="688"/>
                  </a:lnTo>
                  <a:lnTo>
                    <a:pt x="372" y="687"/>
                  </a:lnTo>
                  <a:lnTo>
                    <a:pt x="372" y="685"/>
                  </a:lnTo>
                  <a:lnTo>
                    <a:pt x="373" y="685"/>
                  </a:lnTo>
                  <a:lnTo>
                    <a:pt x="373" y="682"/>
                  </a:lnTo>
                  <a:lnTo>
                    <a:pt x="374" y="682"/>
                  </a:lnTo>
                  <a:lnTo>
                    <a:pt x="375" y="683"/>
                  </a:lnTo>
                  <a:lnTo>
                    <a:pt x="377" y="684"/>
                  </a:lnTo>
                  <a:lnTo>
                    <a:pt x="378" y="685"/>
                  </a:lnTo>
                  <a:lnTo>
                    <a:pt x="378" y="685"/>
                  </a:lnTo>
                  <a:lnTo>
                    <a:pt x="378" y="684"/>
                  </a:lnTo>
                  <a:lnTo>
                    <a:pt x="376" y="682"/>
                  </a:lnTo>
                  <a:lnTo>
                    <a:pt x="375" y="682"/>
                  </a:lnTo>
                  <a:lnTo>
                    <a:pt x="373" y="681"/>
                  </a:lnTo>
                  <a:lnTo>
                    <a:pt x="373" y="681"/>
                  </a:lnTo>
                  <a:lnTo>
                    <a:pt x="372" y="682"/>
                  </a:lnTo>
                  <a:lnTo>
                    <a:pt x="371" y="683"/>
                  </a:lnTo>
                  <a:lnTo>
                    <a:pt x="371" y="687"/>
                  </a:lnTo>
                  <a:lnTo>
                    <a:pt x="370" y="688"/>
                  </a:lnTo>
                  <a:lnTo>
                    <a:pt x="370" y="690"/>
                  </a:lnTo>
                  <a:lnTo>
                    <a:pt x="368" y="691"/>
                  </a:lnTo>
                  <a:lnTo>
                    <a:pt x="368" y="691"/>
                  </a:lnTo>
                  <a:lnTo>
                    <a:pt x="368" y="692"/>
                  </a:lnTo>
                  <a:lnTo>
                    <a:pt x="367" y="693"/>
                  </a:lnTo>
                  <a:lnTo>
                    <a:pt x="367" y="695"/>
                  </a:lnTo>
                  <a:lnTo>
                    <a:pt x="367" y="695"/>
                  </a:lnTo>
                  <a:lnTo>
                    <a:pt x="367" y="696"/>
                  </a:lnTo>
                  <a:lnTo>
                    <a:pt x="368" y="697"/>
                  </a:lnTo>
                  <a:lnTo>
                    <a:pt x="370" y="698"/>
                  </a:lnTo>
                  <a:lnTo>
                    <a:pt x="370" y="699"/>
                  </a:lnTo>
                  <a:lnTo>
                    <a:pt x="369" y="700"/>
                  </a:lnTo>
                  <a:lnTo>
                    <a:pt x="368" y="700"/>
                  </a:lnTo>
                  <a:lnTo>
                    <a:pt x="368" y="701"/>
                  </a:lnTo>
                  <a:lnTo>
                    <a:pt x="369" y="703"/>
                  </a:lnTo>
                  <a:lnTo>
                    <a:pt x="370" y="704"/>
                  </a:lnTo>
                  <a:lnTo>
                    <a:pt x="370" y="705"/>
                  </a:lnTo>
                  <a:lnTo>
                    <a:pt x="367" y="705"/>
                  </a:lnTo>
                  <a:lnTo>
                    <a:pt x="366" y="704"/>
                  </a:lnTo>
                  <a:lnTo>
                    <a:pt x="365" y="702"/>
                  </a:lnTo>
                  <a:lnTo>
                    <a:pt x="363" y="700"/>
                  </a:lnTo>
                  <a:lnTo>
                    <a:pt x="361" y="700"/>
                  </a:lnTo>
                  <a:lnTo>
                    <a:pt x="359" y="702"/>
                  </a:lnTo>
                  <a:lnTo>
                    <a:pt x="357" y="702"/>
                  </a:lnTo>
                  <a:lnTo>
                    <a:pt x="356" y="702"/>
                  </a:lnTo>
                  <a:lnTo>
                    <a:pt x="355" y="702"/>
                  </a:lnTo>
                  <a:lnTo>
                    <a:pt x="355" y="703"/>
                  </a:lnTo>
                  <a:lnTo>
                    <a:pt x="353" y="705"/>
                  </a:lnTo>
                  <a:lnTo>
                    <a:pt x="349" y="705"/>
                  </a:lnTo>
                  <a:lnTo>
                    <a:pt x="349" y="705"/>
                  </a:lnTo>
                  <a:lnTo>
                    <a:pt x="346" y="705"/>
                  </a:lnTo>
                  <a:lnTo>
                    <a:pt x="344" y="704"/>
                  </a:lnTo>
                  <a:lnTo>
                    <a:pt x="342" y="704"/>
                  </a:lnTo>
                  <a:lnTo>
                    <a:pt x="342" y="704"/>
                  </a:lnTo>
                  <a:lnTo>
                    <a:pt x="340" y="703"/>
                  </a:lnTo>
                  <a:lnTo>
                    <a:pt x="340" y="702"/>
                  </a:lnTo>
                  <a:lnTo>
                    <a:pt x="340" y="702"/>
                  </a:lnTo>
                  <a:lnTo>
                    <a:pt x="340" y="700"/>
                  </a:lnTo>
                  <a:lnTo>
                    <a:pt x="339" y="699"/>
                  </a:lnTo>
                  <a:lnTo>
                    <a:pt x="338" y="698"/>
                  </a:lnTo>
                  <a:lnTo>
                    <a:pt x="336" y="699"/>
                  </a:lnTo>
                  <a:lnTo>
                    <a:pt x="335" y="699"/>
                  </a:lnTo>
                  <a:lnTo>
                    <a:pt x="335" y="698"/>
                  </a:lnTo>
                  <a:lnTo>
                    <a:pt x="336" y="697"/>
                  </a:lnTo>
                  <a:lnTo>
                    <a:pt x="336" y="694"/>
                  </a:lnTo>
                  <a:lnTo>
                    <a:pt x="337" y="694"/>
                  </a:lnTo>
                  <a:lnTo>
                    <a:pt x="335" y="692"/>
                  </a:lnTo>
                  <a:lnTo>
                    <a:pt x="335" y="690"/>
                  </a:lnTo>
                  <a:lnTo>
                    <a:pt x="333" y="688"/>
                  </a:lnTo>
                  <a:lnTo>
                    <a:pt x="332" y="690"/>
                  </a:lnTo>
                  <a:lnTo>
                    <a:pt x="332" y="690"/>
                  </a:lnTo>
                  <a:lnTo>
                    <a:pt x="331" y="691"/>
                  </a:lnTo>
                  <a:lnTo>
                    <a:pt x="330" y="690"/>
                  </a:lnTo>
                  <a:lnTo>
                    <a:pt x="329" y="689"/>
                  </a:lnTo>
                  <a:lnTo>
                    <a:pt x="331" y="688"/>
                  </a:lnTo>
                  <a:lnTo>
                    <a:pt x="330" y="687"/>
                  </a:lnTo>
                  <a:lnTo>
                    <a:pt x="330" y="686"/>
                  </a:lnTo>
                  <a:lnTo>
                    <a:pt x="331" y="685"/>
                  </a:lnTo>
                  <a:lnTo>
                    <a:pt x="334" y="685"/>
                  </a:lnTo>
                  <a:lnTo>
                    <a:pt x="334" y="686"/>
                  </a:lnTo>
                  <a:lnTo>
                    <a:pt x="335" y="686"/>
                  </a:lnTo>
                  <a:lnTo>
                    <a:pt x="336" y="685"/>
                  </a:lnTo>
                  <a:lnTo>
                    <a:pt x="332" y="681"/>
                  </a:lnTo>
                  <a:lnTo>
                    <a:pt x="331" y="679"/>
                  </a:lnTo>
                  <a:lnTo>
                    <a:pt x="330" y="678"/>
                  </a:lnTo>
                  <a:lnTo>
                    <a:pt x="330" y="677"/>
                  </a:lnTo>
                  <a:lnTo>
                    <a:pt x="329" y="675"/>
                  </a:lnTo>
                  <a:lnTo>
                    <a:pt x="330" y="674"/>
                  </a:lnTo>
                  <a:lnTo>
                    <a:pt x="330" y="675"/>
                  </a:lnTo>
                  <a:lnTo>
                    <a:pt x="330" y="676"/>
                  </a:lnTo>
                  <a:lnTo>
                    <a:pt x="332" y="677"/>
                  </a:lnTo>
                  <a:lnTo>
                    <a:pt x="333" y="677"/>
                  </a:lnTo>
                  <a:lnTo>
                    <a:pt x="334" y="676"/>
                  </a:lnTo>
                  <a:lnTo>
                    <a:pt x="334" y="676"/>
                  </a:lnTo>
                  <a:lnTo>
                    <a:pt x="334" y="677"/>
                  </a:lnTo>
                  <a:lnTo>
                    <a:pt x="336" y="678"/>
                  </a:lnTo>
                  <a:lnTo>
                    <a:pt x="337" y="678"/>
                  </a:lnTo>
                  <a:lnTo>
                    <a:pt x="337" y="675"/>
                  </a:lnTo>
                  <a:lnTo>
                    <a:pt x="338" y="673"/>
                  </a:lnTo>
                  <a:lnTo>
                    <a:pt x="338" y="673"/>
                  </a:lnTo>
                  <a:lnTo>
                    <a:pt x="337" y="672"/>
                  </a:lnTo>
                  <a:lnTo>
                    <a:pt x="336" y="671"/>
                  </a:lnTo>
                  <a:lnTo>
                    <a:pt x="335" y="671"/>
                  </a:lnTo>
                  <a:lnTo>
                    <a:pt x="335" y="670"/>
                  </a:lnTo>
                  <a:lnTo>
                    <a:pt x="336" y="669"/>
                  </a:lnTo>
                  <a:lnTo>
                    <a:pt x="337" y="669"/>
                  </a:lnTo>
                  <a:lnTo>
                    <a:pt x="338" y="668"/>
                  </a:lnTo>
                  <a:lnTo>
                    <a:pt x="338" y="667"/>
                  </a:lnTo>
                  <a:lnTo>
                    <a:pt x="338" y="666"/>
                  </a:lnTo>
                  <a:lnTo>
                    <a:pt x="341" y="666"/>
                  </a:lnTo>
                  <a:lnTo>
                    <a:pt x="341" y="665"/>
                  </a:lnTo>
                  <a:lnTo>
                    <a:pt x="340" y="664"/>
                  </a:lnTo>
                  <a:lnTo>
                    <a:pt x="340" y="662"/>
                  </a:lnTo>
                  <a:lnTo>
                    <a:pt x="341" y="662"/>
                  </a:lnTo>
                  <a:lnTo>
                    <a:pt x="342" y="663"/>
                  </a:lnTo>
                  <a:lnTo>
                    <a:pt x="344" y="663"/>
                  </a:lnTo>
                  <a:lnTo>
                    <a:pt x="345" y="662"/>
                  </a:lnTo>
                  <a:lnTo>
                    <a:pt x="345" y="660"/>
                  </a:lnTo>
                  <a:lnTo>
                    <a:pt x="346" y="660"/>
                  </a:lnTo>
                  <a:lnTo>
                    <a:pt x="346" y="660"/>
                  </a:lnTo>
                  <a:lnTo>
                    <a:pt x="347" y="661"/>
                  </a:lnTo>
                  <a:lnTo>
                    <a:pt x="348" y="661"/>
                  </a:lnTo>
                  <a:lnTo>
                    <a:pt x="348" y="660"/>
                  </a:lnTo>
                  <a:lnTo>
                    <a:pt x="347" y="659"/>
                  </a:lnTo>
                  <a:lnTo>
                    <a:pt x="347" y="659"/>
                  </a:lnTo>
                  <a:lnTo>
                    <a:pt x="350" y="659"/>
                  </a:lnTo>
                  <a:lnTo>
                    <a:pt x="353" y="657"/>
                  </a:lnTo>
                  <a:lnTo>
                    <a:pt x="354" y="657"/>
                  </a:lnTo>
                  <a:lnTo>
                    <a:pt x="354" y="658"/>
                  </a:lnTo>
                  <a:lnTo>
                    <a:pt x="356" y="658"/>
                  </a:lnTo>
                  <a:lnTo>
                    <a:pt x="357" y="659"/>
                  </a:lnTo>
                  <a:lnTo>
                    <a:pt x="359" y="664"/>
                  </a:lnTo>
                  <a:lnTo>
                    <a:pt x="360" y="664"/>
                  </a:lnTo>
                  <a:lnTo>
                    <a:pt x="361" y="665"/>
                  </a:lnTo>
                  <a:lnTo>
                    <a:pt x="363" y="663"/>
                  </a:lnTo>
                  <a:lnTo>
                    <a:pt x="364" y="663"/>
                  </a:lnTo>
                  <a:lnTo>
                    <a:pt x="365" y="664"/>
                  </a:lnTo>
                  <a:lnTo>
                    <a:pt x="367" y="664"/>
                  </a:lnTo>
                  <a:lnTo>
                    <a:pt x="368" y="664"/>
                  </a:lnTo>
                  <a:lnTo>
                    <a:pt x="373" y="660"/>
                  </a:lnTo>
                  <a:lnTo>
                    <a:pt x="373" y="656"/>
                  </a:lnTo>
                  <a:lnTo>
                    <a:pt x="375" y="654"/>
                  </a:lnTo>
                  <a:lnTo>
                    <a:pt x="374" y="653"/>
                  </a:lnTo>
                  <a:lnTo>
                    <a:pt x="372" y="655"/>
                  </a:lnTo>
                  <a:lnTo>
                    <a:pt x="371" y="653"/>
                  </a:lnTo>
                  <a:lnTo>
                    <a:pt x="369" y="653"/>
                  </a:lnTo>
                  <a:lnTo>
                    <a:pt x="368" y="654"/>
                  </a:lnTo>
                  <a:lnTo>
                    <a:pt x="367" y="656"/>
                  </a:lnTo>
                  <a:lnTo>
                    <a:pt x="367" y="656"/>
                  </a:lnTo>
                  <a:lnTo>
                    <a:pt x="367" y="655"/>
                  </a:lnTo>
                  <a:lnTo>
                    <a:pt x="365" y="651"/>
                  </a:lnTo>
                  <a:lnTo>
                    <a:pt x="365" y="650"/>
                  </a:lnTo>
                  <a:lnTo>
                    <a:pt x="363" y="650"/>
                  </a:lnTo>
                  <a:lnTo>
                    <a:pt x="363" y="651"/>
                  </a:lnTo>
                  <a:lnTo>
                    <a:pt x="362" y="651"/>
                  </a:lnTo>
                  <a:lnTo>
                    <a:pt x="362" y="645"/>
                  </a:lnTo>
                  <a:lnTo>
                    <a:pt x="364" y="645"/>
                  </a:lnTo>
                  <a:lnTo>
                    <a:pt x="364" y="641"/>
                  </a:lnTo>
                  <a:lnTo>
                    <a:pt x="365" y="640"/>
                  </a:lnTo>
                  <a:lnTo>
                    <a:pt x="366" y="640"/>
                  </a:lnTo>
                  <a:lnTo>
                    <a:pt x="367" y="641"/>
                  </a:lnTo>
                  <a:lnTo>
                    <a:pt x="368" y="641"/>
                  </a:lnTo>
                  <a:lnTo>
                    <a:pt x="368" y="639"/>
                  </a:lnTo>
                  <a:lnTo>
                    <a:pt x="370" y="639"/>
                  </a:lnTo>
                  <a:lnTo>
                    <a:pt x="373" y="642"/>
                  </a:lnTo>
                  <a:lnTo>
                    <a:pt x="374" y="642"/>
                  </a:lnTo>
                  <a:lnTo>
                    <a:pt x="377" y="640"/>
                  </a:lnTo>
                  <a:lnTo>
                    <a:pt x="378" y="639"/>
                  </a:lnTo>
                  <a:lnTo>
                    <a:pt x="379" y="639"/>
                  </a:lnTo>
                  <a:lnTo>
                    <a:pt x="383" y="641"/>
                  </a:lnTo>
                  <a:lnTo>
                    <a:pt x="384" y="642"/>
                  </a:lnTo>
                  <a:lnTo>
                    <a:pt x="384" y="642"/>
                  </a:lnTo>
                  <a:lnTo>
                    <a:pt x="386" y="643"/>
                  </a:lnTo>
                  <a:lnTo>
                    <a:pt x="388" y="644"/>
                  </a:lnTo>
                  <a:lnTo>
                    <a:pt x="391" y="644"/>
                  </a:lnTo>
                  <a:lnTo>
                    <a:pt x="391" y="645"/>
                  </a:lnTo>
                  <a:lnTo>
                    <a:pt x="392" y="644"/>
                  </a:lnTo>
                  <a:lnTo>
                    <a:pt x="392" y="644"/>
                  </a:lnTo>
                  <a:lnTo>
                    <a:pt x="394" y="644"/>
                  </a:lnTo>
                  <a:lnTo>
                    <a:pt x="395" y="642"/>
                  </a:lnTo>
                  <a:lnTo>
                    <a:pt x="398" y="642"/>
                  </a:lnTo>
                  <a:lnTo>
                    <a:pt x="398" y="642"/>
                  </a:lnTo>
                  <a:lnTo>
                    <a:pt x="400" y="642"/>
                  </a:lnTo>
                  <a:lnTo>
                    <a:pt x="400" y="643"/>
                  </a:lnTo>
                  <a:lnTo>
                    <a:pt x="402" y="643"/>
                  </a:lnTo>
                  <a:lnTo>
                    <a:pt x="402" y="643"/>
                  </a:lnTo>
                  <a:lnTo>
                    <a:pt x="403" y="642"/>
                  </a:lnTo>
                  <a:lnTo>
                    <a:pt x="405" y="642"/>
                  </a:lnTo>
                  <a:lnTo>
                    <a:pt x="407" y="639"/>
                  </a:lnTo>
                  <a:lnTo>
                    <a:pt x="407" y="639"/>
                  </a:lnTo>
                  <a:lnTo>
                    <a:pt x="410" y="636"/>
                  </a:lnTo>
                  <a:lnTo>
                    <a:pt x="413" y="636"/>
                  </a:lnTo>
                  <a:lnTo>
                    <a:pt x="411" y="636"/>
                  </a:lnTo>
                  <a:lnTo>
                    <a:pt x="409" y="635"/>
                  </a:lnTo>
                  <a:lnTo>
                    <a:pt x="408" y="631"/>
                  </a:lnTo>
                  <a:lnTo>
                    <a:pt x="407" y="630"/>
                  </a:lnTo>
                  <a:lnTo>
                    <a:pt x="407" y="630"/>
                  </a:lnTo>
                  <a:lnTo>
                    <a:pt x="408" y="628"/>
                  </a:lnTo>
                  <a:lnTo>
                    <a:pt x="411" y="627"/>
                  </a:lnTo>
                  <a:lnTo>
                    <a:pt x="411" y="626"/>
                  </a:lnTo>
                  <a:lnTo>
                    <a:pt x="412" y="626"/>
                  </a:lnTo>
                  <a:lnTo>
                    <a:pt x="414" y="624"/>
                  </a:lnTo>
                  <a:lnTo>
                    <a:pt x="415" y="624"/>
                  </a:lnTo>
                  <a:lnTo>
                    <a:pt x="416" y="624"/>
                  </a:lnTo>
                  <a:lnTo>
                    <a:pt x="416" y="622"/>
                  </a:lnTo>
                  <a:lnTo>
                    <a:pt x="417" y="622"/>
                  </a:lnTo>
                  <a:lnTo>
                    <a:pt x="418" y="622"/>
                  </a:lnTo>
                  <a:lnTo>
                    <a:pt x="418" y="620"/>
                  </a:lnTo>
                  <a:lnTo>
                    <a:pt x="422" y="618"/>
                  </a:lnTo>
                  <a:lnTo>
                    <a:pt x="423" y="617"/>
                  </a:lnTo>
                  <a:lnTo>
                    <a:pt x="425" y="616"/>
                  </a:lnTo>
                  <a:lnTo>
                    <a:pt x="426" y="617"/>
                  </a:lnTo>
                  <a:lnTo>
                    <a:pt x="427" y="620"/>
                  </a:lnTo>
                  <a:lnTo>
                    <a:pt x="428" y="622"/>
                  </a:lnTo>
                  <a:lnTo>
                    <a:pt x="431" y="622"/>
                  </a:lnTo>
                  <a:lnTo>
                    <a:pt x="432" y="621"/>
                  </a:lnTo>
                  <a:lnTo>
                    <a:pt x="431" y="621"/>
                  </a:lnTo>
                  <a:lnTo>
                    <a:pt x="430" y="622"/>
                  </a:lnTo>
                  <a:lnTo>
                    <a:pt x="429" y="622"/>
                  </a:lnTo>
                  <a:lnTo>
                    <a:pt x="427" y="620"/>
                  </a:lnTo>
                  <a:lnTo>
                    <a:pt x="427" y="619"/>
                  </a:lnTo>
                  <a:lnTo>
                    <a:pt x="429" y="618"/>
                  </a:lnTo>
                  <a:lnTo>
                    <a:pt x="430" y="618"/>
                  </a:lnTo>
                  <a:lnTo>
                    <a:pt x="430" y="615"/>
                  </a:lnTo>
                  <a:lnTo>
                    <a:pt x="430" y="614"/>
                  </a:lnTo>
                  <a:lnTo>
                    <a:pt x="430" y="613"/>
                  </a:lnTo>
                  <a:lnTo>
                    <a:pt x="427" y="611"/>
                  </a:lnTo>
                  <a:lnTo>
                    <a:pt x="426" y="609"/>
                  </a:lnTo>
                  <a:lnTo>
                    <a:pt x="426" y="608"/>
                  </a:lnTo>
                  <a:lnTo>
                    <a:pt x="426" y="607"/>
                  </a:lnTo>
                  <a:lnTo>
                    <a:pt x="426" y="603"/>
                  </a:lnTo>
                  <a:lnTo>
                    <a:pt x="427" y="603"/>
                  </a:lnTo>
                  <a:lnTo>
                    <a:pt x="425" y="603"/>
                  </a:lnTo>
                  <a:lnTo>
                    <a:pt x="424" y="601"/>
                  </a:lnTo>
                  <a:lnTo>
                    <a:pt x="424" y="600"/>
                  </a:lnTo>
                  <a:lnTo>
                    <a:pt x="423" y="599"/>
                  </a:lnTo>
                  <a:lnTo>
                    <a:pt x="423" y="598"/>
                  </a:lnTo>
                  <a:lnTo>
                    <a:pt x="420" y="595"/>
                  </a:lnTo>
                  <a:lnTo>
                    <a:pt x="420" y="594"/>
                  </a:lnTo>
                  <a:lnTo>
                    <a:pt x="418" y="593"/>
                  </a:lnTo>
                  <a:lnTo>
                    <a:pt x="418" y="592"/>
                  </a:lnTo>
                  <a:lnTo>
                    <a:pt x="419" y="592"/>
                  </a:lnTo>
                  <a:lnTo>
                    <a:pt x="423" y="592"/>
                  </a:lnTo>
                  <a:lnTo>
                    <a:pt x="424" y="591"/>
                  </a:lnTo>
                  <a:lnTo>
                    <a:pt x="427" y="591"/>
                  </a:lnTo>
                  <a:lnTo>
                    <a:pt x="424" y="591"/>
                  </a:lnTo>
                  <a:lnTo>
                    <a:pt x="423" y="592"/>
                  </a:lnTo>
                  <a:lnTo>
                    <a:pt x="421" y="592"/>
                  </a:lnTo>
                  <a:lnTo>
                    <a:pt x="421" y="591"/>
                  </a:lnTo>
                  <a:lnTo>
                    <a:pt x="420" y="591"/>
                  </a:lnTo>
                  <a:lnTo>
                    <a:pt x="419" y="590"/>
                  </a:lnTo>
                  <a:lnTo>
                    <a:pt x="418" y="589"/>
                  </a:lnTo>
                  <a:lnTo>
                    <a:pt x="418" y="586"/>
                  </a:lnTo>
                  <a:lnTo>
                    <a:pt x="418" y="585"/>
                  </a:lnTo>
                  <a:lnTo>
                    <a:pt x="418" y="584"/>
                  </a:lnTo>
                  <a:lnTo>
                    <a:pt x="419" y="583"/>
                  </a:lnTo>
                  <a:lnTo>
                    <a:pt x="419" y="582"/>
                  </a:lnTo>
                  <a:lnTo>
                    <a:pt x="421" y="581"/>
                  </a:lnTo>
                  <a:lnTo>
                    <a:pt x="422" y="581"/>
                  </a:lnTo>
                  <a:lnTo>
                    <a:pt x="424" y="579"/>
                  </a:lnTo>
                  <a:lnTo>
                    <a:pt x="425" y="579"/>
                  </a:lnTo>
                  <a:lnTo>
                    <a:pt x="430" y="575"/>
                  </a:lnTo>
                  <a:lnTo>
                    <a:pt x="431" y="575"/>
                  </a:lnTo>
                  <a:lnTo>
                    <a:pt x="433" y="573"/>
                  </a:lnTo>
                  <a:lnTo>
                    <a:pt x="434" y="573"/>
                  </a:lnTo>
                  <a:lnTo>
                    <a:pt x="436" y="574"/>
                  </a:lnTo>
                  <a:lnTo>
                    <a:pt x="437" y="575"/>
                  </a:lnTo>
                  <a:lnTo>
                    <a:pt x="437" y="574"/>
                  </a:lnTo>
                  <a:lnTo>
                    <a:pt x="436" y="573"/>
                  </a:lnTo>
                  <a:lnTo>
                    <a:pt x="436" y="571"/>
                  </a:lnTo>
                  <a:lnTo>
                    <a:pt x="437" y="571"/>
                  </a:lnTo>
                  <a:lnTo>
                    <a:pt x="437" y="568"/>
                  </a:lnTo>
                  <a:lnTo>
                    <a:pt x="439" y="567"/>
                  </a:lnTo>
                  <a:lnTo>
                    <a:pt x="439" y="566"/>
                  </a:lnTo>
                  <a:lnTo>
                    <a:pt x="440" y="564"/>
                  </a:lnTo>
                  <a:lnTo>
                    <a:pt x="441" y="563"/>
                  </a:lnTo>
                  <a:lnTo>
                    <a:pt x="444" y="563"/>
                  </a:lnTo>
                  <a:lnTo>
                    <a:pt x="444" y="563"/>
                  </a:lnTo>
                  <a:lnTo>
                    <a:pt x="446" y="563"/>
                  </a:lnTo>
                  <a:lnTo>
                    <a:pt x="448" y="561"/>
                  </a:lnTo>
                  <a:lnTo>
                    <a:pt x="449" y="561"/>
                  </a:lnTo>
                  <a:lnTo>
                    <a:pt x="450" y="562"/>
                  </a:lnTo>
                  <a:lnTo>
                    <a:pt x="450" y="561"/>
                  </a:lnTo>
                  <a:lnTo>
                    <a:pt x="449" y="560"/>
                  </a:lnTo>
                  <a:lnTo>
                    <a:pt x="448" y="560"/>
                  </a:lnTo>
                  <a:lnTo>
                    <a:pt x="448" y="560"/>
                  </a:lnTo>
                  <a:lnTo>
                    <a:pt x="446" y="561"/>
                  </a:lnTo>
                  <a:lnTo>
                    <a:pt x="446" y="562"/>
                  </a:lnTo>
                  <a:lnTo>
                    <a:pt x="445" y="563"/>
                  </a:lnTo>
                  <a:lnTo>
                    <a:pt x="443" y="561"/>
                  </a:lnTo>
                  <a:lnTo>
                    <a:pt x="443" y="558"/>
                  </a:lnTo>
                  <a:lnTo>
                    <a:pt x="444" y="556"/>
                  </a:lnTo>
                  <a:lnTo>
                    <a:pt x="446" y="553"/>
                  </a:lnTo>
                  <a:lnTo>
                    <a:pt x="446" y="552"/>
                  </a:lnTo>
                  <a:lnTo>
                    <a:pt x="448" y="550"/>
                  </a:lnTo>
                  <a:lnTo>
                    <a:pt x="448" y="550"/>
                  </a:lnTo>
                  <a:lnTo>
                    <a:pt x="450" y="548"/>
                  </a:lnTo>
                  <a:lnTo>
                    <a:pt x="452" y="548"/>
                  </a:lnTo>
                  <a:lnTo>
                    <a:pt x="453" y="549"/>
                  </a:lnTo>
                  <a:lnTo>
                    <a:pt x="454" y="551"/>
                  </a:lnTo>
                  <a:lnTo>
                    <a:pt x="455" y="558"/>
                  </a:lnTo>
                  <a:lnTo>
                    <a:pt x="456" y="560"/>
                  </a:lnTo>
                  <a:lnTo>
                    <a:pt x="463" y="560"/>
                  </a:lnTo>
                  <a:lnTo>
                    <a:pt x="462" y="559"/>
                  </a:lnTo>
                  <a:lnTo>
                    <a:pt x="461" y="559"/>
                  </a:lnTo>
                  <a:lnTo>
                    <a:pt x="460" y="558"/>
                  </a:lnTo>
                  <a:lnTo>
                    <a:pt x="457" y="559"/>
                  </a:lnTo>
                  <a:lnTo>
                    <a:pt x="455" y="558"/>
                  </a:lnTo>
                  <a:lnTo>
                    <a:pt x="455" y="548"/>
                  </a:lnTo>
                  <a:lnTo>
                    <a:pt x="455" y="546"/>
                  </a:lnTo>
                  <a:lnTo>
                    <a:pt x="455" y="545"/>
                  </a:lnTo>
                  <a:lnTo>
                    <a:pt x="455" y="544"/>
                  </a:lnTo>
                  <a:lnTo>
                    <a:pt x="457" y="544"/>
                  </a:lnTo>
                  <a:lnTo>
                    <a:pt x="457" y="545"/>
                  </a:lnTo>
                  <a:lnTo>
                    <a:pt x="458" y="544"/>
                  </a:lnTo>
                  <a:lnTo>
                    <a:pt x="456" y="543"/>
                  </a:lnTo>
                  <a:lnTo>
                    <a:pt x="456" y="542"/>
                  </a:lnTo>
                  <a:lnTo>
                    <a:pt x="458" y="541"/>
                  </a:lnTo>
                  <a:lnTo>
                    <a:pt x="458" y="540"/>
                  </a:lnTo>
                  <a:lnTo>
                    <a:pt x="457" y="541"/>
                  </a:lnTo>
                  <a:lnTo>
                    <a:pt x="456" y="540"/>
                  </a:lnTo>
                  <a:lnTo>
                    <a:pt x="455" y="539"/>
                  </a:lnTo>
                  <a:lnTo>
                    <a:pt x="453" y="536"/>
                  </a:lnTo>
                  <a:lnTo>
                    <a:pt x="453" y="535"/>
                  </a:lnTo>
                  <a:lnTo>
                    <a:pt x="452" y="534"/>
                  </a:lnTo>
                  <a:lnTo>
                    <a:pt x="452" y="534"/>
                  </a:lnTo>
                  <a:lnTo>
                    <a:pt x="450" y="532"/>
                  </a:lnTo>
                  <a:lnTo>
                    <a:pt x="447" y="532"/>
                  </a:lnTo>
                  <a:lnTo>
                    <a:pt x="446" y="532"/>
                  </a:lnTo>
                  <a:lnTo>
                    <a:pt x="445" y="532"/>
                  </a:lnTo>
                  <a:lnTo>
                    <a:pt x="445" y="532"/>
                  </a:lnTo>
                  <a:lnTo>
                    <a:pt x="445" y="530"/>
                  </a:lnTo>
                  <a:lnTo>
                    <a:pt x="444" y="530"/>
                  </a:lnTo>
                  <a:lnTo>
                    <a:pt x="444" y="529"/>
                  </a:lnTo>
                  <a:lnTo>
                    <a:pt x="442" y="528"/>
                  </a:lnTo>
                  <a:lnTo>
                    <a:pt x="441" y="527"/>
                  </a:lnTo>
                  <a:lnTo>
                    <a:pt x="440" y="526"/>
                  </a:lnTo>
                  <a:lnTo>
                    <a:pt x="440" y="525"/>
                  </a:lnTo>
                  <a:lnTo>
                    <a:pt x="439" y="526"/>
                  </a:lnTo>
                  <a:lnTo>
                    <a:pt x="438" y="525"/>
                  </a:lnTo>
                  <a:lnTo>
                    <a:pt x="435" y="525"/>
                  </a:lnTo>
                  <a:lnTo>
                    <a:pt x="433" y="526"/>
                  </a:lnTo>
                  <a:lnTo>
                    <a:pt x="433" y="527"/>
                  </a:lnTo>
                  <a:lnTo>
                    <a:pt x="432" y="527"/>
                  </a:lnTo>
                  <a:lnTo>
                    <a:pt x="432" y="526"/>
                  </a:lnTo>
                  <a:lnTo>
                    <a:pt x="431" y="526"/>
                  </a:lnTo>
                  <a:lnTo>
                    <a:pt x="431" y="525"/>
                  </a:lnTo>
                  <a:lnTo>
                    <a:pt x="431" y="523"/>
                  </a:lnTo>
                  <a:lnTo>
                    <a:pt x="430" y="524"/>
                  </a:lnTo>
                  <a:lnTo>
                    <a:pt x="429" y="526"/>
                  </a:lnTo>
                  <a:lnTo>
                    <a:pt x="427" y="526"/>
                  </a:lnTo>
                  <a:lnTo>
                    <a:pt x="427" y="527"/>
                  </a:lnTo>
                  <a:lnTo>
                    <a:pt x="426" y="527"/>
                  </a:lnTo>
                  <a:lnTo>
                    <a:pt x="425" y="527"/>
                  </a:lnTo>
                  <a:lnTo>
                    <a:pt x="425" y="527"/>
                  </a:lnTo>
                  <a:lnTo>
                    <a:pt x="424" y="527"/>
                  </a:lnTo>
                  <a:lnTo>
                    <a:pt x="423" y="527"/>
                  </a:lnTo>
                  <a:lnTo>
                    <a:pt x="422" y="528"/>
                  </a:lnTo>
                  <a:lnTo>
                    <a:pt x="421" y="528"/>
                  </a:lnTo>
                  <a:lnTo>
                    <a:pt x="420" y="528"/>
                  </a:lnTo>
                  <a:lnTo>
                    <a:pt x="418" y="528"/>
                  </a:lnTo>
                  <a:lnTo>
                    <a:pt x="417" y="529"/>
                  </a:lnTo>
                  <a:lnTo>
                    <a:pt x="417" y="531"/>
                  </a:lnTo>
                  <a:lnTo>
                    <a:pt x="416" y="531"/>
                  </a:lnTo>
                  <a:lnTo>
                    <a:pt x="414" y="531"/>
                  </a:lnTo>
                  <a:lnTo>
                    <a:pt x="412" y="533"/>
                  </a:lnTo>
                  <a:lnTo>
                    <a:pt x="411" y="533"/>
                  </a:lnTo>
                  <a:lnTo>
                    <a:pt x="410" y="530"/>
                  </a:lnTo>
                  <a:lnTo>
                    <a:pt x="410" y="529"/>
                  </a:lnTo>
                  <a:lnTo>
                    <a:pt x="409" y="528"/>
                  </a:lnTo>
                  <a:lnTo>
                    <a:pt x="409" y="529"/>
                  </a:lnTo>
                  <a:lnTo>
                    <a:pt x="410" y="531"/>
                  </a:lnTo>
                  <a:lnTo>
                    <a:pt x="410" y="532"/>
                  </a:lnTo>
                  <a:lnTo>
                    <a:pt x="409" y="532"/>
                  </a:lnTo>
                  <a:lnTo>
                    <a:pt x="408" y="533"/>
                  </a:lnTo>
                  <a:lnTo>
                    <a:pt x="408" y="534"/>
                  </a:lnTo>
                  <a:lnTo>
                    <a:pt x="408" y="535"/>
                  </a:lnTo>
                  <a:lnTo>
                    <a:pt x="405" y="535"/>
                  </a:lnTo>
                  <a:lnTo>
                    <a:pt x="404" y="536"/>
                  </a:lnTo>
                  <a:lnTo>
                    <a:pt x="402" y="537"/>
                  </a:lnTo>
                  <a:lnTo>
                    <a:pt x="402" y="536"/>
                  </a:lnTo>
                  <a:lnTo>
                    <a:pt x="403" y="535"/>
                  </a:lnTo>
                  <a:lnTo>
                    <a:pt x="403" y="534"/>
                  </a:lnTo>
                  <a:lnTo>
                    <a:pt x="402" y="534"/>
                  </a:lnTo>
                  <a:lnTo>
                    <a:pt x="402" y="535"/>
                  </a:lnTo>
                  <a:lnTo>
                    <a:pt x="402" y="535"/>
                  </a:lnTo>
                  <a:lnTo>
                    <a:pt x="401" y="537"/>
                  </a:lnTo>
                  <a:lnTo>
                    <a:pt x="400" y="538"/>
                  </a:lnTo>
                  <a:lnTo>
                    <a:pt x="398" y="539"/>
                  </a:lnTo>
                  <a:lnTo>
                    <a:pt x="396" y="538"/>
                  </a:lnTo>
                  <a:lnTo>
                    <a:pt x="396" y="541"/>
                  </a:lnTo>
                  <a:lnTo>
                    <a:pt x="394" y="542"/>
                  </a:lnTo>
                  <a:lnTo>
                    <a:pt x="392" y="542"/>
                  </a:lnTo>
                  <a:lnTo>
                    <a:pt x="390" y="543"/>
                  </a:lnTo>
                  <a:lnTo>
                    <a:pt x="389" y="544"/>
                  </a:lnTo>
                  <a:lnTo>
                    <a:pt x="387" y="544"/>
                  </a:lnTo>
                  <a:lnTo>
                    <a:pt x="387" y="546"/>
                  </a:lnTo>
                  <a:lnTo>
                    <a:pt x="385" y="546"/>
                  </a:lnTo>
                  <a:lnTo>
                    <a:pt x="385" y="546"/>
                  </a:lnTo>
                  <a:lnTo>
                    <a:pt x="383" y="546"/>
                  </a:lnTo>
                  <a:lnTo>
                    <a:pt x="383" y="546"/>
                  </a:lnTo>
                  <a:lnTo>
                    <a:pt x="381" y="546"/>
                  </a:lnTo>
                  <a:lnTo>
                    <a:pt x="379" y="545"/>
                  </a:lnTo>
                  <a:lnTo>
                    <a:pt x="378" y="542"/>
                  </a:lnTo>
                  <a:lnTo>
                    <a:pt x="377" y="542"/>
                  </a:lnTo>
                  <a:lnTo>
                    <a:pt x="377" y="540"/>
                  </a:lnTo>
                  <a:lnTo>
                    <a:pt x="376" y="539"/>
                  </a:lnTo>
                  <a:lnTo>
                    <a:pt x="375" y="539"/>
                  </a:lnTo>
                  <a:lnTo>
                    <a:pt x="374" y="540"/>
                  </a:lnTo>
                  <a:lnTo>
                    <a:pt x="372" y="541"/>
                  </a:lnTo>
                  <a:lnTo>
                    <a:pt x="371" y="541"/>
                  </a:lnTo>
                  <a:lnTo>
                    <a:pt x="368" y="539"/>
                  </a:lnTo>
                  <a:lnTo>
                    <a:pt x="367" y="539"/>
                  </a:lnTo>
                  <a:lnTo>
                    <a:pt x="367" y="539"/>
                  </a:lnTo>
                  <a:lnTo>
                    <a:pt x="367" y="535"/>
                  </a:lnTo>
                  <a:lnTo>
                    <a:pt x="366" y="535"/>
                  </a:lnTo>
                  <a:lnTo>
                    <a:pt x="366" y="532"/>
                  </a:lnTo>
                  <a:lnTo>
                    <a:pt x="365" y="530"/>
                  </a:lnTo>
                  <a:lnTo>
                    <a:pt x="365" y="528"/>
                  </a:lnTo>
                  <a:lnTo>
                    <a:pt x="364" y="527"/>
                  </a:lnTo>
                  <a:lnTo>
                    <a:pt x="363" y="525"/>
                  </a:lnTo>
                  <a:lnTo>
                    <a:pt x="361" y="522"/>
                  </a:lnTo>
                  <a:lnTo>
                    <a:pt x="359" y="522"/>
                  </a:lnTo>
                  <a:lnTo>
                    <a:pt x="357" y="523"/>
                  </a:lnTo>
                  <a:lnTo>
                    <a:pt x="354" y="520"/>
                  </a:lnTo>
                  <a:lnTo>
                    <a:pt x="353" y="520"/>
                  </a:lnTo>
                  <a:lnTo>
                    <a:pt x="353" y="520"/>
                  </a:lnTo>
                  <a:lnTo>
                    <a:pt x="352" y="520"/>
                  </a:lnTo>
                  <a:lnTo>
                    <a:pt x="351" y="518"/>
                  </a:lnTo>
                  <a:lnTo>
                    <a:pt x="352" y="517"/>
                  </a:lnTo>
                  <a:lnTo>
                    <a:pt x="354" y="517"/>
                  </a:lnTo>
                  <a:lnTo>
                    <a:pt x="354" y="518"/>
                  </a:lnTo>
                  <a:lnTo>
                    <a:pt x="356" y="518"/>
                  </a:lnTo>
                  <a:lnTo>
                    <a:pt x="356" y="515"/>
                  </a:lnTo>
                  <a:lnTo>
                    <a:pt x="355" y="515"/>
                  </a:lnTo>
                  <a:lnTo>
                    <a:pt x="355" y="514"/>
                  </a:lnTo>
                  <a:lnTo>
                    <a:pt x="354" y="513"/>
                  </a:lnTo>
                  <a:lnTo>
                    <a:pt x="354" y="513"/>
                  </a:lnTo>
                  <a:lnTo>
                    <a:pt x="354" y="511"/>
                  </a:lnTo>
                  <a:lnTo>
                    <a:pt x="352" y="510"/>
                  </a:lnTo>
                  <a:lnTo>
                    <a:pt x="349" y="510"/>
                  </a:lnTo>
                  <a:lnTo>
                    <a:pt x="349" y="508"/>
                  </a:lnTo>
                  <a:lnTo>
                    <a:pt x="350" y="508"/>
                  </a:lnTo>
                  <a:lnTo>
                    <a:pt x="351" y="509"/>
                  </a:lnTo>
                  <a:lnTo>
                    <a:pt x="351" y="508"/>
                  </a:lnTo>
                  <a:lnTo>
                    <a:pt x="352" y="507"/>
                  </a:lnTo>
                  <a:lnTo>
                    <a:pt x="352" y="506"/>
                  </a:lnTo>
                  <a:lnTo>
                    <a:pt x="351" y="505"/>
                  </a:lnTo>
                  <a:lnTo>
                    <a:pt x="348" y="505"/>
                  </a:lnTo>
                  <a:lnTo>
                    <a:pt x="347" y="506"/>
                  </a:lnTo>
                  <a:lnTo>
                    <a:pt x="344" y="505"/>
                  </a:lnTo>
                  <a:lnTo>
                    <a:pt x="343" y="504"/>
                  </a:lnTo>
                  <a:lnTo>
                    <a:pt x="342" y="505"/>
                  </a:lnTo>
                  <a:lnTo>
                    <a:pt x="341" y="505"/>
                  </a:lnTo>
                  <a:lnTo>
                    <a:pt x="340" y="504"/>
                  </a:lnTo>
                  <a:lnTo>
                    <a:pt x="340" y="503"/>
                  </a:lnTo>
                  <a:lnTo>
                    <a:pt x="340" y="502"/>
                  </a:lnTo>
                  <a:lnTo>
                    <a:pt x="339" y="501"/>
                  </a:lnTo>
                  <a:lnTo>
                    <a:pt x="339" y="497"/>
                  </a:lnTo>
                  <a:lnTo>
                    <a:pt x="336" y="494"/>
                  </a:lnTo>
                  <a:lnTo>
                    <a:pt x="334" y="494"/>
                  </a:lnTo>
                  <a:lnTo>
                    <a:pt x="331" y="492"/>
                  </a:lnTo>
                  <a:lnTo>
                    <a:pt x="331" y="490"/>
                  </a:lnTo>
                  <a:lnTo>
                    <a:pt x="330" y="488"/>
                  </a:lnTo>
                  <a:lnTo>
                    <a:pt x="330" y="487"/>
                  </a:lnTo>
                  <a:lnTo>
                    <a:pt x="329" y="487"/>
                  </a:lnTo>
                  <a:lnTo>
                    <a:pt x="329" y="487"/>
                  </a:lnTo>
                  <a:lnTo>
                    <a:pt x="328" y="487"/>
                  </a:lnTo>
                  <a:lnTo>
                    <a:pt x="326" y="487"/>
                  </a:lnTo>
                  <a:lnTo>
                    <a:pt x="326" y="487"/>
                  </a:lnTo>
                  <a:lnTo>
                    <a:pt x="328" y="489"/>
                  </a:lnTo>
                  <a:lnTo>
                    <a:pt x="327" y="490"/>
                  </a:lnTo>
                  <a:lnTo>
                    <a:pt x="326" y="490"/>
                  </a:lnTo>
                  <a:lnTo>
                    <a:pt x="325" y="489"/>
                  </a:lnTo>
                  <a:lnTo>
                    <a:pt x="325" y="488"/>
                  </a:lnTo>
                  <a:lnTo>
                    <a:pt x="324" y="488"/>
                  </a:lnTo>
                  <a:lnTo>
                    <a:pt x="322" y="488"/>
                  </a:lnTo>
                  <a:lnTo>
                    <a:pt x="321" y="488"/>
                  </a:lnTo>
                  <a:lnTo>
                    <a:pt x="320" y="488"/>
                  </a:lnTo>
                  <a:lnTo>
                    <a:pt x="319" y="487"/>
                  </a:lnTo>
                  <a:lnTo>
                    <a:pt x="317" y="487"/>
                  </a:lnTo>
                  <a:lnTo>
                    <a:pt x="315" y="485"/>
                  </a:lnTo>
                  <a:lnTo>
                    <a:pt x="316" y="485"/>
                  </a:lnTo>
                  <a:lnTo>
                    <a:pt x="317" y="485"/>
                  </a:lnTo>
                  <a:lnTo>
                    <a:pt x="318" y="486"/>
                  </a:lnTo>
                  <a:lnTo>
                    <a:pt x="321" y="485"/>
                  </a:lnTo>
                  <a:lnTo>
                    <a:pt x="321" y="484"/>
                  </a:lnTo>
                  <a:lnTo>
                    <a:pt x="321" y="484"/>
                  </a:lnTo>
                  <a:lnTo>
                    <a:pt x="320" y="483"/>
                  </a:lnTo>
                  <a:lnTo>
                    <a:pt x="319" y="484"/>
                  </a:lnTo>
                  <a:lnTo>
                    <a:pt x="319" y="483"/>
                  </a:lnTo>
                  <a:lnTo>
                    <a:pt x="318" y="483"/>
                  </a:lnTo>
                  <a:lnTo>
                    <a:pt x="318" y="481"/>
                  </a:lnTo>
                  <a:lnTo>
                    <a:pt x="317" y="480"/>
                  </a:lnTo>
                  <a:lnTo>
                    <a:pt x="316" y="479"/>
                  </a:lnTo>
                  <a:lnTo>
                    <a:pt x="315" y="479"/>
                  </a:lnTo>
                  <a:lnTo>
                    <a:pt x="315" y="479"/>
                  </a:lnTo>
                  <a:lnTo>
                    <a:pt x="313" y="479"/>
                  </a:lnTo>
                  <a:lnTo>
                    <a:pt x="312" y="479"/>
                  </a:lnTo>
                  <a:lnTo>
                    <a:pt x="311" y="479"/>
                  </a:lnTo>
                  <a:lnTo>
                    <a:pt x="311" y="478"/>
                  </a:lnTo>
                  <a:lnTo>
                    <a:pt x="307" y="478"/>
                  </a:lnTo>
                  <a:lnTo>
                    <a:pt x="306" y="479"/>
                  </a:lnTo>
                  <a:lnTo>
                    <a:pt x="305" y="479"/>
                  </a:lnTo>
                  <a:lnTo>
                    <a:pt x="304" y="478"/>
                  </a:lnTo>
                  <a:lnTo>
                    <a:pt x="304" y="476"/>
                  </a:lnTo>
                  <a:lnTo>
                    <a:pt x="305" y="476"/>
                  </a:lnTo>
                  <a:lnTo>
                    <a:pt x="305" y="478"/>
                  </a:lnTo>
                  <a:lnTo>
                    <a:pt x="307" y="477"/>
                  </a:lnTo>
                  <a:lnTo>
                    <a:pt x="308" y="477"/>
                  </a:lnTo>
                  <a:lnTo>
                    <a:pt x="309" y="476"/>
                  </a:lnTo>
                  <a:lnTo>
                    <a:pt x="310" y="476"/>
                  </a:lnTo>
                  <a:lnTo>
                    <a:pt x="311" y="475"/>
                  </a:lnTo>
                  <a:lnTo>
                    <a:pt x="311" y="474"/>
                  </a:lnTo>
                  <a:lnTo>
                    <a:pt x="310" y="474"/>
                  </a:lnTo>
                  <a:lnTo>
                    <a:pt x="310" y="472"/>
                  </a:lnTo>
                  <a:lnTo>
                    <a:pt x="312" y="472"/>
                  </a:lnTo>
                  <a:lnTo>
                    <a:pt x="313" y="474"/>
                  </a:lnTo>
                  <a:lnTo>
                    <a:pt x="313" y="474"/>
                  </a:lnTo>
                  <a:lnTo>
                    <a:pt x="313" y="473"/>
                  </a:lnTo>
                  <a:lnTo>
                    <a:pt x="313" y="472"/>
                  </a:lnTo>
                  <a:lnTo>
                    <a:pt x="314" y="472"/>
                  </a:lnTo>
                  <a:lnTo>
                    <a:pt x="315" y="472"/>
                  </a:lnTo>
                  <a:lnTo>
                    <a:pt x="316" y="472"/>
                  </a:lnTo>
                  <a:lnTo>
                    <a:pt x="317" y="473"/>
                  </a:lnTo>
                  <a:lnTo>
                    <a:pt x="317" y="473"/>
                  </a:lnTo>
                  <a:lnTo>
                    <a:pt x="317" y="471"/>
                  </a:lnTo>
                  <a:lnTo>
                    <a:pt x="315" y="471"/>
                  </a:lnTo>
                  <a:lnTo>
                    <a:pt x="314" y="471"/>
                  </a:lnTo>
                  <a:lnTo>
                    <a:pt x="313" y="471"/>
                  </a:lnTo>
                  <a:lnTo>
                    <a:pt x="312" y="469"/>
                  </a:lnTo>
                  <a:lnTo>
                    <a:pt x="312" y="469"/>
                  </a:lnTo>
                  <a:lnTo>
                    <a:pt x="311" y="470"/>
                  </a:lnTo>
                  <a:lnTo>
                    <a:pt x="309" y="469"/>
                  </a:lnTo>
                  <a:lnTo>
                    <a:pt x="308" y="469"/>
                  </a:lnTo>
                  <a:lnTo>
                    <a:pt x="307" y="469"/>
                  </a:lnTo>
                  <a:lnTo>
                    <a:pt x="306" y="469"/>
                  </a:lnTo>
                  <a:lnTo>
                    <a:pt x="306" y="469"/>
                  </a:lnTo>
                  <a:lnTo>
                    <a:pt x="305" y="468"/>
                  </a:lnTo>
                  <a:lnTo>
                    <a:pt x="305" y="467"/>
                  </a:lnTo>
                  <a:lnTo>
                    <a:pt x="307" y="466"/>
                  </a:lnTo>
                  <a:lnTo>
                    <a:pt x="308" y="464"/>
                  </a:lnTo>
                  <a:lnTo>
                    <a:pt x="309" y="463"/>
                  </a:lnTo>
                  <a:lnTo>
                    <a:pt x="310" y="463"/>
                  </a:lnTo>
                  <a:lnTo>
                    <a:pt x="310" y="463"/>
                  </a:lnTo>
                  <a:lnTo>
                    <a:pt x="310" y="464"/>
                  </a:lnTo>
                  <a:lnTo>
                    <a:pt x="311" y="464"/>
                  </a:lnTo>
                  <a:lnTo>
                    <a:pt x="311" y="464"/>
                  </a:lnTo>
                  <a:lnTo>
                    <a:pt x="312" y="463"/>
                  </a:lnTo>
                  <a:lnTo>
                    <a:pt x="313" y="464"/>
                  </a:lnTo>
                  <a:lnTo>
                    <a:pt x="316" y="464"/>
                  </a:lnTo>
                  <a:lnTo>
                    <a:pt x="318" y="463"/>
                  </a:lnTo>
                  <a:lnTo>
                    <a:pt x="316" y="462"/>
                  </a:lnTo>
                  <a:lnTo>
                    <a:pt x="314" y="462"/>
                  </a:lnTo>
                  <a:lnTo>
                    <a:pt x="314" y="461"/>
                  </a:lnTo>
                  <a:lnTo>
                    <a:pt x="315" y="460"/>
                  </a:lnTo>
                  <a:lnTo>
                    <a:pt x="314" y="459"/>
                  </a:lnTo>
                  <a:lnTo>
                    <a:pt x="313" y="459"/>
                  </a:lnTo>
                  <a:lnTo>
                    <a:pt x="313" y="458"/>
                  </a:lnTo>
                  <a:lnTo>
                    <a:pt x="314" y="457"/>
                  </a:lnTo>
                  <a:lnTo>
                    <a:pt x="313" y="457"/>
                  </a:lnTo>
                  <a:lnTo>
                    <a:pt x="312" y="457"/>
                  </a:lnTo>
                  <a:lnTo>
                    <a:pt x="311" y="456"/>
                  </a:lnTo>
                  <a:lnTo>
                    <a:pt x="310" y="455"/>
                  </a:lnTo>
                  <a:lnTo>
                    <a:pt x="311" y="454"/>
                  </a:lnTo>
                  <a:lnTo>
                    <a:pt x="311" y="454"/>
                  </a:lnTo>
                  <a:lnTo>
                    <a:pt x="312" y="453"/>
                  </a:lnTo>
                  <a:lnTo>
                    <a:pt x="313" y="454"/>
                  </a:lnTo>
                  <a:lnTo>
                    <a:pt x="317" y="453"/>
                  </a:lnTo>
                  <a:lnTo>
                    <a:pt x="318" y="455"/>
                  </a:lnTo>
                  <a:lnTo>
                    <a:pt x="319" y="454"/>
                  </a:lnTo>
                  <a:lnTo>
                    <a:pt x="320" y="455"/>
                  </a:lnTo>
                  <a:lnTo>
                    <a:pt x="320" y="457"/>
                  </a:lnTo>
                  <a:lnTo>
                    <a:pt x="321" y="458"/>
                  </a:lnTo>
                  <a:lnTo>
                    <a:pt x="321" y="460"/>
                  </a:lnTo>
                  <a:lnTo>
                    <a:pt x="322" y="461"/>
                  </a:lnTo>
                  <a:lnTo>
                    <a:pt x="322" y="461"/>
                  </a:lnTo>
                  <a:lnTo>
                    <a:pt x="323" y="462"/>
                  </a:lnTo>
                  <a:lnTo>
                    <a:pt x="325" y="462"/>
                  </a:lnTo>
                  <a:lnTo>
                    <a:pt x="325" y="462"/>
                  </a:lnTo>
                  <a:lnTo>
                    <a:pt x="327" y="462"/>
                  </a:lnTo>
                  <a:lnTo>
                    <a:pt x="328" y="462"/>
                  </a:lnTo>
                  <a:lnTo>
                    <a:pt x="328" y="464"/>
                  </a:lnTo>
                  <a:lnTo>
                    <a:pt x="329" y="462"/>
                  </a:lnTo>
                  <a:lnTo>
                    <a:pt x="331" y="462"/>
                  </a:lnTo>
                  <a:lnTo>
                    <a:pt x="331" y="463"/>
                  </a:lnTo>
                  <a:lnTo>
                    <a:pt x="331" y="465"/>
                  </a:lnTo>
                  <a:lnTo>
                    <a:pt x="332" y="465"/>
                  </a:lnTo>
                  <a:lnTo>
                    <a:pt x="332" y="463"/>
                  </a:lnTo>
                  <a:lnTo>
                    <a:pt x="331" y="462"/>
                  </a:lnTo>
                  <a:lnTo>
                    <a:pt x="330" y="461"/>
                  </a:lnTo>
                  <a:lnTo>
                    <a:pt x="330" y="462"/>
                  </a:lnTo>
                  <a:lnTo>
                    <a:pt x="329" y="462"/>
                  </a:lnTo>
                  <a:lnTo>
                    <a:pt x="328" y="461"/>
                  </a:lnTo>
                  <a:lnTo>
                    <a:pt x="326" y="461"/>
                  </a:lnTo>
                  <a:lnTo>
                    <a:pt x="325" y="460"/>
                  </a:lnTo>
                  <a:lnTo>
                    <a:pt x="324" y="460"/>
                  </a:lnTo>
                  <a:lnTo>
                    <a:pt x="324" y="457"/>
                  </a:lnTo>
                  <a:lnTo>
                    <a:pt x="322" y="456"/>
                  </a:lnTo>
                  <a:lnTo>
                    <a:pt x="323" y="455"/>
                  </a:lnTo>
                  <a:lnTo>
                    <a:pt x="325" y="454"/>
                  </a:lnTo>
                  <a:lnTo>
                    <a:pt x="324" y="453"/>
                  </a:lnTo>
                  <a:lnTo>
                    <a:pt x="323" y="453"/>
                  </a:lnTo>
                  <a:lnTo>
                    <a:pt x="323" y="452"/>
                  </a:lnTo>
                  <a:lnTo>
                    <a:pt x="321" y="453"/>
                  </a:lnTo>
                  <a:lnTo>
                    <a:pt x="321" y="452"/>
                  </a:lnTo>
                  <a:lnTo>
                    <a:pt x="319" y="452"/>
                  </a:lnTo>
                  <a:lnTo>
                    <a:pt x="319" y="450"/>
                  </a:lnTo>
                  <a:lnTo>
                    <a:pt x="318" y="450"/>
                  </a:lnTo>
                  <a:lnTo>
                    <a:pt x="315" y="450"/>
                  </a:lnTo>
                  <a:lnTo>
                    <a:pt x="314" y="449"/>
                  </a:lnTo>
                  <a:lnTo>
                    <a:pt x="314" y="449"/>
                  </a:lnTo>
                  <a:lnTo>
                    <a:pt x="312" y="449"/>
                  </a:lnTo>
                  <a:lnTo>
                    <a:pt x="312" y="450"/>
                  </a:lnTo>
                  <a:lnTo>
                    <a:pt x="311" y="450"/>
                  </a:lnTo>
                  <a:lnTo>
                    <a:pt x="310" y="450"/>
                  </a:lnTo>
                  <a:lnTo>
                    <a:pt x="310" y="450"/>
                  </a:lnTo>
                  <a:lnTo>
                    <a:pt x="309" y="451"/>
                  </a:lnTo>
                  <a:lnTo>
                    <a:pt x="308" y="451"/>
                  </a:lnTo>
                  <a:lnTo>
                    <a:pt x="307" y="450"/>
                  </a:lnTo>
                  <a:lnTo>
                    <a:pt x="306" y="451"/>
                  </a:lnTo>
                  <a:lnTo>
                    <a:pt x="305" y="452"/>
                  </a:lnTo>
                  <a:lnTo>
                    <a:pt x="307" y="453"/>
                  </a:lnTo>
                  <a:lnTo>
                    <a:pt x="306" y="454"/>
                  </a:lnTo>
                  <a:lnTo>
                    <a:pt x="305" y="453"/>
                  </a:lnTo>
                  <a:lnTo>
                    <a:pt x="304" y="453"/>
                  </a:lnTo>
                  <a:lnTo>
                    <a:pt x="303" y="451"/>
                  </a:lnTo>
                  <a:lnTo>
                    <a:pt x="302" y="451"/>
                  </a:lnTo>
                  <a:lnTo>
                    <a:pt x="302" y="453"/>
                  </a:lnTo>
                  <a:lnTo>
                    <a:pt x="303" y="454"/>
                  </a:lnTo>
                  <a:lnTo>
                    <a:pt x="305" y="454"/>
                  </a:lnTo>
                  <a:lnTo>
                    <a:pt x="306" y="455"/>
                  </a:lnTo>
                  <a:lnTo>
                    <a:pt x="305" y="457"/>
                  </a:lnTo>
                  <a:lnTo>
                    <a:pt x="304" y="456"/>
                  </a:lnTo>
                  <a:lnTo>
                    <a:pt x="302" y="456"/>
                  </a:lnTo>
                  <a:lnTo>
                    <a:pt x="300" y="454"/>
                  </a:lnTo>
                  <a:lnTo>
                    <a:pt x="298" y="453"/>
                  </a:lnTo>
                  <a:lnTo>
                    <a:pt x="298" y="455"/>
                  </a:lnTo>
                  <a:lnTo>
                    <a:pt x="300" y="457"/>
                  </a:lnTo>
                  <a:lnTo>
                    <a:pt x="300" y="457"/>
                  </a:lnTo>
                  <a:lnTo>
                    <a:pt x="299" y="458"/>
                  </a:lnTo>
                  <a:lnTo>
                    <a:pt x="298" y="458"/>
                  </a:lnTo>
                  <a:lnTo>
                    <a:pt x="298" y="458"/>
                  </a:lnTo>
                  <a:lnTo>
                    <a:pt x="296" y="458"/>
                  </a:lnTo>
                  <a:lnTo>
                    <a:pt x="295" y="456"/>
                  </a:lnTo>
                  <a:lnTo>
                    <a:pt x="294" y="457"/>
                  </a:lnTo>
                  <a:lnTo>
                    <a:pt x="293" y="458"/>
                  </a:lnTo>
                  <a:lnTo>
                    <a:pt x="293" y="456"/>
                  </a:lnTo>
                  <a:lnTo>
                    <a:pt x="292" y="455"/>
                  </a:lnTo>
                  <a:lnTo>
                    <a:pt x="292" y="455"/>
                  </a:lnTo>
                  <a:lnTo>
                    <a:pt x="291" y="454"/>
                  </a:lnTo>
                  <a:lnTo>
                    <a:pt x="289" y="455"/>
                  </a:lnTo>
                  <a:lnTo>
                    <a:pt x="290" y="456"/>
                  </a:lnTo>
                  <a:lnTo>
                    <a:pt x="291" y="457"/>
                  </a:lnTo>
                  <a:lnTo>
                    <a:pt x="288" y="459"/>
                  </a:lnTo>
                  <a:lnTo>
                    <a:pt x="287" y="460"/>
                  </a:lnTo>
                  <a:lnTo>
                    <a:pt x="286" y="460"/>
                  </a:lnTo>
                  <a:lnTo>
                    <a:pt x="285" y="459"/>
                  </a:lnTo>
                  <a:lnTo>
                    <a:pt x="284" y="459"/>
                  </a:lnTo>
                  <a:lnTo>
                    <a:pt x="283" y="459"/>
                  </a:lnTo>
                  <a:lnTo>
                    <a:pt x="282" y="459"/>
                  </a:lnTo>
                  <a:lnTo>
                    <a:pt x="282" y="457"/>
                  </a:lnTo>
                  <a:lnTo>
                    <a:pt x="283" y="456"/>
                  </a:lnTo>
                  <a:lnTo>
                    <a:pt x="285" y="456"/>
                  </a:lnTo>
                  <a:lnTo>
                    <a:pt x="285" y="456"/>
                  </a:lnTo>
                  <a:lnTo>
                    <a:pt x="286" y="456"/>
                  </a:lnTo>
                  <a:lnTo>
                    <a:pt x="287" y="454"/>
                  </a:lnTo>
                  <a:lnTo>
                    <a:pt x="287" y="452"/>
                  </a:lnTo>
                  <a:lnTo>
                    <a:pt x="284" y="450"/>
                  </a:lnTo>
                  <a:lnTo>
                    <a:pt x="285" y="450"/>
                  </a:lnTo>
                  <a:lnTo>
                    <a:pt x="287" y="450"/>
                  </a:lnTo>
                  <a:lnTo>
                    <a:pt x="288" y="449"/>
                  </a:lnTo>
                  <a:lnTo>
                    <a:pt x="289" y="448"/>
                  </a:lnTo>
                  <a:lnTo>
                    <a:pt x="289" y="447"/>
                  </a:lnTo>
                  <a:lnTo>
                    <a:pt x="288" y="446"/>
                  </a:lnTo>
                  <a:lnTo>
                    <a:pt x="287" y="445"/>
                  </a:lnTo>
                  <a:lnTo>
                    <a:pt x="285" y="443"/>
                  </a:lnTo>
                  <a:lnTo>
                    <a:pt x="285" y="441"/>
                  </a:lnTo>
                  <a:lnTo>
                    <a:pt x="287" y="441"/>
                  </a:lnTo>
                  <a:lnTo>
                    <a:pt x="288" y="440"/>
                  </a:lnTo>
                  <a:lnTo>
                    <a:pt x="291" y="440"/>
                  </a:lnTo>
                  <a:lnTo>
                    <a:pt x="291" y="439"/>
                  </a:lnTo>
                  <a:lnTo>
                    <a:pt x="291" y="436"/>
                  </a:lnTo>
                  <a:lnTo>
                    <a:pt x="292" y="436"/>
                  </a:lnTo>
                  <a:lnTo>
                    <a:pt x="293" y="435"/>
                  </a:lnTo>
                  <a:lnTo>
                    <a:pt x="296" y="435"/>
                  </a:lnTo>
                  <a:lnTo>
                    <a:pt x="292" y="435"/>
                  </a:lnTo>
                  <a:lnTo>
                    <a:pt x="289" y="437"/>
                  </a:lnTo>
                  <a:lnTo>
                    <a:pt x="287" y="437"/>
                  </a:lnTo>
                  <a:lnTo>
                    <a:pt x="286" y="435"/>
                  </a:lnTo>
                  <a:lnTo>
                    <a:pt x="286" y="435"/>
                  </a:lnTo>
                  <a:lnTo>
                    <a:pt x="287" y="436"/>
                  </a:lnTo>
                  <a:lnTo>
                    <a:pt x="287" y="438"/>
                  </a:lnTo>
                  <a:lnTo>
                    <a:pt x="286" y="439"/>
                  </a:lnTo>
                  <a:lnTo>
                    <a:pt x="286" y="439"/>
                  </a:lnTo>
                  <a:lnTo>
                    <a:pt x="285" y="440"/>
                  </a:lnTo>
                  <a:lnTo>
                    <a:pt x="281" y="440"/>
                  </a:lnTo>
                  <a:lnTo>
                    <a:pt x="281" y="440"/>
                  </a:lnTo>
                  <a:lnTo>
                    <a:pt x="279" y="440"/>
                  </a:lnTo>
                  <a:lnTo>
                    <a:pt x="278" y="440"/>
                  </a:lnTo>
                  <a:lnTo>
                    <a:pt x="278" y="439"/>
                  </a:lnTo>
                  <a:lnTo>
                    <a:pt x="277" y="439"/>
                  </a:lnTo>
                  <a:lnTo>
                    <a:pt x="276" y="437"/>
                  </a:lnTo>
                  <a:lnTo>
                    <a:pt x="275" y="435"/>
                  </a:lnTo>
                  <a:lnTo>
                    <a:pt x="274" y="435"/>
                  </a:lnTo>
                  <a:lnTo>
                    <a:pt x="274" y="434"/>
                  </a:lnTo>
                  <a:lnTo>
                    <a:pt x="274" y="432"/>
                  </a:lnTo>
                  <a:lnTo>
                    <a:pt x="276" y="431"/>
                  </a:lnTo>
                  <a:lnTo>
                    <a:pt x="279" y="430"/>
                  </a:lnTo>
                  <a:lnTo>
                    <a:pt x="280" y="431"/>
                  </a:lnTo>
                  <a:lnTo>
                    <a:pt x="281" y="430"/>
                  </a:lnTo>
                  <a:lnTo>
                    <a:pt x="283" y="432"/>
                  </a:lnTo>
                  <a:lnTo>
                    <a:pt x="283" y="431"/>
                  </a:lnTo>
                  <a:lnTo>
                    <a:pt x="283" y="431"/>
                  </a:lnTo>
                  <a:lnTo>
                    <a:pt x="281" y="430"/>
                  </a:lnTo>
                  <a:lnTo>
                    <a:pt x="281" y="428"/>
                  </a:lnTo>
                  <a:lnTo>
                    <a:pt x="280" y="429"/>
                  </a:lnTo>
                  <a:lnTo>
                    <a:pt x="279" y="428"/>
                  </a:lnTo>
                  <a:lnTo>
                    <a:pt x="278" y="428"/>
                  </a:lnTo>
                  <a:lnTo>
                    <a:pt x="277" y="429"/>
                  </a:lnTo>
                  <a:lnTo>
                    <a:pt x="276" y="429"/>
                  </a:lnTo>
                  <a:lnTo>
                    <a:pt x="275" y="430"/>
                  </a:lnTo>
                  <a:lnTo>
                    <a:pt x="274" y="430"/>
                  </a:lnTo>
                  <a:lnTo>
                    <a:pt x="273" y="431"/>
                  </a:lnTo>
                  <a:lnTo>
                    <a:pt x="272" y="431"/>
                  </a:lnTo>
                  <a:lnTo>
                    <a:pt x="272" y="430"/>
                  </a:lnTo>
                  <a:lnTo>
                    <a:pt x="270" y="431"/>
                  </a:lnTo>
                  <a:lnTo>
                    <a:pt x="269" y="430"/>
                  </a:lnTo>
                  <a:lnTo>
                    <a:pt x="269" y="429"/>
                  </a:lnTo>
                  <a:lnTo>
                    <a:pt x="269" y="428"/>
                  </a:lnTo>
                  <a:lnTo>
                    <a:pt x="270" y="426"/>
                  </a:lnTo>
                  <a:lnTo>
                    <a:pt x="270" y="425"/>
                  </a:lnTo>
                  <a:lnTo>
                    <a:pt x="270" y="425"/>
                  </a:lnTo>
                  <a:lnTo>
                    <a:pt x="270" y="423"/>
                  </a:lnTo>
                  <a:lnTo>
                    <a:pt x="270" y="422"/>
                  </a:lnTo>
                  <a:lnTo>
                    <a:pt x="270" y="421"/>
                  </a:lnTo>
                  <a:lnTo>
                    <a:pt x="271" y="421"/>
                  </a:lnTo>
                  <a:lnTo>
                    <a:pt x="271" y="420"/>
                  </a:lnTo>
                  <a:lnTo>
                    <a:pt x="271" y="418"/>
                  </a:lnTo>
                  <a:lnTo>
                    <a:pt x="272" y="418"/>
                  </a:lnTo>
                  <a:lnTo>
                    <a:pt x="272" y="415"/>
                  </a:lnTo>
                  <a:lnTo>
                    <a:pt x="269" y="415"/>
                  </a:lnTo>
                  <a:lnTo>
                    <a:pt x="269" y="415"/>
                  </a:lnTo>
                  <a:lnTo>
                    <a:pt x="266" y="415"/>
                  </a:lnTo>
                  <a:lnTo>
                    <a:pt x="266" y="415"/>
                  </a:lnTo>
                  <a:lnTo>
                    <a:pt x="265" y="415"/>
                  </a:lnTo>
                  <a:lnTo>
                    <a:pt x="265" y="414"/>
                  </a:lnTo>
                  <a:lnTo>
                    <a:pt x="266" y="413"/>
                  </a:lnTo>
                  <a:lnTo>
                    <a:pt x="266" y="411"/>
                  </a:lnTo>
                  <a:lnTo>
                    <a:pt x="264" y="411"/>
                  </a:lnTo>
                  <a:lnTo>
                    <a:pt x="263" y="412"/>
                  </a:lnTo>
                  <a:lnTo>
                    <a:pt x="263" y="413"/>
                  </a:lnTo>
                  <a:lnTo>
                    <a:pt x="262" y="413"/>
                  </a:lnTo>
                  <a:lnTo>
                    <a:pt x="262" y="411"/>
                  </a:lnTo>
                  <a:lnTo>
                    <a:pt x="261" y="410"/>
                  </a:lnTo>
                  <a:lnTo>
                    <a:pt x="259" y="410"/>
                  </a:lnTo>
                  <a:lnTo>
                    <a:pt x="258" y="409"/>
                  </a:lnTo>
                  <a:lnTo>
                    <a:pt x="258" y="409"/>
                  </a:lnTo>
                  <a:lnTo>
                    <a:pt x="256" y="406"/>
                  </a:lnTo>
                  <a:lnTo>
                    <a:pt x="255" y="402"/>
                  </a:lnTo>
                  <a:lnTo>
                    <a:pt x="255" y="402"/>
                  </a:lnTo>
                  <a:lnTo>
                    <a:pt x="255" y="401"/>
                  </a:lnTo>
                  <a:lnTo>
                    <a:pt x="256" y="400"/>
                  </a:lnTo>
                  <a:lnTo>
                    <a:pt x="256" y="399"/>
                  </a:lnTo>
                  <a:lnTo>
                    <a:pt x="255" y="399"/>
                  </a:lnTo>
                  <a:lnTo>
                    <a:pt x="255" y="397"/>
                  </a:lnTo>
                  <a:lnTo>
                    <a:pt x="255" y="397"/>
                  </a:lnTo>
                  <a:lnTo>
                    <a:pt x="255" y="396"/>
                  </a:lnTo>
                  <a:lnTo>
                    <a:pt x="256" y="394"/>
                  </a:lnTo>
                  <a:lnTo>
                    <a:pt x="257" y="394"/>
                  </a:lnTo>
                  <a:lnTo>
                    <a:pt x="259" y="393"/>
                  </a:lnTo>
                  <a:lnTo>
                    <a:pt x="263" y="393"/>
                  </a:lnTo>
                  <a:lnTo>
                    <a:pt x="263" y="393"/>
                  </a:lnTo>
                  <a:lnTo>
                    <a:pt x="265" y="393"/>
                  </a:lnTo>
                  <a:lnTo>
                    <a:pt x="265" y="393"/>
                  </a:lnTo>
                  <a:lnTo>
                    <a:pt x="263" y="391"/>
                  </a:lnTo>
                  <a:lnTo>
                    <a:pt x="261" y="390"/>
                  </a:lnTo>
                  <a:lnTo>
                    <a:pt x="259" y="390"/>
                  </a:lnTo>
                  <a:lnTo>
                    <a:pt x="255" y="393"/>
                  </a:lnTo>
                  <a:lnTo>
                    <a:pt x="254" y="393"/>
                  </a:lnTo>
                  <a:lnTo>
                    <a:pt x="249" y="388"/>
                  </a:lnTo>
                  <a:lnTo>
                    <a:pt x="248" y="387"/>
                  </a:lnTo>
                  <a:lnTo>
                    <a:pt x="246" y="386"/>
                  </a:lnTo>
                  <a:lnTo>
                    <a:pt x="243" y="384"/>
                  </a:lnTo>
                  <a:lnTo>
                    <a:pt x="240" y="381"/>
                  </a:lnTo>
                  <a:lnTo>
                    <a:pt x="239" y="379"/>
                  </a:lnTo>
                  <a:lnTo>
                    <a:pt x="237" y="379"/>
                  </a:lnTo>
                  <a:lnTo>
                    <a:pt x="235" y="377"/>
                  </a:lnTo>
                  <a:lnTo>
                    <a:pt x="235" y="377"/>
                  </a:lnTo>
                  <a:lnTo>
                    <a:pt x="232" y="373"/>
                  </a:lnTo>
                  <a:lnTo>
                    <a:pt x="229" y="372"/>
                  </a:lnTo>
                  <a:lnTo>
                    <a:pt x="226" y="370"/>
                  </a:lnTo>
                  <a:lnTo>
                    <a:pt x="225" y="370"/>
                  </a:lnTo>
                  <a:lnTo>
                    <a:pt x="223" y="368"/>
                  </a:lnTo>
                  <a:lnTo>
                    <a:pt x="221" y="368"/>
                  </a:lnTo>
                  <a:lnTo>
                    <a:pt x="218" y="367"/>
                  </a:lnTo>
                  <a:lnTo>
                    <a:pt x="217" y="367"/>
                  </a:lnTo>
                  <a:lnTo>
                    <a:pt x="217" y="366"/>
                  </a:lnTo>
                  <a:lnTo>
                    <a:pt x="215" y="366"/>
                  </a:lnTo>
                  <a:lnTo>
                    <a:pt x="212" y="365"/>
                  </a:lnTo>
                  <a:lnTo>
                    <a:pt x="211" y="365"/>
                  </a:lnTo>
                  <a:lnTo>
                    <a:pt x="209" y="363"/>
                  </a:lnTo>
                  <a:lnTo>
                    <a:pt x="208" y="363"/>
                  </a:lnTo>
                  <a:lnTo>
                    <a:pt x="205" y="362"/>
                  </a:lnTo>
                  <a:lnTo>
                    <a:pt x="202" y="362"/>
                  </a:lnTo>
                  <a:lnTo>
                    <a:pt x="200" y="361"/>
                  </a:lnTo>
                  <a:lnTo>
                    <a:pt x="190" y="361"/>
                  </a:lnTo>
                  <a:lnTo>
                    <a:pt x="189" y="360"/>
                  </a:lnTo>
                  <a:lnTo>
                    <a:pt x="184" y="360"/>
                  </a:lnTo>
                  <a:lnTo>
                    <a:pt x="183" y="361"/>
                  </a:lnTo>
                  <a:lnTo>
                    <a:pt x="180" y="363"/>
                  </a:lnTo>
                  <a:lnTo>
                    <a:pt x="179" y="363"/>
                  </a:lnTo>
                  <a:lnTo>
                    <a:pt x="177" y="363"/>
                  </a:lnTo>
                  <a:lnTo>
                    <a:pt x="176" y="363"/>
                  </a:lnTo>
                  <a:lnTo>
                    <a:pt x="174" y="364"/>
                  </a:lnTo>
                  <a:lnTo>
                    <a:pt x="171" y="364"/>
                  </a:lnTo>
                  <a:lnTo>
                    <a:pt x="171" y="364"/>
                  </a:lnTo>
                  <a:lnTo>
                    <a:pt x="169" y="364"/>
                  </a:lnTo>
                  <a:lnTo>
                    <a:pt x="168" y="361"/>
                  </a:lnTo>
                  <a:lnTo>
                    <a:pt x="166" y="361"/>
                  </a:lnTo>
                  <a:lnTo>
                    <a:pt x="166" y="362"/>
                  </a:lnTo>
                  <a:lnTo>
                    <a:pt x="166" y="363"/>
                  </a:lnTo>
                  <a:lnTo>
                    <a:pt x="164" y="363"/>
                  </a:lnTo>
                  <a:lnTo>
                    <a:pt x="162" y="360"/>
                  </a:lnTo>
                  <a:lnTo>
                    <a:pt x="162" y="359"/>
                  </a:lnTo>
                  <a:lnTo>
                    <a:pt x="161" y="358"/>
                  </a:lnTo>
                  <a:lnTo>
                    <a:pt x="161" y="356"/>
                  </a:lnTo>
                  <a:lnTo>
                    <a:pt x="160" y="356"/>
                  </a:lnTo>
                  <a:lnTo>
                    <a:pt x="160" y="355"/>
                  </a:lnTo>
                  <a:lnTo>
                    <a:pt x="159" y="354"/>
                  </a:lnTo>
                  <a:lnTo>
                    <a:pt x="159" y="354"/>
                  </a:lnTo>
                  <a:lnTo>
                    <a:pt x="157" y="354"/>
                  </a:lnTo>
                  <a:lnTo>
                    <a:pt x="156" y="355"/>
                  </a:lnTo>
                  <a:lnTo>
                    <a:pt x="154" y="355"/>
                  </a:lnTo>
                  <a:lnTo>
                    <a:pt x="154" y="352"/>
                  </a:lnTo>
                  <a:lnTo>
                    <a:pt x="153" y="351"/>
                  </a:lnTo>
                  <a:lnTo>
                    <a:pt x="151" y="352"/>
                  </a:lnTo>
                  <a:lnTo>
                    <a:pt x="151" y="351"/>
                  </a:lnTo>
                  <a:lnTo>
                    <a:pt x="149" y="351"/>
                  </a:lnTo>
                  <a:lnTo>
                    <a:pt x="148" y="350"/>
                  </a:lnTo>
                  <a:lnTo>
                    <a:pt x="148" y="347"/>
                  </a:lnTo>
                  <a:lnTo>
                    <a:pt x="146" y="345"/>
                  </a:lnTo>
                  <a:lnTo>
                    <a:pt x="146" y="344"/>
                  </a:lnTo>
                  <a:lnTo>
                    <a:pt x="146" y="344"/>
                  </a:lnTo>
                  <a:lnTo>
                    <a:pt x="144" y="342"/>
                  </a:lnTo>
                  <a:lnTo>
                    <a:pt x="142" y="342"/>
                  </a:lnTo>
                  <a:lnTo>
                    <a:pt x="141" y="341"/>
                  </a:lnTo>
                  <a:lnTo>
                    <a:pt x="138" y="340"/>
                  </a:lnTo>
                  <a:lnTo>
                    <a:pt x="137" y="341"/>
                  </a:lnTo>
                  <a:lnTo>
                    <a:pt x="136" y="340"/>
                  </a:lnTo>
                  <a:lnTo>
                    <a:pt x="136" y="339"/>
                  </a:lnTo>
                  <a:lnTo>
                    <a:pt x="136" y="337"/>
                  </a:lnTo>
                  <a:lnTo>
                    <a:pt x="133" y="334"/>
                  </a:lnTo>
                  <a:lnTo>
                    <a:pt x="132" y="334"/>
                  </a:lnTo>
                  <a:lnTo>
                    <a:pt x="131" y="332"/>
                  </a:lnTo>
                  <a:lnTo>
                    <a:pt x="131" y="331"/>
                  </a:lnTo>
                  <a:lnTo>
                    <a:pt x="131" y="330"/>
                  </a:lnTo>
                  <a:lnTo>
                    <a:pt x="131" y="328"/>
                  </a:lnTo>
                  <a:lnTo>
                    <a:pt x="130" y="327"/>
                  </a:lnTo>
                  <a:lnTo>
                    <a:pt x="129" y="327"/>
                  </a:lnTo>
                  <a:lnTo>
                    <a:pt x="128" y="326"/>
                  </a:lnTo>
                  <a:lnTo>
                    <a:pt x="127" y="325"/>
                  </a:lnTo>
                  <a:lnTo>
                    <a:pt x="127" y="323"/>
                  </a:lnTo>
                  <a:lnTo>
                    <a:pt x="127" y="322"/>
                  </a:lnTo>
                  <a:lnTo>
                    <a:pt x="126" y="322"/>
                  </a:lnTo>
                  <a:lnTo>
                    <a:pt x="126" y="321"/>
                  </a:lnTo>
                  <a:lnTo>
                    <a:pt x="125" y="320"/>
                  </a:lnTo>
                  <a:lnTo>
                    <a:pt x="122" y="320"/>
                  </a:lnTo>
                  <a:lnTo>
                    <a:pt x="121" y="320"/>
                  </a:lnTo>
                  <a:lnTo>
                    <a:pt x="119" y="320"/>
                  </a:lnTo>
                  <a:lnTo>
                    <a:pt x="119" y="319"/>
                  </a:lnTo>
                  <a:lnTo>
                    <a:pt x="120" y="318"/>
                  </a:lnTo>
                  <a:lnTo>
                    <a:pt x="120" y="316"/>
                  </a:lnTo>
                  <a:lnTo>
                    <a:pt x="119" y="314"/>
                  </a:lnTo>
                  <a:lnTo>
                    <a:pt x="117" y="310"/>
                  </a:lnTo>
                  <a:lnTo>
                    <a:pt x="113" y="306"/>
                  </a:lnTo>
                  <a:lnTo>
                    <a:pt x="113" y="306"/>
                  </a:lnTo>
                  <a:lnTo>
                    <a:pt x="113" y="306"/>
                  </a:lnTo>
                  <a:lnTo>
                    <a:pt x="111" y="306"/>
                  </a:lnTo>
                  <a:lnTo>
                    <a:pt x="111" y="305"/>
                  </a:lnTo>
                  <a:lnTo>
                    <a:pt x="109" y="305"/>
                  </a:lnTo>
                  <a:lnTo>
                    <a:pt x="108" y="305"/>
                  </a:lnTo>
                  <a:lnTo>
                    <a:pt x="105" y="302"/>
                  </a:lnTo>
                  <a:lnTo>
                    <a:pt x="104" y="302"/>
                  </a:lnTo>
                  <a:lnTo>
                    <a:pt x="103" y="302"/>
                  </a:lnTo>
                  <a:lnTo>
                    <a:pt x="103" y="303"/>
                  </a:lnTo>
                  <a:lnTo>
                    <a:pt x="101" y="303"/>
                  </a:lnTo>
                  <a:lnTo>
                    <a:pt x="101" y="301"/>
                  </a:lnTo>
                  <a:lnTo>
                    <a:pt x="100" y="301"/>
                  </a:lnTo>
                  <a:lnTo>
                    <a:pt x="100" y="299"/>
                  </a:lnTo>
                  <a:lnTo>
                    <a:pt x="99" y="297"/>
                  </a:lnTo>
                  <a:lnTo>
                    <a:pt x="98" y="296"/>
                  </a:lnTo>
                  <a:lnTo>
                    <a:pt x="98" y="295"/>
                  </a:lnTo>
                  <a:lnTo>
                    <a:pt x="97" y="294"/>
                  </a:lnTo>
                  <a:lnTo>
                    <a:pt x="96" y="294"/>
                  </a:lnTo>
                  <a:lnTo>
                    <a:pt x="94" y="293"/>
                  </a:lnTo>
                  <a:lnTo>
                    <a:pt x="92" y="292"/>
                  </a:lnTo>
                  <a:lnTo>
                    <a:pt x="91" y="291"/>
                  </a:lnTo>
                  <a:lnTo>
                    <a:pt x="91" y="290"/>
                  </a:lnTo>
                  <a:lnTo>
                    <a:pt x="90" y="289"/>
                  </a:lnTo>
                  <a:lnTo>
                    <a:pt x="89" y="289"/>
                  </a:lnTo>
                  <a:lnTo>
                    <a:pt x="88" y="288"/>
                  </a:lnTo>
                  <a:lnTo>
                    <a:pt x="85" y="287"/>
                  </a:lnTo>
                  <a:lnTo>
                    <a:pt x="83" y="285"/>
                  </a:lnTo>
                  <a:lnTo>
                    <a:pt x="83" y="284"/>
                  </a:lnTo>
                  <a:lnTo>
                    <a:pt x="83" y="283"/>
                  </a:lnTo>
                  <a:lnTo>
                    <a:pt x="82" y="281"/>
                  </a:lnTo>
                  <a:lnTo>
                    <a:pt x="81" y="278"/>
                  </a:lnTo>
                  <a:lnTo>
                    <a:pt x="80" y="275"/>
                  </a:lnTo>
                  <a:lnTo>
                    <a:pt x="79" y="273"/>
                  </a:lnTo>
                  <a:lnTo>
                    <a:pt x="78" y="272"/>
                  </a:lnTo>
                  <a:lnTo>
                    <a:pt x="78" y="270"/>
                  </a:lnTo>
                  <a:lnTo>
                    <a:pt x="75" y="263"/>
                  </a:lnTo>
                  <a:lnTo>
                    <a:pt x="71" y="255"/>
                  </a:lnTo>
                  <a:lnTo>
                    <a:pt x="70" y="252"/>
                  </a:lnTo>
                  <a:lnTo>
                    <a:pt x="69" y="251"/>
                  </a:lnTo>
                  <a:lnTo>
                    <a:pt x="68" y="250"/>
                  </a:lnTo>
                  <a:lnTo>
                    <a:pt x="68" y="248"/>
                  </a:lnTo>
                  <a:lnTo>
                    <a:pt x="67" y="246"/>
                  </a:lnTo>
                  <a:lnTo>
                    <a:pt x="66" y="242"/>
                  </a:lnTo>
                  <a:lnTo>
                    <a:pt x="65" y="240"/>
                  </a:lnTo>
                  <a:lnTo>
                    <a:pt x="65" y="238"/>
                  </a:lnTo>
                  <a:lnTo>
                    <a:pt x="65" y="238"/>
                  </a:lnTo>
                  <a:lnTo>
                    <a:pt x="65" y="237"/>
                  </a:lnTo>
                  <a:lnTo>
                    <a:pt x="64" y="236"/>
                  </a:lnTo>
                  <a:lnTo>
                    <a:pt x="64" y="234"/>
                  </a:lnTo>
                  <a:lnTo>
                    <a:pt x="63" y="233"/>
                  </a:lnTo>
                  <a:lnTo>
                    <a:pt x="62" y="233"/>
                  </a:lnTo>
                  <a:lnTo>
                    <a:pt x="60" y="233"/>
                  </a:lnTo>
                  <a:lnTo>
                    <a:pt x="60" y="232"/>
                  </a:lnTo>
                  <a:lnTo>
                    <a:pt x="59" y="232"/>
                  </a:lnTo>
                  <a:lnTo>
                    <a:pt x="58" y="232"/>
                  </a:lnTo>
                  <a:lnTo>
                    <a:pt x="58" y="231"/>
                  </a:lnTo>
                  <a:lnTo>
                    <a:pt x="59" y="230"/>
                  </a:lnTo>
                  <a:lnTo>
                    <a:pt x="59" y="229"/>
                  </a:lnTo>
                  <a:lnTo>
                    <a:pt x="59" y="228"/>
                  </a:lnTo>
                  <a:lnTo>
                    <a:pt x="58" y="225"/>
                  </a:lnTo>
                  <a:lnTo>
                    <a:pt x="57" y="224"/>
                  </a:lnTo>
                  <a:lnTo>
                    <a:pt x="56" y="222"/>
                  </a:lnTo>
                  <a:lnTo>
                    <a:pt x="55" y="221"/>
                  </a:lnTo>
                  <a:lnTo>
                    <a:pt x="54" y="219"/>
                  </a:lnTo>
                  <a:lnTo>
                    <a:pt x="54" y="218"/>
                  </a:lnTo>
                  <a:lnTo>
                    <a:pt x="55" y="217"/>
                  </a:lnTo>
                  <a:lnTo>
                    <a:pt x="56" y="216"/>
                  </a:lnTo>
                  <a:lnTo>
                    <a:pt x="56" y="214"/>
                  </a:lnTo>
                  <a:lnTo>
                    <a:pt x="55" y="212"/>
                  </a:lnTo>
                  <a:lnTo>
                    <a:pt x="54" y="210"/>
                  </a:lnTo>
                  <a:lnTo>
                    <a:pt x="53" y="206"/>
                  </a:lnTo>
                  <a:lnTo>
                    <a:pt x="52" y="204"/>
                  </a:lnTo>
                  <a:lnTo>
                    <a:pt x="51" y="202"/>
                  </a:lnTo>
                  <a:lnTo>
                    <a:pt x="51" y="199"/>
                  </a:lnTo>
                  <a:lnTo>
                    <a:pt x="52" y="198"/>
                  </a:lnTo>
                  <a:lnTo>
                    <a:pt x="52" y="194"/>
                  </a:lnTo>
                  <a:lnTo>
                    <a:pt x="53" y="193"/>
                  </a:lnTo>
                  <a:lnTo>
                    <a:pt x="53" y="192"/>
                  </a:lnTo>
                  <a:lnTo>
                    <a:pt x="52" y="191"/>
                  </a:lnTo>
                  <a:lnTo>
                    <a:pt x="52" y="189"/>
                  </a:lnTo>
                  <a:lnTo>
                    <a:pt x="55" y="185"/>
                  </a:lnTo>
                  <a:lnTo>
                    <a:pt x="55" y="180"/>
                  </a:lnTo>
                  <a:lnTo>
                    <a:pt x="54" y="180"/>
                  </a:lnTo>
                  <a:lnTo>
                    <a:pt x="54" y="179"/>
                  </a:lnTo>
                  <a:lnTo>
                    <a:pt x="54" y="178"/>
                  </a:lnTo>
                  <a:lnTo>
                    <a:pt x="53" y="179"/>
                  </a:lnTo>
                  <a:lnTo>
                    <a:pt x="53" y="182"/>
                  </a:lnTo>
                  <a:lnTo>
                    <a:pt x="52" y="183"/>
                  </a:lnTo>
                  <a:lnTo>
                    <a:pt x="52" y="184"/>
                  </a:lnTo>
                  <a:lnTo>
                    <a:pt x="52" y="184"/>
                  </a:lnTo>
                  <a:lnTo>
                    <a:pt x="50" y="184"/>
                  </a:lnTo>
                  <a:lnTo>
                    <a:pt x="49" y="182"/>
                  </a:lnTo>
                  <a:lnTo>
                    <a:pt x="48" y="179"/>
                  </a:lnTo>
                  <a:lnTo>
                    <a:pt x="48" y="178"/>
                  </a:lnTo>
                  <a:lnTo>
                    <a:pt x="48" y="175"/>
                  </a:lnTo>
                  <a:lnTo>
                    <a:pt x="47" y="174"/>
                  </a:lnTo>
                  <a:lnTo>
                    <a:pt x="47" y="171"/>
                  </a:lnTo>
                  <a:lnTo>
                    <a:pt x="46" y="170"/>
                  </a:lnTo>
                  <a:lnTo>
                    <a:pt x="46" y="168"/>
                  </a:lnTo>
                  <a:lnTo>
                    <a:pt x="45" y="168"/>
                  </a:lnTo>
                  <a:lnTo>
                    <a:pt x="46" y="166"/>
                  </a:lnTo>
                  <a:lnTo>
                    <a:pt x="46" y="166"/>
                  </a:lnTo>
                  <a:lnTo>
                    <a:pt x="46" y="165"/>
                  </a:lnTo>
                  <a:lnTo>
                    <a:pt x="46" y="164"/>
                  </a:lnTo>
                  <a:lnTo>
                    <a:pt x="45" y="164"/>
                  </a:lnTo>
                  <a:lnTo>
                    <a:pt x="45" y="159"/>
                  </a:lnTo>
                  <a:lnTo>
                    <a:pt x="45" y="158"/>
                  </a:lnTo>
                  <a:lnTo>
                    <a:pt x="45" y="155"/>
                  </a:lnTo>
                  <a:lnTo>
                    <a:pt x="46" y="154"/>
                  </a:lnTo>
                  <a:lnTo>
                    <a:pt x="45" y="153"/>
                  </a:lnTo>
                  <a:lnTo>
                    <a:pt x="43" y="153"/>
                  </a:lnTo>
                  <a:lnTo>
                    <a:pt x="42" y="153"/>
                  </a:lnTo>
                  <a:lnTo>
                    <a:pt x="42" y="153"/>
                  </a:lnTo>
                  <a:lnTo>
                    <a:pt x="39" y="150"/>
                  </a:lnTo>
                  <a:lnTo>
                    <a:pt x="39" y="149"/>
                  </a:lnTo>
                  <a:lnTo>
                    <a:pt x="39" y="149"/>
                  </a:lnTo>
                  <a:lnTo>
                    <a:pt x="39" y="146"/>
                  </a:lnTo>
                  <a:lnTo>
                    <a:pt x="39" y="146"/>
                  </a:lnTo>
                  <a:lnTo>
                    <a:pt x="39" y="145"/>
                  </a:lnTo>
                  <a:lnTo>
                    <a:pt x="37" y="145"/>
                  </a:lnTo>
                  <a:lnTo>
                    <a:pt x="37" y="144"/>
                  </a:lnTo>
                  <a:lnTo>
                    <a:pt x="37" y="143"/>
                  </a:lnTo>
                  <a:lnTo>
                    <a:pt x="34" y="141"/>
                  </a:lnTo>
                  <a:lnTo>
                    <a:pt x="34" y="140"/>
                  </a:lnTo>
                  <a:lnTo>
                    <a:pt x="33" y="139"/>
                  </a:lnTo>
                  <a:lnTo>
                    <a:pt x="33" y="139"/>
                  </a:lnTo>
                  <a:lnTo>
                    <a:pt x="31" y="138"/>
                  </a:lnTo>
                  <a:lnTo>
                    <a:pt x="28" y="136"/>
                  </a:lnTo>
                  <a:lnTo>
                    <a:pt x="27" y="134"/>
                  </a:lnTo>
                  <a:lnTo>
                    <a:pt x="25" y="132"/>
                  </a:lnTo>
                  <a:lnTo>
                    <a:pt x="24" y="132"/>
                  </a:lnTo>
                  <a:lnTo>
                    <a:pt x="24" y="131"/>
                  </a:lnTo>
                  <a:lnTo>
                    <a:pt x="24" y="129"/>
                  </a:lnTo>
                  <a:lnTo>
                    <a:pt x="24" y="128"/>
                  </a:lnTo>
                  <a:lnTo>
                    <a:pt x="24" y="127"/>
                  </a:lnTo>
                  <a:lnTo>
                    <a:pt x="23" y="127"/>
                  </a:lnTo>
                  <a:lnTo>
                    <a:pt x="23" y="123"/>
                  </a:lnTo>
                  <a:lnTo>
                    <a:pt x="24" y="122"/>
                  </a:lnTo>
                  <a:lnTo>
                    <a:pt x="24" y="119"/>
                  </a:lnTo>
                  <a:lnTo>
                    <a:pt x="23" y="117"/>
                  </a:lnTo>
                  <a:lnTo>
                    <a:pt x="23" y="117"/>
                  </a:lnTo>
                  <a:lnTo>
                    <a:pt x="22" y="117"/>
                  </a:lnTo>
                  <a:lnTo>
                    <a:pt x="22" y="114"/>
                  </a:lnTo>
                  <a:lnTo>
                    <a:pt x="23" y="113"/>
                  </a:lnTo>
                  <a:lnTo>
                    <a:pt x="23" y="112"/>
                  </a:lnTo>
                  <a:lnTo>
                    <a:pt x="23" y="112"/>
                  </a:lnTo>
                  <a:lnTo>
                    <a:pt x="23" y="110"/>
                  </a:lnTo>
                  <a:lnTo>
                    <a:pt x="23" y="110"/>
                  </a:lnTo>
                  <a:lnTo>
                    <a:pt x="22" y="103"/>
                  </a:lnTo>
                  <a:lnTo>
                    <a:pt x="19" y="100"/>
                  </a:lnTo>
                  <a:lnTo>
                    <a:pt x="18" y="99"/>
                  </a:lnTo>
                  <a:lnTo>
                    <a:pt x="17" y="98"/>
                  </a:lnTo>
                  <a:lnTo>
                    <a:pt x="16" y="97"/>
                  </a:lnTo>
                  <a:lnTo>
                    <a:pt x="16" y="95"/>
                  </a:lnTo>
                  <a:lnTo>
                    <a:pt x="16" y="95"/>
                  </a:lnTo>
                  <a:lnTo>
                    <a:pt x="15" y="92"/>
                  </a:lnTo>
                  <a:lnTo>
                    <a:pt x="14" y="91"/>
                  </a:lnTo>
                  <a:lnTo>
                    <a:pt x="14" y="90"/>
                  </a:lnTo>
                  <a:lnTo>
                    <a:pt x="11" y="88"/>
                  </a:lnTo>
                  <a:lnTo>
                    <a:pt x="11" y="86"/>
                  </a:lnTo>
                  <a:lnTo>
                    <a:pt x="11" y="84"/>
                  </a:lnTo>
                  <a:lnTo>
                    <a:pt x="11" y="83"/>
                  </a:lnTo>
                  <a:lnTo>
                    <a:pt x="13" y="80"/>
                  </a:lnTo>
                  <a:lnTo>
                    <a:pt x="13" y="79"/>
                  </a:lnTo>
                  <a:lnTo>
                    <a:pt x="13" y="78"/>
                  </a:lnTo>
                  <a:lnTo>
                    <a:pt x="13" y="78"/>
                  </a:lnTo>
                  <a:lnTo>
                    <a:pt x="13" y="77"/>
                  </a:lnTo>
                  <a:lnTo>
                    <a:pt x="14" y="76"/>
                  </a:lnTo>
                  <a:lnTo>
                    <a:pt x="16" y="76"/>
                  </a:lnTo>
                  <a:lnTo>
                    <a:pt x="17" y="75"/>
                  </a:lnTo>
                  <a:lnTo>
                    <a:pt x="16" y="73"/>
                  </a:lnTo>
                  <a:lnTo>
                    <a:pt x="17" y="71"/>
                  </a:lnTo>
                  <a:lnTo>
                    <a:pt x="20" y="69"/>
                  </a:lnTo>
                  <a:lnTo>
                    <a:pt x="21" y="67"/>
                  </a:lnTo>
                  <a:lnTo>
                    <a:pt x="22" y="65"/>
                  </a:lnTo>
                  <a:lnTo>
                    <a:pt x="24" y="65"/>
                  </a:lnTo>
                  <a:lnTo>
                    <a:pt x="25" y="65"/>
                  </a:lnTo>
                  <a:lnTo>
                    <a:pt x="25" y="65"/>
                  </a:lnTo>
                  <a:lnTo>
                    <a:pt x="26" y="65"/>
                  </a:lnTo>
                  <a:lnTo>
                    <a:pt x="28" y="68"/>
                  </a:lnTo>
                  <a:lnTo>
                    <a:pt x="31" y="69"/>
                  </a:lnTo>
                  <a:lnTo>
                    <a:pt x="31" y="71"/>
                  </a:lnTo>
                  <a:lnTo>
                    <a:pt x="31" y="72"/>
                  </a:lnTo>
                  <a:lnTo>
                    <a:pt x="31" y="74"/>
                  </a:lnTo>
                  <a:lnTo>
                    <a:pt x="32" y="74"/>
                  </a:lnTo>
                  <a:lnTo>
                    <a:pt x="32" y="77"/>
                  </a:lnTo>
                  <a:lnTo>
                    <a:pt x="33" y="77"/>
                  </a:lnTo>
                  <a:lnTo>
                    <a:pt x="37" y="77"/>
                  </a:lnTo>
                  <a:lnTo>
                    <a:pt x="39" y="78"/>
                  </a:lnTo>
                  <a:lnTo>
                    <a:pt x="42" y="78"/>
                  </a:lnTo>
                  <a:lnTo>
                    <a:pt x="45" y="80"/>
                  </a:lnTo>
                  <a:lnTo>
                    <a:pt x="45" y="81"/>
                  </a:lnTo>
                  <a:lnTo>
                    <a:pt x="47" y="81"/>
                  </a:lnTo>
                  <a:lnTo>
                    <a:pt x="48" y="82"/>
                  </a:lnTo>
                  <a:lnTo>
                    <a:pt x="48" y="86"/>
                  </a:lnTo>
                  <a:lnTo>
                    <a:pt x="48" y="86"/>
                  </a:lnTo>
                  <a:lnTo>
                    <a:pt x="48" y="88"/>
                  </a:lnTo>
                  <a:lnTo>
                    <a:pt x="48" y="88"/>
                  </a:lnTo>
                  <a:lnTo>
                    <a:pt x="48" y="90"/>
                  </a:lnTo>
                  <a:lnTo>
                    <a:pt x="49" y="92"/>
                  </a:lnTo>
                  <a:lnTo>
                    <a:pt x="51" y="93"/>
                  </a:lnTo>
                  <a:lnTo>
                    <a:pt x="52" y="92"/>
                  </a:lnTo>
                  <a:lnTo>
                    <a:pt x="52" y="90"/>
                  </a:lnTo>
                  <a:lnTo>
                    <a:pt x="55" y="86"/>
                  </a:lnTo>
                  <a:lnTo>
                    <a:pt x="58" y="86"/>
                  </a:lnTo>
                  <a:lnTo>
                    <a:pt x="59" y="87"/>
                  </a:lnTo>
                  <a:lnTo>
                    <a:pt x="60" y="89"/>
                  </a:lnTo>
                  <a:lnTo>
                    <a:pt x="63" y="92"/>
                  </a:lnTo>
                  <a:lnTo>
                    <a:pt x="64" y="92"/>
                  </a:lnTo>
                  <a:lnTo>
                    <a:pt x="65" y="90"/>
                  </a:lnTo>
                  <a:lnTo>
                    <a:pt x="65" y="87"/>
                  </a:lnTo>
                  <a:lnTo>
                    <a:pt x="64" y="87"/>
                  </a:lnTo>
                  <a:lnTo>
                    <a:pt x="64" y="85"/>
                  </a:lnTo>
                  <a:lnTo>
                    <a:pt x="65" y="84"/>
                  </a:lnTo>
                  <a:lnTo>
                    <a:pt x="64" y="83"/>
                  </a:lnTo>
                  <a:lnTo>
                    <a:pt x="64" y="81"/>
                  </a:lnTo>
                  <a:lnTo>
                    <a:pt x="65" y="81"/>
                  </a:lnTo>
                  <a:lnTo>
                    <a:pt x="67" y="82"/>
                  </a:lnTo>
                  <a:lnTo>
                    <a:pt x="69" y="82"/>
                  </a:lnTo>
                  <a:lnTo>
                    <a:pt x="70" y="83"/>
                  </a:lnTo>
                  <a:lnTo>
                    <a:pt x="73" y="81"/>
                  </a:lnTo>
                  <a:lnTo>
                    <a:pt x="77" y="81"/>
                  </a:lnTo>
                  <a:lnTo>
                    <a:pt x="79" y="82"/>
                  </a:lnTo>
                  <a:lnTo>
                    <a:pt x="79" y="83"/>
                  </a:lnTo>
                  <a:lnTo>
                    <a:pt x="78" y="84"/>
                  </a:lnTo>
                  <a:lnTo>
                    <a:pt x="79" y="85"/>
                  </a:lnTo>
                  <a:lnTo>
                    <a:pt x="79" y="86"/>
                  </a:lnTo>
                  <a:lnTo>
                    <a:pt x="81" y="86"/>
                  </a:lnTo>
                  <a:lnTo>
                    <a:pt x="82" y="86"/>
                  </a:lnTo>
                  <a:lnTo>
                    <a:pt x="84" y="85"/>
                  </a:lnTo>
                  <a:lnTo>
                    <a:pt x="84" y="83"/>
                  </a:lnTo>
                  <a:lnTo>
                    <a:pt x="84" y="82"/>
                  </a:lnTo>
                  <a:lnTo>
                    <a:pt x="84" y="81"/>
                  </a:lnTo>
                  <a:lnTo>
                    <a:pt x="83" y="81"/>
                  </a:lnTo>
                  <a:lnTo>
                    <a:pt x="83" y="80"/>
                  </a:lnTo>
                  <a:lnTo>
                    <a:pt x="82" y="79"/>
                  </a:lnTo>
                  <a:lnTo>
                    <a:pt x="82" y="78"/>
                  </a:lnTo>
                  <a:lnTo>
                    <a:pt x="83" y="76"/>
                  </a:lnTo>
                  <a:lnTo>
                    <a:pt x="84" y="75"/>
                  </a:lnTo>
                  <a:lnTo>
                    <a:pt x="85" y="75"/>
                  </a:lnTo>
                  <a:lnTo>
                    <a:pt x="88" y="77"/>
                  </a:lnTo>
                  <a:lnTo>
                    <a:pt x="89" y="78"/>
                  </a:lnTo>
                  <a:lnTo>
                    <a:pt x="90" y="78"/>
                  </a:lnTo>
                  <a:lnTo>
                    <a:pt x="91" y="77"/>
                  </a:lnTo>
                  <a:lnTo>
                    <a:pt x="91" y="78"/>
                  </a:lnTo>
                  <a:lnTo>
                    <a:pt x="92" y="78"/>
                  </a:lnTo>
                  <a:lnTo>
                    <a:pt x="94" y="79"/>
                  </a:lnTo>
                  <a:lnTo>
                    <a:pt x="94" y="81"/>
                  </a:lnTo>
                  <a:lnTo>
                    <a:pt x="91" y="83"/>
                  </a:lnTo>
                  <a:lnTo>
                    <a:pt x="91" y="85"/>
                  </a:lnTo>
                  <a:lnTo>
                    <a:pt x="92" y="85"/>
                  </a:lnTo>
                  <a:lnTo>
                    <a:pt x="94" y="85"/>
                  </a:lnTo>
                  <a:lnTo>
                    <a:pt x="95" y="85"/>
                  </a:lnTo>
                  <a:lnTo>
                    <a:pt x="99" y="85"/>
                  </a:lnTo>
                  <a:lnTo>
                    <a:pt x="100" y="86"/>
                  </a:lnTo>
                  <a:lnTo>
                    <a:pt x="101" y="88"/>
                  </a:lnTo>
                  <a:lnTo>
                    <a:pt x="101" y="88"/>
                  </a:lnTo>
                  <a:lnTo>
                    <a:pt x="103" y="90"/>
                  </a:lnTo>
                  <a:lnTo>
                    <a:pt x="103" y="93"/>
                  </a:lnTo>
                  <a:lnTo>
                    <a:pt x="105" y="95"/>
                  </a:lnTo>
                  <a:lnTo>
                    <a:pt x="108" y="95"/>
                  </a:lnTo>
                  <a:lnTo>
                    <a:pt x="111" y="93"/>
                  </a:lnTo>
                  <a:lnTo>
                    <a:pt x="112" y="93"/>
                  </a:lnTo>
                  <a:lnTo>
                    <a:pt x="114" y="93"/>
                  </a:lnTo>
                  <a:lnTo>
                    <a:pt x="115" y="93"/>
                  </a:lnTo>
                  <a:lnTo>
                    <a:pt x="118" y="93"/>
                  </a:lnTo>
                  <a:lnTo>
                    <a:pt x="118" y="94"/>
                  </a:lnTo>
                  <a:lnTo>
                    <a:pt x="119" y="93"/>
                  </a:lnTo>
                  <a:lnTo>
                    <a:pt x="120" y="93"/>
                  </a:lnTo>
                  <a:lnTo>
                    <a:pt x="121" y="92"/>
                  </a:lnTo>
                  <a:lnTo>
                    <a:pt x="121" y="91"/>
                  </a:lnTo>
                  <a:lnTo>
                    <a:pt x="122" y="90"/>
                  </a:lnTo>
                  <a:lnTo>
                    <a:pt x="125" y="90"/>
                  </a:lnTo>
                  <a:lnTo>
                    <a:pt x="126" y="89"/>
                  </a:lnTo>
                  <a:lnTo>
                    <a:pt x="126" y="88"/>
                  </a:lnTo>
                  <a:lnTo>
                    <a:pt x="127" y="87"/>
                  </a:lnTo>
                  <a:lnTo>
                    <a:pt x="128" y="87"/>
                  </a:lnTo>
                  <a:lnTo>
                    <a:pt x="128" y="89"/>
                  </a:lnTo>
                  <a:lnTo>
                    <a:pt x="128" y="90"/>
                  </a:lnTo>
                  <a:lnTo>
                    <a:pt x="128" y="93"/>
                  </a:lnTo>
                  <a:lnTo>
                    <a:pt x="128" y="94"/>
                  </a:lnTo>
                  <a:lnTo>
                    <a:pt x="125" y="95"/>
                  </a:lnTo>
                  <a:lnTo>
                    <a:pt x="124" y="96"/>
                  </a:lnTo>
                  <a:lnTo>
                    <a:pt x="124" y="98"/>
                  </a:lnTo>
                  <a:lnTo>
                    <a:pt x="127" y="102"/>
                  </a:lnTo>
                  <a:lnTo>
                    <a:pt x="129" y="98"/>
                  </a:lnTo>
                  <a:lnTo>
                    <a:pt x="131" y="95"/>
                  </a:lnTo>
                  <a:lnTo>
                    <a:pt x="131" y="93"/>
                  </a:lnTo>
                  <a:lnTo>
                    <a:pt x="132" y="92"/>
                  </a:lnTo>
                  <a:lnTo>
                    <a:pt x="134" y="92"/>
                  </a:lnTo>
                  <a:lnTo>
                    <a:pt x="136" y="95"/>
                  </a:lnTo>
                  <a:lnTo>
                    <a:pt x="138" y="93"/>
                  </a:lnTo>
                  <a:lnTo>
                    <a:pt x="143" y="93"/>
                  </a:lnTo>
                  <a:lnTo>
                    <a:pt x="146" y="97"/>
                  </a:lnTo>
                  <a:lnTo>
                    <a:pt x="146" y="97"/>
                  </a:lnTo>
                  <a:lnTo>
                    <a:pt x="148" y="98"/>
                  </a:lnTo>
                  <a:lnTo>
                    <a:pt x="149" y="98"/>
                  </a:lnTo>
                  <a:lnTo>
                    <a:pt x="151" y="100"/>
                  </a:lnTo>
                  <a:lnTo>
                    <a:pt x="151" y="100"/>
                  </a:lnTo>
                  <a:lnTo>
                    <a:pt x="152" y="102"/>
                  </a:lnTo>
                  <a:lnTo>
                    <a:pt x="154" y="102"/>
                  </a:lnTo>
                  <a:lnTo>
                    <a:pt x="154" y="101"/>
                  </a:lnTo>
                  <a:lnTo>
                    <a:pt x="155" y="100"/>
                  </a:lnTo>
                  <a:lnTo>
                    <a:pt x="159" y="100"/>
                  </a:lnTo>
                  <a:lnTo>
                    <a:pt x="160" y="99"/>
                  </a:lnTo>
                  <a:lnTo>
                    <a:pt x="163" y="101"/>
                  </a:lnTo>
                  <a:lnTo>
                    <a:pt x="164" y="101"/>
                  </a:lnTo>
                  <a:lnTo>
                    <a:pt x="165" y="101"/>
                  </a:lnTo>
                  <a:lnTo>
                    <a:pt x="166" y="100"/>
                  </a:lnTo>
                  <a:lnTo>
                    <a:pt x="166" y="98"/>
                  </a:lnTo>
                  <a:lnTo>
                    <a:pt x="167" y="98"/>
                  </a:lnTo>
                  <a:lnTo>
                    <a:pt x="168" y="98"/>
                  </a:lnTo>
                  <a:lnTo>
                    <a:pt x="169" y="97"/>
                  </a:lnTo>
                  <a:lnTo>
                    <a:pt x="171" y="97"/>
                  </a:lnTo>
                  <a:lnTo>
                    <a:pt x="173" y="99"/>
                  </a:lnTo>
                  <a:lnTo>
                    <a:pt x="177" y="99"/>
                  </a:lnTo>
                  <a:lnTo>
                    <a:pt x="180" y="97"/>
                  </a:lnTo>
                  <a:lnTo>
                    <a:pt x="181" y="98"/>
                  </a:lnTo>
                  <a:lnTo>
                    <a:pt x="180" y="100"/>
                  </a:lnTo>
                  <a:lnTo>
                    <a:pt x="181" y="101"/>
                  </a:lnTo>
                  <a:lnTo>
                    <a:pt x="182" y="100"/>
                  </a:lnTo>
                  <a:lnTo>
                    <a:pt x="182" y="98"/>
                  </a:lnTo>
                  <a:lnTo>
                    <a:pt x="182" y="97"/>
                  </a:lnTo>
                  <a:lnTo>
                    <a:pt x="183" y="96"/>
                  </a:lnTo>
                  <a:lnTo>
                    <a:pt x="184" y="96"/>
                  </a:lnTo>
                  <a:lnTo>
                    <a:pt x="186" y="96"/>
                  </a:lnTo>
                  <a:lnTo>
                    <a:pt x="189" y="98"/>
                  </a:lnTo>
                  <a:lnTo>
                    <a:pt x="190" y="98"/>
                  </a:lnTo>
                  <a:lnTo>
                    <a:pt x="190" y="98"/>
                  </a:lnTo>
                  <a:lnTo>
                    <a:pt x="191" y="98"/>
                  </a:lnTo>
                  <a:lnTo>
                    <a:pt x="193" y="99"/>
                  </a:lnTo>
                  <a:lnTo>
                    <a:pt x="194" y="99"/>
                  </a:lnTo>
                  <a:lnTo>
                    <a:pt x="195" y="100"/>
                  </a:lnTo>
                  <a:lnTo>
                    <a:pt x="198" y="101"/>
                  </a:lnTo>
                  <a:lnTo>
                    <a:pt x="198" y="101"/>
                  </a:lnTo>
                  <a:lnTo>
                    <a:pt x="199" y="102"/>
                  </a:lnTo>
                  <a:lnTo>
                    <a:pt x="200" y="102"/>
                  </a:lnTo>
                  <a:lnTo>
                    <a:pt x="200" y="102"/>
                  </a:lnTo>
                  <a:lnTo>
                    <a:pt x="201" y="102"/>
                  </a:lnTo>
                  <a:lnTo>
                    <a:pt x="202" y="103"/>
                  </a:lnTo>
                  <a:lnTo>
                    <a:pt x="205" y="103"/>
                  </a:lnTo>
                  <a:lnTo>
                    <a:pt x="206" y="103"/>
                  </a:lnTo>
                  <a:lnTo>
                    <a:pt x="209" y="104"/>
                  </a:lnTo>
                  <a:lnTo>
                    <a:pt x="213" y="106"/>
                  </a:lnTo>
                  <a:lnTo>
                    <a:pt x="216" y="106"/>
                  </a:lnTo>
                  <a:lnTo>
                    <a:pt x="216" y="106"/>
                  </a:lnTo>
                  <a:lnTo>
                    <a:pt x="218" y="106"/>
                  </a:lnTo>
                  <a:lnTo>
                    <a:pt x="218" y="107"/>
                  </a:lnTo>
                  <a:lnTo>
                    <a:pt x="221" y="107"/>
                  </a:lnTo>
                  <a:lnTo>
                    <a:pt x="221" y="107"/>
                  </a:lnTo>
                  <a:lnTo>
                    <a:pt x="224" y="108"/>
                  </a:lnTo>
                  <a:lnTo>
                    <a:pt x="224" y="108"/>
                  </a:lnTo>
                  <a:lnTo>
                    <a:pt x="227" y="108"/>
                  </a:lnTo>
                  <a:lnTo>
                    <a:pt x="227" y="109"/>
                  </a:lnTo>
                  <a:lnTo>
                    <a:pt x="230" y="108"/>
                  </a:lnTo>
                  <a:lnTo>
                    <a:pt x="231" y="108"/>
                  </a:lnTo>
                  <a:lnTo>
                    <a:pt x="232" y="108"/>
                  </a:lnTo>
                  <a:lnTo>
                    <a:pt x="233" y="108"/>
                  </a:lnTo>
                  <a:lnTo>
                    <a:pt x="230" y="110"/>
                  </a:lnTo>
                  <a:lnTo>
                    <a:pt x="229" y="110"/>
                  </a:lnTo>
                  <a:lnTo>
                    <a:pt x="229" y="111"/>
                  </a:lnTo>
                  <a:lnTo>
                    <a:pt x="229" y="112"/>
                  </a:lnTo>
                  <a:lnTo>
                    <a:pt x="233" y="110"/>
                  </a:lnTo>
                  <a:lnTo>
                    <a:pt x="234" y="108"/>
                  </a:lnTo>
                  <a:lnTo>
                    <a:pt x="235" y="106"/>
                  </a:lnTo>
                  <a:lnTo>
                    <a:pt x="235" y="106"/>
                  </a:lnTo>
                  <a:lnTo>
                    <a:pt x="235" y="104"/>
                  </a:lnTo>
                  <a:lnTo>
                    <a:pt x="237" y="104"/>
                  </a:lnTo>
                  <a:lnTo>
                    <a:pt x="238" y="102"/>
                  </a:lnTo>
                  <a:lnTo>
                    <a:pt x="239" y="102"/>
                  </a:lnTo>
                  <a:lnTo>
                    <a:pt x="241" y="105"/>
                  </a:lnTo>
                  <a:lnTo>
                    <a:pt x="241" y="105"/>
                  </a:lnTo>
                  <a:lnTo>
                    <a:pt x="242" y="105"/>
                  </a:lnTo>
                  <a:lnTo>
                    <a:pt x="243" y="107"/>
                  </a:lnTo>
                  <a:lnTo>
                    <a:pt x="245" y="107"/>
                  </a:lnTo>
                  <a:lnTo>
                    <a:pt x="246" y="107"/>
                  </a:lnTo>
                  <a:lnTo>
                    <a:pt x="249" y="107"/>
                  </a:lnTo>
                  <a:lnTo>
                    <a:pt x="255" y="105"/>
                  </a:lnTo>
                  <a:lnTo>
                    <a:pt x="257" y="105"/>
                  </a:lnTo>
                  <a:lnTo>
                    <a:pt x="258" y="104"/>
                  </a:lnTo>
                  <a:lnTo>
                    <a:pt x="259" y="104"/>
                  </a:lnTo>
                  <a:lnTo>
                    <a:pt x="261" y="106"/>
                  </a:lnTo>
                  <a:lnTo>
                    <a:pt x="262" y="106"/>
                  </a:lnTo>
                  <a:lnTo>
                    <a:pt x="263" y="106"/>
                  </a:lnTo>
                  <a:lnTo>
                    <a:pt x="265" y="106"/>
                  </a:lnTo>
                  <a:lnTo>
                    <a:pt x="265" y="104"/>
                  </a:lnTo>
                  <a:lnTo>
                    <a:pt x="267" y="103"/>
                  </a:lnTo>
                  <a:lnTo>
                    <a:pt x="267" y="103"/>
                  </a:lnTo>
                  <a:lnTo>
                    <a:pt x="269" y="103"/>
                  </a:lnTo>
                  <a:lnTo>
                    <a:pt x="270" y="104"/>
                  </a:lnTo>
                  <a:lnTo>
                    <a:pt x="271" y="104"/>
                  </a:lnTo>
                  <a:lnTo>
                    <a:pt x="272" y="104"/>
                  </a:lnTo>
                  <a:lnTo>
                    <a:pt x="276" y="104"/>
                  </a:lnTo>
                  <a:lnTo>
                    <a:pt x="277" y="104"/>
                  </a:lnTo>
                  <a:lnTo>
                    <a:pt x="281" y="104"/>
                  </a:lnTo>
                  <a:lnTo>
                    <a:pt x="282" y="103"/>
                  </a:lnTo>
                  <a:lnTo>
                    <a:pt x="285" y="103"/>
                  </a:lnTo>
                  <a:lnTo>
                    <a:pt x="286" y="102"/>
                  </a:lnTo>
                  <a:lnTo>
                    <a:pt x="290" y="102"/>
                  </a:lnTo>
                  <a:lnTo>
                    <a:pt x="291" y="102"/>
                  </a:lnTo>
                  <a:lnTo>
                    <a:pt x="292" y="102"/>
                  </a:lnTo>
                  <a:lnTo>
                    <a:pt x="292" y="101"/>
                  </a:lnTo>
                  <a:lnTo>
                    <a:pt x="293" y="101"/>
                  </a:lnTo>
                  <a:lnTo>
                    <a:pt x="294" y="100"/>
                  </a:lnTo>
                  <a:lnTo>
                    <a:pt x="296" y="99"/>
                  </a:lnTo>
                  <a:lnTo>
                    <a:pt x="297" y="98"/>
                  </a:lnTo>
                  <a:lnTo>
                    <a:pt x="297" y="97"/>
                  </a:lnTo>
                  <a:lnTo>
                    <a:pt x="297" y="97"/>
                  </a:lnTo>
                  <a:lnTo>
                    <a:pt x="299" y="96"/>
                  </a:lnTo>
                  <a:lnTo>
                    <a:pt x="300" y="96"/>
                  </a:lnTo>
                  <a:lnTo>
                    <a:pt x="300" y="96"/>
                  </a:lnTo>
                  <a:lnTo>
                    <a:pt x="304" y="96"/>
                  </a:lnTo>
                  <a:lnTo>
                    <a:pt x="306" y="94"/>
                  </a:lnTo>
                  <a:lnTo>
                    <a:pt x="308" y="93"/>
                  </a:lnTo>
                  <a:lnTo>
                    <a:pt x="309" y="93"/>
                  </a:lnTo>
                  <a:lnTo>
                    <a:pt x="310" y="93"/>
                  </a:lnTo>
                  <a:lnTo>
                    <a:pt x="311" y="93"/>
                  </a:lnTo>
                  <a:lnTo>
                    <a:pt x="314" y="91"/>
                  </a:lnTo>
                  <a:lnTo>
                    <a:pt x="315" y="91"/>
                  </a:lnTo>
                  <a:lnTo>
                    <a:pt x="316" y="90"/>
                  </a:lnTo>
                  <a:lnTo>
                    <a:pt x="317" y="90"/>
                  </a:lnTo>
                  <a:lnTo>
                    <a:pt x="317" y="91"/>
                  </a:lnTo>
                  <a:lnTo>
                    <a:pt x="318" y="90"/>
                  </a:lnTo>
                  <a:lnTo>
                    <a:pt x="318" y="90"/>
                  </a:lnTo>
                  <a:lnTo>
                    <a:pt x="321" y="93"/>
                  </a:lnTo>
                  <a:lnTo>
                    <a:pt x="323" y="94"/>
                  </a:lnTo>
                  <a:lnTo>
                    <a:pt x="324" y="94"/>
                  </a:lnTo>
                  <a:lnTo>
                    <a:pt x="325" y="94"/>
                  </a:lnTo>
                  <a:lnTo>
                    <a:pt x="325" y="95"/>
                  </a:lnTo>
                  <a:lnTo>
                    <a:pt x="328" y="95"/>
                  </a:lnTo>
                  <a:lnTo>
                    <a:pt x="329" y="96"/>
                  </a:lnTo>
                  <a:lnTo>
                    <a:pt x="330" y="95"/>
                  </a:lnTo>
                  <a:lnTo>
                    <a:pt x="331" y="96"/>
                  </a:lnTo>
                  <a:lnTo>
                    <a:pt x="331" y="95"/>
                  </a:lnTo>
                  <a:lnTo>
                    <a:pt x="333" y="95"/>
                  </a:lnTo>
                  <a:lnTo>
                    <a:pt x="333" y="96"/>
                  </a:lnTo>
                  <a:lnTo>
                    <a:pt x="344" y="96"/>
                  </a:lnTo>
                  <a:lnTo>
                    <a:pt x="344" y="95"/>
                  </a:lnTo>
                  <a:lnTo>
                    <a:pt x="346" y="94"/>
                  </a:lnTo>
                  <a:lnTo>
                    <a:pt x="349" y="94"/>
                  </a:lnTo>
                  <a:lnTo>
                    <a:pt x="349" y="94"/>
                  </a:lnTo>
                  <a:lnTo>
                    <a:pt x="352" y="93"/>
                  </a:lnTo>
                  <a:lnTo>
                    <a:pt x="353" y="93"/>
                  </a:lnTo>
                  <a:lnTo>
                    <a:pt x="354" y="93"/>
                  </a:lnTo>
                  <a:lnTo>
                    <a:pt x="355" y="93"/>
                  </a:lnTo>
                  <a:lnTo>
                    <a:pt x="356" y="92"/>
                  </a:lnTo>
                  <a:lnTo>
                    <a:pt x="356" y="91"/>
                  </a:lnTo>
                  <a:lnTo>
                    <a:pt x="359" y="87"/>
                  </a:lnTo>
                  <a:lnTo>
                    <a:pt x="359" y="87"/>
                  </a:lnTo>
                  <a:lnTo>
                    <a:pt x="360" y="86"/>
                  </a:lnTo>
                  <a:lnTo>
                    <a:pt x="364" y="82"/>
                  </a:lnTo>
                  <a:lnTo>
                    <a:pt x="365" y="78"/>
                  </a:lnTo>
                  <a:lnTo>
                    <a:pt x="365" y="76"/>
                  </a:lnTo>
                  <a:lnTo>
                    <a:pt x="363" y="74"/>
                  </a:lnTo>
                  <a:lnTo>
                    <a:pt x="363" y="73"/>
                  </a:lnTo>
                  <a:lnTo>
                    <a:pt x="362" y="72"/>
                  </a:lnTo>
                  <a:lnTo>
                    <a:pt x="361" y="72"/>
                  </a:lnTo>
                  <a:lnTo>
                    <a:pt x="360" y="70"/>
                  </a:lnTo>
                  <a:lnTo>
                    <a:pt x="358" y="70"/>
                  </a:lnTo>
                  <a:lnTo>
                    <a:pt x="358" y="70"/>
                  </a:lnTo>
                  <a:lnTo>
                    <a:pt x="355" y="69"/>
                  </a:lnTo>
                  <a:lnTo>
                    <a:pt x="353" y="68"/>
                  </a:lnTo>
                  <a:lnTo>
                    <a:pt x="351" y="67"/>
                  </a:lnTo>
                  <a:lnTo>
                    <a:pt x="351" y="65"/>
                  </a:lnTo>
                  <a:lnTo>
                    <a:pt x="353" y="66"/>
                  </a:lnTo>
                  <a:lnTo>
                    <a:pt x="354" y="66"/>
                  </a:lnTo>
                  <a:lnTo>
                    <a:pt x="357" y="67"/>
                  </a:lnTo>
                  <a:lnTo>
                    <a:pt x="361" y="68"/>
                  </a:lnTo>
                  <a:lnTo>
                    <a:pt x="362" y="69"/>
                  </a:lnTo>
                  <a:lnTo>
                    <a:pt x="363" y="68"/>
                  </a:lnTo>
                  <a:lnTo>
                    <a:pt x="365" y="68"/>
                  </a:lnTo>
                  <a:lnTo>
                    <a:pt x="366" y="69"/>
                  </a:lnTo>
                  <a:lnTo>
                    <a:pt x="368" y="69"/>
                  </a:lnTo>
                  <a:lnTo>
                    <a:pt x="369" y="69"/>
                  </a:lnTo>
                  <a:lnTo>
                    <a:pt x="370" y="72"/>
                  </a:lnTo>
                  <a:lnTo>
                    <a:pt x="373" y="73"/>
                  </a:lnTo>
                  <a:lnTo>
                    <a:pt x="374" y="74"/>
                  </a:lnTo>
                  <a:lnTo>
                    <a:pt x="375" y="74"/>
                  </a:lnTo>
                  <a:lnTo>
                    <a:pt x="377" y="76"/>
                  </a:lnTo>
                  <a:lnTo>
                    <a:pt x="378" y="75"/>
                  </a:lnTo>
                  <a:lnTo>
                    <a:pt x="383" y="75"/>
                  </a:lnTo>
                  <a:lnTo>
                    <a:pt x="383" y="74"/>
                  </a:lnTo>
                  <a:lnTo>
                    <a:pt x="384" y="74"/>
                  </a:lnTo>
                  <a:lnTo>
                    <a:pt x="385" y="75"/>
                  </a:lnTo>
                  <a:lnTo>
                    <a:pt x="390" y="75"/>
                  </a:lnTo>
                  <a:lnTo>
                    <a:pt x="390" y="75"/>
                  </a:lnTo>
                  <a:lnTo>
                    <a:pt x="392" y="75"/>
                  </a:lnTo>
                  <a:lnTo>
                    <a:pt x="393" y="74"/>
                  </a:lnTo>
                  <a:lnTo>
                    <a:pt x="395" y="74"/>
                  </a:lnTo>
                  <a:lnTo>
                    <a:pt x="396" y="74"/>
                  </a:lnTo>
                  <a:lnTo>
                    <a:pt x="397" y="74"/>
                  </a:lnTo>
                  <a:lnTo>
                    <a:pt x="400" y="71"/>
                  </a:lnTo>
                  <a:lnTo>
                    <a:pt x="401" y="71"/>
                  </a:lnTo>
                  <a:lnTo>
                    <a:pt x="401" y="70"/>
                  </a:lnTo>
                  <a:lnTo>
                    <a:pt x="403" y="69"/>
                  </a:lnTo>
                  <a:lnTo>
                    <a:pt x="404" y="69"/>
                  </a:lnTo>
                  <a:lnTo>
                    <a:pt x="406" y="67"/>
                  </a:lnTo>
                  <a:lnTo>
                    <a:pt x="407" y="64"/>
                  </a:lnTo>
                  <a:lnTo>
                    <a:pt x="409" y="64"/>
                  </a:lnTo>
                  <a:lnTo>
                    <a:pt x="411" y="66"/>
                  </a:lnTo>
                  <a:lnTo>
                    <a:pt x="411" y="67"/>
                  </a:lnTo>
                  <a:lnTo>
                    <a:pt x="409" y="68"/>
                  </a:lnTo>
                  <a:lnTo>
                    <a:pt x="409" y="69"/>
                  </a:lnTo>
                  <a:close/>
                  <a:moveTo>
                    <a:pt x="142" y="65"/>
                  </a:moveTo>
                  <a:lnTo>
                    <a:pt x="144" y="68"/>
                  </a:lnTo>
                  <a:lnTo>
                    <a:pt x="145" y="68"/>
                  </a:lnTo>
                  <a:lnTo>
                    <a:pt x="148" y="71"/>
                  </a:lnTo>
                  <a:lnTo>
                    <a:pt x="148" y="72"/>
                  </a:lnTo>
                  <a:lnTo>
                    <a:pt x="149" y="74"/>
                  </a:lnTo>
                  <a:lnTo>
                    <a:pt x="149" y="75"/>
                  </a:lnTo>
                  <a:lnTo>
                    <a:pt x="151" y="75"/>
                  </a:lnTo>
                  <a:lnTo>
                    <a:pt x="151" y="75"/>
                  </a:lnTo>
                  <a:lnTo>
                    <a:pt x="152" y="75"/>
                  </a:lnTo>
                  <a:lnTo>
                    <a:pt x="153" y="77"/>
                  </a:lnTo>
                  <a:lnTo>
                    <a:pt x="153" y="79"/>
                  </a:lnTo>
                  <a:lnTo>
                    <a:pt x="154" y="81"/>
                  </a:lnTo>
                  <a:lnTo>
                    <a:pt x="156" y="82"/>
                  </a:lnTo>
                  <a:lnTo>
                    <a:pt x="156" y="83"/>
                  </a:lnTo>
                  <a:lnTo>
                    <a:pt x="157" y="84"/>
                  </a:lnTo>
                  <a:lnTo>
                    <a:pt x="157" y="83"/>
                  </a:lnTo>
                  <a:lnTo>
                    <a:pt x="159" y="86"/>
                  </a:lnTo>
                  <a:lnTo>
                    <a:pt x="159" y="88"/>
                  </a:lnTo>
                  <a:lnTo>
                    <a:pt x="158" y="89"/>
                  </a:lnTo>
                  <a:lnTo>
                    <a:pt x="157" y="89"/>
                  </a:lnTo>
                  <a:lnTo>
                    <a:pt x="156" y="89"/>
                  </a:lnTo>
                  <a:lnTo>
                    <a:pt x="154" y="89"/>
                  </a:lnTo>
                  <a:lnTo>
                    <a:pt x="153" y="89"/>
                  </a:lnTo>
                  <a:lnTo>
                    <a:pt x="150" y="89"/>
                  </a:lnTo>
                  <a:lnTo>
                    <a:pt x="148" y="90"/>
                  </a:lnTo>
                  <a:lnTo>
                    <a:pt x="147" y="90"/>
                  </a:lnTo>
                  <a:lnTo>
                    <a:pt x="146" y="89"/>
                  </a:lnTo>
                  <a:lnTo>
                    <a:pt x="146" y="88"/>
                  </a:lnTo>
                  <a:lnTo>
                    <a:pt x="144" y="85"/>
                  </a:lnTo>
                  <a:lnTo>
                    <a:pt x="144" y="82"/>
                  </a:lnTo>
                  <a:lnTo>
                    <a:pt x="143" y="82"/>
                  </a:lnTo>
                  <a:lnTo>
                    <a:pt x="143" y="80"/>
                  </a:lnTo>
                  <a:lnTo>
                    <a:pt x="142" y="79"/>
                  </a:lnTo>
                  <a:lnTo>
                    <a:pt x="140" y="78"/>
                  </a:lnTo>
                  <a:lnTo>
                    <a:pt x="140" y="76"/>
                  </a:lnTo>
                  <a:lnTo>
                    <a:pt x="139" y="76"/>
                  </a:lnTo>
                  <a:lnTo>
                    <a:pt x="138" y="74"/>
                  </a:lnTo>
                  <a:lnTo>
                    <a:pt x="140" y="74"/>
                  </a:lnTo>
                  <a:lnTo>
                    <a:pt x="140" y="73"/>
                  </a:lnTo>
                  <a:lnTo>
                    <a:pt x="139" y="73"/>
                  </a:lnTo>
                  <a:lnTo>
                    <a:pt x="137" y="72"/>
                  </a:lnTo>
                  <a:lnTo>
                    <a:pt x="136" y="70"/>
                  </a:lnTo>
                  <a:lnTo>
                    <a:pt x="133" y="69"/>
                  </a:lnTo>
                  <a:lnTo>
                    <a:pt x="132" y="68"/>
                  </a:lnTo>
                  <a:lnTo>
                    <a:pt x="132" y="67"/>
                  </a:lnTo>
                  <a:lnTo>
                    <a:pt x="133" y="67"/>
                  </a:lnTo>
                  <a:lnTo>
                    <a:pt x="134" y="66"/>
                  </a:lnTo>
                  <a:lnTo>
                    <a:pt x="136" y="66"/>
                  </a:lnTo>
                  <a:lnTo>
                    <a:pt x="136" y="65"/>
                  </a:lnTo>
                  <a:lnTo>
                    <a:pt x="138" y="64"/>
                  </a:lnTo>
                  <a:lnTo>
                    <a:pt x="140" y="64"/>
                  </a:lnTo>
                  <a:lnTo>
                    <a:pt x="142" y="65"/>
                  </a:lnTo>
                  <a:close/>
                  <a:moveTo>
                    <a:pt x="72" y="64"/>
                  </a:moveTo>
                  <a:lnTo>
                    <a:pt x="74" y="64"/>
                  </a:lnTo>
                  <a:lnTo>
                    <a:pt x="75" y="64"/>
                  </a:lnTo>
                  <a:lnTo>
                    <a:pt x="76" y="65"/>
                  </a:lnTo>
                  <a:lnTo>
                    <a:pt x="78" y="65"/>
                  </a:lnTo>
                  <a:lnTo>
                    <a:pt x="79" y="64"/>
                  </a:lnTo>
                  <a:lnTo>
                    <a:pt x="81" y="64"/>
                  </a:lnTo>
                  <a:lnTo>
                    <a:pt x="81" y="65"/>
                  </a:lnTo>
                  <a:lnTo>
                    <a:pt x="82" y="68"/>
                  </a:lnTo>
                  <a:lnTo>
                    <a:pt x="81" y="69"/>
                  </a:lnTo>
                  <a:lnTo>
                    <a:pt x="81" y="71"/>
                  </a:lnTo>
                  <a:lnTo>
                    <a:pt x="80" y="73"/>
                  </a:lnTo>
                  <a:lnTo>
                    <a:pt x="80" y="74"/>
                  </a:lnTo>
                  <a:lnTo>
                    <a:pt x="80" y="74"/>
                  </a:lnTo>
                  <a:lnTo>
                    <a:pt x="78" y="74"/>
                  </a:lnTo>
                  <a:lnTo>
                    <a:pt x="76" y="76"/>
                  </a:lnTo>
                  <a:lnTo>
                    <a:pt x="74" y="76"/>
                  </a:lnTo>
                  <a:lnTo>
                    <a:pt x="73" y="77"/>
                  </a:lnTo>
                  <a:lnTo>
                    <a:pt x="70" y="77"/>
                  </a:lnTo>
                  <a:lnTo>
                    <a:pt x="70" y="77"/>
                  </a:lnTo>
                  <a:lnTo>
                    <a:pt x="69" y="77"/>
                  </a:lnTo>
                  <a:lnTo>
                    <a:pt x="69" y="76"/>
                  </a:lnTo>
                  <a:lnTo>
                    <a:pt x="68" y="75"/>
                  </a:lnTo>
                  <a:lnTo>
                    <a:pt x="68" y="74"/>
                  </a:lnTo>
                  <a:lnTo>
                    <a:pt x="67" y="72"/>
                  </a:lnTo>
                  <a:lnTo>
                    <a:pt x="67" y="72"/>
                  </a:lnTo>
                  <a:lnTo>
                    <a:pt x="66" y="71"/>
                  </a:lnTo>
                  <a:lnTo>
                    <a:pt x="65" y="69"/>
                  </a:lnTo>
                  <a:lnTo>
                    <a:pt x="65" y="68"/>
                  </a:lnTo>
                  <a:lnTo>
                    <a:pt x="65" y="67"/>
                  </a:lnTo>
                  <a:lnTo>
                    <a:pt x="64" y="66"/>
                  </a:lnTo>
                  <a:lnTo>
                    <a:pt x="64" y="65"/>
                  </a:lnTo>
                  <a:lnTo>
                    <a:pt x="65" y="64"/>
                  </a:lnTo>
                  <a:lnTo>
                    <a:pt x="69" y="63"/>
                  </a:lnTo>
                  <a:lnTo>
                    <a:pt x="71" y="63"/>
                  </a:lnTo>
                  <a:lnTo>
                    <a:pt x="72" y="64"/>
                  </a:lnTo>
                  <a:close/>
                  <a:moveTo>
                    <a:pt x="64" y="64"/>
                  </a:moveTo>
                  <a:lnTo>
                    <a:pt x="64" y="64"/>
                  </a:lnTo>
                  <a:lnTo>
                    <a:pt x="63" y="63"/>
                  </a:lnTo>
                  <a:lnTo>
                    <a:pt x="63" y="62"/>
                  </a:lnTo>
                  <a:lnTo>
                    <a:pt x="64" y="62"/>
                  </a:lnTo>
                  <a:lnTo>
                    <a:pt x="64" y="62"/>
                  </a:lnTo>
                  <a:lnTo>
                    <a:pt x="65" y="63"/>
                  </a:lnTo>
                  <a:lnTo>
                    <a:pt x="65" y="63"/>
                  </a:lnTo>
                  <a:lnTo>
                    <a:pt x="64" y="64"/>
                  </a:lnTo>
                  <a:close/>
                  <a:moveTo>
                    <a:pt x="67" y="63"/>
                  </a:moveTo>
                  <a:lnTo>
                    <a:pt x="67" y="63"/>
                  </a:lnTo>
                  <a:lnTo>
                    <a:pt x="65" y="63"/>
                  </a:lnTo>
                  <a:lnTo>
                    <a:pt x="65" y="62"/>
                  </a:lnTo>
                  <a:lnTo>
                    <a:pt x="66" y="61"/>
                  </a:lnTo>
                  <a:lnTo>
                    <a:pt x="68" y="61"/>
                  </a:lnTo>
                  <a:lnTo>
                    <a:pt x="69" y="62"/>
                  </a:lnTo>
                  <a:lnTo>
                    <a:pt x="68" y="63"/>
                  </a:lnTo>
                  <a:lnTo>
                    <a:pt x="67" y="63"/>
                  </a:lnTo>
                  <a:close/>
                  <a:moveTo>
                    <a:pt x="515" y="64"/>
                  </a:moveTo>
                  <a:lnTo>
                    <a:pt x="513" y="64"/>
                  </a:lnTo>
                  <a:lnTo>
                    <a:pt x="512" y="63"/>
                  </a:lnTo>
                  <a:lnTo>
                    <a:pt x="512" y="61"/>
                  </a:lnTo>
                  <a:lnTo>
                    <a:pt x="510" y="59"/>
                  </a:lnTo>
                  <a:lnTo>
                    <a:pt x="510" y="56"/>
                  </a:lnTo>
                  <a:lnTo>
                    <a:pt x="511" y="55"/>
                  </a:lnTo>
                  <a:lnTo>
                    <a:pt x="514" y="55"/>
                  </a:lnTo>
                  <a:lnTo>
                    <a:pt x="515" y="56"/>
                  </a:lnTo>
                  <a:lnTo>
                    <a:pt x="515" y="57"/>
                  </a:lnTo>
                  <a:lnTo>
                    <a:pt x="515" y="57"/>
                  </a:lnTo>
                  <a:lnTo>
                    <a:pt x="516" y="58"/>
                  </a:lnTo>
                  <a:lnTo>
                    <a:pt x="516" y="59"/>
                  </a:lnTo>
                  <a:lnTo>
                    <a:pt x="517" y="60"/>
                  </a:lnTo>
                  <a:lnTo>
                    <a:pt x="517" y="62"/>
                  </a:lnTo>
                  <a:lnTo>
                    <a:pt x="517" y="62"/>
                  </a:lnTo>
                  <a:lnTo>
                    <a:pt x="515" y="64"/>
                  </a:lnTo>
                  <a:close/>
                  <a:moveTo>
                    <a:pt x="446" y="53"/>
                  </a:moveTo>
                  <a:lnTo>
                    <a:pt x="445" y="53"/>
                  </a:lnTo>
                  <a:lnTo>
                    <a:pt x="445" y="52"/>
                  </a:lnTo>
                  <a:lnTo>
                    <a:pt x="445" y="50"/>
                  </a:lnTo>
                  <a:lnTo>
                    <a:pt x="445" y="50"/>
                  </a:lnTo>
                  <a:lnTo>
                    <a:pt x="446" y="51"/>
                  </a:lnTo>
                  <a:lnTo>
                    <a:pt x="446" y="52"/>
                  </a:lnTo>
                  <a:lnTo>
                    <a:pt x="446" y="53"/>
                  </a:lnTo>
                  <a:close/>
                  <a:moveTo>
                    <a:pt x="74" y="45"/>
                  </a:moveTo>
                  <a:lnTo>
                    <a:pt x="74" y="45"/>
                  </a:lnTo>
                  <a:lnTo>
                    <a:pt x="76" y="45"/>
                  </a:lnTo>
                  <a:lnTo>
                    <a:pt x="77" y="46"/>
                  </a:lnTo>
                  <a:lnTo>
                    <a:pt x="78" y="46"/>
                  </a:lnTo>
                  <a:lnTo>
                    <a:pt x="81" y="49"/>
                  </a:lnTo>
                  <a:lnTo>
                    <a:pt x="83" y="50"/>
                  </a:lnTo>
                  <a:lnTo>
                    <a:pt x="84" y="51"/>
                  </a:lnTo>
                  <a:lnTo>
                    <a:pt x="84" y="52"/>
                  </a:lnTo>
                  <a:lnTo>
                    <a:pt x="86" y="54"/>
                  </a:lnTo>
                  <a:lnTo>
                    <a:pt x="86" y="55"/>
                  </a:lnTo>
                  <a:lnTo>
                    <a:pt x="87" y="56"/>
                  </a:lnTo>
                  <a:lnTo>
                    <a:pt x="87" y="58"/>
                  </a:lnTo>
                  <a:lnTo>
                    <a:pt x="89" y="60"/>
                  </a:lnTo>
                  <a:lnTo>
                    <a:pt x="89" y="62"/>
                  </a:lnTo>
                  <a:lnTo>
                    <a:pt x="89" y="62"/>
                  </a:lnTo>
                  <a:lnTo>
                    <a:pt x="88" y="64"/>
                  </a:lnTo>
                  <a:lnTo>
                    <a:pt x="85" y="68"/>
                  </a:lnTo>
                  <a:lnTo>
                    <a:pt x="84" y="68"/>
                  </a:lnTo>
                  <a:lnTo>
                    <a:pt x="82" y="67"/>
                  </a:lnTo>
                  <a:lnTo>
                    <a:pt x="82" y="63"/>
                  </a:lnTo>
                  <a:lnTo>
                    <a:pt x="79" y="60"/>
                  </a:lnTo>
                  <a:lnTo>
                    <a:pt x="78" y="61"/>
                  </a:lnTo>
                  <a:lnTo>
                    <a:pt x="78" y="63"/>
                  </a:lnTo>
                  <a:lnTo>
                    <a:pt x="77" y="64"/>
                  </a:lnTo>
                  <a:lnTo>
                    <a:pt x="75" y="64"/>
                  </a:lnTo>
                  <a:lnTo>
                    <a:pt x="74" y="63"/>
                  </a:lnTo>
                  <a:lnTo>
                    <a:pt x="72" y="62"/>
                  </a:lnTo>
                  <a:lnTo>
                    <a:pt x="71" y="61"/>
                  </a:lnTo>
                  <a:lnTo>
                    <a:pt x="70" y="59"/>
                  </a:lnTo>
                  <a:lnTo>
                    <a:pt x="69" y="59"/>
                  </a:lnTo>
                  <a:lnTo>
                    <a:pt x="69" y="58"/>
                  </a:lnTo>
                  <a:lnTo>
                    <a:pt x="70" y="55"/>
                  </a:lnTo>
                  <a:lnTo>
                    <a:pt x="71" y="53"/>
                  </a:lnTo>
                  <a:lnTo>
                    <a:pt x="72" y="52"/>
                  </a:lnTo>
                  <a:lnTo>
                    <a:pt x="72" y="51"/>
                  </a:lnTo>
                  <a:lnTo>
                    <a:pt x="72" y="50"/>
                  </a:lnTo>
                  <a:lnTo>
                    <a:pt x="72" y="49"/>
                  </a:lnTo>
                  <a:lnTo>
                    <a:pt x="71" y="51"/>
                  </a:lnTo>
                  <a:lnTo>
                    <a:pt x="70" y="51"/>
                  </a:lnTo>
                  <a:lnTo>
                    <a:pt x="69" y="50"/>
                  </a:lnTo>
                  <a:lnTo>
                    <a:pt x="69" y="49"/>
                  </a:lnTo>
                  <a:lnTo>
                    <a:pt x="70" y="47"/>
                  </a:lnTo>
                  <a:lnTo>
                    <a:pt x="72" y="46"/>
                  </a:lnTo>
                  <a:lnTo>
                    <a:pt x="72" y="45"/>
                  </a:lnTo>
                  <a:lnTo>
                    <a:pt x="74" y="45"/>
                  </a:lnTo>
                  <a:close/>
                  <a:moveTo>
                    <a:pt x="329" y="47"/>
                  </a:moveTo>
                  <a:lnTo>
                    <a:pt x="328" y="48"/>
                  </a:lnTo>
                  <a:lnTo>
                    <a:pt x="327" y="48"/>
                  </a:lnTo>
                  <a:lnTo>
                    <a:pt x="326" y="47"/>
                  </a:lnTo>
                  <a:lnTo>
                    <a:pt x="326" y="46"/>
                  </a:lnTo>
                  <a:lnTo>
                    <a:pt x="326" y="45"/>
                  </a:lnTo>
                  <a:lnTo>
                    <a:pt x="326" y="45"/>
                  </a:lnTo>
                  <a:lnTo>
                    <a:pt x="327" y="45"/>
                  </a:lnTo>
                  <a:lnTo>
                    <a:pt x="329" y="45"/>
                  </a:lnTo>
                  <a:lnTo>
                    <a:pt x="329" y="46"/>
                  </a:lnTo>
                  <a:lnTo>
                    <a:pt x="329" y="47"/>
                  </a:lnTo>
                  <a:close/>
                  <a:moveTo>
                    <a:pt x="71" y="45"/>
                  </a:moveTo>
                  <a:lnTo>
                    <a:pt x="70" y="45"/>
                  </a:lnTo>
                  <a:lnTo>
                    <a:pt x="70" y="45"/>
                  </a:lnTo>
                  <a:lnTo>
                    <a:pt x="70" y="45"/>
                  </a:lnTo>
                  <a:lnTo>
                    <a:pt x="70" y="45"/>
                  </a:lnTo>
                  <a:lnTo>
                    <a:pt x="71" y="45"/>
                  </a:lnTo>
                  <a:lnTo>
                    <a:pt x="71" y="45"/>
                  </a:lnTo>
                  <a:lnTo>
                    <a:pt x="71" y="45"/>
                  </a:lnTo>
                  <a:close/>
                  <a:moveTo>
                    <a:pt x="72" y="44"/>
                  </a:moveTo>
                  <a:lnTo>
                    <a:pt x="72" y="44"/>
                  </a:lnTo>
                  <a:lnTo>
                    <a:pt x="71" y="44"/>
                  </a:lnTo>
                  <a:lnTo>
                    <a:pt x="71" y="42"/>
                  </a:lnTo>
                  <a:lnTo>
                    <a:pt x="72" y="42"/>
                  </a:lnTo>
                  <a:lnTo>
                    <a:pt x="72" y="42"/>
                  </a:lnTo>
                  <a:lnTo>
                    <a:pt x="72" y="42"/>
                  </a:lnTo>
                  <a:lnTo>
                    <a:pt x="72" y="44"/>
                  </a:lnTo>
                  <a:close/>
                  <a:moveTo>
                    <a:pt x="67" y="59"/>
                  </a:moveTo>
                  <a:lnTo>
                    <a:pt x="66" y="59"/>
                  </a:lnTo>
                  <a:lnTo>
                    <a:pt x="65" y="58"/>
                  </a:lnTo>
                  <a:lnTo>
                    <a:pt x="65" y="57"/>
                  </a:lnTo>
                  <a:lnTo>
                    <a:pt x="65" y="54"/>
                  </a:lnTo>
                  <a:lnTo>
                    <a:pt x="65" y="54"/>
                  </a:lnTo>
                  <a:lnTo>
                    <a:pt x="65" y="53"/>
                  </a:lnTo>
                  <a:lnTo>
                    <a:pt x="65" y="49"/>
                  </a:lnTo>
                  <a:lnTo>
                    <a:pt x="64" y="46"/>
                  </a:lnTo>
                  <a:lnTo>
                    <a:pt x="64" y="45"/>
                  </a:lnTo>
                  <a:lnTo>
                    <a:pt x="64" y="44"/>
                  </a:lnTo>
                  <a:lnTo>
                    <a:pt x="64" y="44"/>
                  </a:lnTo>
                  <a:lnTo>
                    <a:pt x="64" y="41"/>
                  </a:lnTo>
                  <a:lnTo>
                    <a:pt x="65" y="41"/>
                  </a:lnTo>
                  <a:lnTo>
                    <a:pt x="67" y="42"/>
                  </a:lnTo>
                  <a:lnTo>
                    <a:pt x="67" y="43"/>
                  </a:lnTo>
                  <a:lnTo>
                    <a:pt x="67" y="44"/>
                  </a:lnTo>
                  <a:lnTo>
                    <a:pt x="67" y="45"/>
                  </a:lnTo>
                  <a:lnTo>
                    <a:pt x="67" y="45"/>
                  </a:lnTo>
                  <a:lnTo>
                    <a:pt x="67" y="47"/>
                  </a:lnTo>
                  <a:lnTo>
                    <a:pt x="68" y="48"/>
                  </a:lnTo>
                  <a:lnTo>
                    <a:pt x="67" y="48"/>
                  </a:lnTo>
                  <a:lnTo>
                    <a:pt x="68" y="49"/>
                  </a:lnTo>
                  <a:lnTo>
                    <a:pt x="68" y="50"/>
                  </a:lnTo>
                  <a:lnTo>
                    <a:pt x="69" y="53"/>
                  </a:lnTo>
                  <a:lnTo>
                    <a:pt x="69" y="55"/>
                  </a:lnTo>
                  <a:lnTo>
                    <a:pt x="68" y="56"/>
                  </a:lnTo>
                  <a:lnTo>
                    <a:pt x="68" y="57"/>
                  </a:lnTo>
                  <a:lnTo>
                    <a:pt x="67" y="59"/>
                  </a:lnTo>
                  <a:close/>
                  <a:moveTo>
                    <a:pt x="108" y="43"/>
                  </a:moveTo>
                  <a:lnTo>
                    <a:pt x="107" y="43"/>
                  </a:lnTo>
                  <a:lnTo>
                    <a:pt x="107" y="42"/>
                  </a:lnTo>
                  <a:lnTo>
                    <a:pt x="108" y="41"/>
                  </a:lnTo>
                  <a:lnTo>
                    <a:pt x="109" y="41"/>
                  </a:lnTo>
                  <a:lnTo>
                    <a:pt x="109" y="41"/>
                  </a:lnTo>
                  <a:lnTo>
                    <a:pt x="109" y="42"/>
                  </a:lnTo>
                  <a:lnTo>
                    <a:pt x="108" y="42"/>
                  </a:lnTo>
                  <a:lnTo>
                    <a:pt x="108" y="43"/>
                  </a:lnTo>
                  <a:close/>
                  <a:moveTo>
                    <a:pt x="115" y="41"/>
                  </a:moveTo>
                  <a:lnTo>
                    <a:pt x="114" y="42"/>
                  </a:lnTo>
                  <a:lnTo>
                    <a:pt x="113" y="42"/>
                  </a:lnTo>
                  <a:lnTo>
                    <a:pt x="113" y="43"/>
                  </a:lnTo>
                  <a:lnTo>
                    <a:pt x="113" y="43"/>
                  </a:lnTo>
                  <a:lnTo>
                    <a:pt x="117" y="45"/>
                  </a:lnTo>
                  <a:lnTo>
                    <a:pt x="117" y="47"/>
                  </a:lnTo>
                  <a:lnTo>
                    <a:pt x="116" y="47"/>
                  </a:lnTo>
                  <a:lnTo>
                    <a:pt x="115" y="47"/>
                  </a:lnTo>
                  <a:lnTo>
                    <a:pt x="114" y="49"/>
                  </a:lnTo>
                  <a:lnTo>
                    <a:pt x="113" y="50"/>
                  </a:lnTo>
                  <a:lnTo>
                    <a:pt x="110" y="50"/>
                  </a:lnTo>
                  <a:lnTo>
                    <a:pt x="109" y="49"/>
                  </a:lnTo>
                  <a:lnTo>
                    <a:pt x="108" y="48"/>
                  </a:lnTo>
                  <a:lnTo>
                    <a:pt x="107" y="48"/>
                  </a:lnTo>
                  <a:lnTo>
                    <a:pt x="107" y="48"/>
                  </a:lnTo>
                  <a:lnTo>
                    <a:pt x="106" y="47"/>
                  </a:lnTo>
                  <a:lnTo>
                    <a:pt x="106" y="45"/>
                  </a:lnTo>
                  <a:lnTo>
                    <a:pt x="107" y="45"/>
                  </a:lnTo>
                  <a:lnTo>
                    <a:pt x="107" y="45"/>
                  </a:lnTo>
                  <a:lnTo>
                    <a:pt x="111" y="42"/>
                  </a:lnTo>
                  <a:lnTo>
                    <a:pt x="113" y="41"/>
                  </a:lnTo>
                  <a:lnTo>
                    <a:pt x="114" y="41"/>
                  </a:lnTo>
                  <a:lnTo>
                    <a:pt x="115" y="41"/>
                  </a:lnTo>
                  <a:close/>
                  <a:moveTo>
                    <a:pt x="71" y="42"/>
                  </a:moveTo>
                  <a:lnTo>
                    <a:pt x="69" y="45"/>
                  </a:lnTo>
                  <a:lnTo>
                    <a:pt x="68" y="45"/>
                  </a:lnTo>
                  <a:lnTo>
                    <a:pt x="68" y="43"/>
                  </a:lnTo>
                  <a:lnTo>
                    <a:pt x="68" y="42"/>
                  </a:lnTo>
                  <a:lnTo>
                    <a:pt x="68" y="41"/>
                  </a:lnTo>
                  <a:lnTo>
                    <a:pt x="66" y="40"/>
                  </a:lnTo>
                  <a:lnTo>
                    <a:pt x="66" y="40"/>
                  </a:lnTo>
                  <a:lnTo>
                    <a:pt x="67" y="39"/>
                  </a:lnTo>
                  <a:lnTo>
                    <a:pt x="70" y="41"/>
                  </a:lnTo>
                  <a:lnTo>
                    <a:pt x="71" y="41"/>
                  </a:lnTo>
                  <a:lnTo>
                    <a:pt x="71" y="42"/>
                  </a:lnTo>
                  <a:close/>
                  <a:moveTo>
                    <a:pt x="483" y="43"/>
                  </a:moveTo>
                  <a:lnTo>
                    <a:pt x="480" y="43"/>
                  </a:lnTo>
                  <a:lnTo>
                    <a:pt x="479" y="43"/>
                  </a:lnTo>
                  <a:lnTo>
                    <a:pt x="479" y="41"/>
                  </a:lnTo>
                  <a:lnTo>
                    <a:pt x="479" y="39"/>
                  </a:lnTo>
                  <a:lnTo>
                    <a:pt x="479" y="38"/>
                  </a:lnTo>
                  <a:lnTo>
                    <a:pt x="481" y="38"/>
                  </a:lnTo>
                  <a:lnTo>
                    <a:pt x="483" y="40"/>
                  </a:lnTo>
                  <a:lnTo>
                    <a:pt x="483" y="42"/>
                  </a:lnTo>
                  <a:lnTo>
                    <a:pt x="483" y="43"/>
                  </a:lnTo>
                  <a:close/>
                  <a:moveTo>
                    <a:pt x="104" y="35"/>
                  </a:moveTo>
                  <a:lnTo>
                    <a:pt x="105" y="35"/>
                  </a:lnTo>
                  <a:lnTo>
                    <a:pt x="106" y="35"/>
                  </a:lnTo>
                  <a:lnTo>
                    <a:pt x="107" y="35"/>
                  </a:lnTo>
                  <a:lnTo>
                    <a:pt x="108" y="35"/>
                  </a:lnTo>
                  <a:lnTo>
                    <a:pt x="108" y="37"/>
                  </a:lnTo>
                  <a:lnTo>
                    <a:pt x="108" y="39"/>
                  </a:lnTo>
                  <a:lnTo>
                    <a:pt x="108" y="39"/>
                  </a:lnTo>
                  <a:lnTo>
                    <a:pt x="107" y="39"/>
                  </a:lnTo>
                  <a:lnTo>
                    <a:pt x="106" y="38"/>
                  </a:lnTo>
                  <a:lnTo>
                    <a:pt x="105" y="38"/>
                  </a:lnTo>
                  <a:lnTo>
                    <a:pt x="105" y="40"/>
                  </a:lnTo>
                  <a:lnTo>
                    <a:pt x="103" y="40"/>
                  </a:lnTo>
                  <a:lnTo>
                    <a:pt x="102" y="39"/>
                  </a:lnTo>
                  <a:lnTo>
                    <a:pt x="101" y="40"/>
                  </a:lnTo>
                  <a:lnTo>
                    <a:pt x="100" y="40"/>
                  </a:lnTo>
                  <a:lnTo>
                    <a:pt x="99" y="39"/>
                  </a:lnTo>
                  <a:lnTo>
                    <a:pt x="97" y="39"/>
                  </a:lnTo>
                  <a:lnTo>
                    <a:pt x="98" y="37"/>
                  </a:lnTo>
                  <a:lnTo>
                    <a:pt x="99" y="36"/>
                  </a:lnTo>
                  <a:lnTo>
                    <a:pt x="101" y="36"/>
                  </a:lnTo>
                  <a:lnTo>
                    <a:pt x="103" y="35"/>
                  </a:lnTo>
                  <a:lnTo>
                    <a:pt x="104" y="35"/>
                  </a:lnTo>
                  <a:close/>
                  <a:moveTo>
                    <a:pt x="113" y="35"/>
                  </a:moveTo>
                  <a:lnTo>
                    <a:pt x="112" y="35"/>
                  </a:lnTo>
                  <a:lnTo>
                    <a:pt x="110" y="35"/>
                  </a:lnTo>
                  <a:lnTo>
                    <a:pt x="111" y="34"/>
                  </a:lnTo>
                  <a:lnTo>
                    <a:pt x="113" y="34"/>
                  </a:lnTo>
                  <a:lnTo>
                    <a:pt x="113" y="35"/>
                  </a:lnTo>
                  <a:close/>
                  <a:moveTo>
                    <a:pt x="86" y="35"/>
                  </a:moveTo>
                  <a:lnTo>
                    <a:pt x="85" y="35"/>
                  </a:lnTo>
                  <a:lnTo>
                    <a:pt x="85" y="35"/>
                  </a:lnTo>
                  <a:lnTo>
                    <a:pt x="85" y="34"/>
                  </a:lnTo>
                  <a:lnTo>
                    <a:pt x="85" y="34"/>
                  </a:lnTo>
                  <a:lnTo>
                    <a:pt x="87" y="34"/>
                  </a:lnTo>
                  <a:lnTo>
                    <a:pt x="88" y="34"/>
                  </a:lnTo>
                  <a:lnTo>
                    <a:pt x="86" y="35"/>
                  </a:lnTo>
                  <a:close/>
                  <a:moveTo>
                    <a:pt x="436" y="38"/>
                  </a:moveTo>
                  <a:lnTo>
                    <a:pt x="437" y="40"/>
                  </a:lnTo>
                  <a:lnTo>
                    <a:pt x="437" y="40"/>
                  </a:lnTo>
                  <a:lnTo>
                    <a:pt x="439" y="41"/>
                  </a:lnTo>
                  <a:lnTo>
                    <a:pt x="439" y="43"/>
                  </a:lnTo>
                  <a:lnTo>
                    <a:pt x="440" y="44"/>
                  </a:lnTo>
                  <a:lnTo>
                    <a:pt x="440" y="45"/>
                  </a:lnTo>
                  <a:lnTo>
                    <a:pt x="442" y="47"/>
                  </a:lnTo>
                  <a:lnTo>
                    <a:pt x="442" y="49"/>
                  </a:lnTo>
                  <a:lnTo>
                    <a:pt x="440" y="50"/>
                  </a:lnTo>
                  <a:lnTo>
                    <a:pt x="440" y="51"/>
                  </a:lnTo>
                  <a:lnTo>
                    <a:pt x="439" y="52"/>
                  </a:lnTo>
                  <a:lnTo>
                    <a:pt x="439" y="54"/>
                  </a:lnTo>
                  <a:lnTo>
                    <a:pt x="441" y="55"/>
                  </a:lnTo>
                  <a:lnTo>
                    <a:pt x="442" y="56"/>
                  </a:lnTo>
                  <a:lnTo>
                    <a:pt x="442" y="57"/>
                  </a:lnTo>
                  <a:lnTo>
                    <a:pt x="443" y="58"/>
                  </a:lnTo>
                  <a:lnTo>
                    <a:pt x="445" y="58"/>
                  </a:lnTo>
                  <a:lnTo>
                    <a:pt x="448" y="61"/>
                  </a:lnTo>
                  <a:lnTo>
                    <a:pt x="448" y="61"/>
                  </a:lnTo>
                  <a:lnTo>
                    <a:pt x="449" y="61"/>
                  </a:lnTo>
                  <a:lnTo>
                    <a:pt x="452" y="64"/>
                  </a:lnTo>
                  <a:lnTo>
                    <a:pt x="453" y="64"/>
                  </a:lnTo>
                  <a:lnTo>
                    <a:pt x="454" y="64"/>
                  </a:lnTo>
                  <a:lnTo>
                    <a:pt x="455" y="64"/>
                  </a:lnTo>
                  <a:lnTo>
                    <a:pt x="456" y="65"/>
                  </a:lnTo>
                  <a:lnTo>
                    <a:pt x="458" y="63"/>
                  </a:lnTo>
                  <a:lnTo>
                    <a:pt x="460" y="63"/>
                  </a:lnTo>
                  <a:lnTo>
                    <a:pt x="461" y="62"/>
                  </a:lnTo>
                  <a:lnTo>
                    <a:pt x="462" y="62"/>
                  </a:lnTo>
                  <a:lnTo>
                    <a:pt x="464" y="64"/>
                  </a:lnTo>
                  <a:lnTo>
                    <a:pt x="465" y="64"/>
                  </a:lnTo>
                  <a:lnTo>
                    <a:pt x="465" y="63"/>
                  </a:lnTo>
                  <a:lnTo>
                    <a:pt x="466" y="64"/>
                  </a:lnTo>
                  <a:lnTo>
                    <a:pt x="468" y="67"/>
                  </a:lnTo>
                  <a:lnTo>
                    <a:pt x="468" y="68"/>
                  </a:lnTo>
                  <a:lnTo>
                    <a:pt x="468" y="69"/>
                  </a:lnTo>
                  <a:lnTo>
                    <a:pt x="469" y="70"/>
                  </a:lnTo>
                  <a:lnTo>
                    <a:pt x="471" y="70"/>
                  </a:lnTo>
                  <a:lnTo>
                    <a:pt x="473" y="72"/>
                  </a:lnTo>
                  <a:lnTo>
                    <a:pt x="471" y="74"/>
                  </a:lnTo>
                  <a:lnTo>
                    <a:pt x="471" y="74"/>
                  </a:lnTo>
                  <a:lnTo>
                    <a:pt x="470" y="74"/>
                  </a:lnTo>
                  <a:lnTo>
                    <a:pt x="469" y="74"/>
                  </a:lnTo>
                  <a:lnTo>
                    <a:pt x="467" y="76"/>
                  </a:lnTo>
                  <a:lnTo>
                    <a:pt x="466" y="79"/>
                  </a:lnTo>
                  <a:lnTo>
                    <a:pt x="465" y="80"/>
                  </a:lnTo>
                  <a:lnTo>
                    <a:pt x="465" y="81"/>
                  </a:lnTo>
                  <a:lnTo>
                    <a:pt x="462" y="83"/>
                  </a:lnTo>
                  <a:lnTo>
                    <a:pt x="459" y="83"/>
                  </a:lnTo>
                  <a:lnTo>
                    <a:pt x="457" y="82"/>
                  </a:lnTo>
                  <a:lnTo>
                    <a:pt x="455" y="82"/>
                  </a:lnTo>
                  <a:lnTo>
                    <a:pt x="455" y="82"/>
                  </a:lnTo>
                  <a:lnTo>
                    <a:pt x="450" y="83"/>
                  </a:lnTo>
                  <a:lnTo>
                    <a:pt x="449" y="82"/>
                  </a:lnTo>
                  <a:lnTo>
                    <a:pt x="449" y="80"/>
                  </a:lnTo>
                  <a:lnTo>
                    <a:pt x="447" y="80"/>
                  </a:lnTo>
                  <a:lnTo>
                    <a:pt x="445" y="77"/>
                  </a:lnTo>
                  <a:lnTo>
                    <a:pt x="445" y="75"/>
                  </a:lnTo>
                  <a:lnTo>
                    <a:pt x="444" y="74"/>
                  </a:lnTo>
                  <a:lnTo>
                    <a:pt x="440" y="74"/>
                  </a:lnTo>
                  <a:lnTo>
                    <a:pt x="438" y="73"/>
                  </a:lnTo>
                  <a:lnTo>
                    <a:pt x="436" y="73"/>
                  </a:lnTo>
                  <a:lnTo>
                    <a:pt x="435" y="71"/>
                  </a:lnTo>
                  <a:lnTo>
                    <a:pt x="435" y="69"/>
                  </a:lnTo>
                  <a:lnTo>
                    <a:pt x="436" y="67"/>
                  </a:lnTo>
                  <a:lnTo>
                    <a:pt x="436" y="65"/>
                  </a:lnTo>
                  <a:lnTo>
                    <a:pt x="435" y="64"/>
                  </a:lnTo>
                  <a:lnTo>
                    <a:pt x="433" y="64"/>
                  </a:lnTo>
                  <a:lnTo>
                    <a:pt x="433" y="63"/>
                  </a:lnTo>
                  <a:lnTo>
                    <a:pt x="432" y="62"/>
                  </a:lnTo>
                  <a:lnTo>
                    <a:pt x="432" y="56"/>
                  </a:lnTo>
                  <a:lnTo>
                    <a:pt x="432" y="55"/>
                  </a:lnTo>
                  <a:lnTo>
                    <a:pt x="432" y="53"/>
                  </a:lnTo>
                  <a:lnTo>
                    <a:pt x="431" y="51"/>
                  </a:lnTo>
                  <a:lnTo>
                    <a:pt x="430" y="51"/>
                  </a:lnTo>
                  <a:lnTo>
                    <a:pt x="426" y="49"/>
                  </a:lnTo>
                  <a:lnTo>
                    <a:pt x="426" y="46"/>
                  </a:lnTo>
                  <a:lnTo>
                    <a:pt x="426" y="46"/>
                  </a:lnTo>
                  <a:lnTo>
                    <a:pt x="426" y="45"/>
                  </a:lnTo>
                  <a:lnTo>
                    <a:pt x="428" y="43"/>
                  </a:lnTo>
                  <a:lnTo>
                    <a:pt x="428" y="41"/>
                  </a:lnTo>
                  <a:lnTo>
                    <a:pt x="428" y="41"/>
                  </a:lnTo>
                  <a:lnTo>
                    <a:pt x="428" y="41"/>
                  </a:lnTo>
                  <a:lnTo>
                    <a:pt x="426" y="39"/>
                  </a:lnTo>
                  <a:lnTo>
                    <a:pt x="426" y="34"/>
                  </a:lnTo>
                  <a:lnTo>
                    <a:pt x="426" y="33"/>
                  </a:lnTo>
                  <a:lnTo>
                    <a:pt x="425" y="32"/>
                  </a:lnTo>
                  <a:lnTo>
                    <a:pt x="426" y="31"/>
                  </a:lnTo>
                  <a:lnTo>
                    <a:pt x="430" y="31"/>
                  </a:lnTo>
                  <a:lnTo>
                    <a:pt x="432" y="33"/>
                  </a:lnTo>
                  <a:lnTo>
                    <a:pt x="433" y="34"/>
                  </a:lnTo>
                  <a:lnTo>
                    <a:pt x="434" y="34"/>
                  </a:lnTo>
                  <a:lnTo>
                    <a:pt x="436" y="38"/>
                  </a:lnTo>
                  <a:close/>
                  <a:moveTo>
                    <a:pt x="104" y="33"/>
                  </a:moveTo>
                  <a:lnTo>
                    <a:pt x="103" y="34"/>
                  </a:lnTo>
                  <a:lnTo>
                    <a:pt x="102" y="32"/>
                  </a:lnTo>
                  <a:lnTo>
                    <a:pt x="103" y="31"/>
                  </a:lnTo>
                  <a:lnTo>
                    <a:pt x="103" y="31"/>
                  </a:lnTo>
                  <a:lnTo>
                    <a:pt x="104" y="31"/>
                  </a:lnTo>
                  <a:lnTo>
                    <a:pt x="104" y="33"/>
                  </a:lnTo>
                  <a:close/>
                  <a:moveTo>
                    <a:pt x="107" y="34"/>
                  </a:moveTo>
                  <a:lnTo>
                    <a:pt x="106" y="35"/>
                  </a:lnTo>
                  <a:lnTo>
                    <a:pt x="105" y="34"/>
                  </a:lnTo>
                  <a:lnTo>
                    <a:pt x="104" y="32"/>
                  </a:lnTo>
                  <a:lnTo>
                    <a:pt x="104" y="30"/>
                  </a:lnTo>
                  <a:lnTo>
                    <a:pt x="105" y="29"/>
                  </a:lnTo>
                  <a:lnTo>
                    <a:pt x="107" y="30"/>
                  </a:lnTo>
                  <a:lnTo>
                    <a:pt x="107" y="32"/>
                  </a:lnTo>
                  <a:lnTo>
                    <a:pt x="108" y="33"/>
                  </a:lnTo>
                  <a:lnTo>
                    <a:pt x="107" y="34"/>
                  </a:lnTo>
                  <a:close/>
                  <a:moveTo>
                    <a:pt x="105" y="28"/>
                  </a:moveTo>
                  <a:lnTo>
                    <a:pt x="104" y="28"/>
                  </a:lnTo>
                  <a:lnTo>
                    <a:pt x="104" y="28"/>
                  </a:lnTo>
                  <a:lnTo>
                    <a:pt x="104" y="28"/>
                  </a:lnTo>
                  <a:lnTo>
                    <a:pt x="104" y="27"/>
                  </a:lnTo>
                  <a:lnTo>
                    <a:pt x="105" y="28"/>
                  </a:lnTo>
                  <a:lnTo>
                    <a:pt x="105" y="28"/>
                  </a:lnTo>
                  <a:close/>
                  <a:moveTo>
                    <a:pt x="74" y="27"/>
                  </a:moveTo>
                  <a:lnTo>
                    <a:pt x="74" y="27"/>
                  </a:lnTo>
                  <a:lnTo>
                    <a:pt x="75" y="27"/>
                  </a:lnTo>
                  <a:lnTo>
                    <a:pt x="77" y="30"/>
                  </a:lnTo>
                  <a:lnTo>
                    <a:pt x="79" y="34"/>
                  </a:lnTo>
                  <a:lnTo>
                    <a:pt x="79" y="37"/>
                  </a:lnTo>
                  <a:lnTo>
                    <a:pt x="77" y="38"/>
                  </a:lnTo>
                  <a:lnTo>
                    <a:pt x="76" y="38"/>
                  </a:lnTo>
                  <a:lnTo>
                    <a:pt x="75" y="38"/>
                  </a:lnTo>
                  <a:lnTo>
                    <a:pt x="74" y="36"/>
                  </a:lnTo>
                  <a:lnTo>
                    <a:pt x="74" y="32"/>
                  </a:lnTo>
                  <a:lnTo>
                    <a:pt x="73" y="32"/>
                  </a:lnTo>
                  <a:lnTo>
                    <a:pt x="73" y="31"/>
                  </a:lnTo>
                  <a:lnTo>
                    <a:pt x="72" y="30"/>
                  </a:lnTo>
                  <a:lnTo>
                    <a:pt x="72" y="29"/>
                  </a:lnTo>
                  <a:lnTo>
                    <a:pt x="72" y="28"/>
                  </a:lnTo>
                  <a:lnTo>
                    <a:pt x="72" y="27"/>
                  </a:lnTo>
                  <a:lnTo>
                    <a:pt x="74" y="27"/>
                  </a:lnTo>
                  <a:close/>
                  <a:moveTo>
                    <a:pt x="71" y="31"/>
                  </a:moveTo>
                  <a:lnTo>
                    <a:pt x="70" y="31"/>
                  </a:lnTo>
                  <a:lnTo>
                    <a:pt x="70" y="31"/>
                  </a:lnTo>
                  <a:lnTo>
                    <a:pt x="68" y="31"/>
                  </a:lnTo>
                  <a:lnTo>
                    <a:pt x="67" y="30"/>
                  </a:lnTo>
                  <a:lnTo>
                    <a:pt x="67" y="27"/>
                  </a:lnTo>
                  <a:lnTo>
                    <a:pt x="66" y="25"/>
                  </a:lnTo>
                  <a:lnTo>
                    <a:pt x="65" y="24"/>
                  </a:lnTo>
                  <a:lnTo>
                    <a:pt x="65" y="22"/>
                  </a:lnTo>
                  <a:lnTo>
                    <a:pt x="66" y="21"/>
                  </a:lnTo>
                  <a:lnTo>
                    <a:pt x="66" y="20"/>
                  </a:lnTo>
                  <a:lnTo>
                    <a:pt x="67" y="20"/>
                  </a:lnTo>
                  <a:lnTo>
                    <a:pt x="68" y="20"/>
                  </a:lnTo>
                  <a:lnTo>
                    <a:pt x="68" y="22"/>
                  </a:lnTo>
                  <a:lnTo>
                    <a:pt x="69" y="24"/>
                  </a:lnTo>
                  <a:lnTo>
                    <a:pt x="69" y="25"/>
                  </a:lnTo>
                  <a:lnTo>
                    <a:pt x="70" y="26"/>
                  </a:lnTo>
                  <a:lnTo>
                    <a:pt x="70" y="27"/>
                  </a:lnTo>
                  <a:lnTo>
                    <a:pt x="71" y="28"/>
                  </a:lnTo>
                  <a:lnTo>
                    <a:pt x="71" y="31"/>
                  </a:lnTo>
                  <a:close/>
                  <a:moveTo>
                    <a:pt x="436" y="21"/>
                  </a:moveTo>
                  <a:lnTo>
                    <a:pt x="437" y="23"/>
                  </a:lnTo>
                  <a:lnTo>
                    <a:pt x="438" y="24"/>
                  </a:lnTo>
                  <a:lnTo>
                    <a:pt x="438" y="25"/>
                  </a:lnTo>
                  <a:lnTo>
                    <a:pt x="439" y="25"/>
                  </a:lnTo>
                  <a:lnTo>
                    <a:pt x="439" y="27"/>
                  </a:lnTo>
                  <a:lnTo>
                    <a:pt x="440" y="29"/>
                  </a:lnTo>
                  <a:lnTo>
                    <a:pt x="440" y="31"/>
                  </a:lnTo>
                  <a:lnTo>
                    <a:pt x="439" y="32"/>
                  </a:lnTo>
                  <a:lnTo>
                    <a:pt x="433" y="32"/>
                  </a:lnTo>
                  <a:lnTo>
                    <a:pt x="433" y="31"/>
                  </a:lnTo>
                  <a:lnTo>
                    <a:pt x="431" y="31"/>
                  </a:lnTo>
                  <a:lnTo>
                    <a:pt x="429" y="30"/>
                  </a:lnTo>
                  <a:lnTo>
                    <a:pt x="427" y="29"/>
                  </a:lnTo>
                  <a:lnTo>
                    <a:pt x="426" y="28"/>
                  </a:lnTo>
                  <a:lnTo>
                    <a:pt x="426" y="26"/>
                  </a:lnTo>
                  <a:lnTo>
                    <a:pt x="426" y="23"/>
                  </a:lnTo>
                  <a:lnTo>
                    <a:pt x="426" y="22"/>
                  </a:lnTo>
                  <a:lnTo>
                    <a:pt x="428" y="22"/>
                  </a:lnTo>
                  <a:lnTo>
                    <a:pt x="429" y="23"/>
                  </a:lnTo>
                  <a:lnTo>
                    <a:pt x="431" y="19"/>
                  </a:lnTo>
                  <a:lnTo>
                    <a:pt x="433" y="19"/>
                  </a:lnTo>
                  <a:lnTo>
                    <a:pt x="435" y="19"/>
                  </a:lnTo>
                  <a:lnTo>
                    <a:pt x="436" y="21"/>
                  </a:lnTo>
                  <a:close/>
                  <a:moveTo>
                    <a:pt x="105" y="21"/>
                  </a:moveTo>
                  <a:lnTo>
                    <a:pt x="106" y="26"/>
                  </a:lnTo>
                  <a:lnTo>
                    <a:pt x="104" y="26"/>
                  </a:lnTo>
                  <a:lnTo>
                    <a:pt x="103" y="25"/>
                  </a:lnTo>
                  <a:lnTo>
                    <a:pt x="102" y="25"/>
                  </a:lnTo>
                  <a:lnTo>
                    <a:pt x="101" y="25"/>
                  </a:lnTo>
                  <a:lnTo>
                    <a:pt x="101" y="24"/>
                  </a:lnTo>
                  <a:lnTo>
                    <a:pt x="101" y="21"/>
                  </a:lnTo>
                  <a:lnTo>
                    <a:pt x="100" y="21"/>
                  </a:lnTo>
                  <a:lnTo>
                    <a:pt x="100" y="19"/>
                  </a:lnTo>
                  <a:lnTo>
                    <a:pt x="100" y="18"/>
                  </a:lnTo>
                  <a:lnTo>
                    <a:pt x="100" y="16"/>
                  </a:lnTo>
                  <a:lnTo>
                    <a:pt x="103" y="16"/>
                  </a:lnTo>
                  <a:lnTo>
                    <a:pt x="104" y="17"/>
                  </a:lnTo>
                  <a:lnTo>
                    <a:pt x="104" y="19"/>
                  </a:lnTo>
                  <a:lnTo>
                    <a:pt x="104" y="20"/>
                  </a:lnTo>
                  <a:lnTo>
                    <a:pt x="104" y="21"/>
                  </a:lnTo>
                  <a:lnTo>
                    <a:pt x="105" y="21"/>
                  </a:lnTo>
                  <a:close/>
                  <a:moveTo>
                    <a:pt x="90" y="11"/>
                  </a:moveTo>
                  <a:lnTo>
                    <a:pt x="90" y="11"/>
                  </a:lnTo>
                  <a:lnTo>
                    <a:pt x="92" y="11"/>
                  </a:lnTo>
                  <a:lnTo>
                    <a:pt x="92" y="12"/>
                  </a:lnTo>
                  <a:lnTo>
                    <a:pt x="94" y="12"/>
                  </a:lnTo>
                  <a:lnTo>
                    <a:pt x="95" y="13"/>
                  </a:lnTo>
                  <a:lnTo>
                    <a:pt x="97" y="17"/>
                  </a:lnTo>
                  <a:lnTo>
                    <a:pt x="99" y="19"/>
                  </a:lnTo>
                  <a:lnTo>
                    <a:pt x="99" y="21"/>
                  </a:lnTo>
                  <a:lnTo>
                    <a:pt x="100" y="22"/>
                  </a:lnTo>
                  <a:lnTo>
                    <a:pt x="100" y="27"/>
                  </a:lnTo>
                  <a:lnTo>
                    <a:pt x="99" y="27"/>
                  </a:lnTo>
                  <a:lnTo>
                    <a:pt x="98" y="26"/>
                  </a:lnTo>
                  <a:lnTo>
                    <a:pt x="98" y="24"/>
                  </a:lnTo>
                  <a:lnTo>
                    <a:pt x="95" y="22"/>
                  </a:lnTo>
                  <a:lnTo>
                    <a:pt x="94" y="19"/>
                  </a:lnTo>
                  <a:lnTo>
                    <a:pt x="92" y="19"/>
                  </a:lnTo>
                  <a:lnTo>
                    <a:pt x="91" y="19"/>
                  </a:lnTo>
                  <a:lnTo>
                    <a:pt x="91" y="18"/>
                  </a:lnTo>
                  <a:lnTo>
                    <a:pt x="90" y="18"/>
                  </a:lnTo>
                  <a:lnTo>
                    <a:pt x="89" y="16"/>
                  </a:lnTo>
                  <a:lnTo>
                    <a:pt x="87" y="13"/>
                  </a:lnTo>
                  <a:lnTo>
                    <a:pt x="87" y="11"/>
                  </a:lnTo>
                  <a:lnTo>
                    <a:pt x="87" y="11"/>
                  </a:lnTo>
                  <a:lnTo>
                    <a:pt x="90" y="11"/>
                  </a:lnTo>
                  <a:close/>
                  <a:moveTo>
                    <a:pt x="86" y="10"/>
                  </a:moveTo>
                  <a:lnTo>
                    <a:pt x="85" y="10"/>
                  </a:lnTo>
                  <a:lnTo>
                    <a:pt x="85" y="10"/>
                  </a:lnTo>
                  <a:lnTo>
                    <a:pt x="86" y="8"/>
                  </a:lnTo>
                  <a:lnTo>
                    <a:pt x="87" y="8"/>
                  </a:lnTo>
                  <a:lnTo>
                    <a:pt x="87" y="9"/>
                  </a:lnTo>
                  <a:lnTo>
                    <a:pt x="87" y="10"/>
                  </a:lnTo>
                  <a:lnTo>
                    <a:pt x="86" y="10"/>
                  </a:lnTo>
                  <a:close/>
                  <a:moveTo>
                    <a:pt x="469" y="6"/>
                  </a:moveTo>
                  <a:lnTo>
                    <a:pt x="470" y="9"/>
                  </a:lnTo>
                  <a:lnTo>
                    <a:pt x="471" y="13"/>
                  </a:lnTo>
                  <a:lnTo>
                    <a:pt x="473" y="16"/>
                  </a:lnTo>
                  <a:lnTo>
                    <a:pt x="473" y="17"/>
                  </a:lnTo>
                  <a:lnTo>
                    <a:pt x="474" y="20"/>
                  </a:lnTo>
                  <a:lnTo>
                    <a:pt x="474" y="24"/>
                  </a:lnTo>
                  <a:lnTo>
                    <a:pt x="474" y="24"/>
                  </a:lnTo>
                  <a:lnTo>
                    <a:pt x="474" y="26"/>
                  </a:lnTo>
                  <a:lnTo>
                    <a:pt x="473" y="27"/>
                  </a:lnTo>
                  <a:lnTo>
                    <a:pt x="473" y="28"/>
                  </a:lnTo>
                  <a:lnTo>
                    <a:pt x="474" y="30"/>
                  </a:lnTo>
                  <a:lnTo>
                    <a:pt x="474" y="30"/>
                  </a:lnTo>
                  <a:lnTo>
                    <a:pt x="475" y="31"/>
                  </a:lnTo>
                  <a:lnTo>
                    <a:pt x="475" y="36"/>
                  </a:lnTo>
                  <a:lnTo>
                    <a:pt x="475" y="36"/>
                  </a:lnTo>
                  <a:lnTo>
                    <a:pt x="475" y="40"/>
                  </a:lnTo>
                  <a:lnTo>
                    <a:pt x="476" y="40"/>
                  </a:lnTo>
                  <a:lnTo>
                    <a:pt x="476" y="42"/>
                  </a:lnTo>
                  <a:lnTo>
                    <a:pt x="477" y="43"/>
                  </a:lnTo>
                  <a:lnTo>
                    <a:pt x="480" y="46"/>
                  </a:lnTo>
                  <a:lnTo>
                    <a:pt x="481" y="46"/>
                  </a:lnTo>
                  <a:lnTo>
                    <a:pt x="482" y="44"/>
                  </a:lnTo>
                  <a:lnTo>
                    <a:pt x="484" y="45"/>
                  </a:lnTo>
                  <a:lnTo>
                    <a:pt x="484" y="47"/>
                  </a:lnTo>
                  <a:lnTo>
                    <a:pt x="483" y="48"/>
                  </a:lnTo>
                  <a:lnTo>
                    <a:pt x="483" y="50"/>
                  </a:lnTo>
                  <a:lnTo>
                    <a:pt x="484" y="53"/>
                  </a:lnTo>
                  <a:lnTo>
                    <a:pt x="484" y="54"/>
                  </a:lnTo>
                  <a:lnTo>
                    <a:pt x="482" y="54"/>
                  </a:lnTo>
                  <a:lnTo>
                    <a:pt x="481" y="55"/>
                  </a:lnTo>
                  <a:lnTo>
                    <a:pt x="479" y="54"/>
                  </a:lnTo>
                  <a:lnTo>
                    <a:pt x="478" y="54"/>
                  </a:lnTo>
                  <a:lnTo>
                    <a:pt x="476" y="54"/>
                  </a:lnTo>
                  <a:lnTo>
                    <a:pt x="475" y="54"/>
                  </a:lnTo>
                  <a:lnTo>
                    <a:pt x="471" y="54"/>
                  </a:lnTo>
                  <a:lnTo>
                    <a:pt x="471" y="52"/>
                  </a:lnTo>
                  <a:lnTo>
                    <a:pt x="470" y="53"/>
                  </a:lnTo>
                  <a:lnTo>
                    <a:pt x="469" y="53"/>
                  </a:lnTo>
                  <a:lnTo>
                    <a:pt x="469" y="53"/>
                  </a:lnTo>
                  <a:lnTo>
                    <a:pt x="467" y="53"/>
                  </a:lnTo>
                  <a:lnTo>
                    <a:pt x="467" y="54"/>
                  </a:lnTo>
                  <a:lnTo>
                    <a:pt x="464" y="54"/>
                  </a:lnTo>
                  <a:lnTo>
                    <a:pt x="463" y="53"/>
                  </a:lnTo>
                  <a:lnTo>
                    <a:pt x="463" y="51"/>
                  </a:lnTo>
                  <a:lnTo>
                    <a:pt x="461" y="51"/>
                  </a:lnTo>
                  <a:lnTo>
                    <a:pt x="460" y="49"/>
                  </a:lnTo>
                  <a:lnTo>
                    <a:pt x="458" y="49"/>
                  </a:lnTo>
                  <a:lnTo>
                    <a:pt x="456" y="48"/>
                  </a:lnTo>
                  <a:lnTo>
                    <a:pt x="455" y="48"/>
                  </a:lnTo>
                  <a:lnTo>
                    <a:pt x="454" y="47"/>
                  </a:lnTo>
                  <a:lnTo>
                    <a:pt x="452" y="45"/>
                  </a:lnTo>
                  <a:lnTo>
                    <a:pt x="452" y="43"/>
                  </a:lnTo>
                  <a:lnTo>
                    <a:pt x="453" y="42"/>
                  </a:lnTo>
                  <a:lnTo>
                    <a:pt x="454" y="42"/>
                  </a:lnTo>
                  <a:lnTo>
                    <a:pt x="455" y="41"/>
                  </a:lnTo>
                  <a:lnTo>
                    <a:pt x="455" y="42"/>
                  </a:lnTo>
                  <a:lnTo>
                    <a:pt x="457" y="42"/>
                  </a:lnTo>
                  <a:lnTo>
                    <a:pt x="457" y="42"/>
                  </a:lnTo>
                  <a:lnTo>
                    <a:pt x="459" y="42"/>
                  </a:lnTo>
                  <a:lnTo>
                    <a:pt x="460" y="43"/>
                  </a:lnTo>
                  <a:lnTo>
                    <a:pt x="461" y="41"/>
                  </a:lnTo>
                  <a:lnTo>
                    <a:pt x="459" y="40"/>
                  </a:lnTo>
                  <a:lnTo>
                    <a:pt x="460" y="39"/>
                  </a:lnTo>
                  <a:lnTo>
                    <a:pt x="464" y="39"/>
                  </a:lnTo>
                  <a:lnTo>
                    <a:pt x="464" y="38"/>
                  </a:lnTo>
                  <a:lnTo>
                    <a:pt x="465" y="37"/>
                  </a:lnTo>
                  <a:lnTo>
                    <a:pt x="465" y="35"/>
                  </a:lnTo>
                  <a:lnTo>
                    <a:pt x="466" y="34"/>
                  </a:lnTo>
                  <a:lnTo>
                    <a:pt x="465" y="33"/>
                  </a:lnTo>
                  <a:lnTo>
                    <a:pt x="464" y="33"/>
                  </a:lnTo>
                  <a:lnTo>
                    <a:pt x="464" y="33"/>
                  </a:lnTo>
                  <a:lnTo>
                    <a:pt x="461" y="33"/>
                  </a:lnTo>
                  <a:lnTo>
                    <a:pt x="459" y="31"/>
                  </a:lnTo>
                  <a:lnTo>
                    <a:pt x="459" y="31"/>
                  </a:lnTo>
                  <a:lnTo>
                    <a:pt x="458" y="29"/>
                  </a:lnTo>
                  <a:lnTo>
                    <a:pt x="456" y="28"/>
                  </a:lnTo>
                  <a:lnTo>
                    <a:pt x="454" y="28"/>
                  </a:lnTo>
                  <a:lnTo>
                    <a:pt x="453" y="28"/>
                  </a:lnTo>
                  <a:lnTo>
                    <a:pt x="449" y="28"/>
                  </a:lnTo>
                  <a:lnTo>
                    <a:pt x="448" y="27"/>
                  </a:lnTo>
                  <a:lnTo>
                    <a:pt x="448" y="23"/>
                  </a:lnTo>
                  <a:lnTo>
                    <a:pt x="448" y="23"/>
                  </a:lnTo>
                  <a:lnTo>
                    <a:pt x="449" y="22"/>
                  </a:lnTo>
                  <a:lnTo>
                    <a:pt x="450" y="22"/>
                  </a:lnTo>
                  <a:lnTo>
                    <a:pt x="453" y="19"/>
                  </a:lnTo>
                  <a:lnTo>
                    <a:pt x="451" y="18"/>
                  </a:lnTo>
                  <a:lnTo>
                    <a:pt x="450" y="18"/>
                  </a:lnTo>
                  <a:lnTo>
                    <a:pt x="449" y="17"/>
                  </a:lnTo>
                  <a:lnTo>
                    <a:pt x="449" y="14"/>
                  </a:lnTo>
                  <a:lnTo>
                    <a:pt x="452" y="12"/>
                  </a:lnTo>
                  <a:lnTo>
                    <a:pt x="453" y="11"/>
                  </a:lnTo>
                  <a:lnTo>
                    <a:pt x="453" y="9"/>
                  </a:lnTo>
                  <a:lnTo>
                    <a:pt x="454" y="8"/>
                  </a:lnTo>
                  <a:lnTo>
                    <a:pt x="458" y="8"/>
                  </a:lnTo>
                  <a:lnTo>
                    <a:pt x="459" y="9"/>
                  </a:lnTo>
                  <a:lnTo>
                    <a:pt x="460" y="9"/>
                  </a:lnTo>
                  <a:lnTo>
                    <a:pt x="463" y="7"/>
                  </a:lnTo>
                  <a:lnTo>
                    <a:pt x="463" y="7"/>
                  </a:lnTo>
                  <a:lnTo>
                    <a:pt x="467" y="7"/>
                  </a:lnTo>
                  <a:lnTo>
                    <a:pt x="467" y="6"/>
                  </a:lnTo>
                  <a:lnTo>
                    <a:pt x="469" y="6"/>
                  </a:lnTo>
                  <a:close/>
                  <a:moveTo>
                    <a:pt x="79" y="6"/>
                  </a:moveTo>
                  <a:lnTo>
                    <a:pt x="79" y="7"/>
                  </a:lnTo>
                  <a:lnTo>
                    <a:pt x="79" y="6"/>
                  </a:lnTo>
                  <a:lnTo>
                    <a:pt x="79" y="6"/>
                  </a:lnTo>
                  <a:lnTo>
                    <a:pt x="79" y="6"/>
                  </a:lnTo>
                  <a:lnTo>
                    <a:pt x="79" y="6"/>
                  </a:lnTo>
                  <a:close/>
                  <a:moveTo>
                    <a:pt x="77" y="5"/>
                  </a:moveTo>
                  <a:lnTo>
                    <a:pt x="76" y="5"/>
                  </a:lnTo>
                  <a:lnTo>
                    <a:pt x="76" y="5"/>
                  </a:lnTo>
                  <a:lnTo>
                    <a:pt x="76" y="3"/>
                  </a:lnTo>
                  <a:lnTo>
                    <a:pt x="76" y="3"/>
                  </a:lnTo>
                  <a:lnTo>
                    <a:pt x="76" y="3"/>
                  </a:lnTo>
                  <a:lnTo>
                    <a:pt x="77" y="4"/>
                  </a:lnTo>
                  <a:lnTo>
                    <a:pt x="77" y="5"/>
                  </a:lnTo>
                  <a:close/>
                  <a:moveTo>
                    <a:pt x="65" y="1"/>
                  </a:moveTo>
                  <a:lnTo>
                    <a:pt x="65" y="1"/>
                  </a:lnTo>
                  <a:lnTo>
                    <a:pt x="67" y="1"/>
                  </a:lnTo>
                  <a:lnTo>
                    <a:pt x="67" y="2"/>
                  </a:lnTo>
                  <a:lnTo>
                    <a:pt x="71" y="2"/>
                  </a:lnTo>
                  <a:lnTo>
                    <a:pt x="71" y="3"/>
                  </a:lnTo>
                  <a:lnTo>
                    <a:pt x="74" y="6"/>
                  </a:lnTo>
                  <a:lnTo>
                    <a:pt x="74" y="6"/>
                  </a:lnTo>
                  <a:lnTo>
                    <a:pt x="77" y="8"/>
                  </a:lnTo>
                  <a:lnTo>
                    <a:pt x="78" y="8"/>
                  </a:lnTo>
                  <a:lnTo>
                    <a:pt x="79" y="7"/>
                  </a:lnTo>
                  <a:lnTo>
                    <a:pt x="80" y="7"/>
                  </a:lnTo>
                  <a:lnTo>
                    <a:pt x="81" y="6"/>
                  </a:lnTo>
                  <a:lnTo>
                    <a:pt x="82" y="7"/>
                  </a:lnTo>
                  <a:lnTo>
                    <a:pt x="82" y="8"/>
                  </a:lnTo>
                  <a:lnTo>
                    <a:pt x="80" y="9"/>
                  </a:lnTo>
                  <a:lnTo>
                    <a:pt x="80" y="10"/>
                  </a:lnTo>
                  <a:lnTo>
                    <a:pt x="82" y="10"/>
                  </a:lnTo>
                  <a:lnTo>
                    <a:pt x="83" y="10"/>
                  </a:lnTo>
                  <a:lnTo>
                    <a:pt x="83" y="12"/>
                  </a:lnTo>
                  <a:lnTo>
                    <a:pt x="85" y="14"/>
                  </a:lnTo>
                  <a:lnTo>
                    <a:pt x="85" y="16"/>
                  </a:lnTo>
                  <a:lnTo>
                    <a:pt x="86" y="16"/>
                  </a:lnTo>
                  <a:lnTo>
                    <a:pt x="84" y="20"/>
                  </a:lnTo>
                  <a:lnTo>
                    <a:pt x="86" y="20"/>
                  </a:lnTo>
                  <a:lnTo>
                    <a:pt x="86" y="21"/>
                  </a:lnTo>
                  <a:lnTo>
                    <a:pt x="87" y="24"/>
                  </a:lnTo>
                  <a:lnTo>
                    <a:pt x="87" y="25"/>
                  </a:lnTo>
                  <a:lnTo>
                    <a:pt x="88" y="26"/>
                  </a:lnTo>
                  <a:lnTo>
                    <a:pt x="88" y="28"/>
                  </a:lnTo>
                  <a:lnTo>
                    <a:pt x="87" y="29"/>
                  </a:lnTo>
                  <a:lnTo>
                    <a:pt x="87" y="31"/>
                  </a:lnTo>
                  <a:lnTo>
                    <a:pt x="88" y="32"/>
                  </a:lnTo>
                  <a:lnTo>
                    <a:pt x="86" y="33"/>
                  </a:lnTo>
                  <a:lnTo>
                    <a:pt x="85" y="33"/>
                  </a:lnTo>
                  <a:lnTo>
                    <a:pt x="84" y="32"/>
                  </a:lnTo>
                  <a:lnTo>
                    <a:pt x="84" y="33"/>
                  </a:lnTo>
                  <a:lnTo>
                    <a:pt x="83" y="34"/>
                  </a:lnTo>
                  <a:lnTo>
                    <a:pt x="81" y="35"/>
                  </a:lnTo>
                  <a:lnTo>
                    <a:pt x="80" y="33"/>
                  </a:lnTo>
                  <a:lnTo>
                    <a:pt x="79" y="30"/>
                  </a:lnTo>
                  <a:lnTo>
                    <a:pt x="77" y="28"/>
                  </a:lnTo>
                  <a:lnTo>
                    <a:pt x="77" y="28"/>
                  </a:lnTo>
                  <a:lnTo>
                    <a:pt x="75" y="26"/>
                  </a:lnTo>
                  <a:lnTo>
                    <a:pt x="72" y="25"/>
                  </a:lnTo>
                  <a:lnTo>
                    <a:pt x="70" y="23"/>
                  </a:lnTo>
                  <a:lnTo>
                    <a:pt x="70" y="22"/>
                  </a:lnTo>
                  <a:lnTo>
                    <a:pt x="69" y="21"/>
                  </a:lnTo>
                  <a:lnTo>
                    <a:pt x="69" y="20"/>
                  </a:lnTo>
                  <a:lnTo>
                    <a:pt x="69" y="19"/>
                  </a:lnTo>
                  <a:lnTo>
                    <a:pt x="69" y="17"/>
                  </a:lnTo>
                  <a:lnTo>
                    <a:pt x="69" y="17"/>
                  </a:lnTo>
                  <a:lnTo>
                    <a:pt x="69" y="14"/>
                  </a:lnTo>
                  <a:lnTo>
                    <a:pt x="68" y="14"/>
                  </a:lnTo>
                  <a:lnTo>
                    <a:pt x="68" y="11"/>
                  </a:lnTo>
                  <a:lnTo>
                    <a:pt x="68" y="10"/>
                  </a:lnTo>
                  <a:lnTo>
                    <a:pt x="68" y="9"/>
                  </a:lnTo>
                  <a:lnTo>
                    <a:pt x="66" y="8"/>
                  </a:lnTo>
                  <a:lnTo>
                    <a:pt x="65" y="7"/>
                  </a:lnTo>
                  <a:lnTo>
                    <a:pt x="65" y="5"/>
                  </a:lnTo>
                  <a:lnTo>
                    <a:pt x="64" y="4"/>
                  </a:lnTo>
                  <a:lnTo>
                    <a:pt x="64" y="2"/>
                  </a:lnTo>
                  <a:lnTo>
                    <a:pt x="64" y="2"/>
                  </a:lnTo>
                  <a:lnTo>
                    <a:pt x="64" y="1"/>
                  </a:lnTo>
                  <a:lnTo>
                    <a:pt x="65" y="1"/>
                  </a:lnTo>
                  <a:close/>
                  <a:moveTo>
                    <a:pt x="73" y="2"/>
                  </a:moveTo>
                  <a:lnTo>
                    <a:pt x="73" y="3"/>
                  </a:lnTo>
                  <a:lnTo>
                    <a:pt x="72" y="2"/>
                  </a:lnTo>
                  <a:lnTo>
                    <a:pt x="72" y="1"/>
                  </a:lnTo>
                  <a:lnTo>
                    <a:pt x="73" y="0"/>
                  </a:lnTo>
                  <a:lnTo>
                    <a:pt x="73" y="1"/>
                  </a:lnTo>
                  <a:lnTo>
                    <a:pt x="73" y="2"/>
                  </a:lnTo>
                  <a:close/>
                  <a:moveTo>
                    <a:pt x="72" y="1"/>
                  </a:moveTo>
                  <a:lnTo>
                    <a:pt x="72" y="2"/>
                  </a:lnTo>
                  <a:lnTo>
                    <a:pt x="71" y="2"/>
                  </a:lnTo>
                  <a:lnTo>
                    <a:pt x="71" y="2"/>
                  </a:lnTo>
                  <a:lnTo>
                    <a:pt x="71" y="1"/>
                  </a:lnTo>
                  <a:lnTo>
                    <a:pt x="71" y="0"/>
                  </a:lnTo>
                  <a:lnTo>
                    <a:pt x="72" y="0"/>
                  </a:lnTo>
                  <a:lnTo>
                    <a:pt x="72" y="1"/>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6" name="Freeform 12">
              <a:extLst>
                <a:ext uri="{FF2B5EF4-FFF2-40B4-BE49-F238E27FC236}">
                  <a16:creationId xmlns:a16="http://schemas.microsoft.com/office/drawing/2014/main" id="{2F906C94-7CF8-15F8-2D42-2C772609B9AB}"/>
                </a:ext>
              </a:extLst>
            </p:cNvPr>
            <p:cNvSpPr>
              <a:spLocks noEditPoints="1"/>
            </p:cNvSpPr>
            <p:nvPr/>
          </p:nvSpPr>
          <p:spPr bwMode="auto">
            <a:xfrm>
              <a:off x="2898" y="3243"/>
              <a:ext cx="367" cy="474"/>
            </a:xfrm>
            <a:custGeom>
              <a:avLst/>
              <a:gdLst>
                <a:gd name="T0" fmla="*/ 79 w 1010"/>
                <a:gd name="T1" fmla="*/ 1233 h 1304"/>
                <a:gd name="T2" fmla="*/ 25 w 1010"/>
                <a:gd name="T3" fmla="*/ 1243 h 1304"/>
                <a:gd name="T4" fmla="*/ 36 w 1010"/>
                <a:gd name="T5" fmla="*/ 1205 h 1304"/>
                <a:gd name="T6" fmla="*/ 225 w 1010"/>
                <a:gd name="T7" fmla="*/ 1134 h 1304"/>
                <a:gd name="T8" fmla="*/ 245 w 1010"/>
                <a:gd name="T9" fmla="*/ 1089 h 1304"/>
                <a:gd name="T10" fmla="*/ 186 w 1010"/>
                <a:gd name="T11" fmla="*/ 1094 h 1304"/>
                <a:gd name="T12" fmla="*/ 214 w 1010"/>
                <a:gd name="T13" fmla="*/ 994 h 1304"/>
                <a:gd name="T14" fmla="*/ 222 w 1010"/>
                <a:gd name="T15" fmla="*/ 961 h 1304"/>
                <a:gd name="T16" fmla="*/ 289 w 1010"/>
                <a:gd name="T17" fmla="*/ 855 h 1304"/>
                <a:gd name="T18" fmla="*/ 544 w 1010"/>
                <a:gd name="T19" fmla="*/ 816 h 1304"/>
                <a:gd name="T20" fmla="*/ 597 w 1010"/>
                <a:gd name="T21" fmla="*/ 860 h 1304"/>
                <a:gd name="T22" fmla="*/ 520 w 1010"/>
                <a:gd name="T23" fmla="*/ 895 h 1304"/>
                <a:gd name="T24" fmla="*/ 551 w 1010"/>
                <a:gd name="T25" fmla="*/ 831 h 1304"/>
                <a:gd name="T26" fmla="*/ 566 w 1010"/>
                <a:gd name="T27" fmla="*/ 793 h 1304"/>
                <a:gd name="T28" fmla="*/ 775 w 1010"/>
                <a:gd name="T29" fmla="*/ 761 h 1304"/>
                <a:gd name="T30" fmla="*/ 314 w 1010"/>
                <a:gd name="T31" fmla="*/ 728 h 1304"/>
                <a:gd name="T32" fmla="*/ 892 w 1010"/>
                <a:gd name="T33" fmla="*/ 712 h 1304"/>
                <a:gd name="T34" fmla="*/ 367 w 1010"/>
                <a:gd name="T35" fmla="*/ 669 h 1304"/>
                <a:gd name="T36" fmla="*/ 878 w 1010"/>
                <a:gd name="T37" fmla="*/ 613 h 1304"/>
                <a:gd name="T38" fmla="*/ 868 w 1010"/>
                <a:gd name="T39" fmla="*/ 80 h 1304"/>
                <a:gd name="T40" fmla="*/ 932 w 1010"/>
                <a:gd name="T41" fmla="*/ 133 h 1304"/>
                <a:gd name="T42" fmla="*/ 1000 w 1010"/>
                <a:gd name="T43" fmla="*/ 508 h 1304"/>
                <a:gd name="T44" fmla="*/ 881 w 1010"/>
                <a:gd name="T45" fmla="*/ 596 h 1304"/>
                <a:gd name="T46" fmla="*/ 906 w 1010"/>
                <a:gd name="T47" fmla="*/ 674 h 1304"/>
                <a:gd name="T48" fmla="*/ 841 w 1010"/>
                <a:gd name="T49" fmla="*/ 720 h 1304"/>
                <a:gd name="T50" fmla="*/ 831 w 1010"/>
                <a:gd name="T51" fmla="*/ 752 h 1304"/>
                <a:gd name="T52" fmla="*/ 884 w 1010"/>
                <a:gd name="T53" fmla="*/ 838 h 1304"/>
                <a:gd name="T54" fmla="*/ 797 w 1010"/>
                <a:gd name="T55" fmla="*/ 802 h 1304"/>
                <a:gd name="T56" fmla="*/ 734 w 1010"/>
                <a:gd name="T57" fmla="*/ 776 h 1304"/>
                <a:gd name="T58" fmla="*/ 695 w 1010"/>
                <a:gd name="T59" fmla="*/ 742 h 1304"/>
                <a:gd name="T60" fmla="*/ 719 w 1010"/>
                <a:gd name="T61" fmla="*/ 699 h 1304"/>
                <a:gd name="T62" fmla="*/ 698 w 1010"/>
                <a:gd name="T63" fmla="*/ 637 h 1304"/>
                <a:gd name="T64" fmla="*/ 657 w 1010"/>
                <a:gd name="T65" fmla="*/ 690 h 1304"/>
                <a:gd name="T66" fmla="*/ 632 w 1010"/>
                <a:gd name="T67" fmla="*/ 775 h 1304"/>
                <a:gd name="T68" fmla="*/ 567 w 1010"/>
                <a:gd name="T69" fmla="*/ 754 h 1304"/>
                <a:gd name="T70" fmla="*/ 522 w 1010"/>
                <a:gd name="T71" fmla="*/ 788 h 1304"/>
                <a:gd name="T72" fmla="*/ 533 w 1010"/>
                <a:gd name="T73" fmla="*/ 763 h 1304"/>
                <a:gd name="T74" fmla="*/ 507 w 1010"/>
                <a:gd name="T75" fmla="*/ 672 h 1304"/>
                <a:gd name="T76" fmla="*/ 542 w 1010"/>
                <a:gd name="T77" fmla="*/ 653 h 1304"/>
                <a:gd name="T78" fmla="*/ 480 w 1010"/>
                <a:gd name="T79" fmla="*/ 626 h 1304"/>
                <a:gd name="T80" fmla="*/ 396 w 1010"/>
                <a:gd name="T81" fmla="*/ 634 h 1304"/>
                <a:gd name="T82" fmla="*/ 335 w 1010"/>
                <a:gd name="T83" fmla="*/ 702 h 1304"/>
                <a:gd name="T84" fmla="*/ 337 w 1010"/>
                <a:gd name="T85" fmla="*/ 741 h 1304"/>
                <a:gd name="T86" fmla="*/ 309 w 1010"/>
                <a:gd name="T87" fmla="*/ 755 h 1304"/>
                <a:gd name="T88" fmla="*/ 259 w 1010"/>
                <a:gd name="T89" fmla="*/ 822 h 1304"/>
                <a:gd name="T90" fmla="*/ 245 w 1010"/>
                <a:gd name="T91" fmla="*/ 881 h 1304"/>
                <a:gd name="T92" fmla="*/ 219 w 1010"/>
                <a:gd name="T93" fmla="*/ 917 h 1304"/>
                <a:gd name="T94" fmla="*/ 202 w 1010"/>
                <a:gd name="T95" fmla="*/ 1003 h 1304"/>
                <a:gd name="T96" fmla="*/ 164 w 1010"/>
                <a:gd name="T97" fmla="*/ 1075 h 1304"/>
                <a:gd name="T98" fmla="*/ 93 w 1010"/>
                <a:gd name="T99" fmla="*/ 1113 h 1304"/>
                <a:gd name="T100" fmla="*/ 2 w 1010"/>
                <a:gd name="T101" fmla="*/ 1007 h 1304"/>
                <a:gd name="T102" fmla="*/ 95 w 1010"/>
                <a:gd name="T103" fmla="*/ 885 h 1304"/>
                <a:gd name="T104" fmla="*/ 109 w 1010"/>
                <a:gd name="T105" fmla="*/ 777 h 1304"/>
                <a:gd name="T106" fmla="*/ 121 w 1010"/>
                <a:gd name="T107" fmla="*/ 725 h 1304"/>
                <a:gd name="T108" fmla="*/ 114 w 1010"/>
                <a:gd name="T109" fmla="*/ 635 h 1304"/>
                <a:gd name="T110" fmla="*/ 145 w 1010"/>
                <a:gd name="T111" fmla="*/ 581 h 1304"/>
                <a:gd name="T112" fmla="*/ 229 w 1010"/>
                <a:gd name="T113" fmla="*/ 483 h 1304"/>
                <a:gd name="T114" fmla="*/ 379 w 1010"/>
                <a:gd name="T115" fmla="*/ 447 h 1304"/>
                <a:gd name="T116" fmla="*/ 497 w 1010"/>
                <a:gd name="T117" fmla="*/ 425 h 1304"/>
                <a:gd name="T118" fmla="*/ 603 w 1010"/>
                <a:gd name="T119" fmla="*/ 333 h 1304"/>
                <a:gd name="T120" fmla="*/ 642 w 1010"/>
                <a:gd name="T121" fmla="*/ 226 h 1304"/>
                <a:gd name="T122" fmla="*/ 800 w 1010"/>
                <a:gd name="T123" fmla="*/ 195 h 1304"/>
                <a:gd name="T124" fmla="*/ 872 w 1010"/>
                <a:gd name="T125" fmla="*/ 113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0" h="1304">
                  <a:moveTo>
                    <a:pt x="36" y="1230"/>
                  </a:moveTo>
                  <a:lnTo>
                    <a:pt x="33" y="1230"/>
                  </a:lnTo>
                  <a:lnTo>
                    <a:pt x="33" y="1230"/>
                  </a:lnTo>
                  <a:lnTo>
                    <a:pt x="33" y="1229"/>
                  </a:lnTo>
                  <a:lnTo>
                    <a:pt x="34" y="1229"/>
                  </a:lnTo>
                  <a:lnTo>
                    <a:pt x="34" y="1229"/>
                  </a:lnTo>
                  <a:lnTo>
                    <a:pt x="35" y="1228"/>
                  </a:lnTo>
                  <a:lnTo>
                    <a:pt x="36" y="1228"/>
                  </a:lnTo>
                  <a:lnTo>
                    <a:pt x="36" y="1228"/>
                  </a:lnTo>
                  <a:lnTo>
                    <a:pt x="36" y="1230"/>
                  </a:lnTo>
                  <a:close/>
                  <a:moveTo>
                    <a:pt x="32" y="1229"/>
                  </a:moveTo>
                  <a:lnTo>
                    <a:pt x="31" y="1229"/>
                  </a:lnTo>
                  <a:lnTo>
                    <a:pt x="31" y="1229"/>
                  </a:lnTo>
                  <a:lnTo>
                    <a:pt x="31" y="1228"/>
                  </a:lnTo>
                  <a:lnTo>
                    <a:pt x="31" y="1228"/>
                  </a:lnTo>
                  <a:lnTo>
                    <a:pt x="33" y="1228"/>
                  </a:lnTo>
                  <a:lnTo>
                    <a:pt x="33" y="1228"/>
                  </a:lnTo>
                  <a:lnTo>
                    <a:pt x="33" y="1228"/>
                  </a:lnTo>
                  <a:lnTo>
                    <a:pt x="32" y="1229"/>
                  </a:lnTo>
                  <a:close/>
                  <a:moveTo>
                    <a:pt x="50" y="1215"/>
                  </a:moveTo>
                  <a:lnTo>
                    <a:pt x="50" y="1215"/>
                  </a:lnTo>
                  <a:lnTo>
                    <a:pt x="47" y="1213"/>
                  </a:lnTo>
                  <a:lnTo>
                    <a:pt x="48" y="1211"/>
                  </a:lnTo>
                  <a:lnTo>
                    <a:pt x="50" y="1211"/>
                  </a:lnTo>
                  <a:lnTo>
                    <a:pt x="50" y="1215"/>
                  </a:lnTo>
                  <a:close/>
                  <a:moveTo>
                    <a:pt x="75" y="1209"/>
                  </a:moveTo>
                  <a:lnTo>
                    <a:pt x="76" y="1210"/>
                  </a:lnTo>
                  <a:lnTo>
                    <a:pt x="78" y="1209"/>
                  </a:lnTo>
                  <a:lnTo>
                    <a:pt x="80" y="1209"/>
                  </a:lnTo>
                  <a:lnTo>
                    <a:pt x="81" y="1209"/>
                  </a:lnTo>
                  <a:lnTo>
                    <a:pt x="81" y="1208"/>
                  </a:lnTo>
                  <a:lnTo>
                    <a:pt x="81" y="1207"/>
                  </a:lnTo>
                  <a:lnTo>
                    <a:pt x="82" y="1210"/>
                  </a:lnTo>
                  <a:lnTo>
                    <a:pt x="83" y="1210"/>
                  </a:lnTo>
                  <a:lnTo>
                    <a:pt x="83" y="1211"/>
                  </a:lnTo>
                  <a:lnTo>
                    <a:pt x="82" y="1211"/>
                  </a:lnTo>
                  <a:lnTo>
                    <a:pt x="82" y="1212"/>
                  </a:lnTo>
                  <a:lnTo>
                    <a:pt x="82" y="1212"/>
                  </a:lnTo>
                  <a:lnTo>
                    <a:pt x="82" y="1212"/>
                  </a:lnTo>
                  <a:lnTo>
                    <a:pt x="81" y="1212"/>
                  </a:lnTo>
                  <a:lnTo>
                    <a:pt x="80" y="1212"/>
                  </a:lnTo>
                  <a:lnTo>
                    <a:pt x="80" y="1213"/>
                  </a:lnTo>
                  <a:lnTo>
                    <a:pt x="80" y="1213"/>
                  </a:lnTo>
                  <a:lnTo>
                    <a:pt x="79" y="1213"/>
                  </a:lnTo>
                  <a:lnTo>
                    <a:pt x="79" y="1214"/>
                  </a:lnTo>
                  <a:lnTo>
                    <a:pt x="79" y="1214"/>
                  </a:lnTo>
                  <a:lnTo>
                    <a:pt x="78" y="1215"/>
                  </a:lnTo>
                  <a:lnTo>
                    <a:pt x="78" y="1215"/>
                  </a:lnTo>
                  <a:lnTo>
                    <a:pt x="79" y="1215"/>
                  </a:lnTo>
                  <a:lnTo>
                    <a:pt x="78" y="1215"/>
                  </a:lnTo>
                  <a:lnTo>
                    <a:pt x="78" y="1216"/>
                  </a:lnTo>
                  <a:lnTo>
                    <a:pt x="79" y="1216"/>
                  </a:lnTo>
                  <a:lnTo>
                    <a:pt x="79" y="1216"/>
                  </a:lnTo>
                  <a:lnTo>
                    <a:pt x="79" y="1216"/>
                  </a:lnTo>
                  <a:lnTo>
                    <a:pt x="80" y="1217"/>
                  </a:lnTo>
                  <a:lnTo>
                    <a:pt x="80" y="1218"/>
                  </a:lnTo>
                  <a:lnTo>
                    <a:pt x="80" y="1219"/>
                  </a:lnTo>
                  <a:lnTo>
                    <a:pt x="79" y="1220"/>
                  </a:lnTo>
                  <a:lnTo>
                    <a:pt x="78" y="1220"/>
                  </a:lnTo>
                  <a:lnTo>
                    <a:pt x="78" y="1220"/>
                  </a:lnTo>
                  <a:lnTo>
                    <a:pt x="78" y="1221"/>
                  </a:lnTo>
                  <a:lnTo>
                    <a:pt x="78" y="1222"/>
                  </a:lnTo>
                  <a:lnTo>
                    <a:pt x="77" y="1222"/>
                  </a:lnTo>
                  <a:lnTo>
                    <a:pt x="77" y="1224"/>
                  </a:lnTo>
                  <a:lnTo>
                    <a:pt x="77" y="1224"/>
                  </a:lnTo>
                  <a:lnTo>
                    <a:pt x="77" y="1225"/>
                  </a:lnTo>
                  <a:lnTo>
                    <a:pt x="77" y="1225"/>
                  </a:lnTo>
                  <a:lnTo>
                    <a:pt x="77" y="1226"/>
                  </a:lnTo>
                  <a:lnTo>
                    <a:pt x="77" y="1226"/>
                  </a:lnTo>
                  <a:lnTo>
                    <a:pt x="78" y="1227"/>
                  </a:lnTo>
                  <a:lnTo>
                    <a:pt x="79" y="1227"/>
                  </a:lnTo>
                  <a:lnTo>
                    <a:pt x="79" y="1227"/>
                  </a:lnTo>
                  <a:lnTo>
                    <a:pt x="79" y="1228"/>
                  </a:lnTo>
                  <a:lnTo>
                    <a:pt x="78" y="1229"/>
                  </a:lnTo>
                  <a:lnTo>
                    <a:pt x="78" y="1230"/>
                  </a:lnTo>
                  <a:lnTo>
                    <a:pt x="78" y="1231"/>
                  </a:lnTo>
                  <a:lnTo>
                    <a:pt x="78" y="1232"/>
                  </a:lnTo>
                  <a:lnTo>
                    <a:pt x="78" y="1232"/>
                  </a:lnTo>
                  <a:lnTo>
                    <a:pt x="78" y="1232"/>
                  </a:lnTo>
                  <a:lnTo>
                    <a:pt x="78" y="1233"/>
                  </a:lnTo>
                  <a:lnTo>
                    <a:pt x="78" y="1233"/>
                  </a:lnTo>
                  <a:lnTo>
                    <a:pt x="79" y="1233"/>
                  </a:lnTo>
                  <a:lnTo>
                    <a:pt x="79" y="1234"/>
                  </a:lnTo>
                  <a:lnTo>
                    <a:pt x="79" y="1234"/>
                  </a:lnTo>
                  <a:lnTo>
                    <a:pt x="79" y="1233"/>
                  </a:lnTo>
                  <a:lnTo>
                    <a:pt x="78" y="1233"/>
                  </a:lnTo>
                  <a:lnTo>
                    <a:pt x="77" y="1234"/>
                  </a:lnTo>
                  <a:lnTo>
                    <a:pt x="77" y="1234"/>
                  </a:lnTo>
                  <a:lnTo>
                    <a:pt x="77" y="1235"/>
                  </a:lnTo>
                  <a:lnTo>
                    <a:pt x="78" y="1235"/>
                  </a:lnTo>
                  <a:lnTo>
                    <a:pt x="77" y="1236"/>
                  </a:lnTo>
                  <a:lnTo>
                    <a:pt x="77" y="1237"/>
                  </a:lnTo>
                  <a:lnTo>
                    <a:pt x="77" y="1237"/>
                  </a:lnTo>
                  <a:lnTo>
                    <a:pt x="77" y="1237"/>
                  </a:lnTo>
                  <a:lnTo>
                    <a:pt x="77" y="1238"/>
                  </a:lnTo>
                  <a:lnTo>
                    <a:pt x="77" y="1238"/>
                  </a:lnTo>
                  <a:lnTo>
                    <a:pt x="77" y="1238"/>
                  </a:lnTo>
                  <a:lnTo>
                    <a:pt x="77" y="1239"/>
                  </a:lnTo>
                  <a:lnTo>
                    <a:pt x="77" y="1239"/>
                  </a:lnTo>
                  <a:lnTo>
                    <a:pt x="77" y="1239"/>
                  </a:lnTo>
                  <a:lnTo>
                    <a:pt x="77" y="1240"/>
                  </a:lnTo>
                  <a:lnTo>
                    <a:pt x="78" y="1240"/>
                  </a:lnTo>
                  <a:lnTo>
                    <a:pt x="78" y="1240"/>
                  </a:lnTo>
                  <a:lnTo>
                    <a:pt x="78" y="1240"/>
                  </a:lnTo>
                  <a:lnTo>
                    <a:pt x="78" y="1240"/>
                  </a:lnTo>
                  <a:lnTo>
                    <a:pt x="78" y="1240"/>
                  </a:lnTo>
                  <a:lnTo>
                    <a:pt x="78" y="1241"/>
                  </a:lnTo>
                  <a:lnTo>
                    <a:pt x="80" y="1247"/>
                  </a:lnTo>
                  <a:lnTo>
                    <a:pt x="86" y="1266"/>
                  </a:lnTo>
                  <a:lnTo>
                    <a:pt x="87" y="1270"/>
                  </a:lnTo>
                  <a:lnTo>
                    <a:pt x="91" y="1285"/>
                  </a:lnTo>
                  <a:lnTo>
                    <a:pt x="93" y="1294"/>
                  </a:lnTo>
                  <a:lnTo>
                    <a:pt x="96" y="1304"/>
                  </a:lnTo>
                  <a:lnTo>
                    <a:pt x="81" y="1304"/>
                  </a:lnTo>
                  <a:lnTo>
                    <a:pt x="74" y="1304"/>
                  </a:lnTo>
                  <a:lnTo>
                    <a:pt x="71" y="1304"/>
                  </a:lnTo>
                  <a:lnTo>
                    <a:pt x="65" y="1304"/>
                  </a:lnTo>
                  <a:lnTo>
                    <a:pt x="61" y="1303"/>
                  </a:lnTo>
                  <a:lnTo>
                    <a:pt x="54" y="1304"/>
                  </a:lnTo>
                  <a:lnTo>
                    <a:pt x="51" y="1304"/>
                  </a:lnTo>
                  <a:lnTo>
                    <a:pt x="47" y="1303"/>
                  </a:lnTo>
                  <a:lnTo>
                    <a:pt x="42" y="1303"/>
                  </a:lnTo>
                  <a:lnTo>
                    <a:pt x="21" y="1303"/>
                  </a:lnTo>
                  <a:lnTo>
                    <a:pt x="18" y="1303"/>
                  </a:lnTo>
                  <a:lnTo>
                    <a:pt x="19" y="1285"/>
                  </a:lnTo>
                  <a:lnTo>
                    <a:pt x="19" y="1280"/>
                  </a:lnTo>
                  <a:lnTo>
                    <a:pt x="19" y="1279"/>
                  </a:lnTo>
                  <a:lnTo>
                    <a:pt x="19" y="1278"/>
                  </a:lnTo>
                  <a:lnTo>
                    <a:pt x="20" y="1277"/>
                  </a:lnTo>
                  <a:lnTo>
                    <a:pt x="20" y="1276"/>
                  </a:lnTo>
                  <a:lnTo>
                    <a:pt x="20" y="1275"/>
                  </a:lnTo>
                  <a:lnTo>
                    <a:pt x="20" y="1275"/>
                  </a:lnTo>
                  <a:lnTo>
                    <a:pt x="20" y="1274"/>
                  </a:lnTo>
                  <a:lnTo>
                    <a:pt x="19" y="1273"/>
                  </a:lnTo>
                  <a:lnTo>
                    <a:pt x="20" y="1273"/>
                  </a:lnTo>
                  <a:lnTo>
                    <a:pt x="21" y="1273"/>
                  </a:lnTo>
                  <a:lnTo>
                    <a:pt x="21" y="1273"/>
                  </a:lnTo>
                  <a:lnTo>
                    <a:pt x="21" y="1272"/>
                  </a:lnTo>
                  <a:lnTo>
                    <a:pt x="20" y="1271"/>
                  </a:lnTo>
                  <a:lnTo>
                    <a:pt x="19" y="1271"/>
                  </a:lnTo>
                  <a:lnTo>
                    <a:pt x="19" y="1270"/>
                  </a:lnTo>
                  <a:lnTo>
                    <a:pt x="19" y="1270"/>
                  </a:lnTo>
                  <a:lnTo>
                    <a:pt x="19" y="1269"/>
                  </a:lnTo>
                  <a:lnTo>
                    <a:pt x="18" y="1268"/>
                  </a:lnTo>
                  <a:lnTo>
                    <a:pt x="18" y="1268"/>
                  </a:lnTo>
                  <a:lnTo>
                    <a:pt x="18" y="1267"/>
                  </a:lnTo>
                  <a:lnTo>
                    <a:pt x="17" y="1267"/>
                  </a:lnTo>
                  <a:lnTo>
                    <a:pt x="17" y="1267"/>
                  </a:lnTo>
                  <a:lnTo>
                    <a:pt x="16" y="1268"/>
                  </a:lnTo>
                  <a:lnTo>
                    <a:pt x="15" y="1268"/>
                  </a:lnTo>
                  <a:lnTo>
                    <a:pt x="15" y="1267"/>
                  </a:lnTo>
                  <a:lnTo>
                    <a:pt x="15" y="1267"/>
                  </a:lnTo>
                  <a:lnTo>
                    <a:pt x="15" y="1267"/>
                  </a:lnTo>
                  <a:lnTo>
                    <a:pt x="14" y="1263"/>
                  </a:lnTo>
                  <a:lnTo>
                    <a:pt x="14" y="1260"/>
                  </a:lnTo>
                  <a:lnTo>
                    <a:pt x="13" y="1256"/>
                  </a:lnTo>
                  <a:lnTo>
                    <a:pt x="13" y="1249"/>
                  </a:lnTo>
                  <a:lnTo>
                    <a:pt x="13" y="1247"/>
                  </a:lnTo>
                  <a:lnTo>
                    <a:pt x="15" y="1247"/>
                  </a:lnTo>
                  <a:lnTo>
                    <a:pt x="16" y="1248"/>
                  </a:lnTo>
                  <a:lnTo>
                    <a:pt x="16" y="1249"/>
                  </a:lnTo>
                  <a:lnTo>
                    <a:pt x="17" y="1249"/>
                  </a:lnTo>
                  <a:lnTo>
                    <a:pt x="19" y="1250"/>
                  </a:lnTo>
                  <a:lnTo>
                    <a:pt x="20" y="1250"/>
                  </a:lnTo>
                  <a:lnTo>
                    <a:pt x="24" y="1246"/>
                  </a:lnTo>
                  <a:lnTo>
                    <a:pt x="25" y="1246"/>
                  </a:lnTo>
                  <a:lnTo>
                    <a:pt x="26" y="1245"/>
                  </a:lnTo>
                  <a:lnTo>
                    <a:pt x="26" y="1244"/>
                  </a:lnTo>
                  <a:lnTo>
                    <a:pt x="25" y="1244"/>
                  </a:lnTo>
                  <a:lnTo>
                    <a:pt x="25" y="1243"/>
                  </a:lnTo>
                  <a:lnTo>
                    <a:pt x="25" y="1243"/>
                  </a:lnTo>
                  <a:lnTo>
                    <a:pt x="25" y="1242"/>
                  </a:lnTo>
                  <a:lnTo>
                    <a:pt x="25" y="1241"/>
                  </a:lnTo>
                  <a:lnTo>
                    <a:pt x="25" y="1241"/>
                  </a:lnTo>
                  <a:lnTo>
                    <a:pt x="25" y="1239"/>
                  </a:lnTo>
                  <a:lnTo>
                    <a:pt x="25" y="1239"/>
                  </a:lnTo>
                  <a:lnTo>
                    <a:pt x="26" y="1238"/>
                  </a:lnTo>
                  <a:lnTo>
                    <a:pt x="27" y="1237"/>
                  </a:lnTo>
                  <a:lnTo>
                    <a:pt x="28" y="1237"/>
                  </a:lnTo>
                  <a:lnTo>
                    <a:pt x="29" y="1236"/>
                  </a:lnTo>
                  <a:lnTo>
                    <a:pt x="29" y="1236"/>
                  </a:lnTo>
                  <a:lnTo>
                    <a:pt x="30" y="1234"/>
                  </a:lnTo>
                  <a:lnTo>
                    <a:pt x="31" y="1234"/>
                  </a:lnTo>
                  <a:lnTo>
                    <a:pt x="31" y="1233"/>
                  </a:lnTo>
                  <a:lnTo>
                    <a:pt x="32" y="1232"/>
                  </a:lnTo>
                  <a:lnTo>
                    <a:pt x="33" y="1232"/>
                  </a:lnTo>
                  <a:lnTo>
                    <a:pt x="33" y="1231"/>
                  </a:lnTo>
                  <a:lnTo>
                    <a:pt x="37" y="1231"/>
                  </a:lnTo>
                  <a:lnTo>
                    <a:pt x="38" y="1230"/>
                  </a:lnTo>
                  <a:lnTo>
                    <a:pt x="39" y="1230"/>
                  </a:lnTo>
                  <a:lnTo>
                    <a:pt x="40" y="1229"/>
                  </a:lnTo>
                  <a:lnTo>
                    <a:pt x="40" y="1230"/>
                  </a:lnTo>
                  <a:lnTo>
                    <a:pt x="41" y="1229"/>
                  </a:lnTo>
                  <a:lnTo>
                    <a:pt x="42" y="1228"/>
                  </a:lnTo>
                  <a:lnTo>
                    <a:pt x="42" y="1228"/>
                  </a:lnTo>
                  <a:lnTo>
                    <a:pt x="42" y="1227"/>
                  </a:lnTo>
                  <a:lnTo>
                    <a:pt x="45" y="1226"/>
                  </a:lnTo>
                  <a:lnTo>
                    <a:pt x="45" y="1225"/>
                  </a:lnTo>
                  <a:lnTo>
                    <a:pt x="47" y="1223"/>
                  </a:lnTo>
                  <a:lnTo>
                    <a:pt x="47" y="1222"/>
                  </a:lnTo>
                  <a:lnTo>
                    <a:pt x="48" y="1220"/>
                  </a:lnTo>
                  <a:lnTo>
                    <a:pt x="48" y="1219"/>
                  </a:lnTo>
                  <a:lnTo>
                    <a:pt x="49" y="1219"/>
                  </a:lnTo>
                  <a:lnTo>
                    <a:pt x="50" y="1217"/>
                  </a:lnTo>
                  <a:lnTo>
                    <a:pt x="51" y="1216"/>
                  </a:lnTo>
                  <a:lnTo>
                    <a:pt x="51" y="1215"/>
                  </a:lnTo>
                  <a:lnTo>
                    <a:pt x="52" y="1214"/>
                  </a:lnTo>
                  <a:lnTo>
                    <a:pt x="52" y="1214"/>
                  </a:lnTo>
                  <a:lnTo>
                    <a:pt x="54" y="1211"/>
                  </a:lnTo>
                  <a:lnTo>
                    <a:pt x="57" y="1211"/>
                  </a:lnTo>
                  <a:lnTo>
                    <a:pt x="59" y="1209"/>
                  </a:lnTo>
                  <a:lnTo>
                    <a:pt x="59" y="1209"/>
                  </a:lnTo>
                  <a:lnTo>
                    <a:pt x="60" y="1210"/>
                  </a:lnTo>
                  <a:lnTo>
                    <a:pt x="60" y="1210"/>
                  </a:lnTo>
                  <a:lnTo>
                    <a:pt x="61" y="1209"/>
                  </a:lnTo>
                  <a:lnTo>
                    <a:pt x="67" y="1206"/>
                  </a:lnTo>
                  <a:lnTo>
                    <a:pt x="67" y="1206"/>
                  </a:lnTo>
                  <a:lnTo>
                    <a:pt x="73" y="1206"/>
                  </a:lnTo>
                  <a:lnTo>
                    <a:pt x="74" y="1206"/>
                  </a:lnTo>
                  <a:lnTo>
                    <a:pt x="75" y="1208"/>
                  </a:lnTo>
                  <a:lnTo>
                    <a:pt x="75" y="1209"/>
                  </a:lnTo>
                  <a:close/>
                  <a:moveTo>
                    <a:pt x="54" y="1208"/>
                  </a:moveTo>
                  <a:lnTo>
                    <a:pt x="52" y="1209"/>
                  </a:lnTo>
                  <a:lnTo>
                    <a:pt x="51" y="1209"/>
                  </a:lnTo>
                  <a:lnTo>
                    <a:pt x="50" y="1210"/>
                  </a:lnTo>
                  <a:lnTo>
                    <a:pt x="48" y="1210"/>
                  </a:lnTo>
                  <a:lnTo>
                    <a:pt x="47" y="1211"/>
                  </a:lnTo>
                  <a:lnTo>
                    <a:pt x="46" y="1212"/>
                  </a:lnTo>
                  <a:lnTo>
                    <a:pt x="49" y="1215"/>
                  </a:lnTo>
                  <a:lnTo>
                    <a:pt x="49" y="1217"/>
                  </a:lnTo>
                  <a:lnTo>
                    <a:pt x="48" y="1218"/>
                  </a:lnTo>
                  <a:lnTo>
                    <a:pt x="45" y="1223"/>
                  </a:lnTo>
                  <a:lnTo>
                    <a:pt x="42" y="1226"/>
                  </a:lnTo>
                  <a:lnTo>
                    <a:pt x="39" y="1228"/>
                  </a:lnTo>
                  <a:lnTo>
                    <a:pt x="35" y="1227"/>
                  </a:lnTo>
                  <a:lnTo>
                    <a:pt x="32" y="1225"/>
                  </a:lnTo>
                  <a:lnTo>
                    <a:pt x="32" y="1226"/>
                  </a:lnTo>
                  <a:lnTo>
                    <a:pt x="30" y="1227"/>
                  </a:lnTo>
                  <a:lnTo>
                    <a:pt x="27" y="1227"/>
                  </a:lnTo>
                  <a:lnTo>
                    <a:pt x="25" y="1225"/>
                  </a:lnTo>
                  <a:lnTo>
                    <a:pt x="25" y="1224"/>
                  </a:lnTo>
                  <a:lnTo>
                    <a:pt x="25" y="1224"/>
                  </a:lnTo>
                  <a:lnTo>
                    <a:pt x="25" y="1218"/>
                  </a:lnTo>
                  <a:lnTo>
                    <a:pt x="25" y="1218"/>
                  </a:lnTo>
                  <a:lnTo>
                    <a:pt x="26" y="1215"/>
                  </a:lnTo>
                  <a:lnTo>
                    <a:pt x="26" y="1214"/>
                  </a:lnTo>
                  <a:lnTo>
                    <a:pt x="26" y="1213"/>
                  </a:lnTo>
                  <a:lnTo>
                    <a:pt x="27" y="1212"/>
                  </a:lnTo>
                  <a:lnTo>
                    <a:pt x="28" y="1210"/>
                  </a:lnTo>
                  <a:lnTo>
                    <a:pt x="29" y="1209"/>
                  </a:lnTo>
                  <a:lnTo>
                    <a:pt x="29" y="1209"/>
                  </a:lnTo>
                  <a:lnTo>
                    <a:pt x="33" y="1206"/>
                  </a:lnTo>
                  <a:lnTo>
                    <a:pt x="34" y="1206"/>
                  </a:lnTo>
                  <a:lnTo>
                    <a:pt x="36" y="1206"/>
                  </a:lnTo>
                  <a:lnTo>
                    <a:pt x="36" y="1205"/>
                  </a:lnTo>
                  <a:lnTo>
                    <a:pt x="40" y="1205"/>
                  </a:lnTo>
                  <a:lnTo>
                    <a:pt x="41" y="1204"/>
                  </a:lnTo>
                  <a:lnTo>
                    <a:pt x="43" y="1203"/>
                  </a:lnTo>
                  <a:lnTo>
                    <a:pt x="44" y="1202"/>
                  </a:lnTo>
                  <a:lnTo>
                    <a:pt x="46" y="1201"/>
                  </a:lnTo>
                  <a:lnTo>
                    <a:pt x="47" y="1200"/>
                  </a:lnTo>
                  <a:lnTo>
                    <a:pt x="50" y="1200"/>
                  </a:lnTo>
                  <a:lnTo>
                    <a:pt x="54" y="1204"/>
                  </a:lnTo>
                  <a:lnTo>
                    <a:pt x="55" y="1206"/>
                  </a:lnTo>
                  <a:lnTo>
                    <a:pt x="54" y="1208"/>
                  </a:lnTo>
                  <a:close/>
                  <a:moveTo>
                    <a:pt x="94" y="1135"/>
                  </a:moveTo>
                  <a:lnTo>
                    <a:pt x="94" y="1135"/>
                  </a:lnTo>
                  <a:lnTo>
                    <a:pt x="96" y="1135"/>
                  </a:lnTo>
                  <a:lnTo>
                    <a:pt x="98" y="1137"/>
                  </a:lnTo>
                  <a:lnTo>
                    <a:pt x="99" y="1138"/>
                  </a:lnTo>
                  <a:lnTo>
                    <a:pt x="101" y="1140"/>
                  </a:lnTo>
                  <a:lnTo>
                    <a:pt x="101" y="1141"/>
                  </a:lnTo>
                  <a:lnTo>
                    <a:pt x="100" y="1141"/>
                  </a:lnTo>
                  <a:lnTo>
                    <a:pt x="98" y="1143"/>
                  </a:lnTo>
                  <a:lnTo>
                    <a:pt x="97" y="1143"/>
                  </a:lnTo>
                  <a:lnTo>
                    <a:pt x="96" y="1143"/>
                  </a:lnTo>
                  <a:lnTo>
                    <a:pt x="93" y="1143"/>
                  </a:lnTo>
                  <a:lnTo>
                    <a:pt x="92" y="1141"/>
                  </a:lnTo>
                  <a:lnTo>
                    <a:pt x="90" y="1139"/>
                  </a:lnTo>
                  <a:lnTo>
                    <a:pt x="89" y="1139"/>
                  </a:lnTo>
                  <a:lnTo>
                    <a:pt x="89" y="1139"/>
                  </a:lnTo>
                  <a:lnTo>
                    <a:pt x="89" y="1138"/>
                  </a:lnTo>
                  <a:lnTo>
                    <a:pt x="88" y="1137"/>
                  </a:lnTo>
                  <a:lnTo>
                    <a:pt x="88" y="1136"/>
                  </a:lnTo>
                  <a:lnTo>
                    <a:pt x="89" y="1135"/>
                  </a:lnTo>
                  <a:lnTo>
                    <a:pt x="90" y="1135"/>
                  </a:lnTo>
                  <a:lnTo>
                    <a:pt x="91" y="1135"/>
                  </a:lnTo>
                  <a:lnTo>
                    <a:pt x="92" y="1135"/>
                  </a:lnTo>
                  <a:lnTo>
                    <a:pt x="94" y="1135"/>
                  </a:lnTo>
                  <a:close/>
                  <a:moveTo>
                    <a:pt x="228" y="1133"/>
                  </a:moveTo>
                  <a:lnTo>
                    <a:pt x="229" y="1134"/>
                  </a:lnTo>
                  <a:lnTo>
                    <a:pt x="229" y="1134"/>
                  </a:lnTo>
                  <a:lnTo>
                    <a:pt x="229" y="1134"/>
                  </a:lnTo>
                  <a:lnTo>
                    <a:pt x="229" y="1135"/>
                  </a:lnTo>
                  <a:lnTo>
                    <a:pt x="228" y="1135"/>
                  </a:lnTo>
                  <a:lnTo>
                    <a:pt x="228" y="1135"/>
                  </a:lnTo>
                  <a:lnTo>
                    <a:pt x="227" y="1134"/>
                  </a:lnTo>
                  <a:lnTo>
                    <a:pt x="227" y="1133"/>
                  </a:lnTo>
                  <a:lnTo>
                    <a:pt x="228" y="1133"/>
                  </a:lnTo>
                  <a:close/>
                  <a:moveTo>
                    <a:pt x="85" y="1127"/>
                  </a:moveTo>
                  <a:lnTo>
                    <a:pt x="86" y="1127"/>
                  </a:lnTo>
                  <a:lnTo>
                    <a:pt x="88" y="1127"/>
                  </a:lnTo>
                  <a:lnTo>
                    <a:pt x="88" y="1128"/>
                  </a:lnTo>
                  <a:lnTo>
                    <a:pt x="90" y="1128"/>
                  </a:lnTo>
                  <a:lnTo>
                    <a:pt x="90" y="1128"/>
                  </a:lnTo>
                  <a:lnTo>
                    <a:pt x="92" y="1129"/>
                  </a:lnTo>
                  <a:lnTo>
                    <a:pt x="91" y="1130"/>
                  </a:lnTo>
                  <a:lnTo>
                    <a:pt x="89" y="1129"/>
                  </a:lnTo>
                  <a:lnTo>
                    <a:pt x="88" y="1129"/>
                  </a:lnTo>
                  <a:lnTo>
                    <a:pt x="81" y="1129"/>
                  </a:lnTo>
                  <a:lnTo>
                    <a:pt x="80" y="1128"/>
                  </a:lnTo>
                  <a:lnTo>
                    <a:pt x="80" y="1128"/>
                  </a:lnTo>
                  <a:lnTo>
                    <a:pt x="80" y="1127"/>
                  </a:lnTo>
                  <a:lnTo>
                    <a:pt x="85" y="1127"/>
                  </a:lnTo>
                  <a:close/>
                  <a:moveTo>
                    <a:pt x="155" y="1123"/>
                  </a:moveTo>
                  <a:lnTo>
                    <a:pt x="155" y="1125"/>
                  </a:lnTo>
                  <a:lnTo>
                    <a:pt x="153" y="1128"/>
                  </a:lnTo>
                  <a:lnTo>
                    <a:pt x="150" y="1128"/>
                  </a:lnTo>
                  <a:lnTo>
                    <a:pt x="149" y="1129"/>
                  </a:lnTo>
                  <a:lnTo>
                    <a:pt x="148" y="1130"/>
                  </a:lnTo>
                  <a:lnTo>
                    <a:pt x="142" y="1130"/>
                  </a:lnTo>
                  <a:lnTo>
                    <a:pt x="141" y="1131"/>
                  </a:lnTo>
                  <a:lnTo>
                    <a:pt x="139" y="1132"/>
                  </a:lnTo>
                  <a:lnTo>
                    <a:pt x="138" y="1131"/>
                  </a:lnTo>
                  <a:lnTo>
                    <a:pt x="137" y="1131"/>
                  </a:lnTo>
                  <a:lnTo>
                    <a:pt x="136" y="1130"/>
                  </a:lnTo>
                  <a:lnTo>
                    <a:pt x="136" y="1128"/>
                  </a:lnTo>
                  <a:lnTo>
                    <a:pt x="140" y="1124"/>
                  </a:lnTo>
                  <a:lnTo>
                    <a:pt x="141" y="1124"/>
                  </a:lnTo>
                  <a:lnTo>
                    <a:pt x="142" y="1124"/>
                  </a:lnTo>
                  <a:lnTo>
                    <a:pt x="143" y="1124"/>
                  </a:lnTo>
                  <a:lnTo>
                    <a:pt x="143" y="1124"/>
                  </a:lnTo>
                  <a:lnTo>
                    <a:pt x="144" y="1124"/>
                  </a:lnTo>
                  <a:lnTo>
                    <a:pt x="146" y="1123"/>
                  </a:lnTo>
                  <a:lnTo>
                    <a:pt x="151" y="1122"/>
                  </a:lnTo>
                  <a:lnTo>
                    <a:pt x="151" y="1121"/>
                  </a:lnTo>
                  <a:lnTo>
                    <a:pt x="153" y="1121"/>
                  </a:lnTo>
                  <a:lnTo>
                    <a:pt x="154" y="1122"/>
                  </a:lnTo>
                  <a:lnTo>
                    <a:pt x="155" y="1123"/>
                  </a:lnTo>
                  <a:close/>
                  <a:moveTo>
                    <a:pt x="225" y="1134"/>
                  </a:moveTo>
                  <a:lnTo>
                    <a:pt x="225" y="1136"/>
                  </a:lnTo>
                  <a:lnTo>
                    <a:pt x="223" y="1135"/>
                  </a:lnTo>
                  <a:lnTo>
                    <a:pt x="222" y="1134"/>
                  </a:lnTo>
                  <a:lnTo>
                    <a:pt x="221" y="1133"/>
                  </a:lnTo>
                  <a:lnTo>
                    <a:pt x="219" y="1131"/>
                  </a:lnTo>
                  <a:lnTo>
                    <a:pt x="219" y="1130"/>
                  </a:lnTo>
                  <a:lnTo>
                    <a:pt x="215" y="1127"/>
                  </a:lnTo>
                  <a:lnTo>
                    <a:pt x="215" y="1126"/>
                  </a:lnTo>
                  <a:lnTo>
                    <a:pt x="215" y="1122"/>
                  </a:lnTo>
                  <a:lnTo>
                    <a:pt x="216" y="1120"/>
                  </a:lnTo>
                  <a:lnTo>
                    <a:pt x="217" y="1120"/>
                  </a:lnTo>
                  <a:lnTo>
                    <a:pt x="218" y="1120"/>
                  </a:lnTo>
                  <a:lnTo>
                    <a:pt x="222" y="1122"/>
                  </a:lnTo>
                  <a:lnTo>
                    <a:pt x="225" y="1124"/>
                  </a:lnTo>
                  <a:lnTo>
                    <a:pt x="225" y="1125"/>
                  </a:lnTo>
                  <a:lnTo>
                    <a:pt x="225" y="1126"/>
                  </a:lnTo>
                  <a:lnTo>
                    <a:pt x="226" y="1127"/>
                  </a:lnTo>
                  <a:lnTo>
                    <a:pt x="226" y="1132"/>
                  </a:lnTo>
                  <a:lnTo>
                    <a:pt x="225" y="1132"/>
                  </a:lnTo>
                  <a:lnTo>
                    <a:pt x="225" y="1134"/>
                  </a:lnTo>
                  <a:close/>
                  <a:moveTo>
                    <a:pt x="150" y="1113"/>
                  </a:moveTo>
                  <a:lnTo>
                    <a:pt x="148" y="1114"/>
                  </a:lnTo>
                  <a:lnTo>
                    <a:pt x="147" y="1113"/>
                  </a:lnTo>
                  <a:lnTo>
                    <a:pt x="147" y="1113"/>
                  </a:lnTo>
                  <a:lnTo>
                    <a:pt x="149" y="1110"/>
                  </a:lnTo>
                  <a:lnTo>
                    <a:pt x="150" y="1110"/>
                  </a:lnTo>
                  <a:lnTo>
                    <a:pt x="150" y="1113"/>
                  </a:lnTo>
                  <a:close/>
                  <a:moveTo>
                    <a:pt x="162" y="1111"/>
                  </a:moveTo>
                  <a:lnTo>
                    <a:pt x="161" y="1112"/>
                  </a:lnTo>
                  <a:lnTo>
                    <a:pt x="160" y="1112"/>
                  </a:lnTo>
                  <a:lnTo>
                    <a:pt x="160" y="1111"/>
                  </a:lnTo>
                  <a:lnTo>
                    <a:pt x="161" y="1108"/>
                  </a:lnTo>
                  <a:lnTo>
                    <a:pt x="162" y="1108"/>
                  </a:lnTo>
                  <a:lnTo>
                    <a:pt x="164" y="1111"/>
                  </a:lnTo>
                  <a:lnTo>
                    <a:pt x="164" y="1111"/>
                  </a:lnTo>
                  <a:lnTo>
                    <a:pt x="162" y="1111"/>
                  </a:lnTo>
                  <a:close/>
                  <a:moveTo>
                    <a:pt x="170" y="1106"/>
                  </a:moveTo>
                  <a:lnTo>
                    <a:pt x="167" y="1107"/>
                  </a:lnTo>
                  <a:lnTo>
                    <a:pt x="165" y="1108"/>
                  </a:lnTo>
                  <a:lnTo>
                    <a:pt x="164" y="1107"/>
                  </a:lnTo>
                  <a:lnTo>
                    <a:pt x="163" y="1107"/>
                  </a:lnTo>
                  <a:lnTo>
                    <a:pt x="162" y="1106"/>
                  </a:lnTo>
                  <a:lnTo>
                    <a:pt x="162" y="1102"/>
                  </a:lnTo>
                  <a:lnTo>
                    <a:pt x="163" y="1101"/>
                  </a:lnTo>
                  <a:lnTo>
                    <a:pt x="164" y="1100"/>
                  </a:lnTo>
                  <a:lnTo>
                    <a:pt x="165" y="1100"/>
                  </a:lnTo>
                  <a:lnTo>
                    <a:pt x="167" y="1101"/>
                  </a:lnTo>
                  <a:lnTo>
                    <a:pt x="167" y="1102"/>
                  </a:lnTo>
                  <a:lnTo>
                    <a:pt x="168" y="1103"/>
                  </a:lnTo>
                  <a:lnTo>
                    <a:pt x="168" y="1104"/>
                  </a:lnTo>
                  <a:lnTo>
                    <a:pt x="168" y="1105"/>
                  </a:lnTo>
                  <a:lnTo>
                    <a:pt x="170" y="1106"/>
                  </a:lnTo>
                  <a:close/>
                  <a:moveTo>
                    <a:pt x="189" y="1095"/>
                  </a:moveTo>
                  <a:lnTo>
                    <a:pt x="188" y="1095"/>
                  </a:lnTo>
                  <a:lnTo>
                    <a:pt x="188" y="1095"/>
                  </a:lnTo>
                  <a:lnTo>
                    <a:pt x="188" y="1094"/>
                  </a:lnTo>
                  <a:lnTo>
                    <a:pt x="188" y="1094"/>
                  </a:lnTo>
                  <a:lnTo>
                    <a:pt x="189" y="1094"/>
                  </a:lnTo>
                  <a:lnTo>
                    <a:pt x="190" y="1094"/>
                  </a:lnTo>
                  <a:lnTo>
                    <a:pt x="189" y="1095"/>
                  </a:lnTo>
                  <a:close/>
                  <a:moveTo>
                    <a:pt x="166" y="1098"/>
                  </a:moveTo>
                  <a:lnTo>
                    <a:pt x="166" y="1099"/>
                  </a:lnTo>
                  <a:lnTo>
                    <a:pt x="164" y="1098"/>
                  </a:lnTo>
                  <a:lnTo>
                    <a:pt x="165" y="1097"/>
                  </a:lnTo>
                  <a:lnTo>
                    <a:pt x="168" y="1094"/>
                  </a:lnTo>
                  <a:lnTo>
                    <a:pt x="168" y="1093"/>
                  </a:lnTo>
                  <a:lnTo>
                    <a:pt x="168" y="1093"/>
                  </a:lnTo>
                  <a:lnTo>
                    <a:pt x="169" y="1092"/>
                  </a:lnTo>
                  <a:lnTo>
                    <a:pt x="170" y="1092"/>
                  </a:lnTo>
                  <a:lnTo>
                    <a:pt x="171" y="1093"/>
                  </a:lnTo>
                  <a:lnTo>
                    <a:pt x="171" y="1095"/>
                  </a:lnTo>
                  <a:lnTo>
                    <a:pt x="171" y="1095"/>
                  </a:lnTo>
                  <a:lnTo>
                    <a:pt x="171" y="1097"/>
                  </a:lnTo>
                  <a:lnTo>
                    <a:pt x="168" y="1098"/>
                  </a:lnTo>
                  <a:lnTo>
                    <a:pt x="167" y="1098"/>
                  </a:lnTo>
                  <a:lnTo>
                    <a:pt x="166" y="1098"/>
                  </a:lnTo>
                  <a:close/>
                  <a:moveTo>
                    <a:pt x="245" y="1089"/>
                  </a:moveTo>
                  <a:lnTo>
                    <a:pt x="244" y="1090"/>
                  </a:lnTo>
                  <a:lnTo>
                    <a:pt x="243" y="1089"/>
                  </a:lnTo>
                  <a:lnTo>
                    <a:pt x="243" y="1088"/>
                  </a:lnTo>
                  <a:lnTo>
                    <a:pt x="244" y="1088"/>
                  </a:lnTo>
                  <a:lnTo>
                    <a:pt x="245" y="1087"/>
                  </a:lnTo>
                  <a:lnTo>
                    <a:pt x="246" y="1088"/>
                  </a:lnTo>
                  <a:lnTo>
                    <a:pt x="246" y="1089"/>
                  </a:lnTo>
                  <a:lnTo>
                    <a:pt x="245" y="1089"/>
                  </a:lnTo>
                  <a:close/>
                  <a:moveTo>
                    <a:pt x="198" y="1086"/>
                  </a:moveTo>
                  <a:lnTo>
                    <a:pt x="198" y="1086"/>
                  </a:lnTo>
                  <a:lnTo>
                    <a:pt x="198" y="1085"/>
                  </a:lnTo>
                  <a:lnTo>
                    <a:pt x="198" y="1085"/>
                  </a:lnTo>
                  <a:lnTo>
                    <a:pt x="198" y="1085"/>
                  </a:lnTo>
                  <a:lnTo>
                    <a:pt x="198" y="1085"/>
                  </a:lnTo>
                  <a:lnTo>
                    <a:pt x="199" y="1085"/>
                  </a:lnTo>
                  <a:lnTo>
                    <a:pt x="199" y="1085"/>
                  </a:lnTo>
                  <a:lnTo>
                    <a:pt x="198" y="1086"/>
                  </a:lnTo>
                  <a:close/>
                  <a:moveTo>
                    <a:pt x="261" y="1075"/>
                  </a:moveTo>
                  <a:lnTo>
                    <a:pt x="258" y="1075"/>
                  </a:lnTo>
                  <a:lnTo>
                    <a:pt x="257" y="1074"/>
                  </a:lnTo>
                  <a:lnTo>
                    <a:pt x="256" y="1073"/>
                  </a:lnTo>
                  <a:lnTo>
                    <a:pt x="256" y="1072"/>
                  </a:lnTo>
                  <a:lnTo>
                    <a:pt x="257" y="1071"/>
                  </a:lnTo>
                  <a:lnTo>
                    <a:pt x="259" y="1071"/>
                  </a:lnTo>
                  <a:lnTo>
                    <a:pt x="259" y="1069"/>
                  </a:lnTo>
                  <a:lnTo>
                    <a:pt x="260" y="1069"/>
                  </a:lnTo>
                  <a:lnTo>
                    <a:pt x="262" y="1069"/>
                  </a:lnTo>
                  <a:lnTo>
                    <a:pt x="262" y="1069"/>
                  </a:lnTo>
                  <a:lnTo>
                    <a:pt x="261" y="1071"/>
                  </a:lnTo>
                  <a:lnTo>
                    <a:pt x="261" y="1072"/>
                  </a:lnTo>
                  <a:lnTo>
                    <a:pt x="261" y="1073"/>
                  </a:lnTo>
                  <a:lnTo>
                    <a:pt x="261" y="1075"/>
                  </a:lnTo>
                  <a:close/>
                  <a:moveTo>
                    <a:pt x="170" y="1065"/>
                  </a:moveTo>
                  <a:lnTo>
                    <a:pt x="169" y="1065"/>
                  </a:lnTo>
                  <a:lnTo>
                    <a:pt x="169" y="1064"/>
                  </a:lnTo>
                  <a:lnTo>
                    <a:pt x="169" y="1064"/>
                  </a:lnTo>
                  <a:lnTo>
                    <a:pt x="169" y="1064"/>
                  </a:lnTo>
                  <a:lnTo>
                    <a:pt x="170" y="1064"/>
                  </a:lnTo>
                  <a:lnTo>
                    <a:pt x="170" y="1064"/>
                  </a:lnTo>
                  <a:lnTo>
                    <a:pt x="170" y="1064"/>
                  </a:lnTo>
                  <a:lnTo>
                    <a:pt x="170" y="1065"/>
                  </a:lnTo>
                  <a:close/>
                  <a:moveTo>
                    <a:pt x="214" y="1063"/>
                  </a:moveTo>
                  <a:lnTo>
                    <a:pt x="215" y="1064"/>
                  </a:lnTo>
                  <a:lnTo>
                    <a:pt x="216" y="1067"/>
                  </a:lnTo>
                  <a:lnTo>
                    <a:pt x="219" y="1069"/>
                  </a:lnTo>
                  <a:lnTo>
                    <a:pt x="219" y="1071"/>
                  </a:lnTo>
                  <a:lnTo>
                    <a:pt x="220" y="1071"/>
                  </a:lnTo>
                  <a:lnTo>
                    <a:pt x="220" y="1072"/>
                  </a:lnTo>
                  <a:lnTo>
                    <a:pt x="221" y="1074"/>
                  </a:lnTo>
                  <a:lnTo>
                    <a:pt x="221" y="1075"/>
                  </a:lnTo>
                  <a:lnTo>
                    <a:pt x="219" y="1078"/>
                  </a:lnTo>
                  <a:lnTo>
                    <a:pt x="219" y="1079"/>
                  </a:lnTo>
                  <a:lnTo>
                    <a:pt x="218" y="1080"/>
                  </a:lnTo>
                  <a:lnTo>
                    <a:pt x="218" y="1081"/>
                  </a:lnTo>
                  <a:lnTo>
                    <a:pt x="216" y="1084"/>
                  </a:lnTo>
                  <a:lnTo>
                    <a:pt x="215" y="1085"/>
                  </a:lnTo>
                  <a:lnTo>
                    <a:pt x="215" y="1085"/>
                  </a:lnTo>
                  <a:lnTo>
                    <a:pt x="214" y="1087"/>
                  </a:lnTo>
                  <a:lnTo>
                    <a:pt x="213" y="1087"/>
                  </a:lnTo>
                  <a:lnTo>
                    <a:pt x="211" y="1088"/>
                  </a:lnTo>
                  <a:lnTo>
                    <a:pt x="210" y="1088"/>
                  </a:lnTo>
                  <a:lnTo>
                    <a:pt x="209" y="1089"/>
                  </a:lnTo>
                  <a:lnTo>
                    <a:pt x="208" y="1089"/>
                  </a:lnTo>
                  <a:lnTo>
                    <a:pt x="207" y="1088"/>
                  </a:lnTo>
                  <a:lnTo>
                    <a:pt x="206" y="1088"/>
                  </a:lnTo>
                  <a:lnTo>
                    <a:pt x="205" y="1088"/>
                  </a:lnTo>
                  <a:lnTo>
                    <a:pt x="203" y="1088"/>
                  </a:lnTo>
                  <a:lnTo>
                    <a:pt x="201" y="1088"/>
                  </a:lnTo>
                  <a:lnTo>
                    <a:pt x="201" y="1086"/>
                  </a:lnTo>
                  <a:lnTo>
                    <a:pt x="199" y="1084"/>
                  </a:lnTo>
                  <a:lnTo>
                    <a:pt x="199" y="1083"/>
                  </a:lnTo>
                  <a:lnTo>
                    <a:pt x="195" y="1084"/>
                  </a:lnTo>
                  <a:lnTo>
                    <a:pt x="195" y="1083"/>
                  </a:lnTo>
                  <a:lnTo>
                    <a:pt x="194" y="1083"/>
                  </a:lnTo>
                  <a:lnTo>
                    <a:pt x="193" y="1083"/>
                  </a:lnTo>
                  <a:lnTo>
                    <a:pt x="191" y="1083"/>
                  </a:lnTo>
                  <a:lnTo>
                    <a:pt x="191" y="1083"/>
                  </a:lnTo>
                  <a:lnTo>
                    <a:pt x="193" y="1084"/>
                  </a:lnTo>
                  <a:lnTo>
                    <a:pt x="193" y="1084"/>
                  </a:lnTo>
                  <a:lnTo>
                    <a:pt x="191" y="1086"/>
                  </a:lnTo>
                  <a:lnTo>
                    <a:pt x="194" y="1086"/>
                  </a:lnTo>
                  <a:lnTo>
                    <a:pt x="194" y="1087"/>
                  </a:lnTo>
                  <a:lnTo>
                    <a:pt x="195" y="1086"/>
                  </a:lnTo>
                  <a:lnTo>
                    <a:pt x="196" y="1086"/>
                  </a:lnTo>
                  <a:lnTo>
                    <a:pt x="197" y="1087"/>
                  </a:lnTo>
                  <a:lnTo>
                    <a:pt x="197" y="1088"/>
                  </a:lnTo>
                  <a:lnTo>
                    <a:pt x="196" y="1089"/>
                  </a:lnTo>
                  <a:lnTo>
                    <a:pt x="195" y="1090"/>
                  </a:lnTo>
                  <a:lnTo>
                    <a:pt x="194" y="1090"/>
                  </a:lnTo>
                  <a:lnTo>
                    <a:pt x="191" y="1093"/>
                  </a:lnTo>
                  <a:lnTo>
                    <a:pt x="190" y="1093"/>
                  </a:lnTo>
                  <a:lnTo>
                    <a:pt x="189" y="1093"/>
                  </a:lnTo>
                  <a:lnTo>
                    <a:pt x="186" y="1094"/>
                  </a:lnTo>
                  <a:lnTo>
                    <a:pt x="186" y="1095"/>
                  </a:lnTo>
                  <a:lnTo>
                    <a:pt x="184" y="1096"/>
                  </a:lnTo>
                  <a:lnTo>
                    <a:pt x="184" y="1098"/>
                  </a:lnTo>
                  <a:lnTo>
                    <a:pt x="181" y="1098"/>
                  </a:lnTo>
                  <a:lnTo>
                    <a:pt x="180" y="1097"/>
                  </a:lnTo>
                  <a:lnTo>
                    <a:pt x="177" y="1100"/>
                  </a:lnTo>
                  <a:lnTo>
                    <a:pt x="177" y="1101"/>
                  </a:lnTo>
                  <a:lnTo>
                    <a:pt x="177" y="1102"/>
                  </a:lnTo>
                  <a:lnTo>
                    <a:pt x="177" y="1103"/>
                  </a:lnTo>
                  <a:lnTo>
                    <a:pt x="176" y="1104"/>
                  </a:lnTo>
                  <a:lnTo>
                    <a:pt x="173" y="1107"/>
                  </a:lnTo>
                  <a:lnTo>
                    <a:pt x="172" y="1107"/>
                  </a:lnTo>
                  <a:lnTo>
                    <a:pt x="171" y="1105"/>
                  </a:lnTo>
                  <a:lnTo>
                    <a:pt x="170" y="1105"/>
                  </a:lnTo>
                  <a:lnTo>
                    <a:pt x="169" y="1104"/>
                  </a:lnTo>
                  <a:lnTo>
                    <a:pt x="169" y="1103"/>
                  </a:lnTo>
                  <a:lnTo>
                    <a:pt x="169" y="1103"/>
                  </a:lnTo>
                  <a:lnTo>
                    <a:pt x="169" y="1101"/>
                  </a:lnTo>
                  <a:lnTo>
                    <a:pt x="171" y="1099"/>
                  </a:lnTo>
                  <a:lnTo>
                    <a:pt x="171" y="1098"/>
                  </a:lnTo>
                  <a:lnTo>
                    <a:pt x="172" y="1098"/>
                  </a:lnTo>
                  <a:lnTo>
                    <a:pt x="173" y="1097"/>
                  </a:lnTo>
                  <a:lnTo>
                    <a:pt x="173" y="1094"/>
                  </a:lnTo>
                  <a:lnTo>
                    <a:pt x="172" y="1093"/>
                  </a:lnTo>
                  <a:lnTo>
                    <a:pt x="172" y="1092"/>
                  </a:lnTo>
                  <a:lnTo>
                    <a:pt x="171" y="1091"/>
                  </a:lnTo>
                  <a:lnTo>
                    <a:pt x="171" y="1088"/>
                  </a:lnTo>
                  <a:lnTo>
                    <a:pt x="172" y="1087"/>
                  </a:lnTo>
                  <a:lnTo>
                    <a:pt x="172" y="1086"/>
                  </a:lnTo>
                  <a:lnTo>
                    <a:pt x="173" y="1084"/>
                  </a:lnTo>
                  <a:lnTo>
                    <a:pt x="174" y="1084"/>
                  </a:lnTo>
                  <a:lnTo>
                    <a:pt x="174" y="1082"/>
                  </a:lnTo>
                  <a:lnTo>
                    <a:pt x="176" y="1082"/>
                  </a:lnTo>
                  <a:lnTo>
                    <a:pt x="176" y="1083"/>
                  </a:lnTo>
                  <a:lnTo>
                    <a:pt x="177" y="1083"/>
                  </a:lnTo>
                  <a:lnTo>
                    <a:pt x="177" y="1082"/>
                  </a:lnTo>
                  <a:lnTo>
                    <a:pt x="176" y="1081"/>
                  </a:lnTo>
                  <a:lnTo>
                    <a:pt x="176" y="1080"/>
                  </a:lnTo>
                  <a:lnTo>
                    <a:pt x="178" y="1078"/>
                  </a:lnTo>
                  <a:lnTo>
                    <a:pt x="178" y="1077"/>
                  </a:lnTo>
                  <a:lnTo>
                    <a:pt x="180" y="1076"/>
                  </a:lnTo>
                  <a:lnTo>
                    <a:pt x="180" y="1074"/>
                  </a:lnTo>
                  <a:lnTo>
                    <a:pt x="181" y="1073"/>
                  </a:lnTo>
                  <a:lnTo>
                    <a:pt x="182" y="1073"/>
                  </a:lnTo>
                  <a:lnTo>
                    <a:pt x="182" y="1073"/>
                  </a:lnTo>
                  <a:lnTo>
                    <a:pt x="183" y="1073"/>
                  </a:lnTo>
                  <a:lnTo>
                    <a:pt x="184" y="1073"/>
                  </a:lnTo>
                  <a:lnTo>
                    <a:pt x="184" y="1073"/>
                  </a:lnTo>
                  <a:lnTo>
                    <a:pt x="185" y="1073"/>
                  </a:lnTo>
                  <a:lnTo>
                    <a:pt x="183" y="1072"/>
                  </a:lnTo>
                  <a:lnTo>
                    <a:pt x="183" y="1070"/>
                  </a:lnTo>
                  <a:lnTo>
                    <a:pt x="184" y="1070"/>
                  </a:lnTo>
                  <a:lnTo>
                    <a:pt x="186" y="1068"/>
                  </a:lnTo>
                  <a:lnTo>
                    <a:pt x="188" y="1068"/>
                  </a:lnTo>
                  <a:lnTo>
                    <a:pt x="189" y="1067"/>
                  </a:lnTo>
                  <a:lnTo>
                    <a:pt x="191" y="1067"/>
                  </a:lnTo>
                  <a:lnTo>
                    <a:pt x="192" y="1066"/>
                  </a:lnTo>
                  <a:lnTo>
                    <a:pt x="195" y="1066"/>
                  </a:lnTo>
                  <a:lnTo>
                    <a:pt x="196" y="1067"/>
                  </a:lnTo>
                  <a:lnTo>
                    <a:pt x="196" y="1070"/>
                  </a:lnTo>
                  <a:lnTo>
                    <a:pt x="196" y="1069"/>
                  </a:lnTo>
                  <a:lnTo>
                    <a:pt x="197" y="1068"/>
                  </a:lnTo>
                  <a:lnTo>
                    <a:pt x="199" y="1068"/>
                  </a:lnTo>
                  <a:lnTo>
                    <a:pt x="198" y="1067"/>
                  </a:lnTo>
                  <a:lnTo>
                    <a:pt x="198" y="1066"/>
                  </a:lnTo>
                  <a:lnTo>
                    <a:pt x="199" y="1066"/>
                  </a:lnTo>
                  <a:lnTo>
                    <a:pt x="200" y="1066"/>
                  </a:lnTo>
                  <a:lnTo>
                    <a:pt x="201" y="1066"/>
                  </a:lnTo>
                  <a:lnTo>
                    <a:pt x="203" y="1064"/>
                  </a:lnTo>
                  <a:lnTo>
                    <a:pt x="204" y="1063"/>
                  </a:lnTo>
                  <a:lnTo>
                    <a:pt x="205" y="1064"/>
                  </a:lnTo>
                  <a:lnTo>
                    <a:pt x="211" y="1063"/>
                  </a:lnTo>
                  <a:lnTo>
                    <a:pt x="211" y="1063"/>
                  </a:lnTo>
                  <a:lnTo>
                    <a:pt x="213" y="1062"/>
                  </a:lnTo>
                  <a:lnTo>
                    <a:pt x="214" y="1063"/>
                  </a:lnTo>
                  <a:close/>
                  <a:moveTo>
                    <a:pt x="203" y="1006"/>
                  </a:moveTo>
                  <a:lnTo>
                    <a:pt x="202" y="1006"/>
                  </a:lnTo>
                  <a:lnTo>
                    <a:pt x="201" y="1005"/>
                  </a:lnTo>
                  <a:lnTo>
                    <a:pt x="202" y="1004"/>
                  </a:lnTo>
                  <a:lnTo>
                    <a:pt x="203" y="1002"/>
                  </a:lnTo>
                  <a:lnTo>
                    <a:pt x="204" y="1002"/>
                  </a:lnTo>
                  <a:lnTo>
                    <a:pt x="204" y="1004"/>
                  </a:lnTo>
                  <a:lnTo>
                    <a:pt x="203" y="1004"/>
                  </a:lnTo>
                  <a:lnTo>
                    <a:pt x="203" y="1006"/>
                  </a:lnTo>
                  <a:close/>
                  <a:moveTo>
                    <a:pt x="214" y="994"/>
                  </a:moveTo>
                  <a:lnTo>
                    <a:pt x="213" y="995"/>
                  </a:lnTo>
                  <a:lnTo>
                    <a:pt x="212" y="995"/>
                  </a:lnTo>
                  <a:lnTo>
                    <a:pt x="212" y="993"/>
                  </a:lnTo>
                  <a:lnTo>
                    <a:pt x="213" y="993"/>
                  </a:lnTo>
                  <a:lnTo>
                    <a:pt x="214" y="993"/>
                  </a:lnTo>
                  <a:lnTo>
                    <a:pt x="214" y="993"/>
                  </a:lnTo>
                  <a:lnTo>
                    <a:pt x="214" y="994"/>
                  </a:lnTo>
                  <a:close/>
                  <a:moveTo>
                    <a:pt x="215" y="992"/>
                  </a:moveTo>
                  <a:lnTo>
                    <a:pt x="214" y="992"/>
                  </a:lnTo>
                  <a:lnTo>
                    <a:pt x="213" y="991"/>
                  </a:lnTo>
                  <a:lnTo>
                    <a:pt x="213" y="990"/>
                  </a:lnTo>
                  <a:lnTo>
                    <a:pt x="214" y="990"/>
                  </a:lnTo>
                  <a:lnTo>
                    <a:pt x="215" y="990"/>
                  </a:lnTo>
                  <a:lnTo>
                    <a:pt x="215" y="990"/>
                  </a:lnTo>
                  <a:lnTo>
                    <a:pt x="215" y="991"/>
                  </a:lnTo>
                  <a:lnTo>
                    <a:pt x="215" y="992"/>
                  </a:lnTo>
                  <a:close/>
                  <a:moveTo>
                    <a:pt x="208" y="988"/>
                  </a:moveTo>
                  <a:lnTo>
                    <a:pt x="207" y="988"/>
                  </a:lnTo>
                  <a:lnTo>
                    <a:pt x="207" y="987"/>
                  </a:lnTo>
                  <a:lnTo>
                    <a:pt x="207" y="987"/>
                  </a:lnTo>
                  <a:lnTo>
                    <a:pt x="207" y="986"/>
                  </a:lnTo>
                  <a:lnTo>
                    <a:pt x="208" y="986"/>
                  </a:lnTo>
                  <a:lnTo>
                    <a:pt x="209" y="987"/>
                  </a:lnTo>
                  <a:lnTo>
                    <a:pt x="209" y="988"/>
                  </a:lnTo>
                  <a:lnTo>
                    <a:pt x="208" y="988"/>
                  </a:lnTo>
                  <a:close/>
                  <a:moveTo>
                    <a:pt x="213" y="989"/>
                  </a:moveTo>
                  <a:lnTo>
                    <a:pt x="211" y="989"/>
                  </a:lnTo>
                  <a:lnTo>
                    <a:pt x="210" y="987"/>
                  </a:lnTo>
                  <a:lnTo>
                    <a:pt x="210" y="986"/>
                  </a:lnTo>
                  <a:lnTo>
                    <a:pt x="211" y="985"/>
                  </a:lnTo>
                  <a:lnTo>
                    <a:pt x="212" y="985"/>
                  </a:lnTo>
                  <a:lnTo>
                    <a:pt x="213" y="987"/>
                  </a:lnTo>
                  <a:lnTo>
                    <a:pt x="213" y="988"/>
                  </a:lnTo>
                  <a:lnTo>
                    <a:pt x="213" y="989"/>
                  </a:lnTo>
                  <a:close/>
                  <a:moveTo>
                    <a:pt x="205" y="986"/>
                  </a:moveTo>
                  <a:lnTo>
                    <a:pt x="204" y="986"/>
                  </a:lnTo>
                  <a:lnTo>
                    <a:pt x="204" y="986"/>
                  </a:lnTo>
                  <a:lnTo>
                    <a:pt x="204" y="985"/>
                  </a:lnTo>
                  <a:lnTo>
                    <a:pt x="204" y="984"/>
                  </a:lnTo>
                  <a:lnTo>
                    <a:pt x="205" y="984"/>
                  </a:lnTo>
                  <a:lnTo>
                    <a:pt x="205" y="985"/>
                  </a:lnTo>
                  <a:lnTo>
                    <a:pt x="205" y="986"/>
                  </a:lnTo>
                  <a:close/>
                  <a:moveTo>
                    <a:pt x="206" y="983"/>
                  </a:moveTo>
                  <a:lnTo>
                    <a:pt x="206" y="983"/>
                  </a:lnTo>
                  <a:lnTo>
                    <a:pt x="203" y="983"/>
                  </a:lnTo>
                  <a:lnTo>
                    <a:pt x="205" y="982"/>
                  </a:lnTo>
                  <a:lnTo>
                    <a:pt x="205" y="982"/>
                  </a:lnTo>
                  <a:lnTo>
                    <a:pt x="206" y="983"/>
                  </a:lnTo>
                  <a:close/>
                  <a:moveTo>
                    <a:pt x="209" y="979"/>
                  </a:moveTo>
                  <a:lnTo>
                    <a:pt x="208" y="980"/>
                  </a:lnTo>
                  <a:lnTo>
                    <a:pt x="207" y="979"/>
                  </a:lnTo>
                  <a:lnTo>
                    <a:pt x="207" y="977"/>
                  </a:lnTo>
                  <a:lnTo>
                    <a:pt x="209" y="976"/>
                  </a:lnTo>
                  <a:lnTo>
                    <a:pt x="209" y="975"/>
                  </a:lnTo>
                  <a:lnTo>
                    <a:pt x="210" y="975"/>
                  </a:lnTo>
                  <a:lnTo>
                    <a:pt x="210" y="977"/>
                  </a:lnTo>
                  <a:lnTo>
                    <a:pt x="209" y="978"/>
                  </a:lnTo>
                  <a:lnTo>
                    <a:pt x="209" y="979"/>
                  </a:lnTo>
                  <a:close/>
                  <a:moveTo>
                    <a:pt x="215" y="976"/>
                  </a:moveTo>
                  <a:lnTo>
                    <a:pt x="214" y="976"/>
                  </a:lnTo>
                  <a:lnTo>
                    <a:pt x="212" y="974"/>
                  </a:lnTo>
                  <a:lnTo>
                    <a:pt x="212" y="974"/>
                  </a:lnTo>
                  <a:lnTo>
                    <a:pt x="213" y="973"/>
                  </a:lnTo>
                  <a:lnTo>
                    <a:pt x="215" y="973"/>
                  </a:lnTo>
                  <a:lnTo>
                    <a:pt x="215" y="976"/>
                  </a:lnTo>
                  <a:close/>
                  <a:moveTo>
                    <a:pt x="217" y="968"/>
                  </a:moveTo>
                  <a:lnTo>
                    <a:pt x="215" y="970"/>
                  </a:lnTo>
                  <a:lnTo>
                    <a:pt x="214" y="970"/>
                  </a:lnTo>
                  <a:lnTo>
                    <a:pt x="213" y="969"/>
                  </a:lnTo>
                  <a:lnTo>
                    <a:pt x="211" y="969"/>
                  </a:lnTo>
                  <a:lnTo>
                    <a:pt x="210" y="968"/>
                  </a:lnTo>
                  <a:lnTo>
                    <a:pt x="210" y="966"/>
                  </a:lnTo>
                  <a:lnTo>
                    <a:pt x="212" y="965"/>
                  </a:lnTo>
                  <a:lnTo>
                    <a:pt x="213" y="963"/>
                  </a:lnTo>
                  <a:lnTo>
                    <a:pt x="215" y="963"/>
                  </a:lnTo>
                  <a:lnTo>
                    <a:pt x="217" y="966"/>
                  </a:lnTo>
                  <a:lnTo>
                    <a:pt x="217" y="968"/>
                  </a:lnTo>
                  <a:close/>
                  <a:moveTo>
                    <a:pt x="223" y="966"/>
                  </a:moveTo>
                  <a:lnTo>
                    <a:pt x="222" y="966"/>
                  </a:lnTo>
                  <a:lnTo>
                    <a:pt x="221" y="964"/>
                  </a:lnTo>
                  <a:lnTo>
                    <a:pt x="220" y="964"/>
                  </a:lnTo>
                  <a:lnTo>
                    <a:pt x="220" y="963"/>
                  </a:lnTo>
                  <a:lnTo>
                    <a:pt x="219" y="962"/>
                  </a:lnTo>
                  <a:lnTo>
                    <a:pt x="220" y="961"/>
                  </a:lnTo>
                  <a:lnTo>
                    <a:pt x="222" y="961"/>
                  </a:lnTo>
                  <a:lnTo>
                    <a:pt x="223" y="962"/>
                  </a:lnTo>
                  <a:lnTo>
                    <a:pt x="223" y="963"/>
                  </a:lnTo>
                  <a:lnTo>
                    <a:pt x="223" y="964"/>
                  </a:lnTo>
                  <a:lnTo>
                    <a:pt x="223" y="966"/>
                  </a:lnTo>
                  <a:close/>
                  <a:moveTo>
                    <a:pt x="211" y="962"/>
                  </a:moveTo>
                  <a:lnTo>
                    <a:pt x="211" y="962"/>
                  </a:lnTo>
                  <a:lnTo>
                    <a:pt x="210" y="962"/>
                  </a:lnTo>
                  <a:lnTo>
                    <a:pt x="210" y="959"/>
                  </a:lnTo>
                  <a:lnTo>
                    <a:pt x="213" y="959"/>
                  </a:lnTo>
                  <a:lnTo>
                    <a:pt x="213" y="959"/>
                  </a:lnTo>
                  <a:lnTo>
                    <a:pt x="213" y="960"/>
                  </a:lnTo>
                  <a:lnTo>
                    <a:pt x="212" y="962"/>
                  </a:lnTo>
                  <a:lnTo>
                    <a:pt x="211" y="962"/>
                  </a:lnTo>
                  <a:close/>
                  <a:moveTo>
                    <a:pt x="548" y="901"/>
                  </a:moveTo>
                  <a:lnTo>
                    <a:pt x="549" y="903"/>
                  </a:lnTo>
                  <a:lnTo>
                    <a:pt x="549" y="904"/>
                  </a:lnTo>
                  <a:lnTo>
                    <a:pt x="550" y="905"/>
                  </a:lnTo>
                  <a:lnTo>
                    <a:pt x="550" y="906"/>
                  </a:lnTo>
                  <a:lnTo>
                    <a:pt x="550" y="906"/>
                  </a:lnTo>
                  <a:lnTo>
                    <a:pt x="548" y="908"/>
                  </a:lnTo>
                  <a:lnTo>
                    <a:pt x="547" y="908"/>
                  </a:lnTo>
                  <a:lnTo>
                    <a:pt x="546" y="909"/>
                  </a:lnTo>
                  <a:lnTo>
                    <a:pt x="544" y="909"/>
                  </a:lnTo>
                  <a:lnTo>
                    <a:pt x="543" y="909"/>
                  </a:lnTo>
                  <a:lnTo>
                    <a:pt x="542" y="907"/>
                  </a:lnTo>
                  <a:lnTo>
                    <a:pt x="542" y="907"/>
                  </a:lnTo>
                  <a:lnTo>
                    <a:pt x="541" y="906"/>
                  </a:lnTo>
                  <a:lnTo>
                    <a:pt x="540" y="906"/>
                  </a:lnTo>
                  <a:lnTo>
                    <a:pt x="540" y="905"/>
                  </a:lnTo>
                  <a:lnTo>
                    <a:pt x="539" y="905"/>
                  </a:lnTo>
                  <a:lnTo>
                    <a:pt x="539" y="904"/>
                  </a:lnTo>
                  <a:lnTo>
                    <a:pt x="541" y="902"/>
                  </a:lnTo>
                  <a:lnTo>
                    <a:pt x="542" y="902"/>
                  </a:lnTo>
                  <a:lnTo>
                    <a:pt x="543" y="902"/>
                  </a:lnTo>
                  <a:lnTo>
                    <a:pt x="543" y="903"/>
                  </a:lnTo>
                  <a:lnTo>
                    <a:pt x="544" y="901"/>
                  </a:lnTo>
                  <a:lnTo>
                    <a:pt x="546" y="901"/>
                  </a:lnTo>
                  <a:lnTo>
                    <a:pt x="546" y="900"/>
                  </a:lnTo>
                  <a:lnTo>
                    <a:pt x="547" y="899"/>
                  </a:lnTo>
                  <a:lnTo>
                    <a:pt x="548" y="900"/>
                  </a:lnTo>
                  <a:lnTo>
                    <a:pt x="548" y="901"/>
                  </a:lnTo>
                  <a:close/>
                  <a:moveTo>
                    <a:pt x="549" y="898"/>
                  </a:moveTo>
                  <a:lnTo>
                    <a:pt x="547" y="898"/>
                  </a:lnTo>
                  <a:lnTo>
                    <a:pt x="547" y="898"/>
                  </a:lnTo>
                  <a:lnTo>
                    <a:pt x="548" y="896"/>
                  </a:lnTo>
                  <a:lnTo>
                    <a:pt x="548" y="896"/>
                  </a:lnTo>
                  <a:lnTo>
                    <a:pt x="549" y="897"/>
                  </a:lnTo>
                  <a:lnTo>
                    <a:pt x="549" y="898"/>
                  </a:lnTo>
                  <a:close/>
                  <a:moveTo>
                    <a:pt x="237" y="887"/>
                  </a:moveTo>
                  <a:lnTo>
                    <a:pt x="235" y="887"/>
                  </a:lnTo>
                  <a:lnTo>
                    <a:pt x="234" y="886"/>
                  </a:lnTo>
                  <a:lnTo>
                    <a:pt x="234" y="885"/>
                  </a:lnTo>
                  <a:lnTo>
                    <a:pt x="235" y="883"/>
                  </a:lnTo>
                  <a:lnTo>
                    <a:pt x="237" y="883"/>
                  </a:lnTo>
                  <a:lnTo>
                    <a:pt x="239" y="882"/>
                  </a:lnTo>
                  <a:lnTo>
                    <a:pt x="240" y="883"/>
                  </a:lnTo>
                  <a:lnTo>
                    <a:pt x="240" y="885"/>
                  </a:lnTo>
                  <a:lnTo>
                    <a:pt x="239" y="886"/>
                  </a:lnTo>
                  <a:lnTo>
                    <a:pt x="237" y="887"/>
                  </a:lnTo>
                  <a:close/>
                  <a:moveTo>
                    <a:pt x="244" y="880"/>
                  </a:moveTo>
                  <a:lnTo>
                    <a:pt x="244" y="880"/>
                  </a:lnTo>
                  <a:lnTo>
                    <a:pt x="243" y="880"/>
                  </a:lnTo>
                  <a:lnTo>
                    <a:pt x="243" y="879"/>
                  </a:lnTo>
                  <a:lnTo>
                    <a:pt x="244" y="879"/>
                  </a:lnTo>
                  <a:lnTo>
                    <a:pt x="245" y="880"/>
                  </a:lnTo>
                  <a:lnTo>
                    <a:pt x="244" y="880"/>
                  </a:lnTo>
                  <a:close/>
                  <a:moveTo>
                    <a:pt x="309" y="864"/>
                  </a:moveTo>
                  <a:lnTo>
                    <a:pt x="307" y="864"/>
                  </a:lnTo>
                  <a:lnTo>
                    <a:pt x="306" y="863"/>
                  </a:lnTo>
                  <a:lnTo>
                    <a:pt x="307" y="862"/>
                  </a:lnTo>
                  <a:lnTo>
                    <a:pt x="309" y="862"/>
                  </a:lnTo>
                  <a:lnTo>
                    <a:pt x="309" y="863"/>
                  </a:lnTo>
                  <a:lnTo>
                    <a:pt x="309" y="864"/>
                  </a:lnTo>
                  <a:close/>
                  <a:moveTo>
                    <a:pt x="292" y="858"/>
                  </a:moveTo>
                  <a:lnTo>
                    <a:pt x="291" y="858"/>
                  </a:lnTo>
                  <a:lnTo>
                    <a:pt x="291" y="858"/>
                  </a:lnTo>
                  <a:lnTo>
                    <a:pt x="291" y="857"/>
                  </a:lnTo>
                  <a:lnTo>
                    <a:pt x="292" y="857"/>
                  </a:lnTo>
                  <a:lnTo>
                    <a:pt x="292" y="857"/>
                  </a:lnTo>
                  <a:lnTo>
                    <a:pt x="293" y="857"/>
                  </a:lnTo>
                  <a:lnTo>
                    <a:pt x="293" y="858"/>
                  </a:lnTo>
                  <a:lnTo>
                    <a:pt x="292" y="858"/>
                  </a:lnTo>
                  <a:close/>
                  <a:moveTo>
                    <a:pt x="290" y="856"/>
                  </a:moveTo>
                  <a:lnTo>
                    <a:pt x="290" y="856"/>
                  </a:lnTo>
                  <a:lnTo>
                    <a:pt x="289" y="855"/>
                  </a:lnTo>
                  <a:lnTo>
                    <a:pt x="289" y="853"/>
                  </a:lnTo>
                  <a:lnTo>
                    <a:pt x="290" y="853"/>
                  </a:lnTo>
                  <a:lnTo>
                    <a:pt x="291" y="854"/>
                  </a:lnTo>
                  <a:lnTo>
                    <a:pt x="291" y="855"/>
                  </a:lnTo>
                  <a:lnTo>
                    <a:pt x="290" y="856"/>
                  </a:lnTo>
                  <a:close/>
                  <a:moveTo>
                    <a:pt x="818" y="852"/>
                  </a:moveTo>
                  <a:lnTo>
                    <a:pt x="817" y="852"/>
                  </a:lnTo>
                  <a:lnTo>
                    <a:pt x="816" y="851"/>
                  </a:lnTo>
                  <a:lnTo>
                    <a:pt x="816" y="849"/>
                  </a:lnTo>
                  <a:lnTo>
                    <a:pt x="817" y="849"/>
                  </a:lnTo>
                  <a:lnTo>
                    <a:pt x="818" y="850"/>
                  </a:lnTo>
                  <a:lnTo>
                    <a:pt x="818" y="852"/>
                  </a:lnTo>
                  <a:close/>
                  <a:moveTo>
                    <a:pt x="304" y="840"/>
                  </a:moveTo>
                  <a:lnTo>
                    <a:pt x="303" y="840"/>
                  </a:lnTo>
                  <a:lnTo>
                    <a:pt x="302" y="840"/>
                  </a:lnTo>
                  <a:lnTo>
                    <a:pt x="302" y="839"/>
                  </a:lnTo>
                  <a:lnTo>
                    <a:pt x="303" y="838"/>
                  </a:lnTo>
                  <a:lnTo>
                    <a:pt x="304" y="838"/>
                  </a:lnTo>
                  <a:lnTo>
                    <a:pt x="305" y="839"/>
                  </a:lnTo>
                  <a:lnTo>
                    <a:pt x="304" y="840"/>
                  </a:lnTo>
                  <a:close/>
                  <a:moveTo>
                    <a:pt x="509" y="843"/>
                  </a:moveTo>
                  <a:lnTo>
                    <a:pt x="508" y="843"/>
                  </a:lnTo>
                  <a:lnTo>
                    <a:pt x="508" y="842"/>
                  </a:lnTo>
                  <a:lnTo>
                    <a:pt x="508" y="841"/>
                  </a:lnTo>
                  <a:lnTo>
                    <a:pt x="507" y="840"/>
                  </a:lnTo>
                  <a:lnTo>
                    <a:pt x="508" y="838"/>
                  </a:lnTo>
                  <a:lnTo>
                    <a:pt x="509" y="838"/>
                  </a:lnTo>
                  <a:lnTo>
                    <a:pt x="510" y="842"/>
                  </a:lnTo>
                  <a:lnTo>
                    <a:pt x="509" y="843"/>
                  </a:lnTo>
                  <a:close/>
                  <a:moveTo>
                    <a:pt x="288" y="837"/>
                  </a:moveTo>
                  <a:lnTo>
                    <a:pt x="288" y="837"/>
                  </a:lnTo>
                  <a:lnTo>
                    <a:pt x="287" y="836"/>
                  </a:lnTo>
                  <a:lnTo>
                    <a:pt x="287" y="835"/>
                  </a:lnTo>
                  <a:lnTo>
                    <a:pt x="287" y="835"/>
                  </a:lnTo>
                  <a:lnTo>
                    <a:pt x="288" y="835"/>
                  </a:lnTo>
                  <a:lnTo>
                    <a:pt x="289" y="836"/>
                  </a:lnTo>
                  <a:lnTo>
                    <a:pt x="288" y="837"/>
                  </a:lnTo>
                  <a:close/>
                  <a:moveTo>
                    <a:pt x="513" y="834"/>
                  </a:moveTo>
                  <a:lnTo>
                    <a:pt x="513" y="834"/>
                  </a:lnTo>
                  <a:lnTo>
                    <a:pt x="512" y="833"/>
                  </a:lnTo>
                  <a:lnTo>
                    <a:pt x="512" y="833"/>
                  </a:lnTo>
                  <a:lnTo>
                    <a:pt x="513" y="833"/>
                  </a:lnTo>
                  <a:lnTo>
                    <a:pt x="513" y="833"/>
                  </a:lnTo>
                  <a:lnTo>
                    <a:pt x="513" y="833"/>
                  </a:lnTo>
                  <a:lnTo>
                    <a:pt x="513" y="833"/>
                  </a:lnTo>
                  <a:lnTo>
                    <a:pt x="513" y="834"/>
                  </a:lnTo>
                  <a:close/>
                  <a:moveTo>
                    <a:pt x="271" y="832"/>
                  </a:moveTo>
                  <a:lnTo>
                    <a:pt x="269" y="832"/>
                  </a:lnTo>
                  <a:lnTo>
                    <a:pt x="268" y="831"/>
                  </a:lnTo>
                  <a:lnTo>
                    <a:pt x="268" y="831"/>
                  </a:lnTo>
                  <a:lnTo>
                    <a:pt x="269" y="830"/>
                  </a:lnTo>
                  <a:lnTo>
                    <a:pt x="270" y="830"/>
                  </a:lnTo>
                  <a:lnTo>
                    <a:pt x="270" y="829"/>
                  </a:lnTo>
                  <a:lnTo>
                    <a:pt x="271" y="830"/>
                  </a:lnTo>
                  <a:lnTo>
                    <a:pt x="271" y="831"/>
                  </a:lnTo>
                  <a:lnTo>
                    <a:pt x="271" y="832"/>
                  </a:lnTo>
                  <a:close/>
                  <a:moveTo>
                    <a:pt x="270" y="829"/>
                  </a:moveTo>
                  <a:lnTo>
                    <a:pt x="269" y="829"/>
                  </a:lnTo>
                  <a:lnTo>
                    <a:pt x="268" y="829"/>
                  </a:lnTo>
                  <a:lnTo>
                    <a:pt x="268" y="828"/>
                  </a:lnTo>
                  <a:lnTo>
                    <a:pt x="269" y="828"/>
                  </a:lnTo>
                  <a:lnTo>
                    <a:pt x="271" y="828"/>
                  </a:lnTo>
                  <a:lnTo>
                    <a:pt x="271" y="828"/>
                  </a:lnTo>
                  <a:lnTo>
                    <a:pt x="271" y="828"/>
                  </a:lnTo>
                  <a:lnTo>
                    <a:pt x="270" y="828"/>
                  </a:lnTo>
                  <a:lnTo>
                    <a:pt x="270" y="829"/>
                  </a:lnTo>
                  <a:close/>
                  <a:moveTo>
                    <a:pt x="271" y="827"/>
                  </a:moveTo>
                  <a:lnTo>
                    <a:pt x="268" y="827"/>
                  </a:lnTo>
                  <a:lnTo>
                    <a:pt x="268" y="826"/>
                  </a:lnTo>
                  <a:lnTo>
                    <a:pt x="268" y="825"/>
                  </a:lnTo>
                  <a:lnTo>
                    <a:pt x="269" y="825"/>
                  </a:lnTo>
                  <a:lnTo>
                    <a:pt x="270" y="825"/>
                  </a:lnTo>
                  <a:lnTo>
                    <a:pt x="271" y="825"/>
                  </a:lnTo>
                  <a:lnTo>
                    <a:pt x="271" y="827"/>
                  </a:lnTo>
                  <a:close/>
                  <a:moveTo>
                    <a:pt x="589" y="816"/>
                  </a:moveTo>
                  <a:lnTo>
                    <a:pt x="589" y="816"/>
                  </a:lnTo>
                  <a:lnTo>
                    <a:pt x="588" y="815"/>
                  </a:lnTo>
                  <a:lnTo>
                    <a:pt x="588" y="815"/>
                  </a:lnTo>
                  <a:lnTo>
                    <a:pt x="588" y="815"/>
                  </a:lnTo>
                  <a:lnTo>
                    <a:pt x="589" y="815"/>
                  </a:lnTo>
                  <a:lnTo>
                    <a:pt x="589" y="815"/>
                  </a:lnTo>
                  <a:lnTo>
                    <a:pt x="589" y="816"/>
                  </a:lnTo>
                  <a:close/>
                  <a:moveTo>
                    <a:pt x="547" y="817"/>
                  </a:moveTo>
                  <a:lnTo>
                    <a:pt x="545" y="817"/>
                  </a:lnTo>
                  <a:lnTo>
                    <a:pt x="544" y="816"/>
                  </a:lnTo>
                  <a:lnTo>
                    <a:pt x="544" y="815"/>
                  </a:lnTo>
                  <a:lnTo>
                    <a:pt x="545" y="814"/>
                  </a:lnTo>
                  <a:lnTo>
                    <a:pt x="546" y="814"/>
                  </a:lnTo>
                  <a:lnTo>
                    <a:pt x="548" y="813"/>
                  </a:lnTo>
                  <a:lnTo>
                    <a:pt x="549" y="813"/>
                  </a:lnTo>
                  <a:lnTo>
                    <a:pt x="549" y="813"/>
                  </a:lnTo>
                  <a:lnTo>
                    <a:pt x="549" y="814"/>
                  </a:lnTo>
                  <a:lnTo>
                    <a:pt x="548" y="816"/>
                  </a:lnTo>
                  <a:lnTo>
                    <a:pt x="547" y="816"/>
                  </a:lnTo>
                  <a:lnTo>
                    <a:pt x="547" y="817"/>
                  </a:lnTo>
                  <a:close/>
                  <a:moveTo>
                    <a:pt x="543" y="814"/>
                  </a:moveTo>
                  <a:lnTo>
                    <a:pt x="542" y="814"/>
                  </a:lnTo>
                  <a:lnTo>
                    <a:pt x="542" y="814"/>
                  </a:lnTo>
                  <a:lnTo>
                    <a:pt x="542" y="813"/>
                  </a:lnTo>
                  <a:lnTo>
                    <a:pt x="542" y="812"/>
                  </a:lnTo>
                  <a:lnTo>
                    <a:pt x="543" y="812"/>
                  </a:lnTo>
                  <a:lnTo>
                    <a:pt x="544" y="813"/>
                  </a:lnTo>
                  <a:lnTo>
                    <a:pt x="544" y="814"/>
                  </a:lnTo>
                  <a:lnTo>
                    <a:pt x="543" y="814"/>
                  </a:lnTo>
                  <a:close/>
                  <a:moveTo>
                    <a:pt x="578" y="815"/>
                  </a:moveTo>
                  <a:lnTo>
                    <a:pt x="580" y="816"/>
                  </a:lnTo>
                  <a:lnTo>
                    <a:pt x="581" y="816"/>
                  </a:lnTo>
                  <a:lnTo>
                    <a:pt x="583" y="818"/>
                  </a:lnTo>
                  <a:lnTo>
                    <a:pt x="585" y="818"/>
                  </a:lnTo>
                  <a:lnTo>
                    <a:pt x="586" y="817"/>
                  </a:lnTo>
                  <a:lnTo>
                    <a:pt x="587" y="817"/>
                  </a:lnTo>
                  <a:lnTo>
                    <a:pt x="588" y="817"/>
                  </a:lnTo>
                  <a:lnTo>
                    <a:pt x="590" y="817"/>
                  </a:lnTo>
                  <a:lnTo>
                    <a:pt x="591" y="819"/>
                  </a:lnTo>
                  <a:lnTo>
                    <a:pt x="592" y="820"/>
                  </a:lnTo>
                  <a:lnTo>
                    <a:pt x="595" y="823"/>
                  </a:lnTo>
                  <a:lnTo>
                    <a:pt x="595" y="823"/>
                  </a:lnTo>
                  <a:lnTo>
                    <a:pt x="596" y="823"/>
                  </a:lnTo>
                  <a:lnTo>
                    <a:pt x="600" y="828"/>
                  </a:lnTo>
                  <a:lnTo>
                    <a:pt x="600" y="829"/>
                  </a:lnTo>
                  <a:lnTo>
                    <a:pt x="599" y="830"/>
                  </a:lnTo>
                  <a:lnTo>
                    <a:pt x="599" y="831"/>
                  </a:lnTo>
                  <a:lnTo>
                    <a:pt x="599" y="832"/>
                  </a:lnTo>
                  <a:lnTo>
                    <a:pt x="596" y="831"/>
                  </a:lnTo>
                  <a:lnTo>
                    <a:pt x="595" y="832"/>
                  </a:lnTo>
                  <a:lnTo>
                    <a:pt x="594" y="833"/>
                  </a:lnTo>
                  <a:lnTo>
                    <a:pt x="595" y="833"/>
                  </a:lnTo>
                  <a:lnTo>
                    <a:pt x="596" y="833"/>
                  </a:lnTo>
                  <a:lnTo>
                    <a:pt x="597" y="833"/>
                  </a:lnTo>
                  <a:lnTo>
                    <a:pt x="598" y="834"/>
                  </a:lnTo>
                  <a:lnTo>
                    <a:pt x="598" y="835"/>
                  </a:lnTo>
                  <a:lnTo>
                    <a:pt x="600" y="837"/>
                  </a:lnTo>
                  <a:lnTo>
                    <a:pt x="603" y="837"/>
                  </a:lnTo>
                  <a:lnTo>
                    <a:pt x="607" y="840"/>
                  </a:lnTo>
                  <a:lnTo>
                    <a:pt x="607" y="842"/>
                  </a:lnTo>
                  <a:lnTo>
                    <a:pt x="608" y="842"/>
                  </a:lnTo>
                  <a:lnTo>
                    <a:pt x="608" y="843"/>
                  </a:lnTo>
                  <a:lnTo>
                    <a:pt x="611" y="845"/>
                  </a:lnTo>
                  <a:lnTo>
                    <a:pt x="615" y="848"/>
                  </a:lnTo>
                  <a:lnTo>
                    <a:pt x="615" y="849"/>
                  </a:lnTo>
                  <a:lnTo>
                    <a:pt x="615" y="850"/>
                  </a:lnTo>
                  <a:lnTo>
                    <a:pt x="615" y="852"/>
                  </a:lnTo>
                  <a:lnTo>
                    <a:pt x="616" y="852"/>
                  </a:lnTo>
                  <a:lnTo>
                    <a:pt x="616" y="855"/>
                  </a:lnTo>
                  <a:lnTo>
                    <a:pt x="615" y="856"/>
                  </a:lnTo>
                  <a:lnTo>
                    <a:pt x="611" y="854"/>
                  </a:lnTo>
                  <a:lnTo>
                    <a:pt x="609" y="855"/>
                  </a:lnTo>
                  <a:lnTo>
                    <a:pt x="608" y="855"/>
                  </a:lnTo>
                  <a:lnTo>
                    <a:pt x="607" y="853"/>
                  </a:lnTo>
                  <a:lnTo>
                    <a:pt x="607" y="853"/>
                  </a:lnTo>
                  <a:lnTo>
                    <a:pt x="606" y="852"/>
                  </a:lnTo>
                  <a:lnTo>
                    <a:pt x="601" y="851"/>
                  </a:lnTo>
                  <a:lnTo>
                    <a:pt x="597" y="848"/>
                  </a:lnTo>
                  <a:lnTo>
                    <a:pt x="594" y="848"/>
                  </a:lnTo>
                  <a:lnTo>
                    <a:pt x="593" y="850"/>
                  </a:lnTo>
                  <a:lnTo>
                    <a:pt x="588" y="850"/>
                  </a:lnTo>
                  <a:lnTo>
                    <a:pt x="587" y="851"/>
                  </a:lnTo>
                  <a:lnTo>
                    <a:pt x="586" y="852"/>
                  </a:lnTo>
                  <a:lnTo>
                    <a:pt x="586" y="853"/>
                  </a:lnTo>
                  <a:lnTo>
                    <a:pt x="586" y="854"/>
                  </a:lnTo>
                  <a:lnTo>
                    <a:pt x="586" y="855"/>
                  </a:lnTo>
                  <a:lnTo>
                    <a:pt x="587" y="856"/>
                  </a:lnTo>
                  <a:lnTo>
                    <a:pt x="587" y="857"/>
                  </a:lnTo>
                  <a:lnTo>
                    <a:pt x="588" y="857"/>
                  </a:lnTo>
                  <a:lnTo>
                    <a:pt x="589" y="858"/>
                  </a:lnTo>
                  <a:lnTo>
                    <a:pt x="591" y="857"/>
                  </a:lnTo>
                  <a:lnTo>
                    <a:pt x="593" y="859"/>
                  </a:lnTo>
                  <a:lnTo>
                    <a:pt x="594" y="859"/>
                  </a:lnTo>
                  <a:lnTo>
                    <a:pt x="595" y="860"/>
                  </a:lnTo>
                  <a:lnTo>
                    <a:pt x="597" y="860"/>
                  </a:lnTo>
                  <a:lnTo>
                    <a:pt x="597" y="860"/>
                  </a:lnTo>
                  <a:lnTo>
                    <a:pt x="599" y="860"/>
                  </a:lnTo>
                  <a:lnTo>
                    <a:pt x="599" y="861"/>
                  </a:lnTo>
                  <a:lnTo>
                    <a:pt x="601" y="861"/>
                  </a:lnTo>
                  <a:lnTo>
                    <a:pt x="601" y="862"/>
                  </a:lnTo>
                  <a:lnTo>
                    <a:pt x="602" y="861"/>
                  </a:lnTo>
                  <a:lnTo>
                    <a:pt x="604" y="862"/>
                  </a:lnTo>
                  <a:lnTo>
                    <a:pt x="604" y="865"/>
                  </a:lnTo>
                  <a:lnTo>
                    <a:pt x="603" y="865"/>
                  </a:lnTo>
                  <a:lnTo>
                    <a:pt x="603" y="867"/>
                  </a:lnTo>
                  <a:lnTo>
                    <a:pt x="601" y="869"/>
                  </a:lnTo>
                  <a:lnTo>
                    <a:pt x="600" y="869"/>
                  </a:lnTo>
                  <a:lnTo>
                    <a:pt x="600" y="869"/>
                  </a:lnTo>
                  <a:lnTo>
                    <a:pt x="598" y="870"/>
                  </a:lnTo>
                  <a:lnTo>
                    <a:pt x="598" y="871"/>
                  </a:lnTo>
                  <a:lnTo>
                    <a:pt x="597" y="871"/>
                  </a:lnTo>
                  <a:lnTo>
                    <a:pt x="596" y="870"/>
                  </a:lnTo>
                  <a:lnTo>
                    <a:pt x="595" y="871"/>
                  </a:lnTo>
                  <a:lnTo>
                    <a:pt x="593" y="869"/>
                  </a:lnTo>
                  <a:lnTo>
                    <a:pt x="593" y="868"/>
                  </a:lnTo>
                  <a:lnTo>
                    <a:pt x="591" y="866"/>
                  </a:lnTo>
                  <a:lnTo>
                    <a:pt x="589" y="866"/>
                  </a:lnTo>
                  <a:lnTo>
                    <a:pt x="586" y="865"/>
                  </a:lnTo>
                  <a:lnTo>
                    <a:pt x="585" y="863"/>
                  </a:lnTo>
                  <a:lnTo>
                    <a:pt x="584" y="863"/>
                  </a:lnTo>
                  <a:lnTo>
                    <a:pt x="584" y="865"/>
                  </a:lnTo>
                  <a:lnTo>
                    <a:pt x="583" y="865"/>
                  </a:lnTo>
                  <a:lnTo>
                    <a:pt x="582" y="867"/>
                  </a:lnTo>
                  <a:lnTo>
                    <a:pt x="580" y="867"/>
                  </a:lnTo>
                  <a:lnTo>
                    <a:pt x="580" y="867"/>
                  </a:lnTo>
                  <a:lnTo>
                    <a:pt x="577" y="868"/>
                  </a:lnTo>
                  <a:lnTo>
                    <a:pt x="577" y="869"/>
                  </a:lnTo>
                  <a:lnTo>
                    <a:pt x="577" y="871"/>
                  </a:lnTo>
                  <a:lnTo>
                    <a:pt x="575" y="875"/>
                  </a:lnTo>
                  <a:lnTo>
                    <a:pt x="575" y="875"/>
                  </a:lnTo>
                  <a:lnTo>
                    <a:pt x="575" y="876"/>
                  </a:lnTo>
                  <a:lnTo>
                    <a:pt x="575" y="877"/>
                  </a:lnTo>
                  <a:lnTo>
                    <a:pt x="574" y="878"/>
                  </a:lnTo>
                  <a:lnTo>
                    <a:pt x="573" y="880"/>
                  </a:lnTo>
                  <a:lnTo>
                    <a:pt x="572" y="880"/>
                  </a:lnTo>
                  <a:lnTo>
                    <a:pt x="571" y="881"/>
                  </a:lnTo>
                  <a:lnTo>
                    <a:pt x="570" y="881"/>
                  </a:lnTo>
                  <a:lnTo>
                    <a:pt x="568" y="882"/>
                  </a:lnTo>
                  <a:lnTo>
                    <a:pt x="565" y="883"/>
                  </a:lnTo>
                  <a:lnTo>
                    <a:pt x="565" y="882"/>
                  </a:lnTo>
                  <a:lnTo>
                    <a:pt x="563" y="882"/>
                  </a:lnTo>
                  <a:lnTo>
                    <a:pt x="563" y="882"/>
                  </a:lnTo>
                  <a:lnTo>
                    <a:pt x="559" y="882"/>
                  </a:lnTo>
                  <a:lnTo>
                    <a:pt x="558" y="882"/>
                  </a:lnTo>
                  <a:lnTo>
                    <a:pt x="556" y="883"/>
                  </a:lnTo>
                  <a:lnTo>
                    <a:pt x="555" y="884"/>
                  </a:lnTo>
                  <a:lnTo>
                    <a:pt x="552" y="884"/>
                  </a:lnTo>
                  <a:lnTo>
                    <a:pt x="551" y="885"/>
                  </a:lnTo>
                  <a:lnTo>
                    <a:pt x="550" y="885"/>
                  </a:lnTo>
                  <a:lnTo>
                    <a:pt x="548" y="885"/>
                  </a:lnTo>
                  <a:lnTo>
                    <a:pt x="545" y="886"/>
                  </a:lnTo>
                  <a:lnTo>
                    <a:pt x="543" y="888"/>
                  </a:lnTo>
                  <a:lnTo>
                    <a:pt x="542" y="888"/>
                  </a:lnTo>
                  <a:lnTo>
                    <a:pt x="540" y="889"/>
                  </a:lnTo>
                  <a:lnTo>
                    <a:pt x="540" y="889"/>
                  </a:lnTo>
                  <a:lnTo>
                    <a:pt x="539" y="890"/>
                  </a:lnTo>
                  <a:lnTo>
                    <a:pt x="539" y="891"/>
                  </a:lnTo>
                  <a:lnTo>
                    <a:pt x="538" y="893"/>
                  </a:lnTo>
                  <a:lnTo>
                    <a:pt x="538" y="894"/>
                  </a:lnTo>
                  <a:lnTo>
                    <a:pt x="537" y="895"/>
                  </a:lnTo>
                  <a:lnTo>
                    <a:pt x="535" y="896"/>
                  </a:lnTo>
                  <a:lnTo>
                    <a:pt x="534" y="897"/>
                  </a:lnTo>
                  <a:lnTo>
                    <a:pt x="534" y="897"/>
                  </a:lnTo>
                  <a:lnTo>
                    <a:pt x="536" y="897"/>
                  </a:lnTo>
                  <a:lnTo>
                    <a:pt x="537" y="898"/>
                  </a:lnTo>
                  <a:lnTo>
                    <a:pt x="539" y="900"/>
                  </a:lnTo>
                  <a:lnTo>
                    <a:pt x="539" y="902"/>
                  </a:lnTo>
                  <a:lnTo>
                    <a:pt x="538" y="903"/>
                  </a:lnTo>
                  <a:lnTo>
                    <a:pt x="534" y="904"/>
                  </a:lnTo>
                  <a:lnTo>
                    <a:pt x="532" y="902"/>
                  </a:lnTo>
                  <a:lnTo>
                    <a:pt x="531" y="902"/>
                  </a:lnTo>
                  <a:lnTo>
                    <a:pt x="530" y="901"/>
                  </a:lnTo>
                  <a:lnTo>
                    <a:pt x="528" y="901"/>
                  </a:lnTo>
                  <a:lnTo>
                    <a:pt x="527" y="901"/>
                  </a:lnTo>
                  <a:lnTo>
                    <a:pt x="526" y="901"/>
                  </a:lnTo>
                  <a:lnTo>
                    <a:pt x="525" y="900"/>
                  </a:lnTo>
                  <a:lnTo>
                    <a:pt x="523" y="899"/>
                  </a:lnTo>
                  <a:lnTo>
                    <a:pt x="523" y="897"/>
                  </a:lnTo>
                  <a:lnTo>
                    <a:pt x="521" y="896"/>
                  </a:lnTo>
                  <a:lnTo>
                    <a:pt x="520" y="895"/>
                  </a:lnTo>
                  <a:lnTo>
                    <a:pt x="520" y="894"/>
                  </a:lnTo>
                  <a:lnTo>
                    <a:pt x="519" y="894"/>
                  </a:lnTo>
                  <a:lnTo>
                    <a:pt x="519" y="891"/>
                  </a:lnTo>
                  <a:lnTo>
                    <a:pt x="518" y="891"/>
                  </a:lnTo>
                  <a:lnTo>
                    <a:pt x="518" y="885"/>
                  </a:lnTo>
                  <a:lnTo>
                    <a:pt x="519" y="883"/>
                  </a:lnTo>
                  <a:lnTo>
                    <a:pt x="518" y="882"/>
                  </a:lnTo>
                  <a:lnTo>
                    <a:pt x="517" y="881"/>
                  </a:lnTo>
                  <a:lnTo>
                    <a:pt x="517" y="880"/>
                  </a:lnTo>
                  <a:lnTo>
                    <a:pt x="517" y="880"/>
                  </a:lnTo>
                  <a:lnTo>
                    <a:pt x="517" y="877"/>
                  </a:lnTo>
                  <a:lnTo>
                    <a:pt x="518" y="876"/>
                  </a:lnTo>
                  <a:lnTo>
                    <a:pt x="516" y="876"/>
                  </a:lnTo>
                  <a:lnTo>
                    <a:pt x="516" y="875"/>
                  </a:lnTo>
                  <a:lnTo>
                    <a:pt x="516" y="873"/>
                  </a:lnTo>
                  <a:lnTo>
                    <a:pt x="518" y="872"/>
                  </a:lnTo>
                  <a:lnTo>
                    <a:pt x="518" y="871"/>
                  </a:lnTo>
                  <a:lnTo>
                    <a:pt x="519" y="871"/>
                  </a:lnTo>
                  <a:lnTo>
                    <a:pt x="520" y="870"/>
                  </a:lnTo>
                  <a:lnTo>
                    <a:pt x="517" y="869"/>
                  </a:lnTo>
                  <a:lnTo>
                    <a:pt x="516" y="870"/>
                  </a:lnTo>
                  <a:lnTo>
                    <a:pt x="515" y="870"/>
                  </a:lnTo>
                  <a:lnTo>
                    <a:pt x="514" y="869"/>
                  </a:lnTo>
                  <a:lnTo>
                    <a:pt x="513" y="869"/>
                  </a:lnTo>
                  <a:lnTo>
                    <a:pt x="509" y="867"/>
                  </a:lnTo>
                  <a:lnTo>
                    <a:pt x="509" y="865"/>
                  </a:lnTo>
                  <a:lnTo>
                    <a:pt x="509" y="865"/>
                  </a:lnTo>
                  <a:lnTo>
                    <a:pt x="509" y="863"/>
                  </a:lnTo>
                  <a:lnTo>
                    <a:pt x="509" y="863"/>
                  </a:lnTo>
                  <a:lnTo>
                    <a:pt x="509" y="862"/>
                  </a:lnTo>
                  <a:lnTo>
                    <a:pt x="509" y="862"/>
                  </a:lnTo>
                  <a:lnTo>
                    <a:pt x="509" y="859"/>
                  </a:lnTo>
                  <a:lnTo>
                    <a:pt x="509" y="858"/>
                  </a:lnTo>
                  <a:lnTo>
                    <a:pt x="509" y="855"/>
                  </a:lnTo>
                  <a:lnTo>
                    <a:pt x="509" y="854"/>
                  </a:lnTo>
                  <a:lnTo>
                    <a:pt x="509" y="852"/>
                  </a:lnTo>
                  <a:lnTo>
                    <a:pt x="510" y="852"/>
                  </a:lnTo>
                  <a:lnTo>
                    <a:pt x="512" y="850"/>
                  </a:lnTo>
                  <a:lnTo>
                    <a:pt x="512" y="849"/>
                  </a:lnTo>
                  <a:lnTo>
                    <a:pt x="513" y="848"/>
                  </a:lnTo>
                  <a:lnTo>
                    <a:pt x="515" y="845"/>
                  </a:lnTo>
                  <a:lnTo>
                    <a:pt x="515" y="844"/>
                  </a:lnTo>
                  <a:lnTo>
                    <a:pt x="515" y="843"/>
                  </a:lnTo>
                  <a:lnTo>
                    <a:pt x="515" y="842"/>
                  </a:lnTo>
                  <a:lnTo>
                    <a:pt x="513" y="840"/>
                  </a:lnTo>
                  <a:lnTo>
                    <a:pt x="512" y="839"/>
                  </a:lnTo>
                  <a:lnTo>
                    <a:pt x="512" y="836"/>
                  </a:lnTo>
                  <a:lnTo>
                    <a:pt x="513" y="834"/>
                  </a:lnTo>
                  <a:lnTo>
                    <a:pt x="514" y="834"/>
                  </a:lnTo>
                  <a:lnTo>
                    <a:pt x="516" y="833"/>
                  </a:lnTo>
                  <a:lnTo>
                    <a:pt x="516" y="832"/>
                  </a:lnTo>
                  <a:lnTo>
                    <a:pt x="515" y="831"/>
                  </a:lnTo>
                  <a:lnTo>
                    <a:pt x="515" y="829"/>
                  </a:lnTo>
                  <a:lnTo>
                    <a:pt x="516" y="829"/>
                  </a:lnTo>
                  <a:lnTo>
                    <a:pt x="516" y="826"/>
                  </a:lnTo>
                  <a:lnTo>
                    <a:pt x="517" y="824"/>
                  </a:lnTo>
                  <a:lnTo>
                    <a:pt x="517" y="820"/>
                  </a:lnTo>
                  <a:lnTo>
                    <a:pt x="518" y="819"/>
                  </a:lnTo>
                  <a:lnTo>
                    <a:pt x="518" y="817"/>
                  </a:lnTo>
                  <a:lnTo>
                    <a:pt x="519" y="817"/>
                  </a:lnTo>
                  <a:lnTo>
                    <a:pt x="522" y="817"/>
                  </a:lnTo>
                  <a:lnTo>
                    <a:pt x="525" y="816"/>
                  </a:lnTo>
                  <a:lnTo>
                    <a:pt x="528" y="813"/>
                  </a:lnTo>
                  <a:lnTo>
                    <a:pt x="528" y="812"/>
                  </a:lnTo>
                  <a:lnTo>
                    <a:pt x="529" y="811"/>
                  </a:lnTo>
                  <a:lnTo>
                    <a:pt x="530" y="811"/>
                  </a:lnTo>
                  <a:lnTo>
                    <a:pt x="533" y="812"/>
                  </a:lnTo>
                  <a:lnTo>
                    <a:pt x="534" y="812"/>
                  </a:lnTo>
                  <a:lnTo>
                    <a:pt x="535" y="813"/>
                  </a:lnTo>
                  <a:lnTo>
                    <a:pt x="536" y="814"/>
                  </a:lnTo>
                  <a:lnTo>
                    <a:pt x="537" y="814"/>
                  </a:lnTo>
                  <a:lnTo>
                    <a:pt x="538" y="816"/>
                  </a:lnTo>
                  <a:lnTo>
                    <a:pt x="540" y="817"/>
                  </a:lnTo>
                  <a:lnTo>
                    <a:pt x="543" y="818"/>
                  </a:lnTo>
                  <a:lnTo>
                    <a:pt x="543" y="818"/>
                  </a:lnTo>
                  <a:lnTo>
                    <a:pt x="543" y="819"/>
                  </a:lnTo>
                  <a:lnTo>
                    <a:pt x="545" y="821"/>
                  </a:lnTo>
                  <a:lnTo>
                    <a:pt x="545" y="821"/>
                  </a:lnTo>
                  <a:lnTo>
                    <a:pt x="547" y="823"/>
                  </a:lnTo>
                  <a:lnTo>
                    <a:pt x="547" y="824"/>
                  </a:lnTo>
                  <a:lnTo>
                    <a:pt x="550" y="826"/>
                  </a:lnTo>
                  <a:lnTo>
                    <a:pt x="550" y="827"/>
                  </a:lnTo>
                  <a:lnTo>
                    <a:pt x="551" y="829"/>
                  </a:lnTo>
                  <a:lnTo>
                    <a:pt x="551" y="830"/>
                  </a:lnTo>
                  <a:lnTo>
                    <a:pt x="551" y="831"/>
                  </a:lnTo>
                  <a:lnTo>
                    <a:pt x="550" y="832"/>
                  </a:lnTo>
                  <a:lnTo>
                    <a:pt x="550" y="833"/>
                  </a:lnTo>
                  <a:lnTo>
                    <a:pt x="549" y="833"/>
                  </a:lnTo>
                  <a:lnTo>
                    <a:pt x="549" y="835"/>
                  </a:lnTo>
                  <a:lnTo>
                    <a:pt x="550" y="836"/>
                  </a:lnTo>
                  <a:lnTo>
                    <a:pt x="550" y="839"/>
                  </a:lnTo>
                  <a:lnTo>
                    <a:pt x="551" y="840"/>
                  </a:lnTo>
                  <a:lnTo>
                    <a:pt x="551" y="841"/>
                  </a:lnTo>
                  <a:lnTo>
                    <a:pt x="552" y="842"/>
                  </a:lnTo>
                  <a:lnTo>
                    <a:pt x="553" y="842"/>
                  </a:lnTo>
                  <a:lnTo>
                    <a:pt x="553" y="843"/>
                  </a:lnTo>
                  <a:lnTo>
                    <a:pt x="554" y="844"/>
                  </a:lnTo>
                  <a:lnTo>
                    <a:pt x="556" y="848"/>
                  </a:lnTo>
                  <a:lnTo>
                    <a:pt x="557" y="848"/>
                  </a:lnTo>
                  <a:lnTo>
                    <a:pt x="558" y="849"/>
                  </a:lnTo>
                  <a:lnTo>
                    <a:pt x="558" y="849"/>
                  </a:lnTo>
                  <a:lnTo>
                    <a:pt x="560" y="848"/>
                  </a:lnTo>
                  <a:lnTo>
                    <a:pt x="561" y="849"/>
                  </a:lnTo>
                  <a:lnTo>
                    <a:pt x="561" y="850"/>
                  </a:lnTo>
                  <a:lnTo>
                    <a:pt x="560" y="851"/>
                  </a:lnTo>
                  <a:lnTo>
                    <a:pt x="559" y="852"/>
                  </a:lnTo>
                  <a:lnTo>
                    <a:pt x="560" y="853"/>
                  </a:lnTo>
                  <a:lnTo>
                    <a:pt x="561" y="851"/>
                  </a:lnTo>
                  <a:lnTo>
                    <a:pt x="561" y="849"/>
                  </a:lnTo>
                  <a:lnTo>
                    <a:pt x="562" y="848"/>
                  </a:lnTo>
                  <a:lnTo>
                    <a:pt x="564" y="847"/>
                  </a:lnTo>
                  <a:lnTo>
                    <a:pt x="565" y="847"/>
                  </a:lnTo>
                  <a:lnTo>
                    <a:pt x="566" y="847"/>
                  </a:lnTo>
                  <a:lnTo>
                    <a:pt x="567" y="846"/>
                  </a:lnTo>
                  <a:lnTo>
                    <a:pt x="567" y="846"/>
                  </a:lnTo>
                  <a:lnTo>
                    <a:pt x="567" y="845"/>
                  </a:lnTo>
                  <a:lnTo>
                    <a:pt x="566" y="846"/>
                  </a:lnTo>
                  <a:lnTo>
                    <a:pt x="565" y="845"/>
                  </a:lnTo>
                  <a:lnTo>
                    <a:pt x="565" y="844"/>
                  </a:lnTo>
                  <a:lnTo>
                    <a:pt x="565" y="844"/>
                  </a:lnTo>
                  <a:lnTo>
                    <a:pt x="565" y="843"/>
                  </a:lnTo>
                  <a:lnTo>
                    <a:pt x="565" y="841"/>
                  </a:lnTo>
                  <a:lnTo>
                    <a:pt x="564" y="839"/>
                  </a:lnTo>
                  <a:lnTo>
                    <a:pt x="564" y="834"/>
                  </a:lnTo>
                  <a:lnTo>
                    <a:pt x="565" y="832"/>
                  </a:lnTo>
                  <a:lnTo>
                    <a:pt x="566" y="832"/>
                  </a:lnTo>
                  <a:lnTo>
                    <a:pt x="566" y="831"/>
                  </a:lnTo>
                  <a:lnTo>
                    <a:pt x="566" y="830"/>
                  </a:lnTo>
                  <a:lnTo>
                    <a:pt x="566" y="829"/>
                  </a:lnTo>
                  <a:lnTo>
                    <a:pt x="566" y="828"/>
                  </a:lnTo>
                  <a:lnTo>
                    <a:pt x="565" y="828"/>
                  </a:lnTo>
                  <a:lnTo>
                    <a:pt x="565" y="823"/>
                  </a:lnTo>
                  <a:lnTo>
                    <a:pt x="566" y="823"/>
                  </a:lnTo>
                  <a:lnTo>
                    <a:pt x="566" y="818"/>
                  </a:lnTo>
                  <a:lnTo>
                    <a:pt x="566" y="818"/>
                  </a:lnTo>
                  <a:lnTo>
                    <a:pt x="566" y="816"/>
                  </a:lnTo>
                  <a:lnTo>
                    <a:pt x="567" y="815"/>
                  </a:lnTo>
                  <a:lnTo>
                    <a:pt x="570" y="812"/>
                  </a:lnTo>
                  <a:lnTo>
                    <a:pt x="570" y="812"/>
                  </a:lnTo>
                  <a:lnTo>
                    <a:pt x="571" y="809"/>
                  </a:lnTo>
                  <a:lnTo>
                    <a:pt x="572" y="809"/>
                  </a:lnTo>
                  <a:lnTo>
                    <a:pt x="575" y="811"/>
                  </a:lnTo>
                  <a:lnTo>
                    <a:pt x="576" y="812"/>
                  </a:lnTo>
                  <a:lnTo>
                    <a:pt x="576" y="813"/>
                  </a:lnTo>
                  <a:lnTo>
                    <a:pt x="577" y="813"/>
                  </a:lnTo>
                  <a:lnTo>
                    <a:pt x="577" y="814"/>
                  </a:lnTo>
                  <a:lnTo>
                    <a:pt x="578" y="815"/>
                  </a:lnTo>
                  <a:close/>
                  <a:moveTo>
                    <a:pt x="454" y="799"/>
                  </a:moveTo>
                  <a:lnTo>
                    <a:pt x="453" y="799"/>
                  </a:lnTo>
                  <a:lnTo>
                    <a:pt x="453" y="799"/>
                  </a:lnTo>
                  <a:lnTo>
                    <a:pt x="453" y="798"/>
                  </a:lnTo>
                  <a:lnTo>
                    <a:pt x="453" y="798"/>
                  </a:lnTo>
                  <a:lnTo>
                    <a:pt x="454" y="798"/>
                  </a:lnTo>
                  <a:lnTo>
                    <a:pt x="454" y="798"/>
                  </a:lnTo>
                  <a:lnTo>
                    <a:pt x="454" y="799"/>
                  </a:lnTo>
                  <a:close/>
                  <a:moveTo>
                    <a:pt x="609" y="797"/>
                  </a:moveTo>
                  <a:lnTo>
                    <a:pt x="610" y="798"/>
                  </a:lnTo>
                  <a:lnTo>
                    <a:pt x="611" y="798"/>
                  </a:lnTo>
                  <a:lnTo>
                    <a:pt x="613" y="802"/>
                  </a:lnTo>
                  <a:lnTo>
                    <a:pt x="613" y="804"/>
                  </a:lnTo>
                  <a:lnTo>
                    <a:pt x="612" y="804"/>
                  </a:lnTo>
                  <a:lnTo>
                    <a:pt x="612" y="803"/>
                  </a:lnTo>
                  <a:lnTo>
                    <a:pt x="608" y="800"/>
                  </a:lnTo>
                  <a:lnTo>
                    <a:pt x="608" y="799"/>
                  </a:lnTo>
                  <a:lnTo>
                    <a:pt x="608" y="798"/>
                  </a:lnTo>
                  <a:lnTo>
                    <a:pt x="609" y="797"/>
                  </a:lnTo>
                  <a:close/>
                  <a:moveTo>
                    <a:pt x="567" y="793"/>
                  </a:moveTo>
                  <a:lnTo>
                    <a:pt x="566" y="793"/>
                  </a:lnTo>
                  <a:lnTo>
                    <a:pt x="566" y="793"/>
                  </a:lnTo>
                  <a:lnTo>
                    <a:pt x="566" y="793"/>
                  </a:lnTo>
                  <a:lnTo>
                    <a:pt x="566" y="792"/>
                  </a:lnTo>
                  <a:lnTo>
                    <a:pt x="567" y="792"/>
                  </a:lnTo>
                  <a:lnTo>
                    <a:pt x="567" y="793"/>
                  </a:lnTo>
                  <a:lnTo>
                    <a:pt x="567" y="793"/>
                  </a:lnTo>
                  <a:close/>
                  <a:moveTo>
                    <a:pt x="565" y="792"/>
                  </a:moveTo>
                  <a:lnTo>
                    <a:pt x="565" y="792"/>
                  </a:lnTo>
                  <a:lnTo>
                    <a:pt x="565" y="792"/>
                  </a:lnTo>
                  <a:lnTo>
                    <a:pt x="565" y="792"/>
                  </a:lnTo>
                  <a:lnTo>
                    <a:pt x="565" y="791"/>
                  </a:lnTo>
                  <a:lnTo>
                    <a:pt x="565" y="791"/>
                  </a:lnTo>
                  <a:lnTo>
                    <a:pt x="566" y="792"/>
                  </a:lnTo>
                  <a:lnTo>
                    <a:pt x="566" y="792"/>
                  </a:lnTo>
                  <a:lnTo>
                    <a:pt x="565" y="792"/>
                  </a:lnTo>
                  <a:close/>
                  <a:moveTo>
                    <a:pt x="707" y="787"/>
                  </a:moveTo>
                  <a:lnTo>
                    <a:pt x="707" y="787"/>
                  </a:lnTo>
                  <a:lnTo>
                    <a:pt x="707" y="787"/>
                  </a:lnTo>
                  <a:lnTo>
                    <a:pt x="707" y="786"/>
                  </a:lnTo>
                  <a:lnTo>
                    <a:pt x="707" y="786"/>
                  </a:lnTo>
                  <a:lnTo>
                    <a:pt x="707" y="786"/>
                  </a:lnTo>
                  <a:lnTo>
                    <a:pt x="708" y="786"/>
                  </a:lnTo>
                  <a:lnTo>
                    <a:pt x="708" y="787"/>
                  </a:lnTo>
                  <a:lnTo>
                    <a:pt x="707" y="787"/>
                  </a:lnTo>
                  <a:close/>
                  <a:moveTo>
                    <a:pt x="323" y="783"/>
                  </a:moveTo>
                  <a:lnTo>
                    <a:pt x="322" y="783"/>
                  </a:lnTo>
                  <a:lnTo>
                    <a:pt x="322" y="783"/>
                  </a:lnTo>
                  <a:lnTo>
                    <a:pt x="322" y="782"/>
                  </a:lnTo>
                  <a:lnTo>
                    <a:pt x="322" y="781"/>
                  </a:lnTo>
                  <a:lnTo>
                    <a:pt x="323" y="781"/>
                  </a:lnTo>
                  <a:lnTo>
                    <a:pt x="323" y="782"/>
                  </a:lnTo>
                  <a:lnTo>
                    <a:pt x="323" y="782"/>
                  </a:lnTo>
                  <a:lnTo>
                    <a:pt x="324" y="783"/>
                  </a:lnTo>
                  <a:lnTo>
                    <a:pt x="323" y="783"/>
                  </a:lnTo>
                  <a:close/>
                  <a:moveTo>
                    <a:pt x="300" y="779"/>
                  </a:moveTo>
                  <a:lnTo>
                    <a:pt x="296" y="783"/>
                  </a:lnTo>
                  <a:lnTo>
                    <a:pt x="295" y="783"/>
                  </a:lnTo>
                  <a:lnTo>
                    <a:pt x="297" y="778"/>
                  </a:lnTo>
                  <a:lnTo>
                    <a:pt x="300" y="778"/>
                  </a:lnTo>
                  <a:lnTo>
                    <a:pt x="300" y="779"/>
                  </a:lnTo>
                  <a:close/>
                  <a:moveTo>
                    <a:pt x="496" y="777"/>
                  </a:moveTo>
                  <a:lnTo>
                    <a:pt x="496" y="777"/>
                  </a:lnTo>
                  <a:lnTo>
                    <a:pt x="496" y="776"/>
                  </a:lnTo>
                  <a:lnTo>
                    <a:pt x="496" y="776"/>
                  </a:lnTo>
                  <a:lnTo>
                    <a:pt x="496" y="776"/>
                  </a:lnTo>
                  <a:lnTo>
                    <a:pt x="496" y="776"/>
                  </a:lnTo>
                  <a:lnTo>
                    <a:pt x="497" y="776"/>
                  </a:lnTo>
                  <a:lnTo>
                    <a:pt x="497" y="776"/>
                  </a:lnTo>
                  <a:lnTo>
                    <a:pt x="496" y="777"/>
                  </a:lnTo>
                  <a:close/>
                  <a:moveTo>
                    <a:pt x="494" y="776"/>
                  </a:moveTo>
                  <a:lnTo>
                    <a:pt x="494" y="776"/>
                  </a:lnTo>
                  <a:lnTo>
                    <a:pt x="493" y="776"/>
                  </a:lnTo>
                  <a:lnTo>
                    <a:pt x="493" y="775"/>
                  </a:lnTo>
                  <a:lnTo>
                    <a:pt x="494" y="775"/>
                  </a:lnTo>
                  <a:lnTo>
                    <a:pt x="494" y="775"/>
                  </a:lnTo>
                  <a:lnTo>
                    <a:pt x="495" y="775"/>
                  </a:lnTo>
                  <a:lnTo>
                    <a:pt x="495" y="776"/>
                  </a:lnTo>
                  <a:lnTo>
                    <a:pt x="494" y="776"/>
                  </a:lnTo>
                  <a:close/>
                  <a:moveTo>
                    <a:pt x="497" y="775"/>
                  </a:moveTo>
                  <a:lnTo>
                    <a:pt x="497" y="775"/>
                  </a:lnTo>
                  <a:lnTo>
                    <a:pt x="497" y="775"/>
                  </a:lnTo>
                  <a:lnTo>
                    <a:pt x="497" y="775"/>
                  </a:lnTo>
                  <a:lnTo>
                    <a:pt x="497" y="774"/>
                  </a:lnTo>
                  <a:lnTo>
                    <a:pt x="497" y="774"/>
                  </a:lnTo>
                  <a:lnTo>
                    <a:pt x="498" y="775"/>
                  </a:lnTo>
                  <a:lnTo>
                    <a:pt x="498" y="775"/>
                  </a:lnTo>
                  <a:lnTo>
                    <a:pt x="497" y="775"/>
                  </a:lnTo>
                  <a:close/>
                  <a:moveTo>
                    <a:pt x="803" y="767"/>
                  </a:moveTo>
                  <a:lnTo>
                    <a:pt x="802" y="767"/>
                  </a:lnTo>
                  <a:lnTo>
                    <a:pt x="801" y="767"/>
                  </a:lnTo>
                  <a:lnTo>
                    <a:pt x="802" y="766"/>
                  </a:lnTo>
                  <a:lnTo>
                    <a:pt x="803" y="766"/>
                  </a:lnTo>
                  <a:lnTo>
                    <a:pt x="804" y="766"/>
                  </a:lnTo>
                  <a:lnTo>
                    <a:pt x="803" y="767"/>
                  </a:lnTo>
                  <a:close/>
                  <a:moveTo>
                    <a:pt x="758" y="769"/>
                  </a:moveTo>
                  <a:lnTo>
                    <a:pt x="757" y="769"/>
                  </a:lnTo>
                  <a:lnTo>
                    <a:pt x="756" y="769"/>
                  </a:lnTo>
                  <a:lnTo>
                    <a:pt x="753" y="766"/>
                  </a:lnTo>
                  <a:lnTo>
                    <a:pt x="754" y="765"/>
                  </a:lnTo>
                  <a:lnTo>
                    <a:pt x="756" y="765"/>
                  </a:lnTo>
                  <a:lnTo>
                    <a:pt x="758" y="767"/>
                  </a:lnTo>
                  <a:lnTo>
                    <a:pt x="758" y="769"/>
                  </a:lnTo>
                  <a:close/>
                  <a:moveTo>
                    <a:pt x="775" y="763"/>
                  </a:moveTo>
                  <a:lnTo>
                    <a:pt x="774" y="763"/>
                  </a:lnTo>
                  <a:lnTo>
                    <a:pt x="772" y="762"/>
                  </a:lnTo>
                  <a:lnTo>
                    <a:pt x="773" y="761"/>
                  </a:lnTo>
                  <a:lnTo>
                    <a:pt x="775" y="761"/>
                  </a:lnTo>
                  <a:lnTo>
                    <a:pt x="776" y="763"/>
                  </a:lnTo>
                  <a:lnTo>
                    <a:pt x="775" y="763"/>
                  </a:lnTo>
                  <a:close/>
                  <a:moveTo>
                    <a:pt x="528" y="764"/>
                  </a:moveTo>
                  <a:lnTo>
                    <a:pt x="525" y="764"/>
                  </a:lnTo>
                  <a:lnTo>
                    <a:pt x="524" y="764"/>
                  </a:lnTo>
                  <a:lnTo>
                    <a:pt x="524" y="762"/>
                  </a:lnTo>
                  <a:lnTo>
                    <a:pt x="526" y="760"/>
                  </a:lnTo>
                  <a:lnTo>
                    <a:pt x="527" y="760"/>
                  </a:lnTo>
                  <a:lnTo>
                    <a:pt x="528" y="761"/>
                  </a:lnTo>
                  <a:lnTo>
                    <a:pt x="528" y="764"/>
                  </a:lnTo>
                  <a:close/>
                  <a:moveTo>
                    <a:pt x="111" y="760"/>
                  </a:moveTo>
                  <a:lnTo>
                    <a:pt x="110" y="760"/>
                  </a:lnTo>
                  <a:lnTo>
                    <a:pt x="110" y="760"/>
                  </a:lnTo>
                  <a:lnTo>
                    <a:pt x="110" y="759"/>
                  </a:lnTo>
                  <a:lnTo>
                    <a:pt x="111" y="759"/>
                  </a:lnTo>
                  <a:lnTo>
                    <a:pt x="112" y="759"/>
                  </a:lnTo>
                  <a:lnTo>
                    <a:pt x="112" y="759"/>
                  </a:lnTo>
                  <a:lnTo>
                    <a:pt x="112" y="760"/>
                  </a:lnTo>
                  <a:lnTo>
                    <a:pt x="111" y="760"/>
                  </a:lnTo>
                  <a:close/>
                  <a:moveTo>
                    <a:pt x="314" y="752"/>
                  </a:moveTo>
                  <a:lnTo>
                    <a:pt x="312" y="752"/>
                  </a:lnTo>
                  <a:lnTo>
                    <a:pt x="312" y="752"/>
                  </a:lnTo>
                  <a:lnTo>
                    <a:pt x="312" y="751"/>
                  </a:lnTo>
                  <a:lnTo>
                    <a:pt x="312" y="751"/>
                  </a:lnTo>
                  <a:lnTo>
                    <a:pt x="314" y="751"/>
                  </a:lnTo>
                  <a:lnTo>
                    <a:pt x="314" y="751"/>
                  </a:lnTo>
                  <a:lnTo>
                    <a:pt x="314" y="752"/>
                  </a:lnTo>
                  <a:close/>
                  <a:moveTo>
                    <a:pt x="509" y="744"/>
                  </a:moveTo>
                  <a:lnTo>
                    <a:pt x="511" y="745"/>
                  </a:lnTo>
                  <a:lnTo>
                    <a:pt x="513" y="745"/>
                  </a:lnTo>
                  <a:lnTo>
                    <a:pt x="514" y="744"/>
                  </a:lnTo>
                  <a:lnTo>
                    <a:pt x="516" y="746"/>
                  </a:lnTo>
                  <a:lnTo>
                    <a:pt x="515" y="747"/>
                  </a:lnTo>
                  <a:lnTo>
                    <a:pt x="514" y="747"/>
                  </a:lnTo>
                  <a:lnTo>
                    <a:pt x="513" y="747"/>
                  </a:lnTo>
                  <a:lnTo>
                    <a:pt x="512" y="747"/>
                  </a:lnTo>
                  <a:lnTo>
                    <a:pt x="511" y="747"/>
                  </a:lnTo>
                  <a:lnTo>
                    <a:pt x="509" y="747"/>
                  </a:lnTo>
                  <a:lnTo>
                    <a:pt x="508" y="746"/>
                  </a:lnTo>
                  <a:lnTo>
                    <a:pt x="508" y="746"/>
                  </a:lnTo>
                  <a:lnTo>
                    <a:pt x="509" y="744"/>
                  </a:lnTo>
                  <a:close/>
                  <a:moveTo>
                    <a:pt x="826" y="739"/>
                  </a:moveTo>
                  <a:lnTo>
                    <a:pt x="826" y="739"/>
                  </a:lnTo>
                  <a:lnTo>
                    <a:pt x="826" y="738"/>
                  </a:lnTo>
                  <a:lnTo>
                    <a:pt x="826" y="738"/>
                  </a:lnTo>
                  <a:lnTo>
                    <a:pt x="826" y="738"/>
                  </a:lnTo>
                  <a:lnTo>
                    <a:pt x="826" y="738"/>
                  </a:lnTo>
                  <a:lnTo>
                    <a:pt x="827" y="738"/>
                  </a:lnTo>
                  <a:lnTo>
                    <a:pt x="827" y="738"/>
                  </a:lnTo>
                  <a:lnTo>
                    <a:pt x="826" y="739"/>
                  </a:lnTo>
                  <a:close/>
                  <a:moveTo>
                    <a:pt x="658" y="736"/>
                  </a:moveTo>
                  <a:lnTo>
                    <a:pt x="657" y="736"/>
                  </a:lnTo>
                  <a:lnTo>
                    <a:pt x="657" y="735"/>
                  </a:lnTo>
                  <a:lnTo>
                    <a:pt x="656" y="735"/>
                  </a:lnTo>
                  <a:lnTo>
                    <a:pt x="656" y="734"/>
                  </a:lnTo>
                  <a:lnTo>
                    <a:pt x="657" y="733"/>
                  </a:lnTo>
                  <a:lnTo>
                    <a:pt x="658" y="733"/>
                  </a:lnTo>
                  <a:lnTo>
                    <a:pt x="658" y="734"/>
                  </a:lnTo>
                  <a:lnTo>
                    <a:pt x="658" y="736"/>
                  </a:lnTo>
                  <a:close/>
                  <a:moveTo>
                    <a:pt x="319" y="734"/>
                  </a:moveTo>
                  <a:lnTo>
                    <a:pt x="319" y="734"/>
                  </a:lnTo>
                  <a:lnTo>
                    <a:pt x="318" y="734"/>
                  </a:lnTo>
                  <a:lnTo>
                    <a:pt x="319" y="733"/>
                  </a:lnTo>
                  <a:lnTo>
                    <a:pt x="319" y="733"/>
                  </a:lnTo>
                  <a:lnTo>
                    <a:pt x="319" y="733"/>
                  </a:lnTo>
                  <a:lnTo>
                    <a:pt x="319" y="734"/>
                  </a:lnTo>
                  <a:close/>
                  <a:moveTo>
                    <a:pt x="841" y="733"/>
                  </a:moveTo>
                  <a:lnTo>
                    <a:pt x="841" y="733"/>
                  </a:lnTo>
                  <a:lnTo>
                    <a:pt x="840" y="733"/>
                  </a:lnTo>
                  <a:lnTo>
                    <a:pt x="839" y="732"/>
                  </a:lnTo>
                  <a:lnTo>
                    <a:pt x="840" y="732"/>
                  </a:lnTo>
                  <a:lnTo>
                    <a:pt x="841" y="732"/>
                  </a:lnTo>
                  <a:lnTo>
                    <a:pt x="841" y="732"/>
                  </a:lnTo>
                  <a:lnTo>
                    <a:pt x="841" y="733"/>
                  </a:lnTo>
                  <a:close/>
                  <a:moveTo>
                    <a:pt x="659" y="731"/>
                  </a:moveTo>
                  <a:lnTo>
                    <a:pt x="659" y="732"/>
                  </a:lnTo>
                  <a:lnTo>
                    <a:pt x="657" y="731"/>
                  </a:lnTo>
                  <a:lnTo>
                    <a:pt x="655" y="730"/>
                  </a:lnTo>
                  <a:lnTo>
                    <a:pt x="655" y="728"/>
                  </a:lnTo>
                  <a:lnTo>
                    <a:pt x="656" y="728"/>
                  </a:lnTo>
                  <a:lnTo>
                    <a:pt x="658" y="730"/>
                  </a:lnTo>
                  <a:lnTo>
                    <a:pt x="659" y="730"/>
                  </a:lnTo>
                  <a:lnTo>
                    <a:pt x="659" y="731"/>
                  </a:lnTo>
                  <a:close/>
                  <a:moveTo>
                    <a:pt x="315" y="727"/>
                  </a:moveTo>
                  <a:lnTo>
                    <a:pt x="314" y="728"/>
                  </a:lnTo>
                  <a:lnTo>
                    <a:pt x="311" y="727"/>
                  </a:lnTo>
                  <a:lnTo>
                    <a:pt x="311" y="727"/>
                  </a:lnTo>
                  <a:lnTo>
                    <a:pt x="312" y="727"/>
                  </a:lnTo>
                  <a:lnTo>
                    <a:pt x="313" y="726"/>
                  </a:lnTo>
                  <a:lnTo>
                    <a:pt x="315" y="726"/>
                  </a:lnTo>
                  <a:lnTo>
                    <a:pt x="315" y="727"/>
                  </a:lnTo>
                  <a:close/>
                  <a:moveTo>
                    <a:pt x="658" y="726"/>
                  </a:moveTo>
                  <a:lnTo>
                    <a:pt x="658" y="726"/>
                  </a:lnTo>
                  <a:lnTo>
                    <a:pt x="657" y="726"/>
                  </a:lnTo>
                  <a:lnTo>
                    <a:pt x="657" y="725"/>
                  </a:lnTo>
                  <a:lnTo>
                    <a:pt x="658" y="725"/>
                  </a:lnTo>
                  <a:lnTo>
                    <a:pt x="658" y="725"/>
                  </a:lnTo>
                  <a:lnTo>
                    <a:pt x="658" y="725"/>
                  </a:lnTo>
                  <a:lnTo>
                    <a:pt x="658" y="726"/>
                  </a:lnTo>
                  <a:close/>
                  <a:moveTo>
                    <a:pt x="340" y="723"/>
                  </a:moveTo>
                  <a:lnTo>
                    <a:pt x="338" y="723"/>
                  </a:lnTo>
                  <a:lnTo>
                    <a:pt x="337" y="723"/>
                  </a:lnTo>
                  <a:lnTo>
                    <a:pt x="337" y="723"/>
                  </a:lnTo>
                  <a:lnTo>
                    <a:pt x="338" y="722"/>
                  </a:lnTo>
                  <a:lnTo>
                    <a:pt x="339" y="722"/>
                  </a:lnTo>
                  <a:lnTo>
                    <a:pt x="340" y="722"/>
                  </a:lnTo>
                  <a:lnTo>
                    <a:pt x="340" y="723"/>
                  </a:lnTo>
                  <a:close/>
                  <a:moveTo>
                    <a:pt x="318" y="721"/>
                  </a:moveTo>
                  <a:lnTo>
                    <a:pt x="317" y="721"/>
                  </a:lnTo>
                  <a:lnTo>
                    <a:pt x="316" y="720"/>
                  </a:lnTo>
                  <a:lnTo>
                    <a:pt x="316" y="719"/>
                  </a:lnTo>
                  <a:lnTo>
                    <a:pt x="317" y="719"/>
                  </a:lnTo>
                  <a:lnTo>
                    <a:pt x="318" y="719"/>
                  </a:lnTo>
                  <a:lnTo>
                    <a:pt x="318" y="720"/>
                  </a:lnTo>
                  <a:lnTo>
                    <a:pt x="318" y="721"/>
                  </a:lnTo>
                  <a:close/>
                  <a:moveTo>
                    <a:pt x="693" y="717"/>
                  </a:moveTo>
                  <a:lnTo>
                    <a:pt x="694" y="718"/>
                  </a:lnTo>
                  <a:lnTo>
                    <a:pt x="697" y="718"/>
                  </a:lnTo>
                  <a:lnTo>
                    <a:pt x="698" y="719"/>
                  </a:lnTo>
                  <a:lnTo>
                    <a:pt x="698" y="718"/>
                  </a:lnTo>
                  <a:lnTo>
                    <a:pt x="701" y="720"/>
                  </a:lnTo>
                  <a:lnTo>
                    <a:pt x="702" y="721"/>
                  </a:lnTo>
                  <a:lnTo>
                    <a:pt x="704" y="722"/>
                  </a:lnTo>
                  <a:lnTo>
                    <a:pt x="706" y="724"/>
                  </a:lnTo>
                  <a:lnTo>
                    <a:pt x="706" y="724"/>
                  </a:lnTo>
                  <a:lnTo>
                    <a:pt x="707" y="725"/>
                  </a:lnTo>
                  <a:lnTo>
                    <a:pt x="707" y="725"/>
                  </a:lnTo>
                  <a:lnTo>
                    <a:pt x="706" y="726"/>
                  </a:lnTo>
                  <a:lnTo>
                    <a:pt x="706" y="727"/>
                  </a:lnTo>
                  <a:lnTo>
                    <a:pt x="705" y="728"/>
                  </a:lnTo>
                  <a:lnTo>
                    <a:pt x="705" y="729"/>
                  </a:lnTo>
                  <a:lnTo>
                    <a:pt x="704" y="729"/>
                  </a:lnTo>
                  <a:lnTo>
                    <a:pt x="705" y="730"/>
                  </a:lnTo>
                  <a:lnTo>
                    <a:pt x="705" y="731"/>
                  </a:lnTo>
                  <a:lnTo>
                    <a:pt x="703" y="731"/>
                  </a:lnTo>
                  <a:lnTo>
                    <a:pt x="702" y="730"/>
                  </a:lnTo>
                  <a:lnTo>
                    <a:pt x="700" y="730"/>
                  </a:lnTo>
                  <a:lnTo>
                    <a:pt x="700" y="729"/>
                  </a:lnTo>
                  <a:lnTo>
                    <a:pt x="698" y="727"/>
                  </a:lnTo>
                  <a:lnTo>
                    <a:pt x="697" y="727"/>
                  </a:lnTo>
                  <a:lnTo>
                    <a:pt x="693" y="724"/>
                  </a:lnTo>
                  <a:lnTo>
                    <a:pt x="692" y="724"/>
                  </a:lnTo>
                  <a:lnTo>
                    <a:pt x="690" y="722"/>
                  </a:lnTo>
                  <a:lnTo>
                    <a:pt x="689" y="722"/>
                  </a:lnTo>
                  <a:lnTo>
                    <a:pt x="687" y="722"/>
                  </a:lnTo>
                  <a:lnTo>
                    <a:pt x="685" y="720"/>
                  </a:lnTo>
                  <a:lnTo>
                    <a:pt x="685" y="719"/>
                  </a:lnTo>
                  <a:lnTo>
                    <a:pt x="687" y="719"/>
                  </a:lnTo>
                  <a:lnTo>
                    <a:pt x="688" y="718"/>
                  </a:lnTo>
                  <a:lnTo>
                    <a:pt x="688" y="718"/>
                  </a:lnTo>
                  <a:lnTo>
                    <a:pt x="689" y="718"/>
                  </a:lnTo>
                  <a:lnTo>
                    <a:pt x="690" y="718"/>
                  </a:lnTo>
                  <a:lnTo>
                    <a:pt x="691" y="717"/>
                  </a:lnTo>
                  <a:lnTo>
                    <a:pt x="693" y="717"/>
                  </a:lnTo>
                  <a:close/>
                  <a:moveTo>
                    <a:pt x="676" y="715"/>
                  </a:moveTo>
                  <a:lnTo>
                    <a:pt x="676" y="715"/>
                  </a:lnTo>
                  <a:lnTo>
                    <a:pt x="675" y="715"/>
                  </a:lnTo>
                  <a:lnTo>
                    <a:pt x="675" y="714"/>
                  </a:lnTo>
                  <a:lnTo>
                    <a:pt x="676" y="713"/>
                  </a:lnTo>
                  <a:lnTo>
                    <a:pt x="676" y="713"/>
                  </a:lnTo>
                  <a:lnTo>
                    <a:pt x="676" y="714"/>
                  </a:lnTo>
                  <a:lnTo>
                    <a:pt x="676" y="715"/>
                  </a:lnTo>
                  <a:close/>
                  <a:moveTo>
                    <a:pt x="893" y="719"/>
                  </a:moveTo>
                  <a:lnTo>
                    <a:pt x="891" y="719"/>
                  </a:lnTo>
                  <a:lnTo>
                    <a:pt x="890" y="719"/>
                  </a:lnTo>
                  <a:lnTo>
                    <a:pt x="888" y="716"/>
                  </a:lnTo>
                  <a:lnTo>
                    <a:pt x="890" y="715"/>
                  </a:lnTo>
                  <a:lnTo>
                    <a:pt x="890" y="713"/>
                  </a:lnTo>
                  <a:lnTo>
                    <a:pt x="891" y="712"/>
                  </a:lnTo>
                  <a:lnTo>
                    <a:pt x="892" y="712"/>
                  </a:lnTo>
                  <a:lnTo>
                    <a:pt x="895" y="714"/>
                  </a:lnTo>
                  <a:lnTo>
                    <a:pt x="895" y="717"/>
                  </a:lnTo>
                  <a:lnTo>
                    <a:pt x="893" y="719"/>
                  </a:lnTo>
                  <a:close/>
                  <a:moveTo>
                    <a:pt x="674" y="716"/>
                  </a:moveTo>
                  <a:lnTo>
                    <a:pt x="673" y="716"/>
                  </a:lnTo>
                  <a:lnTo>
                    <a:pt x="671" y="714"/>
                  </a:lnTo>
                  <a:lnTo>
                    <a:pt x="671" y="712"/>
                  </a:lnTo>
                  <a:lnTo>
                    <a:pt x="672" y="712"/>
                  </a:lnTo>
                  <a:lnTo>
                    <a:pt x="673" y="713"/>
                  </a:lnTo>
                  <a:lnTo>
                    <a:pt x="674" y="714"/>
                  </a:lnTo>
                  <a:lnTo>
                    <a:pt x="674" y="716"/>
                  </a:lnTo>
                  <a:close/>
                  <a:moveTo>
                    <a:pt x="893" y="711"/>
                  </a:moveTo>
                  <a:lnTo>
                    <a:pt x="892" y="711"/>
                  </a:lnTo>
                  <a:lnTo>
                    <a:pt x="892" y="710"/>
                  </a:lnTo>
                  <a:lnTo>
                    <a:pt x="892" y="709"/>
                  </a:lnTo>
                  <a:lnTo>
                    <a:pt x="892" y="709"/>
                  </a:lnTo>
                  <a:lnTo>
                    <a:pt x="893" y="709"/>
                  </a:lnTo>
                  <a:lnTo>
                    <a:pt x="893" y="709"/>
                  </a:lnTo>
                  <a:lnTo>
                    <a:pt x="893" y="711"/>
                  </a:lnTo>
                  <a:close/>
                  <a:moveTo>
                    <a:pt x="897" y="710"/>
                  </a:moveTo>
                  <a:lnTo>
                    <a:pt x="896" y="712"/>
                  </a:lnTo>
                  <a:lnTo>
                    <a:pt x="895" y="711"/>
                  </a:lnTo>
                  <a:lnTo>
                    <a:pt x="894" y="711"/>
                  </a:lnTo>
                  <a:lnTo>
                    <a:pt x="894" y="709"/>
                  </a:lnTo>
                  <a:lnTo>
                    <a:pt x="894" y="709"/>
                  </a:lnTo>
                  <a:lnTo>
                    <a:pt x="895" y="709"/>
                  </a:lnTo>
                  <a:lnTo>
                    <a:pt x="897" y="710"/>
                  </a:lnTo>
                  <a:close/>
                  <a:moveTo>
                    <a:pt x="656" y="692"/>
                  </a:moveTo>
                  <a:lnTo>
                    <a:pt x="655" y="692"/>
                  </a:lnTo>
                  <a:lnTo>
                    <a:pt x="655" y="692"/>
                  </a:lnTo>
                  <a:lnTo>
                    <a:pt x="655" y="691"/>
                  </a:lnTo>
                  <a:lnTo>
                    <a:pt x="655" y="691"/>
                  </a:lnTo>
                  <a:lnTo>
                    <a:pt x="656" y="691"/>
                  </a:lnTo>
                  <a:lnTo>
                    <a:pt x="656" y="691"/>
                  </a:lnTo>
                  <a:lnTo>
                    <a:pt x="656" y="692"/>
                  </a:lnTo>
                  <a:close/>
                  <a:moveTo>
                    <a:pt x="656" y="690"/>
                  </a:moveTo>
                  <a:lnTo>
                    <a:pt x="655" y="690"/>
                  </a:lnTo>
                  <a:lnTo>
                    <a:pt x="655" y="690"/>
                  </a:lnTo>
                  <a:lnTo>
                    <a:pt x="655" y="689"/>
                  </a:lnTo>
                  <a:lnTo>
                    <a:pt x="655" y="689"/>
                  </a:lnTo>
                  <a:lnTo>
                    <a:pt x="656" y="689"/>
                  </a:lnTo>
                  <a:lnTo>
                    <a:pt x="656" y="689"/>
                  </a:lnTo>
                  <a:lnTo>
                    <a:pt x="656" y="690"/>
                  </a:lnTo>
                  <a:close/>
                  <a:moveTo>
                    <a:pt x="671" y="691"/>
                  </a:moveTo>
                  <a:lnTo>
                    <a:pt x="670" y="691"/>
                  </a:lnTo>
                  <a:lnTo>
                    <a:pt x="670" y="691"/>
                  </a:lnTo>
                  <a:lnTo>
                    <a:pt x="670" y="688"/>
                  </a:lnTo>
                  <a:lnTo>
                    <a:pt x="670" y="688"/>
                  </a:lnTo>
                  <a:lnTo>
                    <a:pt x="671" y="688"/>
                  </a:lnTo>
                  <a:lnTo>
                    <a:pt x="671" y="691"/>
                  </a:lnTo>
                  <a:close/>
                  <a:moveTo>
                    <a:pt x="700" y="682"/>
                  </a:moveTo>
                  <a:lnTo>
                    <a:pt x="700" y="682"/>
                  </a:lnTo>
                  <a:lnTo>
                    <a:pt x="699" y="681"/>
                  </a:lnTo>
                  <a:lnTo>
                    <a:pt x="699" y="680"/>
                  </a:lnTo>
                  <a:lnTo>
                    <a:pt x="699" y="680"/>
                  </a:lnTo>
                  <a:lnTo>
                    <a:pt x="700" y="680"/>
                  </a:lnTo>
                  <a:lnTo>
                    <a:pt x="701" y="681"/>
                  </a:lnTo>
                  <a:lnTo>
                    <a:pt x="701" y="681"/>
                  </a:lnTo>
                  <a:lnTo>
                    <a:pt x="700" y="682"/>
                  </a:lnTo>
                  <a:close/>
                  <a:moveTo>
                    <a:pt x="693" y="677"/>
                  </a:moveTo>
                  <a:lnTo>
                    <a:pt x="691" y="679"/>
                  </a:lnTo>
                  <a:lnTo>
                    <a:pt x="690" y="678"/>
                  </a:lnTo>
                  <a:lnTo>
                    <a:pt x="690" y="678"/>
                  </a:lnTo>
                  <a:lnTo>
                    <a:pt x="691" y="677"/>
                  </a:lnTo>
                  <a:lnTo>
                    <a:pt x="693" y="677"/>
                  </a:lnTo>
                  <a:close/>
                  <a:moveTo>
                    <a:pt x="693" y="676"/>
                  </a:moveTo>
                  <a:lnTo>
                    <a:pt x="690" y="676"/>
                  </a:lnTo>
                  <a:lnTo>
                    <a:pt x="690" y="676"/>
                  </a:lnTo>
                  <a:lnTo>
                    <a:pt x="690" y="674"/>
                  </a:lnTo>
                  <a:lnTo>
                    <a:pt x="691" y="674"/>
                  </a:lnTo>
                  <a:lnTo>
                    <a:pt x="691" y="674"/>
                  </a:lnTo>
                  <a:lnTo>
                    <a:pt x="692" y="674"/>
                  </a:lnTo>
                  <a:lnTo>
                    <a:pt x="693" y="675"/>
                  </a:lnTo>
                  <a:lnTo>
                    <a:pt x="693" y="676"/>
                  </a:lnTo>
                  <a:close/>
                  <a:moveTo>
                    <a:pt x="368" y="669"/>
                  </a:moveTo>
                  <a:lnTo>
                    <a:pt x="369" y="670"/>
                  </a:lnTo>
                  <a:lnTo>
                    <a:pt x="369" y="670"/>
                  </a:lnTo>
                  <a:lnTo>
                    <a:pt x="371" y="671"/>
                  </a:lnTo>
                  <a:lnTo>
                    <a:pt x="371" y="672"/>
                  </a:lnTo>
                  <a:lnTo>
                    <a:pt x="370" y="673"/>
                  </a:lnTo>
                  <a:lnTo>
                    <a:pt x="368" y="673"/>
                  </a:lnTo>
                  <a:lnTo>
                    <a:pt x="367" y="672"/>
                  </a:lnTo>
                  <a:lnTo>
                    <a:pt x="367" y="671"/>
                  </a:lnTo>
                  <a:lnTo>
                    <a:pt x="367" y="670"/>
                  </a:lnTo>
                  <a:lnTo>
                    <a:pt x="367" y="669"/>
                  </a:lnTo>
                  <a:lnTo>
                    <a:pt x="368" y="669"/>
                  </a:lnTo>
                  <a:close/>
                  <a:moveTo>
                    <a:pt x="709" y="659"/>
                  </a:moveTo>
                  <a:lnTo>
                    <a:pt x="708" y="659"/>
                  </a:lnTo>
                  <a:lnTo>
                    <a:pt x="707" y="659"/>
                  </a:lnTo>
                  <a:lnTo>
                    <a:pt x="707" y="658"/>
                  </a:lnTo>
                  <a:lnTo>
                    <a:pt x="707" y="657"/>
                  </a:lnTo>
                  <a:lnTo>
                    <a:pt x="708" y="657"/>
                  </a:lnTo>
                  <a:lnTo>
                    <a:pt x="709" y="658"/>
                  </a:lnTo>
                  <a:lnTo>
                    <a:pt x="709" y="659"/>
                  </a:lnTo>
                  <a:close/>
                  <a:moveTo>
                    <a:pt x="522" y="647"/>
                  </a:moveTo>
                  <a:lnTo>
                    <a:pt x="517" y="647"/>
                  </a:lnTo>
                  <a:lnTo>
                    <a:pt x="517" y="646"/>
                  </a:lnTo>
                  <a:lnTo>
                    <a:pt x="515" y="646"/>
                  </a:lnTo>
                  <a:lnTo>
                    <a:pt x="515" y="645"/>
                  </a:lnTo>
                  <a:lnTo>
                    <a:pt x="517" y="644"/>
                  </a:lnTo>
                  <a:lnTo>
                    <a:pt x="517" y="643"/>
                  </a:lnTo>
                  <a:lnTo>
                    <a:pt x="519" y="643"/>
                  </a:lnTo>
                  <a:lnTo>
                    <a:pt x="521" y="644"/>
                  </a:lnTo>
                  <a:lnTo>
                    <a:pt x="521" y="646"/>
                  </a:lnTo>
                  <a:lnTo>
                    <a:pt x="522" y="647"/>
                  </a:lnTo>
                  <a:close/>
                  <a:moveTo>
                    <a:pt x="110" y="636"/>
                  </a:moveTo>
                  <a:lnTo>
                    <a:pt x="109" y="636"/>
                  </a:lnTo>
                  <a:lnTo>
                    <a:pt x="109" y="636"/>
                  </a:lnTo>
                  <a:lnTo>
                    <a:pt x="109" y="635"/>
                  </a:lnTo>
                  <a:lnTo>
                    <a:pt x="109" y="635"/>
                  </a:lnTo>
                  <a:lnTo>
                    <a:pt x="109" y="635"/>
                  </a:lnTo>
                  <a:lnTo>
                    <a:pt x="110" y="636"/>
                  </a:lnTo>
                  <a:close/>
                  <a:moveTo>
                    <a:pt x="503" y="624"/>
                  </a:moveTo>
                  <a:lnTo>
                    <a:pt x="504" y="624"/>
                  </a:lnTo>
                  <a:lnTo>
                    <a:pt x="506" y="624"/>
                  </a:lnTo>
                  <a:lnTo>
                    <a:pt x="507" y="625"/>
                  </a:lnTo>
                  <a:lnTo>
                    <a:pt x="507" y="629"/>
                  </a:lnTo>
                  <a:lnTo>
                    <a:pt x="506" y="630"/>
                  </a:lnTo>
                  <a:lnTo>
                    <a:pt x="505" y="630"/>
                  </a:lnTo>
                  <a:lnTo>
                    <a:pt x="504" y="631"/>
                  </a:lnTo>
                  <a:lnTo>
                    <a:pt x="499" y="631"/>
                  </a:lnTo>
                  <a:lnTo>
                    <a:pt x="499" y="632"/>
                  </a:lnTo>
                  <a:lnTo>
                    <a:pt x="496" y="632"/>
                  </a:lnTo>
                  <a:lnTo>
                    <a:pt x="496" y="632"/>
                  </a:lnTo>
                  <a:lnTo>
                    <a:pt x="495" y="632"/>
                  </a:lnTo>
                  <a:lnTo>
                    <a:pt x="494" y="632"/>
                  </a:lnTo>
                  <a:lnTo>
                    <a:pt x="493" y="632"/>
                  </a:lnTo>
                  <a:lnTo>
                    <a:pt x="492" y="632"/>
                  </a:lnTo>
                  <a:lnTo>
                    <a:pt x="491" y="631"/>
                  </a:lnTo>
                  <a:lnTo>
                    <a:pt x="491" y="630"/>
                  </a:lnTo>
                  <a:lnTo>
                    <a:pt x="492" y="629"/>
                  </a:lnTo>
                  <a:lnTo>
                    <a:pt x="493" y="627"/>
                  </a:lnTo>
                  <a:lnTo>
                    <a:pt x="497" y="627"/>
                  </a:lnTo>
                  <a:lnTo>
                    <a:pt x="498" y="628"/>
                  </a:lnTo>
                  <a:lnTo>
                    <a:pt x="498" y="627"/>
                  </a:lnTo>
                  <a:lnTo>
                    <a:pt x="499" y="627"/>
                  </a:lnTo>
                  <a:lnTo>
                    <a:pt x="497" y="625"/>
                  </a:lnTo>
                  <a:lnTo>
                    <a:pt x="497" y="624"/>
                  </a:lnTo>
                  <a:lnTo>
                    <a:pt x="499" y="624"/>
                  </a:lnTo>
                  <a:lnTo>
                    <a:pt x="499" y="624"/>
                  </a:lnTo>
                  <a:lnTo>
                    <a:pt x="503" y="624"/>
                  </a:lnTo>
                  <a:close/>
                  <a:moveTo>
                    <a:pt x="424" y="626"/>
                  </a:moveTo>
                  <a:lnTo>
                    <a:pt x="424" y="626"/>
                  </a:lnTo>
                  <a:lnTo>
                    <a:pt x="423" y="625"/>
                  </a:lnTo>
                  <a:lnTo>
                    <a:pt x="423" y="624"/>
                  </a:lnTo>
                  <a:lnTo>
                    <a:pt x="424" y="624"/>
                  </a:lnTo>
                  <a:lnTo>
                    <a:pt x="425" y="625"/>
                  </a:lnTo>
                  <a:lnTo>
                    <a:pt x="425" y="625"/>
                  </a:lnTo>
                  <a:lnTo>
                    <a:pt x="424" y="626"/>
                  </a:lnTo>
                  <a:close/>
                  <a:moveTo>
                    <a:pt x="912" y="620"/>
                  </a:moveTo>
                  <a:lnTo>
                    <a:pt x="913" y="621"/>
                  </a:lnTo>
                  <a:lnTo>
                    <a:pt x="913" y="621"/>
                  </a:lnTo>
                  <a:lnTo>
                    <a:pt x="914" y="621"/>
                  </a:lnTo>
                  <a:lnTo>
                    <a:pt x="914" y="621"/>
                  </a:lnTo>
                  <a:lnTo>
                    <a:pt x="913" y="622"/>
                  </a:lnTo>
                  <a:lnTo>
                    <a:pt x="912" y="622"/>
                  </a:lnTo>
                  <a:lnTo>
                    <a:pt x="912" y="621"/>
                  </a:lnTo>
                  <a:lnTo>
                    <a:pt x="912" y="620"/>
                  </a:lnTo>
                  <a:lnTo>
                    <a:pt x="912" y="620"/>
                  </a:lnTo>
                  <a:close/>
                  <a:moveTo>
                    <a:pt x="905" y="613"/>
                  </a:moveTo>
                  <a:lnTo>
                    <a:pt x="905" y="614"/>
                  </a:lnTo>
                  <a:lnTo>
                    <a:pt x="903" y="614"/>
                  </a:lnTo>
                  <a:lnTo>
                    <a:pt x="903" y="613"/>
                  </a:lnTo>
                  <a:lnTo>
                    <a:pt x="903" y="613"/>
                  </a:lnTo>
                  <a:lnTo>
                    <a:pt x="904" y="612"/>
                  </a:lnTo>
                  <a:lnTo>
                    <a:pt x="905" y="612"/>
                  </a:lnTo>
                  <a:lnTo>
                    <a:pt x="905" y="612"/>
                  </a:lnTo>
                  <a:lnTo>
                    <a:pt x="905" y="613"/>
                  </a:lnTo>
                  <a:close/>
                  <a:moveTo>
                    <a:pt x="879" y="613"/>
                  </a:moveTo>
                  <a:lnTo>
                    <a:pt x="878" y="613"/>
                  </a:lnTo>
                  <a:lnTo>
                    <a:pt x="877" y="612"/>
                  </a:lnTo>
                  <a:lnTo>
                    <a:pt x="877" y="610"/>
                  </a:lnTo>
                  <a:lnTo>
                    <a:pt x="879" y="609"/>
                  </a:lnTo>
                  <a:lnTo>
                    <a:pt x="879" y="610"/>
                  </a:lnTo>
                  <a:lnTo>
                    <a:pt x="879" y="612"/>
                  </a:lnTo>
                  <a:lnTo>
                    <a:pt x="879" y="613"/>
                  </a:lnTo>
                  <a:close/>
                  <a:moveTo>
                    <a:pt x="132" y="597"/>
                  </a:moveTo>
                  <a:lnTo>
                    <a:pt x="131" y="597"/>
                  </a:lnTo>
                  <a:lnTo>
                    <a:pt x="131" y="597"/>
                  </a:lnTo>
                  <a:lnTo>
                    <a:pt x="131" y="596"/>
                  </a:lnTo>
                  <a:lnTo>
                    <a:pt x="131" y="596"/>
                  </a:lnTo>
                  <a:lnTo>
                    <a:pt x="132" y="596"/>
                  </a:lnTo>
                  <a:lnTo>
                    <a:pt x="133" y="596"/>
                  </a:lnTo>
                  <a:lnTo>
                    <a:pt x="133" y="597"/>
                  </a:lnTo>
                  <a:lnTo>
                    <a:pt x="132" y="597"/>
                  </a:lnTo>
                  <a:close/>
                  <a:moveTo>
                    <a:pt x="331" y="451"/>
                  </a:moveTo>
                  <a:lnTo>
                    <a:pt x="331" y="451"/>
                  </a:lnTo>
                  <a:lnTo>
                    <a:pt x="331" y="450"/>
                  </a:lnTo>
                  <a:lnTo>
                    <a:pt x="331" y="450"/>
                  </a:lnTo>
                  <a:lnTo>
                    <a:pt x="331" y="450"/>
                  </a:lnTo>
                  <a:lnTo>
                    <a:pt x="332" y="450"/>
                  </a:lnTo>
                  <a:lnTo>
                    <a:pt x="331" y="451"/>
                  </a:lnTo>
                  <a:close/>
                  <a:moveTo>
                    <a:pt x="333" y="450"/>
                  </a:moveTo>
                  <a:lnTo>
                    <a:pt x="332" y="451"/>
                  </a:lnTo>
                  <a:lnTo>
                    <a:pt x="332" y="450"/>
                  </a:lnTo>
                  <a:lnTo>
                    <a:pt x="332" y="450"/>
                  </a:lnTo>
                  <a:lnTo>
                    <a:pt x="332" y="450"/>
                  </a:lnTo>
                  <a:lnTo>
                    <a:pt x="333" y="450"/>
                  </a:lnTo>
                  <a:close/>
                  <a:moveTo>
                    <a:pt x="331" y="450"/>
                  </a:moveTo>
                  <a:lnTo>
                    <a:pt x="330" y="450"/>
                  </a:lnTo>
                  <a:lnTo>
                    <a:pt x="330" y="449"/>
                  </a:lnTo>
                  <a:lnTo>
                    <a:pt x="330" y="449"/>
                  </a:lnTo>
                  <a:lnTo>
                    <a:pt x="330" y="449"/>
                  </a:lnTo>
                  <a:lnTo>
                    <a:pt x="331" y="449"/>
                  </a:lnTo>
                  <a:lnTo>
                    <a:pt x="331" y="449"/>
                  </a:lnTo>
                  <a:lnTo>
                    <a:pt x="331" y="450"/>
                  </a:lnTo>
                  <a:close/>
                  <a:moveTo>
                    <a:pt x="314" y="426"/>
                  </a:moveTo>
                  <a:lnTo>
                    <a:pt x="312" y="426"/>
                  </a:lnTo>
                  <a:lnTo>
                    <a:pt x="311" y="425"/>
                  </a:lnTo>
                  <a:lnTo>
                    <a:pt x="311" y="424"/>
                  </a:lnTo>
                  <a:lnTo>
                    <a:pt x="315" y="425"/>
                  </a:lnTo>
                  <a:lnTo>
                    <a:pt x="314" y="426"/>
                  </a:lnTo>
                  <a:close/>
                  <a:moveTo>
                    <a:pt x="311" y="424"/>
                  </a:moveTo>
                  <a:lnTo>
                    <a:pt x="309" y="424"/>
                  </a:lnTo>
                  <a:lnTo>
                    <a:pt x="309" y="424"/>
                  </a:lnTo>
                  <a:lnTo>
                    <a:pt x="309" y="423"/>
                  </a:lnTo>
                  <a:lnTo>
                    <a:pt x="309" y="423"/>
                  </a:lnTo>
                  <a:lnTo>
                    <a:pt x="311" y="423"/>
                  </a:lnTo>
                  <a:lnTo>
                    <a:pt x="311" y="423"/>
                  </a:lnTo>
                  <a:lnTo>
                    <a:pt x="311" y="424"/>
                  </a:lnTo>
                  <a:close/>
                  <a:moveTo>
                    <a:pt x="858" y="131"/>
                  </a:moveTo>
                  <a:lnTo>
                    <a:pt x="857" y="132"/>
                  </a:lnTo>
                  <a:lnTo>
                    <a:pt x="857" y="131"/>
                  </a:lnTo>
                  <a:lnTo>
                    <a:pt x="859" y="130"/>
                  </a:lnTo>
                  <a:lnTo>
                    <a:pt x="860" y="130"/>
                  </a:lnTo>
                  <a:lnTo>
                    <a:pt x="859" y="131"/>
                  </a:lnTo>
                  <a:lnTo>
                    <a:pt x="858" y="131"/>
                  </a:lnTo>
                  <a:close/>
                  <a:moveTo>
                    <a:pt x="913" y="120"/>
                  </a:moveTo>
                  <a:lnTo>
                    <a:pt x="912" y="121"/>
                  </a:lnTo>
                  <a:lnTo>
                    <a:pt x="911" y="120"/>
                  </a:lnTo>
                  <a:lnTo>
                    <a:pt x="911" y="119"/>
                  </a:lnTo>
                  <a:lnTo>
                    <a:pt x="911" y="119"/>
                  </a:lnTo>
                  <a:lnTo>
                    <a:pt x="912" y="118"/>
                  </a:lnTo>
                  <a:lnTo>
                    <a:pt x="912" y="116"/>
                  </a:lnTo>
                  <a:lnTo>
                    <a:pt x="914" y="116"/>
                  </a:lnTo>
                  <a:lnTo>
                    <a:pt x="915" y="119"/>
                  </a:lnTo>
                  <a:lnTo>
                    <a:pt x="913" y="120"/>
                  </a:lnTo>
                  <a:close/>
                  <a:moveTo>
                    <a:pt x="856" y="97"/>
                  </a:moveTo>
                  <a:lnTo>
                    <a:pt x="856" y="97"/>
                  </a:lnTo>
                  <a:lnTo>
                    <a:pt x="856" y="97"/>
                  </a:lnTo>
                  <a:lnTo>
                    <a:pt x="856" y="96"/>
                  </a:lnTo>
                  <a:lnTo>
                    <a:pt x="856" y="95"/>
                  </a:lnTo>
                  <a:lnTo>
                    <a:pt x="857" y="96"/>
                  </a:lnTo>
                  <a:lnTo>
                    <a:pt x="857" y="96"/>
                  </a:lnTo>
                  <a:lnTo>
                    <a:pt x="856" y="97"/>
                  </a:lnTo>
                  <a:close/>
                  <a:moveTo>
                    <a:pt x="854" y="76"/>
                  </a:moveTo>
                  <a:lnTo>
                    <a:pt x="854" y="76"/>
                  </a:lnTo>
                  <a:lnTo>
                    <a:pt x="856" y="76"/>
                  </a:lnTo>
                  <a:lnTo>
                    <a:pt x="856" y="77"/>
                  </a:lnTo>
                  <a:lnTo>
                    <a:pt x="860" y="77"/>
                  </a:lnTo>
                  <a:lnTo>
                    <a:pt x="861" y="78"/>
                  </a:lnTo>
                  <a:lnTo>
                    <a:pt x="863" y="78"/>
                  </a:lnTo>
                  <a:lnTo>
                    <a:pt x="864" y="79"/>
                  </a:lnTo>
                  <a:lnTo>
                    <a:pt x="866" y="79"/>
                  </a:lnTo>
                  <a:lnTo>
                    <a:pt x="868" y="80"/>
                  </a:lnTo>
                  <a:lnTo>
                    <a:pt x="869" y="80"/>
                  </a:lnTo>
                  <a:lnTo>
                    <a:pt x="870" y="80"/>
                  </a:lnTo>
                  <a:lnTo>
                    <a:pt x="874" y="81"/>
                  </a:lnTo>
                  <a:lnTo>
                    <a:pt x="876" y="82"/>
                  </a:lnTo>
                  <a:lnTo>
                    <a:pt x="878" y="84"/>
                  </a:lnTo>
                  <a:lnTo>
                    <a:pt x="878" y="84"/>
                  </a:lnTo>
                  <a:lnTo>
                    <a:pt x="879" y="85"/>
                  </a:lnTo>
                  <a:lnTo>
                    <a:pt x="880" y="85"/>
                  </a:lnTo>
                  <a:lnTo>
                    <a:pt x="880" y="85"/>
                  </a:lnTo>
                  <a:lnTo>
                    <a:pt x="883" y="88"/>
                  </a:lnTo>
                  <a:lnTo>
                    <a:pt x="883" y="88"/>
                  </a:lnTo>
                  <a:lnTo>
                    <a:pt x="887" y="92"/>
                  </a:lnTo>
                  <a:lnTo>
                    <a:pt x="888" y="94"/>
                  </a:lnTo>
                  <a:lnTo>
                    <a:pt x="887" y="95"/>
                  </a:lnTo>
                  <a:lnTo>
                    <a:pt x="887" y="99"/>
                  </a:lnTo>
                  <a:lnTo>
                    <a:pt x="887" y="100"/>
                  </a:lnTo>
                  <a:lnTo>
                    <a:pt x="887" y="101"/>
                  </a:lnTo>
                  <a:lnTo>
                    <a:pt x="888" y="100"/>
                  </a:lnTo>
                  <a:lnTo>
                    <a:pt x="888" y="99"/>
                  </a:lnTo>
                  <a:lnTo>
                    <a:pt x="889" y="97"/>
                  </a:lnTo>
                  <a:lnTo>
                    <a:pt x="892" y="97"/>
                  </a:lnTo>
                  <a:lnTo>
                    <a:pt x="892" y="98"/>
                  </a:lnTo>
                  <a:lnTo>
                    <a:pt x="894" y="98"/>
                  </a:lnTo>
                  <a:lnTo>
                    <a:pt x="895" y="98"/>
                  </a:lnTo>
                  <a:lnTo>
                    <a:pt x="897" y="99"/>
                  </a:lnTo>
                  <a:lnTo>
                    <a:pt x="899" y="102"/>
                  </a:lnTo>
                  <a:lnTo>
                    <a:pt x="900" y="102"/>
                  </a:lnTo>
                  <a:lnTo>
                    <a:pt x="900" y="101"/>
                  </a:lnTo>
                  <a:lnTo>
                    <a:pt x="902" y="99"/>
                  </a:lnTo>
                  <a:lnTo>
                    <a:pt x="903" y="99"/>
                  </a:lnTo>
                  <a:lnTo>
                    <a:pt x="905" y="100"/>
                  </a:lnTo>
                  <a:lnTo>
                    <a:pt x="905" y="99"/>
                  </a:lnTo>
                  <a:lnTo>
                    <a:pt x="906" y="98"/>
                  </a:lnTo>
                  <a:lnTo>
                    <a:pt x="906" y="97"/>
                  </a:lnTo>
                  <a:lnTo>
                    <a:pt x="907" y="96"/>
                  </a:lnTo>
                  <a:lnTo>
                    <a:pt x="909" y="94"/>
                  </a:lnTo>
                  <a:lnTo>
                    <a:pt x="909" y="93"/>
                  </a:lnTo>
                  <a:lnTo>
                    <a:pt x="911" y="91"/>
                  </a:lnTo>
                  <a:lnTo>
                    <a:pt x="912" y="91"/>
                  </a:lnTo>
                  <a:lnTo>
                    <a:pt x="913" y="91"/>
                  </a:lnTo>
                  <a:lnTo>
                    <a:pt x="915" y="91"/>
                  </a:lnTo>
                  <a:lnTo>
                    <a:pt x="916" y="93"/>
                  </a:lnTo>
                  <a:lnTo>
                    <a:pt x="917" y="95"/>
                  </a:lnTo>
                  <a:lnTo>
                    <a:pt x="918" y="96"/>
                  </a:lnTo>
                  <a:lnTo>
                    <a:pt x="918" y="97"/>
                  </a:lnTo>
                  <a:lnTo>
                    <a:pt x="917" y="98"/>
                  </a:lnTo>
                  <a:lnTo>
                    <a:pt x="919" y="100"/>
                  </a:lnTo>
                  <a:lnTo>
                    <a:pt x="919" y="103"/>
                  </a:lnTo>
                  <a:lnTo>
                    <a:pt x="917" y="105"/>
                  </a:lnTo>
                  <a:lnTo>
                    <a:pt x="916" y="105"/>
                  </a:lnTo>
                  <a:lnTo>
                    <a:pt x="914" y="106"/>
                  </a:lnTo>
                  <a:lnTo>
                    <a:pt x="914" y="107"/>
                  </a:lnTo>
                  <a:lnTo>
                    <a:pt x="911" y="110"/>
                  </a:lnTo>
                  <a:lnTo>
                    <a:pt x="910" y="111"/>
                  </a:lnTo>
                  <a:lnTo>
                    <a:pt x="911" y="112"/>
                  </a:lnTo>
                  <a:lnTo>
                    <a:pt x="911" y="113"/>
                  </a:lnTo>
                  <a:lnTo>
                    <a:pt x="910" y="114"/>
                  </a:lnTo>
                  <a:lnTo>
                    <a:pt x="908" y="115"/>
                  </a:lnTo>
                  <a:lnTo>
                    <a:pt x="906" y="117"/>
                  </a:lnTo>
                  <a:lnTo>
                    <a:pt x="906" y="119"/>
                  </a:lnTo>
                  <a:lnTo>
                    <a:pt x="907" y="120"/>
                  </a:lnTo>
                  <a:lnTo>
                    <a:pt x="907" y="125"/>
                  </a:lnTo>
                  <a:lnTo>
                    <a:pt x="909" y="126"/>
                  </a:lnTo>
                  <a:lnTo>
                    <a:pt x="911" y="127"/>
                  </a:lnTo>
                  <a:lnTo>
                    <a:pt x="912" y="128"/>
                  </a:lnTo>
                  <a:lnTo>
                    <a:pt x="912" y="129"/>
                  </a:lnTo>
                  <a:lnTo>
                    <a:pt x="913" y="130"/>
                  </a:lnTo>
                  <a:lnTo>
                    <a:pt x="916" y="133"/>
                  </a:lnTo>
                  <a:lnTo>
                    <a:pt x="917" y="134"/>
                  </a:lnTo>
                  <a:lnTo>
                    <a:pt x="919" y="133"/>
                  </a:lnTo>
                  <a:lnTo>
                    <a:pt x="919" y="134"/>
                  </a:lnTo>
                  <a:lnTo>
                    <a:pt x="921" y="136"/>
                  </a:lnTo>
                  <a:lnTo>
                    <a:pt x="923" y="136"/>
                  </a:lnTo>
                  <a:lnTo>
                    <a:pt x="923" y="137"/>
                  </a:lnTo>
                  <a:lnTo>
                    <a:pt x="924" y="134"/>
                  </a:lnTo>
                  <a:lnTo>
                    <a:pt x="923" y="133"/>
                  </a:lnTo>
                  <a:lnTo>
                    <a:pt x="923" y="132"/>
                  </a:lnTo>
                  <a:lnTo>
                    <a:pt x="924" y="131"/>
                  </a:lnTo>
                  <a:lnTo>
                    <a:pt x="925" y="131"/>
                  </a:lnTo>
                  <a:lnTo>
                    <a:pt x="925" y="133"/>
                  </a:lnTo>
                  <a:lnTo>
                    <a:pt x="927" y="134"/>
                  </a:lnTo>
                  <a:lnTo>
                    <a:pt x="929" y="133"/>
                  </a:lnTo>
                  <a:lnTo>
                    <a:pt x="931" y="133"/>
                  </a:lnTo>
                  <a:lnTo>
                    <a:pt x="931" y="133"/>
                  </a:lnTo>
                  <a:lnTo>
                    <a:pt x="932" y="133"/>
                  </a:lnTo>
                  <a:lnTo>
                    <a:pt x="933" y="132"/>
                  </a:lnTo>
                  <a:lnTo>
                    <a:pt x="933" y="131"/>
                  </a:lnTo>
                  <a:lnTo>
                    <a:pt x="935" y="131"/>
                  </a:lnTo>
                  <a:lnTo>
                    <a:pt x="936" y="133"/>
                  </a:lnTo>
                  <a:lnTo>
                    <a:pt x="936" y="135"/>
                  </a:lnTo>
                  <a:lnTo>
                    <a:pt x="934" y="137"/>
                  </a:lnTo>
                  <a:lnTo>
                    <a:pt x="935" y="138"/>
                  </a:lnTo>
                  <a:lnTo>
                    <a:pt x="935" y="137"/>
                  </a:lnTo>
                  <a:lnTo>
                    <a:pt x="936" y="137"/>
                  </a:lnTo>
                  <a:lnTo>
                    <a:pt x="937" y="136"/>
                  </a:lnTo>
                  <a:lnTo>
                    <a:pt x="938" y="134"/>
                  </a:lnTo>
                  <a:lnTo>
                    <a:pt x="939" y="134"/>
                  </a:lnTo>
                  <a:lnTo>
                    <a:pt x="940" y="134"/>
                  </a:lnTo>
                  <a:lnTo>
                    <a:pt x="943" y="209"/>
                  </a:lnTo>
                  <a:lnTo>
                    <a:pt x="943" y="234"/>
                  </a:lnTo>
                  <a:lnTo>
                    <a:pt x="942" y="253"/>
                  </a:lnTo>
                  <a:lnTo>
                    <a:pt x="943" y="274"/>
                  </a:lnTo>
                  <a:lnTo>
                    <a:pt x="943" y="288"/>
                  </a:lnTo>
                  <a:lnTo>
                    <a:pt x="944" y="293"/>
                  </a:lnTo>
                  <a:lnTo>
                    <a:pt x="944" y="304"/>
                  </a:lnTo>
                  <a:lnTo>
                    <a:pt x="944" y="317"/>
                  </a:lnTo>
                  <a:lnTo>
                    <a:pt x="945" y="330"/>
                  </a:lnTo>
                  <a:lnTo>
                    <a:pt x="945" y="346"/>
                  </a:lnTo>
                  <a:lnTo>
                    <a:pt x="945" y="360"/>
                  </a:lnTo>
                  <a:lnTo>
                    <a:pt x="947" y="379"/>
                  </a:lnTo>
                  <a:lnTo>
                    <a:pt x="947" y="391"/>
                  </a:lnTo>
                  <a:lnTo>
                    <a:pt x="946" y="403"/>
                  </a:lnTo>
                  <a:lnTo>
                    <a:pt x="947" y="446"/>
                  </a:lnTo>
                  <a:lnTo>
                    <a:pt x="947" y="453"/>
                  </a:lnTo>
                  <a:lnTo>
                    <a:pt x="948" y="459"/>
                  </a:lnTo>
                  <a:lnTo>
                    <a:pt x="953" y="460"/>
                  </a:lnTo>
                  <a:lnTo>
                    <a:pt x="958" y="462"/>
                  </a:lnTo>
                  <a:lnTo>
                    <a:pt x="962" y="463"/>
                  </a:lnTo>
                  <a:lnTo>
                    <a:pt x="968" y="465"/>
                  </a:lnTo>
                  <a:lnTo>
                    <a:pt x="973" y="467"/>
                  </a:lnTo>
                  <a:lnTo>
                    <a:pt x="977" y="468"/>
                  </a:lnTo>
                  <a:lnTo>
                    <a:pt x="982" y="470"/>
                  </a:lnTo>
                  <a:lnTo>
                    <a:pt x="998" y="480"/>
                  </a:lnTo>
                  <a:lnTo>
                    <a:pt x="998" y="481"/>
                  </a:lnTo>
                  <a:lnTo>
                    <a:pt x="998" y="482"/>
                  </a:lnTo>
                  <a:lnTo>
                    <a:pt x="996" y="484"/>
                  </a:lnTo>
                  <a:lnTo>
                    <a:pt x="996" y="484"/>
                  </a:lnTo>
                  <a:lnTo>
                    <a:pt x="994" y="483"/>
                  </a:lnTo>
                  <a:lnTo>
                    <a:pt x="994" y="482"/>
                  </a:lnTo>
                  <a:lnTo>
                    <a:pt x="993" y="482"/>
                  </a:lnTo>
                  <a:lnTo>
                    <a:pt x="992" y="483"/>
                  </a:lnTo>
                  <a:lnTo>
                    <a:pt x="996" y="485"/>
                  </a:lnTo>
                  <a:lnTo>
                    <a:pt x="997" y="485"/>
                  </a:lnTo>
                  <a:lnTo>
                    <a:pt x="998" y="483"/>
                  </a:lnTo>
                  <a:lnTo>
                    <a:pt x="998" y="481"/>
                  </a:lnTo>
                  <a:lnTo>
                    <a:pt x="999" y="480"/>
                  </a:lnTo>
                  <a:lnTo>
                    <a:pt x="1000" y="480"/>
                  </a:lnTo>
                  <a:lnTo>
                    <a:pt x="1002" y="481"/>
                  </a:lnTo>
                  <a:lnTo>
                    <a:pt x="1003" y="483"/>
                  </a:lnTo>
                  <a:lnTo>
                    <a:pt x="1003" y="484"/>
                  </a:lnTo>
                  <a:lnTo>
                    <a:pt x="1003" y="485"/>
                  </a:lnTo>
                  <a:lnTo>
                    <a:pt x="1006" y="487"/>
                  </a:lnTo>
                  <a:lnTo>
                    <a:pt x="1006" y="488"/>
                  </a:lnTo>
                  <a:lnTo>
                    <a:pt x="1007" y="489"/>
                  </a:lnTo>
                  <a:lnTo>
                    <a:pt x="1007" y="489"/>
                  </a:lnTo>
                  <a:lnTo>
                    <a:pt x="1008" y="490"/>
                  </a:lnTo>
                  <a:lnTo>
                    <a:pt x="1008" y="490"/>
                  </a:lnTo>
                  <a:lnTo>
                    <a:pt x="1009" y="492"/>
                  </a:lnTo>
                  <a:lnTo>
                    <a:pt x="1010" y="493"/>
                  </a:lnTo>
                  <a:lnTo>
                    <a:pt x="1010" y="495"/>
                  </a:lnTo>
                  <a:lnTo>
                    <a:pt x="1009" y="496"/>
                  </a:lnTo>
                  <a:lnTo>
                    <a:pt x="1008" y="497"/>
                  </a:lnTo>
                  <a:lnTo>
                    <a:pt x="1007" y="498"/>
                  </a:lnTo>
                  <a:lnTo>
                    <a:pt x="1007" y="498"/>
                  </a:lnTo>
                  <a:lnTo>
                    <a:pt x="1004" y="501"/>
                  </a:lnTo>
                  <a:lnTo>
                    <a:pt x="1004" y="502"/>
                  </a:lnTo>
                  <a:lnTo>
                    <a:pt x="1001" y="504"/>
                  </a:lnTo>
                  <a:lnTo>
                    <a:pt x="1000" y="507"/>
                  </a:lnTo>
                  <a:lnTo>
                    <a:pt x="997" y="507"/>
                  </a:lnTo>
                  <a:lnTo>
                    <a:pt x="996" y="507"/>
                  </a:lnTo>
                  <a:lnTo>
                    <a:pt x="995" y="507"/>
                  </a:lnTo>
                  <a:lnTo>
                    <a:pt x="994" y="506"/>
                  </a:lnTo>
                  <a:lnTo>
                    <a:pt x="992" y="504"/>
                  </a:lnTo>
                  <a:lnTo>
                    <a:pt x="992" y="505"/>
                  </a:lnTo>
                  <a:lnTo>
                    <a:pt x="992" y="505"/>
                  </a:lnTo>
                  <a:lnTo>
                    <a:pt x="992" y="506"/>
                  </a:lnTo>
                  <a:lnTo>
                    <a:pt x="994" y="507"/>
                  </a:lnTo>
                  <a:lnTo>
                    <a:pt x="995" y="507"/>
                  </a:lnTo>
                  <a:lnTo>
                    <a:pt x="996" y="508"/>
                  </a:lnTo>
                  <a:lnTo>
                    <a:pt x="1000" y="508"/>
                  </a:lnTo>
                  <a:lnTo>
                    <a:pt x="1001" y="509"/>
                  </a:lnTo>
                  <a:lnTo>
                    <a:pt x="1001" y="510"/>
                  </a:lnTo>
                  <a:lnTo>
                    <a:pt x="998" y="510"/>
                  </a:lnTo>
                  <a:lnTo>
                    <a:pt x="997" y="511"/>
                  </a:lnTo>
                  <a:lnTo>
                    <a:pt x="1001" y="511"/>
                  </a:lnTo>
                  <a:lnTo>
                    <a:pt x="1001" y="512"/>
                  </a:lnTo>
                  <a:lnTo>
                    <a:pt x="1002" y="514"/>
                  </a:lnTo>
                  <a:lnTo>
                    <a:pt x="1003" y="514"/>
                  </a:lnTo>
                  <a:lnTo>
                    <a:pt x="1004" y="517"/>
                  </a:lnTo>
                  <a:lnTo>
                    <a:pt x="1005" y="518"/>
                  </a:lnTo>
                  <a:lnTo>
                    <a:pt x="1002" y="530"/>
                  </a:lnTo>
                  <a:lnTo>
                    <a:pt x="1002" y="536"/>
                  </a:lnTo>
                  <a:lnTo>
                    <a:pt x="1000" y="544"/>
                  </a:lnTo>
                  <a:lnTo>
                    <a:pt x="1001" y="547"/>
                  </a:lnTo>
                  <a:lnTo>
                    <a:pt x="990" y="555"/>
                  </a:lnTo>
                  <a:lnTo>
                    <a:pt x="989" y="558"/>
                  </a:lnTo>
                  <a:lnTo>
                    <a:pt x="979" y="587"/>
                  </a:lnTo>
                  <a:lnTo>
                    <a:pt x="978" y="587"/>
                  </a:lnTo>
                  <a:lnTo>
                    <a:pt x="977" y="587"/>
                  </a:lnTo>
                  <a:lnTo>
                    <a:pt x="976" y="586"/>
                  </a:lnTo>
                  <a:lnTo>
                    <a:pt x="976" y="585"/>
                  </a:lnTo>
                  <a:lnTo>
                    <a:pt x="976" y="586"/>
                  </a:lnTo>
                  <a:lnTo>
                    <a:pt x="974" y="586"/>
                  </a:lnTo>
                  <a:lnTo>
                    <a:pt x="972" y="587"/>
                  </a:lnTo>
                  <a:lnTo>
                    <a:pt x="970" y="587"/>
                  </a:lnTo>
                  <a:lnTo>
                    <a:pt x="968" y="586"/>
                  </a:lnTo>
                  <a:lnTo>
                    <a:pt x="967" y="585"/>
                  </a:lnTo>
                  <a:lnTo>
                    <a:pt x="961" y="580"/>
                  </a:lnTo>
                  <a:lnTo>
                    <a:pt x="960" y="580"/>
                  </a:lnTo>
                  <a:lnTo>
                    <a:pt x="957" y="577"/>
                  </a:lnTo>
                  <a:lnTo>
                    <a:pt x="953" y="577"/>
                  </a:lnTo>
                  <a:lnTo>
                    <a:pt x="952" y="577"/>
                  </a:lnTo>
                  <a:lnTo>
                    <a:pt x="948" y="577"/>
                  </a:lnTo>
                  <a:lnTo>
                    <a:pt x="948" y="578"/>
                  </a:lnTo>
                  <a:lnTo>
                    <a:pt x="946" y="578"/>
                  </a:lnTo>
                  <a:lnTo>
                    <a:pt x="945" y="578"/>
                  </a:lnTo>
                  <a:lnTo>
                    <a:pt x="941" y="579"/>
                  </a:lnTo>
                  <a:lnTo>
                    <a:pt x="941" y="579"/>
                  </a:lnTo>
                  <a:lnTo>
                    <a:pt x="938" y="579"/>
                  </a:lnTo>
                  <a:lnTo>
                    <a:pt x="938" y="578"/>
                  </a:lnTo>
                  <a:lnTo>
                    <a:pt x="939" y="577"/>
                  </a:lnTo>
                  <a:lnTo>
                    <a:pt x="939" y="577"/>
                  </a:lnTo>
                  <a:lnTo>
                    <a:pt x="938" y="577"/>
                  </a:lnTo>
                  <a:lnTo>
                    <a:pt x="938" y="578"/>
                  </a:lnTo>
                  <a:lnTo>
                    <a:pt x="936" y="578"/>
                  </a:lnTo>
                  <a:lnTo>
                    <a:pt x="934" y="580"/>
                  </a:lnTo>
                  <a:lnTo>
                    <a:pt x="933" y="580"/>
                  </a:lnTo>
                  <a:lnTo>
                    <a:pt x="930" y="585"/>
                  </a:lnTo>
                  <a:lnTo>
                    <a:pt x="927" y="586"/>
                  </a:lnTo>
                  <a:lnTo>
                    <a:pt x="925" y="586"/>
                  </a:lnTo>
                  <a:lnTo>
                    <a:pt x="924" y="586"/>
                  </a:lnTo>
                  <a:lnTo>
                    <a:pt x="924" y="586"/>
                  </a:lnTo>
                  <a:lnTo>
                    <a:pt x="924" y="587"/>
                  </a:lnTo>
                  <a:lnTo>
                    <a:pt x="923" y="588"/>
                  </a:lnTo>
                  <a:lnTo>
                    <a:pt x="923" y="588"/>
                  </a:lnTo>
                  <a:lnTo>
                    <a:pt x="921" y="587"/>
                  </a:lnTo>
                  <a:lnTo>
                    <a:pt x="920" y="587"/>
                  </a:lnTo>
                  <a:lnTo>
                    <a:pt x="919" y="587"/>
                  </a:lnTo>
                  <a:lnTo>
                    <a:pt x="918" y="588"/>
                  </a:lnTo>
                  <a:lnTo>
                    <a:pt x="917" y="590"/>
                  </a:lnTo>
                  <a:lnTo>
                    <a:pt x="916" y="590"/>
                  </a:lnTo>
                  <a:lnTo>
                    <a:pt x="915" y="590"/>
                  </a:lnTo>
                  <a:lnTo>
                    <a:pt x="913" y="591"/>
                  </a:lnTo>
                  <a:lnTo>
                    <a:pt x="908" y="596"/>
                  </a:lnTo>
                  <a:lnTo>
                    <a:pt x="908" y="596"/>
                  </a:lnTo>
                  <a:lnTo>
                    <a:pt x="906" y="596"/>
                  </a:lnTo>
                  <a:lnTo>
                    <a:pt x="906" y="596"/>
                  </a:lnTo>
                  <a:lnTo>
                    <a:pt x="904" y="596"/>
                  </a:lnTo>
                  <a:lnTo>
                    <a:pt x="901" y="597"/>
                  </a:lnTo>
                  <a:lnTo>
                    <a:pt x="900" y="597"/>
                  </a:lnTo>
                  <a:lnTo>
                    <a:pt x="899" y="597"/>
                  </a:lnTo>
                  <a:lnTo>
                    <a:pt x="897" y="598"/>
                  </a:lnTo>
                  <a:lnTo>
                    <a:pt x="894" y="601"/>
                  </a:lnTo>
                  <a:lnTo>
                    <a:pt x="891" y="601"/>
                  </a:lnTo>
                  <a:lnTo>
                    <a:pt x="890" y="599"/>
                  </a:lnTo>
                  <a:lnTo>
                    <a:pt x="886" y="599"/>
                  </a:lnTo>
                  <a:lnTo>
                    <a:pt x="885" y="599"/>
                  </a:lnTo>
                  <a:lnTo>
                    <a:pt x="884" y="599"/>
                  </a:lnTo>
                  <a:lnTo>
                    <a:pt x="884" y="598"/>
                  </a:lnTo>
                  <a:lnTo>
                    <a:pt x="885" y="596"/>
                  </a:lnTo>
                  <a:lnTo>
                    <a:pt x="883" y="595"/>
                  </a:lnTo>
                  <a:lnTo>
                    <a:pt x="882" y="595"/>
                  </a:lnTo>
                  <a:lnTo>
                    <a:pt x="882" y="596"/>
                  </a:lnTo>
                  <a:lnTo>
                    <a:pt x="881" y="596"/>
                  </a:lnTo>
                  <a:lnTo>
                    <a:pt x="881" y="596"/>
                  </a:lnTo>
                  <a:lnTo>
                    <a:pt x="880" y="596"/>
                  </a:lnTo>
                  <a:lnTo>
                    <a:pt x="879" y="596"/>
                  </a:lnTo>
                  <a:lnTo>
                    <a:pt x="878" y="596"/>
                  </a:lnTo>
                  <a:lnTo>
                    <a:pt x="877" y="596"/>
                  </a:lnTo>
                  <a:lnTo>
                    <a:pt x="876" y="597"/>
                  </a:lnTo>
                  <a:lnTo>
                    <a:pt x="877" y="598"/>
                  </a:lnTo>
                  <a:lnTo>
                    <a:pt x="876" y="599"/>
                  </a:lnTo>
                  <a:lnTo>
                    <a:pt x="874" y="599"/>
                  </a:lnTo>
                  <a:lnTo>
                    <a:pt x="874" y="598"/>
                  </a:lnTo>
                  <a:lnTo>
                    <a:pt x="873" y="598"/>
                  </a:lnTo>
                  <a:lnTo>
                    <a:pt x="872" y="599"/>
                  </a:lnTo>
                  <a:lnTo>
                    <a:pt x="872" y="601"/>
                  </a:lnTo>
                  <a:lnTo>
                    <a:pt x="874" y="601"/>
                  </a:lnTo>
                  <a:lnTo>
                    <a:pt x="874" y="605"/>
                  </a:lnTo>
                  <a:lnTo>
                    <a:pt x="873" y="605"/>
                  </a:lnTo>
                  <a:lnTo>
                    <a:pt x="873" y="607"/>
                  </a:lnTo>
                  <a:lnTo>
                    <a:pt x="875" y="609"/>
                  </a:lnTo>
                  <a:lnTo>
                    <a:pt x="875" y="611"/>
                  </a:lnTo>
                  <a:lnTo>
                    <a:pt x="875" y="612"/>
                  </a:lnTo>
                  <a:lnTo>
                    <a:pt x="875" y="615"/>
                  </a:lnTo>
                  <a:lnTo>
                    <a:pt x="876" y="617"/>
                  </a:lnTo>
                  <a:lnTo>
                    <a:pt x="875" y="618"/>
                  </a:lnTo>
                  <a:lnTo>
                    <a:pt x="874" y="618"/>
                  </a:lnTo>
                  <a:lnTo>
                    <a:pt x="873" y="617"/>
                  </a:lnTo>
                  <a:lnTo>
                    <a:pt x="872" y="618"/>
                  </a:lnTo>
                  <a:lnTo>
                    <a:pt x="872" y="619"/>
                  </a:lnTo>
                  <a:lnTo>
                    <a:pt x="872" y="620"/>
                  </a:lnTo>
                  <a:lnTo>
                    <a:pt x="870" y="621"/>
                  </a:lnTo>
                  <a:lnTo>
                    <a:pt x="870" y="624"/>
                  </a:lnTo>
                  <a:lnTo>
                    <a:pt x="872" y="625"/>
                  </a:lnTo>
                  <a:lnTo>
                    <a:pt x="875" y="627"/>
                  </a:lnTo>
                  <a:lnTo>
                    <a:pt x="876" y="628"/>
                  </a:lnTo>
                  <a:lnTo>
                    <a:pt x="879" y="628"/>
                  </a:lnTo>
                  <a:lnTo>
                    <a:pt x="880" y="626"/>
                  </a:lnTo>
                  <a:lnTo>
                    <a:pt x="882" y="626"/>
                  </a:lnTo>
                  <a:lnTo>
                    <a:pt x="882" y="627"/>
                  </a:lnTo>
                  <a:lnTo>
                    <a:pt x="885" y="627"/>
                  </a:lnTo>
                  <a:lnTo>
                    <a:pt x="885" y="628"/>
                  </a:lnTo>
                  <a:lnTo>
                    <a:pt x="883" y="630"/>
                  </a:lnTo>
                  <a:lnTo>
                    <a:pt x="883" y="632"/>
                  </a:lnTo>
                  <a:lnTo>
                    <a:pt x="882" y="634"/>
                  </a:lnTo>
                  <a:lnTo>
                    <a:pt x="882" y="635"/>
                  </a:lnTo>
                  <a:lnTo>
                    <a:pt x="883" y="636"/>
                  </a:lnTo>
                  <a:lnTo>
                    <a:pt x="883" y="637"/>
                  </a:lnTo>
                  <a:lnTo>
                    <a:pt x="884" y="637"/>
                  </a:lnTo>
                  <a:lnTo>
                    <a:pt x="886" y="637"/>
                  </a:lnTo>
                  <a:lnTo>
                    <a:pt x="886" y="636"/>
                  </a:lnTo>
                  <a:lnTo>
                    <a:pt x="888" y="636"/>
                  </a:lnTo>
                  <a:lnTo>
                    <a:pt x="889" y="637"/>
                  </a:lnTo>
                  <a:lnTo>
                    <a:pt x="890" y="637"/>
                  </a:lnTo>
                  <a:lnTo>
                    <a:pt x="892" y="638"/>
                  </a:lnTo>
                  <a:lnTo>
                    <a:pt x="894" y="638"/>
                  </a:lnTo>
                  <a:lnTo>
                    <a:pt x="896" y="639"/>
                  </a:lnTo>
                  <a:lnTo>
                    <a:pt x="898" y="639"/>
                  </a:lnTo>
                  <a:lnTo>
                    <a:pt x="899" y="639"/>
                  </a:lnTo>
                  <a:lnTo>
                    <a:pt x="901" y="641"/>
                  </a:lnTo>
                  <a:lnTo>
                    <a:pt x="901" y="641"/>
                  </a:lnTo>
                  <a:lnTo>
                    <a:pt x="902" y="643"/>
                  </a:lnTo>
                  <a:lnTo>
                    <a:pt x="903" y="643"/>
                  </a:lnTo>
                  <a:lnTo>
                    <a:pt x="904" y="645"/>
                  </a:lnTo>
                  <a:lnTo>
                    <a:pt x="904" y="647"/>
                  </a:lnTo>
                  <a:lnTo>
                    <a:pt x="905" y="648"/>
                  </a:lnTo>
                  <a:lnTo>
                    <a:pt x="905" y="650"/>
                  </a:lnTo>
                  <a:lnTo>
                    <a:pt x="905" y="650"/>
                  </a:lnTo>
                  <a:lnTo>
                    <a:pt x="904" y="652"/>
                  </a:lnTo>
                  <a:lnTo>
                    <a:pt x="903" y="652"/>
                  </a:lnTo>
                  <a:lnTo>
                    <a:pt x="902" y="652"/>
                  </a:lnTo>
                  <a:lnTo>
                    <a:pt x="902" y="654"/>
                  </a:lnTo>
                  <a:lnTo>
                    <a:pt x="903" y="655"/>
                  </a:lnTo>
                  <a:lnTo>
                    <a:pt x="905" y="657"/>
                  </a:lnTo>
                  <a:lnTo>
                    <a:pt x="905" y="658"/>
                  </a:lnTo>
                  <a:lnTo>
                    <a:pt x="905" y="660"/>
                  </a:lnTo>
                  <a:lnTo>
                    <a:pt x="902" y="660"/>
                  </a:lnTo>
                  <a:lnTo>
                    <a:pt x="902" y="661"/>
                  </a:lnTo>
                  <a:lnTo>
                    <a:pt x="903" y="662"/>
                  </a:lnTo>
                  <a:lnTo>
                    <a:pt x="903" y="663"/>
                  </a:lnTo>
                  <a:lnTo>
                    <a:pt x="905" y="665"/>
                  </a:lnTo>
                  <a:lnTo>
                    <a:pt x="905" y="666"/>
                  </a:lnTo>
                  <a:lnTo>
                    <a:pt x="904" y="666"/>
                  </a:lnTo>
                  <a:lnTo>
                    <a:pt x="905" y="667"/>
                  </a:lnTo>
                  <a:lnTo>
                    <a:pt x="905" y="669"/>
                  </a:lnTo>
                  <a:lnTo>
                    <a:pt x="904" y="671"/>
                  </a:lnTo>
                  <a:lnTo>
                    <a:pt x="904" y="672"/>
                  </a:lnTo>
                  <a:lnTo>
                    <a:pt x="905" y="673"/>
                  </a:lnTo>
                  <a:lnTo>
                    <a:pt x="906" y="674"/>
                  </a:lnTo>
                  <a:lnTo>
                    <a:pt x="906" y="675"/>
                  </a:lnTo>
                  <a:lnTo>
                    <a:pt x="902" y="678"/>
                  </a:lnTo>
                  <a:lnTo>
                    <a:pt x="902" y="680"/>
                  </a:lnTo>
                  <a:lnTo>
                    <a:pt x="903" y="681"/>
                  </a:lnTo>
                  <a:lnTo>
                    <a:pt x="903" y="683"/>
                  </a:lnTo>
                  <a:lnTo>
                    <a:pt x="901" y="685"/>
                  </a:lnTo>
                  <a:lnTo>
                    <a:pt x="900" y="687"/>
                  </a:lnTo>
                  <a:lnTo>
                    <a:pt x="900" y="688"/>
                  </a:lnTo>
                  <a:lnTo>
                    <a:pt x="900" y="689"/>
                  </a:lnTo>
                  <a:lnTo>
                    <a:pt x="899" y="689"/>
                  </a:lnTo>
                  <a:lnTo>
                    <a:pt x="899" y="692"/>
                  </a:lnTo>
                  <a:lnTo>
                    <a:pt x="898" y="693"/>
                  </a:lnTo>
                  <a:lnTo>
                    <a:pt x="897" y="693"/>
                  </a:lnTo>
                  <a:lnTo>
                    <a:pt x="895" y="695"/>
                  </a:lnTo>
                  <a:lnTo>
                    <a:pt x="897" y="697"/>
                  </a:lnTo>
                  <a:lnTo>
                    <a:pt x="897" y="697"/>
                  </a:lnTo>
                  <a:lnTo>
                    <a:pt x="897" y="698"/>
                  </a:lnTo>
                  <a:lnTo>
                    <a:pt x="897" y="699"/>
                  </a:lnTo>
                  <a:lnTo>
                    <a:pt x="896" y="700"/>
                  </a:lnTo>
                  <a:lnTo>
                    <a:pt x="895" y="703"/>
                  </a:lnTo>
                  <a:lnTo>
                    <a:pt x="894" y="703"/>
                  </a:lnTo>
                  <a:lnTo>
                    <a:pt x="893" y="703"/>
                  </a:lnTo>
                  <a:lnTo>
                    <a:pt x="892" y="703"/>
                  </a:lnTo>
                  <a:lnTo>
                    <a:pt x="890" y="705"/>
                  </a:lnTo>
                  <a:lnTo>
                    <a:pt x="889" y="704"/>
                  </a:lnTo>
                  <a:lnTo>
                    <a:pt x="889" y="705"/>
                  </a:lnTo>
                  <a:lnTo>
                    <a:pt x="888" y="705"/>
                  </a:lnTo>
                  <a:lnTo>
                    <a:pt x="885" y="708"/>
                  </a:lnTo>
                  <a:lnTo>
                    <a:pt x="884" y="708"/>
                  </a:lnTo>
                  <a:lnTo>
                    <a:pt x="883" y="708"/>
                  </a:lnTo>
                  <a:lnTo>
                    <a:pt x="881" y="708"/>
                  </a:lnTo>
                  <a:lnTo>
                    <a:pt x="880" y="708"/>
                  </a:lnTo>
                  <a:lnTo>
                    <a:pt x="880" y="708"/>
                  </a:lnTo>
                  <a:lnTo>
                    <a:pt x="878" y="708"/>
                  </a:lnTo>
                  <a:lnTo>
                    <a:pt x="878" y="709"/>
                  </a:lnTo>
                  <a:lnTo>
                    <a:pt x="877" y="710"/>
                  </a:lnTo>
                  <a:lnTo>
                    <a:pt x="875" y="710"/>
                  </a:lnTo>
                  <a:lnTo>
                    <a:pt x="876" y="712"/>
                  </a:lnTo>
                  <a:lnTo>
                    <a:pt x="876" y="713"/>
                  </a:lnTo>
                  <a:lnTo>
                    <a:pt x="875" y="713"/>
                  </a:lnTo>
                  <a:lnTo>
                    <a:pt x="873" y="713"/>
                  </a:lnTo>
                  <a:lnTo>
                    <a:pt x="872" y="713"/>
                  </a:lnTo>
                  <a:lnTo>
                    <a:pt x="872" y="713"/>
                  </a:lnTo>
                  <a:lnTo>
                    <a:pt x="871" y="713"/>
                  </a:lnTo>
                  <a:lnTo>
                    <a:pt x="869" y="712"/>
                  </a:lnTo>
                  <a:lnTo>
                    <a:pt x="866" y="712"/>
                  </a:lnTo>
                  <a:lnTo>
                    <a:pt x="864" y="713"/>
                  </a:lnTo>
                  <a:lnTo>
                    <a:pt x="861" y="713"/>
                  </a:lnTo>
                  <a:lnTo>
                    <a:pt x="859" y="715"/>
                  </a:lnTo>
                  <a:lnTo>
                    <a:pt x="853" y="715"/>
                  </a:lnTo>
                  <a:lnTo>
                    <a:pt x="852" y="714"/>
                  </a:lnTo>
                  <a:lnTo>
                    <a:pt x="851" y="713"/>
                  </a:lnTo>
                  <a:lnTo>
                    <a:pt x="849" y="713"/>
                  </a:lnTo>
                  <a:lnTo>
                    <a:pt x="848" y="712"/>
                  </a:lnTo>
                  <a:lnTo>
                    <a:pt x="848" y="711"/>
                  </a:lnTo>
                  <a:lnTo>
                    <a:pt x="847" y="709"/>
                  </a:lnTo>
                  <a:lnTo>
                    <a:pt x="845" y="709"/>
                  </a:lnTo>
                  <a:lnTo>
                    <a:pt x="845" y="710"/>
                  </a:lnTo>
                  <a:lnTo>
                    <a:pt x="846" y="710"/>
                  </a:lnTo>
                  <a:lnTo>
                    <a:pt x="847" y="711"/>
                  </a:lnTo>
                  <a:lnTo>
                    <a:pt x="847" y="713"/>
                  </a:lnTo>
                  <a:lnTo>
                    <a:pt x="848" y="714"/>
                  </a:lnTo>
                  <a:lnTo>
                    <a:pt x="851" y="714"/>
                  </a:lnTo>
                  <a:lnTo>
                    <a:pt x="852" y="716"/>
                  </a:lnTo>
                  <a:lnTo>
                    <a:pt x="852" y="717"/>
                  </a:lnTo>
                  <a:lnTo>
                    <a:pt x="852" y="717"/>
                  </a:lnTo>
                  <a:lnTo>
                    <a:pt x="850" y="717"/>
                  </a:lnTo>
                  <a:lnTo>
                    <a:pt x="849" y="718"/>
                  </a:lnTo>
                  <a:lnTo>
                    <a:pt x="849" y="719"/>
                  </a:lnTo>
                  <a:lnTo>
                    <a:pt x="849" y="719"/>
                  </a:lnTo>
                  <a:lnTo>
                    <a:pt x="849" y="721"/>
                  </a:lnTo>
                  <a:lnTo>
                    <a:pt x="848" y="722"/>
                  </a:lnTo>
                  <a:lnTo>
                    <a:pt x="847" y="723"/>
                  </a:lnTo>
                  <a:lnTo>
                    <a:pt x="847" y="724"/>
                  </a:lnTo>
                  <a:lnTo>
                    <a:pt x="849" y="724"/>
                  </a:lnTo>
                  <a:lnTo>
                    <a:pt x="849" y="725"/>
                  </a:lnTo>
                  <a:lnTo>
                    <a:pt x="849" y="726"/>
                  </a:lnTo>
                  <a:lnTo>
                    <a:pt x="847" y="727"/>
                  </a:lnTo>
                  <a:lnTo>
                    <a:pt x="845" y="727"/>
                  </a:lnTo>
                  <a:lnTo>
                    <a:pt x="844" y="726"/>
                  </a:lnTo>
                  <a:lnTo>
                    <a:pt x="844" y="725"/>
                  </a:lnTo>
                  <a:lnTo>
                    <a:pt x="843" y="723"/>
                  </a:lnTo>
                  <a:lnTo>
                    <a:pt x="840" y="723"/>
                  </a:lnTo>
                  <a:lnTo>
                    <a:pt x="840" y="722"/>
                  </a:lnTo>
                  <a:lnTo>
                    <a:pt x="841" y="720"/>
                  </a:lnTo>
                  <a:lnTo>
                    <a:pt x="840" y="719"/>
                  </a:lnTo>
                  <a:lnTo>
                    <a:pt x="839" y="719"/>
                  </a:lnTo>
                  <a:lnTo>
                    <a:pt x="837" y="720"/>
                  </a:lnTo>
                  <a:lnTo>
                    <a:pt x="837" y="721"/>
                  </a:lnTo>
                  <a:lnTo>
                    <a:pt x="837" y="721"/>
                  </a:lnTo>
                  <a:lnTo>
                    <a:pt x="837" y="723"/>
                  </a:lnTo>
                  <a:lnTo>
                    <a:pt x="836" y="724"/>
                  </a:lnTo>
                  <a:lnTo>
                    <a:pt x="831" y="724"/>
                  </a:lnTo>
                  <a:lnTo>
                    <a:pt x="830" y="725"/>
                  </a:lnTo>
                  <a:lnTo>
                    <a:pt x="828" y="725"/>
                  </a:lnTo>
                  <a:lnTo>
                    <a:pt x="828" y="724"/>
                  </a:lnTo>
                  <a:lnTo>
                    <a:pt x="827" y="725"/>
                  </a:lnTo>
                  <a:lnTo>
                    <a:pt x="828" y="726"/>
                  </a:lnTo>
                  <a:lnTo>
                    <a:pt x="830" y="726"/>
                  </a:lnTo>
                  <a:lnTo>
                    <a:pt x="831" y="725"/>
                  </a:lnTo>
                  <a:lnTo>
                    <a:pt x="834" y="725"/>
                  </a:lnTo>
                  <a:lnTo>
                    <a:pt x="835" y="726"/>
                  </a:lnTo>
                  <a:lnTo>
                    <a:pt x="835" y="726"/>
                  </a:lnTo>
                  <a:lnTo>
                    <a:pt x="837" y="725"/>
                  </a:lnTo>
                  <a:lnTo>
                    <a:pt x="837" y="724"/>
                  </a:lnTo>
                  <a:lnTo>
                    <a:pt x="837" y="722"/>
                  </a:lnTo>
                  <a:lnTo>
                    <a:pt x="839" y="720"/>
                  </a:lnTo>
                  <a:lnTo>
                    <a:pt x="840" y="721"/>
                  </a:lnTo>
                  <a:lnTo>
                    <a:pt x="840" y="721"/>
                  </a:lnTo>
                  <a:lnTo>
                    <a:pt x="838" y="723"/>
                  </a:lnTo>
                  <a:lnTo>
                    <a:pt x="839" y="724"/>
                  </a:lnTo>
                  <a:lnTo>
                    <a:pt x="842" y="724"/>
                  </a:lnTo>
                  <a:lnTo>
                    <a:pt x="844" y="726"/>
                  </a:lnTo>
                  <a:lnTo>
                    <a:pt x="844" y="726"/>
                  </a:lnTo>
                  <a:lnTo>
                    <a:pt x="846" y="729"/>
                  </a:lnTo>
                  <a:lnTo>
                    <a:pt x="847" y="729"/>
                  </a:lnTo>
                  <a:lnTo>
                    <a:pt x="848" y="729"/>
                  </a:lnTo>
                  <a:lnTo>
                    <a:pt x="848" y="729"/>
                  </a:lnTo>
                  <a:lnTo>
                    <a:pt x="852" y="729"/>
                  </a:lnTo>
                  <a:lnTo>
                    <a:pt x="853" y="730"/>
                  </a:lnTo>
                  <a:lnTo>
                    <a:pt x="854" y="730"/>
                  </a:lnTo>
                  <a:lnTo>
                    <a:pt x="854" y="732"/>
                  </a:lnTo>
                  <a:lnTo>
                    <a:pt x="853" y="733"/>
                  </a:lnTo>
                  <a:lnTo>
                    <a:pt x="851" y="734"/>
                  </a:lnTo>
                  <a:lnTo>
                    <a:pt x="851" y="735"/>
                  </a:lnTo>
                  <a:lnTo>
                    <a:pt x="854" y="736"/>
                  </a:lnTo>
                  <a:lnTo>
                    <a:pt x="854" y="737"/>
                  </a:lnTo>
                  <a:lnTo>
                    <a:pt x="855" y="741"/>
                  </a:lnTo>
                  <a:lnTo>
                    <a:pt x="853" y="744"/>
                  </a:lnTo>
                  <a:lnTo>
                    <a:pt x="853" y="745"/>
                  </a:lnTo>
                  <a:lnTo>
                    <a:pt x="852" y="747"/>
                  </a:lnTo>
                  <a:lnTo>
                    <a:pt x="851" y="747"/>
                  </a:lnTo>
                  <a:lnTo>
                    <a:pt x="847" y="742"/>
                  </a:lnTo>
                  <a:lnTo>
                    <a:pt x="845" y="740"/>
                  </a:lnTo>
                  <a:lnTo>
                    <a:pt x="845" y="740"/>
                  </a:lnTo>
                  <a:lnTo>
                    <a:pt x="845" y="739"/>
                  </a:lnTo>
                  <a:lnTo>
                    <a:pt x="844" y="739"/>
                  </a:lnTo>
                  <a:lnTo>
                    <a:pt x="843" y="737"/>
                  </a:lnTo>
                  <a:lnTo>
                    <a:pt x="841" y="736"/>
                  </a:lnTo>
                  <a:lnTo>
                    <a:pt x="841" y="734"/>
                  </a:lnTo>
                  <a:lnTo>
                    <a:pt x="843" y="733"/>
                  </a:lnTo>
                  <a:lnTo>
                    <a:pt x="843" y="732"/>
                  </a:lnTo>
                  <a:lnTo>
                    <a:pt x="841" y="731"/>
                  </a:lnTo>
                  <a:lnTo>
                    <a:pt x="838" y="731"/>
                  </a:lnTo>
                  <a:lnTo>
                    <a:pt x="837" y="731"/>
                  </a:lnTo>
                  <a:lnTo>
                    <a:pt x="838" y="731"/>
                  </a:lnTo>
                  <a:lnTo>
                    <a:pt x="838" y="732"/>
                  </a:lnTo>
                  <a:lnTo>
                    <a:pt x="837" y="733"/>
                  </a:lnTo>
                  <a:lnTo>
                    <a:pt x="835" y="733"/>
                  </a:lnTo>
                  <a:lnTo>
                    <a:pt x="835" y="733"/>
                  </a:lnTo>
                  <a:lnTo>
                    <a:pt x="832" y="733"/>
                  </a:lnTo>
                  <a:lnTo>
                    <a:pt x="832" y="735"/>
                  </a:lnTo>
                  <a:lnTo>
                    <a:pt x="831" y="735"/>
                  </a:lnTo>
                  <a:lnTo>
                    <a:pt x="830" y="737"/>
                  </a:lnTo>
                  <a:lnTo>
                    <a:pt x="825" y="737"/>
                  </a:lnTo>
                  <a:lnTo>
                    <a:pt x="824" y="738"/>
                  </a:lnTo>
                  <a:lnTo>
                    <a:pt x="824" y="740"/>
                  </a:lnTo>
                  <a:lnTo>
                    <a:pt x="825" y="741"/>
                  </a:lnTo>
                  <a:lnTo>
                    <a:pt x="825" y="742"/>
                  </a:lnTo>
                  <a:lnTo>
                    <a:pt x="824" y="743"/>
                  </a:lnTo>
                  <a:lnTo>
                    <a:pt x="824" y="745"/>
                  </a:lnTo>
                  <a:lnTo>
                    <a:pt x="823" y="746"/>
                  </a:lnTo>
                  <a:lnTo>
                    <a:pt x="823" y="749"/>
                  </a:lnTo>
                  <a:lnTo>
                    <a:pt x="825" y="751"/>
                  </a:lnTo>
                  <a:lnTo>
                    <a:pt x="826" y="751"/>
                  </a:lnTo>
                  <a:lnTo>
                    <a:pt x="827" y="749"/>
                  </a:lnTo>
                  <a:lnTo>
                    <a:pt x="828" y="749"/>
                  </a:lnTo>
                  <a:lnTo>
                    <a:pt x="829" y="751"/>
                  </a:lnTo>
                  <a:lnTo>
                    <a:pt x="830" y="752"/>
                  </a:lnTo>
                  <a:lnTo>
                    <a:pt x="831" y="752"/>
                  </a:lnTo>
                  <a:lnTo>
                    <a:pt x="831" y="753"/>
                  </a:lnTo>
                  <a:lnTo>
                    <a:pt x="831" y="754"/>
                  </a:lnTo>
                  <a:lnTo>
                    <a:pt x="832" y="754"/>
                  </a:lnTo>
                  <a:lnTo>
                    <a:pt x="832" y="755"/>
                  </a:lnTo>
                  <a:lnTo>
                    <a:pt x="833" y="755"/>
                  </a:lnTo>
                  <a:lnTo>
                    <a:pt x="834" y="755"/>
                  </a:lnTo>
                  <a:lnTo>
                    <a:pt x="836" y="755"/>
                  </a:lnTo>
                  <a:lnTo>
                    <a:pt x="838" y="757"/>
                  </a:lnTo>
                  <a:lnTo>
                    <a:pt x="839" y="757"/>
                  </a:lnTo>
                  <a:lnTo>
                    <a:pt x="841" y="756"/>
                  </a:lnTo>
                  <a:lnTo>
                    <a:pt x="842" y="756"/>
                  </a:lnTo>
                  <a:lnTo>
                    <a:pt x="842" y="756"/>
                  </a:lnTo>
                  <a:lnTo>
                    <a:pt x="842" y="758"/>
                  </a:lnTo>
                  <a:lnTo>
                    <a:pt x="843" y="759"/>
                  </a:lnTo>
                  <a:lnTo>
                    <a:pt x="843" y="758"/>
                  </a:lnTo>
                  <a:lnTo>
                    <a:pt x="844" y="758"/>
                  </a:lnTo>
                  <a:lnTo>
                    <a:pt x="845" y="759"/>
                  </a:lnTo>
                  <a:lnTo>
                    <a:pt x="846" y="758"/>
                  </a:lnTo>
                  <a:lnTo>
                    <a:pt x="847" y="758"/>
                  </a:lnTo>
                  <a:lnTo>
                    <a:pt x="848" y="759"/>
                  </a:lnTo>
                  <a:lnTo>
                    <a:pt x="847" y="761"/>
                  </a:lnTo>
                  <a:lnTo>
                    <a:pt x="848" y="761"/>
                  </a:lnTo>
                  <a:lnTo>
                    <a:pt x="849" y="763"/>
                  </a:lnTo>
                  <a:lnTo>
                    <a:pt x="849" y="765"/>
                  </a:lnTo>
                  <a:lnTo>
                    <a:pt x="848" y="767"/>
                  </a:lnTo>
                  <a:lnTo>
                    <a:pt x="849" y="768"/>
                  </a:lnTo>
                  <a:lnTo>
                    <a:pt x="849" y="771"/>
                  </a:lnTo>
                  <a:lnTo>
                    <a:pt x="847" y="773"/>
                  </a:lnTo>
                  <a:lnTo>
                    <a:pt x="847" y="778"/>
                  </a:lnTo>
                  <a:lnTo>
                    <a:pt x="847" y="779"/>
                  </a:lnTo>
                  <a:lnTo>
                    <a:pt x="847" y="780"/>
                  </a:lnTo>
                  <a:lnTo>
                    <a:pt x="847" y="780"/>
                  </a:lnTo>
                  <a:lnTo>
                    <a:pt x="847" y="782"/>
                  </a:lnTo>
                  <a:lnTo>
                    <a:pt x="847" y="783"/>
                  </a:lnTo>
                  <a:lnTo>
                    <a:pt x="848" y="785"/>
                  </a:lnTo>
                  <a:lnTo>
                    <a:pt x="849" y="787"/>
                  </a:lnTo>
                  <a:lnTo>
                    <a:pt x="855" y="793"/>
                  </a:lnTo>
                  <a:lnTo>
                    <a:pt x="855" y="794"/>
                  </a:lnTo>
                  <a:lnTo>
                    <a:pt x="855" y="795"/>
                  </a:lnTo>
                  <a:lnTo>
                    <a:pt x="856" y="796"/>
                  </a:lnTo>
                  <a:lnTo>
                    <a:pt x="856" y="797"/>
                  </a:lnTo>
                  <a:lnTo>
                    <a:pt x="856" y="798"/>
                  </a:lnTo>
                  <a:lnTo>
                    <a:pt x="856" y="801"/>
                  </a:lnTo>
                  <a:lnTo>
                    <a:pt x="860" y="801"/>
                  </a:lnTo>
                  <a:lnTo>
                    <a:pt x="862" y="799"/>
                  </a:lnTo>
                  <a:lnTo>
                    <a:pt x="862" y="797"/>
                  </a:lnTo>
                  <a:lnTo>
                    <a:pt x="863" y="797"/>
                  </a:lnTo>
                  <a:lnTo>
                    <a:pt x="865" y="796"/>
                  </a:lnTo>
                  <a:lnTo>
                    <a:pt x="868" y="798"/>
                  </a:lnTo>
                  <a:lnTo>
                    <a:pt x="869" y="800"/>
                  </a:lnTo>
                  <a:lnTo>
                    <a:pt x="870" y="800"/>
                  </a:lnTo>
                  <a:lnTo>
                    <a:pt x="873" y="802"/>
                  </a:lnTo>
                  <a:lnTo>
                    <a:pt x="875" y="803"/>
                  </a:lnTo>
                  <a:lnTo>
                    <a:pt x="876" y="804"/>
                  </a:lnTo>
                  <a:lnTo>
                    <a:pt x="877" y="804"/>
                  </a:lnTo>
                  <a:lnTo>
                    <a:pt x="879" y="805"/>
                  </a:lnTo>
                  <a:lnTo>
                    <a:pt x="880" y="805"/>
                  </a:lnTo>
                  <a:lnTo>
                    <a:pt x="881" y="806"/>
                  </a:lnTo>
                  <a:lnTo>
                    <a:pt x="881" y="807"/>
                  </a:lnTo>
                  <a:lnTo>
                    <a:pt x="882" y="808"/>
                  </a:lnTo>
                  <a:lnTo>
                    <a:pt x="882" y="809"/>
                  </a:lnTo>
                  <a:lnTo>
                    <a:pt x="883" y="810"/>
                  </a:lnTo>
                  <a:lnTo>
                    <a:pt x="885" y="811"/>
                  </a:lnTo>
                  <a:lnTo>
                    <a:pt x="885" y="812"/>
                  </a:lnTo>
                  <a:lnTo>
                    <a:pt x="885" y="813"/>
                  </a:lnTo>
                  <a:lnTo>
                    <a:pt x="888" y="815"/>
                  </a:lnTo>
                  <a:lnTo>
                    <a:pt x="887" y="817"/>
                  </a:lnTo>
                  <a:lnTo>
                    <a:pt x="887" y="818"/>
                  </a:lnTo>
                  <a:lnTo>
                    <a:pt x="885" y="818"/>
                  </a:lnTo>
                  <a:lnTo>
                    <a:pt x="884" y="818"/>
                  </a:lnTo>
                  <a:lnTo>
                    <a:pt x="882" y="820"/>
                  </a:lnTo>
                  <a:lnTo>
                    <a:pt x="881" y="821"/>
                  </a:lnTo>
                  <a:lnTo>
                    <a:pt x="881" y="823"/>
                  </a:lnTo>
                  <a:lnTo>
                    <a:pt x="882" y="825"/>
                  </a:lnTo>
                  <a:lnTo>
                    <a:pt x="883" y="826"/>
                  </a:lnTo>
                  <a:lnTo>
                    <a:pt x="883" y="827"/>
                  </a:lnTo>
                  <a:lnTo>
                    <a:pt x="880" y="829"/>
                  </a:lnTo>
                  <a:lnTo>
                    <a:pt x="880" y="830"/>
                  </a:lnTo>
                  <a:lnTo>
                    <a:pt x="881" y="830"/>
                  </a:lnTo>
                  <a:lnTo>
                    <a:pt x="882" y="830"/>
                  </a:lnTo>
                  <a:lnTo>
                    <a:pt x="883" y="832"/>
                  </a:lnTo>
                  <a:lnTo>
                    <a:pt x="885" y="833"/>
                  </a:lnTo>
                  <a:lnTo>
                    <a:pt x="885" y="835"/>
                  </a:lnTo>
                  <a:lnTo>
                    <a:pt x="884" y="835"/>
                  </a:lnTo>
                  <a:lnTo>
                    <a:pt x="884" y="838"/>
                  </a:lnTo>
                  <a:lnTo>
                    <a:pt x="885" y="838"/>
                  </a:lnTo>
                  <a:lnTo>
                    <a:pt x="885" y="839"/>
                  </a:lnTo>
                  <a:lnTo>
                    <a:pt x="885" y="840"/>
                  </a:lnTo>
                  <a:lnTo>
                    <a:pt x="885" y="842"/>
                  </a:lnTo>
                  <a:lnTo>
                    <a:pt x="885" y="842"/>
                  </a:lnTo>
                  <a:lnTo>
                    <a:pt x="885" y="843"/>
                  </a:lnTo>
                  <a:lnTo>
                    <a:pt x="886" y="844"/>
                  </a:lnTo>
                  <a:lnTo>
                    <a:pt x="888" y="844"/>
                  </a:lnTo>
                  <a:lnTo>
                    <a:pt x="889" y="846"/>
                  </a:lnTo>
                  <a:lnTo>
                    <a:pt x="888" y="847"/>
                  </a:lnTo>
                  <a:lnTo>
                    <a:pt x="886" y="847"/>
                  </a:lnTo>
                  <a:lnTo>
                    <a:pt x="889" y="850"/>
                  </a:lnTo>
                  <a:lnTo>
                    <a:pt x="888" y="851"/>
                  </a:lnTo>
                  <a:lnTo>
                    <a:pt x="885" y="853"/>
                  </a:lnTo>
                  <a:lnTo>
                    <a:pt x="882" y="853"/>
                  </a:lnTo>
                  <a:lnTo>
                    <a:pt x="881" y="852"/>
                  </a:lnTo>
                  <a:lnTo>
                    <a:pt x="881" y="852"/>
                  </a:lnTo>
                  <a:lnTo>
                    <a:pt x="879" y="851"/>
                  </a:lnTo>
                  <a:lnTo>
                    <a:pt x="878" y="851"/>
                  </a:lnTo>
                  <a:lnTo>
                    <a:pt x="877" y="851"/>
                  </a:lnTo>
                  <a:lnTo>
                    <a:pt x="875" y="851"/>
                  </a:lnTo>
                  <a:lnTo>
                    <a:pt x="875" y="851"/>
                  </a:lnTo>
                  <a:lnTo>
                    <a:pt x="874" y="851"/>
                  </a:lnTo>
                  <a:lnTo>
                    <a:pt x="873" y="850"/>
                  </a:lnTo>
                  <a:lnTo>
                    <a:pt x="873" y="851"/>
                  </a:lnTo>
                  <a:lnTo>
                    <a:pt x="871" y="851"/>
                  </a:lnTo>
                  <a:lnTo>
                    <a:pt x="870" y="852"/>
                  </a:lnTo>
                  <a:lnTo>
                    <a:pt x="871" y="852"/>
                  </a:lnTo>
                  <a:lnTo>
                    <a:pt x="870" y="857"/>
                  </a:lnTo>
                  <a:lnTo>
                    <a:pt x="870" y="857"/>
                  </a:lnTo>
                  <a:lnTo>
                    <a:pt x="869" y="857"/>
                  </a:lnTo>
                  <a:lnTo>
                    <a:pt x="867" y="859"/>
                  </a:lnTo>
                  <a:lnTo>
                    <a:pt x="863" y="859"/>
                  </a:lnTo>
                  <a:lnTo>
                    <a:pt x="862" y="859"/>
                  </a:lnTo>
                  <a:lnTo>
                    <a:pt x="861" y="859"/>
                  </a:lnTo>
                  <a:lnTo>
                    <a:pt x="858" y="857"/>
                  </a:lnTo>
                  <a:lnTo>
                    <a:pt x="857" y="857"/>
                  </a:lnTo>
                  <a:lnTo>
                    <a:pt x="856" y="856"/>
                  </a:lnTo>
                  <a:lnTo>
                    <a:pt x="856" y="855"/>
                  </a:lnTo>
                  <a:lnTo>
                    <a:pt x="856" y="853"/>
                  </a:lnTo>
                  <a:lnTo>
                    <a:pt x="855" y="853"/>
                  </a:lnTo>
                  <a:lnTo>
                    <a:pt x="854" y="853"/>
                  </a:lnTo>
                  <a:lnTo>
                    <a:pt x="851" y="850"/>
                  </a:lnTo>
                  <a:lnTo>
                    <a:pt x="848" y="849"/>
                  </a:lnTo>
                  <a:lnTo>
                    <a:pt x="847" y="848"/>
                  </a:lnTo>
                  <a:lnTo>
                    <a:pt x="848" y="847"/>
                  </a:lnTo>
                  <a:lnTo>
                    <a:pt x="848" y="847"/>
                  </a:lnTo>
                  <a:lnTo>
                    <a:pt x="847" y="846"/>
                  </a:lnTo>
                  <a:lnTo>
                    <a:pt x="847" y="843"/>
                  </a:lnTo>
                  <a:lnTo>
                    <a:pt x="848" y="843"/>
                  </a:lnTo>
                  <a:lnTo>
                    <a:pt x="847" y="842"/>
                  </a:lnTo>
                  <a:lnTo>
                    <a:pt x="847" y="841"/>
                  </a:lnTo>
                  <a:lnTo>
                    <a:pt x="845" y="838"/>
                  </a:lnTo>
                  <a:lnTo>
                    <a:pt x="844" y="836"/>
                  </a:lnTo>
                  <a:lnTo>
                    <a:pt x="843" y="835"/>
                  </a:lnTo>
                  <a:lnTo>
                    <a:pt x="839" y="835"/>
                  </a:lnTo>
                  <a:lnTo>
                    <a:pt x="835" y="833"/>
                  </a:lnTo>
                  <a:lnTo>
                    <a:pt x="833" y="832"/>
                  </a:lnTo>
                  <a:lnTo>
                    <a:pt x="830" y="832"/>
                  </a:lnTo>
                  <a:lnTo>
                    <a:pt x="829" y="831"/>
                  </a:lnTo>
                  <a:lnTo>
                    <a:pt x="824" y="830"/>
                  </a:lnTo>
                  <a:lnTo>
                    <a:pt x="824" y="830"/>
                  </a:lnTo>
                  <a:lnTo>
                    <a:pt x="823" y="830"/>
                  </a:lnTo>
                  <a:lnTo>
                    <a:pt x="822" y="828"/>
                  </a:lnTo>
                  <a:lnTo>
                    <a:pt x="821" y="828"/>
                  </a:lnTo>
                  <a:lnTo>
                    <a:pt x="819" y="826"/>
                  </a:lnTo>
                  <a:lnTo>
                    <a:pt x="818" y="826"/>
                  </a:lnTo>
                  <a:lnTo>
                    <a:pt x="817" y="825"/>
                  </a:lnTo>
                  <a:lnTo>
                    <a:pt x="817" y="824"/>
                  </a:lnTo>
                  <a:lnTo>
                    <a:pt x="816" y="823"/>
                  </a:lnTo>
                  <a:lnTo>
                    <a:pt x="815" y="821"/>
                  </a:lnTo>
                  <a:lnTo>
                    <a:pt x="815" y="821"/>
                  </a:lnTo>
                  <a:lnTo>
                    <a:pt x="815" y="818"/>
                  </a:lnTo>
                  <a:lnTo>
                    <a:pt x="814" y="816"/>
                  </a:lnTo>
                  <a:lnTo>
                    <a:pt x="814" y="814"/>
                  </a:lnTo>
                  <a:lnTo>
                    <a:pt x="813" y="814"/>
                  </a:lnTo>
                  <a:lnTo>
                    <a:pt x="813" y="812"/>
                  </a:lnTo>
                  <a:lnTo>
                    <a:pt x="810" y="808"/>
                  </a:lnTo>
                  <a:lnTo>
                    <a:pt x="808" y="808"/>
                  </a:lnTo>
                  <a:lnTo>
                    <a:pt x="807" y="807"/>
                  </a:lnTo>
                  <a:lnTo>
                    <a:pt x="806" y="807"/>
                  </a:lnTo>
                  <a:lnTo>
                    <a:pt x="801" y="804"/>
                  </a:lnTo>
                  <a:lnTo>
                    <a:pt x="799" y="803"/>
                  </a:lnTo>
                  <a:lnTo>
                    <a:pt x="799" y="802"/>
                  </a:lnTo>
                  <a:lnTo>
                    <a:pt x="797" y="802"/>
                  </a:lnTo>
                  <a:lnTo>
                    <a:pt x="797" y="801"/>
                  </a:lnTo>
                  <a:lnTo>
                    <a:pt x="796" y="801"/>
                  </a:lnTo>
                  <a:lnTo>
                    <a:pt x="796" y="800"/>
                  </a:lnTo>
                  <a:lnTo>
                    <a:pt x="794" y="799"/>
                  </a:lnTo>
                  <a:lnTo>
                    <a:pt x="794" y="798"/>
                  </a:lnTo>
                  <a:lnTo>
                    <a:pt x="793" y="798"/>
                  </a:lnTo>
                  <a:lnTo>
                    <a:pt x="792" y="794"/>
                  </a:lnTo>
                  <a:lnTo>
                    <a:pt x="791" y="793"/>
                  </a:lnTo>
                  <a:lnTo>
                    <a:pt x="791" y="793"/>
                  </a:lnTo>
                  <a:lnTo>
                    <a:pt x="791" y="791"/>
                  </a:lnTo>
                  <a:lnTo>
                    <a:pt x="793" y="789"/>
                  </a:lnTo>
                  <a:lnTo>
                    <a:pt x="793" y="788"/>
                  </a:lnTo>
                  <a:lnTo>
                    <a:pt x="795" y="787"/>
                  </a:lnTo>
                  <a:lnTo>
                    <a:pt x="795" y="785"/>
                  </a:lnTo>
                  <a:lnTo>
                    <a:pt x="796" y="784"/>
                  </a:lnTo>
                  <a:lnTo>
                    <a:pt x="796" y="783"/>
                  </a:lnTo>
                  <a:lnTo>
                    <a:pt x="798" y="782"/>
                  </a:lnTo>
                  <a:lnTo>
                    <a:pt x="798" y="781"/>
                  </a:lnTo>
                  <a:lnTo>
                    <a:pt x="798" y="780"/>
                  </a:lnTo>
                  <a:lnTo>
                    <a:pt x="796" y="780"/>
                  </a:lnTo>
                  <a:lnTo>
                    <a:pt x="795" y="778"/>
                  </a:lnTo>
                  <a:lnTo>
                    <a:pt x="795" y="773"/>
                  </a:lnTo>
                  <a:lnTo>
                    <a:pt x="797" y="772"/>
                  </a:lnTo>
                  <a:lnTo>
                    <a:pt x="798" y="771"/>
                  </a:lnTo>
                  <a:lnTo>
                    <a:pt x="798" y="770"/>
                  </a:lnTo>
                  <a:lnTo>
                    <a:pt x="802" y="770"/>
                  </a:lnTo>
                  <a:lnTo>
                    <a:pt x="805" y="767"/>
                  </a:lnTo>
                  <a:lnTo>
                    <a:pt x="805" y="765"/>
                  </a:lnTo>
                  <a:lnTo>
                    <a:pt x="804" y="764"/>
                  </a:lnTo>
                  <a:lnTo>
                    <a:pt x="803" y="762"/>
                  </a:lnTo>
                  <a:lnTo>
                    <a:pt x="803" y="762"/>
                  </a:lnTo>
                  <a:lnTo>
                    <a:pt x="802" y="761"/>
                  </a:lnTo>
                  <a:lnTo>
                    <a:pt x="801" y="760"/>
                  </a:lnTo>
                  <a:lnTo>
                    <a:pt x="800" y="760"/>
                  </a:lnTo>
                  <a:lnTo>
                    <a:pt x="800" y="761"/>
                  </a:lnTo>
                  <a:lnTo>
                    <a:pt x="798" y="760"/>
                  </a:lnTo>
                  <a:lnTo>
                    <a:pt x="797" y="761"/>
                  </a:lnTo>
                  <a:lnTo>
                    <a:pt x="796" y="761"/>
                  </a:lnTo>
                  <a:lnTo>
                    <a:pt x="795" y="761"/>
                  </a:lnTo>
                  <a:lnTo>
                    <a:pt x="794" y="760"/>
                  </a:lnTo>
                  <a:lnTo>
                    <a:pt x="794" y="761"/>
                  </a:lnTo>
                  <a:lnTo>
                    <a:pt x="794" y="760"/>
                  </a:lnTo>
                  <a:lnTo>
                    <a:pt x="793" y="761"/>
                  </a:lnTo>
                  <a:lnTo>
                    <a:pt x="793" y="760"/>
                  </a:lnTo>
                  <a:lnTo>
                    <a:pt x="785" y="760"/>
                  </a:lnTo>
                  <a:lnTo>
                    <a:pt x="784" y="759"/>
                  </a:lnTo>
                  <a:lnTo>
                    <a:pt x="783" y="759"/>
                  </a:lnTo>
                  <a:lnTo>
                    <a:pt x="782" y="760"/>
                  </a:lnTo>
                  <a:lnTo>
                    <a:pt x="780" y="760"/>
                  </a:lnTo>
                  <a:lnTo>
                    <a:pt x="778" y="758"/>
                  </a:lnTo>
                  <a:lnTo>
                    <a:pt x="776" y="759"/>
                  </a:lnTo>
                  <a:lnTo>
                    <a:pt x="775" y="760"/>
                  </a:lnTo>
                  <a:lnTo>
                    <a:pt x="774" y="760"/>
                  </a:lnTo>
                  <a:lnTo>
                    <a:pt x="772" y="760"/>
                  </a:lnTo>
                  <a:lnTo>
                    <a:pt x="770" y="761"/>
                  </a:lnTo>
                  <a:lnTo>
                    <a:pt x="767" y="761"/>
                  </a:lnTo>
                  <a:lnTo>
                    <a:pt x="766" y="760"/>
                  </a:lnTo>
                  <a:lnTo>
                    <a:pt x="766" y="759"/>
                  </a:lnTo>
                  <a:lnTo>
                    <a:pt x="765" y="757"/>
                  </a:lnTo>
                  <a:lnTo>
                    <a:pt x="764" y="758"/>
                  </a:lnTo>
                  <a:lnTo>
                    <a:pt x="763" y="758"/>
                  </a:lnTo>
                  <a:lnTo>
                    <a:pt x="763" y="757"/>
                  </a:lnTo>
                  <a:lnTo>
                    <a:pt x="762" y="757"/>
                  </a:lnTo>
                  <a:lnTo>
                    <a:pt x="762" y="756"/>
                  </a:lnTo>
                  <a:lnTo>
                    <a:pt x="760" y="757"/>
                  </a:lnTo>
                  <a:lnTo>
                    <a:pt x="758" y="755"/>
                  </a:lnTo>
                  <a:lnTo>
                    <a:pt x="758" y="758"/>
                  </a:lnTo>
                  <a:lnTo>
                    <a:pt x="757" y="758"/>
                  </a:lnTo>
                  <a:lnTo>
                    <a:pt x="756" y="758"/>
                  </a:lnTo>
                  <a:lnTo>
                    <a:pt x="755" y="760"/>
                  </a:lnTo>
                  <a:lnTo>
                    <a:pt x="754" y="760"/>
                  </a:lnTo>
                  <a:lnTo>
                    <a:pt x="751" y="766"/>
                  </a:lnTo>
                  <a:lnTo>
                    <a:pt x="750" y="766"/>
                  </a:lnTo>
                  <a:lnTo>
                    <a:pt x="749" y="766"/>
                  </a:lnTo>
                  <a:lnTo>
                    <a:pt x="748" y="767"/>
                  </a:lnTo>
                  <a:lnTo>
                    <a:pt x="747" y="767"/>
                  </a:lnTo>
                  <a:lnTo>
                    <a:pt x="745" y="770"/>
                  </a:lnTo>
                  <a:lnTo>
                    <a:pt x="743" y="770"/>
                  </a:lnTo>
                  <a:lnTo>
                    <a:pt x="742" y="769"/>
                  </a:lnTo>
                  <a:lnTo>
                    <a:pt x="741" y="770"/>
                  </a:lnTo>
                  <a:lnTo>
                    <a:pt x="741" y="773"/>
                  </a:lnTo>
                  <a:lnTo>
                    <a:pt x="740" y="773"/>
                  </a:lnTo>
                  <a:lnTo>
                    <a:pt x="738" y="774"/>
                  </a:lnTo>
                  <a:lnTo>
                    <a:pt x="736" y="775"/>
                  </a:lnTo>
                  <a:lnTo>
                    <a:pt x="734" y="776"/>
                  </a:lnTo>
                  <a:lnTo>
                    <a:pt x="732" y="777"/>
                  </a:lnTo>
                  <a:lnTo>
                    <a:pt x="734" y="778"/>
                  </a:lnTo>
                  <a:lnTo>
                    <a:pt x="735" y="780"/>
                  </a:lnTo>
                  <a:lnTo>
                    <a:pt x="736" y="780"/>
                  </a:lnTo>
                  <a:lnTo>
                    <a:pt x="738" y="780"/>
                  </a:lnTo>
                  <a:lnTo>
                    <a:pt x="740" y="783"/>
                  </a:lnTo>
                  <a:lnTo>
                    <a:pt x="740" y="783"/>
                  </a:lnTo>
                  <a:lnTo>
                    <a:pt x="742" y="786"/>
                  </a:lnTo>
                  <a:lnTo>
                    <a:pt x="742" y="788"/>
                  </a:lnTo>
                  <a:lnTo>
                    <a:pt x="742" y="789"/>
                  </a:lnTo>
                  <a:lnTo>
                    <a:pt x="740" y="789"/>
                  </a:lnTo>
                  <a:lnTo>
                    <a:pt x="739" y="789"/>
                  </a:lnTo>
                  <a:lnTo>
                    <a:pt x="739" y="790"/>
                  </a:lnTo>
                  <a:lnTo>
                    <a:pt x="737" y="790"/>
                  </a:lnTo>
                  <a:lnTo>
                    <a:pt x="737" y="793"/>
                  </a:lnTo>
                  <a:lnTo>
                    <a:pt x="736" y="794"/>
                  </a:lnTo>
                  <a:lnTo>
                    <a:pt x="735" y="795"/>
                  </a:lnTo>
                  <a:lnTo>
                    <a:pt x="734" y="797"/>
                  </a:lnTo>
                  <a:lnTo>
                    <a:pt x="731" y="798"/>
                  </a:lnTo>
                  <a:lnTo>
                    <a:pt x="730" y="798"/>
                  </a:lnTo>
                  <a:lnTo>
                    <a:pt x="729" y="798"/>
                  </a:lnTo>
                  <a:lnTo>
                    <a:pt x="725" y="796"/>
                  </a:lnTo>
                  <a:lnTo>
                    <a:pt x="723" y="794"/>
                  </a:lnTo>
                  <a:lnTo>
                    <a:pt x="723" y="792"/>
                  </a:lnTo>
                  <a:lnTo>
                    <a:pt x="721" y="789"/>
                  </a:lnTo>
                  <a:lnTo>
                    <a:pt x="721" y="788"/>
                  </a:lnTo>
                  <a:lnTo>
                    <a:pt x="721" y="788"/>
                  </a:lnTo>
                  <a:lnTo>
                    <a:pt x="721" y="787"/>
                  </a:lnTo>
                  <a:lnTo>
                    <a:pt x="721" y="785"/>
                  </a:lnTo>
                  <a:lnTo>
                    <a:pt x="722" y="785"/>
                  </a:lnTo>
                  <a:lnTo>
                    <a:pt x="722" y="783"/>
                  </a:lnTo>
                  <a:lnTo>
                    <a:pt x="723" y="782"/>
                  </a:lnTo>
                  <a:lnTo>
                    <a:pt x="721" y="782"/>
                  </a:lnTo>
                  <a:lnTo>
                    <a:pt x="721" y="780"/>
                  </a:lnTo>
                  <a:lnTo>
                    <a:pt x="718" y="780"/>
                  </a:lnTo>
                  <a:lnTo>
                    <a:pt x="717" y="780"/>
                  </a:lnTo>
                  <a:lnTo>
                    <a:pt x="715" y="780"/>
                  </a:lnTo>
                  <a:lnTo>
                    <a:pt x="715" y="779"/>
                  </a:lnTo>
                  <a:lnTo>
                    <a:pt x="712" y="780"/>
                  </a:lnTo>
                  <a:lnTo>
                    <a:pt x="710" y="779"/>
                  </a:lnTo>
                  <a:lnTo>
                    <a:pt x="708" y="778"/>
                  </a:lnTo>
                  <a:lnTo>
                    <a:pt x="708" y="777"/>
                  </a:lnTo>
                  <a:lnTo>
                    <a:pt x="707" y="777"/>
                  </a:lnTo>
                  <a:lnTo>
                    <a:pt x="704" y="775"/>
                  </a:lnTo>
                  <a:lnTo>
                    <a:pt x="704" y="776"/>
                  </a:lnTo>
                  <a:lnTo>
                    <a:pt x="703" y="776"/>
                  </a:lnTo>
                  <a:lnTo>
                    <a:pt x="697" y="770"/>
                  </a:lnTo>
                  <a:lnTo>
                    <a:pt x="695" y="769"/>
                  </a:lnTo>
                  <a:lnTo>
                    <a:pt x="695" y="768"/>
                  </a:lnTo>
                  <a:lnTo>
                    <a:pt x="695" y="768"/>
                  </a:lnTo>
                  <a:lnTo>
                    <a:pt x="695" y="766"/>
                  </a:lnTo>
                  <a:lnTo>
                    <a:pt x="695" y="765"/>
                  </a:lnTo>
                  <a:lnTo>
                    <a:pt x="694" y="765"/>
                  </a:lnTo>
                  <a:lnTo>
                    <a:pt x="694" y="763"/>
                  </a:lnTo>
                  <a:lnTo>
                    <a:pt x="695" y="762"/>
                  </a:lnTo>
                  <a:lnTo>
                    <a:pt x="694" y="761"/>
                  </a:lnTo>
                  <a:lnTo>
                    <a:pt x="694" y="760"/>
                  </a:lnTo>
                  <a:lnTo>
                    <a:pt x="693" y="760"/>
                  </a:lnTo>
                  <a:lnTo>
                    <a:pt x="692" y="760"/>
                  </a:lnTo>
                  <a:lnTo>
                    <a:pt x="691" y="760"/>
                  </a:lnTo>
                  <a:lnTo>
                    <a:pt x="690" y="758"/>
                  </a:lnTo>
                  <a:lnTo>
                    <a:pt x="691" y="757"/>
                  </a:lnTo>
                  <a:lnTo>
                    <a:pt x="691" y="757"/>
                  </a:lnTo>
                  <a:lnTo>
                    <a:pt x="690" y="756"/>
                  </a:lnTo>
                  <a:lnTo>
                    <a:pt x="689" y="757"/>
                  </a:lnTo>
                  <a:lnTo>
                    <a:pt x="688" y="757"/>
                  </a:lnTo>
                  <a:lnTo>
                    <a:pt x="688" y="756"/>
                  </a:lnTo>
                  <a:lnTo>
                    <a:pt x="688" y="755"/>
                  </a:lnTo>
                  <a:lnTo>
                    <a:pt x="688" y="754"/>
                  </a:lnTo>
                  <a:lnTo>
                    <a:pt x="689" y="754"/>
                  </a:lnTo>
                  <a:lnTo>
                    <a:pt x="689" y="753"/>
                  </a:lnTo>
                  <a:lnTo>
                    <a:pt x="689" y="752"/>
                  </a:lnTo>
                  <a:lnTo>
                    <a:pt x="690" y="752"/>
                  </a:lnTo>
                  <a:lnTo>
                    <a:pt x="690" y="751"/>
                  </a:lnTo>
                  <a:lnTo>
                    <a:pt x="691" y="750"/>
                  </a:lnTo>
                  <a:lnTo>
                    <a:pt x="691" y="749"/>
                  </a:lnTo>
                  <a:lnTo>
                    <a:pt x="690" y="748"/>
                  </a:lnTo>
                  <a:lnTo>
                    <a:pt x="690" y="746"/>
                  </a:lnTo>
                  <a:lnTo>
                    <a:pt x="688" y="746"/>
                  </a:lnTo>
                  <a:lnTo>
                    <a:pt x="688" y="746"/>
                  </a:lnTo>
                  <a:lnTo>
                    <a:pt x="688" y="744"/>
                  </a:lnTo>
                  <a:lnTo>
                    <a:pt x="692" y="743"/>
                  </a:lnTo>
                  <a:lnTo>
                    <a:pt x="693" y="742"/>
                  </a:lnTo>
                  <a:lnTo>
                    <a:pt x="695" y="742"/>
                  </a:lnTo>
                  <a:lnTo>
                    <a:pt x="695" y="742"/>
                  </a:lnTo>
                  <a:lnTo>
                    <a:pt x="697" y="741"/>
                  </a:lnTo>
                  <a:lnTo>
                    <a:pt x="697" y="741"/>
                  </a:lnTo>
                  <a:lnTo>
                    <a:pt x="698" y="741"/>
                  </a:lnTo>
                  <a:lnTo>
                    <a:pt x="699" y="741"/>
                  </a:lnTo>
                  <a:lnTo>
                    <a:pt x="699" y="741"/>
                  </a:lnTo>
                  <a:lnTo>
                    <a:pt x="701" y="741"/>
                  </a:lnTo>
                  <a:lnTo>
                    <a:pt x="702" y="740"/>
                  </a:lnTo>
                  <a:lnTo>
                    <a:pt x="703" y="740"/>
                  </a:lnTo>
                  <a:lnTo>
                    <a:pt x="705" y="738"/>
                  </a:lnTo>
                  <a:lnTo>
                    <a:pt x="705" y="738"/>
                  </a:lnTo>
                  <a:lnTo>
                    <a:pt x="703" y="736"/>
                  </a:lnTo>
                  <a:lnTo>
                    <a:pt x="702" y="734"/>
                  </a:lnTo>
                  <a:lnTo>
                    <a:pt x="702" y="733"/>
                  </a:lnTo>
                  <a:lnTo>
                    <a:pt x="702" y="732"/>
                  </a:lnTo>
                  <a:lnTo>
                    <a:pt x="705" y="732"/>
                  </a:lnTo>
                  <a:lnTo>
                    <a:pt x="705" y="732"/>
                  </a:lnTo>
                  <a:lnTo>
                    <a:pt x="707" y="733"/>
                  </a:lnTo>
                  <a:lnTo>
                    <a:pt x="708" y="734"/>
                  </a:lnTo>
                  <a:lnTo>
                    <a:pt x="708" y="732"/>
                  </a:lnTo>
                  <a:lnTo>
                    <a:pt x="710" y="732"/>
                  </a:lnTo>
                  <a:lnTo>
                    <a:pt x="711" y="733"/>
                  </a:lnTo>
                  <a:lnTo>
                    <a:pt x="714" y="733"/>
                  </a:lnTo>
                  <a:lnTo>
                    <a:pt x="716" y="732"/>
                  </a:lnTo>
                  <a:lnTo>
                    <a:pt x="718" y="732"/>
                  </a:lnTo>
                  <a:lnTo>
                    <a:pt x="721" y="731"/>
                  </a:lnTo>
                  <a:lnTo>
                    <a:pt x="723" y="731"/>
                  </a:lnTo>
                  <a:lnTo>
                    <a:pt x="725" y="733"/>
                  </a:lnTo>
                  <a:lnTo>
                    <a:pt x="726" y="733"/>
                  </a:lnTo>
                  <a:lnTo>
                    <a:pt x="727" y="734"/>
                  </a:lnTo>
                  <a:lnTo>
                    <a:pt x="729" y="735"/>
                  </a:lnTo>
                  <a:lnTo>
                    <a:pt x="729" y="735"/>
                  </a:lnTo>
                  <a:lnTo>
                    <a:pt x="730" y="735"/>
                  </a:lnTo>
                  <a:lnTo>
                    <a:pt x="734" y="732"/>
                  </a:lnTo>
                  <a:lnTo>
                    <a:pt x="734" y="731"/>
                  </a:lnTo>
                  <a:lnTo>
                    <a:pt x="736" y="730"/>
                  </a:lnTo>
                  <a:lnTo>
                    <a:pt x="738" y="730"/>
                  </a:lnTo>
                  <a:lnTo>
                    <a:pt x="740" y="728"/>
                  </a:lnTo>
                  <a:lnTo>
                    <a:pt x="741" y="728"/>
                  </a:lnTo>
                  <a:lnTo>
                    <a:pt x="741" y="727"/>
                  </a:lnTo>
                  <a:lnTo>
                    <a:pt x="741" y="726"/>
                  </a:lnTo>
                  <a:lnTo>
                    <a:pt x="741" y="725"/>
                  </a:lnTo>
                  <a:lnTo>
                    <a:pt x="740" y="723"/>
                  </a:lnTo>
                  <a:lnTo>
                    <a:pt x="740" y="719"/>
                  </a:lnTo>
                  <a:lnTo>
                    <a:pt x="738" y="717"/>
                  </a:lnTo>
                  <a:lnTo>
                    <a:pt x="738" y="715"/>
                  </a:lnTo>
                  <a:lnTo>
                    <a:pt x="738" y="714"/>
                  </a:lnTo>
                  <a:lnTo>
                    <a:pt x="738" y="713"/>
                  </a:lnTo>
                  <a:lnTo>
                    <a:pt x="740" y="713"/>
                  </a:lnTo>
                  <a:lnTo>
                    <a:pt x="739" y="712"/>
                  </a:lnTo>
                  <a:lnTo>
                    <a:pt x="737" y="713"/>
                  </a:lnTo>
                  <a:lnTo>
                    <a:pt x="736" y="712"/>
                  </a:lnTo>
                  <a:lnTo>
                    <a:pt x="735" y="712"/>
                  </a:lnTo>
                  <a:lnTo>
                    <a:pt x="734" y="710"/>
                  </a:lnTo>
                  <a:lnTo>
                    <a:pt x="735" y="708"/>
                  </a:lnTo>
                  <a:lnTo>
                    <a:pt x="734" y="707"/>
                  </a:lnTo>
                  <a:lnTo>
                    <a:pt x="734" y="708"/>
                  </a:lnTo>
                  <a:lnTo>
                    <a:pt x="734" y="708"/>
                  </a:lnTo>
                  <a:lnTo>
                    <a:pt x="734" y="709"/>
                  </a:lnTo>
                  <a:lnTo>
                    <a:pt x="733" y="711"/>
                  </a:lnTo>
                  <a:lnTo>
                    <a:pt x="732" y="711"/>
                  </a:lnTo>
                  <a:lnTo>
                    <a:pt x="733" y="709"/>
                  </a:lnTo>
                  <a:lnTo>
                    <a:pt x="731" y="709"/>
                  </a:lnTo>
                  <a:lnTo>
                    <a:pt x="729" y="706"/>
                  </a:lnTo>
                  <a:lnTo>
                    <a:pt x="730" y="706"/>
                  </a:lnTo>
                  <a:lnTo>
                    <a:pt x="731" y="705"/>
                  </a:lnTo>
                  <a:lnTo>
                    <a:pt x="731" y="705"/>
                  </a:lnTo>
                  <a:lnTo>
                    <a:pt x="730" y="703"/>
                  </a:lnTo>
                  <a:lnTo>
                    <a:pt x="730" y="702"/>
                  </a:lnTo>
                  <a:lnTo>
                    <a:pt x="729" y="700"/>
                  </a:lnTo>
                  <a:lnTo>
                    <a:pt x="731" y="700"/>
                  </a:lnTo>
                  <a:lnTo>
                    <a:pt x="733" y="702"/>
                  </a:lnTo>
                  <a:lnTo>
                    <a:pt x="733" y="701"/>
                  </a:lnTo>
                  <a:lnTo>
                    <a:pt x="732" y="700"/>
                  </a:lnTo>
                  <a:lnTo>
                    <a:pt x="731" y="700"/>
                  </a:lnTo>
                  <a:lnTo>
                    <a:pt x="731" y="699"/>
                  </a:lnTo>
                  <a:lnTo>
                    <a:pt x="730" y="697"/>
                  </a:lnTo>
                  <a:lnTo>
                    <a:pt x="729" y="696"/>
                  </a:lnTo>
                  <a:lnTo>
                    <a:pt x="728" y="696"/>
                  </a:lnTo>
                  <a:lnTo>
                    <a:pt x="726" y="696"/>
                  </a:lnTo>
                  <a:lnTo>
                    <a:pt x="725" y="697"/>
                  </a:lnTo>
                  <a:lnTo>
                    <a:pt x="725" y="698"/>
                  </a:lnTo>
                  <a:lnTo>
                    <a:pt x="724" y="700"/>
                  </a:lnTo>
                  <a:lnTo>
                    <a:pt x="723" y="700"/>
                  </a:lnTo>
                  <a:lnTo>
                    <a:pt x="723" y="700"/>
                  </a:lnTo>
                  <a:lnTo>
                    <a:pt x="719" y="699"/>
                  </a:lnTo>
                  <a:lnTo>
                    <a:pt x="718" y="697"/>
                  </a:lnTo>
                  <a:lnTo>
                    <a:pt x="718" y="696"/>
                  </a:lnTo>
                  <a:lnTo>
                    <a:pt x="716" y="694"/>
                  </a:lnTo>
                  <a:lnTo>
                    <a:pt x="714" y="694"/>
                  </a:lnTo>
                  <a:lnTo>
                    <a:pt x="713" y="694"/>
                  </a:lnTo>
                  <a:lnTo>
                    <a:pt x="711" y="697"/>
                  </a:lnTo>
                  <a:lnTo>
                    <a:pt x="709" y="697"/>
                  </a:lnTo>
                  <a:lnTo>
                    <a:pt x="709" y="696"/>
                  </a:lnTo>
                  <a:lnTo>
                    <a:pt x="709" y="692"/>
                  </a:lnTo>
                  <a:lnTo>
                    <a:pt x="712" y="689"/>
                  </a:lnTo>
                  <a:lnTo>
                    <a:pt x="712" y="689"/>
                  </a:lnTo>
                  <a:lnTo>
                    <a:pt x="711" y="690"/>
                  </a:lnTo>
                  <a:lnTo>
                    <a:pt x="709" y="690"/>
                  </a:lnTo>
                  <a:lnTo>
                    <a:pt x="708" y="691"/>
                  </a:lnTo>
                  <a:lnTo>
                    <a:pt x="708" y="691"/>
                  </a:lnTo>
                  <a:lnTo>
                    <a:pt x="707" y="690"/>
                  </a:lnTo>
                  <a:lnTo>
                    <a:pt x="706" y="691"/>
                  </a:lnTo>
                  <a:lnTo>
                    <a:pt x="704" y="689"/>
                  </a:lnTo>
                  <a:lnTo>
                    <a:pt x="705" y="688"/>
                  </a:lnTo>
                  <a:lnTo>
                    <a:pt x="703" y="688"/>
                  </a:lnTo>
                  <a:lnTo>
                    <a:pt x="702" y="686"/>
                  </a:lnTo>
                  <a:lnTo>
                    <a:pt x="702" y="684"/>
                  </a:lnTo>
                  <a:lnTo>
                    <a:pt x="702" y="683"/>
                  </a:lnTo>
                  <a:lnTo>
                    <a:pt x="702" y="681"/>
                  </a:lnTo>
                  <a:lnTo>
                    <a:pt x="702" y="681"/>
                  </a:lnTo>
                  <a:lnTo>
                    <a:pt x="702" y="679"/>
                  </a:lnTo>
                  <a:lnTo>
                    <a:pt x="704" y="678"/>
                  </a:lnTo>
                  <a:lnTo>
                    <a:pt x="705" y="677"/>
                  </a:lnTo>
                  <a:lnTo>
                    <a:pt x="706" y="676"/>
                  </a:lnTo>
                  <a:lnTo>
                    <a:pt x="707" y="674"/>
                  </a:lnTo>
                  <a:lnTo>
                    <a:pt x="707" y="674"/>
                  </a:lnTo>
                  <a:lnTo>
                    <a:pt x="708" y="674"/>
                  </a:lnTo>
                  <a:lnTo>
                    <a:pt x="709" y="674"/>
                  </a:lnTo>
                  <a:lnTo>
                    <a:pt x="709" y="674"/>
                  </a:lnTo>
                  <a:lnTo>
                    <a:pt x="708" y="673"/>
                  </a:lnTo>
                  <a:lnTo>
                    <a:pt x="708" y="672"/>
                  </a:lnTo>
                  <a:lnTo>
                    <a:pt x="711" y="672"/>
                  </a:lnTo>
                  <a:lnTo>
                    <a:pt x="712" y="671"/>
                  </a:lnTo>
                  <a:lnTo>
                    <a:pt x="713" y="669"/>
                  </a:lnTo>
                  <a:lnTo>
                    <a:pt x="713" y="668"/>
                  </a:lnTo>
                  <a:lnTo>
                    <a:pt x="712" y="666"/>
                  </a:lnTo>
                  <a:lnTo>
                    <a:pt x="712" y="665"/>
                  </a:lnTo>
                  <a:lnTo>
                    <a:pt x="712" y="665"/>
                  </a:lnTo>
                  <a:lnTo>
                    <a:pt x="710" y="662"/>
                  </a:lnTo>
                  <a:lnTo>
                    <a:pt x="710" y="662"/>
                  </a:lnTo>
                  <a:lnTo>
                    <a:pt x="709" y="661"/>
                  </a:lnTo>
                  <a:lnTo>
                    <a:pt x="709" y="659"/>
                  </a:lnTo>
                  <a:lnTo>
                    <a:pt x="710" y="658"/>
                  </a:lnTo>
                  <a:lnTo>
                    <a:pt x="710" y="653"/>
                  </a:lnTo>
                  <a:lnTo>
                    <a:pt x="709" y="651"/>
                  </a:lnTo>
                  <a:lnTo>
                    <a:pt x="707" y="649"/>
                  </a:lnTo>
                  <a:lnTo>
                    <a:pt x="707" y="649"/>
                  </a:lnTo>
                  <a:lnTo>
                    <a:pt x="707" y="650"/>
                  </a:lnTo>
                  <a:lnTo>
                    <a:pt x="708" y="651"/>
                  </a:lnTo>
                  <a:lnTo>
                    <a:pt x="708" y="653"/>
                  </a:lnTo>
                  <a:lnTo>
                    <a:pt x="709" y="654"/>
                  </a:lnTo>
                  <a:lnTo>
                    <a:pt x="709" y="656"/>
                  </a:lnTo>
                  <a:lnTo>
                    <a:pt x="707" y="656"/>
                  </a:lnTo>
                  <a:lnTo>
                    <a:pt x="707" y="657"/>
                  </a:lnTo>
                  <a:lnTo>
                    <a:pt x="706" y="657"/>
                  </a:lnTo>
                  <a:lnTo>
                    <a:pt x="704" y="656"/>
                  </a:lnTo>
                  <a:lnTo>
                    <a:pt x="704" y="654"/>
                  </a:lnTo>
                  <a:lnTo>
                    <a:pt x="703" y="654"/>
                  </a:lnTo>
                  <a:lnTo>
                    <a:pt x="703" y="654"/>
                  </a:lnTo>
                  <a:lnTo>
                    <a:pt x="701" y="654"/>
                  </a:lnTo>
                  <a:lnTo>
                    <a:pt x="700" y="653"/>
                  </a:lnTo>
                  <a:lnTo>
                    <a:pt x="698" y="653"/>
                  </a:lnTo>
                  <a:lnTo>
                    <a:pt x="697" y="651"/>
                  </a:lnTo>
                  <a:lnTo>
                    <a:pt x="697" y="645"/>
                  </a:lnTo>
                  <a:lnTo>
                    <a:pt x="697" y="645"/>
                  </a:lnTo>
                  <a:lnTo>
                    <a:pt x="697" y="643"/>
                  </a:lnTo>
                  <a:lnTo>
                    <a:pt x="696" y="641"/>
                  </a:lnTo>
                  <a:lnTo>
                    <a:pt x="696" y="640"/>
                  </a:lnTo>
                  <a:lnTo>
                    <a:pt x="697" y="639"/>
                  </a:lnTo>
                  <a:lnTo>
                    <a:pt x="698" y="638"/>
                  </a:lnTo>
                  <a:lnTo>
                    <a:pt x="699" y="637"/>
                  </a:lnTo>
                  <a:lnTo>
                    <a:pt x="699" y="635"/>
                  </a:lnTo>
                  <a:lnTo>
                    <a:pt x="700" y="634"/>
                  </a:lnTo>
                  <a:lnTo>
                    <a:pt x="700" y="633"/>
                  </a:lnTo>
                  <a:lnTo>
                    <a:pt x="701" y="632"/>
                  </a:lnTo>
                  <a:lnTo>
                    <a:pt x="701" y="632"/>
                  </a:lnTo>
                  <a:lnTo>
                    <a:pt x="700" y="631"/>
                  </a:lnTo>
                  <a:lnTo>
                    <a:pt x="700" y="633"/>
                  </a:lnTo>
                  <a:lnTo>
                    <a:pt x="698" y="636"/>
                  </a:lnTo>
                  <a:lnTo>
                    <a:pt x="698" y="637"/>
                  </a:lnTo>
                  <a:lnTo>
                    <a:pt x="697" y="638"/>
                  </a:lnTo>
                  <a:lnTo>
                    <a:pt x="696" y="638"/>
                  </a:lnTo>
                  <a:lnTo>
                    <a:pt x="695" y="640"/>
                  </a:lnTo>
                  <a:lnTo>
                    <a:pt x="695" y="641"/>
                  </a:lnTo>
                  <a:lnTo>
                    <a:pt x="694" y="642"/>
                  </a:lnTo>
                  <a:lnTo>
                    <a:pt x="694" y="645"/>
                  </a:lnTo>
                  <a:lnTo>
                    <a:pt x="695" y="646"/>
                  </a:lnTo>
                  <a:lnTo>
                    <a:pt x="695" y="648"/>
                  </a:lnTo>
                  <a:lnTo>
                    <a:pt x="693" y="650"/>
                  </a:lnTo>
                  <a:lnTo>
                    <a:pt x="693" y="653"/>
                  </a:lnTo>
                  <a:lnTo>
                    <a:pt x="693" y="653"/>
                  </a:lnTo>
                  <a:lnTo>
                    <a:pt x="693" y="654"/>
                  </a:lnTo>
                  <a:lnTo>
                    <a:pt x="692" y="655"/>
                  </a:lnTo>
                  <a:lnTo>
                    <a:pt x="692" y="657"/>
                  </a:lnTo>
                  <a:lnTo>
                    <a:pt x="691" y="657"/>
                  </a:lnTo>
                  <a:lnTo>
                    <a:pt x="691" y="658"/>
                  </a:lnTo>
                  <a:lnTo>
                    <a:pt x="690" y="659"/>
                  </a:lnTo>
                  <a:lnTo>
                    <a:pt x="690" y="661"/>
                  </a:lnTo>
                  <a:lnTo>
                    <a:pt x="689" y="662"/>
                  </a:lnTo>
                  <a:lnTo>
                    <a:pt x="687" y="662"/>
                  </a:lnTo>
                  <a:lnTo>
                    <a:pt x="686" y="661"/>
                  </a:lnTo>
                  <a:lnTo>
                    <a:pt x="685" y="661"/>
                  </a:lnTo>
                  <a:lnTo>
                    <a:pt x="684" y="662"/>
                  </a:lnTo>
                  <a:lnTo>
                    <a:pt x="682" y="662"/>
                  </a:lnTo>
                  <a:lnTo>
                    <a:pt x="682" y="664"/>
                  </a:lnTo>
                  <a:lnTo>
                    <a:pt x="681" y="664"/>
                  </a:lnTo>
                  <a:lnTo>
                    <a:pt x="679" y="666"/>
                  </a:lnTo>
                  <a:lnTo>
                    <a:pt x="679" y="667"/>
                  </a:lnTo>
                  <a:lnTo>
                    <a:pt x="680" y="668"/>
                  </a:lnTo>
                  <a:lnTo>
                    <a:pt x="680" y="669"/>
                  </a:lnTo>
                  <a:lnTo>
                    <a:pt x="679" y="670"/>
                  </a:lnTo>
                  <a:lnTo>
                    <a:pt x="678" y="670"/>
                  </a:lnTo>
                  <a:lnTo>
                    <a:pt x="678" y="670"/>
                  </a:lnTo>
                  <a:lnTo>
                    <a:pt x="677" y="670"/>
                  </a:lnTo>
                  <a:lnTo>
                    <a:pt x="677" y="672"/>
                  </a:lnTo>
                  <a:lnTo>
                    <a:pt x="678" y="673"/>
                  </a:lnTo>
                  <a:lnTo>
                    <a:pt x="677" y="674"/>
                  </a:lnTo>
                  <a:lnTo>
                    <a:pt x="677" y="676"/>
                  </a:lnTo>
                  <a:lnTo>
                    <a:pt x="678" y="676"/>
                  </a:lnTo>
                  <a:lnTo>
                    <a:pt x="678" y="677"/>
                  </a:lnTo>
                  <a:lnTo>
                    <a:pt x="677" y="677"/>
                  </a:lnTo>
                  <a:lnTo>
                    <a:pt x="676" y="678"/>
                  </a:lnTo>
                  <a:lnTo>
                    <a:pt x="675" y="677"/>
                  </a:lnTo>
                  <a:lnTo>
                    <a:pt x="675" y="676"/>
                  </a:lnTo>
                  <a:lnTo>
                    <a:pt x="673" y="675"/>
                  </a:lnTo>
                  <a:lnTo>
                    <a:pt x="672" y="675"/>
                  </a:lnTo>
                  <a:lnTo>
                    <a:pt x="671" y="675"/>
                  </a:lnTo>
                  <a:lnTo>
                    <a:pt x="671" y="674"/>
                  </a:lnTo>
                  <a:lnTo>
                    <a:pt x="670" y="673"/>
                  </a:lnTo>
                  <a:lnTo>
                    <a:pt x="670" y="674"/>
                  </a:lnTo>
                  <a:lnTo>
                    <a:pt x="669" y="675"/>
                  </a:lnTo>
                  <a:lnTo>
                    <a:pt x="668" y="675"/>
                  </a:lnTo>
                  <a:lnTo>
                    <a:pt x="667" y="675"/>
                  </a:lnTo>
                  <a:lnTo>
                    <a:pt x="666" y="675"/>
                  </a:lnTo>
                  <a:lnTo>
                    <a:pt x="664" y="677"/>
                  </a:lnTo>
                  <a:lnTo>
                    <a:pt x="664" y="678"/>
                  </a:lnTo>
                  <a:lnTo>
                    <a:pt x="665" y="679"/>
                  </a:lnTo>
                  <a:lnTo>
                    <a:pt x="665" y="687"/>
                  </a:lnTo>
                  <a:lnTo>
                    <a:pt x="664" y="687"/>
                  </a:lnTo>
                  <a:lnTo>
                    <a:pt x="663" y="687"/>
                  </a:lnTo>
                  <a:lnTo>
                    <a:pt x="661" y="687"/>
                  </a:lnTo>
                  <a:lnTo>
                    <a:pt x="659" y="686"/>
                  </a:lnTo>
                  <a:lnTo>
                    <a:pt x="658" y="685"/>
                  </a:lnTo>
                  <a:lnTo>
                    <a:pt x="657" y="685"/>
                  </a:lnTo>
                  <a:lnTo>
                    <a:pt x="657" y="686"/>
                  </a:lnTo>
                  <a:lnTo>
                    <a:pt x="655" y="687"/>
                  </a:lnTo>
                  <a:lnTo>
                    <a:pt x="655" y="687"/>
                  </a:lnTo>
                  <a:lnTo>
                    <a:pt x="654" y="689"/>
                  </a:lnTo>
                  <a:lnTo>
                    <a:pt x="652" y="689"/>
                  </a:lnTo>
                  <a:lnTo>
                    <a:pt x="651" y="688"/>
                  </a:lnTo>
                  <a:lnTo>
                    <a:pt x="649" y="688"/>
                  </a:lnTo>
                  <a:lnTo>
                    <a:pt x="648" y="689"/>
                  </a:lnTo>
                  <a:lnTo>
                    <a:pt x="649" y="690"/>
                  </a:lnTo>
                  <a:lnTo>
                    <a:pt x="649" y="689"/>
                  </a:lnTo>
                  <a:lnTo>
                    <a:pt x="651" y="689"/>
                  </a:lnTo>
                  <a:lnTo>
                    <a:pt x="652" y="690"/>
                  </a:lnTo>
                  <a:lnTo>
                    <a:pt x="653" y="690"/>
                  </a:lnTo>
                  <a:lnTo>
                    <a:pt x="654" y="691"/>
                  </a:lnTo>
                  <a:lnTo>
                    <a:pt x="654" y="692"/>
                  </a:lnTo>
                  <a:lnTo>
                    <a:pt x="652" y="693"/>
                  </a:lnTo>
                  <a:lnTo>
                    <a:pt x="653" y="694"/>
                  </a:lnTo>
                  <a:lnTo>
                    <a:pt x="655" y="693"/>
                  </a:lnTo>
                  <a:lnTo>
                    <a:pt x="656" y="693"/>
                  </a:lnTo>
                  <a:lnTo>
                    <a:pt x="657" y="692"/>
                  </a:lnTo>
                  <a:lnTo>
                    <a:pt x="657" y="690"/>
                  </a:lnTo>
                  <a:lnTo>
                    <a:pt x="658" y="690"/>
                  </a:lnTo>
                  <a:lnTo>
                    <a:pt x="659" y="690"/>
                  </a:lnTo>
                  <a:lnTo>
                    <a:pt x="660" y="690"/>
                  </a:lnTo>
                  <a:lnTo>
                    <a:pt x="661" y="691"/>
                  </a:lnTo>
                  <a:lnTo>
                    <a:pt x="661" y="694"/>
                  </a:lnTo>
                  <a:lnTo>
                    <a:pt x="660" y="694"/>
                  </a:lnTo>
                  <a:lnTo>
                    <a:pt x="659" y="694"/>
                  </a:lnTo>
                  <a:lnTo>
                    <a:pt x="658" y="696"/>
                  </a:lnTo>
                  <a:lnTo>
                    <a:pt x="658" y="698"/>
                  </a:lnTo>
                  <a:lnTo>
                    <a:pt x="659" y="698"/>
                  </a:lnTo>
                  <a:lnTo>
                    <a:pt x="660" y="698"/>
                  </a:lnTo>
                  <a:lnTo>
                    <a:pt x="662" y="701"/>
                  </a:lnTo>
                  <a:lnTo>
                    <a:pt x="662" y="705"/>
                  </a:lnTo>
                  <a:lnTo>
                    <a:pt x="662" y="705"/>
                  </a:lnTo>
                  <a:lnTo>
                    <a:pt x="663" y="705"/>
                  </a:lnTo>
                  <a:lnTo>
                    <a:pt x="663" y="706"/>
                  </a:lnTo>
                  <a:lnTo>
                    <a:pt x="662" y="708"/>
                  </a:lnTo>
                  <a:lnTo>
                    <a:pt x="661" y="707"/>
                  </a:lnTo>
                  <a:lnTo>
                    <a:pt x="661" y="706"/>
                  </a:lnTo>
                  <a:lnTo>
                    <a:pt x="661" y="708"/>
                  </a:lnTo>
                  <a:lnTo>
                    <a:pt x="659" y="709"/>
                  </a:lnTo>
                  <a:lnTo>
                    <a:pt x="658" y="709"/>
                  </a:lnTo>
                  <a:lnTo>
                    <a:pt x="657" y="708"/>
                  </a:lnTo>
                  <a:lnTo>
                    <a:pt x="656" y="708"/>
                  </a:lnTo>
                  <a:lnTo>
                    <a:pt x="654" y="707"/>
                  </a:lnTo>
                  <a:lnTo>
                    <a:pt x="651" y="707"/>
                  </a:lnTo>
                  <a:lnTo>
                    <a:pt x="649" y="705"/>
                  </a:lnTo>
                  <a:lnTo>
                    <a:pt x="649" y="706"/>
                  </a:lnTo>
                  <a:lnTo>
                    <a:pt x="645" y="706"/>
                  </a:lnTo>
                  <a:lnTo>
                    <a:pt x="645" y="707"/>
                  </a:lnTo>
                  <a:lnTo>
                    <a:pt x="646" y="708"/>
                  </a:lnTo>
                  <a:lnTo>
                    <a:pt x="646" y="710"/>
                  </a:lnTo>
                  <a:lnTo>
                    <a:pt x="646" y="711"/>
                  </a:lnTo>
                  <a:lnTo>
                    <a:pt x="646" y="712"/>
                  </a:lnTo>
                  <a:lnTo>
                    <a:pt x="647" y="713"/>
                  </a:lnTo>
                  <a:lnTo>
                    <a:pt x="648" y="713"/>
                  </a:lnTo>
                  <a:lnTo>
                    <a:pt x="649" y="716"/>
                  </a:lnTo>
                  <a:lnTo>
                    <a:pt x="649" y="717"/>
                  </a:lnTo>
                  <a:lnTo>
                    <a:pt x="647" y="719"/>
                  </a:lnTo>
                  <a:lnTo>
                    <a:pt x="647" y="721"/>
                  </a:lnTo>
                  <a:lnTo>
                    <a:pt x="648" y="721"/>
                  </a:lnTo>
                  <a:lnTo>
                    <a:pt x="648" y="723"/>
                  </a:lnTo>
                  <a:lnTo>
                    <a:pt x="647" y="724"/>
                  </a:lnTo>
                  <a:lnTo>
                    <a:pt x="649" y="725"/>
                  </a:lnTo>
                  <a:lnTo>
                    <a:pt x="650" y="728"/>
                  </a:lnTo>
                  <a:lnTo>
                    <a:pt x="650" y="730"/>
                  </a:lnTo>
                  <a:lnTo>
                    <a:pt x="649" y="730"/>
                  </a:lnTo>
                  <a:lnTo>
                    <a:pt x="649" y="731"/>
                  </a:lnTo>
                  <a:lnTo>
                    <a:pt x="650" y="733"/>
                  </a:lnTo>
                  <a:lnTo>
                    <a:pt x="649" y="734"/>
                  </a:lnTo>
                  <a:lnTo>
                    <a:pt x="649" y="733"/>
                  </a:lnTo>
                  <a:lnTo>
                    <a:pt x="647" y="735"/>
                  </a:lnTo>
                  <a:lnTo>
                    <a:pt x="647" y="735"/>
                  </a:lnTo>
                  <a:lnTo>
                    <a:pt x="649" y="736"/>
                  </a:lnTo>
                  <a:lnTo>
                    <a:pt x="649" y="738"/>
                  </a:lnTo>
                  <a:lnTo>
                    <a:pt x="646" y="741"/>
                  </a:lnTo>
                  <a:lnTo>
                    <a:pt x="646" y="741"/>
                  </a:lnTo>
                  <a:lnTo>
                    <a:pt x="646" y="743"/>
                  </a:lnTo>
                  <a:lnTo>
                    <a:pt x="645" y="744"/>
                  </a:lnTo>
                  <a:lnTo>
                    <a:pt x="645" y="746"/>
                  </a:lnTo>
                  <a:lnTo>
                    <a:pt x="644" y="746"/>
                  </a:lnTo>
                  <a:lnTo>
                    <a:pt x="644" y="748"/>
                  </a:lnTo>
                  <a:lnTo>
                    <a:pt x="645" y="749"/>
                  </a:lnTo>
                  <a:lnTo>
                    <a:pt x="645" y="750"/>
                  </a:lnTo>
                  <a:lnTo>
                    <a:pt x="644" y="750"/>
                  </a:lnTo>
                  <a:lnTo>
                    <a:pt x="645" y="751"/>
                  </a:lnTo>
                  <a:lnTo>
                    <a:pt x="645" y="752"/>
                  </a:lnTo>
                  <a:lnTo>
                    <a:pt x="644" y="753"/>
                  </a:lnTo>
                  <a:lnTo>
                    <a:pt x="644" y="754"/>
                  </a:lnTo>
                  <a:lnTo>
                    <a:pt x="642" y="755"/>
                  </a:lnTo>
                  <a:lnTo>
                    <a:pt x="641" y="755"/>
                  </a:lnTo>
                  <a:lnTo>
                    <a:pt x="641" y="756"/>
                  </a:lnTo>
                  <a:lnTo>
                    <a:pt x="639" y="757"/>
                  </a:lnTo>
                  <a:lnTo>
                    <a:pt x="639" y="758"/>
                  </a:lnTo>
                  <a:lnTo>
                    <a:pt x="637" y="760"/>
                  </a:lnTo>
                  <a:lnTo>
                    <a:pt x="638" y="762"/>
                  </a:lnTo>
                  <a:lnTo>
                    <a:pt x="637" y="762"/>
                  </a:lnTo>
                  <a:lnTo>
                    <a:pt x="636" y="763"/>
                  </a:lnTo>
                  <a:lnTo>
                    <a:pt x="635" y="765"/>
                  </a:lnTo>
                  <a:lnTo>
                    <a:pt x="635" y="768"/>
                  </a:lnTo>
                  <a:lnTo>
                    <a:pt x="634" y="770"/>
                  </a:lnTo>
                  <a:lnTo>
                    <a:pt x="633" y="771"/>
                  </a:lnTo>
                  <a:lnTo>
                    <a:pt x="633" y="773"/>
                  </a:lnTo>
                  <a:lnTo>
                    <a:pt x="632" y="774"/>
                  </a:lnTo>
                  <a:lnTo>
                    <a:pt x="632" y="775"/>
                  </a:lnTo>
                  <a:lnTo>
                    <a:pt x="632" y="776"/>
                  </a:lnTo>
                  <a:lnTo>
                    <a:pt x="630" y="777"/>
                  </a:lnTo>
                  <a:lnTo>
                    <a:pt x="630" y="776"/>
                  </a:lnTo>
                  <a:lnTo>
                    <a:pt x="629" y="776"/>
                  </a:lnTo>
                  <a:lnTo>
                    <a:pt x="628" y="776"/>
                  </a:lnTo>
                  <a:lnTo>
                    <a:pt x="629" y="778"/>
                  </a:lnTo>
                  <a:lnTo>
                    <a:pt x="630" y="781"/>
                  </a:lnTo>
                  <a:lnTo>
                    <a:pt x="630" y="782"/>
                  </a:lnTo>
                  <a:lnTo>
                    <a:pt x="631" y="783"/>
                  </a:lnTo>
                  <a:lnTo>
                    <a:pt x="630" y="784"/>
                  </a:lnTo>
                  <a:lnTo>
                    <a:pt x="631" y="784"/>
                  </a:lnTo>
                  <a:lnTo>
                    <a:pt x="632" y="785"/>
                  </a:lnTo>
                  <a:lnTo>
                    <a:pt x="632" y="787"/>
                  </a:lnTo>
                  <a:lnTo>
                    <a:pt x="632" y="788"/>
                  </a:lnTo>
                  <a:lnTo>
                    <a:pt x="632" y="790"/>
                  </a:lnTo>
                  <a:lnTo>
                    <a:pt x="631" y="791"/>
                  </a:lnTo>
                  <a:lnTo>
                    <a:pt x="630" y="791"/>
                  </a:lnTo>
                  <a:lnTo>
                    <a:pt x="630" y="790"/>
                  </a:lnTo>
                  <a:lnTo>
                    <a:pt x="629" y="789"/>
                  </a:lnTo>
                  <a:lnTo>
                    <a:pt x="627" y="790"/>
                  </a:lnTo>
                  <a:lnTo>
                    <a:pt x="626" y="792"/>
                  </a:lnTo>
                  <a:lnTo>
                    <a:pt x="626" y="793"/>
                  </a:lnTo>
                  <a:lnTo>
                    <a:pt x="628" y="794"/>
                  </a:lnTo>
                  <a:lnTo>
                    <a:pt x="627" y="797"/>
                  </a:lnTo>
                  <a:lnTo>
                    <a:pt x="626" y="800"/>
                  </a:lnTo>
                  <a:lnTo>
                    <a:pt x="625" y="801"/>
                  </a:lnTo>
                  <a:lnTo>
                    <a:pt x="624" y="801"/>
                  </a:lnTo>
                  <a:lnTo>
                    <a:pt x="624" y="800"/>
                  </a:lnTo>
                  <a:lnTo>
                    <a:pt x="622" y="800"/>
                  </a:lnTo>
                  <a:lnTo>
                    <a:pt x="621" y="799"/>
                  </a:lnTo>
                  <a:lnTo>
                    <a:pt x="621" y="798"/>
                  </a:lnTo>
                  <a:lnTo>
                    <a:pt x="620" y="798"/>
                  </a:lnTo>
                  <a:lnTo>
                    <a:pt x="620" y="795"/>
                  </a:lnTo>
                  <a:lnTo>
                    <a:pt x="619" y="794"/>
                  </a:lnTo>
                  <a:lnTo>
                    <a:pt x="620" y="792"/>
                  </a:lnTo>
                  <a:lnTo>
                    <a:pt x="619" y="792"/>
                  </a:lnTo>
                  <a:lnTo>
                    <a:pt x="619" y="792"/>
                  </a:lnTo>
                  <a:lnTo>
                    <a:pt x="617" y="792"/>
                  </a:lnTo>
                  <a:lnTo>
                    <a:pt x="615" y="789"/>
                  </a:lnTo>
                  <a:lnTo>
                    <a:pt x="615" y="788"/>
                  </a:lnTo>
                  <a:lnTo>
                    <a:pt x="614" y="787"/>
                  </a:lnTo>
                  <a:lnTo>
                    <a:pt x="615" y="786"/>
                  </a:lnTo>
                  <a:lnTo>
                    <a:pt x="614" y="784"/>
                  </a:lnTo>
                  <a:lnTo>
                    <a:pt x="610" y="784"/>
                  </a:lnTo>
                  <a:lnTo>
                    <a:pt x="609" y="789"/>
                  </a:lnTo>
                  <a:lnTo>
                    <a:pt x="608" y="789"/>
                  </a:lnTo>
                  <a:lnTo>
                    <a:pt x="609" y="790"/>
                  </a:lnTo>
                  <a:lnTo>
                    <a:pt x="608" y="791"/>
                  </a:lnTo>
                  <a:lnTo>
                    <a:pt x="607" y="791"/>
                  </a:lnTo>
                  <a:lnTo>
                    <a:pt x="605" y="791"/>
                  </a:lnTo>
                  <a:lnTo>
                    <a:pt x="603" y="789"/>
                  </a:lnTo>
                  <a:lnTo>
                    <a:pt x="600" y="787"/>
                  </a:lnTo>
                  <a:lnTo>
                    <a:pt x="600" y="786"/>
                  </a:lnTo>
                  <a:lnTo>
                    <a:pt x="600" y="786"/>
                  </a:lnTo>
                  <a:lnTo>
                    <a:pt x="600" y="782"/>
                  </a:lnTo>
                  <a:lnTo>
                    <a:pt x="599" y="781"/>
                  </a:lnTo>
                  <a:lnTo>
                    <a:pt x="598" y="779"/>
                  </a:lnTo>
                  <a:lnTo>
                    <a:pt x="597" y="778"/>
                  </a:lnTo>
                  <a:lnTo>
                    <a:pt x="596" y="777"/>
                  </a:lnTo>
                  <a:lnTo>
                    <a:pt x="595" y="775"/>
                  </a:lnTo>
                  <a:lnTo>
                    <a:pt x="594" y="774"/>
                  </a:lnTo>
                  <a:lnTo>
                    <a:pt x="592" y="774"/>
                  </a:lnTo>
                  <a:lnTo>
                    <a:pt x="591" y="773"/>
                  </a:lnTo>
                  <a:lnTo>
                    <a:pt x="591" y="772"/>
                  </a:lnTo>
                  <a:lnTo>
                    <a:pt x="589" y="769"/>
                  </a:lnTo>
                  <a:lnTo>
                    <a:pt x="589" y="767"/>
                  </a:lnTo>
                  <a:lnTo>
                    <a:pt x="588" y="765"/>
                  </a:lnTo>
                  <a:lnTo>
                    <a:pt x="588" y="762"/>
                  </a:lnTo>
                  <a:lnTo>
                    <a:pt x="587" y="761"/>
                  </a:lnTo>
                  <a:lnTo>
                    <a:pt x="587" y="760"/>
                  </a:lnTo>
                  <a:lnTo>
                    <a:pt x="586" y="759"/>
                  </a:lnTo>
                  <a:lnTo>
                    <a:pt x="586" y="759"/>
                  </a:lnTo>
                  <a:lnTo>
                    <a:pt x="585" y="757"/>
                  </a:lnTo>
                  <a:lnTo>
                    <a:pt x="585" y="756"/>
                  </a:lnTo>
                  <a:lnTo>
                    <a:pt x="584" y="755"/>
                  </a:lnTo>
                  <a:lnTo>
                    <a:pt x="583" y="755"/>
                  </a:lnTo>
                  <a:lnTo>
                    <a:pt x="581" y="755"/>
                  </a:lnTo>
                  <a:lnTo>
                    <a:pt x="581" y="754"/>
                  </a:lnTo>
                  <a:lnTo>
                    <a:pt x="580" y="754"/>
                  </a:lnTo>
                  <a:lnTo>
                    <a:pt x="577" y="752"/>
                  </a:lnTo>
                  <a:lnTo>
                    <a:pt x="576" y="752"/>
                  </a:lnTo>
                  <a:lnTo>
                    <a:pt x="571" y="752"/>
                  </a:lnTo>
                  <a:lnTo>
                    <a:pt x="571" y="752"/>
                  </a:lnTo>
                  <a:lnTo>
                    <a:pt x="569" y="752"/>
                  </a:lnTo>
                  <a:lnTo>
                    <a:pt x="567" y="754"/>
                  </a:lnTo>
                  <a:lnTo>
                    <a:pt x="567" y="756"/>
                  </a:lnTo>
                  <a:lnTo>
                    <a:pt x="567" y="756"/>
                  </a:lnTo>
                  <a:lnTo>
                    <a:pt x="567" y="758"/>
                  </a:lnTo>
                  <a:lnTo>
                    <a:pt x="567" y="758"/>
                  </a:lnTo>
                  <a:lnTo>
                    <a:pt x="566" y="763"/>
                  </a:lnTo>
                  <a:lnTo>
                    <a:pt x="565" y="764"/>
                  </a:lnTo>
                  <a:lnTo>
                    <a:pt x="565" y="770"/>
                  </a:lnTo>
                  <a:lnTo>
                    <a:pt x="565" y="770"/>
                  </a:lnTo>
                  <a:lnTo>
                    <a:pt x="565" y="771"/>
                  </a:lnTo>
                  <a:lnTo>
                    <a:pt x="563" y="772"/>
                  </a:lnTo>
                  <a:lnTo>
                    <a:pt x="562" y="772"/>
                  </a:lnTo>
                  <a:lnTo>
                    <a:pt x="562" y="773"/>
                  </a:lnTo>
                  <a:lnTo>
                    <a:pt x="560" y="773"/>
                  </a:lnTo>
                  <a:lnTo>
                    <a:pt x="559" y="774"/>
                  </a:lnTo>
                  <a:lnTo>
                    <a:pt x="559" y="773"/>
                  </a:lnTo>
                  <a:lnTo>
                    <a:pt x="557" y="773"/>
                  </a:lnTo>
                  <a:lnTo>
                    <a:pt x="556" y="774"/>
                  </a:lnTo>
                  <a:lnTo>
                    <a:pt x="552" y="774"/>
                  </a:lnTo>
                  <a:lnTo>
                    <a:pt x="552" y="775"/>
                  </a:lnTo>
                  <a:lnTo>
                    <a:pt x="551" y="775"/>
                  </a:lnTo>
                  <a:lnTo>
                    <a:pt x="551" y="776"/>
                  </a:lnTo>
                  <a:lnTo>
                    <a:pt x="548" y="777"/>
                  </a:lnTo>
                  <a:lnTo>
                    <a:pt x="548" y="779"/>
                  </a:lnTo>
                  <a:lnTo>
                    <a:pt x="549" y="780"/>
                  </a:lnTo>
                  <a:lnTo>
                    <a:pt x="552" y="782"/>
                  </a:lnTo>
                  <a:lnTo>
                    <a:pt x="552" y="782"/>
                  </a:lnTo>
                  <a:lnTo>
                    <a:pt x="553" y="783"/>
                  </a:lnTo>
                  <a:lnTo>
                    <a:pt x="554" y="782"/>
                  </a:lnTo>
                  <a:lnTo>
                    <a:pt x="556" y="784"/>
                  </a:lnTo>
                  <a:lnTo>
                    <a:pt x="559" y="784"/>
                  </a:lnTo>
                  <a:lnTo>
                    <a:pt x="558" y="785"/>
                  </a:lnTo>
                  <a:lnTo>
                    <a:pt x="558" y="789"/>
                  </a:lnTo>
                  <a:lnTo>
                    <a:pt x="559" y="790"/>
                  </a:lnTo>
                  <a:lnTo>
                    <a:pt x="560" y="792"/>
                  </a:lnTo>
                  <a:lnTo>
                    <a:pt x="560" y="793"/>
                  </a:lnTo>
                  <a:lnTo>
                    <a:pt x="559" y="795"/>
                  </a:lnTo>
                  <a:lnTo>
                    <a:pt x="559" y="796"/>
                  </a:lnTo>
                  <a:lnTo>
                    <a:pt x="558" y="797"/>
                  </a:lnTo>
                  <a:lnTo>
                    <a:pt x="555" y="797"/>
                  </a:lnTo>
                  <a:lnTo>
                    <a:pt x="553" y="802"/>
                  </a:lnTo>
                  <a:lnTo>
                    <a:pt x="552" y="802"/>
                  </a:lnTo>
                  <a:lnTo>
                    <a:pt x="551" y="801"/>
                  </a:lnTo>
                  <a:lnTo>
                    <a:pt x="550" y="802"/>
                  </a:lnTo>
                  <a:lnTo>
                    <a:pt x="548" y="802"/>
                  </a:lnTo>
                  <a:lnTo>
                    <a:pt x="547" y="803"/>
                  </a:lnTo>
                  <a:lnTo>
                    <a:pt x="547" y="805"/>
                  </a:lnTo>
                  <a:lnTo>
                    <a:pt x="545" y="806"/>
                  </a:lnTo>
                  <a:lnTo>
                    <a:pt x="545" y="808"/>
                  </a:lnTo>
                  <a:lnTo>
                    <a:pt x="544" y="809"/>
                  </a:lnTo>
                  <a:lnTo>
                    <a:pt x="544" y="810"/>
                  </a:lnTo>
                  <a:lnTo>
                    <a:pt x="542" y="810"/>
                  </a:lnTo>
                  <a:lnTo>
                    <a:pt x="541" y="812"/>
                  </a:lnTo>
                  <a:lnTo>
                    <a:pt x="541" y="813"/>
                  </a:lnTo>
                  <a:lnTo>
                    <a:pt x="540" y="814"/>
                  </a:lnTo>
                  <a:lnTo>
                    <a:pt x="539" y="814"/>
                  </a:lnTo>
                  <a:lnTo>
                    <a:pt x="538" y="813"/>
                  </a:lnTo>
                  <a:lnTo>
                    <a:pt x="538" y="809"/>
                  </a:lnTo>
                  <a:lnTo>
                    <a:pt x="535" y="807"/>
                  </a:lnTo>
                  <a:lnTo>
                    <a:pt x="535" y="808"/>
                  </a:lnTo>
                  <a:lnTo>
                    <a:pt x="531" y="808"/>
                  </a:lnTo>
                  <a:lnTo>
                    <a:pt x="525" y="814"/>
                  </a:lnTo>
                  <a:lnTo>
                    <a:pt x="523" y="814"/>
                  </a:lnTo>
                  <a:lnTo>
                    <a:pt x="521" y="813"/>
                  </a:lnTo>
                  <a:lnTo>
                    <a:pt x="521" y="812"/>
                  </a:lnTo>
                  <a:lnTo>
                    <a:pt x="521" y="811"/>
                  </a:lnTo>
                  <a:lnTo>
                    <a:pt x="522" y="809"/>
                  </a:lnTo>
                  <a:lnTo>
                    <a:pt x="522" y="807"/>
                  </a:lnTo>
                  <a:lnTo>
                    <a:pt x="523" y="806"/>
                  </a:lnTo>
                  <a:lnTo>
                    <a:pt x="523" y="804"/>
                  </a:lnTo>
                  <a:lnTo>
                    <a:pt x="525" y="802"/>
                  </a:lnTo>
                  <a:lnTo>
                    <a:pt x="525" y="801"/>
                  </a:lnTo>
                  <a:lnTo>
                    <a:pt x="526" y="801"/>
                  </a:lnTo>
                  <a:lnTo>
                    <a:pt x="527" y="801"/>
                  </a:lnTo>
                  <a:lnTo>
                    <a:pt x="527" y="801"/>
                  </a:lnTo>
                  <a:lnTo>
                    <a:pt x="526" y="799"/>
                  </a:lnTo>
                  <a:lnTo>
                    <a:pt x="526" y="798"/>
                  </a:lnTo>
                  <a:lnTo>
                    <a:pt x="526" y="795"/>
                  </a:lnTo>
                  <a:lnTo>
                    <a:pt x="527" y="794"/>
                  </a:lnTo>
                  <a:lnTo>
                    <a:pt x="525" y="794"/>
                  </a:lnTo>
                  <a:lnTo>
                    <a:pt x="525" y="792"/>
                  </a:lnTo>
                  <a:lnTo>
                    <a:pt x="526" y="792"/>
                  </a:lnTo>
                  <a:lnTo>
                    <a:pt x="526" y="789"/>
                  </a:lnTo>
                  <a:lnTo>
                    <a:pt x="524" y="788"/>
                  </a:lnTo>
                  <a:lnTo>
                    <a:pt x="523" y="788"/>
                  </a:lnTo>
                  <a:lnTo>
                    <a:pt x="522" y="788"/>
                  </a:lnTo>
                  <a:lnTo>
                    <a:pt x="520" y="790"/>
                  </a:lnTo>
                  <a:lnTo>
                    <a:pt x="519" y="790"/>
                  </a:lnTo>
                  <a:lnTo>
                    <a:pt x="519" y="788"/>
                  </a:lnTo>
                  <a:lnTo>
                    <a:pt x="521" y="786"/>
                  </a:lnTo>
                  <a:lnTo>
                    <a:pt x="521" y="785"/>
                  </a:lnTo>
                  <a:lnTo>
                    <a:pt x="520" y="785"/>
                  </a:lnTo>
                  <a:lnTo>
                    <a:pt x="520" y="784"/>
                  </a:lnTo>
                  <a:lnTo>
                    <a:pt x="520" y="783"/>
                  </a:lnTo>
                  <a:lnTo>
                    <a:pt x="517" y="783"/>
                  </a:lnTo>
                  <a:lnTo>
                    <a:pt x="517" y="783"/>
                  </a:lnTo>
                  <a:lnTo>
                    <a:pt x="515" y="783"/>
                  </a:lnTo>
                  <a:lnTo>
                    <a:pt x="512" y="787"/>
                  </a:lnTo>
                  <a:lnTo>
                    <a:pt x="511" y="789"/>
                  </a:lnTo>
                  <a:lnTo>
                    <a:pt x="510" y="789"/>
                  </a:lnTo>
                  <a:lnTo>
                    <a:pt x="509" y="791"/>
                  </a:lnTo>
                  <a:lnTo>
                    <a:pt x="508" y="792"/>
                  </a:lnTo>
                  <a:lnTo>
                    <a:pt x="507" y="793"/>
                  </a:lnTo>
                  <a:lnTo>
                    <a:pt x="507" y="793"/>
                  </a:lnTo>
                  <a:lnTo>
                    <a:pt x="506" y="794"/>
                  </a:lnTo>
                  <a:lnTo>
                    <a:pt x="504" y="794"/>
                  </a:lnTo>
                  <a:lnTo>
                    <a:pt x="504" y="792"/>
                  </a:lnTo>
                  <a:lnTo>
                    <a:pt x="504" y="792"/>
                  </a:lnTo>
                  <a:lnTo>
                    <a:pt x="504" y="789"/>
                  </a:lnTo>
                  <a:lnTo>
                    <a:pt x="504" y="789"/>
                  </a:lnTo>
                  <a:lnTo>
                    <a:pt x="504" y="787"/>
                  </a:lnTo>
                  <a:lnTo>
                    <a:pt x="505" y="787"/>
                  </a:lnTo>
                  <a:lnTo>
                    <a:pt x="504" y="782"/>
                  </a:lnTo>
                  <a:lnTo>
                    <a:pt x="505" y="782"/>
                  </a:lnTo>
                  <a:lnTo>
                    <a:pt x="505" y="781"/>
                  </a:lnTo>
                  <a:lnTo>
                    <a:pt x="506" y="779"/>
                  </a:lnTo>
                  <a:lnTo>
                    <a:pt x="504" y="777"/>
                  </a:lnTo>
                  <a:lnTo>
                    <a:pt x="504" y="776"/>
                  </a:lnTo>
                  <a:lnTo>
                    <a:pt x="505" y="775"/>
                  </a:lnTo>
                  <a:lnTo>
                    <a:pt x="505" y="774"/>
                  </a:lnTo>
                  <a:lnTo>
                    <a:pt x="505" y="772"/>
                  </a:lnTo>
                  <a:lnTo>
                    <a:pt x="506" y="772"/>
                  </a:lnTo>
                  <a:lnTo>
                    <a:pt x="506" y="772"/>
                  </a:lnTo>
                  <a:lnTo>
                    <a:pt x="508" y="770"/>
                  </a:lnTo>
                  <a:lnTo>
                    <a:pt x="508" y="770"/>
                  </a:lnTo>
                  <a:lnTo>
                    <a:pt x="509" y="768"/>
                  </a:lnTo>
                  <a:lnTo>
                    <a:pt x="509" y="767"/>
                  </a:lnTo>
                  <a:lnTo>
                    <a:pt x="510" y="767"/>
                  </a:lnTo>
                  <a:lnTo>
                    <a:pt x="511" y="765"/>
                  </a:lnTo>
                  <a:lnTo>
                    <a:pt x="511" y="765"/>
                  </a:lnTo>
                  <a:lnTo>
                    <a:pt x="511" y="763"/>
                  </a:lnTo>
                  <a:lnTo>
                    <a:pt x="511" y="763"/>
                  </a:lnTo>
                  <a:lnTo>
                    <a:pt x="510" y="759"/>
                  </a:lnTo>
                  <a:lnTo>
                    <a:pt x="509" y="759"/>
                  </a:lnTo>
                  <a:lnTo>
                    <a:pt x="509" y="760"/>
                  </a:lnTo>
                  <a:lnTo>
                    <a:pt x="508" y="760"/>
                  </a:lnTo>
                  <a:lnTo>
                    <a:pt x="508" y="757"/>
                  </a:lnTo>
                  <a:lnTo>
                    <a:pt x="509" y="756"/>
                  </a:lnTo>
                  <a:lnTo>
                    <a:pt x="508" y="755"/>
                  </a:lnTo>
                  <a:lnTo>
                    <a:pt x="508" y="755"/>
                  </a:lnTo>
                  <a:lnTo>
                    <a:pt x="508" y="754"/>
                  </a:lnTo>
                  <a:lnTo>
                    <a:pt x="509" y="754"/>
                  </a:lnTo>
                  <a:lnTo>
                    <a:pt x="510" y="752"/>
                  </a:lnTo>
                  <a:lnTo>
                    <a:pt x="513" y="751"/>
                  </a:lnTo>
                  <a:lnTo>
                    <a:pt x="514" y="750"/>
                  </a:lnTo>
                  <a:lnTo>
                    <a:pt x="515" y="751"/>
                  </a:lnTo>
                  <a:lnTo>
                    <a:pt x="515" y="752"/>
                  </a:lnTo>
                  <a:lnTo>
                    <a:pt x="516" y="753"/>
                  </a:lnTo>
                  <a:lnTo>
                    <a:pt x="517" y="753"/>
                  </a:lnTo>
                  <a:lnTo>
                    <a:pt x="517" y="754"/>
                  </a:lnTo>
                  <a:lnTo>
                    <a:pt x="518" y="753"/>
                  </a:lnTo>
                  <a:lnTo>
                    <a:pt x="518" y="754"/>
                  </a:lnTo>
                  <a:lnTo>
                    <a:pt x="520" y="754"/>
                  </a:lnTo>
                  <a:lnTo>
                    <a:pt x="520" y="755"/>
                  </a:lnTo>
                  <a:lnTo>
                    <a:pt x="520" y="756"/>
                  </a:lnTo>
                  <a:lnTo>
                    <a:pt x="522" y="757"/>
                  </a:lnTo>
                  <a:lnTo>
                    <a:pt x="522" y="758"/>
                  </a:lnTo>
                  <a:lnTo>
                    <a:pt x="521" y="759"/>
                  </a:lnTo>
                  <a:lnTo>
                    <a:pt x="521" y="760"/>
                  </a:lnTo>
                  <a:lnTo>
                    <a:pt x="521" y="761"/>
                  </a:lnTo>
                  <a:lnTo>
                    <a:pt x="520" y="760"/>
                  </a:lnTo>
                  <a:lnTo>
                    <a:pt x="519" y="761"/>
                  </a:lnTo>
                  <a:lnTo>
                    <a:pt x="518" y="761"/>
                  </a:lnTo>
                  <a:lnTo>
                    <a:pt x="518" y="762"/>
                  </a:lnTo>
                  <a:lnTo>
                    <a:pt x="521" y="762"/>
                  </a:lnTo>
                  <a:lnTo>
                    <a:pt x="525" y="765"/>
                  </a:lnTo>
                  <a:lnTo>
                    <a:pt x="529" y="765"/>
                  </a:lnTo>
                  <a:lnTo>
                    <a:pt x="531" y="764"/>
                  </a:lnTo>
                  <a:lnTo>
                    <a:pt x="533" y="764"/>
                  </a:lnTo>
                  <a:lnTo>
                    <a:pt x="533" y="763"/>
                  </a:lnTo>
                  <a:lnTo>
                    <a:pt x="533" y="763"/>
                  </a:lnTo>
                  <a:lnTo>
                    <a:pt x="531" y="763"/>
                  </a:lnTo>
                  <a:lnTo>
                    <a:pt x="530" y="762"/>
                  </a:lnTo>
                  <a:lnTo>
                    <a:pt x="530" y="761"/>
                  </a:lnTo>
                  <a:lnTo>
                    <a:pt x="531" y="760"/>
                  </a:lnTo>
                  <a:lnTo>
                    <a:pt x="531" y="755"/>
                  </a:lnTo>
                  <a:lnTo>
                    <a:pt x="531" y="755"/>
                  </a:lnTo>
                  <a:lnTo>
                    <a:pt x="531" y="753"/>
                  </a:lnTo>
                  <a:lnTo>
                    <a:pt x="530" y="752"/>
                  </a:lnTo>
                  <a:lnTo>
                    <a:pt x="529" y="748"/>
                  </a:lnTo>
                  <a:lnTo>
                    <a:pt x="526" y="745"/>
                  </a:lnTo>
                  <a:lnTo>
                    <a:pt x="527" y="743"/>
                  </a:lnTo>
                  <a:lnTo>
                    <a:pt x="528" y="742"/>
                  </a:lnTo>
                  <a:lnTo>
                    <a:pt x="527" y="740"/>
                  </a:lnTo>
                  <a:lnTo>
                    <a:pt x="526" y="739"/>
                  </a:lnTo>
                  <a:lnTo>
                    <a:pt x="525" y="738"/>
                  </a:lnTo>
                  <a:lnTo>
                    <a:pt x="524" y="738"/>
                  </a:lnTo>
                  <a:lnTo>
                    <a:pt x="523" y="736"/>
                  </a:lnTo>
                  <a:lnTo>
                    <a:pt x="523" y="734"/>
                  </a:lnTo>
                  <a:lnTo>
                    <a:pt x="523" y="734"/>
                  </a:lnTo>
                  <a:lnTo>
                    <a:pt x="523" y="733"/>
                  </a:lnTo>
                  <a:lnTo>
                    <a:pt x="521" y="730"/>
                  </a:lnTo>
                  <a:lnTo>
                    <a:pt x="520" y="730"/>
                  </a:lnTo>
                  <a:lnTo>
                    <a:pt x="518" y="729"/>
                  </a:lnTo>
                  <a:lnTo>
                    <a:pt x="516" y="727"/>
                  </a:lnTo>
                  <a:lnTo>
                    <a:pt x="514" y="727"/>
                  </a:lnTo>
                  <a:lnTo>
                    <a:pt x="514" y="726"/>
                  </a:lnTo>
                  <a:lnTo>
                    <a:pt x="512" y="726"/>
                  </a:lnTo>
                  <a:lnTo>
                    <a:pt x="510" y="725"/>
                  </a:lnTo>
                  <a:lnTo>
                    <a:pt x="509" y="724"/>
                  </a:lnTo>
                  <a:lnTo>
                    <a:pt x="509" y="722"/>
                  </a:lnTo>
                  <a:lnTo>
                    <a:pt x="510" y="721"/>
                  </a:lnTo>
                  <a:lnTo>
                    <a:pt x="510" y="720"/>
                  </a:lnTo>
                  <a:lnTo>
                    <a:pt x="510" y="720"/>
                  </a:lnTo>
                  <a:lnTo>
                    <a:pt x="510" y="718"/>
                  </a:lnTo>
                  <a:lnTo>
                    <a:pt x="511" y="717"/>
                  </a:lnTo>
                  <a:lnTo>
                    <a:pt x="510" y="716"/>
                  </a:lnTo>
                  <a:lnTo>
                    <a:pt x="509" y="716"/>
                  </a:lnTo>
                  <a:lnTo>
                    <a:pt x="509" y="715"/>
                  </a:lnTo>
                  <a:lnTo>
                    <a:pt x="511" y="714"/>
                  </a:lnTo>
                  <a:lnTo>
                    <a:pt x="511" y="714"/>
                  </a:lnTo>
                  <a:lnTo>
                    <a:pt x="513" y="714"/>
                  </a:lnTo>
                  <a:lnTo>
                    <a:pt x="515" y="713"/>
                  </a:lnTo>
                  <a:lnTo>
                    <a:pt x="515" y="711"/>
                  </a:lnTo>
                  <a:lnTo>
                    <a:pt x="514" y="710"/>
                  </a:lnTo>
                  <a:lnTo>
                    <a:pt x="514" y="709"/>
                  </a:lnTo>
                  <a:lnTo>
                    <a:pt x="516" y="709"/>
                  </a:lnTo>
                  <a:lnTo>
                    <a:pt x="517" y="709"/>
                  </a:lnTo>
                  <a:lnTo>
                    <a:pt x="519" y="708"/>
                  </a:lnTo>
                  <a:lnTo>
                    <a:pt x="519" y="708"/>
                  </a:lnTo>
                  <a:lnTo>
                    <a:pt x="515" y="708"/>
                  </a:lnTo>
                  <a:lnTo>
                    <a:pt x="514" y="709"/>
                  </a:lnTo>
                  <a:lnTo>
                    <a:pt x="514" y="712"/>
                  </a:lnTo>
                  <a:lnTo>
                    <a:pt x="513" y="713"/>
                  </a:lnTo>
                  <a:lnTo>
                    <a:pt x="509" y="713"/>
                  </a:lnTo>
                  <a:lnTo>
                    <a:pt x="508" y="712"/>
                  </a:lnTo>
                  <a:lnTo>
                    <a:pt x="508" y="710"/>
                  </a:lnTo>
                  <a:lnTo>
                    <a:pt x="508" y="709"/>
                  </a:lnTo>
                  <a:lnTo>
                    <a:pt x="509" y="709"/>
                  </a:lnTo>
                  <a:lnTo>
                    <a:pt x="509" y="707"/>
                  </a:lnTo>
                  <a:lnTo>
                    <a:pt x="510" y="706"/>
                  </a:lnTo>
                  <a:lnTo>
                    <a:pt x="510" y="706"/>
                  </a:lnTo>
                  <a:lnTo>
                    <a:pt x="512" y="703"/>
                  </a:lnTo>
                  <a:lnTo>
                    <a:pt x="512" y="700"/>
                  </a:lnTo>
                  <a:lnTo>
                    <a:pt x="513" y="698"/>
                  </a:lnTo>
                  <a:lnTo>
                    <a:pt x="513" y="698"/>
                  </a:lnTo>
                  <a:lnTo>
                    <a:pt x="511" y="696"/>
                  </a:lnTo>
                  <a:lnTo>
                    <a:pt x="511" y="695"/>
                  </a:lnTo>
                  <a:lnTo>
                    <a:pt x="509" y="693"/>
                  </a:lnTo>
                  <a:lnTo>
                    <a:pt x="509" y="690"/>
                  </a:lnTo>
                  <a:lnTo>
                    <a:pt x="507" y="689"/>
                  </a:lnTo>
                  <a:lnTo>
                    <a:pt x="507" y="688"/>
                  </a:lnTo>
                  <a:lnTo>
                    <a:pt x="507" y="688"/>
                  </a:lnTo>
                  <a:lnTo>
                    <a:pt x="507" y="686"/>
                  </a:lnTo>
                  <a:lnTo>
                    <a:pt x="509" y="687"/>
                  </a:lnTo>
                  <a:lnTo>
                    <a:pt x="508" y="685"/>
                  </a:lnTo>
                  <a:lnTo>
                    <a:pt x="507" y="684"/>
                  </a:lnTo>
                  <a:lnTo>
                    <a:pt x="508" y="683"/>
                  </a:lnTo>
                  <a:lnTo>
                    <a:pt x="508" y="680"/>
                  </a:lnTo>
                  <a:lnTo>
                    <a:pt x="509" y="680"/>
                  </a:lnTo>
                  <a:lnTo>
                    <a:pt x="508" y="679"/>
                  </a:lnTo>
                  <a:lnTo>
                    <a:pt x="508" y="678"/>
                  </a:lnTo>
                  <a:lnTo>
                    <a:pt x="505" y="676"/>
                  </a:lnTo>
                  <a:lnTo>
                    <a:pt x="505" y="675"/>
                  </a:lnTo>
                  <a:lnTo>
                    <a:pt x="507" y="673"/>
                  </a:lnTo>
                  <a:lnTo>
                    <a:pt x="507" y="672"/>
                  </a:lnTo>
                  <a:lnTo>
                    <a:pt x="507" y="671"/>
                  </a:lnTo>
                  <a:lnTo>
                    <a:pt x="507" y="670"/>
                  </a:lnTo>
                  <a:lnTo>
                    <a:pt x="508" y="669"/>
                  </a:lnTo>
                  <a:lnTo>
                    <a:pt x="510" y="669"/>
                  </a:lnTo>
                  <a:lnTo>
                    <a:pt x="511" y="664"/>
                  </a:lnTo>
                  <a:lnTo>
                    <a:pt x="513" y="661"/>
                  </a:lnTo>
                  <a:lnTo>
                    <a:pt x="514" y="660"/>
                  </a:lnTo>
                  <a:lnTo>
                    <a:pt x="515" y="660"/>
                  </a:lnTo>
                  <a:lnTo>
                    <a:pt x="516" y="662"/>
                  </a:lnTo>
                  <a:lnTo>
                    <a:pt x="518" y="665"/>
                  </a:lnTo>
                  <a:lnTo>
                    <a:pt x="518" y="668"/>
                  </a:lnTo>
                  <a:lnTo>
                    <a:pt x="519" y="668"/>
                  </a:lnTo>
                  <a:lnTo>
                    <a:pt x="519" y="668"/>
                  </a:lnTo>
                  <a:lnTo>
                    <a:pt x="519" y="668"/>
                  </a:lnTo>
                  <a:lnTo>
                    <a:pt x="518" y="667"/>
                  </a:lnTo>
                  <a:lnTo>
                    <a:pt x="518" y="667"/>
                  </a:lnTo>
                  <a:lnTo>
                    <a:pt x="519" y="666"/>
                  </a:lnTo>
                  <a:lnTo>
                    <a:pt x="518" y="665"/>
                  </a:lnTo>
                  <a:lnTo>
                    <a:pt x="518" y="663"/>
                  </a:lnTo>
                  <a:lnTo>
                    <a:pt x="517" y="662"/>
                  </a:lnTo>
                  <a:lnTo>
                    <a:pt x="517" y="660"/>
                  </a:lnTo>
                  <a:lnTo>
                    <a:pt x="519" y="660"/>
                  </a:lnTo>
                  <a:lnTo>
                    <a:pt x="520" y="660"/>
                  </a:lnTo>
                  <a:lnTo>
                    <a:pt x="521" y="660"/>
                  </a:lnTo>
                  <a:lnTo>
                    <a:pt x="522" y="661"/>
                  </a:lnTo>
                  <a:lnTo>
                    <a:pt x="522" y="663"/>
                  </a:lnTo>
                  <a:lnTo>
                    <a:pt x="523" y="664"/>
                  </a:lnTo>
                  <a:lnTo>
                    <a:pt x="524" y="664"/>
                  </a:lnTo>
                  <a:lnTo>
                    <a:pt x="525" y="664"/>
                  </a:lnTo>
                  <a:lnTo>
                    <a:pt x="523" y="663"/>
                  </a:lnTo>
                  <a:lnTo>
                    <a:pt x="523" y="660"/>
                  </a:lnTo>
                  <a:lnTo>
                    <a:pt x="527" y="660"/>
                  </a:lnTo>
                  <a:lnTo>
                    <a:pt x="528" y="660"/>
                  </a:lnTo>
                  <a:lnTo>
                    <a:pt x="529" y="663"/>
                  </a:lnTo>
                  <a:lnTo>
                    <a:pt x="529" y="665"/>
                  </a:lnTo>
                  <a:lnTo>
                    <a:pt x="528" y="665"/>
                  </a:lnTo>
                  <a:lnTo>
                    <a:pt x="529" y="666"/>
                  </a:lnTo>
                  <a:lnTo>
                    <a:pt x="529" y="666"/>
                  </a:lnTo>
                  <a:lnTo>
                    <a:pt x="529" y="662"/>
                  </a:lnTo>
                  <a:lnTo>
                    <a:pt x="527" y="659"/>
                  </a:lnTo>
                  <a:lnTo>
                    <a:pt x="524" y="659"/>
                  </a:lnTo>
                  <a:lnTo>
                    <a:pt x="523" y="660"/>
                  </a:lnTo>
                  <a:lnTo>
                    <a:pt x="522" y="660"/>
                  </a:lnTo>
                  <a:lnTo>
                    <a:pt x="521" y="659"/>
                  </a:lnTo>
                  <a:lnTo>
                    <a:pt x="515" y="659"/>
                  </a:lnTo>
                  <a:lnTo>
                    <a:pt x="514" y="658"/>
                  </a:lnTo>
                  <a:lnTo>
                    <a:pt x="516" y="657"/>
                  </a:lnTo>
                  <a:lnTo>
                    <a:pt x="516" y="655"/>
                  </a:lnTo>
                  <a:lnTo>
                    <a:pt x="517" y="655"/>
                  </a:lnTo>
                  <a:lnTo>
                    <a:pt x="516" y="654"/>
                  </a:lnTo>
                  <a:lnTo>
                    <a:pt x="516" y="653"/>
                  </a:lnTo>
                  <a:lnTo>
                    <a:pt x="517" y="653"/>
                  </a:lnTo>
                  <a:lnTo>
                    <a:pt x="516" y="652"/>
                  </a:lnTo>
                  <a:lnTo>
                    <a:pt x="515" y="652"/>
                  </a:lnTo>
                  <a:lnTo>
                    <a:pt x="515" y="649"/>
                  </a:lnTo>
                  <a:lnTo>
                    <a:pt x="515" y="648"/>
                  </a:lnTo>
                  <a:lnTo>
                    <a:pt x="517" y="647"/>
                  </a:lnTo>
                  <a:lnTo>
                    <a:pt x="518" y="648"/>
                  </a:lnTo>
                  <a:lnTo>
                    <a:pt x="520" y="648"/>
                  </a:lnTo>
                  <a:lnTo>
                    <a:pt x="521" y="648"/>
                  </a:lnTo>
                  <a:lnTo>
                    <a:pt x="523" y="649"/>
                  </a:lnTo>
                  <a:lnTo>
                    <a:pt x="525" y="654"/>
                  </a:lnTo>
                  <a:lnTo>
                    <a:pt x="528" y="656"/>
                  </a:lnTo>
                  <a:lnTo>
                    <a:pt x="529" y="657"/>
                  </a:lnTo>
                  <a:lnTo>
                    <a:pt x="530" y="656"/>
                  </a:lnTo>
                  <a:lnTo>
                    <a:pt x="532" y="656"/>
                  </a:lnTo>
                  <a:lnTo>
                    <a:pt x="533" y="658"/>
                  </a:lnTo>
                  <a:lnTo>
                    <a:pt x="535" y="658"/>
                  </a:lnTo>
                  <a:lnTo>
                    <a:pt x="534" y="657"/>
                  </a:lnTo>
                  <a:lnTo>
                    <a:pt x="533" y="657"/>
                  </a:lnTo>
                  <a:lnTo>
                    <a:pt x="533" y="656"/>
                  </a:lnTo>
                  <a:lnTo>
                    <a:pt x="532" y="655"/>
                  </a:lnTo>
                  <a:lnTo>
                    <a:pt x="532" y="651"/>
                  </a:lnTo>
                  <a:lnTo>
                    <a:pt x="533" y="650"/>
                  </a:lnTo>
                  <a:lnTo>
                    <a:pt x="534" y="650"/>
                  </a:lnTo>
                  <a:lnTo>
                    <a:pt x="536" y="649"/>
                  </a:lnTo>
                  <a:lnTo>
                    <a:pt x="537" y="650"/>
                  </a:lnTo>
                  <a:lnTo>
                    <a:pt x="537" y="651"/>
                  </a:lnTo>
                  <a:lnTo>
                    <a:pt x="537" y="654"/>
                  </a:lnTo>
                  <a:lnTo>
                    <a:pt x="537" y="654"/>
                  </a:lnTo>
                  <a:lnTo>
                    <a:pt x="538" y="654"/>
                  </a:lnTo>
                  <a:lnTo>
                    <a:pt x="541" y="653"/>
                  </a:lnTo>
                  <a:lnTo>
                    <a:pt x="543" y="654"/>
                  </a:lnTo>
                  <a:lnTo>
                    <a:pt x="543" y="654"/>
                  </a:lnTo>
                  <a:lnTo>
                    <a:pt x="542" y="653"/>
                  </a:lnTo>
                  <a:lnTo>
                    <a:pt x="540" y="653"/>
                  </a:lnTo>
                  <a:lnTo>
                    <a:pt x="539" y="654"/>
                  </a:lnTo>
                  <a:lnTo>
                    <a:pt x="538" y="653"/>
                  </a:lnTo>
                  <a:lnTo>
                    <a:pt x="538" y="652"/>
                  </a:lnTo>
                  <a:lnTo>
                    <a:pt x="538" y="651"/>
                  </a:lnTo>
                  <a:lnTo>
                    <a:pt x="538" y="649"/>
                  </a:lnTo>
                  <a:lnTo>
                    <a:pt x="537" y="648"/>
                  </a:lnTo>
                  <a:lnTo>
                    <a:pt x="534" y="648"/>
                  </a:lnTo>
                  <a:lnTo>
                    <a:pt x="533" y="649"/>
                  </a:lnTo>
                  <a:lnTo>
                    <a:pt x="531" y="651"/>
                  </a:lnTo>
                  <a:lnTo>
                    <a:pt x="530" y="655"/>
                  </a:lnTo>
                  <a:lnTo>
                    <a:pt x="530" y="655"/>
                  </a:lnTo>
                  <a:lnTo>
                    <a:pt x="529" y="655"/>
                  </a:lnTo>
                  <a:lnTo>
                    <a:pt x="528" y="655"/>
                  </a:lnTo>
                  <a:lnTo>
                    <a:pt x="527" y="654"/>
                  </a:lnTo>
                  <a:lnTo>
                    <a:pt x="527" y="653"/>
                  </a:lnTo>
                  <a:lnTo>
                    <a:pt x="526" y="651"/>
                  </a:lnTo>
                  <a:lnTo>
                    <a:pt x="526" y="650"/>
                  </a:lnTo>
                  <a:lnTo>
                    <a:pt x="525" y="649"/>
                  </a:lnTo>
                  <a:lnTo>
                    <a:pt x="525" y="646"/>
                  </a:lnTo>
                  <a:lnTo>
                    <a:pt x="528" y="646"/>
                  </a:lnTo>
                  <a:lnTo>
                    <a:pt x="529" y="644"/>
                  </a:lnTo>
                  <a:lnTo>
                    <a:pt x="532" y="644"/>
                  </a:lnTo>
                  <a:lnTo>
                    <a:pt x="533" y="645"/>
                  </a:lnTo>
                  <a:lnTo>
                    <a:pt x="533" y="644"/>
                  </a:lnTo>
                  <a:lnTo>
                    <a:pt x="529" y="644"/>
                  </a:lnTo>
                  <a:lnTo>
                    <a:pt x="528" y="645"/>
                  </a:lnTo>
                  <a:lnTo>
                    <a:pt x="525" y="645"/>
                  </a:lnTo>
                  <a:lnTo>
                    <a:pt x="525" y="644"/>
                  </a:lnTo>
                  <a:lnTo>
                    <a:pt x="524" y="643"/>
                  </a:lnTo>
                  <a:lnTo>
                    <a:pt x="524" y="640"/>
                  </a:lnTo>
                  <a:lnTo>
                    <a:pt x="524" y="640"/>
                  </a:lnTo>
                  <a:lnTo>
                    <a:pt x="523" y="638"/>
                  </a:lnTo>
                  <a:lnTo>
                    <a:pt x="522" y="637"/>
                  </a:lnTo>
                  <a:lnTo>
                    <a:pt x="521" y="635"/>
                  </a:lnTo>
                  <a:lnTo>
                    <a:pt x="520" y="634"/>
                  </a:lnTo>
                  <a:lnTo>
                    <a:pt x="519" y="634"/>
                  </a:lnTo>
                  <a:lnTo>
                    <a:pt x="519" y="634"/>
                  </a:lnTo>
                  <a:lnTo>
                    <a:pt x="517" y="634"/>
                  </a:lnTo>
                  <a:lnTo>
                    <a:pt x="516" y="633"/>
                  </a:lnTo>
                  <a:lnTo>
                    <a:pt x="517" y="632"/>
                  </a:lnTo>
                  <a:lnTo>
                    <a:pt x="516" y="632"/>
                  </a:lnTo>
                  <a:lnTo>
                    <a:pt x="513" y="630"/>
                  </a:lnTo>
                  <a:lnTo>
                    <a:pt x="511" y="629"/>
                  </a:lnTo>
                  <a:lnTo>
                    <a:pt x="509" y="627"/>
                  </a:lnTo>
                  <a:lnTo>
                    <a:pt x="509" y="626"/>
                  </a:lnTo>
                  <a:lnTo>
                    <a:pt x="507" y="623"/>
                  </a:lnTo>
                  <a:lnTo>
                    <a:pt x="504" y="623"/>
                  </a:lnTo>
                  <a:lnTo>
                    <a:pt x="504" y="622"/>
                  </a:lnTo>
                  <a:lnTo>
                    <a:pt x="503" y="620"/>
                  </a:lnTo>
                  <a:lnTo>
                    <a:pt x="502" y="619"/>
                  </a:lnTo>
                  <a:lnTo>
                    <a:pt x="502" y="620"/>
                  </a:lnTo>
                  <a:lnTo>
                    <a:pt x="503" y="621"/>
                  </a:lnTo>
                  <a:lnTo>
                    <a:pt x="503" y="622"/>
                  </a:lnTo>
                  <a:lnTo>
                    <a:pt x="502" y="623"/>
                  </a:lnTo>
                  <a:lnTo>
                    <a:pt x="502" y="622"/>
                  </a:lnTo>
                  <a:lnTo>
                    <a:pt x="498" y="622"/>
                  </a:lnTo>
                  <a:lnTo>
                    <a:pt x="497" y="621"/>
                  </a:lnTo>
                  <a:lnTo>
                    <a:pt x="495" y="621"/>
                  </a:lnTo>
                  <a:lnTo>
                    <a:pt x="494" y="619"/>
                  </a:lnTo>
                  <a:lnTo>
                    <a:pt x="494" y="619"/>
                  </a:lnTo>
                  <a:lnTo>
                    <a:pt x="491" y="616"/>
                  </a:lnTo>
                  <a:lnTo>
                    <a:pt x="489" y="617"/>
                  </a:lnTo>
                  <a:lnTo>
                    <a:pt x="489" y="617"/>
                  </a:lnTo>
                  <a:lnTo>
                    <a:pt x="490" y="617"/>
                  </a:lnTo>
                  <a:lnTo>
                    <a:pt x="496" y="623"/>
                  </a:lnTo>
                  <a:lnTo>
                    <a:pt x="496" y="625"/>
                  </a:lnTo>
                  <a:lnTo>
                    <a:pt x="497" y="626"/>
                  </a:lnTo>
                  <a:lnTo>
                    <a:pt x="497" y="626"/>
                  </a:lnTo>
                  <a:lnTo>
                    <a:pt x="493" y="626"/>
                  </a:lnTo>
                  <a:lnTo>
                    <a:pt x="490" y="630"/>
                  </a:lnTo>
                  <a:lnTo>
                    <a:pt x="490" y="631"/>
                  </a:lnTo>
                  <a:lnTo>
                    <a:pt x="488" y="633"/>
                  </a:lnTo>
                  <a:lnTo>
                    <a:pt x="487" y="634"/>
                  </a:lnTo>
                  <a:lnTo>
                    <a:pt x="486" y="634"/>
                  </a:lnTo>
                  <a:lnTo>
                    <a:pt x="485" y="634"/>
                  </a:lnTo>
                  <a:lnTo>
                    <a:pt x="483" y="634"/>
                  </a:lnTo>
                  <a:lnTo>
                    <a:pt x="483" y="632"/>
                  </a:lnTo>
                  <a:lnTo>
                    <a:pt x="484" y="631"/>
                  </a:lnTo>
                  <a:lnTo>
                    <a:pt x="484" y="630"/>
                  </a:lnTo>
                  <a:lnTo>
                    <a:pt x="483" y="629"/>
                  </a:lnTo>
                  <a:lnTo>
                    <a:pt x="483" y="628"/>
                  </a:lnTo>
                  <a:lnTo>
                    <a:pt x="481" y="627"/>
                  </a:lnTo>
                  <a:lnTo>
                    <a:pt x="480" y="627"/>
                  </a:lnTo>
                  <a:lnTo>
                    <a:pt x="480" y="626"/>
                  </a:lnTo>
                  <a:lnTo>
                    <a:pt x="478" y="626"/>
                  </a:lnTo>
                  <a:lnTo>
                    <a:pt x="478" y="627"/>
                  </a:lnTo>
                  <a:lnTo>
                    <a:pt x="476" y="626"/>
                  </a:lnTo>
                  <a:lnTo>
                    <a:pt x="475" y="624"/>
                  </a:lnTo>
                  <a:lnTo>
                    <a:pt x="474" y="624"/>
                  </a:lnTo>
                  <a:lnTo>
                    <a:pt x="474" y="622"/>
                  </a:lnTo>
                  <a:lnTo>
                    <a:pt x="472" y="621"/>
                  </a:lnTo>
                  <a:lnTo>
                    <a:pt x="472" y="620"/>
                  </a:lnTo>
                  <a:lnTo>
                    <a:pt x="472" y="619"/>
                  </a:lnTo>
                  <a:lnTo>
                    <a:pt x="471" y="618"/>
                  </a:lnTo>
                  <a:lnTo>
                    <a:pt x="472" y="618"/>
                  </a:lnTo>
                  <a:lnTo>
                    <a:pt x="471" y="617"/>
                  </a:lnTo>
                  <a:lnTo>
                    <a:pt x="471" y="616"/>
                  </a:lnTo>
                  <a:lnTo>
                    <a:pt x="469" y="615"/>
                  </a:lnTo>
                  <a:lnTo>
                    <a:pt x="468" y="615"/>
                  </a:lnTo>
                  <a:lnTo>
                    <a:pt x="466" y="616"/>
                  </a:lnTo>
                  <a:lnTo>
                    <a:pt x="466" y="617"/>
                  </a:lnTo>
                  <a:lnTo>
                    <a:pt x="465" y="619"/>
                  </a:lnTo>
                  <a:lnTo>
                    <a:pt x="464" y="618"/>
                  </a:lnTo>
                  <a:lnTo>
                    <a:pt x="463" y="618"/>
                  </a:lnTo>
                  <a:lnTo>
                    <a:pt x="463" y="615"/>
                  </a:lnTo>
                  <a:lnTo>
                    <a:pt x="461" y="613"/>
                  </a:lnTo>
                  <a:lnTo>
                    <a:pt x="460" y="614"/>
                  </a:lnTo>
                  <a:lnTo>
                    <a:pt x="461" y="615"/>
                  </a:lnTo>
                  <a:lnTo>
                    <a:pt x="460" y="616"/>
                  </a:lnTo>
                  <a:lnTo>
                    <a:pt x="459" y="616"/>
                  </a:lnTo>
                  <a:lnTo>
                    <a:pt x="458" y="616"/>
                  </a:lnTo>
                  <a:lnTo>
                    <a:pt x="456" y="616"/>
                  </a:lnTo>
                  <a:lnTo>
                    <a:pt x="456" y="615"/>
                  </a:lnTo>
                  <a:lnTo>
                    <a:pt x="455" y="614"/>
                  </a:lnTo>
                  <a:lnTo>
                    <a:pt x="453" y="614"/>
                  </a:lnTo>
                  <a:lnTo>
                    <a:pt x="451" y="616"/>
                  </a:lnTo>
                  <a:lnTo>
                    <a:pt x="451" y="617"/>
                  </a:lnTo>
                  <a:lnTo>
                    <a:pt x="448" y="617"/>
                  </a:lnTo>
                  <a:lnTo>
                    <a:pt x="446" y="616"/>
                  </a:lnTo>
                  <a:lnTo>
                    <a:pt x="446" y="617"/>
                  </a:lnTo>
                  <a:lnTo>
                    <a:pt x="447" y="619"/>
                  </a:lnTo>
                  <a:lnTo>
                    <a:pt x="449" y="619"/>
                  </a:lnTo>
                  <a:lnTo>
                    <a:pt x="449" y="621"/>
                  </a:lnTo>
                  <a:lnTo>
                    <a:pt x="448" y="623"/>
                  </a:lnTo>
                  <a:lnTo>
                    <a:pt x="446" y="623"/>
                  </a:lnTo>
                  <a:lnTo>
                    <a:pt x="445" y="624"/>
                  </a:lnTo>
                  <a:lnTo>
                    <a:pt x="445" y="626"/>
                  </a:lnTo>
                  <a:lnTo>
                    <a:pt x="443" y="626"/>
                  </a:lnTo>
                  <a:lnTo>
                    <a:pt x="442" y="625"/>
                  </a:lnTo>
                  <a:lnTo>
                    <a:pt x="442" y="623"/>
                  </a:lnTo>
                  <a:lnTo>
                    <a:pt x="442" y="622"/>
                  </a:lnTo>
                  <a:lnTo>
                    <a:pt x="442" y="619"/>
                  </a:lnTo>
                  <a:lnTo>
                    <a:pt x="440" y="617"/>
                  </a:lnTo>
                  <a:lnTo>
                    <a:pt x="440" y="616"/>
                  </a:lnTo>
                  <a:lnTo>
                    <a:pt x="437" y="616"/>
                  </a:lnTo>
                  <a:lnTo>
                    <a:pt x="436" y="615"/>
                  </a:lnTo>
                  <a:lnTo>
                    <a:pt x="434" y="615"/>
                  </a:lnTo>
                  <a:lnTo>
                    <a:pt x="432" y="616"/>
                  </a:lnTo>
                  <a:lnTo>
                    <a:pt x="428" y="618"/>
                  </a:lnTo>
                  <a:lnTo>
                    <a:pt x="426" y="618"/>
                  </a:lnTo>
                  <a:lnTo>
                    <a:pt x="426" y="619"/>
                  </a:lnTo>
                  <a:lnTo>
                    <a:pt x="422" y="619"/>
                  </a:lnTo>
                  <a:lnTo>
                    <a:pt x="422" y="618"/>
                  </a:lnTo>
                  <a:lnTo>
                    <a:pt x="421" y="618"/>
                  </a:lnTo>
                  <a:lnTo>
                    <a:pt x="420" y="620"/>
                  </a:lnTo>
                  <a:lnTo>
                    <a:pt x="418" y="620"/>
                  </a:lnTo>
                  <a:lnTo>
                    <a:pt x="418" y="620"/>
                  </a:lnTo>
                  <a:lnTo>
                    <a:pt x="416" y="620"/>
                  </a:lnTo>
                  <a:lnTo>
                    <a:pt x="416" y="622"/>
                  </a:lnTo>
                  <a:lnTo>
                    <a:pt x="415" y="623"/>
                  </a:lnTo>
                  <a:lnTo>
                    <a:pt x="414" y="623"/>
                  </a:lnTo>
                  <a:lnTo>
                    <a:pt x="414" y="623"/>
                  </a:lnTo>
                  <a:lnTo>
                    <a:pt x="413" y="623"/>
                  </a:lnTo>
                  <a:lnTo>
                    <a:pt x="415" y="625"/>
                  </a:lnTo>
                  <a:lnTo>
                    <a:pt x="415" y="627"/>
                  </a:lnTo>
                  <a:lnTo>
                    <a:pt x="414" y="628"/>
                  </a:lnTo>
                  <a:lnTo>
                    <a:pt x="413" y="629"/>
                  </a:lnTo>
                  <a:lnTo>
                    <a:pt x="413" y="629"/>
                  </a:lnTo>
                  <a:lnTo>
                    <a:pt x="412" y="629"/>
                  </a:lnTo>
                  <a:lnTo>
                    <a:pt x="411" y="627"/>
                  </a:lnTo>
                  <a:lnTo>
                    <a:pt x="410" y="626"/>
                  </a:lnTo>
                  <a:lnTo>
                    <a:pt x="408" y="626"/>
                  </a:lnTo>
                  <a:lnTo>
                    <a:pt x="408" y="629"/>
                  </a:lnTo>
                  <a:lnTo>
                    <a:pt x="406" y="630"/>
                  </a:lnTo>
                  <a:lnTo>
                    <a:pt x="403" y="632"/>
                  </a:lnTo>
                  <a:lnTo>
                    <a:pt x="402" y="634"/>
                  </a:lnTo>
                  <a:lnTo>
                    <a:pt x="401" y="633"/>
                  </a:lnTo>
                  <a:lnTo>
                    <a:pt x="396" y="633"/>
                  </a:lnTo>
                  <a:lnTo>
                    <a:pt x="396" y="634"/>
                  </a:lnTo>
                  <a:lnTo>
                    <a:pt x="394" y="634"/>
                  </a:lnTo>
                  <a:lnTo>
                    <a:pt x="393" y="635"/>
                  </a:lnTo>
                  <a:lnTo>
                    <a:pt x="393" y="636"/>
                  </a:lnTo>
                  <a:lnTo>
                    <a:pt x="391" y="637"/>
                  </a:lnTo>
                  <a:lnTo>
                    <a:pt x="391" y="639"/>
                  </a:lnTo>
                  <a:lnTo>
                    <a:pt x="390" y="639"/>
                  </a:lnTo>
                  <a:lnTo>
                    <a:pt x="389" y="639"/>
                  </a:lnTo>
                  <a:lnTo>
                    <a:pt x="389" y="638"/>
                  </a:lnTo>
                  <a:lnTo>
                    <a:pt x="388" y="638"/>
                  </a:lnTo>
                  <a:lnTo>
                    <a:pt x="386" y="637"/>
                  </a:lnTo>
                  <a:lnTo>
                    <a:pt x="385" y="637"/>
                  </a:lnTo>
                  <a:lnTo>
                    <a:pt x="383" y="636"/>
                  </a:lnTo>
                  <a:lnTo>
                    <a:pt x="383" y="637"/>
                  </a:lnTo>
                  <a:lnTo>
                    <a:pt x="382" y="637"/>
                  </a:lnTo>
                  <a:lnTo>
                    <a:pt x="381" y="639"/>
                  </a:lnTo>
                  <a:lnTo>
                    <a:pt x="381" y="640"/>
                  </a:lnTo>
                  <a:lnTo>
                    <a:pt x="380" y="641"/>
                  </a:lnTo>
                  <a:lnTo>
                    <a:pt x="379" y="641"/>
                  </a:lnTo>
                  <a:lnTo>
                    <a:pt x="379" y="642"/>
                  </a:lnTo>
                  <a:lnTo>
                    <a:pt x="376" y="641"/>
                  </a:lnTo>
                  <a:lnTo>
                    <a:pt x="374" y="643"/>
                  </a:lnTo>
                  <a:lnTo>
                    <a:pt x="371" y="644"/>
                  </a:lnTo>
                  <a:lnTo>
                    <a:pt x="368" y="651"/>
                  </a:lnTo>
                  <a:lnTo>
                    <a:pt x="365" y="653"/>
                  </a:lnTo>
                  <a:lnTo>
                    <a:pt x="365" y="654"/>
                  </a:lnTo>
                  <a:lnTo>
                    <a:pt x="365" y="656"/>
                  </a:lnTo>
                  <a:lnTo>
                    <a:pt x="364" y="657"/>
                  </a:lnTo>
                  <a:lnTo>
                    <a:pt x="364" y="658"/>
                  </a:lnTo>
                  <a:lnTo>
                    <a:pt x="364" y="659"/>
                  </a:lnTo>
                  <a:lnTo>
                    <a:pt x="364" y="660"/>
                  </a:lnTo>
                  <a:lnTo>
                    <a:pt x="362" y="661"/>
                  </a:lnTo>
                  <a:lnTo>
                    <a:pt x="359" y="662"/>
                  </a:lnTo>
                  <a:lnTo>
                    <a:pt x="359" y="664"/>
                  </a:lnTo>
                  <a:lnTo>
                    <a:pt x="360" y="665"/>
                  </a:lnTo>
                  <a:lnTo>
                    <a:pt x="360" y="666"/>
                  </a:lnTo>
                  <a:lnTo>
                    <a:pt x="359" y="666"/>
                  </a:lnTo>
                  <a:lnTo>
                    <a:pt x="359" y="667"/>
                  </a:lnTo>
                  <a:lnTo>
                    <a:pt x="358" y="668"/>
                  </a:lnTo>
                  <a:lnTo>
                    <a:pt x="358" y="667"/>
                  </a:lnTo>
                  <a:lnTo>
                    <a:pt x="357" y="667"/>
                  </a:lnTo>
                  <a:lnTo>
                    <a:pt x="356" y="668"/>
                  </a:lnTo>
                  <a:lnTo>
                    <a:pt x="355" y="668"/>
                  </a:lnTo>
                  <a:lnTo>
                    <a:pt x="353" y="666"/>
                  </a:lnTo>
                  <a:lnTo>
                    <a:pt x="353" y="666"/>
                  </a:lnTo>
                  <a:lnTo>
                    <a:pt x="352" y="667"/>
                  </a:lnTo>
                  <a:lnTo>
                    <a:pt x="351" y="667"/>
                  </a:lnTo>
                  <a:lnTo>
                    <a:pt x="350" y="668"/>
                  </a:lnTo>
                  <a:lnTo>
                    <a:pt x="350" y="669"/>
                  </a:lnTo>
                  <a:lnTo>
                    <a:pt x="349" y="670"/>
                  </a:lnTo>
                  <a:lnTo>
                    <a:pt x="348" y="672"/>
                  </a:lnTo>
                  <a:lnTo>
                    <a:pt x="348" y="673"/>
                  </a:lnTo>
                  <a:lnTo>
                    <a:pt x="347" y="674"/>
                  </a:lnTo>
                  <a:lnTo>
                    <a:pt x="346" y="674"/>
                  </a:lnTo>
                  <a:lnTo>
                    <a:pt x="346" y="675"/>
                  </a:lnTo>
                  <a:lnTo>
                    <a:pt x="344" y="675"/>
                  </a:lnTo>
                  <a:lnTo>
                    <a:pt x="343" y="676"/>
                  </a:lnTo>
                  <a:lnTo>
                    <a:pt x="344" y="676"/>
                  </a:lnTo>
                  <a:lnTo>
                    <a:pt x="344" y="677"/>
                  </a:lnTo>
                  <a:lnTo>
                    <a:pt x="344" y="677"/>
                  </a:lnTo>
                  <a:lnTo>
                    <a:pt x="346" y="679"/>
                  </a:lnTo>
                  <a:lnTo>
                    <a:pt x="346" y="680"/>
                  </a:lnTo>
                  <a:lnTo>
                    <a:pt x="345" y="681"/>
                  </a:lnTo>
                  <a:lnTo>
                    <a:pt x="343" y="682"/>
                  </a:lnTo>
                  <a:lnTo>
                    <a:pt x="344" y="683"/>
                  </a:lnTo>
                  <a:lnTo>
                    <a:pt x="344" y="684"/>
                  </a:lnTo>
                  <a:lnTo>
                    <a:pt x="342" y="686"/>
                  </a:lnTo>
                  <a:lnTo>
                    <a:pt x="342" y="687"/>
                  </a:lnTo>
                  <a:lnTo>
                    <a:pt x="341" y="688"/>
                  </a:lnTo>
                  <a:lnTo>
                    <a:pt x="339" y="688"/>
                  </a:lnTo>
                  <a:lnTo>
                    <a:pt x="339" y="687"/>
                  </a:lnTo>
                  <a:lnTo>
                    <a:pt x="335" y="688"/>
                  </a:lnTo>
                  <a:lnTo>
                    <a:pt x="335" y="688"/>
                  </a:lnTo>
                  <a:lnTo>
                    <a:pt x="335" y="689"/>
                  </a:lnTo>
                  <a:lnTo>
                    <a:pt x="335" y="691"/>
                  </a:lnTo>
                  <a:lnTo>
                    <a:pt x="335" y="693"/>
                  </a:lnTo>
                  <a:lnTo>
                    <a:pt x="334" y="694"/>
                  </a:lnTo>
                  <a:lnTo>
                    <a:pt x="333" y="695"/>
                  </a:lnTo>
                  <a:lnTo>
                    <a:pt x="332" y="696"/>
                  </a:lnTo>
                  <a:lnTo>
                    <a:pt x="333" y="697"/>
                  </a:lnTo>
                  <a:lnTo>
                    <a:pt x="334" y="698"/>
                  </a:lnTo>
                  <a:lnTo>
                    <a:pt x="339" y="699"/>
                  </a:lnTo>
                  <a:lnTo>
                    <a:pt x="339" y="700"/>
                  </a:lnTo>
                  <a:lnTo>
                    <a:pt x="339" y="701"/>
                  </a:lnTo>
                  <a:lnTo>
                    <a:pt x="339" y="702"/>
                  </a:lnTo>
                  <a:lnTo>
                    <a:pt x="335" y="702"/>
                  </a:lnTo>
                  <a:lnTo>
                    <a:pt x="335" y="702"/>
                  </a:lnTo>
                  <a:lnTo>
                    <a:pt x="332" y="702"/>
                  </a:lnTo>
                  <a:lnTo>
                    <a:pt x="331" y="702"/>
                  </a:lnTo>
                  <a:lnTo>
                    <a:pt x="331" y="702"/>
                  </a:lnTo>
                  <a:lnTo>
                    <a:pt x="330" y="702"/>
                  </a:lnTo>
                  <a:lnTo>
                    <a:pt x="330" y="702"/>
                  </a:lnTo>
                  <a:lnTo>
                    <a:pt x="330" y="705"/>
                  </a:lnTo>
                  <a:lnTo>
                    <a:pt x="329" y="705"/>
                  </a:lnTo>
                  <a:lnTo>
                    <a:pt x="329" y="707"/>
                  </a:lnTo>
                  <a:lnTo>
                    <a:pt x="329" y="707"/>
                  </a:lnTo>
                  <a:lnTo>
                    <a:pt x="329" y="708"/>
                  </a:lnTo>
                  <a:lnTo>
                    <a:pt x="327" y="711"/>
                  </a:lnTo>
                  <a:lnTo>
                    <a:pt x="321" y="713"/>
                  </a:lnTo>
                  <a:lnTo>
                    <a:pt x="321" y="713"/>
                  </a:lnTo>
                  <a:lnTo>
                    <a:pt x="320" y="713"/>
                  </a:lnTo>
                  <a:lnTo>
                    <a:pt x="320" y="713"/>
                  </a:lnTo>
                  <a:lnTo>
                    <a:pt x="319" y="713"/>
                  </a:lnTo>
                  <a:lnTo>
                    <a:pt x="318" y="714"/>
                  </a:lnTo>
                  <a:lnTo>
                    <a:pt x="317" y="714"/>
                  </a:lnTo>
                  <a:lnTo>
                    <a:pt x="315" y="715"/>
                  </a:lnTo>
                  <a:lnTo>
                    <a:pt x="314" y="715"/>
                  </a:lnTo>
                  <a:lnTo>
                    <a:pt x="314" y="719"/>
                  </a:lnTo>
                  <a:lnTo>
                    <a:pt x="312" y="721"/>
                  </a:lnTo>
                  <a:lnTo>
                    <a:pt x="313" y="723"/>
                  </a:lnTo>
                  <a:lnTo>
                    <a:pt x="313" y="724"/>
                  </a:lnTo>
                  <a:lnTo>
                    <a:pt x="311" y="726"/>
                  </a:lnTo>
                  <a:lnTo>
                    <a:pt x="309" y="726"/>
                  </a:lnTo>
                  <a:lnTo>
                    <a:pt x="307" y="729"/>
                  </a:lnTo>
                  <a:lnTo>
                    <a:pt x="306" y="729"/>
                  </a:lnTo>
                  <a:lnTo>
                    <a:pt x="306" y="730"/>
                  </a:lnTo>
                  <a:lnTo>
                    <a:pt x="305" y="731"/>
                  </a:lnTo>
                  <a:lnTo>
                    <a:pt x="306" y="733"/>
                  </a:lnTo>
                  <a:lnTo>
                    <a:pt x="306" y="734"/>
                  </a:lnTo>
                  <a:lnTo>
                    <a:pt x="309" y="737"/>
                  </a:lnTo>
                  <a:lnTo>
                    <a:pt x="312" y="737"/>
                  </a:lnTo>
                  <a:lnTo>
                    <a:pt x="312" y="738"/>
                  </a:lnTo>
                  <a:lnTo>
                    <a:pt x="313" y="737"/>
                  </a:lnTo>
                  <a:lnTo>
                    <a:pt x="314" y="738"/>
                  </a:lnTo>
                  <a:lnTo>
                    <a:pt x="315" y="738"/>
                  </a:lnTo>
                  <a:lnTo>
                    <a:pt x="316" y="737"/>
                  </a:lnTo>
                  <a:lnTo>
                    <a:pt x="319" y="737"/>
                  </a:lnTo>
                  <a:lnTo>
                    <a:pt x="320" y="738"/>
                  </a:lnTo>
                  <a:lnTo>
                    <a:pt x="320" y="737"/>
                  </a:lnTo>
                  <a:lnTo>
                    <a:pt x="321" y="737"/>
                  </a:lnTo>
                  <a:lnTo>
                    <a:pt x="323" y="735"/>
                  </a:lnTo>
                  <a:lnTo>
                    <a:pt x="324" y="735"/>
                  </a:lnTo>
                  <a:lnTo>
                    <a:pt x="325" y="733"/>
                  </a:lnTo>
                  <a:lnTo>
                    <a:pt x="327" y="731"/>
                  </a:lnTo>
                  <a:lnTo>
                    <a:pt x="329" y="731"/>
                  </a:lnTo>
                  <a:lnTo>
                    <a:pt x="331" y="731"/>
                  </a:lnTo>
                  <a:lnTo>
                    <a:pt x="331" y="731"/>
                  </a:lnTo>
                  <a:lnTo>
                    <a:pt x="332" y="731"/>
                  </a:lnTo>
                  <a:lnTo>
                    <a:pt x="331" y="732"/>
                  </a:lnTo>
                  <a:lnTo>
                    <a:pt x="330" y="733"/>
                  </a:lnTo>
                  <a:lnTo>
                    <a:pt x="330" y="734"/>
                  </a:lnTo>
                  <a:lnTo>
                    <a:pt x="331" y="735"/>
                  </a:lnTo>
                  <a:lnTo>
                    <a:pt x="334" y="736"/>
                  </a:lnTo>
                  <a:lnTo>
                    <a:pt x="335" y="736"/>
                  </a:lnTo>
                  <a:lnTo>
                    <a:pt x="336" y="736"/>
                  </a:lnTo>
                  <a:lnTo>
                    <a:pt x="336" y="734"/>
                  </a:lnTo>
                  <a:lnTo>
                    <a:pt x="338" y="734"/>
                  </a:lnTo>
                  <a:lnTo>
                    <a:pt x="339" y="735"/>
                  </a:lnTo>
                  <a:lnTo>
                    <a:pt x="340" y="735"/>
                  </a:lnTo>
                  <a:lnTo>
                    <a:pt x="340" y="734"/>
                  </a:lnTo>
                  <a:lnTo>
                    <a:pt x="342" y="734"/>
                  </a:lnTo>
                  <a:lnTo>
                    <a:pt x="343" y="734"/>
                  </a:lnTo>
                  <a:lnTo>
                    <a:pt x="341" y="733"/>
                  </a:lnTo>
                  <a:lnTo>
                    <a:pt x="341" y="732"/>
                  </a:lnTo>
                  <a:lnTo>
                    <a:pt x="342" y="731"/>
                  </a:lnTo>
                  <a:lnTo>
                    <a:pt x="343" y="731"/>
                  </a:lnTo>
                  <a:lnTo>
                    <a:pt x="344" y="731"/>
                  </a:lnTo>
                  <a:lnTo>
                    <a:pt x="348" y="731"/>
                  </a:lnTo>
                  <a:lnTo>
                    <a:pt x="348" y="732"/>
                  </a:lnTo>
                  <a:lnTo>
                    <a:pt x="347" y="732"/>
                  </a:lnTo>
                  <a:lnTo>
                    <a:pt x="347" y="733"/>
                  </a:lnTo>
                  <a:lnTo>
                    <a:pt x="346" y="735"/>
                  </a:lnTo>
                  <a:lnTo>
                    <a:pt x="345" y="738"/>
                  </a:lnTo>
                  <a:lnTo>
                    <a:pt x="344" y="739"/>
                  </a:lnTo>
                  <a:lnTo>
                    <a:pt x="343" y="739"/>
                  </a:lnTo>
                  <a:lnTo>
                    <a:pt x="342" y="740"/>
                  </a:lnTo>
                  <a:lnTo>
                    <a:pt x="340" y="740"/>
                  </a:lnTo>
                  <a:lnTo>
                    <a:pt x="340" y="739"/>
                  </a:lnTo>
                  <a:lnTo>
                    <a:pt x="339" y="739"/>
                  </a:lnTo>
                  <a:lnTo>
                    <a:pt x="337" y="740"/>
                  </a:lnTo>
                  <a:lnTo>
                    <a:pt x="337" y="741"/>
                  </a:lnTo>
                  <a:lnTo>
                    <a:pt x="337" y="742"/>
                  </a:lnTo>
                  <a:lnTo>
                    <a:pt x="337" y="743"/>
                  </a:lnTo>
                  <a:lnTo>
                    <a:pt x="338" y="744"/>
                  </a:lnTo>
                  <a:lnTo>
                    <a:pt x="339" y="743"/>
                  </a:lnTo>
                  <a:lnTo>
                    <a:pt x="340" y="744"/>
                  </a:lnTo>
                  <a:lnTo>
                    <a:pt x="340" y="745"/>
                  </a:lnTo>
                  <a:lnTo>
                    <a:pt x="339" y="746"/>
                  </a:lnTo>
                  <a:lnTo>
                    <a:pt x="339" y="747"/>
                  </a:lnTo>
                  <a:lnTo>
                    <a:pt x="338" y="747"/>
                  </a:lnTo>
                  <a:lnTo>
                    <a:pt x="338" y="750"/>
                  </a:lnTo>
                  <a:lnTo>
                    <a:pt x="336" y="752"/>
                  </a:lnTo>
                  <a:lnTo>
                    <a:pt x="336" y="755"/>
                  </a:lnTo>
                  <a:lnTo>
                    <a:pt x="335" y="756"/>
                  </a:lnTo>
                  <a:lnTo>
                    <a:pt x="332" y="757"/>
                  </a:lnTo>
                  <a:lnTo>
                    <a:pt x="332" y="759"/>
                  </a:lnTo>
                  <a:lnTo>
                    <a:pt x="330" y="760"/>
                  </a:lnTo>
                  <a:lnTo>
                    <a:pt x="329" y="762"/>
                  </a:lnTo>
                  <a:lnTo>
                    <a:pt x="329" y="763"/>
                  </a:lnTo>
                  <a:lnTo>
                    <a:pt x="326" y="765"/>
                  </a:lnTo>
                  <a:lnTo>
                    <a:pt x="326" y="765"/>
                  </a:lnTo>
                  <a:lnTo>
                    <a:pt x="324" y="767"/>
                  </a:lnTo>
                  <a:lnTo>
                    <a:pt x="322" y="767"/>
                  </a:lnTo>
                  <a:lnTo>
                    <a:pt x="322" y="767"/>
                  </a:lnTo>
                  <a:lnTo>
                    <a:pt x="322" y="768"/>
                  </a:lnTo>
                  <a:lnTo>
                    <a:pt x="321" y="769"/>
                  </a:lnTo>
                  <a:lnTo>
                    <a:pt x="321" y="772"/>
                  </a:lnTo>
                  <a:lnTo>
                    <a:pt x="321" y="773"/>
                  </a:lnTo>
                  <a:lnTo>
                    <a:pt x="319" y="773"/>
                  </a:lnTo>
                  <a:lnTo>
                    <a:pt x="318" y="775"/>
                  </a:lnTo>
                  <a:lnTo>
                    <a:pt x="317" y="776"/>
                  </a:lnTo>
                  <a:lnTo>
                    <a:pt x="315" y="776"/>
                  </a:lnTo>
                  <a:lnTo>
                    <a:pt x="314" y="775"/>
                  </a:lnTo>
                  <a:lnTo>
                    <a:pt x="314" y="775"/>
                  </a:lnTo>
                  <a:lnTo>
                    <a:pt x="313" y="776"/>
                  </a:lnTo>
                  <a:lnTo>
                    <a:pt x="312" y="776"/>
                  </a:lnTo>
                  <a:lnTo>
                    <a:pt x="310" y="778"/>
                  </a:lnTo>
                  <a:lnTo>
                    <a:pt x="309" y="777"/>
                  </a:lnTo>
                  <a:lnTo>
                    <a:pt x="308" y="777"/>
                  </a:lnTo>
                  <a:lnTo>
                    <a:pt x="306" y="777"/>
                  </a:lnTo>
                  <a:lnTo>
                    <a:pt x="306" y="776"/>
                  </a:lnTo>
                  <a:lnTo>
                    <a:pt x="307" y="775"/>
                  </a:lnTo>
                  <a:lnTo>
                    <a:pt x="308" y="775"/>
                  </a:lnTo>
                  <a:lnTo>
                    <a:pt x="308" y="774"/>
                  </a:lnTo>
                  <a:lnTo>
                    <a:pt x="310" y="772"/>
                  </a:lnTo>
                  <a:lnTo>
                    <a:pt x="311" y="772"/>
                  </a:lnTo>
                  <a:lnTo>
                    <a:pt x="314" y="770"/>
                  </a:lnTo>
                  <a:lnTo>
                    <a:pt x="315" y="767"/>
                  </a:lnTo>
                  <a:lnTo>
                    <a:pt x="316" y="766"/>
                  </a:lnTo>
                  <a:lnTo>
                    <a:pt x="316" y="765"/>
                  </a:lnTo>
                  <a:lnTo>
                    <a:pt x="319" y="762"/>
                  </a:lnTo>
                  <a:lnTo>
                    <a:pt x="319" y="761"/>
                  </a:lnTo>
                  <a:lnTo>
                    <a:pt x="319" y="760"/>
                  </a:lnTo>
                  <a:lnTo>
                    <a:pt x="321" y="759"/>
                  </a:lnTo>
                  <a:lnTo>
                    <a:pt x="322" y="759"/>
                  </a:lnTo>
                  <a:lnTo>
                    <a:pt x="322" y="758"/>
                  </a:lnTo>
                  <a:lnTo>
                    <a:pt x="321" y="757"/>
                  </a:lnTo>
                  <a:lnTo>
                    <a:pt x="321" y="756"/>
                  </a:lnTo>
                  <a:lnTo>
                    <a:pt x="322" y="755"/>
                  </a:lnTo>
                  <a:lnTo>
                    <a:pt x="323" y="755"/>
                  </a:lnTo>
                  <a:lnTo>
                    <a:pt x="324" y="755"/>
                  </a:lnTo>
                  <a:lnTo>
                    <a:pt x="325" y="755"/>
                  </a:lnTo>
                  <a:lnTo>
                    <a:pt x="324" y="754"/>
                  </a:lnTo>
                  <a:lnTo>
                    <a:pt x="322" y="753"/>
                  </a:lnTo>
                  <a:lnTo>
                    <a:pt x="320" y="751"/>
                  </a:lnTo>
                  <a:lnTo>
                    <a:pt x="320" y="750"/>
                  </a:lnTo>
                  <a:lnTo>
                    <a:pt x="320" y="750"/>
                  </a:lnTo>
                  <a:lnTo>
                    <a:pt x="319" y="750"/>
                  </a:lnTo>
                  <a:lnTo>
                    <a:pt x="319" y="754"/>
                  </a:lnTo>
                  <a:lnTo>
                    <a:pt x="318" y="755"/>
                  </a:lnTo>
                  <a:lnTo>
                    <a:pt x="318" y="756"/>
                  </a:lnTo>
                  <a:lnTo>
                    <a:pt x="317" y="756"/>
                  </a:lnTo>
                  <a:lnTo>
                    <a:pt x="316" y="754"/>
                  </a:lnTo>
                  <a:lnTo>
                    <a:pt x="316" y="752"/>
                  </a:lnTo>
                  <a:lnTo>
                    <a:pt x="316" y="750"/>
                  </a:lnTo>
                  <a:lnTo>
                    <a:pt x="312" y="750"/>
                  </a:lnTo>
                  <a:lnTo>
                    <a:pt x="311" y="751"/>
                  </a:lnTo>
                  <a:lnTo>
                    <a:pt x="310" y="751"/>
                  </a:lnTo>
                  <a:lnTo>
                    <a:pt x="309" y="752"/>
                  </a:lnTo>
                  <a:lnTo>
                    <a:pt x="308" y="752"/>
                  </a:lnTo>
                  <a:lnTo>
                    <a:pt x="308" y="753"/>
                  </a:lnTo>
                  <a:lnTo>
                    <a:pt x="308" y="754"/>
                  </a:lnTo>
                  <a:lnTo>
                    <a:pt x="308" y="755"/>
                  </a:lnTo>
                  <a:lnTo>
                    <a:pt x="307" y="755"/>
                  </a:lnTo>
                  <a:lnTo>
                    <a:pt x="308" y="756"/>
                  </a:lnTo>
                  <a:lnTo>
                    <a:pt x="309" y="755"/>
                  </a:lnTo>
                  <a:lnTo>
                    <a:pt x="310" y="755"/>
                  </a:lnTo>
                  <a:lnTo>
                    <a:pt x="311" y="754"/>
                  </a:lnTo>
                  <a:lnTo>
                    <a:pt x="312" y="754"/>
                  </a:lnTo>
                  <a:lnTo>
                    <a:pt x="315" y="755"/>
                  </a:lnTo>
                  <a:lnTo>
                    <a:pt x="315" y="757"/>
                  </a:lnTo>
                  <a:lnTo>
                    <a:pt x="314" y="758"/>
                  </a:lnTo>
                  <a:lnTo>
                    <a:pt x="310" y="761"/>
                  </a:lnTo>
                  <a:lnTo>
                    <a:pt x="310" y="761"/>
                  </a:lnTo>
                  <a:lnTo>
                    <a:pt x="309" y="762"/>
                  </a:lnTo>
                  <a:lnTo>
                    <a:pt x="305" y="764"/>
                  </a:lnTo>
                  <a:lnTo>
                    <a:pt x="305" y="765"/>
                  </a:lnTo>
                  <a:lnTo>
                    <a:pt x="305" y="766"/>
                  </a:lnTo>
                  <a:lnTo>
                    <a:pt x="303" y="767"/>
                  </a:lnTo>
                  <a:lnTo>
                    <a:pt x="303" y="767"/>
                  </a:lnTo>
                  <a:lnTo>
                    <a:pt x="302" y="768"/>
                  </a:lnTo>
                  <a:lnTo>
                    <a:pt x="302" y="770"/>
                  </a:lnTo>
                  <a:lnTo>
                    <a:pt x="301" y="770"/>
                  </a:lnTo>
                  <a:lnTo>
                    <a:pt x="301" y="770"/>
                  </a:lnTo>
                  <a:lnTo>
                    <a:pt x="299" y="772"/>
                  </a:lnTo>
                  <a:lnTo>
                    <a:pt x="299" y="774"/>
                  </a:lnTo>
                  <a:lnTo>
                    <a:pt x="300" y="775"/>
                  </a:lnTo>
                  <a:lnTo>
                    <a:pt x="299" y="775"/>
                  </a:lnTo>
                  <a:lnTo>
                    <a:pt x="297" y="775"/>
                  </a:lnTo>
                  <a:lnTo>
                    <a:pt x="296" y="776"/>
                  </a:lnTo>
                  <a:lnTo>
                    <a:pt x="294" y="777"/>
                  </a:lnTo>
                  <a:lnTo>
                    <a:pt x="294" y="778"/>
                  </a:lnTo>
                  <a:lnTo>
                    <a:pt x="293" y="778"/>
                  </a:lnTo>
                  <a:lnTo>
                    <a:pt x="292" y="780"/>
                  </a:lnTo>
                  <a:lnTo>
                    <a:pt x="291" y="781"/>
                  </a:lnTo>
                  <a:lnTo>
                    <a:pt x="290" y="782"/>
                  </a:lnTo>
                  <a:lnTo>
                    <a:pt x="289" y="783"/>
                  </a:lnTo>
                  <a:lnTo>
                    <a:pt x="288" y="782"/>
                  </a:lnTo>
                  <a:lnTo>
                    <a:pt x="289" y="782"/>
                  </a:lnTo>
                  <a:lnTo>
                    <a:pt x="289" y="781"/>
                  </a:lnTo>
                  <a:lnTo>
                    <a:pt x="292" y="778"/>
                  </a:lnTo>
                  <a:lnTo>
                    <a:pt x="292" y="776"/>
                  </a:lnTo>
                  <a:lnTo>
                    <a:pt x="293" y="775"/>
                  </a:lnTo>
                  <a:lnTo>
                    <a:pt x="293" y="775"/>
                  </a:lnTo>
                  <a:lnTo>
                    <a:pt x="292" y="774"/>
                  </a:lnTo>
                  <a:lnTo>
                    <a:pt x="290" y="776"/>
                  </a:lnTo>
                  <a:lnTo>
                    <a:pt x="287" y="778"/>
                  </a:lnTo>
                  <a:lnTo>
                    <a:pt x="287" y="779"/>
                  </a:lnTo>
                  <a:lnTo>
                    <a:pt x="285" y="781"/>
                  </a:lnTo>
                  <a:lnTo>
                    <a:pt x="285" y="783"/>
                  </a:lnTo>
                  <a:lnTo>
                    <a:pt x="284" y="783"/>
                  </a:lnTo>
                  <a:lnTo>
                    <a:pt x="282" y="783"/>
                  </a:lnTo>
                  <a:lnTo>
                    <a:pt x="282" y="785"/>
                  </a:lnTo>
                  <a:lnTo>
                    <a:pt x="280" y="784"/>
                  </a:lnTo>
                  <a:lnTo>
                    <a:pt x="280" y="782"/>
                  </a:lnTo>
                  <a:lnTo>
                    <a:pt x="280" y="782"/>
                  </a:lnTo>
                  <a:lnTo>
                    <a:pt x="280" y="782"/>
                  </a:lnTo>
                  <a:lnTo>
                    <a:pt x="277" y="782"/>
                  </a:lnTo>
                  <a:lnTo>
                    <a:pt x="276" y="783"/>
                  </a:lnTo>
                  <a:lnTo>
                    <a:pt x="274" y="783"/>
                  </a:lnTo>
                  <a:lnTo>
                    <a:pt x="273" y="785"/>
                  </a:lnTo>
                  <a:lnTo>
                    <a:pt x="272" y="787"/>
                  </a:lnTo>
                  <a:lnTo>
                    <a:pt x="271" y="788"/>
                  </a:lnTo>
                  <a:lnTo>
                    <a:pt x="271" y="789"/>
                  </a:lnTo>
                  <a:lnTo>
                    <a:pt x="270" y="792"/>
                  </a:lnTo>
                  <a:lnTo>
                    <a:pt x="268" y="791"/>
                  </a:lnTo>
                  <a:lnTo>
                    <a:pt x="265" y="791"/>
                  </a:lnTo>
                  <a:lnTo>
                    <a:pt x="264" y="793"/>
                  </a:lnTo>
                  <a:lnTo>
                    <a:pt x="264" y="794"/>
                  </a:lnTo>
                  <a:lnTo>
                    <a:pt x="262" y="795"/>
                  </a:lnTo>
                  <a:lnTo>
                    <a:pt x="261" y="795"/>
                  </a:lnTo>
                  <a:lnTo>
                    <a:pt x="260" y="795"/>
                  </a:lnTo>
                  <a:lnTo>
                    <a:pt x="262" y="797"/>
                  </a:lnTo>
                  <a:lnTo>
                    <a:pt x="262" y="799"/>
                  </a:lnTo>
                  <a:lnTo>
                    <a:pt x="260" y="800"/>
                  </a:lnTo>
                  <a:lnTo>
                    <a:pt x="260" y="801"/>
                  </a:lnTo>
                  <a:lnTo>
                    <a:pt x="260" y="803"/>
                  </a:lnTo>
                  <a:lnTo>
                    <a:pt x="258" y="805"/>
                  </a:lnTo>
                  <a:lnTo>
                    <a:pt x="259" y="805"/>
                  </a:lnTo>
                  <a:lnTo>
                    <a:pt x="259" y="808"/>
                  </a:lnTo>
                  <a:lnTo>
                    <a:pt x="256" y="810"/>
                  </a:lnTo>
                  <a:lnTo>
                    <a:pt x="257" y="812"/>
                  </a:lnTo>
                  <a:lnTo>
                    <a:pt x="256" y="813"/>
                  </a:lnTo>
                  <a:lnTo>
                    <a:pt x="256" y="815"/>
                  </a:lnTo>
                  <a:lnTo>
                    <a:pt x="255" y="817"/>
                  </a:lnTo>
                  <a:lnTo>
                    <a:pt x="255" y="820"/>
                  </a:lnTo>
                  <a:lnTo>
                    <a:pt x="256" y="820"/>
                  </a:lnTo>
                  <a:lnTo>
                    <a:pt x="256" y="821"/>
                  </a:lnTo>
                  <a:lnTo>
                    <a:pt x="256" y="822"/>
                  </a:lnTo>
                  <a:lnTo>
                    <a:pt x="258" y="821"/>
                  </a:lnTo>
                  <a:lnTo>
                    <a:pt x="259" y="822"/>
                  </a:lnTo>
                  <a:lnTo>
                    <a:pt x="258" y="823"/>
                  </a:lnTo>
                  <a:lnTo>
                    <a:pt x="257" y="824"/>
                  </a:lnTo>
                  <a:lnTo>
                    <a:pt x="253" y="824"/>
                  </a:lnTo>
                  <a:lnTo>
                    <a:pt x="250" y="827"/>
                  </a:lnTo>
                  <a:lnTo>
                    <a:pt x="250" y="827"/>
                  </a:lnTo>
                  <a:lnTo>
                    <a:pt x="251" y="827"/>
                  </a:lnTo>
                  <a:lnTo>
                    <a:pt x="253" y="825"/>
                  </a:lnTo>
                  <a:lnTo>
                    <a:pt x="257" y="825"/>
                  </a:lnTo>
                  <a:lnTo>
                    <a:pt x="258" y="825"/>
                  </a:lnTo>
                  <a:lnTo>
                    <a:pt x="260" y="825"/>
                  </a:lnTo>
                  <a:lnTo>
                    <a:pt x="260" y="826"/>
                  </a:lnTo>
                  <a:lnTo>
                    <a:pt x="259" y="828"/>
                  </a:lnTo>
                  <a:lnTo>
                    <a:pt x="258" y="828"/>
                  </a:lnTo>
                  <a:lnTo>
                    <a:pt x="256" y="831"/>
                  </a:lnTo>
                  <a:lnTo>
                    <a:pt x="255" y="832"/>
                  </a:lnTo>
                  <a:lnTo>
                    <a:pt x="255" y="835"/>
                  </a:lnTo>
                  <a:lnTo>
                    <a:pt x="258" y="835"/>
                  </a:lnTo>
                  <a:lnTo>
                    <a:pt x="259" y="835"/>
                  </a:lnTo>
                  <a:lnTo>
                    <a:pt x="260" y="833"/>
                  </a:lnTo>
                  <a:lnTo>
                    <a:pt x="261" y="832"/>
                  </a:lnTo>
                  <a:lnTo>
                    <a:pt x="263" y="832"/>
                  </a:lnTo>
                  <a:lnTo>
                    <a:pt x="266" y="834"/>
                  </a:lnTo>
                  <a:lnTo>
                    <a:pt x="265" y="835"/>
                  </a:lnTo>
                  <a:lnTo>
                    <a:pt x="265" y="836"/>
                  </a:lnTo>
                  <a:lnTo>
                    <a:pt x="267" y="836"/>
                  </a:lnTo>
                  <a:lnTo>
                    <a:pt x="270" y="837"/>
                  </a:lnTo>
                  <a:lnTo>
                    <a:pt x="275" y="837"/>
                  </a:lnTo>
                  <a:lnTo>
                    <a:pt x="277" y="836"/>
                  </a:lnTo>
                  <a:lnTo>
                    <a:pt x="279" y="836"/>
                  </a:lnTo>
                  <a:lnTo>
                    <a:pt x="280" y="836"/>
                  </a:lnTo>
                  <a:lnTo>
                    <a:pt x="280" y="837"/>
                  </a:lnTo>
                  <a:lnTo>
                    <a:pt x="280" y="838"/>
                  </a:lnTo>
                  <a:lnTo>
                    <a:pt x="281" y="838"/>
                  </a:lnTo>
                  <a:lnTo>
                    <a:pt x="283" y="839"/>
                  </a:lnTo>
                  <a:lnTo>
                    <a:pt x="283" y="839"/>
                  </a:lnTo>
                  <a:lnTo>
                    <a:pt x="282" y="840"/>
                  </a:lnTo>
                  <a:lnTo>
                    <a:pt x="282" y="841"/>
                  </a:lnTo>
                  <a:lnTo>
                    <a:pt x="281" y="843"/>
                  </a:lnTo>
                  <a:lnTo>
                    <a:pt x="281" y="845"/>
                  </a:lnTo>
                  <a:lnTo>
                    <a:pt x="280" y="845"/>
                  </a:lnTo>
                  <a:lnTo>
                    <a:pt x="278" y="846"/>
                  </a:lnTo>
                  <a:lnTo>
                    <a:pt x="277" y="846"/>
                  </a:lnTo>
                  <a:lnTo>
                    <a:pt x="277" y="847"/>
                  </a:lnTo>
                  <a:lnTo>
                    <a:pt x="277" y="848"/>
                  </a:lnTo>
                  <a:lnTo>
                    <a:pt x="275" y="849"/>
                  </a:lnTo>
                  <a:lnTo>
                    <a:pt x="275" y="852"/>
                  </a:lnTo>
                  <a:lnTo>
                    <a:pt x="275" y="852"/>
                  </a:lnTo>
                  <a:lnTo>
                    <a:pt x="275" y="853"/>
                  </a:lnTo>
                  <a:lnTo>
                    <a:pt x="276" y="854"/>
                  </a:lnTo>
                  <a:lnTo>
                    <a:pt x="276" y="855"/>
                  </a:lnTo>
                  <a:lnTo>
                    <a:pt x="275" y="856"/>
                  </a:lnTo>
                  <a:lnTo>
                    <a:pt x="273" y="857"/>
                  </a:lnTo>
                  <a:lnTo>
                    <a:pt x="271" y="859"/>
                  </a:lnTo>
                  <a:lnTo>
                    <a:pt x="271" y="860"/>
                  </a:lnTo>
                  <a:lnTo>
                    <a:pt x="270" y="862"/>
                  </a:lnTo>
                  <a:lnTo>
                    <a:pt x="270" y="863"/>
                  </a:lnTo>
                  <a:lnTo>
                    <a:pt x="267" y="866"/>
                  </a:lnTo>
                  <a:lnTo>
                    <a:pt x="266" y="866"/>
                  </a:lnTo>
                  <a:lnTo>
                    <a:pt x="266" y="868"/>
                  </a:lnTo>
                  <a:lnTo>
                    <a:pt x="265" y="868"/>
                  </a:lnTo>
                  <a:lnTo>
                    <a:pt x="266" y="870"/>
                  </a:lnTo>
                  <a:lnTo>
                    <a:pt x="265" y="871"/>
                  </a:lnTo>
                  <a:lnTo>
                    <a:pt x="263" y="871"/>
                  </a:lnTo>
                  <a:lnTo>
                    <a:pt x="263" y="871"/>
                  </a:lnTo>
                  <a:lnTo>
                    <a:pt x="263" y="872"/>
                  </a:lnTo>
                  <a:lnTo>
                    <a:pt x="263" y="874"/>
                  </a:lnTo>
                  <a:lnTo>
                    <a:pt x="262" y="874"/>
                  </a:lnTo>
                  <a:lnTo>
                    <a:pt x="261" y="875"/>
                  </a:lnTo>
                  <a:lnTo>
                    <a:pt x="260" y="875"/>
                  </a:lnTo>
                  <a:lnTo>
                    <a:pt x="256" y="879"/>
                  </a:lnTo>
                  <a:lnTo>
                    <a:pt x="256" y="880"/>
                  </a:lnTo>
                  <a:lnTo>
                    <a:pt x="255" y="881"/>
                  </a:lnTo>
                  <a:lnTo>
                    <a:pt x="254" y="881"/>
                  </a:lnTo>
                  <a:lnTo>
                    <a:pt x="254" y="881"/>
                  </a:lnTo>
                  <a:lnTo>
                    <a:pt x="253" y="883"/>
                  </a:lnTo>
                  <a:lnTo>
                    <a:pt x="250" y="883"/>
                  </a:lnTo>
                  <a:lnTo>
                    <a:pt x="249" y="884"/>
                  </a:lnTo>
                  <a:lnTo>
                    <a:pt x="248" y="885"/>
                  </a:lnTo>
                  <a:lnTo>
                    <a:pt x="247" y="887"/>
                  </a:lnTo>
                  <a:lnTo>
                    <a:pt x="246" y="888"/>
                  </a:lnTo>
                  <a:lnTo>
                    <a:pt x="245" y="888"/>
                  </a:lnTo>
                  <a:lnTo>
                    <a:pt x="244" y="886"/>
                  </a:lnTo>
                  <a:lnTo>
                    <a:pt x="246" y="884"/>
                  </a:lnTo>
                  <a:lnTo>
                    <a:pt x="246" y="882"/>
                  </a:lnTo>
                  <a:lnTo>
                    <a:pt x="245" y="881"/>
                  </a:lnTo>
                  <a:lnTo>
                    <a:pt x="245" y="879"/>
                  </a:lnTo>
                  <a:lnTo>
                    <a:pt x="246" y="879"/>
                  </a:lnTo>
                  <a:lnTo>
                    <a:pt x="249" y="877"/>
                  </a:lnTo>
                  <a:lnTo>
                    <a:pt x="249" y="875"/>
                  </a:lnTo>
                  <a:lnTo>
                    <a:pt x="248" y="875"/>
                  </a:lnTo>
                  <a:lnTo>
                    <a:pt x="245" y="875"/>
                  </a:lnTo>
                  <a:lnTo>
                    <a:pt x="244" y="875"/>
                  </a:lnTo>
                  <a:lnTo>
                    <a:pt x="242" y="878"/>
                  </a:lnTo>
                  <a:lnTo>
                    <a:pt x="242" y="878"/>
                  </a:lnTo>
                  <a:lnTo>
                    <a:pt x="240" y="879"/>
                  </a:lnTo>
                  <a:lnTo>
                    <a:pt x="238" y="879"/>
                  </a:lnTo>
                  <a:lnTo>
                    <a:pt x="237" y="880"/>
                  </a:lnTo>
                  <a:lnTo>
                    <a:pt x="236" y="880"/>
                  </a:lnTo>
                  <a:lnTo>
                    <a:pt x="237" y="878"/>
                  </a:lnTo>
                  <a:lnTo>
                    <a:pt x="238" y="877"/>
                  </a:lnTo>
                  <a:lnTo>
                    <a:pt x="238" y="876"/>
                  </a:lnTo>
                  <a:lnTo>
                    <a:pt x="238" y="874"/>
                  </a:lnTo>
                  <a:lnTo>
                    <a:pt x="239" y="874"/>
                  </a:lnTo>
                  <a:lnTo>
                    <a:pt x="239" y="872"/>
                  </a:lnTo>
                  <a:lnTo>
                    <a:pt x="239" y="871"/>
                  </a:lnTo>
                  <a:lnTo>
                    <a:pt x="240" y="870"/>
                  </a:lnTo>
                  <a:lnTo>
                    <a:pt x="241" y="870"/>
                  </a:lnTo>
                  <a:lnTo>
                    <a:pt x="241" y="870"/>
                  </a:lnTo>
                  <a:lnTo>
                    <a:pt x="241" y="869"/>
                  </a:lnTo>
                  <a:lnTo>
                    <a:pt x="243" y="867"/>
                  </a:lnTo>
                  <a:lnTo>
                    <a:pt x="243" y="867"/>
                  </a:lnTo>
                  <a:lnTo>
                    <a:pt x="245" y="865"/>
                  </a:lnTo>
                  <a:lnTo>
                    <a:pt x="245" y="862"/>
                  </a:lnTo>
                  <a:lnTo>
                    <a:pt x="244" y="862"/>
                  </a:lnTo>
                  <a:lnTo>
                    <a:pt x="244" y="860"/>
                  </a:lnTo>
                  <a:lnTo>
                    <a:pt x="245" y="859"/>
                  </a:lnTo>
                  <a:lnTo>
                    <a:pt x="245" y="858"/>
                  </a:lnTo>
                  <a:lnTo>
                    <a:pt x="246" y="856"/>
                  </a:lnTo>
                  <a:lnTo>
                    <a:pt x="246" y="855"/>
                  </a:lnTo>
                  <a:lnTo>
                    <a:pt x="244" y="857"/>
                  </a:lnTo>
                  <a:lnTo>
                    <a:pt x="243" y="857"/>
                  </a:lnTo>
                  <a:lnTo>
                    <a:pt x="244" y="858"/>
                  </a:lnTo>
                  <a:lnTo>
                    <a:pt x="243" y="859"/>
                  </a:lnTo>
                  <a:lnTo>
                    <a:pt x="242" y="860"/>
                  </a:lnTo>
                  <a:lnTo>
                    <a:pt x="243" y="860"/>
                  </a:lnTo>
                  <a:lnTo>
                    <a:pt x="243" y="863"/>
                  </a:lnTo>
                  <a:lnTo>
                    <a:pt x="244" y="864"/>
                  </a:lnTo>
                  <a:lnTo>
                    <a:pt x="244" y="865"/>
                  </a:lnTo>
                  <a:lnTo>
                    <a:pt x="241" y="867"/>
                  </a:lnTo>
                  <a:lnTo>
                    <a:pt x="240" y="867"/>
                  </a:lnTo>
                  <a:lnTo>
                    <a:pt x="240" y="868"/>
                  </a:lnTo>
                  <a:lnTo>
                    <a:pt x="240" y="868"/>
                  </a:lnTo>
                  <a:lnTo>
                    <a:pt x="239" y="871"/>
                  </a:lnTo>
                  <a:lnTo>
                    <a:pt x="238" y="872"/>
                  </a:lnTo>
                  <a:lnTo>
                    <a:pt x="237" y="873"/>
                  </a:lnTo>
                  <a:lnTo>
                    <a:pt x="236" y="874"/>
                  </a:lnTo>
                  <a:lnTo>
                    <a:pt x="234" y="875"/>
                  </a:lnTo>
                  <a:lnTo>
                    <a:pt x="233" y="873"/>
                  </a:lnTo>
                  <a:lnTo>
                    <a:pt x="234" y="872"/>
                  </a:lnTo>
                  <a:lnTo>
                    <a:pt x="233" y="871"/>
                  </a:lnTo>
                  <a:lnTo>
                    <a:pt x="233" y="871"/>
                  </a:lnTo>
                  <a:lnTo>
                    <a:pt x="231" y="870"/>
                  </a:lnTo>
                  <a:lnTo>
                    <a:pt x="229" y="873"/>
                  </a:lnTo>
                  <a:lnTo>
                    <a:pt x="228" y="875"/>
                  </a:lnTo>
                  <a:lnTo>
                    <a:pt x="225" y="878"/>
                  </a:lnTo>
                  <a:lnTo>
                    <a:pt x="225" y="879"/>
                  </a:lnTo>
                  <a:lnTo>
                    <a:pt x="224" y="879"/>
                  </a:lnTo>
                  <a:lnTo>
                    <a:pt x="225" y="881"/>
                  </a:lnTo>
                  <a:lnTo>
                    <a:pt x="225" y="883"/>
                  </a:lnTo>
                  <a:lnTo>
                    <a:pt x="224" y="884"/>
                  </a:lnTo>
                  <a:lnTo>
                    <a:pt x="224" y="888"/>
                  </a:lnTo>
                  <a:lnTo>
                    <a:pt x="227" y="888"/>
                  </a:lnTo>
                  <a:lnTo>
                    <a:pt x="227" y="889"/>
                  </a:lnTo>
                  <a:lnTo>
                    <a:pt x="225" y="891"/>
                  </a:lnTo>
                  <a:lnTo>
                    <a:pt x="224" y="895"/>
                  </a:lnTo>
                  <a:lnTo>
                    <a:pt x="224" y="896"/>
                  </a:lnTo>
                  <a:lnTo>
                    <a:pt x="224" y="897"/>
                  </a:lnTo>
                  <a:lnTo>
                    <a:pt x="224" y="897"/>
                  </a:lnTo>
                  <a:lnTo>
                    <a:pt x="224" y="903"/>
                  </a:lnTo>
                  <a:lnTo>
                    <a:pt x="224" y="904"/>
                  </a:lnTo>
                  <a:lnTo>
                    <a:pt x="224" y="905"/>
                  </a:lnTo>
                  <a:lnTo>
                    <a:pt x="222" y="905"/>
                  </a:lnTo>
                  <a:lnTo>
                    <a:pt x="221" y="906"/>
                  </a:lnTo>
                  <a:lnTo>
                    <a:pt x="221" y="907"/>
                  </a:lnTo>
                  <a:lnTo>
                    <a:pt x="220" y="909"/>
                  </a:lnTo>
                  <a:lnTo>
                    <a:pt x="219" y="910"/>
                  </a:lnTo>
                  <a:lnTo>
                    <a:pt x="219" y="911"/>
                  </a:lnTo>
                  <a:lnTo>
                    <a:pt x="221" y="912"/>
                  </a:lnTo>
                  <a:lnTo>
                    <a:pt x="221" y="914"/>
                  </a:lnTo>
                  <a:lnTo>
                    <a:pt x="219" y="917"/>
                  </a:lnTo>
                  <a:lnTo>
                    <a:pt x="219" y="918"/>
                  </a:lnTo>
                  <a:lnTo>
                    <a:pt x="219" y="918"/>
                  </a:lnTo>
                  <a:lnTo>
                    <a:pt x="218" y="918"/>
                  </a:lnTo>
                  <a:lnTo>
                    <a:pt x="218" y="919"/>
                  </a:lnTo>
                  <a:lnTo>
                    <a:pt x="218" y="920"/>
                  </a:lnTo>
                  <a:lnTo>
                    <a:pt x="218" y="923"/>
                  </a:lnTo>
                  <a:lnTo>
                    <a:pt x="218" y="924"/>
                  </a:lnTo>
                  <a:lnTo>
                    <a:pt x="218" y="927"/>
                  </a:lnTo>
                  <a:lnTo>
                    <a:pt x="218" y="928"/>
                  </a:lnTo>
                  <a:lnTo>
                    <a:pt x="219" y="930"/>
                  </a:lnTo>
                  <a:lnTo>
                    <a:pt x="218" y="931"/>
                  </a:lnTo>
                  <a:lnTo>
                    <a:pt x="217" y="930"/>
                  </a:lnTo>
                  <a:lnTo>
                    <a:pt x="215" y="930"/>
                  </a:lnTo>
                  <a:lnTo>
                    <a:pt x="215" y="931"/>
                  </a:lnTo>
                  <a:lnTo>
                    <a:pt x="213" y="931"/>
                  </a:lnTo>
                  <a:lnTo>
                    <a:pt x="211" y="932"/>
                  </a:lnTo>
                  <a:lnTo>
                    <a:pt x="211" y="936"/>
                  </a:lnTo>
                  <a:lnTo>
                    <a:pt x="210" y="936"/>
                  </a:lnTo>
                  <a:lnTo>
                    <a:pt x="210" y="937"/>
                  </a:lnTo>
                  <a:lnTo>
                    <a:pt x="210" y="939"/>
                  </a:lnTo>
                  <a:lnTo>
                    <a:pt x="210" y="939"/>
                  </a:lnTo>
                  <a:lnTo>
                    <a:pt x="210" y="941"/>
                  </a:lnTo>
                  <a:lnTo>
                    <a:pt x="210" y="942"/>
                  </a:lnTo>
                  <a:lnTo>
                    <a:pt x="209" y="944"/>
                  </a:lnTo>
                  <a:lnTo>
                    <a:pt x="209" y="945"/>
                  </a:lnTo>
                  <a:lnTo>
                    <a:pt x="208" y="946"/>
                  </a:lnTo>
                  <a:lnTo>
                    <a:pt x="207" y="946"/>
                  </a:lnTo>
                  <a:lnTo>
                    <a:pt x="205" y="944"/>
                  </a:lnTo>
                  <a:lnTo>
                    <a:pt x="204" y="944"/>
                  </a:lnTo>
                  <a:lnTo>
                    <a:pt x="203" y="944"/>
                  </a:lnTo>
                  <a:lnTo>
                    <a:pt x="201" y="944"/>
                  </a:lnTo>
                  <a:lnTo>
                    <a:pt x="201" y="947"/>
                  </a:lnTo>
                  <a:lnTo>
                    <a:pt x="203" y="947"/>
                  </a:lnTo>
                  <a:lnTo>
                    <a:pt x="204" y="950"/>
                  </a:lnTo>
                  <a:lnTo>
                    <a:pt x="208" y="950"/>
                  </a:lnTo>
                  <a:lnTo>
                    <a:pt x="208" y="950"/>
                  </a:lnTo>
                  <a:lnTo>
                    <a:pt x="210" y="950"/>
                  </a:lnTo>
                  <a:lnTo>
                    <a:pt x="210" y="952"/>
                  </a:lnTo>
                  <a:lnTo>
                    <a:pt x="207" y="952"/>
                  </a:lnTo>
                  <a:lnTo>
                    <a:pt x="207" y="952"/>
                  </a:lnTo>
                  <a:lnTo>
                    <a:pt x="203" y="952"/>
                  </a:lnTo>
                  <a:lnTo>
                    <a:pt x="202" y="953"/>
                  </a:lnTo>
                  <a:lnTo>
                    <a:pt x="201" y="953"/>
                  </a:lnTo>
                  <a:lnTo>
                    <a:pt x="199" y="954"/>
                  </a:lnTo>
                  <a:lnTo>
                    <a:pt x="200" y="955"/>
                  </a:lnTo>
                  <a:lnTo>
                    <a:pt x="201" y="958"/>
                  </a:lnTo>
                  <a:lnTo>
                    <a:pt x="202" y="958"/>
                  </a:lnTo>
                  <a:lnTo>
                    <a:pt x="202" y="961"/>
                  </a:lnTo>
                  <a:lnTo>
                    <a:pt x="203" y="961"/>
                  </a:lnTo>
                  <a:lnTo>
                    <a:pt x="201" y="963"/>
                  </a:lnTo>
                  <a:lnTo>
                    <a:pt x="201" y="964"/>
                  </a:lnTo>
                  <a:lnTo>
                    <a:pt x="202" y="965"/>
                  </a:lnTo>
                  <a:lnTo>
                    <a:pt x="203" y="965"/>
                  </a:lnTo>
                  <a:lnTo>
                    <a:pt x="204" y="965"/>
                  </a:lnTo>
                  <a:lnTo>
                    <a:pt x="206" y="967"/>
                  </a:lnTo>
                  <a:lnTo>
                    <a:pt x="206" y="968"/>
                  </a:lnTo>
                  <a:lnTo>
                    <a:pt x="207" y="970"/>
                  </a:lnTo>
                  <a:lnTo>
                    <a:pt x="207" y="972"/>
                  </a:lnTo>
                  <a:lnTo>
                    <a:pt x="205" y="973"/>
                  </a:lnTo>
                  <a:lnTo>
                    <a:pt x="205" y="974"/>
                  </a:lnTo>
                  <a:lnTo>
                    <a:pt x="206" y="974"/>
                  </a:lnTo>
                  <a:lnTo>
                    <a:pt x="205" y="978"/>
                  </a:lnTo>
                  <a:lnTo>
                    <a:pt x="203" y="979"/>
                  </a:lnTo>
                  <a:lnTo>
                    <a:pt x="202" y="981"/>
                  </a:lnTo>
                  <a:lnTo>
                    <a:pt x="201" y="981"/>
                  </a:lnTo>
                  <a:lnTo>
                    <a:pt x="201" y="981"/>
                  </a:lnTo>
                  <a:lnTo>
                    <a:pt x="198" y="985"/>
                  </a:lnTo>
                  <a:lnTo>
                    <a:pt x="198" y="985"/>
                  </a:lnTo>
                  <a:lnTo>
                    <a:pt x="200" y="985"/>
                  </a:lnTo>
                  <a:lnTo>
                    <a:pt x="203" y="986"/>
                  </a:lnTo>
                  <a:lnTo>
                    <a:pt x="204" y="987"/>
                  </a:lnTo>
                  <a:lnTo>
                    <a:pt x="206" y="990"/>
                  </a:lnTo>
                  <a:lnTo>
                    <a:pt x="206" y="991"/>
                  </a:lnTo>
                  <a:lnTo>
                    <a:pt x="206" y="992"/>
                  </a:lnTo>
                  <a:lnTo>
                    <a:pt x="206" y="993"/>
                  </a:lnTo>
                  <a:lnTo>
                    <a:pt x="206" y="993"/>
                  </a:lnTo>
                  <a:lnTo>
                    <a:pt x="206" y="994"/>
                  </a:lnTo>
                  <a:lnTo>
                    <a:pt x="205" y="995"/>
                  </a:lnTo>
                  <a:lnTo>
                    <a:pt x="202" y="996"/>
                  </a:lnTo>
                  <a:lnTo>
                    <a:pt x="204" y="998"/>
                  </a:lnTo>
                  <a:lnTo>
                    <a:pt x="205" y="998"/>
                  </a:lnTo>
                  <a:lnTo>
                    <a:pt x="205" y="998"/>
                  </a:lnTo>
                  <a:lnTo>
                    <a:pt x="203" y="1000"/>
                  </a:lnTo>
                  <a:lnTo>
                    <a:pt x="202" y="1001"/>
                  </a:lnTo>
                  <a:lnTo>
                    <a:pt x="202" y="1003"/>
                  </a:lnTo>
                  <a:lnTo>
                    <a:pt x="201" y="1004"/>
                  </a:lnTo>
                  <a:lnTo>
                    <a:pt x="197" y="1005"/>
                  </a:lnTo>
                  <a:lnTo>
                    <a:pt x="196" y="1006"/>
                  </a:lnTo>
                  <a:lnTo>
                    <a:pt x="196" y="1007"/>
                  </a:lnTo>
                  <a:lnTo>
                    <a:pt x="195" y="1008"/>
                  </a:lnTo>
                  <a:lnTo>
                    <a:pt x="195" y="1008"/>
                  </a:lnTo>
                  <a:lnTo>
                    <a:pt x="194" y="1009"/>
                  </a:lnTo>
                  <a:lnTo>
                    <a:pt x="194" y="1010"/>
                  </a:lnTo>
                  <a:lnTo>
                    <a:pt x="193" y="1012"/>
                  </a:lnTo>
                  <a:lnTo>
                    <a:pt x="193" y="1014"/>
                  </a:lnTo>
                  <a:lnTo>
                    <a:pt x="192" y="1015"/>
                  </a:lnTo>
                  <a:lnTo>
                    <a:pt x="191" y="1015"/>
                  </a:lnTo>
                  <a:lnTo>
                    <a:pt x="189" y="1013"/>
                  </a:lnTo>
                  <a:lnTo>
                    <a:pt x="187" y="1014"/>
                  </a:lnTo>
                  <a:lnTo>
                    <a:pt x="186" y="1015"/>
                  </a:lnTo>
                  <a:lnTo>
                    <a:pt x="186" y="1015"/>
                  </a:lnTo>
                  <a:lnTo>
                    <a:pt x="185" y="1016"/>
                  </a:lnTo>
                  <a:lnTo>
                    <a:pt x="183" y="1018"/>
                  </a:lnTo>
                  <a:lnTo>
                    <a:pt x="182" y="1019"/>
                  </a:lnTo>
                  <a:lnTo>
                    <a:pt x="180" y="1020"/>
                  </a:lnTo>
                  <a:lnTo>
                    <a:pt x="178" y="1021"/>
                  </a:lnTo>
                  <a:lnTo>
                    <a:pt x="176" y="1022"/>
                  </a:lnTo>
                  <a:lnTo>
                    <a:pt x="175" y="1023"/>
                  </a:lnTo>
                  <a:lnTo>
                    <a:pt x="175" y="1026"/>
                  </a:lnTo>
                  <a:lnTo>
                    <a:pt x="174" y="1027"/>
                  </a:lnTo>
                  <a:lnTo>
                    <a:pt x="173" y="1028"/>
                  </a:lnTo>
                  <a:lnTo>
                    <a:pt x="173" y="1029"/>
                  </a:lnTo>
                  <a:lnTo>
                    <a:pt x="172" y="1031"/>
                  </a:lnTo>
                  <a:lnTo>
                    <a:pt x="173" y="1032"/>
                  </a:lnTo>
                  <a:lnTo>
                    <a:pt x="173" y="1031"/>
                  </a:lnTo>
                  <a:lnTo>
                    <a:pt x="174" y="1030"/>
                  </a:lnTo>
                  <a:lnTo>
                    <a:pt x="175" y="1029"/>
                  </a:lnTo>
                  <a:lnTo>
                    <a:pt x="175" y="1027"/>
                  </a:lnTo>
                  <a:lnTo>
                    <a:pt x="176" y="1026"/>
                  </a:lnTo>
                  <a:lnTo>
                    <a:pt x="177" y="1026"/>
                  </a:lnTo>
                  <a:lnTo>
                    <a:pt x="177" y="1025"/>
                  </a:lnTo>
                  <a:lnTo>
                    <a:pt x="179" y="1025"/>
                  </a:lnTo>
                  <a:lnTo>
                    <a:pt x="180" y="1028"/>
                  </a:lnTo>
                  <a:lnTo>
                    <a:pt x="180" y="1029"/>
                  </a:lnTo>
                  <a:lnTo>
                    <a:pt x="180" y="1030"/>
                  </a:lnTo>
                  <a:lnTo>
                    <a:pt x="180" y="1031"/>
                  </a:lnTo>
                  <a:lnTo>
                    <a:pt x="179" y="1032"/>
                  </a:lnTo>
                  <a:lnTo>
                    <a:pt x="177" y="1032"/>
                  </a:lnTo>
                  <a:lnTo>
                    <a:pt x="176" y="1033"/>
                  </a:lnTo>
                  <a:lnTo>
                    <a:pt x="176" y="1034"/>
                  </a:lnTo>
                  <a:lnTo>
                    <a:pt x="177" y="1034"/>
                  </a:lnTo>
                  <a:lnTo>
                    <a:pt x="177" y="1033"/>
                  </a:lnTo>
                  <a:lnTo>
                    <a:pt x="179" y="1033"/>
                  </a:lnTo>
                  <a:lnTo>
                    <a:pt x="180" y="1036"/>
                  </a:lnTo>
                  <a:lnTo>
                    <a:pt x="177" y="1037"/>
                  </a:lnTo>
                  <a:lnTo>
                    <a:pt x="177" y="1038"/>
                  </a:lnTo>
                  <a:lnTo>
                    <a:pt x="176" y="1039"/>
                  </a:lnTo>
                  <a:lnTo>
                    <a:pt x="175" y="1039"/>
                  </a:lnTo>
                  <a:lnTo>
                    <a:pt x="173" y="1039"/>
                  </a:lnTo>
                  <a:lnTo>
                    <a:pt x="172" y="1039"/>
                  </a:lnTo>
                  <a:lnTo>
                    <a:pt x="172" y="1040"/>
                  </a:lnTo>
                  <a:lnTo>
                    <a:pt x="174" y="1040"/>
                  </a:lnTo>
                  <a:lnTo>
                    <a:pt x="174" y="1041"/>
                  </a:lnTo>
                  <a:lnTo>
                    <a:pt x="174" y="1041"/>
                  </a:lnTo>
                  <a:lnTo>
                    <a:pt x="174" y="1042"/>
                  </a:lnTo>
                  <a:lnTo>
                    <a:pt x="177" y="1040"/>
                  </a:lnTo>
                  <a:lnTo>
                    <a:pt x="177" y="1039"/>
                  </a:lnTo>
                  <a:lnTo>
                    <a:pt x="179" y="1039"/>
                  </a:lnTo>
                  <a:lnTo>
                    <a:pt x="180" y="1040"/>
                  </a:lnTo>
                  <a:lnTo>
                    <a:pt x="180" y="1042"/>
                  </a:lnTo>
                  <a:lnTo>
                    <a:pt x="179" y="1042"/>
                  </a:lnTo>
                  <a:lnTo>
                    <a:pt x="179" y="1043"/>
                  </a:lnTo>
                  <a:lnTo>
                    <a:pt x="177" y="1045"/>
                  </a:lnTo>
                  <a:lnTo>
                    <a:pt x="177" y="1046"/>
                  </a:lnTo>
                  <a:lnTo>
                    <a:pt x="176" y="1047"/>
                  </a:lnTo>
                  <a:lnTo>
                    <a:pt x="175" y="1048"/>
                  </a:lnTo>
                  <a:lnTo>
                    <a:pt x="175" y="1050"/>
                  </a:lnTo>
                  <a:lnTo>
                    <a:pt x="174" y="1053"/>
                  </a:lnTo>
                  <a:lnTo>
                    <a:pt x="172" y="1054"/>
                  </a:lnTo>
                  <a:lnTo>
                    <a:pt x="171" y="1058"/>
                  </a:lnTo>
                  <a:lnTo>
                    <a:pt x="169" y="1060"/>
                  </a:lnTo>
                  <a:lnTo>
                    <a:pt x="169" y="1063"/>
                  </a:lnTo>
                  <a:lnTo>
                    <a:pt x="169" y="1064"/>
                  </a:lnTo>
                  <a:lnTo>
                    <a:pt x="168" y="1064"/>
                  </a:lnTo>
                  <a:lnTo>
                    <a:pt x="168" y="1066"/>
                  </a:lnTo>
                  <a:lnTo>
                    <a:pt x="166" y="1068"/>
                  </a:lnTo>
                  <a:lnTo>
                    <a:pt x="166" y="1072"/>
                  </a:lnTo>
                  <a:lnTo>
                    <a:pt x="165" y="1073"/>
                  </a:lnTo>
                  <a:lnTo>
                    <a:pt x="164" y="1074"/>
                  </a:lnTo>
                  <a:lnTo>
                    <a:pt x="164" y="1075"/>
                  </a:lnTo>
                  <a:lnTo>
                    <a:pt x="163" y="1077"/>
                  </a:lnTo>
                  <a:lnTo>
                    <a:pt x="163" y="1078"/>
                  </a:lnTo>
                  <a:lnTo>
                    <a:pt x="164" y="1078"/>
                  </a:lnTo>
                  <a:lnTo>
                    <a:pt x="164" y="1080"/>
                  </a:lnTo>
                  <a:lnTo>
                    <a:pt x="164" y="1081"/>
                  </a:lnTo>
                  <a:lnTo>
                    <a:pt x="164" y="1088"/>
                  </a:lnTo>
                  <a:lnTo>
                    <a:pt x="163" y="1090"/>
                  </a:lnTo>
                  <a:lnTo>
                    <a:pt x="162" y="1090"/>
                  </a:lnTo>
                  <a:lnTo>
                    <a:pt x="162" y="1092"/>
                  </a:lnTo>
                  <a:lnTo>
                    <a:pt x="158" y="1095"/>
                  </a:lnTo>
                  <a:lnTo>
                    <a:pt x="158" y="1095"/>
                  </a:lnTo>
                  <a:lnTo>
                    <a:pt x="155" y="1098"/>
                  </a:lnTo>
                  <a:lnTo>
                    <a:pt x="155" y="1099"/>
                  </a:lnTo>
                  <a:lnTo>
                    <a:pt x="153" y="1099"/>
                  </a:lnTo>
                  <a:lnTo>
                    <a:pt x="152" y="1100"/>
                  </a:lnTo>
                  <a:lnTo>
                    <a:pt x="151" y="1100"/>
                  </a:lnTo>
                  <a:lnTo>
                    <a:pt x="150" y="1101"/>
                  </a:lnTo>
                  <a:lnTo>
                    <a:pt x="147" y="1101"/>
                  </a:lnTo>
                  <a:lnTo>
                    <a:pt x="146" y="1102"/>
                  </a:lnTo>
                  <a:lnTo>
                    <a:pt x="145" y="1102"/>
                  </a:lnTo>
                  <a:lnTo>
                    <a:pt x="145" y="1102"/>
                  </a:lnTo>
                  <a:lnTo>
                    <a:pt x="145" y="1103"/>
                  </a:lnTo>
                  <a:lnTo>
                    <a:pt x="146" y="1103"/>
                  </a:lnTo>
                  <a:lnTo>
                    <a:pt x="148" y="1103"/>
                  </a:lnTo>
                  <a:lnTo>
                    <a:pt x="149" y="1103"/>
                  </a:lnTo>
                  <a:lnTo>
                    <a:pt x="150" y="1103"/>
                  </a:lnTo>
                  <a:lnTo>
                    <a:pt x="150" y="1104"/>
                  </a:lnTo>
                  <a:lnTo>
                    <a:pt x="148" y="1107"/>
                  </a:lnTo>
                  <a:lnTo>
                    <a:pt x="145" y="1106"/>
                  </a:lnTo>
                  <a:lnTo>
                    <a:pt x="144" y="1105"/>
                  </a:lnTo>
                  <a:lnTo>
                    <a:pt x="142" y="1105"/>
                  </a:lnTo>
                  <a:lnTo>
                    <a:pt x="141" y="1104"/>
                  </a:lnTo>
                  <a:lnTo>
                    <a:pt x="138" y="1102"/>
                  </a:lnTo>
                  <a:lnTo>
                    <a:pt x="137" y="1101"/>
                  </a:lnTo>
                  <a:lnTo>
                    <a:pt x="136" y="1100"/>
                  </a:lnTo>
                  <a:lnTo>
                    <a:pt x="134" y="1100"/>
                  </a:lnTo>
                  <a:lnTo>
                    <a:pt x="134" y="1101"/>
                  </a:lnTo>
                  <a:lnTo>
                    <a:pt x="132" y="1100"/>
                  </a:lnTo>
                  <a:lnTo>
                    <a:pt x="132" y="1101"/>
                  </a:lnTo>
                  <a:lnTo>
                    <a:pt x="133" y="1102"/>
                  </a:lnTo>
                  <a:lnTo>
                    <a:pt x="131" y="1103"/>
                  </a:lnTo>
                  <a:lnTo>
                    <a:pt x="129" y="1104"/>
                  </a:lnTo>
                  <a:lnTo>
                    <a:pt x="131" y="1104"/>
                  </a:lnTo>
                  <a:lnTo>
                    <a:pt x="132" y="1104"/>
                  </a:lnTo>
                  <a:lnTo>
                    <a:pt x="132" y="1104"/>
                  </a:lnTo>
                  <a:lnTo>
                    <a:pt x="134" y="1102"/>
                  </a:lnTo>
                  <a:lnTo>
                    <a:pt x="138" y="1103"/>
                  </a:lnTo>
                  <a:lnTo>
                    <a:pt x="139" y="1104"/>
                  </a:lnTo>
                  <a:lnTo>
                    <a:pt x="141" y="1104"/>
                  </a:lnTo>
                  <a:lnTo>
                    <a:pt x="141" y="1106"/>
                  </a:lnTo>
                  <a:lnTo>
                    <a:pt x="143" y="1106"/>
                  </a:lnTo>
                  <a:lnTo>
                    <a:pt x="143" y="1107"/>
                  </a:lnTo>
                  <a:lnTo>
                    <a:pt x="144" y="1107"/>
                  </a:lnTo>
                  <a:lnTo>
                    <a:pt x="145" y="1107"/>
                  </a:lnTo>
                  <a:lnTo>
                    <a:pt x="147" y="1107"/>
                  </a:lnTo>
                  <a:lnTo>
                    <a:pt x="147" y="1108"/>
                  </a:lnTo>
                  <a:lnTo>
                    <a:pt x="148" y="1108"/>
                  </a:lnTo>
                  <a:lnTo>
                    <a:pt x="148" y="1108"/>
                  </a:lnTo>
                  <a:lnTo>
                    <a:pt x="149" y="1108"/>
                  </a:lnTo>
                  <a:lnTo>
                    <a:pt x="150" y="1109"/>
                  </a:lnTo>
                  <a:lnTo>
                    <a:pt x="147" y="1112"/>
                  </a:lnTo>
                  <a:lnTo>
                    <a:pt x="146" y="1114"/>
                  </a:lnTo>
                  <a:lnTo>
                    <a:pt x="145" y="1115"/>
                  </a:lnTo>
                  <a:lnTo>
                    <a:pt x="142" y="1117"/>
                  </a:lnTo>
                  <a:lnTo>
                    <a:pt x="141" y="1117"/>
                  </a:lnTo>
                  <a:lnTo>
                    <a:pt x="137" y="1120"/>
                  </a:lnTo>
                  <a:lnTo>
                    <a:pt x="133" y="1123"/>
                  </a:lnTo>
                  <a:lnTo>
                    <a:pt x="128" y="1125"/>
                  </a:lnTo>
                  <a:lnTo>
                    <a:pt x="125" y="1125"/>
                  </a:lnTo>
                  <a:lnTo>
                    <a:pt x="125" y="1126"/>
                  </a:lnTo>
                  <a:lnTo>
                    <a:pt x="123" y="1126"/>
                  </a:lnTo>
                  <a:lnTo>
                    <a:pt x="122" y="1126"/>
                  </a:lnTo>
                  <a:lnTo>
                    <a:pt x="120" y="1126"/>
                  </a:lnTo>
                  <a:lnTo>
                    <a:pt x="118" y="1125"/>
                  </a:lnTo>
                  <a:lnTo>
                    <a:pt x="116" y="1123"/>
                  </a:lnTo>
                  <a:lnTo>
                    <a:pt x="113" y="1123"/>
                  </a:lnTo>
                  <a:lnTo>
                    <a:pt x="113" y="1123"/>
                  </a:lnTo>
                  <a:lnTo>
                    <a:pt x="111" y="1122"/>
                  </a:lnTo>
                  <a:lnTo>
                    <a:pt x="105" y="1119"/>
                  </a:lnTo>
                  <a:lnTo>
                    <a:pt x="103" y="1119"/>
                  </a:lnTo>
                  <a:lnTo>
                    <a:pt x="100" y="1117"/>
                  </a:lnTo>
                  <a:lnTo>
                    <a:pt x="99" y="1117"/>
                  </a:lnTo>
                  <a:lnTo>
                    <a:pt x="96" y="1115"/>
                  </a:lnTo>
                  <a:lnTo>
                    <a:pt x="94" y="1115"/>
                  </a:lnTo>
                  <a:lnTo>
                    <a:pt x="93" y="1113"/>
                  </a:lnTo>
                  <a:lnTo>
                    <a:pt x="89" y="1113"/>
                  </a:lnTo>
                  <a:lnTo>
                    <a:pt x="88" y="1113"/>
                  </a:lnTo>
                  <a:lnTo>
                    <a:pt x="85" y="1112"/>
                  </a:lnTo>
                  <a:lnTo>
                    <a:pt x="81" y="1110"/>
                  </a:lnTo>
                  <a:lnTo>
                    <a:pt x="78" y="1109"/>
                  </a:lnTo>
                  <a:lnTo>
                    <a:pt x="74" y="1108"/>
                  </a:lnTo>
                  <a:lnTo>
                    <a:pt x="73" y="1107"/>
                  </a:lnTo>
                  <a:lnTo>
                    <a:pt x="72" y="1107"/>
                  </a:lnTo>
                  <a:lnTo>
                    <a:pt x="71" y="1106"/>
                  </a:lnTo>
                  <a:lnTo>
                    <a:pt x="70" y="1106"/>
                  </a:lnTo>
                  <a:lnTo>
                    <a:pt x="68" y="1105"/>
                  </a:lnTo>
                  <a:lnTo>
                    <a:pt x="66" y="1104"/>
                  </a:lnTo>
                  <a:lnTo>
                    <a:pt x="62" y="1102"/>
                  </a:lnTo>
                  <a:lnTo>
                    <a:pt x="60" y="1100"/>
                  </a:lnTo>
                  <a:lnTo>
                    <a:pt x="60" y="1100"/>
                  </a:lnTo>
                  <a:lnTo>
                    <a:pt x="59" y="1099"/>
                  </a:lnTo>
                  <a:lnTo>
                    <a:pt x="59" y="1099"/>
                  </a:lnTo>
                  <a:lnTo>
                    <a:pt x="59" y="1098"/>
                  </a:lnTo>
                  <a:lnTo>
                    <a:pt x="58" y="1098"/>
                  </a:lnTo>
                  <a:lnTo>
                    <a:pt x="58" y="1098"/>
                  </a:lnTo>
                  <a:lnTo>
                    <a:pt x="56" y="1096"/>
                  </a:lnTo>
                  <a:lnTo>
                    <a:pt x="54" y="1095"/>
                  </a:lnTo>
                  <a:lnTo>
                    <a:pt x="51" y="1091"/>
                  </a:lnTo>
                  <a:lnTo>
                    <a:pt x="48" y="1089"/>
                  </a:lnTo>
                  <a:lnTo>
                    <a:pt x="46" y="1088"/>
                  </a:lnTo>
                  <a:lnTo>
                    <a:pt x="46" y="1087"/>
                  </a:lnTo>
                  <a:lnTo>
                    <a:pt x="45" y="1086"/>
                  </a:lnTo>
                  <a:lnTo>
                    <a:pt x="43" y="1086"/>
                  </a:lnTo>
                  <a:lnTo>
                    <a:pt x="42" y="1087"/>
                  </a:lnTo>
                  <a:lnTo>
                    <a:pt x="40" y="1087"/>
                  </a:lnTo>
                  <a:lnTo>
                    <a:pt x="39" y="1087"/>
                  </a:lnTo>
                  <a:lnTo>
                    <a:pt x="39" y="1089"/>
                  </a:lnTo>
                  <a:lnTo>
                    <a:pt x="40" y="1090"/>
                  </a:lnTo>
                  <a:lnTo>
                    <a:pt x="40" y="1091"/>
                  </a:lnTo>
                  <a:lnTo>
                    <a:pt x="38" y="1091"/>
                  </a:lnTo>
                  <a:lnTo>
                    <a:pt x="37" y="1090"/>
                  </a:lnTo>
                  <a:lnTo>
                    <a:pt x="33" y="1088"/>
                  </a:lnTo>
                  <a:lnTo>
                    <a:pt x="30" y="1086"/>
                  </a:lnTo>
                  <a:lnTo>
                    <a:pt x="29" y="1085"/>
                  </a:lnTo>
                  <a:lnTo>
                    <a:pt x="29" y="1085"/>
                  </a:lnTo>
                  <a:lnTo>
                    <a:pt x="28" y="1084"/>
                  </a:lnTo>
                  <a:lnTo>
                    <a:pt x="28" y="1084"/>
                  </a:lnTo>
                  <a:lnTo>
                    <a:pt x="27" y="1084"/>
                  </a:lnTo>
                  <a:lnTo>
                    <a:pt x="22" y="1078"/>
                  </a:lnTo>
                  <a:lnTo>
                    <a:pt x="19" y="1072"/>
                  </a:lnTo>
                  <a:lnTo>
                    <a:pt x="18" y="1071"/>
                  </a:lnTo>
                  <a:lnTo>
                    <a:pt x="18" y="1070"/>
                  </a:lnTo>
                  <a:lnTo>
                    <a:pt x="16" y="1068"/>
                  </a:lnTo>
                  <a:lnTo>
                    <a:pt x="15" y="1067"/>
                  </a:lnTo>
                  <a:lnTo>
                    <a:pt x="15" y="1065"/>
                  </a:lnTo>
                  <a:lnTo>
                    <a:pt x="15" y="1065"/>
                  </a:lnTo>
                  <a:lnTo>
                    <a:pt x="15" y="1064"/>
                  </a:lnTo>
                  <a:lnTo>
                    <a:pt x="14" y="1063"/>
                  </a:lnTo>
                  <a:lnTo>
                    <a:pt x="13" y="1063"/>
                  </a:lnTo>
                  <a:lnTo>
                    <a:pt x="13" y="1061"/>
                  </a:lnTo>
                  <a:lnTo>
                    <a:pt x="12" y="1060"/>
                  </a:lnTo>
                  <a:lnTo>
                    <a:pt x="12" y="1054"/>
                  </a:lnTo>
                  <a:lnTo>
                    <a:pt x="12" y="1054"/>
                  </a:lnTo>
                  <a:lnTo>
                    <a:pt x="11" y="1050"/>
                  </a:lnTo>
                  <a:lnTo>
                    <a:pt x="9" y="1046"/>
                  </a:lnTo>
                  <a:lnTo>
                    <a:pt x="8" y="1044"/>
                  </a:lnTo>
                  <a:lnTo>
                    <a:pt x="8" y="1043"/>
                  </a:lnTo>
                  <a:lnTo>
                    <a:pt x="8" y="1041"/>
                  </a:lnTo>
                  <a:lnTo>
                    <a:pt x="7" y="1040"/>
                  </a:lnTo>
                  <a:lnTo>
                    <a:pt x="7" y="1038"/>
                  </a:lnTo>
                  <a:lnTo>
                    <a:pt x="7" y="1037"/>
                  </a:lnTo>
                  <a:lnTo>
                    <a:pt x="7" y="1035"/>
                  </a:lnTo>
                  <a:lnTo>
                    <a:pt x="6" y="1034"/>
                  </a:lnTo>
                  <a:lnTo>
                    <a:pt x="6" y="1031"/>
                  </a:lnTo>
                  <a:lnTo>
                    <a:pt x="5" y="1031"/>
                  </a:lnTo>
                  <a:lnTo>
                    <a:pt x="5" y="1029"/>
                  </a:lnTo>
                  <a:lnTo>
                    <a:pt x="5" y="1029"/>
                  </a:lnTo>
                  <a:lnTo>
                    <a:pt x="4" y="1027"/>
                  </a:lnTo>
                  <a:lnTo>
                    <a:pt x="3" y="1026"/>
                  </a:lnTo>
                  <a:lnTo>
                    <a:pt x="2" y="1024"/>
                  </a:lnTo>
                  <a:lnTo>
                    <a:pt x="1" y="1023"/>
                  </a:lnTo>
                  <a:lnTo>
                    <a:pt x="0" y="1021"/>
                  </a:lnTo>
                  <a:lnTo>
                    <a:pt x="0" y="1017"/>
                  </a:lnTo>
                  <a:lnTo>
                    <a:pt x="0" y="1017"/>
                  </a:lnTo>
                  <a:lnTo>
                    <a:pt x="0" y="1015"/>
                  </a:lnTo>
                  <a:lnTo>
                    <a:pt x="0" y="1015"/>
                  </a:lnTo>
                  <a:lnTo>
                    <a:pt x="0" y="1014"/>
                  </a:lnTo>
                  <a:lnTo>
                    <a:pt x="2" y="1012"/>
                  </a:lnTo>
                  <a:lnTo>
                    <a:pt x="2" y="1008"/>
                  </a:lnTo>
                  <a:lnTo>
                    <a:pt x="2" y="1007"/>
                  </a:lnTo>
                  <a:lnTo>
                    <a:pt x="2" y="1004"/>
                  </a:lnTo>
                  <a:lnTo>
                    <a:pt x="0" y="1001"/>
                  </a:lnTo>
                  <a:lnTo>
                    <a:pt x="0" y="999"/>
                  </a:lnTo>
                  <a:lnTo>
                    <a:pt x="1" y="998"/>
                  </a:lnTo>
                  <a:lnTo>
                    <a:pt x="3" y="994"/>
                  </a:lnTo>
                  <a:lnTo>
                    <a:pt x="3" y="991"/>
                  </a:lnTo>
                  <a:lnTo>
                    <a:pt x="4" y="991"/>
                  </a:lnTo>
                  <a:lnTo>
                    <a:pt x="4" y="986"/>
                  </a:lnTo>
                  <a:lnTo>
                    <a:pt x="3" y="985"/>
                  </a:lnTo>
                  <a:lnTo>
                    <a:pt x="3" y="984"/>
                  </a:lnTo>
                  <a:lnTo>
                    <a:pt x="3" y="983"/>
                  </a:lnTo>
                  <a:lnTo>
                    <a:pt x="2" y="978"/>
                  </a:lnTo>
                  <a:lnTo>
                    <a:pt x="4" y="977"/>
                  </a:lnTo>
                  <a:lnTo>
                    <a:pt x="6" y="976"/>
                  </a:lnTo>
                  <a:lnTo>
                    <a:pt x="7" y="974"/>
                  </a:lnTo>
                  <a:lnTo>
                    <a:pt x="7" y="973"/>
                  </a:lnTo>
                  <a:lnTo>
                    <a:pt x="8" y="972"/>
                  </a:lnTo>
                  <a:lnTo>
                    <a:pt x="8" y="969"/>
                  </a:lnTo>
                  <a:lnTo>
                    <a:pt x="8" y="969"/>
                  </a:lnTo>
                  <a:lnTo>
                    <a:pt x="9" y="966"/>
                  </a:lnTo>
                  <a:lnTo>
                    <a:pt x="11" y="963"/>
                  </a:lnTo>
                  <a:lnTo>
                    <a:pt x="11" y="961"/>
                  </a:lnTo>
                  <a:lnTo>
                    <a:pt x="12" y="959"/>
                  </a:lnTo>
                  <a:lnTo>
                    <a:pt x="13" y="958"/>
                  </a:lnTo>
                  <a:lnTo>
                    <a:pt x="15" y="954"/>
                  </a:lnTo>
                  <a:lnTo>
                    <a:pt x="17" y="950"/>
                  </a:lnTo>
                  <a:lnTo>
                    <a:pt x="19" y="948"/>
                  </a:lnTo>
                  <a:lnTo>
                    <a:pt x="20" y="947"/>
                  </a:lnTo>
                  <a:lnTo>
                    <a:pt x="24" y="944"/>
                  </a:lnTo>
                  <a:lnTo>
                    <a:pt x="24" y="942"/>
                  </a:lnTo>
                  <a:lnTo>
                    <a:pt x="27" y="940"/>
                  </a:lnTo>
                  <a:lnTo>
                    <a:pt x="29" y="939"/>
                  </a:lnTo>
                  <a:lnTo>
                    <a:pt x="31" y="936"/>
                  </a:lnTo>
                  <a:lnTo>
                    <a:pt x="33" y="936"/>
                  </a:lnTo>
                  <a:lnTo>
                    <a:pt x="33" y="935"/>
                  </a:lnTo>
                  <a:lnTo>
                    <a:pt x="34" y="934"/>
                  </a:lnTo>
                  <a:lnTo>
                    <a:pt x="35" y="934"/>
                  </a:lnTo>
                  <a:lnTo>
                    <a:pt x="36" y="932"/>
                  </a:lnTo>
                  <a:lnTo>
                    <a:pt x="36" y="931"/>
                  </a:lnTo>
                  <a:lnTo>
                    <a:pt x="36" y="931"/>
                  </a:lnTo>
                  <a:lnTo>
                    <a:pt x="36" y="929"/>
                  </a:lnTo>
                  <a:lnTo>
                    <a:pt x="39" y="926"/>
                  </a:lnTo>
                  <a:lnTo>
                    <a:pt x="39" y="925"/>
                  </a:lnTo>
                  <a:lnTo>
                    <a:pt x="41" y="924"/>
                  </a:lnTo>
                  <a:lnTo>
                    <a:pt x="41" y="923"/>
                  </a:lnTo>
                  <a:lnTo>
                    <a:pt x="43" y="921"/>
                  </a:lnTo>
                  <a:lnTo>
                    <a:pt x="45" y="920"/>
                  </a:lnTo>
                  <a:lnTo>
                    <a:pt x="46" y="920"/>
                  </a:lnTo>
                  <a:lnTo>
                    <a:pt x="47" y="920"/>
                  </a:lnTo>
                  <a:lnTo>
                    <a:pt x="48" y="920"/>
                  </a:lnTo>
                  <a:lnTo>
                    <a:pt x="49" y="919"/>
                  </a:lnTo>
                  <a:lnTo>
                    <a:pt x="50" y="919"/>
                  </a:lnTo>
                  <a:lnTo>
                    <a:pt x="53" y="916"/>
                  </a:lnTo>
                  <a:lnTo>
                    <a:pt x="53" y="915"/>
                  </a:lnTo>
                  <a:lnTo>
                    <a:pt x="57" y="915"/>
                  </a:lnTo>
                  <a:lnTo>
                    <a:pt x="58" y="915"/>
                  </a:lnTo>
                  <a:lnTo>
                    <a:pt x="59" y="915"/>
                  </a:lnTo>
                  <a:lnTo>
                    <a:pt x="60" y="914"/>
                  </a:lnTo>
                  <a:lnTo>
                    <a:pt x="62" y="914"/>
                  </a:lnTo>
                  <a:lnTo>
                    <a:pt x="63" y="912"/>
                  </a:lnTo>
                  <a:lnTo>
                    <a:pt x="66" y="908"/>
                  </a:lnTo>
                  <a:lnTo>
                    <a:pt x="66" y="906"/>
                  </a:lnTo>
                  <a:lnTo>
                    <a:pt x="65" y="904"/>
                  </a:lnTo>
                  <a:lnTo>
                    <a:pt x="65" y="904"/>
                  </a:lnTo>
                  <a:lnTo>
                    <a:pt x="65" y="903"/>
                  </a:lnTo>
                  <a:lnTo>
                    <a:pt x="70" y="903"/>
                  </a:lnTo>
                  <a:lnTo>
                    <a:pt x="71" y="902"/>
                  </a:lnTo>
                  <a:lnTo>
                    <a:pt x="72" y="902"/>
                  </a:lnTo>
                  <a:lnTo>
                    <a:pt x="73" y="902"/>
                  </a:lnTo>
                  <a:lnTo>
                    <a:pt x="74" y="902"/>
                  </a:lnTo>
                  <a:lnTo>
                    <a:pt x="75" y="902"/>
                  </a:lnTo>
                  <a:lnTo>
                    <a:pt x="77" y="901"/>
                  </a:lnTo>
                  <a:lnTo>
                    <a:pt x="79" y="901"/>
                  </a:lnTo>
                  <a:lnTo>
                    <a:pt x="81" y="900"/>
                  </a:lnTo>
                  <a:lnTo>
                    <a:pt x="84" y="899"/>
                  </a:lnTo>
                  <a:lnTo>
                    <a:pt x="85" y="900"/>
                  </a:lnTo>
                  <a:lnTo>
                    <a:pt x="88" y="900"/>
                  </a:lnTo>
                  <a:lnTo>
                    <a:pt x="90" y="898"/>
                  </a:lnTo>
                  <a:lnTo>
                    <a:pt x="92" y="898"/>
                  </a:lnTo>
                  <a:lnTo>
                    <a:pt x="93" y="897"/>
                  </a:lnTo>
                  <a:lnTo>
                    <a:pt x="94" y="894"/>
                  </a:lnTo>
                  <a:lnTo>
                    <a:pt x="94" y="892"/>
                  </a:lnTo>
                  <a:lnTo>
                    <a:pt x="95" y="891"/>
                  </a:lnTo>
                  <a:lnTo>
                    <a:pt x="95" y="889"/>
                  </a:lnTo>
                  <a:lnTo>
                    <a:pt x="95" y="885"/>
                  </a:lnTo>
                  <a:lnTo>
                    <a:pt x="95" y="885"/>
                  </a:lnTo>
                  <a:lnTo>
                    <a:pt x="95" y="884"/>
                  </a:lnTo>
                  <a:lnTo>
                    <a:pt x="94" y="883"/>
                  </a:lnTo>
                  <a:lnTo>
                    <a:pt x="94" y="884"/>
                  </a:lnTo>
                  <a:lnTo>
                    <a:pt x="89" y="884"/>
                  </a:lnTo>
                  <a:lnTo>
                    <a:pt x="88" y="883"/>
                  </a:lnTo>
                  <a:lnTo>
                    <a:pt x="87" y="883"/>
                  </a:lnTo>
                  <a:lnTo>
                    <a:pt x="85" y="881"/>
                  </a:lnTo>
                  <a:lnTo>
                    <a:pt x="84" y="881"/>
                  </a:lnTo>
                  <a:lnTo>
                    <a:pt x="81" y="877"/>
                  </a:lnTo>
                  <a:lnTo>
                    <a:pt x="80" y="877"/>
                  </a:lnTo>
                  <a:lnTo>
                    <a:pt x="79" y="876"/>
                  </a:lnTo>
                  <a:lnTo>
                    <a:pt x="78" y="873"/>
                  </a:lnTo>
                  <a:lnTo>
                    <a:pt x="78" y="873"/>
                  </a:lnTo>
                  <a:lnTo>
                    <a:pt x="78" y="867"/>
                  </a:lnTo>
                  <a:lnTo>
                    <a:pt x="78" y="866"/>
                  </a:lnTo>
                  <a:lnTo>
                    <a:pt x="78" y="865"/>
                  </a:lnTo>
                  <a:lnTo>
                    <a:pt x="78" y="864"/>
                  </a:lnTo>
                  <a:lnTo>
                    <a:pt x="77" y="864"/>
                  </a:lnTo>
                  <a:lnTo>
                    <a:pt x="76" y="863"/>
                  </a:lnTo>
                  <a:lnTo>
                    <a:pt x="76" y="861"/>
                  </a:lnTo>
                  <a:lnTo>
                    <a:pt x="75" y="860"/>
                  </a:lnTo>
                  <a:lnTo>
                    <a:pt x="75" y="858"/>
                  </a:lnTo>
                  <a:lnTo>
                    <a:pt x="76" y="857"/>
                  </a:lnTo>
                  <a:lnTo>
                    <a:pt x="79" y="855"/>
                  </a:lnTo>
                  <a:lnTo>
                    <a:pt x="79" y="854"/>
                  </a:lnTo>
                  <a:lnTo>
                    <a:pt x="81" y="854"/>
                  </a:lnTo>
                  <a:lnTo>
                    <a:pt x="82" y="853"/>
                  </a:lnTo>
                  <a:lnTo>
                    <a:pt x="82" y="853"/>
                  </a:lnTo>
                  <a:lnTo>
                    <a:pt x="83" y="852"/>
                  </a:lnTo>
                  <a:lnTo>
                    <a:pt x="84" y="852"/>
                  </a:lnTo>
                  <a:lnTo>
                    <a:pt x="85" y="851"/>
                  </a:lnTo>
                  <a:lnTo>
                    <a:pt x="85" y="848"/>
                  </a:lnTo>
                  <a:lnTo>
                    <a:pt x="83" y="846"/>
                  </a:lnTo>
                  <a:lnTo>
                    <a:pt x="83" y="845"/>
                  </a:lnTo>
                  <a:lnTo>
                    <a:pt x="83" y="845"/>
                  </a:lnTo>
                  <a:lnTo>
                    <a:pt x="83" y="842"/>
                  </a:lnTo>
                  <a:lnTo>
                    <a:pt x="84" y="841"/>
                  </a:lnTo>
                  <a:lnTo>
                    <a:pt x="85" y="841"/>
                  </a:lnTo>
                  <a:lnTo>
                    <a:pt x="85" y="840"/>
                  </a:lnTo>
                  <a:lnTo>
                    <a:pt x="88" y="837"/>
                  </a:lnTo>
                  <a:lnTo>
                    <a:pt x="89" y="837"/>
                  </a:lnTo>
                  <a:lnTo>
                    <a:pt x="89" y="836"/>
                  </a:lnTo>
                  <a:lnTo>
                    <a:pt x="90" y="835"/>
                  </a:lnTo>
                  <a:lnTo>
                    <a:pt x="90" y="834"/>
                  </a:lnTo>
                  <a:lnTo>
                    <a:pt x="91" y="832"/>
                  </a:lnTo>
                  <a:lnTo>
                    <a:pt x="91" y="829"/>
                  </a:lnTo>
                  <a:lnTo>
                    <a:pt x="91" y="828"/>
                  </a:lnTo>
                  <a:lnTo>
                    <a:pt x="91" y="828"/>
                  </a:lnTo>
                  <a:lnTo>
                    <a:pt x="91" y="826"/>
                  </a:lnTo>
                  <a:lnTo>
                    <a:pt x="91" y="825"/>
                  </a:lnTo>
                  <a:lnTo>
                    <a:pt x="91" y="825"/>
                  </a:lnTo>
                  <a:lnTo>
                    <a:pt x="91" y="821"/>
                  </a:lnTo>
                  <a:lnTo>
                    <a:pt x="91" y="821"/>
                  </a:lnTo>
                  <a:lnTo>
                    <a:pt x="91" y="819"/>
                  </a:lnTo>
                  <a:lnTo>
                    <a:pt x="91" y="819"/>
                  </a:lnTo>
                  <a:lnTo>
                    <a:pt x="91" y="817"/>
                  </a:lnTo>
                  <a:lnTo>
                    <a:pt x="91" y="817"/>
                  </a:lnTo>
                  <a:lnTo>
                    <a:pt x="91" y="813"/>
                  </a:lnTo>
                  <a:lnTo>
                    <a:pt x="91" y="812"/>
                  </a:lnTo>
                  <a:lnTo>
                    <a:pt x="90" y="812"/>
                  </a:lnTo>
                  <a:lnTo>
                    <a:pt x="88" y="810"/>
                  </a:lnTo>
                  <a:lnTo>
                    <a:pt x="88" y="809"/>
                  </a:lnTo>
                  <a:lnTo>
                    <a:pt x="89" y="809"/>
                  </a:lnTo>
                  <a:lnTo>
                    <a:pt x="89" y="807"/>
                  </a:lnTo>
                  <a:lnTo>
                    <a:pt x="91" y="806"/>
                  </a:lnTo>
                  <a:lnTo>
                    <a:pt x="91" y="805"/>
                  </a:lnTo>
                  <a:lnTo>
                    <a:pt x="91" y="804"/>
                  </a:lnTo>
                  <a:lnTo>
                    <a:pt x="93" y="804"/>
                  </a:lnTo>
                  <a:lnTo>
                    <a:pt x="93" y="802"/>
                  </a:lnTo>
                  <a:lnTo>
                    <a:pt x="94" y="801"/>
                  </a:lnTo>
                  <a:lnTo>
                    <a:pt x="96" y="796"/>
                  </a:lnTo>
                  <a:lnTo>
                    <a:pt x="97" y="796"/>
                  </a:lnTo>
                  <a:lnTo>
                    <a:pt x="97" y="794"/>
                  </a:lnTo>
                  <a:lnTo>
                    <a:pt x="97" y="794"/>
                  </a:lnTo>
                  <a:lnTo>
                    <a:pt x="97" y="789"/>
                  </a:lnTo>
                  <a:lnTo>
                    <a:pt x="98" y="787"/>
                  </a:lnTo>
                  <a:lnTo>
                    <a:pt x="99" y="785"/>
                  </a:lnTo>
                  <a:lnTo>
                    <a:pt x="100" y="783"/>
                  </a:lnTo>
                  <a:lnTo>
                    <a:pt x="102" y="783"/>
                  </a:lnTo>
                  <a:lnTo>
                    <a:pt x="104" y="782"/>
                  </a:lnTo>
                  <a:lnTo>
                    <a:pt x="105" y="782"/>
                  </a:lnTo>
                  <a:lnTo>
                    <a:pt x="107" y="780"/>
                  </a:lnTo>
                  <a:lnTo>
                    <a:pt x="109" y="780"/>
                  </a:lnTo>
                  <a:lnTo>
                    <a:pt x="109" y="777"/>
                  </a:lnTo>
                  <a:lnTo>
                    <a:pt x="108" y="776"/>
                  </a:lnTo>
                  <a:lnTo>
                    <a:pt x="108" y="773"/>
                  </a:lnTo>
                  <a:lnTo>
                    <a:pt x="107" y="775"/>
                  </a:lnTo>
                  <a:lnTo>
                    <a:pt x="107" y="775"/>
                  </a:lnTo>
                  <a:lnTo>
                    <a:pt x="106" y="776"/>
                  </a:lnTo>
                  <a:lnTo>
                    <a:pt x="105" y="775"/>
                  </a:lnTo>
                  <a:lnTo>
                    <a:pt x="103" y="775"/>
                  </a:lnTo>
                  <a:lnTo>
                    <a:pt x="102" y="774"/>
                  </a:lnTo>
                  <a:lnTo>
                    <a:pt x="102" y="774"/>
                  </a:lnTo>
                  <a:lnTo>
                    <a:pt x="101" y="774"/>
                  </a:lnTo>
                  <a:lnTo>
                    <a:pt x="101" y="772"/>
                  </a:lnTo>
                  <a:lnTo>
                    <a:pt x="99" y="771"/>
                  </a:lnTo>
                  <a:lnTo>
                    <a:pt x="99" y="769"/>
                  </a:lnTo>
                  <a:lnTo>
                    <a:pt x="98" y="769"/>
                  </a:lnTo>
                  <a:lnTo>
                    <a:pt x="99" y="767"/>
                  </a:lnTo>
                  <a:lnTo>
                    <a:pt x="99" y="766"/>
                  </a:lnTo>
                  <a:lnTo>
                    <a:pt x="99" y="764"/>
                  </a:lnTo>
                  <a:lnTo>
                    <a:pt x="100" y="763"/>
                  </a:lnTo>
                  <a:lnTo>
                    <a:pt x="101" y="763"/>
                  </a:lnTo>
                  <a:lnTo>
                    <a:pt x="101" y="762"/>
                  </a:lnTo>
                  <a:lnTo>
                    <a:pt x="102" y="762"/>
                  </a:lnTo>
                  <a:lnTo>
                    <a:pt x="105" y="764"/>
                  </a:lnTo>
                  <a:lnTo>
                    <a:pt x="105" y="764"/>
                  </a:lnTo>
                  <a:lnTo>
                    <a:pt x="104" y="763"/>
                  </a:lnTo>
                  <a:lnTo>
                    <a:pt x="106" y="761"/>
                  </a:lnTo>
                  <a:lnTo>
                    <a:pt x="107" y="761"/>
                  </a:lnTo>
                  <a:lnTo>
                    <a:pt x="108" y="762"/>
                  </a:lnTo>
                  <a:lnTo>
                    <a:pt x="109" y="762"/>
                  </a:lnTo>
                  <a:lnTo>
                    <a:pt x="110" y="764"/>
                  </a:lnTo>
                  <a:lnTo>
                    <a:pt x="112" y="764"/>
                  </a:lnTo>
                  <a:lnTo>
                    <a:pt x="112" y="763"/>
                  </a:lnTo>
                  <a:lnTo>
                    <a:pt x="114" y="763"/>
                  </a:lnTo>
                  <a:lnTo>
                    <a:pt x="116" y="762"/>
                  </a:lnTo>
                  <a:lnTo>
                    <a:pt x="118" y="760"/>
                  </a:lnTo>
                  <a:lnTo>
                    <a:pt x="118" y="759"/>
                  </a:lnTo>
                  <a:lnTo>
                    <a:pt x="116" y="758"/>
                  </a:lnTo>
                  <a:lnTo>
                    <a:pt x="115" y="756"/>
                  </a:lnTo>
                  <a:lnTo>
                    <a:pt x="117" y="755"/>
                  </a:lnTo>
                  <a:lnTo>
                    <a:pt x="118" y="755"/>
                  </a:lnTo>
                  <a:lnTo>
                    <a:pt x="118" y="753"/>
                  </a:lnTo>
                  <a:lnTo>
                    <a:pt x="120" y="753"/>
                  </a:lnTo>
                  <a:lnTo>
                    <a:pt x="122" y="752"/>
                  </a:lnTo>
                  <a:lnTo>
                    <a:pt x="122" y="749"/>
                  </a:lnTo>
                  <a:lnTo>
                    <a:pt x="122" y="749"/>
                  </a:lnTo>
                  <a:lnTo>
                    <a:pt x="122" y="748"/>
                  </a:lnTo>
                  <a:lnTo>
                    <a:pt x="123" y="747"/>
                  </a:lnTo>
                  <a:lnTo>
                    <a:pt x="126" y="745"/>
                  </a:lnTo>
                  <a:lnTo>
                    <a:pt x="127" y="745"/>
                  </a:lnTo>
                  <a:lnTo>
                    <a:pt x="128" y="746"/>
                  </a:lnTo>
                  <a:lnTo>
                    <a:pt x="129" y="746"/>
                  </a:lnTo>
                  <a:lnTo>
                    <a:pt x="130" y="746"/>
                  </a:lnTo>
                  <a:lnTo>
                    <a:pt x="130" y="744"/>
                  </a:lnTo>
                  <a:lnTo>
                    <a:pt x="130" y="743"/>
                  </a:lnTo>
                  <a:lnTo>
                    <a:pt x="130" y="742"/>
                  </a:lnTo>
                  <a:lnTo>
                    <a:pt x="133" y="742"/>
                  </a:lnTo>
                  <a:lnTo>
                    <a:pt x="133" y="741"/>
                  </a:lnTo>
                  <a:lnTo>
                    <a:pt x="135" y="742"/>
                  </a:lnTo>
                  <a:lnTo>
                    <a:pt x="137" y="741"/>
                  </a:lnTo>
                  <a:lnTo>
                    <a:pt x="137" y="738"/>
                  </a:lnTo>
                  <a:lnTo>
                    <a:pt x="139" y="736"/>
                  </a:lnTo>
                  <a:lnTo>
                    <a:pt x="139" y="736"/>
                  </a:lnTo>
                  <a:lnTo>
                    <a:pt x="139" y="735"/>
                  </a:lnTo>
                  <a:lnTo>
                    <a:pt x="139" y="735"/>
                  </a:lnTo>
                  <a:lnTo>
                    <a:pt x="138" y="730"/>
                  </a:lnTo>
                  <a:lnTo>
                    <a:pt x="137" y="730"/>
                  </a:lnTo>
                  <a:lnTo>
                    <a:pt x="136" y="728"/>
                  </a:lnTo>
                  <a:lnTo>
                    <a:pt x="135" y="726"/>
                  </a:lnTo>
                  <a:lnTo>
                    <a:pt x="134" y="726"/>
                  </a:lnTo>
                  <a:lnTo>
                    <a:pt x="133" y="726"/>
                  </a:lnTo>
                  <a:lnTo>
                    <a:pt x="130" y="726"/>
                  </a:lnTo>
                  <a:lnTo>
                    <a:pt x="130" y="727"/>
                  </a:lnTo>
                  <a:lnTo>
                    <a:pt x="130" y="727"/>
                  </a:lnTo>
                  <a:lnTo>
                    <a:pt x="130" y="728"/>
                  </a:lnTo>
                  <a:lnTo>
                    <a:pt x="130" y="729"/>
                  </a:lnTo>
                  <a:lnTo>
                    <a:pt x="130" y="730"/>
                  </a:lnTo>
                  <a:lnTo>
                    <a:pt x="129" y="731"/>
                  </a:lnTo>
                  <a:lnTo>
                    <a:pt x="127" y="731"/>
                  </a:lnTo>
                  <a:lnTo>
                    <a:pt x="127" y="730"/>
                  </a:lnTo>
                  <a:lnTo>
                    <a:pt x="126" y="729"/>
                  </a:lnTo>
                  <a:lnTo>
                    <a:pt x="125" y="727"/>
                  </a:lnTo>
                  <a:lnTo>
                    <a:pt x="125" y="727"/>
                  </a:lnTo>
                  <a:lnTo>
                    <a:pt x="123" y="726"/>
                  </a:lnTo>
                  <a:lnTo>
                    <a:pt x="123" y="726"/>
                  </a:lnTo>
                  <a:lnTo>
                    <a:pt x="122" y="725"/>
                  </a:lnTo>
                  <a:lnTo>
                    <a:pt x="121" y="725"/>
                  </a:lnTo>
                  <a:lnTo>
                    <a:pt x="118" y="722"/>
                  </a:lnTo>
                  <a:lnTo>
                    <a:pt x="118" y="721"/>
                  </a:lnTo>
                  <a:lnTo>
                    <a:pt x="119" y="721"/>
                  </a:lnTo>
                  <a:lnTo>
                    <a:pt x="120" y="720"/>
                  </a:lnTo>
                  <a:lnTo>
                    <a:pt x="120" y="718"/>
                  </a:lnTo>
                  <a:lnTo>
                    <a:pt x="120" y="718"/>
                  </a:lnTo>
                  <a:lnTo>
                    <a:pt x="120" y="716"/>
                  </a:lnTo>
                  <a:lnTo>
                    <a:pt x="121" y="716"/>
                  </a:lnTo>
                  <a:lnTo>
                    <a:pt x="122" y="715"/>
                  </a:lnTo>
                  <a:lnTo>
                    <a:pt x="125" y="715"/>
                  </a:lnTo>
                  <a:lnTo>
                    <a:pt x="127" y="714"/>
                  </a:lnTo>
                  <a:lnTo>
                    <a:pt x="126" y="713"/>
                  </a:lnTo>
                  <a:lnTo>
                    <a:pt x="126" y="712"/>
                  </a:lnTo>
                  <a:lnTo>
                    <a:pt x="127" y="710"/>
                  </a:lnTo>
                  <a:lnTo>
                    <a:pt x="125" y="708"/>
                  </a:lnTo>
                  <a:lnTo>
                    <a:pt x="126" y="707"/>
                  </a:lnTo>
                  <a:lnTo>
                    <a:pt x="127" y="707"/>
                  </a:lnTo>
                  <a:lnTo>
                    <a:pt x="129" y="706"/>
                  </a:lnTo>
                  <a:lnTo>
                    <a:pt x="129" y="705"/>
                  </a:lnTo>
                  <a:lnTo>
                    <a:pt x="128" y="704"/>
                  </a:lnTo>
                  <a:lnTo>
                    <a:pt x="128" y="703"/>
                  </a:lnTo>
                  <a:lnTo>
                    <a:pt x="129" y="702"/>
                  </a:lnTo>
                  <a:lnTo>
                    <a:pt x="129" y="701"/>
                  </a:lnTo>
                  <a:lnTo>
                    <a:pt x="130" y="699"/>
                  </a:lnTo>
                  <a:lnTo>
                    <a:pt x="131" y="699"/>
                  </a:lnTo>
                  <a:lnTo>
                    <a:pt x="132" y="700"/>
                  </a:lnTo>
                  <a:lnTo>
                    <a:pt x="133" y="699"/>
                  </a:lnTo>
                  <a:lnTo>
                    <a:pt x="134" y="696"/>
                  </a:lnTo>
                  <a:lnTo>
                    <a:pt x="134" y="695"/>
                  </a:lnTo>
                  <a:lnTo>
                    <a:pt x="134" y="683"/>
                  </a:lnTo>
                  <a:lnTo>
                    <a:pt x="134" y="682"/>
                  </a:lnTo>
                  <a:lnTo>
                    <a:pt x="133" y="678"/>
                  </a:lnTo>
                  <a:lnTo>
                    <a:pt x="133" y="677"/>
                  </a:lnTo>
                  <a:lnTo>
                    <a:pt x="133" y="675"/>
                  </a:lnTo>
                  <a:lnTo>
                    <a:pt x="133" y="674"/>
                  </a:lnTo>
                  <a:lnTo>
                    <a:pt x="133" y="673"/>
                  </a:lnTo>
                  <a:lnTo>
                    <a:pt x="131" y="670"/>
                  </a:lnTo>
                  <a:lnTo>
                    <a:pt x="131" y="668"/>
                  </a:lnTo>
                  <a:lnTo>
                    <a:pt x="131" y="668"/>
                  </a:lnTo>
                  <a:lnTo>
                    <a:pt x="131" y="667"/>
                  </a:lnTo>
                  <a:lnTo>
                    <a:pt x="131" y="666"/>
                  </a:lnTo>
                  <a:lnTo>
                    <a:pt x="130" y="668"/>
                  </a:lnTo>
                  <a:lnTo>
                    <a:pt x="129" y="668"/>
                  </a:lnTo>
                  <a:lnTo>
                    <a:pt x="129" y="666"/>
                  </a:lnTo>
                  <a:lnTo>
                    <a:pt x="130" y="666"/>
                  </a:lnTo>
                  <a:lnTo>
                    <a:pt x="130" y="663"/>
                  </a:lnTo>
                  <a:lnTo>
                    <a:pt x="129" y="663"/>
                  </a:lnTo>
                  <a:lnTo>
                    <a:pt x="129" y="664"/>
                  </a:lnTo>
                  <a:lnTo>
                    <a:pt x="129" y="665"/>
                  </a:lnTo>
                  <a:lnTo>
                    <a:pt x="128" y="665"/>
                  </a:lnTo>
                  <a:lnTo>
                    <a:pt x="127" y="664"/>
                  </a:lnTo>
                  <a:lnTo>
                    <a:pt x="127" y="662"/>
                  </a:lnTo>
                  <a:lnTo>
                    <a:pt x="125" y="658"/>
                  </a:lnTo>
                  <a:lnTo>
                    <a:pt x="125" y="656"/>
                  </a:lnTo>
                  <a:lnTo>
                    <a:pt x="125" y="656"/>
                  </a:lnTo>
                  <a:lnTo>
                    <a:pt x="125" y="654"/>
                  </a:lnTo>
                  <a:lnTo>
                    <a:pt x="124" y="652"/>
                  </a:lnTo>
                  <a:lnTo>
                    <a:pt x="124" y="651"/>
                  </a:lnTo>
                  <a:lnTo>
                    <a:pt x="123" y="650"/>
                  </a:lnTo>
                  <a:lnTo>
                    <a:pt x="122" y="651"/>
                  </a:lnTo>
                  <a:lnTo>
                    <a:pt x="121" y="650"/>
                  </a:lnTo>
                  <a:lnTo>
                    <a:pt x="121" y="649"/>
                  </a:lnTo>
                  <a:lnTo>
                    <a:pt x="121" y="648"/>
                  </a:lnTo>
                  <a:lnTo>
                    <a:pt x="121" y="647"/>
                  </a:lnTo>
                  <a:lnTo>
                    <a:pt x="120" y="646"/>
                  </a:lnTo>
                  <a:lnTo>
                    <a:pt x="118" y="646"/>
                  </a:lnTo>
                  <a:lnTo>
                    <a:pt x="117" y="649"/>
                  </a:lnTo>
                  <a:lnTo>
                    <a:pt x="116" y="649"/>
                  </a:lnTo>
                  <a:lnTo>
                    <a:pt x="115" y="649"/>
                  </a:lnTo>
                  <a:lnTo>
                    <a:pt x="113" y="649"/>
                  </a:lnTo>
                  <a:lnTo>
                    <a:pt x="111" y="647"/>
                  </a:lnTo>
                  <a:lnTo>
                    <a:pt x="111" y="644"/>
                  </a:lnTo>
                  <a:lnTo>
                    <a:pt x="110" y="642"/>
                  </a:lnTo>
                  <a:lnTo>
                    <a:pt x="109" y="642"/>
                  </a:lnTo>
                  <a:lnTo>
                    <a:pt x="109" y="643"/>
                  </a:lnTo>
                  <a:lnTo>
                    <a:pt x="107" y="643"/>
                  </a:lnTo>
                  <a:lnTo>
                    <a:pt x="107" y="642"/>
                  </a:lnTo>
                  <a:lnTo>
                    <a:pt x="107" y="641"/>
                  </a:lnTo>
                  <a:lnTo>
                    <a:pt x="108" y="639"/>
                  </a:lnTo>
                  <a:lnTo>
                    <a:pt x="108" y="638"/>
                  </a:lnTo>
                  <a:lnTo>
                    <a:pt x="109" y="637"/>
                  </a:lnTo>
                  <a:lnTo>
                    <a:pt x="111" y="637"/>
                  </a:lnTo>
                  <a:lnTo>
                    <a:pt x="112" y="635"/>
                  </a:lnTo>
                  <a:lnTo>
                    <a:pt x="113" y="635"/>
                  </a:lnTo>
                  <a:lnTo>
                    <a:pt x="114" y="635"/>
                  </a:lnTo>
                  <a:lnTo>
                    <a:pt x="114" y="634"/>
                  </a:lnTo>
                  <a:lnTo>
                    <a:pt x="114" y="634"/>
                  </a:lnTo>
                  <a:lnTo>
                    <a:pt x="114" y="632"/>
                  </a:lnTo>
                  <a:lnTo>
                    <a:pt x="116" y="630"/>
                  </a:lnTo>
                  <a:lnTo>
                    <a:pt x="115" y="629"/>
                  </a:lnTo>
                  <a:lnTo>
                    <a:pt x="115" y="629"/>
                  </a:lnTo>
                  <a:lnTo>
                    <a:pt x="116" y="627"/>
                  </a:lnTo>
                  <a:lnTo>
                    <a:pt x="118" y="627"/>
                  </a:lnTo>
                  <a:lnTo>
                    <a:pt x="118" y="628"/>
                  </a:lnTo>
                  <a:lnTo>
                    <a:pt x="120" y="628"/>
                  </a:lnTo>
                  <a:lnTo>
                    <a:pt x="121" y="629"/>
                  </a:lnTo>
                  <a:lnTo>
                    <a:pt x="121" y="630"/>
                  </a:lnTo>
                  <a:lnTo>
                    <a:pt x="122" y="630"/>
                  </a:lnTo>
                  <a:lnTo>
                    <a:pt x="122" y="635"/>
                  </a:lnTo>
                  <a:lnTo>
                    <a:pt x="122" y="635"/>
                  </a:lnTo>
                  <a:lnTo>
                    <a:pt x="123" y="635"/>
                  </a:lnTo>
                  <a:lnTo>
                    <a:pt x="123" y="634"/>
                  </a:lnTo>
                  <a:lnTo>
                    <a:pt x="123" y="632"/>
                  </a:lnTo>
                  <a:lnTo>
                    <a:pt x="124" y="632"/>
                  </a:lnTo>
                  <a:lnTo>
                    <a:pt x="125" y="633"/>
                  </a:lnTo>
                  <a:lnTo>
                    <a:pt x="127" y="632"/>
                  </a:lnTo>
                  <a:lnTo>
                    <a:pt x="128" y="631"/>
                  </a:lnTo>
                  <a:lnTo>
                    <a:pt x="129" y="630"/>
                  </a:lnTo>
                  <a:lnTo>
                    <a:pt x="129" y="629"/>
                  </a:lnTo>
                  <a:lnTo>
                    <a:pt x="128" y="628"/>
                  </a:lnTo>
                  <a:lnTo>
                    <a:pt x="125" y="628"/>
                  </a:lnTo>
                  <a:lnTo>
                    <a:pt x="124" y="627"/>
                  </a:lnTo>
                  <a:lnTo>
                    <a:pt x="123" y="626"/>
                  </a:lnTo>
                  <a:lnTo>
                    <a:pt x="123" y="626"/>
                  </a:lnTo>
                  <a:lnTo>
                    <a:pt x="122" y="625"/>
                  </a:lnTo>
                  <a:lnTo>
                    <a:pt x="122" y="624"/>
                  </a:lnTo>
                  <a:lnTo>
                    <a:pt x="118" y="621"/>
                  </a:lnTo>
                  <a:lnTo>
                    <a:pt x="117" y="620"/>
                  </a:lnTo>
                  <a:lnTo>
                    <a:pt x="117" y="620"/>
                  </a:lnTo>
                  <a:lnTo>
                    <a:pt x="116" y="619"/>
                  </a:lnTo>
                  <a:lnTo>
                    <a:pt x="116" y="618"/>
                  </a:lnTo>
                  <a:lnTo>
                    <a:pt x="117" y="617"/>
                  </a:lnTo>
                  <a:lnTo>
                    <a:pt x="117" y="613"/>
                  </a:lnTo>
                  <a:lnTo>
                    <a:pt x="118" y="613"/>
                  </a:lnTo>
                  <a:lnTo>
                    <a:pt x="118" y="613"/>
                  </a:lnTo>
                  <a:lnTo>
                    <a:pt x="120" y="614"/>
                  </a:lnTo>
                  <a:lnTo>
                    <a:pt x="120" y="615"/>
                  </a:lnTo>
                  <a:lnTo>
                    <a:pt x="121" y="616"/>
                  </a:lnTo>
                  <a:lnTo>
                    <a:pt x="121" y="620"/>
                  </a:lnTo>
                  <a:lnTo>
                    <a:pt x="122" y="620"/>
                  </a:lnTo>
                  <a:lnTo>
                    <a:pt x="122" y="621"/>
                  </a:lnTo>
                  <a:lnTo>
                    <a:pt x="124" y="621"/>
                  </a:lnTo>
                  <a:lnTo>
                    <a:pt x="127" y="618"/>
                  </a:lnTo>
                  <a:lnTo>
                    <a:pt x="126" y="616"/>
                  </a:lnTo>
                  <a:lnTo>
                    <a:pt x="128" y="614"/>
                  </a:lnTo>
                  <a:lnTo>
                    <a:pt x="128" y="613"/>
                  </a:lnTo>
                  <a:lnTo>
                    <a:pt x="129" y="613"/>
                  </a:lnTo>
                  <a:lnTo>
                    <a:pt x="129" y="611"/>
                  </a:lnTo>
                  <a:lnTo>
                    <a:pt x="128" y="611"/>
                  </a:lnTo>
                  <a:lnTo>
                    <a:pt x="128" y="608"/>
                  </a:lnTo>
                  <a:lnTo>
                    <a:pt x="127" y="607"/>
                  </a:lnTo>
                  <a:lnTo>
                    <a:pt x="127" y="606"/>
                  </a:lnTo>
                  <a:lnTo>
                    <a:pt x="127" y="605"/>
                  </a:lnTo>
                  <a:lnTo>
                    <a:pt x="128" y="605"/>
                  </a:lnTo>
                  <a:lnTo>
                    <a:pt x="129" y="606"/>
                  </a:lnTo>
                  <a:lnTo>
                    <a:pt x="130" y="607"/>
                  </a:lnTo>
                  <a:lnTo>
                    <a:pt x="132" y="606"/>
                  </a:lnTo>
                  <a:lnTo>
                    <a:pt x="135" y="604"/>
                  </a:lnTo>
                  <a:lnTo>
                    <a:pt x="138" y="603"/>
                  </a:lnTo>
                  <a:lnTo>
                    <a:pt x="140" y="601"/>
                  </a:lnTo>
                  <a:lnTo>
                    <a:pt x="140" y="600"/>
                  </a:lnTo>
                  <a:lnTo>
                    <a:pt x="140" y="599"/>
                  </a:lnTo>
                  <a:lnTo>
                    <a:pt x="140" y="598"/>
                  </a:lnTo>
                  <a:lnTo>
                    <a:pt x="138" y="596"/>
                  </a:lnTo>
                  <a:lnTo>
                    <a:pt x="138" y="596"/>
                  </a:lnTo>
                  <a:lnTo>
                    <a:pt x="137" y="595"/>
                  </a:lnTo>
                  <a:lnTo>
                    <a:pt x="137" y="594"/>
                  </a:lnTo>
                  <a:lnTo>
                    <a:pt x="137" y="594"/>
                  </a:lnTo>
                  <a:lnTo>
                    <a:pt x="139" y="594"/>
                  </a:lnTo>
                  <a:lnTo>
                    <a:pt x="141" y="591"/>
                  </a:lnTo>
                  <a:lnTo>
                    <a:pt x="140" y="590"/>
                  </a:lnTo>
                  <a:lnTo>
                    <a:pt x="141" y="590"/>
                  </a:lnTo>
                  <a:lnTo>
                    <a:pt x="142" y="589"/>
                  </a:lnTo>
                  <a:lnTo>
                    <a:pt x="143" y="589"/>
                  </a:lnTo>
                  <a:lnTo>
                    <a:pt x="144" y="588"/>
                  </a:lnTo>
                  <a:lnTo>
                    <a:pt x="145" y="586"/>
                  </a:lnTo>
                  <a:lnTo>
                    <a:pt x="145" y="585"/>
                  </a:lnTo>
                  <a:lnTo>
                    <a:pt x="143" y="583"/>
                  </a:lnTo>
                  <a:lnTo>
                    <a:pt x="143" y="583"/>
                  </a:lnTo>
                  <a:lnTo>
                    <a:pt x="145" y="581"/>
                  </a:lnTo>
                  <a:lnTo>
                    <a:pt x="145" y="581"/>
                  </a:lnTo>
                  <a:lnTo>
                    <a:pt x="147" y="579"/>
                  </a:lnTo>
                  <a:lnTo>
                    <a:pt x="147" y="578"/>
                  </a:lnTo>
                  <a:lnTo>
                    <a:pt x="148" y="578"/>
                  </a:lnTo>
                  <a:lnTo>
                    <a:pt x="148" y="575"/>
                  </a:lnTo>
                  <a:lnTo>
                    <a:pt x="149" y="572"/>
                  </a:lnTo>
                  <a:lnTo>
                    <a:pt x="153" y="568"/>
                  </a:lnTo>
                  <a:lnTo>
                    <a:pt x="154" y="567"/>
                  </a:lnTo>
                  <a:lnTo>
                    <a:pt x="155" y="566"/>
                  </a:lnTo>
                  <a:lnTo>
                    <a:pt x="156" y="566"/>
                  </a:lnTo>
                  <a:lnTo>
                    <a:pt x="158" y="565"/>
                  </a:lnTo>
                  <a:lnTo>
                    <a:pt x="159" y="565"/>
                  </a:lnTo>
                  <a:lnTo>
                    <a:pt x="161" y="564"/>
                  </a:lnTo>
                  <a:lnTo>
                    <a:pt x="163" y="564"/>
                  </a:lnTo>
                  <a:lnTo>
                    <a:pt x="163" y="563"/>
                  </a:lnTo>
                  <a:lnTo>
                    <a:pt x="166" y="563"/>
                  </a:lnTo>
                  <a:lnTo>
                    <a:pt x="168" y="560"/>
                  </a:lnTo>
                  <a:lnTo>
                    <a:pt x="171" y="559"/>
                  </a:lnTo>
                  <a:lnTo>
                    <a:pt x="172" y="558"/>
                  </a:lnTo>
                  <a:lnTo>
                    <a:pt x="174" y="557"/>
                  </a:lnTo>
                  <a:lnTo>
                    <a:pt x="176" y="555"/>
                  </a:lnTo>
                  <a:lnTo>
                    <a:pt x="177" y="555"/>
                  </a:lnTo>
                  <a:lnTo>
                    <a:pt x="178" y="553"/>
                  </a:lnTo>
                  <a:lnTo>
                    <a:pt x="178" y="553"/>
                  </a:lnTo>
                  <a:lnTo>
                    <a:pt x="181" y="552"/>
                  </a:lnTo>
                  <a:lnTo>
                    <a:pt x="182" y="551"/>
                  </a:lnTo>
                  <a:lnTo>
                    <a:pt x="183" y="549"/>
                  </a:lnTo>
                  <a:lnTo>
                    <a:pt x="183" y="547"/>
                  </a:lnTo>
                  <a:lnTo>
                    <a:pt x="185" y="546"/>
                  </a:lnTo>
                  <a:lnTo>
                    <a:pt x="186" y="545"/>
                  </a:lnTo>
                  <a:lnTo>
                    <a:pt x="187" y="543"/>
                  </a:lnTo>
                  <a:lnTo>
                    <a:pt x="188" y="541"/>
                  </a:lnTo>
                  <a:lnTo>
                    <a:pt x="188" y="540"/>
                  </a:lnTo>
                  <a:lnTo>
                    <a:pt x="189" y="540"/>
                  </a:lnTo>
                  <a:lnTo>
                    <a:pt x="189" y="536"/>
                  </a:lnTo>
                  <a:lnTo>
                    <a:pt x="190" y="534"/>
                  </a:lnTo>
                  <a:lnTo>
                    <a:pt x="190" y="530"/>
                  </a:lnTo>
                  <a:lnTo>
                    <a:pt x="190" y="529"/>
                  </a:lnTo>
                  <a:lnTo>
                    <a:pt x="190" y="526"/>
                  </a:lnTo>
                  <a:lnTo>
                    <a:pt x="189" y="525"/>
                  </a:lnTo>
                  <a:lnTo>
                    <a:pt x="189" y="525"/>
                  </a:lnTo>
                  <a:lnTo>
                    <a:pt x="187" y="524"/>
                  </a:lnTo>
                  <a:lnTo>
                    <a:pt x="186" y="524"/>
                  </a:lnTo>
                  <a:lnTo>
                    <a:pt x="185" y="523"/>
                  </a:lnTo>
                  <a:lnTo>
                    <a:pt x="185" y="521"/>
                  </a:lnTo>
                  <a:lnTo>
                    <a:pt x="184" y="521"/>
                  </a:lnTo>
                  <a:lnTo>
                    <a:pt x="184" y="519"/>
                  </a:lnTo>
                  <a:lnTo>
                    <a:pt x="184" y="518"/>
                  </a:lnTo>
                  <a:lnTo>
                    <a:pt x="186" y="516"/>
                  </a:lnTo>
                  <a:lnTo>
                    <a:pt x="186" y="514"/>
                  </a:lnTo>
                  <a:lnTo>
                    <a:pt x="186" y="514"/>
                  </a:lnTo>
                  <a:lnTo>
                    <a:pt x="187" y="513"/>
                  </a:lnTo>
                  <a:lnTo>
                    <a:pt x="189" y="513"/>
                  </a:lnTo>
                  <a:lnTo>
                    <a:pt x="190" y="512"/>
                  </a:lnTo>
                  <a:lnTo>
                    <a:pt x="191" y="512"/>
                  </a:lnTo>
                  <a:lnTo>
                    <a:pt x="191" y="510"/>
                  </a:lnTo>
                  <a:lnTo>
                    <a:pt x="193" y="509"/>
                  </a:lnTo>
                  <a:lnTo>
                    <a:pt x="194" y="509"/>
                  </a:lnTo>
                  <a:lnTo>
                    <a:pt x="194" y="508"/>
                  </a:lnTo>
                  <a:lnTo>
                    <a:pt x="196" y="508"/>
                  </a:lnTo>
                  <a:lnTo>
                    <a:pt x="197" y="508"/>
                  </a:lnTo>
                  <a:lnTo>
                    <a:pt x="200" y="504"/>
                  </a:lnTo>
                  <a:lnTo>
                    <a:pt x="200" y="501"/>
                  </a:lnTo>
                  <a:lnTo>
                    <a:pt x="200" y="501"/>
                  </a:lnTo>
                  <a:lnTo>
                    <a:pt x="201" y="500"/>
                  </a:lnTo>
                  <a:lnTo>
                    <a:pt x="203" y="500"/>
                  </a:lnTo>
                  <a:lnTo>
                    <a:pt x="205" y="498"/>
                  </a:lnTo>
                  <a:lnTo>
                    <a:pt x="206" y="497"/>
                  </a:lnTo>
                  <a:lnTo>
                    <a:pt x="207" y="497"/>
                  </a:lnTo>
                  <a:lnTo>
                    <a:pt x="208" y="496"/>
                  </a:lnTo>
                  <a:lnTo>
                    <a:pt x="209" y="495"/>
                  </a:lnTo>
                  <a:lnTo>
                    <a:pt x="210" y="494"/>
                  </a:lnTo>
                  <a:lnTo>
                    <a:pt x="210" y="493"/>
                  </a:lnTo>
                  <a:lnTo>
                    <a:pt x="212" y="493"/>
                  </a:lnTo>
                  <a:lnTo>
                    <a:pt x="215" y="492"/>
                  </a:lnTo>
                  <a:lnTo>
                    <a:pt x="216" y="491"/>
                  </a:lnTo>
                  <a:lnTo>
                    <a:pt x="218" y="490"/>
                  </a:lnTo>
                  <a:lnTo>
                    <a:pt x="218" y="490"/>
                  </a:lnTo>
                  <a:lnTo>
                    <a:pt x="219" y="490"/>
                  </a:lnTo>
                  <a:lnTo>
                    <a:pt x="221" y="489"/>
                  </a:lnTo>
                  <a:lnTo>
                    <a:pt x="223" y="489"/>
                  </a:lnTo>
                  <a:lnTo>
                    <a:pt x="223" y="487"/>
                  </a:lnTo>
                  <a:lnTo>
                    <a:pt x="226" y="484"/>
                  </a:lnTo>
                  <a:lnTo>
                    <a:pt x="228" y="483"/>
                  </a:lnTo>
                  <a:lnTo>
                    <a:pt x="229" y="483"/>
                  </a:lnTo>
                  <a:lnTo>
                    <a:pt x="231" y="482"/>
                  </a:lnTo>
                  <a:lnTo>
                    <a:pt x="233" y="481"/>
                  </a:lnTo>
                  <a:lnTo>
                    <a:pt x="233" y="482"/>
                  </a:lnTo>
                  <a:lnTo>
                    <a:pt x="234" y="482"/>
                  </a:lnTo>
                  <a:lnTo>
                    <a:pt x="235" y="482"/>
                  </a:lnTo>
                  <a:lnTo>
                    <a:pt x="237" y="481"/>
                  </a:lnTo>
                  <a:lnTo>
                    <a:pt x="238" y="481"/>
                  </a:lnTo>
                  <a:lnTo>
                    <a:pt x="240" y="481"/>
                  </a:lnTo>
                  <a:lnTo>
                    <a:pt x="246" y="476"/>
                  </a:lnTo>
                  <a:lnTo>
                    <a:pt x="252" y="473"/>
                  </a:lnTo>
                  <a:lnTo>
                    <a:pt x="255" y="469"/>
                  </a:lnTo>
                  <a:lnTo>
                    <a:pt x="257" y="470"/>
                  </a:lnTo>
                  <a:lnTo>
                    <a:pt x="259" y="469"/>
                  </a:lnTo>
                  <a:lnTo>
                    <a:pt x="261" y="469"/>
                  </a:lnTo>
                  <a:lnTo>
                    <a:pt x="262" y="468"/>
                  </a:lnTo>
                  <a:lnTo>
                    <a:pt x="263" y="468"/>
                  </a:lnTo>
                  <a:lnTo>
                    <a:pt x="264" y="467"/>
                  </a:lnTo>
                  <a:lnTo>
                    <a:pt x="267" y="467"/>
                  </a:lnTo>
                  <a:lnTo>
                    <a:pt x="267" y="466"/>
                  </a:lnTo>
                  <a:lnTo>
                    <a:pt x="269" y="466"/>
                  </a:lnTo>
                  <a:lnTo>
                    <a:pt x="269" y="466"/>
                  </a:lnTo>
                  <a:lnTo>
                    <a:pt x="271" y="466"/>
                  </a:lnTo>
                  <a:lnTo>
                    <a:pt x="271" y="465"/>
                  </a:lnTo>
                  <a:lnTo>
                    <a:pt x="275" y="465"/>
                  </a:lnTo>
                  <a:lnTo>
                    <a:pt x="276" y="465"/>
                  </a:lnTo>
                  <a:lnTo>
                    <a:pt x="279" y="464"/>
                  </a:lnTo>
                  <a:lnTo>
                    <a:pt x="280" y="463"/>
                  </a:lnTo>
                  <a:lnTo>
                    <a:pt x="283" y="463"/>
                  </a:lnTo>
                  <a:lnTo>
                    <a:pt x="285" y="464"/>
                  </a:lnTo>
                  <a:lnTo>
                    <a:pt x="285" y="464"/>
                  </a:lnTo>
                  <a:lnTo>
                    <a:pt x="287" y="464"/>
                  </a:lnTo>
                  <a:lnTo>
                    <a:pt x="292" y="461"/>
                  </a:lnTo>
                  <a:lnTo>
                    <a:pt x="293" y="461"/>
                  </a:lnTo>
                  <a:lnTo>
                    <a:pt x="295" y="460"/>
                  </a:lnTo>
                  <a:lnTo>
                    <a:pt x="298" y="460"/>
                  </a:lnTo>
                  <a:lnTo>
                    <a:pt x="300" y="459"/>
                  </a:lnTo>
                  <a:lnTo>
                    <a:pt x="301" y="459"/>
                  </a:lnTo>
                  <a:lnTo>
                    <a:pt x="302" y="458"/>
                  </a:lnTo>
                  <a:lnTo>
                    <a:pt x="303" y="458"/>
                  </a:lnTo>
                  <a:lnTo>
                    <a:pt x="307" y="456"/>
                  </a:lnTo>
                  <a:lnTo>
                    <a:pt x="308" y="456"/>
                  </a:lnTo>
                  <a:lnTo>
                    <a:pt x="309" y="455"/>
                  </a:lnTo>
                  <a:lnTo>
                    <a:pt x="311" y="454"/>
                  </a:lnTo>
                  <a:lnTo>
                    <a:pt x="312" y="453"/>
                  </a:lnTo>
                  <a:lnTo>
                    <a:pt x="315" y="452"/>
                  </a:lnTo>
                  <a:lnTo>
                    <a:pt x="315" y="452"/>
                  </a:lnTo>
                  <a:lnTo>
                    <a:pt x="316" y="452"/>
                  </a:lnTo>
                  <a:lnTo>
                    <a:pt x="318" y="451"/>
                  </a:lnTo>
                  <a:lnTo>
                    <a:pt x="319" y="451"/>
                  </a:lnTo>
                  <a:lnTo>
                    <a:pt x="321" y="449"/>
                  </a:lnTo>
                  <a:lnTo>
                    <a:pt x="329" y="449"/>
                  </a:lnTo>
                  <a:lnTo>
                    <a:pt x="329" y="449"/>
                  </a:lnTo>
                  <a:lnTo>
                    <a:pt x="328" y="450"/>
                  </a:lnTo>
                  <a:lnTo>
                    <a:pt x="329" y="451"/>
                  </a:lnTo>
                  <a:lnTo>
                    <a:pt x="330" y="451"/>
                  </a:lnTo>
                  <a:lnTo>
                    <a:pt x="331" y="451"/>
                  </a:lnTo>
                  <a:lnTo>
                    <a:pt x="332" y="451"/>
                  </a:lnTo>
                  <a:lnTo>
                    <a:pt x="334" y="450"/>
                  </a:lnTo>
                  <a:lnTo>
                    <a:pt x="336" y="451"/>
                  </a:lnTo>
                  <a:lnTo>
                    <a:pt x="337" y="452"/>
                  </a:lnTo>
                  <a:lnTo>
                    <a:pt x="338" y="452"/>
                  </a:lnTo>
                  <a:lnTo>
                    <a:pt x="340" y="453"/>
                  </a:lnTo>
                  <a:lnTo>
                    <a:pt x="343" y="453"/>
                  </a:lnTo>
                  <a:lnTo>
                    <a:pt x="344" y="454"/>
                  </a:lnTo>
                  <a:lnTo>
                    <a:pt x="348" y="454"/>
                  </a:lnTo>
                  <a:lnTo>
                    <a:pt x="350" y="453"/>
                  </a:lnTo>
                  <a:lnTo>
                    <a:pt x="351" y="453"/>
                  </a:lnTo>
                  <a:lnTo>
                    <a:pt x="355" y="450"/>
                  </a:lnTo>
                  <a:lnTo>
                    <a:pt x="355" y="448"/>
                  </a:lnTo>
                  <a:lnTo>
                    <a:pt x="358" y="447"/>
                  </a:lnTo>
                  <a:lnTo>
                    <a:pt x="362" y="447"/>
                  </a:lnTo>
                  <a:lnTo>
                    <a:pt x="364" y="449"/>
                  </a:lnTo>
                  <a:lnTo>
                    <a:pt x="366" y="449"/>
                  </a:lnTo>
                  <a:lnTo>
                    <a:pt x="367" y="448"/>
                  </a:lnTo>
                  <a:lnTo>
                    <a:pt x="368" y="448"/>
                  </a:lnTo>
                  <a:lnTo>
                    <a:pt x="369" y="449"/>
                  </a:lnTo>
                  <a:lnTo>
                    <a:pt x="369" y="448"/>
                  </a:lnTo>
                  <a:lnTo>
                    <a:pt x="370" y="448"/>
                  </a:lnTo>
                  <a:lnTo>
                    <a:pt x="372" y="447"/>
                  </a:lnTo>
                  <a:lnTo>
                    <a:pt x="374" y="446"/>
                  </a:lnTo>
                  <a:lnTo>
                    <a:pt x="374" y="446"/>
                  </a:lnTo>
                  <a:lnTo>
                    <a:pt x="376" y="446"/>
                  </a:lnTo>
                  <a:lnTo>
                    <a:pt x="377" y="446"/>
                  </a:lnTo>
                  <a:lnTo>
                    <a:pt x="378" y="446"/>
                  </a:lnTo>
                  <a:lnTo>
                    <a:pt x="379" y="447"/>
                  </a:lnTo>
                  <a:lnTo>
                    <a:pt x="381" y="447"/>
                  </a:lnTo>
                  <a:lnTo>
                    <a:pt x="382" y="446"/>
                  </a:lnTo>
                  <a:lnTo>
                    <a:pt x="383" y="446"/>
                  </a:lnTo>
                  <a:lnTo>
                    <a:pt x="384" y="446"/>
                  </a:lnTo>
                  <a:lnTo>
                    <a:pt x="387" y="446"/>
                  </a:lnTo>
                  <a:lnTo>
                    <a:pt x="387" y="445"/>
                  </a:lnTo>
                  <a:lnTo>
                    <a:pt x="388" y="445"/>
                  </a:lnTo>
                  <a:lnTo>
                    <a:pt x="391" y="444"/>
                  </a:lnTo>
                  <a:lnTo>
                    <a:pt x="392" y="444"/>
                  </a:lnTo>
                  <a:lnTo>
                    <a:pt x="394" y="442"/>
                  </a:lnTo>
                  <a:lnTo>
                    <a:pt x="394" y="442"/>
                  </a:lnTo>
                  <a:lnTo>
                    <a:pt x="396" y="440"/>
                  </a:lnTo>
                  <a:lnTo>
                    <a:pt x="395" y="438"/>
                  </a:lnTo>
                  <a:lnTo>
                    <a:pt x="395" y="437"/>
                  </a:lnTo>
                  <a:lnTo>
                    <a:pt x="398" y="434"/>
                  </a:lnTo>
                  <a:lnTo>
                    <a:pt x="399" y="434"/>
                  </a:lnTo>
                  <a:lnTo>
                    <a:pt x="399" y="433"/>
                  </a:lnTo>
                  <a:lnTo>
                    <a:pt x="402" y="433"/>
                  </a:lnTo>
                  <a:lnTo>
                    <a:pt x="402" y="434"/>
                  </a:lnTo>
                  <a:lnTo>
                    <a:pt x="406" y="433"/>
                  </a:lnTo>
                  <a:lnTo>
                    <a:pt x="410" y="432"/>
                  </a:lnTo>
                  <a:lnTo>
                    <a:pt x="410" y="432"/>
                  </a:lnTo>
                  <a:lnTo>
                    <a:pt x="413" y="430"/>
                  </a:lnTo>
                  <a:lnTo>
                    <a:pt x="414" y="429"/>
                  </a:lnTo>
                  <a:lnTo>
                    <a:pt x="415" y="428"/>
                  </a:lnTo>
                  <a:lnTo>
                    <a:pt x="415" y="428"/>
                  </a:lnTo>
                  <a:lnTo>
                    <a:pt x="416" y="426"/>
                  </a:lnTo>
                  <a:lnTo>
                    <a:pt x="418" y="425"/>
                  </a:lnTo>
                  <a:lnTo>
                    <a:pt x="418" y="423"/>
                  </a:lnTo>
                  <a:lnTo>
                    <a:pt x="419" y="421"/>
                  </a:lnTo>
                  <a:lnTo>
                    <a:pt x="421" y="419"/>
                  </a:lnTo>
                  <a:lnTo>
                    <a:pt x="421" y="418"/>
                  </a:lnTo>
                  <a:lnTo>
                    <a:pt x="421" y="418"/>
                  </a:lnTo>
                  <a:lnTo>
                    <a:pt x="421" y="417"/>
                  </a:lnTo>
                  <a:lnTo>
                    <a:pt x="422" y="415"/>
                  </a:lnTo>
                  <a:lnTo>
                    <a:pt x="426" y="412"/>
                  </a:lnTo>
                  <a:lnTo>
                    <a:pt x="427" y="411"/>
                  </a:lnTo>
                  <a:lnTo>
                    <a:pt x="431" y="408"/>
                  </a:lnTo>
                  <a:lnTo>
                    <a:pt x="433" y="404"/>
                  </a:lnTo>
                  <a:lnTo>
                    <a:pt x="433" y="402"/>
                  </a:lnTo>
                  <a:lnTo>
                    <a:pt x="434" y="401"/>
                  </a:lnTo>
                  <a:lnTo>
                    <a:pt x="434" y="400"/>
                  </a:lnTo>
                  <a:lnTo>
                    <a:pt x="436" y="399"/>
                  </a:lnTo>
                  <a:lnTo>
                    <a:pt x="437" y="399"/>
                  </a:lnTo>
                  <a:lnTo>
                    <a:pt x="440" y="400"/>
                  </a:lnTo>
                  <a:lnTo>
                    <a:pt x="441" y="400"/>
                  </a:lnTo>
                  <a:lnTo>
                    <a:pt x="443" y="401"/>
                  </a:lnTo>
                  <a:lnTo>
                    <a:pt x="443" y="402"/>
                  </a:lnTo>
                  <a:lnTo>
                    <a:pt x="443" y="404"/>
                  </a:lnTo>
                  <a:lnTo>
                    <a:pt x="443" y="404"/>
                  </a:lnTo>
                  <a:lnTo>
                    <a:pt x="443" y="407"/>
                  </a:lnTo>
                  <a:lnTo>
                    <a:pt x="443" y="408"/>
                  </a:lnTo>
                  <a:lnTo>
                    <a:pt x="442" y="409"/>
                  </a:lnTo>
                  <a:lnTo>
                    <a:pt x="442" y="410"/>
                  </a:lnTo>
                  <a:lnTo>
                    <a:pt x="445" y="415"/>
                  </a:lnTo>
                  <a:lnTo>
                    <a:pt x="445" y="416"/>
                  </a:lnTo>
                  <a:lnTo>
                    <a:pt x="447" y="418"/>
                  </a:lnTo>
                  <a:lnTo>
                    <a:pt x="449" y="422"/>
                  </a:lnTo>
                  <a:lnTo>
                    <a:pt x="450" y="423"/>
                  </a:lnTo>
                  <a:lnTo>
                    <a:pt x="450" y="423"/>
                  </a:lnTo>
                  <a:lnTo>
                    <a:pt x="453" y="423"/>
                  </a:lnTo>
                  <a:lnTo>
                    <a:pt x="453" y="424"/>
                  </a:lnTo>
                  <a:lnTo>
                    <a:pt x="455" y="424"/>
                  </a:lnTo>
                  <a:lnTo>
                    <a:pt x="455" y="424"/>
                  </a:lnTo>
                  <a:lnTo>
                    <a:pt x="457" y="425"/>
                  </a:lnTo>
                  <a:lnTo>
                    <a:pt x="458" y="425"/>
                  </a:lnTo>
                  <a:lnTo>
                    <a:pt x="464" y="426"/>
                  </a:lnTo>
                  <a:lnTo>
                    <a:pt x="465" y="427"/>
                  </a:lnTo>
                  <a:lnTo>
                    <a:pt x="466" y="427"/>
                  </a:lnTo>
                  <a:lnTo>
                    <a:pt x="467" y="427"/>
                  </a:lnTo>
                  <a:lnTo>
                    <a:pt x="473" y="427"/>
                  </a:lnTo>
                  <a:lnTo>
                    <a:pt x="474" y="428"/>
                  </a:lnTo>
                  <a:lnTo>
                    <a:pt x="475" y="428"/>
                  </a:lnTo>
                  <a:lnTo>
                    <a:pt x="475" y="427"/>
                  </a:lnTo>
                  <a:lnTo>
                    <a:pt x="476" y="427"/>
                  </a:lnTo>
                  <a:lnTo>
                    <a:pt x="477" y="428"/>
                  </a:lnTo>
                  <a:lnTo>
                    <a:pt x="482" y="428"/>
                  </a:lnTo>
                  <a:lnTo>
                    <a:pt x="483" y="427"/>
                  </a:lnTo>
                  <a:lnTo>
                    <a:pt x="486" y="427"/>
                  </a:lnTo>
                  <a:lnTo>
                    <a:pt x="486" y="427"/>
                  </a:lnTo>
                  <a:lnTo>
                    <a:pt x="493" y="427"/>
                  </a:lnTo>
                  <a:lnTo>
                    <a:pt x="494" y="426"/>
                  </a:lnTo>
                  <a:lnTo>
                    <a:pt x="495" y="424"/>
                  </a:lnTo>
                  <a:lnTo>
                    <a:pt x="496" y="424"/>
                  </a:lnTo>
                  <a:lnTo>
                    <a:pt x="497" y="425"/>
                  </a:lnTo>
                  <a:lnTo>
                    <a:pt x="501" y="425"/>
                  </a:lnTo>
                  <a:lnTo>
                    <a:pt x="501" y="425"/>
                  </a:lnTo>
                  <a:lnTo>
                    <a:pt x="503" y="425"/>
                  </a:lnTo>
                  <a:lnTo>
                    <a:pt x="503" y="424"/>
                  </a:lnTo>
                  <a:lnTo>
                    <a:pt x="510" y="424"/>
                  </a:lnTo>
                  <a:lnTo>
                    <a:pt x="511" y="424"/>
                  </a:lnTo>
                  <a:lnTo>
                    <a:pt x="513" y="423"/>
                  </a:lnTo>
                  <a:lnTo>
                    <a:pt x="519" y="423"/>
                  </a:lnTo>
                  <a:lnTo>
                    <a:pt x="519" y="423"/>
                  </a:lnTo>
                  <a:lnTo>
                    <a:pt x="522" y="423"/>
                  </a:lnTo>
                  <a:lnTo>
                    <a:pt x="523" y="422"/>
                  </a:lnTo>
                  <a:lnTo>
                    <a:pt x="524" y="422"/>
                  </a:lnTo>
                  <a:lnTo>
                    <a:pt x="527" y="421"/>
                  </a:lnTo>
                  <a:lnTo>
                    <a:pt x="527" y="420"/>
                  </a:lnTo>
                  <a:lnTo>
                    <a:pt x="532" y="420"/>
                  </a:lnTo>
                  <a:lnTo>
                    <a:pt x="532" y="419"/>
                  </a:lnTo>
                  <a:lnTo>
                    <a:pt x="534" y="419"/>
                  </a:lnTo>
                  <a:lnTo>
                    <a:pt x="536" y="417"/>
                  </a:lnTo>
                  <a:lnTo>
                    <a:pt x="537" y="417"/>
                  </a:lnTo>
                  <a:lnTo>
                    <a:pt x="538" y="416"/>
                  </a:lnTo>
                  <a:lnTo>
                    <a:pt x="543" y="414"/>
                  </a:lnTo>
                  <a:lnTo>
                    <a:pt x="547" y="410"/>
                  </a:lnTo>
                  <a:lnTo>
                    <a:pt x="547" y="408"/>
                  </a:lnTo>
                  <a:lnTo>
                    <a:pt x="548" y="408"/>
                  </a:lnTo>
                  <a:lnTo>
                    <a:pt x="550" y="408"/>
                  </a:lnTo>
                  <a:lnTo>
                    <a:pt x="552" y="409"/>
                  </a:lnTo>
                  <a:lnTo>
                    <a:pt x="552" y="411"/>
                  </a:lnTo>
                  <a:lnTo>
                    <a:pt x="559" y="411"/>
                  </a:lnTo>
                  <a:lnTo>
                    <a:pt x="559" y="410"/>
                  </a:lnTo>
                  <a:lnTo>
                    <a:pt x="560" y="410"/>
                  </a:lnTo>
                  <a:lnTo>
                    <a:pt x="563" y="409"/>
                  </a:lnTo>
                  <a:lnTo>
                    <a:pt x="566" y="409"/>
                  </a:lnTo>
                  <a:lnTo>
                    <a:pt x="566" y="409"/>
                  </a:lnTo>
                  <a:lnTo>
                    <a:pt x="571" y="409"/>
                  </a:lnTo>
                  <a:lnTo>
                    <a:pt x="572" y="410"/>
                  </a:lnTo>
                  <a:lnTo>
                    <a:pt x="577" y="409"/>
                  </a:lnTo>
                  <a:lnTo>
                    <a:pt x="578" y="408"/>
                  </a:lnTo>
                  <a:lnTo>
                    <a:pt x="581" y="406"/>
                  </a:lnTo>
                  <a:lnTo>
                    <a:pt x="584" y="404"/>
                  </a:lnTo>
                  <a:lnTo>
                    <a:pt x="585" y="403"/>
                  </a:lnTo>
                  <a:lnTo>
                    <a:pt x="585" y="403"/>
                  </a:lnTo>
                  <a:lnTo>
                    <a:pt x="588" y="401"/>
                  </a:lnTo>
                  <a:lnTo>
                    <a:pt x="590" y="400"/>
                  </a:lnTo>
                  <a:lnTo>
                    <a:pt x="591" y="398"/>
                  </a:lnTo>
                  <a:lnTo>
                    <a:pt x="592" y="398"/>
                  </a:lnTo>
                  <a:lnTo>
                    <a:pt x="592" y="397"/>
                  </a:lnTo>
                  <a:lnTo>
                    <a:pt x="593" y="397"/>
                  </a:lnTo>
                  <a:lnTo>
                    <a:pt x="598" y="393"/>
                  </a:lnTo>
                  <a:lnTo>
                    <a:pt x="600" y="390"/>
                  </a:lnTo>
                  <a:lnTo>
                    <a:pt x="602" y="388"/>
                  </a:lnTo>
                  <a:lnTo>
                    <a:pt x="602" y="387"/>
                  </a:lnTo>
                  <a:lnTo>
                    <a:pt x="603" y="386"/>
                  </a:lnTo>
                  <a:lnTo>
                    <a:pt x="606" y="385"/>
                  </a:lnTo>
                  <a:lnTo>
                    <a:pt x="610" y="382"/>
                  </a:lnTo>
                  <a:lnTo>
                    <a:pt x="611" y="381"/>
                  </a:lnTo>
                  <a:lnTo>
                    <a:pt x="612" y="380"/>
                  </a:lnTo>
                  <a:lnTo>
                    <a:pt x="612" y="380"/>
                  </a:lnTo>
                  <a:lnTo>
                    <a:pt x="615" y="378"/>
                  </a:lnTo>
                  <a:lnTo>
                    <a:pt x="620" y="378"/>
                  </a:lnTo>
                  <a:lnTo>
                    <a:pt x="620" y="377"/>
                  </a:lnTo>
                  <a:lnTo>
                    <a:pt x="621" y="377"/>
                  </a:lnTo>
                  <a:lnTo>
                    <a:pt x="623" y="376"/>
                  </a:lnTo>
                  <a:lnTo>
                    <a:pt x="624" y="370"/>
                  </a:lnTo>
                  <a:lnTo>
                    <a:pt x="626" y="369"/>
                  </a:lnTo>
                  <a:lnTo>
                    <a:pt x="627" y="367"/>
                  </a:lnTo>
                  <a:lnTo>
                    <a:pt x="626" y="363"/>
                  </a:lnTo>
                  <a:lnTo>
                    <a:pt x="625" y="361"/>
                  </a:lnTo>
                  <a:lnTo>
                    <a:pt x="625" y="358"/>
                  </a:lnTo>
                  <a:lnTo>
                    <a:pt x="626" y="358"/>
                  </a:lnTo>
                  <a:lnTo>
                    <a:pt x="626" y="350"/>
                  </a:lnTo>
                  <a:lnTo>
                    <a:pt x="624" y="348"/>
                  </a:lnTo>
                  <a:lnTo>
                    <a:pt x="620" y="348"/>
                  </a:lnTo>
                  <a:lnTo>
                    <a:pt x="619" y="347"/>
                  </a:lnTo>
                  <a:lnTo>
                    <a:pt x="619" y="347"/>
                  </a:lnTo>
                  <a:lnTo>
                    <a:pt x="617" y="345"/>
                  </a:lnTo>
                  <a:lnTo>
                    <a:pt x="614" y="345"/>
                  </a:lnTo>
                  <a:lnTo>
                    <a:pt x="612" y="343"/>
                  </a:lnTo>
                  <a:lnTo>
                    <a:pt x="610" y="343"/>
                  </a:lnTo>
                  <a:lnTo>
                    <a:pt x="609" y="342"/>
                  </a:lnTo>
                  <a:lnTo>
                    <a:pt x="609" y="341"/>
                  </a:lnTo>
                  <a:lnTo>
                    <a:pt x="609" y="340"/>
                  </a:lnTo>
                  <a:lnTo>
                    <a:pt x="607" y="338"/>
                  </a:lnTo>
                  <a:lnTo>
                    <a:pt x="605" y="337"/>
                  </a:lnTo>
                  <a:lnTo>
                    <a:pt x="605" y="336"/>
                  </a:lnTo>
                  <a:lnTo>
                    <a:pt x="603" y="333"/>
                  </a:lnTo>
                  <a:lnTo>
                    <a:pt x="602" y="332"/>
                  </a:lnTo>
                  <a:lnTo>
                    <a:pt x="599" y="332"/>
                  </a:lnTo>
                  <a:lnTo>
                    <a:pt x="599" y="329"/>
                  </a:lnTo>
                  <a:lnTo>
                    <a:pt x="598" y="328"/>
                  </a:lnTo>
                  <a:lnTo>
                    <a:pt x="598" y="328"/>
                  </a:lnTo>
                  <a:lnTo>
                    <a:pt x="598" y="324"/>
                  </a:lnTo>
                  <a:lnTo>
                    <a:pt x="597" y="323"/>
                  </a:lnTo>
                  <a:lnTo>
                    <a:pt x="596" y="321"/>
                  </a:lnTo>
                  <a:lnTo>
                    <a:pt x="593" y="317"/>
                  </a:lnTo>
                  <a:lnTo>
                    <a:pt x="593" y="316"/>
                  </a:lnTo>
                  <a:lnTo>
                    <a:pt x="595" y="315"/>
                  </a:lnTo>
                  <a:lnTo>
                    <a:pt x="596" y="313"/>
                  </a:lnTo>
                  <a:lnTo>
                    <a:pt x="596" y="312"/>
                  </a:lnTo>
                  <a:lnTo>
                    <a:pt x="598" y="311"/>
                  </a:lnTo>
                  <a:lnTo>
                    <a:pt x="600" y="311"/>
                  </a:lnTo>
                  <a:lnTo>
                    <a:pt x="600" y="311"/>
                  </a:lnTo>
                  <a:lnTo>
                    <a:pt x="601" y="311"/>
                  </a:lnTo>
                  <a:lnTo>
                    <a:pt x="602" y="311"/>
                  </a:lnTo>
                  <a:lnTo>
                    <a:pt x="603" y="311"/>
                  </a:lnTo>
                  <a:lnTo>
                    <a:pt x="604" y="311"/>
                  </a:lnTo>
                  <a:lnTo>
                    <a:pt x="605" y="312"/>
                  </a:lnTo>
                  <a:lnTo>
                    <a:pt x="607" y="311"/>
                  </a:lnTo>
                  <a:lnTo>
                    <a:pt x="608" y="311"/>
                  </a:lnTo>
                  <a:lnTo>
                    <a:pt x="610" y="309"/>
                  </a:lnTo>
                  <a:lnTo>
                    <a:pt x="612" y="309"/>
                  </a:lnTo>
                  <a:lnTo>
                    <a:pt x="613" y="310"/>
                  </a:lnTo>
                  <a:lnTo>
                    <a:pt x="617" y="307"/>
                  </a:lnTo>
                  <a:lnTo>
                    <a:pt x="618" y="306"/>
                  </a:lnTo>
                  <a:lnTo>
                    <a:pt x="618" y="304"/>
                  </a:lnTo>
                  <a:lnTo>
                    <a:pt x="619" y="303"/>
                  </a:lnTo>
                  <a:lnTo>
                    <a:pt x="619" y="301"/>
                  </a:lnTo>
                  <a:lnTo>
                    <a:pt x="619" y="300"/>
                  </a:lnTo>
                  <a:lnTo>
                    <a:pt x="620" y="299"/>
                  </a:lnTo>
                  <a:lnTo>
                    <a:pt x="622" y="296"/>
                  </a:lnTo>
                  <a:lnTo>
                    <a:pt x="622" y="295"/>
                  </a:lnTo>
                  <a:lnTo>
                    <a:pt x="622" y="295"/>
                  </a:lnTo>
                  <a:lnTo>
                    <a:pt x="622" y="293"/>
                  </a:lnTo>
                  <a:lnTo>
                    <a:pt x="623" y="293"/>
                  </a:lnTo>
                  <a:lnTo>
                    <a:pt x="623" y="292"/>
                  </a:lnTo>
                  <a:lnTo>
                    <a:pt x="621" y="289"/>
                  </a:lnTo>
                  <a:lnTo>
                    <a:pt x="621" y="283"/>
                  </a:lnTo>
                  <a:lnTo>
                    <a:pt x="620" y="282"/>
                  </a:lnTo>
                  <a:lnTo>
                    <a:pt x="619" y="280"/>
                  </a:lnTo>
                  <a:lnTo>
                    <a:pt x="618" y="279"/>
                  </a:lnTo>
                  <a:lnTo>
                    <a:pt x="618" y="277"/>
                  </a:lnTo>
                  <a:lnTo>
                    <a:pt x="617" y="276"/>
                  </a:lnTo>
                  <a:lnTo>
                    <a:pt x="617" y="274"/>
                  </a:lnTo>
                  <a:lnTo>
                    <a:pt x="617" y="274"/>
                  </a:lnTo>
                  <a:lnTo>
                    <a:pt x="617" y="269"/>
                  </a:lnTo>
                  <a:lnTo>
                    <a:pt x="617" y="269"/>
                  </a:lnTo>
                  <a:lnTo>
                    <a:pt x="617" y="267"/>
                  </a:lnTo>
                  <a:lnTo>
                    <a:pt x="616" y="266"/>
                  </a:lnTo>
                  <a:lnTo>
                    <a:pt x="616" y="265"/>
                  </a:lnTo>
                  <a:lnTo>
                    <a:pt x="615" y="264"/>
                  </a:lnTo>
                  <a:lnTo>
                    <a:pt x="615" y="262"/>
                  </a:lnTo>
                  <a:lnTo>
                    <a:pt x="616" y="262"/>
                  </a:lnTo>
                  <a:lnTo>
                    <a:pt x="616" y="260"/>
                  </a:lnTo>
                  <a:lnTo>
                    <a:pt x="616" y="260"/>
                  </a:lnTo>
                  <a:lnTo>
                    <a:pt x="616" y="255"/>
                  </a:lnTo>
                  <a:lnTo>
                    <a:pt x="619" y="254"/>
                  </a:lnTo>
                  <a:lnTo>
                    <a:pt x="620" y="252"/>
                  </a:lnTo>
                  <a:lnTo>
                    <a:pt x="620" y="252"/>
                  </a:lnTo>
                  <a:lnTo>
                    <a:pt x="620" y="252"/>
                  </a:lnTo>
                  <a:lnTo>
                    <a:pt x="622" y="252"/>
                  </a:lnTo>
                  <a:lnTo>
                    <a:pt x="623" y="253"/>
                  </a:lnTo>
                  <a:lnTo>
                    <a:pt x="624" y="253"/>
                  </a:lnTo>
                  <a:lnTo>
                    <a:pt x="624" y="252"/>
                  </a:lnTo>
                  <a:lnTo>
                    <a:pt x="625" y="250"/>
                  </a:lnTo>
                  <a:lnTo>
                    <a:pt x="627" y="249"/>
                  </a:lnTo>
                  <a:lnTo>
                    <a:pt x="630" y="249"/>
                  </a:lnTo>
                  <a:lnTo>
                    <a:pt x="634" y="247"/>
                  </a:lnTo>
                  <a:lnTo>
                    <a:pt x="634" y="246"/>
                  </a:lnTo>
                  <a:lnTo>
                    <a:pt x="635" y="244"/>
                  </a:lnTo>
                  <a:lnTo>
                    <a:pt x="635" y="242"/>
                  </a:lnTo>
                  <a:lnTo>
                    <a:pt x="635" y="242"/>
                  </a:lnTo>
                  <a:lnTo>
                    <a:pt x="635" y="241"/>
                  </a:lnTo>
                  <a:lnTo>
                    <a:pt x="636" y="240"/>
                  </a:lnTo>
                  <a:lnTo>
                    <a:pt x="636" y="239"/>
                  </a:lnTo>
                  <a:lnTo>
                    <a:pt x="637" y="239"/>
                  </a:lnTo>
                  <a:lnTo>
                    <a:pt x="639" y="238"/>
                  </a:lnTo>
                  <a:lnTo>
                    <a:pt x="640" y="236"/>
                  </a:lnTo>
                  <a:lnTo>
                    <a:pt x="640" y="229"/>
                  </a:lnTo>
                  <a:lnTo>
                    <a:pt x="640" y="228"/>
                  </a:lnTo>
                  <a:lnTo>
                    <a:pt x="641" y="227"/>
                  </a:lnTo>
                  <a:lnTo>
                    <a:pt x="642" y="226"/>
                  </a:lnTo>
                  <a:lnTo>
                    <a:pt x="642" y="225"/>
                  </a:lnTo>
                  <a:lnTo>
                    <a:pt x="641" y="224"/>
                  </a:lnTo>
                  <a:lnTo>
                    <a:pt x="641" y="222"/>
                  </a:lnTo>
                  <a:lnTo>
                    <a:pt x="642" y="221"/>
                  </a:lnTo>
                  <a:lnTo>
                    <a:pt x="643" y="218"/>
                  </a:lnTo>
                  <a:lnTo>
                    <a:pt x="643" y="215"/>
                  </a:lnTo>
                  <a:lnTo>
                    <a:pt x="644" y="214"/>
                  </a:lnTo>
                  <a:lnTo>
                    <a:pt x="644" y="214"/>
                  </a:lnTo>
                  <a:lnTo>
                    <a:pt x="646" y="212"/>
                  </a:lnTo>
                  <a:lnTo>
                    <a:pt x="651" y="212"/>
                  </a:lnTo>
                  <a:lnTo>
                    <a:pt x="652" y="211"/>
                  </a:lnTo>
                  <a:lnTo>
                    <a:pt x="653" y="211"/>
                  </a:lnTo>
                  <a:lnTo>
                    <a:pt x="653" y="210"/>
                  </a:lnTo>
                  <a:lnTo>
                    <a:pt x="656" y="205"/>
                  </a:lnTo>
                  <a:lnTo>
                    <a:pt x="659" y="201"/>
                  </a:lnTo>
                  <a:lnTo>
                    <a:pt x="661" y="198"/>
                  </a:lnTo>
                  <a:lnTo>
                    <a:pt x="662" y="198"/>
                  </a:lnTo>
                  <a:lnTo>
                    <a:pt x="664" y="197"/>
                  </a:lnTo>
                  <a:lnTo>
                    <a:pt x="665" y="197"/>
                  </a:lnTo>
                  <a:lnTo>
                    <a:pt x="665" y="197"/>
                  </a:lnTo>
                  <a:lnTo>
                    <a:pt x="670" y="197"/>
                  </a:lnTo>
                  <a:lnTo>
                    <a:pt x="671" y="196"/>
                  </a:lnTo>
                  <a:lnTo>
                    <a:pt x="678" y="196"/>
                  </a:lnTo>
                  <a:lnTo>
                    <a:pt x="679" y="195"/>
                  </a:lnTo>
                  <a:lnTo>
                    <a:pt x="683" y="195"/>
                  </a:lnTo>
                  <a:lnTo>
                    <a:pt x="683" y="194"/>
                  </a:lnTo>
                  <a:lnTo>
                    <a:pt x="688" y="194"/>
                  </a:lnTo>
                  <a:lnTo>
                    <a:pt x="688" y="194"/>
                  </a:lnTo>
                  <a:lnTo>
                    <a:pt x="692" y="194"/>
                  </a:lnTo>
                  <a:lnTo>
                    <a:pt x="692" y="193"/>
                  </a:lnTo>
                  <a:lnTo>
                    <a:pt x="694" y="193"/>
                  </a:lnTo>
                  <a:lnTo>
                    <a:pt x="694" y="194"/>
                  </a:lnTo>
                  <a:lnTo>
                    <a:pt x="698" y="194"/>
                  </a:lnTo>
                  <a:lnTo>
                    <a:pt x="698" y="193"/>
                  </a:lnTo>
                  <a:lnTo>
                    <a:pt x="700" y="193"/>
                  </a:lnTo>
                  <a:lnTo>
                    <a:pt x="700" y="193"/>
                  </a:lnTo>
                  <a:lnTo>
                    <a:pt x="703" y="193"/>
                  </a:lnTo>
                  <a:lnTo>
                    <a:pt x="703" y="192"/>
                  </a:lnTo>
                  <a:lnTo>
                    <a:pt x="707" y="192"/>
                  </a:lnTo>
                  <a:lnTo>
                    <a:pt x="708" y="192"/>
                  </a:lnTo>
                  <a:lnTo>
                    <a:pt x="712" y="192"/>
                  </a:lnTo>
                  <a:lnTo>
                    <a:pt x="712" y="191"/>
                  </a:lnTo>
                  <a:lnTo>
                    <a:pt x="714" y="191"/>
                  </a:lnTo>
                  <a:lnTo>
                    <a:pt x="715" y="191"/>
                  </a:lnTo>
                  <a:lnTo>
                    <a:pt x="719" y="191"/>
                  </a:lnTo>
                  <a:lnTo>
                    <a:pt x="720" y="190"/>
                  </a:lnTo>
                  <a:lnTo>
                    <a:pt x="722" y="190"/>
                  </a:lnTo>
                  <a:lnTo>
                    <a:pt x="723" y="190"/>
                  </a:lnTo>
                  <a:lnTo>
                    <a:pt x="726" y="190"/>
                  </a:lnTo>
                  <a:lnTo>
                    <a:pt x="726" y="189"/>
                  </a:lnTo>
                  <a:lnTo>
                    <a:pt x="727" y="189"/>
                  </a:lnTo>
                  <a:lnTo>
                    <a:pt x="730" y="188"/>
                  </a:lnTo>
                  <a:lnTo>
                    <a:pt x="732" y="187"/>
                  </a:lnTo>
                  <a:lnTo>
                    <a:pt x="736" y="187"/>
                  </a:lnTo>
                  <a:lnTo>
                    <a:pt x="736" y="187"/>
                  </a:lnTo>
                  <a:lnTo>
                    <a:pt x="741" y="187"/>
                  </a:lnTo>
                  <a:lnTo>
                    <a:pt x="742" y="187"/>
                  </a:lnTo>
                  <a:lnTo>
                    <a:pt x="743" y="187"/>
                  </a:lnTo>
                  <a:lnTo>
                    <a:pt x="744" y="188"/>
                  </a:lnTo>
                  <a:lnTo>
                    <a:pt x="746" y="188"/>
                  </a:lnTo>
                  <a:lnTo>
                    <a:pt x="750" y="190"/>
                  </a:lnTo>
                  <a:lnTo>
                    <a:pt x="752" y="190"/>
                  </a:lnTo>
                  <a:lnTo>
                    <a:pt x="755" y="192"/>
                  </a:lnTo>
                  <a:lnTo>
                    <a:pt x="758" y="192"/>
                  </a:lnTo>
                  <a:lnTo>
                    <a:pt x="758" y="193"/>
                  </a:lnTo>
                  <a:lnTo>
                    <a:pt x="763" y="193"/>
                  </a:lnTo>
                  <a:lnTo>
                    <a:pt x="763" y="194"/>
                  </a:lnTo>
                  <a:lnTo>
                    <a:pt x="770" y="194"/>
                  </a:lnTo>
                  <a:lnTo>
                    <a:pt x="770" y="194"/>
                  </a:lnTo>
                  <a:lnTo>
                    <a:pt x="772" y="194"/>
                  </a:lnTo>
                  <a:lnTo>
                    <a:pt x="774" y="197"/>
                  </a:lnTo>
                  <a:lnTo>
                    <a:pt x="776" y="198"/>
                  </a:lnTo>
                  <a:lnTo>
                    <a:pt x="776" y="198"/>
                  </a:lnTo>
                  <a:lnTo>
                    <a:pt x="778" y="198"/>
                  </a:lnTo>
                  <a:lnTo>
                    <a:pt x="778" y="199"/>
                  </a:lnTo>
                  <a:lnTo>
                    <a:pt x="782" y="199"/>
                  </a:lnTo>
                  <a:lnTo>
                    <a:pt x="782" y="199"/>
                  </a:lnTo>
                  <a:lnTo>
                    <a:pt x="785" y="199"/>
                  </a:lnTo>
                  <a:lnTo>
                    <a:pt x="785" y="199"/>
                  </a:lnTo>
                  <a:lnTo>
                    <a:pt x="791" y="198"/>
                  </a:lnTo>
                  <a:lnTo>
                    <a:pt x="793" y="197"/>
                  </a:lnTo>
                  <a:lnTo>
                    <a:pt x="795" y="197"/>
                  </a:lnTo>
                  <a:lnTo>
                    <a:pt x="797" y="196"/>
                  </a:lnTo>
                  <a:lnTo>
                    <a:pt x="797" y="196"/>
                  </a:lnTo>
                  <a:lnTo>
                    <a:pt x="800" y="195"/>
                  </a:lnTo>
                  <a:lnTo>
                    <a:pt x="802" y="193"/>
                  </a:lnTo>
                  <a:lnTo>
                    <a:pt x="802" y="191"/>
                  </a:lnTo>
                  <a:lnTo>
                    <a:pt x="803" y="191"/>
                  </a:lnTo>
                  <a:lnTo>
                    <a:pt x="804" y="191"/>
                  </a:lnTo>
                  <a:lnTo>
                    <a:pt x="805" y="190"/>
                  </a:lnTo>
                  <a:lnTo>
                    <a:pt x="805" y="188"/>
                  </a:lnTo>
                  <a:lnTo>
                    <a:pt x="807" y="186"/>
                  </a:lnTo>
                  <a:lnTo>
                    <a:pt x="808" y="184"/>
                  </a:lnTo>
                  <a:lnTo>
                    <a:pt x="809" y="183"/>
                  </a:lnTo>
                  <a:lnTo>
                    <a:pt x="809" y="183"/>
                  </a:lnTo>
                  <a:lnTo>
                    <a:pt x="812" y="180"/>
                  </a:lnTo>
                  <a:lnTo>
                    <a:pt x="815" y="175"/>
                  </a:lnTo>
                  <a:lnTo>
                    <a:pt x="817" y="171"/>
                  </a:lnTo>
                  <a:lnTo>
                    <a:pt x="817" y="168"/>
                  </a:lnTo>
                  <a:lnTo>
                    <a:pt x="818" y="167"/>
                  </a:lnTo>
                  <a:lnTo>
                    <a:pt x="818" y="165"/>
                  </a:lnTo>
                  <a:lnTo>
                    <a:pt x="819" y="164"/>
                  </a:lnTo>
                  <a:lnTo>
                    <a:pt x="819" y="161"/>
                  </a:lnTo>
                  <a:lnTo>
                    <a:pt x="820" y="161"/>
                  </a:lnTo>
                  <a:lnTo>
                    <a:pt x="820" y="159"/>
                  </a:lnTo>
                  <a:lnTo>
                    <a:pt x="820" y="159"/>
                  </a:lnTo>
                  <a:lnTo>
                    <a:pt x="820" y="157"/>
                  </a:lnTo>
                  <a:lnTo>
                    <a:pt x="821" y="156"/>
                  </a:lnTo>
                  <a:lnTo>
                    <a:pt x="823" y="153"/>
                  </a:lnTo>
                  <a:lnTo>
                    <a:pt x="823" y="153"/>
                  </a:lnTo>
                  <a:lnTo>
                    <a:pt x="823" y="153"/>
                  </a:lnTo>
                  <a:lnTo>
                    <a:pt x="822" y="153"/>
                  </a:lnTo>
                  <a:lnTo>
                    <a:pt x="822" y="151"/>
                  </a:lnTo>
                  <a:lnTo>
                    <a:pt x="823" y="150"/>
                  </a:lnTo>
                  <a:lnTo>
                    <a:pt x="823" y="148"/>
                  </a:lnTo>
                  <a:lnTo>
                    <a:pt x="824" y="146"/>
                  </a:lnTo>
                  <a:lnTo>
                    <a:pt x="825" y="142"/>
                  </a:lnTo>
                  <a:lnTo>
                    <a:pt x="825" y="142"/>
                  </a:lnTo>
                  <a:lnTo>
                    <a:pt x="826" y="139"/>
                  </a:lnTo>
                  <a:lnTo>
                    <a:pt x="826" y="139"/>
                  </a:lnTo>
                  <a:lnTo>
                    <a:pt x="826" y="138"/>
                  </a:lnTo>
                  <a:lnTo>
                    <a:pt x="827" y="138"/>
                  </a:lnTo>
                  <a:lnTo>
                    <a:pt x="827" y="135"/>
                  </a:lnTo>
                  <a:lnTo>
                    <a:pt x="828" y="135"/>
                  </a:lnTo>
                  <a:lnTo>
                    <a:pt x="828" y="132"/>
                  </a:lnTo>
                  <a:lnTo>
                    <a:pt x="829" y="131"/>
                  </a:lnTo>
                  <a:lnTo>
                    <a:pt x="828" y="130"/>
                  </a:lnTo>
                  <a:lnTo>
                    <a:pt x="828" y="129"/>
                  </a:lnTo>
                  <a:lnTo>
                    <a:pt x="829" y="129"/>
                  </a:lnTo>
                  <a:lnTo>
                    <a:pt x="831" y="129"/>
                  </a:lnTo>
                  <a:lnTo>
                    <a:pt x="832" y="127"/>
                  </a:lnTo>
                  <a:lnTo>
                    <a:pt x="835" y="127"/>
                  </a:lnTo>
                  <a:lnTo>
                    <a:pt x="835" y="127"/>
                  </a:lnTo>
                  <a:lnTo>
                    <a:pt x="837" y="127"/>
                  </a:lnTo>
                  <a:lnTo>
                    <a:pt x="838" y="126"/>
                  </a:lnTo>
                  <a:lnTo>
                    <a:pt x="838" y="126"/>
                  </a:lnTo>
                  <a:lnTo>
                    <a:pt x="839" y="124"/>
                  </a:lnTo>
                  <a:lnTo>
                    <a:pt x="840" y="124"/>
                  </a:lnTo>
                  <a:lnTo>
                    <a:pt x="842" y="126"/>
                  </a:lnTo>
                  <a:lnTo>
                    <a:pt x="843" y="126"/>
                  </a:lnTo>
                  <a:lnTo>
                    <a:pt x="844" y="127"/>
                  </a:lnTo>
                  <a:lnTo>
                    <a:pt x="844" y="128"/>
                  </a:lnTo>
                  <a:lnTo>
                    <a:pt x="845" y="128"/>
                  </a:lnTo>
                  <a:lnTo>
                    <a:pt x="847" y="129"/>
                  </a:lnTo>
                  <a:lnTo>
                    <a:pt x="847" y="129"/>
                  </a:lnTo>
                  <a:lnTo>
                    <a:pt x="847" y="129"/>
                  </a:lnTo>
                  <a:lnTo>
                    <a:pt x="852" y="134"/>
                  </a:lnTo>
                  <a:lnTo>
                    <a:pt x="854" y="134"/>
                  </a:lnTo>
                  <a:lnTo>
                    <a:pt x="855" y="133"/>
                  </a:lnTo>
                  <a:lnTo>
                    <a:pt x="855" y="133"/>
                  </a:lnTo>
                  <a:lnTo>
                    <a:pt x="856" y="133"/>
                  </a:lnTo>
                  <a:lnTo>
                    <a:pt x="858" y="133"/>
                  </a:lnTo>
                  <a:lnTo>
                    <a:pt x="861" y="130"/>
                  </a:lnTo>
                  <a:lnTo>
                    <a:pt x="863" y="130"/>
                  </a:lnTo>
                  <a:lnTo>
                    <a:pt x="865" y="129"/>
                  </a:lnTo>
                  <a:lnTo>
                    <a:pt x="865" y="128"/>
                  </a:lnTo>
                  <a:lnTo>
                    <a:pt x="863" y="127"/>
                  </a:lnTo>
                  <a:lnTo>
                    <a:pt x="866" y="123"/>
                  </a:lnTo>
                  <a:lnTo>
                    <a:pt x="866" y="119"/>
                  </a:lnTo>
                  <a:lnTo>
                    <a:pt x="867" y="118"/>
                  </a:lnTo>
                  <a:lnTo>
                    <a:pt x="867" y="117"/>
                  </a:lnTo>
                  <a:lnTo>
                    <a:pt x="868" y="115"/>
                  </a:lnTo>
                  <a:lnTo>
                    <a:pt x="868" y="114"/>
                  </a:lnTo>
                  <a:lnTo>
                    <a:pt x="870" y="113"/>
                  </a:lnTo>
                  <a:lnTo>
                    <a:pt x="872" y="113"/>
                  </a:lnTo>
                  <a:lnTo>
                    <a:pt x="873" y="115"/>
                  </a:lnTo>
                  <a:lnTo>
                    <a:pt x="874" y="115"/>
                  </a:lnTo>
                  <a:lnTo>
                    <a:pt x="874" y="114"/>
                  </a:lnTo>
                  <a:lnTo>
                    <a:pt x="873" y="113"/>
                  </a:lnTo>
                  <a:lnTo>
                    <a:pt x="872" y="113"/>
                  </a:lnTo>
                  <a:lnTo>
                    <a:pt x="872" y="113"/>
                  </a:lnTo>
                  <a:lnTo>
                    <a:pt x="868" y="113"/>
                  </a:lnTo>
                  <a:lnTo>
                    <a:pt x="865" y="111"/>
                  </a:lnTo>
                  <a:lnTo>
                    <a:pt x="865" y="112"/>
                  </a:lnTo>
                  <a:lnTo>
                    <a:pt x="861" y="111"/>
                  </a:lnTo>
                  <a:lnTo>
                    <a:pt x="861" y="109"/>
                  </a:lnTo>
                  <a:lnTo>
                    <a:pt x="863" y="108"/>
                  </a:lnTo>
                  <a:lnTo>
                    <a:pt x="861" y="107"/>
                  </a:lnTo>
                  <a:lnTo>
                    <a:pt x="860" y="108"/>
                  </a:lnTo>
                  <a:lnTo>
                    <a:pt x="858" y="108"/>
                  </a:lnTo>
                  <a:lnTo>
                    <a:pt x="858" y="107"/>
                  </a:lnTo>
                  <a:lnTo>
                    <a:pt x="857" y="107"/>
                  </a:lnTo>
                  <a:lnTo>
                    <a:pt x="856" y="107"/>
                  </a:lnTo>
                  <a:lnTo>
                    <a:pt x="856" y="107"/>
                  </a:lnTo>
                  <a:lnTo>
                    <a:pt x="856" y="104"/>
                  </a:lnTo>
                  <a:lnTo>
                    <a:pt x="856" y="103"/>
                  </a:lnTo>
                  <a:lnTo>
                    <a:pt x="856" y="102"/>
                  </a:lnTo>
                  <a:lnTo>
                    <a:pt x="856" y="101"/>
                  </a:lnTo>
                  <a:lnTo>
                    <a:pt x="857" y="100"/>
                  </a:lnTo>
                  <a:lnTo>
                    <a:pt x="860" y="99"/>
                  </a:lnTo>
                  <a:lnTo>
                    <a:pt x="860" y="96"/>
                  </a:lnTo>
                  <a:lnTo>
                    <a:pt x="858" y="94"/>
                  </a:lnTo>
                  <a:lnTo>
                    <a:pt x="858" y="91"/>
                  </a:lnTo>
                  <a:lnTo>
                    <a:pt x="858" y="91"/>
                  </a:lnTo>
                  <a:lnTo>
                    <a:pt x="858" y="92"/>
                  </a:lnTo>
                  <a:lnTo>
                    <a:pt x="857" y="92"/>
                  </a:lnTo>
                  <a:lnTo>
                    <a:pt x="856" y="93"/>
                  </a:lnTo>
                  <a:lnTo>
                    <a:pt x="856" y="94"/>
                  </a:lnTo>
                  <a:lnTo>
                    <a:pt x="856" y="95"/>
                  </a:lnTo>
                  <a:lnTo>
                    <a:pt x="855" y="96"/>
                  </a:lnTo>
                  <a:lnTo>
                    <a:pt x="855" y="101"/>
                  </a:lnTo>
                  <a:lnTo>
                    <a:pt x="854" y="102"/>
                  </a:lnTo>
                  <a:lnTo>
                    <a:pt x="853" y="101"/>
                  </a:lnTo>
                  <a:lnTo>
                    <a:pt x="853" y="99"/>
                  </a:lnTo>
                  <a:lnTo>
                    <a:pt x="852" y="98"/>
                  </a:lnTo>
                  <a:lnTo>
                    <a:pt x="852" y="96"/>
                  </a:lnTo>
                  <a:lnTo>
                    <a:pt x="850" y="96"/>
                  </a:lnTo>
                  <a:lnTo>
                    <a:pt x="851" y="92"/>
                  </a:lnTo>
                  <a:lnTo>
                    <a:pt x="850" y="91"/>
                  </a:lnTo>
                  <a:lnTo>
                    <a:pt x="848" y="91"/>
                  </a:lnTo>
                  <a:lnTo>
                    <a:pt x="847" y="92"/>
                  </a:lnTo>
                  <a:lnTo>
                    <a:pt x="847" y="91"/>
                  </a:lnTo>
                  <a:lnTo>
                    <a:pt x="845" y="90"/>
                  </a:lnTo>
                  <a:lnTo>
                    <a:pt x="845" y="89"/>
                  </a:lnTo>
                  <a:lnTo>
                    <a:pt x="845" y="87"/>
                  </a:lnTo>
                  <a:lnTo>
                    <a:pt x="845" y="86"/>
                  </a:lnTo>
                  <a:lnTo>
                    <a:pt x="845" y="81"/>
                  </a:lnTo>
                  <a:lnTo>
                    <a:pt x="846" y="80"/>
                  </a:lnTo>
                  <a:lnTo>
                    <a:pt x="846" y="79"/>
                  </a:lnTo>
                  <a:lnTo>
                    <a:pt x="845" y="79"/>
                  </a:lnTo>
                  <a:lnTo>
                    <a:pt x="845" y="77"/>
                  </a:lnTo>
                  <a:lnTo>
                    <a:pt x="845" y="76"/>
                  </a:lnTo>
                  <a:lnTo>
                    <a:pt x="848" y="76"/>
                  </a:lnTo>
                  <a:lnTo>
                    <a:pt x="849" y="76"/>
                  </a:lnTo>
                  <a:lnTo>
                    <a:pt x="854" y="76"/>
                  </a:lnTo>
                  <a:close/>
                  <a:moveTo>
                    <a:pt x="757" y="68"/>
                  </a:moveTo>
                  <a:lnTo>
                    <a:pt x="754" y="68"/>
                  </a:lnTo>
                  <a:lnTo>
                    <a:pt x="753" y="67"/>
                  </a:lnTo>
                  <a:lnTo>
                    <a:pt x="753" y="66"/>
                  </a:lnTo>
                  <a:lnTo>
                    <a:pt x="753" y="65"/>
                  </a:lnTo>
                  <a:lnTo>
                    <a:pt x="755" y="64"/>
                  </a:lnTo>
                  <a:lnTo>
                    <a:pt x="756" y="64"/>
                  </a:lnTo>
                  <a:lnTo>
                    <a:pt x="757" y="64"/>
                  </a:lnTo>
                  <a:lnTo>
                    <a:pt x="759" y="65"/>
                  </a:lnTo>
                  <a:lnTo>
                    <a:pt x="759" y="67"/>
                  </a:lnTo>
                  <a:lnTo>
                    <a:pt x="757" y="68"/>
                  </a:lnTo>
                  <a:close/>
                  <a:moveTo>
                    <a:pt x="868" y="8"/>
                  </a:moveTo>
                  <a:lnTo>
                    <a:pt x="866" y="8"/>
                  </a:lnTo>
                  <a:lnTo>
                    <a:pt x="865" y="6"/>
                  </a:lnTo>
                  <a:lnTo>
                    <a:pt x="865" y="5"/>
                  </a:lnTo>
                  <a:lnTo>
                    <a:pt x="865" y="5"/>
                  </a:lnTo>
                  <a:lnTo>
                    <a:pt x="865" y="2"/>
                  </a:lnTo>
                  <a:lnTo>
                    <a:pt x="865" y="0"/>
                  </a:lnTo>
                  <a:lnTo>
                    <a:pt x="866" y="0"/>
                  </a:lnTo>
                  <a:lnTo>
                    <a:pt x="867" y="2"/>
                  </a:lnTo>
                  <a:lnTo>
                    <a:pt x="868" y="2"/>
                  </a:lnTo>
                  <a:lnTo>
                    <a:pt x="869" y="3"/>
                  </a:lnTo>
                  <a:lnTo>
                    <a:pt x="869" y="5"/>
                  </a:lnTo>
                  <a:lnTo>
                    <a:pt x="868" y="6"/>
                  </a:lnTo>
                  <a:lnTo>
                    <a:pt x="868" y="8"/>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7" name="Freeform 13">
              <a:extLst>
                <a:ext uri="{FF2B5EF4-FFF2-40B4-BE49-F238E27FC236}">
                  <a16:creationId xmlns:a16="http://schemas.microsoft.com/office/drawing/2014/main" id="{15A17728-1330-CC38-0FF1-FFE6539685D7}"/>
                </a:ext>
              </a:extLst>
            </p:cNvPr>
            <p:cNvSpPr>
              <a:spLocks noEditPoints="1"/>
            </p:cNvSpPr>
            <p:nvPr/>
          </p:nvSpPr>
          <p:spPr bwMode="auto">
            <a:xfrm>
              <a:off x="3239" y="3161"/>
              <a:ext cx="393" cy="392"/>
            </a:xfrm>
            <a:custGeom>
              <a:avLst/>
              <a:gdLst>
                <a:gd name="T0" fmla="*/ 12 w 1083"/>
                <a:gd name="T1" fmla="*/ 364 h 1080"/>
                <a:gd name="T2" fmla="*/ 47 w 1083"/>
                <a:gd name="T3" fmla="*/ 349 h 1080"/>
                <a:gd name="T4" fmla="*/ 89 w 1083"/>
                <a:gd name="T5" fmla="*/ 358 h 1080"/>
                <a:gd name="T6" fmla="*/ 121 w 1083"/>
                <a:gd name="T7" fmla="*/ 376 h 1080"/>
                <a:gd name="T8" fmla="*/ 136 w 1083"/>
                <a:gd name="T9" fmla="*/ 413 h 1080"/>
                <a:gd name="T10" fmla="*/ 166 w 1083"/>
                <a:gd name="T11" fmla="*/ 486 h 1080"/>
                <a:gd name="T12" fmla="*/ 174 w 1083"/>
                <a:gd name="T13" fmla="*/ 539 h 1080"/>
                <a:gd name="T14" fmla="*/ 182 w 1083"/>
                <a:gd name="T15" fmla="*/ 598 h 1080"/>
                <a:gd name="T16" fmla="*/ 164 w 1083"/>
                <a:gd name="T17" fmla="*/ 637 h 1080"/>
                <a:gd name="T18" fmla="*/ 132 w 1083"/>
                <a:gd name="T19" fmla="*/ 675 h 1080"/>
                <a:gd name="T20" fmla="*/ 93 w 1083"/>
                <a:gd name="T21" fmla="*/ 688 h 1080"/>
                <a:gd name="T22" fmla="*/ 5 w 1083"/>
                <a:gd name="T23" fmla="*/ 586 h 1080"/>
                <a:gd name="T24" fmla="*/ 13 w 1083"/>
                <a:gd name="T25" fmla="*/ 377 h 1080"/>
                <a:gd name="T26" fmla="*/ 22 w 1083"/>
                <a:gd name="T27" fmla="*/ 359 h 1080"/>
                <a:gd name="T28" fmla="*/ 23 w 1083"/>
                <a:gd name="T29" fmla="*/ 336 h 1080"/>
                <a:gd name="T30" fmla="*/ 984 w 1083"/>
                <a:gd name="T31" fmla="*/ 200 h 1080"/>
                <a:gd name="T32" fmla="*/ 954 w 1083"/>
                <a:gd name="T33" fmla="*/ 343 h 1080"/>
                <a:gd name="T34" fmla="*/ 976 w 1083"/>
                <a:gd name="T35" fmla="*/ 448 h 1080"/>
                <a:gd name="T36" fmla="*/ 1009 w 1083"/>
                <a:gd name="T37" fmla="*/ 542 h 1080"/>
                <a:gd name="T38" fmla="*/ 1067 w 1083"/>
                <a:gd name="T39" fmla="*/ 805 h 1080"/>
                <a:gd name="T40" fmla="*/ 928 w 1083"/>
                <a:gd name="T41" fmla="*/ 996 h 1080"/>
                <a:gd name="T42" fmla="*/ 797 w 1083"/>
                <a:gd name="T43" fmla="*/ 1079 h 1080"/>
                <a:gd name="T44" fmla="*/ 717 w 1083"/>
                <a:gd name="T45" fmla="*/ 931 h 1080"/>
                <a:gd name="T46" fmla="*/ 654 w 1083"/>
                <a:gd name="T47" fmla="*/ 833 h 1080"/>
                <a:gd name="T48" fmla="*/ 607 w 1083"/>
                <a:gd name="T49" fmla="*/ 716 h 1080"/>
                <a:gd name="T50" fmla="*/ 347 w 1083"/>
                <a:gd name="T51" fmla="*/ 681 h 1080"/>
                <a:gd name="T52" fmla="*/ 249 w 1083"/>
                <a:gd name="T53" fmla="*/ 885 h 1080"/>
                <a:gd name="T54" fmla="*/ 128 w 1083"/>
                <a:gd name="T55" fmla="*/ 876 h 1080"/>
                <a:gd name="T56" fmla="*/ 103 w 1083"/>
                <a:gd name="T57" fmla="*/ 843 h 1080"/>
                <a:gd name="T58" fmla="*/ 66 w 1083"/>
                <a:gd name="T59" fmla="*/ 822 h 1080"/>
                <a:gd name="T60" fmla="*/ 77 w 1083"/>
                <a:gd name="T61" fmla="*/ 737 h 1080"/>
                <a:gd name="T62" fmla="*/ 118 w 1083"/>
                <a:gd name="T63" fmla="*/ 713 h 1080"/>
                <a:gd name="T64" fmla="*/ 154 w 1083"/>
                <a:gd name="T65" fmla="*/ 671 h 1080"/>
                <a:gd name="T66" fmla="*/ 199 w 1083"/>
                <a:gd name="T67" fmla="*/ 652 h 1080"/>
                <a:gd name="T68" fmla="*/ 242 w 1083"/>
                <a:gd name="T69" fmla="*/ 619 h 1080"/>
                <a:gd name="T70" fmla="*/ 304 w 1083"/>
                <a:gd name="T71" fmla="*/ 607 h 1080"/>
                <a:gd name="T72" fmla="*/ 368 w 1083"/>
                <a:gd name="T73" fmla="*/ 605 h 1080"/>
                <a:gd name="T74" fmla="*/ 406 w 1083"/>
                <a:gd name="T75" fmla="*/ 551 h 1080"/>
                <a:gd name="T76" fmla="*/ 422 w 1083"/>
                <a:gd name="T77" fmla="*/ 483 h 1080"/>
                <a:gd name="T78" fmla="*/ 441 w 1083"/>
                <a:gd name="T79" fmla="*/ 406 h 1080"/>
                <a:gd name="T80" fmla="*/ 506 w 1083"/>
                <a:gd name="T81" fmla="*/ 365 h 1080"/>
                <a:gd name="T82" fmla="*/ 557 w 1083"/>
                <a:gd name="T83" fmla="*/ 395 h 1080"/>
                <a:gd name="T84" fmla="*/ 607 w 1083"/>
                <a:gd name="T85" fmla="*/ 419 h 1080"/>
                <a:gd name="T86" fmla="*/ 628 w 1083"/>
                <a:gd name="T87" fmla="*/ 436 h 1080"/>
                <a:gd name="T88" fmla="*/ 670 w 1083"/>
                <a:gd name="T89" fmla="*/ 444 h 1080"/>
                <a:gd name="T90" fmla="*/ 698 w 1083"/>
                <a:gd name="T91" fmla="*/ 381 h 1080"/>
                <a:gd name="T92" fmla="*/ 681 w 1083"/>
                <a:gd name="T93" fmla="*/ 329 h 1080"/>
                <a:gd name="T94" fmla="*/ 697 w 1083"/>
                <a:gd name="T95" fmla="*/ 273 h 1080"/>
                <a:gd name="T96" fmla="*/ 707 w 1083"/>
                <a:gd name="T97" fmla="*/ 206 h 1080"/>
                <a:gd name="T98" fmla="*/ 713 w 1083"/>
                <a:gd name="T99" fmla="*/ 151 h 1080"/>
                <a:gd name="T100" fmla="*/ 761 w 1083"/>
                <a:gd name="T101" fmla="*/ 148 h 1080"/>
                <a:gd name="T102" fmla="*/ 816 w 1083"/>
                <a:gd name="T103" fmla="*/ 178 h 1080"/>
                <a:gd name="T104" fmla="*/ 868 w 1083"/>
                <a:gd name="T105" fmla="*/ 239 h 1080"/>
                <a:gd name="T106" fmla="*/ 921 w 1083"/>
                <a:gd name="T107" fmla="*/ 234 h 1080"/>
                <a:gd name="T108" fmla="*/ 935 w 1083"/>
                <a:gd name="T109" fmla="*/ 196 h 1080"/>
                <a:gd name="T110" fmla="*/ 930 w 1083"/>
                <a:gd name="T111" fmla="*/ 142 h 1080"/>
                <a:gd name="T112" fmla="*/ 956 w 1083"/>
                <a:gd name="T113" fmla="*/ 107 h 1080"/>
                <a:gd name="T114" fmla="*/ 668 w 1083"/>
                <a:gd name="T115" fmla="*/ 2 h 1080"/>
                <a:gd name="T116" fmla="*/ 708 w 1083"/>
                <a:gd name="T117" fmla="*/ 42 h 1080"/>
                <a:gd name="T118" fmla="*/ 718 w 1083"/>
                <a:gd name="T119" fmla="*/ 87 h 1080"/>
                <a:gd name="T120" fmla="*/ 686 w 1083"/>
                <a:gd name="T121" fmla="*/ 93 h 1080"/>
                <a:gd name="T122" fmla="*/ 622 w 1083"/>
                <a:gd name="T123" fmla="*/ 51 h 1080"/>
                <a:gd name="T124" fmla="*/ 648 w 1083"/>
                <a:gd name="T125" fmla="*/ 2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3" h="1080">
                  <a:moveTo>
                    <a:pt x="134" y="679"/>
                  </a:moveTo>
                  <a:lnTo>
                    <a:pt x="134" y="679"/>
                  </a:lnTo>
                  <a:lnTo>
                    <a:pt x="132" y="679"/>
                  </a:lnTo>
                  <a:lnTo>
                    <a:pt x="132" y="679"/>
                  </a:lnTo>
                  <a:lnTo>
                    <a:pt x="132" y="679"/>
                  </a:lnTo>
                  <a:lnTo>
                    <a:pt x="132" y="678"/>
                  </a:lnTo>
                  <a:lnTo>
                    <a:pt x="134" y="678"/>
                  </a:lnTo>
                  <a:lnTo>
                    <a:pt x="134" y="679"/>
                  </a:lnTo>
                  <a:close/>
                  <a:moveTo>
                    <a:pt x="191" y="615"/>
                  </a:moveTo>
                  <a:lnTo>
                    <a:pt x="189" y="616"/>
                  </a:lnTo>
                  <a:lnTo>
                    <a:pt x="188" y="615"/>
                  </a:lnTo>
                  <a:lnTo>
                    <a:pt x="188" y="614"/>
                  </a:lnTo>
                  <a:lnTo>
                    <a:pt x="189" y="614"/>
                  </a:lnTo>
                  <a:lnTo>
                    <a:pt x="190" y="612"/>
                  </a:lnTo>
                  <a:lnTo>
                    <a:pt x="191" y="612"/>
                  </a:lnTo>
                  <a:lnTo>
                    <a:pt x="191" y="613"/>
                  </a:lnTo>
                  <a:lnTo>
                    <a:pt x="191" y="615"/>
                  </a:lnTo>
                  <a:close/>
                  <a:moveTo>
                    <a:pt x="686" y="403"/>
                  </a:moveTo>
                  <a:lnTo>
                    <a:pt x="684" y="403"/>
                  </a:lnTo>
                  <a:lnTo>
                    <a:pt x="684" y="403"/>
                  </a:lnTo>
                  <a:lnTo>
                    <a:pt x="684" y="402"/>
                  </a:lnTo>
                  <a:lnTo>
                    <a:pt x="686" y="402"/>
                  </a:lnTo>
                  <a:lnTo>
                    <a:pt x="687" y="403"/>
                  </a:lnTo>
                  <a:lnTo>
                    <a:pt x="686" y="403"/>
                  </a:lnTo>
                  <a:close/>
                  <a:moveTo>
                    <a:pt x="13" y="374"/>
                  </a:moveTo>
                  <a:lnTo>
                    <a:pt x="12" y="375"/>
                  </a:lnTo>
                  <a:lnTo>
                    <a:pt x="11" y="374"/>
                  </a:lnTo>
                  <a:lnTo>
                    <a:pt x="11" y="374"/>
                  </a:lnTo>
                  <a:lnTo>
                    <a:pt x="12" y="373"/>
                  </a:lnTo>
                  <a:lnTo>
                    <a:pt x="12" y="372"/>
                  </a:lnTo>
                  <a:lnTo>
                    <a:pt x="13" y="371"/>
                  </a:lnTo>
                  <a:lnTo>
                    <a:pt x="13" y="374"/>
                  </a:lnTo>
                  <a:close/>
                  <a:moveTo>
                    <a:pt x="14" y="364"/>
                  </a:moveTo>
                  <a:lnTo>
                    <a:pt x="14" y="364"/>
                  </a:lnTo>
                  <a:lnTo>
                    <a:pt x="12" y="364"/>
                  </a:lnTo>
                  <a:lnTo>
                    <a:pt x="12" y="364"/>
                  </a:lnTo>
                  <a:lnTo>
                    <a:pt x="12" y="361"/>
                  </a:lnTo>
                  <a:lnTo>
                    <a:pt x="14" y="359"/>
                  </a:lnTo>
                  <a:lnTo>
                    <a:pt x="14" y="357"/>
                  </a:lnTo>
                  <a:lnTo>
                    <a:pt x="16" y="356"/>
                  </a:lnTo>
                  <a:lnTo>
                    <a:pt x="17" y="356"/>
                  </a:lnTo>
                  <a:lnTo>
                    <a:pt x="17" y="358"/>
                  </a:lnTo>
                  <a:lnTo>
                    <a:pt x="15" y="360"/>
                  </a:lnTo>
                  <a:lnTo>
                    <a:pt x="15" y="362"/>
                  </a:lnTo>
                  <a:lnTo>
                    <a:pt x="14" y="363"/>
                  </a:lnTo>
                  <a:lnTo>
                    <a:pt x="14" y="364"/>
                  </a:lnTo>
                  <a:close/>
                  <a:moveTo>
                    <a:pt x="18" y="340"/>
                  </a:moveTo>
                  <a:lnTo>
                    <a:pt x="16" y="340"/>
                  </a:lnTo>
                  <a:lnTo>
                    <a:pt x="15" y="340"/>
                  </a:lnTo>
                  <a:lnTo>
                    <a:pt x="16" y="338"/>
                  </a:lnTo>
                  <a:lnTo>
                    <a:pt x="17" y="338"/>
                  </a:lnTo>
                  <a:lnTo>
                    <a:pt x="19" y="338"/>
                  </a:lnTo>
                  <a:lnTo>
                    <a:pt x="18" y="340"/>
                  </a:lnTo>
                  <a:close/>
                  <a:moveTo>
                    <a:pt x="37" y="335"/>
                  </a:moveTo>
                  <a:lnTo>
                    <a:pt x="38" y="335"/>
                  </a:lnTo>
                  <a:lnTo>
                    <a:pt x="39" y="335"/>
                  </a:lnTo>
                  <a:lnTo>
                    <a:pt x="44" y="339"/>
                  </a:lnTo>
                  <a:lnTo>
                    <a:pt x="44" y="340"/>
                  </a:lnTo>
                  <a:lnTo>
                    <a:pt x="45" y="342"/>
                  </a:lnTo>
                  <a:lnTo>
                    <a:pt x="44" y="343"/>
                  </a:lnTo>
                  <a:lnTo>
                    <a:pt x="43" y="343"/>
                  </a:lnTo>
                  <a:lnTo>
                    <a:pt x="41" y="344"/>
                  </a:lnTo>
                  <a:lnTo>
                    <a:pt x="41" y="344"/>
                  </a:lnTo>
                  <a:lnTo>
                    <a:pt x="41" y="345"/>
                  </a:lnTo>
                  <a:lnTo>
                    <a:pt x="40" y="346"/>
                  </a:lnTo>
                  <a:lnTo>
                    <a:pt x="41" y="347"/>
                  </a:lnTo>
                  <a:lnTo>
                    <a:pt x="43" y="347"/>
                  </a:lnTo>
                  <a:lnTo>
                    <a:pt x="43" y="348"/>
                  </a:lnTo>
                  <a:lnTo>
                    <a:pt x="45" y="350"/>
                  </a:lnTo>
                  <a:lnTo>
                    <a:pt x="47" y="349"/>
                  </a:lnTo>
                  <a:lnTo>
                    <a:pt x="48" y="348"/>
                  </a:lnTo>
                  <a:lnTo>
                    <a:pt x="49" y="348"/>
                  </a:lnTo>
                  <a:lnTo>
                    <a:pt x="49" y="349"/>
                  </a:lnTo>
                  <a:lnTo>
                    <a:pt x="51" y="350"/>
                  </a:lnTo>
                  <a:lnTo>
                    <a:pt x="52" y="350"/>
                  </a:lnTo>
                  <a:lnTo>
                    <a:pt x="53" y="351"/>
                  </a:lnTo>
                  <a:lnTo>
                    <a:pt x="53" y="353"/>
                  </a:lnTo>
                  <a:lnTo>
                    <a:pt x="53" y="353"/>
                  </a:lnTo>
                  <a:lnTo>
                    <a:pt x="54" y="352"/>
                  </a:lnTo>
                  <a:lnTo>
                    <a:pt x="55" y="351"/>
                  </a:lnTo>
                  <a:lnTo>
                    <a:pt x="56" y="351"/>
                  </a:lnTo>
                  <a:lnTo>
                    <a:pt x="56" y="352"/>
                  </a:lnTo>
                  <a:lnTo>
                    <a:pt x="57" y="352"/>
                  </a:lnTo>
                  <a:lnTo>
                    <a:pt x="58" y="354"/>
                  </a:lnTo>
                  <a:lnTo>
                    <a:pt x="59" y="354"/>
                  </a:lnTo>
                  <a:lnTo>
                    <a:pt x="60" y="355"/>
                  </a:lnTo>
                  <a:lnTo>
                    <a:pt x="61" y="354"/>
                  </a:lnTo>
                  <a:lnTo>
                    <a:pt x="63" y="354"/>
                  </a:lnTo>
                  <a:lnTo>
                    <a:pt x="64" y="352"/>
                  </a:lnTo>
                  <a:lnTo>
                    <a:pt x="65" y="351"/>
                  </a:lnTo>
                  <a:lnTo>
                    <a:pt x="67" y="350"/>
                  </a:lnTo>
                  <a:lnTo>
                    <a:pt x="69" y="350"/>
                  </a:lnTo>
                  <a:lnTo>
                    <a:pt x="72" y="351"/>
                  </a:lnTo>
                  <a:lnTo>
                    <a:pt x="75" y="351"/>
                  </a:lnTo>
                  <a:lnTo>
                    <a:pt x="75" y="351"/>
                  </a:lnTo>
                  <a:lnTo>
                    <a:pt x="77" y="351"/>
                  </a:lnTo>
                  <a:lnTo>
                    <a:pt x="78" y="351"/>
                  </a:lnTo>
                  <a:lnTo>
                    <a:pt x="81" y="351"/>
                  </a:lnTo>
                  <a:lnTo>
                    <a:pt x="82" y="351"/>
                  </a:lnTo>
                  <a:lnTo>
                    <a:pt x="83" y="352"/>
                  </a:lnTo>
                  <a:lnTo>
                    <a:pt x="85" y="355"/>
                  </a:lnTo>
                  <a:lnTo>
                    <a:pt x="85" y="356"/>
                  </a:lnTo>
                  <a:lnTo>
                    <a:pt x="86" y="358"/>
                  </a:lnTo>
                  <a:lnTo>
                    <a:pt x="88" y="358"/>
                  </a:lnTo>
                  <a:lnTo>
                    <a:pt x="89" y="358"/>
                  </a:lnTo>
                  <a:lnTo>
                    <a:pt x="90" y="358"/>
                  </a:lnTo>
                  <a:lnTo>
                    <a:pt x="92" y="360"/>
                  </a:lnTo>
                  <a:lnTo>
                    <a:pt x="96" y="362"/>
                  </a:lnTo>
                  <a:lnTo>
                    <a:pt x="100" y="367"/>
                  </a:lnTo>
                  <a:lnTo>
                    <a:pt x="102" y="368"/>
                  </a:lnTo>
                  <a:lnTo>
                    <a:pt x="103" y="369"/>
                  </a:lnTo>
                  <a:lnTo>
                    <a:pt x="103" y="372"/>
                  </a:lnTo>
                  <a:lnTo>
                    <a:pt x="104" y="373"/>
                  </a:lnTo>
                  <a:lnTo>
                    <a:pt x="105" y="373"/>
                  </a:lnTo>
                  <a:lnTo>
                    <a:pt x="106" y="373"/>
                  </a:lnTo>
                  <a:lnTo>
                    <a:pt x="107" y="374"/>
                  </a:lnTo>
                  <a:lnTo>
                    <a:pt x="109" y="374"/>
                  </a:lnTo>
                  <a:lnTo>
                    <a:pt x="110" y="375"/>
                  </a:lnTo>
                  <a:lnTo>
                    <a:pt x="110" y="375"/>
                  </a:lnTo>
                  <a:lnTo>
                    <a:pt x="110" y="376"/>
                  </a:lnTo>
                  <a:lnTo>
                    <a:pt x="110" y="377"/>
                  </a:lnTo>
                  <a:lnTo>
                    <a:pt x="110" y="378"/>
                  </a:lnTo>
                  <a:lnTo>
                    <a:pt x="111" y="379"/>
                  </a:lnTo>
                  <a:lnTo>
                    <a:pt x="112" y="379"/>
                  </a:lnTo>
                  <a:lnTo>
                    <a:pt x="112" y="378"/>
                  </a:lnTo>
                  <a:lnTo>
                    <a:pt x="111" y="378"/>
                  </a:lnTo>
                  <a:lnTo>
                    <a:pt x="111" y="374"/>
                  </a:lnTo>
                  <a:lnTo>
                    <a:pt x="108" y="371"/>
                  </a:lnTo>
                  <a:lnTo>
                    <a:pt x="107" y="369"/>
                  </a:lnTo>
                  <a:lnTo>
                    <a:pt x="107" y="368"/>
                  </a:lnTo>
                  <a:lnTo>
                    <a:pt x="108" y="368"/>
                  </a:lnTo>
                  <a:lnTo>
                    <a:pt x="111" y="369"/>
                  </a:lnTo>
                  <a:lnTo>
                    <a:pt x="113" y="371"/>
                  </a:lnTo>
                  <a:lnTo>
                    <a:pt x="113" y="372"/>
                  </a:lnTo>
                  <a:lnTo>
                    <a:pt x="114" y="372"/>
                  </a:lnTo>
                  <a:lnTo>
                    <a:pt x="115" y="372"/>
                  </a:lnTo>
                  <a:lnTo>
                    <a:pt x="117" y="373"/>
                  </a:lnTo>
                  <a:lnTo>
                    <a:pt x="118" y="373"/>
                  </a:lnTo>
                  <a:lnTo>
                    <a:pt x="120" y="375"/>
                  </a:lnTo>
                  <a:lnTo>
                    <a:pt x="121" y="376"/>
                  </a:lnTo>
                  <a:lnTo>
                    <a:pt x="121" y="377"/>
                  </a:lnTo>
                  <a:lnTo>
                    <a:pt x="119" y="378"/>
                  </a:lnTo>
                  <a:lnTo>
                    <a:pt x="116" y="376"/>
                  </a:lnTo>
                  <a:lnTo>
                    <a:pt x="116" y="379"/>
                  </a:lnTo>
                  <a:lnTo>
                    <a:pt x="116" y="380"/>
                  </a:lnTo>
                  <a:lnTo>
                    <a:pt x="115" y="383"/>
                  </a:lnTo>
                  <a:lnTo>
                    <a:pt x="113" y="384"/>
                  </a:lnTo>
                  <a:lnTo>
                    <a:pt x="113" y="386"/>
                  </a:lnTo>
                  <a:lnTo>
                    <a:pt x="114" y="387"/>
                  </a:lnTo>
                  <a:lnTo>
                    <a:pt x="115" y="388"/>
                  </a:lnTo>
                  <a:lnTo>
                    <a:pt x="116" y="388"/>
                  </a:lnTo>
                  <a:lnTo>
                    <a:pt x="116" y="390"/>
                  </a:lnTo>
                  <a:lnTo>
                    <a:pt x="117" y="391"/>
                  </a:lnTo>
                  <a:lnTo>
                    <a:pt x="118" y="392"/>
                  </a:lnTo>
                  <a:lnTo>
                    <a:pt x="119" y="392"/>
                  </a:lnTo>
                  <a:lnTo>
                    <a:pt x="120" y="393"/>
                  </a:lnTo>
                  <a:lnTo>
                    <a:pt x="120" y="393"/>
                  </a:lnTo>
                  <a:lnTo>
                    <a:pt x="119" y="395"/>
                  </a:lnTo>
                  <a:lnTo>
                    <a:pt x="120" y="396"/>
                  </a:lnTo>
                  <a:lnTo>
                    <a:pt x="122" y="396"/>
                  </a:lnTo>
                  <a:lnTo>
                    <a:pt x="123" y="396"/>
                  </a:lnTo>
                  <a:lnTo>
                    <a:pt x="123" y="398"/>
                  </a:lnTo>
                  <a:lnTo>
                    <a:pt x="122" y="399"/>
                  </a:lnTo>
                  <a:lnTo>
                    <a:pt x="123" y="400"/>
                  </a:lnTo>
                  <a:lnTo>
                    <a:pt x="124" y="400"/>
                  </a:lnTo>
                  <a:lnTo>
                    <a:pt x="126" y="399"/>
                  </a:lnTo>
                  <a:lnTo>
                    <a:pt x="127" y="399"/>
                  </a:lnTo>
                  <a:lnTo>
                    <a:pt x="129" y="400"/>
                  </a:lnTo>
                  <a:lnTo>
                    <a:pt x="130" y="401"/>
                  </a:lnTo>
                  <a:lnTo>
                    <a:pt x="130" y="402"/>
                  </a:lnTo>
                  <a:lnTo>
                    <a:pt x="131" y="406"/>
                  </a:lnTo>
                  <a:lnTo>
                    <a:pt x="132" y="407"/>
                  </a:lnTo>
                  <a:lnTo>
                    <a:pt x="133" y="409"/>
                  </a:lnTo>
                  <a:lnTo>
                    <a:pt x="136" y="412"/>
                  </a:lnTo>
                  <a:lnTo>
                    <a:pt x="136" y="413"/>
                  </a:lnTo>
                  <a:lnTo>
                    <a:pt x="137" y="415"/>
                  </a:lnTo>
                  <a:lnTo>
                    <a:pt x="137" y="422"/>
                  </a:lnTo>
                  <a:lnTo>
                    <a:pt x="134" y="423"/>
                  </a:lnTo>
                  <a:lnTo>
                    <a:pt x="133" y="423"/>
                  </a:lnTo>
                  <a:lnTo>
                    <a:pt x="133" y="423"/>
                  </a:lnTo>
                  <a:lnTo>
                    <a:pt x="132" y="423"/>
                  </a:lnTo>
                  <a:lnTo>
                    <a:pt x="131" y="424"/>
                  </a:lnTo>
                  <a:lnTo>
                    <a:pt x="131" y="425"/>
                  </a:lnTo>
                  <a:lnTo>
                    <a:pt x="133" y="427"/>
                  </a:lnTo>
                  <a:lnTo>
                    <a:pt x="133" y="429"/>
                  </a:lnTo>
                  <a:lnTo>
                    <a:pt x="134" y="429"/>
                  </a:lnTo>
                  <a:lnTo>
                    <a:pt x="136" y="427"/>
                  </a:lnTo>
                  <a:lnTo>
                    <a:pt x="137" y="427"/>
                  </a:lnTo>
                  <a:lnTo>
                    <a:pt x="138" y="429"/>
                  </a:lnTo>
                  <a:lnTo>
                    <a:pt x="138" y="431"/>
                  </a:lnTo>
                  <a:lnTo>
                    <a:pt x="142" y="433"/>
                  </a:lnTo>
                  <a:lnTo>
                    <a:pt x="144" y="435"/>
                  </a:lnTo>
                  <a:lnTo>
                    <a:pt x="145" y="435"/>
                  </a:lnTo>
                  <a:lnTo>
                    <a:pt x="148" y="437"/>
                  </a:lnTo>
                  <a:lnTo>
                    <a:pt x="151" y="442"/>
                  </a:lnTo>
                  <a:lnTo>
                    <a:pt x="156" y="446"/>
                  </a:lnTo>
                  <a:lnTo>
                    <a:pt x="156" y="450"/>
                  </a:lnTo>
                  <a:lnTo>
                    <a:pt x="154" y="453"/>
                  </a:lnTo>
                  <a:lnTo>
                    <a:pt x="154" y="458"/>
                  </a:lnTo>
                  <a:lnTo>
                    <a:pt x="156" y="460"/>
                  </a:lnTo>
                  <a:lnTo>
                    <a:pt x="156" y="460"/>
                  </a:lnTo>
                  <a:lnTo>
                    <a:pt x="160" y="464"/>
                  </a:lnTo>
                  <a:lnTo>
                    <a:pt x="160" y="467"/>
                  </a:lnTo>
                  <a:lnTo>
                    <a:pt x="161" y="468"/>
                  </a:lnTo>
                  <a:lnTo>
                    <a:pt x="164" y="469"/>
                  </a:lnTo>
                  <a:lnTo>
                    <a:pt x="166" y="471"/>
                  </a:lnTo>
                  <a:lnTo>
                    <a:pt x="167" y="473"/>
                  </a:lnTo>
                  <a:lnTo>
                    <a:pt x="167" y="478"/>
                  </a:lnTo>
                  <a:lnTo>
                    <a:pt x="166" y="480"/>
                  </a:lnTo>
                  <a:lnTo>
                    <a:pt x="166" y="486"/>
                  </a:lnTo>
                  <a:lnTo>
                    <a:pt x="166" y="486"/>
                  </a:lnTo>
                  <a:lnTo>
                    <a:pt x="166" y="488"/>
                  </a:lnTo>
                  <a:lnTo>
                    <a:pt x="167" y="491"/>
                  </a:lnTo>
                  <a:lnTo>
                    <a:pt x="169" y="494"/>
                  </a:lnTo>
                  <a:lnTo>
                    <a:pt x="169" y="495"/>
                  </a:lnTo>
                  <a:lnTo>
                    <a:pt x="170" y="495"/>
                  </a:lnTo>
                  <a:lnTo>
                    <a:pt x="170" y="496"/>
                  </a:lnTo>
                  <a:lnTo>
                    <a:pt x="170" y="497"/>
                  </a:lnTo>
                  <a:lnTo>
                    <a:pt x="170" y="499"/>
                  </a:lnTo>
                  <a:lnTo>
                    <a:pt x="171" y="499"/>
                  </a:lnTo>
                  <a:lnTo>
                    <a:pt x="171" y="501"/>
                  </a:lnTo>
                  <a:lnTo>
                    <a:pt x="170" y="502"/>
                  </a:lnTo>
                  <a:lnTo>
                    <a:pt x="170" y="511"/>
                  </a:lnTo>
                  <a:lnTo>
                    <a:pt x="172" y="513"/>
                  </a:lnTo>
                  <a:lnTo>
                    <a:pt x="173" y="514"/>
                  </a:lnTo>
                  <a:lnTo>
                    <a:pt x="174" y="515"/>
                  </a:lnTo>
                  <a:lnTo>
                    <a:pt x="173" y="516"/>
                  </a:lnTo>
                  <a:lnTo>
                    <a:pt x="172" y="516"/>
                  </a:lnTo>
                  <a:lnTo>
                    <a:pt x="172" y="515"/>
                  </a:lnTo>
                  <a:lnTo>
                    <a:pt x="171" y="515"/>
                  </a:lnTo>
                  <a:lnTo>
                    <a:pt x="171" y="518"/>
                  </a:lnTo>
                  <a:lnTo>
                    <a:pt x="173" y="520"/>
                  </a:lnTo>
                  <a:lnTo>
                    <a:pt x="173" y="521"/>
                  </a:lnTo>
                  <a:lnTo>
                    <a:pt x="175" y="524"/>
                  </a:lnTo>
                  <a:lnTo>
                    <a:pt x="176" y="525"/>
                  </a:lnTo>
                  <a:lnTo>
                    <a:pt x="176" y="525"/>
                  </a:lnTo>
                  <a:lnTo>
                    <a:pt x="177" y="527"/>
                  </a:lnTo>
                  <a:lnTo>
                    <a:pt x="178" y="528"/>
                  </a:lnTo>
                  <a:lnTo>
                    <a:pt x="181" y="532"/>
                  </a:lnTo>
                  <a:lnTo>
                    <a:pt x="181" y="534"/>
                  </a:lnTo>
                  <a:lnTo>
                    <a:pt x="181" y="534"/>
                  </a:lnTo>
                  <a:lnTo>
                    <a:pt x="178" y="536"/>
                  </a:lnTo>
                  <a:lnTo>
                    <a:pt x="176" y="536"/>
                  </a:lnTo>
                  <a:lnTo>
                    <a:pt x="174" y="538"/>
                  </a:lnTo>
                  <a:lnTo>
                    <a:pt x="174" y="539"/>
                  </a:lnTo>
                  <a:lnTo>
                    <a:pt x="173" y="539"/>
                  </a:lnTo>
                  <a:lnTo>
                    <a:pt x="173" y="545"/>
                  </a:lnTo>
                  <a:lnTo>
                    <a:pt x="173" y="545"/>
                  </a:lnTo>
                  <a:lnTo>
                    <a:pt x="173" y="546"/>
                  </a:lnTo>
                  <a:lnTo>
                    <a:pt x="173" y="547"/>
                  </a:lnTo>
                  <a:lnTo>
                    <a:pt x="173" y="551"/>
                  </a:lnTo>
                  <a:lnTo>
                    <a:pt x="173" y="551"/>
                  </a:lnTo>
                  <a:lnTo>
                    <a:pt x="173" y="553"/>
                  </a:lnTo>
                  <a:lnTo>
                    <a:pt x="173" y="554"/>
                  </a:lnTo>
                  <a:lnTo>
                    <a:pt x="172" y="555"/>
                  </a:lnTo>
                  <a:lnTo>
                    <a:pt x="172" y="560"/>
                  </a:lnTo>
                  <a:lnTo>
                    <a:pt x="172" y="560"/>
                  </a:lnTo>
                  <a:lnTo>
                    <a:pt x="172" y="561"/>
                  </a:lnTo>
                  <a:lnTo>
                    <a:pt x="172" y="562"/>
                  </a:lnTo>
                  <a:lnTo>
                    <a:pt x="173" y="566"/>
                  </a:lnTo>
                  <a:lnTo>
                    <a:pt x="174" y="568"/>
                  </a:lnTo>
                  <a:lnTo>
                    <a:pt x="174" y="571"/>
                  </a:lnTo>
                  <a:lnTo>
                    <a:pt x="174" y="572"/>
                  </a:lnTo>
                  <a:lnTo>
                    <a:pt x="176" y="576"/>
                  </a:lnTo>
                  <a:lnTo>
                    <a:pt x="177" y="578"/>
                  </a:lnTo>
                  <a:lnTo>
                    <a:pt x="178" y="580"/>
                  </a:lnTo>
                  <a:lnTo>
                    <a:pt x="179" y="580"/>
                  </a:lnTo>
                  <a:lnTo>
                    <a:pt x="180" y="583"/>
                  </a:lnTo>
                  <a:lnTo>
                    <a:pt x="181" y="585"/>
                  </a:lnTo>
                  <a:lnTo>
                    <a:pt x="181" y="586"/>
                  </a:lnTo>
                  <a:lnTo>
                    <a:pt x="182" y="586"/>
                  </a:lnTo>
                  <a:lnTo>
                    <a:pt x="182" y="588"/>
                  </a:lnTo>
                  <a:lnTo>
                    <a:pt x="182" y="588"/>
                  </a:lnTo>
                  <a:lnTo>
                    <a:pt x="182" y="590"/>
                  </a:lnTo>
                  <a:lnTo>
                    <a:pt x="182" y="591"/>
                  </a:lnTo>
                  <a:lnTo>
                    <a:pt x="182" y="592"/>
                  </a:lnTo>
                  <a:lnTo>
                    <a:pt x="181" y="592"/>
                  </a:lnTo>
                  <a:lnTo>
                    <a:pt x="181" y="595"/>
                  </a:lnTo>
                  <a:lnTo>
                    <a:pt x="182" y="595"/>
                  </a:lnTo>
                  <a:lnTo>
                    <a:pt x="182" y="598"/>
                  </a:lnTo>
                  <a:lnTo>
                    <a:pt x="184" y="600"/>
                  </a:lnTo>
                  <a:lnTo>
                    <a:pt x="184" y="602"/>
                  </a:lnTo>
                  <a:lnTo>
                    <a:pt x="184" y="602"/>
                  </a:lnTo>
                  <a:lnTo>
                    <a:pt x="184" y="604"/>
                  </a:lnTo>
                  <a:lnTo>
                    <a:pt x="183" y="604"/>
                  </a:lnTo>
                  <a:lnTo>
                    <a:pt x="183" y="606"/>
                  </a:lnTo>
                  <a:lnTo>
                    <a:pt x="184" y="608"/>
                  </a:lnTo>
                  <a:lnTo>
                    <a:pt x="184" y="610"/>
                  </a:lnTo>
                  <a:lnTo>
                    <a:pt x="184" y="610"/>
                  </a:lnTo>
                  <a:lnTo>
                    <a:pt x="184" y="612"/>
                  </a:lnTo>
                  <a:lnTo>
                    <a:pt x="185" y="613"/>
                  </a:lnTo>
                  <a:lnTo>
                    <a:pt x="185" y="616"/>
                  </a:lnTo>
                  <a:lnTo>
                    <a:pt x="184" y="616"/>
                  </a:lnTo>
                  <a:lnTo>
                    <a:pt x="184" y="619"/>
                  </a:lnTo>
                  <a:lnTo>
                    <a:pt x="185" y="619"/>
                  </a:lnTo>
                  <a:lnTo>
                    <a:pt x="185" y="624"/>
                  </a:lnTo>
                  <a:lnTo>
                    <a:pt x="183" y="627"/>
                  </a:lnTo>
                  <a:lnTo>
                    <a:pt x="182" y="628"/>
                  </a:lnTo>
                  <a:lnTo>
                    <a:pt x="181" y="628"/>
                  </a:lnTo>
                  <a:lnTo>
                    <a:pt x="181" y="627"/>
                  </a:lnTo>
                  <a:lnTo>
                    <a:pt x="182" y="627"/>
                  </a:lnTo>
                  <a:lnTo>
                    <a:pt x="182" y="626"/>
                  </a:lnTo>
                  <a:lnTo>
                    <a:pt x="182" y="626"/>
                  </a:lnTo>
                  <a:lnTo>
                    <a:pt x="179" y="627"/>
                  </a:lnTo>
                  <a:lnTo>
                    <a:pt x="178" y="628"/>
                  </a:lnTo>
                  <a:lnTo>
                    <a:pt x="176" y="633"/>
                  </a:lnTo>
                  <a:lnTo>
                    <a:pt x="175" y="635"/>
                  </a:lnTo>
                  <a:lnTo>
                    <a:pt x="172" y="639"/>
                  </a:lnTo>
                  <a:lnTo>
                    <a:pt x="171" y="639"/>
                  </a:lnTo>
                  <a:lnTo>
                    <a:pt x="170" y="638"/>
                  </a:lnTo>
                  <a:lnTo>
                    <a:pt x="170" y="637"/>
                  </a:lnTo>
                  <a:lnTo>
                    <a:pt x="169" y="637"/>
                  </a:lnTo>
                  <a:lnTo>
                    <a:pt x="168" y="636"/>
                  </a:lnTo>
                  <a:lnTo>
                    <a:pt x="166" y="636"/>
                  </a:lnTo>
                  <a:lnTo>
                    <a:pt x="164" y="637"/>
                  </a:lnTo>
                  <a:lnTo>
                    <a:pt x="163" y="638"/>
                  </a:lnTo>
                  <a:lnTo>
                    <a:pt x="163" y="643"/>
                  </a:lnTo>
                  <a:lnTo>
                    <a:pt x="162" y="644"/>
                  </a:lnTo>
                  <a:lnTo>
                    <a:pt x="162" y="644"/>
                  </a:lnTo>
                  <a:lnTo>
                    <a:pt x="161" y="644"/>
                  </a:lnTo>
                  <a:lnTo>
                    <a:pt x="160" y="644"/>
                  </a:lnTo>
                  <a:lnTo>
                    <a:pt x="159" y="644"/>
                  </a:lnTo>
                  <a:lnTo>
                    <a:pt x="158" y="645"/>
                  </a:lnTo>
                  <a:lnTo>
                    <a:pt x="155" y="651"/>
                  </a:lnTo>
                  <a:lnTo>
                    <a:pt x="153" y="653"/>
                  </a:lnTo>
                  <a:lnTo>
                    <a:pt x="153" y="653"/>
                  </a:lnTo>
                  <a:lnTo>
                    <a:pt x="151" y="653"/>
                  </a:lnTo>
                  <a:lnTo>
                    <a:pt x="150" y="655"/>
                  </a:lnTo>
                  <a:lnTo>
                    <a:pt x="150" y="655"/>
                  </a:lnTo>
                  <a:lnTo>
                    <a:pt x="149" y="655"/>
                  </a:lnTo>
                  <a:lnTo>
                    <a:pt x="148" y="656"/>
                  </a:lnTo>
                  <a:lnTo>
                    <a:pt x="148" y="657"/>
                  </a:lnTo>
                  <a:lnTo>
                    <a:pt x="147" y="658"/>
                  </a:lnTo>
                  <a:lnTo>
                    <a:pt x="146" y="658"/>
                  </a:lnTo>
                  <a:lnTo>
                    <a:pt x="143" y="659"/>
                  </a:lnTo>
                  <a:lnTo>
                    <a:pt x="142" y="660"/>
                  </a:lnTo>
                  <a:lnTo>
                    <a:pt x="141" y="661"/>
                  </a:lnTo>
                  <a:lnTo>
                    <a:pt x="139" y="663"/>
                  </a:lnTo>
                  <a:lnTo>
                    <a:pt x="139" y="663"/>
                  </a:lnTo>
                  <a:lnTo>
                    <a:pt x="136" y="666"/>
                  </a:lnTo>
                  <a:lnTo>
                    <a:pt x="137" y="667"/>
                  </a:lnTo>
                  <a:lnTo>
                    <a:pt x="137" y="668"/>
                  </a:lnTo>
                  <a:lnTo>
                    <a:pt x="137" y="668"/>
                  </a:lnTo>
                  <a:lnTo>
                    <a:pt x="136" y="669"/>
                  </a:lnTo>
                  <a:lnTo>
                    <a:pt x="137" y="671"/>
                  </a:lnTo>
                  <a:lnTo>
                    <a:pt x="137" y="672"/>
                  </a:lnTo>
                  <a:lnTo>
                    <a:pt x="136" y="672"/>
                  </a:lnTo>
                  <a:lnTo>
                    <a:pt x="135" y="672"/>
                  </a:lnTo>
                  <a:lnTo>
                    <a:pt x="133" y="674"/>
                  </a:lnTo>
                  <a:lnTo>
                    <a:pt x="132" y="675"/>
                  </a:lnTo>
                  <a:lnTo>
                    <a:pt x="131" y="676"/>
                  </a:lnTo>
                  <a:lnTo>
                    <a:pt x="129" y="677"/>
                  </a:lnTo>
                  <a:lnTo>
                    <a:pt x="128" y="678"/>
                  </a:lnTo>
                  <a:lnTo>
                    <a:pt x="129" y="678"/>
                  </a:lnTo>
                  <a:lnTo>
                    <a:pt x="131" y="678"/>
                  </a:lnTo>
                  <a:lnTo>
                    <a:pt x="131" y="679"/>
                  </a:lnTo>
                  <a:lnTo>
                    <a:pt x="131" y="681"/>
                  </a:lnTo>
                  <a:lnTo>
                    <a:pt x="130" y="681"/>
                  </a:lnTo>
                  <a:lnTo>
                    <a:pt x="130" y="681"/>
                  </a:lnTo>
                  <a:lnTo>
                    <a:pt x="124" y="681"/>
                  </a:lnTo>
                  <a:lnTo>
                    <a:pt x="122" y="683"/>
                  </a:lnTo>
                  <a:lnTo>
                    <a:pt x="122" y="685"/>
                  </a:lnTo>
                  <a:lnTo>
                    <a:pt x="122" y="686"/>
                  </a:lnTo>
                  <a:lnTo>
                    <a:pt x="122" y="687"/>
                  </a:lnTo>
                  <a:lnTo>
                    <a:pt x="120" y="687"/>
                  </a:lnTo>
                  <a:lnTo>
                    <a:pt x="120" y="686"/>
                  </a:lnTo>
                  <a:lnTo>
                    <a:pt x="116" y="686"/>
                  </a:lnTo>
                  <a:lnTo>
                    <a:pt x="114" y="688"/>
                  </a:lnTo>
                  <a:lnTo>
                    <a:pt x="113" y="688"/>
                  </a:lnTo>
                  <a:lnTo>
                    <a:pt x="112" y="689"/>
                  </a:lnTo>
                  <a:lnTo>
                    <a:pt x="111" y="689"/>
                  </a:lnTo>
                  <a:lnTo>
                    <a:pt x="110" y="689"/>
                  </a:lnTo>
                  <a:lnTo>
                    <a:pt x="107" y="689"/>
                  </a:lnTo>
                  <a:lnTo>
                    <a:pt x="106" y="690"/>
                  </a:lnTo>
                  <a:lnTo>
                    <a:pt x="104" y="690"/>
                  </a:lnTo>
                  <a:lnTo>
                    <a:pt x="104" y="690"/>
                  </a:lnTo>
                  <a:lnTo>
                    <a:pt x="103" y="690"/>
                  </a:lnTo>
                  <a:lnTo>
                    <a:pt x="102" y="692"/>
                  </a:lnTo>
                  <a:lnTo>
                    <a:pt x="100" y="692"/>
                  </a:lnTo>
                  <a:lnTo>
                    <a:pt x="98" y="689"/>
                  </a:lnTo>
                  <a:lnTo>
                    <a:pt x="97" y="689"/>
                  </a:lnTo>
                  <a:lnTo>
                    <a:pt x="96" y="689"/>
                  </a:lnTo>
                  <a:lnTo>
                    <a:pt x="95" y="688"/>
                  </a:lnTo>
                  <a:lnTo>
                    <a:pt x="94" y="688"/>
                  </a:lnTo>
                  <a:lnTo>
                    <a:pt x="93" y="688"/>
                  </a:lnTo>
                  <a:lnTo>
                    <a:pt x="92" y="688"/>
                  </a:lnTo>
                  <a:lnTo>
                    <a:pt x="89" y="688"/>
                  </a:lnTo>
                  <a:lnTo>
                    <a:pt x="88" y="689"/>
                  </a:lnTo>
                  <a:lnTo>
                    <a:pt x="85" y="690"/>
                  </a:lnTo>
                  <a:lnTo>
                    <a:pt x="84" y="692"/>
                  </a:lnTo>
                  <a:lnTo>
                    <a:pt x="82" y="692"/>
                  </a:lnTo>
                  <a:lnTo>
                    <a:pt x="79" y="695"/>
                  </a:lnTo>
                  <a:lnTo>
                    <a:pt x="76" y="695"/>
                  </a:lnTo>
                  <a:lnTo>
                    <a:pt x="76" y="696"/>
                  </a:lnTo>
                  <a:lnTo>
                    <a:pt x="75" y="696"/>
                  </a:lnTo>
                  <a:lnTo>
                    <a:pt x="74" y="696"/>
                  </a:lnTo>
                  <a:lnTo>
                    <a:pt x="74" y="696"/>
                  </a:lnTo>
                  <a:lnTo>
                    <a:pt x="68" y="701"/>
                  </a:lnTo>
                  <a:lnTo>
                    <a:pt x="67" y="702"/>
                  </a:lnTo>
                  <a:lnTo>
                    <a:pt x="67" y="703"/>
                  </a:lnTo>
                  <a:lnTo>
                    <a:pt x="66" y="703"/>
                  </a:lnTo>
                  <a:lnTo>
                    <a:pt x="66" y="704"/>
                  </a:lnTo>
                  <a:lnTo>
                    <a:pt x="64" y="707"/>
                  </a:lnTo>
                  <a:lnTo>
                    <a:pt x="62" y="707"/>
                  </a:lnTo>
                  <a:lnTo>
                    <a:pt x="60" y="706"/>
                  </a:lnTo>
                  <a:lnTo>
                    <a:pt x="58" y="706"/>
                  </a:lnTo>
                  <a:lnTo>
                    <a:pt x="42" y="696"/>
                  </a:lnTo>
                  <a:lnTo>
                    <a:pt x="37" y="694"/>
                  </a:lnTo>
                  <a:lnTo>
                    <a:pt x="33" y="693"/>
                  </a:lnTo>
                  <a:lnTo>
                    <a:pt x="28" y="691"/>
                  </a:lnTo>
                  <a:lnTo>
                    <a:pt x="22" y="689"/>
                  </a:lnTo>
                  <a:lnTo>
                    <a:pt x="18" y="688"/>
                  </a:lnTo>
                  <a:lnTo>
                    <a:pt x="13" y="686"/>
                  </a:lnTo>
                  <a:lnTo>
                    <a:pt x="8" y="685"/>
                  </a:lnTo>
                  <a:lnTo>
                    <a:pt x="7" y="679"/>
                  </a:lnTo>
                  <a:lnTo>
                    <a:pt x="7" y="672"/>
                  </a:lnTo>
                  <a:lnTo>
                    <a:pt x="6" y="629"/>
                  </a:lnTo>
                  <a:lnTo>
                    <a:pt x="7" y="617"/>
                  </a:lnTo>
                  <a:lnTo>
                    <a:pt x="7" y="605"/>
                  </a:lnTo>
                  <a:lnTo>
                    <a:pt x="5" y="586"/>
                  </a:lnTo>
                  <a:lnTo>
                    <a:pt x="5" y="572"/>
                  </a:lnTo>
                  <a:lnTo>
                    <a:pt x="5" y="556"/>
                  </a:lnTo>
                  <a:lnTo>
                    <a:pt x="4" y="543"/>
                  </a:lnTo>
                  <a:lnTo>
                    <a:pt x="4" y="530"/>
                  </a:lnTo>
                  <a:lnTo>
                    <a:pt x="4" y="519"/>
                  </a:lnTo>
                  <a:lnTo>
                    <a:pt x="3" y="514"/>
                  </a:lnTo>
                  <a:lnTo>
                    <a:pt x="3" y="500"/>
                  </a:lnTo>
                  <a:lnTo>
                    <a:pt x="2" y="479"/>
                  </a:lnTo>
                  <a:lnTo>
                    <a:pt x="3" y="460"/>
                  </a:lnTo>
                  <a:lnTo>
                    <a:pt x="3" y="435"/>
                  </a:lnTo>
                  <a:lnTo>
                    <a:pt x="0" y="360"/>
                  </a:lnTo>
                  <a:lnTo>
                    <a:pt x="3" y="360"/>
                  </a:lnTo>
                  <a:lnTo>
                    <a:pt x="4" y="362"/>
                  </a:lnTo>
                  <a:lnTo>
                    <a:pt x="5" y="363"/>
                  </a:lnTo>
                  <a:lnTo>
                    <a:pt x="5" y="364"/>
                  </a:lnTo>
                  <a:lnTo>
                    <a:pt x="5" y="364"/>
                  </a:lnTo>
                  <a:lnTo>
                    <a:pt x="5" y="365"/>
                  </a:lnTo>
                  <a:lnTo>
                    <a:pt x="7" y="363"/>
                  </a:lnTo>
                  <a:lnTo>
                    <a:pt x="8" y="364"/>
                  </a:lnTo>
                  <a:lnTo>
                    <a:pt x="10" y="364"/>
                  </a:lnTo>
                  <a:lnTo>
                    <a:pt x="11" y="364"/>
                  </a:lnTo>
                  <a:lnTo>
                    <a:pt x="11" y="365"/>
                  </a:lnTo>
                  <a:lnTo>
                    <a:pt x="12" y="367"/>
                  </a:lnTo>
                  <a:lnTo>
                    <a:pt x="10" y="369"/>
                  </a:lnTo>
                  <a:lnTo>
                    <a:pt x="10" y="371"/>
                  </a:lnTo>
                  <a:lnTo>
                    <a:pt x="8" y="373"/>
                  </a:lnTo>
                  <a:lnTo>
                    <a:pt x="9" y="375"/>
                  </a:lnTo>
                  <a:lnTo>
                    <a:pt x="7" y="376"/>
                  </a:lnTo>
                  <a:lnTo>
                    <a:pt x="7" y="377"/>
                  </a:lnTo>
                  <a:lnTo>
                    <a:pt x="7" y="379"/>
                  </a:lnTo>
                  <a:lnTo>
                    <a:pt x="8" y="379"/>
                  </a:lnTo>
                  <a:lnTo>
                    <a:pt x="10" y="378"/>
                  </a:lnTo>
                  <a:lnTo>
                    <a:pt x="10" y="376"/>
                  </a:lnTo>
                  <a:lnTo>
                    <a:pt x="13" y="376"/>
                  </a:lnTo>
                  <a:lnTo>
                    <a:pt x="13" y="377"/>
                  </a:lnTo>
                  <a:lnTo>
                    <a:pt x="13" y="378"/>
                  </a:lnTo>
                  <a:lnTo>
                    <a:pt x="13" y="379"/>
                  </a:lnTo>
                  <a:lnTo>
                    <a:pt x="11" y="381"/>
                  </a:lnTo>
                  <a:lnTo>
                    <a:pt x="11" y="382"/>
                  </a:lnTo>
                  <a:lnTo>
                    <a:pt x="12" y="383"/>
                  </a:lnTo>
                  <a:lnTo>
                    <a:pt x="12" y="384"/>
                  </a:lnTo>
                  <a:lnTo>
                    <a:pt x="11" y="386"/>
                  </a:lnTo>
                  <a:lnTo>
                    <a:pt x="11" y="387"/>
                  </a:lnTo>
                  <a:lnTo>
                    <a:pt x="12" y="389"/>
                  </a:lnTo>
                  <a:lnTo>
                    <a:pt x="12" y="390"/>
                  </a:lnTo>
                  <a:lnTo>
                    <a:pt x="13" y="390"/>
                  </a:lnTo>
                  <a:lnTo>
                    <a:pt x="13" y="389"/>
                  </a:lnTo>
                  <a:lnTo>
                    <a:pt x="12" y="389"/>
                  </a:lnTo>
                  <a:lnTo>
                    <a:pt x="12" y="388"/>
                  </a:lnTo>
                  <a:lnTo>
                    <a:pt x="15" y="388"/>
                  </a:lnTo>
                  <a:lnTo>
                    <a:pt x="16" y="386"/>
                  </a:lnTo>
                  <a:lnTo>
                    <a:pt x="16" y="385"/>
                  </a:lnTo>
                  <a:lnTo>
                    <a:pt x="15" y="384"/>
                  </a:lnTo>
                  <a:lnTo>
                    <a:pt x="16" y="383"/>
                  </a:lnTo>
                  <a:lnTo>
                    <a:pt x="17" y="382"/>
                  </a:lnTo>
                  <a:lnTo>
                    <a:pt x="17" y="379"/>
                  </a:lnTo>
                  <a:lnTo>
                    <a:pt x="17" y="379"/>
                  </a:lnTo>
                  <a:lnTo>
                    <a:pt x="17" y="374"/>
                  </a:lnTo>
                  <a:lnTo>
                    <a:pt x="18" y="373"/>
                  </a:lnTo>
                  <a:lnTo>
                    <a:pt x="18" y="371"/>
                  </a:lnTo>
                  <a:lnTo>
                    <a:pt x="17" y="371"/>
                  </a:lnTo>
                  <a:lnTo>
                    <a:pt x="17" y="370"/>
                  </a:lnTo>
                  <a:lnTo>
                    <a:pt x="18" y="369"/>
                  </a:lnTo>
                  <a:lnTo>
                    <a:pt x="19" y="367"/>
                  </a:lnTo>
                  <a:lnTo>
                    <a:pt x="18" y="366"/>
                  </a:lnTo>
                  <a:lnTo>
                    <a:pt x="17" y="365"/>
                  </a:lnTo>
                  <a:lnTo>
                    <a:pt x="17" y="364"/>
                  </a:lnTo>
                  <a:lnTo>
                    <a:pt x="20" y="362"/>
                  </a:lnTo>
                  <a:lnTo>
                    <a:pt x="21" y="359"/>
                  </a:lnTo>
                  <a:lnTo>
                    <a:pt x="22" y="359"/>
                  </a:lnTo>
                  <a:lnTo>
                    <a:pt x="23" y="357"/>
                  </a:lnTo>
                  <a:lnTo>
                    <a:pt x="26" y="354"/>
                  </a:lnTo>
                  <a:lnTo>
                    <a:pt x="26" y="353"/>
                  </a:lnTo>
                  <a:lnTo>
                    <a:pt x="27" y="352"/>
                  </a:lnTo>
                  <a:lnTo>
                    <a:pt x="27" y="351"/>
                  </a:lnTo>
                  <a:lnTo>
                    <a:pt x="27" y="350"/>
                  </a:lnTo>
                  <a:lnTo>
                    <a:pt x="28" y="350"/>
                  </a:lnTo>
                  <a:lnTo>
                    <a:pt x="30" y="351"/>
                  </a:lnTo>
                  <a:lnTo>
                    <a:pt x="30" y="350"/>
                  </a:lnTo>
                  <a:lnTo>
                    <a:pt x="32" y="350"/>
                  </a:lnTo>
                  <a:lnTo>
                    <a:pt x="32" y="349"/>
                  </a:lnTo>
                  <a:lnTo>
                    <a:pt x="31" y="348"/>
                  </a:lnTo>
                  <a:lnTo>
                    <a:pt x="31" y="347"/>
                  </a:lnTo>
                  <a:lnTo>
                    <a:pt x="33" y="345"/>
                  </a:lnTo>
                  <a:lnTo>
                    <a:pt x="33" y="345"/>
                  </a:lnTo>
                  <a:lnTo>
                    <a:pt x="32" y="346"/>
                  </a:lnTo>
                  <a:lnTo>
                    <a:pt x="31" y="345"/>
                  </a:lnTo>
                  <a:lnTo>
                    <a:pt x="31" y="344"/>
                  </a:lnTo>
                  <a:lnTo>
                    <a:pt x="32" y="343"/>
                  </a:lnTo>
                  <a:lnTo>
                    <a:pt x="32" y="342"/>
                  </a:lnTo>
                  <a:lnTo>
                    <a:pt x="31" y="341"/>
                  </a:lnTo>
                  <a:lnTo>
                    <a:pt x="31" y="341"/>
                  </a:lnTo>
                  <a:lnTo>
                    <a:pt x="29" y="340"/>
                  </a:lnTo>
                  <a:lnTo>
                    <a:pt x="28" y="341"/>
                  </a:lnTo>
                  <a:lnTo>
                    <a:pt x="27" y="341"/>
                  </a:lnTo>
                  <a:lnTo>
                    <a:pt x="24" y="342"/>
                  </a:lnTo>
                  <a:lnTo>
                    <a:pt x="23" y="343"/>
                  </a:lnTo>
                  <a:lnTo>
                    <a:pt x="23" y="344"/>
                  </a:lnTo>
                  <a:lnTo>
                    <a:pt x="21" y="344"/>
                  </a:lnTo>
                  <a:lnTo>
                    <a:pt x="19" y="342"/>
                  </a:lnTo>
                  <a:lnTo>
                    <a:pt x="19" y="341"/>
                  </a:lnTo>
                  <a:lnTo>
                    <a:pt x="21" y="339"/>
                  </a:lnTo>
                  <a:lnTo>
                    <a:pt x="23" y="338"/>
                  </a:lnTo>
                  <a:lnTo>
                    <a:pt x="23" y="337"/>
                  </a:lnTo>
                  <a:lnTo>
                    <a:pt x="23" y="336"/>
                  </a:lnTo>
                  <a:lnTo>
                    <a:pt x="23" y="336"/>
                  </a:lnTo>
                  <a:lnTo>
                    <a:pt x="24" y="336"/>
                  </a:lnTo>
                  <a:lnTo>
                    <a:pt x="25" y="336"/>
                  </a:lnTo>
                  <a:lnTo>
                    <a:pt x="26" y="335"/>
                  </a:lnTo>
                  <a:lnTo>
                    <a:pt x="31" y="335"/>
                  </a:lnTo>
                  <a:lnTo>
                    <a:pt x="32" y="335"/>
                  </a:lnTo>
                  <a:lnTo>
                    <a:pt x="37" y="335"/>
                  </a:lnTo>
                  <a:close/>
                  <a:moveTo>
                    <a:pt x="971" y="135"/>
                  </a:moveTo>
                  <a:lnTo>
                    <a:pt x="972" y="137"/>
                  </a:lnTo>
                  <a:lnTo>
                    <a:pt x="973" y="137"/>
                  </a:lnTo>
                  <a:lnTo>
                    <a:pt x="975" y="138"/>
                  </a:lnTo>
                  <a:lnTo>
                    <a:pt x="977" y="141"/>
                  </a:lnTo>
                  <a:lnTo>
                    <a:pt x="977" y="142"/>
                  </a:lnTo>
                  <a:lnTo>
                    <a:pt x="977" y="143"/>
                  </a:lnTo>
                  <a:lnTo>
                    <a:pt x="979" y="143"/>
                  </a:lnTo>
                  <a:lnTo>
                    <a:pt x="979" y="144"/>
                  </a:lnTo>
                  <a:lnTo>
                    <a:pt x="979" y="146"/>
                  </a:lnTo>
                  <a:lnTo>
                    <a:pt x="980" y="147"/>
                  </a:lnTo>
                  <a:lnTo>
                    <a:pt x="981" y="148"/>
                  </a:lnTo>
                  <a:lnTo>
                    <a:pt x="983" y="148"/>
                  </a:lnTo>
                  <a:lnTo>
                    <a:pt x="984" y="148"/>
                  </a:lnTo>
                  <a:lnTo>
                    <a:pt x="985" y="148"/>
                  </a:lnTo>
                  <a:lnTo>
                    <a:pt x="986" y="150"/>
                  </a:lnTo>
                  <a:lnTo>
                    <a:pt x="989" y="153"/>
                  </a:lnTo>
                  <a:lnTo>
                    <a:pt x="990" y="153"/>
                  </a:lnTo>
                  <a:lnTo>
                    <a:pt x="990" y="153"/>
                  </a:lnTo>
                  <a:lnTo>
                    <a:pt x="970" y="177"/>
                  </a:lnTo>
                  <a:lnTo>
                    <a:pt x="971" y="177"/>
                  </a:lnTo>
                  <a:lnTo>
                    <a:pt x="972" y="180"/>
                  </a:lnTo>
                  <a:lnTo>
                    <a:pt x="974" y="183"/>
                  </a:lnTo>
                  <a:lnTo>
                    <a:pt x="976" y="186"/>
                  </a:lnTo>
                  <a:lnTo>
                    <a:pt x="977" y="190"/>
                  </a:lnTo>
                  <a:lnTo>
                    <a:pt x="978" y="194"/>
                  </a:lnTo>
                  <a:lnTo>
                    <a:pt x="981" y="199"/>
                  </a:lnTo>
                  <a:lnTo>
                    <a:pt x="984" y="200"/>
                  </a:lnTo>
                  <a:lnTo>
                    <a:pt x="985" y="206"/>
                  </a:lnTo>
                  <a:lnTo>
                    <a:pt x="983" y="211"/>
                  </a:lnTo>
                  <a:lnTo>
                    <a:pt x="982" y="214"/>
                  </a:lnTo>
                  <a:lnTo>
                    <a:pt x="982" y="219"/>
                  </a:lnTo>
                  <a:lnTo>
                    <a:pt x="982" y="223"/>
                  </a:lnTo>
                  <a:lnTo>
                    <a:pt x="981" y="226"/>
                  </a:lnTo>
                  <a:lnTo>
                    <a:pt x="982" y="230"/>
                  </a:lnTo>
                  <a:lnTo>
                    <a:pt x="981" y="233"/>
                  </a:lnTo>
                  <a:lnTo>
                    <a:pt x="981" y="235"/>
                  </a:lnTo>
                  <a:lnTo>
                    <a:pt x="979" y="239"/>
                  </a:lnTo>
                  <a:lnTo>
                    <a:pt x="978" y="242"/>
                  </a:lnTo>
                  <a:lnTo>
                    <a:pt x="978" y="244"/>
                  </a:lnTo>
                  <a:lnTo>
                    <a:pt x="978" y="247"/>
                  </a:lnTo>
                  <a:lnTo>
                    <a:pt x="977" y="251"/>
                  </a:lnTo>
                  <a:lnTo>
                    <a:pt x="974" y="258"/>
                  </a:lnTo>
                  <a:lnTo>
                    <a:pt x="973" y="264"/>
                  </a:lnTo>
                  <a:lnTo>
                    <a:pt x="970" y="272"/>
                  </a:lnTo>
                  <a:lnTo>
                    <a:pt x="968" y="277"/>
                  </a:lnTo>
                  <a:lnTo>
                    <a:pt x="966" y="282"/>
                  </a:lnTo>
                  <a:lnTo>
                    <a:pt x="964" y="287"/>
                  </a:lnTo>
                  <a:lnTo>
                    <a:pt x="961" y="293"/>
                  </a:lnTo>
                  <a:lnTo>
                    <a:pt x="959" y="297"/>
                  </a:lnTo>
                  <a:lnTo>
                    <a:pt x="958" y="300"/>
                  </a:lnTo>
                  <a:lnTo>
                    <a:pt x="955" y="308"/>
                  </a:lnTo>
                  <a:lnTo>
                    <a:pt x="953" y="316"/>
                  </a:lnTo>
                  <a:lnTo>
                    <a:pt x="953" y="319"/>
                  </a:lnTo>
                  <a:lnTo>
                    <a:pt x="952" y="323"/>
                  </a:lnTo>
                  <a:lnTo>
                    <a:pt x="952" y="325"/>
                  </a:lnTo>
                  <a:lnTo>
                    <a:pt x="953" y="327"/>
                  </a:lnTo>
                  <a:lnTo>
                    <a:pt x="953" y="330"/>
                  </a:lnTo>
                  <a:lnTo>
                    <a:pt x="953" y="333"/>
                  </a:lnTo>
                  <a:lnTo>
                    <a:pt x="953" y="335"/>
                  </a:lnTo>
                  <a:lnTo>
                    <a:pt x="953" y="336"/>
                  </a:lnTo>
                  <a:lnTo>
                    <a:pt x="954" y="340"/>
                  </a:lnTo>
                  <a:lnTo>
                    <a:pt x="954" y="343"/>
                  </a:lnTo>
                  <a:lnTo>
                    <a:pt x="955" y="345"/>
                  </a:lnTo>
                  <a:lnTo>
                    <a:pt x="956" y="348"/>
                  </a:lnTo>
                  <a:lnTo>
                    <a:pt x="957" y="350"/>
                  </a:lnTo>
                  <a:lnTo>
                    <a:pt x="958" y="352"/>
                  </a:lnTo>
                  <a:lnTo>
                    <a:pt x="958" y="354"/>
                  </a:lnTo>
                  <a:lnTo>
                    <a:pt x="958" y="356"/>
                  </a:lnTo>
                  <a:lnTo>
                    <a:pt x="958" y="358"/>
                  </a:lnTo>
                  <a:lnTo>
                    <a:pt x="959" y="360"/>
                  </a:lnTo>
                  <a:lnTo>
                    <a:pt x="960" y="362"/>
                  </a:lnTo>
                  <a:lnTo>
                    <a:pt x="961" y="364"/>
                  </a:lnTo>
                  <a:lnTo>
                    <a:pt x="961" y="366"/>
                  </a:lnTo>
                  <a:lnTo>
                    <a:pt x="962" y="368"/>
                  </a:lnTo>
                  <a:lnTo>
                    <a:pt x="963" y="370"/>
                  </a:lnTo>
                  <a:lnTo>
                    <a:pt x="964" y="373"/>
                  </a:lnTo>
                  <a:lnTo>
                    <a:pt x="965" y="375"/>
                  </a:lnTo>
                  <a:lnTo>
                    <a:pt x="966" y="377"/>
                  </a:lnTo>
                  <a:lnTo>
                    <a:pt x="967" y="378"/>
                  </a:lnTo>
                  <a:lnTo>
                    <a:pt x="967" y="380"/>
                  </a:lnTo>
                  <a:lnTo>
                    <a:pt x="968" y="383"/>
                  </a:lnTo>
                  <a:lnTo>
                    <a:pt x="968" y="384"/>
                  </a:lnTo>
                  <a:lnTo>
                    <a:pt x="968" y="386"/>
                  </a:lnTo>
                  <a:lnTo>
                    <a:pt x="969" y="387"/>
                  </a:lnTo>
                  <a:lnTo>
                    <a:pt x="970" y="389"/>
                  </a:lnTo>
                  <a:lnTo>
                    <a:pt x="969" y="390"/>
                  </a:lnTo>
                  <a:lnTo>
                    <a:pt x="970" y="395"/>
                  </a:lnTo>
                  <a:lnTo>
                    <a:pt x="969" y="402"/>
                  </a:lnTo>
                  <a:lnTo>
                    <a:pt x="970" y="407"/>
                  </a:lnTo>
                  <a:lnTo>
                    <a:pt x="976" y="416"/>
                  </a:lnTo>
                  <a:lnTo>
                    <a:pt x="976" y="427"/>
                  </a:lnTo>
                  <a:lnTo>
                    <a:pt x="976" y="431"/>
                  </a:lnTo>
                  <a:lnTo>
                    <a:pt x="976" y="436"/>
                  </a:lnTo>
                  <a:lnTo>
                    <a:pt x="976" y="440"/>
                  </a:lnTo>
                  <a:lnTo>
                    <a:pt x="976" y="444"/>
                  </a:lnTo>
                  <a:lnTo>
                    <a:pt x="976" y="445"/>
                  </a:lnTo>
                  <a:lnTo>
                    <a:pt x="976" y="448"/>
                  </a:lnTo>
                  <a:lnTo>
                    <a:pt x="976" y="450"/>
                  </a:lnTo>
                  <a:lnTo>
                    <a:pt x="977" y="452"/>
                  </a:lnTo>
                  <a:lnTo>
                    <a:pt x="977" y="454"/>
                  </a:lnTo>
                  <a:lnTo>
                    <a:pt x="977" y="455"/>
                  </a:lnTo>
                  <a:lnTo>
                    <a:pt x="978" y="459"/>
                  </a:lnTo>
                  <a:lnTo>
                    <a:pt x="978" y="463"/>
                  </a:lnTo>
                  <a:lnTo>
                    <a:pt x="978" y="464"/>
                  </a:lnTo>
                  <a:lnTo>
                    <a:pt x="978" y="466"/>
                  </a:lnTo>
                  <a:lnTo>
                    <a:pt x="979" y="468"/>
                  </a:lnTo>
                  <a:lnTo>
                    <a:pt x="979" y="471"/>
                  </a:lnTo>
                  <a:lnTo>
                    <a:pt x="980" y="473"/>
                  </a:lnTo>
                  <a:lnTo>
                    <a:pt x="979" y="476"/>
                  </a:lnTo>
                  <a:lnTo>
                    <a:pt x="978" y="479"/>
                  </a:lnTo>
                  <a:lnTo>
                    <a:pt x="978" y="482"/>
                  </a:lnTo>
                  <a:lnTo>
                    <a:pt x="977" y="485"/>
                  </a:lnTo>
                  <a:lnTo>
                    <a:pt x="976" y="488"/>
                  </a:lnTo>
                  <a:lnTo>
                    <a:pt x="975" y="490"/>
                  </a:lnTo>
                  <a:lnTo>
                    <a:pt x="975" y="492"/>
                  </a:lnTo>
                  <a:lnTo>
                    <a:pt x="974" y="495"/>
                  </a:lnTo>
                  <a:lnTo>
                    <a:pt x="974" y="498"/>
                  </a:lnTo>
                  <a:lnTo>
                    <a:pt x="974" y="500"/>
                  </a:lnTo>
                  <a:lnTo>
                    <a:pt x="975" y="502"/>
                  </a:lnTo>
                  <a:lnTo>
                    <a:pt x="975" y="505"/>
                  </a:lnTo>
                  <a:lnTo>
                    <a:pt x="977" y="506"/>
                  </a:lnTo>
                  <a:lnTo>
                    <a:pt x="979" y="509"/>
                  </a:lnTo>
                  <a:lnTo>
                    <a:pt x="984" y="513"/>
                  </a:lnTo>
                  <a:lnTo>
                    <a:pt x="987" y="519"/>
                  </a:lnTo>
                  <a:lnTo>
                    <a:pt x="988" y="523"/>
                  </a:lnTo>
                  <a:lnTo>
                    <a:pt x="990" y="525"/>
                  </a:lnTo>
                  <a:lnTo>
                    <a:pt x="991" y="527"/>
                  </a:lnTo>
                  <a:lnTo>
                    <a:pt x="994" y="530"/>
                  </a:lnTo>
                  <a:lnTo>
                    <a:pt x="995" y="532"/>
                  </a:lnTo>
                  <a:lnTo>
                    <a:pt x="1001" y="537"/>
                  </a:lnTo>
                  <a:lnTo>
                    <a:pt x="1005" y="539"/>
                  </a:lnTo>
                  <a:lnTo>
                    <a:pt x="1009" y="542"/>
                  </a:lnTo>
                  <a:lnTo>
                    <a:pt x="1012" y="545"/>
                  </a:lnTo>
                  <a:lnTo>
                    <a:pt x="1016" y="550"/>
                  </a:lnTo>
                  <a:lnTo>
                    <a:pt x="1016" y="553"/>
                  </a:lnTo>
                  <a:lnTo>
                    <a:pt x="1017" y="556"/>
                  </a:lnTo>
                  <a:lnTo>
                    <a:pt x="1017" y="559"/>
                  </a:lnTo>
                  <a:lnTo>
                    <a:pt x="1018" y="563"/>
                  </a:lnTo>
                  <a:lnTo>
                    <a:pt x="1019" y="569"/>
                  </a:lnTo>
                  <a:lnTo>
                    <a:pt x="1020" y="576"/>
                  </a:lnTo>
                  <a:lnTo>
                    <a:pt x="1023" y="594"/>
                  </a:lnTo>
                  <a:lnTo>
                    <a:pt x="1024" y="601"/>
                  </a:lnTo>
                  <a:lnTo>
                    <a:pt x="1029" y="618"/>
                  </a:lnTo>
                  <a:lnTo>
                    <a:pt x="1033" y="634"/>
                  </a:lnTo>
                  <a:lnTo>
                    <a:pt x="1034" y="642"/>
                  </a:lnTo>
                  <a:lnTo>
                    <a:pt x="1034" y="647"/>
                  </a:lnTo>
                  <a:lnTo>
                    <a:pt x="1034" y="653"/>
                  </a:lnTo>
                  <a:lnTo>
                    <a:pt x="1034" y="660"/>
                  </a:lnTo>
                  <a:lnTo>
                    <a:pt x="1035" y="665"/>
                  </a:lnTo>
                  <a:lnTo>
                    <a:pt x="1034" y="672"/>
                  </a:lnTo>
                  <a:lnTo>
                    <a:pt x="1034" y="679"/>
                  </a:lnTo>
                  <a:lnTo>
                    <a:pt x="1034" y="682"/>
                  </a:lnTo>
                  <a:lnTo>
                    <a:pt x="1035" y="686"/>
                  </a:lnTo>
                  <a:lnTo>
                    <a:pt x="1036" y="692"/>
                  </a:lnTo>
                  <a:lnTo>
                    <a:pt x="1036" y="699"/>
                  </a:lnTo>
                  <a:lnTo>
                    <a:pt x="1037" y="703"/>
                  </a:lnTo>
                  <a:lnTo>
                    <a:pt x="1037" y="707"/>
                  </a:lnTo>
                  <a:lnTo>
                    <a:pt x="1041" y="715"/>
                  </a:lnTo>
                  <a:lnTo>
                    <a:pt x="1046" y="725"/>
                  </a:lnTo>
                  <a:lnTo>
                    <a:pt x="1047" y="736"/>
                  </a:lnTo>
                  <a:lnTo>
                    <a:pt x="1048" y="746"/>
                  </a:lnTo>
                  <a:lnTo>
                    <a:pt x="1049" y="755"/>
                  </a:lnTo>
                  <a:lnTo>
                    <a:pt x="1051" y="767"/>
                  </a:lnTo>
                  <a:lnTo>
                    <a:pt x="1055" y="776"/>
                  </a:lnTo>
                  <a:lnTo>
                    <a:pt x="1060" y="788"/>
                  </a:lnTo>
                  <a:lnTo>
                    <a:pt x="1064" y="796"/>
                  </a:lnTo>
                  <a:lnTo>
                    <a:pt x="1067" y="805"/>
                  </a:lnTo>
                  <a:lnTo>
                    <a:pt x="1075" y="820"/>
                  </a:lnTo>
                  <a:lnTo>
                    <a:pt x="1081" y="841"/>
                  </a:lnTo>
                  <a:lnTo>
                    <a:pt x="1083" y="851"/>
                  </a:lnTo>
                  <a:lnTo>
                    <a:pt x="1082" y="861"/>
                  </a:lnTo>
                  <a:lnTo>
                    <a:pt x="1082" y="871"/>
                  </a:lnTo>
                  <a:lnTo>
                    <a:pt x="1080" y="886"/>
                  </a:lnTo>
                  <a:lnTo>
                    <a:pt x="1077" y="892"/>
                  </a:lnTo>
                  <a:lnTo>
                    <a:pt x="1067" y="904"/>
                  </a:lnTo>
                  <a:lnTo>
                    <a:pt x="1057" y="912"/>
                  </a:lnTo>
                  <a:lnTo>
                    <a:pt x="1045" y="919"/>
                  </a:lnTo>
                  <a:lnTo>
                    <a:pt x="1030" y="928"/>
                  </a:lnTo>
                  <a:lnTo>
                    <a:pt x="1019" y="936"/>
                  </a:lnTo>
                  <a:lnTo>
                    <a:pt x="1010" y="945"/>
                  </a:lnTo>
                  <a:lnTo>
                    <a:pt x="1002" y="953"/>
                  </a:lnTo>
                  <a:lnTo>
                    <a:pt x="999" y="960"/>
                  </a:lnTo>
                  <a:lnTo>
                    <a:pt x="993" y="959"/>
                  </a:lnTo>
                  <a:lnTo>
                    <a:pt x="989" y="956"/>
                  </a:lnTo>
                  <a:lnTo>
                    <a:pt x="986" y="953"/>
                  </a:lnTo>
                  <a:lnTo>
                    <a:pt x="981" y="950"/>
                  </a:lnTo>
                  <a:lnTo>
                    <a:pt x="976" y="948"/>
                  </a:lnTo>
                  <a:lnTo>
                    <a:pt x="971" y="947"/>
                  </a:lnTo>
                  <a:lnTo>
                    <a:pt x="967" y="945"/>
                  </a:lnTo>
                  <a:lnTo>
                    <a:pt x="961" y="944"/>
                  </a:lnTo>
                  <a:lnTo>
                    <a:pt x="955" y="943"/>
                  </a:lnTo>
                  <a:lnTo>
                    <a:pt x="948" y="944"/>
                  </a:lnTo>
                  <a:lnTo>
                    <a:pt x="944" y="946"/>
                  </a:lnTo>
                  <a:lnTo>
                    <a:pt x="941" y="949"/>
                  </a:lnTo>
                  <a:lnTo>
                    <a:pt x="938" y="952"/>
                  </a:lnTo>
                  <a:lnTo>
                    <a:pt x="936" y="957"/>
                  </a:lnTo>
                  <a:lnTo>
                    <a:pt x="935" y="962"/>
                  </a:lnTo>
                  <a:lnTo>
                    <a:pt x="935" y="968"/>
                  </a:lnTo>
                  <a:lnTo>
                    <a:pt x="934" y="974"/>
                  </a:lnTo>
                  <a:lnTo>
                    <a:pt x="933" y="980"/>
                  </a:lnTo>
                  <a:lnTo>
                    <a:pt x="930" y="988"/>
                  </a:lnTo>
                  <a:lnTo>
                    <a:pt x="928" y="996"/>
                  </a:lnTo>
                  <a:lnTo>
                    <a:pt x="926" y="1001"/>
                  </a:lnTo>
                  <a:lnTo>
                    <a:pt x="923" y="1006"/>
                  </a:lnTo>
                  <a:lnTo>
                    <a:pt x="921" y="1011"/>
                  </a:lnTo>
                  <a:lnTo>
                    <a:pt x="918" y="1015"/>
                  </a:lnTo>
                  <a:lnTo>
                    <a:pt x="915" y="1020"/>
                  </a:lnTo>
                  <a:lnTo>
                    <a:pt x="912" y="1025"/>
                  </a:lnTo>
                  <a:lnTo>
                    <a:pt x="911" y="1031"/>
                  </a:lnTo>
                  <a:lnTo>
                    <a:pt x="909" y="1036"/>
                  </a:lnTo>
                  <a:lnTo>
                    <a:pt x="907" y="1039"/>
                  </a:lnTo>
                  <a:lnTo>
                    <a:pt x="904" y="1042"/>
                  </a:lnTo>
                  <a:lnTo>
                    <a:pt x="901" y="1045"/>
                  </a:lnTo>
                  <a:lnTo>
                    <a:pt x="896" y="1044"/>
                  </a:lnTo>
                  <a:lnTo>
                    <a:pt x="890" y="1043"/>
                  </a:lnTo>
                  <a:lnTo>
                    <a:pt x="885" y="1043"/>
                  </a:lnTo>
                  <a:lnTo>
                    <a:pt x="879" y="1043"/>
                  </a:lnTo>
                  <a:lnTo>
                    <a:pt x="874" y="1044"/>
                  </a:lnTo>
                  <a:lnTo>
                    <a:pt x="869" y="1044"/>
                  </a:lnTo>
                  <a:lnTo>
                    <a:pt x="865" y="1045"/>
                  </a:lnTo>
                  <a:lnTo>
                    <a:pt x="859" y="1046"/>
                  </a:lnTo>
                  <a:lnTo>
                    <a:pt x="852" y="1051"/>
                  </a:lnTo>
                  <a:lnTo>
                    <a:pt x="848" y="1054"/>
                  </a:lnTo>
                  <a:lnTo>
                    <a:pt x="844" y="1057"/>
                  </a:lnTo>
                  <a:lnTo>
                    <a:pt x="841" y="1059"/>
                  </a:lnTo>
                  <a:lnTo>
                    <a:pt x="836" y="1059"/>
                  </a:lnTo>
                  <a:lnTo>
                    <a:pt x="832" y="1059"/>
                  </a:lnTo>
                  <a:lnTo>
                    <a:pt x="826" y="1059"/>
                  </a:lnTo>
                  <a:lnTo>
                    <a:pt x="823" y="1059"/>
                  </a:lnTo>
                  <a:lnTo>
                    <a:pt x="818" y="1060"/>
                  </a:lnTo>
                  <a:lnTo>
                    <a:pt x="811" y="1061"/>
                  </a:lnTo>
                  <a:lnTo>
                    <a:pt x="808" y="1063"/>
                  </a:lnTo>
                  <a:lnTo>
                    <a:pt x="805" y="1068"/>
                  </a:lnTo>
                  <a:lnTo>
                    <a:pt x="803" y="1069"/>
                  </a:lnTo>
                  <a:lnTo>
                    <a:pt x="801" y="1072"/>
                  </a:lnTo>
                  <a:lnTo>
                    <a:pt x="800" y="1075"/>
                  </a:lnTo>
                  <a:lnTo>
                    <a:pt x="797" y="1079"/>
                  </a:lnTo>
                  <a:lnTo>
                    <a:pt x="794" y="1080"/>
                  </a:lnTo>
                  <a:lnTo>
                    <a:pt x="791" y="1079"/>
                  </a:lnTo>
                  <a:lnTo>
                    <a:pt x="789" y="1075"/>
                  </a:lnTo>
                  <a:lnTo>
                    <a:pt x="787" y="1072"/>
                  </a:lnTo>
                  <a:lnTo>
                    <a:pt x="786" y="1069"/>
                  </a:lnTo>
                  <a:lnTo>
                    <a:pt x="785" y="1063"/>
                  </a:lnTo>
                  <a:lnTo>
                    <a:pt x="785" y="1060"/>
                  </a:lnTo>
                  <a:lnTo>
                    <a:pt x="784" y="1054"/>
                  </a:lnTo>
                  <a:lnTo>
                    <a:pt x="785" y="1051"/>
                  </a:lnTo>
                  <a:lnTo>
                    <a:pt x="786" y="1046"/>
                  </a:lnTo>
                  <a:lnTo>
                    <a:pt x="785" y="1042"/>
                  </a:lnTo>
                  <a:lnTo>
                    <a:pt x="785" y="1035"/>
                  </a:lnTo>
                  <a:lnTo>
                    <a:pt x="784" y="1031"/>
                  </a:lnTo>
                  <a:lnTo>
                    <a:pt x="782" y="1024"/>
                  </a:lnTo>
                  <a:lnTo>
                    <a:pt x="780" y="1019"/>
                  </a:lnTo>
                  <a:lnTo>
                    <a:pt x="778" y="1016"/>
                  </a:lnTo>
                  <a:lnTo>
                    <a:pt x="776" y="1012"/>
                  </a:lnTo>
                  <a:lnTo>
                    <a:pt x="773" y="1008"/>
                  </a:lnTo>
                  <a:lnTo>
                    <a:pt x="769" y="1003"/>
                  </a:lnTo>
                  <a:lnTo>
                    <a:pt x="767" y="1001"/>
                  </a:lnTo>
                  <a:lnTo>
                    <a:pt x="762" y="996"/>
                  </a:lnTo>
                  <a:lnTo>
                    <a:pt x="759" y="991"/>
                  </a:lnTo>
                  <a:lnTo>
                    <a:pt x="756" y="991"/>
                  </a:lnTo>
                  <a:lnTo>
                    <a:pt x="746" y="980"/>
                  </a:lnTo>
                  <a:lnTo>
                    <a:pt x="741" y="976"/>
                  </a:lnTo>
                  <a:lnTo>
                    <a:pt x="735" y="972"/>
                  </a:lnTo>
                  <a:lnTo>
                    <a:pt x="729" y="971"/>
                  </a:lnTo>
                  <a:lnTo>
                    <a:pt x="726" y="965"/>
                  </a:lnTo>
                  <a:lnTo>
                    <a:pt x="725" y="960"/>
                  </a:lnTo>
                  <a:lnTo>
                    <a:pt x="724" y="955"/>
                  </a:lnTo>
                  <a:lnTo>
                    <a:pt x="723" y="949"/>
                  </a:lnTo>
                  <a:lnTo>
                    <a:pt x="722" y="942"/>
                  </a:lnTo>
                  <a:lnTo>
                    <a:pt x="719" y="938"/>
                  </a:lnTo>
                  <a:lnTo>
                    <a:pt x="716" y="936"/>
                  </a:lnTo>
                  <a:lnTo>
                    <a:pt x="717" y="931"/>
                  </a:lnTo>
                  <a:lnTo>
                    <a:pt x="717" y="926"/>
                  </a:lnTo>
                  <a:lnTo>
                    <a:pt x="714" y="922"/>
                  </a:lnTo>
                  <a:lnTo>
                    <a:pt x="712" y="918"/>
                  </a:lnTo>
                  <a:lnTo>
                    <a:pt x="709" y="915"/>
                  </a:lnTo>
                  <a:lnTo>
                    <a:pt x="705" y="912"/>
                  </a:lnTo>
                  <a:lnTo>
                    <a:pt x="701" y="911"/>
                  </a:lnTo>
                  <a:lnTo>
                    <a:pt x="698" y="909"/>
                  </a:lnTo>
                  <a:lnTo>
                    <a:pt x="696" y="906"/>
                  </a:lnTo>
                  <a:lnTo>
                    <a:pt x="693" y="905"/>
                  </a:lnTo>
                  <a:lnTo>
                    <a:pt x="691" y="901"/>
                  </a:lnTo>
                  <a:lnTo>
                    <a:pt x="690" y="898"/>
                  </a:lnTo>
                  <a:lnTo>
                    <a:pt x="689" y="894"/>
                  </a:lnTo>
                  <a:lnTo>
                    <a:pt x="688" y="889"/>
                  </a:lnTo>
                  <a:lnTo>
                    <a:pt x="686" y="885"/>
                  </a:lnTo>
                  <a:lnTo>
                    <a:pt x="685" y="883"/>
                  </a:lnTo>
                  <a:lnTo>
                    <a:pt x="683" y="882"/>
                  </a:lnTo>
                  <a:lnTo>
                    <a:pt x="681" y="879"/>
                  </a:lnTo>
                  <a:lnTo>
                    <a:pt x="680" y="876"/>
                  </a:lnTo>
                  <a:lnTo>
                    <a:pt x="679" y="873"/>
                  </a:lnTo>
                  <a:lnTo>
                    <a:pt x="679" y="868"/>
                  </a:lnTo>
                  <a:lnTo>
                    <a:pt x="678" y="864"/>
                  </a:lnTo>
                  <a:lnTo>
                    <a:pt x="678" y="860"/>
                  </a:lnTo>
                  <a:lnTo>
                    <a:pt x="676" y="858"/>
                  </a:lnTo>
                  <a:lnTo>
                    <a:pt x="674" y="855"/>
                  </a:lnTo>
                  <a:lnTo>
                    <a:pt x="673" y="853"/>
                  </a:lnTo>
                  <a:lnTo>
                    <a:pt x="671" y="851"/>
                  </a:lnTo>
                  <a:lnTo>
                    <a:pt x="670" y="850"/>
                  </a:lnTo>
                  <a:lnTo>
                    <a:pt x="669" y="847"/>
                  </a:lnTo>
                  <a:lnTo>
                    <a:pt x="668" y="845"/>
                  </a:lnTo>
                  <a:lnTo>
                    <a:pt x="666" y="843"/>
                  </a:lnTo>
                  <a:lnTo>
                    <a:pt x="663" y="841"/>
                  </a:lnTo>
                  <a:lnTo>
                    <a:pt x="661" y="839"/>
                  </a:lnTo>
                  <a:lnTo>
                    <a:pt x="659" y="838"/>
                  </a:lnTo>
                  <a:lnTo>
                    <a:pt x="656" y="836"/>
                  </a:lnTo>
                  <a:lnTo>
                    <a:pt x="654" y="833"/>
                  </a:lnTo>
                  <a:lnTo>
                    <a:pt x="653" y="830"/>
                  </a:lnTo>
                  <a:lnTo>
                    <a:pt x="647" y="820"/>
                  </a:lnTo>
                  <a:lnTo>
                    <a:pt x="636" y="815"/>
                  </a:lnTo>
                  <a:lnTo>
                    <a:pt x="631" y="812"/>
                  </a:lnTo>
                  <a:lnTo>
                    <a:pt x="630" y="808"/>
                  </a:lnTo>
                  <a:lnTo>
                    <a:pt x="627" y="803"/>
                  </a:lnTo>
                  <a:lnTo>
                    <a:pt x="624" y="799"/>
                  </a:lnTo>
                  <a:lnTo>
                    <a:pt x="620" y="795"/>
                  </a:lnTo>
                  <a:lnTo>
                    <a:pt x="619" y="792"/>
                  </a:lnTo>
                  <a:lnTo>
                    <a:pt x="617" y="790"/>
                  </a:lnTo>
                  <a:lnTo>
                    <a:pt x="615" y="786"/>
                  </a:lnTo>
                  <a:lnTo>
                    <a:pt x="614" y="779"/>
                  </a:lnTo>
                  <a:lnTo>
                    <a:pt x="614" y="777"/>
                  </a:lnTo>
                  <a:lnTo>
                    <a:pt x="615" y="772"/>
                  </a:lnTo>
                  <a:lnTo>
                    <a:pt x="616" y="768"/>
                  </a:lnTo>
                  <a:lnTo>
                    <a:pt x="619" y="767"/>
                  </a:lnTo>
                  <a:lnTo>
                    <a:pt x="623" y="767"/>
                  </a:lnTo>
                  <a:lnTo>
                    <a:pt x="627" y="769"/>
                  </a:lnTo>
                  <a:lnTo>
                    <a:pt x="629" y="770"/>
                  </a:lnTo>
                  <a:lnTo>
                    <a:pt x="632" y="771"/>
                  </a:lnTo>
                  <a:lnTo>
                    <a:pt x="635" y="771"/>
                  </a:lnTo>
                  <a:lnTo>
                    <a:pt x="637" y="768"/>
                  </a:lnTo>
                  <a:lnTo>
                    <a:pt x="638" y="765"/>
                  </a:lnTo>
                  <a:lnTo>
                    <a:pt x="637" y="762"/>
                  </a:lnTo>
                  <a:lnTo>
                    <a:pt x="636" y="760"/>
                  </a:lnTo>
                  <a:lnTo>
                    <a:pt x="633" y="757"/>
                  </a:lnTo>
                  <a:lnTo>
                    <a:pt x="632" y="756"/>
                  </a:lnTo>
                  <a:lnTo>
                    <a:pt x="629" y="753"/>
                  </a:lnTo>
                  <a:lnTo>
                    <a:pt x="623" y="750"/>
                  </a:lnTo>
                  <a:lnTo>
                    <a:pt x="618" y="747"/>
                  </a:lnTo>
                  <a:lnTo>
                    <a:pt x="613" y="737"/>
                  </a:lnTo>
                  <a:lnTo>
                    <a:pt x="611" y="732"/>
                  </a:lnTo>
                  <a:lnTo>
                    <a:pt x="609" y="726"/>
                  </a:lnTo>
                  <a:lnTo>
                    <a:pt x="608" y="722"/>
                  </a:lnTo>
                  <a:lnTo>
                    <a:pt x="607" y="716"/>
                  </a:lnTo>
                  <a:lnTo>
                    <a:pt x="564" y="685"/>
                  </a:lnTo>
                  <a:lnTo>
                    <a:pt x="561" y="683"/>
                  </a:lnTo>
                  <a:lnTo>
                    <a:pt x="522" y="663"/>
                  </a:lnTo>
                  <a:lnTo>
                    <a:pt x="507" y="642"/>
                  </a:lnTo>
                  <a:lnTo>
                    <a:pt x="490" y="619"/>
                  </a:lnTo>
                  <a:lnTo>
                    <a:pt x="484" y="618"/>
                  </a:lnTo>
                  <a:lnTo>
                    <a:pt x="476" y="616"/>
                  </a:lnTo>
                  <a:lnTo>
                    <a:pt x="474" y="618"/>
                  </a:lnTo>
                  <a:lnTo>
                    <a:pt x="467" y="616"/>
                  </a:lnTo>
                  <a:lnTo>
                    <a:pt x="460" y="614"/>
                  </a:lnTo>
                  <a:lnTo>
                    <a:pt x="454" y="612"/>
                  </a:lnTo>
                  <a:lnTo>
                    <a:pt x="447" y="609"/>
                  </a:lnTo>
                  <a:lnTo>
                    <a:pt x="451" y="630"/>
                  </a:lnTo>
                  <a:lnTo>
                    <a:pt x="454" y="641"/>
                  </a:lnTo>
                  <a:lnTo>
                    <a:pt x="455" y="651"/>
                  </a:lnTo>
                  <a:lnTo>
                    <a:pt x="456" y="656"/>
                  </a:lnTo>
                  <a:lnTo>
                    <a:pt x="456" y="660"/>
                  </a:lnTo>
                  <a:lnTo>
                    <a:pt x="456" y="663"/>
                  </a:lnTo>
                  <a:lnTo>
                    <a:pt x="453" y="666"/>
                  </a:lnTo>
                  <a:lnTo>
                    <a:pt x="451" y="667"/>
                  </a:lnTo>
                  <a:lnTo>
                    <a:pt x="448" y="670"/>
                  </a:lnTo>
                  <a:lnTo>
                    <a:pt x="445" y="672"/>
                  </a:lnTo>
                  <a:lnTo>
                    <a:pt x="443" y="675"/>
                  </a:lnTo>
                  <a:lnTo>
                    <a:pt x="439" y="682"/>
                  </a:lnTo>
                  <a:lnTo>
                    <a:pt x="414" y="682"/>
                  </a:lnTo>
                  <a:lnTo>
                    <a:pt x="396" y="683"/>
                  </a:lnTo>
                  <a:lnTo>
                    <a:pt x="373" y="679"/>
                  </a:lnTo>
                  <a:lnTo>
                    <a:pt x="368" y="679"/>
                  </a:lnTo>
                  <a:lnTo>
                    <a:pt x="363" y="678"/>
                  </a:lnTo>
                  <a:lnTo>
                    <a:pt x="361" y="678"/>
                  </a:lnTo>
                  <a:lnTo>
                    <a:pt x="357" y="678"/>
                  </a:lnTo>
                  <a:lnTo>
                    <a:pt x="354" y="678"/>
                  </a:lnTo>
                  <a:lnTo>
                    <a:pt x="352" y="677"/>
                  </a:lnTo>
                  <a:lnTo>
                    <a:pt x="349" y="679"/>
                  </a:lnTo>
                  <a:lnTo>
                    <a:pt x="347" y="681"/>
                  </a:lnTo>
                  <a:lnTo>
                    <a:pt x="345" y="682"/>
                  </a:lnTo>
                  <a:lnTo>
                    <a:pt x="343" y="684"/>
                  </a:lnTo>
                  <a:lnTo>
                    <a:pt x="340" y="685"/>
                  </a:lnTo>
                  <a:lnTo>
                    <a:pt x="342" y="688"/>
                  </a:lnTo>
                  <a:lnTo>
                    <a:pt x="344" y="691"/>
                  </a:lnTo>
                  <a:lnTo>
                    <a:pt x="346" y="695"/>
                  </a:lnTo>
                  <a:lnTo>
                    <a:pt x="348" y="696"/>
                  </a:lnTo>
                  <a:lnTo>
                    <a:pt x="352" y="698"/>
                  </a:lnTo>
                  <a:lnTo>
                    <a:pt x="354" y="698"/>
                  </a:lnTo>
                  <a:lnTo>
                    <a:pt x="354" y="702"/>
                  </a:lnTo>
                  <a:lnTo>
                    <a:pt x="356" y="706"/>
                  </a:lnTo>
                  <a:lnTo>
                    <a:pt x="354" y="709"/>
                  </a:lnTo>
                  <a:lnTo>
                    <a:pt x="354" y="711"/>
                  </a:lnTo>
                  <a:lnTo>
                    <a:pt x="352" y="715"/>
                  </a:lnTo>
                  <a:lnTo>
                    <a:pt x="349" y="717"/>
                  </a:lnTo>
                  <a:lnTo>
                    <a:pt x="345" y="722"/>
                  </a:lnTo>
                  <a:lnTo>
                    <a:pt x="341" y="729"/>
                  </a:lnTo>
                  <a:lnTo>
                    <a:pt x="334" y="729"/>
                  </a:lnTo>
                  <a:lnTo>
                    <a:pt x="332" y="733"/>
                  </a:lnTo>
                  <a:lnTo>
                    <a:pt x="329" y="735"/>
                  </a:lnTo>
                  <a:lnTo>
                    <a:pt x="325" y="737"/>
                  </a:lnTo>
                  <a:lnTo>
                    <a:pt x="320" y="742"/>
                  </a:lnTo>
                  <a:lnTo>
                    <a:pt x="318" y="746"/>
                  </a:lnTo>
                  <a:lnTo>
                    <a:pt x="314" y="750"/>
                  </a:lnTo>
                  <a:lnTo>
                    <a:pt x="310" y="754"/>
                  </a:lnTo>
                  <a:lnTo>
                    <a:pt x="280" y="750"/>
                  </a:lnTo>
                  <a:lnTo>
                    <a:pt x="279" y="749"/>
                  </a:lnTo>
                  <a:lnTo>
                    <a:pt x="271" y="756"/>
                  </a:lnTo>
                  <a:lnTo>
                    <a:pt x="283" y="798"/>
                  </a:lnTo>
                  <a:lnTo>
                    <a:pt x="271" y="805"/>
                  </a:lnTo>
                  <a:lnTo>
                    <a:pt x="255" y="847"/>
                  </a:lnTo>
                  <a:lnTo>
                    <a:pt x="253" y="867"/>
                  </a:lnTo>
                  <a:lnTo>
                    <a:pt x="253" y="871"/>
                  </a:lnTo>
                  <a:lnTo>
                    <a:pt x="252" y="879"/>
                  </a:lnTo>
                  <a:lnTo>
                    <a:pt x="249" y="885"/>
                  </a:lnTo>
                  <a:lnTo>
                    <a:pt x="239" y="877"/>
                  </a:lnTo>
                  <a:lnTo>
                    <a:pt x="207" y="869"/>
                  </a:lnTo>
                  <a:lnTo>
                    <a:pt x="194" y="865"/>
                  </a:lnTo>
                  <a:lnTo>
                    <a:pt x="173" y="890"/>
                  </a:lnTo>
                  <a:lnTo>
                    <a:pt x="169" y="890"/>
                  </a:lnTo>
                  <a:lnTo>
                    <a:pt x="167" y="891"/>
                  </a:lnTo>
                  <a:lnTo>
                    <a:pt x="166" y="891"/>
                  </a:lnTo>
                  <a:lnTo>
                    <a:pt x="165" y="891"/>
                  </a:lnTo>
                  <a:lnTo>
                    <a:pt x="164" y="891"/>
                  </a:lnTo>
                  <a:lnTo>
                    <a:pt x="163" y="892"/>
                  </a:lnTo>
                  <a:lnTo>
                    <a:pt x="158" y="892"/>
                  </a:lnTo>
                  <a:lnTo>
                    <a:pt x="155" y="890"/>
                  </a:lnTo>
                  <a:lnTo>
                    <a:pt x="154" y="890"/>
                  </a:lnTo>
                  <a:lnTo>
                    <a:pt x="154" y="890"/>
                  </a:lnTo>
                  <a:lnTo>
                    <a:pt x="153" y="890"/>
                  </a:lnTo>
                  <a:lnTo>
                    <a:pt x="151" y="889"/>
                  </a:lnTo>
                  <a:lnTo>
                    <a:pt x="150" y="888"/>
                  </a:lnTo>
                  <a:lnTo>
                    <a:pt x="149" y="888"/>
                  </a:lnTo>
                  <a:lnTo>
                    <a:pt x="148" y="887"/>
                  </a:lnTo>
                  <a:lnTo>
                    <a:pt x="145" y="887"/>
                  </a:lnTo>
                  <a:lnTo>
                    <a:pt x="144" y="886"/>
                  </a:lnTo>
                  <a:lnTo>
                    <a:pt x="141" y="886"/>
                  </a:lnTo>
                  <a:lnTo>
                    <a:pt x="140" y="887"/>
                  </a:lnTo>
                  <a:lnTo>
                    <a:pt x="138" y="887"/>
                  </a:lnTo>
                  <a:lnTo>
                    <a:pt x="137" y="887"/>
                  </a:lnTo>
                  <a:lnTo>
                    <a:pt x="136" y="888"/>
                  </a:lnTo>
                  <a:lnTo>
                    <a:pt x="131" y="888"/>
                  </a:lnTo>
                  <a:lnTo>
                    <a:pt x="130" y="887"/>
                  </a:lnTo>
                  <a:lnTo>
                    <a:pt x="130" y="884"/>
                  </a:lnTo>
                  <a:lnTo>
                    <a:pt x="132" y="883"/>
                  </a:lnTo>
                  <a:lnTo>
                    <a:pt x="132" y="882"/>
                  </a:lnTo>
                  <a:lnTo>
                    <a:pt x="131" y="881"/>
                  </a:lnTo>
                  <a:lnTo>
                    <a:pt x="128" y="877"/>
                  </a:lnTo>
                  <a:lnTo>
                    <a:pt x="128" y="876"/>
                  </a:lnTo>
                  <a:lnTo>
                    <a:pt x="128" y="876"/>
                  </a:lnTo>
                  <a:lnTo>
                    <a:pt x="128" y="875"/>
                  </a:lnTo>
                  <a:lnTo>
                    <a:pt x="128" y="874"/>
                  </a:lnTo>
                  <a:lnTo>
                    <a:pt x="126" y="872"/>
                  </a:lnTo>
                  <a:lnTo>
                    <a:pt x="123" y="870"/>
                  </a:lnTo>
                  <a:lnTo>
                    <a:pt x="121" y="870"/>
                  </a:lnTo>
                  <a:lnTo>
                    <a:pt x="121" y="870"/>
                  </a:lnTo>
                  <a:lnTo>
                    <a:pt x="120" y="870"/>
                  </a:lnTo>
                  <a:lnTo>
                    <a:pt x="119" y="869"/>
                  </a:lnTo>
                  <a:lnTo>
                    <a:pt x="116" y="869"/>
                  </a:lnTo>
                  <a:lnTo>
                    <a:pt x="116" y="874"/>
                  </a:lnTo>
                  <a:lnTo>
                    <a:pt x="114" y="874"/>
                  </a:lnTo>
                  <a:lnTo>
                    <a:pt x="113" y="873"/>
                  </a:lnTo>
                  <a:lnTo>
                    <a:pt x="112" y="873"/>
                  </a:lnTo>
                  <a:lnTo>
                    <a:pt x="110" y="871"/>
                  </a:lnTo>
                  <a:lnTo>
                    <a:pt x="109" y="871"/>
                  </a:lnTo>
                  <a:lnTo>
                    <a:pt x="109" y="870"/>
                  </a:lnTo>
                  <a:lnTo>
                    <a:pt x="109" y="870"/>
                  </a:lnTo>
                  <a:lnTo>
                    <a:pt x="109" y="866"/>
                  </a:lnTo>
                  <a:lnTo>
                    <a:pt x="110" y="866"/>
                  </a:lnTo>
                  <a:lnTo>
                    <a:pt x="110" y="865"/>
                  </a:lnTo>
                  <a:lnTo>
                    <a:pt x="109" y="863"/>
                  </a:lnTo>
                  <a:lnTo>
                    <a:pt x="109" y="861"/>
                  </a:lnTo>
                  <a:lnTo>
                    <a:pt x="109" y="860"/>
                  </a:lnTo>
                  <a:lnTo>
                    <a:pt x="109" y="860"/>
                  </a:lnTo>
                  <a:lnTo>
                    <a:pt x="109" y="858"/>
                  </a:lnTo>
                  <a:lnTo>
                    <a:pt x="110" y="856"/>
                  </a:lnTo>
                  <a:lnTo>
                    <a:pt x="111" y="856"/>
                  </a:lnTo>
                  <a:lnTo>
                    <a:pt x="111" y="854"/>
                  </a:lnTo>
                  <a:lnTo>
                    <a:pt x="108" y="850"/>
                  </a:lnTo>
                  <a:lnTo>
                    <a:pt x="108" y="849"/>
                  </a:lnTo>
                  <a:lnTo>
                    <a:pt x="106" y="847"/>
                  </a:lnTo>
                  <a:lnTo>
                    <a:pt x="106" y="847"/>
                  </a:lnTo>
                  <a:lnTo>
                    <a:pt x="104" y="845"/>
                  </a:lnTo>
                  <a:lnTo>
                    <a:pt x="104" y="844"/>
                  </a:lnTo>
                  <a:lnTo>
                    <a:pt x="103" y="843"/>
                  </a:lnTo>
                  <a:lnTo>
                    <a:pt x="103" y="842"/>
                  </a:lnTo>
                  <a:lnTo>
                    <a:pt x="100" y="839"/>
                  </a:lnTo>
                  <a:lnTo>
                    <a:pt x="100" y="838"/>
                  </a:lnTo>
                  <a:lnTo>
                    <a:pt x="99" y="837"/>
                  </a:lnTo>
                  <a:lnTo>
                    <a:pt x="97" y="837"/>
                  </a:lnTo>
                  <a:lnTo>
                    <a:pt x="96" y="836"/>
                  </a:lnTo>
                  <a:lnTo>
                    <a:pt x="94" y="835"/>
                  </a:lnTo>
                  <a:lnTo>
                    <a:pt x="93" y="834"/>
                  </a:lnTo>
                  <a:lnTo>
                    <a:pt x="92" y="834"/>
                  </a:lnTo>
                  <a:lnTo>
                    <a:pt x="91" y="834"/>
                  </a:lnTo>
                  <a:lnTo>
                    <a:pt x="90" y="834"/>
                  </a:lnTo>
                  <a:lnTo>
                    <a:pt x="90" y="833"/>
                  </a:lnTo>
                  <a:lnTo>
                    <a:pt x="88" y="833"/>
                  </a:lnTo>
                  <a:lnTo>
                    <a:pt x="88" y="833"/>
                  </a:lnTo>
                  <a:lnTo>
                    <a:pt x="86" y="833"/>
                  </a:lnTo>
                  <a:lnTo>
                    <a:pt x="85" y="834"/>
                  </a:lnTo>
                  <a:lnTo>
                    <a:pt x="83" y="834"/>
                  </a:lnTo>
                  <a:lnTo>
                    <a:pt x="83" y="833"/>
                  </a:lnTo>
                  <a:lnTo>
                    <a:pt x="83" y="831"/>
                  </a:lnTo>
                  <a:lnTo>
                    <a:pt x="86" y="829"/>
                  </a:lnTo>
                  <a:lnTo>
                    <a:pt x="86" y="829"/>
                  </a:lnTo>
                  <a:lnTo>
                    <a:pt x="85" y="828"/>
                  </a:lnTo>
                  <a:lnTo>
                    <a:pt x="85" y="827"/>
                  </a:lnTo>
                  <a:lnTo>
                    <a:pt x="84" y="825"/>
                  </a:lnTo>
                  <a:lnTo>
                    <a:pt x="82" y="824"/>
                  </a:lnTo>
                  <a:lnTo>
                    <a:pt x="80" y="824"/>
                  </a:lnTo>
                  <a:lnTo>
                    <a:pt x="80" y="824"/>
                  </a:lnTo>
                  <a:lnTo>
                    <a:pt x="76" y="824"/>
                  </a:lnTo>
                  <a:lnTo>
                    <a:pt x="75" y="823"/>
                  </a:lnTo>
                  <a:lnTo>
                    <a:pt x="73" y="823"/>
                  </a:lnTo>
                  <a:lnTo>
                    <a:pt x="72" y="822"/>
                  </a:lnTo>
                  <a:lnTo>
                    <a:pt x="71" y="822"/>
                  </a:lnTo>
                  <a:lnTo>
                    <a:pt x="70" y="822"/>
                  </a:lnTo>
                  <a:lnTo>
                    <a:pt x="69" y="822"/>
                  </a:lnTo>
                  <a:lnTo>
                    <a:pt x="66" y="822"/>
                  </a:lnTo>
                  <a:lnTo>
                    <a:pt x="65" y="821"/>
                  </a:lnTo>
                  <a:lnTo>
                    <a:pt x="64" y="820"/>
                  </a:lnTo>
                  <a:lnTo>
                    <a:pt x="57" y="820"/>
                  </a:lnTo>
                  <a:lnTo>
                    <a:pt x="57" y="821"/>
                  </a:lnTo>
                  <a:lnTo>
                    <a:pt x="55" y="821"/>
                  </a:lnTo>
                  <a:lnTo>
                    <a:pt x="53" y="820"/>
                  </a:lnTo>
                  <a:lnTo>
                    <a:pt x="52" y="820"/>
                  </a:lnTo>
                  <a:lnTo>
                    <a:pt x="49" y="818"/>
                  </a:lnTo>
                  <a:lnTo>
                    <a:pt x="48" y="817"/>
                  </a:lnTo>
                  <a:lnTo>
                    <a:pt x="47" y="816"/>
                  </a:lnTo>
                  <a:lnTo>
                    <a:pt x="46" y="815"/>
                  </a:lnTo>
                  <a:lnTo>
                    <a:pt x="46" y="815"/>
                  </a:lnTo>
                  <a:lnTo>
                    <a:pt x="44" y="816"/>
                  </a:lnTo>
                  <a:lnTo>
                    <a:pt x="43" y="816"/>
                  </a:lnTo>
                  <a:lnTo>
                    <a:pt x="43" y="817"/>
                  </a:lnTo>
                  <a:lnTo>
                    <a:pt x="40" y="816"/>
                  </a:lnTo>
                  <a:lnTo>
                    <a:pt x="39" y="816"/>
                  </a:lnTo>
                  <a:lnTo>
                    <a:pt x="39" y="813"/>
                  </a:lnTo>
                  <a:lnTo>
                    <a:pt x="49" y="784"/>
                  </a:lnTo>
                  <a:lnTo>
                    <a:pt x="50" y="781"/>
                  </a:lnTo>
                  <a:lnTo>
                    <a:pt x="61" y="773"/>
                  </a:lnTo>
                  <a:lnTo>
                    <a:pt x="60" y="770"/>
                  </a:lnTo>
                  <a:lnTo>
                    <a:pt x="62" y="762"/>
                  </a:lnTo>
                  <a:lnTo>
                    <a:pt x="62" y="756"/>
                  </a:lnTo>
                  <a:lnTo>
                    <a:pt x="65" y="744"/>
                  </a:lnTo>
                  <a:lnTo>
                    <a:pt x="66" y="744"/>
                  </a:lnTo>
                  <a:lnTo>
                    <a:pt x="66" y="745"/>
                  </a:lnTo>
                  <a:lnTo>
                    <a:pt x="69" y="745"/>
                  </a:lnTo>
                  <a:lnTo>
                    <a:pt x="69" y="745"/>
                  </a:lnTo>
                  <a:lnTo>
                    <a:pt x="71" y="744"/>
                  </a:lnTo>
                  <a:lnTo>
                    <a:pt x="74" y="744"/>
                  </a:lnTo>
                  <a:lnTo>
                    <a:pt x="74" y="744"/>
                  </a:lnTo>
                  <a:lnTo>
                    <a:pt x="75" y="743"/>
                  </a:lnTo>
                  <a:lnTo>
                    <a:pt x="75" y="738"/>
                  </a:lnTo>
                  <a:lnTo>
                    <a:pt x="77" y="737"/>
                  </a:lnTo>
                  <a:lnTo>
                    <a:pt x="78" y="737"/>
                  </a:lnTo>
                  <a:lnTo>
                    <a:pt x="79" y="736"/>
                  </a:lnTo>
                  <a:lnTo>
                    <a:pt x="81" y="736"/>
                  </a:lnTo>
                  <a:lnTo>
                    <a:pt x="80" y="733"/>
                  </a:lnTo>
                  <a:lnTo>
                    <a:pt x="82" y="732"/>
                  </a:lnTo>
                  <a:lnTo>
                    <a:pt x="82" y="731"/>
                  </a:lnTo>
                  <a:lnTo>
                    <a:pt x="85" y="729"/>
                  </a:lnTo>
                  <a:lnTo>
                    <a:pt x="85" y="729"/>
                  </a:lnTo>
                  <a:lnTo>
                    <a:pt x="86" y="728"/>
                  </a:lnTo>
                  <a:lnTo>
                    <a:pt x="87" y="728"/>
                  </a:lnTo>
                  <a:lnTo>
                    <a:pt x="88" y="729"/>
                  </a:lnTo>
                  <a:lnTo>
                    <a:pt x="88" y="728"/>
                  </a:lnTo>
                  <a:lnTo>
                    <a:pt x="89" y="728"/>
                  </a:lnTo>
                  <a:lnTo>
                    <a:pt x="90" y="729"/>
                  </a:lnTo>
                  <a:lnTo>
                    <a:pt x="91" y="729"/>
                  </a:lnTo>
                  <a:lnTo>
                    <a:pt x="92" y="729"/>
                  </a:lnTo>
                  <a:lnTo>
                    <a:pt x="94" y="729"/>
                  </a:lnTo>
                  <a:lnTo>
                    <a:pt x="95" y="728"/>
                  </a:lnTo>
                  <a:lnTo>
                    <a:pt x="96" y="726"/>
                  </a:lnTo>
                  <a:lnTo>
                    <a:pt x="96" y="726"/>
                  </a:lnTo>
                  <a:lnTo>
                    <a:pt x="97" y="726"/>
                  </a:lnTo>
                  <a:lnTo>
                    <a:pt x="100" y="723"/>
                  </a:lnTo>
                  <a:lnTo>
                    <a:pt x="101" y="723"/>
                  </a:lnTo>
                  <a:lnTo>
                    <a:pt x="104" y="721"/>
                  </a:lnTo>
                  <a:lnTo>
                    <a:pt x="106" y="721"/>
                  </a:lnTo>
                  <a:lnTo>
                    <a:pt x="107" y="720"/>
                  </a:lnTo>
                  <a:lnTo>
                    <a:pt x="113" y="720"/>
                  </a:lnTo>
                  <a:lnTo>
                    <a:pt x="114" y="720"/>
                  </a:lnTo>
                  <a:lnTo>
                    <a:pt x="114" y="719"/>
                  </a:lnTo>
                  <a:lnTo>
                    <a:pt x="114" y="718"/>
                  </a:lnTo>
                  <a:lnTo>
                    <a:pt x="114" y="717"/>
                  </a:lnTo>
                  <a:lnTo>
                    <a:pt x="114" y="717"/>
                  </a:lnTo>
                  <a:lnTo>
                    <a:pt x="116" y="716"/>
                  </a:lnTo>
                  <a:lnTo>
                    <a:pt x="116" y="715"/>
                  </a:lnTo>
                  <a:lnTo>
                    <a:pt x="118" y="713"/>
                  </a:lnTo>
                  <a:lnTo>
                    <a:pt x="120" y="709"/>
                  </a:lnTo>
                  <a:lnTo>
                    <a:pt x="120" y="709"/>
                  </a:lnTo>
                  <a:lnTo>
                    <a:pt x="121" y="706"/>
                  </a:lnTo>
                  <a:lnTo>
                    <a:pt x="124" y="707"/>
                  </a:lnTo>
                  <a:lnTo>
                    <a:pt x="125" y="706"/>
                  </a:lnTo>
                  <a:lnTo>
                    <a:pt x="126" y="706"/>
                  </a:lnTo>
                  <a:lnTo>
                    <a:pt x="126" y="705"/>
                  </a:lnTo>
                  <a:lnTo>
                    <a:pt x="128" y="704"/>
                  </a:lnTo>
                  <a:lnTo>
                    <a:pt x="128" y="704"/>
                  </a:lnTo>
                  <a:lnTo>
                    <a:pt x="129" y="703"/>
                  </a:lnTo>
                  <a:lnTo>
                    <a:pt x="129" y="703"/>
                  </a:lnTo>
                  <a:lnTo>
                    <a:pt x="131" y="701"/>
                  </a:lnTo>
                  <a:lnTo>
                    <a:pt x="131" y="700"/>
                  </a:lnTo>
                  <a:lnTo>
                    <a:pt x="132" y="699"/>
                  </a:lnTo>
                  <a:lnTo>
                    <a:pt x="132" y="698"/>
                  </a:lnTo>
                  <a:lnTo>
                    <a:pt x="133" y="696"/>
                  </a:lnTo>
                  <a:lnTo>
                    <a:pt x="133" y="695"/>
                  </a:lnTo>
                  <a:lnTo>
                    <a:pt x="135" y="692"/>
                  </a:lnTo>
                  <a:lnTo>
                    <a:pt x="135" y="691"/>
                  </a:lnTo>
                  <a:lnTo>
                    <a:pt x="136" y="689"/>
                  </a:lnTo>
                  <a:lnTo>
                    <a:pt x="136" y="688"/>
                  </a:lnTo>
                  <a:lnTo>
                    <a:pt x="137" y="688"/>
                  </a:lnTo>
                  <a:lnTo>
                    <a:pt x="139" y="687"/>
                  </a:lnTo>
                  <a:lnTo>
                    <a:pt x="138" y="686"/>
                  </a:lnTo>
                  <a:lnTo>
                    <a:pt x="138" y="684"/>
                  </a:lnTo>
                  <a:lnTo>
                    <a:pt x="141" y="684"/>
                  </a:lnTo>
                  <a:lnTo>
                    <a:pt x="143" y="681"/>
                  </a:lnTo>
                  <a:lnTo>
                    <a:pt x="146" y="681"/>
                  </a:lnTo>
                  <a:lnTo>
                    <a:pt x="147" y="680"/>
                  </a:lnTo>
                  <a:lnTo>
                    <a:pt x="149" y="676"/>
                  </a:lnTo>
                  <a:lnTo>
                    <a:pt x="150" y="675"/>
                  </a:lnTo>
                  <a:lnTo>
                    <a:pt x="152" y="675"/>
                  </a:lnTo>
                  <a:lnTo>
                    <a:pt x="153" y="673"/>
                  </a:lnTo>
                  <a:lnTo>
                    <a:pt x="153" y="673"/>
                  </a:lnTo>
                  <a:lnTo>
                    <a:pt x="154" y="671"/>
                  </a:lnTo>
                  <a:lnTo>
                    <a:pt x="156" y="671"/>
                  </a:lnTo>
                  <a:lnTo>
                    <a:pt x="158" y="670"/>
                  </a:lnTo>
                  <a:lnTo>
                    <a:pt x="158" y="670"/>
                  </a:lnTo>
                  <a:lnTo>
                    <a:pt x="158" y="670"/>
                  </a:lnTo>
                  <a:lnTo>
                    <a:pt x="161" y="668"/>
                  </a:lnTo>
                  <a:lnTo>
                    <a:pt x="162" y="668"/>
                  </a:lnTo>
                  <a:lnTo>
                    <a:pt x="162" y="669"/>
                  </a:lnTo>
                  <a:lnTo>
                    <a:pt x="164" y="669"/>
                  </a:lnTo>
                  <a:lnTo>
                    <a:pt x="165" y="668"/>
                  </a:lnTo>
                  <a:lnTo>
                    <a:pt x="165" y="667"/>
                  </a:lnTo>
                  <a:lnTo>
                    <a:pt x="167" y="665"/>
                  </a:lnTo>
                  <a:lnTo>
                    <a:pt x="167" y="661"/>
                  </a:lnTo>
                  <a:lnTo>
                    <a:pt x="168" y="660"/>
                  </a:lnTo>
                  <a:lnTo>
                    <a:pt x="168" y="660"/>
                  </a:lnTo>
                  <a:lnTo>
                    <a:pt x="170" y="658"/>
                  </a:lnTo>
                  <a:lnTo>
                    <a:pt x="171" y="657"/>
                  </a:lnTo>
                  <a:lnTo>
                    <a:pt x="172" y="657"/>
                  </a:lnTo>
                  <a:lnTo>
                    <a:pt x="173" y="656"/>
                  </a:lnTo>
                  <a:lnTo>
                    <a:pt x="173" y="656"/>
                  </a:lnTo>
                  <a:lnTo>
                    <a:pt x="173" y="655"/>
                  </a:lnTo>
                  <a:lnTo>
                    <a:pt x="175" y="655"/>
                  </a:lnTo>
                  <a:lnTo>
                    <a:pt x="176" y="654"/>
                  </a:lnTo>
                  <a:lnTo>
                    <a:pt x="177" y="655"/>
                  </a:lnTo>
                  <a:lnTo>
                    <a:pt x="177" y="658"/>
                  </a:lnTo>
                  <a:lnTo>
                    <a:pt x="178" y="659"/>
                  </a:lnTo>
                  <a:lnTo>
                    <a:pt x="182" y="658"/>
                  </a:lnTo>
                  <a:lnTo>
                    <a:pt x="182" y="658"/>
                  </a:lnTo>
                  <a:lnTo>
                    <a:pt x="184" y="658"/>
                  </a:lnTo>
                  <a:lnTo>
                    <a:pt x="186" y="657"/>
                  </a:lnTo>
                  <a:lnTo>
                    <a:pt x="187" y="657"/>
                  </a:lnTo>
                  <a:lnTo>
                    <a:pt x="190" y="655"/>
                  </a:lnTo>
                  <a:lnTo>
                    <a:pt x="191" y="654"/>
                  </a:lnTo>
                  <a:lnTo>
                    <a:pt x="192" y="655"/>
                  </a:lnTo>
                  <a:lnTo>
                    <a:pt x="193" y="652"/>
                  </a:lnTo>
                  <a:lnTo>
                    <a:pt x="199" y="652"/>
                  </a:lnTo>
                  <a:lnTo>
                    <a:pt x="200" y="653"/>
                  </a:lnTo>
                  <a:lnTo>
                    <a:pt x="201" y="652"/>
                  </a:lnTo>
                  <a:lnTo>
                    <a:pt x="202" y="652"/>
                  </a:lnTo>
                  <a:lnTo>
                    <a:pt x="203" y="651"/>
                  </a:lnTo>
                  <a:lnTo>
                    <a:pt x="203" y="650"/>
                  </a:lnTo>
                  <a:lnTo>
                    <a:pt x="203" y="649"/>
                  </a:lnTo>
                  <a:lnTo>
                    <a:pt x="206" y="649"/>
                  </a:lnTo>
                  <a:lnTo>
                    <a:pt x="208" y="648"/>
                  </a:lnTo>
                  <a:lnTo>
                    <a:pt x="210" y="646"/>
                  </a:lnTo>
                  <a:lnTo>
                    <a:pt x="211" y="644"/>
                  </a:lnTo>
                  <a:lnTo>
                    <a:pt x="211" y="644"/>
                  </a:lnTo>
                  <a:lnTo>
                    <a:pt x="212" y="642"/>
                  </a:lnTo>
                  <a:lnTo>
                    <a:pt x="212" y="640"/>
                  </a:lnTo>
                  <a:lnTo>
                    <a:pt x="214" y="637"/>
                  </a:lnTo>
                  <a:lnTo>
                    <a:pt x="214" y="636"/>
                  </a:lnTo>
                  <a:lnTo>
                    <a:pt x="216" y="634"/>
                  </a:lnTo>
                  <a:lnTo>
                    <a:pt x="216" y="633"/>
                  </a:lnTo>
                  <a:lnTo>
                    <a:pt x="219" y="631"/>
                  </a:lnTo>
                  <a:lnTo>
                    <a:pt x="220" y="630"/>
                  </a:lnTo>
                  <a:lnTo>
                    <a:pt x="223" y="629"/>
                  </a:lnTo>
                  <a:lnTo>
                    <a:pt x="223" y="629"/>
                  </a:lnTo>
                  <a:lnTo>
                    <a:pt x="225" y="629"/>
                  </a:lnTo>
                  <a:lnTo>
                    <a:pt x="227" y="628"/>
                  </a:lnTo>
                  <a:lnTo>
                    <a:pt x="228" y="627"/>
                  </a:lnTo>
                  <a:lnTo>
                    <a:pt x="228" y="626"/>
                  </a:lnTo>
                  <a:lnTo>
                    <a:pt x="230" y="625"/>
                  </a:lnTo>
                  <a:lnTo>
                    <a:pt x="231" y="624"/>
                  </a:lnTo>
                  <a:lnTo>
                    <a:pt x="231" y="622"/>
                  </a:lnTo>
                  <a:lnTo>
                    <a:pt x="234" y="621"/>
                  </a:lnTo>
                  <a:lnTo>
                    <a:pt x="236" y="620"/>
                  </a:lnTo>
                  <a:lnTo>
                    <a:pt x="237" y="620"/>
                  </a:lnTo>
                  <a:lnTo>
                    <a:pt x="238" y="620"/>
                  </a:lnTo>
                  <a:lnTo>
                    <a:pt x="240" y="620"/>
                  </a:lnTo>
                  <a:lnTo>
                    <a:pt x="240" y="619"/>
                  </a:lnTo>
                  <a:lnTo>
                    <a:pt x="242" y="619"/>
                  </a:lnTo>
                  <a:lnTo>
                    <a:pt x="243" y="619"/>
                  </a:lnTo>
                  <a:lnTo>
                    <a:pt x="248" y="619"/>
                  </a:lnTo>
                  <a:lnTo>
                    <a:pt x="250" y="617"/>
                  </a:lnTo>
                  <a:lnTo>
                    <a:pt x="251" y="617"/>
                  </a:lnTo>
                  <a:lnTo>
                    <a:pt x="251" y="616"/>
                  </a:lnTo>
                  <a:lnTo>
                    <a:pt x="251" y="615"/>
                  </a:lnTo>
                  <a:lnTo>
                    <a:pt x="253" y="614"/>
                  </a:lnTo>
                  <a:lnTo>
                    <a:pt x="254" y="613"/>
                  </a:lnTo>
                  <a:lnTo>
                    <a:pt x="257" y="613"/>
                  </a:lnTo>
                  <a:lnTo>
                    <a:pt x="259" y="612"/>
                  </a:lnTo>
                  <a:lnTo>
                    <a:pt x="260" y="612"/>
                  </a:lnTo>
                  <a:lnTo>
                    <a:pt x="263" y="611"/>
                  </a:lnTo>
                  <a:lnTo>
                    <a:pt x="265" y="610"/>
                  </a:lnTo>
                  <a:lnTo>
                    <a:pt x="265" y="607"/>
                  </a:lnTo>
                  <a:lnTo>
                    <a:pt x="267" y="606"/>
                  </a:lnTo>
                  <a:lnTo>
                    <a:pt x="269" y="607"/>
                  </a:lnTo>
                  <a:lnTo>
                    <a:pt x="271" y="605"/>
                  </a:lnTo>
                  <a:lnTo>
                    <a:pt x="275" y="605"/>
                  </a:lnTo>
                  <a:lnTo>
                    <a:pt x="275" y="605"/>
                  </a:lnTo>
                  <a:lnTo>
                    <a:pt x="278" y="604"/>
                  </a:lnTo>
                  <a:lnTo>
                    <a:pt x="279" y="606"/>
                  </a:lnTo>
                  <a:lnTo>
                    <a:pt x="282" y="606"/>
                  </a:lnTo>
                  <a:lnTo>
                    <a:pt x="283" y="607"/>
                  </a:lnTo>
                  <a:lnTo>
                    <a:pt x="285" y="607"/>
                  </a:lnTo>
                  <a:lnTo>
                    <a:pt x="287" y="606"/>
                  </a:lnTo>
                  <a:lnTo>
                    <a:pt x="292" y="606"/>
                  </a:lnTo>
                  <a:lnTo>
                    <a:pt x="293" y="607"/>
                  </a:lnTo>
                  <a:lnTo>
                    <a:pt x="295" y="607"/>
                  </a:lnTo>
                  <a:lnTo>
                    <a:pt x="296" y="607"/>
                  </a:lnTo>
                  <a:lnTo>
                    <a:pt x="297" y="610"/>
                  </a:lnTo>
                  <a:lnTo>
                    <a:pt x="298" y="610"/>
                  </a:lnTo>
                  <a:lnTo>
                    <a:pt x="299" y="609"/>
                  </a:lnTo>
                  <a:lnTo>
                    <a:pt x="301" y="607"/>
                  </a:lnTo>
                  <a:lnTo>
                    <a:pt x="302" y="607"/>
                  </a:lnTo>
                  <a:lnTo>
                    <a:pt x="304" y="607"/>
                  </a:lnTo>
                  <a:lnTo>
                    <a:pt x="305" y="607"/>
                  </a:lnTo>
                  <a:lnTo>
                    <a:pt x="306" y="609"/>
                  </a:lnTo>
                  <a:lnTo>
                    <a:pt x="306" y="611"/>
                  </a:lnTo>
                  <a:lnTo>
                    <a:pt x="307" y="611"/>
                  </a:lnTo>
                  <a:lnTo>
                    <a:pt x="307" y="608"/>
                  </a:lnTo>
                  <a:lnTo>
                    <a:pt x="307" y="607"/>
                  </a:lnTo>
                  <a:lnTo>
                    <a:pt x="310" y="607"/>
                  </a:lnTo>
                  <a:lnTo>
                    <a:pt x="313" y="608"/>
                  </a:lnTo>
                  <a:lnTo>
                    <a:pt x="314" y="609"/>
                  </a:lnTo>
                  <a:lnTo>
                    <a:pt x="314" y="607"/>
                  </a:lnTo>
                  <a:lnTo>
                    <a:pt x="315" y="607"/>
                  </a:lnTo>
                  <a:lnTo>
                    <a:pt x="316" y="608"/>
                  </a:lnTo>
                  <a:lnTo>
                    <a:pt x="317" y="608"/>
                  </a:lnTo>
                  <a:lnTo>
                    <a:pt x="318" y="608"/>
                  </a:lnTo>
                  <a:lnTo>
                    <a:pt x="319" y="609"/>
                  </a:lnTo>
                  <a:lnTo>
                    <a:pt x="321" y="610"/>
                  </a:lnTo>
                  <a:lnTo>
                    <a:pt x="323" y="610"/>
                  </a:lnTo>
                  <a:lnTo>
                    <a:pt x="325" y="610"/>
                  </a:lnTo>
                  <a:lnTo>
                    <a:pt x="328" y="610"/>
                  </a:lnTo>
                  <a:lnTo>
                    <a:pt x="328" y="610"/>
                  </a:lnTo>
                  <a:lnTo>
                    <a:pt x="329" y="610"/>
                  </a:lnTo>
                  <a:lnTo>
                    <a:pt x="333" y="610"/>
                  </a:lnTo>
                  <a:lnTo>
                    <a:pt x="333" y="610"/>
                  </a:lnTo>
                  <a:lnTo>
                    <a:pt x="339" y="610"/>
                  </a:lnTo>
                  <a:lnTo>
                    <a:pt x="341" y="611"/>
                  </a:lnTo>
                  <a:lnTo>
                    <a:pt x="349" y="611"/>
                  </a:lnTo>
                  <a:lnTo>
                    <a:pt x="349" y="610"/>
                  </a:lnTo>
                  <a:lnTo>
                    <a:pt x="355" y="611"/>
                  </a:lnTo>
                  <a:lnTo>
                    <a:pt x="355" y="610"/>
                  </a:lnTo>
                  <a:lnTo>
                    <a:pt x="356" y="610"/>
                  </a:lnTo>
                  <a:lnTo>
                    <a:pt x="359" y="609"/>
                  </a:lnTo>
                  <a:lnTo>
                    <a:pt x="360" y="608"/>
                  </a:lnTo>
                  <a:lnTo>
                    <a:pt x="362" y="608"/>
                  </a:lnTo>
                  <a:lnTo>
                    <a:pt x="364" y="606"/>
                  </a:lnTo>
                  <a:lnTo>
                    <a:pt x="368" y="605"/>
                  </a:lnTo>
                  <a:lnTo>
                    <a:pt x="371" y="602"/>
                  </a:lnTo>
                  <a:lnTo>
                    <a:pt x="371" y="602"/>
                  </a:lnTo>
                  <a:lnTo>
                    <a:pt x="372" y="601"/>
                  </a:lnTo>
                  <a:lnTo>
                    <a:pt x="376" y="599"/>
                  </a:lnTo>
                  <a:lnTo>
                    <a:pt x="378" y="599"/>
                  </a:lnTo>
                  <a:lnTo>
                    <a:pt x="379" y="598"/>
                  </a:lnTo>
                  <a:lnTo>
                    <a:pt x="379" y="598"/>
                  </a:lnTo>
                  <a:lnTo>
                    <a:pt x="384" y="598"/>
                  </a:lnTo>
                  <a:lnTo>
                    <a:pt x="386" y="597"/>
                  </a:lnTo>
                  <a:lnTo>
                    <a:pt x="391" y="592"/>
                  </a:lnTo>
                  <a:lnTo>
                    <a:pt x="391" y="591"/>
                  </a:lnTo>
                  <a:lnTo>
                    <a:pt x="392" y="589"/>
                  </a:lnTo>
                  <a:lnTo>
                    <a:pt x="393" y="588"/>
                  </a:lnTo>
                  <a:lnTo>
                    <a:pt x="393" y="585"/>
                  </a:lnTo>
                  <a:lnTo>
                    <a:pt x="393" y="584"/>
                  </a:lnTo>
                  <a:lnTo>
                    <a:pt x="396" y="581"/>
                  </a:lnTo>
                  <a:lnTo>
                    <a:pt x="397" y="576"/>
                  </a:lnTo>
                  <a:lnTo>
                    <a:pt x="398" y="576"/>
                  </a:lnTo>
                  <a:lnTo>
                    <a:pt x="398" y="574"/>
                  </a:lnTo>
                  <a:lnTo>
                    <a:pt x="398" y="572"/>
                  </a:lnTo>
                  <a:lnTo>
                    <a:pt x="398" y="571"/>
                  </a:lnTo>
                  <a:lnTo>
                    <a:pt x="399" y="569"/>
                  </a:lnTo>
                  <a:lnTo>
                    <a:pt x="402" y="566"/>
                  </a:lnTo>
                  <a:lnTo>
                    <a:pt x="403" y="566"/>
                  </a:lnTo>
                  <a:lnTo>
                    <a:pt x="407" y="562"/>
                  </a:lnTo>
                  <a:lnTo>
                    <a:pt x="408" y="562"/>
                  </a:lnTo>
                  <a:lnTo>
                    <a:pt x="408" y="561"/>
                  </a:lnTo>
                  <a:lnTo>
                    <a:pt x="410" y="559"/>
                  </a:lnTo>
                  <a:lnTo>
                    <a:pt x="410" y="557"/>
                  </a:lnTo>
                  <a:lnTo>
                    <a:pt x="409" y="556"/>
                  </a:lnTo>
                  <a:lnTo>
                    <a:pt x="409" y="555"/>
                  </a:lnTo>
                  <a:lnTo>
                    <a:pt x="408" y="553"/>
                  </a:lnTo>
                  <a:lnTo>
                    <a:pt x="407" y="553"/>
                  </a:lnTo>
                  <a:lnTo>
                    <a:pt x="406" y="553"/>
                  </a:lnTo>
                  <a:lnTo>
                    <a:pt x="406" y="551"/>
                  </a:lnTo>
                  <a:lnTo>
                    <a:pt x="404" y="548"/>
                  </a:lnTo>
                  <a:lnTo>
                    <a:pt x="404" y="544"/>
                  </a:lnTo>
                  <a:lnTo>
                    <a:pt x="403" y="541"/>
                  </a:lnTo>
                  <a:lnTo>
                    <a:pt x="402" y="540"/>
                  </a:lnTo>
                  <a:lnTo>
                    <a:pt x="402" y="539"/>
                  </a:lnTo>
                  <a:lnTo>
                    <a:pt x="402" y="539"/>
                  </a:lnTo>
                  <a:lnTo>
                    <a:pt x="401" y="535"/>
                  </a:lnTo>
                  <a:lnTo>
                    <a:pt x="400" y="534"/>
                  </a:lnTo>
                  <a:lnTo>
                    <a:pt x="399" y="529"/>
                  </a:lnTo>
                  <a:lnTo>
                    <a:pt x="400" y="528"/>
                  </a:lnTo>
                  <a:lnTo>
                    <a:pt x="402" y="527"/>
                  </a:lnTo>
                  <a:lnTo>
                    <a:pt x="402" y="527"/>
                  </a:lnTo>
                  <a:lnTo>
                    <a:pt x="405" y="524"/>
                  </a:lnTo>
                  <a:lnTo>
                    <a:pt x="406" y="522"/>
                  </a:lnTo>
                  <a:lnTo>
                    <a:pt x="406" y="521"/>
                  </a:lnTo>
                  <a:lnTo>
                    <a:pt x="406" y="520"/>
                  </a:lnTo>
                  <a:lnTo>
                    <a:pt x="406" y="519"/>
                  </a:lnTo>
                  <a:lnTo>
                    <a:pt x="407" y="517"/>
                  </a:lnTo>
                  <a:lnTo>
                    <a:pt x="407" y="513"/>
                  </a:lnTo>
                  <a:lnTo>
                    <a:pt x="408" y="513"/>
                  </a:lnTo>
                  <a:lnTo>
                    <a:pt x="408" y="511"/>
                  </a:lnTo>
                  <a:lnTo>
                    <a:pt x="408" y="511"/>
                  </a:lnTo>
                  <a:lnTo>
                    <a:pt x="408" y="502"/>
                  </a:lnTo>
                  <a:lnTo>
                    <a:pt x="409" y="501"/>
                  </a:lnTo>
                  <a:lnTo>
                    <a:pt x="413" y="500"/>
                  </a:lnTo>
                  <a:lnTo>
                    <a:pt x="415" y="498"/>
                  </a:lnTo>
                  <a:lnTo>
                    <a:pt x="415" y="498"/>
                  </a:lnTo>
                  <a:lnTo>
                    <a:pt x="419" y="493"/>
                  </a:lnTo>
                  <a:lnTo>
                    <a:pt x="420" y="490"/>
                  </a:lnTo>
                  <a:lnTo>
                    <a:pt x="420" y="489"/>
                  </a:lnTo>
                  <a:lnTo>
                    <a:pt x="421" y="489"/>
                  </a:lnTo>
                  <a:lnTo>
                    <a:pt x="421" y="487"/>
                  </a:lnTo>
                  <a:lnTo>
                    <a:pt x="421" y="486"/>
                  </a:lnTo>
                  <a:lnTo>
                    <a:pt x="421" y="485"/>
                  </a:lnTo>
                  <a:lnTo>
                    <a:pt x="422" y="483"/>
                  </a:lnTo>
                  <a:lnTo>
                    <a:pt x="423" y="480"/>
                  </a:lnTo>
                  <a:lnTo>
                    <a:pt x="423" y="479"/>
                  </a:lnTo>
                  <a:lnTo>
                    <a:pt x="423" y="478"/>
                  </a:lnTo>
                  <a:lnTo>
                    <a:pt x="423" y="468"/>
                  </a:lnTo>
                  <a:lnTo>
                    <a:pt x="424" y="467"/>
                  </a:lnTo>
                  <a:lnTo>
                    <a:pt x="424" y="464"/>
                  </a:lnTo>
                  <a:lnTo>
                    <a:pt x="423" y="462"/>
                  </a:lnTo>
                  <a:lnTo>
                    <a:pt x="421" y="461"/>
                  </a:lnTo>
                  <a:lnTo>
                    <a:pt x="421" y="459"/>
                  </a:lnTo>
                  <a:lnTo>
                    <a:pt x="420" y="458"/>
                  </a:lnTo>
                  <a:lnTo>
                    <a:pt x="420" y="453"/>
                  </a:lnTo>
                  <a:lnTo>
                    <a:pt x="421" y="453"/>
                  </a:lnTo>
                  <a:lnTo>
                    <a:pt x="422" y="452"/>
                  </a:lnTo>
                  <a:lnTo>
                    <a:pt x="426" y="450"/>
                  </a:lnTo>
                  <a:lnTo>
                    <a:pt x="428" y="448"/>
                  </a:lnTo>
                  <a:lnTo>
                    <a:pt x="427" y="445"/>
                  </a:lnTo>
                  <a:lnTo>
                    <a:pt x="427" y="445"/>
                  </a:lnTo>
                  <a:lnTo>
                    <a:pt x="427" y="440"/>
                  </a:lnTo>
                  <a:lnTo>
                    <a:pt x="427" y="439"/>
                  </a:lnTo>
                  <a:lnTo>
                    <a:pt x="431" y="435"/>
                  </a:lnTo>
                  <a:lnTo>
                    <a:pt x="431" y="433"/>
                  </a:lnTo>
                  <a:lnTo>
                    <a:pt x="433" y="431"/>
                  </a:lnTo>
                  <a:lnTo>
                    <a:pt x="433" y="430"/>
                  </a:lnTo>
                  <a:lnTo>
                    <a:pt x="434" y="429"/>
                  </a:lnTo>
                  <a:lnTo>
                    <a:pt x="434" y="421"/>
                  </a:lnTo>
                  <a:lnTo>
                    <a:pt x="434" y="420"/>
                  </a:lnTo>
                  <a:lnTo>
                    <a:pt x="434" y="419"/>
                  </a:lnTo>
                  <a:lnTo>
                    <a:pt x="436" y="416"/>
                  </a:lnTo>
                  <a:lnTo>
                    <a:pt x="436" y="415"/>
                  </a:lnTo>
                  <a:lnTo>
                    <a:pt x="436" y="415"/>
                  </a:lnTo>
                  <a:lnTo>
                    <a:pt x="436" y="413"/>
                  </a:lnTo>
                  <a:lnTo>
                    <a:pt x="437" y="413"/>
                  </a:lnTo>
                  <a:lnTo>
                    <a:pt x="437" y="412"/>
                  </a:lnTo>
                  <a:lnTo>
                    <a:pt x="438" y="408"/>
                  </a:lnTo>
                  <a:lnTo>
                    <a:pt x="441" y="406"/>
                  </a:lnTo>
                  <a:lnTo>
                    <a:pt x="442" y="406"/>
                  </a:lnTo>
                  <a:lnTo>
                    <a:pt x="444" y="404"/>
                  </a:lnTo>
                  <a:lnTo>
                    <a:pt x="445" y="404"/>
                  </a:lnTo>
                  <a:lnTo>
                    <a:pt x="447" y="403"/>
                  </a:lnTo>
                  <a:lnTo>
                    <a:pt x="452" y="403"/>
                  </a:lnTo>
                  <a:lnTo>
                    <a:pt x="453" y="402"/>
                  </a:lnTo>
                  <a:lnTo>
                    <a:pt x="454" y="400"/>
                  </a:lnTo>
                  <a:lnTo>
                    <a:pt x="454" y="400"/>
                  </a:lnTo>
                  <a:lnTo>
                    <a:pt x="456" y="399"/>
                  </a:lnTo>
                  <a:lnTo>
                    <a:pt x="459" y="396"/>
                  </a:lnTo>
                  <a:lnTo>
                    <a:pt x="462" y="394"/>
                  </a:lnTo>
                  <a:lnTo>
                    <a:pt x="464" y="393"/>
                  </a:lnTo>
                  <a:lnTo>
                    <a:pt x="469" y="388"/>
                  </a:lnTo>
                  <a:lnTo>
                    <a:pt x="469" y="386"/>
                  </a:lnTo>
                  <a:lnTo>
                    <a:pt x="471" y="383"/>
                  </a:lnTo>
                  <a:lnTo>
                    <a:pt x="471" y="383"/>
                  </a:lnTo>
                  <a:lnTo>
                    <a:pt x="472" y="382"/>
                  </a:lnTo>
                  <a:lnTo>
                    <a:pt x="473" y="382"/>
                  </a:lnTo>
                  <a:lnTo>
                    <a:pt x="476" y="381"/>
                  </a:lnTo>
                  <a:lnTo>
                    <a:pt x="478" y="379"/>
                  </a:lnTo>
                  <a:lnTo>
                    <a:pt x="479" y="378"/>
                  </a:lnTo>
                  <a:lnTo>
                    <a:pt x="480" y="378"/>
                  </a:lnTo>
                  <a:lnTo>
                    <a:pt x="481" y="378"/>
                  </a:lnTo>
                  <a:lnTo>
                    <a:pt x="484" y="378"/>
                  </a:lnTo>
                  <a:lnTo>
                    <a:pt x="484" y="377"/>
                  </a:lnTo>
                  <a:lnTo>
                    <a:pt x="486" y="377"/>
                  </a:lnTo>
                  <a:lnTo>
                    <a:pt x="486" y="377"/>
                  </a:lnTo>
                  <a:lnTo>
                    <a:pt x="489" y="377"/>
                  </a:lnTo>
                  <a:lnTo>
                    <a:pt x="494" y="374"/>
                  </a:lnTo>
                  <a:lnTo>
                    <a:pt x="497" y="371"/>
                  </a:lnTo>
                  <a:lnTo>
                    <a:pt x="500" y="370"/>
                  </a:lnTo>
                  <a:lnTo>
                    <a:pt x="503" y="368"/>
                  </a:lnTo>
                  <a:lnTo>
                    <a:pt x="505" y="368"/>
                  </a:lnTo>
                  <a:lnTo>
                    <a:pt x="506" y="366"/>
                  </a:lnTo>
                  <a:lnTo>
                    <a:pt x="506" y="365"/>
                  </a:lnTo>
                  <a:lnTo>
                    <a:pt x="508" y="364"/>
                  </a:lnTo>
                  <a:lnTo>
                    <a:pt x="510" y="363"/>
                  </a:lnTo>
                  <a:lnTo>
                    <a:pt x="513" y="362"/>
                  </a:lnTo>
                  <a:lnTo>
                    <a:pt x="515" y="361"/>
                  </a:lnTo>
                  <a:lnTo>
                    <a:pt x="522" y="360"/>
                  </a:lnTo>
                  <a:lnTo>
                    <a:pt x="523" y="361"/>
                  </a:lnTo>
                  <a:lnTo>
                    <a:pt x="526" y="362"/>
                  </a:lnTo>
                  <a:lnTo>
                    <a:pt x="527" y="362"/>
                  </a:lnTo>
                  <a:lnTo>
                    <a:pt x="528" y="362"/>
                  </a:lnTo>
                  <a:lnTo>
                    <a:pt x="529" y="363"/>
                  </a:lnTo>
                  <a:lnTo>
                    <a:pt x="529" y="363"/>
                  </a:lnTo>
                  <a:lnTo>
                    <a:pt x="530" y="362"/>
                  </a:lnTo>
                  <a:lnTo>
                    <a:pt x="531" y="362"/>
                  </a:lnTo>
                  <a:lnTo>
                    <a:pt x="533" y="364"/>
                  </a:lnTo>
                  <a:lnTo>
                    <a:pt x="533" y="365"/>
                  </a:lnTo>
                  <a:lnTo>
                    <a:pt x="531" y="368"/>
                  </a:lnTo>
                  <a:lnTo>
                    <a:pt x="531" y="370"/>
                  </a:lnTo>
                  <a:lnTo>
                    <a:pt x="529" y="374"/>
                  </a:lnTo>
                  <a:lnTo>
                    <a:pt x="526" y="377"/>
                  </a:lnTo>
                  <a:lnTo>
                    <a:pt x="526" y="380"/>
                  </a:lnTo>
                  <a:lnTo>
                    <a:pt x="527" y="380"/>
                  </a:lnTo>
                  <a:lnTo>
                    <a:pt x="530" y="380"/>
                  </a:lnTo>
                  <a:lnTo>
                    <a:pt x="531" y="381"/>
                  </a:lnTo>
                  <a:lnTo>
                    <a:pt x="533" y="381"/>
                  </a:lnTo>
                  <a:lnTo>
                    <a:pt x="534" y="382"/>
                  </a:lnTo>
                  <a:lnTo>
                    <a:pt x="536" y="382"/>
                  </a:lnTo>
                  <a:lnTo>
                    <a:pt x="539" y="384"/>
                  </a:lnTo>
                  <a:lnTo>
                    <a:pt x="541" y="385"/>
                  </a:lnTo>
                  <a:lnTo>
                    <a:pt x="549" y="388"/>
                  </a:lnTo>
                  <a:lnTo>
                    <a:pt x="549" y="388"/>
                  </a:lnTo>
                  <a:lnTo>
                    <a:pt x="551" y="390"/>
                  </a:lnTo>
                  <a:lnTo>
                    <a:pt x="553" y="391"/>
                  </a:lnTo>
                  <a:lnTo>
                    <a:pt x="555" y="393"/>
                  </a:lnTo>
                  <a:lnTo>
                    <a:pt x="557" y="394"/>
                  </a:lnTo>
                  <a:lnTo>
                    <a:pt x="557" y="395"/>
                  </a:lnTo>
                  <a:lnTo>
                    <a:pt x="557" y="395"/>
                  </a:lnTo>
                  <a:lnTo>
                    <a:pt x="561" y="398"/>
                  </a:lnTo>
                  <a:lnTo>
                    <a:pt x="563" y="398"/>
                  </a:lnTo>
                  <a:lnTo>
                    <a:pt x="564" y="398"/>
                  </a:lnTo>
                  <a:lnTo>
                    <a:pt x="565" y="400"/>
                  </a:lnTo>
                  <a:lnTo>
                    <a:pt x="565" y="402"/>
                  </a:lnTo>
                  <a:lnTo>
                    <a:pt x="567" y="405"/>
                  </a:lnTo>
                  <a:lnTo>
                    <a:pt x="570" y="408"/>
                  </a:lnTo>
                  <a:lnTo>
                    <a:pt x="571" y="408"/>
                  </a:lnTo>
                  <a:lnTo>
                    <a:pt x="574" y="410"/>
                  </a:lnTo>
                  <a:lnTo>
                    <a:pt x="575" y="410"/>
                  </a:lnTo>
                  <a:lnTo>
                    <a:pt x="576" y="411"/>
                  </a:lnTo>
                  <a:lnTo>
                    <a:pt x="576" y="410"/>
                  </a:lnTo>
                  <a:lnTo>
                    <a:pt x="579" y="410"/>
                  </a:lnTo>
                  <a:lnTo>
                    <a:pt x="580" y="409"/>
                  </a:lnTo>
                  <a:lnTo>
                    <a:pt x="581" y="409"/>
                  </a:lnTo>
                  <a:lnTo>
                    <a:pt x="582" y="409"/>
                  </a:lnTo>
                  <a:lnTo>
                    <a:pt x="583" y="409"/>
                  </a:lnTo>
                  <a:lnTo>
                    <a:pt x="585" y="412"/>
                  </a:lnTo>
                  <a:lnTo>
                    <a:pt x="586" y="412"/>
                  </a:lnTo>
                  <a:lnTo>
                    <a:pt x="587" y="413"/>
                  </a:lnTo>
                  <a:lnTo>
                    <a:pt x="587" y="415"/>
                  </a:lnTo>
                  <a:lnTo>
                    <a:pt x="586" y="416"/>
                  </a:lnTo>
                  <a:lnTo>
                    <a:pt x="586" y="418"/>
                  </a:lnTo>
                  <a:lnTo>
                    <a:pt x="587" y="419"/>
                  </a:lnTo>
                  <a:lnTo>
                    <a:pt x="587" y="419"/>
                  </a:lnTo>
                  <a:lnTo>
                    <a:pt x="589" y="421"/>
                  </a:lnTo>
                  <a:lnTo>
                    <a:pt x="590" y="421"/>
                  </a:lnTo>
                  <a:lnTo>
                    <a:pt x="591" y="421"/>
                  </a:lnTo>
                  <a:lnTo>
                    <a:pt x="602" y="421"/>
                  </a:lnTo>
                  <a:lnTo>
                    <a:pt x="604" y="420"/>
                  </a:lnTo>
                  <a:lnTo>
                    <a:pt x="605" y="420"/>
                  </a:lnTo>
                  <a:lnTo>
                    <a:pt x="606" y="420"/>
                  </a:lnTo>
                  <a:lnTo>
                    <a:pt x="606" y="420"/>
                  </a:lnTo>
                  <a:lnTo>
                    <a:pt x="607" y="419"/>
                  </a:lnTo>
                  <a:lnTo>
                    <a:pt x="608" y="419"/>
                  </a:lnTo>
                  <a:lnTo>
                    <a:pt x="609" y="420"/>
                  </a:lnTo>
                  <a:lnTo>
                    <a:pt x="611" y="420"/>
                  </a:lnTo>
                  <a:lnTo>
                    <a:pt x="613" y="421"/>
                  </a:lnTo>
                  <a:lnTo>
                    <a:pt x="614" y="421"/>
                  </a:lnTo>
                  <a:lnTo>
                    <a:pt x="614" y="421"/>
                  </a:lnTo>
                  <a:lnTo>
                    <a:pt x="615" y="421"/>
                  </a:lnTo>
                  <a:lnTo>
                    <a:pt x="615" y="422"/>
                  </a:lnTo>
                  <a:lnTo>
                    <a:pt x="618" y="422"/>
                  </a:lnTo>
                  <a:lnTo>
                    <a:pt x="620" y="423"/>
                  </a:lnTo>
                  <a:lnTo>
                    <a:pt x="621" y="422"/>
                  </a:lnTo>
                  <a:lnTo>
                    <a:pt x="623" y="423"/>
                  </a:lnTo>
                  <a:lnTo>
                    <a:pt x="625" y="423"/>
                  </a:lnTo>
                  <a:lnTo>
                    <a:pt x="627" y="426"/>
                  </a:lnTo>
                  <a:lnTo>
                    <a:pt x="631" y="426"/>
                  </a:lnTo>
                  <a:lnTo>
                    <a:pt x="633" y="427"/>
                  </a:lnTo>
                  <a:lnTo>
                    <a:pt x="633" y="428"/>
                  </a:lnTo>
                  <a:lnTo>
                    <a:pt x="633" y="428"/>
                  </a:lnTo>
                  <a:lnTo>
                    <a:pt x="633" y="430"/>
                  </a:lnTo>
                  <a:lnTo>
                    <a:pt x="630" y="433"/>
                  </a:lnTo>
                  <a:lnTo>
                    <a:pt x="630" y="434"/>
                  </a:lnTo>
                  <a:lnTo>
                    <a:pt x="626" y="436"/>
                  </a:lnTo>
                  <a:lnTo>
                    <a:pt x="625" y="437"/>
                  </a:lnTo>
                  <a:lnTo>
                    <a:pt x="624" y="439"/>
                  </a:lnTo>
                  <a:lnTo>
                    <a:pt x="624" y="440"/>
                  </a:lnTo>
                  <a:lnTo>
                    <a:pt x="624" y="444"/>
                  </a:lnTo>
                  <a:lnTo>
                    <a:pt x="625" y="446"/>
                  </a:lnTo>
                  <a:lnTo>
                    <a:pt x="625" y="446"/>
                  </a:lnTo>
                  <a:lnTo>
                    <a:pt x="625" y="445"/>
                  </a:lnTo>
                  <a:lnTo>
                    <a:pt x="625" y="445"/>
                  </a:lnTo>
                  <a:lnTo>
                    <a:pt x="625" y="443"/>
                  </a:lnTo>
                  <a:lnTo>
                    <a:pt x="625" y="443"/>
                  </a:lnTo>
                  <a:lnTo>
                    <a:pt x="626" y="439"/>
                  </a:lnTo>
                  <a:lnTo>
                    <a:pt x="626" y="438"/>
                  </a:lnTo>
                  <a:lnTo>
                    <a:pt x="628" y="436"/>
                  </a:lnTo>
                  <a:lnTo>
                    <a:pt x="631" y="435"/>
                  </a:lnTo>
                  <a:lnTo>
                    <a:pt x="633" y="432"/>
                  </a:lnTo>
                  <a:lnTo>
                    <a:pt x="634" y="431"/>
                  </a:lnTo>
                  <a:lnTo>
                    <a:pt x="634" y="430"/>
                  </a:lnTo>
                  <a:lnTo>
                    <a:pt x="635" y="428"/>
                  </a:lnTo>
                  <a:lnTo>
                    <a:pt x="636" y="428"/>
                  </a:lnTo>
                  <a:lnTo>
                    <a:pt x="637" y="428"/>
                  </a:lnTo>
                  <a:lnTo>
                    <a:pt x="638" y="428"/>
                  </a:lnTo>
                  <a:lnTo>
                    <a:pt x="639" y="429"/>
                  </a:lnTo>
                  <a:lnTo>
                    <a:pt x="639" y="431"/>
                  </a:lnTo>
                  <a:lnTo>
                    <a:pt x="638" y="432"/>
                  </a:lnTo>
                  <a:lnTo>
                    <a:pt x="637" y="434"/>
                  </a:lnTo>
                  <a:lnTo>
                    <a:pt x="637" y="435"/>
                  </a:lnTo>
                  <a:lnTo>
                    <a:pt x="638" y="437"/>
                  </a:lnTo>
                  <a:lnTo>
                    <a:pt x="638" y="438"/>
                  </a:lnTo>
                  <a:lnTo>
                    <a:pt x="639" y="440"/>
                  </a:lnTo>
                  <a:lnTo>
                    <a:pt x="640" y="441"/>
                  </a:lnTo>
                  <a:lnTo>
                    <a:pt x="644" y="443"/>
                  </a:lnTo>
                  <a:lnTo>
                    <a:pt x="644" y="444"/>
                  </a:lnTo>
                  <a:lnTo>
                    <a:pt x="646" y="444"/>
                  </a:lnTo>
                  <a:lnTo>
                    <a:pt x="647" y="445"/>
                  </a:lnTo>
                  <a:lnTo>
                    <a:pt x="649" y="445"/>
                  </a:lnTo>
                  <a:lnTo>
                    <a:pt x="651" y="444"/>
                  </a:lnTo>
                  <a:lnTo>
                    <a:pt x="653" y="443"/>
                  </a:lnTo>
                  <a:lnTo>
                    <a:pt x="654" y="444"/>
                  </a:lnTo>
                  <a:lnTo>
                    <a:pt x="654" y="444"/>
                  </a:lnTo>
                  <a:lnTo>
                    <a:pt x="657" y="447"/>
                  </a:lnTo>
                  <a:lnTo>
                    <a:pt x="658" y="447"/>
                  </a:lnTo>
                  <a:lnTo>
                    <a:pt x="659" y="447"/>
                  </a:lnTo>
                  <a:lnTo>
                    <a:pt x="660" y="447"/>
                  </a:lnTo>
                  <a:lnTo>
                    <a:pt x="662" y="446"/>
                  </a:lnTo>
                  <a:lnTo>
                    <a:pt x="664" y="446"/>
                  </a:lnTo>
                  <a:lnTo>
                    <a:pt x="664" y="445"/>
                  </a:lnTo>
                  <a:lnTo>
                    <a:pt x="668" y="445"/>
                  </a:lnTo>
                  <a:lnTo>
                    <a:pt x="670" y="444"/>
                  </a:lnTo>
                  <a:lnTo>
                    <a:pt x="674" y="439"/>
                  </a:lnTo>
                  <a:lnTo>
                    <a:pt x="676" y="439"/>
                  </a:lnTo>
                  <a:lnTo>
                    <a:pt x="678" y="437"/>
                  </a:lnTo>
                  <a:lnTo>
                    <a:pt x="683" y="434"/>
                  </a:lnTo>
                  <a:lnTo>
                    <a:pt x="688" y="429"/>
                  </a:lnTo>
                  <a:lnTo>
                    <a:pt x="688" y="427"/>
                  </a:lnTo>
                  <a:lnTo>
                    <a:pt x="688" y="426"/>
                  </a:lnTo>
                  <a:lnTo>
                    <a:pt x="689" y="422"/>
                  </a:lnTo>
                  <a:lnTo>
                    <a:pt x="687" y="421"/>
                  </a:lnTo>
                  <a:lnTo>
                    <a:pt x="687" y="419"/>
                  </a:lnTo>
                  <a:lnTo>
                    <a:pt x="683" y="416"/>
                  </a:lnTo>
                  <a:lnTo>
                    <a:pt x="682" y="413"/>
                  </a:lnTo>
                  <a:lnTo>
                    <a:pt x="681" y="412"/>
                  </a:lnTo>
                  <a:lnTo>
                    <a:pt x="681" y="404"/>
                  </a:lnTo>
                  <a:lnTo>
                    <a:pt x="685" y="404"/>
                  </a:lnTo>
                  <a:lnTo>
                    <a:pt x="685" y="404"/>
                  </a:lnTo>
                  <a:lnTo>
                    <a:pt x="687" y="404"/>
                  </a:lnTo>
                  <a:lnTo>
                    <a:pt x="688" y="406"/>
                  </a:lnTo>
                  <a:lnTo>
                    <a:pt x="690" y="408"/>
                  </a:lnTo>
                  <a:lnTo>
                    <a:pt x="690" y="407"/>
                  </a:lnTo>
                  <a:lnTo>
                    <a:pt x="687" y="403"/>
                  </a:lnTo>
                  <a:lnTo>
                    <a:pt x="687" y="402"/>
                  </a:lnTo>
                  <a:lnTo>
                    <a:pt x="686" y="401"/>
                  </a:lnTo>
                  <a:lnTo>
                    <a:pt x="684" y="401"/>
                  </a:lnTo>
                  <a:lnTo>
                    <a:pt x="683" y="400"/>
                  </a:lnTo>
                  <a:lnTo>
                    <a:pt x="683" y="400"/>
                  </a:lnTo>
                  <a:lnTo>
                    <a:pt x="683" y="397"/>
                  </a:lnTo>
                  <a:lnTo>
                    <a:pt x="685" y="393"/>
                  </a:lnTo>
                  <a:lnTo>
                    <a:pt x="686" y="392"/>
                  </a:lnTo>
                  <a:lnTo>
                    <a:pt x="689" y="391"/>
                  </a:lnTo>
                  <a:lnTo>
                    <a:pt x="693" y="388"/>
                  </a:lnTo>
                  <a:lnTo>
                    <a:pt x="694" y="387"/>
                  </a:lnTo>
                  <a:lnTo>
                    <a:pt x="695" y="386"/>
                  </a:lnTo>
                  <a:lnTo>
                    <a:pt x="698" y="383"/>
                  </a:lnTo>
                  <a:lnTo>
                    <a:pt x="698" y="381"/>
                  </a:lnTo>
                  <a:lnTo>
                    <a:pt x="699" y="380"/>
                  </a:lnTo>
                  <a:lnTo>
                    <a:pt x="699" y="377"/>
                  </a:lnTo>
                  <a:lnTo>
                    <a:pt x="698" y="376"/>
                  </a:lnTo>
                  <a:lnTo>
                    <a:pt x="693" y="371"/>
                  </a:lnTo>
                  <a:lnTo>
                    <a:pt x="693" y="369"/>
                  </a:lnTo>
                  <a:lnTo>
                    <a:pt x="693" y="368"/>
                  </a:lnTo>
                  <a:lnTo>
                    <a:pt x="693" y="364"/>
                  </a:lnTo>
                  <a:lnTo>
                    <a:pt x="694" y="363"/>
                  </a:lnTo>
                  <a:lnTo>
                    <a:pt x="694" y="359"/>
                  </a:lnTo>
                  <a:lnTo>
                    <a:pt x="694" y="359"/>
                  </a:lnTo>
                  <a:lnTo>
                    <a:pt x="693" y="358"/>
                  </a:lnTo>
                  <a:lnTo>
                    <a:pt x="693" y="356"/>
                  </a:lnTo>
                  <a:lnTo>
                    <a:pt x="693" y="355"/>
                  </a:lnTo>
                  <a:lnTo>
                    <a:pt x="694" y="355"/>
                  </a:lnTo>
                  <a:lnTo>
                    <a:pt x="694" y="353"/>
                  </a:lnTo>
                  <a:lnTo>
                    <a:pt x="694" y="352"/>
                  </a:lnTo>
                  <a:lnTo>
                    <a:pt x="693" y="350"/>
                  </a:lnTo>
                  <a:lnTo>
                    <a:pt x="693" y="349"/>
                  </a:lnTo>
                  <a:lnTo>
                    <a:pt x="692" y="349"/>
                  </a:lnTo>
                  <a:lnTo>
                    <a:pt x="690" y="348"/>
                  </a:lnTo>
                  <a:lnTo>
                    <a:pt x="689" y="348"/>
                  </a:lnTo>
                  <a:lnTo>
                    <a:pt x="688" y="349"/>
                  </a:lnTo>
                  <a:lnTo>
                    <a:pt x="687" y="349"/>
                  </a:lnTo>
                  <a:lnTo>
                    <a:pt x="687" y="350"/>
                  </a:lnTo>
                  <a:lnTo>
                    <a:pt x="686" y="350"/>
                  </a:lnTo>
                  <a:lnTo>
                    <a:pt x="683" y="347"/>
                  </a:lnTo>
                  <a:lnTo>
                    <a:pt x="682" y="345"/>
                  </a:lnTo>
                  <a:lnTo>
                    <a:pt x="682" y="345"/>
                  </a:lnTo>
                  <a:lnTo>
                    <a:pt x="682" y="341"/>
                  </a:lnTo>
                  <a:lnTo>
                    <a:pt x="681" y="341"/>
                  </a:lnTo>
                  <a:lnTo>
                    <a:pt x="681" y="336"/>
                  </a:lnTo>
                  <a:lnTo>
                    <a:pt x="681" y="335"/>
                  </a:lnTo>
                  <a:lnTo>
                    <a:pt x="681" y="334"/>
                  </a:lnTo>
                  <a:lnTo>
                    <a:pt x="680" y="333"/>
                  </a:lnTo>
                  <a:lnTo>
                    <a:pt x="681" y="329"/>
                  </a:lnTo>
                  <a:lnTo>
                    <a:pt x="682" y="327"/>
                  </a:lnTo>
                  <a:lnTo>
                    <a:pt x="682" y="326"/>
                  </a:lnTo>
                  <a:lnTo>
                    <a:pt x="681" y="325"/>
                  </a:lnTo>
                  <a:lnTo>
                    <a:pt x="681" y="321"/>
                  </a:lnTo>
                  <a:lnTo>
                    <a:pt x="683" y="319"/>
                  </a:lnTo>
                  <a:lnTo>
                    <a:pt x="683" y="318"/>
                  </a:lnTo>
                  <a:lnTo>
                    <a:pt x="684" y="316"/>
                  </a:lnTo>
                  <a:lnTo>
                    <a:pt x="684" y="315"/>
                  </a:lnTo>
                  <a:lnTo>
                    <a:pt x="685" y="313"/>
                  </a:lnTo>
                  <a:lnTo>
                    <a:pt x="686" y="313"/>
                  </a:lnTo>
                  <a:lnTo>
                    <a:pt x="687" y="312"/>
                  </a:lnTo>
                  <a:lnTo>
                    <a:pt x="687" y="312"/>
                  </a:lnTo>
                  <a:lnTo>
                    <a:pt x="690" y="309"/>
                  </a:lnTo>
                  <a:lnTo>
                    <a:pt x="690" y="309"/>
                  </a:lnTo>
                  <a:lnTo>
                    <a:pt x="691" y="308"/>
                  </a:lnTo>
                  <a:lnTo>
                    <a:pt x="692" y="307"/>
                  </a:lnTo>
                  <a:lnTo>
                    <a:pt x="695" y="307"/>
                  </a:lnTo>
                  <a:lnTo>
                    <a:pt x="699" y="310"/>
                  </a:lnTo>
                  <a:lnTo>
                    <a:pt x="700" y="310"/>
                  </a:lnTo>
                  <a:lnTo>
                    <a:pt x="703" y="306"/>
                  </a:lnTo>
                  <a:lnTo>
                    <a:pt x="703" y="305"/>
                  </a:lnTo>
                  <a:lnTo>
                    <a:pt x="703" y="304"/>
                  </a:lnTo>
                  <a:lnTo>
                    <a:pt x="703" y="299"/>
                  </a:lnTo>
                  <a:lnTo>
                    <a:pt x="702" y="297"/>
                  </a:lnTo>
                  <a:lnTo>
                    <a:pt x="701" y="296"/>
                  </a:lnTo>
                  <a:lnTo>
                    <a:pt x="701" y="295"/>
                  </a:lnTo>
                  <a:lnTo>
                    <a:pt x="700" y="294"/>
                  </a:lnTo>
                  <a:lnTo>
                    <a:pt x="700" y="293"/>
                  </a:lnTo>
                  <a:lnTo>
                    <a:pt x="698" y="289"/>
                  </a:lnTo>
                  <a:lnTo>
                    <a:pt x="696" y="286"/>
                  </a:lnTo>
                  <a:lnTo>
                    <a:pt x="696" y="282"/>
                  </a:lnTo>
                  <a:lnTo>
                    <a:pt x="695" y="281"/>
                  </a:lnTo>
                  <a:lnTo>
                    <a:pt x="695" y="276"/>
                  </a:lnTo>
                  <a:lnTo>
                    <a:pt x="696" y="274"/>
                  </a:lnTo>
                  <a:lnTo>
                    <a:pt x="697" y="273"/>
                  </a:lnTo>
                  <a:lnTo>
                    <a:pt x="698" y="270"/>
                  </a:lnTo>
                  <a:lnTo>
                    <a:pt x="700" y="267"/>
                  </a:lnTo>
                  <a:lnTo>
                    <a:pt x="700" y="266"/>
                  </a:lnTo>
                  <a:lnTo>
                    <a:pt x="701" y="264"/>
                  </a:lnTo>
                  <a:lnTo>
                    <a:pt x="704" y="262"/>
                  </a:lnTo>
                  <a:lnTo>
                    <a:pt x="704" y="262"/>
                  </a:lnTo>
                  <a:lnTo>
                    <a:pt x="706" y="260"/>
                  </a:lnTo>
                  <a:lnTo>
                    <a:pt x="706" y="258"/>
                  </a:lnTo>
                  <a:lnTo>
                    <a:pt x="708" y="253"/>
                  </a:lnTo>
                  <a:lnTo>
                    <a:pt x="708" y="251"/>
                  </a:lnTo>
                  <a:lnTo>
                    <a:pt x="709" y="250"/>
                  </a:lnTo>
                  <a:lnTo>
                    <a:pt x="709" y="248"/>
                  </a:lnTo>
                  <a:lnTo>
                    <a:pt x="709" y="248"/>
                  </a:lnTo>
                  <a:lnTo>
                    <a:pt x="709" y="246"/>
                  </a:lnTo>
                  <a:lnTo>
                    <a:pt x="709" y="246"/>
                  </a:lnTo>
                  <a:lnTo>
                    <a:pt x="709" y="242"/>
                  </a:lnTo>
                  <a:lnTo>
                    <a:pt x="708" y="242"/>
                  </a:lnTo>
                  <a:lnTo>
                    <a:pt x="708" y="236"/>
                  </a:lnTo>
                  <a:lnTo>
                    <a:pt x="709" y="236"/>
                  </a:lnTo>
                  <a:lnTo>
                    <a:pt x="709" y="234"/>
                  </a:lnTo>
                  <a:lnTo>
                    <a:pt x="707" y="231"/>
                  </a:lnTo>
                  <a:lnTo>
                    <a:pt x="707" y="226"/>
                  </a:lnTo>
                  <a:lnTo>
                    <a:pt x="707" y="226"/>
                  </a:lnTo>
                  <a:lnTo>
                    <a:pt x="707" y="224"/>
                  </a:lnTo>
                  <a:lnTo>
                    <a:pt x="708" y="224"/>
                  </a:lnTo>
                  <a:lnTo>
                    <a:pt x="708" y="223"/>
                  </a:lnTo>
                  <a:lnTo>
                    <a:pt x="709" y="217"/>
                  </a:lnTo>
                  <a:lnTo>
                    <a:pt x="709" y="217"/>
                  </a:lnTo>
                  <a:lnTo>
                    <a:pt x="709" y="214"/>
                  </a:lnTo>
                  <a:lnTo>
                    <a:pt x="709" y="214"/>
                  </a:lnTo>
                  <a:lnTo>
                    <a:pt x="709" y="212"/>
                  </a:lnTo>
                  <a:lnTo>
                    <a:pt x="708" y="212"/>
                  </a:lnTo>
                  <a:lnTo>
                    <a:pt x="708" y="210"/>
                  </a:lnTo>
                  <a:lnTo>
                    <a:pt x="708" y="210"/>
                  </a:lnTo>
                  <a:lnTo>
                    <a:pt x="707" y="206"/>
                  </a:lnTo>
                  <a:lnTo>
                    <a:pt x="707" y="205"/>
                  </a:lnTo>
                  <a:lnTo>
                    <a:pt x="707" y="201"/>
                  </a:lnTo>
                  <a:lnTo>
                    <a:pt x="707" y="200"/>
                  </a:lnTo>
                  <a:lnTo>
                    <a:pt x="707" y="199"/>
                  </a:lnTo>
                  <a:lnTo>
                    <a:pt x="706" y="199"/>
                  </a:lnTo>
                  <a:lnTo>
                    <a:pt x="706" y="195"/>
                  </a:lnTo>
                  <a:lnTo>
                    <a:pt x="707" y="195"/>
                  </a:lnTo>
                  <a:lnTo>
                    <a:pt x="705" y="194"/>
                  </a:lnTo>
                  <a:lnTo>
                    <a:pt x="704" y="192"/>
                  </a:lnTo>
                  <a:lnTo>
                    <a:pt x="704" y="188"/>
                  </a:lnTo>
                  <a:lnTo>
                    <a:pt x="703" y="187"/>
                  </a:lnTo>
                  <a:lnTo>
                    <a:pt x="703" y="184"/>
                  </a:lnTo>
                  <a:lnTo>
                    <a:pt x="701" y="182"/>
                  </a:lnTo>
                  <a:lnTo>
                    <a:pt x="701" y="181"/>
                  </a:lnTo>
                  <a:lnTo>
                    <a:pt x="700" y="180"/>
                  </a:lnTo>
                  <a:lnTo>
                    <a:pt x="701" y="179"/>
                  </a:lnTo>
                  <a:lnTo>
                    <a:pt x="700" y="177"/>
                  </a:lnTo>
                  <a:lnTo>
                    <a:pt x="701" y="176"/>
                  </a:lnTo>
                  <a:lnTo>
                    <a:pt x="699" y="173"/>
                  </a:lnTo>
                  <a:lnTo>
                    <a:pt x="699" y="167"/>
                  </a:lnTo>
                  <a:lnTo>
                    <a:pt x="700" y="166"/>
                  </a:lnTo>
                  <a:lnTo>
                    <a:pt x="702" y="162"/>
                  </a:lnTo>
                  <a:lnTo>
                    <a:pt x="702" y="161"/>
                  </a:lnTo>
                  <a:lnTo>
                    <a:pt x="703" y="160"/>
                  </a:lnTo>
                  <a:lnTo>
                    <a:pt x="705" y="159"/>
                  </a:lnTo>
                  <a:lnTo>
                    <a:pt x="705" y="160"/>
                  </a:lnTo>
                  <a:lnTo>
                    <a:pt x="706" y="158"/>
                  </a:lnTo>
                  <a:lnTo>
                    <a:pt x="707" y="158"/>
                  </a:lnTo>
                  <a:lnTo>
                    <a:pt x="707" y="158"/>
                  </a:lnTo>
                  <a:lnTo>
                    <a:pt x="708" y="158"/>
                  </a:lnTo>
                  <a:lnTo>
                    <a:pt x="709" y="157"/>
                  </a:lnTo>
                  <a:lnTo>
                    <a:pt x="709" y="155"/>
                  </a:lnTo>
                  <a:lnTo>
                    <a:pt x="710" y="155"/>
                  </a:lnTo>
                  <a:lnTo>
                    <a:pt x="712" y="154"/>
                  </a:lnTo>
                  <a:lnTo>
                    <a:pt x="713" y="151"/>
                  </a:lnTo>
                  <a:lnTo>
                    <a:pt x="714" y="150"/>
                  </a:lnTo>
                  <a:lnTo>
                    <a:pt x="718" y="148"/>
                  </a:lnTo>
                  <a:lnTo>
                    <a:pt x="719" y="148"/>
                  </a:lnTo>
                  <a:lnTo>
                    <a:pt x="722" y="148"/>
                  </a:lnTo>
                  <a:lnTo>
                    <a:pt x="723" y="147"/>
                  </a:lnTo>
                  <a:lnTo>
                    <a:pt x="726" y="146"/>
                  </a:lnTo>
                  <a:lnTo>
                    <a:pt x="730" y="146"/>
                  </a:lnTo>
                  <a:lnTo>
                    <a:pt x="730" y="146"/>
                  </a:lnTo>
                  <a:lnTo>
                    <a:pt x="731" y="146"/>
                  </a:lnTo>
                  <a:lnTo>
                    <a:pt x="732" y="147"/>
                  </a:lnTo>
                  <a:lnTo>
                    <a:pt x="735" y="147"/>
                  </a:lnTo>
                  <a:lnTo>
                    <a:pt x="736" y="146"/>
                  </a:lnTo>
                  <a:lnTo>
                    <a:pt x="737" y="146"/>
                  </a:lnTo>
                  <a:lnTo>
                    <a:pt x="737" y="146"/>
                  </a:lnTo>
                  <a:lnTo>
                    <a:pt x="742" y="146"/>
                  </a:lnTo>
                  <a:lnTo>
                    <a:pt x="742" y="147"/>
                  </a:lnTo>
                  <a:lnTo>
                    <a:pt x="743" y="147"/>
                  </a:lnTo>
                  <a:lnTo>
                    <a:pt x="745" y="145"/>
                  </a:lnTo>
                  <a:lnTo>
                    <a:pt x="747" y="145"/>
                  </a:lnTo>
                  <a:lnTo>
                    <a:pt x="747" y="145"/>
                  </a:lnTo>
                  <a:lnTo>
                    <a:pt x="753" y="145"/>
                  </a:lnTo>
                  <a:lnTo>
                    <a:pt x="755" y="143"/>
                  </a:lnTo>
                  <a:lnTo>
                    <a:pt x="755" y="142"/>
                  </a:lnTo>
                  <a:lnTo>
                    <a:pt x="756" y="142"/>
                  </a:lnTo>
                  <a:lnTo>
                    <a:pt x="756" y="141"/>
                  </a:lnTo>
                  <a:lnTo>
                    <a:pt x="758" y="139"/>
                  </a:lnTo>
                  <a:lnTo>
                    <a:pt x="760" y="139"/>
                  </a:lnTo>
                  <a:lnTo>
                    <a:pt x="761" y="140"/>
                  </a:lnTo>
                  <a:lnTo>
                    <a:pt x="761" y="141"/>
                  </a:lnTo>
                  <a:lnTo>
                    <a:pt x="761" y="141"/>
                  </a:lnTo>
                  <a:lnTo>
                    <a:pt x="761" y="144"/>
                  </a:lnTo>
                  <a:lnTo>
                    <a:pt x="760" y="145"/>
                  </a:lnTo>
                  <a:lnTo>
                    <a:pt x="758" y="145"/>
                  </a:lnTo>
                  <a:lnTo>
                    <a:pt x="758" y="145"/>
                  </a:lnTo>
                  <a:lnTo>
                    <a:pt x="761" y="148"/>
                  </a:lnTo>
                  <a:lnTo>
                    <a:pt x="762" y="148"/>
                  </a:lnTo>
                  <a:lnTo>
                    <a:pt x="764" y="148"/>
                  </a:lnTo>
                  <a:lnTo>
                    <a:pt x="764" y="148"/>
                  </a:lnTo>
                  <a:lnTo>
                    <a:pt x="766" y="148"/>
                  </a:lnTo>
                  <a:lnTo>
                    <a:pt x="768" y="149"/>
                  </a:lnTo>
                  <a:lnTo>
                    <a:pt x="771" y="149"/>
                  </a:lnTo>
                  <a:lnTo>
                    <a:pt x="771" y="149"/>
                  </a:lnTo>
                  <a:lnTo>
                    <a:pt x="773" y="149"/>
                  </a:lnTo>
                  <a:lnTo>
                    <a:pt x="775" y="152"/>
                  </a:lnTo>
                  <a:lnTo>
                    <a:pt x="775" y="154"/>
                  </a:lnTo>
                  <a:lnTo>
                    <a:pt x="776" y="155"/>
                  </a:lnTo>
                  <a:lnTo>
                    <a:pt x="776" y="156"/>
                  </a:lnTo>
                  <a:lnTo>
                    <a:pt x="779" y="156"/>
                  </a:lnTo>
                  <a:lnTo>
                    <a:pt x="779" y="157"/>
                  </a:lnTo>
                  <a:lnTo>
                    <a:pt x="781" y="157"/>
                  </a:lnTo>
                  <a:lnTo>
                    <a:pt x="781" y="157"/>
                  </a:lnTo>
                  <a:lnTo>
                    <a:pt x="782" y="157"/>
                  </a:lnTo>
                  <a:lnTo>
                    <a:pt x="786" y="161"/>
                  </a:lnTo>
                  <a:lnTo>
                    <a:pt x="787" y="161"/>
                  </a:lnTo>
                  <a:lnTo>
                    <a:pt x="790" y="163"/>
                  </a:lnTo>
                  <a:lnTo>
                    <a:pt x="796" y="163"/>
                  </a:lnTo>
                  <a:lnTo>
                    <a:pt x="798" y="164"/>
                  </a:lnTo>
                  <a:lnTo>
                    <a:pt x="799" y="164"/>
                  </a:lnTo>
                  <a:lnTo>
                    <a:pt x="799" y="165"/>
                  </a:lnTo>
                  <a:lnTo>
                    <a:pt x="802" y="169"/>
                  </a:lnTo>
                  <a:lnTo>
                    <a:pt x="804" y="170"/>
                  </a:lnTo>
                  <a:lnTo>
                    <a:pt x="805" y="171"/>
                  </a:lnTo>
                  <a:lnTo>
                    <a:pt x="806" y="171"/>
                  </a:lnTo>
                  <a:lnTo>
                    <a:pt x="809" y="172"/>
                  </a:lnTo>
                  <a:lnTo>
                    <a:pt x="810" y="172"/>
                  </a:lnTo>
                  <a:lnTo>
                    <a:pt x="812" y="174"/>
                  </a:lnTo>
                  <a:lnTo>
                    <a:pt x="812" y="174"/>
                  </a:lnTo>
                  <a:lnTo>
                    <a:pt x="815" y="176"/>
                  </a:lnTo>
                  <a:lnTo>
                    <a:pt x="815" y="177"/>
                  </a:lnTo>
                  <a:lnTo>
                    <a:pt x="816" y="178"/>
                  </a:lnTo>
                  <a:lnTo>
                    <a:pt x="817" y="180"/>
                  </a:lnTo>
                  <a:lnTo>
                    <a:pt x="824" y="186"/>
                  </a:lnTo>
                  <a:lnTo>
                    <a:pt x="825" y="186"/>
                  </a:lnTo>
                  <a:lnTo>
                    <a:pt x="826" y="186"/>
                  </a:lnTo>
                  <a:lnTo>
                    <a:pt x="829" y="186"/>
                  </a:lnTo>
                  <a:lnTo>
                    <a:pt x="830" y="188"/>
                  </a:lnTo>
                  <a:lnTo>
                    <a:pt x="838" y="191"/>
                  </a:lnTo>
                  <a:lnTo>
                    <a:pt x="839" y="191"/>
                  </a:lnTo>
                  <a:lnTo>
                    <a:pt x="843" y="194"/>
                  </a:lnTo>
                  <a:lnTo>
                    <a:pt x="845" y="195"/>
                  </a:lnTo>
                  <a:lnTo>
                    <a:pt x="845" y="197"/>
                  </a:lnTo>
                  <a:lnTo>
                    <a:pt x="845" y="197"/>
                  </a:lnTo>
                  <a:lnTo>
                    <a:pt x="845" y="200"/>
                  </a:lnTo>
                  <a:lnTo>
                    <a:pt x="844" y="202"/>
                  </a:lnTo>
                  <a:lnTo>
                    <a:pt x="844" y="204"/>
                  </a:lnTo>
                  <a:lnTo>
                    <a:pt x="847" y="206"/>
                  </a:lnTo>
                  <a:lnTo>
                    <a:pt x="847" y="207"/>
                  </a:lnTo>
                  <a:lnTo>
                    <a:pt x="848" y="207"/>
                  </a:lnTo>
                  <a:lnTo>
                    <a:pt x="849" y="208"/>
                  </a:lnTo>
                  <a:lnTo>
                    <a:pt x="852" y="212"/>
                  </a:lnTo>
                  <a:lnTo>
                    <a:pt x="854" y="218"/>
                  </a:lnTo>
                  <a:lnTo>
                    <a:pt x="856" y="219"/>
                  </a:lnTo>
                  <a:lnTo>
                    <a:pt x="857" y="219"/>
                  </a:lnTo>
                  <a:lnTo>
                    <a:pt x="858" y="220"/>
                  </a:lnTo>
                  <a:lnTo>
                    <a:pt x="858" y="220"/>
                  </a:lnTo>
                  <a:lnTo>
                    <a:pt x="864" y="226"/>
                  </a:lnTo>
                  <a:lnTo>
                    <a:pt x="864" y="227"/>
                  </a:lnTo>
                  <a:lnTo>
                    <a:pt x="865" y="227"/>
                  </a:lnTo>
                  <a:lnTo>
                    <a:pt x="866" y="227"/>
                  </a:lnTo>
                  <a:lnTo>
                    <a:pt x="868" y="230"/>
                  </a:lnTo>
                  <a:lnTo>
                    <a:pt x="869" y="233"/>
                  </a:lnTo>
                  <a:lnTo>
                    <a:pt x="869" y="234"/>
                  </a:lnTo>
                  <a:lnTo>
                    <a:pt x="869" y="237"/>
                  </a:lnTo>
                  <a:lnTo>
                    <a:pt x="868" y="238"/>
                  </a:lnTo>
                  <a:lnTo>
                    <a:pt x="868" y="239"/>
                  </a:lnTo>
                  <a:lnTo>
                    <a:pt x="870" y="241"/>
                  </a:lnTo>
                  <a:lnTo>
                    <a:pt x="870" y="242"/>
                  </a:lnTo>
                  <a:lnTo>
                    <a:pt x="873" y="244"/>
                  </a:lnTo>
                  <a:lnTo>
                    <a:pt x="874" y="245"/>
                  </a:lnTo>
                  <a:lnTo>
                    <a:pt x="876" y="246"/>
                  </a:lnTo>
                  <a:lnTo>
                    <a:pt x="877" y="246"/>
                  </a:lnTo>
                  <a:lnTo>
                    <a:pt x="878" y="246"/>
                  </a:lnTo>
                  <a:lnTo>
                    <a:pt x="878" y="246"/>
                  </a:lnTo>
                  <a:lnTo>
                    <a:pt x="883" y="245"/>
                  </a:lnTo>
                  <a:lnTo>
                    <a:pt x="885" y="244"/>
                  </a:lnTo>
                  <a:lnTo>
                    <a:pt x="886" y="244"/>
                  </a:lnTo>
                  <a:lnTo>
                    <a:pt x="887" y="244"/>
                  </a:lnTo>
                  <a:lnTo>
                    <a:pt x="890" y="244"/>
                  </a:lnTo>
                  <a:lnTo>
                    <a:pt x="890" y="244"/>
                  </a:lnTo>
                  <a:lnTo>
                    <a:pt x="892" y="244"/>
                  </a:lnTo>
                  <a:lnTo>
                    <a:pt x="892" y="243"/>
                  </a:lnTo>
                  <a:lnTo>
                    <a:pt x="895" y="243"/>
                  </a:lnTo>
                  <a:lnTo>
                    <a:pt x="900" y="240"/>
                  </a:lnTo>
                  <a:lnTo>
                    <a:pt x="902" y="239"/>
                  </a:lnTo>
                  <a:lnTo>
                    <a:pt x="903" y="239"/>
                  </a:lnTo>
                  <a:lnTo>
                    <a:pt x="903" y="239"/>
                  </a:lnTo>
                  <a:lnTo>
                    <a:pt x="904" y="239"/>
                  </a:lnTo>
                  <a:lnTo>
                    <a:pt x="905" y="237"/>
                  </a:lnTo>
                  <a:lnTo>
                    <a:pt x="907" y="237"/>
                  </a:lnTo>
                  <a:lnTo>
                    <a:pt x="908" y="238"/>
                  </a:lnTo>
                  <a:lnTo>
                    <a:pt x="910" y="237"/>
                  </a:lnTo>
                  <a:lnTo>
                    <a:pt x="912" y="235"/>
                  </a:lnTo>
                  <a:lnTo>
                    <a:pt x="913" y="235"/>
                  </a:lnTo>
                  <a:lnTo>
                    <a:pt x="915" y="233"/>
                  </a:lnTo>
                  <a:lnTo>
                    <a:pt x="915" y="233"/>
                  </a:lnTo>
                  <a:lnTo>
                    <a:pt x="915" y="232"/>
                  </a:lnTo>
                  <a:lnTo>
                    <a:pt x="916" y="232"/>
                  </a:lnTo>
                  <a:lnTo>
                    <a:pt x="917" y="232"/>
                  </a:lnTo>
                  <a:lnTo>
                    <a:pt x="920" y="232"/>
                  </a:lnTo>
                  <a:lnTo>
                    <a:pt x="921" y="234"/>
                  </a:lnTo>
                  <a:lnTo>
                    <a:pt x="922" y="236"/>
                  </a:lnTo>
                  <a:lnTo>
                    <a:pt x="926" y="241"/>
                  </a:lnTo>
                  <a:lnTo>
                    <a:pt x="928" y="240"/>
                  </a:lnTo>
                  <a:lnTo>
                    <a:pt x="928" y="240"/>
                  </a:lnTo>
                  <a:lnTo>
                    <a:pt x="927" y="240"/>
                  </a:lnTo>
                  <a:lnTo>
                    <a:pt x="926" y="240"/>
                  </a:lnTo>
                  <a:lnTo>
                    <a:pt x="924" y="238"/>
                  </a:lnTo>
                  <a:lnTo>
                    <a:pt x="922" y="235"/>
                  </a:lnTo>
                  <a:lnTo>
                    <a:pt x="922" y="234"/>
                  </a:lnTo>
                  <a:lnTo>
                    <a:pt x="923" y="234"/>
                  </a:lnTo>
                  <a:lnTo>
                    <a:pt x="924" y="233"/>
                  </a:lnTo>
                  <a:lnTo>
                    <a:pt x="924" y="232"/>
                  </a:lnTo>
                  <a:lnTo>
                    <a:pt x="924" y="231"/>
                  </a:lnTo>
                  <a:lnTo>
                    <a:pt x="923" y="229"/>
                  </a:lnTo>
                  <a:lnTo>
                    <a:pt x="923" y="228"/>
                  </a:lnTo>
                  <a:lnTo>
                    <a:pt x="925" y="226"/>
                  </a:lnTo>
                  <a:lnTo>
                    <a:pt x="925" y="226"/>
                  </a:lnTo>
                  <a:lnTo>
                    <a:pt x="926" y="224"/>
                  </a:lnTo>
                  <a:lnTo>
                    <a:pt x="925" y="222"/>
                  </a:lnTo>
                  <a:lnTo>
                    <a:pt x="925" y="219"/>
                  </a:lnTo>
                  <a:lnTo>
                    <a:pt x="925" y="219"/>
                  </a:lnTo>
                  <a:lnTo>
                    <a:pt x="926" y="218"/>
                  </a:lnTo>
                  <a:lnTo>
                    <a:pt x="926" y="217"/>
                  </a:lnTo>
                  <a:lnTo>
                    <a:pt x="927" y="217"/>
                  </a:lnTo>
                  <a:lnTo>
                    <a:pt x="927" y="216"/>
                  </a:lnTo>
                  <a:lnTo>
                    <a:pt x="929" y="213"/>
                  </a:lnTo>
                  <a:lnTo>
                    <a:pt x="931" y="213"/>
                  </a:lnTo>
                  <a:lnTo>
                    <a:pt x="932" y="211"/>
                  </a:lnTo>
                  <a:lnTo>
                    <a:pt x="933" y="209"/>
                  </a:lnTo>
                  <a:lnTo>
                    <a:pt x="934" y="207"/>
                  </a:lnTo>
                  <a:lnTo>
                    <a:pt x="934" y="204"/>
                  </a:lnTo>
                  <a:lnTo>
                    <a:pt x="934" y="203"/>
                  </a:lnTo>
                  <a:lnTo>
                    <a:pt x="934" y="201"/>
                  </a:lnTo>
                  <a:lnTo>
                    <a:pt x="935" y="199"/>
                  </a:lnTo>
                  <a:lnTo>
                    <a:pt x="935" y="196"/>
                  </a:lnTo>
                  <a:lnTo>
                    <a:pt x="935" y="196"/>
                  </a:lnTo>
                  <a:lnTo>
                    <a:pt x="935" y="192"/>
                  </a:lnTo>
                  <a:lnTo>
                    <a:pt x="935" y="191"/>
                  </a:lnTo>
                  <a:lnTo>
                    <a:pt x="935" y="190"/>
                  </a:lnTo>
                  <a:lnTo>
                    <a:pt x="936" y="190"/>
                  </a:lnTo>
                  <a:lnTo>
                    <a:pt x="936" y="188"/>
                  </a:lnTo>
                  <a:lnTo>
                    <a:pt x="935" y="188"/>
                  </a:lnTo>
                  <a:lnTo>
                    <a:pt x="935" y="185"/>
                  </a:lnTo>
                  <a:lnTo>
                    <a:pt x="934" y="184"/>
                  </a:lnTo>
                  <a:lnTo>
                    <a:pt x="933" y="182"/>
                  </a:lnTo>
                  <a:lnTo>
                    <a:pt x="933" y="180"/>
                  </a:lnTo>
                  <a:lnTo>
                    <a:pt x="935" y="176"/>
                  </a:lnTo>
                  <a:lnTo>
                    <a:pt x="935" y="174"/>
                  </a:lnTo>
                  <a:lnTo>
                    <a:pt x="934" y="172"/>
                  </a:lnTo>
                  <a:lnTo>
                    <a:pt x="934" y="169"/>
                  </a:lnTo>
                  <a:lnTo>
                    <a:pt x="933" y="168"/>
                  </a:lnTo>
                  <a:lnTo>
                    <a:pt x="933" y="166"/>
                  </a:lnTo>
                  <a:lnTo>
                    <a:pt x="932" y="164"/>
                  </a:lnTo>
                  <a:lnTo>
                    <a:pt x="931" y="164"/>
                  </a:lnTo>
                  <a:lnTo>
                    <a:pt x="931" y="160"/>
                  </a:lnTo>
                  <a:lnTo>
                    <a:pt x="929" y="157"/>
                  </a:lnTo>
                  <a:lnTo>
                    <a:pt x="929" y="154"/>
                  </a:lnTo>
                  <a:lnTo>
                    <a:pt x="929" y="154"/>
                  </a:lnTo>
                  <a:lnTo>
                    <a:pt x="929" y="152"/>
                  </a:lnTo>
                  <a:lnTo>
                    <a:pt x="929" y="152"/>
                  </a:lnTo>
                  <a:lnTo>
                    <a:pt x="929" y="150"/>
                  </a:lnTo>
                  <a:lnTo>
                    <a:pt x="928" y="148"/>
                  </a:lnTo>
                  <a:lnTo>
                    <a:pt x="927" y="148"/>
                  </a:lnTo>
                  <a:lnTo>
                    <a:pt x="927" y="147"/>
                  </a:lnTo>
                  <a:lnTo>
                    <a:pt x="926" y="146"/>
                  </a:lnTo>
                  <a:lnTo>
                    <a:pt x="927" y="146"/>
                  </a:lnTo>
                  <a:lnTo>
                    <a:pt x="927" y="143"/>
                  </a:lnTo>
                  <a:lnTo>
                    <a:pt x="929" y="141"/>
                  </a:lnTo>
                  <a:lnTo>
                    <a:pt x="930" y="141"/>
                  </a:lnTo>
                  <a:lnTo>
                    <a:pt x="930" y="142"/>
                  </a:lnTo>
                  <a:lnTo>
                    <a:pt x="931" y="142"/>
                  </a:lnTo>
                  <a:lnTo>
                    <a:pt x="930" y="140"/>
                  </a:lnTo>
                  <a:lnTo>
                    <a:pt x="930" y="139"/>
                  </a:lnTo>
                  <a:lnTo>
                    <a:pt x="932" y="137"/>
                  </a:lnTo>
                  <a:lnTo>
                    <a:pt x="933" y="134"/>
                  </a:lnTo>
                  <a:lnTo>
                    <a:pt x="934" y="133"/>
                  </a:lnTo>
                  <a:lnTo>
                    <a:pt x="934" y="132"/>
                  </a:lnTo>
                  <a:lnTo>
                    <a:pt x="933" y="131"/>
                  </a:lnTo>
                  <a:lnTo>
                    <a:pt x="933" y="130"/>
                  </a:lnTo>
                  <a:lnTo>
                    <a:pt x="932" y="129"/>
                  </a:lnTo>
                  <a:lnTo>
                    <a:pt x="932" y="114"/>
                  </a:lnTo>
                  <a:lnTo>
                    <a:pt x="933" y="114"/>
                  </a:lnTo>
                  <a:lnTo>
                    <a:pt x="933" y="113"/>
                  </a:lnTo>
                  <a:lnTo>
                    <a:pt x="933" y="112"/>
                  </a:lnTo>
                  <a:lnTo>
                    <a:pt x="933" y="111"/>
                  </a:lnTo>
                  <a:lnTo>
                    <a:pt x="934" y="110"/>
                  </a:lnTo>
                  <a:lnTo>
                    <a:pt x="934" y="107"/>
                  </a:lnTo>
                  <a:lnTo>
                    <a:pt x="935" y="106"/>
                  </a:lnTo>
                  <a:lnTo>
                    <a:pt x="935" y="105"/>
                  </a:lnTo>
                  <a:lnTo>
                    <a:pt x="936" y="103"/>
                  </a:lnTo>
                  <a:lnTo>
                    <a:pt x="939" y="100"/>
                  </a:lnTo>
                  <a:lnTo>
                    <a:pt x="942" y="99"/>
                  </a:lnTo>
                  <a:lnTo>
                    <a:pt x="944" y="98"/>
                  </a:lnTo>
                  <a:lnTo>
                    <a:pt x="946" y="97"/>
                  </a:lnTo>
                  <a:lnTo>
                    <a:pt x="948" y="96"/>
                  </a:lnTo>
                  <a:lnTo>
                    <a:pt x="951" y="96"/>
                  </a:lnTo>
                  <a:lnTo>
                    <a:pt x="952" y="96"/>
                  </a:lnTo>
                  <a:lnTo>
                    <a:pt x="954" y="98"/>
                  </a:lnTo>
                  <a:lnTo>
                    <a:pt x="954" y="99"/>
                  </a:lnTo>
                  <a:lnTo>
                    <a:pt x="955" y="100"/>
                  </a:lnTo>
                  <a:lnTo>
                    <a:pt x="955" y="101"/>
                  </a:lnTo>
                  <a:lnTo>
                    <a:pt x="955" y="102"/>
                  </a:lnTo>
                  <a:lnTo>
                    <a:pt x="955" y="105"/>
                  </a:lnTo>
                  <a:lnTo>
                    <a:pt x="956" y="105"/>
                  </a:lnTo>
                  <a:lnTo>
                    <a:pt x="956" y="107"/>
                  </a:lnTo>
                  <a:lnTo>
                    <a:pt x="956" y="107"/>
                  </a:lnTo>
                  <a:lnTo>
                    <a:pt x="956" y="110"/>
                  </a:lnTo>
                  <a:lnTo>
                    <a:pt x="956" y="110"/>
                  </a:lnTo>
                  <a:lnTo>
                    <a:pt x="956" y="111"/>
                  </a:lnTo>
                  <a:lnTo>
                    <a:pt x="958" y="113"/>
                  </a:lnTo>
                  <a:lnTo>
                    <a:pt x="958" y="113"/>
                  </a:lnTo>
                  <a:lnTo>
                    <a:pt x="958" y="114"/>
                  </a:lnTo>
                  <a:lnTo>
                    <a:pt x="958" y="117"/>
                  </a:lnTo>
                  <a:lnTo>
                    <a:pt x="960" y="118"/>
                  </a:lnTo>
                  <a:lnTo>
                    <a:pt x="960" y="119"/>
                  </a:lnTo>
                  <a:lnTo>
                    <a:pt x="960" y="119"/>
                  </a:lnTo>
                  <a:lnTo>
                    <a:pt x="962" y="121"/>
                  </a:lnTo>
                  <a:lnTo>
                    <a:pt x="965" y="126"/>
                  </a:lnTo>
                  <a:lnTo>
                    <a:pt x="965" y="127"/>
                  </a:lnTo>
                  <a:lnTo>
                    <a:pt x="964" y="128"/>
                  </a:lnTo>
                  <a:lnTo>
                    <a:pt x="964" y="131"/>
                  </a:lnTo>
                  <a:lnTo>
                    <a:pt x="965" y="131"/>
                  </a:lnTo>
                  <a:lnTo>
                    <a:pt x="965" y="133"/>
                  </a:lnTo>
                  <a:lnTo>
                    <a:pt x="968" y="134"/>
                  </a:lnTo>
                  <a:lnTo>
                    <a:pt x="969" y="135"/>
                  </a:lnTo>
                  <a:lnTo>
                    <a:pt x="971" y="135"/>
                  </a:lnTo>
                  <a:close/>
                  <a:moveTo>
                    <a:pt x="730" y="51"/>
                  </a:moveTo>
                  <a:lnTo>
                    <a:pt x="729" y="51"/>
                  </a:lnTo>
                  <a:lnTo>
                    <a:pt x="729" y="51"/>
                  </a:lnTo>
                  <a:lnTo>
                    <a:pt x="729" y="50"/>
                  </a:lnTo>
                  <a:lnTo>
                    <a:pt x="730" y="50"/>
                  </a:lnTo>
                  <a:lnTo>
                    <a:pt x="730" y="50"/>
                  </a:lnTo>
                  <a:lnTo>
                    <a:pt x="731" y="50"/>
                  </a:lnTo>
                  <a:lnTo>
                    <a:pt x="731" y="50"/>
                  </a:lnTo>
                  <a:lnTo>
                    <a:pt x="731" y="50"/>
                  </a:lnTo>
                  <a:lnTo>
                    <a:pt x="730" y="51"/>
                  </a:lnTo>
                  <a:close/>
                  <a:moveTo>
                    <a:pt x="664" y="0"/>
                  </a:moveTo>
                  <a:lnTo>
                    <a:pt x="665" y="1"/>
                  </a:lnTo>
                  <a:lnTo>
                    <a:pt x="667" y="1"/>
                  </a:lnTo>
                  <a:lnTo>
                    <a:pt x="668" y="2"/>
                  </a:lnTo>
                  <a:lnTo>
                    <a:pt x="669" y="2"/>
                  </a:lnTo>
                  <a:lnTo>
                    <a:pt x="671" y="3"/>
                  </a:lnTo>
                  <a:lnTo>
                    <a:pt x="672" y="3"/>
                  </a:lnTo>
                  <a:lnTo>
                    <a:pt x="674" y="4"/>
                  </a:lnTo>
                  <a:lnTo>
                    <a:pt x="674" y="4"/>
                  </a:lnTo>
                  <a:lnTo>
                    <a:pt x="677" y="5"/>
                  </a:lnTo>
                  <a:lnTo>
                    <a:pt x="677" y="5"/>
                  </a:lnTo>
                  <a:lnTo>
                    <a:pt x="678" y="6"/>
                  </a:lnTo>
                  <a:lnTo>
                    <a:pt x="682" y="10"/>
                  </a:lnTo>
                  <a:lnTo>
                    <a:pt x="683" y="12"/>
                  </a:lnTo>
                  <a:lnTo>
                    <a:pt x="684" y="13"/>
                  </a:lnTo>
                  <a:lnTo>
                    <a:pt x="684" y="13"/>
                  </a:lnTo>
                  <a:lnTo>
                    <a:pt x="685" y="15"/>
                  </a:lnTo>
                  <a:lnTo>
                    <a:pt x="686" y="15"/>
                  </a:lnTo>
                  <a:lnTo>
                    <a:pt x="687" y="16"/>
                  </a:lnTo>
                  <a:lnTo>
                    <a:pt x="688" y="16"/>
                  </a:lnTo>
                  <a:lnTo>
                    <a:pt x="690" y="18"/>
                  </a:lnTo>
                  <a:lnTo>
                    <a:pt x="690" y="19"/>
                  </a:lnTo>
                  <a:lnTo>
                    <a:pt x="691" y="21"/>
                  </a:lnTo>
                  <a:lnTo>
                    <a:pt x="692" y="24"/>
                  </a:lnTo>
                  <a:lnTo>
                    <a:pt x="694" y="25"/>
                  </a:lnTo>
                  <a:lnTo>
                    <a:pt x="694" y="25"/>
                  </a:lnTo>
                  <a:lnTo>
                    <a:pt x="695" y="25"/>
                  </a:lnTo>
                  <a:lnTo>
                    <a:pt x="695" y="26"/>
                  </a:lnTo>
                  <a:lnTo>
                    <a:pt x="696" y="25"/>
                  </a:lnTo>
                  <a:lnTo>
                    <a:pt x="697" y="25"/>
                  </a:lnTo>
                  <a:lnTo>
                    <a:pt x="702" y="28"/>
                  </a:lnTo>
                  <a:lnTo>
                    <a:pt x="702" y="29"/>
                  </a:lnTo>
                  <a:lnTo>
                    <a:pt x="704" y="31"/>
                  </a:lnTo>
                  <a:lnTo>
                    <a:pt x="705" y="33"/>
                  </a:lnTo>
                  <a:lnTo>
                    <a:pt x="705" y="33"/>
                  </a:lnTo>
                  <a:lnTo>
                    <a:pt x="706" y="37"/>
                  </a:lnTo>
                  <a:lnTo>
                    <a:pt x="707" y="37"/>
                  </a:lnTo>
                  <a:lnTo>
                    <a:pt x="707" y="40"/>
                  </a:lnTo>
                  <a:lnTo>
                    <a:pt x="708" y="42"/>
                  </a:lnTo>
                  <a:lnTo>
                    <a:pt x="708" y="43"/>
                  </a:lnTo>
                  <a:lnTo>
                    <a:pt x="708" y="44"/>
                  </a:lnTo>
                  <a:lnTo>
                    <a:pt x="709" y="46"/>
                  </a:lnTo>
                  <a:lnTo>
                    <a:pt x="710" y="48"/>
                  </a:lnTo>
                  <a:lnTo>
                    <a:pt x="710" y="49"/>
                  </a:lnTo>
                  <a:lnTo>
                    <a:pt x="711" y="52"/>
                  </a:lnTo>
                  <a:lnTo>
                    <a:pt x="711" y="54"/>
                  </a:lnTo>
                  <a:lnTo>
                    <a:pt x="712" y="54"/>
                  </a:lnTo>
                  <a:lnTo>
                    <a:pt x="712" y="56"/>
                  </a:lnTo>
                  <a:lnTo>
                    <a:pt x="712" y="56"/>
                  </a:lnTo>
                  <a:lnTo>
                    <a:pt x="713" y="60"/>
                  </a:lnTo>
                  <a:lnTo>
                    <a:pt x="713" y="60"/>
                  </a:lnTo>
                  <a:lnTo>
                    <a:pt x="713" y="61"/>
                  </a:lnTo>
                  <a:lnTo>
                    <a:pt x="714" y="63"/>
                  </a:lnTo>
                  <a:lnTo>
                    <a:pt x="715" y="65"/>
                  </a:lnTo>
                  <a:lnTo>
                    <a:pt x="714" y="66"/>
                  </a:lnTo>
                  <a:lnTo>
                    <a:pt x="713" y="68"/>
                  </a:lnTo>
                  <a:lnTo>
                    <a:pt x="712" y="70"/>
                  </a:lnTo>
                  <a:lnTo>
                    <a:pt x="713" y="70"/>
                  </a:lnTo>
                  <a:lnTo>
                    <a:pt x="713" y="71"/>
                  </a:lnTo>
                  <a:lnTo>
                    <a:pt x="711" y="73"/>
                  </a:lnTo>
                  <a:lnTo>
                    <a:pt x="712" y="73"/>
                  </a:lnTo>
                  <a:lnTo>
                    <a:pt x="713" y="72"/>
                  </a:lnTo>
                  <a:lnTo>
                    <a:pt x="715" y="72"/>
                  </a:lnTo>
                  <a:lnTo>
                    <a:pt x="716" y="73"/>
                  </a:lnTo>
                  <a:lnTo>
                    <a:pt x="715" y="74"/>
                  </a:lnTo>
                  <a:lnTo>
                    <a:pt x="715" y="75"/>
                  </a:lnTo>
                  <a:lnTo>
                    <a:pt x="716" y="76"/>
                  </a:lnTo>
                  <a:lnTo>
                    <a:pt x="718" y="77"/>
                  </a:lnTo>
                  <a:lnTo>
                    <a:pt x="720" y="78"/>
                  </a:lnTo>
                  <a:lnTo>
                    <a:pt x="720" y="82"/>
                  </a:lnTo>
                  <a:lnTo>
                    <a:pt x="719" y="83"/>
                  </a:lnTo>
                  <a:lnTo>
                    <a:pt x="719" y="85"/>
                  </a:lnTo>
                  <a:lnTo>
                    <a:pt x="718" y="86"/>
                  </a:lnTo>
                  <a:lnTo>
                    <a:pt x="718" y="87"/>
                  </a:lnTo>
                  <a:lnTo>
                    <a:pt x="717" y="89"/>
                  </a:lnTo>
                  <a:lnTo>
                    <a:pt x="716" y="89"/>
                  </a:lnTo>
                  <a:lnTo>
                    <a:pt x="716" y="88"/>
                  </a:lnTo>
                  <a:lnTo>
                    <a:pt x="714" y="87"/>
                  </a:lnTo>
                  <a:lnTo>
                    <a:pt x="714" y="87"/>
                  </a:lnTo>
                  <a:lnTo>
                    <a:pt x="714" y="89"/>
                  </a:lnTo>
                  <a:lnTo>
                    <a:pt x="712" y="90"/>
                  </a:lnTo>
                  <a:lnTo>
                    <a:pt x="712" y="90"/>
                  </a:lnTo>
                  <a:lnTo>
                    <a:pt x="712" y="90"/>
                  </a:lnTo>
                  <a:lnTo>
                    <a:pt x="711" y="90"/>
                  </a:lnTo>
                  <a:lnTo>
                    <a:pt x="710" y="91"/>
                  </a:lnTo>
                  <a:lnTo>
                    <a:pt x="709" y="91"/>
                  </a:lnTo>
                  <a:lnTo>
                    <a:pt x="709" y="92"/>
                  </a:lnTo>
                  <a:lnTo>
                    <a:pt x="708" y="93"/>
                  </a:lnTo>
                  <a:lnTo>
                    <a:pt x="707" y="96"/>
                  </a:lnTo>
                  <a:lnTo>
                    <a:pt x="707" y="96"/>
                  </a:lnTo>
                  <a:lnTo>
                    <a:pt x="707" y="98"/>
                  </a:lnTo>
                  <a:lnTo>
                    <a:pt x="707" y="99"/>
                  </a:lnTo>
                  <a:lnTo>
                    <a:pt x="707" y="100"/>
                  </a:lnTo>
                  <a:lnTo>
                    <a:pt x="705" y="101"/>
                  </a:lnTo>
                  <a:lnTo>
                    <a:pt x="703" y="102"/>
                  </a:lnTo>
                  <a:lnTo>
                    <a:pt x="702" y="103"/>
                  </a:lnTo>
                  <a:lnTo>
                    <a:pt x="699" y="103"/>
                  </a:lnTo>
                  <a:lnTo>
                    <a:pt x="699" y="104"/>
                  </a:lnTo>
                  <a:lnTo>
                    <a:pt x="697" y="104"/>
                  </a:lnTo>
                  <a:lnTo>
                    <a:pt x="697" y="103"/>
                  </a:lnTo>
                  <a:lnTo>
                    <a:pt x="694" y="103"/>
                  </a:lnTo>
                  <a:lnTo>
                    <a:pt x="691" y="100"/>
                  </a:lnTo>
                  <a:lnTo>
                    <a:pt x="691" y="99"/>
                  </a:lnTo>
                  <a:lnTo>
                    <a:pt x="689" y="98"/>
                  </a:lnTo>
                  <a:lnTo>
                    <a:pt x="688" y="96"/>
                  </a:lnTo>
                  <a:lnTo>
                    <a:pt x="688" y="95"/>
                  </a:lnTo>
                  <a:lnTo>
                    <a:pt x="688" y="94"/>
                  </a:lnTo>
                  <a:lnTo>
                    <a:pt x="686" y="93"/>
                  </a:lnTo>
                  <a:lnTo>
                    <a:pt x="686" y="93"/>
                  </a:lnTo>
                  <a:lnTo>
                    <a:pt x="683" y="89"/>
                  </a:lnTo>
                  <a:lnTo>
                    <a:pt x="681" y="89"/>
                  </a:lnTo>
                  <a:lnTo>
                    <a:pt x="681" y="89"/>
                  </a:lnTo>
                  <a:lnTo>
                    <a:pt x="680" y="89"/>
                  </a:lnTo>
                  <a:lnTo>
                    <a:pt x="672" y="89"/>
                  </a:lnTo>
                  <a:lnTo>
                    <a:pt x="671" y="89"/>
                  </a:lnTo>
                  <a:lnTo>
                    <a:pt x="667" y="89"/>
                  </a:lnTo>
                  <a:lnTo>
                    <a:pt x="667" y="89"/>
                  </a:lnTo>
                  <a:lnTo>
                    <a:pt x="664" y="89"/>
                  </a:lnTo>
                  <a:lnTo>
                    <a:pt x="664" y="88"/>
                  </a:lnTo>
                  <a:lnTo>
                    <a:pt x="662" y="88"/>
                  </a:lnTo>
                  <a:lnTo>
                    <a:pt x="660" y="86"/>
                  </a:lnTo>
                  <a:lnTo>
                    <a:pt x="659" y="86"/>
                  </a:lnTo>
                  <a:lnTo>
                    <a:pt x="659" y="85"/>
                  </a:lnTo>
                  <a:lnTo>
                    <a:pt x="656" y="85"/>
                  </a:lnTo>
                  <a:lnTo>
                    <a:pt x="651" y="83"/>
                  </a:lnTo>
                  <a:lnTo>
                    <a:pt x="647" y="80"/>
                  </a:lnTo>
                  <a:lnTo>
                    <a:pt x="645" y="80"/>
                  </a:lnTo>
                  <a:lnTo>
                    <a:pt x="644" y="79"/>
                  </a:lnTo>
                  <a:lnTo>
                    <a:pt x="643" y="78"/>
                  </a:lnTo>
                  <a:lnTo>
                    <a:pt x="643" y="76"/>
                  </a:lnTo>
                  <a:lnTo>
                    <a:pt x="641" y="74"/>
                  </a:lnTo>
                  <a:lnTo>
                    <a:pt x="638" y="73"/>
                  </a:lnTo>
                  <a:lnTo>
                    <a:pt x="635" y="70"/>
                  </a:lnTo>
                  <a:lnTo>
                    <a:pt x="632" y="69"/>
                  </a:lnTo>
                  <a:lnTo>
                    <a:pt x="631" y="67"/>
                  </a:lnTo>
                  <a:lnTo>
                    <a:pt x="629" y="65"/>
                  </a:lnTo>
                  <a:lnTo>
                    <a:pt x="629" y="65"/>
                  </a:lnTo>
                  <a:lnTo>
                    <a:pt x="627" y="62"/>
                  </a:lnTo>
                  <a:lnTo>
                    <a:pt x="625" y="60"/>
                  </a:lnTo>
                  <a:lnTo>
                    <a:pt x="624" y="56"/>
                  </a:lnTo>
                  <a:lnTo>
                    <a:pt x="624" y="55"/>
                  </a:lnTo>
                  <a:lnTo>
                    <a:pt x="623" y="54"/>
                  </a:lnTo>
                  <a:lnTo>
                    <a:pt x="623" y="52"/>
                  </a:lnTo>
                  <a:lnTo>
                    <a:pt x="622" y="51"/>
                  </a:lnTo>
                  <a:lnTo>
                    <a:pt x="621" y="51"/>
                  </a:lnTo>
                  <a:lnTo>
                    <a:pt x="622" y="46"/>
                  </a:lnTo>
                  <a:lnTo>
                    <a:pt x="621" y="46"/>
                  </a:lnTo>
                  <a:lnTo>
                    <a:pt x="621" y="45"/>
                  </a:lnTo>
                  <a:lnTo>
                    <a:pt x="621" y="44"/>
                  </a:lnTo>
                  <a:lnTo>
                    <a:pt x="621" y="41"/>
                  </a:lnTo>
                  <a:lnTo>
                    <a:pt x="622" y="38"/>
                  </a:lnTo>
                  <a:lnTo>
                    <a:pt x="622" y="34"/>
                  </a:lnTo>
                  <a:lnTo>
                    <a:pt x="620" y="31"/>
                  </a:lnTo>
                  <a:lnTo>
                    <a:pt x="620" y="29"/>
                  </a:lnTo>
                  <a:lnTo>
                    <a:pt x="622" y="28"/>
                  </a:lnTo>
                  <a:lnTo>
                    <a:pt x="622" y="27"/>
                  </a:lnTo>
                  <a:lnTo>
                    <a:pt x="622" y="27"/>
                  </a:lnTo>
                  <a:lnTo>
                    <a:pt x="621" y="24"/>
                  </a:lnTo>
                  <a:lnTo>
                    <a:pt x="621" y="23"/>
                  </a:lnTo>
                  <a:lnTo>
                    <a:pt x="621" y="23"/>
                  </a:lnTo>
                  <a:lnTo>
                    <a:pt x="624" y="20"/>
                  </a:lnTo>
                  <a:lnTo>
                    <a:pt x="624" y="20"/>
                  </a:lnTo>
                  <a:lnTo>
                    <a:pt x="626" y="18"/>
                  </a:lnTo>
                  <a:lnTo>
                    <a:pt x="627" y="17"/>
                  </a:lnTo>
                  <a:lnTo>
                    <a:pt x="626" y="16"/>
                  </a:lnTo>
                  <a:lnTo>
                    <a:pt x="626" y="15"/>
                  </a:lnTo>
                  <a:lnTo>
                    <a:pt x="626" y="14"/>
                  </a:lnTo>
                  <a:lnTo>
                    <a:pt x="628" y="13"/>
                  </a:lnTo>
                  <a:lnTo>
                    <a:pt x="630" y="11"/>
                  </a:lnTo>
                  <a:lnTo>
                    <a:pt x="633" y="11"/>
                  </a:lnTo>
                  <a:lnTo>
                    <a:pt x="633" y="11"/>
                  </a:lnTo>
                  <a:lnTo>
                    <a:pt x="635" y="10"/>
                  </a:lnTo>
                  <a:lnTo>
                    <a:pt x="635" y="9"/>
                  </a:lnTo>
                  <a:lnTo>
                    <a:pt x="638" y="6"/>
                  </a:lnTo>
                  <a:lnTo>
                    <a:pt x="640" y="5"/>
                  </a:lnTo>
                  <a:lnTo>
                    <a:pt x="641" y="4"/>
                  </a:lnTo>
                  <a:lnTo>
                    <a:pt x="643" y="4"/>
                  </a:lnTo>
                  <a:lnTo>
                    <a:pt x="644" y="2"/>
                  </a:lnTo>
                  <a:lnTo>
                    <a:pt x="648" y="2"/>
                  </a:lnTo>
                  <a:lnTo>
                    <a:pt x="648" y="2"/>
                  </a:lnTo>
                  <a:lnTo>
                    <a:pt x="653" y="2"/>
                  </a:lnTo>
                  <a:lnTo>
                    <a:pt x="653" y="2"/>
                  </a:lnTo>
                  <a:lnTo>
                    <a:pt x="654" y="2"/>
                  </a:lnTo>
                  <a:lnTo>
                    <a:pt x="655" y="1"/>
                  </a:lnTo>
                  <a:lnTo>
                    <a:pt x="658" y="1"/>
                  </a:lnTo>
                  <a:lnTo>
                    <a:pt x="659" y="1"/>
                  </a:lnTo>
                  <a:lnTo>
                    <a:pt x="661" y="1"/>
                  </a:lnTo>
                  <a:lnTo>
                    <a:pt x="662" y="0"/>
                  </a:lnTo>
                  <a:lnTo>
                    <a:pt x="664" y="0"/>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29" name="Freeform 14">
              <a:extLst>
                <a:ext uri="{FF2B5EF4-FFF2-40B4-BE49-F238E27FC236}">
                  <a16:creationId xmlns:a16="http://schemas.microsoft.com/office/drawing/2014/main" id="{99893C24-42E6-46FF-70CD-AE70242B59AB}"/>
                </a:ext>
              </a:extLst>
            </p:cNvPr>
            <p:cNvSpPr>
              <a:spLocks noEditPoints="1"/>
            </p:cNvSpPr>
            <p:nvPr/>
          </p:nvSpPr>
          <p:spPr bwMode="auto">
            <a:xfrm>
              <a:off x="3575" y="3414"/>
              <a:ext cx="298" cy="553"/>
            </a:xfrm>
            <a:custGeom>
              <a:avLst/>
              <a:gdLst>
                <a:gd name="T0" fmla="*/ 120 w 822"/>
                <a:gd name="T1" fmla="*/ 1524 h 1525"/>
                <a:gd name="T2" fmla="*/ 132 w 822"/>
                <a:gd name="T3" fmla="*/ 1483 h 1525"/>
                <a:gd name="T4" fmla="*/ 170 w 822"/>
                <a:gd name="T5" fmla="*/ 1501 h 1525"/>
                <a:gd name="T6" fmla="*/ 165 w 822"/>
                <a:gd name="T7" fmla="*/ 1470 h 1525"/>
                <a:gd name="T8" fmla="*/ 603 w 822"/>
                <a:gd name="T9" fmla="*/ 918 h 1525"/>
                <a:gd name="T10" fmla="*/ 634 w 822"/>
                <a:gd name="T11" fmla="*/ 714 h 1525"/>
                <a:gd name="T12" fmla="*/ 314 w 822"/>
                <a:gd name="T13" fmla="*/ 622 h 1525"/>
                <a:gd name="T14" fmla="*/ 317 w 822"/>
                <a:gd name="T15" fmla="*/ 587 h 1525"/>
                <a:gd name="T16" fmla="*/ 356 w 822"/>
                <a:gd name="T17" fmla="*/ 513 h 1525"/>
                <a:gd name="T18" fmla="*/ 354 w 822"/>
                <a:gd name="T19" fmla="*/ 591 h 1525"/>
                <a:gd name="T20" fmla="*/ 329 w 822"/>
                <a:gd name="T21" fmla="*/ 629 h 1525"/>
                <a:gd name="T22" fmla="*/ 299 w 822"/>
                <a:gd name="T23" fmla="*/ 554 h 1525"/>
                <a:gd name="T24" fmla="*/ 324 w 822"/>
                <a:gd name="T25" fmla="*/ 493 h 1525"/>
                <a:gd name="T26" fmla="*/ 795 w 822"/>
                <a:gd name="T27" fmla="*/ 192 h 1525"/>
                <a:gd name="T28" fmla="*/ 694 w 822"/>
                <a:gd name="T29" fmla="*/ 93 h 1525"/>
                <a:gd name="T30" fmla="*/ 699 w 822"/>
                <a:gd name="T31" fmla="*/ 118 h 1525"/>
                <a:gd name="T32" fmla="*/ 744 w 822"/>
                <a:gd name="T33" fmla="*/ 155 h 1525"/>
                <a:gd name="T34" fmla="*/ 795 w 822"/>
                <a:gd name="T35" fmla="*/ 179 h 1525"/>
                <a:gd name="T36" fmla="*/ 796 w 822"/>
                <a:gd name="T37" fmla="*/ 235 h 1525"/>
                <a:gd name="T38" fmla="*/ 817 w 822"/>
                <a:gd name="T39" fmla="*/ 299 h 1525"/>
                <a:gd name="T40" fmla="*/ 806 w 822"/>
                <a:gd name="T41" fmla="*/ 366 h 1525"/>
                <a:gd name="T42" fmla="*/ 805 w 822"/>
                <a:gd name="T43" fmla="*/ 426 h 1525"/>
                <a:gd name="T44" fmla="*/ 782 w 822"/>
                <a:gd name="T45" fmla="*/ 473 h 1525"/>
                <a:gd name="T46" fmla="*/ 743 w 822"/>
                <a:gd name="T47" fmla="*/ 558 h 1525"/>
                <a:gd name="T48" fmla="*/ 675 w 822"/>
                <a:gd name="T49" fmla="*/ 590 h 1525"/>
                <a:gd name="T50" fmla="*/ 674 w 822"/>
                <a:gd name="T51" fmla="*/ 692 h 1525"/>
                <a:gd name="T52" fmla="*/ 631 w 822"/>
                <a:gd name="T53" fmla="*/ 646 h 1525"/>
                <a:gd name="T54" fmla="*/ 580 w 822"/>
                <a:gd name="T55" fmla="*/ 644 h 1525"/>
                <a:gd name="T56" fmla="*/ 581 w 822"/>
                <a:gd name="T57" fmla="*/ 673 h 1525"/>
                <a:gd name="T58" fmla="*/ 617 w 822"/>
                <a:gd name="T59" fmla="*/ 753 h 1525"/>
                <a:gd name="T60" fmla="*/ 606 w 822"/>
                <a:gd name="T61" fmla="*/ 839 h 1525"/>
                <a:gd name="T62" fmla="*/ 590 w 822"/>
                <a:gd name="T63" fmla="*/ 940 h 1525"/>
                <a:gd name="T64" fmla="*/ 585 w 822"/>
                <a:gd name="T65" fmla="*/ 982 h 1525"/>
                <a:gd name="T66" fmla="*/ 552 w 822"/>
                <a:gd name="T67" fmla="*/ 911 h 1525"/>
                <a:gd name="T68" fmla="*/ 524 w 822"/>
                <a:gd name="T69" fmla="*/ 815 h 1525"/>
                <a:gd name="T70" fmla="*/ 522 w 822"/>
                <a:gd name="T71" fmla="*/ 732 h 1525"/>
                <a:gd name="T72" fmla="*/ 490 w 822"/>
                <a:gd name="T73" fmla="*/ 664 h 1525"/>
                <a:gd name="T74" fmla="*/ 466 w 822"/>
                <a:gd name="T75" fmla="*/ 575 h 1525"/>
                <a:gd name="T76" fmla="*/ 412 w 822"/>
                <a:gd name="T77" fmla="*/ 521 h 1525"/>
                <a:gd name="T78" fmla="*/ 385 w 822"/>
                <a:gd name="T79" fmla="*/ 439 h 1525"/>
                <a:gd name="T80" fmla="*/ 366 w 822"/>
                <a:gd name="T81" fmla="*/ 387 h 1525"/>
                <a:gd name="T82" fmla="*/ 298 w 822"/>
                <a:gd name="T83" fmla="*/ 433 h 1525"/>
                <a:gd name="T84" fmla="*/ 285 w 822"/>
                <a:gd name="T85" fmla="*/ 503 h 1525"/>
                <a:gd name="T86" fmla="*/ 235 w 822"/>
                <a:gd name="T87" fmla="*/ 570 h 1525"/>
                <a:gd name="T88" fmla="*/ 175 w 822"/>
                <a:gd name="T89" fmla="*/ 647 h 1525"/>
                <a:gd name="T90" fmla="*/ 124 w 822"/>
                <a:gd name="T91" fmla="*/ 702 h 1525"/>
                <a:gd name="T92" fmla="*/ 127 w 822"/>
                <a:gd name="T93" fmla="*/ 779 h 1525"/>
                <a:gd name="T94" fmla="*/ 149 w 822"/>
                <a:gd name="T95" fmla="*/ 811 h 1525"/>
                <a:gd name="T96" fmla="*/ 198 w 822"/>
                <a:gd name="T97" fmla="*/ 845 h 1525"/>
                <a:gd name="T98" fmla="*/ 238 w 822"/>
                <a:gd name="T99" fmla="*/ 869 h 1525"/>
                <a:gd name="T100" fmla="*/ 260 w 822"/>
                <a:gd name="T101" fmla="*/ 927 h 1525"/>
                <a:gd name="T102" fmla="*/ 306 w 822"/>
                <a:gd name="T103" fmla="*/ 1034 h 1525"/>
                <a:gd name="T104" fmla="*/ 307 w 822"/>
                <a:gd name="T105" fmla="*/ 1128 h 1525"/>
                <a:gd name="T106" fmla="*/ 273 w 822"/>
                <a:gd name="T107" fmla="*/ 1219 h 1525"/>
                <a:gd name="T108" fmla="*/ 203 w 822"/>
                <a:gd name="T109" fmla="*/ 1305 h 1525"/>
                <a:gd name="T110" fmla="*/ 150 w 822"/>
                <a:gd name="T111" fmla="*/ 1394 h 1525"/>
                <a:gd name="T112" fmla="*/ 77 w 822"/>
                <a:gd name="T113" fmla="*/ 1402 h 1525"/>
                <a:gd name="T114" fmla="*/ 182 w 822"/>
                <a:gd name="T115" fmla="*/ 1223 h 1525"/>
                <a:gd name="T116" fmla="*/ 210 w 822"/>
                <a:gd name="T117" fmla="*/ 1104 h 1525"/>
                <a:gd name="T118" fmla="*/ 147 w 822"/>
                <a:gd name="T119" fmla="*/ 977 h 1525"/>
                <a:gd name="T120" fmla="*/ 15 w 822"/>
                <a:gd name="T121" fmla="*/ 883 h 1525"/>
                <a:gd name="T122" fmla="*/ 70 w 822"/>
                <a:gd name="T123" fmla="*/ 500 h 1525"/>
                <a:gd name="T124" fmla="*/ 67 w 822"/>
                <a:gd name="T125" fmla="*/ 275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1525">
                  <a:moveTo>
                    <a:pt x="132" y="1483"/>
                  </a:moveTo>
                  <a:lnTo>
                    <a:pt x="133" y="1486"/>
                  </a:lnTo>
                  <a:lnTo>
                    <a:pt x="135" y="1486"/>
                  </a:lnTo>
                  <a:lnTo>
                    <a:pt x="136" y="1486"/>
                  </a:lnTo>
                  <a:lnTo>
                    <a:pt x="137" y="1486"/>
                  </a:lnTo>
                  <a:lnTo>
                    <a:pt x="138" y="1487"/>
                  </a:lnTo>
                  <a:lnTo>
                    <a:pt x="139" y="1486"/>
                  </a:lnTo>
                  <a:lnTo>
                    <a:pt x="140" y="1487"/>
                  </a:lnTo>
                  <a:lnTo>
                    <a:pt x="140" y="1488"/>
                  </a:lnTo>
                  <a:lnTo>
                    <a:pt x="141" y="1490"/>
                  </a:lnTo>
                  <a:lnTo>
                    <a:pt x="142" y="1489"/>
                  </a:lnTo>
                  <a:lnTo>
                    <a:pt x="144" y="1489"/>
                  </a:lnTo>
                  <a:lnTo>
                    <a:pt x="144" y="1490"/>
                  </a:lnTo>
                  <a:lnTo>
                    <a:pt x="145" y="1491"/>
                  </a:lnTo>
                  <a:lnTo>
                    <a:pt x="145" y="1491"/>
                  </a:lnTo>
                  <a:lnTo>
                    <a:pt x="148" y="1491"/>
                  </a:lnTo>
                  <a:lnTo>
                    <a:pt x="148" y="1493"/>
                  </a:lnTo>
                  <a:lnTo>
                    <a:pt x="150" y="1493"/>
                  </a:lnTo>
                  <a:lnTo>
                    <a:pt x="151" y="1494"/>
                  </a:lnTo>
                  <a:lnTo>
                    <a:pt x="150" y="1496"/>
                  </a:lnTo>
                  <a:lnTo>
                    <a:pt x="149" y="1496"/>
                  </a:lnTo>
                  <a:lnTo>
                    <a:pt x="149" y="1500"/>
                  </a:lnTo>
                  <a:lnTo>
                    <a:pt x="149" y="1501"/>
                  </a:lnTo>
                  <a:lnTo>
                    <a:pt x="149" y="1502"/>
                  </a:lnTo>
                  <a:lnTo>
                    <a:pt x="147" y="1503"/>
                  </a:lnTo>
                  <a:lnTo>
                    <a:pt x="147" y="1503"/>
                  </a:lnTo>
                  <a:lnTo>
                    <a:pt x="147" y="1504"/>
                  </a:lnTo>
                  <a:lnTo>
                    <a:pt x="149" y="1508"/>
                  </a:lnTo>
                  <a:lnTo>
                    <a:pt x="149" y="1509"/>
                  </a:lnTo>
                  <a:lnTo>
                    <a:pt x="149" y="1510"/>
                  </a:lnTo>
                  <a:lnTo>
                    <a:pt x="148" y="1511"/>
                  </a:lnTo>
                  <a:lnTo>
                    <a:pt x="148" y="1511"/>
                  </a:lnTo>
                  <a:lnTo>
                    <a:pt x="149" y="1511"/>
                  </a:lnTo>
                  <a:lnTo>
                    <a:pt x="149" y="1512"/>
                  </a:lnTo>
                  <a:lnTo>
                    <a:pt x="149" y="1514"/>
                  </a:lnTo>
                  <a:lnTo>
                    <a:pt x="149" y="1515"/>
                  </a:lnTo>
                  <a:lnTo>
                    <a:pt x="149" y="1515"/>
                  </a:lnTo>
                  <a:lnTo>
                    <a:pt x="149" y="1518"/>
                  </a:lnTo>
                  <a:lnTo>
                    <a:pt x="150" y="1519"/>
                  </a:lnTo>
                  <a:lnTo>
                    <a:pt x="150" y="1520"/>
                  </a:lnTo>
                  <a:lnTo>
                    <a:pt x="149" y="1521"/>
                  </a:lnTo>
                  <a:lnTo>
                    <a:pt x="148" y="1523"/>
                  </a:lnTo>
                  <a:lnTo>
                    <a:pt x="147" y="1524"/>
                  </a:lnTo>
                  <a:lnTo>
                    <a:pt x="146" y="1525"/>
                  </a:lnTo>
                  <a:lnTo>
                    <a:pt x="145" y="1525"/>
                  </a:lnTo>
                  <a:lnTo>
                    <a:pt x="144" y="1525"/>
                  </a:lnTo>
                  <a:lnTo>
                    <a:pt x="144" y="1525"/>
                  </a:lnTo>
                  <a:lnTo>
                    <a:pt x="140" y="1525"/>
                  </a:lnTo>
                  <a:lnTo>
                    <a:pt x="140" y="1524"/>
                  </a:lnTo>
                  <a:lnTo>
                    <a:pt x="140" y="1522"/>
                  </a:lnTo>
                  <a:lnTo>
                    <a:pt x="139" y="1521"/>
                  </a:lnTo>
                  <a:lnTo>
                    <a:pt x="139" y="1520"/>
                  </a:lnTo>
                  <a:lnTo>
                    <a:pt x="137" y="1519"/>
                  </a:lnTo>
                  <a:lnTo>
                    <a:pt x="137" y="1520"/>
                  </a:lnTo>
                  <a:lnTo>
                    <a:pt x="128" y="1520"/>
                  </a:lnTo>
                  <a:lnTo>
                    <a:pt x="128" y="1520"/>
                  </a:lnTo>
                  <a:lnTo>
                    <a:pt x="126" y="1520"/>
                  </a:lnTo>
                  <a:lnTo>
                    <a:pt x="124" y="1523"/>
                  </a:lnTo>
                  <a:lnTo>
                    <a:pt x="121" y="1523"/>
                  </a:lnTo>
                  <a:lnTo>
                    <a:pt x="120" y="1524"/>
                  </a:lnTo>
                  <a:lnTo>
                    <a:pt x="120" y="1524"/>
                  </a:lnTo>
                  <a:lnTo>
                    <a:pt x="119" y="1525"/>
                  </a:lnTo>
                  <a:lnTo>
                    <a:pt x="117" y="1525"/>
                  </a:lnTo>
                  <a:lnTo>
                    <a:pt x="116" y="1524"/>
                  </a:lnTo>
                  <a:lnTo>
                    <a:pt x="116" y="1525"/>
                  </a:lnTo>
                  <a:lnTo>
                    <a:pt x="114" y="1525"/>
                  </a:lnTo>
                  <a:lnTo>
                    <a:pt x="113" y="1525"/>
                  </a:lnTo>
                  <a:lnTo>
                    <a:pt x="113" y="1525"/>
                  </a:lnTo>
                  <a:lnTo>
                    <a:pt x="112" y="1525"/>
                  </a:lnTo>
                  <a:lnTo>
                    <a:pt x="111" y="1524"/>
                  </a:lnTo>
                  <a:lnTo>
                    <a:pt x="111" y="1524"/>
                  </a:lnTo>
                  <a:lnTo>
                    <a:pt x="111" y="1524"/>
                  </a:lnTo>
                  <a:lnTo>
                    <a:pt x="109" y="1524"/>
                  </a:lnTo>
                  <a:lnTo>
                    <a:pt x="107" y="1523"/>
                  </a:lnTo>
                  <a:lnTo>
                    <a:pt x="106" y="1523"/>
                  </a:lnTo>
                  <a:lnTo>
                    <a:pt x="104" y="1522"/>
                  </a:lnTo>
                  <a:lnTo>
                    <a:pt x="104" y="1521"/>
                  </a:lnTo>
                  <a:lnTo>
                    <a:pt x="106" y="1519"/>
                  </a:lnTo>
                  <a:lnTo>
                    <a:pt x="105" y="1516"/>
                  </a:lnTo>
                  <a:lnTo>
                    <a:pt x="104" y="1514"/>
                  </a:lnTo>
                  <a:lnTo>
                    <a:pt x="102" y="1514"/>
                  </a:lnTo>
                  <a:lnTo>
                    <a:pt x="100" y="1515"/>
                  </a:lnTo>
                  <a:lnTo>
                    <a:pt x="97" y="1515"/>
                  </a:lnTo>
                  <a:lnTo>
                    <a:pt x="96" y="1514"/>
                  </a:lnTo>
                  <a:lnTo>
                    <a:pt x="93" y="1512"/>
                  </a:lnTo>
                  <a:lnTo>
                    <a:pt x="92" y="1510"/>
                  </a:lnTo>
                  <a:lnTo>
                    <a:pt x="92" y="1510"/>
                  </a:lnTo>
                  <a:lnTo>
                    <a:pt x="92" y="1509"/>
                  </a:lnTo>
                  <a:lnTo>
                    <a:pt x="94" y="1509"/>
                  </a:lnTo>
                  <a:lnTo>
                    <a:pt x="97" y="1510"/>
                  </a:lnTo>
                  <a:lnTo>
                    <a:pt x="99" y="1510"/>
                  </a:lnTo>
                  <a:lnTo>
                    <a:pt x="100" y="1509"/>
                  </a:lnTo>
                  <a:lnTo>
                    <a:pt x="102" y="1509"/>
                  </a:lnTo>
                  <a:lnTo>
                    <a:pt x="104" y="1507"/>
                  </a:lnTo>
                  <a:lnTo>
                    <a:pt x="104" y="1506"/>
                  </a:lnTo>
                  <a:lnTo>
                    <a:pt x="103" y="1506"/>
                  </a:lnTo>
                  <a:lnTo>
                    <a:pt x="103" y="1505"/>
                  </a:lnTo>
                  <a:lnTo>
                    <a:pt x="104" y="1504"/>
                  </a:lnTo>
                  <a:lnTo>
                    <a:pt x="104" y="1503"/>
                  </a:lnTo>
                  <a:lnTo>
                    <a:pt x="106" y="1501"/>
                  </a:lnTo>
                  <a:lnTo>
                    <a:pt x="105" y="1500"/>
                  </a:lnTo>
                  <a:lnTo>
                    <a:pt x="106" y="1499"/>
                  </a:lnTo>
                  <a:lnTo>
                    <a:pt x="108" y="1496"/>
                  </a:lnTo>
                  <a:lnTo>
                    <a:pt x="109" y="1496"/>
                  </a:lnTo>
                  <a:lnTo>
                    <a:pt x="110" y="1493"/>
                  </a:lnTo>
                  <a:lnTo>
                    <a:pt x="114" y="1491"/>
                  </a:lnTo>
                  <a:lnTo>
                    <a:pt x="116" y="1488"/>
                  </a:lnTo>
                  <a:lnTo>
                    <a:pt x="117" y="1488"/>
                  </a:lnTo>
                  <a:lnTo>
                    <a:pt x="120" y="1487"/>
                  </a:lnTo>
                  <a:lnTo>
                    <a:pt x="121" y="1487"/>
                  </a:lnTo>
                  <a:lnTo>
                    <a:pt x="122" y="1487"/>
                  </a:lnTo>
                  <a:lnTo>
                    <a:pt x="123" y="1485"/>
                  </a:lnTo>
                  <a:lnTo>
                    <a:pt x="125" y="1485"/>
                  </a:lnTo>
                  <a:lnTo>
                    <a:pt x="125" y="1485"/>
                  </a:lnTo>
                  <a:lnTo>
                    <a:pt x="126" y="1485"/>
                  </a:lnTo>
                  <a:lnTo>
                    <a:pt x="126" y="1485"/>
                  </a:lnTo>
                  <a:lnTo>
                    <a:pt x="128" y="1485"/>
                  </a:lnTo>
                  <a:lnTo>
                    <a:pt x="129" y="1484"/>
                  </a:lnTo>
                  <a:lnTo>
                    <a:pt x="131" y="1485"/>
                  </a:lnTo>
                  <a:lnTo>
                    <a:pt x="132" y="1483"/>
                  </a:lnTo>
                  <a:close/>
                  <a:moveTo>
                    <a:pt x="189" y="1460"/>
                  </a:moveTo>
                  <a:lnTo>
                    <a:pt x="189" y="1461"/>
                  </a:lnTo>
                  <a:lnTo>
                    <a:pt x="190" y="1461"/>
                  </a:lnTo>
                  <a:lnTo>
                    <a:pt x="190" y="1462"/>
                  </a:lnTo>
                  <a:lnTo>
                    <a:pt x="190" y="1462"/>
                  </a:lnTo>
                  <a:lnTo>
                    <a:pt x="190" y="1463"/>
                  </a:lnTo>
                  <a:lnTo>
                    <a:pt x="190" y="1464"/>
                  </a:lnTo>
                  <a:lnTo>
                    <a:pt x="191" y="1464"/>
                  </a:lnTo>
                  <a:lnTo>
                    <a:pt x="191" y="1466"/>
                  </a:lnTo>
                  <a:lnTo>
                    <a:pt x="190" y="1467"/>
                  </a:lnTo>
                  <a:lnTo>
                    <a:pt x="189" y="1470"/>
                  </a:lnTo>
                  <a:lnTo>
                    <a:pt x="189" y="1471"/>
                  </a:lnTo>
                  <a:lnTo>
                    <a:pt x="189" y="1472"/>
                  </a:lnTo>
                  <a:lnTo>
                    <a:pt x="189" y="1472"/>
                  </a:lnTo>
                  <a:lnTo>
                    <a:pt x="189" y="1473"/>
                  </a:lnTo>
                  <a:lnTo>
                    <a:pt x="189" y="1478"/>
                  </a:lnTo>
                  <a:lnTo>
                    <a:pt x="188" y="1478"/>
                  </a:lnTo>
                  <a:lnTo>
                    <a:pt x="189" y="1481"/>
                  </a:lnTo>
                  <a:lnTo>
                    <a:pt x="188" y="1482"/>
                  </a:lnTo>
                  <a:lnTo>
                    <a:pt x="188" y="1482"/>
                  </a:lnTo>
                  <a:lnTo>
                    <a:pt x="186" y="1485"/>
                  </a:lnTo>
                  <a:lnTo>
                    <a:pt x="186" y="1486"/>
                  </a:lnTo>
                  <a:lnTo>
                    <a:pt x="184" y="1487"/>
                  </a:lnTo>
                  <a:lnTo>
                    <a:pt x="184" y="1488"/>
                  </a:lnTo>
                  <a:lnTo>
                    <a:pt x="185" y="1488"/>
                  </a:lnTo>
                  <a:lnTo>
                    <a:pt x="186" y="1487"/>
                  </a:lnTo>
                  <a:lnTo>
                    <a:pt x="187" y="1487"/>
                  </a:lnTo>
                  <a:lnTo>
                    <a:pt x="187" y="1490"/>
                  </a:lnTo>
                  <a:lnTo>
                    <a:pt x="188" y="1490"/>
                  </a:lnTo>
                  <a:lnTo>
                    <a:pt x="188" y="1491"/>
                  </a:lnTo>
                  <a:lnTo>
                    <a:pt x="187" y="1492"/>
                  </a:lnTo>
                  <a:lnTo>
                    <a:pt x="187" y="1493"/>
                  </a:lnTo>
                  <a:lnTo>
                    <a:pt x="187" y="1494"/>
                  </a:lnTo>
                  <a:lnTo>
                    <a:pt x="186" y="1495"/>
                  </a:lnTo>
                  <a:lnTo>
                    <a:pt x="186" y="1496"/>
                  </a:lnTo>
                  <a:lnTo>
                    <a:pt x="185" y="1497"/>
                  </a:lnTo>
                  <a:lnTo>
                    <a:pt x="184" y="1500"/>
                  </a:lnTo>
                  <a:lnTo>
                    <a:pt x="183" y="1500"/>
                  </a:lnTo>
                  <a:lnTo>
                    <a:pt x="182" y="1502"/>
                  </a:lnTo>
                  <a:lnTo>
                    <a:pt x="182" y="1503"/>
                  </a:lnTo>
                  <a:lnTo>
                    <a:pt x="181" y="1504"/>
                  </a:lnTo>
                  <a:lnTo>
                    <a:pt x="180" y="1507"/>
                  </a:lnTo>
                  <a:lnTo>
                    <a:pt x="180" y="1507"/>
                  </a:lnTo>
                  <a:lnTo>
                    <a:pt x="180" y="1508"/>
                  </a:lnTo>
                  <a:lnTo>
                    <a:pt x="179" y="1509"/>
                  </a:lnTo>
                  <a:lnTo>
                    <a:pt x="179" y="1510"/>
                  </a:lnTo>
                  <a:lnTo>
                    <a:pt x="177" y="1510"/>
                  </a:lnTo>
                  <a:lnTo>
                    <a:pt x="176" y="1511"/>
                  </a:lnTo>
                  <a:lnTo>
                    <a:pt x="175" y="1511"/>
                  </a:lnTo>
                  <a:lnTo>
                    <a:pt x="175" y="1512"/>
                  </a:lnTo>
                  <a:lnTo>
                    <a:pt x="173" y="1512"/>
                  </a:lnTo>
                  <a:lnTo>
                    <a:pt x="172" y="1511"/>
                  </a:lnTo>
                  <a:lnTo>
                    <a:pt x="171" y="1511"/>
                  </a:lnTo>
                  <a:lnTo>
                    <a:pt x="170" y="1510"/>
                  </a:lnTo>
                  <a:lnTo>
                    <a:pt x="170" y="1509"/>
                  </a:lnTo>
                  <a:lnTo>
                    <a:pt x="169" y="1508"/>
                  </a:lnTo>
                  <a:lnTo>
                    <a:pt x="169" y="1506"/>
                  </a:lnTo>
                  <a:lnTo>
                    <a:pt x="170" y="1505"/>
                  </a:lnTo>
                  <a:lnTo>
                    <a:pt x="170" y="1504"/>
                  </a:lnTo>
                  <a:lnTo>
                    <a:pt x="170" y="1501"/>
                  </a:lnTo>
                  <a:lnTo>
                    <a:pt x="169" y="1501"/>
                  </a:lnTo>
                  <a:lnTo>
                    <a:pt x="171" y="1500"/>
                  </a:lnTo>
                  <a:lnTo>
                    <a:pt x="171" y="1499"/>
                  </a:lnTo>
                  <a:lnTo>
                    <a:pt x="170" y="1497"/>
                  </a:lnTo>
                  <a:lnTo>
                    <a:pt x="170" y="1496"/>
                  </a:lnTo>
                  <a:lnTo>
                    <a:pt x="170" y="1495"/>
                  </a:lnTo>
                  <a:lnTo>
                    <a:pt x="169" y="1495"/>
                  </a:lnTo>
                  <a:lnTo>
                    <a:pt x="169" y="1493"/>
                  </a:lnTo>
                  <a:lnTo>
                    <a:pt x="168" y="1492"/>
                  </a:lnTo>
                  <a:lnTo>
                    <a:pt x="165" y="1492"/>
                  </a:lnTo>
                  <a:lnTo>
                    <a:pt x="165" y="1491"/>
                  </a:lnTo>
                  <a:lnTo>
                    <a:pt x="165" y="1491"/>
                  </a:lnTo>
                  <a:lnTo>
                    <a:pt x="166" y="1491"/>
                  </a:lnTo>
                  <a:lnTo>
                    <a:pt x="164" y="1490"/>
                  </a:lnTo>
                  <a:lnTo>
                    <a:pt x="165" y="1489"/>
                  </a:lnTo>
                  <a:lnTo>
                    <a:pt x="168" y="1489"/>
                  </a:lnTo>
                  <a:lnTo>
                    <a:pt x="170" y="1491"/>
                  </a:lnTo>
                  <a:lnTo>
                    <a:pt x="170" y="1491"/>
                  </a:lnTo>
                  <a:lnTo>
                    <a:pt x="169" y="1489"/>
                  </a:lnTo>
                  <a:lnTo>
                    <a:pt x="170" y="1488"/>
                  </a:lnTo>
                  <a:lnTo>
                    <a:pt x="170" y="1488"/>
                  </a:lnTo>
                  <a:lnTo>
                    <a:pt x="169" y="1487"/>
                  </a:lnTo>
                  <a:lnTo>
                    <a:pt x="168" y="1488"/>
                  </a:lnTo>
                  <a:lnTo>
                    <a:pt x="164" y="1488"/>
                  </a:lnTo>
                  <a:lnTo>
                    <a:pt x="163" y="1486"/>
                  </a:lnTo>
                  <a:lnTo>
                    <a:pt x="163" y="1485"/>
                  </a:lnTo>
                  <a:lnTo>
                    <a:pt x="164" y="1484"/>
                  </a:lnTo>
                  <a:lnTo>
                    <a:pt x="167" y="1485"/>
                  </a:lnTo>
                  <a:lnTo>
                    <a:pt x="168" y="1484"/>
                  </a:lnTo>
                  <a:lnTo>
                    <a:pt x="167" y="1483"/>
                  </a:lnTo>
                  <a:lnTo>
                    <a:pt x="167" y="1483"/>
                  </a:lnTo>
                  <a:lnTo>
                    <a:pt x="167" y="1482"/>
                  </a:lnTo>
                  <a:lnTo>
                    <a:pt x="168" y="1481"/>
                  </a:lnTo>
                  <a:lnTo>
                    <a:pt x="167" y="1481"/>
                  </a:lnTo>
                  <a:lnTo>
                    <a:pt x="166" y="1481"/>
                  </a:lnTo>
                  <a:lnTo>
                    <a:pt x="165" y="1481"/>
                  </a:lnTo>
                  <a:lnTo>
                    <a:pt x="164" y="1480"/>
                  </a:lnTo>
                  <a:lnTo>
                    <a:pt x="164" y="1480"/>
                  </a:lnTo>
                  <a:lnTo>
                    <a:pt x="166" y="1479"/>
                  </a:lnTo>
                  <a:lnTo>
                    <a:pt x="165" y="1478"/>
                  </a:lnTo>
                  <a:lnTo>
                    <a:pt x="165" y="1478"/>
                  </a:lnTo>
                  <a:lnTo>
                    <a:pt x="165" y="1477"/>
                  </a:lnTo>
                  <a:lnTo>
                    <a:pt x="166" y="1476"/>
                  </a:lnTo>
                  <a:lnTo>
                    <a:pt x="168" y="1476"/>
                  </a:lnTo>
                  <a:lnTo>
                    <a:pt x="168" y="1477"/>
                  </a:lnTo>
                  <a:lnTo>
                    <a:pt x="170" y="1477"/>
                  </a:lnTo>
                  <a:lnTo>
                    <a:pt x="172" y="1475"/>
                  </a:lnTo>
                  <a:lnTo>
                    <a:pt x="175" y="1475"/>
                  </a:lnTo>
                  <a:lnTo>
                    <a:pt x="175" y="1474"/>
                  </a:lnTo>
                  <a:lnTo>
                    <a:pt x="174" y="1473"/>
                  </a:lnTo>
                  <a:lnTo>
                    <a:pt x="174" y="1473"/>
                  </a:lnTo>
                  <a:lnTo>
                    <a:pt x="173" y="1472"/>
                  </a:lnTo>
                  <a:lnTo>
                    <a:pt x="172" y="1473"/>
                  </a:lnTo>
                  <a:lnTo>
                    <a:pt x="171" y="1473"/>
                  </a:lnTo>
                  <a:lnTo>
                    <a:pt x="170" y="1474"/>
                  </a:lnTo>
                  <a:lnTo>
                    <a:pt x="167" y="1474"/>
                  </a:lnTo>
                  <a:lnTo>
                    <a:pt x="166" y="1473"/>
                  </a:lnTo>
                  <a:lnTo>
                    <a:pt x="166" y="1472"/>
                  </a:lnTo>
                  <a:lnTo>
                    <a:pt x="165" y="1471"/>
                  </a:lnTo>
                  <a:lnTo>
                    <a:pt x="165" y="1470"/>
                  </a:lnTo>
                  <a:lnTo>
                    <a:pt x="164" y="1469"/>
                  </a:lnTo>
                  <a:lnTo>
                    <a:pt x="164" y="1468"/>
                  </a:lnTo>
                  <a:lnTo>
                    <a:pt x="165" y="1467"/>
                  </a:lnTo>
                  <a:lnTo>
                    <a:pt x="168" y="1465"/>
                  </a:lnTo>
                  <a:lnTo>
                    <a:pt x="168" y="1465"/>
                  </a:lnTo>
                  <a:lnTo>
                    <a:pt x="172" y="1461"/>
                  </a:lnTo>
                  <a:lnTo>
                    <a:pt x="173" y="1461"/>
                  </a:lnTo>
                  <a:lnTo>
                    <a:pt x="173" y="1462"/>
                  </a:lnTo>
                  <a:lnTo>
                    <a:pt x="175" y="1462"/>
                  </a:lnTo>
                  <a:lnTo>
                    <a:pt x="176" y="1463"/>
                  </a:lnTo>
                  <a:lnTo>
                    <a:pt x="176" y="1465"/>
                  </a:lnTo>
                  <a:lnTo>
                    <a:pt x="177" y="1466"/>
                  </a:lnTo>
                  <a:lnTo>
                    <a:pt x="177" y="1467"/>
                  </a:lnTo>
                  <a:lnTo>
                    <a:pt x="176" y="1467"/>
                  </a:lnTo>
                  <a:lnTo>
                    <a:pt x="176" y="1468"/>
                  </a:lnTo>
                  <a:lnTo>
                    <a:pt x="180" y="1467"/>
                  </a:lnTo>
                  <a:lnTo>
                    <a:pt x="179" y="1466"/>
                  </a:lnTo>
                  <a:lnTo>
                    <a:pt x="180" y="1466"/>
                  </a:lnTo>
                  <a:lnTo>
                    <a:pt x="180" y="1465"/>
                  </a:lnTo>
                  <a:lnTo>
                    <a:pt x="179" y="1466"/>
                  </a:lnTo>
                  <a:lnTo>
                    <a:pt x="177" y="1466"/>
                  </a:lnTo>
                  <a:lnTo>
                    <a:pt x="176" y="1464"/>
                  </a:lnTo>
                  <a:lnTo>
                    <a:pt x="176" y="1463"/>
                  </a:lnTo>
                  <a:lnTo>
                    <a:pt x="177" y="1462"/>
                  </a:lnTo>
                  <a:lnTo>
                    <a:pt x="178" y="1461"/>
                  </a:lnTo>
                  <a:lnTo>
                    <a:pt x="177" y="1460"/>
                  </a:lnTo>
                  <a:lnTo>
                    <a:pt x="176" y="1461"/>
                  </a:lnTo>
                  <a:lnTo>
                    <a:pt x="175" y="1461"/>
                  </a:lnTo>
                  <a:lnTo>
                    <a:pt x="173" y="1461"/>
                  </a:lnTo>
                  <a:lnTo>
                    <a:pt x="172" y="1459"/>
                  </a:lnTo>
                  <a:lnTo>
                    <a:pt x="173" y="1458"/>
                  </a:lnTo>
                  <a:lnTo>
                    <a:pt x="173" y="1455"/>
                  </a:lnTo>
                  <a:lnTo>
                    <a:pt x="173" y="1455"/>
                  </a:lnTo>
                  <a:lnTo>
                    <a:pt x="173" y="1454"/>
                  </a:lnTo>
                  <a:lnTo>
                    <a:pt x="175" y="1453"/>
                  </a:lnTo>
                  <a:lnTo>
                    <a:pt x="175" y="1452"/>
                  </a:lnTo>
                  <a:lnTo>
                    <a:pt x="176" y="1451"/>
                  </a:lnTo>
                  <a:lnTo>
                    <a:pt x="177" y="1450"/>
                  </a:lnTo>
                  <a:lnTo>
                    <a:pt x="178" y="1450"/>
                  </a:lnTo>
                  <a:lnTo>
                    <a:pt x="183" y="1452"/>
                  </a:lnTo>
                  <a:lnTo>
                    <a:pt x="185" y="1455"/>
                  </a:lnTo>
                  <a:lnTo>
                    <a:pt x="187" y="1455"/>
                  </a:lnTo>
                  <a:lnTo>
                    <a:pt x="189" y="1458"/>
                  </a:lnTo>
                  <a:lnTo>
                    <a:pt x="189" y="1459"/>
                  </a:lnTo>
                  <a:lnTo>
                    <a:pt x="189" y="1459"/>
                  </a:lnTo>
                  <a:lnTo>
                    <a:pt x="189" y="1460"/>
                  </a:lnTo>
                  <a:close/>
                  <a:moveTo>
                    <a:pt x="186" y="1442"/>
                  </a:moveTo>
                  <a:lnTo>
                    <a:pt x="184" y="1443"/>
                  </a:lnTo>
                  <a:lnTo>
                    <a:pt x="184" y="1442"/>
                  </a:lnTo>
                  <a:lnTo>
                    <a:pt x="183" y="1442"/>
                  </a:lnTo>
                  <a:lnTo>
                    <a:pt x="183" y="1441"/>
                  </a:lnTo>
                  <a:lnTo>
                    <a:pt x="183" y="1440"/>
                  </a:lnTo>
                  <a:lnTo>
                    <a:pt x="184" y="1439"/>
                  </a:lnTo>
                  <a:lnTo>
                    <a:pt x="185" y="1439"/>
                  </a:lnTo>
                  <a:lnTo>
                    <a:pt x="186" y="1441"/>
                  </a:lnTo>
                  <a:lnTo>
                    <a:pt x="186" y="1442"/>
                  </a:lnTo>
                  <a:close/>
                  <a:moveTo>
                    <a:pt x="603" y="918"/>
                  </a:moveTo>
                  <a:lnTo>
                    <a:pt x="603" y="919"/>
                  </a:lnTo>
                  <a:lnTo>
                    <a:pt x="603" y="919"/>
                  </a:lnTo>
                  <a:lnTo>
                    <a:pt x="603" y="918"/>
                  </a:lnTo>
                  <a:lnTo>
                    <a:pt x="603" y="918"/>
                  </a:lnTo>
                  <a:lnTo>
                    <a:pt x="603" y="918"/>
                  </a:lnTo>
                  <a:close/>
                  <a:moveTo>
                    <a:pt x="606" y="918"/>
                  </a:moveTo>
                  <a:lnTo>
                    <a:pt x="605" y="918"/>
                  </a:lnTo>
                  <a:lnTo>
                    <a:pt x="604" y="918"/>
                  </a:lnTo>
                  <a:lnTo>
                    <a:pt x="604" y="917"/>
                  </a:lnTo>
                  <a:lnTo>
                    <a:pt x="605" y="917"/>
                  </a:lnTo>
                  <a:lnTo>
                    <a:pt x="605" y="915"/>
                  </a:lnTo>
                  <a:lnTo>
                    <a:pt x="607" y="915"/>
                  </a:lnTo>
                  <a:lnTo>
                    <a:pt x="607" y="915"/>
                  </a:lnTo>
                  <a:lnTo>
                    <a:pt x="607" y="917"/>
                  </a:lnTo>
                  <a:lnTo>
                    <a:pt x="606" y="918"/>
                  </a:lnTo>
                  <a:close/>
                  <a:moveTo>
                    <a:pt x="514" y="802"/>
                  </a:moveTo>
                  <a:lnTo>
                    <a:pt x="514" y="802"/>
                  </a:lnTo>
                  <a:lnTo>
                    <a:pt x="515" y="802"/>
                  </a:lnTo>
                  <a:lnTo>
                    <a:pt x="516" y="803"/>
                  </a:lnTo>
                  <a:lnTo>
                    <a:pt x="515" y="803"/>
                  </a:lnTo>
                  <a:lnTo>
                    <a:pt x="514" y="803"/>
                  </a:lnTo>
                  <a:lnTo>
                    <a:pt x="513" y="803"/>
                  </a:lnTo>
                  <a:lnTo>
                    <a:pt x="513" y="802"/>
                  </a:lnTo>
                  <a:lnTo>
                    <a:pt x="513" y="802"/>
                  </a:lnTo>
                  <a:lnTo>
                    <a:pt x="514" y="802"/>
                  </a:lnTo>
                  <a:close/>
                  <a:moveTo>
                    <a:pt x="644" y="722"/>
                  </a:moveTo>
                  <a:lnTo>
                    <a:pt x="644" y="723"/>
                  </a:lnTo>
                  <a:lnTo>
                    <a:pt x="644" y="724"/>
                  </a:lnTo>
                  <a:lnTo>
                    <a:pt x="642" y="724"/>
                  </a:lnTo>
                  <a:lnTo>
                    <a:pt x="641" y="723"/>
                  </a:lnTo>
                  <a:lnTo>
                    <a:pt x="641" y="723"/>
                  </a:lnTo>
                  <a:lnTo>
                    <a:pt x="642" y="723"/>
                  </a:lnTo>
                  <a:lnTo>
                    <a:pt x="643" y="723"/>
                  </a:lnTo>
                  <a:lnTo>
                    <a:pt x="643" y="722"/>
                  </a:lnTo>
                  <a:lnTo>
                    <a:pt x="642" y="721"/>
                  </a:lnTo>
                  <a:lnTo>
                    <a:pt x="642" y="721"/>
                  </a:lnTo>
                  <a:lnTo>
                    <a:pt x="644" y="721"/>
                  </a:lnTo>
                  <a:lnTo>
                    <a:pt x="644" y="722"/>
                  </a:lnTo>
                  <a:close/>
                  <a:moveTo>
                    <a:pt x="642" y="720"/>
                  </a:moveTo>
                  <a:lnTo>
                    <a:pt x="642" y="720"/>
                  </a:lnTo>
                  <a:lnTo>
                    <a:pt x="641" y="720"/>
                  </a:lnTo>
                  <a:lnTo>
                    <a:pt x="641" y="719"/>
                  </a:lnTo>
                  <a:lnTo>
                    <a:pt x="642" y="719"/>
                  </a:lnTo>
                  <a:lnTo>
                    <a:pt x="642" y="719"/>
                  </a:lnTo>
                  <a:lnTo>
                    <a:pt x="642" y="720"/>
                  </a:lnTo>
                  <a:close/>
                  <a:moveTo>
                    <a:pt x="640" y="718"/>
                  </a:moveTo>
                  <a:lnTo>
                    <a:pt x="640" y="720"/>
                  </a:lnTo>
                  <a:lnTo>
                    <a:pt x="641" y="720"/>
                  </a:lnTo>
                  <a:lnTo>
                    <a:pt x="640" y="722"/>
                  </a:lnTo>
                  <a:lnTo>
                    <a:pt x="639" y="722"/>
                  </a:lnTo>
                  <a:lnTo>
                    <a:pt x="639" y="723"/>
                  </a:lnTo>
                  <a:lnTo>
                    <a:pt x="638" y="723"/>
                  </a:lnTo>
                  <a:lnTo>
                    <a:pt x="637" y="721"/>
                  </a:lnTo>
                  <a:lnTo>
                    <a:pt x="637" y="720"/>
                  </a:lnTo>
                  <a:lnTo>
                    <a:pt x="638" y="721"/>
                  </a:lnTo>
                  <a:lnTo>
                    <a:pt x="639" y="720"/>
                  </a:lnTo>
                  <a:lnTo>
                    <a:pt x="638" y="719"/>
                  </a:lnTo>
                  <a:lnTo>
                    <a:pt x="638" y="720"/>
                  </a:lnTo>
                  <a:lnTo>
                    <a:pt x="637" y="720"/>
                  </a:lnTo>
                  <a:lnTo>
                    <a:pt x="637" y="719"/>
                  </a:lnTo>
                  <a:lnTo>
                    <a:pt x="638" y="718"/>
                  </a:lnTo>
                  <a:lnTo>
                    <a:pt x="640" y="718"/>
                  </a:lnTo>
                  <a:close/>
                  <a:moveTo>
                    <a:pt x="634" y="714"/>
                  </a:moveTo>
                  <a:lnTo>
                    <a:pt x="635" y="715"/>
                  </a:lnTo>
                  <a:lnTo>
                    <a:pt x="634" y="717"/>
                  </a:lnTo>
                  <a:lnTo>
                    <a:pt x="632" y="717"/>
                  </a:lnTo>
                  <a:lnTo>
                    <a:pt x="628" y="714"/>
                  </a:lnTo>
                  <a:lnTo>
                    <a:pt x="628" y="714"/>
                  </a:lnTo>
                  <a:lnTo>
                    <a:pt x="626" y="712"/>
                  </a:lnTo>
                  <a:lnTo>
                    <a:pt x="626" y="712"/>
                  </a:lnTo>
                  <a:lnTo>
                    <a:pt x="625" y="711"/>
                  </a:lnTo>
                  <a:lnTo>
                    <a:pt x="624" y="709"/>
                  </a:lnTo>
                  <a:lnTo>
                    <a:pt x="623" y="708"/>
                  </a:lnTo>
                  <a:lnTo>
                    <a:pt x="623" y="707"/>
                  </a:lnTo>
                  <a:lnTo>
                    <a:pt x="624" y="707"/>
                  </a:lnTo>
                  <a:lnTo>
                    <a:pt x="626" y="707"/>
                  </a:lnTo>
                  <a:lnTo>
                    <a:pt x="628" y="708"/>
                  </a:lnTo>
                  <a:lnTo>
                    <a:pt x="630" y="708"/>
                  </a:lnTo>
                  <a:lnTo>
                    <a:pt x="632" y="710"/>
                  </a:lnTo>
                  <a:lnTo>
                    <a:pt x="632" y="711"/>
                  </a:lnTo>
                  <a:lnTo>
                    <a:pt x="634" y="714"/>
                  </a:lnTo>
                  <a:close/>
                  <a:moveTo>
                    <a:pt x="132" y="705"/>
                  </a:moveTo>
                  <a:lnTo>
                    <a:pt x="131" y="705"/>
                  </a:lnTo>
                  <a:lnTo>
                    <a:pt x="131" y="705"/>
                  </a:lnTo>
                  <a:lnTo>
                    <a:pt x="131" y="704"/>
                  </a:lnTo>
                  <a:lnTo>
                    <a:pt x="131" y="704"/>
                  </a:lnTo>
                  <a:lnTo>
                    <a:pt x="132" y="704"/>
                  </a:lnTo>
                  <a:lnTo>
                    <a:pt x="132" y="704"/>
                  </a:lnTo>
                  <a:lnTo>
                    <a:pt x="132" y="705"/>
                  </a:lnTo>
                  <a:close/>
                  <a:moveTo>
                    <a:pt x="133" y="703"/>
                  </a:moveTo>
                  <a:lnTo>
                    <a:pt x="132" y="703"/>
                  </a:lnTo>
                  <a:lnTo>
                    <a:pt x="132" y="703"/>
                  </a:lnTo>
                  <a:lnTo>
                    <a:pt x="132" y="702"/>
                  </a:lnTo>
                  <a:lnTo>
                    <a:pt x="134" y="701"/>
                  </a:lnTo>
                  <a:lnTo>
                    <a:pt x="134" y="701"/>
                  </a:lnTo>
                  <a:lnTo>
                    <a:pt x="134" y="702"/>
                  </a:lnTo>
                  <a:lnTo>
                    <a:pt x="133" y="702"/>
                  </a:lnTo>
                  <a:lnTo>
                    <a:pt x="133" y="703"/>
                  </a:lnTo>
                  <a:close/>
                  <a:moveTo>
                    <a:pt x="634" y="687"/>
                  </a:moveTo>
                  <a:lnTo>
                    <a:pt x="633" y="687"/>
                  </a:lnTo>
                  <a:lnTo>
                    <a:pt x="632" y="687"/>
                  </a:lnTo>
                  <a:lnTo>
                    <a:pt x="632" y="686"/>
                  </a:lnTo>
                  <a:lnTo>
                    <a:pt x="633" y="686"/>
                  </a:lnTo>
                  <a:lnTo>
                    <a:pt x="634" y="686"/>
                  </a:lnTo>
                  <a:lnTo>
                    <a:pt x="634" y="686"/>
                  </a:lnTo>
                  <a:lnTo>
                    <a:pt x="634" y="687"/>
                  </a:lnTo>
                  <a:close/>
                  <a:moveTo>
                    <a:pt x="627" y="635"/>
                  </a:moveTo>
                  <a:lnTo>
                    <a:pt x="626" y="636"/>
                  </a:lnTo>
                  <a:lnTo>
                    <a:pt x="625" y="634"/>
                  </a:lnTo>
                  <a:lnTo>
                    <a:pt x="625" y="633"/>
                  </a:lnTo>
                  <a:lnTo>
                    <a:pt x="626" y="632"/>
                  </a:lnTo>
                  <a:lnTo>
                    <a:pt x="627" y="634"/>
                  </a:lnTo>
                  <a:lnTo>
                    <a:pt x="627" y="635"/>
                  </a:lnTo>
                  <a:close/>
                  <a:moveTo>
                    <a:pt x="303" y="611"/>
                  </a:moveTo>
                  <a:lnTo>
                    <a:pt x="304" y="612"/>
                  </a:lnTo>
                  <a:lnTo>
                    <a:pt x="305" y="612"/>
                  </a:lnTo>
                  <a:lnTo>
                    <a:pt x="307" y="613"/>
                  </a:lnTo>
                  <a:lnTo>
                    <a:pt x="308" y="613"/>
                  </a:lnTo>
                  <a:lnTo>
                    <a:pt x="309" y="614"/>
                  </a:lnTo>
                  <a:lnTo>
                    <a:pt x="309" y="614"/>
                  </a:lnTo>
                  <a:lnTo>
                    <a:pt x="311" y="616"/>
                  </a:lnTo>
                  <a:lnTo>
                    <a:pt x="313" y="620"/>
                  </a:lnTo>
                  <a:lnTo>
                    <a:pt x="314" y="622"/>
                  </a:lnTo>
                  <a:lnTo>
                    <a:pt x="314" y="623"/>
                  </a:lnTo>
                  <a:lnTo>
                    <a:pt x="315" y="624"/>
                  </a:lnTo>
                  <a:lnTo>
                    <a:pt x="316" y="626"/>
                  </a:lnTo>
                  <a:lnTo>
                    <a:pt x="318" y="626"/>
                  </a:lnTo>
                  <a:lnTo>
                    <a:pt x="319" y="628"/>
                  </a:lnTo>
                  <a:lnTo>
                    <a:pt x="319" y="629"/>
                  </a:lnTo>
                  <a:lnTo>
                    <a:pt x="320" y="631"/>
                  </a:lnTo>
                  <a:lnTo>
                    <a:pt x="320" y="633"/>
                  </a:lnTo>
                  <a:lnTo>
                    <a:pt x="321" y="634"/>
                  </a:lnTo>
                  <a:lnTo>
                    <a:pt x="321" y="635"/>
                  </a:lnTo>
                  <a:lnTo>
                    <a:pt x="320" y="636"/>
                  </a:lnTo>
                  <a:lnTo>
                    <a:pt x="320" y="637"/>
                  </a:lnTo>
                  <a:lnTo>
                    <a:pt x="319" y="638"/>
                  </a:lnTo>
                  <a:lnTo>
                    <a:pt x="318" y="640"/>
                  </a:lnTo>
                  <a:lnTo>
                    <a:pt x="318" y="641"/>
                  </a:lnTo>
                  <a:lnTo>
                    <a:pt x="319" y="642"/>
                  </a:lnTo>
                  <a:lnTo>
                    <a:pt x="319" y="643"/>
                  </a:lnTo>
                  <a:lnTo>
                    <a:pt x="315" y="646"/>
                  </a:lnTo>
                  <a:lnTo>
                    <a:pt x="314" y="649"/>
                  </a:lnTo>
                  <a:lnTo>
                    <a:pt x="313" y="650"/>
                  </a:lnTo>
                  <a:lnTo>
                    <a:pt x="313" y="649"/>
                  </a:lnTo>
                  <a:lnTo>
                    <a:pt x="311" y="649"/>
                  </a:lnTo>
                  <a:lnTo>
                    <a:pt x="308" y="647"/>
                  </a:lnTo>
                  <a:lnTo>
                    <a:pt x="307" y="647"/>
                  </a:lnTo>
                  <a:lnTo>
                    <a:pt x="306" y="647"/>
                  </a:lnTo>
                  <a:lnTo>
                    <a:pt x="302" y="647"/>
                  </a:lnTo>
                  <a:lnTo>
                    <a:pt x="302" y="646"/>
                  </a:lnTo>
                  <a:lnTo>
                    <a:pt x="301" y="646"/>
                  </a:lnTo>
                  <a:lnTo>
                    <a:pt x="300" y="646"/>
                  </a:lnTo>
                  <a:lnTo>
                    <a:pt x="298" y="643"/>
                  </a:lnTo>
                  <a:lnTo>
                    <a:pt x="297" y="642"/>
                  </a:lnTo>
                  <a:lnTo>
                    <a:pt x="297" y="638"/>
                  </a:lnTo>
                  <a:lnTo>
                    <a:pt x="297" y="638"/>
                  </a:lnTo>
                  <a:lnTo>
                    <a:pt x="297" y="637"/>
                  </a:lnTo>
                  <a:lnTo>
                    <a:pt x="294" y="631"/>
                  </a:lnTo>
                  <a:lnTo>
                    <a:pt x="291" y="626"/>
                  </a:lnTo>
                  <a:lnTo>
                    <a:pt x="289" y="624"/>
                  </a:lnTo>
                  <a:lnTo>
                    <a:pt x="289" y="623"/>
                  </a:lnTo>
                  <a:lnTo>
                    <a:pt x="288" y="623"/>
                  </a:lnTo>
                  <a:lnTo>
                    <a:pt x="288" y="619"/>
                  </a:lnTo>
                  <a:lnTo>
                    <a:pt x="292" y="615"/>
                  </a:lnTo>
                  <a:lnTo>
                    <a:pt x="292" y="615"/>
                  </a:lnTo>
                  <a:lnTo>
                    <a:pt x="293" y="614"/>
                  </a:lnTo>
                  <a:lnTo>
                    <a:pt x="294" y="614"/>
                  </a:lnTo>
                  <a:lnTo>
                    <a:pt x="296" y="612"/>
                  </a:lnTo>
                  <a:lnTo>
                    <a:pt x="299" y="612"/>
                  </a:lnTo>
                  <a:lnTo>
                    <a:pt x="299" y="612"/>
                  </a:lnTo>
                  <a:lnTo>
                    <a:pt x="301" y="612"/>
                  </a:lnTo>
                  <a:lnTo>
                    <a:pt x="302" y="611"/>
                  </a:lnTo>
                  <a:lnTo>
                    <a:pt x="303" y="611"/>
                  </a:lnTo>
                  <a:close/>
                  <a:moveTo>
                    <a:pt x="317" y="589"/>
                  </a:moveTo>
                  <a:lnTo>
                    <a:pt x="316" y="589"/>
                  </a:lnTo>
                  <a:lnTo>
                    <a:pt x="316" y="588"/>
                  </a:lnTo>
                  <a:lnTo>
                    <a:pt x="316" y="588"/>
                  </a:lnTo>
                  <a:lnTo>
                    <a:pt x="316" y="588"/>
                  </a:lnTo>
                  <a:lnTo>
                    <a:pt x="317" y="588"/>
                  </a:lnTo>
                  <a:lnTo>
                    <a:pt x="317" y="588"/>
                  </a:lnTo>
                  <a:lnTo>
                    <a:pt x="317" y="589"/>
                  </a:lnTo>
                  <a:close/>
                  <a:moveTo>
                    <a:pt x="318" y="587"/>
                  </a:moveTo>
                  <a:lnTo>
                    <a:pt x="317" y="587"/>
                  </a:lnTo>
                  <a:lnTo>
                    <a:pt x="316" y="586"/>
                  </a:lnTo>
                  <a:lnTo>
                    <a:pt x="316" y="585"/>
                  </a:lnTo>
                  <a:lnTo>
                    <a:pt x="316" y="585"/>
                  </a:lnTo>
                  <a:lnTo>
                    <a:pt x="317" y="585"/>
                  </a:lnTo>
                  <a:lnTo>
                    <a:pt x="318" y="585"/>
                  </a:lnTo>
                  <a:lnTo>
                    <a:pt x="318" y="586"/>
                  </a:lnTo>
                  <a:lnTo>
                    <a:pt x="318" y="587"/>
                  </a:lnTo>
                  <a:close/>
                  <a:moveTo>
                    <a:pt x="315" y="585"/>
                  </a:moveTo>
                  <a:lnTo>
                    <a:pt x="314" y="585"/>
                  </a:lnTo>
                  <a:lnTo>
                    <a:pt x="314" y="585"/>
                  </a:lnTo>
                  <a:lnTo>
                    <a:pt x="314" y="585"/>
                  </a:lnTo>
                  <a:lnTo>
                    <a:pt x="314" y="584"/>
                  </a:lnTo>
                  <a:lnTo>
                    <a:pt x="315" y="585"/>
                  </a:lnTo>
                  <a:close/>
                  <a:moveTo>
                    <a:pt x="355" y="499"/>
                  </a:moveTo>
                  <a:lnTo>
                    <a:pt x="354" y="500"/>
                  </a:lnTo>
                  <a:lnTo>
                    <a:pt x="352" y="497"/>
                  </a:lnTo>
                  <a:lnTo>
                    <a:pt x="352" y="497"/>
                  </a:lnTo>
                  <a:lnTo>
                    <a:pt x="351" y="495"/>
                  </a:lnTo>
                  <a:lnTo>
                    <a:pt x="351" y="492"/>
                  </a:lnTo>
                  <a:lnTo>
                    <a:pt x="351" y="492"/>
                  </a:lnTo>
                  <a:lnTo>
                    <a:pt x="351" y="491"/>
                  </a:lnTo>
                  <a:lnTo>
                    <a:pt x="350" y="491"/>
                  </a:lnTo>
                  <a:lnTo>
                    <a:pt x="350" y="489"/>
                  </a:lnTo>
                  <a:lnTo>
                    <a:pt x="352" y="489"/>
                  </a:lnTo>
                  <a:lnTo>
                    <a:pt x="352" y="493"/>
                  </a:lnTo>
                  <a:lnTo>
                    <a:pt x="353" y="495"/>
                  </a:lnTo>
                  <a:lnTo>
                    <a:pt x="353" y="496"/>
                  </a:lnTo>
                  <a:lnTo>
                    <a:pt x="354" y="497"/>
                  </a:lnTo>
                  <a:lnTo>
                    <a:pt x="354" y="498"/>
                  </a:lnTo>
                  <a:lnTo>
                    <a:pt x="355" y="498"/>
                  </a:lnTo>
                  <a:lnTo>
                    <a:pt x="355" y="499"/>
                  </a:lnTo>
                  <a:close/>
                  <a:moveTo>
                    <a:pt x="348" y="482"/>
                  </a:moveTo>
                  <a:lnTo>
                    <a:pt x="347" y="483"/>
                  </a:lnTo>
                  <a:lnTo>
                    <a:pt x="347" y="482"/>
                  </a:lnTo>
                  <a:lnTo>
                    <a:pt x="347" y="481"/>
                  </a:lnTo>
                  <a:lnTo>
                    <a:pt x="347" y="481"/>
                  </a:lnTo>
                  <a:lnTo>
                    <a:pt x="348" y="481"/>
                  </a:lnTo>
                  <a:lnTo>
                    <a:pt x="348" y="481"/>
                  </a:lnTo>
                  <a:lnTo>
                    <a:pt x="348" y="482"/>
                  </a:lnTo>
                  <a:close/>
                  <a:moveTo>
                    <a:pt x="325" y="494"/>
                  </a:moveTo>
                  <a:lnTo>
                    <a:pt x="327" y="494"/>
                  </a:lnTo>
                  <a:lnTo>
                    <a:pt x="328" y="493"/>
                  </a:lnTo>
                  <a:lnTo>
                    <a:pt x="330" y="493"/>
                  </a:lnTo>
                  <a:lnTo>
                    <a:pt x="332" y="494"/>
                  </a:lnTo>
                  <a:lnTo>
                    <a:pt x="333" y="495"/>
                  </a:lnTo>
                  <a:lnTo>
                    <a:pt x="335" y="495"/>
                  </a:lnTo>
                  <a:lnTo>
                    <a:pt x="336" y="496"/>
                  </a:lnTo>
                  <a:lnTo>
                    <a:pt x="339" y="496"/>
                  </a:lnTo>
                  <a:lnTo>
                    <a:pt x="339" y="496"/>
                  </a:lnTo>
                  <a:lnTo>
                    <a:pt x="340" y="496"/>
                  </a:lnTo>
                  <a:lnTo>
                    <a:pt x="343" y="499"/>
                  </a:lnTo>
                  <a:lnTo>
                    <a:pt x="343" y="500"/>
                  </a:lnTo>
                  <a:lnTo>
                    <a:pt x="344" y="501"/>
                  </a:lnTo>
                  <a:lnTo>
                    <a:pt x="345" y="503"/>
                  </a:lnTo>
                  <a:lnTo>
                    <a:pt x="347" y="505"/>
                  </a:lnTo>
                  <a:lnTo>
                    <a:pt x="350" y="506"/>
                  </a:lnTo>
                  <a:lnTo>
                    <a:pt x="350" y="507"/>
                  </a:lnTo>
                  <a:lnTo>
                    <a:pt x="352" y="509"/>
                  </a:lnTo>
                  <a:lnTo>
                    <a:pt x="353" y="509"/>
                  </a:lnTo>
                  <a:lnTo>
                    <a:pt x="356" y="513"/>
                  </a:lnTo>
                  <a:lnTo>
                    <a:pt x="357" y="514"/>
                  </a:lnTo>
                  <a:lnTo>
                    <a:pt x="357" y="516"/>
                  </a:lnTo>
                  <a:lnTo>
                    <a:pt x="358" y="516"/>
                  </a:lnTo>
                  <a:lnTo>
                    <a:pt x="358" y="518"/>
                  </a:lnTo>
                  <a:lnTo>
                    <a:pt x="359" y="519"/>
                  </a:lnTo>
                  <a:lnTo>
                    <a:pt x="359" y="521"/>
                  </a:lnTo>
                  <a:lnTo>
                    <a:pt x="360" y="522"/>
                  </a:lnTo>
                  <a:lnTo>
                    <a:pt x="361" y="522"/>
                  </a:lnTo>
                  <a:lnTo>
                    <a:pt x="361" y="523"/>
                  </a:lnTo>
                  <a:lnTo>
                    <a:pt x="362" y="524"/>
                  </a:lnTo>
                  <a:lnTo>
                    <a:pt x="362" y="526"/>
                  </a:lnTo>
                  <a:lnTo>
                    <a:pt x="359" y="529"/>
                  </a:lnTo>
                  <a:lnTo>
                    <a:pt x="358" y="529"/>
                  </a:lnTo>
                  <a:lnTo>
                    <a:pt x="358" y="532"/>
                  </a:lnTo>
                  <a:lnTo>
                    <a:pt x="359" y="534"/>
                  </a:lnTo>
                  <a:lnTo>
                    <a:pt x="359" y="534"/>
                  </a:lnTo>
                  <a:lnTo>
                    <a:pt x="359" y="535"/>
                  </a:lnTo>
                  <a:lnTo>
                    <a:pt x="357" y="536"/>
                  </a:lnTo>
                  <a:lnTo>
                    <a:pt x="357" y="536"/>
                  </a:lnTo>
                  <a:lnTo>
                    <a:pt x="356" y="537"/>
                  </a:lnTo>
                  <a:lnTo>
                    <a:pt x="356" y="537"/>
                  </a:lnTo>
                  <a:lnTo>
                    <a:pt x="356" y="538"/>
                  </a:lnTo>
                  <a:lnTo>
                    <a:pt x="354" y="540"/>
                  </a:lnTo>
                  <a:lnTo>
                    <a:pt x="354" y="542"/>
                  </a:lnTo>
                  <a:lnTo>
                    <a:pt x="353" y="542"/>
                  </a:lnTo>
                  <a:lnTo>
                    <a:pt x="353" y="544"/>
                  </a:lnTo>
                  <a:lnTo>
                    <a:pt x="354" y="544"/>
                  </a:lnTo>
                  <a:lnTo>
                    <a:pt x="354" y="549"/>
                  </a:lnTo>
                  <a:lnTo>
                    <a:pt x="353" y="550"/>
                  </a:lnTo>
                  <a:lnTo>
                    <a:pt x="353" y="551"/>
                  </a:lnTo>
                  <a:lnTo>
                    <a:pt x="353" y="552"/>
                  </a:lnTo>
                  <a:lnTo>
                    <a:pt x="352" y="553"/>
                  </a:lnTo>
                  <a:lnTo>
                    <a:pt x="352" y="559"/>
                  </a:lnTo>
                  <a:lnTo>
                    <a:pt x="353" y="559"/>
                  </a:lnTo>
                  <a:lnTo>
                    <a:pt x="353" y="561"/>
                  </a:lnTo>
                  <a:lnTo>
                    <a:pt x="352" y="561"/>
                  </a:lnTo>
                  <a:lnTo>
                    <a:pt x="351" y="562"/>
                  </a:lnTo>
                  <a:lnTo>
                    <a:pt x="352" y="563"/>
                  </a:lnTo>
                  <a:lnTo>
                    <a:pt x="352" y="564"/>
                  </a:lnTo>
                  <a:lnTo>
                    <a:pt x="351" y="564"/>
                  </a:lnTo>
                  <a:lnTo>
                    <a:pt x="352" y="565"/>
                  </a:lnTo>
                  <a:lnTo>
                    <a:pt x="352" y="566"/>
                  </a:lnTo>
                  <a:lnTo>
                    <a:pt x="351" y="567"/>
                  </a:lnTo>
                  <a:lnTo>
                    <a:pt x="351" y="568"/>
                  </a:lnTo>
                  <a:lnTo>
                    <a:pt x="350" y="569"/>
                  </a:lnTo>
                  <a:lnTo>
                    <a:pt x="351" y="570"/>
                  </a:lnTo>
                  <a:lnTo>
                    <a:pt x="350" y="571"/>
                  </a:lnTo>
                  <a:lnTo>
                    <a:pt x="350" y="572"/>
                  </a:lnTo>
                  <a:lnTo>
                    <a:pt x="349" y="573"/>
                  </a:lnTo>
                  <a:lnTo>
                    <a:pt x="350" y="574"/>
                  </a:lnTo>
                  <a:lnTo>
                    <a:pt x="350" y="579"/>
                  </a:lnTo>
                  <a:lnTo>
                    <a:pt x="352" y="581"/>
                  </a:lnTo>
                  <a:lnTo>
                    <a:pt x="352" y="582"/>
                  </a:lnTo>
                  <a:lnTo>
                    <a:pt x="352" y="583"/>
                  </a:lnTo>
                  <a:lnTo>
                    <a:pt x="352" y="585"/>
                  </a:lnTo>
                  <a:lnTo>
                    <a:pt x="352" y="585"/>
                  </a:lnTo>
                  <a:lnTo>
                    <a:pt x="352" y="586"/>
                  </a:lnTo>
                  <a:lnTo>
                    <a:pt x="353" y="588"/>
                  </a:lnTo>
                  <a:lnTo>
                    <a:pt x="354" y="590"/>
                  </a:lnTo>
                  <a:lnTo>
                    <a:pt x="354" y="591"/>
                  </a:lnTo>
                  <a:lnTo>
                    <a:pt x="355" y="593"/>
                  </a:lnTo>
                  <a:lnTo>
                    <a:pt x="356" y="594"/>
                  </a:lnTo>
                  <a:lnTo>
                    <a:pt x="356" y="595"/>
                  </a:lnTo>
                  <a:lnTo>
                    <a:pt x="355" y="596"/>
                  </a:lnTo>
                  <a:lnTo>
                    <a:pt x="356" y="600"/>
                  </a:lnTo>
                  <a:lnTo>
                    <a:pt x="356" y="600"/>
                  </a:lnTo>
                  <a:lnTo>
                    <a:pt x="356" y="603"/>
                  </a:lnTo>
                  <a:lnTo>
                    <a:pt x="355" y="604"/>
                  </a:lnTo>
                  <a:lnTo>
                    <a:pt x="355" y="608"/>
                  </a:lnTo>
                  <a:lnTo>
                    <a:pt x="356" y="608"/>
                  </a:lnTo>
                  <a:lnTo>
                    <a:pt x="356" y="611"/>
                  </a:lnTo>
                  <a:lnTo>
                    <a:pt x="356" y="611"/>
                  </a:lnTo>
                  <a:lnTo>
                    <a:pt x="356" y="614"/>
                  </a:lnTo>
                  <a:lnTo>
                    <a:pt x="357" y="614"/>
                  </a:lnTo>
                  <a:lnTo>
                    <a:pt x="357" y="615"/>
                  </a:lnTo>
                  <a:lnTo>
                    <a:pt x="357" y="616"/>
                  </a:lnTo>
                  <a:lnTo>
                    <a:pt x="357" y="618"/>
                  </a:lnTo>
                  <a:lnTo>
                    <a:pt x="358" y="618"/>
                  </a:lnTo>
                  <a:lnTo>
                    <a:pt x="358" y="622"/>
                  </a:lnTo>
                  <a:lnTo>
                    <a:pt x="358" y="622"/>
                  </a:lnTo>
                  <a:lnTo>
                    <a:pt x="358" y="623"/>
                  </a:lnTo>
                  <a:lnTo>
                    <a:pt x="360" y="626"/>
                  </a:lnTo>
                  <a:lnTo>
                    <a:pt x="360" y="627"/>
                  </a:lnTo>
                  <a:lnTo>
                    <a:pt x="356" y="630"/>
                  </a:lnTo>
                  <a:lnTo>
                    <a:pt x="356" y="631"/>
                  </a:lnTo>
                  <a:lnTo>
                    <a:pt x="356" y="633"/>
                  </a:lnTo>
                  <a:lnTo>
                    <a:pt x="356" y="633"/>
                  </a:lnTo>
                  <a:lnTo>
                    <a:pt x="355" y="633"/>
                  </a:lnTo>
                  <a:lnTo>
                    <a:pt x="354" y="633"/>
                  </a:lnTo>
                  <a:lnTo>
                    <a:pt x="353" y="635"/>
                  </a:lnTo>
                  <a:lnTo>
                    <a:pt x="353" y="636"/>
                  </a:lnTo>
                  <a:lnTo>
                    <a:pt x="351" y="636"/>
                  </a:lnTo>
                  <a:lnTo>
                    <a:pt x="349" y="637"/>
                  </a:lnTo>
                  <a:lnTo>
                    <a:pt x="349" y="642"/>
                  </a:lnTo>
                  <a:lnTo>
                    <a:pt x="348" y="643"/>
                  </a:lnTo>
                  <a:lnTo>
                    <a:pt x="348" y="646"/>
                  </a:lnTo>
                  <a:lnTo>
                    <a:pt x="346" y="648"/>
                  </a:lnTo>
                  <a:lnTo>
                    <a:pt x="346" y="650"/>
                  </a:lnTo>
                  <a:lnTo>
                    <a:pt x="345" y="651"/>
                  </a:lnTo>
                  <a:lnTo>
                    <a:pt x="345" y="652"/>
                  </a:lnTo>
                  <a:lnTo>
                    <a:pt x="345" y="653"/>
                  </a:lnTo>
                  <a:lnTo>
                    <a:pt x="343" y="653"/>
                  </a:lnTo>
                  <a:lnTo>
                    <a:pt x="341" y="652"/>
                  </a:lnTo>
                  <a:lnTo>
                    <a:pt x="341" y="651"/>
                  </a:lnTo>
                  <a:lnTo>
                    <a:pt x="342" y="651"/>
                  </a:lnTo>
                  <a:lnTo>
                    <a:pt x="339" y="649"/>
                  </a:lnTo>
                  <a:lnTo>
                    <a:pt x="338" y="649"/>
                  </a:lnTo>
                  <a:lnTo>
                    <a:pt x="337" y="648"/>
                  </a:lnTo>
                  <a:lnTo>
                    <a:pt x="336" y="648"/>
                  </a:lnTo>
                  <a:lnTo>
                    <a:pt x="334" y="648"/>
                  </a:lnTo>
                  <a:lnTo>
                    <a:pt x="333" y="645"/>
                  </a:lnTo>
                  <a:lnTo>
                    <a:pt x="333" y="643"/>
                  </a:lnTo>
                  <a:lnTo>
                    <a:pt x="333" y="643"/>
                  </a:lnTo>
                  <a:lnTo>
                    <a:pt x="333" y="641"/>
                  </a:lnTo>
                  <a:lnTo>
                    <a:pt x="334" y="641"/>
                  </a:lnTo>
                  <a:lnTo>
                    <a:pt x="334" y="637"/>
                  </a:lnTo>
                  <a:lnTo>
                    <a:pt x="333" y="636"/>
                  </a:lnTo>
                  <a:lnTo>
                    <a:pt x="333" y="634"/>
                  </a:lnTo>
                  <a:lnTo>
                    <a:pt x="330" y="631"/>
                  </a:lnTo>
                  <a:lnTo>
                    <a:pt x="329" y="629"/>
                  </a:lnTo>
                  <a:lnTo>
                    <a:pt x="325" y="625"/>
                  </a:lnTo>
                  <a:lnTo>
                    <a:pt x="324" y="622"/>
                  </a:lnTo>
                  <a:lnTo>
                    <a:pt x="322" y="619"/>
                  </a:lnTo>
                  <a:lnTo>
                    <a:pt x="322" y="618"/>
                  </a:lnTo>
                  <a:lnTo>
                    <a:pt x="320" y="614"/>
                  </a:lnTo>
                  <a:lnTo>
                    <a:pt x="320" y="613"/>
                  </a:lnTo>
                  <a:lnTo>
                    <a:pt x="319" y="612"/>
                  </a:lnTo>
                  <a:lnTo>
                    <a:pt x="319" y="609"/>
                  </a:lnTo>
                  <a:lnTo>
                    <a:pt x="319" y="608"/>
                  </a:lnTo>
                  <a:lnTo>
                    <a:pt x="319" y="607"/>
                  </a:lnTo>
                  <a:lnTo>
                    <a:pt x="319" y="606"/>
                  </a:lnTo>
                  <a:lnTo>
                    <a:pt x="320" y="604"/>
                  </a:lnTo>
                  <a:lnTo>
                    <a:pt x="320" y="604"/>
                  </a:lnTo>
                  <a:lnTo>
                    <a:pt x="322" y="603"/>
                  </a:lnTo>
                  <a:lnTo>
                    <a:pt x="322" y="601"/>
                  </a:lnTo>
                  <a:lnTo>
                    <a:pt x="321" y="600"/>
                  </a:lnTo>
                  <a:lnTo>
                    <a:pt x="321" y="595"/>
                  </a:lnTo>
                  <a:lnTo>
                    <a:pt x="321" y="595"/>
                  </a:lnTo>
                  <a:lnTo>
                    <a:pt x="321" y="594"/>
                  </a:lnTo>
                  <a:lnTo>
                    <a:pt x="320" y="593"/>
                  </a:lnTo>
                  <a:lnTo>
                    <a:pt x="320" y="593"/>
                  </a:lnTo>
                  <a:lnTo>
                    <a:pt x="320" y="592"/>
                  </a:lnTo>
                  <a:lnTo>
                    <a:pt x="320" y="591"/>
                  </a:lnTo>
                  <a:lnTo>
                    <a:pt x="320" y="589"/>
                  </a:lnTo>
                  <a:lnTo>
                    <a:pt x="321" y="589"/>
                  </a:lnTo>
                  <a:lnTo>
                    <a:pt x="321" y="588"/>
                  </a:lnTo>
                  <a:lnTo>
                    <a:pt x="320" y="587"/>
                  </a:lnTo>
                  <a:lnTo>
                    <a:pt x="320" y="583"/>
                  </a:lnTo>
                  <a:lnTo>
                    <a:pt x="318" y="582"/>
                  </a:lnTo>
                  <a:lnTo>
                    <a:pt x="318" y="582"/>
                  </a:lnTo>
                  <a:lnTo>
                    <a:pt x="317" y="581"/>
                  </a:lnTo>
                  <a:lnTo>
                    <a:pt x="317" y="580"/>
                  </a:lnTo>
                  <a:lnTo>
                    <a:pt x="316" y="579"/>
                  </a:lnTo>
                  <a:lnTo>
                    <a:pt x="319" y="575"/>
                  </a:lnTo>
                  <a:lnTo>
                    <a:pt x="318" y="574"/>
                  </a:lnTo>
                  <a:lnTo>
                    <a:pt x="317" y="574"/>
                  </a:lnTo>
                  <a:lnTo>
                    <a:pt x="316" y="574"/>
                  </a:lnTo>
                  <a:lnTo>
                    <a:pt x="316" y="570"/>
                  </a:lnTo>
                  <a:lnTo>
                    <a:pt x="318" y="568"/>
                  </a:lnTo>
                  <a:lnTo>
                    <a:pt x="318" y="565"/>
                  </a:lnTo>
                  <a:lnTo>
                    <a:pt x="317" y="565"/>
                  </a:lnTo>
                  <a:lnTo>
                    <a:pt x="317" y="564"/>
                  </a:lnTo>
                  <a:lnTo>
                    <a:pt x="316" y="563"/>
                  </a:lnTo>
                  <a:lnTo>
                    <a:pt x="315" y="562"/>
                  </a:lnTo>
                  <a:lnTo>
                    <a:pt x="315" y="559"/>
                  </a:lnTo>
                  <a:lnTo>
                    <a:pt x="315" y="559"/>
                  </a:lnTo>
                  <a:lnTo>
                    <a:pt x="314" y="557"/>
                  </a:lnTo>
                  <a:lnTo>
                    <a:pt x="314" y="556"/>
                  </a:lnTo>
                  <a:lnTo>
                    <a:pt x="314" y="555"/>
                  </a:lnTo>
                  <a:lnTo>
                    <a:pt x="312" y="553"/>
                  </a:lnTo>
                  <a:lnTo>
                    <a:pt x="312" y="551"/>
                  </a:lnTo>
                  <a:lnTo>
                    <a:pt x="311" y="551"/>
                  </a:lnTo>
                  <a:lnTo>
                    <a:pt x="308" y="547"/>
                  </a:lnTo>
                  <a:lnTo>
                    <a:pt x="304" y="547"/>
                  </a:lnTo>
                  <a:lnTo>
                    <a:pt x="303" y="548"/>
                  </a:lnTo>
                  <a:lnTo>
                    <a:pt x="302" y="548"/>
                  </a:lnTo>
                  <a:lnTo>
                    <a:pt x="302" y="548"/>
                  </a:lnTo>
                  <a:lnTo>
                    <a:pt x="300" y="552"/>
                  </a:lnTo>
                  <a:lnTo>
                    <a:pt x="299" y="553"/>
                  </a:lnTo>
                  <a:lnTo>
                    <a:pt x="299" y="554"/>
                  </a:lnTo>
                  <a:lnTo>
                    <a:pt x="298" y="554"/>
                  </a:lnTo>
                  <a:lnTo>
                    <a:pt x="298" y="555"/>
                  </a:lnTo>
                  <a:lnTo>
                    <a:pt x="293" y="555"/>
                  </a:lnTo>
                  <a:lnTo>
                    <a:pt x="292" y="553"/>
                  </a:lnTo>
                  <a:lnTo>
                    <a:pt x="292" y="553"/>
                  </a:lnTo>
                  <a:lnTo>
                    <a:pt x="290" y="551"/>
                  </a:lnTo>
                  <a:lnTo>
                    <a:pt x="290" y="550"/>
                  </a:lnTo>
                  <a:lnTo>
                    <a:pt x="289" y="549"/>
                  </a:lnTo>
                  <a:lnTo>
                    <a:pt x="289" y="547"/>
                  </a:lnTo>
                  <a:lnTo>
                    <a:pt x="288" y="546"/>
                  </a:lnTo>
                  <a:lnTo>
                    <a:pt x="288" y="545"/>
                  </a:lnTo>
                  <a:lnTo>
                    <a:pt x="287" y="544"/>
                  </a:lnTo>
                  <a:lnTo>
                    <a:pt x="287" y="543"/>
                  </a:lnTo>
                  <a:lnTo>
                    <a:pt x="286" y="542"/>
                  </a:lnTo>
                  <a:lnTo>
                    <a:pt x="285" y="540"/>
                  </a:lnTo>
                  <a:lnTo>
                    <a:pt x="285" y="538"/>
                  </a:lnTo>
                  <a:lnTo>
                    <a:pt x="285" y="538"/>
                  </a:lnTo>
                  <a:lnTo>
                    <a:pt x="285" y="535"/>
                  </a:lnTo>
                  <a:lnTo>
                    <a:pt x="285" y="534"/>
                  </a:lnTo>
                  <a:lnTo>
                    <a:pt x="285" y="533"/>
                  </a:lnTo>
                  <a:lnTo>
                    <a:pt x="285" y="528"/>
                  </a:lnTo>
                  <a:lnTo>
                    <a:pt x="287" y="527"/>
                  </a:lnTo>
                  <a:lnTo>
                    <a:pt x="287" y="526"/>
                  </a:lnTo>
                  <a:lnTo>
                    <a:pt x="289" y="524"/>
                  </a:lnTo>
                  <a:lnTo>
                    <a:pt x="290" y="521"/>
                  </a:lnTo>
                  <a:lnTo>
                    <a:pt x="292" y="521"/>
                  </a:lnTo>
                  <a:lnTo>
                    <a:pt x="294" y="519"/>
                  </a:lnTo>
                  <a:lnTo>
                    <a:pt x="294" y="518"/>
                  </a:lnTo>
                  <a:lnTo>
                    <a:pt x="294" y="518"/>
                  </a:lnTo>
                  <a:lnTo>
                    <a:pt x="296" y="517"/>
                  </a:lnTo>
                  <a:lnTo>
                    <a:pt x="298" y="513"/>
                  </a:lnTo>
                  <a:lnTo>
                    <a:pt x="298" y="511"/>
                  </a:lnTo>
                  <a:lnTo>
                    <a:pt x="298" y="510"/>
                  </a:lnTo>
                  <a:lnTo>
                    <a:pt x="298" y="507"/>
                  </a:lnTo>
                  <a:lnTo>
                    <a:pt x="298" y="507"/>
                  </a:lnTo>
                  <a:lnTo>
                    <a:pt x="298" y="502"/>
                  </a:lnTo>
                  <a:lnTo>
                    <a:pt x="300" y="498"/>
                  </a:lnTo>
                  <a:lnTo>
                    <a:pt x="301" y="494"/>
                  </a:lnTo>
                  <a:lnTo>
                    <a:pt x="302" y="492"/>
                  </a:lnTo>
                  <a:lnTo>
                    <a:pt x="302" y="489"/>
                  </a:lnTo>
                  <a:lnTo>
                    <a:pt x="302" y="489"/>
                  </a:lnTo>
                  <a:lnTo>
                    <a:pt x="302" y="488"/>
                  </a:lnTo>
                  <a:lnTo>
                    <a:pt x="303" y="487"/>
                  </a:lnTo>
                  <a:lnTo>
                    <a:pt x="303" y="484"/>
                  </a:lnTo>
                  <a:lnTo>
                    <a:pt x="304" y="480"/>
                  </a:lnTo>
                  <a:lnTo>
                    <a:pt x="306" y="479"/>
                  </a:lnTo>
                  <a:lnTo>
                    <a:pt x="307" y="479"/>
                  </a:lnTo>
                  <a:lnTo>
                    <a:pt x="308" y="478"/>
                  </a:lnTo>
                  <a:lnTo>
                    <a:pt x="311" y="478"/>
                  </a:lnTo>
                  <a:lnTo>
                    <a:pt x="311" y="478"/>
                  </a:lnTo>
                  <a:lnTo>
                    <a:pt x="312" y="478"/>
                  </a:lnTo>
                  <a:lnTo>
                    <a:pt x="314" y="478"/>
                  </a:lnTo>
                  <a:lnTo>
                    <a:pt x="317" y="480"/>
                  </a:lnTo>
                  <a:lnTo>
                    <a:pt x="319" y="482"/>
                  </a:lnTo>
                  <a:lnTo>
                    <a:pt x="321" y="486"/>
                  </a:lnTo>
                  <a:lnTo>
                    <a:pt x="321" y="488"/>
                  </a:lnTo>
                  <a:lnTo>
                    <a:pt x="322" y="488"/>
                  </a:lnTo>
                  <a:lnTo>
                    <a:pt x="322" y="490"/>
                  </a:lnTo>
                  <a:lnTo>
                    <a:pt x="323" y="493"/>
                  </a:lnTo>
                  <a:lnTo>
                    <a:pt x="324" y="493"/>
                  </a:lnTo>
                  <a:lnTo>
                    <a:pt x="324" y="494"/>
                  </a:lnTo>
                  <a:lnTo>
                    <a:pt x="325" y="494"/>
                  </a:lnTo>
                  <a:close/>
                  <a:moveTo>
                    <a:pt x="382" y="437"/>
                  </a:moveTo>
                  <a:lnTo>
                    <a:pt x="381" y="438"/>
                  </a:lnTo>
                  <a:lnTo>
                    <a:pt x="379" y="436"/>
                  </a:lnTo>
                  <a:lnTo>
                    <a:pt x="379" y="433"/>
                  </a:lnTo>
                  <a:lnTo>
                    <a:pt x="380" y="433"/>
                  </a:lnTo>
                  <a:lnTo>
                    <a:pt x="380" y="428"/>
                  </a:lnTo>
                  <a:lnTo>
                    <a:pt x="381" y="427"/>
                  </a:lnTo>
                  <a:lnTo>
                    <a:pt x="382" y="429"/>
                  </a:lnTo>
                  <a:lnTo>
                    <a:pt x="382" y="430"/>
                  </a:lnTo>
                  <a:lnTo>
                    <a:pt x="383" y="431"/>
                  </a:lnTo>
                  <a:lnTo>
                    <a:pt x="383" y="434"/>
                  </a:lnTo>
                  <a:lnTo>
                    <a:pt x="382" y="435"/>
                  </a:lnTo>
                  <a:lnTo>
                    <a:pt x="382" y="437"/>
                  </a:lnTo>
                  <a:close/>
                  <a:moveTo>
                    <a:pt x="387" y="425"/>
                  </a:moveTo>
                  <a:lnTo>
                    <a:pt x="386" y="427"/>
                  </a:lnTo>
                  <a:lnTo>
                    <a:pt x="385" y="427"/>
                  </a:lnTo>
                  <a:lnTo>
                    <a:pt x="385" y="426"/>
                  </a:lnTo>
                  <a:lnTo>
                    <a:pt x="385" y="425"/>
                  </a:lnTo>
                  <a:lnTo>
                    <a:pt x="386" y="424"/>
                  </a:lnTo>
                  <a:lnTo>
                    <a:pt x="387" y="424"/>
                  </a:lnTo>
                  <a:lnTo>
                    <a:pt x="388" y="424"/>
                  </a:lnTo>
                  <a:lnTo>
                    <a:pt x="387" y="425"/>
                  </a:lnTo>
                  <a:close/>
                  <a:moveTo>
                    <a:pt x="812" y="319"/>
                  </a:moveTo>
                  <a:lnTo>
                    <a:pt x="811" y="319"/>
                  </a:lnTo>
                  <a:lnTo>
                    <a:pt x="811" y="319"/>
                  </a:lnTo>
                  <a:lnTo>
                    <a:pt x="812" y="319"/>
                  </a:lnTo>
                  <a:lnTo>
                    <a:pt x="813" y="319"/>
                  </a:lnTo>
                  <a:lnTo>
                    <a:pt x="813" y="319"/>
                  </a:lnTo>
                  <a:lnTo>
                    <a:pt x="812" y="319"/>
                  </a:lnTo>
                  <a:close/>
                  <a:moveTo>
                    <a:pt x="809" y="271"/>
                  </a:moveTo>
                  <a:lnTo>
                    <a:pt x="809" y="271"/>
                  </a:lnTo>
                  <a:lnTo>
                    <a:pt x="808" y="271"/>
                  </a:lnTo>
                  <a:lnTo>
                    <a:pt x="808" y="270"/>
                  </a:lnTo>
                  <a:lnTo>
                    <a:pt x="809" y="269"/>
                  </a:lnTo>
                  <a:lnTo>
                    <a:pt x="810" y="269"/>
                  </a:lnTo>
                  <a:lnTo>
                    <a:pt x="810" y="269"/>
                  </a:lnTo>
                  <a:lnTo>
                    <a:pt x="810" y="270"/>
                  </a:lnTo>
                  <a:lnTo>
                    <a:pt x="809" y="271"/>
                  </a:lnTo>
                  <a:close/>
                  <a:moveTo>
                    <a:pt x="796" y="214"/>
                  </a:moveTo>
                  <a:lnTo>
                    <a:pt x="794" y="214"/>
                  </a:lnTo>
                  <a:lnTo>
                    <a:pt x="794" y="214"/>
                  </a:lnTo>
                  <a:lnTo>
                    <a:pt x="794" y="213"/>
                  </a:lnTo>
                  <a:lnTo>
                    <a:pt x="794" y="213"/>
                  </a:lnTo>
                  <a:lnTo>
                    <a:pt x="796" y="213"/>
                  </a:lnTo>
                  <a:lnTo>
                    <a:pt x="796" y="213"/>
                  </a:lnTo>
                  <a:lnTo>
                    <a:pt x="796" y="214"/>
                  </a:lnTo>
                  <a:close/>
                  <a:moveTo>
                    <a:pt x="795" y="209"/>
                  </a:moveTo>
                  <a:lnTo>
                    <a:pt x="794" y="209"/>
                  </a:lnTo>
                  <a:lnTo>
                    <a:pt x="794" y="209"/>
                  </a:lnTo>
                  <a:lnTo>
                    <a:pt x="794" y="208"/>
                  </a:lnTo>
                  <a:lnTo>
                    <a:pt x="794" y="208"/>
                  </a:lnTo>
                  <a:lnTo>
                    <a:pt x="795" y="208"/>
                  </a:lnTo>
                  <a:lnTo>
                    <a:pt x="795" y="208"/>
                  </a:lnTo>
                  <a:lnTo>
                    <a:pt x="795" y="209"/>
                  </a:lnTo>
                  <a:close/>
                  <a:moveTo>
                    <a:pt x="798" y="192"/>
                  </a:moveTo>
                  <a:lnTo>
                    <a:pt x="796" y="193"/>
                  </a:lnTo>
                  <a:lnTo>
                    <a:pt x="795" y="193"/>
                  </a:lnTo>
                  <a:lnTo>
                    <a:pt x="795" y="192"/>
                  </a:lnTo>
                  <a:lnTo>
                    <a:pt x="796" y="191"/>
                  </a:lnTo>
                  <a:lnTo>
                    <a:pt x="799" y="191"/>
                  </a:lnTo>
                  <a:lnTo>
                    <a:pt x="799" y="192"/>
                  </a:lnTo>
                  <a:lnTo>
                    <a:pt x="798" y="192"/>
                  </a:lnTo>
                  <a:close/>
                  <a:moveTo>
                    <a:pt x="802" y="185"/>
                  </a:moveTo>
                  <a:lnTo>
                    <a:pt x="801" y="185"/>
                  </a:lnTo>
                  <a:lnTo>
                    <a:pt x="801" y="185"/>
                  </a:lnTo>
                  <a:lnTo>
                    <a:pt x="801" y="185"/>
                  </a:lnTo>
                  <a:lnTo>
                    <a:pt x="801" y="185"/>
                  </a:lnTo>
                  <a:lnTo>
                    <a:pt x="802" y="185"/>
                  </a:lnTo>
                  <a:lnTo>
                    <a:pt x="802" y="185"/>
                  </a:lnTo>
                  <a:lnTo>
                    <a:pt x="802" y="185"/>
                  </a:lnTo>
                  <a:close/>
                  <a:moveTo>
                    <a:pt x="801" y="184"/>
                  </a:moveTo>
                  <a:lnTo>
                    <a:pt x="800" y="184"/>
                  </a:lnTo>
                  <a:lnTo>
                    <a:pt x="800" y="184"/>
                  </a:lnTo>
                  <a:lnTo>
                    <a:pt x="801" y="183"/>
                  </a:lnTo>
                  <a:lnTo>
                    <a:pt x="801" y="183"/>
                  </a:lnTo>
                  <a:lnTo>
                    <a:pt x="802" y="183"/>
                  </a:lnTo>
                  <a:lnTo>
                    <a:pt x="802" y="184"/>
                  </a:lnTo>
                  <a:lnTo>
                    <a:pt x="801" y="184"/>
                  </a:lnTo>
                  <a:close/>
                  <a:moveTo>
                    <a:pt x="798" y="183"/>
                  </a:moveTo>
                  <a:lnTo>
                    <a:pt x="798" y="184"/>
                  </a:lnTo>
                  <a:lnTo>
                    <a:pt x="797" y="183"/>
                  </a:lnTo>
                  <a:lnTo>
                    <a:pt x="797" y="183"/>
                  </a:lnTo>
                  <a:lnTo>
                    <a:pt x="798" y="183"/>
                  </a:lnTo>
                  <a:lnTo>
                    <a:pt x="798" y="183"/>
                  </a:lnTo>
                  <a:close/>
                  <a:moveTo>
                    <a:pt x="743" y="152"/>
                  </a:moveTo>
                  <a:lnTo>
                    <a:pt x="743" y="152"/>
                  </a:lnTo>
                  <a:lnTo>
                    <a:pt x="742" y="151"/>
                  </a:lnTo>
                  <a:lnTo>
                    <a:pt x="742" y="150"/>
                  </a:lnTo>
                  <a:lnTo>
                    <a:pt x="742" y="150"/>
                  </a:lnTo>
                  <a:lnTo>
                    <a:pt x="743" y="151"/>
                  </a:lnTo>
                  <a:lnTo>
                    <a:pt x="743" y="152"/>
                  </a:lnTo>
                  <a:close/>
                  <a:moveTo>
                    <a:pt x="697" y="103"/>
                  </a:moveTo>
                  <a:lnTo>
                    <a:pt x="697" y="104"/>
                  </a:lnTo>
                  <a:lnTo>
                    <a:pt x="697" y="103"/>
                  </a:lnTo>
                  <a:lnTo>
                    <a:pt x="697" y="103"/>
                  </a:lnTo>
                  <a:lnTo>
                    <a:pt x="697" y="103"/>
                  </a:lnTo>
                  <a:lnTo>
                    <a:pt x="697" y="103"/>
                  </a:lnTo>
                  <a:close/>
                  <a:moveTo>
                    <a:pt x="696" y="103"/>
                  </a:moveTo>
                  <a:lnTo>
                    <a:pt x="695" y="103"/>
                  </a:lnTo>
                  <a:lnTo>
                    <a:pt x="695" y="103"/>
                  </a:lnTo>
                  <a:lnTo>
                    <a:pt x="695" y="102"/>
                  </a:lnTo>
                  <a:lnTo>
                    <a:pt x="695" y="102"/>
                  </a:lnTo>
                  <a:lnTo>
                    <a:pt x="696" y="102"/>
                  </a:lnTo>
                  <a:lnTo>
                    <a:pt x="696" y="102"/>
                  </a:lnTo>
                  <a:lnTo>
                    <a:pt x="696" y="103"/>
                  </a:lnTo>
                  <a:close/>
                  <a:moveTo>
                    <a:pt x="693" y="94"/>
                  </a:moveTo>
                  <a:lnTo>
                    <a:pt x="692" y="94"/>
                  </a:lnTo>
                  <a:lnTo>
                    <a:pt x="692" y="93"/>
                  </a:lnTo>
                  <a:lnTo>
                    <a:pt x="692" y="93"/>
                  </a:lnTo>
                  <a:lnTo>
                    <a:pt x="692" y="93"/>
                  </a:lnTo>
                  <a:lnTo>
                    <a:pt x="693" y="93"/>
                  </a:lnTo>
                  <a:lnTo>
                    <a:pt x="693" y="93"/>
                  </a:lnTo>
                  <a:lnTo>
                    <a:pt x="693" y="93"/>
                  </a:lnTo>
                  <a:lnTo>
                    <a:pt x="693" y="94"/>
                  </a:lnTo>
                  <a:close/>
                  <a:moveTo>
                    <a:pt x="696" y="91"/>
                  </a:moveTo>
                  <a:lnTo>
                    <a:pt x="696" y="92"/>
                  </a:lnTo>
                  <a:lnTo>
                    <a:pt x="695" y="93"/>
                  </a:lnTo>
                  <a:lnTo>
                    <a:pt x="694" y="93"/>
                  </a:lnTo>
                  <a:lnTo>
                    <a:pt x="694" y="92"/>
                  </a:lnTo>
                  <a:lnTo>
                    <a:pt x="693" y="92"/>
                  </a:lnTo>
                  <a:lnTo>
                    <a:pt x="692" y="92"/>
                  </a:lnTo>
                  <a:lnTo>
                    <a:pt x="692" y="92"/>
                  </a:lnTo>
                  <a:lnTo>
                    <a:pt x="693" y="91"/>
                  </a:lnTo>
                  <a:lnTo>
                    <a:pt x="695" y="91"/>
                  </a:lnTo>
                  <a:lnTo>
                    <a:pt x="696" y="91"/>
                  </a:lnTo>
                  <a:close/>
                  <a:moveTo>
                    <a:pt x="683" y="80"/>
                  </a:moveTo>
                  <a:lnTo>
                    <a:pt x="682" y="80"/>
                  </a:lnTo>
                  <a:lnTo>
                    <a:pt x="682" y="80"/>
                  </a:lnTo>
                  <a:lnTo>
                    <a:pt x="682" y="80"/>
                  </a:lnTo>
                  <a:lnTo>
                    <a:pt x="683" y="80"/>
                  </a:lnTo>
                  <a:lnTo>
                    <a:pt x="683" y="80"/>
                  </a:lnTo>
                  <a:close/>
                  <a:moveTo>
                    <a:pt x="585" y="0"/>
                  </a:moveTo>
                  <a:lnTo>
                    <a:pt x="658" y="61"/>
                  </a:lnTo>
                  <a:lnTo>
                    <a:pt x="682" y="74"/>
                  </a:lnTo>
                  <a:lnTo>
                    <a:pt x="681" y="74"/>
                  </a:lnTo>
                  <a:lnTo>
                    <a:pt x="681" y="77"/>
                  </a:lnTo>
                  <a:lnTo>
                    <a:pt x="682" y="78"/>
                  </a:lnTo>
                  <a:lnTo>
                    <a:pt x="681" y="81"/>
                  </a:lnTo>
                  <a:lnTo>
                    <a:pt x="683" y="81"/>
                  </a:lnTo>
                  <a:lnTo>
                    <a:pt x="684" y="80"/>
                  </a:lnTo>
                  <a:lnTo>
                    <a:pt x="685" y="80"/>
                  </a:lnTo>
                  <a:lnTo>
                    <a:pt x="685" y="81"/>
                  </a:lnTo>
                  <a:lnTo>
                    <a:pt x="684" y="83"/>
                  </a:lnTo>
                  <a:lnTo>
                    <a:pt x="684" y="84"/>
                  </a:lnTo>
                  <a:lnTo>
                    <a:pt x="684" y="84"/>
                  </a:lnTo>
                  <a:lnTo>
                    <a:pt x="684" y="85"/>
                  </a:lnTo>
                  <a:lnTo>
                    <a:pt x="681" y="87"/>
                  </a:lnTo>
                  <a:lnTo>
                    <a:pt x="681" y="88"/>
                  </a:lnTo>
                  <a:lnTo>
                    <a:pt x="682" y="89"/>
                  </a:lnTo>
                  <a:lnTo>
                    <a:pt x="685" y="91"/>
                  </a:lnTo>
                  <a:lnTo>
                    <a:pt x="685" y="92"/>
                  </a:lnTo>
                  <a:lnTo>
                    <a:pt x="687" y="92"/>
                  </a:lnTo>
                  <a:lnTo>
                    <a:pt x="688" y="93"/>
                  </a:lnTo>
                  <a:lnTo>
                    <a:pt x="691" y="95"/>
                  </a:lnTo>
                  <a:lnTo>
                    <a:pt x="691" y="97"/>
                  </a:lnTo>
                  <a:lnTo>
                    <a:pt x="692" y="98"/>
                  </a:lnTo>
                  <a:lnTo>
                    <a:pt x="694" y="97"/>
                  </a:lnTo>
                  <a:lnTo>
                    <a:pt x="695" y="97"/>
                  </a:lnTo>
                  <a:lnTo>
                    <a:pt x="695" y="100"/>
                  </a:lnTo>
                  <a:lnTo>
                    <a:pt x="696" y="101"/>
                  </a:lnTo>
                  <a:lnTo>
                    <a:pt x="695" y="102"/>
                  </a:lnTo>
                  <a:lnTo>
                    <a:pt x="695" y="103"/>
                  </a:lnTo>
                  <a:lnTo>
                    <a:pt x="693" y="105"/>
                  </a:lnTo>
                  <a:lnTo>
                    <a:pt x="691" y="105"/>
                  </a:lnTo>
                  <a:lnTo>
                    <a:pt x="690" y="106"/>
                  </a:lnTo>
                  <a:lnTo>
                    <a:pt x="690" y="109"/>
                  </a:lnTo>
                  <a:lnTo>
                    <a:pt x="690" y="110"/>
                  </a:lnTo>
                  <a:lnTo>
                    <a:pt x="690" y="111"/>
                  </a:lnTo>
                  <a:lnTo>
                    <a:pt x="691" y="112"/>
                  </a:lnTo>
                  <a:lnTo>
                    <a:pt x="692" y="113"/>
                  </a:lnTo>
                  <a:lnTo>
                    <a:pt x="692" y="113"/>
                  </a:lnTo>
                  <a:lnTo>
                    <a:pt x="695" y="115"/>
                  </a:lnTo>
                  <a:lnTo>
                    <a:pt x="695" y="116"/>
                  </a:lnTo>
                  <a:lnTo>
                    <a:pt x="694" y="117"/>
                  </a:lnTo>
                  <a:lnTo>
                    <a:pt x="694" y="119"/>
                  </a:lnTo>
                  <a:lnTo>
                    <a:pt x="696" y="119"/>
                  </a:lnTo>
                  <a:lnTo>
                    <a:pt x="697" y="118"/>
                  </a:lnTo>
                  <a:lnTo>
                    <a:pt x="699" y="118"/>
                  </a:lnTo>
                  <a:lnTo>
                    <a:pt x="700" y="119"/>
                  </a:lnTo>
                  <a:lnTo>
                    <a:pt x="703" y="119"/>
                  </a:lnTo>
                  <a:lnTo>
                    <a:pt x="704" y="120"/>
                  </a:lnTo>
                  <a:lnTo>
                    <a:pt x="708" y="120"/>
                  </a:lnTo>
                  <a:lnTo>
                    <a:pt x="708" y="120"/>
                  </a:lnTo>
                  <a:lnTo>
                    <a:pt x="711" y="120"/>
                  </a:lnTo>
                  <a:lnTo>
                    <a:pt x="711" y="120"/>
                  </a:lnTo>
                  <a:lnTo>
                    <a:pt x="713" y="120"/>
                  </a:lnTo>
                  <a:lnTo>
                    <a:pt x="714" y="121"/>
                  </a:lnTo>
                  <a:lnTo>
                    <a:pt x="717" y="121"/>
                  </a:lnTo>
                  <a:lnTo>
                    <a:pt x="718" y="122"/>
                  </a:lnTo>
                  <a:lnTo>
                    <a:pt x="716" y="124"/>
                  </a:lnTo>
                  <a:lnTo>
                    <a:pt x="716" y="126"/>
                  </a:lnTo>
                  <a:lnTo>
                    <a:pt x="715" y="127"/>
                  </a:lnTo>
                  <a:lnTo>
                    <a:pt x="715" y="127"/>
                  </a:lnTo>
                  <a:lnTo>
                    <a:pt x="715" y="127"/>
                  </a:lnTo>
                  <a:lnTo>
                    <a:pt x="716" y="126"/>
                  </a:lnTo>
                  <a:lnTo>
                    <a:pt x="716" y="126"/>
                  </a:lnTo>
                  <a:lnTo>
                    <a:pt x="719" y="130"/>
                  </a:lnTo>
                  <a:lnTo>
                    <a:pt x="722" y="130"/>
                  </a:lnTo>
                  <a:lnTo>
                    <a:pt x="722" y="130"/>
                  </a:lnTo>
                  <a:lnTo>
                    <a:pt x="723" y="130"/>
                  </a:lnTo>
                  <a:lnTo>
                    <a:pt x="724" y="130"/>
                  </a:lnTo>
                  <a:lnTo>
                    <a:pt x="726" y="130"/>
                  </a:lnTo>
                  <a:lnTo>
                    <a:pt x="727" y="129"/>
                  </a:lnTo>
                  <a:lnTo>
                    <a:pt x="731" y="129"/>
                  </a:lnTo>
                  <a:lnTo>
                    <a:pt x="733" y="132"/>
                  </a:lnTo>
                  <a:lnTo>
                    <a:pt x="733" y="134"/>
                  </a:lnTo>
                  <a:lnTo>
                    <a:pt x="735" y="135"/>
                  </a:lnTo>
                  <a:lnTo>
                    <a:pt x="736" y="139"/>
                  </a:lnTo>
                  <a:lnTo>
                    <a:pt x="737" y="140"/>
                  </a:lnTo>
                  <a:lnTo>
                    <a:pt x="737" y="141"/>
                  </a:lnTo>
                  <a:lnTo>
                    <a:pt x="736" y="142"/>
                  </a:lnTo>
                  <a:lnTo>
                    <a:pt x="734" y="143"/>
                  </a:lnTo>
                  <a:lnTo>
                    <a:pt x="734" y="146"/>
                  </a:lnTo>
                  <a:lnTo>
                    <a:pt x="736" y="147"/>
                  </a:lnTo>
                  <a:lnTo>
                    <a:pt x="737" y="148"/>
                  </a:lnTo>
                  <a:lnTo>
                    <a:pt x="738" y="149"/>
                  </a:lnTo>
                  <a:lnTo>
                    <a:pt x="738" y="149"/>
                  </a:lnTo>
                  <a:lnTo>
                    <a:pt x="738" y="150"/>
                  </a:lnTo>
                  <a:lnTo>
                    <a:pt x="738" y="153"/>
                  </a:lnTo>
                  <a:lnTo>
                    <a:pt x="737" y="155"/>
                  </a:lnTo>
                  <a:lnTo>
                    <a:pt x="737" y="156"/>
                  </a:lnTo>
                  <a:lnTo>
                    <a:pt x="739" y="154"/>
                  </a:lnTo>
                  <a:lnTo>
                    <a:pt x="739" y="154"/>
                  </a:lnTo>
                  <a:lnTo>
                    <a:pt x="739" y="150"/>
                  </a:lnTo>
                  <a:lnTo>
                    <a:pt x="739" y="150"/>
                  </a:lnTo>
                  <a:lnTo>
                    <a:pt x="739" y="149"/>
                  </a:lnTo>
                  <a:lnTo>
                    <a:pt x="737" y="147"/>
                  </a:lnTo>
                  <a:lnTo>
                    <a:pt x="736" y="146"/>
                  </a:lnTo>
                  <a:lnTo>
                    <a:pt x="735" y="145"/>
                  </a:lnTo>
                  <a:lnTo>
                    <a:pt x="735" y="144"/>
                  </a:lnTo>
                  <a:lnTo>
                    <a:pt x="736" y="144"/>
                  </a:lnTo>
                  <a:lnTo>
                    <a:pt x="738" y="146"/>
                  </a:lnTo>
                  <a:lnTo>
                    <a:pt x="738" y="146"/>
                  </a:lnTo>
                  <a:lnTo>
                    <a:pt x="740" y="148"/>
                  </a:lnTo>
                  <a:lnTo>
                    <a:pt x="741" y="152"/>
                  </a:lnTo>
                  <a:lnTo>
                    <a:pt x="742" y="153"/>
                  </a:lnTo>
                  <a:lnTo>
                    <a:pt x="743" y="155"/>
                  </a:lnTo>
                  <a:lnTo>
                    <a:pt x="744" y="155"/>
                  </a:lnTo>
                  <a:lnTo>
                    <a:pt x="744" y="155"/>
                  </a:lnTo>
                  <a:lnTo>
                    <a:pt x="744" y="154"/>
                  </a:lnTo>
                  <a:lnTo>
                    <a:pt x="743" y="153"/>
                  </a:lnTo>
                  <a:lnTo>
                    <a:pt x="743" y="150"/>
                  </a:lnTo>
                  <a:lnTo>
                    <a:pt x="739" y="147"/>
                  </a:lnTo>
                  <a:lnTo>
                    <a:pt x="739" y="146"/>
                  </a:lnTo>
                  <a:lnTo>
                    <a:pt x="738" y="145"/>
                  </a:lnTo>
                  <a:lnTo>
                    <a:pt x="736" y="143"/>
                  </a:lnTo>
                  <a:lnTo>
                    <a:pt x="736" y="142"/>
                  </a:lnTo>
                  <a:lnTo>
                    <a:pt x="738" y="142"/>
                  </a:lnTo>
                  <a:lnTo>
                    <a:pt x="739" y="143"/>
                  </a:lnTo>
                  <a:lnTo>
                    <a:pt x="740" y="146"/>
                  </a:lnTo>
                  <a:lnTo>
                    <a:pt x="741" y="146"/>
                  </a:lnTo>
                  <a:lnTo>
                    <a:pt x="741" y="147"/>
                  </a:lnTo>
                  <a:lnTo>
                    <a:pt x="744" y="150"/>
                  </a:lnTo>
                  <a:lnTo>
                    <a:pt x="744" y="150"/>
                  </a:lnTo>
                  <a:lnTo>
                    <a:pt x="746" y="153"/>
                  </a:lnTo>
                  <a:lnTo>
                    <a:pt x="747" y="155"/>
                  </a:lnTo>
                  <a:lnTo>
                    <a:pt x="747" y="155"/>
                  </a:lnTo>
                  <a:lnTo>
                    <a:pt x="750" y="158"/>
                  </a:lnTo>
                  <a:lnTo>
                    <a:pt x="750" y="158"/>
                  </a:lnTo>
                  <a:lnTo>
                    <a:pt x="751" y="158"/>
                  </a:lnTo>
                  <a:lnTo>
                    <a:pt x="751" y="159"/>
                  </a:lnTo>
                  <a:lnTo>
                    <a:pt x="752" y="160"/>
                  </a:lnTo>
                  <a:lnTo>
                    <a:pt x="753" y="162"/>
                  </a:lnTo>
                  <a:lnTo>
                    <a:pt x="756" y="165"/>
                  </a:lnTo>
                  <a:lnTo>
                    <a:pt x="756" y="165"/>
                  </a:lnTo>
                  <a:lnTo>
                    <a:pt x="757" y="166"/>
                  </a:lnTo>
                  <a:lnTo>
                    <a:pt x="757" y="166"/>
                  </a:lnTo>
                  <a:lnTo>
                    <a:pt x="762" y="170"/>
                  </a:lnTo>
                  <a:lnTo>
                    <a:pt x="764" y="172"/>
                  </a:lnTo>
                  <a:lnTo>
                    <a:pt x="768" y="172"/>
                  </a:lnTo>
                  <a:lnTo>
                    <a:pt x="770" y="171"/>
                  </a:lnTo>
                  <a:lnTo>
                    <a:pt x="771" y="171"/>
                  </a:lnTo>
                  <a:lnTo>
                    <a:pt x="772" y="171"/>
                  </a:lnTo>
                  <a:lnTo>
                    <a:pt x="772" y="173"/>
                  </a:lnTo>
                  <a:lnTo>
                    <a:pt x="772" y="174"/>
                  </a:lnTo>
                  <a:lnTo>
                    <a:pt x="773" y="174"/>
                  </a:lnTo>
                  <a:lnTo>
                    <a:pt x="774" y="172"/>
                  </a:lnTo>
                  <a:lnTo>
                    <a:pt x="775" y="172"/>
                  </a:lnTo>
                  <a:lnTo>
                    <a:pt x="776" y="172"/>
                  </a:lnTo>
                  <a:lnTo>
                    <a:pt x="779" y="169"/>
                  </a:lnTo>
                  <a:lnTo>
                    <a:pt x="780" y="169"/>
                  </a:lnTo>
                  <a:lnTo>
                    <a:pt x="782" y="171"/>
                  </a:lnTo>
                  <a:lnTo>
                    <a:pt x="782" y="171"/>
                  </a:lnTo>
                  <a:lnTo>
                    <a:pt x="784" y="173"/>
                  </a:lnTo>
                  <a:lnTo>
                    <a:pt x="786" y="173"/>
                  </a:lnTo>
                  <a:lnTo>
                    <a:pt x="789" y="175"/>
                  </a:lnTo>
                  <a:lnTo>
                    <a:pt x="791" y="175"/>
                  </a:lnTo>
                  <a:lnTo>
                    <a:pt x="793" y="176"/>
                  </a:lnTo>
                  <a:lnTo>
                    <a:pt x="794" y="174"/>
                  </a:lnTo>
                  <a:lnTo>
                    <a:pt x="796" y="175"/>
                  </a:lnTo>
                  <a:lnTo>
                    <a:pt x="796" y="177"/>
                  </a:lnTo>
                  <a:lnTo>
                    <a:pt x="795" y="177"/>
                  </a:lnTo>
                  <a:lnTo>
                    <a:pt x="795" y="178"/>
                  </a:lnTo>
                  <a:lnTo>
                    <a:pt x="794" y="178"/>
                  </a:lnTo>
                  <a:lnTo>
                    <a:pt x="793" y="178"/>
                  </a:lnTo>
                  <a:lnTo>
                    <a:pt x="793" y="178"/>
                  </a:lnTo>
                  <a:lnTo>
                    <a:pt x="794" y="179"/>
                  </a:lnTo>
                  <a:lnTo>
                    <a:pt x="795" y="179"/>
                  </a:lnTo>
                  <a:lnTo>
                    <a:pt x="795" y="180"/>
                  </a:lnTo>
                  <a:lnTo>
                    <a:pt x="794" y="181"/>
                  </a:lnTo>
                  <a:lnTo>
                    <a:pt x="795" y="182"/>
                  </a:lnTo>
                  <a:lnTo>
                    <a:pt x="794" y="183"/>
                  </a:lnTo>
                  <a:lnTo>
                    <a:pt x="795" y="184"/>
                  </a:lnTo>
                  <a:lnTo>
                    <a:pt x="796" y="183"/>
                  </a:lnTo>
                  <a:lnTo>
                    <a:pt x="796" y="180"/>
                  </a:lnTo>
                  <a:lnTo>
                    <a:pt x="798" y="180"/>
                  </a:lnTo>
                  <a:lnTo>
                    <a:pt x="798" y="180"/>
                  </a:lnTo>
                  <a:lnTo>
                    <a:pt x="799" y="180"/>
                  </a:lnTo>
                  <a:lnTo>
                    <a:pt x="801" y="182"/>
                  </a:lnTo>
                  <a:lnTo>
                    <a:pt x="800" y="183"/>
                  </a:lnTo>
                  <a:lnTo>
                    <a:pt x="800" y="185"/>
                  </a:lnTo>
                  <a:lnTo>
                    <a:pt x="799" y="186"/>
                  </a:lnTo>
                  <a:lnTo>
                    <a:pt x="798" y="186"/>
                  </a:lnTo>
                  <a:lnTo>
                    <a:pt x="798" y="184"/>
                  </a:lnTo>
                  <a:lnTo>
                    <a:pt x="799" y="182"/>
                  </a:lnTo>
                  <a:lnTo>
                    <a:pt x="799" y="182"/>
                  </a:lnTo>
                  <a:lnTo>
                    <a:pt x="797" y="182"/>
                  </a:lnTo>
                  <a:lnTo>
                    <a:pt x="797" y="184"/>
                  </a:lnTo>
                  <a:lnTo>
                    <a:pt x="797" y="184"/>
                  </a:lnTo>
                  <a:lnTo>
                    <a:pt x="797" y="187"/>
                  </a:lnTo>
                  <a:lnTo>
                    <a:pt x="796" y="187"/>
                  </a:lnTo>
                  <a:lnTo>
                    <a:pt x="795" y="187"/>
                  </a:lnTo>
                  <a:lnTo>
                    <a:pt x="794" y="187"/>
                  </a:lnTo>
                  <a:lnTo>
                    <a:pt x="793" y="187"/>
                  </a:lnTo>
                  <a:lnTo>
                    <a:pt x="792" y="187"/>
                  </a:lnTo>
                  <a:lnTo>
                    <a:pt x="792" y="187"/>
                  </a:lnTo>
                  <a:lnTo>
                    <a:pt x="792" y="188"/>
                  </a:lnTo>
                  <a:lnTo>
                    <a:pt x="793" y="188"/>
                  </a:lnTo>
                  <a:lnTo>
                    <a:pt x="795" y="189"/>
                  </a:lnTo>
                  <a:lnTo>
                    <a:pt x="795" y="190"/>
                  </a:lnTo>
                  <a:lnTo>
                    <a:pt x="792" y="192"/>
                  </a:lnTo>
                  <a:lnTo>
                    <a:pt x="791" y="194"/>
                  </a:lnTo>
                  <a:lnTo>
                    <a:pt x="791" y="195"/>
                  </a:lnTo>
                  <a:lnTo>
                    <a:pt x="791" y="196"/>
                  </a:lnTo>
                  <a:lnTo>
                    <a:pt x="792" y="198"/>
                  </a:lnTo>
                  <a:lnTo>
                    <a:pt x="792" y="199"/>
                  </a:lnTo>
                  <a:lnTo>
                    <a:pt x="792" y="199"/>
                  </a:lnTo>
                  <a:lnTo>
                    <a:pt x="792" y="202"/>
                  </a:lnTo>
                  <a:lnTo>
                    <a:pt x="790" y="204"/>
                  </a:lnTo>
                  <a:lnTo>
                    <a:pt x="790" y="205"/>
                  </a:lnTo>
                  <a:lnTo>
                    <a:pt x="791" y="206"/>
                  </a:lnTo>
                  <a:lnTo>
                    <a:pt x="791" y="207"/>
                  </a:lnTo>
                  <a:lnTo>
                    <a:pt x="792" y="207"/>
                  </a:lnTo>
                  <a:lnTo>
                    <a:pt x="794" y="208"/>
                  </a:lnTo>
                  <a:lnTo>
                    <a:pt x="794" y="211"/>
                  </a:lnTo>
                  <a:lnTo>
                    <a:pt x="793" y="213"/>
                  </a:lnTo>
                  <a:lnTo>
                    <a:pt x="792" y="214"/>
                  </a:lnTo>
                  <a:lnTo>
                    <a:pt x="793" y="217"/>
                  </a:lnTo>
                  <a:lnTo>
                    <a:pt x="794" y="218"/>
                  </a:lnTo>
                  <a:lnTo>
                    <a:pt x="794" y="223"/>
                  </a:lnTo>
                  <a:lnTo>
                    <a:pt x="794" y="224"/>
                  </a:lnTo>
                  <a:lnTo>
                    <a:pt x="793" y="225"/>
                  </a:lnTo>
                  <a:lnTo>
                    <a:pt x="793" y="226"/>
                  </a:lnTo>
                  <a:lnTo>
                    <a:pt x="792" y="228"/>
                  </a:lnTo>
                  <a:lnTo>
                    <a:pt x="792" y="232"/>
                  </a:lnTo>
                  <a:lnTo>
                    <a:pt x="793" y="232"/>
                  </a:lnTo>
                  <a:lnTo>
                    <a:pt x="794" y="234"/>
                  </a:lnTo>
                  <a:lnTo>
                    <a:pt x="796" y="235"/>
                  </a:lnTo>
                  <a:lnTo>
                    <a:pt x="797" y="236"/>
                  </a:lnTo>
                  <a:lnTo>
                    <a:pt x="796" y="238"/>
                  </a:lnTo>
                  <a:lnTo>
                    <a:pt x="798" y="238"/>
                  </a:lnTo>
                  <a:lnTo>
                    <a:pt x="798" y="239"/>
                  </a:lnTo>
                  <a:lnTo>
                    <a:pt x="800" y="240"/>
                  </a:lnTo>
                  <a:lnTo>
                    <a:pt x="801" y="240"/>
                  </a:lnTo>
                  <a:lnTo>
                    <a:pt x="803" y="239"/>
                  </a:lnTo>
                  <a:lnTo>
                    <a:pt x="804" y="239"/>
                  </a:lnTo>
                  <a:lnTo>
                    <a:pt x="805" y="239"/>
                  </a:lnTo>
                  <a:lnTo>
                    <a:pt x="805" y="240"/>
                  </a:lnTo>
                  <a:lnTo>
                    <a:pt x="806" y="241"/>
                  </a:lnTo>
                  <a:lnTo>
                    <a:pt x="805" y="242"/>
                  </a:lnTo>
                  <a:lnTo>
                    <a:pt x="806" y="243"/>
                  </a:lnTo>
                  <a:lnTo>
                    <a:pt x="806" y="247"/>
                  </a:lnTo>
                  <a:lnTo>
                    <a:pt x="805" y="248"/>
                  </a:lnTo>
                  <a:lnTo>
                    <a:pt x="805" y="248"/>
                  </a:lnTo>
                  <a:lnTo>
                    <a:pt x="804" y="248"/>
                  </a:lnTo>
                  <a:lnTo>
                    <a:pt x="800" y="245"/>
                  </a:lnTo>
                  <a:lnTo>
                    <a:pt x="799" y="245"/>
                  </a:lnTo>
                  <a:lnTo>
                    <a:pt x="796" y="247"/>
                  </a:lnTo>
                  <a:lnTo>
                    <a:pt x="796" y="248"/>
                  </a:lnTo>
                  <a:lnTo>
                    <a:pt x="797" y="249"/>
                  </a:lnTo>
                  <a:lnTo>
                    <a:pt x="797" y="251"/>
                  </a:lnTo>
                  <a:lnTo>
                    <a:pt x="797" y="251"/>
                  </a:lnTo>
                  <a:lnTo>
                    <a:pt x="797" y="256"/>
                  </a:lnTo>
                  <a:lnTo>
                    <a:pt x="797" y="257"/>
                  </a:lnTo>
                  <a:lnTo>
                    <a:pt x="795" y="258"/>
                  </a:lnTo>
                  <a:lnTo>
                    <a:pt x="795" y="260"/>
                  </a:lnTo>
                  <a:lnTo>
                    <a:pt x="796" y="262"/>
                  </a:lnTo>
                  <a:lnTo>
                    <a:pt x="795" y="263"/>
                  </a:lnTo>
                  <a:lnTo>
                    <a:pt x="795" y="263"/>
                  </a:lnTo>
                  <a:lnTo>
                    <a:pt x="795" y="263"/>
                  </a:lnTo>
                  <a:lnTo>
                    <a:pt x="796" y="263"/>
                  </a:lnTo>
                  <a:lnTo>
                    <a:pt x="798" y="264"/>
                  </a:lnTo>
                  <a:lnTo>
                    <a:pt x="798" y="265"/>
                  </a:lnTo>
                  <a:lnTo>
                    <a:pt x="800" y="266"/>
                  </a:lnTo>
                  <a:lnTo>
                    <a:pt x="801" y="265"/>
                  </a:lnTo>
                  <a:lnTo>
                    <a:pt x="802" y="263"/>
                  </a:lnTo>
                  <a:lnTo>
                    <a:pt x="803" y="263"/>
                  </a:lnTo>
                  <a:lnTo>
                    <a:pt x="805" y="265"/>
                  </a:lnTo>
                  <a:lnTo>
                    <a:pt x="807" y="266"/>
                  </a:lnTo>
                  <a:lnTo>
                    <a:pt x="808" y="266"/>
                  </a:lnTo>
                  <a:lnTo>
                    <a:pt x="809" y="267"/>
                  </a:lnTo>
                  <a:lnTo>
                    <a:pt x="809" y="268"/>
                  </a:lnTo>
                  <a:lnTo>
                    <a:pt x="808" y="269"/>
                  </a:lnTo>
                  <a:lnTo>
                    <a:pt x="808" y="271"/>
                  </a:lnTo>
                  <a:lnTo>
                    <a:pt x="806" y="272"/>
                  </a:lnTo>
                  <a:lnTo>
                    <a:pt x="806" y="273"/>
                  </a:lnTo>
                  <a:lnTo>
                    <a:pt x="806" y="272"/>
                  </a:lnTo>
                  <a:lnTo>
                    <a:pt x="808" y="273"/>
                  </a:lnTo>
                  <a:lnTo>
                    <a:pt x="808" y="275"/>
                  </a:lnTo>
                  <a:lnTo>
                    <a:pt x="810" y="277"/>
                  </a:lnTo>
                  <a:lnTo>
                    <a:pt x="810" y="279"/>
                  </a:lnTo>
                  <a:lnTo>
                    <a:pt x="810" y="280"/>
                  </a:lnTo>
                  <a:lnTo>
                    <a:pt x="810" y="282"/>
                  </a:lnTo>
                  <a:lnTo>
                    <a:pt x="811" y="284"/>
                  </a:lnTo>
                  <a:lnTo>
                    <a:pt x="811" y="286"/>
                  </a:lnTo>
                  <a:lnTo>
                    <a:pt x="812" y="287"/>
                  </a:lnTo>
                  <a:lnTo>
                    <a:pt x="812" y="288"/>
                  </a:lnTo>
                  <a:lnTo>
                    <a:pt x="817" y="299"/>
                  </a:lnTo>
                  <a:lnTo>
                    <a:pt x="817" y="300"/>
                  </a:lnTo>
                  <a:lnTo>
                    <a:pt x="818" y="301"/>
                  </a:lnTo>
                  <a:lnTo>
                    <a:pt x="818" y="303"/>
                  </a:lnTo>
                  <a:lnTo>
                    <a:pt x="818" y="303"/>
                  </a:lnTo>
                  <a:lnTo>
                    <a:pt x="819" y="310"/>
                  </a:lnTo>
                  <a:lnTo>
                    <a:pt x="818" y="310"/>
                  </a:lnTo>
                  <a:lnTo>
                    <a:pt x="818" y="317"/>
                  </a:lnTo>
                  <a:lnTo>
                    <a:pt x="818" y="319"/>
                  </a:lnTo>
                  <a:lnTo>
                    <a:pt x="816" y="319"/>
                  </a:lnTo>
                  <a:lnTo>
                    <a:pt x="816" y="318"/>
                  </a:lnTo>
                  <a:lnTo>
                    <a:pt x="811" y="318"/>
                  </a:lnTo>
                  <a:lnTo>
                    <a:pt x="811" y="319"/>
                  </a:lnTo>
                  <a:lnTo>
                    <a:pt x="811" y="320"/>
                  </a:lnTo>
                  <a:lnTo>
                    <a:pt x="813" y="320"/>
                  </a:lnTo>
                  <a:lnTo>
                    <a:pt x="814" y="319"/>
                  </a:lnTo>
                  <a:lnTo>
                    <a:pt x="816" y="319"/>
                  </a:lnTo>
                  <a:lnTo>
                    <a:pt x="818" y="321"/>
                  </a:lnTo>
                  <a:lnTo>
                    <a:pt x="818" y="324"/>
                  </a:lnTo>
                  <a:lnTo>
                    <a:pt x="817" y="324"/>
                  </a:lnTo>
                  <a:lnTo>
                    <a:pt x="817" y="325"/>
                  </a:lnTo>
                  <a:lnTo>
                    <a:pt x="816" y="326"/>
                  </a:lnTo>
                  <a:lnTo>
                    <a:pt x="816" y="328"/>
                  </a:lnTo>
                  <a:lnTo>
                    <a:pt x="817" y="329"/>
                  </a:lnTo>
                  <a:lnTo>
                    <a:pt x="817" y="330"/>
                  </a:lnTo>
                  <a:lnTo>
                    <a:pt x="817" y="332"/>
                  </a:lnTo>
                  <a:lnTo>
                    <a:pt x="817" y="332"/>
                  </a:lnTo>
                  <a:lnTo>
                    <a:pt x="817" y="334"/>
                  </a:lnTo>
                  <a:lnTo>
                    <a:pt x="816" y="335"/>
                  </a:lnTo>
                  <a:lnTo>
                    <a:pt x="816" y="336"/>
                  </a:lnTo>
                  <a:lnTo>
                    <a:pt x="813" y="337"/>
                  </a:lnTo>
                  <a:lnTo>
                    <a:pt x="813" y="337"/>
                  </a:lnTo>
                  <a:lnTo>
                    <a:pt x="811" y="337"/>
                  </a:lnTo>
                  <a:lnTo>
                    <a:pt x="809" y="338"/>
                  </a:lnTo>
                  <a:lnTo>
                    <a:pt x="806" y="338"/>
                  </a:lnTo>
                  <a:lnTo>
                    <a:pt x="805" y="338"/>
                  </a:lnTo>
                  <a:lnTo>
                    <a:pt x="797" y="338"/>
                  </a:lnTo>
                  <a:lnTo>
                    <a:pt x="796" y="338"/>
                  </a:lnTo>
                  <a:lnTo>
                    <a:pt x="794" y="338"/>
                  </a:lnTo>
                  <a:lnTo>
                    <a:pt x="792" y="341"/>
                  </a:lnTo>
                  <a:lnTo>
                    <a:pt x="792" y="343"/>
                  </a:lnTo>
                  <a:lnTo>
                    <a:pt x="790" y="345"/>
                  </a:lnTo>
                  <a:lnTo>
                    <a:pt x="790" y="347"/>
                  </a:lnTo>
                  <a:lnTo>
                    <a:pt x="789" y="349"/>
                  </a:lnTo>
                  <a:lnTo>
                    <a:pt x="789" y="350"/>
                  </a:lnTo>
                  <a:lnTo>
                    <a:pt x="789" y="351"/>
                  </a:lnTo>
                  <a:lnTo>
                    <a:pt x="789" y="353"/>
                  </a:lnTo>
                  <a:lnTo>
                    <a:pt x="789" y="354"/>
                  </a:lnTo>
                  <a:lnTo>
                    <a:pt x="788" y="356"/>
                  </a:lnTo>
                  <a:lnTo>
                    <a:pt x="788" y="358"/>
                  </a:lnTo>
                  <a:lnTo>
                    <a:pt x="789" y="359"/>
                  </a:lnTo>
                  <a:lnTo>
                    <a:pt x="790" y="359"/>
                  </a:lnTo>
                  <a:lnTo>
                    <a:pt x="789" y="357"/>
                  </a:lnTo>
                  <a:lnTo>
                    <a:pt x="790" y="357"/>
                  </a:lnTo>
                  <a:lnTo>
                    <a:pt x="792" y="363"/>
                  </a:lnTo>
                  <a:lnTo>
                    <a:pt x="793" y="364"/>
                  </a:lnTo>
                  <a:lnTo>
                    <a:pt x="795" y="364"/>
                  </a:lnTo>
                  <a:lnTo>
                    <a:pt x="796" y="364"/>
                  </a:lnTo>
                  <a:lnTo>
                    <a:pt x="804" y="364"/>
                  </a:lnTo>
                  <a:lnTo>
                    <a:pt x="806" y="365"/>
                  </a:lnTo>
                  <a:lnTo>
                    <a:pt x="806" y="366"/>
                  </a:lnTo>
                  <a:lnTo>
                    <a:pt x="806" y="368"/>
                  </a:lnTo>
                  <a:lnTo>
                    <a:pt x="806" y="369"/>
                  </a:lnTo>
                  <a:lnTo>
                    <a:pt x="804" y="369"/>
                  </a:lnTo>
                  <a:lnTo>
                    <a:pt x="802" y="370"/>
                  </a:lnTo>
                  <a:lnTo>
                    <a:pt x="800" y="371"/>
                  </a:lnTo>
                  <a:lnTo>
                    <a:pt x="798" y="372"/>
                  </a:lnTo>
                  <a:lnTo>
                    <a:pt x="798" y="373"/>
                  </a:lnTo>
                  <a:lnTo>
                    <a:pt x="797" y="374"/>
                  </a:lnTo>
                  <a:lnTo>
                    <a:pt x="796" y="376"/>
                  </a:lnTo>
                  <a:lnTo>
                    <a:pt x="794" y="379"/>
                  </a:lnTo>
                  <a:lnTo>
                    <a:pt x="794" y="379"/>
                  </a:lnTo>
                  <a:lnTo>
                    <a:pt x="794" y="381"/>
                  </a:lnTo>
                  <a:lnTo>
                    <a:pt x="794" y="382"/>
                  </a:lnTo>
                  <a:lnTo>
                    <a:pt x="794" y="382"/>
                  </a:lnTo>
                  <a:lnTo>
                    <a:pt x="794" y="383"/>
                  </a:lnTo>
                  <a:lnTo>
                    <a:pt x="793" y="385"/>
                  </a:lnTo>
                  <a:lnTo>
                    <a:pt x="794" y="385"/>
                  </a:lnTo>
                  <a:lnTo>
                    <a:pt x="795" y="386"/>
                  </a:lnTo>
                  <a:lnTo>
                    <a:pt x="795" y="389"/>
                  </a:lnTo>
                  <a:lnTo>
                    <a:pt x="793" y="392"/>
                  </a:lnTo>
                  <a:lnTo>
                    <a:pt x="793" y="392"/>
                  </a:lnTo>
                  <a:lnTo>
                    <a:pt x="793" y="393"/>
                  </a:lnTo>
                  <a:lnTo>
                    <a:pt x="794" y="394"/>
                  </a:lnTo>
                  <a:lnTo>
                    <a:pt x="796" y="395"/>
                  </a:lnTo>
                  <a:lnTo>
                    <a:pt x="798" y="396"/>
                  </a:lnTo>
                  <a:lnTo>
                    <a:pt x="799" y="396"/>
                  </a:lnTo>
                  <a:lnTo>
                    <a:pt x="801" y="399"/>
                  </a:lnTo>
                  <a:lnTo>
                    <a:pt x="801" y="400"/>
                  </a:lnTo>
                  <a:lnTo>
                    <a:pt x="802" y="401"/>
                  </a:lnTo>
                  <a:lnTo>
                    <a:pt x="802" y="402"/>
                  </a:lnTo>
                  <a:lnTo>
                    <a:pt x="801" y="404"/>
                  </a:lnTo>
                  <a:lnTo>
                    <a:pt x="802" y="406"/>
                  </a:lnTo>
                  <a:lnTo>
                    <a:pt x="801" y="406"/>
                  </a:lnTo>
                  <a:lnTo>
                    <a:pt x="799" y="406"/>
                  </a:lnTo>
                  <a:lnTo>
                    <a:pt x="798" y="406"/>
                  </a:lnTo>
                  <a:lnTo>
                    <a:pt x="797" y="407"/>
                  </a:lnTo>
                  <a:lnTo>
                    <a:pt x="797" y="407"/>
                  </a:lnTo>
                  <a:lnTo>
                    <a:pt x="796" y="408"/>
                  </a:lnTo>
                  <a:lnTo>
                    <a:pt x="793" y="409"/>
                  </a:lnTo>
                  <a:lnTo>
                    <a:pt x="793" y="410"/>
                  </a:lnTo>
                  <a:lnTo>
                    <a:pt x="793" y="411"/>
                  </a:lnTo>
                  <a:lnTo>
                    <a:pt x="791" y="412"/>
                  </a:lnTo>
                  <a:lnTo>
                    <a:pt x="791" y="413"/>
                  </a:lnTo>
                  <a:lnTo>
                    <a:pt x="791" y="413"/>
                  </a:lnTo>
                  <a:lnTo>
                    <a:pt x="791" y="416"/>
                  </a:lnTo>
                  <a:lnTo>
                    <a:pt x="793" y="420"/>
                  </a:lnTo>
                  <a:lnTo>
                    <a:pt x="793" y="421"/>
                  </a:lnTo>
                  <a:lnTo>
                    <a:pt x="794" y="421"/>
                  </a:lnTo>
                  <a:lnTo>
                    <a:pt x="795" y="423"/>
                  </a:lnTo>
                  <a:lnTo>
                    <a:pt x="796" y="424"/>
                  </a:lnTo>
                  <a:lnTo>
                    <a:pt x="797" y="424"/>
                  </a:lnTo>
                  <a:lnTo>
                    <a:pt x="798" y="425"/>
                  </a:lnTo>
                  <a:lnTo>
                    <a:pt x="798" y="427"/>
                  </a:lnTo>
                  <a:lnTo>
                    <a:pt x="799" y="428"/>
                  </a:lnTo>
                  <a:lnTo>
                    <a:pt x="800" y="428"/>
                  </a:lnTo>
                  <a:lnTo>
                    <a:pt x="801" y="428"/>
                  </a:lnTo>
                  <a:lnTo>
                    <a:pt x="802" y="426"/>
                  </a:lnTo>
                  <a:lnTo>
                    <a:pt x="803" y="426"/>
                  </a:lnTo>
                  <a:lnTo>
                    <a:pt x="804" y="426"/>
                  </a:lnTo>
                  <a:lnTo>
                    <a:pt x="805" y="426"/>
                  </a:lnTo>
                  <a:lnTo>
                    <a:pt x="806" y="426"/>
                  </a:lnTo>
                  <a:lnTo>
                    <a:pt x="807" y="425"/>
                  </a:lnTo>
                  <a:lnTo>
                    <a:pt x="808" y="426"/>
                  </a:lnTo>
                  <a:lnTo>
                    <a:pt x="808" y="427"/>
                  </a:lnTo>
                  <a:lnTo>
                    <a:pt x="809" y="428"/>
                  </a:lnTo>
                  <a:lnTo>
                    <a:pt x="809" y="428"/>
                  </a:lnTo>
                  <a:lnTo>
                    <a:pt x="810" y="427"/>
                  </a:lnTo>
                  <a:lnTo>
                    <a:pt x="811" y="427"/>
                  </a:lnTo>
                  <a:lnTo>
                    <a:pt x="811" y="426"/>
                  </a:lnTo>
                  <a:lnTo>
                    <a:pt x="814" y="425"/>
                  </a:lnTo>
                  <a:lnTo>
                    <a:pt x="815" y="424"/>
                  </a:lnTo>
                  <a:lnTo>
                    <a:pt x="816" y="424"/>
                  </a:lnTo>
                  <a:lnTo>
                    <a:pt x="816" y="424"/>
                  </a:lnTo>
                  <a:lnTo>
                    <a:pt x="820" y="424"/>
                  </a:lnTo>
                  <a:lnTo>
                    <a:pt x="820" y="425"/>
                  </a:lnTo>
                  <a:lnTo>
                    <a:pt x="821" y="425"/>
                  </a:lnTo>
                  <a:lnTo>
                    <a:pt x="821" y="425"/>
                  </a:lnTo>
                  <a:lnTo>
                    <a:pt x="822" y="426"/>
                  </a:lnTo>
                  <a:lnTo>
                    <a:pt x="822" y="430"/>
                  </a:lnTo>
                  <a:lnTo>
                    <a:pt x="821" y="430"/>
                  </a:lnTo>
                  <a:lnTo>
                    <a:pt x="820" y="431"/>
                  </a:lnTo>
                  <a:lnTo>
                    <a:pt x="820" y="433"/>
                  </a:lnTo>
                  <a:lnTo>
                    <a:pt x="819" y="436"/>
                  </a:lnTo>
                  <a:lnTo>
                    <a:pt x="819" y="437"/>
                  </a:lnTo>
                  <a:lnTo>
                    <a:pt x="818" y="438"/>
                  </a:lnTo>
                  <a:lnTo>
                    <a:pt x="816" y="440"/>
                  </a:lnTo>
                  <a:lnTo>
                    <a:pt x="816" y="440"/>
                  </a:lnTo>
                  <a:lnTo>
                    <a:pt x="816" y="441"/>
                  </a:lnTo>
                  <a:lnTo>
                    <a:pt x="815" y="444"/>
                  </a:lnTo>
                  <a:lnTo>
                    <a:pt x="812" y="447"/>
                  </a:lnTo>
                  <a:lnTo>
                    <a:pt x="812" y="448"/>
                  </a:lnTo>
                  <a:lnTo>
                    <a:pt x="810" y="450"/>
                  </a:lnTo>
                  <a:lnTo>
                    <a:pt x="809" y="451"/>
                  </a:lnTo>
                  <a:lnTo>
                    <a:pt x="808" y="453"/>
                  </a:lnTo>
                  <a:lnTo>
                    <a:pt x="805" y="454"/>
                  </a:lnTo>
                  <a:lnTo>
                    <a:pt x="805" y="456"/>
                  </a:lnTo>
                  <a:lnTo>
                    <a:pt x="803" y="457"/>
                  </a:lnTo>
                  <a:lnTo>
                    <a:pt x="802" y="457"/>
                  </a:lnTo>
                  <a:lnTo>
                    <a:pt x="801" y="459"/>
                  </a:lnTo>
                  <a:lnTo>
                    <a:pt x="798" y="460"/>
                  </a:lnTo>
                  <a:lnTo>
                    <a:pt x="802" y="463"/>
                  </a:lnTo>
                  <a:lnTo>
                    <a:pt x="803" y="464"/>
                  </a:lnTo>
                  <a:lnTo>
                    <a:pt x="803" y="465"/>
                  </a:lnTo>
                  <a:lnTo>
                    <a:pt x="801" y="467"/>
                  </a:lnTo>
                  <a:lnTo>
                    <a:pt x="800" y="469"/>
                  </a:lnTo>
                  <a:lnTo>
                    <a:pt x="799" y="470"/>
                  </a:lnTo>
                  <a:lnTo>
                    <a:pt x="799" y="470"/>
                  </a:lnTo>
                  <a:lnTo>
                    <a:pt x="797" y="472"/>
                  </a:lnTo>
                  <a:lnTo>
                    <a:pt x="797" y="474"/>
                  </a:lnTo>
                  <a:lnTo>
                    <a:pt x="797" y="475"/>
                  </a:lnTo>
                  <a:lnTo>
                    <a:pt x="796" y="477"/>
                  </a:lnTo>
                  <a:lnTo>
                    <a:pt x="795" y="477"/>
                  </a:lnTo>
                  <a:lnTo>
                    <a:pt x="794" y="475"/>
                  </a:lnTo>
                  <a:lnTo>
                    <a:pt x="794" y="475"/>
                  </a:lnTo>
                  <a:lnTo>
                    <a:pt x="793" y="474"/>
                  </a:lnTo>
                  <a:lnTo>
                    <a:pt x="791" y="474"/>
                  </a:lnTo>
                  <a:lnTo>
                    <a:pt x="789" y="473"/>
                  </a:lnTo>
                  <a:lnTo>
                    <a:pt x="787" y="473"/>
                  </a:lnTo>
                  <a:lnTo>
                    <a:pt x="786" y="473"/>
                  </a:lnTo>
                  <a:lnTo>
                    <a:pt x="782" y="473"/>
                  </a:lnTo>
                  <a:lnTo>
                    <a:pt x="781" y="475"/>
                  </a:lnTo>
                  <a:lnTo>
                    <a:pt x="781" y="477"/>
                  </a:lnTo>
                  <a:lnTo>
                    <a:pt x="780" y="479"/>
                  </a:lnTo>
                  <a:lnTo>
                    <a:pt x="780" y="480"/>
                  </a:lnTo>
                  <a:lnTo>
                    <a:pt x="783" y="485"/>
                  </a:lnTo>
                  <a:lnTo>
                    <a:pt x="783" y="487"/>
                  </a:lnTo>
                  <a:lnTo>
                    <a:pt x="782" y="488"/>
                  </a:lnTo>
                  <a:lnTo>
                    <a:pt x="780" y="487"/>
                  </a:lnTo>
                  <a:lnTo>
                    <a:pt x="779" y="488"/>
                  </a:lnTo>
                  <a:lnTo>
                    <a:pt x="778" y="488"/>
                  </a:lnTo>
                  <a:lnTo>
                    <a:pt x="777" y="488"/>
                  </a:lnTo>
                  <a:lnTo>
                    <a:pt x="777" y="489"/>
                  </a:lnTo>
                  <a:lnTo>
                    <a:pt x="776" y="493"/>
                  </a:lnTo>
                  <a:lnTo>
                    <a:pt x="776" y="502"/>
                  </a:lnTo>
                  <a:lnTo>
                    <a:pt x="776" y="503"/>
                  </a:lnTo>
                  <a:lnTo>
                    <a:pt x="777" y="505"/>
                  </a:lnTo>
                  <a:lnTo>
                    <a:pt x="777" y="506"/>
                  </a:lnTo>
                  <a:lnTo>
                    <a:pt x="779" y="507"/>
                  </a:lnTo>
                  <a:lnTo>
                    <a:pt x="779" y="509"/>
                  </a:lnTo>
                  <a:lnTo>
                    <a:pt x="778" y="510"/>
                  </a:lnTo>
                  <a:lnTo>
                    <a:pt x="776" y="510"/>
                  </a:lnTo>
                  <a:lnTo>
                    <a:pt x="776" y="510"/>
                  </a:lnTo>
                  <a:lnTo>
                    <a:pt x="772" y="509"/>
                  </a:lnTo>
                  <a:lnTo>
                    <a:pt x="771" y="511"/>
                  </a:lnTo>
                  <a:lnTo>
                    <a:pt x="770" y="512"/>
                  </a:lnTo>
                  <a:lnTo>
                    <a:pt x="770" y="514"/>
                  </a:lnTo>
                  <a:lnTo>
                    <a:pt x="771" y="514"/>
                  </a:lnTo>
                  <a:lnTo>
                    <a:pt x="771" y="517"/>
                  </a:lnTo>
                  <a:lnTo>
                    <a:pt x="771" y="517"/>
                  </a:lnTo>
                  <a:lnTo>
                    <a:pt x="771" y="519"/>
                  </a:lnTo>
                  <a:lnTo>
                    <a:pt x="772" y="520"/>
                  </a:lnTo>
                  <a:lnTo>
                    <a:pt x="772" y="521"/>
                  </a:lnTo>
                  <a:lnTo>
                    <a:pt x="771" y="522"/>
                  </a:lnTo>
                  <a:lnTo>
                    <a:pt x="765" y="522"/>
                  </a:lnTo>
                  <a:lnTo>
                    <a:pt x="762" y="525"/>
                  </a:lnTo>
                  <a:lnTo>
                    <a:pt x="763" y="528"/>
                  </a:lnTo>
                  <a:lnTo>
                    <a:pt x="762" y="528"/>
                  </a:lnTo>
                  <a:lnTo>
                    <a:pt x="759" y="526"/>
                  </a:lnTo>
                  <a:lnTo>
                    <a:pt x="758" y="525"/>
                  </a:lnTo>
                  <a:lnTo>
                    <a:pt x="756" y="525"/>
                  </a:lnTo>
                  <a:lnTo>
                    <a:pt x="754" y="526"/>
                  </a:lnTo>
                  <a:lnTo>
                    <a:pt x="754" y="526"/>
                  </a:lnTo>
                  <a:lnTo>
                    <a:pt x="752" y="528"/>
                  </a:lnTo>
                  <a:lnTo>
                    <a:pt x="749" y="534"/>
                  </a:lnTo>
                  <a:lnTo>
                    <a:pt x="750" y="535"/>
                  </a:lnTo>
                  <a:lnTo>
                    <a:pt x="750" y="536"/>
                  </a:lnTo>
                  <a:lnTo>
                    <a:pt x="750" y="537"/>
                  </a:lnTo>
                  <a:lnTo>
                    <a:pt x="750" y="539"/>
                  </a:lnTo>
                  <a:lnTo>
                    <a:pt x="748" y="541"/>
                  </a:lnTo>
                  <a:lnTo>
                    <a:pt x="745" y="541"/>
                  </a:lnTo>
                  <a:lnTo>
                    <a:pt x="743" y="544"/>
                  </a:lnTo>
                  <a:lnTo>
                    <a:pt x="743" y="547"/>
                  </a:lnTo>
                  <a:lnTo>
                    <a:pt x="744" y="549"/>
                  </a:lnTo>
                  <a:lnTo>
                    <a:pt x="744" y="552"/>
                  </a:lnTo>
                  <a:lnTo>
                    <a:pt x="745" y="553"/>
                  </a:lnTo>
                  <a:lnTo>
                    <a:pt x="746" y="554"/>
                  </a:lnTo>
                  <a:lnTo>
                    <a:pt x="748" y="555"/>
                  </a:lnTo>
                  <a:lnTo>
                    <a:pt x="748" y="556"/>
                  </a:lnTo>
                  <a:lnTo>
                    <a:pt x="745" y="558"/>
                  </a:lnTo>
                  <a:lnTo>
                    <a:pt x="743" y="558"/>
                  </a:lnTo>
                  <a:lnTo>
                    <a:pt x="742" y="558"/>
                  </a:lnTo>
                  <a:lnTo>
                    <a:pt x="741" y="558"/>
                  </a:lnTo>
                  <a:lnTo>
                    <a:pt x="741" y="558"/>
                  </a:lnTo>
                  <a:lnTo>
                    <a:pt x="737" y="558"/>
                  </a:lnTo>
                  <a:lnTo>
                    <a:pt x="735" y="561"/>
                  </a:lnTo>
                  <a:lnTo>
                    <a:pt x="734" y="563"/>
                  </a:lnTo>
                  <a:lnTo>
                    <a:pt x="734" y="565"/>
                  </a:lnTo>
                  <a:lnTo>
                    <a:pt x="736" y="566"/>
                  </a:lnTo>
                  <a:lnTo>
                    <a:pt x="736" y="567"/>
                  </a:lnTo>
                  <a:lnTo>
                    <a:pt x="734" y="567"/>
                  </a:lnTo>
                  <a:lnTo>
                    <a:pt x="736" y="568"/>
                  </a:lnTo>
                  <a:lnTo>
                    <a:pt x="736" y="569"/>
                  </a:lnTo>
                  <a:lnTo>
                    <a:pt x="734" y="572"/>
                  </a:lnTo>
                  <a:lnTo>
                    <a:pt x="734" y="574"/>
                  </a:lnTo>
                  <a:lnTo>
                    <a:pt x="732" y="577"/>
                  </a:lnTo>
                  <a:lnTo>
                    <a:pt x="732" y="579"/>
                  </a:lnTo>
                  <a:lnTo>
                    <a:pt x="732" y="580"/>
                  </a:lnTo>
                  <a:lnTo>
                    <a:pt x="732" y="581"/>
                  </a:lnTo>
                  <a:lnTo>
                    <a:pt x="731" y="582"/>
                  </a:lnTo>
                  <a:lnTo>
                    <a:pt x="731" y="584"/>
                  </a:lnTo>
                  <a:lnTo>
                    <a:pt x="732" y="585"/>
                  </a:lnTo>
                  <a:lnTo>
                    <a:pt x="732" y="585"/>
                  </a:lnTo>
                  <a:lnTo>
                    <a:pt x="733" y="588"/>
                  </a:lnTo>
                  <a:lnTo>
                    <a:pt x="735" y="588"/>
                  </a:lnTo>
                  <a:lnTo>
                    <a:pt x="736" y="589"/>
                  </a:lnTo>
                  <a:lnTo>
                    <a:pt x="738" y="591"/>
                  </a:lnTo>
                  <a:lnTo>
                    <a:pt x="738" y="592"/>
                  </a:lnTo>
                  <a:lnTo>
                    <a:pt x="739" y="593"/>
                  </a:lnTo>
                  <a:lnTo>
                    <a:pt x="738" y="595"/>
                  </a:lnTo>
                  <a:lnTo>
                    <a:pt x="737" y="595"/>
                  </a:lnTo>
                  <a:lnTo>
                    <a:pt x="736" y="594"/>
                  </a:lnTo>
                  <a:lnTo>
                    <a:pt x="733" y="594"/>
                  </a:lnTo>
                  <a:lnTo>
                    <a:pt x="732" y="595"/>
                  </a:lnTo>
                  <a:lnTo>
                    <a:pt x="731" y="595"/>
                  </a:lnTo>
                  <a:lnTo>
                    <a:pt x="731" y="594"/>
                  </a:lnTo>
                  <a:lnTo>
                    <a:pt x="731" y="594"/>
                  </a:lnTo>
                  <a:lnTo>
                    <a:pt x="730" y="594"/>
                  </a:lnTo>
                  <a:lnTo>
                    <a:pt x="730" y="593"/>
                  </a:lnTo>
                  <a:lnTo>
                    <a:pt x="730" y="592"/>
                  </a:lnTo>
                  <a:lnTo>
                    <a:pt x="728" y="592"/>
                  </a:lnTo>
                  <a:lnTo>
                    <a:pt x="727" y="592"/>
                  </a:lnTo>
                  <a:lnTo>
                    <a:pt x="724" y="592"/>
                  </a:lnTo>
                  <a:lnTo>
                    <a:pt x="722" y="592"/>
                  </a:lnTo>
                  <a:lnTo>
                    <a:pt x="720" y="591"/>
                  </a:lnTo>
                  <a:lnTo>
                    <a:pt x="715" y="591"/>
                  </a:lnTo>
                  <a:lnTo>
                    <a:pt x="714" y="590"/>
                  </a:lnTo>
                  <a:lnTo>
                    <a:pt x="713" y="590"/>
                  </a:lnTo>
                  <a:lnTo>
                    <a:pt x="709" y="593"/>
                  </a:lnTo>
                  <a:lnTo>
                    <a:pt x="707" y="596"/>
                  </a:lnTo>
                  <a:lnTo>
                    <a:pt x="705" y="596"/>
                  </a:lnTo>
                  <a:lnTo>
                    <a:pt x="705" y="597"/>
                  </a:lnTo>
                  <a:lnTo>
                    <a:pt x="701" y="597"/>
                  </a:lnTo>
                  <a:lnTo>
                    <a:pt x="698" y="595"/>
                  </a:lnTo>
                  <a:lnTo>
                    <a:pt x="692" y="595"/>
                  </a:lnTo>
                  <a:lnTo>
                    <a:pt x="691" y="596"/>
                  </a:lnTo>
                  <a:lnTo>
                    <a:pt x="685" y="596"/>
                  </a:lnTo>
                  <a:lnTo>
                    <a:pt x="684" y="595"/>
                  </a:lnTo>
                  <a:lnTo>
                    <a:pt x="681" y="593"/>
                  </a:lnTo>
                  <a:lnTo>
                    <a:pt x="678" y="590"/>
                  </a:lnTo>
                  <a:lnTo>
                    <a:pt x="675" y="590"/>
                  </a:lnTo>
                  <a:lnTo>
                    <a:pt x="674" y="590"/>
                  </a:lnTo>
                  <a:lnTo>
                    <a:pt x="673" y="589"/>
                  </a:lnTo>
                  <a:lnTo>
                    <a:pt x="671" y="589"/>
                  </a:lnTo>
                  <a:lnTo>
                    <a:pt x="671" y="589"/>
                  </a:lnTo>
                  <a:lnTo>
                    <a:pt x="668" y="590"/>
                  </a:lnTo>
                  <a:lnTo>
                    <a:pt x="665" y="593"/>
                  </a:lnTo>
                  <a:lnTo>
                    <a:pt x="662" y="596"/>
                  </a:lnTo>
                  <a:lnTo>
                    <a:pt x="662" y="596"/>
                  </a:lnTo>
                  <a:lnTo>
                    <a:pt x="661" y="599"/>
                  </a:lnTo>
                  <a:lnTo>
                    <a:pt x="658" y="602"/>
                  </a:lnTo>
                  <a:lnTo>
                    <a:pt x="658" y="604"/>
                  </a:lnTo>
                  <a:lnTo>
                    <a:pt x="656" y="607"/>
                  </a:lnTo>
                  <a:lnTo>
                    <a:pt x="655" y="611"/>
                  </a:lnTo>
                  <a:lnTo>
                    <a:pt x="654" y="613"/>
                  </a:lnTo>
                  <a:lnTo>
                    <a:pt x="654" y="614"/>
                  </a:lnTo>
                  <a:lnTo>
                    <a:pt x="653" y="614"/>
                  </a:lnTo>
                  <a:lnTo>
                    <a:pt x="653" y="616"/>
                  </a:lnTo>
                  <a:lnTo>
                    <a:pt x="653" y="616"/>
                  </a:lnTo>
                  <a:lnTo>
                    <a:pt x="653" y="618"/>
                  </a:lnTo>
                  <a:lnTo>
                    <a:pt x="652" y="619"/>
                  </a:lnTo>
                  <a:lnTo>
                    <a:pt x="652" y="626"/>
                  </a:lnTo>
                  <a:lnTo>
                    <a:pt x="652" y="626"/>
                  </a:lnTo>
                  <a:lnTo>
                    <a:pt x="649" y="629"/>
                  </a:lnTo>
                  <a:lnTo>
                    <a:pt x="647" y="629"/>
                  </a:lnTo>
                  <a:lnTo>
                    <a:pt x="646" y="630"/>
                  </a:lnTo>
                  <a:lnTo>
                    <a:pt x="644" y="630"/>
                  </a:lnTo>
                  <a:lnTo>
                    <a:pt x="643" y="631"/>
                  </a:lnTo>
                  <a:lnTo>
                    <a:pt x="639" y="631"/>
                  </a:lnTo>
                  <a:lnTo>
                    <a:pt x="638" y="632"/>
                  </a:lnTo>
                  <a:lnTo>
                    <a:pt x="638" y="635"/>
                  </a:lnTo>
                  <a:lnTo>
                    <a:pt x="642" y="642"/>
                  </a:lnTo>
                  <a:lnTo>
                    <a:pt x="643" y="643"/>
                  </a:lnTo>
                  <a:lnTo>
                    <a:pt x="643" y="646"/>
                  </a:lnTo>
                  <a:lnTo>
                    <a:pt x="646" y="649"/>
                  </a:lnTo>
                  <a:lnTo>
                    <a:pt x="646" y="649"/>
                  </a:lnTo>
                  <a:lnTo>
                    <a:pt x="651" y="653"/>
                  </a:lnTo>
                  <a:lnTo>
                    <a:pt x="654" y="655"/>
                  </a:lnTo>
                  <a:lnTo>
                    <a:pt x="655" y="656"/>
                  </a:lnTo>
                  <a:lnTo>
                    <a:pt x="659" y="657"/>
                  </a:lnTo>
                  <a:lnTo>
                    <a:pt x="660" y="657"/>
                  </a:lnTo>
                  <a:lnTo>
                    <a:pt x="662" y="658"/>
                  </a:lnTo>
                  <a:lnTo>
                    <a:pt x="662" y="659"/>
                  </a:lnTo>
                  <a:lnTo>
                    <a:pt x="665" y="663"/>
                  </a:lnTo>
                  <a:lnTo>
                    <a:pt x="668" y="666"/>
                  </a:lnTo>
                  <a:lnTo>
                    <a:pt x="668" y="666"/>
                  </a:lnTo>
                  <a:lnTo>
                    <a:pt x="669" y="667"/>
                  </a:lnTo>
                  <a:lnTo>
                    <a:pt x="671" y="668"/>
                  </a:lnTo>
                  <a:lnTo>
                    <a:pt x="674" y="671"/>
                  </a:lnTo>
                  <a:lnTo>
                    <a:pt x="674" y="672"/>
                  </a:lnTo>
                  <a:lnTo>
                    <a:pt x="675" y="672"/>
                  </a:lnTo>
                  <a:lnTo>
                    <a:pt x="675" y="677"/>
                  </a:lnTo>
                  <a:lnTo>
                    <a:pt x="675" y="677"/>
                  </a:lnTo>
                  <a:lnTo>
                    <a:pt x="675" y="679"/>
                  </a:lnTo>
                  <a:lnTo>
                    <a:pt x="675" y="680"/>
                  </a:lnTo>
                  <a:lnTo>
                    <a:pt x="675" y="680"/>
                  </a:lnTo>
                  <a:lnTo>
                    <a:pt x="675" y="687"/>
                  </a:lnTo>
                  <a:lnTo>
                    <a:pt x="674" y="689"/>
                  </a:lnTo>
                  <a:lnTo>
                    <a:pt x="674" y="691"/>
                  </a:lnTo>
                  <a:lnTo>
                    <a:pt x="674" y="691"/>
                  </a:lnTo>
                  <a:lnTo>
                    <a:pt x="674" y="692"/>
                  </a:lnTo>
                  <a:lnTo>
                    <a:pt x="675" y="693"/>
                  </a:lnTo>
                  <a:lnTo>
                    <a:pt x="676" y="693"/>
                  </a:lnTo>
                  <a:lnTo>
                    <a:pt x="676" y="698"/>
                  </a:lnTo>
                  <a:lnTo>
                    <a:pt x="678" y="701"/>
                  </a:lnTo>
                  <a:lnTo>
                    <a:pt x="678" y="703"/>
                  </a:lnTo>
                  <a:lnTo>
                    <a:pt x="677" y="704"/>
                  </a:lnTo>
                  <a:lnTo>
                    <a:pt x="676" y="705"/>
                  </a:lnTo>
                  <a:lnTo>
                    <a:pt x="675" y="705"/>
                  </a:lnTo>
                  <a:lnTo>
                    <a:pt x="674" y="705"/>
                  </a:lnTo>
                  <a:lnTo>
                    <a:pt x="673" y="705"/>
                  </a:lnTo>
                  <a:lnTo>
                    <a:pt x="670" y="706"/>
                  </a:lnTo>
                  <a:lnTo>
                    <a:pt x="669" y="706"/>
                  </a:lnTo>
                  <a:lnTo>
                    <a:pt x="669" y="706"/>
                  </a:lnTo>
                  <a:lnTo>
                    <a:pt x="666" y="706"/>
                  </a:lnTo>
                  <a:lnTo>
                    <a:pt x="666" y="705"/>
                  </a:lnTo>
                  <a:lnTo>
                    <a:pt x="664" y="705"/>
                  </a:lnTo>
                  <a:lnTo>
                    <a:pt x="664" y="706"/>
                  </a:lnTo>
                  <a:lnTo>
                    <a:pt x="662" y="706"/>
                  </a:lnTo>
                  <a:lnTo>
                    <a:pt x="661" y="705"/>
                  </a:lnTo>
                  <a:lnTo>
                    <a:pt x="660" y="705"/>
                  </a:lnTo>
                  <a:lnTo>
                    <a:pt x="656" y="705"/>
                  </a:lnTo>
                  <a:lnTo>
                    <a:pt x="656" y="704"/>
                  </a:lnTo>
                  <a:lnTo>
                    <a:pt x="655" y="704"/>
                  </a:lnTo>
                  <a:lnTo>
                    <a:pt x="653" y="703"/>
                  </a:lnTo>
                  <a:lnTo>
                    <a:pt x="651" y="702"/>
                  </a:lnTo>
                  <a:lnTo>
                    <a:pt x="649" y="702"/>
                  </a:lnTo>
                  <a:lnTo>
                    <a:pt x="647" y="700"/>
                  </a:lnTo>
                  <a:lnTo>
                    <a:pt x="647" y="698"/>
                  </a:lnTo>
                  <a:lnTo>
                    <a:pt x="646" y="697"/>
                  </a:lnTo>
                  <a:lnTo>
                    <a:pt x="646" y="696"/>
                  </a:lnTo>
                  <a:lnTo>
                    <a:pt x="645" y="695"/>
                  </a:lnTo>
                  <a:lnTo>
                    <a:pt x="641" y="693"/>
                  </a:lnTo>
                  <a:lnTo>
                    <a:pt x="641" y="692"/>
                  </a:lnTo>
                  <a:lnTo>
                    <a:pt x="641" y="689"/>
                  </a:lnTo>
                  <a:lnTo>
                    <a:pt x="642" y="686"/>
                  </a:lnTo>
                  <a:lnTo>
                    <a:pt x="640" y="683"/>
                  </a:lnTo>
                  <a:lnTo>
                    <a:pt x="639" y="682"/>
                  </a:lnTo>
                  <a:lnTo>
                    <a:pt x="639" y="680"/>
                  </a:lnTo>
                  <a:lnTo>
                    <a:pt x="640" y="678"/>
                  </a:lnTo>
                  <a:lnTo>
                    <a:pt x="645" y="679"/>
                  </a:lnTo>
                  <a:lnTo>
                    <a:pt x="646" y="677"/>
                  </a:lnTo>
                  <a:lnTo>
                    <a:pt x="646" y="676"/>
                  </a:lnTo>
                  <a:lnTo>
                    <a:pt x="648" y="674"/>
                  </a:lnTo>
                  <a:lnTo>
                    <a:pt x="648" y="672"/>
                  </a:lnTo>
                  <a:lnTo>
                    <a:pt x="648" y="672"/>
                  </a:lnTo>
                  <a:lnTo>
                    <a:pt x="648" y="669"/>
                  </a:lnTo>
                  <a:lnTo>
                    <a:pt x="647" y="668"/>
                  </a:lnTo>
                  <a:lnTo>
                    <a:pt x="646" y="668"/>
                  </a:lnTo>
                  <a:lnTo>
                    <a:pt x="644" y="666"/>
                  </a:lnTo>
                  <a:lnTo>
                    <a:pt x="644" y="666"/>
                  </a:lnTo>
                  <a:lnTo>
                    <a:pt x="641" y="662"/>
                  </a:lnTo>
                  <a:lnTo>
                    <a:pt x="638" y="661"/>
                  </a:lnTo>
                  <a:lnTo>
                    <a:pt x="636" y="659"/>
                  </a:lnTo>
                  <a:lnTo>
                    <a:pt x="634" y="655"/>
                  </a:lnTo>
                  <a:lnTo>
                    <a:pt x="633" y="652"/>
                  </a:lnTo>
                  <a:lnTo>
                    <a:pt x="633" y="652"/>
                  </a:lnTo>
                  <a:lnTo>
                    <a:pt x="633" y="650"/>
                  </a:lnTo>
                  <a:lnTo>
                    <a:pt x="632" y="649"/>
                  </a:lnTo>
                  <a:lnTo>
                    <a:pt x="632" y="648"/>
                  </a:lnTo>
                  <a:lnTo>
                    <a:pt x="631" y="646"/>
                  </a:lnTo>
                  <a:lnTo>
                    <a:pt x="631" y="645"/>
                  </a:lnTo>
                  <a:lnTo>
                    <a:pt x="631" y="644"/>
                  </a:lnTo>
                  <a:lnTo>
                    <a:pt x="631" y="642"/>
                  </a:lnTo>
                  <a:lnTo>
                    <a:pt x="631" y="642"/>
                  </a:lnTo>
                  <a:lnTo>
                    <a:pt x="631" y="641"/>
                  </a:lnTo>
                  <a:lnTo>
                    <a:pt x="630" y="640"/>
                  </a:lnTo>
                  <a:lnTo>
                    <a:pt x="630" y="638"/>
                  </a:lnTo>
                  <a:lnTo>
                    <a:pt x="628" y="637"/>
                  </a:lnTo>
                  <a:lnTo>
                    <a:pt x="627" y="637"/>
                  </a:lnTo>
                  <a:lnTo>
                    <a:pt x="627" y="635"/>
                  </a:lnTo>
                  <a:lnTo>
                    <a:pt x="628" y="635"/>
                  </a:lnTo>
                  <a:lnTo>
                    <a:pt x="630" y="635"/>
                  </a:lnTo>
                  <a:lnTo>
                    <a:pt x="631" y="633"/>
                  </a:lnTo>
                  <a:lnTo>
                    <a:pt x="630" y="633"/>
                  </a:lnTo>
                  <a:lnTo>
                    <a:pt x="629" y="634"/>
                  </a:lnTo>
                  <a:lnTo>
                    <a:pt x="628" y="634"/>
                  </a:lnTo>
                  <a:lnTo>
                    <a:pt x="626" y="633"/>
                  </a:lnTo>
                  <a:lnTo>
                    <a:pt x="626" y="631"/>
                  </a:lnTo>
                  <a:lnTo>
                    <a:pt x="625" y="631"/>
                  </a:lnTo>
                  <a:lnTo>
                    <a:pt x="624" y="632"/>
                  </a:lnTo>
                  <a:lnTo>
                    <a:pt x="623" y="634"/>
                  </a:lnTo>
                  <a:lnTo>
                    <a:pt x="624" y="635"/>
                  </a:lnTo>
                  <a:lnTo>
                    <a:pt x="625" y="637"/>
                  </a:lnTo>
                  <a:lnTo>
                    <a:pt x="625" y="638"/>
                  </a:lnTo>
                  <a:lnTo>
                    <a:pt x="623" y="638"/>
                  </a:lnTo>
                  <a:lnTo>
                    <a:pt x="621" y="635"/>
                  </a:lnTo>
                  <a:lnTo>
                    <a:pt x="620" y="632"/>
                  </a:lnTo>
                  <a:lnTo>
                    <a:pt x="615" y="628"/>
                  </a:lnTo>
                  <a:lnTo>
                    <a:pt x="615" y="627"/>
                  </a:lnTo>
                  <a:lnTo>
                    <a:pt x="611" y="627"/>
                  </a:lnTo>
                  <a:lnTo>
                    <a:pt x="610" y="626"/>
                  </a:lnTo>
                  <a:lnTo>
                    <a:pt x="609" y="626"/>
                  </a:lnTo>
                  <a:lnTo>
                    <a:pt x="608" y="626"/>
                  </a:lnTo>
                  <a:lnTo>
                    <a:pt x="606" y="623"/>
                  </a:lnTo>
                  <a:lnTo>
                    <a:pt x="606" y="623"/>
                  </a:lnTo>
                  <a:lnTo>
                    <a:pt x="605" y="623"/>
                  </a:lnTo>
                  <a:lnTo>
                    <a:pt x="604" y="620"/>
                  </a:lnTo>
                  <a:lnTo>
                    <a:pt x="600" y="619"/>
                  </a:lnTo>
                  <a:lnTo>
                    <a:pt x="597" y="618"/>
                  </a:lnTo>
                  <a:lnTo>
                    <a:pt x="593" y="618"/>
                  </a:lnTo>
                  <a:lnTo>
                    <a:pt x="593" y="618"/>
                  </a:lnTo>
                  <a:lnTo>
                    <a:pt x="591" y="618"/>
                  </a:lnTo>
                  <a:lnTo>
                    <a:pt x="589" y="619"/>
                  </a:lnTo>
                  <a:lnTo>
                    <a:pt x="587" y="621"/>
                  </a:lnTo>
                  <a:lnTo>
                    <a:pt x="587" y="622"/>
                  </a:lnTo>
                  <a:lnTo>
                    <a:pt x="586" y="622"/>
                  </a:lnTo>
                  <a:lnTo>
                    <a:pt x="586" y="623"/>
                  </a:lnTo>
                  <a:lnTo>
                    <a:pt x="585" y="624"/>
                  </a:lnTo>
                  <a:lnTo>
                    <a:pt x="585" y="625"/>
                  </a:lnTo>
                  <a:lnTo>
                    <a:pt x="582" y="628"/>
                  </a:lnTo>
                  <a:lnTo>
                    <a:pt x="584" y="630"/>
                  </a:lnTo>
                  <a:lnTo>
                    <a:pt x="585" y="631"/>
                  </a:lnTo>
                  <a:lnTo>
                    <a:pt x="585" y="634"/>
                  </a:lnTo>
                  <a:lnTo>
                    <a:pt x="584" y="635"/>
                  </a:lnTo>
                  <a:lnTo>
                    <a:pt x="584" y="637"/>
                  </a:lnTo>
                  <a:lnTo>
                    <a:pt x="584" y="637"/>
                  </a:lnTo>
                  <a:lnTo>
                    <a:pt x="584" y="641"/>
                  </a:lnTo>
                  <a:lnTo>
                    <a:pt x="581" y="642"/>
                  </a:lnTo>
                  <a:lnTo>
                    <a:pt x="581" y="642"/>
                  </a:lnTo>
                  <a:lnTo>
                    <a:pt x="580" y="644"/>
                  </a:lnTo>
                  <a:lnTo>
                    <a:pt x="579" y="645"/>
                  </a:lnTo>
                  <a:lnTo>
                    <a:pt x="580" y="646"/>
                  </a:lnTo>
                  <a:lnTo>
                    <a:pt x="580" y="647"/>
                  </a:lnTo>
                  <a:lnTo>
                    <a:pt x="578" y="648"/>
                  </a:lnTo>
                  <a:lnTo>
                    <a:pt x="578" y="648"/>
                  </a:lnTo>
                  <a:lnTo>
                    <a:pt x="580" y="649"/>
                  </a:lnTo>
                  <a:lnTo>
                    <a:pt x="579" y="650"/>
                  </a:lnTo>
                  <a:lnTo>
                    <a:pt x="580" y="651"/>
                  </a:lnTo>
                  <a:lnTo>
                    <a:pt x="580" y="651"/>
                  </a:lnTo>
                  <a:lnTo>
                    <a:pt x="581" y="650"/>
                  </a:lnTo>
                  <a:lnTo>
                    <a:pt x="582" y="652"/>
                  </a:lnTo>
                  <a:lnTo>
                    <a:pt x="583" y="652"/>
                  </a:lnTo>
                  <a:lnTo>
                    <a:pt x="583" y="650"/>
                  </a:lnTo>
                  <a:lnTo>
                    <a:pt x="585" y="650"/>
                  </a:lnTo>
                  <a:lnTo>
                    <a:pt x="586" y="651"/>
                  </a:lnTo>
                  <a:lnTo>
                    <a:pt x="586" y="653"/>
                  </a:lnTo>
                  <a:lnTo>
                    <a:pt x="588" y="656"/>
                  </a:lnTo>
                  <a:lnTo>
                    <a:pt x="587" y="657"/>
                  </a:lnTo>
                  <a:lnTo>
                    <a:pt x="586" y="656"/>
                  </a:lnTo>
                  <a:lnTo>
                    <a:pt x="585" y="656"/>
                  </a:lnTo>
                  <a:lnTo>
                    <a:pt x="585" y="658"/>
                  </a:lnTo>
                  <a:lnTo>
                    <a:pt x="585" y="659"/>
                  </a:lnTo>
                  <a:lnTo>
                    <a:pt x="585" y="660"/>
                  </a:lnTo>
                  <a:lnTo>
                    <a:pt x="583" y="660"/>
                  </a:lnTo>
                  <a:lnTo>
                    <a:pt x="581" y="662"/>
                  </a:lnTo>
                  <a:lnTo>
                    <a:pt x="580" y="662"/>
                  </a:lnTo>
                  <a:lnTo>
                    <a:pt x="579" y="660"/>
                  </a:lnTo>
                  <a:lnTo>
                    <a:pt x="578" y="660"/>
                  </a:lnTo>
                  <a:lnTo>
                    <a:pt x="577" y="658"/>
                  </a:lnTo>
                  <a:lnTo>
                    <a:pt x="577" y="657"/>
                  </a:lnTo>
                  <a:lnTo>
                    <a:pt x="578" y="657"/>
                  </a:lnTo>
                  <a:lnTo>
                    <a:pt x="578" y="656"/>
                  </a:lnTo>
                  <a:lnTo>
                    <a:pt x="578" y="655"/>
                  </a:lnTo>
                  <a:lnTo>
                    <a:pt x="578" y="654"/>
                  </a:lnTo>
                  <a:lnTo>
                    <a:pt x="577" y="654"/>
                  </a:lnTo>
                  <a:lnTo>
                    <a:pt x="576" y="653"/>
                  </a:lnTo>
                  <a:lnTo>
                    <a:pt x="576" y="652"/>
                  </a:lnTo>
                  <a:lnTo>
                    <a:pt x="575" y="651"/>
                  </a:lnTo>
                  <a:lnTo>
                    <a:pt x="575" y="651"/>
                  </a:lnTo>
                  <a:lnTo>
                    <a:pt x="574" y="650"/>
                  </a:lnTo>
                  <a:lnTo>
                    <a:pt x="572" y="648"/>
                  </a:lnTo>
                  <a:lnTo>
                    <a:pt x="571" y="645"/>
                  </a:lnTo>
                  <a:lnTo>
                    <a:pt x="571" y="644"/>
                  </a:lnTo>
                  <a:lnTo>
                    <a:pt x="569" y="643"/>
                  </a:lnTo>
                  <a:lnTo>
                    <a:pt x="568" y="643"/>
                  </a:lnTo>
                  <a:lnTo>
                    <a:pt x="565" y="645"/>
                  </a:lnTo>
                  <a:lnTo>
                    <a:pt x="568" y="650"/>
                  </a:lnTo>
                  <a:lnTo>
                    <a:pt x="568" y="652"/>
                  </a:lnTo>
                  <a:lnTo>
                    <a:pt x="570" y="655"/>
                  </a:lnTo>
                  <a:lnTo>
                    <a:pt x="571" y="655"/>
                  </a:lnTo>
                  <a:lnTo>
                    <a:pt x="571" y="654"/>
                  </a:lnTo>
                  <a:lnTo>
                    <a:pt x="572" y="654"/>
                  </a:lnTo>
                  <a:lnTo>
                    <a:pt x="574" y="660"/>
                  </a:lnTo>
                  <a:lnTo>
                    <a:pt x="575" y="661"/>
                  </a:lnTo>
                  <a:lnTo>
                    <a:pt x="575" y="662"/>
                  </a:lnTo>
                  <a:lnTo>
                    <a:pt x="576" y="664"/>
                  </a:lnTo>
                  <a:lnTo>
                    <a:pt x="579" y="667"/>
                  </a:lnTo>
                  <a:lnTo>
                    <a:pt x="579" y="668"/>
                  </a:lnTo>
                  <a:lnTo>
                    <a:pt x="581" y="672"/>
                  </a:lnTo>
                  <a:lnTo>
                    <a:pt x="581" y="673"/>
                  </a:lnTo>
                  <a:lnTo>
                    <a:pt x="582" y="675"/>
                  </a:lnTo>
                  <a:lnTo>
                    <a:pt x="583" y="677"/>
                  </a:lnTo>
                  <a:lnTo>
                    <a:pt x="584" y="678"/>
                  </a:lnTo>
                  <a:lnTo>
                    <a:pt x="585" y="680"/>
                  </a:lnTo>
                  <a:lnTo>
                    <a:pt x="587" y="682"/>
                  </a:lnTo>
                  <a:lnTo>
                    <a:pt x="587" y="683"/>
                  </a:lnTo>
                  <a:lnTo>
                    <a:pt x="589" y="684"/>
                  </a:lnTo>
                  <a:lnTo>
                    <a:pt x="590" y="685"/>
                  </a:lnTo>
                  <a:lnTo>
                    <a:pt x="592" y="687"/>
                  </a:lnTo>
                  <a:lnTo>
                    <a:pt x="593" y="687"/>
                  </a:lnTo>
                  <a:lnTo>
                    <a:pt x="592" y="686"/>
                  </a:lnTo>
                  <a:lnTo>
                    <a:pt x="592" y="686"/>
                  </a:lnTo>
                  <a:lnTo>
                    <a:pt x="594" y="687"/>
                  </a:lnTo>
                  <a:lnTo>
                    <a:pt x="594" y="688"/>
                  </a:lnTo>
                  <a:lnTo>
                    <a:pt x="595" y="689"/>
                  </a:lnTo>
                  <a:lnTo>
                    <a:pt x="595" y="693"/>
                  </a:lnTo>
                  <a:lnTo>
                    <a:pt x="598" y="697"/>
                  </a:lnTo>
                  <a:lnTo>
                    <a:pt x="598" y="697"/>
                  </a:lnTo>
                  <a:lnTo>
                    <a:pt x="600" y="698"/>
                  </a:lnTo>
                  <a:lnTo>
                    <a:pt x="602" y="700"/>
                  </a:lnTo>
                  <a:lnTo>
                    <a:pt x="603" y="701"/>
                  </a:lnTo>
                  <a:lnTo>
                    <a:pt x="605" y="704"/>
                  </a:lnTo>
                  <a:lnTo>
                    <a:pt x="605" y="705"/>
                  </a:lnTo>
                  <a:lnTo>
                    <a:pt x="608" y="705"/>
                  </a:lnTo>
                  <a:lnTo>
                    <a:pt x="608" y="706"/>
                  </a:lnTo>
                  <a:lnTo>
                    <a:pt x="609" y="707"/>
                  </a:lnTo>
                  <a:lnTo>
                    <a:pt x="609" y="709"/>
                  </a:lnTo>
                  <a:lnTo>
                    <a:pt x="610" y="710"/>
                  </a:lnTo>
                  <a:lnTo>
                    <a:pt x="611" y="712"/>
                  </a:lnTo>
                  <a:lnTo>
                    <a:pt x="612" y="712"/>
                  </a:lnTo>
                  <a:lnTo>
                    <a:pt x="613" y="714"/>
                  </a:lnTo>
                  <a:lnTo>
                    <a:pt x="614" y="716"/>
                  </a:lnTo>
                  <a:lnTo>
                    <a:pt x="614" y="716"/>
                  </a:lnTo>
                  <a:lnTo>
                    <a:pt x="618" y="720"/>
                  </a:lnTo>
                  <a:lnTo>
                    <a:pt x="619" y="722"/>
                  </a:lnTo>
                  <a:lnTo>
                    <a:pt x="621" y="723"/>
                  </a:lnTo>
                  <a:lnTo>
                    <a:pt x="621" y="724"/>
                  </a:lnTo>
                  <a:lnTo>
                    <a:pt x="622" y="726"/>
                  </a:lnTo>
                  <a:lnTo>
                    <a:pt x="624" y="728"/>
                  </a:lnTo>
                  <a:lnTo>
                    <a:pt x="625" y="730"/>
                  </a:lnTo>
                  <a:lnTo>
                    <a:pt x="625" y="730"/>
                  </a:lnTo>
                  <a:lnTo>
                    <a:pt x="625" y="731"/>
                  </a:lnTo>
                  <a:lnTo>
                    <a:pt x="626" y="732"/>
                  </a:lnTo>
                  <a:lnTo>
                    <a:pt x="626" y="733"/>
                  </a:lnTo>
                  <a:lnTo>
                    <a:pt x="625" y="733"/>
                  </a:lnTo>
                  <a:lnTo>
                    <a:pt x="625" y="734"/>
                  </a:lnTo>
                  <a:lnTo>
                    <a:pt x="624" y="737"/>
                  </a:lnTo>
                  <a:lnTo>
                    <a:pt x="622" y="739"/>
                  </a:lnTo>
                  <a:lnTo>
                    <a:pt x="622" y="742"/>
                  </a:lnTo>
                  <a:lnTo>
                    <a:pt x="621" y="743"/>
                  </a:lnTo>
                  <a:lnTo>
                    <a:pt x="621" y="744"/>
                  </a:lnTo>
                  <a:lnTo>
                    <a:pt x="619" y="746"/>
                  </a:lnTo>
                  <a:lnTo>
                    <a:pt x="619" y="746"/>
                  </a:lnTo>
                  <a:lnTo>
                    <a:pt x="618" y="747"/>
                  </a:lnTo>
                  <a:lnTo>
                    <a:pt x="617" y="748"/>
                  </a:lnTo>
                  <a:lnTo>
                    <a:pt x="617" y="750"/>
                  </a:lnTo>
                  <a:lnTo>
                    <a:pt x="616" y="750"/>
                  </a:lnTo>
                  <a:lnTo>
                    <a:pt x="616" y="751"/>
                  </a:lnTo>
                  <a:lnTo>
                    <a:pt x="617" y="751"/>
                  </a:lnTo>
                  <a:lnTo>
                    <a:pt x="617" y="753"/>
                  </a:lnTo>
                  <a:lnTo>
                    <a:pt x="618" y="753"/>
                  </a:lnTo>
                  <a:lnTo>
                    <a:pt x="618" y="758"/>
                  </a:lnTo>
                  <a:lnTo>
                    <a:pt x="618" y="758"/>
                  </a:lnTo>
                  <a:lnTo>
                    <a:pt x="618" y="760"/>
                  </a:lnTo>
                  <a:lnTo>
                    <a:pt x="619" y="761"/>
                  </a:lnTo>
                  <a:lnTo>
                    <a:pt x="617" y="762"/>
                  </a:lnTo>
                  <a:lnTo>
                    <a:pt x="615" y="762"/>
                  </a:lnTo>
                  <a:lnTo>
                    <a:pt x="614" y="765"/>
                  </a:lnTo>
                  <a:lnTo>
                    <a:pt x="616" y="766"/>
                  </a:lnTo>
                  <a:lnTo>
                    <a:pt x="615" y="768"/>
                  </a:lnTo>
                  <a:lnTo>
                    <a:pt x="614" y="770"/>
                  </a:lnTo>
                  <a:lnTo>
                    <a:pt x="612" y="771"/>
                  </a:lnTo>
                  <a:lnTo>
                    <a:pt x="612" y="771"/>
                  </a:lnTo>
                  <a:lnTo>
                    <a:pt x="612" y="776"/>
                  </a:lnTo>
                  <a:lnTo>
                    <a:pt x="611" y="776"/>
                  </a:lnTo>
                  <a:lnTo>
                    <a:pt x="611" y="777"/>
                  </a:lnTo>
                  <a:lnTo>
                    <a:pt x="609" y="777"/>
                  </a:lnTo>
                  <a:lnTo>
                    <a:pt x="608" y="778"/>
                  </a:lnTo>
                  <a:lnTo>
                    <a:pt x="608" y="780"/>
                  </a:lnTo>
                  <a:lnTo>
                    <a:pt x="608" y="780"/>
                  </a:lnTo>
                  <a:lnTo>
                    <a:pt x="608" y="784"/>
                  </a:lnTo>
                  <a:lnTo>
                    <a:pt x="609" y="784"/>
                  </a:lnTo>
                  <a:lnTo>
                    <a:pt x="609" y="785"/>
                  </a:lnTo>
                  <a:lnTo>
                    <a:pt x="608" y="786"/>
                  </a:lnTo>
                  <a:lnTo>
                    <a:pt x="608" y="787"/>
                  </a:lnTo>
                  <a:lnTo>
                    <a:pt x="608" y="787"/>
                  </a:lnTo>
                  <a:lnTo>
                    <a:pt x="608" y="789"/>
                  </a:lnTo>
                  <a:lnTo>
                    <a:pt x="607" y="789"/>
                  </a:lnTo>
                  <a:lnTo>
                    <a:pt x="607" y="790"/>
                  </a:lnTo>
                  <a:lnTo>
                    <a:pt x="605" y="791"/>
                  </a:lnTo>
                  <a:lnTo>
                    <a:pt x="604" y="792"/>
                  </a:lnTo>
                  <a:lnTo>
                    <a:pt x="604" y="794"/>
                  </a:lnTo>
                  <a:lnTo>
                    <a:pt x="603" y="794"/>
                  </a:lnTo>
                  <a:lnTo>
                    <a:pt x="603" y="797"/>
                  </a:lnTo>
                  <a:lnTo>
                    <a:pt x="603" y="797"/>
                  </a:lnTo>
                  <a:lnTo>
                    <a:pt x="603" y="799"/>
                  </a:lnTo>
                  <a:lnTo>
                    <a:pt x="603" y="799"/>
                  </a:lnTo>
                  <a:lnTo>
                    <a:pt x="603" y="800"/>
                  </a:lnTo>
                  <a:lnTo>
                    <a:pt x="603" y="801"/>
                  </a:lnTo>
                  <a:lnTo>
                    <a:pt x="603" y="803"/>
                  </a:lnTo>
                  <a:lnTo>
                    <a:pt x="603" y="803"/>
                  </a:lnTo>
                  <a:lnTo>
                    <a:pt x="604" y="805"/>
                  </a:lnTo>
                  <a:lnTo>
                    <a:pt x="606" y="808"/>
                  </a:lnTo>
                  <a:lnTo>
                    <a:pt x="606" y="810"/>
                  </a:lnTo>
                  <a:lnTo>
                    <a:pt x="606" y="811"/>
                  </a:lnTo>
                  <a:lnTo>
                    <a:pt x="606" y="812"/>
                  </a:lnTo>
                  <a:lnTo>
                    <a:pt x="605" y="813"/>
                  </a:lnTo>
                  <a:lnTo>
                    <a:pt x="605" y="816"/>
                  </a:lnTo>
                  <a:lnTo>
                    <a:pt x="605" y="817"/>
                  </a:lnTo>
                  <a:lnTo>
                    <a:pt x="605" y="824"/>
                  </a:lnTo>
                  <a:lnTo>
                    <a:pt x="605" y="824"/>
                  </a:lnTo>
                  <a:lnTo>
                    <a:pt x="605" y="825"/>
                  </a:lnTo>
                  <a:lnTo>
                    <a:pt x="607" y="826"/>
                  </a:lnTo>
                  <a:lnTo>
                    <a:pt x="608" y="832"/>
                  </a:lnTo>
                  <a:lnTo>
                    <a:pt x="607" y="832"/>
                  </a:lnTo>
                  <a:lnTo>
                    <a:pt x="608" y="833"/>
                  </a:lnTo>
                  <a:lnTo>
                    <a:pt x="608" y="835"/>
                  </a:lnTo>
                  <a:lnTo>
                    <a:pt x="606" y="837"/>
                  </a:lnTo>
                  <a:lnTo>
                    <a:pt x="606" y="839"/>
                  </a:lnTo>
                  <a:lnTo>
                    <a:pt x="606" y="839"/>
                  </a:lnTo>
                  <a:lnTo>
                    <a:pt x="606" y="843"/>
                  </a:lnTo>
                  <a:lnTo>
                    <a:pt x="606" y="843"/>
                  </a:lnTo>
                  <a:lnTo>
                    <a:pt x="606" y="844"/>
                  </a:lnTo>
                  <a:lnTo>
                    <a:pt x="608" y="846"/>
                  </a:lnTo>
                  <a:lnTo>
                    <a:pt x="608" y="846"/>
                  </a:lnTo>
                  <a:lnTo>
                    <a:pt x="610" y="847"/>
                  </a:lnTo>
                  <a:lnTo>
                    <a:pt x="608" y="848"/>
                  </a:lnTo>
                  <a:lnTo>
                    <a:pt x="608" y="852"/>
                  </a:lnTo>
                  <a:lnTo>
                    <a:pt x="607" y="853"/>
                  </a:lnTo>
                  <a:lnTo>
                    <a:pt x="607" y="855"/>
                  </a:lnTo>
                  <a:lnTo>
                    <a:pt x="608" y="855"/>
                  </a:lnTo>
                  <a:lnTo>
                    <a:pt x="608" y="859"/>
                  </a:lnTo>
                  <a:lnTo>
                    <a:pt x="606" y="861"/>
                  </a:lnTo>
                  <a:lnTo>
                    <a:pt x="606" y="862"/>
                  </a:lnTo>
                  <a:lnTo>
                    <a:pt x="605" y="864"/>
                  </a:lnTo>
                  <a:lnTo>
                    <a:pt x="604" y="864"/>
                  </a:lnTo>
                  <a:lnTo>
                    <a:pt x="603" y="866"/>
                  </a:lnTo>
                  <a:lnTo>
                    <a:pt x="600" y="866"/>
                  </a:lnTo>
                  <a:lnTo>
                    <a:pt x="599" y="867"/>
                  </a:lnTo>
                  <a:lnTo>
                    <a:pt x="598" y="868"/>
                  </a:lnTo>
                  <a:lnTo>
                    <a:pt x="598" y="873"/>
                  </a:lnTo>
                  <a:lnTo>
                    <a:pt x="600" y="875"/>
                  </a:lnTo>
                  <a:lnTo>
                    <a:pt x="600" y="877"/>
                  </a:lnTo>
                  <a:lnTo>
                    <a:pt x="599" y="878"/>
                  </a:lnTo>
                  <a:lnTo>
                    <a:pt x="599" y="880"/>
                  </a:lnTo>
                  <a:lnTo>
                    <a:pt x="600" y="881"/>
                  </a:lnTo>
                  <a:lnTo>
                    <a:pt x="599" y="885"/>
                  </a:lnTo>
                  <a:lnTo>
                    <a:pt x="600" y="886"/>
                  </a:lnTo>
                  <a:lnTo>
                    <a:pt x="600" y="889"/>
                  </a:lnTo>
                  <a:lnTo>
                    <a:pt x="599" y="890"/>
                  </a:lnTo>
                  <a:lnTo>
                    <a:pt x="600" y="890"/>
                  </a:lnTo>
                  <a:lnTo>
                    <a:pt x="600" y="892"/>
                  </a:lnTo>
                  <a:lnTo>
                    <a:pt x="600" y="893"/>
                  </a:lnTo>
                  <a:lnTo>
                    <a:pt x="600" y="895"/>
                  </a:lnTo>
                  <a:lnTo>
                    <a:pt x="601" y="897"/>
                  </a:lnTo>
                  <a:lnTo>
                    <a:pt x="601" y="899"/>
                  </a:lnTo>
                  <a:lnTo>
                    <a:pt x="602" y="900"/>
                  </a:lnTo>
                  <a:lnTo>
                    <a:pt x="603" y="902"/>
                  </a:lnTo>
                  <a:lnTo>
                    <a:pt x="603" y="905"/>
                  </a:lnTo>
                  <a:lnTo>
                    <a:pt x="604" y="908"/>
                  </a:lnTo>
                  <a:lnTo>
                    <a:pt x="606" y="911"/>
                  </a:lnTo>
                  <a:lnTo>
                    <a:pt x="606" y="913"/>
                  </a:lnTo>
                  <a:lnTo>
                    <a:pt x="603" y="915"/>
                  </a:lnTo>
                  <a:lnTo>
                    <a:pt x="603" y="916"/>
                  </a:lnTo>
                  <a:lnTo>
                    <a:pt x="601" y="918"/>
                  </a:lnTo>
                  <a:lnTo>
                    <a:pt x="598" y="919"/>
                  </a:lnTo>
                  <a:lnTo>
                    <a:pt x="598" y="922"/>
                  </a:lnTo>
                  <a:lnTo>
                    <a:pt x="597" y="923"/>
                  </a:lnTo>
                  <a:lnTo>
                    <a:pt x="597" y="924"/>
                  </a:lnTo>
                  <a:lnTo>
                    <a:pt x="596" y="925"/>
                  </a:lnTo>
                  <a:lnTo>
                    <a:pt x="596" y="927"/>
                  </a:lnTo>
                  <a:lnTo>
                    <a:pt x="595" y="928"/>
                  </a:lnTo>
                  <a:lnTo>
                    <a:pt x="594" y="929"/>
                  </a:lnTo>
                  <a:lnTo>
                    <a:pt x="594" y="931"/>
                  </a:lnTo>
                  <a:lnTo>
                    <a:pt x="593" y="932"/>
                  </a:lnTo>
                  <a:lnTo>
                    <a:pt x="594" y="933"/>
                  </a:lnTo>
                  <a:lnTo>
                    <a:pt x="591" y="937"/>
                  </a:lnTo>
                  <a:lnTo>
                    <a:pt x="591" y="938"/>
                  </a:lnTo>
                  <a:lnTo>
                    <a:pt x="590" y="939"/>
                  </a:lnTo>
                  <a:lnTo>
                    <a:pt x="590" y="940"/>
                  </a:lnTo>
                  <a:lnTo>
                    <a:pt x="591" y="941"/>
                  </a:lnTo>
                  <a:lnTo>
                    <a:pt x="591" y="944"/>
                  </a:lnTo>
                  <a:lnTo>
                    <a:pt x="591" y="945"/>
                  </a:lnTo>
                  <a:lnTo>
                    <a:pt x="590" y="946"/>
                  </a:lnTo>
                  <a:lnTo>
                    <a:pt x="591" y="947"/>
                  </a:lnTo>
                  <a:lnTo>
                    <a:pt x="591" y="951"/>
                  </a:lnTo>
                  <a:lnTo>
                    <a:pt x="591" y="951"/>
                  </a:lnTo>
                  <a:lnTo>
                    <a:pt x="591" y="952"/>
                  </a:lnTo>
                  <a:lnTo>
                    <a:pt x="592" y="953"/>
                  </a:lnTo>
                  <a:lnTo>
                    <a:pt x="592" y="957"/>
                  </a:lnTo>
                  <a:lnTo>
                    <a:pt x="591" y="958"/>
                  </a:lnTo>
                  <a:lnTo>
                    <a:pt x="591" y="960"/>
                  </a:lnTo>
                  <a:lnTo>
                    <a:pt x="591" y="961"/>
                  </a:lnTo>
                  <a:lnTo>
                    <a:pt x="591" y="962"/>
                  </a:lnTo>
                  <a:lnTo>
                    <a:pt x="591" y="963"/>
                  </a:lnTo>
                  <a:lnTo>
                    <a:pt x="591" y="964"/>
                  </a:lnTo>
                  <a:lnTo>
                    <a:pt x="591" y="966"/>
                  </a:lnTo>
                  <a:lnTo>
                    <a:pt x="591" y="966"/>
                  </a:lnTo>
                  <a:lnTo>
                    <a:pt x="591" y="968"/>
                  </a:lnTo>
                  <a:lnTo>
                    <a:pt x="592" y="969"/>
                  </a:lnTo>
                  <a:lnTo>
                    <a:pt x="593" y="970"/>
                  </a:lnTo>
                  <a:lnTo>
                    <a:pt x="594" y="970"/>
                  </a:lnTo>
                  <a:lnTo>
                    <a:pt x="594" y="972"/>
                  </a:lnTo>
                  <a:lnTo>
                    <a:pt x="593" y="973"/>
                  </a:lnTo>
                  <a:lnTo>
                    <a:pt x="594" y="973"/>
                  </a:lnTo>
                  <a:lnTo>
                    <a:pt x="594" y="975"/>
                  </a:lnTo>
                  <a:lnTo>
                    <a:pt x="595" y="976"/>
                  </a:lnTo>
                  <a:lnTo>
                    <a:pt x="595" y="979"/>
                  </a:lnTo>
                  <a:lnTo>
                    <a:pt x="594" y="979"/>
                  </a:lnTo>
                  <a:lnTo>
                    <a:pt x="594" y="981"/>
                  </a:lnTo>
                  <a:lnTo>
                    <a:pt x="594" y="982"/>
                  </a:lnTo>
                  <a:lnTo>
                    <a:pt x="594" y="985"/>
                  </a:lnTo>
                  <a:lnTo>
                    <a:pt x="594" y="985"/>
                  </a:lnTo>
                  <a:lnTo>
                    <a:pt x="594" y="991"/>
                  </a:lnTo>
                  <a:lnTo>
                    <a:pt x="594" y="991"/>
                  </a:lnTo>
                  <a:lnTo>
                    <a:pt x="594" y="996"/>
                  </a:lnTo>
                  <a:lnTo>
                    <a:pt x="593" y="998"/>
                  </a:lnTo>
                  <a:lnTo>
                    <a:pt x="591" y="999"/>
                  </a:lnTo>
                  <a:lnTo>
                    <a:pt x="590" y="1000"/>
                  </a:lnTo>
                  <a:lnTo>
                    <a:pt x="590" y="1001"/>
                  </a:lnTo>
                  <a:lnTo>
                    <a:pt x="589" y="1003"/>
                  </a:lnTo>
                  <a:lnTo>
                    <a:pt x="589" y="1005"/>
                  </a:lnTo>
                  <a:lnTo>
                    <a:pt x="588" y="1007"/>
                  </a:lnTo>
                  <a:lnTo>
                    <a:pt x="586" y="1007"/>
                  </a:lnTo>
                  <a:lnTo>
                    <a:pt x="585" y="1007"/>
                  </a:lnTo>
                  <a:lnTo>
                    <a:pt x="585" y="1003"/>
                  </a:lnTo>
                  <a:lnTo>
                    <a:pt x="583" y="999"/>
                  </a:lnTo>
                  <a:lnTo>
                    <a:pt x="584" y="998"/>
                  </a:lnTo>
                  <a:lnTo>
                    <a:pt x="584" y="997"/>
                  </a:lnTo>
                  <a:lnTo>
                    <a:pt x="584" y="995"/>
                  </a:lnTo>
                  <a:lnTo>
                    <a:pt x="584" y="995"/>
                  </a:lnTo>
                  <a:lnTo>
                    <a:pt x="584" y="992"/>
                  </a:lnTo>
                  <a:lnTo>
                    <a:pt x="583" y="992"/>
                  </a:lnTo>
                  <a:lnTo>
                    <a:pt x="583" y="990"/>
                  </a:lnTo>
                  <a:lnTo>
                    <a:pt x="584" y="989"/>
                  </a:lnTo>
                  <a:lnTo>
                    <a:pt x="586" y="989"/>
                  </a:lnTo>
                  <a:lnTo>
                    <a:pt x="586" y="988"/>
                  </a:lnTo>
                  <a:lnTo>
                    <a:pt x="585" y="988"/>
                  </a:lnTo>
                  <a:lnTo>
                    <a:pt x="585" y="983"/>
                  </a:lnTo>
                  <a:lnTo>
                    <a:pt x="585" y="982"/>
                  </a:lnTo>
                  <a:lnTo>
                    <a:pt x="585" y="980"/>
                  </a:lnTo>
                  <a:lnTo>
                    <a:pt x="586" y="980"/>
                  </a:lnTo>
                  <a:lnTo>
                    <a:pt x="586" y="976"/>
                  </a:lnTo>
                  <a:lnTo>
                    <a:pt x="585" y="975"/>
                  </a:lnTo>
                  <a:lnTo>
                    <a:pt x="584" y="976"/>
                  </a:lnTo>
                  <a:lnTo>
                    <a:pt x="584" y="976"/>
                  </a:lnTo>
                  <a:lnTo>
                    <a:pt x="584" y="974"/>
                  </a:lnTo>
                  <a:lnTo>
                    <a:pt x="584" y="974"/>
                  </a:lnTo>
                  <a:lnTo>
                    <a:pt x="584" y="970"/>
                  </a:lnTo>
                  <a:lnTo>
                    <a:pt x="583" y="969"/>
                  </a:lnTo>
                  <a:lnTo>
                    <a:pt x="582" y="965"/>
                  </a:lnTo>
                  <a:lnTo>
                    <a:pt x="580" y="964"/>
                  </a:lnTo>
                  <a:lnTo>
                    <a:pt x="580" y="964"/>
                  </a:lnTo>
                  <a:lnTo>
                    <a:pt x="578" y="962"/>
                  </a:lnTo>
                  <a:lnTo>
                    <a:pt x="578" y="962"/>
                  </a:lnTo>
                  <a:lnTo>
                    <a:pt x="576" y="961"/>
                  </a:lnTo>
                  <a:lnTo>
                    <a:pt x="576" y="958"/>
                  </a:lnTo>
                  <a:lnTo>
                    <a:pt x="574" y="957"/>
                  </a:lnTo>
                  <a:lnTo>
                    <a:pt x="573" y="954"/>
                  </a:lnTo>
                  <a:lnTo>
                    <a:pt x="573" y="953"/>
                  </a:lnTo>
                  <a:lnTo>
                    <a:pt x="572" y="953"/>
                  </a:lnTo>
                  <a:lnTo>
                    <a:pt x="572" y="951"/>
                  </a:lnTo>
                  <a:lnTo>
                    <a:pt x="573" y="950"/>
                  </a:lnTo>
                  <a:lnTo>
                    <a:pt x="572" y="949"/>
                  </a:lnTo>
                  <a:lnTo>
                    <a:pt x="571" y="949"/>
                  </a:lnTo>
                  <a:lnTo>
                    <a:pt x="569" y="949"/>
                  </a:lnTo>
                  <a:lnTo>
                    <a:pt x="568" y="948"/>
                  </a:lnTo>
                  <a:lnTo>
                    <a:pt x="567" y="949"/>
                  </a:lnTo>
                  <a:lnTo>
                    <a:pt x="565" y="949"/>
                  </a:lnTo>
                  <a:lnTo>
                    <a:pt x="564" y="948"/>
                  </a:lnTo>
                  <a:lnTo>
                    <a:pt x="562" y="948"/>
                  </a:lnTo>
                  <a:lnTo>
                    <a:pt x="562" y="947"/>
                  </a:lnTo>
                  <a:lnTo>
                    <a:pt x="559" y="947"/>
                  </a:lnTo>
                  <a:lnTo>
                    <a:pt x="558" y="946"/>
                  </a:lnTo>
                  <a:lnTo>
                    <a:pt x="558" y="945"/>
                  </a:lnTo>
                  <a:lnTo>
                    <a:pt x="557" y="944"/>
                  </a:lnTo>
                  <a:lnTo>
                    <a:pt x="556" y="942"/>
                  </a:lnTo>
                  <a:lnTo>
                    <a:pt x="555" y="940"/>
                  </a:lnTo>
                  <a:lnTo>
                    <a:pt x="555" y="940"/>
                  </a:lnTo>
                  <a:lnTo>
                    <a:pt x="558" y="939"/>
                  </a:lnTo>
                  <a:lnTo>
                    <a:pt x="559" y="939"/>
                  </a:lnTo>
                  <a:lnTo>
                    <a:pt x="559" y="938"/>
                  </a:lnTo>
                  <a:lnTo>
                    <a:pt x="560" y="936"/>
                  </a:lnTo>
                  <a:lnTo>
                    <a:pt x="560" y="935"/>
                  </a:lnTo>
                  <a:lnTo>
                    <a:pt x="560" y="934"/>
                  </a:lnTo>
                  <a:lnTo>
                    <a:pt x="560" y="931"/>
                  </a:lnTo>
                  <a:lnTo>
                    <a:pt x="561" y="929"/>
                  </a:lnTo>
                  <a:lnTo>
                    <a:pt x="561" y="924"/>
                  </a:lnTo>
                  <a:lnTo>
                    <a:pt x="562" y="923"/>
                  </a:lnTo>
                  <a:lnTo>
                    <a:pt x="562" y="922"/>
                  </a:lnTo>
                  <a:lnTo>
                    <a:pt x="562" y="922"/>
                  </a:lnTo>
                  <a:lnTo>
                    <a:pt x="561" y="919"/>
                  </a:lnTo>
                  <a:lnTo>
                    <a:pt x="559" y="918"/>
                  </a:lnTo>
                  <a:lnTo>
                    <a:pt x="558" y="917"/>
                  </a:lnTo>
                  <a:lnTo>
                    <a:pt x="557" y="916"/>
                  </a:lnTo>
                  <a:lnTo>
                    <a:pt x="557" y="913"/>
                  </a:lnTo>
                  <a:lnTo>
                    <a:pt x="555" y="911"/>
                  </a:lnTo>
                  <a:lnTo>
                    <a:pt x="555" y="912"/>
                  </a:lnTo>
                  <a:lnTo>
                    <a:pt x="553" y="912"/>
                  </a:lnTo>
                  <a:lnTo>
                    <a:pt x="552" y="911"/>
                  </a:lnTo>
                  <a:lnTo>
                    <a:pt x="551" y="911"/>
                  </a:lnTo>
                  <a:lnTo>
                    <a:pt x="548" y="907"/>
                  </a:lnTo>
                  <a:lnTo>
                    <a:pt x="547" y="905"/>
                  </a:lnTo>
                  <a:lnTo>
                    <a:pt x="545" y="902"/>
                  </a:lnTo>
                  <a:lnTo>
                    <a:pt x="544" y="902"/>
                  </a:lnTo>
                  <a:lnTo>
                    <a:pt x="544" y="901"/>
                  </a:lnTo>
                  <a:lnTo>
                    <a:pt x="545" y="898"/>
                  </a:lnTo>
                  <a:lnTo>
                    <a:pt x="545" y="896"/>
                  </a:lnTo>
                  <a:lnTo>
                    <a:pt x="544" y="896"/>
                  </a:lnTo>
                  <a:lnTo>
                    <a:pt x="543" y="896"/>
                  </a:lnTo>
                  <a:lnTo>
                    <a:pt x="542" y="896"/>
                  </a:lnTo>
                  <a:lnTo>
                    <a:pt x="541" y="895"/>
                  </a:lnTo>
                  <a:lnTo>
                    <a:pt x="541" y="894"/>
                  </a:lnTo>
                  <a:lnTo>
                    <a:pt x="541" y="894"/>
                  </a:lnTo>
                  <a:lnTo>
                    <a:pt x="540" y="892"/>
                  </a:lnTo>
                  <a:lnTo>
                    <a:pt x="536" y="888"/>
                  </a:lnTo>
                  <a:lnTo>
                    <a:pt x="536" y="887"/>
                  </a:lnTo>
                  <a:lnTo>
                    <a:pt x="534" y="885"/>
                  </a:lnTo>
                  <a:lnTo>
                    <a:pt x="534" y="881"/>
                  </a:lnTo>
                  <a:lnTo>
                    <a:pt x="531" y="878"/>
                  </a:lnTo>
                  <a:lnTo>
                    <a:pt x="531" y="876"/>
                  </a:lnTo>
                  <a:lnTo>
                    <a:pt x="531" y="875"/>
                  </a:lnTo>
                  <a:lnTo>
                    <a:pt x="531" y="874"/>
                  </a:lnTo>
                  <a:lnTo>
                    <a:pt x="530" y="873"/>
                  </a:lnTo>
                  <a:lnTo>
                    <a:pt x="530" y="872"/>
                  </a:lnTo>
                  <a:lnTo>
                    <a:pt x="528" y="870"/>
                  </a:lnTo>
                  <a:lnTo>
                    <a:pt x="528" y="869"/>
                  </a:lnTo>
                  <a:lnTo>
                    <a:pt x="528" y="868"/>
                  </a:lnTo>
                  <a:lnTo>
                    <a:pt x="527" y="864"/>
                  </a:lnTo>
                  <a:lnTo>
                    <a:pt x="526" y="863"/>
                  </a:lnTo>
                  <a:lnTo>
                    <a:pt x="525" y="861"/>
                  </a:lnTo>
                  <a:lnTo>
                    <a:pt x="525" y="859"/>
                  </a:lnTo>
                  <a:lnTo>
                    <a:pt x="525" y="854"/>
                  </a:lnTo>
                  <a:lnTo>
                    <a:pt x="525" y="853"/>
                  </a:lnTo>
                  <a:lnTo>
                    <a:pt x="525" y="852"/>
                  </a:lnTo>
                  <a:lnTo>
                    <a:pt x="526" y="848"/>
                  </a:lnTo>
                  <a:lnTo>
                    <a:pt x="527" y="848"/>
                  </a:lnTo>
                  <a:lnTo>
                    <a:pt x="527" y="847"/>
                  </a:lnTo>
                  <a:lnTo>
                    <a:pt x="528" y="845"/>
                  </a:lnTo>
                  <a:lnTo>
                    <a:pt x="526" y="843"/>
                  </a:lnTo>
                  <a:lnTo>
                    <a:pt x="526" y="841"/>
                  </a:lnTo>
                  <a:lnTo>
                    <a:pt x="527" y="839"/>
                  </a:lnTo>
                  <a:lnTo>
                    <a:pt x="527" y="838"/>
                  </a:lnTo>
                  <a:lnTo>
                    <a:pt x="526" y="836"/>
                  </a:lnTo>
                  <a:lnTo>
                    <a:pt x="526" y="834"/>
                  </a:lnTo>
                  <a:lnTo>
                    <a:pt x="528" y="831"/>
                  </a:lnTo>
                  <a:lnTo>
                    <a:pt x="528" y="829"/>
                  </a:lnTo>
                  <a:lnTo>
                    <a:pt x="529" y="828"/>
                  </a:lnTo>
                  <a:lnTo>
                    <a:pt x="529" y="827"/>
                  </a:lnTo>
                  <a:lnTo>
                    <a:pt x="526" y="825"/>
                  </a:lnTo>
                  <a:lnTo>
                    <a:pt x="526" y="823"/>
                  </a:lnTo>
                  <a:lnTo>
                    <a:pt x="528" y="823"/>
                  </a:lnTo>
                  <a:lnTo>
                    <a:pt x="528" y="822"/>
                  </a:lnTo>
                  <a:lnTo>
                    <a:pt x="529" y="821"/>
                  </a:lnTo>
                  <a:lnTo>
                    <a:pt x="529" y="820"/>
                  </a:lnTo>
                  <a:lnTo>
                    <a:pt x="525" y="820"/>
                  </a:lnTo>
                  <a:lnTo>
                    <a:pt x="525" y="819"/>
                  </a:lnTo>
                  <a:lnTo>
                    <a:pt x="525" y="817"/>
                  </a:lnTo>
                  <a:lnTo>
                    <a:pt x="524" y="816"/>
                  </a:lnTo>
                  <a:lnTo>
                    <a:pt x="524" y="815"/>
                  </a:lnTo>
                  <a:lnTo>
                    <a:pt x="523" y="812"/>
                  </a:lnTo>
                  <a:lnTo>
                    <a:pt x="523" y="810"/>
                  </a:lnTo>
                  <a:lnTo>
                    <a:pt x="521" y="808"/>
                  </a:lnTo>
                  <a:lnTo>
                    <a:pt x="521" y="807"/>
                  </a:lnTo>
                  <a:lnTo>
                    <a:pt x="521" y="806"/>
                  </a:lnTo>
                  <a:lnTo>
                    <a:pt x="521" y="806"/>
                  </a:lnTo>
                  <a:lnTo>
                    <a:pt x="520" y="805"/>
                  </a:lnTo>
                  <a:lnTo>
                    <a:pt x="520" y="803"/>
                  </a:lnTo>
                  <a:lnTo>
                    <a:pt x="520" y="802"/>
                  </a:lnTo>
                  <a:lnTo>
                    <a:pt x="519" y="802"/>
                  </a:lnTo>
                  <a:lnTo>
                    <a:pt x="517" y="800"/>
                  </a:lnTo>
                  <a:lnTo>
                    <a:pt x="517" y="799"/>
                  </a:lnTo>
                  <a:lnTo>
                    <a:pt x="517" y="798"/>
                  </a:lnTo>
                  <a:lnTo>
                    <a:pt x="517" y="794"/>
                  </a:lnTo>
                  <a:lnTo>
                    <a:pt x="516" y="794"/>
                  </a:lnTo>
                  <a:lnTo>
                    <a:pt x="516" y="792"/>
                  </a:lnTo>
                  <a:lnTo>
                    <a:pt x="516" y="791"/>
                  </a:lnTo>
                  <a:lnTo>
                    <a:pt x="516" y="790"/>
                  </a:lnTo>
                  <a:lnTo>
                    <a:pt x="516" y="790"/>
                  </a:lnTo>
                  <a:lnTo>
                    <a:pt x="516" y="784"/>
                  </a:lnTo>
                  <a:lnTo>
                    <a:pt x="518" y="781"/>
                  </a:lnTo>
                  <a:lnTo>
                    <a:pt x="521" y="778"/>
                  </a:lnTo>
                  <a:lnTo>
                    <a:pt x="521" y="778"/>
                  </a:lnTo>
                  <a:lnTo>
                    <a:pt x="522" y="776"/>
                  </a:lnTo>
                  <a:lnTo>
                    <a:pt x="526" y="776"/>
                  </a:lnTo>
                  <a:lnTo>
                    <a:pt x="528" y="775"/>
                  </a:lnTo>
                  <a:lnTo>
                    <a:pt x="529" y="771"/>
                  </a:lnTo>
                  <a:lnTo>
                    <a:pt x="529" y="769"/>
                  </a:lnTo>
                  <a:lnTo>
                    <a:pt x="529" y="769"/>
                  </a:lnTo>
                  <a:lnTo>
                    <a:pt x="529" y="768"/>
                  </a:lnTo>
                  <a:lnTo>
                    <a:pt x="526" y="765"/>
                  </a:lnTo>
                  <a:lnTo>
                    <a:pt x="525" y="764"/>
                  </a:lnTo>
                  <a:lnTo>
                    <a:pt x="525" y="762"/>
                  </a:lnTo>
                  <a:lnTo>
                    <a:pt x="525" y="761"/>
                  </a:lnTo>
                  <a:lnTo>
                    <a:pt x="526" y="758"/>
                  </a:lnTo>
                  <a:lnTo>
                    <a:pt x="526" y="756"/>
                  </a:lnTo>
                  <a:lnTo>
                    <a:pt x="526" y="755"/>
                  </a:lnTo>
                  <a:lnTo>
                    <a:pt x="527" y="754"/>
                  </a:lnTo>
                  <a:lnTo>
                    <a:pt x="527" y="753"/>
                  </a:lnTo>
                  <a:lnTo>
                    <a:pt x="527" y="753"/>
                  </a:lnTo>
                  <a:lnTo>
                    <a:pt x="527" y="751"/>
                  </a:lnTo>
                  <a:lnTo>
                    <a:pt x="529" y="749"/>
                  </a:lnTo>
                  <a:lnTo>
                    <a:pt x="528" y="747"/>
                  </a:lnTo>
                  <a:lnTo>
                    <a:pt x="527" y="745"/>
                  </a:lnTo>
                  <a:lnTo>
                    <a:pt x="527" y="744"/>
                  </a:lnTo>
                  <a:lnTo>
                    <a:pt x="531" y="744"/>
                  </a:lnTo>
                  <a:lnTo>
                    <a:pt x="531" y="742"/>
                  </a:lnTo>
                  <a:lnTo>
                    <a:pt x="533" y="741"/>
                  </a:lnTo>
                  <a:lnTo>
                    <a:pt x="532" y="741"/>
                  </a:lnTo>
                  <a:lnTo>
                    <a:pt x="531" y="739"/>
                  </a:lnTo>
                  <a:lnTo>
                    <a:pt x="530" y="739"/>
                  </a:lnTo>
                  <a:lnTo>
                    <a:pt x="529" y="737"/>
                  </a:lnTo>
                  <a:lnTo>
                    <a:pt x="528" y="736"/>
                  </a:lnTo>
                  <a:lnTo>
                    <a:pt x="528" y="735"/>
                  </a:lnTo>
                  <a:lnTo>
                    <a:pt x="526" y="734"/>
                  </a:lnTo>
                  <a:lnTo>
                    <a:pt x="526" y="734"/>
                  </a:lnTo>
                  <a:lnTo>
                    <a:pt x="524" y="734"/>
                  </a:lnTo>
                  <a:lnTo>
                    <a:pt x="523" y="734"/>
                  </a:lnTo>
                  <a:lnTo>
                    <a:pt x="523" y="734"/>
                  </a:lnTo>
                  <a:lnTo>
                    <a:pt x="522" y="732"/>
                  </a:lnTo>
                  <a:lnTo>
                    <a:pt x="521" y="731"/>
                  </a:lnTo>
                  <a:lnTo>
                    <a:pt x="522" y="730"/>
                  </a:lnTo>
                  <a:lnTo>
                    <a:pt x="520" y="728"/>
                  </a:lnTo>
                  <a:lnTo>
                    <a:pt x="520" y="726"/>
                  </a:lnTo>
                  <a:lnTo>
                    <a:pt x="520" y="726"/>
                  </a:lnTo>
                  <a:lnTo>
                    <a:pt x="520" y="723"/>
                  </a:lnTo>
                  <a:lnTo>
                    <a:pt x="520" y="722"/>
                  </a:lnTo>
                  <a:lnTo>
                    <a:pt x="520" y="722"/>
                  </a:lnTo>
                  <a:lnTo>
                    <a:pt x="520" y="720"/>
                  </a:lnTo>
                  <a:lnTo>
                    <a:pt x="523" y="717"/>
                  </a:lnTo>
                  <a:lnTo>
                    <a:pt x="523" y="715"/>
                  </a:lnTo>
                  <a:lnTo>
                    <a:pt x="524" y="715"/>
                  </a:lnTo>
                  <a:lnTo>
                    <a:pt x="524" y="712"/>
                  </a:lnTo>
                  <a:lnTo>
                    <a:pt x="524" y="712"/>
                  </a:lnTo>
                  <a:lnTo>
                    <a:pt x="524" y="707"/>
                  </a:lnTo>
                  <a:lnTo>
                    <a:pt x="525" y="707"/>
                  </a:lnTo>
                  <a:lnTo>
                    <a:pt x="525" y="706"/>
                  </a:lnTo>
                  <a:lnTo>
                    <a:pt x="525" y="704"/>
                  </a:lnTo>
                  <a:lnTo>
                    <a:pt x="526" y="704"/>
                  </a:lnTo>
                  <a:lnTo>
                    <a:pt x="526" y="699"/>
                  </a:lnTo>
                  <a:lnTo>
                    <a:pt x="525" y="699"/>
                  </a:lnTo>
                  <a:lnTo>
                    <a:pt x="525" y="697"/>
                  </a:lnTo>
                  <a:lnTo>
                    <a:pt x="524" y="695"/>
                  </a:lnTo>
                  <a:lnTo>
                    <a:pt x="524" y="693"/>
                  </a:lnTo>
                  <a:lnTo>
                    <a:pt x="521" y="690"/>
                  </a:lnTo>
                  <a:lnTo>
                    <a:pt x="520" y="692"/>
                  </a:lnTo>
                  <a:lnTo>
                    <a:pt x="519" y="692"/>
                  </a:lnTo>
                  <a:lnTo>
                    <a:pt x="518" y="692"/>
                  </a:lnTo>
                  <a:lnTo>
                    <a:pt x="518" y="690"/>
                  </a:lnTo>
                  <a:lnTo>
                    <a:pt x="519" y="690"/>
                  </a:lnTo>
                  <a:lnTo>
                    <a:pt x="521" y="686"/>
                  </a:lnTo>
                  <a:lnTo>
                    <a:pt x="521" y="683"/>
                  </a:lnTo>
                  <a:lnTo>
                    <a:pt x="523" y="682"/>
                  </a:lnTo>
                  <a:lnTo>
                    <a:pt x="522" y="681"/>
                  </a:lnTo>
                  <a:lnTo>
                    <a:pt x="522" y="679"/>
                  </a:lnTo>
                  <a:lnTo>
                    <a:pt x="521" y="678"/>
                  </a:lnTo>
                  <a:lnTo>
                    <a:pt x="521" y="676"/>
                  </a:lnTo>
                  <a:lnTo>
                    <a:pt x="519" y="676"/>
                  </a:lnTo>
                  <a:lnTo>
                    <a:pt x="518" y="674"/>
                  </a:lnTo>
                  <a:lnTo>
                    <a:pt x="518" y="673"/>
                  </a:lnTo>
                  <a:lnTo>
                    <a:pt x="517" y="672"/>
                  </a:lnTo>
                  <a:lnTo>
                    <a:pt x="515" y="669"/>
                  </a:lnTo>
                  <a:lnTo>
                    <a:pt x="514" y="669"/>
                  </a:lnTo>
                  <a:lnTo>
                    <a:pt x="511" y="666"/>
                  </a:lnTo>
                  <a:lnTo>
                    <a:pt x="511" y="667"/>
                  </a:lnTo>
                  <a:lnTo>
                    <a:pt x="510" y="667"/>
                  </a:lnTo>
                  <a:lnTo>
                    <a:pt x="508" y="667"/>
                  </a:lnTo>
                  <a:lnTo>
                    <a:pt x="504" y="667"/>
                  </a:lnTo>
                  <a:lnTo>
                    <a:pt x="504" y="666"/>
                  </a:lnTo>
                  <a:lnTo>
                    <a:pt x="502" y="666"/>
                  </a:lnTo>
                  <a:lnTo>
                    <a:pt x="502" y="666"/>
                  </a:lnTo>
                  <a:lnTo>
                    <a:pt x="501" y="666"/>
                  </a:lnTo>
                  <a:lnTo>
                    <a:pt x="500" y="665"/>
                  </a:lnTo>
                  <a:lnTo>
                    <a:pt x="495" y="665"/>
                  </a:lnTo>
                  <a:lnTo>
                    <a:pt x="495" y="665"/>
                  </a:lnTo>
                  <a:lnTo>
                    <a:pt x="494" y="665"/>
                  </a:lnTo>
                  <a:lnTo>
                    <a:pt x="494" y="665"/>
                  </a:lnTo>
                  <a:lnTo>
                    <a:pt x="492" y="665"/>
                  </a:lnTo>
                  <a:lnTo>
                    <a:pt x="491" y="664"/>
                  </a:lnTo>
                  <a:lnTo>
                    <a:pt x="490" y="664"/>
                  </a:lnTo>
                  <a:lnTo>
                    <a:pt x="488" y="662"/>
                  </a:lnTo>
                  <a:lnTo>
                    <a:pt x="487" y="659"/>
                  </a:lnTo>
                  <a:lnTo>
                    <a:pt x="484" y="656"/>
                  </a:lnTo>
                  <a:lnTo>
                    <a:pt x="482" y="656"/>
                  </a:lnTo>
                  <a:lnTo>
                    <a:pt x="480" y="654"/>
                  </a:lnTo>
                  <a:lnTo>
                    <a:pt x="480" y="654"/>
                  </a:lnTo>
                  <a:lnTo>
                    <a:pt x="477" y="651"/>
                  </a:lnTo>
                  <a:lnTo>
                    <a:pt x="475" y="649"/>
                  </a:lnTo>
                  <a:lnTo>
                    <a:pt x="475" y="647"/>
                  </a:lnTo>
                  <a:lnTo>
                    <a:pt x="472" y="644"/>
                  </a:lnTo>
                  <a:lnTo>
                    <a:pt x="472" y="644"/>
                  </a:lnTo>
                  <a:lnTo>
                    <a:pt x="470" y="641"/>
                  </a:lnTo>
                  <a:lnTo>
                    <a:pt x="469" y="641"/>
                  </a:lnTo>
                  <a:lnTo>
                    <a:pt x="468" y="639"/>
                  </a:lnTo>
                  <a:lnTo>
                    <a:pt x="468" y="638"/>
                  </a:lnTo>
                  <a:lnTo>
                    <a:pt x="468" y="636"/>
                  </a:lnTo>
                  <a:lnTo>
                    <a:pt x="466" y="634"/>
                  </a:lnTo>
                  <a:lnTo>
                    <a:pt x="465" y="634"/>
                  </a:lnTo>
                  <a:lnTo>
                    <a:pt x="464" y="632"/>
                  </a:lnTo>
                  <a:lnTo>
                    <a:pt x="463" y="631"/>
                  </a:lnTo>
                  <a:lnTo>
                    <a:pt x="463" y="630"/>
                  </a:lnTo>
                  <a:lnTo>
                    <a:pt x="464" y="629"/>
                  </a:lnTo>
                  <a:lnTo>
                    <a:pt x="464" y="628"/>
                  </a:lnTo>
                  <a:lnTo>
                    <a:pt x="464" y="628"/>
                  </a:lnTo>
                  <a:lnTo>
                    <a:pt x="464" y="625"/>
                  </a:lnTo>
                  <a:lnTo>
                    <a:pt x="462" y="622"/>
                  </a:lnTo>
                  <a:lnTo>
                    <a:pt x="461" y="620"/>
                  </a:lnTo>
                  <a:lnTo>
                    <a:pt x="461" y="618"/>
                  </a:lnTo>
                  <a:lnTo>
                    <a:pt x="460" y="618"/>
                  </a:lnTo>
                  <a:lnTo>
                    <a:pt x="460" y="616"/>
                  </a:lnTo>
                  <a:lnTo>
                    <a:pt x="462" y="614"/>
                  </a:lnTo>
                  <a:lnTo>
                    <a:pt x="464" y="610"/>
                  </a:lnTo>
                  <a:lnTo>
                    <a:pt x="463" y="607"/>
                  </a:lnTo>
                  <a:lnTo>
                    <a:pt x="464" y="606"/>
                  </a:lnTo>
                  <a:lnTo>
                    <a:pt x="464" y="605"/>
                  </a:lnTo>
                  <a:lnTo>
                    <a:pt x="464" y="604"/>
                  </a:lnTo>
                  <a:lnTo>
                    <a:pt x="466" y="601"/>
                  </a:lnTo>
                  <a:lnTo>
                    <a:pt x="467" y="599"/>
                  </a:lnTo>
                  <a:lnTo>
                    <a:pt x="468" y="598"/>
                  </a:lnTo>
                  <a:lnTo>
                    <a:pt x="468" y="597"/>
                  </a:lnTo>
                  <a:lnTo>
                    <a:pt x="468" y="596"/>
                  </a:lnTo>
                  <a:lnTo>
                    <a:pt x="469" y="595"/>
                  </a:lnTo>
                  <a:lnTo>
                    <a:pt x="468" y="594"/>
                  </a:lnTo>
                  <a:lnTo>
                    <a:pt x="469" y="593"/>
                  </a:lnTo>
                  <a:lnTo>
                    <a:pt x="470" y="593"/>
                  </a:lnTo>
                  <a:lnTo>
                    <a:pt x="470" y="591"/>
                  </a:lnTo>
                  <a:lnTo>
                    <a:pt x="468" y="587"/>
                  </a:lnTo>
                  <a:lnTo>
                    <a:pt x="468" y="585"/>
                  </a:lnTo>
                  <a:lnTo>
                    <a:pt x="471" y="585"/>
                  </a:lnTo>
                  <a:lnTo>
                    <a:pt x="471" y="584"/>
                  </a:lnTo>
                  <a:lnTo>
                    <a:pt x="471" y="583"/>
                  </a:lnTo>
                  <a:lnTo>
                    <a:pt x="471" y="583"/>
                  </a:lnTo>
                  <a:lnTo>
                    <a:pt x="470" y="582"/>
                  </a:lnTo>
                  <a:lnTo>
                    <a:pt x="470" y="582"/>
                  </a:lnTo>
                  <a:lnTo>
                    <a:pt x="469" y="581"/>
                  </a:lnTo>
                  <a:lnTo>
                    <a:pt x="467" y="580"/>
                  </a:lnTo>
                  <a:lnTo>
                    <a:pt x="467" y="580"/>
                  </a:lnTo>
                  <a:lnTo>
                    <a:pt x="467" y="577"/>
                  </a:lnTo>
                  <a:lnTo>
                    <a:pt x="468" y="575"/>
                  </a:lnTo>
                  <a:lnTo>
                    <a:pt x="466" y="575"/>
                  </a:lnTo>
                  <a:lnTo>
                    <a:pt x="466" y="574"/>
                  </a:lnTo>
                  <a:lnTo>
                    <a:pt x="464" y="572"/>
                  </a:lnTo>
                  <a:lnTo>
                    <a:pt x="464" y="572"/>
                  </a:lnTo>
                  <a:lnTo>
                    <a:pt x="463" y="571"/>
                  </a:lnTo>
                  <a:lnTo>
                    <a:pt x="461" y="570"/>
                  </a:lnTo>
                  <a:lnTo>
                    <a:pt x="460" y="570"/>
                  </a:lnTo>
                  <a:lnTo>
                    <a:pt x="459" y="570"/>
                  </a:lnTo>
                  <a:lnTo>
                    <a:pt x="458" y="569"/>
                  </a:lnTo>
                  <a:lnTo>
                    <a:pt x="458" y="567"/>
                  </a:lnTo>
                  <a:lnTo>
                    <a:pt x="457" y="567"/>
                  </a:lnTo>
                  <a:lnTo>
                    <a:pt x="457" y="566"/>
                  </a:lnTo>
                  <a:lnTo>
                    <a:pt x="456" y="566"/>
                  </a:lnTo>
                  <a:lnTo>
                    <a:pt x="456" y="565"/>
                  </a:lnTo>
                  <a:lnTo>
                    <a:pt x="455" y="564"/>
                  </a:lnTo>
                  <a:lnTo>
                    <a:pt x="452" y="564"/>
                  </a:lnTo>
                  <a:lnTo>
                    <a:pt x="451" y="565"/>
                  </a:lnTo>
                  <a:lnTo>
                    <a:pt x="450" y="565"/>
                  </a:lnTo>
                  <a:lnTo>
                    <a:pt x="449" y="564"/>
                  </a:lnTo>
                  <a:lnTo>
                    <a:pt x="449" y="562"/>
                  </a:lnTo>
                  <a:lnTo>
                    <a:pt x="447" y="560"/>
                  </a:lnTo>
                  <a:lnTo>
                    <a:pt x="447" y="558"/>
                  </a:lnTo>
                  <a:lnTo>
                    <a:pt x="449" y="557"/>
                  </a:lnTo>
                  <a:lnTo>
                    <a:pt x="450" y="556"/>
                  </a:lnTo>
                  <a:lnTo>
                    <a:pt x="453" y="556"/>
                  </a:lnTo>
                  <a:lnTo>
                    <a:pt x="454" y="557"/>
                  </a:lnTo>
                  <a:lnTo>
                    <a:pt x="454" y="556"/>
                  </a:lnTo>
                  <a:lnTo>
                    <a:pt x="453" y="555"/>
                  </a:lnTo>
                  <a:lnTo>
                    <a:pt x="453" y="553"/>
                  </a:lnTo>
                  <a:lnTo>
                    <a:pt x="452" y="553"/>
                  </a:lnTo>
                  <a:lnTo>
                    <a:pt x="451" y="552"/>
                  </a:lnTo>
                  <a:lnTo>
                    <a:pt x="449" y="551"/>
                  </a:lnTo>
                  <a:lnTo>
                    <a:pt x="448" y="550"/>
                  </a:lnTo>
                  <a:lnTo>
                    <a:pt x="447" y="550"/>
                  </a:lnTo>
                  <a:lnTo>
                    <a:pt x="445" y="549"/>
                  </a:lnTo>
                  <a:lnTo>
                    <a:pt x="444" y="547"/>
                  </a:lnTo>
                  <a:lnTo>
                    <a:pt x="443" y="547"/>
                  </a:lnTo>
                  <a:lnTo>
                    <a:pt x="441" y="545"/>
                  </a:lnTo>
                  <a:lnTo>
                    <a:pt x="439" y="542"/>
                  </a:lnTo>
                  <a:lnTo>
                    <a:pt x="437" y="541"/>
                  </a:lnTo>
                  <a:lnTo>
                    <a:pt x="436" y="541"/>
                  </a:lnTo>
                  <a:lnTo>
                    <a:pt x="434" y="541"/>
                  </a:lnTo>
                  <a:lnTo>
                    <a:pt x="434" y="541"/>
                  </a:lnTo>
                  <a:lnTo>
                    <a:pt x="432" y="540"/>
                  </a:lnTo>
                  <a:lnTo>
                    <a:pt x="429" y="540"/>
                  </a:lnTo>
                  <a:lnTo>
                    <a:pt x="429" y="539"/>
                  </a:lnTo>
                  <a:lnTo>
                    <a:pt x="427" y="539"/>
                  </a:lnTo>
                  <a:lnTo>
                    <a:pt x="426" y="538"/>
                  </a:lnTo>
                  <a:lnTo>
                    <a:pt x="424" y="538"/>
                  </a:lnTo>
                  <a:lnTo>
                    <a:pt x="423" y="537"/>
                  </a:lnTo>
                  <a:lnTo>
                    <a:pt x="422" y="536"/>
                  </a:lnTo>
                  <a:lnTo>
                    <a:pt x="421" y="535"/>
                  </a:lnTo>
                  <a:lnTo>
                    <a:pt x="420" y="532"/>
                  </a:lnTo>
                  <a:lnTo>
                    <a:pt x="420" y="531"/>
                  </a:lnTo>
                  <a:lnTo>
                    <a:pt x="420" y="530"/>
                  </a:lnTo>
                  <a:lnTo>
                    <a:pt x="419" y="528"/>
                  </a:lnTo>
                  <a:lnTo>
                    <a:pt x="418" y="527"/>
                  </a:lnTo>
                  <a:lnTo>
                    <a:pt x="418" y="527"/>
                  </a:lnTo>
                  <a:lnTo>
                    <a:pt x="415" y="524"/>
                  </a:lnTo>
                  <a:lnTo>
                    <a:pt x="413" y="523"/>
                  </a:lnTo>
                  <a:lnTo>
                    <a:pt x="412" y="521"/>
                  </a:lnTo>
                  <a:lnTo>
                    <a:pt x="411" y="520"/>
                  </a:lnTo>
                  <a:lnTo>
                    <a:pt x="411" y="518"/>
                  </a:lnTo>
                  <a:lnTo>
                    <a:pt x="414" y="516"/>
                  </a:lnTo>
                  <a:lnTo>
                    <a:pt x="414" y="514"/>
                  </a:lnTo>
                  <a:lnTo>
                    <a:pt x="413" y="512"/>
                  </a:lnTo>
                  <a:lnTo>
                    <a:pt x="413" y="509"/>
                  </a:lnTo>
                  <a:lnTo>
                    <a:pt x="413" y="508"/>
                  </a:lnTo>
                  <a:lnTo>
                    <a:pt x="414" y="507"/>
                  </a:lnTo>
                  <a:lnTo>
                    <a:pt x="414" y="507"/>
                  </a:lnTo>
                  <a:lnTo>
                    <a:pt x="414" y="505"/>
                  </a:lnTo>
                  <a:lnTo>
                    <a:pt x="415" y="504"/>
                  </a:lnTo>
                  <a:lnTo>
                    <a:pt x="414" y="503"/>
                  </a:lnTo>
                  <a:lnTo>
                    <a:pt x="416" y="501"/>
                  </a:lnTo>
                  <a:lnTo>
                    <a:pt x="416" y="500"/>
                  </a:lnTo>
                  <a:lnTo>
                    <a:pt x="416" y="499"/>
                  </a:lnTo>
                  <a:lnTo>
                    <a:pt x="416" y="498"/>
                  </a:lnTo>
                  <a:lnTo>
                    <a:pt x="416" y="497"/>
                  </a:lnTo>
                  <a:lnTo>
                    <a:pt x="415" y="496"/>
                  </a:lnTo>
                  <a:lnTo>
                    <a:pt x="415" y="494"/>
                  </a:lnTo>
                  <a:lnTo>
                    <a:pt x="412" y="493"/>
                  </a:lnTo>
                  <a:lnTo>
                    <a:pt x="409" y="491"/>
                  </a:lnTo>
                  <a:lnTo>
                    <a:pt x="407" y="489"/>
                  </a:lnTo>
                  <a:lnTo>
                    <a:pt x="407" y="488"/>
                  </a:lnTo>
                  <a:lnTo>
                    <a:pt x="406" y="488"/>
                  </a:lnTo>
                  <a:lnTo>
                    <a:pt x="405" y="487"/>
                  </a:lnTo>
                  <a:lnTo>
                    <a:pt x="405" y="483"/>
                  </a:lnTo>
                  <a:lnTo>
                    <a:pt x="403" y="481"/>
                  </a:lnTo>
                  <a:lnTo>
                    <a:pt x="403" y="478"/>
                  </a:lnTo>
                  <a:lnTo>
                    <a:pt x="403" y="478"/>
                  </a:lnTo>
                  <a:lnTo>
                    <a:pt x="403" y="477"/>
                  </a:lnTo>
                  <a:lnTo>
                    <a:pt x="403" y="476"/>
                  </a:lnTo>
                  <a:lnTo>
                    <a:pt x="403" y="475"/>
                  </a:lnTo>
                  <a:lnTo>
                    <a:pt x="405" y="474"/>
                  </a:lnTo>
                  <a:lnTo>
                    <a:pt x="403" y="472"/>
                  </a:lnTo>
                  <a:lnTo>
                    <a:pt x="404" y="471"/>
                  </a:lnTo>
                  <a:lnTo>
                    <a:pt x="403" y="470"/>
                  </a:lnTo>
                  <a:lnTo>
                    <a:pt x="402" y="471"/>
                  </a:lnTo>
                  <a:lnTo>
                    <a:pt x="401" y="470"/>
                  </a:lnTo>
                  <a:lnTo>
                    <a:pt x="401" y="469"/>
                  </a:lnTo>
                  <a:lnTo>
                    <a:pt x="400" y="468"/>
                  </a:lnTo>
                  <a:lnTo>
                    <a:pt x="399" y="466"/>
                  </a:lnTo>
                  <a:lnTo>
                    <a:pt x="399" y="464"/>
                  </a:lnTo>
                  <a:lnTo>
                    <a:pt x="398" y="463"/>
                  </a:lnTo>
                  <a:lnTo>
                    <a:pt x="397" y="463"/>
                  </a:lnTo>
                  <a:lnTo>
                    <a:pt x="396" y="462"/>
                  </a:lnTo>
                  <a:lnTo>
                    <a:pt x="394" y="461"/>
                  </a:lnTo>
                  <a:lnTo>
                    <a:pt x="393" y="460"/>
                  </a:lnTo>
                  <a:lnTo>
                    <a:pt x="392" y="460"/>
                  </a:lnTo>
                  <a:lnTo>
                    <a:pt x="390" y="458"/>
                  </a:lnTo>
                  <a:lnTo>
                    <a:pt x="389" y="456"/>
                  </a:lnTo>
                  <a:lnTo>
                    <a:pt x="389" y="454"/>
                  </a:lnTo>
                  <a:lnTo>
                    <a:pt x="385" y="449"/>
                  </a:lnTo>
                  <a:lnTo>
                    <a:pt x="385" y="446"/>
                  </a:lnTo>
                  <a:lnTo>
                    <a:pt x="384" y="445"/>
                  </a:lnTo>
                  <a:lnTo>
                    <a:pt x="385" y="444"/>
                  </a:lnTo>
                  <a:lnTo>
                    <a:pt x="385" y="442"/>
                  </a:lnTo>
                  <a:lnTo>
                    <a:pt x="385" y="441"/>
                  </a:lnTo>
                  <a:lnTo>
                    <a:pt x="386" y="440"/>
                  </a:lnTo>
                  <a:lnTo>
                    <a:pt x="385" y="440"/>
                  </a:lnTo>
                  <a:lnTo>
                    <a:pt x="385" y="439"/>
                  </a:lnTo>
                  <a:lnTo>
                    <a:pt x="386" y="437"/>
                  </a:lnTo>
                  <a:lnTo>
                    <a:pt x="385" y="436"/>
                  </a:lnTo>
                  <a:lnTo>
                    <a:pt x="385" y="433"/>
                  </a:lnTo>
                  <a:lnTo>
                    <a:pt x="385" y="432"/>
                  </a:lnTo>
                  <a:lnTo>
                    <a:pt x="385" y="431"/>
                  </a:lnTo>
                  <a:lnTo>
                    <a:pt x="386" y="431"/>
                  </a:lnTo>
                  <a:lnTo>
                    <a:pt x="386" y="428"/>
                  </a:lnTo>
                  <a:lnTo>
                    <a:pt x="388" y="425"/>
                  </a:lnTo>
                  <a:lnTo>
                    <a:pt x="388" y="425"/>
                  </a:lnTo>
                  <a:lnTo>
                    <a:pt x="390" y="424"/>
                  </a:lnTo>
                  <a:lnTo>
                    <a:pt x="389" y="423"/>
                  </a:lnTo>
                  <a:lnTo>
                    <a:pt x="389" y="421"/>
                  </a:lnTo>
                  <a:lnTo>
                    <a:pt x="390" y="419"/>
                  </a:lnTo>
                  <a:lnTo>
                    <a:pt x="390" y="418"/>
                  </a:lnTo>
                  <a:lnTo>
                    <a:pt x="390" y="418"/>
                  </a:lnTo>
                  <a:lnTo>
                    <a:pt x="389" y="414"/>
                  </a:lnTo>
                  <a:lnTo>
                    <a:pt x="389" y="413"/>
                  </a:lnTo>
                  <a:lnTo>
                    <a:pt x="389" y="407"/>
                  </a:lnTo>
                  <a:lnTo>
                    <a:pt x="390" y="406"/>
                  </a:lnTo>
                  <a:lnTo>
                    <a:pt x="390" y="404"/>
                  </a:lnTo>
                  <a:lnTo>
                    <a:pt x="392" y="403"/>
                  </a:lnTo>
                  <a:lnTo>
                    <a:pt x="391" y="402"/>
                  </a:lnTo>
                  <a:lnTo>
                    <a:pt x="391" y="401"/>
                  </a:lnTo>
                  <a:lnTo>
                    <a:pt x="393" y="399"/>
                  </a:lnTo>
                  <a:lnTo>
                    <a:pt x="393" y="397"/>
                  </a:lnTo>
                  <a:lnTo>
                    <a:pt x="394" y="396"/>
                  </a:lnTo>
                  <a:lnTo>
                    <a:pt x="395" y="395"/>
                  </a:lnTo>
                  <a:lnTo>
                    <a:pt x="394" y="394"/>
                  </a:lnTo>
                  <a:lnTo>
                    <a:pt x="394" y="393"/>
                  </a:lnTo>
                  <a:lnTo>
                    <a:pt x="395" y="392"/>
                  </a:lnTo>
                  <a:lnTo>
                    <a:pt x="394" y="391"/>
                  </a:lnTo>
                  <a:lnTo>
                    <a:pt x="393" y="389"/>
                  </a:lnTo>
                  <a:lnTo>
                    <a:pt x="393" y="388"/>
                  </a:lnTo>
                  <a:lnTo>
                    <a:pt x="394" y="387"/>
                  </a:lnTo>
                  <a:lnTo>
                    <a:pt x="393" y="386"/>
                  </a:lnTo>
                  <a:lnTo>
                    <a:pt x="393" y="385"/>
                  </a:lnTo>
                  <a:lnTo>
                    <a:pt x="391" y="385"/>
                  </a:lnTo>
                  <a:lnTo>
                    <a:pt x="389" y="384"/>
                  </a:lnTo>
                  <a:lnTo>
                    <a:pt x="386" y="384"/>
                  </a:lnTo>
                  <a:lnTo>
                    <a:pt x="385" y="385"/>
                  </a:lnTo>
                  <a:lnTo>
                    <a:pt x="384" y="384"/>
                  </a:lnTo>
                  <a:lnTo>
                    <a:pt x="384" y="385"/>
                  </a:lnTo>
                  <a:lnTo>
                    <a:pt x="382" y="385"/>
                  </a:lnTo>
                  <a:lnTo>
                    <a:pt x="382" y="384"/>
                  </a:lnTo>
                  <a:lnTo>
                    <a:pt x="381" y="384"/>
                  </a:lnTo>
                  <a:lnTo>
                    <a:pt x="379" y="384"/>
                  </a:lnTo>
                  <a:lnTo>
                    <a:pt x="377" y="382"/>
                  </a:lnTo>
                  <a:lnTo>
                    <a:pt x="376" y="382"/>
                  </a:lnTo>
                  <a:lnTo>
                    <a:pt x="375" y="382"/>
                  </a:lnTo>
                  <a:lnTo>
                    <a:pt x="375" y="382"/>
                  </a:lnTo>
                  <a:lnTo>
                    <a:pt x="372" y="382"/>
                  </a:lnTo>
                  <a:lnTo>
                    <a:pt x="371" y="382"/>
                  </a:lnTo>
                  <a:lnTo>
                    <a:pt x="368" y="382"/>
                  </a:lnTo>
                  <a:lnTo>
                    <a:pt x="368" y="382"/>
                  </a:lnTo>
                  <a:lnTo>
                    <a:pt x="369" y="383"/>
                  </a:lnTo>
                  <a:lnTo>
                    <a:pt x="370" y="383"/>
                  </a:lnTo>
                  <a:lnTo>
                    <a:pt x="370" y="384"/>
                  </a:lnTo>
                  <a:lnTo>
                    <a:pt x="367" y="386"/>
                  </a:lnTo>
                  <a:lnTo>
                    <a:pt x="367" y="386"/>
                  </a:lnTo>
                  <a:lnTo>
                    <a:pt x="366" y="387"/>
                  </a:lnTo>
                  <a:lnTo>
                    <a:pt x="364" y="387"/>
                  </a:lnTo>
                  <a:lnTo>
                    <a:pt x="359" y="393"/>
                  </a:lnTo>
                  <a:lnTo>
                    <a:pt x="357" y="394"/>
                  </a:lnTo>
                  <a:lnTo>
                    <a:pt x="355" y="395"/>
                  </a:lnTo>
                  <a:lnTo>
                    <a:pt x="353" y="395"/>
                  </a:lnTo>
                  <a:lnTo>
                    <a:pt x="350" y="397"/>
                  </a:lnTo>
                  <a:lnTo>
                    <a:pt x="349" y="398"/>
                  </a:lnTo>
                  <a:lnTo>
                    <a:pt x="348" y="398"/>
                  </a:lnTo>
                  <a:lnTo>
                    <a:pt x="347" y="398"/>
                  </a:lnTo>
                  <a:lnTo>
                    <a:pt x="344" y="400"/>
                  </a:lnTo>
                  <a:lnTo>
                    <a:pt x="342" y="400"/>
                  </a:lnTo>
                  <a:lnTo>
                    <a:pt x="342" y="400"/>
                  </a:lnTo>
                  <a:lnTo>
                    <a:pt x="340" y="400"/>
                  </a:lnTo>
                  <a:lnTo>
                    <a:pt x="340" y="401"/>
                  </a:lnTo>
                  <a:lnTo>
                    <a:pt x="339" y="400"/>
                  </a:lnTo>
                  <a:lnTo>
                    <a:pt x="336" y="403"/>
                  </a:lnTo>
                  <a:lnTo>
                    <a:pt x="336" y="403"/>
                  </a:lnTo>
                  <a:lnTo>
                    <a:pt x="335" y="404"/>
                  </a:lnTo>
                  <a:lnTo>
                    <a:pt x="335" y="404"/>
                  </a:lnTo>
                  <a:lnTo>
                    <a:pt x="334" y="405"/>
                  </a:lnTo>
                  <a:lnTo>
                    <a:pt x="331" y="406"/>
                  </a:lnTo>
                  <a:lnTo>
                    <a:pt x="331" y="406"/>
                  </a:lnTo>
                  <a:lnTo>
                    <a:pt x="329" y="409"/>
                  </a:lnTo>
                  <a:lnTo>
                    <a:pt x="329" y="410"/>
                  </a:lnTo>
                  <a:lnTo>
                    <a:pt x="328" y="411"/>
                  </a:lnTo>
                  <a:lnTo>
                    <a:pt x="328" y="411"/>
                  </a:lnTo>
                  <a:lnTo>
                    <a:pt x="328" y="413"/>
                  </a:lnTo>
                  <a:lnTo>
                    <a:pt x="326" y="413"/>
                  </a:lnTo>
                  <a:lnTo>
                    <a:pt x="326" y="410"/>
                  </a:lnTo>
                  <a:lnTo>
                    <a:pt x="325" y="409"/>
                  </a:lnTo>
                  <a:lnTo>
                    <a:pt x="325" y="413"/>
                  </a:lnTo>
                  <a:lnTo>
                    <a:pt x="324" y="414"/>
                  </a:lnTo>
                  <a:lnTo>
                    <a:pt x="323" y="414"/>
                  </a:lnTo>
                  <a:lnTo>
                    <a:pt x="323" y="415"/>
                  </a:lnTo>
                  <a:lnTo>
                    <a:pt x="321" y="415"/>
                  </a:lnTo>
                  <a:lnTo>
                    <a:pt x="318" y="417"/>
                  </a:lnTo>
                  <a:lnTo>
                    <a:pt x="317" y="417"/>
                  </a:lnTo>
                  <a:lnTo>
                    <a:pt x="316" y="417"/>
                  </a:lnTo>
                  <a:lnTo>
                    <a:pt x="316" y="419"/>
                  </a:lnTo>
                  <a:lnTo>
                    <a:pt x="314" y="420"/>
                  </a:lnTo>
                  <a:lnTo>
                    <a:pt x="314" y="421"/>
                  </a:lnTo>
                  <a:lnTo>
                    <a:pt x="315" y="422"/>
                  </a:lnTo>
                  <a:lnTo>
                    <a:pt x="315" y="423"/>
                  </a:lnTo>
                  <a:lnTo>
                    <a:pt x="314" y="424"/>
                  </a:lnTo>
                  <a:lnTo>
                    <a:pt x="312" y="424"/>
                  </a:lnTo>
                  <a:lnTo>
                    <a:pt x="312" y="425"/>
                  </a:lnTo>
                  <a:lnTo>
                    <a:pt x="311" y="426"/>
                  </a:lnTo>
                  <a:lnTo>
                    <a:pt x="308" y="426"/>
                  </a:lnTo>
                  <a:lnTo>
                    <a:pt x="307" y="425"/>
                  </a:lnTo>
                  <a:lnTo>
                    <a:pt x="303" y="423"/>
                  </a:lnTo>
                  <a:lnTo>
                    <a:pt x="303" y="423"/>
                  </a:lnTo>
                  <a:lnTo>
                    <a:pt x="304" y="424"/>
                  </a:lnTo>
                  <a:lnTo>
                    <a:pt x="304" y="424"/>
                  </a:lnTo>
                  <a:lnTo>
                    <a:pt x="304" y="425"/>
                  </a:lnTo>
                  <a:lnTo>
                    <a:pt x="303" y="427"/>
                  </a:lnTo>
                  <a:lnTo>
                    <a:pt x="302" y="427"/>
                  </a:lnTo>
                  <a:lnTo>
                    <a:pt x="300" y="430"/>
                  </a:lnTo>
                  <a:lnTo>
                    <a:pt x="300" y="430"/>
                  </a:lnTo>
                  <a:lnTo>
                    <a:pt x="300" y="431"/>
                  </a:lnTo>
                  <a:lnTo>
                    <a:pt x="298" y="433"/>
                  </a:lnTo>
                  <a:lnTo>
                    <a:pt x="298" y="434"/>
                  </a:lnTo>
                  <a:lnTo>
                    <a:pt x="297" y="435"/>
                  </a:lnTo>
                  <a:lnTo>
                    <a:pt x="296" y="436"/>
                  </a:lnTo>
                  <a:lnTo>
                    <a:pt x="294" y="437"/>
                  </a:lnTo>
                  <a:lnTo>
                    <a:pt x="294" y="439"/>
                  </a:lnTo>
                  <a:lnTo>
                    <a:pt x="293" y="440"/>
                  </a:lnTo>
                  <a:lnTo>
                    <a:pt x="293" y="442"/>
                  </a:lnTo>
                  <a:lnTo>
                    <a:pt x="295" y="445"/>
                  </a:lnTo>
                  <a:lnTo>
                    <a:pt x="295" y="446"/>
                  </a:lnTo>
                  <a:lnTo>
                    <a:pt x="295" y="446"/>
                  </a:lnTo>
                  <a:lnTo>
                    <a:pt x="294" y="445"/>
                  </a:lnTo>
                  <a:lnTo>
                    <a:pt x="294" y="446"/>
                  </a:lnTo>
                  <a:lnTo>
                    <a:pt x="294" y="446"/>
                  </a:lnTo>
                  <a:lnTo>
                    <a:pt x="295" y="447"/>
                  </a:lnTo>
                  <a:lnTo>
                    <a:pt x="295" y="447"/>
                  </a:lnTo>
                  <a:lnTo>
                    <a:pt x="293" y="447"/>
                  </a:lnTo>
                  <a:lnTo>
                    <a:pt x="292" y="448"/>
                  </a:lnTo>
                  <a:lnTo>
                    <a:pt x="292" y="448"/>
                  </a:lnTo>
                  <a:lnTo>
                    <a:pt x="291" y="448"/>
                  </a:lnTo>
                  <a:lnTo>
                    <a:pt x="289" y="449"/>
                  </a:lnTo>
                  <a:lnTo>
                    <a:pt x="288" y="449"/>
                  </a:lnTo>
                  <a:lnTo>
                    <a:pt x="287" y="448"/>
                  </a:lnTo>
                  <a:lnTo>
                    <a:pt x="286" y="448"/>
                  </a:lnTo>
                  <a:lnTo>
                    <a:pt x="286" y="448"/>
                  </a:lnTo>
                  <a:lnTo>
                    <a:pt x="283" y="448"/>
                  </a:lnTo>
                  <a:lnTo>
                    <a:pt x="281" y="450"/>
                  </a:lnTo>
                  <a:lnTo>
                    <a:pt x="281" y="451"/>
                  </a:lnTo>
                  <a:lnTo>
                    <a:pt x="280" y="451"/>
                  </a:lnTo>
                  <a:lnTo>
                    <a:pt x="278" y="453"/>
                  </a:lnTo>
                  <a:lnTo>
                    <a:pt x="278" y="454"/>
                  </a:lnTo>
                  <a:lnTo>
                    <a:pt x="277" y="456"/>
                  </a:lnTo>
                  <a:lnTo>
                    <a:pt x="277" y="457"/>
                  </a:lnTo>
                  <a:lnTo>
                    <a:pt x="276" y="458"/>
                  </a:lnTo>
                  <a:lnTo>
                    <a:pt x="278" y="458"/>
                  </a:lnTo>
                  <a:lnTo>
                    <a:pt x="279" y="460"/>
                  </a:lnTo>
                  <a:lnTo>
                    <a:pt x="277" y="460"/>
                  </a:lnTo>
                  <a:lnTo>
                    <a:pt x="276" y="463"/>
                  </a:lnTo>
                  <a:lnTo>
                    <a:pt x="275" y="467"/>
                  </a:lnTo>
                  <a:lnTo>
                    <a:pt x="275" y="468"/>
                  </a:lnTo>
                  <a:lnTo>
                    <a:pt x="275" y="471"/>
                  </a:lnTo>
                  <a:lnTo>
                    <a:pt x="276" y="472"/>
                  </a:lnTo>
                  <a:lnTo>
                    <a:pt x="276" y="474"/>
                  </a:lnTo>
                  <a:lnTo>
                    <a:pt x="277" y="475"/>
                  </a:lnTo>
                  <a:lnTo>
                    <a:pt x="277" y="477"/>
                  </a:lnTo>
                  <a:lnTo>
                    <a:pt x="276" y="478"/>
                  </a:lnTo>
                  <a:lnTo>
                    <a:pt x="276" y="479"/>
                  </a:lnTo>
                  <a:lnTo>
                    <a:pt x="277" y="479"/>
                  </a:lnTo>
                  <a:lnTo>
                    <a:pt x="277" y="482"/>
                  </a:lnTo>
                  <a:lnTo>
                    <a:pt x="278" y="484"/>
                  </a:lnTo>
                  <a:lnTo>
                    <a:pt x="278" y="485"/>
                  </a:lnTo>
                  <a:lnTo>
                    <a:pt x="278" y="486"/>
                  </a:lnTo>
                  <a:lnTo>
                    <a:pt x="278" y="487"/>
                  </a:lnTo>
                  <a:lnTo>
                    <a:pt x="280" y="488"/>
                  </a:lnTo>
                  <a:lnTo>
                    <a:pt x="281" y="488"/>
                  </a:lnTo>
                  <a:lnTo>
                    <a:pt x="281" y="493"/>
                  </a:lnTo>
                  <a:lnTo>
                    <a:pt x="282" y="495"/>
                  </a:lnTo>
                  <a:lnTo>
                    <a:pt x="282" y="496"/>
                  </a:lnTo>
                  <a:lnTo>
                    <a:pt x="282" y="496"/>
                  </a:lnTo>
                  <a:lnTo>
                    <a:pt x="282" y="500"/>
                  </a:lnTo>
                  <a:lnTo>
                    <a:pt x="285" y="503"/>
                  </a:lnTo>
                  <a:lnTo>
                    <a:pt x="285" y="507"/>
                  </a:lnTo>
                  <a:lnTo>
                    <a:pt x="285" y="507"/>
                  </a:lnTo>
                  <a:lnTo>
                    <a:pt x="285" y="511"/>
                  </a:lnTo>
                  <a:lnTo>
                    <a:pt x="284" y="512"/>
                  </a:lnTo>
                  <a:lnTo>
                    <a:pt x="285" y="518"/>
                  </a:lnTo>
                  <a:lnTo>
                    <a:pt x="285" y="519"/>
                  </a:lnTo>
                  <a:lnTo>
                    <a:pt x="285" y="519"/>
                  </a:lnTo>
                  <a:lnTo>
                    <a:pt x="285" y="520"/>
                  </a:lnTo>
                  <a:lnTo>
                    <a:pt x="285" y="523"/>
                  </a:lnTo>
                  <a:lnTo>
                    <a:pt x="281" y="526"/>
                  </a:lnTo>
                  <a:lnTo>
                    <a:pt x="281" y="526"/>
                  </a:lnTo>
                  <a:lnTo>
                    <a:pt x="281" y="528"/>
                  </a:lnTo>
                  <a:lnTo>
                    <a:pt x="280" y="529"/>
                  </a:lnTo>
                  <a:lnTo>
                    <a:pt x="280" y="529"/>
                  </a:lnTo>
                  <a:lnTo>
                    <a:pt x="278" y="531"/>
                  </a:lnTo>
                  <a:lnTo>
                    <a:pt x="277" y="534"/>
                  </a:lnTo>
                  <a:lnTo>
                    <a:pt x="277" y="534"/>
                  </a:lnTo>
                  <a:lnTo>
                    <a:pt x="277" y="536"/>
                  </a:lnTo>
                  <a:lnTo>
                    <a:pt x="276" y="537"/>
                  </a:lnTo>
                  <a:lnTo>
                    <a:pt x="273" y="537"/>
                  </a:lnTo>
                  <a:lnTo>
                    <a:pt x="270" y="541"/>
                  </a:lnTo>
                  <a:lnTo>
                    <a:pt x="268" y="541"/>
                  </a:lnTo>
                  <a:lnTo>
                    <a:pt x="267" y="541"/>
                  </a:lnTo>
                  <a:lnTo>
                    <a:pt x="266" y="543"/>
                  </a:lnTo>
                  <a:lnTo>
                    <a:pt x="266" y="544"/>
                  </a:lnTo>
                  <a:lnTo>
                    <a:pt x="265" y="544"/>
                  </a:lnTo>
                  <a:lnTo>
                    <a:pt x="264" y="546"/>
                  </a:lnTo>
                  <a:lnTo>
                    <a:pt x="264" y="546"/>
                  </a:lnTo>
                  <a:lnTo>
                    <a:pt x="264" y="548"/>
                  </a:lnTo>
                  <a:lnTo>
                    <a:pt x="261" y="551"/>
                  </a:lnTo>
                  <a:lnTo>
                    <a:pt x="261" y="552"/>
                  </a:lnTo>
                  <a:lnTo>
                    <a:pt x="261" y="553"/>
                  </a:lnTo>
                  <a:lnTo>
                    <a:pt x="261" y="554"/>
                  </a:lnTo>
                  <a:lnTo>
                    <a:pt x="261" y="554"/>
                  </a:lnTo>
                  <a:lnTo>
                    <a:pt x="259" y="555"/>
                  </a:lnTo>
                  <a:lnTo>
                    <a:pt x="260" y="555"/>
                  </a:lnTo>
                  <a:lnTo>
                    <a:pt x="260" y="556"/>
                  </a:lnTo>
                  <a:lnTo>
                    <a:pt x="258" y="558"/>
                  </a:lnTo>
                  <a:lnTo>
                    <a:pt x="258" y="559"/>
                  </a:lnTo>
                  <a:lnTo>
                    <a:pt x="256" y="561"/>
                  </a:lnTo>
                  <a:lnTo>
                    <a:pt x="253" y="562"/>
                  </a:lnTo>
                  <a:lnTo>
                    <a:pt x="251" y="564"/>
                  </a:lnTo>
                  <a:lnTo>
                    <a:pt x="249" y="564"/>
                  </a:lnTo>
                  <a:lnTo>
                    <a:pt x="247" y="565"/>
                  </a:lnTo>
                  <a:lnTo>
                    <a:pt x="245" y="565"/>
                  </a:lnTo>
                  <a:lnTo>
                    <a:pt x="243" y="567"/>
                  </a:lnTo>
                  <a:lnTo>
                    <a:pt x="241" y="567"/>
                  </a:lnTo>
                  <a:lnTo>
                    <a:pt x="241" y="567"/>
                  </a:lnTo>
                  <a:lnTo>
                    <a:pt x="239" y="567"/>
                  </a:lnTo>
                  <a:lnTo>
                    <a:pt x="237" y="569"/>
                  </a:lnTo>
                  <a:lnTo>
                    <a:pt x="236" y="570"/>
                  </a:lnTo>
                  <a:lnTo>
                    <a:pt x="237" y="571"/>
                  </a:lnTo>
                  <a:lnTo>
                    <a:pt x="235" y="574"/>
                  </a:lnTo>
                  <a:lnTo>
                    <a:pt x="236" y="575"/>
                  </a:lnTo>
                  <a:lnTo>
                    <a:pt x="236" y="577"/>
                  </a:lnTo>
                  <a:lnTo>
                    <a:pt x="234" y="577"/>
                  </a:lnTo>
                  <a:lnTo>
                    <a:pt x="234" y="574"/>
                  </a:lnTo>
                  <a:lnTo>
                    <a:pt x="234" y="573"/>
                  </a:lnTo>
                  <a:lnTo>
                    <a:pt x="234" y="571"/>
                  </a:lnTo>
                  <a:lnTo>
                    <a:pt x="235" y="570"/>
                  </a:lnTo>
                  <a:lnTo>
                    <a:pt x="235" y="569"/>
                  </a:lnTo>
                  <a:lnTo>
                    <a:pt x="233" y="568"/>
                  </a:lnTo>
                  <a:lnTo>
                    <a:pt x="232" y="568"/>
                  </a:lnTo>
                  <a:lnTo>
                    <a:pt x="230" y="565"/>
                  </a:lnTo>
                  <a:lnTo>
                    <a:pt x="228" y="565"/>
                  </a:lnTo>
                  <a:lnTo>
                    <a:pt x="227" y="564"/>
                  </a:lnTo>
                  <a:lnTo>
                    <a:pt x="226" y="564"/>
                  </a:lnTo>
                  <a:lnTo>
                    <a:pt x="226" y="565"/>
                  </a:lnTo>
                  <a:lnTo>
                    <a:pt x="225" y="564"/>
                  </a:lnTo>
                  <a:lnTo>
                    <a:pt x="221" y="565"/>
                  </a:lnTo>
                  <a:lnTo>
                    <a:pt x="219" y="566"/>
                  </a:lnTo>
                  <a:lnTo>
                    <a:pt x="218" y="566"/>
                  </a:lnTo>
                  <a:lnTo>
                    <a:pt x="214" y="568"/>
                  </a:lnTo>
                  <a:lnTo>
                    <a:pt x="212" y="569"/>
                  </a:lnTo>
                  <a:lnTo>
                    <a:pt x="212" y="571"/>
                  </a:lnTo>
                  <a:lnTo>
                    <a:pt x="208" y="575"/>
                  </a:lnTo>
                  <a:lnTo>
                    <a:pt x="207" y="575"/>
                  </a:lnTo>
                  <a:lnTo>
                    <a:pt x="206" y="576"/>
                  </a:lnTo>
                  <a:lnTo>
                    <a:pt x="203" y="579"/>
                  </a:lnTo>
                  <a:lnTo>
                    <a:pt x="202" y="581"/>
                  </a:lnTo>
                  <a:lnTo>
                    <a:pt x="202" y="583"/>
                  </a:lnTo>
                  <a:lnTo>
                    <a:pt x="201" y="584"/>
                  </a:lnTo>
                  <a:lnTo>
                    <a:pt x="199" y="584"/>
                  </a:lnTo>
                  <a:lnTo>
                    <a:pt x="198" y="585"/>
                  </a:lnTo>
                  <a:lnTo>
                    <a:pt x="198" y="586"/>
                  </a:lnTo>
                  <a:lnTo>
                    <a:pt x="196" y="587"/>
                  </a:lnTo>
                  <a:lnTo>
                    <a:pt x="196" y="588"/>
                  </a:lnTo>
                  <a:lnTo>
                    <a:pt x="195" y="590"/>
                  </a:lnTo>
                  <a:lnTo>
                    <a:pt x="195" y="590"/>
                  </a:lnTo>
                  <a:lnTo>
                    <a:pt x="194" y="591"/>
                  </a:lnTo>
                  <a:lnTo>
                    <a:pt x="193" y="591"/>
                  </a:lnTo>
                  <a:lnTo>
                    <a:pt x="193" y="592"/>
                  </a:lnTo>
                  <a:lnTo>
                    <a:pt x="193" y="593"/>
                  </a:lnTo>
                  <a:lnTo>
                    <a:pt x="188" y="599"/>
                  </a:lnTo>
                  <a:lnTo>
                    <a:pt x="187" y="599"/>
                  </a:lnTo>
                  <a:lnTo>
                    <a:pt x="185" y="601"/>
                  </a:lnTo>
                  <a:lnTo>
                    <a:pt x="185" y="602"/>
                  </a:lnTo>
                  <a:lnTo>
                    <a:pt x="184" y="604"/>
                  </a:lnTo>
                  <a:lnTo>
                    <a:pt x="183" y="612"/>
                  </a:lnTo>
                  <a:lnTo>
                    <a:pt x="184" y="613"/>
                  </a:lnTo>
                  <a:lnTo>
                    <a:pt x="184" y="618"/>
                  </a:lnTo>
                  <a:lnTo>
                    <a:pt x="184" y="619"/>
                  </a:lnTo>
                  <a:lnTo>
                    <a:pt x="185" y="621"/>
                  </a:lnTo>
                  <a:lnTo>
                    <a:pt x="186" y="624"/>
                  </a:lnTo>
                  <a:lnTo>
                    <a:pt x="186" y="625"/>
                  </a:lnTo>
                  <a:lnTo>
                    <a:pt x="187" y="626"/>
                  </a:lnTo>
                  <a:lnTo>
                    <a:pt x="187" y="628"/>
                  </a:lnTo>
                  <a:lnTo>
                    <a:pt x="187" y="628"/>
                  </a:lnTo>
                  <a:lnTo>
                    <a:pt x="187" y="629"/>
                  </a:lnTo>
                  <a:lnTo>
                    <a:pt x="186" y="633"/>
                  </a:lnTo>
                  <a:lnTo>
                    <a:pt x="187" y="634"/>
                  </a:lnTo>
                  <a:lnTo>
                    <a:pt x="187" y="636"/>
                  </a:lnTo>
                  <a:lnTo>
                    <a:pt x="186" y="637"/>
                  </a:lnTo>
                  <a:lnTo>
                    <a:pt x="186" y="638"/>
                  </a:lnTo>
                  <a:lnTo>
                    <a:pt x="180" y="643"/>
                  </a:lnTo>
                  <a:lnTo>
                    <a:pt x="179" y="644"/>
                  </a:lnTo>
                  <a:lnTo>
                    <a:pt x="178" y="644"/>
                  </a:lnTo>
                  <a:lnTo>
                    <a:pt x="178" y="646"/>
                  </a:lnTo>
                  <a:lnTo>
                    <a:pt x="177" y="647"/>
                  </a:lnTo>
                  <a:lnTo>
                    <a:pt x="175" y="647"/>
                  </a:lnTo>
                  <a:lnTo>
                    <a:pt x="174" y="648"/>
                  </a:lnTo>
                  <a:lnTo>
                    <a:pt x="174" y="648"/>
                  </a:lnTo>
                  <a:lnTo>
                    <a:pt x="173" y="648"/>
                  </a:lnTo>
                  <a:lnTo>
                    <a:pt x="171" y="648"/>
                  </a:lnTo>
                  <a:lnTo>
                    <a:pt x="168" y="650"/>
                  </a:lnTo>
                  <a:lnTo>
                    <a:pt x="167" y="651"/>
                  </a:lnTo>
                  <a:lnTo>
                    <a:pt x="167" y="654"/>
                  </a:lnTo>
                  <a:lnTo>
                    <a:pt x="168" y="655"/>
                  </a:lnTo>
                  <a:lnTo>
                    <a:pt x="168" y="658"/>
                  </a:lnTo>
                  <a:lnTo>
                    <a:pt x="168" y="658"/>
                  </a:lnTo>
                  <a:lnTo>
                    <a:pt x="168" y="659"/>
                  </a:lnTo>
                  <a:lnTo>
                    <a:pt x="166" y="662"/>
                  </a:lnTo>
                  <a:lnTo>
                    <a:pt x="166" y="664"/>
                  </a:lnTo>
                  <a:lnTo>
                    <a:pt x="164" y="666"/>
                  </a:lnTo>
                  <a:lnTo>
                    <a:pt x="162" y="666"/>
                  </a:lnTo>
                  <a:lnTo>
                    <a:pt x="162" y="667"/>
                  </a:lnTo>
                  <a:lnTo>
                    <a:pt x="159" y="666"/>
                  </a:lnTo>
                  <a:lnTo>
                    <a:pt x="158" y="667"/>
                  </a:lnTo>
                  <a:lnTo>
                    <a:pt x="157" y="670"/>
                  </a:lnTo>
                  <a:lnTo>
                    <a:pt x="155" y="672"/>
                  </a:lnTo>
                  <a:lnTo>
                    <a:pt x="153" y="673"/>
                  </a:lnTo>
                  <a:lnTo>
                    <a:pt x="151" y="675"/>
                  </a:lnTo>
                  <a:lnTo>
                    <a:pt x="146" y="678"/>
                  </a:lnTo>
                  <a:lnTo>
                    <a:pt x="146" y="679"/>
                  </a:lnTo>
                  <a:lnTo>
                    <a:pt x="146" y="680"/>
                  </a:lnTo>
                  <a:lnTo>
                    <a:pt x="147" y="681"/>
                  </a:lnTo>
                  <a:lnTo>
                    <a:pt x="147" y="683"/>
                  </a:lnTo>
                  <a:lnTo>
                    <a:pt x="147" y="683"/>
                  </a:lnTo>
                  <a:lnTo>
                    <a:pt x="148" y="682"/>
                  </a:lnTo>
                  <a:lnTo>
                    <a:pt x="149" y="682"/>
                  </a:lnTo>
                  <a:lnTo>
                    <a:pt x="149" y="683"/>
                  </a:lnTo>
                  <a:lnTo>
                    <a:pt x="146" y="684"/>
                  </a:lnTo>
                  <a:lnTo>
                    <a:pt x="146" y="684"/>
                  </a:lnTo>
                  <a:lnTo>
                    <a:pt x="146" y="685"/>
                  </a:lnTo>
                  <a:lnTo>
                    <a:pt x="147" y="686"/>
                  </a:lnTo>
                  <a:lnTo>
                    <a:pt x="147" y="686"/>
                  </a:lnTo>
                  <a:lnTo>
                    <a:pt x="146" y="687"/>
                  </a:lnTo>
                  <a:lnTo>
                    <a:pt x="145" y="687"/>
                  </a:lnTo>
                  <a:lnTo>
                    <a:pt x="145" y="687"/>
                  </a:lnTo>
                  <a:lnTo>
                    <a:pt x="143" y="688"/>
                  </a:lnTo>
                  <a:lnTo>
                    <a:pt x="141" y="690"/>
                  </a:lnTo>
                  <a:lnTo>
                    <a:pt x="141" y="691"/>
                  </a:lnTo>
                  <a:lnTo>
                    <a:pt x="140" y="691"/>
                  </a:lnTo>
                  <a:lnTo>
                    <a:pt x="141" y="692"/>
                  </a:lnTo>
                  <a:lnTo>
                    <a:pt x="141" y="693"/>
                  </a:lnTo>
                  <a:lnTo>
                    <a:pt x="140" y="694"/>
                  </a:lnTo>
                  <a:lnTo>
                    <a:pt x="139" y="694"/>
                  </a:lnTo>
                  <a:lnTo>
                    <a:pt x="137" y="695"/>
                  </a:lnTo>
                  <a:lnTo>
                    <a:pt x="137" y="695"/>
                  </a:lnTo>
                  <a:lnTo>
                    <a:pt x="134" y="698"/>
                  </a:lnTo>
                  <a:lnTo>
                    <a:pt x="133" y="698"/>
                  </a:lnTo>
                  <a:lnTo>
                    <a:pt x="132" y="700"/>
                  </a:lnTo>
                  <a:lnTo>
                    <a:pt x="131" y="701"/>
                  </a:lnTo>
                  <a:lnTo>
                    <a:pt x="131" y="703"/>
                  </a:lnTo>
                  <a:lnTo>
                    <a:pt x="130" y="704"/>
                  </a:lnTo>
                  <a:lnTo>
                    <a:pt x="129" y="704"/>
                  </a:lnTo>
                  <a:lnTo>
                    <a:pt x="128" y="703"/>
                  </a:lnTo>
                  <a:lnTo>
                    <a:pt x="127" y="703"/>
                  </a:lnTo>
                  <a:lnTo>
                    <a:pt x="125" y="702"/>
                  </a:lnTo>
                  <a:lnTo>
                    <a:pt x="124" y="702"/>
                  </a:lnTo>
                  <a:lnTo>
                    <a:pt x="124" y="702"/>
                  </a:lnTo>
                  <a:lnTo>
                    <a:pt x="125" y="703"/>
                  </a:lnTo>
                  <a:lnTo>
                    <a:pt x="125" y="704"/>
                  </a:lnTo>
                  <a:lnTo>
                    <a:pt x="127" y="705"/>
                  </a:lnTo>
                  <a:lnTo>
                    <a:pt x="127" y="705"/>
                  </a:lnTo>
                  <a:lnTo>
                    <a:pt x="129" y="707"/>
                  </a:lnTo>
                  <a:lnTo>
                    <a:pt x="130" y="707"/>
                  </a:lnTo>
                  <a:lnTo>
                    <a:pt x="131" y="709"/>
                  </a:lnTo>
                  <a:lnTo>
                    <a:pt x="131" y="711"/>
                  </a:lnTo>
                  <a:lnTo>
                    <a:pt x="130" y="711"/>
                  </a:lnTo>
                  <a:lnTo>
                    <a:pt x="130" y="713"/>
                  </a:lnTo>
                  <a:lnTo>
                    <a:pt x="130" y="714"/>
                  </a:lnTo>
                  <a:lnTo>
                    <a:pt x="131" y="716"/>
                  </a:lnTo>
                  <a:lnTo>
                    <a:pt x="127" y="719"/>
                  </a:lnTo>
                  <a:lnTo>
                    <a:pt x="127" y="722"/>
                  </a:lnTo>
                  <a:lnTo>
                    <a:pt x="127" y="723"/>
                  </a:lnTo>
                  <a:lnTo>
                    <a:pt x="125" y="724"/>
                  </a:lnTo>
                  <a:lnTo>
                    <a:pt x="127" y="724"/>
                  </a:lnTo>
                  <a:lnTo>
                    <a:pt x="129" y="725"/>
                  </a:lnTo>
                  <a:lnTo>
                    <a:pt x="129" y="726"/>
                  </a:lnTo>
                  <a:lnTo>
                    <a:pt x="130" y="730"/>
                  </a:lnTo>
                  <a:lnTo>
                    <a:pt x="130" y="731"/>
                  </a:lnTo>
                  <a:lnTo>
                    <a:pt x="129" y="733"/>
                  </a:lnTo>
                  <a:lnTo>
                    <a:pt x="127" y="733"/>
                  </a:lnTo>
                  <a:lnTo>
                    <a:pt x="127" y="734"/>
                  </a:lnTo>
                  <a:lnTo>
                    <a:pt x="126" y="735"/>
                  </a:lnTo>
                  <a:lnTo>
                    <a:pt x="126" y="737"/>
                  </a:lnTo>
                  <a:lnTo>
                    <a:pt x="126" y="737"/>
                  </a:lnTo>
                  <a:lnTo>
                    <a:pt x="126" y="738"/>
                  </a:lnTo>
                  <a:lnTo>
                    <a:pt x="125" y="739"/>
                  </a:lnTo>
                  <a:lnTo>
                    <a:pt x="125" y="741"/>
                  </a:lnTo>
                  <a:lnTo>
                    <a:pt x="124" y="742"/>
                  </a:lnTo>
                  <a:lnTo>
                    <a:pt x="121" y="745"/>
                  </a:lnTo>
                  <a:lnTo>
                    <a:pt x="120" y="747"/>
                  </a:lnTo>
                  <a:lnTo>
                    <a:pt x="120" y="748"/>
                  </a:lnTo>
                  <a:lnTo>
                    <a:pt x="120" y="749"/>
                  </a:lnTo>
                  <a:lnTo>
                    <a:pt x="120" y="749"/>
                  </a:lnTo>
                  <a:lnTo>
                    <a:pt x="120" y="751"/>
                  </a:lnTo>
                  <a:lnTo>
                    <a:pt x="121" y="751"/>
                  </a:lnTo>
                  <a:lnTo>
                    <a:pt x="121" y="756"/>
                  </a:lnTo>
                  <a:lnTo>
                    <a:pt x="121" y="757"/>
                  </a:lnTo>
                  <a:lnTo>
                    <a:pt x="121" y="758"/>
                  </a:lnTo>
                  <a:lnTo>
                    <a:pt x="121" y="759"/>
                  </a:lnTo>
                  <a:lnTo>
                    <a:pt x="121" y="760"/>
                  </a:lnTo>
                  <a:lnTo>
                    <a:pt x="123" y="761"/>
                  </a:lnTo>
                  <a:lnTo>
                    <a:pt x="125" y="765"/>
                  </a:lnTo>
                  <a:lnTo>
                    <a:pt x="125" y="767"/>
                  </a:lnTo>
                  <a:lnTo>
                    <a:pt x="124" y="768"/>
                  </a:lnTo>
                  <a:lnTo>
                    <a:pt x="124" y="768"/>
                  </a:lnTo>
                  <a:lnTo>
                    <a:pt x="124" y="769"/>
                  </a:lnTo>
                  <a:lnTo>
                    <a:pt x="124" y="769"/>
                  </a:lnTo>
                  <a:lnTo>
                    <a:pt x="124" y="771"/>
                  </a:lnTo>
                  <a:lnTo>
                    <a:pt x="126" y="773"/>
                  </a:lnTo>
                  <a:lnTo>
                    <a:pt x="128" y="773"/>
                  </a:lnTo>
                  <a:lnTo>
                    <a:pt x="127" y="774"/>
                  </a:lnTo>
                  <a:lnTo>
                    <a:pt x="126" y="774"/>
                  </a:lnTo>
                  <a:lnTo>
                    <a:pt x="125" y="775"/>
                  </a:lnTo>
                  <a:lnTo>
                    <a:pt x="126" y="776"/>
                  </a:lnTo>
                  <a:lnTo>
                    <a:pt x="127" y="778"/>
                  </a:lnTo>
                  <a:lnTo>
                    <a:pt x="127" y="779"/>
                  </a:lnTo>
                  <a:lnTo>
                    <a:pt x="126" y="780"/>
                  </a:lnTo>
                  <a:lnTo>
                    <a:pt x="125" y="780"/>
                  </a:lnTo>
                  <a:lnTo>
                    <a:pt x="125" y="783"/>
                  </a:lnTo>
                  <a:lnTo>
                    <a:pt x="125" y="784"/>
                  </a:lnTo>
                  <a:lnTo>
                    <a:pt x="125" y="786"/>
                  </a:lnTo>
                  <a:lnTo>
                    <a:pt x="126" y="786"/>
                  </a:lnTo>
                  <a:lnTo>
                    <a:pt x="126" y="787"/>
                  </a:lnTo>
                  <a:lnTo>
                    <a:pt x="125" y="787"/>
                  </a:lnTo>
                  <a:lnTo>
                    <a:pt x="125" y="789"/>
                  </a:lnTo>
                  <a:lnTo>
                    <a:pt x="125" y="789"/>
                  </a:lnTo>
                  <a:lnTo>
                    <a:pt x="125" y="791"/>
                  </a:lnTo>
                  <a:lnTo>
                    <a:pt x="127" y="794"/>
                  </a:lnTo>
                  <a:lnTo>
                    <a:pt x="127" y="796"/>
                  </a:lnTo>
                  <a:lnTo>
                    <a:pt x="128" y="797"/>
                  </a:lnTo>
                  <a:lnTo>
                    <a:pt x="128" y="800"/>
                  </a:lnTo>
                  <a:lnTo>
                    <a:pt x="126" y="803"/>
                  </a:lnTo>
                  <a:lnTo>
                    <a:pt x="126" y="805"/>
                  </a:lnTo>
                  <a:lnTo>
                    <a:pt x="125" y="807"/>
                  </a:lnTo>
                  <a:lnTo>
                    <a:pt x="125" y="809"/>
                  </a:lnTo>
                  <a:lnTo>
                    <a:pt x="126" y="810"/>
                  </a:lnTo>
                  <a:lnTo>
                    <a:pt x="126" y="811"/>
                  </a:lnTo>
                  <a:lnTo>
                    <a:pt x="128" y="815"/>
                  </a:lnTo>
                  <a:lnTo>
                    <a:pt x="128" y="816"/>
                  </a:lnTo>
                  <a:lnTo>
                    <a:pt x="126" y="818"/>
                  </a:lnTo>
                  <a:lnTo>
                    <a:pt x="125" y="816"/>
                  </a:lnTo>
                  <a:lnTo>
                    <a:pt x="125" y="816"/>
                  </a:lnTo>
                  <a:lnTo>
                    <a:pt x="125" y="817"/>
                  </a:lnTo>
                  <a:lnTo>
                    <a:pt x="126" y="818"/>
                  </a:lnTo>
                  <a:lnTo>
                    <a:pt x="127" y="818"/>
                  </a:lnTo>
                  <a:lnTo>
                    <a:pt x="128" y="817"/>
                  </a:lnTo>
                  <a:lnTo>
                    <a:pt x="133" y="818"/>
                  </a:lnTo>
                  <a:lnTo>
                    <a:pt x="134" y="816"/>
                  </a:lnTo>
                  <a:lnTo>
                    <a:pt x="135" y="816"/>
                  </a:lnTo>
                  <a:lnTo>
                    <a:pt x="138" y="818"/>
                  </a:lnTo>
                  <a:lnTo>
                    <a:pt x="143" y="820"/>
                  </a:lnTo>
                  <a:lnTo>
                    <a:pt x="143" y="824"/>
                  </a:lnTo>
                  <a:lnTo>
                    <a:pt x="145" y="825"/>
                  </a:lnTo>
                  <a:lnTo>
                    <a:pt x="146" y="825"/>
                  </a:lnTo>
                  <a:lnTo>
                    <a:pt x="152" y="830"/>
                  </a:lnTo>
                  <a:lnTo>
                    <a:pt x="153" y="830"/>
                  </a:lnTo>
                  <a:lnTo>
                    <a:pt x="153" y="830"/>
                  </a:lnTo>
                  <a:lnTo>
                    <a:pt x="155" y="830"/>
                  </a:lnTo>
                  <a:lnTo>
                    <a:pt x="157" y="831"/>
                  </a:lnTo>
                  <a:lnTo>
                    <a:pt x="160" y="831"/>
                  </a:lnTo>
                  <a:lnTo>
                    <a:pt x="160" y="831"/>
                  </a:lnTo>
                  <a:lnTo>
                    <a:pt x="160" y="830"/>
                  </a:lnTo>
                  <a:lnTo>
                    <a:pt x="160" y="829"/>
                  </a:lnTo>
                  <a:lnTo>
                    <a:pt x="160" y="828"/>
                  </a:lnTo>
                  <a:lnTo>
                    <a:pt x="159" y="826"/>
                  </a:lnTo>
                  <a:lnTo>
                    <a:pt x="159" y="825"/>
                  </a:lnTo>
                  <a:lnTo>
                    <a:pt x="163" y="825"/>
                  </a:lnTo>
                  <a:lnTo>
                    <a:pt x="160" y="821"/>
                  </a:lnTo>
                  <a:lnTo>
                    <a:pt x="160" y="820"/>
                  </a:lnTo>
                  <a:lnTo>
                    <a:pt x="154" y="813"/>
                  </a:lnTo>
                  <a:lnTo>
                    <a:pt x="152" y="813"/>
                  </a:lnTo>
                  <a:lnTo>
                    <a:pt x="151" y="813"/>
                  </a:lnTo>
                  <a:lnTo>
                    <a:pt x="150" y="813"/>
                  </a:lnTo>
                  <a:lnTo>
                    <a:pt x="150" y="813"/>
                  </a:lnTo>
                  <a:lnTo>
                    <a:pt x="149" y="813"/>
                  </a:lnTo>
                  <a:lnTo>
                    <a:pt x="149" y="811"/>
                  </a:lnTo>
                  <a:lnTo>
                    <a:pt x="150" y="810"/>
                  </a:lnTo>
                  <a:lnTo>
                    <a:pt x="150" y="808"/>
                  </a:lnTo>
                  <a:lnTo>
                    <a:pt x="149" y="808"/>
                  </a:lnTo>
                  <a:lnTo>
                    <a:pt x="148" y="808"/>
                  </a:lnTo>
                  <a:lnTo>
                    <a:pt x="147" y="807"/>
                  </a:lnTo>
                  <a:lnTo>
                    <a:pt x="148" y="805"/>
                  </a:lnTo>
                  <a:lnTo>
                    <a:pt x="147" y="804"/>
                  </a:lnTo>
                  <a:lnTo>
                    <a:pt x="147" y="802"/>
                  </a:lnTo>
                  <a:lnTo>
                    <a:pt x="150" y="801"/>
                  </a:lnTo>
                  <a:lnTo>
                    <a:pt x="151" y="800"/>
                  </a:lnTo>
                  <a:lnTo>
                    <a:pt x="152" y="800"/>
                  </a:lnTo>
                  <a:lnTo>
                    <a:pt x="152" y="802"/>
                  </a:lnTo>
                  <a:lnTo>
                    <a:pt x="152" y="802"/>
                  </a:lnTo>
                  <a:lnTo>
                    <a:pt x="152" y="803"/>
                  </a:lnTo>
                  <a:lnTo>
                    <a:pt x="152" y="804"/>
                  </a:lnTo>
                  <a:lnTo>
                    <a:pt x="154" y="804"/>
                  </a:lnTo>
                  <a:lnTo>
                    <a:pt x="155" y="806"/>
                  </a:lnTo>
                  <a:lnTo>
                    <a:pt x="158" y="807"/>
                  </a:lnTo>
                  <a:lnTo>
                    <a:pt x="158" y="809"/>
                  </a:lnTo>
                  <a:lnTo>
                    <a:pt x="161" y="812"/>
                  </a:lnTo>
                  <a:lnTo>
                    <a:pt x="161" y="813"/>
                  </a:lnTo>
                  <a:lnTo>
                    <a:pt x="163" y="815"/>
                  </a:lnTo>
                  <a:lnTo>
                    <a:pt x="164" y="815"/>
                  </a:lnTo>
                  <a:lnTo>
                    <a:pt x="167" y="813"/>
                  </a:lnTo>
                  <a:lnTo>
                    <a:pt x="169" y="815"/>
                  </a:lnTo>
                  <a:lnTo>
                    <a:pt x="169" y="816"/>
                  </a:lnTo>
                  <a:lnTo>
                    <a:pt x="169" y="817"/>
                  </a:lnTo>
                  <a:lnTo>
                    <a:pt x="169" y="819"/>
                  </a:lnTo>
                  <a:lnTo>
                    <a:pt x="169" y="820"/>
                  </a:lnTo>
                  <a:lnTo>
                    <a:pt x="169" y="821"/>
                  </a:lnTo>
                  <a:lnTo>
                    <a:pt x="171" y="822"/>
                  </a:lnTo>
                  <a:lnTo>
                    <a:pt x="173" y="823"/>
                  </a:lnTo>
                  <a:lnTo>
                    <a:pt x="174" y="823"/>
                  </a:lnTo>
                  <a:lnTo>
                    <a:pt x="175" y="824"/>
                  </a:lnTo>
                  <a:lnTo>
                    <a:pt x="176" y="822"/>
                  </a:lnTo>
                  <a:lnTo>
                    <a:pt x="180" y="822"/>
                  </a:lnTo>
                  <a:lnTo>
                    <a:pt x="181" y="822"/>
                  </a:lnTo>
                  <a:lnTo>
                    <a:pt x="181" y="821"/>
                  </a:lnTo>
                  <a:lnTo>
                    <a:pt x="183" y="819"/>
                  </a:lnTo>
                  <a:lnTo>
                    <a:pt x="184" y="821"/>
                  </a:lnTo>
                  <a:lnTo>
                    <a:pt x="183" y="824"/>
                  </a:lnTo>
                  <a:lnTo>
                    <a:pt x="183" y="825"/>
                  </a:lnTo>
                  <a:lnTo>
                    <a:pt x="182" y="826"/>
                  </a:lnTo>
                  <a:lnTo>
                    <a:pt x="182" y="827"/>
                  </a:lnTo>
                  <a:lnTo>
                    <a:pt x="180" y="829"/>
                  </a:lnTo>
                  <a:lnTo>
                    <a:pt x="180" y="831"/>
                  </a:lnTo>
                  <a:lnTo>
                    <a:pt x="181" y="833"/>
                  </a:lnTo>
                  <a:lnTo>
                    <a:pt x="181" y="834"/>
                  </a:lnTo>
                  <a:lnTo>
                    <a:pt x="183" y="835"/>
                  </a:lnTo>
                  <a:lnTo>
                    <a:pt x="187" y="838"/>
                  </a:lnTo>
                  <a:lnTo>
                    <a:pt x="189" y="838"/>
                  </a:lnTo>
                  <a:lnTo>
                    <a:pt x="189" y="839"/>
                  </a:lnTo>
                  <a:lnTo>
                    <a:pt x="191" y="839"/>
                  </a:lnTo>
                  <a:lnTo>
                    <a:pt x="191" y="838"/>
                  </a:lnTo>
                  <a:lnTo>
                    <a:pt x="193" y="838"/>
                  </a:lnTo>
                  <a:lnTo>
                    <a:pt x="192" y="839"/>
                  </a:lnTo>
                  <a:lnTo>
                    <a:pt x="192" y="841"/>
                  </a:lnTo>
                  <a:lnTo>
                    <a:pt x="195" y="844"/>
                  </a:lnTo>
                  <a:lnTo>
                    <a:pt x="196" y="844"/>
                  </a:lnTo>
                  <a:lnTo>
                    <a:pt x="198" y="845"/>
                  </a:lnTo>
                  <a:lnTo>
                    <a:pt x="199" y="843"/>
                  </a:lnTo>
                  <a:lnTo>
                    <a:pt x="201" y="843"/>
                  </a:lnTo>
                  <a:lnTo>
                    <a:pt x="201" y="843"/>
                  </a:lnTo>
                  <a:lnTo>
                    <a:pt x="203" y="843"/>
                  </a:lnTo>
                  <a:lnTo>
                    <a:pt x="203" y="845"/>
                  </a:lnTo>
                  <a:lnTo>
                    <a:pt x="204" y="845"/>
                  </a:lnTo>
                  <a:lnTo>
                    <a:pt x="203" y="846"/>
                  </a:lnTo>
                  <a:lnTo>
                    <a:pt x="202" y="846"/>
                  </a:lnTo>
                  <a:lnTo>
                    <a:pt x="200" y="847"/>
                  </a:lnTo>
                  <a:lnTo>
                    <a:pt x="201" y="848"/>
                  </a:lnTo>
                  <a:lnTo>
                    <a:pt x="200" y="849"/>
                  </a:lnTo>
                  <a:lnTo>
                    <a:pt x="200" y="851"/>
                  </a:lnTo>
                  <a:lnTo>
                    <a:pt x="201" y="852"/>
                  </a:lnTo>
                  <a:lnTo>
                    <a:pt x="201" y="853"/>
                  </a:lnTo>
                  <a:lnTo>
                    <a:pt x="202" y="854"/>
                  </a:lnTo>
                  <a:lnTo>
                    <a:pt x="202" y="856"/>
                  </a:lnTo>
                  <a:lnTo>
                    <a:pt x="203" y="856"/>
                  </a:lnTo>
                  <a:lnTo>
                    <a:pt x="203" y="860"/>
                  </a:lnTo>
                  <a:lnTo>
                    <a:pt x="204" y="862"/>
                  </a:lnTo>
                  <a:lnTo>
                    <a:pt x="204" y="864"/>
                  </a:lnTo>
                  <a:lnTo>
                    <a:pt x="204" y="865"/>
                  </a:lnTo>
                  <a:lnTo>
                    <a:pt x="206" y="866"/>
                  </a:lnTo>
                  <a:lnTo>
                    <a:pt x="207" y="867"/>
                  </a:lnTo>
                  <a:lnTo>
                    <a:pt x="209" y="866"/>
                  </a:lnTo>
                  <a:lnTo>
                    <a:pt x="210" y="865"/>
                  </a:lnTo>
                  <a:lnTo>
                    <a:pt x="211" y="865"/>
                  </a:lnTo>
                  <a:lnTo>
                    <a:pt x="212" y="864"/>
                  </a:lnTo>
                  <a:lnTo>
                    <a:pt x="212" y="862"/>
                  </a:lnTo>
                  <a:lnTo>
                    <a:pt x="210" y="860"/>
                  </a:lnTo>
                  <a:lnTo>
                    <a:pt x="211" y="859"/>
                  </a:lnTo>
                  <a:lnTo>
                    <a:pt x="212" y="859"/>
                  </a:lnTo>
                  <a:lnTo>
                    <a:pt x="215" y="860"/>
                  </a:lnTo>
                  <a:lnTo>
                    <a:pt x="216" y="860"/>
                  </a:lnTo>
                  <a:lnTo>
                    <a:pt x="216" y="861"/>
                  </a:lnTo>
                  <a:lnTo>
                    <a:pt x="218" y="861"/>
                  </a:lnTo>
                  <a:lnTo>
                    <a:pt x="218" y="860"/>
                  </a:lnTo>
                  <a:lnTo>
                    <a:pt x="220" y="860"/>
                  </a:lnTo>
                  <a:lnTo>
                    <a:pt x="220" y="858"/>
                  </a:lnTo>
                  <a:lnTo>
                    <a:pt x="221" y="858"/>
                  </a:lnTo>
                  <a:lnTo>
                    <a:pt x="220" y="857"/>
                  </a:lnTo>
                  <a:lnTo>
                    <a:pt x="221" y="856"/>
                  </a:lnTo>
                  <a:lnTo>
                    <a:pt x="225" y="858"/>
                  </a:lnTo>
                  <a:lnTo>
                    <a:pt x="226" y="858"/>
                  </a:lnTo>
                  <a:lnTo>
                    <a:pt x="227" y="858"/>
                  </a:lnTo>
                  <a:lnTo>
                    <a:pt x="230" y="858"/>
                  </a:lnTo>
                  <a:lnTo>
                    <a:pt x="230" y="860"/>
                  </a:lnTo>
                  <a:lnTo>
                    <a:pt x="232" y="860"/>
                  </a:lnTo>
                  <a:lnTo>
                    <a:pt x="232" y="861"/>
                  </a:lnTo>
                  <a:lnTo>
                    <a:pt x="232" y="862"/>
                  </a:lnTo>
                  <a:lnTo>
                    <a:pt x="230" y="862"/>
                  </a:lnTo>
                  <a:lnTo>
                    <a:pt x="230" y="864"/>
                  </a:lnTo>
                  <a:lnTo>
                    <a:pt x="231" y="865"/>
                  </a:lnTo>
                  <a:lnTo>
                    <a:pt x="232" y="865"/>
                  </a:lnTo>
                  <a:lnTo>
                    <a:pt x="232" y="865"/>
                  </a:lnTo>
                  <a:lnTo>
                    <a:pt x="235" y="865"/>
                  </a:lnTo>
                  <a:lnTo>
                    <a:pt x="237" y="866"/>
                  </a:lnTo>
                  <a:lnTo>
                    <a:pt x="239" y="866"/>
                  </a:lnTo>
                  <a:lnTo>
                    <a:pt x="239" y="867"/>
                  </a:lnTo>
                  <a:lnTo>
                    <a:pt x="239" y="868"/>
                  </a:lnTo>
                  <a:lnTo>
                    <a:pt x="238" y="869"/>
                  </a:lnTo>
                  <a:lnTo>
                    <a:pt x="235" y="869"/>
                  </a:lnTo>
                  <a:lnTo>
                    <a:pt x="234" y="869"/>
                  </a:lnTo>
                  <a:lnTo>
                    <a:pt x="233" y="869"/>
                  </a:lnTo>
                  <a:lnTo>
                    <a:pt x="233" y="869"/>
                  </a:lnTo>
                  <a:lnTo>
                    <a:pt x="232" y="869"/>
                  </a:lnTo>
                  <a:lnTo>
                    <a:pt x="231" y="870"/>
                  </a:lnTo>
                  <a:lnTo>
                    <a:pt x="231" y="871"/>
                  </a:lnTo>
                  <a:lnTo>
                    <a:pt x="230" y="872"/>
                  </a:lnTo>
                  <a:lnTo>
                    <a:pt x="230" y="872"/>
                  </a:lnTo>
                  <a:lnTo>
                    <a:pt x="229" y="873"/>
                  </a:lnTo>
                  <a:lnTo>
                    <a:pt x="231" y="876"/>
                  </a:lnTo>
                  <a:lnTo>
                    <a:pt x="232" y="877"/>
                  </a:lnTo>
                  <a:lnTo>
                    <a:pt x="234" y="878"/>
                  </a:lnTo>
                  <a:lnTo>
                    <a:pt x="237" y="878"/>
                  </a:lnTo>
                  <a:lnTo>
                    <a:pt x="237" y="878"/>
                  </a:lnTo>
                  <a:lnTo>
                    <a:pt x="237" y="879"/>
                  </a:lnTo>
                  <a:lnTo>
                    <a:pt x="238" y="880"/>
                  </a:lnTo>
                  <a:lnTo>
                    <a:pt x="238" y="881"/>
                  </a:lnTo>
                  <a:lnTo>
                    <a:pt x="239" y="882"/>
                  </a:lnTo>
                  <a:lnTo>
                    <a:pt x="240" y="882"/>
                  </a:lnTo>
                  <a:lnTo>
                    <a:pt x="242" y="881"/>
                  </a:lnTo>
                  <a:lnTo>
                    <a:pt x="242" y="879"/>
                  </a:lnTo>
                  <a:lnTo>
                    <a:pt x="241" y="878"/>
                  </a:lnTo>
                  <a:lnTo>
                    <a:pt x="242" y="878"/>
                  </a:lnTo>
                  <a:lnTo>
                    <a:pt x="242" y="876"/>
                  </a:lnTo>
                  <a:lnTo>
                    <a:pt x="242" y="876"/>
                  </a:lnTo>
                  <a:lnTo>
                    <a:pt x="242" y="874"/>
                  </a:lnTo>
                  <a:lnTo>
                    <a:pt x="245" y="874"/>
                  </a:lnTo>
                  <a:lnTo>
                    <a:pt x="247" y="877"/>
                  </a:lnTo>
                  <a:lnTo>
                    <a:pt x="247" y="878"/>
                  </a:lnTo>
                  <a:lnTo>
                    <a:pt x="245" y="881"/>
                  </a:lnTo>
                  <a:lnTo>
                    <a:pt x="244" y="883"/>
                  </a:lnTo>
                  <a:lnTo>
                    <a:pt x="243" y="884"/>
                  </a:lnTo>
                  <a:lnTo>
                    <a:pt x="242" y="887"/>
                  </a:lnTo>
                  <a:lnTo>
                    <a:pt x="242" y="888"/>
                  </a:lnTo>
                  <a:lnTo>
                    <a:pt x="242" y="889"/>
                  </a:lnTo>
                  <a:lnTo>
                    <a:pt x="242" y="892"/>
                  </a:lnTo>
                  <a:lnTo>
                    <a:pt x="240" y="896"/>
                  </a:lnTo>
                  <a:lnTo>
                    <a:pt x="239" y="899"/>
                  </a:lnTo>
                  <a:lnTo>
                    <a:pt x="239" y="900"/>
                  </a:lnTo>
                  <a:lnTo>
                    <a:pt x="239" y="900"/>
                  </a:lnTo>
                  <a:lnTo>
                    <a:pt x="239" y="901"/>
                  </a:lnTo>
                  <a:lnTo>
                    <a:pt x="239" y="907"/>
                  </a:lnTo>
                  <a:lnTo>
                    <a:pt x="240" y="908"/>
                  </a:lnTo>
                  <a:lnTo>
                    <a:pt x="240" y="910"/>
                  </a:lnTo>
                  <a:lnTo>
                    <a:pt x="239" y="910"/>
                  </a:lnTo>
                  <a:lnTo>
                    <a:pt x="240" y="910"/>
                  </a:lnTo>
                  <a:lnTo>
                    <a:pt x="241" y="911"/>
                  </a:lnTo>
                  <a:lnTo>
                    <a:pt x="241" y="911"/>
                  </a:lnTo>
                  <a:lnTo>
                    <a:pt x="242" y="912"/>
                  </a:lnTo>
                  <a:lnTo>
                    <a:pt x="244" y="913"/>
                  </a:lnTo>
                  <a:lnTo>
                    <a:pt x="249" y="915"/>
                  </a:lnTo>
                  <a:lnTo>
                    <a:pt x="251" y="917"/>
                  </a:lnTo>
                  <a:lnTo>
                    <a:pt x="252" y="919"/>
                  </a:lnTo>
                  <a:lnTo>
                    <a:pt x="253" y="920"/>
                  </a:lnTo>
                  <a:lnTo>
                    <a:pt x="254" y="922"/>
                  </a:lnTo>
                  <a:lnTo>
                    <a:pt x="255" y="923"/>
                  </a:lnTo>
                  <a:lnTo>
                    <a:pt x="257" y="924"/>
                  </a:lnTo>
                  <a:lnTo>
                    <a:pt x="259" y="926"/>
                  </a:lnTo>
                  <a:lnTo>
                    <a:pt x="260" y="927"/>
                  </a:lnTo>
                  <a:lnTo>
                    <a:pt x="260" y="929"/>
                  </a:lnTo>
                  <a:lnTo>
                    <a:pt x="261" y="930"/>
                  </a:lnTo>
                  <a:lnTo>
                    <a:pt x="261" y="932"/>
                  </a:lnTo>
                  <a:lnTo>
                    <a:pt x="261" y="932"/>
                  </a:lnTo>
                  <a:lnTo>
                    <a:pt x="261" y="933"/>
                  </a:lnTo>
                  <a:lnTo>
                    <a:pt x="261" y="934"/>
                  </a:lnTo>
                  <a:lnTo>
                    <a:pt x="261" y="935"/>
                  </a:lnTo>
                  <a:lnTo>
                    <a:pt x="261" y="935"/>
                  </a:lnTo>
                  <a:lnTo>
                    <a:pt x="261" y="940"/>
                  </a:lnTo>
                  <a:lnTo>
                    <a:pt x="261" y="941"/>
                  </a:lnTo>
                  <a:lnTo>
                    <a:pt x="265" y="944"/>
                  </a:lnTo>
                  <a:lnTo>
                    <a:pt x="265" y="945"/>
                  </a:lnTo>
                  <a:lnTo>
                    <a:pt x="266" y="947"/>
                  </a:lnTo>
                  <a:lnTo>
                    <a:pt x="267" y="949"/>
                  </a:lnTo>
                  <a:lnTo>
                    <a:pt x="269" y="951"/>
                  </a:lnTo>
                  <a:lnTo>
                    <a:pt x="269" y="952"/>
                  </a:lnTo>
                  <a:lnTo>
                    <a:pt x="272" y="955"/>
                  </a:lnTo>
                  <a:lnTo>
                    <a:pt x="272" y="958"/>
                  </a:lnTo>
                  <a:lnTo>
                    <a:pt x="271" y="959"/>
                  </a:lnTo>
                  <a:lnTo>
                    <a:pt x="271" y="961"/>
                  </a:lnTo>
                  <a:lnTo>
                    <a:pt x="275" y="965"/>
                  </a:lnTo>
                  <a:lnTo>
                    <a:pt x="275" y="966"/>
                  </a:lnTo>
                  <a:lnTo>
                    <a:pt x="275" y="968"/>
                  </a:lnTo>
                  <a:lnTo>
                    <a:pt x="278" y="971"/>
                  </a:lnTo>
                  <a:lnTo>
                    <a:pt x="278" y="972"/>
                  </a:lnTo>
                  <a:lnTo>
                    <a:pt x="280" y="976"/>
                  </a:lnTo>
                  <a:lnTo>
                    <a:pt x="280" y="980"/>
                  </a:lnTo>
                  <a:lnTo>
                    <a:pt x="280" y="981"/>
                  </a:lnTo>
                  <a:lnTo>
                    <a:pt x="281" y="981"/>
                  </a:lnTo>
                  <a:lnTo>
                    <a:pt x="282" y="982"/>
                  </a:lnTo>
                  <a:lnTo>
                    <a:pt x="282" y="984"/>
                  </a:lnTo>
                  <a:lnTo>
                    <a:pt x="282" y="985"/>
                  </a:lnTo>
                  <a:lnTo>
                    <a:pt x="282" y="988"/>
                  </a:lnTo>
                  <a:lnTo>
                    <a:pt x="281" y="990"/>
                  </a:lnTo>
                  <a:lnTo>
                    <a:pt x="281" y="991"/>
                  </a:lnTo>
                  <a:lnTo>
                    <a:pt x="282" y="992"/>
                  </a:lnTo>
                  <a:lnTo>
                    <a:pt x="284" y="993"/>
                  </a:lnTo>
                  <a:lnTo>
                    <a:pt x="285" y="997"/>
                  </a:lnTo>
                  <a:lnTo>
                    <a:pt x="286" y="999"/>
                  </a:lnTo>
                  <a:lnTo>
                    <a:pt x="286" y="999"/>
                  </a:lnTo>
                  <a:lnTo>
                    <a:pt x="287" y="1000"/>
                  </a:lnTo>
                  <a:lnTo>
                    <a:pt x="288" y="1003"/>
                  </a:lnTo>
                  <a:lnTo>
                    <a:pt x="290" y="1004"/>
                  </a:lnTo>
                  <a:lnTo>
                    <a:pt x="290" y="1007"/>
                  </a:lnTo>
                  <a:lnTo>
                    <a:pt x="289" y="1008"/>
                  </a:lnTo>
                  <a:lnTo>
                    <a:pt x="289" y="1009"/>
                  </a:lnTo>
                  <a:lnTo>
                    <a:pt x="290" y="1009"/>
                  </a:lnTo>
                  <a:lnTo>
                    <a:pt x="290" y="1012"/>
                  </a:lnTo>
                  <a:lnTo>
                    <a:pt x="290" y="1012"/>
                  </a:lnTo>
                  <a:lnTo>
                    <a:pt x="290" y="1013"/>
                  </a:lnTo>
                  <a:lnTo>
                    <a:pt x="291" y="1014"/>
                  </a:lnTo>
                  <a:lnTo>
                    <a:pt x="294" y="1014"/>
                  </a:lnTo>
                  <a:lnTo>
                    <a:pt x="297" y="1016"/>
                  </a:lnTo>
                  <a:lnTo>
                    <a:pt x="299" y="1018"/>
                  </a:lnTo>
                  <a:lnTo>
                    <a:pt x="299" y="1020"/>
                  </a:lnTo>
                  <a:lnTo>
                    <a:pt x="301" y="1023"/>
                  </a:lnTo>
                  <a:lnTo>
                    <a:pt x="301" y="1024"/>
                  </a:lnTo>
                  <a:lnTo>
                    <a:pt x="303" y="1027"/>
                  </a:lnTo>
                  <a:lnTo>
                    <a:pt x="303" y="1029"/>
                  </a:lnTo>
                  <a:lnTo>
                    <a:pt x="306" y="1034"/>
                  </a:lnTo>
                  <a:lnTo>
                    <a:pt x="305" y="1035"/>
                  </a:lnTo>
                  <a:lnTo>
                    <a:pt x="306" y="1037"/>
                  </a:lnTo>
                  <a:lnTo>
                    <a:pt x="308" y="1039"/>
                  </a:lnTo>
                  <a:lnTo>
                    <a:pt x="308" y="1042"/>
                  </a:lnTo>
                  <a:lnTo>
                    <a:pt x="307" y="1044"/>
                  </a:lnTo>
                  <a:lnTo>
                    <a:pt x="307" y="1047"/>
                  </a:lnTo>
                  <a:lnTo>
                    <a:pt x="308" y="1048"/>
                  </a:lnTo>
                  <a:lnTo>
                    <a:pt x="308" y="1049"/>
                  </a:lnTo>
                  <a:lnTo>
                    <a:pt x="309" y="1049"/>
                  </a:lnTo>
                  <a:lnTo>
                    <a:pt x="309" y="1053"/>
                  </a:lnTo>
                  <a:lnTo>
                    <a:pt x="308" y="1054"/>
                  </a:lnTo>
                  <a:lnTo>
                    <a:pt x="309" y="1054"/>
                  </a:lnTo>
                  <a:lnTo>
                    <a:pt x="309" y="1056"/>
                  </a:lnTo>
                  <a:lnTo>
                    <a:pt x="313" y="1061"/>
                  </a:lnTo>
                  <a:lnTo>
                    <a:pt x="313" y="1062"/>
                  </a:lnTo>
                  <a:lnTo>
                    <a:pt x="314" y="1063"/>
                  </a:lnTo>
                  <a:lnTo>
                    <a:pt x="314" y="1064"/>
                  </a:lnTo>
                  <a:lnTo>
                    <a:pt x="313" y="1064"/>
                  </a:lnTo>
                  <a:lnTo>
                    <a:pt x="313" y="1068"/>
                  </a:lnTo>
                  <a:lnTo>
                    <a:pt x="313" y="1069"/>
                  </a:lnTo>
                  <a:lnTo>
                    <a:pt x="313" y="1073"/>
                  </a:lnTo>
                  <a:lnTo>
                    <a:pt x="312" y="1073"/>
                  </a:lnTo>
                  <a:lnTo>
                    <a:pt x="312" y="1075"/>
                  </a:lnTo>
                  <a:lnTo>
                    <a:pt x="311" y="1076"/>
                  </a:lnTo>
                  <a:lnTo>
                    <a:pt x="311" y="1077"/>
                  </a:lnTo>
                  <a:lnTo>
                    <a:pt x="311" y="1078"/>
                  </a:lnTo>
                  <a:lnTo>
                    <a:pt x="311" y="1080"/>
                  </a:lnTo>
                  <a:lnTo>
                    <a:pt x="310" y="1080"/>
                  </a:lnTo>
                  <a:lnTo>
                    <a:pt x="310" y="1082"/>
                  </a:lnTo>
                  <a:lnTo>
                    <a:pt x="309" y="1084"/>
                  </a:lnTo>
                  <a:lnTo>
                    <a:pt x="309" y="1087"/>
                  </a:lnTo>
                  <a:lnTo>
                    <a:pt x="308" y="1088"/>
                  </a:lnTo>
                  <a:lnTo>
                    <a:pt x="308" y="1092"/>
                  </a:lnTo>
                  <a:lnTo>
                    <a:pt x="311" y="1096"/>
                  </a:lnTo>
                  <a:lnTo>
                    <a:pt x="314" y="1097"/>
                  </a:lnTo>
                  <a:lnTo>
                    <a:pt x="314" y="1097"/>
                  </a:lnTo>
                  <a:lnTo>
                    <a:pt x="314" y="1098"/>
                  </a:lnTo>
                  <a:lnTo>
                    <a:pt x="314" y="1100"/>
                  </a:lnTo>
                  <a:lnTo>
                    <a:pt x="315" y="1101"/>
                  </a:lnTo>
                  <a:lnTo>
                    <a:pt x="315" y="1104"/>
                  </a:lnTo>
                  <a:lnTo>
                    <a:pt x="314" y="1104"/>
                  </a:lnTo>
                  <a:lnTo>
                    <a:pt x="314" y="1105"/>
                  </a:lnTo>
                  <a:lnTo>
                    <a:pt x="314" y="1106"/>
                  </a:lnTo>
                  <a:lnTo>
                    <a:pt x="313" y="1107"/>
                  </a:lnTo>
                  <a:lnTo>
                    <a:pt x="311" y="1107"/>
                  </a:lnTo>
                  <a:lnTo>
                    <a:pt x="310" y="1108"/>
                  </a:lnTo>
                  <a:lnTo>
                    <a:pt x="310" y="1109"/>
                  </a:lnTo>
                  <a:lnTo>
                    <a:pt x="309" y="1110"/>
                  </a:lnTo>
                  <a:lnTo>
                    <a:pt x="309" y="1114"/>
                  </a:lnTo>
                  <a:lnTo>
                    <a:pt x="309" y="1114"/>
                  </a:lnTo>
                  <a:lnTo>
                    <a:pt x="309" y="1115"/>
                  </a:lnTo>
                  <a:lnTo>
                    <a:pt x="308" y="1116"/>
                  </a:lnTo>
                  <a:lnTo>
                    <a:pt x="308" y="1118"/>
                  </a:lnTo>
                  <a:lnTo>
                    <a:pt x="307" y="1118"/>
                  </a:lnTo>
                  <a:lnTo>
                    <a:pt x="307" y="1120"/>
                  </a:lnTo>
                  <a:lnTo>
                    <a:pt x="307" y="1120"/>
                  </a:lnTo>
                  <a:lnTo>
                    <a:pt x="307" y="1124"/>
                  </a:lnTo>
                  <a:lnTo>
                    <a:pt x="306" y="1125"/>
                  </a:lnTo>
                  <a:lnTo>
                    <a:pt x="306" y="1127"/>
                  </a:lnTo>
                  <a:lnTo>
                    <a:pt x="307" y="1128"/>
                  </a:lnTo>
                  <a:lnTo>
                    <a:pt x="306" y="1129"/>
                  </a:lnTo>
                  <a:lnTo>
                    <a:pt x="306" y="1130"/>
                  </a:lnTo>
                  <a:lnTo>
                    <a:pt x="307" y="1131"/>
                  </a:lnTo>
                  <a:lnTo>
                    <a:pt x="307" y="1132"/>
                  </a:lnTo>
                  <a:lnTo>
                    <a:pt x="306" y="1133"/>
                  </a:lnTo>
                  <a:lnTo>
                    <a:pt x="306" y="1136"/>
                  </a:lnTo>
                  <a:lnTo>
                    <a:pt x="308" y="1138"/>
                  </a:lnTo>
                  <a:lnTo>
                    <a:pt x="308" y="1141"/>
                  </a:lnTo>
                  <a:lnTo>
                    <a:pt x="307" y="1142"/>
                  </a:lnTo>
                  <a:lnTo>
                    <a:pt x="307" y="1144"/>
                  </a:lnTo>
                  <a:lnTo>
                    <a:pt x="307" y="1144"/>
                  </a:lnTo>
                  <a:lnTo>
                    <a:pt x="307" y="1145"/>
                  </a:lnTo>
                  <a:lnTo>
                    <a:pt x="307" y="1147"/>
                  </a:lnTo>
                  <a:lnTo>
                    <a:pt x="307" y="1148"/>
                  </a:lnTo>
                  <a:lnTo>
                    <a:pt x="305" y="1149"/>
                  </a:lnTo>
                  <a:lnTo>
                    <a:pt x="304" y="1149"/>
                  </a:lnTo>
                  <a:lnTo>
                    <a:pt x="303" y="1150"/>
                  </a:lnTo>
                  <a:lnTo>
                    <a:pt x="303" y="1151"/>
                  </a:lnTo>
                  <a:lnTo>
                    <a:pt x="303" y="1155"/>
                  </a:lnTo>
                  <a:lnTo>
                    <a:pt x="303" y="1156"/>
                  </a:lnTo>
                  <a:lnTo>
                    <a:pt x="302" y="1158"/>
                  </a:lnTo>
                  <a:lnTo>
                    <a:pt x="303" y="1158"/>
                  </a:lnTo>
                  <a:lnTo>
                    <a:pt x="303" y="1159"/>
                  </a:lnTo>
                  <a:lnTo>
                    <a:pt x="301" y="1161"/>
                  </a:lnTo>
                  <a:lnTo>
                    <a:pt x="301" y="1163"/>
                  </a:lnTo>
                  <a:lnTo>
                    <a:pt x="300" y="1163"/>
                  </a:lnTo>
                  <a:lnTo>
                    <a:pt x="300" y="1171"/>
                  </a:lnTo>
                  <a:lnTo>
                    <a:pt x="299" y="1173"/>
                  </a:lnTo>
                  <a:lnTo>
                    <a:pt x="299" y="1174"/>
                  </a:lnTo>
                  <a:lnTo>
                    <a:pt x="298" y="1176"/>
                  </a:lnTo>
                  <a:lnTo>
                    <a:pt x="298" y="1179"/>
                  </a:lnTo>
                  <a:lnTo>
                    <a:pt x="297" y="1179"/>
                  </a:lnTo>
                  <a:lnTo>
                    <a:pt x="297" y="1180"/>
                  </a:lnTo>
                  <a:lnTo>
                    <a:pt x="296" y="1182"/>
                  </a:lnTo>
                  <a:lnTo>
                    <a:pt x="293" y="1186"/>
                  </a:lnTo>
                  <a:lnTo>
                    <a:pt x="292" y="1187"/>
                  </a:lnTo>
                  <a:lnTo>
                    <a:pt x="292" y="1186"/>
                  </a:lnTo>
                  <a:lnTo>
                    <a:pt x="291" y="1187"/>
                  </a:lnTo>
                  <a:lnTo>
                    <a:pt x="290" y="1189"/>
                  </a:lnTo>
                  <a:lnTo>
                    <a:pt x="289" y="1191"/>
                  </a:lnTo>
                  <a:lnTo>
                    <a:pt x="287" y="1192"/>
                  </a:lnTo>
                  <a:lnTo>
                    <a:pt x="285" y="1193"/>
                  </a:lnTo>
                  <a:lnTo>
                    <a:pt x="285" y="1193"/>
                  </a:lnTo>
                  <a:lnTo>
                    <a:pt x="285" y="1194"/>
                  </a:lnTo>
                  <a:lnTo>
                    <a:pt x="285" y="1197"/>
                  </a:lnTo>
                  <a:lnTo>
                    <a:pt x="284" y="1197"/>
                  </a:lnTo>
                  <a:lnTo>
                    <a:pt x="284" y="1202"/>
                  </a:lnTo>
                  <a:lnTo>
                    <a:pt x="285" y="1203"/>
                  </a:lnTo>
                  <a:lnTo>
                    <a:pt x="284" y="1205"/>
                  </a:lnTo>
                  <a:lnTo>
                    <a:pt x="284" y="1207"/>
                  </a:lnTo>
                  <a:lnTo>
                    <a:pt x="284" y="1209"/>
                  </a:lnTo>
                  <a:lnTo>
                    <a:pt x="283" y="1209"/>
                  </a:lnTo>
                  <a:lnTo>
                    <a:pt x="278" y="1209"/>
                  </a:lnTo>
                  <a:lnTo>
                    <a:pt x="276" y="1211"/>
                  </a:lnTo>
                  <a:lnTo>
                    <a:pt x="276" y="1212"/>
                  </a:lnTo>
                  <a:lnTo>
                    <a:pt x="274" y="1214"/>
                  </a:lnTo>
                  <a:lnTo>
                    <a:pt x="273" y="1216"/>
                  </a:lnTo>
                  <a:lnTo>
                    <a:pt x="274" y="1217"/>
                  </a:lnTo>
                  <a:lnTo>
                    <a:pt x="274" y="1218"/>
                  </a:lnTo>
                  <a:lnTo>
                    <a:pt x="273" y="1219"/>
                  </a:lnTo>
                  <a:lnTo>
                    <a:pt x="273" y="1220"/>
                  </a:lnTo>
                  <a:lnTo>
                    <a:pt x="271" y="1221"/>
                  </a:lnTo>
                  <a:lnTo>
                    <a:pt x="269" y="1221"/>
                  </a:lnTo>
                  <a:lnTo>
                    <a:pt x="269" y="1222"/>
                  </a:lnTo>
                  <a:lnTo>
                    <a:pt x="268" y="1222"/>
                  </a:lnTo>
                  <a:lnTo>
                    <a:pt x="266" y="1224"/>
                  </a:lnTo>
                  <a:lnTo>
                    <a:pt x="266" y="1225"/>
                  </a:lnTo>
                  <a:lnTo>
                    <a:pt x="265" y="1227"/>
                  </a:lnTo>
                  <a:lnTo>
                    <a:pt x="265" y="1231"/>
                  </a:lnTo>
                  <a:lnTo>
                    <a:pt x="265" y="1231"/>
                  </a:lnTo>
                  <a:lnTo>
                    <a:pt x="263" y="1233"/>
                  </a:lnTo>
                  <a:lnTo>
                    <a:pt x="263" y="1236"/>
                  </a:lnTo>
                  <a:lnTo>
                    <a:pt x="261" y="1237"/>
                  </a:lnTo>
                  <a:lnTo>
                    <a:pt x="261" y="1237"/>
                  </a:lnTo>
                  <a:lnTo>
                    <a:pt x="257" y="1237"/>
                  </a:lnTo>
                  <a:lnTo>
                    <a:pt x="257" y="1238"/>
                  </a:lnTo>
                  <a:lnTo>
                    <a:pt x="255" y="1238"/>
                  </a:lnTo>
                  <a:lnTo>
                    <a:pt x="255" y="1239"/>
                  </a:lnTo>
                  <a:lnTo>
                    <a:pt x="251" y="1242"/>
                  </a:lnTo>
                  <a:lnTo>
                    <a:pt x="251" y="1242"/>
                  </a:lnTo>
                  <a:lnTo>
                    <a:pt x="249" y="1245"/>
                  </a:lnTo>
                  <a:lnTo>
                    <a:pt x="248" y="1247"/>
                  </a:lnTo>
                  <a:lnTo>
                    <a:pt x="248" y="1248"/>
                  </a:lnTo>
                  <a:lnTo>
                    <a:pt x="248" y="1249"/>
                  </a:lnTo>
                  <a:lnTo>
                    <a:pt x="247" y="1250"/>
                  </a:lnTo>
                  <a:lnTo>
                    <a:pt x="247" y="1250"/>
                  </a:lnTo>
                  <a:lnTo>
                    <a:pt x="247" y="1252"/>
                  </a:lnTo>
                  <a:lnTo>
                    <a:pt x="245" y="1252"/>
                  </a:lnTo>
                  <a:lnTo>
                    <a:pt x="241" y="1255"/>
                  </a:lnTo>
                  <a:lnTo>
                    <a:pt x="241" y="1255"/>
                  </a:lnTo>
                  <a:lnTo>
                    <a:pt x="238" y="1258"/>
                  </a:lnTo>
                  <a:lnTo>
                    <a:pt x="237" y="1262"/>
                  </a:lnTo>
                  <a:lnTo>
                    <a:pt x="236" y="1263"/>
                  </a:lnTo>
                  <a:lnTo>
                    <a:pt x="236" y="1265"/>
                  </a:lnTo>
                  <a:lnTo>
                    <a:pt x="234" y="1266"/>
                  </a:lnTo>
                  <a:lnTo>
                    <a:pt x="232" y="1266"/>
                  </a:lnTo>
                  <a:lnTo>
                    <a:pt x="232" y="1267"/>
                  </a:lnTo>
                  <a:lnTo>
                    <a:pt x="231" y="1267"/>
                  </a:lnTo>
                  <a:lnTo>
                    <a:pt x="230" y="1268"/>
                  </a:lnTo>
                  <a:lnTo>
                    <a:pt x="230" y="1269"/>
                  </a:lnTo>
                  <a:lnTo>
                    <a:pt x="229" y="1270"/>
                  </a:lnTo>
                  <a:lnTo>
                    <a:pt x="228" y="1271"/>
                  </a:lnTo>
                  <a:lnTo>
                    <a:pt x="228" y="1276"/>
                  </a:lnTo>
                  <a:lnTo>
                    <a:pt x="228" y="1277"/>
                  </a:lnTo>
                  <a:lnTo>
                    <a:pt x="226" y="1277"/>
                  </a:lnTo>
                  <a:lnTo>
                    <a:pt x="223" y="1281"/>
                  </a:lnTo>
                  <a:lnTo>
                    <a:pt x="222" y="1281"/>
                  </a:lnTo>
                  <a:lnTo>
                    <a:pt x="221" y="1282"/>
                  </a:lnTo>
                  <a:lnTo>
                    <a:pt x="219" y="1282"/>
                  </a:lnTo>
                  <a:lnTo>
                    <a:pt x="216" y="1286"/>
                  </a:lnTo>
                  <a:lnTo>
                    <a:pt x="216" y="1286"/>
                  </a:lnTo>
                  <a:lnTo>
                    <a:pt x="211" y="1291"/>
                  </a:lnTo>
                  <a:lnTo>
                    <a:pt x="211" y="1292"/>
                  </a:lnTo>
                  <a:lnTo>
                    <a:pt x="210" y="1294"/>
                  </a:lnTo>
                  <a:lnTo>
                    <a:pt x="209" y="1297"/>
                  </a:lnTo>
                  <a:lnTo>
                    <a:pt x="206" y="1298"/>
                  </a:lnTo>
                  <a:lnTo>
                    <a:pt x="205" y="1300"/>
                  </a:lnTo>
                  <a:lnTo>
                    <a:pt x="205" y="1301"/>
                  </a:lnTo>
                  <a:lnTo>
                    <a:pt x="204" y="1303"/>
                  </a:lnTo>
                  <a:lnTo>
                    <a:pt x="203" y="1305"/>
                  </a:lnTo>
                  <a:lnTo>
                    <a:pt x="202" y="1305"/>
                  </a:lnTo>
                  <a:lnTo>
                    <a:pt x="200" y="1305"/>
                  </a:lnTo>
                  <a:lnTo>
                    <a:pt x="199" y="1306"/>
                  </a:lnTo>
                  <a:lnTo>
                    <a:pt x="198" y="1309"/>
                  </a:lnTo>
                  <a:lnTo>
                    <a:pt x="197" y="1310"/>
                  </a:lnTo>
                  <a:lnTo>
                    <a:pt x="197" y="1311"/>
                  </a:lnTo>
                  <a:lnTo>
                    <a:pt x="195" y="1313"/>
                  </a:lnTo>
                  <a:lnTo>
                    <a:pt x="195" y="1314"/>
                  </a:lnTo>
                  <a:lnTo>
                    <a:pt x="194" y="1317"/>
                  </a:lnTo>
                  <a:lnTo>
                    <a:pt x="193" y="1318"/>
                  </a:lnTo>
                  <a:lnTo>
                    <a:pt x="193" y="1319"/>
                  </a:lnTo>
                  <a:lnTo>
                    <a:pt x="193" y="1319"/>
                  </a:lnTo>
                  <a:lnTo>
                    <a:pt x="193" y="1321"/>
                  </a:lnTo>
                  <a:lnTo>
                    <a:pt x="191" y="1324"/>
                  </a:lnTo>
                  <a:lnTo>
                    <a:pt x="191" y="1329"/>
                  </a:lnTo>
                  <a:lnTo>
                    <a:pt x="190" y="1329"/>
                  </a:lnTo>
                  <a:lnTo>
                    <a:pt x="190" y="1332"/>
                  </a:lnTo>
                  <a:lnTo>
                    <a:pt x="189" y="1332"/>
                  </a:lnTo>
                  <a:lnTo>
                    <a:pt x="189" y="1333"/>
                  </a:lnTo>
                  <a:lnTo>
                    <a:pt x="188" y="1333"/>
                  </a:lnTo>
                  <a:lnTo>
                    <a:pt x="184" y="1335"/>
                  </a:lnTo>
                  <a:lnTo>
                    <a:pt x="183" y="1337"/>
                  </a:lnTo>
                  <a:lnTo>
                    <a:pt x="182" y="1337"/>
                  </a:lnTo>
                  <a:lnTo>
                    <a:pt x="181" y="1338"/>
                  </a:lnTo>
                  <a:lnTo>
                    <a:pt x="181" y="1343"/>
                  </a:lnTo>
                  <a:lnTo>
                    <a:pt x="181" y="1343"/>
                  </a:lnTo>
                  <a:lnTo>
                    <a:pt x="181" y="1345"/>
                  </a:lnTo>
                  <a:lnTo>
                    <a:pt x="180" y="1346"/>
                  </a:lnTo>
                  <a:lnTo>
                    <a:pt x="176" y="1353"/>
                  </a:lnTo>
                  <a:lnTo>
                    <a:pt x="175" y="1356"/>
                  </a:lnTo>
                  <a:lnTo>
                    <a:pt x="173" y="1356"/>
                  </a:lnTo>
                  <a:lnTo>
                    <a:pt x="173" y="1357"/>
                  </a:lnTo>
                  <a:lnTo>
                    <a:pt x="172" y="1358"/>
                  </a:lnTo>
                  <a:lnTo>
                    <a:pt x="172" y="1359"/>
                  </a:lnTo>
                  <a:lnTo>
                    <a:pt x="171" y="1361"/>
                  </a:lnTo>
                  <a:lnTo>
                    <a:pt x="170" y="1363"/>
                  </a:lnTo>
                  <a:lnTo>
                    <a:pt x="170" y="1364"/>
                  </a:lnTo>
                  <a:lnTo>
                    <a:pt x="169" y="1366"/>
                  </a:lnTo>
                  <a:lnTo>
                    <a:pt x="165" y="1370"/>
                  </a:lnTo>
                  <a:lnTo>
                    <a:pt x="163" y="1373"/>
                  </a:lnTo>
                  <a:lnTo>
                    <a:pt x="163" y="1374"/>
                  </a:lnTo>
                  <a:lnTo>
                    <a:pt x="162" y="1375"/>
                  </a:lnTo>
                  <a:lnTo>
                    <a:pt x="159" y="1375"/>
                  </a:lnTo>
                  <a:lnTo>
                    <a:pt x="158" y="1376"/>
                  </a:lnTo>
                  <a:lnTo>
                    <a:pt x="158" y="1377"/>
                  </a:lnTo>
                  <a:lnTo>
                    <a:pt x="158" y="1378"/>
                  </a:lnTo>
                  <a:lnTo>
                    <a:pt x="159" y="1379"/>
                  </a:lnTo>
                  <a:lnTo>
                    <a:pt x="160" y="1382"/>
                  </a:lnTo>
                  <a:lnTo>
                    <a:pt x="156" y="1385"/>
                  </a:lnTo>
                  <a:lnTo>
                    <a:pt x="154" y="1385"/>
                  </a:lnTo>
                  <a:lnTo>
                    <a:pt x="154" y="1385"/>
                  </a:lnTo>
                  <a:lnTo>
                    <a:pt x="153" y="1385"/>
                  </a:lnTo>
                  <a:lnTo>
                    <a:pt x="152" y="1385"/>
                  </a:lnTo>
                  <a:lnTo>
                    <a:pt x="152" y="1386"/>
                  </a:lnTo>
                  <a:lnTo>
                    <a:pt x="152" y="1390"/>
                  </a:lnTo>
                  <a:lnTo>
                    <a:pt x="152" y="1391"/>
                  </a:lnTo>
                  <a:lnTo>
                    <a:pt x="152" y="1392"/>
                  </a:lnTo>
                  <a:lnTo>
                    <a:pt x="151" y="1393"/>
                  </a:lnTo>
                  <a:lnTo>
                    <a:pt x="151" y="1393"/>
                  </a:lnTo>
                  <a:lnTo>
                    <a:pt x="150" y="1394"/>
                  </a:lnTo>
                  <a:lnTo>
                    <a:pt x="149" y="1395"/>
                  </a:lnTo>
                  <a:lnTo>
                    <a:pt x="148" y="1397"/>
                  </a:lnTo>
                  <a:lnTo>
                    <a:pt x="147" y="1399"/>
                  </a:lnTo>
                  <a:lnTo>
                    <a:pt x="143" y="1402"/>
                  </a:lnTo>
                  <a:lnTo>
                    <a:pt x="143" y="1405"/>
                  </a:lnTo>
                  <a:lnTo>
                    <a:pt x="143" y="1406"/>
                  </a:lnTo>
                  <a:lnTo>
                    <a:pt x="142" y="1408"/>
                  </a:lnTo>
                  <a:lnTo>
                    <a:pt x="139" y="1408"/>
                  </a:lnTo>
                  <a:lnTo>
                    <a:pt x="138" y="1409"/>
                  </a:lnTo>
                  <a:lnTo>
                    <a:pt x="136" y="1410"/>
                  </a:lnTo>
                  <a:lnTo>
                    <a:pt x="135" y="1411"/>
                  </a:lnTo>
                  <a:lnTo>
                    <a:pt x="135" y="1411"/>
                  </a:lnTo>
                  <a:lnTo>
                    <a:pt x="133" y="1412"/>
                  </a:lnTo>
                  <a:lnTo>
                    <a:pt x="131" y="1412"/>
                  </a:lnTo>
                  <a:lnTo>
                    <a:pt x="131" y="1413"/>
                  </a:lnTo>
                  <a:lnTo>
                    <a:pt x="129" y="1413"/>
                  </a:lnTo>
                  <a:lnTo>
                    <a:pt x="128" y="1413"/>
                  </a:lnTo>
                  <a:lnTo>
                    <a:pt x="128" y="1414"/>
                  </a:lnTo>
                  <a:lnTo>
                    <a:pt x="127" y="1414"/>
                  </a:lnTo>
                  <a:lnTo>
                    <a:pt x="126" y="1415"/>
                  </a:lnTo>
                  <a:lnTo>
                    <a:pt x="121" y="1415"/>
                  </a:lnTo>
                  <a:lnTo>
                    <a:pt x="120" y="1415"/>
                  </a:lnTo>
                  <a:lnTo>
                    <a:pt x="119" y="1415"/>
                  </a:lnTo>
                  <a:lnTo>
                    <a:pt x="118" y="1415"/>
                  </a:lnTo>
                  <a:lnTo>
                    <a:pt x="117" y="1414"/>
                  </a:lnTo>
                  <a:lnTo>
                    <a:pt x="115" y="1410"/>
                  </a:lnTo>
                  <a:lnTo>
                    <a:pt x="114" y="1410"/>
                  </a:lnTo>
                  <a:lnTo>
                    <a:pt x="113" y="1412"/>
                  </a:lnTo>
                  <a:lnTo>
                    <a:pt x="113" y="1412"/>
                  </a:lnTo>
                  <a:lnTo>
                    <a:pt x="112" y="1412"/>
                  </a:lnTo>
                  <a:lnTo>
                    <a:pt x="110" y="1410"/>
                  </a:lnTo>
                  <a:lnTo>
                    <a:pt x="109" y="1409"/>
                  </a:lnTo>
                  <a:lnTo>
                    <a:pt x="107" y="1409"/>
                  </a:lnTo>
                  <a:lnTo>
                    <a:pt x="104" y="1412"/>
                  </a:lnTo>
                  <a:lnTo>
                    <a:pt x="103" y="1412"/>
                  </a:lnTo>
                  <a:lnTo>
                    <a:pt x="103" y="1412"/>
                  </a:lnTo>
                  <a:lnTo>
                    <a:pt x="99" y="1412"/>
                  </a:lnTo>
                  <a:lnTo>
                    <a:pt x="98" y="1415"/>
                  </a:lnTo>
                  <a:lnTo>
                    <a:pt x="98" y="1415"/>
                  </a:lnTo>
                  <a:lnTo>
                    <a:pt x="96" y="1417"/>
                  </a:lnTo>
                  <a:lnTo>
                    <a:pt x="94" y="1417"/>
                  </a:lnTo>
                  <a:lnTo>
                    <a:pt x="94" y="1417"/>
                  </a:lnTo>
                  <a:lnTo>
                    <a:pt x="92" y="1416"/>
                  </a:lnTo>
                  <a:lnTo>
                    <a:pt x="92" y="1415"/>
                  </a:lnTo>
                  <a:lnTo>
                    <a:pt x="93" y="1413"/>
                  </a:lnTo>
                  <a:lnTo>
                    <a:pt x="93" y="1411"/>
                  </a:lnTo>
                  <a:lnTo>
                    <a:pt x="91" y="1409"/>
                  </a:lnTo>
                  <a:lnTo>
                    <a:pt x="89" y="1409"/>
                  </a:lnTo>
                  <a:lnTo>
                    <a:pt x="89" y="1410"/>
                  </a:lnTo>
                  <a:lnTo>
                    <a:pt x="87" y="1410"/>
                  </a:lnTo>
                  <a:lnTo>
                    <a:pt x="87" y="1411"/>
                  </a:lnTo>
                  <a:lnTo>
                    <a:pt x="86" y="1410"/>
                  </a:lnTo>
                  <a:lnTo>
                    <a:pt x="85" y="1408"/>
                  </a:lnTo>
                  <a:lnTo>
                    <a:pt x="84" y="1406"/>
                  </a:lnTo>
                  <a:lnTo>
                    <a:pt x="83" y="1406"/>
                  </a:lnTo>
                  <a:lnTo>
                    <a:pt x="82" y="1404"/>
                  </a:lnTo>
                  <a:lnTo>
                    <a:pt x="80" y="1405"/>
                  </a:lnTo>
                  <a:lnTo>
                    <a:pt x="80" y="1404"/>
                  </a:lnTo>
                  <a:lnTo>
                    <a:pt x="79" y="1404"/>
                  </a:lnTo>
                  <a:lnTo>
                    <a:pt x="77" y="1402"/>
                  </a:lnTo>
                  <a:lnTo>
                    <a:pt x="76" y="1401"/>
                  </a:lnTo>
                  <a:lnTo>
                    <a:pt x="77" y="1400"/>
                  </a:lnTo>
                  <a:lnTo>
                    <a:pt x="83" y="1395"/>
                  </a:lnTo>
                  <a:lnTo>
                    <a:pt x="94" y="1388"/>
                  </a:lnTo>
                  <a:lnTo>
                    <a:pt x="103" y="1383"/>
                  </a:lnTo>
                  <a:lnTo>
                    <a:pt x="103" y="1383"/>
                  </a:lnTo>
                  <a:lnTo>
                    <a:pt x="114" y="1375"/>
                  </a:lnTo>
                  <a:lnTo>
                    <a:pt x="122" y="1369"/>
                  </a:lnTo>
                  <a:lnTo>
                    <a:pt x="122" y="1369"/>
                  </a:lnTo>
                  <a:lnTo>
                    <a:pt x="128" y="1362"/>
                  </a:lnTo>
                  <a:lnTo>
                    <a:pt x="128" y="1362"/>
                  </a:lnTo>
                  <a:lnTo>
                    <a:pt x="128" y="1359"/>
                  </a:lnTo>
                  <a:lnTo>
                    <a:pt x="127" y="1356"/>
                  </a:lnTo>
                  <a:lnTo>
                    <a:pt x="128" y="1354"/>
                  </a:lnTo>
                  <a:lnTo>
                    <a:pt x="128" y="1353"/>
                  </a:lnTo>
                  <a:lnTo>
                    <a:pt x="129" y="1350"/>
                  </a:lnTo>
                  <a:lnTo>
                    <a:pt x="129" y="1350"/>
                  </a:lnTo>
                  <a:lnTo>
                    <a:pt x="131" y="1346"/>
                  </a:lnTo>
                  <a:lnTo>
                    <a:pt x="134" y="1340"/>
                  </a:lnTo>
                  <a:lnTo>
                    <a:pt x="135" y="1336"/>
                  </a:lnTo>
                  <a:lnTo>
                    <a:pt x="140" y="1329"/>
                  </a:lnTo>
                  <a:lnTo>
                    <a:pt x="141" y="1328"/>
                  </a:lnTo>
                  <a:lnTo>
                    <a:pt x="142" y="1326"/>
                  </a:lnTo>
                  <a:lnTo>
                    <a:pt x="144" y="1323"/>
                  </a:lnTo>
                  <a:lnTo>
                    <a:pt x="147" y="1318"/>
                  </a:lnTo>
                  <a:lnTo>
                    <a:pt x="147" y="1318"/>
                  </a:lnTo>
                  <a:lnTo>
                    <a:pt x="148" y="1316"/>
                  </a:lnTo>
                  <a:lnTo>
                    <a:pt x="152" y="1310"/>
                  </a:lnTo>
                  <a:lnTo>
                    <a:pt x="153" y="1305"/>
                  </a:lnTo>
                  <a:lnTo>
                    <a:pt x="154" y="1304"/>
                  </a:lnTo>
                  <a:lnTo>
                    <a:pt x="161" y="1291"/>
                  </a:lnTo>
                  <a:lnTo>
                    <a:pt x="162" y="1290"/>
                  </a:lnTo>
                  <a:lnTo>
                    <a:pt x="163" y="1288"/>
                  </a:lnTo>
                  <a:lnTo>
                    <a:pt x="165" y="1286"/>
                  </a:lnTo>
                  <a:lnTo>
                    <a:pt x="165" y="1284"/>
                  </a:lnTo>
                  <a:lnTo>
                    <a:pt x="166" y="1282"/>
                  </a:lnTo>
                  <a:lnTo>
                    <a:pt x="169" y="1276"/>
                  </a:lnTo>
                  <a:lnTo>
                    <a:pt x="171" y="1273"/>
                  </a:lnTo>
                  <a:lnTo>
                    <a:pt x="172" y="1261"/>
                  </a:lnTo>
                  <a:lnTo>
                    <a:pt x="172" y="1257"/>
                  </a:lnTo>
                  <a:lnTo>
                    <a:pt x="172" y="1257"/>
                  </a:lnTo>
                  <a:lnTo>
                    <a:pt x="173" y="1256"/>
                  </a:lnTo>
                  <a:lnTo>
                    <a:pt x="175" y="1256"/>
                  </a:lnTo>
                  <a:lnTo>
                    <a:pt x="177" y="1257"/>
                  </a:lnTo>
                  <a:lnTo>
                    <a:pt x="178" y="1256"/>
                  </a:lnTo>
                  <a:lnTo>
                    <a:pt x="179" y="1254"/>
                  </a:lnTo>
                  <a:lnTo>
                    <a:pt x="181" y="1252"/>
                  </a:lnTo>
                  <a:lnTo>
                    <a:pt x="182" y="1250"/>
                  </a:lnTo>
                  <a:lnTo>
                    <a:pt x="183" y="1247"/>
                  </a:lnTo>
                  <a:lnTo>
                    <a:pt x="182" y="1246"/>
                  </a:lnTo>
                  <a:lnTo>
                    <a:pt x="182" y="1245"/>
                  </a:lnTo>
                  <a:lnTo>
                    <a:pt x="182" y="1242"/>
                  </a:lnTo>
                  <a:lnTo>
                    <a:pt x="183" y="1239"/>
                  </a:lnTo>
                  <a:lnTo>
                    <a:pt x="182" y="1237"/>
                  </a:lnTo>
                  <a:lnTo>
                    <a:pt x="181" y="1235"/>
                  </a:lnTo>
                  <a:lnTo>
                    <a:pt x="180" y="1232"/>
                  </a:lnTo>
                  <a:lnTo>
                    <a:pt x="180" y="1231"/>
                  </a:lnTo>
                  <a:lnTo>
                    <a:pt x="180" y="1228"/>
                  </a:lnTo>
                  <a:lnTo>
                    <a:pt x="181" y="1225"/>
                  </a:lnTo>
                  <a:lnTo>
                    <a:pt x="182" y="1223"/>
                  </a:lnTo>
                  <a:lnTo>
                    <a:pt x="182" y="1222"/>
                  </a:lnTo>
                  <a:lnTo>
                    <a:pt x="180" y="1222"/>
                  </a:lnTo>
                  <a:lnTo>
                    <a:pt x="177" y="1221"/>
                  </a:lnTo>
                  <a:lnTo>
                    <a:pt x="177" y="1221"/>
                  </a:lnTo>
                  <a:lnTo>
                    <a:pt x="177" y="1219"/>
                  </a:lnTo>
                  <a:lnTo>
                    <a:pt x="177" y="1218"/>
                  </a:lnTo>
                  <a:lnTo>
                    <a:pt x="177" y="1217"/>
                  </a:lnTo>
                  <a:lnTo>
                    <a:pt x="178" y="1217"/>
                  </a:lnTo>
                  <a:lnTo>
                    <a:pt x="178" y="1216"/>
                  </a:lnTo>
                  <a:lnTo>
                    <a:pt x="179" y="1215"/>
                  </a:lnTo>
                  <a:lnTo>
                    <a:pt x="179" y="1215"/>
                  </a:lnTo>
                  <a:lnTo>
                    <a:pt x="181" y="1213"/>
                  </a:lnTo>
                  <a:lnTo>
                    <a:pt x="181" y="1212"/>
                  </a:lnTo>
                  <a:lnTo>
                    <a:pt x="180" y="1209"/>
                  </a:lnTo>
                  <a:lnTo>
                    <a:pt x="181" y="1208"/>
                  </a:lnTo>
                  <a:lnTo>
                    <a:pt x="182" y="1207"/>
                  </a:lnTo>
                  <a:lnTo>
                    <a:pt x="182" y="1206"/>
                  </a:lnTo>
                  <a:lnTo>
                    <a:pt x="181" y="1205"/>
                  </a:lnTo>
                  <a:lnTo>
                    <a:pt x="180" y="1204"/>
                  </a:lnTo>
                  <a:lnTo>
                    <a:pt x="182" y="1202"/>
                  </a:lnTo>
                  <a:lnTo>
                    <a:pt x="187" y="1198"/>
                  </a:lnTo>
                  <a:lnTo>
                    <a:pt x="187" y="1197"/>
                  </a:lnTo>
                  <a:lnTo>
                    <a:pt x="188" y="1193"/>
                  </a:lnTo>
                  <a:lnTo>
                    <a:pt x="188" y="1190"/>
                  </a:lnTo>
                  <a:lnTo>
                    <a:pt x="188" y="1183"/>
                  </a:lnTo>
                  <a:lnTo>
                    <a:pt x="188" y="1183"/>
                  </a:lnTo>
                  <a:lnTo>
                    <a:pt x="191" y="1177"/>
                  </a:lnTo>
                  <a:lnTo>
                    <a:pt x="191" y="1176"/>
                  </a:lnTo>
                  <a:lnTo>
                    <a:pt x="192" y="1174"/>
                  </a:lnTo>
                  <a:lnTo>
                    <a:pt x="194" y="1170"/>
                  </a:lnTo>
                  <a:lnTo>
                    <a:pt x="194" y="1168"/>
                  </a:lnTo>
                  <a:lnTo>
                    <a:pt x="193" y="1167"/>
                  </a:lnTo>
                  <a:lnTo>
                    <a:pt x="193" y="1164"/>
                  </a:lnTo>
                  <a:lnTo>
                    <a:pt x="194" y="1163"/>
                  </a:lnTo>
                  <a:lnTo>
                    <a:pt x="194" y="1161"/>
                  </a:lnTo>
                  <a:lnTo>
                    <a:pt x="197" y="1159"/>
                  </a:lnTo>
                  <a:lnTo>
                    <a:pt x="198" y="1157"/>
                  </a:lnTo>
                  <a:lnTo>
                    <a:pt x="198" y="1155"/>
                  </a:lnTo>
                  <a:lnTo>
                    <a:pt x="200" y="1150"/>
                  </a:lnTo>
                  <a:lnTo>
                    <a:pt x="206" y="1141"/>
                  </a:lnTo>
                  <a:lnTo>
                    <a:pt x="206" y="1138"/>
                  </a:lnTo>
                  <a:lnTo>
                    <a:pt x="207" y="1135"/>
                  </a:lnTo>
                  <a:lnTo>
                    <a:pt x="208" y="1135"/>
                  </a:lnTo>
                  <a:lnTo>
                    <a:pt x="210" y="1133"/>
                  </a:lnTo>
                  <a:lnTo>
                    <a:pt x="210" y="1132"/>
                  </a:lnTo>
                  <a:lnTo>
                    <a:pt x="209" y="1130"/>
                  </a:lnTo>
                  <a:lnTo>
                    <a:pt x="210" y="1128"/>
                  </a:lnTo>
                  <a:lnTo>
                    <a:pt x="211" y="1126"/>
                  </a:lnTo>
                  <a:lnTo>
                    <a:pt x="212" y="1123"/>
                  </a:lnTo>
                  <a:lnTo>
                    <a:pt x="212" y="1121"/>
                  </a:lnTo>
                  <a:lnTo>
                    <a:pt x="211" y="1121"/>
                  </a:lnTo>
                  <a:lnTo>
                    <a:pt x="210" y="1118"/>
                  </a:lnTo>
                  <a:lnTo>
                    <a:pt x="210" y="1117"/>
                  </a:lnTo>
                  <a:lnTo>
                    <a:pt x="210" y="1115"/>
                  </a:lnTo>
                  <a:lnTo>
                    <a:pt x="209" y="1113"/>
                  </a:lnTo>
                  <a:lnTo>
                    <a:pt x="210" y="1111"/>
                  </a:lnTo>
                  <a:lnTo>
                    <a:pt x="212" y="1108"/>
                  </a:lnTo>
                  <a:lnTo>
                    <a:pt x="212" y="1106"/>
                  </a:lnTo>
                  <a:lnTo>
                    <a:pt x="212" y="1105"/>
                  </a:lnTo>
                  <a:lnTo>
                    <a:pt x="210" y="1104"/>
                  </a:lnTo>
                  <a:lnTo>
                    <a:pt x="208" y="1103"/>
                  </a:lnTo>
                  <a:lnTo>
                    <a:pt x="207" y="1102"/>
                  </a:lnTo>
                  <a:lnTo>
                    <a:pt x="206" y="1100"/>
                  </a:lnTo>
                  <a:lnTo>
                    <a:pt x="203" y="1097"/>
                  </a:lnTo>
                  <a:lnTo>
                    <a:pt x="203" y="1097"/>
                  </a:lnTo>
                  <a:lnTo>
                    <a:pt x="201" y="1096"/>
                  </a:lnTo>
                  <a:lnTo>
                    <a:pt x="199" y="1093"/>
                  </a:lnTo>
                  <a:lnTo>
                    <a:pt x="198" y="1090"/>
                  </a:lnTo>
                  <a:lnTo>
                    <a:pt x="196" y="1088"/>
                  </a:lnTo>
                  <a:lnTo>
                    <a:pt x="195" y="1085"/>
                  </a:lnTo>
                  <a:lnTo>
                    <a:pt x="195" y="1082"/>
                  </a:lnTo>
                  <a:lnTo>
                    <a:pt x="195" y="1080"/>
                  </a:lnTo>
                  <a:lnTo>
                    <a:pt x="195" y="1078"/>
                  </a:lnTo>
                  <a:lnTo>
                    <a:pt x="194" y="1076"/>
                  </a:lnTo>
                  <a:lnTo>
                    <a:pt x="195" y="1074"/>
                  </a:lnTo>
                  <a:lnTo>
                    <a:pt x="196" y="1071"/>
                  </a:lnTo>
                  <a:lnTo>
                    <a:pt x="195" y="1069"/>
                  </a:lnTo>
                  <a:lnTo>
                    <a:pt x="193" y="1063"/>
                  </a:lnTo>
                  <a:lnTo>
                    <a:pt x="193" y="1056"/>
                  </a:lnTo>
                  <a:lnTo>
                    <a:pt x="193" y="1050"/>
                  </a:lnTo>
                  <a:lnTo>
                    <a:pt x="194" y="1046"/>
                  </a:lnTo>
                  <a:lnTo>
                    <a:pt x="193" y="1041"/>
                  </a:lnTo>
                  <a:lnTo>
                    <a:pt x="193" y="1039"/>
                  </a:lnTo>
                  <a:lnTo>
                    <a:pt x="193" y="1037"/>
                  </a:lnTo>
                  <a:lnTo>
                    <a:pt x="194" y="1035"/>
                  </a:lnTo>
                  <a:lnTo>
                    <a:pt x="194" y="1035"/>
                  </a:lnTo>
                  <a:lnTo>
                    <a:pt x="193" y="1034"/>
                  </a:lnTo>
                  <a:lnTo>
                    <a:pt x="192" y="1032"/>
                  </a:lnTo>
                  <a:lnTo>
                    <a:pt x="189" y="1030"/>
                  </a:lnTo>
                  <a:lnTo>
                    <a:pt x="188" y="1028"/>
                  </a:lnTo>
                  <a:lnTo>
                    <a:pt x="187" y="1027"/>
                  </a:lnTo>
                  <a:lnTo>
                    <a:pt x="185" y="1024"/>
                  </a:lnTo>
                  <a:lnTo>
                    <a:pt x="184" y="1020"/>
                  </a:lnTo>
                  <a:lnTo>
                    <a:pt x="183" y="1018"/>
                  </a:lnTo>
                  <a:lnTo>
                    <a:pt x="179" y="1015"/>
                  </a:lnTo>
                  <a:lnTo>
                    <a:pt x="178" y="1014"/>
                  </a:lnTo>
                  <a:lnTo>
                    <a:pt x="178" y="1012"/>
                  </a:lnTo>
                  <a:lnTo>
                    <a:pt x="178" y="1008"/>
                  </a:lnTo>
                  <a:lnTo>
                    <a:pt x="177" y="1007"/>
                  </a:lnTo>
                  <a:lnTo>
                    <a:pt x="177" y="1005"/>
                  </a:lnTo>
                  <a:lnTo>
                    <a:pt x="174" y="1000"/>
                  </a:lnTo>
                  <a:lnTo>
                    <a:pt x="174" y="997"/>
                  </a:lnTo>
                  <a:lnTo>
                    <a:pt x="173" y="995"/>
                  </a:lnTo>
                  <a:lnTo>
                    <a:pt x="170" y="994"/>
                  </a:lnTo>
                  <a:lnTo>
                    <a:pt x="167" y="993"/>
                  </a:lnTo>
                  <a:lnTo>
                    <a:pt x="162" y="990"/>
                  </a:lnTo>
                  <a:lnTo>
                    <a:pt x="161" y="988"/>
                  </a:lnTo>
                  <a:lnTo>
                    <a:pt x="161" y="986"/>
                  </a:lnTo>
                  <a:lnTo>
                    <a:pt x="161" y="984"/>
                  </a:lnTo>
                  <a:lnTo>
                    <a:pt x="160" y="983"/>
                  </a:lnTo>
                  <a:lnTo>
                    <a:pt x="159" y="982"/>
                  </a:lnTo>
                  <a:lnTo>
                    <a:pt x="159" y="982"/>
                  </a:lnTo>
                  <a:lnTo>
                    <a:pt x="158" y="982"/>
                  </a:lnTo>
                  <a:lnTo>
                    <a:pt x="155" y="983"/>
                  </a:lnTo>
                  <a:lnTo>
                    <a:pt x="153" y="983"/>
                  </a:lnTo>
                  <a:lnTo>
                    <a:pt x="151" y="982"/>
                  </a:lnTo>
                  <a:lnTo>
                    <a:pt x="149" y="981"/>
                  </a:lnTo>
                  <a:lnTo>
                    <a:pt x="148" y="978"/>
                  </a:lnTo>
                  <a:lnTo>
                    <a:pt x="148" y="978"/>
                  </a:lnTo>
                  <a:lnTo>
                    <a:pt x="147" y="977"/>
                  </a:lnTo>
                  <a:lnTo>
                    <a:pt x="146" y="977"/>
                  </a:lnTo>
                  <a:lnTo>
                    <a:pt x="145" y="977"/>
                  </a:lnTo>
                  <a:lnTo>
                    <a:pt x="143" y="979"/>
                  </a:lnTo>
                  <a:lnTo>
                    <a:pt x="141" y="981"/>
                  </a:lnTo>
                  <a:lnTo>
                    <a:pt x="139" y="982"/>
                  </a:lnTo>
                  <a:lnTo>
                    <a:pt x="137" y="984"/>
                  </a:lnTo>
                  <a:lnTo>
                    <a:pt x="136" y="984"/>
                  </a:lnTo>
                  <a:lnTo>
                    <a:pt x="133" y="984"/>
                  </a:lnTo>
                  <a:lnTo>
                    <a:pt x="130" y="982"/>
                  </a:lnTo>
                  <a:lnTo>
                    <a:pt x="127" y="980"/>
                  </a:lnTo>
                  <a:lnTo>
                    <a:pt x="127" y="979"/>
                  </a:lnTo>
                  <a:lnTo>
                    <a:pt x="125" y="978"/>
                  </a:lnTo>
                  <a:lnTo>
                    <a:pt x="122" y="978"/>
                  </a:lnTo>
                  <a:lnTo>
                    <a:pt x="119" y="979"/>
                  </a:lnTo>
                  <a:lnTo>
                    <a:pt x="117" y="980"/>
                  </a:lnTo>
                  <a:lnTo>
                    <a:pt x="115" y="981"/>
                  </a:lnTo>
                  <a:lnTo>
                    <a:pt x="113" y="980"/>
                  </a:lnTo>
                  <a:lnTo>
                    <a:pt x="111" y="980"/>
                  </a:lnTo>
                  <a:lnTo>
                    <a:pt x="110" y="979"/>
                  </a:lnTo>
                  <a:lnTo>
                    <a:pt x="109" y="978"/>
                  </a:lnTo>
                  <a:lnTo>
                    <a:pt x="108" y="978"/>
                  </a:lnTo>
                  <a:lnTo>
                    <a:pt x="105" y="978"/>
                  </a:lnTo>
                  <a:lnTo>
                    <a:pt x="101" y="977"/>
                  </a:lnTo>
                  <a:lnTo>
                    <a:pt x="92" y="977"/>
                  </a:lnTo>
                  <a:lnTo>
                    <a:pt x="90" y="976"/>
                  </a:lnTo>
                  <a:lnTo>
                    <a:pt x="88" y="976"/>
                  </a:lnTo>
                  <a:lnTo>
                    <a:pt x="87" y="976"/>
                  </a:lnTo>
                  <a:lnTo>
                    <a:pt x="83" y="976"/>
                  </a:lnTo>
                  <a:lnTo>
                    <a:pt x="80" y="977"/>
                  </a:lnTo>
                  <a:lnTo>
                    <a:pt x="72" y="975"/>
                  </a:lnTo>
                  <a:lnTo>
                    <a:pt x="69" y="974"/>
                  </a:lnTo>
                  <a:lnTo>
                    <a:pt x="64" y="974"/>
                  </a:lnTo>
                  <a:lnTo>
                    <a:pt x="59" y="973"/>
                  </a:lnTo>
                  <a:lnTo>
                    <a:pt x="53" y="974"/>
                  </a:lnTo>
                  <a:lnTo>
                    <a:pt x="45" y="968"/>
                  </a:lnTo>
                  <a:lnTo>
                    <a:pt x="44" y="966"/>
                  </a:lnTo>
                  <a:lnTo>
                    <a:pt x="43" y="965"/>
                  </a:lnTo>
                  <a:lnTo>
                    <a:pt x="40" y="963"/>
                  </a:lnTo>
                  <a:lnTo>
                    <a:pt x="37" y="960"/>
                  </a:lnTo>
                  <a:lnTo>
                    <a:pt x="35" y="956"/>
                  </a:lnTo>
                  <a:lnTo>
                    <a:pt x="32" y="952"/>
                  </a:lnTo>
                  <a:lnTo>
                    <a:pt x="29" y="948"/>
                  </a:lnTo>
                  <a:lnTo>
                    <a:pt x="26" y="945"/>
                  </a:lnTo>
                  <a:lnTo>
                    <a:pt x="24" y="941"/>
                  </a:lnTo>
                  <a:lnTo>
                    <a:pt x="22" y="939"/>
                  </a:lnTo>
                  <a:lnTo>
                    <a:pt x="18" y="938"/>
                  </a:lnTo>
                  <a:lnTo>
                    <a:pt x="15" y="938"/>
                  </a:lnTo>
                  <a:lnTo>
                    <a:pt x="11" y="936"/>
                  </a:lnTo>
                  <a:lnTo>
                    <a:pt x="9" y="934"/>
                  </a:lnTo>
                  <a:lnTo>
                    <a:pt x="7" y="931"/>
                  </a:lnTo>
                  <a:lnTo>
                    <a:pt x="8" y="923"/>
                  </a:lnTo>
                  <a:lnTo>
                    <a:pt x="6" y="919"/>
                  </a:lnTo>
                  <a:lnTo>
                    <a:pt x="4" y="915"/>
                  </a:lnTo>
                  <a:lnTo>
                    <a:pt x="3" y="912"/>
                  </a:lnTo>
                  <a:lnTo>
                    <a:pt x="2" y="911"/>
                  </a:lnTo>
                  <a:lnTo>
                    <a:pt x="1" y="908"/>
                  </a:lnTo>
                  <a:lnTo>
                    <a:pt x="0" y="906"/>
                  </a:lnTo>
                  <a:lnTo>
                    <a:pt x="3" y="897"/>
                  </a:lnTo>
                  <a:lnTo>
                    <a:pt x="13" y="887"/>
                  </a:lnTo>
                  <a:lnTo>
                    <a:pt x="15" y="883"/>
                  </a:lnTo>
                  <a:lnTo>
                    <a:pt x="19" y="873"/>
                  </a:lnTo>
                  <a:lnTo>
                    <a:pt x="18" y="864"/>
                  </a:lnTo>
                  <a:lnTo>
                    <a:pt x="18" y="858"/>
                  </a:lnTo>
                  <a:lnTo>
                    <a:pt x="17" y="853"/>
                  </a:lnTo>
                  <a:lnTo>
                    <a:pt x="17" y="851"/>
                  </a:lnTo>
                  <a:lnTo>
                    <a:pt x="17" y="848"/>
                  </a:lnTo>
                  <a:lnTo>
                    <a:pt x="17" y="845"/>
                  </a:lnTo>
                  <a:lnTo>
                    <a:pt x="16" y="844"/>
                  </a:lnTo>
                  <a:lnTo>
                    <a:pt x="16" y="832"/>
                  </a:lnTo>
                  <a:lnTo>
                    <a:pt x="21" y="827"/>
                  </a:lnTo>
                  <a:lnTo>
                    <a:pt x="15" y="820"/>
                  </a:lnTo>
                  <a:lnTo>
                    <a:pt x="9" y="812"/>
                  </a:lnTo>
                  <a:lnTo>
                    <a:pt x="5" y="803"/>
                  </a:lnTo>
                  <a:lnTo>
                    <a:pt x="16" y="775"/>
                  </a:lnTo>
                  <a:lnTo>
                    <a:pt x="23" y="762"/>
                  </a:lnTo>
                  <a:lnTo>
                    <a:pt x="24" y="760"/>
                  </a:lnTo>
                  <a:lnTo>
                    <a:pt x="25" y="756"/>
                  </a:lnTo>
                  <a:lnTo>
                    <a:pt x="29" y="751"/>
                  </a:lnTo>
                  <a:lnTo>
                    <a:pt x="42" y="728"/>
                  </a:lnTo>
                  <a:lnTo>
                    <a:pt x="44" y="725"/>
                  </a:lnTo>
                  <a:lnTo>
                    <a:pt x="45" y="719"/>
                  </a:lnTo>
                  <a:lnTo>
                    <a:pt x="46" y="715"/>
                  </a:lnTo>
                  <a:lnTo>
                    <a:pt x="47" y="712"/>
                  </a:lnTo>
                  <a:lnTo>
                    <a:pt x="48" y="704"/>
                  </a:lnTo>
                  <a:lnTo>
                    <a:pt x="54" y="686"/>
                  </a:lnTo>
                  <a:lnTo>
                    <a:pt x="53" y="680"/>
                  </a:lnTo>
                  <a:lnTo>
                    <a:pt x="55" y="672"/>
                  </a:lnTo>
                  <a:lnTo>
                    <a:pt x="55" y="666"/>
                  </a:lnTo>
                  <a:lnTo>
                    <a:pt x="58" y="658"/>
                  </a:lnTo>
                  <a:lnTo>
                    <a:pt x="57" y="652"/>
                  </a:lnTo>
                  <a:lnTo>
                    <a:pt x="60" y="642"/>
                  </a:lnTo>
                  <a:lnTo>
                    <a:pt x="62" y="634"/>
                  </a:lnTo>
                  <a:lnTo>
                    <a:pt x="63" y="629"/>
                  </a:lnTo>
                  <a:lnTo>
                    <a:pt x="65" y="625"/>
                  </a:lnTo>
                  <a:lnTo>
                    <a:pt x="68" y="615"/>
                  </a:lnTo>
                  <a:lnTo>
                    <a:pt x="71" y="606"/>
                  </a:lnTo>
                  <a:lnTo>
                    <a:pt x="74" y="598"/>
                  </a:lnTo>
                  <a:lnTo>
                    <a:pt x="78" y="589"/>
                  </a:lnTo>
                  <a:lnTo>
                    <a:pt x="78" y="581"/>
                  </a:lnTo>
                  <a:lnTo>
                    <a:pt x="79" y="569"/>
                  </a:lnTo>
                  <a:lnTo>
                    <a:pt x="80" y="563"/>
                  </a:lnTo>
                  <a:lnTo>
                    <a:pt x="80" y="560"/>
                  </a:lnTo>
                  <a:lnTo>
                    <a:pt x="82" y="555"/>
                  </a:lnTo>
                  <a:lnTo>
                    <a:pt x="86" y="552"/>
                  </a:lnTo>
                  <a:lnTo>
                    <a:pt x="91" y="549"/>
                  </a:lnTo>
                  <a:lnTo>
                    <a:pt x="91" y="545"/>
                  </a:lnTo>
                  <a:lnTo>
                    <a:pt x="88" y="542"/>
                  </a:lnTo>
                  <a:lnTo>
                    <a:pt x="86" y="539"/>
                  </a:lnTo>
                  <a:lnTo>
                    <a:pt x="82" y="536"/>
                  </a:lnTo>
                  <a:lnTo>
                    <a:pt x="79" y="534"/>
                  </a:lnTo>
                  <a:lnTo>
                    <a:pt x="79" y="531"/>
                  </a:lnTo>
                  <a:lnTo>
                    <a:pt x="78" y="526"/>
                  </a:lnTo>
                  <a:lnTo>
                    <a:pt x="78" y="522"/>
                  </a:lnTo>
                  <a:lnTo>
                    <a:pt x="77" y="520"/>
                  </a:lnTo>
                  <a:lnTo>
                    <a:pt x="80" y="515"/>
                  </a:lnTo>
                  <a:lnTo>
                    <a:pt x="80" y="510"/>
                  </a:lnTo>
                  <a:lnTo>
                    <a:pt x="79" y="506"/>
                  </a:lnTo>
                  <a:lnTo>
                    <a:pt x="77" y="503"/>
                  </a:lnTo>
                  <a:lnTo>
                    <a:pt x="74" y="501"/>
                  </a:lnTo>
                  <a:lnTo>
                    <a:pt x="70" y="500"/>
                  </a:lnTo>
                  <a:lnTo>
                    <a:pt x="67" y="499"/>
                  </a:lnTo>
                  <a:lnTo>
                    <a:pt x="64" y="495"/>
                  </a:lnTo>
                  <a:lnTo>
                    <a:pt x="59" y="493"/>
                  </a:lnTo>
                  <a:lnTo>
                    <a:pt x="55" y="493"/>
                  </a:lnTo>
                  <a:lnTo>
                    <a:pt x="53" y="490"/>
                  </a:lnTo>
                  <a:lnTo>
                    <a:pt x="48" y="488"/>
                  </a:lnTo>
                  <a:lnTo>
                    <a:pt x="46" y="485"/>
                  </a:lnTo>
                  <a:lnTo>
                    <a:pt x="43" y="483"/>
                  </a:lnTo>
                  <a:lnTo>
                    <a:pt x="40" y="480"/>
                  </a:lnTo>
                  <a:lnTo>
                    <a:pt x="37" y="480"/>
                  </a:lnTo>
                  <a:lnTo>
                    <a:pt x="34" y="478"/>
                  </a:lnTo>
                  <a:lnTo>
                    <a:pt x="34" y="475"/>
                  </a:lnTo>
                  <a:lnTo>
                    <a:pt x="34" y="471"/>
                  </a:lnTo>
                  <a:lnTo>
                    <a:pt x="37" y="466"/>
                  </a:lnTo>
                  <a:lnTo>
                    <a:pt x="39" y="462"/>
                  </a:lnTo>
                  <a:lnTo>
                    <a:pt x="39" y="459"/>
                  </a:lnTo>
                  <a:lnTo>
                    <a:pt x="39" y="456"/>
                  </a:lnTo>
                  <a:lnTo>
                    <a:pt x="39" y="452"/>
                  </a:lnTo>
                  <a:lnTo>
                    <a:pt x="41" y="449"/>
                  </a:lnTo>
                  <a:lnTo>
                    <a:pt x="45" y="447"/>
                  </a:lnTo>
                  <a:lnTo>
                    <a:pt x="42" y="442"/>
                  </a:lnTo>
                  <a:lnTo>
                    <a:pt x="41" y="439"/>
                  </a:lnTo>
                  <a:lnTo>
                    <a:pt x="39" y="436"/>
                  </a:lnTo>
                  <a:lnTo>
                    <a:pt x="38" y="432"/>
                  </a:lnTo>
                  <a:lnTo>
                    <a:pt x="38" y="428"/>
                  </a:lnTo>
                  <a:lnTo>
                    <a:pt x="37" y="423"/>
                  </a:lnTo>
                  <a:lnTo>
                    <a:pt x="37" y="417"/>
                  </a:lnTo>
                  <a:lnTo>
                    <a:pt x="40" y="411"/>
                  </a:lnTo>
                  <a:lnTo>
                    <a:pt x="46" y="408"/>
                  </a:lnTo>
                  <a:lnTo>
                    <a:pt x="52" y="406"/>
                  </a:lnTo>
                  <a:lnTo>
                    <a:pt x="57" y="407"/>
                  </a:lnTo>
                  <a:lnTo>
                    <a:pt x="61" y="405"/>
                  </a:lnTo>
                  <a:lnTo>
                    <a:pt x="65" y="401"/>
                  </a:lnTo>
                  <a:lnTo>
                    <a:pt x="68" y="397"/>
                  </a:lnTo>
                  <a:lnTo>
                    <a:pt x="69" y="389"/>
                  </a:lnTo>
                  <a:lnTo>
                    <a:pt x="69" y="381"/>
                  </a:lnTo>
                  <a:lnTo>
                    <a:pt x="69" y="375"/>
                  </a:lnTo>
                  <a:lnTo>
                    <a:pt x="69" y="370"/>
                  </a:lnTo>
                  <a:lnTo>
                    <a:pt x="67" y="365"/>
                  </a:lnTo>
                  <a:lnTo>
                    <a:pt x="67" y="362"/>
                  </a:lnTo>
                  <a:lnTo>
                    <a:pt x="66" y="359"/>
                  </a:lnTo>
                  <a:lnTo>
                    <a:pt x="66" y="355"/>
                  </a:lnTo>
                  <a:lnTo>
                    <a:pt x="65" y="352"/>
                  </a:lnTo>
                  <a:lnTo>
                    <a:pt x="64" y="349"/>
                  </a:lnTo>
                  <a:lnTo>
                    <a:pt x="63" y="347"/>
                  </a:lnTo>
                  <a:lnTo>
                    <a:pt x="63" y="344"/>
                  </a:lnTo>
                  <a:lnTo>
                    <a:pt x="62" y="341"/>
                  </a:lnTo>
                  <a:lnTo>
                    <a:pt x="60" y="338"/>
                  </a:lnTo>
                  <a:lnTo>
                    <a:pt x="59" y="336"/>
                  </a:lnTo>
                  <a:lnTo>
                    <a:pt x="60" y="332"/>
                  </a:lnTo>
                  <a:lnTo>
                    <a:pt x="61" y="327"/>
                  </a:lnTo>
                  <a:lnTo>
                    <a:pt x="61" y="319"/>
                  </a:lnTo>
                  <a:lnTo>
                    <a:pt x="62" y="313"/>
                  </a:lnTo>
                  <a:lnTo>
                    <a:pt x="62" y="309"/>
                  </a:lnTo>
                  <a:lnTo>
                    <a:pt x="63" y="305"/>
                  </a:lnTo>
                  <a:lnTo>
                    <a:pt x="62" y="297"/>
                  </a:lnTo>
                  <a:lnTo>
                    <a:pt x="62" y="291"/>
                  </a:lnTo>
                  <a:lnTo>
                    <a:pt x="64" y="286"/>
                  </a:lnTo>
                  <a:lnTo>
                    <a:pt x="66" y="282"/>
                  </a:lnTo>
                  <a:lnTo>
                    <a:pt x="67" y="275"/>
                  </a:lnTo>
                  <a:lnTo>
                    <a:pt x="70" y="268"/>
                  </a:lnTo>
                  <a:lnTo>
                    <a:pt x="75" y="264"/>
                  </a:lnTo>
                  <a:lnTo>
                    <a:pt x="78" y="257"/>
                  </a:lnTo>
                  <a:lnTo>
                    <a:pt x="86" y="249"/>
                  </a:lnTo>
                  <a:lnTo>
                    <a:pt x="95" y="240"/>
                  </a:lnTo>
                  <a:lnTo>
                    <a:pt x="106" y="232"/>
                  </a:lnTo>
                  <a:lnTo>
                    <a:pt x="121" y="223"/>
                  </a:lnTo>
                  <a:lnTo>
                    <a:pt x="133" y="216"/>
                  </a:lnTo>
                  <a:lnTo>
                    <a:pt x="143" y="208"/>
                  </a:lnTo>
                  <a:lnTo>
                    <a:pt x="153" y="196"/>
                  </a:lnTo>
                  <a:lnTo>
                    <a:pt x="156" y="190"/>
                  </a:lnTo>
                  <a:lnTo>
                    <a:pt x="158" y="175"/>
                  </a:lnTo>
                  <a:lnTo>
                    <a:pt x="158" y="165"/>
                  </a:lnTo>
                  <a:lnTo>
                    <a:pt x="159" y="155"/>
                  </a:lnTo>
                  <a:lnTo>
                    <a:pt x="157" y="145"/>
                  </a:lnTo>
                  <a:lnTo>
                    <a:pt x="151" y="124"/>
                  </a:lnTo>
                  <a:lnTo>
                    <a:pt x="143" y="109"/>
                  </a:lnTo>
                  <a:lnTo>
                    <a:pt x="140" y="100"/>
                  </a:lnTo>
                  <a:lnTo>
                    <a:pt x="136" y="92"/>
                  </a:lnTo>
                  <a:lnTo>
                    <a:pt x="131" y="80"/>
                  </a:lnTo>
                  <a:lnTo>
                    <a:pt x="127" y="71"/>
                  </a:lnTo>
                  <a:lnTo>
                    <a:pt x="125" y="59"/>
                  </a:lnTo>
                  <a:lnTo>
                    <a:pt x="124" y="50"/>
                  </a:lnTo>
                  <a:lnTo>
                    <a:pt x="123" y="40"/>
                  </a:lnTo>
                  <a:lnTo>
                    <a:pt x="122" y="29"/>
                  </a:lnTo>
                  <a:lnTo>
                    <a:pt x="117" y="19"/>
                  </a:lnTo>
                  <a:lnTo>
                    <a:pt x="214" y="14"/>
                  </a:lnTo>
                  <a:lnTo>
                    <a:pt x="309" y="11"/>
                  </a:lnTo>
                  <a:lnTo>
                    <a:pt x="375" y="5"/>
                  </a:lnTo>
                  <a:lnTo>
                    <a:pt x="449" y="4"/>
                  </a:lnTo>
                  <a:lnTo>
                    <a:pt x="488" y="5"/>
                  </a:lnTo>
                  <a:lnTo>
                    <a:pt x="520" y="3"/>
                  </a:lnTo>
                  <a:lnTo>
                    <a:pt x="570" y="0"/>
                  </a:lnTo>
                  <a:lnTo>
                    <a:pt x="585" y="0"/>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0" name="Freeform 15">
              <a:extLst>
                <a:ext uri="{FF2B5EF4-FFF2-40B4-BE49-F238E27FC236}">
                  <a16:creationId xmlns:a16="http://schemas.microsoft.com/office/drawing/2014/main" id="{194C4D6F-5690-13BE-7965-074CA55D95EE}"/>
                </a:ext>
              </a:extLst>
            </p:cNvPr>
            <p:cNvSpPr>
              <a:spLocks noEditPoints="1"/>
            </p:cNvSpPr>
            <p:nvPr/>
          </p:nvSpPr>
          <p:spPr bwMode="auto">
            <a:xfrm>
              <a:off x="3337" y="3488"/>
              <a:ext cx="314" cy="435"/>
            </a:xfrm>
            <a:custGeom>
              <a:avLst/>
              <a:gdLst>
                <a:gd name="T0" fmla="*/ 13 w 866"/>
                <a:gd name="T1" fmla="*/ 529 h 1197"/>
                <a:gd name="T2" fmla="*/ 102 w 866"/>
                <a:gd name="T3" fmla="*/ 257 h 1197"/>
                <a:gd name="T4" fmla="*/ 131 w 866"/>
                <a:gd name="T5" fmla="*/ 257 h 1197"/>
                <a:gd name="T6" fmla="*/ 145 w 866"/>
                <a:gd name="T7" fmla="*/ 273 h 1197"/>
                <a:gd name="T8" fmla="*/ 168 w 866"/>
                <a:gd name="T9" fmla="*/ 290 h 1197"/>
                <a:gd name="T10" fmla="*/ 156 w 866"/>
                <a:gd name="T11" fmla="*/ 299 h 1197"/>
                <a:gd name="T12" fmla="*/ 127 w 866"/>
                <a:gd name="T13" fmla="*/ 287 h 1197"/>
                <a:gd name="T14" fmla="*/ 84 w 866"/>
                <a:gd name="T15" fmla="*/ 268 h 1197"/>
                <a:gd name="T16" fmla="*/ 97 w 866"/>
                <a:gd name="T17" fmla="*/ 253 h 1197"/>
                <a:gd name="T18" fmla="*/ 110 w 866"/>
                <a:gd name="T19" fmla="*/ 246 h 1197"/>
                <a:gd name="T20" fmla="*/ 124 w 866"/>
                <a:gd name="T21" fmla="*/ 244 h 1197"/>
                <a:gd name="T22" fmla="*/ 418 w 866"/>
                <a:gd name="T23" fmla="*/ 40 h 1197"/>
                <a:gd name="T24" fmla="*/ 516 w 866"/>
                <a:gd name="T25" fmla="*/ 168 h 1197"/>
                <a:gd name="T26" fmla="*/ 642 w 866"/>
                <a:gd name="T27" fmla="*/ 124 h 1197"/>
                <a:gd name="T28" fmla="*/ 716 w 866"/>
                <a:gd name="T29" fmla="*/ 104 h 1197"/>
                <a:gd name="T30" fmla="*/ 699 w 866"/>
                <a:gd name="T31" fmla="*/ 242 h 1197"/>
                <a:gd name="T32" fmla="*/ 745 w 866"/>
                <a:gd name="T33" fmla="*/ 340 h 1197"/>
                <a:gd name="T34" fmla="*/ 663 w 866"/>
                <a:gd name="T35" fmla="*/ 607 h 1197"/>
                <a:gd name="T36" fmla="*/ 694 w 866"/>
                <a:gd name="T37" fmla="*/ 758 h 1197"/>
                <a:gd name="T38" fmla="*/ 795 w 866"/>
                <a:gd name="T39" fmla="*/ 776 h 1197"/>
                <a:gd name="T40" fmla="*/ 842 w 866"/>
                <a:gd name="T41" fmla="*/ 823 h 1197"/>
                <a:gd name="T42" fmla="*/ 864 w 866"/>
                <a:gd name="T43" fmla="*/ 906 h 1197"/>
                <a:gd name="T44" fmla="*/ 841 w 866"/>
                <a:gd name="T45" fmla="*/ 992 h 1197"/>
                <a:gd name="T46" fmla="*/ 836 w 866"/>
                <a:gd name="T47" fmla="*/ 1045 h 1197"/>
                <a:gd name="T48" fmla="*/ 782 w 866"/>
                <a:gd name="T49" fmla="*/ 1149 h 1197"/>
                <a:gd name="T50" fmla="*/ 735 w 866"/>
                <a:gd name="T51" fmla="*/ 1170 h 1197"/>
                <a:gd name="T52" fmla="*/ 712 w 866"/>
                <a:gd name="T53" fmla="*/ 1124 h 1197"/>
                <a:gd name="T54" fmla="*/ 679 w 866"/>
                <a:gd name="T55" fmla="*/ 1087 h 1197"/>
                <a:gd name="T56" fmla="*/ 659 w 866"/>
                <a:gd name="T57" fmla="*/ 1055 h 1197"/>
                <a:gd name="T58" fmla="*/ 690 w 866"/>
                <a:gd name="T59" fmla="*/ 1019 h 1197"/>
                <a:gd name="T60" fmla="*/ 724 w 866"/>
                <a:gd name="T61" fmla="*/ 972 h 1197"/>
                <a:gd name="T62" fmla="*/ 717 w 866"/>
                <a:gd name="T63" fmla="*/ 927 h 1197"/>
                <a:gd name="T64" fmla="*/ 691 w 866"/>
                <a:gd name="T65" fmla="*/ 902 h 1197"/>
                <a:gd name="T66" fmla="*/ 650 w 866"/>
                <a:gd name="T67" fmla="*/ 908 h 1197"/>
                <a:gd name="T68" fmla="*/ 634 w 866"/>
                <a:gd name="T69" fmla="*/ 958 h 1197"/>
                <a:gd name="T70" fmla="*/ 608 w 866"/>
                <a:gd name="T71" fmla="*/ 1012 h 1197"/>
                <a:gd name="T72" fmla="*/ 570 w 866"/>
                <a:gd name="T73" fmla="*/ 1041 h 1197"/>
                <a:gd name="T74" fmla="*/ 509 w 866"/>
                <a:gd name="T75" fmla="*/ 1033 h 1197"/>
                <a:gd name="T76" fmla="*/ 445 w 866"/>
                <a:gd name="T77" fmla="*/ 1009 h 1197"/>
                <a:gd name="T78" fmla="*/ 375 w 866"/>
                <a:gd name="T79" fmla="*/ 982 h 1197"/>
                <a:gd name="T80" fmla="*/ 321 w 866"/>
                <a:gd name="T81" fmla="*/ 948 h 1197"/>
                <a:gd name="T82" fmla="*/ 254 w 866"/>
                <a:gd name="T83" fmla="*/ 919 h 1197"/>
                <a:gd name="T84" fmla="*/ 211 w 866"/>
                <a:gd name="T85" fmla="*/ 899 h 1197"/>
                <a:gd name="T86" fmla="*/ 163 w 866"/>
                <a:gd name="T87" fmla="*/ 878 h 1197"/>
                <a:gd name="T88" fmla="*/ 118 w 866"/>
                <a:gd name="T89" fmla="*/ 850 h 1197"/>
                <a:gd name="T90" fmla="*/ 84 w 866"/>
                <a:gd name="T91" fmla="*/ 800 h 1197"/>
                <a:gd name="T92" fmla="*/ 43 w 866"/>
                <a:gd name="T93" fmla="*/ 755 h 1197"/>
                <a:gd name="T94" fmla="*/ 18 w 866"/>
                <a:gd name="T95" fmla="*/ 726 h 1197"/>
                <a:gd name="T96" fmla="*/ 14 w 866"/>
                <a:gd name="T97" fmla="*/ 697 h 1197"/>
                <a:gd name="T98" fmla="*/ 3 w 866"/>
                <a:gd name="T99" fmla="*/ 655 h 1197"/>
                <a:gd name="T100" fmla="*/ 20 w 866"/>
                <a:gd name="T101" fmla="*/ 643 h 1197"/>
                <a:gd name="T102" fmla="*/ 22 w 866"/>
                <a:gd name="T103" fmla="*/ 609 h 1197"/>
                <a:gd name="T104" fmla="*/ 1 w 866"/>
                <a:gd name="T105" fmla="*/ 551 h 1197"/>
                <a:gd name="T106" fmla="*/ 307 w 866"/>
                <a:gd name="T107" fmla="*/ 530 h 1197"/>
                <a:gd name="T108" fmla="*/ 453 w 866"/>
                <a:gd name="T109" fmla="*/ 577 h 1197"/>
                <a:gd name="T110" fmla="*/ 465 w 866"/>
                <a:gd name="T111" fmla="*/ 501 h 1197"/>
                <a:gd name="T112" fmla="*/ 396 w 866"/>
                <a:gd name="T113" fmla="*/ 290 h 1197"/>
                <a:gd name="T114" fmla="*/ 386 w 866"/>
                <a:gd name="T115" fmla="*/ 359 h 1197"/>
                <a:gd name="T116" fmla="*/ 350 w 866"/>
                <a:gd name="T117" fmla="*/ 411 h 1197"/>
                <a:gd name="T118" fmla="*/ 279 w 866"/>
                <a:gd name="T119" fmla="*/ 376 h 1197"/>
                <a:gd name="T120" fmla="*/ 239 w 866"/>
                <a:gd name="T121" fmla="*/ 240 h 1197"/>
                <a:gd name="T122" fmla="*/ 245 w 866"/>
                <a:gd name="T123" fmla="*/ 5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6" h="1197">
                  <a:moveTo>
                    <a:pt x="70" y="795"/>
                  </a:moveTo>
                  <a:lnTo>
                    <a:pt x="69" y="795"/>
                  </a:lnTo>
                  <a:lnTo>
                    <a:pt x="69" y="794"/>
                  </a:lnTo>
                  <a:lnTo>
                    <a:pt x="69" y="794"/>
                  </a:lnTo>
                  <a:lnTo>
                    <a:pt x="69" y="793"/>
                  </a:lnTo>
                  <a:lnTo>
                    <a:pt x="70" y="794"/>
                  </a:lnTo>
                  <a:lnTo>
                    <a:pt x="70" y="794"/>
                  </a:lnTo>
                  <a:lnTo>
                    <a:pt x="70" y="795"/>
                  </a:lnTo>
                  <a:close/>
                  <a:moveTo>
                    <a:pt x="5" y="697"/>
                  </a:moveTo>
                  <a:lnTo>
                    <a:pt x="4" y="698"/>
                  </a:lnTo>
                  <a:lnTo>
                    <a:pt x="3" y="697"/>
                  </a:lnTo>
                  <a:lnTo>
                    <a:pt x="3" y="694"/>
                  </a:lnTo>
                  <a:lnTo>
                    <a:pt x="3" y="694"/>
                  </a:lnTo>
                  <a:lnTo>
                    <a:pt x="3" y="692"/>
                  </a:lnTo>
                  <a:lnTo>
                    <a:pt x="4" y="692"/>
                  </a:lnTo>
                  <a:lnTo>
                    <a:pt x="5" y="694"/>
                  </a:lnTo>
                  <a:lnTo>
                    <a:pt x="5" y="695"/>
                  </a:lnTo>
                  <a:lnTo>
                    <a:pt x="5" y="696"/>
                  </a:lnTo>
                  <a:lnTo>
                    <a:pt x="5" y="697"/>
                  </a:lnTo>
                  <a:close/>
                  <a:moveTo>
                    <a:pt x="10" y="571"/>
                  </a:moveTo>
                  <a:lnTo>
                    <a:pt x="10" y="571"/>
                  </a:lnTo>
                  <a:lnTo>
                    <a:pt x="10" y="571"/>
                  </a:lnTo>
                  <a:lnTo>
                    <a:pt x="10" y="570"/>
                  </a:lnTo>
                  <a:lnTo>
                    <a:pt x="10" y="570"/>
                  </a:lnTo>
                  <a:lnTo>
                    <a:pt x="10" y="570"/>
                  </a:lnTo>
                  <a:lnTo>
                    <a:pt x="11" y="570"/>
                  </a:lnTo>
                  <a:lnTo>
                    <a:pt x="11" y="571"/>
                  </a:lnTo>
                  <a:lnTo>
                    <a:pt x="10" y="571"/>
                  </a:lnTo>
                  <a:close/>
                  <a:moveTo>
                    <a:pt x="13" y="529"/>
                  </a:moveTo>
                  <a:lnTo>
                    <a:pt x="12" y="529"/>
                  </a:lnTo>
                  <a:lnTo>
                    <a:pt x="12" y="529"/>
                  </a:lnTo>
                  <a:lnTo>
                    <a:pt x="12" y="529"/>
                  </a:lnTo>
                  <a:lnTo>
                    <a:pt x="12" y="529"/>
                  </a:lnTo>
                  <a:lnTo>
                    <a:pt x="13" y="529"/>
                  </a:lnTo>
                  <a:lnTo>
                    <a:pt x="13" y="529"/>
                  </a:lnTo>
                  <a:lnTo>
                    <a:pt x="13" y="529"/>
                  </a:lnTo>
                  <a:close/>
                  <a:moveTo>
                    <a:pt x="103" y="280"/>
                  </a:moveTo>
                  <a:lnTo>
                    <a:pt x="103" y="280"/>
                  </a:lnTo>
                  <a:lnTo>
                    <a:pt x="102" y="280"/>
                  </a:lnTo>
                  <a:lnTo>
                    <a:pt x="102" y="279"/>
                  </a:lnTo>
                  <a:lnTo>
                    <a:pt x="103" y="279"/>
                  </a:lnTo>
                  <a:lnTo>
                    <a:pt x="104" y="278"/>
                  </a:lnTo>
                  <a:lnTo>
                    <a:pt x="104" y="279"/>
                  </a:lnTo>
                  <a:lnTo>
                    <a:pt x="103" y="280"/>
                  </a:lnTo>
                  <a:close/>
                  <a:moveTo>
                    <a:pt x="98" y="280"/>
                  </a:moveTo>
                  <a:lnTo>
                    <a:pt x="96" y="280"/>
                  </a:lnTo>
                  <a:lnTo>
                    <a:pt x="92" y="277"/>
                  </a:lnTo>
                  <a:lnTo>
                    <a:pt x="94" y="277"/>
                  </a:lnTo>
                  <a:lnTo>
                    <a:pt x="97" y="278"/>
                  </a:lnTo>
                  <a:lnTo>
                    <a:pt x="98" y="280"/>
                  </a:lnTo>
                  <a:close/>
                  <a:moveTo>
                    <a:pt x="85" y="277"/>
                  </a:moveTo>
                  <a:lnTo>
                    <a:pt x="84" y="277"/>
                  </a:lnTo>
                  <a:lnTo>
                    <a:pt x="83" y="276"/>
                  </a:lnTo>
                  <a:lnTo>
                    <a:pt x="84" y="276"/>
                  </a:lnTo>
                  <a:lnTo>
                    <a:pt x="85" y="276"/>
                  </a:lnTo>
                  <a:lnTo>
                    <a:pt x="86" y="276"/>
                  </a:lnTo>
                  <a:lnTo>
                    <a:pt x="85" y="277"/>
                  </a:lnTo>
                  <a:close/>
                  <a:moveTo>
                    <a:pt x="88" y="276"/>
                  </a:moveTo>
                  <a:lnTo>
                    <a:pt x="86" y="276"/>
                  </a:lnTo>
                  <a:lnTo>
                    <a:pt x="86" y="276"/>
                  </a:lnTo>
                  <a:lnTo>
                    <a:pt x="86" y="275"/>
                  </a:lnTo>
                  <a:lnTo>
                    <a:pt x="87" y="275"/>
                  </a:lnTo>
                  <a:lnTo>
                    <a:pt x="87" y="275"/>
                  </a:lnTo>
                  <a:lnTo>
                    <a:pt x="88" y="275"/>
                  </a:lnTo>
                  <a:lnTo>
                    <a:pt x="88" y="276"/>
                  </a:lnTo>
                  <a:close/>
                  <a:moveTo>
                    <a:pt x="104" y="257"/>
                  </a:moveTo>
                  <a:lnTo>
                    <a:pt x="103" y="258"/>
                  </a:lnTo>
                  <a:lnTo>
                    <a:pt x="102" y="257"/>
                  </a:lnTo>
                  <a:lnTo>
                    <a:pt x="102" y="254"/>
                  </a:lnTo>
                  <a:lnTo>
                    <a:pt x="101" y="253"/>
                  </a:lnTo>
                  <a:lnTo>
                    <a:pt x="101" y="252"/>
                  </a:lnTo>
                  <a:lnTo>
                    <a:pt x="103" y="251"/>
                  </a:lnTo>
                  <a:lnTo>
                    <a:pt x="103" y="250"/>
                  </a:lnTo>
                  <a:lnTo>
                    <a:pt x="105" y="250"/>
                  </a:lnTo>
                  <a:lnTo>
                    <a:pt x="104" y="251"/>
                  </a:lnTo>
                  <a:lnTo>
                    <a:pt x="105" y="256"/>
                  </a:lnTo>
                  <a:lnTo>
                    <a:pt x="104" y="257"/>
                  </a:lnTo>
                  <a:close/>
                  <a:moveTo>
                    <a:pt x="111" y="245"/>
                  </a:moveTo>
                  <a:lnTo>
                    <a:pt x="110" y="245"/>
                  </a:lnTo>
                  <a:lnTo>
                    <a:pt x="109" y="245"/>
                  </a:lnTo>
                  <a:lnTo>
                    <a:pt x="110" y="244"/>
                  </a:lnTo>
                  <a:lnTo>
                    <a:pt x="111" y="244"/>
                  </a:lnTo>
                  <a:lnTo>
                    <a:pt x="111" y="244"/>
                  </a:lnTo>
                  <a:lnTo>
                    <a:pt x="111" y="245"/>
                  </a:lnTo>
                  <a:close/>
                  <a:moveTo>
                    <a:pt x="122" y="245"/>
                  </a:moveTo>
                  <a:lnTo>
                    <a:pt x="122" y="245"/>
                  </a:lnTo>
                  <a:lnTo>
                    <a:pt x="121" y="245"/>
                  </a:lnTo>
                  <a:lnTo>
                    <a:pt x="121" y="244"/>
                  </a:lnTo>
                  <a:lnTo>
                    <a:pt x="122" y="243"/>
                  </a:lnTo>
                  <a:lnTo>
                    <a:pt x="122" y="244"/>
                  </a:lnTo>
                  <a:lnTo>
                    <a:pt x="122" y="245"/>
                  </a:lnTo>
                  <a:close/>
                  <a:moveTo>
                    <a:pt x="126" y="247"/>
                  </a:moveTo>
                  <a:lnTo>
                    <a:pt x="126" y="248"/>
                  </a:lnTo>
                  <a:lnTo>
                    <a:pt x="126" y="250"/>
                  </a:lnTo>
                  <a:lnTo>
                    <a:pt x="126" y="251"/>
                  </a:lnTo>
                  <a:lnTo>
                    <a:pt x="126" y="253"/>
                  </a:lnTo>
                  <a:lnTo>
                    <a:pt x="127" y="254"/>
                  </a:lnTo>
                  <a:lnTo>
                    <a:pt x="127" y="255"/>
                  </a:lnTo>
                  <a:lnTo>
                    <a:pt x="128" y="255"/>
                  </a:lnTo>
                  <a:lnTo>
                    <a:pt x="129" y="256"/>
                  </a:lnTo>
                  <a:lnTo>
                    <a:pt x="130" y="256"/>
                  </a:lnTo>
                  <a:lnTo>
                    <a:pt x="131" y="257"/>
                  </a:lnTo>
                  <a:lnTo>
                    <a:pt x="132" y="257"/>
                  </a:lnTo>
                  <a:lnTo>
                    <a:pt x="132" y="258"/>
                  </a:lnTo>
                  <a:lnTo>
                    <a:pt x="133" y="258"/>
                  </a:lnTo>
                  <a:lnTo>
                    <a:pt x="134" y="258"/>
                  </a:lnTo>
                  <a:lnTo>
                    <a:pt x="135" y="259"/>
                  </a:lnTo>
                  <a:lnTo>
                    <a:pt x="136" y="259"/>
                  </a:lnTo>
                  <a:lnTo>
                    <a:pt x="136" y="259"/>
                  </a:lnTo>
                  <a:lnTo>
                    <a:pt x="137" y="260"/>
                  </a:lnTo>
                  <a:lnTo>
                    <a:pt x="139" y="261"/>
                  </a:lnTo>
                  <a:lnTo>
                    <a:pt x="140" y="261"/>
                  </a:lnTo>
                  <a:lnTo>
                    <a:pt x="140" y="262"/>
                  </a:lnTo>
                  <a:lnTo>
                    <a:pt x="140" y="262"/>
                  </a:lnTo>
                  <a:lnTo>
                    <a:pt x="140" y="262"/>
                  </a:lnTo>
                  <a:lnTo>
                    <a:pt x="139" y="263"/>
                  </a:lnTo>
                  <a:lnTo>
                    <a:pt x="138" y="263"/>
                  </a:lnTo>
                  <a:lnTo>
                    <a:pt x="137" y="264"/>
                  </a:lnTo>
                  <a:lnTo>
                    <a:pt x="137" y="265"/>
                  </a:lnTo>
                  <a:lnTo>
                    <a:pt x="137" y="266"/>
                  </a:lnTo>
                  <a:lnTo>
                    <a:pt x="138" y="267"/>
                  </a:lnTo>
                  <a:lnTo>
                    <a:pt x="139" y="269"/>
                  </a:lnTo>
                  <a:lnTo>
                    <a:pt x="140" y="269"/>
                  </a:lnTo>
                  <a:lnTo>
                    <a:pt x="141" y="270"/>
                  </a:lnTo>
                  <a:lnTo>
                    <a:pt x="142" y="271"/>
                  </a:lnTo>
                  <a:lnTo>
                    <a:pt x="143" y="271"/>
                  </a:lnTo>
                  <a:lnTo>
                    <a:pt x="143" y="272"/>
                  </a:lnTo>
                  <a:lnTo>
                    <a:pt x="142" y="273"/>
                  </a:lnTo>
                  <a:lnTo>
                    <a:pt x="142" y="274"/>
                  </a:lnTo>
                  <a:lnTo>
                    <a:pt x="142" y="274"/>
                  </a:lnTo>
                  <a:lnTo>
                    <a:pt x="143" y="274"/>
                  </a:lnTo>
                  <a:lnTo>
                    <a:pt x="143" y="273"/>
                  </a:lnTo>
                  <a:lnTo>
                    <a:pt x="143" y="273"/>
                  </a:lnTo>
                  <a:lnTo>
                    <a:pt x="144" y="273"/>
                  </a:lnTo>
                  <a:lnTo>
                    <a:pt x="145" y="273"/>
                  </a:lnTo>
                  <a:lnTo>
                    <a:pt x="145" y="273"/>
                  </a:lnTo>
                  <a:lnTo>
                    <a:pt x="145" y="275"/>
                  </a:lnTo>
                  <a:lnTo>
                    <a:pt x="146" y="276"/>
                  </a:lnTo>
                  <a:lnTo>
                    <a:pt x="146" y="276"/>
                  </a:lnTo>
                  <a:lnTo>
                    <a:pt x="148" y="277"/>
                  </a:lnTo>
                  <a:lnTo>
                    <a:pt x="149" y="278"/>
                  </a:lnTo>
                  <a:lnTo>
                    <a:pt x="150" y="278"/>
                  </a:lnTo>
                  <a:lnTo>
                    <a:pt x="151" y="279"/>
                  </a:lnTo>
                  <a:lnTo>
                    <a:pt x="151" y="280"/>
                  </a:lnTo>
                  <a:lnTo>
                    <a:pt x="152" y="280"/>
                  </a:lnTo>
                  <a:lnTo>
                    <a:pt x="152" y="281"/>
                  </a:lnTo>
                  <a:lnTo>
                    <a:pt x="153" y="281"/>
                  </a:lnTo>
                  <a:lnTo>
                    <a:pt x="153" y="281"/>
                  </a:lnTo>
                  <a:lnTo>
                    <a:pt x="154" y="282"/>
                  </a:lnTo>
                  <a:lnTo>
                    <a:pt x="155" y="283"/>
                  </a:lnTo>
                  <a:lnTo>
                    <a:pt x="155" y="283"/>
                  </a:lnTo>
                  <a:lnTo>
                    <a:pt x="156" y="284"/>
                  </a:lnTo>
                  <a:lnTo>
                    <a:pt x="156" y="285"/>
                  </a:lnTo>
                  <a:lnTo>
                    <a:pt x="157" y="284"/>
                  </a:lnTo>
                  <a:lnTo>
                    <a:pt x="158" y="285"/>
                  </a:lnTo>
                  <a:lnTo>
                    <a:pt x="158" y="286"/>
                  </a:lnTo>
                  <a:lnTo>
                    <a:pt x="158" y="287"/>
                  </a:lnTo>
                  <a:lnTo>
                    <a:pt x="158" y="287"/>
                  </a:lnTo>
                  <a:lnTo>
                    <a:pt x="159" y="288"/>
                  </a:lnTo>
                  <a:lnTo>
                    <a:pt x="160" y="289"/>
                  </a:lnTo>
                  <a:lnTo>
                    <a:pt x="162" y="290"/>
                  </a:lnTo>
                  <a:lnTo>
                    <a:pt x="163" y="290"/>
                  </a:lnTo>
                  <a:lnTo>
                    <a:pt x="163" y="290"/>
                  </a:lnTo>
                  <a:lnTo>
                    <a:pt x="164" y="290"/>
                  </a:lnTo>
                  <a:lnTo>
                    <a:pt x="165" y="289"/>
                  </a:lnTo>
                  <a:lnTo>
                    <a:pt x="165" y="290"/>
                  </a:lnTo>
                  <a:lnTo>
                    <a:pt x="165" y="290"/>
                  </a:lnTo>
                  <a:lnTo>
                    <a:pt x="166" y="290"/>
                  </a:lnTo>
                  <a:lnTo>
                    <a:pt x="168" y="291"/>
                  </a:lnTo>
                  <a:lnTo>
                    <a:pt x="168" y="290"/>
                  </a:lnTo>
                  <a:lnTo>
                    <a:pt x="168" y="290"/>
                  </a:lnTo>
                  <a:lnTo>
                    <a:pt x="170" y="290"/>
                  </a:lnTo>
                  <a:lnTo>
                    <a:pt x="171" y="290"/>
                  </a:lnTo>
                  <a:lnTo>
                    <a:pt x="171" y="291"/>
                  </a:lnTo>
                  <a:lnTo>
                    <a:pt x="172" y="293"/>
                  </a:lnTo>
                  <a:lnTo>
                    <a:pt x="173" y="294"/>
                  </a:lnTo>
                  <a:lnTo>
                    <a:pt x="174" y="295"/>
                  </a:lnTo>
                  <a:lnTo>
                    <a:pt x="176" y="296"/>
                  </a:lnTo>
                  <a:lnTo>
                    <a:pt x="177" y="296"/>
                  </a:lnTo>
                  <a:lnTo>
                    <a:pt x="178" y="297"/>
                  </a:lnTo>
                  <a:lnTo>
                    <a:pt x="179" y="297"/>
                  </a:lnTo>
                  <a:lnTo>
                    <a:pt x="180" y="297"/>
                  </a:lnTo>
                  <a:lnTo>
                    <a:pt x="178" y="300"/>
                  </a:lnTo>
                  <a:lnTo>
                    <a:pt x="175" y="308"/>
                  </a:lnTo>
                  <a:lnTo>
                    <a:pt x="173" y="317"/>
                  </a:lnTo>
                  <a:lnTo>
                    <a:pt x="171" y="316"/>
                  </a:lnTo>
                  <a:lnTo>
                    <a:pt x="171" y="315"/>
                  </a:lnTo>
                  <a:lnTo>
                    <a:pt x="170" y="314"/>
                  </a:lnTo>
                  <a:lnTo>
                    <a:pt x="169" y="312"/>
                  </a:lnTo>
                  <a:lnTo>
                    <a:pt x="169" y="312"/>
                  </a:lnTo>
                  <a:lnTo>
                    <a:pt x="168" y="311"/>
                  </a:lnTo>
                  <a:lnTo>
                    <a:pt x="167" y="310"/>
                  </a:lnTo>
                  <a:lnTo>
                    <a:pt x="167" y="309"/>
                  </a:lnTo>
                  <a:lnTo>
                    <a:pt x="165" y="307"/>
                  </a:lnTo>
                  <a:lnTo>
                    <a:pt x="165" y="306"/>
                  </a:lnTo>
                  <a:lnTo>
                    <a:pt x="164" y="305"/>
                  </a:lnTo>
                  <a:lnTo>
                    <a:pt x="163" y="304"/>
                  </a:lnTo>
                  <a:lnTo>
                    <a:pt x="162" y="303"/>
                  </a:lnTo>
                  <a:lnTo>
                    <a:pt x="161" y="301"/>
                  </a:lnTo>
                  <a:lnTo>
                    <a:pt x="160" y="300"/>
                  </a:lnTo>
                  <a:lnTo>
                    <a:pt x="159" y="300"/>
                  </a:lnTo>
                  <a:lnTo>
                    <a:pt x="158" y="300"/>
                  </a:lnTo>
                  <a:lnTo>
                    <a:pt x="157" y="299"/>
                  </a:lnTo>
                  <a:lnTo>
                    <a:pt x="156" y="299"/>
                  </a:lnTo>
                  <a:lnTo>
                    <a:pt x="156" y="298"/>
                  </a:lnTo>
                  <a:lnTo>
                    <a:pt x="155" y="297"/>
                  </a:lnTo>
                  <a:lnTo>
                    <a:pt x="155" y="296"/>
                  </a:lnTo>
                  <a:lnTo>
                    <a:pt x="154" y="295"/>
                  </a:lnTo>
                  <a:lnTo>
                    <a:pt x="153" y="295"/>
                  </a:lnTo>
                  <a:lnTo>
                    <a:pt x="153" y="295"/>
                  </a:lnTo>
                  <a:lnTo>
                    <a:pt x="152" y="296"/>
                  </a:lnTo>
                  <a:lnTo>
                    <a:pt x="151" y="296"/>
                  </a:lnTo>
                  <a:lnTo>
                    <a:pt x="150" y="296"/>
                  </a:lnTo>
                  <a:lnTo>
                    <a:pt x="149" y="296"/>
                  </a:lnTo>
                  <a:lnTo>
                    <a:pt x="148" y="296"/>
                  </a:lnTo>
                  <a:lnTo>
                    <a:pt x="147" y="295"/>
                  </a:lnTo>
                  <a:lnTo>
                    <a:pt x="147" y="295"/>
                  </a:lnTo>
                  <a:lnTo>
                    <a:pt x="146" y="293"/>
                  </a:lnTo>
                  <a:lnTo>
                    <a:pt x="146" y="292"/>
                  </a:lnTo>
                  <a:lnTo>
                    <a:pt x="145" y="291"/>
                  </a:lnTo>
                  <a:lnTo>
                    <a:pt x="144" y="290"/>
                  </a:lnTo>
                  <a:lnTo>
                    <a:pt x="143" y="288"/>
                  </a:lnTo>
                  <a:lnTo>
                    <a:pt x="142" y="288"/>
                  </a:lnTo>
                  <a:lnTo>
                    <a:pt x="141" y="288"/>
                  </a:lnTo>
                  <a:lnTo>
                    <a:pt x="140" y="287"/>
                  </a:lnTo>
                  <a:lnTo>
                    <a:pt x="139" y="287"/>
                  </a:lnTo>
                  <a:lnTo>
                    <a:pt x="138" y="288"/>
                  </a:lnTo>
                  <a:lnTo>
                    <a:pt x="137" y="289"/>
                  </a:lnTo>
                  <a:lnTo>
                    <a:pt x="136" y="290"/>
                  </a:lnTo>
                  <a:lnTo>
                    <a:pt x="135" y="291"/>
                  </a:lnTo>
                  <a:lnTo>
                    <a:pt x="134" y="291"/>
                  </a:lnTo>
                  <a:lnTo>
                    <a:pt x="133" y="291"/>
                  </a:lnTo>
                  <a:lnTo>
                    <a:pt x="133" y="291"/>
                  </a:lnTo>
                  <a:lnTo>
                    <a:pt x="131" y="289"/>
                  </a:lnTo>
                  <a:lnTo>
                    <a:pt x="130" y="288"/>
                  </a:lnTo>
                  <a:lnTo>
                    <a:pt x="129" y="287"/>
                  </a:lnTo>
                  <a:lnTo>
                    <a:pt x="128" y="287"/>
                  </a:lnTo>
                  <a:lnTo>
                    <a:pt x="127" y="287"/>
                  </a:lnTo>
                  <a:lnTo>
                    <a:pt x="125" y="288"/>
                  </a:lnTo>
                  <a:lnTo>
                    <a:pt x="124" y="288"/>
                  </a:lnTo>
                  <a:lnTo>
                    <a:pt x="123" y="287"/>
                  </a:lnTo>
                  <a:lnTo>
                    <a:pt x="121" y="287"/>
                  </a:lnTo>
                  <a:lnTo>
                    <a:pt x="120" y="286"/>
                  </a:lnTo>
                  <a:lnTo>
                    <a:pt x="119" y="285"/>
                  </a:lnTo>
                  <a:lnTo>
                    <a:pt x="118" y="285"/>
                  </a:lnTo>
                  <a:lnTo>
                    <a:pt x="118" y="284"/>
                  </a:lnTo>
                  <a:lnTo>
                    <a:pt x="117" y="283"/>
                  </a:lnTo>
                  <a:lnTo>
                    <a:pt x="116" y="281"/>
                  </a:lnTo>
                  <a:lnTo>
                    <a:pt x="116" y="280"/>
                  </a:lnTo>
                  <a:lnTo>
                    <a:pt x="115" y="278"/>
                  </a:lnTo>
                  <a:lnTo>
                    <a:pt x="114" y="277"/>
                  </a:lnTo>
                  <a:lnTo>
                    <a:pt x="113" y="276"/>
                  </a:lnTo>
                  <a:lnTo>
                    <a:pt x="112" y="275"/>
                  </a:lnTo>
                  <a:lnTo>
                    <a:pt x="111" y="274"/>
                  </a:lnTo>
                  <a:lnTo>
                    <a:pt x="108" y="277"/>
                  </a:lnTo>
                  <a:lnTo>
                    <a:pt x="108" y="277"/>
                  </a:lnTo>
                  <a:lnTo>
                    <a:pt x="106" y="278"/>
                  </a:lnTo>
                  <a:lnTo>
                    <a:pt x="105" y="278"/>
                  </a:lnTo>
                  <a:lnTo>
                    <a:pt x="103" y="278"/>
                  </a:lnTo>
                  <a:lnTo>
                    <a:pt x="101" y="279"/>
                  </a:lnTo>
                  <a:lnTo>
                    <a:pt x="99" y="279"/>
                  </a:lnTo>
                  <a:lnTo>
                    <a:pt x="96" y="278"/>
                  </a:lnTo>
                  <a:lnTo>
                    <a:pt x="95" y="276"/>
                  </a:lnTo>
                  <a:lnTo>
                    <a:pt x="93" y="275"/>
                  </a:lnTo>
                  <a:lnTo>
                    <a:pt x="91" y="274"/>
                  </a:lnTo>
                  <a:lnTo>
                    <a:pt x="85" y="274"/>
                  </a:lnTo>
                  <a:lnTo>
                    <a:pt x="84" y="273"/>
                  </a:lnTo>
                  <a:lnTo>
                    <a:pt x="82" y="273"/>
                  </a:lnTo>
                  <a:lnTo>
                    <a:pt x="81" y="272"/>
                  </a:lnTo>
                  <a:lnTo>
                    <a:pt x="82" y="271"/>
                  </a:lnTo>
                  <a:lnTo>
                    <a:pt x="83" y="270"/>
                  </a:lnTo>
                  <a:lnTo>
                    <a:pt x="84" y="268"/>
                  </a:lnTo>
                  <a:lnTo>
                    <a:pt x="85" y="268"/>
                  </a:lnTo>
                  <a:lnTo>
                    <a:pt x="86" y="267"/>
                  </a:lnTo>
                  <a:lnTo>
                    <a:pt x="87" y="267"/>
                  </a:lnTo>
                  <a:lnTo>
                    <a:pt x="87" y="268"/>
                  </a:lnTo>
                  <a:lnTo>
                    <a:pt x="89" y="268"/>
                  </a:lnTo>
                  <a:lnTo>
                    <a:pt x="88" y="268"/>
                  </a:lnTo>
                  <a:lnTo>
                    <a:pt x="88" y="264"/>
                  </a:lnTo>
                  <a:lnTo>
                    <a:pt x="87" y="263"/>
                  </a:lnTo>
                  <a:lnTo>
                    <a:pt x="87" y="261"/>
                  </a:lnTo>
                  <a:lnTo>
                    <a:pt x="89" y="259"/>
                  </a:lnTo>
                  <a:lnTo>
                    <a:pt x="93" y="259"/>
                  </a:lnTo>
                  <a:lnTo>
                    <a:pt x="95" y="260"/>
                  </a:lnTo>
                  <a:lnTo>
                    <a:pt x="97" y="262"/>
                  </a:lnTo>
                  <a:lnTo>
                    <a:pt x="99" y="263"/>
                  </a:lnTo>
                  <a:lnTo>
                    <a:pt x="100" y="263"/>
                  </a:lnTo>
                  <a:lnTo>
                    <a:pt x="101" y="263"/>
                  </a:lnTo>
                  <a:lnTo>
                    <a:pt x="103" y="262"/>
                  </a:lnTo>
                  <a:lnTo>
                    <a:pt x="104" y="263"/>
                  </a:lnTo>
                  <a:lnTo>
                    <a:pt x="105" y="263"/>
                  </a:lnTo>
                  <a:lnTo>
                    <a:pt x="106" y="265"/>
                  </a:lnTo>
                  <a:lnTo>
                    <a:pt x="107" y="264"/>
                  </a:lnTo>
                  <a:lnTo>
                    <a:pt x="106" y="263"/>
                  </a:lnTo>
                  <a:lnTo>
                    <a:pt x="105" y="262"/>
                  </a:lnTo>
                  <a:lnTo>
                    <a:pt x="104" y="262"/>
                  </a:lnTo>
                  <a:lnTo>
                    <a:pt x="102" y="261"/>
                  </a:lnTo>
                  <a:lnTo>
                    <a:pt x="101" y="262"/>
                  </a:lnTo>
                  <a:lnTo>
                    <a:pt x="100" y="262"/>
                  </a:lnTo>
                  <a:lnTo>
                    <a:pt x="97" y="261"/>
                  </a:lnTo>
                  <a:lnTo>
                    <a:pt x="96" y="260"/>
                  </a:lnTo>
                  <a:lnTo>
                    <a:pt x="95" y="259"/>
                  </a:lnTo>
                  <a:lnTo>
                    <a:pt x="94" y="258"/>
                  </a:lnTo>
                  <a:lnTo>
                    <a:pt x="94" y="257"/>
                  </a:lnTo>
                  <a:lnTo>
                    <a:pt x="96" y="254"/>
                  </a:lnTo>
                  <a:lnTo>
                    <a:pt x="97" y="253"/>
                  </a:lnTo>
                  <a:lnTo>
                    <a:pt x="99" y="250"/>
                  </a:lnTo>
                  <a:lnTo>
                    <a:pt x="100" y="250"/>
                  </a:lnTo>
                  <a:lnTo>
                    <a:pt x="101" y="250"/>
                  </a:lnTo>
                  <a:lnTo>
                    <a:pt x="101" y="251"/>
                  </a:lnTo>
                  <a:lnTo>
                    <a:pt x="100" y="253"/>
                  </a:lnTo>
                  <a:lnTo>
                    <a:pt x="102" y="255"/>
                  </a:lnTo>
                  <a:lnTo>
                    <a:pt x="101" y="257"/>
                  </a:lnTo>
                  <a:lnTo>
                    <a:pt x="102" y="258"/>
                  </a:lnTo>
                  <a:lnTo>
                    <a:pt x="104" y="258"/>
                  </a:lnTo>
                  <a:lnTo>
                    <a:pt x="106" y="256"/>
                  </a:lnTo>
                  <a:lnTo>
                    <a:pt x="105" y="254"/>
                  </a:lnTo>
                  <a:lnTo>
                    <a:pt x="105" y="253"/>
                  </a:lnTo>
                  <a:lnTo>
                    <a:pt x="105" y="252"/>
                  </a:lnTo>
                  <a:lnTo>
                    <a:pt x="105" y="251"/>
                  </a:lnTo>
                  <a:lnTo>
                    <a:pt x="106" y="252"/>
                  </a:lnTo>
                  <a:lnTo>
                    <a:pt x="107" y="253"/>
                  </a:lnTo>
                  <a:lnTo>
                    <a:pt x="107" y="253"/>
                  </a:lnTo>
                  <a:lnTo>
                    <a:pt x="106" y="252"/>
                  </a:lnTo>
                  <a:lnTo>
                    <a:pt x="106" y="251"/>
                  </a:lnTo>
                  <a:lnTo>
                    <a:pt x="105" y="249"/>
                  </a:lnTo>
                  <a:lnTo>
                    <a:pt x="103" y="249"/>
                  </a:lnTo>
                  <a:lnTo>
                    <a:pt x="103" y="249"/>
                  </a:lnTo>
                  <a:lnTo>
                    <a:pt x="102" y="249"/>
                  </a:lnTo>
                  <a:lnTo>
                    <a:pt x="99" y="246"/>
                  </a:lnTo>
                  <a:lnTo>
                    <a:pt x="99" y="245"/>
                  </a:lnTo>
                  <a:lnTo>
                    <a:pt x="100" y="244"/>
                  </a:lnTo>
                  <a:lnTo>
                    <a:pt x="104" y="244"/>
                  </a:lnTo>
                  <a:lnTo>
                    <a:pt x="104" y="244"/>
                  </a:lnTo>
                  <a:lnTo>
                    <a:pt x="105" y="244"/>
                  </a:lnTo>
                  <a:lnTo>
                    <a:pt x="105" y="244"/>
                  </a:lnTo>
                  <a:lnTo>
                    <a:pt x="106" y="244"/>
                  </a:lnTo>
                  <a:lnTo>
                    <a:pt x="107" y="245"/>
                  </a:lnTo>
                  <a:lnTo>
                    <a:pt x="109" y="245"/>
                  </a:lnTo>
                  <a:lnTo>
                    <a:pt x="110" y="246"/>
                  </a:lnTo>
                  <a:lnTo>
                    <a:pt x="111" y="246"/>
                  </a:lnTo>
                  <a:lnTo>
                    <a:pt x="112" y="246"/>
                  </a:lnTo>
                  <a:lnTo>
                    <a:pt x="112" y="244"/>
                  </a:lnTo>
                  <a:lnTo>
                    <a:pt x="113" y="243"/>
                  </a:lnTo>
                  <a:lnTo>
                    <a:pt x="113" y="240"/>
                  </a:lnTo>
                  <a:lnTo>
                    <a:pt x="114" y="240"/>
                  </a:lnTo>
                  <a:lnTo>
                    <a:pt x="115" y="240"/>
                  </a:lnTo>
                  <a:lnTo>
                    <a:pt x="115" y="239"/>
                  </a:lnTo>
                  <a:lnTo>
                    <a:pt x="119" y="239"/>
                  </a:lnTo>
                  <a:lnTo>
                    <a:pt x="119" y="239"/>
                  </a:lnTo>
                  <a:lnTo>
                    <a:pt x="120" y="239"/>
                  </a:lnTo>
                  <a:lnTo>
                    <a:pt x="121" y="241"/>
                  </a:lnTo>
                  <a:lnTo>
                    <a:pt x="121" y="246"/>
                  </a:lnTo>
                  <a:lnTo>
                    <a:pt x="122" y="246"/>
                  </a:lnTo>
                  <a:lnTo>
                    <a:pt x="122" y="247"/>
                  </a:lnTo>
                  <a:lnTo>
                    <a:pt x="123" y="248"/>
                  </a:lnTo>
                  <a:lnTo>
                    <a:pt x="123" y="248"/>
                  </a:lnTo>
                  <a:lnTo>
                    <a:pt x="123" y="246"/>
                  </a:lnTo>
                  <a:lnTo>
                    <a:pt x="123" y="246"/>
                  </a:lnTo>
                  <a:lnTo>
                    <a:pt x="123" y="244"/>
                  </a:lnTo>
                  <a:lnTo>
                    <a:pt x="123" y="244"/>
                  </a:lnTo>
                  <a:lnTo>
                    <a:pt x="123" y="243"/>
                  </a:lnTo>
                  <a:lnTo>
                    <a:pt x="123" y="242"/>
                  </a:lnTo>
                  <a:lnTo>
                    <a:pt x="123" y="238"/>
                  </a:lnTo>
                  <a:lnTo>
                    <a:pt x="122" y="237"/>
                  </a:lnTo>
                  <a:lnTo>
                    <a:pt x="122" y="237"/>
                  </a:lnTo>
                  <a:lnTo>
                    <a:pt x="123" y="237"/>
                  </a:lnTo>
                  <a:lnTo>
                    <a:pt x="123" y="238"/>
                  </a:lnTo>
                  <a:lnTo>
                    <a:pt x="123" y="238"/>
                  </a:lnTo>
                  <a:lnTo>
                    <a:pt x="123" y="239"/>
                  </a:lnTo>
                  <a:lnTo>
                    <a:pt x="123" y="241"/>
                  </a:lnTo>
                  <a:lnTo>
                    <a:pt x="123" y="242"/>
                  </a:lnTo>
                  <a:lnTo>
                    <a:pt x="124" y="243"/>
                  </a:lnTo>
                  <a:lnTo>
                    <a:pt x="124" y="244"/>
                  </a:lnTo>
                  <a:lnTo>
                    <a:pt x="124" y="246"/>
                  </a:lnTo>
                  <a:lnTo>
                    <a:pt x="125" y="246"/>
                  </a:lnTo>
                  <a:lnTo>
                    <a:pt x="125" y="246"/>
                  </a:lnTo>
                  <a:lnTo>
                    <a:pt x="126" y="247"/>
                  </a:lnTo>
                  <a:close/>
                  <a:moveTo>
                    <a:pt x="118" y="236"/>
                  </a:moveTo>
                  <a:lnTo>
                    <a:pt x="119" y="237"/>
                  </a:lnTo>
                  <a:lnTo>
                    <a:pt x="120" y="237"/>
                  </a:lnTo>
                  <a:lnTo>
                    <a:pt x="121" y="238"/>
                  </a:lnTo>
                  <a:lnTo>
                    <a:pt x="121" y="239"/>
                  </a:lnTo>
                  <a:lnTo>
                    <a:pt x="120" y="239"/>
                  </a:lnTo>
                  <a:lnTo>
                    <a:pt x="119" y="239"/>
                  </a:lnTo>
                  <a:lnTo>
                    <a:pt x="115" y="238"/>
                  </a:lnTo>
                  <a:lnTo>
                    <a:pt x="115" y="238"/>
                  </a:lnTo>
                  <a:lnTo>
                    <a:pt x="116" y="237"/>
                  </a:lnTo>
                  <a:lnTo>
                    <a:pt x="117" y="236"/>
                  </a:lnTo>
                  <a:lnTo>
                    <a:pt x="118" y="236"/>
                  </a:lnTo>
                  <a:close/>
                  <a:moveTo>
                    <a:pt x="330" y="33"/>
                  </a:moveTo>
                  <a:lnTo>
                    <a:pt x="333" y="34"/>
                  </a:lnTo>
                  <a:lnTo>
                    <a:pt x="341" y="33"/>
                  </a:lnTo>
                  <a:lnTo>
                    <a:pt x="346" y="32"/>
                  </a:lnTo>
                  <a:lnTo>
                    <a:pt x="353" y="34"/>
                  </a:lnTo>
                  <a:lnTo>
                    <a:pt x="360" y="36"/>
                  </a:lnTo>
                  <a:lnTo>
                    <a:pt x="366" y="38"/>
                  </a:lnTo>
                  <a:lnTo>
                    <a:pt x="373" y="37"/>
                  </a:lnTo>
                  <a:lnTo>
                    <a:pt x="379" y="37"/>
                  </a:lnTo>
                  <a:lnTo>
                    <a:pt x="383" y="38"/>
                  </a:lnTo>
                  <a:lnTo>
                    <a:pt x="387" y="40"/>
                  </a:lnTo>
                  <a:lnTo>
                    <a:pt x="392" y="40"/>
                  </a:lnTo>
                  <a:lnTo>
                    <a:pt x="395" y="37"/>
                  </a:lnTo>
                  <a:lnTo>
                    <a:pt x="400" y="36"/>
                  </a:lnTo>
                  <a:lnTo>
                    <a:pt x="405" y="36"/>
                  </a:lnTo>
                  <a:lnTo>
                    <a:pt x="410" y="38"/>
                  </a:lnTo>
                  <a:lnTo>
                    <a:pt x="414" y="39"/>
                  </a:lnTo>
                  <a:lnTo>
                    <a:pt x="418" y="40"/>
                  </a:lnTo>
                  <a:lnTo>
                    <a:pt x="422" y="41"/>
                  </a:lnTo>
                  <a:lnTo>
                    <a:pt x="426" y="40"/>
                  </a:lnTo>
                  <a:lnTo>
                    <a:pt x="431" y="39"/>
                  </a:lnTo>
                  <a:lnTo>
                    <a:pt x="437" y="40"/>
                  </a:lnTo>
                  <a:lnTo>
                    <a:pt x="443" y="44"/>
                  </a:lnTo>
                  <a:lnTo>
                    <a:pt x="448" y="47"/>
                  </a:lnTo>
                  <a:lnTo>
                    <a:pt x="450" y="45"/>
                  </a:lnTo>
                  <a:lnTo>
                    <a:pt x="453" y="48"/>
                  </a:lnTo>
                  <a:lnTo>
                    <a:pt x="454" y="54"/>
                  </a:lnTo>
                  <a:lnTo>
                    <a:pt x="455" y="59"/>
                  </a:lnTo>
                  <a:lnTo>
                    <a:pt x="456" y="64"/>
                  </a:lnTo>
                  <a:lnTo>
                    <a:pt x="459" y="70"/>
                  </a:lnTo>
                  <a:lnTo>
                    <a:pt x="465" y="71"/>
                  </a:lnTo>
                  <a:lnTo>
                    <a:pt x="471" y="75"/>
                  </a:lnTo>
                  <a:lnTo>
                    <a:pt x="476" y="79"/>
                  </a:lnTo>
                  <a:lnTo>
                    <a:pt x="486" y="90"/>
                  </a:lnTo>
                  <a:lnTo>
                    <a:pt x="489" y="90"/>
                  </a:lnTo>
                  <a:lnTo>
                    <a:pt x="492" y="95"/>
                  </a:lnTo>
                  <a:lnTo>
                    <a:pt x="497" y="100"/>
                  </a:lnTo>
                  <a:lnTo>
                    <a:pt x="499" y="102"/>
                  </a:lnTo>
                  <a:lnTo>
                    <a:pt x="503" y="107"/>
                  </a:lnTo>
                  <a:lnTo>
                    <a:pt x="506" y="111"/>
                  </a:lnTo>
                  <a:lnTo>
                    <a:pt x="508" y="115"/>
                  </a:lnTo>
                  <a:lnTo>
                    <a:pt x="510" y="118"/>
                  </a:lnTo>
                  <a:lnTo>
                    <a:pt x="512" y="123"/>
                  </a:lnTo>
                  <a:lnTo>
                    <a:pt x="514" y="130"/>
                  </a:lnTo>
                  <a:lnTo>
                    <a:pt x="515" y="134"/>
                  </a:lnTo>
                  <a:lnTo>
                    <a:pt x="515" y="141"/>
                  </a:lnTo>
                  <a:lnTo>
                    <a:pt x="516" y="145"/>
                  </a:lnTo>
                  <a:lnTo>
                    <a:pt x="515" y="150"/>
                  </a:lnTo>
                  <a:lnTo>
                    <a:pt x="514" y="153"/>
                  </a:lnTo>
                  <a:lnTo>
                    <a:pt x="515" y="159"/>
                  </a:lnTo>
                  <a:lnTo>
                    <a:pt x="515" y="162"/>
                  </a:lnTo>
                  <a:lnTo>
                    <a:pt x="516" y="168"/>
                  </a:lnTo>
                  <a:lnTo>
                    <a:pt x="517" y="171"/>
                  </a:lnTo>
                  <a:lnTo>
                    <a:pt x="519" y="174"/>
                  </a:lnTo>
                  <a:lnTo>
                    <a:pt x="521" y="177"/>
                  </a:lnTo>
                  <a:lnTo>
                    <a:pt x="524" y="179"/>
                  </a:lnTo>
                  <a:lnTo>
                    <a:pt x="527" y="178"/>
                  </a:lnTo>
                  <a:lnTo>
                    <a:pt x="530" y="174"/>
                  </a:lnTo>
                  <a:lnTo>
                    <a:pt x="531" y="171"/>
                  </a:lnTo>
                  <a:lnTo>
                    <a:pt x="533" y="168"/>
                  </a:lnTo>
                  <a:lnTo>
                    <a:pt x="535" y="167"/>
                  </a:lnTo>
                  <a:lnTo>
                    <a:pt x="538" y="162"/>
                  </a:lnTo>
                  <a:lnTo>
                    <a:pt x="541" y="160"/>
                  </a:lnTo>
                  <a:lnTo>
                    <a:pt x="548" y="159"/>
                  </a:lnTo>
                  <a:lnTo>
                    <a:pt x="553" y="158"/>
                  </a:lnTo>
                  <a:lnTo>
                    <a:pt x="556" y="158"/>
                  </a:lnTo>
                  <a:lnTo>
                    <a:pt x="562" y="158"/>
                  </a:lnTo>
                  <a:lnTo>
                    <a:pt x="566" y="158"/>
                  </a:lnTo>
                  <a:lnTo>
                    <a:pt x="571" y="158"/>
                  </a:lnTo>
                  <a:lnTo>
                    <a:pt x="574" y="156"/>
                  </a:lnTo>
                  <a:lnTo>
                    <a:pt x="578" y="153"/>
                  </a:lnTo>
                  <a:lnTo>
                    <a:pt x="582" y="150"/>
                  </a:lnTo>
                  <a:lnTo>
                    <a:pt x="589" y="145"/>
                  </a:lnTo>
                  <a:lnTo>
                    <a:pt x="595" y="144"/>
                  </a:lnTo>
                  <a:lnTo>
                    <a:pt x="599" y="143"/>
                  </a:lnTo>
                  <a:lnTo>
                    <a:pt x="604" y="143"/>
                  </a:lnTo>
                  <a:lnTo>
                    <a:pt x="609" y="142"/>
                  </a:lnTo>
                  <a:lnTo>
                    <a:pt x="615" y="142"/>
                  </a:lnTo>
                  <a:lnTo>
                    <a:pt x="620" y="142"/>
                  </a:lnTo>
                  <a:lnTo>
                    <a:pt x="626" y="143"/>
                  </a:lnTo>
                  <a:lnTo>
                    <a:pt x="631" y="144"/>
                  </a:lnTo>
                  <a:lnTo>
                    <a:pt x="634" y="141"/>
                  </a:lnTo>
                  <a:lnTo>
                    <a:pt x="637" y="138"/>
                  </a:lnTo>
                  <a:lnTo>
                    <a:pt x="639" y="135"/>
                  </a:lnTo>
                  <a:lnTo>
                    <a:pt x="641" y="130"/>
                  </a:lnTo>
                  <a:lnTo>
                    <a:pt x="642" y="124"/>
                  </a:lnTo>
                  <a:lnTo>
                    <a:pt x="645" y="119"/>
                  </a:lnTo>
                  <a:lnTo>
                    <a:pt x="648" y="114"/>
                  </a:lnTo>
                  <a:lnTo>
                    <a:pt x="651" y="110"/>
                  </a:lnTo>
                  <a:lnTo>
                    <a:pt x="653" y="105"/>
                  </a:lnTo>
                  <a:lnTo>
                    <a:pt x="656" y="100"/>
                  </a:lnTo>
                  <a:lnTo>
                    <a:pt x="658" y="95"/>
                  </a:lnTo>
                  <a:lnTo>
                    <a:pt x="660" y="87"/>
                  </a:lnTo>
                  <a:lnTo>
                    <a:pt x="663" y="79"/>
                  </a:lnTo>
                  <a:lnTo>
                    <a:pt x="664" y="73"/>
                  </a:lnTo>
                  <a:lnTo>
                    <a:pt x="665" y="67"/>
                  </a:lnTo>
                  <a:lnTo>
                    <a:pt x="665" y="61"/>
                  </a:lnTo>
                  <a:lnTo>
                    <a:pt x="666" y="56"/>
                  </a:lnTo>
                  <a:lnTo>
                    <a:pt x="668" y="51"/>
                  </a:lnTo>
                  <a:lnTo>
                    <a:pt x="671" y="48"/>
                  </a:lnTo>
                  <a:lnTo>
                    <a:pt x="674" y="45"/>
                  </a:lnTo>
                  <a:lnTo>
                    <a:pt x="678" y="43"/>
                  </a:lnTo>
                  <a:lnTo>
                    <a:pt x="685" y="42"/>
                  </a:lnTo>
                  <a:lnTo>
                    <a:pt x="691" y="43"/>
                  </a:lnTo>
                  <a:lnTo>
                    <a:pt x="697" y="44"/>
                  </a:lnTo>
                  <a:lnTo>
                    <a:pt x="701" y="46"/>
                  </a:lnTo>
                  <a:lnTo>
                    <a:pt x="706" y="47"/>
                  </a:lnTo>
                  <a:lnTo>
                    <a:pt x="711" y="49"/>
                  </a:lnTo>
                  <a:lnTo>
                    <a:pt x="716" y="52"/>
                  </a:lnTo>
                  <a:lnTo>
                    <a:pt x="719" y="55"/>
                  </a:lnTo>
                  <a:lnTo>
                    <a:pt x="723" y="58"/>
                  </a:lnTo>
                  <a:lnTo>
                    <a:pt x="729" y="59"/>
                  </a:lnTo>
                  <a:lnTo>
                    <a:pt x="724" y="63"/>
                  </a:lnTo>
                  <a:lnTo>
                    <a:pt x="721" y="70"/>
                  </a:lnTo>
                  <a:lnTo>
                    <a:pt x="720" y="77"/>
                  </a:lnTo>
                  <a:lnTo>
                    <a:pt x="718" y="81"/>
                  </a:lnTo>
                  <a:lnTo>
                    <a:pt x="716" y="86"/>
                  </a:lnTo>
                  <a:lnTo>
                    <a:pt x="716" y="92"/>
                  </a:lnTo>
                  <a:lnTo>
                    <a:pt x="717" y="100"/>
                  </a:lnTo>
                  <a:lnTo>
                    <a:pt x="716" y="104"/>
                  </a:lnTo>
                  <a:lnTo>
                    <a:pt x="716" y="108"/>
                  </a:lnTo>
                  <a:lnTo>
                    <a:pt x="715" y="114"/>
                  </a:lnTo>
                  <a:lnTo>
                    <a:pt x="715" y="122"/>
                  </a:lnTo>
                  <a:lnTo>
                    <a:pt x="714" y="127"/>
                  </a:lnTo>
                  <a:lnTo>
                    <a:pt x="713" y="131"/>
                  </a:lnTo>
                  <a:lnTo>
                    <a:pt x="714" y="133"/>
                  </a:lnTo>
                  <a:lnTo>
                    <a:pt x="716" y="136"/>
                  </a:lnTo>
                  <a:lnTo>
                    <a:pt x="717" y="139"/>
                  </a:lnTo>
                  <a:lnTo>
                    <a:pt x="717" y="142"/>
                  </a:lnTo>
                  <a:lnTo>
                    <a:pt x="718" y="144"/>
                  </a:lnTo>
                  <a:lnTo>
                    <a:pt x="719" y="147"/>
                  </a:lnTo>
                  <a:lnTo>
                    <a:pt x="720" y="150"/>
                  </a:lnTo>
                  <a:lnTo>
                    <a:pt x="720" y="154"/>
                  </a:lnTo>
                  <a:lnTo>
                    <a:pt x="721" y="157"/>
                  </a:lnTo>
                  <a:lnTo>
                    <a:pt x="721" y="160"/>
                  </a:lnTo>
                  <a:lnTo>
                    <a:pt x="723" y="165"/>
                  </a:lnTo>
                  <a:lnTo>
                    <a:pt x="723" y="170"/>
                  </a:lnTo>
                  <a:lnTo>
                    <a:pt x="723" y="176"/>
                  </a:lnTo>
                  <a:lnTo>
                    <a:pt x="723" y="184"/>
                  </a:lnTo>
                  <a:lnTo>
                    <a:pt x="722" y="192"/>
                  </a:lnTo>
                  <a:lnTo>
                    <a:pt x="719" y="196"/>
                  </a:lnTo>
                  <a:lnTo>
                    <a:pt x="715" y="200"/>
                  </a:lnTo>
                  <a:lnTo>
                    <a:pt x="711" y="202"/>
                  </a:lnTo>
                  <a:lnTo>
                    <a:pt x="706" y="201"/>
                  </a:lnTo>
                  <a:lnTo>
                    <a:pt x="700" y="203"/>
                  </a:lnTo>
                  <a:lnTo>
                    <a:pt x="694" y="206"/>
                  </a:lnTo>
                  <a:lnTo>
                    <a:pt x="691" y="212"/>
                  </a:lnTo>
                  <a:lnTo>
                    <a:pt x="691" y="218"/>
                  </a:lnTo>
                  <a:lnTo>
                    <a:pt x="692" y="223"/>
                  </a:lnTo>
                  <a:lnTo>
                    <a:pt x="692" y="227"/>
                  </a:lnTo>
                  <a:lnTo>
                    <a:pt x="693" y="231"/>
                  </a:lnTo>
                  <a:lnTo>
                    <a:pt x="695" y="234"/>
                  </a:lnTo>
                  <a:lnTo>
                    <a:pt x="696" y="237"/>
                  </a:lnTo>
                  <a:lnTo>
                    <a:pt x="699" y="242"/>
                  </a:lnTo>
                  <a:lnTo>
                    <a:pt x="695" y="244"/>
                  </a:lnTo>
                  <a:lnTo>
                    <a:pt x="693" y="247"/>
                  </a:lnTo>
                  <a:lnTo>
                    <a:pt x="693" y="251"/>
                  </a:lnTo>
                  <a:lnTo>
                    <a:pt x="693" y="254"/>
                  </a:lnTo>
                  <a:lnTo>
                    <a:pt x="693" y="257"/>
                  </a:lnTo>
                  <a:lnTo>
                    <a:pt x="691" y="261"/>
                  </a:lnTo>
                  <a:lnTo>
                    <a:pt x="688" y="266"/>
                  </a:lnTo>
                  <a:lnTo>
                    <a:pt x="688" y="270"/>
                  </a:lnTo>
                  <a:lnTo>
                    <a:pt x="688" y="273"/>
                  </a:lnTo>
                  <a:lnTo>
                    <a:pt x="691" y="275"/>
                  </a:lnTo>
                  <a:lnTo>
                    <a:pt x="694" y="275"/>
                  </a:lnTo>
                  <a:lnTo>
                    <a:pt x="697" y="278"/>
                  </a:lnTo>
                  <a:lnTo>
                    <a:pt x="700" y="280"/>
                  </a:lnTo>
                  <a:lnTo>
                    <a:pt x="702" y="283"/>
                  </a:lnTo>
                  <a:lnTo>
                    <a:pt x="707" y="285"/>
                  </a:lnTo>
                  <a:lnTo>
                    <a:pt x="709" y="288"/>
                  </a:lnTo>
                  <a:lnTo>
                    <a:pt x="713" y="288"/>
                  </a:lnTo>
                  <a:lnTo>
                    <a:pt x="718" y="290"/>
                  </a:lnTo>
                  <a:lnTo>
                    <a:pt x="721" y="294"/>
                  </a:lnTo>
                  <a:lnTo>
                    <a:pt x="724" y="295"/>
                  </a:lnTo>
                  <a:lnTo>
                    <a:pt x="728" y="296"/>
                  </a:lnTo>
                  <a:lnTo>
                    <a:pt x="731" y="298"/>
                  </a:lnTo>
                  <a:lnTo>
                    <a:pt x="733" y="301"/>
                  </a:lnTo>
                  <a:lnTo>
                    <a:pt x="734" y="305"/>
                  </a:lnTo>
                  <a:lnTo>
                    <a:pt x="734" y="310"/>
                  </a:lnTo>
                  <a:lnTo>
                    <a:pt x="731" y="315"/>
                  </a:lnTo>
                  <a:lnTo>
                    <a:pt x="732" y="317"/>
                  </a:lnTo>
                  <a:lnTo>
                    <a:pt x="732" y="321"/>
                  </a:lnTo>
                  <a:lnTo>
                    <a:pt x="733" y="326"/>
                  </a:lnTo>
                  <a:lnTo>
                    <a:pt x="733" y="329"/>
                  </a:lnTo>
                  <a:lnTo>
                    <a:pt x="736" y="331"/>
                  </a:lnTo>
                  <a:lnTo>
                    <a:pt x="740" y="334"/>
                  </a:lnTo>
                  <a:lnTo>
                    <a:pt x="742" y="337"/>
                  </a:lnTo>
                  <a:lnTo>
                    <a:pt x="745" y="340"/>
                  </a:lnTo>
                  <a:lnTo>
                    <a:pt x="745" y="344"/>
                  </a:lnTo>
                  <a:lnTo>
                    <a:pt x="740" y="347"/>
                  </a:lnTo>
                  <a:lnTo>
                    <a:pt x="736" y="350"/>
                  </a:lnTo>
                  <a:lnTo>
                    <a:pt x="734" y="355"/>
                  </a:lnTo>
                  <a:lnTo>
                    <a:pt x="734" y="358"/>
                  </a:lnTo>
                  <a:lnTo>
                    <a:pt x="733" y="364"/>
                  </a:lnTo>
                  <a:lnTo>
                    <a:pt x="732" y="376"/>
                  </a:lnTo>
                  <a:lnTo>
                    <a:pt x="732" y="384"/>
                  </a:lnTo>
                  <a:lnTo>
                    <a:pt x="728" y="393"/>
                  </a:lnTo>
                  <a:lnTo>
                    <a:pt x="725" y="401"/>
                  </a:lnTo>
                  <a:lnTo>
                    <a:pt x="722" y="410"/>
                  </a:lnTo>
                  <a:lnTo>
                    <a:pt x="719" y="420"/>
                  </a:lnTo>
                  <a:lnTo>
                    <a:pt x="717" y="424"/>
                  </a:lnTo>
                  <a:lnTo>
                    <a:pt x="716" y="429"/>
                  </a:lnTo>
                  <a:lnTo>
                    <a:pt x="714" y="437"/>
                  </a:lnTo>
                  <a:lnTo>
                    <a:pt x="711" y="447"/>
                  </a:lnTo>
                  <a:lnTo>
                    <a:pt x="712" y="453"/>
                  </a:lnTo>
                  <a:lnTo>
                    <a:pt x="709" y="461"/>
                  </a:lnTo>
                  <a:lnTo>
                    <a:pt x="709" y="467"/>
                  </a:lnTo>
                  <a:lnTo>
                    <a:pt x="707" y="475"/>
                  </a:lnTo>
                  <a:lnTo>
                    <a:pt x="708" y="481"/>
                  </a:lnTo>
                  <a:lnTo>
                    <a:pt x="702" y="499"/>
                  </a:lnTo>
                  <a:lnTo>
                    <a:pt x="701" y="507"/>
                  </a:lnTo>
                  <a:lnTo>
                    <a:pt x="700" y="510"/>
                  </a:lnTo>
                  <a:lnTo>
                    <a:pt x="699" y="514"/>
                  </a:lnTo>
                  <a:lnTo>
                    <a:pt x="698" y="520"/>
                  </a:lnTo>
                  <a:lnTo>
                    <a:pt x="696" y="523"/>
                  </a:lnTo>
                  <a:lnTo>
                    <a:pt x="683" y="546"/>
                  </a:lnTo>
                  <a:lnTo>
                    <a:pt x="679" y="551"/>
                  </a:lnTo>
                  <a:lnTo>
                    <a:pt x="678" y="555"/>
                  </a:lnTo>
                  <a:lnTo>
                    <a:pt x="677" y="557"/>
                  </a:lnTo>
                  <a:lnTo>
                    <a:pt x="670" y="570"/>
                  </a:lnTo>
                  <a:lnTo>
                    <a:pt x="659" y="598"/>
                  </a:lnTo>
                  <a:lnTo>
                    <a:pt x="663" y="607"/>
                  </a:lnTo>
                  <a:lnTo>
                    <a:pt x="669" y="615"/>
                  </a:lnTo>
                  <a:lnTo>
                    <a:pt x="675" y="622"/>
                  </a:lnTo>
                  <a:lnTo>
                    <a:pt x="670" y="627"/>
                  </a:lnTo>
                  <a:lnTo>
                    <a:pt x="670" y="639"/>
                  </a:lnTo>
                  <a:lnTo>
                    <a:pt x="671" y="640"/>
                  </a:lnTo>
                  <a:lnTo>
                    <a:pt x="671" y="643"/>
                  </a:lnTo>
                  <a:lnTo>
                    <a:pt x="671" y="646"/>
                  </a:lnTo>
                  <a:lnTo>
                    <a:pt x="671" y="648"/>
                  </a:lnTo>
                  <a:lnTo>
                    <a:pt x="672" y="653"/>
                  </a:lnTo>
                  <a:lnTo>
                    <a:pt x="672" y="659"/>
                  </a:lnTo>
                  <a:lnTo>
                    <a:pt x="673" y="668"/>
                  </a:lnTo>
                  <a:lnTo>
                    <a:pt x="669" y="678"/>
                  </a:lnTo>
                  <a:lnTo>
                    <a:pt x="667" y="682"/>
                  </a:lnTo>
                  <a:lnTo>
                    <a:pt x="657" y="692"/>
                  </a:lnTo>
                  <a:lnTo>
                    <a:pt x="654" y="701"/>
                  </a:lnTo>
                  <a:lnTo>
                    <a:pt x="655" y="703"/>
                  </a:lnTo>
                  <a:lnTo>
                    <a:pt x="656" y="706"/>
                  </a:lnTo>
                  <a:lnTo>
                    <a:pt x="657" y="707"/>
                  </a:lnTo>
                  <a:lnTo>
                    <a:pt x="658" y="710"/>
                  </a:lnTo>
                  <a:lnTo>
                    <a:pt x="660" y="714"/>
                  </a:lnTo>
                  <a:lnTo>
                    <a:pt x="662" y="718"/>
                  </a:lnTo>
                  <a:lnTo>
                    <a:pt x="661" y="726"/>
                  </a:lnTo>
                  <a:lnTo>
                    <a:pt x="663" y="729"/>
                  </a:lnTo>
                  <a:lnTo>
                    <a:pt x="665" y="731"/>
                  </a:lnTo>
                  <a:lnTo>
                    <a:pt x="669" y="733"/>
                  </a:lnTo>
                  <a:lnTo>
                    <a:pt x="672" y="733"/>
                  </a:lnTo>
                  <a:lnTo>
                    <a:pt x="676" y="734"/>
                  </a:lnTo>
                  <a:lnTo>
                    <a:pt x="678" y="736"/>
                  </a:lnTo>
                  <a:lnTo>
                    <a:pt x="680" y="740"/>
                  </a:lnTo>
                  <a:lnTo>
                    <a:pt x="683" y="743"/>
                  </a:lnTo>
                  <a:lnTo>
                    <a:pt x="686" y="747"/>
                  </a:lnTo>
                  <a:lnTo>
                    <a:pt x="689" y="751"/>
                  </a:lnTo>
                  <a:lnTo>
                    <a:pt x="691" y="755"/>
                  </a:lnTo>
                  <a:lnTo>
                    <a:pt x="694" y="758"/>
                  </a:lnTo>
                  <a:lnTo>
                    <a:pt x="697" y="760"/>
                  </a:lnTo>
                  <a:lnTo>
                    <a:pt x="698" y="761"/>
                  </a:lnTo>
                  <a:lnTo>
                    <a:pt x="699" y="763"/>
                  </a:lnTo>
                  <a:lnTo>
                    <a:pt x="707" y="769"/>
                  </a:lnTo>
                  <a:lnTo>
                    <a:pt x="713" y="768"/>
                  </a:lnTo>
                  <a:lnTo>
                    <a:pt x="718" y="769"/>
                  </a:lnTo>
                  <a:lnTo>
                    <a:pt x="723" y="769"/>
                  </a:lnTo>
                  <a:lnTo>
                    <a:pt x="726" y="770"/>
                  </a:lnTo>
                  <a:lnTo>
                    <a:pt x="734" y="772"/>
                  </a:lnTo>
                  <a:lnTo>
                    <a:pt x="737" y="771"/>
                  </a:lnTo>
                  <a:lnTo>
                    <a:pt x="741" y="771"/>
                  </a:lnTo>
                  <a:lnTo>
                    <a:pt x="742" y="771"/>
                  </a:lnTo>
                  <a:lnTo>
                    <a:pt x="744" y="771"/>
                  </a:lnTo>
                  <a:lnTo>
                    <a:pt x="746" y="772"/>
                  </a:lnTo>
                  <a:lnTo>
                    <a:pt x="755" y="772"/>
                  </a:lnTo>
                  <a:lnTo>
                    <a:pt x="759" y="773"/>
                  </a:lnTo>
                  <a:lnTo>
                    <a:pt x="762" y="773"/>
                  </a:lnTo>
                  <a:lnTo>
                    <a:pt x="763" y="773"/>
                  </a:lnTo>
                  <a:lnTo>
                    <a:pt x="764" y="774"/>
                  </a:lnTo>
                  <a:lnTo>
                    <a:pt x="765" y="775"/>
                  </a:lnTo>
                  <a:lnTo>
                    <a:pt x="767" y="775"/>
                  </a:lnTo>
                  <a:lnTo>
                    <a:pt x="769" y="776"/>
                  </a:lnTo>
                  <a:lnTo>
                    <a:pt x="771" y="775"/>
                  </a:lnTo>
                  <a:lnTo>
                    <a:pt x="773" y="774"/>
                  </a:lnTo>
                  <a:lnTo>
                    <a:pt x="776" y="773"/>
                  </a:lnTo>
                  <a:lnTo>
                    <a:pt x="779" y="773"/>
                  </a:lnTo>
                  <a:lnTo>
                    <a:pt x="781" y="774"/>
                  </a:lnTo>
                  <a:lnTo>
                    <a:pt x="781" y="775"/>
                  </a:lnTo>
                  <a:lnTo>
                    <a:pt x="784" y="777"/>
                  </a:lnTo>
                  <a:lnTo>
                    <a:pt x="787" y="779"/>
                  </a:lnTo>
                  <a:lnTo>
                    <a:pt x="790" y="779"/>
                  </a:lnTo>
                  <a:lnTo>
                    <a:pt x="791" y="779"/>
                  </a:lnTo>
                  <a:lnTo>
                    <a:pt x="793" y="777"/>
                  </a:lnTo>
                  <a:lnTo>
                    <a:pt x="795" y="776"/>
                  </a:lnTo>
                  <a:lnTo>
                    <a:pt x="797" y="774"/>
                  </a:lnTo>
                  <a:lnTo>
                    <a:pt x="799" y="772"/>
                  </a:lnTo>
                  <a:lnTo>
                    <a:pt x="800" y="772"/>
                  </a:lnTo>
                  <a:lnTo>
                    <a:pt x="801" y="772"/>
                  </a:lnTo>
                  <a:lnTo>
                    <a:pt x="802" y="773"/>
                  </a:lnTo>
                  <a:lnTo>
                    <a:pt x="802" y="773"/>
                  </a:lnTo>
                  <a:lnTo>
                    <a:pt x="803" y="776"/>
                  </a:lnTo>
                  <a:lnTo>
                    <a:pt x="805" y="777"/>
                  </a:lnTo>
                  <a:lnTo>
                    <a:pt x="807" y="778"/>
                  </a:lnTo>
                  <a:lnTo>
                    <a:pt x="809" y="778"/>
                  </a:lnTo>
                  <a:lnTo>
                    <a:pt x="812" y="777"/>
                  </a:lnTo>
                  <a:lnTo>
                    <a:pt x="813" y="777"/>
                  </a:lnTo>
                  <a:lnTo>
                    <a:pt x="813" y="777"/>
                  </a:lnTo>
                  <a:lnTo>
                    <a:pt x="814" y="778"/>
                  </a:lnTo>
                  <a:lnTo>
                    <a:pt x="815" y="779"/>
                  </a:lnTo>
                  <a:lnTo>
                    <a:pt x="815" y="781"/>
                  </a:lnTo>
                  <a:lnTo>
                    <a:pt x="815" y="783"/>
                  </a:lnTo>
                  <a:lnTo>
                    <a:pt x="816" y="785"/>
                  </a:lnTo>
                  <a:lnTo>
                    <a:pt x="821" y="788"/>
                  </a:lnTo>
                  <a:lnTo>
                    <a:pt x="824" y="789"/>
                  </a:lnTo>
                  <a:lnTo>
                    <a:pt x="827" y="790"/>
                  </a:lnTo>
                  <a:lnTo>
                    <a:pt x="828" y="792"/>
                  </a:lnTo>
                  <a:lnTo>
                    <a:pt x="828" y="795"/>
                  </a:lnTo>
                  <a:lnTo>
                    <a:pt x="831" y="800"/>
                  </a:lnTo>
                  <a:lnTo>
                    <a:pt x="831" y="802"/>
                  </a:lnTo>
                  <a:lnTo>
                    <a:pt x="832" y="803"/>
                  </a:lnTo>
                  <a:lnTo>
                    <a:pt x="832" y="807"/>
                  </a:lnTo>
                  <a:lnTo>
                    <a:pt x="832" y="809"/>
                  </a:lnTo>
                  <a:lnTo>
                    <a:pt x="833" y="810"/>
                  </a:lnTo>
                  <a:lnTo>
                    <a:pt x="837" y="813"/>
                  </a:lnTo>
                  <a:lnTo>
                    <a:pt x="838" y="815"/>
                  </a:lnTo>
                  <a:lnTo>
                    <a:pt x="839" y="819"/>
                  </a:lnTo>
                  <a:lnTo>
                    <a:pt x="841" y="822"/>
                  </a:lnTo>
                  <a:lnTo>
                    <a:pt x="842" y="823"/>
                  </a:lnTo>
                  <a:lnTo>
                    <a:pt x="843" y="825"/>
                  </a:lnTo>
                  <a:lnTo>
                    <a:pt x="846" y="827"/>
                  </a:lnTo>
                  <a:lnTo>
                    <a:pt x="847" y="829"/>
                  </a:lnTo>
                  <a:lnTo>
                    <a:pt x="848" y="830"/>
                  </a:lnTo>
                  <a:lnTo>
                    <a:pt x="848" y="830"/>
                  </a:lnTo>
                  <a:lnTo>
                    <a:pt x="847" y="832"/>
                  </a:lnTo>
                  <a:lnTo>
                    <a:pt x="847" y="834"/>
                  </a:lnTo>
                  <a:lnTo>
                    <a:pt x="847" y="836"/>
                  </a:lnTo>
                  <a:lnTo>
                    <a:pt x="848" y="841"/>
                  </a:lnTo>
                  <a:lnTo>
                    <a:pt x="847" y="845"/>
                  </a:lnTo>
                  <a:lnTo>
                    <a:pt x="847" y="851"/>
                  </a:lnTo>
                  <a:lnTo>
                    <a:pt x="847" y="858"/>
                  </a:lnTo>
                  <a:lnTo>
                    <a:pt x="849" y="864"/>
                  </a:lnTo>
                  <a:lnTo>
                    <a:pt x="850" y="866"/>
                  </a:lnTo>
                  <a:lnTo>
                    <a:pt x="849" y="869"/>
                  </a:lnTo>
                  <a:lnTo>
                    <a:pt x="848" y="871"/>
                  </a:lnTo>
                  <a:lnTo>
                    <a:pt x="849" y="873"/>
                  </a:lnTo>
                  <a:lnTo>
                    <a:pt x="849" y="875"/>
                  </a:lnTo>
                  <a:lnTo>
                    <a:pt x="849" y="877"/>
                  </a:lnTo>
                  <a:lnTo>
                    <a:pt x="849" y="880"/>
                  </a:lnTo>
                  <a:lnTo>
                    <a:pt x="850" y="883"/>
                  </a:lnTo>
                  <a:lnTo>
                    <a:pt x="852" y="885"/>
                  </a:lnTo>
                  <a:lnTo>
                    <a:pt x="853" y="888"/>
                  </a:lnTo>
                  <a:lnTo>
                    <a:pt x="855" y="891"/>
                  </a:lnTo>
                  <a:lnTo>
                    <a:pt x="857" y="892"/>
                  </a:lnTo>
                  <a:lnTo>
                    <a:pt x="857" y="892"/>
                  </a:lnTo>
                  <a:lnTo>
                    <a:pt x="860" y="895"/>
                  </a:lnTo>
                  <a:lnTo>
                    <a:pt x="861" y="897"/>
                  </a:lnTo>
                  <a:lnTo>
                    <a:pt x="862" y="898"/>
                  </a:lnTo>
                  <a:lnTo>
                    <a:pt x="864" y="899"/>
                  </a:lnTo>
                  <a:lnTo>
                    <a:pt x="866" y="900"/>
                  </a:lnTo>
                  <a:lnTo>
                    <a:pt x="866" y="901"/>
                  </a:lnTo>
                  <a:lnTo>
                    <a:pt x="866" y="903"/>
                  </a:lnTo>
                  <a:lnTo>
                    <a:pt x="864" y="906"/>
                  </a:lnTo>
                  <a:lnTo>
                    <a:pt x="863" y="908"/>
                  </a:lnTo>
                  <a:lnTo>
                    <a:pt x="864" y="910"/>
                  </a:lnTo>
                  <a:lnTo>
                    <a:pt x="864" y="912"/>
                  </a:lnTo>
                  <a:lnTo>
                    <a:pt x="864" y="913"/>
                  </a:lnTo>
                  <a:lnTo>
                    <a:pt x="865" y="916"/>
                  </a:lnTo>
                  <a:lnTo>
                    <a:pt x="866" y="916"/>
                  </a:lnTo>
                  <a:lnTo>
                    <a:pt x="866" y="918"/>
                  </a:lnTo>
                  <a:lnTo>
                    <a:pt x="865" y="921"/>
                  </a:lnTo>
                  <a:lnTo>
                    <a:pt x="864" y="923"/>
                  </a:lnTo>
                  <a:lnTo>
                    <a:pt x="863" y="925"/>
                  </a:lnTo>
                  <a:lnTo>
                    <a:pt x="864" y="927"/>
                  </a:lnTo>
                  <a:lnTo>
                    <a:pt x="864" y="928"/>
                  </a:lnTo>
                  <a:lnTo>
                    <a:pt x="862" y="930"/>
                  </a:lnTo>
                  <a:lnTo>
                    <a:pt x="861" y="930"/>
                  </a:lnTo>
                  <a:lnTo>
                    <a:pt x="860" y="933"/>
                  </a:lnTo>
                  <a:lnTo>
                    <a:pt x="860" y="936"/>
                  </a:lnTo>
                  <a:lnTo>
                    <a:pt x="854" y="945"/>
                  </a:lnTo>
                  <a:lnTo>
                    <a:pt x="852" y="950"/>
                  </a:lnTo>
                  <a:lnTo>
                    <a:pt x="852" y="952"/>
                  </a:lnTo>
                  <a:lnTo>
                    <a:pt x="851" y="954"/>
                  </a:lnTo>
                  <a:lnTo>
                    <a:pt x="848" y="956"/>
                  </a:lnTo>
                  <a:lnTo>
                    <a:pt x="848" y="958"/>
                  </a:lnTo>
                  <a:lnTo>
                    <a:pt x="847" y="959"/>
                  </a:lnTo>
                  <a:lnTo>
                    <a:pt x="847" y="962"/>
                  </a:lnTo>
                  <a:lnTo>
                    <a:pt x="848" y="963"/>
                  </a:lnTo>
                  <a:lnTo>
                    <a:pt x="848" y="965"/>
                  </a:lnTo>
                  <a:lnTo>
                    <a:pt x="846" y="969"/>
                  </a:lnTo>
                  <a:lnTo>
                    <a:pt x="845" y="971"/>
                  </a:lnTo>
                  <a:lnTo>
                    <a:pt x="845" y="972"/>
                  </a:lnTo>
                  <a:lnTo>
                    <a:pt x="842" y="978"/>
                  </a:lnTo>
                  <a:lnTo>
                    <a:pt x="842" y="978"/>
                  </a:lnTo>
                  <a:lnTo>
                    <a:pt x="842" y="985"/>
                  </a:lnTo>
                  <a:lnTo>
                    <a:pt x="842" y="988"/>
                  </a:lnTo>
                  <a:lnTo>
                    <a:pt x="841" y="992"/>
                  </a:lnTo>
                  <a:lnTo>
                    <a:pt x="841" y="993"/>
                  </a:lnTo>
                  <a:lnTo>
                    <a:pt x="836" y="997"/>
                  </a:lnTo>
                  <a:lnTo>
                    <a:pt x="834" y="999"/>
                  </a:lnTo>
                  <a:lnTo>
                    <a:pt x="835" y="1000"/>
                  </a:lnTo>
                  <a:lnTo>
                    <a:pt x="836" y="1001"/>
                  </a:lnTo>
                  <a:lnTo>
                    <a:pt x="836" y="1002"/>
                  </a:lnTo>
                  <a:lnTo>
                    <a:pt x="835" y="1003"/>
                  </a:lnTo>
                  <a:lnTo>
                    <a:pt x="834" y="1004"/>
                  </a:lnTo>
                  <a:lnTo>
                    <a:pt x="835" y="1007"/>
                  </a:lnTo>
                  <a:lnTo>
                    <a:pt x="835" y="1008"/>
                  </a:lnTo>
                  <a:lnTo>
                    <a:pt x="833" y="1010"/>
                  </a:lnTo>
                  <a:lnTo>
                    <a:pt x="833" y="1010"/>
                  </a:lnTo>
                  <a:lnTo>
                    <a:pt x="832" y="1011"/>
                  </a:lnTo>
                  <a:lnTo>
                    <a:pt x="832" y="1012"/>
                  </a:lnTo>
                  <a:lnTo>
                    <a:pt x="831" y="1012"/>
                  </a:lnTo>
                  <a:lnTo>
                    <a:pt x="831" y="1013"/>
                  </a:lnTo>
                  <a:lnTo>
                    <a:pt x="831" y="1014"/>
                  </a:lnTo>
                  <a:lnTo>
                    <a:pt x="831" y="1016"/>
                  </a:lnTo>
                  <a:lnTo>
                    <a:pt x="831" y="1016"/>
                  </a:lnTo>
                  <a:lnTo>
                    <a:pt x="834" y="1017"/>
                  </a:lnTo>
                  <a:lnTo>
                    <a:pt x="836" y="1017"/>
                  </a:lnTo>
                  <a:lnTo>
                    <a:pt x="836" y="1018"/>
                  </a:lnTo>
                  <a:lnTo>
                    <a:pt x="835" y="1020"/>
                  </a:lnTo>
                  <a:lnTo>
                    <a:pt x="834" y="1023"/>
                  </a:lnTo>
                  <a:lnTo>
                    <a:pt x="834" y="1026"/>
                  </a:lnTo>
                  <a:lnTo>
                    <a:pt x="834" y="1027"/>
                  </a:lnTo>
                  <a:lnTo>
                    <a:pt x="835" y="1030"/>
                  </a:lnTo>
                  <a:lnTo>
                    <a:pt x="836" y="1032"/>
                  </a:lnTo>
                  <a:lnTo>
                    <a:pt x="837" y="1034"/>
                  </a:lnTo>
                  <a:lnTo>
                    <a:pt x="836" y="1037"/>
                  </a:lnTo>
                  <a:lnTo>
                    <a:pt x="836" y="1040"/>
                  </a:lnTo>
                  <a:lnTo>
                    <a:pt x="836" y="1041"/>
                  </a:lnTo>
                  <a:lnTo>
                    <a:pt x="837" y="1042"/>
                  </a:lnTo>
                  <a:lnTo>
                    <a:pt x="836" y="1045"/>
                  </a:lnTo>
                  <a:lnTo>
                    <a:pt x="835" y="1047"/>
                  </a:lnTo>
                  <a:lnTo>
                    <a:pt x="833" y="1049"/>
                  </a:lnTo>
                  <a:lnTo>
                    <a:pt x="832" y="1051"/>
                  </a:lnTo>
                  <a:lnTo>
                    <a:pt x="831" y="1052"/>
                  </a:lnTo>
                  <a:lnTo>
                    <a:pt x="829" y="1051"/>
                  </a:lnTo>
                  <a:lnTo>
                    <a:pt x="827" y="1051"/>
                  </a:lnTo>
                  <a:lnTo>
                    <a:pt x="826" y="1052"/>
                  </a:lnTo>
                  <a:lnTo>
                    <a:pt x="826" y="1052"/>
                  </a:lnTo>
                  <a:lnTo>
                    <a:pt x="826" y="1056"/>
                  </a:lnTo>
                  <a:lnTo>
                    <a:pt x="825" y="1068"/>
                  </a:lnTo>
                  <a:lnTo>
                    <a:pt x="823" y="1071"/>
                  </a:lnTo>
                  <a:lnTo>
                    <a:pt x="820" y="1077"/>
                  </a:lnTo>
                  <a:lnTo>
                    <a:pt x="819" y="1079"/>
                  </a:lnTo>
                  <a:lnTo>
                    <a:pt x="819" y="1081"/>
                  </a:lnTo>
                  <a:lnTo>
                    <a:pt x="817" y="1083"/>
                  </a:lnTo>
                  <a:lnTo>
                    <a:pt x="816" y="1085"/>
                  </a:lnTo>
                  <a:lnTo>
                    <a:pt x="815" y="1086"/>
                  </a:lnTo>
                  <a:lnTo>
                    <a:pt x="808" y="1099"/>
                  </a:lnTo>
                  <a:lnTo>
                    <a:pt x="807" y="1100"/>
                  </a:lnTo>
                  <a:lnTo>
                    <a:pt x="806" y="1105"/>
                  </a:lnTo>
                  <a:lnTo>
                    <a:pt x="802" y="1111"/>
                  </a:lnTo>
                  <a:lnTo>
                    <a:pt x="801" y="1113"/>
                  </a:lnTo>
                  <a:lnTo>
                    <a:pt x="801" y="1113"/>
                  </a:lnTo>
                  <a:lnTo>
                    <a:pt x="798" y="1118"/>
                  </a:lnTo>
                  <a:lnTo>
                    <a:pt x="796" y="1121"/>
                  </a:lnTo>
                  <a:lnTo>
                    <a:pt x="795" y="1123"/>
                  </a:lnTo>
                  <a:lnTo>
                    <a:pt x="794" y="1124"/>
                  </a:lnTo>
                  <a:lnTo>
                    <a:pt x="789" y="1131"/>
                  </a:lnTo>
                  <a:lnTo>
                    <a:pt x="788" y="1135"/>
                  </a:lnTo>
                  <a:lnTo>
                    <a:pt x="785" y="1141"/>
                  </a:lnTo>
                  <a:lnTo>
                    <a:pt x="783" y="1145"/>
                  </a:lnTo>
                  <a:lnTo>
                    <a:pt x="783" y="1145"/>
                  </a:lnTo>
                  <a:lnTo>
                    <a:pt x="782" y="1148"/>
                  </a:lnTo>
                  <a:lnTo>
                    <a:pt x="782" y="1149"/>
                  </a:lnTo>
                  <a:lnTo>
                    <a:pt x="781" y="1151"/>
                  </a:lnTo>
                  <a:lnTo>
                    <a:pt x="782" y="1154"/>
                  </a:lnTo>
                  <a:lnTo>
                    <a:pt x="782" y="1157"/>
                  </a:lnTo>
                  <a:lnTo>
                    <a:pt x="782" y="1157"/>
                  </a:lnTo>
                  <a:lnTo>
                    <a:pt x="776" y="1164"/>
                  </a:lnTo>
                  <a:lnTo>
                    <a:pt x="776" y="1164"/>
                  </a:lnTo>
                  <a:lnTo>
                    <a:pt x="768" y="1170"/>
                  </a:lnTo>
                  <a:lnTo>
                    <a:pt x="757" y="1178"/>
                  </a:lnTo>
                  <a:lnTo>
                    <a:pt x="757" y="1178"/>
                  </a:lnTo>
                  <a:lnTo>
                    <a:pt x="748" y="1183"/>
                  </a:lnTo>
                  <a:lnTo>
                    <a:pt x="737" y="1190"/>
                  </a:lnTo>
                  <a:lnTo>
                    <a:pt x="731" y="1195"/>
                  </a:lnTo>
                  <a:lnTo>
                    <a:pt x="730" y="1196"/>
                  </a:lnTo>
                  <a:lnTo>
                    <a:pt x="730" y="1196"/>
                  </a:lnTo>
                  <a:lnTo>
                    <a:pt x="729" y="1197"/>
                  </a:lnTo>
                  <a:lnTo>
                    <a:pt x="728" y="1196"/>
                  </a:lnTo>
                  <a:lnTo>
                    <a:pt x="727" y="1196"/>
                  </a:lnTo>
                  <a:lnTo>
                    <a:pt x="726" y="1196"/>
                  </a:lnTo>
                  <a:lnTo>
                    <a:pt x="727" y="1190"/>
                  </a:lnTo>
                  <a:lnTo>
                    <a:pt x="726" y="1190"/>
                  </a:lnTo>
                  <a:lnTo>
                    <a:pt x="726" y="1189"/>
                  </a:lnTo>
                  <a:lnTo>
                    <a:pt x="727" y="1189"/>
                  </a:lnTo>
                  <a:lnTo>
                    <a:pt x="726" y="1188"/>
                  </a:lnTo>
                  <a:lnTo>
                    <a:pt x="727" y="1187"/>
                  </a:lnTo>
                  <a:lnTo>
                    <a:pt x="727" y="1186"/>
                  </a:lnTo>
                  <a:lnTo>
                    <a:pt x="729" y="1184"/>
                  </a:lnTo>
                  <a:lnTo>
                    <a:pt x="729" y="1181"/>
                  </a:lnTo>
                  <a:lnTo>
                    <a:pt x="730" y="1180"/>
                  </a:lnTo>
                  <a:lnTo>
                    <a:pt x="730" y="1177"/>
                  </a:lnTo>
                  <a:lnTo>
                    <a:pt x="732" y="1175"/>
                  </a:lnTo>
                  <a:lnTo>
                    <a:pt x="733" y="1173"/>
                  </a:lnTo>
                  <a:lnTo>
                    <a:pt x="733" y="1172"/>
                  </a:lnTo>
                  <a:lnTo>
                    <a:pt x="735" y="1171"/>
                  </a:lnTo>
                  <a:lnTo>
                    <a:pt x="735" y="1170"/>
                  </a:lnTo>
                  <a:lnTo>
                    <a:pt x="735" y="1170"/>
                  </a:lnTo>
                  <a:lnTo>
                    <a:pt x="735" y="1167"/>
                  </a:lnTo>
                  <a:lnTo>
                    <a:pt x="735" y="1167"/>
                  </a:lnTo>
                  <a:lnTo>
                    <a:pt x="735" y="1164"/>
                  </a:lnTo>
                  <a:lnTo>
                    <a:pt x="734" y="1164"/>
                  </a:lnTo>
                  <a:lnTo>
                    <a:pt x="734" y="1162"/>
                  </a:lnTo>
                  <a:lnTo>
                    <a:pt x="734" y="1161"/>
                  </a:lnTo>
                  <a:lnTo>
                    <a:pt x="734" y="1160"/>
                  </a:lnTo>
                  <a:lnTo>
                    <a:pt x="732" y="1157"/>
                  </a:lnTo>
                  <a:lnTo>
                    <a:pt x="732" y="1156"/>
                  </a:lnTo>
                  <a:lnTo>
                    <a:pt x="731" y="1155"/>
                  </a:lnTo>
                  <a:lnTo>
                    <a:pt x="731" y="1155"/>
                  </a:lnTo>
                  <a:lnTo>
                    <a:pt x="729" y="1153"/>
                  </a:lnTo>
                  <a:lnTo>
                    <a:pt x="729" y="1152"/>
                  </a:lnTo>
                  <a:lnTo>
                    <a:pt x="728" y="1151"/>
                  </a:lnTo>
                  <a:lnTo>
                    <a:pt x="728" y="1151"/>
                  </a:lnTo>
                  <a:lnTo>
                    <a:pt x="727" y="1149"/>
                  </a:lnTo>
                  <a:lnTo>
                    <a:pt x="727" y="1147"/>
                  </a:lnTo>
                  <a:lnTo>
                    <a:pt x="727" y="1147"/>
                  </a:lnTo>
                  <a:lnTo>
                    <a:pt x="727" y="1146"/>
                  </a:lnTo>
                  <a:lnTo>
                    <a:pt x="726" y="1145"/>
                  </a:lnTo>
                  <a:lnTo>
                    <a:pt x="726" y="1144"/>
                  </a:lnTo>
                  <a:lnTo>
                    <a:pt x="727" y="1143"/>
                  </a:lnTo>
                  <a:lnTo>
                    <a:pt x="727" y="1142"/>
                  </a:lnTo>
                  <a:lnTo>
                    <a:pt x="725" y="1139"/>
                  </a:lnTo>
                  <a:lnTo>
                    <a:pt x="725" y="1136"/>
                  </a:lnTo>
                  <a:lnTo>
                    <a:pt x="723" y="1133"/>
                  </a:lnTo>
                  <a:lnTo>
                    <a:pt x="720" y="1130"/>
                  </a:lnTo>
                  <a:lnTo>
                    <a:pt x="720" y="1129"/>
                  </a:lnTo>
                  <a:lnTo>
                    <a:pt x="719" y="1129"/>
                  </a:lnTo>
                  <a:lnTo>
                    <a:pt x="719" y="1127"/>
                  </a:lnTo>
                  <a:lnTo>
                    <a:pt x="715" y="1124"/>
                  </a:lnTo>
                  <a:lnTo>
                    <a:pt x="713" y="1123"/>
                  </a:lnTo>
                  <a:lnTo>
                    <a:pt x="712" y="1124"/>
                  </a:lnTo>
                  <a:lnTo>
                    <a:pt x="712" y="1124"/>
                  </a:lnTo>
                  <a:lnTo>
                    <a:pt x="710" y="1125"/>
                  </a:lnTo>
                  <a:lnTo>
                    <a:pt x="708" y="1124"/>
                  </a:lnTo>
                  <a:lnTo>
                    <a:pt x="706" y="1124"/>
                  </a:lnTo>
                  <a:lnTo>
                    <a:pt x="705" y="1123"/>
                  </a:lnTo>
                  <a:lnTo>
                    <a:pt x="702" y="1123"/>
                  </a:lnTo>
                  <a:lnTo>
                    <a:pt x="702" y="1123"/>
                  </a:lnTo>
                  <a:lnTo>
                    <a:pt x="700" y="1123"/>
                  </a:lnTo>
                  <a:lnTo>
                    <a:pt x="699" y="1122"/>
                  </a:lnTo>
                  <a:lnTo>
                    <a:pt x="698" y="1122"/>
                  </a:lnTo>
                  <a:lnTo>
                    <a:pt x="698" y="1122"/>
                  </a:lnTo>
                  <a:lnTo>
                    <a:pt x="696" y="1119"/>
                  </a:lnTo>
                  <a:lnTo>
                    <a:pt x="695" y="1119"/>
                  </a:lnTo>
                  <a:lnTo>
                    <a:pt x="693" y="1117"/>
                  </a:lnTo>
                  <a:lnTo>
                    <a:pt x="693" y="1117"/>
                  </a:lnTo>
                  <a:lnTo>
                    <a:pt x="689" y="1113"/>
                  </a:lnTo>
                  <a:lnTo>
                    <a:pt x="689" y="1112"/>
                  </a:lnTo>
                  <a:lnTo>
                    <a:pt x="690" y="1110"/>
                  </a:lnTo>
                  <a:lnTo>
                    <a:pt x="690" y="1106"/>
                  </a:lnTo>
                  <a:lnTo>
                    <a:pt x="689" y="1106"/>
                  </a:lnTo>
                  <a:lnTo>
                    <a:pt x="689" y="1103"/>
                  </a:lnTo>
                  <a:lnTo>
                    <a:pt x="688" y="1103"/>
                  </a:lnTo>
                  <a:lnTo>
                    <a:pt x="688" y="1102"/>
                  </a:lnTo>
                  <a:lnTo>
                    <a:pt x="687" y="1100"/>
                  </a:lnTo>
                  <a:lnTo>
                    <a:pt x="687" y="1099"/>
                  </a:lnTo>
                  <a:lnTo>
                    <a:pt x="686" y="1098"/>
                  </a:lnTo>
                  <a:lnTo>
                    <a:pt x="686" y="1097"/>
                  </a:lnTo>
                  <a:lnTo>
                    <a:pt x="685" y="1095"/>
                  </a:lnTo>
                  <a:lnTo>
                    <a:pt x="685" y="1093"/>
                  </a:lnTo>
                  <a:lnTo>
                    <a:pt x="683" y="1091"/>
                  </a:lnTo>
                  <a:lnTo>
                    <a:pt x="683" y="1091"/>
                  </a:lnTo>
                  <a:lnTo>
                    <a:pt x="680" y="1088"/>
                  </a:lnTo>
                  <a:lnTo>
                    <a:pt x="679" y="1088"/>
                  </a:lnTo>
                  <a:lnTo>
                    <a:pt x="679" y="1087"/>
                  </a:lnTo>
                  <a:lnTo>
                    <a:pt x="676" y="1087"/>
                  </a:lnTo>
                  <a:lnTo>
                    <a:pt x="674" y="1088"/>
                  </a:lnTo>
                  <a:lnTo>
                    <a:pt x="673" y="1088"/>
                  </a:lnTo>
                  <a:lnTo>
                    <a:pt x="672" y="1089"/>
                  </a:lnTo>
                  <a:lnTo>
                    <a:pt x="672" y="1090"/>
                  </a:lnTo>
                  <a:lnTo>
                    <a:pt x="669" y="1089"/>
                  </a:lnTo>
                  <a:lnTo>
                    <a:pt x="668" y="1089"/>
                  </a:lnTo>
                  <a:lnTo>
                    <a:pt x="666" y="1088"/>
                  </a:lnTo>
                  <a:lnTo>
                    <a:pt x="664" y="1088"/>
                  </a:lnTo>
                  <a:lnTo>
                    <a:pt x="663" y="1086"/>
                  </a:lnTo>
                  <a:lnTo>
                    <a:pt x="664" y="1085"/>
                  </a:lnTo>
                  <a:lnTo>
                    <a:pt x="665" y="1085"/>
                  </a:lnTo>
                  <a:lnTo>
                    <a:pt x="666" y="1086"/>
                  </a:lnTo>
                  <a:lnTo>
                    <a:pt x="666" y="1084"/>
                  </a:lnTo>
                  <a:lnTo>
                    <a:pt x="668" y="1084"/>
                  </a:lnTo>
                  <a:lnTo>
                    <a:pt x="667" y="1083"/>
                  </a:lnTo>
                  <a:lnTo>
                    <a:pt x="667" y="1080"/>
                  </a:lnTo>
                  <a:lnTo>
                    <a:pt x="667" y="1079"/>
                  </a:lnTo>
                  <a:lnTo>
                    <a:pt x="664" y="1076"/>
                  </a:lnTo>
                  <a:lnTo>
                    <a:pt x="663" y="1076"/>
                  </a:lnTo>
                  <a:lnTo>
                    <a:pt x="662" y="1076"/>
                  </a:lnTo>
                  <a:lnTo>
                    <a:pt x="661" y="1076"/>
                  </a:lnTo>
                  <a:lnTo>
                    <a:pt x="660" y="1075"/>
                  </a:lnTo>
                  <a:lnTo>
                    <a:pt x="659" y="1073"/>
                  </a:lnTo>
                  <a:lnTo>
                    <a:pt x="659" y="1068"/>
                  </a:lnTo>
                  <a:lnTo>
                    <a:pt x="658" y="1067"/>
                  </a:lnTo>
                  <a:lnTo>
                    <a:pt x="658" y="1066"/>
                  </a:lnTo>
                  <a:lnTo>
                    <a:pt x="658" y="1064"/>
                  </a:lnTo>
                  <a:lnTo>
                    <a:pt x="659" y="1062"/>
                  </a:lnTo>
                  <a:lnTo>
                    <a:pt x="660" y="1060"/>
                  </a:lnTo>
                  <a:lnTo>
                    <a:pt x="659" y="1059"/>
                  </a:lnTo>
                  <a:lnTo>
                    <a:pt x="659" y="1056"/>
                  </a:lnTo>
                  <a:lnTo>
                    <a:pt x="659" y="1055"/>
                  </a:lnTo>
                  <a:lnTo>
                    <a:pt x="659" y="1055"/>
                  </a:lnTo>
                  <a:lnTo>
                    <a:pt x="662" y="1053"/>
                  </a:lnTo>
                  <a:lnTo>
                    <a:pt x="662" y="1051"/>
                  </a:lnTo>
                  <a:lnTo>
                    <a:pt x="662" y="1050"/>
                  </a:lnTo>
                  <a:lnTo>
                    <a:pt x="664" y="1050"/>
                  </a:lnTo>
                  <a:lnTo>
                    <a:pt x="666" y="1052"/>
                  </a:lnTo>
                  <a:lnTo>
                    <a:pt x="667" y="1053"/>
                  </a:lnTo>
                  <a:lnTo>
                    <a:pt x="667" y="1054"/>
                  </a:lnTo>
                  <a:lnTo>
                    <a:pt x="669" y="1055"/>
                  </a:lnTo>
                  <a:lnTo>
                    <a:pt x="670" y="1056"/>
                  </a:lnTo>
                  <a:lnTo>
                    <a:pt x="672" y="1056"/>
                  </a:lnTo>
                  <a:lnTo>
                    <a:pt x="673" y="1057"/>
                  </a:lnTo>
                  <a:lnTo>
                    <a:pt x="675" y="1057"/>
                  </a:lnTo>
                  <a:lnTo>
                    <a:pt x="676" y="1055"/>
                  </a:lnTo>
                  <a:lnTo>
                    <a:pt x="677" y="1054"/>
                  </a:lnTo>
                  <a:lnTo>
                    <a:pt x="677" y="1051"/>
                  </a:lnTo>
                  <a:lnTo>
                    <a:pt x="679" y="1048"/>
                  </a:lnTo>
                  <a:lnTo>
                    <a:pt x="679" y="1046"/>
                  </a:lnTo>
                  <a:lnTo>
                    <a:pt x="680" y="1046"/>
                  </a:lnTo>
                  <a:lnTo>
                    <a:pt x="682" y="1045"/>
                  </a:lnTo>
                  <a:lnTo>
                    <a:pt x="683" y="1044"/>
                  </a:lnTo>
                  <a:lnTo>
                    <a:pt x="683" y="1041"/>
                  </a:lnTo>
                  <a:lnTo>
                    <a:pt x="686" y="1038"/>
                  </a:lnTo>
                  <a:lnTo>
                    <a:pt x="686" y="1034"/>
                  </a:lnTo>
                  <a:lnTo>
                    <a:pt x="686" y="1034"/>
                  </a:lnTo>
                  <a:lnTo>
                    <a:pt x="686" y="1032"/>
                  </a:lnTo>
                  <a:lnTo>
                    <a:pt x="686" y="1031"/>
                  </a:lnTo>
                  <a:lnTo>
                    <a:pt x="685" y="1028"/>
                  </a:lnTo>
                  <a:lnTo>
                    <a:pt x="682" y="1025"/>
                  </a:lnTo>
                  <a:lnTo>
                    <a:pt x="682" y="1025"/>
                  </a:lnTo>
                  <a:lnTo>
                    <a:pt x="681" y="1025"/>
                  </a:lnTo>
                  <a:lnTo>
                    <a:pt x="681" y="1024"/>
                  </a:lnTo>
                  <a:lnTo>
                    <a:pt x="683" y="1021"/>
                  </a:lnTo>
                  <a:lnTo>
                    <a:pt x="687" y="1019"/>
                  </a:lnTo>
                  <a:lnTo>
                    <a:pt x="690" y="1019"/>
                  </a:lnTo>
                  <a:lnTo>
                    <a:pt x="695" y="1017"/>
                  </a:lnTo>
                  <a:lnTo>
                    <a:pt x="695" y="1014"/>
                  </a:lnTo>
                  <a:lnTo>
                    <a:pt x="694" y="1013"/>
                  </a:lnTo>
                  <a:lnTo>
                    <a:pt x="694" y="1011"/>
                  </a:lnTo>
                  <a:lnTo>
                    <a:pt x="697" y="1009"/>
                  </a:lnTo>
                  <a:lnTo>
                    <a:pt x="698" y="1008"/>
                  </a:lnTo>
                  <a:lnTo>
                    <a:pt x="700" y="1008"/>
                  </a:lnTo>
                  <a:lnTo>
                    <a:pt x="702" y="1007"/>
                  </a:lnTo>
                  <a:lnTo>
                    <a:pt x="703" y="1006"/>
                  </a:lnTo>
                  <a:lnTo>
                    <a:pt x="704" y="1004"/>
                  </a:lnTo>
                  <a:lnTo>
                    <a:pt x="706" y="1004"/>
                  </a:lnTo>
                  <a:lnTo>
                    <a:pt x="707" y="1003"/>
                  </a:lnTo>
                  <a:lnTo>
                    <a:pt x="708" y="1003"/>
                  </a:lnTo>
                  <a:lnTo>
                    <a:pt x="711" y="1005"/>
                  </a:lnTo>
                  <a:lnTo>
                    <a:pt x="713" y="1005"/>
                  </a:lnTo>
                  <a:lnTo>
                    <a:pt x="715" y="1004"/>
                  </a:lnTo>
                  <a:lnTo>
                    <a:pt x="715" y="1002"/>
                  </a:lnTo>
                  <a:lnTo>
                    <a:pt x="713" y="1000"/>
                  </a:lnTo>
                  <a:lnTo>
                    <a:pt x="712" y="1000"/>
                  </a:lnTo>
                  <a:lnTo>
                    <a:pt x="711" y="998"/>
                  </a:lnTo>
                  <a:lnTo>
                    <a:pt x="711" y="994"/>
                  </a:lnTo>
                  <a:lnTo>
                    <a:pt x="712" y="992"/>
                  </a:lnTo>
                  <a:lnTo>
                    <a:pt x="712" y="991"/>
                  </a:lnTo>
                  <a:lnTo>
                    <a:pt x="713" y="990"/>
                  </a:lnTo>
                  <a:lnTo>
                    <a:pt x="713" y="988"/>
                  </a:lnTo>
                  <a:lnTo>
                    <a:pt x="715" y="987"/>
                  </a:lnTo>
                  <a:lnTo>
                    <a:pt x="715" y="986"/>
                  </a:lnTo>
                  <a:lnTo>
                    <a:pt x="718" y="983"/>
                  </a:lnTo>
                  <a:lnTo>
                    <a:pt x="720" y="980"/>
                  </a:lnTo>
                  <a:lnTo>
                    <a:pt x="720" y="977"/>
                  </a:lnTo>
                  <a:lnTo>
                    <a:pt x="721" y="976"/>
                  </a:lnTo>
                  <a:lnTo>
                    <a:pt x="723" y="974"/>
                  </a:lnTo>
                  <a:lnTo>
                    <a:pt x="723" y="973"/>
                  </a:lnTo>
                  <a:lnTo>
                    <a:pt x="724" y="972"/>
                  </a:lnTo>
                  <a:lnTo>
                    <a:pt x="725" y="970"/>
                  </a:lnTo>
                  <a:lnTo>
                    <a:pt x="725" y="968"/>
                  </a:lnTo>
                  <a:lnTo>
                    <a:pt x="726" y="968"/>
                  </a:lnTo>
                  <a:lnTo>
                    <a:pt x="726" y="965"/>
                  </a:lnTo>
                  <a:lnTo>
                    <a:pt x="725" y="964"/>
                  </a:lnTo>
                  <a:lnTo>
                    <a:pt x="726" y="964"/>
                  </a:lnTo>
                  <a:lnTo>
                    <a:pt x="726" y="962"/>
                  </a:lnTo>
                  <a:lnTo>
                    <a:pt x="725" y="962"/>
                  </a:lnTo>
                  <a:lnTo>
                    <a:pt x="725" y="961"/>
                  </a:lnTo>
                  <a:lnTo>
                    <a:pt x="724" y="960"/>
                  </a:lnTo>
                  <a:lnTo>
                    <a:pt x="724" y="960"/>
                  </a:lnTo>
                  <a:lnTo>
                    <a:pt x="723" y="959"/>
                  </a:lnTo>
                  <a:lnTo>
                    <a:pt x="723" y="959"/>
                  </a:lnTo>
                  <a:lnTo>
                    <a:pt x="724" y="958"/>
                  </a:lnTo>
                  <a:lnTo>
                    <a:pt x="725" y="958"/>
                  </a:lnTo>
                  <a:lnTo>
                    <a:pt x="725" y="954"/>
                  </a:lnTo>
                  <a:lnTo>
                    <a:pt x="725" y="953"/>
                  </a:lnTo>
                  <a:lnTo>
                    <a:pt x="726" y="952"/>
                  </a:lnTo>
                  <a:lnTo>
                    <a:pt x="726" y="950"/>
                  </a:lnTo>
                  <a:lnTo>
                    <a:pt x="725" y="949"/>
                  </a:lnTo>
                  <a:lnTo>
                    <a:pt x="721" y="945"/>
                  </a:lnTo>
                  <a:lnTo>
                    <a:pt x="720" y="944"/>
                  </a:lnTo>
                  <a:lnTo>
                    <a:pt x="720" y="942"/>
                  </a:lnTo>
                  <a:lnTo>
                    <a:pt x="719" y="941"/>
                  </a:lnTo>
                  <a:lnTo>
                    <a:pt x="719" y="937"/>
                  </a:lnTo>
                  <a:lnTo>
                    <a:pt x="718" y="937"/>
                  </a:lnTo>
                  <a:lnTo>
                    <a:pt x="721" y="935"/>
                  </a:lnTo>
                  <a:lnTo>
                    <a:pt x="720" y="934"/>
                  </a:lnTo>
                  <a:lnTo>
                    <a:pt x="720" y="931"/>
                  </a:lnTo>
                  <a:lnTo>
                    <a:pt x="719" y="931"/>
                  </a:lnTo>
                  <a:lnTo>
                    <a:pt x="720" y="930"/>
                  </a:lnTo>
                  <a:lnTo>
                    <a:pt x="718" y="928"/>
                  </a:lnTo>
                  <a:lnTo>
                    <a:pt x="717" y="928"/>
                  </a:lnTo>
                  <a:lnTo>
                    <a:pt x="717" y="927"/>
                  </a:lnTo>
                  <a:lnTo>
                    <a:pt x="718" y="927"/>
                  </a:lnTo>
                  <a:lnTo>
                    <a:pt x="717" y="926"/>
                  </a:lnTo>
                  <a:lnTo>
                    <a:pt x="716" y="926"/>
                  </a:lnTo>
                  <a:lnTo>
                    <a:pt x="715" y="924"/>
                  </a:lnTo>
                  <a:lnTo>
                    <a:pt x="715" y="924"/>
                  </a:lnTo>
                  <a:lnTo>
                    <a:pt x="716" y="923"/>
                  </a:lnTo>
                  <a:lnTo>
                    <a:pt x="717" y="923"/>
                  </a:lnTo>
                  <a:lnTo>
                    <a:pt x="718" y="921"/>
                  </a:lnTo>
                  <a:lnTo>
                    <a:pt x="719" y="921"/>
                  </a:lnTo>
                  <a:lnTo>
                    <a:pt x="719" y="922"/>
                  </a:lnTo>
                  <a:lnTo>
                    <a:pt x="717" y="924"/>
                  </a:lnTo>
                  <a:lnTo>
                    <a:pt x="718" y="924"/>
                  </a:lnTo>
                  <a:lnTo>
                    <a:pt x="720" y="922"/>
                  </a:lnTo>
                  <a:lnTo>
                    <a:pt x="719" y="919"/>
                  </a:lnTo>
                  <a:lnTo>
                    <a:pt x="718" y="918"/>
                  </a:lnTo>
                  <a:lnTo>
                    <a:pt x="718" y="914"/>
                  </a:lnTo>
                  <a:lnTo>
                    <a:pt x="716" y="910"/>
                  </a:lnTo>
                  <a:lnTo>
                    <a:pt x="716" y="908"/>
                  </a:lnTo>
                  <a:lnTo>
                    <a:pt x="712" y="906"/>
                  </a:lnTo>
                  <a:lnTo>
                    <a:pt x="712" y="905"/>
                  </a:lnTo>
                  <a:lnTo>
                    <a:pt x="710" y="905"/>
                  </a:lnTo>
                  <a:lnTo>
                    <a:pt x="709" y="905"/>
                  </a:lnTo>
                  <a:lnTo>
                    <a:pt x="707" y="903"/>
                  </a:lnTo>
                  <a:lnTo>
                    <a:pt x="706" y="903"/>
                  </a:lnTo>
                  <a:lnTo>
                    <a:pt x="705" y="903"/>
                  </a:lnTo>
                  <a:lnTo>
                    <a:pt x="702" y="903"/>
                  </a:lnTo>
                  <a:lnTo>
                    <a:pt x="702" y="902"/>
                  </a:lnTo>
                  <a:lnTo>
                    <a:pt x="700" y="902"/>
                  </a:lnTo>
                  <a:lnTo>
                    <a:pt x="700" y="902"/>
                  </a:lnTo>
                  <a:lnTo>
                    <a:pt x="697" y="902"/>
                  </a:lnTo>
                  <a:lnTo>
                    <a:pt x="696" y="902"/>
                  </a:lnTo>
                  <a:lnTo>
                    <a:pt x="694" y="902"/>
                  </a:lnTo>
                  <a:lnTo>
                    <a:pt x="694" y="902"/>
                  </a:lnTo>
                  <a:lnTo>
                    <a:pt x="691" y="902"/>
                  </a:lnTo>
                  <a:lnTo>
                    <a:pt x="690" y="903"/>
                  </a:lnTo>
                  <a:lnTo>
                    <a:pt x="688" y="903"/>
                  </a:lnTo>
                  <a:lnTo>
                    <a:pt x="684" y="898"/>
                  </a:lnTo>
                  <a:lnTo>
                    <a:pt x="684" y="899"/>
                  </a:lnTo>
                  <a:lnTo>
                    <a:pt x="682" y="899"/>
                  </a:lnTo>
                  <a:lnTo>
                    <a:pt x="681" y="899"/>
                  </a:lnTo>
                  <a:lnTo>
                    <a:pt x="679" y="899"/>
                  </a:lnTo>
                  <a:lnTo>
                    <a:pt x="678" y="900"/>
                  </a:lnTo>
                  <a:lnTo>
                    <a:pt x="677" y="900"/>
                  </a:lnTo>
                  <a:lnTo>
                    <a:pt x="677" y="900"/>
                  </a:lnTo>
                  <a:lnTo>
                    <a:pt x="678" y="899"/>
                  </a:lnTo>
                  <a:lnTo>
                    <a:pt x="679" y="898"/>
                  </a:lnTo>
                  <a:lnTo>
                    <a:pt x="678" y="897"/>
                  </a:lnTo>
                  <a:lnTo>
                    <a:pt x="677" y="898"/>
                  </a:lnTo>
                  <a:lnTo>
                    <a:pt x="675" y="898"/>
                  </a:lnTo>
                  <a:lnTo>
                    <a:pt x="674" y="898"/>
                  </a:lnTo>
                  <a:lnTo>
                    <a:pt x="674" y="896"/>
                  </a:lnTo>
                  <a:lnTo>
                    <a:pt x="673" y="898"/>
                  </a:lnTo>
                  <a:lnTo>
                    <a:pt x="674" y="898"/>
                  </a:lnTo>
                  <a:lnTo>
                    <a:pt x="675" y="899"/>
                  </a:lnTo>
                  <a:lnTo>
                    <a:pt x="676" y="899"/>
                  </a:lnTo>
                  <a:lnTo>
                    <a:pt x="676" y="901"/>
                  </a:lnTo>
                  <a:lnTo>
                    <a:pt x="672" y="899"/>
                  </a:lnTo>
                  <a:lnTo>
                    <a:pt x="669" y="897"/>
                  </a:lnTo>
                  <a:lnTo>
                    <a:pt x="666" y="897"/>
                  </a:lnTo>
                  <a:lnTo>
                    <a:pt x="665" y="896"/>
                  </a:lnTo>
                  <a:lnTo>
                    <a:pt x="658" y="896"/>
                  </a:lnTo>
                  <a:lnTo>
                    <a:pt x="656" y="898"/>
                  </a:lnTo>
                  <a:lnTo>
                    <a:pt x="654" y="899"/>
                  </a:lnTo>
                  <a:lnTo>
                    <a:pt x="652" y="901"/>
                  </a:lnTo>
                  <a:lnTo>
                    <a:pt x="652" y="902"/>
                  </a:lnTo>
                  <a:lnTo>
                    <a:pt x="649" y="905"/>
                  </a:lnTo>
                  <a:lnTo>
                    <a:pt x="649" y="907"/>
                  </a:lnTo>
                  <a:lnTo>
                    <a:pt x="650" y="908"/>
                  </a:lnTo>
                  <a:lnTo>
                    <a:pt x="650" y="909"/>
                  </a:lnTo>
                  <a:lnTo>
                    <a:pt x="650" y="910"/>
                  </a:lnTo>
                  <a:lnTo>
                    <a:pt x="650" y="912"/>
                  </a:lnTo>
                  <a:lnTo>
                    <a:pt x="649" y="912"/>
                  </a:lnTo>
                  <a:lnTo>
                    <a:pt x="649" y="914"/>
                  </a:lnTo>
                  <a:lnTo>
                    <a:pt x="649" y="915"/>
                  </a:lnTo>
                  <a:lnTo>
                    <a:pt x="650" y="917"/>
                  </a:lnTo>
                  <a:lnTo>
                    <a:pt x="650" y="919"/>
                  </a:lnTo>
                  <a:lnTo>
                    <a:pt x="648" y="922"/>
                  </a:lnTo>
                  <a:lnTo>
                    <a:pt x="647" y="923"/>
                  </a:lnTo>
                  <a:lnTo>
                    <a:pt x="647" y="924"/>
                  </a:lnTo>
                  <a:lnTo>
                    <a:pt x="646" y="925"/>
                  </a:lnTo>
                  <a:lnTo>
                    <a:pt x="646" y="927"/>
                  </a:lnTo>
                  <a:lnTo>
                    <a:pt x="646" y="927"/>
                  </a:lnTo>
                  <a:lnTo>
                    <a:pt x="646" y="929"/>
                  </a:lnTo>
                  <a:lnTo>
                    <a:pt x="646" y="930"/>
                  </a:lnTo>
                  <a:lnTo>
                    <a:pt x="644" y="932"/>
                  </a:lnTo>
                  <a:lnTo>
                    <a:pt x="643" y="933"/>
                  </a:lnTo>
                  <a:lnTo>
                    <a:pt x="643" y="935"/>
                  </a:lnTo>
                  <a:lnTo>
                    <a:pt x="644" y="935"/>
                  </a:lnTo>
                  <a:lnTo>
                    <a:pt x="644" y="940"/>
                  </a:lnTo>
                  <a:lnTo>
                    <a:pt x="643" y="942"/>
                  </a:lnTo>
                  <a:lnTo>
                    <a:pt x="643" y="943"/>
                  </a:lnTo>
                  <a:lnTo>
                    <a:pt x="642" y="943"/>
                  </a:lnTo>
                  <a:lnTo>
                    <a:pt x="642" y="945"/>
                  </a:lnTo>
                  <a:lnTo>
                    <a:pt x="642" y="946"/>
                  </a:lnTo>
                  <a:lnTo>
                    <a:pt x="641" y="946"/>
                  </a:lnTo>
                  <a:lnTo>
                    <a:pt x="640" y="947"/>
                  </a:lnTo>
                  <a:lnTo>
                    <a:pt x="636" y="950"/>
                  </a:lnTo>
                  <a:lnTo>
                    <a:pt x="636" y="953"/>
                  </a:lnTo>
                  <a:lnTo>
                    <a:pt x="636" y="954"/>
                  </a:lnTo>
                  <a:lnTo>
                    <a:pt x="636" y="955"/>
                  </a:lnTo>
                  <a:lnTo>
                    <a:pt x="634" y="957"/>
                  </a:lnTo>
                  <a:lnTo>
                    <a:pt x="634" y="958"/>
                  </a:lnTo>
                  <a:lnTo>
                    <a:pt x="634" y="958"/>
                  </a:lnTo>
                  <a:lnTo>
                    <a:pt x="633" y="958"/>
                  </a:lnTo>
                  <a:lnTo>
                    <a:pt x="633" y="958"/>
                  </a:lnTo>
                  <a:lnTo>
                    <a:pt x="630" y="962"/>
                  </a:lnTo>
                  <a:lnTo>
                    <a:pt x="629" y="964"/>
                  </a:lnTo>
                  <a:lnTo>
                    <a:pt x="630" y="965"/>
                  </a:lnTo>
                  <a:lnTo>
                    <a:pt x="630" y="967"/>
                  </a:lnTo>
                  <a:lnTo>
                    <a:pt x="627" y="970"/>
                  </a:lnTo>
                  <a:lnTo>
                    <a:pt x="626" y="970"/>
                  </a:lnTo>
                  <a:lnTo>
                    <a:pt x="626" y="971"/>
                  </a:lnTo>
                  <a:lnTo>
                    <a:pt x="625" y="972"/>
                  </a:lnTo>
                  <a:lnTo>
                    <a:pt x="625" y="976"/>
                  </a:lnTo>
                  <a:lnTo>
                    <a:pt x="623" y="980"/>
                  </a:lnTo>
                  <a:lnTo>
                    <a:pt x="620" y="982"/>
                  </a:lnTo>
                  <a:lnTo>
                    <a:pt x="620" y="983"/>
                  </a:lnTo>
                  <a:lnTo>
                    <a:pt x="617" y="987"/>
                  </a:lnTo>
                  <a:lnTo>
                    <a:pt x="616" y="988"/>
                  </a:lnTo>
                  <a:lnTo>
                    <a:pt x="616" y="988"/>
                  </a:lnTo>
                  <a:lnTo>
                    <a:pt x="616" y="990"/>
                  </a:lnTo>
                  <a:lnTo>
                    <a:pt x="615" y="990"/>
                  </a:lnTo>
                  <a:lnTo>
                    <a:pt x="615" y="993"/>
                  </a:lnTo>
                  <a:lnTo>
                    <a:pt x="616" y="993"/>
                  </a:lnTo>
                  <a:lnTo>
                    <a:pt x="616" y="995"/>
                  </a:lnTo>
                  <a:lnTo>
                    <a:pt x="615" y="995"/>
                  </a:lnTo>
                  <a:lnTo>
                    <a:pt x="614" y="996"/>
                  </a:lnTo>
                  <a:lnTo>
                    <a:pt x="614" y="998"/>
                  </a:lnTo>
                  <a:lnTo>
                    <a:pt x="615" y="1001"/>
                  </a:lnTo>
                  <a:lnTo>
                    <a:pt x="617" y="1003"/>
                  </a:lnTo>
                  <a:lnTo>
                    <a:pt x="618" y="1004"/>
                  </a:lnTo>
                  <a:lnTo>
                    <a:pt x="616" y="1007"/>
                  </a:lnTo>
                  <a:lnTo>
                    <a:pt x="615" y="1009"/>
                  </a:lnTo>
                  <a:lnTo>
                    <a:pt x="612" y="1010"/>
                  </a:lnTo>
                  <a:lnTo>
                    <a:pt x="610" y="1012"/>
                  </a:lnTo>
                  <a:lnTo>
                    <a:pt x="608" y="1012"/>
                  </a:lnTo>
                  <a:lnTo>
                    <a:pt x="607" y="1013"/>
                  </a:lnTo>
                  <a:lnTo>
                    <a:pt x="607" y="1013"/>
                  </a:lnTo>
                  <a:lnTo>
                    <a:pt x="605" y="1016"/>
                  </a:lnTo>
                  <a:lnTo>
                    <a:pt x="605" y="1018"/>
                  </a:lnTo>
                  <a:lnTo>
                    <a:pt x="604" y="1020"/>
                  </a:lnTo>
                  <a:lnTo>
                    <a:pt x="604" y="1023"/>
                  </a:lnTo>
                  <a:lnTo>
                    <a:pt x="605" y="1024"/>
                  </a:lnTo>
                  <a:lnTo>
                    <a:pt x="605" y="1024"/>
                  </a:lnTo>
                  <a:lnTo>
                    <a:pt x="607" y="1026"/>
                  </a:lnTo>
                  <a:lnTo>
                    <a:pt x="608" y="1026"/>
                  </a:lnTo>
                  <a:lnTo>
                    <a:pt x="610" y="1029"/>
                  </a:lnTo>
                  <a:lnTo>
                    <a:pt x="610" y="1031"/>
                  </a:lnTo>
                  <a:lnTo>
                    <a:pt x="607" y="1033"/>
                  </a:lnTo>
                  <a:lnTo>
                    <a:pt x="607" y="1035"/>
                  </a:lnTo>
                  <a:lnTo>
                    <a:pt x="605" y="1037"/>
                  </a:lnTo>
                  <a:lnTo>
                    <a:pt x="604" y="1037"/>
                  </a:lnTo>
                  <a:lnTo>
                    <a:pt x="604" y="1038"/>
                  </a:lnTo>
                  <a:lnTo>
                    <a:pt x="603" y="1038"/>
                  </a:lnTo>
                  <a:lnTo>
                    <a:pt x="603" y="1038"/>
                  </a:lnTo>
                  <a:lnTo>
                    <a:pt x="601" y="1040"/>
                  </a:lnTo>
                  <a:lnTo>
                    <a:pt x="600" y="1040"/>
                  </a:lnTo>
                  <a:lnTo>
                    <a:pt x="600" y="1040"/>
                  </a:lnTo>
                  <a:lnTo>
                    <a:pt x="597" y="1040"/>
                  </a:lnTo>
                  <a:lnTo>
                    <a:pt x="596" y="1040"/>
                  </a:lnTo>
                  <a:lnTo>
                    <a:pt x="591" y="1040"/>
                  </a:lnTo>
                  <a:lnTo>
                    <a:pt x="589" y="1042"/>
                  </a:lnTo>
                  <a:lnTo>
                    <a:pt x="587" y="1042"/>
                  </a:lnTo>
                  <a:lnTo>
                    <a:pt x="587" y="1042"/>
                  </a:lnTo>
                  <a:lnTo>
                    <a:pt x="584" y="1042"/>
                  </a:lnTo>
                  <a:lnTo>
                    <a:pt x="582" y="1043"/>
                  </a:lnTo>
                  <a:lnTo>
                    <a:pt x="580" y="1043"/>
                  </a:lnTo>
                  <a:lnTo>
                    <a:pt x="577" y="1042"/>
                  </a:lnTo>
                  <a:lnTo>
                    <a:pt x="576" y="1041"/>
                  </a:lnTo>
                  <a:lnTo>
                    <a:pt x="570" y="1041"/>
                  </a:lnTo>
                  <a:lnTo>
                    <a:pt x="569" y="1041"/>
                  </a:lnTo>
                  <a:lnTo>
                    <a:pt x="569" y="1041"/>
                  </a:lnTo>
                  <a:lnTo>
                    <a:pt x="568" y="1041"/>
                  </a:lnTo>
                  <a:lnTo>
                    <a:pt x="566" y="1040"/>
                  </a:lnTo>
                  <a:lnTo>
                    <a:pt x="563" y="1040"/>
                  </a:lnTo>
                  <a:lnTo>
                    <a:pt x="560" y="1039"/>
                  </a:lnTo>
                  <a:lnTo>
                    <a:pt x="558" y="1038"/>
                  </a:lnTo>
                  <a:lnTo>
                    <a:pt x="557" y="1038"/>
                  </a:lnTo>
                  <a:lnTo>
                    <a:pt x="556" y="1038"/>
                  </a:lnTo>
                  <a:lnTo>
                    <a:pt x="551" y="1038"/>
                  </a:lnTo>
                  <a:lnTo>
                    <a:pt x="550" y="1037"/>
                  </a:lnTo>
                  <a:lnTo>
                    <a:pt x="547" y="1037"/>
                  </a:lnTo>
                  <a:lnTo>
                    <a:pt x="546" y="1038"/>
                  </a:lnTo>
                  <a:lnTo>
                    <a:pt x="544" y="1038"/>
                  </a:lnTo>
                  <a:lnTo>
                    <a:pt x="543" y="1038"/>
                  </a:lnTo>
                  <a:lnTo>
                    <a:pt x="542" y="1038"/>
                  </a:lnTo>
                  <a:lnTo>
                    <a:pt x="541" y="1039"/>
                  </a:lnTo>
                  <a:lnTo>
                    <a:pt x="539" y="1039"/>
                  </a:lnTo>
                  <a:lnTo>
                    <a:pt x="538" y="1041"/>
                  </a:lnTo>
                  <a:lnTo>
                    <a:pt x="537" y="1041"/>
                  </a:lnTo>
                  <a:lnTo>
                    <a:pt x="537" y="1041"/>
                  </a:lnTo>
                  <a:lnTo>
                    <a:pt x="532" y="1041"/>
                  </a:lnTo>
                  <a:lnTo>
                    <a:pt x="531" y="1040"/>
                  </a:lnTo>
                  <a:lnTo>
                    <a:pt x="529" y="1038"/>
                  </a:lnTo>
                  <a:lnTo>
                    <a:pt x="528" y="1038"/>
                  </a:lnTo>
                  <a:lnTo>
                    <a:pt x="527" y="1037"/>
                  </a:lnTo>
                  <a:lnTo>
                    <a:pt x="524" y="1037"/>
                  </a:lnTo>
                  <a:lnTo>
                    <a:pt x="523" y="1037"/>
                  </a:lnTo>
                  <a:lnTo>
                    <a:pt x="523" y="1037"/>
                  </a:lnTo>
                  <a:lnTo>
                    <a:pt x="519" y="1037"/>
                  </a:lnTo>
                  <a:lnTo>
                    <a:pt x="518" y="1038"/>
                  </a:lnTo>
                  <a:lnTo>
                    <a:pt x="516" y="1038"/>
                  </a:lnTo>
                  <a:lnTo>
                    <a:pt x="514" y="1036"/>
                  </a:lnTo>
                  <a:lnTo>
                    <a:pt x="509" y="1033"/>
                  </a:lnTo>
                  <a:lnTo>
                    <a:pt x="508" y="1033"/>
                  </a:lnTo>
                  <a:lnTo>
                    <a:pt x="506" y="1032"/>
                  </a:lnTo>
                  <a:lnTo>
                    <a:pt x="504" y="1032"/>
                  </a:lnTo>
                  <a:lnTo>
                    <a:pt x="503" y="1032"/>
                  </a:lnTo>
                  <a:lnTo>
                    <a:pt x="500" y="1032"/>
                  </a:lnTo>
                  <a:lnTo>
                    <a:pt x="496" y="1031"/>
                  </a:lnTo>
                  <a:lnTo>
                    <a:pt x="496" y="1030"/>
                  </a:lnTo>
                  <a:lnTo>
                    <a:pt x="493" y="1028"/>
                  </a:lnTo>
                  <a:lnTo>
                    <a:pt x="492" y="1027"/>
                  </a:lnTo>
                  <a:lnTo>
                    <a:pt x="490" y="1027"/>
                  </a:lnTo>
                  <a:lnTo>
                    <a:pt x="490" y="1027"/>
                  </a:lnTo>
                  <a:lnTo>
                    <a:pt x="485" y="1026"/>
                  </a:lnTo>
                  <a:lnTo>
                    <a:pt x="484" y="1026"/>
                  </a:lnTo>
                  <a:lnTo>
                    <a:pt x="478" y="1026"/>
                  </a:lnTo>
                  <a:lnTo>
                    <a:pt x="478" y="1025"/>
                  </a:lnTo>
                  <a:lnTo>
                    <a:pt x="476" y="1025"/>
                  </a:lnTo>
                  <a:lnTo>
                    <a:pt x="471" y="1023"/>
                  </a:lnTo>
                  <a:lnTo>
                    <a:pt x="468" y="1023"/>
                  </a:lnTo>
                  <a:lnTo>
                    <a:pt x="467" y="1023"/>
                  </a:lnTo>
                  <a:lnTo>
                    <a:pt x="464" y="1023"/>
                  </a:lnTo>
                  <a:lnTo>
                    <a:pt x="463" y="1022"/>
                  </a:lnTo>
                  <a:lnTo>
                    <a:pt x="461" y="1021"/>
                  </a:lnTo>
                  <a:lnTo>
                    <a:pt x="460" y="1021"/>
                  </a:lnTo>
                  <a:lnTo>
                    <a:pt x="458" y="1020"/>
                  </a:lnTo>
                  <a:lnTo>
                    <a:pt x="458" y="1019"/>
                  </a:lnTo>
                  <a:lnTo>
                    <a:pt x="457" y="1018"/>
                  </a:lnTo>
                  <a:lnTo>
                    <a:pt x="457" y="1018"/>
                  </a:lnTo>
                  <a:lnTo>
                    <a:pt x="454" y="1016"/>
                  </a:lnTo>
                  <a:lnTo>
                    <a:pt x="454" y="1016"/>
                  </a:lnTo>
                  <a:lnTo>
                    <a:pt x="453" y="1014"/>
                  </a:lnTo>
                  <a:lnTo>
                    <a:pt x="452" y="1014"/>
                  </a:lnTo>
                  <a:lnTo>
                    <a:pt x="449" y="1011"/>
                  </a:lnTo>
                  <a:lnTo>
                    <a:pt x="447" y="1011"/>
                  </a:lnTo>
                  <a:lnTo>
                    <a:pt x="445" y="1009"/>
                  </a:lnTo>
                  <a:lnTo>
                    <a:pt x="443" y="1009"/>
                  </a:lnTo>
                  <a:lnTo>
                    <a:pt x="442" y="1008"/>
                  </a:lnTo>
                  <a:lnTo>
                    <a:pt x="438" y="1008"/>
                  </a:lnTo>
                  <a:lnTo>
                    <a:pt x="436" y="1007"/>
                  </a:lnTo>
                  <a:lnTo>
                    <a:pt x="434" y="1007"/>
                  </a:lnTo>
                  <a:lnTo>
                    <a:pt x="434" y="1006"/>
                  </a:lnTo>
                  <a:lnTo>
                    <a:pt x="433" y="1006"/>
                  </a:lnTo>
                  <a:lnTo>
                    <a:pt x="430" y="1003"/>
                  </a:lnTo>
                  <a:lnTo>
                    <a:pt x="427" y="1002"/>
                  </a:lnTo>
                  <a:lnTo>
                    <a:pt x="426" y="1002"/>
                  </a:lnTo>
                  <a:lnTo>
                    <a:pt x="424" y="1001"/>
                  </a:lnTo>
                  <a:lnTo>
                    <a:pt x="423" y="1001"/>
                  </a:lnTo>
                  <a:lnTo>
                    <a:pt x="422" y="1000"/>
                  </a:lnTo>
                  <a:lnTo>
                    <a:pt x="421" y="1000"/>
                  </a:lnTo>
                  <a:lnTo>
                    <a:pt x="420" y="1000"/>
                  </a:lnTo>
                  <a:lnTo>
                    <a:pt x="415" y="1000"/>
                  </a:lnTo>
                  <a:lnTo>
                    <a:pt x="415" y="999"/>
                  </a:lnTo>
                  <a:lnTo>
                    <a:pt x="413" y="999"/>
                  </a:lnTo>
                  <a:lnTo>
                    <a:pt x="413" y="999"/>
                  </a:lnTo>
                  <a:lnTo>
                    <a:pt x="411" y="999"/>
                  </a:lnTo>
                  <a:lnTo>
                    <a:pt x="411" y="998"/>
                  </a:lnTo>
                  <a:lnTo>
                    <a:pt x="407" y="998"/>
                  </a:lnTo>
                  <a:lnTo>
                    <a:pt x="405" y="997"/>
                  </a:lnTo>
                  <a:lnTo>
                    <a:pt x="403" y="996"/>
                  </a:lnTo>
                  <a:lnTo>
                    <a:pt x="402" y="995"/>
                  </a:lnTo>
                  <a:lnTo>
                    <a:pt x="401" y="994"/>
                  </a:lnTo>
                  <a:lnTo>
                    <a:pt x="399" y="993"/>
                  </a:lnTo>
                  <a:lnTo>
                    <a:pt x="398" y="992"/>
                  </a:lnTo>
                  <a:lnTo>
                    <a:pt x="390" y="988"/>
                  </a:lnTo>
                  <a:lnTo>
                    <a:pt x="388" y="986"/>
                  </a:lnTo>
                  <a:lnTo>
                    <a:pt x="384" y="984"/>
                  </a:lnTo>
                  <a:lnTo>
                    <a:pt x="377" y="983"/>
                  </a:lnTo>
                  <a:lnTo>
                    <a:pt x="376" y="982"/>
                  </a:lnTo>
                  <a:lnTo>
                    <a:pt x="375" y="982"/>
                  </a:lnTo>
                  <a:lnTo>
                    <a:pt x="374" y="982"/>
                  </a:lnTo>
                  <a:lnTo>
                    <a:pt x="368" y="979"/>
                  </a:lnTo>
                  <a:lnTo>
                    <a:pt x="365" y="978"/>
                  </a:lnTo>
                  <a:lnTo>
                    <a:pt x="363" y="977"/>
                  </a:lnTo>
                  <a:lnTo>
                    <a:pt x="363" y="976"/>
                  </a:lnTo>
                  <a:lnTo>
                    <a:pt x="361" y="973"/>
                  </a:lnTo>
                  <a:lnTo>
                    <a:pt x="361" y="973"/>
                  </a:lnTo>
                  <a:lnTo>
                    <a:pt x="356" y="968"/>
                  </a:lnTo>
                  <a:lnTo>
                    <a:pt x="355" y="967"/>
                  </a:lnTo>
                  <a:lnTo>
                    <a:pt x="354" y="967"/>
                  </a:lnTo>
                  <a:lnTo>
                    <a:pt x="353" y="966"/>
                  </a:lnTo>
                  <a:lnTo>
                    <a:pt x="348" y="966"/>
                  </a:lnTo>
                  <a:lnTo>
                    <a:pt x="348" y="966"/>
                  </a:lnTo>
                  <a:lnTo>
                    <a:pt x="344" y="966"/>
                  </a:lnTo>
                  <a:lnTo>
                    <a:pt x="344" y="965"/>
                  </a:lnTo>
                  <a:lnTo>
                    <a:pt x="342" y="965"/>
                  </a:lnTo>
                  <a:lnTo>
                    <a:pt x="341" y="966"/>
                  </a:lnTo>
                  <a:lnTo>
                    <a:pt x="339" y="966"/>
                  </a:lnTo>
                  <a:lnTo>
                    <a:pt x="337" y="967"/>
                  </a:lnTo>
                  <a:lnTo>
                    <a:pt x="336" y="966"/>
                  </a:lnTo>
                  <a:lnTo>
                    <a:pt x="334" y="966"/>
                  </a:lnTo>
                  <a:lnTo>
                    <a:pt x="332" y="964"/>
                  </a:lnTo>
                  <a:lnTo>
                    <a:pt x="331" y="964"/>
                  </a:lnTo>
                  <a:lnTo>
                    <a:pt x="330" y="963"/>
                  </a:lnTo>
                  <a:lnTo>
                    <a:pt x="328" y="960"/>
                  </a:lnTo>
                  <a:lnTo>
                    <a:pt x="328" y="959"/>
                  </a:lnTo>
                  <a:lnTo>
                    <a:pt x="329" y="959"/>
                  </a:lnTo>
                  <a:lnTo>
                    <a:pt x="329" y="958"/>
                  </a:lnTo>
                  <a:lnTo>
                    <a:pt x="330" y="958"/>
                  </a:lnTo>
                  <a:lnTo>
                    <a:pt x="330" y="957"/>
                  </a:lnTo>
                  <a:lnTo>
                    <a:pt x="329" y="955"/>
                  </a:lnTo>
                  <a:lnTo>
                    <a:pt x="323" y="949"/>
                  </a:lnTo>
                  <a:lnTo>
                    <a:pt x="322" y="949"/>
                  </a:lnTo>
                  <a:lnTo>
                    <a:pt x="321" y="948"/>
                  </a:lnTo>
                  <a:lnTo>
                    <a:pt x="319" y="948"/>
                  </a:lnTo>
                  <a:lnTo>
                    <a:pt x="318" y="947"/>
                  </a:lnTo>
                  <a:lnTo>
                    <a:pt x="305" y="947"/>
                  </a:lnTo>
                  <a:lnTo>
                    <a:pt x="305" y="947"/>
                  </a:lnTo>
                  <a:lnTo>
                    <a:pt x="298" y="947"/>
                  </a:lnTo>
                  <a:lnTo>
                    <a:pt x="298" y="946"/>
                  </a:lnTo>
                  <a:lnTo>
                    <a:pt x="296" y="946"/>
                  </a:lnTo>
                  <a:lnTo>
                    <a:pt x="296" y="946"/>
                  </a:lnTo>
                  <a:lnTo>
                    <a:pt x="293" y="946"/>
                  </a:lnTo>
                  <a:lnTo>
                    <a:pt x="289" y="944"/>
                  </a:lnTo>
                  <a:lnTo>
                    <a:pt x="287" y="942"/>
                  </a:lnTo>
                  <a:lnTo>
                    <a:pt x="286" y="942"/>
                  </a:lnTo>
                  <a:lnTo>
                    <a:pt x="285" y="941"/>
                  </a:lnTo>
                  <a:lnTo>
                    <a:pt x="284" y="941"/>
                  </a:lnTo>
                  <a:lnTo>
                    <a:pt x="281" y="939"/>
                  </a:lnTo>
                  <a:lnTo>
                    <a:pt x="279" y="938"/>
                  </a:lnTo>
                  <a:lnTo>
                    <a:pt x="277" y="937"/>
                  </a:lnTo>
                  <a:lnTo>
                    <a:pt x="276" y="936"/>
                  </a:lnTo>
                  <a:lnTo>
                    <a:pt x="275" y="936"/>
                  </a:lnTo>
                  <a:lnTo>
                    <a:pt x="273" y="935"/>
                  </a:lnTo>
                  <a:lnTo>
                    <a:pt x="272" y="934"/>
                  </a:lnTo>
                  <a:lnTo>
                    <a:pt x="270" y="933"/>
                  </a:lnTo>
                  <a:lnTo>
                    <a:pt x="268" y="930"/>
                  </a:lnTo>
                  <a:lnTo>
                    <a:pt x="266" y="929"/>
                  </a:lnTo>
                  <a:lnTo>
                    <a:pt x="264" y="928"/>
                  </a:lnTo>
                  <a:lnTo>
                    <a:pt x="259" y="925"/>
                  </a:lnTo>
                  <a:lnTo>
                    <a:pt x="258" y="925"/>
                  </a:lnTo>
                  <a:lnTo>
                    <a:pt x="257" y="925"/>
                  </a:lnTo>
                  <a:lnTo>
                    <a:pt x="254" y="924"/>
                  </a:lnTo>
                  <a:lnTo>
                    <a:pt x="252" y="922"/>
                  </a:lnTo>
                  <a:lnTo>
                    <a:pt x="252" y="921"/>
                  </a:lnTo>
                  <a:lnTo>
                    <a:pt x="254" y="920"/>
                  </a:lnTo>
                  <a:lnTo>
                    <a:pt x="254" y="919"/>
                  </a:lnTo>
                  <a:lnTo>
                    <a:pt x="254" y="919"/>
                  </a:lnTo>
                  <a:lnTo>
                    <a:pt x="252" y="921"/>
                  </a:lnTo>
                  <a:lnTo>
                    <a:pt x="251" y="922"/>
                  </a:lnTo>
                  <a:lnTo>
                    <a:pt x="251" y="922"/>
                  </a:lnTo>
                  <a:lnTo>
                    <a:pt x="249" y="920"/>
                  </a:lnTo>
                  <a:lnTo>
                    <a:pt x="249" y="920"/>
                  </a:lnTo>
                  <a:lnTo>
                    <a:pt x="247" y="917"/>
                  </a:lnTo>
                  <a:lnTo>
                    <a:pt x="246" y="917"/>
                  </a:lnTo>
                  <a:lnTo>
                    <a:pt x="243" y="914"/>
                  </a:lnTo>
                  <a:lnTo>
                    <a:pt x="242" y="914"/>
                  </a:lnTo>
                  <a:lnTo>
                    <a:pt x="242" y="913"/>
                  </a:lnTo>
                  <a:lnTo>
                    <a:pt x="241" y="913"/>
                  </a:lnTo>
                  <a:lnTo>
                    <a:pt x="239" y="911"/>
                  </a:lnTo>
                  <a:lnTo>
                    <a:pt x="239" y="910"/>
                  </a:lnTo>
                  <a:lnTo>
                    <a:pt x="238" y="910"/>
                  </a:lnTo>
                  <a:lnTo>
                    <a:pt x="236" y="908"/>
                  </a:lnTo>
                  <a:lnTo>
                    <a:pt x="234" y="907"/>
                  </a:lnTo>
                  <a:lnTo>
                    <a:pt x="232" y="905"/>
                  </a:lnTo>
                  <a:lnTo>
                    <a:pt x="230" y="905"/>
                  </a:lnTo>
                  <a:lnTo>
                    <a:pt x="230" y="905"/>
                  </a:lnTo>
                  <a:lnTo>
                    <a:pt x="228" y="905"/>
                  </a:lnTo>
                  <a:lnTo>
                    <a:pt x="227" y="905"/>
                  </a:lnTo>
                  <a:lnTo>
                    <a:pt x="225" y="904"/>
                  </a:lnTo>
                  <a:lnTo>
                    <a:pt x="223" y="904"/>
                  </a:lnTo>
                  <a:lnTo>
                    <a:pt x="223" y="903"/>
                  </a:lnTo>
                  <a:lnTo>
                    <a:pt x="220" y="903"/>
                  </a:lnTo>
                  <a:lnTo>
                    <a:pt x="220" y="904"/>
                  </a:lnTo>
                  <a:lnTo>
                    <a:pt x="219" y="904"/>
                  </a:lnTo>
                  <a:lnTo>
                    <a:pt x="219" y="905"/>
                  </a:lnTo>
                  <a:lnTo>
                    <a:pt x="216" y="904"/>
                  </a:lnTo>
                  <a:lnTo>
                    <a:pt x="214" y="902"/>
                  </a:lnTo>
                  <a:lnTo>
                    <a:pt x="214" y="900"/>
                  </a:lnTo>
                  <a:lnTo>
                    <a:pt x="213" y="900"/>
                  </a:lnTo>
                  <a:lnTo>
                    <a:pt x="212" y="900"/>
                  </a:lnTo>
                  <a:lnTo>
                    <a:pt x="211" y="899"/>
                  </a:lnTo>
                  <a:lnTo>
                    <a:pt x="210" y="899"/>
                  </a:lnTo>
                  <a:lnTo>
                    <a:pt x="210" y="899"/>
                  </a:lnTo>
                  <a:lnTo>
                    <a:pt x="208" y="899"/>
                  </a:lnTo>
                  <a:lnTo>
                    <a:pt x="208" y="898"/>
                  </a:lnTo>
                  <a:lnTo>
                    <a:pt x="204" y="895"/>
                  </a:lnTo>
                  <a:lnTo>
                    <a:pt x="203" y="894"/>
                  </a:lnTo>
                  <a:lnTo>
                    <a:pt x="202" y="893"/>
                  </a:lnTo>
                  <a:lnTo>
                    <a:pt x="202" y="893"/>
                  </a:lnTo>
                  <a:lnTo>
                    <a:pt x="203" y="894"/>
                  </a:lnTo>
                  <a:lnTo>
                    <a:pt x="204" y="894"/>
                  </a:lnTo>
                  <a:lnTo>
                    <a:pt x="204" y="893"/>
                  </a:lnTo>
                  <a:lnTo>
                    <a:pt x="200" y="891"/>
                  </a:lnTo>
                  <a:lnTo>
                    <a:pt x="199" y="891"/>
                  </a:lnTo>
                  <a:lnTo>
                    <a:pt x="198" y="890"/>
                  </a:lnTo>
                  <a:lnTo>
                    <a:pt x="197" y="889"/>
                  </a:lnTo>
                  <a:lnTo>
                    <a:pt x="196" y="889"/>
                  </a:lnTo>
                  <a:lnTo>
                    <a:pt x="193" y="889"/>
                  </a:lnTo>
                  <a:lnTo>
                    <a:pt x="189" y="889"/>
                  </a:lnTo>
                  <a:lnTo>
                    <a:pt x="189" y="889"/>
                  </a:lnTo>
                  <a:lnTo>
                    <a:pt x="187" y="889"/>
                  </a:lnTo>
                  <a:lnTo>
                    <a:pt x="185" y="890"/>
                  </a:lnTo>
                  <a:lnTo>
                    <a:pt x="184" y="890"/>
                  </a:lnTo>
                  <a:lnTo>
                    <a:pt x="182" y="891"/>
                  </a:lnTo>
                  <a:lnTo>
                    <a:pt x="181" y="891"/>
                  </a:lnTo>
                  <a:lnTo>
                    <a:pt x="180" y="892"/>
                  </a:lnTo>
                  <a:lnTo>
                    <a:pt x="177" y="892"/>
                  </a:lnTo>
                  <a:lnTo>
                    <a:pt x="174" y="890"/>
                  </a:lnTo>
                  <a:lnTo>
                    <a:pt x="170" y="886"/>
                  </a:lnTo>
                  <a:lnTo>
                    <a:pt x="170" y="885"/>
                  </a:lnTo>
                  <a:lnTo>
                    <a:pt x="167" y="883"/>
                  </a:lnTo>
                  <a:lnTo>
                    <a:pt x="167" y="882"/>
                  </a:lnTo>
                  <a:lnTo>
                    <a:pt x="164" y="879"/>
                  </a:lnTo>
                  <a:lnTo>
                    <a:pt x="164" y="878"/>
                  </a:lnTo>
                  <a:lnTo>
                    <a:pt x="163" y="878"/>
                  </a:lnTo>
                  <a:lnTo>
                    <a:pt x="160" y="875"/>
                  </a:lnTo>
                  <a:lnTo>
                    <a:pt x="158" y="874"/>
                  </a:lnTo>
                  <a:lnTo>
                    <a:pt x="157" y="873"/>
                  </a:lnTo>
                  <a:lnTo>
                    <a:pt x="155" y="873"/>
                  </a:lnTo>
                  <a:lnTo>
                    <a:pt x="154" y="872"/>
                  </a:lnTo>
                  <a:lnTo>
                    <a:pt x="154" y="872"/>
                  </a:lnTo>
                  <a:lnTo>
                    <a:pt x="152" y="870"/>
                  </a:lnTo>
                  <a:lnTo>
                    <a:pt x="152" y="869"/>
                  </a:lnTo>
                  <a:lnTo>
                    <a:pt x="149" y="866"/>
                  </a:lnTo>
                  <a:lnTo>
                    <a:pt x="147" y="866"/>
                  </a:lnTo>
                  <a:lnTo>
                    <a:pt x="146" y="868"/>
                  </a:lnTo>
                  <a:lnTo>
                    <a:pt x="144" y="868"/>
                  </a:lnTo>
                  <a:lnTo>
                    <a:pt x="143" y="869"/>
                  </a:lnTo>
                  <a:lnTo>
                    <a:pt x="143" y="870"/>
                  </a:lnTo>
                  <a:lnTo>
                    <a:pt x="141" y="870"/>
                  </a:lnTo>
                  <a:lnTo>
                    <a:pt x="139" y="869"/>
                  </a:lnTo>
                  <a:lnTo>
                    <a:pt x="139" y="868"/>
                  </a:lnTo>
                  <a:lnTo>
                    <a:pt x="134" y="866"/>
                  </a:lnTo>
                  <a:lnTo>
                    <a:pt x="132" y="864"/>
                  </a:lnTo>
                  <a:lnTo>
                    <a:pt x="132" y="863"/>
                  </a:lnTo>
                  <a:lnTo>
                    <a:pt x="130" y="862"/>
                  </a:lnTo>
                  <a:lnTo>
                    <a:pt x="130" y="862"/>
                  </a:lnTo>
                  <a:lnTo>
                    <a:pt x="128" y="860"/>
                  </a:lnTo>
                  <a:lnTo>
                    <a:pt x="128" y="860"/>
                  </a:lnTo>
                  <a:lnTo>
                    <a:pt x="127" y="859"/>
                  </a:lnTo>
                  <a:lnTo>
                    <a:pt x="127" y="859"/>
                  </a:lnTo>
                  <a:lnTo>
                    <a:pt x="124" y="857"/>
                  </a:lnTo>
                  <a:lnTo>
                    <a:pt x="124" y="857"/>
                  </a:lnTo>
                  <a:lnTo>
                    <a:pt x="122" y="855"/>
                  </a:lnTo>
                  <a:lnTo>
                    <a:pt x="122" y="855"/>
                  </a:lnTo>
                  <a:lnTo>
                    <a:pt x="120" y="853"/>
                  </a:lnTo>
                  <a:lnTo>
                    <a:pt x="120" y="852"/>
                  </a:lnTo>
                  <a:lnTo>
                    <a:pt x="118" y="850"/>
                  </a:lnTo>
                  <a:lnTo>
                    <a:pt x="118" y="850"/>
                  </a:lnTo>
                  <a:lnTo>
                    <a:pt x="115" y="848"/>
                  </a:lnTo>
                  <a:lnTo>
                    <a:pt x="115" y="848"/>
                  </a:lnTo>
                  <a:lnTo>
                    <a:pt x="113" y="846"/>
                  </a:lnTo>
                  <a:lnTo>
                    <a:pt x="111" y="845"/>
                  </a:lnTo>
                  <a:lnTo>
                    <a:pt x="111" y="845"/>
                  </a:lnTo>
                  <a:lnTo>
                    <a:pt x="108" y="844"/>
                  </a:lnTo>
                  <a:lnTo>
                    <a:pt x="105" y="841"/>
                  </a:lnTo>
                  <a:lnTo>
                    <a:pt x="103" y="840"/>
                  </a:lnTo>
                  <a:lnTo>
                    <a:pt x="102" y="840"/>
                  </a:lnTo>
                  <a:lnTo>
                    <a:pt x="101" y="838"/>
                  </a:lnTo>
                  <a:lnTo>
                    <a:pt x="100" y="839"/>
                  </a:lnTo>
                  <a:lnTo>
                    <a:pt x="99" y="838"/>
                  </a:lnTo>
                  <a:lnTo>
                    <a:pt x="97" y="837"/>
                  </a:lnTo>
                  <a:lnTo>
                    <a:pt x="96" y="836"/>
                  </a:lnTo>
                  <a:lnTo>
                    <a:pt x="96" y="835"/>
                  </a:lnTo>
                  <a:lnTo>
                    <a:pt x="94" y="832"/>
                  </a:lnTo>
                  <a:lnTo>
                    <a:pt x="94" y="828"/>
                  </a:lnTo>
                  <a:lnTo>
                    <a:pt x="94" y="827"/>
                  </a:lnTo>
                  <a:lnTo>
                    <a:pt x="94" y="825"/>
                  </a:lnTo>
                  <a:lnTo>
                    <a:pt x="94" y="824"/>
                  </a:lnTo>
                  <a:lnTo>
                    <a:pt x="93" y="822"/>
                  </a:lnTo>
                  <a:lnTo>
                    <a:pt x="93" y="822"/>
                  </a:lnTo>
                  <a:lnTo>
                    <a:pt x="91" y="818"/>
                  </a:lnTo>
                  <a:lnTo>
                    <a:pt x="90" y="817"/>
                  </a:lnTo>
                  <a:lnTo>
                    <a:pt x="90" y="815"/>
                  </a:lnTo>
                  <a:lnTo>
                    <a:pt x="89" y="814"/>
                  </a:lnTo>
                  <a:lnTo>
                    <a:pt x="89" y="807"/>
                  </a:lnTo>
                  <a:lnTo>
                    <a:pt x="87" y="805"/>
                  </a:lnTo>
                  <a:lnTo>
                    <a:pt x="87" y="803"/>
                  </a:lnTo>
                  <a:lnTo>
                    <a:pt x="87" y="803"/>
                  </a:lnTo>
                  <a:lnTo>
                    <a:pt x="87" y="802"/>
                  </a:lnTo>
                  <a:lnTo>
                    <a:pt x="85" y="800"/>
                  </a:lnTo>
                  <a:lnTo>
                    <a:pt x="84" y="800"/>
                  </a:lnTo>
                  <a:lnTo>
                    <a:pt x="84" y="800"/>
                  </a:lnTo>
                  <a:lnTo>
                    <a:pt x="82" y="800"/>
                  </a:lnTo>
                  <a:lnTo>
                    <a:pt x="81" y="801"/>
                  </a:lnTo>
                  <a:lnTo>
                    <a:pt x="80" y="801"/>
                  </a:lnTo>
                  <a:lnTo>
                    <a:pt x="79" y="800"/>
                  </a:lnTo>
                  <a:lnTo>
                    <a:pt x="79" y="799"/>
                  </a:lnTo>
                  <a:lnTo>
                    <a:pt x="77" y="797"/>
                  </a:lnTo>
                  <a:lnTo>
                    <a:pt x="76" y="795"/>
                  </a:lnTo>
                  <a:lnTo>
                    <a:pt x="74" y="794"/>
                  </a:lnTo>
                  <a:lnTo>
                    <a:pt x="74" y="794"/>
                  </a:lnTo>
                  <a:lnTo>
                    <a:pt x="72" y="794"/>
                  </a:lnTo>
                  <a:lnTo>
                    <a:pt x="70" y="792"/>
                  </a:lnTo>
                  <a:lnTo>
                    <a:pt x="70" y="790"/>
                  </a:lnTo>
                  <a:lnTo>
                    <a:pt x="66" y="785"/>
                  </a:lnTo>
                  <a:lnTo>
                    <a:pt x="66" y="785"/>
                  </a:lnTo>
                  <a:lnTo>
                    <a:pt x="65" y="785"/>
                  </a:lnTo>
                  <a:lnTo>
                    <a:pt x="59" y="779"/>
                  </a:lnTo>
                  <a:lnTo>
                    <a:pt x="59" y="779"/>
                  </a:lnTo>
                  <a:lnTo>
                    <a:pt x="58" y="778"/>
                  </a:lnTo>
                  <a:lnTo>
                    <a:pt x="57" y="778"/>
                  </a:lnTo>
                  <a:lnTo>
                    <a:pt x="56" y="776"/>
                  </a:lnTo>
                  <a:lnTo>
                    <a:pt x="56" y="776"/>
                  </a:lnTo>
                  <a:lnTo>
                    <a:pt x="54" y="775"/>
                  </a:lnTo>
                  <a:lnTo>
                    <a:pt x="53" y="775"/>
                  </a:lnTo>
                  <a:lnTo>
                    <a:pt x="52" y="775"/>
                  </a:lnTo>
                  <a:lnTo>
                    <a:pt x="52" y="774"/>
                  </a:lnTo>
                  <a:lnTo>
                    <a:pt x="53" y="773"/>
                  </a:lnTo>
                  <a:lnTo>
                    <a:pt x="49" y="769"/>
                  </a:lnTo>
                  <a:lnTo>
                    <a:pt x="48" y="766"/>
                  </a:lnTo>
                  <a:lnTo>
                    <a:pt x="47" y="765"/>
                  </a:lnTo>
                  <a:lnTo>
                    <a:pt x="46" y="762"/>
                  </a:lnTo>
                  <a:lnTo>
                    <a:pt x="45" y="760"/>
                  </a:lnTo>
                  <a:lnTo>
                    <a:pt x="45" y="759"/>
                  </a:lnTo>
                  <a:lnTo>
                    <a:pt x="44" y="757"/>
                  </a:lnTo>
                  <a:lnTo>
                    <a:pt x="43" y="755"/>
                  </a:lnTo>
                  <a:lnTo>
                    <a:pt x="42" y="754"/>
                  </a:lnTo>
                  <a:lnTo>
                    <a:pt x="42" y="753"/>
                  </a:lnTo>
                  <a:lnTo>
                    <a:pt x="41" y="752"/>
                  </a:lnTo>
                  <a:lnTo>
                    <a:pt x="41" y="750"/>
                  </a:lnTo>
                  <a:lnTo>
                    <a:pt x="39" y="748"/>
                  </a:lnTo>
                  <a:lnTo>
                    <a:pt x="38" y="747"/>
                  </a:lnTo>
                  <a:lnTo>
                    <a:pt x="37" y="746"/>
                  </a:lnTo>
                  <a:lnTo>
                    <a:pt x="37" y="744"/>
                  </a:lnTo>
                  <a:lnTo>
                    <a:pt x="38" y="743"/>
                  </a:lnTo>
                  <a:lnTo>
                    <a:pt x="38" y="739"/>
                  </a:lnTo>
                  <a:lnTo>
                    <a:pt x="37" y="738"/>
                  </a:lnTo>
                  <a:lnTo>
                    <a:pt x="37" y="737"/>
                  </a:lnTo>
                  <a:lnTo>
                    <a:pt x="35" y="735"/>
                  </a:lnTo>
                  <a:lnTo>
                    <a:pt x="34" y="733"/>
                  </a:lnTo>
                  <a:lnTo>
                    <a:pt x="32" y="732"/>
                  </a:lnTo>
                  <a:lnTo>
                    <a:pt x="31" y="731"/>
                  </a:lnTo>
                  <a:lnTo>
                    <a:pt x="30" y="731"/>
                  </a:lnTo>
                  <a:lnTo>
                    <a:pt x="29" y="732"/>
                  </a:lnTo>
                  <a:lnTo>
                    <a:pt x="29" y="734"/>
                  </a:lnTo>
                  <a:lnTo>
                    <a:pt x="27" y="734"/>
                  </a:lnTo>
                  <a:lnTo>
                    <a:pt x="27" y="736"/>
                  </a:lnTo>
                  <a:lnTo>
                    <a:pt x="29" y="737"/>
                  </a:lnTo>
                  <a:lnTo>
                    <a:pt x="28" y="740"/>
                  </a:lnTo>
                  <a:lnTo>
                    <a:pt x="27" y="740"/>
                  </a:lnTo>
                  <a:lnTo>
                    <a:pt x="26" y="740"/>
                  </a:lnTo>
                  <a:lnTo>
                    <a:pt x="24" y="741"/>
                  </a:lnTo>
                  <a:lnTo>
                    <a:pt x="23" y="741"/>
                  </a:lnTo>
                  <a:lnTo>
                    <a:pt x="23" y="737"/>
                  </a:lnTo>
                  <a:lnTo>
                    <a:pt x="21" y="735"/>
                  </a:lnTo>
                  <a:lnTo>
                    <a:pt x="21" y="732"/>
                  </a:lnTo>
                  <a:lnTo>
                    <a:pt x="18" y="729"/>
                  </a:lnTo>
                  <a:lnTo>
                    <a:pt x="18" y="728"/>
                  </a:lnTo>
                  <a:lnTo>
                    <a:pt x="18" y="727"/>
                  </a:lnTo>
                  <a:lnTo>
                    <a:pt x="18" y="726"/>
                  </a:lnTo>
                  <a:lnTo>
                    <a:pt x="20" y="726"/>
                  </a:lnTo>
                  <a:lnTo>
                    <a:pt x="19" y="725"/>
                  </a:lnTo>
                  <a:lnTo>
                    <a:pt x="19" y="722"/>
                  </a:lnTo>
                  <a:lnTo>
                    <a:pt x="18" y="721"/>
                  </a:lnTo>
                  <a:lnTo>
                    <a:pt x="16" y="720"/>
                  </a:lnTo>
                  <a:lnTo>
                    <a:pt x="17" y="718"/>
                  </a:lnTo>
                  <a:lnTo>
                    <a:pt x="16" y="717"/>
                  </a:lnTo>
                  <a:lnTo>
                    <a:pt x="15" y="716"/>
                  </a:lnTo>
                  <a:lnTo>
                    <a:pt x="15" y="715"/>
                  </a:lnTo>
                  <a:lnTo>
                    <a:pt x="14" y="715"/>
                  </a:lnTo>
                  <a:lnTo>
                    <a:pt x="11" y="715"/>
                  </a:lnTo>
                  <a:lnTo>
                    <a:pt x="11" y="714"/>
                  </a:lnTo>
                  <a:lnTo>
                    <a:pt x="12" y="712"/>
                  </a:lnTo>
                  <a:lnTo>
                    <a:pt x="15" y="712"/>
                  </a:lnTo>
                  <a:lnTo>
                    <a:pt x="16" y="710"/>
                  </a:lnTo>
                  <a:lnTo>
                    <a:pt x="16" y="709"/>
                  </a:lnTo>
                  <a:lnTo>
                    <a:pt x="16" y="706"/>
                  </a:lnTo>
                  <a:lnTo>
                    <a:pt x="15" y="705"/>
                  </a:lnTo>
                  <a:lnTo>
                    <a:pt x="14" y="703"/>
                  </a:lnTo>
                  <a:lnTo>
                    <a:pt x="14" y="703"/>
                  </a:lnTo>
                  <a:lnTo>
                    <a:pt x="12" y="701"/>
                  </a:lnTo>
                  <a:lnTo>
                    <a:pt x="11" y="701"/>
                  </a:lnTo>
                  <a:lnTo>
                    <a:pt x="10" y="701"/>
                  </a:lnTo>
                  <a:lnTo>
                    <a:pt x="9" y="701"/>
                  </a:lnTo>
                  <a:lnTo>
                    <a:pt x="8" y="700"/>
                  </a:lnTo>
                  <a:lnTo>
                    <a:pt x="8" y="698"/>
                  </a:lnTo>
                  <a:lnTo>
                    <a:pt x="7" y="697"/>
                  </a:lnTo>
                  <a:lnTo>
                    <a:pt x="7" y="696"/>
                  </a:lnTo>
                  <a:lnTo>
                    <a:pt x="7" y="695"/>
                  </a:lnTo>
                  <a:lnTo>
                    <a:pt x="8" y="694"/>
                  </a:lnTo>
                  <a:lnTo>
                    <a:pt x="10" y="694"/>
                  </a:lnTo>
                  <a:lnTo>
                    <a:pt x="15" y="698"/>
                  </a:lnTo>
                  <a:lnTo>
                    <a:pt x="15" y="698"/>
                  </a:lnTo>
                  <a:lnTo>
                    <a:pt x="14" y="697"/>
                  </a:lnTo>
                  <a:lnTo>
                    <a:pt x="14" y="688"/>
                  </a:lnTo>
                  <a:lnTo>
                    <a:pt x="13" y="688"/>
                  </a:lnTo>
                  <a:lnTo>
                    <a:pt x="12" y="689"/>
                  </a:lnTo>
                  <a:lnTo>
                    <a:pt x="10" y="686"/>
                  </a:lnTo>
                  <a:lnTo>
                    <a:pt x="10" y="685"/>
                  </a:lnTo>
                  <a:lnTo>
                    <a:pt x="10" y="684"/>
                  </a:lnTo>
                  <a:lnTo>
                    <a:pt x="11" y="685"/>
                  </a:lnTo>
                  <a:lnTo>
                    <a:pt x="13" y="684"/>
                  </a:lnTo>
                  <a:lnTo>
                    <a:pt x="13" y="679"/>
                  </a:lnTo>
                  <a:lnTo>
                    <a:pt x="13" y="679"/>
                  </a:lnTo>
                  <a:lnTo>
                    <a:pt x="13" y="678"/>
                  </a:lnTo>
                  <a:lnTo>
                    <a:pt x="12" y="677"/>
                  </a:lnTo>
                  <a:lnTo>
                    <a:pt x="12" y="674"/>
                  </a:lnTo>
                  <a:lnTo>
                    <a:pt x="12" y="673"/>
                  </a:lnTo>
                  <a:lnTo>
                    <a:pt x="12" y="672"/>
                  </a:lnTo>
                  <a:lnTo>
                    <a:pt x="10" y="671"/>
                  </a:lnTo>
                  <a:lnTo>
                    <a:pt x="10" y="671"/>
                  </a:lnTo>
                  <a:lnTo>
                    <a:pt x="9" y="673"/>
                  </a:lnTo>
                  <a:lnTo>
                    <a:pt x="8" y="673"/>
                  </a:lnTo>
                  <a:lnTo>
                    <a:pt x="7" y="672"/>
                  </a:lnTo>
                  <a:lnTo>
                    <a:pt x="5" y="669"/>
                  </a:lnTo>
                  <a:lnTo>
                    <a:pt x="5" y="666"/>
                  </a:lnTo>
                  <a:lnTo>
                    <a:pt x="7" y="664"/>
                  </a:lnTo>
                  <a:lnTo>
                    <a:pt x="9" y="664"/>
                  </a:lnTo>
                  <a:lnTo>
                    <a:pt x="10" y="663"/>
                  </a:lnTo>
                  <a:lnTo>
                    <a:pt x="10" y="662"/>
                  </a:lnTo>
                  <a:lnTo>
                    <a:pt x="9" y="660"/>
                  </a:lnTo>
                  <a:lnTo>
                    <a:pt x="8" y="660"/>
                  </a:lnTo>
                  <a:lnTo>
                    <a:pt x="7" y="660"/>
                  </a:lnTo>
                  <a:lnTo>
                    <a:pt x="6" y="659"/>
                  </a:lnTo>
                  <a:lnTo>
                    <a:pt x="3" y="659"/>
                  </a:lnTo>
                  <a:lnTo>
                    <a:pt x="3" y="658"/>
                  </a:lnTo>
                  <a:lnTo>
                    <a:pt x="3" y="657"/>
                  </a:lnTo>
                  <a:lnTo>
                    <a:pt x="3" y="655"/>
                  </a:lnTo>
                  <a:lnTo>
                    <a:pt x="3" y="655"/>
                  </a:lnTo>
                  <a:lnTo>
                    <a:pt x="3" y="654"/>
                  </a:lnTo>
                  <a:lnTo>
                    <a:pt x="4" y="653"/>
                  </a:lnTo>
                  <a:lnTo>
                    <a:pt x="5" y="653"/>
                  </a:lnTo>
                  <a:lnTo>
                    <a:pt x="6" y="650"/>
                  </a:lnTo>
                  <a:lnTo>
                    <a:pt x="7" y="650"/>
                  </a:lnTo>
                  <a:lnTo>
                    <a:pt x="8" y="649"/>
                  </a:lnTo>
                  <a:lnTo>
                    <a:pt x="9" y="649"/>
                  </a:lnTo>
                  <a:lnTo>
                    <a:pt x="10" y="650"/>
                  </a:lnTo>
                  <a:lnTo>
                    <a:pt x="10" y="651"/>
                  </a:lnTo>
                  <a:lnTo>
                    <a:pt x="12" y="652"/>
                  </a:lnTo>
                  <a:lnTo>
                    <a:pt x="13" y="652"/>
                  </a:lnTo>
                  <a:lnTo>
                    <a:pt x="13" y="652"/>
                  </a:lnTo>
                  <a:lnTo>
                    <a:pt x="15" y="654"/>
                  </a:lnTo>
                  <a:lnTo>
                    <a:pt x="16" y="654"/>
                  </a:lnTo>
                  <a:lnTo>
                    <a:pt x="17" y="652"/>
                  </a:lnTo>
                  <a:lnTo>
                    <a:pt x="18" y="651"/>
                  </a:lnTo>
                  <a:lnTo>
                    <a:pt x="19" y="651"/>
                  </a:lnTo>
                  <a:lnTo>
                    <a:pt x="20" y="651"/>
                  </a:lnTo>
                  <a:lnTo>
                    <a:pt x="18" y="652"/>
                  </a:lnTo>
                  <a:lnTo>
                    <a:pt x="18" y="654"/>
                  </a:lnTo>
                  <a:lnTo>
                    <a:pt x="19" y="653"/>
                  </a:lnTo>
                  <a:lnTo>
                    <a:pt x="20" y="652"/>
                  </a:lnTo>
                  <a:lnTo>
                    <a:pt x="22" y="651"/>
                  </a:lnTo>
                  <a:lnTo>
                    <a:pt x="22" y="650"/>
                  </a:lnTo>
                  <a:lnTo>
                    <a:pt x="23" y="649"/>
                  </a:lnTo>
                  <a:lnTo>
                    <a:pt x="25" y="648"/>
                  </a:lnTo>
                  <a:lnTo>
                    <a:pt x="27" y="648"/>
                  </a:lnTo>
                  <a:lnTo>
                    <a:pt x="28" y="647"/>
                  </a:lnTo>
                  <a:lnTo>
                    <a:pt x="27" y="644"/>
                  </a:lnTo>
                  <a:lnTo>
                    <a:pt x="25" y="645"/>
                  </a:lnTo>
                  <a:lnTo>
                    <a:pt x="22" y="643"/>
                  </a:lnTo>
                  <a:lnTo>
                    <a:pt x="21" y="643"/>
                  </a:lnTo>
                  <a:lnTo>
                    <a:pt x="20" y="643"/>
                  </a:lnTo>
                  <a:lnTo>
                    <a:pt x="19" y="642"/>
                  </a:lnTo>
                  <a:lnTo>
                    <a:pt x="18" y="642"/>
                  </a:lnTo>
                  <a:lnTo>
                    <a:pt x="16" y="640"/>
                  </a:lnTo>
                  <a:lnTo>
                    <a:pt x="14" y="640"/>
                  </a:lnTo>
                  <a:lnTo>
                    <a:pt x="13" y="641"/>
                  </a:lnTo>
                  <a:lnTo>
                    <a:pt x="12" y="641"/>
                  </a:lnTo>
                  <a:lnTo>
                    <a:pt x="12" y="640"/>
                  </a:lnTo>
                  <a:lnTo>
                    <a:pt x="13" y="637"/>
                  </a:lnTo>
                  <a:lnTo>
                    <a:pt x="12" y="637"/>
                  </a:lnTo>
                  <a:lnTo>
                    <a:pt x="12" y="633"/>
                  </a:lnTo>
                  <a:lnTo>
                    <a:pt x="10" y="630"/>
                  </a:lnTo>
                  <a:lnTo>
                    <a:pt x="10" y="630"/>
                  </a:lnTo>
                  <a:lnTo>
                    <a:pt x="12" y="629"/>
                  </a:lnTo>
                  <a:lnTo>
                    <a:pt x="12" y="630"/>
                  </a:lnTo>
                  <a:lnTo>
                    <a:pt x="14" y="631"/>
                  </a:lnTo>
                  <a:lnTo>
                    <a:pt x="15" y="630"/>
                  </a:lnTo>
                  <a:lnTo>
                    <a:pt x="16" y="626"/>
                  </a:lnTo>
                  <a:lnTo>
                    <a:pt x="16" y="623"/>
                  </a:lnTo>
                  <a:lnTo>
                    <a:pt x="17" y="622"/>
                  </a:lnTo>
                  <a:lnTo>
                    <a:pt x="18" y="621"/>
                  </a:lnTo>
                  <a:lnTo>
                    <a:pt x="19" y="621"/>
                  </a:lnTo>
                  <a:lnTo>
                    <a:pt x="19" y="620"/>
                  </a:lnTo>
                  <a:lnTo>
                    <a:pt x="21" y="619"/>
                  </a:lnTo>
                  <a:lnTo>
                    <a:pt x="21" y="618"/>
                  </a:lnTo>
                  <a:lnTo>
                    <a:pt x="21" y="615"/>
                  </a:lnTo>
                  <a:lnTo>
                    <a:pt x="22" y="615"/>
                  </a:lnTo>
                  <a:lnTo>
                    <a:pt x="23" y="616"/>
                  </a:lnTo>
                  <a:lnTo>
                    <a:pt x="23" y="616"/>
                  </a:lnTo>
                  <a:lnTo>
                    <a:pt x="23" y="615"/>
                  </a:lnTo>
                  <a:lnTo>
                    <a:pt x="23" y="615"/>
                  </a:lnTo>
                  <a:lnTo>
                    <a:pt x="22" y="612"/>
                  </a:lnTo>
                  <a:lnTo>
                    <a:pt x="22" y="611"/>
                  </a:lnTo>
                  <a:lnTo>
                    <a:pt x="22" y="610"/>
                  </a:lnTo>
                  <a:lnTo>
                    <a:pt x="22" y="609"/>
                  </a:lnTo>
                  <a:lnTo>
                    <a:pt x="22" y="606"/>
                  </a:lnTo>
                  <a:lnTo>
                    <a:pt x="21" y="605"/>
                  </a:lnTo>
                  <a:lnTo>
                    <a:pt x="21" y="598"/>
                  </a:lnTo>
                  <a:lnTo>
                    <a:pt x="21" y="598"/>
                  </a:lnTo>
                  <a:lnTo>
                    <a:pt x="20" y="595"/>
                  </a:lnTo>
                  <a:lnTo>
                    <a:pt x="20" y="594"/>
                  </a:lnTo>
                  <a:lnTo>
                    <a:pt x="19" y="592"/>
                  </a:lnTo>
                  <a:lnTo>
                    <a:pt x="18" y="591"/>
                  </a:lnTo>
                  <a:lnTo>
                    <a:pt x="18" y="590"/>
                  </a:lnTo>
                  <a:lnTo>
                    <a:pt x="17" y="588"/>
                  </a:lnTo>
                  <a:lnTo>
                    <a:pt x="16" y="585"/>
                  </a:lnTo>
                  <a:lnTo>
                    <a:pt x="16" y="584"/>
                  </a:lnTo>
                  <a:lnTo>
                    <a:pt x="13" y="580"/>
                  </a:lnTo>
                  <a:lnTo>
                    <a:pt x="13" y="578"/>
                  </a:lnTo>
                  <a:lnTo>
                    <a:pt x="13" y="576"/>
                  </a:lnTo>
                  <a:lnTo>
                    <a:pt x="12" y="574"/>
                  </a:lnTo>
                  <a:lnTo>
                    <a:pt x="12" y="573"/>
                  </a:lnTo>
                  <a:lnTo>
                    <a:pt x="12" y="573"/>
                  </a:lnTo>
                  <a:lnTo>
                    <a:pt x="13" y="575"/>
                  </a:lnTo>
                  <a:lnTo>
                    <a:pt x="13" y="573"/>
                  </a:lnTo>
                  <a:lnTo>
                    <a:pt x="11" y="572"/>
                  </a:lnTo>
                  <a:lnTo>
                    <a:pt x="11" y="569"/>
                  </a:lnTo>
                  <a:lnTo>
                    <a:pt x="9" y="569"/>
                  </a:lnTo>
                  <a:lnTo>
                    <a:pt x="9" y="568"/>
                  </a:lnTo>
                  <a:lnTo>
                    <a:pt x="8" y="566"/>
                  </a:lnTo>
                  <a:lnTo>
                    <a:pt x="6" y="562"/>
                  </a:lnTo>
                  <a:lnTo>
                    <a:pt x="4" y="560"/>
                  </a:lnTo>
                  <a:lnTo>
                    <a:pt x="4" y="559"/>
                  </a:lnTo>
                  <a:lnTo>
                    <a:pt x="4" y="559"/>
                  </a:lnTo>
                  <a:lnTo>
                    <a:pt x="2" y="555"/>
                  </a:lnTo>
                  <a:lnTo>
                    <a:pt x="2" y="554"/>
                  </a:lnTo>
                  <a:lnTo>
                    <a:pt x="2" y="554"/>
                  </a:lnTo>
                  <a:lnTo>
                    <a:pt x="2" y="553"/>
                  </a:lnTo>
                  <a:lnTo>
                    <a:pt x="1" y="551"/>
                  </a:lnTo>
                  <a:lnTo>
                    <a:pt x="0" y="547"/>
                  </a:lnTo>
                  <a:lnTo>
                    <a:pt x="0" y="547"/>
                  </a:lnTo>
                  <a:lnTo>
                    <a:pt x="0" y="543"/>
                  </a:lnTo>
                  <a:lnTo>
                    <a:pt x="1" y="543"/>
                  </a:lnTo>
                  <a:lnTo>
                    <a:pt x="1" y="542"/>
                  </a:lnTo>
                  <a:lnTo>
                    <a:pt x="0" y="541"/>
                  </a:lnTo>
                  <a:lnTo>
                    <a:pt x="0" y="540"/>
                  </a:lnTo>
                  <a:lnTo>
                    <a:pt x="1" y="539"/>
                  </a:lnTo>
                  <a:lnTo>
                    <a:pt x="2" y="540"/>
                  </a:lnTo>
                  <a:lnTo>
                    <a:pt x="3" y="539"/>
                  </a:lnTo>
                  <a:lnTo>
                    <a:pt x="5" y="538"/>
                  </a:lnTo>
                  <a:lnTo>
                    <a:pt x="6" y="537"/>
                  </a:lnTo>
                  <a:lnTo>
                    <a:pt x="7" y="537"/>
                  </a:lnTo>
                  <a:lnTo>
                    <a:pt x="7" y="536"/>
                  </a:lnTo>
                  <a:lnTo>
                    <a:pt x="9" y="534"/>
                  </a:lnTo>
                  <a:lnTo>
                    <a:pt x="10" y="534"/>
                  </a:lnTo>
                  <a:lnTo>
                    <a:pt x="10" y="533"/>
                  </a:lnTo>
                  <a:lnTo>
                    <a:pt x="10" y="533"/>
                  </a:lnTo>
                  <a:lnTo>
                    <a:pt x="13" y="530"/>
                  </a:lnTo>
                  <a:lnTo>
                    <a:pt x="14" y="523"/>
                  </a:lnTo>
                  <a:lnTo>
                    <a:pt x="13" y="522"/>
                  </a:lnTo>
                  <a:lnTo>
                    <a:pt x="13" y="521"/>
                  </a:lnTo>
                  <a:lnTo>
                    <a:pt x="11" y="516"/>
                  </a:lnTo>
                  <a:lnTo>
                    <a:pt x="10" y="514"/>
                  </a:lnTo>
                  <a:lnTo>
                    <a:pt x="9" y="514"/>
                  </a:lnTo>
                  <a:lnTo>
                    <a:pt x="9" y="513"/>
                  </a:lnTo>
                  <a:lnTo>
                    <a:pt x="5" y="509"/>
                  </a:lnTo>
                  <a:lnTo>
                    <a:pt x="33" y="509"/>
                  </a:lnTo>
                  <a:lnTo>
                    <a:pt x="65" y="520"/>
                  </a:lnTo>
                  <a:lnTo>
                    <a:pt x="90" y="530"/>
                  </a:lnTo>
                  <a:lnTo>
                    <a:pt x="128" y="537"/>
                  </a:lnTo>
                  <a:lnTo>
                    <a:pt x="132" y="550"/>
                  </a:lnTo>
                  <a:lnTo>
                    <a:pt x="283" y="550"/>
                  </a:lnTo>
                  <a:lnTo>
                    <a:pt x="307" y="530"/>
                  </a:lnTo>
                  <a:lnTo>
                    <a:pt x="319" y="522"/>
                  </a:lnTo>
                  <a:lnTo>
                    <a:pt x="321" y="518"/>
                  </a:lnTo>
                  <a:lnTo>
                    <a:pt x="321" y="515"/>
                  </a:lnTo>
                  <a:lnTo>
                    <a:pt x="322" y="511"/>
                  </a:lnTo>
                  <a:lnTo>
                    <a:pt x="321" y="507"/>
                  </a:lnTo>
                  <a:lnTo>
                    <a:pt x="324" y="503"/>
                  </a:lnTo>
                  <a:lnTo>
                    <a:pt x="324" y="500"/>
                  </a:lnTo>
                  <a:lnTo>
                    <a:pt x="325" y="494"/>
                  </a:lnTo>
                  <a:lnTo>
                    <a:pt x="324" y="489"/>
                  </a:lnTo>
                  <a:lnTo>
                    <a:pt x="323" y="485"/>
                  </a:lnTo>
                  <a:lnTo>
                    <a:pt x="325" y="483"/>
                  </a:lnTo>
                  <a:lnTo>
                    <a:pt x="338" y="483"/>
                  </a:lnTo>
                  <a:lnTo>
                    <a:pt x="360" y="483"/>
                  </a:lnTo>
                  <a:lnTo>
                    <a:pt x="359" y="487"/>
                  </a:lnTo>
                  <a:lnTo>
                    <a:pt x="397" y="482"/>
                  </a:lnTo>
                  <a:lnTo>
                    <a:pt x="396" y="502"/>
                  </a:lnTo>
                  <a:lnTo>
                    <a:pt x="388" y="515"/>
                  </a:lnTo>
                  <a:lnTo>
                    <a:pt x="384" y="526"/>
                  </a:lnTo>
                  <a:lnTo>
                    <a:pt x="383" y="528"/>
                  </a:lnTo>
                  <a:lnTo>
                    <a:pt x="389" y="528"/>
                  </a:lnTo>
                  <a:lnTo>
                    <a:pt x="398" y="531"/>
                  </a:lnTo>
                  <a:lnTo>
                    <a:pt x="405" y="532"/>
                  </a:lnTo>
                  <a:lnTo>
                    <a:pt x="413" y="534"/>
                  </a:lnTo>
                  <a:lnTo>
                    <a:pt x="419" y="537"/>
                  </a:lnTo>
                  <a:lnTo>
                    <a:pt x="423" y="540"/>
                  </a:lnTo>
                  <a:lnTo>
                    <a:pt x="425" y="542"/>
                  </a:lnTo>
                  <a:lnTo>
                    <a:pt x="429" y="546"/>
                  </a:lnTo>
                  <a:lnTo>
                    <a:pt x="430" y="551"/>
                  </a:lnTo>
                  <a:lnTo>
                    <a:pt x="434" y="555"/>
                  </a:lnTo>
                  <a:lnTo>
                    <a:pt x="439" y="557"/>
                  </a:lnTo>
                  <a:lnTo>
                    <a:pt x="442" y="562"/>
                  </a:lnTo>
                  <a:lnTo>
                    <a:pt x="447" y="567"/>
                  </a:lnTo>
                  <a:lnTo>
                    <a:pt x="450" y="571"/>
                  </a:lnTo>
                  <a:lnTo>
                    <a:pt x="453" y="577"/>
                  </a:lnTo>
                  <a:lnTo>
                    <a:pt x="456" y="583"/>
                  </a:lnTo>
                  <a:lnTo>
                    <a:pt x="458" y="586"/>
                  </a:lnTo>
                  <a:lnTo>
                    <a:pt x="460" y="589"/>
                  </a:lnTo>
                  <a:lnTo>
                    <a:pt x="464" y="591"/>
                  </a:lnTo>
                  <a:lnTo>
                    <a:pt x="466" y="592"/>
                  </a:lnTo>
                  <a:lnTo>
                    <a:pt x="469" y="583"/>
                  </a:lnTo>
                  <a:lnTo>
                    <a:pt x="469" y="581"/>
                  </a:lnTo>
                  <a:lnTo>
                    <a:pt x="471" y="580"/>
                  </a:lnTo>
                  <a:lnTo>
                    <a:pt x="472" y="578"/>
                  </a:lnTo>
                  <a:lnTo>
                    <a:pt x="476" y="581"/>
                  </a:lnTo>
                  <a:lnTo>
                    <a:pt x="478" y="582"/>
                  </a:lnTo>
                  <a:lnTo>
                    <a:pt x="479" y="583"/>
                  </a:lnTo>
                  <a:lnTo>
                    <a:pt x="480" y="585"/>
                  </a:lnTo>
                  <a:lnTo>
                    <a:pt x="481" y="586"/>
                  </a:lnTo>
                  <a:lnTo>
                    <a:pt x="482" y="588"/>
                  </a:lnTo>
                  <a:lnTo>
                    <a:pt x="483" y="589"/>
                  </a:lnTo>
                  <a:lnTo>
                    <a:pt x="485" y="591"/>
                  </a:lnTo>
                  <a:lnTo>
                    <a:pt x="487" y="593"/>
                  </a:lnTo>
                  <a:lnTo>
                    <a:pt x="501" y="591"/>
                  </a:lnTo>
                  <a:lnTo>
                    <a:pt x="507" y="587"/>
                  </a:lnTo>
                  <a:lnTo>
                    <a:pt x="509" y="580"/>
                  </a:lnTo>
                  <a:lnTo>
                    <a:pt x="505" y="575"/>
                  </a:lnTo>
                  <a:lnTo>
                    <a:pt x="503" y="571"/>
                  </a:lnTo>
                  <a:lnTo>
                    <a:pt x="500" y="560"/>
                  </a:lnTo>
                  <a:lnTo>
                    <a:pt x="504" y="536"/>
                  </a:lnTo>
                  <a:lnTo>
                    <a:pt x="502" y="534"/>
                  </a:lnTo>
                  <a:lnTo>
                    <a:pt x="499" y="531"/>
                  </a:lnTo>
                  <a:lnTo>
                    <a:pt x="491" y="536"/>
                  </a:lnTo>
                  <a:lnTo>
                    <a:pt x="483" y="541"/>
                  </a:lnTo>
                  <a:lnTo>
                    <a:pt x="478" y="540"/>
                  </a:lnTo>
                  <a:lnTo>
                    <a:pt x="475" y="540"/>
                  </a:lnTo>
                  <a:lnTo>
                    <a:pt x="468" y="544"/>
                  </a:lnTo>
                  <a:lnTo>
                    <a:pt x="466" y="537"/>
                  </a:lnTo>
                  <a:lnTo>
                    <a:pt x="465" y="501"/>
                  </a:lnTo>
                  <a:lnTo>
                    <a:pt x="465" y="494"/>
                  </a:lnTo>
                  <a:lnTo>
                    <a:pt x="466" y="483"/>
                  </a:lnTo>
                  <a:lnTo>
                    <a:pt x="466" y="479"/>
                  </a:lnTo>
                  <a:lnTo>
                    <a:pt x="466" y="455"/>
                  </a:lnTo>
                  <a:lnTo>
                    <a:pt x="468" y="406"/>
                  </a:lnTo>
                  <a:lnTo>
                    <a:pt x="438" y="396"/>
                  </a:lnTo>
                  <a:lnTo>
                    <a:pt x="433" y="397"/>
                  </a:lnTo>
                  <a:lnTo>
                    <a:pt x="434" y="364"/>
                  </a:lnTo>
                  <a:lnTo>
                    <a:pt x="443" y="360"/>
                  </a:lnTo>
                  <a:lnTo>
                    <a:pt x="444" y="345"/>
                  </a:lnTo>
                  <a:lnTo>
                    <a:pt x="450" y="345"/>
                  </a:lnTo>
                  <a:lnTo>
                    <a:pt x="450" y="334"/>
                  </a:lnTo>
                  <a:lnTo>
                    <a:pt x="443" y="333"/>
                  </a:lnTo>
                  <a:lnTo>
                    <a:pt x="444" y="322"/>
                  </a:lnTo>
                  <a:lnTo>
                    <a:pt x="440" y="316"/>
                  </a:lnTo>
                  <a:lnTo>
                    <a:pt x="435" y="309"/>
                  </a:lnTo>
                  <a:lnTo>
                    <a:pt x="418" y="284"/>
                  </a:lnTo>
                  <a:lnTo>
                    <a:pt x="414" y="277"/>
                  </a:lnTo>
                  <a:lnTo>
                    <a:pt x="410" y="272"/>
                  </a:lnTo>
                  <a:lnTo>
                    <a:pt x="407" y="267"/>
                  </a:lnTo>
                  <a:lnTo>
                    <a:pt x="405" y="270"/>
                  </a:lnTo>
                  <a:lnTo>
                    <a:pt x="404" y="271"/>
                  </a:lnTo>
                  <a:lnTo>
                    <a:pt x="402" y="273"/>
                  </a:lnTo>
                  <a:lnTo>
                    <a:pt x="400" y="272"/>
                  </a:lnTo>
                  <a:lnTo>
                    <a:pt x="398" y="272"/>
                  </a:lnTo>
                  <a:lnTo>
                    <a:pt x="395" y="268"/>
                  </a:lnTo>
                  <a:lnTo>
                    <a:pt x="391" y="270"/>
                  </a:lnTo>
                  <a:lnTo>
                    <a:pt x="390" y="274"/>
                  </a:lnTo>
                  <a:lnTo>
                    <a:pt x="394" y="276"/>
                  </a:lnTo>
                  <a:lnTo>
                    <a:pt x="395" y="280"/>
                  </a:lnTo>
                  <a:lnTo>
                    <a:pt x="395" y="283"/>
                  </a:lnTo>
                  <a:lnTo>
                    <a:pt x="395" y="286"/>
                  </a:lnTo>
                  <a:lnTo>
                    <a:pt x="394" y="288"/>
                  </a:lnTo>
                  <a:lnTo>
                    <a:pt x="396" y="290"/>
                  </a:lnTo>
                  <a:lnTo>
                    <a:pt x="396" y="293"/>
                  </a:lnTo>
                  <a:lnTo>
                    <a:pt x="395" y="298"/>
                  </a:lnTo>
                  <a:lnTo>
                    <a:pt x="398" y="298"/>
                  </a:lnTo>
                  <a:lnTo>
                    <a:pt x="400" y="299"/>
                  </a:lnTo>
                  <a:lnTo>
                    <a:pt x="402" y="301"/>
                  </a:lnTo>
                  <a:lnTo>
                    <a:pt x="402" y="304"/>
                  </a:lnTo>
                  <a:lnTo>
                    <a:pt x="405" y="304"/>
                  </a:lnTo>
                  <a:lnTo>
                    <a:pt x="405" y="308"/>
                  </a:lnTo>
                  <a:lnTo>
                    <a:pt x="409" y="308"/>
                  </a:lnTo>
                  <a:lnTo>
                    <a:pt x="412" y="306"/>
                  </a:lnTo>
                  <a:lnTo>
                    <a:pt x="412" y="310"/>
                  </a:lnTo>
                  <a:lnTo>
                    <a:pt x="410" y="314"/>
                  </a:lnTo>
                  <a:lnTo>
                    <a:pt x="410" y="319"/>
                  </a:lnTo>
                  <a:lnTo>
                    <a:pt x="414" y="319"/>
                  </a:lnTo>
                  <a:lnTo>
                    <a:pt x="417" y="318"/>
                  </a:lnTo>
                  <a:lnTo>
                    <a:pt x="420" y="319"/>
                  </a:lnTo>
                  <a:lnTo>
                    <a:pt x="418" y="325"/>
                  </a:lnTo>
                  <a:lnTo>
                    <a:pt x="415" y="330"/>
                  </a:lnTo>
                  <a:lnTo>
                    <a:pt x="411" y="331"/>
                  </a:lnTo>
                  <a:lnTo>
                    <a:pt x="408" y="332"/>
                  </a:lnTo>
                  <a:lnTo>
                    <a:pt x="407" y="335"/>
                  </a:lnTo>
                  <a:lnTo>
                    <a:pt x="411" y="338"/>
                  </a:lnTo>
                  <a:lnTo>
                    <a:pt x="409" y="346"/>
                  </a:lnTo>
                  <a:lnTo>
                    <a:pt x="403" y="351"/>
                  </a:lnTo>
                  <a:lnTo>
                    <a:pt x="400" y="350"/>
                  </a:lnTo>
                  <a:lnTo>
                    <a:pt x="399" y="346"/>
                  </a:lnTo>
                  <a:lnTo>
                    <a:pt x="398" y="343"/>
                  </a:lnTo>
                  <a:lnTo>
                    <a:pt x="398" y="339"/>
                  </a:lnTo>
                  <a:lnTo>
                    <a:pt x="395" y="344"/>
                  </a:lnTo>
                  <a:lnTo>
                    <a:pt x="394" y="351"/>
                  </a:lnTo>
                  <a:lnTo>
                    <a:pt x="393" y="356"/>
                  </a:lnTo>
                  <a:lnTo>
                    <a:pt x="390" y="362"/>
                  </a:lnTo>
                  <a:lnTo>
                    <a:pt x="386" y="364"/>
                  </a:lnTo>
                  <a:lnTo>
                    <a:pt x="386" y="359"/>
                  </a:lnTo>
                  <a:lnTo>
                    <a:pt x="386" y="354"/>
                  </a:lnTo>
                  <a:lnTo>
                    <a:pt x="383" y="350"/>
                  </a:lnTo>
                  <a:lnTo>
                    <a:pt x="380" y="354"/>
                  </a:lnTo>
                  <a:lnTo>
                    <a:pt x="379" y="361"/>
                  </a:lnTo>
                  <a:lnTo>
                    <a:pt x="377" y="364"/>
                  </a:lnTo>
                  <a:lnTo>
                    <a:pt x="373" y="367"/>
                  </a:lnTo>
                  <a:lnTo>
                    <a:pt x="371" y="370"/>
                  </a:lnTo>
                  <a:lnTo>
                    <a:pt x="376" y="375"/>
                  </a:lnTo>
                  <a:lnTo>
                    <a:pt x="381" y="381"/>
                  </a:lnTo>
                  <a:lnTo>
                    <a:pt x="381" y="386"/>
                  </a:lnTo>
                  <a:lnTo>
                    <a:pt x="384" y="390"/>
                  </a:lnTo>
                  <a:lnTo>
                    <a:pt x="388" y="393"/>
                  </a:lnTo>
                  <a:lnTo>
                    <a:pt x="390" y="397"/>
                  </a:lnTo>
                  <a:lnTo>
                    <a:pt x="389" y="399"/>
                  </a:lnTo>
                  <a:lnTo>
                    <a:pt x="386" y="401"/>
                  </a:lnTo>
                  <a:lnTo>
                    <a:pt x="387" y="403"/>
                  </a:lnTo>
                  <a:lnTo>
                    <a:pt x="391" y="404"/>
                  </a:lnTo>
                  <a:lnTo>
                    <a:pt x="391" y="405"/>
                  </a:lnTo>
                  <a:lnTo>
                    <a:pt x="386" y="406"/>
                  </a:lnTo>
                  <a:lnTo>
                    <a:pt x="384" y="406"/>
                  </a:lnTo>
                  <a:lnTo>
                    <a:pt x="386" y="408"/>
                  </a:lnTo>
                  <a:lnTo>
                    <a:pt x="385" y="408"/>
                  </a:lnTo>
                  <a:lnTo>
                    <a:pt x="381" y="409"/>
                  </a:lnTo>
                  <a:lnTo>
                    <a:pt x="377" y="409"/>
                  </a:lnTo>
                  <a:lnTo>
                    <a:pt x="377" y="410"/>
                  </a:lnTo>
                  <a:lnTo>
                    <a:pt x="380" y="413"/>
                  </a:lnTo>
                  <a:lnTo>
                    <a:pt x="378" y="416"/>
                  </a:lnTo>
                  <a:lnTo>
                    <a:pt x="373" y="418"/>
                  </a:lnTo>
                  <a:lnTo>
                    <a:pt x="371" y="421"/>
                  </a:lnTo>
                  <a:lnTo>
                    <a:pt x="366" y="421"/>
                  </a:lnTo>
                  <a:lnTo>
                    <a:pt x="363" y="417"/>
                  </a:lnTo>
                  <a:lnTo>
                    <a:pt x="360" y="414"/>
                  </a:lnTo>
                  <a:lnTo>
                    <a:pt x="354" y="413"/>
                  </a:lnTo>
                  <a:lnTo>
                    <a:pt x="350" y="411"/>
                  </a:lnTo>
                  <a:lnTo>
                    <a:pt x="343" y="407"/>
                  </a:lnTo>
                  <a:lnTo>
                    <a:pt x="342" y="404"/>
                  </a:lnTo>
                  <a:lnTo>
                    <a:pt x="337" y="400"/>
                  </a:lnTo>
                  <a:lnTo>
                    <a:pt x="333" y="399"/>
                  </a:lnTo>
                  <a:lnTo>
                    <a:pt x="330" y="399"/>
                  </a:lnTo>
                  <a:lnTo>
                    <a:pt x="328" y="401"/>
                  </a:lnTo>
                  <a:lnTo>
                    <a:pt x="325" y="400"/>
                  </a:lnTo>
                  <a:lnTo>
                    <a:pt x="323" y="401"/>
                  </a:lnTo>
                  <a:lnTo>
                    <a:pt x="320" y="401"/>
                  </a:lnTo>
                  <a:lnTo>
                    <a:pt x="318" y="399"/>
                  </a:lnTo>
                  <a:lnTo>
                    <a:pt x="317" y="398"/>
                  </a:lnTo>
                  <a:lnTo>
                    <a:pt x="314" y="396"/>
                  </a:lnTo>
                  <a:lnTo>
                    <a:pt x="313" y="395"/>
                  </a:lnTo>
                  <a:lnTo>
                    <a:pt x="310" y="394"/>
                  </a:lnTo>
                  <a:lnTo>
                    <a:pt x="308" y="393"/>
                  </a:lnTo>
                  <a:lnTo>
                    <a:pt x="305" y="393"/>
                  </a:lnTo>
                  <a:lnTo>
                    <a:pt x="304" y="393"/>
                  </a:lnTo>
                  <a:lnTo>
                    <a:pt x="302" y="392"/>
                  </a:lnTo>
                  <a:lnTo>
                    <a:pt x="300" y="392"/>
                  </a:lnTo>
                  <a:lnTo>
                    <a:pt x="299" y="392"/>
                  </a:lnTo>
                  <a:lnTo>
                    <a:pt x="297" y="391"/>
                  </a:lnTo>
                  <a:lnTo>
                    <a:pt x="295" y="390"/>
                  </a:lnTo>
                  <a:lnTo>
                    <a:pt x="294" y="389"/>
                  </a:lnTo>
                  <a:lnTo>
                    <a:pt x="293" y="387"/>
                  </a:lnTo>
                  <a:lnTo>
                    <a:pt x="293" y="385"/>
                  </a:lnTo>
                  <a:lnTo>
                    <a:pt x="292" y="384"/>
                  </a:lnTo>
                  <a:lnTo>
                    <a:pt x="292" y="382"/>
                  </a:lnTo>
                  <a:lnTo>
                    <a:pt x="290" y="382"/>
                  </a:lnTo>
                  <a:lnTo>
                    <a:pt x="288" y="381"/>
                  </a:lnTo>
                  <a:lnTo>
                    <a:pt x="286" y="380"/>
                  </a:lnTo>
                  <a:lnTo>
                    <a:pt x="284" y="379"/>
                  </a:lnTo>
                  <a:lnTo>
                    <a:pt x="283" y="378"/>
                  </a:lnTo>
                  <a:lnTo>
                    <a:pt x="281" y="377"/>
                  </a:lnTo>
                  <a:lnTo>
                    <a:pt x="279" y="376"/>
                  </a:lnTo>
                  <a:lnTo>
                    <a:pt x="277" y="377"/>
                  </a:lnTo>
                  <a:lnTo>
                    <a:pt x="275" y="379"/>
                  </a:lnTo>
                  <a:lnTo>
                    <a:pt x="274" y="379"/>
                  </a:lnTo>
                  <a:lnTo>
                    <a:pt x="272" y="380"/>
                  </a:lnTo>
                  <a:lnTo>
                    <a:pt x="271" y="380"/>
                  </a:lnTo>
                  <a:lnTo>
                    <a:pt x="268" y="378"/>
                  </a:lnTo>
                  <a:lnTo>
                    <a:pt x="267" y="376"/>
                  </a:lnTo>
                  <a:lnTo>
                    <a:pt x="266" y="375"/>
                  </a:lnTo>
                  <a:lnTo>
                    <a:pt x="265" y="374"/>
                  </a:lnTo>
                  <a:lnTo>
                    <a:pt x="264" y="374"/>
                  </a:lnTo>
                  <a:lnTo>
                    <a:pt x="262" y="374"/>
                  </a:lnTo>
                  <a:lnTo>
                    <a:pt x="260" y="373"/>
                  </a:lnTo>
                  <a:lnTo>
                    <a:pt x="258" y="370"/>
                  </a:lnTo>
                  <a:lnTo>
                    <a:pt x="256" y="368"/>
                  </a:lnTo>
                  <a:lnTo>
                    <a:pt x="253" y="365"/>
                  </a:lnTo>
                  <a:lnTo>
                    <a:pt x="252" y="362"/>
                  </a:lnTo>
                  <a:lnTo>
                    <a:pt x="249" y="357"/>
                  </a:lnTo>
                  <a:lnTo>
                    <a:pt x="250" y="353"/>
                  </a:lnTo>
                  <a:lnTo>
                    <a:pt x="248" y="347"/>
                  </a:lnTo>
                  <a:lnTo>
                    <a:pt x="245" y="346"/>
                  </a:lnTo>
                  <a:lnTo>
                    <a:pt x="241" y="346"/>
                  </a:lnTo>
                  <a:lnTo>
                    <a:pt x="236" y="347"/>
                  </a:lnTo>
                  <a:lnTo>
                    <a:pt x="270" y="266"/>
                  </a:lnTo>
                  <a:lnTo>
                    <a:pt x="273" y="259"/>
                  </a:lnTo>
                  <a:lnTo>
                    <a:pt x="271" y="256"/>
                  </a:lnTo>
                  <a:lnTo>
                    <a:pt x="266" y="254"/>
                  </a:lnTo>
                  <a:lnTo>
                    <a:pt x="263" y="254"/>
                  </a:lnTo>
                  <a:lnTo>
                    <a:pt x="259" y="249"/>
                  </a:lnTo>
                  <a:lnTo>
                    <a:pt x="256" y="251"/>
                  </a:lnTo>
                  <a:lnTo>
                    <a:pt x="253" y="248"/>
                  </a:lnTo>
                  <a:lnTo>
                    <a:pt x="250" y="246"/>
                  </a:lnTo>
                  <a:lnTo>
                    <a:pt x="248" y="243"/>
                  </a:lnTo>
                  <a:lnTo>
                    <a:pt x="243" y="240"/>
                  </a:lnTo>
                  <a:lnTo>
                    <a:pt x="239" y="240"/>
                  </a:lnTo>
                  <a:lnTo>
                    <a:pt x="237" y="238"/>
                  </a:lnTo>
                  <a:lnTo>
                    <a:pt x="233" y="236"/>
                  </a:lnTo>
                  <a:lnTo>
                    <a:pt x="231" y="240"/>
                  </a:lnTo>
                  <a:lnTo>
                    <a:pt x="230" y="245"/>
                  </a:lnTo>
                  <a:lnTo>
                    <a:pt x="228" y="248"/>
                  </a:lnTo>
                  <a:lnTo>
                    <a:pt x="230" y="250"/>
                  </a:lnTo>
                  <a:lnTo>
                    <a:pt x="226" y="254"/>
                  </a:lnTo>
                  <a:lnTo>
                    <a:pt x="224" y="259"/>
                  </a:lnTo>
                  <a:lnTo>
                    <a:pt x="219" y="265"/>
                  </a:lnTo>
                  <a:lnTo>
                    <a:pt x="214" y="273"/>
                  </a:lnTo>
                  <a:lnTo>
                    <a:pt x="210" y="278"/>
                  </a:lnTo>
                  <a:lnTo>
                    <a:pt x="208" y="285"/>
                  </a:lnTo>
                  <a:lnTo>
                    <a:pt x="204" y="289"/>
                  </a:lnTo>
                  <a:lnTo>
                    <a:pt x="197" y="294"/>
                  </a:lnTo>
                  <a:lnTo>
                    <a:pt x="193" y="297"/>
                  </a:lnTo>
                  <a:lnTo>
                    <a:pt x="187" y="297"/>
                  </a:lnTo>
                  <a:lnTo>
                    <a:pt x="175" y="286"/>
                  </a:lnTo>
                  <a:lnTo>
                    <a:pt x="191" y="263"/>
                  </a:lnTo>
                  <a:lnTo>
                    <a:pt x="193" y="257"/>
                  </a:lnTo>
                  <a:lnTo>
                    <a:pt x="197" y="243"/>
                  </a:lnTo>
                  <a:lnTo>
                    <a:pt x="222" y="200"/>
                  </a:lnTo>
                  <a:lnTo>
                    <a:pt x="225" y="197"/>
                  </a:lnTo>
                  <a:lnTo>
                    <a:pt x="232" y="194"/>
                  </a:lnTo>
                  <a:lnTo>
                    <a:pt x="237" y="197"/>
                  </a:lnTo>
                  <a:lnTo>
                    <a:pt x="246" y="180"/>
                  </a:lnTo>
                  <a:lnTo>
                    <a:pt x="249" y="178"/>
                  </a:lnTo>
                  <a:lnTo>
                    <a:pt x="265" y="157"/>
                  </a:lnTo>
                  <a:lnTo>
                    <a:pt x="268" y="150"/>
                  </a:lnTo>
                  <a:lnTo>
                    <a:pt x="272" y="141"/>
                  </a:lnTo>
                  <a:lnTo>
                    <a:pt x="275" y="136"/>
                  </a:lnTo>
                  <a:lnTo>
                    <a:pt x="265" y="114"/>
                  </a:lnTo>
                  <a:lnTo>
                    <a:pt x="254" y="94"/>
                  </a:lnTo>
                  <a:lnTo>
                    <a:pt x="252" y="82"/>
                  </a:lnTo>
                  <a:lnTo>
                    <a:pt x="245" y="57"/>
                  </a:lnTo>
                  <a:lnTo>
                    <a:pt x="243" y="37"/>
                  </a:lnTo>
                  <a:lnTo>
                    <a:pt x="248" y="34"/>
                  </a:lnTo>
                  <a:lnTo>
                    <a:pt x="251" y="29"/>
                  </a:lnTo>
                  <a:lnTo>
                    <a:pt x="255" y="25"/>
                  </a:lnTo>
                  <a:lnTo>
                    <a:pt x="259" y="21"/>
                  </a:lnTo>
                  <a:lnTo>
                    <a:pt x="261" y="18"/>
                  </a:lnTo>
                  <a:lnTo>
                    <a:pt x="265" y="16"/>
                  </a:lnTo>
                  <a:lnTo>
                    <a:pt x="273" y="9"/>
                  </a:lnTo>
                  <a:lnTo>
                    <a:pt x="277" y="6"/>
                  </a:lnTo>
                  <a:lnTo>
                    <a:pt x="281" y="4"/>
                  </a:lnTo>
                  <a:lnTo>
                    <a:pt x="293" y="0"/>
                  </a:lnTo>
                  <a:lnTo>
                    <a:pt x="298" y="4"/>
                  </a:lnTo>
                  <a:lnTo>
                    <a:pt x="308" y="13"/>
                  </a:lnTo>
                  <a:lnTo>
                    <a:pt x="313" y="17"/>
                  </a:lnTo>
                  <a:lnTo>
                    <a:pt x="317" y="21"/>
                  </a:lnTo>
                  <a:lnTo>
                    <a:pt x="321" y="26"/>
                  </a:lnTo>
                  <a:lnTo>
                    <a:pt x="325" y="29"/>
                  </a:lnTo>
                  <a:lnTo>
                    <a:pt x="330" y="33"/>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1" name="Freeform 16">
              <a:extLst>
                <a:ext uri="{FF2B5EF4-FFF2-40B4-BE49-F238E27FC236}">
                  <a16:creationId xmlns:a16="http://schemas.microsoft.com/office/drawing/2014/main" id="{A3CB018F-63E4-CE48-8EB3-3BD6E5D0807E}"/>
                </a:ext>
              </a:extLst>
            </p:cNvPr>
            <p:cNvSpPr>
              <a:spLocks noEditPoints="1"/>
            </p:cNvSpPr>
            <p:nvPr/>
          </p:nvSpPr>
          <p:spPr bwMode="auto">
            <a:xfrm>
              <a:off x="3585" y="2910"/>
              <a:ext cx="258" cy="531"/>
            </a:xfrm>
            <a:custGeom>
              <a:avLst/>
              <a:gdLst>
                <a:gd name="T0" fmla="*/ 659 w 712"/>
                <a:gd name="T1" fmla="*/ 1265 h 1462"/>
                <a:gd name="T2" fmla="*/ 641 w 712"/>
                <a:gd name="T3" fmla="*/ 1220 h 1462"/>
                <a:gd name="T4" fmla="*/ 650 w 712"/>
                <a:gd name="T5" fmla="*/ 1142 h 1462"/>
                <a:gd name="T6" fmla="*/ 549 w 712"/>
                <a:gd name="T7" fmla="*/ 1087 h 1462"/>
                <a:gd name="T8" fmla="*/ 561 w 712"/>
                <a:gd name="T9" fmla="*/ 1016 h 1462"/>
                <a:gd name="T10" fmla="*/ 557 w 712"/>
                <a:gd name="T11" fmla="*/ 706 h 1462"/>
                <a:gd name="T12" fmla="*/ 441 w 712"/>
                <a:gd name="T13" fmla="*/ 616 h 1462"/>
                <a:gd name="T14" fmla="*/ 459 w 712"/>
                <a:gd name="T15" fmla="*/ 597 h 1462"/>
                <a:gd name="T16" fmla="*/ 357 w 712"/>
                <a:gd name="T17" fmla="*/ 522 h 1462"/>
                <a:gd name="T18" fmla="*/ 316 w 712"/>
                <a:gd name="T19" fmla="*/ 509 h 1462"/>
                <a:gd name="T20" fmla="*/ 548 w 712"/>
                <a:gd name="T21" fmla="*/ 475 h 1462"/>
                <a:gd name="T22" fmla="*/ 496 w 712"/>
                <a:gd name="T23" fmla="*/ 446 h 1462"/>
                <a:gd name="T24" fmla="*/ 255 w 712"/>
                <a:gd name="T25" fmla="*/ 459 h 1462"/>
                <a:gd name="T26" fmla="*/ 482 w 712"/>
                <a:gd name="T27" fmla="*/ 423 h 1462"/>
                <a:gd name="T28" fmla="*/ 473 w 712"/>
                <a:gd name="T29" fmla="*/ 420 h 1462"/>
                <a:gd name="T30" fmla="*/ 229 w 712"/>
                <a:gd name="T31" fmla="*/ 419 h 1462"/>
                <a:gd name="T32" fmla="*/ 425 w 712"/>
                <a:gd name="T33" fmla="*/ 413 h 1462"/>
                <a:gd name="T34" fmla="*/ 400 w 712"/>
                <a:gd name="T35" fmla="*/ 498 h 1462"/>
                <a:gd name="T36" fmla="*/ 395 w 712"/>
                <a:gd name="T37" fmla="*/ 431 h 1462"/>
                <a:gd name="T38" fmla="*/ 232 w 712"/>
                <a:gd name="T39" fmla="*/ 413 h 1462"/>
                <a:gd name="T40" fmla="*/ 239 w 712"/>
                <a:gd name="T41" fmla="*/ 393 h 1462"/>
                <a:gd name="T42" fmla="*/ 150 w 712"/>
                <a:gd name="T43" fmla="*/ 383 h 1462"/>
                <a:gd name="T44" fmla="*/ 219 w 712"/>
                <a:gd name="T45" fmla="*/ 455 h 1462"/>
                <a:gd name="T46" fmla="*/ 332 w 712"/>
                <a:gd name="T47" fmla="*/ 522 h 1462"/>
                <a:gd name="T48" fmla="*/ 425 w 712"/>
                <a:gd name="T49" fmla="*/ 580 h 1462"/>
                <a:gd name="T50" fmla="*/ 436 w 712"/>
                <a:gd name="T51" fmla="*/ 648 h 1462"/>
                <a:gd name="T52" fmla="*/ 545 w 712"/>
                <a:gd name="T53" fmla="*/ 663 h 1462"/>
                <a:gd name="T54" fmla="*/ 557 w 712"/>
                <a:gd name="T55" fmla="*/ 792 h 1462"/>
                <a:gd name="T56" fmla="*/ 624 w 712"/>
                <a:gd name="T57" fmla="*/ 877 h 1462"/>
                <a:gd name="T58" fmla="*/ 589 w 712"/>
                <a:gd name="T59" fmla="*/ 973 h 1462"/>
                <a:gd name="T60" fmla="*/ 507 w 712"/>
                <a:gd name="T61" fmla="*/ 1041 h 1462"/>
                <a:gd name="T62" fmla="*/ 554 w 712"/>
                <a:gd name="T63" fmla="*/ 1097 h 1462"/>
                <a:gd name="T64" fmla="*/ 670 w 712"/>
                <a:gd name="T65" fmla="*/ 1144 h 1462"/>
                <a:gd name="T66" fmla="*/ 640 w 712"/>
                <a:gd name="T67" fmla="*/ 1199 h 1462"/>
                <a:gd name="T68" fmla="*/ 624 w 712"/>
                <a:gd name="T69" fmla="*/ 1285 h 1462"/>
                <a:gd name="T70" fmla="*/ 701 w 712"/>
                <a:gd name="T71" fmla="*/ 1317 h 1462"/>
                <a:gd name="T72" fmla="*/ 695 w 712"/>
                <a:gd name="T73" fmla="*/ 1416 h 1462"/>
                <a:gd name="T74" fmla="*/ 27 w 712"/>
                <a:gd name="T75" fmla="*/ 1160 h 1462"/>
                <a:gd name="T76" fmla="*/ 86 w 712"/>
                <a:gd name="T77" fmla="*/ 846 h 1462"/>
                <a:gd name="T78" fmla="*/ 175 w 712"/>
                <a:gd name="T79" fmla="*/ 772 h 1462"/>
                <a:gd name="T80" fmla="*/ 134 w 712"/>
                <a:gd name="T81" fmla="*/ 594 h 1462"/>
                <a:gd name="T82" fmla="*/ 540 w 712"/>
                <a:gd name="T83" fmla="*/ 362 h 1462"/>
                <a:gd name="T84" fmla="*/ 428 w 712"/>
                <a:gd name="T85" fmla="*/ 332 h 1462"/>
                <a:gd name="T86" fmla="*/ 393 w 712"/>
                <a:gd name="T87" fmla="*/ 327 h 1462"/>
                <a:gd name="T88" fmla="*/ 202 w 712"/>
                <a:gd name="T89" fmla="*/ 333 h 1462"/>
                <a:gd name="T90" fmla="*/ 225 w 712"/>
                <a:gd name="T91" fmla="*/ 373 h 1462"/>
                <a:gd name="T92" fmla="*/ 391 w 712"/>
                <a:gd name="T93" fmla="*/ 324 h 1462"/>
                <a:gd name="T94" fmla="*/ 160 w 712"/>
                <a:gd name="T95" fmla="*/ 309 h 1462"/>
                <a:gd name="T96" fmla="*/ 407 w 712"/>
                <a:gd name="T97" fmla="*/ 329 h 1462"/>
                <a:gd name="T98" fmla="*/ 432 w 712"/>
                <a:gd name="T99" fmla="*/ 300 h 1462"/>
                <a:gd name="T100" fmla="*/ 169 w 712"/>
                <a:gd name="T101" fmla="*/ 270 h 1462"/>
                <a:gd name="T102" fmla="*/ 512 w 712"/>
                <a:gd name="T103" fmla="*/ 347 h 1462"/>
                <a:gd name="T104" fmla="*/ 506 w 712"/>
                <a:gd name="T105" fmla="*/ 413 h 1462"/>
                <a:gd name="T106" fmla="*/ 431 w 712"/>
                <a:gd name="T107" fmla="*/ 350 h 1462"/>
                <a:gd name="T108" fmla="*/ 145 w 712"/>
                <a:gd name="T109" fmla="*/ 222 h 1462"/>
                <a:gd name="T110" fmla="*/ 201 w 712"/>
                <a:gd name="T111" fmla="*/ 25 h 1462"/>
                <a:gd name="T112" fmla="*/ 227 w 712"/>
                <a:gd name="T113" fmla="*/ 116 h 1462"/>
                <a:gd name="T114" fmla="*/ 257 w 712"/>
                <a:gd name="T115" fmla="*/ 171 h 1462"/>
                <a:gd name="T116" fmla="*/ 279 w 712"/>
                <a:gd name="T117" fmla="*/ 333 h 1462"/>
                <a:gd name="T118" fmla="*/ 209 w 712"/>
                <a:gd name="T119" fmla="*/ 277 h 1462"/>
                <a:gd name="T120" fmla="*/ 167 w 712"/>
                <a:gd name="T121" fmla="*/ 233 h 1462"/>
                <a:gd name="T122" fmla="*/ 169 w 712"/>
                <a:gd name="T123" fmla="*/ 160 h 1462"/>
                <a:gd name="T124" fmla="*/ 190 w 712"/>
                <a:gd name="T125" fmla="*/ 53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1462">
                  <a:moveTo>
                    <a:pt x="686" y="1434"/>
                  </a:moveTo>
                  <a:lnTo>
                    <a:pt x="686" y="1434"/>
                  </a:lnTo>
                  <a:lnTo>
                    <a:pt x="684" y="1432"/>
                  </a:lnTo>
                  <a:lnTo>
                    <a:pt x="686" y="1430"/>
                  </a:lnTo>
                  <a:lnTo>
                    <a:pt x="686" y="1430"/>
                  </a:lnTo>
                  <a:lnTo>
                    <a:pt x="687" y="1431"/>
                  </a:lnTo>
                  <a:lnTo>
                    <a:pt x="688" y="1432"/>
                  </a:lnTo>
                  <a:lnTo>
                    <a:pt x="686" y="1434"/>
                  </a:lnTo>
                  <a:close/>
                  <a:moveTo>
                    <a:pt x="691" y="1428"/>
                  </a:moveTo>
                  <a:lnTo>
                    <a:pt x="689" y="1428"/>
                  </a:lnTo>
                  <a:lnTo>
                    <a:pt x="689" y="1428"/>
                  </a:lnTo>
                  <a:lnTo>
                    <a:pt x="689" y="1427"/>
                  </a:lnTo>
                  <a:lnTo>
                    <a:pt x="689" y="1427"/>
                  </a:lnTo>
                  <a:lnTo>
                    <a:pt x="691" y="1427"/>
                  </a:lnTo>
                  <a:lnTo>
                    <a:pt x="691" y="1427"/>
                  </a:lnTo>
                  <a:lnTo>
                    <a:pt x="691" y="1428"/>
                  </a:lnTo>
                  <a:close/>
                  <a:moveTo>
                    <a:pt x="690" y="1426"/>
                  </a:moveTo>
                  <a:lnTo>
                    <a:pt x="689" y="1426"/>
                  </a:lnTo>
                  <a:lnTo>
                    <a:pt x="688" y="1426"/>
                  </a:lnTo>
                  <a:lnTo>
                    <a:pt x="688" y="1426"/>
                  </a:lnTo>
                  <a:lnTo>
                    <a:pt x="688" y="1425"/>
                  </a:lnTo>
                  <a:lnTo>
                    <a:pt x="689" y="1425"/>
                  </a:lnTo>
                  <a:lnTo>
                    <a:pt x="689" y="1425"/>
                  </a:lnTo>
                  <a:lnTo>
                    <a:pt x="690" y="1425"/>
                  </a:lnTo>
                  <a:lnTo>
                    <a:pt x="690" y="1426"/>
                  </a:lnTo>
                  <a:close/>
                  <a:moveTo>
                    <a:pt x="693" y="1424"/>
                  </a:moveTo>
                  <a:lnTo>
                    <a:pt x="693" y="1425"/>
                  </a:lnTo>
                  <a:lnTo>
                    <a:pt x="692" y="1424"/>
                  </a:lnTo>
                  <a:lnTo>
                    <a:pt x="692" y="1423"/>
                  </a:lnTo>
                  <a:lnTo>
                    <a:pt x="692" y="1423"/>
                  </a:lnTo>
                  <a:lnTo>
                    <a:pt x="693" y="1423"/>
                  </a:lnTo>
                  <a:lnTo>
                    <a:pt x="693" y="1423"/>
                  </a:lnTo>
                  <a:lnTo>
                    <a:pt x="693" y="1424"/>
                  </a:lnTo>
                  <a:close/>
                  <a:moveTo>
                    <a:pt x="696" y="1420"/>
                  </a:moveTo>
                  <a:lnTo>
                    <a:pt x="696" y="1421"/>
                  </a:lnTo>
                  <a:lnTo>
                    <a:pt x="696" y="1421"/>
                  </a:lnTo>
                  <a:lnTo>
                    <a:pt x="695" y="1421"/>
                  </a:lnTo>
                  <a:lnTo>
                    <a:pt x="695" y="1421"/>
                  </a:lnTo>
                  <a:lnTo>
                    <a:pt x="694" y="1421"/>
                  </a:lnTo>
                  <a:lnTo>
                    <a:pt x="694" y="1420"/>
                  </a:lnTo>
                  <a:lnTo>
                    <a:pt x="695" y="1420"/>
                  </a:lnTo>
                  <a:lnTo>
                    <a:pt x="695" y="1420"/>
                  </a:lnTo>
                  <a:lnTo>
                    <a:pt x="696" y="1420"/>
                  </a:lnTo>
                  <a:close/>
                  <a:moveTo>
                    <a:pt x="684" y="1409"/>
                  </a:moveTo>
                  <a:lnTo>
                    <a:pt x="682" y="1409"/>
                  </a:lnTo>
                  <a:lnTo>
                    <a:pt x="681" y="1408"/>
                  </a:lnTo>
                  <a:lnTo>
                    <a:pt x="682" y="1408"/>
                  </a:lnTo>
                  <a:lnTo>
                    <a:pt x="685" y="1408"/>
                  </a:lnTo>
                  <a:lnTo>
                    <a:pt x="685" y="1408"/>
                  </a:lnTo>
                  <a:lnTo>
                    <a:pt x="684" y="1409"/>
                  </a:lnTo>
                  <a:close/>
                  <a:moveTo>
                    <a:pt x="703" y="1403"/>
                  </a:moveTo>
                  <a:lnTo>
                    <a:pt x="703" y="1404"/>
                  </a:lnTo>
                  <a:lnTo>
                    <a:pt x="702" y="1403"/>
                  </a:lnTo>
                  <a:lnTo>
                    <a:pt x="702" y="1403"/>
                  </a:lnTo>
                  <a:lnTo>
                    <a:pt x="703" y="1403"/>
                  </a:lnTo>
                  <a:close/>
                  <a:moveTo>
                    <a:pt x="705" y="1403"/>
                  </a:moveTo>
                  <a:lnTo>
                    <a:pt x="704" y="1403"/>
                  </a:lnTo>
                  <a:lnTo>
                    <a:pt x="703" y="1402"/>
                  </a:lnTo>
                  <a:lnTo>
                    <a:pt x="703" y="1402"/>
                  </a:lnTo>
                  <a:lnTo>
                    <a:pt x="704" y="1401"/>
                  </a:lnTo>
                  <a:lnTo>
                    <a:pt x="705" y="1401"/>
                  </a:lnTo>
                  <a:lnTo>
                    <a:pt x="705" y="1401"/>
                  </a:lnTo>
                  <a:lnTo>
                    <a:pt x="705" y="1402"/>
                  </a:lnTo>
                  <a:lnTo>
                    <a:pt x="705" y="1403"/>
                  </a:lnTo>
                  <a:close/>
                  <a:moveTo>
                    <a:pt x="703" y="1352"/>
                  </a:moveTo>
                  <a:lnTo>
                    <a:pt x="702" y="1352"/>
                  </a:lnTo>
                  <a:lnTo>
                    <a:pt x="701" y="1352"/>
                  </a:lnTo>
                  <a:lnTo>
                    <a:pt x="702" y="1351"/>
                  </a:lnTo>
                  <a:lnTo>
                    <a:pt x="703" y="1352"/>
                  </a:lnTo>
                  <a:close/>
                  <a:moveTo>
                    <a:pt x="695" y="1345"/>
                  </a:moveTo>
                  <a:lnTo>
                    <a:pt x="696" y="1346"/>
                  </a:lnTo>
                  <a:lnTo>
                    <a:pt x="696" y="1346"/>
                  </a:lnTo>
                  <a:lnTo>
                    <a:pt x="697" y="1346"/>
                  </a:lnTo>
                  <a:lnTo>
                    <a:pt x="697" y="1346"/>
                  </a:lnTo>
                  <a:lnTo>
                    <a:pt x="696" y="1347"/>
                  </a:lnTo>
                  <a:lnTo>
                    <a:pt x="695" y="1347"/>
                  </a:lnTo>
                  <a:lnTo>
                    <a:pt x="695" y="1346"/>
                  </a:lnTo>
                  <a:lnTo>
                    <a:pt x="695" y="1345"/>
                  </a:lnTo>
                  <a:lnTo>
                    <a:pt x="695" y="1345"/>
                  </a:lnTo>
                  <a:close/>
                  <a:moveTo>
                    <a:pt x="697" y="1322"/>
                  </a:moveTo>
                  <a:lnTo>
                    <a:pt x="697" y="1322"/>
                  </a:lnTo>
                  <a:lnTo>
                    <a:pt x="696" y="1322"/>
                  </a:lnTo>
                  <a:lnTo>
                    <a:pt x="696" y="1321"/>
                  </a:lnTo>
                  <a:lnTo>
                    <a:pt x="697" y="1321"/>
                  </a:lnTo>
                  <a:lnTo>
                    <a:pt x="698" y="1322"/>
                  </a:lnTo>
                  <a:lnTo>
                    <a:pt x="698" y="1322"/>
                  </a:lnTo>
                  <a:lnTo>
                    <a:pt x="697" y="1322"/>
                  </a:lnTo>
                  <a:close/>
                  <a:moveTo>
                    <a:pt x="705" y="1321"/>
                  </a:moveTo>
                  <a:lnTo>
                    <a:pt x="705" y="1321"/>
                  </a:lnTo>
                  <a:lnTo>
                    <a:pt x="704" y="1321"/>
                  </a:lnTo>
                  <a:lnTo>
                    <a:pt x="704" y="1320"/>
                  </a:lnTo>
                  <a:lnTo>
                    <a:pt x="704" y="1320"/>
                  </a:lnTo>
                  <a:lnTo>
                    <a:pt x="705" y="1320"/>
                  </a:lnTo>
                  <a:lnTo>
                    <a:pt x="705" y="1321"/>
                  </a:lnTo>
                  <a:lnTo>
                    <a:pt x="705" y="1321"/>
                  </a:lnTo>
                  <a:close/>
                  <a:moveTo>
                    <a:pt x="646" y="1303"/>
                  </a:moveTo>
                  <a:lnTo>
                    <a:pt x="645" y="1303"/>
                  </a:lnTo>
                  <a:lnTo>
                    <a:pt x="645" y="1303"/>
                  </a:lnTo>
                  <a:lnTo>
                    <a:pt x="645" y="1303"/>
                  </a:lnTo>
                  <a:lnTo>
                    <a:pt x="645" y="1302"/>
                  </a:lnTo>
                  <a:lnTo>
                    <a:pt x="646" y="1302"/>
                  </a:lnTo>
                  <a:lnTo>
                    <a:pt x="646" y="1303"/>
                  </a:lnTo>
                  <a:close/>
                  <a:moveTo>
                    <a:pt x="647" y="1302"/>
                  </a:moveTo>
                  <a:lnTo>
                    <a:pt x="647" y="1302"/>
                  </a:lnTo>
                  <a:lnTo>
                    <a:pt x="646" y="1302"/>
                  </a:lnTo>
                  <a:lnTo>
                    <a:pt x="647" y="1302"/>
                  </a:lnTo>
                  <a:lnTo>
                    <a:pt x="647" y="1302"/>
                  </a:lnTo>
                  <a:lnTo>
                    <a:pt x="647" y="1302"/>
                  </a:lnTo>
                  <a:close/>
                  <a:moveTo>
                    <a:pt x="705" y="1285"/>
                  </a:moveTo>
                  <a:lnTo>
                    <a:pt x="705" y="1285"/>
                  </a:lnTo>
                  <a:lnTo>
                    <a:pt x="704" y="1285"/>
                  </a:lnTo>
                  <a:lnTo>
                    <a:pt x="704" y="1283"/>
                  </a:lnTo>
                  <a:lnTo>
                    <a:pt x="705" y="1283"/>
                  </a:lnTo>
                  <a:lnTo>
                    <a:pt x="705" y="1284"/>
                  </a:lnTo>
                  <a:lnTo>
                    <a:pt x="705" y="1285"/>
                  </a:lnTo>
                  <a:close/>
                  <a:moveTo>
                    <a:pt x="712" y="1268"/>
                  </a:moveTo>
                  <a:lnTo>
                    <a:pt x="712" y="1269"/>
                  </a:lnTo>
                  <a:lnTo>
                    <a:pt x="710" y="1269"/>
                  </a:lnTo>
                  <a:lnTo>
                    <a:pt x="710" y="1269"/>
                  </a:lnTo>
                  <a:lnTo>
                    <a:pt x="710" y="1268"/>
                  </a:lnTo>
                  <a:lnTo>
                    <a:pt x="710" y="1268"/>
                  </a:lnTo>
                  <a:lnTo>
                    <a:pt x="712" y="1268"/>
                  </a:lnTo>
                  <a:close/>
                  <a:moveTo>
                    <a:pt x="647" y="1267"/>
                  </a:moveTo>
                  <a:lnTo>
                    <a:pt x="647" y="1267"/>
                  </a:lnTo>
                  <a:lnTo>
                    <a:pt x="646" y="1267"/>
                  </a:lnTo>
                  <a:lnTo>
                    <a:pt x="647" y="1267"/>
                  </a:lnTo>
                  <a:lnTo>
                    <a:pt x="648" y="1267"/>
                  </a:lnTo>
                  <a:lnTo>
                    <a:pt x="648" y="1267"/>
                  </a:lnTo>
                  <a:lnTo>
                    <a:pt x="647" y="1267"/>
                  </a:lnTo>
                  <a:close/>
                  <a:moveTo>
                    <a:pt x="660" y="1265"/>
                  </a:moveTo>
                  <a:lnTo>
                    <a:pt x="659" y="1265"/>
                  </a:lnTo>
                  <a:lnTo>
                    <a:pt x="659" y="1265"/>
                  </a:lnTo>
                  <a:lnTo>
                    <a:pt x="659" y="1265"/>
                  </a:lnTo>
                  <a:lnTo>
                    <a:pt x="659" y="1264"/>
                  </a:lnTo>
                  <a:lnTo>
                    <a:pt x="660" y="1264"/>
                  </a:lnTo>
                  <a:lnTo>
                    <a:pt x="660" y="1265"/>
                  </a:lnTo>
                  <a:lnTo>
                    <a:pt x="660" y="1265"/>
                  </a:lnTo>
                  <a:close/>
                  <a:moveTo>
                    <a:pt x="657" y="1259"/>
                  </a:moveTo>
                  <a:lnTo>
                    <a:pt x="657" y="1259"/>
                  </a:lnTo>
                  <a:lnTo>
                    <a:pt x="656" y="1258"/>
                  </a:lnTo>
                  <a:lnTo>
                    <a:pt x="656" y="1258"/>
                  </a:lnTo>
                  <a:lnTo>
                    <a:pt x="657" y="1258"/>
                  </a:lnTo>
                  <a:lnTo>
                    <a:pt x="657" y="1258"/>
                  </a:lnTo>
                  <a:lnTo>
                    <a:pt x="657" y="1258"/>
                  </a:lnTo>
                  <a:lnTo>
                    <a:pt x="657" y="1258"/>
                  </a:lnTo>
                  <a:lnTo>
                    <a:pt x="657" y="1259"/>
                  </a:lnTo>
                  <a:close/>
                  <a:moveTo>
                    <a:pt x="659" y="1257"/>
                  </a:moveTo>
                  <a:lnTo>
                    <a:pt x="658" y="1257"/>
                  </a:lnTo>
                  <a:lnTo>
                    <a:pt x="658" y="1257"/>
                  </a:lnTo>
                  <a:lnTo>
                    <a:pt x="658" y="1256"/>
                  </a:lnTo>
                  <a:lnTo>
                    <a:pt x="658" y="1256"/>
                  </a:lnTo>
                  <a:lnTo>
                    <a:pt x="659" y="1256"/>
                  </a:lnTo>
                  <a:lnTo>
                    <a:pt x="659" y="1256"/>
                  </a:lnTo>
                  <a:lnTo>
                    <a:pt x="659" y="1257"/>
                  </a:lnTo>
                  <a:close/>
                  <a:moveTo>
                    <a:pt x="667" y="1248"/>
                  </a:moveTo>
                  <a:lnTo>
                    <a:pt x="668" y="1249"/>
                  </a:lnTo>
                  <a:lnTo>
                    <a:pt x="668" y="1250"/>
                  </a:lnTo>
                  <a:lnTo>
                    <a:pt x="665" y="1251"/>
                  </a:lnTo>
                  <a:lnTo>
                    <a:pt x="664" y="1252"/>
                  </a:lnTo>
                  <a:lnTo>
                    <a:pt x="663" y="1252"/>
                  </a:lnTo>
                  <a:lnTo>
                    <a:pt x="662" y="1250"/>
                  </a:lnTo>
                  <a:lnTo>
                    <a:pt x="662" y="1249"/>
                  </a:lnTo>
                  <a:lnTo>
                    <a:pt x="665" y="1249"/>
                  </a:lnTo>
                  <a:lnTo>
                    <a:pt x="666" y="1248"/>
                  </a:lnTo>
                  <a:lnTo>
                    <a:pt x="667" y="1248"/>
                  </a:lnTo>
                  <a:close/>
                  <a:moveTo>
                    <a:pt x="667" y="1246"/>
                  </a:moveTo>
                  <a:lnTo>
                    <a:pt x="667" y="1246"/>
                  </a:lnTo>
                  <a:lnTo>
                    <a:pt x="666" y="1245"/>
                  </a:lnTo>
                  <a:lnTo>
                    <a:pt x="667" y="1244"/>
                  </a:lnTo>
                  <a:lnTo>
                    <a:pt x="668" y="1245"/>
                  </a:lnTo>
                  <a:lnTo>
                    <a:pt x="668" y="1246"/>
                  </a:lnTo>
                  <a:lnTo>
                    <a:pt x="667" y="1246"/>
                  </a:lnTo>
                  <a:close/>
                  <a:moveTo>
                    <a:pt x="670" y="1244"/>
                  </a:moveTo>
                  <a:lnTo>
                    <a:pt x="669" y="1245"/>
                  </a:lnTo>
                  <a:lnTo>
                    <a:pt x="668" y="1245"/>
                  </a:lnTo>
                  <a:lnTo>
                    <a:pt x="668" y="1245"/>
                  </a:lnTo>
                  <a:lnTo>
                    <a:pt x="668" y="1244"/>
                  </a:lnTo>
                  <a:lnTo>
                    <a:pt x="668" y="1243"/>
                  </a:lnTo>
                  <a:lnTo>
                    <a:pt x="667" y="1243"/>
                  </a:lnTo>
                  <a:lnTo>
                    <a:pt x="668" y="1243"/>
                  </a:lnTo>
                  <a:lnTo>
                    <a:pt x="670" y="1244"/>
                  </a:lnTo>
                  <a:close/>
                  <a:moveTo>
                    <a:pt x="669" y="1239"/>
                  </a:moveTo>
                  <a:lnTo>
                    <a:pt x="668" y="1239"/>
                  </a:lnTo>
                  <a:lnTo>
                    <a:pt x="668" y="1238"/>
                  </a:lnTo>
                  <a:lnTo>
                    <a:pt x="668" y="1238"/>
                  </a:lnTo>
                  <a:lnTo>
                    <a:pt x="669" y="1238"/>
                  </a:lnTo>
                  <a:lnTo>
                    <a:pt x="670" y="1238"/>
                  </a:lnTo>
                  <a:lnTo>
                    <a:pt x="669" y="1239"/>
                  </a:lnTo>
                  <a:close/>
                  <a:moveTo>
                    <a:pt x="669" y="1236"/>
                  </a:moveTo>
                  <a:lnTo>
                    <a:pt x="669" y="1236"/>
                  </a:lnTo>
                  <a:lnTo>
                    <a:pt x="667" y="1235"/>
                  </a:lnTo>
                  <a:lnTo>
                    <a:pt x="667" y="1234"/>
                  </a:lnTo>
                  <a:lnTo>
                    <a:pt x="669" y="1233"/>
                  </a:lnTo>
                  <a:lnTo>
                    <a:pt x="669" y="1233"/>
                  </a:lnTo>
                  <a:lnTo>
                    <a:pt x="670" y="1233"/>
                  </a:lnTo>
                  <a:lnTo>
                    <a:pt x="670" y="1234"/>
                  </a:lnTo>
                  <a:lnTo>
                    <a:pt x="669" y="1234"/>
                  </a:lnTo>
                  <a:lnTo>
                    <a:pt x="670" y="1235"/>
                  </a:lnTo>
                  <a:lnTo>
                    <a:pt x="669" y="1236"/>
                  </a:lnTo>
                  <a:close/>
                  <a:moveTo>
                    <a:pt x="676" y="1239"/>
                  </a:moveTo>
                  <a:lnTo>
                    <a:pt x="675" y="1239"/>
                  </a:lnTo>
                  <a:lnTo>
                    <a:pt x="673" y="1239"/>
                  </a:lnTo>
                  <a:lnTo>
                    <a:pt x="672" y="1241"/>
                  </a:lnTo>
                  <a:lnTo>
                    <a:pt x="671" y="1241"/>
                  </a:lnTo>
                  <a:lnTo>
                    <a:pt x="671" y="1240"/>
                  </a:lnTo>
                  <a:lnTo>
                    <a:pt x="670" y="1239"/>
                  </a:lnTo>
                  <a:lnTo>
                    <a:pt x="670" y="1238"/>
                  </a:lnTo>
                  <a:lnTo>
                    <a:pt x="671" y="1236"/>
                  </a:lnTo>
                  <a:lnTo>
                    <a:pt x="672" y="1236"/>
                  </a:lnTo>
                  <a:lnTo>
                    <a:pt x="673" y="1235"/>
                  </a:lnTo>
                  <a:lnTo>
                    <a:pt x="673" y="1234"/>
                  </a:lnTo>
                  <a:lnTo>
                    <a:pt x="675" y="1234"/>
                  </a:lnTo>
                  <a:lnTo>
                    <a:pt x="676" y="1232"/>
                  </a:lnTo>
                  <a:lnTo>
                    <a:pt x="677" y="1232"/>
                  </a:lnTo>
                  <a:lnTo>
                    <a:pt x="679" y="1234"/>
                  </a:lnTo>
                  <a:lnTo>
                    <a:pt x="679" y="1236"/>
                  </a:lnTo>
                  <a:lnTo>
                    <a:pt x="679" y="1237"/>
                  </a:lnTo>
                  <a:lnTo>
                    <a:pt x="677" y="1239"/>
                  </a:lnTo>
                  <a:lnTo>
                    <a:pt x="676" y="1239"/>
                  </a:lnTo>
                  <a:close/>
                  <a:moveTo>
                    <a:pt x="652" y="1226"/>
                  </a:moveTo>
                  <a:lnTo>
                    <a:pt x="651" y="1226"/>
                  </a:lnTo>
                  <a:lnTo>
                    <a:pt x="651" y="1226"/>
                  </a:lnTo>
                  <a:lnTo>
                    <a:pt x="651" y="1225"/>
                  </a:lnTo>
                  <a:lnTo>
                    <a:pt x="652" y="1224"/>
                  </a:lnTo>
                  <a:lnTo>
                    <a:pt x="652" y="1225"/>
                  </a:lnTo>
                  <a:lnTo>
                    <a:pt x="653" y="1226"/>
                  </a:lnTo>
                  <a:lnTo>
                    <a:pt x="652" y="1226"/>
                  </a:lnTo>
                  <a:close/>
                  <a:moveTo>
                    <a:pt x="650" y="1224"/>
                  </a:moveTo>
                  <a:lnTo>
                    <a:pt x="650" y="1225"/>
                  </a:lnTo>
                  <a:lnTo>
                    <a:pt x="650" y="1224"/>
                  </a:lnTo>
                  <a:lnTo>
                    <a:pt x="650" y="1224"/>
                  </a:lnTo>
                  <a:lnTo>
                    <a:pt x="651" y="1224"/>
                  </a:lnTo>
                  <a:lnTo>
                    <a:pt x="651" y="1224"/>
                  </a:lnTo>
                  <a:lnTo>
                    <a:pt x="650" y="1224"/>
                  </a:lnTo>
                  <a:close/>
                  <a:moveTo>
                    <a:pt x="686" y="1225"/>
                  </a:moveTo>
                  <a:lnTo>
                    <a:pt x="686" y="1225"/>
                  </a:lnTo>
                  <a:lnTo>
                    <a:pt x="685" y="1224"/>
                  </a:lnTo>
                  <a:lnTo>
                    <a:pt x="685" y="1224"/>
                  </a:lnTo>
                  <a:lnTo>
                    <a:pt x="686" y="1224"/>
                  </a:lnTo>
                  <a:lnTo>
                    <a:pt x="686" y="1223"/>
                  </a:lnTo>
                  <a:lnTo>
                    <a:pt x="687" y="1223"/>
                  </a:lnTo>
                  <a:lnTo>
                    <a:pt x="688" y="1223"/>
                  </a:lnTo>
                  <a:lnTo>
                    <a:pt x="688" y="1224"/>
                  </a:lnTo>
                  <a:lnTo>
                    <a:pt x="687" y="1225"/>
                  </a:lnTo>
                  <a:lnTo>
                    <a:pt x="686" y="1225"/>
                  </a:lnTo>
                  <a:close/>
                  <a:moveTo>
                    <a:pt x="651" y="1222"/>
                  </a:moveTo>
                  <a:lnTo>
                    <a:pt x="651" y="1223"/>
                  </a:lnTo>
                  <a:lnTo>
                    <a:pt x="650" y="1223"/>
                  </a:lnTo>
                  <a:lnTo>
                    <a:pt x="648" y="1225"/>
                  </a:lnTo>
                  <a:lnTo>
                    <a:pt x="647" y="1225"/>
                  </a:lnTo>
                  <a:lnTo>
                    <a:pt x="647" y="1225"/>
                  </a:lnTo>
                  <a:lnTo>
                    <a:pt x="646" y="1225"/>
                  </a:lnTo>
                  <a:lnTo>
                    <a:pt x="646" y="1224"/>
                  </a:lnTo>
                  <a:lnTo>
                    <a:pt x="648" y="1223"/>
                  </a:lnTo>
                  <a:lnTo>
                    <a:pt x="649" y="1222"/>
                  </a:lnTo>
                  <a:lnTo>
                    <a:pt x="650" y="1222"/>
                  </a:lnTo>
                  <a:lnTo>
                    <a:pt x="651" y="1222"/>
                  </a:lnTo>
                  <a:close/>
                  <a:moveTo>
                    <a:pt x="643" y="1220"/>
                  </a:moveTo>
                  <a:lnTo>
                    <a:pt x="642" y="1220"/>
                  </a:lnTo>
                  <a:lnTo>
                    <a:pt x="642" y="1220"/>
                  </a:lnTo>
                  <a:lnTo>
                    <a:pt x="641" y="1220"/>
                  </a:lnTo>
                  <a:lnTo>
                    <a:pt x="641" y="1220"/>
                  </a:lnTo>
                  <a:lnTo>
                    <a:pt x="641" y="1219"/>
                  </a:lnTo>
                  <a:lnTo>
                    <a:pt x="643" y="1219"/>
                  </a:lnTo>
                  <a:lnTo>
                    <a:pt x="643" y="1219"/>
                  </a:lnTo>
                  <a:lnTo>
                    <a:pt x="643" y="1220"/>
                  </a:lnTo>
                  <a:close/>
                  <a:moveTo>
                    <a:pt x="660" y="1218"/>
                  </a:moveTo>
                  <a:lnTo>
                    <a:pt x="660" y="1218"/>
                  </a:lnTo>
                  <a:lnTo>
                    <a:pt x="661" y="1218"/>
                  </a:lnTo>
                  <a:lnTo>
                    <a:pt x="662" y="1219"/>
                  </a:lnTo>
                  <a:lnTo>
                    <a:pt x="662" y="1220"/>
                  </a:lnTo>
                  <a:lnTo>
                    <a:pt x="661" y="1221"/>
                  </a:lnTo>
                  <a:lnTo>
                    <a:pt x="659" y="1221"/>
                  </a:lnTo>
                  <a:lnTo>
                    <a:pt x="659" y="1220"/>
                  </a:lnTo>
                  <a:lnTo>
                    <a:pt x="659" y="1219"/>
                  </a:lnTo>
                  <a:lnTo>
                    <a:pt x="660" y="1218"/>
                  </a:lnTo>
                  <a:close/>
                  <a:moveTo>
                    <a:pt x="655" y="1197"/>
                  </a:moveTo>
                  <a:lnTo>
                    <a:pt x="654" y="1197"/>
                  </a:lnTo>
                  <a:lnTo>
                    <a:pt x="654" y="1197"/>
                  </a:lnTo>
                  <a:lnTo>
                    <a:pt x="654" y="1197"/>
                  </a:lnTo>
                  <a:lnTo>
                    <a:pt x="653" y="1196"/>
                  </a:lnTo>
                  <a:lnTo>
                    <a:pt x="653" y="1196"/>
                  </a:lnTo>
                  <a:lnTo>
                    <a:pt x="654" y="1196"/>
                  </a:lnTo>
                  <a:lnTo>
                    <a:pt x="655" y="1195"/>
                  </a:lnTo>
                  <a:lnTo>
                    <a:pt x="655" y="1196"/>
                  </a:lnTo>
                  <a:lnTo>
                    <a:pt x="655" y="1197"/>
                  </a:lnTo>
                  <a:close/>
                  <a:moveTo>
                    <a:pt x="637" y="1195"/>
                  </a:moveTo>
                  <a:lnTo>
                    <a:pt x="637" y="1195"/>
                  </a:lnTo>
                  <a:lnTo>
                    <a:pt x="636" y="1195"/>
                  </a:lnTo>
                  <a:lnTo>
                    <a:pt x="636" y="1194"/>
                  </a:lnTo>
                  <a:lnTo>
                    <a:pt x="637" y="1194"/>
                  </a:lnTo>
                  <a:lnTo>
                    <a:pt x="637" y="1194"/>
                  </a:lnTo>
                  <a:lnTo>
                    <a:pt x="638" y="1195"/>
                  </a:lnTo>
                  <a:lnTo>
                    <a:pt x="637" y="1195"/>
                  </a:lnTo>
                  <a:close/>
                  <a:moveTo>
                    <a:pt x="660" y="1195"/>
                  </a:moveTo>
                  <a:lnTo>
                    <a:pt x="659" y="1196"/>
                  </a:lnTo>
                  <a:lnTo>
                    <a:pt x="658" y="1195"/>
                  </a:lnTo>
                  <a:lnTo>
                    <a:pt x="658" y="1194"/>
                  </a:lnTo>
                  <a:lnTo>
                    <a:pt x="659" y="1193"/>
                  </a:lnTo>
                  <a:lnTo>
                    <a:pt x="660" y="1193"/>
                  </a:lnTo>
                  <a:lnTo>
                    <a:pt x="660" y="1195"/>
                  </a:lnTo>
                  <a:close/>
                  <a:moveTo>
                    <a:pt x="653" y="1191"/>
                  </a:moveTo>
                  <a:lnTo>
                    <a:pt x="653" y="1191"/>
                  </a:lnTo>
                  <a:lnTo>
                    <a:pt x="652" y="1191"/>
                  </a:lnTo>
                  <a:lnTo>
                    <a:pt x="652" y="1191"/>
                  </a:lnTo>
                  <a:lnTo>
                    <a:pt x="652" y="1191"/>
                  </a:lnTo>
                  <a:lnTo>
                    <a:pt x="652" y="1190"/>
                  </a:lnTo>
                  <a:lnTo>
                    <a:pt x="652" y="1190"/>
                  </a:lnTo>
                  <a:lnTo>
                    <a:pt x="653" y="1191"/>
                  </a:lnTo>
                  <a:close/>
                  <a:moveTo>
                    <a:pt x="681" y="1191"/>
                  </a:moveTo>
                  <a:lnTo>
                    <a:pt x="680" y="1192"/>
                  </a:lnTo>
                  <a:lnTo>
                    <a:pt x="678" y="1191"/>
                  </a:lnTo>
                  <a:lnTo>
                    <a:pt x="678" y="1191"/>
                  </a:lnTo>
                  <a:lnTo>
                    <a:pt x="680" y="1189"/>
                  </a:lnTo>
                  <a:lnTo>
                    <a:pt x="682" y="1190"/>
                  </a:lnTo>
                  <a:lnTo>
                    <a:pt x="682" y="1191"/>
                  </a:lnTo>
                  <a:lnTo>
                    <a:pt x="681" y="1191"/>
                  </a:lnTo>
                  <a:close/>
                  <a:moveTo>
                    <a:pt x="670" y="1178"/>
                  </a:moveTo>
                  <a:lnTo>
                    <a:pt x="671" y="1179"/>
                  </a:lnTo>
                  <a:lnTo>
                    <a:pt x="672" y="1179"/>
                  </a:lnTo>
                  <a:lnTo>
                    <a:pt x="674" y="1181"/>
                  </a:lnTo>
                  <a:lnTo>
                    <a:pt x="674" y="1181"/>
                  </a:lnTo>
                  <a:lnTo>
                    <a:pt x="675" y="1182"/>
                  </a:lnTo>
                  <a:lnTo>
                    <a:pt x="675" y="1183"/>
                  </a:lnTo>
                  <a:lnTo>
                    <a:pt x="675" y="1183"/>
                  </a:lnTo>
                  <a:lnTo>
                    <a:pt x="674" y="1186"/>
                  </a:lnTo>
                  <a:lnTo>
                    <a:pt x="672" y="1186"/>
                  </a:lnTo>
                  <a:lnTo>
                    <a:pt x="672" y="1186"/>
                  </a:lnTo>
                  <a:lnTo>
                    <a:pt x="671" y="1186"/>
                  </a:lnTo>
                  <a:lnTo>
                    <a:pt x="670" y="1186"/>
                  </a:lnTo>
                  <a:lnTo>
                    <a:pt x="668" y="1184"/>
                  </a:lnTo>
                  <a:lnTo>
                    <a:pt x="668" y="1184"/>
                  </a:lnTo>
                  <a:lnTo>
                    <a:pt x="667" y="1184"/>
                  </a:lnTo>
                  <a:lnTo>
                    <a:pt x="667" y="1184"/>
                  </a:lnTo>
                  <a:lnTo>
                    <a:pt x="667" y="1183"/>
                  </a:lnTo>
                  <a:lnTo>
                    <a:pt x="667" y="1182"/>
                  </a:lnTo>
                  <a:lnTo>
                    <a:pt x="668" y="1181"/>
                  </a:lnTo>
                  <a:lnTo>
                    <a:pt x="668" y="1179"/>
                  </a:lnTo>
                  <a:lnTo>
                    <a:pt x="669" y="1177"/>
                  </a:lnTo>
                  <a:lnTo>
                    <a:pt x="670" y="1178"/>
                  </a:lnTo>
                  <a:close/>
                  <a:moveTo>
                    <a:pt x="650" y="1156"/>
                  </a:moveTo>
                  <a:lnTo>
                    <a:pt x="649" y="1157"/>
                  </a:lnTo>
                  <a:lnTo>
                    <a:pt x="648" y="1157"/>
                  </a:lnTo>
                  <a:lnTo>
                    <a:pt x="648" y="1156"/>
                  </a:lnTo>
                  <a:lnTo>
                    <a:pt x="648" y="1156"/>
                  </a:lnTo>
                  <a:lnTo>
                    <a:pt x="649" y="1156"/>
                  </a:lnTo>
                  <a:lnTo>
                    <a:pt x="650" y="1156"/>
                  </a:lnTo>
                  <a:close/>
                  <a:moveTo>
                    <a:pt x="668" y="1154"/>
                  </a:moveTo>
                  <a:lnTo>
                    <a:pt x="668" y="1154"/>
                  </a:lnTo>
                  <a:lnTo>
                    <a:pt x="670" y="1154"/>
                  </a:lnTo>
                  <a:lnTo>
                    <a:pt x="671" y="1154"/>
                  </a:lnTo>
                  <a:lnTo>
                    <a:pt x="671" y="1154"/>
                  </a:lnTo>
                  <a:lnTo>
                    <a:pt x="674" y="1154"/>
                  </a:lnTo>
                  <a:lnTo>
                    <a:pt x="674" y="1155"/>
                  </a:lnTo>
                  <a:lnTo>
                    <a:pt x="673" y="1157"/>
                  </a:lnTo>
                  <a:lnTo>
                    <a:pt x="669" y="1156"/>
                  </a:lnTo>
                  <a:lnTo>
                    <a:pt x="669" y="1157"/>
                  </a:lnTo>
                  <a:lnTo>
                    <a:pt x="667" y="1157"/>
                  </a:lnTo>
                  <a:lnTo>
                    <a:pt x="667" y="1157"/>
                  </a:lnTo>
                  <a:lnTo>
                    <a:pt x="665" y="1157"/>
                  </a:lnTo>
                  <a:lnTo>
                    <a:pt x="664" y="1156"/>
                  </a:lnTo>
                  <a:lnTo>
                    <a:pt x="662" y="1156"/>
                  </a:lnTo>
                  <a:lnTo>
                    <a:pt x="661" y="1156"/>
                  </a:lnTo>
                  <a:lnTo>
                    <a:pt x="660" y="1155"/>
                  </a:lnTo>
                  <a:lnTo>
                    <a:pt x="661" y="1154"/>
                  </a:lnTo>
                  <a:lnTo>
                    <a:pt x="663" y="1154"/>
                  </a:lnTo>
                  <a:lnTo>
                    <a:pt x="663" y="1154"/>
                  </a:lnTo>
                  <a:lnTo>
                    <a:pt x="665" y="1154"/>
                  </a:lnTo>
                  <a:lnTo>
                    <a:pt x="666" y="1154"/>
                  </a:lnTo>
                  <a:lnTo>
                    <a:pt x="668" y="1154"/>
                  </a:lnTo>
                  <a:close/>
                  <a:moveTo>
                    <a:pt x="659" y="1153"/>
                  </a:moveTo>
                  <a:lnTo>
                    <a:pt x="657" y="1153"/>
                  </a:lnTo>
                  <a:lnTo>
                    <a:pt x="657" y="1153"/>
                  </a:lnTo>
                  <a:lnTo>
                    <a:pt x="657" y="1152"/>
                  </a:lnTo>
                  <a:lnTo>
                    <a:pt x="659" y="1152"/>
                  </a:lnTo>
                  <a:lnTo>
                    <a:pt x="659" y="1152"/>
                  </a:lnTo>
                  <a:lnTo>
                    <a:pt x="659" y="1153"/>
                  </a:lnTo>
                  <a:close/>
                  <a:moveTo>
                    <a:pt x="656" y="1153"/>
                  </a:moveTo>
                  <a:lnTo>
                    <a:pt x="655" y="1153"/>
                  </a:lnTo>
                  <a:lnTo>
                    <a:pt x="654" y="1152"/>
                  </a:lnTo>
                  <a:lnTo>
                    <a:pt x="655" y="1152"/>
                  </a:lnTo>
                  <a:lnTo>
                    <a:pt x="655" y="1152"/>
                  </a:lnTo>
                  <a:lnTo>
                    <a:pt x="656" y="1152"/>
                  </a:lnTo>
                  <a:lnTo>
                    <a:pt x="656" y="1153"/>
                  </a:lnTo>
                  <a:close/>
                  <a:moveTo>
                    <a:pt x="655" y="1148"/>
                  </a:moveTo>
                  <a:lnTo>
                    <a:pt x="654" y="1148"/>
                  </a:lnTo>
                  <a:lnTo>
                    <a:pt x="654" y="1148"/>
                  </a:lnTo>
                  <a:lnTo>
                    <a:pt x="654" y="1148"/>
                  </a:lnTo>
                  <a:lnTo>
                    <a:pt x="654" y="1147"/>
                  </a:lnTo>
                  <a:lnTo>
                    <a:pt x="655" y="1148"/>
                  </a:lnTo>
                  <a:lnTo>
                    <a:pt x="655" y="1148"/>
                  </a:lnTo>
                  <a:lnTo>
                    <a:pt x="655" y="1148"/>
                  </a:lnTo>
                  <a:close/>
                  <a:moveTo>
                    <a:pt x="650" y="1142"/>
                  </a:moveTo>
                  <a:lnTo>
                    <a:pt x="649" y="1142"/>
                  </a:lnTo>
                  <a:lnTo>
                    <a:pt x="649" y="1142"/>
                  </a:lnTo>
                  <a:lnTo>
                    <a:pt x="649" y="1142"/>
                  </a:lnTo>
                  <a:lnTo>
                    <a:pt x="650" y="1142"/>
                  </a:lnTo>
                  <a:lnTo>
                    <a:pt x="651" y="1142"/>
                  </a:lnTo>
                  <a:lnTo>
                    <a:pt x="650" y="1142"/>
                  </a:lnTo>
                  <a:close/>
                  <a:moveTo>
                    <a:pt x="658" y="1143"/>
                  </a:moveTo>
                  <a:lnTo>
                    <a:pt x="657" y="1144"/>
                  </a:lnTo>
                  <a:lnTo>
                    <a:pt x="656" y="1144"/>
                  </a:lnTo>
                  <a:lnTo>
                    <a:pt x="654" y="1144"/>
                  </a:lnTo>
                  <a:lnTo>
                    <a:pt x="653" y="1143"/>
                  </a:lnTo>
                  <a:lnTo>
                    <a:pt x="653" y="1142"/>
                  </a:lnTo>
                  <a:lnTo>
                    <a:pt x="655" y="1142"/>
                  </a:lnTo>
                  <a:lnTo>
                    <a:pt x="656" y="1142"/>
                  </a:lnTo>
                  <a:lnTo>
                    <a:pt x="658" y="1142"/>
                  </a:lnTo>
                  <a:lnTo>
                    <a:pt x="658" y="1143"/>
                  </a:lnTo>
                  <a:close/>
                  <a:moveTo>
                    <a:pt x="671" y="1116"/>
                  </a:moveTo>
                  <a:lnTo>
                    <a:pt x="670" y="1117"/>
                  </a:lnTo>
                  <a:lnTo>
                    <a:pt x="669" y="1117"/>
                  </a:lnTo>
                  <a:lnTo>
                    <a:pt x="668" y="1116"/>
                  </a:lnTo>
                  <a:lnTo>
                    <a:pt x="668" y="1116"/>
                  </a:lnTo>
                  <a:lnTo>
                    <a:pt x="669" y="1115"/>
                  </a:lnTo>
                  <a:lnTo>
                    <a:pt x="670" y="1115"/>
                  </a:lnTo>
                  <a:lnTo>
                    <a:pt x="671" y="1116"/>
                  </a:lnTo>
                  <a:close/>
                  <a:moveTo>
                    <a:pt x="532" y="1108"/>
                  </a:moveTo>
                  <a:lnTo>
                    <a:pt x="532" y="1109"/>
                  </a:lnTo>
                  <a:lnTo>
                    <a:pt x="531" y="1108"/>
                  </a:lnTo>
                  <a:lnTo>
                    <a:pt x="531" y="1108"/>
                  </a:lnTo>
                  <a:lnTo>
                    <a:pt x="531" y="1108"/>
                  </a:lnTo>
                  <a:lnTo>
                    <a:pt x="532" y="1108"/>
                  </a:lnTo>
                  <a:close/>
                  <a:moveTo>
                    <a:pt x="572" y="1105"/>
                  </a:moveTo>
                  <a:lnTo>
                    <a:pt x="571" y="1106"/>
                  </a:lnTo>
                  <a:lnTo>
                    <a:pt x="571" y="1106"/>
                  </a:lnTo>
                  <a:lnTo>
                    <a:pt x="571" y="1105"/>
                  </a:lnTo>
                  <a:lnTo>
                    <a:pt x="571" y="1105"/>
                  </a:lnTo>
                  <a:lnTo>
                    <a:pt x="572" y="1105"/>
                  </a:lnTo>
                  <a:close/>
                  <a:moveTo>
                    <a:pt x="657" y="1105"/>
                  </a:moveTo>
                  <a:lnTo>
                    <a:pt x="656" y="1105"/>
                  </a:lnTo>
                  <a:lnTo>
                    <a:pt x="656" y="1105"/>
                  </a:lnTo>
                  <a:lnTo>
                    <a:pt x="656" y="1104"/>
                  </a:lnTo>
                  <a:lnTo>
                    <a:pt x="656" y="1104"/>
                  </a:lnTo>
                  <a:lnTo>
                    <a:pt x="657" y="1104"/>
                  </a:lnTo>
                  <a:lnTo>
                    <a:pt x="657" y="1104"/>
                  </a:lnTo>
                  <a:lnTo>
                    <a:pt x="657" y="1105"/>
                  </a:lnTo>
                  <a:close/>
                  <a:moveTo>
                    <a:pt x="662" y="1106"/>
                  </a:moveTo>
                  <a:lnTo>
                    <a:pt x="661" y="1107"/>
                  </a:lnTo>
                  <a:lnTo>
                    <a:pt x="661" y="1106"/>
                  </a:lnTo>
                  <a:lnTo>
                    <a:pt x="661" y="1105"/>
                  </a:lnTo>
                  <a:lnTo>
                    <a:pt x="661" y="1105"/>
                  </a:lnTo>
                  <a:lnTo>
                    <a:pt x="661" y="1104"/>
                  </a:lnTo>
                  <a:lnTo>
                    <a:pt x="662" y="1104"/>
                  </a:lnTo>
                  <a:lnTo>
                    <a:pt x="662" y="1104"/>
                  </a:lnTo>
                  <a:lnTo>
                    <a:pt x="662" y="1106"/>
                  </a:lnTo>
                  <a:close/>
                  <a:moveTo>
                    <a:pt x="570" y="1105"/>
                  </a:moveTo>
                  <a:lnTo>
                    <a:pt x="570" y="1105"/>
                  </a:lnTo>
                  <a:lnTo>
                    <a:pt x="569" y="1105"/>
                  </a:lnTo>
                  <a:lnTo>
                    <a:pt x="569" y="1104"/>
                  </a:lnTo>
                  <a:lnTo>
                    <a:pt x="570" y="1103"/>
                  </a:lnTo>
                  <a:lnTo>
                    <a:pt x="570" y="1103"/>
                  </a:lnTo>
                  <a:lnTo>
                    <a:pt x="571" y="1104"/>
                  </a:lnTo>
                  <a:lnTo>
                    <a:pt x="570" y="1104"/>
                  </a:lnTo>
                  <a:lnTo>
                    <a:pt x="570" y="1105"/>
                  </a:lnTo>
                  <a:close/>
                  <a:moveTo>
                    <a:pt x="667" y="1101"/>
                  </a:moveTo>
                  <a:lnTo>
                    <a:pt x="667" y="1102"/>
                  </a:lnTo>
                  <a:lnTo>
                    <a:pt x="664" y="1102"/>
                  </a:lnTo>
                  <a:lnTo>
                    <a:pt x="664" y="1102"/>
                  </a:lnTo>
                  <a:lnTo>
                    <a:pt x="664" y="1101"/>
                  </a:lnTo>
                  <a:lnTo>
                    <a:pt x="665" y="1101"/>
                  </a:lnTo>
                  <a:lnTo>
                    <a:pt x="666" y="1100"/>
                  </a:lnTo>
                  <a:lnTo>
                    <a:pt x="666" y="1100"/>
                  </a:lnTo>
                  <a:lnTo>
                    <a:pt x="667" y="1101"/>
                  </a:lnTo>
                  <a:close/>
                  <a:moveTo>
                    <a:pt x="536" y="1100"/>
                  </a:moveTo>
                  <a:lnTo>
                    <a:pt x="536" y="1100"/>
                  </a:lnTo>
                  <a:lnTo>
                    <a:pt x="536" y="1100"/>
                  </a:lnTo>
                  <a:lnTo>
                    <a:pt x="536" y="1099"/>
                  </a:lnTo>
                  <a:lnTo>
                    <a:pt x="536" y="1099"/>
                  </a:lnTo>
                  <a:lnTo>
                    <a:pt x="536" y="1099"/>
                  </a:lnTo>
                  <a:lnTo>
                    <a:pt x="536" y="1099"/>
                  </a:lnTo>
                  <a:lnTo>
                    <a:pt x="536" y="1100"/>
                  </a:lnTo>
                  <a:close/>
                  <a:moveTo>
                    <a:pt x="553" y="1098"/>
                  </a:moveTo>
                  <a:lnTo>
                    <a:pt x="552" y="1099"/>
                  </a:lnTo>
                  <a:lnTo>
                    <a:pt x="552" y="1098"/>
                  </a:lnTo>
                  <a:lnTo>
                    <a:pt x="552" y="1098"/>
                  </a:lnTo>
                  <a:lnTo>
                    <a:pt x="552" y="1098"/>
                  </a:lnTo>
                  <a:lnTo>
                    <a:pt x="553" y="1098"/>
                  </a:lnTo>
                  <a:close/>
                  <a:moveTo>
                    <a:pt x="554" y="1098"/>
                  </a:moveTo>
                  <a:lnTo>
                    <a:pt x="553" y="1099"/>
                  </a:lnTo>
                  <a:lnTo>
                    <a:pt x="553" y="1099"/>
                  </a:lnTo>
                  <a:lnTo>
                    <a:pt x="553" y="1098"/>
                  </a:lnTo>
                  <a:lnTo>
                    <a:pt x="553" y="1098"/>
                  </a:lnTo>
                  <a:lnTo>
                    <a:pt x="554" y="1098"/>
                  </a:lnTo>
                  <a:lnTo>
                    <a:pt x="554" y="1098"/>
                  </a:lnTo>
                  <a:close/>
                  <a:moveTo>
                    <a:pt x="544" y="1095"/>
                  </a:moveTo>
                  <a:lnTo>
                    <a:pt x="543" y="1095"/>
                  </a:lnTo>
                  <a:lnTo>
                    <a:pt x="543" y="1095"/>
                  </a:lnTo>
                  <a:lnTo>
                    <a:pt x="543" y="1094"/>
                  </a:lnTo>
                  <a:lnTo>
                    <a:pt x="543" y="1094"/>
                  </a:lnTo>
                  <a:lnTo>
                    <a:pt x="543" y="1094"/>
                  </a:lnTo>
                  <a:lnTo>
                    <a:pt x="544" y="1095"/>
                  </a:lnTo>
                  <a:close/>
                  <a:moveTo>
                    <a:pt x="549" y="1091"/>
                  </a:moveTo>
                  <a:lnTo>
                    <a:pt x="548" y="1091"/>
                  </a:lnTo>
                  <a:lnTo>
                    <a:pt x="548" y="1091"/>
                  </a:lnTo>
                  <a:lnTo>
                    <a:pt x="548" y="1091"/>
                  </a:lnTo>
                  <a:lnTo>
                    <a:pt x="549" y="1091"/>
                  </a:lnTo>
                  <a:lnTo>
                    <a:pt x="549" y="1091"/>
                  </a:lnTo>
                  <a:close/>
                  <a:moveTo>
                    <a:pt x="547" y="1091"/>
                  </a:moveTo>
                  <a:lnTo>
                    <a:pt x="547" y="1091"/>
                  </a:lnTo>
                  <a:lnTo>
                    <a:pt x="546" y="1091"/>
                  </a:lnTo>
                  <a:lnTo>
                    <a:pt x="547" y="1090"/>
                  </a:lnTo>
                  <a:lnTo>
                    <a:pt x="547" y="1090"/>
                  </a:lnTo>
                  <a:lnTo>
                    <a:pt x="547" y="1091"/>
                  </a:lnTo>
                  <a:close/>
                  <a:moveTo>
                    <a:pt x="550" y="1089"/>
                  </a:moveTo>
                  <a:lnTo>
                    <a:pt x="550" y="1089"/>
                  </a:lnTo>
                  <a:lnTo>
                    <a:pt x="550" y="1089"/>
                  </a:lnTo>
                  <a:lnTo>
                    <a:pt x="549" y="1089"/>
                  </a:lnTo>
                  <a:lnTo>
                    <a:pt x="549" y="1088"/>
                  </a:lnTo>
                  <a:lnTo>
                    <a:pt x="550" y="1088"/>
                  </a:lnTo>
                  <a:lnTo>
                    <a:pt x="550" y="1088"/>
                  </a:lnTo>
                  <a:lnTo>
                    <a:pt x="550" y="1088"/>
                  </a:lnTo>
                  <a:lnTo>
                    <a:pt x="550" y="1089"/>
                  </a:lnTo>
                  <a:close/>
                  <a:moveTo>
                    <a:pt x="548" y="1090"/>
                  </a:moveTo>
                  <a:lnTo>
                    <a:pt x="548" y="1090"/>
                  </a:lnTo>
                  <a:lnTo>
                    <a:pt x="547" y="1089"/>
                  </a:lnTo>
                  <a:lnTo>
                    <a:pt x="547" y="1088"/>
                  </a:lnTo>
                  <a:lnTo>
                    <a:pt x="548" y="1088"/>
                  </a:lnTo>
                  <a:lnTo>
                    <a:pt x="548" y="1088"/>
                  </a:lnTo>
                  <a:lnTo>
                    <a:pt x="548" y="1089"/>
                  </a:lnTo>
                  <a:lnTo>
                    <a:pt x="548" y="1090"/>
                  </a:lnTo>
                  <a:close/>
                  <a:moveTo>
                    <a:pt x="550" y="1088"/>
                  </a:moveTo>
                  <a:lnTo>
                    <a:pt x="550" y="1088"/>
                  </a:lnTo>
                  <a:lnTo>
                    <a:pt x="549" y="1087"/>
                  </a:lnTo>
                  <a:lnTo>
                    <a:pt x="549" y="1087"/>
                  </a:lnTo>
                  <a:lnTo>
                    <a:pt x="550" y="1087"/>
                  </a:lnTo>
                  <a:lnTo>
                    <a:pt x="550" y="1087"/>
                  </a:lnTo>
                  <a:lnTo>
                    <a:pt x="550" y="1087"/>
                  </a:lnTo>
                  <a:lnTo>
                    <a:pt x="550" y="1087"/>
                  </a:lnTo>
                  <a:lnTo>
                    <a:pt x="550" y="1088"/>
                  </a:lnTo>
                  <a:close/>
                  <a:moveTo>
                    <a:pt x="544" y="1087"/>
                  </a:moveTo>
                  <a:lnTo>
                    <a:pt x="543" y="1088"/>
                  </a:lnTo>
                  <a:lnTo>
                    <a:pt x="541" y="1086"/>
                  </a:lnTo>
                  <a:lnTo>
                    <a:pt x="541" y="1085"/>
                  </a:lnTo>
                  <a:lnTo>
                    <a:pt x="542" y="1085"/>
                  </a:lnTo>
                  <a:lnTo>
                    <a:pt x="544" y="1086"/>
                  </a:lnTo>
                  <a:lnTo>
                    <a:pt x="544" y="1087"/>
                  </a:lnTo>
                  <a:close/>
                  <a:moveTo>
                    <a:pt x="519" y="1083"/>
                  </a:moveTo>
                  <a:lnTo>
                    <a:pt x="519" y="1083"/>
                  </a:lnTo>
                  <a:lnTo>
                    <a:pt x="518" y="1082"/>
                  </a:lnTo>
                  <a:lnTo>
                    <a:pt x="519" y="1081"/>
                  </a:lnTo>
                  <a:lnTo>
                    <a:pt x="519" y="1081"/>
                  </a:lnTo>
                  <a:lnTo>
                    <a:pt x="519" y="1082"/>
                  </a:lnTo>
                  <a:lnTo>
                    <a:pt x="519" y="1082"/>
                  </a:lnTo>
                  <a:lnTo>
                    <a:pt x="519" y="1083"/>
                  </a:lnTo>
                  <a:close/>
                  <a:moveTo>
                    <a:pt x="519" y="1081"/>
                  </a:moveTo>
                  <a:lnTo>
                    <a:pt x="519" y="1081"/>
                  </a:lnTo>
                  <a:lnTo>
                    <a:pt x="518" y="1081"/>
                  </a:lnTo>
                  <a:lnTo>
                    <a:pt x="519" y="1080"/>
                  </a:lnTo>
                  <a:lnTo>
                    <a:pt x="519" y="1080"/>
                  </a:lnTo>
                  <a:lnTo>
                    <a:pt x="519" y="1081"/>
                  </a:lnTo>
                  <a:close/>
                  <a:moveTo>
                    <a:pt x="520" y="1080"/>
                  </a:moveTo>
                  <a:lnTo>
                    <a:pt x="520" y="1080"/>
                  </a:lnTo>
                  <a:lnTo>
                    <a:pt x="519" y="1080"/>
                  </a:lnTo>
                  <a:lnTo>
                    <a:pt x="519" y="1079"/>
                  </a:lnTo>
                  <a:lnTo>
                    <a:pt x="520" y="1079"/>
                  </a:lnTo>
                  <a:lnTo>
                    <a:pt x="520" y="1079"/>
                  </a:lnTo>
                  <a:lnTo>
                    <a:pt x="520" y="1079"/>
                  </a:lnTo>
                  <a:lnTo>
                    <a:pt x="520" y="1080"/>
                  </a:lnTo>
                  <a:close/>
                  <a:moveTo>
                    <a:pt x="519" y="1079"/>
                  </a:moveTo>
                  <a:lnTo>
                    <a:pt x="518" y="1079"/>
                  </a:lnTo>
                  <a:lnTo>
                    <a:pt x="518" y="1079"/>
                  </a:lnTo>
                  <a:lnTo>
                    <a:pt x="518" y="1078"/>
                  </a:lnTo>
                  <a:lnTo>
                    <a:pt x="518" y="1078"/>
                  </a:lnTo>
                  <a:lnTo>
                    <a:pt x="519" y="1078"/>
                  </a:lnTo>
                  <a:lnTo>
                    <a:pt x="519" y="1078"/>
                  </a:lnTo>
                  <a:lnTo>
                    <a:pt x="519" y="1079"/>
                  </a:lnTo>
                  <a:close/>
                  <a:moveTo>
                    <a:pt x="505" y="1049"/>
                  </a:moveTo>
                  <a:lnTo>
                    <a:pt x="504" y="1049"/>
                  </a:lnTo>
                  <a:lnTo>
                    <a:pt x="504" y="1049"/>
                  </a:lnTo>
                  <a:lnTo>
                    <a:pt x="504" y="1048"/>
                  </a:lnTo>
                  <a:lnTo>
                    <a:pt x="504" y="1048"/>
                  </a:lnTo>
                  <a:lnTo>
                    <a:pt x="505" y="1048"/>
                  </a:lnTo>
                  <a:lnTo>
                    <a:pt x="505" y="1048"/>
                  </a:lnTo>
                  <a:lnTo>
                    <a:pt x="505" y="1049"/>
                  </a:lnTo>
                  <a:close/>
                  <a:moveTo>
                    <a:pt x="522" y="1038"/>
                  </a:moveTo>
                  <a:lnTo>
                    <a:pt x="522" y="1039"/>
                  </a:lnTo>
                  <a:lnTo>
                    <a:pt x="521" y="1038"/>
                  </a:lnTo>
                  <a:lnTo>
                    <a:pt x="521" y="1037"/>
                  </a:lnTo>
                  <a:lnTo>
                    <a:pt x="522" y="1037"/>
                  </a:lnTo>
                  <a:lnTo>
                    <a:pt x="522" y="1037"/>
                  </a:lnTo>
                  <a:lnTo>
                    <a:pt x="522" y="1037"/>
                  </a:lnTo>
                  <a:lnTo>
                    <a:pt x="522" y="1038"/>
                  </a:lnTo>
                  <a:close/>
                  <a:moveTo>
                    <a:pt x="524" y="1038"/>
                  </a:moveTo>
                  <a:lnTo>
                    <a:pt x="523" y="1038"/>
                  </a:lnTo>
                  <a:lnTo>
                    <a:pt x="523" y="1037"/>
                  </a:lnTo>
                  <a:lnTo>
                    <a:pt x="523" y="1037"/>
                  </a:lnTo>
                  <a:lnTo>
                    <a:pt x="523" y="1037"/>
                  </a:lnTo>
                  <a:lnTo>
                    <a:pt x="524" y="1037"/>
                  </a:lnTo>
                  <a:lnTo>
                    <a:pt x="524" y="1037"/>
                  </a:lnTo>
                  <a:lnTo>
                    <a:pt x="524" y="1037"/>
                  </a:lnTo>
                  <a:lnTo>
                    <a:pt x="524" y="1038"/>
                  </a:lnTo>
                  <a:close/>
                  <a:moveTo>
                    <a:pt x="580" y="1027"/>
                  </a:moveTo>
                  <a:lnTo>
                    <a:pt x="579" y="1028"/>
                  </a:lnTo>
                  <a:lnTo>
                    <a:pt x="578" y="1027"/>
                  </a:lnTo>
                  <a:lnTo>
                    <a:pt x="578" y="1027"/>
                  </a:lnTo>
                  <a:lnTo>
                    <a:pt x="579" y="1026"/>
                  </a:lnTo>
                  <a:lnTo>
                    <a:pt x="580" y="1027"/>
                  </a:lnTo>
                  <a:close/>
                  <a:moveTo>
                    <a:pt x="564" y="1023"/>
                  </a:moveTo>
                  <a:lnTo>
                    <a:pt x="564" y="1023"/>
                  </a:lnTo>
                  <a:lnTo>
                    <a:pt x="564" y="1023"/>
                  </a:lnTo>
                  <a:lnTo>
                    <a:pt x="564" y="1023"/>
                  </a:lnTo>
                  <a:lnTo>
                    <a:pt x="564" y="1023"/>
                  </a:lnTo>
                  <a:lnTo>
                    <a:pt x="564" y="1023"/>
                  </a:lnTo>
                  <a:lnTo>
                    <a:pt x="565" y="1023"/>
                  </a:lnTo>
                  <a:lnTo>
                    <a:pt x="565" y="1023"/>
                  </a:lnTo>
                  <a:lnTo>
                    <a:pt x="564" y="1023"/>
                  </a:lnTo>
                  <a:close/>
                  <a:moveTo>
                    <a:pt x="563" y="1023"/>
                  </a:moveTo>
                  <a:lnTo>
                    <a:pt x="562" y="1023"/>
                  </a:lnTo>
                  <a:lnTo>
                    <a:pt x="562" y="1023"/>
                  </a:lnTo>
                  <a:lnTo>
                    <a:pt x="562" y="1022"/>
                  </a:lnTo>
                  <a:lnTo>
                    <a:pt x="563" y="1022"/>
                  </a:lnTo>
                  <a:lnTo>
                    <a:pt x="563" y="1023"/>
                  </a:lnTo>
                  <a:close/>
                  <a:moveTo>
                    <a:pt x="564" y="1022"/>
                  </a:moveTo>
                  <a:lnTo>
                    <a:pt x="564" y="1022"/>
                  </a:lnTo>
                  <a:lnTo>
                    <a:pt x="564" y="1022"/>
                  </a:lnTo>
                  <a:lnTo>
                    <a:pt x="564" y="1021"/>
                  </a:lnTo>
                  <a:lnTo>
                    <a:pt x="564" y="1021"/>
                  </a:lnTo>
                  <a:lnTo>
                    <a:pt x="564" y="1021"/>
                  </a:lnTo>
                  <a:lnTo>
                    <a:pt x="565" y="1021"/>
                  </a:lnTo>
                  <a:lnTo>
                    <a:pt x="565" y="1022"/>
                  </a:lnTo>
                  <a:lnTo>
                    <a:pt x="564" y="1022"/>
                  </a:lnTo>
                  <a:close/>
                  <a:moveTo>
                    <a:pt x="563" y="1022"/>
                  </a:moveTo>
                  <a:lnTo>
                    <a:pt x="562" y="1022"/>
                  </a:lnTo>
                  <a:lnTo>
                    <a:pt x="562" y="1021"/>
                  </a:lnTo>
                  <a:lnTo>
                    <a:pt x="562" y="1021"/>
                  </a:lnTo>
                  <a:lnTo>
                    <a:pt x="562" y="1021"/>
                  </a:lnTo>
                  <a:lnTo>
                    <a:pt x="563" y="1021"/>
                  </a:lnTo>
                  <a:lnTo>
                    <a:pt x="563" y="1021"/>
                  </a:lnTo>
                  <a:lnTo>
                    <a:pt x="563" y="1021"/>
                  </a:lnTo>
                  <a:lnTo>
                    <a:pt x="563" y="1022"/>
                  </a:lnTo>
                  <a:close/>
                  <a:moveTo>
                    <a:pt x="562" y="1019"/>
                  </a:moveTo>
                  <a:lnTo>
                    <a:pt x="562" y="1020"/>
                  </a:lnTo>
                  <a:lnTo>
                    <a:pt x="561" y="1020"/>
                  </a:lnTo>
                  <a:lnTo>
                    <a:pt x="561" y="1019"/>
                  </a:lnTo>
                  <a:lnTo>
                    <a:pt x="561" y="1019"/>
                  </a:lnTo>
                  <a:lnTo>
                    <a:pt x="562" y="1019"/>
                  </a:lnTo>
                  <a:lnTo>
                    <a:pt x="562" y="1019"/>
                  </a:lnTo>
                  <a:close/>
                  <a:moveTo>
                    <a:pt x="559" y="1018"/>
                  </a:moveTo>
                  <a:lnTo>
                    <a:pt x="558" y="1018"/>
                  </a:lnTo>
                  <a:lnTo>
                    <a:pt x="558" y="1018"/>
                  </a:lnTo>
                  <a:lnTo>
                    <a:pt x="558" y="1017"/>
                  </a:lnTo>
                  <a:lnTo>
                    <a:pt x="558" y="1017"/>
                  </a:lnTo>
                  <a:lnTo>
                    <a:pt x="559" y="1017"/>
                  </a:lnTo>
                  <a:lnTo>
                    <a:pt x="559" y="1017"/>
                  </a:lnTo>
                  <a:lnTo>
                    <a:pt x="559" y="1018"/>
                  </a:lnTo>
                  <a:close/>
                  <a:moveTo>
                    <a:pt x="562" y="1016"/>
                  </a:moveTo>
                  <a:lnTo>
                    <a:pt x="561" y="1017"/>
                  </a:lnTo>
                  <a:lnTo>
                    <a:pt x="561" y="1017"/>
                  </a:lnTo>
                  <a:lnTo>
                    <a:pt x="561" y="1017"/>
                  </a:lnTo>
                  <a:lnTo>
                    <a:pt x="560" y="1017"/>
                  </a:lnTo>
                  <a:lnTo>
                    <a:pt x="559" y="1017"/>
                  </a:lnTo>
                  <a:lnTo>
                    <a:pt x="560" y="1016"/>
                  </a:lnTo>
                  <a:lnTo>
                    <a:pt x="561" y="1016"/>
                  </a:lnTo>
                  <a:lnTo>
                    <a:pt x="561" y="1016"/>
                  </a:lnTo>
                  <a:lnTo>
                    <a:pt x="562" y="1016"/>
                  </a:lnTo>
                  <a:close/>
                  <a:moveTo>
                    <a:pt x="557" y="1018"/>
                  </a:moveTo>
                  <a:lnTo>
                    <a:pt x="557" y="1018"/>
                  </a:lnTo>
                  <a:lnTo>
                    <a:pt x="555" y="1018"/>
                  </a:lnTo>
                  <a:lnTo>
                    <a:pt x="555" y="1017"/>
                  </a:lnTo>
                  <a:lnTo>
                    <a:pt x="556" y="1016"/>
                  </a:lnTo>
                  <a:lnTo>
                    <a:pt x="556" y="1015"/>
                  </a:lnTo>
                  <a:lnTo>
                    <a:pt x="556" y="1015"/>
                  </a:lnTo>
                  <a:lnTo>
                    <a:pt x="557" y="1016"/>
                  </a:lnTo>
                  <a:lnTo>
                    <a:pt x="557" y="1018"/>
                  </a:lnTo>
                  <a:close/>
                  <a:moveTo>
                    <a:pt x="553" y="1015"/>
                  </a:moveTo>
                  <a:lnTo>
                    <a:pt x="553" y="1015"/>
                  </a:lnTo>
                  <a:lnTo>
                    <a:pt x="553" y="1015"/>
                  </a:lnTo>
                  <a:lnTo>
                    <a:pt x="553" y="1014"/>
                  </a:lnTo>
                  <a:lnTo>
                    <a:pt x="553" y="1013"/>
                  </a:lnTo>
                  <a:lnTo>
                    <a:pt x="553" y="1013"/>
                  </a:lnTo>
                  <a:lnTo>
                    <a:pt x="554" y="1014"/>
                  </a:lnTo>
                  <a:lnTo>
                    <a:pt x="554" y="1015"/>
                  </a:lnTo>
                  <a:lnTo>
                    <a:pt x="553" y="1015"/>
                  </a:lnTo>
                  <a:close/>
                  <a:moveTo>
                    <a:pt x="558" y="1014"/>
                  </a:moveTo>
                  <a:lnTo>
                    <a:pt x="557" y="1014"/>
                  </a:lnTo>
                  <a:lnTo>
                    <a:pt x="557" y="1014"/>
                  </a:lnTo>
                  <a:lnTo>
                    <a:pt x="558" y="1013"/>
                  </a:lnTo>
                  <a:lnTo>
                    <a:pt x="558" y="1013"/>
                  </a:lnTo>
                  <a:lnTo>
                    <a:pt x="558" y="1014"/>
                  </a:lnTo>
                  <a:close/>
                  <a:moveTo>
                    <a:pt x="624" y="966"/>
                  </a:moveTo>
                  <a:lnTo>
                    <a:pt x="624" y="966"/>
                  </a:lnTo>
                  <a:lnTo>
                    <a:pt x="622" y="966"/>
                  </a:lnTo>
                  <a:lnTo>
                    <a:pt x="621" y="966"/>
                  </a:lnTo>
                  <a:lnTo>
                    <a:pt x="621" y="965"/>
                  </a:lnTo>
                  <a:lnTo>
                    <a:pt x="624" y="965"/>
                  </a:lnTo>
                  <a:lnTo>
                    <a:pt x="624" y="966"/>
                  </a:lnTo>
                  <a:close/>
                  <a:moveTo>
                    <a:pt x="643" y="911"/>
                  </a:moveTo>
                  <a:lnTo>
                    <a:pt x="642" y="912"/>
                  </a:lnTo>
                  <a:lnTo>
                    <a:pt x="642" y="912"/>
                  </a:lnTo>
                  <a:lnTo>
                    <a:pt x="642" y="911"/>
                  </a:lnTo>
                  <a:lnTo>
                    <a:pt x="642" y="911"/>
                  </a:lnTo>
                  <a:lnTo>
                    <a:pt x="643" y="911"/>
                  </a:lnTo>
                  <a:lnTo>
                    <a:pt x="643" y="911"/>
                  </a:lnTo>
                  <a:close/>
                  <a:moveTo>
                    <a:pt x="642" y="910"/>
                  </a:moveTo>
                  <a:lnTo>
                    <a:pt x="641" y="910"/>
                  </a:lnTo>
                  <a:lnTo>
                    <a:pt x="641" y="910"/>
                  </a:lnTo>
                  <a:lnTo>
                    <a:pt x="641" y="908"/>
                  </a:lnTo>
                  <a:lnTo>
                    <a:pt x="641" y="908"/>
                  </a:lnTo>
                  <a:lnTo>
                    <a:pt x="642" y="908"/>
                  </a:lnTo>
                  <a:lnTo>
                    <a:pt x="642" y="909"/>
                  </a:lnTo>
                  <a:lnTo>
                    <a:pt x="642" y="910"/>
                  </a:lnTo>
                  <a:close/>
                  <a:moveTo>
                    <a:pt x="640" y="904"/>
                  </a:moveTo>
                  <a:lnTo>
                    <a:pt x="640" y="907"/>
                  </a:lnTo>
                  <a:lnTo>
                    <a:pt x="638" y="908"/>
                  </a:lnTo>
                  <a:lnTo>
                    <a:pt x="635" y="908"/>
                  </a:lnTo>
                  <a:lnTo>
                    <a:pt x="634" y="909"/>
                  </a:lnTo>
                  <a:lnTo>
                    <a:pt x="633" y="908"/>
                  </a:lnTo>
                  <a:lnTo>
                    <a:pt x="633" y="907"/>
                  </a:lnTo>
                  <a:lnTo>
                    <a:pt x="634" y="906"/>
                  </a:lnTo>
                  <a:lnTo>
                    <a:pt x="636" y="906"/>
                  </a:lnTo>
                  <a:lnTo>
                    <a:pt x="636" y="905"/>
                  </a:lnTo>
                  <a:lnTo>
                    <a:pt x="638" y="906"/>
                  </a:lnTo>
                  <a:lnTo>
                    <a:pt x="638" y="905"/>
                  </a:lnTo>
                  <a:lnTo>
                    <a:pt x="638" y="905"/>
                  </a:lnTo>
                  <a:lnTo>
                    <a:pt x="638" y="904"/>
                  </a:lnTo>
                  <a:lnTo>
                    <a:pt x="640" y="904"/>
                  </a:lnTo>
                  <a:close/>
                  <a:moveTo>
                    <a:pt x="67" y="854"/>
                  </a:moveTo>
                  <a:lnTo>
                    <a:pt x="67" y="855"/>
                  </a:lnTo>
                  <a:lnTo>
                    <a:pt x="66" y="855"/>
                  </a:lnTo>
                  <a:lnTo>
                    <a:pt x="65" y="854"/>
                  </a:lnTo>
                  <a:lnTo>
                    <a:pt x="66" y="854"/>
                  </a:lnTo>
                  <a:lnTo>
                    <a:pt x="67" y="854"/>
                  </a:lnTo>
                  <a:close/>
                  <a:moveTo>
                    <a:pt x="108" y="849"/>
                  </a:moveTo>
                  <a:lnTo>
                    <a:pt x="107" y="849"/>
                  </a:lnTo>
                  <a:lnTo>
                    <a:pt x="107" y="849"/>
                  </a:lnTo>
                  <a:lnTo>
                    <a:pt x="107" y="848"/>
                  </a:lnTo>
                  <a:lnTo>
                    <a:pt x="108" y="848"/>
                  </a:lnTo>
                  <a:lnTo>
                    <a:pt x="109" y="849"/>
                  </a:lnTo>
                  <a:lnTo>
                    <a:pt x="109" y="849"/>
                  </a:lnTo>
                  <a:lnTo>
                    <a:pt x="108" y="849"/>
                  </a:lnTo>
                  <a:close/>
                  <a:moveTo>
                    <a:pt x="170" y="831"/>
                  </a:moveTo>
                  <a:lnTo>
                    <a:pt x="169" y="831"/>
                  </a:lnTo>
                  <a:lnTo>
                    <a:pt x="169" y="831"/>
                  </a:lnTo>
                  <a:lnTo>
                    <a:pt x="167" y="831"/>
                  </a:lnTo>
                  <a:lnTo>
                    <a:pt x="167" y="830"/>
                  </a:lnTo>
                  <a:lnTo>
                    <a:pt x="167" y="830"/>
                  </a:lnTo>
                  <a:lnTo>
                    <a:pt x="167" y="829"/>
                  </a:lnTo>
                  <a:lnTo>
                    <a:pt x="169" y="829"/>
                  </a:lnTo>
                  <a:lnTo>
                    <a:pt x="170" y="830"/>
                  </a:lnTo>
                  <a:lnTo>
                    <a:pt x="170" y="831"/>
                  </a:lnTo>
                  <a:close/>
                  <a:moveTo>
                    <a:pt x="582" y="782"/>
                  </a:moveTo>
                  <a:lnTo>
                    <a:pt x="578" y="782"/>
                  </a:lnTo>
                  <a:lnTo>
                    <a:pt x="577" y="782"/>
                  </a:lnTo>
                  <a:lnTo>
                    <a:pt x="578" y="781"/>
                  </a:lnTo>
                  <a:lnTo>
                    <a:pt x="580" y="781"/>
                  </a:lnTo>
                  <a:lnTo>
                    <a:pt x="582" y="782"/>
                  </a:lnTo>
                  <a:close/>
                  <a:moveTo>
                    <a:pt x="581" y="780"/>
                  </a:moveTo>
                  <a:lnTo>
                    <a:pt x="580" y="780"/>
                  </a:lnTo>
                  <a:lnTo>
                    <a:pt x="580" y="779"/>
                  </a:lnTo>
                  <a:lnTo>
                    <a:pt x="580" y="779"/>
                  </a:lnTo>
                  <a:lnTo>
                    <a:pt x="581" y="779"/>
                  </a:lnTo>
                  <a:lnTo>
                    <a:pt x="582" y="779"/>
                  </a:lnTo>
                  <a:lnTo>
                    <a:pt x="581" y="780"/>
                  </a:lnTo>
                  <a:close/>
                  <a:moveTo>
                    <a:pt x="577" y="774"/>
                  </a:moveTo>
                  <a:lnTo>
                    <a:pt x="577" y="775"/>
                  </a:lnTo>
                  <a:lnTo>
                    <a:pt x="576" y="774"/>
                  </a:lnTo>
                  <a:lnTo>
                    <a:pt x="576" y="773"/>
                  </a:lnTo>
                  <a:lnTo>
                    <a:pt x="577" y="773"/>
                  </a:lnTo>
                  <a:lnTo>
                    <a:pt x="578" y="772"/>
                  </a:lnTo>
                  <a:lnTo>
                    <a:pt x="579" y="773"/>
                  </a:lnTo>
                  <a:lnTo>
                    <a:pt x="579" y="773"/>
                  </a:lnTo>
                  <a:lnTo>
                    <a:pt x="579" y="774"/>
                  </a:lnTo>
                  <a:lnTo>
                    <a:pt x="577" y="774"/>
                  </a:lnTo>
                  <a:close/>
                  <a:moveTo>
                    <a:pt x="578" y="772"/>
                  </a:moveTo>
                  <a:lnTo>
                    <a:pt x="577" y="772"/>
                  </a:lnTo>
                  <a:lnTo>
                    <a:pt x="577" y="772"/>
                  </a:lnTo>
                  <a:lnTo>
                    <a:pt x="578" y="771"/>
                  </a:lnTo>
                  <a:lnTo>
                    <a:pt x="578" y="771"/>
                  </a:lnTo>
                  <a:lnTo>
                    <a:pt x="578" y="771"/>
                  </a:lnTo>
                  <a:lnTo>
                    <a:pt x="578" y="772"/>
                  </a:lnTo>
                  <a:close/>
                  <a:moveTo>
                    <a:pt x="562" y="708"/>
                  </a:moveTo>
                  <a:lnTo>
                    <a:pt x="561" y="708"/>
                  </a:lnTo>
                  <a:lnTo>
                    <a:pt x="561" y="708"/>
                  </a:lnTo>
                  <a:lnTo>
                    <a:pt x="561" y="707"/>
                  </a:lnTo>
                  <a:lnTo>
                    <a:pt x="562" y="707"/>
                  </a:lnTo>
                  <a:lnTo>
                    <a:pt x="562" y="708"/>
                  </a:lnTo>
                  <a:close/>
                  <a:moveTo>
                    <a:pt x="561" y="708"/>
                  </a:moveTo>
                  <a:lnTo>
                    <a:pt x="560" y="708"/>
                  </a:lnTo>
                  <a:lnTo>
                    <a:pt x="560" y="708"/>
                  </a:lnTo>
                  <a:lnTo>
                    <a:pt x="561" y="707"/>
                  </a:lnTo>
                  <a:lnTo>
                    <a:pt x="561" y="707"/>
                  </a:lnTo>
                  <a:lnTo>
                    <a:pt x="561" y="708"/>
                  </a:lnTo>
                  <a:close/>
                  <a:moveTo>
                    <a:pt x="560" y="707"/>
                  </a:moveTo>
                  <a:lnTo>
                    <a:pt x="559" y="707"/>
                  </a:lnTo>
                  <a:lnTo>
                    <a:pt x="557" y="706"/>
                  </a:lnTo>
                  <a:lnTo>
                    <a:pt x="557" y="705"/>
                  </a:lnTo>
                  <a:lnTo>
                    <a:pt x="561" y="705"/>
                  </a:lnTo>
                  <a:lnTo>
                    <a:pt x="561" y="706"/>
                  </a:lnTo>
                  <a:lnTo>
                    <a:pt x="560" y="707"/>
                  </a:lnTo>
                  <a:close/>
                  <a:moveTo>
                    <a:pt x="562" y="705"/>
                  </a:moveTo>
                  <a:lnTo>
                    <a:pt x="561" y="705"/>
                  </a:lnTo>
                  <a:lnTo>
                    <a:pt x="561" y="705"/>
                  </a:lnTo>
                  <a:lnTo>
                    <a:pt x="561" y="705"/>
                  </a:lnTo>
                  <a:lnTo>
                    <a:pt x="561" y="704"/>
                  </a:lnTo>
                  <a:lnTo>
                    <a:pt x="562" y="704"/>
                  </a:lnTo>
                  <a:lnTo>
                    <a:pt x="562" y="705"/>
                  </a:lnTo>
                  <a:close/>
                  <a:moveTo>
                    <a:pt x="560" y="704"/>
                  </a:moveTo>
                  <a:lnTo>
                    <a:pt x="560" y="704"/>
                  </a:lnTo>
                  <a:lnTo>
                    <a:pt x="559" y="704"/>
                  </a:lnTo>
                  <a:lnTo>
                    <a:pt x="560" y="704"/>
                  </a:lnTo>
                  <a:lnTo>
                    <a:pt x="560" y="704"/>
                  </a:lnTo>
                  <a:lnTo>
                    <a:pt x="560" y="704"/>
                  </a:lnTo>
                  <a:close/>
                  <a:moveTo>
                    <a:pt x="553" y="700"/>
                  </a:moveTo>
                  <a:lnTo>
                    <a:pt x="554" y="700"/>
                  </a:lnTo>
                  <a:lnTo>
                    <a:pt x="554" y="700"/>
                  </a:lnTo>
                  <a:lnTo>
                    <a:pt x="555" y="701"/>
                  </a:lnTo>
                  <a:lnTo>
                    <a:pt x="555" y="701"/>
                  </a:lnTo>
                  <a:lnTo>
                    <a:pt x="554" y="701"/>
                  </a:lnTo>
                  <a:lnTo>
                    <a:pt x="553" y="700"/>
                  </a:lnTo>
                  <a:lnTo>
                    <a:pt x="553" y="700"/>
                  </a:lnTo>
                  <a:close/>
                  <a:moveTo>
                    <a:pt x="555" y="699"/>
                  </a:moveTo>
                  <a:lnTo>
                    <a:pt x="555" y="699"/>
                  </a:lnTo>
                  <a:lnTo>
                    <a:pt x="555" y="700"/>
                  </a:lnTo>
                  <a:lnTo>
                    <a:pt x="554" y="699"/>
                  </a:lnTo>
                  <a:lnTo>
                    <a:pt x="554" y="699"/>
                  </a:lnTo>
                  <a:lnTo>
                    <a:pt x="554" y="699"/>
                  </a:lnTo>
                  <a:lnTo>
                    <a:pt x="554" y="699"/>
                  </a:lnTo>
                  <a:lnTo>
                    <a:pt x="555" y="699"/>
                  </a:lnTo>
                  <a:close/>
                  <a:moveTo>
                    <a:pt x="456" y="688"/>
                  </a:moveTo>
                  <a:lnTo>
                    <a:pt x="455" y="688"/>
                  </a:lnTo>
                  <a:lnTo>
                    <a:pt x="455" y="688"/>
                  </a:lnTo>
                  <a:lnTo>
                    <a:pt x="455" y="687"/>
                  </a:lnTo>
                  <a:lnTo>
                    <a:pt x="456" y="686"/>
                  </a:lnTo>
                  <a:lnTo>
                    <a:pt x="456" y="686"/>
                  </a:lnTo>
                  <a:lnTo>
                    <a:pt x="457" y="686"/>
                  </a:lnTo>
                  <a:lnTo>
                    <a:pt x="457" y="687"/>
                  </a:lnTo>
                  <a:lnTo>
                    <a:pt x="456" y="688"/>
                  </a:lnTo>
                  <a:close/>
                  <a:moveTo>
                    <a:pt x="438" y="627"/>
                  </a:moveTo>
                  <a:lnTo>
                    <a:pt x="438" y="627"/>
                  </a:lnTo>
                  <a:lnTo>
                    <a:pt x="438" y="627"/>
                  </a:lnTo>
                  <a:lnTo>
                    <a:pt x="438" y="626"/>
                  </a:lnTo>
                  <a:lnTo>
                    <a:pt x="438" y="626"/>
                  </a:lnTo>
                  <a:lnTo>
                    <a:pt x="438" y="626"/>
                  </a:lnTo>
                  <a:lnTo>
                    <a:pt x="439" y="626"/>
                  </a:lnTo>
                  <a:lnTo>
                    <a:pt x="439" y="627"/>
                  </a:lnTo>
                  <a:lnTo>
                    <a:pt x="438" y="627"/>
                  </a:lnTo>
                  <a:close/>
                  <a:moveTo>
                    <a:pt x="437" y="627"/>
                  </a:moveTo>
                  <a:lnTo>
                    <a:pt x="436" y="627"/>
                  </a:lnTo>
                  <a:lnTo>
                    <a:pt x="436" y="627"/>
                  </a:lnTo>
                  <a:lnTo>
                    <a:pt x="436" y="626"/>
                  </a:lnTo>
                  <a:lnTo>
                    <a:pt x="436" y="626"/>
                  </a:lnTo>
                  <a:lnTo>
                    <a:pt x="437" y="626"/>
                  </a:lnTo>
                  <a:lnTo>
                    <a:pt x="437" y="626"/>
                  </a:lnTo>
                  <a:lnTo>
                    <a:pt x="437" y="627"/>
                  </a:lnTo>
                  <a:close/>
                  <a:moveTo>
                    <a:pt x="440" y="627"/>
                  </a:moveTo>
                  <a:lnTo>
                    <a:pt x="440" y="627"/>
                  </a:lnTo>
                  <a:lnTo>
                    <a:pt x="440" y="627"/>
                  </a:lnTo>
                  <a:lnTo>
                    <a:pt x="440" y="626"/>
                  </a:lnTo>
                  <a:lnTo>
                    <a:pt x="440" y="626"/>
                  </a:lnTo>
                  <a:lnTo>
                    <a:pt x="440" y="626"/>
                  </a:lnTo>
                  <a:lnTo>
                    <a:pt x="440" y="626"/>
                  </a:lnTo>
                  <a:lnTo>
                    <a:pt x="440" y="627"/>
                  </a:lnTo>
                  <a:close/>
                  <a:moveTo>
                    <a:pt x="444" y="626"/>
                  </a:moveTo>
                  <a:lnTo>
                    <a:pt x="443" y="626"/>
                  </a:lnTo>
                  <a:lnTo>
                    <a:pt x="442" y="626"/>
                  </a:lnTo>
                  <a:lnTo>
                    <a:pt x="442" y="625"/>
                  </a:lnTo>
                  <a:lnTo>
                    <a:pt x="443" y="625"/>
                  </a:lnTo>
                  <a:lnTo>
                    <a:pt x="444" y="625"/>
                  </a:lnTo>
                  <a:lnTo>
                    <a:pt x="444" y="625"/>
                  </a:lnTo>
                  <a:lnTo>
                    <a:pt x="443" y="625"/>
                  </a:lnTo>
                  <a:lnTo>
                    <a:pt x="444" y="626"/>
                  </a:lnTo>
                  <a:close/>
                  <a:moveTo>
                    <a:pt x="440" y="625"/>
                  </a:moveTo>
                  <a:lnTo>
                    <a:pt x="440" y="625"/>
                  </a:lnTo>
                  <a:lnTo>
                    <a:pt x="439" y="625"/>
                  </a:lnTo>
                  <a:lnTo>
                    <a:pt x="438" y="624"/>
                  </a:lnTo>
                  <a:lnTo>
                    <a:pt x="439" y="623"/>
                  </a:lnTo>
                  <a:lnTo>
                    <a:pt x="440" y="624"/>
                  </a:lnTo>
                  <a:lnTo>
                    <a:pt x="440" y="625"/>
                  </a:lnTo>
                  <a:close/>
                  <a:moveTo>
                    <a:pt x="440" y="622"/>
                  </a:moveTo>
                  <a:lnTo>
                    <a:pt x="441" y="623"/>
                  </a:lnTo>
                  <a:lnTo>
                    <a:pt x="441" y="623"/>
                  </a:lnTo>
                  <a:lnTo>
                    <a:pt x="441" y="623"/>
                  </a:lnTo>
                  <a:lnTo>
                    <a:pt x="441" y="623"/>
                  </a:lnTo>
                  <a:lnTo>
                    <a:pt x="441" y="624"/>
                  </a:lnTo>
                  <a:lnTo>
                    <a:pt x="441" y="624"/>
                  </a:lnTo>
                  <a:lnTo>
                    <a:pt x="440" y="623"/>
                  </a:lnTo>
                  <a:lnTo>
                    <a:pt x="440" y="622"/>
                  </a:lnTo>
                  <a:close/>
                  <a:moveTo>
                    <a:pt x="448" y="627"/>
                  </a:moveTo>
                  <a:lnTo>
                    <a:pt x="445" y="627"/>
                  </a:lnTo>
                  <a:lnTo>
                    <a:pt x="444" y="625"/>
                  </a:lnTo>
                  <a:lnTo>
                    <a:pt x="445" y="625"/>
                  </a:lnTo>
                  <a:lnTo>
                    <a:pt x="445" y="623"/>
                  </a:lnTo>
                  <a:lnTo>
                    <a:pt x="446" y="622"/>
                  </a:lnTo>
                  <a:lnTo>
                    <a:pt x="447" y="622"/>
                  </a:lnTo>
                  <a:lnTo>
                    <a:pt x="448" y="622"/>
                  </a:lnTo>
                  <a:lnTo>
                    <a:pt x="448" y="624"/>
                  </a:lnTo>
                  <a:lnTo>
                    <a:pt x="448" y="624"/>
                  </a:lnTo>
                  <a:lnTo>
                    <a:pt x="448" y="625"/>
                  </a:lnTo>
                  <a:lnTo>
                    <a:pt x="448" y="627"/>
                  </a:lnTo>
                  <a:close/>
                  <a:moveTo>
                    <a:pt x="445" y="622"/>
                  </a:moveTo>
                  <a:lnTo>
                    <a:pt x="445" y="623"/>
                  </a:lnTo>
                  <a:lnTo>
                    <a:pt x="444" y="622"/>
                  </a:lnTo>
                  <a:lnTo>
                    <a:pt x="445" y="621"/>
                  </a:lnTo>
                  <a:lnTo>
                    <a:pt x="445" y="622"/>
                  </a:lnTo>
                  <a:close/>
                  <a:moveTo>
                    <a:pt x="441" y="622"/>
                  </a:moveTo>
                  <a:lnTo>
                    <a:pt x="441" y="622"/>
                  </a:lnTo>
                  <a:lnTo>
                    <a:pt x="440" y="622"/>
                  </a:lnTo>
                  <a:lnTo>
                    <a:pt x="441" y="621"/>
                  </a:lnTo>
                  <a:lnTo>
                    <a:pt x="441" y="621"/>
                  </a:lnTo>
                  <a:lnTo>
                    <a:pt x="441" y="621"/>
                  </a:lnTo>
                  <a:lnTo>
                    <a:pt x="441" y="621"/>
                  </a:lnTo>
                  <a:lnTo>
                    <a:pt x="441" y="622"/>
                  </a:lnTo>
                  <a:close/>
                  <a:moveTo>
                    <a:pt x="445" y="621"/>
                  </a:moveTo>
                  <a:lnTo>
                    <a:pt x="445" y="621"/>
                  </a:lnTo>
                  <a:lnTo>
                    <a:pt x="444" y="621"/>
                  </a:lnTo>
                  <a:lnTo>
                    <a:pt x="444" y="620"/>
                  </a:lnTo>
                  <a:lnTo>
                    <a:pt x="445" y="620"/>
                  </a:lnTo>
                  <a:lnTo>
                    <a:pt x="445" y="620"/>
                  </a:lnTo>
                  <a:lnTo>
                    <a:pt x="446" y="620"/>
                  </a:lnTo>
                  <a:lnTo>
                    <a:pt x="446" y="621"/>
                  </a:lnTo>
                  <a:lnTo>
                    <a:pt x="445" y="621"/>
                  </a:lnTo>
                  <a:close/>
                  <a:moveTo>
                    <a:pt x="442" y="617"/>
                  </a:moveTo>
                  <a:lnTo>
                    <a:pt x="441" y="617"/>
                  </a:lnTo>
                  <a:lnTo>
                    <a:pt x="441" y="617"/>
                  </a:lnTo>
                  <a:lnTo>
                    <a:pt x="440" y="616"/>
                  </a:lnTo>
                  <a:lnTo>
                    <a:pt x="441" y="616"/>
                  </a:lnTo>
                  <a:lnTo>
                    <a:pt x="441" y="616"/>
                  </a:lnTo>
                  <a:lnTo>
                    <a:pt x="442" y="617"/>
                  </a:lnTo>
                  <a:lnTo>
                    <a:pt x="442" y="617"/>
                  </a:lnTo>
                  <a:close/>
                  <a:moveTo>
                    <a:pt x="480" y="615"/>
                  </a:moveTo>
                  <a:lnTo>
                    <a:pt x="479" y="617"/>
                  </a:lnTo>
                  <a:lnTo>
                    <a:pt x="479" y="617"/>
                  </a:lnTo>
                  <a:lnTo>
                    <a:pt x="478" y="618"/>
                  </a:lnTo>
                  <a:lnTo>
                    <a:pt x="476" y="618"/>
                  </a:lnTo>
                  <a:lnTo>
                    <a:pt x="476" y="619"/>
                  </a:lnTo>
                  <a:lnTo>
                    <a:pt x="474" y="619"/>
                  </a:lnTo>
                  <a:lnTo>
                    <a:pt x="476" y="615"/>
                  </a:lnTo>
                  <a:lnTo>
                    <a:pt x="477" y="615"/>
                  </a:lnTo>
                  <a:lnTo>
                    <a:pt x="477" y="616"/>
                  </a:lnTo>
                  <a:lnTo>
                    <a:pt x="479" y="614"/>
                  </a:lnTo>
                  <a:lnTo>
                    <a:pt x="480" y="612"/>
                  </a:lnTo>
                  <a:lnTo>
                    <a:pt x="481" y="612"/>
                  </a:lnTo>
                  <a:lnTo>
                    <a:pt x="481" y="614"/>
                  </a:lnTo>
                  <a:lnTo>
                    <a:pt x="480" y="615"/>
                  </a:lnTo>
                  <a:close/>
                  <a:moveTo>
                    <a:pt x="458" y="607"/>
                  </a:moveTo>
                  <a:lnTo>
                    <a:pt x="458" y="607"/>
                  </a:lnTo>
                  <a:lnTo>
                    <a:pt x="457" y="607"/>
                  </a:lnTo>
                  <a:lnTo>
                    <a:pt x="457" y="607"/>
                  </a:lnTo>
                  <a:lnTo>
                    <a:pt x="458" y="607"/>
                  </a:lnTo>
                  <a:lnTo>
                    <a:pt x="458" y="607"/>
                  </a:lnTo>
                  <a:close/>
                  <a:moveTo>
                    <a:pt x="399" y="608"/>
                  </a:moveTo>
                  <a:lnTo>
                    <a:pt x="398" y="608"/>
                  </a:lnTo>
                  <a:lnTo>
                    <a:pt x="397" y="608"/>
                  </a:lnTo>
                  <a:lnTo>
                    <a:pt x="397" y="608"/>
                  </a:lnTo>
                  <a:lnTo>
                    <a:pt x="397" y="607"/>
                  </a:lnTo>
                  <a:lnTo>
                    <a:pt x="398" y="606"/>
                  </a:lnTo>
                  <a:lnTo>
                    <a:pt x="398" y="606"/>
                  </a:lnTo>
                  <a:lnTo>
                    <a:pt x="399" y="606"/>
                  </a:lnTo>
                  <a:lnTo>
                    <a:pt x="399" y="608"/>
                  </a:lnTo>
                  <a:close/>
                  <a:moveTo>
                    <a:pt x="458" y="606"/>
                  </a:moveTo>
                  <a:lnTo>
                    <a:pt x="457" y="606"/>
                  </a:lnTo>
                  <a:lnTo>
                    <a:pt x="457" y="605"/>
                  </a:lnTo>
                  <a:lnTo>
                    <a:pt x="457" y="605"/>
                  </a:lnTo>
                  <a:lnTo>
                    <a:pt x="458" y="605"/>
                  </a:lnTo>
                  <a:lnTo>
                    <a:pt x="458" y="605"/>
                  </a:lnTo>
                  <a:lnTo>
                    <a:pt x="458" y="606"/>
                  </a:lnTo>
                  <a:close/>
                  <a:moveTo>
                    <a:pt x="395" y="606"/>
                  </a:moveTo>
                  <a:lnTo>
                    <a:pt x="395" y="607"/>
                  </a:lnTo>
                  <a:lnTo>
                    <a:pt x="394" y="607"/>
                  </a:lnTo>
                  <a:lnTo>
                    <a:pt x="393" y="606"/>
                  </a:lnTo>
                  <a:lnTo>
                    <a:pt x="394" y="606"/>
                  </a:lnTo>
                  <a:lnTo>
                    <a:pt x="393" y="605"/>
                  </a:lnTo>
                  <a:lnTo>
                    <a:pt x="394" y="605"/>
                  </a:lnTo>
                  <a:lnTo>
                    <a:pt x="394" y="605"/>
                  </a:lnTo>
                  <a:lnTo>
                    <a:pt x="394" y="605"/>
                  </a:lnTo>
                  <a:lnTo>
                    <a:pt x="394" y="606"/>
                  </a:lnTo>
                  <a:lnTo>
                    <a:pt x="395" y="606"/>
                  </a:lnTo>
                  <a:close/>
                  <a:moveTo>
                    <a:pt x="456" y="605"/>
                  </a:moveTo>
                  <a:lnTo>
                    <a:pt x="456" y="605"/>
                  </a:lnTo>
                  <a:lnTo>
                    <a:pt x="456" y="605"/>
                  </a:lnTo>
                  <a:lnTo>
                    <a:pt x="456" y="605"/>
                  </a:lnTo>
                  <a:lnTo>
                    <a:pt x="456" y="605"/>
                  </a:lnTo>
                  <a:lnTo>
                    <a:pt x="457" y="605"/>
                  </a:lnTo>
                  <a:lnTo>
                    <a:pt x="456" y="605"/>
                  </a:lnTo>
                  <a:close/>
                  <a:moveTo>
                    <a:pt x="459" y="605"/>
                  </a:moveTo>
                  <a:lnTo>
                    <a:pt x="458" y="605"/>
                  </a:lnTo>
                  <a:lnTo>
                    <a:pt x="458" y="604"/>
                  </a:lnTo>
                  <a:lnTo>
                    <a:pt x="458" y="604"/>
                  </a:lnTo>
                  <a:lnTo>
                    <a:pt x="458" y="604"/>
                  </a:lnTo>
                  <a:lnTo>
                    <a:pt x="459" y="604"/>
                  </a:lnTo>
                  <a:lnTo>
                    <a:pt x="459" y="605"/>
                  </a:lnTo>
                  <a:close/>
                  <a:moveTo>
                    <a:pt x="408" y="601"/>
                  </a:moveTo>
                  <a:lnTo>
                    <a:pt x="408" y="601"/>
                  </a:lnTo>
                  <a:lnTo>
                    <a:pt x="410" y="601"/>
                  </a:lnTo>
                  <a:lnTo>
                    <a:pt x="410" y="602"/>
                  </a:lnTo>
                  <a:lnTo>
                    <a:pt x="413" y="602"/>
                  </a:lnTo>
                  <a:lnTo>
                    <a:pt x="413" y="603"/>
                  </a:lnTo>
                  <a:lnTo>
                    <a:pt x="414" y="605"/>
                  </a:lnTo>
                  <a:lnTo>
                    <a:pt x="415" y="606"/>
                  </a:lnTo>
                  <a:lnTo>
                    <a:pt x="415" y="608"/>
                  </a:lnTo>
                  <a:lnTo>
                    <a:pt x="413" y="608"/>
                  </a:lnTo>
                  <a:lnTo>
                    <a:pt x="412" y="609"/>
                  </a:lnTo>
                  <a:lnTo>
                    <a:pt x="410" y="610"/>
                  </a:lnTo>
                  <a:lnTo>
                    <a:pt x="409" y="610"/>
                  </a:lnTo>
                  <a:lnTo>
                    <a:pt x="409" y="610"/>
                  </a:lnTo>
                  <a:lnTo>
                    <a:pt x="408" y="610"/>
                  </a:lnTo>
                  <a:lnTo>
                    <a:pt x="407" y="610"/>
                  </a:lnTo>
                  <a:lnTo>
                    <a:pt x="407" y="609"/>
                  </a:lnTo>
                  <a:lnTo>
                    <a:pt x="408" y="608"/>
                  </a:lnTo>
                  <a:lnTo>
                    <a:pt x="408" y="608"/>
                  </a:lnTo>
                  <a:lnTo>
                    <a:pt x="410" y="608"/>
                  </a:lnTo>
                  <a:lnTo>
                    <a:pt x="410" y="607"/>
                  </a:lnTo>
                  <a:lnTo>
                    <a:pt x="411" y="606"/>
                  </a:lnTo>
                  <a:lnTo>
                    <a:pt x="410" y="605"/>
                  </a:lnTo>
                  <a:lnTo>
                    <a:pt x="410" y="606"/>
                  </a:lnTo>
                  <a:lnTo>
                    <a:pt x="409" y="606"/>
                  </a:lnTo>
                  <a:lnTo>
                    <a:pt x="408" y="605"/>
                  </a:lnTo>
                  <a:lnTo>
                    <a:pt x="406" y="607"/>
                  </a:lnTo>
                  <a:lnTo>
                    <a:pt x="406" y="607"/>
                  </a:lnTo>
                  <a:lnTo>
                    <a:pt x="405" y="607"/>
                  </a:lnTo>
                  <a:lnTo>
                    <a:pt x="404" y="608"/>
                  </a:lnTo>
                  <a:lnTo>
                    <a:pt x="403" y="608"/>
                  </a:lnTo>
                  <a:lnTo>
                    <a:pt x="403" y="605"/>
                  </a:lnTo>
                  <a:lnTo>
                    <a:pt x="403" y="605"/>
                  </a:lnTo>
                  <a:lnTo>
                    <a:pt x="402" y="605"/>
                  </a:lnTo>
                  <a:lnTo>
                    <a:pt x="402" y="604"/>
                  </a:lnTo>
                  <a:lnTo>
                    <a:pt x="401" y="604"/>
                  </a:lnTo>
                  <a:lnTo>
                    <a:pt x="401" y="604"/>
                  </a:lnTo>
                  <a:lnTo>
                    <a:pt x="401" y="602"/>
                  </a:lnTo>
                  <a:lnTo>
                    <a:pt x="402" y="602"/>
                  </a:lnTo>
                  <a:lnTo>
                    <a:pt x="403" y="601"/>
                  </a:lnTo>
                  <a:lnTo>
                    <a:pt x="406" y="601"/>
                  </a:lnTo>
                  <a:lnTo>
                    <a:pt x="407" y="601"/>
                  </a:lnTo>
                  <a:lnTo>
                    <a:pt x="408" y="601"/>
                  </a:lnTo>
                  <a:close/>
                  <a:moveTo>
                    <a:pt x="403" y="601"/>
                  </a:moveTo>
                  <a:lnTo>
                    <a:pt x="403" y="601"/>
                  </a:lnTo>
                  <a:lnTo>
                    <a:pt x="401" y="601"/>
                  </a:lnTo>
                  <a:lnTo>
                    <a:pt x="401" y="601"/>
                  </a:lnTo>
                  <a:lnTo>
                    <a:pt x="402" y="600"/>
                  </a:lnTo>
                  <a:lnTo>
                    <a:pt x="403" y="600"/>
                  </a:lnTo>
                  <a:lnTo>
                    <a:pt x="403" y="600"/>
                  </a:lnTo>
                  <a:lnTo>
                    <a:pt x="403" y="601"/>
                  </a:lnTo>
                  <a:close/>
                  <a:moveTo>
                    <a:pt x="398" y="604"/>
                  </a:moveTo>
                  <a:lnTo>
                    <a:pt x="397" y="605"/>
                  </a:lnTo>
                  <a:lnTo>
                    <a:pt x="396" y="604"/>
                  </a:lnTo>
                  <a:lnTo>
                    <a:pt x="396" y="603"/>
                  </a:lnTo>
                  <a:lnTo>
                    <a:pt x="398" y="602"/>
                  </a:lnTo>
                  <a:lnTo>
                    <a:pt x="397" y="601"/>
                  </a:lnTo>
                  <a:lnTo>
                    <a:pt x="398" y="600"/>
                  </a:lnTo>
                  <a:lnTo>
                    <a:pt x="400" y="599"/>
                  </a:lnTo>
                  <a:lnTo>
                    <a:pt x="400" y="602"/>
                  </a:lnTo>
                  <a:lnTo>
                    <a:pt x="399" y="602"/>
                  </a:lnTo>
                  <a:lnTo>
                    <a:pt x="399" y="603"/>
                  </a:lnTo>
                  <a:lnTo>
                    <a:pt x="398" y="604"/>
                  </a:lnTo>
                  <a:close/>
                  <a:moveTo>
                    <a:pt x="456" y="595"/>
                  </a:moveTo>
                  <a:lnTo>
                    <a:pt x="458" y="596"/>
                  </a:lnTo>
                  <a:lnTo>
                    <a:pt x="459" y="597"/>
                  </a:lnTo>
                  <a:lnTo>
                    <a:pt x="460" y="598"/>
                  </a:lnTo>
                  <a:lnTo>
                    <a:pt x="461" y="598"/>
                  </a:lnTo>
                  <a:lnTo>
                    <a:pt x="461" y="599"/>
                  </a:lnTo>
                  <a:lnTo>
                    <a:pt x="462" y="600"/>
                  </a:lnTo>
                  <a:lnTo>
                    <a:pt x="462" y="603"/>
                  </a:lnTo>
                  <a:lnTo>
                    <a:pt x="462" y="603"/>
                  </a:lnTo>
                  <a:lnTo>
                    <a:pt x="463" y="604"/>
                  </a:lnTo>
                  <a:lnTo>
                    <a:pt x="463" y="605"/>
                  </a:lnTo>
                  <a:lnTo>
                    <a:pt x="460" y="604"/>
                  </a:lnTo>
                  <a:lnTo>
                    <a:pt x="459" y="603"/>
                  </a:lnTo>
                  <a:lnTo>
                    <a:pt x="457" y="604"/>
                  </a:lnTo>
                  <a:lnTo>
                    <a:pt x="456" y="604"/>
                  </a:lnTo>
                  <a:lnTo>
                    <a:pt x="455" y="603"/>
                  </a:lnTo>
                  <a:lnTo>
                    <a:pt x="456" y="603"/>
                  </a:lnTo>
                  <a:lnTo>
                    <a:pt x="457" y="602"/>
                  </a:lnTo>
                  <a:lnTo>
                    <a:pt x="457" y="602"/>
                  </a:lnTo>
                  <a:lnTo>
                    <a:pt x="455" y="602"/>
                  </a:lnTo>
                  <a:lnTo>
                    <a:pt x="455" y="605"/>
                  </a:lnTo>
                  <a:lnTo>
                    <a:pt x="455" y="606"/>
                  </a:lnTo>
                  <a:lnTo>
                    <a:pt x="457" y="607"/>
                  </a:lnTo>
                  <a:lnTo>
                    <a:pt x="457" y="607"/>
                  </a:lnTo>
                  <a:lnTo>
                    <a:pt x="456" y="608"/>
                  </a:lnTo>
                  <a:lnTo>
                    <a:pt x="455" y="608"/>
                  </a:lnTo>
                  <a:lnTo>
                    <a:pt x="455" y="607"/>
                  </a:lnTo>
                  <a:lnTo>
                    <a:pt x="454" y="607"/>
                  </a:lnTo>
                  <a:lnTo>
                    <a:pt x="454" y="608"/>
                  </a:lnTo>
                  <a:lnTo>
                    <a:pt x="456" y="609"/>
                  </a:lnTo>
                  <a:lnTo>
                    <a:pt x="456" y="610"/>
                  </a:lnTo>
                  <a:lnTo>
                    <a:pt x="455" y="611"/>
                  </a:lnTo>
                  <a:lnTo>
                    <a:pt x="453" y="609"/>
                  </a:lnTo>
                  <a:lnTo>
                    <a:pt x="452" y="609"/>
                  </a:lnTo>
                  <a:lnTo>
                    <a:pt x="451" y="609"/>
                  </a:lnTo>
                  <a:lnTo>
                    <a:pt x="450" y="607"/>
                  </a:lnTo>
                  <a:lnTo>
                    <a:pt x="450" y="606"/>
                  </a:lnTo>
                  <a:lnTo>
                    <a:pt x="450" y="606"/>
                  </a:lnTo>
                  <a:lnTo>
                    <a:pt x="452" y="607"/>
                  </a:lnTo>
                  <a:lnTo>
                    <a:pt x="452" y="605"/>
                  </a:lnTo>
                  <a:lnTo>
                    <a:pt x="451" y="605"/>
                  </a:lnTo>
                  <a:lnTo>
                    <a:pt x="452" y="604"/>
                  </a:lnTo>
                  <a:lnTo>
                    <a:pt x="452" y="604"/>
                  </a:lnTo>
                  <a:lnTo>
                    <a:pt x="451" y="604"/>
                  </a:lnTo>
                  <a:lnTo>
                    <a:pt x="450" y="605"/>
                  </a:lnTo>
                  <a:lnTo>
                    <a:pt x="450" y="603"/>
                  </a:lnTo>
                  <a:lnTo>
                    <a:pt x="449" y="603"/>
                  </a:lnTo>
                  <a:lnTo>
                    <a:pt x="447" y="604"/>
                  </a:lnTo>
                  <a:lnTo>
                    <a:pt x="446" y="606"/>
                  </a:lnTo>
                  <a:lnTo>
                    <a:pt x="445" y="606"/>
                  </a:lnTo>
                  <a:lnTo>
                    <a:pt x="444" y="605"/>
                  </a:lnTo>
                  <a:lnTo>
                    <a:pt x="443" y="605"/>
                  </a:lnTo>
                  <a:lnTo>
                    <a:pt x="443" y="603"/>
                  </a:lnTo>
                  <a:lnTo>
                    <a:pt x="443" y="603"/>
                  </a:lnTo>
                  <a:lnTo>
                    <a:pt x="445" y="602"/>
                  </a:lnTo>
                  <a:lnTo>
                    <a:pt x="445" y="601"/>
                  </a:lnTo>
                  <a:lnTo>
                    <a:pt x="445" y="601"/>
                  </a:lnTo>
                  <a:lnTo>
                    <a:pt x="449" y="597"/>
                  </a:lnTo>
                  <a:lnTo>
                    <a:pt x="449" y="597"/>
                  </a:lnTo>
                  <a:lnTo>
                    <a:pt x="450" y="596"/>
                  </a:lnTo>
                  <a:lnTo>
                    <a:pt x="450" y="595"/>
                  </a:lnTo>
                  <a:lnTo>
                    <a:pt x="452" y="594"/>
                  </a:lnTo>
                  <a:lnTo>
                    <a:pt x="453" y="595"/>
                  </a:lnTo>
                  <a:lnTo>
                    <a:pt x="455" y="594"/>
                  </a:lnTo>
                  <a:lnTo>
                    <a:pt x="456" y="595"/>
                  </a:lnTo>
                  <a:close/>
                  <a:moveTo>
                    <a:pt x="398" y="595"/>
                  </a:moveTo>
                  <a:lnTo>
                    <a:pt x="398" y="595"/>
                  </a:lnTo>
                  <a:lnTo>
                    <a:pt x="397" y="594"/>
                  </a:lnTo>
                  <a:lnTo>
                    <a:pt x="398" y="594"/>
                  </a:lnTo>
                  <a:lnTo>
                    <a:pt x="399" y="594"/>
                  </a:lnTo>
                  <a:lnTo>
                    <a:pt x="399" y="595"/>
                  </a:lnTo>
                  <a:lnTo>
                    <a:pt x="398" y="595"/>
                  </a:lnTo>
                  <a:close/>
                  <a:moveTo>
                    <a:pt x="400" y="594"/>
                  </a:moveTo>
                  <a:lnTo>
                    <a:pt x="399" y="594"/>
                  </a:lnTo>
                  <a:lnTo>
                    <a:pt x="399" y="593"/>
                  </a:lnTo>
                  <a:lnTo>
                    <a:pt x="399" y="593"/>
                  </a:lnTo>
                  <a:lnTo>
                    <a:pt x="399" y="593"/>
                  </a:lnTo>
                  <a:lnTo>
                    <a:pt x="400" y="593"/>
                  </a:lnTo>
                  <a:lnTo>
                    <a:pt x="400" y="593"/>
                  </a:lnTo>
                  <a:lnTo>
                    <a:pt x="400" y="594"/>
                  </a:lnTo>
                  <a:close/>
                  <a:moveTo>
                    <a:pt x="471" y="583"/>
                  </a:moveTo>
                  <a:lnTo>
                    <a:pt x="471" y="583"/>
                  </a:lnTo>
                  <a:lnTo>
                    <a:pt x="470" y="583"/>
                  </a:lnTo>
                  <a:lnTo>
                    <a:pt x="470" y="583"/>
                  </a:lnTo>
                  <a:lnTo>
                    <a:pt x="470" y="583"/>
                  </a:lnTo>
                  <a:lnTo>
                    <a:pt x="470" y="582"/>
                  </a:lnTo>
                  <a:lnTo>
                    <a:pt x="471" y="582"/>
                  </a:lnTo>
                  <a:lnTo>
                    <a:pt x="471" y="583"/>
                  </a:lnTo>
                  <a:close/>
                  <a:moveTo>
                    <a:pt x="380" y="533"/>
                  </a:moveTo>
                  <a:lnTo>
                    <a:pt x="379" y="534"/>
                  </a:lnTo>
                  <a:lnTo>
                    <a:pt x="378" y="533"/>
                  </a:lnTo>
                  <a:lnTo>
                    <a:pt x="378" y="533"/>
                  </a:lnTo>
                  <a:lnTo>
                    <a:pt x="378" y="532"/>
                  </a:lnTo>
                  <a:lnTo>
                    <a:pt x="379" y="532"/>
                  </a:lnTo>
                  <a:lnTo>
                    <a:pt x="380" y="533"/>
                  </a:lnTo>
                  <a:close/>
                  <a:moveTo>
                    <a:pt x="391" y="532"/>
                  </a:moveTo>
                  <a:lnTo>
                    <a:pt x="391" y="532"/>
                  </a:lnTo>
                  <a:lnTo>
                    <a:pt x="390" y="532"/>
                  </a:lnTo>
                  <a:lnTo>
                    <a:pt x="390" y="532"/>
                  </a:lnTo>
                  <a:lnTo>
                    <a:pt x="390" y="531"/>
                  </a:lnTo>
                  <a:lnTo>
                    <a:pt x="390" y="531"/>
                  </a:lnTo>
                  <a:lnTo>
                    <a:pt x="391" y="531"/>
                  </a:lnTo>
                  <a:lnTo>
                    <a:pt x="391" y="531"/>
                  </a:lnTo>
                  <a:lnTo>
                    <a:pt x="391" y="532"/>
                  </a:lnTo>
                  <a:close/>
                  <a:moveTo>
                    <a:pt x="375" y="531"/>
                  </a:moveTo>
                  <a:lnTo>
                    <a:pt x="374" y="531"/>
                  </a:lnTo>
                  <a:lnTo>
                    <a:pt x="373" y="531"/>
                  </a:lnTo>
                  <a:lnTo>
                    <a:pt x="372" y="531"/>
                  </a:lnTo>
                  <a:lnTo>
                    <a:pt x="372" y="531"/>
                  </a:lnTo>
                  <a:lnTo>
                    <a:pt x="372" y="530"/>
                  </a:lnTo>
                  <a:lnTo>
                    <a:pt x="372" y="530"/>
                  </a:lnTo>
                  <a:lnTo>
                    <a:pt x="374" y="530"/>
                  </a:lnTo>
                  <a:lnTo>
                    <a:pt x="375" y="531"/>
                  </a:lnTo>
                  <a:close/>
                  <a:moveTo>
                    <a:pt x="354" y="529"/>
                  </a:moveTo>
                  <a:lnTo>
                    <a:pt x="354" y="529"/>
                  </a:lnTo>
                  <a:lnTo>
                    <a:pt x="353" y="528"/>
                  </a:lnTo>
                  <a:lnTo>
                    <a:pt x="353" y="528"/>
                  </a:lnTo>
                  <a:lnTo>
                    <a:pt x="354" y="528"/>
                  </a:lnTo>
                  <a:lnTo>
                    <a:pt x="354" y="528"/>
                  </a:lnTo>
                  <a:lnTo>
                    <a:pt x="354" y="528"/>
                  </a:lnTo>
                  <a:lnTo>
                    <a:pt x="354" y="529"/>
                  </a:lnTo>
                  <a:close/>
                  <a:moveTo>
                    <a:pt x="362" y="528"/>
                  </a:moveTo>
                  <a:lnTo>
                    <a:pt x="362" y="529"/>
                  </a:lnTo>
                  <a:lnTo>
                    <a:pt x="360" y="529"/>
                  </a:lnTo>
                  <a:lnTo>
                    <a:pt x="359" y="529"/>
                  </a:lnTo>
                  <a:lnTo>
                    <a:pt x="358" y="529"/>
                  </a:lnTo>
                  <a:lnTo>
                    <a:pt x="357" y="527"/>
                  </a:lnTo>
                  <a:lnTo>
                    <a:pt x="361" y="527"/>
                  </a:lnTo>
                  <a:lnTo>
                    <a:pt x="362" y="528"/>
                  </a:lnTo>
                  <a:close/>
                  <a:moveTo>
                    <a:pt x="356" y="524"/>
                  </a:moveTo>
                  <a:lnTo>
                    <a:pt x="355" y="524"/>
                  </a:lnTo>
                  <a:lnTo>
                    <a:pt x="354" y="523"/>
                  </a:lnTo>
                  <a:lnTo>
                    <a:pt x="354" y="522"/>
                  </a:lnTo>
                  <a:lnTo>
                    <a:pt x="357" y="522"/>
                  </a:lnTo>
                  <a:lnTo>
                    <a:pt x="357" y="523"/>
                  </a:lnTo>
                  <a:lnTo>
                    <a:pt x="357" y="523"/>
                  </a:lnTo>
                  <a:lnTo>
                    <a:pt x="356" y="524"/>
                  </a:lnTo>
                  <a:close/>
                  <a:moveTo>
                    <a:pt x="413" y="520"/>
                  </a:moveTo>
                  <a:lnTo>
                    <a:pt x="413" y="520"/>
                  </a:lnTo>
                  <a:lnTo>
                    <a:pt x="412" y="520"/>
                  </a:lnTo>
                  <a:lnTo>
                    <a:pt x="412" y="519"/>
                  </a:lnTo>
                  <a:lnTo>
                    <a:pt x="413" y="519"/>
                  </a:lnTo>
                  <a:lnTo>
                    <a:pt x="413" y="519"/>
                  </a:lnTo>
                  <a:lnTo>
                    <a:pt x="413" y="519"/>
                  </a:lnTo>
                  <a:lnTo>
                    <a:pt x="413" y="520"/>
                  </a:lnTo>
                  <a:close/>
                  <a:moveTo>
                    <a:pt x="407" y="516"/>
                  </a:moveTo>
                  <a:lnTo>
                    <a:pt x="407" y="516"/>
                  </a:lnTo>
                  <a:lnTo>
                    <a:pt x="407" y="516"/>
                  </a:lnTo>
                  <a:lnTo>
                    <a:pt x="407" y="515"/>
                  </a:lnTo>
                  <a:lnTo>
                    <a:pt x="407" y="514"/>
                  </a:lnTo>
                  <a:lnTo>
                    <a:pt x="407" y="514"/>
                  </a:lnTo>
                  <a:lnTo>
                    <a:pt x="408" y="515"/>
                  </a:lnTo>
                  <a:lnTo>
                    <a:pt x="408" y="516"/>
                  </a:lnTo>
                  <a:lnTo>
                    <a:pt x="407" y="516"/>
                  </a:lnTo>
                  <a:close/>
                  <a:moveTo>
                    <a:pt x="409" y="515"/>
                  </a:moveTo>
                  <a:lnTo>
                    <a:pt x="409" y="515"/>
                  </a:lnTo>
                  <a:lnTo>
                    <a:pt x="408" y="515"/>
                  </a:lnTo>
                  <a:lnTo>
                    <a:pt x="408" y="515"/>
                  </a:lnTo>
                  <a:lnTo>
                    <a:pt x="408" y="514"/>
                  </a:lnTo>
                  <a:lnTo>
                    <a:pt x="408" y="514"/>
                  </a:lnTo>
                  <a:lnTo>
                    <a:pt x="409" y="515"/>
                  </a:lnTo>
                  <a:close/>
                  <a:moveTo>
                    <a:pt x="410" y="515"/>
                  </a:moveTo>
                  <a:lnTo>
                    <a:pt x="410" y="515"/>
                  </a:lnTo>
                  <a:lnTo>
                    <a:pt x="410" y="515"/>
                  </a:lnTo>
                  <a:lnTo>
                    <a:pt x="410" y="514"/>
                  </a:lnTo>
                  <a:lnTo>
                    <a:pt x="410" y="514"/>
                  </a:lnTo>
                  <a:lnTo>
                    <a:pt x="410" y="514"/>
                  </a:lnTo>
                  <a:lnTo>
                    <a:pt x="411" y="514"/>
                  </a:lnTo>
                  <a:lnTo>
                    <a:pt x="411" y="515"/>
                  </a:lnTo>
                  <a:lnTo>
                    <a:pt x="410" y="515"/>
                  </a:lnTo>
                  <a:close/>
                  <a:moveTo>
                    <a:pt x="412" y="513"/>
                  </a:moveTo>
                  <a:lnTo>
                    <a:pt x="412" y="514"/>
                  </a:lnTo>
                  <a:lnTo>
                    <a:pt x="412" y="514"/>
                  </a:lnTo>
                  <a:lnTo>
                    <a:pt x="411" y="513"/>
                  </a:lnTo>
                  <a:lnTo>
                    <a:pt x="411" y="513"/>
                  </a:lnTo>
                  <a:lnTo>
                    <a:pt x="411" y="513"/>
                  </a:lnTo>
                  <a:lnTo>
                    <a:pt x="411" y="512"/>
                  </a:lnTo>
                  <a:lnTo>
                    <a:pt x="412" y="513"/>
                  </a:lnTo>
                  <a:close/>
                  <a:moveTo>
                    <a:pt x="326" y="513"/>
                  </a:moveTo>
                  <a:lnTo>
                    <a:pt x="325" y="514"/>
                  </a:lnTo>
                  <a:lnTo>
                    <a:pt x="325" y="514"/>
                  </a:lnTo>
                  <a:lnTo>
                    <a:pt x="325" y="512"/>
                  </a:lnTo>
                  <a:lnTo>
                    <a:pt x="325" y="512"/>
                  </a:lnTo>
                  <a:lnTo>
                    <a:pt x="326" y="512"/>
                  </a:lnTo>
                  <a:lnTo>
                    <a:pt x="326" y="513"/>
                  </a:lnTo>
                  <a:close/>
                  <a:moveTo>
                    <a:pt x="412" y="512"/>
                  </a:moveTo>
                  <a:lnTo>
                    <a:pt x="411" y="512"/>
                  </a:lnTo>
                  <a:lnTo>
                    <a:pt x="411" y="512"/>
                  </a:lnTo>
                  <a:lnTo>
                    <a:pt x="411" y="511"/>
                  </a:lnTo>
                  <a:lnTo>
                    <a:pt x="411" y="511"/>
                  </a:lnTo>
                  <a:lnTo>
                    <a:pt x="411" y="511"/>
                  </a:lnTo>
                  <a:lnTo>
                    <a:pt x="412" y="512"/>
                  </a:lnTo>
                  <a:close/>
                  <a:moveTo>
                    <a:pt x="407" y="511"/>
                  </a:moveTo>
                  <a:lnTo>
                    <a:pt x="407" y="511"/>
                  </a:lnTo>
                  <a:lnTo>
                    <a:pt x="406" y="511"/>
                  </a:lnTo>
                  <a:lnTo>
                    <a:pt x="406" y="511"/>
                  </a:lnTo>
                  <a:lnTo>
                    <a:pt x="406" y="511"/>
                  </a:lnTo>
                  <a:lnTo>
                    <a:pt x="407" y="511"/>
                  </a:lnTo>
                  <a:lnTo>
                    <a:pt x="408" y="511"/>
                  </a:lnTo>
                  <a:lnTo>
                    <a:pt x="408" y="511"/>
                  </a:lnTo>
                  <a:lnTo>
                    <a:pt x="407" y="511"/>
                  </a:lnTo>
                  <a:close/>
                  <a:moveTo>
                    <a:pt x="413" y="511"/>
                  </a:moveTo>
                  <a:lnTo>
                    <a:pt x="413" y="511"/>
                  </a:lnTo>
                  <a:lnTo>
                    <a:pt x="412" y="510"/>
                  </a:lnTo>
                  <a:lnTo>
                    <a:pt x="413" y="510"/>
                  </a:lnTo>
                  <a:lnTo>
                    <a:pt x="413" y="510"/>
                  </a:lnTo>
                  <a:lnTo>
                    <a:pt x="413" y="510"/>
                  </a:lnTo>
                  <a:lnTo>
                    <a:pt x="413" y="511"/>
                  </a:lnTo>
                  <a:close/>
                  <a:moveTo>
                    <a:pt x="407" y="510"/>
                  </a:moveTo>
                  <a:lnTo>
                    <a:pt x="406" y="510"/>
                  </a:lnTo>
                  <a:lnTo>
                    <a:pt x="406" y="510"/>
                  </a:lnTo>
                  <a:lnTo>
                    <a:pt x="406" y="509"/>
                  </a:lnTo>
                  <a:lnTo>
                    <a:pt x="406" y="509"/>
                  </a:lnTo>
                  <a:lnTo>
                    <a:pt x="407" y="509"/>
                  </a:lnTo>
                  <a:lnTo>
                    <a:pt x="407" y="509"/>
                  </a:lnTo>
                  <a:lnTo>
                    <a:pt x="407" y="510"/>
                  </a:lnTo>
                  <a:close/>
                  <a:moveTo>
                    <a:pt x="411" y="509"/>
                  </a:moveTo>
                  <a:lnTo>
                    <a:pt x="410" y="509"/>
                  </a:lnTo>
                  <a:lnTo>
                    <a:pt x="410" y="509"/>
                  </a:lnTo>
                  <a:lnTo>
                    <a:pt x="410" y="509"/>
                  </a:lnTo>
                  <a:lnTo>
                    <a:pt x="411" y="509"/>
                  </a:lnTo>
                  <a:lnTo>
                    <a:pt x="411" y="509"/>
                  </a:lnTo>
                  <a:close/>
                  <a:moveTo>
                    <a:pt x="406" y="511"/>
                  </a:moveTo>
                  <a:lnTo>
                    <a:pt x="405" y="511"/>
                  </a:lnTo>
                  <a:lnTo>
                    <a:pt x="404" y="510"/>
                  </a:lnTo>
                  <a:lnTo>
                    <a:pt x="404" y="510"/>
                  </a:lnTo>
                  <a:lnTo>
                    <a:pt x="404" y="509"/>
                  </a:lnTo>
                  <a:lnTo>
                    <a:pt x="404" y="509"/>
                  </a:lnTo>
                  <a:lnTo>
                    <a:pt x="406" y="509"/>
                  </a:lnTo>
                  <a:lnTo>
                    <a:pt x="406" y="509"/>
                  </a:lnTo>
                  <a:lnTo>
                    <a:pt x="406" y="511"/>
                  </a:lnTo>
                  <a:close/>
                  <a:moveTo>
                    <a:pt x="409" y="509"/>
                  </a:moveTo>
                  <a:lnTo>
                    <a:pt x="408" y="510"/>
                  </a:lnTo>
                  <a:lnTo>
                    <a:pt x="408" y="510"/>
                  </a:lnTo>
                  <a:lnTo>
                    <a:pt x="408" y="509"/>
                  </a:lnTo>
                  <a:lnTo>
                    <a:pt x="408" y="509"/>
                  </a:lnTo>
                  <a:lnTo>
                    <a:pt x="409" y="509"/>
                  </a:lnTo>
                  <a:close/>
                  <a:moveTo>
                    <a:pt x="408" y="508"/>
                  </a:moveTo>
                  <a:lnTo>
                    <a:pt x="407" y="508"/>
                  </a:lnTo>
                  <a:lnTo>
                    <a:pt x="407" y="508"/>
                  </a:lnTo>
                  <a:lnTo>
                    <a:pt x="407" y="507"/>
                  </a:lnTo>
                  <a:lnTo>
                    <a:pt x="407" y="507"/>
                  </a:lnTo>
                  <a:lnTo>
                    <a:pt x="408" y="508"/>
                  </a:lnTo>
                  <a:close/>
                  <a:moveTo>
                    <a:pt x="400" y="507"/>
                  </a:moveTo>
                  <a:lnTo>
                    <a:pt x="399" y="507"/>
                  </a:lnTo>
                  <a:lnTo>
                    <a:pt x="398" y="507"/>
                  </a:lnTo>
                  <a:lnTo>
                    <a:pt x="398" y="507"/>
                  </a:lnTo>
                  <a:lnTo>
                    <a:pt x="399" y="506"/>
                  </a:lnTo>
                  <a:lnTo>
                    <a:pt x="399" y="506"/>
                  </a:lnTo>
                  <a:lnTo>
                    <a:pt x="400" y="506"/>
                  </a:lnTo>
                  <a:lnTo>
                    <a:pt x="400" y="507"/>
                  </a:lnTo>
                  <a:close/>
                  <a:moveTo>
                    <a:pt x="317" y="510"/>
                  </a:moveTo>
                  <a:lnTo>
                    <a:pt x="316" y="510"/>
                  </a:lnTo>
                  <a:lnTo>
                    <a:pt x="315" y="511"/>
                  </a:lnTo>
                  <a:lnTo>
                    <a:pt x="313" y="512"/>
                  </a:lnTo>
                  <a:lnTo>
                    <a:pt x="312" y="510"/>
                  </a:lnTo>
                  <a:lnTo>
                    <a:pt x="309" y="510"/>
                  </a:lnTo>
                  <a:lnTo>
                    <a:pt x="308" y="508"/>
                  </a:lnTo>
                  <a:lnTo>
                    <a:pt x="309" y="507"/>
                  </a:lnTo>
                  <a:lnTo>
                    <a:pt x="309" y="506"/>
                  </a:lnTo>
                  <a:lnTo>
                    <a:pt x="310" y="506"/>
                  </a:lnTo>
                  <a:lnTo>
                    <a:pt x="311" y="506"/>
                  </a:lnTo>
                  <a:lnTo>
                    <a:pt x="313" y="507"/>
                  </a:lnTo>
                  <a:lnTo>
                    <a:pt x="315" y="508"/>
                  </a:lnTo>
                  <a:lnTo>
                    <a:pt x="316" y="509"/>
                  </a:lnTo>
                  <a:lnTo>
                    <a:pt x="317" y="510"/>
                  </a:lnTo>
                  <a:close/>
                  <a:moveTo>
                    <a:pt x="397" y="506"/>
                  </a:moveTo>
                  <a:lnTo>
                    <a:pt x="397" y="506"/>
                  </a:lnTo>
                  <a:lnTo>
                    <a:pt x="397" y="506"/>
                  </a:lnTo>
                  <a:lnTo>
                    <a:pt x="397" y="505"/>
                  </a:lnTo>
                  <a:lnTo>
                    <a:pt x="397" y="505"/>
                  </a:lnTo>
                  <a:lnTo>
                    <a:pt x="397" y="505"/>
                  </a:lnTo>
                  <a:lnTo>
                    <a:pt x="398" y="506"/>
                  </a:lnTo>
                  <a:lnTo>
                    <a:pt x="397" y="506"/>
                  </a:lnTo>
                  <a:close/>
                  <a:moveTo>
                    <a:pt x="399" y="503"/>
                  </a:moveTo>
                  <a:lnTo>
                    <a:pt x="398" y="503"/>
                  </a:lnTo>
                  <a:lnTo>
                    <a:pt x="398" y="503"/>
                  </a:lnTo>
                  <a:lnTo>
                    <a:pt x="398" y="503"/>
                  </a:lnTo>
                  <a:lnTo>
                    <a:pt x="398" y="502"/>
                  </a:lnTo>
                  <a:lnTo>
                    <a:pt x="398" y="502"/>
                  </a:lnTo>
                  <a:lnTo>
                    <a:pt x="399" y="503"/>
                  </a:lnTo>
                  <a:close/>
                  <a:moveTo>
                    <a:pt x="397" y="503"/>
                  </a:moveTo>
                  <a:lnTo>
                    <a:pt x="397" y="503"/>
                  </a:lnTo>
                  <a:lnTo>
                    <a:pt x="396" y="503"/>
                  </a:lnTo>
                  <a:lnTo>
                    <a:pt x="396" y="502"/>
                  </a:lnTo>
                  <a:lnTo>
                    <a:pt x="397" y="501"/>
                  </a:lnTo>
                  <a:lnTo>
                    <a:pt x="397" y="501"/>
                  </a:lnTo>
                  <a:lnTo>
                    <a:pt x="397" y="502"/>
                  </a:lnTo>
                  <a:lnTo>
                    <a:pt x="397" y="503"/>
                  </a:lnTo>
                  <a:close/>
                  <a:moveTo>
                    <a:pt x="395" y="500"/>
                  </a:moveTo>
                  <a:lnTo>
                    <a:pt x="394" y="500"/>
                  </a:lnTo>
                  <a:lnTo>
                    <a:pt x="394" y="500"/>
                  </a:lnTo>
                  <a:lnTo>
                    <a:pt x="394" y="499"/>
                  </a:lnTo>
                  <a:lnTo>
                    <a:pt x="394" y="499"/>
                  </a:lnTo>
                  <a:lnTo>
                    <a:pt x="395" y="500"/>
                  </a:lnTo>
                  <a:close/>
                  <a:moveTo>
                    <a:pt x="399" y="499"/>
                  </a:moveTo>
                  <a:lnTo>
                    <a:pt x="398" y="499"/>
                  </a:lnTo>
                  <a:lnTo>
                    <a:pt x="398" y="498"/>
                  </a:lnTo>
                  <a:lnTo>
                    <a:pt x="398" y="498"/>
                  </a:lnTo>
                  <a:lnTo>
                    <a:pt x="398" y="498"/>
                  </a:lnTo>
                  <a:lnTo>
                    <a:pt x="399" y="498"/>
                  </a:lnTo>
                  <a:lnTo>
                    <a:pt x="399" y="498"/>
                  </a:lnTo>
                  <a:lnTo>
                    <a:pt x="399" y="499"/>
                  </a:lnTo>
                  <a:close/>
                  <a:moveTo>
                    <a:pt x="394" y="499"/>
                  </a:moveTo>
                  <a:lnTo>
                    <a:pt x="394" y="499"/>
                  </a:lnTo>
                  <a:lnTo>
                    <a:pt x="393" y="498"/>
                  </a:lnTo>
                  <a:lnTo>
                    <a:pt x="393" y="497"/>
                  </a:lnTo>
                  <a:lnTo>
                    <a:pt x="393" y="497"/>
                  </a:lnTo>
                  <a:lnTo>
                    <a:pt x="394" y="497"/>
                  </a:lnTo>
                  <a:lnTo>
                    <a:pt x="394" y="497"/>
                  </a:lnTo>
                  <a:lnTo>
                    <a:pt x="394" y="497"/>
                  </a:lnTo>
                  <a:lnTo>
                    <a:pt x="394" y="498"/>
                  </a:lnTo>
                  <a:lnTo>
                    <a:pt x="394" y="498"/>
                  </a:lnTo>
                  <a:lnTo>
                    <a:pt x="394" y="499"/>
                  </a:lnTo>
                  <a:close/>
                  <a:moveTo>
                    <a:pt x="403" y="498"/>
                  </a:moveTo>
                  <a:lnTo>
                    <a:pt x="403" y="498"/>
                  </a:lnTo>
                  <a:lnTo>
                    <a:pt x="402" y="497"/>
                  </a:lnTo>
                  <a:lnTo>
                    <a:pt x="402" y="497"/>
                  </a:lnTo>
                  <a:lnTo>
                    <a:pt x="403" y="497"/>
                  </a:lnTo>
                  <a:lnTo>
                    <a:pt x="403" y="497"/>
                  </a:lnTo>
                  <a:lnTo>
                    <a:pt x="403" y="497"/>
                  </a:lnTo>
                  <a:lnTo>
                    <a:pt x="403" y="498"/>
                  </a:lnTo>
                  <a:close/>
                  <a:moveTo>
                    <a:pt x="394" y="496"/>
                  </a:moveTo>
                  <a:lnTo>
                    <a:pt x="394" y="496"/>
                  </a:lnTo>
                  <a:lnTo>
                    <a:pt x="393" y="496"/>
                  </a:lnTo>
                  <a:lnTo>
                    <a:pt x="393" y="495"/>
                  </a:lnTo>
                  <a:lnTo>
                    <a:pt x="394" y="495"/>
                  </a:lnTo>
                  <a:lnTo>
                    <a:pt x="394" y="495"/>
                  </a:lnTo>
                  <a:lnTo>
                    <a:pt x="394" y="495"/>
                  </a:lnTo>
                  <a:lnTo>
                    <a:pt x="394" y="496"/>
                  </a:lnTo>
                  <a:close/>
                  <a:moveTo>
                    <a:pt x="393" y="494"/>
                  </a:moveTo>
                  <a:lnTo>
                    <a:pt x="393" y="495"/>
                  </a:lnTo>
                  <a:lnTo>
                    <a:pt x="392" y="495"/>
                  </a:lnTo>
                  <a:lnTo>
                    <a:pt x="392" y="494"/>
                  </a:lnTo>
                  <a:lnTo>
                    <a:pt x="393" y="494"/>
                  </a:lnTo>
                  <a:lnTo>
                    <a:pt x="393" y="494"/>
                  </a:lnTo>
                  <a:close/>
                  <a:moveTo>
                    <a:pt x="551" y="494"/>
                  </a:moveTo>
                  <a:lnTo>
                    <a:pt x="551" y="495"/>
                  </a:lnTo>
                  <a:lnTo>
                    <a:pt x="550" y="495"/>
                  </a:lnTo>
                  <a:lnTo>
                    <a:pt x="550" y="494"/>
                  </a:lnTo>
                  <a:lnTo>
                    <a:pt x="549" y="494"/>
                  </a:lnTo>
                  <a:lnTo>
                    <a:pt x="549" y="494"/>
                  </a:lnTo>
                  <a:lnTo>
                    <a:pt x="549" y="493"/>
                  </a:lnTo>
                  <a:lnTo>
                    <a:pt x="549" y="493"/>
                  </a:lnTo>
                  <a:lnTo>
                    <a:pt x="550" y="493"/>
                  </a:lnTo>
                  <a:lnTo>
                    <a:pt x="550" y="494"/>
                  </a:lnTo>
                  <a:lnTo>
                    <a:pt x="551" y="494"/>
                  </a:lnTo>
                  <a:close/>
                  <a:moveTo>
                    <a:pt x="288" y="494"/>
                  </a:moveTo>
                  <a:lnTo>
                    <a:pt x="287" y="496"/>
                  </a:lnTo>
                  <a:lnTo>
                    <a:pt x="286" y="496"/>
                  </a:lnTo>
                  <a:lnTo>
                    <a:pt x="285" y="495"/>
                  </a:lnTo>
                  <a:lnTo>
                    <a:pt x="285" y="493"/>
                  </a:lnTo>
                  <a:lnTo>
                    <a:pt x="286" y="492"/>
                  </a:lnTo>
                  <a:lnTo>
                    <a:pt x="288" y="493"/>
                  </a:lnTo>
                  <a:lnTo>
                    <a:pt x="288" y="494"/>
                  </a:lnTo>
                  <a:close/>
                  <a:moveTo>
                    <a:pt x="532" y="488"/>
                  </a:moveTo>
                  <a:lnTo>
                    <a:pt x="532" y="489"/>
                  </a:lnTo>
                  <a:lnTo>
                    <a:pt x="529" y="492"/>
                  </a:lnTo>
                  <a:lnTo>
                    <a:pt x="529" y="491"/>
                  </a:lnTo>
                  <a:lnTo>
                    <a:pt x="527" y="493"/>
                  </a:lnTo>
                  <a:lnTo>
                    <a:pt x="527" y="493"/>
                  </a:lnTo>
                  <a:lnTo>
                    <a:pt x="527" y="494"/>
                  </a:lnTo>
                  <a:lnTo>
                    <a:pt x="525" y="495"/>
                  </a:lnTo>
                  <a:lnTo>
                    <a:pt x="525" y="495"/>
                  </a:lnTo>
                  <a:lnTo>
                    <a:pt x="521" y="495"/>
                  </a:lnTo>
                  <a:lnTo>
                    <a:pt x="521" y="494"/>
                  </a:lnTo>
                  <a:lnTo>
                    <a:pt x="522" y="492"/>
                  </a:lnTo>
                  <a:lnTo>
                    <a:pt x="523" y="492"/>
                  </a:lnTo>
                  <a:lnTo>
                    <a:pt x="525" y="492"/>
                  </a:lnTo>
                  <a:lnTo>
                    <a:pt x="526" y="490"/>
                  </a:lnTo>
                  <a:lnTo>
                    <a:pt x="527" y="490"/>
                  </a:lnTo>
                  <a:lnTo>
                    <a:pt x="528" y="490"/>
                  </a:lnTo>
                  <a:lnTo>
                    <a:pt x="529" y="489"/>
                  </a:lnTo>
                  <a:lnTo>
                    <a:pt x="530" y="489"/>
                  </a:lnTo>
                  <a:lnTo>
                    <a:pt x="531" y="488"/>
                  </a:lnTo>
                  <a:lnTo>
                    <a:pt x="532" y="488"/>
                  </a:lnTo>
                  <a:close/>
                  <a:moveTo>
                    <a:pt x="552" y="490"/>
                  </a:moveTo>
                  <a:lnTo>
                    <a:pt x="551" y="491"/>
                  </a:lnTo>
                  <a:lnTo>
                    <a:pt x="550" y="491"/>
                  </a:lnTo>
                  <a:lnTo>
                    <a:pt x="548" y="492"/>
                  </a:lnTo>
                  <a:lnTo>
                    <a:pt x="546" y="492"/>
                  </a:lnTo>
                  <a:lnTo>
                    <a:pt x="545" y="491"/>
                  </a:lnTo>
                  <a:lnTo>
                    <a:pt x="545" y="491"/>
                  </a:lnTo>
                  <a:lnTo>
                    <a:pt x="546" y="490"/>
                  </a:lnTo>
                  <a:lnTo>
                    <a:pt x="549" y="487"/>
                  </a:lnTo>
                  <a:lnTo>
                    <a:pt x="549" y="487"/>
                  </a:lnTo>
                  <a:lnTo>
                    <a:pt x="550" y="489"/>
                  </a:lnTo>
                  <a:lnTo>
                    <a:pt x="552" y="489"/>
                  </a:lnTo>
                  <a:lnTo>
                    <a:pt x="552" y="490"/>
                  </a:lnTo>
                  <a:close/>
                  <a:moveTo>
                    <a:pt x="549" y="486"/>
                  </a:moveTo>
                  <a:lnTo>
                    <a:pt x="549" y="486"/>
                  </a:lnTo>
                  <a:lnTo>
                    <a:pt x="547" y="485"/>
                  </a:lnTo>
                  <a:lnTo>
                    <a:pt x="546" y="483"/>
                  </a:lnTo>
                  <a:lnTo>
                    <a:pt x="546" y="479"/>
                  </a:lnTo>
                  <a:lnTo>
                    <a:pt x="548" y="477"/>
                  </a:lnTo>
                  <a:lnTo>
                    <a:pt x="548" y="475"/>
                  </a:lnTo>
                  <a:lnTo>
                    <a:pt x="547" y="474"/>
                  </a:lnTo>
                  <a:lnTo>
                    <a:pt x="548" y="473"/>
                  </a:lnTo>
                  <a:lnTo>
                    <a:pt x="550" y="473"/>
                  </a:lnTo>
                  <a:lnTo>
                    <a:pt x="551" y="473"/>
                  </a:lnTo>
                  <a:lnTo>
                    <a:pt x="552" y="475"/>
                  </a:lnTo>
                  <a:lnTo>
                    <a:pt x="551" y="475"/>
                  </a:lnTo>
                  <a:lnTo>
                    <a:pt x="551" y="476"/>
                  </a:lnTo>
                  <a:lnTo>
                    <a:pt x="551" y="477"/>
                  </a:lnTo>
                  <a:lnTo>
                    <a:pt x="551" y="483"/>
                  </a:lnTo>
                  <a:lnTo>
                    <a:pt x="550" y="485"/>
                  </a:lnTo>
                  <a:lnTo>
                    <a:pt x="549" y="486"/>
                  </a:lnTo>
                  <a:close/>
                  <a:moveTo>
                    <a:pt x="286" y="468"/>
                  </a:moveTo>
                  <a:lnTo>
                    <a:pt x="285" y="468"/>
                  </a:lnTo>
                  <a:lnTo>
                    <a:pt x="285" y="468"/>
                  </a:lnTo>
                  <a:lnTo>
                    <a:pt x="285" y="466"/>
                  </a:lnTo>
                  <a:lnTo>
                    <a:pt x="285" y="465"/>
                  </a:lnTo>
                  <a:lnTo>
                    <a:pt x="286" y="465"/>
                  </a:lnTo>
                  <a:lnTo>
                    <a:pt x="286" y="466"/>
                  </a:lnTo>
                  <a:lnTo>
                    <a:pt x="286" y="468"/>
                  </a:lnTo>
                  <a:close/>
                  <a:moveTo>
                    <a:pt x="283" y="461"/>
                  </a:moveTo>
                  <a:lnTo>
                    <a:pt x="283" y="461"/>
                  </a:lnTo>
                  <a:lnTo>
                    <a:pt x="282" y="460"/>
                  </a:lnTo>
                  <a:lnTo>
                    <a:pt x="282" y="459"/>
                  </a:lnTo>
                  <a:lnTo>
                    <a:pt x="282" y="459"/>
                  </a:lnTo>
                  <a:lnTo>
                    <a:pt x="282" y="458"/>
                  </a:lnTo>
                  <a:lnTo>
                    <a:pt x="283" y="458"/>
                  </a:lnTo>
                  <a:lnTo>
                    <a:pt x="283" y="461"/>
                  </a:lnTo>
                  <a:close/>
                  <a:moveTo>
                    <a:pt x="262" y="454"/>
                  </a:moveTo>
                  <a:lnTo>
                    <a:pt x="262" y="454"/>
                  </a:lnTo>
                  <a:lnTo>
                    <a:pt x="260" y="452"/>
                  </a:lnTo>
                  <a:lnTo>
                    <a:pt x="260" y="451"/>
                  </a:lnTo>
                  <a:lnTo>
                    <a:pt x="261" y="450"/>
                  </a:lnTo>
                  <a:lnTo>
                    <a:pt x="262" y="450"/>
                  </a:lnTo>
                  <a:lnTo>
                    <a:pt x="263" y="451"/>
                  </a:lnTo>
                  <a:lnTo>
                    <a:pt x="263" y="454"/>
                  </a:lnTo>
                  <a:lnTo>
                    <a:pt x="262" y="454"/>
                  </a:lnTo>
                  <a:close/>
                  <a:moveTo>
                    <a:pt x="256" y="448"/>
                  </a:moveTo>
                  <a:lnTo>
                    <a:pt x="255" y="449"/>
                  </a:lnTo>
                  <a:lnTo>
                    <a:pt x="254" y="449"/>
                  </a:lnTo>
                  <a:lnTo>
                    <a:pt x="254" y="448"/>
                  </a:lnTo>
                  <a:lnTo>
                    <a:pt x="254" y="448"/>
                  </a:lnTo>
                  <a:lnTo>
                    <a:pt x="255" y="447"/>
                  </a:lnTo>
                  <a:lnTo>
                    <a:pt x="255" y="447"/>
                  </a:lnTo>
                  <a:lnTo>
                    <a:pt x="256" y="448"/>
                  </a:lnTo>
                  <a:close/>
                  <a:moveTo>
                    <a:pt x="229" y="448"/>
                  </a:moveTo>
                  <a:lnTo>
                    <a:pt x="229" y="448"/>
                  </a:lnTo>
                  <a:lnTo>
                    <a:pt x="229" y="448"/>
                  </a:lnTo>
                  <a:lnTo>
                    <a:pt x="228" y="448"/>
                  </a:lnTo>
                  <a:lnTo>
                    <a:pt x="228" y="447"/>
                  </a:lnTo>
                  <a:lnTo>
                    <a:pt x="229" y="447"/>
                  </a:lnTo>
                  <a:lnTo>
                    <a:pt x="229" y="448"/>
                  </a:lnTo>
                  <a:close/>
                  <a:moveTo>
                    <a:pt x="459" y="449"/>
                  </a:moveTo>
                  <a:lnTo>
                    <a:pt x="459" y="449"/>
                  </a:lnTo>
                  <a:lnTo>
                    <a:pt x="459" y="448"/>
                  </a:lnTo>
                  <a:lnTo>
                    <a:pt x="459" y="447"/>
                  </a:lnTo>
                  <a:lnTo>
                    <a:pt x="459" y="447"/>
                  </a:lnTo>
                  <a:lnTo>
                    <a:pt x="460" y="447"/>
                  </a:lnTo>
                  <a:lnTo>
                    <a:pt x="460" y="447"/>
                  </a:lnTo>
                  <a:lnTo>
                    <a:pt x="460" y="448"/>
                  </a:lnTo>
                  <a:lnTo>
                    <a:pt x="459" y="449"/>
                  </a:lnTo>
                  <a:close/>
                  <a:moveTo>
                    <a:pt x="259" y="448"/>
                  </a:moveTo>
                  <a:lnTo>
                    <a:pt x="259" y="448"/>
                  </a:lnTo>
                  <a:lnTo>
                    <a:pt x="258" y="448"/>
                  </a:lnTo>
                  <a:lnTo>
                    <a:pt x="258" y="448"/>
                  </a:lnTo>
                  <a:lnTo>
                    <a:pt x="258" y="447"/>
                  </a:lnTo>
                  <a:lnTo>
                    <a:pt x="258" y="446"/>
                  </a:lnTo>
                  <a:lnTo>
                    <a:pt x="259" y="446"/>
                  </a:lnTo>
                  <a:lnTo>
                    <a:pt x="259" y="446"/>
                  </a:lnTo>
                  <a:lnTo>
                    <a:pt x="259" y="446"/>
                  </a:lnTo>
                  <a:lnTo>
                    <a:pt x="259" y="448"/>
                  </a:lnTo>
                  <a:close/>
                  <a:moveTo>
                    <a:pt x="231" y="447"/>
                  </a:moveTo>
                  <a:lnTo>
                    <a:pt x="230" y="447"/>
                  </a:lnTo>
                  <a:lnTo>
                    <a:pt x="229" y="447"/>
                  </a:lnTo>
                  <a:lnTo>
                    <a:pt x="229" y="446"/>
                  </a:lnTo>
                  <a:lnTo>
                    <a:pt x="230" y="446"/>
                  </a:lnTo>
                  <a:lnTo>
                    <a:pt x="230" y="446"/>
                  </a:lnTo>
                  <a:lnTo>
                    <a:pt x="231" y="447"/>
                  </a:lnTo>
                  <a:close/>
                  <a:moveTo>
                    <a:pt x="446" y="448"/>
                  </a:moveTo>
                  <a:lnTo>
                    <a:pt x="445" y="448"/>
                  </a:lnTo>
                  <a:lnTo>
                    <a:pt x="445" y="447"/>
                  </a:lnTo>
                  <a:lnTo>
                    <a:pt x="445" y="446"/>
                  </a:lnTo>
                  <a:lnTo>
                    <a:pt x="445" y="445"/>
                  </a:lnTo>
                  <a:lnTo>
                    <a:pt x="445" y="445"/>
                  </a:lnTo>
                  <a:lnTo>
                    <a:pt x="447" y="447"/>
                  </a:lnTo>
                  <a:lnTo>
                    <a:pt x="447" y="448"/>
                  </a:lnTo>
                  <a:lnTo>
                    <a:pt x="446" y="448"/>
                  </a:lnTo>
                  <a:close/>
                  <a:moveTo>
                    <a:pt x="465" y="446"/>
                  </a:moveTo>
                  <a:lnTo>
                    <a:pt x="465" y="446"/>
                  </a:lnTo>
                  <a:lnTo>
                    <a:pt x="464" y="445"/>
                  </a:lnTo>
                  <a:lnTo>
                    <a:pt x="464" y="445"/>
                  </a:lnTo>
                  <a:lnTo>
                    <a:pt x="465" y="445"/>
                  </a:lnTo>
                  <a:lnTo>
                    <a:pt x="466" y="446"/>
                  </a:lnTo>
                  <a:lnTo>
                    <a:pt x="465" y="446"/>
                  </a:lnTo>
                  <a:close/>
                  <a:moveTo>
                    <a:pt x="225" y="443"/>
                  </a:moveTo>
                  <a:lnTo>
                    <a:pt x="227" y="445"/>
                  </a:lnTo>
                  <a:lnTo>
                    <a:pt x="228" y="444"/>
                  </a:lnTo>
                  <a:lnTo>
                    <a:pt x="228" y="444"/>
                  </a:lnTo>
                  <a:lnTo>
                    <a:pt x="228" y="446"/>
                  </a:lnTo>
                  <a:lnTo>
                    <a:pt x="228" y="447"/>
                  </a:lnTo>
                  <a:lnTo>
                    <a:pt x="228" y="447"/>
                  </a:lnTo>
                  <a:lnTo>
                    <a:pt x="225" y="449"/>
                  </a:lnTo>
                  <a:lnTo>
                    <a:pt x="223" y="449"/>
                  </a:lnTo>
                  <a:lnTo>
                    <a:pt x="221" y="445"/>
                  </a:lnTo>
                  <a:lnTo>
                    <a:pt x="222" y="444"/>
                  </a:lnTo>
                  <a:lnTo>
                    <a:pt x="223" y="444"/>
                  </a:lnTo>
                  <a:lnTo>
                    <a:pt x="224" y="443"/>
                  </a:lnTo>
                  <a:lnTo>
                    <a:pt x="225" y="443"/>
                  </a:lnTo>
                  <a:close/>
                  <a:moveTo>
                    <a:pt x="466" y="444"/>
                  </a:moveTo>
                  <a:lnTo>
                    <a:pt x="465" y="444"/>
                  </a:lnTo>
                  <a:lnTo>
                    <a:pt x="465" y="444"/>
                  </a:lnTo>
                  <a:lnTo>
                    <a:pt x="465" y="443"/>
                  </a:lnTo>
                  <a:lnTo>
                    <a:pt x="465" y="443"/>
                  </a:lnTo>
                  <a:lnTo>
                    <a:pt x="466" y="443"/>
                  </a:lnTo>
                  <a:lnTo>
                    <a:pt x="467" y="444"/>
                  </a:lnTo>
                  <a:lnTo>
                    <a:pt x="466" y="444"/>
                  </a:lnTo>
                  <a:close/>
                  <a:moveTo>
                    <a:pt x="224" y="443"/>
                  </a:moveTo>
                  <a:lnTo>
                    <a:pt x="223" y="444"/>
                  </a:lnTo>
                  <a:lnTo>
                    <a:pt x="222" y="443"/>
                  </a:lnTo>
                  <a:lnTo>
                    <a:pt x="223" y="442"/>
                  </a:lnTo>
                  <a:lnTo>
                    <a:pt x="223" y="442"/>
                  </a:lnTo>
                  <a:lnTo>
                    <a:pt x="224" y="442"/>
                  </a:lnTo>
                  <a:lnTo>
                    <a:pt x="224" y="443"/>
                  </a:lnTo>
                  <a:close/>
                  <a:moveTo>
                    <a:pt x="492" y="441"/>
                  </a:moveTo>
                  <a:lnTo>
                    <a:pt x="492" y="442"/>
                  </a:lnTo>
                  <a:lnTo>
                    <a:pt x="496" y="442"/>
                  </a:lnTo>
                  <a:lnTo>
                    <a:pt x="497" y="442"/>
                  </a:lnTo>
                  <a:lnTo>
                    <a:pt x="499" y="442"/>
                  </a:lnTo>
                  <a:lnTo>
                    <a:pt x="500" y="444"/>
                  </a:lnTo>
                  <a:lnTo>
                    <a:pt x="499" y="445"/>
                  </a:lnTo>
                  <a:lnTo>
                    <a:pt x="497" y="447"/>
                  </a:lnTo>
                  <a:lnTo>
                    <a:pt x="496" y="446"/>
                  </a:lnTo>
                  <a:lnTo>
                    <a:pt x="494" y="446"/>
                  </a:lnTo>
                  <a:lnTo>
                    <a:pt x="494" y="445"/>
                  </a:lnTo>
                  <a:lnTo>
                    <a:pt x="493" y="445"/>
                  </a:lnTo>
                  <a:lnTo>
                    <a:pt x="493" y="444"/>
                  </a:lnTo>
                  <a:lnTo>
                    <a:pt x="491" y="444"/>
                  </a:lnTo>
                  <a:lnTo>
                    <a:pt x="489" y="443"/>
                  </a:lnTo>
                  <a:lnTo>
                    <a:pt x="490" y="441"/>
                  </a:lnTo>
                  <a:lnTo>
                    <a:pt x="492" y="441"/>
                  </a:lnTo>
                  <a:close/>
                  <a:moveTo>
                    <a:pt x="471" y="440"/>
                  </a:moveTo>
                  <a:lnTo>
                    <a:pt x="470" y="441"/>
                  </a:lnTo>
                  <a:lnTo>
                    <a:pt x="469" y="441"/>
                  </a:lnTo>
                  <a:lnTo>
                    <a:pt x="469" y="441"/>
                  </a:lnTo>
                  <a:lnTo>
                    <a:pt x="469" y="440"/>
                  </a:lnTo>
                  <a:lnTo>
                    <a:pt x="469" y="439"/>
                  </a:lnTo>
                  <a:lnTo>
                    <a:pt x="471" y="440"/>
                  </a:lnTo>
                  <a:close/>
                  <a:moveTo>
                    <a:pt x="230" y="440"/>
                  </a:moveTo>
                  <a:lnTo>
                    <a:pt x="229" y="442"/>
                  </a:lnTo>
                  <a:lnTo>
                    <a:pt x="228" y="441"/>
                  </a:lnTo>
                  <a:lnTo>
                    <a:pt x="227" y="441"/>
                  </a:lnTo>
                  <a:lnTo>
                    <a:pt x="226" y="441"/>
                  </a:lnTo>
                  <a:lnTo>
                    <a:pt x="225" y="440"/>
                  </a:lnTo>
                  <a:lnTo>
                    <a:pt x="225" y="439"/>
                  </a:lnTo>
                  <a:lnTo>
                    <a:pt x="226" y="438"/>
                  </a:lnTo>
                  <a:lnTo>
                    <a:pt x="226" y="437"/>
                  </a:lnTo>
                  <a:lnTo>
                    <a:pt x="227" y="436"/>
                  </a:lnTo>
                  <a:lnTo>
                    <a:pt x="228" y="436"/>
                  </a:lnTo>
                  <a:lnTo>
                    <a:pt x="228" y="438"/>
                  </a:lnTo>
                  <a:lnTo>
                    <a:pt x="230" y="439"/>
                  </a:lnTo>
                  <a:lnTo>
                    <a:pt x="230" y="440"/>
                  </a:lnTo>
                  <a:close/>
                  <a:moveTo>
                    <a:pt x="489" y="436"/>
                  </a:moveTo>
                  <a:lnTo>
                    <a:pt x="488" y="436"/>
                  </a:lnTo>
                  <a:lnTo>
                    <a:pt x="488" y="436"/>
                  </a:lnTo>
                  <a:lnTo>
                    <a:pt x="488" y="436"/>
                  </a:lnTo>
                  <a:lnTo>
                    <a:pt x="488" y="436"/>
                  </a:lnTo>
                  <a:lnTo>
                    <a:pt x="489" y="435"/>
                  </a:lnTo>
                  <a:lnTo>
                    <a:pt x="489" y="435"/>
                  </a:lnTo>
                  <a:lnTo>
                    <a:pt x="489" y="436"/>
                  </a:lnTo>
                  <a:lnTo>
                    <a:pt x="489" y="436"/>
                  </a:lnTo>
                  <a:close/>
                  <a:moveTo>
                    <a:pt x="261" y="437"/>
                  </a:moveTo>
                  <a:lnTo>
                    <a:pt x="262" y="438"/>
                  </a:lnTo>
                  <a:lnTo>
                    <a:pt x="262" y="439"/>
                  </a:lnTo>
                  <a:lnTo>
                    <a:pt x="262" y="440"/>
                  </a:lnTo>
                  <a:lnTo>
                    <a:pt x="262" y="443"/>
                  </a:lnTo>
                  <a:lnTo>
                    <a:pt x="261" y="444"/>
                  </a:lnTo>
                  <a:lnTo>
                    <a:pt x="259" y="444"/>
                  </a:lnTo>
                  <a:lnTo>
                    <a:pt x="259" y="445"/>
                  </a:lnTo>
                  <a:lnTo>
                    <a:pt x="257" y="445"/>
                  </a:lnTo>
                  <a:lnTo>
                    <a:pt x="256" y="445"/>
                  </a:lnTo>
                  <a:lnTo>
                    <a:pt x="256" y="442"/>
                  </a:lnTo>
                  <a:lnTo>
                    <a:pt x="257" y="442"/>
                  </a:lnTo>
                  <a:lnTo>
                    <a:pt x="259" y="442"/>
                  </a:lnTo>
                  <a:lnTo>
                    <a:pt x="259" y="440"/>
                  </a:lnTo>
                  <a:lnTo>
                    <a:pt x="257" y="440"/>
                  </a:lnTo>
                  <a:lnTo>
                    <a:pt x="257" y="439"/>
                  </a:lnTo>
                  <a:lnTo>
                    <a:pt x="258" y="438"/>
                  </a:lnTo>
                  <a:lnTo>
                    <a:pt x="258" y="437"/>
                  </a:lnTo>
                  <a:lnTo>
                    <a:pt x="257" y="438"/>
                  </a:lnTo>
                  <a:lnTo>
                    <a:pt x="256" y="438"/>
                  </a:lnTo>
                  <a:lnTo>
                    <a:pt x="255" y="437"/>
                  </a:lnTo>
                  <a:lnTo>
                    <a:pt x="256" y="437"/>
                  </a:lnTo>
                  <a:lnTo>
                    <a:pt x="256" y="434"/>
                  </a:lnTo>
                  <a:lnTo>
                    <a:pt x="256" y="433"/>
                  </a:lnTo>
                  <a:lnTo>
                    <a:pt x="257" y="433"/>
                  </a:lnTo>
                  <a:lnTo>
                    <a:pt x="259" y="435"/>
                  </a:lnTo>
                  <a:lnTo>
                    <a:pt x="260" y="436"/>
                  </a:lnTo>
                  <a:lnTo>
                    <a:pt x="261" y="437"/>
                  </a:lnTo>
                  <a:close/>
                  <a:moveTo>
                    <a:pt x="232" y="433"/>
                  </a:moveTo>
                  <a:lnTo>
                    <a:pt x="232" y="433"/>
                  </a:lnTo>
                  <a:lnTo>
                    <a:pt x="231" y="432"/>
                  </a:lnTo>
                  <a:lnTo>
                    <a:pt x="231" y="432"/>
                  </a:lnTo>
                  <a:lnTo>
                    <a:pt x="231" y="432"/>
                  </a:lnTo>
                  <a:lnTo>
                    <a:pt x="232" y="432"/>
                  </a:lnTo>
                  <a:lnTo>
                    <a:pt x="232" y="432"/>
                  </a:lnTo>
                  <a:lnTo>
                    <a:pt x="232" y="433"/>
                  </a:lnTo>
                  <a:close/>
                  <a:moveTo>
                    <a:pt x="213" y="425"/>
                  </a:moveTo>
                  <a:lnTo>
                    <a:pt x="213" y="426"/>
                  </a:lnTo>
                  <a:lnTo>
                    <a:pt x="213" y="426"/>
                  </a:lnTo>
                  <a:lnTo>
                    <a:pt x="212" y="426"/>
                  </a:lnTo>
                  <a:lnTo>
                    <a:pt x="212" y="426"/>
                  </a:lnTo>
                  <a:lnTo>
                    <a:pt x="211" y="425"/>
                  </a:lnTo>
                  <a:lnTo>
                    <a:pt x="211" y="425"/>
                  </a:lnTo>
                  <a:lnTo>
                    <a:pt x="212" y="424"/>
                  </a:lnTo>
                  <a:lnTo>
                    <a:pt x="212" y="424"/>
                  </a:lnTo>
                  <a:lnTo>
                    <a:pt x="213" y="425"/>
                  </a:lnTo>
                  <a:close/>
                  <a:moveTo>
                    <a:pt x="240" y="424"/>
                  </a:moveTo>
                  <a:lnTo>
                    <a:pt x="240" y="427"/>
                  </a:lnTo>
                  <a:lnTo>
                    <a:pt x="241" y="428"/>
                  </a:lnTo>
                  <a:lnTo>
                    <a:pt x="242" y="428"/>
                  </a:lnTo>
                  <a:lnTo>
                    <a:pt x="242" y="428"/>
                  </a:lnTo>
                  <a:lnTo>
                    <a:pt x="244" y="427"/>
                  </a:lnTo>
                  <a:lnTo>
                    <a:pt x="244" y="425"/>
                  </a:lnTo>
                  <a:lnTo>
                    <a:pt x="245" y="425"/>
                  </a:lnTo>
                  <a:lnTo>
                    <a:pt x="246" y="426"/>
                  </a:lnTo>
                  <a:lnTo>
                    <a:pt x="247" y="425"/>
                  </a:lnTo>
                  <a:lnTo>
                    <a:pt x="249" y="424"/>
                  </a:lnTo>
                  <a:lnTo>
                    <a:pt x="250" y="425"/>
                  </a:lnTo>
                  <a:lnTo>
                    <a:pt x="251" y="425"/>
                  </a:lnTo>
                  <a:lnTo>
                    <a:pt x="252" y="426"/>
                  </a:lnTo>
                  <a:lnTo>
                    <a:pt x="254" y="426"/>
                  </a:lnTo>
                  <a:lnTo>
                    <a:pt x="254" y="425"/>
                  </a:lnTo>
                  <a:lnTo>
                    <a:pt x="255" y="425"/>
                  </a:lnTo>
                  <a:lnTo>
                    <a:pt x="255" y="426"/>
                  </a:lnTo>
                  <a:lnTo>
                    <a:pt x="257" y="427"/>
                  </a:lnTo>
                  <a:lnTo>
                    <a:pt x="257" y="428"/>
                  </a:lnTo>
                  <a:lnTo>
                    <a:pt x="256" y="428"/>
                  </a:lnTo>
                  <a:lnTo>
                    <a:pt x="253" y="431"/>
                  </a:lnTo>
                  <a:lnTo>
                    <a:pt x="253" y="431"/>
                  </a:lnTo>
                  <a:lnTo>
                    <a:pt x="252" y="432"/>
                  </a:lnTo>
                  <a:lnTo>
                    <a:pt x="250" y="433"/>
                  </a:lnTo>
                  <a:lnTo>
                    <a:pt x="250" y="434"/>
                  </a:lnTo>
                  <a:lnTo>
                    <a:pt x="251" y="434"/>
                  </a:lnTo>
                  <a:lnTo>
                    <a:pt x="251" y="435"/>
                  </a:lnTo>
                  <a:lnTo>
                    <a:pt x="252" y="436"/>
                  </a:lnTo>
                  <a:lnTo>
                    <a:pt x="253" y="436"/>
                  </a:lnTo>
                  <a:lnTo>
                    <a:pt x="254" y="437"/>
                  </a:lnTo>
                  <a:lnTo>
                    <a:pt x="254" y="438"/>
                  </a:lnTo>
                  <a:lnTo>
                    <a:pt x="253" y="439"/>
                  </a:lnTo>
                  <a:lnTo>
                    <a:pt x="255" y="440"/>
                  </a:lnTo>
                  <a:lnTo>
                    <a:pt x="254" y="443"/>
                  </a:lnTo>
                  <a:lnTo>
                    <a:pt x="254" y="445"/>
                  </a:lnTo>
                  <a:lnTo>
                    <a:pt x="253" y="446"/>
                  </a:lnTo>
                  <a:lnTo>
                    <a:pt x="253" y="448"/>
                  </a:lnTo>
                  <a:lnTo>
                    <a:pt x="254" y="448"/>
                  </a:lnTo>
                  <a:lnTo>
                    <a:pt x="254" y="449"/>
                  </a:lnTo>
                  <a:lnTo>
                    <a:pt x="253" y="449"/>
                  </a:lnTo>
                  <a:lnTo>
                    <a:pt x="253" y="451"/>
                  </a:lnTo>
                  <a:lnTo>
                    <a:pt x="253" y="451"/>
                  </a:lnTo>
                  <a:lnTo>
                    <a:pt x="253" y="453"/>
                  </a:lnTo>
                  <a:lnTo>
                    <a:pt x="255" y="455"/>
                  </a:lnTo>
                  <a:lnTo>
                    <a:pt x="256" y="458"/>
                  </a:lnTo>
                  <a:lnTo>
                    <a:pt x="255" y="459"/>
                  </a:lnTo>
                  <a:lnTo>
                    <a:pt x="254" y="458"/>
                  </a:lnTo>
                  <a:lnTo>
                    <a:pt x="252" y="458"/>
                  </a:lnTo>
                  <a:lnTo>
                    <a:pt x="252" y="459"/>
                  </a:lnTo>
                  <a:lnTo>
                    <a:pt x="254" y="460"/>
                  </a:lnTo>
                  <a:lnTo>
                    <a:pt x="253" y="461"/>
                  </a:lnTo>
                  <a:lnTo>
                    <a:pt x="250" y="461"/>
                  </a:lnTo>
                  <a:lnTo>
                    <a:pt x="249" y="460"/>
                  </a:lnTo>
                  <a:lnTo>
                    <a:pt x="246" y="458"/>
                  </a:lnTo>
                  <a:lnTo>
                    <a:pt x="245" y="456"/>
                  </a:lnTo>
                  <a:lnTo>
                    <a:pt x="245" y="455"/>
                  </a:lnTo>
                  <a:lnTo>
                    <a:pt x="245" y="453"/>
                  </a:lnTo>
                  <a:lnTo>
                    <a:pt x="245" y="452"/>
                  </a:lnTo>
                  <a:lnTo>
                    <a:pt x="245" y="450"/>
                  </a:lnTo>
                  <a:lnTo>
                    <a:pt x="244" y="450"/>
                  </a:lnTo>
                  <a:lnTo>
                    <a:pt x="245" y="449"/>
                  </a:lnTo>
                  <a:lnTo>
                    <a:pt x="244" y="445"/>
                  </a:lnTo>
                  <a:lnTo>
                    <a:pt x="245" y="445"/>
                  </a:lnTo>
                  <a:lnTo>
                    <a:pt x="244" y="443"/>
                  </a:lnTo>
                  <a:lnTo>
                    <a:pt x="244" y="442"/>
                  </a:lnTo>
                  <a:lnTo>
                    <a:pt x="245" y="441"/>
                  </a:lnTo>
                  <a:lnTo>
                    <a:pt x="244" y="440"/>
                  </a:lnTo>
                  <a:lnTo>
                    <a:pt x="242" y="440"/>
                  </a:lnTo>
                  <a:lnTo>
                    <a:pt x="242" y="439"/>
                  </a:lnTo>
                  <a:lnTo>
                    <a:pt x="243" y="438"/>
                  </a:lnTo>
                  <a:lnTo>
                    <a:pt x="243" y="437"/>
                  </a:lnTo>
                  <a:lnTo>
                    <a:pt x="242" y="437"/>
                  </a:lnTo>
                  <a:lnTo>
                    <a:pt x="240" y="434"/>
                  </a:lnTo>
                  <a:lnTo>
                    <a:pt x="238" y="436"/>
                  </a:lnTo>
                  <a:lnTo>
                    <a:pt x="238" y="438"/>
                  </a:lnTo>
                  <a:lnTo>
                    <a:pt x="237" y="438"/>
                  </a:lnTo>
                  <a:lnTo>
                    <a:pt x="236" y="438"/>
                  </a:lnTo>
                  <a:lnTo>
                    <a:pt x="231" y="438"/>
                  </a:lnTo>
                  <a:lnTo>
                    <a:pt x="230" y="438"/>
                  </a:lnTo>
                  <a:lnTo>
                    <a:pt x="230" y="436"/>
                  </a:lnTo>
                  <a:lnTo>
                    <a:pt x="232" y="435"/>
                  </a:lnTo>
                  <a:lnTo>
                    <a:pt x="232" y="434"/>
                  </a:lnTo>
                  <a:lnTo>
                    <a:pt x="233" y="433"/>
                  </a:lnTo>
                  <a:lnTo>
                    <a:pt x="233" y="431"/>
                  </a:lnTo>
                  <a:lnTo>
                    <a:pt x="234" y="430"/>
                  </a:lnTo>
                  <a:lnTo>
                    <a:pt x="232" y="430"/>
                  </a:lnTo>
                  <a:lnTo>
                    <a:pt x="232" y="429"/>
                  </a:lnTo>
                  <a:lnTo>
                    <a:pt x="232" y="427"/>
                  </a:lnTo>
                  <a:lnTo>
                    <a:pt x="233" y="425"/>
                  </a:lnTo>
                  <a:lnTo>
                    <a:pt x="234" y="425"/>
                  </a:lnTo>
                  <a:lnTo>
                    <a:pt x="235" y="426"/>
                  </a:lnTo>
                  <a:lnTo>
                    <a:pt x="236" y="425"/>
                  </a:lnTo>
                  <a:lnTo>
                    <a:pt x="235" y="424"/>
                  </a:lnTo>
                  <a:lnTo>
                    <a:pt x="236" y="424"/>
                  </a:lnTo>
                  <a:lnTo>
                    <a:pt x="239" y="424"/>
                  </a:lnTo>
                  <a:lnTo>
                    <a:pt x="240" y="424"/>
                  </a:lnTo>
                  <a:close/>
                  <a:moveTo>
                    <a:pt x="439" y="422"/>
                  </a:moveTo>
                  <a:lnTo>
                    <a:pt x="440" y="422"/>
                  </a:lnTo>
                  <a:lnTo>
                    <a:pt x="441" y="422"/>
                  </a:lnTo>
                  <a:lnTo>
                    <a:pt x="442" y="422"/>
                  </a:lnTo>
                  <a:lnTo>
                    <a:pt x="443" y="422"/>
                  </a:lnTo>
                  <a:lnTo>
                    <a:pt x="445" y="424"/>
                  </a:lnTo>
                  <a:lnTo>
                    <a:pt x="445" y="424"/>
                  </a:lnTo>
                  <a:lnTo>
                    <a:pt x="447" y="423"/>
                  </a:lnTo>
                  <a:lnTo>
                    <a:pt x="449" y="424"/>
                  </a:lnTo>
                  <a:lnTo>
                    <a:pt x="449" y="425"/>
                  </a:lnTo>
                  <a:lnTo>
                    <a:pt x="448" y="425"/>
                  </a:lnTo>
                  <a:lnTo>
                    <a:pt x="447" y="426"/>
                  </a:lnTo>
                  <a:lnTo>
                    <a:pt x="446" y="426"/>
                  </a:lnTo>
                  <a:lnTo>
                    <a:pt x="446" y="427"/>
                  </a:lnTo>
                  <a:lnTo>
                    <a:pt x="446" y="428"/>
                  </a:lnTo>
                  <a:lnTo>
                    <a:pt x="449" y="428"/>
                  </a:lnTo>
                  <a:lnTo>
                    <a:pt x="450" y="428"/>
                  </a:lnTo>
                  <a:lnTo>
                    <a:pt x="450" y="428"/>
                  </a:lnTo>
                  <a:lnTo>
                    <a:pt x="450" y="429"/>
                  </a:lnTo>
                  <a:lnTo>
                    <a:pt x="450" y="429"/>
                  </a:lnTo>
                  <a:lnTo>
                    <a:pt x="449" y="429"/>
                  </a:lnTo>
                  <a:lnTo>
                    <a:pt x="449" y="429"/>
                  </a:lnTo>
                  <a:lnTo>
                    <a:pt x="449" y="429"/>
                  </a:lnTo>
                  <a:lnTo>
                    <a:pt x="449" y="429"/>
                  </a:lnTo>
                  <a:lnTo>
                    <a:pt x="449" y="430"/>
                  </a:lnTo>
                  <a:lnTo>
                    <a:pt x="449" y="430"/>
                  </a:lnTo>
                  <a:lnTo>
                    <a:pt x="450" y="430"/>
                  </a:lnTo>
                  <a:lnTo>
                    <a:pt x="450" y="430"/>
                  </a:lnTo>
                  <a:lnTo>
                    <a:pt x="450" y="431"/>
                  </a:lnTo>
                  <a:lnTo>
                    <a:pt x="450" y="432"/>
                  </a:lnTo>
                  <a:lnTo>
                    <a:pt x="449" y="432"/>
                  </a:lnTo>
                  <a:lnTo>
                    <a:pt x="449" y="431"/>
                  </a:lnTo>
                  <a:lnTo>
                    <a:pt x="449" y="431"/>
                  </a:lnTo>
                  <a:lnTo>
                    <a:pt x="449" y="433"/>
                  </a:lnTo>
                  <a:lnTo>
                    <a:pt x="449" y="433"/>
                  </a:lnTo>
                  <a:lnTo>
                    <a:pt x="450" y="433"/>
                  </a:lnTo>
                  <a:lnTo>
                    <a:pt x="452" y="435"/>
                  </a:lnTo>
                  <a:lnTo>
                    <a:pt x="453" y="435"/>
                  </a:lnTo>
                  <a:lnTo>
                    <a:pt x="454" y="434"/>
                  </a:lnTo>
                  <a:lnTo>
                    <a:pt x="455" y="434"/>
                  </a:lnTo>
                  <a:lnTo>
                    <a:pt x="456" y="433"/>
                  </a:lnTo>
                  <a:lnTo>
                    <a:pt x="454" y="431"/>
                  </a:lnTo>
                  <a:lnTo>
                    <a:pt x="454" y="431"/>
                  </a:lnTo>
                  <a:lnTo>
                    <a:pt x="457" y="427"/>
                  </a:lnTo>
                  <a:lnTo>
                    <a:pt x="459" y="428"/>
                  </a:lnTo>
                  <a:lnTo>
                    <a:pt x="459" y="429"/>
                  </a:lnTo>
                  <a:lnTo>
                    <a:pt x="459" y="430"/>
                  </a:lnTo>
                  <a:lnTo>
                    <a:pt x="460" y="430"/>
                  </a:lnTo>
                  <a:lnTo>
                    <a:pt x="461" y="429"/>
                  </a:lnTo>
                  <a:lnTo>
                    <a:pt x="461" y="428"/>
                  </a:lnTo>
                  <a:lnTo>
                    <a:pt x="459" y="427"/>
                  </a:lnTo>
                  <a:lnTo>
                    <a:pt x="458" y="427"/>
                  </a:lnTo>
                  <a:lnTo>
                    <a:pt x="458" y="426"/>
                  </a:lnTo>
                  <a:lnTo>
                    <a:pt x="458" y="425"/>
                  </a:lnTo>
                  <a:lnTo>
                    <a:pt x="460" y="424"/>
                  </a:lnTo>
                  <a:lnTo>
                    <a:pt x="461" y="424"/>
                  </a:lnTo>
                  <a:lnTo>
                    <a:pt x="462" y="424"/>
                  </a:lnTo>
                  <a:lnTo>
                    <a:pt x="462" y="423"/>
                  </a:lnTo>
                  <a:lnTo>
                    <a:pt x="464" y="422"/>
                  </a:lnTo>
                  <a:lnTo>
                    <a:pt x="464" y="422"/>
                  </a:lnTo>
                  <a:lnTo>
                    <a:pt x="463" y="421"/>
                  </a:lnTo>
                  <a:lnTo>
                    <a:pt x="463" y="420"/>
                  </a:lnTo>
                  <a:lnTo>
                    <a:pt x="464" y="418"/>
                  </a:lnTo>
                  <a:lnTo>
                    <a:pt x="465" y="419"/>
                  </a:lnTo>
                  <a:lnTo>
                    <a:pt x="466" y="420"/>
                  </a:lnTo>
                  <a:lnTo>
                    <a:pt x="466" y="421"/>
                  </a:lnTo>
                  <a:lnTo>
                    <a:pt x="467" y="422"/>
                  </a:lnTo>
                  <a:lnTo>
                    <a:pt x="469" y="424"/>
                  </a:lnTo>
                  <a:lnTo>
                    <a:pt x="469" y="424"/>
                  </a:lnTo>
                  <a:lnTo>
                    <a:pt x="471" y="423"/>
                  </a:lnTo>
                  <a:lnTo>
                    <a:pt x="471" y="422"/>
                  </a:lnTo>
                  <a:lnTo>
                    <a:pt x="472" y="421"/>
                  </a:lnTo>
                  <a:lnTo>
                    <a:pt x="475" y="421"/>
                  </a:lnTo>
                  <a:lnTo>
                    <a:pt x="475" y="422"/>
                  </a:lnTo>
                  <a:lnTo>
                    <a:pt x="476" y="421"/>
                  </a:lnTo>
                  <a:lnTo>
                    <a:pt x="477" y="421"/>
                  </a:lnTo>
                  <a:lnTo>
                    <a:pt x="478" y="421"/>
                  </a:lnTo>
                  <a:lnTo>
                    <a:pt x="482" y="421"/>
                  </a:lnTo>
                  <a:lnTo>
                    <a:pt x="482" y="421"/>
                  </a:lnTo>
                  <a:lnTo>
                    <a:pt x="483" y="421"/>
                  </a:lnTo>
                  <a:lnTo>
                    <a:pt x="482" y="423"/>
                  </a:lnTo>
                  <a:lnTo>
                    <a:pt x="483" y="424"/>
                  </a:lnTo>
                  <a:lnTo>
                    <a:pt x="483" y="424"/>
                  </a:lnTo>
                  <a:lnTo>
                    <a:pt x="485" y="422"/>
                  </a:lnTo>
                  <a:lnTo>
                    <a:pt x="486" y="422"/>
                  </a:lnTo>
                  <a:lnTo>
                    <a:pt x="486" y="424"/>
                  </a:lnTo>
                  <a:lnTo>
                    <a:pt x="486" y="423"/>
                  </a:lnTo>
                  <a:lnTo>
                    <a:pt x="488" y="423"/>
                  </a:lnTo>
                  <a:lnTo>
                    <a:pt x="488" y="425"/>
                  </a:lnTo>
                  <a:lnTo>
                    <a:pt x="486" y="426"/>
                  </a:lnTo>
                  <a:lnTo>
                    <a:pt x="486" y="427"/>
                  </a:lnTo>
                  <a:lnTo>
                    <a:pt x="487" y="427"/>
                  </a:lnTo>
                  <a:lnTo>
                    <a:pt x="488" y="428"/>
                  </a:lnTo>
                  <a:lnTo>
                    <a:pt x="487" y="429"/>
                  </a:lnTo>
                  <a:lnTo>
                    <a:pt x="485" y="430"/>
                  </a:lnTo>
                  <a:lnTo>
                    <a:pt x="485" y="432"/>
                  </a:lnTo>
                  <a:lnTo>
                    <a:pt x="486" y="434"/>
                  </a:lnTo>
                  <a:lnTo>
                    <a:pt x="488" y="434"/>
                  </a:lnTo>
                  <a:lnTo>
                    <a:pt x="488" y="434"/>
                  </a:lnTo>
                  <a:lnTo>
                    <a:pt x="486" y="436"/>
                  </a:lnTo>
                  <a:lnTo>
                    <a:pt x="483" y="436"/>
                  </a:lnTo>
                  <a:lnTo>
                    <a:pt x="482" y="437"/>
                  </a:lnTo>
                  <a:lnTo>
                    <a:pt x="481" y="437"/>
                  </a:lnTo>
                  <a:lnTo>
                    <a:pt x="480" y="437"/>
                  </a:lnTo>
                  <a:lnTo>
                    <a:pt x="477" y="436"/>
                  </a:lnTo>
                  <a:lnTo>
                    <a:pt x="475" y="436"/>
                  </a:lnTo>
                  <a:lnTo>
                    <a:pt x="472" y="438"/>
                  </a:lnTo>
                  <a:lnTo>
                    <a:pt x="471" y="438"/>
                  </a:lnTo>
                  <a:lnTo>
                    <a:pt x="471" y="437"/>
                  </a:lnTo>
                  <a:lnTo>
                    <a:pt x="470" y="438"/>
                  </a:lnTo>
                  <a:lnTo>
                    <a:pt x="470" y="435"/>
                  </a:lnTo>
                  <a:lnTo>
                    <a:pt x="468" y="433"/>
                  </a:lnTo>
                  <a:lnTo>
                    <a:pt x="468" y="433"/>
                  </a:lnTo>
                  <a:lnTo>
                    <a:pt x="466" y="435"/>
                  </a:lnTo>
                  <a:lnTo>
                    <a:pt x="464" y="436"/>
                  </a:lnTo>
                  <a:lnTo>
                    <a:pt x="461" y="436"/>
                  </a:lnTo>
                  <a:lnTo>
                    <a:pt x="462" y="437"/>
                  </a:lnTo>
                  <a:lnTo>
                    <a:pt x="464" y="437"/>
                  </a:lnTo>
                  <a:lnTo>
                    <a:pt x="464" y="438"/>
                  </a:lnTo>
                  <a:lnTo>
                    <a:pt x="464" y="439"/>
                  </a:lnTo>
                  <a:lnTo>
                    <a:pt x="463" y="439"/>
                  </a:lnTo>
                  <a:lnTo>
                    <a:pt x="463" y="440"/>
                  </a:lnTo>
                  <a:lnTo>
                    <a:pt x="462" y="441"/>
                  </a:lnTo>
                  <a:lnTo>
                    <a:pt x="462" y="445"/>
                  </a:lnTo>
                  <a:lnTo>
                    <a:pt x="460" y="446"/>
                  </a:lnTo>
                  <a:lnTo>
                    <a:pt x="458" y="446"/>
                  </a:lnTo>
                  <a:lnTo>
                    <a:pt x="458" y="445"/>
                  </a:lnTo>
                  <a:lnTo>
                    <a:pt x="457" y="445"/>
                  </a:lnTo>
                  <a:lnTo>
                    <a:pt x="455" y="447"/>
                  </a:lnTo>
                  <a:lnTo>
                    <a:pt x="455" y="447"/>
                  </a:lnTo>
                  <a:lnTo>
                    <a:pt x="454" y="445"/>
                  </a:lnTo>
                  <a:lnTo>
                    <a:pt x="453" y="446"/>
                  </a:lnTo>
                  <a:lnTo>
                    <a:pt x="453" y="448"/>
                  </a:lnTo>
                  <a:lnTo>
                    <a:pt x="453" y="448"/>
                  </a:lnTo>
                  <a:lnTo>
                    <a:pt x="453" y="449"/>
                  </a:lnTo>
                  <a:lnTo>
                    <a:pt x="453" y="450"/>
                  </a:lnTo>
                  <a:lnTo>
                    <a:pt x="452" y="450"/>
                  </a:lnTo>
                  <a:lnTo>
                    <a:pt x="451" y="450"/>
                  </a:lnTo>
                  <a:lnTo>
                    <a:pt x="450" y="449"/>
                  </a:lnTo>
                  <a:lnTo>
                    <a:pt x="450" y="448"/>
                  </a:lnTo>
                  <a:lnTo>
                    <a:pt x="451" y="447"/>
                  </a:lnTo>
                  <a:lnTo>
                    <a:pt x="451" y="445"/>
                  </a:lnTo>
                  <a:lnTo>
                    <a:pt x="451" y="444"/>
                  </a:lnTo>
                  <a:lnTo>
                    <a:pt x="451" y="442"/>
                  </a:lnTo>
                  <a:lnTo>
                    <a:pt x="453" y="440"/>
                  </a:lnTo>
                  <a:lnTo>
                    <a:pt x="454" y="440"/>
                  </a:lnTo>
                  <a:lnTo>
                    <a:pt x="454" y="439"/>
                  </a:lnTo>
                  <a:lnTo>
                    <a:pt x="452" y="439"/>
                  </a:lnTo>
                  <a:lnTo>
                    <a:pt x="452" y="440"/>
                  </a:lnTo>
                  <a:lnTo>
                    <a:pt x="449" y="443"/>
                  </a:lnTo>
                  <a:lnTo>
                    <a:pt x="449" y="442"/>
                  </a:lnTo>
                  <a:lnTo>
                    <a:pt x="448" y="442"/>
                  </a:lnTo>
                  <a:lnTo>
                    <a:pt x="447" y="442"/>
                  </a:lnTo>
                  <a:lnTo>
                    <a:pt x="446" y="442"/>
                  </a:lnTo>
                  <a:lnTo>
                    <a:pt x="446" y="443"/>
                  </a:lnTo>
                  <a:lnTo>
                    <a:pt x="445" y="444"/>
                  </a:lnTo>
                  <a:lnTo>
                    <a:pt x="441" y="443"/>
                  </a:lnTo>
                  <a:lnTo>
                    <a:pt x="441" y="442"/>
                  </a:lnTo>
                  <a:lnTo>
                    <a:pt x="439" y="442"/>
                  </a:lnTo>
                  <a:lnTo>
                    <a:pt x="438" y="441"/>
                  </a:lnTo>
                  <a:lnTo>
                    <a:pt x="438" y="441"/>
                  </a:lnTo>
                  <a:lnTo>
                    <a:pt x="439" y="443"/>
                  </a:lnTo>
                  <a:lnTo>
                    <a:pt x="440" y="443"/>
                  </a:lnTo>
                  <a:lnTo>
                    <a:pt x="440" y="446"/>
                  </a:lnTo>
                  <a:lnTo>
                    <a:pt x="439" y="447"/>
                  </a:lnTo>
                  <a:lnTo>
                    <a:pt x="435" y="447"/>
                  </a:lnTo>
                  <a:lnTo>
                    <a:pt x="434" y="446"/>
                  </a:lnTo>
                  <a:lnTo>
                    <a:pt x="434" y="446"/>
                  </a:lnTo>
                  <a:lnTo>
                    <a:pt x="432" y="444"/>
                  </a:lnTo>
                  <a:lnTo>
                    <a:pt x="433" y="441"/>
                  </a:lnTo>
                  <a:lnTo>
                    <a:pt x="432" y="441"/>
                  </a:lnTo>
                  <a:lnTo>
                    <a:pt x="432" y="439"/>
                  </a:lnTo>
                  <a:lnTo>
                    <a:pt x="433" y="439"/>
                  </a:lnTo>
                  <a:lnTo>
                    <a:pt x="433" y="437"/>
                  </a:lnTo>
                  <a:lnTo>
                    <a:pt x="432" y="435"/>
                  </a:lnTo>
                  <a:lnTo>
                    <a:pt x="431" y="435"/>
                  </a:lnTo>
                  <a:lnTo>
                    <a:pt x="430" y="435"/>
                  </a:lnTo>
                  <a:lnTo>
                    <a:pt x="430" y="433"/>
                  </a:lnTo>
                  <a:lnTo>
                    <a:pt x="428" y="432"/>
                  </a:lnTo>
                  <a:lnTo>
                    <a:pt x="429" y="431"/>
                  </a:lnTo>
                  <a:lnTo>
                    <a:pt x="429" y="430"/>
                  </a:lnTo>
                  <a:lnTo>
                    <a:pt x="431" y="429"/>
                  </a:lnTo>
                  <a:lnTo>
                    <a:pt x="431" y="426"/>
                  </a:lnTo>
                  <a:lnTo>
                    <a:pt x="433" y="426"/>
                  </a:lnTo>
                  <a:lnTo>
                    <a:pt x="434" y="427"/>
                  </a:lnTo>
                  <a:lnTo>
                    <a:pt x="434" y="428"/>
                  </a:lnTo>
                  <a:lnTo>
                    <a:pt x="435" y="429"/>
                  </a:lnTo>
                  <a:lnTo>
                    <a:pt x="435" y="428"/>
                  </a:lnTo>
                  <a:lnTo>
                    <a:pt x="436" y="428"/>
                  </a:lnTo>
                  <a:lnTo>
                    <a:pt x="438" y="426"/>
                  </a:lnTo>
                  <a:lnTo>
                    <a:pt x="438" y="425"/>
                  </a:lnTo>
                  <a:lnTo>
                    <a:pt x="436" y="424"/>
                  </a:lnTo>
                  <a:lnTo>
                    <a:pt x="437" y="423"/>
                  </a:lnTo>
                  <a:lnTo>
                    <a:pt x="437" y="418"/>
                  </a:lnTo>
                  <a:lnTo>
                    <a:pt x="438" y="418"/>
                  </a:lnTo>
                  <a:lnTo>
                    <a:pt x="439" y="419"/>
                  </a:lnTo>
                  <a:lnTo>
                    <a:pt x="439" y="422"/>
                  </a:lnTo>
                  <a:close/>
                  <a:moveTo>
                    <a:pt x="439" y="418"/>
                  </a:moveTo>
                  <a:lnTo>
                    <a:pt x="439" y="418"/>
                  </a:lnTo>
                  <a:lnTo>
                    <a:pt x="438" y="418"/>
                  </a:lnTo>
                  <a:lnTo>
                    <a:pt x="438" y="417"/>
                  </a:lnTo>
                  <a:lnTo>
                    <a:pt x="438" y="417"/>
                  </a:lnTo>
                  <a:lnTo>
                    <a:pt x="439" y="417"/>
                  </a:lnTo>
                  <a:lnTo>
                    <a:pt x="440" y="418"/>
                  </a:lnTo>
                  <a:lnTo>
                    <a:pt x="440" y="418"/>
                  </a:lnTo>
                  <a:lnTo>
                    <a:pt x="439" y="418"/>
                  </a:lnTo>
                  <a:close/>
                  <a:moveTo>
                    <a:pt x="473" y="417"/>
                  </a:moveTo>
                  <a:lnTo>
                    <a:pt x="474" y="417"/>
                  </a:lnTo>
                  <a:lnTo>
                    <a:pt x="475" y="417"/>
                  </a:lnTo>
                  <a:lnTo>
                    <a:pt x="476" y="418"/>
                  </a:lnTo>
                  <a:lnTo>
                    <a:pt x="476" y="420"/>
                  </a:lnTo>
                  <a:lnTo>
                    <a:pt x="473" y="420"/>
                  </a:lnTo>
                  <a:lnTo>
                    <a:pt x="472" y="419"/>
                  </a:lnTo>
                  <a:lnTo>
                    <a:pt x="472" y="419"/>
                  </a:lnTo>
                  <a:lnTo>
                    <a:pt x="471" y="418"/>
                  </a:lnTo>
                  <a:lnTo>
                    <a:pt x="472" y="417"/>
                  </a:lnTo>
                  <a:lnTo>
                    <a:pt x="473" y="417"/>
                  </a:lnTo>
                  <a:close/>
                  <a:moveTo>
                    <a:pt x="247" y="416"/>
                  </a:moveTo>
                  <a:lnTo>
                    <a:pt x="248" y="417"/>
                  </a:lnTo>
                  <a:lnTo>
                    <a:pt x="248" y="418"/>
                  </a:lnTo>
                  <a:lnTo>
                    <a:pt x="246" y="418"/>
                  </a:lnTo>
                  <a:lnTo>
                    <a:pt x="245" y="419"/>
                  </a:lnTo>
                  <a:lnTo>
                    <a:pt x="245" y="420"/>
                  </a:lnTo>
                  <a:lnTo>
                    <a:pt x="243" y="422"/>
                  </a:lnTo>
                  <a:lnTo>
                    <a:pt x="242" y="421"/>
                  </a:lnTo>
                  <a:lnTo>
                    <a:pt x="242" y="420"/>
                  </a:lnTo>
                  <a:lnTo>
                    <a:pt x="241" y="419"/>
                  </a:lnTo>
                  <a:lnTo>
                    <a:pt x="241" y="417"/>
                  </a:lnTo>
                  <a:lnTo>
                    <a:pt x="242" y="416"/>
                  </a:lnTo>
                  <a:lnTo>
                    <a:pt x="244" y="416"/>
                  </a:lnTo>
                  <a:lnTo>
                    <a:pt x="245" y="416"/>
                  </a:lnTo>
                  <a:lnTo>
                    <a:pt x="246" y="416"/>
                  </a:lnTo>
                  <a:lnTo>
                    <a:pt x="247" y="416"/>
                  </a:lnTo>
                  <a:close/>
                  <a:moveTo>
                    <a:pt x="546" y="415"/>
                  </a:moveTo>
                  <a:lnTo>
                    <a:pt x="547" y="416"/>
                  </a:lnTo>
                  <a:lnTo>
                    <a:pt x="546" y="417"/>
                  </a:lnTo>
                  <a:lnTo>
                    <a:pt x="545" y="418"/>
                  </a:lnTo>
                  <a:lnTo>
                    <a:pt x="544" y="419"/>
                  </a:lnTo>
                  <a:lnTo>
                    <a:pt x="542" y="419"/>
                  </a:lnTo>
                  <a:lnTo>
                    <a:pt x="542" y="419"/>
                  </a:lnTo>
                  <a:lnTo>
                    <a:pt x="537" y="419"/>
                  </a:lnTo>
                  <a:lnTo>
                    <a:pt x="535" y="418"/>
                  </a:lnTo>
                  <a:lnTo>
                    <a:pt x="535" y="417"/>
                  </a:lnTo>
                  <a:lnTo>
                    <a:pt x="536" y="415"/>
                  </a:lnTo>
                  <a:lnTo>
                    <a:pt x="537" y="415"/>
                  </a:lnTo>
                  <a:lnTo>
                    <a:pt x="539" y="415"/>
                  </a:lnTo>
                  <a:lnTo>
                    <a:pt x="540" y="415"/>
                  </a:lnTo>
                  <a:lnTo>
                    <a:pt x="542" y="414"/>
                  </a:lnTo>
                  <a:lnTo>
                    <a:pt x="543" y="414"/>
                  </a:lnTo>
                  <a:lnTo>
                    <a:pt x="544" y="414"/>
                  </a:lnTo>
                  <a:lnTo>
                    <a:pt x="546" y="414"/>
                  </a:lnTo>
                  <a:lnTo>
                    <a:pt x="546" y="414"/>
                  </a:lnTo>
                  <a:lnTo>
                    <a:pt x="546" y="415"/>
                  </a:lnTo>
                  <a:close/>
                  <a:moveTo>
                    <a:pt x="214" y="414"/>
                  </a:moveTo>
                  <a:lnTo>
                    <a:pt x="214" y="414"/>
                  </a:lnTo>
                  <a:lnTo>
                    <a:pt x="213" y="413"/>
                  </a:lnTo>
                  <a:lnTo>
                    <a:pt x="213" y="412"/>
                  </a:lnTo>
                  <a:lnTo>
                    <a:pt x="214" y="412"/>
                  </a:lnTo>
                  <a:lnTo>
                    <a:pt x="215" y="412"/>
                  </a:lnTo>
                  <a:lnTo>
                    <a:pt x="215" y="413"/>
                  </a:lnTo>
                  <a:lnTo>
                    <a:pt x="214" y="414"/>
                  </a:lnTo>
                  <a:close/>
                  <a:moveTo>
                    <a:pt x="207" y="413"/>
                  </a:moveTo>
                  <a:lnTo>
                    <a:pt x="207" y="413"/>
                  </a:lnTo>
                  <a:lnTo>
                    <a:pt x="206" y="413"/>
                  </a:lnTo>
                  <a:lnTo>
                    <a:pt x="206" y="413"/>
                  </a:lnTo>
                  <a:lnTo>
                    <a:pt x="206" y="412"/>
                  </a:lnTo>
                  <a:lnTo>
                    <a:pt x="206" y="412"/>
                  </a:lnTo>
                  <a:lnTo>
                    <a:pt x="207" y="412"/>
                  </a:lnTo>
                  <a:lnTo>
                    <a:pt x="207" y="412"/>
                  </a:lnTo>
                  <a:lnTo>
                    <a:pt x="207" y="413"/>
                  </a:lnTo>
                  <a:close/>
                  <a:moveTo>
                    <a:pt x="473" y="415"/>
                  </a:moveTo>
                  <a:lnTo>
                    <a:pt x="469" y="415"/>
                  </a:lnTo>
                  <a:lnTo>
                    <a:pt x="468" y="415"/>
                  </a:lnTo>
                  <a:lnTo>
                    <a:pt x="469" y="413"/>
                  </a:lnTo>
                  <a:lnTo>
                    <a:pt x="469" y="413"/>
                  </a:lnTo>
                  <a:lnTo>
                    <a:pt x="470" y="412"/>
                  </a:lnTo>
                  <a:lnTo>
                    <a:pt x="470" y="411"/>
                  </a:lnTo>
                  <a:lnTo>
                    <a:pt x="471" y="410"/>
                  </a:lnTo>
                  <a:lnTo>
                    <a:pt x="472" y="410"/>
                  </a:lnTo>
                  <a:lnTo>
                    <a:pt x="474" y="411"/>
                  </a:lnTo>
                  <a:lnTo>
                    <a:pt x="474" y="412"/>
                  </a:lnTo>
                  <a:lnTo>
                    <a:pt x="474" y="413"/>
                  </a:lnTo>
                  <a:lnTo>
                    <a:pt x="473" y="415"/>
                  </a:lnTo>
                  <a:close/>
                  <a:moveTo>
                    <a:pt x="277" y="410"/>
                  </a:moveTo>
                  <a:lnTo>
                    <a:pt x="278" y="412"/>
                  </a:lnTo>
                  <a:lnTo>
                    <a:pt x="280" y="414"/>
                  </a:lnTo>
                  <a:lnTo>
                    <a:pt x="280" y="415"/>
                  </a:lnTo>
                  <a:lnTo>
                    <a:pt x="280" y="416"/>
                  </a:lnTo>
                  <a:lnTo>
                    <a:pt x="280" y="418"/>
                  </a:lnTo>
                  <a:lnTo>
                    <a:pt x="278" y="420"/>
                  </a:lnTo>
                  <a:lnTo>
                    <a:pt x="277" y="420"/>
                  </a:lnTo>
                  <a:lnTo>
                    <a:pt x="275" y="418"/>
                  </a:lnTo>
                  <a:lnTo>
                    <a:pt x="274" y="418"/>
                  </a:lnTo>
                  <a:lnTo>
                    <a:pt x="273" y="419"/>
                  </a:lnTo>
                  <a:lnTo>
                    <a:pt x="272" y="419"/>
                  </a:lnTo>
                  <a:lnTo>
                    <a:pt x="272" y="418"/>
                  </a:lnTo>
                  <a:lnTo>
                    <a:pt x="272" y="417"/>
                  </a:lnTo>
                  <a:lnTo>
                    <a:pt x="272" y="414"/>
                  </a:lnTo>
                  <a:lnTo>
                    <a:pt x="271" y="414"/>
                  </a:lnTo>
                  <a:lnTo>
                    <a:pt x="270" y="415"/>
                  </a:lnTo>
                  <a:lnTo>
                    <a:pt x="270" y="416"/>
                  </a:lnTo>
                  <a:lnTo>
                    <a:pt x="266" y="416"/>
                  </a:lnTo>
                  <a:lnTo>
                    <a:pt x="265" y="417"/>
                  </a:lnTo>
                  <a:lnTo>
                    <a:pt x="265" y="416"/>
                  </a:lnTo>
                  <a:lnTo>
                    <a:pt x="265" y="415"/>
                  </a:lnTo>
                  <a:lnTo>
                    <a:pt x="266" y="415"/>
                  </a:lnTo>
                  <a:lnTo>
                    <a:pt x="266" y="413"/>
                  </a:lnTo>
                  <a:lnTo>
                    <a:pt x="267" y="413"/>
                  </a:lnTo>
                  <a:lnTo>
                    <a:pt x="271" y="411"/>
                  </a:lnTo>
                  <a:lnTo>
                    <a:pt x="272" y="411"/>
                  </a:lnTo>
                  <a:lnTo>
                    <a:pt x="275" y="409"/>
                  </a:lnTo>
                  <a:lnTo>
                    <a:pt x="277" y="410"/>
                  </a:lnTo>
                  <a:close/>
                  <a:moveTo>
                    <a:pt x="523" y="410"/>
                  </a:moveTo>
                  <a:lnTo>
                    <a:pt x="523" y="410"/>
                  </a:lnTo>
                  <a:lnTo>
                    <a:pt x="523" y="410"/>
                  </a:lnTo>
                  <a:lnTo>
                    <a:pt x="523" y="409"/>
                  </a:lnTo>
                  <a:lnTo>
                    <a:pt x="523" y="409"/>
                  </a:lnTo>
                  <a:lnTo>
                    <a:pt x="523" y="409"/>
                  </a:lnTo>
                  <a:lnTo>
                    <a:pt x="524" y="409"/>
                  </a:lnTo>
                  <a:lnTo>
                    <a:pt x="524" y="410"/>
                  </a:lnTo>
                  <a:lnTo>
                    <a:pt x="523" y="410"/>
                  </a:lnTo>
                  <a:close/>
                  <a:moveTo>
                    <a:pt x="216" y="410"/>
                  </a:moveTo>
                  <a:lnTo>
                    <a:pt x="216" y="410"/>
                  </a:lnTo>
                  <a:lnTo>
                    <a:pt x="215" y="409"/>
                  </a:lnTo>
                  <a:lnTo>
                    <a:pt x="215" y="409"/>
                  </a:lnTo>
                  <a:lnTo>
                    <a:pt x="215" y="408"/>
                  </a:lnTo>
                  <a:lnTo>
                    <a:pt x="216" y="408"/>
                  </a:lnTo>
                  <a:lnTo>
                    <a:pt x="217" y="409"/>
                  </a:lnTo>
                  <a:lnTo>
                    <a:pt x="217" y="410"/>
                  </a:lnTo>
                  <a:lnTo>
                    <a:pt x="216" y="410"/>
                  </a:lnTo>
                  <a:close/>
                  <a:moveTo>
                    <a:pt x="225" y="411"/>
                  </a:moveTo>
                  <a:lnTo>
                    <a:pt x="226" y="412"/>
                  </a:lnTo>
                  <a:lnTo>
                    <a:pt x="226" y="409"/>
                  </a:lnTo>
                  <a:lnTo>
                    <a:pt x="227" y="409"/>
                  </a:lnTo>
                  <a:lnTo>
                    <a:pt x="227" y="409"/>
                  </a:lnTo>
                  <a:lnTo>
                    <a:pt x="231" y="410"/>
                  </a:lnTo>
                  <a:lnTo>
                    <a:pt x="231" y="411"/>
                  </a:lnTo>
                  <a:lnTo>
                    <a:pt x="231" y="412"/>
                  </a:lnTo>
                  <a:lnTo>
                    <a:pt x="230" y="413"/>
                  </a:lnTo>
                  <a:lnTo>
                    <a:pt x="230" y="415"/>
                  </a:lnTo>
                  <a:lnTo>
                    <a:pt x="230" y="416"/>
                  </a:lnTo>
                  <a:lnTo>
                    <a:pt x="230" y="418"/>
                  </a:lnTo>
                  <a:lnTo>
                    <a:pt x="229" y="419"/>
                  </a:lnTo>
                  <a:lnTo>
                    <a:pt x="229" y="420"/>
                  </a:lnTo>
                  <a:lnTo>
                    <a:pt x="227" y="422"/>
                  </a:lnTo>
                  <a:lnTo>
                    <a:pt x="224" y="421"/>
                  </a:lnTo>
                  <a:lnTo>
                    <a:pt x="223" y="420"/>
                  </a:lnTo>
                  <a:lnTo>
                    <a:pt x="223" y="419"/>
                  </a:lnTo>
                  <a:lnTo>
                    <a:pt x="222" y="418"/>
                  </a:lnTo>
                  <a:lnTo>
                    <a:pt x="222" y="417"/>
                  </a:lnTo>
                  <a:lnTo>
                    <a:pt x="221" y="416"/>
                  </a:lnTo>
                  <a:lnTo>
                    <a:pt x="220" y="417"/>
                  </a:lnTo>
                  <a:lnTo>
                    <a:pt x="220" y="417"/>
                  </a:lnTo>
                  <a:lnTo>
                    <a:pt x="223" y="419"/>
                  </a:lnTo>
                  <a:lnTo>
                    <a:pt x="223" y="421"/>
                  </a:lnTo>
                  <a:lnTo>
                    <a:pt x="223" y="421"/>
                  </a:lnTo>
                  <a:lnTo>
                    <a:pt x="223" y="422"/>
                  </a:lnTo>
                  <a:lnTo>
                    <a:pt x="224" y="422"/>
                  </a:lnTo>
                  <a:lnTo>
                    <a:pt x="224" y="423"/>
                  </a:lnTo>
                  <a:lnTo>
                    <a:pt x="225" y="423"/>
                  </a:lnTo>
                  <a:lnTo>
                    <a:pt x="226" y="423"/>
                  </a:lnTo>
                  <a:lnTo>
                    <a:pt x="227" y="426"/>
                  </a:lnTo>
                  <a:lnTo>
                    <a:pt x="227" y="430"/>
                  </a:lnTo>
                  <a:lnTo>
                    <a:pt x="227" y="431"/>
                  </a:lnTo>
                  <a:lnTo>
                    <a:pt x="227" y="433"/>
                  </a:lnTo>
                  <a:lnTo>
                    <a:pt x="226" y="434"/>
                  </a:lnTo>
                  <a:lnTo>
                    <a:pt x="226" y="434"/>
                  </a:lnTo>
                  <a:lnTo>
                    <a:pt x="224" y="435"/>
                  </a:lnTo>
                  <a:lnTo>
                    <a:pt x="223" y="435"/>
                  </a:lnTo>
                  <a:lnTo>
                    <a:pt x="222" y="436"/>
                  </a:lnTo>
                  <a:lnTo>
                    <a:pt x="221" y="436"/>
                  </a:lnTo>
                  <a:lnTo>
                    <a:pt x="220" y="439"/>
                  </a:lnTo>
                  <a:lnTo>
                    <a:pt x="219" y="439"/>
                  </a:lnTo>
                  <a:lnTo>
                    <a:pt x="215" y="439"/>
                  </a:lnTo>
                  <a:lnTo>
                    <a:pt x="213" y="438"/>
                  </a:lnTo>
                  <a:lnTo>
                    <a:pt x="213" y="435"/>
                  </a:lnTo>
                  <a:lnTo>
                    <a:pt x="216" y="433"/>
                  </a:lnTo>
                  <a:lnTo>
                    <a:pt x="216" y="432"/>
                  </a:lnTo>
                  <a:lnTo>
                    <a:pt x="216" y="431"/>
                  </a:lnTo>
                  <a:lnTo>
                    <a:pt x="216" y="431"/>
                  </a:lnTo>
                  <a:lnTo>
                    <a:pt x="216" y="430"/>
                  </a:lnTo>
                  <a:lnTo>
                    <a:pt x="213" y="424"/>
                  </a:lnTo>
                  <a:lnTo>
                    <a:pt x="213" y="424"/>
                  </a:lnTo>
                  <a:lnTo>
                    <a:pt x="212" y="423"/>
                  </a:lnTo>
                  <a:lnTo>
                    <a:pt x="212" y="423"/>
                  </a:lnTo>
                  <a:lnTo>
                    <a:pt x="211" y="423"/>
                  </a:lnTo>
                  <a:lnTo>
                    <a:pt x="210" y="422"/>
                  </a:lnTo>
                  <a:lnTo>
                    <a:pt x="211" y="420"/>
                  </a:lnTo>
                  <a:lnTo>
                    <a:pt x="212" y="419"/>
                  </a:lnTo>
                  <a:lnTo>
                    <a:pt x="213" y="416"/>
                  </a:lnTo>
                  <a:lnTo>
                    <a:pt x="213" y="417"/>
                  </a:lnTo>
                  <a:lnTo>
                    <a:pt x="214" y="420"/>
                  </a:lnTo>
                  <a:lnTo>
                    <a:pt x="214" y="421"/>
                  </a:lnTo>
                  <a:lnTo>
                    <a:pt x="215" y="420"/>
                  </a:lnTo>
                  <a:lnTo>
                    <a:pt x="214" y="419"/>
                  </a:lnTo>
                  <a:lnTo>
                    <a:pt x="216" y="419"/>
                  </a:lnTo>
                  <a:lnTo>
                    <a:pt x="216" y="417"/>
                  </a:lnTo>
                  <a:lnTo>
                    <a:pt x="217" y="417"/>
                  </a:lnTo>
                  <a:lnTo>
                    <a:pt x="217" y="416"/>
                  </a:lnTo>
                  <a:lnTo>
                    <a:pt x="216" y="415"/>
                  </a:lnTo>
                  <a:lnTo>
                    <a:pt x="216" y="414"/>
                  </a:lnTo>
                  <a:lnTo>
                    <a:pt x="216" y="413"/>
                  </a:lnTo>
                  <a:lnTo>
                    <a:pt x="216" y="410"/>
                  </a:lnTo>
                  <a:lnTo>
                    <a:pt x="217" y="410"/>
                  </a:lnTo>
                  <a:lnTo>
                    <a:pt x="218" y="412"/>
                  </a:lnTo>
                  <a:lnTo>
                    <a:pt x="219" y="412"/>
                  </a:lnTo>
                  <a:lnTo>
                    <a:pt x="219" y="412"/>
                  </a:lnTo>
                  <a:lnTo>
                    <a:pt x="218" y="411"/>
                  </a:lnTo>
                  <a:lnTo>
                    <a:pt x="218" y="410"/>
                  </a:lnTo>
                  <a:lnTo>
                    <a:pt x="219" y="409"/>
                  </a:lnTo>
                  <a:lnTo>
                    <a:pt x="224" y="409"/>
                  </a:lnTo>
                  <a:lnTo>
                    <a:pt x="224" y="408"/>
                  </a:lnTo>
                  <a:lnTo>
                    <a:pt x="225" y="408"/>
                  </a:lnTo>
                  <a:lnTo>
                    <a:pt x="226" y="410"/>
                  </a:lnTo>
                  <a:lnTo>
                    <a:pt x="225" y="411"/>
                  </a:lnTo>
                  <a:close/>
                  <a:moveTo>
                    <a:pt x="264" y="408"/>
                  </a:moveTo>
                  <a:lnTo>
                    <a:pt x="264" y="410"/>
                  </a:lnTo>
                  <a:lnTo>
                    <a:pt x="263" y="410"/>
                  </a:lnTo>
                  <a:lnTo>
                    <a:pt x="262" y="409"/>
                  </a:lnTo>
                  <a:lnTo>
                    <a:pt x="262" y="409"/>
                  </a:lnTo>
                  <a:lnTo>
                    <a:pt x="261" y="408"/>
                  </a:lnTo>
                  <a:lnTo>
                    <a:pt x="261" y="407"/>
                  </a:lnTo>
                  <a:lnTo>
                    <a:pt x="262" y="406"/>
                  </a:lnTo>
                  <a:lnTo>
                    <a:pt x="264" y="408"/>
                  </a:lnTo>
                  <a:close/>
                  <a:moveTo>
                    <a:pt x="275" y="407"/>
                  </a:moveTo>
                  <a:lnTo>
                    <a:pt x="274" y="407"/>
                  </a:lnTo>
                  <a:lnTo>
                    <a:pt x="272" y="407"/>
                  </a:lnTo>
                  <a:lnTo>
                    <a:pt x="272" y="407"/>
                  </a:lnTo>
                  <a:lnTo>
                    <a:pt x="272" y="407"/>
                  </a:lnTo>
                  <a:lnTo>
                    <a:pt x="272" y="406"/>
                  </a:lnTo>
                  <a:lnTo>
                    <a:pt x="274" y="406"/>
                  </a:lnTo>
                  <a:lnTo>
                    <a:pt x="275" y="406"/>
                  </a:lnTo>
                  <a:lnTo>
                    <a:pt x="275" y="407"/>
                  </a:lnTo>
                  <a:close/>
                  <a:moveTo>
                    <a:pt x="232" y="406"/>
                  </a:moveTo>
                  <a:lnTo>
                    <a:pt x="232" y="406"/>
                  </a:lnTo>
                  <a:lnTo>
                    <a:pt x="230" y="405"/>
                  </a:lnTo>
                  <a:lnTo>
                    <a:pt x="231" y="405"/>
                  </a:lnTo>
                  <a:lnTo>
                    <a:pt x="233" y="405"/>
                  </a:lnTo>
                  <a:lnTo>
                    <a:pt x="233" y="405"/>
                  </a:lnTo>
                  <a:lnTo>
                    <a:pt x="233" y="406"/>
                  </a:lnTo>
                  <a:lnTo>
                    <a:pt x="232" y="406"/>
                  </a:lnTo>
                  <a:close/>
                  <a:moveTo>
                    <a:pt x="414" y="405"/>
                  </a:moveTo>
                  <a:lnTo>
                    <a:pt x="417" y="406"/>
                  </a:lnTo>
                  <a:lnTo>
                    <a:pt x="418" y="408"/>
                  </a:lnTo>
                  <a:lnTo>
                    <a:pt x="418" y="408"/>
                  </a:lnTo>
                  <a:lnTo>
                    <a:pt x="416" y="410"/>
                  </a:lnTo>
                  <a:lnTo>
                    <a:pt x="415" y="410"/>
                  </a:lnTo>
                  <a:lnTo>
                    <a:pt x="414" y="410"/>
                  </a:lnTo>
                  <a:lnTo>
                    <a:pt x="413" y="411"/>
                  </a:lnTo>
                  <a:lnTo>
                    <a:pt x="412" y="412"/>
                  </a:lnTo>
                  <a:lnTo>
                    <a:pt x="412" y="413"/>
                  </a:lnTo>
                  <a:lnTo>
                    <a:pt x="413" y="413"/>
                  </a:lnTo>
                  <a:lnTo>
                    <a:pt x="414" y="412"/>
                  </a:lnTo>
                  <a:lnTo>
                    <a:pt x="416" y="412"/>
                  </a:lnTo>
                  <a:lnTo>
                    <a:pt x="418" y="413"/>
                  </a:lnTo>
                  <a:lnTo>
                    <a:pt x="417" y="416"/>
                  </a:lnTo>
                  <a:lnTo>
                    <a:pt x="416" y="417"/>
                  </a:lnTo>
                  <a:lnTo>
                    <a:pt x="415" y="417"/>
                  </a:lnTo>
                  <a:lnTo>
                    <a:pt x="414" y="419"/>
                  </a:lnTo>
                  <a:lnTo>
                    <a:pt x="413" y="420"/>
                  </a:lnTo>
                  <a:lnTo>
                    <a:pt x="414" y="420"/>
                  </a:lnTo>
                  <a:lnTo>
                    <a:pt x="415" y="419"/>
                  </a:lnTo>
                  <a:lnTo>
                    <a:pt x="417" y="418"/>
                  </a:lnTo>
                  <a:lnTo>
                    <a:pt x="418" y="418"/>
                  </a:lnTo>
                  <a:lnTo>
                    <a:pt x="419" y="417"/>
                  </a:lnTo>
                  <a:lnTo>
                    <a:pt x="420" y="416"/>
                  </a:lnTo>
                  <a:lnTo>
                    <a:pt x="423" y="419"/>
                  </a:lnTo>
                  <a:lnTo>
                    <a:pt x="423" y="419"/>
                  </a:lnTo>
                  <a:lnTo>
                    <a:pt x="424" y="420"/>
                  </a:lnTo>
                  <a:lnTo>
                    <a:pt x="425" y="420"/>
                  </a:lnTo>
                  <a:lnTo>
                    <a:pt x="425" y="419"/>
                  </a:lnTo>
                  <a:lnTo>
                    <a:pt x="424" y="417"/>
                  </a:lnTo>
                  <a:lnTo>
                    <a:pt x="424" y="414"/>
                  </a:lnTo>
                  <a:lnTo>
                    <a:pt x="425" y="413"/>
                  </a:lnTo>
                  <a:lnTo>
                    <a:pt x="426" y="413"/>
                  </a:lnTo>
                  <a:lnTo>
                    <a:pt x="427" y="414"/>
                  </a:lnTo>
                  <a:lnTo>
                    <a:pt x="427" y="414"/>
                  </a:lnTo>
                  <a:lnTo>
                    <a:pt x="428" y="415"/>
                  </a:lnTo>
                  <a:lnTo>
                    <a:pt x="428" y="416"/>
                  </a:lnTo>
                  <a:lnTo>
                    <a:pt x="429" y="417"/>
                  </a:lnTo>
                  <a:lnTo>
                    <a:pt x="429" y="420"/>
                  </a:lnTo>
                  <a:lnTo>
                    <a:pt x="431" y="422"/>
                  </a:lnTo>
                  <a:lnTo>
                    <a:pt x="432" y="424"/>
                  </a:lnTo>
                  <a:lnTo>
                    <a:pt x="430" y="425"/>
                  </a:lnTo>
                  <a:lnTo>
                    <a:pt x="428" y="425"/>
                  </a:lnTo>
                  <a:lnTo>
                    <a:pt x="427" y="426"/>
                  </a:lnTo>
                  <a:lnTo>
                    <a:pt x="427" y="425"/>
                  </a:lnTo>
                  <a:lnTo>
                    <a:pt x="427" y="424"/>
                  </a:lnTo>
                  <a:lnTo>
                    <a:pt x="427" y="424"/>
                  </a:lnTo>
                  <a:lnTo>
                    <a:pt x="428" y="422"/>
                  </a:lnTo>
                  <a:lnTo>
                    <a:pt x="427" y="422"/>
                  </a:lnTo>
                  <a:lnTo>
                    <a:pt x="426" y="422"/>
                  </a:lnTo>
                  <a:lnTo>
                    <a:pt x="426" y="424"/>
                  </a:lnTo>
                  <a:lnTo>
                    <a:pt x="425" y="426"/>
                  </a:lnTo>
                  <a:lnTo>
                    <a:pt x="425" y="428"/>
                  </a:lnTo>
                  <a:lnTo>
                    <a:pt x="426" y="429"/>
                  </a:lnTo>
                  <a:lnTo>
                    <a:pt x="426" y="432"/>
                  </a:lnTo>
                  <a:lnTo>
                    <a:pt x="426" y="433"/>
                  </a:lnTo>
                  <a:lnTo>
                    <a:pt x="426" y="438"/>
                  </a:lnTo>
                  <a:lnTo>
                    <a:pt x="427" y="439"/>
                  </a:lnTo>
                  <a:lnTo>
                    <a:pt x="427" y="441"/>
                  </a:lnTo>
                  <a:lnTo>
                    <a:pt x="427" y="442"/>
                  </a:lnTo>
                  <a:lnTo>
                    <a:pt x="426" y="443"/>
                  </a:lnTo>
                  <a:lnTo>
                    <a:pt x="425" y="442"/>
                  </a:lnTo>
                  <a:lnTo>
                    <a:pt x="425" y="442"/>
                  </a:lnTo>
                  <a:lnTo>
                    <a:pt x="425" y="443"/>
                  </a:lnTo>
                  <a:lnTo>
                    <a:pt x="427" y="444"/>
                  </a:lnTo>
                  <a:lnTo>
                    <a:pt x="426" y="446"/>
                  </a:lnTo>
                  <a:lnTo>
                    <a:pt x="427" y="447"/>
                  </a:lnTo>
                  <a:lnTo>
                    <a:pt x="428" y="448"/>
                  </a:lnTo>
                  <a:lnTo>
                    <a:pt x="429" y="448"/>
                  </a:lnTo>
                  <a:lnTo>
                    <a:pt x="429" y="447"/>
                  </a:lnTo>
                  <a:lnTo>
                    <a:pt x="432" y="448"/>
                  </a:lnTo>
                  <a:lnTo>
                    <a:pt x="433" y="447"/>
                  </a:lnTo>
                  <a:lnTo>
                    <a:pt x="434" y="447"/>
                  </a:lnTo>
                  <a:lnTo>
                    <a:pt x="435" y="448"/>
                  </a:lnTo>
                  <a:lnTo>
                    <a:pt x="438" y="448"/>
                  </a:lnTo>
                  <a:lnTo>
                    <a:pt x="438" y="448"/>
                  </a:lnTo>
                  <a:lnTo>
                    <a:pt x="440" y="449"/>
                  </a:lnTo>
                  <a:lnTo>
                    <a:pt x="441" y="450"/>
                  </a:lnTo>
                  <a:lnTo>
                    <a:pt x="441" y="452"/>
                  </a:lnTo>
                  <a:lnTo>
                    <a:pt x="440" y="453"/>
                  </a:lnTo>
                  <a:lnTo>
                    <a:pt x="440" y="455"/>
                  </a:lnTo>
                  <a:lnTo>
                    <a:pt x="441" y="455"/>
                  </a:lnTo>
                  <a:lnTo>
                    <a:pt x="443" y="459"/>
                  </a:lnTo>
                  <a:lnTo>
                    <a:pt x="443" y="462"/>
                  </a:lnTo>
                  <a:lnTo>
                    <a:pt x="441" y="466"/>
                  </a:lnTo>
                  <a:lnTo>
                    <a:pt x="441" y="467"/>
                  </a:lnTo>
                  <a:lnTo>
                    <a:pt x="441" y="469"/>
                  </a:lnTo>
                  <a:lnTo>
                    <a:pt x="442" y="469"/>
                  </a:lnTo>
                  <a:lnTo>
                    <a:pt x="442" y="471"/>
                  </a:lnTo>
                  <a:lnTo>
                    <a:pt x="441" y="472"/>
                  </a:lnTo>
                  <a:lnTo>
                    <a:pt x="440" y="474"/>
                  </a:lnTo>
                  <a:lnTo>
                    <a:pt x="439" y="475"/>
                  </a:lnTo>
                  <a:lnTo>
                    <a:pt x="437" y="477"/>
                  </a:lnTo>
                  <a:lnTo>
                    <a:pt x="437" y="477"/>
                  </a:lnTo>
                  <a:lnTo>
                    <a:pt x="435" y="481"/>
                  </a:lnTo>
                  <a:lnTo>
                    <a:pt x="433" y="482"/>
                  </a:lnTo>
                  <a:lnTo>
                    <a:pt x="432" y="482"/>
                  </a:lnTo>
                  <a:lnTo>
                    <a:pt x="431" y="482"/>
                  </a:lnTo>
                  <a:lnTo>
                    <a:pt x="430" y="484"/>
                  </a:lnTo>
                  <a:lnTo>
                    <a:pt x="431" y="485"/>
                  </a:lnTo>
                  <a:lnTo>
                    <a:pt x="429" y="487"/>
                  </a:lnTo>
                  <a:lnTo>
                    <a:pt x="429" y="494"/>
                  </a:lnTo>
                  <a:lnTo>
                    <a:pt x="430" y="495"/>
                  </a:lnTo>
                  <a:lnTo>
                    <a:pt x="430" y="497"/>
                  </a:lnTo>
                  <a:lnTo>
                    <a:pt x="431" y="498"/>
                  </a:lnTo>
                  <a:lnTo>
                    <a:pt x="431" y="501"/>
                  </a:lnTo>
                  <a:lnTo>
                    <a:pt x="432" y="501"/>
                  </a:lnTo>
                  <a:lnTo>
                    <a:pt x="432" y="505"/>
                  </a:lnTo>
                  <a:lnTo>
                    <a:pt x="431" y="508"/>
                  </a:lnTo>
                  <a:lnTo>
                    <a:pt x="430" y="509"/>
                  </a:lnTo>
                  <a:lnTo>
                    <a:pt x="429" y="511"/>
                  </a:lnTo>
                  <a:lnTo>
                    <a:pt x="428" y="513"/>
                  </a:lnTo>
                  <a:lnTo>
                    <a:pt x="428" y="514"/>
                  </a:lnTo>
                  <a:lnTo>
                    <a:pt x="426" y="515"/>
                  </a:lnTo>
                  <a:lnTo>
                    <a:pt x="425" y="516"/>
                  </a:lnTo>
                  <a:lnTo>
                    <a:pt x="424" y="517"/>
                  </a:lnTo>
                  <a:lnTo>
                    <a:pt x="422" y="517"/>
                  </a:lnTo>
                  <a:lnTo>
                    <a:pt x="420" y="518"/>
                  </a:lnTo>
                  <a:lnTo>
                    <a:pt x="416" y="518"/>
                  </a:lnTo>
                  <a:lnTo>
                    <a:pt x="416" y="520"/>
                  </a:lnTo>
                  <a:lnTo>
                    <a:pt x="415" y="520"/>
                  </a:lnTo>
                  <a:lnTo>
                    <a:pt x="414" y="519"/>
                  </a:lnTo>
                  <a:lnTo>
                    <a:pt x="410" y="518"/>
                  </a:lnTo>
                  <a:lnTo>
                    <a:pt x="410" y="517"/>
                  </a:lnTo>
                  <a:lnTo>
                    <a:pt x="411" y="517"/>
                  </a:lnTo>
                  <a:lnTo>
                    <a:pt x="412" y="517"/>
                  </a:lnTo>
                  <a:lnTo>
                    <a:pt x="413" y="516"/>
                  </a:lnTo>
                  <a:lnTo>
                    <a:pt x="413" y="514"/>
                  </a:lnTo>
                  <a:lnTo>
                    <a:pt x="413" y="514"/>
                  </a:lnTo>
                  <a:lnTo>
                    <a:pt x="414" y="513"/>
                  </a:lnTo>
                  <a:lnTo>
                    <a:pt x="414" y="513"/>
                  </a:lnTo>
                  <a:lnTo>
                    <a:pt x="412" y="512"/>
                  </a:lnTo>
                  <a:lnTo>
                    <a:pt x="413" y="511"/>
                  </a:lnTo>
                  <a:lnTo>
                    <a:pt x="414" y="511"/>
                  </a:lnTo>
                  <a:lnTo>
                    <a:pt x="414" y="510"/>
                  </a:lnTo>
                  <a:lnTo>
                    <a:pt x="412" y="510"/>
                  </a:lnTo>
                  <a:lnTo>
                    <a:pt x="411" y="510"/>
                  </a:lnTo>
                  <a:lnTo>
                    <a:pt x="412" y="508"/>
                  </a:lnTo>
                  <a:lnTo>
                    <a:pt x="411" y="508"/>
                  </a:lnTo>
                  <a:lnTo>
                    <a:pt x="409" y="509"/>
                  </a:lnTo>
                  <a:lnTo>
                    <a:pt x="409" y="507"/>
                  </a:lnTo>
                  <a:lnTo>
                    <a:pt x="408" y="507"/>
                  </a:lnTo>
                  <a:lnTo>
                    <a:pt x="407" y="507"/>
                  </a:lnTo>
                  <a:lnTo>
                    <a:pt x="406" y="507"/>
                  </a:lnTo>
                  <a:lnTo>
                    <a:pt x="407" y="508"/>
                  </a:lnTo>
                  <a:lnTo>
                    <a:pt x="407" y="508"/>
                  </a:lnTo>
                  <a:lnTo>
                    <a:pt x="401" y="507"/>
                  </a:lnTo>
                  <a:lnTo>
                    <a:pt x="399" y="505"/>
                  </a:lnTo>
                  <a:lnTo>
                    <a:pt x="399" y="505"/>
                  </a:lnTo>
                  <a:lnTo>
                    <a:pt x="398" y="504"/>
                  </a:lnTo>
                  <a:lnTo>
                    <a:pt x="398" y="504"/>
                  </a:lnTo>
                  <a:lnTo>
                    <a:pt x="399" y="503"/>
                  </a:lnTo>
                  <a:lnTo>
                    <a:pt x="400" y="503"/>
                  </a:lnTo>
                  <a:lnTo>
                    <a:pt x="397" y="501"/>
                  </a:lnTo>
                  <a:lnTo>
                    <a:pt x="396" y="501"/>
                  </a:lnTo>
                  <a:lnTo>
                    <a:pt x="395" y="498"/>
                  </a:lnTo>
                  <a:lnTo>
                    <a:pt x="396" y="498"/>
                  </a:lnTo>
                  <a:lnTo>
                    <a:pt x="397" y="500"/>
                  </a:lnTo>
                  <a:lnTo>
                    <a:pt x="398" y="500"/>
                  </a:lnTo>
                  <a:lnTo>
                    <a:pt x="399" y="501"/>
                  </a:lnTo>
                  <a:lnTo>
                    <a:pt x="400" y="500"/>
                  </a:lnTo>
                  <a:lnTo>
                    <a:pt x="400" y="498"/>
                  </a:lnTo>
                  <a:lnTo>
                    <a:pt x="400" y="498"/>
                  </a:lnTo>
                  <a:lnTo>
                    <a:pt x="400" y="497"/>
                  </a:lnTo>
                  <a:lnTo>
                    <a:pt x="402" y="497"/>
                  </a:lnTo>
                  <a:lnTo>
                    <a:pt x="402" y="497"/>
                  </a:lnTo>
                  <a:lnTo>
                    <a:pt x="402" y="498"/>
                  </a:lnTo>
                  <a:lnTo>
                    <a:pt x="402" y="499"/>
                  </a:lnTo>
                  <a:lnTo>
                    <a:pt x="403" y="500"/>
                  </a:lnTo>
                  <a:lnTo>
                    <a:pt x="403" y="499"/>
                  </a:lnTo>
                  <a:lnTo>
                    <a:pt x="405" y="498"/>
                  </a:lnTo>
                  <a:lnTo>
                    <a:pt x="406" y="498"/>
                  </a:lnTo>
                  <a:lnTo>
                    <a:pt x="407" y="499"/>
                  </a:lnTo>
                  <a:lnTo>
                    <a:pt x="407" y="499"/>
                  </a:lnTo>
                  <a:lnTo>
                    <a:pt x="408" y="499"/>
                  </a:lnTo>
                  <a:lnTo>
                    <a:pt x="408" y="499"/>
                  </a:lnTo>
                  <a:lnTo>
                    <a:pt x="408" y="498"/>
                  </a:lnTo>
                  <a:lnTo>
                    <a:pt x="407" y="497"/>
                  </a:lnTo>
                  <a:lnTo>
                    <a:pt x="406" y="498"/>
                  </a:lnTo>
                  <a:lnTo>
                    <a:pt x="406" y="498"/>
                  </a:lnTo>
                  <a:lnTo>
                    <a:pt x="403" y="496"/>
                  </a:lnTo>
                  <a:lnTo>
                    <a:pt x="402" y="496"/>
                  </a:lnTo>
                  <a:lnTo>
                    <a:pt x="399" y="496"/>
                  </a:lnTo>
                  <a:lnTo>
                    <a:pt x="398" y="497"/>
                  </a:lnTo>
                  <a:lnTo>
                    <a:pt x="398" y="496"/>
                  </a:lnTo>
                  <a:lnTo>
                    <a:pt x="398" y="495"/>
                  </a:lnTo>
                  <a:lnTo>
                    <a:pt x="398" y="495"/>
                  </a:lnTo>
                  <a:lnTo>
                    <a:pt x="398" y="494"/>
                  </a:lnTo>
                  <a:lnTo>
                    <a:pt x="398" y="493"/>
                  </a:lnTo>
                  <a:lnTo>
                    <a:pt x="396" y="492"/>
                  </a:lnTo>
                  <a:lnTo>
                    <a:pt x="397" y="491"/>
                  </a:lnTo>
                  <a:lnTo>
                    <a:pt x="397" y="490"/>
                  </a:lnTo>
                  <a:lnTo>
                    <a:pt x="396" y="489"/>
                  </a:lnTo>
                  <a:lnTo>
                    <a:pt x="396" y="489"/>
                  </a:lnTo>
                  <a:lnTo>
                    <a:pt x="396" y="489"/>
                  </a:lnTo>
                  <a:lnTo>
                    <a:pt x="396" y="490"/>
                  </a:lnTo>
                  <a:lnTo>
                    <a:pt x="396" y="491"/>
                  </a:lnTo>
                  <a:lnTo>
                    <a:pt x="394" y="490"/>
                  </a:lnTo>
                  <a:lnTo>
                    <a:pt x="394" y="489"/>
                  </a:lnTo>
                  <a:lnTo>
                    <a:pt x="390" y="488"/>
                  </a:lnTo>
                  <a:lnTo>
                    <a:pt x="390" y="488"/>
                  </a:lnTo>
                  <a:lnTo>
                    <a:pt x="387" y="488"/>
                  </a:lnTo>
                  <a:lnTo>
                    <a:pt x="389" y="489"/>
                  </a:lnTo>
                  <a:lnTo>
                    <a:pt x="388" y="490"/>
                  </a:lnTo>
                  <a:lnTo>
                    <a:pt x="387" y="490"/>
                  </a:lnTo>
                  <a:lnTo>
                    <a:pt x="386" y="489"/>
                  </a:lnTo>
                  <a:lnTo>
                    <a:pt x="386" y="490"/>
                  </a:lnTo>
                  <a:lnTo>
                    <a:pt x="385" y="491"/>
                  </a:lnTo>
                  <a:lnTo>
                    <a:pt x="384" y="490"/>
                  </a:lnTo>
                  <a:lnTo>
                    <a:pt x="384" y="488"/>
                  </a:lnTo>
                  <a:lnTo>
                    <a:pt x="386" y="487"/>
                  </a:lnTo>
                  <a:lnTo>
                    <a:pt x="385" y="484"/>
                  </a:lnTo>
                  <a:lnTo>
                    <a:pt x="386" y="483"/>
                  </a:lnTo>
                  <a:lnTo>
                    <a:pt x="387" y="483"/>
                  </a:lnTo>
                  <a:lnTo>
                    <a:pt x="388" y="485"/>
                  </a:lnTo>
                  <a:lnTo>
                    <a:pt x="389" y="484"/>
                  </a:lnTo>
                  <a:lnTo>
                    <a:pt x="389" y="483"/>
                  </a:lnTo>
                  <a:lnTo>
                    <a:pt x="390" y="483"/>
                  </a:lnTo>
                  <a:lnTo>
                    <a:pt x="390" y="485"/>
                  </a:lnTo>
                  <a:lnTo>
                    <a:pt x="391" y="484"/>
                  </a:lnTo>
                  <a:lnTo>
                    <a:pt x="391" y="483"/>
                  </a:lnTo>
                  <a:lnTo>
                    <a:pt x="392" y="483"/>
                  </a:lnTo>
                  <a:lnTo>
                    <a:pt x="392" y="484"/>
                  </a:lnTo>
                  <a:lnTo>
                    <a:pt x="393" y="484"/>
                  </a:lnTo>
                  <a:lnTo>
                    <a:pt x="394" y="483"/>
                  </a:lnTo>
                  <a:lnTo>
                    <a:pt x="393" y="482"/>
                  </a:lnTo>
                  <a:lnTo>
                    <a:pt x="392" y="482"/>
                  </a:lnTo>
                  <a:lnTo>
                    <a:pt x="392" y="482"/>
                  </a:lnTo>
                  <a:lnTo>
                    <a:pt x="390" y="482"/>
                  </a:lnTo>
                  <a:lnTo>
                    <a:pt x="389" y="481"/>
                  </a:lnTo>
                  <a:lnTo>
                    <a:pt x="389" y="480"/>
                  </a:lnTo>
                  <a:lnTo>
                    <a:pt x="391" y="480"/>
                  </a:lnTo>
                  <a:lnTo>
                    <a:pt x="391" y="478"/>
                  </a:lnTo>
                  <a:lnTo>
                    <a:pt x="392" y="478"/>
                  </a:lnTo>
                  <a:lnTo>
                    <a:pt x="393" y="480"/>
                  </a:lnTo>
                  <a:lnTo>
                    <a:pt x="395" y="480"/>
                  </a:lnTo>
                  <a:lnTo>
                    <a:pt x="396" y="481"/>
                  </a:lnTo>
                  <a:lnTo>
                    <a:pt x="396" y="484"/>
                  </a:lnTo>
                  <a:lnTo>
                    <a:pt x="396" y="484"/>
                  </a:lnTo>
                  <a:lnTo>
                    <a:pt x="396" y="483"/>
                  </a:lnTo>
                  <a:lnTo>
                    <a:pt x="397" y="482"/>
                  </a:lnTo>
                  <a:lnTo>
                    <a:pt x="397" y="480"/>
                  </a:lnTo>
                  <a:lnTo>
                    <a:pt x="396" y="479"/>
                  </a:lnTo>
                  <a:lnTo>
                    <a:pt x="394" y="476"/>
                  </a:lnTo>
                  <a:lnTo>
                    <a:pt x="393" y="476"/>
                  </a:lnTo>
                  <a:lnTo>
                    <a:pt x="392" y="475"/>
                  </a:lnTo>
                  <a:lnTo>
                    <a:pt x="392" y="474"/>
                  </a:lnTo>
                  <a:lnTo>
                    <a:pt x="393" y="473"/>
                  </a:lnTo>
                  <a:lnTo>
                    <a:pt x="395" y="468"/>
                  </a:lnTo>
                  <a:lnTo>
                    <a:pt x="396" y="468"/>
                  </a:lnTo>
                  <a:lnTo>
                    <a:pt x="396" y="467"/>
                  </a:lnTo>
                  <a:lnTo>
                    <a:pt x="395" y="467"/>
                  </a:lnTo>
                  <a:lnTo>
                    <a:pt x="395" y="466"/>
                  </a:lnTo>
                  <a:lnTo>
                    <a:pt x="396" y="465"/>
                  </a:lnTo>
                  <a:lnTo>
                    <a:pt x="398" y="464"/>
                  </a:lnTo>
                  <a:lnTo>
                    <a:pt x="399" y="464"/>
                  </a:lnTo>
                  <a:lnTo>
                    <a:pt x="400" y="465"/>
                  </a:lnTo>
                  <a:lnTo>
                    <a:pt x="402" y="467"/>
                  </a:lnTo>
                  <a:lnTo>
                    <a:pt x="404" y="467"/>
                  </a:lnTo>
                  <a:lnTo>
                    <a:pt x="406" y="466"/>
                  </a:lnTo>
                  <a:lnTo>
                    <a:pt x="406" y="462"/>
                  </a:lnTo>
                  <a:lnTo>
                    <a:pt x="406" y="462"/>
                  </a:lnTo>
                  <a:lnTo>
                    <a:pt x="406" y="457"/>
                  </a:lnTo>
                  <a:lnTo>
                    <a:pt x="405" y="456"/>
                  </a:lnTo>
                  <a:lnTo>
                    <a:pt x="405" y="455"/>
                  </a:lnTo>
                  <a:lnTo>
                    <a:pt x="406" y="455"/>
                  </a:lnTo>
                  <a:lnTo>
                    <a:pt x="406" y="454"/>
                  </a:lnTo>
                  <a:lnTo>
                    <a:pt x="404" y="454"/>
                  </a:lnTo>
                  <a:lnTo>
                    <a:pt x="402" y="453"/>
                  </a:lnTo>
                  <a:lnTo>
                    <a:pt x="402" y="451"/>
                  </a:lnTo>
                  <a:lnTo>
                    <a:pt x="401" y="449"/>
                  </a:lnTo>
                  <a:lnTo>
                    <a:pt x="402" y="449"/>
                  </a:lnTo>
                  <a:lnTo>
                    <a:pt x="402" y="448"/>
                  </a:lnTo>
                  <a:lnTo>
                    <a:pt x="402" y="447"/>
                  </a:lnTo>
                  <a:lnTo>
                    <a:pt x="402" y="446"/>
                  </a:lnTo>
                  <a:lnTo>
                    <a:pt x="402" y="445"/>
                  </a:lnTo>
                  <a:lnTo>
                    <a:pt x="400" y="443"/>
                  </a:lnTo>
                  <a:lnTo>
                    <a:pt x="400" y="442"/>
                  </a:lnTo>
                  <a:lnTo>
                    <a:pt x="404" y="440"/>
                  </a:lnTo>
                  <a:lnTo>
                    <a:pt x="405" y="439"/>
                  </a:lnTo>
                  <a:lnTo>
                    <a:pt x="405" y="438"/>
                  </a:lnTo>
                  <a:lnTo>
                    <a:pt x="404" y="438"/>
                  </a:lnTo>
                  <a:lnTo>
                    <a:pt x="403" y="437"/>
                  </a:lnTo>
                  <a:lnTo>
                    <a:pt x="402" y="435"/>
                  </a:lnTo>
                  <a:lnTo>
                    <a:pt x="402" y="436"/>
                  </a:lnTo>
                  <a:lnTo>
                    <a:pt x="402" y="437"/>
                  </a:lnTo>
                  <a:lnTo>
                    <a:pt x="402" y="438"/>
                  </a:lnTo>
                  <a:lnTo>
                    <a:pt x="402" y="438"/>
                  </a:lnTo>
                  <a:lnTo>
                    <a:pt x="399" y="438"/>
                  </a:lnTo>
                  <a:lnTo>
                    <a:pt x="397" y="437"/>
                  </a:lnTo>
                  <a:lnTo>
                    <a:pt x="397" y="436"/>
                  </a:lnTo>
                  <a:lnTo>
                    <a:pt x="397" y="435"/>
                  </a:lnTo>
                  <a:lnTo>
                    <a:pt x="396" y="432"/>
                  </a:lnTo>
                  <a:lnTo>
                    <a:pt x="395" y="431"/>
                  </a:lnTo>
                  <a:lnTo>
                    <a:pt x="394" y="429"/>
                  </a:lnTo>
                  <a:lnTo>
                    <a:pt x="394" y="428"/>
                  </a:lnTo>
                  <a:lnTo>
                    <a:pt x="394" y="427"/>
                  </a:lnTo>
                  <a:lnTo>
                    <a:pt x="397" y="424"/>
                  </a:lnTo>
                  <a:lnTo>
                    <a:pt x="400" y="424"/>
                  </a:lnTo>
                  <a:lnTo>
                    <a:pt x="400" y="424"/>
                  </a:lnTo>
                  <a:lnTo>
                    <a:pt x="402" y="424"/>
                  </a:lnTo>
                  <a:lnTo>
                    <a:pt x="402" y="423"/>
                  </a:lnTo>
                  <a:lnTo>
                    <a:pt x="401" y="422"/>
                  </a:lnTo>
                  <a:lnTo>
                    <a:pt x="400" y="420"/>
                  </a:lnTo>
                  <a:lnTo>
                    <a:pt x="399" y="419"/>
                  </a:lnTo>
                  <a:lnTo>
                    <a:pt x="398" y="419"/>
                  </a:lnTo>
                  <a:lnTo>
                    <a:pt x="397" y="419"/>
                  </a:lnTo>
                  <a:lnTo>
                    <a:pt x="397" y="417"/>
                  </a:lnTo>
                  <a:lnTo>
                    <a:pt x="399" y="415"/>
                  </a:lnTo>
                  <a:lnTo>
                    <a:pt x="400" y="414"/>
                  </a:lnTo>
                  <a:lnTo>
                    <a:pt x="400" y="413"/>
                  </a:lnTo>
                  <a:lnTo>
                    <a:pt x="399" y="411"/>
                  </a:lnTo>
                  <a:lnTo>
                    <a:pt x="399" y="410"/>
                  </a:lnTo>
                  <a:lnTo>
                    <a:pt x="398" y="409"/>
                  </a:lnTo>
                  <a:lnTo>
                    <a:pt x="400" y="407"/>
                  </a:lnTo>
                  <a:lnTo>
                    <a:pt x="401" y="407"/>
                  </a:lnTo>
                  <a:lnTo>
                    <a:pt x="401" y="409"/>
                  </a:lnTo>
                  <a:lnTo>
                    <a:pt x="401" y="410"/>
                  </a:lnTo>
                  <a:lnTo>
                    <a:pt x="402" y="410"/>
                  </a:lnTo>
                  <a:lnTo>
                    <a:pt x="404" y="409"/>
                  </a:lnTo>
                  <a:lnTo>
                    <a:pt x="406" y="409"/>
                  </a:lnTo>
                  <a:lnTo>
                    <a:pt x="408" y="408"/>
                  </a:lnTo>
                  <a:lnTo>
                    <a:pt x="408" y="406"/>
                  </a:lnTo>
                  <a:lnTo>
                    <a:pt x="408" y="405"/>
                  </a:lnTo>
                  <a:lnTo>
                    <a:pt x="410" y="405"/>
                  </a:lnTo>
                  <a:lnTo>
                    <a:pt x="410" y="406"/>
                  </a:lnTo>
                  <a:lnTo>
                    <a:pt x="411" y="406"/>
                  </a:lnTo>
                  <a:lnTo>
                    <a:pt x="413" y="405"/>
                  </a:lnTo>
                  <a:lnTo>
                    <a:pt x="414" y="405"/>
                  </a:lnTo>
                  <a:close/>
                  <a:moveTo>
                    <a:pt x="201" y="405"/>
                  </a:moveTo>
                  <a:lnTo>
                    <a:pt x="201" y="405"/>
                  </a:lnTo>
                  <a:lnTo>
                    <a:pt x="200" y="405"/>
                  </a:lnTo>
                  <a:lnTo>
                    <a:pt x="200" y="405"/>
                  </a:lnTo>
                  <a:lnTo>
                    <a:pt x="200" y="404"/>
                  </a:lnTo>
                  <a:lnTo>
                    <a:pt x="200" y="404"/>
                  </a:lnTo>
                  <a:lnTo>
                    <a:pt x="201" y="404"/>
                  </a:lnTo>
                  <a:lnTo>
                    <a:pt x="201" y="405"/>
                  </a:lnTo>
                  <a:close/>
                  <a:moveTo>
                    <a:pt x="202" y="405"/>
                  </a:moveTo>
                  <a:lnTo>
                    <a:pt x="202" y="405"/>
                  </a:lnTo>
                  <a:lnTo>
                    <a:pt x="201" y="405"/>
                  </a:lnTo>
                  <a:lnTo>
                    <a:pt x="201" y="404"/>
                  </a:lnTo>
                  <a:lnTo>
                    <a:pt x="202" y="404"/>
                  </a:lnTo>
                  <a:lnTo>
                    <a:pt x="202" y="404"/>
                  </a:lnTo>
                  <a:lnTo>
                    <a:pt x="202" y="404"/>
                  </a:lnTo>
                  <a:lnTo>
                    <a:pt x="202" y="405"/>
                  </a:lnTo>
                  <a:close/>
                  <a:moveTo>
                    <a:pt x="233" y="404"/>
                  </a:moveTo>
                  <a:lnTo>
                    <a:pt x="233" y="404"/>
                  </a:lnTo>
                  <a:lnTo>
                    <a:pt x="232" y="404"/>
                  </a:lnTo>
                  <a:lnTo>
                    <a:pt x="233" y="404"/>
                  </a:lnTo>
                  <a:lnTo>
                    <a:pt x="233" y="404"/>
                  </a:lnTo>
                  <a:lnTo>
                    <a:pt x="234" y="404"/>
                  </a:lnTo>
                  <a:lnTo>
                    <a:pt x="233" y="404"/>
                  </a:lnTo>
                  <a:close/>
                  <a:moveTo>
                    <a:pt x="208" y="405"/>
                  </a:moveTo>
                  <a:lnTo>
                    <a:pt x="207" y="405"/>
                  </a:lnTo>
                  <a:lnTo>
                    <a:pt x="206" y="405"/>
                  </a:lnTo>
                  <a:lnTo>
                    <a:pt x="206" y="405"/>
                  </a:lnTo>
                  <a:lnTo>
                    <a:pt x="206" y="403"/>
                  </a:lnTo>
                  <a:lnTo>
                    <a:pt x="206" y="403"/>
                  </a:lnTo>
                  <a:lnTo>
                    <a:pt x="207" y="403"/>
                  </a:lnTo>
                  <a:lnTo>
                    <a:pt x="207" y="404"/>
                  </a:lnTo>
                  <a:lnTo>
                    <a:pt x="208" y="404"/>
                  </a:lnTo>
                  <a:lnTo>
                    <a:pt x="208" y="405"/>
                  </a:lnTo>
                  <a:close/>
                  <a:moveTo>
                    <a:pt x="209" y="404"/>
                  </a:moveTo>
                  <a:lnTo>
                    <a:pt x="209" y="404"/>
                  </a:lnTo>
                  <a:lnTo>
                    <a:pt x="208" y="404"/>
                  </a:lnTo>
                  <a:lnTo>
                    <a:pt x="208" y="403"/>
                  </a:lnTo>
                  <a:lnTo>
                    <a:pt x="208" y="403"/>
                  </a:lnTo>
                  <a:lnTo>
                    <a:pt x="208" y="403"/>
                  </a:lnTo>
                  <a:lnTo>
                    <a:pt x="209" y="404"/>
                  </a:lnTo>
                  <a:close/>
                  <a:moveTo>
                    <a:pt x="545" y="403"/>
                  </a:moveTo>
                  <a:lnTo>
                    <a:pt x="544" y="403"/>
                  </a:lnTo>
                  <a:lnTo>
                    <a:pt x="543" y="403"/>
                  </a:lnTo>
                  <a:lnTo>
                    <a:pt x="543" y="403"/>
                  </a:lnTo>
                  <a:lnTo>
                    <a:pt x="543" y="403"/>
                  </a:lnTo>
                  <a:lnTo>
                    <a:pt x="544" y="403"/>
                  </a:lnTo>
                  <a:lnTo>
                    <a:pt x="545" y="403"/>
                  </a:lnTo>
                  <a:close/>
                  <a:moveTo>
                    <a:pt x="229" y="402"/>
                  </a:moveTo>
                  <a:lnTo>
                    <a:pt x="229" y="403"/>
                  </a:lnTo>
                  <a:lnTo>
                    <a:pt x="229" y="405"/>
                  </a:lnTo>
                  <a:lnTo>
                    <a:pt x="229" y="406"/>
                  </a:lnTo>
                  <a:lnTo>
                    <a:pt x="230" y="408"/>
                  </a:lnTo>
                  <a:lnTo>
                    <a:pt x="230" y="409"/>
                  </a:lnTo>
                  <a:lnTo>
                    <a:pt x="228" y="409"/>
                  </a:lnTo>
                  <a:lnTo>
                    <a:pt x="225" y="407"/>
                  </a:lnTo>
                  <a:lnTo>
                    <a:pt x="224" y="407"/>
                  </a:lnTo>
                  <a:lnTo>
                    <a:pt x="223" y="408"/>
                  </a:lnTo>
                  <a:lnTo>
                    <a:pt x="221" y="408"/>
                  </a:lnTo>
                  <a:lnTo>
                    <a:pt x="220" y="407"/>
                  </a:lnTo>
                  <a:lnTo>
                    <a:pt x="219" y="407"/>
                  </a:lnTo>
                  <a:lnTo>
                    <a:pt x="217" y="408"/>
                  </a:lnTo>
                  <a:lnTo>
                    <a:pt x="217" y="408"/>
                  </a:lnTo>
                  <a:lnTo>
                    <a:pt x="217" y="407"/>
                  </a:lnTo>
                  <a:lnTo>
                    <a:pt x="218" y="406"/>
                  </a:lnTo>
                  <a:lnTo>
                    <a:pt x="218" y="405"/>
                  </a:lnTo>
                  <a:lnTo>
                    <a:pt x="220" y="405"/>
                  </a:lnTo>
                  <a:lnTo>
                    <a:pt x="223" y="403"/>
                  </a:lnTo>
                  <a:lnTo>
                    <a:pt x="224" y="403"/>
                  </a:lnTo>
                  <a:lnTo>
                    <a:pt x="225" y="403"/>
                  </a:lnTo>
                  <a:lnTo>
                    <a:pt x="228" y="402"/>
                  </a:lnTo>
                  <a:lnTo>
                    <a:pt x="229" y="402"/>
                  </a:lnTo>
                  <a:close/>
                  <a:moveTo>
                    <a:pt x="238" y="401"/>
                  </a:moveTo>
                  <a:lnTo>
                    <a:pt x="238" y="403"/>
                  </a:lnTo>
                  <a:lnTo>
                    <a:pt x="238" y="401"/>
                  </a:lnTo>
                  <a:lnTo>
                    <a:pt x="240" y="401"/>
                  </a:lnTo>
                  <a:lnTo>
                    <a:pt x="241" y="401"/>
                  </a:lnTo>
                  <a:lnTo>
                    <a:pt x="241" y="401"/>
                  </a:lnTo>
                  <a:lnTo>
                    <a:pt x="243" y="401"/>
                  </a:lnTo>
                  <a:lnTo>
                    <a:pt x="245" y="404"/>
                  </a:lnTo>
                  <a:lnTo>
                    <a:pt x="245" y="407"/>
                  </a:lnTo>
                  <a:lnTo>
                    <a:pt x="244" y="409"/>
                  </a:lnTo>
                  <a:lnTo>
                    <a:pt x="242" y="410"/>
                  </a:lnTo>
                  <a:lnTo>
                    <a:pt x="242" y="411"/>
                  </a:lnTo>
                  <a:lnTo>
                    <a:pt x="241" y="413"/>
                  </a:lnTo>
                  <a:lnTo>
                    <a:pt x="239" y="413"/>
                  </a:lnTo>
                  <a:lnTo>
                    <a:pt x="238" y="412"/>
                  </a:lnTo>
                  <a:lnTo>
                    <a:pt x="237" y="412"/>
                  </a:lnTo>
                  <a:lnTo>
                    <a:pt x="238" y="413"/>
                  </a:lnTo>
                  <a:lnTo>
                    <a:pt x="237" y="414"/>
                  </a:lnTo>
                  <a:lnTo>
                    <a:pt x="238" y="415"/>
                  </a:lnTo>
                  <a:lnTo>
                    <a:pt x="237" y="416"/>
                  </a:lnTo>
                  <a:lnTo>
                    <a:pt x="236" y="417"/>
                  </a:lnTo>
                  <a:lnTo>
                    <a:pt x="234" y="417"/>
                  </a:lnTo>
                  <a:lnTo>
                    <a:pt x="233" y="416"/>
                  </a:lnTo>
                  <a:lnTo>
                    <a:pt x="233" y="414"/>
                  </a:lnTo>
                  <a:lnTo>
                    <a:pt x="232" y="413"/>
                  </a:lnTo>
                  <a:lnTo>
                    <a:pt x="232" y="410"/>
                  </a:lnTo>
                  <a:lnTo>
                    <a:pt x="233" y="409"/>
                  </a:lnTo>
                  <a:lnTo>
                    <a:pt x="233" y="408"/>
                  </a:lnTo>
                  <a:lnTo>
                    <a:pt x="235" y="407"/>
                  </a:lnTo>
                  <a:lnTo>
                    <a:pt x="235" y="405"/>
                  </a:lnTo>
                  <a:lnTo>
                    <a:pt x="235" y="405"/>
                  </a:lnTo>
                  <a:lnTo>
                    <a:pt x="235" y="403"/>
                  </a:lnTo>
                  <a:lnTo>
                    <a:pt x="235" y="403"/>
                  </a:lnTo>
                  <a:lnTo>
                    <a:pt x="235" y="402"/>
                  </a:lnTo>
                  <a:lnTo>
                    <a:pt x="236" y="402"/>
                  </a:lnTo>
                  <a:lnTo>
                    <a:pt x="237" y="401"/>
                  </a:lnTo>
                  <a:lnTo>
                    <a:pt x="238" y="401"/>
                  </a:lnTo>
                  <a:close/>
                  <a:moveTo>
                    <a:pt x="210" y="402"/>
                  </a:moveTo>
                  <a:lnTo>
                    <a:pt x="209" y="402"/>
                  </a:lnTo>
                  <a:lnTo>
                    <a:pt x="208" y="401"/>
                  </a:lnTo>
                  <a:lnTo>
                    <a:pt x="208" y="400"/>
                  </a:lnTo>
                  <a:lnTo>
                    <a:pt x="208" y="400"/>
                  </a:lnTo>
                  <a:lnTo>
                    <a:pt x="210" y="400"/>
                  </a:lnTo>
                  <a:lnTo>
                    <a:pt x="210" y="400"/>
                  </a:lnTo>
                  <a:lnTo>
                    <a:pt x="210" y="401"/>
                  </a:lnTo>
                  <a:lnTo>
                    <a:pt x="210" y="402"/>
                  </a:lnTo>
                  <a:close/>
                  <a:moveTo>
                    <a:pt x="176" y="398"/>
                  </a:moveTo>
                  <a:lnTo>
                    <a:pt x="175" y="399"/>
                  </a:lnTo>
                  <a:lnTo>
                    <a:pt x="173" y="399"/>
                  </a:lnTo>
                  <a:lnTo>
                    <a:pt x="173" y="398"/>
                  </a:lnTo>
                  <a:lnTo>
                    <a:pt x="174" y="396"/>
                  </a:lnTo>
                  <a:lnTo>
                    <a:pt x="176" y="397"/>
                  </a:lnTo>
                  <a:lnTo>
                    <a:pt x="176" y="398"/>
                  </a:lnTo>
                  <a:close/>
                  <a:moveTo>
                    <a:pt x="194" y="389"/>
                  </a:moveTo>
                  <a:lnTo>
                    <a:pt x="194" y="389"/>
                  </a:lnTo>
                  <a:lnTo>
                    <a:pt x="195" y="389"/>
                  </a:lnTo>
                  <a:lnTo>
                    <a:pt x="196" y="390"/>
                  </a:lnTo>
                  <a:lnTo>
                    <a:pt x="196" y="393"/>
                  </a:lnTo>
                  <a:lnTo>
                    <a:pt x="197" y="393"/>
                  </a:lnTo>
                  <a:lnTo>
                    <a:pt x="197" y="394"/>
                  </a:lnTo>
                  <a:lnTo>
                    <a:pt x="195" y="395"/>
                  </a:lnTo>
                  <a:lnTo>
                    <a:pt x="192" y="395"/>
                  </a:lnTo>
                  <a:lnTo>
                    <a:pt x="191" y="395"/>
                  </a:lnTo>
                  <a:lnTo>
                    <a:pt x="188" y="395"/>
                  </a:lnTo>
                  <a:lnTo>
                    <a:pt x="186" y="394"/>
                  </a:lnTo>
                  <a:lnTo>
                    <a:pt x="186" y="392"/>
                  </a:lnTo>
                  <a:lnTo>
                    <a:pt x="188" y="392"/>
                  </a:lnTo>
                  <a:lnTo>
                    <a:pt x="192" y="389"/>
                  </a:lnTo>
                  <a:lnTo>
                    <a:pt x="194" y="389"/>
                  </a:lnTo>
                  <a:close/>
                  <a:moveTo>
                    <a:pt x="189" y="390"/>
                  </a:moveTo>
                  <a:lnTo>
                    <a:pt x="189" y="390"/>
                  </a:lnTo>
                  <a:lnTo>
                    <a:pt x="188" y="390"/>
                  </a:lnTo>
                  <a:lnTo>
                    <a:pt x="189" y="388"/>
                  </a:lnTo>
                  <a:lnTo>
                    <a:pt x="189" y="388"/>
                  </a:lnTo>
                  <a:lnTo>
                    <a:pt x="190" y="389"/>
                  </a:lnTo>
                  <a:lnTo>
                    <a:pt x="190" y="390"/>
                  </a:lnTo>
                  <a:lnTo>
                    <a:pt x="189" y="390"/>
                  </a:lnTo>
                  <a:close/>
                  <a:moveTo>
                    <a:pt x="247" y="388"/>
                  </a:moveTo>
                  <a:lnTo>
                    <a:pt x="247" y="388"/>
                  </a:lnTo>
                  <a:lnTo>
                    <a:pt x="246" y="388"/>
                  </a:lnTo>
                  <a:lnTo>
                    <a:pt x="246" y="387"/>
                  </a:lnTo>
                  <a:lnTo>
                    <a:pt x="246" y="386"/>
                  </a:lnTo>
                  <a:lnTo>
                    <a:pt x="247" y="386"/>
                  </a:lnTo>
                  <a:lnTo>
                    <a:pt x="247" y="387"/>
                  </a:lnTo>
                  <a:lnTo>
                    <a:pt x="247" y="388"/>
                  </a:lnTo>
                  <a:close/>
                  <a:moveTo>
                    <a:pt x="249" y="387"/>
                  </a:moveTo>
                  <a:lnTo>
                    <a:pt x="248" y="387"/>
                  </a:lnTo>
                  <a:lnTo>
                    <a:pt x="248" y="387"/>
                  </a:lnTo>
                  <a:lnTo>
                    <a:pt x="248" y="387"/>
                  </a:lnTo>
                  <a:lnTo>
                    <a:pt x="248" y="386"/>
                  </a:lnTo>
                  <a:lnTo>
                    <a:pt x="248" y="386"/>
                  </a:lnTo>
                  <a:lnTo>
                    <a:pt x="249" y="386"/>
                  </a:lnTo>
                  <a:lnTo>
                    <a:pt x="249" y="386"/>
                  </a:lnTo>
                  <a:lnTo>
                    <a:pt x="249" y="387"/>
                  </a:lnTo>
                  <a:close/>
                  <a:moveTo>
                    <a:pt x="252" y="387"/>
                  </a:moveTo>
                  <a:lnTo>
                    <a:pt x="251" y="388"/>
                  </a:lnTo>
                  <a:lnTo>
                    <a:pt x="251" y="387"/>
                  </a:lnTo>
                  <a:lnTo>
                    <a:pt x="249" y="387"/>
                  </a:lnTo>
                  <a:lnTo>
                    <a:pt x="250" y="384"/>
                  </a:lnTo>
                  <a:lnTo>
                    <a:pt x="251" y="384"/>
                  </a:lnTo>
                  <a:lnTo>
                    <a:pt x="252" y="386"/>
                  </a:lnTo>
                  <a:lnTo>
                    <a:pt x="252" y="387"/>
                  </a:lnTo>
                  <a:close/>
                  <a:moveTo>
                    <a:pt x="247" y="390"/>
                  </a:moveTo>
                  <a:lnTo>
                    <a:pt x="248" y="392"/>
                  </a:lnTo>
                  <a:lnTo>
                    <a:pt x="249" y="394"/>
                  </a:lnTo>
                  <a:lnTo>
                    <a:pt x="251" y="396"/>
                  </a:lnTo>
                  <a:lnTo>
                    <a:pt x="251" y="397"/>
                  </a:lnTo>
                  <a:lnTo>
                    <a:pt x="252" y="397"/>
                  </a:lnTo>
                  <a:lnTo>
                    <a:pt x="253" y="398"/>
                  </a:lnTo>
                  <a:lnTo>
                    <a:pt x="255" y="399"/>
                  </a:lnTo>
                  <a:lnTo>
                    <a:pt x="256" y="399"/>
                  </a:lnTo>
                  <a:lnTo>
                    <a:pt x="259" y="401"/>
                  </a:lnTo>
                  <a:lnTo>
                    <a:pt x="259" y="402"/>
                  </a:lnTo>
                  <a:lnTo>
                    <a:pt x="259" y="403"/>
                  </a:lnTo>
                  <a:lnTo>
                    <a:pt x="259" y="408"/>
                  </a:lnTo>
                  <a:lnTo>
                    <a:pt x="258" y="409"/>
                  </a:lnTo>
                  <a:lnTo>
                    <a:pt x="257" y="409"/>
                  </a:lnTo>
                  <a:lnTo>
                    <a:pt x="256" y="408"/>
                  </a:lnTo>
                  <a:lnTo>
                    <a:pt x="255" y="408"/>
                  </a:lnTo>
                  <a:lnTo>
                    <a:pt x="253" y="407"/>
                  </a:lnTo>
                  <a:lnTo>
                    <a:pt x="252" y="408"/>
                  </a:lnTo>
                  <a:lnTo>
                    <a:pt x="252" y="409"/>
                  </a:lnTo>
                  <a:lnTo>
                    <a:pt x="251" y="409"/>
                  </a:lnTo>
                  <a:lnTo>
                    <a:pt x="250" y="408"/>
                  </a:lnTo>
                  <a:lnTo>
                    <a:pt x="249" y="403"/>
                  </a:lnTo>
                  <a:lnTo>
                    <a:pt x="248" y="403"/>
                  </a:lnTo>
                  <a:lnTo>
                    <a:pt x="248" y="400"/>
                  </a:lnTo>
                  <a:lnTo>
                    <a:pt x="247" y="399"/>
                  </a:lnTo>
                  <a:lnTo>
                    <a:pt x="246" y="401"/>
                  </a:lnTo>
                  <a:lnTo>
                    <a:pt x="245" y="402"/>
                  </a:lnTo>
                  <a:lnTo>
                    <a:pt x="244" y="402"/>
                  </a:lnTo>
                  <a:lnTo>
                    <a:pt x="243" y="400"/>
                  </a:lnTo>
                  <a:lnTo>
                    <a:pt x="241" y="400"/>
                  </a:lnTo>
                  <a:lnTo>
                    <a:pt x="240" y="400"/>
                  </a:lnTo>
                  <a:lnTo>
                    <a:pt x="239" y="400"/>
                  </a:lnTo>
                  <a:lnTo>
                    <a:pt x="238" y="400"/>
                  </a:lnTo>
                  <a:lnTo>
                    <a:pt x="240" y="398"/>
                  </a:lnTo>
                  <a:lnTo>
                    <a:pt x="242" y="397"/>
                  </a:lnTo>
                  <a:lnTo>
                    <a:pt x="243" y="396"/>
                  </a:lnTo>
                  <a:lnTo>
                    <a:pt x="242" y="396"/>
                  </a:lnTo>
                  <a:lnTo>
                    <a:pt x="242" y="397"/>
                  </a:lnTo>
                  <a:lnTo>
                    <a:pt x="241" y="397"/>
                  </a:lnTo>
                  <a:lnTo>
                    <a:pt x="240" y="395"/>
                  </a:lnTo>
                  <a:lnTo>
                    <a:pt x="238" y="398"/>
                  </a:lnTo>
                  <a:lnTo>
                    <a:pt x="238" y="399"/>
                  </a:lnTo>
                  <a:lnTo>
                    <a:pt x="237" y="400"/>
                  </a:lnTo>
                  <a:lnTo>
                    <a:pt x="234" y="400"/>
                  </a:lnTo>
                  <a:lnTo>
                    <a:pt x="233" y="400"/>
                  </a:lnTo>
                  <a:lnTo>
                    <a:pt x="234" y="399"/>
                  </a:lnTo>
                  <a:lnTo>
                    <a:pt x="234" y="397"/>
                  </a:lnTo>
                  <a:lnTo>
                    <a:pt x="234" y="396"/>
                  </a:lnTo>
                  <a:lnTo>
                    <a:pt x="235" y="397"/>
                  </a:lnTo>
                  <a:lnTo>
                    <a:pt x="236" y="396"/>
                  </a:lnTo>
                  <a:lnTo>
                    <a:pt x="237" y="396"/>
                  </a:lnTo>
                  <a:lnTo>
                    <a:pt x="238" y="394"/>
                  </a:lnTo>
                  <a:lnTo>
                    <a:pt x="239" y="393"/>
                  </a:lnTo>
                  <a:lnTo>
                    <a:pt x="241" y="392"/>
                  </a:lnTo>
                  <a:lnTo>
                    <a:pt x="241" y="392"/>
                  </a:lnTo>
                  <a:lnTo>
                    <a:pt x="242" y="393"/>
                  </a:lnTo>
                  <a:lnTo>
                    <a:pt x="242" y="392"/>
                  </a:lnTo>
                  <a:lnTo>
                    <a:pt x="242" y="391"/>
                  </a:lnTo>
                  <a:lnTo>
                    <a:pt x="242" y="391"/>
                  </a:lnTo>
                  <a:lnTo>
                    <a:pt x="241" y="391"/>
                  </a:lnTo>
                  <a:lnTo>
                    <a:pt x="240" y="392"/>
                  </a:lnTo>
                  <a:lnTo>
                    <a:pt x="239" y="392"/>
                  </a:lnTo>
                  <a:lnTo>
                    <a:pt x="238" y="392"/>
                  </a:lnTo>
                  <a:lnTo>
                    <a:pt x="237" y="392"/>
                  </a:lnTo>
                  <a:lnTo>
                    <a:pt x="237" y="392"/>
                  </a:lnTo>
                  <a:lnTo>
                    <a:pt x="237" y="390"/>
                  </a:lnTo>
                  <a:lnTo>
                    <a:pt x="239" y="385"/>
                  </a:lnTo>
                  <a:lnTo>
                    <a:pt x="241" y="383"/>
                  </a:lnTo>
                  <a:lnTo>
                    <a:pt x="242" y="383"/>
                  </a:lnTo>
                  <a:lnTo>
                    <a:pt x="242" y="384"/>
                  </a:lnTo>
                  <a:lnTo>
                    <a:pt x="243" y="385"/>
                  </a:lnTo>
                  <a:lnTo>
                    <a:pt x="243" y="385"/>
                  </a:lnTo>
                  <a:lnTo>
                    <a:pt x="244" y="386"/>
                  </a:lnTo>
                  <a:lnTo>
                    <a:pt x="245" y="386"/>
                  </a:lnTo>
                  <a:lnTo>
                    <a:pt x="245" y="387"/>
                  </a:lnTo>
                  <a:lnTo>
                    <a:pt x="247" y="390"/>
                  </a:lnTo>
                  <a:close/>
                  <a:moveTo>
                    <a:pt x="214" y="385"/>
                  </a:moveTo>
                  <a:lnTo>
                    <a:pt x="213" y="386"/>
                  </a:lnTo>
                  <a:lnTo>
                    <a:pt x="211" y="386"/>
                  </a:lnTo>
                  <a:lnTo>
                    <a:pt x="209" y="384"/>
                  </a:lnTo>
                  <a:lnTo>
                    <a:pt x="209" y="383"/>
                  </a:lnTo>
                  <a:lnTo>
                    <a:pt x="212" y="381"/>
                  </a:lnTo>
                  <a:lnTo>
                    <a:pt x="215" y="383"/>
                  </a:lnTo>
                  <a:lnTo>
                    <a:pt x="214" y="385"/>
                  </a:lnTo>
                  <a:close/>
                  <a:moveTo>
                    <a:pt x="287" y="386"/>
                  </a:moveTo>
                  <a:lnTo>
                    <a:pt x="287" y="389"/>
                  </a:lnTo>
                  <a:lnTo>
                    <a:pt x="288" y="389"/>
                  </a:lnTo>
                  <a:lnTo>
                    <a:pt x="290" y="389"/>
                  </a:lnTo>
                  <a:lnTo>
                    <a:pt x="290" y="390"/>
                  </a:lnTo>
                  <a:lnTo>
                    <a:pt x="291" y="390"/>
                  </a:lnTo>
                  <a:lnTo>
                    <a:pt x="294" y="388"/>
                  </a:lnTo>
                  <a:lnTo>
                    <a:pt x="295" y="388"/>
                  </a:lnTo>
                  <a:lnTo>
                    <a:pt x="295" y="389"/>
                  </a:lnTo>
                  <a:lnTo>
                    <a:pt x="296" y="392"/>
                  </a:lnTo>
                  <a:lnTo>
                    <a:pt x="298" y="391"/>
                  </a:lnTo>
                  <a:lnTo>
                    <a:pt x="298" y="392"/>
                  </a:lnTo>
                  <a:lnTo>
                    <a:pt x="300" y="392"/>
                  </a:lnTo>
                  <a:lnTo>
                    <a:pt x="301" y="392"/>
                  </a:lnTo>
                  <a:lnTo>
                    <a:pt x="301" y="393"/>
                  </a:lnTo>
                  <a:lnTo>
                    <a:pt x="300" y="395"/>
                  </a:lnTo>
                  <a:lnTo>
                    <a:pt x="300" y="396"/>
                  </a:lnTo>
                  <a:lnTo>
                    <a:pt x="298" y="397"/>
                  </a:lnTo>
                  <a:lnTo>
                    <a:pt x="296" y="396"/>
                  </a:lnTo>
                  <a:lnTo>
                    <a:pt x="295" y="399"/>
                  </a:lnTo>
                  <a:lnTo>
                    <a:pt x="294" y="400"/>
                  </a:lnTo>
                  <a:lnTo>
                    <a:pt x="292" y="402"/>
                  </a:lnTo>
                  <a:lnTo>
                    <a:pt x="291" y="402"/>
                  </a:lnTo>
                  <a:lnTo>
                    <a:pt x="291" y="403"/>
                  </a:lnTo>
                  <a:lnTo>
                    <a:pt x="292" y="405"/>
                  </a:lnTo>
                  <a:lnTo>
                    <a:pt x="292" y="406"/>
                  </a:lnTo>
                  <a:lnTo>
                    <a:pt x="293" y="408"/>
                  </a:lnTo>
                  <a:lnTo>
                    <a:pt x="293" y="409"/>
                  </a:lnTo>
                  <a:lnTo>
                    <a:pt x="292" y="410"/>
                  </a:lnTo>
                  <a:lnTo>
                    <a:pt x="291" y="410"/>
                  </a:lnTo>
                  <a:lnTo>
                    <a:pt x="291" y="409"/>
                  </a:lnTo>
                  <a:lnTo>
                    <a:pt x="289" y="408"/>
                  </a:lnTo>
                  <a:lnTo>
                    <a:pt x="288" y="407"/>
                  </a:lnTo>
                  <a:lnTo>
                    <a:pt x="288" y="405"/>
                  </a:lnTo>
                  <a:lnTo>
                    <a:pt x="287" y="403"/>
                  </a:lnTo>
                  <a:lnTo>
                    <a:pt x="287" y="402"/>
                  </a:lnTo>
                  <a:lnTo>
                    <a:pt x="285" y="402"/>
                  </a:lnTo>
                  <a:lnTo>
                    <a:pt x="284" y="402"/>
                  </a:lnTo>
                  <a:lnTo>
                    <a:pt x="284" y="403"/>
                  </a:lnTo>
                  <a:lnTo>
                    <a:pt x="285" y="403"/>
                  </a:lnTo>
                  <a:lnTo>
                    <a:pt x="285" y="404"/>
                  </a:lnTo>
                  <a:lnTo>
                    <a:pt x="284" y="405"/>
                  </a:lnTo>
                  <a:lnTo>
                    <a:pt x="283" y="404"/>
                  </a:lnTo>
                  <a:lnTo>
                    <a:pt x="279" y="404"/>
                  </a:lnTo>
                  <a:lnTo>
                    <a:pt x="277" y="403"/>
                  </a:lnTo>
                  <a:lnTo>
                    <a:pt x="277" y="397"/>
                  </a:lnTo>
                  <a:lnTo>
                    <a:pt x="278" y="396"/>
                  </a:lnTo>
                  <a:lnTo>
                    <a:pt x="277" y="395"/>
                  </a:lnTo>
                  <a:lnTo>
                    <a:pt x="276" y="392"/>
                  </a:lnTo>
                  <a:lnTo>
                    <a:pt x="275" y="390"/>
                  </a:lnTo>
                  <a:lnTo>
                    <a:pt x="275" y="387"/>
                  </a:lnTo>
                  <a:lnTo>
                    <a:pt x="275" y="387"/>
                  </a:lnTo>
                  <a:lnTo>
                    <a:pt x="276" y="385"/>
                  </a:lnTo>
                  <a:lnTo>
                    <a:pt x="277" y="385"/>
                  </a:lnTo>
                  <a:lnTo>
                    <a:pt x="278" y="387"/>
                  </a:lnTo>
                  <a:lnTo>
                    <a:pt x="282" y="387"/>
                  </a:lnTo>
                  <a:lnTo>
                    <a:pt x="282" y="387"/>
                  </a:lnTo>
                  <a:lnTo>
                    <a:pt x="284" y="386"/>
                  </a:lnTo>
                  <a:lnTo>
                    <a:pt x="284" y="385"/>
                  </a:lnTo>
                  <a:lnTo>
                    <a:pt x="284" y="383"/>
                  </a:lnTo>
                  <a:lnTo>
                    <a:pt x="286" y="382"/>
                  </a:lnTo>
                  <a:lnTo>
                    <a:pt x="286" y="381"/>
                  </a:lnTo>
                  <a:lnTo>
                    <a:pt x="284" y="380"/>
                  </a:lnTo>
                  <a:lnTo>
                    <a:pt x="284" y="379"/>
                  </a:lnTo>
                  <a:lnTo>
                    <a:pt x="283" y="377"/>
                  </a:lnTo>
                  <a:lnTo>
                    <a:pt x="283" y="376"/>
                  </a:lnTo>
                  <a:lnTo>
                    <a:pt x="285" y="375"/>
                  </a:lnTo>
                  <a:lnTo>
                    <a:pt x="287" y="375"/>
                  </a:lnTo>
                  <a:lnTo>
                    <a:pt x="290" y="379"/>
                  </a:lnTo>
                  <a:lnTo>
                    <a:pt x="290" y="380"/>
                  </a:lnTo>
                  <a:lnTo>
                    <a:pt x="288" y="381"/>
                  </a:lnTo>
                  <a:lnTo>
                    <a:pt x="288" y="382"/>
                  </a:lnTo>
                  <a:lnTo>
                    <a:pt x="287" y="384"/>
                  </a:lnTo>
                  <a:lnTo>
                    <a:pt x="287" y="386"/>
                  </a:lnTo>
                  <a:close/>
                  <a:moveTo>
                    <a:pt x="129" y="368"/>
                  </a:moveTo>
                  <a:lnTo>
                    <a:pt x="129" y="368"/>
                  </a:lnTo>
                  <a:lnTo>
                    <a:pt x="130" y="368"/>
                  </a:lnTo>
                  <a:lnTo>
                    <a:pt x="135" y="372"/>
                  </a:lnTo>
                  <a:lnTo>
                    <a:pt x="136" y="372"/>
                  </a:lnTo>
                  <a:lnTo>
                    <a:pt x="137" y="374"/>
                  </a:lnTo>
                  <a:lnTo>
                    <a:pt x="137" y="374"/>
                  </a:lnTo>
                  <a:lnTo>
                    <a:pt x="138" y="374"/>
                  </a:lnTo>
                  <a:lnTo>
                    <a:pt x="139" y="376"/>
                  </a:lnTo>
                  <a:lnTo>
                    <a:pt x="140" y="377"/>
                  </a:lnTo>
                  <a:lnTo>
                    <a:pt x="140" y="379"/>
                  </a:lnTo>
                  <a:lnTo>
                    <a:pt x="139" y="380"/>
                  </a:lnTo>
                  <a:lnTo>
                    <a:pt x="139" y="382"/>
                  </a:lnTo>
                  <a:lnTo>
                    <a:pt x="140" y="382"/>
                  </a:lnTo>
                  <a:lnTo>
                    <a:pt x="142" y="382"/>
                  </a:lnTo>
                  <a:lnTo>
                    <a:pt x="142" y="383"/>
                  </a:lnTo>
                  <a:lnTo>
                    <a:pt x="145" y="383"/>
                  </a:lnTo>
                  <a:lnTo>
                    <a:pt x="146" y="383"/>
                  </a:lnTo>
                  <a:lnTo>
                    <a:pt x="147" y="383"/>
                  </a:lnTo>
                  <a:lnTo>
                    <a:pt x="147" y="384"/>
                  </a:lnTo>
                  <a:lnTo>
                    <a:pt x="147" y="385"/>
                  </a:lnTo>
                  <a:lnTo>
                    <a:pt x="147" y="386"/>
                  </a:lnTo>
                  <a:lnTo>
                    <a:pt x="148" y="385"/>
                  </a:lnTo>
                  <a:lnTo>
                    <a:pt x="148" y="383"/>
                  </a:lnTo>
                  <a:lnTo>
                    <a:pt x="148" y="383"/>
                  </a:lnTo>
                  <a:lnTo>
                    <a:pt x="150" y="383"/>
                  </a:lnTo>
                  <a:lnTo>
                    <a:pt x="153" y="386"/>
                  </a:lnTo>
                  <a:lnTo>
                    <a:pt x="153" y="386"/>
                  </a:lnTo>
                  <a:lnTo>
                    <a:pt x="154" y="386"/>
                  </a:lnTo>
                  <a:lnTo>
                    <a:pt x="156" y="387"/>
                  </a:lnTo>
                  <a:lnTo>
                    <a:pt x="156" y="387"/>
                  </a:lnTo>
                  <a:lnTo>
                    <a:pt x="159" y="387"/>
                  </a:lnTo>
                  <a:lnTo>
                    <a:pt x="159" y="387"/>
                  </a:lnTo>
                  <a:lnTo>
                    <a:pt x="160" y="387"/>
                  </a:lnTo>
                  <a:lnTo>
                    <a:pt x="161" y="387"/>
                  </a:lnTo>
                  <a:lnTo>
                    <a:pt x="163" y="390"/>
                  </a:lnTo>
                  <a:lnTo>
                    <a:pt x="163" y="391"/>
                  </a:lnTo>
                  <a:lnTo>
                    <a:pt x="164" y="392"/>
                  </a:lnTo>
                  <a:lnTo>
                    <a:pt x="163" y="392"/>
                  </a:lnTo>
                  <a:lnTo>
                    <a:pt x="163" y="394"/>
                  </a:lnTo>
                  <a:lnTo>
                    <a:pt x="162" y="395"/>
                  </a:lnTo>
                  <a:lnTo>
                    <a:pt x="161" y="394"/>
                  </a:lnTo>
                  <a:lnTo>
                    <a:pt x="161" y="393"/>
                  </a:lnTo>
                  <a:lnTo>
                    <a:pt x="160" y="391"/>
                  </a:lnTo>
                  <a:lnTo>
                    <a:pt x="160" y="392"/>
                  </a:lnTo>
                  <a:lnTo>
                    <a:pt x="161" y="392"/>
                  </a:lnTo>
                  <a:lnTo>
                    <a:pt x="160" y="394"/>
                  </a:lnTo>
                  <a:lnTo>
                    <a:pt x="159" y="394"/>
                  </a:lnTo>
                  <a:lnTo>
                    <a:pt x="160" y="395"/>
                  </a:lnTo>
                  <a:lnTo>
                    <a:pt x="164" y="395"/>
                  </a:lnTo>
                  <a:lnTo>
                    <a:pt x="165" y="397"/>
                  </a:lnTo>
                  <a:lnTo>
                    <a:pt x="164" y="398"/>
                  </a:lnTo>
                  <a:lnTo>
                    <a:pt x="162" y="399"/>
                  </a:lnTo>
                  <a:lnTo>
                    <a:pt x="163" y="399"/>
                  </a:lnTo>
                  <a:lnTo>
                    <a:pt x="164" y="399"/>
                  </a:lnTo>
                  <a:lnTo>
                    <a:pt x="166" y="399"/>
                  </a:lnTo>
                  <a:lnTo>
                    <a:pt x="167" y="399"/>
                  </a:lnTo>
                  <a:lnTo>
                    <a:pt x="168" y="399"/>
                  </a:lnTo>
                  <a:lnTo>
                    <a:pt x="169" y="400"/>
                  </a:lnTo>
                  <a:lnTo>
                    <a:pt x="170" y="400"/>
                  </a:lnTo>
                  <a:lnTo>
                    <a:pt x="170" y="401"/>
                  </a:lnTo>
                  <a:lnTo>
                    <a:pt x="172" y="401"/>
                  </a:lnTo>
                  <a:lnTo>
                    <a:pt x="173" y="402"/>
                  </a:lnTo>
                  <a:lnTo>
                    <a:pt x="173" y="402"/>
                  </a:lnTo>
                  <a:lnTo>
                    <a:pt x="174" y="400"/>
                  </a:lnTo>
                  <a:lnTo>
                    <a:pt x="176" y="400"/>
                  </a:lnTo>
                  <a:lnTo>
                    <a:pt x="177" y="401"/>
                  </a:lnTo>
                  <a:lnTo>
                    <a:pt x="179" y="399"/>
                  </a:lnTo>
                  <a:lnTo>
                    <a:pt x="180" y="397"/>
                  </a:lnTo>
                  <a:lnTo>
                    <a:pt x="180" y="395"/>
                  </a:lnTo>
                  <a:lnTo>
                    <a:pt x="182" y="393"/>
                  </a:lnTo>
                  <a:lnTo>
                    <a:pt x="183" y="393"/>
                  </a:lnTo>
                  <a:lnTo>
                    <a:pt x="184" y="393"/>
                  </a:lnTo>
                  <a:lnTo>
                    <a:pt x="185" y="394"/>
                  </a:lnTo>
                  <a:lnTo>
                    <a:pt x="187" y="395"/>
                  </a:lnTo>
                  <a:lnTo>
                    <a:pt x="190" y="395"/>
                  </a:lnTo>
                  <a:lnTo>
                    <a:pt x="191" y="396"/>
                  </a:lnTo>
                  <a:lnTo>
                    <a:pt x="195" y="396"/>
                  </a:lnTo>
                  <a:lnTo>
                    <a:pt x="196" y="395"/>
                  </a:lnTo>
                  <a:lnTo>
                    <a:pt x="197" y="395"/>
                  </a:lnTo>
                  <a:lnTo>
                    <a:pt x="198" y="397"/>
                  </a:lnTo>
                  <a:lnTo>
                    <a:pt x="198" y="399"/>
                  </a:lnTo>
                  <a:lnTo>
                    <a:pt x="198" y="399"/>
                  </a:lnTo>
                  <a:lnTo>
                    <a:pt x="198" y="401"/>
                  </a:lnTo>
                  <a:lnTo>
                    <a:pt x="197" y="401"/>
                  </a:lnTo>
                  <a:lnTo>
                    <a:pt x="197" y="401"/>
                  </a:lnTo>
                  <a:lnTo>
                    <a:pt x="195" y="401"/>
                  </a:lnTo>
                  <a:lnTo>
                    <a:pt x="194" y="401"/>
                  </a:lnTo>
                  <a:lnTo>
                    <a:pt x="193" y="400"/>
                  </a:lnTo>
                  <a:lnTo>
                    <a:pt x="191" y="400"/>
                  </a:lnTo>
                  <a:lnTo>
                    <a:pt x="193" y="402"/>
                  </a:lnTo>
                  <a:lnTo>
                    <a:pt x="194" y="402"/>
                  </a:lnTo>
                  <a:lnTo>
                    <a:pt x="196" y="403"/>
                  </a:lnTo>
                  <a:lnTo>
                    <a:pt x="196" y="409"/>
                  </a:lnTo>
                  <a:lnTo>
                    <a:pt x="196" y="409"/>
                  </a:lnTo>
                  <a:lnTo>
                    <a:pt x="199" y="409"/>
                  </a:lnTo>
                  <a:lnTo>
                    <a:pt x="201" y="408"/>
                  </a:lnTo>
                  <a:lnTo>
                    <a:pt x="202" y="407"/>
                  </a:lnTo>
                  <a:lnTo>
                    <a:pt x="203" y="404"/>
                  </a:lnTo>
                  <a:lnTo>
                    <a:pt x="204" y="404"/>
                  </a:lnTo>
                  <a:lnTo>
                    <a:pt x="204" y="404"/>
                  </a:lnTo>
                  <a:lnTo>
                    <a:pt x="207" y="407"/>
                  </a:lnTo>
                  <a:lnTo>
                    <a:pt x="206" y="410"/>
                  </a:lnTo>
                  <a:lnTo>
                    <a:pt x="204" y="410"/>
                  </a:lnTo>
                  <a:lnTo>
                    <a:pt x="204" y="411"/>
                  </a:lnTo>
                  <a:lnTo>
                    <a:pt x="201" y="414"/>
                  </a:lnTo>
                  <a:lnTo>
                    <a:pt x="201" y="415"/>
                  </a:lnTo>
                  <a:lnTo>
                    <a:pt x="201" y="416"/>
                  </a:lnTo>
                  <a:lnTo>
                    <a:pt x="201" y="416"/>
                  </a:lnTo>
                  <a:lnTo>
                    <a:pt x="201" y="417"/>
                  </a:lnTo>
                  <a:lnTo>
                    <a:pt x="202" y="418"/>
                  </a:lnTo>
                  <a:lnTo>
                    <a:pt x="204" y="418"/>
                  </a:lnTo>
                  <a:lnTo>
                    <a:pt x="204" y="419"/>
                  </a:lnTo>
                  <a:lnTo>
                    <a:pt x="204" y="420"/>
                  </a:lnTo>
                  <a:lnTo>
                    <a:pt x="205" y="420"/>
                  </a:lnTo>
                  <a:lnTo>
                    <a:pt x="205" y="421"/>
                  </a:lnTo>
                  <a:lnTo>
                    <a:pt x="205" y="422"/>
                  </a:lnTo>
                  <a:lnTo>
                    <a:pt x="206" y="421"/>
                  </a:lnTo>
                  <a:lnTo>
                    <a:pt x="204" y="417"/>
                  </a:lnTo>
                  <a:lnTo>
                    <a:pt x="204" y="415"/>
                  </a:lnTo>
                  <a:lnTo>
                    <a:pt x="204" y="415"/>
                  </a:lnTo>
                  <a:lnTo>
                    <a:pt x="204" y="414"/>
                  </a:lnTo>
                  <a:lnTo>
                    <a:pt x="204" y="413"/>
                  </a:lnTo>
                  <a:lnTo>
                    <a:pt x="205" y="413"/>
                  </a:lnTo>
                  <a:lnTo>
                    <a:pt x="206" y="414"/>
                  </a:lnTo>
                  <a:lnTo>
                    <a:pt x="208" y="414"/>
                  </a:lnTo>
                  <a:lnTo>
                    <a:pt x="209" y="413"/>
                  </a:lnTo>
                  <a:lnTo>
                    <a:pt x="210" y="413"/>
                  </a:lnTo>
                  <a:lnTo>
                    <a:pt x="211" y="414"/>
                  </a:lnTo>
                  <a:lnTo>
                    <a:pt x="211" y="416"/>
                  </a:lnTo>
                  <a:lnTo>
                    <a:pt x="211" y="416"/>
                  </a:lnTo>
                  <a:lnTo>
                    <a:pt x="211" y="419"/>
                  </a:lnTo>
                  <a:lnTo>
                    <a:pt x="210" y="420"/>
                  </a:lnTo>
                  <a:lnTo>
                    <a:pt x="210" y="421"/>
                  </a:lnTo>
                  <a:lnTo>
                    <a:pt x="210" y="421"/>
                  </a:lnTo>
                  <a:lnTo>
                    <a:pt x="210" y="424"/>
                  </a:lnTo>
                  <a:lnTo>
                    <a:pt x="209" y="424"/>
                  </a:lnTo>
                  <a:lnTo>
                    <a:pt x="212" y="427"/>
                  </a:lnTo>
                  <a:lnTo>
                    <a:pt x="213" y="427"/>
                  </a:lnTo>
                  <a:lnTo>
                    <a:pt x="215" y="429"/>
                  </a:lnTo>
                  <a:lnTo>
                    <a:pt x="215" y="432"/>
                  </a:lnTo>
                  <a:lnTo>
                    <a:pt x="213" y="435"/>
                  </a:lnTo>
                  <a:lnTo>
                    <a:pt x="212" y="438"/>
                  </a:lnTo>
                  <a:lnTo>
                    <a:pt x="213" y="439"/>
                  </a:lnTo>
                  <a:lnTo>
                    <a:pt x="216" y="440"/>
                  </a:lnTo>
                  <a:lnTo>
                    <a:pt x="216" y="442"/>
                  </a:lnTo>
                  <a:lnTo>
                    <a:pt x="216" y="442"/>
                  </a:lnTo>
                  <a:lnTo>
                    <a:pt x="216" y="445"/>
                  </a:lnTo>
                  <a:lnTo>
                    <a:pt x="216" y="446"/>
                  </a:lnTo>
                  <a:lnTo>
                    <a:pt x="220" y="450"/>
                  </a:lnTo>
                  <a:lnTo>
                    <a:pt x="220" y="450"/>
                  </a:lnTo>
                  <a:lnTo>
                    <a:pt x="222" y="452"/>
                  </a:lnTo>
                  <a:lnTo>
                    <a:pt x="224" y="452"/>
                  </a:lnTo>
                  <a:lnTo>
                    <a:pt x="224" y="453"/>
                  </a:lnTo>
                  <a:lnTo>
                    <a:pt x="223" y="454"/>
                  </a:lnTo>
                  <a:lnTo>
                    <a:pt x="221" y="454"/>
                  </a:lnTo>
                  <a:lnTo>
                    <a:pt x="219" y="455"/>
                  </a:lnTo>
                  <a:lnTo>
                    <a:pt x="218" y="456"/>
                  </a:lnTo>
                  <a:lnTo>
                    <a:pt x="219" y="458"/>
                  </a:lnTo>
                  <a:lnTo>
                    <a:pt x="219" y="458"/>
                  </a:lnTo>
                  <a:lnTo>
                    <a:pt x="219" y="460"/>
                  </a:lnTo>
                  <a:lnTo>
                    <a:pt x="218" y="460"/>
                  </a:lnTo>
                  <a:lnTo>
                    <a:pt x="218" y="462"/>
                  </a:lnTo>
                  <a:lnTo>
                    <a:pt x="218" y="463"/>
                  </a:lnTo>
                  <a:lnTo>
                    <a:pt x="219" y="463"/>
                  </a:lnTo>
                  <a:lnTo>
                    <a:pt x="220" y="463"/>
                  </a:lnTo>
                  <a:lnTo>
                    <a:pt x="221" y="463"/>
                  </a:lnTo>
                  <a:lnTo>
                    <a:pt x="222" y="463"/>
                  </a:lnTo>
                  <a:lnTo>
                    <a:pt x="222" y="465"/>
                  </a:lnTo>
                  <a:lnTo>
                    <a:pt x="223" y="467"/>
                  </a:lnTo>
                  <a:lnTo>
                    <a:pt x="223" y="469"/>
                  </a:lnTo>
                  <a:lnTo>
                    <a:pt x="223" y="469"/>
                  </a:lnTo>
                  <a:lnTo>
                    <a:pt x="223" y="473"/>
                  </a:lnTo>
                  <a:lnTo>
                    <a:pt x="224" y="473"/>
                  </a:lnTo>
                  <a:lnTo>
                    <a:pt x="225" y="475"/>
                  </a:lnTo>
                  <a:lnTo>
                    <a:pt x="225" y="477"/>
                  </a:lnTo>
                  <a:lnTo>
                    <a:pt x="225" y="477"/>
                  </a:lnTo>
                  <a:lnTo>
                    <a:pt x="225" y="479"/>
                  </a:lnTo>
                  <a:lnTo>
                    <a:pt x="226" y="478"/>
                  </a:lnTo>
                  <a:lnTo>
                    <a:pt x="227" y="477"/>
                  </a:lnTo>
                  <a:lnTo>
                    <a:pt x="229" y="477"/>
                  </a:lnTo>
                  <a:lnTo>
                    <a:pt x="230" y="479"/>
                  </a:lnTo>
                  <a:lnTo>
                    <a:pt x="230" y="480"/>
                  </a:lnTo>
                  <a:lnTo>
                    <a:pt x="232" y="482"/>
                  </a:lnTo>
                  <a:lnTo>
                    <a:pt x="232" y="481"/>
                  </a:lnTo>
                  <a:lnTo>
                    <a:pt x="234" y="481"/>
                  </a:lnTo>
                  <a:lnTo>
                    <a:pt x="236" y="483"/>
                  </a:lnTo>
                  <a:lnTo>
                    <a:pt x="236" y="484"/>
                  </a:lnTo>
                  <a:lnTo>
                    <a:pt x="237" y="485"/>
                  </a:lnTo>
                  <a:lnTo>
                    <a:pt x="238" y="487"/>
                  </a:lnTo>
                  <a:lnTo>
                    <a:pt x="243" y="492"/>
                  </a:lnTo>
                  <a:lnTo>
                    <a:pt x="245" y="492"/>
                  </a:lnTo>
                  <a:lnTo>
                    <a:pt x="251" y="495"/>
                  </a:lnTo>
                  <a:lnTo>
                    <a:pt x="253" y="495"/>
                  </a:lnTo>
                  <a:lnTo>
                    <a:pt x="253" y="495"/>
                  </a:lnTo>
                  <a:lnTo>
                    <a:pt x="256" y="496"/>
                  </a:lnTo>
                  <a:lnTo>
                    <a:pt x="257" y="496"/>
                  </a:lnTo>
                  <a:lnTo>
                    <a:pt x="261" y="496"/>
                  </a:lnTo>
                  <a:lnTo>
                    <a:pt x="261" y="496"/>
                  </a:lnTo>
                  <a:lnTo>
                    <a:pt x="262" y="496"/>
                  </a:lnTo>
                  <a:lnTo>
                    <a:pt x="263" y="495"/>
                  </a:lnTo>
                  <a:lnTo>
                    <a:pt x="268" y="495"/>
                  </a:lnTo>
                  <a:lnTo>
                    <a:pt x="268" y="496"/>
                  </a:lnTo>
                  <a:lnTo>
                    <a:pt x="268" y="496"/>
                  </a:lnTo>
                  <a:lnTo>
                    <a:pt x="268" y="497"/>
                  </a:lnTo>
                  <a:lnTo>
                    <a:pt x="265" y="498"/>
                  </a:lnTo>
                  <a:lnTo>
                    <a:pt x="264" y="500"/>
                  </a:lnTo>
                  <a:lnTo>
                    <a:pt x="264" y="500"/>
                  </a:lnTo>
                  <a:lnTo>
                    <a:pt x="264" y="500"/>
                  </a:lnTo>
                  <a:lnTo>
                    <a:pt x="262" y="502"/>
                  </a:lnTo>
                  <a:lnTo>
                    <a:pt x="261" y="502"/>
                  </a:lnTo>
                  <a:lnTo>
                    <a:pt x="261" y="502"/>
                  </a:lnTo>
                  <a:lnTo>
                    <a:pt x="259" y="502"/>
                  </a:lnTo>
                  <a:lnTo>
                    <a:pt x="257" y="504"/>
                  </a:lnTo>
                  <a:lnTo>
                    <a:pt x="257" y="505"/>
                  </a:lnTo>
                  <a:lnTo>
                    <a:pt x="260" y="506"/>
                  </a:lnTo>
                  <a:lnTo>
                    <a:pt x="260" y="508"/>
                  </a:lnTo>
                  <a:lnTo>
                    <a:pt x="259" y="509"/>
                  </a:lnTo>
                  <a:lnTo>
                    <a:pt x="260" y="509"/>
                  </a:lnTo>
                  <a:lnTo>
                    <a:pt x="261" y="508"/>
                  </a:lnTo>
                  <a:lnTo>
                    <a:pt x="261" y="507"/>
                  </a:lnTo>
                  <a:lnTo>
                    <a:pt x="258" y="505"/>
                  </a:lnTo>
                  <a:lnTo>
                    <a:pt x="258" y="504"/>
                  </a:lnTo>
                  <a:lnTo>
                    <a:pt x="261" y="503"/>
                  </a:lnTo>
                  <a:lnTo>
                    <a:pt x="261" y="504"/>
                  </a:lnTo>
                  <a:lnTo>
                    <a:pt x="262" y="503"/>
                  </a:lnTo>
                  <a:lnTo>
                    <a:pt x="262" y="503"/>
                  </a:lnTo>
                  <a:lnTo>
                    <a:pt x="264" y="502"/>
                  </a:lnTo>
                  <a:lnTo>
                    <a:pt x="264" y="502"/>
                  </a:lnTo>
                  <a:lnTo>
                    <a:pt x="264" y="501"/>
                  </a:lnTo>
                  <a:lnTo>
                    <a:pt x="268" y="498"/>
                  </a:lnTo>
                  <a:lnTo>
                    <a:pt x="270" y="496"/>
                  </a:lnTo>
                  <a:lnTo>
                    <a:pt x="270" y="495"/>
                  </a:lnTo>
                  <a:lnTo>
                    <a:pt x="272" y="495"/>
                  </a:lnTo>
                  <a:lnTo>
                    <a:pt x="278" y="498"/>
                  </a:lnTo>
                  <a:lnTo>
                    <a:pt x="279" y="498"/>
                  </a:lnTo>
                  <a:lnTo>
                    <a:pt x="283" y="498"/>
                  </a:lnTo>
                  <a:lnTo>
                    <a:pt x="284" y="499"/>
                  </a:lnTo>
                  <a:lnTo>
                    <a:pt x="284" y="500"/>
                  </a:lnTo>
                  <a:lnTo>
                    <a:pt x="286" y="502"/>
                  </a:lnTo>
                  <a:lnTo>
                    <a:pt x="286" y="502"/>
                  </a:lnTo>
                  <a:lnTo>
                    <a:pt x="288" y="503"/>
                  </a:lnTo>
                  <a:lnTo>
                    <a:pt x="288" y="504"/>
                  </a:lnTo>
                  <a:lnTo>
                    <a:pt x="284" y="504"/>
                  </a:lnTo>
                  <a:lnTo>
                    <a:pt x="283" y="505"/>
                  </a:lnTo>
                  <a:lnTo>
                    <a:pt x="282" y="506"/>
                  </a:lnTo>
                  <a:lnTo>
                    <a:pt x="282" y="507"/>
                  </a:lnTo>
                  <a:lnTo>
                    <a:pt x="282" y="508"/>
                  </a:lnTo>
                  <a:lnTo>
                    <a:pt x="283" y="507"/>
                  </a:lnTo>
                  <a:lnTo>
                    <a:pt x="284" y="505"/>
                  </a:lnTo>
                  <a:lnTo>
                    <a:pt x="292" y="505"/>
                  </a:lnTo>
                  <a:lnTo>
                    <a:pt x="295" y="507"/>
                  </a:lnTo>
                  <a:lnTo>
                    <a:pt x="296" y="507"/>
                  </a:lnTo>
                  <a:lnTo>
                    <a:pt x="297" y="506"/>
                  </a:lnTo>
                  <a:lnTo>
                    <a:pt x="298" y="506"/>
                  </a:lnTo>
                  <a:lnTo>
                    <a:pt x="298" y="502"/>
                  </a:lnTo>
                  <a:lnTo>
                    <a:pt x="299" y="501"/>
                  </a:lnTo>
                  <a:lnTo>
                    <a:pt x="300" y="501"/>
                  </a:lnTo>
                  <a:lnTo>
                    <a:pt x="301" y="502"/>
                  </a:lnTo>
                  <a:lnTo>
                    <a:pt x="301" y="505"/>
                  </a:lnTo>
                  <a:lnTo>
                    <a:pt x="300" y="506"/>
                  </a:lnTo>
                  <a:lnTo>
                    <a:pt x="300" y="511"/>
                  </a:lnTo>
                  <a:lnTo>
                    <a:pt x="300" y="512"/>
                  </a:lnTo>
                  <a:lnTo>
                    <a:pt x="300" y="515"/>
                  </a:lnTo>
                  <a:lnTo>
                    <a:pt x="301" y="517"/>
                  </a:lnTo>
                  <a:lnTo>
                    <a:pt x="305" y="516"/>
                  </a:lnTo>
                  <a:lnTo>
                    <a:pt x="305" y="517"/>
                  </a:lnTo>
                  <a:lnTo>
                    <a:pt x="307" y="517"/>
                  </a:lnTo>
                  <a:lnTo>
                    <a:pt x="307" y="517"/>
                  </a:lnTo>
                  <a:lnTo>
                    <a:pt x="310" y="518"/>
                  </a:lnTo>
                  <a:lnTo>
                    <a:pt x="312" y="519"/>
                  </a:lnTo>
                  <a:lnTo>
                    <a:pt x="315" y="521"/>
                  </a:lnTo>
                  <a:lnTo>
                    <a:pt x="315" y="522"/>
                  </a:lnTo>
                  <a:lnTo>
                    <a:pt x="315" y="523"/>
                  </a:lnTo>
                  <a:lnTo>
                    <a:pt x="316" y="523"/>
                  </a:lnTo>
                  <a:lnTo>
                    <a:pt x="317" y="522"/>
                  </a:lnTo>
                  <a:lnTo>
                    <a:pt x="318" y="521"/>
                  </a:lnTo>
                  <a:lnTo>
                    <a:pt x="319" y="521"/>
                  </a:lnTo>
                  <a:lnTo>
                    <a:pt x="321" y="522"/>
                  </a:lnTo>
                  <a:lnTo>
                    <a:pt x="322" y="522"/>
                  </a:lnTo>
                  <a:lnTo>
                    <a:pt x="324" y="523"/>
                  </a:lnTo>
                  <a:lnTo>
                    <a:pt x="325" y="523"/>
                  </a:lnTo>
                  <a:lnTo>
                    <a:pt x="326" y="523"/>
                  </a:lnTo>
                  <a:lnTo>
                    <a:pt x="326" y="521"/>
                  </a:lnTo>
                  <a:lnTo>
                    <a:pt x="328" y="521"/>
                  </a:lnTo>
                  <a:lnTo>
                    <a:pt x="330" y="521"/>
                  </a:lnTo>
                  <a:lnTo>
                    <a:pt x="331" y="522"/>
                  </a:lnTo>
                  <a:lnTo>
                    <a:pt x="332" y="522"/>
                  </a:lnTo>
                  <a:lnTo>
                    <a:pt x="334" y="522"/>
                  </a:lnTo>
                  <a:lnTo>
                    <a:pt x="336" y="523"/>
                  </a:lnTo>
                  <a:lnTo>
                    <a:pt x="337" y="523"/>
                  </a:lnTo>
                  <a:lnTo>
                    <a:pt x="338" y="524"/>
                  </a:lnTo>
                  <a:lnTo>
                    <a:pt x="339" y="525"/>
                  </a:lnTo>
                  <a:lnTo>
                    <a:pt x="341" y="526"/>
                  </a:lnTo>
                  <a:lnTo>
                    <a:pt x="342" y="526"/>
                  </a:lnTo>
                  <a:lnTo>
                    <a:pt x="343" y="527"/>
                  </a:lnTo>
                  <a:lnTo>
                    <a:pt x="345" y="527"/>
                  </a:lnTo>
                  <a:lnTo>
                    <a:pt x="345" y="527"/>
                  </a:lnTo>
                  <a:lnTo>
                    <a:pt x="348" y="527"/>
                  </a:lnTo>
                  <a:lnTo>
                    <a:pt x="349" y="528"/>
                  </a:lnTo>
                  <a:lnTo>
                    <a:pt x="350" y="528"/>
                  </a:lnTo>
                  <a:lnTo>
                    <a:pt x="351" y="529"/>
                  </a:lnTo>
                  <a:lnTo>
                    <a:pt x="352" y="530"/>
                  </a:lnTo>
                  <a:lnTo>
                    <a:pt x="355" y="530"/>
                  </a:lnTo>
                  <a:lnTo>
                    <a:pt x="356" y="530"/>
                  </a:lnTo>
                  <a:lnTo>
                    <a:pt x="358" y="530"/>
                  </a:lnTo>
                  <a:lnTo>
                    <a:pt x="358" y="530"/>
                  </a:lnTo>
                  <a:lnTo>
                    <a:pt x="361" y="530"/>
                  </a:lnTo>
                  <a:lnTo>
                    <a:pt x="366" y="532"/>
                  </a:lnTo>
                  <a:lnTo>
                    <a:pt x="370" y="535"/>
                  </a:lnTo>
                  <a:lnTo>
                    <a:pt x="372" y="538"/>
                  </a:lnTo>
                  <a:lnTo>
                    <a:pt x="372" y="538"/>
                  </a:lnTo>
                  <a:lnTo>
                    <a:pt x="373" y="539"/>
                  </a:lnTo>
                  <a:lnTo>
                    <a:pt x="373" y="540"/>
                  </a:lnTo>
                  <a:lnTo>
                    <a:pt x="373" y="541"/>
                  </a:lnTo>
                  <a:lnTo>
                    <a:pt x="373" y="543"/>
                  </a:lnTo>
                  <a:lnTo>
                    <a:pt x="374" y="543"/>
                  </a:lnTo>
                  <a:lnTo>
                    <a:pt x="375" y="543"/>
                  </a:lnTo>
                  <a:lnTo>
                    <a:pt x="376" y="542"/>
                  </a:lnTo>
                  <a:lnTo>
                    <a:pt x="377" y="542"/>
                  </a:lnTo>
                  <a:lnTo>
                    <a:pt x="378" y="543"/>
                  </a:lnTo>
                  <a:lnTo>
                    <a:pt x="378" y="545"/>
                  </a:lnTo>
                  <a:lnTo>
                    <a:pt x="379" y="545"/>
                  </a:lnTo>
                  <a:lnTo>
                    <a:pt x="378" y="547"/>
                  </a:lnTo>
                  <a:lnTo>
                    <a:pt x="376" y="548"/>
                  </a:lnTo>
                  <a:lnTo>
                    <a:pt x="375" y="550"/>
                  </a:lnTo>
                  <a:lnTo>
                    <a:pt x="375" y="551"/>
                  </a:lnTo>
                  <a:lnTo>
                    <a:pt x="377" y="553"/>
                  </a:lnTo>
                  <a:lnTo>
                    <a:pt x="380" y="554"/>
                  </a:lnTo>
                  <a:lnTo>
                    <a:pt x="383" y="555"/>
                  </a:lnTo>
                  <a:lnTo>
                    <a:pt x="383" y="557"/>
                  </a:lnTo>
                  <a:lnTo>
                    <a:pt x="385" y="559"/>
                  </a:lnTo>
                  <a:lnTo>
                    <a:pt x="386" y="559"/>
                  </a:lnTo>
                  <a:lnTo>
                    <a:pt x="386" y="558"/>
                  </a:lnTo>
                  <a:lnTo>
                    <a:pt x="387" y="557"/>
                  </a:lnTo>
                  <a:lnTo>
                    <a:pt x="388" y="557"/>
                  </a:lnTo>
                  <a:lnTo>
                    <a:pt x="390" y="555"/>
                  </a:lnTo>
                  <a:lnTo>
                    <a:pt x="391" y="555"/>
                  </a:lnTo>
                  <a:lnTo>
                    <a:pt x="393" y="556"/>
                  </a:lnTo>
                  <a:lnTo>
                    <a:pt x="394" y="558"/>
                  </a:lnTo>
                  <a:lnTo>
                    <a:pt x="396" y="559"/>
                  </a:lnTo>
                  <a:lnTo>
                    <a:pt x="397" y="558"/>
                  </a:lnTo>
                  <a:lnTo>
                    <a:pt x="396" y="555"/>
                  </a:lnTo>
                  <a:lnTo>
                    <a:pt x="395" y="554"/>
                  </a:lnTo>
                  <a:lnTo>
                    <a:pt x="396" y="552"/>
                  </a:lnTo>
                  <a:lnTo>
                    <a:pt x="397" y="552"/>
                  </a:lnTo>
                  <a:lnTo>
                    <a:pt x="399" y="554"/>
                  </a:lnTo>
                  <a:lnTo>
                    <a:pt x="399" y="554"/>
                  </a:lnTo>
                  <a:lnTo>
                    <a:pt x="401" y="555"/>
                  </a:lnTo>
                  <a:lnTo>
                    <a:pt x="402" y="556"/>
                  </a:lnTo>
                  <a:lnTo>
                    <a:pt x="403" y="559"/>
                  </a:lnTo>
                  <a:lnTo>
                    <a:pt x="403" y="561"/>
                  </a:lnTo>
                  <a:lnTo>
                    <a:pt x="404" y="563"/>
                  </a:lnTo>
                  <a:lnTo>
                    <a:pt x="404" y="564"/>
                  </a:lnTo>
                  <a:lnTo>
                    <a:pt x="404" y="564"/>
                  </a:lnTo>
                  <a:lnTo>
                    <a:pt x="401" y="567"/>
                  </a:lnTo>
                  <a:lnTo>
                    <a:pt x="402" y="568"/>
                  </a:lnTo>
                  <a:lnTo>
                    <a:pt x="403" y="568"/>
                  </a:lnTo>
                  <a:lnTo>
                    <a:pt x="403" y="568"/>
                  </a:lnTo>
                  <a:lnTo>
                    <a:pt x="406" y="568"/>
                  </a:lnTo>
                  <a:lnTo>
                    <a:pt x="408" y="569"/>
                  </a:lnTo>
                  <a:lnTo>
                    <a:pt x="408" y="572"/>
                  </a:lnTo>
                  <a:lnTo>
                    <a:pt x="409" y="574"/>
                  </a:lnTo>
                  <a:lnTo>
                    <a:pt x="409" y="578"/>
                  </a:lnTo>
                  <a:lnTo>
                    <a:pt x="411" y="580"/>
                  </a:lnTo>
                  <a:lnTo>
                    <a:pt x="411" y="581"/>
                  </a:lnTo>
                  <a:lnTo>
                    <a:pt x="412" y="581"/>
                  </a:lnTo>
                  <a:lnTo>
                    <a:pt x="412" y="582"/>
                  </a:lnTo>
                  <a:lnTo>
                    <a:pt x="413" y="583"/>
                  </a:lnTo>
                  <a:lnTo>
                    <a:pt x="415" y="583"/>
                  </a:lnTo>
                  <a:lnTo>
                    <a:pt x="416" y="584"/>
                  </a:lnTo>
                  <a:lnTo>
                    <a:pt x="418" y="584"/>
                  </a:lnTo>
                  <a:lnTo>
                    <a:pt x="416" y="583"/>
                  </a:lnTo>
                  <a:lnTo>
                    <a:pt x="416" y="582"/>
                  </a:lnTo>
                  <a:lnTo>
                    <a:pt x="416" y="581"/>
                  </a:lnTo>
                  <a:lnTo>
                    <a:pt x="415" y="580"/>
                  </a:lnTo>
                  <a:lnTo>
                    <a:pt x="414" y="578"/>
                  </a:lnTo>
                  <a:lnTo>
                    <a:pt x="413" y="577"/>
                  </a:lnTo>
                  <a:lnTo>
                    <a:pt x="413" y="575"/>
                  </a:lnTo>
                  <a:lnTo>
                    <a:pt x="413" y="575"/>
                  </a:lnTo>
                  <a:lnTo>
                    <a:pt x="413" y="574"/>
                  </a:lnTo>
                  <a:lnTo>
                    <a:pt x="412" y="572"/>
                  </a:lnTo>
                  <a:lnTo>
                    <a:pt x="413" y="572"/>
                  </a:lnTo>
                  <a:lnTo>
                    <a:pt x="413" y="569"/>
                  </a:lnTo>
                  <a:lnTo>
                    <a:pt x="412" y="569"/>
                  </a:lnTo>
                  <a:lnTo>
                    <a:pt x="412" y="568"/>
                  </a:lnTo>
                  <a:lnTo>
                    <a:pt x="414" y="568"/>
                  </a:lnTo>
                  <a:lnTo>
                    <a:pt x="414" y="570"/>
                  </a:lnTo>
                  <a:lnTo>
                    <a:pt x="416" y="573"/>
                  </a:lnTo>
                  <a:lnTo>
                    <a:pt x="419" y="573"/>
                  </a:lnTo>
                  <a:lnTo>
                    <a:pt x="420" y="572"/>
                  </a:lnTo>
                  <a:lnTo>
                    <a:pt x="420" y="572"/>
                  </a:lnTo>
                  <a:lnTo>
                    <a:pt x="420" y="571"/>
                  </a:lnTo>
                  <a:lnTo>
                    <a:pt x="418" y="569"/>
                  </a:lnTo>
                  <a:lnTo>
                    <a:pt x="418" y="568"/>
                  </a:lnTo>
                  <a:lnTo>
                    <a:pt x="419" y="566"/>
                  </a:lnTo>
                  <a:lnTo>
                    <a:pt x="418" y="566"/>
                  </a:lnTo>
                  <a:lnTo>
                    <a:pt x="418" y="562"/>
                  </a:lnTo>
                  <a:lnTo>
                    <a:pt x="419" y="562"/>
                  </a:lnTo>
                  <a:lnTo>
                    <a:pt x="421" y="564"/>
                  </a:lnTo>
                  <a:lnTo>
                    <a:pt x="423" y="564"/>
                  </a:lnTo>
                  <a:lnTo>
                    <a:pt x="424" y="563"/>
                  </a:lnTo>
                  <a:lnTo>
                    <a:pt x="425" y="563"/>
                  </a:lnTo>
                  <a:lnTo>
                    <a:pt x="425" y="564"/>
                  </a:lnTo>
                  <a:lnTo>
                    <a:pt x="426" y="564"/>
                  </a:lnTo>
                  <a:lnTo>
                    <a:pt x="427" y="565"/>
                  </a:lnTo>
                  <a:lnTo>
                    <a:pt x="427" y="567"/>
                  </a:lnTo>
                  <a:lnTo>
                    <a:pt x="427" y="568"/>
                  </a:lnTo>
                  <a:lnTo>
                    <a:pt x="427" y="569"/>
                  </a:lnTo>
                  <a:lnTo>
                    <a:pt x="426" y="569"/>
                  </a:lnTo>
                  <a:lnTo>
                    <a:pt x="426" y="571"/>
                  </a:lnTo>
                  <a:lnTo>
                    <a:pt x="424" y="573"/>
                  </a:lnTo>
                  <a:lnTo>
                    <a:pt x="424" y="573"/>
                  </a:lnTo>
                  <a:lnTo>
                    <a:pt x="421" y="576"/>
                  </a:lnTo>
                  <a:lnTo>
                    <a:pt x="420" y="578"/>
                  </a:lnTo>
                  <a:lnTo>
                    <a:pt x="420" y="581"/>
                  </a:lnTo>
                  <a:lnTo>
                    <a:pt x="423" y="580"/>
                  </a:lnTo>
                  <a:lnTo>
                    <a:pt x="424" y="580"/>
                  </a:lnTo>
                  <a:lnTo>
                    <a:pt x="425" y="580"/>
                  </a:lnTo>
                  <a:lnTo>
                    <a:pt x="425" y="581"/>
                  </a:lnTo>
                  <a:lnTo>
                    <a:pt x="425" y="583"/>
                  </a:lnTo>
                  <a:lnTo>
                    <a:pt x="423" y="586"/>
                  </a:lnTo>
                  <a:lnTo>
                    <a:pt x="423" y="587"/>
                  </a:lnTo>
                  <a:lnTo>
                    <a:pt x="421" y="587"/>
                  </a:lnTo>
                  <a:lnTo>
                    <a:pt x="420" y="588"/>
                  </a:lnTo>
                  <a:lnTo>
                    <a:pt x="419" y="589"/>
                  </a:lnTo>
                  <a:lnTo>
                    <a:pt x="417" y="590"/>
                  </a:lnTo>
                  <a:lnTo>
                    <a:pt x="417" y="590"/>
                  </a:lnTo>
                  <a:lnTo>
                    <a:pt x="416" y="587"/>
                  </a:lnTo>
                  <a:lnTo>
                    <a:pt x="416" y="587"/>
                  </a:lnTo>
                  <a:lnTo>
                    <a:pt x="415" y="586"/>
                  </a:lnTo>
                  <a:lnTo>
                    <a:pt x="414" y="586"/>
                  </a:lnTo>
                  <a:lnTo>
                    <a:pt x="408" y="590"/>
                  </a:lnTo>
                  <a:lnTo>
                    <a:pt x="407" y="588"/>
                  </a:lnTo>
                  <a:lnTo>
                    <a:pt x="406" y="588"/>
                  </a:lnTo>
                  <a:lnTo>
                    <a:pt x="405" y="587"/>
                  </a:lnTo>
                  <a:lnTo>
                    <a:pt x="405" y="586"/>
                  </a:lnTo>
                  <a:lnTo>
                    <a:pt x="404" y="587"/>
                  </a:lnTo>
                  <a:lnTo>
                    <a:pt x="404" y="588"/>
                  </a:lnTo>
                  <a:lnTo>
                    <a:pt x="405" y="588"/>
                  </a:lnTo>
                  <a:lnTo>
                    <a:pt x="405" y="590"/>
                  </a:lnTo>
                  <a:lnTo>
                    <a:pt x="402" y="589"/>
                  </a:lnTo>
                  <a:lnTo>
                    <a:pt x="401" y="589"/>
                  </a:lnTo>
                  <a:lnTo>
                    <a:pt x="400" y="591"/>
                  </a:lnTo>
                  <a:lnTo>
                    <a:pt x="400" y="592"/>
                  </a:lnTo>
                  <a:lnTo>
                    <a:pt x="399" y="592"/>
                  </a:lnTo>
                  <a:lnTo>
                    <a:pt x="396" y="592"/>
                  </a:lnTo>
                  <a:lnTo>
                    <a:pt x="393" y="594"/>
                  </a:lnTo>
                  <a:lnTo>
                    <a:pt x="392" y="594"/>
                  </a:lnTo>
                  <a:lnTo>
                    <a:pt x="390" y="595"/>
                  </a:lnTo>
                  <a:lnTo>
                    <a:pt x="388" y="599"/>
                  </a:lnTo>
                  <a:lnTo>
                    <a:pt x="388" y="600"/>
                  </a:lnTo>
                  <a:lnTo>
                    <a:pt x="388" y="601"/>
                  </a:lnTo>
                  <a:lnTo>
                    <a:pt x="388" y="603"/>
                  </a:lnTo>
                  <a:lnTo>
                    <a:pt x="389" y="604"/>
                  </a:lnTo>
                  <a:lnTo>
                    <a:pt x="390" y="604"/>
                  </a:lnTo>
                  <a:lnTo>
                    <a:pt x="391" y="605"/>
                  </a:lnTo>
                  <a:lnTo>
                    <a:pt x="393" y="605"/>
                  </a:lnTo>
                  <a:lnTo>
                    <a:pt x="393" y="606"/>
                  </a:lnTo>
                  <a:lnTo>
                    <a:pt x="394" y="607"/>
                  </a:lnTo>
                  <a:lnTo>
                    <a:pt x="395" y="607"/>
                  </a:lnTo>
                  <a:lnTo>
                    <a:pt x="396" y="609"/>
                  </a:lnTo>
                  <a:lnTo>
                    <a:pt x="396" y="609"/>
                  </a:lnTo>
                  <a:lnTo>
                    <a:pt x="398" y="610"/>
                  </a:lnTo>
                  <a:lnTo>
                    <a:pt x="399" y="610"/>
                  </a:lnTo>
                  <a:lnTo>
                    <a:pt x="400" y="610"/>
                  </a:lnTo>
                  <a:lnTo>
                    <a:pt x="402" y="613"/>
                  </a:lnTo>
                  <a:lnTo>
                    <a:pt x="402" y="616"/>
                  </a:lnTo>
                  <a:lnTo>
                    <a:pt x="402" y="617"/>
                  </a:lnTo>
                  <a:lnTo>
                    <a:pt x="403" y="617"/>
                  </a:lnTo>
                  <a:lnTo>
                    <a:pt x="405" y="617"/>
                  </a:lnTo>
                  <a:lnTo>
                    <a:pt x="407" y="615"/>
                  </a:lnTo>
                  <a:lnTo>
                    <a:pt x="407" y="614"/>
                  </a:lnTo>
                  <a:lnTo>
                    <a:pt x="408" y="613"/>
                  </a:lnTo>
                  <a:lnTo>
                    <a:pt x="409" y="613"/>
                  </a:lnTo>
                  <a:lnTo>
                    <a:pt x="410" y="614"/>
                  </a:lnTo>
                  <a:lnTo>
                    <a:pt x="410" y="617"/>
                  </a:lnTo>
                  <a:lnTo>
                    <a:pt x="409" y="618"/>
                  </a:lnTo>
                  <a:lnTo>
                    <a:pt x="409" y="619"/>
                  </a:lnTo>
                  <a:lnTo>
                    <a:pt x="410" y="619"/>
                  </a:lnTo>
                  <a:lnTo>
                    <a:pt x="410" y="619"/>
                  </a:lnTo>
                  <a:lnTo>
                    <a:pt x="411" y="620"/>
                  </a:lnTo>
                  <a:lnTo>
                    <a:pt x="410" y="621"/>
                  </a:lnTo>
                  <a:lnTo>
                    <a:pt x="410" y="622"/>
                  </a:lnTo>
                  <a:lnTo>
                    <a:pt x="410" y="622"/>
                  </a:lnTo>
                  <a:lnTo>
                    <a:pt x="410" y="625"/>
                  </a:lnTo>
                  <a:lnTo>
                    <a:pt x="413" y="627"/>
                  </a:lnTo>
                  <a:lnTo>
                    <a:pt x="414" y="627"/>
                  </a:lnTo>
                  <a:lnTo>
                    <a:pt x="414" y="627"/>
                  </a:lnTo>
                  <a:lnTo>
                    <a:pt x="419" y="627"/>
                  </a:lnTo>
                  <a:lnTo>
                    <a:pt x="419" y="627"/>
                  </a:lnTo>
                  <a:lnTo>
                    <a:pt x="421" y="627"/>
                  </a:lnTo>
                  <a:lnTo>
                    <a:pt x="421" y="628"/>
                  </a:lnTo>
                  <a:lnTo>
                    <a:pt x="421" y="630"/>
                  </a:lnTo>
                  <a:lnTo>
                    <a:pt x="421" y="630"/>
                  </a:lnTo>
                  <a:lnTo>
                    <a:pt x="421" y="630"/>
                  </a:lnTo>
                  <a:lnTo>
                    <a:pt x="421" y="629"/>
                  </a:lnTo>
                  <a:lnTo>
                    <a:pt x="423" y="627"/>
                  </a:lnTo>
                  <a:lnTo>
                    <a:pt x="425" y="625"/>
                  </a:lnTo>
                  <a:lnTo>
                    <a:pt x="429" y="623"/>
                  </a:lnTo>
                  <a:lnTo>
                    <a:pt x="430" y="623"/>
                  </a:lnTo>
                  <a:lnTo>
                    <a:pt x="430" y="623"/>
                  </a:lnTo>
                  <a:lnTo>
                    <a:pt x="431" y="623"/>
                  </a:lnTo>
                  <a:lnTo>
                    <a:pt x="431" y="622"/>
                  </a:lnTo>
                  <a:lnTo>
                    <a:pt x="431" y="619"/>
                  </a:lnTo>
                  <a:lnTo>
                    <a:pt x="431" y="617"/>
                  </a:lnTo>
                  <a:lnTo>
                    <a:pt x="431" y="615"/>
                  </a:lnTo>
                  <a:lnTo>
                    <a:pt x="435" y="611"/>
                  </a:lnTo>
                  <a:lnTo>
                    <a:pt x="435" y="611"/>
                  </a:lnTo>
                  <a:lnTo>
                    <a:pt x="438" y="608"/>
                  </a:lnTo>
                  <a:lnTo>
                    <a:pt x="441" y="608"/>
                  </a:lnTo>
                  <a:lnTo>
                    <a:pt x="442" y="609"/>
                  </a:lnTo>
                  <a:lnTo>
                    <a:pt x="442" y="612"/>
                  </a:lnTo>
                  <a:lnTo>
                    <a:pt x="441" y="613"/>
                  </a:lnTo>
                  <a:lnTo>
                    <a:pt x="441" y="614"/>
                  </a:lnTo>
                  <a:lnTo>
                    <a:pt x="439" y="616"/>
                  </a:lnTo>
                  <a:lnTo>
                    <a:pt x="440" y="618"/>
                  </a:lnTo>
                  <a:lnTo>
                    <a:pt x="440" y="619"/>
                  </a:lnTo>
                  <a:lnTo>
                    <a:pt x="441" y="620"/>
                  </a:lnTo>
                  <a:lnTo>
                    <a:pt x="440" y="621"/>
                  </a:lnTo>
                  <a:lnTo>
                    <a:pt x="439" y="622"/>
                  </a:lnTo>
                  <a:lnTo>
                    <a:pt x="438" y="623"/>
                  </a:lnTo>
                  <a:lnTo>
                    <a:pt x="437" y="624"/>
                  </a:lnTo>
                  <a:lnTo>
                    <a:pt x="435" y="626"/>
                  </a:lnTo>
                  <a:lnTo>
                    <a:pt x="434" y="627"/>
                  </a:lnTo>
                  <a:lnTo>
                    <a:pt x="433" y="626"/>
                  </a:lnTo>
                  <a:lnTo>
                    <a:pt x="432" y="627"/>
                  </a:lnTo>
                  <a:lnTo>
                    <a:pt x="432" y="627"/>
                  </a:lnTo>
                  <a:lnTo>
                    <a:pt x="431" y="628"/>
                  </a:lnTo>
                  <a:lnTo>
                    <a:pt x="428" y="631"/>
                  </a:lnTo>
                  <a:lnTo>
                    <a:pt x="428" y="632"/>
                  </a:lnTo>
                  <a:lnTo>
                    <a:pt x="428" y="633"/>
                  </a:lnTo>
                  <a:lnTo>
                    <a:pt x="431" y="630"/>
                  </a:lnTo>
                  <a:lnTo>
                    <a:pt x="431" y="629"/>
                  </a:lnTo>
                  <a:lnTo>
                    <a:pt x="432" y="627"/>
                  </a:lnTo>
                  <a:lnTo>
                    <a:pt x="433" y="627"/>
                  </a:lnTo>
                  <a:lnTo>
                    <a:pt x="433" y="628"/>
                  </a:lnTo>
                  <a:lnTo>
                    <a:pt x="432" y="630"/>
                  </a:lnTo>
                  <a:lnTo>
                    <a:pt x="432" y="635"/>
                  </a:lnTo>
                  <a:lnTo>
                    <a:pt x="433" y="635"/>
                  </a:lnTo>
                  <a:lnTo>
                    <a:pt x="433" y="637"/>
                  </a:lnTo>
                  <a:lnTo>
                    <a:pt x="434" y="639"/>
                  </a:lnTo>
                  <a:lnTo>
                    <a:pt x="435" y="641"/>
                  </a:lnTo>
                  <a:lnTo>
                    <a:pt x="436" y="641"/>
                  </a:lnTo>
                  <a:lnTo>
                    <a:pt x="438" y="643"/>
                  </a:lnTo>
                  <a:lnTo>
                    <a:pt x="440" y="643"/>
                  </a:lnTo>
                  <a:lnTo>
                    <a:pt x="441" y="644"/>
                  </a:lnTo>
                  <a:lnTo>
                    <a:pt x="440" y="646"/>
                  </a:lnTo>
                  <a:lnTo>
                    <a:pt x="438" y="646"/>
                  </a:lnTo>
                  <a:lnTo>
                    <a:pt x="436" y="648"/>
                  </a:lnTo>
                  <a:lnTo>
                    <a:pt x="437" y="649"/>
                  </a:lnTo>
                  <a:lnTo>
                    <a:pt x="434" y="651"/>
                  </a:lnTo>
                  <a:lnTo>
                    <a:pt x="433" y="652"/>
                  </a:lnTo>
                  <a:lnTo>
                    <a:pt x="435" y="653"/>
                  </a:lnTo>
                  <a:lnTo>
                    <a:pt x="435" y="651"/>
                  </a:lnTo>
                  <a:lnTo>
                    <a:pt x="437" y="650"/>
                  </a:lnTo>
                  <a:lnTo>
                    <a:pt x="438" y="647"/>
                  </a:lnTo>
                  <a:lnTo>
                    <a:pt x="439" y="646"/>
                  </a:lnTo>
                  <a:lnTo>
                    <a:pt x="440" y="646"/>
                  </a:lnTo>
                  <a:lnTo>
                    <a:pt x="441" y="648"/>
                  </a:lnTo>
                  <a:lnTo>
                    <a:pt x="439" y="651"/>
                  </a:lnTo>
                  <a:lnTo>
                    <a:pt x="439" y="654"/>
                  </a:lnTo>
                  <a:lnTo>
                    <a:pt x="441" y="658"/>
                  </a:lnTo>
                  <a:lnTo>
                    <a:pt x="441" y="659"/>
                  </a:lnTo>
                  <a:lnTo>
                    <a:pt x="442" y="662"/>
                  </a:lnTo>
                  <a:lnTo>
                    <a:pt x="441" y="662"/>
                  </a:lnTo>
                  <a:lnTo>
                    <a:pt x="440" y="660"/>
                  </a:lnTo>
                  <a:lnTo>
                    <a:pt x="438" y="656"/>
                  </a:lnTo>
                  <a:lnTo>
                    <a:pt x="437" y="656"/>
                  </a:lnTo>
                  <a:lnTo>
                    <a:pt x="437" y="657"/>
                  </a:lnTo>
                  <a:lnTo>
                    <a:pt x="440" y="663"/>
                  </a:lnTo>
                  <a:lnTo>
                    <a:pt x="441" y="665"/>
                  </a:lnTo>
                  <a:lnTo>
                    <a:pt x="442" y="666"/>
                  </a:lnTo>
                  <a:lnTo>
                    <a:pt x="442" y="667"/>
                  </a:lnTo>
                  <a:lnTo>
                    <a:pt x="444" y="668"/>
                  </a:lnTo>
                  <a:lnTo>
                    <a:pt x="444" y="669"/>
                  </a:lnTo>
                  <a:lnTo>
                    <a:pt x="445" y="671"/>
                  </a:lnTo>
                  <a:lnTo>
                    <a:pt x="446" y="671"/>
                  </a:lnTo>
                  <a:lnTo>
                    <a:pt x="446" y="672"/>
                  </a:lnTo>
                  <a:lnTo>
                    <a:pt x="446" y="673"/>
                  </a:lnTo>
                  <a:lnTo>
                    <a:pt x="448" y="673"/>
                  </a:lnTo>
                  <a:lnTo>
                    <a:pt x="447" y="672"/>
                  </a:lnTo>
                  <a:lnTo>
                    <a:pt x="446" y="670"/>
                  </a:lnTo>
                  <a:lnTo>
                    <a:pt x="445" y="669"/>
                  </a:lnTo>
                  <a:lnTo>
                    <a:pt x="443" y="666"/>
                  </a:lnTo>
                  <a:lnTo>
                    <a:pt x="441" y="664"/>
                  </a:lnTo>
                  <a:lnTo>
                    <a:pt x="441" y="663"/>
                  </a:lnTo>
                  <a:lnTo>
                    <a:pt x="443" y="663"/>
                  </a:lnTo>
                  <a:lnTo>
                    <a:pt x="444" y="664"/>
                  </a:lnTo>
                  <a:lnTo>
                    <a:pt x="447" y="670"/>
                  </a:lnTo>
                  <a:lnTo>
                    <a:pt x="448" y="671"/>
                  </a:lnTo>
                  <a:lnTo>
                    <a:pt x="448" y="671"/>
                  </a:lnTo>
                  <a:lnTo>
                    <a:pt x="449" y="672"/>
                  </a:lnTo>
                  <a:lnTo>
                    <a:pt x="449" y="672"/>
                  </a:lnTo>
                  <a:lnTo>
                    <a:pt x="452" y="675"/>
                  </a:lnTo>
                  <a:lnTo>
                    <a:pt x="452" y="677"/>
                  </a:lnTo>
                  <a:lnTo>
                    <a:pt x="454" y="679"/>
                  </a:lnTo>
                  <a:lnTo>
                    <a:pt x="454" y="680"/>
                  </a:lnTo>
                  <a:lnTo>
                    <a:pt x="454" y="680"/>
                  </a:lnTo>
                  <a:lnTo>
                    <a:pt x="453" y="682"/>
                  </a:lnTo>
                  <a:lnTo>
                    <a:pt x="455" y="686"/>
                  </a:lnTo>
                  <a:lnTo>
                    <a:pt x="454" y="687"/>
                  </a:lnTo>
                  <a:lnTo>
                    <a:pt x="452" y="687"/>
                  </a:lnTo>
                  <a:lnTo>
                    <a:pt x="451" y="688"/>
                  </a:lnTo>
                  <a:lnTo>
                    <a:pt x="452" y="688"/>
                  </a:lnTo>
                  <a:lnTo>
                    <a:pt x="453" y="688"/>
                  </a:lnTo>
                  <a:lnTo>
                    <a:pt x="455" y="688"/>
                  </a:lnTo>
                  <a:lnTo>
                    <a:pt x="455" y="689"/>
                  </a:lnTo>
                  <a:lnTo>
                    <a:pt x="455" y="689"/>
                  </a:lnTo>
                  <a:lnTo>
                    <a:pt x="458" y="688"/>
                  </a:lnTo>
                  <a:lnTo>
                    <a:pt x="457" y="687"/>
                  </a:lnTo>
                  <a:lnTo>
                    <a:pt x="458" y="686"/>
                  </a:lnTo>
                  <a:lnTo>
                    <a:pt x="457" y="685"/>
                  </a:lnTo>
                  <a:lnTo>
                    <a:pt x="456" y="682"/>
                  </a:lnTo>
                  <a:lnTo>
                    <a:pt x="455" y="681"/>
                  </a:lnTo>
                  <a:lnTo>
                    <a:pt x="455" y="680"/>
                  </a:lnTo>
                  <a:lnTo>
                    <a:pt x="457" y="682"/>
                  </a:lnTo>
                  <a:lnTo>
                    <a:pt x="460" y="686"/>
                  </a:lnTo>
                  <a:lnTo>
                    <a:pt x="461" y="687"/>
                  </a:lnTo>
                  <a:lnTo>
                    <a:pt x="461" y="688"/>
                  </a:lnTo>
                  <a:lnTo>
                    <a:pt x="464" y="691"/>
                  </a:lnTo>
                  <a:lnTo>
                    <a:pt x="464" y="691"/>
                  </a:lnTo>
                  <a:lnTo>
                    <a:pt x="465" y="692"/>
                  </a:lnTo>
                  <a:lnTo>
                    <a:pt x="465" y="692"/>
                  </a:lnTo>
                  <a:lnTo>
                    <a:pt x="469" y="697"/>
                  </a:lnTo>
                  <a:lnTo>
                    <a:pt x="469" y="697"/>
                  </a:lnTo>
                  <a:lnTo>
                    <a:pt x="472" y="699"/>
                  </a:lnTo>
                  <a:lnTo>
                    <a:pt x="472" y="700"/>
                  </a:lnTo>
                  <a:lnTo>
                    <a:pt x="473" y="700"/>
                  </a:lnTo>
                  <a:lnTo>
                    <a:pt x="478" y="705"/>
                  </a:lnTo>
                  <a:lnTo>
                    <a:pt x="476" y="705"/>
                  </a:lnTo>
                  <a:lnTo>
                    <a:pt x="475" y="704"/>
                  </a:lnTo>
                  <a:lnTo>
                    <a:pt x="473" y="703"/>
                  </a:lnTo>
                  <a:lnTo>
                    <a:pt x="473" y="704"/>
                  </a:lnTo>
                  <a:lnTo>
                    <a:pt x="474" y="704"/>
                  </a:lnTo>
                  <a:lnTo>
                    <a:pt x="477" y="706"/>
                  </a:lnTo>
                  <a:lnTo>
                    <a:pt x="478" y="706"/>
                  </a:lnTo>
                  <a:lnTo>
                    <a:pt x="478" y="705"/>
                  </a:lnTo>
                  <a:lnTo>
                    <a:pt x="482" y="705"/>
                  </a:lnTo>
                  <a:lnTo>
                    <a:pt x="484" y="703"/>
                  </a:lnTo>
                  <a:lnTo>
                    <a:pt x="486" y="704"/>
                  </a:lnTo>
                  <a:lnTo>
                    <a:pt x="489" y="702"/>
                  </a:lnTo>
                  <a:lnTo>
                    <a:pt x="491" y="700"/>
                  </a:lnTo>
                  <a:lnTo>
                    <a:pt x="493" y="699"/>
                  </a:lnTo>
                  <a:lnTo>
                    <a:pt x="495" y="699"/>
                  </a:lnTo>
                  <a:lnTo>
                    <a:pt x="496" y="700"/>
                  </a:lnTo>
                  <a:lnTo>
                    <a:pt x="499" y="700"/>
                  </a:lnTo>
                  <a:lnTo>
                    <a:pt x="500" y="699"/>
                  </a:lnTo>
                  <a:lnTo>
                    <a:pt x="501" y="699"/>
                  </a:lnTo>
                  <a:lnTo>
                    <a:pt x="503" y="697"/>
                  </a:lnTo>
                  <a:lnTo>
                    <a:pt x="503" y="698"/>
                  </a:lnTo>
                  <a:lnTo>
                    <a:pt x="505" y="698"/>
                  </a:lnTo>
                  <a:lnTo>
                    <a:pt x="508" y="696"/>
                  </a:lnTo>
                  <a:lnTo>
                    <a:pt x="509" y="695"/>
                  </a:lnTo>
                  <a:lnTo>
                    <a:pt x="511" y="694"/>
                  </a:lnTo>
                  <a:lnTo>
                    <a:pt x="512" y="694"/>
                  </a:lnTo>
                  <a:lnTo>
                    <a:pt x="515" y="692"/>
                  </a:lnTo>
                  <a:lnTo>
                    <a:pt x="517" y="691"/>
                  </a:lnTo>
                  <a:lnTo>
                    <a:pt x="517" y="690"/>
                  </a:lnTo>
                  <a:lnTo>
                    <a:pt x="519" y="689"/>
                  </a:lnTo>
                  <a:lnTo>
                    <a:pt x="521" y="688"/>
                  </a:lnTo>
                  <a:lnTo>
                    <a:pt x="522" y="687"/>
                  </a:lnTo>
                  <a:lnTo>
                    <a:pt x="522" y="687"/>
                  </a:lnTo>
                  <a:lnTo>
                    <a:pt x="523" y="685"/>
                  </a:lnTo>
                  <a:lnTo>
                    <a:pt x="525" y="685"/>
                  </a:lnTo>
                  <a:lnTo>
                    <a:pt x="527" y="684"/>
                  </a:lnTo>
                  <a:lnTo>
                    <a:pt x="528" y="680"/>
                  </a:lnTo>
                  <a:lnTo>
                    <a:pt x="529" y="679"/>
                  </a:lnTo>
                  <a:lnTo>
                    <a:pt x="530" y="678"/>
                  </a:lnTo>
                  <a:lnTo>
                    <a:pt x="532" y="677"/>
                  </a:lnTo>
                  <a:lnTo>
                    <a:pt x="533" y="676"/>
                  </a:lnTo>
                  <a:lnTo>
                    <a:pt x="536" y="675"/>
                  </a:lnTo>
                  <a:lnTo>
                    <a:pt x="537" y="673"/>
                  </a:lnTo>
                  <a:lnTo>
                    <a:pt x="537" y="673"/>
                  </a:lnTo>
                  <a:lnTo>
                    <a:pt x="539" y="670"/>
                  </a:lnTo>
                  <a:lnTo>
                    <a:pt x="541" y="668"/>
                  </a:lnTo>
                  <a:lnTo>
                    <a:pt x="541" y="666"/>
                  </a:lnTo>
                  <a:lnTo>
                    <a:pt x="542" y="665"/>
                  </a:lnTo>
                  <a:lnTo>
                    <a:pt x="542" y="665"/>
                  </a:lnTo>
                  <a:lnTo>
                    <a:pt x="544" y="663"/>
                  </a:lnTo>
                  <a:lnTo>
                    <a:pt x="545" y="663"/>
                  </a:lnTo>
                  <a:lnTo>
                    <a:pt x="546" y="663"/>
                  </a:lnTo>
                  <a:lnTo>
                    <a:pt x="546" y="664"/>
                  </a:lnTo>
                  <a:lnTo>
                    <a:pt x="548" y="664"/>
                  </a:lnTo>
                  <a:lnTo>
                    <a:pt x="549" y="663"/>
                  </a:lnTo>
                  <a:lnTo>
                    <a:pt x="550" y="663"/>
                  </a:lnTo>
                  <a:lnTo>
                    <a:pt x="550" y="663"/>
                  </a:lnTo>
                  <a:lnTo>
                    <a:pt x="551" y="665"/>
                  </a:lnTo>
                  <a:lnTo>
                    <a:pt x="551" y="664"/>
                  </a:lnTo>
                  <a:lnTo>
                    <a:pt x="551" y="664"/>
                  </a:lnTo>
                  <a:lnTo>
                    <a:pt x="551" y="663"/>
                  </a:lnTo>
                  <a:lnTo>
                    <a:pt x="552" y="661"/>
                  </a:lnTo>
                  <a:lnTo>
                    <a:pt x="553" y="661"/>
                  </a:lnTo>
                  <a:lnTo>
                    <a:pt x="556" y="661"/>
                  </a:lnTo>
                  <a:lnTo>
                    <a:pt x="557" y="660"/>
                  </a:lnTo>
                  <a:lnTo>
                    <a:pt x="558" y="660"/>
                  </a:lnTo>
                  <a:lnTo>
                    <a:pt x="558" y="661"/>
                  </a:lnTo>
                  <a:lnTo>
                    <a:pt x="558" y="662"/>
                  </a:lnTo>
                  <a:lnTo>
                    <a:pt x="560" y="664"/>
                  </a:lnTo>
                  <a:lnTo>
                    <a:pt x="560" y="663"/>
                  </a:lnTo>
                  <a:lnTo>
                    <a:pt x="561" y="663"/>
                  </a:lnTo>
                  <a:lnTo>
                    <a:pt x="562" y="663"/>
                  </a:lnTo>
                  <a:lnTo>
                    <a:pt x="566" y="663"/>
                  </a:lnTo>
                  <a:lnTo>
                    <a:pt x="567" y="664"/>
                  </a:lnTo>
                  <a:lnTo>
                    <a:pt x="566" y="665"/>
                  </a:lnTo>
                  <a:lnTo>
                    <a:pt x="567" y="667"/>
                  </a:lnTo>
                  <a:lnTo>
                    <a:pt x="567" y="668"/>
                  </a:lnTo>
                  <a:lnTo>
                    <a:pt x="567" y="669"/>
                  </a:lnTo>
                  <a:lnTo>
                    <a:pt x="564" y="669"/>
                  </a:lnTo>
                  <a:lnTo>
                    <a:pt x="562" y="670"/>
                  </a:lnTo>
                  <a:lnTo>
                    <a:pt x="561" y="672"/>
                  </a:lnTo>
                  <a:lnTo>
                    <a:pt x="561" y="673"/>
                  </a:lnTo>
                  <a:lnTo>
                    <a:pt x="560" y="675"/>
                  </a:lnTo>
                  <a:lnTo>
                    <a:pt x="557" y="675"/>
                  </a:lnTo>
                  <a:lnTo>
                    <a:pt x="558" y="677"/>
                  </a:lnTo>
                  <a:lnTo>
                    <a:pt x="558" y="677"/>
                  </a:lnTo>
                  <a:lnTo>
                    <a:pt x="558" y="682"/>
                  </a:lnTo>
                  <a:lnTo>
                    <a:pt x="561" y="684"/>
                  </a:lnTo>
                  <a:lnTo>
                    <a:pt x="561" y="685"/>
                  </a:lnTo>
                  <a:lnTo>
                    <a:pt x="559" y="686"/>
                  </a:lnTo>
                  <a:lnTo>
                    <a:pt x="560" y="686"/>
                  </a:lnTo>
                  <a:lnTo>
                    <a:pt x="560" y="687"/>
                  </a:lnTo>
                  <a:lnTo>
                    <a:pt x="557" y="689"/>
                  </a:lnTo>
                  <a:lnTo>
                    <a:pt x="557" y="690"/>
                  </a:lnTo>
                  <a:lnTo>
                    <a:pt x="558" y="691"/>
                  </a:lnTo>
                  <a:lnTo>
                    <a:pt x="557" y="692"/>
                  </a:lnTo>
                  <a:lnTo>
                    <a:pt x="553" y="698"/>
                  </a:lnTo>
                  <a:lnTo>
                    <a:pt x="553" y="699"/>
                  </a:lnTo>
                  <a:lnTo>
                    <a:pt x="552" y="700"/>
                  </a:lnTo>
                  <a:lnTo>
                    <a:pt x="552" y="702"/>
                  </a:lnTo>
                  <a:lnTo>
                    <a:pt x="551" y="704"/>
                  </a:lnTo>
                  <a:lnTo>
                    <a:pt x="551" y="704"/>
                  </a:lnTo>
                  <a:lnTo>
                    <a:pt x="553" y="707"/>
                  </a:lnTo>
                  <a:lnTo>
                    <a:pt x="553" y="709"/>
                  </a:lnTo>
                  <a:lnTo>
                    <a:pt x="552" y="710"/>
                  </a:lnTo>
                  <a:lnTo>
                    <a:pt x="553" y="711"/>
                  </a:lnTo>
                  <a:lnTo>
                    <a:pt x="553" y="712"/>
                  </a:lnTo>
                  <a:lnTo>
                    <a:pt x="554" y="713"/>
                  </a:lnTo>
                  <a:lnTo>
                    <a:pt x="554" y="714"/>
                  </a:lnTo>
                  <a:lnTo>
                    <a:pt x="553" y="714"/>
                  </a:lnTo>
                  <a:lnTo>
                    <a:pt x="552" y="714"/>
                  </a:lnTo>
                  <a:lnTo>
                    <a:pt x="552" y="715"/>
                  </a:lnTo>
                  <a:lnTo>
                    <a:pt x="550" y="716"/>
                  </a:lnTo>
                  <a:lnTo>
                    <a:pt x="550" y="717"/>
                  </a:lnTo>
                  <a:lnTo>
                    <a:pt x="550" y="718"/>
                  </a:lnTo>
                  <a:lnTo>
                    <a:pt x="551" y="718"/>
                  </a:lnTo>
                  <a:lnTo>
                    <a:pt x="551" y="721"/>
                  </a:lnTo>
                  <a:lnTo>
                    <a:pt x="550" y="721"/>
                  </a:lnTo>
                  <a:lnTo>
                    <a:pt x="550" y="722"/>
                  </a:lnTo>
                  <a:lnTo>
                    <a:pt x="548" y="724"/>
                  </a:lnTo>
                  <a:lnTo>
                    <a:pt x="548" y="725"/>
                  </a:lnTo>
                  <a:lnTo>
                    <a:pt x="550" y="728"/>
                  </a:lnTo>
                  <a:lnTo>
                    <a:pt x="551" y="729"/>
                  </a:lnTo>
                  <a:lnTo>
                    <a:pt x="551" y="730"/>
                  </a:lnTo>
                  <a:lnTo>
                    <a:pt x="550" y="732"/>
                  </a:lnTo>
                  <a:lnTo>
                    <a:pt x="549" y="734"/>
                  </a:lnTo>
                  <a:lnTo>
                    <a:pt x="548" y="735"/>
                  </a:lnTo>
                  <a:lnTo>
                    <a:pt x="548" y="736"/>
                  </a:lnTo>
                  <a:lnTo>
                    <a:pt x="547" y="737"/>
                  </a:lnTo>
                  <a:lnTo>
                    <a:pt x="547" y="738"/>
                  </a:lnTo>
                  <a:lnTo>
                    <a:pt x="547" y="738"/>
                  </a:lnTo>
                  <a:lnTo>
                    <a:pt x="547" y="738"/>
                  </a:lnTo>
                  <a:lnTo>
                    <a:pt x="547" y="739"/>
                  </a:lnTo>
                  <a:lnTo>
                    <a:pt x="548" y="740"/>
                  </a:lnTo>
                  <a:lnTo>
                    <a:pt x="550" y="742"/>
                  </a:lnTo>
                  <a:lnTo>
                    <a:pt x="549" y="743"/>
                  </a:lnTo>
                  <a:lnTo>
                    <a:pt x="550" y="744"/>
                  </a:lnTo>
                  <a:lnTo>
                    <a:pt x="551" y="745"/>
                  </a:lnTo>
                  <a:lnTo>
                    <a:pt x="551" y="748"/>
                  </a:lnTo>
                  <a:lnTo>
                    <a:pt x="549" y="748"/>
                  </a:lnTo>
                  <a:lnTo>
                    <a:pt x="549" y="749"/>
                  </a:lnTo>
                  <a:lnTo>
                    <a:pt x="549" y="751"/>
                  </a:lnTo>
                  <a:lnTo>
                    <a:pt x="548" y="751"/>
                  </a:lnTo>
                  <a:lnTo>
                    <a:pt x="548" y="756"/>
                  </a:lnTo>
                  <a:lnTo>
                    <a:pt x="547" y="757"/>
                  </a:lnTo>
                  <a:lnTo>
                    <a:pt x="546" y="759"/>
                  </a:lnTo>
                  <a:lnTo>
                    <a:pt x="544" y="762"/>
                  </a:lnTo>
                  <a:lnTo>
                    <a:pt x="544" y="763"/>
                  </a:lnTo>
                  <a:lnTo>
                    <a:pt x="544" y="764"/>
                  </a:lnTo>
                  <a:lnTo>
                    <a:pt x="544" y="766"/>
                  </a:lnTo>
                  <a:lnTo>
                    <a:pt x="543" y="767"/>
                  </a:lnTo>
                  <a:lnTo>
                    <a:pt x="543" y="767"/>
                  </a:lnTo>
                  <a:lnTo>
                    <a:pt x="542" y="768"/>
                  </a:lnTo>
                  <a:lnTo>
                    <a:pt x="542" y="769"/>
                  </a:lnTo>
                  <a:lnTo>
                    <a:pt x="541" y="770"/>
                  </a:lnTo>
                  <a:lnTo>
                    <a:pt x="542" y="770"/>
                  </a:lnTo>
                  <a:lnTo>
                    <a:pt x="542" y="773"/>
                  </a:lnTo>
                  <a:lnTo>
                    <a:pt x="538" y="777"/>
                  </a:lnTo>
                  <a:lnTo>
                    <a:pt x="538" y="779"/>
                  </a:lnTo>
                  <a:lnTo>
                    <a:pt x="540" y="781"/>
                  </a:lnTo>
                  <a:lnTo>
                    <a:pt x="540" y="784"/>
                  </a:lnTo>
                  <a:lnTo>
                    <a:pt x="542" y="786"/>
                  </a:lnTo>
                  <a:lnTo>
                    <a:pt x="542" y="786"/>
                  </a:lnTo>
                  <a:lnTo>
                    <a:pt x="545" y="790"/>
                  </a:lnTo>
                  <a:lnTo>
                    <a:pt x="547" y="791"/>
                  </a:lnTo>
                  <a:lnTo>
                    <a:pt x="551" y="794"/>
                  </a:lnTo>
                  <a:lnTo>
                    <a:pt x="555" y="794"/>
                  </a:lnTo>
                  <a:lnTo>
                    <a:pt x="556" y="793"/>
                  </a:lnTo>
                  <a:lnTo>
                    <a:pt x="559" y="793"/>
                  </a:lnTo>
                  <a:lnTo>
                    <a:pt x="559" y="794"/>
                  </a:lnTo>
                  <a:lnTo>
                    <a:pt x="558" y="794"/>
                  </a:lnTo>
                  <a:lnTo>
                    <a:pt x="558" y="794"/>
                  </a:lnTo>
                  <a:lnTo>
                    <a:pt x="556" y="796"/>
                  </a:lnTo>
                  <a:lnTo>
                    <a:pt x="555" y="796"/>
                  </a:lnTo>
                  <a:lnTo>
                    <a:pt x="555" y="797"/>
                  </a:lnTo>
                  <a:lnTo>
                    <a:pt x="555" y="797"/>
                  </a:lnTo>
                  <a:lnTo>
                    <a:pt x="558" y="795"/>
                  </a:lnTo>
                  <a:lnTo>
                    <a:pt x="559" y="795"/>
                  </a:lnTo>
                  <a:lnTo>
                    <a:pt x="560" y="793"/>
                  </a:lnTo>
                  <a:lnTo>
                    <a:pt x="560" y="791"/>
                  </a:lnTo>
                  <a:lnTo>
                    <a:pt x="559" y="792"/>
                  </a:lnTo>
                  <a:lnTo>
                    <a:pt x="557" y="792"/>
                  </a:lnTo>
                  <a:lnTo>
                    <a:pt x="557" y="790"/>
                  </a:lnTo>
                  <a:lnTo>
                    <a:pt x="560" y="788"/>
                  </a:lnTo>
                  <a:lnTo>
                    <a:pt x="561" y="788"/>
                  </a:lnTo>
                  <a:lnTo>
                    <a:pt x="561" y="789"/>
                  </a:lnTo>
                  <a:lnTo>
                    <a:pt x="560" y="790"/>
                  </a:lnTo>
                  <a:lnTo>
                    <a:pt x="561" y="791"/>
                  </a:lnTo>
                  <a:lnTo>
                    <a:pt x="562" y="790"/>
                  </a:lnTo>
                  <a:lnTo>
                    <a:pt x="563" y="791"/>
                  </a:lnTo>
                  <a:lnTo>
                    <a:pt x="562" y="792"/>
                  </a:lnTo>
                  <a:lnTo>
                    <a:pt x="563" y="793"/>
                  </a:lnTo>
                  <a:lnTo>
                    <a:pt x="564" y="794"/>
                  </a:lnTo>
                  <a:lnTo>
                    <a:pt x="564" y="796"/>
                  </a:lnTo>
                  <a:lnTo>
                    <a:pt x="565" y="798"/>
                  </a:lnTo>
                  <a:lnTo>
                    <a:pt x="567" y="798"/>
                  </a:lnTo>
                  <a:lnTo>
                    <a:pt x="567" y="800"/>
                  </a:lnTo>
                  <a:lnTo>
                    <a:pt x="566" y="801"/>
                  </a:lnTo>
                  <a:lnTo>
                    <a:pt x="566" y="802"/>
                  </a:lnTo>
                  <a:lnTo>
                    <a:pt x="566" y="803"/>
                  </a:lnTo>
                  <a:lnTo>
                    <a:pt x="566" y="803"/>
                  </a:lnTo>
                  <a:lnTo>
                    <a:pt x="566" y="805"/>
                  </a:lnTo>
                  <a:lnTo>
                    <a:pt x="567" y="806"/>
                  </a:lnTo>
                  <a:lnTo>
                    <a:pt x="567" y="808"/>
                  </a:lnTo>
                  <a:lnTo>
                    <a:pt x="568" y="809"/>
                  </a:lnTo>
                  <a:lnTo>
                    <a:pt x="570" y="813"/>
                  </a:lnTo>
                  <a:lnTo>
                    <a:pt x="573" y="815"/>
                  </a:lnTo>
                  <a:lnTo>
                    <a:pt x="573" y="816"/>
                  </a:lnTo>
                  <a:lnTo>
                    <a:pt x="576" y="819"/>
                  </a:lnTo>
                  <a:lnTo>
                    <a:pt x="576" y="820"/>
                  </a:lnTo>
                  <a:lnTo>
                    <a:pt x="587" y="830"/>
                  </a:lnTo>
                  <a:lnTo>
                    <a:pt x="587" y="831"/>
                  </a:lnTo>
                  <a:lnTo>
                    <a:pt x="593" y="837"/>
                  </a:lnTo>
                  <a:lnTo>
                    <a:pt x="593" y="837"/>
                  </a:lnTo>
                  <a:lnTo>
                    <a:pt x="594" y="839"/>
                  </a:lnTo>
                  <a:lnTo>
                    <a:pt x="595" y="840"/>
                  </a:lnTo>
                  <a:lnTo>
                    <a:pt x="595" y="841"/>
                  </a:lnTo>
                  <a:lnTo>
                    <a:pt x="595" y="842"/>
                  </a:lnTo>
                  <a:lnTo>
                    <a:pt x="599" y="847"/>
                  </a:lnTo>
                  <a:lnTo>
                    <a:pt x="599" y="848"/>
                  </a:lnTo>
                  <a:lnTo>
                    <a:pt x="598" y="848"/>
                  </a:lnTo>
                  <a:lnTo>
                    <a:pt x="597" y="847"/>
                  </a:lnTo>
                  <a:lnTo>
                    <a:pt x="597" y="846"/>
                  </a:lnTo>
                  <a:lnTo>
                    <a:pt x="596" y="845"/>
                  </a:lnTo>
                  <a:lnTo>
                    <a:pt x="596" y="844"/>
                  </a:lnTo>
                  <a:lnTo>
                    <a:pt x="593" y="842"/>
                  </a:lnTo>
                  <a:lnTo>
                    <a:pt x="593" y="841"/>
                  </a:lnTo>
                  <a:lnTo>
                    <a:pt x="593" y="840"/>
                  </a:lnTo>
                  <a:lnTo>
                    <a:pt x="593" y="839"/>
                  </a:lnTo>
                  <a:lnTo>
                    <a:pt x="592" y="839"/>
                  </a:lnTo>
                  <a:lnTo>
                    <a:pt x="592" y="838"/>
                  </a:lnTo>
                  <a:lnTo>
                    <a:pt x="591" y="838"/>
                  </a:lnTo>
                  <a:lnTo>
                    <a:pt x="591" y="837"/>
                  </a:lnTo>
                  <a:lnTo>
                    <a:pt x="589" y="835"/>
                  </a:lnTo>
                  <a:lnTo>
                    <a:pt x="589" y="834"/>
                  </a:lnTo>
                  <a:lnTo>
                    <a:pt x="587" y="833"/>
                  </a:lnTo>
                  <a:lnTo>
                    <a:pt x="586" y="833"/>
                  </a:lnTo>
                  <a:lnTo>
                    <a:pt x="584" y="829"/>
                  </a:lnTo>
                  <a:lnTo>
                    <a:pt x="581" y="829"/>
                  </a:lnTo>
                  <a:lnTo>
                    <a:pt x="581" y="830"/>
                  </a:lnTo>
                  <a:lnTo>
                    <a:pt x="581" y="831"/>
                  </a:lnTo>
                  <a:lnTo>
                    <a:pt x="582" y="830"/>
                  </a:lnTo>
                  <a:lnTo>
                    <a:pt x="583" y="830"/>
                  </a:lnTo>
                  <a:lnTo>
                    <a:pt x="584" y="831"/>
                  </a:lnTo>
                  <a:lnTo>
                    <a:pt x="585" y="832"/>
                  </a:lnTo>
                  <a:lnTo>
                    <a:pt x="582" y="832"/>
                  </a:lnTo>
                  <a:lnTo>
                    <a:pt x="581" y="834"/>
                  </a:lnTo>
                  <a:lnTo>
                    <a:pt x="580" y="837"/>
                  </a:lnTo>
                  <a:lnTo>
                    <a:pt x="579" y="838"/>
                  </a:lnTo>
                  <a:lnTo>
                    <a:pt x="580" y="839"/>
                  </a:lnTo>
                  <a:lnTo>
                    <a:pt x="582" y="836"/>
                  </a:lnTo>
                  <a:lnTo>
                    <a:pt x="582" y="835"/>
                  </a:lnTo>
                  <a:lnTo>
                    <a:pt x="583" y="833"/>
                  </a:lnTo>
                  <a:lnTo>
                    <a:pt x="586" y="833"/>
                  </a:lnTo>
                  <a:lnTo>
                    <a:pt x="586" y="834"/>
                  </a:lnTo>
                  <a:lnTo>
                    <a:pt x="588" y="836"/>
                  </a:lnTo>
                  <a:lnTo>
                    <a:pt x="589" y="838"/>
                  </a:lnTo>
                  <a:lnTo>
                    <a:pt x="590" y="839"/>
                  </a:lnTo>
                  <a:lnTo>
                    <a:pt x="591" y="840"/>
                  </a:lnTo>
                  <a:lnTo>
                    <a:pt x="591" y="840"/>
                  </a:lnTo>
                  <a:lnTo>
                    <a:pt x="590" y="841"/>
                  </a:lnTo>
                  <a:lnTo>
                    <a:pt x="590" y="841"/>
                  </a:lnTo>
                  <a:lnTo>
                    <a:pt x="591" y="842"/>
                  </a:lnTo>
                  <a:lnTo>
                    <a:pt x="592" y="843"/>
                  </a:lnTo>
                  <a:lnTo>
                    <a:pt x="592" y="843"/>
                  </a:lnTo>
                  <a:lnTo>
                    <a:pt x="593" y="844"/>
                  </a:lnTo>
                  <a:lnTo>
                    <a:pt x="594" y="845"/>
                  </a:lnTo>
                  <a:lnTo>
                    <a:pt x="594" y="845"/>
                  </a:lnTo>
                  <a:lnTo>
                    <a:pt x="598" y="849"/>
                  </a:lnTo>
                  <a:lnTo>
                    <a:pt x="603" y="849"/>
                  </a:lnTo>
                  <a:lnTo>
                    <a:pt x="603" y="849"/>
                  </a:lnTo>
                  <a:lnTo>
                    <a:pt x="604" y="849"/>
                  </a:lnTo>
                  <a:lnTo>
                    <a:pt x="605" y="850"/>
                  </a:lnTo>
                  <a:lnTo>
                    <a:pt x="605" y="852"/>
                  </a:lnTo>
                  <a:lnTo>
                    <a:pt x="603" y="853"/>
                  </a:lnTo>
                  <a:lnTo>
                    <a:pt x="604" y="853"/>
                  </a:lnTo>
                  <a:lnTo>
                    <a:pt x="604" y="854"/>
                  </a:lnTo>
                  <a:lnTo>
                    <a:pt x="603" y="855"/>
                  </a:lnTo>
                  <a:lnTo>
                    <a:pt x="603" y="856"/>
                  </a:lnTo>
                  <a:lnTo>
                    <a:pt x="604" y="857"/>
                  </a:lnTo>
                  <a:lnTo>
                    <a:pt x="604" y="857"/>
                  </a:lnTo>
                  <a:lnTo>
                    <a:pt x="606" y="857"/>
                  </a:lnTo>
                  <a:lnTo>
                    <a:pt x="607" y="857"/>
                  </a:lnTo>
                  <a:lnTo>
                    <a:pt x="608" y="858"/>
                  </a:lnTo>
                  <a:lnTo>
                    <a:pt x="608" y="855"/>
                  </a:lnTo>
                  <a:lnTo>
                    <a:pt x="609" y="854"/>
                  </a:lnTo>
                  <a:lnTo>
                    <a:pt x="610" y="853"/>
                  </a:lnTo>
                  <a:lnTo>
                    <a:pt x="611" y="853"/>
                  </a:lnTo>
                  <a:lnTo>
                    <a:pt x="613" y="854"/>
                  </a:lnTo>
                  <a:lnTo>
                    <a:pt x="613" y="856"/>
                  </a:lnTo>
                  <a:lnTo>
                    <a:pt x="613" y="857"/>
                  </a:lnTo>
                  <a:lnTo>
                    <a:pt x="614" y="858"/>
                  </a:lnTo>
                  <a:lnTo>
                    <a:pt x="615" y="858"/>
                  </a:lnTo>
                  <a:lnTo>
                    <a:pt x="617" y="860"/>
                  </a:lnTo>
                  <a:lnTo>
                    <a:pt x="617" y="861"/>
                  </a:lnTo>
                  <a:lnTo>
                    <a:pt x="619" y="862"/>
                  </a:lnTo>
                  <a:lnTo>
                    <a:pt x="620" y="863"/>
                  </a:lnTo>
                  <a:lnTo>
                    <a:pt x="622" y="864"/>
                  </a:lnTo>
                  <a:lnTo>
                    <a:pt x="623" y="866"/>
                  </a:lnTo>
                  <a:lnTo>
                    <a:pt x="622" y="868"/>
                  </a:lnTo>
                  <a:lnTo>
                    <a:pt x="621" y="868"/>
                  </a:lnTo>
                  <a:lnTo>
                    <a:pt x="621" y="868"/>
                  </a:lnTo>
                  <a:lnTo>
                    <a:pt x="623" y="868"/>
                  </a:lnTo>
                  <a:lnTo>
                    <a:pt x="624" y="870"/>
                  </a:lnTo>
                  <a:lnTo>
                    <a:pt x="624" y="871"/>
                  </a:lnTo>
                  <a:lnTo>
                    <a:pt x="624" y="871"/>
                  </a:lnTo>
                  <a:lnTo>
                    <a:pt x="624" y="872"/>
                  </a:lnTo>
                  <a:lnTo>
                    <a:pt x="624" y="873"/>
                  </a:lnTo>
                  <a:lnTo>
                    <a:pt x="624" y="873"/>
                  </a:lnTo>
                  <a:lnTo>
                    <a:pt x="624" y="874"/>
                  </a:lnTo>
                  <a:lnTo>
                    <a:pt x="624" y="876"/>
                  </a:lnTo>
                  <a:lnTo>
                    <a:pt x="625" y="876"/>
                  </a:lnTo>
                  <a:lnTo>
                    <a:pt x="624" y="877"/>
                  </a:lnTo>
                  <a:lnTo>
                    <a:pt x="623" y="877"/>
                  </a:lnTo>
                  <a:lnTo>
                    <a:pt x="624" y="878"/>
                  </a:lnTo>
                  <a:lnTo>
                    <a:pt x="622" y="879"/>
                  </a:lnTo>
                  <a:lnTo>
                    <a:pt x="621" y="878"/>
                  </a:lnTo>
                  <a:lnTo>
                    <a:pt x="615" y="878"/>
                  </a:lnTo>
                  <a:lnTo>
                    <a:pt x="614" y="879"/>
                  </a:lnTo>
                  <a:lnTo>
                    <a:pt x="614" y="880"/>
                  </a:lnTo>
                  <a:lnTo>
                    <a:pt x="613" y="881"/>
                  </a:lnTo>
                  <a:lnTo>
                    <a:pt x="614" y="881"/>
                  </a:lnTo>
                  <a:lnTo>
                    <a:pt x="614" y="882"/>
                  </a:lnTo>
                  <a:lnTo>
                    <a:pt x="616" y="884"/>
                  </a:lnTo>
                  <a:lnTo>
                    <a:pt x="617" y="885"/>
                  </a:lnTo>
                  <a:lnTo>
                    <a:pt x="617" y="885"/>
                  </a:lnTo>
                  <a:lnTo>
                    <a:pt x="620" y="885"/>
                  </a:lnTo>
                  <a:lnTo>
                    <a:pt x="620" y="885"/>
                  </a:lnTo>
                  <a:lnTo>
                    <a:pt x="621" y="884"/>
                  </a:lnTo>
                  <a:lnTo>
                    <a:pt x="620" y="884"/>
                  </a:lnTo>
                  <a:lnTo>
                    <a:pt x="620" y="882"/>
                  </a:lnTo>
                  <a:lnTo>
                    <a:pt x="621" y="881"/>
                  </a:lnTo>
                  <a:lnTo>
                    <a:pt x="622" y="881"/>
                  </a:lnTo>
                  <a:lnTo>
                    <a:pt x="622" y="882"/>
                  </a:lnTo>
                  <a:lnTo>
                    <a:pt x="623" y="882"/>
                  </a:lnTo>
                  <a:lnTo>
                    <a:pt x="624" y="882"/>
                  </a:lnTo>
                  <a:lnTo>
                    <a:pt x="625" y="883"/>
                  </a:lnTo>
                  <a:lnTo>
                    <a:pt x="625" y="884"/>
                  </a:lnTo>
                  <a:lnTo>
                    <a:pt x="624" y="885"/>
                  </a:lnTo>
                  <a:lnTo>
                    <a:pt x="624" y="886"/>
                  </a:lnTo>
                  <a:lnTo>
                    <a:pt x="626" y="888"/>
                  </a:lnTo>
                  <a:lnTo>
                    <a:pt x="628" y="887"/>
                  </a:lnTo>
                  <a:lnTo>
                    <a:pt x="628" y="886"/>
                  </a:lnTo>
                  <a:lnTo>
                    <a:pt x="629" y="886"/>
                  </a:lnTo>
                  <a:lnTo>
                    <a:pt x="629" y="886"/>
                  </a:lnTo>
                  <a:lnTo>
                    <a:pt x="631" y="884"/>
                  </a:lnTo>
                  <a:lnTo>
                    <a:pt x="633" y="885"/>
                  </a:lnTo>
                  <a:lnTo>
                    <a:pt x="633" y="888"/>
                  </a:lnTo>
                  <a:lnTo>
                    <a:pt x="632" y="890"/>
                  </a:lnTo>
                  <a:lnTo>
                    <a:pt x="632" y="891"/>
                  </a:lnTo>
                  <a:lnTo>
                    <a:pt x="632" y="893"/>
                  </a:lnTo>
                  <a:lnTo>
                    <a:pt x="632" y="893"/>
                  </a:lnTo>
                  <a:lnTo>
                    <a:pt x="633" y="896"/>
                  </a:lnTo>
                  <a:lnTo>
                    <a:pt x="633" y="900"/>
                  </a:lnTo>
                  <a:lnTo>
                    <a:pt x="632" y="900"/>
                  </a:lnTo>
                  <a:lnTo>
                    <a:pt x="631" y="900"/>
                  </a:lnTo>
                  <a:lnTo>
                    <a:pt x="631" y="899"/>
                  </a:lnTo>
                  <a:lnTo>
                    <a:pt x="628" y="901"/>
                  </a:lnTo>
                  <a:lnTo>
                    <a:pt x="627" y="903"/>
                  </a:lnTo>
                  <a:lnTo>
                    <a:pt x="628" y="903"/>
                  </a:lnTo>
                  <a:lnTo>
                    <a:pt x="625" y="904"/>
                  </a:lnTo>
                  <a:lnTo>
                    <a:pt x="624" y="906"/>
                  </a:lnTo>
                  <a:lnTo>
                    <a:pt x="624" y="908"/>
                  </a:lnTo>
                  <a:lnTo>
                    <a:pt x="627" y="911"/>
                  </a:lnTo>
                  <a:lnTo>
                    <a:pt x="627" y="911"/>
                  </a:lnTo>
                  <a:lnTo>
                    <a:pt x="628" y="912"/>
                  </a:lnTo>
                  <a:lnTo>
                    <a:pt x="628" y="914"/>
                  </a:lnTo>
                  <a:lnTo>
                    <a:pt x="631" y="914"/>
                  </a:lnTo>
                  <a:lnTo>
                    <a:pt x="632" y="914"/>
                  </a:lnTo>
                  <a:lnTo>
                    <a:pt x="632" y="915"/>
                  </a:lnTo>
                  <a:lnTo>
                    <a:pt x="633" y="916"/>
                  </a:lnTo>
                  <a:lnTo>
                    <a:pt x="633" y="918"/>
                  </a:lnTo>
                  <a:lnTo>
                    <a:pt x="633" y="918"/>
                  </a:lnTo>
                  <a:lnTo>
                    <a:pt x="633" y="919"/>
                  </a:lnTo>
                  <a:lnTo>
                    <a:pt x="634" y="921"/>
                  </a:lnTo>
                  <a:lnTo>
                    <a:pt x="635" y="923"/>
                  </a:lnTo>
                  <a:lnTo>
                    <a:pt x="636" y="923"/>
                  </a:lnTo>
                  <a:lnTo>
                    <a:pt x="636" y="926"/>
                  </a:lnTo>
                  <a:lnTo>
                    <a:pt x="637" y="926"/>
                  </a:lnTo>
                  <a:lnTo>
                    <a:pt x="637" y="927"/>
                  </a:lnTo>
                  <a:lnTo>
                    <a:pt x="638" y="928"/>
                  </a:lnTo>
                  <a:lnTo>
                    <a:pt x="639" y="929"/>
                  </a:lnTo>
                  <a:lnTo>
                    <a:pt x="638" y="930"/>
                  </a:lnTo>
                  <a:lnTo>
                    <a:pt x="638" y="930"/>
                  </a:lnTo>
                  <a:lnTo>
                    <a:pt x="638" y="931"/>
                  </a:lnTo>
                  <a:lnTo>
                    <a:pt x="638" y="932"/>
                  </a:lnTo>
                  <a:lnTo>
                    <a:pt x="637" y="932"/>
                  </a:lnTo>
                  <a:lnTo>
                    <a:pt x="636" y="933"/>
                  </a:lnTo>
                  <a:lnTo>
                    <a:pt x="635" y="932"/>
                  </a:lnTo>
                  <a:lnTo>
                    <a:pt x="633" y="932"/>
                  </a:lnTo>
                  <a:lnTo>
                    <a:pt x="632" y="932"/>
                  </a:lnTo>
                  <a:lnTo>
                    <a:pt x="631" y="932"/>
                  </a:lnTo>
                  <a:lnTo>
                    <a:pt x="630" y="933"/>
                  </a:lnTo>
                  <a:lnTo>
                    <a:pt x="628" y="933"/>
                  </a:lnTo>
                  <a:lnTo>
                    <a:pt x="627" y="934"/>
                  </a:lnTo>
                  <a:lnTo>
                    <a:pt x="628" y="935"/>
                  </a:lnTo>
                  <a:lnTo>
                    <a:pt x="629" y="935"/>
                  </a:lnTo>
                  <a:lnTo>
                    <a:pt x="631" y="936"/>
                  </a:lnTo>
                  <a:lnTo>
                    <a:pt x="632" y="938"/>
                  </a:lnTo>
                  <a:lnTo>
                    <a:pt x="633" y="938"/>
                  </a:lnTo>
                  <a:lnTo>
                    <a:pt x="634" y="939"/>
                  </a:lnTo>
                  <a:lnTo>
                    <a:pt x="634" y="940"/>
                  </a:lnTo>
                  <a:lnTo>
                    <a:pt x="633" y="941"/>
                  </a:lnTo>
                  <a:lnTo>
                    <a:pt x="632" y="941"/>
                  </a:lnTo>
                  <a:lnTo>
                    <a:pt x="633" y="942"/>
                  </a:lnTo>
                  <a:lnTo>
                    <a:pt x="631" y="943"/>
                  </a:lnTo>
                  <a:lnTo>
                    <a:pt x="630" y="945"/>
                  </a:lnTo>
                  <a:lnTo>
                    <a:pt x="628" y="945"/>
                  </a:lnTo>
                  <a:lnTo>
                    <a:pt x="627" y="946"/>
                  </a:lnTo>
                  <a:lnTo>
                    <a:pt x="627" y="946"/>
                  </a:lnTo>
                  <a:lnTo>
                    <a:pt x="625" y="947"/>
                  </a:lnTo>
                  <a:lnTo>
                    <a:pt x="622" y="947"/>
                  </a:lnTo>
                  <a:lnTo>
                    <a:pt x="622" y="948"/>
                  </a:lnTo>
                  <a:lnTo>
                    <a:pt x="621" y="949"/>
                  </a:lnTo>
                  <a:lnTo>
                    <a:pt x="622" y="951"/>
                  </a:lnTo>
                  <a:lnTo>
                    <a:pt x="619" y="953"/>
                  </a:lnTo>
                  <a:lnTo>
                    <a:pt x="619" y="955"/>
                  </a:lnTo>
                  <a:lnTo>
                    <a:pt x="620" y="955"/>
                  </a:lnTo>
                  <a:lnTo>
                    <a:pt x="619" y="959"/>
                  </a:lnTo>
                  <a:lnTo>
                    <a:pt x="620" y="960"/>
                  </a:lnTo>
                  <a:lnTo>
                    <a:pt x="621" y="962"/>
                  </a:lnTo>
                  <a:lnTo>
                    <a:pt x="619" y="964"/>
                  </a:lnTo>
                  <a:lnTo>
                    <a:pt x="616" y="964"/>
                  </a:lnTo>
                  <a:lnTo>
                    <a:pt x="615" y="965"/>
                  </a:lnTo>
                  <a:lnTo>
                    <a:pt x="615" y="966"/>
                  </a:lnTo>
                  <a:lnTo>
                    <a:pt x="614" y="967"/>
                  </a:lnTo>
                  <a:lnTo>
                    <a:pt x="614" y="969"/>
                  </a:lnTo>
                  <a:lnTo>
                    <a:pt x="613" y="970"/>
                  </a:lnTo>
                  <a:lnTo>
                    <a:pt x="611" y="970"/>
                  </a:lnTo>
                  <a:lnTo>
                    <a:pt x="611" y="970"/>
                  </a:lnTo>
                  <a:lnTo>
                    <a:pt x="607" y="970"/>
                  </a:lnTo>
                  <a:lnTo>
                    <a:pt x="605" y="969"/>
                  </a:lnTo>
                  <a:lnTo>
                    <a:pt x="604" y="969"/>
                  </a:lnTo>
                  <a:lnTo>
                    <a:pt x="604" y="969"/>
                  </a:lnTo>
                  <a:lnTo>
                    <a:pt x="598" y="970"/>
                  </a:lnTo>
                  <a:lnTo>
                    <a:pt x="596" y="971"/>
                  </a:lnTo>
                  <a:lnTo>
                    <a:pt x="596" y="971"/>
                  </a:lnTo>
                  <a:lnTo>
                    <a:pt x="596" y="973"/>
                  </a:lnTo>
                  <a:lnTo>
                    <a:pt x="593" y="974"/>
                  </a:lnTo>
                  <a:lnTo>
                    <a:pt x="593" y="971"/>
                  </a:lnTo>
                  <a:lnTo>
                    <a:pt x="594" y="970"/>
                  </a:lnTo>
                  <a:lnTo>
                    <a:pt x="592" y="970"/>
                  </a:lnTo>
                  <a:lnTo>
                    <a:pt x="591" y="973"/>
                  </a:lnTo>
                  <a:lnTo>
                    <a:pt x="589" y="973"/>
                  </a:lnTo>
                  <a:lnTo>
                    <a:pt x="589" y="974"/>
                  </a:lnTo>
                  <a:lnTo>
                    <a:pt x="588" y="974"/>
                  </a:lnTo>
                  <a:lnTo>
                    <a:pt x="587" y="975"/>
                  </a:lnTo>
                  <a:lnTo>
                    <a:pt x="586" y="975"/>
                  </a:lnTo>
                  <a:lnTo>
                    <a:pt x="585" y="974"/>
                  </a:lnTo>
                  <a:lnTo>
                    <a:pt x="584" y="976"/>
                  </a:lnTo>
                  <a:lnTo>
                    <a:pt x="584" y="978"/>
                  </a:lnTo>
                  <a:lnTo>
                    <a:pt x="583" y="978"/>
                  </a:lnTo>
                  <a:lnTo>
                    <a:pt x="582" y="979"/>
                  </a:lnTo>
                  <a:lnTo>
                    <a:pt x="582" y="981"/>
                  </a:lnTo>
                  <a:lnTo>
                    <a:pt x="583" y="982"/>
                  </a:lnTo>
                  <a:lnTo>
                    <a:pt x="584" y="982"/>
                  </a:lnTo>
                  <a:lnTo>
                    <a:pt x="585" y="983"/>
                  </a:lnTo>
                  <a:lnTo>
                    <a:pt x="585" y="984"/>
                  </a:lnTo>
                  <a:lnTo>
                    <a:pt x="585" y="985"/>
                  </a:lnTo>
                  <a:lnTo>
                    <a:pt x="585" y="987"/>
                  </a:lnTo>
                  <a:lnTo>
                    <a:pt x="584" y="988"/>
                  </a:lnTo>
                  <a:lnTo>
                    <a:pt x="584" y="988"/>
                  </a:lnTo>
                  <a:lnTo>
                    <a:pt x="583" y="989"/>
                  </a:lnTo>
                  <a:lnTo>
                    <a:pt x="582" y="989"/>
                  </a:lnTo>
                  <a:lnTo>
                    <a:pt x="580" y="989"/>
                  </a:lnTo>
                  <a:lnTo>
                    <a:pt x="578" y="987"/>
                  </a:lnTo>
                  <a:lnTo>
                    <a:pt x="577" y="987"/>
                  </a:lnTo>
                  <a:lnTo>
                    <a:pt x="576" y="987"/>
                  </a:lnTo>
                  <a:lnTo>
                    <a:pt x="575" y="988"/>
                  </a:lnTo>
                  <a:lnTo>
                    <a:pt x="574" y="988"/>
                  </a:lnTo>
                  <a:lnTo>
                    <a:pt x="573" y="990"/>
                  </a:lnTo>
                  <a:lnTo>
                    <a:pt x="572" y="990"/>
                  </a:lnTo>
                  <a:lnTo>
                    <a:pt x="569" y="992"/>
                  </a:lnTo>
                  <a:lnTo>
                    <a:pt x="569" y="993"/>
                  </a:lnTo>
                  <a:lnTo>
                    <a:pt x="569" y="995"/>
                  </a:lnTo>
                  <a:lnTo>
                    <a:pt x="568" y="995"/>
                  </a:lnTo>
                  <a:lnTo>
                    <a:pt x="568" y="1005"/>
                  </a:lnTo>
                  <a:lnTo>
                    <a:pt x="571" y="1007"/>
                  </a:lnTo>
                  <a:lnTo>
                    <a:pt x="572" y="1007"/>
                  </a:lnTo>
                  <a:lnTo>
                    <a:pt x="572" y="1006"/>
                  </a:lnTo>
                  <a:lnTo>
                    <a:pt x="575" y="1006"/>
                  </a:lnTo>
                  <a:lnTo>
                    <a:pt x="576" y="1007"/>
                  </a:lnTo>
                  <a:lnTo>
                    <a:pt x="576" y="1007"/>
                  </a:lnTo>
                  <a:lnTo>
                    <a:pt x="577" y="1008"/>
                  </a:lnTo>
                  <a:lnTo>
                    <a:pt x="577" y="1008"/>
                  </a:lnTo>
                  <a:lnTo>
                    <a:pt x="580" y="1012"/>
                  </a:lnTo>
                  <a:lnTo>
                    <a:pt x="583" y="1011"/>
                  </a:lnTo>
                  <a:lnTo>
                    <a:pt x="584" y="1011"/>
                  </a:lnTo>
                  <a:lnTo>
                    <a:pt x="586" y="1011"/>
                  </a:lnTo>
                  <a:lnTo>
                    <a:pt x="588" y="1013"/>
                  </a:lnTo>
                  <a:lnTo>
                    <a:pt x="588" y="1015"/>
                  </a:lnTo>
                  <a:lnTo>
                    <a:pt x="587" y="1016"/>
                  </a:lnTo>
                  <a:lnTo>
                    <a:pt x="586" y="1016"/>
                  </a:lnTo>
                  <a:lnTo>
                    <a:pt x="585" y="1015"/>
                  </a:lnTo>
                  <a:lnTo>
                    <a:pt x="585" y="1016"/>
                  </a:lnTo>
                  <a:lnTo>
                    <a:pt x="583" y="1014"/>
                  </a:lnTo>
                  <a:lnTo>
                    <a:pt x="581" y="1015"/>
                  </a:lnTo>
                  <a:lnTo>
                    <a:pt x="581" y="1014"/>
                  </a:lnTo>
                  <a:lnTo>
                    <a:pt x="580" y="1015"/>
                  </a:lnTo>
                  <a:lnTo>
                    <a:pt x="580" y="1015"/>
                  </a:lnTo>
                  <a:lnTo>
                    <a:pt x="579" y="1015"/>
                  </a:lnTo>
                  <a:lnTo>
                    <a:pt x="578" y="1015"/>
                  </a:lnTo>
                  <a:lnTo>
                    <a:pt x="578" y="1015"/>
                  </a:lnTo>
                  <a:lnTo>
                    <a:pt x="577" y="1015"/>
                  </a:lnTo>
                  <a:lnTo>
                    <a:pt x="576" y="1016"/>
                  </a:lnTo>
                  <a:lnTo>
                    <a:pt x="574" y="1016"/>
                  </a:lnTo>
                  <a:lnTo>
                    <a:pt x="573" y="1016"/>
                  </a:lnTo>
                  <a:lnTo>
                    <a:pt x="570" y="1016"/>
                  </a:lnTo>
                  <a:lnTo>
                    <a:pt x="569" y="1017"/>
                  </a:lnTo>
                  <a:lnTo>
                    <a:pt x="568" y="1017"/>
                  </a:lnTo>
                  <a:lnTo>
                    <a:pt x="566" y="1016"/>
                  </a:lnTo>
                  <a:lnTo>
                    <a:pt x="566" y="1015"/>
                  </a:lnTo>
                  <a:lnTo>
                    <a:pt x="566" y="1015"/>
                  </a:lnTo>
                  <a:lnTo>
                    <a:pt x="565" y="1014"/>
                  </a:lnTo>
                  <a:lnTo>
                    <a:pt x="564" y="1012"/>
                  </a:lnTo>
                  <a:lnTo>
                    <a:pt x="563" y="1012"/>
                  </a:lnTo>
                  <a:lnTo>
                    <a:pt x="564" y="1013"/>
                  </a:lnTo>
                  <a:lnTo>
                    <a:pt x="563" y="1014"/>
                  </a:lnTo>
                  <a:lnTo>
                    <a:pt x="560" y="1013"/>
                  </a:lnTo>
                  <a:lnTo>
                    <a:pt x="559" y="1013"/>
                  </a:lnTo>
                  <a:lnTo>
                    <a:pt x="558" y="1012"/>
                  </a:lnTo>
                  <a:lnTo>
                    <a:pt x="557" y="1013"/>
                  </a:lnTo>
                  <a:lnTo>
                    <a:pt x="555" y="1012"/>
                  </a:lnTo>
                  <a:lnTo>
                    <a:pt x="553" y="1013"/>
                  </a:lnTo>
                  <a:lnTo>
                    <a:pt x="552" y="1015"/>
                  </a:lnTo>
                  <a:lnTo>
                    <a:pt x="551" y="1016"/>
                  </a:lnTo>
                  <a:lnTo>
                    <a:pt x="551" y="1017"/>
                  </a:lnTo>
                  <a:lnTo>
                    <a:pt x="549" y="1018"/>
                  </a:lnTo>
                  <a:lnTo>
                    <a:pt x="549" y="1020"/>
                  </a:lnTo>
                  <a:lnTo>
                    <a:pt x="549" y="1021"/>
                  </a:lnTo>
                  <a:lnTo>
                    <a:pt x="548" y="1020"/>
                  </a:lnTo>
                  <a:lnTo>
                    <a:pt x="547" y="1021"/>
                  </a:lnTo>
                  <a:lnTo>
                    <a:pt x="547" y="1021"/>
                  </a:lnTo>
                  <a:lnTo>
                    <a:pt x="546" y="1022"/>
                  </a:lnTo>
                  <a:lnTo>
                    <a:pt x="542" y="1022"/>
                  </a:lnTo>
                  <a:lnTo>
                    <a:pt x="540" y="1024"/>
                  </a:lnTo>
                  <a:lnTo>
                    <a:pt x="539" y="1025"/>
                  </a:lnTo>
                  <a:lnTo>
                    <a:pt x="537" y="1025"/>
                  </a:lnTo>
                  <a:lnTo>
                    <a:pt x="537" y="1024"/>
                  </a:lnTo>
                  <a:lnTo>
                    <a:pt x="536" y="1024"/>
                  </a:lnTo>
                  <a:lnTo>
                    <a:pt x="535" y="1026"/>
                  </a:lnTo>
                  <a:lnTo>
                    <a:pt x="534" y="1025"/>
                  </a:lnTo>
                  <a:lnTo>
                    <a:pt x="533" y="1025"/>
                  </a:lnTo>
                  <a:lnTo>
                    <a:pt x="532" y="1026"/>
                  </a:lnTo>
                  <a:lnTo>
                    <a:pt x="530" y="1027"/>
                  </a:lnTo>
                  <a:lnTo>
                    <a:pt x="531" y="1027"/>
                  </a:lnTo>
                  <a:lnTo>
                    <a:pt x="530" y="1028"/>
                  </a:lnTo>
                  <a:lnTo>
                    <a:pt x="530" y="1029"/>
                  </a:lnTo>
                  <a:lnTo>
                    <a:pt x="529" y="1030"/>
                  </a:lnTo>
                  <a:lnTo>
                    <a:pt x="528" y="1029"/>
                  </a:lnTo>
                  <a:lnTo>
                    <a:pt x="528" y="1028"/>
                  </a:lnTo>
                  <a:lnTo>
                    <a:pt x="526" y="1027"/>
                  </a:lnTo>
                  <a:lnTo>
                    <a:pt x="525" y="1027"/>
                  </a:lnTo>
                  <a:lnTo>
                    <a:pt x="525" y="1028"/>
                  </a:lnTo>
                  <a:lnTo>
                    <a:pt x="527" y="1030"/>
                  </a:lnTo>
                  <a:lnTo>
                    <a:pt x="527" y="1031"/>
                  </a:lnTo>
                  <a:lnTo>
                    <a:pt x="526" y="1032"/>
                  </a:lnTo>
                  <a:lnTo>
                    <a:pt x="524" y="1032"/>
                  </a:lnTo>
                  <a:lnTo>
                    <a:pt x="521" y="1036"/>
                  </a:lnTo>
                  <a:lnTo>
                    <a:pt x="521" y="1038"/>
                  </a:lnTo>
                  <a:lnTo>
                    <a:pt x="520" y="1038"/>
                  </a:lnTo>
                  <a:lnTo>
                    <a:pt x="519" y="1037"/>
                  </a:lnTo>
                  <a:lnTo>
                    <a:pt x="519" y="1038"/>
                  </a:lnTo>
                  <a:lnTo>
                    <a:pt x="518" y="1038"/>
                  </a:lnTo>
                  <a:lnTo>
                    <a:pt x="517" y="1036"/>
                  </a:lnTo>
                  <a:lnTo>
                    <a:pt x="517" y="1037"/>
                  </a:lnTo>
                  <a:lnTo>
                    <a:pt x="516" y="1038"/>
                  </a:lnTo>
                  <a:lnTo>
                    <a:pt x="515" y="1039"/>
                  </a:lnTo>
                  <a:lnTo>
                    <a:pt x="513" y="1039"/>
                  </a:lnTo>
                  <a:lnTo>
                    <a:pt x="513" y="1040"/>
                  </a:lnTo>
                  <a:lnTo>
                    <a:pt x="511" y="1040"/>
                  </a:lnTo>
                  <a:lnTo>
                    <a:pt x="510" y="1040"/>
                  </a:lnTo>
                  <a:lnTo>
                    <a:pt x="509" y="1040"/>
                  </a:lnTo>
                  <a:lnTo>
                    <a:pt x="508" y="1040"/>
                  </a:lnTo>
                  <a:lnTo>
                    <a:pt x="507" y="1041"/>
                  </a:lnTo>
                  <a:lnTo>
                    <a:pt x="508" y="1041"/>
                  </a:lnTo>
                  <a:lnTo>
                    <a:pt x="508" y="1042"/>
                  </a:lnTo>
                  <a:lnTo>
                    <a:pt x="507" y="1043"/>
                  </a:lnTo>
                  <a:lnTo>
                    <a:pt x="504" y="1043"/>
                  </a:lnTo>
                  <a:lnTo>
                    <a:pt x="503" y="1044"/>
                  </a:lnTo>
                  <a:lnTo>
                    <a:pt x="502" y="1045"/>
                  </a:lnTo>
                  <a:lnTo>
                    <a:pt x="502" y="1047"/>
                  </a:lnTo>
                  <a:lnTo>
                    <a:pt x="503" y="1047"/>
                  </a:lnTo>
                  <a:lnTo>
                    <a:pt x="503" y="1049"/>
                  </a:lnTo>
                  <a:lnTo>
                    <a:pt x="502" y="1049"/>
                  </a:lnTo>
                  <a:lnTo>
                    <a:pt x="502" y="1052"/>
                  </a:lnTo>
                  <a:lnTo>
                    <a:pt x="504" y="1055"/>
                  </a:lnTo>
                  <a:lnTo>
                    <a:pt x="500" y="1058"/>
                  </a:lnTo>
                  <a:lnTo>
                    <a:pt x="499" y="1059"/>
                  </a:lnTo>
                  <a:lnTo>
                    <a:pt x="498" y="1058"/>
                  </a:lnTo>
                  <a:lnTo>
                    <a:pt x="497" y="1059"/>
                  </a:lnTo>
                  <a:lnTo>
                    <a:pt x="497" y="1060"/>
                  </a:lnTo>
                  <a:lnTo>
                    <a:pt x="495" y="1062"/>
                  </a:lnTo>
                  <a:lnTo>
                    <a:pt x="497" y="1064"/>
                  </a:lnTo>
                  <a:lnTo>
                    <a:pt x="497" y="1065"/>
                  </a:lnTo>
                  <a:lnTo>
                    <a:pt x="498" y="1065"/>
                  </a:lnTo>
                  <a:lnTo>
                    <a:pt x="502" y="1067"/>
                  </a:lnTo>
                  <a:lnTo>
                    <a:pt x="503" y="1067"/>
                  </a:lnTo>
                  <a:lnTo>
                    <a:pt x="504" y="1068"/>
                  </a:lnTo>
                  <a:lnTo>
                    <a:pt x="507" y="1070"/>
                  </a:lnTo>
                  <a:lnTo>
                    <a:pt x="509" y="1071"/>
                  </a:lnTo>
                  <a:lnTo>
                    <a:pt x="516" y="1076"/>
                  </a:lnTo>
                  <a:lnTo>
                    <a:pt x="517" y="1076"/>
                  </a:lnTo>
                  <a:lnTo>
                    <a:pt x="518" y="1077"/>
                  </a:lnTo>
                  <a:lnTo>
                    <a:pt x="517" y="1078"/>
                  </a:lnTo>
                  <a:lnTo>
                    <a:pt x="518" y="1081"/>
                  </a:lnTo>
                  <a:lnTo>
                    <a:pt x="517" y="1082"/>
                  </a:lnTo>
                  <a:lnTo>
                    <a:pt x="517" y="1083"/>
                  </a:lnTo>
                  <a:lnTo>
                    <a:pt x="516" y="1085"/>
                  </a:lnTo>
                  <a:lnTo>
                    <a:pt x="514" y="1085"/>
                  </a:lnTo>
                  <a:lnTo>
                    <a:pt x="514" y="1084"/>
                  </a:lnTo>
                  <a:lnTo>
                    <a:pt x="513" y="1085"/>
                  </a:lnTo>
                  <a:lnTo>
                    <a:pt x="513" y="1088"/>
                  </a:lnTo>
                  <a:lnTo>
                    <a:pt x="513" y="1089"/>
                  </a:lnTo>
                  <a:lnTo>
                    <a:pt x="514" y="1089"/>
                  </a:lnTo>
                  <a:lnTo>
                    <a:pt x="516" y="1092"/>
                  </a:lnTo>
                  <a:lnTo>
                    <a:pt x="517" y="1097"/>
                  </a:lnTo>
                  <a:lnTo>
                    <a:pt x="518" y="1099"/>
                  </a:lnTo>
                  <a:lnTo>
                    <a:pt x="517" y="1101"/>
                  </a:lnTo>
                  <a:lnTo>
                    <a:pt x="518" y="1102"/>
                  </a:lnTo>
                  <a:lnTo>
                    <a:pt x="519" y="1101"/>
                  </a:lnTo>
                  <a:lnTo>
                    <a:pt x="521" y="1103"/>
                  </a:lnTo>
                  <a:lnTo>
                    <a:pt x="523" y="1104"/>
                  </a:lnTo>
                  <a:lnTo>
                    <a:pt x="526" y="1105"/>
                  </a:lnTo>
                  <a:lnTo>
                    <a:pt x="527" y="1106"/>
                  </a:lnTo>
                  <a:lnTo>
                    <a:pt x="529" y="1106"/>
                  </a:lnTo>
                  <a:lnTo>
                    <a:pt x="530" y="1107"/>
                  </a:lnTo>
                  <a:lnTo>
                    <a:pt x="530" y="1108"/>
                  </a:lnTo>
                  <a:lnTo>
                    <a:pt x="529" y="1107"/>
                  </a:lnTo>
                  <a:lnTo>
                    <a:pt x="527" y="1107"/>
                  </a:lnTo>
                  <a:lnTo>
                    <a:pt x="528" y="1108"/>
                  </a:lnTo>
                  <a:lnTo>
                    <a:pt x="531" y="1109"/>
                  </a:lnTo>
                  <a:lnTo>
                    <a:pt x="536" y="1109"/>
                  </a:lnTo>
                  <a:lnTo>
                    <a:pt x="537" y="1108"/>
                  </a:lnTo>
                  <a:lnTo>
                    <a:pt x="538" y="1108"/>
                  </a:lnTo>
                  <a:lnTo>
                    <a:pt x="539" y="1107"/>
                  </a:lnTo>
                  <a:lnTo>
                    <a:pt x="540" y="1107"/>
                  </a:lnTo>
                  <a:lnTo>
                    <a:pt x="540" y="1107"/>
                  </a:lnTo>
                  <a:lnTo>
                    <a:pt x="541" y="1107"/>
                  </a:lnTo>
                  <a:lnTo>
                    <a:pt x="539" y="1105"/>
                  </a:lnTo>
                  <a:lnTo>
                    <a:pt x="539" y="1105"/>
                  </a:lnTo>
                  <a:lnTo>
                    <a:pt x="540" y="1104"/>
                  </a:lnTo>
                  <a:lnTo>
                    <a:pt x="540" y="1104"/>
                  </a:lnTo>
                  <a:lnTo>
                    <a:pt x="538" y="1103"/>
                  </a:lnTo>
                  <a:lnTo>
                    <a:pt x="538" y="1102"/>
                  </a:lnTo>
                  <a:lnTo>
                    <a:pt x="538" y="1102"/>
                  </a:lnTo>
                  <a:lnTo>
                    <a:pt x="541" y="1102"/>
                  </a:lnTo>
                  <a:lnTo>
                    <a:pt x="541" y="1103"/>
                  </a:lnTo>
                  <a:lnTo>
                    <a:pt x="543" y="1103"/>
                  </a:lnTo>
                  <a:lnTo>
                    <a:pt x="543" y="1103"/>
                  </a:lnTo>
                  <a:lnTo>
                    <a:pt x="545" y="1103"/>
                  </a:lnTo>
                  <a:lnTo>
                    <a:pt x="546" y="1104"/>
                  </a:lnTo>
                  <a:lnTo>
                    <a:pt x="547" y="1104"/>
                  </a:lnTo>
                  <a:lnTo>
                    <a:pt x="549" y="1106"/>
                  </a:lnTo>
                  <a:lnTo>
                    <a:pt x="550" y="1106"/>
                  </a:lnTo>
                  <a:lnTo>
                    <a:pt x="552" y="1107"/>
                  </a:lnTo>
                  <a:lnTo>
                    <a:pt x="553" y="1108"/>
                  </a:lnTo>
                  <a:lnTo>
                    <a:pt x="556" y="1109"/>
                  </a:lnTo>
                  <a:lnTo>
                    <a:pt x="558" y="1110"/>
                  </a:lnTo>
                  <a:lnTo>
                    <a:pt x="560" y="1110"/>
                  </a:lnTo>
                  <a:lnTo>
                    <a:pt x="561" y="1111"/>
                  </a:lnTo>
                  <a:lnTo>
                    <a:pt x="562" y="1111"/>
                  </a:lnTo>
                  <a:lnTo>
                    <a:pt x="563" y="1111"/>
                  </a:lnTo>
                  <a:lnTo>
                    <a:pt x="566" y="1111"/>
                  </a:lnTo>
                  <a:lnTo>
                    <a:pt x="567" y="1112"/>
                  </a:lnTo>
                  <a:lnTo>
                    <a:pt x="568" y="1112"/>
                  </a:lnTo>
                  <a:lnTo>
                    <a:pt x="568" y="1112"/>
                  </a:lnTo>
                  <a:lnTo>
                    <a:pt x="570" y="1112"/>
                  </a:lnTo>
                  <a:lnTo>
                    <a:pt x="570" y="1111"/>
                  </a:lnTo>
                  <a:lnTo>
                    <a:pt x="571" y="1111"/>
                  </a:lnTo>
                  <a:lnTo>
                    <a:pt x="572" y="1112"/>
                  </a:lnTo>
                  <a:lnTo>
                    <a:pt x="573" y="1112"/>
                  </a:lnTo>
                  <a:lnTo>
                    <a:pt x="574" y="1112"/>
                  </a:lnTo>
                  <a:lnTo>
                    <a:pt x="573" y="1111"/>
                  </a:lnTo>
                  <a:lnTo>
                    <a:pt x="575" y="1110"/>
                  </a:lnTo>
                  <a:lnTo>
                    <a:pt x="576" y="1110"/>
                  </a:lnTo>
                  <a:lnTo>
                    <a:pt x="579" y="1110"/>
                  </a:lnTo>
                  <a:lnTo>
                    <a:pt x="578" y="1110"/>
                  </a:lnTo>
                  <a:lnTo>
                    <a:pt x="577" y="1109"/>
                  </a:lnTo>
                  <a:lnTo>
                    <a:pt x="578" y="1108"/>
                  </a:lnTo>
                  <a:lnTo>
                    <a:pt x="577" y="1107"/>
                  </a:lnTo>
                  <a:lnTo>
                    <a:pt x="578" y="1107"/>
                  </a:lnTo>
                  <a:lnTo>
                    <a:pt x="577" y="1107"/>
                  </a:lnTo>
                  <a:lnTo>
                    <a:pt x="576" y="1107"/>
                  </a:lnTo>
                  <a:lnTo>
                    <a:pt x="575" y="1106"/>
                  </a:lnTo>
                  <a:lnTo>
                    <a:pt x="573" y="1106"/>
                  </a:lnTo>
                  <a:lnTo>
                    <a:pt x="573" y="1105"/>
                  </a:lnTo>
                  <a:lnTo>
                    <a:pt x="571" y="1103"/>
                  </a:lnTo>
                  <a:lnTo>
                    <a:pt x="570" y="1103"/>
                  </a:lnTo>
                  <a:lnTo>
                    <a:pt x="569" y="1102"/>
                  </a:lnTo>
                  <a:lnTo>
                    <a:pt x="568" y="1102"/>
                  </a:lnTo>
                  <a:lnTo>
                    <a:pt x="566" y="1103"/>
                  </a:lnTo>
                  <a:lnTo>
                    <a:pt x="565" y="1102"/>
                  </a:lnTo>
                  <a:lnTo>
                    <a:pt x="562" y="1102"/>
                  </a:lnTo>
                  <a:lnTo>
                    <a:pt x="562" y="1101"/>
                  </a:lnTo>
                  <a:lnTo>
                    <a:pt x="561" y="1101"/>
                  </a:lnTo>
                  <a:lnTo>
                    <a:pt x="560" y="1101"/>
                  </a:lnTo>
                  <a:lnTo>
                    <a:pt x="560" y="1100"/>
                  </a:lnTo>
                  <a:lnTo>
                    <a:pt x="559" y="1100"/>
                  </a:lnTo>
                  <a:lnTo>
                    <a:pt x="558" y="1099"/>
                  </a:lnTo>
                  <a:lnTo>
                    <a:pt x="558" y="1100"/>
                  </a:lnTo>
                  <a:lnTo>
                    <a:pt x="557" y="1100"/>
                  </a:lnTo>
                  <a:lnTo>
                    <a:pt x="557" y="1099"/>
                  </a:lnTo>
                  <a:lnTo>
                    <a:pt x="555" y="1099"/>
                  </a:lnTo>
                  <a:lnTo>
                    <a:pt x="555" y="1097"/>
                  </a:lnTo>
                  <a:lnTo>
                    <a:pt x="554" y="1097"/>
                  </a:lnTo>
                  <a:lnTo>
                    <a:pt x="554" y="1095"/>
                  </a:lnTo>
                  <a:lnTo>
                    <a:pt x="555" y="1095"/>
                  </a:lnTo>
                  <a:lnTo>
                    <a:pt x="557" y="1095"/>
                  </a:lnTo>
                  <a:lnTo>
                    <a:pt x="558" y="1094"/>
                  </a:lnTo>
                  <a:lnTo>
                    <a:pt x="559" y="1095"/>
                  </a:lnTo>
                  <a:lnTo>
                    <a:pt x="560" y="1094"/>
                  </a:lnTo>
                  <a:lnTo>
                    <a:pt x="561" y="1094"/>
                  </a:lnTo>
                  <a:lnTo>
                    <a:pt x="563" y="1093"/>
                  </a:lnTo>
                  <a:lnTo>
                    <a:pt x="565" y="1093"/>
                  </a:lnTo>
                  <a:lnTo>
                    <a:pt x="565" y="1092"/>
                  </a:lnTo>
                  <a:lnTo>
                    <a:pt x="568" y="1093"/>
                  </a:lnTo>
                  <a:lnTo>
                    <a:pt x="568" y="1093"/>
                  </a:lnTo>
                  <a:lnTo>
                    <a:pt x="569" y="1094"/>
                  </a:lnTo>
                  <a:lnTo>
                    <a:pt x="571" y="1094"/>
                  </a:lnTo>
                  <a:lnTo>
                    <a:pt x="572" y="1095"/>
                  </a:lnTo>
                  <a:lnTo>
                    <a:pt x="574" y="1095"/>
                  </a:lnTo>
                  <a:lnTo>
                    <a:pt x="575" y="1096"/>
                  </a:lnTo>
                  <a:lnTo>
                    <a:pt x="576" y="1096"/>
                  </a:lnTo>
                  <a:lnTo>
                    <a:pt x="576" y="1096"/>
                  </a:lnTo>
                  <a:lnTo>
                    <a:pt x="580" y="1096"/>
                  </a:lnTo>
                  <a:lnTo>
                    <a:pt x="580" y="1097"/>
                  </a:lnTo>
                  <a:lnTo>
                    <a:pt x="581" y="1097"/>
                  </a:lnTo>
                  <a:lnTo>
                    <a:pt x="583" y="1098"/>
                  </a:lnTo>
                  <a:lnTo>
                    <a:pt x="584" y="1097"/>
                  </a:lnTo>
                  <a:lnTo>
                    <a:pt x="590" y="1097"/>
                  </a:lnTo>
                  <a:lnTo>
                    <a:pt x="591" y="1097"/>
                  </a:lnTo>
                  <a:lnTo>
                    <a:pt x="593" y="1097"/>
                  </a:lnTo>
                  <a:lnTo>
                    <a:pt x="593" y="1096"/>
                  </a:lnTo>
                  <a:lnTo>
                    <a:pt x="596" y="1096"/>
                  </a:lnTo>
                  <a:lnTo>
                    <a:pt x="597" y="1096"/>
                  </a:lnTo>
                  <a:lnTo>
                    <a:pt x="598" y="1096"/>
                  </a:lnTo>
                  <a:lnTo>
                    <a:pt x="599" y="1097"/>
                  </a:lnTo>
                  <a:lnTo>
                    <a:pt x="599" y="1097"/>
                  </a:lnTo>
                  <a:lnTo>
                    <a:pt x="602" y="1100"/>
                  </a:lnTo>
                  <a:lnTo>
                    <a:pt x="602" y="1101"/>
                  </a:lnTo>
                  <a:lnTo>
                    <a:pt x="603" y="1100"/>
                  </a:lnTo>
                  <a:lnTo>
                    <a:pt x="604" y="1101"/>
                  </a:lnTo>
                  <a:lnTo>
                    <a:pt x="606" y="1102"/>
                  </a:lnTo>
                  <a:lnTo>
                    <a:pt x="609" y="1104"/>
                  </a:lnTo>
                  <a:lnTo>
                    <a:pt x="608" y="1105"/>
                  </a:lnTo>
                  <a:lnTo>
                    <a:pt x="609" y="1106"/>
                  </a:lnTo>
                  <a:lnTo>
                    <a:pt x="611" y="1106"/>
                  </a:lnTo>
                  <a:lnTo>
                    <a:pt x="613" y="1108"/>
                  </a:lnTo>
                  <a:lnTo>
                    <a:pt x="614" y="1108"/>
                  </a:lnTo>
                  <a:lnTo>
                    <a:pt x="616" y="1106"/>
                  </a:lnTo>
                  <a:lnTo>
                    <a:pt x="621" y="1106"/>
                  </a:lnTo>
                  <a:lnTo>
                    <a:pt x="622" y="1105"/>
                  </a:lnTo>
                  <a:lnTo>
                    <a:pt x="624" y="1105"/>
                  </a:lnTo>
                  <a:lnTo>
                    <a:pt x="625" y="1104"/>
                  </a:lnTo>
                  <a:lnTo>
                    <a:pt x="628" y="1103"/>
                  </a:lnTo>
                  <a:lnTo>
                    <a:pt x="628" y="1104"/>
                  </a:lnTo>
                  <a:lnTo>
                    <a:pt x="628" y="1106"/>
                  </a:lnTo>
                  <a:lnTo>
                    <a:pt x="628" y="1106"/>
                  </a:lnTo>
                  <a:lnTo>
                    <a:pt x="628" y="1107"/>
                  </a:lnTo>
                  <a:lnTo>
                    <a:pt x="630" y="1106"/>
                  </a:lnTo>
                  <a:lnTo>
                    <a:pt x="630" y="1105"/>
                  </a:lnTo>
                  <a:lnTo>
                    <a:pt x="631" y="1105"/>
                  </a:lnTo>
                  <a:lnTo>
                    <a:pt x="632" y="1104"/>
                  </a:lnTo>
                  <a:lnTo>
                    <a:pt x="633" y="1104"/>
                  </a:lnTo>
                  <a:lnTo>
                    <a:pt x="634" y="1105"/>
                  </a:lnTo>
                  <a:lnTo>
                    <a:pt x="635" y="1105"/>
                  </a:lnTo>
                  <a:lnTo>
                    <a:pt x="636" y="1105"/>
                  </a:lnTo>
                  <a:lnTo>
                    <a:pt x="638" y="1106"/>
                  </a:lnTo>
                  <a:lnTo>
                    <a:pt x="638" y="1108"/>
                  </a:lnTo>
                  <a:lnTo>
                    <a:pt x="641" y="1108"/>
                  </a:lnTo>
                  <a:lnTo>
                    <a:pt x="642" y="1106"/>
                  </a:lnTo>
                  <a:lnTo>
                    <a:pt x="642" y="1106"/>
                  </a:lnTo>
                  <a:lnTo>
                    <a:pt x="644" y="1106"/>
                  </a:lnTo>
                  <a:lnTo>
                    <a:pt x="644" y="1106"/>
                  </a:lnTo>
                  <a:lnTo>
                    <a:pt x="645" y="1106"/>
                  </a:lnTo>
                  <a:lnTo>
                    <a:pt x="645" y="1105"/>
                  </a:lnTo>
                  <a:lnTo>
                    <a:pt x="645" y="1105"/>
                  </a:lnTo>
                  <a:lnTo>
                    <a:pt x="640" y="1104"/>
                  </a:lnTo>
                  <a:lnTo>
                    <a:pt x="640" y="1104"/>
                  </a:lnTo>
                  <a:lnTo>
                    <a:pt x="641" y="1103"/>
                  </a:lnTo>
                  <a:lnTo>
                    <a:pt x="641" y="1102"/>
                  </a:lnTo>
                  <a:lnTo>
                    <a:pt x="642" y="1100"/>
                  </a:lnTo>
                  <a:lnTo>
                    <a:pt x="643" y="1100"/>
                  </a:lnTo>
                  <a:lnTo>
                    <a:pt x="647" y="1099"/>
                  </a:lnTo>
                  <a:lnTo>
                    <a:pt x="648" y="1099"/>
                  </a:lnTo>
                  <a:lnTo>
                    <a:pt x="649" y="1098"/>
                  </a:lnTo>
                  <a:lnTo>
                    <a:pt x="650" y="1098"/>
                  </a:lnTo>
                  <a:lnTo>
                    <a:pt x="651" y="1099"/>
                  </a:lnTo>
                  <a:lnTo>
                    <a:pt x="652" y="1099"/>
                  </a:lnTo>
                  <a:lnTo>
                    <a:pt x="653" y="1100"/>
                  </a:lnTo>
                  <a:lnTo>
                    <a:pt x="653" y="1103"/>
                  </a:lnTo>
                  <a:lnTo>
                    <a:pt x="654" y="1103"/>
                  </a:lnTo>
                  <a:lnTo>
                    <a:pt x="655" y="1104"/>
                  </a:lnTo>
                  <a:lnTo>
                    <a:pt x="653" y="1106"/>
                  </a:lnTo>
                  <a:lnTo>
                    <a:pt x="653" y="1108"/>
                  </a:lnTo>
                  <a:lnTo>
                    <a:pt x="652" y="1109"/>
                  </a:lnTo>
                  <a:lnTo>
                    <a:pt x="652" y="1110"/>
                  </a:lnTo>
                  <a:lnTo>
                    <a:pt x="651" y="1112"/>
                  </a:lnTo>
                  <a:lnTo>
                    <a:pt x="649" y="1113"/>
                  </a:lnTo>
                  <a:lnTo>
                    <a:pt x="648" y="1113"/>
                  </a:lnTo>
                  <a:lnTo>
                    <a:pt x="647" y="1114"/>
                  </a:lnTo>
                  <a:lnTo>
                    <a:pt x="648" y="1114"/>
                  </a:lnTo>
                  <a:lnTo>
                    <a:pt x="649" y="1114"/>
                  </a:lnTo>
                  <a:lnTo>
                    <a:pt x="651" y="1115"/>
                  </a:lnTo>
                  <a:lnTo>
                    <a:pt x="652" y="1115"/>
                  </a:lnTo>
                  <a:lnTo>
                    <a:pt x="653" y="1116"/>
                  </a:lnTo>
                  <a:lnTo>
                    <a:pt x="657" y="1116"/>
                  </a:lnTo>
                  <a:lnTo>
                    <a:pt x="657" y="1117"/>
                  </a:lnTo>
                  <a:lnTo>
                    <a:pt x="659" y="1117"/>
                  </a:lnTo>
                  <a:lnTo>
                    <a:pt x="659" y="1116"/>
                  </a:lnTo>
                  <a:lnTo>
                    <a:pt x="663" y="1116"/>
                  </a:lnTo>
                  <a:lnTo>
                    <a:pt x="666" y="1118"/>
                  </a:lnTo>
                  <a:lnTo>
                    <a:pt x="668" y="1118"/>
                  </a:lnTo>
                  <a:lnTo>
                    <a:pt x="670" y="1119"/>
                  </a:lnTo>
                  <a:lnTo>
                    <a:pt x="670" y="1120"/>
                  </a:lnTo>
                  <a:lnTo>
                    <a:pt x="669" y="1122"/>
                  </a:lnTo>
                  <a:lnTo>
                    <a:pt x="669" y="1123"/>
                  </a:lnTo>
                  <a:lnTo>
                    <a:pt x="671" y="1125"/>
                  </a:lnTo>
                  <a:lnTo>
                    <a:pt x="672" y="1125"/>
                  </a:lnTo>
                  <a:lnTo>
                    <a:pt x="673" y="1126"/>
                  </a:lnTo>
                  <a:lnTo>
                    <a:pt x="672" y="1127"/>
                  </a:lnTo>
                  <a:lnTo>
                    <a:pt x="672" y="1128"/>
                  </a:lnTo>
                  <a:lnTo>
                    <a:pt x="674" y="1129"/>
                  </a:lnTo>
                  <a:lnTo>
                    <a:pt x="674" y="1130"/>
                  </a:lnTo>
                  <a:lnTo>
                    <a:pt x="670" y="1130"/>
                  </a:lnTo>
                  <a:lnTo>
                    <a:pt x="670" y="1131"/>
                  </a:lnTo>
                  <a:lnTo>
                    <a:pt x="666" y="1134"/>
                  </a:lnTo>
                  <a:lnTo>
                    <a:pt x="666" y="1136"/>
                  </a:lnTo>
                  <a:lnTo>
                    <a:pt x="668" y="1138"/>
                  </a:lnTo>
                  <a:lnTo>
                    <a:pt x="672" y="1138"/>
                  </a:lnTo>
                  <a:lnTo>
                    <a:pt x="672" y="1139"/>
                  </a:lnTo>
                  <a:lnTo>
                    <a:pt x="671" y="1139"/>
                  </a:lnTo>
                  <a:lnTo>
                    <a:pt x="669" y="1141"/>
                  </a:lnTo>
                  <a:lnTo>
                    <a:pt x="669" y="1142"/>
                  </a:lnTo>
                  <a:lnTo>
                    <a:pt x="670" y="1143"/>
                  </a:lnTo>
                  <a:lnTo>
                    <a:pt x="670" y="1144"/>
                  </a:lnTo>
                  <a:lnTo>
                    <a:pt x="668" y="1144"/>
                  </a:lnTo>
                  <a:lnTo>
                    <a:pt x="667" y="1144"/>
                  </a:lnTo>
                  <a:lnTo>
                    <a:pt x="667" y="1144"/>
                  </a:lnTo>
                  <a:lnTo>
                    <a:pt x="666" y="1144"/>
                  </a:lnTo>
                  <a:lnTo>
                    <a:pt x="664" y="1144"/>
                  </a:lnTo>
                  <a:lnTo>
                    <a:pt x="663" y="1145"/>
                  </a:lnTo>
                  <a:lnTo>
                    <a:pt x="659" y="1145"/>
                  </a:lnTo>
                  <a:lnTo>
                    <a:pt x="659" y="1143"/>
                  </a:lnTo>
                  <a:lnTo>
                    <a:pt x="659" y="1143"/>
                  </a:lnTo>
                  <a:lnTo>
                    <a:pt x="659" y="1143"/>
                  </a:lnTo>
                  <a:lnTo>
                    <a:pt x="658" y="1141"/>
                  </a:lnTo>
                  <a:lnTo>
                    <a:pt x="657" y="1141"/>
                  </a:lnTo>
                  <a:lnTo>
                    <a:pt x="657" y="1141"/>
                  </a:lnTo>
                  <a:lnTo>
                    <a:pt x="655" y="1141"/>
                  </a:lnTo>
                  <a:lnTo>
                    <a:pt x="654" y="1142"/>
                  </a:lnTo>
                  <a:lnTo>
                    <a:pt x="651" y="1142"/>
                  </a:lnTo>
                  <a:lnTo>
                    <a:pt x="650" y="1141"/>
                  </a:lnTo>
                  <a:lnTo>
                    <a:pt x="649" y="1141"/>
                  </a:lnTo>
                  <a:lnTo>
                    <a:pt x="648" y="1141"/>
                  </a:lnTo>
                  <a:lnTo>
                    <a:pt x="646" y="1140"/>
                  </a:lnTo>
                  <a:lnTo>
                    <a:pt x="645" y="1140"/>
                  </a:lnTo>
                  <a:lnTo>
                    <a:pt x="641" y="1137"/>
                  </a:lnTo>
                  <a:lnTo>
                    <a:pt x="639" y="1137"/>
                  </a:lnTo>
                  <a:lnTo>
                    <a:pt x="639" y="1138"/>
                  </a:lnTo>
                  <a:lnTo>
                    <a:pt x="640" y="1138"/>
                  </a:lnTo>
                  <a:lnTo>
                    <a:pt x="642" y="1139"/>
                  </a:lnTo>
                  <a:lnTo>
                    <a:pt x="642" y="1140"/>
                  </a:lnTo>
                  <a:lnTo>
                    <a:pt x="642" y="1141"/>
                  </a:lnTo>
                  <a:lnTo>
                    <a:pt x="642" y="1142"/>
                  </a:lnTo>
                  <a:lnTo>
                    <a:pt x="642" y="1142"/>
                  </a:lnTo>
                  <a:lnTo>
                    <a:pt x="642" y="1142"/>
                  </a:lnTo>
                  <a:lnTo>
                    <a:pt x="643" y="1141"/>
                  </a:lnTo>
                  <a:lnTo>
                    <a:pt x="643" y="1141"/>
                  </a:lnTo>
                  <a:lnTo>
                    <a:pt x="644" y="1142"/>
                  </a:lnTo>
                  <a:lnTo>
                    <a:pt x="644" y="1143"/>
                  </a:lnTo>
                  <a:lnTo>
                    <a:pt x="644" y="1143"/>
                  </a:lnTo>
                  <a:lnTo>
                    <a:pt x="646" y="1142"/>
                  </a:lnTo>
                  <a:lnTo>
                    <a:pt x="647" y="1143"/>
                  </a:lnTo>
                  <a:lnTo>
                    <a:pt x="647" y="1142"/>
                  </a:lnTo>
                  <a:lnTo>
                    <a:pt x="648" y="1142"/>
                  </a:lnTo>
                  <a:lnTo>
                    <a:pt x="648" y="1143"/>
                  </a:lnTo>
                  <a:lnTo>
                    <a:pt x="652" y="1143"/>
                  </a:lnTo>
                  <a:lnTo>
                    <a:pt x="653" y="1144"/>
                  </a:lnTo>
                  <a:lnTo>
                    <a:pt x="654" y="1145"/>
                  </a:lnTo>
                  <a:lnTo>
                    <a:pt x="653" y="1146"/>
                  </a:lnTo>
                  <a:lnTo>
                    <a:pt x="652" y="1146"/>
                  </a:lnTo>
                  <a:lnTo>
                    <a:pt x="652" y="1145"/>
                  </a:lnTo>
                  <a:lnTo>
                    <a:pt x="652" y="1146"/>
                  </a:lnTo>
                  <a:lnTo>
                    <a:pt x="654" y="1146"/>
                  </a:lnTo>
                  <a:lnTo>
                    <a:pt x="654" y="1147"/>
                  </a:lnTo>
                  <a:lnTo>
                    <a:pt x="653" y="1148"/>
                  </a:lnTo>
                  <a:lnTo>
                    <a:pt x="653" y="1149"/>
                  </a:lnTo>
                  <a:lnTo>
                    <a:pt x="652" y="1150"/>
                  </a:lnTo>
                  <a:lnTo>
                    <a:pt x="652" y="1151"/>
                  </a:lnTo>
                  <a:lnTo>
                    <a:pt x="652" y="1152"/>
                  </a:lnTo>
                  <a:lnTo>
                    <a:pt x="652" y="1153"/>
                  </a:lnTo>
                  <a:lnTo>
                    <a:pt x="652" y="1153"/>
                  </a:lnTo>
                  <a:lnTo>
                    <a:pt x="649" y="1155"/>
                  </a:lnTo>
                  <a:lnTo>
                    <a:pt x="648" y="1156"/>
                  </a:lnTo>
                  <a:lnTo>
                    <a:pt x="648" y="1157"/>
                  </a:lnTo>
                  <a:lnTo>
                    <a:pt x="648" y="1158"/>
                  </a:lnTo>
                  <a:lnTo>
                    <a:pt x="650" y="1157"/>
                  </a:lnTo>
                  <a:lnTo>
                    <a:pt x="651" y="1159"/>
                  </a:lnTo>
                  <a:lnTo>
                    <a:pt x="651" y="1159"/>
                  </a:lnTo>
                  <a:lnTo>
                    <a:pt x="650" y="1160"/>
                  </a:lnTo>
                  <a:lnTo>
                    <a:pt x="649" y="1160"/>
                  </a:lnTo>
                  <a:lnTo>
                    <a:pt x="650" y="1161"/>
                  </a:lnTo>
                  <a:lnTo>
                    <a:pt x="650" y="1162"/>
                  </a:lnTo>
                  <a:lnTo>
                    <a:pt x="648" y="1163"/>
                  </a:lnTo>
                  <a:lnTo>
                    <a:pt x="646" y="1164"/>
                  </a:lnTo>
                  <a:lnTo>
                    <a:pt x="648" y="1164"/>
                  </a:lnTo>
                  <a:lnTo>
                    <a:pt x="648" y="1165"/>
                  </a:lnTo>
                  <a:lnTo>
                    <a:pt x="647" y="1166"/>
                  </a:lnTo>
                  <a:lnTo>
                    <a:pt x="646" y="1166"/>
                  </a:lnTo>
                  <a:lnTo>
                    <a:pt x="646" y="1167"/>
                  </a:lnTo>
                  <a:lnTo>
                    <a:pt x="647" y="1167"/>
                  </a:lnTo>
                  <a:lnTo>
                    <a:pt x="648" y="1168"/>
                  </a:lnTo>
                  <a:lnTo>
                    <a:pt x="652" y="1167"/>
                  </a:lnTo>
                  <a:lnTo>
                    <a:pt x="653" y="1168"/>
                  </a:lnTo>
                  <a:lnTo>
                    <a:pt x="655" y="1168"/>
                  </a:lnTo>
                  <a:lnTo>
                    <a:pt x="658" y="1165"/>
                  </a:lnTo>
                  <a:lnTo>
                    <a:pt x="660" y="1165"/>
                  </a:lnTo>
                  <a:lnTo>
                    <a:pt x="660" y="1164"/>
                  </a:lnTo>
                  <a:lnTo>
                    <a:pt x="662" y="1164"/>
                  </a:lnTo>
                  <a:lnTo>
                    <a:pt x="662" y="1165"/>
                  </a:lnTo>
                  <a:lnTo>
                    <a:pt x="662" y="1169"/>
                  </a:lnTo>
                  <a:lnTo>
                    <a:pt x="662" y="1171"/>
                  </a:lnTo>
                  <a:lnTo>
                    <a:pt x="662" y="1172"/>
                  </a:lnTo>
                  <a:lnTo>
                    <a:pt x="663" y="1174"/>
                  </a:lnTo>
                  <a:lnTo>
                    <a:pt x="664" y="1176"/>
                  </a:lnTo>
                  <a:lnTo>
                    <a:pt x="665" y="1176"/>
                  </a:lnTo>
                  <a:lnTo>
                    <a:pt x="665" y="1176"/>
                  </a:lnTo>
                  <a:lnTo>
                    <a:pt x="663" y="1177"/>
                  </a:lnTo>
                  <a:lnTo>
                    <a:pt x="662" y="1178"/>
                  </a:lnTo>
                  <a:lnTo>
                    <a:pt x="662" y="1179"/>
                  </a:lnTo>
                  <a:lnTo>
                    <a:pt x="662" y="1179"/>
                  </a:lnTo>
                  <a:lnTo>
                    <a:pt x="660" y="1179"/>
                  </a:lnTo>
                  <a:lnTo>
                    <a:pt x="659" y="1181"/>
                  </a:lnTo>
                  <a:lnTo>
                    <a:pt x="659" y="1182"/>
                  </a:lnTo>
                  <a:lnTo>
                    <a:pt x="660" y="1183"/>
                  </a:lnTo>
                  <a:lnTo>
                    <a:pt x="660" y="1185"/>
                  </a:lnTo>
                  <a:lnTo>
                    <a:pt x="659" y="1185"/>
                  </a:lnTo>
                  <a:lnTo>
                    <a:pt x="659" y="1187"/>
                  </a:lnTo>
                  <a:lnTo>
                    <a:pt x="658" y="1187"/>
                  </a:lnTo>
                  <a:lnTo>
                    <a:pt x="656" y="1187"/>
                  </a:lnTo>
                  <a:lnTo>
                    <a:pt x="654" y="1189"/>
                  </a:lnTo>
                  <a:lnTo>
                    <a:pt x="652" y="1189"/>
                  </a:lnTo>
                  <a:lnTo>
                    <a:pt x="652" y="1189"/>
                  </a:lnTo>
                  <a:lnTo>
                    <a:pt x="649" y="1186"/>
                  </a:lnTo>
                  <a:lnTo>
                    <a:pt x="648" y="1185"/>
                  </a:lnTo>
                  <a:lnTo>
                    <a:pt x="648" y="1185"/>
                  </a:lnTo>
                  <a:lnTo>
                    <a:pt x="648" y="1187"/>
                  </a:lnTo>
                  <a:lnTo>
                    <a:pt x="649" y="1188"/>
                  </a:lnTo>
                  <a:lnTo>
                    <a:pt x="651" y="1189"/>
                  </a:lnTo>
                  <a:lnTo>
                    <a:pt x="651" y="1190"/>
                  </a:lnTo>
                  <a:lnTo>
                    <a:pt x="651" y="1191"/>
                  </a:lnTo>
                  <a:lnTo>
                    <a:pt x="652" y="1192"/>
                  </a:lnTo>
                  <a:lnTo>
                    <a:pt x="652" y="1195"/>
                  </a:lnTo>
                  <a:lnTo>
                    <a:pt x="650" y="1197"/>
                  </a:lnTo>
                  <a:lnTo>
                    <a:pt x="650" y="1201"/>
                  </a:lnTo>
                  <a:lnTo>
                    <a:pt x="648" y="1201"/>
                  </a:lnTo>
                  <a:lnTo>
                    <a:pt x="647" y="1199"/>
                  </a:lnTo>
                  <a:lnTo>
                    <a:pt x="644" y="1199"/>
                  </a:lnTo>
                  <a:lnTo>
                    <a:pt x="645" y="1201"/>
                  </a:lnTo>
                  <a:lnTo>
                    <a:pt x="646" y="1202"/>
                  </a:lnTo>
                  <a:lnTo>
                    <a:pt x="646" y="1203"/>
                  </a:lnTo>
                  <a:lnTo>
                    <a:pt x="645" y="1204"/>
                  </a:lnTo>
                  <a:lnTo>
                    <a:pt x="643" y="1203"/>
                  </a:lnTo>
                  <a:lnTo>
                    <a:pt x="643" y="1201"/>
                  </a:lnTo>
                  <a:lnTo>
                    <a:pt x="641" y="1200"/>
                  </a:lnTo>
                  <a:lnTo>
                    <a:pt x="640" y="1199"/>
                  </a:lnTo>
                  <a:lnTo>
                    <a:pt x="640" y="1197"/>
                  </a:lnTo>
                  <a:lnTo>
                    <a:pt x="638" y="1194"/>
                  </a:lnTo>
                  <a:lnTo>
                    <a:pt x="638" y="1194"/>
                  </a:lnTo>
                  <a:lnTo>
                    <a:pt x="637" y="1192"/>
                  </a:lnTo>
                  <a:lnTo>
                    <a:pt x="637" y="1191"/>
                  </a:lnTo>
                  <a:lnTo>
                    <a:pt x="637" y="1191"/>
                  </a:lnTo>
                  <a:lnTo>
                    <a:pt x="636" y="1194"/>
                  </a:lnTo>
                  <a:lnTo>
                    <a:pt x="635" y="1195"/>
                  </a:lnTo>
                  <a:lnTo>
                    <a:pt x="636" y="1196"/>
                  </a:lnTo>
                  <a:lnTo>
                    <a:pt x="636" y="1196"/>
                  </a:lnTo>
                  <a:lnTo>
                    <a:pt x="637" y="1196"/>
                  </a:lnTo>
                  <a:lnTo>
                    <a:pt x="638" y="1196"/>
                  </a:lnTo>
                  <a:lnTo>
                    <a:pt x="640" y="1198"/>
                  </a:lnTo>
                  <a:lnTo>
                    <a:pt x="640" y="1199"/>
                  </a:lnTo>
                  <a:lnTo>
                    <a:pt x="641" y="1201"/>
                  </a:lnTo>
                  <a:lnTo>
                    <a:pt x="641" y="1201"/>
                  </a:lnTo>
                  <a:lnTo>
                    <a:pt x="639" y="1203"/>
                  </a:lnTo>
                  <a:lnTo>
                    <a:pt x="638" y="1203"/>
                  </a:lnTo>
                  <a:lnTo>
                    <a:pt x="636" y="1205"/>
                  </a:lnTo>
                  <a:lnTo>
                    <a:pt x="635" y="1205"/>
                  </a:lnTo>
                  <a:lnTo>
                    <a:pt x="634" y="1206"/>
                  </a:lnTo>
                  <a:lnTo>
                    <a:pt x="632" y="1206"/>
                  </a:lnTo>
                  <a:lnTo>
                    <a:pt x="632" y="1206"/>
                  </a:lnTo>
                  <a:lnTo>
                    <a:pt x="631" y="1206"/>
                  </a:lnTo>
                  <a:lnTo>
                    <a:pt x="629" y="1208"/>
                  </a:lnTo>
                  <a:lnTo>
                    <a:pt x="628" y="1208"/>
                  </a:lnTo>
                  <a:lnTo>
                    <a:pt x="628" y="1208"/>
                  </a:lnTo>
                  <a:lnTo>
                    <a:pt x="627" y="1208"/>
                  </a:lnTo>
                  <a:lnTo>
                    <a:pt x="626" y="1208"/>
                  </a:lnTo>
                  <a:lnTo>
                    <a:pt x="625" y="1208"/>
                  </a:lnTo>
                  <a:lnTo>
                    <a:pt x="625" y="1208"/>
                  </a:lnTo>
                  <a:lnTo>
                    <a:pt x="625" y="1209"/>
                  </a:lnTo>
                  <a:lnTo>
                    <a:pt x="629" y="1209"/>
                  </a:lnTo>
                  <a:lnTo>
                    <a:pt x="629" y="1210"/>
                  </a:lnTo>
                  <a:lnTo>
                    <a:pt x="631" y="1210"/>
                  </a:lnTo>
                  <a:lnTo>
                    <a:pt x="632" y="1211"/>
                  </a:lnTo>
                  <a:lnTo>
                    <a:pt x="632" y="1212"/>
                  </a:lnTo>
                  <a:lnTo>
                    <a:pt x="633" y="1213"/>
                  </a:lnTo>
                  <a:lnTo>
                    <a:pt x="634" y="1212"/>
                  </a:lnTo>
                  <a:lnTo>
                    <a:pt x="635" y="1212"/>
                  </a:lnTo>
                  <a:lnTo>
                    <a:pt x="635" y="1213"/>
                  </a:lnTo>
                  <a:lnTo>
                    <a:pt x="636" y="1214"/>
                  </a:lnTo>
                  <a:lnTo>
                    <a:pt x="637" y="1214"/>
                  </a:lnTo>
                  <a:lnTo>
                    <a:pt x="638" y="1215"/>
                  </a:lnTo>
                  <a:lnTo>
                    <a:pt x="638" y="1215"/>
                  </a:lnTo>
                  <a:lnTo>
                    <a:pt x="636" y="1216"/>
                  </a:lnTo>
                  <a:lnTo>
                    <a:pt x="635" y="1217"/>
                  </a:lnTo>
                  <a:lnTo>
                    <a:pt x="636" y="1219"/>
                  </a:lnTo>
                  <a:lnTo>
                    <a:pt x="637" y="1218"/>
                  </a:lnTo>
                  <a:lnTo>
                    <a:pt x="639" y="1218"/>
                  </a:lnTo>
                  <a:lnTo>
                    <a:pt x="640" y="1219"/>
                  </a:lnTo>
                  <a:lnTo>
                    <a:pt x="640" y="1220"/>
                  </a:lnTo>
                  <a:lnTo>
                    <a:pt x="639" y="1221"/>
                  </a:lnTo>
                  <a:lnTo>
                    <a:pt x="638" y="1222"/>
                  </a:lnTo>
                  <a:lnTo>
                    <a:pt x="638" y="1223"/>
                  </a:lnTo>
                  <a:lnTo>
                    <a:pt x="637" y="1224"/>
                  </a:lnTo>
                  <a:lnTo>
                    <a:pt x="636" y="1224"/>
                  </a:lnTo>
                  <a:lnTo>
                    <a:pt x="636" y="1224"/>
                  </a:lnTo>
                  <a:lnTo>
                    <a:pt x="635" y="1224"/>
                  </a:lnTo>
                  <a:lnTo>
                    <a:pt x="635" y="1225"/>
                  </a:lnTo>
                  <a:lnTo>
                    <a:pt x="636" y="1226"/>
                  </a:lnTo>
                  <a:lnTo>
                    <a:pt x="636" y="1229"/>
                  </a:lnTo>
                  <a:lnTo>
                    <a:pt x="636" y="1230"/>
                  </a:lnTo>
                  <a:lnTo>
                    <a:pt x="637" y="1232"/>
                  </a:lnTo>
                  <a:lnTo>
                    <a:pt x="638" y="1231"/>
                  </a:lnTo>
                  <a:lnTo>
                    <a:pt x="639" y="1232"/>
                  </a:lnTo>
                  <a:lnTo>
                    <a:pt x="642" y="1232"/>
                  </a:lnTo>
                  <a:lnTo>
                    <a:pt x="642" y="1232"/>
                  </a:lnTo>
                  <a:lnTo>
                    <a:pt x="643" y="1233"/>
                  </a:lnTo>
                  <a:lnTo>
                    <a:pt x="647" y="1233"/>
                  </a:lnTo>
                  <a:lnTo>
                    <a:pt x="649" y="1234"/>
                  </a:lnTo>
                  <a:lnTo>
                    <a:pt x="650" y="1234"/>
                  </a:lnTo>
                  <a:lnTo>
                    <a:pt x="650" y="1233"/>
                  </a:lnTo>
                  <a:lnTo>
                    <a:pt x="653" y="1233"/>
                  </a:lnTo>
                  <a:lnTo>
                    <a:pt x="654" y="1232"/>
                  </a:lnTo>
                  <a:lnTo>
                    <a:pt x="655" y="1232"/>
                  </a:lnTo>
                  <a:lnTo>
                    <a:pt x="656" y="1234"/>
                  </a:lnTo>
                  <a:lnTo>
                    <a:pt x="658" y="1234"/>
                  </a:lnTo>
                  <a:lnTo>
                    <a:pt x="659" y="1235"/>
                  </a:lnTo>
                  <a:lnTo>
                    <a:pt x="659" y="1235"/>
                  </a:lnTo>
                  <a:lnTo>
                    <a:pt x="661" y="1235"/>
                  </a:lnTo>
                  <a:lnTo>
                    <a:pt x="662" y="1236"/>
                  </a:lnTo>
                  <a:lnTo>
                    <a:pt x="662" y="1237"/>
                  </a:lnTo>
                  <a:lnTo>
                    <a:pt x="662" y="1238"/>
                  </a:lnTo>
                  <a:lnTo>
                    <a:pt x="662" y="1238"/>
                  </a:lnTo>
                  <a:lnTo>
                    <a:pt x="664" y="1238"/>
                  </a:lnTo>
                  <a:lnTo>
                    <a:pt x="665" y="1241"/>
                  </a:lnTo>
                  <a:lnTo>
                    <a:pt x="665" y="1242"/>
                  </a:lnTo>
                  <a:lnTo>
                    <a:pt x="667" y="1244"/>
                  </a:lnTo>
                  <a:lnTo>
                    <a:pt x="665" y="1246"/>
                  </a:lnTo>
                  <a:lnTo>
                    <a:pt x="665" y="1246"/>
                  </a:lnTo>
                  <a:lnTo>
                    <a:pt x="664" y="1247"/>
                  </a:lnTo>
                  <a:lnTo>
                    <a:pt x="663" y="1248"/>
                  </a:lnTo>
                  <a:lnTo>
                    <a:pt x="663" y="1249"/>
                  </a:lnTo>
                  <a:lnTo>
                    <a:pt x="661" y="1249"/>
                  </a:lnTo>
                  <a:lnTo>
                    <a:pt x="661" y="1251"/>
                  </a:lnTo>
                  <a:lnTo>
                    <a:pt x="658" y="1254"/>
                  </a:lnTo>
                  <a:lnTo>
                    <a:pt x="657" y="1254"/>
                  </a:lnTo>
                  <a:lnTo>
                    <a:pt x="657" y="1255"/>
                  </a:lnTo>
                  <a:lnTo>
                    <a:pt x="657" y="1256"/>
                  </a:lnTo>
                  <a:lnTo>
                    <a:pt x="657" y="1257"/>
                  </a:lnTo>
                  <a:lnTo>
                    <a:pt x="656" y="1258"/>
                  </a:lnTo>
                  <a:lnTo>
                    <a:pt x="656" y="1258"/>
                  </a:lnTo>
                  <a:lnTo>
                    <a:pt x="652" y="1262"/>
                  </a:lnTo>
                  <a:lnTo>
                    <a:pt x="651" y="1262"/>
                  </a:lnTo>
                  <a:lnTo>
                    <a:pt x="647" y="1266"/>
                  </a:lnTo>
                  <a:lnTo>
                    <a:pt x="646" y="1266"/>
                  </a:lnTo>
                  <a:lnTo>
                    <a:pt x="644" y="1268"/>
                  </a:lnTo>
                  <a:lnTo>
                    <a:pt x="643" y="1268"/>
                  </a:lnTo>
                  <a:lnTo>
                    <a:pt x="642" y="1268"/>
                  </a:lnTo>
                  <a:lnTo>
                    <a:pt x="642" y="1268"/>
                  </a:lnTo>
                  <a:lnTo>
                    <a:pt x="641" y="1268"/>
                  </a:lnTo>
                  <a:lnTo>
                    <a:pt x="640" y="1269"/>
                  </a:lnTo>
                  <a:lnTo>
                    <a:pt x="639" y="1269"/>
                  </a:lnTo>
                  <a:lnTo>
                    <a:pt x="636" y="1272"/>
                  </a:lnTo>
                  <a:lnTo>
                    <a:pt x="636" y="1272"/>
                  </a:lnTo>
                  <a:lnTo>
                    <a:pt x="635" y="1273"/>
                  </a:lnTo>
                  <a:lnTo>
                    <a:pt x="634" y="1273"/>
                  </a:lnTo>
                  <a:lnTo>
                    <a:pt x="633" y="1274"/>
                  </a:lnTo>
                  <a:lnTo>
                    <a:pt x="633" y="1274"/>
                  </a:lnTo>
                  <a:lnTo>
                    <a:pt x="632" y="1275"/>
                  </a:lnTo>
                  <a:lnTo>
                    <a:pt x="631" y="1275"/>
                  </a:lnTo>
                  <a:lnTo>
                    <a:pt x="629" y="1278"/>
                  </a:lnTo>
                  <a:lnTo>
                    <a:pt x="628" y="1279"/>
                  </a:lnTo>
                  <a:lnTo>
                    <a:pt x="627" y="1281"/>
                  </a:lnTo>
                  <a:lnTo>
                    <a:pt x="626" y="1281"/>
                  </a:lnTo>
                  <a:lnTo>
                    <a:pt x="626" y="1283"/>
                  </a:lnTo>
                  <a:lnTo>
                    <a:pt x="626" y="1284"/>
                  </a:lnTo>
                  <a:lnTo>
                    <a:pt x="626" y="1285"/>
                  </a:lnTo>
                  <a:lnTo>
                    <a:pt x="625" y="1285"/>
                  </a:lnTo>
                  <a:lnTo>
                    <a:pt x="624" y="1285"/>
                  </a:lnTo>
                  <a:lnTo>
                    <a:pt x="620" y="1289"/>
                  </a:lnTo>
                  <a:lnTo>
                    <a:pt x="619" y="1289"/>
                  </a:lnTo>
                  <a:lnTo>
                    <a:pt x="618" y="1289"/>
                  </a:lnTo>
                  <a:lnTo>
                    <a:pt x="617" y="1290"/>
                  </a:lnTo>
                  <a:lnTo>
                    <a:pt x="617" y="1292"/>
                  </a:lnTo>
                  <a:lnTo>
                    <a:pt x="618" y="1293"/>
                  </a:lnTo>
                  <a:lnTo>
                    <a:pt x="618" y="1295"/>
                  </a:lnTo>
                  <a:lnTo>
                    <a:pt x="618" y="1296"/>
                  </a:lnTo>
                  <a:lnTo>
                    <a:pt x="618" y="1296"/>
                  </a:lnTo>
                  <a:lnTo>
                    <a:pt x="620" y="1295"/>
                  </a:lnTo>
                  <a:lnTo>
                    <a:pt x="620" y="1293"/>
                  </a:lnTo>
                  <a:lnTo>
                    <a:pt x="619" y="1292"/>
                  </a:lnTo>
                  <a:lnTo>
                    <a:pt x="618" y="1290"/>
                  </a:lnTo>
                  <a:lnTo>
                    <a:pt x="620" y="1289"/>
                  </a:lnTo>
                  <a:lnTo>
                    <a:pt x="621" y="1289"/>
                  </a:lnTo>
                  <a:lnTo>
                    <a:pt x="622" y="1288"/>
                  </a:lnTo>
                  <a:lnTo>
                    <a:pt x="624" y="1288"/>
                  </a:lnTo>
                  <a:lnTo>
                    <a:pt x="626" y="1285"/>
                  </a:lnTo>
                  <a:lnTo>
                    <a:pt x="627" y="1285"/>
                  </a:lnTo>
                  <a:lnTo>
                    <a:pt x="628" y="1283"/>
                  </a:lnTo>
                  <a:lnTo>
                    <a:pt x="628" y="1283"/>
                  </a:lnTo>
                  <a:lnTo>
                    <a:pt x="631" y="1286"/>
                  </a:lnTo>
                  <a:lnTo>
                    <a:pt x="631" y="1288"/>
                  </a:lnTo>
                  <a:lnTo>
                    <a:pt x="632" y="1289"/>
                  </a:lnTo>
                  <a:lnTo>
                    <a:pt x="632" y="1290"/>
                  </a:lnTo>
                  <a:lnTo>
                    <a:pt x="633" y="1291"/>
                  </a:lnTo>
                  <a:lnTo>
                    <a:pt x="633" y="1294"/>
                  </a:lnTo>
                  <a:lnTo>
                    <a:pt x="634" y="1295"/>
                  </a:lnTo>
                  <a:lnTo>
                    <a:pt x="635" y="1298"/>
                  </a:lnTo>
                  <a:lnTo>
                    <a:pt x="638" y="1300"/>
                  </a:lnTo>
                  <a:lnTo>
                    <a:pt x="638" y="1302"/>
                  </a:lnTo>
                  <a:lnTo>
                    <a:pt x="639" y="1302"/>
                  </a:lnTo>
                  <a:lnTo>
                    <a:pt x="641" y="1305"/>
                  </a:lnTo>
                  <a:lnTo>
                    <a:pt x="642" y="1305"/>
                  </a:lnTo>
                  <a:lnTo>
                    <a:pt x="642" y="1305"/>
                  </a:lnTo>
                  <a:lnTo>
                    <a:pt x="643" y="1305"/>
                  </a:lnTo>
                  <a:lnTo>
                    <a:pt x="644" y="1305"/>
                  </a:lnTo>
                  <a:lnTo>
                    <a:pt x="644" y="1305"/>
                  </a:lnTo>
                  <a:lnTo>
                    <a:pt x="647" y="1304"/>
                  </a:lnTo>
                  <a:lnTo>
                    <a:pt x="648" y="1303"/>
                  </a:lnTo>
                  <a:lnTo>
                    <a:pt x="649" y="1303"/>
                  </a:lnTo>
                  <a:lnTo>
                    <a:pt x="650" y="1302"/>
                  </a:lnTo>
                  <a:lnTo>
                    <a:pt x="651" y="1301"/>
                  </a:lnTo>
                  <a:lnTo>
                    <a:pt x="652" y="1302"/>
                  </a:lnTo>
                  <a:lnTo>
                    <a:pt x="652" y="1301"/>
                  </a:lnTo>
                  <a:lnTo>
                    <a:pt x="654" y="1301"/>
                  </a:lnTo>
                  <a:lnTo>
                    <a:pt x="654" y="1301"/>
                  </a:lnTo>
                  <a:lnTo>
                    <a:pt x="657" y="1301"/>
                  </a:lnTo>
                  <a:lnTo>
                    <a:pt x="657" y="1300"/>
                  </a:lnTo>
                  <a:lnTo>
                    <a:pt x="657" y="1299"/>
                  </a:lnTo>
                  <a:lnTo>
                    <a:pt x="658" y="1300"/>
                  </a:lnTo>
                  <a:lnTo>
                    <a:pt x="659" y="1299"/>
                  </a:lnTo>
                  <a:lnTo>
                    <a:pt x="660" y="1300"/>
                  </a:lnTo>
                  <a:lnTo>
                    <a:pt x="664" y="1298"/>
                  </a:lnTo>
                  <a:lnTo>
                    <a:pt x="665" y="1297"/>
                  </a:lnTo>
                  <a:lnTo>
                    <a:pt x="666" y="1296"/>
                  </a:lnTo>
                  <a:lnTo>
                    <a:pt x="668" y="1294"/>
                  </a:lnTo>
                  <a:lnTo>
                    <a:pt x="670" y="1294"/>
                  </a:lnTo>
                  <a:lnTo>
                    <a:pt x="673" y="1292"/>
                  </a:lnTo>
                  <a:lnTo>
                    <a:pt x="673" y="1290"/>
                  </a:lnTo>
                  <a:lnTo>
                    <a:pt x="675" y="1289"/>
                  </a:lnTo>
                  <a:lnTo>
                    <a:pt x="675" y="1288"/>
                  </a:lnTo>
                  <a:lnTo>
                    <a:pt x="676" y="1288"/>
                  </a:lnTo>
                  <a:lnTo>
                    <a:pt x="676" y="1287"/>
                  </a:lnTo>
                  <a:lnTo>
                    <a:pt x="677" y="1286"/>
                  </a:lnTo>
                  <a:lnTo>
                    <a:pt x="678" y="1286"/>
                  </a:lnTo>
                  <a:lnTo>
                    <a:pt x="679" y="1284"/>
                  </a:lnTo>
                  <a:lnTo>
                    <a:pt x="680" y="1284"/>
                  </a:lnTo>
                  <a:lnTo>
                    <a:pt x="684" y="1283"/>
                  </a:lnTo>
                  <a:lnTo>
                    <a:pt x="685" y="1281"/>
                  </a:lnTo>
                  <a:lnTo>
                    <a:pt x="688" y="1280"/>
                  </a:lnTo>
                  <a:lnTo>
                    <a:pt x="691" y="1277"/>
                  </a:lnTo>
                  <a:lnTo>
                    <a:pt x="692" y="1277"/>
                  </a:lnTo>
                  <a:lnTo>
                    <a:pt x="694" y="1275"/>
                  </a:lnTo>
                  <a:lnTo>
                    <a:pt x="696" y="1272"/>
                  </a:lnTo>
                  <a:lnTo>
                    <a:pt x="698" y="1270"/>
                  </a:lnTo>
                  <a:lnTo>
                    <a:pt x="698" y="1270"/>
                  </a:lnTo>
                  <a:lnTo>
                    <a:pt x="699" y="1269"/>
                  </a:lnTo>
                  <a:lnTo>
                    <a:pt x="701" y="1269"/>
                  </a:lnTo>
                  <a:lnTo>
                    <a:pt x="703" y="1271"/>
                  </a:lnTo>
                  <a:lnTo>
                    <a:pt x="704" y="1271"/>
                  </a:lnTo>
                  <a:lnTo>
                    <a:pt x="705" y="1272"/>
                  </a:lnTo>
                  <a:lnTo>
                    <a:pt x="706" y="1272"/>
                  </a:lnTo>
                  <a:lnTo>
                    <a:pt x="707" y="1271"/>
                  </a:lnTo>
                  <a:lnTo>
                    <a:pt x="708" y="1271"/>
                  </a:lnTo>
                  <a:lnTo>
                    <a:pt x="709" y="1272"/>
                  </a:lnTo>
                  <a:lnTo>
                    <a:pt x="707" y="1274"/>
                  </a:lnTo>
                  <a:lnTo>
                    <a:pt x="708" y="1275"/>
                  </a:lnTo>
                  <a:lnTo>
                    <a:pt x="710" y="1277"/>
                  </a:lnTo>
                  <a:lnTo>
                    <a:pt x="709" y="1280"/>
                  </a:lnTo>
                  <a:lnTo>
                    <a:pt x="708" y="1280"/>
                  </a:lnTo>
                  <a:lnTo>
                    <a:pt x="707" y="1278"/>
                  </a:lnTo>
                  <a:lnTo>
                    <a:pt x="706" y="1278"/>
                  </a:lnTo>
                  <a:lnTo>
                    <a:pt x="705" y="1281"/>
                  </a:lnTo>
                  <a:lnTo>
                    <a:pt x="702" y="1281"/>
                  </a:lnTo>
                  <a:lnTo>
                    <a:pt x="702" y="1280"/>
                  </a:lnTo>
                  <a:lnTo>
                    <a:pt x="701" y="1280"/>
                  </a:lnTo>
                  <a:lnTo>
                    <a:pt x="699" y="1278"/>
                  </a:lnTo>
                  <a:lnTo>
                    <a:pt x="699" y="1277"/>
                  </a:lnTo>
                  <a:lnTo>
                    <a:pt x="698" y="1278"/>
                  </a:lnTo>
                  <a:lnTo>
                    <a:pt x="700" y="1281"/>
                  </a:lnTo>
                  <a:lnTo>
                    <a:pt x="703" y="1281"/>
                  </a:lnTo>
                  <a:lnTo>
                    <a:pt x="703" y="1282"/>
                  </a:lnTo>
                  <a:lnTo>
                    <a:pt x="703" y="1286"/>
                  </a:lnTo>
                  <a:lnTo>
                    <a:pt x="703" y="1286"/>
                  </a:lnTo>
                  <a:lnTo>
                    <a:pt x="703" y="1286"/>
                  </a:lnTo>
                  <a:lnTo>
                    <a:pt x="701" y="1288"/>
                  </a:lnTo>
                  <a:lnTo>
                    <a:pt x="701" y="1288"/>
                  </a:lnTo>
                  <a:lnTo>
                    <a:pt x="699" y="1290"/>
                  </a:lnTo>
                  <a:lnTo>
                    <a:pt x="700" y="1291"/>
                  </a:lnTo>
                  <a:lnTo>
                    <a:pt x="701" y="1291"/>
                  </a:lnTo>
                  <a:lnTo>
                    <a:pt x="702" y="1292"/>
                  </a:lnTo>
                  <a:lnTo>
                    <a:pt x="701" y="1292"/>
                  </a:lnTo>
                  <a:lnTo>
                    <a:pt x="699" y="1295"/>
                  </a:lnTo>
                  <a:lnTo>
                    <a:pt x="698" y="1296"/>
                  </a:lnTo>
                  <a:lnTo>
                    <a:pt x="700" y="1297"/>
                  </a:lnTo>
                  <a:lnTo>
                    <a:pt x="700" y="1299"/>
                  </a:lnTo>
                  <a:lnTo>
                    <a:pt x="700" y="1300"/>
                  </a:lnTo>
                  <a:lnTo>
                    <a:pt x="700" y="1301"/>
                  </a:lnTo>
                  <a:lnTo>
                    <a:pt x="701" y="1302"/>
                  </a:lnTo>
                  <a:lnTo>
                    <a:pt x="701" y="1303"/>
                  </a:lnTo>
                  <a:lnTo>
                    <a:pt x="700" y="1304"/>
                  </a:lnTo>
                  <a:lnTo>
                    <a:pt x="701" y="1305"/>
                  </a:lnTo>
                  <a:lnTo>
                    <a:pt x="701" y="1306"/>
                  </a:lnTo>
                  <a:lnTo>
                    <a:pt x="702" y="1307"/>
                  </a:lnTo>
                  <a:lnTo>
                    <a:pt x="702" y="1309"/>
                  </a:lnTo>
                  <a:lnTo>
                    <a:pt x="702" y="1310"/>
                  </a:lnTo>
                  <a:lnTo>
                    <a:pt x="700" y="1311"/>
                  </a:lnTo>
                  <a:lnTo>
                    <a:pt x="701" y="1315"/>
                  </a:lnTo>
                  <a:lnTo>
                    <a:pt x="701" y="1316"/>
                  </a:lnTo>
                  <a:lnTo>
                    <a:pt x="701" y="1317"/>
                  </a:lnTo>
                  <a:lnTo>
                    <a:pt x="698" y="1317"/>
                  </a:lnTo>
                  <a:lnTo>
                    <a:pt x="697" y="1318"/>
                  </a:lnTo>
                  <a:lnTo>
                    <a:pt x="697" y="1319"/>
                  </a:lnTo>
                  <a:lnTo>
                    <a:pt x="696" y="1319"/>
                  </a:lnTo>
                  <a:lnTo>
                    <a:pt x="695" y="1320"/>
                  </a:lnTo>
                  <a:lnTo>
                    <a:pt x="695" y="1322"/>
                  </a:lnTo>
                  <a:lnTo>
                    <a:pt x="697" y="1325"/>
                  </a:lnTo>
                  <a:lnTo>
                    <a:pt x="697" y="1330"/>
                  </a:lnTo>
                  <a:lnTo>
                    <a:pt x="696" y="1330"/>
                  </a:lnTo>
                  <a:lnTo>
                    <a:pt x="697" y="1331"/>
                  </a:lnTo>
                  <a:lnTo>
                    <a:pt x="697" y="1334"/>
                  </a:lnTo>
                  <a:lnTo>
                    <a:pt x="698" y="1336"/>
                  </a:lnTo>
                  <a:lnTo>
                    <a:pt x="698" y="1336"/>
                  </a:lnTo>
                  <a:lnTo>
                    <a:pt x="699" y="1338"/>
                  </a:lnTo>
                  <a:lnTo>
                    <a:pt x="699" y="1339"/>
                  </a:lnTo>
                  <a:lnTo>
                    <a:pt x="697" y="1341"/>
                  </a:lnTo>
                  <a:lnTo>
                    <a:pt x="695" y="1345"/>
                  </a:lnTo>
                  <a:lnTo>
                    <a:pt x="693" y="1345"/>
                  </a:lnTo>
                  <a:lnTo>
                    <a:pt x="692" y="1346"/>
                  </a:lnTo>
                  <a:lnTo>
                    <a:pt x="692" y="1348"/>
                  </a:lnTo>
                  <a:lnTo>
                    <a:pt x="692" y="1348"/>
                  </a:lnTo>
                  <a:lnTo>
                    <a:pt x="693" y="1350"/>
                  </a:lnTo>
                  <a:lnTo>
                    <a:pt x="694" y="1352"/>
                  </a:lnTo>
                  <a:lnTo>
                    <a:pt x="695" y="1352"/>
                  </a:lnTo>
                  <a:lnTo>
                    <a:pt x="696" y="1352"/>
                  </a:lnTo>
                  <a:lnTo>
                    <a:pt x="696" y="1353"/>
                  </a:lnTo>
                  <a:lnTo>
                    <a:pt x="696" y="1354"/>
                  </a:lnTo>
                  <a:lnTo>
                    <a:pt x="696" y="1354"/>
                  </a:lnTo>
                  <a:lnTo>
                    <a:pt x="697" y="1353"/>
                  </a:lnTo>
                  <a:lnTo>
                    <a:pt x="698" y="1354"/>
                  </a:lnTo>
                  <a:lnTo>
                    <a:pt x="699" y="1353"/>
                  </a:lnTo>
                  <a:lnTo>
                    <a:pt x="704" y="1353"/>
                  </a:lnTo>
                  <a:lnTo>
                    <a:pt x="705" y="1354"/>
                  </a:lnTo>
                  <a:lnTo>
                    <a:pt x="706" y="1355"/>
                  </a:lnTo>
                  <a:lnTo>
                    <a:pt x="705" y="1355"/>
                  </a:lnTo>
                  <a:lnTo>
                    <a:pt x="704" y="1355"/>
                  </a:lnTo>
                  <a:lnTo>
                    <a:pt x="704" y="1356"/>
                  </a:lnTo>
                  <a:lnTo>
                    <a:pt x="705" y="1357"/>
                  </a:lnTo>
                  <a:lnTo>
                    <a:pt x="704" y="1358"/>
                  </a:lnTo>
                  <a:lnTo>
                    <a:pt x="703" y="1357"/>
                  </a:lnTo>
                  <a:lnTo>
                    <a:pt x="700" y="1357"/>
                  </a:lnTo>
                  <a:lnTo>
                    <a:pt x="698" y="1358"/>
                  </a:lnTo>
                  <a:lnTo>
                    <a:pt x="698" y="1359"/>
                  </a:lnTo>
                  <a:lnTo>
                    <a:pt x="697" y="1360"/>
                  </a:lnTo>
                  <a:lnTo>
                    <a:pt x="695" y="1360"/>
                  </a:lnTo>
                  <a:lnTo>
                    <a:pt x="695" y="1361"/>
                  </a:lnTo>
                  <a:lnTo>
                    <a:pt x="695" y="1362"/>
                  </a:lnTo>
                  <a:lnTo>
                    <a:pt x="694" y="1363"/>
                  </a:lnTo>
                  <a:lnTo>
                    <a:pt x="694" y="1365"/>
                  </a:lnTo>
                  <a:lnTo>
                    <a:pt x="693" y="1366"/>
                  </a:lnTo>
                  <a:lnTo>
                    <a:pt x="693" y="1368"/>
                  </a:lnTo>
                  <a:lnTo>
                    <a:pt x="692" y="1369"/>
                  </a:lnTo>
                  <a:lnTo>
                    <a:pt x="692" y="1370"/>
                  </a:lnTo>
                  <a:lnTo>
                    <a:pt x="691" y="1371"/>
                  </a:lnTo>
                  <a:lnTo>
                    <a:pt x="691" y="1371"/>
                  </a:lnTo>
                  <a:lnTo>
                    <a:pt x="691" y="1372"/>
                  </a:lnTo>
                  <a:lnTo>
                    <a:pt x="690" y="1374"/>
                  </a:lnTo>
                  <a:lnTo>
                    <a:pt x="689" y="1375"/>
                  </a:lnTo>
                  <a:lnTo>
                    <a:pt x="688" y="1375"/>
                  </a:lnTo>
                  <a:lnTo>
                    <a:pt x="689" y="1379"/>
                  </a:lnTo>
                  <a:lnTo>
                    <a:pt x="686" y="1379"/>
                  </a:lnTo>
                  <a:lnTo>
                    <a:pt x="685" y="1379"/>
                  </a:lnTo>
                  <a:lnTo>
                    <a:pt x="684" y="1379"/>
                  </a:lnTo>
                  <a:lnTo>
                    <a:pt x="685" y="1380"/>
                  </a:lnTo>
                  <a:lnTo>
                    <a:pt x="684" y="1381"/>
                  </a:lnTo>
                  <a:lnTo>
                    <a:pt x="684" y="1381"/>
                  </a:lnTo>
                  <a:lnTo>
                    <a:pt x="685" y="1381"/>
                  </a:lnTo>
                  <a:lnTo>
                    <a:pt x="685" y="1381"/>
                  </a:lnTo>
                  <a:lnTo>
                    <a:pt x="687" y="1381"/>
                  </a:lnTo>
                  <a:lnTo>
                    <a:pt x="688" y="1382"/>
                  </a:lnTo>
                  <a:lnTo>
                    <a:pt x="688" y="1383"/>
                  </a:lnTo>
                  <a:lnTo>
                    <a:pt x="688" y="1383"/>
                  </a:lnTo>
                  <a:lnTo>
                    <a:pt x="688" y="1384"/>
                  </a:lnTo>
                  <a:lnTo>
                    <a:pt x="688" y="1385"/>
                  </a:lnTo>
                  <a:lnTo>
                    <a:pt x="687" y="1386"/>
                  </a:lnTo>
                  <a:lnTo>
                    <a:pt x="687" y="1387"/>
                  </a:lnTo>
                  <a:lnTo>
                    <a:pt x="686" y="1388"/>
                  </a:lnTo>
                  <a:lnTo>
                    <a:pt x="685" y="1388"/>
                  </a:lnTo>
                  <a:lnTo>
                    <a:pt x="685" y="1388"/>
                  </a:lnTo>
                  <a:lnTo>
                    <a:pt x="684" y="1389"/>
                  </a:lnTo>
                  <a:lnTo>
                    <a:pt x="684" y="1391"/>
                  </a:lnTo>
                  <a:lnTo>
                    <a:pt x="684" y="1391"/>
                  </a:lnTo>
                  <a:lnTo>
                    <a:pt x="684" y="1392"/>
                  </a:lnTo>
                  <a:lnTo>
                    <a:pt x="684" y="1395"/>
                  </a:lnTo>
                  <a:lnTo>
                    <a:pt x="685" y="1396"/>
                  </a:lnTo>
                  <a:lnTo>
                    <a:pt x="685" y="1399"/>
                  </a:lnTo>
                  <a:lnTo>
                    <a:pt x="686" y="1400"/>
                  </a:lnTo>
                  <a:lnTo>
                    <a:pt x="688" y="1399"/>
                  </a:lnTo>
                  <a:lnTo>
                    <a:pt x="689" y="1400"/>
                  </a:lnTo>
                  <a:lnTo>
                    <a:pt x="689" y="1401"/>
                  </a:lnTo>
                  <a:lnTo>
                    <a:pt x="687" y="1401"/>
                  </a:lnTo>
                  <a:lnTo>
                    <a:pt x="686" y="1402"/>
                  </a:lnTo>
                  <a:lnTo>
                    <a:pt x="685" y="1401"/>
                  </a:lnTo>
                  <a:lnTo>
                    <a:pt x="683" y="1402"/>
                  </a:lnTo>
                  <a:lnTo>
                    <a:pt x="683" y="1403"/>
                  </a:lnTo>
                  <a:lnTo>
                    <a:pt x="682" y="1405"/>
                  </a:lnTo>
                  <a:lnTo>
                    <a:pt x="681" y="1405"/>
                  </a:lnTo>
                  <a:lnTo>
                    <a:pt x="680" y="1405"/>
                  </a:lnTo>
                  <a:lnTo>
                    <a:pt x="680" y="1405"/>
                  </a:lnTo>
                  <a:lnTo>
                    <a:pt x="681" y="1406"/>
                  </a:lnTo>
                  <a:lnTo>
                    <a:pt x="680" y="1408"/>
                  </a:lnTo>
                  <a:lnTo>
                    <a:pt x="682" y="1410"/>
                  </a:lnTo>
                  <a:lnTo>
                    <a:pt x="684" y="1410"/>
                  </a:lnTo>
                  <a:lnTo>
                    <a:pt x="684" y="1410"/>
                  </a:lnTo>
                  <a:lnTo>
                    <a:pt x="684" y="1411"/>
                  </a:lnTo>
                  <a:lnTo>
                    <a:pt x="683" y="1410"/>
                  </a:lnTo>
                  <a:lnTo>
                    <a:pt x="683" y="1411"/>
                  </a:lnTo>
                  <a:lnTo>
                    <a:pt x="682" y="1411"/>
                  </a:lnTo>
                  <a:lnTo>
                    <a:pt x="683" y="1412"/>
                  </a:lnTo>
                  <a:lnTo>
                    <a:pt x="684" y="1411"/>
                  </a:lnTo>
                  <a:lnTo>
                    <a:pt x="685" y="1412"/>
                  </a:lnTo>
                  <a:lnTo>
                    <a:pt x="686" y="1411"/>
                  </a:lnTo>
                  <a:lnTo>
                    <a:pt x="686" y="1412"/>
                  </a:lnTo>
                  <a:lnTo>
                    <a:pt x="686" y="1413"/>
                  </a:lnTo>
                  <a:lnTo>
                    <a:pt x="686" y="1413"/>
                  </a:lnTo>
                  <a:lnTo>
                    <a:pt x="687" y="1413"/>
                  </a:lnTo>
                  <a:lnTo>
                    <a:pt x="687" y="1413"/>
                  </a:lnTo>
                  <a:lnTo>
                    <a:pt x="688" y="1413"/>
                  </a:lnTo>
                  <a:lnTo>
                    <a:pt x="688" y="1415"/>
                  </a:lnTo>
                  <a:lnTo>
                    <a:pt x="685" y="1417"/>
                  </a:lnTo>
                  <a:lnTo>
                    <a:pt x="686" y="1418"/>
                  </a:lnTo>
                  <a:lnTo>
                    <a:pt x="687" y="1418"/>
                  </a:lnTo>
                  <a:lnTo>
                    <a:pt x="688" y="1418"/>
                  </a:lnTo>
                  <a:lnTo>
                    <a:pt x="688" y="1416"/>
                  </a:lnTo>
                  <a:lnTo>
                    <a:pt x="689" y="1416"/>
                  </a:lnTo>
                  <a:lnTo>
                    <a:pt x="690" y="1415"/>
                  </a:lnTo>
                  <a:lnTo>
                    <a:pt x="691" y="1415"/>
                  </a:lnTo>
                  <a:lnTo>
                    <a:pt x="692" y="1414"/>
                  </a:lnTo>
                  <a:lnTo>
                    <a:pt x="695" y="1414"/>
                  </a:lnTo>
                  <a:lnTo>
                    <a:pt x="695" y="1414"/>
                  </a:lnTo>
                  <a:lnTo>
                    <a:pt x="695" y="1416"/>
                  </a:lnTo>
                  <a:lnTo>
                    <a:pt x="697" y="1416"/>
                  </a:lnTo>
                  <a:lnTo>
                    <a:pt x="698" y="1417"/>
                  </a:lnTo>
                  <a:lnTo>
                    <a:pt x="699" y="1414"/>
                  </a:lnTo>
                  <a:lnTo>
                    <a:pt x="700" y="1414"/>
                  </a:lnTo>
                  <a:lnTo>
                    <a:pt x="701" y="1416"/>
                  </a:lnTo>
                  <a:lnTo>
                    <a:pt x="702" y="1416"/>
                  </a:lnTo>
                  <a:lnTo>
                    <a:pt x="703" y="1416"/>
                  </a:lnTo>
                  <a:lnTo>
                    <a:pt x="703" y="1416"/>
                  </a:lnTo>
                  <a:lnTo>
                    <a:pt x="704" y="1416"/>
                  </a:lnTo>
                  <a:lnTo>
                    <a:pt x="704" y="1417"/>
                  </a:lnTo>
                  <a:lnTo>
                    <a:pt x="704" y="1418"/>
                  </a:lnTo>
                  <a:lnTo>
                    <a:pt x="700" y="1418"/>
                  </a:lnTo>
                  <a:lnTo>
                    <a:pt x="700" y="1419"/>
                  </a:lnTo>
                  <a:lnTo>
                    <a:pt x="699" y="1419"/>
                  </a:lnTo>
                  <a:lnTo>
                    <a:pt x="698" y="1418"/>
                  </a:lnTo>
                  <a:lnTo>
                    <a:pt x="696" y="1419"/>
                  </a:lnTo>
                  <a:lnTo>
                    <a:pt x="696" y="1418"/>
                  </a:lnTo>
                  <a:lnTo>
                    <a:pt x="695" y="1419"/>
                  </a:lnTo>
                  <a:lnTo>
                    <a:pt x="694" y="1419"/>
                  </a:lnTo>
                  <a:lnTo>
                    <a:pt x="693" y="1420"/>
                  </a:lnTo>
                  <a:lnTo>
                    <a:pt x="693" y="1421"/>
                  </a:lnTo>
                  <a:lnTo>
                    <a:pt x="692" y="1423"/>
                  </a:lnTo>
                  <a:lnTo>
                    <a:pt x="691" y="1423"/>
                  </a:lnTo>
                  <a:lnTo>
                    <a:pt x="690" y="1422"/>
                  </a:lnTo>
                  <a:lnTo>
                    <a:pt x="690" y="1422"/>
                  </a:lnTo>
                  <a:lnTo>
                    <a:pt x="690" y="1423"/>
                  </a:lnTo>
                  <a:lnTo>
                    <a:pt x="688" y="1425"/>
                  </a:lnTo>
                  <a:lnTo>
                    <a:pt x="688" y="1426"/>
                  </a:lnTo>
                  <a:lnTo>
                    <a:pt x="686" y="1427"/>
                  </a:lnTo>
                  <a:lnTo>
                    <a:pt x="685" y="1428"/>
                  </a:lnTo>
                  <a:lnTo>
                    <a:pt x="684" y="1429"/>
                  </a:lnTo>
                  <a:lnTo>
                    <a:pt x="685" y="1429"/>
                  </a:lnTo>
                  <a:lnTo>
                    <a:pt x="685" y="1429"/>
                  </a:lnTo>
                  <a:lnTo>
                    <a:pt x="685" y="1430"/>
                  </a:lnTo>
                  <a:lnTo>
                    <a:pt x="684" y="1432"/>
                  </a:lnTo>
                  <a:lnTo>
                    <a:pt x="684" y="1433"/>
                  </a:lnTo>
                  <a:lnTo>
                    <a:pt x="683" y="1434"/>
                  </a:lnTo>
                  <a:lnTo>
                    <a:pt x="681" y="1435"/>
                  </a:lnTo>
                  <a:lnTo>
                    <a:pt x="681" y="1437"/>
                  </a:lnTo>
                  <a:lnTo>
                    <a:pt x="679" y="1437"/>
                  </a:lnTo>
                  <a:lnTo>
                    <a:pt x="679" y="1436"/>
                  </a:lnTo>
                  <a:lnTo>
                    <a:pt x="677" y="1436"/>
                  </a:lnTo>
                  <a:lnTo>
                    <a:pt x="677" y="1435"/>
                  </a:lnTo>
                  <a:lnTo>
                    <a:pt x="676" y="1435"/>
                  </a:lnTo>
                  <a:lnTo>
                    <a:pt x="672" y="1435"/>
                  </a:lnTo>
                  <a:lnTo>
                    <a:pt x="671" y="1436"/>
                  </a:lnTo>
                  <a:lnTo>
                    <a:pt x="669" y="1437"/>
                  </a:lnTo>
                  <a:lnTo>
                    <a:pt x="668" y="1438"/>
                  </a:lnTo>
                  <a:lnTo>
                    <a:pt x="667" y="1438"/>
                  </a:lnTo>
                  <a:lnTo>
                    <a:pt x="665" y="1441"/>
                  </a:lnTo>
                  <a:lnTo>
                    <a:pt x="663" y="1442"/>
                  </a:lnTo>
                  <a:lnTo>
                    <a:pt x="661" y="1444"/>
                  </a:lnTo>
                  <a:lnTo>
                    <a:pt x="661" y="1445"/>
                  </a:lnTo>
                  <a:lnTo>
                    <a:pt x="660" y="1446"/>
                  </a:lnTo>
                  <a:lnTo>
                    <a:pt x="660" y="1447"/>
                  </a:lnTo>
                  <a:lnTo>
                    <a:pt x="660" y="1448"/>
                  </a:lnTo>
                  <a:lnTo>
                    <a:pt x="660" y="1450"/>
                  </a:lnTo>
                  <a:lnTo>
                    <a:pt x="660" y="1450"/>
                  </a:lnTo>
                  <a:lnTo>
                    <a:pt x="660" y="1450"/>
                  </a:lnTo>
                  <a:lnTo>
                    <a:pt x="661" y="1450"/>
                  </a:lnTo>
                  <a:lnTo>
                    <a:pt x="661" y="1451"/>
                  </a:lnTo>
                  <a:lnTo>
                    <a:pt x="658" y="1453"/>
                  </a:lnTo>
                  <a:lnTo>
                    <a:pt x="658" y="1454"/>
                  </a:lnTo>
                  <a:lnTo>
                    <a:pt x="660" y="1454"/>
                  </a:lnTo>
                  <a:lnTo>
                    <a:pt x="658" y="1457"/>
                  </a:lnTo>
                  <a:lnTo>
                    <a:pt x="658" y="1458"/>
                  </a:lnTo>
                  <a:lnTo>
                    <a:pt x="657" y="1459"/>
                  </a:lnTo>
                  <a:lnTo>
                    <a:pt x="656" y="1459"/>
                  </a:lnTo>
                  <a:lnTo>
                    <a:pt x="654" y="1462"/>
                  </a:lnTo>
                  <a:lnTo>
                    <a:pt x="630" y="1449"/>
                  </a:lnTo>
                  <a:lnTo>
                    <a:pt x="557" y="1388"/>
                  </a:lnTo>
                  <a:lnTo>
                    <a:pt x="542" y="1388"/>
                  </a:lnTo>
                  <a:lnTo>
                    <a:pt x="492" y="1391"/>
                  </a:lnTo>
                  <a:lnTo>
                    <a:pt x="460" y="1393"/>
                  </a:lnTo>
                  <a:lnTo>
                    <a:pt x="421" y="1392"/>
                  </a:lnTo>
                  <a:lnTo>
                    <a:pt x="347" y="1393"/>
                  </a:lnTo>
                  <a:lnTo>
                    <a:pt x="281" y="1399"/>
                  </a:lnTo>
                  <a:lnTo>
                    <a:pt x="186" y="1402"/>
                  </a:lnTo>
                  <a:lnTo>
                    <a:pt x="89" y="1407"/>
                  </a:lnTo>
                  <a:lnTo>
                    <a:pt x="85" y="1399"/>
                  </a:lnTo>
                  <a:lnTo>
                    <a:pt x="85" y="1395"/>
                  </a:lnTo>
                  <a:lnTo>
                    <a:pt x="84" y="1391"/>
                  </a:lnTo>
                  <a:lnTo>
                    <a:pt x="84" y="1384"/>
                  </a:lnTo>
                  <a:lnTo>
                    <a:pt x="83" y="1378"/>
                  </a:lnTo>
                  <a:lnTo>
                    <a:pt x="82" y="1374"/>
                  </a:lnTo>
                  <a:lnTo>
                    <a:pt x="82" y="1371"/>
                  </a:lnTo>
                  <a:lnTo>
                    <a:pt x="82" y="1364"/>
                  </a:lnTo>
                  <a:lnTo>
                    <a:pt x="83" y="1357"/>
                  </a:lnTo>
                  <a:lnTo>
                    <a:pt x="82" y="1352"/>
                  </a:lnTo>
                  <a:lnTo>
                    <a:pt x="82" y="1345"/>
                  </a:lnTo>
                  <a:lnTo>
                    <a:pt x="82" y="1339"/>
                  </a:lnTo>
                  <a:lnTo>
                    <a:pt x="82" y="1334"/>
                  </a:lnTo>
                  <a:lnTo>
                    <a:pt x="81" y="1326"/>
                  </a:lnTo>
                  <a:lnTo>
                    <a:pt x="77" y="1310"/>
                  </a:lnTo>
                  <a:lnTo>
                    <a:pt x="72" y="1293"/>
                  </a:lnTo>
                  <a:lnTo>
                    <a:pt x="71" y="1286"/>
                  </a:lnTo>
                  <a:lnTo>
                    <a:pt x="68" y="1268"/>
                  </a:lnTo>
                  <a:lnTo>
                    <a:pt x="67" y="1261"/>
                  </a:lnTo>
                  <a:lnTo>
                    <a:pt x="66" y="1255"/>
                  </a:lnTo>
                  <a:lnTo>
                    <a:pt x="65" y="1251"/>
                  </a:lnTo>
                  <a:lnTo>
                    <a:pt x="65" y="1248"/>
                  </a:lnTo>
                  <a:lnTo>
                    <a:pt x="64" y="1245"/>
                  </a:lnTo>
                  <a:lnTo>
                    <a:pt x="64" y="1242"/>
                  </a:lnTo>
                  <a:lnTo>
                    <a:pt x="60" y="1237"/>
                  </a:lnTo>
                  <a:lnTo>
                    <a:pt x="57" y="1234"/>
                  </a:lnTo>
                  <a:lnTo>
                    <a:pt x="53" y="1231"/>
                  </a:lnTo>
                  <a:lnTo>
                    <a:pt x="49" y="1229"/>
                  </a:lnTo>
                  <a:lnTo>
                    <a:pt x="43" y="1224"/>
                  </a:lnTo>
                  <a:lnTo>
                    <a:pt x="42" y="1222"/>
                  </a:lnTo>
                  <a:lnTo>
                    <a:pt x="39" y="1219"/>
                  </a:lnTo>
                  <a:lnTo>
                    <a:pt x="38" y="1217"/>
                  </a:lnTo>
                  <a:lnTo>
                    <a:pt x="36" y="1215"/>
                  </a:lnTo>
                  <a:lnTo>
                    <a:pt x="35" y="1211"/>
                  </a:lnTo>
                  <a:lnTo>
                    <a:pt x="32" y="1205"/>
                  </a:lnTo>
                  <a:lnTo>
                    <a:pt x="27" y="1201"/>
                  </a:lnTo>
                  <a:lnTo>
                    <a:pt x="25" y="1198"/>
                  </a:lnTo>
                  <a:lnTo>
                    <a:pt x="23" y="1197"/>
                  </a:lnTo>
                  <a:lnTo>
                    <a:pt x="23" y="1194"/>
                  </a:lnTo>
                  <a:lnTo>
                    <a:pt x="22" y="1192"/>
                  </a:lnTo>
                  <a:lnTo>
                    <a:pt x="22" y="1190"/>
                  </a:lnTo>
                  <a:lnTo>
                    <a:pt x="22" y="1187"/>
                  </a:lnTo>
                  <a:lnTo>
                    <a:pt x="23" y="1184"/>
                  </a:lnTo>
                  <a:lnTo>
                    <a:pt x="23" y="1182"/>
                  </a:lnTo>
                  <a:lnTo>
                    <a:pt x="24" y="1180"/>
                  </a:lnTo>
                  <a:lnTo>
                    <a:pt x="25" y="1177"/>
                  </a:lnTo>
                  <a:lnTo>
                    <a:pt x="26" y="1174"/>
                  </a:lnTo>
                  <a:lnTo>
                    <a:pt x="26" y="1171"/>
                  </a:lnTo>
                  <a:lnTo>
                    <a:pt x="27" y="1168"/>
                  </a:lnTo>
                  <a:lnTo>
                    <a:pt x="28" y="1165"/>
                  </a:lnTo>
                  <a:lnTo>
                    <a:pt x="27" y="1163"/>
                  </a:lnTo>
                  <a:lnTo>
                    <a:pt x="27" y="1160"/>
                  </a:lnTo>
                  <a:lnTo>
                    <a:pt x="26" y="1158"/>
                  </a:lnTo>
                  <a:lnTo>
                    <a:pt x="26" y="1156"/>
                  </a:lnTo>
                  <a:lnTo>
                    <a:pt x="26" y="1155"/>
                  </a:lnTo>
                  <a:lnTo>
                    <a:pt x="26" y="1151"/>
                  </a:lnTo>
                  <a:lnTo>
                    <a:pt x="25" y="1147"/>
                  </a:lnTo>
                  <a:lnTo>
                    <a:pt x="25" y="1146"/>
                  </a:lnTo>
                  <a:lnTo>
                    <a:pt x="25" y="1144"/>
                  </a:lnTo>
                  <a:lnTo>
                    <a:pt x="24" y="1142"/>
                  </a:lnTo>
                  <a:lnTo>
                    <a:pt x="24" y="1140"/>
                  </a:lnTo>
                  <a:lnTo>
                    <a:pt x="24" y="1137"/>
                  </a:lnTo>
                  <a:lnTo>
                    <a:pt x="24" y="1136"/>
                  </a:lnTo>
                  <a:lnTo>
                    <a:pt x="24" y="1132"/>
                  </a:lnTo>
                  <a:lnTo>
                    <a:pt x="24" y="1128"/>
                  </a:lnTo>
                  <a:lnTo>
                    <a:pt x="24" y="1123"/>
                  </a:lnTo>
                  <a:lnTo>
                    <a:pt x="24" y="1119"/>
                  </a:lnTo>
                  <a:lnTo>
                    <a:pt x="24" y="1108"/>
                  </a:lnTo>
                  <a:lnTo>
                    <a:pt x="18" y="1099"/>
                  </a:lnTo>
                  <a:lnTo>
                    <a:pt x="17" y="1094"/>
                  </a:lnTo>
                  <a:lnTo>
                    <a:pt x="18" y="1087"/>
                  </a:lnTo>
                  <a:lnTo>
                    <a:pt x="17" y="1082"/>
                  </a:lnTo>
                  <a:lnTo>
                    <a:pt x="18" y="1081"/>
                  </a:lnTo>
                  <a:lnTo>
                    <a:pt x="17" y="1079"/>
                  </a:lnTo>
                  <a:lnTo>
                    <a:pt x="16" y="1078"/>
                  </a:lnTo>
                  <a:lnTo>
                    <a:pt x="16" y="1076"/>
                  </a:lnTo>
                  <a:lnTo>
                    <a:pt x="16" y="1075"/>
                  </a:lnTo>
                  <a:lnTo>
                    <a:pt x="15" y="1072"/>
                  </a:lnTo>
                  <a:lnTo>
                    <a:pt x="15" y="1070"/>
                  </a:lnTo>
                  <a:lnTo>
                    <a:pt x="14" y="1069"/>
                  </a:lnTo>
                  <a:lnTo>
                    <a:pt x="13" y="1067"/>
                  </a:lnTo>
                  <a:lnTo>
                    <a:pt x="12" y="1065"/>
                  </a:lnTo>
                  <a:lnTo>
                    <a:pt x="11" y="1062"/>
                  </a:lnTo>
                  <a:lnTo>
                    <a:pt x="10" y="1060"/>
                  </a:lnTo>
                  <a:lnTo>
                    <a:pt x="9" y="1058"/>
                  </a:lnTo>
                  <a:lnTo>
                    <a:pt x="9" y="1056"/>
                  </a:lnTo>
                  <a:lnTo>
                    <a:pt x="8" y="1054"/>
                  </a:lnTo>
                  <a:lnTo>
                    <a:pt x="7" y="1052"/>
                  </a:lnTo>
                  <a:lnTo>
                    <a:pt x="6" y="1050"/>
                  </a:lnTo>
                  <a:lnTo>
                    <a:pt x="6" y="1048"/>
                  </a:lnTo>
                  <a:lnTo>
                    <a:pt x="6" y="1046"/>
                  </a:lnTo>
                  <a:lnTo>
                    <a:pt x="6" y="1044"/>
                  </a:lnTo>
                  <a:lnTo>
                    <a:pt x="5" y="1042"/>
                  </a:lnTo>
                  <a:lnTo>
                    <a:pt x="4" y="1040"/>
                  </a:lnTo>
                  <a:lnTo>
                    <a:pt x="3" y="1037"/>
                  </a:lnTo>
                  <a:lnTo>
                    <a:pt x="2" y="1035"/>
                  </a:lnTo>
                  <a:lnTo>
                    <a:pt x="2" y="1032"/>
                  </a:lnTo>
                  <a:lnTo>
                    <a:pt x="1" y="1028"/>
                  </a:lnTo>
                  <a:lnTo>
                    <a:pt x="1" y="1027"/>
                  </a:lnTo>
                  <a:lnTo>
                    <a:pt x="1" y="1025"/>
                  </a:lnTo>
                  <a:lnTo>
                    <a:pt x="1" y="1022"/>
                  </a:lnTo>
                  <a:lnTo>
                    <a:pt x="1" y="1019"/>
                  </a:lnTo>
                  <a:lnTo>
                    <a:pt x="0" y="1017"/>
                  </a:lnTo>
                  <a:lnTo>
                    <a:pt x="0" y="1015"/>
                  </a:lnTo>
                  <a:lnTo>
                    <a:pt x="1" y="1011"/>
                  </a:lnTo>
                  <a:lnTo>
                    <a:pt x="1" y="1008"/>
                  </a:lnTo>
                  <a:lnTo>
                    <a:pt x="3" y="1000"/>
                  </a:lnTo>
                  <a:lnTo>
                    <a:pt x="6" y="992"/>
                  </a:lnTo>
                  <a:lnTo>
                    <a:pt x="7" y="989"/>
                  </a:lnTo>
                  <a:lnTo>
                    <a:pt x="9" y="985"/>
                  </a:lnTo>
                  <a:lnTo>
                    <a:pt x="12" y="979"/>
                  </a:lnTo>
                  <a:lnTo>
                    <a:pt x="14" y="974"/>
                  </a:lnTo>
                  <a:lnTo>
                    <a:pt x="16" y="969"/>
                  </a:lnTo>
                  <a:lnTo>
                    <a:pt x="18" y="964"/>
                  </a:lnTo>
                  <a:lnTo>
                    <a:pt x="21" y="956"/>
                  </a:lnTo>
                  <a:lnTo>
                    <a:pt x="22" y="950"/>
                  </a:lnTo>
                  <a:lnTo>
                    <a:pt x="25" y="943"/>
                  </a:lnTo>
                  <a:lnTo>
                    <a:pt x="26" y="939"/>
                  </a:lnTo>
                  <a:lnTo>
                    <a:pt x="26" y="936"/>
                  </a:lnTo>
                  <a:lnTo>
                    <a:pt x="26" y="934"/>
                  </a:lnTo>
                  <a:lnTo>
                    <a:pt x="27" y="931"/>
                  </a:lnTo>
                  <a:lnTo>
                    <a:pt x="29" y="927"/>
                  </a:lnTo>
                  <a:lnTo>
                    <a:pt x="29" y="925"/>
                  </a:lnTo>
                  <a:lnTo>
                    <a:pt x="30" y="922"/>
                  </a:lnTo>
                  <a:lnTo>
                    <a:pt x="29" y="918"/>
                  </a:lnTo>
                  <a:lnTo>
                    <a:pt x="30" y="915"/>
                  </a:lnTo>
                  <a:lnTo>
                    <a:pt x="30" y="911"/>
                  </a:lnTo>
                  <a:lnTo>
                    <a:pt x="30" y="906"/>
                  </a:lnTo>
                  <a:lnTo>
                    <a:pt x="31" y="903"/>
                  </a:lnTo>
                  <a:lnTo>
                    <a:pt x="33" y="898"/>
                  </a:lnTo>
                  <a:lnTo>
                    <a:pt x="32" y="892"/>
                  </a:lnTo>
                  <a:lnTo>
                    <a:pt x="29" y="891"/>
                  </a:lnTo>
                  <a:lnTo>
                    <a:pt x="26" y="886"/>
                  </a:lnTo>
                  <a:lnTo>
                    <a:pt x="25" y="882"/>
                  </a:lnTo>
                  <a:lnTo>
                    <a:pt x="24" y="878"/>
                  </a:lnTo>
                  <a:lnTo>
                    <a:pt x="22" y="875"/>
                  </a:lnTo>
                  <a:lnTo>
                    <a:pt x="20" y="872"/>
                  </a:lnTo>
                  <a:lnTo>
                    <a:pt x="19" y="869"/>
                  </a:lnTo>
                  <a:lnTo>
                    <a:pt x="18" y="869"/>
                  </a:lnTo>
                  <a:lnTo>
                    <a:pt x="38" y="845"/>
                  </a:lnTo>
                  <a:lnTo>
                    <a:pt x="39" y="846"/>
                  </a:lnTo>
                  <a:lnTo>
                    <a:pt x="41" y="846"/>
                  </a:lnTo>
                  <a:lnTo>
                    <a:pt x="42" y="845"/>
                  </a:lnTo>
                  <a:lnTo>
                    <a:pt x="43" y="845"/>
                  </a:lnTo>
                  <a:lnTo>
                    <a:pt x="44" y="844"/>
                  </a:lnTo>
                  <a:lnTo>
                    <a:pt x="49" y="844"/>
                  </a:lnTo>
                  <a:lnTo>
                    <a:pt x="49" y="845"/>
                  </a:lnTo>
                  <a:lnTo>
                    <a:pt x="50" y="845"/>
                  </a:lnTo>
                  <a:lnTo>
                    <a:pt x="53" y="845"/>
                  </a:lnTo>
                  <a:lnTo>
                    <a:pt x="53" y="845"/>
                  </a:lnTo>
                  <a:lnTo>
                    <a:pt x="55" y="844"/>
                  </a:lnTo>
                  <a:lnTo>
                    <a:pt x="59" y="844"/>
                  </a:lnTo>
                  <a:lnTo>
                    <a:pt x="59" y="845"/>
                  </a:lnTo>
                  <a:lnTo>
                    <a:pt x="61" y="845"/>
                  </a:lnTo>
                  <a:lnTo>
                    <a:pt x="62" y="845"/>
                  </a:lnTo>
                  <a:lnTo>
                    <a:pt x="66" y="845"/>
                  </a:lnTo>
                  <a:lnTo>
                    <a:pt x="67" y="846"/>
                  </a:lnTo>
                  <a:lnTo>
                    <a:pt x="66" y="849"/>
                  </a:lnTo>
                  <a:lnTo>
                    <a:pt x="66" y="850"/>
                  </a:lnTo>
                  <a:lnTo>
                    <a:pt x="66" y="850"/>
                  </a:lnTo>
                  <a:lnTo>
                    <a:pt x="66" y="852"/>
                  </a:lnTo>
                  <a:lnTo>
                    <a:pt x="65" y="853"/>
                  </a:lnTo>
                  <a:lnTo>
                    <a:pt x="64" y="855"/>
                  </a:lnTo>
                  <a:lnTo>
                    <a:pt x="65" y="856"/>
                  </a:lnTo>
                  <a:lnTo>
                    <a:pt x="68" y="856"/>
                  </a:lnTo>
                  <a:lnTo>
                    <a:pt x="69" y="855"/>
                  </a:lnTo>
                  <a:lnTo>
                    <a:pt x="69" y="853"/>
                  </a:lnTo>
                  <a:lnTo>
                    <a:pt x="69" y="853"/>
                  </a:lnTo>
                  <a:lnTo>
                    <a:pt x="69" y="851"/>
                  </a:lnTo>
                  <a:lnTo>
                    <a:pt x="69" y="850"/>
                  </a:lnTo>
                  <a:lnTo>
                    <a:pt x="69" y="850"/>
                  </a:lnTo>
                  <a:lnTo>
                    <a:pt x="69" y="847"/>
                  </a:lnTo>
                  <a:lnTo>
                    <a:pt x="69" y="847"/>
                  </a:lnTo>
                  <a:lnTo>
                    <a:pt x="73" y="845"/>
                  </a:lnTo>
                  <a:lnTo>
                    <a:pt x="75" y="845"/>
                  </a:lnTo>
                  <a:lnTo>
                    <a:pt x="76" y="844"/>
                  </a:lnTo>
                  <a:lnTo>
                    <a:pt x="77" y="844"/>
                  </a:lnTo>
                  <a:lnTo>
                    <a:pt x="78" y="843"/>
                  </a:lnTo>
                  <a:lnTo>
                    <a:pt x="79" y="843"/>
                  </a:lnTo>
                  <a:lnTo>
                    <a:pt x="80" y="844"/>
                  </a:lnTo>
                  <a:lnTo>
                    <a:pt x="83" y="844"/>
                  </a:lnTo>
                  <a:lnTo>
                    <a:pt x="84" y="845"/>
                  </a:lnTo>
                  <a:lnTo>
                    <a:pt x="86" y="846"/>
                  </a:lnTo>
                  <a:lnTo>
                    <a:pt x="86" y="847"/>
                  </a:lnTo>
                  <a:lnTo>
                    <a:pt x="87" y="847"/>
                  </a:lnTo>
                  <a:lnTo>
                    <a:pt x="88" y="848"/>
                  </a:lnTo>
                  <a:lnTo>
                    <a:pt x="90" y="849"/>
                  </a:lnTo>
                  <a:lnTo>
                    <a:pt x="91" y="849"/>
                  </a:lnTo>
                  <a:lnTo>
                    <a:pt x="92" y="849"/>
                  </a:lnTo>
                  <a:lnTo>
                    <a:pt x="92" y="850"/>
                  </a:lnTo>
                  <a:lnTo>
                    <a:pt x="95" y="850"/>
                  </a:lnTo>
                  <a:lnTo>
                    <a:pt x="98" y="849"/>
                  </a:lnTo>
                  <a:lnTo>
                    <a:pt x="98" y="848"/>
                  </a:lnTo>
                  <a:lnTo>
                    <a:pt x="106" y="849"/>
                  </a:lnTo>
                  <a:lnTo>
                    <a:pt x="107" y="850"/>
                  </a:lnTo>
                  <a:lnTo>
                    <a:pt x="110" y="850"/>
                  </a:lnTo>
                  <a:lnTo>
                    <a:pt x="111" y="851"/>
                  </a:lnTo>
                  <a:lnTo>
                    <a:pt x="112" y="851"/>
                  </a:lnTo>
                  <a:lnTo>
                    <a:pt x="113" y="852"/>
                  </a:lnTo>
                  <a:lnTo>
                    <a:pt x="116" y="852"/>
                  </a:lnTo>
                  <a:lnTo>
                    <a:pt x="119" y="854"/>
                  </a:lnTo>
                  <a:lnTo>
                    <a:pt x="125" y="853"/>
                  </a:lnTo>
                  <a:lnTo>
                    <a:pt x="126" y="852"/>
                  </a:lnTo>
                  <a:lnTo>
                    <a:pt x="127" y="852"/>
                  </a:lnTo>
                  <a:lnTo>
                    <a:pt x="128" y="850"/>
                  </a:lnTo>
                  <a:lnTo>
                    <a:pt x="130" y="850"/>
                  </a:lnTo>
                  <a:lnTo>
                    <a:pt x="133" y="848"/>
                  </a:lnTo>
                  <a:lnTo>
                    <a:pt x="134" y="848"/>
                  </a:lnTo>
                  <a:lnTo>
                    <a:pt x="137" y="846"/>
                  </a:lnTo>
                  <a:lnTo>
                    <a:pt x="138" y="846"/>
                  </a:lnTo>
                  <a:lnTo>
                    <a:pt x="139" y="845"/>
                  </a:lnTo>
                  <a:lnTo>
                    <a:pt x="141" y="845"/>
                  </a:lnTo>
                  <a:lnTo>
                    <a:pt x="141" y="845"/>
                  </a:lnTo>
                  <a:lnTo>
                    <a:pt x="144" y="845"/>
                  </a:lnTo>
                  <a:lnTo>
                    <a:pt x="145" y="844"/>
                  </a:lnTo>
                  <a:lnTo>
                    <a:pt x="146" y="844"/>
                  </a:lnTo>
                  <a:lnTo>
                    <a:pt x="147" y="843"/>
                  </a:lnTo>
                  <a:lnTo>
                    <a:pt x="148" y="843"/>
                  </a:lnTo>
                  <a:lnTo>
                    <a:pt x="149" y="842"/>
                  </a:lnTo>
                  <a:lnTo>
                    <a:pt x="151" y="841"/>
                  </a:lnTo>
                  <a:lnTo>
                    <a:pt x="151" y="840"/>
                  </a:lnTo>
                  <a:lnTo>
                    <a:pt x="154" y="840"/>
                  </a:lnTo>
                  <a:lnTo>
                    <a:pt x="154" y="840"/>
                  </a:lnTo>
                  <a:lnTo>
                    <a:pt x="158" y="840"/>
                  </a:lnTo>
                  <a:lnTo>
                    <a:pt x="159" y="839"/>
                  </a:lnTo>
                  <a:lnTo>
                    <a:pt x="160" y="839"/>
                  </a:lnTo>
                  <a:lnTo>
                    <a:pt x="160" y="839"/>
                  </a:lnTo>
                  <a:lnTo>
                    <a:pt x="161" y="839"/>
                  </a:lnTo>
                  <a:lnTo>
                    <a:pt x="161" y="840"/>
                  </a:lnTo>
                  <a:lnTo>
                    <a:pt x="161" y="840"/>
                  </a:lnTo>
                  <a:lnTo>
                    <a:pt x="166" y="836"/>
                  </a:lnTo>
                  <a:lnTo>
                    <a:pt x="168" y="836"/>
                  </a:lnTo>
                  <a:lnTo>
                    <a:pt x="169" y="837"/>
                  </a:lnTo>
                  <a:lnTo>
                    <a:pt x="173" y="837"/>
                  </a:lnTo>
                  <a:lnTo>
                    <a:pt x="174" y="838"/>
                  </a:lnTo>
                  <a:lnTo>
                    <a:pt x="175" y="838"/>
                  </a:lnTo>
                  <a:lnTo>
                    <a:pt x="177" y="840"/>
                  </a:lnTo>
                  <a:lnTo>
                    <a:pt x="178" y="840"/>
                  </a:lnTo>
                  <a:lnTo>
                    <a:pt x="178" y="842"/>
                  </a:lnTo>
                  <a:lnTo>
                    <a:pt x="179" y="844"/>
                  </a:lnTo>
                  <a:lnTo>
                    <a:pt x="179" y="848"/>
                  </a:lnTo>
                  <a:lnTo>
                    <a:pt x="178" y="850"/>
                  </a:lnTo>
                  <a:lnTo>
                    <a:pt x="178" y="853"/>
                  </a:lnTo>
                  <a:lnTo>
                    <a:pt x="180" y="855"/>
                  </a:lnTo>
                  <a:lnTo>
                    <a:pt x="184" y="857"/>
                  </a:lnTo>
                  <a:lnTo>
                    <a:pt x="186" y="860"/>
                  </a:lnTo>
                  <a:lnTo>
                    <a:pt x="187" y="860"/>
                  </a:lnTo>
                  <a:lnTo>
                    <a:pt x="187" y="859"/>
                  </a:lnTo>
                  <a:lnTo>
                    <a:pt x="185" y="857"/>
                  </a:lnTo>
                  <a:lnTo>
                    <a:pt x="184" y="856"/>
                  </a:lnTo>
                  <a:lnTo>
                    <a:pt x="183" y="856"/>
                  </a:lnTo>
                  <a:lnTo>
                    <a:pt x="183" y="855"/>
                  </a:lnTo>
                  <a:lnTo>
                    <a:pt x="179" y="853"/>
                  </a:lnTo>
                  <a:lnTo>
                    <a:pt x="178" y="852"/>
                  </a:lnTo>
                  <a:lnTo>
                    <a:pt x="178" y="850"/>
                  </a:lnTo>
                  <a:lnTo>
                    <a:pt x="179" y="848"/>
                  </a:lnTo>
                  <a:lnTo>
                    <a:pt x="179" y="843"/>
                  </a:lnTo>
                  <a:lnTo>
                    <a:pt x="179" y="840"/>
                  </a:lnTo>
                  <a:lnTo>
                    <a:pt x="175" y="836"/>
                  </a:lnTo>
                  <a:lnTo>
                    <a:pt x="175" y="835"/>
                  </a:lnTo>
                  <a:lnTo>
                    <a:pt x="175" y="834"/>
                  </a:lnTo>
                  <a:lnTo>
                    <a:pt x="175" y="834"/>
                  </a:lnTo>
                  <a:lnTo>
                    <a:pt x="175" y="832"/>
                  </a:lnTo>
                  <a:lnTo>
                    <a:pt x="176" y="832"/>
                  </a:lnTo>
                  <a:lnTo>
                    <a:pt x="176" y="830"/>
                  </a:lnTo>
                  <a:lnTo>
                    <a:pt x="176" y="829"/>
                  </a:lnTo>
                  <a:lnTo>
                    <a:pt x="178" y="827"/>
                  </a:lnTo>
                  <a:lnTo>
                    <a:pt x="180" y="827"/>
                  </a:lnTo>
                  <a:lnTo>
                    <a:pt x="180" y="826"/>
                  </a:lnTo>
                  <a:lnTo>
                    <a:pt x="181" y="826"/>
                  </a:lnTo>
                  <a:lnTo>
                    <a:pt x="182" y="825"/>
                  </a:lnTo>
                  <a:lnTo>
                    <a:pt x="182" y="824"/>
                  </a:lnTo>
                  <a:lnTo>
                    <a:pt x="177" y="827"/>
                  </a:lnTo>
                  <a:lnTo>
                    <a:pt x="177" y="828"/>
                  </a:lnTo>
                  <a:lnTo>
                    <a:pt x="176" y="829"/>
                  </a:lnTo>
                  <a:lnTo>
                    <a:pt x="175" y="831"/>
                  </a:lnTo>
                  <a:lnTo>
                    <a:pt x="175" y="832"/>
                  </a:lnTo>
                  <a:lnTo>
                    <a:pt x="175" y="833"/>
                  </a:lnTo>
                  <a:lnTo>
                    <a:pt x="174" y="834"/>
                  </a:lnTo>
                  <a:lnTo>
                    <a:pt x="173" y="834"/>
                  </a:lnTo>
                  <a:lnTo>
                    <a:pt x="171" y="831"/>
                  </a:lnTo>
                  <a:lnTo>
                    <a:pt x="171" y="829"/>
                  </a:lnTo>
                  <a:lnTo>
                    <a:pt x="170" y="827"/>
                  </a:lnTo>
                  <a:lnTo>
                    <a:pt x="170" y="825"/>
                  </a:lnTo>
                  <a:lnTo>
                    <a:pt x="173" y="821"/>
                  </a:lnTo>
                  <a:lnTo>
                    <a:pt x="173" y="821"/>
                  </a:lnTo>
                  <a:lnTo>
                    <a:pt x="176" y="817"/>
                  </a:lnTo>
                  <a:lnTo>
                    <a:pt x="177" y="816"/>
                  </a:lnTo>
                  <a:lnTo>
                    <a:pt x="178" y="814"/>
                  </a:lnTo>
                  <a:lnTo>
                    <a:pt x="178" y="813"/>
                  </a:lnTo>
                  <a:lnTo>
                    <a:pt x="181" y="806"/>
                  </a:lnTo>
                  <a:lnTo>
                    <a:pt x="182" y="802"/>
                  </a:lnTo>
                  <a:lnTo>
                    <a:pt x="182" y="802"/>
                  </a:lnTo>
                  <a:lnTo>
                    <a:pt x="182" y="797"/>
                  </a:lnTo>
                  <a:lnTo>
                    <a:pt x="182" y="797"/>
                  </a:lnTo>
                  <a:lnTo>
                    <a:pt x="182" y="794"/>
                  </a:lnTo>
                  <a:lnTo>
                    <a:pt x="181" y="794"/>
                  </a:lnTo>
                  <a:lnTo>
                    <a:pt x="181" y="790"/>
                  </a:lnTo>
                  <a:lnTo>
                    <a:pt x="181" y="790"/>
                  </a:lnTo>
                  <a:lnTo>
                    <a:pt x="181" y="788"/>
                  </a:lnTo>
                  <a:lnTo>
                    <a:pt x="180" y="786"/>
                  </a:lnTo>
                  <a:lnTo>
                    <a:pt x="180" y="785"/>
                  </a:lnTo>
                  <a:lnTo>
                    <a:pt x="179" y="784"/>
                  </a:lnTo>
                  <a:lnTo>
                    <a:pt x="179" y="783"/>
                  </a:lnTo>
                  <a:lnTo>
                    <a:pt x="179" y="782"/>
                  </a:lnTo>
                  <a:lnTo>
                    <a:pt x="178" y="779"/>
                  </a:lnTo>
                  <a:lnTo>
                    <a:pt x="178" y="778"/>
                  </a:lnTo>
                  <a:lnTo>
                    <a:pt x="178" y="776"/>
                  </a:lnTo>
                  <a:lnTo>
                    <a:pt x="176" y="774"/>
                  </a:lnTo>
                  <a:lnTo>
                    <a:pt x="177" y="773"/>
                  </a:lnTo>
                  <a:lnTo>
                    <a:pt x="176" y="772"/>
                  </a:lnTo>
                  <a:lnTo>
                    <a:pt x="175" y="773"/>
                  </a:lnTo>
                  <a:lnTo>
                    <a:pt x="175" y="773"/>
                  </a:lnTo>
                  <a:lnTo>
                    <a:pt x="175" y="772"/>
                  </a:lnTo>
                  <a:lnTo>
                    <a:pt x="175" y="771"/>
                  </a:lnTo>
                  <a:lnTo>
                    <a:pt x="178" y="770"/>
                  </a:lnTo>
                  <a:lnTo>
                    <a:pt x="176" y="769"/>
                  </a:lnTo>
                  <a:lnTo>
                    <a:pt x="177" y="769"/>
                  </a:lnTo>
                  <a:lnTo>
                    <a:pt x="177" y="766"/>
                  </a:lnTo>
                  <a:lnTo>
                    <a:pt x="175" y="764"/>
                  </a:lnTo>
                  <a:lnTo>
                    <a:pt x="173" y="760"/>
                  </a:lnTo>
                  <a:lnTo>
                    <a:pt x="173" y="755"/>
                  </a:lnTo>
                  <a:lnTo>
                    <a:pt x="174" y="754"/>
                  </a:lnTo>
                  <a:lnTo>
                    <a:pt x="174" y="751"/>
                  </a:lnTo>
                  <a:lnTo>
                    <a:pt x="174" y="750"/>
                  </a:lnTo>
                  <a:lnTo>
                    <a:pt x="175" y="749"/>
                  </a:lnTo>
                  <a:lnTo>
                    <a:pt x="175" y="749"/>
                  </a:lnTo>
                  <a:lnTo>
                    <a:pt x="178" y="751"/>
                  </a:lnTo>
                  <a:lnTo>
                    <a:pt x="178" y="750"/>
                  </a:lnTo>
                  <a:lnTo>
                    <a:pt x="177" y="749"/>
                  </a:lnTo>
                  <a:lnTo>
                    <a:pt x="177" y="749"/>
                  </a:lnTo>
                  <a:lnTo>
                    <a:pt x="175" y="747"/>
                  </a:lnTo>
                  <a:lnTo>
                    <a:pt x="175" y="745"/>
                  </a:lnTo>
                  <a:lnTo>
                    <a:pt x="177" y="741"/>
                  </a:lnTo>
                  <a:lnTo>
                    <a:pt x="179" y="739"/>
                  </a:lnTo>
                  <a:lnTo>
                    <a:pt x="179" y="737"/>
                  </a:lnTo>
                  <a:lnTo>
                    <a:pt x="179" y="737"/>
                  </a:lnTo>
                  <a:lnTo>
                    <a:pt x="179" y="735"/>
                  </a:lnTo>
                  <a:lnTo>
                    <a:pt x="180" y="735"/>
                  </a:lnTo>
                  <a:lnTo>
                    <a:pt x="180" y="732"/>
                  </a:lnTo>
                  <a:lnTo>
                    <a:pt x="179" y="731"/>
                  </a:lnTo>
                  <a:lnTo>
                    <a:pt x="180" y="731"/>
                  </a:lnTo>
                  <a:lnTo>
                    <a:pt x="179" y="730"/>
                  </a:lnTo>
                  <a:lnTo>
                    <a:pt x="180" y="729"/>
                  </a:lnTo>
                  <a:lnTo>
                    <a:pt x="179" y="729"/>
                  </a:lnTo>
                  <a:lnTo>
                    <a:pt x="177" y="728"/>
                  </a:lnTo>
                  <a:lnTo>
                    <a:pt x="177" y="728"/>
                  </a:lnTo>
                  <a:lnTo>
                    <a:pt x="176" y="727"/>
                  </a:lnTo>
                  <a:lnTo>
                    <a:pt x="176" y="725"/>
                  </a:lnTo>
                  <a:lnTo>
                    <a:pt x="175" y="725"/>
                  </a:lnTo>
                  <a:lnTo>
                    <a:pt x="175" y="720"/>
                  </a:lnTo>
                  <a:lnTo>
                    <a:pt x="175" y="719"/>
                  </a:lnTo>
                  <a:lnTo>
                    <a:pt x="175" y="718"/>
                  </a:lnTo>
                  <a:lnTo>
                    <a:pt x="175" y="717"/>
                  </a:lnTo>
                  <a:lnTo>
                    <a:pt x="176" y="717"/>
                  </a:lnTo>
                  <a:lnTo>
                    <a:pt x="175" y="716"/>
                  </a:lnTo>
                  <a:lnTo>
                    <a:pt x="174" y="716"/>
                  </a:lnTo>
                  <a:lnTo>
                    <a:pt x="173" y="715"/>
                  </a:lnTo>
                  <a:lnTo>
                    <a:pt x="169" y="712"/>
                  </a:lnTo>
                  <a:lnTo>
                    <a:pt x="169" y="709"/>
                  </a:lnTo>
                  <a:lnTo>
                    <a:pt x="170" y="709"/>
                  </a:lnTo>
                  <a:lnTo>
                    <a:pt x="170" y="705"/>
                  </a:lnTo>
                  <a:lnTo>
                    <a:pt x="168" y="703"/>
                  </a:lnTo>
                  <a:lnTo>
                    <a:pt x="166" y="703"/>
                  </a:lnTo>
                  <a:lnTo>
                    <a:pt x="166" y="702"/>
                  </a:lnTo>
                  <a:lnTo>
                    <a:pt x="165" y="700"/>
                  </a:lnTo>
                  <a:lnTo>
                    <a:pt x="166" y="700"/>
                  </a:lnTo>
                  <a:lnTo>
                    <a:pt x="166" y="699"/>
                  </a:lnTo>
                  <a:lnTo>
                    <a:pt x="165" y="697"/>
                  </a:lnTo>
                  <a:lnTo>
                    <a:pt x="165" y="697"/>
                  </a:lnTo>
                  <a:lnTo>
                    <a:pt x="166" y="696"/>
                  </a:lnTo>
                  <a:lnTo>
                    <a:pt x="165" y="696"/>
                  </a:lnTo>
                  <a:lnTo>
                    <a:pt x="165" y="695"/>
                  </a:lnTo>
                  <a:lnTo>
                    <a:pt x="166" y="694"/>
                  </a:lnTo>
                  <a:lnTo>
                    <a:pt x="166" y="693"/>
                  </a:lnTo>
                  <a:lnTo>
                    <a:pt x="166" y="693"/>
                  </a:lnTo>
                  <a:lnTo>
                    <a:pt x="166" y="690"/>
                  </a:lnTo>
                  <a:lnTo>
                    <a:pt x="167" y="689"/>
                  </a:lnTo>
                  <a:lnTo>
                    <a:pt x="168" y="687"/>
                  </a:lnTo>
                  <a:lnTo>
                    <a:pt x="167" y="686"/>
                  </a:lnTo>
                  <a:lnTo>
                    <a:pt x="167" y="685"/>
                  </a:lnTo>
                  <a:lnTo>
                    <a:pt x="166" y="682"/>
                  </a:lnTo>
                  <a:lnTo>
                    <a:pt x="164" y="681"/>
                  </a:lnTo>
                  <a:lnTo>
                    <a:pt x="165" y="679"/>
                  </a:lnTo>
                  <a:lnTo>
                    <a:pt x="166" y="678"/>
                  </a:lnTo>
                  <a:lnTo>
                    <a:pt x="166" y="673"/>
                  </a:lnTo>
                  <a:lnTo>
                    <a:pt x="165" y="671"/>
                  </a:lnTo>
                  <a:lnTo>
                    <a:pt x="165" y="670"/>
                  </a:lnTo>
                  <a:lnTo>
                    <a:pt x="164" y="670"/>
                  </a:lnTo>
                  <a:lnTo>
                    <a:pt x="164" y="668"/>
                  </a:lnTo>
                  <a:lnTo>
                    <a:pt x="164" y="667"/>
                  </a:lnTo>
                  <a:lnTo>
                    <a:pt x="163" y="666"/>
                  </a:lnTo>
                  <a:lnTo>
                    <a:pt x="162" y="666"/>
                  </a:lnTo>
                  <a:lnTo>
                    <a:pt x="161" y="664"/>
                  </a:lnTo>
                  <a:lnTo>
                    <a:pt x="160" y="662"/>
                  </a:lnTo>
                  <a:lnTo>
                    <a:pt x="160" y="661"/>
                  </a:lnTo>
                  <a:lnTo>
                    <a:pt x="160" y="660"/>
                  </a:lnTo>
                  <a:lnTo>
                    <a:pt x="160" y="659"/>
                  </a:lnTo>
                  <a:lnTo>
                    <a:pt x="159" y="656"/>
                  </a:lnTo>
                  <a:lnTo>
                    <a:pt x="159" y="656"/>
                  </a:lnTo>
                  <a:lnTo>
                    <a:pt x="159" y="653"/>
                  </a:lnTo>
                  <a:lnTo>
                    <a:pt x="158" y="653"/>
                  </a:lnTo>
                  <a:lnTo>
                    <a:pt x="158" y="650"/>
                  </a:lnTo>
                  <a:lnTo>
                    <a:pt x="157" y="650"/>
                  </a:lnTo>
                  <a:lnTo>
                    <a:pt x="157" y="648"/>
                  </a:lnTo>
                  <a:lnTo>
                    <a:pt x="154" y="645"/>
                  </a:lnTo>
                  <a:lnTo>
                    <a:pt x="154" y="644"/>
                  </a:lnTo>
                  <a:lnTo>
                    <a:pt x="153" y="643"/>
                  </a:lnTo>
                  <a:lnTo>
                    <a:pt x="153" y="642"/>
                  </a:lnTo>
                  <a:lnTo>
                    <a:pt x="153" y="641"/>
                  </a:lnTo>
                  <a:lnTo>
                    <a:pt x="153" y="640"/>
                  </a:lnTo>
                  <a:lnTo>
                    <a:pt x="152" y="640"/>
                  </a:lnTo>
                  <a:lnTo>
                    <a:pt x="152" y="638"/>
                  </a:lnTo>
                  <a:lnTo>
                    <a:pt x="151" y="637"/>
                  </a:lnTo>
                  <a:lnTo>
                    <a:pt x="151" y="637"/>
                  </a:lnTo>
                  <a:lnTo>
                    <a:pt x="151" y="636"/>
                  </a:lnTo>
                  <a:lnTo>
                    <a:pt x="149" y="635"/>
                  </a:lnTo>
                  <a:lnTo>
                    <a:pt x="148" y="635"/>
                  </a:lnTo>
                  <a:lnTo>
                    <a:pt x="147" y="634"/>
                  </a:lnTo>
                  <a:lnTo>
                    <a:pt x="146" y="634"/>
                  </a:lnTo>
                  <a:lnTo>
                    <a:pt x="145" y="632"/>
                  </a:lnTo>
                  <a:lnTo>
                    <a:pt x="145" y="627"/>
                  </a:lnTo>
                  <a:lnTo>
                    <a:pt x="144" y="626"/>
                  </a:lnTo>
                  <a:lnTo>
                    <a:pt x="144" y="625"/>
                  </a:lnTo>
                  <a:lnTo>
                    <a:pt x="143" y="622"/>
                  </a:lnTo>
                  <a:lnTo>
                    <a:pt x="141" y="621"/>
                  </a:lnTo>
                  <a:lnTo>
                    <a:pt x="140" y="620"/>
                  </a:lnTo>
                  <a:lnTo>
                    <a:pt x="140" y="619"/>
                  </a:lnTo>
                  <a:lnTo>
                    <a:pt x="140" y="618"/>
                  </a:lnTo>
                  <a:lnTo>
                    <a:pt x="140" y="617"/>
                  </a:lnTo>
                  <a:lnTo>
                    <a:pt x="140" y="616"/>
                  </a:lnTo>
                  <a:lnTo>
                    <a:pt x="141" y="615"/>
                  </a:lnTo>
                  <a:lnTo>
                    <a:pt x="141" y="613"/>
                  </a:lnTo>
                  <a:lnTo>
                    <a:pt x="141" y="613"/>
                  </a:lnTo>
                  <a:lnTo>
                    <a:pt x="141" y="609"/>
                  </a:lnTo>
                  <a:lnTo>
                    <a:pt x="141" y="609"/>
                  </a:lnTo>
                  <a:lnTo>
                    <a:pt x="141" y="604"/>
                  </a:lnTo>
                  <a:lnTo>
                    <a:pt x="141" y="604"/>
                  </a:lnTo>
                  <a:lnTo>
                    <a:pt x="141" y="603"/>
                  </a:lnTo>
                  <a:lnTo>
                    <a:pt x="139" y="601"/>
                  </a:lnTo>
                  <a:lnTo>
                    <a:pt x="136" y="601"/>
                  </a:lnTo>
                  <a:lnTo>
                    <a:pt x="134" y="599"/>
                  </a:lnTo>
                  <a:lnTo>
                    <a:pt x="134" y="597"/>
                  </a:lnTo>
                  <a:lnTo>
                    <a:pt x="134" y="597"/>
                  </a:lnTo>
                  <a:lnTo>
                    <a:pt x="134" y="594"/>
                  </a:lnTo>
                  <a:lnTo>
                    <a:pt x="134" y="594"/>
                  </a:lnTo>
                  <a:lnTo>
                    <a:pt x="134" y="591"/>
                  </a:lnTo>
                  <a:lnTo>
                    <a:pt x="135" y="590"/>
                  </a:lnTo>
                  <a:lnTo>
                    <a:pt x="135" y="588"/>
                  </a:lnTo>
                  <a:lnTo>
                    <a:pt x="136" y="587"/>
                  </a:lnTo>
                  <a:lnTo>
                    <a:pt x="136" y="584"/>
                  </a:lnTo>
                  <a:lnTo>
                    <a:pt x="135" y="583"/>
                  </a:lnTo>
                  <a:lnTo>
                    <a:pt x="134" y="583"/>
                  </a:lnTo>
                  <a:lnTo>
                    <a:pt x="133" y="581"/>
                  </a:lnTo>
                  <a:lnTo>
                    <a:pt x="132" y="580"/>
                  </a:lnTo>
                  <a:lnTo>
                    <a:pt x="132" y="575"/>
                  </a:lnTo>
                  <a:lnTo>
                    <a:pt x="132" y="574"/>
                  </a:lnTo>
                  <a:lnTo>
                    <a:pt x="132" y="570"/>
                  </a:lnTo>
                  <a:lnTo>
                    <a:pt x="131" y="567"/>
                  </a:lnTo>
                  <a:lnTo>
                    <a:pt x="130" y="567"/>
                  </a:lnTo>
                  <a:lnTo>
                    <a:pt x="129" y="566"/>
                  </a:lnTo>
                  <a:lnTo>
                    <a:pt x="127" y="565"/>
                  </a:lnTo>
                  <a:lnTo>
                    <a:pt x="126" y="564"/>
                  </a:lnTo>
                  <a:lnTo>
                    <a:pt x="126" y="561"/>
                  </a:lnTo>
                  <a:lnTo>
                    <a:pt x="125" y="560"/>
                  </a:lnTo>
                  <a:lnTo>
                    <a:pt x="125" y="556"/>
                  </a:lnTo>
                  <a:lnTo>
                    <a:pt x="124" y="554"/>
                  </a:lnTo>
                  <a:lnTo>
                    <a:pt x="124" y="553"/>
                  </a:lnTo>
                  <a:lnTo>
                    <a:pt x="124" y="553"/>
                  </a:lnTo>
                  <a:lnTo>
                    <a:pt x="124" y="551"/>
                  </a:lnTo>
                  <a:lnTo>
                    <a:pt x="123" y="551"/>
                  </a:lnTo>
                  <a:lnTo>
                    <a:pt x="123" y="548"/>
                  </a:lnTo>
                  <a:lnTo>
                    <a:pt x="122" y="548"/>
                  </a:lnTo>
                  <a:lnTo>
                    <a:pt x="122" y="546"/>
                  </a:lnTo>
                  <a:lnTo>
                    <a:pt x="122" y="546"/>
                  </a:lnTo>
                  <a:lnTo>
                    <a:pt x="122" y="541"/>
                  </a:lnTo>
                  <a:lnTo>
                    <a:pt x="122" y="541"/>
                  </a:lnTo>
                  <a:lnTo>
                    <a:pt x="122" y="538"/>
                  </a:lnTo>
                  <a:lnTo>
                    <a:pt x="121" y="536"/>
                  </a:lnTo>
                  <a:lnTo>
                    <a:pt x="121" y="534"/>
                  </a:lnTo>
                  <a:lnTo>
                    <a:pt x="120" y="534"/>
                  </a:lnTo>
                  <a:lnTo>
                    <a:pt x="120" y="532"/>
                  </a:lnTo>
                  <a:lnTo>
                    <a:pt x="120" y="532"/>
                  </a:lnTo>
                  <a:lnTo>
                    <a:pt x="119" y="529"/>
                  </a:lnTo>
                  <a:lnTo>
                    <a:pt x="118" y="527"/>
                  </a:lnTo>
                  <a:lnTo>
                    <a:pt x="118" y="525"/>
                  </a:lnTo>
                  <a:lnTo>
                    <a:pt x="117" y="524"/>
                  </a:lnTo>
                  <a:lnTo>
                    <a:pt x="117" y="522"/>
                  </a:lnTo>
                  <a:lnTo>
                    <a:pt x="117" y="522"/>
                  </a:lnTo>
                  <a:lnTo>
                    <a:pt x="117" y="521"/>
                  </a:lnTo>
                  <a:lnTo>
                    <a:pt x="116" y="520"/>
                  </a:lnTo>
                  <a:lnTo>
                    <a:pt x="116" y="519"/>
                  </a:lnTo>
                  <a:lnTo>
                    <a:pt x="113" y="514"/>
                  </a:lnTo>
                  <a:lnTo>
                    <a:pt x="113" y="512"/>
                  </a:lnTo>
                  <a:lnTo>
                    <a:pt x="112" y="510"/>
                  </a:lnTo>
                  <a:lnTo>
                    <a:pt x="112" y="509"/>
                  </a:lnTo>
                  <a:lnTo>
                    <a:pt x="111" y="508"/>
                  </a:lnTo>
                  <a:lnTo>
                    <a:pt x="111" y="506"/>
                  </a:lnTo>
                  <a:lnTo>
                    <a:pt x="110" y="505"/>
                  </a:lnTo>
                  <a:lnTo>
                    <a:pt x="110" y="502"/>
                  </a:lnTo>
                  <a:lnTo>
                    <a:pt x="109" y="502"/>
                  </a:lnTo>
                  <a:lnTo>
                    <a:pt x="109" y="500"/>
                  </a:lnTo>
                  <a:lnTo>
                    <a:pt x="109" y="500"/>
                  </a:lnTo>
                  <a:lnTo>
                    <a:pt x="109" y="498"/>
                  </a:lnTo>
                  <a:lnTo>
                    <a:pt x="108" y="498"/>
                  </a:lnTo>
                  <a:lnTo>
                    <a:pt x="108" y="495"/>
                  </a:lnTo>
                  <a:lnTo>
                    <a:pt x="106" y="490"/>
                  </a:lnTo>
                  <a:lnTo>
                    <a:pt x="106" y="488"/>
                  </a:lnTo>
                  <a:lnTo>
                    <a:pt x="105" y="486"/>
                  </a:lnTo>
                  <a:lnTo>
                    <a:pt x="105" y="485"/>
                  </a:lnTo>
                  <a:lnTo>
                    <a:pt x="104" y="483"/>
                  </a:lnTo>
                  <a:lnTo>
                    <a:pt x="104" y="481"/>
                  </a:lnTo>
                  <a:lnTo>
                    <a:pt x="103" y="481"/>
                  </a:lnTo>
                  <a:lnTo>
                    <a:pt x="103" y="479"/>
                  </a:lnTo>
                  <a:lnTo>
                    <a:pt x="103" y="479"/>
                  </a:lnTo>
                  <a:lnTo>
                    <a:pt x="102" y="475"/>
                  </a:lnTo>
                  <a:lnTo>
                    <a:pt x="102" y="475"/>
                  </a:lnTo>
                  <a:lnTo>
                    <a:pt x="102" y="472"/>
                  </a:lnTo>
                  <a:lnTo>
                    <a:pt x="101" y="471"/>
                  </a:lnTo>
                  <a:lnTo>
                    <a:pt x="101" y="470"/>
                  </a:lnTo>
                  <a:lnTo>
                    <a:pt x="101" y="469"/>
                  </a:lnTo>
                  <a:lnTo>
                    <a:pt x="101" y="467"/>
                  </a:lnTo>
                  <a:lnTo>
                    <a:pt x="100" y="466"/>
                  </a:lnTo>
                  <a:lnTo>
                    <a:pt x="100" y="464"/>
                  </a:lnTo>
                  <a:lnTo>
                    <a:pt x="102" y="463"/>
                  </a:lnTo>
                  <a:lnTo>
                    <a:pt x="102" y="462"/>
                  </a:lnTo>
                  <a:lnTo>
                    <a:pt x="102" y="458"/>
                  </a:lnTo>
                  <a:lnTo>
                    <a:pt x="102" y="458"/>
                  </a:lnTo>
                  <a:lnTo>
                    <a:pt x="102" y="456"/>
                  </a:lnTo>
                  <a:lnTo>
                    <a:pt x="101" y="455"/>
                  </a:lnTo>
                  <a:lnTo>
                    <a:pt x="101" y="454"/>
                  </a:lnTo>
                  <a:lnTo>
                    <a:pt x="101" y="453"/>
                  </a:lnTo>
                  <a:lnTo>
                    <a:pt x="101" y="452"/>
                  </a:lnTo>
                  <a:lnTo>
                    <a:pt x="101" y="450"/>
                  </a:lnTo>
                  <a:lnTo>
                    <a:pt x="102" y="449"/>
                  </a:lnTo>
                  <a:lnTo>
                    <a:pt x="102" y="448"/>
                  </a:lnTo>
                  <a:lnTo>
                    <a:pt x="102" y="447"/>
                  </a:lnTo>
                  <a:lnTo>
                    <a:pt x="102" y="429"/>
                  </a:lnTo>
                  <a:lnTo>
                    <a:pt x="102" y="429"/>
                  </a:lnTo>
                  <a:lnTo>
                    <a:pt x="102" y="423"/>
                  </a:lnTo>
                  <a:lnTo>
                    <a:pt x="103" y="423"/>
                  </a:lnTo>
                  <a:lnTo>
                    <a:pt x="102" y="421"/>
                  </a:lnTo>
                  <a:lnTo>
                    <a:pt x="103" y="420"/>
                  </a:lnTo>
                  <a:lnTo>
                    <a:pt x="103" y="411"/>
                  </a:lnTo>
                  <a:lnTo>
                    <a:pt x="103" y="411"/>
                  </a:lnTo>
                  <a:lnTo>
                    <a:pt x="103" y="410"/>
                  </a:lnTo>
                  <a:lnTo>
                    <a:pt x="104" y="409"/>
                  </a:lnTo>
                  <a:lnTo>
                    <a:pt x="104" y="407"/>
                  </a:lnTo>
                  <a:lnTo>
                    <a:pt x="106" y="404"/>
                  </a:lnTo>
                  <a:lnTo>
                    <a:pt x="106" y="401"/>
                  </a:lnTo>
                  <a:lnTo>
                    <a:pt x="107" y="400"/>
                  </a:lnTo>
                  <a:lnTo>
                    <a:pt x="109" y="400"/>
                  </a:lnTo>
                  <a:lnTo>
                    <a:pt x="110" y="399"/>
                  </a:lnTo>
                  <a:lnTo>
                    <a:pt x="111" y="399"/>
                  </a:lnTo>
                  <a:lnTo>
                    <a:pt x="116" y="395"/>
                  </a:lnTo>
                  <a:lnTo>
                    <a:pt x="117" y="395"/>
                  </a:lnTo>
                  <a:lnTo>
                    <a:pt x="119" y="392"/>
                  </a:lnTo>
                  <a:lnTo>
                    <a:pt x="120" y="391"/>
                  </a:lnTo>
                  <a:lnTo>
                    <a:pt x="121" y="389"/>
                  </a:lnTo>
                  <a:lnTo>
                    <a:pt x="125" y="389"/>
                  </a:lnTo>
                  <a:lnTo>
                    <a:pt x="127" y="387"/>
                  </a:lnTo>
                  <a:lnTo>
                    <a:pt x="128" y="381"/>
                  </a:lnTo>
                  <a:lnTo>
                    <a:pt x="128" y="381"/>
                  </a:lnTo>
                  <a:lnTo>
                    <a:pt x="128" y="379"/>
                  </a:lnTo>
                  <a:lnTo>
                    <a:pt x="127" y="379"/>
                  </a:lnTo>
                  <a:lnTo>
                    <a:pt x="127" y="377"/>
                  </a:lnTo>
                  <a:lnTo>
                    <a:pt x="127" y="376"/>
                  </a:lnTo>
                  <a:lnTo>
                    <a:pt x="127" y="373"/>
                  </a:lnTo>
                  <a:lnTo>
                    <a:pt x="125" y="371"/>
                  </a:lnTo>
                  <a:lnTo>
                    <a:pt x="125" y="370"/>
                  </a:lnTo>
                  <a:lnTo>
                    <a:pt x="126" y="369"/>
                  </a:lnTo>
                  <a:lnTo>
                    <a:pt x="127" y="369"/>
                  </a:lnTo>
                  <a:lnTo>
                    <a:pt x="129" y="368"/>
                  </a:lnTo>
                  <a:close/>
                  <a:moveTo>
                    <a:pt x="541" y="362"/>
                  </a:moveTo>
                  <a:lnTo>
                    <a:pt x="540" y="362"/>
                  </a:lnTo>
                  <a:lnTo>
                    <a:pt x="540" y="362"/>
                  </a:lnTo>
                  <a:lnTo>
                    <a:pt x="540" y="361"/>
                  </a:lnTo>
                  <a:lnTo>
                    <a:pt x="540" y="361"/>
                  </a:lnTo>
                  <a:lnTo>
                    <a:pt x="541" y="361"/>
                  </a:lnTo>
                  <a:lnTo>
                    <a:pt x="541" y="361"/>
                  </a:lnTo>
                  <a:lnTo>
                    <a:pt x="541" y="362"/>
                  </a:lnTo>
                  <a:close/>
                  <a:moveTo>
                    <a:pt x="152" y="362"/>
                  </a:moveTo>
                  <a:lnTo>
                    <a:pt x="151" y="362"/>
                  </a:lnTo>
                  <a:lnTo>
                    <a:pt x="150" y="361"/>
                  </a:lnTo>
                  <a:lnTo>
                    <a:pt x="150" y="361"/>
                  </a:lnTo>
                  <a:lnTo>
                    <a:pt x="151" y="360"/>
                  </a:lnTo>
                  <a:lnTo>
                    <a:pt x="151" y="361"/>
                  </a:lnTo>
                  <a:lnTo>
                    <a:pt x="152" y="361"/>
                  </a:lnTo>
                  <a:lnTo>
                    <a:pt x="152" y="362"/>
                  </a:lnTo>
                  <a:lnTo>
                    <a:pt x="152" y="362"/>
                  </a:lnTo>
                  <a:close/>
                  <a:moveTo>
                    <a:pt x="539" y="358"/>
                  </a:moveTo>
                  <a:lnTo>
                    <a:pt x="539" y="358"/>
                  </a:lnTo>
                  <a:lnTo>
                    <a:pt x="538" y="358"/>
                  </a:lnTo>
                  <a:lnTo>
                    <a:pt x="537" y="358"/>
                  </a:lnTo>
                  <a:lnTo>
                    <a:pt x="538" y="357"/>
                  </a:lnTo>
                  <a:lnTo>
                    <a:pt x="539" y="357"/>
                  </a:lnTo>
                  <a:lnTo>
                    <a:pt x="539" y="358"/>
                  </a:lnTo>
                  <a:close/>
                  <a:moveTo>
                    <a:pt x="532" y="355"/>
                  </a:moveTo>
                  <a:lnTo>
                    <a:pt x="532" y="355"/>
                  </a:lnTo>
                  <a:lnTo>
                    <a:pt x="531" y="354"/>
                  </a:lnTo>
                  <a:lnTo>
                    <a:pt x="531" y="354"/>
                  </a:lnTo>
                  <a:lnTo>
                    <a:pt x="532" y="354"/>
                  </a:lnTo>
                  <a:lnTo>
                    <a:pt x="532" y="354"/>
                  </a:lnTo>
                  <a:lnTo>
                    <a:pt x="532" y="355"/>
                  </a:lnTo>
                  <a:close/>
                  <a:moveTo>
                    <a:pt x="514" y="353"/>
                  </a:moveTo>
                  <a:lnTo>
                    <a:pt x="514" y="353"/>
                  </a:lnTo>
                  <a:lnTo>
                    <a:pt x="513" y="353"/>
                  </a:lnTo>
                  <a:lnTo>
                    <a:pt x="513" y="353"/>
                  </a:lnTo>
                  <a:lnTo>
                    <a:pt x="513" y="353"/>
                  </a:lnTo>
                  <a:lnTo>
                    <a:pt x="514" y="353"/>
                  </a:lnTo>
                  <a:close/>
                  <a:moveTo>
                    <a:pt x="512" y="353"/>
                  </a:moveTo>
                  <a:lnTo>
                    <a:pt x="512" y="353"/>
                  </a:lnTo>
                  <a:lnTo>
                    <a:pt x="512" y="352"/>
                  </a:lnTo>
                  <a:lnTo>
                    <a:pt x="512" y="352"/>
                  </a:lnTo>
                  <a:lnTo>
                    <a:pt x="512" y="352"/>
                  </a:lnTo>
                  <a:lnTo>
                    <a:pt x="513" y="352"/>
                  </a:lnTo>
                  <a:lnTo>
                    <a:pt x="512" y="353"/>
                  </a:lnTo>
                  <a:close/>
                  <a:moveTo>
                    <a:pt x="406" y="353"/>
                  </a:moveTo>
                  <a:lnTo>
                    <a:pt x="406" y="354"/>
                  </a:lnTo>
                  <a:lnTo>
                    <a:pt x="405" y="354"/>
                  </a:lnTo>
                  <a:lnTo>
                    <a:pt x="405" y="353"/>
                  </a:lnTo>
                  <a:lnTo>
                    <a:pt x="405" y="352"/>
                  </a:lnTo>
                  <a:lnTo>
                    <a:pt x="406" y="352"/>
                  </a:lnTo>
                  <a:lnTo>
                    <a:pt x="406" y="352"/>
                  </a:lnTo>
                  <a:lnTo>
                    <a:pt x="406" y="352"/>
                  </a:lnTo>
                  <a:lnTo>
                    <a:pt x="406" y="353"/>
                  </a:lnTo>
                  <a:close/>
                  <a:moveTo>
                    <a:pt x="513" y="351"/>
                  </a:moveTo>
                  <a:lnTo>
                    <a:pt x="513" y="351"/>
                  </a:lnTo>
                  <a:lnTo>
                    <a:pt x="512" y="351"/>
                  </a:lnTo>
                  <a:lnTo>
                    <a:pt x="513" y="351"/>
                  </a:lnTo>
                  <a:lnTo>
                    <a:pt x="513" y="351"/>
                  </a:lnTo>
                  <a:lnTo>
                    <a:pt x="513" y="351"/>
                  </a:lnTo>
                  <a:close/>
                  <a:moveTo>
                    <a:pt x="514" y="352"/>
                  </a:moveTo>
                  <a:lnTo>
                    <a:pt x="514" y="352"/>
                  </a:lnTo>
                  <a:lnTo>
                    <a:pt x="514" y="352"/>
                  </a:lnTo>
                  <a:lnTo>
                    <a:pt x="514" y="351"/>
                  </a:lnTo>
                  <a:lnTo>
                    <a:pt x="514" y="350"/>
                  </a:lnTo>
                  <a:lnTo>
                    <a:pt x="515" y="350"/>
                  </a:lnTo>
                  <a:lnTo>
                    <a:pt x="515" y="351"/>
                  </a:lnTo>
                  <a:lnTo>
                    <a:pt x="515" y="351"/>
                  </a:lnTo>
                  <a:lnTo>
                    <a:pt x="514" y="352"/>
                  </a:lnTo>
                  <a:close/>
                  <a:moveTo>
                    <a:pt x="430" y="351"/>
                  </a:moveTo>
                  <a:lnTo>
                    <a:pt x="429" y="351"/>
                  </a:lnTo>
                  <a:lnTo>
                    <a:pt x="429" y="351"/>
                  </a:lnTo>
                  <a:lnTo>
                    <a:pt x="429" y="350"/>
                  </a:lnTo>
                  <a:lnTo>
                    <a:pt x="429" y="350"/>
                  </a:lnTo>
                  <a:lnTo>
                    <a:pt x="430" y="350"/>
                  </a:lnTo>
                  <a:lnTo>
                    <a:pt x="430" y="350"/>
                  </a:lnTo>
                  <a:lnTo>
                    <a:pt x="430" y="351"/>
                  </a:lnTo>
                  <a:close/>
                  <a:moveTo>
                    <a:pt x="429" y="351"/>
                  </a:moveTo>
                  <a:lnTo>
                    <a:pt x="428" y="351"/>
                  </a:lnTo>
                  <a:lnTo>
                    <a:pt x="427" y="351"/>
                  </a:lnTo>
                  <a:lnTo>
                    <a:pt x="427" y="351"/>
                  </a:lnTo>
                  <a:lnTo>
                    <a:pt x="427" y="350"/>
                  </a:lnTo>
                  <a:lnTo>
                    <a:pt x="428" y="350"/>
                  </a:lnTo>
                  <a:lnTo>
                    <a:pt x="429" y="351"/>
                  </a:lnTo>
                  <a:close/>
                  <a:moveTo>
                    <a:pt x="435" y="350"/>
                  </a:moveTo>
                  <a:lnTo>
                    <a:pt x="434" y="350"/>
                  </a:lnTo>
                  <a:lnTo>
                    <a:pt x="434" y="350"/>
                  </a:lnTo>
                  <a:lnTo>
                    <a:pt x="434" y="350"/>
                  </a:lnTo>
                  <a:lnTo>
                    <a:pt x="435" y="350"/>
                  </a:lnTo>
                  <a:lnTo>
                    <a:pt x="435" y="350"/>
                  </a:lnTo>
                  <a:close/>
                  <a:moveTo>
                    <a:pt x="266" y="349"/>
                  </a:moveTo>
                  <a:lnTo>
                    <a:pt x="265" y="349"/>
                  </a:lnTo>
                  <a:lnTo>
                    <a:pt x="265" y="349"/>
                  </a:lnTo>
                  <a:lnTo>
                    <a:pt x="266" y="348"/>
                  </a:lnTo>
                  <a:lnTo>
                    <a:pt x="266" y="348"/>
                  </a:lnTo>
                  <a:lnTo>
                    <a:pt x="266" y="349"/>
                  </a:lnTo>
                  <a:close/>
                  <a:moveTo>
                    <a:pt x="438" y="349"/>
                  </a:moveTo>
                  <a:lnTo>
                    <a:pt x="437" y="350"/>
                  </a:lnTo>
                  <a:lnTo>
                    <a:pt x="436" y="350"/>
                  </a:lnTo>
                  <a:lnTo>
                    <a:pt x="435" y="349"/>
                  </a:lnTo>
                  <a:lnTo>
                    <a:pt x="434" y="349"/>
                  </a:lnTo>
                  <a:lnTo>
                    <a:pt x="433" y="349"/>
                  </a:lnTo>
                  <a:lnTo>
                    <a:pt x="432" y="349"/>
                  </a:lnTo>
                  <a:lnTo>
                    <a:pt x="432" y="348"/>
                  </a:lnTo>
                  <a:lnTo>
                    <a:pt x="433" y="347"/>
                  </a:lnTo>
                  <a:lnTo>
                    <a:pt x="436" y="348"/>
                  </a:lnTo>
                  <a:lnTo>
                    <a:pt x="438" y="349"/>
                  </a:lnTo>
                  <a:close/>
                  <a:moveTo>
                    <a:pt x="431" y="348"/>
                  </a:moveTo>
                  <a:lnTo>
                    <a:pt x="431" y="349"/>
                  </a:lnTo>
                  <a:lnTo>
                    <a:pt x="428" y="349"/>
                  </a:lnTo>
                  <a:lnTo>
                    <a:pt x="430" y="347"/>
                  </a:lnTo>
                  <a:lnTo>
                    <a:pt x="431" y="347"/>
                  </a:lnTo>
                  <a:lnTo>
                    <a:pt x="431" y="348"/>
                  </a:lnTo>
                  <a:close/>
                  <a:moveTo>
                    <a:pt x="433" y="347"/>
                  </a:moveTo>
                  <a:lnTo>
                    <a:pt x="432" y="347"/>
                  </a:lnTo>
                  <a:lnTo>
                    <a:pt x="432" y="347"/>
                  </a:lnTo>
                  <a:lnTo>
                    <a:pt x="432" y="346"/>
                  </a:lnTo>
                  <a:lnTo>
                    <a:pt x="432" y="346"/>
                  </a:lnTo>
                  <a:lnTo>
                    <a:pt x="433" y="346"/>
                  </a:lnTo>
                  <a:lnTo>
                    <a:pt x="433" y="347"/>
                  </a:lnTo>
                  <a:lnTo>
                    <a:pt x="433" y="347"/>
                  </a:lnTo>
                  <a:close/>
                  <a:moveTo>
                    <a:pt x="411" y="336"/>
                  </a:moveTo>
                  <a:lnTo>
                    <a:pt x="410" y="337"/>
                  </a:lnTo>
                  <a:lnTo>
                    <a:pt x="410" y="337"/>
                  </a:lnTo>
                  <a:lnTo>
                    <a:pt x="410" y="336"/>
                  </a:lnTo>
                  <a:lnTo>
                    <a:pt x="410" y="336"/>
                  </a:lnTo>
                  <a:lnTo>
                    <a:pt x="410" y="336"/>
                  </a:lnTo>
                  <a:lnTo>
                    <a:pt x="411" y="336"/>
                  </a:lnTo>
                  <a:close/>
                  <a:moveTo>
                    <a:pt x="428" y="333"/>
                  </a:moveTo>
                  <a:lnTo>
                    <a:pt x="427" y="334"/>
                  </a:lnTo>
                  <a:lnTo>
                    <a:pt x="426" y="333"/>
                  </a:lnTo>
                  <a:lnTo>
                    <a:pt x="426" y="333"/>
                  </a:lnTo>
                  <a:lnTo>
                    <a:pt x="427" y="333"/>
                  </a:lnTo>
                  <a:lnTo>
                    <a:pt x="428" y="333"/>
                  </a:lnTo>
                  <a:close/>
                  <a:moveTo>
                    <a:pt x="428" y="332"/>
                  </a:moveTo>
                  <a:lnTo>
                    <a:pt x="427" y="332"/>
                  </a:lnTo>
                  <a:lnTo>
                    <a:pt x="426" y="332"/>
                  </a:lnTo>
                  <a:lnTo>
                    <a:pt x="426" y="332"/>
                  </a:lnTo>
                  <a:lnTo>
                    <a:pt x="425" y="332"/>
                  </a:lnTo>
                  <a:lnTo>
                    <a:pt x="426" y="331"/>
                  </a:lnTo>
                  <a:lnTo>
                    <a:pt x="427" y="331"/>
                  </a:lnTo>
                  <a:lnTo>
                    <a:pt x="428" y="332"/>
                  </a:lnTo>
                  <a:close/>
                  <a:moveTo>
                    <a:pt x="400" y="338"/>
                  </a:moveTo>
                  <a:lnTo>
                    <a:pt x="400" y="338"/>
                  </a:lnTo>
                  <a:lnTo>
                    <a:pt x="401" y="338"/>
                  </a:lnTo>
                  <a:lnTo>
                    <a:pt x="402" y="339"/>
                  </a:lnTo>
                  <a:lnTo>
                    <a:pt x="404" y="338"/>
                  </a:lnTo>
                  <a:lnTo>
                    <a:pt x="405" y="338"/>
                  </a:lnTo>
                  <a:lnTo>
                    <a:pt x="405" y="339"/>
                  </a:lnTo>
                  <a:lnTo>
                    <a:pt x="403" y="340"/>
                  </a:lnTo>
                  <a:lnTo>
                    <a:pt x="403" y="342"/>
                  </a:lnTo>
                  <a:lnTo>
                    <a:pt x="402" y="342"/>
                  </a:lnTo>
                  <a:lnTo>
                    <a:pt x="401" y="341"/>
                  </a:lnTo>
                  <a:lnTo>
                    <a:pt x="400" y="341"/>
                  </a:lnTo>
                  <a:lnTo>
                    <a:pt x="399" y="340"/>
                  </a:lnTo>
                  <a:lnTo>
                    <a:pt x="397" y="338"/>
                  </a:lnTo>
                  <a:lnTo>
                    <a:pt x="397" y="338"/>
                  </a:lnTo>
                  <a:lnTo>
                    <a:pt x="396" y="338"/>
                  </a:lnTo>
                  <a:lnTo>
                    <a:pt x="395" y="337"/>
                  </a:lnTo>
                  <a:lnTo>
                    <a:pt x="395" y="336"/>
                  </a:lnTo>
                  <a:lnTo>
                    <a:pt x="394" y="336"/>
                  </a:lnTo>
                  <a:lnTo>
                    <a:pt x="394" y="335"/>
                  </a:lnTo>
                  <a:lnTo>
                    <a:pt x="395" y="334"/>
                  </a:lnTo>
                  <a:lnTo>
                    <a:pt x="395" y="333"/>
                  </a:lnTo>
                  <a:lnTo>
                    <a:pt x="394" y="333"/>
                  </a:lnTo>
                  <a:lnTo>
                    <a:pt x="394" y="331"/>
                  </a:lnTo>
                  <a:lnTo>
                    <a:pt x="396" y="331"/>
                  </a:lnTo>
                  <a:lnTo>
                    <a:pt x="396" y="332"/>
                  </a:lnTo>
                  <a:lnTo>
                    <a:pt x="397" y="333"/>
                  </a:lnTo>
                  <a:lnTo>
                    <a:pt x="397" y="333"/>
                  </a:lnTo>
                  <a:lnTo>
                    <a:pt x="400" y="336"/>
                  </a:lnTo>
                  <a:lnTo>
                    <a:pt x="399" y="337"/>
                  </a:lnTo>
                  <a:lnTo>
                    <a:pt x="400" y="338"/>
                  </a:lnTo>
                  <a:close/>
                  <a:moveTo>
                    <a:pt x="419" y="331"/>
                  </a:moveTo>
                  <a:lnTo>
                    <a:pt x="419" y="331"/>
                  </a:lnTo>
                  <a:lnTo>
                    <a:pt x="418" y="331"/>
                  </a:lnTo>
                  <a:lnTo>
                    <a:pt x="418" y="330"/>
                  </a:lnTo>
                  <a:lnTo>
                    <a:pt x="419" y="330"/>
                  </a:lnTo>
                  <a:lnTo>
                    <a:pt x="419" y="331"/>
                  </a:lnTo>
                  <a:close/>
                  <a:moveTo>
                    <a:pt x="427" y="331"/>
                  </a:moveTo>
                  <a:lnTo>
                    <a:pt x="427" y="331"/>
                  </a:lnTo>
                  <a:lnTo>
                    <a:pt x="427" y="331"/>
                  </a:lnTo>
                  <a:lnTo>
                    <a:pt x="427" y="330"/>
                  </a:lnTo>
                  <a:lnTo>
                    <a:pt x="427" y="330"/>
                  </a:lnTo>
                  <a:lnTo>
                    <a:pt x="427" y="330"/>
                  </a:lnTo>
                  <a:lnTo>
                    <a:pt x="428" y="330"/>
                  </a:lnTo>
                  <a:lnTo>
                    <a:pt x="428" y="331"/>
                  </a:lnTo>
                  <a:lnTo>
                    <a:pt x="427" y="331"/>
                  </a:lnTo>
                  <a:close/>
                  <a:moveTo>
                    <a:pt x="425" y="333"/>
                  </a:moveTo>
                  <a:lnTo>
                    <a:pt x="425" y="334"/>
                  </a:lnTo>
                  <a:lnTo>
                    <a:pt x="425" y="335"/>
                  </a:lnTo>
                  <a:lnTo>
                    <a:pt x="425" y="338"/>
                  </a:lnTo>
                  <a:lnTo>
                    <a:pt x="426" y="341"/>
                  </a:lnTo>
                  <a:lnTo>
                    <a:pt x="428" y="342"/>
                  </a:lnTo>
                  <a:lnTo>
                    <a:pt x="428" y="342"/>
                  </a:lnTo>
                  <a:lnTo>
                    <a:pt x="428" y="343"/>
                  </a:lnTo>
                  <a:lnTo>
                    <a:pt x="429" y="344"/>
                  </a:lnTo>
                  <a:lnTo>
                    <a:pt x="430" y="344"/>
                  </a:lnTo>
                  <a:lnTo>
                    <a:pt x="430" y="345"/>
                  </a:lnTo>
                  <a:lnTo>
                    <a:pt x="430" y="346"/>
                  </a:lnTo>
                  <a:lnTo>
                    <a:pt x="431" y="346"/>
                  </a:lnTo>
                  <a:lnTo>
                    <a:pt x="426" y="350"/>
                  </a:lnTo>
                  <a:lnTo>
                    <a:pt x="423" y="352"/>
                  </a:lnTo>
                  <a:lnTo>
                    <a:pt x="423" y="352"/>
                  </a:lnTo>
                  <a:lnTo>
                    <a:pt x="421" y="353"/>
                  </a:lnTo>
                  <a:lnTo>
                    <a:pt x="419" y="354"/>
                  </a:lnTo>
                  <a:lnTo>
                    <a:pt x="418" y="354"/>
                  </a:lnTo>
                  <a:lnTo>
                    <a:pt x="416" y="353"/>
                  </a:lnTo>
                  <a:lnTo>
                    <a:pt x="413" y="350"/>
                  </a:lnTo>
                  <a:lnTo>
                    <a:pt x="412" y="350"/>
                  </a:lnTo>
                  <a:lnTo>
                    <a:pt x="411" y="349"/>
                  </a:lnTo>
                  <a:lnTo>
                    <a:pt x="409" y="347"/>
                  </a:lnTo>
                  <a:lnTo>
                    <a:pt x="408" y="347"/>
                  </a:lnTo>
                  <a:lnTo>
                    <a:pt x="406" y="346"/>
                  </a:lnTo>
                  <a:lnTo>
                    <a:pt x="404" y="344"/>
                  </a:lnTo>
                  <a:lnTo>
                    <a:pt x="407" y="342"/>
                  </a:lnTo>
                  <a:lnTo>
                    <a:pt x="407" y="341"/>
                  </a:lnTo>
                  <a:lnTo>
                    <a:pt x="409" y="339"/>
                  </a:lnTo>
                  <a:lnTo>
                    <a:pt x="411" y="339"/>
                  </a:lnTo>
                  <a:lnTo>
                    <a:pt x="410" y="339"/>
                  </a:lnTo>
                  <a:lnTo>
                    <a:pt x="410" y="338"/>
                  </a:lnTo>
                  <a:lnTo>
                    <a:pt x="411" y="336"/>
                  </a:lnTo>
                  <a:lnTo>
                    <a:pt x="411" y="336"/>
                  </a:lnTo>
                  <a:lnTo>
                    <a:pt x="412" y="335"/>
                  </a:lnTo>
                  <a:lnTo>
                    <a:pt x="413" y="335"/>
                  </a:lnTo>
                  <a:lnTo>
                    <a:pt x="414" y="335"/>
                  </a:lnTo>
                  <a:lnTo>
                    <a:pt x="414" y="334"/>
                  </a:lnTo>
                  <a:lnTo>
                    <a:pt x="416" y="333"/>
                  </a:lnTo>
                  <a:lnTo>
                    <a:pt x="416" y="332"/>
                  </a:lnTo>
                  <a:lnTo>
                    <a:pt x="418" y="332"/>
                  </a:lnTo>
                  <a:lnTo>
                    <a:pt x="418" y="334"/>
                  </a:lnTo>
                  <a:lnTo>
                    <a:pt x="419" y="332"/>
                  </a:lnTo>
                  <a:lnTo>
                    <a:pt x="421" y="330"/>
                  </a:lnTo>
                  <a:lnTo>
                    <a:pt x="422" y="330"/>
                  </a:lnTo>
                  <a:lnTo>
                    <a:pt x="423" y="331"/>
                  </a:lnTo>
                  <a:lnTo>
                    <a:pt x="423" y="331"/>
                  </a:lnTo>
                  <a:lnTo>
                    <a:pt x="425" y="333"/>
                  </a:lnTo>
                  <a:close/>
                  <a:moveTo>
                    <a:pt x="395" y="330"/>
                  </a:moveTo>
                  <a:lnTo>
                    <a:pt x="395" y="330"/>
                  </a:lnTo>
                  <a:lnTo>
                    <a:pt x="395" y="330"/>
                  </a:lnTo>
                  <a:lnTo>
                    <a:pt x="394" y="329"/>
                  </a:lnTo>
                  <a:lnTo>
                    <a:pt x="394" y="329"/>
                  </a:lnTo>
                  <a:lnTo>
                    <a:pt x="395" y="329"/>
                  </a:lnTo>
                  <a:lnTo>
                    <a:pt x="395" y="330"/>
                  </a:lnTo>
                  <a:close/>
                  <a:moveTo>
                    <a:pt x="393" y="330"/>
                  </a:moveTo>
                  <a:lnTo>
                    <a:pt x="392" y="330"/>
                  </a:lnTo>
                  <a:lnTo>
                    <a:pt x="392" y="329"/>
                  </a:lnTo>
                  <a:lnTo>
                    <a:pt x="392" y="329"/>
                  </a:lnTo>
                  <a:lnTo>
                    <a:pt x="393" y="329"/>
                  </a:lnTo>
                  <a:lnTo>
                    <a:pt x="393" y="329"/>
                  </a:lnTo>
                  <a:lnTo>
                    <a:pt x="393" y="330"/>
                  </a:lnTo>
                  <a:close/>
                  <a:moveTo>
                    <a:pt x="396" y="328"/>
                  </a:moveTo>
                  <a:lnTo>
                    <a:pt x="396" y="328"/>
                  </a:lnTo>
                  <a:lnTo>
                    <a:pt x="395" y="327"/>
                  </a:lnTo>
                  <a:lnTo>
                    <a:pt x="395" y="326"/>
                  </a:lnTo>
                  <a:lnTo>
                    <a:pt x="396" y="326"/>
                  </a:lnTo>
                  <a:lnTo>
                    <a:pt x="396" y="326"/>
                  </a:lnTo>
                  <a:lnTo>
                    <a:pt x="396" y="326"/>
                  </a:lnTo>
                  <a:lnTo>
                    <a:pt x="396" y="327"/>
                  </a:lnTo>
                  <a:lnTo>
                    <a:pt x="397" y="327"/>
                  </a:lnTo>
                  <a:lnTo>
                    <a:pt x="396" y="328"/>
                  </a:lnTo>
                  <a:close/>
                  <a:moveTo>
                    <a:pt x="394" y="328"/>
                  </a:moveTo>
                  <a:lnTo>
                    <a:pt x="393" y="328"/>
                  </a:lnTo>
                  <a:lnTo>
                    <a:pt x="393" y="328"/>
                  </a:lnTo>
                  <a:lnTo>
                    <a:pt x="393" y="327"/>
                  </a:lnTo>
                  <a:lnTo>
                    <a:pt x="393" y="327"/>
                  </a:lnTo>
                  <a:lnTo>
                    <a:pt x="393" y="326"/>
                  </a:lnTo>
                  <a:lnTo>
                    <a:pt x="394" y="326"/>
                  </a:lnTo>
                  <a:lnTo>
                    <a:pt x="395" y="326"/>
                  </a:lnTo>
                  <a:lnTo>
                    <a:pt x="394" y="328"/>
                  </a:lnTo>
                  <a:close/>
                  <a:moveTo>
                    <a:pt x="398" y="326"/>
                  </a:moveTo>
                  <a:lnTo>
                    <a:pt x="397" y="327"/>
                  </a:lnTo>
                  <a:lnTo>
                    <a:pt x="397" y="326"/>
                  </a:lnTo>
                  <a:lnTo>
                    <a:pt x="397" y="326"/>
                  </a:lnTo>
                  <a:lnTo>
                    <a:pt x="397" y="326"/>
                  </a:lnTo>
                  <a:lnTo>
                    <a:pt x="398" y="326"/>
                  </a:lnTo>
                  <a:close/>
                  <a:moveTo>
                    <a:pt x="387" y="326"/>
                  </a:moveTo>
                  <a:lnTo>
                    <a:pt x="387" y="327"/>
                  </a:lnTo>
                  <a:lnTo>
                    <a:pt x="386" y="327"/>
                  </a:lnTo>
                  <a:lnTo>
                    <a:pt x="386" y="326"/>
                  </a:lnTo>
                  <a:lnTo>
                    <a:pt x="386" y="325"/>
                  </a:lnTo>
                  <a:lnTo>
                    <a:pt x="386" y="325"/>
                  </a:lnTo>
                  <a:lnTo>
                    <a:pt x="387" y="325"/>
                  </a:lnTo>
                  <a:lnTo>
                    <a:pt x="387" y="325"/>
                  </a:lnTo>
                  <a:lnTo>
                    <a:pt x="387" y="326"/>
                  </a:lnTo>
                  <a:close/>
                  <a:moveTo>
                    <a:pt x="424" y="326"/>
                  </a:moveTo>
                  <a:lnTo>
                    <a:pt x="423" y="326"/>
                  </a:lnTo>
                  <a:lnTo>
                    <a:pt x="423" y="326"/>
                  </a:lnTo>
                  <a:lnTo>
                    <a:pt x="423" y="325"/>
                  </a:lnTo>
                  <a:lnTo>
                    <a:pt x="423" y="325"/>
                  </a:lnTo>
                  <a:lnTo>
                    <a:pt x="424" y="325"/>
                  </a:lnTo>
                  <a:lnTo>
                    <a:pt x="424" y="325"/>
                  </a:lnTo>
                  <a:lnTo>
                    <a:pt x="424" y="326"/>
                  </a:lnTo>
                  <a:close/>
                  <a:moveTo>
                    <a:pt x="385" y="325"/>
                  </a:moveTo>
                  <a:lnTo>
                    <a:pt x="385" y="326"/>
                  </a:lnTo>
                  <a:lnTo>
                    <a:pt x="384" y="326"/>
                  </a:lnTo>
                  <a:lnTo>
                    <a:pt x="384" y="325"/>
                  </a:lnTo>
                  <a:lnTo>
                    <a:pt x="384" y="324"/>
                  </a:lnTo>
                  <a:lnTo>
                    <a:pt x="384" y="324"/>
                  </a:lnTo>
                  <a:lnTo>
                    <a:pt x="385" y="324"/>
                  </a:lnTo>
                  <a:lnTo>
                    <a:pt x="385" y="324"/>
                  </a:lnTo>
                  <a:lnTo>
                    <a:pt x="385" y="325"/>
                  </a:lnTo>
                  <a:close/>
                  <a:moveTo>
                    <a:pt x="429" y="323"/>
                  </a:moveTo>
                  <a:lnTo>
                    <a:pt x="428" y="324"/>
                  </a:lnTo>
                  <a:lnTo>
                    <a:pt x="428" y="324"/>
                  </a:lnTo>
                  <a:lnTo>
                    <a:pt x="428" y="323"/>
                  </a:lnTo>
                  <a:lnTo>
                    <a:pt x="428" y="323"/>
                  </a:lnTo>
                  <a:lnTo>
                    <a:pt x="429" y="323"/>
                  </a:lnTo>
                  <a:close/>
                  <a:moveTo>
                    <a:pt x="430" y="323"/>
                  </a:moveTo>
                  <a:lnTo>
                    <a:pt x="430" y="323"/>
                  </a:lnTo>
                  <a:lnTo>
                    <a:pt x="430" y="323"/>
                  </a:lnTo>
                  <a:lnTo>
                    <a:pt x="430" y="322"/>
                  </a:lnTo>
                  <a:lnTo>
                    <a:pt x="430" y="322"/>
                  </a:lnTo>
                  <a:lnTo>
                    <a:pt x="430" y="323"/>
                  </a:lnTo>
                  <a:close/>
                  <a:moveTo>
                    <a:pt x="406" y="323"/>
                  </a:moveTo>
                  <a:lnTo>
                    <a:pt x="406" y="323"/>
                  </a:lnTo>
                  <a:lnTo>
                    <a:pt x="405" y="322"/>
                  </a:lnTo>
                  <a:lnTo>
                    <a:pt x="406" y="322"/>
                  </a:lnTo>
                  <a:lnTo>
                    <a:pt x="406" y="322"/>
                  </a:lnTo>
                  <a:lnTo>
                    <a:pt x="406" y="323"/>
                  </a:lnTo>
                  <a:close/>
                  <a:moveTo>
                    <a:pt x="433" y="323"/>
                  </a:moveTo>
                  <a:lnTo>
                    <a:pt x="432" y="323"/>
                  </a:lnTo>
                  <a:lnTo>
                    <a:pt x="431" y="323"/>
                  </a:lnTo>
                  <a:lnTo>
                    <a:pt x="432" y="322"/>
                  </a:lnTo>
                  <a:lnTo>
                    <a:pt x="433" y="322"/>
                  </a:lnTo>
                  <a:lnTo>
                    <a:pt x="433" y="323"/>
                  </a:lnTo>
                  <a:close/>
                  <a:moveTo>
                    <a:pt x="406" y="322"/>
                  </a:moveTo>
                  <a:lnTo>
                    <a:pt x="405" y="322"/>
                  </a:lnTo>
                  <a:lnTo>
                    <a:pt x="405" y="322"/>
                  </a:lnTo>
                  <a:lnTo>
                    <a:pt x="405" y="321"/>
                  </a:lnTo>
                  <a:lnTo>
                    <a:pt x="406" y="321"/>
                  </a:lnTo>
                  <a:lnTo>
                    <a:pt x="406" y="322"/>
                  </a:lnTo>
                  <a:close/>
                  <a:moveTo>
                    <a:pt x="431" y="321"/>
                  </a:moveTo>
                  <a:lnTo>
                    <a:pt x="430" y="321"/>
                  </a:lnTo>
                  <a:lnTo>
                    <a:pt x="429" y="321"/>
                  </a:lnTo>
                  <a:lnTo>
                    <a:pt x="429" y="321"/>
                  </a:lnTo>
                  <a:lnTo>
                    <a:pt x="429" y="321"/>
                  </a:lnTo>
                  <a:lnTo>
                    <a:pt x="430" y="321"/>
                  </a:lnTo>
                  <a:lnTo>
                    <a:pt x="431" y="321"/>
                  </a:lnTo>
                  <a:close/>
                  <a:moveTo>
                    <a:pt x="227" y="320"/>
                  </a:moveTo>
                  <a:lnTo>
                    <a:pt x="225" y="325"/>
                  </a:lnTo>
                  <a:lnTo>
                    <a:pt x="226" y="326"/>
                  </a:lnTo>
                  <a:lnTo>
                    <a:pt x="227" y="327"/>
                  </a:lnTo>
                  <a:lnTo>
                    <a:pt x="227" y="328"/>
                  </a:lnTo>
                  <a:lnTo>
                    <a:pt x="227" y="329"/>
                  </a:lnTo>
                  <a:lnTo>
                    <a:pt x="227" y="333"/>
                  </a:lnTo>
                  <a:lnTo>
                    <a:pt x="224" y="333"/>
                  </a:lnTo>
                  <a:lnTo>
                    <a:pt x="223" y="332"/>
                  </a:lnTo>
                  <a:lnTo>
                    <a:pt x="222" y="333"/>
                  </a:lnTo>
                  <a:lnTo>
                    <a:pt x="221" y="333"/>
                  </a:lnTo>
                  <a:lnTo>
                    <a:pt x="220" y="332"/>
                  </a:lnTo>
                  <a:lnTo>
                    <a:pt x="220" y="332"/>
                  </a:lnTo>
                  <a:lnTo>
                    <a:pt x="219" y="331"/>
                  </a:lnTo>
                  <a:lnTo>
                    <a:pt x="218" y="332"/>
                  </a:lnTo>
                  <a:lnTo>
                    <a:pt x="218" y="335"/>
                  </a:lnTo>
                  <a:lnTo>
                    <a:pt x="216" y="337"/>
                  </a:lnTo>
                  <a:lnTo>
                    <a:pt x="215" y="339"/>
                  </a:lnTo>
                  <a:lnTo>
                    <a:pt x="215" y="339"/>
                  </a:lnTo>
                  <a:lnTo>
                    <a:pt x="215" y="340"/>
                  </a:lnTo>
                  <a:lnTo>
                    <a:pt x="213" y="342"/>
                  </a:lnTo>
                  <a:lnTo>
                    <a:pt x="214" y="342"/>
                  </a:lnTo>
                  <a:lnTo>
                    <a:pt x="214" y="343"/>
                  </a:lnTo>
                  <a:lnTo>
                    <a:pt x="212" y="346"/>
                  </a:lnTo>
                  <a:lnTo>
                    <a:pt x="212" y="347"/>
                  </a:lnTo>
                  <a:lnTo>
                    <a:pt x="212" y="348"/>
                  </a:lnTo>
                  <a:lnTo>
                    <a:pt x="210" y="349"/>
                  </a:lnTo>
                  <a:lnTo>
                    <a:pt x="210" y="352"/>
                  </a:lnTo>
                  <a:lnTo>
                    <a:pt x="211" y="352"/>
                  </a:lnTo>
                  <a:lnTo>
                    <a:pt x="211" y="353"/>
                  </a:lnTo>
                  <a:lnTo>
                    <a:pt x="209" y="353"/>
                  </a:lnTo>
                  <a:lnTo>
                    <a:pt x="208" y="354"/>
                  </a:lnTo>
                  <a:lnTo>
                    <a:pt x="208" y="353"/>
                  </a:lnTo>
                  <a:lnTo>
                    <a:pt x="206" y="353"/>
                  </a:lnTo>
                  <a:lnTo>
                    <a:pt x="206" y="351"/>
                  </a:lnTo>
                  <a:lnTo>
                    <a:pt x="207" y="349"/>
                  </a:lnTo>
                  <a:lnTo>
                    <a:pt x="208" y="348"/>
                  </a:lnTo>
                  <a:lnTo>
                    <a:pt x="208" y="347"/>
                  </a:lnTo>
                  <a:lnTo>
                    <a:pt x="209" y="346"/>
                  </a:lnTo>
                  <a:lnTo>
                    <a:pt x="209" y="345"/>
                  </a:lnTo>
                  <a:lnTo>
                    <a:pt x="208" y="343"/>
                  </a:lnTo>
                  <a:lnTo>
                    <a:pt x="207" y="342"/>
                  </a:lnTo>
                  <a:lnTo>
                    <a:pt x="205" y="340"/>
                  </a:lnTo>
                  <a:lnTo>
                    <a:pt x="205" y="339"/>
                  </a:lnTo>
                  <a:lnTo>
                    <a:pt x="205" y="339"/>
                  </a:lnTo>
                  <a:lnTo>
                    <a:pt x="206" y="337"/>
                  </a:lnTo>
                  <a:lnTo>
                    <a:pt x="206" y="336"/>
                  </a:lnTo>
                  <a:lnTo>
                    <a:pt x="206" y="335"/>
                  </a:lnTo>
                  <a:lnTo>
                    <a:pt x="209" y="332"/>
                  </a:lnTo>
                  <a:lnTo>
                    <a:pt x="209" y="331"/>
                  </a:lnTo>
                  <a:lnTo>
                    <a:pt x="209" y="331"/>
                  </a:lnTo>
                  <a:lnTo>
                    <a:pt x="209" y="329"/>
                  </a:lnTo>
                  <a:lnTo>
                    <a:pt x="209" y="328"/>
                  </a:lnTo>
                  <a:lnTo>
                    <a:pt x="208" y="329"/>
                  </a:lnTo>
                  <a:lnTo>
                    <a:pt x="206" y="329"/>
                  </a:lnTo>
                  <a:lnTo>
                    <a:pt x="206" y="330"/>
                  </a:lnTo>
                  <a:lnTo>
                    <a:pt x="203" y="332"/>
                  </a:lnTo>
                  <a:lnTo>
                    <a:pt x="202" y="333"/>
                  </a:lnTo>
                  <a:lnTo>
                    <a:pt x="202" y="335"/>
                  </a:lnTo>
                  <a:lnTo>
                    <a:pt x="201" y="337"/>
                  </a:lnTo>
                  <a:lnTo>
                    <a:pt x="199" y="336"/>
                  </a:lnTo>
                  <a:lnTo>
                    <a:pt x="199" y="333"/>
                  </a:lnTo>
                  <a:lnTo>
                    <a:pt x="197" y="330"/>
                  </a:lnTo>
                  <a:lnTo>
                    <a:pt x="197" y="328"/>
                  </a:lnTo>
                  <a:lnTo>
                    <a:pt x="198" y="328"/>
                  </a:lnTo>
                  <a:lnTo>
                    <a:pt x="199" y="326"/>
                  </a:lnTo>
                  <a:lnTo>
                    <a:pt x="200" y="325"/>
                  </a:lnTo>
                  <a:lnTo>
                    <a:pt x="202" y="325"/>
                  </a:lnTo>
                  <a:lnTo>
                    <a:pt x="202" y="324"/>
                  </a:lnTo>
                  <a:lnTo>
                    <a:pt x="202" y="322"/>
                  </a:lnTo>
                  <a:lnTo>
                    <a:pt x="203" y="321"/>
                  </a:lnTo>
                  <a:lnTo>
                    <a:pt x="205" y="320"/>
                  </a:lnTo>
                  <a:lnTo>
                    <a:pt x="206" y="321"/>
                  </a:lnTo>
                  <a:lnTo>
                    <a:pt x="206" y="323"/>
                  </a:lnTo>
                  <a:lnTo>
                    <a:pt x="208" y="325"/>
                  </a:lnTo>
                  <a:lnTo>
                    <a:pt x="210" y="325"/>
                  </a:lnTo>
                  <a:lnTo>
                    <a:pt x="212" y="327"/>
                  </a:lnTo>
                  <a:lnTo>
                    <a:pt x="213" y="327"/>
                  </a:lnTo>
                  <a:lnTo>
                    <a:pt x="214" y="323"/>
                  </a:lnTo>
                  <a:lnTo>
                    <a:pt x="216" y="321"/>
                  </a:lnTo>
                  <a:lnTo>
                    <a:pt x="217" y="321"/>
                  </a:lnTo>
                  <a:lnTo>
                    <a:pt x="220" y="322"/>
                  </a:lnTo>
                  <a:lnTo>
                    <a:pt x="221" y="322"/>
                  </a:lnTo>
                  <a:lnTo>
                    <a:pt x="222" y="321"/>
                  </a:lnTo>
                  <a:lnTo>
                    <a:pt x="223" y="320"/>
                  </a:lnTo>
                  <a:lnTo>
                    <a:pt x="224" y="320"/>
                  </a:lnTo>
                  <a:lnTo>
                    <a:pt x="225" y="320"/>
                  </a:lnTo>
                  <a:lnTo>
                    <a:pt x="226" y="318"/>
                  </a:lnTo>
                  <a:lnTo>
                    <a:pt x="227" y="319"/>
                  </a:lnTo>
                  <a:lnTo>
                    <a:pt x="227" y="320"/>
                  </a:lnTo>
                  <a:close/>
                  <a:moveTo>
                    <a:pt x="134" y="319"/>
                  </a:moveTo>
                  <a:lnTo>
                    <a:pt x="134" y="320"/>
                  </a:lnTo>
                  <a:lnTo>
                    <a:pt x="134" y="320"/>
                  </a:lnTo>
                  <a:lnTo>
                    <a:pt x="134" y="319"/>
                  </a:lnTo>
                  <a:lnTo>
                    <a:pt x="133" y="319"/>
                  </a:lnTo>
                  <a:lnTo>
                    <a:pt x="133" y="319"/>
                  </a:lnTo>
                  <a:lnTo>
                    <a:pt x="133" y="318"/>
                  </a:lnTo>
                  <a:lnTo>
                    <a:pt x="133" y="318"/>
                  </a:lnTo>
                  <a:lnTo>
                    <a:pt x="134" y="318"/>
                  </a:lnTo>
                  <a:lnTo>
                    <a:pt x="134" y="319"/>
                  </a:lnTo>
                  <a:close/>
                  <a:moveTo>
                    <a:pt x="433" y="318"/>
                  </a:moveTo>
                  <a:lnTo>
                    <a:pt x="433" y="319"/>
                  </a:lnTo>
                  <a:lnTo>
                    <a:pt x="432" y="319"/>
                  </a:lnTo>
                  <a:lnTo>
                    <a:pt x="431" y="319"/>
                  </a:lnTo>
                  <a:lnTo>
                    <a:pt x="431" y="320"/>
                  </a:lnTo>
                  <a:lnTo>
                    <a:pt x="430" y="320"/>
                  </a:lnTo>
                  <a:lnTo>
                    <a:pt x="430" y="320"/>
                  </a:lnTo>
                  <a:lnTo>
                    <a:pt x="431" y="317"/>
                  </a:lnTo>
                  <a:lnTo>
                    <a:pt x="432" y="317"/>
                  </a:lnTo>
                  <a:lnTo>
                    <a:pt x="432" y="318"/>
                  </a:lnTo>
                  <a:lnTo>
                    <a:pt x="433" y="318"/>
                  </a:lnTo>
                  <a:close/>
                  <a:moveTo>
                    <a:pt x="245" y="317"/>
                  </a:moveTo>
                  <a:lnTo>
                    <a:pt x="245" y="324"/>
                  </a:lnTo>
                  <a:lnTo>
                    <a:pt x="245" y="325"/>
                  </a:lnTo>
                  <a:lnTo>
                    <a:pt x="245" y="327"/>
                  </a:lnTo>
                  <a:lnTo>
                    <a:pt x="244" y="327"/>
                  </a:lnTo>
                  <a:lnTo>
                    <a:pt x="244" y="328"/>
                  </a:lnTo>
                  <a:lnTo>
                    <a:pt x="243" y="330"/>
                  </a:lnTo>
                  <a:lnTo>
                    <a:pt x="243" y="333"/>
                  </a:lnTo>
                  <a:lnTo>
                    <a:pt x="244" y="335"/>
                  </a:lnTo>
                  <a:lnTo>
                    <a:pt x="244" y="336"/>
                  </a:lnTo>
                  <a:lnTo>
                    <a:pt x="247" y="339"/>
                  </a:lnTo>
                  <a:lnTo>
                    <a:pt x="247" y="340"/>
                  </a:lnTo>
                  <a:lnTo>
                    <a:pt x="247" y="342"/>
                  </a:lnTo>
                  <a:lnTo>
                    <a:pt x="246" y="344"/>
                  </a:lnTo>
                  <a:lnTo>
                    <a:pt x="246" y="345"/>
                  </a:lnTo>
                  <a:lnTo>
                    <a:pt x="245" y="345"/>
                  </a:lnTo>
                  <a:lnTo>
                    <a:pt x="245" y="347"/>
                  </a:lnTo>
                  <a:lnTo>
                    <a:pt x="246" y="347"/>
                  </a:lnTo>
                  <a:lnTo>
                    <a:pt x="246" y="346"/>
                  </a:lnTo>
                  <a:lnTo>
                    <a:pt x="247" y="344"/>
                  </a:lnTo>
                  <a:lnTo>
                    <a:pt x="249" y="344"/>
                  </a:lnTo>
                  <a:lnTo>
                    <a:pt x="251" y="346"/>
                  </a:lnTo>
                  <a:lnTo>
                    <a:pt x="251" y="349"/>
                  </a:lnTo>
                  <a:lnTo>
                    <a:pt x="252" y="351"/>
                  </a:lnTo>
                  <a:lnTo>
                    <a:pt x="252" y="351"/>
                  </a:lnTo>
                  <a:lnTo>
                    <a:pt x="253" y="352"/>
                  </a:lnTo>
                  <a:lnTo>
                    <a:pt x="253" y="354"/>
                  </a:lnTo>
                  <a:lnTo>
                    <a:pt x="252" y="355"/>
                  </a:lnTo>
                  <a:lnTo>
                    <a:pt x="252" y="355"/>
                  </a:lnTo>
                  <a:lnTo>
                    <a:pt x="254" y="354"/>
                  </a:lnTo>
                  <a:lnTo>
                    <a:pt x="257" y="354"/>
                  </a:lnTo>
                  <a:lnTo>
                    <a:pt x="258" y="355"/>
                  </a:lnTo>
                  <a:lnTo>
                    <a:pt x="259" y="355"/>
                  </a:lnTo>
                  <a:lnTo>
                    <a:pt x="260" y="354"/>
                  </a:lnTo>
                  <a:lnTo>
                    <a:pt x="263" y="353"/>
                  </a:lnTo>
                  <a:lnTo>
                    <a:pt x="264" y="352"/>
                  </a:lnTo>
                  <a:lnTo>
                    <a:pt x="264" y="352"/>
                  </a:lnTo>
                  <a:lnTo>
                    <a:pt x="265" y="350"/>
                  </a:lnTo>
                  <a:lnTo>
                    <a:pt x="266" y="350"/>
                  </a:lnTo>
                  <a:lnTo>
                    <a:pt x="269" y="353"/>
                  </a:lnTo>
                  <a:lnTo>
                    <a:pt x="271" y="353"/>
                  </a:lnTo>
                  <a:lnTo>
                    <a:pt x="271" y="355"/>
                  </a:lnTo>
                  <a:lnTo>
                    <a:pt x="269" y="357"/>
                  </a:lnTo>
                  <a:lnTo>
                    <a:pt x="267" y="357"/>
                  </a:lnTo>
                  <a:lnTo>
                    <a:pt x="265" y="359"/>
                  </a:lnTo>
                  <a:lnTo>
                    <a:pt x="263" y="362"/>
                  </a:lnTo>
                  <a:lnTo>
                    <a:pt x="262" y="364"/>
                  </a:lnTo>
                  <a:lnTo>
                    <a:pt x="260" y="365"/>
                  </a:lnTo>
                  <a:lnTo>
                    <a:pt x="257" y="365"/>
                  </a:lnTo>
                  <a:lnTo>
                    <a:pt x="256" y="366"/>
                  </a:lnTo>
                  <a:lnTo>
                    <a:pt x="256" y="366"/>
                  </a:lnTo>
                  <a:lnTo>
                    <a:pt x="255" y="367"/>
                  </a:lnTo>
                  <a:lnTo>
                    <a:pt x="252" y="368"/>
                  </a:lnTo>
                  <a:lnTo>
                    <a:pt x="252" y="368"/>
                  </a:lnTo>
                  <a:lnTo>
                    <a:pt x="250" y="368"/>
                  </a:lnTo>
                  <a:lnTo>
                    <a:pt x="247" y="366"/>
                  </a:lnTo>
                  <a:lnTo>
                    <a:pt x="246" y="367"/>
                  </a:lnTo>
                  <a:lnTo>
                    <a:pt x="246" y="369"/>
                  </a:lnTo>
                  <a:lnTo>
                    <a:pt x="244" y="369"/>
                  </a:lnTo>
                  <a:lnTo>
                    <a:pt x="243" y="369"/>
                  </a:lnTo>
                  <a:lnTo>
                    <a:pt x="242" y="368"/>
                  </a:lnTo>
                  <a:lnTo>
                    <a:pt x="241" y="366"/>
                  </a:lnTo>
                  <a:lnTo>
                    <a:pt x="241" y="367"/>
                  </a:lnTo>
                  <a:lnTo>
                    <a:pt x="240" y="368"/>
                  </a:lnTo>
                  <a:lnTo>
                    <a:pt x="239" y="368"/>
                  </a:lnTo>
                  <a:lnTo>
                    <a:pt x="238" y="369"/>
                  </a:lnTo>
                  <a:lnTo>
                    <a:pt x="235" y="369"/>
                  </a:lnTo>
                  <a:lnTo>
                    <a:pt x="235" y="368"/>
                  </a:lnTo>
                  <a:lnTo>
                    <a:pt x="234" y="367"/>
                  </a:lnTo>
                  <a:lnTo>
                    <a:pt x="233" y="368"/>
                  </a:lnTo>
                  <a:lnTo>
                    <a:pt x="231" y="370"/>
                  </a:lnTo>
                  <a:lnTo>
                    <a:pt x="230" y="371"/>
                  </a:lnTo>
                  <a:lnTo>
                    <a:pt x="229" y="371"/>
                  </a:lnTo>
                  <a:lnTo>
                    <a:pt x="229" y="374"/>
                  </a:lnTo>
                  <a:lnTo>
                    <a:pt x="228" y="375"/>
                  </a:lnTo>
                  <a:lnTo>
                    <a:pt x="226" y="375"/>
                  </a:lnTo>
                  <a:lnTo>
                    <a:pt x="226" y="374"/>
                  </a:lnTo>
                  <a:lnTo>
                    <a:pt x="225" y="373"/>
                  </a:lnTo>
                  <a:lnTo>
                    <a:pt x="224" y="374"/>
                  </a:lnTo>
                  <a:lnTo>
                    <a:pt x="223" y="373"/>
                  </a:lnTo>
                  <a:lnTo>
                    <a:pt x="222" y="374"/>
                  </a:lnTo>
                  <a:lnTo>
                    <a:pt x="222" y="375"/>
                  </a:lnTo>
                  <a:lnTo>
                    <a:pt x="221" y="375"/>
                  </a:lnTo>
                  <a:lnTo>
                    <a:pt x="221" y="376"/>
                  </a:lnTo>
                  <a:lnTo>
                    <a:pt x="219" y="380"/>
                  </a:lnTo>
                  <a:lnTo>
                    <a:pt x="219" y="380"/>
                  </a:lnTo>
                  <a:lnTo>
                    <a:pt x="218" y="381"/>
                  </a:lnTo>
                  <a:lnTo>
                    <a:pt x="214" y="381"/>
                  </a:lnTo>
                  <a:lnTo>
                    <a:pt x="214" y="380"/>
                  </a:lnTo>
                  <a:lnTo>
                    <a:pt x="214" y="378"/>
                  </a:lnTo>
                  <a:lnTo>
                    <a:pt x="214" y="377"/>
                  </a:lnTo>
                  <a:lnTo>
                    <a:pt x="216" y="377"/>
                  </a:lnTo>
                  <a:lnTo>
                    <a:pt x="216" y="376"/>
                  </a:lnTo>
                  <a:lnTo>
                    <a:pt x="214" y="376"/>
                  </a:lnTo>
                  <a:lnTo>
                    <a:pt x="213" y="377"/>
                  </a:lnTo>
                  <a:lnTo>
                    <a:pt x="213" y="379"/>
                  </a:lnTo>
                  <a:lnTo>
                    <a:pt x="213" y="379"/>
                  </a:lnTo>
                  <a:lnTo>
                    <a:pt x="212" y="378"/>
                  </a:lnTo>
                  <a:lnTo>
                    <a:pt x="211" y="377"/>
                  </a:lnTo>
                  <a:lnTo>
                    <a:pt x="211" y="375"/>
                  </a:lnTo>
                  <a:lnTo>
                    <a:pt x="211" y="375"/>
                  </a:lnTo>
                  <a:lnTo>
                    <a:pt x="211" y="372"/>
                  </a:lnTo>
                  <a:lnTo>
                    <a:pt x="212" y="371"/>
                  </a:lnTo>
                  <a:lnTo>
                    <a:pt x="213" y="371"/>
                  </a:lnTo>
                  <a:lnTo>
                    <a:pt x="215" y="369"/>
                  </a:lnTo>
                  <a:lnTo>
                    <a:pt x="218" y="369"/>
                  </a:lnTo>
                  <a:lnTo>
                    <a:pt x="219" y="368"/>
                  </a:lnTo>
                  <a:lnTo>
                    <a:pt x="218" y="366"/>
                  </a:lnTo>
                  <a:lnTo>
                    <a:pt x="218" y="364"/>
                  </a:lnTo>
                  <a:lnTo>
                    <a:pt x="216" y="363"/>
                  </a:lnTo>
                  <a:lnTo>
                    <a:pt x="214" y="363"/>
                  </a:lnTo>
                  <a:lnTo>
                    <a:pt x="213" y="364"/>
                  </a:lnTo>
                  <a:lnTo>
                    <a:pt x="213" y="365"/>
                  </a:lnTo>
                  <a:lnTo>
                    <a:pt x="212" y="366"/>
                  </a:lnTo>
                  <a:lnTo>
                    <a:pt x="212" y="369"/>
                  </a:lnTo>
                  <a:lnTo>
                    <a:pt x="212" y="369"/>
                  </a:lnTo>
                  <a:lnTo>
                    <a:pt x="211" y="369"/>
                  </a:lnTo>
                  <a:lnTo>
                    <a:pt x="210" y="370"/>
                  </a:lnTo>
                  <a:lnTo>
                    <a:pt x="210" y="371"/>
                  </a:lnTo>
                  <a:lnTo>
                    <a:pt x="209" y="372"/>
                  </a:lnTo>
                  <a:lnTo>
                    <a:pt x="208" y="371"/>
                  </a:lnTo>
                  <a:lnTo>
                    <a:pt x="207" y="369"/>
                  </a:lnTo>
                  <a:lnTo>
                    <a:pt x="207" y="368"/>
                  </a:lnTo>
                  <a:lnTo>
                    <a:pt x="207" y="366"/>
                  </a:lnTo>
                  <a:lnTo>
                    <a:pt x="207" y="365"/>
                  </a:lnTo>
                  <a:lnTo>
                    <a:pt x="207" y="363"/>
                  </a:lnTo>
                  <a:lnTo>
                    <a:pt x="208" y="363"/>
                  </a:lnTo>
                  <a:lnTo>
                    <a:pt x="208" y="361"/>
                  </a:lnTo>
                  <a:lnTo>
                    <a:pt x="208" y="359"/>
                  </a:lnTo>
                  <a:lnTo>
                    <a:pt x="210" y="359"/>
                  </a:lnTo>
                  <a:lnTo>
                    <a:pt x="210" y="357"/>
                  </a:lnTo>
                  <a:lnTo>
                    <a:pt x="212" y="355"/>
                  </a:lnTo>
                  <a:lnTo>
                    <a:pt x="212" y="353"/>
                  </a:lnTo>
                  <a:lnTo>
                    <a:pt x="213" y="353"/>
                  </a:lnTo>
                  <a:lnTo>
                    <a:pt x="214" y="353"/>
                  </a:lnTo>
                  <a:lnTo>
                    <a:pt x="216" y="353"/>
                  </a:lnTo>
                  <a:lnTo>
                    <a:pt x="218" y="351"/>
                  </a:lnTo>
                  <a:lnTo>
                    <a:pt x="218" y="349"/>
                  </a:lnTo>
                  <a:lnTo>
                    <a:pt x="218" y="348"/>
                  </a:lnTo>
                  <a:lnTo>
                    <a:pt x="219" y="347"/>
                  </a:lnTo>
                  <a:lnTo>
                    <a:pt x="220" y="341"/>
                  </a:lnTo>
                  <a:lnTo>
                    <a:pt x="219" y="339"/>
                  </a:lnTo>
                  <a:lnTo>
                    <a:pt x="221" y="337"/>
                  </a:lnTo>
                  <a:lnTo>
                    <a:pt x="222" y="337"/>
                  </a:lnTo>
                  <a:lnTo>
                    <a:pt x="222" y="336"/>
                  </a:lnTo>
                  <a:lnTo>
                    <a:pt x="223" y="337"/>
                  </a:lnTo>
                  <a:lnTo>
                    <a:pt x="223" y="336"/>
                  </a:lnTo>
                  <a:lnTo>
                    <a:pt x="227" y="336"/>
                  </a:lnTo>
                  <a:lnTo>
                    <a:pt x="228" y="334"/>
                  </a:lnTo>
                  <a:lnTo>
                    <a:pt x="227" y="334"/>
                  </a:lnTo>
                  <a:lnTo>
                    <a:pt x="227" y="332"/>
                  </a:lnTo>
                  <a:lnTo>
                    <a:pt x="228" y="331"/>
                  </a:lnTo>
                  <a:lnTo>
                    <a:pt x="228" y="330"/>
                  </a:lnTo>
                  <a:lnTo>
                    <a:pt x="229" y="329"/>
                  </a:lnTo>
                  <a:lnTo>
                    <a:pt x="229" y="329"/>
                  </a:lnTo>
                  <a:lnTo>
                    <a:pt x="230" y="332"/>
                  </a:lnTo>
                  <a:lnTo>
                    <a:pt x="230" y="331"/>
                  </a:lnTo>
                  <a:lnTo>
                    <a:pt x="230" y="330"/>
                  </a:lnTo>
                  <a:lnTo>
                    <a:pt x="230" y="328"/>
                  </a:lnTo>
                  <a:lnTo>
                    <a:pt x="232" y="326"/>
                  </a:lnTo>
                  <a:lnTo>
                    <a:pt x="232" y="325"/>
                  </a:lnTo>
                  <a:lnTo>
                    <a:pt x="233" y="324"/>
                  </a:lnTo>
                  <a:lnTo>
                    <a:pt x="233" y="322"/>
                  </a:lnTo>
                  <a:lnTo>
                    <a:pt x="232" y="322"/>
                  </a:lnTo>
                  <a:lnTo>
                    <a:pt x="233" y="320"/>
                  </a:lnTo>
                  <a:lnTo>
                    <a:pt x="233" y="320"/>
                  </a:lnTo>
                  <a:lnTo>
                    <a:pt x="234" y="319"/>
                  </a:lnTo>
                  <a:lnTo>
                    <a:pt x="237" y="319"/>
                  </a:lnTo>
                  <a:lnTo>
                    <a:pt x="239" y="318"/>
                  </a:lnTo>
                  <a:lnTo>
                    <a:pt x="240" y="318"/>
                  </a:lnTo>
                  <a:lnTo>
                    <a:pt x="241" y="318"/>
                  </a:lnTo>
                  <a:lnTo>
                    <a:pt x="242" y="317"/>
                  </a:lnTo>
                  <a:lnTo>
                    <a:pt x="244" y="317"/>
                  </a:lnTo>
                  <a:lnTo>
                    <a:pt x="245" y="317"/>
                  </a:lnTo>
                  <a:close/>
                  <a:moveTo>
                    <a:pt x="396" y="317"/>
                  </a:moveTo>
                  <a:lnTo>
                    <a:pt x="396" y="317"/>
                  </a:lnTo>
                  <a:lnTo>
                    <a:pt x="395" y="316"/>
                  </a:lnTo>
                  <a:lnTo>
                    <a:pt x="396" y="316"/>
                  </a:lnTo>
                  <a:lnTo>
                    <a:pt x="396" y="316"/>
                  </a:lnTo>
                  <a:lnTo>
                    <a:pt x="396" y="316"/>
                  </a:lnTo>
                  <a:lnTo>
                    <a:pt x="396" y="317"/>
                  </a:lnTo>
                  <a:close/>
                  <a:moveTo>
                    <a:pt x="392" y="315"/>
                  </a:moveTo>
                  <a:lnTo>
                    <a:pt x="394" y="317"/>
                  </a:lnTo>
                  <a:lnTo>
                    <a:pt x="395" y="317"/>
                  </a:lnTo>
                  <a:lnTo>
                    <a:pt x="396" y="318"/>
                  </a:lnTo>
                  <a:lnTo>
                    <a:pt x="396" y="318"/>
                  </a:lnTo>
                  <a:lnTo>
                    <a:pt x="397" y="320"/>
                  </a:lnTo>
                  <a:lnTo>
                    <a:pt x="398" y="321"/>
                  </a:lnTo>
                  <a:lnTo>
                    <a:pt x="398" y="322"/>
                  </a:lnTo>
                  <a:lnTo>
                    <a:pt x="396" y="322"/>
                  </a:lnTo>
                  <a:lnTo>
                    <a:pt x="394" y="325"/>
                  </a:lnTo>
                  <a:lnTo>
                    <a:pt x="393" y="325"/>
                  </a:lnTo>
                  <a:lnTo>
                    <a:pt x="392" y="324"/>
                  </a:lnTo>
                  <a:lnTo>
                    <a:pt x="394" y="322"/>
                  </a:lnTo>
                  <a:lnTo>
                    <a:pt x="394" y="322"/>
                  </a:lnTo>
                  <a:lnTo>
                    <a:pt x="394" y="321"/>
                  </a:lnTo>
                  <a:lnTo>
                    <a:pt x="392" y="323"/>
                  </a:lnTo>
                  <a:lnTo>
                    <a:pt x="392" y="323"/>
                  </a:lnTo>
                  <a:lnTo>
                    <a:pt x="392" y="322"/>
                  </a:lnTo>
                  <a:lnTo>
                    <a:pt x="392" y="322"/>
                  </a:lnTo>
                  <a:lnTo>
                    <a:pt x="391" y="321"/>
                  </a:lnTo>
                  <a:lnTo>
                    <a:pt x="391" y="322"/>
                  </a:lnTo>
                  <a:lnTo>
                    <a:pt x="390" y="322"/>
                  </a:lnTo>
                  <a:lnTo>
                    <a:pt x="390" y="321"/>
                  </a:lnTo>
                  <a:lnTo>
                    <a:pt x="390" y="323"/>
                  </a:lnTo>
                  <a:lnTo>
                    <a:pt x="390" y="323"/>
                  </a:lnTo>
                  <a:lnTo>
                    <a:pt x="392" y="323"/>
                  </a:lnTo>
                  <a:lnTo>
                    <a:pt x="392" y="324"/>
                  </a:lnTo>
                  <a:lnTo>
                    <a:pt x="391" y="324"/>
                  </a:lnTo>
                  <a:lnTo>
                    <a:pt x="391" y="325"/>
                  </a:lnTo>
                  <a:lnTo>
                    <a:pt x="392" y="326"/>
                  </a:lnTo>
                  <a:lnTo>
                    <a:pt x="391" y="327"/>
                  </a:lnTo>
                  <a:lnTo>
                    <a:pt x="391" y="327"/>
                  </a:lnTo>
                  <a:lnTo>
                    <a:pt x="392" y="326"/>
                  </a:lnTo>
                  <a:lnTo>
                    <a:pt x="393" y="326"/>
                  </a:lnTo>
                  <a:lnTo>
                    <a:pt x="391" y="329"/>
                  </a:lnTo>
                  <a:lnTo>
                    <a:pt x="390" y="329"/>
                  </a:lnTo>
                  <a:lnTo>
                    <a:pt x="389" y="328"/>
                  </a:lnTo>
                  <a:lnTo>
                    <a:pt x="388" y="329"/>
                  </a:lnTo>
                  <a:lnTo>
                    <a:pt x="388" y="330"/>
                  </a:lnTo>
                  <a:lnTo>
                    <a:pt x="387" y="330"/>
                  </a:lnTo>
                  <a:lnTo>
                    <a:pt x="386" y="329"/>
                  </a:lnTo>
                  <a:lnTo>
                    <a:pt x="386" y="328"/>
                  </a:lnTo>
                  <a:lnTo>
                    <a:pt x="388" y="327"/>
                  </a:lnTo>
                  <a:lnTo>
                    <a:pt x="388" y="325"/>
                  </a:lnTo>
                  <a:lnTo>
                    <a:pt x="388" y="325"/>
                  </a:lnTo>
                  <a:lnTo>
                    <a:pt x="388" y="324"/>
                  </a:lnTo>
                  <a:lnTo>
                    <a:pt x="386" y="323"/>
                  </a:lnTo>
                  <a:lnTo>
                    <a:pt x="386" y="322"/>
                  </a:lnTo>
                  <a:lnTo>
                    <a:pt x="387" y="321"/>
                  </a:lnTo>
                  <a:lnTo>
                    <a:pt x="388" y="321"/>
                  </a:lnTo>
                  <a:lnTo>
                    <a:pt x="388" y="317"/>
                  </a:lnTo>
                  <a:lnTo>
                    <a:pt x="389" y="316"/>
                  </a:lnTo>
                  <a:lnTo>
                    <a:pt x="390" y="315"/>
                  </a:lnTo>
                  <a:lnTo>
                    <a:pt x="392" y="315"/>
                  </a:lnTo>
                  <a:close/>
                  <a:moveTo>
                    <a:pt x="133" y="317"/>
                  </a:moveTo>
                  <a:lnTo>
                    <a:pt x="132" y="318"/>
                  </a:lnTo>
                  <a:lnTo>
                    <a:pt x="131" y="318"/>
                  </a:lnTo>
                  <a:lnTo>
                    <a:pt x="129" y="316"/>
                  </a:lnTo>
                  <a:lnTo>
                    <a:pt x="129" y="315"/>
                  </a:lnTo>
                  <a:lnTo>
                    <a:pt x="131" y="315"/>
                  </a:lnTo>
                  <a:lnTo>
                    <a:pt x="133" y="316"/>
                  </a:lnTo>
                  <a:lnTo>
                    <a:pt x="133" y="317"/>
                  </a:lnTo>
                  <a:close/>
                  <a:moveTo>
                    <a:pt x="174" y="326"/>
                  </a:moveTo>
                  <a:lnTo>
                    <a:pt x="175" y="327"/>
                  </a:lnTo>
                  <a:lnTo>
                    <a:pt x="175" y="326"/>
                  </a:lnTo>
                  <a:lnTo>
                    <a:pt x="176" y="327"/>
                  </a:lnTo>
                  <a:lnTo>
                    <a:pt x="177" y="328"/>
                  </a:lnTo>
                  <a:lnTo>
                    <a:pt x="179" y="329"/>
                  </a:lnTo>
                  <a:lnTo>
                    <a:pt x="179" y="329"/>
                  </a:lnTo>
                  <a:lnTo>
                    <a:pt x="181" y="329"/>
                  </a:lnTo>
                  <a:lnTo>
                    <a:pt x="182" y="331"/>
                  </a:lnTo>
                  <a:lnTo>
                    <a:pt x="182" y="333"/>
                  </a:lnTo>
                  <a:lnTo>
                    <a:pt x="181" y="333"/>
                  </a:lnTo>
                  <a:lnTo>
                    <a:pt x="181" y="334"/>
                  </a:lnTo>
                  <a:lnTo>
                    <a:pt x="182" y="335"/>
                  </a:lnTo>
                  <a:lnTo>
                    <a:pt x="182" y="336"/>
                  </a:lnTo>
                  <a:lnTo>
                    <a:pt x="185" y="337"/>
                  </a:lnTo>
                  <a:lnTo>
                    <a:pt x="186" y="338"/>
                  </a:lnTo>
                  <a:lnTo>
                    <a:pt x="188" y="339"/>
                  </a:lnTo>
                  <a:lnTo>
                    <a:pt x="189" y="340"/>
                  </a:lnTo>
                  <a:lnTo>
                    <a:pt x="189" y="342"/>
                  </a:lnTo>
                  <a:lnTo>
                    <a:pt x="190" y="343"/>
                  </a:lnTo>
                  <a:lnTo>
                    <a:pt x="192" y="343"/>
                  </a:lnTo>
                  <a:lnTo>
                    <a:pt x="195" y="345"/>
                  </a:lnTo>
                  <a:lnTo>
                    <a:pt x="195" y="346"/>
                  </a:lnTo>
                  <a:lnTo>
                    <a:pt x="192" y="348"/>
                  </a:lnTo>
                  <a:lnTo>
                    <a:pt x="188" y="348"/>
                  </a:lnTo>
                  <a:lnTo>
                    <a:pt x="188" y="347"/>
                  </a:lnTo>
                  <a:lnTo>
                    <a:pt x="184" y="348"/>
                  </a:lnTo>
                  <a:lnTo>
                    <a:pt x="183" y="347"/>
                  </a:lnTo>
                  <a:lnTo>
                    <a:pt x="183" y="344"/>
                  </a:lnTo>
                  <a:lnTo>
                    <a:pt x="182" y="343"/>
                  </a:lnTo>
                  <a:lnTo>
                    <a:pt x="182" y="342"/>
                  </a:lnTo>
                  <a:lnTo>
                    <a:pt x="180" y="342"/>
                  </a:lnTo>
                  <a:lnTo>
                    <a:pt x="180" y="343"/>
                  </a:lnTo>
                  <a:lnTo>
                    <a:pt x="176" y="343"/>
                  </a:lnTo>
                  <a:lnTo>
                    <a:pt x="174" y="341"/>
                  </a:lnTo>
                  <a:lnTo>
                    <a:pt x="173" y="338"/>
                  </a:lnTo>
                  <a:lnTo>
                    <a:pt x="169" y="334"/>
                  </a:lnTo>
                  <a:lnTo>
                    <a:pt x="168" y="333"/>
                  </a:lnTo>
                  <a:lnTo>
                    <a:pt x="169" y="331"/>
                  </a:lnTo>
                  <a:lnTo>
                    <a:pt x="170" y="331"/>
                  </a:lnTo>
                  <a:lnTo>
                    <a:pt x="170" y="327"/>
                  </a:lnTo>
                  <a:lnTo>
                    <a:pt x="170" y="327"/>
                  </a:lnTo>
                  <a:lnTo>
                    <a:pt x="170" y="326"/>
                  </a:lnTo>
                  <a:lnTo>
                    <a:pt x="169" y="324"/>
                  </a:lnTo>
                  <a:lnTo>
                    <a:pt x="169" y="323"/>
                  </a:lnTo>
                  <a:lnTo>
                    <a:pt x="168" y="323"/>
                  </a:lnTo>
                  <a:lnTo>
                    <a:pt x="168" y="321"/>
                  </a:lnTo>
                  <a:lnTo>
                    <a:pt x="168" y="321"/>
                  </a:lnTo>
                  <a:lnTo>
                    <a:pt x="168" y="319"/>
                  </a:lnTo>
                  <a:lnTo>
                    <a:pt x="169" y="317"/>
                  </a:lnTo>
                  <a:lnTo>
                    <a:pt x="169" y="315"/>
                  </a:lnTo>
                  <a:lnTo>
                    <a:pt x="169" y="314"/>
                  </a:lnTo>
                  <a:lnTo>
                    <a:pt x="170" y="313"/>
                  </a:lnTo>
                  <a:lnTo>
                    <a:pt x="171" y="313"/>
                  </a:lnTo>
                  <a:lnTo>
                    <a:pt x="171" y="314"/>
                  </a:lnTo>
                  <a:lnTo>
                    <a:pt x="172" y="314"/>
                  </a:lnTo>
                  <a:lnTo>
                    <a:pt x="171" y="315"/>
                  </a:lnTo>
                  <a:lnTo>
                    <a:pt x="171" y="317"/>
                  </a:lnTo>
                  <a:lnTo>
                    <a:pt x="171" y="318"/>
                  </a:lnTo>
                  <a:lnTo>
                    <a:pt x="171" y="319"/>
                  </a:lnTo>
                  <a:lnTo>
                    <a:pt x="173" y="320"/>
                  </a:lnTo>
                  <a:lnTo>
                    <a:pt x="173" y="321"/>
                  </a:lnTo>
                  <a:lnTo>
                    <a:pt x="171" y="322"/>
                  </a:lnTo>
                  <a:lnTo>
                    <a:pt x="173" y="323"/>
                  </a:lnTo>
                  <a:lnTo>
                    <a:pt x="173" y="324"/>
                  </a:lnTo>
                  <a:lnTo>
                    <a:pt x="174" y="324"/>
                  </a:lnTo>
                  <a:lnTo>
                    <a:pt x="174" y="326"/>
                  </a:lnTo>
                  <a:close/>
                  <a:moveTo>
                    <a:pt x="390" y="313"/>
                  </a:moveTo>
                  <a:lnTo>
                    <a:pt x="388" y="314"/>
                  </a:lnTo>
                  <a:lnTo>
                    <a:pt x="387" y="314"/>
                  </a:lnTo>
                  <a:lnTo>
                    <a:pt x="387" y="313"/>
                  </a:lnTo>
                  <a:lnTo>
                    <a:pt x="387" y="312"/>
                  </a:lnTo>
                  <a:lnTo>
                    <a:pt x="389" y="312"/>
                  </a:lnTo>
                  <a:lnTo>
                    <a:pt x="390" y="313"/>
                  </a:lnTo>
                  <a:close/>
                  <a:moveTo>
                    <a:pt x="246" y="314"/>
                  </a:moveTo>
                  <a:lnTo>
                    <a:pt x="244" y="315"/>
                  </a:lnTo>
                  <a:lnTo>
                    <a:pt x="243" y="315"/>
                  </a:lnTo>
                  <a:lnTo>
                    <a:pt x="242" y="313"/>
                  </a:lnTo>
                  <a:lnTo>
                    <a:pt x="243" y="310"/>
                  </a:lnTo>
                  <a:lnTo>
                    <a:pt x="244" y="310"/>
                  </a:lnTo>
                  <a:lnTo>
                    <a:pt x="246" y="311"/>
                  </a:lnTo>
                  <a:lnTo>
                    <a:pt x="246" y="314"/>
                  </a:lnTo>
                  <a:close/>
                  <a:moveTo>
                    <a:pt x="415" y="311"/>
                  </a:moveTo>
                  <a:lnTo>
                    <a:pt x="415" y="311"/>
                  </a:lnTo>
                  <a:lnTo>
                    <a:pt x="414" y="311"/>
                  </a:lnTo>
                  <a:lnTo>
                    <a:pt x="414" y="311"/>
                  </a:lnTo>
                  <a:lnTo>
                    <a:pt x="414" y="310"/>
                  </a:lnTo>
                  <a:lnTo>
                    <a:pt x="414" y="309"/>
                  </a:lnTo>
                  <a:lnTo>
                    <a:pt x="415" y="309"/>
                  </a:lnTo>
                  <a:lnTo>
                    <a:pt x="415" y="310"/>
                  </a:lnTo>
                  <a:lnTo>
                    <a:pt x="415" y="311"/>
                  </a:lnTo>
                  <a:close/>
                  <a:moveTo>
                    <a:pt x="163" y="311"/>
                  </a:moveTo>
                  <a:lnTo>
                    <a:pt x="161" y="314"/>
                  </a:lnTo>
                  <a:lnTo>
                    <a:pt x="159" y="314"/>
                  </a:lnTo>
                  <a:lnTo>
                    <a:pt x="158" y="312"/>
                  </a:lnTo>
                  <a:lnTo>
                    <a:pt x="159" y="310"/>
                  </a:lnTo>
                  <a:lnTo>
                    <a:pt x="160" y="309"/>
                  </a:lnTo>
                  <a:lnTo>
                    <a:pt x="161" y="309"/>
                  </a:lnTo>
                  <a:lnTo>
                    <a:pt x="163" y="310"/>
                  </a:lnTo>
                  <a:lnTo>
                    <a:pt x="163" y="311"/>
                  </a:lnTo>
                  <a:close/>
                  <a:moveTo>
                    <a:pt x="339" y="315"/>
                  </a:moveTo>
                  <a:lnTo>
                    <a:pt x="338" y="315"/>
                  </a:lnTo>
                  <a:lnTo>
                    <a:pt x="337" y="313"/>
                  </a:lnTo>
                  <a:lnTo>
                    <a:pt x="337" y="313"/>
                  </a:lnTo>
                  <a:lnTo>
                    <a:pt x="339" y="311"/>
                  </a:lnTo>
                  <a:lnTo>
                    <a:pt x="339" y="309"/>
                  </a:lnTo>
                  <a:lnTo>
                    <a:pt x="340" y="308"/>
                  </a:lnTo>
                  <a:lnTo>
                    <a:pt x="341" y="309"/>
                  </a:lnTo>
                  <a:lnTo>
                    <a:pt x="343" y="311"/>
                  </a:lnTo>
                  <a:lnTo>
                    <a:pt x="342" y="313"/>
                  </a:lnTo>
                  <a:lnTo>
                    <a:pt x="339" y="315"/>
                  </a:lnTo>
                  <a:close/>
                  <a:moveTo>
                    <a:pt x="413" y="312"/>
                  </a:moveTo>
                  <a:lnTo>
                    <a:pt x="413" y="314"/>
                  </a:lnTo>
                  <a:lnTo>
                    <a:pt x="413" y="315"/>
                  </a:lnTo>
                  <a:lnTo>
                    <a:pt x="412" y="314"/>
                  </a:lnTo>
                  <a:lnTo>
                    <a:pt x="412" y="315"/>
                  </a:lnTo>
                  <a:lnTo>
                    <a:pt x="413" y="315"/>
                  </a:lnTo>
                  <a:lnTo>
                    <a:pt x="413" y="316"/>
                  </a:lnTo>
                  <a:lnTo>
                    <a:pt x="412" y="318"/>
                  </a:lnTo>
                  <a:lnTo>
                    <a:pt x="411" y="316"/>
                  </a:lnTo>
                  <a:lnTo>
                    <a:pt x="410" y="316"/>
                  </a:lnTo>
                  <a:lnTo>
                    <a:pt x="409" y="315"/>
                  </a:lnTo>
                  <a:lnTo>
                    <a:pt x="409" y="313"/>
                  </a:lnTo>
                  <a:lnTo>
                    <a:pt x="410" y="311"/>
                  </a:lnTo>
                  <a:lnTo>
                    <a:pt x="410" y="311"/>
                  </a:lnTo>
                  <a:lnTo>
                    <a:pt x="412" y="308"/>
                  </a:lnTo>
                  <a:lnTo>
                    <a:pt x="413" y="309"/>
                  </a:lnTo>
                  <a:lnTo>
                    <a:pt x="413" y="310"/>
                  </a:lnTo>
                  <a:lnTo>
                    <a:pt x="412" y="312"/>
                  </a:lnTo>
                  <a:lnTo>
                    <a:pt x="413" y="312"/>
                  </a:lnTo>
                  <a:close/>
                  <a:moveTo>
                    <a:pt x="424" y="309"/>
                  </a:moveTo>
                  <a:lnTo>
                    <a:pt x="422" y="309"/>
                  </a:lnTo>
                  <a:lnTo>
                    <a:pt x="422" y="309"/>
                  </a:lnTo>
                  <a:lnTo>
                    <a:pt x="422" y="308"/>
                  </a:lnTo>
                  <a:lnTo>
                    <a:pt x="422" y="308"/>
                  </a:lnTo>
                  <a:lnTo>
                    <a:pt x="423" y="308"/>
                  </a:lnTo>
                  <a:lnTo>
                    <a:pt x="424" y="309"/>
                  </a:lnTo>
                  <a:close/>
                  <a:moveTo>
                    <a:pt x="267" y="308"/>
                  </a:moveTo>
                  <a:lnTo>
                    <a:pt x="266" y="309"/>
                  </a:lnTo>
                  <a:lnTo>
                    <a:pt x="264" y="309"/>
                  </a:lnTo>
                  <a:lnTo>
                    <a:pt x="264" y="308"/>
                  </a:lnTo>
                  <a:lnTo>
                    <a:pt x="265" y="307"/>
                  </a:lnTo>
                  <a:lnTo>
                    <a:pt x="266" y="306"/>
                  </a:lnTo>
                  <a:lnTo>
                    <a:pt x="267" y="307"/>
                  </a:lnTo>
                  <a:lnTo>
                    <a:pt x="267" y="308"/>
                  </a:lnTo>
                  <a:close/>
                  <a:moveTo>
                    <a:pt x="240" y="311"/>
                  </a:moveTo>
                  <a:lnTo>
                    <a:pt x="239" y="311"/>
                  </a:lnTo>
                  <a:lnTo>
                    <a:pt x="238" y="310"/>
                  </a:lnTo>
                  <a:lnTo>
                    <a:pt x="236" y="309"/>
                  </a:lnTo>
                  <a:lnTo>
                    <a:pt x="234" y="307"/>
                  </a:lnTo>
                  <a:lnTo>
                    <a:pt x="234" y="306"/>
                  </a:lnTo>
                  <a:lnTo>
                    <a:pt x="235" y="305"/>
                  </a:lnTo>
                  <a:lnTo>
                    <a:pt x="237" y="304"/>
                  </a:lnTo>
                  <a:lnTo>
                    <a:pt x="238" y="304"/>
                  </a:lnTo>
                  <a:lnTo>
                    <a:pt x="238" y="305"/>
                  </a:lnTo>
                  <a:lnTo>
                    <a:pt x="238" y="308"/>
                  </a:lnTo>
                  <a:lnTo>
                    <a:pt x="240" y="310"/>
                  </a:lnTo>
                  <a:lnTo>
                    <a:pt x="240" y="311"/>
                  </a:lnTo>
                  <a:close/>
                  <a:moveTo>
                    <a:pt x="271" y="306"/>
                  </a:moveTo>
                  <a:lnTo>
                    <a:pt x="270" y="306"/>
                  </a:lnTo>
                  <a:lnTo>
                    <a:pt x="269" y="305"/>
                  </a:lnTo>
                  <a:lnTo>
                    <a:pt x="269" y="304"/>
                  </a:lnTo>
                  <a:lnTo>
                    <a:pt x="270" y="303"/>
                  </a:lnTo>
                  <a:lnTo>
                    <a:pt x="271" y="303"/>
                  </a:lnTo>
                  <a:lnTo>
                    <a:pt x="272" y="304"/>
                  </a:lnTo>
                  <a:lnTo>
                    <a:pt x="272" y="304"/>
                  </a:lnTo>
                  <a:lnTo>
                    <a:pt x="271" y="306"/>
                  </a:lnTo>
                  <a:close/>
                  <a:moveTo>
                    <a:pt x="440" y="304"/>
                  </a:moveTo>
                  <a:lnTo>
                    <a:pt x="440" y="305"/>
                  </a:lnTo>
                  <a:lnTo>
                    <a:pt x="439" y="305"/>
                  </a:lnTo>
                  <a:lnTo>
                    <a:pt x="439" y="304"/>
                  </a:lnTo>
                  <a:lnTo>
                    <a:pt x="439" y="303"/>
                  </a:lnTo>
                  <a:lnTo>
                    <a:pt x="439" y="303"/>
                  </a:lnTo>
                  <a:lnTo>
                    <a:pt x="439" y="303"/>
                  </a:lnTo>
                  <a:lnTo>
                    <a:pt x="440" y="303"/>
                  </a:lnTo>
                  <a:lnTo>
                    <a:pt x="440" y="303"/>
                  </a:lnTo>
                  <a:lnTo>
                    <a:pt x="440" y="304"/>
                  </a:lnTo>
                  <a:close/>
                  <a:moveTo>
                    <a:pt x="441" y="303"/>
                  </a:moveTo>
                  <a:lnTo>
                    <a:pt x="441" y="303"/>
                  </a:lnTo>
                  <a:lnTo>
                    <a:pt x="440" y="303"/>
                  </a:lnTo>
                  <a:lnTo>
                    <a:pt x="440" y="303"/>
                  </a:lnTo>
                  <a:lnTo>
                    <a:pt x="440" y="302"/>
                  </a:lnTo>
                  <a:lnTo>
                    <a:pt x="440" y="301"/>
                  </a:lnTo>
                  <a:lnTo>
                    <a:pt x="441" y="301"/>
                  </a:lnTo>
                  <a:lnTo>
                    <a:pt x="441" y="302"/>
                  </a:lnTo>
                  <a:lnTo>
                    <a:pt x="441" y="303"/>
                  </a:lnTo>
                  <a:close/>
                  <a:moveTo>
                    <a:pt x="438" y="302"/>
                  </a:moveTo>
                  <a:lnTo>
                    <a:pt x="438" y="304"/>
                  </a:lnTo>
                  <a:lnTo>
                    <a:pt x="437" y="305"/>
                  </a:lnTo>
                  <a:lnTo>
                    <a:pt x="437" y="307"/>
                  </a:lnTo>
                  <a:lnTo>
                    <a:pt x="436" y="308"/>
                  </a:lnTo>
                  <a:lnTo>
                    <a:pt x="433" y="312"/>
                  </a:lnTo>
                  <a:lnTo>
                    <a:pt x="433" y="313"/>
                  </a:lnTo>
                  <a:lnTo>
                    <a:pt x="432" y="313"/>
                  </a:lnTo>
                  <a:lnTo>
                    <a:pt x="433" y="313"/>
                  </a:lnTo>
                  <a:lnTo>
                    <a:pt x="433" y="315"/>
                  </a:lnTo>
                  <a:lnTo>
                    <a:pt x="432" y="316"/>
                  </a:lnTo>
                  <a:lnTo>
                    <a:pt x="431" y="316"/>
                  </a:lnTo>
                  <a:lnTo>
                    <a:pt x="431" y="316"/>
                  </a:lnTo>
                  <a:lnTo>
                    <a:pt x="429" y="318"/>
                  </a:lnTo>
                  <a:lnTo>
                    <a:pt x="428" y="318"/>
                  </a:lnTo>
                  <a:lnTo>
                    <a:pt x="428" y="319"/>
                  </a:lnTo>
                  <a:lnTo>
                    <a:pt x="426" y="321"/>
                  </a:lnTo>
                  <a:lnTo>
                    <a:pt x="426" y="321"/>
                  </a:lnTo>
                  <a:lnTo>
                    <a:pt x="425" y="322"/>
                  </a:lnTo>
                  <a:lnTo>
                    <a:pt x="425" y="322"/>
                  </a:lnTo>
                  <a:lnTo>
                    <a:pt x="422" y="325"/>
                  </a:lnTo>
                  <a:lnTo>
                    <a:pt x="422" y="326"/>
                  </a:lnTo>
                  <a:lnTo>
                    <a:pt x="422" y="327"/>
                  </a:lnTo>
                  <a:lnTo>
                    <a:pt x="421" y="328"/>
                  </a:lnTo>
                  <a:lnTo>
                    <a:pt x="421" y="328"/>
                  </a:lnTo>
                  <a:lnTo>
                    <a:pt x="420" y="329"/>
                  </a:lnTo>
                  <a:lnTo>
                    <a:pt x="418" y="329"/>
                  </a:lnTo>
                  <a:lnTo>
                    <a:pt x="415" y="333"/>
                  </a:lnTo>
                  <a:lnTo>
                    <a:pt x="414" y="333"/>
                  </a:lnTo>
                  <a:lnTo>
                    <a:pt x="413" y="334"/>
                  </a:lnTo>
                  <a:lnTo>
                    <a:pt x="412" y="334"/>
                  </a:lnTo>
                  <a:lnTo>
                    <a:pt x="411" y="335"/>
                  </a:lnTo>
                  <a:lnTo>
                    <a:pt x="409" y="335"/>
                  </a:lnTo>
                  <a:lnTo>
                    <a:pt x="408" y="333"/>
                  </a:lnTo>
                  <a:lnTo>
                    <a:pt x="408" y="331"/>
                  </a:lnTo>
                  <a:lnTo>
                    <a:pt x="409" y="331"/>
                  </a:lnTo>
                  <a:lnTo>
                    <a:pt x="409" y="330"/>
                  </a:lnTo>
                  <a:lnTo>
                    <a:pt x="409" y="329"/>
                  </a:lnTo>
                  <a:lnTo>
                    <a:pt x="408" y="328"/>
                  </a:lnTo>
                  <a:lnTo>
                    <a:pt x="408" y="330"/>
                  </a:lnTo>
                  <a:lnTo>
                    <a:pt x="407" y="330"/>
                  </a:lnTo>
                  <a:lnTo>
                    <a:pt x="407" y="329"/>
                  </a:lnTo>
                  <a:lnTo>
                    <a:pt x="406" y="330"/>
                  </a:lnTo>
                  <a:lnTo>
                    <a:pt x="406" y="330"/>
                  </a:lnTo>
                  <a:lnTo>
                    <a:pt x="407" y="331"/>
                  </a:lnTo>
                  <a:lnTo>
                    <a:pt x="407" y="332"/>
                  </a:lnTo>
                  <a:lnTo>
                    <a:pt x="408" y="332"/>
                  </a:lnTo>
                  <a:lnTo>
                    <a:pt x="408" y="333"/>
                  </a:lnTo>
                  <a:lnTo>
                    <a:pt x="407" y="336"/>
                  </a:lnTo>
                  <a:lnTo>
                    <a:pt x="406" y="337"/>
                  </a:lnTo>
                  <a:lnTo>
                    <a:pt x="405" y="337"/>
                  </a:lnTo>
                  <a:lnTo>
                    <a:pt x="405" y="335"/>
                  </a:lnTo>
                  <a:lnTo>
                    <a:pt x="404" y="336"/>
                  </a:lnTo>
                  <a:lnTo>
                    <a:pt x="400" y="336"/>
                  </a:lnTo>
                  <a:lnTo>
                    <a:pt x="399" y="334"/>
                  </a:lnTo>
                  <a:lnTo>
                    <a:pt x="399" y="333"/>
                  </a:lnTo>
                  <a:lnTo>
                    <a:pt x="401" y="331"/>
                  </a:lnTo>
                  <a:lnTo>
                    <a:pt x="403" y="330"/>
                  </a:lnTo>
                  <a:lnTo>
                    <a:pt x="404" y="329"/>
                  </a:lnTo>
                  <a:lnTo>
                    <a:pt x="404" y="328"/>
                  </a:lnTo>
                  <a:lnTo>
                    <a:pt x="404" y="327"/>
                  </a:lnTo>
                  <a:lnTo>
                    <a:pt x="405" y="326"/>
                  </a:lnTo>
                  <a:lnTo>
                    <a:pt x="404" y="324"/>
                  </a:lnTo>
                  <a:lnTo>
                    <a:pt x="405" y="323"/>
                  </a:lnTo>
                  <a:lnTo>
                    <a:pt x="407" y="323"/>
                  </a:lnTo>
                  <a:lnTo>
                    <a:pt x="408" y="321"/>
                  </a:lnTo>
                  <a:lnTo>
                    <a:pt x="411" y="321"/>
                  </a:lnTo>
                  <a:lnTo>
                    <a:pt x="412" y="319"/>
                  </a:lnTo>
                  <a:lnTo>
                    <a:pt x="412" y="319"/>
                  </a:lnTo>
                  <a:lnTo>
                    <a:pt x="412" y="319"/>
                  </a:lnTo>
                  <a:lnTo>
                    <a:pt x="414" y="318"/>
                  </a:lnTo>
                  <a:lnTo>
                    <a:pt x="413" y="317"/>
                  </a:lnTo>
                  <a:lnTo>
                    <a:pt x="414" y="315"/>
                  </a:lnTo>
                  <a:lnTo>
                    <a:pt x="415" y="314"/>
                  </a:lnTo>
                  <a:lnTo>
                    <a:pt x="416" y="314"/>
                  </a:lnTo>
                  <a:lnTo>
                    <a:pt x="417" y="313"/>
                  </a:lnTo>
                  <a:lnTo>
                    <a:pt x="417" y="311"/>
                  </a:lnTo>
                  <a:lnTo>
                    <a:pt x="418" y="310"/>
                  </a:lnTo>
                  <a:lnTo>
                    <a:pt x="419" y="310"/>
                  </a:lnTo>
                  <a:lnTo>
                    <a:pt x="421" y="309"/>
                  </a:lnTo>
                  <a:lnTo>
                    <a:pt x="422" y="309"/>
                  </a:lnTo>
                  <a:lnTo>
                    <a:pt x="422" y="310"/>
                  </a:lnTo>
                  <a:lnTo>
                    <a:pt x="425" y="309"/>
                  </a:lnTo>
                  <a:lnTo>
                    <a:pt x="425" y="309"/>
                  </a:lnTo>
                  <a:lnTo>
                    <a:pt x="425" y="309"/>
                  </a:lnTo>
                  <a:lnTo>
                    <a:pt x="425" y="309"/>
                  </a:lnTo>
                  <a:lnTo>
                    <a:pt x="424" y="308"/>
                  </a:lnTo>
                  <a:lnTo>
                    <a:pt x="422" y="308"/>
                  </a:lnTo>
                  <a:lnTo>
                    <a:pt x="421" y="306"/>
                  </a:lnTo>
                  <a:lnTo>
                    <a:pt x="421" y="306"/>
                  </a:lnTo>
                  <a:lnTo>
                    <a:pt x="422" y="306"/>
                  </a:lnTo>
                  <a:lnTo>
                    <a:pt x="424" y="307"/>
                  </a:lnTo>
                  <a:lnTo>
                    <a:pt x="426" y="307"/>
                  </a:lnTo>
                  <a:lnTo>
                    <a:pt x="428" y="306"/>
                  </a:lnTo>
                  <a:lnTo>
                    <a:pt x="428" y="305"/>
                  </a:lnTo>
                  <a:lnTo>
                    <a:pt x="430" y="304"/>
                  </a:lnTo>
                  <a:lnTo>
                    <a:pt x="431" y="303"/>
                  </a:lnTo>
                  <a:lnTo>
                    <a:pt x="431" y="303"/>
                  </a:lnTo>
                  <a:lnTo>
                    <a:pt x="430" y="303"/>
                  </a:lnTo>
                  <a:lnTo>
                    <a:pt x="430" y="301"/>
                  </a:lnTo>
                  <a:lnTo>
                    <a:pt x="432" y="301"/>
                  </a:lnTo>
                  <a:lnTo>
                    <a:pt x="434" y="302"/>
                  </a:lnTo>
                  <a:lnTo>
                    <a:pt x="435" y="301"/>
                  </a:lnTo>
                  <a:lnTo>
                    <a:pt x="438" y="302"/>
                  </a:lnTo>
                  <a:close/>
                  <a:moveTo>
                    <a:pt x="439" y="300"/>
                  </a:moveTo>
                  <a:lnTo>
                    <a:pt x="438" y="300"/>
                  </a:lnTo>
                  <a:lnTo>
                    <a:pt x="438" y="300"/>
                  </a:lnTo>
                  <a:lnTo>
                    <a:pt x="438" y="299"/>
                  </a:lnTo>
                  <a:lnTo>
                    <a:pt x="439" y="300"/>
                  </a:lnTo>
                  <a:close/>
                  <a:moveTo>
                    <a:pt x="442" y="300"/>
                  </a:moveTo>
                  <a:lnTo>
                    <a:pt x="441" y="300"/>
                  </a:lnTo>
                  <a:lnTo>
                    <a:pt x="440" y="300"/>
                  </a:lnTo>
                  <a:lnTo>
                    <a:pt x="441" y="299"/>
                  </a:lnTo>
                  <a:lnTo>
                    <a:pt x="441" y="299"/>
                  </a:lnTo>
                  <a:lnTo>
                    <a:pt x="442" y="299"/>
                  </a:lnTo>
                  <a:lnTo>
                    <a:pt x="442" y="299"/>
                  </a:lnTo>
                  <a:lnTo>
                    <a:pt x="442" y="300"/>
                  </a:lnTo>
                  <a:close/>
                  <a:moveTo>
                    <a:pt x="194" y="301"/>
                  </a:moveTo>
                  <a:lnTo>
                    <a:pt x="194" y="301"/>
                  </a:lnTo>
                  <a:lnTo>
                    <a:pt x="193" y="301"/>
                  </a:lnTo>
                  <a:lnTo>
                    <a:pt x="192" y="300"/>
                  </a:lnTo>
                  <a:lnTo>
                    <a:pt x="192" y="299"/>
                  </a:lnTo>
                  <a:lnTo>
                    <a:pt x="192" y="299"/>
                  </a:lnTo>
                  <a:lnTo>
                    <a:pt x="193" y="299"/>
                  </a:lnTo>
                  <a:lnTo>
                    <a:pt x="194" y="299"/>
                  </a:lnTo>
                  <a:lnTo>
                    <a:pt x="194" y="300"/>
                  </a:lnTo>
                  <a:lnTo>
                    <a:pt x="194" y="300"/>
                  </a:lnTo>
                  <a:lnTo>
                    <a:pt x="194" y="301"/>
                  </a:lnTo>
                  <a:close/>
                  <a:moveTo>
                    <a:pt x="222" y="299"/>
                  </a:moveTo>
                  <a:lnTo>
                    <a:pt x="221" y="299"/>
                  </a:lnTo>
                  <a:lnTo>
                    <a:pt x="221" y="299"/>
                  </a:lnTo>
                  <a:lnTo>
                    <a:pt x="221" y="299"/>
                  </a:lnTo>
                  <a:lnTo>
                    <a:pt x="221" y="299"/>
                  </a:lnTo>
                  <a:lnTo>
                    <a:pt x="222" y="299"/>
                  </a:lnTo>
                  <a:lnTo>
                    <a:pt x="222" y="299"/>
                  </a:lnTo>
                  <a:lnTo>
                    <a:pt x="222" y="299"/>
                  </a:lnTo>
                  <a:close/>
                  <a:moveTo>
                    <a:pt x="191" y="299"/>
                  </a:moveTo>
                  <a:lnTo>
                    <a:pt x="190" y="299"/>
                  </a:lnTo>
                  <a:lnTo>
                    <a:pt x="190" y="299"/>
                  </a:lnTo>
                  <a:lnTo>
                    <a:pt x="190" y="298"/>
                  </a:lnTo>
                  <a:lnTo>
                    <a:pt x="190" y="298"/>
                  </a:lnTo>
                  <a:lnTo>
                    <a:pt x="191" y="298"/>
                  </a:lnTo>
                  <a:lnTo>
                    <a:pt x="191" y="298"/>
                  </a:lnTo>
                  <a:lnTo>
                    <a:pt x="191" y="299"/>
                  </a:lnTo>
                  <a:lnTo>
                    <a:pt x="191" y="299"/>
                  </a:lnTo>
                  <a:close/>
                  <a:moveTo>
                    <a:pt x="443" y="298"/>
                  </a:moveTo>
                  <a:lnTo>
                    <a:pt x="442" y="298"/>
                  </a:lnTo>
                  <a:lnTo>
                    <a:pt x="441" y="298"/>
                  </a:lnTo>
                  <a:lnTo>
                    <a:pt x="441" y="297"/>
                  </a:lnTo>
                  <a:lnTo>
                    <a:pt x="442" y="297"/>
                  </a:lnTo>
                  <a:lnTo>
                    <a:pt x="443" y="297"/>
                  </a:lnTo>
                  <a:lnTo>
                    <a:pt x="443" y="297"/>
                  </a:lnTo>
                  <a:lnTo>
                    <a:pt x="443" y="298"/>
                  </a:lnTo>
                  <a:close/>
                  <a:moveTo>
                    <a:pt x="190" y="300"/>
                  </a:moveTo>
                  <a:lnTo>
                    <a:pt x="189" y="301"/>
                  </a:lnTo>
                  <a:lnTo>
                    <a:pt x="187" y="300"/>
                  </a:lnTo>
                  <a:lnTo>
                    <a:pt x="187" y="299"/>
                  </a:lnTo>
                  <a:lnTo>
                    <a:pt x="186" y="297"/>
                  </a:lnTo>
                  <a:lnTo>
                    <a:pt x="188" y="297"/>
                  </a:lnTo>
                  <a:lnTo>
                    <a:pt x="189" y="298"/>
                  </a:lnTo>
                  <a:lnTo>
                    <a:pt x="189" y="299"/>
                  </a:lnTo>
                  <a:lnTo>
                    <a:pt x="190" y="300"/>
                  </a:lnTo>
                  <a:close/>
                  <a:moveTo>
                    <a:pt x="433" y="296"/>
                  </a:moveTo>
                  <a:lnTo>
                    <a:pt x="434" y="297"/>
                  </a:lnTo>
                  <a:lnTo>
                    <a:pt x="435" y="296"/>
                  </a:lnTo>
                  <a:lnTo>
                    <a:pt x="436" y="297"/>
                  </a:lnTo>
                  <a:lnTo>
                    <a:pt x="437" y="297"/>
                  </a:lnTo>
                  <a:lnTo>
                    <a:pt x="438" y="298"/>
                  </a:lnTo>
                  <a:lnTo>
                    <a:pt x="436" y="300"/>
                  </a:lnTo>
                  <a:lnTo>
                    <a:pt x="436" y="300"/>
                  </a:lnTo>
                  <a:lnTo>
                    <a:pt x="435" y="300"/>
                  </a:lnTo>
                  <a:lnTo>
                    <a:pt x="433" y="300"/>
                  </a:lnTo>
                  <a:lnTo>
                    <a:pt x="432" y="300"/>
                  </a:lnTo>
                  <a:lnTo>
                    <a:pt x="433" y="299"/>
                  </a:lnTo>
                  <a:lnTo>
                    <a:pt x="432" y="298"/>
                  </a:lnTo>
                  <a:lnTo>
                    <a:pt x="431" y="298"/>
                  </a:lnTo>
                  <a:lnTo>
                    <a:pt x="431" y="296"/>
                  </a:lnTo>
                  <a:lnTo>
                    <a:pt x="431" y="296"/>
                  </a:lnTo>
                  <a:lnTo>
                    <a:pt x="431" y="294"/>
                  </a:lnTo>
                  <a:lnTo>
                    <a:pt x="430" y="294"/>
                  </a:lnTo>
                  <a:lnTo>
                    <a:pt x="430" y="294"/>
                  </a:lnTo>
                  <a:lnTo>
                    <a:pt x="430" y="293"/>
                  </a:lnTo>
                  <a:lnTo>
                    <a:pt x="429" y="293"/>
                  </a:lnTo>
                  <a:lnTo>
                    <a:pt x="429" y="293"/>
                  </a:lnTo>
                  <a:lnTo>
                    <a:pt x="429" y="292"/>
                  </a:lnTo>
                  <a:lnTo>
                    <a:pt x="429" y="291"/>
                  </a:lnTo>
                  <a:lnTo>
                    <a:pt x="429" y="289"/>
                  </a:lnTo>
                  <a:lnTo>
                    <a:pt x="431" y="289"/>
                  </a:lnTo>
                  <a:lnTo>
                    <a:pt x="432" y="290"/>
                  </a:lnTo>
                  <a:lnTo>
                    <a:pt x="432" y="291"/>
                  </a:lnTo>
                  <a:lnTo>
                    <a:pt x="434" y="292"/>
                  </a:lnTo>
                  <a:lnTo>
                    <a:pt x="433" y="293"/>
                  </a:lnTo>
                  <a:lnTo>
                    <a:pt x="433" y="296"/>
                  </a:lnTo>
                  <a:close/>
                  <a:moveTo>
                    <a:pt x="434" y="287"/>
                  </a:moveTo>
                  <a:lnTo>
                    <a:pt x="434" y="287"/>
                  </a:lnTo>
                  <a:lnTo>
                    <a:pt x="433" y="287"/>
                  </a:lnTo>
                  <a:lnTo>
                    <a:pt x="433" y="285"/>
                  </a:lnTo>
                  <a:lnTo>
                    <a:pt x="434" y="284"/>
                  </a:lnTo>
                  <a:lnTo>
                    <a:pt x="434" y="284"/>
                  </a:lnTo>
                  <a:lnTo>
                    <a:pt x="434" y="284"/>
                  </a:lnTo>
                  <a:lnTo>
                    <a:pt x="434" y="287"/>
                  </a:lnTo>
                  <a:close/>
                  <a:moveTo>
                    <a:pt x="206" y="284"/>
                  </a:moveTo>
                  <a:lnTo>
                    <a:pt x="205" y="284"/>
                  </a:lnTo>
                  <a:lnTo>
                    <a:pt x="205" y="284"/>
                  </a:lnTo>
                  <a:lnTo>
                    <a:pt x="205" y="283"/>
                  </a:lnTo>
                  <a:lnTo>
                    <a:pt x="205" y="283"/>
                  </a:lnTo>
                  <a:lnTo>
                    <a:pt x="205" y="283"/>
                  </a:lnTo>
                  <a:lnTo>
                    <a:pt x="206" y="284"/>
                  </a:lnTo>
                  <a:close/>
                  <a:moveTo>
                    <a:pt x="454" y="276"/>
                  </a:moveTo>
                  <a:lnTo>
                    <a:pt x="453" y="276"/>
                  </a:lnTo>
                  <a:lnTo>
                    <a:pt x="452" y="275"/>
                  </a:lnTo>
                  <a:lnTo>
                    <a:pt x="452" y="275"/>
                  </a:lnTo>
                  <a:lnTo>
                    <a:pt x="452" y="274"/>
                  </a:lnTo>
                  <a:lnTo>
                    <a:pt x="453" y="274"/>
                  </a:lnTo>
                  <a:lnTo>
                    <a:pt x="453" y="275"/>
                  </a:lnTo>
                  <a:lnTo>
                    <a:pt x="454" y="275"/>
                  </a:lnTo>
                  <a:lnTo>
                    <a:pt x="454" y="275"/>
                  </a:lnTo>
                  <a:lnTo>
                    <a:pt x="454" y="276"/>
                  </a:lnTo>
                  <a:close/>
                  <a:moveTo>
                    <a:pt x="186" y="277"/>
                  </a:moveTo>
                  <a:lnTo>
                    <a:pt x="186" y="278"/>
                  </a:lnTo>
                  <a:lnTo>
                    <a:pt x="187" y="278"/>
                  </a:lnTo>
                  <a:lnTo>
                    <a:pt x="189" y="279"/>
                  </a:lnTo>
                  <a:lnTo>
                    <a:pt x="189" y="280"/>
                  </a:lnTo>
                  <a:lnTo>
                    <a:pt x="191" y="281"/>
                  </a:lnTo>
                  <a:lnTo>
                    <a:pt x="193" y="281"/>
                  </a:lnTo>
                  <a:lnTo>
                    <a:pt x="195" y="283"/>
                  </a:lnTo>
                  <a:lnTo>
                    <a:pt x="195" y="283"/>
                  </a:lnTo>
                  <a:lnTo>
                    <a:pt x="197" y="285"/>
                  </a:lnTo>
                  <a:lnTo>
                    <a:pt x="197" y="287"/>
                  </a:lnTo>
                  <a:lnTo>
                    <a:pt x="196" y="288"/>
                  </a:lnTo>
                  <a:lnTo>
                    <a:pt x="197" y="288"/>
                  </a:lnTo>
                  <a:lnTo>
                    <a:pt x="198" y="289"/>
                  </a:lnTo>
                  <a:lnTo>
                    <a:pt x="197" y="290"/>
                  </a:lnTo>
                  <a:lnTo>
                    <a:pt x="196" y="290"/>
                  </a:lnTo>
                  <a:lnTo>
                    <a:pt x="195" y="291"/>
                  </a:lnTo>
                  <a:lnTo>
                    <a:pt x="194" y="291"/>
                  </a:lnTo>
                  <a:lnTo>
                    <a:pt x="192" y="289"/>
                  </a:lnTo>
                  <a:lnTo>
                    <a:pt x="193" y="288"/>
                  </a:lnTo>
                  <a:lnTo>
                    <a:pt x="193" y="287"/>
                  </a:lnTo>
                  <a:lnTo>
                    <a:pt x="194" y="287"/>
                  </a:lnTo>
                  <a:lnTo>
                    <a:pt x="193" y="286"/>
                  </a:lnTo>
                  <a:lnTo>
                    <a:pt x="192" y="284"/>
                  </a:lnTo>
                  <a:lnTo>
                    <a:pt x="191" y="284"/>
                  </a:lnTo>
                  <a:lnTo>
                    <a:pt x="191" y="283"/>
                  </a:lnTo>
                  <a:lnTo>
                    <a:pt x="188" y="283"/>
                  </a:lnTo>
                  <a:lnTo>
                    <a:pt x="186" y="284"/>
                  </a:lnTo>
                  <a:lnTo>
                    <a:pt x="185" y="284"/>
                  </a:lnTo>
                  <a:lnTo>
                    <a:pt x="185" y="283"/>
                  </a:lnTo>
                  <a:lnTo>
                    <a:pt x="186" y="282"/>
                  </a:lnTo>
                  <a:lnTo>
                    <a:pt x="185" y="282"/>
                  </a:lnTo>
                  <a:lnTo>
                    <a:pt x="185" y="282"/>
                  </a:lnTo>
                  <a:lnTo>
                    <a:pt x="184" y="281"/>
                  </a:lnTo>
                  <a:lnTo>
                    <a:pt x="183" y="280"/>
                  </a:lnTo>
                  <a:lnTo>
                    <a:pt x="183" y="278"/>
                  </a:lnTo>
                  <a:lnTo>
                    <a:pt x="182" y="277"/>
                  </a:lnTo>
                  <a:lnTo>
                    <a:pt x="182" y="276"/>
                  </a:lnTo>
                  <a:lnTo>
                    <a:pt x="182" y="275"/>
                  </a:lnTo>
                  <a:lnTo>
                    <a:pt x="183" y="274"/>
                  </a:lnTo>
                  <a:lnTo>
                    <a:pt x="184" y="274"/>
                  </a:lnTo>
                  <a:lnTo>
                    <a:pt x="186" y="276"/>
                  </a:lnTo>
                  <a:lnTo>
                    <a:pt x="186" y="277"/>
                  </a:lnTo>
                  <a:close/>
                  <a:moveTo>
                    <a:pt x="198" y="275"/>
                  </a:moveTo>
                  <a:lnTo>
                    <a:pt x="197" y="275"/>
                  </a:lnTo>
                  <a:lnTo>
                    <a:pt x="196" y="274"/>
                  </a:lnTo>
                  <a:lnTo>
                    <a:pt x="196" y="274"/>
                  </a:lnTo>
                  <a:lnTo>
                    <a:pt x="197" y="272"/>
                  </a:lnTo>
                  <a:lnTo>
                    <a:pt x="198" y="272"/>
                  </a:lnTo>
                  <a:lnTo>
                    <a:pt x="199" y="273"/>
                  </a:lnTo>
                  <a:lnTo>
                    <a:pt x="199" y="275"/>
                  </a:lnTo>
                  <a:lnTo>
                    <a:pt x="198" y="275"/>
                  </a:lnTo>
                  <a:close/>
                  <a:moveTo>
                    <a:pt x="177" y="273"/>
                  </a:moveTo>
                  <a:lnTo>
                    <a:pt x="177" y="273"/>
                  </a:lnTo>
                  <a:lnTo>
                    <a:pt x="176" y="273"/>
                  </a:lnTo>
                  <a:lnTo>
                    <a:pt x="176" y="272"/>
                  </a:lnTo>
                  <a:lnTo>
                    <a:pt x="176" y="271"/>
                  </a:lnTo>
                  <a:lnTo>
                    <a:pt x="176" y="270"/>
                  </a:lnTo>
                  <a:lnTo>
                    <a:pt x="177" y="270"/>
                  </a:lnTo>
                  <a:lnTo>
                    <a:pt x="177" y="271"/>
                  </a:lnTo>
                  <a:lnTo>
                    <a:pt x="177" y="273"/>
                  </a:lnTo>
                  <a:close/>
                  <a:moveTo>
                    <a:pt x="202" y="270"/>
                  </a:moveTo>
                  <a:lnTo>
                    <a:pt x="201" y="270"/>
                  </a:lnTo>
                  <a:lnTo>
                    <a:pt x="200" y="269"/>
                  </a:lnTo>
                  <a:lnTo>
                    <a:pt x="201" y="269"/>
                  </a:lnTo>
                  <a:lnTo>
                    <a:pt x="202" y="269"/>
                  </a:lnTo>
                  <a:lnTo>
                    <a:pt x="202" y="269"/>
                  </a:lnTo>
                  <a:lnTo>
                    <a:pt x="202" y="270"/>
                  </a:lnTo>
                  <a:close/>
                  <a:moveTo>
                    <a:pt x="165" y="280"/>
                  </a:moveTo>
                  <a:lnTo>
                    <a:pt x="164" y="280"/>
                  </a:lnTo>
                  <a:lnTo>
                    <a:pt x="163" y="278"/>
                  </a:lnTo>
                  <a:lnTo>
                    <a:pt x="162" y="276"/>
                  </a:lnTo>
                  <a:lnTo>
                    <a:pt x="164" y="276"/>
                  </a:lnTo>
                  <a:lnTo>
                    <a:pt x="164" y="275"/>
                  </a:lnTo>
                  <a:lnTo>
                    <a:pt x="164" y="270"/>
                  </a:lnTo>
                  <a:lnTo>
                    <a:pt x="163" y="265"/>
                  </a:lnTo>
                  <a:lnTo>
                    <a:pt x="160" y="262"/>
                  </a:lnTo>
                  <a:lnTo>
                    <a:pt x="160" y="260"/>
                  </a:lnTo>
                  <a:lnTo>
                    <a:pt x="163" y="260"/>
                  </a:lnTo>
                  <a:lnTo>
                    <a:pt x="164" y="261"/>
                  </a:lnTo>
                  <a:lnTo>
                    <a:pt x="166" y="265"/>
                  </a:lnTo>
                  <a:lnTo>
                    <a:pt x="167" y="267"/>
                  </a:lnTo>
                  <a:lnTo>
                    <a:pt x="167" y="267"/>
                  </a:lnTo>
                  <a:lnTo>
                    <a:pt x="168" y="268"/>
                  </a:lnTo>
                  <a:lnTo>
                    <a:pt x="168" y="269"/>
                  </a:lnTo>
                  <a:lnTo>
                    <a:pt x="169" y="270"/>
                  </a:lnTo>
                  <a:lnTo>
                    <a:pt x="170" y="270"/>
                  </a:lnTo>
                  <a:lnTo>
                    <a:pt x="169" y="271"/>
                  </a:lnTo>
                  <a:lnTo>
                    <a:pt x="169" y="272"/>
                  </a:lnTo>
                  <a:lnTo>
                    <a:pt x="168" y="273"/>
                  </a:lnTo>
                  <a:lnTo>
                    <a:pt x="166" y="275"/>
                  </a:lnTo>
                  <a:lnTo>
                    <a:pt x="166" y="276"/>
                  </a:lnTo>
                  <a:lnTo>
                    <a:pt x="166" y="277"/>
                  </a:lnTo>
                  <a:lnTo>
                    <a:pt x="165" y="280"/>
                  </a:lnTo>
                  <a:close/>
                  <a:moveTo>
                    <a:pt x="179" y="258"/>
                  </a:moveTo>
                  <a:lnTo>
                    <a:pt x="179" y="259"/>
                  </a:lnTo>
                  <a:lnTo>
                    <a:pt x="180" y="259"/>
                  </a:lnTo>
                  <a:lnTo>
                    <a:pt x="183" y="262"/>
                  </a:lnTo>
                  <a:lnTo>
                    <a:pt x="183" y="264"/>
                  </a:lnTo>
                  <a:lnTo>
                    <a:pt x="182" y="265"/>
                  </a:lnTo>
                  <a:lnTo>
                    <a:pt x="181" y="264"/>
                  </a:lnTo>
                  <a:lnTo>
                    <a:pt x="179" y="264"/>
                  </a:lnTo>
                  <a:lnTo>
                    <a:pt x="178" y="265"/>
                  </a:lnTo>
                  <a:lnTo>
                    <a:pt x="177" y="264"/>
                  </a:lnTo>
                  <a:lnTo>
                    <a:pt x="176" y="264"/>
                  </a:lnTo>
                  <a:lnTo>
                    <a:pt x="175" y="264"/>
                  </a:lnTo>
                  <a:lnTo>
                    <a:pt x="175" y="264"/>
                  </a:lnTo>
                  <a:lnTo>
                    <a:pt x="174" y="264"/>
                  </a:lnTo>
                  <a:lnTo>
                    <a:pt x="171" y="267"/>
                  </a:lnTo>
                  <a:lnTo>
                    <a:pt x="169" y="267"/>
                  </a:lnTo>
                  <a:lnTo>
                    <a:pt x="169" y="265"/>
                  </a:lnTo>
                  <a:lnTo>
                    <a:pt x="170" y="265"/>
                  </a:lnTo>
                  <a:lnTo>
                    <a:pt x="170" y="264"/>
                  </a:lnTo>
                  <a:lnTo>
                    <a:pt x="170" y="263"/>
                  </a:lnTo>
                  <a:lnTo>
                    <a:pt x="169" y="262"/>
                  </a:lnTo>
                  <a:lnTo>
                    <a:pt x="169" y="261"/>
                  </a:lnTo>
                  <a:lnTo>
                    <a:pt x="168" y="261"/>
                  </a:lnTo>
                  <a:lnTo>
                    <a:pt x="169" y="259"/>
                  </a:lnTo>
                  <a:lnTo>
                    <a:pt x="170" y="257"/>
                  </a:lnTo>
                  <a:lnTo>
                    <a:pt x="170" y="255"/>
                  </a:lnTo>
                  <a:lnTo>
                    <a:pt x="170" y="255"/>
                  </a:lnTo>
                  <a:lnTo>
                    <a:pt x="170" y="252"/>
                  </a:lnTo>
                  <a:lnTo>
                    <a:pt x="171" y="253"/>
                  </a:lnTo>
                  <a:lnTo>
                    <a:pt x="174" y="255"/>
                  </a:lnTo>
                  <a:lnTo>
                    <a:pt x="176" y="256"/>
                  </a:lnTo>
                  <a:lnTo>
                    <a:pt x="177" y="256"/>
                  </a:lnTo>
                  <a:lnTo>
                    <a:pt x="178" y="256"/>
                  </a:lnTo>
                  <a:lnTo>
                    <a:pt x="178" y="257"/>
                  </a:lnTo>
                  <a:lnTo>
                    <a:pt x="179" y="258"/>
                  </a:lnTo>
                  <a:close/>
                  <a:moveTo>
                    <a:pt x="210" y="235"/>
                  </a:moveTo>
                  <a:lnTo>
                    <a:pt x="210" y="236"/>
                  </a:lnTo>
                  <a:lnTo>
                    <a:pt x="209" y="236"/>
                  </a:lnTo>
                  <a:lnTo>
                    <a:pt x="209" y="236"/>
                  </a:lnTo>
                  <a:lnTo>
                    <a:pt x="208" y="237"/>
                  </a:lnTo>
                  <a:lnTo>
                    <a:pt x="209" y="237"/>
                  </a:lnTo>
                  <a:lnTo>
                    <a:pt x="208" y="239"/>
                  </a:lnTo>
                  <a:lnTo>
                    <a:pt x="208" y="238"/>
                  </a:lnTo>
                  <a:lnTo>
                    <a:pt x="207" y="238"/>
                  </a:lnTo>
                  <a:lnTo>
                    <a:pt x="206" y="236"/>
                  </a:lnTo>
                  <a:lnTo>
                    <a:pt x="207" y="235"/>
                  </a:lnTo>
                  <a:lnTo>
                    <a:pt x="210" y="235"/>
                  </a:lnTo>
                  <a:close/>
                  <a:moveTo>
                    <a:pt x="485" y="235"/>
                  </a:moveTo>
                  <a:lnTo>
                    <a:pt x="486" y="236"/>
                  </a:lnTo>
                  <a:lnTo>
                    <a:pt x="486" y="236"/>
                  </a:lnTo>
                  <a:lnTo>
                    <a:pt x="488" y="237"/>
                  </a:lnTo>
                  <a:lnTo>
                    <a:pt x="488" y="239"/>
                  </a:lnTo>
                  <a:lnTo>
                    <a:pt x="489" y="240"/>
                  </a:lnTo>
                  <a:lnTo>
                    <a:pt x="489" y="244"/>
                  </a:lnTo>
                  <a:lnTo>
                    <a:pt x="488" y="245"/>
                  </a:lnTo>
                  <a:lnTo>
                    <a:pt x="488" y="246"/>
                  </a:lnTo>
                  <a:lnTo>
                    <a:pt x="489" y="246"/>
                  </a:lnTo>
                  <a:lnTo>
                    <a:pt x="489" y="249"/>
                  </a:lnTo>
                  <a:lnTo>
                    <a:pt x="488" y="250"/>
                  </a:lnTo>
                  <a:lnTo>
                    <a:pt x="488" y="252"/>
                  </a:lnTo>
                  <a:lnTo>
                    <a:pt x="488" y="253"/>
                  </a:lnTo>
                  <a:lnTo>
                    <a:pt x="488" y="255"/>
                  </a:lnTo>
                  <a:lnTo>
                    <a:pt x="488" y="255"/>
                  </a:lnTo>
                  <a:lnTo>
                    <a:pt x="488" y="257"/>
                  </a:lnTo>
                  <a:lnTo>
                    <a:pt x="491" y="260"/>
                  </a:lnTo>
                  <a:lnTo>
                    <a:pt x="493" y="262"/>
                  </a:lnTo>
                  <a:lnTo>
                    <a:pt x="494" y="263"/>
                  </a:lnTo>
                  <a:lnTo>
                    <a:pt x="495" y="265"/>
                  </a:lnTo>
                  <a:lnTo>
                    <a:pt x="495" y="267"/>
                  </a:lnTo>
                  <a:lnTo>
                    <a:pt x="496" y="269"/>
                  </a:lnTo>
                  <a:lnTo>
                    <a:pt x="497" y="270"/>
                  </a:lnTo>
                  <a:lnTo>
                    <a:pt x="498" y="270"/>
                  </a:lnTo>
                  <a:lnTo>
                    <a:pt x="499" y="272"/>
                  </a:lnTo>
                  <a:lnTo>
                    <a:pt x="499" y="276"/>
                  </a:lnTo>
                  <a:lnTo>
                    <a:pt x="499" y="277"/>
                  </a:lnTo>
                  <a:lnTo>
                    <a:pt x="499" y="279"/>
                  </a:lnTo>
                  <a:lnTo>
                    <a:pt x="501" y="280"/>
                  </a:lnTo>
                  <a:lnTo>
                    <a:pt x="502" y="283"/>
                  </a:lnTo>
                  <a:lnTo>
                    <a:pt x="504" y="286"/>
                  </a:lnTo>
                  <a:lnTo>
                    <a:pt x="504" y="287"/>
                  </a:lnTo>
                  <a:lnTo>
                    <a:pt x="505" y="288"/>
                  </a:lnTo>
                  <a:lnTo>
                    <a:pt x="505" y="290"/>
                  </a:lnTo>
                  <a:lnTo>
                    <a:pt x="505" y="291"/>
                  </a:lnTo>
                  <a:lnTo>
                    <a:pt x="505" y="294"/>
                  </a:lnTo>
                  <a:lnTo>
                    <a:pt x="505" y="294"/>
                  </a:lnTo>
                  <a:lnTo>
                    <a:pt x="505" y="296"/>
                  </a:lnTo>
                  <a:lnTo>
                    <a:pt x="507" y="298"/>
                  </a:lnTo>
                  <a:lnTo>
                    <a:pt x="507" y="298"/>
                  </a:lnTo>
                  <a:lnTo>
                    <a:pt x="507" y="299"/>
                  </a:lnTo>
                  <a:lnTo>
                    <a:pt x="507" y="303"/>
                  </a:lnTo>
                  <a:lnTo>
                    <a:pt x="507" y="303"/>
                  </a:lnTo>
                  <a:lnTo>
                    <a:pt x="504" y="303"/>
                  </a:lnTo>
                  <a:lnTo>
                    <a:pt x="503" y="305"/>
                  </a:lnTo>
                  <a:lnTo>
                    <a:pt x="503" y="305"/>
                  </a:lnTo>
                  <a:lnTo>
                    <a:pt x="505" y="304"/>
                  </a:lnTo>
                  <a:lnTo>
                    <a:pt x="508" y="304"/>
                  </a:lnTo>
                  <a:lnTo>
                    <a:pt x="510" y="306"/>
                  </a:lnTo>
                  <a:lnTo>
                    <a:pt x="511" y="308"/>
                  </a:lnTo>
                  <a:lnTo>
                    <a:pt x="512" y="310"/>
                  </a:lnTo>
                  <a:lnTo>
                    <a:pt x="513" y="312"/>
                  </a:lnTo>
                  <a:lnTo>
                    <a:pt x="514" y="314"/>
                  </a:lnTo>
                  <a:lnTo>
                    <a:pt x="515" y="315"/>
                  </a:lnTo>
                  <a:lnTo>
                    <a:pt x="514" y="316"/>
                  </a:lnTo>
                  <a:lnTo>
                    <a:pt x="513" y="317"/>
                  </a:lnTo>
                  <a:lnTo>
                    <a:pt x="514" y="319"/>
                  </a:lnTo>
                  <a:lnTo>
                    <a:pt x="514" y="320"/>
                  </a:lnTo>
                  <a:lnTo>
                    <a:pt x="514" y="322"/>
                  </a:lnTo>
                  <a:lnTo>
                    <a:pt x="513" y="323"/>
                  </a:lnTo>
                  <a:lnTo>
                    <a:pt x="514" y="325"/>
                  </a:lnTo>
                  <a:lnTo>
                    <a:pt x="513" y="326"/>
                  </a:lnTo>
                  <a:lnTo>
                    <a:pt x="512" y="327"/>
                  </a:lnTo>
                  <a:lnTo>
                    <a:pt x="512" y="329"/>
                  </a:lnTo>
                  <a:lnTo>
                    <a:pt x="515" y="331"/>
                  </a:lnTo>
                  <a:lnTo>
                    <a:pt x="515" y="333"/>
                  </a:lnTo>
                  <a:lnTo>
                    <a:pt x="516" y="334"/>
                  </a:lnTo>
                  <a:lnTo>
                    <a:pt x="517" y="337"/>
                  </a:lnTo>
                  <a:lnTo>
                    <a:pt x="517" y="340"/>
                  </a:lnTo>
                  <a:lnTo>
                    <a:pt x="515" y="342"/>
                  </a:lnTo>
                  <a:lnTo>
                    <a:pt x="515" y="343"/>
                  </a:lnTo>
                  <a:lnTo>
                    <a:pt x="515" y="343"/>
                  </a:lnTo>
                  <a:lnTo>
                    <a:pt x="514" y="345"/>
                  </a:lnTo>
                  <a:lnTo>
                    <a:pt x="513" y="346"/>
                  </a:lnTo>
                  <a:lnTo>
                    <a:pt x="512" y="347"/>
                  </a:lnTo>
                  <a:lnTo>
                    <a:pt x="511" y="347"/>
                  </a:lnTo>
                  <a:lnTo>
                    <a:pt x="510" y="347"/>
                  </a:lnTo>
                  <a:lnTo>
                    <a:pt x="509" y="347"/>
                  </a:lnTo>
                  <a:lnTo>
                    <a:pt x="507" y="347"/>
                  </a:lnTo>
                  <a:lnTo>
                    <a:pt x="507" y="347"/>
                  </a:lnTo>
                  <a:lnTo>
                    <a:pt x="505" y="347"/>
                  </a:lnTo>
                  <a:lnTo>
                    <a:pt x="504" y="349"/>
                  </a:lnTo>
                  <a:lnTo>
                    <a:pt x="504" y="351"/>
                  </a:lnTo>
                  <a:lnTo>
                    <a:pt x="504" y="352"/>
                  </a:lnTo>
                  <a:lnTo>
                    <a:pt x="502" y="354"/>
                  </a:lnTo>
                  <a:lnTo>
                    <a:pt x="501" y="354"/>
                  </a:lnTo>
                  <a:lnTo>
                    <a:pt x="499" y="354"/>
                  </a:lnTo>
                  <a:lnTo>
                    <a:pt x="497" y="355"/>
                  </a:lnTo>
                  <a:lnTo>
                    <a:pt x="496" y="355"/>
                  </a:lnTo>
                  <a:lnTo>
                    <a:pt x="496" y="356"/>
                  </a:lnTo>
                  <a:lnTo>
                    <a:pt x="495" y="357"/>
                  </a:lnTo>
                  <a:lnTo>
                    <a:pt x="493" y="358"/>
                  </a:lnTo>
                  <a:lnTo>
                    <a:pt x="493" y="357"/>
                  </a:lnTo>
                  <a:lnTo>
                    <a:pt x="492" y="358"/>
                  </a:lnTo>
                  <a:lnTo>
                    <a:pt x="492" y="359"/>
                  </a:lnTo>
                  <a:lnTo>
                    <a:pt x="489" y="362"/>
                  </a:lnTo>
                  <a:lnTo>
                    <a:pt x="489" y="363"/>
                  </a:lnTo>
                  <a:lnTo>
                    <a:pt x="489" y="363"/>
                  </a:lnTo>
                  <a:lnTo>
                    <a:pt x="490" y="365"/>
                  </a:lnTo>
                  <a:lnTo>
                    <a:pt x="490" y="365"/>
                  </a:lnTo>
                  <a:lnTo>
                    <a:pt x="490" y="364"/>
                  </a:lnTo>
                  <a:lnTo>
                    <a:pt x="490" y="363"/>
                  </a:lnTo>
                  <a:lnTo>
                    <a:pt x="491" y="361"/>
                  </a:lnTo>
                  <a:lnTo>
                    <a:pt x="493" y="359"/>
                  </a:lnTo>
                  <a:lnTo>
                    <a:pt x="494" y="359"/>
                  </a:lnTo>
                  <a:lnTo>
                    <a:pt x="495" y="358"/>
                  </a:lnTo>
                  <a:lnTo>
                    <a:pt x="496" y="357"/>
                  </a:lnTo>
                  <a:lnTo>
                    <a:pt x="497" y="357"/>
                  </a:lnTo>
                  <a:lnTo>
                    <a:pt x="499" y="355"/>
                  </a:lnTo>
                  <a:lnTo>
                    <a:pt x="501" y="355"/>
                  </a:lnTo>
                  <a:lnTo>
                    <a:pt x="503" y="353"/>
                  </a:lnTo>
                  <a:lnTo>
                    <a:pt x="505" y="352"/>
                  </a:lnTo>
                  <a:lnTo>
                    <a:pt x="509" y="353"/>
                  </a:lnTo>
                  <a:lnTo>
                    <a:pt x="509" y="355"/>
                  </a:lnTo>
                  <a:lnTo>
                    <a:pt x="508" y="356"/>
                  </a:lnTo>
                  <a:lnTo>
                    <a:pt x="509" y="357"/>
                  </a:lnTo>
                  <a:lnTo>
                    <a:pt x="510" y="357"/>
                  </a:lnTo>
                  <a:lnTo>
                    <a:pt x="510" y="356"/>
                  </a:lnTo>
                  <a:lnTo>
                    <a:pt x="510" y="355"/>
                  </a:lnTo>
                  <a:lnTo>
                    <a:pt x="511" y="354"/>
                  </a:lnTo>
                  <a:lnTo>
                    <a:pt x="513" y="354"/>
                  </a:lnTo>
                  <a:lnTo>
                    <a:pt x="514" y="355"/>
                  </a:lnTo>
                  <a:lnTo>
                    <a:pt x="515" y="357"/>
                  </a:lnTo>
                  <a:lnTo>
                    <a:pt x="516" y="358"/>
                  </a:lnTo>
                  <a:lnTo>
                    <a:pt x="517" y="359"/>
                  </a:lnTo>
                  <a:lnTo>
                    <a:pt x="517" y="361"/>
                  </a:lnTo>
                  <a:lnTo>
                    <a:pt x="518" y="362"/>
                  </a:lnTo>
                  <a:lnTo>
                    <a:pt x="519" y="359"/>
                  </a:lnTo>
                  <a:lnTo>
                    <a:pt x="520" y="358"/>
                  </a:lnTo>
                  <a:lnTo>
                    <a:pt x="523" y="358"/>
                  </a:lnTo>
                  <a:lnTo>
                    <a:pt x="524" y="357"/>
                  </a:lnTo>
                  <a:lnTo>
                    <a:pt x="527" y="357"/>
                  </a:lnTo>
                  <a:lnTo>
                    <a:pt x="528" y="357"/>
                  </a:lnTo>
                  <a:lnTo>
                    <a:pt x="529" y="357"/>
                  </a:lnTo>
                  <a:lnTo>
                    <a:pt x="529" y="358"/>
                  </a:lnTo>
                  <a:lnTo>
                    <a:pt x="528" y="359"/>
                  </a:lnTo>
                  <a:lnTo>
                    <a:pt x="528" y="362"/>
                  </a:lnTo>
                  <a:lnTo>
                    <a:pt x="530" y="365"/>
                  </a:lnTo>
                  <a:lnTo>
                    <a:pt x="530" y="365"/>
                  </a:lnTo>
                  <a:lnTo>
                    <a:pt x="530" y="366"/>
                  </a:lnTo>
                  <a:lnTo>
                    <a:pt x="530" y="367"/>
                  </a:lnTo>
                  <a:lnTo>
                    <a:pt x="530" y="368"/>
                  </a:lnTo>
                  <a:lnTo>
                    <a:pt x="531" y="368"/>
                  </a:lnTo>
                  <a:lnTo>
                    <a:pt x="532" y="370"/>
                  </a:lnTo>
                  <a:lnTo>
                    <a:pt x="532" y="371"/>
                  </a:lnTo>
                  <a:lnTo>
                    <a:pt x="533" y="372"/>
                  </a:lnTo>
                  <a:lnTo>
                    <a:pt x="534" y="371"/>
                  </a:lnTo>
                  <a:lnTo>
                    <a:pt x="535" y="372"/>
                  </a:lnTo>
                  <a:lnTo>
                    <a:pt x="536" y="374"/>
                  </a:lnTo>
                  <a:lnTo>
                    <a:pt x="536" y="375"/>
                  </a:lnTo>
                  <a:lnTo>
                    <a:pt x="535" y="376"/>
                  </a:lnTo>
                  <a:lnTo>
                    <a:pt x="535" y="377"/>
                  </a:lnTo>
                  <a:lnTo>
                    <a:pt x="535" y="378"/>
                  </a:lnTo>
                  <a:lnTo>
                    <a:pt x="533" y="378"/>
                  </a:lnTo>
                  <a:lnTo>
                    <a:pt x="533" y="379"/>
                  </a:lnTo>
                  <a:lnTo>
                    <a:pt x="534" y="379"/>
                  </a:lnTo>
                  <a:lnTo>
                    <a:pt x="535" y="380"/>
                  </a:lnTo>
                  <a:lnTo>
                    <a:pt x="536" y="379"/>
                  </a:lnTo>
                  <a:lnTo>
                    <a:pt x="536" y="377"/>
                  </a:lnTo>
                  <a:lnTo>
                    <a:pt x="537" y="376"/>
                  </a:lnTo>
                  <a:lnTo>
                    <a:pt x="539" y="376"/>
                  </a:lnTo>
                  <a:lnTo>
                    <a:pt x="540" y="375"/>
                  </a:lnTo>
                  <a:lnTo>
                    <a:pt x="542" y="375"/>
                  </a:lnTo>
                  <a:lnTo>
                    <a:pt x="542" y="375"/>
                  </a:lnTo>
                  <a:lnTo>
                    <a:pt x="543" y="376"/>
                  </a:lnTo>
                  <a:lnTo>
                    <a:pt x="544" y="376"/>
                  </a:lnTo>
                  <a:lnTo>
                    <a:pt x="545" y="379"/>
                  </a:lnTo>
                  <a:lnTo>
                    <a:pt x="543" y="380"/>
                  </a:lnTo>
                  <a:lnTo>
                    <a:pt x="543" y="380"/>
                  </a:lnTo>
                  <a:lnTo>
                    <a:pt x="542" y="380"/>
                  </a:lnTo>
                  <a:lnTo>
                    <a:pt x="540" y="381"/>
                  </a:lnTo>
                  <a:lnTo>
                    <a:pt x="541" y="382"/>
                  </a:lnTo>
                  <a:lnTo>
                    <a:pt x="541" y="385"/>
                  </a:lnTo>
                  <a:lnTo>
                    <a:pt x="541" y="386"/>
                  </a:lnTo>
                  <a:lnTo>
                    <a:pt x="541" y="387"/>
                  </a:lnTo>
                  <a:lnTo>
                    <a:pt x="542" y="388"/>
                  </a:lnTo>
                  <a:lnTo>
                    <a:pt x="542" y="390"/>
                  </a:lnTo>
                  <a:lnTo>
                    <a:pt x="538" y="394"/>
                  </a:lnTo>
                  <a:lnTo>
                    <a:pt x="537" y="394"/>
                  </a:lnTo>
                  <a:lnTo>
                    <a:pt x="536" y="394"/>
                  </a:lnTo>
                  <a:lnTo>
                    <a:pt x="535" y="394"/>
                  </a:lnTo>
                  <a:lnTo>
                    <a:pt x="534" y="395"/>
                  </a:lnTo>
                  <a:lnTo>
                    <a:pt x="532" y="396"/>
                  </a:lnTo>
                  <a:lnTo>
                    <a:pt x="530" y="396"/>
                  </a:lnTo>
                  <a:lnTo>
                    <a:pt x="530" y="397"/>
                  </a:lnTo>
                  <a:lnTo>
                    <a:pt x="528" y="397"/>
                  </a:lnTo>
                  <a:lnTo>
                    <a:pt x="525" y="398"/>
                  </a:lnTo>
                  <a:lnTo>
                    <a:pt x="523" y="400"/>
                  </a:lnTo>
                  <a:lnTo>
                    <a:pt x="523" y="400"/>
                  </a:lnTo>
                  <a:lnTo>
                    <a:pt x="522" y="401"/>
                  </a:lnTo>
                  <a:lnTo>
                    <a:pt x="522" y="402"/>
                  </a:lnTo>
                  <a:lnTo>
                    <a:pt x="521" y="402"/>
                  </a:lnTo>
                  <a:lnTo>
                    <a:pt x="521" y="406"/>
                  </a:lnTo>
                  <a:lnTo>
                    <a:pt x="521" y="406"/>
                  </a:lnTo>
                  <a:lnTo>
                    <a:pt x="520" y="407"/>
                  </a:lnTo>
                  <a:lnTo>
                    <a:pt x="516" y="408"/>
                  </a:lnTo>
                  <a:lnTo>
                    <a:pt x="515" y="409"/>
                  </a:lnTo>
                  <a:lnTo>
                    <a:pt x="513" y="408"/>
                  </a:lnTo>
                  <a:lnTo>
                    <a:pt x="513" y="407"/>
                  </a:lnTo>
                  <a:lnTo>
                    <a:pt x="512" y="408"/>
                  </a:lnTo>
                  <a:lnTo>
                    <a:pt x="513" y="410"/>
                  </a:lnTo>
                  <a:lnTo>
                    <a:pt x="513" y="412"/>
                  </a:lnTo>
                  <a:lnTo>
                    <a:pt x="512" y="413"/>
                  </a:lnTo>
                  <a:lnTo>
                    <a:pt x="510" y="413"/>
                  </a:lnTo>
                  <a:lnTo>
                    <a:pt x="509" y="413"/>
                  </a:lnTo>
                  <a:lnTo>
                    <a:pt x="506" y="413"/>
                  </a:lnTo>
                  <a:lnTo>
                    <a:pt x="505" y="413"/>
                  </a:lnTo>
                  <a:lnTo>
                    <a:pt x="503" y="413"/>
                  </a:lnTo>
                  <a:lnTo>
                    <a:pt x="503" y="413"/>
                  </a:lnTo>
                  <a:lnTo>
                    <a:pt x="502" y="413"/>
                  </a:lnTo>
                  <a:lnTo>
                    <a:pt x="501" y="412"/>
                  </a:lnTo>
                  <a:lnTo>
                    <a:pt x="499" y="412"/>
                  </a:lnTo>
                  <a:lnTo>
                    <a:pt x="498" y="412"/>
                  </a:lnTo>
                  <a:lnTo>
                    <a:pt x="493" y="412"/>
                  </a:lnTo>
                  <a:lnTo>
                    <a:pt x="493" y="411"/>
                  </a:lnTo>
                  <a:lnTo>
                    <a:pt x="492" y="412"/>
                  </a:lnTo>
                  <a:lnTo>
                    <a:pt x="489" y="412"/>
                  </a:lnTo>
                  <a:lnTo>
                    <a:pt x="488" y="410"/>
                  </a:lnTo>
                  <a:lnTo>
                    <a:pt x="487" y="410"/>
                  </a:lnTo>
                  <a:lnTo>
                    <a:pt x="486" y="409"/>
                  </a:lnTo>
                  <a:lnTo>
                    <a:pt x="486" y="409"/>
                  </a:lnTo>
                  <a:lnTo>
                    <a:pt x="485" y="410"/>
                  </a:lnTo>
                  <a:lnTo>
                    <a:pt x="484" y="410"/>
                  </a:lnTo>
                  <a:lnTo>
                    <a:pt x="484" y="410"/>
                  </a:lnTo>
                  <a:lnTo>
                    <a:pt x="481" y="410"/>
                  </a:lnTo>
                  <a:lnTo>
                    <a:pt x="479" y="408"/>
                  </a:lnTo>
                  <a:lnTo>
                    <a:pt x="477" y="408"/>
                  </a:lnTo>
                  <a:lnTo>
                    <a:pt x="474" y="405"/>
                  </a:lnTo>
                  <a:lnTo>
                    <a:pt x="472" y="405"/>
                  </a:lnTo>
                  <a:lnTo>
                    <a:pt x="472" y="404"/>
                  </a:lnTo>
                  <a:lnTo>
                    <a:pt x="471" y="404"/>
                  </a:lnTo>
                  <a:lnTo>
                    <a:pt x="471" y="405"/>
                  </a:lnTo>
                  <a:lnTo>
                    <a:pt x="470" y="405"/>
                  </a:lnTo>
                  <a:lnTo>
                    <a:pt x="470" y="404"/>
                  </a:lnTo>
                  <a:lnTo>
                    <a:pt x="468" y="404"/>
                  </a:lnTo>
                  <a:lnTo>
                    <a:pt x="467" y="403"/>
                  </a:lnTo>
                  <a:lnTo>
                    <a:pt x="467" y="404"/>
                  </a:lnTo>
                  <a:lnTo>
                    <a:pt x="466" y="404"/>
                  </a:lnTo>
                  <a:lnTo>
                    <a:pt x="465" y="403"/>
                  </a:lnTo>
                  <a:lnTo>
                    <a:pt x="464" y="403"/>
                  </a:lnTo>
                  <a:lnTo>
                    <a:pt x="464" y="401"/>
                  </a:lnTo>
                  <a:lnTo>
                    <a:pt x="463" y="400"/>
                  </a:lnTo>
                  <a:lnTo>
                    <a:pt x="462" y="401"/>
                  </a:lnTo>
                  <a:lnTo>
                    <a:pt x="463" y="402"/>
                  </a:lnTo>
                  <a:lnTo>
                    <a:pt x="463" y="403"/>
                  </a:lnTo>
                  <a:lnTo>
                    <a:pt x="462" y="405"/>
                  </a:lnTo>
                  <a:lnTo>
                    <a:pt x="465" y="407"/>
                  </a:lnTo>
                  <a:lnTo>
                    <a:pt x="467" y="407"/>
                  </a:lnTo>
                  <a:lnTo>
                    <a:pt x="468" y="407"/>
                  </a:lnTo>
                  <a:lnTo>
                    <a:pt x="469" y="409"/>
                  </a:lnTo>
                  <a:lnTo>
                    <a:pt x="468" y="410"/>
                  </a:lnTo>
                  <a:lnTo>
                    <a:pt x="469" y="410"/>
                  </a:lnTo>
                  <a:lnTo>
                    <a:pt x="469" y="411"/>
                  </a:lnTo>
                  <a:lnTo>
                    <a:pt x="467" y="414"/>
                  </a:lnTo>
                  <a:lnTo>
                    <a:pt x="466" y="414"/>
                  </a:lnTo>
                  <a:lnTo>
                    <a:pt x="465" y="413"/>
                  </a:lnTo>
                  <a:lnTo>
                    <a:pt x="464" y="413"/>
                  </a:lnTo>
                  <a:lnTo>
                    <a:pt x="463" y="412"/>
                  </a:lnTo>
                  <a:lnTo>
                    <a:pt x="458" y="410"/>
                  </a:lnTo>
                  <a:lnTo>
                    <a:pt x="458" y="409"/>
                  </a:lnTo>
                  <a:lnTo>
                    <a:pt x="455" y="407"/>
                  </a:lnTo>
                  <a:lnTo>
                    <a:pt x="455" y="405"/>
                  </a:lnTo>
                  <a:lnTo>
                    <a:pt x="454" y="404"/>
                  </a:lnTo>
                  <a:lnTo>
                    <a:pt x="454" y="404"/>
                  </a:lnTo>
                  <a:lnTo>
                    <a:pt x="453" y="403"/>
                  </a:lnTo>
                  <a:lnTo>
                    <a:pt x="452" y="401"/>
                  </a:lnTo>
                  <a:lnTo>
                    <a:pt x="453" y="400"/>
                  </a:lnTo>
                  <a:lnTo>
                    <a:pt x="453" y="400"/>
                  </a:lnTo>
                  <a:lnTo>
                    <a:pt x="450" y="398"/>
                  </a:lnTo>
                  <a:lnTo>
                    <a:pt x="450" y="397"/>
                  </a:lnTo>
                  <a:lnTo>
                    <a:pt x="449" y="395"/>
                  </a:lnTo>
                  <a:lnTo>
                    <a:pt x="449" y="394"/>
                  </a:lnTo>
                  <a:lnTo>
                    <a:pt x="446" y="390"/>
                  </a:lnTo>
                  <a:lnTo>
                    <a:pt x="446" y="390"/>
                  </a:lnTo>
                  <a:lnTo>
                    <a:pt x="447" y="390"/>
                  </a:lnTo>
                  <a:lnTo>
                    <a:pt x="447" y="389"/>
                  </a:lnTo>
                  <a:lnTo>
                    <a:pt x="446" y="389"/>
                  </a:lnTo>
                  <a:lnTo>
                    <a:pt x="444" y="386"/>
                  </a:lnTo>
                  <a:lnTo>
                    <a:pt x="444" y="386"/>
                  </a:lnTo>
                  <a:lnTo>
                    <a:pt x="441" y="384"/>
                  </a:lnTo>
                  <a:lnTo>
                    <a:pt x="442" y="383"/>
                  </a:lnTo>
                  <a:lnTo>
                    <a:pt x="442" y="382"/>
                  </a:lnTo>
                  <a:lnTo>
                    <a:pt x="441" y="382"/>
                  </a:lnTo>
                  <a:lnTo>
                    <a:pt x="440" y="382"/>
                  </a:lnTo>
                  <a:lnTo>
                    <a:pt x="438" y="379"/>
                  </a:lnTo>
                  <a:lnTo>
                    <a:pt x="438" y="379"/>
                  </a:lnTo>
                  <a:lnTo>
                    <a:pt x="437" y="377"/>
                  </a:lnTo>
                  <a:lnTo>
                    <a:pt x="436" y="377"/>
                  </a:lnTo>
                  <a:lnTo>
                    <a:pt x="433" y="377"/>
                  </a:lnTo>
                  <a:lnTo>
                    <a:pt x="432" y="376"/>
                  </a:lnTo>
                  <a:lnTo>
                    <a:pt x="432" y="375"/>
                  </a:lnTo>
                  <a:lnTo>
                    <a:pt x="432" y="372"/>
                  </a:lnTo>
                  <a:lnTo>
                    <a:pt x="432" y="371"/>
                  </a:lnTo>
                  <a:lnTo>
                    <a:pt x="433" y="370"/>
                  </a:lnTo>
                  <a:lnTo>
                    <a:pt x="439" y="374"/>
                  </a:lnTo>
                  <a:lnTo>
                    <a:pt x="440" y="374"/>
                  </a:lnTo>
                  <a:lnTo>
                    <a:pt x="441" y="374"/>
                  </a:lnTo>
                  <a:lnTo>
                    <a:pt x="443" y="371"/>
                  </a:lnTo>
                  <a:lnTo>
                    <a:pt x="443" y="371"/>
                  </a:lnTo>
                  <a:lnTo>
                    <a:pt x="442" y="371"/>
                  </a:lnTo>
                  <a:lnTo>
                    <a:pt x="441" y="373"/>
                  </a:lnTo>
                  <a:lnTo>
                    <a:pt x="439" y="373"/>
                  </a:lnTo>
                  <a:lnTo>
                    <a:pt x="436" y="371"/>
                  </a:lnTo>
                  <a:lnTo>
                    <a:pt x="435" y="371"/>
                  </a:lnTo>
                  <a:lnTo>
                    <a:pt x="435" y="370"/>
                  </a:lnTo>
                  <a:lnTo>
                    <a:pt x="434" y="370"/>
                  </a:lnTo>
                  <a:lnTo>
                    <a:pt x="433" y="368"/>
                  </a:lnTo>
                  <a:lnTo>
                    <a:pt x="430" y="368"/>
                  </a:lnTo>
                  <a:lnTo>
                    <a:pt x="429" y="368"/>
                  </a:lnTo>
                  <a:lnTo>
                    <a:pt x="428" y="368"/>
                  </a:lnTo>
                  <a:lnTo>
                    <a:pt x="428" y="368"/>
                  </a:lnTo>
                  <a:lnTo>
                    <a:pt x="424" y="368"/>
                  </a:lnTo>
                  <a:lnTo>
                    <a:pt x="424" y="367"/>
                  </a:lnTo>
                  <a:lnTo>
                    <a:pt x="427" y="364"/>
                  </a:lnTo>
                  <a:lnTo>
                    <a:pt x="426" y="364"/>
                  </a:lnTo>
                  <a:lnTo>
                    <a:pt x="424" y="365"/>
                  </a:lnTo>
                  <a:lnTo>
                    <a:pt x="423" y="363"/>
                  </a:lnTo>
                  <a:lnTo>
                    <a:pt x="421" y="363"/>
                  </a:lnTo>
                  <a:lnTo>
                    <a:pt x="420" y="364"/>
                  </a:lnTo>
                  <a:lnTo>
                    <a:pt x="419" y="363"/>
                  </a:lnTo>
                  <a:lnTo>
                    <a:pt x="419" y="362"/>
                  </a:lnTo>
                  <a:lnTo>
                    <a:pt x="420" y="361"/>
                  </a:lnTo>
                  <a:lnTo>
                    <a:pt x="421" y="361"/>
                  </a:lnTo>
                  <a:lnTo>
                    <a:pt x="421" y="360"/>
                  </a:lnTo>
                  <a:lnTo>
                    <a:pt x="420" y="359"/>
                  </a:lnTo>
                  <a:lnTo>
                    <a:pt x="420" y="358"/>
                  </a:lnTo>
                  <a:lnTo>
                    <a:pt x="421" y="358"/>
                  </a:lnTo>
                  <a:lnTo>
                    <a:pt x="420" y="357"/>
                  </a:lnTo>
                  <a:lnTo>
                    <a:pt x="420" y="355"/>
                  </a:lnTo>
                  <a:lnTo>
                    <a:pt x="421" y="355"/>
                  </a:lnTo>
                  <a:lnTo>
                    <a:pt x="422" y="354"/>
                  </a:lnTo>
                  <a:lnTo>
                    <a:pt x="426" y="351"/>
                  </a:lnTo>
                  <a:lnTo>
                    <a:pt x="427" y="352"/>
                  </a:lnTo>
                  <a:lnTo>
                    <a:pt x="428" y="352"/>
                  </a:lnTo>
                  <a:lnTo>
                    <a:pt x="429" y="351"/>
                  </a:lnTo>
                  <a:lnTo>
                    <a:pt x="430" y="351"/>
                  </a:lnTo>
                  <a:lnTo>
                    <a:pt x="431" y="350"/>
                  </a:lnTo>
                  <a:lnTo>
                    <a:pt x="432" y="350"/>
                  </a:lnTo>
                  <a:lnTo>
                    <a:pt x="433" y="351"/>
                  </a:lnTo>
                  <a:lnTo>
                    <a:pt x="437" y="351"/>
                  </a:lnTo>
                  <a:lnTo>
                    <a:pt x="437" y="350"/>
                  </a:lnTo>
                  <a:lnTo>
                    <a:pt x="438" y="350"/>
                  </a:lnTo>
                  <a:lnTo>
                    <a:pt x="440" y="349"/>
                  </a:lnTo>
                  <a:lnTo>
                    <a:pt x="441" y="349"/>
                  </a:lnTo>
                  <a:lnTo>
                    <a:pt x="443" y="349"/>
                  </a:lnTo>
                  <a:lnTo>
                    <a:pt x="444" y="350"/>
                  </a:lnTo>
                  <a:lnTo>
                    <a:pt x="445" y="352"/>
                  </a:lnTo>
                  <a:lnTo>
                    <a:pt x="445" y="352"/>
                  </a:lnTo>
                  <a:lnTo>
                    <a:pt x="446" y="351"/>
                  </a:lnTo>
                  <a:lnTo>
                    <a:pt x="445" y="351"/>
                  </a:lnTo>
                  <a:lnTo>
                    <a:pt x="445" y="350"/>
                  </a:lnTo>
                  <a:lnTo>
                    <a:pt x="446" y="348"/>
                  </a:lnTo>
                  <a:lnTo>
                    <a:pt x="445" y="347"/>
                  </a:lnTo>
                  <a:lnTo>
                    <a:pt x="444" y="349"/>
                  </a:lnTo>
                  <a:lnTo>
                    <a:pt x="442" y="348"/>
                  </a:lnTo>
                  <a:lnTo>
                    <a:pt x="437" y="348"/>
                  </a:lnTo>
                  <a:lnTo>
                    <a:pt x="436" y="347"/>
                  </a:lnTo>
                  <a:lnTo>
                    <a:pt x="435" y="347"/>
                  </a:lnTo>
                  <a:lnTo>
                    <a:pt x="433" y="346"/>
                  </a:lnTo>
                  <a:lnTo>
                    <a:pt x="432" y="345"/>
                  </a:lnTo>
                  <a:lnTo>
                    <a:pt x="431" y="344"/>
                  </a:lnTo>
                  <a:lnTo>
                    <a:pt x="431" y="343"/>
                  </a:lnTo>
                  <a:lnTo>
                    <a:pt x="431" y="342"/>
                  </a:lnTo>
                  <a:lnTo>
                    <a:pt x="430" y="343"/>
                  </a:lnTo>
                  <a:lnTo>
                    <a:pt x="429" y="343"/>
                  </a:lnTo>
                  <a:lnTo>
                    <a:pt x="429" y="343"/>
                  </a:lnTo>
                  <a:lnTo>
                    <a:pt x="427" y="340"/>
                  </a:lnTo>
                  <a:lnTo>
                    <a:pt x="426" y="338"/>
                  </a:lnTo>
                  <a:lnTo>
                    <a:pt x="426" y="335"/>
                  </a:lnTo>
                  <a:lnTo>
                    <a:pt x="426" y="335"/>
                  </a:lnTo>
                  <a:lnTo>
                    <a:pt x="428" y="333"/>
                  </a:lnTo>
                  <a:lnTo>
                    <a:pt x="429" y="328"/>
                  </a:lnTo>
                  <a:lnTo>
                    <a:pt x="429" y="328"/>
                  </a:lnTo>
                  <a:lnTo>
                    <a:pt x="429" y="327"/>
                  </a:lnTo>
                  <a:lnTo>
                    <a:pt x="432" y="324"/>
                  </a:lnTo>
                  <a:lnTo>
                    <a:pt x="433" y="324"/>
                  </a:lnTo>
                  <a:lnTo>
                    <a:pt x="434" y="322"/>
                  </a:lnTo>
                  <a:lnTo>
                    <a:pt x="437" y="319"/>
                  </a:lnTo>
                  <a:lnTo>
                    <a:pt x="439" y="318"/>
                  </a:lnTo>
                  <a:lnTo>
                    <a:pt x="438" y="318"/>
                  </a:lnTo>
                  <a:lnTo>
                    <a:pt x="437" y="318"/>
                  </a:lnTo>
                  <a:lnTo>
                    <a:pt x="435" y="319"/>
                  </a:lnTo>
                  <a:lnTo>
                    <a:pt x="435" y="320"/>
                  </a:lnTo>
                  <a:lnTo>
                    <a:pt x="434" y="320"/>
                  </a:lnTo>
                  <a:lnTo>
                    <a:pt x="433" y="319"/>
                  </a:lnTo>
                  <a:lnTo>
                    <a:pt x="434" y="318"/>
                  </a:lnTo>
                  <a:lnTo>
                    <a:pt x="433" y="317"/>
                  </a:lnTo>
                  <a:lnTo>
                    <a:pt x="433" y="316"/>
                  </a:lnTo>
                  <a:lnTo>
                    <a:pt x="434" y="315"/>
                  </a:lnTo>
                  <a:lnTo>
                    <a:pt x="434" y="314"/>
                  </a:lnTo>
                  <a:lnTo>
                    <a:pt x="433" y="313"/>
                  </a:lnTo>
                  <a:lnTo>
                    <a:pt x="433" y="312"/>
                  </a:lnTo>
                  <a:lnTo>
                    <a:pt x="438" y="307"/>
                  </a:lnTo>
                  <a:lnTo>
                    <a:pt x="438" y="305"/>
                  </a:lnTo>
                  <a:lnTo>
                    <a:pt x="438" y="305"/>
                  </a:lnTo>
                  <a:lnTo>
                    <a:pt x="440" y="306"/>
                  </a:lnTo>
                  <a:lnTo>
                    <a:pt x="440" y="308"/>
                  </a:lnTo>
                  <a:lnTo>
                    <a:pt x="442" y="308"/>
                  </a:lnTo>
                  <a:lnTo>
                    <a:pt x="442" y="308"/>
                  </a:lnTo>
                  <a:lnTo>
                    <a:pt x="440" y="305"/>
                  </a:lnTo>
                  <a:lnTo>
                    <a:pt x="442" y="303"/>
                  </a:lnTo>
                  <a:lnTo>
                    <a:pt x="444" y="303"/>
                  </a:lnTo>
                  <a:lnTo>
                    <a:pt x="444" y="302"/>
                  </a:lnTo>
                  <a:lnTo>
                    <a:pt x="445" y="302"/>
                  </a:lnTo>
                  <a:lnTo>
                    <a:pt x="446" y="303"/>
                  </a:lnTo>
                  <a:lnTo>
                    <a:pt x="447" y="303"/>
                  </a:lnTo>
                  <a:lnTo>
                    <a:pt x="447" y="303"/>
                  </a:lnTo>
                  <a:lnTo>
                    <a:pt x="445" y="301"/>
                  </a:lnTo>
                  <a:lnTo>
                    <a:pt x="445" y="300"/>
                  </a:lnTo>
                  <a:lnTo>
                    <a:pt x="446" y="299"/>
                  </a:lnTo>
                  <a:lnTo>
                    <a:pt x="447" y="299"/>
                  </a:lnTo>
                  <a:lnTo>
                    <a:pt x="447" y="298"/>
                  </a:lnTo>
                  <a:lnTo>
                    <a:pt x="449" y="296"/>
                  </a:lnTo>
                  <a:lnTo>
                    <a:pt x="449" y="295"/>
                  </a:lnTo>
                  <a:lnTo>
                    <a:pt x="449" y="295"/>
                  </a:lnTo>
                  <a:lnTo>
                    <a:pt x="452" y="291"/>
                  </a:lnTo>
                  <a:lnTo>
                    <a:pt x="453" y="290"/>
                  </a:lnTo>
                  <a:lnTo>
                    <a:pt x="454" y="289"/>
                  </a:lnTo>
                  <a:lnTo>
                    <a:pt x="456" y="286"/>
                  </a:lnTo>
                  <a:lnTo>
                    <a:pt x="458" y="283"/>
                  </a:lnTo>
                  <a:lnTo>
                    <a:pt x="460" y="282"/>
                  </a:lnTo>
                  <a:lnTo>
                    <a:pt x="462" y="280"/>
                  </a:lnTo>
                  <a:lnTo>
                    <a:pt x="462" y="279"/>
                  </a:lnTo>
                  <a:lnTo>
                    <a:pt x="463" y="278"/>
                  </a:lnTo>
                  <a:lnTo>
                    <a:pt x="463" y="276"/>
                  </a:lnTo>
                  <a:lnTo>
                    <a:pt x="464" y="274"/>
                  </a:lnTo>
                  <a:lnTo>
                    <a:pt x="464" y="272"/>
                  </a:lnTo>
                  <a:lnTo>
                    <a:pt x="465" y="271"/>
                  </a:lnTo>
                  <a:lnTo>
                    <a:pt x="465" y="270"/>
                  </a:lnTo>
                  <a:lnTo>
                    <a:pt x="467" y="268"/>
                  </a:lnTo>
                  <a:lnTo>
                    <a:pt x="468" y="268"/>
                  </a:lnTo>
                  <a:lnTo>
                    <a:pt x="468" y="267"/>
                  </a:lnTo>
                  <a:lnTo>
                    <a:pt x="465" y="266"/>
                  </a:lnTo>
                  <a:lnTo>
                    <a:pt x="465" y="264"/>
                  </a:lnTo>
                  <a:lnTo>
                    <a:pt x="465" y="264"/>
                  </a:lnTo>
                  <a:lnTo>
                    <a:pt x="465" y="263"/>
                  </a:lnTo>
                  <a:lnTo>
                    <a:pt x="467" y="260"/>
                  </a:lnTo>
                  <a:lnTo>
                    <a:pt x="468" y="260"/>
                  </a:lnTo>
                  <a:lnTo>
                    <a:pt x="465" y="258"/>
                  </a:lnTo>
                  <a:lnTo>
                    <a:pt x="464" y="256"/>
                  </a:lnTo>
                  <a:lnTo>
                    <a:pt x="464" y="254"/>
                  </a:lnTo>
                  <a:lnTo>
                    <a:pt x="464" y="253"/>
                  </a:lnTo>
                  <a:lnTo>
                    <a:pt x="466" y="250"/>
                  </a:lnTo>
                  <a:lnTo>
                    <a:pt x="468" y="248"/>
                  </a:lnTo>
                  <a:lnTo>
                    <a:pt x="470" y="247"/>
                  </a:lnTo>
                  <a:lnTo>
                    <a:pt x="471" y="246"/>
                  </a:lnTo>
                  <a:lnTo>
                    <a:pt x="472" y="244"/>
                  </a:lnTo>
                  <a:lnTo>
                    <a:pt x="472" y="243"/>
                  </a:lnTo>
                  <a:lnTo>
                    <a:pt x="472" y="242"/>
                  </a:lnTo>
                  <a:lnTo>
                    <a:pt x="476" y="239"/>
                  </a:lnTo>
                  <a:lnTo>
                    <a:pt x="479" y="237"/>
                  </a:lnTo>
                  <a:lnTo>
                    <a:pt x="481" y="235"/>
                  </a:lnTo>
                  <a:lnTo>
                    <a:pt x="483" y="234"/>
                  </a:lnTo>
                  <a:lnTo>
                    <a:pt x="484" y="234"/>
                  </a:lnTo>
                  <a:lnTo>
                    <a:pt x="485" y="235"/>
                  </a:lnTo>
                  <a:close/>
                  <a:moveTo>
                    <a:pt x="209" y="227"/>
                  </a:moveTo>
                  <a:lnTo>
                    <a:pt x="209" y="227"/>
                  </a:lnTo>
                  <a:lnTo>
                    <a:pt x="208" y="226"/>
                  </a:lnTo>
                  <a:lnTo>
                    <a:pt x="208" y="225"/>
                  </a:lnTo>
                  <a:lnTo>
                    <a:pt x="209" y="225"/>
                  </a:lnTo>
                  <a:lnTo>
                    <a:pt x="209" y="226"/>
                  </a:lnTo>
                  <a:lnTo>
                    <a:pt x="209" y="227"/>
                  </a:lnTo>
                  <a:close/>
                  <a:moveTo>
                    <a:pt x="149" y="226"/>
                  </a:moveTo>
                  <a:lnTo>
                    <a:pt x="147" y="226"/>
                  </a:lnTo>
                  <a:lnTo>
                    <a:pt x="146" y="226"/>
                  </a:lnTo>
                  <a:lnTo>
                    <a:pt x="146" y="225"/>
                  </a:lnTo>
                  <a:lnTo>
                    <a:pt x="145" y="224"/>
                  </a:lnTo>
                  <a:lnTo>
                    <a:pt x="145" y="222"/>
                  </a:lnTo>
                  <a:lnTo>
                    <a:pt x="146" y="223"/>
                  </a:lnTo>
                  <a:lnTo>
                    <a:pt x="149" y="226"/>
                  </a:lnTo>
                  <a:close/>
                  <a:moveTo>
                    <a:pt x="164" y="223"/>
                  </a:moveTo>
                  <a:lnTo>
                    <a:pt x="163" y="223"/>
                  </a:lnTo>
                  <a:lnTo>
                    <a:pt x="163" y="223"/>
                  </a:lnTo>
                  <a:lnTo>
                    <a:pt x="163" y="222"/>
                  </a:lnTo>
                  <a:lnTo>
                    <a:pt x="164" y="222"/>
                  </a:lnTo>
                  <a:lnTo>
                    <a:pt x="164" y="221"/>
                  </a:lnTo>
                  <a:lnTo>
                    <a:pt x="165" y="222"/>
                  </a:lnTo>
                  <a:lnTo>
                    <a:pt x="164" y="223"/>
                  </a:lnTo>
                  <a:close/>
                  <a:moveTo>
                    <a:pt x="151" y="224"/>
                  </a:moveTo>
                  <a:lnTo>
                    <a:pt x="150" y="225"/>
                  </a:lnTo>
                  <a:lnTo>
                    <a:pt x="149" y="223"/>
                  </a:lnTo>
                  <a:lnTo>
                    <a:pt x="149" y="218"/>
                  </a:lnTo>
                  <a:lnTo>
                    <a:pt x="149" y="218"/>
                  </a:lnTo>
                  <a:lnTo>
                    <a:pt x="150" y="219"/>
                  </a:lnTo>
                  <a:lnTo>
                    <a:pt x="152" y="221"/>
                  </a:lnTo>
                  <a:lnTo>
                    <a:pt x="152" y="222"/>
                  </a:lnTo>
                  <a:lnTo>
                    <a:pt x="151" y="222"/>
                  </a:lnTo>
                  <a:lnTo>
                    <a:pt x="151" y="224"/>
                  </a:lnTo>
                  <a:close/>
                  <a:moveTo>
                    <a:pt x="154" y="217"/>
                  </a:moveTo>
                  <a:lnTo>
                    <a:pt x="154" y="218"/>
                  </a:lnTo>
                  <a:lnTo>
                    <a:pt x="153" y="217"/>
                  </a:lnTo>
                  <a:lnTo>
                    <a:pt x="152" y="217"/>
                  </a:lnTo>
                  <a:lnTo>
                    <a:pt x="152" y="216"/>
                  </a:lnTo>
                  <a:lnTo>
                    <a:pt x="153" y="216"/>
                  </a:lnTo>
                  <a:lnTo>
                    <a:pt x="153" y="216"/>
                  </a:lnTo>
                  <a:lnTo>
                    <a:pt x="154" y="217"/>
                  </a:lnTo>
                  <a:close/>
                  <a:moveTo>
                    <a:pt x="150" y="210"/>
                  </a:moveTo>
                  <a:lnTo>
                    <a:pt x="153" y="213"/>
                  </a:lnTo>
                  <a:lnTo>
                    <a:pt x="153" y="215"/>
                  </a:lnTo>
                  <a:lnTo>
                    <a:pt x="152" y="215"/>
                  </a:lnTo>
                  <a:lnTo>
                    <a:pt x="150" y="214"/>
                  </a:lnTo>
                  <a:lnTo>
                    <a:pt x="150" y="213"/>
                  </a:lnTo>
                  <a:lnTo>
                    <a:pt x="149" y="212"/>
                  </a:lnTo>
                  <a:lnTo>
                    <a:pt x="149" y="212"/>
                  </a:lnTo>
                  <a:lnTo>
                    <a:pt x="148" y="210"/>
                  </a:lnTo>
                  <a:lnTo>
                    <a:pt x="148" y="209"/>
                  </a:lnTo>
                  <a:lnTo>
                    <a:pt x="150" y="210"/>
                  </a:lnTo>
                  <a:close/>
                  <a:moveTo>
                    <a:pt x="218" y="188"/>
                  </a:moveTo>
                  <a:lnTo>
                    <a:pt x="217" y="188"/>
                  </a:lnTo>
                  <a:lnTo>
                    <a:pt x="217" y="188"/>
                  </a:lnTo>
                  <a:lnTo>
                    <a:pt x="217" y="187"/>
                  </a:lnTo>
                  <a:lnTo>
                    <a:pt x="218" y="186"/>
                  </a:lnTo>
                  <a:lnTo>
                    <a:pt x="219" y="187"/>
                  </a:lnTo>
                  <a:lnTo>
                    <a:pt x="219" y="187"/>
                  </a:lnTo>
                  <a:lnTo>
                    <a:pt x="218" y="188"/>
                  </a:lnTo>
                  <a:close/>
                  <a:moveTo>
                    <a:pt x="154" y="186"/>
                  </a:moveTo>
                  <a:lnTo>
                    <a:pt x="154" y="186"/>
                  </a:lnTo>
                  <a:lnTo>
                    <a:pt x="153" y="186"/>
                  </a:lnTo>
                  <a:lnTo>
                    <a:pt x="153" y="185"/>
                  </a:lnTo>
                  <a:lnTo>
                    <a:pt x="154" y="184"/>
                  </a:lnTo>
                  <a:lnTo>
                    <a:pt x="155" y="185"/>
                  </a:lnTo>
                  <a:lnTo>
                    <a:pt x="154" y="186"/>
                  </a:lnTo>
                  <a:close/>
                  <a:moveTo>
                    <a:pt x="152" y="188"/>
                  </a:moveTo>
                  <a:lnTo>
                    <a:pt x="152" y="189"/>
                  </a:lnTo>
                  <a:lnTo>
                    <a:pt x="150" y="188"/>
                  </a:lnTo>
                  <a:lnTo>
                    <a:pt x="151" y="186"/>
                  </a:lnTo>
                  <a:lnTo>
                    <a:pt x="151" y="183"/>
                  </a:lnTo>
                  <a:lnTo>
                    <a:pt x="151" y="182"/>
                  </a:lnTo>
                  <a:lnTo>
                    <a:pt x="151" y="182"/>
                  </a:lnTo>
                  <a:lnTo>
                    <a:pt x="154" y="182"/>
                  </a:lnTo>
                  <a:lnTo>
                    <a:pt x="155" y="182"/>
                  </a:lnTo>
                  <a:lnTo>
                    <a:pt x="155" y="183"/>
                  </a:lnTo>
                  <a:lnTo>
                    <a:pt x="153" y="185"/>
                  </a:lnTo>
                  <a:lnTo>
                    <a:pt x="152" y="188"/>
                  </a:lnTo>
                  <a:close/>
                  <a:moveTo>
                    <a:pt x="226" y="182"/>
                  </a:moveTo>
                  <a:lnTo>
                    <a:pt x="225" y="182"/>
                  </a:lnTo>
                  <a:lnTo>
                    <a:pt x="225" y="181"/>
                  </a:lnTo>
                  <a:lnTo>
                    <a:pt x="225" y="181"/>
                  </a:lnTo>
                  <a:lnTo>
                    <a:pt x="226" y="180"/>
                  </a:lnTo>
                  <a:lnTo>
                    <a:pt x="226" y="180"/>
                  </a:lnTo>
                  <a:lnTo>
                    <a:pt x="227" y="180"/>
                  </a:lnTo>
                  <a:lnTo>
                    <a:pt x="227" y="181"/>
                  </a:lnTo>
                  <a:lnTo>
                    <a:pt x="226" y="182"/>
                  </a:lnTo>
                  <a:close/>
                  <a:moveTo>
                    <a:pt x="159" y="173"/>
                  </a:moveTo>
                  <a:lnTo>
                    <a:pt x="158" y="174"/>
                  </a:lnTo>
                  <a:lnTo>
                    <a:pt x="156" y="172"/>
                  </a:lnTo>
                  <a:lnTo>
                    <a:pt x="156" y="170"/>
                  </a:lnTo>
                  <a:lnTo>
                    <a:pt x="157" y="170"/>
                  </a:lnTo>
                  <a:lnTo>
                    <a:pt x="158" y="171"/>
                  </a:lnTo>
                  <a:lnTo>
                    <a:pt x="159" y="172"/>
                  </a:lnTo>
                  <a:lnTo>
                    <a:pt x="159" y="173"/>
                  </a:lnTo>
                  <a:close/>
                  <a:moveTo>
                    <a:pt x="141" y="174"/>
                  </a:moveTo>
                  <a:lnTo>
                    <a:pt x="141" y="174"/>
                  </a:lnTo>
                  <a:lnTo>
                    <a:pt x="140" y="173"/>
                  </a:lnTo>
                  <a:lnTo>
                    <a:pt x="141" y="170"/>
                  </a:lnTo>
                  <a:lnTo>
                    <a:pt x="141" y="170"/>
                  </a:lnTo>
                  <a:lnTo>
                    <a:pt x="142" y="170"/>
                  </a:lnTo>
                  <a:lnTo>
                    <a:pt x="143" y="170"/>
                  </a:lnTo>
                  <a:lnTo>
                    <a:pt x="143" y="172"/>
                  </a:lnTo>
                  <a:lnTo>
                    <a:pt x="143" y="173"/>
                  </a:lnTo>
                  <a:lnTo>
                    <a:pt x="141" y="174"/>
                  </a:lnTo>
                  <a:close/>
                  <a:moveTo>
                    <a:pt x="232" y="115"/>
                  </a:moveTo>
                  <a:lnTo>
                    <a:pt x="231" y="115"/>
                  </a:lnTo>
                  <a:lnTo>
                    <a:pt x="230" y="114"/>
                  </a:lnTo>
                  <a:lnTo>
                    <a:pt x="230" y="114"/>
                  </a:lnTo>
                  <a:lnTo>
                    <a:pt x="231" y="114"/>
                  </a:lnTo>
                  <a:lnTo>
                    <a:pt x="231" y="114"/>
                  </a:lnTo>
                  <a:lnTo>
                    <a:pt x="232" y="114"/>
                  </a:lnTo>
                  <a:lnTo>
                    <a:pt x="232" y="115"/>
                  </a:lnTo>
                  <a:close/>
                  <a:moveTo>
                    <a:pt x="216" y="59"/>
                  </a:moveTo>
                  <a:lnTo>
                    <a:pt x="215" y="59"/>
                  </a:lnTo>
                  <a:lnTo>
                    <a:pt x="215" y="59"/>
                  </a:lnTo>
                  <a:lnTo>
                    <a:pt x="214" y="58"/>
                  </a:lnTo>
                  <a:lnTo>
                    <a:pt x="214" y="58"/>
                  </a:lnTo>
                  <a:lnTo>
                    <a:pt x="212" y="56"/>
                  </a:lnTo>
                  <a:lnTo>
                    <a:pt x="212" y="53"/>
                  </a:lnTo>
                  <a:lnTo>
                    <a:pt x="214" y="52"/>
                  </a:lnTo>
                  <a:lnTo>
                    <a:pt x="216" y="52"/>
                  </a:lnTo>
                  <a:lnTo>
                    <a:pt x="217" y="53"/>
                  </a:lnTo>
                  <a:lnTo>
                    <a:pt x="217" y="55"/>
                  </a:lnTo>
                  <a:lnTo>
                    <a:pt x="216" y="56"/>
                  </a:lnTo>
                  <a:lnTo>
                    <a:pt x="216" y="58"/>
                  </a:lnTo>
                  <a:lnTo>
                    <a:pt x="216" y="59"/>
                  </a:lnTo>
                  <a:close/>
                  <a:moveTo>
                    <a:pt x="203" y="31"/>
                  </a:moveTo>
                  <a:lnTo>
                    <a:pt x="202" y="31"/>
                  </a:lnTo>
                  <a:lnTo>
                    <a:pt x="201" y="30"/>
                  </a:lnTo>
                  <a:lnTo>
                    <a:pt x="201" y="29"/>
                  </a:lnTo>
                  <a:lnTo>
                    <a:pt x="200" y="29"/>
                  </a:lnTo>
                  <a:lnTo>
                    <a:pt x="200" y="28"/>
                  </a:lnTo>
                  <a:lnTo>
                    <a:pt x="201" y="28"/>
                  </a:lnTo>
                  <a:lnTo>
                    <a:pt x="202" y="29"/>
                  </a:lnTo>
                  <a:lnTo>
                    <a:pt x="202" y="30"/>
                  </a:lnTo>
                  <a:lnTo>
                    <a:pt x="203" y="31"/>
                  </a:lnTo>
                  <a:close/>
                  <a:moveTo>
                    <a:pt x="202" y="26"/>
                  </a:moveTo>
                  <a:lnTo>
                    <a:pt x="201" y="27"/>
                  </a:lnTo>
                  <a:lnTo>
                    <a:pt x="200" y="25"/>
                  </a:lnTo>
                  <a:lnTo>
                    <a:pt x="200" y="25"/>
                  </a:lnTo>
                  <a:lnTo>
                    <a:pt x="200" y="25"/>
                  </a:lnTo>
                  <a:lnTo>
                    <a:pt x="201" y="25"/>
                  </a:lnTo>
                  <a:lnTo>
                    <a:pt x="202" y="26"/>
                  </a:lnTo>
                  <a:close/>
                  <a:moveTo>
                    <a:pt x="146" y="26"/>
                  </a:moveTo>
                  <a:lnTo>
                    <a:pt x="144" y="26"/>
                  </a:lnTo>
                  <a:lnTo>
                    <a:pt x="142" y="24"/>
                  </a:lnTo>
                  <a:lnTo>
                    <a:pt x="142" y="23"/>
                  </a:lnTo>
                  <a:lnTo>
                    <a:pt x="145" y="20"/>
                  </a:lnTo>
                  <a:lnTo>
                    <a:pt x="146" y="19"/>
                  </a:lnTo>
                  <a:lnTo>
                    <a:pt x="146" y="19"/>
                  </a:lnTo>
                  <a:lnTo>
                    <a:pt x="147" y="20"/>
                  </a:lnTo>
                  <a:lnTo>
                    <a:pt x="147" y="21"/>
                  </a:lnTo>
                  <a:lnTo>
                    <a:pt x="146" y="24"/>
                  </a:lnTo>
                  <a:lnTo>
                    <a:pt x="147" y="24"/>
                  </a:lnTo>
                  <a:lnTo>
                    <a:pt x="147" y="25"/>
                  </a:lnTo>
                  <a:lnTo>
                    <a:pt x="146" y="26"/>
                  </a:lnTo>
                  <a:close/>
                  <a:moveTo>
                    <a:pt x="154" y="9"/>
                  </a:moveTo>
                  <a:lnTo>
                    <a:pt x="156" y="11"/>
                  </a:lnTo>
                  <a:lnTo>
                    <a:pt x="157" y="11"/>
                  </a:lnTo>
                  <a:lnTo>
                    <a:pt x="158" y="12"/>
                  </a:lnTo>
                  <a:lnTo>
                    <a:pt x="162" y="15"/>
                  </a:lnTo>
                  <a:lnTo>
                    <a:pt x="163" y="15"/>
                  </a:lnTo>
                  <a:lnTo>
                    <a:pt x="163" y="16"/>
                  </a:lnTo>
                  <a:lnTo>
                    <a:pt x="163" y="17"/>
                  </a:lnTo>
                  <a:lnTo>
                    <a:pt x="162" y="20"/>
                  </a:lnTo>
                  <a:lnTo>
                    <a:pt x="162" y="21"/>
                  </a:lnTo>
                  <a:lnTo>
                    <a:pt x="159" y="22"/>
                  </a:lnTo>
                  <a:lnTo>
                    <a:pt x="159" y="24"/>
                  </a:lnTo>
                  <a:lnTo>
                    <a:pt x="162" y="26"/>
                  </a:lnTo>
                  <a:lnTo>
                    <a:pt x="162" y="28"/>
                  </a:lnTo>
                  <a:lnTo>
                    <a:pt x="161" y="29"/>
                  </a:lnTo>
                  <a:lnTo>
                    <a:pt x="156" y="29"/>
                  </a:lnTo>
                  <a:lnTo>
                    <a:pt x="156" y="29"/>
                  </a:lnTo>
                  <a:lnTo>
                    <a:pt x="155" y="29"/>
                  </a:lnTo>
                  <a:lnTo>
                    <a:pt x="155" y="29"/>
                  </a:lnTo>
                  <a:lnTo>
                    <a:pt x="154" y="29"/>
                  </a:lnTo>
                  <a:lnTo>
                    <a:pt x="151" y="27"/>
                  </a:lnTo>
                  <a:lnTo>
                    <a:pt x="150" y="26"/>
                  </a:lnTo>
                  <a:lnTo>
                    <a:pt x="150" y="24"/>
                  </a:lnTo>
                  <a:lnTo>
                    <a:pt x="149" y="24"/>
                  </a:lnTo>
                  <a:lnTo>
                    <a:pt x="149" y="20"/>
                  </a:lnTo>
                  <a:lnTo>
                    <a:pt x="148" y="20"/>
                  </a:lnTo>
                  <a:lnTo>
                    <a:pt x="148" y="19"/>
                  </a:lnTo>
                  <a:lnTo>
                    <a:pt x="145" y="16"/>
                  </a:lnTo>
                  <a:lnTo>
                    <a:pt x="144" y="15"/>
                  </a:lnTo>
                  <a:lnTo>
                    <a:pt x="144" y="13"/>
                  </a:lnTo>
                  <a:lnTo>
                    <a:pt x="143" y="12"/>
                  </a:lnTo>
                  <a:lnTo>
                    <a:pt x="143" y="12"/>
                  </a:lnTo>
                  <a:lnTo>
                    <a:pt x="143" y="11"/>
                  </a:lnTo>
                  <a:lnTo>
                    <a:pt x="143" y="11"/>
                  </a:lnTo>
                  <a:lnTo>
                    <a:pt x="142" y="9"/>
                  </a:lnTo>
                  <a:lnTo>
                    <a:pt x="142" y="8"/>
                  </a:lnTo>
                  <a:lnTo>
                    <a:pt x="146" y="6"/>
                  </a:lnTo>
                  <a:lnTo>
                    <a:pt x="147" y="6"/>
                  </a:lnTo>
                  <a:lnTo>
                    <a:pt x="149" y="8"/>
                  </a:lnTo>
                  <a:lnTo>
                    <a:pt x="151" y="9"/>
                  </a:lnTo>
                  <a:lnTo>
                    <a:pt x="154" y="9"/>
                  </a:lnTo>
                  <a:close/>
                  <a:moveTo>
                    <a:pt x="260" y="36"/>
                  </a:moveTo>
                  <a:lnTo>
                    <a:pt x="260" y="36"/>
                  </a:lnTo>
                  <a:lnTo>
                    <a:pt x="260" y="37"/>
                  </a:lnTo>
                  <a:lnTo>
                    <a:pt x="261" y="38"/>
                  </a:lnTo>
                  <a:lnTo>
                    <a:pt x="262" y="40"/>
                  </a:lnTo>
                  <a:lnTo>
                    <a:pt x="264" y="44"/>
                  </a:lnTo>
                  <a:lnTo>
                    <a:pt x="266" y="45"/>
                  </a:lnTo>
                  <a:lnTo>
                    <a:pt x="266" y="46"/>
                  </a:lnTo>
                  <a:lnTo>
                    <a:pt x="266" y="47"/>
                  </a:lnTo>
                  <a:lnTo>
                    <a:pt x="264" y="49"/>
                  </a:lnTo>
                  <a:lnTo>
                    <a:pt x="265" y="50"/>
                  </a:lnTo>
                  <a:lnTo>
                    <a:pt x="264" y="51"/>
                  </a:lnTo>
                  <a:lnTo>
                    <a:pt x="262" y="53"/>
                  </a:lnTo>
                  <a:lnTo>
                    <a:pt x="262" y="57"/>
                  </a:lnTo>
                  <a:lnTo>
                    <a:pt x="262" y="57"/>
                  </a:lnTo>
                  <a:lnTo>
                    <a:pt x="262" y="59"/>
                  </a:lnTo>
                  <a:lnTo>
                    <a:pt x="260" y="61"/>
                  </a:lnTo>
                  <a:lnTo>
                    <a:pt x="260" y="62"/>
                  </a:lnTo>
                  <a:lnTo>
                    <a:pt x="260" y="63"/>
                  </a:lnTo>
                  <a:lnTo>
                    <a:pt x="260" y="65"/>
                  </a:lnTo>
                  <a:lnTo>
                    <a:pt x="261" y="66"/>
                  </a:lnTo>
                  <a:lnTo>
                    <a:pt x="261" y="67"/>
                  </a:lnTo>
                  <a:lnTo>
                    <a:pt x="259" y="69"/>
                  </a:lnTo>
                  <a:lnTo>
                    <a:pt x="259" y="70"/>
                  </a:lnTo>
                  <a:lnTo>
                    <a:pt x="257" y="72"/>
                  </a:lnTo>
                  <a:lnTo>
                    <a:pt x="257" y="75"/>
                  </a:lnTo>
                  <a:lnTo>
                    <a:pt x="256" y="77"/>
                  </a:lnTo>
                  <a:lnTo>
                    <a:pt x="256" y="80"/>
                  </a:lnTo>
                  <a:lnTo>
                    <a:pt x="253" y="85"/>
                  </a:lnTo>
                  <a:lnTo>
                    <a:pt x="252" y="86"/>
                  </a:lnTo>
                  <a:lnTo>
                    <a:pt x="252" y="87"/>
                  </a:lnTo>
                  <a:lnTo>
                    <a:pt x="249" y="91"/>
                  </a:lnTo>
                  <a:lnTo>
                    <a:pt x="248" y="92"/>
                  </a:lnTo>
                  <a:lnTo>
                    <a:pt x="248" y="94"/>
                  </a:lnTo>
                  <a:lnTo>
                    <a:pt x="247" y="95"/>
                  </a:lnTo>
                  <a:lnTo>
                    <a:pt x="247" y="99"/>
                  </a:lnTo>
                  <a:lnTo>
                    <a:pt x="246" y="100"/>
                  </a:lnTo>
                  <a:lnTo>
                    <a:pt x="246" y="101"/>
                  </a:lnTo>
                  <a:lnTo>
                    <a:pt x="248" y="104"/>
                  </a:lnTo>
                  <a:lnTo>
                    <a:pt x="249" y="107"/>
                  </a:lnTo>
                  <a:lnTo>
                    <a:pt x="249" y="107"/>
                  </a:lnTo>
                  <a:lnTo>
                    <a:pt x="249" y="108"/>
                  </a:lnTo>
                  <a:lnTo>
                    <a:pt x="250" y="109"/>
                  </a:lnTo>
                  <a:lnTo>
                    <a:pt x="250" y="111"/>
                  </a:lnTo>
                  <a:lnTo>
                    <a:pt x="250" y="111"/>
                  </a:lnTo>
                  <a:lnTo>
                    <a:pt x="250" y="114"/>
                  </a:lnTo>
                  <a:lnTo>
                    <a:pt x="250" y="115"/>
                  </a:lnTo>
                  <a:lnTo>
                    <a:pt x="250" y="118"/>
                  </a:lnTo>
                  <a:lnTo>
                    <a:pt x="250" y="119"/>
                  </a:lnTo>
                  <a:lnTo>
                    <a:pt x="250" y="124"/>
                  </a:lnTo>
                  <a:lnTo>
                    <a:pt x="250" y="124"/>
                  </a:lnTo>
                  <a:lnTo>
                    <a:pt x="250" y="126"/>
                  </a:lnTo>
                  <a:lnTo>
                    <a:pt x="249" y="127"/>
                  </a:lnTo>
                  <a:lnTo>
                    <a:pt x="247" y="127"/>
                  </a:lnTo>
                  <a:lnTo>
                    <a:pt x="243" y="125"/>
                  </a:lnTo>
                  <a:lnTo>
                    <a:pt x="239" y="124"/>
                  </a:lnTo>
                  <a:lnTo>
                    <a:pt x="238" y="124"/>
                  </a:lnTo>
                  <a:lnTo>
                    <a:pt x="237" y="124"/>
                  </a:lnTo>
                  <a:lnTo>
                    <a:pt x="237" y="123"/>
                  </a:lnTo>
                  <a:lnTo>
                    <a:pt x="236" y="122"/>
                  </a:lnTo>
                  <a:lnTo>
                    <a:pt x="235" y="120"/>
                  </a:lnTo>
                  <a:lnTo>
                    <a:pt x="234" y="119"/>
                  </a:lnTo>
                  <a:lnTo>
                    <a:pt x="234" y="117"/>
                  </a:lnTo>
                  <a:lnTo>
                    <a:pt x="232" y="115"/>
                  </a:lnTo>
                  <a:lnTo>
                    <a:pt x="232" y="114"/>
                  </a:lnTo>
                  <a:lnTo>
                    <a:pt x="232" y="113"/>
                  </a:lnTo>
                  <a:lnTo>
                    <a:pt x="231" y="113"/>
                  </a:lnTo>
                  <a:lnTo>
                    <a:pt x="228" y="114"/>
                  </a:lnTo>
                  <a:lnTo>
                    <a:pt x="227" y="114"/>
                  </a:lnTo>
                  <a:lnTo>
                    <a:pt x="227" y="113"/>
                  </a:lnTo>
                  <a:lnTo>
                    <a:pt x="222" y="113"/>
                  </a:lnTo>
                  <a:lnTo>
                    <a:pt x="222" y="113"/>
                  </a:lnTo>
                  <a:lnTo>
                    <a:pt x="222" y="114"/>
                  </a:lnTo>
                  <a:lnTo>
                    <a:pt x="224" y="115"/>
                  </a:lnTo>
                  <a:lnTo>
                    <a:pt x="225" y="116"/>
                  </a:lnTo>
                  <a:lnTo>
                    <a:pt x="227" y="116"/>
                  </a:lnTo>
                  <a:lnTo>
                    <a:pt x="227" y="116"/>
                  </a:lnTo>
                  <a:lnTo>
                    <a:pt x="228" y="116"/>
                  </a:lnTo>
                  <a:lnTo>
                    <a:pt x="230" y="116"/>
                  </a:lnTo>
                  <a:lnTo>
                    <a:pt x="231" y="116"/>
                  </a:lnTo>
                  <a:lnTo>
                    <a:pt x="231" y="118"/>
                  </a:lnTo>
                  <a:lnTo>
                    <a:pt x="230" y="119"/>
                  </a:lnTo>
                  <a:lnTo>
                    <a:pt x="234" y="122"/>
                  </a:lnTo>
                  <a:lnTo>
                    <a:pt x="235" y="123"/>
                  </a:lnTo>
                  <a:lnTo>
                    <a:pt x="234" y="124"/>
                  </a:lnTo>
                  <a:lnTo>
                    <a:pt x="235" y="125"/>
                  </a:lnTo>
                  <a:lnTo>
                    <a:pt x="235" y="127"/>
                  </a:lnTo>
                  <a:lnTo>
                    <a:pt x="236" y="127"/>
                  </a:lnTo>
                  <a:lnTo>
                    <a:pt x="234" y="129"/>
                  </a:lnTo>
                  <a:lnTo>
                    <a:pt x="232" y="127"/>
                  </a:lnTo>
                  <a:lnTo>
                    <a:pt x="229" y="127"/>
                  </a:lnTo>
                  <a:lnTo>
                    <a:pt x="228" y="129"/>
                  </a:lnTo>
                  <a:lnTo>
                    <a:pt x="231" y="128"/>
                  </a:lnTo>
                  <a:lnTo>
                    <a:pt x="234" y="130"/>
                  </a:lnTo>
                  <a:lnTo>
                    <a:pt x="235" y="130"/>
                  </a:lnTo>
                  <a:lnTo>
                    <a:pt x="236" y="129"/>
                  </a:lnTo>
                  <a:lnTo>
                    <a:pt x="238" y="127"/>
                  </a:lnTo>
                  <a:lnTo>
                    <a:pt x="238" y="127"/>
                  </a:lnTo>
                  <a:lnTo>
                    <a:pt x="238" y="125"/>
                  </a:lnTo>
                  <a:lnTo>
                    <a:pt x="239" y="126"/>
                  </a:lnTo>
                  <a:lnTo>
                    <a:pt x="240" y="126"/>
                  </a:lnTo>
                  <a:lnTo>
                    <a:pt x="241" y="126"/>
                  </a:lnTo>
                  <a:lnTo>
                    <a:pt x="241" y="127"/>
                  </a:lnTo>
                  <a:lnTo>
                    <a:pt x="242" y="128"/>
                  </a:lnTo>
                  <a:lnTo>
                    <a:pt x="242" y="129"/>
                  </a:lnTo>
                  <a:lnTo>
                    <a:pt x="246" y="132"/>
                  </a:lnTo>
                  <a:lnTo>
                    <a:pt x="247" y="132"/>
                  </a:lnTo>
                  <a:lnTo>
                    <a:pt x="248" y="136"/>
                  </a:lnTo>
                  <a:lnTo>
                    <a:pt x="250" y="139"/>
                  </a:lnTo>
                  <a:lnTo>
                    <a:pt x="250" y="142"/>
                  </a:lnTo>
                  <a:lnTo>
                    <a:pt x="251" y="142"/>
                  </a:lnTo>
                  <a:lnTo>
                    <a:pt x="251" y="146"/>
                  </a:lnTo>
                  <a:lnTo>
                    <a:pt x="251" y="147"/>
                  </a:lnTo>
                  <a:lnTo>
                    <a:pt x="252" y="149"/>
                  </a:lnTo>
                  <a:lnTo>
                    <a:pt x="254" y="151"/>
                  </a:lnTo>
                  <a:lnTo>
                    <a:pt x="254" y="153"/>
                  </a:lnTo>
                  <a:lnTo>
                    <a:pt x="255" y="154"/>
                  </a:lnTo>
                  <a:lnTo>
                    <a:pt x="255" y="156"/>
                  </a:lnTo>
                  <a:lnTo>
                    <a:pt x="255" y="157"/>
                  </a:lnTo>
                  <a:lnTo>
                    <a:pt x="255" y="158"/>
                  </a:lnTo>
                  <a:lnTo>
                    <a:pt x="253" y="159"/>
                  </a:lnTo>
                  <a:lnTo>
                    <a:pt x="252" y="160"/>
                  </a:lnTo>
                  <a:lnTo>
                    <a:pt x="250" y="162"/>
                  </a:lnTo>
                  <a:lnTo>
                    <a:pt x="249" y="163"/>
                  </a:lnTo>
                  <a:lnTo>
                    <a:pt x="249" y="163"/>
                  </a:lnTo>
                  <a:lnTo>
                    <a:pt x="247" y="162"/>
                  </a:lnTo>
                  <a:lnTo>
                    <a:pt x="246" y="162"/>
                  </a:lnTo>
                  <a:lnTo>
                    <a:pt x="244" y="164"/>
                  </a:lnTo>
                  <a:lnTo>
                    <a:pt x="244" y="165"/>
                  </a:lnTo>
                  <a:lnTo>
                    <a:pt x="243" y="165"/>
                  </a:lnTo>
                  <a:lnTo>
                    <a:pt x="243" y="166"/>
                  </a:lnTo>
                  <a:lnTo>
                    <a:pt x="241" y="166"/>
                  </a:lnTo>
                  <a:lnTo>
                    <a:pt x="240" y="165"/>
                  </a:lnTo>
                  <a:lnTo>
                    <a:pt x="240" y="165"/>
                  </a:lnTo>
                  <a:lnTo>
                    <a:pt x="239" y="164"/>
                  </a:lnTo>
                  <a:lnTo>
                    <a:pt x="237" y="165"/>
                  </a:lnTo>
                  <a:lnTo>
                    <a:pt x="236" y="165"/>
                  </a:lnTo>
                  <a:lnTo>
                    <a:pt x="234" y="168"/>
                  </a:lnTo>
                  <a:lnTo>
                    <a:pt x="233" y="170"/>
                  </a:lnTo>
                  <a:lnTo>
                    <a:pt x="231" y="172"/>
                  </a:lnTo>
                  <a:lnTo>
                    <a:pt x="230" y="172"/>
                  </a:lnTo>
                  <a:lnTo>
                    <a:pt x="229" y="173"/>
                  </a:lnTo>
                  <a:lnTo>
                    <a:pt x="230" y="174"/>
                  </a:lnTo>
                  <a:lnTo>
                    <a:pt x="230" y="176"/>
                  </a:lnTo>
                  <a:lnTo>
                    <a:pt x="229" y="177"/>
                  </a:lnTo>
                  <a:lnTo>
                    <a:pt x="228" y="177"/>
                  </a:lnTo>
                  <a:lnTo>
                    <a:pt x="227" y="179"/>
                  </a:lnTo>
                  <a:lnTo>
                    <a:pt x="226" y="179"/>
                  </a:lnTo>
                  <a:lnTo>
                    <a:pt x="222" y="181"/>
                  </a:lnTo>
                  <a:lnTo>
                    <a:pt x="222" y="182"/>
                  </a:lnTo>
                  <a:lnTo>
                    <a:pt x="221" y="182"/>
                  </a:lnTo>
                  <a:lnTo>
                    <a:pt x="220" y="183"/>
                  </a:lnTo>
                  <a:lnTo>
                    <a:pt x="218" y="183"/>
                  </a:lnTo>
                  <a:lnTo>
                    <a:pt x="218" y="184"/>
                  </a:lnTo>
                  <a:lnTo>
                    <a:pt x="218" y="185"/>
                  </a:lnTo>
                  <a:lnTo>
                    <a:pt x="217" y="187"/>
                  </a:lnTo>
                  <a:lnTo>
                    <a:pt x="217" y="187"/>
                  </a:lnTo>
                  <a:lnTo>
                    <a:pt x="215" y="188"/>
                  </a:lnTo>
                  <a:lnTo>
                    <a:pt x="214" y="189"/>
                  </a:lnTo>
                  <a:lnTo>
                    <a:pt x="219" y="189"/>
                  </a:lnTo>
                  <a:lnTo>
                    <a:pt x="218" y="191"/>
                  </a:lnTo>
                  <a:lnTo>
                    <a:pt x="218" y="191"/>
                  </a:lnTo>
                  <a:lnTo>
                    <a:pt x="218" y="192"/>
                  </a:lnTo>
                  <a:lnTo>
                    <a:pt x="218" y="192"/>
                  </a:lnTo>
                  <a:lnTo>
                    <a:pt x="219" y="191"/>
                  </a:lnTo>
                  <a:lnTo>
                    <a:pt x="219" y="190"/>
                  </a:lnTo>
                  <a:lnTo>
                    <a:pt x="220" y="190"/>
                  </a:lnTo>
                  <a:lnTo>
                    <a:pt x="222" y="188"/>
                  </a:lnTo>
                  <a:lnTo>
                    <a:pt x="222" y="188"/>
                  </a:lnTo>
                  <a:lnTo>
                    <a:pt x="225" y="185"/>
                  </a:lnTo>
                  <a:lnTo>
                    <a:pt x="225" y="185"/>
                  </a:lnTo>
                  <a:lnTo>
                    <a:pt x="226" y="183"/>
                  </a:lnTo>
                  <a:lnTo>
                    <a:pt x="228" y="181"/>
                  </a:lnTo>
                  <a:lnTo>
                    <a:pt x="228" y="180"/>
                  </a:lnTo>
                  <a:lnTo>
                    <a:pt x="229" y="179"/>
                  </a:lnTo>
                  <a:lnTo>
                    <a:pt x="229" y="178"/>
                  </a:lnTo>
                  <a:lnTo>
                    <a:pt x="230" y="177"/>
                  </a:lnTo>
                  <a:lnTo>
                    <a:pt x="230" y="175"/>
                  </a:lnTo>
                  <a:lnTo>
                    <a:pt x="231" y="175"/>
                  </a:lnTo>
                  <a:lnTo>
                    <a:pt x="231" y="173"/>
                  </a:lnTo>
                  <a:lnTo>
                    <a:pt x="233" y="171"/>
                  </a:lnTo>
                  <a:lnTo>
                    <a:pt x="234" y="169"/>
                  </a:lnTo>
                  <a:lnTo>
                    <a:pt x="234" y="169"/>
                  </a:lnTo>
                  <a:lnTo>
                    <a:pt x="234" y="168"/>
                  </a:lnTo>
                  <a:lnTo>
                    <a:pt x="236" y="167"/>
                  </a:lnTo>
                  <a:lnTo>
                    <a:pt x="237" y="167"/>
                  </a:lnTo>
                  <a:lnTo>
                    <a:pt x="238" y="166"/>
                  </a:lnTo>
                  <a:lnTo>
                    <a:pt x="240" y="166"/>
                  </a:lnTo>
                  <a:lnTo>
                    <a:pt x="241" y="167"/>
                  </a:lnTo>
                  <a:lnTo>
                    <a:pt x="241" y="167"/>
                  </a:lnTo>
                  <a:lnTo>
                    <a:pt x="242" y="168"/>
                  </a:lnTo>
                  <a:lnTo>
                    <a:pt x="243" y="168"/>
                  </a:lnTo>
                  <a:lnTo>
                    <a:pt x="244" y="167"/>
                  </a:lnTo>
                  <a:lnTo>
                    <a:pt x="246" y="165"/>
                  </a:lnTo>
                  <a:lnTo>
                    <a:pt x="246" y="164"/>
                  </a:lnTo>
                  <a:lnTo>
                    <a:pt x="247" y="164"/>
                  </a:lnTo>
                  <a:lnTo>
                    <a:pt x="247" y="167"/>
                  </a:lnTo>
                  <a:lnTo>
                    <a:pt x="248" y="168"/>
                  </a:lnTo>
                  <a:lnTo>
                    <a:pt x="248" y="170"/>
                  </a:lnTo>
                  <a:lnTo>
                    <a:pt x="248" y="170"/>
                  </a:lnTo>
                  <a:lnTo>
                    <a:pt x="248" y="173"/>
                  </a:lnTo>
                  <a:lnTo>
                    <a:pt x="249" y="174"/>
                  </a:lnTo>
                  <a:lnTo>
                    <a:pt x="251" y="175"/>
                  </a:lnTo>
                  <a:lnTo>
                    <a:pt x="252" y="175"/>
                  </a:lnTo>
                  <a:lnTo>
                    <a:pt x="255" y="171"/>
                  </a:lnTo>
                  <a:lnTo>
                    <a:pt x="256" y="171"/>
                  </a:lnTo>
                  <a:lnTo>
                    <a:pt x="257" y="171"/>
                  </a:lnTo>
                  <a:lnTo>
                    <a:pt x="260" y="171"/>
                  </a:lnTo>
                  <a:lnTo>
                    <a:pt x="263" y="173"/>
                  </a:lnTo>
                  <a:lnTo>
                    <a:pt x="263" y="174"/>
                  </a:lnTo>
                  <a:lnTo>
                    <a:pt x="263" y="175"/>
                  </a:lnTo>
                  <a:lnTo>
                    <a:pt x="263" y="180"/>
                  </a:lnTo>
                  <a:lnTo>
                    <a:pt x="264" y="181"/>
                  </a:lnTo>
                  <a:lnTo>
                    <a:pt x="262" y="182"/>
                  </a:lnTo>
                  <a:lnTo>
                    <a:pt x="258" y="182"/>
                  </a:lnTo>
                  <a:lnTo>
                    <a:pt x="257" y="182"/>
                  </a:lnTo>
                  <a:lnTo>
                    <a:pt x="256" y="182"/>
                  </a:lnTo>
                  <a:lnTo>
                    <a:pt x="254" y="183"/>
                  </a:lnTo>
                  <a:lnTo>
                    <a:pt x="254" y="187"/>
                  </a:lnTo>
                  <a:lnTo>
                    <a:pt x="256" y="189"/>
                  </a:lnTo>
                  <a:lnTo>
                    <a:pt x="256" y="190"/>
                  </a:lnTo>
                  <a:lnTo>
                    <a:pt x="255" y="192"/>
                  </a:lnTo>
                  <a:lnTo>
                    <a:pt x="255" y="193"/>
                  </a:lnTo>
                  <a:lnTo>
                    <a:pt x="254" y="193"/>
                  </a:lnTo>
                  <a:lnTo>
                    <a:pt x="254" y="200"/>
                  </a:lnTo>
                  <a:lnTo>
                    <a:pt x="255" y="200"/>
                  </a:lnTo>
                  <a:lnTo>
                    <a:pt x="255" y="202"/>
                  </a:lnTo>
                  <a:lnTo>
                    <a:pt x="256" y="204"/>
                  </a:lnTo>
                  <a:lnTo>
                    <a:pt x="256" y="204"/>
                  </a:lnTo>
                  <a:lnTo>
                    <a:pt x="258" y="205"/>
                  </a:lnTo>
                  <a:lnTo>
                    <a:pt x="261" y="205"/>
                  </a:lnTo>
                  <a:lnTo>
                    <a:pt x="262" y="207"/>
                  </a:lnTo>
                  <a:lnTo>
                    <a:pt x="262" y="207"/>
                  </a:lnTo>
                  <a:lnTo>
                    <a:pt x="263" y="208"/>
                  </a:lnTo>
                  <a:lnTo>
                    <a:pt x="264" y="212"/>
                  </a:lnTo>
                  <a:lnTo>
                    <a:pt x="267" y="214"/>
                  </a:lnTo>
                  <a:lnTo>
                    <a:pt x="267" y="215"/>
                  </a:lnTo>
                  <a:lnTo>
                    <a:pt x="267" y="215"/>
                  </a:lnTo>
                  <a:lnTo>
                    <a:pt x="267" y="217"/>
                  </a:lnTo>
                  <a:lnTo>
                    <a:pt x="268" y="217"/>
                  </a:lnTo>
                  <a:lnTo>
                    <a:pt x="268" y="218"/>
                  </a:lnTo>
                  <a:lnTo>
                    <a:pt x="269" y="220"/>
                  </a:lnTo>
                  <a:lnTo>
                    <a:pt x="271" y="222"/>
                  </a:lnTo>
                  <a:lnTo>
                    <a:pt x="271" y="224"/>
                  </a:lnTo>
                  <a:lnTo>
                    <a:pt x="272" y="225"/>
                  </a:lnTo>
                  <a:lnTo>
                    <a:pt x="272" y="226"/>
                  </a:lnTo>
                  <a:lnTo>
                    <a:pt x="273" y="226"/>
                  </a:lnTo>
                  <a:lnTo>
                    <a:pt x="273" y="228"/>
                  </a:lnTo>
                  <a:lnTo>
                    <a:pt x="273" y="228"/>
                  </a:lnTo>
                  <a:lnTo>
                    <a:pt x="273" y="229"/>
                  </a:lnTo>
                  <a:lnTo>
                    <a:pt x="273" y="229"/>
                  </a:lnTo>
                  <a:lnTo>
                    <a:pt x="273" y="235"/>
                  </a:lnTo>
                  <a:lnTo>
                    <a:pt x="275" y="236"/>
                  </a:lnTo>
                  <a:lnTo>
                    <a:pt x="275" y="237"/>
                  </a:lnTo>
                  <a:lnTo>
                    <a:pt x="275" y="238"/>
                  </a:lnTo>
                  <a:lnTo>
                    <a:pt x="273" y="238"/>
                  </a:lnTo>
                  <a:lnTo>
                    <a:pt x="273" y="239"/>
                  </a:lnTo>
                  <a:lnTo>
                    <a:pt x="273" y="244"/>
                  </a:lnTo>
                  <a:lnTo>
                    <a:pt x="272" y="245"/>
                  </a:lnTo>
                  <a:lnTo>
                    <a:pt x="272" y="246"/>
                  </a:lnTo>
                  <a:lnTo>
                    <a:pt x="272" y="247"/>
                  </a:lnTo>
                  <a:lnTo>
                    <a:pt x="271" y="249"/>
                  </a:lnTo>
                  <a:lnTo>
                    <a:pt x="271" y="250"/>
                  </a:lnTo>
                  <a:lnTo>
                    <a:pt x="270" y="250"/>
                  </a:lnTo>
                  <a:lnTo>
                    <a:pt x="269" y="249"/>
                  </a:lnTo>
                  <a:lnTo>
                    <a:pt x="269" y="249"/>
                  </a:lnTo>
                  <a:lnTo>
                    <a:pt x="268" y="250"/>
                  </a:lnTo>
                  <a:lnTo>
                    <a:pt x="268" y="252"/>
                  </a:lnTo>
                  <a:lnTo>
                    <a:pt x="268" y="252"/>
                  </a:lnTo>
                  <a:lnTo>
                    <a:pt x="269" y="255"/>
                  </a:lnTo>
                  <a:lnTo>
                    <a:pt x="269" y="258"/>
                  </a:lnTo>
                  <a:lnTo>
                    <a:pt x="268" y="259"/>
                  </a:lnTo>
                  <a:lnTo>
                    <a:pt x="268" y="260"/>
                  </a:lnTo>
                  <a:lnTo>
                    <a:pt x="267" y="263"/>
                  </a:lnTo>
                  <a:lnTo>
                    <a:pt x="266" y="264"/>
                  </a:lnTo>
                  <a:lnTo>
                    <a:pt x="265" y="265"/>
                  </a:lnTo>
                  <a:lnTo>
                    <a:pt x="264" y="265"/>
                  </a:lnTo>
                  <a:lnTo>
                    <a:pt x="263" y="266"/>
                  </a:lnTo>
                  <a:lnTo>
                    <a:pt x="264" y="267"/>
                  </a:lnTo>
                  <a:lnTo>
                    <a:pt x="265" y="267"/>
                  </a:lnTo>
                  <a:lnTo>
                    <a:pt x="265" y="268"/>
                  </a:lnTo>
                  <a:lnTo>
                    <a:pt x="264" y="270"/>
                  </a:lnTo>
                  <a:lnTo>
                    <a:pt x="264" y="271"/>
                  </a:lnTo>
                  <a:lnTo>
                    <a:pt x="262" y="273"/>
                  </a:lnTo>
                  <a:lnTo>
                    <a:pt x="262" y="274"/>
                  </a:lnTo>
                  <a:lnTo>
                    <a:pt x="264" y="275"/>
                  </a:lnTo>
                  <a:lnTo>
                    <a:pt x="265" y="277"/>
                  </a:lnTo>
                  <a:lnTo>
                    <a:pt x="265" y="278"/>
                  </a:lnTo>
                  <a:lnTo>
                    <a:pt x="265" y="279"/>
                  </a:lnTo>
                  <a:lnTo>
                    <a:pt x="266" y="280"/>
                  </a:lnTo>
                  <a:lnTo>
                    <a:pt x="266" y="286"/>
                  </a:lnTo>
                  <a:lnTo>
                    <a:pt x="264" y="287"/>
                  </a:lnTo>
                  <a:lnTo>
                    <a:pt x="262" y="287"/>
                  </a:lnTo>
                  <a:lnTo>
                    <a:pt x="262" y="288"/>
                  </a:lnTo>
                  <a:lnTo>
                    <a:pt x="263" y="288"/>
                  </a:lnTo>
                  <a:lnTo>
                    <a:pt x="265" y="290"/>
                  </a:lnTo>
                  <a:lnTo>
                    <a:pt x="265" y="292"/>
                  </a:lnTo>
                  <a:lnTo>
                    <a:pt x="263" y="293"/>
                  </a:lnTo>
                  <a:lnTo>
                    <a:pt x="258" y="295"/>
                  </a:lnTo>
                  <a:lnTo>
                    <a:pt x="256" y="296"/>
                  </a:lnTo>
                  <a:lnTo>
                    <a:pt x="255" y="296"/>
                  </a:lnTo>
                  <a:lnTo>
                    <a:pt x="254" y="297"/>
                  </a:lnTo>
                  <a:lnTo>
                    <a:pt x="253" y="299"/>
                  </a:lnTo>
                  <a:lnTo>
                    <a:pt x="256" y="300"/>
                  </a:lnTo>
                  <a:lnTo>
                    <a:pt x="255" y="301"/>
                  </a:lnTo>
                  <a:lnTo>
                    <a:pt x="256" y="302"/>
                  </a:lnTo>
                  <a:lnTo>
                    <a:pt x="259" y="302"/>
                  </a:lnTo>
                  <a:lnTo>
                    <a:pt x="261" y="303"/>
                  </a:lnTo>
                  <a:lnTo>
                    <a:pt x="264" y="306"/>
                  </a:lnTo>
                  <a:lnTo>
                    <a:pt x="263" y="306"/>
                  </a:lnTo>
                  <a:lnTo>
                    <a:pt x="263" y="308"/>
                  </a:lnTo>
                  <a:lnTo>
                    <a:pt x="263" y="309"/>
                  </a:lnTo>
                  <a:lnTo>
                    <a:pt x="263" y="310"/>
                  </a:lnTo>
                  <a:lnTo>
                    <a:pt x="262" y="311"/>
                  </a:lnTo>
                  <a:lnTo>
                    <a:pt x="262" y="312"/>
                  </a:lnTo>
                  <a:lnTo>
                    <a:pt x="261" y="312"/>
                  </a:lnTo>
                  <a:lnTo>
                    <a:pt x="261" y="314"/>
                  </a:lnTo>
                  <a:lnTo>
                    <a:pt x="263" y="317"/>
                  </a:lnTo>
                  <a:lnTo>
                    <a:pt x="264" y="317"/>
                  </a:lnTo>
                  <a:lnTo>
                    <a:pt x="264" y="317"/>
                  </a:lnTo>
                  <a:lnTo>
                    <a:pt x="266" y="317"/>
                  </a:lnTo>
                  <a:lnTo>
                    <a:pt x="266" y="318"/>
                  </a:lnTo>
                  <a:lnTo>
                    <a:pt x="267" y="318"/>
                  </a:lnTo>
                  <a:lnTo>
                    <a:pt x="268" y="316"/>
                  </a:lnTo>
                  <a:lnTo>
                    <a:pt x="269" y="315"/>
                  </a:lnTo>
                  <a:lnTo>
                    <a:pt x="271" y="317"/>
                  </a:lnTo>
                  <a:lnTo>
                    <a:pt x="273" y="317"/>
                  </a:lnTo>
                  <a:lnTo>
                    <a:pt x="278" y="321"/>
                  </a:lnTo>
                  <a:lnTo>
                    <a:pt x="278" y="322"/>
                  </a:lnTo>
                  <a:lnTo>
                    <a:pt x="278" y="323"/>
                  </a:lnTo>
                  <a:lnTo>
                    <a:pt x="279" y="324"/>
                  </a:lnTo>
                  <a:lnTo>
                    <a:pt x="280" y="324"/>
                  </a:lnTo>
                  <a:lnTo>
                    <a:pt x="281" y="325"/>
                  </a:lnTo>
                  <a:lnTo>
                    <a:pt x="281" y="327"/>
                  </a:lnTo>
                  <a:lnTo>
                    <a:pt x="280" y="328"/>
                  </a:lnTo>
                  <a:lnTo>
                    <a:pt x="281" y="329"/>
                  </a:lnTo>
                  <a:lnTo>
                    <a:pt x="281" y="331"/>
                  </a:lnTo>
                  <a:lnTo>
                    <a:pt x="279" y="333"/>
                  </a:lnTo>
                  <a:lnTo>
                    <a:pt x="279" y="336"/>
                  </a:lnTo>
                  <a:lnTo>
                    <a:pt x="278" y="337"/>
                  </a:lnTo>
                  <a:lnTo>
                    <a:pt x="278" y="338"/>
                  </a:lnTo>
                  <a:lnTo>
                    <a:pt x="281" y="340"/>
                  </a:lnTo>
                  <a:lnTo>
                    <a:pt x="281" y="341"/>
                  </a:lnTo>
                  <a:lnTo>
                    <a:pt x="278" y="344"/>
                  </a:lnTo>
                  <a:lnTo>
                    <a:pt x="278" y="345"/>
                  </a:lnTo>
                  <a:lnTo>
                    <a:pt x="278" y="346"/>
                  </a:lnTo>
                  <a:lnTo>
                    <a:pt x="276" y="346"/>
                  </a:lnTo>
                  <a:lnTo>
                    <a:pt x="276" y="346"/>
                  </a:lnTo>
                  <a:lnTo>
                    <a:pt x="273" y="346"/>
                  </a:lnTo>
                  <a:lnTo>
                    <a:pt x="272" y="346"/>
                  </a:lnTo>
                  <a:lnTo>
                    <a:pt x="271" y="346"/>
                  </a:lnTo>
                  <a:lnTo>
                    <a:pt x="270" y="345"/>
                  </a:lnTo>
                  <a:lnTo>
                    <a:pt x="264" y="345"/>
                  </a:lnTo>
                  <a:lnTo>
                    <a:pt x="263" y="346"/>
                  </a:lnTo>
                  <a:lnTo>
                    <a:pt x="263" y="349"/>
                  </a:lnTo>
                  <a:lnTo>
                    <a:pt x="262" y="349"/>
                  </a:lnTo>
                  <a:lnTo>
                    <a:pt x="262" y="352"/>
                  </a:lnTo>
                  <a:lnTo>
                    <a:pt x="261" y="353"/>
                  </a:lnTo>
                  <a:lnTo>
                    <a:pt x="256" y="353"/>
                  </a:lnTo>
                  <a:lnTo>
                    <a:pt x="256" y="352"/>
                  </a:lnTo>
                  <a:lnTo>
                    <a:pt x="254" y="352"/>
                  </a:lnTo>
                  <a:lnTo>
                    <a:pt x="251" y="349"/>
                  </a:lnTo>
                  <a:lnTo>
                    <a:pt x="252" y="348"/>
                  </a:lnTo>
                  <a:lnTo>
                    <a:pt x="252" y="346"/>
                  </a:lnTo>
                  <a:lnTo>
                    <a:pt x="248" y="343"/>
                  </a:lnTo>
                  <a:lnTo>
                    <a:pt x="249" y="341"/>
                  </a:lnTo>
                  <a:lnTo>
                    <a:pt x="247" y="339"/>
                  </a:lnTo>
                  <a:lnTo>
                    <a:pt x="247" y="339"/>
                  </a:lnTo>
                  <a:lnTo>
                    <a:pt x="245" y="336"/>
                  </a:lnTo>
                  <a:lnTo>
                    <a:pt x="245" y="335"/>
                  </a:lnTo>
                  <a:lnTo>
                    <a:pt x="246" y="335"/>
                  </a:lnTo>
                  <a:lnTo>
                    <a:pt x="247" y="335"/>
                  </a:lnTo>
                  <a:lnTo>
                    <a:pt x="248" y="334"/>
                  </a:lnTo>
                  <a:lnTo>
                    <a:pt x="247" y="334"/>
                  </a:lnTo>
                  <a:lnTo>
                    <a:pt x="247" y="334"/>
                  </a:lnTo>
                  <a:lnTo>
                    <a:pt x="244" y="334"/>
                  </a:lnTo>
                  <a:lnTo>
                    <a:pt x="243" y="333"/>
                  </a:lnTo>
                  <a:lnTo>
                    <a:pt x="243" y="331"/>
                  </a:lnTo>
                  <a:lnTo>
                    <a:pt x="244" y="331"/>
                  </a:lnTo>
                  <a:lnTo>
                    <a:pt x="244" y="329"/>
                  </a:lnTo>
                  <a:lnTo>
                    <a:pt x="245" y="328"/>
                  </a:lnTo>
                  <a:lnTo>
                    <a:pt x="247" y="327"/>
                  </a:lnTo>
                  <a:lnTo>
                    <a:pt x="246" y="327"/>
                  </a:lnTo>
                  <a:lnTo>
                    <a:pt x="246" y="324"/>
                  </a:lnTo>
                  <a:lnTo>
                    <a:pt x="245" y="324"/>
                  </a:lnTo>
                  <a:lnTo>
                    <a:pt x="245" y="323"/>
                  </a:lnTo>
                  <a:lnTo>
                    <a:pt x="246" y="323"/>
                  </a:lnTo>
                  <a:lnTo>
                    <a:pt x="246" y="320"/>
                  </a:lnTo>
                  <a:lnTo>
                    <a:pt x="246" y="319"/>
                  </a:lnTo>
                  <a:lnTo>
                    <a:pt x="245" y="318"/>
                  </a:lnTo>
                  <a:lnTo>
                    <a:pt x="245" y="316"/>
                  </a:lnTo>
                  <a:lnTo>
                    <a:pt x="246" y="314"/>
                  </a:lnTo>
                  <a:lnTo>
                    <a:pt x="246" y="311"/>
                  </a:lnTo>
                  <a:lnTo>
                    <a:pt x="246" y="310"/>
                  </a:lnTo>
                  <a:lnTo>
                    <a:pt x="246" y="308"/>
                  </a:lnTo>
                  <a:lnTo>
                    <a:pt x="244" y="306"/>
                  </a:lnTo>
                  <a:lnTo>
                    <a:pt x="243" y="306"/>
                  </a:lnTo>
                  <a:lnTo>
                    <a:pt x="243" y="306"/>
                  </a:lnTo>
                  <a:lnTo>
                    <a:pt x="242" y="306"/>
                  </a:lnTo>
                  <a:lnTo>
                    <a:pt x="240" y="305"/>
                  </a:lnTo>
                  <a:lnTo>
                    <a:pt x="238" y="303"/>
                  </a:lnTo>
                  <a:lnTo>
                    <a:pt x="237" y="303"/>
                  </a:lnTo>
                  <a:lnTo>
                    <a:pt x="236" y="304"/>
                  </a:lnTo>
                  <a:lnTo>
                    <a:pt x="235" y="304"/>
                  </a:lnTo>
                  <a:lnTo>
                    <a:pt x="234" y="304"/>
                  </a:lnTo>
                  <a:lnTo>
                    <a:pt x="234" y="301"/>
                  </a:lnTo>
                  <a:lnTo>
                    <a:pt x="234" y="300"/>
                  </a:lnTo>
                  <a:lnTo>
                    <a:pt x="233" y="299"/>
                  </a:lnTo>
                  <a:lnTo>
                    <a:pt x="228" y="299"/>
                  </a:lnTo>
                  <a:lnTo>
                    <a:pt x="227" y="299"/>
                  </a:lnTo>
                  <a:lnTo>
                    <a:pt x="225" y="299"/>
                  </a:lnTo>
                  <a:lnTo>
                    <a:pt x="223" y="299"/>
                  </a:lnTo>
                  <a:lnTo>
                    <a:pt x="221" y="297"/>
                  </a:lnTo>
                  <a:lnTo>
                    <a:pt x="219" y="297"/>
                  </a:lnTo>
                  <a:lnTo>
                    <a:pt x="217" y="299"/>
                  </a:lnTo>
                  <a:lnTo>
                    <a:pt x="217" y="299"/>
                  </a:lnTo>
                  <a:lnTo>
                    <a:pt x="217" y="298"/>
                  </a:lnTo>
                  <a:lnTo>
                    <a:pt x="217" y="298"/>
                  </a:lnTo>
                  <a:lnTo>
                    <a:pt x="217" y="297"/>
                  </a:lnTo>
                  <a:lnTo>
                    <a:pt x="215" y="297"/>
                  </a:lnTo>
                  <a:lnTo>
                    <a:pt x="215" y="296"/>
                  </a:lnTo>
                  <a:lnTo>
                    <a:pt x="215" y="295"/>
                  </a:lnTo>
                  <a:lnTo>
                    <a:pt x="214" y="293"/>
                  </a:lnTo>
                  <a:lnTo>
                    <a:pt x="214" y="290"/>
                  </a:lnTo>
                  <a:lnTo>
                    <a:pt x="214" y="290"/>
                  </a:lnTo>
                  <a:lnTo>
                    <a:pt x="215" y="290"/>
                  </a:lnTo>
                  <a:lnTo>
                    <a:pt x="216" y="290"/>
                  </a:lnTo>
                  <a:lnTo>
                    <a:pt x="218" y="292"/>
                  </a:lnTo>
                  <a:lnTo>
                    <a:pt x="218" y="293"/>
                  </a:lnTo>
                  <a:lnTo>
                    <a:pt x="217" y="293"/>
                  </a:lnTo>
                  <a:lnTo>
                    <a:pt x="217" y="294"/>
                  </a:lnTo>
                  <a:lnTo>
                    <a:pt x="224" y="294"/>
                  </a:lnTo>
                  <a:lnTo>
                    <a:pt x="225" y="294"/>
                  </a:lnTo>
                  <a:lnTo>
                    <a:pt x="226" y="294"/>
                  </a:lnTo>
                  <a:lnTo>
                    <a:pt x="227" y="293"/>
                  </a:lnTo>
                  <a:lnTo>
                    <a:pt x="226" y="292"/>
                  </a:lnTo>
                  <a:lnTo>
                    <a:pt x="228" y="292"/>
                  </a:lnTo>
                  <a:lnTo>
                    <a:pt x="229" y="291"/>
                  </a:lnTo>
                  <a:lnTo>
                    <a:pt x="223" y="290"/>
                  </a:lnTo>
                  <a:lnTo>
                    <a:pt x="221" y="290"/>
                  </a:lnTo>
                  <a:lnTo>
                    <a:pt x="221" y="289"/>
                  </a:lnTo>
                  <a:lnTo>
                    <a:pt x="220" y="288"/>
                  </a:lnTo>
                  <a:lnTo>
                    <a:pt x="220" y="287"/>
                  </a:lnTo>
                  <a:lnTo>
                    <a:pt x="221" y="287"/>
                  </a:lnTo>
                  <a:lnTo>
                    <a:pt x="221" y="284"/>
                  </a:lnTo>
                  <a:lnTo>
                    <a:pt x="220" y="284"/>
                  </a:lnTo>
                  <a:lnTo>
                    <a:pt x="219" y="282"/>
                  </a:lnTo>
                  <a:lnTo>
                    <a:pt x="218" y="283"/>
                  </a:lnTo>
                  <a:lnTo>
                    <a:pt x="217" y="283"/>
                  </a:lnTo>
                  <a:lnTo>
                    <a:pt x="217" y="283"/>
                  </a:lnTo>
                  <a:lnTo>
                    <a:pt x="215" y="283"/>
                  </a:lnTo>
                  <a:lnTo>
                    <a:pt x="214" y="281"/>
                  </a:lnTo>
                  <a:lnTo>
                    <a:pt x="216" y="280"/>
                  </a:lnTo>
                  <a:lnTo>
                    <a:pt x="220" y="280"/>
                  </a:lnTo>
                  <a:lnTo>
                    <a:pt x="220" y="279"/>
                  </a:lnTo>
                  <a:lnTo>
                    <a:pt x="221" y="279"/>
                  </a:lnTo>
                  <a:lnTo>
                    <a:pt x="222" y="278"/>
                  </a:lnTo>
                  <a:lnTo>
                    <a:pt x="223" y="278"/>
                  </a:lnTo>
                  <a:lnTo>
                    <a:pt x="224" y="278"/>
                  </a:lnTo>
                  <a:lnTo>
                    <a:pt x="225" y="276"/>
                  </a:lnTo>
                  <a:lnTo>
                    <a:pt x="224" y="275"/>
                  </a:lnTo>
                  <a:lnTo>
                    <a:pt x="223" y="276"/>
                  </a:lnTo>
                  <a:lnTo>
                    <a:pt x="221" y="274"/>
                  </a:lnTo>
                  <a:lnTo>
                    <a:pt x="218" y="276"/>
                  </a:lnTo>
                  <a:lnTo>
                    <a:pt x="215" y="276"/>
                  </a:lnTo>
                  <a:lnTo>
                    <a:pt x="214" y="275"/>
                  </a:lnTo>
                  <a:lnTo>
                    <a:pt x="213" y="275"/>
                  </a:lnTo>
                  <a:lnTo>
                    <a:pt x="211" y="276"/>
                  </a:lnTo>
                  <a:lnTo>
                    <a:pt x="209" y="277"/>
                  </a:lnTo>
                  <a:lnTo>
                    <a:pt x="209" y="278"/>
                  </a:lnTo>
                  <a:lnTo>
                    <a:pt x="207" y="279"/>
                  </a:lnTo>
                  <a:lnTo>
                    <a:pt x="206" y="280"/>
                  </a:lnTo>
                  <a:lnTo>
                    <a:pt x="208" y="281"/>
                  </a:lnTo>
                  <a:lnTo>
                    <a:pt x="208" y="282"/>
                  </a:lnTo>
                  <a:lnTo>
                    <a:pt x="207" y="283"/>
                  </a:lnTo>
                  <a:lnTo>
                    <a:pt x="206" y="283"/>
                  </a:lnTo>
                  <a:lnTo>
                    <a:pt x="205" y="281"/>
                  </a:lnTo>
                  <a:lnTo>
                    <a:pt x="204" y="279"/>
                  </a:lnTo>
                  <a:lnTo>
                    <a:pt x="204" y="279"/>
                  </a:lnTo>
                  <a:lnTo>
                    <a:pt x="204" y="276"/>
                  </a:lnTo>
                  <a:lnTo>
                    <a:pt x="202" y="276"/>
                  </a:lnTo>
                  <a:lnTo>
                    <a:pt x="202" y="276"/>
                  </a:lnTo>
                  <a:lnTo>
                    <a:pt x="199" y="276"/>
                  </a:lnTo>
                  <a:lnTo>
                    <a:pt x="199" y="274"/>
                  </a:lnTo>
                  <a:lnTo>
                    <a:pt x="200" y="273"/>
                  </a:lnTo>
                  <a:lnTo>
                    <a:pt x="204" y="273"/>
                  </a:lnTo>
                  <a:lnTo>
                    <a:pt x="205" y="272"/>
                  </a:lnTo>
                  <a:lnTo>
                    <a:pt x="205" y="270"/>
                  </a:lnTo>
                  <a:lnTo>
                    <a:pt x="207" y="270"/>
                  </a:lnTo>
                  <a:lnTo>
                    <a:pt x="208" y="270"/>
                  </a:lnTo>
                  <a:lnTo>
                    <a:pt x="208" y="270"/>
                  </a:lnTo>
                  <a:lnTo>
                    <a:pt x="206" y="269"/>
                  </a:lnTo>
                  <a:lnTo>
                    <a:pt x="206" y="268"/>
                  </a:lnTo>
                  <a:lnTo>
                    <a:pt x="204" y="267"/>
                  </a:lnTo>
                  <a:lnTo>
                    <a:pt x="202" y="266"/>
                  </a:lnTo>
                  <a:lnTo>
                    <a:pt x="201" y="263"/>
                  </a:lnTo>
                  <a:lnTo>
                    <a:pt x="203" y="261"/>
                  </a:lnTo>
                  <a:lnTo>
                    <a:pt x="203" y="261"/>
                  </a:lnTo>
                  <a:lnTo>
                    <a:pt x="202" y="259"/>
                  </a:lnTo>
                  <a:lnTo>
                    <a:pt x="202" y="258"/>
                  </a:lnTo>
                  <a:lnTo>
                    <a:pt x="203" y="256"/>
                  </a:lnTo>
                  <a:lnTo>
                    <a:pt x="204" y="255"/>
                  </a:lnTo>
                  <a:lnTo>
                    <a:pt x="204" y="255"/>
                  </a:lnTo>
                  <a:lnTo>
                    <a:pt x="204" y="253"/>
                  </a:lnTo>
                  <a:lnTo>
                    <a:pt x="205" y="252"/>
                  </a:lnTo>
                  <a:lnTo>
                    <a:pt x="208" y="254"/>
                  </a:lnTo>
                  <a:lnTo>
                    <a:pt x="209" y="255"/>
                  </a:lnTo>
                  <a:lnTo>
                    <a:pt x="211" y="256"/>
                  </a:lnTo>
                  <a:lnTo>
                    <a:pt x="211" y="255"/>
                  </a:lnTo>
                  <a:lnTo>
                    <a:pt x="212" y="255"/>
                  </a:lnTo>
                  <a:lnTo>
                    <a:pt x="212" y="254"/>
                  </a:lnTo>
                  <a:lnTo>
                    <a:pt x="212" y="253"/>
                  </a:lnTo>
                  <a:lnTo>
                    <a:pt x="212" y="252"/>
                  </a:lnTo>
                  <a:lnTo>
                    <a:pt x="211" y="251"/>
                  </a:lnTo>
                  <a:lnTo>
                    <a:pt x="209" y="248"/>
                  </a:lnTo>
                  <a:lnTo>
                    <a:pt x="208" y="248"/>
                  </a:lnTo>
                  <a:lnTo>
                    <a:pt x="206" y="247"/>
                  </a:lnTo>
                  <a:lnTo>
                    <a:pt x="205" y="246"/>
                  </a:lnTo>
                  <a:lnTo>
                    <a:pt x="208" y="243"/>
                  </a:lnTo>
                  <a:lnTo>
                    <a:pt x="208" y="242"/>
                  </a:lnTo>
                  <a:lnTo>
                    <a:pt x="209" y="241"/>
                  </a:lnTo>
                  <a:lnTo>
                    <a:pt x="211" y="241"/>
                  </a:lnTo>
                  <a:lnTo>
                    <a:pt x="212" y="242"/>
                  </a:lnTo>
                  <a:lnTo>
                    <a:pt x="212" y="243"/>
                  </a:lnTo>
                  <a:lnTo>
                    <a:pt x="215" y="245"/>
                  </a:lnTo>
                  <a:lnTo>
                    <a:pt x="215" y="247"/>
                  </a:lnTo>
                  <a:lnTo>
                    <a:pt x="217" y="248"/>
                  </a:lnTo>
                  <a:lnTo>
                    <a:pt x="218" y="247"/>
                  </a:lnTo>
                  <a:lnTo>
                    <a:pt x="218" y="246"/>
                  </a:lnTo>
                  <a:lnTo>
                    <a:pt x="220" y="245"/>
                  </a:lnTo>
                  <a:lnTo>
                    <a:pt x="220" y="244"/>
                  </a:lnTo>
                  <a:lnTo>
                    <a:pt x="220" y="243"/>
                  </a:lnTo>
                  <a:lnTo>
                    <a:pt x="217" y="243"/>
                  </a:lnTo>
                  <a:lnTo>
                    <a:pt x="214" y="241"/>
                  </a:lnTo>
                  <a:lnTo>
                    <a:pt x="214" y="240"/>
                  </a:lnTo>
                  <a:lnTo>
                    <a:pt x="215" y="239"/>
                  </a:lnTo>
                  <a:lnTo>
                    <a:pt x="215" y="239"/>
                  </a:lnTo>
                  <a:lnTo>
                    <a:pt x="216" y="238"/>
                  </a:lnTo>
                  <a:lnTo>
                    <a:pt x="218" y="236"/>
                  </a:lnTo>
                  <a:lnTo>
                    <a:pt x="218" y="235"/>
                  </a:lnTo>
                  <a:lnTo>
                    <a:pt x="218" y="233"/>
                  </a:lnTo>
                  <a:lnTo>
                    <a:pt x="217" y="233"/>
                  </a:lnTo>
                  <a:lnTo>
                    <a:pt x="217" y="234"/>
                  </a:lnTo>
                  <a:lnTo>
                    <a:pt x="216" y="234"/>
                  </a:lnTo>
                  <a:lnTo>
                    <a:pt x="214" y="235"/>
                  </a:lnTo>
                  <a:lnTo>
                    <a:pt x="213" y="234"/>
                  </a:lnTo>
                  <a:lnTo>
                    <a:pt x="213" y="231"/>
                  </a:lnTo>
                  <a:lnTo>
                    <a:pt x="214" y="229"/>
                  </a:lnTo>
                  <a:lnTo>
                    <a:pt x="213" y="228"/>
                  </a:lnTo>
                  <a:lnTo>
                    <a:pt x="212" y="226"/>
                  </a:lnTo>
                  <a:lnTo>
                    <a:pt x="211" y="223"/>
                  </a:lnTo>
                  <a:lnTo>
                    <a:pt x="208" y="220"/>
                  </a:lnTo>
                  <a:lnTo>
                    <a:pt x="208" y="221"/>
                  </a:lnTo>
                  <a:lnTo>
                    <a:pt x="206" y="220"/>
                  </a:lnTo>
                  <a:lnTo>
                    <a:pt x="204" y="220"/>
                  </a:lnTo>
                  <a:lnTo>
                    <a:pt x="203" y="220"/>
                  </a:lnTo>
                  <a:lnTo>
                    <a:pt x="201" y="222"/>
                  </a:lnTo>
                  <a:lnTo>
                    <a:pt x="200" y="222"/>
                  </a:lnTo>
                  <a:lnTo>
                    <a:pt x="201" y="223"/>
                  </a:lnTo>
                  <a:lnTo>
                    <a:pt x="199" y="224"/>
                  </a:lnTo>
                  <a:lnTo>
                    <a:pt x="201" y="224"/>
                  </a:lnTo>
                  <a:lnTo>
                    <a:pt x="202" y="223"/>
                  </a:lnTo>
                  <a:lnTo>
                    <a:pt x="204" y="223"/>
                  </a:lnTo>
                  <a:lnTo>
                    <a:pt x="205" y="225"/>
                  </a:lnTo>
                  <a:lnTo>
                    <a:pt x="205" y="227"/>
                  </a:lnTo>
                  <a:lnTo>
                    <a:pt x="204" y="228"/>
                  </a:lnTo>
                  <a:lnTo>
                    <a:pt x="204" y="230"/>
                  </a:lnTo>
                  <a:lnTo>
                    <a:pt x="205" y="231"/>
                  </a:lnTo>
                  <a:lnTo>
                    <a:pt x="206" y="231"/>
                  </a:lnTo>
                  <a:lnTo>
                    <a:pt x="207" y="232"/>
                  </a:lnTo>
                  <a:lnTo>
                    <a:pt x="206" y="232"/>
                  </a:lnTo>
                  <a:lnTo>
                    <a:pt x="204" y="232"/>
                  </a:lnTo>
                  <a:lnTo>
                    <a:pt x="203" y="231"/>
                  </a:lnTo>
                  <a:lnTo>
                    <a:pt x="199" y="230"/>
                  </a:lnTo>
                  <a:lnTo>
                    <a:pt x="197" y="229"/>
                  </a:lnTo>
                  <a:lnTo>
                    <a:pt x="196" y="229"/>
                  </a:lnTo>
                  <a:lnTo>
                    <a:pt x="194" y="227"/>
                  </a:lnTo>
                  <a:lnTo>
                    <a:pt x="192" y="225"/>
                  </a:lnTo>
                  <a:lnTo>
                    <a:pt x="190" y="224"/>
                  </a:lnTo>
                  <a:lnTo>
                    <a:pt x="190" y="222"/>
                  </a:lnTo>
                  <a:lnTo>
                    <a:pt x="189" y="222"/>
                  </a:lnTo>
                  <a:lnTo>
                    <a:pt x="188" y="223"/>
                  </a:lnTo>
                  <a:lnTo>
                    <a:pt x="185" y="223"/>
                  </a:lnTo>
                  <a:lnTo>
                    <a:pt x="184" y="225"/>
                  </a:lnTo>
                  <a:lnTo>
                    <a:pt x="184" y="227"/>
                  </a:lnTo>
                  <a:lnTo>
                    <a:pt x="184" y="227"/>
                  </a:lnTo>
                  <a:lnTo>
                    <a:pt x="185" y="228"/>
                  </a:lnTo>
                  <a:lnTo>
                    <a:pt x="185" y="229"/>
                  </a:lnTo>
                  <a:lnTo>
                    <a:pt x="181" y="230"/>
                  </a:lnTo>
                  <a:lnTo>
                    <a:pt x="180" y="231"/>
                  </a:lnTo>
                  <a:lnTo>
                    <a:pt x="179" y="231"/>
                  </a:lnTo>
                  <a:lnTo>
                    <a:pt x="179" y="232"/>
                  </a:lnTo>
                  <a:lnTo>
                    <a:pt x="178" y="234"/>
                  </a:lnTo>
                  <a:lnTo>
                    <a:pt x="177" y="235"/>
                  </a:lnTo>
                  <a:lnTo>
                    <a:pt x="171" y="235"/>
                  </a:lnTo>
                  <a:lnTo>
                    <a:pt x="171" y="234"/>
                  </a:lnTo>
                  <a:lnTo>
                    <a:pt x="170" y="234"/>
                  </a:lnTo>
                  <a:lnTo>
                    <a:pt x="169" y="234"/>
                  </a:lnTo>
                  <a:lnTo>
                    <a:pt x="168" y="234"/>
                  </a:lnTo>
                  <a:lnTo>
                    <a:pt x="167" y="233"/>
                  </a:lnTo>
                  <a:lnTo>
                    <a:pt x="167" y="232"/>
                  </a:lnTo>
                  <a:lnTo>
                    <a:pt x="167" y="232"/>
                  </a:lnTo>
                  <a:lnTo>
                    <a:pt x="167" y="231"/>
                  </a:lnTo>
                  <a:lnTo>
                    <a:pt x="166" y="231"/>
                  </a:lnTo>
                  <a:lnTo>
                    <a:pt x="165" y="230"/>
                  </a:lnTo>
                  <a:lnTo>
                    <a:pt x="165" y="228"/>
                  </a:lnTo>
                  <a:lnTo>
                    <a:pt x="165" y="227"/>
                  </a:lnTo>
                  <a:lnTo>
                    <a:pt x="165" y="226"/>
                  </a:lnTo>
                  <a:lnTo>
                    <a:pt x="164" y="226"/>
                  </a:lnTo>
                  <a:lnTo>
                    <a:pt x="164" y="232"/>
                  </a:lnTo>
                  <a:lnTo>
                    <a:pt x="164" y="232"/>
                  </a:lnTo>
                  <a:lnTo>
                    <a:pt x="163" y="229"/>
                  </a:lnTo>
                  <a:lnTo>
                    <a:pt x="162" y="228"/>
                  </a:lnTo>
                  <a:lnTo>
                    <a:pt x="162" y="227"/>
                  </a:lnTo>
                  <a:lnTo>
                    <a:pt x="160" y="225"/>
                  </a:lnTo>
                  <a:lnTo>
                    <a:pt x="161" y="224"/>
                  </a:lnTo>
                  <a:lnTo>
                    <a:pt x="164" y="224"/>
                  </a:lnTo>
                  <a:lnTo>
                    <a:pt x="165" y="223"/>
                  </a:lnTo>
                  <a:lnTo>
                    <a:pt x="165" y="221"/>
                  </a:lnTo>
                  <a:lnTo>
                    <a:pt x="164" y="221"/>
                  </a:lnTo>
                  <a:lnTo>
                    <a:pt x="163" y="222"/>
                  </a:lnTo>
                  <a:lnTo>
                    <a:pt x="161" y="222"/>
                  </a:lnTo>
                  <a:lnTo>
                    <a:pt x="161" y="220"/>
                  </a:lnTo>
                  <a:lnTo>
                    <a:pt x="161" y="220"/>
                  </a:lnTo>
                  <a:lnTo>
                    <a:pt x="161" y="216"/>
                  </a:lnTo>
                  <a:lnTo>
                    <a:pt x="161" y="216"/>
                  </a:lnTo>
                  <a:lnTo>
                    <a:pt x="161" y="214"/>
                  </a:lnTo>
                  <a:lnTo>
                    <a:pt x="159" y="212"/>
                  </a:lnTo>
                  <a:lnTo>
                    <a:pt x="159" y="211"/>
                  </a:lnTo>
                  <a:lnTo>
                    <a:pt x="159" y="211"/>
                  </a:lnTo>
                  <a:lnTo>
                    <a:pt x="159" y="213"/>
                  </a:lnTo>
                  <a:lnTo>
                    <a:pt x="156" y="215"/>
                  </a:lnTo>
                  <a:lnTo>
                    <a:pt x="156" y="212"/>
                  </a:lnTo>
                  <a:lnTo>
                    <a:pt x="155" y="212"/>
                  </a:lnTo>
                  <a:lnTo>
                    <a:pt x="154" y="211"/>
                  </a:lnTo>
                  <a:lnTo>
                    <a:pt x="152" y="211"/>
                  </a:lnTo>
                  <a:lnTo>
                    <a:pt x="151" y="209"/>
                  </a:lnTo>
                  <a:lnTo>
                    <a:pt x="151" y="203"/>
                  </a:lnTo>
                  <a:lnTo>
                    <a:pt x="150" y="202"/>
                  </a:lnTo>
                  <a:lnTo>
                    <a:pt x="149" y="201"/>
                  </a:lnTo>
                  <a:lnTo>
                    <a:pt x="149" y="200"/>
                  </a:lnTo>
                  <a:lnTo>
                    <a:pt x="150" y="199"/>
                  </a:lnTo>
                  <a:lnTo>
                    <a:pt x="150" y="198"/>
                  </a:lnTo>
                  <a:lnTo>
                    <a:pt x="149" y="197"/>
                  </a:lnTo>
                  <a:lnTo>
                    <a:pt x="150" y="195"/>
                  </a:lnTo>
                  <a:lnTo>
                    <a:pt x="147" y="192"/>
                  </a:lnTo>
                  <a:lnTo>
                    <a:pt x="147" y="191"/>
                  </a:lnTo>
                  <a:lnTo>
                    <a:pt x="148" y="190"/>
                  </a:lnTo>
                  <a:lnTo>
                    <a:pt x="148" y="190"/>
                  </a:lnTo>
                  <a:lnTo>
                    <a:pt x="149" y="190"/>
                  </a:lnTo>
                  <a:lnTo>
                    <a:pt x="151" y="192"/>
                  </a:lnTo>
                  <a:lnTo>
                    <a:pt x="151" y="194"/>
                  </a:lnTo>
                  <a:lnTo>
                    <a:pt x="152" y="195"/>
                  </a:lnTo>
                  <a:lnTo>
                    <a:pt x="153" y="197"/>
                  </a:lnTo>
                  <a:lnTo>
                    <a:pt x="153" y="198"/>
                  </a:lnTo>
                  <a:lnTo>
                    <a:pt x="152" y="199"/>
                  </a:lnTo>
                  <a:lnTo>
                    <a:pt x="152" y="201"/>
                  </a:lnTo>
                  <a:lnTo>
                    <a:pt x="151" y="201"/>
                  </a:lnTo>
                  <a:lnTo>
                    <a:pt x="152" y="202"/>
                  </a:lnTo>
                  <a:lnTo>
                    <a:pt x="153" y="202"/>
                  </a:lnTo>
                  <a:lnTo>
                    <a:pt x="153" y="201"/>
                  </a:lnTo>
                  <a:lnTo>
                    <a:pt x="152" y="200"/>
                  </a:lnTo>
                  <a:lnTo>
                    <a:pt x="153" y="200"/>
                  </a:lnTo>
                  <a:lnTo>
                    <a:pt x="153" y="200"/>
                  </a:lnTo>
                  <a:lnTo>
                    <a:pt x="155" y="202"/>
                  </a:lnTo>
                  <a:lnTo>
                    <a:pt x="158" y="199"/>
                  </a:lnTo>
                  <a:lnTo>
                    <a:pt x="158" y="198"/>
                  </a:lnTo>
                  <a:lnTo>
                    <a:pt x="157" y="198"/>
                  </a:lnTo>
                  <a:lnTo>
                    <a:pt x="157" y="198"/>
                  </a:lnTo>
                  <a:lnTo>
                    <a:pt x="156" y="199"/>
                  </a:lnTo>
                  <a:lnTo>
                    <a:pt x="155" y="199"/>
                  </a:lnTo>
                  <a:lnTo>
                    <a:pt x="154" y="197"/>
                  </a:lnTo>
                  <a:lnTo>
                    <a:pt x="153" y="195"/>
                  </a:lnTo>
                  <a:lnTo>
                    <a:pt x="156" y="193"/>
                  </a:lnTo>
                  <a:lnTo>
                    <a:pt x="157" y="193"/>
                  </a:lnTo>
                  <a:lnTo>
                    <a:pt x="160" y="193"/>
                  </a:lnTo>
                  <a:lnTo>
                    <a:pt x="160" y="193"/>
                  </a:lnTo>
                  <a:lnTo>
                    <a:pt x="161" y="193"/>
                  </a:lnTo>
                  <a:lnTo>
                    <a:pt x="162" y="192"/>
                  </a:lnTo>
                  <a:lnTo>
                    <a:pt x="160" y="191"/>
                  </a:lnTo>
                  <a:lnTo>
                    <a:pt x="159" y="191"/>
                  </a:lnTo>
                  <a:lnTo>
                    <a:pt x="159" y="190"/>
                  </a:lnTo>
                  <a:lnTo>
                    <a:pt x="157" y="190"/>
                  </a:lnTo>
                  <a:lnTo>
                    <a:pt x="157" y="191"/>
                  </a:lnTo>
                  <a:lnTo>
                    <a:pt x="157" y="190"/>
                  </a:lnTo>
                  <a:lnTo>
                    <a:pt x="156" y="188"/>
                  </a:lnTo>
                  <a:lnTo>
                    <a:pt x="156" y="187"/>
                  </a:lnTo>
                  <a:lnTo>
                    <a:pt x="156" y="187"/>
                  </a:lnTo>
                  <a:lnTo>
                    <a:pt x="156" y="185"/>
                  </a:lnTo>
                  <a:lnTo>
                    <a:pt x="157" y="184"/>
                  </a:lnTo>
                  <a:lnTo>
                    <a:pt x="159" y="186"/>
                  </a:lnTo>
                  <a:lnTo>
                    <a:pt x="159" y="187"/>
                  </a:lnTo>
                  <a:lnTo>
                    <a:pt x="159" y="187"/>
                  </a:lnTo>
                  <a:lnTo>
                    <a:pt x="160" y="186"/>
                  </a:lnTo>
                  <a:lnTo>
                    <a:pt x="160" y="184"/>
                  </a:lnTo>
                  <a:lnTo>
                    <a:pt x="161" y="182"/>
                  </a:lnTo>
                  <a:lnTo>
                    <a:pt x="161" y="181"/>
                  </a:lnTo>
                  <a:lnTo>
                    <a:pt x="162" y="180"/>
                  </a:lnTo>
                  <a:lnTo>
                    <a:pt x="162" y="180"/>
                  </a:lnTo>
                  <a:lnTo>
                    <a:pt x="161" y="180"/>
                  </a:lnTo>
                  <a:lnTo>
                    <a:pt x="161" y="178"/>
                  </a:lnTo>
                  <a:lnTo>
                    <a:pt x="161" y="178"/>
                  </a:lnTo>
                  <a:lnTo>
                    <a:pt x="161" y="176"/>
                  </a:lnTo>
                  <a:lnTo>
                    <a:pt x="163" y="173"/>
                  </a:lnTo>
                  <a:lnTo>
                    <a:pt x="163" y="171"/>
                  </a:lnTo>
                  <a:lnTo>
                    <a:pt x="161" y="169"/>
                  </a:lnTo>
                  <a:lnTo>
                    <a:pt x="161" y="166"/>
                  </a:lnTo>
                  <a:lnTo>
                    <a:pt x="161" y="165"/>
                  </a:lnTo>
                  <a:lnTo>
                    <a:pt x="162" y="164"/>
                  </a:lnTo>
                  <a:lnTo>
                    <a:pt x="163" y="164"/>
                  </a:lnTo>
                  <a:lnTo>
                    <a:pt x="163" y="168"/>
                  </a:lnTo>
                  <a:lnTo>
                    <a:pt x="164" y="169"/>
                  </a:lnTo>
                  <a:lnTo>
                    <a:pt x="165" y="171"/>
                  </a:lnTo>
                  <a:lnTo>
                    <a:pt x="166" y="171"/>
                  </a:lnTo>
                  <a:lnTo>
                    <a:pt x="166" y="168"/>
                  </a:lnTo>
                  <a:lnTo>
                    <a:pt x="165" y="166"/>
                  </a:lnTo>
                  <a:lnTo>
                    <a:pt x="165" y="163"/>
                  </a:lnTo>
                  <a:lnTo>
                    <a:pt x="165" y="163"/>
                  </a:lnTo>
                  <a:lnTo>
                    <a:pt x="166" y="163"/>
                  </a:lnTo>
                  <a:lnTo>
                    <a:pt x="168" y="163"/>
                  </a:lnTo>
                  <a:lnTo>
                    <a:pt x="171" y="165"/>
                  </a:lnTo>
                  <a:lnTo>
                    <a:pt x="171" y="166"/>
                  </a:lnTo>
                  <a:lnTo>
                    <a:pt x="172" y="167"/>
                  </a:lnTo>
                  <a:lnTo>
                    <a:pt x="174" y="167"/>
                  </a:lnTo>
                  <a:lnTo>
                    <a:pt x="175" y="166"/>
                  </a:lnTo>
                  <a:lnTo>
                    <a:pt x="176" y="165"/>
                  </a:lnTo>
                  <a:lnTo>
                    <a:pt x="176" y="164"/>
                  </a:lnTo>
                  <a:lnTo>
                    <a:pt x="175" y="164"/>
                  </a:lnTo>
                  <a:lnTo>
                    <a:pt x="174" y="162"/>
                  </a:lnTo>
                  <a:lnTo>
                    <a:pt x="171" y="162"/>
                  </a:lnTo>
                  <a:lnTo>
                    <a:pt x="169" y="160"/>
                  </a:lnTo>
                  <a:lnTo>
                    <a:pt x="169" y="159"/>
                  </a:lnTo>
                  <a:lnTo>
                    <a:pt x="167" y="159"/>
                  </a:lnTo>
                  <a:lnTo>
                    <a:pt x="166" y="159"/>
                  </a:lnTo>
                  <a:lnTo>
                    <a:pt x="166" y="159"/>
                  </a:lnTo>
                  <a:lnTo>
                    <a:pt x="165" y="159"/>
                  </a:lnTo>
                  <a:lnTo>
                    <a:pt x="165" y="159"/>
                  </a:lnTo>
                  <a:lnTo>
                    <a:pt x="163" y="157"/>
                  </a:lnTo>
                  <a:lnTo>
                    <a:pt x="163" y="156"/>
                  </a:lnTo>
                  <a:lnTo>
                    <a:pt x="162" y="153"/>
                  </a:lnTo>
                  <a:lnTo>
                    <a:pt x="162" y="150"/>
                  </a:lnTo>
                  <a:lnTo>
                    <a:pt x="168" y="150"/>
                  </a:lnTo>
                  <a:lnTo>
                    <a:pt x="169" y="150"/>
                  </a:lnTo>
                  <a:lnTo>
                    <a:pt x="170" y="150"/>
                  </a:lnTo>
                  <a:lnTo>
                    <a:pt x="171" y="151"/>
                  </a:lnTo>
                  <a:lnTo>
                    <a:pt x="172" y="151"/>
                  </a:lnTo>
                  <a:lnTo>
                    <a:pt x="174" y="152"/>
                  </a:lnTo>
                  <a:lnTo>
                    <a:pt x="176" y="154"/>
                  </a:lnTo>
                  <a:lnTo>
                    <a:pt x="176" y="155"/>
                  </a:lnTo>
                  <a:lnTo>
                    <a:pt x="175" y="156"/>
                  </a:lnTo>
                  <a:lnTo>
                    <a:pt x="175" y="157"/>
                  </a:lnTo>
                  <a:lnTo>
                    <a:pt x="175" y="158"/>
                  </a:lnTo>
                  <a:lnTo>
                    <a:pt x="176" y="159"/>
                  </a:lnTo>
                  <a:lnTo>
                    <a:pt x="176" y="160"/>
                  </a:lnTo>
                  <a:lnTo>
                    <a:pt x="177" y="160"/>
                  </a:lnTo>
                  <a:lnTo>
                    <a:pt x="179" y="158"/>
                  </a:lnTo>
                  <a:lnTo>
                    <a:pt x="180" y="158"/>
                  </a:lnTo>
                  <a:lnTo>
                    <a:pt x="183" y="155"/>
                  </a:lnTo>
                  <a:lnTo>
                    <a:pt x="183" y="155"/>
                  </a:lnTo>
                  <a:lnTo>
                    <a:pt x="184" y="154"/>
                  </a:lnTo>
                  <a:lnTo>
                    <a:pt x="186" y="153"/>
                  </a:lnTo>
                  <a:lnTo>
                    <a:pt x="185" y="153"/>
                  </a:lnTo>
                  <a:lnTo>
                    <a:pt x="185" y="151"/>
                  </a:lnTo>
                  <a:lnTo>
                    <a:pt x="186" y="149"/>
                  </a:lnTo>
                  <a:lnTo>
                    <a:pt x="183" y="147"/>
                  </a:lnTo>
                  <a:lnTo>
                    <a:pt x="180" y="145"/>
                  </a:lnTo>
                  <a:lnTo>
                    <a:pt x="180" y="144"/>
                  </a:lnTo>
                  <a:lnTo>
                    <a:pt x="179" y="144"/>
                  </a:lnTo>
                  <a:lnTo>
                    <a:pt x="179" y="143"/>
                  </a:lnTo>
                  <a:lnTo>
                    <a:pt x="176" y="140"/>
                  </a:lnTo>
                  <a:lnTo>
                    <a:pt x="176" y="140"/>
                  </a:lnTo>
                  <a:lnTo>
                    <a:pt x="175" y="140"/>
                  </a:lnTo>
                  <a:lnTo>
                    <a:pt x="175" y="139"/>
                  </a:lnTo>
                  <a:lnTo>
                    <a:pt x="172" y="136"/>
                  </a:lnTo>
                  <a:lnTo>
                    <a:pt x="172" y="136"/>
                  </a:lnTo>
                  <a:lnTo>
                    <a:pt x="170" y="134"/>
                  </a:lnTo>
                  <a:lnTo>
                    <a:pt x="170" y="132"/>
                  </a:lnTo>
                  <a:lnTo>
                    <a:pt x="170" y="132"/>
                  </a:lnTo>
                  <a:lnTo>
                    <a:pt x="170" y="130"/>
                  </a:lnTo>
                  <a:lnTo>
                    <a:pt x="171" y="129"/>
                  </a:lnTo>
                  <a:lnTo>
                    <a:pt x="174" y="129"/>
                  </a:lnTo>
                  <a:lnTo>
                    <a:pt x="174" y="129"/>
                  </a:lnTo>
                  <a:lnTo>
                    <a:pt x="174" y="128"/>
                  </a:lnTo>
                  <a:lnTo>
                    <a:pt x="174" y="121"/>
                  </a:lnTo>
                  <a:lnTo>
                    <a:pt x="173" y="120"/>
                  </a:lnTo>
                  <a:lnTo>
                    <a:pt x="173" y="120"/>
                  </a:lnTo>
                  <a:lnTo>
                    <a:pt x="173" y="116"/>
                  </a:lnTo>
                  <a:lnTo>
                    <a:pt x="174" y="115"/>
                  </a:lnTo>
                  <a:lnTo>
                    <a:pt x="176" y="115"/>
                  </a:lnTo>
                  <a:lnTo>
                    <a:pt x="178" y="114"/>
                  </a:lnTo>
                  <a:lnTo>
                    <a:pt x="176" y="114"/>
                  </a:lnTo>
                  <a:lnTo>
                    <a:pt x="175" y="112"/>
                  </a:lnTo>
                  <a:lnTo>
                    <a:pt x="175" y="111"/>
                  </a:lnTo>
                  <a:lnTo>
                    <a:pt x="179" y="111"/>
                  </a:lnTo>
                  <a:lnTo>
                    <a:pt x="180" y="111"/>
                  </a:lnTo>
                  <a:lnTo>
                    <a:pt x="182" y="110"/>
                  </a:lnTo>
                  <a:lnTo>
                    <a:pt x="183" y="109"/>
                  </a:lnTo>
                  <a:lnTo>
                    <a:pt x="181" y="108"/>
                  </a:lnTo>
                  <a:lnTo>
                    <a:pt x="183" y="105"/>
                  </a:lnTo>
                  <a:lnTo>
                    <a:pt x="183" y="105"/>
                  </a:lnTo>
                  <a:lnTo>
                    <a:pt x="182" y="105"/>
                  </a:lnTo>
                  <a:lnTo>
                    <a:pt x="179" y="108"/>
                  </a:lnTo>
                  <a:lnTo>
                    <a:pt x="177" y="108"/>
                  </a:lnTo>
                  <a:lnTo>
                    <a:pt x="176" y="108"/>
                  </a:lnTo>
                  <a:lnTo>
                    <a:pt x="175" y="108"/>
                  </a:lnTo>
                  <a:lnTo>
                    <a:pt x="175" y="107"/>
                  </a:lnTo>
                  <a:lnTo>
                    <a:pt x="174" y="107"/>
                  </a:lnTo>
                  <a:lnTo>
                    <a:pt x="172" y="107"/>
                  </a:lnTo>
                  <a:lnTo>
                    <a:pt x="172" y="106"/>
                  </a:lnTo>
                  <a:lnTo>
                    <a:pt x="173" y="106"/>
                  </a:lnTo>
                  <a:lnTo>
                    <a:pt x="175" y="105"/>
                  </a:lnTo>
                  <a:lnTo>
                    <a:pt x="175" y="103"/>
                  </a:lnTo>
                  <a:lnTo>
                    <a:pt x="175" y="103"/>
                  </a:lnTo>
                  <a:lnTo>
                    <a:pt x="174" y="104"/>
                  </a:lnTo>
                  <a:lnTo>
                    <a:pt x="173" y="105"/>
                  </a:lnTo>
                  <a:lnTo>
                    <a:pt x="171" y="102"/>
                  </a:lnTo>
                  <a:lnTo>
                    <a:pt x="171" y="98"/>
                  </a:lnTo>
                  <a:lnTo>
                    <a:pt x="172" y="97"/>
                  </a:lnTo>
                  <a:lnTo>
                    <a:pt x="172" y="96"/>
                  </a:lnTo>
                  <a:lnTo>
                    <a:pt x="172" y="95"/>
                  </a:lnTo>
                  <a:lnTo>
                    <a:pt x="172" y="92"/>
                  </a:lnTo>
                  <a:lnTo>
                    <a:pt x="171" y="91"/>
                  </a:lnTo>
                  <a:lnTo>
                    <a:pt x="171" y="89"/>
                  </a:lnTo>
                  <a:lnTo>
                    <a:pt x="170" y="89"/>
                  </a:lnTo>
                  <a:lnTo>
                    <a:pt x="170" y="86"/>
                  </a:lnTo>
                  <a:lnTo>
                    <a:pt x="172" y="85"/>
                  </a:lnTo>
                  <a:lnTo>
                    <a:pt x="176" y="85"/>
                  </a:lnTo>
                  <a:lnTo>
                    <a:pt x="178" y="86"/>
                  </a:lnTo>
                  <a:lnTo>
                    <a:pt x="179" y="86"/>
                  </a:lnTo>
                  <a:lnTo>
                    <a:pt x="181" y="84"/>
                  </a:lnTo>
                  <a:lnTo>
                    <a:pt x="182" y="84"/>
                  </a:lnTo>
                  <a:lnTo>
                    <a:pt x="183" y="85"/>
                  </a:lnTo>
                  <a:lnTo>
                    <a:pt x="185" y="85"/>
                  </a:lnTo>
                  <a:lnTo>
                    <a:pt x="185" y="85"/>
                  </a:lnTo>
                  <a:lnTo>
                    <a:pt x="186" y="85"/>
                  </a:lnTo>
                  <a:lnTo>
                    <a:pt x="187" y="85"/>
                  </a:lnTo>
                  <a:lnTo>
                    <a:pt x="190" y="85"/>
                  </a:lnTo>
                  <a:lnTo>
                    <a:pt x="193" y="87"/>
                  </a:lnTo>
                  <a:lnTo>
                    <a:pt x="195" y="87"/>
                  </a:lnTo>
                  <a:lnTo>
                    <a:pt x="196" y="86"/>
                  </a:lnTo>
                  <a:lnTo>
                    <a:pt x="194" y="83"/>
                  </a:lnTo>
                  <a:lnTo>
                    <a:pt x="194" y="76"/>
                  </a:lnTo>
                  <a:lnTo>
                    <a:pt x="194" y="76"/>
                  </a:lnTo>
                  <a:lnTo>
                    <a:pt x="194" y="75"/>
                  </a:lnTo>
                  <a:lnTo>
                    <a:pt x="193" y="73"/>
                  </a:lnTo>
                  <a:lnTo>
                    <a:pt x="193" y="71"/>
                  </a:lnTo>
                  <a:lnTo>
                    <a:pt x="192" y="71"/>
                  </a:lnTo>
                  <a:lnTo>
                    <a:pt x="193" y="70"/>
                  </a:lnTo>
                  <a:lnTo>
                    <a:pt x="194" y="70"/>
                  </a:lnTo>
                  <a:lnTo>
                    <a:pt x="194" y="69"/>
                  </a:lnTo>
                  <a:lnTo>
                    <a:pt x="194" y="68"/>
                  </a:lnTo>
                  <a:lnTo>
                    <a:pt x="194" y="68"/>
                  </a:lnTo>
                  <a:lnTo>
                    <a:pt x="193" y="68"/>
                  </a:lnTo>
                  <a:lnTo>
                    <a:pt x="192" y="68"/>
                  </a:lnTo>
                  <a:lnTo>
                    <a:pt x="189" y="66"/>
                  </a:lnTo>
                  <a:lnTo>
                    <a:pt x="189" y="61"/>
                  </a:lnTo>
                  <a:lnTo>
                    <a:pt x="189" y="60"/>
                  </a:lnTo>
                  <a:lnTo>
                    <a:pt x="189" y="60"/>
                  </a:lnTo>
                  <a:lnTo>
                    <a:pt x="189" y="57"/>
                  </a:lnTo>
                  <a:lnTo>
                    <a:pt x="190" y="55"/>
                  </a:lnTo>
                  <a:lnTo>
                    <a:pt x="190" y="54"/>
                  </a:lnTo>
                  <a:lnTo>
                    <a:pt x="190" y="53"/>
                  </a:lnTo>
                  <a:lnTo>
                    <a:pt x="190" y="52"/>
                  </a:lnTo>
                  <a:lnTo>
                    <a:pt x="192" y="49"/>
                  </a:lnTo>
                  <a:lnTo>
                    <a:pt x="194" y="49"/>
                  </a:lnTo>
                  <a:lnTo>
                    <a:pt x="195" y="50"/>
                  </a:lnTo>
                  <a:lnTo>
                    <a:pt x="197" y="50"/>
                  </a:lnTo>
                  <a:lnTo>
                    <a:pt x="198" y="52"/>
                  </a:lnTo>
                  <a:lnTo>
                    <a:pt x="198" y="53"/>
                  </a:lnTo>
                  <a:lnTo>
                    <a:pt x="201" y="59"/>
                  </a:lnTo>
                  <a:lnTo>
                    <a:pt x="205" y="63"/>
                  </a:lnTo>
                  <a:lnTo>
                    <a:pt x="208" y="64"/>
                  </a:lnTo>
                  <a:lnTo>
                    <a:pt x="208" y="64"/>
                  </a:lnTo>
                  <a:lnTo>
                    <a:pt x="211" y="64"/>
                  </a:lnTo>
                  <a:lnTo>
                    <a:pt x="213" y="61"/>
                  </a:lnTo>
                  <a:lnTo>
                    <a:pt x="214" y="61"/>
                  </a:lnTo>
                  <a:lnTo>
                    <a:pt x="215" y="61"/>
                  </a:lnTo>
                  <a:lnTo>
                    <a:pt x="216" y="62"/>
                  </a:lnTo>
                  <a:lnTo>
                    <a:pt x="216" y="62"/>
                  </a:lnTo>
                  <a:lnTo>
                    <a:pt x="218" y="61"/>
                  </a:lnTo>
                  <a:lnTo>
                    <a:pt x="218" y="60"/>
                  </a:lnTo>
                  <a:lnTo>
                    <a:pt x="218" y="59"/>
                  </a:lnTo>
                  <a:lnTo>
                    <a:pt x="218" y="58"/>
                  </a:lnTo>
                  <a:lnTo>
                    <a:pt x="219" y="55"/>
                  </a:lnTo>
                  <a:lnTo>
                    <a:pt x="221" y="53"/>
                  </a:lnTo>
                  <a:lnTo>
                    <a:pt x="222" y="52"/>
                  </a:lnTo>
                  <a:lnTo>
                    <a:pt x="222" y="50"/>
                  </a:lnTo>
                  <a:lnTo>
                    <a:pt x="222" y="50"/>
                  </a:lnTo>
                  <a:lnTo>
                    <a:pt x="222" y="46"/>
                  </a:lnTo>
                  <a:lnTo>
                    <a:pt x="223" y="45"/>
                  </a:lnTo>
                  <a:lnTo>
                    <a:pt x="223" y="40"/>
                  </a:lnTo>
                  <a:lnTo>
                    <a:pt x="222" y="39"/>
                  </a:lnTo>
                  <a:lnTo>
                    <a:pt x="222" y="38"/>
                  </a:lnTo>
                  <a:lnTo>
                    <a:pt x="221" y="38"/>
                  </a:lnTo>
                  <a:lnTo>
                    <a:pt x="221" y="33"/>
                  </a:lnTo>
                  <a:lnTo>
                    <a:pt x="221" y="33"/>
                  </a:lnTo>
                  <a:lnTo>
                    <a:pt x="222" y="33"/>
                  </a:lnTo>
                  <a:lnTo>
                    <a:pt x="222" y="35"/>
                  </a:lnTo>
                  <a:lnTo>
                    <a:pt x="224" y="36"/>
                  </a:lnTo>
                  <a:lnTo>
                    <a:pt x="224" y="36"/>
                  </a:lnTo>
                  <a:lnTo>
                    <a:pt x="225" y="35"/>
                  </a:lnTo>
                  <a:lnTo>
                    <a:pt x="225" y="33"/>
                  </a:lnTo>
                  <a:lnTo>
                    <a:pt x="226" y="33"/>
                  </a:lnTo>
                  <a:lnTo>
                    <a:pt x="226" y="28"/>
                  </a:lnTo>
                  <a:lnTo>
                    <a:pt x="225" y="26"/>
                  </a:lnTo>
                  <a:lnTo>
                    <a:pt x="224" y="22"/>
                  </a:lnTo>
                  <a:lnTo>
                    <a:pt x="225" y="21"/>
                  </a:lnTo>
                  <a:lnTo>
                    <a:pt x="225" y="20"/>
                  </a:lnTo>
                  <a:lnTo>
                    <a:pt x="226" y="18"/>
                  </a:lnTo>
                  <a:lnTo>
                    <a:pt x="226" y="17"/>
                  </a:lnTo>
                  <a:lnTo>
                    <a:pt x="227" y="16"/>
                  </a:lnTo>
                  <a:lnTo>
                    <a:pt x="229" y="16"/>
                  </a:lnTo>
                  <a:lnTo>
                    <a:pt x="230" y="14"/>
                  </a:lnTo>
                  <a:lnTo>
                    <a:pt x="230" y="14"/>
                  </a:lnTo>
                  <a:lnTo>
                    <a:pt x="231" y="13"/>
                  </a:lnTo>
                  <a:lnTo>
                    <a:pt x="231" y="11"/>
                  </a:lnTo>
                  <a:lnTo>
                    <a:pt x="231" y="10"/>
                  </a:lnTo>
                  <a:lnTo>
                    <a:pt x="231" y="9"/>
                  </a:lnTo>
                  <a:lnTo>
                    <a:pt x="234" y="7"/>
                  </a:lnTo>
                  <a:lnTo>
                    <a:pt x="237" y="6"/>
                  </a:lnTo>
                  <a:lnTo>
                    <a:pt x="237" y="5"/>
                  </a:lnTo>
                  <a:lnTo>
                    <a:pt x="238" y="4"/>
                  </a:lnTo>
                  <a:lnTo>
                    <a:pt x="241" y="1"/>
                  </a:lnTo>
                  <a:lnTo>
                    <a:pt x="242" y="1"/>
                  </a:lnTo>
                  <a:lnTo>
                    <a:pt x="243" y="0"/>
                  </a:lnTo>
                  <a:lnTo>
                    <a:pt x="245" y="0"/>
                  </a:lnTo>
                  <a:lnTo>
                    <a:pt x="247" y="3"/>
                  </a:lnTo>
                  <a:lnTo>
                    <a:pt x="248" y="4"/>
                  </a:lnTo>
                  <a:lnTo>
                    <a:pt x="248" y="6"/>
                  </a:lnTo>
                  <a:lnTo>
                    <a:pt x="249" y="7"/>
                  </a:lnTo>
                  <a:lnTo>
                    <a:pt x="249" y="10"/>
                  </a:lnTo>
                  <a:lnTo>
                    <a:pt x="251" y="11"/>
                  </a:lnTo>
                  <a:lnTo>
                    <a:pt x="251" y="14"/>
                  </a:lnTo>
                  <a:lnTo>
                    <a:pt x="251" y="15"/>
                  </a:lnTo>
                  <a:lnTo>
                    <a:pt x="250" y="18"/>
                  </a:lnTo>
                  <a:lnTo>
                    <a:pt x="252" y="19"/>
                  </a:lnTo>
                  <a:lnTo>
                    <a:pt x="255" y="21"/>
                  </a:lnTo>
                  <a:lnTo>
                    <a:pt x="255" y="22"/>
                  </a:lnTo>
                  <a:lnTo>
                    <a:pt x="257" y="22"/>
                  </a:lnTo>
                  <a:lnTo>
                    <a:pt x="257" y="22"/>
                  </a:lnTo>
                  <a:lnTo>
                    <a:pt x="258" y="23"/>
                  </a:lnTo>
                  <a:lnTo>
                    <a:pt x="259" y="25"/>
                  </a:lnTo>
                  <a:lnTo>
                    <a:pt x="259" y="29"/>
                  </a:lnTo>
                  <a:lnTo>
                    <a:pt x="261" y="29"/>
                  </a:lnTo>
                  <a:lnTo>
                    <a:pt x="261" y="30"/>
                  </a:lnTo>
                  <a:lnTo>
                    <a:pt x="261" y="32"/>
                  </a:lnTo>
                  <a:lnTo>
                    <a:pt x="260" y="33"/>
                  </a:lnTo>
                  <a:lnTo>
                    <a:pt x="260" y="34"/>
                  </a:lnTo>
                  <a:lnTo>
                    <a:pt x="260" y="34"/>
                  </a:lnTo>
                  <a:lnTo>
                    <a:pt x="260" y="36"/>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32" name="Freeform 17">
              <a:extLst>
                <a:ext uri="{FF2B5EF4-FFF2-40B4-BE49-F238E27FC236}">
                  <a16:creationId xmlns:a16="http://schemas.microsoft.com/office/drawing/2014/main" id="{3DF1359E-FCA1-92E8-1471-0FE3D9105D84}"/>
                </a:ext>
              </a:extLst>
            </p:cNvPr>
            <p:cNvSpPr>
              <a:spLocks/>
            </p:cNvSpPr>
            <p:nvPr/>
          </p:nvSpPr>
          <p:spPr bwMode="auto">
            <a:xfrm>
              <a:off x="2696" y="2015"/>
              <a:ext cx="49" cy="91"/>
            </a:xfrm>
            <a:custGeom>
              <a:avLst/>
              <a:gdLst>
                <a:gd name="T0" fmla="*/ 37 w 133"/>
                <a:gd name="T1" fmla="*/ 171 h 251"/>
                <a:gd name="T2" fmla="*/ 39 w 133"/>
                <a:gd name="T3" fmla="*/ 154 h 251"/>
                <a:gd name="T4" fmla="*/ 37 w 133"/>
                <a:gd name="T5" fmla="*/ 144 h 251"/>
                <a:gd name="T6" fmla="*/ 34 w 133"/>
                <a:gd name="T7" fmla="*/ 135 h 251"/>
                <a:gd name="T8" fmla="*/ 28 w 133"/>
                <a:gd name="T9" fmla="*/ 125 h 251"/>
                <a:gd name="T10" fmla="*/ 23 w 133"/>
                <a:gd name="T11" fmla="*/ 122 h 251"/>
                <a:gd name="T12" fmla="*/ 19 w 133"/>
                <a:gd name="T13" fmla="*/ 113 h 251"/>
                <a:gd name="T14" fmla="*/ 21 w 133"/>
                <a:gd name="T15" fmla="*/ 97 h 251"/>
                <a:gd name="T16" fmla="*/ 14 w 133"/>
                <a:gd name="T17" fmla="*/ 85 h 251"/>
                <a:gd name="T18" fmla="*/ 4 w 133"/>
                <a:gd name="T19" fmla="*/ 72 h 251"/>
                <a:gd name="T20" fmla="*/ 10 w 133"/>
                <a:gd name="T21" fmla="*/ 57 h 251"/>
                <a:gd name="T22" fmla="*/ 5 w 133"/>
                <a:gd name="T23" fmla="*/ 47 h 251"/>
                <a:gd name="T24" fmla="*/ 8 w 133"/>
                <a:gd name="T25" fmla="*/ 40 h 251"/>
                <a:gd name="T26" fmla="*/ 18 w 133"/>
                <a:gd name="T27" fmla="*/ 38 h 251"/>
                <a:gd name="T28" fmla="*/ 37 w 133"/>
                <a:gd name="T29" fmla="*/ 17 h 251"/>
                <a:gd name="T30" fmla="*/ 53 w 133"/>
                <a:gd name="T31" fmla="*/ 12 h 251"/>
                <a:gd name="T32" fmla="*/ 65 w 133"/>
                <a:gd name="T33" fmla="*/ 11 h 251"/>
                <a:gd name="T34" fmla="*/ 73 w 133"/>
                <a:gd name="T35" fmla="*/ 12 h 251"/>
                <a:gd name="T36" fmla="*/ 82 w 133"/>
                <a:gd name="T37" fmla="*/ 14 h 251"/>
                <a:gd name="T38" fmla="*/ 91 w 133"/>
                <a:gd name="T39" fmla="*/ 11 h 251"/>
                <a:gd name="T40" fmla="*/ 99 w 133"/>
                <a:gd name="T41" fmla="*/ 7 h 251"/>
                <a:gd name="T42" fmla="*/ 110 w 133"/>
                <a:gd name="T43" fmla="*/ 2 h 251"/>
                <a:gd name="T44" fmla="*/ 91 w 133"/>
                <a:gd name="T45" fmla="*/ 23 h 251"/>
                <a:gd name="T46" fmla="*/ 99 w 133"/>
                <a:gd name="T47" fmla="*/ 29 h 251"/>
                <a:gd name="T48" fmla="*/ 106 w 133"/>
                <a:gd name="T49" fmla="*/ 39 h 251"/>
                <a:gd name="T50" fmla="*/ 98 w 133"/>
                <a:gd name="T51" fmla="*/ 48 h 251"/>
                <a:gd name="T52" fmla="*/ 103 w 133"/>
                <a:gd name="T53" fmla="*/ 54 h 251"/>
                <a:gd name="T54" fmla="*/ 110 w 133"/>
                <a:gd name="T55" fmla="*/ 67 h 251"/>
                <a:gd name="T56" fmla="*/ 117 w 133"/>
                <a:gd name="T57" fmla="*/ 67 h 251"/>
                <a:gd name="T58" fmla="*/ 128 w 133"/>
                <a:gd name="T59" fmla="*/ 81 h 251"/>
                <a:gd name="T60" fmla="*/ 131 w 133"/>
                <a:gd name="T61" fmla="*/ 96 h 251"/>
                <a:gd name="T62" fmla="*/ 129 w 133"/>
                <a:gd name="T63" fmla="*/ 107 h 251"/>
                <a:gd name="T64" fmla="*/ 120 w 133"/>
                <a:gd name="T65" fmla="*/ 103 h 251"/>
                <a:gd name="T66" fmla="*/ 112 w 133"/>
                <a:gd name="T67" fmla="*/ 107 h 251"/>
                <a:gd name="T68" fmla="*/ 117 w 133"/>
                <a:gd name="T69" fmla="*/ 118 h 251"/>
                <a:gd name="T70" fmla="*/ 117 w 133"/>
                <a:gd name="T71" fmla="*/ 128 h 251"/>
                <a:gd name="T72" fmla="*/ 115 w 133"/>
                <a:gd name="T73" fmla="*/ 137 h 251"/>
                <a:gd name="T74" fmla="*/ 116 w 133"/>
                <a:gd name="T75" fmla="*/ 149 h 251"/>
                <a:gd name="T76" fmla="*/ 124 w 133"/>
                <a:gd name="T77" fmla="*/ 154 h 251"/>
                <a:gd name="T78" fmla="*/ 126 w 133"/>
                <a:gd name="T79" fmla="*/ 158 h 251"/>
                <a:gd name="T80" fmla="*/ 117 w 133"/>
                <a:gd name="T81" fmla="*/ 162 h 251"/>
                <a:gd name="T82" fmla="*/ 109 w 133"/>
                <a:gd name="T83" fmla="*/ 168 h 251"/>
                <a:gd name="T84" fmla="*/ 101 w 133"/>
                <a:gd name="T85" fmla="*/ 170 h 251"/>
                <a:gd name="T86" fmla="*/ 95 w 133"/>
                <a:gd name="T87" fmla="*/ 177 h 251"/>
                <a:gd name="T88" fmla="*/ 93 w 133"/>
                <a:gd name="T89" fmla="*/ 187 h 251"/>
                <a:gd name="T90" fmla="*/ 91 w 133"/>
                <a:gd name="T91" fmla="*/ 197 h 251"/>
                <a:gd name="T92" fmla="*/ 90 w 133"/>
                <a:gd name="T93" fmla="*/ 208 h 251"/>
                <a:gd name="T94" fmla="*/ 89 w 133"/>
                <a:gd name="T95" fmla="*/ 218 h 251"/>
                <a:gd name="T96" fmla="*/ 89 w 133"/>
                <a:gd name="T97" fmla="*/ 232 h 251"/>
                <a:gd name="T98" fmla="*/ 86 w 133"/>
                <a:gd name="T99" fmla="*/ 243 h 251"/>
                <a:gd name="T100" fmla="*/ 75 w 133"/>
                <a:gd name="T101" fmla="*/ 246 h 251"/>
                <a:gd name="T102" fmla="*/ 64 w 133"/>
                <a:gd name="T103" fmla="*/ 251 h 251"/>
                <a:gd name="T104" fmla="*/ 61 w 133"/>
                <a:gd name="T105" fmla="*/ 238 h 251"/>
                <a:gd name="T106" fmla="*/ 62 w 133"/>
                <a:gd name="T107" fmla="*/ 225 h 251"/>
                <a:gd name="T108" fmla="*/ 56 w 133"/>
                <a:gd name="T109" fmla="*/ 215 h 251"/>
                <a:gd name="T110" fmla="*/ 46 w 133"/>
                <a:gd name="T111" fmla="*/ 20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3" h="251">
                  <a:moveTo>
                    <a:pt x="29" y="183"/>
                  </a:moveTo>
                  <a:lnTo>
                    <a:pt x="33" y="179"/>
                  </a:lnTo>
                  <a:lnTo>
                    <a:pt x="33" y="178"/>
                  </a:lnTo>
                  <a:lnTo>
                    <a:pt x="34" y="178"/>
                  </a:lnTo>
                  <a:lnTo>
                    <a:pt x="35" y="175"/>
                  </a:lnTo>
                  <a:lnTo>
                    <a:pt x="37" y="171"/>
                  </a:lnTo>
                  <a:lnTo>
                    <a:pt x="38" y="167"/>
                  </a:lnTo>
                  <a:lnTo>
                    <a:pt x="40" y="164"/>
                  </a:lnTo>
                  <a:lnTo>
                    <a:pt x="40" y="160"/>
                  </a:lnTo>
                  <a:lnTo>
                    <a:pt x="39" y="159"/>
                  </a:lnTo>
                  <a:lnTo>
                    <a:pt x="39" y="155"/>
                  </a:lnTo>
                  <a:lnTo>
                    <a:pt x="39" y="154"/>
                  </a:lnTo>
                  <a:lnTo>
                    <a:pt x="38" y="148"/>
                  </a:lnTo>
                  <a:lnTo>
                    <a:pt x="38" y="148"/>
                  </a:lnTo>
                  <a:lnTo>
                    <a:pt x="38" y="146"/>
                  </a:lnTo>
                  <a:lnTo>
                    <a:pt x="37" y="146"/>
                  </a:lnTo>
                  <a:lnTo>
                    <a:pt x="37" y="144"/>
                  </a:lnTo>
                  <a:lnTo>
                    <a:pt x="37" y="144"/>
                  </a:lnTo>
                  <a:lnTo>
                    <a:pt x="37" y="142"/>
                  </a:lnTo>
                  <a:lnTo>
                    <a:pt x="36" y="140"/>
                  </a:lnTo>
                  <a:lnTo>
                    <a:pt x="36" y="139"/>
                  </a:lnTo>
                  <a:lnTo>
                    <a:pt x="35" y="137"/>
                  </a:lnTo>
                  <a:lnTo>
                    <a:pt x="35" y="136"/>
                  </a:lnTo>
                  <a:lnTo>
                    <a:pt x="34" y="135"/>
                  </a:lnTo>
                  <a:lnTo>
                    <a:pt x="32" y="131"/>
                  </a:lnTo>
                  <a:lnTo>
                    <a:pt x="32" y="129"/>
                  </a:lnTo>
                  <a:lnTo>
                    <a:pt x="30" y="127"/>
                  </a:lnTo>
                  <a:lnTo>
                    <a:pt x="29" y="127"/>
                  </a:lnTo>
                  <a:lnTo>
                    <a:pt x="29" y="127"/>
                  </a:lnTo>
                  <a:lnTo>
                    <a:pt x="28" y="125"/>
                  </a:lnTo>
                  <a:lnTo>
                    <a:pt x="28" y="124"/>
                  </a:lnTo>
                  <a:lnTo>
                    <a:pt x="27" y="124"/>
                  </a:lnTo>
                  <a:lnTo>
                    <a:pt x="26" y="124"/>
                  </a:lnTo>
                  <a:lnTo>
                    <a:pt x="25" y="125"/>
                  </a:lnTo>
                  <a:lnTo>
                    <a:pt x="24" y="125"/>
                  </a:lnTo>
                  <a:lnTo>
                    <a:pt x="23" y="122"/>
                  </a:lnTo>
                  <a:lnTo>
                    <a:pt x="23" y="122"/>
                  </a:lnTo>
                  <a:lnTo>
                    <a:pt x="21" y="120"/>
                  </a:lnTo>
                  <a:lnTo>
                    <a:pt x="21" y="117"/>
                  </a:lnTo>
                  <a:lnTo>
                    <a:pt x="21" y="116"/>
                  </a:lnTo>
                  <a:lnTo>
                    <a:pt x="21" y="114"/>
                  </a:lnTo>
                  <a:lnTo>
                    <a:pt x="19" y="113"/>
                  </a:lnTo>
                  <a:lnTo>
                    <a:pt x="19" y="107"/>
                  </a:lnTo>
                  <a:lnTo>
                    <a:pt x="20" y="106"/>
                  </a:lnTo>
                  <a:lnTo>
                    <a:pt x="20" y="101"/>
                  </a:lnTo>
                  <a:lnTo>
                    <a:pt x="21" y="100"/>
                  </a:lnTo>
                  <a:lnTo>
                    <a:pt x="21" y="97"/>
                  </a:lnTo>
                  <a:lnTo>
                    <a:pt x="21" y="97"/>
                  </a:lnTo>
                  <a:lnTo>
                    <a:pt x="21" y="94"/>
                  </a:lnTo>
                  <a:lnTo>
                    <a:pt x="21" y="93"/>
                  </a:lnTo>
                  <a:lnTo>
                    <a:pt x="21" y="92"/>
                  </a:lnTo>
                  <a:lnTo>
                    <a:pt x="17" y="88"/>
                  </a:lnTo>
                  <a:lnTo>
                    <a:pt x="16" y="86"/>
                  </a:lnTo>
                  <a:lnTo>
                    <a:pt x="14" y="85"/>
                  </a:lnTo>
                  <a:lnTo>
                    <a:pt x="14" y="84"/>
                  </a:lnTo>
                  <a:lnTo>
                    <a:pt x="13" y="83"/>
                  </a:lnTo>
                  <a:lnTo>
                    <a:pt x="12" y="80"/>
                  </a:lnTo>
                  <a:lnTo>
                    <a:pt x="10" y="79"/>
                  </a:lnTo>
                  <a:lnTo>
                    <a:pt x="9" y="76"/>
                  </a:lnTo>
                  <a:lnTo>
                    <a:pt x="4" y="72"/>
                  </a:lnTo>
                  <a:lnTo>
                    <a:pt x="4" y="71"/>
                  </a:lnTo>
                  <a:lnTo>
                    <a:pt x="1" y="68"/>
                  </a:lnTo>
                  <a:lnTo>
                    <a:pt x="0" y="65"/>
                  </a:lnTo>
                  <a:lnTo>
                    <a:pt x="10" y="58"/>
                  </a:lnTo>
                  <a:lnTo>
                    <a:pt x="12" y="58"/>
                  </a:lnTo>
                  <a:lnTo>
                    <a:pt x="10" y="57"/>
                  </a:lnTo>
                  <a:lnTo>
                    <a:pt x="9" y="54"/>
                  </a:lnTo>
                  <a:lnTo>
                    <a:pt x="9" y="52"/>
                  </a:lnTo>
                  <a:lnTo>
                    <a:pt x="8" y="51"/>
                  </a:lnTo>
                  <a:lnTo>
                    <a:pt x="7" y="49"/>
                  </a:lnTo>
                  <a:lnTo>
                    <a:pt x="6" y="48"/>
                  </a:lnTo>
                  <a:lnTo>
                    <a:pt x="5" y="47"/>
                  </a:lnTo>
                  <a:lnTo>
                    <a:pt x="3" y="44"/>
                  </a:lnTo>
                  <a:lnTo>
                    <a:pt x="3" y="42"/>
                  </a:lnTo>
                  <a:lnTo>
                    <a:pt x="3" y="41"/>
                  </a:lnTo>
                  <a:lnTo>
                    <a:pt x="4" y="39"/>
                  </a:lnTo>
                  <a:lnTo>
                    <a:pt x="5" y="39"/>
                  </a:lnTo>
                  <a:lnTo>
                    <a:pt x="8" y="40"/>
                  </a:lnTo>
                  <a:lnTo>
                    <a:pt x="9" y="40"/>
                  </a:lnTo>
                  <a:lnTo>
                    <a:pt x="10" y="38"/>
                  </a:lnTo>
                  <a:lnTo>
                    <a:pt x="12" y="38"/>
                  </a:lnTo>
                  <a:lnTo>
                    <a:pt x="13" y="39"/>
                  </a:lnTo>
                  <a:lnTo>
                    <a:pt x="17" y="40"/>
                  </a:lnTo>
                  <a:lnTo>
                    <a:pt x="18" y="38"/>
                  </a:lnTo>
                  <a:lnTo>
                    <a:pt x="19" y="35"/>
                  </a:lnTo>
                  <a:lnTo>
                    <a:pt x="23" y="30"/>
                  </a:lnTo>
                  <a:lnTo>
                    <a:pt x="26" y="25"/>
                  </a:lnTo>
                  <a:lnTo>
                    <a:pt x="29" y="21"/>
                  </a:lnTo>
                  <a:lnTo>
                    <a:pt x="33" y="18"/>
                  </a:lnTo>
                  <a:lnTo>
                    <a:pt x="37" y="17"/>
                  </a:lnTo>
                  <a:lnTo>
                    <a:pt x="39" y="17"/>
                  </a:lnTo>
                  <a:lnTo>
                    <a:pt x="46" y="14"/>
                  </a:lnTo>
                  <a:lnTo>
                    <a:pt x="48" y="13"/>
                  </a:lnTo>
                  <a:lnTo>
                    <a:pt x="50" y="11"/>
                  </a:lnTo>
                  <a:lnTo>
                    <a:pt x="51" y="11"/>
                  </a:lnTo>
                  <a:lnTo>
                    <a:pt x="53" y="12"/>
                  </a:lnTo>
                  <a:lnTo>
                    <a:pt x="55" y="13"/>
                  </a:lnTo>
                  <a:lnTo>
                    <a:pt x="57" y="12"/>
                  </a:lnTo>
                  <a:lnTo>
                    <a:pt x="59" y="12"/>
                  </a:lnTo>
                  <a:lnTo>
                    <a:pt x="60" y="11"/>
                  </a:lnTo>
                  <a:lnTo>
                    <a:pt x="63" y="12"/>
                  </a:lnTo>
                  <a:lnTo>
                    <a:pt x="65" y="11"/>
                  </a:lnTo>
                  <a:lnTo>
                    <a:pt x="66" y="12"/>
                  </a:lnTo>
                  <a:lnTo>
                    <a:pt x="67" y="12"/>
                  </a:lnTo>
                  <a:lnTo>
                    <a:pt x="70" y="12"/>
                  </a:lnTo>
                  <a:lnTo>
                    <a:pt x="70" y="11"/>
                  </a:lnTo>
                  <a:lnTo>
                    <a:pt x="72" y="11"/>
                  </a:lnTo>
                  <a:lnTo>
                    <a:pt x="73" y="12"/>
                  </a:lnTo>
                  <a:lnTo>
                    <a:pt x="75" y="12"/>
                  </a:lnTo>
                  <a:lnTo>
                    <a:pt x="76" y="12"/>
                  </a:lnTo>
                  <a:lnTo>
                    <a:pt x="77" y="13"/>
                  </a:lnTo>
                  <a:lnTo>
                    <a:pt x="78" y="13"/>
                  </a:lnTo>
                  <a:lnTo>
                    <a:pt x="80" y="14"/>
                  </a:lnTo>
                  <a:lnTo>
                    <a:pt x="82" y="14"/>
                  </a:lnTo>
                  <a:lnTo>
                    <a:pt x="83" y="14"/>
                  </a:lnTo>
                  <a:lnTo>
                    <a:pt x="85" y="13"/>
                  </a:lnTo>
                  <a:lnTo>
                    <a:pt x="86" y="13"/>
                  </a:lnTo>
                  <a:lnTo>
                    <a:pt x="88" y="12"/>
                  </a:lnTo>
                  <a:lnTo>
                    <a:pt x="89" y="11"/>
                  </a:lnTo>
                  <a:lnTo>
                    <a:pt x="91" y="11"/>
                  </a:lnTo>
                  <a:lnTo>
                    <a:pt x="92" y="10"/>
                  </a:lnTo>
                  <a:lnTo>
                    <a:pt x="93" y="9"/>
                  </a:lnTo>
                  <a:lnTo>
                    <a:pt x="95" y="9"/>
                  </a:lnTo>
                  <a:lnTo>
                    <a:pt x="96" y="8"/>
                  </a:lnTo>
                  <a:lnTo>
                    <a:pt x="97" y="8"/>
                  </a:lnTo>
                  <a:lnTo>
                    <a:pt x="99" y="7"/>
                  </a:lnTo>
                  <a:lnTo>
                    <a:pt x="101" y="6"/>
                  </a:lnTo>
                  <a:lnTo>
                    <a:pt x="102" y="5"/>
                  </a:lnTo>
                  <a:lnTo>
                    <a:pt x="105" y="4"/>
                  </a:lnTo>
                  <a:lnTo>
                    <a:pt x="107" y="3"/>
                  </a:lnTo>
                  <a:lnTo>
                    <a:pt x="108" y="2"/>
                  </a:lnTo>
                  <a:lnTo>
                    <a:pt x="110" y="2"/>
                  </a:lnTo>
                  <a:lnTo>
                    <a:pt x="111" y="1"/>
                  </a:lnTo>
                  <a:lnTo>
                    <a:pt x="113" y="0"/>
                  </a:lnTo>
                  <a:lnTo>
                    <a:pt x="107" y="15"/>
                  </a:lnTo>
                  <a:lnTo>
                    <a:pt x="92" y="21"/>
                  </a:lnTo>
                  <a:lnTo>
                    <a:pt x="92" y="22"/>
                  </a:lnTo>
                  <a:lnTo>
                    <a:pt x="91" y="23"/>
                  </a:lnTo>
                  <a:lnTo>
                    <a:pt x="91" y="25"/>
                  </a:lnTo>
                  <a:lnTo>
                    <a:pt x="92" y="27"/>
                  </a:lnTo>
                  <a:lnTo>
                    <a:pt x="94" y="28"/>
                  </a:lnTo>
                  <a:lnTo>
                    <a:pt x="95" y="28"/>
                  </a:lnTo>
                  <a:lnTo>
                    <a:pt x="97" y="29"/>
                  </a:lnTo>
                  <a:lnTo>
                    <a:pt x="99" y="29"/>
                  </a:lnTo>
                  <a:lnTo>
                    <a:pt x="101" y="30"/>
                  </a:lnTo>
                  <a:lnTo>
                    <a:pt x="103" y="32"/>
                  </a:lnTo>
                  <a:lnTo>
                    <a:pt x="105" y="34"/>
                  </a:lnTo>
                  <a:lnTo>
                    <a:pt x="106" y="35"/>
                  </a:lnTo>
                  <a:lnTo>
                    <a:pt x="107" y="38"/>
                  </a:lnTo>
                  <a:lnTo>
                    <a:pt x="106" y="39"/>
                  </a:lnTo>
                  <a:lnTo>
                    <a:pt x="107" y="41"/>
                  </a:lnTo>
                  <a:lnTo>
                    <a:pt x="106" y="43"/>
                  </a:lnTo>
                  <a:lnTo>
                    <a:pt x="102" y="43"/>
                  </a:lnTo>
                  <a:lnTo>
                    <a:pt x="100" y="45"/>
                  </a:lnTo>
                  <a:lnTo>
                    <a:pt x="99" y="47"/>
                  </a:lnTo>
                  <a:lnTo>
                    <a:pt x="98" y="48"/>
                  </a:lnTo>
                  <a:lnTo>
                    <a:pt x="97" y="49"/>
                  </a:lnTo>
                  <a:lnTo>
                    <a:pt x="96" y="50"/>
                  </a:lnTo>
                  <a:lnTo>
                    <a:pt x="97" y="51"/>
                  </a:lnTo>
                  <a:lnTo>
                    <a:pt x="100" y="50"/>
                  </a:lnTo>
                  <a:lnTo>
                    <a:pt x="102" y="53"/>
                  </a:lnTo>
                  <a:lnTo>
                    <a:pt x="103" y="54"/>
                  </a:lnTo>
                  <a:lnTo>
                    <a:pt x="105" y="56"/>
                  </a:lnTo>
                  <a:lnTo>
                    <a:pt x="107" y="60"/>
                  </a:lnTo>
                  <a:lnTo>
                    <a:pt x="107" y="62"/>
                  </a:lnTo>
                  <a:lnTo>
                    <a:pt x="108" y="65"/>
                  </a:lnTo>
                  <a:lnTo>
                    <a:pt x="108" y="67"/>
                  </a:lnTo>
                  <a:lnTo>
                    <a:pt x="110" y="67"/>
                  </a:lnTo>
                  <a:lnTo>
                    <a:pt x="110" y="66"/>
                  </a:lnTo>
                  <a:lnTo>
                    <a:pt x="112" y="66"/>
                  </a:lnTo>
                  <a:lnTo>
                    <a:pt x="113" y="66"/>
                  </a:lnTo>
                  <a:lnTo>
                    <a:pt x="114" y="64"/>
                  </a:lnTo>
                  <a:lnTo>
                    <a:pt x="115" y="66"/>
                  </a:lnTo>
                  <a:lnTo>
                    <a:pt x="117" y="67"/>
                  </a:lnTo>
                  <a:lnTo>
                    <a:pt x="118" y="70"/>
                  </a:lnTo>
                  <a:lnTo>
                    <a:pt x="122" y="71"/>
                  </a:lnTo>
                  <a:lnTo>
                    <a:pt x="124" y="73"/>
                  </a:lnTo>
                  <a:lnTo>
                    <a:pt x="126" y="76"/>
                  </a:lnTo>
                  <a:lnTo>
                    <a:pt x="127" y="78"/>
                  </a:lnTo>
                  <a:lnTo>
                    <a:pt x="128" y="81"/>
                  </a:lnTo>
                  <a:lnTo>
                    <a:pt x="129" y="83"/>
                  </a:lnTo>
                  <a:lnTo>
                    <a:pt x="129" y="85"/>
                  </a:lnTo>
                  <a:lnTo>
                    <a:pt x="129" y="87"/>
                  </a:lnTo>
                  <a:lnTo>
                    <a:pt x="130" y="89"/>
                  </a:lnTo>
                  <a:lnTo>
                    <a:pt x="130" y="93"/>
                  </a:lnTo>
                  <a:lnTo>
                    <a:pt x="131" y="96"/>
                  </a:lnTo>
                  <a:lnTo>
                    <a:pt x="132" y="99"/>
                  </a:lnTo>
                  <a:lnTo>
                    <a:pt x="133" y="101"/>
                  </a:lnTo>
                  <a:lnTo>
                    <a:pt x="133" y="103"/>
                  </a:lnTo>
                  <a:lnTo>
                    <a:pt x="132" y="104"/>
                  </a:lnTo>
                  <a:lnTo>
                    <a:pt x="131" y="105"/>
                  </a:lnTo>
                  <a:lnTo>
                    <a:pt x="129" y="107"/>
                  </a:lnTo>
                  <a:lnTo>
                    <a:pt x="128" y="107"/>
                  </a:lnTo>
                  <a:lnTo>
                    <a:pt x="126" y="105"/>
                  </a:lnTo>
                  <a:lnTo>
                    <a:pt x="124" y="106"/>
                  </a:lnTo>
                  <a:lnTo>
                    <a:pt x="123" y="106"/>
                  </a:lnTo>
                  <a:lnTo>
                    <a:pt x="122" y="104"/>
                  </a:lnTo>
                  <a:lnTo>
                    <a:pt x="120" y="103"/>
                  </a:lnTo>
                  <a:lnTo>
                    <a:pt x="119" y="103"/>
                  </a:lnTo>
                  <a:lnTo>
                    <a:pt x="117" y="104"/>
                  </a:lnTo>
                  <a:lnTo>
                    <a:pt x="115" y="102"/>
                  </a:lnTo>
                  <a:lnTo>
                    <a:pt x="113" y="102"/>
                  </a:lnTo>
                  <a:lnTo>
                    <a:pt x="112" y="103"/>
                  </a:lnTo>
                  <a:lnTo>
                    <a:pt x="112" y="107"/>
                  </a:lnTo>
                  <a:lnTo>
                    <a:pt x="113" y="110"/>
                  </a:lnTo>
                  <a:lnTo>
                    <a:pt x="113" y="112"/>
                  </a:lnTo>
                  <a:lnTo>
                    <a:pt x="114" y="115"/>
                  </a:lnTo>
                  <a:lnTo>
                    <a:pt x="115" y="116"/>
                  </a:lnTo>
                  <a:lnTo>
                    <a:pt x="116" y="117"/>
                  </a:lnTo>
                  <a:lnTo>
                    <a:pt x="117" y="118"/>
                  </a:lnTo>
                  <a:lnTo>
                    <a:pt x="118" y="120"/>
                  </a:lnTo>
                  <a:lnTo>
                    <a:pt x="117" y="122"/>
                  </a:lnTo>
                  <a:lnTo>
                    <a:pt x="116" y="123"/>
                  </a:lnTo>
                  <a:lnTo>
                    <a:pt x="117" y="125"/>
                  </a:lnTo>
                  <a:lnTo>
                    <a:pt x="117" y="126"/>
                  </a:lnTo>
                  <a:lnTo>
                    <a:pt x="117" y="128"/>
                  </a:lnTo>
                  <a:lnTo>
                    <a:pt x="118" y="130"/>
                  </a:lnTo>
                  <a:lnTo>
                    <a:pt x="117" y="131"/>
                  </a:lnTo>
                  <a:lnTo>
                    <a:pt x="116" y="134"/>
                  </a:lnTo>
                  <a:lnTo>
                    <a:pt x="116" y="135"/>
                  </a:lnTo>
                  <a:lnTo>
                    <a:pt x="115" y="136"/>
                  </a:lnTo>
                  <a:lnTo>
                    <a:pt x="115" y="137"/>
                  </a:lnTo>
                  <a:lnTo>
                    <a:pt x="115" y="139"/>
                  </a:lnTo>
                  <a:lnTo>
                    <a:pt x="115" y="140"/>
                  </a:lnTo>
                  <a:lnTo>
                    <a:pt x="114" y="141"/>
                  </a:lnTo>
                  <a:lnTo>
                    <a:pt x="115" y="144"/>
                  </a:lnTo>
                  <a:lnTo>
                    <a:pt x="114" y="147"/>
                  </a:lnTo>
                  <a:lnTo>
                    <a:pt x="116" y="149"/>
                  </a:lnTo>
                  <a:lnTo>
                    <a:pt x="117" y="149"/>
                  </a:lnTo>
                  <a:lnTo>
                    <a:pt x="118" y="150"/>
                  </a:lnTo>
                  <a:lnTo>
                    <a:pt x="119" y="151"/>
                  </a:lnTo>
                  <a:lnTo>
                    <a:pt x="121" y="152"/>
                  </a:lnTo>
                  <a:lnTo>
                    <a:pt x="123" y="153"/>
                  </a:lnTo>
                  <a:lnTo>
                    <a:pt x="124" y="154"/>
                  </a:lnTo>
                  <a:lnTo>
                    <a:pt x="125" y="154"/>
                  </a:lnTo>
                  <a:lnTo>
                    <a:pt x="127" y="154"/>
                  </a:lnTo>
                  <a:lnTo>
                    <a:pt x="128" y="155"/>
                  </a:lnTo>
                  <a:lnTo>
                    <a:pt x="129" y="156"/>
                  </a:lnTo>
                  <a:lnTo>
                    <a:pt x="128" y="159"/>
                  </a:lnTo>
                  <a:lnTo>
                    <a:pt x="126" y="158"/>
                  </a:lnTo>
                  <a:lnTo>
                    <a:pt x="125" y="159"/>
                  </a:lnTo>
                  <a:lnTo>
                    <a:pt x="123" y="159"/>
                  </a:lnTo>
                  <a:lnTo>
                    <a:pt x="122" y="159"/>
                  </a:lnTo>
                  <a:lnTo>
                    <a:pt x="120" y="159"/>
                  </a:lnTo>
                  <a:lnTo>
                    <a:pt x="118" y="160"/>
                  </a:lnTo>
                  <a:lnTo>
                    <a:pt x="117" y="162"/>
                  </a:lnTo>
                  <a:lnTo>
                    <a:pt x="116" y="163"/>
                  </a:lnTo>
                  <a:lnTo>
                    <a:pt x="115" y="165"/>
                  </a:lnTo>
                  <a:lnTo>
                    <a:pt x="114" y="166"/>
                  </a:lnTo>
                  <a:lnTo>
                    <a:pt x="112" y="166"/>
                  </a:lnTo>
                  <a:lnTo>
                    <a:pt x="110" y="167"/>
                  </a:lnTo>
                  <a:lnTo>
                    <a:pt x="109" y="168"/>
                  </a:lnTo>
                  <a:lnTo>
                    <a:pt x="108" y="168"/>
                  </a:lnTo>
                  <a:lnTo>
                    <a:pt x="107" y="170"/>
                  </a:lnTo>
                  <a:lnTo>
                    <a:pt x="105" y="170"/>
                  </a:lnTo>
                  <a:lnTo>
                    <a:pt x="104" y="171"/>
                  </a:lnTo>
                  <a:lnTo>
                    <a:pt x="102" y="170"/>
                  </a:lnTo>
                  <a:lnTo>
                    <a:pt x="101" y="170"/>
                  </a:lnTo>
                  <a:lnTo>
                    <a:pt x="100" y="169"/>
                  </a:lnTo>
                  <a:lnTo>
                    <a:pt x="99" y="170"/>
                  </a:lnTo>
                  <a:lnTo>
                    <a:pt x="96" y="172"/>
                  </a:lnTo>
                  <a:lnTo>
                    <a:pt x="96" y="174"/>
                  </a:lnTo>
                  <a:lnTo>
                    <a:pt x="95" y="175"/>
                  </a:lnTo>
                  <a:lnTo>
                    <a:pt x="95" y="177"/>
                  </a:lnTo>
                  <a:lnTo>
                    <a:pt x="95" y="179"/>
                  </a:lnTo>
                  <a:lnTo>
                    <a:pt x="94" y="180"/>
                  </a:lnTo>
                  <a:lnTo>
                    <a:pt x="94" y="182"/>
                  </a:lnTo>
                  <a:lnTo>
                    <a:pt x="94" y="184"/>
                  </a:lnTo>
                  <a:lnTo>
                    <a:pt x="93" y="185"/>
                  </a:lnTo>
                  <a:lnTo>
                    <a:pt x="93" y="187"/>
                  </a:lnTo>
                  <a:lnTo>
                    <a:pt x="93" y="188"/>
                  </a:lnTo>
                  <a:lnTo>
                    <a:pt x="93" y="190"/>
                  </a:lnTo>
                  <a:lnTo>
                    <a:pt x="91" y="193"/>
                  </a:lnTo>
                  <a:lnTo>
                    <a:pt x="91" y="194"/>
                  </a:lnTo>
                  <a:lnTo>
                    <a:pt x="90" y="195"/>
                  </a:lnTo>
                  <a:lnTo>
                    <a:pt x="91" y="197"/>
                  </a:lnTo>
                  <a:lnTo>
                    <a:pt x="91" y="199"/>
                  </a:lnTo>
                  <a:lnTo>
                    <a:pt x="90" y="200"/>
                  </a:lnTo>
                  <a:lnTo>
                    <a:pt x="89" y="201"/>
                  </a:lnTo>
                  <a:lnTo>
                    <a:pt x="89" y="203"/>
                  </a:lnTo>
                  <a:lnTo>
                    <a:pt x="90" y="206"/>
                  </a:lnTo>
                  <a:lnTo>
                    <a:pt x="90" y="208"/>
                  </a:lnTo>
                  <a:lnTo>
                    <a:pt x="90" y="209"/>
                  </a:lnTo>
                  <a:lnTo>
                    <a:pt x="90" y="210"/>
                  </a:lnTo>
                  <a:lnTo>
                    <a:pt x="89" y="212"/>
                  </a:lnTo>
                  <a:lnTo>
                    <a:pt x="89" y="214"/>
                  </a:lnTo>
                  <a:lnTo>
                    <a:pt x="88" y="216"/>
                  </a:lnTo>
                  <a:lnTo>
                    <a:pt x="89" y="218"/>
                  </a:lnTo>
                  <a:lnTo>
                    <a:pt x="89" y="219"/>
                  </a:lnTo>
                  <a:lnTo>
                    <a:pt x="89" y="221"/>
                  </a:lnTo>
                  <a:lnTo>
                    <a:pt x="89" y="224"/>
                  </a:lnTo>
                  <a:lnTo>
                    <a:pt x="89" y="226"/>
                  </a:lnTo>
                  <a:lnTo>
                    <a:pt x="89" y="228"/>
                  </a:lnTo>
                  <a:lnTo>
                    <a:pt x="89" y="232"/>
                  </a:lnTo>
                  <a:lnTo>
                    <a:pt x="89" y="234"/>
                  </a:lnTo>
                  <a:lnTo>
                    <a:pt x="89" y="237"/>
                  </a:lnTo>
                  <a:lnTo>
                    <a:pt x="89" y="239"/>
                  </a:lnTo>
                  <a:lnTo>
                    <a:pt x="87" y="240"/>
                  </a:lnTo>
                  <a:lnTo>
                    <a:pt x="86" y="241"/>
                  </a:lnTo>
                  <a:lnTo>
                    <a:pt x="86" y="243"/>
                  </a:lnTo>
                  <a:lnTo>
                    <a:pt x="83" y="242"/>
                  </a:lnTo>
                  <a:lnTo>
                    <a:pt x="81" y="242"/>
                  </a:lnTo>
                  <a:lnTo>
                    <a:pt x="80" y="243"/>
                  </a:lnTo>
                  <a:lnTo>
                    <a:pt x="77" y="244"/>
                  </a:lnTo>
                  <a:lnTo>
                    <a:pt x="76" y="245"/>
                  </a:lnTo>
                  <a:lnTo>
                    <a:pt x="75" y="246"/>
                  </a:lnTo>
                  <a:lnTo>
                    <a:pt x="74" y="247"/>
                  </a:lnTo>
                  <a:lnTo>
                    <a:pt x="71" y="248"/>
                  </a:lnTo>
                  <a:lnTo>
                    <a:pt x="70" y="249"/>
                  </a:lnTo>
                  <a:lnTo>
                    <a:pt x="69" y="250"/>
                  </a:lnTo>
                  <a:lnTo>
                    <a:pt x="67" y="250"/>
                  </a:lnTo>
                  <a:lnTo>
                    <a:pt x="64" y="251"/>
                  </a:lnTo>
                  <a:lnTo>
                    <a:pt x="63" y="250"/>
                  </a:lnTo>
                  <a:lnTo>
                    <a:pt x="62" y="249"/>
                  </a:lnTo>
                  <a:lnTo>
                    <a:pt x="63" y="246"/>
                  </a:lnTo>
                  <a:lnTo>
                    <a:pt x="63" y="244"/>
                  </a:lnTo>
                  <a:lnTo>
                    <a:pt x="63" y="240"/>
                  </a:lnTo>
                  <a:lnTo>
                    <a:pt x="61" y="238"/>
                  </a:lnTo>
                  <a:lnTo>
                    <a:pt x="61" y="236"/>
                  </a:lnTo>
                  <a:lnTo>
                    <a:pt x="62" y="233"/>
                  </a:lnTo>
                  <a:lnTo>
                    <a:pt x="63" y="229"/>
                  </a:lnTo>
                  <a:lnTo>
                    <a:pt x="64" y="228"/>
                  </a:lnTo>
                  <a:lnTo>
                    <a:pt x="62" y="226"/>
                  </a:lnTo>
                  <a:lnTo>
                    <a:pt x="62" y="225"/>
                  </a:lnTo>
                  <a:lnTo>
                    <a:pt x="61" y="223"/>
                  </a:lnTo>
                  <a:lnTo>
                    <a:pt x="60" y="222"/>
                  </a:lnTo>
                  <a:lnTo>
                    <a:pt x="59" y="220"/>
                  </a:lnTo>
                  <a:lnTo>
                    <a:pt x="58" y="219"/>
                  </a:lnTo>
                  <a:lnTo>
                    <a:pt x="57" y="216"/>
                  </a:lnTo>
                  <a:lnTo>
                    <a:pt x="56" y="215"/>
                  </a:lnTo>
                  <a:lnTo>
                    <a:pt x="54" y="214"/>
                  </a:lnTo>
                  <a:lnTo>
                    <a:pt x="53" y="212"/>
                  </a:lnTo>
                  <a:lnTo>
                    <a:pt x="52" y="212"/>
                  </a:lnTo>
                  <a:lnTo>
                    <a:pt x="49" y="209"/>
                  </a:lnTo>
                  <a:lnTo>
                    <a:pt x="48" y="207"/>
                  </a:lnTo>
                  <a:lnTo>
                    <a:pt x="46" y="204"/>
                  </a:lnTo>
                  <a:lnTo>
                    <a:pt x="44" y="204"/>
                  </a:lnTo>
                  <a:lnTo>
                    <a:pt x="43" y="202"/>
                  </a:lnTo>
                  <a:lnTo>
                    <a:pt x="41" y="199"/>
                  </a:lnTo>
                  <a:lnTo>
                    <a:pt x="39" y="195"/>
                  </a:lnTo>
                  <a:lnTo>
                    <a:pt x="29" y="183"/>
                  </a:lnTo>
                  <a:close/>
                </a:path>
              </a:pathLst>
            </a:custGeom>
            <a:solidFill>
              <a:schemeClr val="accent5">
                <a:lumMod val="60000"/>
                <a:lumOff val="4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0" name="Freeform 18">
              <a:extLst>
                <a:ext uri="{FF2B5EF4-FFF2-40B4-BE49-F238E27FC236}">
                  <a16:creationId xmlns:a16="http://schemas.microsoft.com/office/drawing/2014/main" id="{74E958BC-3213-D166-D0F6-3DA1F0B0DB00}"/>
                </a:ext>
              </a:extLst>
            </p:cNvPr>
            <p:cNvSpPr>
              <a:spLocks/>
            </p:cNvSpPr>
            <p:nvPr/>
          </p:nvSpPr>
          <p:spPr bwMode="auto">
            <a:xfrm>
              <a:off x="2599" y="1237"/>
              <a:ext cx="253" cy="492"/>
            </a:xfrm>
            <a:custGeom>
              <a:avLst/>
              <a:gdLst>
                <a:gd name="T0" fmla="*/ 152 w 698"/>
                <a:gd name="T1" fmla="*/ 1350 h 1357"/>
                <a:gd name="T2" fmla="*/ 126 w 698"/>
                <a:gd name="T3" fmla="*/ 1356 h 1357"/>
                <a:gd name="T4" fmla="*/ 101 w 698"/>
                <a:gd name="T5" fmla="*/ 1354 h 1357"/>
                <a:gd name="T6" fmla="*/ 58 w 698"/>
                <a:gd name="T7" fmla="*/ 1346 h 1357"/>
                <a:gd name="T8" fmla="*/ 26 w 698"/>
                <a:gd name="T9" fmla="*/ 1204 h 1357"/>
                <a:gd name="T10" fmla="*/ 47 w 698"/>
                <a:gd name="T11" fmla="*/ 1183 h 1357"/>
                <a:gd name="T12" fmla="*/ 128 w 698"/>
                <a:gd name="T13" fmla="*/ 1066 h 1357"/>
                <a:gd name="T14" fmla="*/ 128 w 698"/>
                <a:gd name="T15" fmla="*/ 1009 h 1357"/>
                <a:gd name="T16" fmla="*/ 171 w 698"/>
                <a:gd name="T17" fmla="*/ 970 h 1357"/>
                <a:gd name="T18" fmla="*/ 210 w 698"/>
                <a:gd name="T19" fmla="*/ 912 h 1357"/>
                <a:gd name="T20" fmla="*/ 246 w 698"/>
                <a:gd name="T21" fmla="*/ 831 h 1357"/>
                <a:gd name="T22" fmla="*/ 236 w 698"/>
                <a:gd name="T23" fmla="*/ 810 h 1357"/>
                <a:gd name="T24" fmla="*/ 197 w 698"/>
                <a:gd name="T25" fmla="*/ 827 h 1357"/>
                <a:gd name="T26" fmla="*/ 153 w 698"/>
                <a:gd name="T27" fmla="*/ 814 h 1357"/>
                <a:gd name="T28" fmla="*/ 110 w 698"/>
                <a:gd name="T29" fmla="*/ 749 h 1357"/>
                <a:gd name="T30" fmla="*/ 53 w 698"/>
                <a:gd name="T31" fmla="*/ 697 h 1357"/>
                <a:gd name="T32" fmla="*/ 56 w 698"/>
                <a:gd name="T33" fmla="*/ 651 h 1357"/>
                <a:gd name="T34" fmla="*/ 74 w 698"/>
                <a:gd name="T35" fmla="*/ 619 h 1357"/>
                <a:gd name="T36" fmla="*/ 51 w 698"/>
                <a:gd name="T37" fmla="*/ 599 h 1357"/>
                <a:gd name="T38" fmla="*/ 12 w 698"/>
                <a:gd name="T39" fmla="*/ 616 h 1357"/>
                <a:gd name="T40" fmla="*/ 7 w 698"/>
                <a:gd name="T41" fmla="*/ 564 h 1357"/>
                <a:gd name="T42" fmla="*/ 35 w 698"/>
                <a:gd name="T43" fmla="*/ 501 h 1357"/>
                <a:gd name="T44" fmla="*/ 64 w 698"/>
                <a:gd name="T45" fmla="*/ 450 h 1357"/>
                <a:gd name="T46" fmla="*/ 141 w 698"/>
                <a:gd name="T47" fmla="*/ 421 h 1357"/>
                <a:gd name="T48" fmla="*/ 205 w 698"/>
                <a:gd name="T49" fmla="*/ 377 h 1357"/>
                <a:gd name="T50" fmla="*/ 279 w 698"/>
                <a:gd name="T51" fmla="*/ 363 h 1357"/>
                <a:gd name="T52" fmla="*/ 280 w 698"/>
                <a:gd name="T53" fmla="*/ 314 h 1357"/>
                <a:gd name="T54" fmla="*/ 296 w 698"/>
                <a:gd name="T55" fmla="*/ 252 h 1357"/>
                <a:gd name="T56" fmla="*/ 259 w 698"/>
                <a:gd name="T57" fmla="*/ 198 h 1357"/>
                <a:gd name="T58" fmla="*/ 280 w 698"/>
                <a:gd name="T59" fmla="*/ 159 h 1357"/>
                <a:gd name="T60" fmla="*/ 282 w 698"/>
                <a:gd name="T61" fmla="*/ 73 h 1357"/>
                <a:gd name="T62" fmla="*/ 348 w 698"/>
                <a:gd name="T63" fmla="*/ 5 h 1357"/>
                <a:gd name="T64" fmla="*/ 390 w 698"/>
                <a:gd name="T65" fmla="*/ 40 h 1357"/>
                <a:gd name="T66" fmla="*/ 445 w 698"/>
                <a:gd name="T67" fmla="*/ 93 h 1357"/>
                <a:gd name="T68" fmla="*/ 516 w 698"/>
                <a:gd name="T69" fmla="*/ 136 h 1357"/>
                <a:gd name="T70" fmla="*/ 587 w 698"/>
                <a:gd name="T71" fmla="*/ 176 h 1357"/>
                <a:gd name="T72" fmla="*/ 608 w 698"/>
                <a:gd name="T73" fmla="*/ 233 h 1357"/>
                <a:gd name="T74" fmla="*/ 590 w 698"/>
                <a:gd name="T75" fmla="*/ 290 h 1357"/>
                <a:gd name="T76" fmla="*/ 531 w 698"/>
                <a:gd name="T77" fmla="*/ 398 h 1357"/>
                <a:gd name="T78" fmla="*/ 523 w 698"/>
                <a:gd name="T79" fmla="*/ 444 h 1357"/>
                <a:gd name="T80" fmla="*/ 575 w 698"/>
                <a:gd name="T81" fmla="*/ 500 h 1357"/>
                <a:gd name="T82" fmla="*/ 624 w 698"/>
                <a:gd name="T83" fmla="*/ 562 h 1357"/>
                <a:gd name="T84" fmla="*/ 682 w 698"/>
                <a:gd name="T85" fmla="*/ 612 h 1357"/>
                <a:gd name="T86" fmla="*/ 682 w 698"/>
                <a:gd name="T87" fmla="*/ 658 h 1357"/>
                <a:gd name="T88" fmla="*/ 654 w 698"/>
                <a:gd name="T89" fmla="*/ 708 h 1357"/>
                <a:gd name="T90" fmla="*/ 638 w 698"/>
                <a:gd name="T91" fmla="*/ 779 h 1357"/>
                <a:gd name="T92" fmla="*/ 632 w 698"/>
                <a:gd name="T93" fmla="*/ 842 h 1357"/>
                <a:gd name="T94" fmla="*/ 641 w 698"/>
                <a:gd name="T95" fmla="*/ 917 h 1357"/>
                <a:gd name="T96" fmla="*/ 644 w 698"/>
                <a:gd name="T97" fmla="*/ 975 h 1357"/>
                <a:gd name="T98" fmla="*/ 621 w 698"/>
                <a:gd name="T99" fmla="*/ 997 h 1357"/>
                <a:gd name="T100" fmla="*/ 571 w 698"/>
                <a:gd name="T101" fmla="*/ 1019 h 1357"/>
                <a:gd name="T102" fmla="*/ 543 w 698"/>
                <a:gd name="T103" fmla="*/ 1027 h 1357"/>
                <a:gd name="T104" fmla="*/ 525 w 698"/>
                <a:gd name="T105" fmla="*/ 1058 h 1357"/>
                <a:gd name="T106" fmla="*/ 511 w 698"/>
                <a:gd name="T107" fmla="*/ 1068 h 1357"/>
                <a:gd name="T108" fmla="*/ 496 w 698"/>
                <a:gd name="T109" fmla="*/ 1066 h 1357"/>
                <a:gd name="T110" fmla="*/ 489 w 698"/>
                <a:gd name="T111" fmla="*/ 1083 h 1357"/>
                <a:gd name="T112" fmla="*/ 481 w 698"/>
                <a:gd name="T113" fmla="*/ 1109 h 1357"/>
                <a:gd name="T114" fmla="*/ 436 w 698"/>
                <a:gd name="T115" fmla="*/ 1127 h 1357"/>
                <a:gd name="T116" fmla="*/ 356 w 698"/>
                <a:gd name="T117" fmla="*/ 1135 h 1357"/>
                <a:gd name="T118" fmla="*/ 306 w 698"/>
                <a:gd name="T119" fmla="*/ 1143 h 1357"/>
                <a:gd name="T120" fmla="*/ 275 w 698"/>
                <a:gd name="T121" fmla="*/ 1198 h 1357"/>
                <a:gd name="T122" fmla="*/ 215 w 698"/>
                <a:gd name="T123" fmla="*/ 130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8" h="1357">
                  <a:moveTo>
                    <a:pt x="190" y="1346"/>
                  </a:moveTo>
                  <a:lnTo>
                    <a:pt x="185" y="1345"/>
                  </a:lnTo>
                  <a:lnTo>
                    <a:pt x="181" y="1344"/>
                  </a:lnTo>
                  <a:lnTo>
                    <a:pt x="178" y="1343"/>
                  </a:lnTo>
                  <a:lnTo>
                    <a:pt x="172" y="1345"/>
                  </a:lnTo>
                  <a:lnTo>
                    <a:pt x="168" y="1346"/>
                  </a:lnTo>
                  <a:lnTo>
                    <a:pt x="165" y="1346"/>
                  </a:lnTo>
                  <a:lnTo>
                    <a:pt x="161" y="1347"/>
                  </a:lnTo>
                  <a:lnTo>
                    <a:pt x="158" y="1348"/>
                  </a:lnTo>
                  <a:lnTo>
                    <a:pt x="152" y="1350"/>
                  </a:lnTo>
                  <a:lnTo>
                    <a:pt x="150" y="1350"/>
                  </a:lnTo>
                  <a:lnTo>
                    <a:pt x="147" y="1351"/>
                  </a:lnTo>
                  <a:lnTo>
                    <a:pt x="144" y="1352"/>
                  </a:lnTo>
                  <a:lnTo>
                    <a:pt x="141" y="1353"/>
                  </a:lnTo>
                  <a:lnTo>
                    <a:pt x="139" y="1354"/>
                  </a:lnTo>
                  <a:lnTo>
                    <a:pt x="137" y="1356"/>
                  </a:lnTo>
                  <a:lnTo>
                    <a:pt x="133" y="1357"/>
                  </a:lnTo>
                  <a:lnTo>
                    <a:pt x="131" y="1356"/>
                  </a:lnTo>
                  <a:lnTo>
                    <a:pt x="128" y="1356"/>
                  </a:lnTo>
                  <a:lnTo>
                    <a:pt x="126" y="1356"/>
                  </a:lnTo>
                  <a:lnTo>
                    <a:pt x="123" y="1356"/>
                  </a:lnTo>
                  <a:lnTo>
                    <a:pt x="120" y="1355"/>
                  </a:lnTo>
                  <a:lnTo>
                    <a:pt x="117" y="1355"/>
                  </a:lnTo>
                  <a:lnTo>
                    <a:pt x="114" y="1353"/>
                  </a:lnTo>
                  <a:lnTo>
                    <a:pt x="112" y="1352"/>
                  </a:lnTo>
                  <a:lnTo>
                    <a:pt x="110" y="1351"/>
                  </a:lnTo>
                  <a:lnTo>
                    <a:pt x="106" y="1350"/>
                  </a:lnTo>
                  <a:lnTo>
                    <a:pt x="102" y="1348"/>
                  </a:lnTo>
                  <a:lnTo>
                    <a:pt x="102" y="1350"/>
                  </a:lnTo>
                  <a:lnTo>
                    <a:pt x="101" y="1354"/>
                  </a:lnTo>
                  <a:lnTo>
                    <a:pt x="96" y="1355"/>
                  </a:lnTo>
                  <a:lnTo>
                    <a:pt x="94" y="1356"/>
                  </a:lnTo>
                  <a:lnTo>
                    <a:pt x="90" y="1355"/>
                  </a:lnTo>
                  <a:lnTo>
                    <a:pt x="86" y="1354"/>
                  </a:lnTo>
                  <a:lnTo>
                    <a:pt x="83" y="1353"/>
                  </a:lnTo>
                  <a:lnTo>
                    <a:pt x="80" y="1353"/>
                  </a:lnTo>
                  <a:lnTo>
                    <a:pt x="77" y="1351"/>
                  </a:lnTo>
                  <a:lnTo>
                    <a:pt x="63" y="1348"/>
                  </a:lnTo>
                  <a:lnTo>
                    <a:pt x="60" y="1348"/>
                  </a:lnTo>
                  <a:lnTo>
                    <a:pt x="58" y="1346"/>
                  </a:lnTo>
                  <a:lnTo>
                    <a:pt x="56" y="1344"/>
                  </a:lnTo>
                  <a:lnTo>
                    <a:pt x="33" y="1251"/>
                  </a:lnTo>
                  <a:lnTo>
                    <a:pt x="31" y="1245"/>
                  </a:lnTo>
                  <a:lnTo>
                    <a:pt x="28" y="1238"/>
                  </a:lnTo>
                  <a:lnTo>
                    <a:pt x="27" y="1234"/>
                  </a:lnTo>
                  <a:lnTo>
                    <a:pt x="27" y="1210"/>
                  </a:lnTo>
                  <a:lnTo>
                    <a:pt x="27" y="1208"/>
                  </a:lnTo>
                  <a:lnTo>
                    <a:pt x="27" y="1207"/>
                  </a:lnTo>
                  <a:lnTo>
                    <a:pt x="26" y="1206"/>
                  </a:lnTo>
                  <a:lnTo>
                    <a:pt x="26" y="1204"/>
                  </a:lnTo>
                  <a:lnTo>
                    <a:pt x="25" y="1203"/>
                  </a:lnTo>
                  <a:lnTo>
                    <a:pt x="25" y="1201"/>
                  </a:lnTo>
                  <a:lnTo>
                    <a:pt x="26" y="1199"/>
                  </a:lnTo>
                  <a:lnTo>
                    <a:pt x="27" y="1198"/>
                  </a:lnTo>
                  <a:lnTo>
                    <a:pt x="29" y="1196"/>
                  </a:lnTo>
                  <a:lnTo>
                    <a:pt x="32" y="1194"/>
                  </a:lnTo>
                  <a:lnTo>
                    <a:pt x="37" y="1191"/>
                  </a:lnTo>
                  <a:lnTo>
                    <a:pt x="41" y="1189"/>
                  </a:lnTo>
                  <a:lnTo>
                    <a:pt x="44" y="1186"/>
                  </a:lnTo>
                  <a:lnTo>
                    <a:pt x="47" y="1183"/>
                  </a:lnTo>
                  <a:lnTo>
                    <a:pt x="49" y="1181"/>
                  </a:lnTo>
                  <a:lnTo>
                    <a:pt x="51" y="1179"/>
                  </a:lnTo>
                  <a:lnTo>
                    <a:pt x="55" y="1174"/>
                  </a:lnTo>
                  <a:lnTo>
                    <a:pt x="57" y="1173"/>
                  </a:lnTo>
                  <a:lnTo>
                    <a:pt x="64" y="1166"/>
                  </a:lnTo>
                  <a:lnTo>
                    <a:pt x="82" y="1133"/>
                  </a:lnTo>
                  <a:lnTo>
                    <a:pt x="103" y="1110"/>
                  </a:lnTo>
                  <a:lnTo>
                    <a:pt x="123" y="1086"/>
                  </a:lnTo>
                  <a:lnTo>
                    <a:pt x="126" y="1076"/>
                  </a:lnTo>
                  <a:lnTo>
                    <a:pt x="128" y="1066"/>
                  </a:lnTo>
                  <a:lnTo>
                    <a:pt x="129" y="1062"/>
                  </a:lnTo>
                  <a:lnTo>
                    <a:pt x="130" y="1058"/>
                  </a:lnTo>
                  <a:lnTo>
                    <a:pt x="131" y="1053"/>
                  </a:lnTo>
                  <a:lnTo>
                    <a:pt x="132" y="1052"/>
                  </a:lnTo>
                  <a:lnTo>
                    <a:pt x="129" y="1045"/>
                  </a:lnTo>
                  <a:lnTo>
                    <a:pt x="127" y="1031"/>
                  </a:lnTo>
                  <a:lnTo>
                    <a:pt x="126" y="1027"/>
                  </a:lnTo>
                  <a:lnTo>
                    <a:pt x="126" y="1019"/>
                  </a:lnTo>
                  <a:lnTo>
                    <a:pt x="126" y="1014"/>
                  </a:lnTo>
                  <a:lnTo>
                    <a:pt x="128" y="1009"/>
                  </a:lnTo>
                  <a:lnTo>
                    <a:pt x="129" y="1003"/>
                  </a:lnTo>
                  <a:lnTo>
                    <a:pt x="130" y="999"/>
                  </a:lnTo>
                  <a:lnTo>
                    <a:pt x="129" y="992"/>
                  </a:lnTo>
                  <a:lnTo>
                    <a:pt x="128" y="986"/>
                  </a:lnTo>
                  <a:lnTo>
                    <a:pt x="130" y="982"/>
                  </a:lnTo>
                  <a:lnTo>
                    <a:pt x="134" y="978"/>
                  </a:lnTo>
                  <a:lnTo>
                    <a:pt x="139" y="978"/>
                  </a:lnTo>
                  <a:lnTo>
                    <a:pt x="146" y="976"/>
                  </a:lnTo>
                  <a:lnTo>
                    <a:pt x="160" y="972"/>
                  </a:lnTo>
                  <a:lnTo>
                    <a:pt x="171" y="970"/>
                  </a:lnTo>
                  <a:lnTo>
                    <a:pt x="198" y="964"/>
                  </a:lnTo>
                  <a:lnTo>
                    <a:pt x="202" y="960"/>
                  </a:lnTo>
                  <a:lnTo>
                    <a:pt x="207" y="956"/>
                  </a:lnTo>
                  <a:lnTo>
                    <a:pt x="211" y="952"/>
                  </a:lnTo>
                  <a:lnTo>
                    <a:pt x="213" y="947"/>
                  </a:lnTo>
                  <a:lnTo>
                    <a:pt x="211" y="939"/>
                  </a:lnTo>
                  <a:lnTo>
                    <a:pt x="212" y="933"/>
                  </a:lnTo>
                  <a:lnTo>
                    <a:pt x="210" y="927"/>
                  </a:lnTo>
                  <a:lnTo>
                    <a:pt x="212" y="922"/>
                  </a:lnTo>
                  <a:lnTo>
                    <a:pt x="210" y="912"/>
                  </a:lnTo>
                  <a:lnTo>
                    <a:pt x="207" y="905"/>
                  </a:lnTo>
                  <a:lnTo>
                    <a:pt x="209" y="887"/>
                  </a:lnTo>
                  <a:lnTo>
                    <a:pt x="209" y="875"/>
                  </a:lnTo>
                  <a:lnTo>
                    <a:pt x="212" y="870"/>
                  </a:lnTo>
                  <a:lnTo>
                    <a:pt x="215" y="860"/>
                  </a:lnTo>
                  <a:lnTo>
                    <a:pt x="220" y="850"/>
                  </a:lnTo>
                  <a:lnTo>
                    <a:pt x="230" y="843"/>
                  </a:lnTo>
                  <a:lnTo>
                    <a:pt x="237" y="839"/>
                  </a:lnTo>
                  <a:lnTo>
                    <a:pt x="243" y="834"/>
                  </a:lnTo>
                  <a:lnTo>
                    <a:pt x="246" y="831"/>
                  </a:lnTo>
                  <a:lnTo>
                    <a:pt x="250" y="828"/>
                  </a:lnTo>
                  <a:lnTo>
                    <a:pt x="252" y="826"/>
                  </a:lnTo>
                  <a:lnTo>
                    <a:pt x="260" y="821"/>
                  </a:lnTo>
                  <a:lnTo>
                    <a:pt x="261" y="817"/>
                  </a:lnTo>
                  <a:lnTo>
                    <a:pt x="264" y="812"/>
                  </a:lnTo>
                  <a:lnTo>
                    <a:pt x="257" y="814"/>
                  </a:lnTo>
                  <a:lnTo>
                    <a:pt x="251" y="814"/>
                  </a:lnTo>
                  <a:lnTo>
                    <a:pt x="246" y="815"/>
                  </a:lnTo>
                  <a:lnTo>
                    <a:pt x="242" y="811"/>
                  </a:lnTo>
                  <a:lnTo>
                    <a:pt x="236" y="810"/>
                  </a:lnTo>
                  <a:lnTo>
                    <a:pt x="232" y="810"/>
                  </a:lnTo>
                  <a:lnTo>
                    <a:pt x="228" y="803"/>
                  </a:lnTo>
                  <a:lnTo>
                    <a:pt x="223" y="802"/>
                  </a:lnTo>
                  <a:lnTo>
                    <a:pt x="217" y="803"/>
                  </a:lnTo>
                  <a:lnTo>
                    <a:pt x="212" y="805"/>
                  </a:lnTo>
                  <a:lnTo>
                    <a:pt x="207" y="809"/>
                  </a:lnTo>
                  <a:lnTo>
                    <a:pt x="203" y="813"/>
                  </a:lnTo>
                  <a:lnTo>
                    <a:pt x="200" y="818"/>
                  </a:lnTo>
                  <a:lnTo>
                    <a:pt x="198" y="822"/>
                  </a:lnTo>
                  <a:lnTo>
                    <a:pt x="197" y="827"/>
                  </a:lnTo>
                  <a:lnTo>
                    <a:pt x="194" y="831"/>
                  </a:lnTo>
                  <a:lnTo>
                    <a:pt x="189" y="833"/>
                  </a:lnTo>
                  <a:lnTo>
                    <a:pt x="184" y="831"/>
                  </a:lnTo>
                  <a:lnTo>
                    <a:pt x="180" y="833"/>
                  </a:lnTo>
                  <a:lnTo>
                    <a:pt x="172" y="832"/>
                  </a:lnTo>
                  <a:lnTo>
                    <a:pt x="167" y="829"/>
                  </a:lnTo>
                  <a:lnTo>
                    <a:pt x="164" y="827"/>
                  </a:lnTo>
                  <a:lnTo>
                    <a:pt x="162" y="826"/>
                  </a:lnTo>
                  <a:lnTo>
                    <a:pt x="156" y="818"/>
                  </a:lnTo>
                  <a:lnTo>
                    <a:pt x="153" y="814"/>
                  </a:lnTo>
                  <a:lnTo>
                    <a:pt x="149" y="811"/>
                  </a:lnTo>
                  <a:lnTo>
                    <a:pt x="145" y="808"/>
                  </a:lnTo>
                  <a:lnTo>
                    <a:pt x="143" y="806"/>
                  </a:lnTo>
                  <a:lnTo>
                    <a:pt x="142" y="803"/>
                  </a:lnTo>
                  <a:lnTo>
                    <a:pt x="141" y="786"/>
                  </a:lnTo>
                  <a:lnTo>
                    <a:pt x="139" y="778"/>
                  </a:lnTo>
                  <a:lnTo>
                    <a:pt x="130" y="763"/>
                  </a:lnTo>
                  <a:lnTo>
                    <a:pt x="124" y="760"/>
                  </a:lnTo>
                  <a:lnTo>
                    <a:pt x="119" y="758"/>
                  </a:lnTo>
                  <a:lnTo>
                    <a:pt x="110" y="749"/>
                  </a:lnTo>
                  <a:lnTo>
                    <a:pt x="106" y="744"/>
                  </a:lnTo>
                  <a:lnTo>
                    <a:pt x="100" y="738"/>
                  </a:lnTo>
                  <a:lnTo>
                    <a:pt x="92" y="725"/>
                  </a:lnTo>
                  <a:lnTo>
                    <a:pt x="89" y="723"/>
                  </a:lnTo>
                  <a:lnTo>
                    <a:pt x="84" y="717"/>
                  </a:lnTo>
                  <a:lnTo>
                    <a:pt x="81" y="717"/>
                  </a:lnTo>
                  <a:lnTo>
                    <a:pt x="77" y="716"/>
                  </a:lnTo>
                  <a:lnTo>
                    <a:pt x="59" y="706"/>
                  </a:lnTo>
                  <a:lnTo>
                    <a:pt x="56" y="701"/>
                  </a:lnTo>
                  <a:lnTo>
                    <a:pt x="53" y="697"/>
                  </a:lnTo>
                  <a:lnTo>
                    <a:pt x="50" y="693"/>
                  </a:lnTo>
                  <a:lnTo>
                    <a:pt x="49" y="687"/>
                  </a:lnTo>
                  <a:lnTo>
                    <a:pt x="46" y="681"/>
                  </a:lnTo>
                  <a:lnTo>
                    <a:pt x="46" y="676"/>
                  </a:lnTo>
                  <a:lnTo>
                    <a:pt x="48" y="674"/>
                  </a:lnTo>
                  <a:lnTo>
                    <a:pt x="50" y="670"/>
                  </a:lnTo>
                  <a:lnTo>
                    <a:pt x="51" y="664"/>
                  </a:lnTo>
                  <a:lnTo>
                    <a:pt x="52" y="659"/>
                  </a:lnTo>
                  <a:lnTo>
                    <a:pt x="55" y="653"/>
                  </a:lnTo>
                  <a:lnTo>
                    <a:pt x="56" y="651"/>
                  </a:lnTo>
                  <a:lnTo>
                    <a:pt x="61" y="647"/>
                  </a:lnTo>
                  <a:lnTo>
                    <a:pt x="65" y="645"/>
                  </a:lnTo>
                  <a:lnTo>
                    <a:pt x="68" y="641"/>
                  </a:lnTo>
                  <a:lnTo>
                    <a:pt x="68" y="640"/>
                  </a:lnTo>
                  <a:lnTo>
                    <a:pt x="69" y="636"/>
                  </a:lnTo>
                  <a:lnTo>
                    <a:pt x="69" y="632"/>
                  </a:lnTo>
                  <a:lnTo>
                    <a:pt x="70" y="628"/>
                  </a:lnTo>
                  <a:lnTo>
                    <a:pt x="72" y="625"/>
                  </a:lnTo>
                  <a:lnTo>
                    <a:pt x="74" y="623"/>
                  </a:lnTo>
                  <a:lnTo>
                    <a:pt x="74" y="619"/>
                  </a:lnTo>
                  <a:lnTo>
                    <a:pt x="75" y="617"/>
                  </a:lnTo>
                  <a:lnTo>
                    <a:pt x="74" y="614"/>
                  </a:lnTo>
                  <a:lnTo>
                    <a:pt x="73" y="612"/>
                  </a:lnTo>
                  <a:lnTo>
                    <a:pt x="75" y="609"/>
                  </a:lnTo>
                  <a:lnTo>
                    <a:pt x="73" y="605"/>
                  </a:lnTo>
                  <a:lnTo>
                    <a:pt x="69" y="604"/>
                  </a:lnTo>
                  <a:lnTo>
                    <a:pt x="65" y="603"/>
                  </a:lnTo>
                  <a:lnTo>
                    <a:pt x="58" y="603"/>
                  </a:lnTo>
                  <a:lnTo>
                    <a:pt x="56" y="602"/>
                  </a:lnTo>
                  <a:lnTo>
                    <a:pt x="51" y="599"/>
                  </a:lnTo>
                  <a:lnTo>
                    <a:pt x="45" y="595"/>
                  </a:lnTo>
                  <a:lnTo>
                    <a:pt x="41" y="595"/>
                  </a:lnTo>
                  <a:lnTo>
                    <a:pt x="36" y="595"/>
                  </a:lnTo>
                  <a:lnTo>
                    <a:pt x="34" y="596"/>
                  </a:lnTo>
                  <a:lnTo>
                    <a:pt x="31" y="597"/>
                  </a:lnTo>
                  <a:lnTo>
                    <a:pt x="27" y="605"/>
                  </a:lnTo>
                  <a:lnTo>
                    <a:pt x="24" y="611"/>
                  </a:lnTo>
                  <a:lnTo>
                    <a:pt x="22" y="613"/>
                  </a:lnTo>
                  <a:lnTo>
                    <a:pt x="20" y="616"/>
                  </a:lnTo>
                  <a:lnTo>
                    <a:pt x="12" y="616"/>
                  </a:lnTo>
                  <a:lnTo>
                    <a:pt x="9" y="615"/>
                  </a:lnTo>
                  <a:lnTo>
                    <a:pt x="6" y="611"/>
                  </a:lnTo>
                  <a:lnTo>
                    <a:pt x="3" y="606"/>
                  </a:lnTo>
                  <a:lnTo>
                    <a:pt x="0" y="600"/>
                  </a:lnTo>
                  <a:lnTo>
                    <a:pt x="0" y="595"/>
                  </a:lnTo>
                  <a:lnTo>
                    <a:pt x="3" y="583"/>
                  </a:lnTo>
                  <a:lnTo>
                    <a:pt x="5" y="579"/>
                  </a:lnTo>
                  <a:lnTo>
                    <a:pt x="6" y="575"/>
                  </a:lnTo>
                  <a:lnTo>
                    <a:pt x="7" y="567"/>
                  </a:lnTo>
                  <a:lnTo>
                    <a:pt x="7" y="564"/>
                  </a:lnTo>
                  <a:lnTo>
                    <a:pt x="11" y="554"/>
                  </a:lnTo>
                  <a:lnTo>
                    <a:pt x="15" y="548"/>
                  </a:lnTo>
                  <a:lnTo>
                    <a:pt x="19" y="542"/>
                  </a:lnTo>
                  <a:lnTo>
                    <a:pt x="20" y="537"/>
                  </a:lnTo>
                  <a:lnTo>
                    <a:pt x="21" y="530"/>
                  </a:lnTo>
                  <a:lnTo>
                    <a:pt x="25" y="518"/>
                  </a:lnTo>
                  <a:lnTo>
                    <a:pt x="25" y="515"/>
                  </a:lnTo>
                  <a:lnTo>
                    <a:pt x="26" y="509"/>
                  </a:lnTo>
                  <a:lnTo>
                    <a:pt x="33" y="503"/>
                  </a:lnTo>
                  <a:lnTo>
                    <a:pt x="35" y="501"/>
                  </a:lnTo>
                  <a:lnTo>
                    <a:pt x="38" y="497"/>
                  </a:lnTo>
                  <a:lnTo>
                    <a:pt x="39" y="494"/>
                  </a:lnTo>
                  <a:lnTo>
                    <a:pt x="39" y="488"/>
                  </a:lnTo>
                  <a:lnTo>
                    <a:pt x="38" y="481"/>
                  </a:lnTo>
                  <a:lnTo>
                    <a:pt x="39" y="474"/>
                  </a:lnTo>
                  <a:lnTo>
                    <a:pt x="42" y="470"/>
                  </a:lnTo>
                  <a:lnTo>
                    <a:pt x="47" y="464"/>
                  </a:lnTo>
                  <a:lnTo>
                    <a:pt x="52" y="458"/>
                  </a:lnTo>
                  <a:lnTo>
                    <a:pt x="57" y="454"/>
                  </a:lnTo>
                  <a:lnTo>
                    <a:pt x="64" y="450"/>
                  </a:lnTo>
                  <a:lnTo>
                    <a:pt x="67" y="448"/>
                  </a:lnTo>
                  <a:lnTo>
                    <a:pt x="70" y="444"/>
                  </a:lnTo>
                  <a:lnTo>
                    <a:pt x="73" y="440"/>
                  </a:lnTo>
                  <a:lnTo>
                    <a:pt x="80" y="436"/>
                  </a:lnTo>
                  <a:lnTo>
                    <a:pt x="90" y="431"/>
                  </a:lnTo>
                  <a:lnTo>
                    <a:pt x="100" y="424"/>
                  </a:lnTo>
                  <a:lnTo>
                    <a:pt x="114" y="424"/>
                  </a:lnTo>
                  <a:lnTo>
                    <a:pt x="124" y="426"/>
                  </a:lnTo>
                  <a:lnTo>
                    <a:pt x="133" y="421"/>
                  </a:lnTo>
                  <a:lnTo>
                    <a:pt x="141" y="421"/>
                  </a:lnTo>
                  <a:lnTo>
                    <a:pt x="147" y="417"/>
                  </a:lnTo>
                  <a:lnTo>
                    <a:pt x="152" y="412"/>
                  </a:lnTo>
                  <a:lnTo>
                    <a:pt x="155" y="407"/>
                  </a:lnTo>
                  <a:lnTo>
                    <a:pt x="158" y="404"/>
                  </a:lnTo>
                  <a:lnTo>
                    <a:pt x="164" y="395"/>
                  </a:lnTo>
                  <a:lnTo>
                    <a:pt x="174" y="392"/>
                  </a:lnTo>
                  <a:lnTo>
                    <a:pt x="179" y="389"/>
                  </a:lnTo>
                  <a:lnTo>
                    <a:pt x="192" y="388"/>
                  </a:lnTo>
                  <a:lnTo>
                    <a:pt x="198" y="385"/>
                  </a:lnTo>
                  <a:lnTo>
                    <a:pt x="205" y="377"/>
                  </a:lnTo>
                  <a:lnTo>
                    <a:pt x="217" y="367"/>
                  </a:lnTo>
                  <a:lnTo>
                    <a:pt x="230" y="363"/>
                  </a:lnTo>
                  <a:lnTo>
                    <a:pt x="243" y="365"/>
                  </a:lnTo>
                  <a:lnTo>
                    <a:pt x="250" y="365"/>
                  </a:lnTo>
                  <a:lnTo>
                    <a:pt x="258" y="367"/>
                  </a:lnTo>
                  <a:lnTo>
                    <a:pt x="265" y="370"/>
                  </a:lnTo>
                  <a:lnTo>
                    <a:pt x="274" y="372"/>
                  </a:lnTo>
                  <a:lnTo>
                    <a:pt x="282" y="375"/>
                  </a:lnTo>
                  <a:lnTo>
                    <a:pt x="285" y="371"/>
                  </a:lnTo>
                  <a:lnTo>
                    <a:pt x="279" y="363"/>
                  </a:lnTo>
                  <a:lnTo>
                    <a:pt x="276" y="358"/>
                  </a:lnTo>
                  <a:lnTo>
                    <a:pt x="278" y="349"/>
                  </a:lnTo>
                  <a:lnTo>
                    <a:pt x="284" y="345"/>
                  </a:lnTo>
                  <a:lnTo>
                    <a:pt x="290" y="342"/>
                  </a:lnTo>
                  <a:lnTo>
                    <a:pt x="289" y="341"/>
                  </a:lnTo>
                  <a:lnTo>
                    <a:pt x="287" y="336"/>
                  </a:lnTo>
                  <a:lnTo>
                    <a:pt x="286" y="332"/>
                  </a:lnTo>
                  <a:lnTo>
                    <a:pt x="285" y="326"/>
                  </a:lnTo>
                  <a:lnTo>
                    <a:pt x="283" y="320"/>
                  </a:lnTo>
                  <a:lnTo>
                    <a:pt x="280" y="314"/>
                  </a:lnTo>
                  <a:lnTo>
                    <a:pt x="279" y="307"/>
                  </a:lnTo>
                  <a:lnTo>
                    <a:pt x="274" y="301"/>
                  </a:lnTo>
                  <a:lnTo>
                    <a:pt x="272" y="294"/>
                  </a:lnTo>
                  <a:lnTo>
                    <a:pt x="276" y="288"/>
                  </a:lnTo>
                  <a:lnTo>
                    <a:pt x="277" y="281"/>
                  </a:lnTo>
                  <a:lnTo>
                    <a:pt x="280" y="276"/>
                  </a:lnTo>
                  <a:lnTo>
                    <a:pt x="285" y="268"/>
                  </a:lnTo>
                  <a:lnTo>
                    <a:pt x="289" y="263"/>
                  </a:lnTo>
                  <a:lnTo>
                    <a:pt x="292" y="258"/>
                  </a:lnTo>
                  <a:lnTo>
                    <a:pt x="296" y="252"/>
                  </a:lnTo>
                  <a:lnTo>
                    <a:pt x="296" y="246"/>
                  </a:lnTo>
                  <a:lnTo>
                    <a:pt x="293" y="238"/>
                  </a:lnTo>
                  <a:lnTo>
                    <a:pt x="287" y="230"/>
                  </a:lnTo>
                  <a:lnTo>
                    <a:pt x="283" y="226"/>
                  </a:lnTo>
                  <a:lnTo>
                    <a:pt x="280" y="223"/>
                  </a:lnTo>
                  <a:lnTo>
                    <a:pt x="275" y="219"/>
                  </a:lnTo>
                  <a:lnTo>
                    <a:pt x="271" y="213"/>
                  </a:lnTo>
                  <a:lnTo>
                    <a:pt x="267" y="207"/>
                  </a:lnTo>
                  <a:lnTo>
                    <a:pt x="261" y="201"/>
                  </a:lnTo>
                  <a:lnTo>
                    <a:pt x="259" y="198"/>
                  </a:lnTo>
                  <a:lnTo>
                    <a:pt x="256" y="193"/>
                  </a:lnTo>
                  <a:lnTo>
                    <a:pt x="253" y="188"/>
                  </a:lnTo>
                  <a:lnTo>
                    <a:pt x="257" y="185"/>
                  </a:lnTo>
                  <a:lnTo>
                    <a:pt x="265" y="184"/>
                  </a:lnTo>
                  <a:lnTo>
                    <a:pt x="270" y="182"/>
                  </a:lnTo>
                  <a:lnTo>
                    <a:pt x="273" y="178"/>
                  </a:lnTo>
                  <a:lnTo>
                    <a:pt x="274" y="175"/>
                  </a:lnTo>
                  <a:lnTo>
                    <a:pt x="276" y="170"/>
                  </a:lnTo>
                  <a:lnTo>
                    <a:pt x="278" y="166"/>
                  </a:lnTo>
                  <a:lnTo>
                    <a:pt x="280" y="159"/>
                  </a:lnTo>
                  <a:lnTo>
                    <a:pt x="282" y="148"/>
                  </a:lnTo>
                  <a:lnTo>
                    <a:pt x="283" y="140"/>
                  </a:lnTo>
                  <a:lnTo>
                    <a:pt x="283" y="131"/>
                  </a:lnTo>
                  <a:lnTo>
                    <a:pt x="280" y="121"/>
                  </a:lnTo>
                  <a:lnTo>
                    <a:pt x="275" y="107"/>
                  </a:lnTo>
                  <a:lnTo>
                    <a:pt x="274" y="100"/>
                  </a:lnTo>
                  <a:lnTo>
                    <a:pt x="275" y="93"/>
                  </a:lnTo>
                  <a:lnTo>
                    <a:pt x="275" y="87"/>
                  </a:lnTo>
                  <a:lnTo>
                    <a:pt x="276" y="81"/>
                  </a:lnTo>
                  <a:lnTo>
                    <a:pt x="282" y="73"/>
                  </a:lnTo>
                  <a:lnTo>
                    <a:pt x="286" y="68"/>
                  </a:lnTo>
                  <a:lnTo>
                    <a:pt x="290" y="61"/>
                  </a:lnTo>
                  <a:lnTo>
                    <a:pt x="294" y="59"/>
                  </a:lnTo>
                  <a:lnTo>
                    <a:pt x="303" y="53"/>
                  </a:lnTo>
                  <a:lnTo>
                    <a:pt x="312" y="43"/>
                  </a:lnTo>
                  <a:lnTo>
                    <a:pt x="322" y="31"/>
                  </a:lnTo>
                  <a:lnTo>
                    <a:pt x="327" y="24"/>
                  </a:lnTo>
                  <a:lnTo>
                    <a:pt x="338" y="20"/>
                  </a:lnTo>
                  <a:lnTo>
                    <a:pt x="342" y="8"/>
                  </a:lnTo>
                  <a:lnTo>
                    <a:pt x="348" y="5"/>
                  </a:lnTo>
                  <a:lnTo>
                    <a:pt x="357" y="2"/>
                  </a:lnTo>
                  <a:lnTo>
                    <a:pt x="360" y="1"/>
                  </a:lnTo>
                  <a:lnTo>
                    <a:pt x="363" y="0"/>
                  </a:lnTo>
                  <a:lnTo>
                    <a:pt x="365" y="5"/>
                  </a:lnTo>
                  <a:lnTo>
                    <a:pt x="367" y="14"/>
                  </a:lnTo>
                  <a:lnTo>
                    <a:pt x="369" y="19"/>
                  </a:lnTo>
                  <a:lnTo>
                    <a:pt x="371" y="22"/>
                  </a:lnTo>
                  <a:lnTo>
                    <a:pt x="375" y="31"/>
                  </a:lnTo>
                  <a:lnTo>
                    <a:pt x="384" y="36"/>
                  </a:lnTo>
                  <a:lnTo>
                    <a:pt x="390" y="40"/>
                  </a:lnTo>
                  <a:lnTo>
                    <a:pt x="397" y="45"/>
                  </a:lnTo>
                  <a:lnTo>
                    <a:pt x="402" y="51"/>
                  </a:lnTo>
                  <a:lnTo>
                    <a:pt x="405" y="54"/>
                  </a:lnTo>
                  <a:lnTo>
                    <a:pt x="410" y="60"/>
                  </a:lnTo>
                  <a:lnTo>
                    <a:pt x="414" y="68"/>
                  </a:lnTo>
                  <a:lnTo>
                    <a:pt x="419" y="74"/>
                  </a:lnTo>
                  <a:lnTo>
                    <a:pt x="423" y="80"/>
                  </a:lnTo>
                  <a:lnTo>
                    <a:pt x="429" y="86"/>
                  </a:lnTo>
                  <a:lnTo>
                    <a:pt x="436" y="89"/>
                  </a:lnTo>
                  <a:lnTo>
                    <a:pt x="445" y="93"/>
                  </a:lnTo>
                  <a:lnTo>
                    <a:pt x="455" y="97"/>
                  </a:lnTo>
                  <a:lnTo>
                    <a:pt x="461" y="99"/>
                  </a:lnTo>
                  <a:lnTo>
                    <a:pt x="468" y="102"/>
                  </a:lnTo>
                  <a:lnTo>
                    <a:pt x="475" y="107"/>
                  </a:lnTo>
                  <a:lnTo>
                    <a:pt x="483" y="111"/>
                  </a:lnTo>
                  <a:lnTo>
                    <a:pt x="487" y="116"/>
                  </a:lnTo>
                  <a:lnTo>
                    <a:pt x="493" y="120"/>
                  </a:lnTo>
                  <a:lnTo>
                    <a:pt x="499" y="122"/>
                  </a:lnTo>
                  <a:lnTo>
                    <a:pt x="507" y="130"/>
                  </a:lnTo>
                  <a:lnTo>
                    <a:pt x="516" y="136"/>
                  </a:lnTo>
                  <a:lnTo>
                    <a:pt x="523" y="143"/>
                  </a:lnTo>
                  <a:lnTo>
                    <a:pt x="528" y="144"/>
                  </a:lnTo>
                  <a:lnTo>
                    <a:pt x="532" y="145"/>
                  </a:lnTo>
                  <a:lnTo>
                    <a:pt x="536" y="146"/>
                  </a:lnTo>
                  <a:lnTo>
                    <a:pt x="541" y="147"/>
                  </a:lnTo>
                  <a:lnTo>
                    <a:pt x="543" y="150"/>
                  </a:lnTo>
                  <a:lnTo>
                    <a:pt x="544" y="151"/>
                  </a:lnTo>
                  <a:lnTo>
                    <a:pt x="547" y="152"/>
                  </a:lnTo>
                  <a:lnTo>
                    <a:pt x="571" y="167"/>
                  </a:lnTo>
                  <a:lnTo>
                    <a:pt x="587" y="176"/>
                  </a:lnTo>
                  <a:lnTo>
                    <a:pt x="596" y="182"/>
                  </a:lnTo>
                  <a:lnTo>
                    <a:pt x="603" y="190"/>
                  </a:lnTo>
                  <a:lnTo>
                    <a:pt x="605" y="195"/>
                  </a:lnTo>
                  <a:lnTo>
                    <a:pt x="608" y="205"/>
                  </a:lnTo>
                  <a:lnTo>
                    <a:pt x="614" y="214"/>
                  </a:lnTo>
                  <a:lnTo>
                    <a:pt x="613" y="221"/>
                  </a:lnTo>
                  <a:lnTo>
                    <a:pt x="613" y="225"/>
                  </a:lnTo>
                  <a:lnTo>
                    <a:pt x="611" y="229"/>
                  </a:lnTo>
                  <a:lnTo>
                    <a:pt x="609" y="232"/>
                  </a:lnTo>
                  <a:lnTo>
                    <a:pt x="608" y="233"/>
                  </a:lnTo>
                  <a:lnTo>
                    <a:pt x="609" y="238"/>
                  </a:lnTo>
                  <a:lnTo>
                    <a:pt x="610" y="242"/>
                  </a:lnTo>
                  <a:lnTo>
                    <a:pt x="609" y="251"/>
                  </a:lnTo>
                  <a:lnTo>
                    <a:pt x="606" y="255"/>
                  </a:lnTo>
                  <a:lnTo>
                    <a:pt x="603" y="265"/>
                  </a:lnTo>
                  <a:lnTo>
                    <a:pt x="600" y="269"/>
                  </a:lnTo>
                  <a:lnTo>
                    <a:pt x="599" y="273"/>
                  </a:lnTo>
                  <a:lnTo>
                    <a:pt x="598" y="279"/>
                  </a:lnTo>
                  <a:lnTo>
                    <a:pt x="594" y="285"/>
                  </a:lnTo>
                  <a:lnTo>
                    <a:pt x="590" y="290"/>
                  </a:lnTo>
                  <a:lnTo>
                    <a:pt x="585" y="296"/>
                  </a:lnTo>
                  <a:lnTo>
                    <a:pt x="580" y="301"/>
                  </a:lnTo>
                  <a:lnTo>
                    <a:pt x="573" y="309"/>
                  </a:lnTo>
                  <a:lnTo>
                    <a:pt x="569" y="318"/>
                  </a:lnTo>
                  <a:lnTo>
                    <a:pt x="563" y="331"/>
                  </a:lnTo>
                  <a:lnTo>
                    <a:pt x="554" y="358"/>
                  </a:lnTo>
                  <a:lnTo>
                    <a:pt x="547" y="370"/>
                  </a:lnTo>
                  <a:lnTo>
                    <a:pt x="540" y="384"/>
                  </a:lnTo>
                  <a:lnTo>
                    <a:pt x="534" y="394"/>
                  </a:lnTo>
                  <a:lnTo>
                    <a:pt x="531" y="398"/>
                  </a:lnTo>
                  <a:lnTo>
                    <a:pt x="529" y="400"/>
                  </a:lnTo>
                  <a:lnTo>
                    <a:pt x="526" y="402"/>
                  </a:lnTo>
                  <a:lnTo>
                    <a:pt x="522" y="409"/>
                  </a:lnTo>
                  <a:lnTo>
                    <a:pt x="522" y="413"/>
                  </a:lnTo>
                  <a:lnTo>
                    <a:pt x="515" y="419"/>
                  </a:lnTo>
                  <a:lnTo>
                    <a:pt x="510" y="424"/>
                  </a:lnTo>
                  <a:lnTo>
                    <a:pt x="508" y="428"/>
                  </a:lnTo>
                  <a:lnTo>
                    <a:pt x="512" y="432"/>
                  </a:lnTo>
                  <a:lnTo>
                    <a:pt x="517" y="437"/>
                  </a:lnTo>
                  <a:lnTo>
                    <a:pt x="523" y="444"/>
                  </a:lnTo>
                  <a:lnTo>
                    <a:pt x="526" y="449"/>
                  </a:lnTo>
                  <a:lnTo>
                    <a:pt x="531" y="452"/>
                  </a:lnTo>
                  <a:lnTo>
                    <a:pt x="536" y="455"/>
                  </a:lnTo>
                  <a:lnTo>
                    <a:pt x="541" y="454"/>
                  </a:lnTo>
                  <a:lnTo>
                    <a:pt x="546" y="451"/>
                  </a:lnTo>
                  <a:lnTo>
                    <a:pt x="550" y="453"/>
                  </a:lnTo>
                  <a:lnTo>
                    <a:pt x="565" y="478"/>
                  </a:lnTo>
                  <a:lnTo>
                    <a:pt x="571" y="486"/>
                  </a:lnTo>
                  <a:lnTo>
                    <a:pt x="573" y="491"/>
                  </a:lnTo>
                  <a:lnTo>
                    <a:pt x="575" y="500"/>
                  </a:lnTo>
                  <a:lnTo>
                    <a:pt x="577" y="507"/>
                  </a:lnTo>
                  <a:lnTo>
                    <a:pt x="581" y="514"/>
                  </a:lnTo>
                  <a:lnTo>
                    <a:pt x="586" y="520"/>
                  </a:lnTo>
                  <a:lnTo>
                    <a:pt x="592" y="524"/>
                  </a:lnTo>
                  <a:lnTo>
                    <a:pt x="598" y="527"/>
                  </a:lnTo>
                  <a:lnTo>
                    <a:pt x="605" y="531"/>
                  </a:lnTo>
                  <a:lnTo>
                    <a:pt x="609" y="536"/>
                  </a:lnTo>
                  <a:lnTo>
                    <a:pt x="617" y="544"/>
                  </a:lnTo>
                  <a:lnTo>
                    <a:pt x="621" y="554"/>
                  </a:lnTo>
                  <a:lnTo>
                    <a:pt x="624" y="562"/>
                  </a:lnTo>
                  <a:lnTo>
                    <a:pt x="629" y="567"/>
                  </a:lnTo>
                  <a:lnTo>
                    <a:pt x="631" y="572"/>
                  </a:lnTo>
                  <a:lnTo>
                    <a:pt x="634" y="577"/>
                  </a:lnTo>
                  <a:lnTo>
                    <a:pt x="640" y="582"/>
                  </a:lnTo>
                  <a:lnTo>
                    <a:pt x="649" y="585"/>
                  </a:lnTo>
                  <a:lnTo>
                    <a:pt x="657" y="592"/>
                  </a:lnTo>
                  <a:lnTo>
                    <a:pt x="660" y="595"/>
                  </a:lnTo>
                  <a:lnTo>
                    <a:pt x="666" y="600"/>
                  </a:lnTo>
                  <a:lnTo>
                    <a:pt x="672" y="603"/>
                  </a:lnTo>
                  <a:lnTo>
                    <a:pt x="682" y="612"/>
                  </a:lnTo>
                  <a:lnTo>
                    <a:pt x="691" y="617"/>
                  </a:lnTo>
                  <a:lnTo>
                    <a:pt x="695" y="621"/>
                  </a:lnTo>
                  <a:lnTo>
                    <a:pt x="697" y="625"/>
                  </a:lnTo>
                  <a:lnTo>
                    <a:pt x="698" y="630"/>
                  </a:lnTo>
                  <a:lnTo>
                    <a:pt x="697" y="634"/>
                  </a:lnTo>
                  <a:lnTo>
                    <a:pt x="695" y="639"/>
                  </a:lnTo>
                  <a:lnTo>
                    <a:pt x="691" y="647"/>
                  </a:lnTo>
                  <a:lnTo>
                    <a:pt x="688" y="651"/>
                  </a:lnTo>
                  <a:lnTo>
                    <a:pt x="685" y="656"/>
                  </a:lnTo>
                  <a:lnTo>
                    <a:pt x="682" y="658"/>
                  </a:lnTo>
                  <a:lnTo>
                    <a:pt x="676" y="662"/>
                  </a:lnTo>
                  <a:lnTo>
                    <a:pt x="673" y="666"/>
                  </a:lnTo>
                  <a:lnTo>
                    <a:pt x="669" y="671"/>
                  </a:lnTo>
                  <a:lnTo>
                    <a:pt x="665" y="676"/>
                  </a:lnTo>
                  <a:lnTo>
                    <a:pt x="663" y="681"/>
                  </a:lnTo>
                  <a:lnTo>
                    <a:pt x="662" y="687"/>
                  </a:lnTo>
                  <a:lnTo>
                    <a:pt x="660" y="693"/>
                  </a:lnTo>
                  <a:lnTo>
                    <a:pt x="657" y="699"/>
                  </a:lnTo>
                  <a:lnTo>
                    <a:pt x="655" y="701"/>
                  </a:lnTo>
                  <a:lnTo>
                    <a:pt x="654" y="708"/>
                  </a:lnTo>
                  <a:lnTo>
                    <a:pt x="652" y="716"/>
                  </a:lnTo>
                  <a:lnTo>
                    <a:pt x="651" y="717"/>
                  </a:lnTo>
                  <a:lnTo>
                    <a:pt x="649" y="725"/>
                  </a:lnTo>
                  <a:lnTo>
                    <a:pt x="647" y="731"/>
                  </a:lnTo>
                  <a:lnTo>
                    <a:pt x="646" y="737"/>
                  </a:lnTo>
                  <a:lnTo>
                    <a:pt x="644" y="745"/>
                  </a:lnTo>
                  <a:lnTo>
                    <a:pt x="642" y="751"/>
                  </a:lnTo>
                  <a:lnTo>
                    <a:pt x="636" y="758"/>
                  </a:lnTo>
                  <a:lnTo>
                    <a:pt x="637" y="774"/>
                  </a:lnTo>
                  <a:lnTo>
                    <a:pt x="638" y="779"/>
                  </a:lnTo>
                  <a:lnTo>
                    <a:pt x="638" y="787"/>
                  </a:lnTo>
                  <a:lnTo>
                    <a:pt x="638" y="794"/>
                  </a:lnTo>
                  <a:lnTo>
                    <a:pt x="638" y="808"/>
                  </a:lnTo>
                  <a:lnTo>
                    <a:pt x="638" y="815"/>
                  </a:lnTo>
                  <a:lnTo>
                    <a:pt x="638" y="820"/>
                  </a:lnTo>
                  <a:lnTo>
                    <a:pt x="637" y="825"/>
                  </a:lnTo>
                  <a:lnTo>
                    <a:pt x="633" y="830"/>
                  </a:lnTo>
                  <a:lnTo>
                    <a:pt x="633" y="834"/>
                  </a:lnTo>
                  <a:lnTo>
                    <a:pt x="633" y="839"/>
                  </a:lnTo>
                  <a:lnTo>
                    <a:pt x="632" y="842"/>
                  </a:lnTo>
                  <a:lnTo>
                    <a:pt x="628" y="852"/>
                  </a:lnTo>
                  <a:lnTo>
                    <a:pt x="628" y="859"/>
                  </a:lnTo>
                  <a:lnTo>
                    <a:pt x="631" y="869"/>
                  </a:lnTo>
                  <a:lnTo>
                    <a:pt x="631" y="876"/>
                  </a:lnTo>
                  <a:lnTo>
                    <a:pt x="632" y="884"/>
                  </a:lnTo>
                  <a:lnTo>
                    <a:pt x="633" y="889"/>
                  </a:lnTo>
                  <a:lnTo>
                    <a:pt x="634" y="895"/>
                  </a:lnTo>
                  <a:lnTo>
                    <a:pt x="638" y="901"/>
                  </a:lnTo>
                  <a:lnTo>
                    <a:pt x="640" y="907"/>
                  </a:lnTo>
                  <a:lnTo>
                    <a:pt x="641" y="917"/>
                  </a:lnTo>
                  <a:lnTo>
                    <a:pt x="642" y="926"/>
                  </a:lnTo>
                  <a:lnTo>
                    <a:pt x="644" y="932"/>
                  </a:lnTo>
                  <a:lnTo>
                    <a:pt x="645" y="942"/>
                  </a:lnTo>
                  <a:lnTo>
                    <a:pt x="648" y="951"/>
                  </a:lnTo>
                  <a:lnTo>
                    <a:pt x="649" y="958"/>
                  </a:lnTo>
                  <a:lnTo>
                    <a:pt x="649" y="961"/>
                  </a:lnTo>
                  <a:lnTo>
                    <a:pt x="649" y="964"/>
                  </a:lnTo>
                  <a:lnTo>
                    <a:pt x="648" y="968"/>
                  </a:lnTo>
                  <a:lnTo>
                    <a:pt x="646" y="971"/>
                  </a:lnTo>
                  <a:lnTo>
                    <a:pt x="644" y="975"/>
                  </a:lnTo>
                  <a:lnTo>
                    <a:pt x="641" y="978"/>
                  </a:lnTo>
                  <a:lnTo>
                    <a:pt x="638" y="980"/>
                  </a:lnTo>
                  <a:lnTo>
                    <a:pt x="636" y="982"/>
                  </a:lnTo>
                  <a:lnTo>
                    <a:pt x="633" y="984"/>
                  </a:lnTo>
                  <a:lnTo>
                    <a:pt x="630" y="985"/>
                  </a:lnTo>
                  <a:lnTo>
                    <a:pt x="627" y="988"/>
                  </a:lnTo>
                  <a:lnTo>
                    <a:pt x="627" y="990"/>
                  </a:lnTo>
                  <a:lnTo>
                    <a:pt x="624" y="992"/>
                  </a:lnTo>
                  <a:lnTo>
                    <a:pt x="623" y="994"/>
                  </a:lnTo>
                  <a:lnTo>
                    <a:pt x="621" y="997"/>
                  </a:lnTo>
                  <a:lnTo>
                    <a:pt x="612" y="1004"/>
                  </a:lnTo>
                  <a:lnTo>
                    <a:pt x="610" y="1007"/>
                  </a:lnTo>
                  <a:lnTo>
                    <a:pt x="606" y="1009"/>
                  </a:lnTo>
                  <a:lnTo>
                    <a:pt x="602" y="1011"/>
                  </a:lnTo>
                  <a:lnTo>
                    <a:pt x="598" y="1012"/>
                  </a:lnTo>
                  <a:lnTo>
                    <a:pt x="593" y="1013"/>
                  </a:lnTo>
                  <a:lnTo>
                    <a:pt x="587" y="1014"/>
                  </a:lnTo>
                  <a:lnTo>
                    <a:pt x="582" y="1015"/>
                  </a:lnTo>
                  <a:lnTo>
                    <a:pt x="575" y="1017"/>
                  </a:lnTo>
                  <a:lnTo>
                    <a:pt x="571" y="1019"/>
                  </a:lnTo>
                  <a:lnTo>
                    <a:pt x="568" y="1020"/>
                  </a:lnTo>
                  <a:lnTo>
                    <a:pt x="563" y="1022"/>
                  </a:lnTo>
                  <a:lnTo>
                    <a:pt x="561" y="1022"/>
                  </a:lnTo>
                  <a:lnTo>
                    <a:pt x="558" y="1023"/>
                  </a:lnTo>
                  <a:lnTo>
                    <a:pt x="556" y="1022"/>
                  </a:lnTo>
                  <a:lnTo>
                    <a:pt x="553" y="1022"/>
                  </a:lnTo>
                  <a:lnTo>
                    <a:pt x="551" y="1022"/>
                  </a:lnTo>
                  <a:lnTo>
                    <a:pt x="549" y="1022"/>
                  </a:lnTo>
                  <a:lnTo>
                    <a:pt x="546" y="1023"/>
                  </a:lnTo>
                  <a:lnTo>
                    <a:pt x="543" y="1027"/>
                  </a:lnTo>
                  <a:lnTo>
                    <a:pt x="542" y="1029"/>
                  </a:lnTo>
                  <a:lnTo>
                    <a:pt x="541" y="1032"/>
                  </a:lnTo>
                  <a:lnTo>
                    <a:pt x="541" y="1034"/>
                  </a:lnTo>
                  <a:lnTo>
                    <a:pt x="538" y="1039"/>
                  </a:lnTo>
                  <a:lnTo>
                    <a:pt x="537" y="1042"/>
                  </a:lnTo>
                  <a:lnTo>
                    <a:pt x="535" y="1045"/>
                  </a:lnTo>
                  <a:lnTo>
                    <a:pt x="533" y="1048"/>
                  </a:lnTo>
                  <a:lnTo>
                    <a:pt x="529" y="1053"/>
                  </a:lnTo>
                  <a:lnTo>
                    <a:pt x="527" y="1055"/>
                  </a:lnTo>
                  <a:lnTo>
                    <a:pt x="525" y="1058"/>
                  </a:lnTo>
                  <a:lnTo>
                    <a:pt x="523" y="1059"/>
                  </a:lnTo>
                  <a:lnTo>
                    <a:pt x="522" y="1060"/>
                  </a:lnTo>
                  <a:lnTo>
                    <a:pt x="520" y="1061"/>
                  </a:lnTo>
                  <a:lnTo>
                    <a:pt x="516" y="1061"/>
                  </a:lnTo>
                  <a:lnTo>
                    <a:pt x="514" y="1060"/>
                  </a:lnTo>
                  <a:lnTo>
                    <a:pt x="512" y="1059"/>
                  </a:lnTo>
                  <a:lnTo>
                    <a:pt x="511" y="1061"/>
                  </a:lnTo>
                  <a:lnTo>
                    <a:pt x="512" y="1064"/>
                  </a:lnTo>
                  <a:lnTo>
                    <a:pt x="513" y="1066"/>
                  </a:lnTo>
                  <a:lnTo>
                    <a:pt x="511" y="1068"/>
                  </a:lnTo>
                  <a:lnTo>
                    <a:pt x="510" y="1068"/>
                  </a:lnTo>
                  <a:lnTo>
                    <a:pt x="508" y="1067"/>
                  </a:lnTo>
                  <a:lnTo>
                    <a:pt x="506" y="1065"/>
                  </a:lnTo>
                  <a:lnTo>
                    <a:pt x="504" y="1064"/>
                  </a:lnTo>
                  <a:lnTo>
                    <a:pt x="502" y="1064"/>
                  </a:lnTo>
                  <a:lnTo>
                    <a:pt x="502" y="1066"/>
                  </a:lnTo>
                  <a:lnTo>
                    <a:pt x="502" y="1069"/>
                  </a:lnTo>
                  <a:lnTo>
                    <a:pt x="500" y="1069"/>
                  </a:lnTo>
                  <a:lnTo>
                    <a:pt x="497" y="1066"/>
                  </a:lnTo>
                  <a:lnTo>
                    <a:pt x="496" y="1066"/>
                  </a:lnTo>
                  <a:lnTo>
                    <a:pt x="493" y="1068"/>
                  </a:lnTo>
                  <a:lnTo>
                    <a:pt x="492" y="1070"/>
                  </a:lnTo>
                  <a:lnTo>
                    <a:pt x="492" y="1074"/>
                  </a:lnTo>
                  <a:lnTo>
                    <a:pt x="492" y="1076"/>
                  </a:lnTo>
                  <a:lnTo>
                    <a:pt x="491" y="1078"/>
                  </a:lnTo>
                  <a:lnTo>
                    <a:pt x="490" y="1079"/>
                  </a:lnTo>
                  <a:lnTo>
                    <a:pt x="488" y="1080"/>
                  </a:lnTo>
                  <a:lnTo>
                    <a:pt x="487" y="1082"/>
                  </a:lnTo>
                  <a:lnTo>
                    <a:pt x="486" y="1083"/>
                  </a:lnTo>
                  <a:lnTo>
                    <a:pt x="489" y="1083"/>
                  </a:lnTo>
                  <a:lnTo>
                    <a:pt x="489" y="1085"/>
                  </a:lnTo>
                  <a:lnTo>
                    <a:pt x="487" y="1088"/>
                  </a:lnTo>
                  <a:lnTo>
                    <a:pt x="486" y="1090"/>
                  </a:lnTo>
                  <a:lnTo>
                    <a:pt x="485" y="1092"/>
                  </a:lnTo>
                  <a:lnTo>
                    <a:pt x="483" y="1096"/>
                  </a:lnTo>
                  <a:lnTo>
                    <a:pt x="481" y="1099"/>
                  </a:lnTo>
                  <a:lnTo>
                    <a:pt x="480" y="1102"/>
                  </a:lnTo>
                  <a:lnTo>
                    <a:pt x="480" y="1104"/>
                  </a:lnTo>
                  <a:lnTo>
                    <a:pt x="481" y="1106"/>
                  </a:lnTo>
                  <a:lnTo>
                    <a:pt x="481" y="1109"/>
                  </a:lnTo>
                  <a:lnTo>
                    <a:pt x="477" y="1110"/>
                  </a:lnTo>
                  <a:lnTo>
                    <a:pt x="475" y="1111"/>
                  </a:lnTo>
                  <a:lnTo>
                    <a:pt x="473" y="1113"/>
                  </a:lnTo>
                  <a:lnTo>
                    <a:pt x="471" y="1114"/>
                  </a:lnTo>
                  <a:lnTo>
                    <a:pt x="469" y="1121"/>
                  </a:lnTo>
                  <a:lnTo>
                    <a:pt x="466" y="1121"/>
                  </a:lnTo>
                  <a:lnTo>
                    <a:pt x="463" y="1122"/>
                  </a:lnTo>
                  <a:lnTo>
                    <a:pt x="458" y="1124"/>
                  </a:lnTo>
                  <a:lnTo>
                    <a:pt x="450" y="1127"/>
                  </a:lnTo>
                  <a:lnTo>
                    <a:pt x="436" y="1127"/>
                  </a:lnTo>
                  <a:lnTo>
                    <a:pt x="424" y="1129"/>
                  </a:lnTo>
                  <a:lnTo>
                    <a:pt x="410" y="1128"/>
                  </a:lnTo>
                  <a:lnTo>
                    <a:pt x="393" y="1129"/>
                  </a:lnTo>
                  <a:lnTo>
                    <a:pt x="391" y="1129"/>
                  </a:lnTo>
                  <a:lnTo>
                    <a:pt x="380" y="1135"/>
                  </a:lnTo>
                  <a:lnTo>
                    <a:pt x="373" y="1135"/>
                  </a:lnTo>
                  <a:lnTo>
                    <a:pt x="368" y="1136"/>
                  </a:lnTo>
                  <a:lnTo>
                    <a:pt x="365" y="1136"/>
                  </a:lnTo>
                  <a:lnTo>
                    <a:pt x="362" y="1136"/>
                  </a:lnTo>
                  <a:lnTo>
                    <a:pt x="356" y="1135"/>
                  </a:lnTo>
                  <a:lnTo>
                    <a:pt x="350" y="1135"/>
                  </a:lnTo>
                  <a:lnTo>
                    <a:pt x="348" y="1135"/>
                  </a:lnTo>
                  <a:lnTo>
                    <a:pt x="342" y="1136"/>
                  </a:lnTo>
                  <a:lnTo>
                    <a:pt x="333" y="1140"/>
                  </a:lnTo>
                  <a:lnTo>
                    <a:pt x="328" y="1141"/>
                  </a:lnTo>
                  <a:lnTo>
                    <a:pt x="324" y="1142"/>
                  </a:lnTo>
                  <a:lnTo>
                    <a:pt x="322" y="1142"/>
                  </a:lnTo>
                  <a:lnTo>
                    <a:pt x="316" y="1143"/>
                  </a:lnTo>
                  <a:lnTo>
                    <a:pt x="311" y="1143"/>
                  </a:lnTo>
                  <a:lnTo>
                    <a:pt x="306" y="1143"/>
                  </a:lnTo>
                  <a:lnTo>
                    <a:pt x="300" y="1144"/>
                  </a:lnTo>
                  <a:lnTo>
                    <a:pt x="293" y="1146"/>
                  </a:lnTo>
                  <a:lnTo>
                    <a:pt x="287" y="1147"/>
                  </a:lnTo>
                  <a:lnTo>
                    <a:pt x="281" y="1148"/>
                  </a:lnTo>
                  <a:lnTo>
                    <a:pt x="275" y="1172"/>
                  </a:lnTo>
                  <a:lnTo>
                    <a:pt x="273" y="1178"/>
                  </a:lnTo>
                  <a:lnTo>
                    <a:pt x="272" y="1183"/>
                  </a:lnTo>
                  <a:lnTo>
                    <a:pt x="272" y="1189"/>
                  </a:lnTo>
                  <a:lnTo>
                    <a:pt x="273" y="1194"/>
                  </a:lnTo>
                  <a:lnTo>
                    <a:pt x="275" y="1198"/>
                  </a:lnTo>
                  <a:lnTo>
                    <a:pt x="275" y="1205"/>
                  </a:lnTo>
                  <a:lnTo>
                    <a:pt x="244" y="1289"/>
                  </a:lnTo>
                  <a:lnTo>
                    <a:pt x="240" y="1292"/>
                  </a:lnTo>
                  <a:lnTo>
                    <a:pt x="235" y="1292"/>
                  </a:lnTo>
                  <a:lnTo>
                    <a:pt x="227" y="1287"/>
                  </a:lnTo>
                  <a:lnTo>
                    <a:pt x="224" y="1288"/>
                  </a:lnTo>
                  <a:lnTo>
                    <a:pt x="221" y="1290"/>
                  </a:lnTo>
                  <a:lnTo>
                    <a:pt x="218" y="1293"/>
                  </a:lnTo>
                  <a:lnTo>
                    <a:pt x="216" y="1297"/>
                  </a:lnTo>
                  <a:lnTo>
                    <a:pt x="215" y="1301"/>
                  </a:lnTo>
                  <a:lnTo>
                    <a:pt x="213" y="1309"/>
                  </a:lnTo>
                  <a:lnTo>
                    <a:pt x="210" y="1312"/>
                  </a:lnTo>
                  <a:lnTo>
                    <a:pt x="207" y="1320"/>
                  </a:lnTo>
                  <a:lnTo>
                    <a:pt x="206" y="1324"/>
                  </a:lnTo>
                  <a:lnTo>
                    <a:pt x="206" y="1328"/>
                  </a:lnTo>
                  <a:lnTo>
                    <a:pt x="207" y="1335"/>
                  </a:lnTo>
                  <a:lnTo>
                    <a:pt x="201" y="1342"/>
                  </a:lnTo>
                  <a:lnTo>
                    <a:pt x="190" y="1346"/>
                  </a:lnTo>
                  <a:close/>
                </a:path>
              </a:pathLst>
            </a:custGeom>
            <a:solidFill>
              <a:schemeClr val="accent5">
                <a:lumMod val="20000"/>
                <a:lumOff val="80000"/>
              </a:schemeClr>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2" name="Freeform 19">
              <a:extLst>
                <a:ext uri="{FF2B5EF4-FFF2-40B4-BE49-F238E27FC236}">
                  <a16:creationId xmlns:a16="http://schemas.microsoft.com/office/drawing/2014/main" id="{6F7CBFBC-D410-9F0D-9E14-391427692F79}"/>
                </a:ext>
              </a:extLst>
            </p:cNvPr>
            <p:cNvSpPr>
              <a:spLocks noEditPoints="1"/>
            </p:cNvSpPr>
            <p:nvPr/>
          </p:nvSpPr>
          <p:spPr bwMode="auto">
            <a:xfrm>
              <a:off x="2305" y="3382"/>
              <a:ext cx="1217" cy="763"/>
            </a:xfrm>
            <a:custGeom>
              <a:avLst/>
              <a:gdLst>
                <a:gd name="T0" fmla="*/ 223 w 3354"/>
                <a:gd name="T1" fmla="*/ 1940 h 2103"/>
                <a:gd name="T2" fmla="*/ 248 w 3354"/>
                <a:gd name="T3" fmla="*/ 1971 h 2103"/>
                <a:gd name="T4" fmla="*/ 554 w 3354"/>
                <a:gd name="T5" fmla="*/ 1853 h 2103"/>
                <a:gd name="T6" fmla="*/ 559 w 3354"/>
                <a:gd name="T7" fmla="*/ 1806 h 2103"/>
                <a:gd name="T8" fmla="*/ 448 w 3354"/>
                <a:gd name="T9" fmla="*/ 1779 h 2103"/>
                <a:gd name="T10" fmla="*/ 433 w 3354"/>
                <a:gd name="T11" fmla="*/ 1757 h 2103"/>
                <a:gd name="T12" fmla="*/ 813 w 3354"/>
                <a:gd name="T13" fmla="*/ 1732 h 2103"/>
                <a:gd name="T14" fmla="*/ 583 w 3354"/>
                <a:gd name="T15" fmla="*/ 1721 h 2103"/>
                <a:gd name="T16" fmla="*/ 752 w 3354"/>
                <a:gd name="T17" fmla="*/ 1708 h 2103"/>
                <a:gd name="T18" fmla="*/ 906 w 3354"/>
                <a:gd name="T19" fmla="*/ 1703 h 2103"/>
                <a:gd name="T20" fmla="*/ 890 w 3354"/>
                <a:gd name="T21" fmla="*/ 1695 h 2103"/>
                <a:gd name="T22" fmla="*/ 746 w 3354"/>
                <a:gd name="T23" fmla="*/ 1687 h 2103"/>
                <a:gd name="T24" fmla="*/ 705 w 3354"/>
                <a:gd name="T25" fmla="*/ 1679 h 2103"/>
                <a:gd name="T26" fmla="*/ 704 w 3354"/>
                <a:gd name="T27" fmla="*/ 1675 h 2103"/>
                <a:gd name="T28" fmla="*/ 683 w 3354"/>
                <a:gd name="T29" fmla="*/ 1650 h 2103"/>
                <a:gd name="T30" fmla="*/ 678 w 3354"/>
                <a:gd name="T31" fmla="*/ 1638 h 2103"/>
                <a:gd name="T32" fmla="*/ 647 w 3354"/>
                <a:gd name="T33" fmla="*/ 1722 h 2103"/>
                <a:gd name="T34" fmla="*/ 523 w 3354"/>
                <a:gd name="T35" fmla="*/ 1773 h 2103"/>
                <a:gd name="T36" fmla="*/ 597 w 3354"/>
                <a:gd name="T37" fmla="*/ 1660 h 2103"/>
                <a:gd name="T38" fmla="*/ 899 w 3354"/>
                <a:gd name="T39" fmla="*/ 1590 h 2103"/>
                <a:gd name="T40" fmla="*/ 970 w 3354"/>
                <a:gd name="T41" fmla="*/ 1559 h 2103"/>
                <a:gd name="T42" fmla="*/ 901 w 3354"/>
                <a:gd name="T43" fmla="*/ 1554 h 2103"/>
                <a:gd name="T44" fmla="*/ 1094 w 3354"/>
                <a:gd name="T45" fmla="*/ 1540 h 2103"/>
                <a:gd name="T46" fmla="*/ 1076 w 3354"/>
                <a:gd name="T47" fmla="*/ 1532 h 2103"/>
                <a:gd name="T48" fmla="*/ 984 w 3354"/>
                <a:gd name="T49" fmla="*/ 1514 h 2103"/>
                <a:gd name="T50" fmla="*/ 714 w 3354"/>
                <a:gd name="T51" fmla="*/ 1461 h 2103"/>
                <a:gd name="T52" fmla="*/ 676 w 3354"/>
                <a:gd name="T53" fmla="*/ 1423 h 2103"/>
                <a:gd name="T54" fmla="*/ 1151 w 3354"/>
                <a:gd name="T55" fmla="*/ 1413 h 2103"/>
                <a:gd name="T56" fmla="*/ 370 w 3354"/>
                <a:gd name="T57" fmla="*/ 1379 h 2103"/>
                <a:gd name="T58" fmla="*/ 788 w 3354"/>
                <a:gd name="T59" fmla="*/ 1366 h 2103"/>
                <a:gd name="T60" fmla="*/ 408 w 3354"/>
                <a:gd name="T61" fmla="*/ 1342 h 2103"/>
                <a:gd name="T62" fmla="*/ 394 w 3354"/>
                <a:gd name="T63" fmla="*/ 1329 h 2103"/>
                <a:gd name="T64" fmla="*/ 597 w 3354"/>
                <a:gd name="T65" fmla="*/ 1316 h 2103"/>
                <a:gd name="T66" fmla="*/ 539 w 3354"/>
                <a:gd name="T67" fmla="*/ 1304 h 2103"/>
                <a:gd name="T68" fmla="*/ 1223 w 3354"/>
                <a:gd name="T69" fmla="*/ 1286 h 2103"/>
                <a:gd name="T70" fmla="*/ 620 w 3354"/>
                <a:gd name="T71" fmla="*/ 1268 h 2103"/>
                <a:gd name="T72" fmla="*/ 784 w 3354"/>
                <a:gd name="T73" fmla="*/ 1253 h 2103"/>
                <a:gd name="T74" fmla="*/ 1532 w 3354"/>
                <a:gd name="T75" fmla="*/ 1228 h 2103"/>
                <a:gd name="T76" fmla="*/ 1387 w 3354"/>
                <a:gd name="T77" fmla="*/ 1209 h 2103"/>
                <a:gd name="T78" fmla="*/ 1345 w 3354"/>
                <a:gd name="T79" fmla="*/ 1294 h 2103"/>
                <a:gd name="T80" fmla="*/ 1209 w 3354"/>
                <a:gd name="T81" fmla="*/ 1291 h 2103"/>
                <a:gd name="T82" fmla="*/ 1075 w 3354"/>
                <a:gd name="T83" fmla="*/ 1239 h 2103"/>
                <a:gd name="T84" fmla="*/ 1610 w 3354"/>
                <a:gd name="T85" fmla="*/ 1249 h 2103"/>
                <a:gd name="T86" fmla="*/ 1112 w 3354"/>
                <a:gd name="T87" fmla="*/ 1179 h 2103"/>
                <a:gd name="T88" fmla="*/ 1066 w 3354"/>
                <a:gd name="T89" fmla="*/ 1165 h 2103"/>
                <a:gd name="T90" fmla="*/ 806 w 3354"/>
                <a:gd name="T91" fmla="*/ 1170 h 2103"/>
                <a:gd name="T92" fmla="*/ 1112 w 3354"/>
                <a:gd name="T93" fmla="*/ 1148 h 2103"/>
                <a:gd name="T94" fmla="*/ 927 w 3354"/>
                <a:gd name="T95" fmla="*/ 1098 h 2103"/>
                <a:gd name="T96" fmla="*/ 1036 w 3354"/>
                <a:gd name="T97" fmla="*/ 1063 h 2103"/>
                <a:gd name="T98" fmla="*/ 895 w 3354"/>
                <a:gd name="T99" fmla="*/ 1041 h 2103"/>
                <a:gd name="T100" fmla="*/ 962 w 3354"/>
                <a:gd name="T101" fmla="*/ 1000 h 2103"/>
                <a:gd name="T102" fmla="*/ 1569 w 3354"/>
                <a:gd name="T103" fmla="*/ 954 h 2103"/>
                <a:gd name="T104" fmla="*/ 1555 w 3354"/>
                <a:gd name="T105" fmla="*/ 902 h 2103"/>
                <a:gd name="T106" fmla="*/ 1461 w 3354"/>
                <a:gd name="T107" fmla="*/ 876 h 2103"/>
                <a:gd name="T108" fmla="*/ 1866 w 3354"/>
                <a:gd name="T109" fmla="*/ 914 h 2103"/>
                <a:gd name="T110" fmla="*/ 1618 w 3354"/>
                <a:gd name="T111" fmla="*/ 957 h 2103"/>
                <a:gd name="T112" fmla="*/ 1713 w 3354"/>
                <a:gd name="T113" fmla="*/ 849 h 2103"/>
                <a:gd name="T114" fmla="*/ 2869 w 3354"/>
                <a:gd name="T115" fmla="*/ 483 h 2103"/>
                <a:gd name="T116" fmla="*/ 3082 w 3354"/>
                <a:gd name="T117" fmla="*/ 489 h 2103"/>
                <a:gd name="T118" fmla="*/ 3270 w 3354"/>
                <a:gd name="T119" fmla="*/ 834 h 2103"/>
                <a:gd name="T120" fmla="*/ 2882 w 3354"/>
                <a:gd name="T121" fmla="*/ 596 h 2103"/>
                <a:gd name="T122" fmla="*/ 2956 w 3354"/>
                <a:gd name="T123" fmla="*/ 533 h 2103"/>
                <a:gd name="T124" fmla="*/ 2895 w 3354"/>
                <a:gd name="T125" fmla="*/ 379 h 2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4" h="2103">
                  <a:moveTo>
                    <a:pt x="140" y="2101"/>
                  </a:moveTo>
                  <a:lnTo>
                    <a:pt x="139" y="2103"/>
                  </a:lnTo>
                  <a:lnTo>
                    <a:pt x="138" y="2103"/>
                  </a:lnTo>
                  <a:lnTo>
                    <a:pt x="137" y="2102"/>
                  </a:lnTo>
                  <a:lnTo>
                    <a:pt x="137" y="2100"/>
                  </a:lnTo>
                  <a:lnTo>
                    <a:pt x="138" y="2100"/>
                  </a:lnTo>
                  <a:lnTo>
                    <a:pt x="139" y="2100"/>
                  </a:lnTo>
                  <a:lnTo>
                    <a:pt x="140" y="2100"/>
                  </a:lnTo>
                  <a:lnTo>
                    <a:pt x="140" y="2101"/>
                  </a:lnTo>
                  <a:close/>
                  <a:moveTo>
                    <a:pt x="250" y="2053"/>
                  </a:moveTo>
                  <a:lnTo>
                    <a:pt x="249" y="2053"/>
                  </a:lnTo>
                  <a:lnTo>
                    <a:pt x="249" y="2053"/>
                  </a:lnTo>
                  <a:lnTo>
                    <a:pt x="251" y="2051"/>
                  </a:lnTo>
                  <a:lnTo>
                    <a:pt x="251" y="2050"/>
                  </a:lnTo>
                  <a:lnTo>
                    <a:pt x="251" y="2050"/>
                  </a:lnTo>
                  <a:lnTo>
                    <a:pt x="252" y="2051"/>
                  </a:lnTo>
                  <a:lnTo>
                    <a:pt x="252" y="2052"/>
                  </a:lnTo>
                  <a:lnTo>
                    <a:pt x="251" y="2053"/>
                  </a:lnTo>
                  <a:lnTo>
                    <a:pt x="250" y="2053"/>
                  </a:lnTo>
                  <a:close/>
                  <a:moveTo>
                    <a:pt x="253" y="2047"/>
                  </a:moveTo>
                  <a:lnTo>
                    <a:pt x="251" y="2047"/>
                  </a:lnTo>
                  <a:lnTo>
                    <a:pt x="250" y="2047"/>
                  </a:lnTo>
                  <a:lnTo>
                    <a:pt x="250" y="2046"/>
                  </a:lnTo>
                  <a:lnTo>
                    <a:pt x="251" y="2046"/>
                  </a:lnTo>
                  <a:lnTo>
                    <a:pt x="251" y="2045"/>
                  </a:lnTo>
                  <a:lnTo>
                    <a:pt x="251" y="2045"/>
                  </a:lnTo>
                  <a:lnTo>
                    <a:pt x="252" y="2045"/>
                  </a:lnTo>
                  <a:lnTo>
                    <a:pt x="253" y="2047"/>
                  </a:lnTo>
                  <a:close/>
                  <a:moveTo>
                    <a:pt x="207" y="2037"/>
                  </a:moveTo>
                  <a:lnTo>
                    <a:pt x="207" y="2038"/>
                  </a:lnTo>
                  <a:lnTo>
                    <a:pt x="203" y="2038"/>
                  </a:lnTo>
                  <a:lnTo>
                    <a:pt x="201" y="2037"/>
                  </a:lnTo>
                  <a:lnTo>
                    <a:pt x="201" y="2033"/>
                  </a:lnTo>
                  <a:lnTo>
                    <a:pt x="202" y="2031"/>
                  </a:lnTo>
                  <a:lnTo>
                    <a:pt x="203" y="2031"/>
                  </a:lnTo>
                  <a:lnTo>
                    <a:pt x="204" y="2032"/>
                  </a:lnTo>
                  <a:lnTo>
                    <a:pt x="206" y="2033"/>
                  </a:lnTo>
                  <a:lnTo>
                    <a:pt x="207" y="2033"/>
                  </a:lnTo>
                  <a:lnTo>
                    <a:pt x="207" y="2037"/>
                  </a:lnTo>
                  <a:close/>
                  <a:moveTo>
                    <a:pt x="202" y="2030"/>
                  </a:moveTo>
                  <a:lnTo>
                    <a:pt x="201" y="2030"/>
                  </a:lnTo>
                  <a:lnTo>
                    <a:pt x="201" y="2029"/>
                  </a:lnTo>
                  <a:lnTo>
                    <a:pt x="201" y="2028"/>
                  </a:lnTo>
                  <a:lnTo>
                    <a:pt x="201" y="2027"/>
                  </a:lnTo>
                  <a:lnTo>
                    <a:pt x="202" y="2027"/>
                  </a:lnTo>
                  <a:lnTo>
                    <a:pt x="202" y="2027"/>
                  </a:lnTo>
                  <a:lnTo>
                    <a:pt x="203" y="2027"/>
                  </a:lnTo>
                  <a:lnTo>
                    <a:pt x="203" y="2029"/>
                  </a:lnTo>
                  <a:lnTo>
                    <a:pt x="202" y="2030"/>
                  </a:lnTo>
                  <a:close/>
                  <a:moveTo>
                    <a:pt x="203" y="2026"/>
                  </a:moveTo>
                  <a:lnTo>
                    <a:pt x="203" y="2026"/>
                  </a:lnTo>
                  <a:lnTo>
                    <a:pt x="203" y="2026"/>
                  </a:lnTo>
                  <a:lnTo>
                    <a:pt x="203" y="2025"/>
                  </a:lnTo>
                  <a:lnTo>
                    <a:pt x="203" y="2025"/>
                  </a:lnTo>
                  <a:lnTo>
                    <a:pt x="204" y="2025"/>
                  </a:lnTo>
                  <a:lnTo>
                    <a:pt x="204" y="2025"/>
                  </a:lnTo>
                  <a:lnTo>
                    <a:pt x="204" y="2025"/>
                  </a:lnTo>
                  <a:lnTo>
                    <a:pt x="203" y="2026"/>
                  </a:lnTo>
                  <a:close/>
                  <a:moveTo>
                    <a:pt x="207" y="2019"/>
                  </a:moveTo>
                  <a:lnTo>
                    <a:pt x="207" y="2019"/>
                  </a:lnTo>
                  <a:lnTo>
                    <a:pt x="210" y="2019"/>
                  </a:lnTo>
                  <a:lnTo>
                    <a:pt x="211" y="2022"/>
                  </a:lnTo>
                  <a:lnTo>
                    <a:pt x="211" y="2022"/>
                  </a:lnTo>
                  <a:lnTo>
                    <a:pt x="210" y="2023"/>
                  </a:lnTo>
                  <a:lnTo>
                    <a:pt x="210" y="2024"/>
                  </a:lnTo>
                  <a:lnTo>
                    <a:pt x="209" y="2024"/>
                  </a:lnTo>
                  <a:lnTo>
                    <a:pt x="208" y="2023"/>
                  </a:lnTo>
                  <a:lnTo>
                    <a:pt x="207" y="2023"/>
                  </a:lnTo>
                  <a:lnTo>
                    <a:pt x="206" y="2022"/>
                  </a:lnTo>
                  <a:lnTo>
                    <a:pt x="207" y="2022"/>
                  </a:lnTo>
                  <a:lnTo>
                    <a:pt x="207" y="2021"/>
                  </a:lnTo>
                  <a:lnTo>
                    <a:pt x="205" y="2019"/>
                  </a:lnTo>
                  <a:lnTo>
                    <a:pt x="207" y="2019"/>
                  </a:lnTo>
                  <a:close/>
                  <a:moveTo>
                    <a:pt x="208" y="2019"/>
                  </a:moveTo>
                  <a:lnTo>
                    <a:pt x="208" y="2019"/>
                  </a:lnTo>
                  <a:lnTo>
                    <a:pt x="207" y="2018"/>
                  </a:lnTo>
                  <a:lnTo>
                    <a:pt x="208" y="2018"/>
                  </a:lnTo>
                  <a:lnTo>
                    <a:pt x="208" y="2018"/>
                  </a:lnTo>
                  <a:lnTo>
                    <a:pt x="208" y="2018"/>
                  </a:lnTo>
                  <a:lnTo>
                    <a:pt x="208" y="2019"/>
                  </a:lnTo>
                  <a:close/>
                  <a:moveTo>
                    <a:pt x="204" y="2013"/>
                  </a:moveTo>
                  <a:lnTo>
                    <a:pt x="204" y="2013"/>
                  </a:lnTo>
                  <a:lnTo>
                    <a:pt x="204" y="2013"/>
                  </a:lnTo>
                  <a:lnTo>
                    <a:pt x="204" y="2012"/>
                  </a:lnTo>
                  <a:lnTo>
                    <a:pt x="205" y="2012"/>
                  </a:lnTo>
                  <a:lnTo>
                    <a:pt x="205" y="2013"/>
                  </a:lnTo>
                  <a:lnTo>
                    <a:pt x="204" y="2013"/>
                  </a:lnTo>
                  <a:close/>
                  <a:moveTo>
                    <a:pt x="206" y="2012"/>
                  </a:moveTo>
                  <a:lnTo>
                    <a:pt x="205" y="2012"/>
                  </a:lnTo>
                  <a:lnTo>
                    <a:pt x="205" y="2012"/>
                  </a:lnTo>
                  <a:lnTo>
                    <a:pt x="205" y="2012"/>
                  </a:lnTo>
                  <a:lnTo>
                    <a:pt x="206" y="2010"/>
                  </a:lnTo>
                  <a:lnTo>
                    <a:pt x="207" y="2010"/>
                  </a:lnTo>
                  <a:lnTo>
                    <a:pt x="207" y="2011"/>
                  </a:lnTo>
                  <a:lnTo>
                    <a:pt x="207" y="2011"/>
                  </a:lnTo>
                  <a:lnTo>
                    <a:pt x="206" y="2012"/>
                  </a:lnTo>
                  <a:close/>
                  <a:moveTo>
                    <a:pt x="103" y="2007"/>
                  </a:moveTo>
                  <a:lnTo>
                    <a:pt x="103" y="2008"/>
                  </a:lnTo>
                  <a:lnTo>
                    <a:pt x="102" y="2007"/>
                  </a:lnTo>
                  <a:lnTo>
                    <a:pt x="103" y="2007"/>
                  </a:lnTo>
                  <a:lnTo>
                    <a:pt x="103" y="2007"/>
                  </a:lnTo>
                  <a:lnTo>
                    <a:pt x="103" y="2007"/>
                  </a:lnTo>
                  <a:close/>
                  <a:moveTo>
                    <a:pt x="1" y="1984"/>
                  </a:moveTo>
                  <a:lnTo>
                    <a:pt x="0" y="1984"/>
                  </a:lnTo>
                  <a:lnTo>
                    <a:pt x="0" y="1984"/>
                  </a:lnTo>
                  <a:lnTo>
                    <a:pt x="0" y="1983"/>
                  </a:lnTo>
                  <a:lnTo>
                    <a:pt x="0" y="1983"/>
                  </a:lnTo>
                  <a:lnTo>
                    <a:pt x="1" y="1983"/>
                  </a:lnTo>
                  <a:lnTo>
                    <a:pt x="1" y="1983"/>
                  </a:lnTo>
                  <a:lnTo>
                    <a:pt x="1" y="1984"/>
                  </a:lnTo>
                  <a:close/>
                  <a:moveTo>
                    <a:pt x="68" y="1978"/>
                  </a:moveTo>
                  <a:lnTo>
                    <a:pt x="67" y="1978"/>
                  </a:lnTo>
                  <a:lnTo>
                    <a:pt x="67" y="1978"/>
                  </a:lnTo>
                  <a:lnTo>
                    <a:pt x="67" y="1976"/>
                  </a:lnTo>
                  <a:lnTo>
                    <a:pt x="67" y="1976"/>
                  </a:lnTo>
                  <a:lnTo>
                    <a:pt x="68" y="1976"/>
                  </a:lnTo>
                  <a:lnTo>
                    <a:pt x="68" y="1978"/>
                  </a:lnTo>
                  <a:close/>
                  <a:moveTo>
                    <a:pt x="120" y="1975"/>
                  </a:moveTo>
                  <a:lnTo>
                    <a:pt x="118" y="1975"/>
                  </a:lnTo>
                  <a:lnTo>
                    <a:pt x="118" y="1974"/>
                  </a:lnTo>
                  <a:lnTo>
                    <a:pt x="118" y="1973"/>
                  </a:lnTo>
                  <a:lnTo>
                    <a:pt x="120" y="1973"/>
                  </a:lnTo>
                  <a:lnTo>
                    <a:pt x="120" y="1974"/>
                  </a:lnTo>
                  <a:lnTo>
                    <a:pt x="120" y="1974"/>
                  </a:lnTo>
                  <a:lnTo>
                    <a:pt x="120" y="1975"/>
                  </a:lnTo>
                  <a:close/>
                  <a:moveTo>
                    <a:pt x="223" y="1958"/>
                  </a:moveTo>
                  <a:lnTo>
                    <a:pt x="223" y="1959"/>
                  </a:lnTo>
                  <a:lnTo>
                    <a:pt x="222" y="1960"/>
                  </a:lnTo>
                  <a:lnTo>
                    <a:pt x="222" y="1962"/>
                  </a:lnTo>
                  <a:lnTo>
                    <a:pt x="222" y="1962"/>
                  </a:lnTo>
                  <a:lnTo>
                    <a:pt x="222" y="1965"/>
                  </a:lnTo>
                  <a:lnTo>
                    <a:pt x="221" y="1965"/>
                  </a:lnTo>
                  <a:lnTo>
                    <a:pt x="221" y="1966"/>
                  </a:lnTo>
                  <a:lnTo>
                    <a:pt x="221" y="1966"/>
                  </a:lnTo>
                  <a:lnTo>
                    <a:pt x="222" y="1966"/>
                  </a:lnTo>
                  <a:lnTo>
                    <a:pt x="222" y="1968"/>
                  </a:lnTo>
                  <a:lnTo>
                    <a:pt x="222" y="1969"/>
                  </a:lnTo>
                  <a:lnTo>
                    <a:pt x="222" y="1971"/>
                  </a:lnTo>
                  <a:lnTo>
                    <a:pt x="221" y="1971"/>
                  </a:lnTo>
                  <a:lnTo>
                    <a:pt x="221" y="1974"/>
                  </a:lnTo>
                  <a:lnTo>
                    <a:pt x="220" y="1976"/>
                  </a:lnTo>
                  <a:lnTo>
                    <a:pt x="220" y="1979"/>
                  </a:lnTo>
                  <a:lnTo>
                    <a:pt x="220" y="1979"/>
                  </a:lnTo>
                  <a:lnTo>
                    <a:pt x="220" y="1981"/>
                  </a:lnTo>
                  <a:lnTo>
                    <a:pt x="219" y="1981"/>
                  </a:lnTo>
                  <a:lnTo>
                    <a:pt x="219" y="1984"/>
                  </a:lnTo>
                  <a:lnTo>
                    <a:pt x="219" y="1984"/>
                  </a:lnTo>
                  <a:lnTo>
                    <a:pt x="219" y="1989"/>
                  </a:lnTo>
                  <a:lnTo>
                    <a:pt x="217" y="1990"/>
                  </a:lnTo>
                  <a:lnTo>
                    <a:pt x="218" y="1992"/>
                  </a:lnTo>
                  <a:lnTo>
                    <a:pt x="218" y="1993"/>
                  </a:lnTo>
                  <a:lnTo>
                    <a:pt x="218" y="1993"/>
                  </a:lnTo>
                  <a:lnTo>
                    <a:pt x="217" y="1994"/>
                  </a:lnTo>
                  <a:lnTo>
                    <a:pt x="217" y="1996"/>
                  </a:lnTo>
                  <a:lnTo>
                    <a:pt x="215" y="1998"/>
                  </a:lnTo>
                  <a:lnTo>
                    <a:pt x="215" y="2001"/>
                  </a:lnTo>
                  <a:lnTo>
                    <a:pt x="215" y="2001"/>
                  </a:lnTo>
                  <a:lnTo>
                    <a:pt x="215" y="2003"/>
                  </a:lnTo>
                  <a:lnTo>
                    <a:pt x="216" y="2004"/>
                  </a:lnTo>
                  <a:lnTo>
                    <a:pt x="216" y="2005"/>
                  </a:lnTo>
                  <a:lnTo>
                    <a:pt x="215" y="2007"/>
                  </a:lnTo>
                  <a:lnTo>
                    <a:pt x="213" y="2007"/>
                  </a:lnTo>
                  <a:lnTo>
                    <a:pt x="212" y="2008"/>
                  </a:lnTo>
                  <a:lnTo>
                    <a:pt x="211" y="2008"/>
                  </a:lnTo>
                  <a:lnTo>
                    <a:pt x="210" y="2008"/>
                  </a:lnTo>
                  <a:lnTo>
                    <a:pt x="207" y="2007"/>
                  </a:lnTo>
                  <a:lnTo>
                    <a:pt x="208" y="2004"/>
                  </a:lnTo>
                  <a:lnTo>
                    <a:pt x="208" y="2003"/>
                  </a:lnTo>
                  <a:lnTo>
                    <a:pt x="208" y="2003"/>
                  </a:lnTo>
                  <a:lnTo>
                    <a:pt x="207" y="2004"/>
                  </a:lnTo>
                  <a:lnTo>
                    <a:pt x="207" y="2004"/>
                  </a:lnTo>
                  <a:lnTo>
                    <a:pt x="207" y="2005"/>
                  </a:lnTo>
                  <a:lnTo>
                    <a:pt x="206" y="2005"/>
                  </a:lnTo>
                  <a:lnTo>
                    <a:pt x="205" y="2004"/>
                  </a:lnTo>
                  <a:lnTo>
                    <a:pt x="206" y="2003"/>
                  </a:lnTo>
                  <a:lnTo>
                    <a:pt x="206" y="2002"/>
                  </a:lnTo>
                  <a:lnTo>
                    <a:pt x="207" y="2002"/>
                  </a:lnTo>
                  <a:lnTo>
                    <a:pt x="207" y="2000"/>
                  </a:lnTo>
                  <a:lnTo>
                    <a:pt x="209" y="1998"/>
                  </a:lnTo>
                  <a:lnTo>
                    <a:pt x="208" y="1996"/>
                  </a:lnTo>
                  <a:lnTo>
                    <a:pt x="210" y="1995"/>
                  </a:lnTo>
                  <a:lnTo>
                    <a:pt x="210" y="1994"/>
                  </a:lnTo>
                  <a:lnTo>
                    <a:pt x="208" y="1993"/>
                  </a:lnTo>
                  <a:lnTo>
                    <a:pt x="208" y="1990"/>
                  </a:lnTo>
                  <a:lnTo>
                    <a:pt x="207" y="1989"/>
                  </a:lnTo>
                  <a:lnTo>
                    <a:pt x="207" y="1987"/>
                  </a:lnTo>
                  <a:lnTo>
                    <a:pt x="209" y="1986"/>
                  </a:lnTo>
                  <a:lnTo>
                    <a:pt x="212" y="1986"/>
                  </a:lnTo>
                  <a:lnTo>
                    <a:pt x="213" y="1985"/>
                  </a:lnTo>
                  <a:lnTo>
                    <a:pt x="213" y="1983"/>
                  </a:lnTo>
                  <a:lnTo>
                    <a:pt x="214" y="1982"/>
                  </a:lnTo>
                  <a:lnTo>
                    <a:pt x="214" y="1981"/>
                  </a:lnTo>
                  <a:lnTo>
                    <a:pt x="215" y="1979"/>
                  </a:lnTo>
                  <a:lnTo>
                    <a:pt x="215" y="1975"/>
                  </a:lnTo>
                  <a:lnTo>
                    <a:pt x="215" y="1975"/>
                  </a:lnTo>
                  <a:lnTo>
                    <a:pt x="215" y="1973"/>
                  </a:lnTo>
                  <a:lnTo>
                    <a:pt x="216" y="1973"/>
                  </a:lnTo>
                  <a:lnTo>
                    <a:pt x="216" y="1970"/>
                  </a:lnTo>
                  <a:lnTo>
                    <a:pt x="215" y="1969"/>
                  </a:lnTo>
                  <a:lnTo>
                    <a:pt x="216" y="1968"/>
                  </a:lnTo>
                  <a:lnTo>
                    <a:pt x="216" y="1967"/>
                  </a:lnTo>
                  <a:lnTo>
                    <a:pt x="214" y="1967"/>
                  </a:lnTo>
                  <a:lnTo>
                    <a:pt x="212" y="1966"/>
                  </a:lnTo>
                  <a:lnTo>
                    <a:pt x="211" y="1966"/>
                  </a:lnTo>
                  <a:lnTo>
                    <a:pt x="211" y="1967"/>
                  </a:lnTo>
                  <a:lnTo>
                    <a:pt x="210" y="1968"/>
                  </a:lnTo>
                  <a:lnTo>
                    <a:pt x="208" y="1968"/>
                  </a:lnTo>
                  <a:lnTo>
                    <a:pt x="207" y="1967"/>
                  </a:lnTo>
                  <a:lnTo>
                    <a:pt x="205" y="1965"/>
                  </a:lnTo>
                  <a:lnTo>
                    <a:pt x="205" y="1965"/>
                  </a:lnTo>
                  <a:lnTo>
                    <a:pt x="207" y="1963"/>
                  </a:lnTo>
                  <a:lnTo>
                    <a:pt x="208" y="1963"/>
                  </a:lnTo>
                  <a:lnTo>
                    <a:pt x="208" y="1963"/>
                  </a:lnTo>
                  <a:lnTo>
                    <a:pt x="208" y="1962"/>
                  </a:lnTo>
                  <a:lnTo>
                    <a:pt x="209" y="1961"/>
                  </a:lnTo>
                  <a:lnTo>
                    <a:pt x="211" y="1960"/>
                  </a:lnTo>
                  <a:lnTo>
                    <a:pt x="212" y="1960"/>
                  </a:lnTo>
                  <a:lnTo>
                    <a:pt x="213" y="1960"/>
                  </a:lnTo>
                  <a:lnTo>
                    <a:pt x="212" y="1959"/>
                  </a:lnTo>
                  <a:lnTo>
                    <a:pt x="211" y="1959"/>
                  </a:lnTo>
                  <a:lnTo>
                    <a:pt x="210" y="1958"/>
                  </a:lnTo>
                  <a:lnTo>
                    <a:pt x="210" y="1957"/>
                  </a:lnTo>
                  <a:lnTo>
                    <a:pt x="212" y="1956"/>
                  </a:lnTo>
                  <a:lnTo>
                    <a:pt x="215" y="1954"/>
                  </a:lnTo>
                  <a:lnTo>
                    <a:pt x="216" y="1954"/>
                  </a:lnTo>
                  <a:lnTo>
                    <a:pt x="218" y="1952"/>
                  </a:lnTo>
                  <a:lnTo>
                    <a:pt x="218" y="1951"/>
                  </a:lnTo>
                  <a:lnTo>
                    <a:pt x="217" y="1949"/>
                  </a:lnTo>
                  <a:lnTo>
                    <a:pt x="219" y="1948"/>
                  </a:lnTo>
                  <a:lnTo>
                    <a:pt x="220" y="1947"/>
                  </a:lnTo>
                  <a:lnTo>
                    <a:pt x="220" y="1946"/>
                  </a:lnTo>
                  <a:lnTo>
                    <a:pt x="220" y="1942"/>
                  </a:lnTo>
                  <a:lnTo>
                    <a:pt x="221" y="1941"/>
                  </a:lnTo>
                  <a:lnTo>
                    <a:pt x="222" y="1941"/>
                  </a:lnTo>
                  <a:lnTo>
                    <a:pt x="222" y="1940"/>
                  </a:lnTo>
                  <a:lnTo>
                    <a:pt x="223" y="1940"/>
                  </a:lnTo>
                  <a:lnTo>
                    <a:pt x="224" y="1940"/>
                  </a:lnTo>
                  <a:lnTo>
                    <a:pt x="224" y="1946"/>
                  </a:lnTo>
                  <a:lnTo>
                    <a:pt x="224" y="1946"/>
                  </a:lnTo>
                  <a:lnTo>
                    <a:pt x="224" y="1950"/>
                  </a:lnTo>
                  <a:lnTo>
                    <a:pt x="223" y="1951"/>
                  </a:lnTo>
                  <a:lnTo>
                    <a:pt x="223" y="1957"/>
                  </a:lnTo>
                  <a:lnTo>
                    <a:pt x="223" y="1958"/>
                  </a:lnTo>
                  <a:close/>
                  <a:moveTo>
                    <a:pt x="473" y="1926"/>
                  </a:moveTo>
                  <a:lnTo>
                    <a:pt x="474" y="1927"/>
                  </a:lnTo>
                  <a:lnTo>
                    <a:pt x="475" y="1927"/>
                  </a:lnTo>
                  <a:lnTo>
                    <a:pt x="477" y="1928"/>
                  </a:lnTo>
                  <a:lnTo>
                    <a:pt x="477" y="1928"/>
                  </a:lnTo>
                  <a:lnTo>
                    <a:pt x="478" y="1930"/>
                  </a:lnTo>
                  <a:lnTo>
                    <a:pt x="478" y="1933"/>
                  </a:lnTo>
                  <a:lnTo>
                    <a:pt x="477" y="1934"/>
                  </a:lnTo>
                  <a:lnTo>
                    <a:pt x="475" y="1934"/>
                  </a:lnTo>
                  <a:lnTo>
                    <a:pt x="473" y="1936"/>
                  </a:lnTo>
                  <a:lnTo>
                    <a:pt x="472" y="1936"/>
                  </a:lnTo>
                  <a:lnTo>
                    <a:pt x="472" y="1936"/>
                  </a:lnTo>
                  <a:lnTo>
                    <a:pt x="469" y="1936"/>
                  </a:lnTo>
                  <a:lnTo>
                    <a:pt x="466" y="1938"/>
                  </a:lnTo>
                  <a:lnTo>
                    <a:pt x="465" y="1938"/>
                  </a:lnTo>
                  <a:lnTo>
                    <a:pt x="465" y="1938"/>
                  </a:lnTo>
                  <a:lnTo>
                    <a:pt x="459" y="1938"/>
                  </a:lnTo>
                  <a:lnTo>
                    <a:pt x="457" y="1937"/>
                  </a:lnTo>
                  <a:lnTo>
                    <a:pt x="453" y="1936"/>
                  </a:lnTo>
                  <a:lnTo>
                    <a:pt x="451" y="1935"/>
                  </a:lnTo>
                  <a:lnTo>
                    <a:pt x="451" y="1935"/>
                  </a:lnTo>
                  <a:lnTo>
                    <a:pt x="450" y="1934"/>
                  </a:lnTo>
                  <a:lnTo>
                    <a:pt x="448" y="1931"/>
                  </a:lnTo>
                  <a:lnTo>
                    <a:pt x="447" y="1931"/>
                  </a:lnTo>
                  <a:lnTo>
                    <a:pt x="446" y="1930"/>
                  </a:lnTo>
                  <a:lnTo>
                    <a:pt x="445" y="1930"/>
                  </a:lnTo>
                  <a:lnTo>
                    <a:pt x="444" y="1929"/>
                  </a:lnTo>
                  <a:lnTo>
                    <a:pt x="444" y="1922"/>
                  </a:lnTo>
                  <a:lnTo>
                    <a:pt x="446" y="1920"/>
                  </a:lnTo>
                  <a:lnTo>
                    <a:pt x="450" y="1920"/>
                  </a:lnTo>
                  <a:lnTo>
                    <a:pt x="450" y="1920"/>
                  </a:lnTo>
                  <a:lnTo>
                    <a:pt x="454" y="1920"/>
                  </a:lnTo>
                  <a:lnTo>
                    <a:pt x="454" y="1920"/>
                  </a:lnTo>
                  <a:lnTo>
                    <a:pt x="456" y="1920"/>
                  </a:lnTo>
                  <a:lnTo>
                    <a:pt x="456" y="1919"/>
                  </a:lnTo>
                  <a:lnTo>
                    <a:pt x="459" y="1919"/>
                  </a:lnTo>
                  <a:lnTo>
                    <a:pt x="461" y="1920"/>
                  </a:lnTo>
                  <a:lnTo>
                    <a:pt x="464" y="1923"/>
                  </a:lnTo>
                  <a:lnTo>
                    <a:pt x="467" y="1925"/>
                  </a:lnTo>
                  <a:lnTo>
                    <a:pt x="470" y="1925"/>
                  </a:lnTo>
                  <a:lnTo>
                    <a:pt x="473" y="1926"/>
                  </a:lnTo>
                  <a:close/>
                  <a:moveTo>
                    <a:pt x="220" y="1906"/>
                  </a:moveTo>
                  <a:lnTo>
                    <a:pt x="219" y="1906"/>
                  </a:lnTo>
                  <a:lnTo>
                    <a:pt x="218" y="1905"/>
                  </a:lnTo>
                  <a:lnTo>
                    <a:pt x="218" y="1903"/>
                  </a:lnTo>
                  <a:lnTo>
                    <a:pt x="217" y="1903"/>
                  </a:lnTo>
                  <a:lnTo>
                    <a:pt x="217" y="1901"/>
                  </a:lnTo>
                  <a:lnTo>
                    <a:pt x="217" y="1901"/>
                  </a:lnTo>
                  <a:lnTo>
                    <a:pt x="217" y="1898"/>
                  </a:lnTo>
                  <a:lnTo>
                    <a:pt x="217" y="1897"/>
                  </a:lnTo>
                  <a:lnTo>
                    <a:pt x="217" y="1896"/>
                  </a:lnTo>
                  <a:lnTo>
                    <a:pt x="219" y="1895"/>
                  </a:lnTo>
                  <a:lnTo>
                    <a:pt x="219" y="1895"/>
                  </a:lnTo>
                  <a:lnTo>
                    <a:pt x="220" y="1896"/>
                  </a:lnTo>
                  <a:lnTo>
                    <a:pt x="220" y="1901"/>
                  </a:lnTo>
                  <a:lnTo>
                    <a:pt x="221" y="1901"/>
                  </a:lnTo>
                  <a:lnTo>
                    <a:pt x="221" y="1906"/>
                  </a:lnTo>
                  <a:lnTo>
                    <a:pt x="220" y="1906"/>
                  </a:lnTo>
                  <a:close/>
                  <a:moveTo>
                    <a:pt x="487" y="1885"/>
                  </a:moveTo>
                  <a:lnTo>
                    <a:pt x="486" y="1885"/>
                  </a:lnTo>
                  <a:lnTo>
                    <a:pt x="485" y="1885"/>
                  </a:lnTo>
                  <a:lnTo>
                    <a:pt x="485" y="1883"/>
                  </a:lnTo>
                  <a:lnTo>
                    <a:pt x="486" y="1883"/>
                  </a:lnTo>
                  <a:lnTo>
                    <a:pt x="486" y="1881"/>
                  </a:lnTo>
                  <a:lnTo>
                    <a:pt x="487" y="1881"/>
                  </a:lnTo>
                  <a:lnTo>
                    <a:pt x="487" y="1885"/>
                  </a:lnTo>
                  <a:close/>
                  <a:moveTo>
                    <a:pt x="505" y="1877"/>
                  </a:moveTo>
                  <a:lnTo>
                    <a:pt x="505" y="1877"/>
                  </a:lnTo>
                  <a:lnTo>
                    <a:pt x="502" y="1877"/>
                  </a:lnTo>
                  <a:lnTo>
                    <a:pt x="502" y="1877"/>
                  </a:lnTo>
                  <a:lnTo>
                    <a:pt x="502" y="1877"/>
                  </a:lnTo>
                  <a:lnTo>
                    <a:pt x="505" y="1877"/>
                  </a:lnTo>
                  <a:close/>
                  <a:moveTo>
                    <a:pt x="216" y="1878"/>
                  </a:moveTo>
                  <a:lnTo>
                    <a:pt x="216" y="1878"/>
                  </a:lnTo>
                  <a:lnTo>
                    <a:pt x="215" y="1877"/>
                  </a:lnTo>
                  <a:lnTo>
                    <a:pt x="214" y="1877"/>
                  </a:lnTo>
                  <a:lnTo>
                    <a:pt x="215" y="1877"/>
                  </a:lnTo>
                  <a:lnTo>
                    <a:pt x="215" y="1876"/>
                  </a:lnTo>
                  <a:lnTo>
                    <a:pt x="214" y="1874"/>
                  </a:lnTo>
                  <a:lnTo>
                    <a:pt x="214" y="1873"/>
                  </a:lnTo>
                  <a:lnTo>
                    <a:pt x="214" y="1873"/>
                  </a:lnTo>
                  <a:lnTo>
                    <a:pt x="215" y="1874"/>
                  </a:lnTo>
                  <a:lnTo>
                    <a:pt x="216" y="1876"/>
                  </a:lnTo>
                  <a:lnTo>
                    <a:pt x="216" y="1877"/>
                  </a:lnTo>
                  <a:lnTo>
                    <a:pt x="216" y="1878"/>
                  </a:lnTo>
                  <a:close/>
                  <a:moveTo>
                    <a:pt x="516" y="1874"/>
                  </a:moveTo>
                  <a:lnTo>
                    <a:pt x="514" y="1876"/>
                  </a:lnTo>
                  <a:lnTo>
                    <a:pt x="514" y="1876"/>
                  </a:lnTo>
                  <a:lnTo>
                    <a:pt x="514" y="1874"/>
                  </a:lnTo>
                  <a:lnTo>
                    <a:pt x="515" y="1872"/>
                  </a:lnTo>
                  <a:lnTo>
                    <a:pt x="515" y="1872"/>
                  </a:lnTo>
                  <a:lnTo>
                    <a:pt x="515" y="1873"/>
                  </a:lnTo>
                  <a:lnTo>
                    <a:pt x="515" y="1874"/>
                  </a:lnTo>
                  <a:lnTo>
                    <a:pt x="516" y="1874"/>
                  </a:lnTo>
                  <a:close/>
                  <a:moveTo>
                    <a:pt x="214" y="1878"/>
                  </a:moveTo>
                  <a:lnTo>
                    <a:pt x="215" y="1880"/>
                  </a:lnTo>
                  <a:lnTo>
                    <a:pt x="215" y="1882"/>
                  </a:lnTo>
                  <a:lnTo>
                    <a:pt x="216" y="1883"/>
                  </a:lnTo>
                  <a:lnTo>
                    <a:pt x="216" y="1884"/>
                  </a:lnTo>
                  <a:lnTo>
                    <a:pt x="216" y="1887"/>
                  </a:lnTo>
                  <a:lnTo>
                    <a:pt x="217" y="1887"/>
                  </a:lnTo>
                  <a:lnTo>
                    <a:pt x="217" y="1890"/>
                  </a:lnTo>
                  <a:lnTo>
                    <a:pt x="216" y="1891"/>
                  </a:lnTo>
                  <a:lnTo>
                    <a:pt x="214" y="1890"/>
                  </a:lnTo>
                  <a:lnTo>
                    <a:pt x="211" y="1887"/>
                  </a:lnTo>
                  <a:lnTo>
                    <a:pt x="211" y="1886"/>
                  </a:lnTo>
                  <a:lnTo>
                    <a:pt x="209" y="1883"/>
                  </a:lnTo>
                  <a:lnTo>
                    <a:pt x="209" y="1883"/>
                  </a:lnTo>
                  <a:lnTo>
                    <a:pt x="207" y="1882"/>
                  </a:lnTo>
                  <a:lnTo>
                    <a:pt x="207" y="1880"/>
                  </a:lnTo>
                  <a:lnTo>
                    <a:pt x="206" y="1881"/>
                  </a:lnTo>
                  <a:lnTo>
                    <a:pt x="205" y="1880"/>
                  </a:lnTo>
                  <a:lnTo>
                    <a:pt x="205" y="1878"/>
                  </a:lnTo>
                  <a:lnTo>
                    <a:pt x="205" y="1877"/>
                  </a:lnTo>
                  <a:lnTo>
                    <a:pt x="205" y="1876"/>
                  </a:lnTo>
                  <a:lnTo>
                    <a:pt x="205" y="1875"/>
                  </a:lnTo>
                  <a:lnTo>
                    <a:pt x="206" y="1875"/>
                  </a:lnTo>
                  <a:lnTo>
                    <a:pt x="206" y="1875"/>
                  </a:lnTo>
                  <a:lnTo>
                    <a:pt x="206" y="1874"/>
                  </a:lnTo>
                  <a:lnTo>
                    <a:pt x="207" y="1873"/>
                  </a:lnTo>
                  <a:lnTo>
                    <a:pt x="208" y="1873"/>
                  </a:lnTo>
                  <a:lnTo>
                    <a:pt x="209" y="1872"/>
                  </a:lnTo>
                  <a:lnTo>
                    <a:pt x="210" y="1872"/>
                  </a:lnTo>
                  <a:lnTo>
                    <a:pt x="211" y="1873"/>
                  </a:lnTo>
                  <a:lnTo>
                    <a:pt x="211" y="1874"/>
                  </a:lnTo>
                  <a:lnTo>
                    <a:pt x="214" y="1876"/>
                  </a:lnTo>
                  <a:lnTo>
                    <a:pt x="214" y="1878"/>
                  </a:lnTo>
                  <a:close/>
                  <a:moveTo>
                    <a:pt x="522" y="1872"/>
                  </a:moveTo>
                  <a:lnTo>
                    <a:pt x="521" y="1872"/>
                  </a:lnTo>
                  <a:lnTo>
                    <a:pt x="518" y="1872"/>
                  </a:lnTo>
                  <a:lnTo>
                    <a:pt x="518" y="1871"/>
                  </a:lnTo>
                  <a:lnTo>
                    <a:pt x="519" y="1870"/>
                  </a:lnTo>
                  <a:lnTo>
                    <a:pt x="520" y="1870"/>
                  </a:lnTo>
                  <a:lnTo>
                    <a:pt x="521" y="1869"/>
                  </a:lnTo>
                  <a:lnTo>
                    <a:pt x="522" y="1872"/>
                  </a:lnTo>
                  <a:close/>
                  <a:moveTo>
                    <a:pt x="272" y="1950"/>
                  </a:moveTo>
                  <a:lnTo>
                    <a:pt x="272" y="1956"/>
                  </a:lnTo>
                  <a:lnTo>
                    <a:pt x="272" y="1956"/>
                  </a:lnTo>
                  <a:lnTo>
                    <a:pt x="272" y="1962"/>
                  </a:lnTo>
                  <a:lnTo>
                    <a:pt x="271" y="1964"/>
                  </a:lnTo>
                  <a:lnTo>
                    <a:pt x="271" y="1965"/>
                  </a:lnTo>
                  <a:lnTo>
                    <a:pt x="270" y="1968"/>
                  </a:lnTo>
                  <a:lnTo>
                    <a:pt x="270" y="1969"/>
                  </a:lnTo>
                  <a:lnTo>
                    <a:pt x="267" y="1974"/>
                  </a:lnTo>
                  <a:lnTo>
                    <a:pt x="267" y="1976"/>
                  </a:lnTo>
                  <a:lnTo>
                    <a:pt x="264" y="1981"/>
                  </a:lnTo>
                  <a:lnTo>
                    <a:pt x="264" y="1982"/>
                  </a:lnTo>
                  <a:lnTo>
                    <a:pt x="263" y="1983"/>
                  </a:lnTo>
                  <a:lnTo>
                    <a:pt x="263" y="1984"/>
                  </a:lnTo>
                  <a:lnTo>
                    <a:pt x="263" y="1984"/>
                  </a:lnTo>
                  <a:lnTo>
                    <a:pt x="263" y="1986"/>
                  </a:lnTo>
                  <a:lnTo>
                    <a:pt x="263" y="1987"/>
                  </a:lnTo>
                  <a:lnTo>
                    <a:pt x="263" y="1989"/>
                  </a:lnTo>
                  <a:lnTo>
                    <a:pt x="262" y="1989"/>
                  </a:lnTo>
                  <a:lnTo>
                    <a:pt x="262" y="1991"/>
                  </a:lnTo>
                  <a:lnTo>
                    <a:pt x="261" y="1993"/>
                  </a:lnTo>
                  <a:lnTo>
                    <a:pt x="261" y="1995"/>
                  </a:lnTo>
                  <a:lnTo>
                    <a:pt x="260" y="1997"/>
                  </a:lnTo>
                  <a:lnTo>
                    <a:pt x="260" y="1998"/>
                  </a:lnTo>
                  <a:lnTo>
                    <a:pt x="259" y="2000"/>
                  </a:lnTo>
                  <a:lnTo>
                    <a:pt x="258" y="2001"/>
                  </a:lnTo>
                  <a:lnTo>
                    <a:pt x="258" y="2005"/>
                  </a:lnTo>
                  <a:lnTo>
                    <a:pt x="255" y="2008"/>
                  </a:lnTo>
                  <a:lnTo>
                    <a:pt x="254" y="2011"/>
                  </a:lnTo>
                  <a:lnTo>
                    <a:pt x="254" y="2012"/>
                  </a:lnTo>
                  <a:lnTo>
                    <a:pt x="253" y="2015"/>
                  </a:lnTo>
                  <a:lnTo>
                    <a:pt x="251" y="2016"/>
                  </a:lnTo>
                  <a:lnTo>
                    <a:pt x="251" y="2017"/>
                  </a:lnTo>
                  <a:lnTo>
                    <a:pt x="249" y="2019"/>
                  </a:lnTo>
                  <a:lnTo>
                    <a:pt x="248" y="2020"/>
                  </a:lnTo>
                  <a:lnTo>
                    <a:pt x="248" y="2021"/>
                  </a:lnTo>
                  <a:lnTo>
                    <a:pt x="248" y="2022"/>
                  </a:lnTo>
                  <a:lnTo>
                    <a:pt x="247" y="2022"/>
                  </a:lnTo>
                  <a:lnTo>
                    <a:pt x="245" y="2023"/>
                  </a:lnTo>
                  <a:lnTo>
                    <a:pt x="245" y="2023"/>
                  </a:lnTo>
                  <a:lnTo>
                    <a:pt x="244" y="2022"/>
                  </a:lnTo>
                  <a:lnTo>
                    <a:pt x="243" y="2023"/>
                  </a:lnTo>
                  <a:lnTo>
                    <a:pt x="242" y="2022"/>
                  </a:lnTo>
                  <a:lnTo>
                    <a:pt x="242" y="2020"/>
                  </a:lnTo>
                  <a:lnTo>
                    <a:pt x="243" y="2019"/>
                  </a:lnTo>
                  <a:lnTo>
                    <a:pt x="242" y="2018"/>
                  </a:lnTo>
                  <a:lnTo>
                    <a:pt x="242" y="2018"/>
                  </a:lnTo>
                  <a:lnTo>
                    <a:pt x="243" y="2015"/>
                  </a:lnTo>
                  <a:lnTo>
                    <a:pt x="244" y="2011"/>
                  </a:lnTo>
                  <a:lnTo>
                    <a:pt x="245" y="2011"/>
                  </a:lnTo>
                  <a:lnTo>
                    <a:pt x="245" y="2009"/>
                  </a:lnTo>
                  <a:lnTo>
                    <a:pt x="245" y="2009"/>
                  </a:lnTo>
                  <a:lnTo>
                    <a:pt x="245" y="2008"/>
                  </a:lnTo>
                  <a:lnTo>
                    <a:pt x="244" y="2008"/>
                  </a:lnTo>
                  <a:lnTo>
                    <a:pt x="244" y="2008"/>
                  </a:lnTo>
                  <a:lnTo>
                    <a:pt x="243" y="2010"/>
                  </a:lnTo>
                  <a:lnTo>
                    <a:pt x="243" y="2011"/>
                  </a:lnTo>
                  <a:lnTo>
                    <a:pt x="242" y="2011"/>
                  </a:lnTo>
                  <a:lnTo>
                    <a:pt x="242" y="2003"/>
                  </a:lnTo>
                  <a:lnTo>
                    <a:pt x="243" y="2002"/>
                  </a:lnTo>
                  <a:lnTo>
                    <a:pt x="244" y="2002"/>
                  </a:lnTo>
                  <a:lnTo>
                    <a:pt x="245" y="2003"/>
                  </a:lnTo>
                  <a:lnTo>
                    <a:pt x="246" y="2006"/>
                  </a:lnTo>
                  <a:lnTo>
                    <a:pt x="246" y="2005"/>
                  </a:lnTo>
                  <a:lnTo>
                    <a:pt x="247" y="2003"/>
                  </a:lnTo>
                  <a:lnTo>
                    <a:pt x="246" y="2002"/>
                  </a:lnTo>
                  <a:lnTo>
                    <a:pt x="247" y="2002"/>
                  </a:lnTo>
                  <a:lnTo>
                    <a:pt x="247" y="1999"/>
                  </a:lnTo>
                  <a:lnTo>
                    <a:pt x="246" y="1999"/>
                  </a:lnTo>
                  <a:lnTo>
                    <a:pt x="245" y="2000"/>
                  </a:lnTo>
                  <a:lnTo>
                    <a:pt x="243" y="2001"/>
                  </a:lnTo>
                  <a:lnTo>
                    <a:pt x="242" y="2000"/>
                  </a:lnTo>
                  <a:lnTo>
                    <a:pt x="242" y="1998"/>
                  </a:lnTo>
                  <a:lnTo>
                    <a:pt x="243" y="1997"/>
                  </a:lnTo>
                  <a:lnTo>
                    <a:pt x="243" y="1996"/>
                  </a:lnTo>
                  <a:lnTo>
                    <a:pt x="243" y="1995"/>
                  </a:lnTo>
                  <a:lnTo>
                    <a:pt x="245" y="1993"/>
                  </a:lnTo>
                  <a:lnTo>
                    <a:pt x="245" y="1992"/>
                  </a:lnTo>
                  <a:lnTo>
                    <a:pt x="244" y="1993"/>
                  </a:lnTo>
                  <a:lnTo>
                    <a:pt x="243" y="1993"/>
                  </a:lnTo>
                  <a:lnTo>
                    <a:pt x="244" y="1990"/>
                  </a:lnTo>
                  <a:lnTo>
                    <a:pt x="244" y="1989"/>
                  </a:lnTo>
                  <a:lnTo>
                    <a:pt x="245" y="1988"/>
                  </a:lnTo>
                  <a:lnTo>
                    <a:pt x="245" y="1987"/>
                  </a:lnTo>
                  <a:lnTo>
                    <a:pt x="246" y="1986"/>
                  </a:lnTo>
                  <a:lnTo>
                    <a:pt x="245" y="1985"/>
                  </a:lnTo>
                  <a:lnTo>
                    <a:pt x="246" y="1984"/>
                  </a:lnTo>
                  <a:lnTo>
                    <a:pt x="245" y="1984"/>
                  </a:lnTo>
                  <a:lnTo>
                    <a:pt x="245" y="1982"/>
                  </a:lnTo>
                  <a:lnTo>
                    <a:pt x="246" y="1980"/>
                  </a:lnTo>
                  <a:lnTo>
                    <a:pt x="245" y="1979"/>
                  </a:lnTo>
                  <a:lnTo>
                    <a:pt x="245" y="1975"/>
                  </a:lnTo>
                  <a:lnTo>
                    <a:pt x="248" y="1972"/>
                  </a:lnTo>
                  <a:lnTo>
                    <a:pt x="248" y="1971"/>
                  </a:lnTo>
                  <a:lnTo>
                    <a:pt x="247" y="1970"/>
                  </a:lnTo>
                  <a:lnTo>
                    <a:pt x="248" y="1969"/>
                  </a:lnTo>
                  <a:lnTo>
                    <a:pt x="247" y="1968"/>
                  </a:lnTo>
                  <a:lnTo>
                    <a:pt x="247" y="1965"/>
                  </a:lnTo>
                  <a:lnTo>
                    <a:pt x="248" y="1965"/>
                  </a:lnTo>
                  <a:lnTo>
                    <a:pt x="250" y="1965"/>
                  </a:lnTo>
                  <a:lnTo>
                    <a:pt x="250" y="1964"/>
                  </a:lnTo>
                  <a:lnTo>
                    <a:pt x="248" y="1963"/>
                  </a:lnTo>
                  <a:lnTo>
                    <a:pt x="248" y="1962"/>
                  </a:lnTo>
                  <a:lnTo>
                    <a:pt x="249" y="1961"/>
                  </a:lnTo>
                  <a:lnTo>
                    <a:pt x="248" y="1958"/>
                  </a:lnTo>
                  <a:lnTo>
                    <a:pt x="250" y="1957"/>
                  </a:lnTo>
                  <a:lnTo>
                    <a:pt x="249" y="1956"/>
                  </a:lnTo>
                  <a:lnTo>
                    <a:pt x="248" y="1956"/>
                  </a:lnTo>
                  <a:lnTo>
                    <a:pt x="248" y="1955"/>
                  </a:lnTo>
                  <a:lnTo>
                    <a:pt x="250" y="1953"/>
                  </a:lnTo>
                  <a:lnTo>
                    <a:pt x="249" y="1953"/>
                  </a:lnTo>
                  <a:lnTo>
                    <a:pt x="248" y="1953"/>
                  </a:lnTo>
                  <a:lnTo>
                    <a:pt x="248" y="1953"/>
                  </a:lnTo>
                  <a:lnTo>
                    <a:pt x="248" y="1949"/>
                  </a:lnTo>
                  <a:lnTo>
                    <a:pt x="248" y="1948"/>
                  </a:lnTo>
                  <a:lnTo>
                    <a:pt x="249" y="1947"/>
                  </a:lnTo>
                  <a:lnTo>
                    <a:pt x="248" y="1945"/>
                  </a:lnTo>
                  <a:lnTo>
                    <a:pt x="248" y="1943"/>
                  </a:lnTo>
                  <a:lnTo>
                    <a:pt x="249" y="1942"/>
                  </a:lnTo>
                  <a:lnTo>
                    <a:pt x="249" y="1941"/>
                  </a:lnTo>
                  <a:lnTo>
                    <a:pt x="248" y="1940"/>
                  </a:lnTo>
                  <a:lnTo>
                    <a:pt x="248" y="1939"/>
                  </a:lnTo>
                  <a:lnTo>
                    <a:pt x="248" y="1939"/>
                  </a:lnTo>
                  <a:lnTo>
                    <a:pt x="248" y="1935"/>
                  </a:lnTo>
                  <a:lnTo>
                    <a:pt x="249" y="1935"/>
                  </a:lnTo>
                  <a:lnTo>
                    <a:pt x="248" y="1934"/>
                  </a:lnTo>
                  <a:lnTo>
                    <a:pt x="248" y="1933"/>
                  </a:lnTo>
                  <a:lnTo>
                    <a:pt x="247" y="1933"/>
                  </a:lnTo>
                  <a:lnTo>
                    <a:pt x="247" y="1925"/>
                  </a:lnTo>
                  <a:lnTo>
                    <a:pt x="247" y="1924"/>
                  </a:lnTo>
                  <a:lnTo>
                    <a:pt x="247" y="1922"/>
                  </a:lnTo>
                  <a:lnTo>
                    <a:pt x="246" y="1922"/>
                  </a:lnTo>
                  <a:lnTo>
                    <a:pt x="246" y="1920"/>
                  </a:lnTo>
                  <a:lnTo>
                    <a:pt x="246" y="1920"/>
                  </a:lnTo>
                  <a:lnTo>
                    <a:pt x="246" y="1918"/>
                  </a:lnTo>
                  <a:lnTo>
                    <a:pt x="245" y="1918"/>
                  </a:lnTo>
                  <a:lnTo>
                    <a:pt x="245" y="1915"/>
                  </a:lnTo>
                  <a:lnTo>
                    <a:pt x="244" y="1915"/>
                  </a:lnTo>
                  <a:lnTo>
                    <a:pt x="244" y="1913"/>
                  </a:lnTo>
                  <a:lnTo>
                    <a:pt x="244" y="1911"/>
                  </a:lnTo>
                  <a:lnTo>
                    <a:pt x="244" y="1910"/>
                  </a:lnTo>
                  <a:lnTo>
                    <a:pt x="243" y="1908"/>
                  </a:lnTo>
                  <a:lnTo>
                    <a:pt x="243" y="1906"/>
                  </a:lnTo>
                  <a:lnTo>
                    <a:pt x="242" y="1905"/>
                  </a:lnTo>
                  <a:lnTo>
                    <a:pt x="241" y="1901"/>
                  </a:lnTo>
                  <a:lnTo>
                    <a:pt x="241" y="1900"/>
                  </a:lnTo>
                  <a:lnTo>
                    <a:pt x="240" y="1896"/>
                  </a:lnTo>
                  <a:lnTo>
                    <a:pt x="239" y="1895"/>
                  </a:lnTo>
                  <a:lnTo>
                    <a:pt x="239" y="1893"/>
                  </a:lnTo>
                  <a:lnTo>
                    <a:pt x="239" y="1892"/>
                  </a:lnTo>
                  <a:lnTo>
                    <a:pt x="239" y="1891"/>
                  </a:lnTo>
                  <a:lnTo>
                    <a:pt x="238" y="1890"/>
                  </a:lnTo>
                  <a:lnTo>
                    <a:pt x="238" y="1889"/>
                  </a:lnTo>
                  <a:lnTo>
                    <a:pt x="238" y="1888"/>
                  </a:lnTo>
                  <a:lnTo>
                    <a:pt x="238" y="1887"/>
                  </a:lnTo>
                  <a:lnTo>
                    <a:pt x="237" y="1887"/>
                  </a:lnTo>
                  <a:lnTo>
                    <a:pt x="237" y="1878"/>
                  </a:lnTo>
                  <a:lnTo>
                    <a:pt x="237" y="1877"/>
                  </a:lnTo>
                  <a:lnTo>
                    <a:pt x="237" y="1871"/>
                  </a:lnTo>
                  <a:lnTo>
                    <a:pt x="239" y="1869"/>
                  </a:lnTo>
                  <a:lnTo>
                    <a:pt x="240" y="1869"/>
                  </a:lnTo>
                  <a:lnTo>
                    <a:pt x="240" y="1868"/>
                  </a:lnTo>
                  <a:lnTo>
                    <a:pt x="244" y="1868"/>
                  </a:lnTo>
                  <a:lnTo>
                    <a:pt x="247" y="1872"/>
                  </a:lnTo>
                  <a:lnTo>
                    <a:pt x="247" y="1873"/>
                  </a:lnTo>
                  <a:lnTo>
                    <a:pt x="251" y="1879"/>
                  </a:lnTo>
                  <a:lnTo>
                    <a:pt x="253" y="1883"/>
                  </a:lnTo>
                  <a:lnTo>
                    <a:pt x="254" y="1885"/>
                  </a:lnTo>
                  <a:lnTo>
                    <a:pt x="254" y="1886"/>
                  </a:lnTo>
                  <a:lnTo>
                    <a:pt x="256" y="1889"/>
                  </a:lnTo>
                  <a:lnTo>
                    <a:pt x="256" y="1891"/>
                  </a:lnTo>
                  <a:lnTo>
                    <a:pt x="258" y="1893"/>
                  </a:lnTo>
                  <a:lnTo>
                    <a:pt x="259" y="1896"/>
                  </a:lnTo>
                  <a:lnTo>
                    <a:pt x="259" y="1897"/>
                  </a:lnTo>
                  <a:lnTo>
                    <a:pt x="260" y="1899"/>
                  </a:lnTo>
                  <a:lnTo>
                    <a:pt x="260" y="1900"/>
                  </a:lnTo>
                  <a:lnTo>
                    <a:pt x="261" y="1901"/>
                  </a:lnTo>
                  <a:lnTo>
                    <a:pt x="261" y="1902"/>
                  </a:lnTo>
                  <a:lnTo>
                    <a:pt x="262" y="1904"/>
                  </a:lnTo>
                  <a:lnTo>
                    <a:pt x="262" y="1906"/>
                  </a:lnTo>
                  <a:lnTo>
                    <a:pt x="263" y="1908"/>
                  </a:lnTo>
                  <a:lnTo>
                    <a:pt x="263" y="1909"/>
                  </a:lnTo>
                  <a:lnTo>
                    <a:pt x="264" y="1910"/>
                  </a:lnTo>
                  <a:lnTo>
                    <a:pt x="265" y="1913"/>
                  </a:lnTo>
                  <a:lnTo>
                    <a:pt x="266" y="1915"/>
                  </a:lnTo>
                  <a:lnTo>
                    <a:pt x="266" y="1916"/>
                  </a:lnTo>
                  <a:lnTo>
                    <a:pt x="266" y="1916"/>
                  </a:lnTo>
                  <a:lnTo>
                    <a:pt x="266" y="1917"/>
                  </a:lnTo>
                  <a:lnTo>
                    <a:pt x="267" y="1918"/>
                  </a:lnTo>
                  <a:lnTo>
                    <a:pt x="267" y="1923"/>
                  </a:lnTo>
                  <a:lnTo>
                    <a:pt x="267" y="1923"/>
                  </a:lnTo>
                  <a:lnTo>
                    <a:pt x="268" y="1930"/>
                  </a:lnTo>
                  <a:lnTo>
                    <a:pt x="268" y="1930"/>
                  </a:lnTo>
                  <a:lnTo>
                    <a:pt x="268" y="1934"/>
                  </a:lnTo>
                  <a:lnTo>
                    <a:pt x="270" y="1936"/>
                  </a:lnTo>
                  <a:lnTo>
                    <a:pt x="270" y="1940"/>
                  </a:lnTo>
                  <a:lnTo>
                    <a:pt x="271" y="1941"/>
                  </a:lnTo>
                  <a:lnTo>
                    <a:pt x="271" y="1944"/>
                  </a:lnTo>
                  <a:lnTo>
                    <a:pt x="272" y="1945"/>
                  </a:lnTo>
                  <a:lnTo>
                    <a:pt x="272" y="1950"/>
                  </a:lnTo>
                  <a:close/>
                  <a:moveTo>
                    <a:pt x="523" y="1869"/>
                  </a:moveTo>
                  <a:lnTo>
                    <a:pt x="522" y="1869"/>
                  </a:lnTo>
                  <a:lnTo>
                    <a:pt x="522" y="1868"/>
                  </a:lnTo>
                  <a:lnTo>
                    <a:pt x="523" y="1868"/>
                  </a:lnTo>
                  <a:lnTo>
                    <a:pt x="523" y="1868"/>
                  </a:lnTo>
                  <a:lnTo>
                    <a:pt x="523" y="1868"/>
                  </a:lnTo>
                  <a:lnTo>
                    <a:pt x="523" y="1869"/>
                  </a:lnTo>
                  <a:close/>
                  <a:moveTo>
                    <a:pt x="525" y="1865"/>
                  </a:moveTo>
                  <a:lnTo>
                    <a:pt x="525" y="1866"/>
                  </a:lnTo>
                  <a:lnTo>
                    <a:pt x="524" y="1866"/>
                  </a:lnTo>
                  <a:lnTo>
                    <a:pt x="524" y="1865"/>
                  </a:lnTo>
                  <a:lnTo>
                    <a:pt x="525" y="1865"/>
                  </a:lnTo>
                  <a:lnTo>
                    <a:pt x="525" y="1865"/>
                  </a:lnTo>
                  <a:close/>
                  <a:moveTo>
                    <a:pt x="533" y="1862"/>
                  </a:moveTo>
                  <a:lnTo>
                    <a:pt x="530" y="1864"/>
                  </a:lnTo>
                  <a:lnTo>
                    <a:pt x="529" y="1864"/>
                  </a:lnTo>
                  <a:lnTo>
                    <a:pt x="528" y="1864"/>
                  </a:lnTo>
                  <a:lnTo>
                    <a:pt x="528" y="1863"/>
                  </a:lnTo>
                  <a:lnTo>
                    <a:pt x="528" y="1863"/>
                  </a:lnTo>
                  <a:lnTo>
                    <a:pt x="530" y="1863"/>
                  </a:lnTo>
                  <a:lnTo>
                    <a:pt x="531" y="1862"/>
                  </a:lnTo>
                  <a:lnTo>
                    <a:pt x="533" y="1862"/>
                  </a:lnTo>
                  <a:close/>
                  <a:moveTo>
                    <a:pt x="440" y="1860"/>
                  </a:moveTo>
                  <a:lnTo>
                    <a:pt x="440" y="1861"/>
                  </a:lnTo>
                  <a:lnTo>
                    <a:pt x="442" y="1861"/>
                  </a:lnTo>
                  <a:lnTo>
                    <a:pt x="442" y="1861"/>
                  </a:lnTo>
                  <a:lnTo>
                    <a:pt x="451" y="1861"/>
                  </a:lnTo>
                  <a:lnTo>
                    <a:pt x="453" y="1863"/>
                  </a:lnTo>
                  <a:lnTo>
                    <a:pt x="453" y="1865"/>
                  </a:lnTo>
                  <a:lnTo>
                    <a:pt x="451" y="1867"/>
                  </a:lnTo>
                  <a:lnTo>
                    <a:pt x="451" y="1868"/>
                  </a:lnTo>
                  <a:lnTo>
                    <a:pt x="449" y="1870"/>
                  </a:lnTo>
                  <a:lnTo>
                    <a:pt x="449" y="1871"/>
                  </a:lnTo>
                  <a:lnTo>
                    <a:pt x="450" y="1872"/>
                  </a:lnTo>
                  <a:lnTo>
                    <a:pt x="449" y="1874"/>
                  </a:lnTo>
                  <a:lnTo>
                    <a:pt x="449" y="1874"/>
                  </a:lnTo>
                  <a:lnTo>
                    <a:pt x="451" y="1873"/>
                  </a:lnTo>
                  <a:lnTo>
                    <a:pt x="452" y="1873"/>
                  </a:lnTo>
                  <a:lnTo>
                    <a:pt x="453" y="1874"/>
                  </a:lnTo>
                  <a:lnTo>
                    <a:pt x="455" y="1873"/>
                  </a:lnTo>
                  <a:lnTo>
                    <a:pt x="455" y="1872"/>
                  </a:lnTo>
                  <a:lnTo>
                    <a:pt x="455" y="1872"/>
                  </a:lnTo>
                  <a:lnTo>
                    <a:pt x="455" y="1871"/>
                  </a:lnTo>
                  <a:lnTo>
                    <a:pt x="455" y="1867"/>
                  </a:lnTo>
                  <a:lnTo>
                    <a:pt x="454" y="1867"/>
                  </a:lnTo>
                  <a:lnTo>
                    <a:pt x="454" y="1866"/>
                  </a:lnTo>
                  <a:lnTo>
                    <a:pt x="456" y="1866"/>
                  </a:lnTo>
                  <a:lnTo>
                    <a:pt x="457" y="1866"/>
                  </a:lnTo>
                  <a:lnTo>
                    <a:pt x="458" y="1866"/>
                  </a:lnTo>
                  <a:lnTo>
                    <a:pt x="460" y="1867"/>
                  </a:lnTo>
                  <a:lnTo>
                    <a:pt x="467" y="1875"/>
                  </a:lnTo>
                  <a:lnTo>
                    <a:pt x="468" y="1878"/>
                  </a:lnTo>
                  <a:lnTo>
                    <a:pt x="469" y="1879"/>
                  </a:lnTo>
                  <a:lnTo>
                    <a:pt x="469" y="1881"/>
                  </a:lnTo>
                  <a:lnTo>
                    <a:pt x="469" y="1881"/>
                  </a:lnTo>
                  <a:lnTo>
                    <a:pt x="469" y="1895"/>
                  </a:lnTo>
                  <a:lnTo>
                    <a:pt x="469" y="1896"/>
                  </a:lnTo>
                  <a:lnTo>
                    <a:pt x="467" y="1896"/>
                  </a:lnTo>
                  <a:lnTo>
                    <a:pt x="467" y="1895"/>
                  </a:lnTo>
                  <a:lnTo>
                    <a:pt x="464" y="1895"/>
                  </a:lnTo>
                  <a:lnTo>
                    <a:pt x="460" y="1900"/>
                  </a:lnTo>
                  <a:lnTo>
                    <a:pt x="459" y="1900"/>
                  </a:lnTo>
                  <a:lnTo>
                    <a:pt x="456" y="1903"/>
                  </a:lnTo>
                  <a:lnTo>
                    <a:pt x="455" y="1903"/>
                  </a:lnTo>
                  <a:lnTo>
                    <a:pt x="454" y="1903"/>
                  </a:lnTo>
                  <a:lnTo>
                    <a:pt x="443" y="1903"/>
                  </a:lnTo>
                  <a:lnTo>
                    <a:pt x="442" y="1902"/>
                  </a:lnTo>
                  <a:lnTo>
                    <a:pt x="442" y="1900"/>
                  </a:lnTo>
                  <a:lnTo>
                    <a:pt x="440" y="1899"/>
                  </a:lnTo>
                  <a:lnTo>
                    <a:pt x="440" y="1898"/>
                  </a:lnTo>
                  <a:lnTo>
                    <a:pt x="440" y="1898"/>
                  </a:lnTo>
                  <a:lnTo>
                    <a:pt x="439" y="1895"/>
                  </a:lnTo>
                  <a:lnTo>
                    <a:pt x="438" y="1894"/>
                  </a:lnTo>
                  <a:lnTo>
                    <a:pt x="438" y="1891"/>
                  </a:lnTo>
                  <a:lnTo>
                    <a:pt x="437" y="1890"/>
                  </a:lnTo>
                  <a:lnTo>
                    <a:pt x="437" y="1888"/>
                  </a:lnTo>
                  <a:lnTo>
                    <a:pt x="436" y="1887"/>
                  </a:lnTo>
                  <a:lnTo>
                    <a:pt x="436" y="1883"/>
                  </a:lnTo>
                  <a:lnTo>
                    <a:pt x="435" y="1881"/>
                  </a:lnTo>
                  <a:lnTo>
                    <a:pt x="435" y="1880"/>
                  </a:lnTo>
                  <a:lnTo>
                    <a:pt x="435" y="1880"/>
                  </a:lnTo>
                  <a:lnTo>
                    <a:pt x="434" y="1877"/>
                  </a:lnTo>
                  <a:lnTo>
                    <a:pt x="434" y="1876"/>
                  </a:lnTo>
                  <a:lnTo>
                    <a:pt x="434" y="1874"/>
                  </a:lnTo>
                  <a:lnTo>
                    <a:pt x="433" y="1874"/>
                  </a:lnTo>
                  <a:lnTo>
                    <a:pt x="433" y="1869"/>
                  </a:lnTo>
                  <a:lnTo>
                    <a:pt x="432" y="1869"/>
                  </a:lnTo>
                  <a:lnTo>
                    <a:pt x="432" y="1867"/>
                  </a:lnTo>
                  <a:lnTo>
                    <a:pt x="433" y="1867"/>
                  </a:lnTo>
                  <a:lnTo>
                    <a:pt x="433" y="1866"/>
                  </a:lnTo>
                  <a:lnTo>
                    <a:pt x="434" y="1864"/>
                  </a:lnTo>
                  <a:lnTo>
                    <a:pt x="434" y="1862"/>
                  </a:lnTo>
                  <a:lnTo>
                    <a:pt x="435" y="1861"/>
                  </a:lnTo>
                  <a:lnTo>
                    <a:pt x="436" y="1861"/>
                  </a:lnTo>
                  <a:lnTo>
                    <a:pt x="438" y="1861"/>
                  </a:lnTo>
                  <a:lnTo>
                    <a:pt x="439" y="1860"/>
                  </a:lnTo>
                  <a:lnTo>
                    <a:pt x="440" y="1860"/>
                  </a:lnTo>
                  <a:close/>
                  <a:moveTo>
                    <a:pt x="537" y="1858"/>
                  </a:moveTo>
                  <a:lnTo>
                    <a:pt x="536" y="1858"/>
                  </a:lnTo>
                  <a:lnTo>
                    <a:pt x="535" y="1857"/>
                  </a:lnTo>
                  <a:lnTo>
                    <a:pt x="535" y="1854"/>
                  </a:lnTo>
                  <a:lnTo>
                    <a:pt x="537" y="1853"/>
                  </a:lnTo>
                  <a:lnTo>
                    <a:pt x="538" y="1855"/>
                  </a:lnTo>
                  <a:lnTo>
                    <a:pt x="538" y="1856"/>
                  </a:lnTo>
                  <a:lnTo>
                    <a:pt x="537" y="1857"/>
                  </a:lnTo>
                  <a:lnTo>
                    <a:pt x="537" y="1858"/>
                  </a:lnTo>
                  <a:close/>
                  <a:moveTo>
                    <a:pt x="479" y="1853"/>
                  </a:moveTo>
                  <a:lnTo>
                    <a:pt x="478" y="1853"/>
                  </a:lnTo>
                  <a:lnTo>
                    <a:pt x="477" y="1853"/>
                  </a:lnTo>
                  <a:lnTo>
                    <a:pt x="477" y="1851"/>
                  </a:lnTo>
                  <a:lnTo>
                    <a:pt x="480" y="1849"/>
                  </a:lnTo>
                  <a:lnTo>
                    <a:pt x="480" y="1849"/>
                  </a:lnTo>
                  <a:lnTo>
                    <a:pt x="481" y="1849"/>
                  </a:lnTo>
                  <a:lnTo>
                    <a:pt x="481" y="1850"/>
                  </a:lnTo>
                  <a:lnTo>
                    <a:pt x="479" y="1853"/>
                  </a:lnTo>
                  <a:close/>
                  <a:moveTo>
                    <a:pt x="542" y="1849"/>
                  </a:moveTo>
                  <a:lnTo>
                    <a:pt x="539" y="1850"/>
                  </a:lnTo>
                  <a:lnTo>
                    <a:pt x="539" y="1849"/>
                  </a:lnTo>
                  <a:lnTo>
                    <a:pt x="538" y="1849"/>
                  </a:lnTo>
                  <a:lnTo>
                    <a:pt x="538" y="1848"/>
                  </a:lnTo>
                  <a:lnTo>
                    <a:pt x="539" y="1847"/>
                  </a:lnTo>
                  <a:lnTo>
                    <a:pt x="540" y="1845"/>
                  </a:lnTo>
                  <a:lnTo>
                    <a:pt x="540" y="1845"/>
                  </a:lnTo>
                  <a:lnTo>
                    <a:pt x="541" y="1846"/>
                  </a:lnTo>
                  <a:lnTo>
                    <a:pt x="542" y="1847"/>
                  </a:lnTo>
                  <a:lnTo>
                    <a:pt x="542" y="1849"/>
                  </a:lnTo>
                  <a:close/>
                  <a:moveTo>
                    <a:pt x="557" y="1852"/>
                  </a:moveTo>
                  <a:lnTo>
                    <a:pt x="555" y="1853"/>
                  </a:lnTo>
                  <a:lnTo>
                    <a:pt x="554" y="1853"/>
                  </a:lnTo>
                  <a:lnTo>
                    <a:pt x="554" y="1853"/>
                  </a:lnTo>
                  <a:lnTo>
                    <a:pt x="557" y="1851"/>
                  </a:lnTo>
                  <a:lnTo>
                    <a:pt x="558" y="1850"/>
                  </a:lnTo>
                  <a:lnTo>
                    <a:pt x="559" y="1849"/>
                  </a:lnTo>
                  <a:lnTo>
                    <a:pt x="560" y="1849"/>
                  </a:lnTo>
                  <a:lnTo>
                    <a:pt x="561" y="1849"/>
                  </a:lnTo>
                  <a:lnTo>
                    <a:pt x="563" y="1848"/>
                  </a:lnTo>
                  <a:lnTo>
                    <a:pt x="563" y="1848"/>
                  </a:lnTo>
                  <a:lnTo>
                    <a:pt x="565" y="1845"/>
                  </a:lnTo>
                  <a:lnTo>
                    <a:pt x="565" y="1845"/>
                  </a:lnTo>
                  <a:lnTo>
                    <a:pt x="565" y="1846"/>
                  </a:lnTo>
                  <a:lnTo>
                    <a:pt x="564" y="1848"/>
                  </a:lnTo>
                  <a:lnTo>
                    <a:pt x="563" y="1849"/>
                  </a:lnTo>
                  <a:lnTo>
                    <a:pt x="561" y="1850"/>
                  </a:lnTo>
                  <a:lnTo>
                    <a:pt x="557" y="1852"/>
                  </a:lnTo>
                  <a:close/>
                  <a:moveTo>
                    <a:pt x="566" y="1844"/>
                  </a:moveTo>
                  <a:lnTo>
                    <a:pt x="566" y="1844"/>
                  </a:lnTo>
                  <a:lnTo>
                    <a:pt x="565" y="1844"/>
                  </a:lnTo>
                  <a:lnTo>
                    <a:pt x="566" y="1844"/>
                  </a:lnTo>
                  <a:lnTo>
                    <a:pt x="566" y="1844"/>
                  </a:lnTo>
                  <a:lnTo>
                    <a:pt x="566" y="1844"/>
                  </a:lnTo>
                  <a:close/>
                  <a:moveTo>
                    <a:pt x="546" y="1840"/>
                  </a:moveTo>
                  <a:lnTo>
                    <a:pt x="546" y="1841"/>
                  </a:lnTo>
                  <a:lnTo>
                    <a:pt x="544" y="1840"/>
                  </a:lnTo>
                  <a:lnTo>
                    <a:pt x="544" y="1839"/>
                  </a:lnTo>
                  <a:lnTo>
                    <a:pt x="545" y="1839"/>
                  </a:lnTo>
                  <a:lnTo>
                    <a:pt x="546" y="1839"/>
                  </a:lnTo>
                  <a:lnTo>
                    <a:pt x="546" y="1839"/>
                  </a:lnTo>
                  <a:lnTo>
                    <a:pt x="546" y="1840"/>
                  </a:lnTo>
                  <a:close/>
                  <a:moveTo>
                    <a:pt x="547" y="1834"/>
                  </a:moveTo>
                  <a:lnTo>
                    <a:pt x="546" y="1834"/>
                  </a:lnTo>
                  <a:lnTo>
                    <a:pt x="544" y="1832"/>
                  </a:lnTo>
                  <a:lnTo>
                    <a:pt x="544" y="1831"/>
                  </a:lnTo>
                  <a:lnTo>
                    <a:pt x="545" y="1831"/>
                  </a:lnTo>
                  <a:lnTo>
                    <a:pt x="547" y="1831"/>
                  </a:lnTo>
                  <a:lnTo>
                    <a:pt x="547" y="1831"/>
                  </a:lnTo>
                  <a:lnTo>
                    <a:pt x="547" y="1833"/>
                  </a:lnTo>
                  <a:lnTo>
                    <a:pt x="547" y="1834"/>
                  </a:lnTo>
                  <a:close/>
                  <a:moveTo>
                    <a:pt x="547" y="1829"/>
                  </a:moveTo>
                  <a:lnTo>
                    <a:pt x="547" y="1830"/>
                  </a:lnTo>
                  <a:lnTo>
                    <a:pt x="546" y="1830"/>
                  </a:lnTo>
                  <a:lnTo>
                    <a:pt x="546" y="1828"/>
                  </a:lnTo>
                  <a:lnTo>
                    <a:pt x="545" y="1828"/>
                  </a:lnTo>
                  <a:lnTo>
                    <a:pt x="545" y="1827"/>
                  </a:lnTo>
                  <a:lnTo>
                    <a:pt x="546" y="1826"/>
                  </a:lnTo>
                  <a:lnTo>
                    <a:pt x="546" y="1827"/>
                  </a:lnTo>
                  <a:lnTo>
                    <a:pt x="547" y="1828"/>
                  </a:lnTo>
                  <a:lnTo>
                    <a:pt x="547" y="1829"/>
                  </a:lnTo>
                  <a:close/>
                  <a:moveTo>
                    <a:pt x="570" y="1835"/>
                  </a:moveTo>
                  <a:lnTo>
                    <a:pt x="568" y="1839"/>
                  </a:lnTo>
                  <a:lnTo>
                    <a:pt x="567" y="1839"/>
                  </a:lnTo>
                  <a:lnTo>
                    <a:pt x="567" y="1838"/>
                  </a:lnTo>
                  <a:lnTo>
                    <a:pt x="569" y="1835"/>
                  </a:lnTo>
                  <a:lnTo>
                    <a:pt x="569" y="1833"/>
                  </a:lnTo>
                  <a:lnTo>
                    <a:pt x="566" y="1828"/>
                  </a:lnTo>
                  <a:lnTo>
                    <a:pt x="566" y="1826"/>
                  </a:lnTo>
                  <a:lnTo>
                    <a:pt x="567" y="1826"/>
                  </a:lnTo>
                  <a:lnTo>
                    <a:pt x="567" y="1827"/>
                  </a:lnTo>
                  <a:lnTo>
                    <a:pt x="568" y="1829"/>
                  </a:lnTo>
                  <a:lnTo>
                    <a:pt x="570" y="1831"/>
                  </a:lnTo>
                  <a:lnTo>
                    <a:pt x="570" y="1832"/>
                  </a:lnTo>
                  <a:lnTo>
                    <a:pt x="570" y="1835"/>
                  </a:lnTo>
                  <a:close/>
                  <a:moveTo>
                    <a:pt x="547" y="1819"/>
                  </a:moveTo>
                  <a:lnTo>
                    <a:pt x="549" y="1820"/>
                  </a:lnTo>
                  <a:lnTo>
                    <a:pt x="549" y="1821"/>
                  </a:lnTo>
                  <a:lnTo>
                    <a:pt x="549" y="1823"/>
                  </a:lnTo>
                  <a:lnTo>
                    <a:pt x="547" y="1823"/>
                  </a:lnTo>
                  <a:lnTo>
                    <a:pt x="546" y="1822"/>
                  </a:lnTo>
                  <a:lnTo>
                    <a:pt x="545" y="1821"/>
                  </a:lnTo>
                  <a:lnTo>
                    <a:pt x="545" y="1820"/>
                  </a:lnTo>
                  <a:lnTo>
                    <a:pt x="546" y="1819"/>
                  </a:lnTo>
                  <a:lnTo>
                    <a:pt x="547" y="1819"/>
                  </a:lnTo>
                  <a:close/>
                  <a:moveTo>
                    <a:pt x="635" y="1819"/>
                  </a:moveTo>
                  <a:lnTo>
                    <a:pt x="633" y="1820"/>
                  </a:lnTo>
                  <a:lnTo>
                    <a:pt x="630" y="1820"/>
                  </a:lnTo>
                  <a:lnTo>
                    <a:pt x="630" y="1821"/>
                  </a:lnTo>
                  <a:lnTo>
                    <a:pt x="626" y="1820"/>
                  </a:lnTo>
                  <a:lnTo>
                    <a:pt x="624" y="1819"/>
                  </a:lnTo>
                  <a:lnTo>
                    <a:pt x="624" y="1818"/>
                  </a:lnTo>
                  <a:lnTo>
                    <a:pt x="625" y="1818"/>
                  </a:lnTo>
                  <a:lnTo>
                    <a:pt x="625" y="1819"/>
                  </a:lnTo>
                  <a:lnTo>
                    <a:pt x="628" y="1819"/>
                  </a:lnTo>
                  <a:lnTo>
                    <a:pt x="629" y="1819"/>
                  </a:lnTo>
                  <a:lnTo>
                    <a:pt x="632" y="1819"/>
                  </a:lnTo>
                  <a:lnTo>
                    <a:pt x="634" y="1818"/>
                  </a:lnTo>
                  <a:lnTo>
                    <a:pt x="636" y="1816"/>
                  </a:lnTo>
                  <a:lnTo>
                    <a:pt x="637" y="1816"/>
                  </a:lnTo>
                  <a:lnTo>
                    <a:pt x="637" y="1817"/>
                  </a:lnTo>
                  <a:lnTo>
                    <a:pt x="635" y="1819"/>
                  </a:lnTo>
                  <a:close/>
                  <a:moveTo>
                    <a:pt x="547" y="1817"/>
                  </a:moveTo>
                  <a:lnTo>
                    <a:pt x="547" y="1818"/>
                  </a:lnTo>
                  <a:lnTo>
                    <a:pt x="546" y="1818"/>
                  </a:lnTo>
                  <a:lnTo>
                    <a:pt x="546" y="1816"/>
                  </a:lnTo>
                  <a:lnTo>
                    <a:pt x="545" y="1816"/>
                  </a:lnTo>
                  <a:lnTo>
                    <a:pt x="545" y="1815"/>
                  </a:lnTo>
                  <a:lnTo>
                    <a:pt x="546" y="1814"/>
                  </a:lnTo>
                  <a:lnTo>
                    <a:pt x="547" y="1816"/>
                  </a:lnTo>
                  <a:lnTo>
                    <a:pt x="547" y="1817"/>
                  </a:lnTo>
                  <a:close/>
                  <a:moveTo>
                    <a:pt x="569" y="1815"/>
                  </a:moveTo>
                  <a:lnTo>
                    <a:pt x="568" y="1815"/>
                  </a:lnTo>
                  <a:lnTo>
                    <a:pt x="568" y="1815"/>
                  </a:lnTo>
                  <a:lnTo>
                    <a:pt x="568" y="1815"/>
                  </a:lnTo>
                  <a:lnTo>
                    <a:pt x="569" y="1814"/>
                  </a:lnTo>
                  <a:lnTo>
                    <a:pt x="569" y="1814"/>
                  </a:lnTo>
                  <a:lnTo>
                    <a:pt x="570" y="1814"/>
                  </a:lnTo>
                  <a:lnTo>
                    <a:pt x="570" y="1815"/>
                  </a:lnTo>
                  <a:lnTo>
                    <a:pt x="569" y="1815"/>
                  </a:lnTo>
                  <a:close/>
                  <a:moveTo>
                    <a:pt x="546" y="1814"/>
                  </a:moveTo>
                  <a:lnTo>
                    <a:pt x="545" y="1814"/>
                  </a:lnTo>
                  <a:lnTo>
                    <a:pt x="545" y="1813"/>
                  </a:lnTo>
                  <a:lnTo>
                    <a:pt x="545" y="1813"/>
                  </a:lnTo>
                  <a:lnTo>
                    <a:pt x="545" y="1813"/>
                  </a:lnTo>
                  <a:lnTo>
                    <a:pt x="546" y="1813"/>
                  </a:lnTo>
                  <a:lnTo>
                    <a:pt x="546" y="1813"/>
                  </a:lnTo>
                  <a:lnTo>
                    <a:pt x="546" y="1813"/>
                  </a:lnTo>
                  <a:lnTo>
                    <a:pt x="546" y="1814"/>
                  </a:lnTo>
                  <a:close/>
                  <a:moveTo>
                    <a:pt x="622" y="1817"/>
                  </a:moveTo>
                  <a:lnTo>
                    <a:pt x="622" y="1817"/>
                  </a:lnTo>
                  <a:lnTo>
                    <a:pt x="620" y="1816"/>
                  </a:lnTo>
                  <a:lnTo>
                    <a:pt x="620" y="1815"/>
                  </a:lnTo>
                  <a:lnTo>
                    <a:pt x="619" y="1813"/>
                  </a:lnTo>
                  <a:lnTo>
                    <a:pt x="619" y="1813"/>
                  </a:lnTo>
                  <a:lnTo>
                    <a:pt x="620" y="1813"/>
                  </a:lnTo>
                  <a:lnTo>
                    <a:pt x="621" y="1814"/>
                  </a:lnTo>
                  <a:lnTo>
                    <a:pt x="622" y="1816"/>
                  </a:lnTo>
                  <a:lnTo>
                    <a:pt x="622" y="1817"/>
                  </a:lnTo>
                  <a:close/>
                  <a:moveTo>
                    <a:pt x="562" y="1811"/>
                  </a:moveTo>
                  <a:lnTo>
                    <a:pt x="565" y="1814"/>
                  </a:lnTo>
                  <a:lnTo>
                    <a:pt x="567" y="1814"/>
                  </a:lnTo>
                  <a:lnTo>
                    <a:pt x="568" y="1816"/>
                  </a:lnTo>
                  <a:lnTo>
                    <a:pt x="568" y="1818"/>
                  </a:lnTo>
                  <a:lnTo>
                    <a:pt x="568" y="1819"/>
                  </a:lnTo>
                  <a:lnTo>
                    <a:pt x="567" y="1821"/>
                  </a:lnTo>
                  <a:lnTo>
                    <a:pt x="565" y="1826"/>
                  </a:lnTo>
                  <a:lnTo>
                    <a:pt x="565" y="1826"/>
                  </a:lnTo>
                  <a:lnTo>
                    <a:pt x="564" y="1825"/>
                  </a:lnTo>
                  <a:lnTo>
                    <a:pt x="564" y="1826"/>
                  </a:lnTo>
                  <a:lnTo>
                    <a:pt x="562" y="1825"/>
                  </a:lnTo>
                  <a:lnTo>
                    <a:pt x="562" y="1826"/>
                  </a:lnTo>
                  <a:lnTo>
                    <a:pt x="563" y="1827"/>
                  </a:lnTo>
                  <a:lnTo>
                    <a:pt x="561" y="1830"/>
                  </a:lnTo>
                  <a:lnTo>
                    <a:pt x="561" y="1834"/>
                  </a:lnTo>
                  <a:lnTo>
                    <a:pt x="562" y="1835"/>
                  </a:lnTo>
                  <a:lnTo>
                    <a:pt x="562" y="1837"/>
                  </a:lnTo>
                  <a:lnTo>
                    <a:pt x="560" y="1839"/>
                  </a:lnTo>
                  <a:lnTo>
                    <a:pt x="560" y="1840"/>
                  </a:lnTo>
                  <a:lnTo>
                    <a:pt x="559" y="1842"/>
                  </a:lnTo>
                  <a:lnTo>
                    <a:pt x="557" y="1844"/>
                  </a:lnTo>
                  <a:lnTo>
                    <a:pt x="555" y="1845"/>
                  </a:lnTo>
                  <a:lnTo>
                    <a:pt x="553" y="1847"/>
                  </a:lnTo>
                  <a:lnTo>
                    <a:pt x="553" y="1847"/>
                  </a:lnTo>
                  <a:lnTo>
                    <a:pt x="552" y="1846"/>
                  </a:lnTo>
                  <a:lnTo>
                    <a:pt x="550" y="1846"/>
                  </a:lnTo>
                  <a:lnTo>
                    <a:pt x="549" y="1846"/>
                  </a:lnTo>
                  <a:lnTo>
                    <a:pt x="549" y="1844"/>
                  </a:lnTo>
                  <a:lnTo>
                    <a:pt x="547" y="1842"/>
                  </a:lnTo>
                  <a:lnTo>
                    <a:pt x="547" y="1839"/>
                  </a:lnTo>
                  <a:lnTo>
                    <a:pt x="549" y="1839"/>
                  </a:lnTo>
                  <a:lnTo>
                    <a:pt x="549" y="1838"/>
                  </a:lnTo>
                  <a:lnTo>
                    <a:pt x="548" y="1837"/>
                  </a:lnTo>
                  <a:lnTo>
                    <a:pt x="548" y="1838"/>
                  </a:lnTo>
                  <a:lnTo>
                    <a:pt x="547" y="1838"/>
                  </a:lnTo>
                  <a:lnTo>
                    <a:pt x="547" y="1837"/>
                  </a:lnTo>
                  <a:lnTo>
                    <a:pt x="546" y="1836"/>
                  </a:lnTo>
                  <a:lnTo>
                    <a:pt x="545" y="1836"/>
                  </a:lnTo>
                  <a:lnTo>
                    <a:pt x="545" y="1835"/>
                  </a:lnTo>
                  <a:lnTo>
                    <a:pt x="547" y="1835"/>
                  </a:lnTo>
                  <a:lnTo>
                    <a:pt x="547" y="1834"/>
                  </a:lnTo>
                  <a:lnTo>
                    <a:pt x="548" y="1833"/>
                  </a:lnTo>
                  <a:lnTo>
                    <a:pt x="548" y="1829"/>
                  </a:lnTo>
                  <a:lnTo>
                    <a:pt x="548" y="1828"/>
                  </a:lnTo>
                  <a:lnTo>
                    <a:pt x="551" y="1828"/>
                  </a:lnTo>
                  <a:lnTo>
                    <a:pt x="552" y="1828"/>
                  </a:lnTo>
                  <a:lnTo>
                    <a:pt x="551" y="1827"/>
                  </a:lnTo>
                  <a:lnTo>
                    <a:pt x="551" y="1826"/>
                  </a:lnTo>
                  <a:lnTo>
                    <a:pt x="552" y="1825"/>
                  </a:lnTo>
                  <a:lnTo>
                    <a:pt x="552" y="1823"/>
                  </a:lnTo>
                  <a:lnTo>
                    <a:pt x="552" y="1822"/>
                  </a:lnTo>
                  <a:lnTo>
                    <a:pt x="551" y="1822"/>
                  </a:lnTo>
                  <a:lnTo>
                    <a:pt x="550" y="1821"/>
                  </a:lnTo>
                  <a:lnTo>
                    <a:pt x="551" y="1819"/>
                  </a:lnTo>
                  <a:lnTo>
                    <a:pt x="551" y="1819"/>
                  </a:lnTo>
                  <a:lnTo>
                    <a:pt x="551" y="1817"/>
                  </a:lnTo>
                  <a:lnTo>
                    <a:pt x="550" y="1817"/>
                  </a:lnTo>
                  <a:lnTo>
                    <a:pt x="549" y="1817"/>
                  </a:lnTo>
                  <a:lnTo>
                    <a:pt x="549" y="1816"/>
                  </a:lnTo>
                  <a:lnTo>
                    <a:pt x="552" y="1814"/>
                  </a:lnTo>
                  <a:lnTo>
                    <a:pt x="552" y="1814"/>
                  </a:lnTo>
                  <a:lnTo>
                    <a:pt x="553" y="1813"/>
                  </a:lnTo>
                  <a:lnTo>
                    <a:pt x="556" y="1814"/>
                  </a:lnTo>
                  <a:lnTo>
                    <a:pt x="556" y="1812"/>
                  </a:lnTo>
                  <a:lnTo>
                    <a:pt x="557" y="1812"/>
                  </a:lnTo>
                  <a:lnTo>
                    <a:pt x="559" y="1814"/>
                  </a:lnTo>
                  <a:lnTo>
                    <a:pt x="560" y="1815"/>
                  </a:lnTo>
                  <a:lnTo>
                    <a:pt x="561" y="1814"/>
                  </a:lnTo>
                  <a:lnTo>
                    <a:pt x="560" y="1813"/>
                  </a:lnTo>
                  <a:lnTo>
                    <a:pt x="561" y="1813"/>
                  </a:lnTo>
                  <a:lnTo>
                    <a:pt x="562" y="1814"/>
                  </a:lnTo>
                  <a:lnTo>
                    <a:pt x="562" y="1813"/>
                  </a:lnTo>
                  <a:lnTo>
                    <a:pt x="562" y="1813"/>
                  </a:lnTo>
                  <a:lnTo>
                    <a:pt x="560" y="1811"/>
                  </a:lnTo>
                  <a:lnTo>
                    <a:pt x="560" y="1810"/>
                  </a:lnTo>
                  <a:lnTo>
                    <a:pt x="561" y="1810"/>
                  </a:lnTo>
                  <a:lnTo>
                    <a:pt x="562" y="1811"/>
                  </a:lnTo>
                  <a:close/>
                  <a:moveTo>
                    <a:pt x="617" y="1808"/>
                  </a:moveTo>
                  <a:lnTo>
                    <a:pt x="618" y="1809"/>
                  </a:lnTo>
                  <a:lnTo>
                    <a:pt x="616" y="1809"/>
                  </a:lnTo>
                  <a:lnTo>
                    <a:pt x="615" y="1809"/>
                  </a:lnTo>
                  <a:lnTo>
                    <a:pt x="615" y="1809"/>
                  </a:lnTo>
                  <a:lnTo>
                    <a:pt x="614" y="1809"/>
                  </a:lnTo>
                  <a:lnTo>
                    <a:pt x="613" y="1809"/>
                  </a:lnTo>
                  <a:lnTo>
                    <a:pt x="612" y="1808"/>
                  </a:lnTo>
                  <a:lnTo>
                    <a:pt x="617" y="1808"/>
                  </a:lnTo>
                  <a:close/>
                  <a:moveTo>
                    <a:pt x="561" y="1809"/>
                  </a:moveTo>
                  <a:lnTo>
                    <a:pt x="560" y="1809"/>
                  </a:lnTo>
                  <a:lnTo>
                    <a:pt x="558" y="1809"/>
                  </a:lnTo>
                  <a:lnTo>
                    <a:pt x="558" y="1809"/>
                  </a:lnTo>
                  <a:lnTo>
                    <a:pt x="558" y="1808"/>
                  </a:lnTo>
                  <a:lnTo>
                    <a:pt x="559" y="1807"/>
                  </a:lnTo>
                  <a:lnTo>
                    <a:pt x="560" y="1807"/>
                  </a:lnTo>
                  <a:lnTo>
                    <a:pt x="561" y="1807"/>
                  </a:lnTo>
                  <a:lnTo>
                    <a:pt x="561" y="1809"/>
                  </a:lnTo>
                  <a:close/>
                  <a:moveTo>
                    <a:pt x="545" y="1808"/>
                  </a:moveTo>
                  <a:lnTo>
                    <a:pt x="545" y="1810"/>
                  </a:lnTo>
                  <a:lnTo>
                    <a:pt x="543" y="1810"/>
                  </a:lnTo>
                  <a:lnTo>
                    <a:pt x="543" y="1807"/>
                  </a:lnTo>
                  <a:lnTo>
                    <a:pt x="544" y="1806"/>
                  </a:lnTo>
                  <a:lnTo>
                    <a:pt x="545" y="1808"/>
                  </a:lnTo>
                  <a:close/>
                  <a:moveTo>
                    <a:pt x="611" y="1807"/>
                  </a:moveTo>
                  <a:lnTo>
                    <a:pt x="611" y="1807"/>
                  </a:lnTo>
                  <a:lnTo>
                    <a:pt x="610" y="1807"/>
                  </a:lnTo>
                  <a:lnTo>
                    <a:pt x="609" y="1806"/>
                  </a:lnTo>
                  <a:lnTo>
                    <a:pt x="609" y="1805"/>
                  </a:lnTo>
                  <a:lnTo>
                    <a:pt x="609" y="1805"/>
                  </a:lnTo>
                  <a:lnTo>
                    <a:pt x="611" y="1807"/>
                  </a:lnTo>
                  <a:close/>
                  <a:moveTo>
                    <a:pt x="560" y="1806"/>
                  </a:moveTo>
                  <a:lnTo>
                    <a:pt x="559" y="1806"/>
                  </a:lnTo>
                  <a:lnTo>
                    <a:pt x="559" y="1806"/>
                  </a:lnTo>
                  <a:lnTo>
                    <a:pt x="559" y="1805"/>
                  </a:lnTo>
                  <a:lnTo>
                    <a:pt x="559" y="1805"/>
                  </a:lnTo>
                  <a:lnTo>
                    <a:pt x="560" y="1805"/>
                  </a:lnTo>
                  <a:lnTo>
                    <a:pt x="560" y="1805"/>
                  </a:lnTo>
                  <a:lnTo>
                    <a:pt x="560" y="1806"/>
                  </a:lnTo>
                  <a:close/>
                  <a:moveTo>
                    <a:pt x="561" y="1804"/>
                  </a:moveTo>
                  <a:lnTo>
                    <a:pt x="560" y="1804"/>
                  </a:lnTo>
                  <a:lnTo>
                    <a:pt x="560" y="1803"/>
                  </a:lnTo>
                  <a:lnTo>
                    <a:pt x="560" y="1802"/>
                  </a:lnTo>
                  <a:lnTo>
                    <a:pt x="560" y="1802"/>
                  </a:lnTo>
                  <a:lnTo>
                    <a:pt x="561" y="1802"/>
                  </a:lnTo>
                  <a:lnTo>
                    <a:pt x="561" y="1802"/>
                  </a:lnTo>
                  <a:lnTo>
                    <a:pt x="561" y="1804"/>
                  </a:lnTo>
                  <a:close/>
                  <a:moveTo>
                    <a:pt x="416" y="1801"/>
                  </a:moveTo>
                  <a:lnTo>
                    <a:pt x="418" y="1802"/>
                  </a:lnTo>
                  <a:lnTo>
                    <a:pt x="421" y="1802"/>
                  </a:lnTo>
                  <a:lnTo>
                    <a:pt x="421" y="1802"/>
                  </a:lnTo>
                  <a:lnTo>
                    <a:pt x="423" y="1801"/>
                  </a:lnTo>
                  <a:lnTo>
                    <a:pt x="424" y="1802"/>
                  </a:lnTo>
                  <a:lnTo>
                    <a:pt x="424" y="1803"/>
                  </a:lnTo>
                  <a:lnTo>
                    <a:pt x="426" y="1803"/>
                  </a:lnTo>
                  <a:lnTo>
                    <a:pt x="427" y="1805"/>
                  </a:lnTo>
                  <a:lnTo>
                    <a:pt x="427" y="1806"/>
                  </a:lnTo>
                  <a:lnTo>
                    <a:pt x="426" y="1808"/>
                  </a:lnTo>
                  <a:lnTo>
                    <a:pt x="425" y="1810"/>
                  </a:lnTo>
                  <a:lnTo>
                    <a:pt x="424" y="1811"/>
                  </a:lnTo>
                  <a:lnTo>
                    <a:pt x="424" y="1813"/>
                  </a:lnTo>
                  <a:lnTo>
                    <a:pt x="422" y="1814"/>
                  </a:lnTo>
                  <a:lnTo>
                    <a:pt x="422" y="1814"/>
                  </a:lnTo>
                  <a:lnTo>
                    <a:pt x="421" y="1814"/>
                  </a:lnTo>
                  <a:lnTo>
                    <a:pt x="420" y="1814"/>
                  </a:lnTo>
                  <a:lnTo>
                    <a:pt x="418" y="1814"/>
                  </a:lnTo>
                  <a:lnTo>
                    <a:pt x="414" y="1816"/>
                  </a:lnTo>
                  <a:lnTo>
                    <a:pt x="409" y="1816"/>
                  </a:lnTo>
                  <a:lnTo>
                    <a:pt x="409" y="1816"/>
                  </a:lnTo>
                  <a:lnTo>
                    <a:pt x="407" y="1816"/>
                  </a:lnTo>
                  <a:lnTo>
                    <a:pt x="407" y="1817"/>
                  </a:lnTo>
                  <a:lnTo>
                    <a:pt x="403" y="1812"/>
                  </a:lnTo>
                  <a:lnTo>
                    <a:pt x="403" y="1806"/>
                  </a:lnTo>
                  <a:lnTo>
                    <a:pt x="404" y="1806"/>
                  </a:lnTo>
                  <a:lnTo>
                    <a:pt x="404" y="1804"/>
                  </a:lnTo>
                  <a:lnTo>
                    <a:pt x="404" y="1803"/>
                  </a:lnTo>
                  <a:lnTo>
                    <a:pt x="404" y="1802"/>
                  </a:lnTo>
                  <a:lnTo>
                    <a:pt x="406" y="1801"/>
                  </a:lnTo>
                  <a:lnTo>
                    <a:pt x="408" y="1801"/>
                  </a:lnTo>
                  <a:lnTo>
                    <a:pt x="410" y="1802"/>
                  </a:lnTo>
                  <a:lnTo>
                    <a:pt x="413" y="1802"/>
                  </a:lnTo>
                  <a:lnTo>
                    <a:pt x="413" y="1801"/>
                  </a:lnTo>
                  <a:lnTo>
                    <a:pt x="414" y="1801"/>
                  </a:lnTo>
                  <a:lnTo>
                    <a:pt x="415" y="1801"/>
                  </a:lnTo>
                  <a:lnTo>
                    <a:pt x="416" y="1801"/>
                  </a:lnTo>
                  <a:close/>
                  <a:moveTo>
                    <a:pt x="559" y="1801"/>
                  </a:moveTo>
                  <a:lnTo>
                    <a:pt x="558" y="1801"/>
                  </a:lnTo>
                  <a:lnTo>
                    <a:pt x="558" y="1801"/>
                  </a:lnTo>
                  <a:lnTo>
                    <a:pt x="558" y="1800"/>
                  </a:lnTo>
                  <a:lnTo>
                    <a:pt x="558" y="1800"/>
                  </a:lnTo>
                  <a:lnTo>
                    <a:pt x="558" y="1800"/>
                  </a:lnTo>
                  <a:lnTo>
                    <a:pt x="559" y="1801"/>
                  </a:lnTo>
                  <a:lnTo>
                    <a:pt x="559" y="1801"/>
                  </a:lnTo>
                  <a:close/>
                  <a:moveTo>
                    <a:pt x="562" y="1802"/>
                  </a:moveTo>
                  <a:lnTo>
                    <a:pt x="562" y="1803"/>
                  </a:lnTo>
                  <a:lnTo>
                    <a:pt x="562" y="1803"/>
                  </a:lnTo>
                  <a:lnTo>
                    <a:pt x="561" y="1800"/>
                  </a:lnTo>
                  <a:lnTo>
                    <a:pt x="563" y="1799"/>
                  </a:lnTo>
                  <a:lnTo>
                    <a:pt x="563" y="1801"/>
                  </a:lnTo>
                  <a:lnTo>
                    <a:pt x="562" y="1802"/>
                  </a:lnTo>
                  <a:close/>
                  <a:moveTo>
                    <a:pt x="436" y="1798"/>
                  </a:moveTo>
                  <a:lnTo>
                    <a:pt x="438" y="1799"/>
                  </a:lnTo>
                  <a:lnTo>
                    <a:pt x="441" y="1801"/>
                  </a:lnTo>
                  <a:lnTo>
                    <a:pt x="441" y="1801"/>
                  </a:lnTo>
                  <a:lnTo>
                    <a:pt x="441" y="1802"/>
                  </a:lnTo>
                  <a:lnTo>
                    <a:pt x="442" y="1802"/>
                  </a:lnTo>
                  <a:lnTo>
                    <a:pt x="441" y="1803"/>
                  </a:lnTo>
                  <a:lnTo>
                    <a:pt x="440" y="1804"/>
                  </a:lnTo>
                  <a:lnTo>
                    <a:pt x="438" y="1805"/>
                  </a:lnTo>
                  <a:lnTo>
                    <a:pt x="438" y="1805"/>
                  </a:lnTo>
                  <a:lnTo>
                    <a:pt x="437" y="1807"/>
                  </a:lnTo>
                  <a:lnTo>
                    <a:pt x="436" y="1806"/>
                  </a:lnTo>
                  <a:lnTo>
                    <a:pt x="434" y="1803"/>
                  </a:lnTo>
                  <a:lnTo>
                    <a:pt x="432" y="1803"/>
                  </a:lnTo>
                  <a:lnTo>
                    <a:pt x="431" y="1802"/>
                  </a:lnTo>
                  <a:lnTo>
                    <a:pt x="429" y="1802"/>
                  </a:lnTo>
                  <a:lnTo>
                    <a:pt x="428" y="1801"/>
                  </a:lnTo>
                  <a:lnTo>
                    <a:pt x="427" y="1800"/>
                  </a:lnTo>
                  <a:lnTo>
                    <a:pt x="427" y="1799"/>
                  </a:lnTo>
                  <a:lnTo>
                    <a:pt x="427" y="1799"/>
                  </a:lnTo>
                  <a:lnTo>
                    <a:pt x="428" y="1798"/>
                  </a:lnTo>
                  <a:lnTo>
                    <a:pt x="432" y="1798"/>
                  </a:lnTo>
                  <a:lnTo>
                    <a:pt x="433" y="1798"/>
                  </a:lnTo>
                  <a:lnTo>
                    <a:pt x="434" y="1798"/>
                  </a:lnTo>
                  <a:lnTo>
                    <a:pt x="435" y="1798"/>
                  </a:lnTo>
                  <a:lnTo>
                    <a:pt x="436" y="1798"/>
                  </a:lnTo>
                  <a:close/>
                  <a:moveTo>
                    <a:pt x="614" y="1798"/>
                  </a:moveTo>
                  <a:lnTo>
                    <a:pt x="618" y="1800"/>
                  </a:lnTo>
                  <a:lnTo>
                    <a:pt x="619" y="1800"/>
                  </a:lnTo>
                  <a:lnTo>
                    <a:pt x="622" y="1803"/>
                  </a:lnTo>
                  <a:lnTo>
                    <a:pt x="623" y="1803"/>
                  </a:lnTo>
                  <a:lnTo>
                    <a:pt x="625" y="1805"/>
                  </a:lnTo>
                  <a:lnTo>
                    <a:pt x="627" y="1805"/>
                  </a:lnTo>
                  <a:lnTo>
                    <a:pt x="629" y="1808"/>
                  </a:lnTo>
                  <a:lnTo>
                    <a:pt x="630" y="1808"/>
                  </a:lnTo>
                  <a:lnTo>
                    <a:pt x="631" y="1809"/>
                  </a:lnTo>
                  <a:lnTo>
                    <a:pt x="632" y="1810"/>
                  </a:lnTo>
                  <a:lnTo>
                    <a:pt x="632" y="1813"/>
                  </a:lnTo>
                  <a:lnTo>
                    <a:pt x="632" y="1813"/>
                  </a:lnTo>
                  <a:lnTo>
                    <a:pt x="632" y="1815"/>
                  </a:lnTo>
                  <a:lnTo>
                    <a:pt x="630" y="1817"/>
                  </a:lnTo>
                  <a:lnTo>
                    <a:pt x="630" y="1818"/>
                  </a:lnTo>
                  <a:lnTo>
                    <a:pt x="626" y="1818"/>
                  </a:lnTo>
                  <a:lnTo>
                    <a:pt x="625" y="1817"/>
                  </a:lnTo>
                  <a:lnTo>
                    <a:pt x="624" y="1817"/>
                  </a:lnTo>
                  <a:lnTo>
                    <a:pt x="623" y="1816"/>
                  </a:lnTo>
                  <a:lnTo>
                    <a:pt x="622" y="1814"/>
                  </a:lnTo>
                  <a:lnTo>
                    <a:pt x="622" y="1812"/>
                  </a:lnTo>
                  <a:lnTo>
                    <a:pt x="622" y="1812"/>
                  </a:lnTo>
                  <a:lnTo>
                    <a:pt x="621" y="1810"/>
                  </a:lnTo>
                  <a:lnTo>
                    <a:pt x="621" y="1810"/>
                  </a:lnTo>
                  <a:lnTo>
                    <a:pt x="621" y="1808"/>
                  </a:lnTo>
                  <a:lnTo>
                    <a:pt x="619" y="1807"/>
                  </a:lnTo>
                  <a:lnTo>
                    <a:pt x="618" y="1806"/>
                  </a:lnTo>
                  <a:lnTo>
                    <a:pt x="614" y="1805"/>
                  </a:lnTo>
                  <a:lnTo>
                    <a:pt x="612" y="1804"/>
                  </a:lnTo>
                  <a:lnTo>
                    <a:pt x="612" y="1803"/>
                  </a:lnTo>
                  <a:lnTo>
                    <a:pt x="611" y="1802"/>
                  </a:lnTo>
                  <a:lnTo>
                    <a:pt x="611" y="1800"/>
                  </a:lnTo>
                  <a:lnTo>
                    <a:pt x="612" y="1800"/>
                  </a:lnTo>
                  <a:lnTo>
                    <a:pt x="612" y="1799"/>
                  </a:lnTo>
                  <a:lnTo>
                    <a:pt x="613" y="1798"/>
                  </a:lnTo>
                  <a:lnTo>
                    <a:pt x="614" y="1798"/>
                  </a:lnTo>
                  <a:close/>
                  <a:moveTo>
                    <a:pt x="561" y="1800"/>
                  </a:moveTo>
                  <a:lnTo>
                    <a:pt x="561" y="1800"/>
                  </a:lnTo>
                  <a:lnTo>
                    <a:pt x="560" y="1800"/>
                  </a:lnTo>
                  <a:lnTo>
                    <a:pt x="560" y="1799"/>
                  </a:lnTo>
                  <a:lnTo>
                    <a:pt x="559" y="1798"/>
                  </a:lnTo>
                  <a:lnTo>
                    <a:pt x="559" y="1797"/>
                  </a:lnTo>
                  <a:lnTo>
                    <a:pt x="561" y="1798"/>
                  </a:lnTo>
                  <a:lnTo>
                    <a:pt x="561" y="1800"/>
                  </a:lnTo>
                  <a:close/>
                  <a:moveTo>
                    <a:pt x="559" y="1798"/>
                  </a:moveTo>
                  <a:lnTo>
                    <a:pt x="558" y="1798"/>
                  </a:lnTo>
                  <a:lnTo>
                    <a:pt x="557" y="1798"/>
                  </a:lnTo>
                  <a:lnTo>
                    <a:pt x="557" y="1798"/>
                  </a:lnTo>
                  <a:lnTo>
                    <a:pt x="557" y="1797"/>
                  </a:lnTo>
                  <a:lnTo>
                    <a:pt x="557" y="1796"/>
                  </a:lnTo>
                  <a:lnTo>
                    <a:pt x="558" y="1796"/>
                  </a:lnTo>
                  <a:lnTo>
                    <a:pt x="559" y="1797"/>
                  </a:lnTo>
                  <a:lnTo>
                    <a:pt x="559" y="1798"/>
                  </a:lnTo>
                  <a:close/>
                  <a:moveTo>
                    <a:pt x="560" y="1796"/>
                  </a:moveTo>
                  <a:lnTo>
                    <a:pt x="559" y="1796"/>
                  </a:lnTo>
                  <a:lnTo>
                    <a:pt x="559" y="1796"/>
                  </a:lnTo>
                  <a:lnTo>
                    <a:pt x="559" y="1796"/>
                  </a:lnTo>
                  <a:lnTo>
                    <a:pt x="560" y="1795"/>
                  </a:lnTo>
                  <a:lnTo>
                    <a:pt x="561" y="1796"/>
                  </a:lnTo>
                  <a:lnTo>
                    <a:pt x="561" y="1796"/>
                  </a:lnTo>
                  <a:lnTo>
                    <a:pt x="560" y="1796"/>
                  </a:lnTo>
                  <a:close/>
                  <a:moveTo>
                    <a:pt x="673" y="1794"/>
                  </a:moveTo>
                  <a:lnTo>
                    <a:pt x="678" y="1795"/>
                  </a:lnTo>
                  <a:lnTo>
                    <a:pt x="681" y="1796"/>
                  </a:lnTo>
                  <a:lnTo>
                    <a:pt x="681" y="1797"/>
                  </a:lnTo>
                  <a:lnTo>
                    <a:pt x="682" y="1799"/>
                  </a:lnTo>
                  <a:lnTo>
                    <a:pt x="683" y="1799"/>
                  </a:lnTo>
                  <a:lnTo>
                    <a:pt x="684" y="1800"/>
                  </a:lnTo>
                  <a:lnTo>
                    <a:pt x="684" y="1801"/>
                  </a:lnTo>
                  <a:lnTo>
                    <a:pt x="683" y="1802"/>
                  </a:lnTo>
                  <a:lnTo>
                    <a:pt x="682" y="1802"/>
                  </a:lnTo>
                  <a:lnTo>
                    <a:pt x="682" y="1804"/>
                  </a:lnTo>
                  <a:lnTo>
                    <a:pt x="681" y="1804"/>
                  </a:lnTo>
                  <a:lnTo>
                    <a:pt x="681" y="1804"/>
                  </a:lnTo>
                  <a:lnTo>
                    <a:pt x="681" y="1805"/>
                  </a:lnTo>
                  <a:lnTo>
                    <a:pt x="680" y="1807"/>
                  </a:lnTo>
                  <a:lnTo>
                    <a:pt x="679" y="1807"/>
                  </a:lnTo>
                  <a:lnTo>
                    <a:pt x="677" y="1810"/>
                  </a:lnTo>
                  <a:lnTo>
                    <a:pt x="676" y="1811"/>
                  </a:lnTo>
                  <a:lnTo>
                    <a:pt x="673" y="1811"/>
                  </a:lnTo>
                  <a:lnTo>
                    <a:pt x="673" y="1811"/>
                  </a:lnTo>
                  <a:lnTo>
                    <a:pt x="668" y="1811"/>
                  </a:lnTo>
                  <a:lnTo>
                    <a:pt x="666" y="1810"/>
                  </a:lnTo>
                  <a:lnTo>
                    <a:pt x="665" y="1810"/>
                  </a:lnTo>
                  <a:lnTo>
                    <a:pt x="664" y="1808"/>
                  </a:lnTo>
                  <a:lnTo>
                    <a:pt x="664" y="1808"/>
                  </a:lnTo>
                  <a:lnTo>
                    <a:pt x="662" y="1805"/>
                  </a:lnTo>
                  <a:lnTo>
                    <a:pt x="661" y="1805"/>
                  </a:lnTo>
                  <a:lnTo>
                    <a:pt x="660" y="1806"/>
                  </a:lnTo>
                  <a:lnTo>
                    <a:pt x="659" y="1806"/>
                  </a:lnTo>
                  <a:lnTo>
                    <a:pt x="658" y="1806"/>
                  </a:lnTo>
                  <a:lnTo>
                    <a:pt x="660" y="1804"/>
                  </a:lnTo>
                  <a:lnTo>
                    <a:pt x="661" y="1804"/>
                  </a:lnTo>
                  <a:lnTo>
                    <a:pt x="662" y="1803"/>
                  </a:lnTo>
                  <a:lnTo>
                    <a:pt x="665" y="1801"/>
                  </a:lnTo>
                  <a:lnTo>
                    <a:pt x="666" y="1800"/>
                  </a:lnTo>
                  <a:lnTo>
                    <a:pt x="666" y="1800"/>
                  </a:lnTo>
                  <a:lnTo>
                    <a:pt x="668" y="1799"/>
                  </a:lnTo>
                  <a:lnTo>
                    <a:pt x="668" y="1798"/>
                  </a:lnTo>
                  <a:lnTo>
                    <a:pt x="671" y="1794"/>
                  </a:lnTo>
                  <a:lnTo>
                    <a:pt x="673" y="1794"/>
                  </a:lnTo>
                  <a:close/>
                  <a:moveTo>
                    <a:pt x="581" y="1795"/>
                  </a:moveTo>
                  <a:lnTo>
                    <a:pt x="581" y="1795"/>
                  </a:lnTo>
                  <a:lnTo>
                    <a:pt x="581" y="1795"/>
                  </a:lnTo>
                  <a:lnTo>
                    <a:pt x="581" y="1795"/>
                  </a:lnTo>
                  <a:lnTo>
                    <a:pt x="581" y="1794"/>
                  </a:lnTo>
                  <a:lnTo>
                    <a:pt x="581" y="1794"/>
                  </a:lnTo>
                  <a:lnTo>
                    <a:pt x="581" y="1794"/>
                  </a:lnTo>
                  <a:lnTo>
                    <a:pt x="581" y="1794"/>
                  </a:lnTo>
                  <a:lnTo>
                    <a:pt x="581" y="1795"/>
                  </a:lnTo>
                  <a:close/>
                  <a:moveTo>
                    <a:pt x="583" y="1795"/>
                  </a:moveTo>
                  <a:lnTo>
                    <a:pt x="582" y="1795"/>
                  </a:lnTo>
                  <a:lnTo>
                    <a:pt x="582" y="1795"/>
                  </a:lnTo>
                  <a:lnTo>
                    <a:pt x="582" y="1793"/>
                  </a:lnTo>
                  <a:lnTo>
                    <a:pt x="582" y="1793"/>
                  </a:lnTo>
                  <a:lnTo>
                    <a:pt x="583" y="1793"/>
                  </a:lnTo>
                  <a:lnTo>
                    <a:pt x="583" y="1793"/>
                  </a:lnTo>
                  <a:lnTo>
                    <a:pt x="583" y="1795"/>
                  </a:lnTo>
                  <a:close/>
                  <a:moveTo>
                    <a:pt x="595" y="1784"/>
                  </a:moveTo>
                  <a:lnTo>
                    <a:pt x="596" y="1785"/>
                  </a:lnTo>
                  <a:lnTo>
                    <a:pt x="597" y="1785"/>
                  </a:lnTo>
                  <a:lnTo>
                    <a:pt x="597" y="1786"/>
                  </a:lnTo>
                  <a:lnTo>
                    <a:pt x="596" y="1786"/>
                  </a:lnTo>
                  <a:lnTo>
                    <a:pt x="593" y="1785"/>
                  </a:lnTo>
                  <a:lnTo>
                    <a:pt x="594" y="1784"/>
                  </a:lnTo>
                  <a:lnTo>
                    <a:pt x="595" y="1784"/>
                  </a:lnTo>
                  <a:close/>
                  <a:moveTo>
                    <a:pt x="511" y="1782"/>
                  </a:moveTo>
                  <a:lnTo>
                    <a:pt x="510" y="1783"/>
                  </a:lnTo>
                  <a:lnTo>
                    <a:pt x="508" y="1783"/>
                  </a:lnTo>
                  <a:lnTo>
                    <a:pt x="507" y="1782"/>
                  </a:lnTo>
                  <a:lnTo>
                    <a:pt x="507" y="1781"/>
                  </a:lnTo>
                  <a:lnTo>
                    <a:pt x="508" y="1779"/>
                  </a:lnTo>
                  <a:lnTo>
                    <a:pt x="511" y="1779"/>
                  </a:lnTo>
                  <a:lnTo>
                    <a:pt x="511" y="1779"/>
                  </a:lnTo>
                  <a:lnTo>
                    <a:pt x="511" y="1782"/>
                  </a:lnTo>
                  <a:close/>
                  <a:moveTo>
                    <a:pt x="450" y="1779"/>
                  </a:moveTo>
                  <a:lnTo>
                    <a:pt x="450" y="1779"/>
                  </a:lnTo>
                  <a:lnTo>
                    <a:pt x="450" y="1779"/>
                  </a:lnTo>
                  <a:lnTo>
                    <a:pt x="450" y="1779"/>
                  </a:lnTo>
                  <a:lnTo>
                    <a:pt x="449" y="1779"/>
                  </a:lnTo>
                  <a:lnTo>
                    <a:pt x="449" y="1779"/>
                  </a:lnTo>
                  <a:lnTo>
                    <a:pt x="448" y="1779"/>
                  </a:lnTo>
                  <a:lnTo>
                    <a:pt x="449" y="1778"/>
                  </a:lnTo>
                  <a:lnTo>
                    <a:pt x="450" y="1778"/>
                  </a:lnTo>
                  <a:lnTo>
                    <a:pt x="450" y="1779"/>
                  </a:lnTo>
                  <a:close/>
                  <a:moveTo>
                    <a:pt x="694" y="1777"/>
                  </a:moveTo>
                  <a:lnTo>
                    <a:pt x="692" y="1777"/>
                  </a:lnTo>
                  <a:lnTo>
                    <a:pt x="692" y="1777"/>
                  </a:lnTo>
                  <a:lnTo>
                    <a:pt x="692" y="1776"/>
                  </a:lnTo>
                  <a:lnTo>
                    <a:pt x="693" y="1776"/>
                  </a:lnTo>
                  <a:lnTo>
                    <a:pt x="694" y="1777"/>
                  </a:lnTo>
                  <a:lnTo>
                    <a:pt x="694" y="1777"/>
                  </a:lnTo>
                  <a:close/>
                  <a:moveTo>
                    <a:pt x="518" y="1772"/>
                  </a:moveTo>
                  <a:lnTo>
                    <a:pt x="519" y="1773"/>
                  </a:lnTo>
                  <a:lnTo>
                    <a:pt x="520" y="1772"/>
                  </a:lnTo>
                  <a:lnTo>
                    <a:pt x="522" y="1773"/>
                  </a:lnTo>
                  <a:lnTo>
                    <a:pt x="522" y="1774"/>
                  </a:lnTo>
                  <a:lnTo>
                    <a:pt x="520" y="1775"/>
                  </a:lnTo>
                  <a:lnTo>
                    <a:pt x="520" y="1777"/>
                  </a:lnTo>
                  <a:lnTo>
                    <a:pt x="519" y="1777"/>
                  </a:lnTo>
                  <a:lnTo>
                    <a:pt x="516" y="1778"/>
                  </a:lnTo>
                  <a:lnTo>
                    <a:pt x="514" y="1777"/>
                  </a:lnTo>
                  <a:lnTo>
                    <a:pt x="514" y="1775"/>
                  </a:lnTo>
                  <a:lnTo>
                    <a:pt x="516" y="1774"/>
                  </a:lnTo>
                  <a:lnTo>
                    <a:pt x="516" y="1774"/>
                  </a:lnTo>
                  <a:lnTo>
                    <a:pt x="518" y="1772"/>
                  </a:lnTo>
                  <a:close/>
                  <a:moveTo>
                    <a:pt x="726" y="1770"/>
                  </a:moveTo>
                  <a:lnTo>
                    <a:pt x="726" y="1770"/>
                  </a:lnTo>
                  <a:lnTo>
                    <a:pt x="726" y="1770"/>
                  </a:lnTo>
                  <a:lnTo>
                    <a:pt x="726" y="1769"/>
                  </a:lnTo>
                  <a:lnTo>
                    <a:pt x="726" y="1768"/>
                  </a:lnTo>
                  <a:lnTo>
                    <a:pt x="727" y="1768"/>
                  </a:lnTo>
                  <a:lnTo>
                    <a:pt x="727" y="1769"/>
                  </a:lnTo>
                  <a:lnTo>
                    <a:pt x="727" y="1769"/>
                  </a:lnTo>
                  <a:lnTo>
                    <a:pt x="726" y="1770"/>
                  </a:lnTo>
                  <a:close/>
                  <a:moveTo>
                    <a:pt x="702" y="1769"/>
                  </a:moveTo>
                  <a:lnTo>
                    <a:pt x="704" y="1770"/>
                  </a:lnTo>
                  <a:lnTo>
                    <a:pt x="705" y="1770"/>
                  </a:lnTo>
                  <a:lnTo>
                    <a:pt x="705" y="1770"/>
                  </a:lnTo>
                  <a:lnTo>
                    <a:pt x="706" y="1770"/>
                  </a:lnTo>
                  <a:lnTo>
                    <a:pt x="707" y="1771"/>
                  </a:lnTo>
                  <a:lnTo>
                    <a:pt x="709" y="1771"/>
                  </a:lnTo>
                  <a:lnTo>
                    <a:pt x="709" y="1771"/>
                  </a:lnTo>
                  <a:lnTo>
                    <a:pt x="709" y="1774"/>
                  </a:lnTo>
                  <a:lnTo>
                    <a:pt x="708" y="1776"/>
                  </a:lnTo>
                  <a:lnTo>
                    <a:pt x="708" y="1777"/>
                  </a:lnTo>
                  <a:lnTo>
                    <a:pt x="706" y="1779"/>
                  </a:lnTo>
                  <a:lnTo>
                    <a:pt x="705" y="1781"/>
                  </a:lnTo>
                  <a:lnTo>
                    <a:pt x="704" y="1782"/>
                  </a:lnTo>
                  <a:lnTo>
                    <a:pt x="702" y="1783"/>
                  </a:lnTo>
                  <a:lnTo>
                    <a:pt x="700" y="1783"/>
                  </a:lnTo>
                  <a:lnTo>
                    <a:pt x="699" y="1783"/>
                  </a:lnTo>
                  <a:lnTo>
                    <a:pt x="698" y="1783"/>
                  </a:lnTo>
                  <a:lnTo>
                    <a:pt x="697" y="1783"/>
                  </a:lnTo>
                  <a:lnTo>
                    <a:pt x="696" y="1781"/>
                  </a:lnTo>
                  <a:lnTo>
                    <a:pt x="696" y="1780"/>
                  </a:lnTo>
                  <a:lnTo>
                    <a:pt x="695" y="1779"/>
                  </a:lnTo>
                  <a:lnTo>
                    <a:pt x="696" y="1778"/>
                  </a:lnTo>
                  <a:lnTo>
                    <a:pt x="696" y="1776"/>
                  </a:lnTo>
                  <a:lnTo>
                    <a:pt x="697" y="1774"/>
                  </a:lnTo>
                  <a:lnTo>
                    <a:pt x="697" y="1772"/>
                  </a:lnTo>
                  <a:lnTo>
                    <a:pt x="698" y="1771"/>
                  </a:lnTo>
                  <a:lnTo>
                    <a:pt x="700" y="1768"/>
                  </a:lnTo>
                  <a:lnTo>
                    <a:pt x="701" y="1768"/>
                  </a:lnTo>
                  <a:lnTo>
                    <a:pt x="702" y="1769"/>
                  </a:lnTo>
                  <a:close/>
                  <a:moveTo>
                    <a:pt x="729" y="1768"/>
                  </a:moveTo>
                  <a:lnTo>
                    <a:pt x="728" y="1768"/>
                  </a:lnTo>
                  <a:lnTo>
                    <a:pt x="727" y="1768"/>
                  </a:lnTo>
                  <a:lnTo>
                    <a:pt x="728" y="1767"/>
                  </a:lnTo>
                  <a:lnTo>
                    <a:pt x="729" y="1767"/>
                  </a:lnTo>
                  <a:lnTo>
                    <a:pt x="729" y="1768"/>
                  </a:lnTo>
                  <a:lnTo>
                    <a:pt x="729" y="1768"/>
                  </a:lnTo>
                  <a:close/>
                  <a:moveTo>
                    <a:pt x="705" y="1764"/>
                  </a:moveTo>
                  <a:lnTo>
                    <a:pt x="705" y="1765"/>
                  </a:lnTo>
                  <a:lnTo>
                    <a:pt x="704" y="1765"/>
                  </a:lnTo>
                  <a:lnTo>
                    <a:pt x="703" y="1765"/>
                  </a:lnTo>
                  <a:lnTo>
                    <a:pt x="703" y="1765"/>
                  </a:lnTo>
                  <a:lnTo>
                    <a:pt x="704" y="1766"/>
                  </a:lnTo>
                  <a:lnTo>
                    <a:pt x="704" y="1767"/>
                  </a:lnTo>
                  <a:lnTo>
                    <a:pt x="703" y="1767"/>
                  </a:lnTo>
                  <a:lnTo>
                    <a:pt x="702" y="1765"/>
                  </a:lnTo>
                  <a:lnTo>
                    <a:pt x="702" y="1764"/>
                  </a:lnTo>
                  <a:lnTo>
                    <a:pt x="702" y="1764"/>
                  </a:lnTo>
                  <a:lnTo>
                    <a:pt x="705" y="1764"/>
                  </a:lnTo>
                  <a:close/>
                  <a:moveTo>
                    <a:pt x="547" y="1772"/>
                  </a:moveTo>
                  <a:lnTo>
                    <a:pt x="545" y="1772"/>
                  </a:lnTo>
                  <a:lnTo>
                    <a:pt x="543" y="1769"/>
                  </a:lnTo>
                  <a:lnTo>
                    <a:pt x="545" y="1764"/>
                  </a:lnTo>
                  <a:lnTo>
                    <a:pt x="547" y="1762"/>
                  </a:lnTo>
                  <a:lnTo>
                    <a:pt x="548" y="1762"/>
                  </a:lnTo>
                  <a:lnTo>
                    <a:pt x="550" y="1764"/>
                  </a:lnTo>
                  <a:lnTo>
                    <a:pt x="550" y="1765"/>
                  </a:lnTo>
                  <a:lnTo>
                    <a:pt x="550" y="1765"/>
                  </a:lnTo>
                  <a:lnTo>
                    <a:pt x="550" y="1767"/>
                  </a:lnTo>
                  <a:lnTo>
                    <a:pt x="551" y="1768"/>
                  </a:lnTo>
                  <a:lnTo>
                    <a:pt x="549" y="1770"/>
                  </a:lnTo>
                  <a:lnTo>
                    <a:pt x="549" y="1770"/>
                  </a:lnTo>
                  <a:lnTo>
                    <a:pt x="547" y="1772"/>
                  </a:lnTo>
                  <a:close/>
                  <a:moveTo>
                    <a:pt x="709" y="1760"/>
                  </a:moveTo>
                  <a:lnTo>
                    <a:pt x="708" y="1760"/>
                  </a:lnTo>
                  <a:lnTo>
                    <a:pt x="708" y="1760"/>
                  </a:lnTo>
                  <a:lnTo>
                    <a:pt x="709" y="1759"/>
                  </a:lnTo>
                  <a:lnTo>
                    <a:pt x="709" y="1759"/>
                  </a:lnTo>
                  <a:lnTo>
                    <a:pt x="709" y="1760"/>
                  </a:lnTo>
                  <a:lnTo>
                    <a:pt x="709" y="1760"/>
                  </a:lnTo>
                  <a:close/>
                  <a:moveTo>
                    <a:pt x="447" y="1766"/>
                  </a:moveTo>
                  <a:lnTo>
                    <a:pt x="446" y="1766"/>
                  </a:lnTo>
                  <a:lnTo>
                    <a:pt x="445" y="1765"/>
                  </a:lnTo>
                  <a:lnTo>
                    <a:pt x="443" y="1765"/>
                  </a:lnTo>
                  <a:lnTo>
                    <a:pt x="442" y="1763"/>
                  </a:lnTo>
                  <a:lnTo>
                    <a:pt x="442" y="1761"/>
                  </a:lnTo>
                  <a:lnTo>
                    <a:pt x="444" y="1759"/>
                  </a:lnTo>
                  <a:lnTo>
                    <a:pt x="445" y="1759"/>
                  </a:lnTo>
                  <a:lnTo>
                    <a:pt x="448" y="1761"/>
                  </a:lnTo>
                  <a:lnTo>
                    <a:pt x="448" y="1762"/>
                  </a:lnTo>
                  <a:lnTo>
                    <a:pt x="447" y="1763"/>
                  </a:lnTo>
                  <a:lnTo>
                    <a:pt x="448" y="1764"/>
                  </a:lnTo>
                  <a:lnTo>
                    <a:pt x="447" y="1764"/>
                  </a:lnTo>
                  <a:lnTo>
                    <a:pt x="447" y="1766"/>
                  </a:lnTo>
                  <a:close/>
                  <a:moveTo>
                    <a:pt x="545" y="1759"/>
                  </a:moveTo>
                  <a:lnTo>
                    <a:pt x="545" y="1759"/>
                  </a:lnTo>
                  <a:lnTo>
                    <a:pt x="544" y="1759"/>
                  </a:lnTo>
                  <a:lnTo>
                    <a:pt x="545" y="1758"/>
                  </a:lnTo>
                  <a:lnTo>
                    <a:pt x="545" y="1759"/>
                  </a:lnTo>
                  <a:lnTo>
                    <a:pt x="545" y="1759"/>
                  </a:lnTo>
                  <a:close/>
                  <a:moveTo>
                    <a:pt x="707" y="1759"/>
                  </a:moveTo>
                  <a:lnTo>
                    <a:pt x="706" y="1759"/>
                  </a:lnTo>
                  <a:lnTo>
                    <a:pt x="706" y="1759"/>
                  </a:lnTo>
                  <a:lnTo>
                    <a:pt x="706" y="1758"/>
                  </a:lnTo>
                  <a:lnTo>
                    <a:pt x="706" y="1758"/>
                  </a:lnTo>
                  <a:lnTo>
                    <a:pt x="707" y="1758"/>
                  </a:lnTo>
                  <a:lnTo>
                    <a:pt x="707" y="1758"/>
                  </a:lnTo>
                  <a:lnTo>
                    <a:pt x="707" y="1759"/>
                  </a:lnTo>
                  <a:close/>
                  <a:moveTo>
                    <a:pt x="444" y="1752"/>
                  </a:moveTo>
                  <a:lnTo>
                    <a:pt x="444" y="1752"/>
                  </a:lnTo>
                  <a:lnTo>
                    <a:pt x="444" y="1753"/>
                  </a:lnTo>
                  <a:lnTo>
                    <a:pt x="444" y="1754"/>
                  </a:lnTo>
                  <a:lnTo>
                    <a:pt x="444" y="1754"/>
                  </a:lnTo>
                  <a:lnTo>
                    <a:pt x="444" y="1757"/>
                  </a:lnTo>
                  <a:lnTo>
                    <a:pt x="444" y="1758"/>
                  </a:lnTo>
                  <a:lnTo>
                    <a:pt x="441" y="1761"/>
                  </a:lnTo>
                  <a:lnTo>
                    <a:pt x="441" y="1763"/>
                  </a:lnTo>
                  <a:lnTo>
                    <a:pt x="443" y="1766"/>
                  </a:lnTo>
                  <a:lnTo>
                    <a:pt x="444" y="1766"/>
                  </a:lnTo>
                  <a:lnTo>
                    <a:pt x="445" y="1767"/>
                  </a:lnTo>
                  <a:lnTo>
                    <a:pt x="445" y="1768"/>
                  </a:lnTo>
                  <a:lnTo>
                    <a:pt x="445" y="1769"/>
                  </a:lnTo>
                  <a:lnTo>
                    <a:pt x="444" y="1770"/>
                  </a:lnTo>
                  <a:lnTo>
                    <a:pt x="444" y="1771"/>
                  </a:lnTo>
                  <a:lnTo>
                    <a:pt x="443" y="1772"/>
                  </a:lnTo>
                  <a:lnTo>
                    <a:pt x="443" y="1774"/>
                  </a:lnTo>
                  <a:lnTo>
                    <a:pt x="446" y="1777"/>
                  </a:lnTo>
                  <a:lnTo>
                    <a:pt x="447" y="1777"/>
                  </a:lnTo>
                  <a:lnTo>
                    <a:pt x="447" y="1778"/>
                  </a:lnTo>
                  <a:lnTo>
                    <a:pt x="449" y="1780"/>
                  </a:lnTo>
                  <a:lnTo>
                    <a:pt x="450" y="1780"/>
                  </a:lnTo>
                  <a:lnTo>
                    <a:pt x="451" y="1781"/>
                  </a:lnTo>
                  <a:lnTo>
                    <a:pt x="451" y="1782"/>
                  </a:lnTo>
                  <a:lnTo>
                    <a:pt x="452" y="1783"/>
                  </a:lnTo>
                  <a:lnTo>
                    <a:pt x="450" y="1787"/>
                  </a:lnTo>
                  <a:lnTo>
                    <a:pt x="448" y="1789"/>
                  </a:lnTo>
                  <a:lnTo>
                    <a:pt x="446" y="1788"/>
                  </a:lnTo>
                  <a:lnTo>
                    <a:pt x="445" y="1788"/>
                  </a:lnTo>
                  <a:lnTo>
                    <a:pt x="444" y="1788"/>
                  </a:lnTo>
                  <a:lnTo>
                    <a:pt x="442" y="1790"/>
                  </a:lnTo>
                  <a:lnTo>
                    <a:pt x="441" y="1790"/>
                  </a:lnTo>
                  <a:lnTo>
                    <a:pt x="441" y="1791"/>
                  </a:lnTo>
                  <a:lnTo>
                    <a:pt x="439" y="1791"/>
                  </a:lnTo>
                  <a:lnTo>
                    <a:pt x="437" y="1789"/>
                  </a:lnTo>
                  <a:lnTo>
                    <a:pt x="437" y="1787"/>
                  </a:lnTo>
                  <a:lnTo>
                    <a:pt x="436" y="1787"/>
                  </a:lnTo>
                  <a:lnTo>
                    <a:pt x="436" y="1784"/>
                  </a:lnTo>
                  <a:lnTo>
                    <a:pt x="435" y="1784"/>
                  </a:lnTo>
                  <a:lnTo>
                    <a:pt x="434" y="1784"/>
                  </a:lnTo>
                  <a:lnTo>
                    <a:pt x="434" y="1785"/>
                  </a:lnTo>
                  <a:lnTo>
                    <a:pt x="434" y="1787"/>
                  </a:lnTo>
                  <a:lnTo>
                    <a:pt x="433" y="1788"/>
                  </a:lnTo>
                  <a:lnTo>
                    <a:pt x="434" y="1789"/>
                  </a:lnTo>
                  <a:lnTo>
                    <a:pt x="434" y="1792"/>
                  </a:lnTo>
                  <a:lnTo>
                    <a:pt x="434" y="1793"/>
                  </a:lnTo>
                  <a:lnTo>
                    <a:pt x="434" y="1794"/>
                  </a:lnTo>
                  <a:lnTo>
                    <a:pt x="432" y="1795"/>
                  </a:lnTo>
                  <a:lnTo>
                    <a:pt x="432" y="1795"/>
                  </a:lnTo>
                  <a:lnTo>
                    <a:pt x="430" y="1796"/>
                  </a:lnTo>
                  <a:lnTo>
                    <a:pt x="428" y="1796"/>
                  </a:lnTo>
                  <a:lnTo>
                    <a:pt x="427" y="1796"/>
                  </a:lnTo>
                  <a:lnTo>
                    <a:pt x="426" y="1796"/>
                  </a:lnTo>
                  <a:lnTo>
                    <a:pt x="426" y="1795"/>
                  </a:lnTo>
                  <a:lnTo>
                    <a:pt x="427" y="1795"/>
                  </a:lnTo>
                  <a:lnTo>
                    <a:pt x="427" y="1794"/>
                  </a:lnTo>
                  <a:lnTo>
                    <a:pt x="426" y="1793"/>
                  </a:lnTo>
                  <a:lnTo>
                    <a:pt x="425" y="1793"/>
                  </a:lnTo>
                  <a:lnTo>
                    <a:pt x="421" y="1798"/>
                  </a:lnTo>
                  <a:lnTo>
                    <a:pt x="420" y="1798"/>
                  </a:lnTo>
                  <a:lnTo>
                    <a:pt x="418" y="1799"/>
                  </a:lnTo>
                  <a:lnTo>
                    <a:pt x="416" y="1799"/>
                  </a:lnTo>
                  <a:lnTo>
                    <a:pt x="416" y="1800"/>
                  </a:lnTo>
                  <a:lnTo>
                    <a:pt x="413" y="1800"/>
                  </a:lnTo>
                  <a:lnTo>
                    <a:pt x="413" y="1801"/>
                  </a:lnTo>
                  <a:lnTo>
                    <a:pt x="410" y="1801"/>
                  </a:lnTo>
                  <a:lnTo>
                    <a:pt x="408" y="1800"/>
                  </a:lnTo>
                  <a:lnTo>
                    <a:pt x="406" y="1800"/>
                  </a:lnTo>
                  <a:lnTo>
                    <a:pt x="405" y="1799"/>
                  </a:lnTo>
                  <a:lnTo>
                    <a:pt x="405" y="1796"/>
                  </a:lnTo>
                  <a:lnTo>
                    <a:pt x="406" y="1795"/>
                  </a:lnTo>
                  <a:lnTo>
                    <a:pt x="406" y="1792"/>
                  </a:lnTo>
                  <a:lnTo>
                    <a:pt x="407" y="1791"/>
                  </a:lnTo>
                  <a:lnTo>
                    <a:pt x="407" y="1790"/>
                  </a:lnTo>
                  <a:lnTo>
                    <a:pt x="407" y="1789"/>
                  </a:lnTo>
                  <a:lnTo>
                    <a:pt x="411" y="1784"/>
                  </a:lnTo>
                  <a:lnTo>
                    <a:pt x="411" y="1783"/>
                  </a:lnTo>
                  <a:lnTo>
                    <a:pt x="413" y="1781"/>
                  </a:lnTo>
                  <a:lnTo>
                    <a:pt x="413" y="1780"/>
                  </a:lnTo>
                  <a:lnTo>
                    <a:pt x="414" y="1778"/>
                  </a:lnTo>
                  <a:lnTo>
                    <a:pt x="415" y="1776"/>
                  </a:lnTo>
                  <a:lnTo>
                    <a:pt x="416" y="1775"/>
                  </a:lnTo>
                  <a:lnTo>
                    <a:pt x="417" y="1773"/>
                  </a:lnTo>
                  <a:lnTo>
                    <a:pt x="417" y="1772"/>
                  </a:lnTo>
                  <a:lnTo>
                    <a:pt x="417" y="1770"/>
                  </a:lnTo>
                  <a:lnTo>
                    <a:pt x="419" y="1769"/>
                  </a:lnTo>
                  <a:lnTo>
                    <a:pt x="419" y="1769"/>
                  </a:lnTo>
                  <a:lnTo>
                    <a:pt x="420" y="1768"/>
                  </a:lnTo>
                  <a:lnTo>
                    <a:pt x="420" y="1768"/>
                  </a:lnTo>
                  <a:lnTo>
                    <a:pt x="421" y="1766"/>
                  </a:lnTo>
                  <a:lnTo>
                    <a:pt x="421" y="1765"/>
                  </a:lnTo>
                  <a:lnTo>
                    <a:pt x="422" y="1764"/>
                  </a:lnTo>
                  <a:lnTo>
                    <a:pt x="423" y="1763"/>
                  </a:lnTo>
                  <a:lnTo>
                    <a:pt x="423" y="1763"/>
                  </a:lnTo>
                  <a:lnTo>
                    <a:pt x="424" y="1762"/>
                  </a:lnTo>
                  <a:lnTo>
                    <a:pt x="424" y="1762"/>
                  </a:lnTo>
                  <a:lnTo>
                    <a:pt x="425" y="1761"/>
                  </a:lnTo>
                  <a:lnTo>
                    <a:pt x="426" y="1759"/>
                  </a:lnTo>
                  <a:lnTo>
                    <a:pt x="427" y="1759"/>
                  </a:lnTo>
                  <a:lnTo>
                    <a:pt x="429" y="1759"/>
                  </a:lnTo>
                  <a:lnTo>
                    <a:pt x="429" y="1758"/>
                  </a:lnTo>
                  <a:lnTo>
                    <a:pt x="431" y="1758"/>
                  </a:lnTo>
                  <a:lnTo>
                    <a:pt x="431" y="1758"/>
                  </a:lnTo>
                  <a:lnTo>
                    <a:pt x="433" y="1757"/>
                  </a:lnTo>
                  <a:lnTo>
                    <a:pt x="435" y="1756"/>
                  </a:lnTo>
                  <a:lnTo>
                    <a:pt x="436" y="1755"/>
                  </a:lnTo>
                  <a:lnTo>
                    <a:pt x="436" y="1753"/>
                  </a:lnTo>
                  <a:lnTo>
                    <a:pt x="438" y="1752"/>
                  </a:lnTo>
                  <a:lnTo>
                    <a:pt x="440" y="1752"/>
                  </a:lnTo>
                  <a:lnTo>
                    <a:pt x="442" y="1750"/>
                  </a:lnTo>
                  <a:lnTo>
                    <a:pt x="442" y="1748"/>
                  </a:lnTo>
                  <a:lnTo>
                    <a:pt x="444" y="1748"/>
                  </a:lnTo>
                  <a:lnTo>
                    <a:pt x="445" y="1751"/>
                  </a:lnTo>
                  <a:lnTo>
                    <a:pt x="445" y="1751"/>
                  </a:lnTo>
                  <a:lnTo>
                    <a:pt x="444" y="1752"/>
                  </a:lnTo>
                  <a:close/>
                  <a:moveTo>
                    <a:pt x="733" y="1748"/>
                  </a:moveTo>
                  <a:lnTo>
                    <a:pt x="732" y="1748"/>
                  </a:lnTo>
                  <a:lnTo>
                    <a:pt x="732" y="1748"/>
                  </a:lnTo>
                  <a:lnTo>
                    <a:pt x="733" y="1748"/>
                  </a:lnTo>
                  <a:lnTo>
                    <a:pt x="733" y="1748"/>
                  </a:lnTo>
                  <a:lnTo>
                    <a:pt x="733" y="1748"/>
                  </a:lnTo>
                  <a:close/>
                  <a:moveTo>
                    <a:pt x="753" y="1749"/>
                  </a:moveTo>
                  <a:lnTo>
                    <a:pt x="752" y="1749"/>
                  </a:lnTo>
                  <a:lnTo>
                    <a:pt x="752" y="1749"/>
                  </a:lnTo>
                  <a:lnTo>
                    <a:pt x="752" y="1748"/>
                  </a:lnTo>
                  <a:lnTo>
                    <a:pt x="752" y="1747"/>
                  </a:lnTo>
                  <a:lnTo>
                    <a:pt x="753" y="1749"/>
                  </a:lnTo>
                  <a:close/>
                  <a:moveTo>
                    <a:pt x="730" y="1749"/>
                  </a:moveTo>
                  <a:lnTo>
                    <a:pt x="731" y="1749"/>
                  </a:lnTo>
                  <a:lnTo>
                    <a:pt x="732" y="1749"/>
                  </a:lnTo>
                  <a:lnTo>
                    <a:pt x="732" y="1752"/>
                  </a:lnTo>
                  <a:lnTo>
                    <a:pt x="734" y="1752"/>
                  </a:lnTo>
                  <a:lnTo>
                    <a:pt x="734" y="1751"/>
                  </a:lnTo>
                  <a:lnTo>
                    <a:pt x="733" y="1750"/>
                  </a:lnTo>
                  <a:lnTo>
                    <a:pt x="733" y="1750"/>
                  </a:lnTo>
                  <a:lnTo>
                    <a:pt x="734" y="1749"/>
                  </a:lnTo>
                  <a:lnTo>
                    <a:pt x="734" y="1747"/>
                  </a:lnTo>
                  <a:lnTo>
                    <a:pt x="735" y="1748"/>
                  </a:lnTo>
                  <a:lnTo>
                    <a:pt x="735" y="1749"/>
                  </a:lnTo>
                  <a:lnTo>
                    <a:pt x="736" y="1756"/>
                  </a:lnTo>
                  <a:lnTo>
                    <a:pt x="735" y="1757"/>
                  </a:lnTo>
                  <a:lnTo>
                    <a:pt x="735" y="1760"/>
                  </a:lnTo>
                  <a:lnTo>
                    <a:pt x="735" y="1761"/>
                  </a:lnTo>
                  <a:lnTo>
                    <a:pt x="729" y="1764"/>
                  </a:lnTo>
                  <a:lnTo>
                    <a:pt x="729" y="1765"/>
                  </a:lnTo>
                  <a:lnTo>
                    <a:pt x="726" y="1768"/>
                  </a:lnTo>
                  <a:lnTo>
                    <a:pt x="723" y="1768"/>
                  </a:lnTo>
                  <a:lnTo>
                    <a:pt x="722" y="1768"/>
                  </a:lnTo>
                  <a:lnTo>
                    <a:pt x="721" y="1769"/>
                  </a:lnTo>
                  <a:lnTo>
                    <a:pt x="718" y="1770"/>
                  </a:lnTo>
                  <a:lnTo>
                    <a:pt x="717" y="1772"/>
                  </a:lnTo>
                  <a:lnTo>
                    <a:pt x="715" y="1773"/>
                  </a:lnTo>
                  <a:lnTo>
                    <a:pt x="714" y="1773"/>
                  </a:lnTo>
                  <a:lnTo>
                    <a:pt x="711" y="1769"/>
                  </a:lnTo>
                  <a:lnTo>
                    <a:pt x="707" y="1768"/>
                  </a:lnTo>
                  <a:lnTo>
                    <a:pt x="707" y="1768"/>
                  </a:lnTo>
                  <a:lnTo>
                    <a:pt x="706" y="1768"/>
                  </a:lnTo>
                  <a:lnTo>
                    <a:pt x="706" y="1768"/>
                  </a:lnTo>
                  <a:lnTo>
                    <a:pt x="707" y="1765"/>
                  </a:lnTo>
                  <a:lnTo>
                    <a:pt x="708" y="1764"/>
                  </a:lnTo>
                  <a:lnTo>
                    <a:pt x="709" y="1762"/>
                  </a:lnTo>
                  <a:lnTo>
                    <a:pt x="710" y="1761"/>
                  </a:lnTo>
                  <a:lnTo>
                    <a:pt x="710" y="1761"/>
                  </a:lnTo>
                  <a:lnTo>
                    <a:pt x="711" y="1760"/>
                  </a:lnTo>
                  <a:lnTo>
                    <a:pt x="712" y="1760"/>
                  </a:lnTo>
                  <a:lnTo>
                    <a:pt x="715" y="1758"/>
                  </a:lnTo>
                  <a:lnTo>
                    <a:pt x="717" y="1758"/>
                  </a:lnTo>
                  <a:lnTo>
                    <a:pt x="718" y="1757"/>
                  </a:lnTo>
                  <a:lnTo>
                    <a:pt x="719" y="1757"/>
                  </a:lnTo>
                  <a:lnTo>
                    <a:pt x="721" y="1756"/>
                  </a:lnTo>
                  <a:lnTo>
                    <a:pt x="721" y="1756"/>
                  </a:lnTo>
                  <a:lnTo>
                    <a:pt x="723" y="1754"/>
                  </a:lnTo>
                  <a:lnTo>
                    <a:pt x="724" y="1751"/>
                  </a:lnTo>
                  <a:lnTo>
                    <a:pt x="725" y="1750"/>
                  </a:lnTo>
                  <a:lnTo>
                    <a:pt x="727" y="1748"/>
                  </a:lnTo>
                  <a:lnTo>
                    <a:pt x="728" y="1748"/>
                  </a:lnTo>
                  <a:lnTo>
                    <a:pt x="730" y="1747"/>
                  </a:lnTo>
                  <a:lnTo>
                    <a:pt x="730" y="1747"/>
                  </a:lnTo>
                  <a:lnTo>
                    <a:pt x="730" y="1747"/>
                  </a:lnTo>
                  <a:lnTo>
                    <a:pt x="730" y="1748"/>
                  </a:lnTo>
                  <a:lnTo>
                    <a:pt x="730" y="1749"/>
                  </a:lnTo>
                  <a:close/>
                  <a:moveTo>
                    <a:pt x="728" y="1747"/>
                  </a:moveTo>
                  <a:lnTo>
                    <a:pt x="728" y="1747"/>
                  </a:lnTo>
                  <a:lnTo>
                    <a:pt x="727" y="1747"/>
                  </a:lnTo>
                  <a:lnTo>
                    <a:pt x="726" y="1747"/>
                  </a:lnTo>
                  <a:lnTo>
                    <a:pt x="728" y="1746"/>
                  </a:lnTo>
                  <a:lnTo>
                    <a:pt x="728" y="1746"/>
                  </a:lnTo>
                  <a:lnTo>
                    <a:pt x="728" y="1746"/>
                  </a:lnTo>
                  <a:lnTo>
                    <a:pt x="728" y="1747"/>
                  </a:lnTo>
                  <a:close/>
                  <a:moveTo>
                    <a:pt x="439" y="1746"/>
                  </a:moveTo>
                  <a:lnTo>
                    <a:pt x="438" y="1746"/>
                  </a:lnTo>
                  <a:lnTo>
                    <a:pt x="438" y="1746"/>
                  </a:lnTo>
                  <a:lnTo>
                    <a:pt x="438" y="1745"/>
                  </a:lnTo>
                  <a:lnTo>
                    <a:pt x="439" y="1745"/>
                  </a:lnTo>
                  <a:lnTo>
                    <a:pt x="439" y="1745"/>
                  </a:lnTo>
                  <a:lnTo>
                    <a:pt x="439" y="1745"/>
                  </a:lnTo>
                  <a:lnTo>
                    <a:pt x="439" y="1746"/>
                  </a:lnTo>
                  <a:close/>
                  <a:moveTo>
                    <a:pt x="733" y="1746"/>
                  </a:moveTo>
                  <a:lnTo>
                    <a:pt x="731" y="1747"/>
                  </a:lnTo>
                  <a:lnTo>
                    <a:pt x="731" y="1747"/>
                  </a:lnTo>
                  <a:lnTo>
                    <a:pt x="731" y="1746"/>
                  </a:lnTo>
                  <a:lnTo>
                    <a:pt x="732" y="1745"/>
                  </a:lnTo>
                  <a:lnTo>
                    <a:pt x="733" y="1745"/>
                  </a:lnTo>
                  <a:lnTo>
                    <a:pt x="733" y="1745"/>
                  </a:lnTo>
                  <a:lnTo>
                    <a:pt x="733" y="1746"/>
                  </a:lnTo>
                  <a:close/>
                  <a:moveTo>
                    <a:pt x="443" y="1745"/>
                  </a:moveTo>
                  <a:lnTo>
                    <a:pt x="442" y="1746"/>
                  </a:lnTo>
                  <a:lnTo>
                    <a:pt x="441" y="1746"/>
                  </a:lnTo>
                  <a:lnTo>
                    <a:pt x="440" y="1746"/>
                  </a:lnTo>
                  <a:lnTo>
                    <a:pt x="440" y="1745"/>
                  </a:lnTo>
                  <a:lnTo>
                    <a:pt x="441" y="1745"/>
                  </a:lnTo>
                  <a:lnTo>
                    <a:pt x="442" y="1745"/>
                  </a:lnTo>
                  <a:lnTo>
                    <a:pt x="442" y="1744"/>
                  </a:lnTo>
                  <a:lnTo>
                    <a:pt x="443" y="1744"/>
                  </a:lnTo>
                  <a:lnTo>
                    <a:pt x="443" y="1745"/>
                  </a:lnTo>
                  <a:close/>
                  <a:moveTo>
                    <a:pt x="734" y="1746"/>
                  </a:moveTo>
                  <a:lnTo>
                    <a:pt x="734" y="1746"/>
                  </a:lnTo>
                  <a:lnTo>
                    <a:pt x="734" y="1746"/>
                  </a:lnTo>
                  <a:lnTo>
                    <a:pt x="734" y="1744"/>
                  </a:lnTo>
                  <a:lnTo>
                    <a:pt x="733" y="1744"/>
                  </a:lnTo>
                  <a:lnTo>
                    <a:pt x="733" y="1744"/>
                  </a:lnTo>
                  <a:lnTo>
                    <a:pt x="734" y="1744"/>
                  </a:lnTo>
                  <a:lnTo>
                    <a:pt x="735" y="1744"/>
                  </a:lnTo>
                  <a:lnTo>
                    <a:pt x="735" y="1746"/>
                  </a:lnTo>
                  <a:lnTo>
                    <a:pt x="734" y="1746"/>
                  </a:lnTo>
                  <a:close/>
                  <a:moveTo>
                    <a:pt x="732" y="1744"/>
                  </a:moveTo>
                  <a:lnTo>
                    <a:pt x="731" y="1744"/>
                  </a:lnTo>
                  <a:lnTo>
                    <a:pt x="731" y="1744"/>
                  </a:lnTo>
                  <a:lnTo>
                    <a:pt x="732" y="1743"/>
                  </a:lnTo>
                  <a:lnTo>
                    <a:pt x="732" y="1743"/>
                  </a:lnTo>
                  <a:lnTo>
                    <a:pt x="733" y="1743"/>
                  </a:lnTo>
                  <a:lnTo>
                    <a:pt x="733" y="1743"/>
                  </a:lnTo>
                  <a:lnTo>
                    <a:pt x="732" y="1744"/>
                  </a:lnTo>
                  <a:close/>
                  <a:moveTo>
                    <a:pt x="811" y="1742"/>
                  </a:moveTo>
                  <a:lnTo>
                    <a:pt x="810" y="1742"/>
                  </a:lnTo>
                  <a:lnTo>
                    <a:pt x="808" y="1742"/>
                  </a:lnTo>
                  <a:lnTo>
                    <a:pt x="808" y="1743"/>
                  </a:lnTo>
                  <a:lnTo>
                    <a:pt x="806" y="1742"/>
                  </a:lnTo>
                  <a:lnTo>
                    <a:pt x="807" y="1742"/>
                  </a:lnTo>
                  <a:lnTo>
                    <a:pt x="808" y="1741"/>
                  </a:lnTo>
                  <a:lnTo>
                    <a:pt x="811" y="1741"/>
                  </a:lnTo>
                  <a:lnTo>
                    <a:pt x="811" y="1742"/>
                  </a:lnTo>
                  <a:close/>
                  <a:moveTo>
                    <a:pt x="804" y="1742"/>
                  </a:moveTo>
                  <a:lnTo>
                    <a:pt x="803" y="1742"/>
                  </a:lnTo>
                  <a:lnTo>
                    <a:pt x="803" y="1741"/>
                  </a:lnTo>
                  <a:lnTo>
                    <a:pt x="803" y="1741"/>
                  </a:lnTo>
                  <a:lnTo>
                    <a:pt x="803" y="1740"/>
                  </a:lnTo>
                  <a:lnTo>
                    <a:pt x="804" y="1740"/>
                  </a:lnTo>
                  <a:lnTo>
                    <a:pt x="804" y="1741"/>
                  </a:lnTo>
                  <a:lnTo>
                    <a:pt x="804" y="1742"/>
                  </a:lnTo>
                  <a:close/>
                  <a:moveTo>
                    <a:pt x="686" y="1741"/>
                  </a:moveTo>
                  <a:lnTo>
                    <a:pt x="685" y="1741"/>
                  </a:lnTo>
                  <a:lnTo>
                    <a:pt x="684" y="1741"/>
                  </a:lnTo>
                  <a:lnTo>
                    <a:pt x="683" y="1741"/>
                  </a:lnTo>
                  <a:lnTo>
                    <a:pt x="683" y="1739"/>
                  </a:lnTo>
                  <a:lnTo>
                    <a:pt x="684" y="1738"/>
                  </a:lnTo>
                  <a:lnTo>
                    <a:pt x="687" y="1739"/>
                  </a:lnTo>
                  <a:lnTo>
                    <a:pt x="687" y="1741"/>
                  </a:lnTo>
                  <a:lnTo>
                    <a:pt x="686" y="1741"/>
                  </a:lnTo>
                  <a:close/>
                  <a:moveTo>
                    <a:pt x="816" y="1738"/>
                  </a:moveTo>
                  <a:lnTo>
                    <a:pt x="816" y="1738"/>
                  </a:lnTo>
                  <a:lnTo>
                    <a:pt x="815" y="1738"/>
                  </a:lnTo>
                  <a:lnTo>
                    <a:pt x="815" y="1737"/>
                  </a:lnTo>
                  <a:lnTo>
                    <a:pt x="816" y="1737"/>
                  </a:lnTo>
                  <a:lnTo>
                    <a:pt x="816" y="1737"/>
                  </a:lnTo>
                  <a:lnTo>
                    <a:pt x="816" y="1737"/>
                  </a:lnTo>
                  <a:lnTo>
                    <a:pt x="816" y="1738"/>
                  </a:lnTo>
                  <a:close/>
                  <a:moveTo>
                    <a:pt x="818" y="1737"/>
                  </a:moveTo>
                  <a:lnTo>
                    <a:pt x="818" y="1737"/>
                  </a:lnTo>
                  <a:lnTo>
                    <a:pt x="817" y="1737"/>
                  </a:lnTo>
                  <a:lnTo>
                    <a:pt x="817" y="1736"/>
                  </a:lnTo>
                  <a:lnTo>
                    <a:pt x="818" y="1736"/>
                  </a:lnTo>
                  <a:lnTo>
                    <a:pt x="818" y="1736"/>
                  </a:lnTo>
                  <a:lnTo>
                    <a:pt x="818" y="1736"/>
                  </a:lnTo>
                  <a:lnTo>
                    <a:pt x="818" y="1737"/>
                  </a:lnTo>
                  <a:close/>
                  <a:moveTo>
                    <a:pt x="640" y="1737"/>
                  </a:moveTo>
                  <a:lnTo>
                    <a:pt x="640" y="1737"/>
                  </a:lnTo>
                  <a:lnTo>
                    <a:pt x="639" y="1737"/>
                  </a:lnTo>
                  <a:lnTo>
                    <a:pt x="638" y="1735"/>
                  </a:lnTo>
                  <a:lnTo>
                    <a:pt x="638" y="1734"/>
                  </a:lnTo>
                  <a:lnTo>
                    <a:pt x="639" y="1734"/>
                  </a:lnTo>
                  <a:lnTo>
                    <a:pt x="640" y="1735"/>
                  </a:lnTo>
                  <a:lnTo>
                    <a:pt x="640" y="1736"/>
                  </a:lnTo>
                  <a:lnTo>
                    <a:pt x="640" y="1737"/>
                  </a:lnTo>
                  <a:close/>
                  <a:moveTo>
                    <a:pt x="800" y="1736"/>
                  </a:moveTo>
                  <a:lnTo>
                    <a:pt x="799" y="1736"/>
                  </a:lnTo>
                  <a:lnTo>
                    <a:pt x="799" y="1735"/>
                  </a:lnTo>
                  <a:lnTo>
                    <a:pt x="799" y="1734"/>
                  </a:lnTo>
                  <a:lnTo>
                    <a:pt x="799" y="1734"/>
                  </a:lnTo>
                  <a:lnTo>
                    <a:pt x="800" y="1734"/>
                  </a:lnTo>
                  <a:lnTo>
                    <a:pt x="800" y="1735"/>
                  </a:lnTo>
                  <a:lnTo>
                    <a:pt x="800" y="1736"/>
                  </a:lnTo>
                  <a:close/>
                  <a:moveTo>
                    <a:pt x="687" y="1734"/>
                  </a:moveTo>
                  <a:lnTo>
                    <a:pt x="686" y="1734"/>
                  </a:lnTo>
                  <a:lnTo>
                    <a:pt x="686" y="1734"/>
                  </a:lnTo>
                  <a:lnTo>
                    <a:pt x="686" y="1733"/>
                  </a:lnTo>
                  <a:lnTo>
                    <a:pt x="686" y="1733"/>
                  </a:lnTo>
                  <a:lnTo>
                    <a:pt x="686" y="1733"/>
                  </a:lnTo>
                  <a:lnTo>
                    <a:pt x="687" y="1733"/>
                  </a:lnTo>
                  <a:lnTo>
                    <a:pt x="687" y="1734"/>
                  </a:lnTo>
                  <a:close/>
                  <a:moveTo>
                    <a:pt x="841" y="1734"/>
                  </a:moveTo>
                  <a:lnTo>
                    <a:pt x="837" y="1735"/>
                  </a:lnTo>
                  <a:lnTo>
                    <a:pt x="837" y="1734"/>
                  </a:lnTo>
                  <a:lnTo>
                    <a:pt x="837" y="1733"/>
                  </a:lnTo>
                  <a:lnTo>
                    <a:pt x="839" y="1733"/>
                  </a:lnTo>
                  <a:lnTo>
                    <a:pt x="841" y="1732"/>
                  </a:lnTo>
                  <a:lnTo>
                    <a:pt x="841" y="1733"/>
                  </a:lnTo>
                  <a:lnTo>
                    <a:pt x="841" y="1733"/>
                  </a:lnTo>
                  <a:lnTo>
                    <a:pt x="841" y="1734"/>
                  </a:lnTo>
                  <a:close/>
                  <a:moveTo>
                    <a:pt x="810" y="1736"/>
                  </a:moveTo>
                  <a:lnTo>
                    <a:pt x="809" y="1737"/>
                  </a:lnTo>
                  <a:lnTo>
                    <a:pt x="809" y="1736"/>
                  </a:lnTo>
                  <a:lnTo>
                    <a:pt x="809" y="1734"/>
                  </a:lnTo>
                  <a:lnTo>
                    <a:pt x="808" y="1734"/>
                  </a:lnTo>
                  <a:lnTo>
                    <a:pt x="808" y="1733"/>
                  </a:lnTo>
                  <a:lnTo>
                    <a:pt x="809" y="1731"/>
                  </a:lnTo>
                  <a:lnTo>
                    <a:pt x="810" y="1731"/>
                  </a:lnTo>
                  <a:lnTo>
                    <a:pt x="811" y="1732"/>
                  </a:lnTo>
                  <a:lnTo>
                    <a:pt x="811" y="1734"/>
                  </a:lnTo>
                  <a:lnTo>
                    <a:pt x="810" y="1736"/>
                  </a:lnTo>
                  <a:close/>
                  <a:moveTo>
                    <a:pt x="831" y="1730"/>
                  </a:moveTo>
                  <a:lnTo>
                    <a:pt x="832" y="1731"/>
                  </a:lnTo>
                  <a:lnTo>
                    <a:pt x="833" y="1731"/>
                  </a:lnTo>
                  <a:lnTo>
                    <a:pt x="833" y="1732"/>
                  </a:lnTo>
                  <a:lnTo>
                    <a:pt x="832" y="1732"/>
                  </a:lnTo>
                  <a:lnTo>
                    <a:pt x="831" y="1732"/>
                  </a:lnTo>
                  <a:lnTo>
                    <a:pt x="830" y="1732"/>
                  </a:lnTo>
                  <a:lnTo>
                    <a:pt x="830" y="1731"/>
                  </a:lnTo>
                  <a:lnTo>
                    <a:pt x="831" y="1730"/>
                  </a:lnTo>
                  <a:close/>
                  <a:moveTo>
                    <a:pt x="848" y="1731"/>
                  </a:moveTo>
                  <a:lnTo>
                    <a:pt x="847" y="1732"/>
                  </a:lnTo>
                  <a:lnTo>
                    <a:pt x="846" y="1732"/>
                  </a:lnTo>
                  <a:lnTo>
                    <a:pt x="846" y="1732"/>
                  </a:lnTo>
                  <a:lnTo>
                    <a:pt x="846" y="1731"/>
                  </a:lnTo>
                  <a:lnTo>
                    <a:pt x="846" y="1731"/>
                  </a:lnTo>
                  <a:lnTo>
                    <a:pt x="846" y="1731"/>
                  </a:lnTo>
                  <a:lnTo>
                    <a:pt x="847" y="1730"/>
                  </a:lnTo>
                  <a:lnTo>
                    <a:pt x="847" y="1730"/>
                  </a:lnTo>
                  <a:lnTo>
                    <a:pt x="848" y="1731"/>
                  </a:lnTo>
                  <a:close/>
                  <a:moveTo>
                    <a:pt x="813" y="1732"/>
                  </a:moveTo>
                  <a:lnTo>
                    <a:pt x="813" y="1732"/>
                  </a:lnTo>
                  <a:lnTo>
                    <a:pt x="812" y="1732"/>
                  </a:lnTo>
                  <a:lnTo>
                    <a:pt x="812" y="1731"/>
                  </a:lnTo>
                  <a:lnTo>
                    <a:pt x="813" y="1730"/>
                  </a:lnTo>
                  <a:lnTo>
                    <a:pt x="813" y="1730"/>
                  </a:lnTo>
                  <a:lnTo>
                    <a:pt x="813" y="1729"/>
                  </a:lnTo>
                  <a:lnTo>
                    <a:pt x="813" y="1730"/>
                  </a:lnTo>
                  <a:lnTo>
                    <a:pt x="813" y="1731"/>
                  </a:lnTo>
                  <a:lnTo>
                    <a:pt x="813" y="1731"/>
                  </a:lnTo>
                  <a:lnTo>
                    <a:pt x="813" y="1732"/>
                  </a:lnTo>
                  <a:close/>
                  <a:moveTo>
                    <a:pt x="557" y="1730"/>
                  </a:moveTo>
                  <a:lnTo>
                    <a:pt x="557" y="1730"/>
                  </a:lnTo>
                  <a:lnTo>
                    <a:pt x="556" y="1729"/>
                  </a:lnTo>
                  <a:lnTo>
                    <a:pt x="556" y="1729"/>
                  </a:lnTo>
                  <a:lnTo>
                    <a:pt x="557" y="1729"/>
                  </a:lnTo>
                  <a:lnTo>
                    <a:pt x="557" y="1730"/>
                  </a:lnTo>
                  <a:close/>
                  <a:moveTo>
                    <a:pt x="811" y="1730"/>
                  </a:moveTo>
                  <a:lnTo>
                    <a:pt x="810" y="1730"/>
                  </a:lnTo>
                  <a:lnTo>
                    <a:pt x="810" y="1730"/>
                  </a:lnTo>
                  <a:lnTo>
                    <a:pt x="810" y="1729"/>
                  </a:lnTo>
                  <a:lnTo>
                    <a:pt x="810" y="1728"/>
                  </a:lnTo>
                  <a:lnTo>
                    <a:pt x="811" y="1729"/>
                  </a:lnTo>
                  <a:lnTo>
                    <a:pt x="811" y="1730"/>
                  </a:lnTo>
                  <a:close/>
                  <a:moveTo>
                    <a:pt x="792" y="1729"/>
                  </a:moveTo>
                  <a:lnTo>
                    <a:pt x="791" y="1729"/>
                  </a:lnTo>
                  <a:lnTo>
                    <a:pt x="791" y="1729"/>
                  </a:lnTo>
                  <a:lnTo>
                    <a:pt x="791" y="1728"/>
                  </a:lnTo>
                  <a:lnTo>
                    <a:pt x="791" y="1728"/>
                  </a:lnTo>
                  <a:lnTo>
                    <a:pt x="792" y="1728"/>
                  </a:lnTo>
                  <a:lnTo>
                    <a:pt x="792" y="1728"/>
                  </a:lnTo>
                  <a:lnTo>
                    <a:pt x="792" y="1729"/>
                  </a:lnTo>
                  <a:close/>
                  <a:moveTo>
                    <a:pt x="651" y="1729"/>
                  </a:moveTo>
                  <a:lnTo>
                    <a:pt x="650" y="1729"/>
                  </a:lnTo>
                  <a:lnTo>
                    <a:pt x="649" y="1729"/>
                  </a:lnTo>
                  <a:lnTo>
                    <a:pt x="650" y="1728"/>
                  </a:lnTo>
                  <a:lnTo>
                    <a:pt x="651" y="1728"/>
                  </a:lnTo>
                  <a:lnTo>
                    <a:pt x="651" y="1728"/>
                  </a:lnTo>
                  <a:lnTo>
                    <a:pt x="651" y="1729"/>
                  </a:lnTo>
                  <a:close/>
                  <a:moveTo>
                    <a:pt x="581" y="1728"/>
                  </a:moveTo>
                  <a:lnTo>
                    <a:pt x="582" y="1728"/>
                  </a:lnTo>
                  <a:lnTo>
                    <a:pt x="584" y="1728"/>
                  </a:lnTo>
                  <a:lnTo>
                    <a:pt x="584" y="1728"/>
                  </a:lnTo>
                  <a:lnTo>
                    <a:pt x="586" y="1728"/>
                  </a:lnTo>
                  <a:lnTo>
                    <a:pt x="586" y="1728"/>
                  </a:lnTo>
                  <a:lnTo>
                    <a:pt x="590" y="1728"/>
                  </a:lnTo>
                  <a:lnTo>
                    <a:pt x="591" y="1728"/>
                  </a:lnTo>
                  <a:lnTo>
                    <a:pt x="589" y="1730"/>
                  </a:lnTo>
                  <a:lnTo>
                    <a:pt x="589" y="1730"/>
                  </a:lnTo>
                  <a:lnTo>
                    <a:pt x="588" y="1731"/>
                  </a:lnTo>
                  <a:lnTo>
                    <a:pt x="588" y="1733"/>
                  </a:lnTo>
                  <a:lnTo>
                    <a:pt x="586" y="1735"/>
                  </a:lnTo>
                  <a:lnTo>
                    <a:pt x="585" y="1735"/>
                  </a:lnTo>
                  <a:lnTo>
                    <a:pt x="584" y="1734"/>
                  </a:lnTo>
                  <a:lnTo>
                    <a:pt x="583" y="1734"/>
                  </a:lnTo>
                  <a:lnTo>
                    <a:pt x="582" y="1733"/>
                  </a:lnTo>
                  <a:lnTo>
                    <a:pt x="581" y="1734"/>
                  </a:lnTo>
                  <a:lnTo>
                    <a:pt x="580" y="1734"/>
                  </a:lnTo>
                  <a:lnTo>
                    <a:pt x="579" y="1734"/>
                  </a:lnTo>
                  <a:lnTo>
                    <a:pt x="577" y="1734"/>
                  </a:lnTo>
                  <a:lnTo>
                    <a:pt x="576" y="1733"/>
                  </a:lnTo>
                  <a:lnTo>
                    <a:pt x="577" y="1730"/>
                  </a:lnTo>
                  <a:lnTo>
                    <a:pt x="578" y="1728"/>
                  </a:lnTo>
                  <a:lnTo>
                    <a:pt x="579" y="1727"/>
                  </a:lnTo>
                  <a:lnTo>
                    <a:pt x="581" y="1728"/>
                  </a:lnTo>
                  <a:close/>
                  <a:moveTo>
                    <a:pt x="716" y="1733"/>
                  </a:moveTo>
                  <a:lnTo>
                    <a:pt x="713" y="1733"/>
                  </a:lnTo>
                  <a:lnTo>
                    <a:pt x="712" y="1732"/>
                  </a:lnTo>
                  <a:lnTo>
                    <a:pt x="712" y="1730"/>
                  </a:lnTo>
                  <a:lnTo>
                    <a:pt x="712" y="1729"/>
                  </a:lnTo>
                  <a:lnTo>
                    <a:pt x="712" y="1728"/>
                  </a:lnTo>
                  <a:lnTo>
                    <a:pt x="713" y="1728"/>
                  </a:lnTo>
                  <a:lnTo>
                    <a:pt x="714" y="1727"/>
                  </a:lnTo>
                  <a:lnTo>
                    <a:pt x="715" y="1727"/>
                  </a:lnTo>
                  <a:lnTo>
                    <a:pt x="716" y="1728"/>
                  </a:lnTo>
                  <a:lnTo>
                    <a:pt x="716" y="1729"/>
                  </a:lnTo>
                  <a:lnTo>
                    <a:pt x="718" y="1729"/>
                  </a:lnTo>
                  <a:lnTo>
                    <a:pt x="718" y="1731"/>
                  </a:lnTo>
                  <a:lnTo>
                    <a:pt x="716" y="1733"/>
                  </a:lnTo>
                  <a:close/>
                  <a:moveTo>
                    <a:pt x="689" y="1730"/>
                  </a:moveTo>
                  <a:lnTo>
                    <a:pt x="688" y="1730"/>
                  </a:lnTo>
                  <a:lnTo>
                    <a:pt x="686" y="1730"/>
                  </a:lnTo>
                  <a:lnTo>
                    <a:pt x="686" y="1728"/>
                  </a:lnTo>
                  <a:lnTo>
                    <a:pt x="687" y="1727"/>
                  </a:lnTo>
                  <a:lnTo>
                    <a:pt x="688" y="1727"/>
                  </a:lnTo>
                  <a:lnTo>
                    <a:pt x="689" y="1729"/>
                  </a:lnTo>
                  <a:lnTo>
                    <a:pt x="689" y="1730"/>
                  </a:lnTo>
                  <a:close/>
                  <a:moveTo>
                    <a:pt x="751" y="1735"/>
                  </a:moveTo>
                  <a:lnTo>
                    <a:pt x="753" y="1737"/>
                  </a:lnTo>
                  <a:lnTo>
                    <a:pt x="753" y="1739"/>
                  </a:lnTo>
                  <a:lnTo>
                    <a:pt x="752" y="1739"/>
                  </a:lnTo>
                  <a:lnTo>
                    <a:pt x="752" y="1744"/>
                  </a:lnTo>
                  <a:lnTo>
                    <a:pt x="751" y="1745"/>
                  </a:lnTo>
                  <a:lnTo>
                    <a:pt x="751" y="1747"/>
                  </a:lnTo>
                  <a:lnTo>
                    <a:pt x="750" y="1749"/>
                  </a:lnTo>
                  <a:lnTo>
                    <a:pt x="746" y="1753"/>
                  </a:lnTo>
                  <a:lnTo>
                    <a:pt x="745" y="1753"/>
                  </a:lnTo>
                  <a:lnTo>
                    <a:pt x="743" y="1751"/>
                  </a:lnTo>
                  <a:lnTo>
                    <a:pt x="741" y="1750"/>
                  </a:lnTo>
                  <a:lnTo>
                    <a:pt x="739" y="1749"/>
                  </a:lnTo>
                  <a:lnTo>
                    <a:pt x="738" y="1749"/>
                  </a:lnTo>
                  <a:lnTo>
                    <a:pt x="737" y="1747"/>
                  </a:lnTo>
                  <a:lnTo>
                    <a:pt x="738" y="1746"/>
                  </a:lnTo>
                  <a:lnTo>
                    <a:pt x="738" y="1746"/>
                  </a:lnTo>
                  <a:lnTo>
                    <a:pt x="736" y="1746"/>
                  </a:lnTo>
                  <a:lnTo>
                    <a:pt x="735" y="1746"/>
                  </a:lnTo>
                  <a:lnTo>
                    <a:pt x="736" y="1743"/>
                  </a:lnTo>
                  <a:lnTo>
                    <a:pt x="737" y="1743"/>
                  </a:lnTo>
                  <a:lnTo>
                    <a:pt x="738" y="1743"/>
                  </a:lnTo>
                  <a:lnTo>
                    <a:pt x="737" y="1742"/>
                  </a:lnTo>
                  <a:lnTo>
                    <a:pt x="736" y="1742"/>
                  </a:lnTo>
                  <a:lnTo>
                    <a:pt x="737" y="1740"/>
                  </a:lnTo>
                  <a:lnTo>
                    <a:pt x="738" y="1739"/>
                  </a:lnTo>
                  <a:lnTo>
                    <a:pt x="737" y="1738"/>
                  </a:lnTo>
                  <a:lnTo>
                    <a:pt x="737" y="1736"/>
                  </a:lnTo>
                  <a:lnTo>
                    <a:pt x="738" y="1736"/>
                  </a:lnTo>
                  <a:lnTo>
                    <a:pt x="738" y="1737"/>
                  </a:lnTo>
                  <a:lnTo>
                    <a:pt x="739" y="1736"/>
                  </a:lnTo>
                  <a:lnTo>
                    <a:pt x="738" y="1735"/>
                  </a:lnTo>
                  <a:lnTo>
                    <a:pt x="737" y="1734"/>
                  </a:lnTo>
                  <a:lnTo>
                    <a:pt x="737" y="1733"/>
                  </a:lnTo>
                  <a:lnTo>
                    <a:pt x="739" y="1731"/>
                  </a:lnTo>
                  <a:lnTo>
                    <a:pt x="740" y="1731"/>
                  </a:lnTo>
                  <a:lnTo>
                    <a:pt x="741" y="1730"/>
                  </a:lnTo>
                  <a:lnTo>
                    <a:pt x="743" y="1729"/>
                  </a:lnTo>
                  <a:lnTo>
                    <a:pt x="744" y="1729"/>
                  </a:lnTo>
                  <a:lnTo>
                    <a:pt x="747" y="1727"/>
                  </a:lnTo>
                  <a:lnTo>
                    <a:pt x="749" y="1727"/>
                  </a:lnTo>
                  <a:lnTo>
                    <a:pt x="750" y="1728"/>
                  </a:lnTo>
                  <a:lnTo>
                    <a:pt x="751" y="1730"/>
                  </a:lnTo>
                  <a:lnTo>
                    <a:pt x="751" y="1733"/>
                  </a:lnTo>
                  <a:lnTo>
                    <a:pt x="751" y="1733"/>
                  </a:lnTo>
                  <a:lnTo>
                    <a:pt x="751" y="1735"/>
                  </a:lnTo>
                  <a:close/>
                  <a:moveTo>
                    <a:pt x="634" y="1729"/>
                  </a:moveTo>
                  <a:lnTo>
                    <a:pt x="633" y="1730"/>
                  </a:lnTo>
                  <a:lnTo>
                    <a:pt x="632" y="1730"/>
                  </a:lnTo>
                  <a:lnTo>
                    <a:pt x="632" y="1728"/>
                  </a:lnTo>
                  <a:lnTo>
                    <a:pt x="632" y="1728"/>
                  </a:lnTo>
                  <a:lnTo>
                    <a:pt x="632" y="1727"/>
                  </a:lnTo>
                  <a:lnTo>
                    <a:pt x="633" y="1727"/>
                  </a:lnTo>
                  <a:lnTo>
                    <a:pt x="634" y="1727"/>
                  </a:lnTo>
                  <a:lnTo>
                    <a:pt x="634" y="1729"/>
                  </a:lnTo>
                  <a:close/>
                  <a:moveTo>
                    <a:pt x="840" y="1728"/>
                  </a:moveTo>
                  <a:lnTo>
                    <a:pt x="840" y="1728"/>
                  </a:lnTo>
                  <a:lnTo>
                    <a:pt x="840" y="1727"/>
                  </a:lnTo>
                  <a:lnTo>
                    <a:pt x="840" y="1727"/>
                  </a:lnTo>
                  <a:lnTo>
                    <a:pt x="840" y="1726"/>
                  </a:lnTo>
                  <a:lnTo>
                    <a:pt x="841" y="1726"/>
                  </a:lnTo>
                  <a:lnTo>
                    <a:pt x="841" y="1726"/>
                  </a:lnTo>
                  <a:lnTo>
                    <a:pt x="841" y="1727"/>
                  </a:lnTo>
                  <a:lnTo>
                    <a:pt x="841" y="1727"/>
                  </a:lnTo>
                  <a:lnTo>
                    <a:pt x="840" y="1728"/>
                  </a:lnTo>
                  <a:close/>
                  <a:moveTo>
                    <a:pt x="467" y="1727"/>
                  </a:moveTo>
                  <a:lnTo>
                    <a:pt x="466" y="1727"/>
                  </a:lnTo>
                  <a:lnTo>
                    <a:pt x="466" y="1726"/>
                  </a:lnTo>
                  <a:lnTo>
                    <a:pt x="466" y="1726"/>
                  </a:lnTo>
                  <a:lnTo>
                    <a:pt x="466" y="1726"/>
                  </a:lnTo>
                  <a:lnTo>
                    <a:pt x="467" y="1726"/>
                  </a:lnTo>
                  <a:lnTo>
                    <a:pt x="467" y="1726"/>
                  </a:lnTo>
                  <a:lnTo>
                    <a:pt x="467" y="1726"/>
                  </a:lnTo>
                  <a:lnTo>
                    <a:pt x="467" y="1727"/>
                  </a:lnTo>
                  <a:close/>
                  <a:moveTo>
                    <a:pt x="689" y="1727"/>
                  </a:moveTo>
                  <a:lnTo>
                    <a:pt x="688" y="1727"/>
                  </a:lnTo>
                  <a:lnTo>
                    <a:pt x="688" y="1726"/>
                  </a:lnTo>
                  <a:lnTo>
                    <a:pt x="688" y="1725"/>
                  </a:lnTo>
                  <a:lnTo>
                    <a:pt x="688" y="1725"/>
                  </a:lnTo>
                  <a:lnTo>
                    <a:pt x="689" y="1725"/>
                  </a:lnTo>
                  <a:lnTo>
                    <a:pt x="689" y="1725"/>
                  </a:lnTo>
                  <a:lnTo>
                    <a:pt x="689" y="1726"/>
                  </a:lnTo>
                  <a:lnTo>
                    <a:pt x="689" y="1727"/>
                  </a:lnTo>
                  <a:close/>
                  <a:moveTo>
                    <a:pt x="642" y="1727"/>
                  </a:moveTo>
                  <a:lnTo>
                    <a:pt x="640" y="1729"/>
                  </a:lnTo>
                  <a:lnTo>
                    <a:pt x="637" y="1729"/>
                  </a:lnTo>
                  <a:lnTo>
                    <a:pt x="636" y="1729"/>
                  </a:lnTo>
                  <a:lnTo>
                    <a:pt x="635" y="1729"/>
                  </a:lnTo>
                  <a:lnTo>
                    <a:pt x="635" y="1728"/>
                  </a:lnTo>
                  <a:lnTo>
                    <a:pt x="635" y="1727"/>
                  </a:lnTo>
                  <a:lnTo>
                    <a:pt x="636" y="1726"/>
                  </a:lnTo>
                  <a:lnTo>
                    <a:pt x="636" y="1725"/>
                  </a:lnTo>
                  <a:lnTo>
                    <a:pt x="639" y="1725"/>
                  </a:lnTo>
                  <a:lnTo>
                    <a:pt x="640" y="1725"/>
                  </a:lnTo>
                  <a:lnTo>
                    <a:pt x="641" y="1725"/>
                  </a:lnTo>
                  <a:lnTo>
                    <a:pt x="642" y="1726"/>
                  </a:lnTo>
                  <a:lnTo>
                    <a:pt x="642" y="1727"/>
                  </a:lnTo>
                  <a:close/>
                  <a:moveTo>
                    <a:pt x="841" y="1724"/>
                  </a:moveTo>
                  <a:lnTo>
                    <a:pt x="841" y="1724"/>
                  </a:lnTo>
                  <a:lnTo>
                    <a:pt x="841" y="1724"/>
                  </a:lnTo>
                  <a:lnTo>
                    <a:pt x="841" y="1724"/>
                  </a:lnTo>
                  <a:lnTo>
                    <a:pt x="841" y="1724"/>
                  </a:lnTo>
                  <a:lnTo>
                    <a:pt x="842" y="1724"/>
                  </a:lnTo>
                  <a:lnTo>
                    <a:pt x="841" y="1724"/>
                  </a:lnTo>
                  <a:close/>
                  <a:moveTo>
                    <a:pt x="815" y="1726"/>
                  </a:moveTo>
                  <a:lnTo>
                    <a:pt x="813" y="1726"/>
                  </a:lnTo>
                  <a:lnTo>
                    <a:pt x="813" y="1724"/>
                  </a:lnTo>
                  <a:lnTo>
                    <a:pt x="814" y="1723"/>
                  </a:lnTo>
                  <a:lnTo>
                    <a:pt x="815" y="1723"/>
                  </a:lnTo>
                  <a:lnTo>
                    <a:pt x="815" y="1724"/>
                  </a:lnTo>
                  <a:lnTo>
                    <a:pt x="814" y="1725"/>
                  </a:lnTo>
                  <a:lnTo>
                    <a:pt x="815" y="1725"/>
                  </a:lnTo>
                  <a:lnTo>
                    <a:pt x="815" y="1726"/>
                  </a:lnTo>
                  <a:close/>
                  <a:moveTo>
                    <a:pt x="791" y="1725"/>
                  </a:moveTo>
                  <a:lnTo>
                    <a:pt x="790" y="1726"/>
                  </a:lnTo>
                  <a:lnTo>
                    <a:pt x="789" y="1724"/>
                  </a:lnTo>
                  <a:lnTo>
                    <a:pt x="789" y="1723"/>
                  </a:lnTo>
                  <a:lnTo>
                    <a:pt x="790" y="1723"/>
                  </a:lnTo>
                  <a:lnTo>
                    <a:pt x="791" y="1723"/>
                  </a:lnTo>
                  <a:lnTo>
                    <a:pt x="791" y="1725"/>
                  </a:lnTo>
                  <a:close/>
                  <a:moveTo>
                    <a:pt x="725" y="1723"/>
                  </a:moveTo>
                  <a:lnTo>
                    <a:pt x="725" y="1723"/>
                  </a:lnTo>
                  <a:lnTo>
                    <a:pt x="723" y="1723"/>
                  </a:lnTo>
                  <a:lnTo>
                    <a:pt x="723" y="1723"/>
                  </a:lnTo>
                  <a:lnTo>
                    <a:pt x="723" y="1722"/>
                  </a:lnTo>
                  <a:lnTo>
                    <a:pt x="725" y="1722"/>
                  </a:lnTo>
                  <a:lnTo>
                    <a:pt x="725" y="1723"/>
                  </a:lnTo>
                  <a:close/>
                  <a:moveTo>
                    <a:pt x="718" y="1726"/>
                  </a:moveTo>
                  <a:lnTo>
                    <a:pt x="716" y="1726"/>
                  </a:lnTo>
                  <a:lnTo>
                    <a:pt x="715" y="1724"/>
                  </a:lnTo>
                  <a:lnTo>
                    <a:pt x="715" y="1723"/>
                  </a:lnTo>
                  <a:lnTo>
                    <a:pt x="716" y="1722"/>
                  </a:lnTo>
                  <a:lnTo>
                    <a:pt x="718" y="1722"/>
                  </a:lnTo>
                  <a:lnTo>
                    <a:pt x="718" y="1723"/>
                  </a:lnTo>
                  <a:lnTo>
                    <a:pt x="719" y="1723"/>
                  </a:lnTo>
                  <a:lnTo>
                    <a:pt x="719" y="1724"/>
                  </a:lnTo>
                  <a:lnTo>
                    <a:pt x="718" y="1726"/>
                  </a:lnTo>
                  <a:close/>
                  <a:moveTo>
                    <a:pt x="757" y="1723"/>
                  </a:moveTo>
                  <a:lnTo>
                    <a:pt x="757" y="1723"/>
                  </a:lnTo>
                  <a:lnTo>
                    <a:pt x="756" y="1723"/>
                  </a:lnTo>
                  <a:lnTo>
                    <a:pt x="757" y="1722"/>
                  </a:lnTo>
                  <a:lnTo>
                    <a:pt x="757" y="1722"/>
                  </a:lnTo>
                  <a:lnTo>
                    <a:pt x="757" y="1722"/>
                  </a:lnTo>
                  <a:lnTo>
                    <a:pt x="757" y="1723"/>
                  </a:lnTo>
                  <a:close/>
                  <a:moveTo>
                    <a:pt x="583" y="1722"/>
                  </a:moveTo>
                  <a:lnTo>
                    <a:pt x="582" y="1722"/>
                  </a:lnTo>
                  <a:lnTo>
                    <a:pt x="581" y="1722"/>
                  </a:lnTo>
                  <a:lnTo>
                    <a:pt x="581" y="1722"/>
                  </a:lnTo>
                  <a:lnTo>
                    <a:pt x="582" y="1721"/>
                  </a:lnTo>
                  <a:lnTo>
                    <a:pt x="583" y="1721"/>
                  </a:lnTo>
                  <a:lnTo>
                    <a:pt x="583" y="1722"/>
                  </a:lnTo>
                  <a:lnTo>
                    <a:pt x="583" y="1722"/>
                  </a:lnTo>
                  <a:close/>
                  <a:moveTo>
                    <a:pt x="843" y="1725"/>
                  </a:moveTo>
                  <a:lnTo>
                    <a:pt x="843" y="1726"/>
                  </a:lnTo>
                  <a:lnTo>
                    <a:pt x="842" y="1725"/>
                  </a:lnTo>
                  <a:lnTo>
                    <a:pt x="843" y="1721"/>
                  </a:lnTo>
                  <a:lnTo>
                    <a:pt x="844" y="1721"/>
                  </a:lnTo>
                  <a:lnTo>
                    <a:pt x="844" y="1723"/>
                  </a:lnTo>
                  <a:lnTo>
                    <a:pt x="843" y="1723"/>
                  </a:lnTo>
                  <a:lnTo>
                    <a:pt x="843" y="1725"/>
                  </a:lnTo>
                  <a:close/>
                  <a:moveTo>
                    <a:pt x="789" y="1721"/>
                  </a:moveTo>
                  <a:lnTo>
                    <a:pt x="789" y="1722"/>
                  </a:lnTo>
                  <a:lnTo>
                    <a:pt x="786" y="1722"/>
                  </a:lnTo>
                  <a:lnTo>
                    <a:pt x="786" y="1721"/>
                  </a:lnTo>
                  <a:lnTo>
                    <a:pt x="784" y="1721"/>
                  </a:lnTo>
                  <a:lnTo>
                    <a:pt x="784" y="1722"/>
                  </a:lnTo>
                  <a:lnTo>
                    <a:pt x="783" y="1722"/>
                  </a:lnTo>
                  <a:lnTo>
                    <a:pt x="783" y="1721"/>
                  </a:lnTo>
                  <a:lnTo>
                    <a:pt x="784" y="1721"/>
                  </a:lnTo>
                  <a:lnTo>
                    <a:pt x="784" y="1720"/>
                  </a:lnTo>
                  <a:lnTo>
                    <a:pt x="785" y="1720"/>
                  </a:lnTo>
                  <a:lnTo>
                    <a:pt x="786" y="1721"/>
                  </a:lnTo>
                  <a:lnTo>
                    <a:pt x="789" y="1721"/>
                  </a:lnTo>
                  <a:close/>
                  <a:moveTo>
                    <a:pt x="704" y="1725"/>
                  </a:moveTo>
                  <a:lnTo>
                    <a:pt x="702" y="1725"/>
                  </a:lnTo>
                  <a:lnTo>
                    <a:pt x="701" y="1724"/>
                  </a:lnTo>
                  <a:lnTo>
                    <a:pt x="701" y="1722"/>
                  </a:lnTo>
                  <a:lnTo>
                    <a:pt x="702" y="1720"/>
                  </a:lnTo>
                  <a:lnTo>
                    <a:pt x="705" y="1721"/>
                  </a:lnTo>
                  <a:lnTo>
                    <a:pt x="707" y="1723"/>
                  </a:lnTo>
                  <a:lnTo>
                    <a:pt x="707" y="1725"/>
                  </a:lnTo>
                  <a:lnTo>
                    <a:pt x="705" y="1725"/>
                  </a:lnTo>
                  <a:lnTo>
                    <a:pt x="704" y="1725"/>
                  </a:lnTo>
                  <a:close/>
                  <a:moveTo>
                    <a:pt x="755" y="1721"/>
                  </a:moveTo>
                  <a:lnTo>
                    <a:pt x="755" y="1722"/>
                  </a:lnTo>
                  <a:lnTo>
                    <a:pt x="752" y="1722"/>
                  </a:lnTo>
                  <a:lnTo>
                    <a:pt x="751" y="1721"/>
                  </a:lnTo>
                  <a:lnTo>
                    <a:pt x="751" y="1721"/>
                  </a:lnTo>
                  <a:lnTo>
                    <a:pt x="751" y="1719"/>
                  </a:lnTo>
                  <a:lnTo>
                    <a:pt x="752" y="1719"/>
                  </a:lnTo>
                  <a:lnTo>
                    <a:pt x="753" y="1719"/>
                  </a:lnTo>
                  <a:lnTo>
                    <a:pt x="755" y="1719"/>
                  </a:lnTo>
                  <a:lnTo>
                    <a:pt x="756" y="1720"/>
                  </a:lnTo>
                  <a:lnTo>
                    <a:pt x="756" y="1721"/>
                  </a:lnTo>
                  <a:lnTo>
                    <a:pt x="755" y="1721"/>
                  </a:lnTo>
                  <a:close/>
                  <a:moveTo>
                    <a:pt x="715" y="1720"/>
                  </a:moveTo>
                  <a:lnTo>
                    <a:pt x="714" y="1720"/>
                  </a:lnTo>
                  <a:lnTo>
                    <a:pt x="714" y="1720"/>
                  </a:lnTo>
                  <a:lnTo>
                    <a:pt x="714" y="1719"/>
                  </a:lnTo>
                  <a:lnTo>
                    <a:pt x="714" y="1719"/>
                  </a:lnTo>
                  <a:lnTo>
                    <a:pt x="715" y="1719"/>
                  </a:lnTo>
                  <a:lnTo>
                    <a:pt x="715" y="1719"/>
                  </a:lnTo>
                  <a:lnTo>
                    <a:pt x="715" y="1720"/>
                  </a:lnTo>
                  <a:close/>
                  <a:moveTo>
                    <a:pt x="716" y="1718"/>
                  </a:moveTo>
                  <a:lnTo>
                    <a:pt x="716" y="1718"/>
                  </a:lnTo>
                  <a:lnTo>
                    <a:pt x="716" y="1719"/>
                  </a:lnTo>
                  <a:lnTo>
                    <a:pt x="715" y="1718"/>
                  </a:lnTo>
                  <a:lnTo>
                    <a:pt x="715" y="1718"/>
                  </a:lnTo>
                  <a:lnTo>
                    <a:pt x="714" y="1718"/>
                  </a:lnTo>
                  <a:lnTo>
                    <a:pt x="714" y="1718"/>
                  </a:lnTo>
                  <a:lnTo>
                    <a:pt x="714" y="1717"/>
                  </a:lnTo>
                  <a:lnTo>
                    <a:pt x="715" y="1717"/>
                  </a:lnTo>
                  <a:lnTo>
                    <a:pt x="716" y="1718"/>
                  </a:lnTo>
                  <a:close/>
                  <a:moveTo>
                    <a:pt x="885" y="1718"/>
                  </a:moveTo>
                  <a:lnTo>
                    <a:pt x="885" y="1719"/>
                  </a:lnTo>
                  <a:lnTo>
                    <a:pt x="885" y="1718"/>
                  </a:lnTo>
                  <a:lnTo>
                    <a:pt x="884" y="1718"/>
                  </a:lnTo>
                  <a:lnTo>
                    <a:pt x="884" y="1717"/>
                  </a:lnTo>
                  <a:lnTo>
                    <a:pt x="885" y="1717"/>
                  </a:lnTo>
                  <a:lnTo>
                    <a:pt x="885" y="1717"/>
                  </a:lnTo>
                  <a:lnTo>
                    <a:pt x="885" y="1717"/>
                  </a:lnTo>
                  <a:lnTo>
                    <a:pt x="885" y="1718"/>
                  </a:lnTo>
                  <a:close/>
                  <a:moveTo>
                    <a:pt x="813" y="1718"/>
                  </a:moveTo>
                  <a:lnTo>
                    <a:pt x="812" y="1718"/>
                  </a:lnTo>
                  <a:lnTo>
                    <a:pt x="812" y="1717"/>
                  </a:lnTo>
                  <a:lnTo>
                    <a:pt x="812" y="1717"/>
                  </a:lnTo>
                  <a:lnTo>
                    <a:pt x="812" y="1717"/>
                  </a:lnTo>
                  <a:lnTo>
                    <a:pt x="813" y="1717"/>
                  </a:lnTo>
                  <a:lnTo>
                    <a:pt x="813" y="1717"/>
                  </a:lnTo>
                  <a:lnTo>
                    <a:pt x="813" y="1717"/>
                  </a:lnTo>
                  <a:lnTo>
                    <a:pt x="813" y="1718"/>
                  </a:lnTo>
                  <a:close/>
                  <a:moveTo>
                    <a:pt x="853" y="1718"/>
                  </a:moveTo>
                  <a:lnTo>
                    <a:pt x="853" y="1718"/>
                  </a:lnTo>
                  <a:lnTo>
                    <a:pt x="851" y="1717"/>
                  </a:lnTo>
                  <a:lnTo>
                    <a:pt x="852" y="1716"/>
                  </a:lnTo>
                  <a:lnTo>
                    <a:pt x="853" y="1716"/>
                  </a:lnTo>
                  <a:lnTo>
                    <a:pt x="853" y="1717"/>
                  </a:lnTo>
                  <a:lnTo>
                    <a:pt x="853" y="1718"/>
                  </a:lnTo>
                  <a:close/>
                  <a:moveTo>
                    <a:pt x="705" y="1717"/>
                  </a:moveTo>
                  <a:lnTo>
                    <a:pt x="704" y="1717"/>
                  </a:lnTo>
                  <a:lnTo>
                    <a:pt x="704" y="1716"/>
                  </a:lnTo>
                  <a:lnTo>
                    <a:pt x="704" y="1716"/>
                  </a:lnTo>
                  <a:lnTo>
                    <a:pt x="704" y="1716"/>
                  </a:lnTo>
                  <a:lnTo>
                    <a:pt x="705" y="1716"/>
                  </a:lnTo>
                  <a:lnTo>
                    <a:pt x="706" y="1716"/>
                  </a:lnTo>
                  <a:lnTo>
                    <a:pt x="706" y="1716"/>
                  </a:lnTo>
                  <a:lnTo>
                    <a:pt x="705" y="1717"/>
                  </a:lnTo>
                  <a:close/>
                  <a:moveTo>
                    <a:pt x="887" y="1718"/>
                  </a:moveTo>
                  <a:lnTo>
                    <a:pt x="887" y="1718"/>
                  </a:lnTo>
                  <a:lnTo>
                    <a:pt x="886" y="1718"/>
                  </a:lnTo>
                  <a:lnTo>
                    <a:pt x="886" y="1717"/>
                  </a:lnTo>
                  <a:lnTo>
                    <a:pt x="888" y="1717"/>
                  </a:lnTo>
                  <a:lnTo>
                    <a:pt x="889" y="1716"/>
                  </a:lnTo>
                  <a:lnTo>
                    <a:pt x="890" y="1716"/>
                  </a:lnTo>
                  <a:lnTo>
                    <a:pt x="890" y="1716"/>
                  </a:lnTo>
                  <a:lnTo>
                    <a:pt x="889" y="1718"/>
                  </a:lnTo>
                  <a:lnTo>
                    <a:pt x="887" y="1718"/>
                  </a:lnTo>
                  <a:close/>
                  <a:moveTo>
                    <a:pt x="782" y="1719"/>
                  </a:moveTo>
                  <a:lnTo>
                    <a:pt x="781" y="1721"/>
                  </a:lnTo>
                  <a:lnTo>
                    <a:pt x="780" y="1721"/>
                  </a:lnTo>
                  <a:lnTo>
                    <a:pt x="780" y="1719"/>
                  </a:lnTo>
                  <a:lnTo>
                    <a:pt x="779" y="1717"/>
                  </a:lnTo>
                  <a:lnTo>
                    <a:pt x="779" y="1715"/>
                  </a:lnTo>
                  <a:lnTo>
                    <a:pt x="781" y="1717"/>
                  </a:lnTo>
                  <a:lnTo>
                    <a:pt x="782" y="1719"/>
                  </a:lnTo>
                  <a:close/>
                  <a:moveTo>
                    <a:pt x="812" y="1716"/>
                  </a:moveTo>
                  <a:lnTo>
                    <a:pt x="811" y="1716"/>
                  </a:lnTo>
                  <a:lnTo>
                    <a:pt x="811" y="1715"/>
                  </a:lnTo>
                  <a:lnTo>
                    <a:pt x="811" y="1714"/>
                  </a:lnTo>
                  <a:lnTo>
                    <a:pt x="811" y="1714"/>
                  </a:lnTo>
                  <a:lnTo>
                    <a:pt x="812" y="1714"/>
                  </a:lnTo>
                  <a:lnTo>
                    <a:pt x="812" y="1714"/>
                  </a:lnTo>
                  <a:lnTo>
                    <a:pt x="812" y="1715"/>
                  </a:lnTo>
                  <a:lnTo>
                    <a:pt x="813" y="1715"/>
                  </a:lnTo>
                  <a:lnTo>
                    <a:pt x="812" y="1716"/>
                  </a:lnTo>
                  <a:close/>
                  <a:moveTo>
                    <a:pt x="841" y="1714"/>
                  </a:moveTo>
                  <a:lnTo>
                    <a:pt x="842" y="1717"/>
                  </a:lnTo>
                  <a:lnTo>
                    <a:pt x="844" y="1719"/>
                  </a:lnTo>
                  <a:lnTo>
                    <a:pt x="843" y="1720"/>
                  </a:lnTo>
                  <a:lnTo>
                    <a:pt x="841" y="1718"/>
                  </a:lnTo>
                  <a:lnTo>
                    <a:pt x="841" y="1718"/>
                  </a:lnTo>
                  <a:lnTo>
                    <a:pt x="840" y="1718"/>
                  </a:lnTo>
                  <a:lnTo>
                    <a:pt x="839" y="1716"/>
                  </a:lnTo>
                  <a:lnTo>
                    <a:pt x="838" y="1716"/>
                  </a:lnTo>
                  <a:lnTo>
                    <a:pt x="837" y="1714"/>
                  </a:lnTo>
                  <a:lnTo>
                    <a:pt x="837" y="1713"/>
                  </a:lnTo>
                  <a:lnTo>
                    <a:pt x="839" y="1713"/>
                  </a:lnTo>
                  <a:lnTo>
                    <a:pt x="840" y="1714"/>
                  </a:lnTo>
                  <a:lnTo>
                    <a:pt x="841" y="1714"/>
                  </a:lnTo>
                  <a:close/>
                  <a:moveTo>
                    <a:pt x="894" y="1713"/>
                  </a:moveTo>
                  <a:lnTo>
                    <a:pt x="894" y="1713"/>
                  </a:lnTo>
                  <a:lnTo>
                    <a:pt x="893" y="1713"/>
                  </a:lnTo>
                  <a:lnTo>
                    <a:pt x="893" y="1712"/>
                  </a:lnTo>
                  <a:lnTo>
                    <a:pt x="894" y="1712"/>
                  </a:lnTo>
                  <a:lnTo>
                    <a:pt x="894" y="1712"/>
                  </a:lnTo>
                  <a:lnTo>
                    <a:pt x="894" y="1712"/>
                  </a:lnTo>
                  <a:lnTo>
                    <a:pt x="894" y="1713"/>
                  </a:lnTo>
                  <a:close/>
                  <a:moveTo>
                    <a:pt x="728" y="1711"/>
                  </a:moveTo>
                  <a:lnTo>
                    <a:pt x="726" y="1713"/>
                  </a:lnTo>
                  <a:lnTo>
                    <a:pt x="725" y="1712"/>
                  </a:lnTo>
                  <a:lnTo>
                    <a:pt x="725" y="1712"/>
                  </a:lnTo>
                  <a:lnTo>
                    <a:pt x="726" y="1711"/>
                  </a:lnTo>
                  <a:lnTo>
                    <a:pt x="728" y="1711"/>
                  </a:lnTo>
                  <a:close/>
                  <a:moveTo>
                    <a:pt x="895" y="1712"/>
                  </a:moveTo>
                  <a:lnTo>
                    <a:pt x="895" y="1712"/>
                  </a:lnTo>
                  <a:lnTo>
                    <a:pt x="895" y="1712"/>
                  </a:lnTo>
                  <a:lnTo>
                    <a:pt x="895" y="1711"/>
                  </a:lnTo>
                  <a:lnTo>
                    <a:pt x="895" y="1711"/>
                  </a:lnTo>
                  <a:lnTo>
                    <a:pt x="895" y="1711"/>
                  </a:lnTo>
                  <a:lnTo>
                    <a:pt x="896" y="1711"/>
                  </a:lnTo>
                  <a:lnTo>
                    <a:pt x="896" y="1712"/>
                  </a:lnTo>
                  <a:lnTo>
                    <a:pt x="895" y="1712"/>
                  </a:lnTo>
                  <a:close/>
                  <a:moveTo>
                    <a:pt x="779" y="1712"/>
                  </a:moveTo>
                  <a:lnTo>
                    <a:pt x="778" y="1712"/>
                  </a:lnTo>
                  <a:lnTo>
                    <a:pt x="777" y="1712"/>
                  </a:lnTo>
                  <a:lnTo>
                    <a:pt x="777" y="1711"/>
                  </a:lnTo>
                  <a:lnTo>
                    <a:pt x="778" y="1710"/>
                  </a:lnTo>
                  <a:lnTo>
                    <a:pt x="778" y="1710"/>
                  </a:lnTo>
                  <a:lnTo>
                    <a:pt x="779" y="1711"/>
                  </a:lnTo>
                  <a:lnTo>
                    <a:pt x="779" y="1712"/>
                  </a:lnTo>
                  <a:close/>
                  <a:moveTo>
                    <a:pt x="628" y="1711"/>
                  </a:moveTo>
                  <a:lnTo>
                    <a:pt x="628" y="1711"/>
                  </a:lnTo>
                  <a:lnTo>
                    <a:pt x="628" y="1711"/>
                  </a:lnTo>
                  <a:lnTo>
                    <a:pt x="628" y="1711"/>
                  </a:lnTo>
                  <a:lnTo>
                    <a:pt x="628" y="1710"/>
                  </a:lnTo>
                  <a:lnTo>
                    <a:pt x="628" y="1710"/>
                  </a:lnTo>
                  <a:lnTo>
                    <a:pt x="629" y="1711"/>
                  </a:lnTo>
                  <a:lnTo>
                    <a:pt x="629" y="1711"/>
                  </a:lnTo>
                  <a:lnTo>
                    <a:pt x="628" y="1711"/>
                  </a:lnTo>
                  <a:close/>
                  <a:moveTo>
                    <a:pt x="897" y="1711"/>
                  </a:moveTo>
                  <a:lnTo>
                    <a:pt x="896" y="1711"/>
                  </a:lnTo>
                  <a:lnTo>
                    <a:pt x="896" y="1711"/>
                  </a:lnTo>
                  <a:lnTo>
                    <a:pt x="896" y="1710"/>
                  </a:lnTo>
                  <a:lnTo>
                    <a:pt x="896" y="1710"/>
                  </a:lnTo>
                  <a:lnTo>
                    <a:pt x="897" y="1710"/>
                  </a:lnTo>
                  <a:lnTo>
                    <a:pt x="898" y="1710"/>
                  </a:lnTo>
                  <a:lnTo>
                    <a:pt x="897" y="1711"/>
                  </a:lnTo>
                  <a:close/>
                  <a:moveTo>
                    <a:pt x="853" y="1710"/>
                  </a:moveTo>
                  <a:lnTo>
                    <a:pt x="853" y="1710"/>
                  </a:lnTo>
                  <a:lnTo>
                    <a:pt x="852" y="1710"/>
                  </a:lnTo>
                  <a:lnTo>
                    <a:pt x="853" y="1709"/>
                  </a:lnTo>
                  <a:lnTo>
                    <a:pt x="853" y="1710"/>
                  </a:lnTo>
                  <a:close/>
                  <a:moveTo>
                    <a:pt x="831" y="1709"/>
                  </a:moveTo>
                  <a:lnTo>
                    <a:pt x="835" y="1711"/>
                  </a:lnTo>
                  <a:lnTo>
                    <a:pt x="836" y="1711"/>
                  </a:lnTo>
                  <a:lnTo>
                    <a:pt x="837" y="1712"/>
                  </a:lnTo>
                  <a:lnTo>
                    <a:pt x="837" y="1715"/>
                  </a:lnTo>
                  <a:lnTo>
                    <a:pt x="841" y="1719"/>
                  </a:lnTo>
                  <a:lnTo>
                    <a:pt x="841" y="1720"/>
                  </a:lnTo>
                  <a:lnTo>
                    <a:pt x="841" y="1720"/>
                  </a:lnTo>
                  <a:lnTo>
                    <a:pt x="842" y="1720"/>
                  </a:lnTo>
                  <a:lnTo>
                    <a:pt x="842" y="1721"/>
                  </a:lnTo>
                  <a:lnTo>
                    <a:pt x="841" y="1722"/>
                  </a:lnTo>
                  <a:lnTo>
                    <a:pt x="841" y="1722"/>
                  </a:lnTo>
                  <a:lnTo>
                    <a:pt x="840" y="1723"/>
                  </a:lnTo>
                  <a:lnTo>
                    <a:pt x="840" y="1725"/>
                  </a:lnTo>
                  <a:lnTo>
                    <a:pt x="839" y="1726"/>
                  </a:lnTo>
                  <a:lnTo>
                    <a:pt x="840" y="1728"/>
                  </a:lnTo>
                  <a:lnTo>
                    <a:pt x="839" y="1729"/>
                  </a:lnTo>
                  <a:lnTo>
                    <a:pt x="838" y="1729"/>
                  </a:lnTo>
                  <a:lnTo>
                    <a:pt x="837" y="1728"/>
                  </a:lnTo>
                  <a:lnTo>
                    <a:pt x="836" y="1729"/>
                  </a:lnTo>
                  <a:lnTo>
                    <a:pt x="832" y="1725"/>
                  </a:lnTo>
                  <a:lnTo>
                    <a:pt x="832" y="1725"/>
                  </a:lnTo>
                  <a:lnTo>
                    <a:pt x="832" y="1719"/>
                  </a:lnTo>
                  <a:lnTo>
                    <a:pt x="831" y="1718"/>
                  </a:lnTo>
                  <a:lnTo>
                    <a:pt x="828" y="1714"/>
                  </a:lnTo>
                  <a:lnTo>
                    <a:pt x="828" y="1713"/>
                  </a:lnTo>
                  <a:lnTo>
                    <a:pt x="828" y="1713"/>
                  </a:lnTo>
                  <a:lnTo>
                    <a:pt x="827" y="1712"/>
                  </a:lnTo>
                  <a:lnTo>
                    <a:pt x="827" y="1709"/>
                  </a:lnTo>
                  <a:lnTo>
                    <a:pt x="828" y="1709"/>
                  </a:lnTo>
                  <a:lnTo>
                    <a:pt x="830" y="1709"/>
                  </a:lnTo>
                  <a:lnTo>
                    <a:pt x="831" y="1709"/>
                  </a:lnTo>
                  <a:close/>
                  <a:moveTo>
                    <a:pt x="898" y="1709"/>
                  </a:moveTo>
                  <a:lnTo>
                    <a:pt x="898" y="1709"/>
                  </a:lnTo>
                  <a:lnTo>
                    <a:pt x="898" y="1709"/>
                  </a:lnTo>
                  <a:lnTo>
                    <a:pt x="898" y="1709"/>
                  </a:lnTo>
                  <a:lnTo>
                    <a:pt x="898" y="1708"/>
                  </a:lnTo>
                  <a:lnTo>
                    <a:pt x="899" y="1709"/>
                  </a:lnTo>
                  <a:lnTo>
                    <a:pt x="898" y="1709"/>
                  </a:lnTo>
                  <a:close/>
                  <a:moveTo>
                    <a:pt x="753" y="1710"/>
                  </a:moveTo>
                  <a:lnTo>
                    <a:pt x="752" y="1710"/>
                  </a:lnTo>
                  <a:lnTo>
                    <a:pt x="752" y="1710"/>
                  </a:lnTo>
                  <a:lnTo>
                    <a:pt x="752" y="1709"/>
                  </a:lnTo>
                  <a:lnTo>
                    <a:pt x="752" y="1708"/>
                  </a:lnTo>
                  <a:lnTo>
                    <a:pt x="753" y="1708"/>
                  </a:lnTo>
                  <a:lnTo>
                    <a:pt x="753" y="1708"/>
                  </a:lnTo>
                  <a:lnTo>
                    <a:pt x="753" y="1710"/>
                  </a:lnTo>
                  <a:close/>
                  <a:moveTo>
                    <a:pt x="692" y="1709"/>
                  </a:moveTo>
                  <a:lnTo>
                    <a:pt x="691" y="1709"/>
                  </a:lnTo>
                  <a:lnTo>
                    <a:pt x="691" y="1709"/>
                  </a:lnTo>
                  <a:lnTo>
                    <a:pt x="691" y="1708"/>
                  </a:lnTo>
                  <a:lnTo>
                    <a:pt x="691" y="1708"/>
                  </a:lnTo>
                  <a:lnTo>
                    <a:pt x="692" y="1708"/>
                  </a:lnTo>
                  <a:lnTo>
                    <a:pt x="692" y="1708"/>
                  </a:lnTo>
                  <a:lnTo>
                    <a:pt x="692" y="1709"/>
                  </a:lnTo>
                  <a:close/>
                  <a:moveTo>
                    <a:pt x="843" y="1708"/>
                  </a:moveTo>
                  <a:lnTo>
                    <a:pt x="843" y="1708"/>
                  </a:lnTo>
                  <a:lnTo>
                    <a:pt x="842" y="1708"/>
                  </a:lnTo>
                  <a:lnTo>
                    <a:pt x="842" y="1707"/>
                  </a:lnTo>
                  <a:lnTo>
                    <a:pt x="843" y="1707"/>
                  </a:lnTo>
                  <a:lnTo>
                    <a:pt x="843" y="1707"/>
                  </a:lnTo>
                  <a:lnTo>
                    <a:pt x="843" y="1707"/>
                  </a:lnTo>
                  <a:lnTo>
                    <a:pt x="843" y="1708"/>
                  </a:lnTo>
                  <a:close/>
                  <a:moveTo>
                    <a:pt x="852" y="1709"/>
                  </a:moveTo>
                  <a:lnTo>
                    <a:pt x="852" y="1709"/>
                  </a:lnTo>
                  <a:lnTo>
                    <a:pt x="851" y="1708"/>
                  </a:lnTo>
                  <a:lnTo>
                    <a:pt x="851" y="1707"/>
                  </a:lnTo>
                  <a:lnTo>
                    <a:pt x="851" y="1707"/>
                  </a:lnTo>
                  <a:lnTo>
                    <a:pt x="852" y="1709"/>
                  </a:lnTo>
                  <a:close/>
                  <a:moveTo>
                    <a:pt x="900" y="1708"/>
                  </a:moveTo>
                  <a:lnTo>
                    <a:pt x="900" y="1708"/>
                  </a:lnTo>
                  <a:lnTo>
                    <a:pt x="899" y="1707"/>
                  </a:lnTo>
                  <a:lnTo>
                    <a:pt x="899" y="1707"/>
                  </a:lnTo>
                  <a:lnTo>
                    <a:pt x="900" y="1707"/>
                  </a:lnTo>
                  <a:lnTo>
                    <a:pt x="900" y="1707"/>
                  </a:lnTo>
                  <a:lnTo>
                    <a:pt x="900" y="1708"/>
                  </a:lnTo>
                  <a:close/>
                  <a:moveTo>
                    <a:pt x="877" y="1711"/>
                  </a:moveTo>
                  <a:lnTo>
                    <a:pt x="876" y="1711"/>
                  </a:lnTo>
                  <a:lnTo>
                    <a:pt x="876" y="1711"/>
                  </a:lnTo>
                  <a:lnTo>
                    <a:pt x="876" y="1709"/>
                  </a:lnTo>
                  <a:lnTo>
                    <a:pt x="875" y="1709"/>
                  </a:lnTo>
                  <a:lnTo>
                    <a:pt x="876" y="1708"/>
                  </a:lnTo>
                  <a:lnTo>
                    <a:pt x="876" y="1707"/>
                  </a:lnTo>
                  <a:lnTo>
                    <a:pt x="876" y="1707"/>
                  </a:lnTo>
                  <a:lnTo>
                    <a:pt x="877" y="1707"/>
                  </a:lnTo>
                  <a:lnTo>
                    <a:pt x="877" y="1708"/>
                  </a:lnTo>
                  <a:lnTo>
                    <a:pt x="877" y="1709"/>
                  </a:lnTo>
                  <a:lnTo>
                    <a:pt x="877" y="1710"/>
                  </a:lnTo>
                  <a:lnTo>
                    <a:pt x="877" y="1711"/>
                  </a:lnTo>
                  <a:close/>
                  <a:moveTo>
                    <a:pt x="690" y="1709"/>
                  </a:moveTo>
                  <a:lnTo>
                    <a:pt x="690" y="1709"/>
                  </a:lnTo>
                  <a:lnTo>
                    <a:pt x="689" y="1709"/>
                  </a:lnTo>
                  <a:lnTo>
                    <a:pt x="689" y="1708"/>
                  </a:lnTo>
                  <a:lnTo>
                    <a:pt x="689" y="1707"/>
                  </a:lnTo>
                  <a:lnTo>
                    <a:pt x="689" y="1707"/>
                  </a:lnTo>
                  <a:lnTo>
                    <a:pt x="690" y="1706"/>
                  </a:lnTo>
                  <a:lnTo>
                    <a:pt x="691" y="1706"/>
                  </a:lnTo>
                  <a:lnTo>
                    <a:pt x="691" y="1707"/>
                  </a:lnTo>
                  <a:lnTo>
                    <a:pt x="690" y="1707"/>
                  </a:lnTo>
                  <a:lnTo>
                    <a:pt x="690" y="1709"/>
                  </a:lnTo>
                  <a:close/>
                  <a:moveTo>
                    <a:pt x="760" y="1708"/>
                  </a:moveTo>
                  <a:lnTo>
                    <a:pt x="759" y="1708"/>
                  </a:lnTo>
                  <a:lnTo>
                    <a:pt x="759" y="1707"/>
                  </a:lnTo>
                  <a:lnTo>
                    <a:pt x="759" y="1706"/>
                  </a:lnTo>
                  <a:lnTo>
                    <a:pt x="759" y="1706"/>
                  </a:lnTo>
                  <a:lnTo>
                    <a:pt x="760" y="1706"/>
                  </a:lnTo>
                  <a:lnTo>
                    <a:pt x="760" y="1706"/>
                  </a:lnTo>
                  <a:lnTo>
                    <a:pt x="760" y="1707"/>
                  </a:lnTo>
                  <a:lnTo>
                    <a:pt x="760" y="1708"/>
                  </a:lnTo>
                  <a:close/>
                  <a:moveTo>
                    <a:pt x="694" y="1706"/>
                  </a:moveTo>
                  <a:lnTo>
                    <a:pt x="692" y="1708"/>
                  </a:lnTo>
                  <a:lnTo>
                    <a:pt x="692" y="1707"/>
                  </a:lnTo>
                  <a:lnTo>
                    <a:pt x="692" y="1707"/>
                  </a:lnTo>
                  <a:lnTo>
                    <a:pt x="693" y="1706"/>
                  </a:lnTo>
                  <a:lnTo>
                    <a:pt x="693" y="1706"/>
                  </a:lnTo>
                  <a:lnTo>
                    <a:pt x="694" y="1706"/>
                  </a:lnTo>
                  <a:close/>
                  <a:moveTo>
                    <a:pt x="756" y="1711"/>
                  </a:moveTo>
                  <a:lnTo>
                    <a:pt x="756" y="1711"/>
                  </a:lnTo>
                  <a:lnTo>
                    <a:pt x="755" y="1711"/>
                  </a:lnTo>
                  <a:lnTo>
                    <a:pt x="755" y="1711"/>
                  </a:lnTo>
                  <a:lnTo>
                    <a:pt x="754" y="1711"/>
                  </a:lnTo>
                  <a:lnTo>
                    <a:pt x="755" y="1709"/>
                  </a:lnTo>
                  <a:lnTo>
                    <a:pt x="755" y="1708"/>
                  </a:lnTo>
                  <a:lnTo>
                    <a:pt x="756" y="1706"/>
                  </a:lnTo>
                  <a:lnTo>
                    <a:pt x="756" y="1706"/>
                  </a:lnTo>
                  <a:lnTo>
                    <a:pt x="757" y="1707"/>
                  </a:lnTo>
                  <a:lnTo>
                    <a:pt x="757" y="1709"/>
                  </a:lnTo>
                  <a:lnTo>
                    <a:pt x="756" y="1710"/>
                  </a:lnTo>
                  <a:lnTo>
                    <a:pt x="756" y="1711"/>
                  </a:lnTo>
                  <a:close/>
                  <a:moveTo>
                    <a:pt x="902" y="1707"/>
                  </a:moveTo>
                  <a:lnTo>
                    <a:pt x="901" y="1707"/>
                  </a:lnTo>
                  <a:lnTo>
                    <a:pt x="901" y="1707"/>
                  </a:lnTo>
                  <a:lnTo>
                    <a:pt x="901" y="1706"/>
                  </a:lnTo>
                  <a:lnTo>
                    <a:pt x="901" y="1706"/>
                  </a:lnTo>
                  <a:lnTo>
                    <a:pt x="902" y="1706"/>
                  </a:lnTo>
                  <a:lnTo>
                    <a:pt x="902" y="1706"/>
                  </a:lnTo>
                  <a:lnTo>
                    <a:pt x="902" y="1707"/>
                  </a:lnTo>
                  <a:close/>
                  <a:moveTo>
                    <a:pt x="744" y="1706"/>
                  </a:moveTo>
                  <a:lnTo>
                    <a:pt x="745" y="1707"/>
                  </a:lnTo>
                  <a:lnTo>
                    <a:pt x="745" y="1709"/>
                  </a:lnTo>
                  <a:lnTo>
                    <a:pt x="746" y="1709"/>
                  </a:lnTo>
                  <a:lnTo>
                    <a:pt x="747" y="1710"/>
                  </a:lnTo>
                  <a:lnTo>
                    <a:pt x="748" y="1710"/>
                  </a:lnTo>
                  <a:lnTo>
                    <a:pt x="748" y="1711"/>
                  </a:lnTo>
                  <a:lnTo>
                    <a:pt x="747" y="1712"/>
                  </a:lnTo>
                  <a:lnTo>
                    <a:pt x="745" y="1712"/>
                  </a:lnTo>
                  <a:lnTo>
                    <a:pt x="743" y="1710"/>
                  </a:lnTo>
                  <a:lnTo>
                    <a:pt x="742" y="1708"/>
                  </a:lnTo>
                  <a:lnTo>
                    <a:pt x="742" y="1706"/>
                  </a:lnTo>
                  <a:lnTo>
                    <a:pt x="742" y="1706"/>
                  </a:lnTo>
                  <a:lnTo>
                    <a:pt x="743" y="1707"/>
                  </a:lnTo>
                  <a:lnTo>
                    <a:pt x="744" y="1706"/>
                  </a:lnTo>
                  <a:close/>
                  <a:moveTo>
                    <a:pt x="850" y="1707"/>
                  </a:moveTo>
                  <a:lnTo>
                    <a:pt x="850" y="1707"/>
                  </a:lnTo>
                  <a:lnTo>
                    <a:pt x="850" y="1707"/>
                  </a:lnTo>
                  <a:lnTo>
                    <a:pt x="850" y="1706"/>
                  </a:lnTo>
                  <a:lnTo>
                    <a:pt x="850" y="1706"/>
                  </a:lnTo>
                  <a:lnTo>
                    <a:pt x="850" y="1706"/>
                  </a:lnTo>
                  <a:lnTo>
                    <a:pt x="850" y="1707"/>
                  </a:lnTo>
                  <a:close/>
                  <a:moveTo>
                    <a:pt x="850" y="1706"/>
                  </a:moveTo>
                  <a:lnTo>
                    <a:pt x="849" y="1706"/>
                  </a:lnTo>
                  <a:lnTo>
                    <a:pt x="849" y="1706"/>
                  </a:lnTo>
                  <a:lnTo>
                    <a:pt x="849" y="1706"/>
                  </a:lnTo>
                  <a:lnTo>
                    <a:pt x="850" y="1706"/>
                  </a:lnTo>
                  <a:close/>
                  <a:moveTo>
                    <a:pt x="895" y="1706"/>
                  </a:moveTo>
                  <a:lnTo>
                    <a:pt x="895" y="1707"/>
                  </a:lnTo>
                  <a:lnTo>
                    <a:pt x="894" y="1707"/>
                  </a:lnTo>
                  <a:lnTo>
                    <a:pt x="894" y="1706"/>
                  </a:lnTo>
                  <a:lnTo>
                    <a:pt x="894" y="1706"/>
                  </a:lnTo>
                  <a:lnTo>
                    <a:pt x="895" y="1706"/>
                  </a:lnTo>
                  <a:lnTo>
                    <a:pt x="895" y="1706"/>
                  </a:lnTo>
                  <a:lnTo>
                    <a:pt x="895" y="1706"/>
                  </a:lnTo>
                  <a:close/>
                  <a:moveTo>
                    <a:pt x="484" y="1705"/>
                  </a:moveTo>
                  <a:lnTo>
                    <a:pt x="483" y="1707"/>
                  </a:lnTo>
                  <a:lnTo>
                    <a:pt x="483" y="1706"/>
                  </a:lnTo>
                  <a:lnTo>
                    <a:pt x="483" y="1705"/>
                  </a:lnTo>
                  <a:lnTo>
                    <a:pt x="483" y="1704"/>
                  </a:lnTo>
                  <a:lnTo>
                    <a:pt x="484" y="1704"/>
                  </a:lnTo>
                  <a:lnTo>
                    <a:pt x="484" y="1704"/>
                  </a:lnTo>
                  <a:lnTo>
                    <a:pt x="484" y="1705"/>
                  </a:lnTo>
                  <a:close/>
                  <a:moveTo>
                    <a:pt x="904" y="1705"/>
                  </a:moveTo>
                  <a:lnTo>
                    <a:pt x="903" y="1707"/>
                  </a:lnTo>
                  <a:lnTo>
                    <a:pt x="902" y="1706"/>
                  </a:lnTo>
                  <a:lnTo>
                    <a:pt x="902" y="1705"/>
                  </a:lnTo>
                  <a:lnTo>
                    <a:pt x="903" y="1704"/>
                  </a:lnTo>
                  <a:lnTo>
                    <a:pt x="904" y="1704"/>
                  </a:lnTo>
                  <a:lnTo>
                    <a:pt x="904" y="1705"/>
                  </a:lnTo>
                  <a:close/>
                  <a:moveTo>
                    <a:pt x="744" y="1705"/>
                  </a:moveTo>
                  <a:lnTo>
                    <a:pt x="743" y="1705"/>
                  </a:lnTo>
                  <a:lnTo>
                    <a:pt x="743" y="1705"/>
                  </a:lnTo>
                  <a:lnTo>
                    <a:pt x="743" y="1704"/>
                  </a:lnTo>
                  <a:lnTo>
                    <a:pt x="743" y="1704"/>
                  </a:lnTo>
                  <a:lnTo>
                    <a:pt x="744" y="1704"/>
                  </a:lnTo>
                  <a:lnTo>
                    <a:pt x="744" y="1704"/>
                  </a:lnTo>
                  <a:lnTo>
                    <a:pt x="744" y="1705"/>
                  </a:lnTo>
                  <a:close/>
                  <a:moveTo>
                    <a:pt x="891" y="1704"/>
                  </a:moveTo>
                  <a:lnTo>
                    <a:pt x="892" y="1704"/>
                  </a:lnTo>
                  <a:lnTo>
                    <a:pt x="893" y="1704"/>
                  </a:lnTo>
                  <a:lnTo>
                    <a:pt x="894" y="1705"/>
                  </a:lnTo>
                  <a:lnTo>
                    <a:pt x="894" y="1707"/>
                  </a:lnTo>
                  <a:lnTo>
                    <a:pt x="893" y="1707"/>
                  </a:lnTo>
                  <a:lnTo>
                    <a:pt x="892" y="1706"/>
                  </a:lnTo>
                  <a:lnTo>
                    <a:pt x="890" y="1706"/>
                  </a:lnTo>
                  <a:lnTo>
                    <a:pt x="890" y="1704"/>
                  </a:lnTo>
                  <a:lnTo>
                    <a:pt x="891" y="1704"/>
                  </a:lnTo>
                  <a:close/>
                  <a:moveTo>
                    <a:pt x="936" y="1705"/>
                  </a:moveTo>
                  <a:lnTo>
                    <a:pt x="935" y="1705"/>
                  </a:lnTo>
                  <a:lnTo>
                    <a:pt x="935" y="1704"/>
                  </a:lnTo>
                  <a:lnTo>
                    <a:pt x="935" y="1704"/>
                  </a:lnTo>
                  <a:lnTo>
                    <a:pt x="935" y="1704"/>
                  </a:lnTo>
                  <a:lnTo>
                    <a:pt x="936" y="1704"/>
                  </a:lnTo>
                  <a:lnTo>
                    <a:pt x="936" y="1704"/>
                  </a:lnTo>
                  <a:lnTo>
                    <a:pt x="936" y="1704"/>
                  </a:lnTo>
                  <a:lnTo>
                    <a:pt x="936" y="1705"/>
                  </a:lnTo>
                  <a:close/>
                  <a:moveTo>
                    <a:pt x="842" y="1705"/>
                  </a:moveTo>
                  <a:lnTo>
                    <a:pt x="841" y="1705"/>
                  </a:lnTo>
                  <a:lnTo>
                    <a:pt x="839" y="1705"/>
                  </a:lnTo>
                  <a:lnTo>
                    <a:pt x="839" y="1704"/>
                  </a:lnTo>
                  <a:lnTo>
                    <a:pt x="841" y="1704"/>
                  </a:lnTo>
                  <a:lnTo>
                    <a:pt x="841" y="1704"/>
                  </a:lnTo>
                  <a:lnTo>
                    <a:pt x="843" y="1704"/>
                  </a:lnTo>
                  <a:lnTo>
                    <a:pt x="843" y="1703"/>
                  </a:lnTo>
                  <a:lnTo>
                    <a:pt x="844" y="1703"/>
                  </a:lnTo>
                  <a:lnTo>
                    <a:pt x="844" y="1704"/>
                  </a:lnTo>
                  <a:lnTo>
                    <a:pt x="842" y="1705"/>
                  </a:lnTo>
                  <a:close/>
                  <a:moveTo>
                    <a:pt x="849" y="1706"/>
                  </a:moveTo>
                  <a:lnTo>
                    <a:pt x="849" y="1707"/>
                  </a:lnTo>
                  <a:lnTo>
                    <a:pt x="851" y="1710"/>
                  </a:lnTo>
                  <a:lnTo>
                    <a:pt x="852" y="1711"/>
                  </a:lnTo>
                  <a:lnTo>
                    <a:pt x="852" y="1714"/>
                  </a:lnTo>
                  <a:lnTo>
                    <a:pt x="851" y="1713"/>
                  </a:lnTo>
                  <a:lnTo>
                    <a:pt x="851" y="1712"/>
                  </a:lnTo>
                  <a:lnTo>
                    <a:pt x="849" y="1711"/>
                  </a:lnTo>
                  <a:lnTo>
                    <a:pt x="849" y="1710"/>
                  </a:lnTo>
                  <a:lnTo>
                    <a:pt x="847" y="1710"/>
                  </a:lnTo>
                  <a:lnTo>
                    <a:pt x="846" y="1709"/>
                  </a:lnTo>
                  <a:lnTo>
                    <a:pt x="846" y="1710"/>
                  </a:lnTo>
                  <a:lnTo>
                    <a:pt x="845" y="1709"/>
                  </a:lnTo>
                  <a:lnTo>
                    <a:pt x="845" y="1708"/>
                  </a:lnTo>
                  <a:lnTo>
                    <a:pt x="844" y="1708"/>
                  </a:lnTo>
                  <a:lnTo>
                    <a:pt x="844" y="1708"/>
                  </a:lnTo>
                  <a:lnTo>
                    <a:pt x="844" y="1707"/>
                  </a:lnTo>
                  <a:lnTo>
                    <a:pt x="844" y="1707"/>
                  </a:lnTo>
                  <a:lnTo>
                    <a:pt x="843" y="1707"/>
                  </a:lnTo>
                  <a:lnTo>
                    <a:pt x="843" y="1706"/>
                  </a:lnTo>
                  <a:lnTo>
                    <a:pt x="843" y="1705"/>
                  </a:lnTo>
                  <a:lnTo>
                    <a:pt x="846" y="1703"/>
                  </a:lnTo>
                  <a:lnTo>
                    <a:pt x="846" y="1703"/>
                  </a:lnTo>
                  <a:lnTo>
                    <a:pt x="846" y="1704"/>
                  </a:lnTo>
                  <a:lnTo>
                    <a:pt x="848" y="1706"/>
                  </a:lnTo>
                  <a:lnTo>
                    <a:pt x="849" y="1706"/>
                  </a:lnTo>
                  <a:close/>
                  <a:moveTo>
                    <a:pt x="905" y="1704"/>
                  </a:moveTo>
                  <a:lnTo>
                    <a:pt x="904" y="1704"/>
                  </a:lnTo>
                  <a:lnTo>
                    <a:pt x="904" y="1704"/>
                  </a:lnTo>
                  <a:lnTo>
                    <a:pt x="904" y="1703"/>
                  </a:lnTo>
                  <a:lnTo>
                    <a:pt x="905" y="1703"/>
                  </a:lnTo>
                  <a:lnTo>
                    <a:pt x="905" y="1703"/>
                  </a:lnTo>
                  <a:lnTo>
                    <a:pt x="906" y="1703"/>
                  </a:lnTo>
                  <a:lnTo>
                    <a:pt x="906" y="1704"/>
                  </a:lnTo>
                  <a:lnTo>
                    <a:pt x="905" y="1704"/>
                  </a:lnTo>
                  <a:close/>
                  <a:moveTo>
                    <a:pt x="933" y="1704"/>
                  </a:moveTo>
                  <a:lnTo>
                    <a:pt x="933" y="1704"/>
                  </a:lnTo>
                  <a:lnTo>
                    <a:pt x="933" y="1703"/>
                  </a:lnTo>
                  <a:lnTo>
                    <a:pt x="933" y="1703"/>
                  </a:lnTo>
                  <a:lnTo>
                    <a:pt x="933" y="1703"/>
                  </a:lnTo>
                  <a:lnTo>
                    <a:pt x="933" y="1703"/>
                  </a:lnTo>
                  <a:lnTo>
                    <a:pt x="934" y="1703"/>
                  </a:lnTo>
                  <a:lnTo>
                    <a:pt x="934" y="1704"/>
                  </a:lnTo>
                  <a:lnTo>
                    <a:pt x="933" y="1704"/>
                  </a:lnTo>
                  <a:close/>
                  <a:moveTo>
                    <a:pt x="849" y="1705"/>
                  </a:moveTo>
                  <a:lnTo>
                    <a:pt x="848" y="1705"/>
                  </a:lnTo>
                  <a:lnTo>
                    <a:pt x="847" y="1704"/>
                  </a:lnTo>
                  <a:lnTo>
                    <a:pt x="847" y="1703"/>
                  </a:lnTo>
                  <a:lnTo>
                    <a:pt x="847" y="1703"/>
                  </a:lnTo>
                  <a:lnTo>
                    <a:pt x="849" y="1704"/>
                  </a:lnTo>
                  <a:lnTo>
                    <a:pt x="849" y="1704"/>
                  </a:lnTo>
                  <a:lnTo>
                    <a:pt x="849" y="1705"/>
                  </a:lnTo>
                  <a:close/>
                  <a:moveTo>
                    <a:pt x="907" y="1703"/>
                  </a:moveTo>
                  <a:lnTo>
                    <a:pt x="906" y="1703"/>
                  </a:lnTo>
                  <a:lnTo>
                    <a:pt x="906" y="1703"/>
                  </a:lnTo>
                  <a:lnTo>
                    <a:pt x="906" y="1702"/>
                  </a:lnTo>
                  <a:lnTo>
                    <a:pt x="907" y="1702"/>
                  </a:lnTo>
                  <a:lnTo>
                    <a:pt x="907" y="1703"/>
                  </a:lnTo>
                  <a:lnTo>
                    <a:pt x="907" y="1703"/>
                  </a:lnTo>
                  <a:close/>
                  <a:moveTo>
                    <a:pt x="877" y="1704"/>
                  </a:moveTo>
                  <a:lnTo>
                    <a:pt x="876" y="1706"/>
                  </a:lnTo>
                  <a:lnTo>
                    <a:pt x="875" y="1705"/>
                  </a:lnTo>
                  <a:lnTo>
                    <a:pt x="875" y="1702"/>
                  </a:lnTo>
                  <a:lnTo>
                    <a:pt x="876" y="1701"/>
                  </a:lnTo>
                  <a:lnTo>
                    <a:pt x="876" y="1702"/>
                  </a:lnTo>
                  <a:lnTo>
                    <a:pt x="876" y="1704"/>
                  </a:lnTo>
                  <a:lnTo>
                    <a:pt x="877" y="1704"/>
                  </a:lnTo>
                  <a:close/>
                  <a:moveTo>
                    <a:pt x="932" y="1702"/>
                  </a:moveTo>
                  <a:lnTo>
                    <a:pt x="931" y="1702"/>
                  </a:lnTo>
                  <a:lnTo>
                    <a:pt x="931" y="1702"/>
                  </a:lnTo>
                  <a:lnTo>
                    <a:pt x="931" y="1702"/>
                  </a:lnTo>
                  <a:lnTo>
                    <a:pt x="931" y="1701"/>
                  </a:lnTo>
                  <a:lnTo>
                    <a:pt x="932" y="1701"/>
                  </a:lnTo>
                  <a:lnTo>
                    <a:pt x="932" y="1702"/>
                  </a:lnTo>
                  <a:lnTo>
                    <a:pt x="932" y="1702"/>
                  </a:lnTo>
                  <a:close/>
                  <a:moveTo>
                    <a:pt x="930" y="1701"/>
                  </a:moveTo>
                  <a:lnTo>
                    <a:pt x="930" y="1701"/>
                  </a:lnTo>
                  <a:lnTo>
                    <a:pt x="929" y="1701"/>
                  </a:lnTo>
                  <a:lnTo>
                    <a:pt x="929" y="1700"/>
                  </a:lnTo>
                  <a:lnTo>
                    <a:pt x="930" y="1700"/>
                  </a:lnTo>
                  <a:lnTo>
                    <a:pt x="930" y="1700"/>
                  </a:lnTo>
                  <a:lnTo>
                    <a:pt x="930" y="1700"/>
                  </a:lnTo>
                  <a:lnTo>
                    <a:pt x="930" y="1701"/>
                  </a:lnTo>
                  <a:close/>
                  <a:moveTo>
                    <a:pt x="929" y="1700"/>
                  </a:moveTo>
                  <a:lnTo>
                    <a:pt x="928" y="1700"/>
                  </a:lnTo>
                  <a:lnTo>
                    <a:pt x="928" y="1700"/>
                  </a:lnTo>
                  <a:lnTo>
                    <a:pt x="928" y="1700"/>
                  </a:lnTo>
                  <a:lnTo>
                    <a:pt x="928" y="1699"/>
                  </a:lnTo>
                  <a:lnTo>
                    <a:pt x="929" y="1699"/>
                  </a:lnTo>
                  <a:lnTo>
                    <a:pt x="929" y="1700"/>
                  </a:lnTo>
                  <a:lnTo>
                    <a:pt x="929" y="1700"/>
                  </a:lnTo>
                  <a:close/>
                  <a:moveTo>
                    <a:pt x="926" y="1700"/>
                  </a:moveTo>
                  <a:lnTo>
                    <a:pt x="926" y="1700"/>
                  </a:lnTo>
                  <a:lnTo>
                    <a:pt x="926" y="1700"/>
                  </a:lnTo>
                  <a:lnTo>
                    <a:pt x="926" y="1699"/>
                  </a:lnTo>
                  <a:lnTo>
                    <a:pt x="926" y="1699"/>
                  </a:lnTo>
                  <a:lnTo>
                    <a:pt x="926" y="1699"/>
                  </a:lnTo>
                  <a:lnTo>
                    <a:pt x="927" y="1699"/>
                  </a:lnTo>
                  <a:lnTo>
                    <a:pt x="927" y="1700"/>
                  </a:lnTo>
                  <a:lnTo>
                    <a:pt x="926" y="1700"/>
                  </a:lnTo>
                  <a:close/>
                  <a:moveTo>
                    <a:pt x="735" y="1703"/>
                  </a:moveTo>
                  <a:lnTo>
                    <a:pt x="733" y="1705"/>
                  </a:lnTo>
                  <a:lnTo>
                    <a:pt x="731" y="1705"/>
                  </a:lnTo>
                  <a:lnTo>
                    <a:pt x="731" y="1704"/>
                  </a:lnTo>
                  <a:lnTo>
                    <a:pt x="729" y="1704"/>
                  </a:lnTo>
                  <a:lnTo>
                    <a:pt x="729" y="1704"/>
                  </a:lnTo>
                  <a:lnTo>
                    <a:pt x="730" y="1703"/>
                  </a:lnTo>
                  <a:lnTo>
                    <a:pt x="730" y="1701"/>
                  </a:lnTo>
                  <a:lnTo>
                    <a:pt x="731" y="1700"/>
                  </a:lnTo>
                  <a:lnTo>
                    <a:pt x="732" y="1699"/>
                  </a:lnTo>
                  <a:lnTo>
                    <a:pt x="734" y="1699"/>
                  </a:lnTo>
                  <a:lnTo>
                    <a:pt x="734" y="1701"/>
                  </a:lnTo>
                  <a:lnTo>
                    <a:pt x="735" y="1702"/>
                  </a:lnTo>
                  <a:lnTo>
                    <a:pt x="735" y="1703"/>
                  </a:lnTo>
                  <a:close/>
                  <a:moveTo>
                    <a:pt x="925" y="1699"/>
                  </a:moveTo>
                  <a:lnTo>
                    <a:pt x="924" y="1699"/>
                  </a:lnTo>
                  <a:lnTo>
                    <a:pt x="924" y="1699"/>
                  </a:lnTo>
                  <a:lnTo>
                    <a:pt x="924" y="1699"/>
                  </a:lnTo>
                  <a:lnTo>
                    <a:pt x="924" y="1699"/>
                  </a:lnTo>
                  <a:lnTo>
                    <a:pt x="925" y="1699"/>
                  </a:lnTo>
                  <a:lnTo>
                    <a:pt x="925" y="1699"/>
                  </a:lnTo>
                  <a:lnTo>
                    <a:pt x="925" y="1699"/>
                  </a:lnTo>
                  <a:close/>
                  <a:moveTo>
                    <a:pt x="922" y="1699"/>
                  </a:moveTo>
                  <a:lnTo>
                    <a:pt x="921" y="1699"/>
                  </a:lnTo>
                  <a:lnTo>
                    <a:pt x="920" y="1698"/>
                  </a:lnTo>
                  <a:lnTo>
                    <a:pt x="921" y="1698"/>
                  </a:lnTo>
                  <a:lnTo>
                    <a:pt x="922" y="1698"/>
                  </a:lnTo>
                  <a:lnTo>
                    <a:pt x="922" y="1698"/>
                  </a:lnTo>
                  <a:lnTo>
                    <a:pt x="922" y="1699"/>
                  </a:lnTo>
                  <a:close/>
                  <a:moveTo>
                    <a:pt x="923" y="1699"/>
                  </a:moveTo>
                  <a:lnTo>
                    <a:pt x="923" y="1699"/>
                  </a:lnTo>
                  <a:lnTo>
                    <a:pt x="922" y="1699"/>
                  </a:lnTo>
                  <a:lnTo>
                    <a:pt x="922" y="1698"/>
                  </a:lnTo>
                  <a:lnTo>
                    <a:pt x="923" y="1698"/>
                  </a:lnTo>
                  <a:lnTo>
                    <a:pt x="923" y="1698"/>
                  </a:lnTo>
                  <a:lnTo>
                    <a:pt x="923" y="1698"/>
                  </a:lnTo>
                  <a:lnTo>
                    <a:pt x="923" y="1699"/>
                  </a:lnTo>
                  <a:close/>
                  <a:moveTo>
                    <a:pt x="882" y="1700"/>
                  </a:moveTo>
                  <a:lnTo>
                    <a:pt x="882" y="1701"/>
                  </a:lnTo>
                  <a:lnTo>
                    <a:pt x="880" y="1702"/>
                  </a:lnTo>
                  <a:lnTo>
                    <a:pt x="879" y="1700"/>
                  </a:lnTo>
                  <a:lnTo>
                    <a:pt x="879" y="1701"/>
                  </a:lnTo>
                  <a:lnTo>
                    <a:pt x="878" y="1701"/>
                  </a:lnTo>
                  <a:lnTo>
                    <a:pt x="878" y="1699"/>
                  </a:lnTo>
                  <a:lnTo>
                    <a:pt x="879" y="1698"/>
                  </a:lnTo>
                  <a:lnTo>
                    <a:pt x="880" y="1698"/>
                  </a:lnTo>
                  <a:lnTo>
                    <a:pt x="882" y="1698"/>
                  </a:lnTo>
                  <a:lnTo>
                    <a:pt x="882" y="1699"/>
                  </a:lnTo>
                  <a:lnTo>
                    <a:pt x="881" y="1699"/>
                  </a:lnTo>
                  <a:lnTo>
                    <a:pt x="882" y="1700"/>
                  </a:lnTo>
                  <a:close/>
                  <a:moveTo>
                    <a:pt x="952" y="1699"/>
                  </a:moveTo>
                  <a:lnTo>
                    <a:pt x="950" y="1699"/>
                  </a:lnTo>
                  <a:lnTo>
                    <a:pt x="948" y="1699"/>
                  </a:lnTo>
                  <a:lnTo>
                    <a:pt x="947" y="1698"/>
                  </a:lnTo>
                  <a:lnTo>
                    <a:pt x="947" y="1698"/>
                  </a:lnTo>
                  <a:lnTo>
                    <a:pt x="947" y="1698"/>
                  </a:lnTo>
                  <a:lnTo>
                    <a:pt x="947" y="1698"/>
                  </a:lnTo>
                  <a:lnTo>
                    <a:pt x="949" y="1698"/>
                  </a:lnTo>
                  <a:lnTo>
                    <a:pt x="950" y="1698"/>
                  </a:lnTo>
                  <a:lnTo>
                    <a:pt x="952" y="1699"/>
                  </a:lnTo>
                  <a:close/>
                  <a:moveTo>
                    <a:pt x="902" y="1698"/>
                  </a:moveTo>
                  <a:lnTo>
                    <a:pt x="901" y="1698"/>
                  </a:lnTo>
                  <a:lnTo>
                    <a:pt x="901" y="1697"/>
                  </a:lnTo>
                  <a:lnTo>
                    <a:pt x="901" y="1697"/>
                  </a:lnTo>
                  <a:lnTo>
                    <a:pt x="902" y="1696"/>
                  </a:lnTo>
                  <a:lnTo>
                    <a:pt x="902" y="1696"/>
                  </a:lnTo>
                  <a:lnTo>
                    <a:pt x="902" y="1696"/>
                  </a:lnTo>
                  <a:lnTo>
                    <a:pt x="902" y="1697"/>
                  </a:lnTo>
                  <a:lnTo>
                    <a:pt x="902" y="1698"/>
                  </a:lnTo>
                  <a:close/>
                  <a:moveTo>
                    <a:pt x="733" y="1697"/>
                  </a:moveTo>
                  <a:lnTo>
                    <a:pt x="732" y="1697"/>
                  </a:lnTo>
                  <a:lnTo>
                    <a:pt x="732" y="1697"/>
                  </a:lnTo>
                  <a:lnTo>
                    <a:pt x="732" y="1696"/>
                  </a:lnTo>
                  <a:lnTo>
                    <a:pt x="733" y="1696"/>
                  </a:lnTo>
                  <a:lnTo>
                    <a:pt x="733" y="1696"/>
                  </a:lnTo>
                  <a:lnTo>
                    <a:pt x="734" y="1696"/>
                  </a:lnTo>
                  <a:lnTo>
                    <a:pt x="734" y="1697"/>
                  </a:lnTo>
                  <a:lnTo>
                    <a:pt x="733" y="1697"/>
                  </a:lnTo>
                  <a:close/>
                  <a:moveTo>
                    <a:pt x="879" y="1697"/>
                  </a:moveTo>
                  <a:lnTo>
                    <a:pt x="878" y="1698"/>
                  </a:lnTo>
                  <a:lnTo>
                    <a:pt x="877" y="1697"/>
                  </a:lnTo>
                  <a:lnTo>
                    <a:pt x="877" y="1697"/>
                  </a:lnTo>
                  <a:lnTo>
                    <a:pt x="878" y="1696"/>
                  </a:lnTo>
                  <a:lnTo>
                    <a:pt x="881" y="1696"/>
                  </a:lnTo>
                  <a:lnTo>
                    <a:pt x="882" y="1696"/>
                  </a:lnTo>
                  <a:lnTo>
                    <a:pt x="879" y="1697"/>
                  </a:lnTo>
                  <a:close/>
                  <a:moveTo>
                    <a:pt x="689" y="1697"/>
                  </a:moveTo>
                  <a:lnTo>
                    <a:pt x="688" y="1697"/>
                  </a:lnTo>
                  <a:lnTo>
                    <a:pt x="687" y="1696"/>
                  </a:lnTo>
                  <a:lnTo>
                    <a:pt x="688" y="1694"/>
                  </a:lnTo>
                  <a:lnTo>
                    <a:pt x="688" y="1694"/>
                  </a:lnTo>
                  <a:lnTo>
                    <a:pt x="689" y="1695"/>
                  </a:lnTo>
                  <a:lnTo>
                    <a:pt x="689" y="1696"/>
                  </a:lnTo>
                  <a:lnTo>
                    <a:pt x="689" y="1697"/>
                  </a:lnTo>
                  <a:close/>
                  <a:moveTo>
                    <a:pt x="756" y="1697"/>
                  </a:moveTo>
                  <a:lnTo>
                    <a:pt x="755" y="1697"/>
                  </a:lnTo>
                  <a:lnTo>
                    <a:pt x="754" y="1696"/>
                  </a:lnTo>
                  <a:lnTo>
                    <a:pt x="754" y="1695"/>
                  </a:lnTo>
                  <a:lnTo>
                    <a:pt x="755" y="1694"/>
                  </a:lnTo>
                  <a:lnTo>
                    <a:pt x="756" y="1694"/>
                  </a:lnTo>
                  <a:lnTo>
                    <a:pt x="757" y="1695"/>
                  </a:lnTo>
                  <a:lnTo>
                    <a:pt x="756" y="1695"/>
                  </a:lnTo>
                  <a:lnTo>
                    <a:pt x="756" y="1696"/>
                  </a:lnTo>
                  <a:lnTo>
                    <a:pt x="756" y="1697"/>
                  </a:lnTo>
                  <a:close/>
                  <a:moveTo>
                    <a:pt x="944" y="1696"/>
                  </a:moveTo>
                  <a:lnTo>
                    <a:pt x="946" y="1697"/>
                  </a:lnTo>
                  <a:lnTo>
                    <a:pt x="946" y="1697"/>
                  </a:lnTo>
                  <a:lnTo>
                    <a:pt x="945" y="1698"/>
                  </a:lnTo>
                  <a:lnTo>
                    <a:pt x="943" y="1696"/>
                  </a:lnTo>
                  <a:lnTo>
                    <a:pt x="942" y="1696"/>
                  </a:lnTo>
                  <a:lnTo>
                    <a:pt x="941" y="1695"/>
                  </a:lnTo>
                  <a:lnTo>
                    <a:pt x="941" y="1694"/>
                  </a:lnTo>
                  <a:lnTo>
                    <a:pt x="942" y="1694"/>
                  </a:lnTo>
                  <a:lnTo>
                    <a:pt x="944" y="1696"/>
                  </a:lnTo>
                  <a:close/>
                  <a:moveTo>
                    <a:pt x="884" y="1696"/>
                  </a:moveTo>
                  <a:lnTo>
                    <a:pt x="883" y="1696"/>
                  </a:lnTo>
                  <a:lnTo>
                    <a:pt x="883" y="1696"/>
                  </a:lnTo>
                  <a:lnTo>
                    <a:pt x="884" y="1695"/>
                  </a:lnTo>
                  <a:lnTo>
                    <a:pt x="886" y="1694"/>
                  </a:lnTo>
                  <a:lnTo>
                    <a:pt x="887" y="1694"/>
                  </a:lnTo>
                  <a:lnTo>
                    <a:pt x="888" y="1694"/>
                  </a:lnTo>
                  <a:lnTo>
                    <a:pt x="888" y="1695"/>
                  </a:lnTo>
                  <a:lnTo>
                    <a:pt x="886" y="1695"/>
                  </a:lnTo>
                  <a:lnTo>
                    <a:pt x="886" y="1695"/>
                  </a:lnTo>
                  <a:lnTo>
                    <a:pt x="884" y="1696"/>
                  </a:lnTo>
                  <a:close/>
                  <a:moveTo>
                    <a:pt x="699" y="1694"/>
                  </a:moveTo>
                  <a:lnTo>
                    <a:pt x="698" y="1694"/>
                  </a:lnTo>
                  <a:lnTo>
                    <a:pt x="698" y="1694"/>
                  </a:lnTo>
                  <a:lnTo>
                    <a:pt x="698" y="1694"/>
                  </a:lnTo>
                  <a:lnTo>
                    <a:pt x="699" y="1694"/>
                  </a:lnTo>
                  <a:lnTo>
                    <a:pt x="699" y="1694"/>
                  </a:lnTo>
                  <a:close/>
                  <a:moveTo>
                    <a:pt x="695" y="1696"/>
                  </a:moveTo>
                  <a:lnTo>
                    <a:pt x="694" y="1696"/>
                  </a:lnTo>
                  <a:lnTo>
                    <a:pt x="694" y="1695"/>
                  </a:lnTo>
                  <a:lnTo>
                    <a:pt x="694" y="1694"/>
                  </a:lnTo>
                  <a:lnTo>
                    <a:pt x="695" y="1693"/>
                  </a:lnTo>
                  <a:lnTo>
                    <a:pt x="696" y="1695"/>
                  </a:lnTo>
                  <a:lnTo>
                    <a:pt x="695" y="1696"/>
                  </a:lnTo>
                  <a:close/>
                  <a:moveTo>
                    <a:pt x="740" y="1696"/>
                  </a:moveTo>
                  <a:lnTo>
                    <a:pt x="739" y="1696"/>
                  </a:lnTo>
                  <a:lnTo>
                    <a:pt x="738" y="1695"/>
                  </a:lnTo>
                  <a:lnTo>
                    <a:pt x="738" y="1694"/>
                  </a:lnTo>
                  <a:lnTo>
                    <a:pt x="739" y="1693"/>
                  </a:lnTo>
                  <a:lnTo>
                    <a:pt x="740" y="1693"/>
                  </a:lnTo>
                  <a:lnTo>
                    <a:pt x="740" y="1694"/>
                  </a:lnTo>
                  <a:lnTo>
                    <a:pt x="740" y="1695"/>
                  </a:lnTo>
                  <a:lnTo>
                    <a:pt x="740" y="1696"/>
                  </a:lnTo>
                  <a:close/>
                  <a:moveTo>
                    <a:pt x="904" y="1695"/>
                  </a:moveTo>
                  <a:lnTo>
                    <a:pt x="903" y="1695"/>
                  </a:lnTo>
                  <a:lnTo>
                    <a:pt x="902" y="1694"/>
                  </a:lnTo>
                  <a:lnTo>
                    <a:pt x="903" y="1693"/>
                  </a:lnTo>
                  <a:lnTo>
                    <a:pt x="903" y="1693"/>
                  </a:lnTo>
                  <a:lnTo>
                    <a:pt x="904" y="1694"/>
                  </a:lnTo>
                  <a:lnTo>
                    <a:pt x="904" y="1694"/>
                  </a:lnTo>
                  <a:lnTo>
                    <a:pt x="904" y="1695"/>
                  </a:lnTo>
                  <a:close/>
                  <a:moveTo>
                    <a:pt x="901" y="1694"/>
                  </a:moveTo>
                  <a:lnTo>
                    <a:pt x="901" y="1695"/>
                  </a:lnTo>
                  <a:lnTo>
                    <a:pt x="900" y="1696"/>
                  </a:lnTo>
                  <a:lnTo>
                    <a:pt x="899" y="1696"/>
                  </a:lnTo>
                  <a:lnTo>
                    <a:pt x="898" y="1698"/>
                  </a:lnTo>
                  <a:lnTo>
                    <a:pt x="896" y="1698"/>
                  </a:lnTo>
                  <a:lnTo>
                    <a:pt x="897" y="1699"/>
                  </a:lnTo>
                  <a:lnTo>
                    <a:pt x="896" y="1700"/>
                  </a:lnTo>
                  <a:lnTo>
                    <a:pt x="897" y="1701"/>
                  </a:lnTo>
                  <a:lnTo>
                    <a:pt x="897" y="1702"/>
                  </a:lnTo>
                  <a:lnTo>
                    <a:pt x="895" y="1704"/>
                  </a:lnTo>
                  <a:lnTo>
                    <a:pt x="894" y="1704"/>
                  </a:lnTo>
                  <a:lnTo>
                    <a:pt x="893" y="1703"/>
                  </a:lnTo>
                  <a:lnTo>
                    <a:pt x="892" y="1703"/>
                  </a:lnTo>
                  <a:lnTo>
                    <a:pt x="889" y="1702"/>
                  </a:lnTo>
                  <a:lnTo>
                    <a:pt x="887" y="1702"/>
                  </a:lnTo>
                  <a:lnTo>
                    <a:pt x="886" y="1701"/>
                  </a:lnTo>
                  <a:lnTo>
                    <a:pt x="888" y="1700"/>
                  </a:lnTo>
                  <a:lnTo>
                    <a:pt x="887" y="1699"/>
                  </a:lnTo>
                  <a:lnTo>
                    <a:pt x="885" y="1699"/>
                  </a:lnTo>
                  <a:lnTo>
                    <a:pt x="884" y="1700"/>
                  </a:lnTo>
                  <a:lnTo>
                    <a:pt x="885" y="1700"/>
                  </a:lnTo>
                  <a:lnTo>
                    <a:pt x="885" y="1701"/>
                  </a:lnTo>
                  <a:lnTo>
                    <a:pt x="887" y="1703"/>
                  </a:lnTo>
                  <a:lnTo>
                    <a:pt x="886" y="1704"/>
                  </a:lnTo>
                  <a:lnTo>
                    <a:pt x="885" y="1704"/>
                  </a:lnTo>
                  <a:lnTo>
                    <a:pt x="883" y="1701"/>
                  </a:lnTo>
                  <a:lnTo>
                    <a:pt x="883" y="1699"/>
                  </a:lnTo>
                  <a:lnTo>
                    <a:pt x="883" y="1698"/>
                  </a:lnTo>
                  <a:lnTo>
                    <a:pt x="883" y="1697"/>
                  </a:lnTo>
                  <a:lnTo>
                    <a:pt x="884" y="1697"/>
                  </a:lnTo>
                  <a:lnTo>
                    <a:pt x="886" y="1696"/>
                  </a:lnTo>
                  <a:lnTo>
                    <a:pt x="886" y="1696"/>
                  </a:lnTo>
                  <a:lnTo>
                    <a:pt x="888" y="1696"/>
                  </a:lnTo>
                  <a:lnTo>
                    <a:pt x="888" y="1695"/>
                  </a:lnTo>
                  <a:lnTo>
                    <a:pt x="890" y="1695"/>
                  </a:lnTo>
                  <a:lnTo>
                    <a:pt x="891" y="1695"/>
                  </a:lnTo>
                  <a:lnTo>
                    <a:pt x="896" y="1695"/>
                  </a:lnTo>
                  <a:lnTo>
                    <a:pt x="897" y="1693"/>
                  </a:lnTo>
                  <a:lnTo>
                    <a:pt x="898" y="1693"/>
                  </a:lnTo>
                  <a:lnTo>
                    <a:pt x="898" y="1694"/>
                  </a:lnTo>
                  <a:lnTo>
                    <a:pt x="901" y="1694"/>
                  </a:lnTo>
                  <a:close/>
                  <a:moveTo>
                    <a:pt x="918" y="1694"/>
                  </a:moveTo>
                  <a:lnTo>
                    <a:pt x="917" y="1694"/>
                  </a:lnTo>
                  <a:lnTo>
                    <a:pt x="917" y="1694"/>
                  </a:lnTo>
                  <a:lnTo>
                    <a:pt x="917" y="1693"/>
                  </a:lnTo>
                  <a:lnTo>
                    <a:pt x="918" y="1693"/>
                  </a:lnTo>
                  <a:lnTo>
                    <a:pt x="919" y="1694"/>
                  </a:lnTo>
                  <a:lnTo>
                    <a:pt x="918" y="1694"/>
                  </a:lnTo>
                  <a:close/>
                  <a:moveTo>
                    <a:pt x="497" y="1693"/>
                  </a:moveTo>
                  <a:lnTo>
                    <a:pt x="497" y="1694"/>
                  </a:lnTo>
                  <a:lnTo>
                    <a:pt x="496" y="1696"/>
                  </a:lnTo>
                  <a:lnTo>
                    <a:pt x="494" y="1696"/>
                  </a:lnTo>
                  <a:lnTo>
                    <a:pt x="493" y="1698"/>
                  </a:lnTo>
                  <a:lnTo>
                    <a:pt x="491" y="1698"/>
                  </a:lnTo>
                  <a:lnTo>
                    <a:pt x="491" y="1696"/>
                  </a:lnTo>
                  <a:lnTo>
                    <a:pt x="491" y="1695"/>
                  </a:lnTo>
                  <a:lnTo>
                    <a:pt x="492" y="1694"/>
                  </a:lnTo>
                  <a:lnTo>
                    <a:pt x="493" y="1693"/>
                  </a:lnTo>
                  <a:lnTo>
                    <a:pt x="495" y="1693"/>
                  </a:lnTo>
                  <a:lnTo>
                    <a:pt x="496" y="1693"/>
                  </a:lnTo>
                  <a:lnTo>
                    <a:pt x="497" y="1693"/>
                  </a:lnTo>
                  <a:close/>
                  <a:moveTo>
                    <a:pt x="734" y="1694"/>
                  </a:moveTo>
                  <a:lnTo>
                    <a:pt x="732" y="1695"/>
                  </a:lnTo>
                  <a:lnTo>
                    <a:pt x="731" y="1695"/>
                  </a:lnTo>
                  <a:lnTo>
                    <a:pt x="731" y="1694"/>
                  </a:lnTo>
                  <a:lnTo>
                    <a:pt x="731" y="1694"/>
                  </a:lnTo>
                  <a:lnTo>
                    <a:pt x="731" y="1694"/>
                  </a:lnTo>
                  <a:lnTo>
                    <a:pt x="731" y="1693"/>
                  </a:lnTo>
                  <a:lnTo>
                    <a:pt x="731" y="1692"/>
                  </a:lnTo>
                  <a:lnTo>
                    <a:pt x="733" y="1692"/>
                  </a:lnTo>
                  <a:lnTo>
                    <a:pt x="734" y="1693"/>
                  </a:lnTo>
                  <a:lnTo>
                    <a:pt x="734" y="1694"/>
                  </a:lnTo>
                  <a:close/>
                  <a:moveTo>
                    <a:pt x="742" y="1694"/>
                  </a:moveTo>
                  <a:lnTo>
                    <a:pt x="741" y="1694"/>
                  </a:lnTo>
                  <a:lnTo>
                    <a:pt x="741" y="1694"/>
                  </a:lnTo>
                  <a:lnTo>
                    <a:pt x="741" y="1694"/>
                  </a:lnTo>
                  <a:lnTo>
                    <a:pt x="741" y="1692"/>
                  </a:lnTo>
                  <a:lnTo>
                    <a:pt x="741" y="1692"/>
                  </a:lnTo>
                  <a:lnTo>
                    <a:pt x="741" y="1692"/>
                  </a:lnTo>
                  <a:lnTo>
                    <a:pt x="742" y="1692"/>
                  </a:lnTo>
                  <a:lnTo>
                    <a:pt x="742" y="1694"/>
                  </a:lnTo>
                  <a:close/>
                  <a:moveTo>
                    <a:pt x="698" y="1693"/>
                  </a:moveTo>
                  <a:lnTo>
                    <a:pt x="697" y="1693"/>
                  </a:lnTo>
                  <a:lnTo>
                    <a:pt x="697" y="1693"/>
                  </a:lnTo>
                  <a:lnTo>
                    <a:pt x="697" y="1692"/>
                  </a:lnTo>
                  <a:lnTo>
                    <a:pt x="697" y="1692"/>
                  </a:lnTo>
                  <a:lnTo>
                    <a:pt x="698" y="1692"/>
                  </a:lnTo>
                  <a:lnTo>
                    <a:pt x="698" y="1692"/>
                  </a:lnTo>
                  <a:lnTo>
                    <a:pt x="698" y="1693"/>
                  </a:lnTo>
                  <a:close/>
                  <a:moveTo>
                    <a:pt x="897" y="1693"/>
                  </a:moveTo>
                  <a:lnTo>
                    <a:pt x="895" y="1694"/>
                  </a:lnTo>
                  <a:lnTo>
                    <a:pt x="891" y="1694"/>
                  </a:lnTo>
                  <a:lnTo>
                    <a:pt x="890" y="1694"/>
                  </a:lnTo>
                  <a:lnTo>
                    <a:pt x="889" y="1694"/>
                  </a:lnTo>
                  <a:lnTo>
                    <a:pt x="889" y="1694"/>
                  </a:lnTo>
                  <a:lnTo>
                    <a:pt x="889" y="1693"/>
                  </a:lnTo>
                  <a:lnTo>
                    <a:pt x="890" y="1693"/>
                  </a:lnTo>
                  <a:lnTo>
                    <a:pt x="890" y="1693"/>
                  </a:lnTo>
                  <a:lnTo>
                    <a:pt x="895" y="1693"/>
                  </a:lnTo>
                  <a:lnTo>
                    <a:pt x="895" y="1692"/>
                  </a:lnTo>
                  <a:lnTo>
                    <a:pt x="897" y="1692"/>
                  </a:lnTo>
                  <a:lnTo>
                    <a:pt x="897" y="1693"/>
                  </a:lnTo>
                  <a:close/>
                  <a:moveTo>
                    <a:pt x="694" y="1692"/>
                  </a:moveTo>
                  <a:lnTo>
                    <a:pt x="694" y="1692"/>
                  </a:lnTo>
                  <a:lnTo>
                    <a:pt x="694" y="1692"/>
                  </a:lnTo>
                  <a:lnTo>
                    <a:pt x="694" y="1692"/>
                  </a:lnTo>
                  <a:lnTo>
                    <a:pt x="694" y="1691"/>
                  </a:lnTo>
                  <a:lnTo>
                    <a:pt x="694" y="1691"/>
                  </a:lnTo>
                  <a:lnTo>
                    <a:pt x="695" y="1692"/>
                  </a:lnTo>
                  <a:lnTo>
                    <a:pt x="695" y="1692"/>
                  </a:lnTo>
                  <a:lnTo>
                    <a:pt x="694" y="1692"/>
                  </a:lnTo>
                  <a:close/>
                  <a:moveTo>
                    <a:pt x="932" y="1691"/>
                  </a:moveTo>
                  <a:lnTo>
                    <a:pt x="934" y="1693"/>
                  </a:lnTo>
                  <a:lnTo>
                    <a:pt x="935" y="1693"/>
                  </a:lnTo>
                  <a:lnTo>
                    <a:pt x="936" y="1693"/>
                  </a:lnTo>
                  <a:lnTo>
                    <a:pt x="940" y="1697"/>
                  </a:lnTo>
                  <a:lnTo>
                    <a:pt x="942" y="1697"/>
                  </a:lnTo>
                  <a:lnTo>
                    <a:pt x="943" y="1698"/>
                  </a:lnTo>
                  <a:lnTo>
                    <a:pt x="943" y="1699"/>
                  </a:lnTo>
                  <a:lnTo>
                    <a:pt x="944" y="1699"/>
                  </a:lnTo>
                  <a:lnTo>
                    <a:pt x="944" y="1699"/>
                  </a:lnTo>
                  <a:lnTo>
                    <a:pt x="945" y="1699"/>
                  </a:lnTo>
                  <a:lnTo>
                    <a:pt x="945" y="1699"/>
                  </a:lnTo>
                  <a:lnTo>
                    <a:pt x="946" y="1699"/>
                  </a:lnTo>
                  <a:lnTo>
                    <a:pt x="945" y="1700"/>
                  </a:lnTo>
                  <a:lnTo>
                    <a:pt x="944" y="1700"/>
                  </a:lnTo>
                  <a:lnTo>
                    <a:pt x="937" y="1700"/>
                  </a:lnTo>
                  <a:lnTo>
                    <a:pt x="936" y="1699"/>
                  </a:lnTo>
                  <a:lnTo>
                    <a:pt x="935" y="1698"/>
                  </a:lnTo>
                  <a:lnTo>
                    <a:pt x="934" y="1698"/>
                  </a:lnTo>
                  <a:lnTo>
                    <a:pt x="933" y="1696"/>
                  </a:lnTo>
                  <a:lnTo>
                    <a:pt x="932" y="1696"/>
                  </a:lnTo>
                  <a:lnTo>
                    <a:pt x="931" y="1694"/>
                  </a:lnTo>
                  <a:lnTo>
                    <a:pt x="930" y="1692"/>
                  </a:lnTo>
                  <a:lnTo>
                    <a:pt x="930" y="1691"/>
                  </a:lnTo>
                  <a:lnTo>
                    <a:pt x="932" y="1691"/>
                  </a:lnTo>
                  <a:close/>
                  <a:moveTo>
                    <a:pt x="733" y="1691"/>
                  </a:moveTo>
                  <a:lnTo>
                    <a:pt x="732" y="1691"/>
                  </a:lnTo>
                  <a:lnTo>
                    <a:pt x="732" y="1691"/>
                  </a:lnTo>
                  <a:lnTo>
                    <a:pt x="731" y="1691"/>
                  </a:lnTo>
                  <a:lnTo>
                    <a:pt x="731" y="1690"/>
                  </a:lnTo>
                  <a:lnTo>
                    <a:pt x="732" y="1690"/>
                  </a:lnTo>
                  <a:lnTo>
                    <a:pt x="733" y="1691"/>
                  </a:lnTo>
                  <a:close/>
                  <a:moveTo>
                    <a:pt x="502" y="1692"/>
                  </a:moveTo>
                  <a:lnTo>
                    <a:pt x="501" y="1693"/>
                  </a:lnTo>
                  <a:lnTo>
                    <a:pt x="498" y="1693"/>
                  </a:lnTo>
                  <a:lnTo>
                    <a:pt x="498" y="1693"/>
                  </a:lnTo>
                  <a:lnTo>
                    <a:pt x="498" y="1692"/>
                  </a:lnTo>
                  <a:lnTo>
                    <a:pt x="499" y="1690"/>
                  </a:lnTo>
                  <a:lnTo>
                    <a:pt x="501" y="1691"/>
                  </a:lnTo>
                  <a:lnTo>
                    <a:pt x="502" y="1692"/>
                  </a:lnTo>
                  <a:close/>
                  <a:moveTo>
                    <a:pt x="509" y="1691"/>
                  </a:moveTo>
                  <a:lnTo>
                    <a:pt x="508" y="1691"/>
                  </a:lnTo>
                  <a:lnTo>
                    <a:pt x="508" y="1691"/>
                  </a:lnTo>
                  <a:lnTo>
                    <a:pt x="508" y="1690"/>
                  </a:lnTo>
                  <a:lnTo>
                    <a:pt x="508" y="1689"/>
                  </a:lnTo>
                  <a:lnTo>
                    <a:pt x="509" y="1689"/>
                  </a:lnTo>
                  <a:lnTo>
                    <a:pt x="509" y="1690"/>
                  </a:lnTo>
                  <a:lnTo>
                    <a:pt x="509" y="1691"/>
                  </a:lnTo>
                  <a:close/>
                  <a:moveTo>
                    <a:pt x="507" y="1692"/>
                  </a:moveTo>
                  <a:lnTo>
                    <a:pt x="506" y="1692"/>
                  </a:lnTo>
                  <a:lnTo>
                    <a:pt x="505" y="1692"/>
                  </a:lnTo>
                  <a:lnTo>
                    <a:pt x="505" y="1690"/>
                  </a:lnTo>
                  <a:lnTo>
                    <a:pt x="506" y="1689"/>
                  </a:lnTo>
                  <a:lnTo>
                    <a:pt x="507" y="1689"/>
                  </a:lnTo>
                  <a:lnTo>
                    <a:pt x="507" y="1691"/>
                  </a:lnTo>
                  <a:lnTo>
                    <a:pt x="506" y="1691"/>
                  </a:lnTo>
                  <a:lnTo>
                    <a:pt x="507" y="1692"/>
                  </a:lnTo>
                  <a:close/>
                  <a:moveTo>
                    <a:pt x="697" y="1691"/>
                  </a:moveTo>
                  <a:lnTo>
                    <a:pt x="696" y="1692"/>
                  </a:lnTo>
                  <a:lnTo>
                    <a:pt x="695" y="1692"/>
                  </a:lnTo>
                  <a:lnTo>
                    <a:pt x="695" y="1690"/>
                  </a:lnTo>
                  <a:lnTo>
                    <a:pt x="697" y="1689"/>
                  </a:lnTo>
                  <a:lnTo>
                    <a:pt x="697" y="1691"/>
                  </a:lnTo>
                  <a:close/>
                  <a:moveTo>
                    <a:pt x="934" y="1690"/>
                  </a:moveTo>
                  <a:lnTo>
                    <a:pt x="933" y="1690"/>
                  </a:lnTo>
                  <a:lnTo>
                    <a:pt x="932" y="1689"/>
                  </a:lnTo>
                  <a:lnTo>
                    <a:pt x="933" y="1689"/>
                  </a:lnTo>
                  <a:lnTo>
                    <a:pt x="935" y="1690"/>
                  </a:lnTo>
                  <a:lnTo>
                    <a:pt x="934" y="1690"/>
                  </a:lnTo>
                  <a:close/>
                  <a:moveTo>
                    <a:pt x="739" y="1690"/>
                  </a:moveTo>
                  <a:lnTo>
                    <a:pt x="738" y="1690"/>
                  </a:lnTo>
                  <a:lnTo>
                    <a:pt x="738" y="1690"/>
                  </a:lnTo>
                  <a:lnTo>
                    <a:pt x="738" y="1689"/>
                  </a:lnTo>
                  <a:lnTo>
                    <a:pt x="738" y="1689"/>
                  </a:lnTo>
                  <a:lnTo>
                    <a:pt x="739" y="1689"/>
                  </a:lnTo>
                  <a:lnTo>
                    <a:pt x="739" y="1689"/>
                  </a:lnTo>
                  <a:lnTo>
                    <a:pt x="739" y="1689"/>
                  </a:lnTo>
                  <a:lnTo>
                    <a:pt x="739" y="1690"/>
                  </a:lnTo>
                  <a:close/>
                  <a:moveTo>
                    <a:pt x="736" y="1688"/>
                  </a:moveTo>
                  <a:lnTo>
                    <a:pt x="735" y="1688"/>
                  </a:lnTo>
                  <a:lnTo>
                    <a:pt x="735" y="1688"/>
                  </a:lnTo>
                  <a:lnTo>
                    <a:pt x="735" y="1687"/>
                  </a:lnTo>
                  <a:lnTo>
                    <a:pt x="735" y="1687"/>
                  </a:lnTo>
                  <a:lnTo>
                    <a:pt x="736" y="1687"/>
                  </a:lnTo>
                  <a:lnTo>
                    <a:pt x="736" y="1687"/>
                  </a:lnTo>
                  <a:lnTo>
                    <a:pt x="736" y="1688"/>
                  </a:lnTo>
                  <a:close/>
                  <a:moveTo>
                    <a:pt x="741" y="1687"/>
                  </a:moveTo>
                  <a:lnTo>
                    <a:pt x="741" y="1688"/>
                  </a:lnTo>
                  <a:lnTo>
                    <a:pt x="739" y="1688"/>
                  </a:lnTo>
                  <a:lnTo>
                    <a:pt x="739" y="1687"/>
                  </a:lnTo>
                  <a:lnTo>
                    <a:pt x="740" y="1686"/>
                  </a:lnTo>
                  <a:lnTo>
                    <a:pt x="740" y="1686"/>
                  </a:lnTo>
                  <a:lnTo>
                    <a:pt x="740" y="1686"/>
                  </a:lnTo>
                  <a:lnTo>
                    <a:pt x="741" y="1686"/>
                  </a:lnTo>
                  <a:lnTo>
                    <a:pt x="741" y="1686"/>
                  </a:lnTo>
                  <a:lnTo>
                    <a:pt x="741" y="1687"/>
                  </a:lnTo>
                  <a:close/>
                  <a:moveTo>
                    <a:pt x="750" y="1686"/>
                  </a:moveTo>
                  <a:lnTo>
                    <a:pt x="753" y="1688"/>
                  </a:lnTo>
                  <a:lnTo>
                    <a:pt x="757" y="1688"/>
                  </a:lnTo>
                  <a:lnTo>
                    <a:pt x="758" y="1689"/>
                  </a:lnTo>
                  <a:lnTo>
                    <a:pt x="757" y="1693"/>
                  </a:lnTo>
                  <a:lnTo>
                    <a:pt x="756" y="1694"/>
                  </a:lnTo>
                  <a:lnTo>
                    <a:pt x="754" y="1694"/>
                  </a:lnTo>
                  <a:lnTo>
                    <a:pt x="753" y="1696"/>
                  </a:lnTo>
                  <a:lnTo>
                    <a:pt x="751" y="1696"/>
                  </a:lnTo>
                  <a:lnTo>
                    <a:pt x="751" y="1696"/>
                  </a:lnTo>
                  <a:lnTo>
                    <a:pt x="752" y="1697"/>
                  </a:lnTo>
                  <a:lnTo>
                    <a:pt x="752" y="1701"/>
                  </a:lnTo>
                  <a:lnTo>
                    <a:pt x="752" y="1702"/>
                  </a:lnTo>
                  <a:lnTo>
                    <a:pt x="752" y="1703"/>
                  </a:lnTo>
                  <a:lnTo>
                    <a:pt x="753" y="1703"/>
                  </a:lnTo>
                  <a:lnTo>
                    <a:pt x="754" y="1704"/>
                  </a:lnTo>
                  <a:lnTo>
                    <a:pt x="754" y="1705"/>
                  </a:lnTo>
                  <a:lnTo>
                    <a:pt x="751" y="1709"/>
                  </a:lnTo>
                  <a:lnTo>
                    <a:pt x="751" y="1710"/>
                  </a:lnTo>
                  <a:lnTo>
                    <a:pt x="751" y="1710"/>
                  </a:lnTo>
                  <a:lnTo>
                    <a:pt x="752" y="1711"/>
                  </a:lnTo>
                  <a:lnTo>
                    <a:pt x="751" y="1712"/>
                  </a:lnTo>
                  <a:lnTo>
                    <a:pt x="751" y="1713"/>
                  </a:lnTo>
                  <a:lnTo>
                    <a:pt x="751" y="1714"/>
                  </a:lnTo>
                  <a:lnTo>
                    <a:pt x="751" y="1714"/>
                  </a:lnTo>
                  <a:lnTo>
                    <a:pt x="751" y="1715"/>
                  </a:lnTo>
                  <a:lnTo>
                    <a:pt x="750" y="1717"/>
                  </a:lnTo>
                  <a:lnTo>
                    <a:pt x="749" y="1717"/>
                  </a:lnTo>
                  <a:lnTo>
                    <a:pt x="748" y="1716"/>
                  </a:lnTo>
                  <a:lnTo>
                    <a:pt x="749" y="1716"/>
                  </a:lnTo>
                  <a:lnTo>
                    <a:pt x="749" y="1715"/>
                  </a:lnTo>
                  <a:lnTo>
                    <a:pt x="748" y="1714"/>
                  </a:lnTo>
                  <a:lnTo>
                    <a:pt x="748" y="1715"/>
                  </a:lnTo>
                  <a:lnTo>
                    <a:pt x="747" y="1716"/>
                  </a:lnTo>
                  <a:lnTo>
                    <a:pt x="747" y="1714"/>
                  </a:lnTo>
                  <a:lnTo>
                    <a:pt x="746" y="1713"/>
                  </a:lnTo>
                  <a:lnTo>
                    <a:pt x="747" y="1713"/>
                  </a:lnTo>
                  <a:lnTo>
                    <a:pt x="749" y="1713"/>
                  </a:lnTo>
                  <a:lnTo>
                    <a:pt x="749" y="1712"/>
                  </a:lnTo>
                  <a:lnTo>
                    <a:pt x="749" y="1711"/>
                  </a:lnTo>
                  <a:lnTo>
                    <a:pt x="748" y="1709"/>
                  </a:lnTo>
                  <a:lnTo>
                    <a:pt x="748" y="1708"/>
                  </a:lnTo>
                  <a:lnTo>
                    <a:pt x="747" y="1708"/>
                  </a:lnTo>
                  <a:lnTo>
                    <a:pt x="745" y="1706"/>
                  </a:lnTo>
                  <a:lnTo>
                    <a:pt x="745" y="1703"/>
                  </a:lnTo>
                  <a:lnTo>
                    <a:pt x="745" y="1702"/>
                  </a:lnTo>
                  <a:lnTo>
                    <a:pt x="745" y="1700"/>
                  </a:lnTo>
                  <a:lnTo>
                    <a:pt x="744" y="1700"/>
                  </a:lnTo>
                  <a:lnTo>
                    <a:pt x="743" y="1702"/>
                  </a:lnTo>
                  <a:lnTo>
                    <a:pt x="742" y="1702"/>
                  </a:lnTo>
                  <a:lnTo>
                    <a:pt x="741" y="1701"/>
                  </a:lnTo>
                  <a:lnTo>
                    <a:pt x="741" y="1699"/>
                  </a:lnTo>
                  <a:lnTo>
                    <a:pt x="741" y="1699"/>
                  </a:lnTo>
                  <a:lnTo>
                    <a:pt x="741" y="1698"/>
                  </a:lnTo>
                  <a:lnTo>
                    <a:pt x="742" y="1698"/>
                  </a:lnTo>
                  <a:lnTo>
                    <a:pt x="741" y="1697"/>
                  </a:lnTo>
                  <a:lnTo>
                    <a:pt x="743" y="1696"/>
                  </a:lnTo>
                  <a:lnTo>
                    <a:pt x="742" y="1696"/>
                  </a:lnTo>
                  <a:lnTo>
                    <a:pt x="742" y="1692"/>
                  </a:lnTo>
                  <a:lnTo>
                    <a:pt x="743" y="1691"/>
                  </a:lnTo>
                  <a:lnTo>
                    <a:pt x="743" y="1690"/>
                  </a:lnTo>
                  <a:lnTo>
                    <a:pt x="743" y="1689"/>
                  </a:lnTo>
                  <a:lnTo>
                    <a:pt x="745" y="1689"/>
                  </a:lnTo>
                  <a:lnTo>
                    <a:pt x="746" y="1687"/>
                  </a:lnTo>
                  <a:lnTo>
                    <a:pt x="749" y="1687"/>
                  </a:lnTo>
                  <a:lnTo>
                    <a:pt x="750" y="1686"/>
                  </a:lnTo>
                  <a:close/>
                  <a:moveTo>
                    <a:pt x="919" y="1686"/>
                  </a:moveTo>
                  <a:lnTo>
                    <a:pt x="919" y="1686"/>
                  </a:lnTo>
                  <a:lnTo>
                    <a:pt x="921" y="1686"/>
                  </a:lnTo>
                  <a:lnTo>
                    <a:pt x="923" y="1687"/>
                  </a:lnTo>
                  <a:lnTo>
                    <a:pt x="925" y="1688"/>
                  </a:lnTo>
                  <a:lnTo>
                    <a:pt x="926" y="1688"/>
                  </a:lnTo>
                  <a:lnTo>
                    <a:pt x="926" y="1689"/>
                  </a:lnTo>
                  <a:lnTo>
                    <a:pt x="924" y="1689"/>
                  </a:lnTo>
                  <a:lnTo>
                    <a:pt x="924" y="1691"/>
                  </a:lnTo>
                  <a:lnTo>
                    <a:pt x="923" y="1692"/>
                  </a:lnTo>
                  <a:lnTo>
                    <a:pt x="919" y="1692"/>
                  </a:lnTo>
                  <a:lnTo>
                    <a:pt x="918" y="1692"/>
                  </a:lnTo>
                  <a:lnTo>
                    <a:pt x="917" y="1691"/>
                  </a:lnTo>
                  <a:lnTo>
                    <a:pt x="917" y="1690"/>
                  </a:lnTo>
                  <a:lnTo>
                    <a:pt x="916" y="1690"/>
                  </a:lnTo>
                  <a:lnTo>
                    <a:pt x="916" y="1692"/>
                  </a:lnTo>
                  <a:lnTo>
                    <a:pt x="917" y="1693"/>
                  </a:lnTo>
                  <a:lnTo>
                    <a:pt x="916" y="1693"/>
                  </a:lnTo>
                  <a:lnTo>
                    <a:pt x="912" y="1689"/>
                  </a:lnTo>
                  <a:lnTo>
                    <a:pt x="912" y="1687"/>
                  </a:lnTo>
                  <a:lnTo>
                    <a:pt x="913" y="1686"/>
                  </a:lnTo>
                  <a:lnTo>
                    <a:pt x="916" y="1686"/>
                  </a:lnTo>
                  <a:lnTo>
                    <a:pt x="916" y="1686"/>
                  </a:lnTo>
                  <a:lnTo>
                    <a:pt x="919" y="1686"/>
                  </a:lnTo>
                  <a:close/>
                  <a:moveTo>
                    <a:pt x="738" y="1687"/>
                  </a:moveTo>
                  <a:lnTo>
                    <a:pt x="737" y="1687"/>
                  </a:lnTo>
                  <a:lnTo>
                    <a:pt x="737" y="1687"/>
                  </a:lnTo>
                  <a:lnTo>
                    <a:pt x="737" y="1686"/>
                  </a:lnTo>
                  <a:lnTo>
                    <a:pt x="738" y="1686"/>
                  </a:lnTo>
                  <a:lnTo>
                    <a:pt x="738" y="1685"/>
                  </a:lnTo>
                  <a:lnTo>
                    <a:pt x="739" y="1685"/>
                  </a:lnTo>
                  <a:lnTo>
                    <a:pt x="739" y="1686"/>
                  </a:lnTo>
                  <a:lnTo>
                    <a:pt x="738" y="1687"/>
                  </a:lnTo>
                  <a:close/>
                  <a:moveTo>
                    <a:pt x="769" y="1688"/>
                  </a:moveTo>
                  <a:lnTo>
                    <a:pt x="768" y="1688"/>
                  </a:lnTo>
                  <a:lnTo>
                    <a:pt x="768" y="1687"/>
                  </a:lnTo>
                  <a:lnTo>
                    <a:pt x="768" y="1686"/>
                  </a:lnTo>
                  <a:lnTo>
                    <a:pt x="769" y="1685"/>
                  </a:lnTo>
                  <a:lnTo>
                    <a:pt x="769" y="1685"/>
                  </a:lnTo>
                  <a:lnTo>
                    <a:pt x="769" y="1685"/>
                  </a:lnTo>
                  <a:lnTo>
                    <a:pt x="769" y="1687"/>
                  </a:lnTo>
                  <a:lnTo>
                    <a:pt x="769" y="1688"/>
                  </a:lnTo>
                  <a:close/>
                  <a:moveTo>
                    <a:pt x="785" y="1687"/>
                  </a:moveTo>
                  <a:lnTo>
                    <a:pt x="785" y="1687"/>
                  </a:lnTo>
                  <a:lnTo>
                    <a:pt x="783" y="1686"/>
                  </a:lnTo>
                  <a:lnTo>
                    <a:pt x="783" y="1684"/>
                  </a:lnTo>
                  <a:lnTo>
                    <a:pt x="785" y="1684"/>
                  </a:lnTo>
                  <a:lnTo>
                    <a:pt x="785" y="1687"/>
                  </a:lnTo>
                  <a:close/>
                  <a:moveTo>
                    <a:pt x="920" y="1684"/>
                  </a:moveTo>
                  <a:lnTo>
                    <a:pt x="916" y="1684"/>
                  </a:lnTo>
                  <a:lnTo>
                    <a:pt x="917" y="1684"/>
                  </a:lnTo>
                  <a:lnTo>
                    <a:pt x="918" y="1684"/>
                  </a:lnTo>
                  <a:lnTo>
                    <a:pt x="920" y="1684"/>
                  </a:lnTo>
                  <a:close/>
                  <a:moveTo>
                    <a:pt x="520" y="1690"/>
                  </a:moveTo>
                  <a:lnTo>
                    <a:pt x="520" y="1690"/>
                  </a:lnTo>
                  <a:lnTo>
                    <a:pt x="519" y="1689"/>
                  </a:lnTo>
                  <a:lnTo>
                    <a:pt x="519" y="1687"/>
                  </a:lnTo>
                  <a:lnTo>
                    <a:pt x="520" y="1685"/>
                  </a:lnTo>
                  <a:lnTo>
                    <a:pt x="520" y="1683"/>
                  </a:lnTo>
                  <a:lnTo>
                    <a:pt x="521" y="1682"/>
                  </a:lnTo>
                  <a:lnTo>
                    <a:pt x="524" y="1682"/>
                  </a:lnTo>
                  <a:lnTo>
                    <a:pt x="525" y="1684"/>
                  </a:lnTo>
                  <a:lnTo>
                    <a:pt x="522" y="1687"/>
                  </a:lnTo>
                  <a:lnTo>
                    <a:pt x="522" y="1689"/>
                  </a:lnTo>
                  <a:lnTo>
                    <a:pt x="520" y="1690"/>
                  </a:lnTo>
                  <a:close/>
                  <a:moveTo>
                    <a:pt x="725" y="1683"/>
                  </a:moveTo>
                  <a:lnTo>
                    <a:pt x="724" y="1684"/>
                  </a:lnTo>
                  <a:lnTo>
                    <a:pt x="723" y="1684"/>
                  </a:lnTo>
                  <a:lnTo>
                    <a:pt x="723" y="1682"/>
                  </a:lnTo>
                  <a:lnTo>
                    <a:pt x="723" y="1681"/>
                  </a:lnTo>
                  <a:lnTo>
                    <a:pt x="724" y="1681"/>
                  </a:lnTo>
                  <a:lnTo>
                    <a:pt x="725" y="1682"/>
                  </a:lnTo>
                  <a:lnTo>
                    <a:pt x="725" y="1683"/>
                  </a:lnTo>
                  <a:close/>
                  <a:moveTo>
                    <a:pt x="738" y="1684"/>
                  </a:moveTo>
                  <a:lnTo>
                    <a:pt x="737" y="1685"/>
                  </a:lnTo>
                  <a:lnTo>
                    <a:pt x="736" y="1685"/>
                  </a:lnTo>
                  <a:lnTo>
                    <a:pt x="736" y="1683"/>
                  </a:lnTo>
                  <a:lnTo>
                    <a:pt x="737" y="1681"/>
                  </a:lnTo>
                  <a:lnTo>
                    <a:pt x="738" y="1680"/>
                  </a:lnTo>
                  <a:lnTo>
                    <a:pt x="739" y="1680"/>
                  </a:lnTo>
                  <a:lnTo>
                    <a:pt x="739" y="1684"/>
                  </a:lnTo>
                  <a:lnTo>
                    <a:pt x="738" y="1684"/>
                  </a:lnTo>
                  <a:close/>
                  <a:moveTo>
                    <a:pt x="750" y="1684"/>
                  </a:moveTo>
                  <a:lnTo>
                    <a:pt x="748" y="1686"/>
                  </a:lnTo>
                  <a:lnTo>
                    <a:pt x="747" y="1686"/>
                  </a:lnTo>
                  <a:lnTo>
                    <a:pt x="746" y="1685"/>
                  </a:lnTo>
                  <a:lnTo>
                    <a:pt x="747" y="1684"/>
                  </a:lnTo>
                  <a:lnTo>
                    <a:pt x="748" y="1684"/>
                  </a:lnTo>
                  <a:lnTo>
                    <a:pt x="748" y="1683"/>
                  </a:lnTo>
                  <a:lnTo>
                    <a:pt x="749" y="1681"/>
                  </a:lnTo>
                  <a:lnTo>
                    <a:pt x="750" y="1680"/>
                  </a:lnTo>
                  <a:lnTo>
                    <a:pt x="751" y="1679"/>
                  </a:lnTo>
                  <a:lnTo>
                    <a:pt x="752" y="1680"/>
                  </a:lnTo>
                  <a:lnTo>
                    <a:pt x="752" y="1681"/>
                  </a:lnTo>
                  <a:lnTo>
                    <a:pt x="751" y="1682"/>
                  </a:lnTo>
                  <a:lnTo>
                    <a:pt x="750" y="1684"/>
                  </a:lnTo>
                  <a:close/>
                  <a:moveTo>
                    <a:pt x="527" y="1681"/>
                  </a:moveTo>
                  <a:lnTo>
                    <a:pt x="526" y="1681"/>
                  </a:lnTo>
                  <a:lnTo>
                    <a:pt x="525" y="1680"/>
                  </a:lnTo>
                  <a:lnTo>
                    <a:pt x="525" y="1680"/>
                  </a:lnTo>
                  <a:lnTo>
                    <a:pt x="527" y="1679"/>
                  </a:lnTo>
                  <a:lnTo>
                    <a:pt x="527" y="1679"/>
                  </a:lnTo>
                  <a:lnTo>
                    <a:pt x="527" y="1680"/>
                  </a:lnTo>
                  <a:lnTo>
                    <a:pt x="527" y="1681"/>
                  </a:lnTo>
                  <a:close/>
                  <a:moveTo>
                    <a:pt x="533" y="1678"/>
                  </a:moveTo>
                  <a:lnTo>
                    <a:pt x="532" y="1680"/>
                  </a:lnTo>
                  <a:lnTo>
                    <a:pt x="532" y="1680"/>
                  </a:lnTo>
                  <a:lnTo>
                    <a:pt x="530" y="1681"/>
                  </a:lnTo>
                  <a:lnTo>
                    <a:pt x="530" y="1681"/>
                  </a:lnTo>
                  <a:lnTo>
                    <a:pt x="530" y="1679"/>
                  </a:lnTo>
                  <a:lnTo>
                    <a:pt x="530" y="1679"/>
                  </a:lnTo>
                  <a:lnTo>
                    <a:pt x="531" y="1679"/>
                  </a:lnTo>
                  <a:lnTo>
                    <a:pt x="531" y="1678"/>
                  </a:lnTo>
                  <a:lnTo>
                    <a:pt x="533" y="1678"/>
                  </a:lnTo>
                  <a:close/>
                  <a:moveTo>
                    <a:pt x="709" y="1679"/>
                  </a:moveTo>
                  <a:lnTo>
                    <a:pt x="708" y="1679"/>
                  </a:lnTo>
                  <a:lnTo>
                    <a:pt x="708" y="1679"/>
                  </a:lnTo>
                  <a:lnTo>
                    <a:pt x="708" y="1678"/>
                  </a:lnTo>
                  <a:lnTo>
                    <a:pt x="709" y="1678"/>
                  </a:lnTo>
                  <a:lnTo>
                    <a:pt x="709" y="1678"/>
                  </a:lnTo>
                  <a:lnTo>
                    <a:pt x="709" y="1678"/>
                  </a:lnTo>
                  <a:lnTo>
                    <a:pt x="709" y="1679"/>
                  </a:lnTo>
                  <a:close/>
                  <a:moveTo>
                    <a:pt x="723" y="1679"/>
                  </a:moveTo>
                  <a:lnTo>
                    <a:pt x="723" y="1679"/>
                  </a:lnTo>
                  <a:lnTo>
                    <a:pt x="722" y="1678"/>
                  </a:lnTo>
                  <a:lnTo>
                    <a:pt x="722" y="1677"/>
                  </a:lnTo>
                  <a:lnTo>
                    <a:pt x="722" y="1677"/>
                  </a:lnTo>
                  <a:lnTo>
                    <a:pt x="723" y="1677"/>
                  </a:lnTo>
                  <a:lnTo>
                    <a:pt x="724" y="1678"/>
                  </a:lnTo>
                  <a:lnTo>
                    <a:pt x="724" y="1678"/>
                  </a:lnTo>
                  <a:lnTo>
                    <a:pt x="723" y="1679"/>
                  </a:lnTo>
                  <a:close/>
                  <a:moveTo>
                    <a:pt x="535" y="1678"/>
                  </a:moveTo>
                  <a:lnTo>
                    <a:pt x="534" y="1679"/>
                  </a:lnTo>
                  <a:lnTo>
                    <a:pt x="533" y="1679"/>
                  </a:lnTo>
                  <a:lnTo>
                    <a:pt x="533" y="1678"/>
                  </a:lnTo>
                  <a:lnTo>
                    <a:pt x="533" y="1677"/>
                  </a:lnTo>
                  <a:lnTo>
                    <a:pt x="533" y="1677"/>
                  </a:lnTo>
                  <a:lnTo>
                    <a:pt x="535" y="1677"/>
                  </a:lnTo>
                  <a:lnTo>
                    <a:pt x="535" y="1677"/>
                  </a:lnTo>
                  <a:lnTo>
                    <a:pt x="535" y="1678"/>
                  </a:lnTo>
                  <a:close/>
                  <a:moveTo>
                    <a:pt x="734" y="1678"/>
                  </a:moveTo>
                  <a:lnTo>
                    <a:pt x="735" y="1678"/>
                  </a:lnTo>
                  <a:lnTo>
                    <a:pt x="736" y="1677"/>
                  </a:lnTo>
                  <a:lnTo>
                    <a:pt x="737" y="1677"/>
                  </a:lnTo>
                  <a:lnTo>
                    <a:pt x="737" y="1680"/>
                  </a:lnTo>
                  <a:lnTo>
                    <a:pt x="736" y="1682"/>
                  </a:lnTo>
                  <a:lnTo>
                    <a:pt x="736" y="1683"/>
                  </a:lnTo>
                  <a:lnTo>
                    <a:pt x="735" y="1685"/>
                  </a:lnTo>
                  <a:lnTo>
                    <a:pt x="734" y="1685"/>
                  </a:lnTo>
                  <a:lnTo>
                    <a:pt x="734" y="1684"/>
                  </a:lnTo>
                  <a:lnTo>
                    <a:pt x="735" y="1683"/>
                  </a:lnTo>
                  <a:lnTo>
                    <a:pt x="733" y="1681"/>
                  </a:lnTo>
                  <a:lnTo>
                    <a:pt x="733" y="1682"/>
                  </a:lnTo>
                  <a:lnTo>
                    <a:pt x="734" y="1683"/>
                  </a:lnTo>
                  <a:lnTo>
                    <a:pt x="733" y="1684"/>
                  </a:lnTo>
                  <a:lnTo>
                    <a:pt x="733" y="1685"/>
                  </a:lnTo>
                  <a:lnTo>
                    <a:pt x="734" y="1685"/>
                  </a:lnTo>
                  <a:lnTo>
                    <a:pt x="734" y="1687"/>
                  </a:lnTo>
                  <a:lnTo>
                    <a:pt x="732" y="1687"/>
                  </a:lnTo>
                  <a:lnTo>
                    <a:pt x="732" y="1686"/>
                  </a:lnTo>
                  <a:lnTo>
                    <a:pt x="732" y="1686"/>
                  </a:lnTo>
                  <a:lnTo>
                    <a:pt x="732" y="1688"/>
                  </a:lnTo>
                  <a:lnTo>
                    <a:pt x="733" y="1688"/>
                  </a:lnTo>
                  <a:lnTo>
                    <a:pt x="733" y="1689"/>
                  </a:lnTo>
                  <a:lnTo>
                    <a:pt x="731" y="1690"/>
                  </a:lnTo>
                  <a:lnTo>
                    <a:pt x="731" y="1690"/>
                  </a:lnTo>
                  <a:lnTo>
                    <a:pt x="731" y="1691"/>
                  </a:lnTo>
                  <a:lnTo>
                    <a:pt x="731" y="1692"/>
                  </a:lnTo>
                  <a:lnTo>
                    <a:pt x="731" y="1692"/>
                  </a:lnTo>
                  <a:lnTo>
                    <a:pt x="728" y="1690"/>
                  </a:lnTo>
                  <a:lnTo>
                    <a:pt x="728" y="1689"/>
                  </a:lnTo>
                  <a:lnTo>
                    <a:pt x="727" y="1688"/>
                  </a:lnTo>
                  <a:lnTo>
                    <a:pt x="725" y="1688"/>
                  </a:lnTo>
                  <a:lnTo>
                    <a:pt x="724" y="1686"/>
                  </a:lnTo>
                  <a:lnTo>
                    <a:pt x="724" y="1685"/>
                  </a:lnTo>
                  <a:lnTo>
                    <a:pt x="726" y="1684"/>
                  </a:lnTo>
                  <a:lnTo>
                    <a:pt x="725" y="1682"/>
                  </a:lnTo>
                  <a:lnTo>
                    <a:pt x="724" y="1680"/>
                  </a:lnTo>
                  <a:lnTo>
                    <a:pt x="726" y="1678"/>
                  </a:lnTo>
                  <a:lnTo>
                    <a:pt x="727" y="1678"/>
                  </a:lnTo>
                  <a:lnTo>
                    <a:pt x="728" y="1678"/>
                  </a:lnTo>
                  <a:lnTo>
                    <a:pt x="729" y="1677"/>
                  </a:lnTo>
                  <a:lnTo>
                    <a:pt x="731" y="1677"/>
                  </a:lnTo>
                  <a:lnTo>
                    <a:pt x="732" y="1676"/>
                  </a:lnTo>
                  <a:lnTo>
                    <a:pt x="734" y="1676"/>
                  </a:lnTo>
                  <a:lnTo>
                    <a:pt x="734" y="1678"/>
                  </a:lnTo>
                  <a:close/>
                  <a:moveTo>
                    <a:pt x="742" y="1680"/>
                  </a:moveTo>
                  <a:lnTo>
                    <a:pt x="740" y="1680"/>
                  </a:lnTo>
                  <a:lnTo>
                    <a:pt x="738" y="1678"/>
                  </a:lnTo>
                  <a:lnTo>
                    <a:pt x="738" y="1677"/>
                  </a:lnTo>
                  <a:lnTo>
                    <a:pt x="738" y="1677"/>
                  </a:lnTo>
                  <a:lnTo>
                    <a:pt x="738" y="1675"/>
                  </a:lnTo>
                  <a:lnTo>
                    <a:pt x="739" y="1675"/>
                  </a:lnTo>
                  <a:lnTo>
                    <a:pt x="740" y="1675"/>
                  </a:lnTo>
                  <a:lnTo>
                    <a:pt x="742" y="1679"/>
                  </a:lnTo>
                  <a:lnTo>
                    <a:pt x="742" y="1680"/>
                  </a:lnTo>
                  <a:close/>
                  <a:moveTo>
                    <a:pt x="735" y="1676"/>
                  </a:moveTo>
                  <a:lnTo>
                    <a:pt x="734" y="1676"/>
                  </a:lnTo>
                  <a:lnTo>
                    <a:pt x="734" y="1675"/>
                  </a:lnTo>
                  <a:lnTo>
                    <a:pt x="734" y="1675"/>
                  </a:lnTo>
                  <a:lnTo>
                    <a:pt x="735" y="1674"/>
                  </a:lnTo>
                  <a:lnTo>
                    <a:pt x="735" y="1674"/>
                  </a:lnTo>
                  <a:lnTo>
                    <a:pt x="736" y="1675"/>
                  </a:lnTo>
                  <a:lnTo>
                    <a:pt x="735" y="1675"/>
                  </a:lnTo>
                  <a:lnTo>
                    <a:pt x="735" y="1676"/>
                  </a:lnTo>
                  <a:close/>
                  <a:moveTo>
                    <a:pt x="711" y="1676"/>
                  </a:moveTo>
                  <a:lnTo>
                    <a:pt x="714" y="1679"/>
                  </a:lnTo>
                  <a:lnTo>
                    <a:pt x="714" y="1680"/>
                  </a:lnTo>
                  <a:lnTo>
                    <a:pt x="714" y="1680"/>
                  </a:lnTo>
                  <a:lnTo>
                    <a:pt x="716" y="1681"/>
                  </a:lnTo>
                  <a:lnTo>
                    <a:pt x="718" y="1682"/>
                  </a:lnTo>
                  <a:lnTo>
                    <a:pt x="719" y="1682"/>
                  </a:lnTo>
                  <a:lnTo>
                    <a:pt x="720" y="1683"/>
                  </a:lnTo>
                  <a:lnTo>
                    <a:pt x="721" y="1684"/>
                  </a:lnTo>
                  <a:lnTo>
                    <a:pt x="721" y="1686"/>
                  </a:lnTo>
                  <a:lnTo>
                    <a:pt x="719" y="1686"/>
                  </a:lnTo>
                  <a:lnTo>
                    <a:pt x="718" y="1685"/>
                  </a:lnTo>
                  <a:lnTo>
                    <a:pt x="718" y="1685"/>
                  </a:lnTo>
                  <a:lnTo>
                    <a:pt x="714" y="1681"/>
                  </a:lnTo>
                  <a:lnTo>
                    <a:pt x="713" y="1682"/>
                  </a:lnTo>
                  <a:lnTo>
                    <a:pt x="712" y="1682"/>
                  </a:lnTo>
                  <a:lnTo>
                    <a:pt x="711" y="1682"/>
                  </a:lnTo>
                  <a:lnTo>
                    <a:pt x="711" y="1681"/>
                  </a:lnTo>
                  <a:lnTo>
                    <a:pt x="712" y="1680"/>
                  </a:lnTo>
                  <a:lnTo>
                    <a:pt x="712" y="1680"/>
                  </a:lnTo>
                  <a:lnTo>
                    <a:pt x="711" y="1680"/>
                  </a:lnTo>
                  <a:lnTo>
                    <a:pt x="710" y="1679"/>
                  </a:lnTo>
                  <a:lnTo>
                    <a:pt x="710" y="1677"/>
                  </a:lnTo>
                  <a:lnTo>
                    <a:pt x="709" y="1677"/>
                  </a:lnTo>
                  <a:lnTo>
                    <a:pt x="708" y="1677"/>
                  </a:lnTo>
                  <a:lnTo>
                    <a:pt x="707" y="1679"/>
                  </a:lnTo>
                  <a:lnTo>
                    <a:pt x="705" y="1679"/>
                  </a:lnTo>
                  <a:lnTo>
                    <a:pt x="705" y="1679"/>
                  </a:lnTo>
                  <a:lnTo>
                    <a:pt x="705" y="1679"/>
                  </a:lnTo>
                  <a:lnTo>
                    <a:pt x="706" y="1679"/>
                  </a:lnTo>
                  <a:lnTo>
                    <a:pt x="707" y="1679"/>
                  </a:lnTo>
                  <a:lnTo>
                    <a:pt x="707" y="1680"/>
                  </a:lnTo>
                  <a:lnTo>
                    <a:pt x="707" y="1683"/>
                  </a:lnTo>
                  <a:lnTo>
                    <a:pt x="709" y="1683"/>
                  </a:lnTo>
                  <a:lnTo>
                    <a:pt x="709" y="1682"/>
                  </a:lnTo>
                  <a:lnTo>
                    <a:pt x="710" y="1682"/>
                  </a:lnTo>
                  <a:lnTo>
                    <a:pt x="712" y="1683"/>
                  </a:lnTo>
                  <a:lnTo>
                    <a:pt x="712" y="1684"/>
                  </a:lnTo>
                  <a:lnTo>
                    <a:pt x="712" y="1684"/>
                  </a:lnTo>
                  <a:lnTo>
                    <a:pt x="713" y="1684"/>
                  </a:lnTo>
                  <a:lnTo>
                    <a:pt x="715" y="1685"/>
                  </a:lnTo>
                  <a:lnTo>
                    <a:pt x="716" y="1684"/>
                  </a:lnTo>
                  <a:lnTo>
                    <a:pt x="717" y="1685"/>
                  </a:lnTo>
                  <a:lnTo>
                    <a:pt x="718" y="1686"/>
                  </a:lnTo>
                  <a:lnTo>
                    <a:pt x="718" y="1688"/>
                  </a:lnTo>
                  <a:lnTo>
                    <a:pt x="717" y="1689"/>
                  </a:lnTo>
                  <a:lnTo>
                    <a:pt x="718" y="1690"/>
                  </a:lnTo>
                  <a:lnTo>
                    <a:pt x="719" y="1689"/>
                  </a:lnTo>
                  <a:lnTo>
                    <a:pt x="721" y="1689"/>
                  </a:lnTo>
                  <a:lnTo>
                    <a:pt x="722" y="1688"/>
                  </a:lnTo>
                  <a:lnTo>
                    <a:pt x="721" y="1687"/>
                  </a:lnTo>
                  <a:lnTo>
                    <a:pt x="721" y="1687"/>
                  </a:lnTo>
                  <a:lnTo>
                    <a:pt x="722" y="1687"/>
                  </a:lnTo>
                  <a:lnTo>
                    <a:pt x="724" y="1688"/>
                  </a:lnTo>
                  <a:lnTo>
                    <a:pt x="725" y="1688"/>
                  </a:lnTo>
                  <a:lnTo>
                    <a:pt x="726" y="1689"/>
                  </a:lnTo>
                  <a:lnTo>
                    <a:pt x="726" y="1689"/>
                  </a:lnTo>
                  <a:lnTo>
                    <a:pt x="728" y="1692"/>
                  </a:lnTo>
                  <a:lnTo>
                    <a:pt x="729" y="1695"/>
                  </a:lnTo>
                  <a:lnTo>
                    <a:pt x="730" y="1696"/>
                  </a:lnTo>
                  <a:lnTo>
                    <a:pt x="730" y="1697"/>
                  </a:lnTo>
                  <a:lnTo>
                    <a:pt x="730" y="1697"/>
                  </a:lnTo>
                  <a:lnTo>
                    <a:pt x="730" y="1698"/>
                  </a:lnTo>
                  <a:lnTo>
                    <a:pt x="730" y="1699"/>
                  </a:lnTo>
                  <a:lnTo>
                    <a:pt x="730" y="1699"/>
                  </a:lnTo>
                  <a:lnTo>
                    <a:pt x="730" y="1700"/>
                  </a:lnTo>
                  <a:lnTo>
                    <a:pt x="729" y="1702"/>
                  </a:lnTo>
                  <a:lnTo>
                    <a:pt x="729" y="1703"/>
                  </a:lnTo>
                  <a:lnTo>
                    <a:pt x="728" y="1704"/>
                  </a:lnTo>
                  <a:lnTo>
                    <a:pt x="730" y="1705"/>
                  </a:lnTo>
                  <a:lnTo>
                    <a:pt x="731" y="1705"/>
                  </a:lnTo>
                  <a:lnTo>
                    <a:pt x="731" y="1706"/>
                  </a:lnTo>
                  <a:lnTo>
                    <a:pt x="730" y="1707"/>
                  </a:lnTo>
                  <a:lnTo>
                    <a:pt x="730" y="1709"/>
                  </a:lnTo>
                  <a:lnTo>
                    <a:pt x="728" y="1710"/>
                  </a:lnTo>
                  <a:lnTo>
                    <a:pt x="726" y="1710"/>
                  </a:lnTo>
                  <a:lnTo>
                    <a:pt x="725" y="1711"/>
                  </a:lnTo>
                  <a:lnTo>
                    <a:pt x="725" y="1713"/>
                  </a:lnTo>
                  <a:lnTo>
                    <a:pt x="725" y="1713"/>
                  </a:lnTo>
                  <a:lnTo>
                    <a:pt x="725" y="1714"/>
                  </a:lnTo>
                  <a:lnTo>
                    <a:pt x="724" y="1714"/>
                  </a:lnTo>
                  <a:lnTo>
                    <a:pt x="722" y="1716"/>
                  </a:lnTo>
                  <a:lnTo>
                    <a:pt x="721" y="1716"/>
                  </a:lnTo>
                  <a:lnTo>
                    <a:pt x="720" y="1715"/>
                  </a:lnTo>
                  <a:lnTo>
                    <a:pt x="720" y="1715"/>
                  </a:lnTo>
                  <a:lnTo>
                    <a:pt x="718" y="1716"/>
                  </a:lnTo>
                  <a:lnTo>
                    <a:pt x="716" y="1717"/>
                  </a:lnTo>
                  <a:lnTo>
                    <a:pt x="716" y="1716"/>
                  </a:lnTo>
                  <a:lnTo>
                    <a:pt x="714" y="1716"/>
                  </a:lnTo>
                  <a:lnTo>
                    <a:pt x="714" y="1716"/>
                  </a:lnTo>
                  <a:lnTo>
                    <a:pt x="712" y="1718"/>
                  </a:lnTo>
                  <a:lnTo>
                    <a:pt x="712" y="1718"/>
                  </a:lnTo>
                  <a:lnTo>
                    <a:pt x="710" y="1719"/>
                  </a:lnTo>
                  <a:lnTo>
                    <a:pt x="710" y="1720"/>
                  </a:lnTo>
                  <a:lnTo>
                    <a:pt x="709" y="1721"/>
                  </a:lnTo>
                  <a:lnTo>
                    <a:pt x="709" y="1722"/>
                  </a:lnTo>
                  <a:lnTo>
                    <a:pt x="707" y="1721"/>
                  </a:lnTo>
                  <a:lnTo>
                    <a:pt x="706" y="1720"/>
                  </a:lnTo>
                  <a:lnTo>
                    <a:pt x="706" y="1717"/>
                  </a:lnTo>
                  <a:lnTo>
                    <a:pt x="706" y="1717"/>
                  </a:lnTo>
                  <a:lnTo>
                    <a:pt x="706" y="1715"/>
                  </a:lnTo>
                  <a:lnTo>
                    <a:pt x="706" y="1715"/>
                  </a:lnTo>
                  <a:lnTo>
                    <a:pt x="706" y="1713"/>
                  </a:lnTo>
                  <a:lnTo>
                    <a:pt x="705" y="1713"/>
                  </a:lnTo>
                  <a:lnTo>
                    <a:pt x="704" y="1714"/>
                  </a:lnTo>
                  <a:lnTo>
                    <a:pt x="703" y="1714"/>
                  </a:lnTo>
                  <a:lnTo>
                    <a:pt x="702" y="1715"/>
                  </a:lnTo>
                  <a:lnTo>
                    <a:pt x="700" y="1715"/>
                  </a:lnTo>
                  <a:lnTo>
                    <a:pt x="700" y="1716"/>
                  </a:lnTo>
                  <a:lnTo>
                    <a:pt x="698" y="1716"/>
                  </a:lnTo>
                  <a:lnTo>
                    <a:pt x="696" y="1718"/>
                  </a:lnTo>
                  <a:lnTo>
                    <a:pt x="692" y="1717"/>
                  </a:lnTo>
                  <a:lnTo>
                    <a:pt x="692" y="1715"/>
                  </a:lnTo>
                  <a:lnTo>
                    <a:pt x="693" y="1715"/>
                  </a:lnTo>
                  <a:lnTo>
                    <a:pt x="693" y="1714"/>
                  </a:lnTo>
                  <a:lnTo>
                    <a:pt x="694" y="1713"/>
                  </a:lnTo>
                  <a:lnTo>
                    <a:pt x="694" y="1712"/>
                  </a:lnTo>
                  <a:lnTo>
                    <a:pt x="694" y="1711"/>
                  </a:lnTo>
                  <a:lnTo>
                    <a:pt x="698" y="1708"/>
                  </a:lnTo>
                  <a:lnTo>
                    <a:pt x="698" y="1708"/>
                  </a:lnTo>
                  <a:lnTo>
                    <a:pt x="700" y="1706"/>
                  </a:lnTo>
                  <a:lnTo>
                    <a:pt x="700" y="1706"/>
                  </a:lnTo>
                  <a:lnTo>
                    <a:pt x="700" y="1705"/>
                  </a:lnTo>
                  <a:lnTo>
                    <a:pt x="699" y="1706"/>
                  </a:lnTo>
                  <a:lnTo>
                    <a:pt x="695" y="1709"/>
                  </a:lnTo>
                  <a:lnTo>
                    <a:pt x="695" y="1709"/>
                  </a:lnTo>
                  <a:lnTo>
                    <a:pt x="694" y="1710"/>
                  </a:lnTo>
                  <a:lnTo>
                    <a:pt x="693" y="1710"/>
                  </a:lnTo>
                  <a:lnTo>
                    <a:pt x="692" y="1711"/>
                  </a:lnTo>
                  <a:lnTo>
                    <a:pt x="692" y="1711"/>
                  </a:lnTo>
                  <a:lnTo>
                    <a:pt x="691" y="1710"/>
                  </a:lnTo>
                  <a:lnTo>
                    <a:pt x="692" y="1709"/>
                  </a:lnTo>
                  <a:lnTo>
                    <a:pt x="692" y="1708"/>
                  </a:lnTo>
                  <a:lnTo>
                    <a:pt x="693" y="1708"/>
                  </a:lnTo>
                  <a:lnTo>
                    <a:pt x="694" y="1707"/>
                  </a:lnTo>
                  <a:lnTo>
                    <a:pt x="694" y="1704"/>
                  </a:lnTo>
                  <a:lnTo>
                    <a:pt x="695" y="1704"/>
                  </a:lnTo>
                  <a:lnTo>
                    <a:pt x="696" y="1703"/>
                  </a:lnTo>
                  <a:lnTo>
                    <a:pt x="696" y="1702"/>
                  </a:lnTo>
                  <a:lnTo>
                    <a:pt x="697" y="1701"/>
                  </a:lnTo>
                  <a:lnTo>
                    <a:pt x="698" y="1698"/>
                  </a:lnTo>
                  <a:lnTo>
                    <a:pt x="699" y="1696"/>
                  </a:lnTo>
                  <a:lnTo>
                    <a:pt x="700" y="1695"/>
                  </a:lnTo>
                  <a:lnTo>
                    <a:pt x="700" y="1693"/>
                  </a:lnTo>
                  <a:lnTo>
                    <a:pt x="699" y="1693"/>
                  </a:lnTo>
                  <a:lnTo>
                    <a:pt x="699" y="1688"/>
                  </a:lnTo>
                  <a:lnTo>
                    <a:pt x="700" y="1688"/>
                  </a:lnTo>
                  <a:lnTo>
                    <a:pt x="700" y="1686"/>
                  </a:lnTo>
                  <a:lnTo>
                    <a:pt x="699" y="1686"/>
                  </a:lnTo>
                  <a:lnTo>
                    <a:pt x="700" y="1685"/>
                  </a:lnTo>
                  <a:lnTo>
                    <a:pt x="700" y="1684"/>
                  </a:lnTo>
                  <a:lnTo>
                    <a:pt x="701" y="1683"/>
                  </a:lnTo>
                  <a:lnTo>
                    <a:pt x="700" y="1682"/>
                  </a:lnTo>
                  <a:lnTo>
                    <a:pt x="700" y="1678"/>
                  </a:lnTo>
                  <a:lnTo>
                    <a:pt x="702" y="1677"/>
                  </a:lnTo>
                  <a:lnTo>
                    <a:pt x="703" y="1677"/>
                  </a:lnTo>
                  <a:lnTo>
                    <a:pt x="704" y="1676"/>
                  </a:lnTo>
                  <a:lnTo>
                    <a:pt x="705" y="1675"/>
                  </a:lnTo>
                  <a:lnTo>
                    <a:pt x="706" y="1674"/>
                  </a:lnTo>
                  <a:lnTo>
                    <a:pt x="708" y="1673"/>
                  </a:lnTo>
                  <a:lnTo>
                    <a:pt x="711" y="1676"/>
                  </a:lnTo>
                  <a:close/>
                  <a:moveTo>
                    <a:pt x="714" y="1672"/>
                  </a:moveTo>
                  <a:lnTo>
                    <a:pt x="716" y="1673"/>
                  </a:lnTo>
                  <a:lnTo>
                    <a:pt x="717" y="1673"/>
                  </a:lnTo>
                  <a:lnTo>
                    <a:pt x="718" y="1675"/>
                  </a:lnTo>
                  <a:lnTo>
                    <a:pt x="717" y="1676"/>
                  </a:lnTo>
                  <a:lnTo>
                    <a:pt x="717" y="1678"/>
                  </a:lnTo>
                  <a:lnTo>
                    <a:pt x="716" y="1679"/>
                  </a:lnTo>
                  <a:lnTo>
                    <a:pt x="716" y="1678"/>
                  </a:lnTo>
                  <a:lnTo>
                    <a:pt x="714" y="1678"/>
                  </a:lnTo>
                  <a:lnTo>
                    <a:pt x="713" y="1676"/>
                  </a:lnTo>
                  <a:lnTo>
                    <a:pt x="712" y="1675"/>
                  </a:lnTo>
                  <a:lnTo>
                    <a:pt x="712" y="1672"/>
                  </a:lnTo>
                  <a:lnTo>
                    <a:pt x="714" y="1672"/>
                  </a:lnTo>
                  <a:close/>
                  <a:moveTo>
                    <a:pt x="760" y="1673"/>
                  </a:moveTo>
                  <a:lnTo>
                    <a:pt x="762" y="1674"/>
                  </a:lnTo>
                  <a:lnTo>
                    <a:pt x="762" y="1674"/>
                  </a:lnTo>
                  <a:lnTo>
                    <a:pt x="763" y="1674"/>
                  </a:lnTo>
                  <a:lnTo>
                    <a:pt x="763" y="1677"/>
                  </a:lnTo>
                  <a:lnTo>
                    <a:pt x="762" y="1678"/>
                  </a:lnTo>
                  <a:lnTo>
                    <a:pt x="762" y="1679"/>
                  </a:lnTo>
                  <a:lnTo>
                    <a:pt x="762" y="1679"/>
                  </a:lnTo>
                  <a:lnTo>
                    <a:pt x="760" y="1680"/>
                  </a:lnTo>
                  <a:lnTo>
                    <a:pt x="759" y="1681"/>
                  </a:lnTo>
                  <a:lnTo>
                    <a:pt x="760" y="1681"/>
                  </a:lnTo>
                  <a:lnTo>
                    <a:pt x="760" y="1683"/>
                  </a:lnTo>
                  <a:lnTo>
                    <a:pt x="759" y="1684"/>
                  </a:lnTo>
                  <a:lnTo>
                    <a:pt x="757" y="1684"/>
                  </a:lnTo>
                  <a:lnTo>
                    <a:pt x="759" y="1685"/>
                  </a:lnTo>
                  <a:lnTo>
                    <a:pt x="759" y="1686"/>
                  </a:lnTo>
                  <a:lnTo>
                    <a:pt x="758" y="1686"/>
                  </a:lnTo>
                  <a:lnTo>
                    <a:pt x="758" y="1687"/>
                  </a:lnTo>
                  <a:lnTo>
                    <a:pt x="753" y="1687"/>
                  </a:lnTo>
                  <a:lnTo>
                    <a:pt x="752" y="1686"/>
                  </a:lnTo>
                  <a:lnTo>
                    <a:pt x="751" y="1686"/>
                  </a:lnTo>
                  <a:lnTo>
                    <a:pt x="751" y="1685"/>
                  </a:lnTo>
                  <a:lnTo>
                    <a:pt x="751" y="1684"/>
                  </a:lnTo>
                  <a:lnTo>
                    <a:pt x="752" y="1682"/>
                  </a:lnTo>
                  <a:lnTo>
                    <a:pt x="752" y="1681"/>
                  </a:lnTo>
                  <a:lnTo>
                    <a:pt x="753" y="1680"/>
                  </a:lnTo>
                  <a:lnTo>
                    <a:pt x="752" y="1679"/>
                  </a:lnTo>
                  <a:lnTo>
                    <a:pt x="750" y="1678"/>
                  </a:lnTo>
                  <a:lnTo>
                    <a:pt x="750" y="1676"/>
                  </a:lnTo>
                  <a:lnTo>
                    <a:pt x="751" y="1676"/>
                  </a:lnTo>
                  <a:lnTo>
                    <a:pt x="752" y="1675"/>
                  </a:lnTo>
                  <a:lnTo>
                    <a:pt x="753" y="1675"/>
                  </a:lnTo>
                  <a:lnTo>
                    <a:pt x="755" y="1672"/>
                  </a:lnTo>
                  <a:lnTo>
                    <a:pt x="757" y="1672"/>
                  </a:lnTo>
                  <a:lnTo>
                    <a:pt x="758" y="1671"/>
                  </a:lnTo>
                  <a:lnTo>
                    <a:pt x="758" y="1671"/>
                  </a:lnTo>
                  <a:lnTo>
                    <a:pt x="758" y="1672"/>
                  </a:lnTo>
                  <a:lnTo>
                    <a:pt x="760" y="1673"/>
                  </a:lnTo>
                  <a:close/>
                  <a:moveTo>
                    <a:pt x="764" y="1673"/>
                  </a:moveTo>
                  <a:lnTo>
                    <a:pt x="761" y="1673"/>
                  </a:lnTo>
                  <a:lnTo>
                    <a:pt x="760" y="1672"/>
                  </a:lnTo>
                  <a:lnTo>
                    <a:pt x="760" y="1671"/>
                  </a:lnTo>
                  <a:lnTo>
                    <a:pt x="761" y="1670"/>
                  </a:lnTo>
                  <a:lnTo>
                    <a:pt x="764" y="1671"/>
                  </a:lnTo>
                  <a:lnTo>
                    <a:pt x="764" y="1673"/>
                  </a:lnTo>
                  <a:close/>
                  <a:moveTo>
                    <a:pt x="696" y="1670"/>
                  </a:moveTo>
                  <a:lnTo>
                    <a:pt x="697" y="1670"/>
                  </a:lnTo>
                  <a:lnTo>
                    <a:pt x="698" y="1670"/>
                  </a:lnTo>
                  <a:lnTo>
                    <a:pt x="698" y="1672"/>
                  </a:lnTo>
                  <a:lnTo>
                    <a:pt x="699" y="1674"/>
                  </a:lnTo>
                  <a:lnTo>
                    <a:pt x="699" y="1675"/>
                  </a:lnTo>
                  <a:lnTo>
                    <a:pt x="698" y="1676"/>
                  </a:lnTo>
                  <a:lnTo>
                    <a:pt x="698" y="1678"/>
                  </a:lnTo>
                  <a:lnTo>
                    <a:pt x="697" y="1678"/>
                  </a:lnTo>
                  <a:lnTo>
                    <a:pt x="697" y="1686"/>
                  </a:lnTo>
                  <a:lnTo>
                    <a:pt x="697" y="1686"/>
                  </a:lnTo>
                  <a:lnTo>
                    <a:pt x="697" y="1687"/>
                  </a:lnTo>
                  <a:lnTo>
                    <a:pt x="696" y="1689"/>
                  </a:lnTo>
                  <a:lnTo>
                    <a:pt x="695" y="1689"/>
                  </a:lnTo>
                  <a:lnTo>
                    <a:pt x="695" y="1689"/>
                  </a:lnTo>
                  <a:lnTo>
                    <a:pt x="693" y="1691"/>
                  </a:lnTo>
                  <a:lnTo>
                    <a:pt x="693" y="1694"/>
                  </a:lnTo>
                  <a:lnTo>
                    <a:pt x="695" y="1698"/>
                  </a:lnTo>
                  <a:lnTo>
                    <a:pt x="695" y="1699"/>
                  </a:lnTo>
                  <a:lnTo>
                    <a:pt x="692" y="1702"/>
                  </a:lnTo>
                  <a:lnTo>
                    <a:pt x="690" y="1702"/>
                  </a:lnTo>
                  <a:lnTo>
                    <a:pt x="690" y="1701"/>
                  </a:lnTo>
                  <a:lnTo>
                    <a:pt x="691" y="1700"/>
                  </a:lnTo>
                  <a:lnTo>
                    <a:pt x="690" y="1699"/>
                  </a:lnTo>
                  <a:lnTo>
                    <a:pt x="690" y="1698"/>
                  </a:lnTo>
                  <a:lnTo>
                    <a:pt x="689" y="1697"/>
                  </a:lnTo>
                  <a:lnTo>
                    <a:pt x="689" y="1694"/>
                  </a:lnTo>
                  <a:lnTo>
                    <a:pt x="687" y="1692"/>
                  </a:lnTo>
                  <a:lnTo>
                    <a:pt x="686" y="1690"/>
                  </a:lnTo>
                  <a:lnTo>
                    <a:pt x="686" y="1689"/>
                  </a:lnTo>
                  <a:lnTo>
                    <a:pt x="686" y="1685"/>
                  </a:lnTo>
                  <a:lnTo>
                    <a:pt x="687" y="1684"/>
                  </a:lnTo>
                  <a:lnTo>
                    <a:pt x="688" y="1682"/>
                  </a:lnTo>
                  <a:lnTo>
                    <a:pt x="691" y="1677"/>
                  </a:lnTo>
                  <a:lnTo>
                    <a:pt x="692" y="1674"/>
                  </a:lnTo>
                  <a:lnTo>
                    <a:pt x="693" y="1673"/>
                  </a:lnTo>
                  <a:lnTo>
                    <a:pt x="694" y="1672"/>
                  </a:lnTo>
                  <a:lnTo>
                    <a:pt x="696" y="1670"/>
                  </a:lnTo>
                  <a:close/>
                  <a:moveTo>
                    <a:pt x="700" y="1670"/>
                  </a:moveTo>
                  <a:lnTo>
                    <a:pt x="699" y="1670"/>
                  </a:lnTo>
                  <a:lnTo>
                    <a:pt x="698" y="1670"/>
                  </a:lnTo>
                  <a:lnTo>
                    <a:pt x="699" y="1670"/>
                  </a:lnTo>
                  <a:lnTo>
                    <a:pt x="700" y="1670"/>
                  </a:lnTo>
                  <a:lnTo>
                    <a:pt x="700" y="1670"/>
                  </a:lnTo>
                  <a:lnTo>
                    <a:pt x="700" y="1670"/>
                  </a:lnTo>
                  <a:close/>
                  <a:moveTo>
                    <a:pt x="704" y="1675"/>
                  </a:moveTo>
                  <a:lnTo>
                    <a:pt x="703" y="1676"/>
                  </a:lnTo>
                  <a:lnTo>
                    <a:pt x="702" y="1675"/>
                  </a:lnTo>
                  <a:lnTo>
                    <a:pt x="702" y="1674"/>
                  </a:lnTo>
                  <a:lnTo>
                    <a:pt x="703" y="1673"/>
                  </a:lnTo>
                  <a:lnTo>
                    <a:pt x="703" y="1672"/>
                  </a:lnTo>
                  <a:lnTo>
                    <a:pt x="704" y="1671"/>
                  </a:lnTo>
                  <a:lnTo>
                    <a:pt x="704" y="1670"/>
                  </a:lnTo>
                  <a:lnTo>
                    <a:pt x="706" y="1670"/>
                  </a:lnTo>
                  <a:lnTo>
                    <a:pt x="707" y="1671"/>
                  </a:lnTo>
                  <a:lnTo>
                    <a:pt x="707" y="1672"/>
                  </a:lnTo>
                  <a:lnTo>
                    <a:pt x="705" y="1674"/>
                  </a:lnTo>
                  <a:lnTo>
                    <a:pt x="704" y="1675"/>
                  </a:lnTo>
                  <a:close/>
                  <a:moveTo>
                    <a:pt x="714" y="1667"/>
                  </a:moveTo>
                  <a:lnTo>
                    <a:pt x="713" y="1667"/>
                  </a:lnTo>
                  <a:lnTo>
                    <a:pt x="713" y="1666"/>
                  </a:lnTo>
                  <a:lnTo>
                    <a:pt x="713" y="1666"/>
                  </a:lnTo>
                  <a:lnTo>
                    <a:pt x="715" y="1666"/>
                  </a:lnTo>
                  <a:lnTo>
                    <a:pt x="714" y="1667"/>
                  </a:lnTo>
                  <a:close/>
                  <a:moveTo>
                    <a:pt x="715" y="1665"/>
                  </a:moveTo>
                  <a:lnTo>
                    <a:pt x="715" y="1665"/>
                  </a:lnTo>
                  <a:lnTo>
                    <a:pt x="714" y="1665"/>
                  </a:lnTo>
                  <a:lnTo>
                    <a:pt x="714" y="1665"/>
                  </a:lnTo>
                  <a:lnTo>
                    <a:pt x="714" y="1665"/>
                  </a:lnTo>
                  <a:lnTo>
                    <a:pt x="714" y="1664"/>
                  </a:lnTo>
                  <a:lnTo>
                    <a:pt x="714" y="1664"/>
                  </a:lnTo>
                  <a:lnTo>
                    <a:pt x="715" y="1665"/>
                  </a:lnTo>
                  <a:close/>
                  <a:moveTo>
                    <a:pt x="683" y="1665"/>
                  </a:moveTo>
                  <a:lnTo>
                    <a:pt x="683" y="1665"/>
                  </a:lnTo>
                  <a:lnTo>
                    <a:pt x="682" y="1665"/>
                  </a:lnTo>
                  <a:lnTo>
                    <a:pt x="682" y="1664"/>
                  </a:lnTo>
                  <a:lnTo>
                    <a:pt x="683" y="1664"/>
                  </a:lnTo>
                  <a:lnTo>
                    <a:pt x="683" y="1664"/>
                  </a:lnTo>
                  <a:lnTo>
                    <a:pt x="684" y="1664"/>
                  </a:lnTo>
                  <a:lnTo>
                    <a:pt x="684" y="1665"/>
                  </a:lnTo>
                  <a:lnTo>
                    <a:pt x="683" y="1665"/>
                  </a:lnTo>
                  <a:close/>
                  <a:moveTo>
                    <a:pt x="766" y="1664"/>
                  </a:moveTo>
                  <a:lnTo>
                    <a:pt x="769" y="1666"/>
                  </a:lnTo>
                  <a:lnTo>
                    <a:pt x="770" y="1666"/>
                  </a:lnTo>
                  <a:lnTo>
                    <a:pt x="772" y="1667"/>
                  </a:lnTo>
                  <a:lnTo>
                    <a:pt x="772" y="1668"/>
                  </a:lnTo>
                  <a:lnTo>
                    <a:pt x="771" y="1670"/>
                  </a:lnTo>
                  <a:lnTo>
                    <a:pt x="770" y="1672"/>
                  </a:lnTo>
                  <a:lnTo>
                    <a:pt x="767" y="1672"/>
                  </a:lnTo>
                  <a:lnTo>
                    <a:pt x="766" y="1671"/>
                  </a:lnTo>
                  <a:lnTo>
                    <a:pt x="765" y="1670"/>
                  </a:lnTo>
                  <a:lnTo>
                    <a:pt x="765" y="1668"/>
                  </a:lnTo>
                  <a:lnTo>
                    <a:pt x="764" y="1667"/>
                  </a:lnTo>
                  <a:lnTo>
                    <a:pt x="763" y="1667"/>
                  </a:lnTo>
                  <a:lnTo>
                    <a:pt x="763" y="1667"/>
                  </a:lnTo>
                  <a:lnTo>
                    <a:pt x="763" y="1665"/>
                  </a:lnTo>
                  <a:lnTo>
                    <a:pt x="765" y="1664"/>
                  </a:lnTo>
                  <a:lnTo>
                    <a:pt x="766" y="1664"/>
                  </a:lnTo>
                  <a:close/>
                  <a:moveTo>
                    <a:pt x="700" y="1665"/>
                  </a:moveTo>
                  <a:lnTo>
                    <a:pt x="699" y="1665"/>
                  </a:lnTo>
                  <a:lnTo>
                    <a:pt x="698" y="1665"/>
                  </a:lnTo>
                  <a:lnTo>
                    <a:pt x="698" y="1663"/>
                  </a:lnTo>
                  <a:lnTo>
                    <a:pt x="699" y="1663"/>
                  </a:lnTo>
                  <a:lnTo>
                    <a:pt x="699" y="1663"/>
                  </a:lnTo>
                  <a:lnTo>
                    <a:pt x="700" y="1664"/>
                  </a:lnTo>
                  <a:lnTo>
                    <a:pt x="700" y="1665"/>
                  </a:lnTo>
                  <a:close/>
                  <a:moveTo>
                    <a:pt x="686" y="1664"/>
                  </a:moveTo>
                  <a:lnTo>
                    <a:pt x="684" y="1664"/>
                  </a:lnTo>
                  <a:lnTo>
                    <a:pt x="684" y="1664"/>
                  </a:lnTo>
                  <a:lnTo>
                    <a:pt x="684" y="1663"/>
                  </a:lnTo>
                  <a:lnTo>
                    <a:pt x="684" y="1663"/>
                  </a:lnTo>
                  <a:lnTo>
                    <a:pt x="686" y="1663"/>
                  </a:lnTo>
                  <a:lnTo>
                    <a:pt x="686" y="1663"/>
                  </a:lnTo>
                  <a:lnTo>
                    <a:pt x="686" y="1664"/>
                  </a:lnTo>
                  <a:close/>
                  <a:moveTo>
                    <a:pt x="723" y="1664"/>
                  </a:moveTo>
                  <a:lnTo>
                    <a:pt x="722" y="1664"/>
                  </a:lnTo>
                  <a:lnTo>
                    <a:pt x="721" y="1663"/>
                  </a:lnTo>
                  <a:lnTo>
                    <a:pt x="721" y="1663"/>
                  </a:lnTo>
                  <a:lnTo>
                    <a:pt x="721" y="1662"/>
                  </a:lnTo>
                  <a:lnTo>
                    <a:pt x="723" y="1662"/>
                  </a:lnTo>
                  <a:lnTo>
                    <a:pt x="723" y="1663"/>
                  </a:lnTo>
                  <a:lnTo>
                    <a:pt x="723" y="1664"/>
                  </a:lnTo>
                  <a:close/>
                  <a:moveTo>
                    <a:pt x="718" y="1663"/>
                  </a:moveTo>
                  <a:lnTo>
                    <a:pt x="718" y="1664"/>
                  </a:lnTo>
                  <a:lnTo>
                    <a:pt x="717" y="1663"/>
                  </a:lnTo>
                  <a:lnTo>
                    <a:pt x="716" y="1664"/>
                  </a:lnTo>
                  <a:lnTo>
                    <a:pt x="717" y="1665"/>
                  </a:lnTo>
                  <a:lnTo>
                    <a:pt x="719" y="1665"/>
                  </a:lnTo>
                  <a:lnTo>
                    <a:pt x="720" y="1667"/>
                  </a:lnTo>
                  <a:lnTo>
                    <a:pt x="721" y="1667"/>
                  </a:lnTo>
                  <a:lnTo>
                    <a:pt x="721" y="1667"/>
                  </a:lnTo>
                  <a:lnTo>
                    <a:pt x="722" y="1667"/>
                  </a:lnTo>
                  <a:lnTo>
                    <a:pt x="723" y="1667"/>
                  </a:lnTo>
                  <a:lnTo>
                    <a:pt x="723" y="1667"/>
                  </a:lnTo>
                  <a:lnTo>
                    <a:pt x="722" y="1668"/>
                  </a:lnTo>
                  <a:lnTo>
                    <a:pt x="721" y="1670"/>
                  </a:lnTo>
                  <a:lnTo>
                    <a:pt x="720" y="1670"/>
                  </a:lnTo>
                  <a:lnTo>
                    <a:pt x="719" y="1669"/>
                  </a:lnTo>
                  <a:lnTo>
                    <a:pt x="719" y="1668"/>
                  </a:lnTo>
                  <a:lnTo>
                    <a:pt x="718" y="1668"/>
                  </a:lnTo>
                  <a:lnTo>
                    <a:pt x="718" y="1667"/>
                  </a:lnTo>
                  <a:lnTo>
                    <a:pt x="716" y="1665"/>
                  </a:lnTo>
                  <a:lnTo>
                    <a:pt x="716" y="1664"/>
                  </a:lnTo>
                  <a:lnTo>
                    <a:pt x="715" y="1664"/>
                  </a:lnTo>
                  <a:lnTo>
                    <a:pt x="715" y="1662"/>
                  </a:lnTo>
                  <a:lnTo>
                    <a:pt x="717" y="1662"/>
                  </a:lnTo>
                  <a:lnTo>
                    <a:pt x="718" y="1663"/>
                  </a:lnTo>
                  <a:close/>
                  <a:moveTo>
                    <a:pt x="720" y="1664"/>
                  </a:moveTo>
                  <a:lnTo>
                    <a:pt x="721" y="1665"/>
                  </a:lnTo>
                  <a:lnTo>
                    <a:pt x="722" y="1665"/>
                  </a:lnTo>
                  <a:lnTo>
                    <a:pt x="723" y="1665"/>
                  </a:lnTo>
                  <a:lnTo>
                    <a:pt x="721" y="1666"/>
                  </a:lnTo>
                  <a:lnTo>
                    <a:pt x="720" y="1665"/>
                  </a:lnTo>
                  <a:lnTo>
                    <a:pt x="718" y="1664"/>
                  </a:lnTo>
                  <a:lnTo>
                    <a:pt x="718" y="1663"/>
                  </a:lnTo>
                  <a:lnTo>
                    <a:pt x="720" y="1661"/>
                  </a:lnTo>
                  <a:lnTo>
                    <a:pt x="721" y="1661"/>
                  </a:lnTo>
                  <a:lnTo>
                    <a:pt x="721" y="1663"/>
                  </a:lnTo>
                  <a:lnTo>
                    <a:pt x="720" y="1664"/>
                  </a:lnTo>
                  <a:close/>
                  <a:moveTo>
                    <a:pt x="767" y="1662"/>
                  </a:moveTo>
                  <a:lnTo>
                    <a:pt x="766" y="1662"/>
                  </a:lnTo>
                  <a:lnTo>
                    <a:pt x="766" y="1662"/>
                  </a:lnTo>
                  <a:lnTo>
                    <a:pt x="766" y="1661"/>
                  </a:lnTo>
                  <a:lnTo>
                    <a:pt x="766" y="1661"/>
                  </a:lnTo>
                  <a:lnTo>
                    <a:pt x="767" y="1661"/>
                  </a:lnTo>
                  <a:lnTo>
                    <a:pt x="767" y="1662"/>
                  </a:lnTo>
                  <a:close/>
                  <a:moveTo>
                    <a:pt x="729" y="1658"/>
                  </a:moveTo>
                  <a:lnTo>
                    <a:pt x="731" y="1660"/>
                  </a:lnTo>
                  <a:lnTo>
                    <a:pt x="732" y="1660"/>
                  </a:lnTo>
                  <a:lnTo>
                    <a:pt x="733" y="1661"/>
                  </a:lnTo>
                  <a:lnTo>
                    <a:pt x="733" y="1662"/>
                  </a:lnTo>
                  <a:lnTo>
                    <a:pt x="732" y="1663"/>
                  </a:lnTo>
                  <a:lnTo>
                    <a:pt x="730" y="1663"/>
                  </a:lnTo>
                  <a:lnTo>
                    <a:pt x="730" y="1663"/>
                  </a:lnTo>
                  <a:lnTo>
                    <a:pt x="726" y="1661"/>
                  </a:lnTo>
                  <a:lnTo>
                    <a:pt x="726" y="1659"/>
                  </a:lnTo>
                  <a:lnTo>
                    <a:pt x="727" y="1658"/>
                  </a:lnTo>
                  <a:lnTo>
                    <a:pt x="728" y="1658"/>
                  </a:lnTo>
                  <a:lnTo>
                    <a:pt x="729" y="1658"/>
                  </a:lnTo>
                  <a:close/>
                  <a:moveTo>
                    <a:pt x="705" y="1659"/>
                  </a:moveTo>
                  <a:lnTo>
                    <a:pt x="702" y="1660"/>
                  </a:lnTo>
                  <a:lnTo>
                    <a:pt x="702" y="1658"/>
                  </a:lnTo>
                  <a:lnTo>
                    <a:pt x="701" y="1658"/>
                  </a:lnTo>
                  <a:lnTo>
                    <a:pt x="701" y="1657"/>
                  </a:lnTo>
                  <a:lnTo>
                    <a:pt x="702" y="1657"/>
                  </a:lnTo>
                  <a:lnTo>
                    <a:pt x="703" y="1658"/>
                  </a:lnTo>
                  <a:lnTo>
                    <a:pt x="705" y="1659"/>
                  </a:lnTo>
                  <a:close/>
                  <a:moveTo>
                    <a:pt x="703" y="1656"/>
                  </a:moveTo>
                  <a:lnTo>
                    <a:pt x="704" y="1657"/>
                  </a:lnTo>
                  <a:lnTo>
                    <a:pt x="704" y="1657"/>
                  </a:lnTo>
                  <a:lnTo>
                    <a:pt x="705" y="1657"/>
                  </a:lnTo>
                  <a:lnTo>
                    <a:pt x="705" y="1658"/>
                  </a:lnTo>
                  <a:lnTo>
                    <a:pt x="704" y="1658"/>
                  </a:lnTo>
                  <a:lnTo>
                    <a:pt x="703" y="1657"/>
                  </a:lnTo>
                  <a:lnTo>
                    <a:pt x="703" y="1656"/>
                  </a:lnTo>
                  <a:close/>
                  <a:moveTo>
                    <a:pt x="707" y="1657"/>
                  </a:moveTo>
                  <a:lnTo>
                    <a:pt x="707" y="1657"/>
                  </a:lnTo>
                  <a:lnTo>
                    <a:pt x="707" y="1657"/>
                  </a:lnTo>
                  <a:lnTo>
                    <a:pt x="707" y="1656"/>
                  </a:lnTo>
                  <a:lnTo>
                    <a:pt x="707" y="1655"/>
                  </a:lnTo>
                  <a:lnTo>
                    <a:pt x="708" y="1655"/>
                  </a:lnTo>
                  <a:lnTo>
                    <a:pt x="708" y="1655"/>
                  </a:lnTo>
                  <a:lnTo>
                    <a:pt x="708" y="1656"/>
                  </a:lnTo>
                  <a:lnTo>
                    <a:pt x="708" y="1657"/>
                  </a:lnTo>
                  <a:lnTo>
                    <a:pt x="708" y="1657"/>
                  </a:lnTo>
                  <a:lnTo>
                    <a:pt x="707" y="1657"/>
                  </a:lnTo>
                  <a:close/>
                  <a:moveTo>
                    <a:pt x="711" y="1657"/>
                  </a:moveTo>
                  <a:lnTo>
                    <a:pt x="709" y="1657"/>
                  </a:lnTo>
                  <a:lnTo>
                    <a:pt x="709" y="1656"/>
                  </a:lnTo>
                  <a:lnTo>
                    <a:pt x="709" y="1655"/>
                  </a:lnTo>
                  <a:lnTo>
                    <a:pt x="710" y="1655"/>
                  </a:lnTo>
                  <a:lnTo>
                    <a:pt x="711" y="1655"/>
                  </a:lnTo>
                  <a:lnTo>
                    <a:pt x="711" y="1655"/>
                  </a:lnTo>
                  <a:lnTo>
                    <a:pt x="711" y="1656"/>
                  </a:lnTo>
                  <a:lnTo>
                    <a:pt x="711" y="1657"/>
                  </a:lnTo>
                  <a:close/>
                  <a:moveTo>
                    <a:pt x="678" y="1655"/>
                  </a:moveTo>
                  <a:lnTo>
                    <a:pt x="678" y="1655"/>
                  </a:lnTo>
                  <a:lnTo>
                    <a:pt x="678" y="1655"/>
                  </a:lnTo>
                  <a:lnTo>
                    <a:pt x="678" y="1654"/>
                  </a:lnTo>
                  <a:lnTo>
                    <a:pt x="679" y="1654"/>
                  </a:lnTo>
                  <a:lnTo>
                    <a:pt x="679" y="1655"/>
                  </a:lnTo>
                  <a:lnTo>
                    <a:pt x="678" y="1655"/>
                  </a:lnTo>
                  <a:close/>
                  <a:moveTo>
                    <a:pt x="680" y="1654"/>
                  </a:moveTo>
                  <a:lnTo>
                    <a:pt x="680" y="1654"/>
                  </a:lnTo>
                  <a:lnTo>
                    <a:pt x="679" y="1654"/>
                  </a:lnTo>
                  <a:lnTo>
                    <a:pt x="679" y="1654"/>
                  </a:lnTo>
                  <a:lnTo>
                    <a:pt x="680" y="1653"/>
                  </a:lnTo>
                  <a:lnTo>
                    <a:pt x="680" y="1653"/>
                  </a:lnTo>
                  <a:lnTo>
                    <a:pt x="680" y="1654"/>
                  </a:lnTo>
                  <a:lnTo>
                    <a:pt x="680" y="1654"/>
                  </a:lnTo>
                  <a:close/>
                  <a:moveTo>
                    <a:pt x="687" y="1655"/>
                  </a:moveTo>
                  <a:lnTo>
                    <a:pt x="687" y="1655"/>
                  </a:lnTo>
                  <a:lnTo>
                    <a:pt x="686" y="1655"/>
                  </a:lnTo>
                  <a:lnTo>
                    <a:pt x="687" y="1654"/>
                  </a:lnTo>
                  <a:lnTo>
                    <a:pt x="687" y="1654"/>
                  </a:lnTo>
                  <a:lnTo>
                    <a:pt x="688" y="1653"/>
                  </a:lnTo>
                  <a:lnTo>
                    <a:pt x="688" y="1654"/>
                  </a:lnTo>
                  <a:lnTo>
                    <a:pt x="688" y="1655"/>
                  </a:lnTo>
                  <a:lnTo>
                    <a:pt x="687" y="1655"/>
                  </a:lnTo>
                  <a:close/>
                  <a:moveTo>
                    <a:pt x="681" y="1653"/>
                  </a:moveTo>
                  <a:lnTo>
                    <a:pt x="681" y="1653"/>
                  </a:lnTo>
                  <a:lnTo>
                    <a:pt x="680" y="1653"/>
                  </a:lnTo>
                  <a:lnTo>
                    <a:pt x="681" y="1652"/>
                  </a:lnTo>
                  <a:lnTo>
                    <a:pt x="681" y="1652"/>
                  </a:lnTo>
                  <a:lnTo>
                    <a:pt x="681" y="1653"/>
                  </a:lnTo>
                  <a:close/>
                  <a:moveTo>
                    <a:pt x="687" y="1653"/>
                  </a:moveTo>
                  <a:lnTo>
                    <a:pt x="686" y="1653"/>
                  </a:lnTo>
                  <a:lnTo>
                    <a:pt x="686" y="1653"/>
                  </a:lnTo>
                  <a:lnTo>
                    <a:pt x="686" y="1653"/>
                  </a:lnTo>
                  <a:lnTo>
                    <a:pt x="686" y="1652"/>
                  </a:lnTo>
                  <a:lnTo>
                    <a:pt x="687" y="1652"/>
                  </a:lnTo>
                  <a:lnTo>
                    <a:pt x="687" y="1653"/>
                  </a:lnTo>
                  <a:close/>
                  <a:moveTo>
                    <a:pt x="689" y="1651"/>
                  </a:moveTo>
                  <a:lnTo>
                    <a:pt x="688" y="1651"/>
                  </a:lnTo>
                  <a:lnTo>
                    <a:pt x="688" y="1651"/>
                  </a:lnTo>
                  <a:lnTo>
                    <a:pt x="689" y="1651"/>
                  </a:lnTo>
                  <a:lnTo>
                    <a:pt x="689" y="1651"/>
                  </a:lnTo>
                  <a:lnTo>
                    <a:pt x="689" y="1651"/>
                  </a:lnTo>
                  <a:lnTo>
                    <a:pt x="689" y="1651"/>
                  </a:lnTo>
                  <a:close/>
                  <a:moveTo>
                    <a:pt x="687" y="1651"/>
                  </a:moveTo>
                  <a:lnTo>
                    <a:pt x="687" y="1651"/>
                  </a:lnTo>
                  <a:lnTo>
                    <a:pt x="687" y="1651"/>
                  </a:lnTo>
                  <a:lnTo>
                    <a:pt x="687" y="1650"/>
                  </a:lnTo>
                  <a:lnTo>
                    <a:pt x="687" y="1650"/>
                  </a:lnTo>
                  <a:lnTo>
                    <a:pt x="688" y="1650"/>
                  </a:lnTo>
                  <a:lnTo>
                    <a:pt x="688" y="1650"/>
                  </a:lnTo>
                  <a:lnTo>
                    <a:pt x="688" y="1650"/>
                  </a:lnTo>
                  <a:lnTo>
                    <a:pt x="687" y="1651"/>
                  </a:lnTo>
                  <a:close/>
                  <a:moveTo>
                    <a:pt x="825" y="1651"/>
                  </a:moveTo>
                  <a:lnTo>
                    <a:pt x="824" y="1651"/>
                  </a:lnTo>
                  <a:lnTo>
                    <a:pt x="824" y="1651"/>
                  </a:lnTo>
                  <a:lnTo>
                    <a:pt x="824" y="1650"/>
                  </a:lnTo>
                  <a:lnTo>
                    <a:pt x="825" y="1649"/>
                  </a:lnTo>
                  <a:lnTo>
                    <a:pt x="825" y="1649"/>
                  </a:lnTo>
                  <a:lnTo>
                    <a:pt x="826" y="1650"/>
                  </a:lnTo>
                  <a:lnTo>
                    <a:pt x="826" y="1650"/>
                  </a:lnTo>
                  <a:lnTo>
                    <a:pt x="825" y="1651"/>
                  </a:lnTo>
                  <a:close/>
                  <a:moveTo>
                    <a:pt x="683" y="1649"/>
                  </a:moveTo>
                  <a:lnTo>
                    <a:pt x="683" y="1650"/>
                  </a:lnTo>
                  <a:lnTo>
                    <a:pt x="684" y="1650"/>
                  </a:lnTo>
                  <a:lnTo>
                    <a:pt x="685" y="1650"/>
                  </a:lnTo>
                  <a:lnTo>
                    <a:pt x="683" y="1650"/>
                  </a:lnTo>
                  <a:lnTo>
                    <a:pt x="681" y="1650"/>
                  </a:lnTo>
                  <a:lnTo>
                    <a:pt x="682" y="1649"/>
                  </a:lnTo>
                  <a:lnTo>
                    <a:pt x="683" y="1649"/>
                  </a:lnTo>
                  <a:close/>
                  <a:moveTo>
                    <a:pt x="715" y="1648"/>
                  </a:moveTo>
                  <a:lnTo>
                    <a:pt x="716" y="1648"/>
                  </a:lnTo>
                  <a:lnTo>
                    <a:pt x="718" y="1648"/>
                  </a:lnTo>
                  <a:lnTo>
                    <a:pt x="719" y="1649"/>
                  </a:lnTo>
                  <a:lnTo>
                    <a:pt x="719" y="1650"/>
                  </a:lnTo>
                  <a:lnTo>
                    <a:pt x="718" y="1651"/>
                  </a:lnTo>
                  <a:lnTo>
                    <a:pt x="716" y="1651"/>
                  </a:lnTo>
                  <a:lnTo>
                    <a:pt x="716" y="1650"/>
                  </a:lnTo>
                  <a:lnTo>
                    <a:pt x="717" y="1650"/>
                  </a:lnTo>
                  <a:lnTo>
                    <a:pt x="717" y="1649"/>
                  </a:lnTo>
                  <a:lnTo>
                    <a:pt x="716" y="1650"/>
                  </a:lnTo>
                  <a:lnTo>
                    <a:pt x="716" y="1651"/>
                  </a:lnTo>
                  <a:lnTo>
                    <a:pt x="715" y="1651"/>
                  </a:lnTo>
                  <a:lnTo>
                    <a:pt x="714" y="1650"/>
                  </a:lnTo>
                  <a:lnTo>
                    <a:pt x="715" y="1648"/>
                  </a:lnTo>
                  <a:close/>
                  <a:moveTo>
                    <a:pt x="678" y="1647"/>
                  </a:moveTo>
                  <a:lnTo>
                    <a:pt x="677" y="1647"/>
                  </a:lnTo>
                  <a:lnTo>
                    <a:pt x="677" y="1646"/>
                  </a:lnTo>
                  <a:lnTo>
                    <a:pt x="677" y="1646"/>
                  </a:lnTo>
                  <a:lnTo>
                    <a:pt x="677" y="1646"/>
                  </a:lnTo>
                  <a:lnTo>
                    <a:pt x="677" y="1646"/>
                  </a:lnTo>
                  <a:lnTo>
                    <a:pt x="678" y="1646"/>
                  </a:lnTo>
                  <a:lnTo>
                    <a:pt x="678" y="1647"/>
                  </a:lnTo>
                  <a:close/>
                  <a:moveTo>
                    <a:pt x="881" y="1652"/>
                  </a:moveTo>
                  <a:lnTo>
                    <a:pt x="879" y="1652"/>
                  </a:lnTo>
                  <a:lnTo>
                    <a:pt x="876" y="1650"/>
                  </a:lnTo>
                  <a:lnTo>
                    <a:pt x="876" y="1647"/>
                  </a:lnTo>
                  <a:lnTo>
                    <a:pt x="878" y="1647"/>
                  </a:lnTo>
                  <a:lnTo>
                    <a:pt x="878" y="1646"/>
                  </a:lnTo>
                  <a:lnTo>
                    <a:pt x="878" y="1646"/>
                  </a:lnTo>
                  <a:lnTo>
                    <a:pt x="879" y="1645"/>
                  </a:lnTo>
                  <a:lnTo>
                    <a:pt x="879" y="1646"/>
                  </a:lnTo>
                  <a:lnTo>
                    <a:pt x="881" y="1647"/>
                  </a:lnTo>
                  <a:lnTo>
                    <a:pt x="881" y="1648"/>
                  </a:lnTo>
                  <a:lnTo>
                    <a:pt x="882" y="1649"/>
                  </a:lnTo>
                  <a:lnTo>
                    <a:pt x="882" y="1651"/>
                  </a:lnTo>
                  <a:lnTo>
                    <a:pt x="881" y="1652"/>
                  </a:lnTo>
                  <a:close/>
                  <a:moveTo>
                    <a:pt x="677" y="1645"/>
                  </a:moveTo>
                  <a:lnTo>
                    <a:pt x="676" y="1645"/>
                  </a:lnTo>
                  <a:lnTo>
                    <a:pt x="676" y="1645"/>
                  </a:lnTo>
                  <a:lnTo>
                    <a:pt x="676" y="1644"/>
                  </a:lnTo>
                  <a:lnTo>
                    <a:pt x="676" y="1644"/>
                  </a:lnTo>
                  <a:lnTo>
                    <a:pt x="677" y="1645"/>
                  </a:lnTo>
                  <a:close/>
                  <a:moveTo>
                    <a:pt x="694" y="1645"/>
                  </a:moveTo>
                  <a:lnTo>
                    <a:pt x="693" y="1645"/>
                  </a:lnTo>
                  <a:lnTo>
                    <a:pt x="693" y="1645"/>
                  </a:lnTo>
                  <a:lnTo>
                    <a:pt x="693" y="1644"/>
                  </a:lnTo>
                  <a:lnTo>
                    <a:pt x="693" y="1644"/>
                  </a:lnTo>
                  <a:lnTo>
                    <a:pt x="693" y="1643"/>
                  </a:lnTo>
                  <a:lnTo>
                    <a:pt x="694" y="1643"/>
                  </a:lnTo>
                  <a:lnTo>
                    <a:pt x="694" y="1644"/>
                  </a:lnTo>
                  <a:lnTo>
                    <a:pt x="694" y="1645"/>
                  </a:lnTo>
                  <a:close/>
                  <a:moveTo>
                    <a:pt x="792" y="1645"/>
                  </a:moveTo>
                  <a:lnTo>
                    <a:pt x="791" y="1645"/>
                  </a:lnTo>
                  <a:lnTo>
                    <a:pt x="790" y="1645"/>
                  </a:lnTo>
                  <a:lnTo>
                    <a:pt x="790" y="1645"/>
                  </a:lnTo>
                  <a:lnTo>
                    <a:pt x="790" y="1644"/>
                  </a:lnTo>
                  <a:lnTo>
                    <a:pt x="791" y="1643"/>
                  </a:lnTo>
                  <a:lnTo>
                    <a:pt x="791" y="1643"/>
                  </a:lnTo>
                  <a:lnTo>
                    <a:pt x="792" y="1644"/>
                  </a:lnTo>
                  <a:lnTo>
                    <a:pt x="792" y="1645"/>
                  </a:lnTo>
                  <a:close/>
                  <a:moveTo>
                    <a:pt x="707" y="1643"/>
                  </a:moveTo>
                  <a:lnTo>
                    <a:pt x="708" y="1644"/>
                  </a:lnTo>
                  <a:lnTo>
                    <a:pt x="708" y="1644"/>
                  </a:lnTo>
                  <a:lnTo>
                    <a:pt x="709" y="1642"/>
                  </a:lnTo>
                  <a:lnTo>
                    <a:pt x="710" y="1643"/>
                  </a:lnTo>
                  <a:lnTo>
                    <a:pt x="710" y="1644"/>
                  </a:lnTo>
                  <a:lnTo>
                    <a:pt x="711" y="1645"/>
                  </a:lnTo>
                  <a:lnTo>
                    <a:pt x="711" y="1647"/>
                  </a:lnTo>
                  <a:lnTo>
                    <a:pt x="712" y="1647"/>
                  </a:lnTo>
                  <a:lnTo>
                    <a:pt x="712" y="1649"/>
                  </a:lnTo>
                  <a:lnTo>
                    <a:pt x="709" y="1649"/>
                  </a:lnTo>
                  <a:lnTo>
                    <a:pt x="708" y="1648"/>
                  </a:lnTo>
                  <a:lnTo>
                    <a:pt x="707" y="1648"/>
                  </a:lnTo>
                  <a:lnTo>
                    <a:pt x="705" y="1646"/>
                  </a:lnTo>
                  <a:lnTo>
                    <a:pt x="705" y="1645"/>
                  </a:lnTo>
                  <a:lnTo>
                    <a:pt x="704" y="1644"/>
                  </a:lnTo>
                  <a:lnTo>
                    <a:pt x="704" y="1643"/>
                  </a:lnTo>
                  <a:lnTo>
                    <a:pt x="705" y="1642"/>
                  </a:lnTo>
                  <a:lnTo>
                    <a:pt x="705" y="1641"/>
                  </a:lnTo>
                  <a:lnTo>
                    <a:pt x="704" y="1641"/>
                  </a:lnTo>
                  <a:lnTo>
                    <a:pt x="706" y="1641"/>
                  </a:lnTo>
                  <a:lnTo>
                    <a:pt x="708" y="1642"/>
                  </a:lnTo>
                  <a:lnTo>
                    <a:pt x="707" y="1643"/>
                  </a:lnTo>
                  <a:close/>
                  <a:moveTo>
                    <a:pt x="678" y="1640"/>
                  </a:moveTo>
                  <a:lnTo>
                    <a:pt x="677" y="1641"/>
                  </a:lnTo>
                  <a:lnTo>
                    <a:pt x="677" y="1641"/>
                  </a:lnTo>
                  <a:lnTo>
                    <a:pt x="677" y="1640"/>
                  </a:lnTo>
                  <a:lnTo>
                    <a:pt x="677" y="1640"/>
                  </a:lnTo>
                  <a:lnTo>
                    <a:pt x="677" y="1640"/>
                  </a:lnTo>
                  <a:lnTo>
                    <a:pt x="678" y="1640"/>
                  </a:lnTo>
                  <a:close/>
                  <a:moveTo>
                    <a:pt x="690" y="1641"/>
                  </a:moveTo>
                  <a:lnTo>
                    <a:pt x="689" y="1641"/>
                  </a:lnTo>
                  <a:lnTo>
                    <a:pt x="688" y="1641"/>
                  </a:lnTo>
                  <a:lnTo>
                    <a:pt x="688" y="1641"/>
                  </a:lnTo>
                  <a:lnTo>
                    <a:pt x="689" y="1640"/>
                  </a:lnTo>
                  <a:lnTo>
                    <a:pt x="690" y="1640"/>
                  </a:lnTo>
                  <a:lnTo>
                    <a:pt x="690" y="1640"/>
                  </a:lnTo>
                  <a:lnTo>
                    <a:pt x="690" y="1641"/>
                  </a:lnTo>
                  <a:close/>
                  <a:moveTo>
                    <a:pt x="679" y="1640"/>
                  </a:moveTo>
                  <a:lnTo>
                    <a:pt x="678" y="1640"/>
                  </a:lnTo>
                  <a:lnTo>
                    <a:pt x="678" y="1640"/>
                  </a:lnTo>
                  <a:lnTo>
                    <a:pt x="678" y="1638"/>
                  </a:lnTo>
                  <a:lnTo>
                    <a:pt x="679" y="1637"/>
                  </a:lnTo>
                  <a:lnTo>
                    <a:pt x="679" y="1637"/>
                  </a:lnTo>
                  <a:lnTo>
                    <a:pt x="679" y="1638"/>
                  </a:lnTo>
                  <a:lnTo>
                    <a:pt x="679" y="1638"/>
                  </a:lnTo>
                  <a:lnTo>
                    <a:pt x="679" y="1640"/>
                  </a:lnTo>
                  <a:close/>
                  <a:moveTo>
                    <a:pt x="684" y="1641"/>
                  </a:moveTo>
                  <a:lnTo>
                    <a:pt x="685" y="1641"/>
                  </a:lnTo>
                  <a:lnTo>
                    <a:pt x="685" y="1640"/>
                  </a:lnTo>
                  <a:lnTo>
                    <a:pt x="685" y="1640"/>
                  </a:lnTo>
                  <a:lnTo>
                    <a:pt x="685" y="1639"/>
                  </a:lnTo>
                  <a:lnTo>
                    <a:pt x="687" y="1639"/>
                  </a:lnTo>
                  <a:lnTo>
                    <a:pt x="688" y="1640"/>
                  </a:lnTo>
                  <a:lnTo>
                    <a:pt x="688" y="1642"/>
                  </a:lnTo>
                  <a:lnTo>
                    <a:pt x="687" y="1643"/>
                  </a:lnTo>
                  <a:lnTo>
                    <a:pt x="688" y="1643"/>
                  </a:lnTo>
                  <a:lnTo>
                    <a:pt x="688" y="1644"/>
                  </a:lnTo>
                  <a:lnTo>
                    <a:pt x="689" y="1645"/>
                  </a:lnTo>
                  <a:lnTo>
                    <a:pt x="690" y="1645"/>
                  </a:lnTo>
                  <a:lnTo>
                    <a:pt x="690" y="1646"/>
                  </a:lnTo>
                  <a:lnTo>
                    <a:pt x="691" y="1647"/>
                  </a:lnTo>
                  <a:lnTo>
                    <a:pt x="691" y="1648"/>
                  </a:lnTo>
                  <a:lnTo>
                    <a:pt x="689" y="1650"/>
                  </a:lnTo>
                  <a:lnTo>
                    <a:pt x="688" y="1649"/>
                  </a:lnTo>
                  <a:lnTo>
                    <a:pt x="686" y="1649"/>
                  </a:lnTo>
                  <a:lnTo>
                    <a:pt x="683" y="1648"/>
                  </a:lnTo>
                  <a:lnTo>
                    <a:pt x="681" y="1648"/>
                  </a:lnTo>
                  <a:lnTo>
                    <a:pt x="681" y="1648"/>
                  </a:lnTo>
                  <a:lnTo>
                    <a:pt x="679" y="1647"/>
                  </a:lnTo>
                  <a:lnTo>
                    <a:pt x="678" y="1646"/>
                  </a:lnTo>
                  <a:lnTo>
                    <a:pt x="678" y="1645"/>
                  </a:lnTo>
                  <a:lnTo>
                    <a:pt x="678" y="1642"/>
                  </a:lnTo>
                  <a:lnTo>
                    <a:pt x="679" y="1640"/>
                  </a:lnTo>
                  <a:lnTo>
                    <a:pt x="679" y="1639"/>
                  </a:lnTo>
                  <a:lnTo>
                    <a:pt x="680" y="1639"/>
                  </a:lnTo>
                  <a:lnTo>
                    <a:pt x="680" y="1636"/>
                  </a:lnTo>
                  <a:lnTo>
                    <a:pt x="681" y="1636"/>
                  </a:lnTo>
                  <a:lnTo>
                    <a:pt x="682" y="1636"/>
                  </a:lnTo>
                  <a:lnTo>
                    <a:pt x="683" y="1634"/>
                  </a:lnTo>
                  <a:lnTo>
                    <a:pt x="684" y="1634"/>
                  </a:lnTo>
                  <a:lnTo>
                    <a:pt x="684" y="1635"/>
                  </a:lnTo>
                  <a:lnTo>
                    <a:pt x="686" y="1636"/>
                  </a:lnTo>
                  <a:lnTo>
                    <a:pt x="686" y="1638"/>
                  </a:lnTo>
                  <a:lnTo>
                    <a:pt x="685" y="1638"/>
                  </a:lnTo>
                  <a:lnTo>
                    <a:pt x="684" y="1640"/>
                  </a:lnTo>
                  <a:lnTo>
                    <a:pt x="684" y="1641"/>
                  </a:lnTo>
                  <a:close/>
                  <a:moveTo>
                    <a:pt x="682" y="1635"/>
                  </a:moveTo>
                  <a:lnTo>
                    <a:pt x="681" y="1635"/>
                  </a:lnTo>
                  <a:lnTo>
                    <a:pt x="681" y="1635"/>
                  </a:lnTo>
                  <a:lnTo>
                    <a:pt x="681" y="1635"/>
                  </a:lnTo>
                  <a:lnTo>
                    <a:pt x="682" y="1633"/>
                  </a:lnTo>
                  <a:lnTo>
                    <a:pt x="683" y="1633"/>
                  </a:lnTo>
                  <a:lnTo>
                    <a:pt x="683" y="1634"/>
                  </a:lnTo>
                  <a:lnTo>
                    <a:pt x="683" y="1634"/>
                  </a:lnTo>
                  <a:lnTo>
                    <a:pt x="682" y="1635"/>
                  </a:lnTo>
                  <a:close/>
                  <a:moveTo>
                    <a:pt x="681" y="1633"/>
                  </a:moveTo>
                  <a:lnTo>
                    <a:pt x="680" y="1634"/>
                  </a:lnTo>
                  <a:lnTo>
                    <a:pt x="680" y="1634"/>
                  </a:lnTo>
                  <a:lnTo>
                    <a:pt x="680" y="1634"/>
                  </a:lnTo>
                  <a:lnTo>
                    <a:pt x="681" y="1633"/>
                  </a:lnTo>
                  <a:lnTo>
                    <a:pt x="681" y="1633"/>
                  </a:lnTo>
                  <a:close/>
                  <a:moveTo>
                    <a:pt x="690" y="1634"/>
                  </a:moveTo>
                  <a:lnTo>
                    <a:pt x="690" y="1634"/>
                  </a:lnTo>
                  <a:lnTo>
                    <a:pt x="689" y="1633"/>
                  </a:lnTo>
                  <a:lnTo>
                    <a:pt x="689" y="1633"/>
                  </a:lnTo>
                  <a:lnTo>
                    <a:pt x="689" y="1632"/>
                  </a:lnTo>
                  <a:lnTo>
                    <a:pt x="690" y="1632"/>
                  </a:lnTo>
                  <a:lnTo>
                    <a:pt x="690" y="1633"/>
                  </a:lnTo>
                  <a:lnTo>
                    <a:pt x="690" y="1634"/>
                  </a:lnTo>
                  <a:close/>
                  <a:moveTo>
                    <a:pt x="689" y="1632"/>
                  </a:moveTo>
                  <a:lnTo>
                    <a:pt x="688" y="1632"/>
                  </a:lnTo>
                  <a:lnTo>
                    <a:pt x="688" y="1632"/>
                  </a:lnTo>
                  <a:lnTo>
                    <a:pt x="688" y="1631"/>
                  </a:lnTo>
                  <a:lnTo>
                    <a:pt x="688" y="1631"/>
                  </a:lnTo>
                  <a:lnTo>
                    <a:pt x="689" y="1631"/>
                  </a:lnTo>
                  <a:lnTo>
                    <a:pt x="689" y="1632"/>
                  </a:lnTo>
                  <a:close/>
                  <a:moveTo>
                    <a:pt x="687" y="1631"/>
                  </a:moveTo>
                  <a:lnTo>
                    <a:pt x="686" y="1631"/>
                  </a:lnTo>
                  <a:lnTo>
                    <a:pt x="686" y="1631"/>
                  </a:lnTo>
                  <a:lnTo>
                    <a:pt x="686" y="1630"/>
                  </a:lnTo>
                  <a:lnTo>
                    <a:pt x="687" y="1631"/>
                  </a:lnTo>
                  <a:lnTo>
                    <a:pt x="687" y="1631"/>
                  </a:lnTo>
                  <a:close/>
                  <a:moveTo>
                    <a:pt x="883" y="1633"/>
                  </a:moveTo>
                  <a:lnTo>
                    <a:pt x="883" y="1633"/>
                  </a:lnTo>
                  <a:lnTo>
                    <a:pt x="882" y="1632"/>
                  </a:lnTo>
                  <a:lnTo>
                    <a:pt x="884" y="1630"/>
                  </a:lnTo>
                  <a:lnTo>
                    <a:pt x="885" y="1631"/>
                  </a:lnTo>
                  <a:lnTo>
                    <a:pt x="885" y="1632"/>
                  </a:lnTo>
                  <a:lnTo>
                    <a:pt x="884" y="1632"/>
                  </a:lnTo>
                  <a:lnTo>
                    <a:pt x="883" y="1633"/>
                  </a:lnTo>
                  <a:close/>
                  <a:moveTo>
                    <a:pt x="666" y="1622"/>
                  </a:moveTo>
                  <a:lnTo>
                    <a:pt x="666" y="1622"/>
                  </a:lnTo>
                  <a:lnTo>
                    <a:pt x="666" y="1622"/>
                  </a:lnTo>
                  <a:lnTo>
                    <a:pt x="666" y="1621"/>
                  </a:lnTo>
                  <a:lnTo>
                    <a:pt x="666" y="1621"/>
                  </a:lnTo>
                  <a:lnTo>
                    <a:pt x="666" y="1621"/>
                  </a:lnTo>
                  <a:lnTo>
                    <a:pt x="667" y="1621"/>
                  </a:lnTo>
                  <a:lnTo>
                    <a:pt x="667" y="1622"/>
                  </a:lnTo>
                  <a:lnTo>
                    <a:pt x="666" y="1622"/>
                  </a:lnTo>
                  <a:close/>
                  <a:moveTo>
                    <a:pt x="707" y="1621"/>
                  </a:moveTo>
                  <a:lnTo>
                    <a:pt x="710" y="1623"/>
                  </a:lnTo>
                  <a:lnTo>
                    <a:pt x="710" y="1624"/>
                  </a:lnTo>
                  <a:lnTo>
                    <a:pt x="711" y="1624"/>
                  </a:lnTo>
                  <a:lnTo>
                    <a:pt x="708" y="1625"/>
                  </a:lnTo>
                  <a:lnTo>
                    <a:pt x="707" y="1624"/>
                  </a:lnTo>
                  <a:lnTo>
                    <a:pt x="709" y="1623"/>
                  </a:lnTo>
                  <a:lnTo>
                    <a:pt x="708" y="1622"/>
                  </a:lnTo>
                  <a:lnTo>
                    <a:pt x="707" y="1622"/>
                  </a:lnTo>
                  <a:lnTo>
                    <a:pt x="706" y="1624"/>
                  </a:lnTo>
                  <a:lnTo>
                    <a:pt x="706" y="1624"/>
                  </a:lnTo>
                  <a:lnTo>
                    <a:pt x="704" y="1622"/>
                  </a:lnTo>
                  <a:lnTo>
                    <a:pt x="704" y="1621"/>
                  </a:lnTo>
                  <a:lnTo>
                    <a:pt x="707" y="1621"/>
                  </a:lnTo>
                  <a:close/>
                  <a:moveTo>
                    <a:pt x="675" y="1621"/>
                  </a:moveTo>
                  <a:lnTo>
                    <a:pt x="675" y="1622"/>
                  </a:lnTo>
                  <a:lnTo>
                    <a:pt x="676" y="1622"/>
                  </a:lnTo>
                  <a:lnTo>
                    <a:pt x="677" y="1621"/>
                  </a:lnTo>
                  <a:lnTo>
                    <a:pt x="678" y="1622"/>
                  </a:lnTo>
                  <a:lnTo>
                    <a:pt x="677" y="1625"/>
                  </a:lnTo>
                  <a:lnTo>
                    <a:pt x="678" y="1626"/>
                  </a:lnTo>
                  <a:lnTo>
                    <a:pt x="678" y="1627"/>
                  </a:lnTo>
                  <a:lnTo>
                    <a:pt x="679" y="1628"/>
                  </a:lnTo>
                  <a:lnTo>
                    <a:pt x="679" y="1629"/>
                  </a:lnTo>
                  <a:lnTo>
                    <a:pt x="680" y="1630"/>
                  </a:lnTo>
                  <a:lnTo>
                    <a:pt x="680" y="1633"/>
                  </a:lnTo>
                  <a:lnTo>
                    <a:pt x="679" y="1633"/>
                  </a:lnTo>
                  <a:lnTo>
                    <a:pt x="679" y="1635"/>
                  </a:lnTo>
                  <a:lnTo>
                    <a:pt x="678" y="1636"/>
                  </a:lnTo>
                  <a:lnTo>
                    <a:pt x="679" y="1636"/>
                  </a:lnTo>
                  <a:lnTo>
                    <a:pt x="678" y="1637"/>
                  </a:lnTo>
                  <a:lnTo>
                    <a:pt x="678" y="1638"/>
                  </a:lnTo>
                  <a:lnTo>
                    <a:pt x="676" y="1639"/>
                  </a:lnTo>
                  <a:lnTo>
                    <a:pt x="676" y="1642"/>
                  </a:lnTo>
                  <a:lnTo>
                    <a:pt x="676" y="1642"/>
                  </a:lnTo>
                  <a:lnTo>
                    <a:pt x="676" y="1646"/>
                  </a:lnTo>
                  <a:lnTo>
                    <a:pt x="678" y="1649"/>
                  </a:lnTo>
                  <a:lnTo>
                    <a:pt x="680" y="1650"/>
                  </a:lnTo>
                  <a:lnTo>
                    <a:pt x="680" y="1651"/>
                  </a:lnTo>
                  <a:lnTo>
                    <a:pt x="681" y="1651"/>
                  </a:lnTo>
                  <a:lnTo>
                    <a:pt x="681" y="1652"/>
                  </a:lnTo>
                  <a:lnTo>
                    <a:pt x="680" y="1652"/>
                  </a:lnTo>
                  <a:lnTo>
                    <a:pt x="680" y="1651"/>
                  </a:lnTo>
                  <a:lnTo>
                    <a:pt x="679" y="1651"/>
                  </a:lnTo>
                  <a:lnTo>
                    <a:pt x="678" y="1651"/>
                  </a:lnTo>
                  <a:lnTo>
                    <a:pt x="676" y="1651"/>
                  </a:lnTo>
                  <a:lnTo>
                    <a:pt x="676" y="1652"/>
                  </a:lnTo>
                  <a:lnTo>
                    <a:pt x="676" y="1652"/>
                  </a:lnTo>
                  <a:lnTo>
                    <a:pt x="678" y="1653"/>
                  </a:lnTo>
                  <a:lnTo>
                    <a:pt x="678" y="1653"/>
                  </a:lnTo>
                  <a:lnTo>
                    <a:pt x="678" y="1654"/>
                  </a:lnTo>
                  <a:lnTo>
                    <a:pt x="677" y="1654"/>
                  </a:lnTo>
                  <a:lnTo>
                    <a:pt x="676" y="1655"/>
                  </a:lnTo>
                  <a:lnTo>
                    <a:pt x="678" y="1656"/>
                  </a:lnTo>
                  <a:lnTo>
                    <a:pt x="681" y="1656"/>
                  </a:lnTo>
                  <a:lnTo>
                    <a:pt x="682" y="1655"/>
                  </a:lnTo>
                  <a:lnTo>
                    <a:pt x="682" y="1655"/>
                  </a:lnTo>
                  <a:lnTo>
                    <a:pt x="683" y="1656"/>
                  </a:lnTo>
                  <a:lnTo>
                    <a:pt x="683" y="1656"/>
                  </a:lnTo>
                  <a:lnTo>
                    <a:pt x="683" y="1657"/>
                  </a:lnTo>
                  <a:lnTo>
                    <a:pt x="682" y="1658"/>
                  </a:lnTo>
                  <a:lnTo>
                    <a:pt x="682" y="1657"/>
                  </a:lnTo>
                  <a:lnTo>
                    <a:pt x="680" y="1658"/>
                  </a:lnTo>
                  <a:lnTo>
                    <a:pt x="681" y="1659"/>
                  </a:lnTo>
                  <a:lnTo>
                    <a:pt x="682" y="1659"/>
                  </a:lnTo>
                  <a:lnTo>
                    <a:pt x="682" y="1660"/>
                  </a:lnTo>
                  <a:lnTo>
                    <a:pt x="682" y="1661"/>
                  </a:lnTo>
                  <a:lnTo>
                    <a:pt x="682" y="1661"/>
                  </a:lnTo>
                  <a:lnTo>
                    <a:pt x="681" y="1662"/>
                  </a:lnTo>
                  <a:lnTo>
                    <a:pt x="682" y="1663"/>
                  </a:lnTo>
                  <a:lnTo>
                    <a:pt x="681" y="1664"/>
                  </a:lnTo>
                  <a:lnTo>
                    <a:pt x="682" y="1667"/>
                  </a:lnTo>
                  <a:lnTo>
                    <a:pt x="683" y="1666"/>
                  </a:lnTo>
                  <a:lnTo>
                    <a:pt x="684" y="1665"/>
                  </a:lnTo>
                  <a:lnTo>
                    <a:pt x="685" y="1665"/>
                  </a:lnTo>
                  <a:lnTo>
                    <a:pt x="687" y="1664"/>
                  </a:lnTo>
                  <a:lnTo>
                    <a:pt x="687" y="1663"/>
                  </a:lnTo>
                  <a:lnTo>
                    <a:pt x="684" y="1660"/>
                  </a:lnTo>
                  <a:lnTo>
                    <a:pt x="684" y="1659"/>
                  </a:lnTo>
                  <a:lnTo>
                    <a:pt x="684" y="1659"/>
                  </a:lnTo>
                  <a:lnTo>
                    <a:pt x="684" y="1655"/>
                  </a:lnTo>
                  <a:lnTo>
                    <a:pt x="682" y="1654"/>
                  </a:lnTo>
                  <a:lnTo>
                    <a:pt x="682" y="1652"/>
                  </a:lnTo>
                  <a:lnTo>
                    <a:pt x="684" y="1652"/>
                  </a:lnTo>
                  <a:lnTo>
                    <a:pt x="685" y="1653"/>
                  </a:lnTo>
                  <a:lnTo>
                    <a:pt x="686" y="1654"/>
                  </a:lnTo>
                  <a:lnTo>
                    <a:pt x="686" y="1657"/>
                  </a:lnTo>
                  <a:lnTo>
                    <a:pt x="686" y="1658"/>
                  </a:lnTo>
                  <a:lnTo>
                    <a:pt x="687" y="1658"/>
                  </a:lnTo>
                  <a:lnTo>
                    <a:pt x="688" y="1657"/>
                  </a:lnTo>
                  <a:lnTo>
                    <a:pt x="689" y="1657"/>
                  </a:lnTo>
                  <a:lnTo>
                    <a:pt x="689" y="1656"/>
                  </a:lnTo>
                  <a:lnTo>
                    <a:pt x="691" y="1656"/>
                  </a:lnTo>
                  <a:lnTo>
                    <a:pt x="691" y="1656"/>
                  </a:lnTo>
                  <a:lnTo>
                    <a:pt x="692" y="1659"/>
                  </a:lnTo>
                  <a:lnTo>
                    <a:pt x="692" y="1659"/>
                  </a:lnTo>
                  <a:lnTo>
                    <a:pt x="693" y="1658"/>
                  </a:lnTo>
                  <a:lnTo>
                    <a:pt x="693" y="1659"/>
                  </a:lnTo>
                  <a:lnTo>
                    <a:pt x="694" y="1658"/>
                  </a:lnTo>
                  <a:lnTo>
                    <a:pt x="697" y="1658"/>
                  </a:lnTo>
                  <a:lnTo>
                    <a:pt x="697" y="1659"/>
                  </a:lnTo>
                  <a:lnTo>
                    <a:pt x="698" y="1661"/>
                  </a:lnTo>
                  <a:lnTo>
                    <a:pt x="698" y="1663"/>
                  </a:lnTo>
                  <a:lnTo>
                    <a:pt x="697" y="1663"/>
                  </a:lnTo>
                  <a:lnTo>
                    <a:pt x="697" y="1665"/>
                  </a:lnTo>
                  <a:lnTo>
                    <a:pt x="696" y="1666"/>
                  </a:lnTo>
                  <a:lnTo>
                    <a:pt x="696" y="1667"/>
                  </a:lnTo>
                  <a:lnTo>
                    <a:pt x="695" y="1667"/>
                  </a:lnTo>
                  <a:lnTo>
                    <a:pt x="695" y="1669"/>
                  </a:lnTo>
                  <a:lnTo>
                    <a:pt x="693" y="1671"/>
                  </a:lnTo>
                  <a:lnTo>
                    <a:pt x="693" y="1672"/>
                  </a:lnTo>
                  <a:lnTo>
                    <a:pt x="692" y="1673"/>
                  </a:lnTo>
                  <a:lnTo>
                    <a:pt x="690" y="1676"/>
                  </a:lnTo>
                  <a:lnTo>
                    <a:pt x="687" y="1681"/>
                  </a:lnTo>
                  <a:lnTo>
                    <a:pt x="685" y="1685"/>
                  </a:lnTo>
                  <a:lnTo>
                    <a:pt x="685" y="1689"/>
                  </a:lnTo>
                  <a:lnTo>
                    <a:pt x="686" y="1692"/>
                  </a:lnTo>
                  <a:lnTo>
                    <a:pt x="686" y="1693"/>
                  </a:lnTo>
                  <a:lnTo>
                    <a:pt x="687" y="1694"/>
                  </a:lnTo>
                  <a:lnTo>
                    <a:pt x="687" y="1696"/>
                  </a:lnTo>
                  <a:lnTo>
                    <a:pt x="689" y="1698"/>
                  </a:lnTo>
                  <a:lnTo>
                    <a:pt x="689" y="1699"/>
                  </a:lnTo>
                  <a:lnTo>
                    <a:pt x="689" y="1700"/>
                  </a:lnTo>
                  <a:lnTo>
                    <a:pt x="689" y="1703"/>
                  </a:lnTo>
                  <a:lnTo>
                    <a:pt x="688" y="1704"/>
                  </a:lnTo>
                  <a:lnTo>
                    <a:pt x="687" y="1704"/>
                  </a:lnTo>
                  <a:lnTo>
                    <a:pt x="686" y="1705"/>
                  </a:lnTo>
                  <a:lnTo>
                    <a:pt x="683" y="1705"/>
                  </a:lnTo>
                  <a:lnTo>
                    <a:pt x="683" y="1706"/>
                  </a:lnTo>
                  <a:lnTo>
                    <a:pt x="682" y="1706"/>
                  </a:lnTo>
                  <a:lnTo>
                    <a:pt x="680" y="1707"/>
                  </a:lnTo>
                  <a:lnTo>
                    <a:pt x="679" y="1707"/>
                  </a:lnTo>
                  <a:lnTo>
                    <a:pt x="678" y="1707"/>
                  </a:lnTo>
                  <a:lnTo>
                    <a:pt x="678" y="1708"/>
                  </a:lnTo>
                  <a:lnTo>
                    <a:pt x="680" y="1708"/>
                  </a:lnTo>
                  <a:lnTo>
                    <a:pt x="681" y="1707"/>
                  </a:lnTo>
                  <a:lnTo>
                    <a:pt x="682" y="1707"/>
                  </a:lnTo>
                  <a:lnTo>
                    <a:pt x="683" y="1706"/>
                  </a:lnTo>
                  <a:lnTo>
                    <a:pt x="688" y="1706"/>
                  </a:lnTo>
                  <a:lnTo>
                    <a:pt x="688" y="1707"/>
                  </a:lnTo>
                  <a:lnTo>
                    <a:pt x="686" y="1709"/>
                  </a:lnTo>
                  <a:lnTo>
                    <a:pt x="688" y="1710"/>
                  </a:lnTo>
                  <a:lnTo>
                    <a:pt x="688" y="1711"/>
                  </a:lnTo>
                  <a:lnTo>
                    <a:pt x="687" y="1712"/>
                  </a:lnTo>
                  <a:lnTo>
                    <a:pt x="688" y="1713"/>
                  </a:lnTo>
                  <a:lnTo>
                    <a:pt x="687" y="1714"/>
                  </a:lnTo>
                  <a:lnTo>
                    <a:pt x="687" y="1714"/>
                  </a:lnTo>
                  <a:lnTo>
                    <a:pt x="687" y="1715"/>
                  </a:lnTo>
                  <a:lnTo>
                    <a:pt x="688" y="1713"/>
                  </a:lnTo>
                  <a:lnTo>
                    <a:pt x="689" y="1713"/>
                  </a:lnTo>
                  <a:lnTo>
                    <a:pt x="689" y="1714"/>
                  </a:lnTo>
                  <a:lnTo>
                    <a:pt x="690" y="1715"/>
                  </a:lnTo>
                  <a:lnTo>
                    <a:pt x="690" y="1717"/>
                  </a:lnTo>
                  <a:lnTo>
                    <a:pt x="689" y="1718"/>
                  </a:lnTo>
                  <a:lnTo>
                    <a:pt x="688" y="1718"/>
                  </a:lnTo>
                  <a:lnTo>
                    <a:pt x="687" y="1721"/>
                  </a:lnTo>
                  <a:lnTo>
                    <a:pt x="687" y="1721"/>
                  </a:lnTo>
                  <a:lnTo>
                    <a:pt x="685" y="1722"/>
                  </a:lnTo>
                  <a:lnTo>
                    <a:pt x="685" y="1722"/>
                  </a:lnTo>
                  <a:lnTo>
                    <a:pt x="684" y="1721"/>
                  </a:lnTo>
                  <a:lnTo>
                    <a:pt x="684" y="1723"/>
                  </a:lnTo>
                  <a:lnTo>
                    <a:pt x="683" y="1723"/>
                  </a:lnTo>
                  <a:lnTo>
                    <a:pt x="683" y="1722"/>
                  </a:lnTo>
                  <a:lnTo>
                    <a:pt x="681" y="1722"/>
                  </a:lnTo>
                  <a:lnTo>
                    <a:pt x="682" y="1723"/>
                  </a:lnTo>
                  <a:lnTo>
                    <a:pt x="681" y="1724"/>
                  </a:lnTo>
                  <a:lnTo>
                    <a:pt x="683" y="1724"/>
                  </a:lnTo>
                  <a:lnTo>
                    <a:pt x="682" y="1725"/>
                  </a:lnTo>
                  <a:lnTo>
                    <a:pt x="682" y="1726"/>
                  </a:lnTo>
                  <a:lnTo>
                    <a:pt x="683" y="1726"/>
                  </a:lnTo>
                  <a:lnTo>
                    <a:pt x="683" y="1728"/>
                  </a:lnTo>
                  <a:lnTo>
                    <a:pt x="682" y="1728"/>
                  </a:lnTo>
                  <a:lnTo>
                    <a:pt x="682" y="1730"/>
                  </a:lnTo>
                  <a:lnTo>
                    <a:pt x="681" y="1730"/>
                  </a:lnTo>
                  <a:lnTo>
                    <a:pt x="681" y="1731"/>
                  </a:lnTo>
                  <a:lnTo>
                    <a:pt x="681" y="1731"/>
                  </a:lnTo>
                  <a:lnTo>
                    <a:pt x="680" y="1731"/>
                  </a:lnTo>
                  <a:lnTo>
                    <a:pt x="679" y="1731"/>
                  </a:lnTo>
                  <a:lnTo>
                    <a:pt x="679" y="1732"/>
                  </a:lnTo>
                  <a:lnTo>
                    <a:pt x="680" y="1732"/>
                  </a:lnTo>
                  <a:lnTo>
                    <a:pt x="678" y="1733"/>
                  </a:lnTo>
                  <a:lnTo>
                    <a:pt x="679" y="1733"/>
                  </a:lnTo>
                  <a:lnTo>
                    <a:pt x="679" y="1734"/>
                  </a:lnTo>
                  <a:lnTo>
                    <a:pt x="678" y="1735"/>
                  </a:lnTo>
                  <a:lnTo>
                    <a:pt x="678" y="1735"/>
                  </a:lnTo>
                  <a:lnTo>
                    <a:pt x="679" y="1736"/>
                  </a:lnTo>
                  <a:lnTo>
                    <a:pt x="678" y="1742"/>
                  </a:lnTo>
                  <a:lnTo>
                    <a:pt x="681" y="1744"/>
                  </a:lnTo>
                  <a:lnTo>
                    <a:pt x="682" y="1744"/>
                  </a:lnTo>
                  <a:lnTo>
                    <a:pt x="683" y="1745"/>
                  </a:lnTo>
                  <a:lnTo>
                    <a:pt x="684" y="1746"/>
                  </a:lnTo>
                  <a:lnTo>
                    <a:pt x="682" y="1747"/>
                  </a:lnTo>
                  <a:lnTo>
                    <a:pt x="682" y="1749"/>
                  </a:lnTo>
                  <a:lnTo>
                    <a:pt x="680" y="1749"/>
                  </a:lnTo>
                  <a:lnTo>
                    <a:pt x="678" y="1750"/>
                  </a:lnTo>
                  <a:lnTo>
                    <a:pt x="677" y="1750"/>
                  </a:lnTo>
                  <a:lnTo>
                    <a:pt x="677" y="1749"/>
                  </a:lnTo>
                  <a:lnTo>
                    <a:pt x="677" y="1748"/>
                  </a:lnTo>
                  <a:lnTo>
                    <a:pt x="676" y="1747"/>
                  </a:lnTo>
                  <a:lnTo>
                    <a:pt x="672" y="1747"/>
                  </a:lnTo>
                  <a:lnTo>
                    <a:pt x="670" y="1744"/>
                  </a:lnTo>
                  <a:lnTo>
                    <a:pt x="670" y="1743"/>
                  </a:lnTo>
                  <a:lnTo>
                    <a:pt x="669" y="1743"/>
                  </a:lnTo>
                  <a:lnTo>
                    <a:pt x="668" y="1742"/>
                  </a:lnTo>
                  <a:lnTo>
                    <a:pt x="667" y="1743"/>
                  </a:lnTo>
                  <a:lnTo>
                    <a:pt x="667" y="1742"/>
                  </a:lnTo>
                  <a:lnTo>
                    <a:pt x="666" y="1742"/>
                  </a:lnTo>
                  <a:lnTo>
                    <a:pt x="665" y="1743"/>
                  </a:lnTo>
                  <a:lnTo>
                    <a:pt x="664" y="1742"/>
                  </a:lnTo>
                  <a:lnTo>
                    <a:pt x="663" y="1743"/>
                  </a:lnTo>
                  <a:lnTo>
                    <a:pt x="663" y="1742"/>
                  </a:lnTo>
                  <a:lnTo>
                    <a:pt x="663" y="1743"/>
                  </a:lnTo>
                  <a:lnTo>
                    <a:pt x="662" y="1745"/>
                  </a:lnTo>
                  <a:lnTo>
                    <a:pt x="660" y="1745"/>
                  </a:lnTo>
                  <a:lnTo>
                    <a:pt x="658" y="1744"/>
                  </a:lnTo>
                  <a:lnTo>
                    <a:pt x="658" y="1741"/>
                  </a:lnTo>
                  <a:lnTo>
                    <a:pt x="656" y="1741"/>
                  </a:lnTo>
                  <a:lnTo>
                    <a:pt x="655" y="1742"/>
                  </a:lnTo>
                  <a:lnTo>
                    <a:pt x="654" y="1740"/>
                  </a:lnTo>
                  <a:lnTo>
                    <a:pt x="654" y="1740"/>
                  </a:lnTo>
                  <a:lnTo>
                    <a:pt x="652" y="1738"/>
                  </a:lnTo>
                  <a:lnTo>
                    <a:pt x="650" y="1738"/>
                  </a:lnTo>
                  <a:lnTo>
                    <a:pt x="649" y="1737"/>
                  </a:lnTo>
                  <a:lnTo>
                    <a:pt x="649" y="1734"/>
                  </a:lnTo>
                  <a:lnTo>
                    <a:pt x="649" y="1734"/>
                  </a:lnTo>
                  <a:lnTo>
                    <a:pt x="649" y="1732"/>
                  </a:lnTo>
                  <a:lnTo>
                    <a:pt x="650" y="1731"/>
                  </a:lnTo>
                  <a:lnTo>
                    <a:pt x="651" y="1731"/>
                  </a:lnTo>
                  <a:lnTo>
                    <a:pt x="651" y="1730"/>
                  </a:lnTo>
                  <a:lnTo>
                    <a:pt x="653" y="1728"/>
                  </a:lnTo>
                  <a:lnTo>
                    <a:pt x="654" y="1728"/>
                  </a:lnTo>
                  <a:lnTo>
                    <a:pt x="654" y="1726"/>
                  </a:lnTo>
                  <a:lnTo>
                    <a:pt x="655" y="1726"/>
                  </a:lnTo>
                  <a:lnTo>
                    <a:pt x="655" y="1724"/>
                  </a:lnTo>
                  <a:lnTo>
                    <a:pt x="655" y="1723"/>
                  </a:lnTo>
                  <a:lnTo>
                    <a:pt x="658" y="1721"/>
                  </a:lnTo>
                  <a:lnTo>
                    <a:pt x="657" y="1719"/>
                  </a:lnTo>
                  <a:lnTo>
                    <a:pt x="658" y="1719"/>
                  </a:lnTo>
                  <a:lnTo>
                    <a:pt x="660" y="1717"/>
                  </a:lnTo>
                  <a:lnTo>
                    <a:pt x="661" y="1717"/>
                  </a:lnTo>
                  <a:lnTo>
                    <a:pt x="662" y="1716"/>
                  </a:lnTo>
                  <a:lnTo>
                    <a:pt x="663" y="1715"/>
                  </a:lnTo>
                  <a:lnTo>
                    <a:pt x="665" y="1714"/>
                  </a:lnTo>
                  <a:lnTo>
                    <a:pt x="665" y="1713"/>
                  </a:lnTo>
                  <a:lnTo>
                    <a:pt x="664" y="1713"/>
                  </a:lnTo>
                  <a:lnTo>
                    <a:pt x="663" y="1715"/>
                  </a:lnTo>
                  <a:lnTo>
                    <a:pt x="662" y="1715"/>
                  </a:lnTo>
                  <a:lnTo>
                    <a:pt x="660" y="1715"/>
                  </a:lnTo>
                  <a:lnTo>
                    <a:pt x="660" y="1716"/>
                  </a:lnTo>
                  <a:lnTo>
                    <a:pt x="659" y="1716"/>
                  </a:lnTo>
                  <a:lnTo>
                    <a:pt x="658" y="1715"/>
                  </a:lnTo>
                  <a:lnTo>
                    <a:pt x="658" y="1715"/>
                  </a:lnTo>
                  <a:lnTo>
                    <a:pt x="655" y="1715"/>
                  </a:lnTo>
                  <a:lnTo>
                    <a:pt x="654" y="1713"/>
                  </a:lnTo>
                  <a:lnTo>
                    <a:pt x="650" y="1713"/>
                  </a:lnTo>
                  <a:lnTo>
                    <a:pt x="650" y="1711"/>
                  </a:lnTo>
                  <a:lnTo>
                    <a:pt x="651" y="1710"/>
                  </a:lnTo>
                  <a:lnTo>
                    <a:pt x="651" y="1709"/>
                  </a:lnTo>
                  <a:lnTo>
                    <a:pt x="650" y="1709"/>
                  </a:lnTo>
                  <a:lnTo>
                    <a:pt x="649" y="1710"/>
                  </a:lnTo>
                  <a:lnTo>
                    <a:pt x="649" y="1711"/>
                  </a:lnTo>
                  <a:lnTo>
                    <a:pt x="649" y="1713"/>
                  </a:lnTo>
                  <a:lnTo>
                    <a:pt x="649" y="1713"/>
                  </a:lnTo>
                  <a:lnTo>
                    <a:pt x="649" y="1715"/>
                  </a:lnTo>
                  <a:lnTo>
                    <a:pt x="649" y="1716"/>
                  </a:lnTo>
                  <a:lnTo>
                    <a:pt x="648" y="1717"/>
                  </a:lnTo>
                  <a:lnTo>
                    <a:pt x="648" y="1720"/>
                  </a:lnTo>
                  <a:lnTo>
                    <a:pt x="647" y="1722"/>
                  </a:lnTo>
                  <a:lnTo>
                    <a:pt x="647" y="1723"/>
                  </a:lnTo>
                  <a:lnTo>
                    <a:pt x="644" y="1727"/>
                  </a:lnTo>
                  <a:lnTo>
                    <a:pt x="644" y="1726"/>
                  </a:lnTo>
                  <a:lnTo>
                    <a:pt x="643" y="1725"/>
                  </a:lnTo>
                  <a:lnTo>
                    <a:pt x="642" y="1720"/>
                  </a:lnTo>
                  <a:lnTo>
                    <a:pt x="642" y="1719"/>
                  </a:lnTo>
                  <a:lnTo>
                    <a:pt x="641" y="1718"/>
                  </a:lnTo>
                  <a:lnTo>
                    <a:pt x="641" y="1716"/>
                  </a:lnTo>
                  <a:lnTo>
                    <a:pt x="641" y="1716"/>
                  </a:lnTo>
                  <a:lnTo>
                    <a:pt x="641" y="1716"/>
                  </a:lnTo>
                  <a:lnTo>
                    <a:pt x="640" y="1715"/>
                  </a:lnTo>
                  <a:lnTo>
                    <a:pt x="640" y="1716"/>
                  </a:lnTo>
                  <a:lnTo>
                    <a:pt x="639" y="1716"/>
                  </a:lnTo>
                  <a:lnTo>
                    <a:pt x="638" y="1715"/>
                  </a:lnTo>
                  <a:lnTo>
                    <a:pt x="635" y="1715"/>
                  </a:lnTo>
                  <a:lnTo>
                    <a:pt x="632" y="1712"/>
                  </a:lnTo>
                  <a:lnTo>
                    <a:pt x="631" y="1710"/>
                  </a:lnTo>
                  <a:lnTo>
                    <a:pt x="631" y="1709"/>
                  </a:lnTo>
                  <a:lnTo>
                    <a:pt x="631" y="1708"/>
                  </a:lnTo>
                  <a:lnTo>
                    <a:pt x="630" y="1707"/>
                  </a:lnTo>
                  <a:lnTo>
                    <a:pt x="629" y="1708"/>
                  </a:lnTo>
                  <a:lnTo>
                    <a:pt x="628" y="1708"/>
                  </a:lnTo>
                  <a:lnTo>
                    <a:pt x="627" y="1707"/>
                  </a:lnTo>
                  <a:lnTo>
                    <a:pt x="627" y="1706"/>
                  </a:lnTo>
                  <a:lnTo>
                    <a:pt x="626" y="1704"/>
                  </a:lnTo>
                  <a:lnTo>
                    <a:pt x="626" y="1702"/>
                  </a:lnTo>
                  <a:lnTo>
                    <a:pt x="624" y="1700"/>
                  </a:lnTo>
                  <a:lnTo>
                    <a:pt x="623" y="1700"/>
                  </a:lnTo>
                  <a:lnTo>
                    <a:pt x="622" y="1699"/>
                  </a:lnTo>
                  <a:lnTo>
                    <a:pt x="622" y="1698"/>
                  </a:lnTo>
                  <a:lnTo>
                    <a:pt x="621" y="1698"/>
                  </a:lnTo>
                  <a:lnTo>
                    <a:pt x="620" y="1694"/>
                  </a:lnTo>
                  <a:lnTo>
                    <a:pt x="621" y="1694"/>
                  </a:lnTo>
                  <a:lnTo>
                    <a:pt x="621" y="1693"/>
                  </a:lnTo>
                  <a:lnTo>
                    <a:pt x="622" y="1692"/>
                  </a:lnTo>
                  <a:lnTo>
                    <a:pt x="622" y="1686"/>
                  </a:lnTo>
                  <a:lnTo>
                    <a:pt x="623" y="1685"/>
                  </a:lnTo>
                  <a:lnTo>
                    <a:pt x="624" y="1685"/>
                  </a:lnTo>
                  <a:lnTo>
                    <a:pt x="624" y="1684"/>
                  </a:lnTo>
                  <a:lnTo>
                    <a:pt x="624" y="1684"/>
                  </a:lnTo>
                  <a:lnTo>
                    <a:pt x="623" y="1684"/>
                  </a:lnTo>
                  <a:lnTo>
                    <a:pt x="622" y="1684"/>
                  </a:lnTo>
                  <a:lnTo>
                    <a:pt x="621" y="1683"/>
                  </a:lnTo>
                  <a:lnTo>
                    <a:pt x="620" y="1684"/>
                  </a:lnTo>
                  <a:lnTo>
                    <a:pt x="621" y="1685"/>
                  </a:lnTo>
                  <a:lnTo>
                    <a:pt x="621" y="1689"/>
                  </a:lnTo>
                  <a:lnTo>
                    <a:pt x="621" y="1690"/>
                  </a:lnTo>
                  <a:lnTo>
                    <a:pt x="621" y="1692"/>
                  </a:lnTo>
                  <a:lnTo>
                    <a:pt x="620" y="1692"/>
                  </a:lnTo>
                  <a:lnTo>
                    <a:pt x="620" y="1693"/>
                  </a:lnTo>
                  <a:lnTo>
                    <a:pt x="620" y="1694"/>
                  </a:lnTo>
                  <a:lnTo>
                    <a:pt x="619" y="1694"/>
                  </a:lnTo>
                  <a:lnTo>
                    <a:pt x="619" y="1694"/>
                  </a:lnTo>
                  <a:lnTo>
                    <a:pt x="619" y="1697"/>
                  </a:lnTo>
                  <a:lnTo>
                    <a:pt x="620" y="1697"/>
                  </a:lnTo>
                  <a:lnTo>
                    <a:pt x="619" y="1698"/>
                  </a:lnTo>
                  <a:lnTo>
                    <a:pt x="621" y="1699"/>
                  </a:lnTo>
                  <a:lnTo>
                    <a:pt x="621" y="1701"/>
                  </a:lnTo>
                  <a:lnTo>
                    <a:pt x="623" y="1701"/>
                  </a:lnTo>
                  <a:lnTo>
                    <a:pt x="623" y="1702"/>
                  </a:lnTo>
                  <a:lnTo>
                    <a:pt x="624" y="1703"/>
                  </a:lnTo>
                  <a:lnTo>
                    <a:pt x="624" y="1704"/>
                  </a:lnTo>
                  <a:lnTo>
                    <a:pt x="623" y="1705"/>
                  </a:lnTo>
                  <a:lnTo>
                    <a:pt x="623" y="1706"/>
                  </a:lnTo>
                  <a:lnTo>
                    <a:pt x="623" y="1708"/>
                  </a:lnTo>
                  <a:lnTo>
                    <a:pt x="623" y="1708"/>
                  </a:lnTo>
                  <a:lnTo>
                    <a:pt x="623" y="1710"/>
                  </a:lnTo>
                  <a:lnTo>
                    <a:pt x="624" y="1710"/>
                  </a:lnTo>
                  <a:lnTo>
                    <a:pt x="623" y="1713"/>
                  </a:lnTo>
                  <a:lnTo>
                    <a:pt x="622" y="1714"/>
                  </a:lnTo>
                  <a:lnTo>
                    <a:pt x="622" y="1715"/>
                  </a:lnTo>
                  <a:lnTo>
                    <a:pt x="620" y="1715"/>
                  </a:lnTo>
                  <a:lnTo>
                    <a:pt x="618" y="1713"/>
                  </a:lnTo>
                  <a:lnTo>
                    <a:pt x="617" y="1713"/>
                  </a:lnTo>
                  <a:lnTo>
                    <a:pt x="617" y="1714"/>
                  </a:lnTo>
                  <a:lnTo>
                    <a:pt x="619" y="1714"/>
                  </a:lnTo>
                  <a:lnTo>
                    <a:pt x="619" y="1716"/>
                  </a:lnTo>
                  <a:lnTo>
                    <a:pt x="618" y="1717"/>
                  </a:lnTo>
                  <a:lnTo>
                    <a:pt x="617" y="1718"/>
                  </a:lnTo>
                  <a:lnTo>
                    <a:pt x="616" y="1719"/>
                  </a:lnTo>
                  <a:lnTo>
                    <a:pt x="617" y="1719"/>
                  </a:lnTo>
                  <a:lnTo>
                    <a:pt x="617" y="1723"/>
                  </a:lnTo>
                  <a:lnTo>
                    <a:pt x="613" y="1724"/>
                  </a:lnTo>
                  <a:lnTo>
                    <a:pt x="613" y="1723"/>
                  </a:lnTo>
                  <a:lnTo>
                    <a:pt x="612" y="1724"/>
                  </a:lnTo>
                  <a:lnTo>
                    <a:pt x="610" y="1724"/>
                  </a:lnTo>
                  <a:lnTo>
                    <a:pt x="610" y="1724"/>
                  </a:lnTo>
                  <a:lnTo>
                    <a:pt x="611" y="1725"/>
                  </a:lnTo>
                  <a:lnTo>
                    <a:pt x="611" y="1727"/>
                  </a:lnTo>
                  <a:lnTo>
                    <a:pt x="611" y="1727"/>
                  </a:lnTo>
                  <a:lnTo>
                    <a:pt x="611" y="1730"/>
                  </a:lnTo>
                  <a:lnTo>
                    <a:pt x="611" y="1731"/>
                  </a:lnTo>
                  <a:lnTo>
                    <a:pt x="611" y="1732"/>
                  </a:lnTo>
                  <a:lnTo>
                    <a:pt x="608" y="1734"/>
                  </a:lnTo>
                  <a:lnTo>
                    <a:pt x="607" y="1734"/>
                  </a:lnTo>
                  <a:lnTo>
                    <a:pt x="606" y="1733"/>
                  </a:lnTo>
                  <a:lnTo>
                    <a:pt x="604" y="1733"/>
                  </a:lnTo>
                  <a:lnTo>
                    <a:pt x="602" y="1732"/>
                  </a:lnTo>
                  <a:lnTo>
                    <a:pt x="602" y="1731"/>
                  </a:lnTo>
                  <a:lnTo>
                    <a:pt x="602" y="1730"/>
                  </a:lnTo>
                  <a:lnTo>
                    <a:pt x="603" y="1728"/>
                  </a:lnTo>
                  <a:lnTo>
                    <a:pt x="604" y="1728"/>
                  </a:lnTo>
                  <a:lnTo>
                    <a:pt x="604" y="1728"/>
                  </a:lnTo>
                  <a:lnTo>
                    <a:pt x="603" y="1728"/>
                  </a:lnTo>
                  <a:lnTo>
                    <a:pt x="601" y="1730"/>
                  </a:lnTo>
                  <a:lnTo>
                    <a:pt x="601" y="1730"/>
                  </a:lnTo>
                  <a:lnTo>
                    <a:pt x="599" y="1733"/>
                  </a:lnTo>
                  <a:lnTo>
                    <a:pt x="599" y="1734"/>
                  </a:lnTo>
                  <a:lnTo>
                    <a:pt x="598" y="1734"/>
                  </a:lnTo>
                  <a:lnTo>
                    <a:pt x="596" y="1736"/>
                  </a:lnTo>
                  <a:lnTo>
                    <a:pt x="594" y="1736"/>
                  </a:lnTo>
                  <a:lnTo>
                    <a:pt x="593" y="1735"/>
                  </a:lnTo>
                  <a:lnTo>
                    <a:pt x="593" y="1734"/>
                  </a:lnTo>
                  <a:lnTo>
                    <a:pt x="597" y="1730"/>
                  </a:lnTo>
                  <a:lnTo>
                    <a:pt x="597" y="1729"/>
                  </a:lnTo>
                  <a:lnTo>
                    <a:pt x="598" y="1728"/>
                  </a:lnTo>
                  <a:lnTo>
                    <a:pt x="597" y="1727"/>
                  </a:lnTo>
                  <a:lnTo>
                    <a:pt x="597" y="1726"/>
                  </a:lnTo>
                  <a:lnTo>
                    <a:pt x="597" y="1725"/>
                  </a:lnTo>
                  <a:lnTo>
                    <a:pt x="597" y="1723"/>
                  </a:lnTo>
                  <a:lnTo>
                    <a:pt x="597" y="1723"/>
                  </a:lnTo>
                  <a:lnTo>
                    <a:pt x="597" y="1722"/>
                  </a:lnTo>
                  <a:lnTo>
                    <a:pt x="598" y="1721"/>
                  </a:lnTo>
                  <a:lnTo>
                    <a:pt x="597" y="1720"/>
                  </a:lnTo>
                  <a:lnTo>
                    <a:pt x="597" y="1721"/>
                  </a:lnTo>
                  <a:lnTo>
                    <a:pt x="597" y="1722"/>
                  </a:lnTo>
                  <a:lnTo>
                    <a:pt x="596" y="1723"/>
                  </a:lnTo>
                  <a:lnTo>
                    <a:pt x="596" y="1723"/>
                  </a:lnTo>
                  <a:lnTo>
                    <a:pt x="593" y="1726"/>
                  </a:lnTo>
                  <a:lnTo>
                    <a:pt x="592" y="1727"/>
                  </a:lnTo>
                  <a:lnTo>
                    <a:pt x="587" y="1727"/>
                  </a:lnTo>
                  <a:lnTo>
                    <a:pt x="587" y="1724"/>
                  </a:lnTo>
                  <a:lnTo>
                    <a:pt x="585" y="1722"/>
                  </a:lnTo>
                  <a:lnTo>
                    <a:pt x="585" y="1717"/>
                  </a:lnTo>
                  <a:lnTo>
                    <a:pt x="587" y="1715"/>
                  </a:lnTo>
                  <a:lnTo>
                    <a:pt x="587" y="1714"/>
                  </a:lnTo>
                  <a:lnTo>
                    <a:pt x="586" y="1714"/>
                  </a:lnTo>
                  <a:lnTo>
                    <a:pt x="586" y="1715"/>
                  </a:lnTo>
                  <a:lnTo>
                    <a:pt x="585" y="1716"/>
                  </a:lnTo>
                  <a:lnTo>
                    <a:pt x="585" y="1717"/>
                  </a:lnTo>
                  <a:lnTo>
                    <a:pt x="583" y="1717"/>
                  </a:lnTo>
                  <a:lnTo>
                    <a:pt x="582" y="1715"/>
                  </a:lnTo>
                  <a:lnTo>
                    <a:pt x="581" y="1716"/>
                  </a:lnTo>
                  <a:lnTo>
                    <a:pt x="577" y="1716"/>
                  </a:lnTo>
                  <a:lnTo>
                    <a:pt x="576" y="1716"/>
                  </a:lnTo>
                  <a:lnTo>
                    <a:pt x="575" y="1716"/>
                  </a:lnTo>
                  <a:lnTo>
                    <a:pt x="575" y="1717"/>
                  </a:lnTo>
                  <a:lnTo>
                    <a:pt x="574" y="1717"/>
                  </a:lnTo>
                  <a:lnTo>
                    <a:pt x="573" y="1718"/>
                  </a:lnTo>
                  <a:lnTo>
                    <a:pt x="573" y="1719"/>
                  </a:lnTo>
                  <a:lnTo>
                    <a:pt x="572" y="1721"/>
                  </a:lnTo>
                  <a:lnTo>
                    <a:pt x="570" y="1722"/>
                  </a:lnTo>
                  <a:lnTo>
                    <a:pt x="569" y="1723"/>
                  </a:lnTo>
                  <a:lnTo>
                    <a:pt x="568" y="1723"/>
                  </a:lnTo>
                  <a:lnTo>
                    <a:pt x="568" y="1721"/>
                  </a:lnTo>
                  <a:lnTo>
                    <a:pt x="567" y="1721"/>
                  </a:lnTo>
                  <a:lnTo>
                    <a:pt x="567" y="1723"/>
                  </a:lnTo>
                  <a:lnTo>
                    <a:pt x="566" y="1725"/>
                  </a:lnTo>
                  <a:lnTo>
                    <a:pt x="566" y="1728"/>
                  </a:lnTo>
                  <a:lnTo>
                    <a:pt x="563" y="1728"/>
                  </a:lnTo>
                  <a:lnTo>
                    <a:pt x="562" y="1730"/>
                  </a:lnTo>
                  <a:lnTo>
                    <a:pt x="562" y="1730"/>
                  </a:lnTo>
                  <a:lnTo>
                    <a:pt x="561" y="1728"/>
                  </a:lnTo>
                  <a:lnTo>
                    <a:pt x="559" y="1728"/>
                  </a:lnTo>
                  <a:lnTo>
                    <a:pt x="559" y="1728"/>
                  </a:lnTo>
                  <a:lnTo>
                    <a:pt x="558" y="1729"/>
                  </a:lnTo>
                  <a:lnTo>
                    <a:pt x="556" y="1728"/>
                  </a:lnTo>
                  <a:lnTo>
                    <a:pt x="555" y="1731"/>
                  </a:lnTo>
                  <a:lnTo>
                    <a:pt x="554" y="1731"/>
                  </a:lnTo>
                  <a:lnTo>
                    <a:pt x="553" y="1730"/>
                  </a:lnTo>
                  <a:lnTo>
                    <a:pt x="552" y="1731"/>
                  </a:lnTo>
                  <a:lnTo>
                    <a:pt x="553" y="1732"/>
                  </a:lnTo>
                  <a:lnTo>
                    <a:pt x="553" y="1732"/>
                  </a:lnTo>
                  <a:lnTo>
                    <a:pt x="553" y="1732"/>
                  </a:lnTo>
                  <a:lnTo>
                    <a:pt x="554" y="1733"/>
                  </a:lnTo>
                  <a:lnTo>
                    <a:pt x="555" y="1733"/>
                  </a:lnTo>
                  <a:lnTo>
                    <a:pt x="556" y="1734"/>
                  </a:lnTo>
                  <a:lnTo>
                    <a:pt x="556" y="1735"/>
                  </a:lnTo>
                  <a:lnTo>
                    <a:pt x="556" y="1735"/>
                  </a:lnTo>
                  <a:lnTo>
                    <a:pt x="556" y="1740"/>
                  </a:lnTo>
                  <a:lnTo>
                    <a:pt x="555" y="1742"/>
                  </a:lnTo>
                  <a:lnTo>
                    <a:pt x="555" y="1744"/>
                  </a:lnTo>
                  <a:lnTo>
                    <a:pt x="555" y="1744"/>
                  </a:lnTo>
                  <a:lnTo>
                    <a:pt x="555" y="1745"/>
                  </a:lnTo>
                  <a:lnTo>
                    <a:pt x="555" y="1745"/>
                  </a:lnTo>
                  <a:lnTo>
                    <a:pt x="555" y="1746"/>
                  </a:lnTo>
                  <a:lnTo>
                    <a:pt x="555" y="1747"/>
                  </a:lnTo>
                  <a:lnTo>
                    <a:pt x="554" y="1747"/>
                  </a:lnTo>
                  <a:lnTo>
                    <a:pt x="554" y="1747"/>
                  </a:lnTo>
                  <a:lnTo>
                    <a:pt x="553" y="1747"/>
                  </a:lnTo>
                  <a:lnTo>
                    <a:pt x="553" y="1747"/>
                  </a:lnTo>
                  <a:lnTo>
                    <a:pt x="552" y="1747"/>
                  </a:lnTo>
                  <a:lnTo>
                    <a:pt x="551" y="1746"/>
                  </a:lnTo>
                  <a:lnTo>
                    <a:pt x="550" y="1744"/>
                  </a:lnTo>
                  <a:lnTo>
                    <a:pt x="550" y="1743"/>
                  </a:lnTo>
                  <a:lnTo>
                    <a:pt x="549" y="1742"/>
                  </a:lnTo>
                  <a:lnTo>
                    <a:pt x="549" y="1741"/>
                  </a:lnTo>
                  <a:lnTo>
                    <a:pt x="549" y="1740"/>
                  </a:lnTo>
                  <a:lnTo>
                    <a:pt x="548" y="1739"/>
                  </a:lnTo>
                  <a:lnTo>
                    <a:pt x="547" y="1740"/>
                  </a:lnTo>
                  <a:lnTo>
                    <a:pt x="546" y="1741"/>
                  </a:lnTo>
                  <a:lnTo>
                    <a:pt x="548" y="1742"/>
                  </a:lnTo>
                  <a:lnTo>
                    <a:pt x="549" y="1745"/>
                  </a:lnTo>
                  <a:lnTo>
                    <a:pt x="549" y="1745"/>
                  </a:lnTo>
                  <a:lnTo>
                    <a:pt x="549" y="1749"/>
                  </a:lnTo>
                  <a:lnTo>
                    <a:pt x="549" y="1750"/>
                  </a:lnTo>
                  <a:lnTo>
                    <a:pt x="549" y="1752"/>
                  </a:lnTo>
                  <a:lnTo>
                    <a:pt x="547" y="1755"/>
                  </a:lnTo>
                  <a:lnTo>
                    <a:pt x="546" y="1755"/>
                  </a:lnTo>
                  <a:lnTo>
                    <a:pt x="545" y="1756"/>
                  </a:lnTo>
                  <a:lnTo>
                    <a:pt x="544" y="1755"/>
                  </a:lnTo>
                  <a:lnTo>
                    <a:pt x="543" y="1755"/>
                  </a:lnTo>
                  <a:lnTo>
                    <a:pt x="542" y="1754"/>
                  </a:lnTo>
                  <a:lnTo>
                    <a:pt x="541" y="1754"/>
                  </a:lnTo>
                  <a:lnTo>
                    <a:pt x="541" y="1756"/>
                  </a:lnTo>
                  <a:lnTo>
                    <a:pt x="542" y="1757"/>
                  </a:lnTo>
                  <a:lnTo>
                    <a:pt x="543" y="1757"/>
                  </a:lnTo>
                  <a:lnTo>
                    <a:pt x="543" y="1759"/>
                  </a:lnTo>
                  <a:lnTo>
                    <a:pt x="544" y="1761"/>
                  </a:lnTo>
                  <a:lnTo>
                    <a:pt x="544" y="1762"/>
                  </a:lnTo>
                  <a:lnTo>
                    <a:pt x="542" y="1765"/>
                  </a:lnTo>
                  <a:lnTo>
                    <a:pt x="542" y="1766"/>
                  </a:lnTo>
                  <a:lnTo>
                    <a:pt x="541" y="1767"/>
                  </a:lnTo>
                  <a:lnTo>
                    <a:pt x="539" y="1770"/>
                  </a:lnTo>
                  <a:lnTo>
                    <a:pt x="535" y="1772"/>
                  </a:lnTo>
                  <a:lnTo>
                    <a:pt x="533" y="1773"/>
                  </a:lnTo>
                  <a:lnTo>
                    <a:pt x="533" y="1775"/>
                  </a:lnTo>
                  <a:lnTo>
                    <a:pt x="532" y="1776"/>
                  </a:lnTo>
                  <a:lnTo>
                    <a:pt x="528" y="1776"/>
                  </a:lnTo>
                  <a:lnTo>
                    <a:pt x="528" y="1776"/>
                  </a:lnTo>
                  <a:lnTo>
                    <a:pt x="526" y="1777"/>
                  </a:lnTo>
                  <a:lnTo>
                    <a:pt x="525" y="1777"/>
                  </a:lnTo>
                  <a:lnTo>
                    <a:pt x="524" y="1777"/>
                  </a:lnTo>
                  <a:lnTo>
                    <a:pt x="526" y="1775"/>
                  </a:lnTo>
                  <a:lnTo>
                    <a:pt x="524" y="1773"/>
                  </a:lnTo>
                  <a:lnTo>
                    <a:pt x="523" y="1773"/>
                  </a:lnTo>
                  <a:lnTo>
                    <a:pt x="523" y="1772"/>
                  </a:lnTo>
                  <a:lnTo>
                    <a:pt x="522" y="1771"/>
                  </a:lnTo>
                  <a:lnTo>
                    <a:pt x="520" y="1771"/>
                  </a:lnTo>
                  <a:lnTo>
                    <a:pt x="519" y="1771"/>
                  </a:lnTo>
                  <a:lnTo>
                    <a:pt x="516" y="1771"/>
                  </a:lnTo>
                  <a:lnTo>
                    <a:pt x="515" y="1771"/>
                  </a:lnTo>
                  <a:lnTo>
                    <a:pt x="514" y="1771"/>
                  </a:lnTo>
                  <a:lnTo>
                    <a:pt x="513" y="1772"/>
                  </a:lnTo>
                  <a:lnTo>
                    <a:pt x="512" y="1771"/>
                  </a:lnTo>
                  <a:lnTo>
                    <a:pt x="509" y="1771"/>
                  </a:lnTo>
                  <a:lnTo>
                    <a:pt x="509" y="1778"/>
                  </a:lnTo>
                  <a:lnTo>
                    <a:pt x="508" y="1778"/>
                  </a:lnTo>
                  <a:lnTo>
                    <a:pt x="507" y="1778"/>
                  </a:lnTo>
                  <a:lnTo>
                    <a:pt x="506" y="1779"/>
                  </a:lnTo>
                  <a:lnTo>
                    <a:pt x="499" y="1779"/>
                  </a:lnTo>
                  <a:lnTo>
                    <a:pt x="498" y="1780"/>
                  </a:lnTo>
                  <a:lnTo>
                    <a:pt x="499" y="1781"/>
                  </a:lnTo>
                  <a:lnTo>
                    <a:pt x="499" y="1782"/>
                  </a:lnTo>
                  <a:lnTo>
                    <a:pt x="497" y="1782"/>
                  </a:lnTo>
                  <a:lnTo>
                    <a:pt x="496" y="1781"/>
                  </a:lnTo>
                  <a:lnTo>
                    <a:pt x="494" y="1781"/>
                  </a:lnTo>
                  <a:lnTo>
                    <a:pt x="493" y="1782"/>
                  </a:lnTo>
                  <a:lnTo>
                    <a:pt x="491" y="1782"/>
                  </a:lnTo>
                  <a:lnTo>
                    <a:pt x="490" y="1784"/>
                  </a:lnTo>
                  <a:lnTo>
                    <a:pt x="489" y="1784"/>
                  </a:lnTo>
                  <a:lnTo>
                    <a:pt x="488" y="1783"/>
                  </a:lnTo>
                  <a:lnTo>
                    <a:pt x="487" y="1781"/>
                  </a:lnTo>
                  <a:lnTo>
                    <a:pt x="485" y="1781"/>
                  </a:lnTo>
                  <a:lnTo>
                    <a:pt x="485" y="1784"/>
                  </a:lnTo>
                  <a:lnTo>
                    <a:pt x="486" y="1787"/>
                  </a:lnTo>
                  <a:lnTo>
                    <a:pt x="485" y="1787"/>
                  </a:lnTo>
                  <a:lnTo>
                    <a:pt x="482" y="1786"/>
                  </a:lnTo>
                  <a:lnTo>
                    <a:pt x="478" y="1786"/>
                  </a:lnTo>
                  <a:lnTo>
                    <a:pt x="478" y="1785"/>
                  </a:lnTo>
                  <a:lnTo>
                    <a:pt x="477" y="1785"/>
                  </a:lnTo>
                  <a:lnTo>
                    <a:pt x="476" y="1785"/>
                  </a:lnTo>
                  <a:lnTo>
                    <a:pt x="474" y="1785"/>
                  </a:lnTo>
                  <a:lnTo>
                    <a:pt x="473" y="1785"/>
                  </a:lnTo>
                  <a:lnTo>
                    <a:pt x="471" y="1785"/>
                  </a:lnTo>
                  <a:lnTo>
                    <a:pt x="471" y="1786"/>
                  </a:lnTo>
                  <a:lnTo>
                    <a:pt x="469" y="1785"/>
                  </a:lnTo>
                  <a:lnTo>
                    <a:pt x="468" y="1786"/>
                  </a:lnTo>
                  <a:lnTo>
                    <a:pt x="468" y="1787"/>
                  </a:lnTo>
                  <a:lnTo>
                    <a:pt x="467" y="1788"/>
                  </a:lnTo>
                  <a:lnTo>
                    <a:pt x="467" y="1788"/>
                  </a:lnTo>
                  <a:lnTo>
                    <a:pt x="468" y="1788"/>
                  </a:lnTo>
                  <a:lnTo>
                    <a:pt x="470" y="1787"/>
                  </a:lnTo>
                  <a:lnTo>
                    <a:pt x="471" y="1787"/>
                  </a:lnTo>
                  <a:lnTo>
                    <a:pt x="472" y="1788"/>
                  </a:lnTo>
                  <a:lnTo>
                    <a:pt x="473" y="1788"/>
                  </a:lnTo>
                  <a:lnTo>
                    <a:pt x="474" y="1793"/>
                  </a:lnTo>
                  <a:lnTo>
                    <a:pt x="474" y="1794"/>
                  </a:lnTo>
                  <a:lnTo>
                    <a:pt x="468" y="1794"/>
                  </a:lnTo>
                  <a:lnTo>
                    <a:pt x="467" y="1793"/>
                  </a:lnTo>
                  <a:lnTo>
                    <a:pt x="465" y="1793"/>
                  </a:lnTo>
                  <a:lnTo>
                    <a:pt x="465" y="1793"/>
                  </a:lnTo>
                  <a:lnTo>
                    <a:pt x="464" y="1793"/>
                  </a:lnTo>
                  <a:lnTo>
                    <a:pt x="462" y="1793"/>
                  </a:lnTo>
                  <a:lnTo>
                    <a:pt x="461" y="1794"/>
                  </a:lnTo>
                  <a:lnTo>
                    <a:pt x="460" y="1794"/>
                  </a:lnTo>
                  <a:lnTo>
                    <a:pt x="459" y="1793"/>
                  </a:lnTo>
                  <a:lnTo>
                    <a:pt x="458" y="1792"/>
                  </a:lnTo>
                  <a:lnTo>
                    <a:pt x="457" y="1791"/>
                  </a:lnTo>
                  <a:lnTo>
                    <a:pt x="455" y="1791"/>
                  </a:lnTo>
                  <a:lnTo>
                    <a:pt x="455" y="1791"/>
                  </a:lnTo>
                  <a:lnTo>
                    <a:pt x="451" y="1790"/>
                  </a:lnTo>
                  <a:lnTo>
                    <a:pt x="451" y="1790"/>
                  </a:lnTo>
                  <a:lnTo>
                    <a:pt x="451" y="1787"/>
                  </a:lnTo>
                  <a:lnTo>
                    <a:pt x="452" y="1785"/>
                  </a:lnTo>
                  <a:lnTo>
                    <a:pt x="453" y="1781"/>
                  </a:lnTo>
                  <a:lnTo>
                    <a:pt x="451" y="1780"/>
                  </a:lnTo>
                  <a:lnTo>
                    <a:pt x="451" y="1779"/>
                  </a:lnTo>
                  <a:lnTo>
                    <a:pt x="450" y="1777"/>
                  </a:lnTo>
                  <a:lnTo>
                    <a:pt x="449" y="1777"/>
                  </a:lnTo>
                  <a:lnTo>
                    <a:pt x="446" y="1775"/>
                  </a:lnTo>
                  <a:lnTo>
                    <a:pt x="446" y="1772"/>
                  </a:lnTo>
                  <a:lnTo>
                    <a:pt x="447" y="1772"/>
                  </a:lnTo>
                  <a:lnTo>
                    <a:pt x="447" y="1770"/>
                  </a:lnTo>
                  <a:lnTo>
                    <a:pt x="447" y="1769"/>
                  </a:lnTo>
                  <a:lnTo>
                    <a:pt x="447" y="1769"/>
                  </a:lnTo>
                  <a:lnTo>
                    <a:pt x="447" y="1767"/>
                  </a:lnTo>
                  <a:lnTo>
                    <a:pt x="449" y="1765"/>
                  </a:lnTo>
                  <a:lnTo>
                    <a:pt x="449" y="1763"/>
                  </a:lnTo>
                  <a:lnTo>
                    <a:pt x="450" y="1761"/>
                  </a:lnTo>
                  <a:lnTo>
                    <a:pt x="451" y="1759"/>
                  </a:lnTo>
                  <a:lnTo>
                    <a:pt x="451" y="1754"/>
                  </a:lnTo>
                  <a:lnTo>
                    <a:pt x="450" y="1752"/>
                  </a:lnTo>
                  <a:lnTo>
                    <a:pt x="450" y="1752"/>
                  </a:lnTo>
                  <a:lnTo>
                    <a:pt x="447" y="1748"/>
                  </a:lnTo>
                  <a:lnTo>
                    <a:pt x="447" y="1747"/>
                  </a:lnTo>
                  <a:lnTo>
                    <a:pt x="446" y="1747"/>
                  </a:lnTo>
                  <a:lnTo>
                    <a:pt x="446" y="1748"/>
                  </a:lnTo>
                  <a:lnTo>
                    <a:pt x="446" y="1749"/>
                  </a:lnTo>
                  <a:lnTo>
                    <a:pt x="444" y="1748"/>
                  </a:lnTo>
                  <a:lnTo>
                    <a:pt x="445" y="1746"/>
                  </a:lnTo>
                  <a:lnTo>
                    <a:pt x="445" y="1746"/>
                  </a:lnTo>
                  <a:lnTo>
                    <a:pt x="447" y="1742"/>
                  </a:lnTo>
                  <a:lnTo>
                    <a:pt x="447" y="1740"/>
                  </a:lnTo>
                  <a:lnTo>
                    <a:pt x="449" y="1737"/>
                  </a:lnTo>
                  <a:lnTo>
                    <a:pt x="450" y="1736"/>
                  </a:lnTo>
                  <a:lnTo>
                    <a:pt x="452" y="1735"/>
                  </a:lnTo>
                  <a:lnTo>
                    <a:pt x="453" y="1734"/>
                  </a:lnTo>
                  <a:lnTo>
                    <a:pt x="454" y="1733"/>
                  </a:lnTo>
                  <a:lnTo>
                    <a:pt x="454" y="1733"/>
                  </a:lnTo>
                  <a:lnTo>
                    <a:pt x="455" y="1733"/>
                  </a:lnTo>
                  <a:lnTo>
                    <a:pt x="456" y="1732"/>
                  </a:lnTo>
                  <a:lnTo>
                    <a:pt x="459" y="1730"/>
                  </a:lnTo>
                  <a:lnTo>
                    <a:pt x="459" y="1731"/>
                  </a:lnTo>
                  <a:lnTo>
                    <a:pt x="460" y="1731"/>
                  </a:lnTo>
                  <a:lnTo>
                    <a:pt x="461" y="1731"/>
                  </a:lnTo>
                  <a:lnTo>
                    <a:pt x="462" y="1731"/>
                  </a:lnTo>
                  <a:lnTo>
                    <a:pt x="463" y="1732"/>
                  </a:lnTo>
                  <a:lnTo>
                    <a:pt x="466" y="1733"/>
                  </a:lnTo>
                  <a:lnTo>
                    <a:pt x="468" y="1735"/>
                  </a:lnTo>
                  <a:lnTo>
                    <a:pt x="469" y="1736"/>
                  </a:lnTo>
                  <a:lnTo>
                    <a:pt x="470" y="1736"/>
                  </a:lnTo>
                  <a:lnTo>
                    <a:pt x="471" y="1735"/>
                  </a:lnTo>
                  <a:lnTo>
                    <a:pt x="470" y="1734"/>
                  </a:lnTo>
                  <a:lnTo>
                    <a:pt x="470" y="1733"/>
                  </a:lnTo>
                  <a:lnTo>
                    <a:pt x="475" y="1732"/>
                  </a:lnTo>
                  <a:lnTo>
                    <a:pt x="476" y="1731"/>
                  </a:lnTo>
                  <a:lnTo>
                    <a:pt x="479" y="1731"/>
                  </a:lnTo>
                  <a:lnTo>
                    <a:pt x="479" y="1730"/>
                  </a:lnTo>
                  <a:lnTo>
                    <a:pt x="482" y="1730"/>
                  </a:lnTo>
                  <a:lnTo>
                    <a:pt x="484" y="1729"/>
                  </a:lnTo>
                  <a:lnTo>
                    <a:pt x="489" y="1729"/>
                  </a:lnTo>
                  <a:lnTo>
                    <a:pt x="489" y="1728"/>
                  </a:lnTo>
                  <a:lnTo>
                    <a:pt x="490" y="1727"/>
                  </a:lnTo>
                  <a:lnTo>
                    <a:pt x="492" y="1725"/>
                  </a:lnTo>
                  <a:lnTo>
                    <a:pt x="493" y="1724"/>
                  </a:lnTo>
                  <a:lnTo>
                    <a:pt x="495" y="1722"/>
                  </a:lnTo>
                  <a:lnTo>
                    <a:pt x="496" y="1722"/>
                  </a:lnTo>
                  <a:lnTo>
                    <a:pt x="496" y="1721"/>
                  </a:lnTo>
                  <a:lnTo>
                    <a:pt x="498" y="1719"/>
                  </a:lnTo>
                  <a:lnTo>
                    <a:pt x="500" y="1719"/>
                  </a:lnTo>
                  <a:lnTo>
                    <a:pt x="501" y="1718"/>
                  </a:lnTo>
                  <a:lnTo>
                    <a:pt x="503" y="1718"/>
                  </a:lnTo>
                  <a:lnTo>
                    <a:pt x="507" y="1716"/>
                  </a:lnTo>
                  <a:lnTo>
                    <a:pt x="509" y="1714"/>
                  </a:lnTo>
                  <a:lnTo>
                    <a:pt x="511" y="1714"/>
                  </a:lnTo>
                  <a:lnTo>
                    <a:pt x="512" y="1712"/>
                  </a:lnTo>
                  <a:lnTo>
                    <a:pt x="515" y="1712"/>
                  </a:lnTo>
                  <a:lnTo>
                    <a:pt x="516" y="1711"/>
                  </a:lnTo>
                  <a:lnTo>
                    <a:pt x="517" y="1711"/>
                  </a:lnTo>
                  <a:lnTo>
                    <a:pt x="518" y="1710"/>
                  </a:lnTo>
                  <a:lnTo>
                    <a:pt x="518" y="1711"/>
                  </a:lnTo>
                  <a:lnTo>
                    <a:pt x="519" y="1710"/>
                  </a:lnTo>
                  <a:lnTo>
                    <a:pt x="521" y="1707"/>
                  </a:lnTo>
                  <a:lnTo>
                    <a:pt x="524" y="1704"/>
                  </a:lnTo>
                  <a:lnTo>
                    <a:pt x="524" y="1703"/>
                  </a:lnTo>
                  <a:lnTo>
                    <a:pt x="525" y="1703"/>
                  </a:lnTo>
                  <a:lnTo>
                    <a:pt x="526" y="1701"/>
                  </a:lnTo>
                  <a:lnTo>
                    <a:pt x="526" y="1698"/>
                  </a:lnTo>
                  <a:lnTo>
                    <a:pt x="526" y="1698"/>
                  </a:lnTo>
                  <a:lnTo>
                    <a:pt x="526" y="1697"/>
                  </a:lnTo>
                  <a:lnTo>
                    <a:pt x="528" y="1695"/>
                  </a:lnTo>
                  <a:lnTo>
                    <a:pt x="529" y="1694"/>
                  </a:lnTo>
                  <a:lnTo>
                    <a:pt x="530" y="1693"/>
                  </a:lnTo>
                  <a:lnTo>
                    <a:pt x="531" y="1691"/>
                  </a:lnTo>
                  <a:lnTo>
                    <a:pt x="531" y="1690"/>
                  </a:lnTo>
                  <a:lnTo>
                    <a:pt x="532" y="1690"/>
                  </a:lnTo>
                  <a:lnTo>
                    <a:pt x="534" y="1689"/>
                  </a:lnTo>
                  <a:lnTo>
                    <a:pt x="535" y="1689"/>
                  </a:lnTo>
                  <a:lnTo>
                    <a:pt x="536" y="1690"/>
                  </a:lnTo>
                  <a:lnTo>
                    <a:pt x="536" y="1688"/>
                  </a:lnTo>
                  <a:lnTo>
                    <a:pt x="539" y="1685"/>
                  </a:lnTo>
                  <a:lnTo>
                    <a:pt x="540" y="1684"/>
                  </a:lnTo>
                  <a:lnTo>
                    <a:pt x="542" y="1684"/>
                  </a:lnTo>
                  <a:lnTo>
                    <a:pt x="544" y="1686"/>
                  </a:lnTo>
                  <a:lnTo>
                    <a:pt x="546" y="1686"/>
                  </a:lnTo>
                  <a:lnTo>
                    <a:pt x="547" y="1687"/>
                  </a:lnTo>
                  <a:lnTo>
                    <a:pt x="549" y="1688"/>
                  </a:lnTo>
                  <a:lnTo>
                    <a:pt x="550" y="1687"/>
                  </a:lnTo>
                  <a:lnTo>
                    <a:pt x="552" y="1687"/>
                  </a:lnTo>
                  <a:lnTo>
                    <a:pt x="552" y="1687"/>
                  </a:lnTo>
                  <a:lnTo>
                    <a:pt x="553" y="1687"/>
                  </a:lnTo>
                  <a:lnTo>
                    <a:pt x="553" y="1687"/>
                  </a:lnTo>
                  <a:lnTo>
                    <a:pt x="554" y="1687"/>
                  </a:lnTo>
                  <a:lnTo>
                    <a:pt x="555" y="1687"/>
                  </a:lnTo>
                  <a:lnTo>
                    <a:pt x="556" y="1686"/>
                  </a:lnTo>
                  <a:lnTo>
                    <a:pt x="557" y="1686"/>
                  </a:lnTo>
                  <a:lnTo>
                    <a:pt x="557" y="1688"/>
                  </a:lnTo>
                  <a:lnTo>
                    <a:pt x="558" y="1687"/>
                  </a:lnTo>
                  <a:lnTo>
                    <a:pt x="560" y="1687"/>
                  </a:lnTo>
                  <a:lnTo>
                    <a:pt x="561" y="1688"/>
                  </a:lnTo>
                  <a:lnTo>
                    <a:pt x="563" y="1688"/>
                  </a:lnTo>
                  <a:lnTo>
                    <a:pt x="567" y="1685"/>
                  </a:lnTo>
                  <a:lnTo>
                    <a:pt x="568" y="1685"/>
                  </a:lnTo>
                  <a:lnTo>
                    <a:pt x="570" y="1687"/>
                  </a:lnTo>
                  <a:lnTo>
                    <a:pt x="571" y="1687"/>
                  </a:lnTo>
                  <a:lnTo>
                    <a:pt x="571" y="1686"/>
                  </a:lnTo>
                  <a:lnTo>
                    <a:pt x="570" y="1685"/>
                  </a:lnTo>
                  <a:lnTo>
                    <a:pt x="570" y="1684"/>
                  </a:lnTo>
                  <a:lnTo>
                    <a:pt x="570" y="1683"/>
                  </a:lnTo>
                  <a:lnTo>
                    <a:pt x="572" y="1682"/>
                  </a:lnTo>
                  <a:lnTo>
                    <a:pt x="573" y="1681"/>
                  </a:lnTo>
                  <a:lnTo>
                    <a:pt x="574" y="1681"/>
                  </a:lnTo>
                  <a:lnTo>
                    <a:pt x="575" y="1680"/>
                  </a:lnTo>
                  <a:lnTo>
                    <a:pt x="576" y="1679"/>
                  </a:lnTo>
                  <a:lnTo>
                    <a:pt x="581" y="1676"/>
                  </a:lnTo>
                  <a:lnTo>
                    <a:pt x="582" y="1676"/>
                  </a:lnTo>
                  <a:lnTo>
                    <a:pt x="584" y="1674"/>
                  </a:lnTo>
                  <a:lnTo>
                    <a:pt x="584" y="1673"/>
                  </a:lnTo>
                  <a:lnTo>
                    <a:pt x="585" y="1672"/>
                  </a:lnTo>
                  <a:lnTo>
                    <a:pt x="586" y="1672"/>
                  </a:lnTo>
                  <a:lnTo>
                    <a:pt x="586" y="1671"/>
                  </a:lnTo>
                  <a:lnTo>
                    <a:pt x="587" y="1670"/>
                  </a:lnTo>
                  <a:lnTo>
                    <a:pt x="588" y="1670"/>
                  </a:lnTo>
                  <a:lnTo>
                    <a:pt x="593" y="1665"/>
                  </a:lnTo>
                  <a:lnTo>
                    <a:pt x="595" y="1665"/>
                  </a:lnTo>
                  <a:lnTo>
                    <a:pt x="595" y="1666"/>
                  </a:lnTo>
                  <a:lnTo>
                    <a:pt x="596" y="1666"/>
                  </a:lnTo>
                  <a:lnTo>
                    <a:pt x="596" y="1672"/>
                  </a:lnTo>
                  <a:lnTo>
                    <a:pt x="597" y="1671"/>
                  </a:lnTo>
                  <a:lnTo>
                    <a:pt x="598" y="1672"/>
                  </a:lnTo>
                  <a:lnTo>
                    <a:pt x="598" y="1672"/>
                  </a:lnTo>
                  <a:lnTo>
                    <a:pt x="599" y="1671"/>
                  </a:lnTo>
                  <a:lnTo>
                    <a:pt x="602" y="1670"/>
                  </a:lnTo>
                  <a:lnTo>
                    <a:pt x="602" y="1670"/>
                  </a:lnTo>
                  <a:lnTo>
                    <a:pt x="603" y="1669"/>
                  </a:lnTo>
                  <a:lnTo>
                    <a:pt x="606" y="1667"/>
                  </a:lnTo>
                  <a:lnTo>
                    <a:pt x="606" y="1667"/>
                  </a:lnTo>
                  <a:lnTo>
                    <a:pt x="604" y="1667"/>
                  </a:lnTo>
                  <a:lnTo>
                    <a:pt x="602" y="1668"/>
                  </a:lnTo>
                  <a:lnTo>
                    <a:pt x="601" y="1669"/>
                  </a:lnTo>
                  <a:lnTo>
                    <a:pt x="600" y="1669"/>
                  </a:lnTo>
                  <a:lnTo>
                    <a:pt x="599" y="1670"/>
                  </a:lnTo>
                  <a:lnTo>
                    <a:pt x="597" y="1670"/>
                  </a:lnTo>
                  <a:lnTo>
                    <a:pt x="597" y="1666"/>
                  </a:lnTo>
                  <a:lnTo>
                    <a:pt x="597" y="1665"/>
                  </a:lnTo>
                  <a:lnTo>
                    <a:pt x="597" y="1664"/>
                  </a:lnTo>
                  <a:lnTo>
                    <a:pt x="597" y="1663"/>
                  </a:lnTo>
                  <a:lnTo>
                    <a:pt x="596" y="1662"/>
                  </a:lnTo>
                  <a:lnTo>
                    <a:pt x="596" y="1661"/>
                  </a:lnTo>
                  <a:lnTo>
                    <a:pt x="597" y="1660"/>
                  </a:lnTo>
                  <a:lnTo>
                    <a:pt x="597" y="1660"/>
                  </a:lnTo>
                  <a:lnTo>
                    <a:pt x="599" y="1659"/>
                  </a:lnTo>
                  <a:lnTo>
                    <a:pt x="600" y="1659"/>
                  </a:lnTo>
                  <a:lnTo>
                    <a:pt x="601" y="1658"/>
                  </a:lnTo>
                  <a:lnTo>
                    <a:pt x="604" y="1658"/>
                  </a:lnTo>
                  <a:lnTo>
                    <a:pt x="604" y="1657"/>
                  </a:lnTo>
                  <a:lnTo>
                    <a:pt x="606" y="1655"/>
                  </a:lnTo>
                  <a:lnTo>
                    <a:pt x="611" y="1653"/>
                  </a:lnTo>
                  <a:lnTo>
                    <a:pt x="612" y="1652"/>
                  </a:lnTo>
                  <a:lnTo>
                    <a:pt x="613" y="1651"/>
                  </a:lnTo>
                  <a:lnTo>
                    <a:pt x="615" y="1649"/>
                  </a:lnTo>
                  <a:lnTo>
                    <a:pt x="616" y="1649"/>
                  </a:lnTo>
                  <a:lnTo>
                    <a:pt x="618" y="1647"/>
                  </a:lnTo>
                  <a:lnTo>
                    <a:pt x="621" y="1647"/>
                  </a:lnTo>
                  <a:lnTo>
                    <a:pt x="621" y="1646"/>
                  </a:lnTo>
                  <a:lnTo>
                    <a:pt x="622" y="1645"/>
                  </a:lnTo>
                  <a:lnTo>
                    <a:pt x="624" y="1645"/>
                  </a:lnTo>
                  <a:lnTo>
                    <a:pt x="624" y="1644"/>
                  </a:lnTo>
                  <a:lnTo>
                    <a:pt x="625" y="1642"/>
                  </a:lnTo>
                  <a:lnTo>
                    <a:pt x="626" y="1642"/>
                  </a:lnTo>
                  <a:lnTo>
                    <a:pt x="628" y="1640"/>
                  </a:lnTo>
                  <a:lnTo>
                    <a:pt x="630" y="1640"/>
                  </a:lnTo>
                  <a:lnTo>
                    <a:pt x="631" y="1638"/>
                  </a:lnTo>
                  <a:lnTo>
                    <a:pt x="633" y="1637"/>
                  </a:lnTo>
                  <a:lnTo>
                    <a:pt x="635" y="1637"/>
                  </a:lnTo>
                  <a:lnTo>
                    <a:pt x="636" y="1636"/>
                  </a:lnTo>
                  <a:lnTo>
                    <a:pt x="637" y="1636"/>
                  </a:lnTo>
                  <a:lnTo>
                    <a:pt x="639" y="1634"/>
                  </a:lnTo>
                  <a:lnTo>
                    <a:pt x="640" y="1634"/>
                  </a:lnTo>
                  <a:lnTo>
                    <a:pt x="641" y="1635"/>
                  </a:lnTo>
                  <a:lnTo>
                    <a:pt x="641" y="1635"/>
                  </a:lnTo>
                  <a:lnTo>
                    <a:pt x="641" y="1634"/>
                  </a:lnTo>
                  <a:lnTo>
                    <a:pt x="641" y="1633"/>
                  </a:lnTo>
                  <a:lnTo>
                    <a:pt x="643" y="1631"/>
                  </a:lnTo>
                  <a:lnTo>
                    <a:pt x="643" y="1630"/>
                  </a:lnTo>
                  <a:lnTo>
                    <a:pt x="645" y="1629"/>
                  </a:lnTo>
                  <a:lnTo>
                    <a:pt x="646" y="1628"/>
                  </a:lnTo>
                  <a:lnTo>
                    <a:pt x="647" y="1630"/>
                  </a:lnTo>
                  <a:lnTo>
                    <a:pt x="648" y="1631"/>
                  </a:lnTo>
                  <a:lnTo>
                    <a:pt x="649" y="1631"/>
                  </a:lnTo>
                  <a:lnTo>
                    <a:pt x="649" y="1630"/>
                  </a:lnTo>
                  <a:lnTo>
                    <a:pt x="648" y="1629"/>
                  </a:lnTo>
                  <a:lnTo>
                    <a:pt x="648" y="1627"/>
                  </a:lnTo>
                  <a:lnTo>
                    <a:pt x="648" y="1627"/>
                  </a:lnTo>
                  <a:lnTo>
                    <a:pt x="651" y="1623"/>
                  </a:lnTo>
                  <a:lnTo>
                    <a:pt x="652" y="1623"/>
                  </a:lnTo>
                  <a:lnTo>
                    <a:pt x="652" y="1623"/>
                  </a:lnTo>
                  <a:lnTo>
                    <a:pt x="653" y="1623"/>
                  </a:lnTo>
                  <a:lnTo>
                    <a:pt x="654" y="1622"/>
                  </a:lnTo>
                  <a:lnTo>
                    <a:pt x="656" y="1622"/>
                  </a:lnTo>
                  <a:lnTo>
                    <a:pt x="657" y="1623"/>
                  </a:lnTo>
                  <a:lnTo>
                    <a:pt x="658" y="1623"/>
                  </a:lnTo>
                  <a:lnTo>
                    <a:pt x="659" y="1623"/>
                  </a:lnTo>
                  <a:lnTo>
                    <a:pt x="660" y="1624"/>
                  </a:lnTo>
                  <a:lnTo>
                    <a:pt x="660" y="1625"/>
                  </a:lnTo>
                  <a:lnTo>
                    <a:pt x="662" y="1623"/>
                  </a:lnTo>
                  <a:lnTo>
                    <a:pt x="663" y="1624"/>
                  </a:lnTo>
                  <a:lnTo>
                    <a:pt x="663" y="1625"/>
                  </a:lnTo>
                  <a:lnTo>
                    <a:pt x="664" y="1622"/>
                  </a:lnTo>
                  <a:lnTo>
                    <a:pt x="666" y="1623"/>
                  </a:lnTo>
                  <a:lnTo>
                    <a:pt x="667" y="1622"/>
                  </a:lnTo>
                  <a:lnTo>
                    <a:pt x="670" y="1622"/>
                  </a:lnTo>
                  <a:lnTo>
                    <a:pt x="672" y="1620"/>
                  </a:lnTo>
                  <a:lnTo>
                    <a:pt x="673" y="1620"/>
                  </a:lnTo>
                  <a:lnTo>
                    <a:pt x="674" y="1621"/>
                  </a:lnTo>
                  <a:lnTo>
                    <a:pt x="675" y="1621"/>
                  </a:lnTo>
                  <a:close/>
                  <a:moveTo>
                    <a:pt x="727" y="1618"/>
                  </a:moveTo>
                  <a:lnTo>
                    <a:pt x="726" y="1618"/>
                  </a:lnTo>
                  <a:lnTo>
                    <a:pt x="726" y="1617"/>
                  </a:lnTo>
                  <a:lnTo>
                    <a:pt x="726" y="1617"/>
                  </a:lnTo>
                  <a:lnTo>
                    <a:pt x="726" y="1616"/>
                  </a:lnTo>
                  <a:lnTo>
                    <a:pt x="727" y="1616"/>
                  </a:lnTo>
                  <a:lnTo>
                    <a:pt x="727" y="1617"/>
                  </a:lnTo>
                  <a:lnTo>
                    <a:pt x="727" y="1617"/>
                  </a:lnTo>
                  <a:lnTo>
                    <a:pt x="727" y="1618"/>
                  </a:lnTo>
                  <a:close/>
                  <a:moveTo>
                    <a:pt x="730" y="1615"/>
                  </a:moveTo>
                  <a:lnTo>
                    <a:pt x="730" y="1615"/>
                  </a:lnTo>
                  <a:lnTo>
                    <a:pt x="729" y="1615"/>
                  </a:lnTo>
                  <a:lnTo>
                    <a:pt x="729" y="1615"/>
                  </a:lnTo>
                  <a:lnTo>
                    <a:pt x="730" y="1614"/>
                  </a:lnTo>
                  <a:lnTo>
                    <a:pt x="730" y="1614"/>
                  </a:lnTo>
                  <a:lnTo>
                    <a:pt x="731" y="1615"/>
                  </a:lnTo>
                  <a:lnTo>
                    <a:pt x="730" y="1615"/>
                  </a:lnTo>
                  <a:close/>
                  <a:moveTo>
                    <a:pt x="683" y="1614"/>
                  </a:moveTo>
                  <a:lnTo>
                    <a:pt x="683" y="1615"/>
                  </a:lnTo>
                  <a:lnTo>
                    <a:pt x="685" y="1615"/>
                  </a:lnTo>
                  <a:lnTo>
                    <a:pt x="685" y="1615"/>
                  </a:lnTo>
                  <a:lnTo>
                    <a:pt x="686" y="1615"/>
                  </a:lnTo>
                  <a:lnTo>
                    <a:pt x="688" y="1616"/>
                  </a:lnTo>
                  <a:lnTo>
                    <a:pt x="689" y="1618"/>
                  </a:lnTo>
                  <a:lnTo>
                    <a:pt x="692" y="1620"/>
                  </a:lnTo>
                  <a:lnTo>
                    <a:pt x="692" y="1623"/>
                  </a:lnTo>
                  <a:lnTo>
                    <a:pt x="692" y="1624"/>
                  </a:lnTo>
                  <a:lnTo>
                    <a:pt x="692" y="1625"/>
                  </a:lnTo>
                  <a:lnTo>
                    <a:pt x="693" y="1627"/>
                  </a:lnTo>
                  <a:lnTo>
                    <a:pt x="693" y="1628"/>
                  </a:lnTo>
                  <a:lnTo>
                    <a:pt x="694" y="1629"/>
                  </a:lnTo>
                  <a:lnTo>
                    <a:pt x="694" y="1633"/>
                  </a:lnTo>
                  <a:lnTo>
                    <a:pt x="693" y="1635"/>
                  </a:lnTo>
                  <a:lnTo>
                    <a:pt x="692" y="1635"/>
                  </a:lnTo>
                  <a:lnTo>
                    <a:pt x="691" y="1634"/>
                  </a:lnTo>
                  <a:lnTo>
                    <a:pt x="691" y="1633"/>
                  </a:lnTo>
                  <a:lnTo>
                    <a:pt x="690" y="1631"/>
                  </a:lnTo>
                  <a:lnTo>
                    <a:pt x="688" y="1630"/>
                  </a:lnTo>
                  <a:lnTo>
                    <a:pt x="687" y="1630"/>
                  </a:lnTo>
                  <a:lnTo>
                    <a:pt x="687" y="1629"/>
                  </a:lnTo>
                  <a:lnTo>
                    <a:pt x="685" y="1629"/>
                  </a:lnTo>
                  <a:lnTo>
                    <a:pt x="684" y="1628"/>
                  </a:lnTo>
                  <a:lnTo>
                    <a:pt x="680" y="1626"/>
                  </a:lnTo>
                  <a:lnTo>
                    <a:pt x="682" y="1624"/>
                  </a:lnTo>
                  <a:lnTo>
                    <a:pt x="683" y="1623"/>
                  </a:lnTo>
                  <a:lnTo>
                    <a:pt x="683" y="1622"/>
                  </a:lnTo>
                  <a:lnTo>
                    <a:pt x="682" y="1623"/>
                  </a:lnTo>
                  <a:lnTo>
                    <a:pt x="681" y="1623"/>
                  </a:lnTo>
                  <a:lnTo>
                    <a:pt x="681" y="1621"/>
                  </a:lnTo>
                  <a:lnTo>
                    <a:pt x="678" y="1618"/>
                  </a:lnTo>
                  <a:lnTo>
                    <a:pt x="678" y="1616"/>
                  </a:lnTo>
                  <a:lnTo>
                    <a:pt x="680" y="1614"/>
                  </a:lnTo>
                  <a:lnTo>
                    <a:pt x="683" y="1614"/>
                  </a:lnTo>
                  <a:close/>
                  <a:moveTo>
                    <a:pt x="737" y="1598"/>
                  </a:moveTo>
                  <a:lnTo>
                    <a:pt x="737" y="1600"/>
                  </a:lnTo>
                  <a:lnTo>
                    <a:pt x="739" y="1602"/>
                  </a:lnTo>
                  <a:lnTo>
                    <a:pt x="742" y="1602"/>
                  </a:lnTo>
                  <a:lnTo>
                    <a:pt x="742" y="1601"/>
                  </a:lnTo>
                  <a:lnTo>
                    <a:pt x="745" y="1601"/>
                  </a:lnTo>
                  <a:lnTo>
                    <a:pt x="746" y="1601"/>
                  </a:lnTo>
                  <a:lnTo>
                    <a:pt x="747" y="1601"/>
                  </a:lnTo>
                  <a:lnTo>
                    <a:pt x="747" y="1603"/>
                  </a:lnTo>
                  <a:lnTo>
                    <a:pt x="746" y="1604"/>
                  </a:lnTo>
                  <a:lnTo>
                    <a:pt x="745" y="1605"/>
                  </a:lnTo>
                  <a:lnTo>
                    <a:pt x="745" y="1606"/>
                  </a:lnTo>
                  <a:lnTo>
                    <a:pt x="743" y="1608"/>
                  </a:lnTo>
                  <a:lnTo>
                    <a:pt x="741" y="1608"/>
                  </a:lnTo>
                  <a:lnTo>
                    <a:pt x="740" y="1609"/>
                  </a:lnTo>
                  <a:lnTo>
                    <a:pt x="736" y="1610"/>
                  </a:lnTo>
                  <a:lnTo>
                    <a:pt x="735" y="1611"/>
                  </a:lnTo>
                  <a:lnTo>
                    <a:pt x="731" y="1612"/>
                  </a:lnTo>
                  <a:lnTo>
                    <a:pt x="731" y="1612"/>
                  </a:lnTo>
                  <a:lnTo>
                    <a:pt x="729" y="1612"/>
                  </a:lnTo>
                  <a:lnTo>
                    <a:pt x="729" y="1612"/>
                  </a:lnTo>
                  <a:lnTo>
                    <a:pt x="726" y="1612"/>
                  </a:lnTo>
                  <a:lnTo>
                    <a:pt x="725" y="1612"/>
                  </a:lnTo>
                  <a:lnTo>
                    <a:pt x="722" y="1609"/>
                  </a:lnTo>
                  <a:lnTo>
                    <a:pt x="721" y="1609"/>
                  </a:lnTo>
                  <a:lnTo>
                    <a:pt x="721" y="1608"/>
                  </a:lnTo>
                  <a:lnTo>
                    <a:pt x="721" y="1608"/>
                  </a:lnTo>
                  <a:lnTo>
                    <a:pt x="720" y="1607"/>
                  </a:lnTo>
                  <a:lnTo>
                    <a:pt x="721" y="1604"/>
                  </a:lnTo>
                  <a:lnTo>
                    <a:pt x="722" y="1604"/>
                  </a:lnTo>
                  <a:lnTo>
                    <a:pt x="721" y="1602"/>
                  </a:lnTo>
                  <a:lnTo>
                    <a:pt x="723" y="1601"/>
                  </a:lnTo>
                  <a:lnTo>
                    <a:pt x="724" y="1601"/>
                  </a:lnTo>
                  <a:lnTo>
                    <a:pt x="726" y="1602"/>
                  </a:lnTo>
                  <a:lnTo>
                    <a:pt x="725" y="1603"/>
                  </a:lnTo>
                  <a:lnTo>
                    <a:pt x="725" y="1604"/>
                  </a:lnTo>
                  <a:lnTo>
                    <a:pt x="728" y="1604"/>
                  </a:lnTo>
                  <a:lnTo>
                    <a:pt x="728" y="1603"/>
                  </a:lnTo>
                  <a:lnTo>
                    <a:pt x="728" y="1602"/>
                  </a:lnTo>
                  <a:lnTo>
                    <a:pt x="727" y="1603"/>
                  </a:lnTo>
                  <a:lnTo>
                    <a:pt x="726" y="1603"/>
                  </a:lnTo>
                  <a:lnTo>
                    <a:pt x="726" y="1602"/>
                  </a:lnTo>
                  <a:lnTo>
                    <a:pt x="727" y="1601"/>
                  </a:lnTo>
                  <a:lnTo>
                    <a:pt x="730" y="1602"/>
                  </a:lnTo>
                  <a:lnTo>
                    <a:pt x="732" y="1600"/>
                  </a:lnTo>
                  <a:lnTo>
                    <a:pt x="732" y="1601"/>
                  </a:lnTo>
                  <a:lnTo>
                    <a:pt x="733" y="1602"/>
                  </a:lnTo>
                  <a:lnTo>
                    <a:pt x="733" y="1600"/>
                  </a:lnTo>
                  <a:lnTo>
                    <a:pt x="732" y="1599"/>
                  </a:lnTo>
                  <a:lnTo>
                    <a:pt x="732" y="1598"/>
                  </a:lnTo>
                  <a:lnTo>
                    <a:pt x="733" y="1598"/>
                  </a:lnTo>
                  <a:lnTo>
                    <a:pt x="733" y="1599"/>
                  </a:lnTo>
                  <a:lnTo>
                    <a:pt x="734" y="1599"/>
                  </a:lnTo>
                  <a:lnTo>
                    <a:pt x="736" y="1598"/>
                  </a:lnTo>
                  <a:lnTo>
                    <a:pt x="737" y="1598"/>
                  </a:lnTo>
                  <a:close/>
                  <a:moveTo>
                    <a:pt x="781" y="1593"/>
                  </a:moveTo>
                  <a:lnTo>
                    <a:pt x="778" y="1595"/>
                  </a:lnTo>
                  <a:lnTo>
                    <a:pt x="774" y="1596"/>
                  </a:lnTo>
                  <a:lnTo>
                    <a:pt x="774" y="1596"/>
                  </a:lnTo>
                  <a:lnTo>
                    <a:pt x="771" y="1596"/>
                  </a:lnTo>
                  <a:lnTo>
                    <a:pt x="771" y="1596"/>
                  </a:lnTo>
                  <a:lnTo>
                    <a:pt x="772" y="1595"/>
                  </a:lnTo>
                  <a:lnTo>
                    <a:pt x="775" y="1595"/>
                  </a:lnTo>
                  <a:lnTo>
                    <a:pt x="775" y="1595"/>
                  </a:lnTo>
                  <a:lnTo>
                    <a:pt x="775" y="1594"/>
                  </a:lnTo>
                  <a:lnTo>
                    <a:pt x="773" y="1594"/>
                  </a:lnTo>
                  <a:lnTo>
                    <a:pt x="770" y="1595"/>
                  </a:lnTo>
                  <a:lnTo>
                    <a:pt x="769" y="1595"/>
                  </a:lnTo>
                  <a:lnTo>
                    <a:pt x="769" y="1596"/>
                  </a:lnTo>
                  <a:lnTo>
                    <a:pt x="766" y="1596"/>
                  </a:lnTo>
                  <a:lnTo>
                    <a:pt x="764" y="1597"/>
                  </a:lnTo>
                  <a:lnTo>
                    <a:pt x="762" y="1597"/>
                  </a:lnTo>
                  <a:lnTo>
                    <a:pt x="762" y="1597"/>
                  </a:lnTo>
                  <a:lnTo>
                    <a:pt x="762" y="1596"/>
                  </a:lnTo>
                  <a:lnTo>
                    <a:pt x="765" y="1594"/>
                  </a:lnTo>
                  <a:lnTo>
                    <a:pt x="767" y="1590"/>
                  </a:lnTo>
                  <a:lnTo>
                    <a:pt x="768" y="1590"/>
                  </a:lnTo>
                  <a:lnTo>
                    <a:pt x="769" y="1590"/>
                  </a:lnTo>
                  <a:lnTo>
                    <a:pt x="772" y="1588"/>
                  </a:lnTo>
                  <a:lnTo>
                    <a:pt x="776" y="1588"/>
                  </a:lnTo>
                  <a:lnTo>
                    <a:pt x="777" y="1589"/>
                  </a:lnTo>
                  <a:lnTo>
                    <a:pt x="784" y="1590"/>
                  </a:lnTo>
                  <a:lnTo>
                    <a:pt x="784" y="1591"/>
                  </a:lnTo>
                  <a:lnTo>
                    <a:pt x="784" y="1592"/>
                  </a:lnTo>
                  <a:lnTo>
                    <a:pt x="781" y="1593"/>
                  </a:lnTo>
                  <a:close/>
                  <a:moveTo>
                    <a:pt x="885" y="1580"/>
                  </a:moveTo>
                  <a:lnTo>
                    <a:pt x="885" y="1580"/>
                  </a:lnTo>
                  <a:lnTo>
                    <a:pt x="884" y="1579"/>
                  </a:lnTo>
                  <a:lnTo>
                    <a:pt x="884" y="1579"/>
                  </a:lnTo>
                  <a:lnTo>
                    <a:pt x="885" y="1578"/>
                  </a:lnTo>
                  <a:lnTo>
                    <a:pt x="885" y="1578"/>
                  </a:lnTo>
                  <a:lnTo>
                    <a:pt x="885" y="1578"/>
                  </a:lnTo>
                  <a:lnTo>
                    <a:pt x="885" y="1578"/>
                  </a:lnTo>
                  <a:lnTo>
                    <a:pt x="886" y="1578"/>
                  </a:lnTo>
                  <a:lnTo>
                    <a:pt x="886" y="1578"/>
                  </a:lnTo>
                  <a:lnTo>
                    <a:pt x="885" y="1579"/>
                  </a:lnTo>
                  <a:lnTo>
                    <a:pt x="885" y="1579"/>
                  </a:lnTo>
                  <a:lnTo>
                    <a:pt x="885" y="1580"/>
                  </a:lnTo>
                  <a:close/>
                  <a:moveTo>
                    <a:pt x="886" y="1571"/>
                  </a:moveTo>
                  <a:lnTo>
                    <a:pt x="888" y="1572"/>
                  </a:lnTo>
                  <a:lnTo>
                    <a:pt x="890" y="1572"/>
                  </a:lnTo>
                  <a:lnTo>
                    <a:pt x="892" y="1574"/>
                  </a:lnTo>
                  <a:lnTo>
                    <a:pt x="894" y="1578"/>
                  </a:lnTo>
                  <a:lnTo>
                    <a:pt x="896" y="1579"/>
                  </a:lnTo>
                  <a:lnTo>
                    <a:pt x="896" y="1579"/>
                  </a:lnTo>
                  <a:lnTo>
                    <a:pt x="898" y="1582"/>
                  </a:lnTo>
                  <a:lnTo>
                    <a:pt x="898" y="1583"/>
                  </a:lnTo>
                  <a:lnTo>
                    <a:pt x="900" y="1583"/>
                  </a:lnTo>
                  <a:lnTo>
                    <a:pt x="901" y="1585"/>
                  </a:lnTo>
                  <a:lnTo>
                    <a:pt x="901" y="1586"/>
                  </a:lnTo>
                  <a:lnTo>
                    <a:pt x="901" y="1586"/>
                  </a:lnTo>
                  <a:lnTo>
                    <a:pt x="901" y="1588"/>
                  </a:lnTo>
                  <a:lnTo>
                    <a:pt x="901" y="1589"/>
                  </a:lnTo>
                  <a:lnTo>
                    <a:pt x="900" y="1588"/>
                  </a:lnTo>
                  <a:lnTo>
                    <a:pt x="900" y="1587"/>
                  </a:lnTo>
                  <a:lnTo>
                    <a:pt x="900" y="1587"/>
                  </a:lnTo>
                  <a:lnTo>
                    <a:pt x="900" y="1589"/>
                  </a:lnTo>
                  <a:lnTo>
                    <a:pt x="899" y="1590"/>
                  </a:lnTo>
                  <a:lnTo>
                    <a:pt x="895" y="1590"/>
                  </a:lnTo>
                  <a:lnTo>
                    <a:pt x="894" y="1591"/>
                  </a:lnTo>
                  <a:lnTo>
                    <a:pt x="891" y="1592"/>
                  </a:lnTo>
                  <a:lnTo>
                    <a:pt x="890" y="1592"/>
                  </a:lnTo>
                  <a:lnTo>
                    <a:pt x="889" y="1591"/>
                  </a:lnTo>
                  <a:lnTo>
                    <a:pt x="887" y="1589"/>
                  </a:lnTo>
                  <a:lnTo>
                    <a:pt x="884" y="1588"/>
                  </a:lnTo>
                  <a:lnTo>
                    <a:pt x="883" y="1587"/>
                  </a:lnTo>
                  <a:lnTo>
                    <a:pt x="881" y="1585"/>
                  </a:lnTo>
                  <a:lnTo>
                    <a:pt x="881" y="1584"/>
                  </a:lnTo>
                  <a:lnTo>
                    <a:pt x="880" y="1582"/>
                  </a:lnTo>
                  <a:lnTo>
                    <a:pt x="880" y="1580"/>
                  </a:lnTo>
                  <a:lnTo>
                    <a:pt x="882" y="1580"/>
                  </a:lnTo>
                  <a:lnTo>
                    <a:pt x="883" y="1581"/>
                  </a:lnTo>
                  <a:lnTo>
                    <a:pt x="884" y="1581"/>
                  </a:lnTo>
                  <a:lnTo>
                    <a:pt x="885" y="1583"/>
                  </a:lnTo>
                  <a:lnTo>
                    <a:pt x="887" y="1584"/>
                  </a:lnTo>
                  <a:lnTo>
                    <a:pt x="887" y="1585"/>
                  </a:lnTo>
                  <a:lnTo>
                    <a:pt x="886" y="1585"/>
                  </a:lnTo>
                  <a:lnTo>
                    <a:pt x="887" y="1586"/>
                  </a:lnTo>
                  <a:lnTo>
                    <a:pt x="890" y="1586"/>
                  </a:lnTo>
                  <a:lnTo>
                    <a:pt x="889" y="1585"/>
                  </a:lnTo>
                  <a:lnTo>
                    <a:pt x="888" y="1585"/>
                  </a:lnTo>
                  <a:lnTo>
                    <a:pt x="888" y="1585"/>
                  </a:lnTo>
                  <a:lnTo>
                    <a:pt x="888" y="1584"/>
                  </a:lnTo>
                  <a:lnTo>
                    <a:pt x="889" y="1583"/>
                  </a:lnTo>
                  <a:lnTo>
                    <a:pt x="890" y="1581"/>
                  </a:lnTo>
                  <a:lnTo>
                    <a:pt x="892" y="1582"/>
                  </a:lnTo>
                  <a:lnTo>
                    <a:pt x="892" y="1584"/>
                  </a:lnTo>
                  <a:lnTo>
                    <a:pt x="891" y="1586"/>
                  </a:lnTo>
                  <a:lnTo>
                    <a:pt x="893" y="1588"/>
                  </a:lnTo>
                  <a:lnTo>
                    <a:pt x="894" y="1588"/>
                  </a:lnTo>
                  <a:lnTo>
                    <a:pt x="894" y="1586"/>
                  </a:lnTo>
                  <a:lnTo>
                    <a:pt x="896" y="1586"/>
                  </a:lnTo>
                  <a:lnTo>
                    <a:pt x="896" y="1585"/>
                  </a:lnTo>
                  <a:lnTo>
                    <a:pt x="895" y="1584"/>
                  </a:lnTo>
                  <a:lnTo>
                    <a:pt x="895" y="1583"/>
                  </a:lnTo>
                  <a:lnTo>
                    <a:pt x="894" y="1582"/>
                  </a:lnTo>
                  <a:lnTo>
                    <a:pt x="894" y="1581"/>
                  </a:lnTo>
                  <a:lnTo>
                    <a:pt x="891" y="1578"/>
                  </a:lnTo>
                  <a:lnTo>
                    <a:pt x="890" y="1576"/>
                  </a:lnTo>
                  <a:lnTo>
                    <a:pt x="889" y="1576"/>
                  </a:lnTo>
                  <a:lnTo>
                    <a:pt x="890" y="1578"/>
                  </a:lnTo>
                  <a:lnTo>
                    <a:pt x="890" y="1579"/>
                  </a:lnTo>
                  <a:lnTo>
                    <a:pt x="889" y="1578"/>
                  </a:lnTo>
                  <a:lnTo>
                    <a:pt x="889" y="1579"/>
                  </a:lnTo>
                  <a:lnTo>
                    <a:pt x="888" y="1579"/>
                  </a:lnTo>
                  <a:lnTo>
                    <a:pt x="887" y="1578"/>
                  </a:lnTo>
                  <a:lnTo>
                    <a:pt x="888" y="1577"/>
                  </a:lnTo>
                  <a:lnTo>
                    <a:pt x="888" y="1576"/>
                  </a:lnTo>
                  <a:lnTo>
                    <a:pt x="888" y="1575"/>
                  </a:lnTo>
                  <a:lnTo>
                    <a:pt x="887" y="1574"/>
                  </a:lnTo>
                  <a:lnTo>
                    <a:pt x="887" y="1573"/>
                  </a:lnTo>
                  <a:lnTo>
                    <a:pt x="886" y="1574"/>
                  </a:lnTo>
                  <a:lnTo>
                    <a:pt x="887" y="1576"/>
                  </a:lnTo>
                  <a:lnTo>
                    <a:pt x="885" y="1576"/>
                  </a:lnTo>
                  <a:lnTo>
                    <a:pt x="884" y="1578"/>
                  </a:lnTo>
                  <a:lnTo>
                    <a:pt x="883" y="1578"/>
                  </a:lnTo>
                  <a:lnTo>
                    <a:pt x="883" y="1576"/>
                  </a:lnTo>
                  <a:lnTo>
                    <a:pt x="883" y="1576"/>
                  </a:lnTo>
                  <a:lnTo>
                    <a:pt x="883" y="1571"/>
                  </a:lnTo>
                  <a:lnTo>
                    <a:pt x="884" y="1571"/>
                  </a:lnTo>
                  <a:lnTo>
                    <a:pt x="886" y="1571"/>
                  </a:lnTo>
                  <a:close/>
                  <a:moveTo>
                    <a:pt x="977" y="1570"/>
                  </a:moveTo>
                  <a:lnTo>
                    <a:pt x="977" y="1570"/>
                  </a:lnTo>
                  <a:lnTo>
                    <a:pt x="976" y="1570"/>
                  </a:lnTo>
                  <a:lnTo>
                    <a:pt x="977" y="1569"/>
                  </a:lnTo>
                  <a:lnTo>
                    <a:pt x="977" y="1569"/>
                  </a:lnTo>
                  <a:lnTo>
                    <a:pt x="977" y="1569"/>
                  </a:lnTo>
                  <a:lnTo>
                    <a:pt x="977" y="1569"/>
                  </a:lnTo>
                  <a:lnTo>
                    <a:pt x="977" y="1570"/>
                  </a:lnTo>
                  <a:close/>
                  <a:moveTo>
                    <a:pt x="971" y="1571"/>
                  </a:moveTo>
                  <a:lnTo>
                    <a:pt x="970" y="1572"/>
                  </a:lnTo>
                  <a:lnTo>
                    <a:pt x="969" y="1570"/>
                  </a:lnTo>
                  <a:lnTo>
                    <a:pt x="969" y="1568"/>
                  </a:lnTo>
                  <a:lnTo>
                    <a:pt x="970" y="1568"/>
                  </a:lnTo>
                  <a:lnTo>
                    <a:pt x="971" y="1570"/>
                  </a:lnTo>
                  <a:lnTo>
                    <a:pt x="971" y="1571"/>
                  </a:lnTo>
                  <a:close/>
                  <a:moveTo>
                    <a:pt x="659" y="1566"/>
                  </a:moveTo>
                  <a:lnTo>
                    <a:pt x="658" y="1566"/>
                  </a:lnTo>
                  <a:lnTo>
                    <a:pt x="658" y="1566"/>
                  </a:lnTo>
                  <a:lnTo>
                    <a:pt x="658" y="1566"/>
                  </a:lnTo>
                  <a:lnTo>
                    <a:pt x="659" y="1566"/>
                  </a:lnTo>
                  <a:lnTo>
                    <a:pt x="659" y="1566"/>
                  </a:lnTo>
                  <a:close/>
                  <a:moveTo>
                    <a:pt x="685" y="1566"/>
                  </a:moveTo>
                  <a:lnTo>
                    <a:pt x="684" y="1566"/>
                  </a:lnTo>
                  <a:lnTo>
                    <a:pt x="684" y="1566"/>
                  </a:lnTo>
                  <a:lnTo>
                    <a:pt x="684" y="1565"/>
                  </a:lnTo>
                  <a:lnTo>
                    <a:pt x="685" y="1565"/>
                  </a:lnTo>
                  <a:lnTo>
                    <a:pt x="685" y="1566"/>
                  </a:lnTo>
                  <a:close/>
                  <a:moveTo>
                    <a:pt x="684" y="1565"/>
                  </a:moveTo>
                  <a:lnTo>
                    <a:pt x="683" y="1565"/>
                  </a:lnTo>
                  <a:lnTo>
                    <a:pt x="683" y="1565"/>
                  </a:lnTo>
                  <a:lnTo>
                    <a:pt x="683" y="1564"/>
                  </a:lnTo>
                  <a:lnTo>
                    <a:pt x="684" y="1564"/>
                  </a:lnTo>
                  <a:lnTo>
                    <a:pt x="685" y="1565"/>
                  </a:lnTo>
                  <a:lnTo>
                    <a:pt x="684" y="1565"/>
                  </a:lnTo>
                  <a:close/>
                  <a:moveTo>
                    <a:pt x="687" y="1565"/>
                  </a:moveTo>
                  <a:lnTo>
                    <a:pt x="686" y="1565"/>
                  </a:lnTo>
                  <a:lnTo>
                    <a:pt x="686" y="1565"/>
                  </a:lnTo>
                  <a:lnTo>
                    <a:pt x="686" y="1564"/>
                  </a:lnTo>
                  <a:lnTo>
                    <a:pt x="687" y="1564"/>
                  </a:lnTo>
                  <a:lnTo>
                    <a:pt x="687" y="1565"/>
                  </a:lnTo>
                  <a:close/>
                  <a:moveTo>
                    <a:pt x="968" y="1567"/>
                  </a:moveTo>
                  <a:lnTo>
                    <a:pt x="968" y="1567"/>
                  </a:lnTo>
                  <a:lnTo>
                    <a:pt x="967" y="1566"/>
                  </a:lnTo>
                  <a:lnTo>
                    <a:pt x="967" y="1565"/>
                  </a:lnTo>
                  <a:lnTo>
                    <a:pt x="966" y="1564"/>
                  </a:lnTo>
                  <a:lnTo>
                    <a:pt x="966" y="1564"/>
                  </a:lnTo>
                  <a:lnTo>
                    <a:pt x="967" y="1564"/>
                  </a:lnTo>
                  <a:lnTo>
                    <a:pt x="967" y="1564"/>
                  </a:lnTo>
                  <a:lnTo>
                    <a:pt x="968" y="1566"/>
                  </a:lnTo>
                  <a:lnTo>
                    <a:pt x="968" y="1567"/>
                  </a:lnTo>
                  <a:close/>
                  <a:moveTo>
                    <a:pt x="689" y="1563"/>
                  </a:moveTo>
                  <a:lnTo>
                    <a:pt x="690" y="1564"/>
                  </a:lnTo>
                  <a:lnTo>
                    <a:pt x="690" y="1564"/>
                  </a:lnTo>
                  <a:lnTo>
                    <a:pt x="691" y="1564"/>
                  </a:lnTo>
                  <a:lnTo>
                    <a:pt x="691" y="1564"/>
                  </a:lnTo>
                  <a:lnTo>
                    <a:pt x="690" y="1564"/>
                  </a:lnTo>
                  <a:lnTo>
                    <a:pt x="689" y="1564"/>
                  </a:lnTo>
                  <a:lnTo>
                    <a:pt x="688" y="1564"/>
                  </a:lnTo>
                  <a:lnTo>
                    <a:pt x="689" y="1563"/>
                  </a:lnTo>
                  <a:close/>
                  <a:moveTo>
                    <a:pt x="970" y="1565"/>
                  </a:moveTo>
                  <a:lnTo>
                    <a:pt x="970" y="1566"/>
                  </a:lnTo>
                  <a:lnTo>
                    <a:pt x="969" y="1566"/>
                  </a:lnTo>
                  <a:lnTo>
                    <a:pt x="969" y="1565"/>
                  </a:lnTo>
                  <a:lnTo>
                    <a:pt x="969" y="1564"/>
                  </a:lnTo>
                  <a:lnTo>
                    <a:pt x="969" y="1563"/>
                  </a:lnTo>
                  <a:lnTo>
                    <a:pt x="970" y="1564"/>
                  </a:lnTo>
                  <a:lnTo>
                    <a:pt x="970" y="1564"/>
                  </a:lnTo>
                  <a:lnTo>
                    <a:pt x="970" y="1565"/>
                  </a:lnTo>
                  <a:close/>
                  <a:moveTo>
                    <a:pt x="687" y="1564"/>
                  </a:moveTo>
                  <a:lnTo>
                    <a:pt x="686" y="1564"/>
                  </a:lnTo>
                  <a:lnTo>
                    <a:pt x="686" y="1563"/>
                  </a:lnTo>
                  <a:lnTo>
                    <a:pt x="686" y="1563"/>
                  </a:lnTo>
                  <a:lnTo>
                    <a:pt x="686" y="1563"/>
                  </a:lnTo>
                  <a:lnTo>
                    <a:pt x="687" y="1563"/>
                  </a:lnTo>
                  <a:lnTo>
                    <a:pt x="687" y="1563"/>
                  </a:lnTo>
                  <a:lnTo>
                    <a:pt x="687" y="1563"/>
                  </a:lnTo>
                  <a:lnTo>
                    <a:pt x="687" y="1564"/>
                  </a:lnTo>
                  <a:close/>
                  <a:moveTo>
                    <a:pt x="696" y="1563"/>
                  </a:moveTo>
                  <a:lnTo>
                    <a:pt x="696" y="1563"/>
                  </a:lnTo>
                  <a:lnTo>
                    <a:pt x="696" y="1563"/>
                  </a:lnTo>
                  <a:lnTo>
                    <a:pt x="696" y="1563"/>
                  </a:lnTo>
                  <a:lnTo>
                    <a:pt x="696" y="1563"/>
                  </a:lnTo>
                  <a:lnTo>
                    <a:pt x="697" y="1563"/>
                  </a:lnTo>
                  <a:lnTo>
                    <a:pt x="696" y="1563"/>
                  </a:lnTo>
                  <a:close/>
                  <a:moveTo>
                    <a:pt x="698" y="1565"/>
                  </a:moveTo>
                  <a:lnTo>
                    <a:pt x="697" y="1565"/>
                  </a:lnTo>
                  <a:lnTo>
                    <a:pt x="696" y="1565"/>
                  </a:lnTo>
                  <a:lnTo>
                    <a:pt x="697" y="1564"/>
                  </a:lnTo>
                  <a:lnTo>
                    <a:pt x="697" y="1564"/>
                  </a:lnTo>
                  <a:lnTo>
                    <a:pt x="697" y="1563"/>
                  </a:lnTo>
                  <a:lnTo>
                    <a:pt x="698" y="1563"/>
                  </a:lnTo>
                  <a:lnTo>
                    <a:pt x="698" y="1564"/>
                  </a:lnTo>
                  <a:lnTo>
                    <a:pt x="698" y="1564"/>
                  </a:lnTo>
                  <a:lnTo>
                    <a:pt x="698" y="1565"/>
                  </a:lnTo>
                  <a:close/>
                  <a:moveTo>
                    <a:pt x="896" y="1563"/>
                  </a:moveTo>
                  <a:lnTo>
                    <a:pt x="895" y="1563"/>
                  </a:lnTo>
                  <a:lnTo>
                    <a:pt x="895" y="1563"/>
                  </a:lnTo>
                  <a:lnTo>
                    <a:pt x="895" y="1562"/>
                  </a:lnTo>
                  <a:lnTo>
                    <a:pt x="895" y="1562"/>
                  </a:lnTo>
                  <a:lnTo>
                    <a:pt x="896" y="1562"/>
                  </a:lnTo>
                  <a:lnTo>
                    <a:pt x="896" y="1562"/>
                  </a:lnTo>
                  <a:lnTo>
                    <a:pt x="896" y="1563"/>
                  </a:lnTo>
                  <a:close/>
                  <a:moveTo>
                    <a:pt x="971" y="1563"/>
                  </a:moveTo>
                  <a:lnTo>
                    <a:pt x="971" y="1563"/>
                  </a:lnTo>
                  <a:lnTo>
                    <a:pt x="970" y="1562"/>
                  </a:lnTo>
                  <a:lnTo>
                    <a:pt x="970" y="1562"/>
                  </a:lnTo>
                  <a:lnTo>
                    <a:pt x="971" y="1562"/>
                  </a:lnTo>
                  <a:lnTo>
                    <a:pt x="971" y="1562"/>
                  </a:lnTo>
                  <a:lnTo>
                    <a:pt x="971" y="1563"/>
                  </a:lnTo>
                  <a:close/>
                  <a:moveTo>
                    <a:pt x="966" y="1563"/>
                  </a:moveTo>
                  <a:lnTo>
                    <a:pt x="966" y="1563"/>
                  </a:lnTo>
                  <a:lnTo>
                    <a:pt x="966" y="1563"/>
                  </a:lnTo>
                  <a:lnTo>
                    <a:pt x="966" y="1562"/>
                  </a:lnTo>
                  <a:lnTo>
                    <a:pt x="966" y="1562"/>
                  </a:lnTo>
                  <a:lnTo>
                    <a:pt x="966" y="1562"/>
                  </a:lnTo>
                  <a:lnTo>
                    <a:pt x="967" y="1562"/>
                  </a:lnTo>
                  <a:lnTo>
                    <a:pt x="967" y="1563"/>
                  </a:lnTo>
                  <a:lnTo>
                    <a:pt x="966" y="1563"/>
                  </a:lnTo>
                  <a:close/>
                  <a:moveTo>
                    <a:pt x="696" y="1562"/>
                  </a:moveTo>
                  <a:lnTo>
                    <a:pt x="695" y="1562"/>
                  </a:lnTo>
                  <a:lnTo>
                    <a:pt x="695" y="1562"/>
                  </a:lnTo>
                  <a:lnTo>
                    <a:pt x="695" y="1562"/>
                  </a:lnTo>
                  <a:lnTo>
                    <a:pt x="696" y="1562"/>
                  </a:lnTo>
                  <a:lnTo>
                    <a:pt x="696" y="1562"/>
                  </a:lnTo>
                  <a:close/>
                  <a:moveTo>
                    <a:pt x="692" y="1562"/>
                  </a:moveTo>
                  <a:lnTo>
                    <a:pt x="690" y="1562"/>
                  </a:lnTo>
                  <a:lnTo>
                    <a:pt x="690" y="1562"/>
                  </a:lnTo>
                  <a:lnTo>
                    <a:pt x="690" y="1561"/>
                  </a:lnTo>
                  <a:lnTo>
                    <a:pt x="690" y="1561"/>
                  </a:lnTo>
                  <a:lnTo>
                    <a:pt x="692" y="1561"/>
                  </a:lnTo>
                  <a:lnTo>
                    <a:pt x="692" y="1561"/>
                  </a:lnTo>
                  <a:lnTo>
                    <a:pt x="692" y="1562"/>
                  </a:lnTo>
                  <a:close/>
                  <a:moveTo>
                    <a:pt x="664" y="1562"/>
                  </a:moveTo>
                  <a:lnTo>
                    <a:pt x="664" y="1562"/>
                  </a:lnTo>
                  <a:lnTo>
                    <a:pt x="663" y="1562"/>
                  </a:lnTo>
                  <a:lnTo>
                    <a:pt x="663" y="1561"/>
                  </a:lnTo>
                  <a:lnTo>
                    <a:pt x="663" y="1561"/>
                  </a:lnTo>
                  <a:lnTo>
                    <a:pt x="664" y="1561"/>
                  </a:lnTo>
                  <a:lnTo>
                    <a:pt x="664" y="1561"/>
                  </a:lnTo>
                  <a:lnTo>
                    <a:pt x="664" y="1562"/>
                  </a:lnTo>
                  <a:close/>
                  <a:moveTo>
                    <a:pt x="689" y="1561"/>
                  </a:moveTo>
                  <a:lnTo>
                    <a:pt x="688" y="1561"/>
                  </a:lnTo>
                  <a:lnTo>
                    <a:pt x="688" y="1561"/>
                  </a:lnTo>
                  <a:lnTo>
                    <a:pt x="689" y="1560"/>
                  </a:lnTo>
                  <a:lnTo>
                    <a:pt x="689" y="1560"/>
                  </a:lnTo>
                  <a:lnTo>
                    <a:pt x="689" y="1560"/>
                  </a:lnTo>
                  <a:lnTo>
                    <a:pt x="689" y="1561"/>
                  </a:lnTo>
                  <a:close/>
                  <a:moveTo>
                    <a:pt x="1010" y="1560"/>
                  </a:moveTo>
                  <a:lnTo>
                    <a:pt x="1010" y="1561"/>
                  </a:lnTo>
                  <a:lnTo>
                    <a:pt x="1004" y="1560"/>
                  </a:lnTo>
                  <a:lnTo>
                    <a:pt x="1004" y="1560"/>
                  </a:lnTo>
                  <a:lnTo>
                    <a:pt x="1010" y="1560"/>
                  </a:lnTo>
                  <a:close/>
                  <a:moveTo>
                    <a:pt x="698" y="1562"/>
                  </a:moveTo>
                  <a:lnTo>
                    <a:pt x="697" y="1562"/>
                  </a:lnTo>
                  <a:lnTo>
                    <a:pt x="696" y="1560"/>
                  </a:lnTo>
                  <a:lnTo>
                    <a:pt x="696" y="1560"/>
                  </a:lnTo>
                  <a:lnTo>
                    <a:pt x="696" y="1560"/>
                  </a:lnTo>
                  <a:lnTo>
                    <a:pt x="698" y="1561"/>
                  </a:lnTo>
                  <a:lnTo>
                    <a:pt x="698" y="1562"/>
                  </a:lnTo>
                  <a:close/>
                  <a:moveTo>
                    <a:pt x="965" y="1561"/>
                  </a:moveTo>
                  <a:lnTo>
                    <a:pt x="964" y="1561"/>
                  </a:lnTo>
                  <a:lnTo>
                    <a:pt x="964" y="1561"/>
                  </a:lnTo>
                  <a:lnTo>
                    <a:pt x="964" y="1560"/>
                  </a:lnTo>
                  <a:lnTo>
                    <a:pt x="964" y="1560"/>
                  </a:lnTo>
                  <a:lnTo>
                    <a:pt x="965" y="1560"/>
                  </a:lnTo>
                  <a:lnTo>
                    <a:pt x="966" y="1560"/>
                  </a:lnTo>
                  <a:lnTo>
                    <a:pt x="966" y="1561"/>
                  </a:lnTo>
                  <a:lnTo>
                    <a:pt x="965" y="1561"/>
                  </a:lnTo>
                  <a:close/>
                  <a:moveTo>
                    <a:pt x="971" y="1561"/>
                  </a:moveTo>
                  <a:lnTo>
                    <a:pt x="970" y="1561"/>
                  </a:lnTo>
                  <a:lnTo>
                    <a:pt x="970" y="1561"/>
                  </a:lnTo>
                  <a:lnTo>
                    <a:pt x="970" y="1559"/>
                  </a:lnTo>
                  <a:lnTo>
                    <a:pt x="970" y="1559"/>
                  </a:lnTo>
                  <a:lnTo>
                    <a:pt x="971" y="1559"/>
                  </a:lnTo>
                  <a:lnTo>
                    <a:pt x="972" y="1560"/>
                  </a:lnTo>
                  <a:lnTo>
                    <a:pt x="972" y="1560"/>
                  </a:lnTo>
                  <a:lnTo>
                    <a:pt x="971" y="1561"/>
                  </a:lnTo>
                  <a:close/>
                  <a:moveTo>
                    <a:pt x="688" y="1560"/>
                  </a:moveTo>
                  <a:lnTo>
                    <a:pt x="687" y="1560"/>
                  </a:lnTo>
                  <a:lnTo>
                    <a:pt x="687" y="1559"/>
                  </a:lnTo>
                  <a:lnTo>
                    <a:pt x="687" y="1559"/>
                  </a:lnTo>
                  <a:lnTo>
                    <a:pt x="688" y="1559"/>
                  </a:lnTo>
                  <a:lnTo>
                    <a:pt x="688" y="1559"/>
                  </a:lnTo>
                  <a:lnTo>
                    <a:pt x="688" y="1560"/>
                  </a:lnTo>
                  <a:close/>
                  <a:moveTo>
                    <a:pt x="694" y="1560"/>
                  </a:moveTo>
                  <a:lnTo>
                    <a:pt x="692" y="1560"/>
                  </a:lnTo>
                  <a:lnTo>
                    <a:pt x="692" y="1559"/>
                  </a:lnTo>
                  <a:lnTo>
                    <a:pt x="692" y="1559"/>
                  </a:lnTo>
                  <a:lnTo>
                    <a:pt x="693" y="1559"/>
                  </a:lnTo>
                  <a:lnTo>
                    <a:pt x="694" y="1559"/>
                  </a:lnTo>
                  <a:lnTo>
                    <a:pt x="694" y="1560"/>
                  </a:lnTo>
                  <a:close/>
                  <a:moveTo>
                    <a:pt x="687" y="1559"/>
                  </a:moveTo>
                  <a:lnTo>
                    <a:pt x="687" y="1559"/>
                  </a:lnTo>
                  <a:lnTo>
                    <a:pt x="687" y="1559"/>
                  </a:lnTo>
                  <a:lnTo>
                    <a:pt x="687" y="1558"/>
                  </a:lnTo>
                  <a:lnTo>
                    <a:pt x="687" y="1558"/>
                  </a:lnTo>
                  <a:lnTo>
                    <a:pt x="688" y="1558"/>
                  </a:lnTo>
                  <a:lnTo>
                    <a:pt x="687" y="1559"/>
                  </a:lnTo>
                  <a:close/>
                  <a:moveTo>
                    <a:pt x="686" y="1559"/>
                  </a:moveTo>
                  <a:lnTo>
                    <a:pt x="685" y="1559"/>
                  </a:lnTo>
                  <a:lnTo>
                    <a:pt x="685" y="1559"/>
                  </a:lnTo>
                  <a:lnTo>
                    <a:pt x="685" y="1558"/>
                  </a:lnTo>
                  <a:lnTo>
                    <a:pt x="685" y="1558"/>
                  </a:lnTo>
                  <a:lnTo>
                    <a:pt x="686" y="1558"/>
                  </a:lnTo>
                  <a:lnTo>
                    <a:pt x="686" y="1558"/>
                  </a:lnTo>
                  <a:lnTo>
                    <a:pt x="686" y="1559"/>
                  </a:lnTo>
                  <a:close/>
                  <a:moveTo>
                    <a:pt x="1016" y="1559"/>
                  </a:moveTo>
                  <a:lnTo>
                    <a:pt x="1015" y="1559"/>
                  </a:lnTo>
                  <a:lnTo>
                    <a:pt x="1015" y="1559"/>
                  </a:lnTo>
                  <a:lnTo>
                    <a:pt x="1015" y="1558"/>
                  </a:lnTo>
                  <a:lnTo>
                    <a:pt x="1016" y="1558"/>
                  </a:lnTo>
                  <a:lnTo>
                    <a:pt x="1016" y="1557"/>
                  </a:lnTo>
                  <a:lnTo>
                    <a:pt x="1017" y="1558"/>
                  </a:lnTo>
                  <a:lnTo>
                    <a:pt x="1016" y="1559"/>
                  </a:lnTo>
                  <a:close/>
                  <a:moveTo>
                    <a:pt x="692" y="1556"/>
                  </a:moveTo>
                  <a:lnTo>
                    <a:pt x="693" y="1557"/>
                  </a:lnTo>
                  <a:lnTo>
                    <a:pt x="693" y="1557"/>
                  </a:lnTo>
                  <a:lnTo>
                    <a:pt x="695" y="1558"/>
                  </a:lnTo>
                  <a:lnTo>
                    <a:pt x="695" y="1559"/>
                  </a:lnTo>
                  <a:lnTo>
                    <a:pt x="694" y="1559"/>
                  </a:lnTo>
                  <a:lnTo>
                    <a:pt x="693" y="1557"/>
                  </a:lnTo>
                  <a:lnTo>
                    <a:pt x="692" y="1557"/>
                  </a:lnTo>
                  <a:lnTo>
                    <a:pt x="692" y="1557"/>
                  </a:lnTo>
                  <a:lnTo>
                    <a:pt x="692" y="1556"/>
                  </a:lnTo>
                  <a:close/>
                  <a:moveTo>
                    <a:pt x="683" y="1566"/>
                  </a:moveTo>
                  <a:lnTo>
                    <a:pt x="683" y="1567"/>
                  </a:lnTo>
                  <a:lnTo>
                    <a:pt x="685" y="1567"/>
                  </a:lnTo>
                  <a:lnTo>
                    <a:pt x="686" y="1566"/>
                  </a:lnTo>
                  <a:lnTo>
                    <a:pt x="687" y="1566"/>
                  </a:lnTo>
                  <a:lnTo>
                    <a:pt x="686" y="1567"/>
                  </a:lnTo>
                  <a:lnTo>
                    <a:pt x="686" y="1567"/>
                  </a:lnTo>
                  <a:lnTo>
                    <a:pt x="687" y="1567"/>
                  </a:lnTo>
                  <a:lnTo>
                    <a:pt x="688" y="1567"/>
                  </a:lnTo>
                  <a:lnTo>
                    <a:pt x="689" y="1568"/>
                  </a:lnTo>
                  <a:lnTo>
                    <a:pt x="690" y="1567"/>
                  </a:lnTo>
                  <a:lnTo>
                    <a:pt x="690" y="1566"/>
                  </a:lnTo>
                  <a:lnTo>
                    <a:pt x="691" y="1565"/>
                  </a:lnTo>
                  <a:lnTo>
                    <a:pt x="692" y="1565"/>
                  </a:lnTo>
                  <a:lnTo>
                    <a:pt x="693" y="1564"/>
                  </a:lnTo>
                  <a:lnTo>
                    <a:pt x="695" y="1565"/>
                  </a:lnTo>
                  <a:lnTo>
                    <a:pt x="696" y="1566"/>
                  </a:lnTo>
                  <a:lnTo>
                    <a:pt x="697" y="1568"/>
                  </a:lnTo>
                  <a:lnTo>
                    <a:pt x="695" y="1568"/>
                  </a:lnTo>
                  <a:lnTo>
                    <a:pt x="693" y="1568"/>
                  </a:lnTo>
                  <a:lnTo>
                    <a:pt x="693" y="1569"/>
                  </a:lnTo>
                  <a:lnTo>
                    <a:pt x="688" y="1569"/>
                  </a:lnTo>
                  <a:lnTo>
                    <a:pt x="687" y="1568"/>
                  </a:lnTo>
                  <a:lnTo>
                    <a:pt x="685" y="1568"/>
                  </a:lnTo>
                  <a:lnTo>
                    <a:pt x="685" y="1568"/>
                  </a:lnTo>
                  <a:lnTo>
                    <a:pt x="683" y="1568"/>
                  </a:lnTo>
                  <a:lnTo>
                    <a:pt x="683" y="1568"/>
                  </a:lnTo>
                  <a:lnTo>
                    <a:pt x="682" y="1568"/>
                  </a:lnTo>
                  <a:lnTo>
                    <a:pt x="681" y="1567"/>
                  </a:lnTo>
                  <a:lnTo>
                    <a:pt x="681" y="1564"/>
                  </a:lnTo>
                  <a:lnTo>
                    <a:pt x="682" y="1562"/>
                  </a:lnTo>
                  <a:lnTo>
                    <a:pt x="682" y="1556"/>
                  </a:lnTo>
                  <a:lnTo>
                    <a:pt x="683" y="1556"/>
                  </a:lnTo>
                  <a:lnTo>
                    <a:pt x="684" y="1558"/>
                  </a:lnTo>
                  <a:lnTo>
                    <a:pt x="684" y="1559"/>
                  </a:lnTo>
                  <a:lnTo>
                    <a:pt x="685" y="1559"/>
                  </a:lnTo>
                  <a:lnTo>
                    <a:pt x="685" y="1560"/>
                  </a:lnTo>
                  <a:lnTo>
                    <a:pt x="684" y="1560"/>
                  </a:lnTo>
                  <a:lnTo>
                    <a:pt x="684" y="1562"/>
                  </a:lnTo>
                  <a:lnTo>
                    <a:pt x="686" y="1563"/>
                  </a:lnTo>
                  <a:lnTo>
                    <a:pt x="686" y="1563"/>
                  </a:lnTo>
                  <a:lnTo>
                    <a:pt x="685" y="1564"/>
                  </a:lnTo>
                  <a:lnTo>
                    <a:pt x="684" y="1564"/>
                  </a:lnTo>
                  <a:lnTo>
                    <a:pt x="683" y="1564"/>
                  </a:lnTo>
                  <a:lnTo>
                    <a:pt x="683" y="1566"/>
                  </a:lnTo>
                  <a:close/>
                  <a:moveTo>
                    <a:pt x="664" y="1559"/>
                  </a:moveTo>
                  <a:lnTo>
                    <a:pt x="664" y="1559"/>
                  </a:lnTo>
                  <a:lnTo>
                    <a:pt x="663" y="1560"/>
                  </a:lnTo>
                  <a:lnTo>
                    <a:pt x="662" y="1560"/>
                  </a:lnTo>
                  <a:lnTo>
                    <a:pt x="662" y="1559"/>
                  </a:lnTo>
                  <a:lnTo>
                    <a:pt x="661" y="1559"/>
                  </a:lnTo>
                  <a:lnTo>
                    <a:pt x="661" y="1560"/>
                  </a:lnTo>
                  <a:lnTo>
                    <a:pt x="661" y="1563"/>
                  </a:lnTo>
                  <a:lnTo>
                    <a:pt x="660" y="1563"/>
                  </a:lnTo>
                  <a:lnTo>
                    <a:pt x="661" y="1564"/>
                  </a:lnTo>
                  <a:lnTo>
                    <a:pt x="661" y="1564"/>
                  </a:lnTo>
                  <a:lnTo>
                    <a:pt x="663" y="1563"/>
                  </a:lnTo>
                  <a:lnTo>
                    <a:pt x="664" y="1563"/>
                  </a:lnTo>
                  <a:lnTo>
                    <a:pt x="664" y="1566"/>
                  </a:lnTo>
                  <a:lnTo>
                    <a:pt x="663" y="1566"/>
                  </a:lnTo>
                  <a:lnTo>
                    <a:pt x="661" y="1566"/>
                  </a:lnTo>
                  <a:lnTo>
                    <a:pt x="659" y="1565"/>
                  </a:lnTo>
                  <a:lnTo>
                    <a:pt x="658" y="1565"/>
                  </a:lnTo>
                  <a:lnTo>
                    <a:pt x="656" y="1563"/>
                  </a:lnTo>
                  <a:lnTo>
                    <a:pt x="656" y="1560"/>
                  </a:lnTo>
                  <a:lnTo>
                    <a:pt x="657" y="1559"/>
                  </a:lnTo>
                  <a:lnTo>
                    <a:pt x="659" y="1558"/>
                  </a:lnTo>
                  <a:lnTo>
                    <a:pt x="659" y="1557"/>
                  </a:lnTo>
                  <a:lnTo>
                    <a:pt x="662" y="1556"/>
                  </a:lnTo>
                  <a:lnTo>
                    <a:pt x="664" y="1559"/>
                  </a:lnTo>
                  <a:close/>
                  <a:moveTo>
                    <a:pt x="964" y="1558"/>
                  </a:moveTo>
                  <a:lnTo>
                    <a:pt x="963" y="1558"/>
                  </a:lnTo>
                  <a:lnTo>
                    <a:pt x="963" y="1558"/>
                  </a:lnTo>
                  <a:lnTo>
                    <a:pt x="962" y="1557"/>
                  </a:lnTo>
                  <a:lnTo>
                    <a:pt x="962" y="1556"/>
                  </a:lnTo>
                  <a:lnTo>
                    <a:pt x="963" y="1555"/>
                  </a:lnTo>
                  <a:lnTo>
                    <a:pt x="964" y="1556"/>
                  </a:lnTo>
                  <a:lnTo>
                    <a:pt x="964" y="1558"/>
                  </a:lnTo>
                  <a:close/>
                  <a:moveTo>
                    <a:pt x="692" y="1556"/>
                  </a:moveTo>
                  <a:lnTo>
                    <a:pt x="691" y="1556"/>
                  </a:lnTo>
                  <a:lnTo>
                    <a:pt x="690" y="1556"/>
                  </a:lnTo>
                  <a:lnTo>
                    <a:pt x="691" y="1555"/>
                  </a:lnTo>
                  <a:lnTo>
                    <a:pt x="692" y="1555"/>
                  </a:lnTo>
                  <a:lnTo>
                    <a:pt x="692" y="1556"/>
                  </a:lnTo>
                  <a:close/>
                  <a:moveTo>
                    <a:pt x="1022" y="1556"/>
                  </a:moveTo>
                  <a:lnTo>
                    <a:pt x="1021" y="1556"/>
                  </a:lnTo>
                  <a:lnTo>
                    <a:pt x="1020" y="1556"/>
                  </a:lnTo>
                  <a:lnTo>
                    <a:pt x="1023" y="1554"/>
                  </a:lnTo>
                  <a:lnTo>
                    <a:pt x="1024" y="1554"/>
                  </a:lnTo>
                  <a:lnTo>
                    <a:pt x="1024" y="1555"/>
                  </a:lnTo>
                  <a:lnTo>
                    <a:pt x="1022" y="1556"/>
                  </a:lnTo>
                  <a:close/>
                  <a:moveTo>
                    <a:pt x="690" y="1554"/>
                  </a:moveTo>
                  <a:lnTo>
                    <a:pt x="690" y="1554"/>
                  </a:lnTo>
                  <a:lnTo>
                    <a:pt x="688" y="1554"/>
                  </a:lnTo>
                  <a:lnTo>
                    <a:pt x="688" y="1554"/>
                  </a:lnTo>
                  <a:lnTo>
                    <a:pt x="688" y="1554"/>
                  </a:lnTo>
                  <a:lnTo>
                    <a:pt x="690" y="1554"/>
                  </a:lnTo>
                  <a:close/>
                  <a:moveTo>
                    <a:pt x="686" y="1554"/>
                  </a:moveTo>
                  <a:lnTo>
                    <a:pt x="689" y="1555"/>
                  </a:lnTo>
                  <a:lnTo>
                    <a:pt x="691" y="1557"/>
                  </a:lnTo>
                  <a:lnTo>
                    <a:pt x="692" y="1558"/>
                  </a:lnTo>
                  <a:lnTo>
                    <a:pt x="692" y="1558"/>
                  </a:lnTo>
                  <a:lnTo>
                    <a:pt x="691" y="1558"/>
                  </a:lnTo>
                  <a:lnTo>
                    <a:pt x="689" y="1559"/>
                  </a:lnTo>
                  <a:lnTo>
                    <a:pt x="688" y="1558"/>
                  </a:lnTo>
                  <a:lnTo>
                    <a:pt x="687" y="1558"/>
                  </a:lnTo>
                  <a:lnTo>
                    <a:pt x="687" y="1556"/>
                  </a:lnTo>
                  <a:lnTo>
                    <a:pt x="687" y="1555"/>
                  </a:lnTo>
                  <a:lnTo>
                    <a:pt x="686" y="1556"/>
                  </a:lnTo>
                  <a:lnTo>
                    <a:pt x="686" y="1557"/>
                  </a:lnTo>
                  <a:lnTo>
                    <a:pt x="685" y="1557"/>
                  </a:lnTo>
                  <a:lnTo>
                    <a:pt x="684" y="1556"/>
                  </a:lnTo>
                  <a:lnTo>
                    <a:pt x="685" y="1556"/>
                  </a:lnTo>
                  <a:lnTo>
                    <a:pt x="684" y="1555"/>
                  </a:lnTo>
                  <a:lnTo>
                    <a:pt x="683" y="1555"/>
                  </a:lnTo>
                  <a:lnTo>
                    <a:pt x="683" y="1555"/>
                  </a:lnTo>
                  <a:lnTo>
                    <a:pt x="684" y="1554"/>
                  </a:lnTo>
                  <a:lnTo>
                    <a:pt x="685" y="1554"/>
                  </a:lnTo>
                  <a:lnTo>
                    <a:pt x="686" y="1554"/>
                  </a:lnTo>
                  <a:close/>
                  <a:moveTo>
                    <a:pt x="687" y="1554"/>
                  </a:moveTo>
                  <a:lnTo>
                    <a:pt x="686" y="1554"/>
                  </a:lnTo>
                  <a:lnTo>
                    <a:pt x="686" y="1553"/>
                  </a:lnTo>
                  <a:lnTo>
                    <a:pt x="686" y="1553"/>
                  </a:lnTo>
                  <a:lnTo>
                    <a:pt x="687" y="1553"/>
                  </a:lnTo>
                  <a:lnTo>
                    <a:pt x="688" y="1553"/>
                  </a:lnTo>
                  <a:lnTo>
                    <a:pt x="687" y="1554"/>
                  </a:lnTo>
                  <a:close/>
                  <a:moveTo>
                    <a:pt x="962" y="1554"/>
                  </a:moveTo>
                  <a:lnTo>
                    <a:pt x="962" y="1554"/>
                  </a:lnTo>
                  <a:lnTo>
                    <a:pt x="962" y="1554"/>
                  </a:lnTo>
                  <a:lnTo>
                    <a:pt x="962" y="1553"/>
                  </a:lnTo>
                  <a:lnTo>
                    <a:pt x="962" y="1553"/>
                  </a:lnTo>
                  <a:lnTo>
                    <a:pt x="962" y="1553"/>
                  </a:lnTo>
                  <a:lnTo>
                    <a:pt x="963" y="1553"/>
                  </a:lnTo>
                  <a:lnTo>
                    <a:pt x="963" y="1554"/>
                  </a:lnTo>
                  <a:lnTo>
                    <a:pt x="962" y="1554"/>
                  </a:lnTo>
                  <a:close/>
                  <a:moveTo>
                    <a:pt x="685" y="1553"/>
                  </a:moveTo>
                  <a:lnTo>
                    <a:pt x="684" y="1553"/>
                  </a:lnTo>
                  <a:lnTo>
                    <a:pt x="684" y="1553"/>
                  </a:lnTo>
                  <a:lnTo>
                    <a:pt x="684" y="1553"/>
                  </a:lnTo>
                  <a:lnTo>
                    <a:pt x="685" y="1553"/>
                  </a:lnTo>
                  <a:lnTo>
                    <a:pt x="686" y="1553"/>
                  </a:lnTo>
                  <a:lnTo>
                    <a:pt x="685" y="1553"/>
                  </a:lnTo>
                  <a:close/>
                  <a:moveTo>
                    <a:pt x="889" y="1567"/>
                  </a:moveTo>
                  <a:lnTo>
                    <a:pt x="888" y="1567"/>
                  </a:lnTo>
                  <a:lnTo>
                    <a:pt x="885" y="1565"/>
                  </a:lnTo>
                  <a:lnTo>
                    <a:pt x="884" y="1565"/>
                  </a:lnTo>
                  <a:lnTo>
                    <a:pt x="884" y="1561"/>
                  </a:lnTo>
                  <a:lnTo>
                    <a:pt x="883" y="1560"/>
                  </a:lnTo>
                  <a:lnTo>
                    <a:pt x="883" y="1559"/>
                  </a:lnTo>
                  <a:lnTo>
                    <a:pt x="883" y="1559"/>
                  </a:lnTo>
                  <a:lnTo>
                    <a:pt x="883" y="1557"/>
                  </a:lnTo>
                  <a:lnTo>
                    <a:pt x="884" y="1555"/>
                  </a:lnTo>
                  <a:lnTo>
                    <a:pt x="887" y="1554"/>
                  </a:lnTo>
                  <a:lnTo>
                    <a:pt x="888" y="1553"/>
                  </a:lnTo>
                  <a:lnTo>
                    <a:pt x="889" y="1553"/>
                  </a:lnTo>
                  <a:lnTo>
                    <a:pt x="890" y="1554"/>
                  </a:lnTo>
                  <a:lnTo>
                    <a:pt x="890" y="1554"/>
                  </a:lnTo>
                  <a:lnTo>
                    <a:pt x="890" y="1558"/>
                  </a:lnTo>
                  <a:lnTo>
                    <a:pt x="890" y="1558"/>
                  </a:lnTo>
                  <a:lnTo>
                    <a:pt x="890" y="1559"/>
                  </a:lnTo>
                  <a:lnTo>
                    <a:pt x="891" y="1559"/>
                  </a:lnTo>
                  <a:lnTo>
                    <a:pt x="891" y="1565"/>
                  </a:lnTo>
                  <a:lnTo>
                    <a:pt x="891" y="1565"/>
                  </a:lnTo>
                  <a:lnTo>
                    <a:pt x="891" y="1566"/>
                  </a:lnTo>
                  <a:lnTo>
                    <a:pt x="890" y="1566"/>
                  </a:lnTo>
                  <a:lnTo>
                    <a:pt x="889" y="1567"/>
                  </a:lnTo>
                  <a:close/>
                  <a:moveTo>
                    <a:pt x="1022" y="1553"/>
                  </a:moveTo>
                  <a:lnTo>
                    <a:pt x="1022" y="1553"/>
                  </a:lnTo>
                  <a:lnTo>
                    <a:pt x="1022" y="1553"/>
                  </a:lnTo>
                  <a:lnTo>
                    <a:pt x="1022" y="1552"/>
                  </a:lnTo>
                  <a:lnTo>
                    <a:pt x="1022" y="1552"/>
                  </a:lnTo>
                  <a:lnTo>
                    <a:pt x="1022" y="1552"/>
                  </a:lnTo>
                  <a:lnTo>
                    <a:pt x="1023" y="1552"/>
                  </a:lnTo>
                  <a:lnTo>
                    <a:pt x="1023" y="1553"/>
                  </a:lnTo>
                  <a:lnTo>
                    <a:pt x="1022" y="1553"/>
                  </a:lnTo>
                  <a:close/>
                  <a:moveTo>
                    <a:pt x="901" y="1554"/>
                  </a:moveTo>
                  <a:lnTo>
                    <a:pt x="900" y="1554"/>
                  </a:lnTo>
                  <a:lnTo>
                    <a:pt x="900" y="1553"/>
                  </a:lnTo>
                  <a:lnTo>
                    <a:pt x="900" y="1552"/>
                  </a:lnTo>
                  <a:lnTo>
                    <a:pt x="900" y="1552"/>
                  </a:lnTo>
                  <a:lnTo>
                    <a:pt x="901" y="1552"/>
                  </a:lnTo>
                  <a:lnTo>
                    <a:pt x="901" y="1552"/>
                  </a:lnTo>
                  <a:lnTo>
                    <a:pt x="901" y="1553"/>
                  </a:lnTo>
                  <a:lnTo>
                    <a:pt x="901" y="1553"/>
                  </a:lnTo>
                  <a:lnTo>
                    <a:pt x="901" y="1554"/>
                  </a:lnTo>
                  <a:close/>
                  <a:moveTo>
                    <a:pt x="1007" y="1556"/>
                  </a:moveTo>
                  <a:lnTo>
                    <a:pt x="1006" y="1556"/>
                  </a:lnTo>
                  <a:lnTo>
                    <a:pt x="1005" y="1555"/>
                  </a:lnTo>
                  <a:lnTo>
                    <a:pt x="1004" y="1554"/>
                  </a:lnTo>
                  <a:lnTo>
                    <a:pt x="1004" y="1554"/>
                  </a:lnTo>
                  <a:lnTo>
                    <a:pt x="1006" y="1552"/>
                  </a:lnTo>
                  <a:lnTo>
                    <a:pt x="1006" y="1550"/>
                  </a:lnTo>
                  <a:lnTo>
                    <a:pt x="1008" y="1550"/>
                  </a:lnTo>
                  <a:lnTo>
                    <a:pt x="1008" y="1553"/>
                  </a:lnTo>
                  <a:lnTo>
                    <a:pt x="1007" y="1553"/>
                  </a:lnTo>
                  <a:lnTo>
                    <a:pt x="1008" y="1554"/>
                  </a:lnTo>
                  <a:lnTo>
                    <a:pt x="1008" y="1555"/>
                  </a:lnTo>
                  <a:lnTo>
                    <a:pt x="1007" y="1556"/>
                  </a:lnTo>
                  <a:close/>
                  <a:moveTo>
                    <a:pt x="962" y="1552"/>
                  </a:moveTo>
                  <a:lnTo>
                    <a:pt x="961" y="1552"/>
                  </a:lnTo>
                  <a:lnTo>
                    <a:pt x="961" y="1552"/>
                  </a:lnTo>
                  <a:lnTo>
                    <a:pt x="961" y="1550"/>
                  </a:lnTo>
                  <a:lnTo>
                    <a:pt x="961" y="1550"/>
                  </a:lnTo>
                  <a:lnTo>
                    <a:pt x="962" y="1550"/>
                  </a:lnTo>
                  <a:lnTo>
                    <a:pt x="962" y="1550"/>
                  </a:lnTo>
                  <a:lnTo>
                    <a:pt x="962" y="1552"/>
                  </a:lnTo>
                  <a:close/>
                  <a:moveTo>
                    <a:pt x="968" y="1551"/>
                  </a:moveTo>
                  <a:lnTo>
                    <a:pt x="967" y="1551"/>
                  </a:lnTo>
                  <a:lnTo>
                    <a:pt x="967" y="1551"/>
                  </a:lnTo>
                  <a:lnTo>
                    <a:pt x="967" y="1550"/>
                  </a:lnTo>
                  <a:lnTo>
                    <a:pt x="967" y="1550"/>
                  </a:lnTo>
                  <a:lnTo>
                    <a:pt x="968" y="1550"/>
                  </a:lnTo>
                  <a:lnTo>
                    <a:pt x="968" y="1550"/>
                  </a:lnTo>
                  <a:lnTo>
                    <a:pt x="968" y="1551"/>
                  </a:lnTo>
                  <a:close/>
                  <a:moveTo>
                    <a:pt x="1005" y="1551"/>
                  </a:moveTo>
                  <a:lnTo>
                    <a:pt x="1005" y="1551"/>
                  </a:lnTo>
                  <a:lnTo>
                    <a:pt x="1005" y="1551"/>
                  </a:lnTo>
                  <a:lnTo>
                    <a:pt x="1005" y="1550"/>
                  </a:lnTo>
                  <a:lnTo>
                    <a:pt x="1005" y="1550"/>
                  </a:lnTo>
                  <a:lnTo>
                    <a:pt x="1006" y="1550"/>
                  </a:lnTo>
                  <a:lnTo>
                    <a:pt x="1006" y="1551"/>
                  </a:lnTo>
                  <a:lnTo>
                    <a:pt x="1005" y="1551"/>
                  </a:lnTo>
                  <a:close/>
                  <a:moveTo>
                    <a:pt x="1010" y="1552"/>
                  </a:moveTo>
                  <a:lnTo>
                    <a:pt x="1010" y="1553"/>
                  </a:lnTo>
                  <a:lnTo>
                    <a:pt x="1008" y="1552"/>
                  </a:lnTo>
                  <a:lnTo>
                    <a:pt x="1008" y="1550"/>
                  </a:lnTo>
                  <a:lnTo>
                    <a:pt x="1009" y="1550"/>
                  </a:lnTo>
                  <a:lnTo>
                    <a:pt x="1010" y="1550"/>
                  </a:lnTo>
                  <a:lnTo>
                    <a:pt x="1010" y="1550"/>
                  </a:lnTo>
                  <a:lnTo>
                    <a:pt x="1010" y="1552"/>
                  </a:lnTo>
                  <a:close/>
                  <a:moveTo>
                    <a:pt x="961" y="1550"/>
                  </a:moveTo>
                  <a:lnTo>
                    <a:pt x="960" y="1550"/>
                  </a:lnTo>
                  <a:lnTo>
                    <a:pt x="960" y="1549"/>
                  </a:lnTo>
                  <a:lnTo>
                    <a:pt x="960" y="1549"/>
                  </a:lnTo>
                  <a:lnTo>
                    <a:pt x="960" y="1549"/>
                  </a:lnTo>
                  <a:lnTo>
                    <a:pt x="961" y="1549"/>
                  </a:lnTo>
                  <a:lnTo>
                    <a:pt x="961" y="1549"/>
                  </a:lnTo>
                  <a:lnTo>
                    <a:pt x="961" y="1549"/>
                  </a:lnTo>
                  <a:lnTo>
                    <a:pt x="961" y="1550"/>
                  </a:lnTo>
                  <a:close/>
                  <a:moveTo>
                    <a:pt x="961" y="1548"/>
                  </a:moveTo>
                  <a:lnTo>
                    <a:pt x="961" y="1548"/>
                  </a:lnTo>
                  <a:lnTo>
                    <a:pt x="960" y="1548"/>
                  </a:lnTo>
                  <a:lnTo>
                    <a:pt x="960" y="1545"/>
                  </a:lnTo>
                  <a:lnTo>
                    <a:pt x="961" y="1545"/>
                  </a:lnTo>
                  <a:lnTo>
                    <a:pt x="961" y="1545"/>
                  </a:lnTo>
                  <a:lnTo>
                    <a:pt x="961" y="1548"/>
                  </a:lnTo>
                  <a:close/>
                  <a:moveTo>
                    <a:pt x="1044" y="1545"/>
                  </a:moveTo>
                  <a:lnTo>
                    <a:pt x="1042" y="1545"/>
                  </a:lnTo>
                  <a:lnTo>
                    <a:pt x="1042" y="1545"/>
                  </a:lnTo>
                  <a:lnTo>
                    <a:pt x="1042" y="1544"/>
                  </a:lnTo>
                  <a:lnTo>
                    <a:pt x="1044" y="1545"/>
                  </a:lnTo>
                  <a:lnTo>
                    <a:pt x="1044" y="1545"/>
                  </a:lnTo>
                  <a:lnTo>
                    <a:pt x="1044" y="1545"/>
                  </a:lnTo>
                  <a:close/>
                  <a:moveTo>
                    <a:pt x="1040" y="1545"/>
                  </a:moveTo>
                  <a:lnTo>
                    <a:pt x="1039" y="1545"/>
                  </a:lnTo>
                  <a:lnTo>
                    <a:pt x="1039" y="1544"/>
                  </a:lnTo>
                  <a:lnTo>
                    <a:pt x="1038" y="1544"/>
                  </a:lnTo>
                  <a:lnTo>
                    <a:pt x="1039" y="1544"/>
                  </a:lnTo>
                  <a:lnTo>
                    <a:pt x="1039" y="1544"/>
                  </a:lnTo>
                  <a:lnTo>
                    <a:pt x="1040" y="1544"/>
                  </a:lnTo>
                  <a:lnTo>
                    <a:pt x="1041" y="1544"/>
                  </a:lnTo>
                  <a:lnTo>
                    <a:pt x="1041" y="1545"/>
                  </a:lnTo>
                  <a:lnTo>
                    <a:pt x="1040" y="1545"/>
                  </a:lnTo>
                  <a:close/>
                  <a:moveTo>
                    <a:pt x="1046" y="1545"/>
                  </a:moveTo>
                  <a:lnTo>
                    <a:pt x="1046" y="1545"/>
                  </a:lnTo>
                  <a:lnTo>
                    <a:pt x="1045" y="1545"/>
                  </a:lnTo>
                  <a:lnTo>
                    <a:pt x="1047" y="1544"/>
                  </a:lnTo>
                  <a:lnTo>
                    <a:pt x="1049" y="1544"/>
                  </a:lnTo>
                  <a:lnTo>
                    <a:pt x="1049" y="1545"/>
                  </a:lnTo>
                  <a:lnTo>
                    <a:pt x="1047" y="1545"/>
                  </a:lnTo>
                  <a:lnTo>
                    <a:pt x="1046" y="1545"/>
                  </a:lnTo>
                  <a:close/>
                  <a:moveTo>
                    <a:pt x="1030" y="1544"/>
                  </a:moveTo>
                  <a:lnTo>
                    <a:pt x="1030" y="1544"/>
                  </a:lnTo>
                  <a:lnTo>
                    <a:pt x="1030" y="1544"/>
                  </a:lnTo>
                  <a:lnTo>
                    <a:pt x="1030" y="1544"/>
                  </a:lnTo>
                  <a:lnTo>
                    <a:pt x="1030" y="1543"/>
                  </a:lnTo>
                  <a:lnTo>
                    <a:pt x="1031" y="1543"/>
                  </a:lnTo>
                  <a:lnTo>
                    <a:pt x="1032" y="1543"/>
                  </a:lnTo>
                  <a:lnTo>
                    <a:pt x="1032" y="1543"/>
                  </a:lnTo>
                  <a:lnTo>
                    <a:pt x="1030" y="1544"/>
                  </a:lnTo>
                  <a:close/>
                  <a:moveTo>
                    <a:pt x="1052" y="1543"/>
                  </a:moveTo>
                  <a:lnTo>
                    <a:pt x="1052" y="1544"/>
                  </a:lnTo>
                  <a:lnTo>
                    <a:pt x="1050" y="1544"/>
                  </a:lnTo>
                  <a:lnTo>
                    <a:pt x="1050" y="1543"/>
                  </a:lnTo>
                  <a:lnTo>
                    <a:pt x="1050" y="1543"/>
                  </a:lnTo>
                  <a:lnTo>
                    <a:pt x="1050" y="1543"/>
                  </a:lnTo>
                  <a:lnTo>
                    <a:pt x="1052" y="1543"/>
                  </a:lnTo>
                  <a:close/>
                  <a:moveTo>
                    <a:pt x="1034" y="1542"/>
                  </a:moveTo>
                  <a:lnTo>
                    <a:pt x="1034" y="1542"/>
                  </a:lnTo>
                  <a:lnTo>
                    <a:pt x="1035" y="1542"/>
                  </a:lnTo>
                  <a:lnTo>
                    <a:pt x="1036" y="1543"/>
                  </a:lnTo>
                  <a:lnTo>
                    <a:pt x="1038" y="1543"/>
                  </a:lnTo>
                  <a:lnTo>
                    <a:pt x="1038" y="1544"/>
                  </a:lnTo>
                  <a:lnTo>
                    <a:pt x="1037" y="1544"/>
                  </a:lnTo>
                  <a:lnTo>
                    <a:pt x="1036" y="1544"/>
                  </a:lnTo>
                  <a:lnTo>
                    <a:pt x="1035" y="1544"/>
                  </a:lnTo>
                  <a:lnTo>
                    <a:pt x="1034" y="1543"/>
                  </a:lnTo>
                  <a:lnTo>
                    <a:pt x="1033" y="1543"/>
                  </a:lnTo>
                  <a:lnTo>
                    <a:pt x="1032" y="1542"/>
                  </a:lnTo>
                  <a:lnTo>
                    <a:pt x="1034" y="1542"/>
                  </a:lnTo>
                  <a:close/>
                  <a:moveTo>
                    <a:pt x="967" y="1544"/>
                  </a:moveTo>
                  <a:lnTo>
                    <a:pt x="968" y="1545"/>
                  </a:lnTo>
                  <a:lnTo>
                    <a:pt x="969" y="1545"/>
                  </a:lnTo>
                  <a:lnTo>
                    <a:pt x="970" y="1546"/>
                  </a:lnTo>
                  <a:lnTo>
                    <a:pt x="970" y="1547"/>
                  </a:lnTo>
                  <a:lnTo>
                    <a:pt x="971" y="1547"/>
                  </a:lnTo>
                  <a:lnTo>
                    <a:pt x="971" y="1548"/>
                  </a:lnTo>
                  <a:lnTo>
                    <a:pt x="973" y="1549"/>
                  </a:lnTo>
                  <a:lnTo>
                    <a:pt x="973" y="1550"/>
                  </a:lnTo>
                  <a:lnTo>
                    <a:pt x="974" y="1552"/>
                  </a:lnTo>
                  <a:lnTo>
                    <a:pt x="974" y="1553"/>
                  </a:lnTo>
                  <a:lnTo>
                    <a:pt x="975" y="1554"/>
                  </a:lnTo>
                  <a:lnTo>
                    <a:pt x="975" y="1555"/>
                  </a:lnTo>
                  <a:lnTo>
                    <a:pt x="976" y="1557"/>
                  </a:lnTo>
                  <a:lnTo>
                    <a:pt x="977" y="1559"/>
                  </a:lnTo>
                  <a:lnTo>
                    <a:pt x="977" y="1560"/>
                  </a:lnTo>
                  <a:lnTo>
                    <a:pt x="978" y="1561"/>
                  </a:lnTo>
                  <a:lnTo>
                    <a:pt x="978" y="1564"/>
                  </a:lnTo>
                  <a:lnTo>
                    <a:pt x="977" y="1565"/>
                  </a:lnTo>
                  <a:lnTo>
                    <a:pt x="977" y="1567"/>
                  </a:lnTo>
                  <a:lnTo>
                    <a:pt x="976" y="1569"/>
                  </a:lnTo>
                  <a:lnTo>
                    <a:pt x="975" y="1569"/>
                  </a:lnTo>
                  <a:lnTo>
                    <a:pt x="974" y="1568"/>
                  </a:lnTo>
                  <a:lnTo>
                    <a:pt x="974" y="1567"/>
                  </a:lnTo>
                  <a:lnTo>
                    <a:pt x="974" y="1568"/>
                  </a:lnTo>
                  <a:lnTo>
                    <a:pt x="973" y="1568"/>
                  </a:lnTo>
                  <a:lnTo>
                    <a:pt x="971" y="1566"/>
                  </a:lnTo>
                  <a:lnTo>
                    <a:pt x="971" y="1564"/>
                  </a:lnTo>
                  <a:lnTo>
                    <a:pt x="973" y="1562"/>
                  </a:lnTo>
                  <a:lnTo>
                    <a:pt x="974" y="1563"/>
                  </a:lnTo>
                  <a:lnTo>
                    <a:pt x="975" y="1562"/>
                  </a:lnTo>
                  <a:lnTo>
                    <a:pt x="974" y="1561"/>
                  </a:lnTo>
                  <a:lnTo>
                    <a:pt x="974" y="1559"/>
                  </a:lnTo>
                  <a:lnTo>
                    <a:pt x="973" y="1559"/>
                  </a:lnTo>
                  <a:lnTo>
                    <a:pt x="973" y="1557"/>
                  </a:lnTo>
                  <a:lnTo>
                    <a:pt x="972" y="1556"/>
                  </a:lnTo>
                  <a:lnTo>
                    <a:pt x="972" y="1553"/>
                  </a:lnTo>
                  <a:lnTo>
                    <a:pt x="972" y="1553"/>
                  </a:lnTo>
                  <a:lnTo>
                    <a:pt x="972" y="1552"/>
                  </a:lnTo>
                  <a:lnTo>
                    <a:pt x="970" y="1550"/>
                  </a:lnTo>
                  <a:lnTo>
                    <a:pt x="970" y="1549"/>
                  </a:lnTo>
                  <a:lnTo>
                    <a:pt x="971" y="1549"/>
                  </a:lnTo>
                  <a:lnTo>
                    <a:pt x="969" y="1547"/>
                  </a:lnTo>
                  <a:lnTo>
                    <a:pt x="968" y="1547"/>
                  </a:lnTo>
                  <a:lnTo>
                    <a:pt x="967" y="1545"/>
                  </a:lnTo>
                  <a:lnTo>
                    <a:pt x="964" y="1545"/>
                  </a:lnTo>
                  <a:lnTo>
                    <a:pt x="964" y="1545"/>
                  </a:lnTo>
                  <a:lnTo>
                    <a:pt x="963" y="1545"/>
                  </a:lnTo>
                  <a:lnTo>
                    <a:pt x="963" y="1546"/>
                  </a:lnTo>
                  <a:lnTo>
                    <a:pt x="964" y="1547"/>
                  </a:lnTo>
                  <a:lnTo>
                    <a:pt x="964" y="1548"/>
                  </a:lnTo>
                  <a:lnTo>
                    <a:pt x="965" y="1548"/>
                  </a:lnTo>
                  <a:lnTo>
                    <a:pt x="966" y="1549"/>
                  </a:lnTo>
                  <a:lnTo>
                    <a:pt x="966" y="1551"/>
                  </a:lnTo>
                  <a:lnTo>
                    <a:pt x="965" y="1552"/>
                  </a:lnTo>
                  <a:lnTo>
                    <a:pt x="964" y="1552"/>
                  </a:lnTo>
                  <a:lnTo>
                    <a:pt x="962" y="1549"/>
                  </a:lnTo>
                  <a:lnTo>
                    <a:pt x="961" y="1548"/>
                  </a:lnTo>
                  <a:lnTo>
                    <a:pt x="962" y="1546"/>
                  </a:lnTo>
                  <a:lnTo>
                    <a:pt x="961" y="1545"/>
                  </a:lnTo>
                  <a:lnTo>
                    <a:pt x="961" y="1543"/>
                  </a:lnTo>
                  <a:lnTo>
                    <a:pt x="963" y="1542"/>
                  </a:lnTo>
                  <a:lnTo>
                    <a:pt x="966" y="1542"/>
                  </a:lnTo>
                  <a:lnTo>
                    <a:pt x="967" y="1543"/>
                  </a:lnTo>
                  <a:lnTo>
                    <a:pt x="967" y="1543"/>
                  </a:lnTo>
                  <a:lnTo>
                    <a:pt x="967" y="1544"/>
                  </a:lnTo>
                  <a:close/>
                  <a:moveTo>
                    <a:pt x="1063" y="1541"/>
                  </a:moveTo>
                  <a:lnTo>
                    <a:pt x="1064" y="1541"/>
                  </a:lnTo>
                  <a:lnTo>
                    <a:pt x="1064" y="1541"/>
                  </a:lnTo>
                  <a:lnTo>
                    <a:pt x="1064" y="1542"/>
                  </a:lnTo>
                  <a:lnTo>
                    <a:pt x="1064" y="1542"/>
                  </a:lnTo>
                  <a:lnTo>
                    <a:pt x="1063" y="1542"/>
                  </a:lnTo>
                  <a:lnTo>
                    <a:pt x="1062" y="1541"/>
                  </a:lnTo>
                  <a:lnTo>
                    <a:pt x="1062" y="1541"/>
                  </a:lnTo>
                  <a:lnTo>
                    <a:pt x="1063" y="1541"/>
                  </a:lnTo>
                  <a:close/>
                  <a:moveTo>
                    <a:pt x="1055" y="1542"/>
                  </a:moveTo>
                  <a:lnTo>
                    <a:pt x="1053" y="1543"/>
                  </a:lnTo>
                  <a:lnTo>
                    <a:pt x="1053" y="1542"/>
                  </a:lnTo>
                  <a:lnTo>
                    <a:pt x="1053" y="1542"/>
                  </a:lnTo>
                  <a:lnTo>
                    <a:pt x="1054" y="1541"/>
                  </a:lnTo>
                  <a:lnTo>
                    <a:pt x="1058" y="1540"/>
                  </a:lnTo>
                  <a:lnTo>
                    <a:pt x="1059" y="1541"/>
                  </a:lnTo>
                  <a:lnTo>
                    <a:pt x="1059" y="1542"/>
                  </a:lnTo>
                  <a:lnTo>
                    <a:pt x="1055" y="1542"/>
                  </a:lnTo>
                  <a:close/>
                  <a:moveTo>
                    <a:pt x="1092" y="1540"/>
                  </a:moveTo>
                  <a:lnTo>
                    <a:pt x="1092" y="1540"/>
                  </a:lnTo>
                  <a:lnTo>
                    <a:pt x="1092" y="1540"/>
                  </a:lnTo>
                  <a:lnTo>
                    <a:pt x="1092" y="1540"/>
                  </a:lnTo>
                  <a:lnTo>
                    <a:pt x="1092" y="1540"/>
                  </a:lnTo>
                  <a:lnTo>
                    <a:pt x="1093" y="1540"/>
                  </a:lnTo>
                  <a:lnTo>
                    <a:pt x="1092" y="1540"/>
                  </a:lnTo>
                  <a:close/>
                  <a:moveTo>
                    <a:pt x="1082" y="1542"/>
                  </a:moveTo>
                  <a:lnTo>
                    <a:pt x="1081" y="1542"/>
                  </a:lnTo>
                  <a:lnTo>
                    <a:pt x="1081" y="1541"/>
                  </a:lnTo>
                  <a:lnTo>
                    <a:pt x="1081" y="1539"/>
                  </a:lnTo>
                  <a:lnTo>
                    <a:pt x="1081" y="1539"/>
                  </a:lnTo>
                  <a:lnTo>
                    <a:pt x="1082" y="1539"/>
                  </a:lnTo>
                  <a:lnTo>
                    <a:pt x="1083" y="1540"/>
                  </a:lnTo>
                  <a:lnTo>
                    <a:pt x="1083" y="1540"/>
                  </a:lnTo>
                  <a:lnTo>
                    <a:pt x="1083" y="1541"/>
                  </a:lnTo>
                  <a:lnTo>
                    <a:pt x="1082" y="1542"/>
                  </a:lnTo>
                  <a:close/>
                  <a:moveTo>
                    <a:pt x="1078" y="1541"/>
                  </a:moveTo>
                  <a:lnTo>
                    <a:pt x="1077" y="1541"/>
                  </a:lnTo>
                  <a:lnTo>
                    <a:pt x="1077" y="1540"/>
                  </a:lnTo>
                  <a:lnTo>
                    <a:pt x="1077" y="1540"/>
                  </a:lnTo>
                  <a:lnTo>
                    <a:pt x="1077" y="1539"/>
                  </a:lnTo>
                  <a:lnTo>
                    <a:pt x="1078" y="1539"/>
                  </a:lnTo>
                  <a:lnTo>
                    <a:pt x="1078" y="1540"/>
                  </a:lnTo>
                  <a:lnTo>
                    <a:pt x="1078" y="1540"/>
                  </a:lnTo>
                  <a:lnTo>
                    <a:pt x="1078" y="1541"/>
                  </a:lnTo>
                  <a:close/>
                  <a:moveTo>
                    <a:pt x="1081" y="1540"/>
                  </a:moveTo>
                  <a:lnTo>
                    <a:pt x="1080" y="1541"/>
                  </a:lnTo>
                  <a:lnTo>
                    <a:pt x="1079" y="1541"/>
                  </a:lnTo>
                  <a:lnTo>
                    <a:pt x="1079" y="1540"/>
                  </a:lnTo>
                  <a:lnTo>
                    <a:pt x="1079" y="1539"/>
                  </a:lnTo>
                  <a:lnTo>
                    <a:pt x="1079" y="1539"/>
                  </a:lnTo>
                  <a:lnTo>
                    <a:pt x="1080" y="1539"/>
                  </a:lnTo>
                  <a:lnTo>
                    <a:pt x="1081" y="1539"/>
                  </a:lnTo>
                  <a:lnTo>
                    <a:pt x="1081" y="1540"/>
                  </a:lnTo>
                  <a:close/>
                  <a:moveTo>
                    <a:pt x="1094" y="1540"/>
                  </a:moveTo>
                  <a:lnTo>
                    <a:pt x="1094" y="1540"/>
                  </a:lnTo>
                  <a:lnTo>
                    <a:pt x="1093" y="1540"/>
                  </a:lnTo>
                  <a:lnTo>
                    <a:pt x="1093" y="1539"/>
                  </a:lnTo>
                  <a:lnTo>
                    <a:pt x="1094" y="1539"/>
                  </a:lnTo>
                  <a:lnTo>
                    <a:pt x="1094" y="1540"/>
                  </a:lnTo>
                  <a:lnTo>
                    <a:pt x="1094" y="1540"/>
                  </a:lnTo>
                  <a:close/>
                  <a:moveTo>
                    <a:pt x="1089" y="1541"/>
                  </a:moveTo>
                  <a:lnTo>
                    <a:pt x="1088" y="1541"/>
                  </a:lnTo>
                  <a:lnTo>
                    <a:pt x="1088" y="1540"/>
                  </a:lnTo>
                  <a:lnTo>
                    <a:pt x="1088" y="1539"/>
                  </a:lnTo>
                  <a:lnTo>
                    <a:pt x="1088" y="1539"/>
                  </a:lnTo>
                  <a:lnTo>
                    <a:pt x="1089" y="1539"/>
                  </a:lnTo>
                  <a:lnTo>
                    <a:pt x="1089" y="1539"/>
                  </a:lnTo>
                  <a:lnTo>
                    <a:pt x="1089" y="1540"/>
                  </a:lnTo>
                  <a:lnTo>
                    <a:pt x="1089" y="1541"/>
                  </a:lnTo>
                  <a:close/>
                  <a:moveTo>
                    <a:pt x="1088" y="1540"/>
                  </a:moveTo>
                  <a:lnTo>
                    <a:pt x="1087" y="1541"/>
                  </a:lnTo>
                  <a:lnTo>
                    <a:pt x="1087" y="1540"/>
                  </a:lnTo>
                  <a:lnTo>
                    <a:pt x="1086" y="1540"/>
                  </a:lnTo>
                  <a:lnTo>
                    <a:pt x="1086" y="1539"/>
                  </a:lnTo>
                  <a:lnTo>
                    <a:pt x="1087" y="1538"/>
                  </a:lnTo>
                  <a:lnTo>
                    <a:pt x="1088" y="1539"/>
                  </a:lnTo>
                  <a:lnTo>
                    <a:pt x="1088" y="1540"/>
                  </a:lnTo>
                  <a:close/>
                  <a:moveTo>
                    <a:pt x="1084" y="1539"/>
                  </a:moveTo>
                  <a:lnTo>
                    <a:pt x="1083" y="1539"/>
                  </a:lnTo>
                  <a:lnTo>
                    <a:pt x="1083" y="1539"/>
                  </a:lnTo>
                  <a:lnTo>
                    <a:pt x="1083" y="1539"/>
                  </a:lnTo>
                  <a:lnTo>
                    <a:pt x="1083" y="1538"/>
                  </a:lnTo>
                  <a:lnTo>
                    <a:pt x="1084" y="1538"/>
                  </a:lnTo>
                  <a:lnTo>
                    <a:pt x="1084" y="1539"/>
                  </a:lnTo>
                  <a:lnTo>
                    <a:pt x="1084" y="1539"/>
                  </a:lnTo>
                  <a:close/>
                  <a:moveTo>
                    <a:pt x="1074" y="1539"/>
                  </a:moveTo>
                  <a:lnTo>
                    <a:pt x="1074" y="1539"/>
                  </a:lnTo>
                  <a:lnTo>
                    <a:pt x="1073" y="1539"/>
                  </a:lnTo>
                  <a:lnTo>
                    <a:pt x="1073" y="1538"/>
                  </a:lnTo>
                  <a:lnTo>
                    <a:pt x="1073" y="1538"/>
                  </a:lnTo>
                  <a:lnTo>
                    <a:pt x="1074" y="1538"/>
                  </a:lnTo>
                  <a:lnTo>
                    <a:pt x="1074" y="1538"/>
                  </a:lnTo>
                  <a:lnTo>
                    <a:pt x="1074" y="1539"/>
                  </a:lnTo>
                  <a:close/>
                  <a:moveTo>
                    <a:pt x="1077" y="1539"/>
                  </a:moveTo>
                  <a:lnTo>
                    <a:pt x="1076" y="1539"/>
                  </a:lnTo>
                  <a:lnTo>
                    <a:pt x="1076" y="1539"/>
                  </a:lnTo>
                  <a:lnTo>
                    <a:pt x="1076" y="1538"/>
                  </a:lnTo>
                  <a:lnTo>
                    <a:pt x="1076" y="1538"/>
                  </a:lnTo>
                  <a:lnTo>
                    <a:pt x="1077" y="1538"/>
                  </a:lnTo>
                  <a:lnTo>
                    <a:pt x="1077" y="1538"/>
                  </a:lnTo>
                  <a:lnTo>
                    <a:pt x="1077" y="1539"/>
                  </a:lnTo>
                  <a:close/>
                  <a:moveTo>
                    <a:pt x="1092" y="1539"/>
                  </a:moveTo>
                  <a:lnTo>
                    <a:pt x="1091" y="1539"/>
                  </a:lnTo>
                  <a:lnTo>
                    <a:pt x="1091" y="1539"/>
                  </a:lnTo>
                  <a:lnTo>
                    <a:pt x="1091" y="1538"/>
                  </a:lnTo>
                  <a:lnTo>
                    <a:pt x="1091" y="1538"/>
                  </a:lnTo>
                  <a:lnTo>
                    <a:pt x="1092" y="1538"/>
                  </a:lnTo>
                  <a:lnTo>
                    <a:pt x="1092" y="1538"/>
                  </a:lnTo>
                  <a:lnTo>
                    <a:pt x="1092" y="1539"/>
                  </a:lnTo>
                  <a:close/>
                  <a:moveTo>
                    <a:pt x="1085" y="1538"/>
                  </a:moveTo>
                  <a:lnTo>
                    <a:pt x="1084" y="1538"/>
                  </a:lnTo>
                  <a:lnTo>
                    <a:pt x="1083" y="1538"/>
                  </a:lnTo>
                  <a:lnTo>
                    <a:pt x="1083" y="1537"/>
                  </a:lnTo>
                  <a:lnTo>
                    <a:pt x="1084" y="1537"/>
                  </a:lnTo>
                  <a:lnTo>
                    <a:pt x="1085" y="1537"/>
                  </a:lnTo>
                  <a:lnTo>
                    <a:pt x="1085" y="1537"/>
                  </a:lnTo>
                  <a:lnTo>
                    <a:pt x="1085" y="1538"/>
                  </a:lnTo>
                  <a:close/>
                  <a:moveTo>
                    <a:pt x="1064" y="1537"/>
                  </a:moveTo>
                  <a:lnTo>
                    <a:pt x="1063" y="1537"/>
                  </a:lnTo>
                  <a:lnTo>
                    <a:pt x="1063" y="1537"/>
                  </a:lnTo>
                  <a:lnTo>
                    <a:pt x="1063" y="1537"/>
                  </a:lnTo>
                  <a:lnTo>
                    <a:pt x="1063" y="1536"/>
                  </a:lnTo>
                  <a:lnTo>
                    <a:pt x="1064" y="1536"/>
                  </a:lnTo>
                  <a:lnTo>
                    <a:pt x="1064" y="1537"/>
                  </a:lnTo>
                  <a:lnTo>
                    <a:pt x="1064" y="1537"/>
                  </a:lnTo>
                  <a:close/>
                  <a:moveTo>
                    <a:pt x="1075" y="1537"/>
                  </a:moveTo>
                  <a:lnTo>
                    <a:pt x="1074" y="1537"/>
                  </a:lnTo>
                  <a:lnTo>
                    <a:pt x="1073" y="1537"/>
                  </a:lnTo>
                  <a:lnTo>
                    <a:pt x="1073" y="1536"/>
                  </a:lnTo>
                  <a:lnTo>
                    <a:pt x="1074" y="1536"/>
                  </a:lnTo>
                  <a:lnTo>
                    <a:pt x="1075" y="1536"/>
                  </a:lnTo>
                  <a:lnTo>
                    <a:pt x="1075" y="1536"/>
                  </a:lnTo>
                  <a:lnTo>
                    <a:pt x="1075" y="1537"/>
                  </a:lnTo>
                  <a:close/>
                  <a:moveTo>
                    <a:pt x="1088" y="1537"/>
                  </a:moveTo>
                  <a:lnTo>
                    <a:pt x="1088" y="1537"/>
                  </a:lnTo>
                  <a:lnTo>
                    <a:pt x="1087" y="1537"/>
                  </a:lnTo>
                  <a:lnTo>
                    <a:pt x="1087" y="1536"/>
                  </a:lnTo>
                  <a:lnTo>
                    <a:pt x="1087" y="1535"/>
                  </a:lnTo>
                  <a:lnTo>
                    <a:pt x="1087" y="1535"/>
                  </a:lnTo>
                  <a:lnTo>
                    <a:pt x="1088" y="1536"/>
                  </a:lnTo>
                  <a:lnTo>
                    <a:pt x="1088" y="1537"/>
                  </a:lnTo>
                  <a:close/>
                  <a:moveTo>
                    <a:pt x="1082" y="1538"/>
                  </a:moveTo>
                  <a:lnTo>
                    <a:pt x="1081" y="1538"/>
                  </a:lnTo>
                  <a:lnTo>
                    <a:pt x="1080" y="1538"/>
                  </a:lnTo>
                  <a:lnTo>
                    <a:pt x="1079" y="1538"/>
                  </a:lnTo>
                  <a:lnTo>
                    <a:pt x="1079" y="1536"/>
                  </a:lnTo>
                  <a:lnTo>
                    <a:pt x="1080" y="1535"/>
                  </a:lnTo>
                  <a:lnTo>
                    <a:pt x="1081" y="1535"/>
                  </a:lnTo>
                  <a:lnTo>
                    <a:pt x="1082" y="1536"/>
                  </a:lnTo>
                  <a:lnTo>
                    <a:pt x="1082" y="1536"/>
                  </a:lnTo>
                  <a:lnTo>
                    <a:pt x="1082" y="1538"/>
                  </a:lnTo>
                  <a:close/>
                  <a:moveTo>
                    <a:pt x="1084" y="1536"/>
                  </a:moveTo>
                  <a:lnTo>
                    <a:pt x="1083" y="1536"/>
                  </a:lnTo>
                  <a:lnTo>
                    <a:pt x="1083" y="1536"/>
                  </a:lnTo>
                  <a:lnTo>
                    <a:pt x="1083" y="1535"/>
                  </a:lnTo>
                  <a:lnTo>
                    <a:pt x="1082" y="1534"/>
                  </a:lnTo>
                  <a:lnTo>
                    <a:pt x="1082" y="1534"/>
                  </a:lnTo>
                  <a:lnTo>
                    <a:pt x="1083" y="1534"/>
                  </a:lnTo>
                  <a:lnTo>
                    <a:pt x="1084" y="1535"/>
                  </a:lnTo>
                  <a:lnTo>
                    <a:pt x="1084" y="1536"/>
                  </a:lnTo>
                  <a:close/>
                  <a:moveTo>
                    <a:pt x="876" y="1534"/>
                  </a:moveTo>
                  <a:lnTo>
                    <a:pt x="876" y="1534"/>
                  </a:lnTo>
                  <a:lnTo>
                    <a:pt x="876" y="1534"/>
                  </a:lnTo>
                  <a:lnTo>
                    <a:pt x="876" y="1533"/>
                  </a:lnTo>
                  <a:lnTo>
                    <a:pt x="876" y="1533"/>
                  </a:lnTo>
                  <a:lnTo>
                    <a:pt x="876" y="1533"/>
                  </a:lnTo>
                  <a:lnTo>
                    <a:pt x="877" y="1533"/>
                  </a:lnTo>
                  <a:lnTo>
                    <a:pt x="877" y="1534"/>
                  </a:lnTo>
                  <a:lnTo>
                    <a:pt x="876" y="1534"/>
                  </a:lnTo>
                  <a:close/>
                  <a:moveTo>
                    <a:pt x="1078" y="1533"/>
                  </a:moveTo>
                  <a:lnTo>
                    <a:pt x="1077" y="1533"/>
                  </a:lnTo>
                  <a:lnTo>
                    <a:pt x="1077" y="1533"/>
                  </a:lnTo>
                  <a:lnTo>
                    <a:pt x="1077" y="1533"/>
                  </a:lnTo>
                  <a:lnTo>
                    <a:pt x="1078" y="1533"/>
                  </a:lnTo>
                  <a:lnTo>
                    <a:pt x="1078" y="1533"/>
                  </a:lnTo>
                  <a:close/>
                  <a:moveTo>
                    <a:pt x="879" y="1534"/>
                  </a:moveTo>
                  <a:lnTo>
                    <a:pt x="878" y="1534"/>
                  </a:lnTo>
                  <a:lnTo>
                    <a:pt x="878" y="1533"/>
                  </a:lnTo>
                  <a:lnTo>
                    <a:pt x="878" y="1533"/>
                  </a:lnTo>
                  <a:lnTo>
                    <a:pt x="878" y="1533"/>
                  </a:lnTo>
                  <a:lnTo>
                    <a:pt x="879" y="1533"/>
                  </a:lnTo>
                  <a:lnTo>
                    <a:pt x="880" y="1533"/>
                  </a:lnTo>
                  <a:lnTo>
                    <a:pt x="879" y="1534"/>
                  </a:lnTo>
                  <a:close/>
                  <a:moveTo>
                    <a:pt x="1086" y="1534"/>
                  </a:moveTo>
                  <a:lnTo>
                    <a:pt x="1086" y="1535"/>
                  </a:lnTo>
                  <a:lnTo>
                    <a:pt x="1085" y="1534"/>
                  </a:lnTo>
                  <a:lnTo>
                    <a:pt x="1085" y="1533"/>
                  </a:lnTo>
                  <a:lnTo>
                    <a:pt x="1085" y="1532"/>
                  </a:lnTo>
                  <a:lnTo>
                    <a:pt x="1085" y="1532"/>
                  </a:lnTo>
                  <a:lnTo>
                    <a:pt x="1086" y="1532"/>
                  </a:lnTo>
                  <a:lnTo>
                    <a:pt x="1086" y="1532"/>
                  </a:lnTo>
                  <a:lnTo>
                    <a:pt x="1086" y="1534"/>
                  </a:lnTo>
                  <a:close/>
                  <a:moveTo>
                    <a:pt x="811" y="1532"/>
                  </a:moveTo>
                  <a:lnTo>
                    <a:pt x="813" y="1534"/>
                  </a:lnTo>
                  <a:lnTo>
                    <a:pt x="813" y="1535"/>
                  </a:lnTo>
                  <a:lnTo>
                    <a:pt x="815" y="1537"/>
                  </a:lnTo>
                  <a:lnTo>
                    <a:pt x="815" y="1541"/>
                  </a:lnTo>
                  <a:lnTo>
                    <a:pt x="815" y="1542"/>
                  </a:lnTo>
                  <a:lnTo>
                    <a:pt x="813" y="1542"/>
                  </a:lnTo>
                  <a:lnTo>
                    <a:pt x="810" y="1540"/>
                  </a:lnTo>
                  <a:lnTo>
                    <a:pt x="810" y="1539"/>
                  </a:lnTo>
                  <a:lnTo>
                    <a:pt x="808" y="1537"/>
                  </a:lnTo>
                  <a:lnTo>
                    <a:pt x="808" y="1532"/>
                  </a:lnTo>
                  <a:lnTo>
                    <a:pt x="808" y="1532"/>
                  </a:lnTo>
                  <a:lnTo>
                    <a:pt x="809" y="1533"/>
                  </a:lnTo>
                  <a:lnTo>
                    <a:pt x="810" y="1532"/>
                  </a:lnTo>
                  <a:lnTo>
                    <a:pt x="811" y="1532"/>
                  </a:lnTo>
                  <a:close/>
                  <a:moveTo>
                    <a:pt x="875" y="1534"/>
                  </a:moveTo>
                  <a:lnTo>
                    <a:pt x="874" y="1534"/>
                  </a:lnTo>
                  <a:lnTo>
                    <a:pt x="874" y="1533"/>
                  </a:lnTo>
                  <a:lnTo>
                    <a:pt x="874" y="1532"/>
                  </a:lnTo>
                  <a:lnTo>
                    <a:pt x="874" y="1532"/>
                  </a:lnTo>
                  <a:lnTo>
                    <a:pt x="875" y="1532"/>
                  </a:lnTo>
                  <a:lnTo>
                    <a:pt x="875" y="1532"/>
                  </a:lnTo>
                  <a:lnTo>
                    <a:pt x="875" y="1533"/>
                  </a:lnTo>
                  <a:lnTo>
                    <a:pt x="875" y="1534"/>
                  </a:lnTo>
                  <a:close/>
                  <a:moveTo>
                    <a:pt x="1098" y="1540"/>
                  </a:moveTo>
                  <a:lnTo>
                    <a:pt x="1095" y="1542"/>
                  </a:lnTo>
                  <a:lnTo>
                    <a:pt x="1093" y="1542"/>
                  </a:lnTo>
                  <a:lnTo>
                    <a:pt x="1092" y="1543"/>
                  </a:lnTo>
                  <a:lnTo>
                    <a:pt x="1092" y="1543"/>
                  </a:lnTo>
                  <a:lnTo>
                    <a:pt x="1085" y="1543"/>
                  </a:lnTo>
                  <a:lnTo>
                    <a:pt x="1081" y="1544"/>
                  </a:lnTo>
                  <a:lnTo>
                    <a:pt x="1079" y="1544"/>
                  </a:lnTo>
                  <a:lnTo>
                    <a:pt x="1078" y="1543"/>
                  </a:lnTo>
                  <a:lnTo>
                    <a:pt x="1075" y="1543"/>
                  </a:lnTo>
                  <a:lnTo>
                    <a:pt x="1074" y="1542"/>
                  </a:lnTo>
                  <a:lnTo>
                    <a:pt x="1067" y="1542"/>
                  </a:lnTo>
                  <a:lnTo>
                    <a:pt x="1066" y="1542"/>
                  </a:lnTo>
                  <a:lnTo>
                    <a:pt x="1066" y="1542"/>
                  </a:lnTo>
                  <a:lnTo>
                    <a:pt x="1065" y="1541"/>
                  </a:lnTo>
                  <a:lnTo>
                    <a:pt x="1066" y="1541"/>
                  </a:lnTo>
                  <a:lnTo>
                    <a:pt x="1067" y="1541"/>
                  </a:lnTo>
                  <a:lnTo>
                    <a:pt x="1067" y="1541"/>
                  </a:lnTo>
                  <a:lnTo>
                    <a:pt x="1068" y="1541"/>
                  </a:lnTo>
                  <a:lnTo>
                    <a:pt x="1072" y="1541"/>
                  </a:lnTo>
                  <a:lnTo>
                    <a:pt x="1073" y="1541"/>
                  </a:lnTo>
                  <a:lnTo>
                    <a:pt x="1076" y="1541"/>
                  </a:lnTo>
                  <a:lnTo>
                    <a:pt x="1079" y="1543"/>
                  </a:lnTo>
                  <a:lnTo>
                    <a:pt x="1082" y="1543"/>
                  </a:lnTo>
                  <a:lnTo>
                    <a:pt x="1084" y="1542"/>
                  </a:lnTo>
                  <a:lnTo>
                    <a:pt x="1089" y="1542"/>
                  </a:lnTo>
                  <a:lnTo>
                    <a:pt x="1089" y="1541"/>
                  </a:lnTo>
                  <a:lnTo>
                    <a:pt x="1093" y="1541"/>
                  </a:lnTo>
                  <a:lnTo>
                    <a:pt x="1094" y="1541"/>
                  </a:lnTo>
                  <a:lnTo>
                    <a:pt x="1097" y="1540"/>
                  </a:lnTo>
                  <a:lnTo>
                    <a:pt x="1098" y="1539"/>
                  </a:lnTo>
                  <a:lnTo>
                    <a:pt x="1101" y="1537"/>
                  </a:lnTo>
                  <a:lnTo>
                    <a:pt x="1102" y="1536"/>
                  </a:lnTo>
                  <a:lnTo>
                    <a:pt x="1102" y="1534"/>
                  </a:lnTo>
                  <a:lnTo>
                    <a:pt x="1102" y="1534"/>
                  </a:lnTo>
                  <a:lnTo>
                    <a:pt x="1103" y="1533"/>
                  </a:lnTo>
                  <a:lnTo>
                    <a:pt x="1103" y="1533"/>
                  </a:lnTo>
                  <a:lnTo>
                    <a:pt x="1103" y="1532"/>
                  </a:lnTo>
                  <a:lnTo>
                    <a:pt x="1103" y="1532"/>
                  </a:lnTo>
                  <a:lnTo>
                    <a:pt x="1104" y="1532"/>
                  </a:lnTo>
                  <a:lnTo>
                    <a:pt x="1104" y="1532"/>
                  </a:lnTo>
                  <a:lnTo>
                    <a:pt x="1104" y="1534"/>
                  </a:lnTo>
                  <a:lnTo>
                    <a:pt x="1103" y="1535"/>
                  </a:lnTo>
                  <a:lnTo>
                    <a:pt x="1103" y="1536"/>
                  </a:lnTo>
                  <a:lnTo>
                    <a:pt x="1102" y="1537"/>
                  </a:lnTo>
                  <a:lnTo>
                    <a:pt x="1102" y="1538"/>
                  </a:lnTo>
                  <a:lnTo>
                    <a:pt x="1099" y="1540"/>
                  </a:lnTo>
                  <a:lnTo>
                    <a:pt x="1098" y="1540"/>
                  </a:lnTo>
                  <a:close/>
                  <a:moveTo>
                    <a:pt x="1095" y="1533"/>
                  </a:moveTo>
                  <a:lnTo>
                    <a:pt x="1094" y="1535"/>
                  </a:lnTo>
                  <a:lnTo>
                    <a:pt x="1093" y="1535"/>
                  </a:lnTo>
                  <a:lnTo>
                    <a:pt x="1092" y="1531"/>
                  </a:lnTo>
                  <a:lnTo>
                    <a:pt x="1094" y="1531"/>
                  </a:lnTo>
                  <a:lnTo>
                    <a:pt x="1095" y="1532"/>
                  </a:lnTo>
                  <a:lnTo>
                    <a:pt x="1095" y="1533"/>
                  </a:lnTo>
                  <a:close/>
                  <a:moveTo>
                    <a:pt x="1092" y="1535"/>
                  </a:moveTo>
                  <a:lnTo>
                    <a:pt x="1092" y="1536"/>
                  </a:lnTo>
                  <a:lnTo>
                    <a:pt x="1090" y="1536"/>
                  </a:lnTo>
                  <a:lnTo>
                    <a:pt x="1090" y="1535"/>
                  </a:lnTo>
                  <a:lnTo>
                    <a:pt x="1090" y="1534"/>
                  </a:lnTo>
                  <a:lnTo>
                    <a:pt x="1088" y="1531"/>
                  </a:lnTo>
                  <a:lnTo>
                    <a:pt x="1088" y="1531"/>
                  </a:lnTo>
                  <a:lnTo>
                    <a:pt x="1090" y="1531"/>
                  </a:lnTo>
                  <a:lnTo>
                    <a:pt x="1090" y="1531"/>
                  </a:lnTo>
                  <a:lnTo>
                    <a:pt x="1092" y="1531"/>
                  </a:lnTo>
                  <a:lnTo>
                    <a:pt x="1092" y="1534"/>
                  </a:lnTo>
                  <a:lnTo>
                    <a:pt x="1092" y="1535"/>
                  </a:lnTo>
                  <a:close/>
                  <a:moveTo>
                    <a:pt x="1076" y="1532"/>
                  </a:moveTo>
                  <a:lnTo>
                    <a:pt x="1075" y="1532"/>
                  </a:lnTo>
                  <a:lnTo>
                    <a:pt x="1075" y="1532"/>
                  </a:lnTo>
                  <a:lnTo>
                    <a:pt x="1076" y="1532"/>
                  </a:lnTo>
                  <a:lnTo>
                    <a:pt x="1077" y="1531"/>
                  </a:lnTo>
                  <a:lnTo>
                    <a:pt x="1078" y="1531"/>
                  </a:lnTo>
                  <a:lnTo>
                    <a:pt x="1078" y="1531"/>
                  </a:lnTo>
                  <a:lnTo>
                    <a:pt x="1076" y="1532"/>
                  </a:lnTo>
                  <a:close/>
                  <a:moveTo>
                    <a:pt x="1075" y="1531"/>
                  </a:moveTo>
                  <a:lnTo>
                    <a:pt x="1075" y="1531"/>
                  </a:lnTo>
                  <a:lnTo>
                    <a:pt x="1074" y="1531"/>
                  </a:lnTo>
                  <a:lnTo>
                    <a:pt x="1074" y="1530"/>
                  </a:lnTo>
                  <a:lnTo>
                    <a:pt x="1075" y="1530"/>
                  </a:lnTo>
                  <a:lnTo>
                    <a:pt x="1076" y="1530"/>
                  </a:lnTo>
                  <a:lnTo>
                    <a:pt x="1076" y="1530"/>
                  </a:lnTo>
                  <a:lnTo>
                    <a:pt x="1076" y="1530"/>
                  </a:lnTo>
                  <a:lnTo>
                    <a:pt x="1075" y="1531"/>
                  </a:lnTo>
                  <a:close/>
                  <a:moveTo>
                    <a:pt x="1071" y="1532"/>
                  </a:moveTo>
                  <a:lnTo>
                    <a:pt x="1070" y="1532"/>
                  </a:lnTo>
                  <a:lnTo>
                    <a:pt x="1070" y="1531"/>
                  </a:lnTo>
                  <a:lnTo>
                    <a:pt x="1070" y="1530"/>
                  </a:lnTo>
                  <a:lnTo>
                    <a:pt x="1070" y="1530"/>
                  </a:lnTo>
                  <a:lnTo>
                    <a:pt x="1071" y="1530"/>
                  </a:lnTo>
                  <a:lnTo>
                    <a:pt x="1072" y="1530"/>
                  </a:lnTo>
                  <a:lnTo>
                    <a:pt x="1072" y="1531"/>
                  </a:lnTo>
                  <a:lnTo>
                    <a:pt x="1071" y="1532"/>
                  </a:lnTo>
                  <a:close/>
                  <a:moveTo>
                    <a:pt x="1028" y="1531"/>
                  </a:moveTo>
                  <a:lnTo>
                    <a:pt x="1027" y="1531"/>
                  </a:lnTo>
                  <a:lnTo>
                    <a:pt x="1026" y="1530"/>
                  </a:lnTo>
                  <a:lnTo>
                    <a:pt x="1026" y="1530"/>
                  </a:lnTo>
                  <a:lnTo>
                    <a:pt x="1027" y="1529"/>
                  </a:lnTo>
                  <a:lnTo>
                    <a:pt x="1027" y="1529"/>
                  </a:lnTo>
                  <a:lnTo>
                    <a:pt x="1028" y="1530"/>
                  </a:lnTo>
                  <a:lnTo>
                    <a:pt x="1028" y="1530"/>
                  </a:lnTo>
                  <a:lnTo>
                    <a:pt x="1028" y="1531"/>
                  </a:lnTo>
                  <a:close/>
                  <a:moveTo>
                    <a:pt x="1103" y="1530"/>
                  </a:moveTo>
                  <a:lnTo>
                    <a:pt x="1102" y="1530"/>
                  </a:lnTo>
                  <a:lnTo>
                    <a:pt x="1102" y="1530"/>
                  </a:lnTo>
                  <a:lnTo>
                    <a:pt x="1102" y="1529"/>
                  </a:lnTo>
                  <a:lnTo>
                    <a:pt x="1102" y="1529"/>
                  </a:lnTo>
                  <a:lnTo>
                    <a:pt x="1102" y="1529"/>
                  </a:lnTo>
                  <a:lnTo>
                    <a:pt x="1102" y="1529"/>
                  </a:lnTo>
                  <a:lnTo>
                    <a:pt x="1102" y="1530"/>
                  </a:lnTo>
                  <a:lnTo>
                    <a:pt x="1103" y="1530"/>
                  </a:lnTo>
                  <a:close/>
                  <a:moveTo>
                    <a:pt x="1104" y="1529"/>
                  </a:moveTo>
                  <a:lnTo>
                    <a:pt x="1103" y="1529"/>
                  </a:lnTo>
                  <a:lnTo>
                    <a:pt x="1103" y="1529"/>
                  </a:lnTo>
                  <a:lnTo>
                    <a:pt x="1103" y="1528"/>
                  </a:lnTo>
                  <a:lnTo>
                    <a:pt x="1103" y="1528"/>
                  </a:lnTo>
                  <a:lnTo>
                    <a:pt x="1104" y="1528"/>
                  </a:lnTo>
                  <a:lnTo>
                    <a:pt x="1104" y="1528"/>
                  </a:lnTo>
                  <a:lnTo>
                    <a:pt x="1104" y="1529"/>
                  </a:lnTo>
                  <a:close/>
                  <a:moveTo>
                    <a:pt x="1097" y="1530"/>
                  </a:moveTo>
                  <a:lnTo>
                    <a:pt x="1095" y="1531"/>
                  </a:lnTo>
                  <a:lnTo>
                    <a:pt x="1093" y="1529"/>
                  </a:lnTo>
                  <a:lnTo>
                    <a:pt x="1092" y="1527"/>
                  </a:lnTo>
                  <a:lnTo>
                    <a:pt x="1092" y="1526"/>
                  </a:lnTo>
                  <a:lnTo>
                    <a:pt x="1093" y="1526"/>
                  </a:lnTo>
                  <a:lnTo>
                    <a:pt x="1096" y="1527"/>
                  </a:lnTo>
                  <a:lnTo>
                    <a:pt x="1096" y="1528"/>
                  </a:lnTo>
                  <a:lnTo>
                    <a:pt x="1097" y="1530"/>
                  </a:lnTo>
                  <a:close/>
                  <a:moveTo>
                    <a:pt x="1103" y="1527"/>
                  </a:moveTo>
                  <a:lnTo>
                    <a:pt x="1103" y="1527"/>
                  </a:lnTo>
                  <a:lnTo>
                    <a:pt x="1102" y="1526"/>
                  </a:lnTo>
                  <a:lnTo>
                    <a:pt x="1102" y="1525"/>
                  </a:lnTo>
                  <a:lnTo>
                    <a:pt x="1103" y="1525"/>
                  </a:lnTo>
                  <a:lnTo>
                    <a:pt x="1103" y="1525"/>
                  </a:lnTo>
                  <a:lnTo>
                    <a:pt x="1103" y="1527"/>
                  </a:lnTo>
                  <a:close/>
                  <a:moveTo>
                    <a:pt x="1097" y="1526"/>
                  </a:moveTo>
                  <a:lnTo>
                    <a:pt x="1096" y="1526"/>
                  </a:lnTo>
                  <a:lnTo>
                    <a:pt x="1096" y="1526"/>
                  </a:lnTo>
                  <a:lnTo>
                    <a:pt x="1096" y="1525"/>
                  </a:lnTo>
                  <a:lnTo>
                    <a:pt x="1097" y="1524"/>
                  </a:lnTo>
                  <a:lnTo>
                    <a:pt x="1098" y="1524"/>
                  </a:lnTo>
                  <a:lnTo>
                    <a:pt x="1098" y="1525"/>
                  </a:lnTo>
                  <a:lnTo>
                    <a:pt x="1097" y="1525"/>
                  </a:lnTo>
                  <a:lnTo>
                    <a:pt x="1097" y="1526"/>
                  </a:lnTo>
                  <a:close/>
                  <a:moveTo>
                    <a:pt x="1072" y="1523"/>
                  </a:moveTo>
                  <a:lnTo>
                    <a:pt x="1071" y="1523"/>
                  </a:lnTo>
                  <a:lnTo>
                    <a:pt x="1071" y="1522"/>
                  </a:lnTo>
                  <a:lnTo>
                    <a:pt x="1071" y="1521"/>
                  </a:lnTo>
                  <a:lnTo>
                    <a:pt x="1071" y="1521"/>
                  </a:lnTo>
                  <a:lnTo>
                    <a:pt x="1072" y="1521"/>
                  </a:lnTo>
                  <a:lnTo>
                    <a:pt x="1073" y="1522"/>
                  </a:lnTo>
                  <a:lnTo>
                    <a:pt x="1072" y="1523"/>
                  </a:lnTo>
                  <a:close/>
                  <a:moveTo>
                    <a:pt x="1098" y="1522"/>
                  </a:moveTo>
                  <a:lnTo>
                    <a:pt x="1098" y="1523"/>
                  </a:lnTo>
                  <a:lnTo>
                    <a:pt x="1097" y="1522"/>
                  </a:lnTo>
                  <a:lnTo>
                    <a:pt x="1097" y="1521"/>
                  </a:lnTo>
                  <a:lnTo>
                    <a:pt x="1098" y="1521"/>
                  </a:lnTo>
                  <a:lnTo>
                    <a:pt x="1099" y="1521"/>
                  </a:lnTo>
                  <a:lnTo>
                    <a:pt x="1099" y="1521"/>
                  </a:lnTo>
                  <a:lnTo>
                    <a:pt x="1099" y="1522"/>
                  </a:lnTo>
                  <a:lnTo>
                    <a:pt x="1099" y="1522"/>
                  </a:lnTo>
                  <a:lnTo>
                    <a:pt x="1098" y="1522"/>
                  </a:lnTo>
                  <a:close/>
                  <a:moveTo>
                    <a:pt x="1012" y="1522"/>
                  </a:moveTo>
                  <a:lnTo>
                    <a:pt x="1012" y="1522"/>
                  </a:lnTo>
                  <a:lnTo>
                    <a:pt x="1012" y="1522"/>
                  </a:lnTo>
                  <a:lnTo>
                    <a:pt x="1012" y="1520"/>
                  </a:lnTo>
                  <a:lnTo>
                    <a:pt x="1013" y="1520"/>
                  </a:lnTo>
                  <a:lnTo>
                    <a:pt x="1013" y="1520"/>
                  </a:lnTo>
                  <a:lnTo>
                    <a:pt x="1013" y="1521"/>
                  </a:lnTo>
                  <a:lnTo>
                    <a:pt x="1012" y="1522"/>
                  </a:lnTo>
                  <a:close/>
                  <a:moveTo>
                    <a:pt x="1101" y="1521"/>
                  </a:moveTo>
                  <a:lnTo>
                    <a:pt x="1100" y="1521"/>
                  </a:lnTo>
                  <a:lnTo>
                    <a:pt x="1100" y="1520"/>
                  </a:lnTo>
                  <a:lnTo>
                    <a:pt x="1100" y="1520"/>
                  </a:lnTo>
                  <a:lnTo>
                    <a:pt x="1100" y="1519"/>
                  </a:lnTo>
                  <a:lnTo>
                    <a:pt x="1100" y="1518"/>
                  </a:lnTo>
                  <a:lnTo>
                    <a:pt x="1101" y="1519"/>
                  </a:lnTo>
                  <a:lnTo>
                    <a:pt x="1101" y="1520"/>
                  </a:lnTo>
                  <a:lnTo>
                    <a:pt x="1101" y="1520"/>
                  </a:lnTo>
                  <a:lnTo>
                    <a:pt x="1102" y="1520"/>
                  </a:lnTo>
                  <a:lnTo>
                    <a:pt x="1101" y="1521"/>
                  </a:lnTo>
                  <a:close/>
                  <a:moveTo>
                    <a:pt x="1099" y="1517"/>
                  </a:moveTo>
                  <a:lnTo>
                    <a:pt x="1098" y="1517"/>
                  </a:lnTo>
                  <a:lnTo>
                    <a:pt x="1098" y="1517"/>
                  </a:lnTo>
                  <a:lnTo>
                    <a:pt x="1098" y="1516"/>
                  </a:lnTo>
                  <a:lnTo>
                    <a:pt x="1098" y="1516"/>
                  </a:lnTo>
                  <a:lnTo>
                    <a:pt x="1099" y="1516"/>
                  </a:lnTo>
                  <a:lnTo>
                    <a:pt x="1100" y="1516"/>
                  </a:lnTo>
                  <a:lnTo>
                    <a:pt x="1100" y="1517"/>
                  </a:lnTo>
                  <a:lnTo>
                    <a:pt x="1099" y="1517"/>
                  </a:lnTo>
                  <a:close/>
                  <a:moveTo>
                    <a:pt x="1083" y="1506"/>
                  </a:moveTo>
                  <a:lnTo>
                    <a:pt x="1083" y="1506"/>
                  </a:lnTo>
                  <a:lnTo>
                    <a:pt x="1083" y="1507"/>
                  </a:lnTo>
                  <a:lnTo>
                    <a:pt x="1084" y="1508"/>
                  </a:lnTo>
                  <a:lnTo>
                    <a:pt x="1084" y="1510"/>
                  </a:lnTo>
                  <a:lnTo>
                    <a:pt x="1084" y="1510"/>
                  </a:lnTo>
                  <a:lnTo>
                    <a:pt x="1078" y="1510"/>
                  </a:lnTo>
                  <a:lnTo>
                    <a:pt x="1078" y="1509"/>
                  </a:lnTo>
                  <a:lnTo>
                    <a:pt x="1075" y="1506"/>
                  </a:lnTo>
                  <a:lnTo>
                    <a:pt x="1074" y="1506"/>
                  </a:lnTo>
                  <a:lnTo>
                    <a:pt x="1073" y="1505"/>
                  </a:lnTo>
                  <a:lnTo>
                    <a:pt x="1073" y="1504"/>
                  </a:lnTo>
                  <a:lnTo>
                    <a:pt x="1074" y="1504"/>
                  </a:lnTo>
                  <a:lnTo>
                    <a:pt x="1075" y="1505"/>
                  </a:lnTo>
                  <a:lnTo>
                    <a:pt x="1078" y="1505"/>
                  </a:lnTo>
                  <a:lnTo>
                    <a:pt x="1078" y="1506"/>
                  </a:lnTo>
                  <a:lnTo>
                    <a:pt x="1083" y="1506"/>
                  </a:lnTo>
                  <a:close/>
                  <a:moveTo>
                    <a:pt x="984" y="1506"/>
                  </a:moveTo>
                  <a:lnTo>
                    <a:pt x="983" y="1506"/>
                  </a:lnTo>
                  <a:lnTo>
                    <a:pt x="982" y="1506"/>
                  </a:lnTo>
                  <a:lnTo>
                    <a:pt x="982" y="1505"/>
                  </a:lnTo>
                  <a:lnTo>
                    <a:pt x="982" y="1505"/>
                  </a:lnTo>
                  <a:lnTo>
                    <a:pt x="982" y="1504"/>
                  </a:lnTo>
                  <a:lnTo>
                    <a:pt x="984" y="1503"/>
                  </a:lnTo>
                  <a:lnTo>
                    <a:pt x="984" y="1503"/>
                  </a:lnTo>
                  <a:lnTo>
                    <a:pt x="985" y="1505"/>
                  </a:lnTo>
                  <a:lnTo>
                    <a:pt x="984" y="1506"/>
                  </a:lnTo>
                  <a:close/>
                  <a:moveTo>
                    <a:pt x="1064" y="1504"/>
                  </a:moveTo>
                  <a:lnTo>
                    <a:pt x="1063" y="1504"/>
                  </a:lnTo>
                  <a:lnTo>
                    <a:pt x="1063" y="1503"/>
                  </a:lnTo>
                  <a:lnTo>
                    <a:pt x="1063" y="1502"/>
                  </a:lnTo>
                  <a:lnTo>
                    <a:pt x="1063" y="1502"/>
                  </a:lnTo>
                  <a:lnTo>
                    <a:pt x="1063" y="1502"/>
                  </a:lnTo>
                  <a:lnTo>
                    <a:pt x="1064" y="1503"/>
                  </a:lnTo>
                  <a:lnTo>
                    <a:pt x="1064" y="1504"/>
                  </a:lnTo>
                  <a:close/>
                  <a:moveTo>
                    <a:pt x="1001" y="1496"/>
                  </a:moveTo>
                  <a:lnTo>
                    <a:pt x="1002" y="1496"/>
                  </a:lnTo>
                  <a:lnTo>
                    <a:pt x="1003" y="1496"/>
                  </a:lnTo>
                  <a:lnTo>
                    <a:pt x="1004" y="1496"/>
                  </a:lnTo>
                  <a:lnTo>
                    <a:pt x="1005" y="1496"/>
                  </a:lnTo>
                  <a:lnTo>
                    <a:pt x="1006" y="1496"/>
                  </a:lnTo>
                  <a:lnTo>
                    <a:pt x="1007" y="1497"/>
                  </a:lnTo>
                  <a:lnTo>
                    <a:pt x="1008" y="1497"/>
                  </a:lnTo>
                  <a:lnTo>
                    <a:pt x="1009" y="1496"/>
                  </a:lnTo>
                  <a:lnTo>
                    <a:pt x="1010" y="1498"/>
                  </a:lnTo>
                  <a:lnTo>
                    <a:pt x="1012" y="1498"/>
                  </a:lnTo>
                  <a:lnTo>
                    <a:pt x="1013" y="1499"/>
                  </a:lnTo>
                  <a:lnTo>
                    <a:pt x="1015" y="1500"/>
                  </a:lnTo>
                  <a:lnTo>
                    <a:pt x="1015" y="1501"/>
                  </a:lnTo>
                  <a:lnTo>
                    <a:pt x="1016" y="1502"/>
                  </a:lnTo>
                  <a:lnTo>
                    <a:pt x="1015" y="1505"/>
                  </a:lnTo>
                  <a:lnTo>
                    <a:pt x="1014" y="1507"/>
                  </a:lnTo>
                  <a:lnTo>
                    <a:pt x="1014" y="1508"/>
                  </a:lnTo>
                  <a:lnTo>
                    <a:pt x="1014" y="1509"/>
                  </a:lnTo>
                  <a:lnTo>
                    <a:pt x="1011" y="1511"/>
                  </a:lnTo>
                  <a:lnTo>
                    <a:pt x="1013" y="1512"/>
                  </a:lnTo>
                  <a:lnTo>
                    <a:pt x="1013" y="1513"/>
                  </a:lnTo>
                  <a:lnTo>
                    <a:pt x="1012" y="1514"/>
                  </a:lnTo>
                  <a:lnTo>
                    <a:pt x="1012" y="1514"/>
                  </a:lnTo>
                  <a:lnTo>
                    <a:pt x="1012" y="1514"/>
                  </a:lnTo>
                  <a:lnTo>
                    <a:pt x="1013" y="1514"/>
                  </a:lnTo>
                  <a:lnTo>
                    <a:pt x="1013" y="1516"/>
                  </a:lnTo>
                  <a:lnTo>
                    <a:pt x="1011" y="1520"/>
                  </a:lnTo>
                  <a:lnTo>
                    <a:pt x="1011" y="1520"/>
                  </a:lnTo>
                  <a:lnTo>
                    <a:pt x="1010" y="1520"/>
                  </a:lnTo>
                  <a:lnTo>
                    <a:pt x="1007" y="1520"/>
                  </a:lnTo>
                  <a:lnTo>
                    <a:pt x="1008" y="1521"/>
                  </a:lnTo>
                  <a:lnTo>
                    <a:pt x="1010" y="1521"/>
                  </a:lnTo>
                  <a:lnTo>
                    <a:pt x="1010" y="1522"/>
                  </a:lnTo>
                  <a:lnTo>
                    <a:pt x="1010" y="1524"/>
                  </a:lnTo>
                  <a:lnTo>
                    <a:pt x="1009" y="1526"/>
                  </a:lnTo>
                  <a:lnTo>
                    <a:pt x="1008" y="1526"/>
                  </a:lnTo>
                  <a:lnTo>
                    <a:pt x="1007" y="1525"/>
                  </a:lnTo>
                  <a:lnTo>
                    <a:pt x="1006" y="1525"/>
                  </a:lnTo>
                  <a:lnTo>
                    <a:pt x="1005" y="1526"/>
                  </a:lnTo>
                  <a:lnTo>
                    <a:pt x="1004" y="1526"/>
                  </a:lnTo>
                  <a:lnTo>
                    <a:pt x="1004" y="1527"/>
                  </a:lnTo>
                  <a:lnTo>
                    <a:pt x="1002" y="1528"/>
                  </a:lnTo>
                  <a:lnTo>
                    <a:pt x="1001" y="1529"/>
                  </a:lnTo>
                  <a:lnTo>
                    <a:pt x="1001" y="1531"/>
                  </a:lnTo>
                  <a:lnTo>
                    <a:pt x="1000" y="1532"/>
                  </a:lnTo>
                  <a:lnTo>
                    <a:pt x="1000" y="1533"/>
                  </a:lnTo>
                  <a:lnTo>
                    <a:pt x="1001" y="1533"/>
                  </a:lnTo>
                  <a:lnTo>
                    <a:pt x="1000" y="1534"/>
                  </a:lnTo>
                  <a:lnTo>
                    <a:pt x="999" y="1534"/>
                  </a:lnTo>
                  <a:lnTo>
                    <a:pt x="998" y="1534"/>
                  </a:lnTo>
                  <a:lnTo>
                    <a:pt x="998" y="1535"/>
                  </a:lnTo>
                  <a:lnTo>
                    <a:pt x="997" y="1536"/>
                  </a:lnTo>
                  <a:lnTo>
                    <a:pt x="996" y="1535"/>
                  </a:lnTo>
                  <a:lnTo>
                    <a:pt x="996" y="1536"/>
                  </a:lnTo>
                  <a:lnTo>
                    <a:pt x="996" y="1537"/>
                  </a:lnTo>
                  <a:lnTo>
                    <a:pt x="996" y="1538"/>
                  </a:lnTo>
                  <a:lnTo>
                    <a:pt x="995" y="1538"/>
                  </a:lnTo>
                  <a:lnTo>
                    <a:pt x="992" y="1538"/>
                  </a:lnTo>
                  <a:lnTo>
                    <a:pt x="992" y="1538"/>
                  </a:lnTo>
                  <a:lnTo>
                    <a:pt x="991" y="1537"/>
                  </a:lnTo>
                  <a:lnTo>
                    <a:pt x="991" y="1538"/>
                  </a:lnTo>
                  <a:lnTo>
                    <a:pt x="990" y="1538"/>
                  </a:lnTo>
                  <a:lnTo>
                    <a:pt x="989" y="1538"/>
                  </a:lnTo>
                  <a:lnTo>
                    <a:pt x="987" y="1537"/>
                  </a:lnTo>
                  <a:lnTo>
                    <a:pt x="985" y="1537"/>
                  </a:lnTo>
                  <a:lnTo>
                    <a:pt x="984" y="1535"/>
                  </a:lnTo>
                  <a:lnTo>
                    <a:pt x="983" y="1535"/>
                  </a:lnTo>
                  <a:lnTo>
                    <a:pt x="980" y="1533"/>
                  </a:lnTo>
                  <a:lnTo>
                    <a:pt x="980" y="1532"/>
                  </a:lnTo>
                  <a:lnTo>
                    <a:pt x="978" y="1530"/>
                  </a:lnTo>
                  <a:lnTo>
                    <a:pt x="978" y="1529"/>
                  </a:lnTo>
                  <a:lnTo>
                    <a:pt x="978" y="1528"/>
                  </a:lnTo>
                  <a:lnTo>
                    <a:pt x="978" y="1527"/>
                  </a:lnTo>
                  <a:lnTo>
                    <a:pt x="977" y="1527"/>
                  </a:lnTo>
                  <a:lnTo>
                    <a:pt x="977" y="1523"/>
                  </a:lnTo>
                  <a:lnTo>
                    <a:pt x="978" y="1522"/>
                  </a:lnTo>
                  <a:lnTo>
                    <a:pt x="978" y="1520"/>
                  </a:lnTo>
                  <a:lnTo>
                    <a:pt x="978" y="1520"/>
                  </a:lnTo>
                  <a:lnTo>
                    <a:pt x="978" y="1519"/>
                  </a:lnTo>
                  <a:lnTo>
                    <a:pt x="979" y="1519"/>
                  </a:lnTo>
                  <a:lnTo>
                    <a:pt x="982" y="1515"/>
                  </a:lnTo>
                  <a:lnTo>
                    <a:pt x="984" y="1515"/>
                  </a:lnTo>
                  <a:lnTo>
                    <a:pt x="986" y="1513"/>
                  </a:lnTo>
                  <a:lnTo>
                    <a:pt x="985" y="1513"/>
                  </a:lnTo>
                  <a:lnTo>
                    <a:pt x="984" y="1514"/>
                  </a:lnTo>
                  <a:lnTo>
                    <a:pt x="984" y="1513"/>
                  </a:lnTo>
                  <a:lnTo>
                    <a:pt x="984" y="1511"/>
                  </a:lnTo>
                  <a:lnTo>
                    <a:pt x="985" y="1511"/>
                  </a:lnTo>
                  <a:lnTo>
                    <a:pt x="985" y="1512"/>
                  </a:lnTo>
                  <a:lnTo>
                    <a:pt x="986" y="1511"/>
                  </a:lnTo>
                  <a:lnTo>
                    <a:pt x="986" y="1511"/>
                  </a:lnTo>
                  <a:lnTo>
                    <a:pt x="985" y="1510"/>
                  </a:lnTo>
                  <a:lnTo>
                    <a:pt x="985" y="1509"/>
                  </a:lnTo>
                  <a:lnTo>
                    <a:pt x="985" y="1509"/>
                  </a:lnTo>
                  <a:lnTo>
                    <a:pt x="985" y="1508"/>
                  </a:lnTo>
                  <a:lnTo>
                    <a:pt x="985" y="1507"/>
                  </a:lnTo>
                  <a:lnTo>
                    <a:pt x="985" y="1506"/>
                  </a:lnTo>
                  <a:lnTo>
                    <a:pt x="986" y="1504"/>
                  </a:lnTo>
                  <a:lnTo>
                    <a:pt x="987" y="1504"/>
                  </a:lnTo>
                  <a:lnTo>
                    <a:pt x="987" y="1503"/>
                  </a:lnTo>
                  <a:lnTo>
                    <a:pt x="988" y="1501"/>
                  </a:lnTo>
                  <a:lnTo>
                    <a:pt x="992" y="1499"/>
                  </a:lnTo>
                  <a:lnTo>
                    <a:pt x="996" y="1499"/>
                  </a:lnTo>
                  <a:lnTo>
                    <a:pt x="998" y="1500"/>
                  </a:lnTo>
                  <a:lnTo>
                    <a:pt x="999" y="1500"/>
                  </a:lnTo>
                  <a:lnTo>
                    <a:pt x="999" y="1500"/>
                  </a:lnTo>
                  <a:lnTo>
                    <a:pt x="998" y="1499"/>
                  </a:lnTo>
                  <a:lnTo>
                    <a:pt x="997" y="1499"/>
                  </a:lnTo>
                  <a:lnTo>
                    <a:pt x="1000" y="1496"/>
                  </a:lnTo>
                  <a:lnTo>
                    <a:pt x="1000" y="1496"/>
                  </a:lnTo>
                  <a:lnTo>
                    <a:pt x="1001" y="1496"/>
                  </a:lnTo>
                  <a:close/>
                  <a:moveTo>
                    <a:pt x="969" y="1488"/>
                  </a:moveTo>
                  <a:lnTo>
                    <a:pt x="968" y="1488"/>
                  </a:lnTo>
                  <a:lnTo>
                    <a:pt x="967" y="1487"/>
                  </a:lnTo>
                  <a:lnTo>
                    <a:pt x="967" y="1487"/>
                  </a:lnTo>
                  <a:lnTo>
                    <a:pt x="968" y="1486"/>
                  </a:lnTo>
                  <a:lnTo>
                    <a:pt x="969" y="1486"/>
                  </a:lnTo>
                  <a:lnTo>
                    <a:pt x="969" y="1486"/>
                  </a:lnTo>
                  <a:lnTo>
                    <a:pt x="969" y="1488"/>
                  </a:lnTo>
                  <a:close/>
                  <a:moveTo>
                    <a:pt x="1040" y="1486"/>
                  </a:moveTo>
                  <a:lnTo>
                    <a:pt x="1041" y="1487"/>
                  </a:lnTo>
                  <a:lnTo>
                    <a:pt x="1045" y="1487"/>
                  </a:lnTo>
                  <a:lnTo>
                    <a:pt x="1046" y="1487"/>
                  </a:lnTo>
                  <a:lnTo>
                    <a:pt x="1048" y="1486"/>
                  </a:lnTo>
                  <a:lnTo>
                    <a:pt x="1048" y="1487"/>
                  </a:lnTo>
                  <a:lnTo>
                    <a:pt x="1049" y="1487"/>
                  </a:lnTo>
                  <a:lnTo>
                    <a:pt x="1051" y="1490"/>
                  </a:lnTo>
                  <a:lnTo>
                    <a:pt x="1052" y="1491"/>
                  </a:lnTo>
                  <a:lnTo>
                    <a:pt x="1054" y="1493"/>
                  </a:lnTo>
                  <a:lnTo>
                    <a:pt x="1054" y="1494"/>
                  </a:lnTo>
                  <a:lnTo>
                    <a:pt x="1055" y="1496"/>
                  </a:lnTo>
                  <a:lnTo>
                    <a:pt x="1056" y="1499"/>
                  </a:lnTo>
                  <a:lnTo>
                    <a:pt x="1058" y="1499"/>
                  </a:lnTo>
                  <a:lnTo>
                    <a:pt x="1059" y="1501"/>
                  </a:lnTo>
                  <a:lnTo>
                    <a:pt x="1060" y="1501"/>
                  </a:lnTo>
                  <a:lnTo>
                    <a:pt x="1060" y="1503"/>
                  </a:lnTo>
                  <a:lnTo>
                    <a:pt x="1059" y="1504"/>
                  </a:lnTo>
                  <a:lnTo>
                    <a:pt x="1057" y="1505"/>
                  </a:lnTo>
                  <a:lnTo>
                    <a:pt x="1058" y="1506"/>
                  </a:lnTo>
                  <a:lnTo>
                    <a:pt x="1059" y="1505"/>
                  </a:lnTo>
                  <a:lnTo>
                    <a:pt x="1061" y="1505"/>
                  </a:lnTo>
                  <a:lnTo>
                    <a:pt x="1062" y="1506"/>
                  </a:lnTo>
                  <a:lnTo>
                    <a:pt x="1062" y="1507"/>
                  </a:lnTo>
                  <a:lnTo>
                    <a:pt x="1061" y="1507"/>
                  </a:lnTo>
                  <a:lnTo>
                    <a:pt x="1060" y="1507"/>
                  </a:lnTo>
                  <a:lnTo>
                    <a:pt x="1060" y="1508"/>
                  </a:lnTo>
                  <a:lnTo>
                    <a:pt x="1062" y="1508"/>
                  </a:lnTo>
                  <a:lnTo>
                    <a:pt x="1063" y="1508"/>
                  </a:lnTo>
                  <a:lnTo>
                    <a:pt x="1063" y="1506"/>
                  </a:lnTo>
                  <a:lnTo>
                    <a:pt x="1064" y="1506"/>
                  </a:lnTo>
                  <a:lnTo>
                    <a:pt x="1065" y="1506"/>
                  </a:lnTo>
                  <a:lnTo>
                    <a:pt x="1067" y="1507"/>
                  </a:lnTo>
                  <a:lnTo>
                    <a:pt x="1067" y="1508"/>
                  </a:lnTo>
                  <a:lnTo>
                    <a:pt x="1066" y="1509"/>
                  </a:lnTo>
                  <a:lnTo>
                    <a:pt x="1067" y="1509"/>
                  </a:lnTo>
                  <a:lnTo>
                    <a:pt x="1069" y="1510"/>
                  </a:lnTo>
                  <a:lnTo>
                    <a:pt x="1070" y="1511"/>
                  </a:lnTo>
                  <a:lnTo>
                    <a:pt x="1070" y="1512"/>
                  </a:lnTo>
                  <a:lnTo>
                    <a:pt x="1071" y="1513"/>
                  </a:lnTo>
                  <a:lnTo>
                    <a:pt x="1071" y="1515"/>
                  </a:lnTo>
                  <a:lnTo>
                    <a:pt x="1070" y="1516"/>
                  </a:lnTo>
                  <a:lnTo>
                    <a:pt x="1070" y="1518"/>
                  </a:lnTo>
                  <a:lnTo>
                    <a:pt x="1068" y="1518"/>
                  </a:lnTo>
                  <a:lnTo>
                    <a:pt x="1068" y="1518"/>
                  </a:lnTo>
                  <a:lnTo>
                    <a:pt x="1067" y="1519"/>
                  </a:lnTo>
                  <a:lnTo>
                    <a:pt x="1067" y="1520"/>
                  </a:lnTo>
                  <a:lnTo>
                    <a:pt x="1065" y="1522"/>
                  </a:lnTo>
                  <a:lnTo>
                    <a:pt x="1065" y="1523"/>
                  </a:lnTo>
                  <a:lnTo>
                    <a:pt x="1064" y="1525"/>
                  </a:lnTo>
                  <a:lnTo>
                    <a:pt x="1062" y="1528"/>
                  </a:lnTo>
                  <a:lnTo>
                    <a:pt x="1062" y="1529"/>
                  </a:lnTo>
                  <a:lnTo>
                    <a:pt x="1060" y="1530"/>
                  </a:lnTo>
                  <a:lnTo>
                    <a:pt x="1060" y="1531"/>
                  </a:lnTo>
                  <a:lnTo>
                    <a:pt x="1060" y="1532"/>
                  </a:lnTo>
                  <a:lnTo>
                    <a:pt x="1057" y="1535"/>
                  </a:lnTo>
                  <a:lnTo>
                    <a:pt x="1056" y="1537"/>
                  </a:lnTo>
                  <a:lnTo>
                    <a:pt x="1055" y="1538"/>
                  </a:lnTo>
                  <a:lnTo>
                    <a:pt x="1054" y="1538"/>
                  </a:lnTo>
                  <a:lnTo>
                    <a:pt x="1053" y="1540"/>
                  </a:lnTo>
                  <a:lnTo>
                    <a:pt x="1052" y="1540"/>
                  </a:lnTo>
                  <a:lnTo>
                    <a:pt x="1051" y="1541"/>
                  </a:lnTo>
                  <a:lnTo>
                    <a:pt x="1049" y="1541"/>
                  </a:lnTo>
                  <a:lnTo>
                    <a:pt x="1049" y="1540"/>
                  </a:lnTo>
                  <a:lnTo>
                    <a:pt x="1049" y="1541"/>
                  </a:lnTo>
                  <a:lnTo>
                    <a:pt x="1048" y="1542"/>
                  </a:lnTo>
                  <a:lnTo>
                    <a:pt x="1047" y="1541"/>
                  </a:lnTo>
                  <a:lnTo>
                    <a:pt x="1046" y="1542"/>
                  </a:lnTo>
                  <a:lnTo>
                    <a:pt x="1044" y="1542"/>
                  </a:lnTo>
                  <a:lnTo>
                    <a:pt x="1043" y="1542"/>
                  </a:lnTo>
                  <a:lnTo>
                    <a:pt x="1039" y="1542"/>
                  </a:lnTo>
                  <a:lnTo>
                    <a:pt x="1039" y="1542"/>
                  </a:lnTo>
                  <a:lnTo>
                    <a:pt x="1038" y="1542"/>
                  </a:lnTo>
                  <a:lnTo>
                    <a:pt x="1037" y="1540"/>
                  </a:lnTo>
                  <a:lnTo>
                    <a:pt x="1037" y="1539"/>
                  </a:lnTo>
                  <a:lnTo>
                    <a:pt x="1036" y="1539"/>
                  </a:lnTo>
                  <a:lnTo>
                    <a:pt x="1035" y="1537"/>
                  </a:lnTo>
                  <a:lnTo>
                    <a:pt x="1034" y="1537"/>
                  </a:lnTo>
                  <a:lnTo>
                    <a:pt x="1033" y="1536"/>
                  </a:lnTo>
                  <a:lnTo>
                    <a:pt x="1032" y="1536"/>
                  </a:lnTo>
                  <a:lnTo>
                    <a:pt x="1031" y="1535"/>
                  </a:lnTo>
                  <a:lnTo>
                    <a:pt x="1031" y="1534"/>
                  </a:lnTo>
                  <a:lnTo>
                    <a:pt x="1030" y="1534"/>
                  </a:lnTo>
                  <a:lnTo>
                    <a:pt x="1031" y="1533"/>
                  </a:lnTo>
                  <a:lnTo>
                    <a:pt x="1030" y="1532"/>
                  </a:lnTo>
                  <a:lnTo>
                    <a:pt x="1028" y="1532"/>
                  </a:lnTo>
                  <a:lnTo>
                    <a:pt x="1029" y="1531"/>
                  </a:lnTo>
                  <a:lnTo>
                    <a:pt x="1030" y="1531"/>
                  </a:lnTo>
                  <a:lnTo>
                    <a:pt x="1028" y="1529"/>
                  </a:lnTo>
                  <a:lnTo>
                    <a:pt x="1028" y="1528"/>
                  </a:lnTo>
                  <a:lnTo>
                    <a:pt x="1028" y="1528"/>
                  </a:lnTo>
                  <a:lnTo>
                    <a:pt x="1027" y="1527"/>
                  </a:lnTo>
                  <a:lnTo>
                    <a:pt x="1026" y="1528"/>
                  </a:lnTo>
                  <a:lnTo>
                    <a:pt x="1025" y="1529"/>
                  </a:lnTo>
                  <a:lnTo>
                    <a:pt x="1023" y="1526"/>
                  </a:lnTo>
                  <a:lnTo>
                    <a:pt x="1023" y="1524"/>
                  </a:lnTo>
                  <a:lnTo>
                    <a:pt x="1024" y="1523"/>
                  </a:lnTo>
                  <a:lnTo>
                    <a:pt x="1024" y="1522"/>
                  </a:lnTo>
                  <a:lnTo>
                    <a:pt x="1023" y="1522"/>
                  </a:lnTo>
                  <a:lnTo>
                    <a:pt x="1023" y="1520"/>
                  </a:lnTo>
                  <a:lnTo>
                    <a:pt x="1022" y="1520"/>
                  </a:lnTo>
                  <a:lnTo>
                    <a:pt x="1022" y="1521"/>
                  </a:lnTo>
                  <a:lnTo>
                    <a:pt x="1023" y="1521"/>
                  </a:lnTo>
                  <a:lnTo>
                    <a:pt x="1023" y="1523"/>
                  </a:lnTo>
                  <a:lnTo>
                    <a:pt x="1022" y="1524"/>
                  </a:lnTo>
                  <a:lnTo>
                    <a:pt x="1021" y="1523"/>
                  </a:lnTo>
                  <a:lnTo>
                    <a:pt x="1020" y="1523"/>
                  </a:lnTo>
                  <a:lnTo>
                    <a:pt x="1019" y="1521"/>
                  </a:lnTo>
                  <a:lnTo>
                    <a:pt x="1018" y="1520"/>
                  </a:lnTo>
                  <a:lnTo>
                    <a:pt x="1018" y="1519"/>
                  </a:lnTo>
                  <a:lnTo>
                    <a:pt x="1017" y="1517"/>
                  </a:lnTo>
                  <a:lnTo>
                    <a:pt x="1017" y="1512"/>
                  </a:lnTo>
                  <a:lnTo>
                    <a:pt x="1018" y="1512"/>
                  </a:lnTo>
                  <a:lnTo>
                    <a:pt x="1018" y="1511"/>
                  </a:lnTo>
                  <a:lnTo>
                    <a:pt x="1017" y="1511"/>
                  </a:lnTo>
                  <a:lnTo>
                    <a:pt x="1018" y="1509"/>
                  </a:lnTo>
                  <a:lnTo>
                    <a:pt x="1019" y="1509"/>
                  </a:lnTo>
                  <a:lnTo>
                    <a:pt x="1020" y="1508"/>
                  </a:lnTo>
                  <a:lnTo>
                    <a:pt x="1019" y="1507"/>
                  </a:lnTo>
                  <a:lnTo>
                    <a:pt x="1019" y="1506"/>
                  </a:lnTo>
                  <a:lnTo>
                    <a:pt x="1021" y="1505"/>
                  </a:lnTo>
                  <a:lnTo>
                    <a:pt x="1021" y="1503"/>
                  </a:lnTo>
                  <a:lnTo>
                    <a:pt x="1020" y="1503"/>
                  </a:lnTo>
                  <a:lnTo>
                    <a:pt x="1020" y="1496"/>
                  </a:lnTo>
                  <a:lnTo>
                    <a:pt x="1021" y="1496"/>
                  </a:lnTo>
                  <a:lnTo>
                    <a:pt x="1021" y="1495"/>
                  </a:lnTo>
                  <a:lnTo>
                    <a:pt x="1022" y="1494"/>
                  </a:lnTo>
                  <a:lnTo>
                    <a:pt x="1023" y="1492"/>
                  </a:lnTo>
                  <a:lnTo>
                    <a:pt x="1024" y="1491"/>
                  </a:lnTo>
                  <a:lnTo>
                    <a:pt x="1025" y="1491"/>
                  </a:lnTo>
                  <a:lnTo>
                    <a:pt x="1025" y="1491"/>
                  </a:lnTo>
                  <a:lnTo>
                    <a:pt x="1025" y="1491"/>
                  </a:lnTo>
                  <a:lnTo>
                    <a:pt x="1026" y="1489"/>
                  </a:lnTo>
                  <a:lnTo>
                    <a:pt x="1027" y="1489"/>
                  </a:lnTo>
                  <a:lnTo>
                    <a:pt x="1028" y="1488"/>
                  </a:lnTo>
                  <a:lnTo>
                    <a:pt x="1032" y="1488"/>
                  </a:lnTo>
                  <a:lnTo>
                    <a:pt x="1033" y="1487"/>
                  </a:lnTo>
                  <a:lnTo>
                    <a:pt x="1034" y="1487"/>
                  </a:lnTo>
                  <a:lnTo>
                    <a:pt x="1034" y="1487"/>
                  </a:lnTo>
                  <a:lnTo>
                    <a:pt x="1032" y="1487"/>
                  </a:lnTo>
                  <a:lnTo>
                    <a:pt x="1032" y="1486"/>
                  </a:lnTo>
                  <a:lnTo>
                    <a:pt x="1032" y="1486"/>
                  </a:lnTo>
                  <a:lnTo>
                    <a:pt x="1034" y="1485"/>
                  </a:lnTo>
                  <a:lnTo>
                    <a:pt x="1034" y="1485"/>
                  </a:lnTo>
                  <a:lnTo>
                    <a:pt x="1037" y="1483"/>
                  </a:lnTo>
                  <a:lnTo>
                    <a:pt x="1040" y="1483"/>
                  </a:lnTo>
                  <a:lnTo>
                    <a:pt x="1040" y="1486"/>
                  </a:lnTo>
                  <a:close/>
                  <a:moveTo>
                    <a:pt x="1044" y="1481"/>
                  </a:moveTo>
                  <a:lnTo>
                    <a:pt x="1045" y="1482"/>
                  </a:lnTo>
                  <a:lnTo>
                    <a:pt x="1049" y="1482"/>
                  </a:lnTo>
                  <a:lnTo>
                    <a:pt x="1050" y="1481"/>
                  </a:lnTo>
                  <a:lnTo>
                    <a:pt x="1050" y="1480"/>
                  </a:lnTo>
                  <a:lnTo>
                    <a:pt x="1051" y="1479"/>
                  </a:lnTo>
                  <a:lnTo>
                    <a:pt x="1052" y="1479"/>
                  </a:lnTo>
                  <a:lnTo>
                    <a:pt x="1053" y="1478"/>
                  </a:lnTo>
                  <a:lnTo>
                    <a:pt x="1054" y="1478"/>
                  </a:lnTo>
                  <a:lnTo>
                    <a:pt x="1054" y="1481"/>
                  </a:lnTo>
                  <a:lnTo>
                    <a:pt x="1054" y="1481"/>
                  </a:lnTo>
                  <a:lnTo>
                    <a:pt x="1054" y="1482"/>
                  </a:lnTo>
                  <a:lnTo>
                    <a:pt x="1050" y="1484"/>
                  </a:lnTo>
                  <a:lnTo>
                    <a:pt x="1049" y="1484"/>
                  </a:lnTo>
                  <a:lnTo>
                    <a:pt x="1049" y="1484"/>
                  </a:lnTo>
                  <a:lnTo>
                    <a:pt x="1049" y="1484"/>
                  </a:lnTo>
                  <a:lnTo>
                    <a:pt x="1047" y="1484"/>
                  </a:lnTo>
                  <a:lnTo>
                    <a:pt x="1047" y="1485"/>
                  </a:lnTo>
                  <a:lnTo>
                    <a:pt x="1044" y="1485"/>
                  </a:lnTo>
                  <a:lnTo>
                    <a:pt x="1044" y="1485"/>
                  </a:lnTo>
                  <a:lnTo>
                    <a:pt x="1042" y="1483"/>
                  </a:lnTo>
                  <a:lnTo>
                    <a:pt x="1042" y="1481"/>
                  </a:lnTo>
                  <a:lnTo>
                    <a:pt x="1041" y="1480"/>
                  </a:lnTo>
                  <a:lnTo>
                    <a:pt x="1041" y="1479"/>
                  </a:lnTo>
                  <a:lnTo>
                    <a:pt x="1041" y="1478"/>
                  </a:lnTo>
                  <a:lnTo>
                    <a:pt x="1042" y="1476"/>
                  </a:lnTo>
                  <a:lnTo>
                    <a:pt x="1043" y="1476"/>
                  </a:lnTo>
                  <a:lnTo>
                    <a:pt x="1043" y="1477"/>
                  </a:lnTo>
                  <a:lnTo>
                    <a:pt x="1043" y="1478"/>
                  </a:lnTo>
                  <a:lnTo>
                    <a:pt x="1043" y="1480"/>
                  </a:lnTo>
                  <a:lnTo>
                    <a:pt x="1044" y="1481"/>
                  </a:lnTo>
                  <a:close/>
                  <a:moveTo>
                    <a:pt x="1052" y="1477"/>
                  </a:moveTo>
                  <a:lnTo>
                    <a:pt x="1051" y="1477"/>
                  </a:lnTo>
                  <a:lnTo>
                    <a:pt x="1051" y="1477"/>
                  </a:lnTo>
                  <a:lnTo>
                    <a:pt x="1051" y="1477"/>
                  </a:lnTo>
                  <a:lnTo>
                    <a:pt x="1050" y="1476"/>
                  </a:lnTo>
                  <a:lnTo>
                    <a:pt x="1050" y="1476"/>
                  </a:lnTo>
                  <a:lnTo>
                    <a:pt x="1051" y="1476"/>
                  </a:lnTo>
                  <a:lnTo>
                    <a:pt x="1051" y="1476"/>
                  </a:lnTo>
                  <a:lnTo>
                    <a:pt x="1052" y="1476"/>
                  </a:lnTo>
                  <a:lnTo>
                    <a:pt x="1052" y="1477"/>
                  </a:lnTo>
                  <a:close/>
                  <a:moveTo>
                    <a:pt x="1049" y="1475"/>
                  </a:moveTo>
                  <a:lnTo>
                    <a:pt x="1049" y="1475"/>
                  </a:lnTo>
                  <a:lnTo>
                    <a:pt x="1048" y="1474"/>
                  </a:lnTo>
                  <a:lnTo>
                    <a:pt x="1048" y="1474"/>
                  </a:lnTo>
                  <a:lnTo>
                    <a:pt x="1048" y="1473"/>
                  </a:lnTo>
                  <a:lnTo>
                    <a:pt x="1048" y="1473"/>
                  </a:lnTo>
                  <a:lnTo>
                    <a:pt x="1049" y="1473"/>
                  </a:lnTo>
                  <a:lnTo>
                    <a:pt x="1049" y="1473"/>
                  </a:lnTo>
                  <a:lnTo>
                    <a:pt x="1049" y="1474"/>
                  </a:lnTo>
                  <a:lnTo>
                    <a:pt x="1049" y="1475"/>
                  </a:lnTo>
                  <a:close/>
                  <a:moveTo>
                    <a:pt x="713" y="1460"/>
                  </a:moveTo>
                  <a:lnTo>
                    <a:pt x="713" y="1462"/>
                  </a:lnTo>
                  <a:lnTo>
                    <a:pt x="713" y="1462"/>
                  </a:lnTo>
                  <a:lnTo>
                    <a:pt x="714" y="1461"/>
                  </a:lnTo>
                  <a:lnTo>
                    <a:pt x="715" y="1461"/>
                  </a:lnTo>
                  <a:lnTo>
                    <a:pt x="716" y="1462"/>
                  </a:lnTo>
                  <a:lnTo>
                    <a:pt x="716" y="1463"/>
                  </a:lnTo>
                  <a:lnTo>
                    <a:pt x="716" y="1466"/>
                  </a:lnTo>
                  <a:lnTo>
                    <a:pt x="715" y="1467"/>
                  </a:lnTo>
                  <a:lnTo>
                    <a:pt x="713" y="1468"/>
                  </a:lnTo>
                  <a:lnTo>
                    <a:pt x="712" y="1469"/>
                  </a:lnTo>
                  <a:lnTo>
                    <a:pt x="711" y="1469"/>
                  </a:lnTo>
                  <a:lnTo>
                    <a:pt x="711" y="1469"/>
                  </a:lnTo>
                  <a:lnTo>
                    <a:pt x="709" y="1469"/>
                  </a:lnTo>
                  <a:lnTo>
                    <a:pt x="707" y="1467"/>
                  </a:lnTo>
                  <a:lnTo>
                    <a:pt x="707" y="1465"/>
                  </a:lnTo>
                  <a:lnTo>
                    <a:pt x="706" y="1465"/>
                  </a:lnTo>
                  <a:lnTo>
                    <a:pt x="707" y="1464"/>
                  </a:lnTo>
                  <a:lnTo>
                    <a:pt x="707" y="1463"/>
                  </a:lnTo>
                  <a:lnTo>
                    <a:pt x="707" y="1463"/>
                  </a:lnTo>
                  <a:lnTo>
                    <a:pt x="708" y="1460"/>
                  </a:lnTo>
                  <a:lnTo>
                    <a:pt x="712" y="1461"/>
                  </a:lnTo>
                  <a:lnTo>
                    <a:pt x="713" y="1460"/>
                  </a:lnTo>
                  <a:close/>
                  <a:moveTo>
                    <a:pt x="714" y="1458"/>
                  </a:moveTo>
                  <a:lnTo>
                    <a:pt x="713" y="1458"/>
                  </a:lnTo>
                  <a:lnTo>
                    <a:pt x="711" y="1456"/>
                  </a:lnTo>
                  <a:lnTo>
                    <a:pt x="711" y="1455"/>
                  </a:lnTo>
                  <a:lnTo>
                    <a:pt x="711" y="1455"/>
                  </a:lnTo>
                  <a:lnTo>
                    <a:pt x="713" y="1455"/>
                  </a:lnTo>
                  <a:lnTo>
                    <a:pt x="714" y="1456"/>
                  </a:lnTo>
                  <a:lnTo>
                    <a:pt x="714" y="1458"/>
                  </a:lnTo>
                  <a:close/>
                  <a:moveTo>
                    <a:pt x="714" y="1448"/>
                  </a:moveTo>
                  <a:lnTo>
                    <a:pt x="714" y="1448"/>
                  </a:lnTo>
                  <a:lnTo>
                    <a:pt x="713" y="1448"/>
                  </a:lnTo>
                  <a:lnTo>
                    <a:pt x="713" y="1446"/>
                  </a:lnTo>
                  <a:lnTo>
                    <a:pt x="713" y="1446"/>
                  </a:lnTo>
                  <a:lnTo>
                    <a:pt x="714" y="1446"/>
                  </a:lnTo>
                  <a:lnTo>
                    <a:pt x="715" y="1447"/>
                  </a:lnTo>
                  <a:lnTo>
                    <a:pt x="715" y="1448"/>
                  </a:lnTo>
                  <a:lnTo>
                    <a:pt x="714" y="1448"/>
                  </a:lnTo>
                  <a:close/>
                  <a:moveTo>
                    <a:pt x="1145" y="1444"/>
                  </a:moveTo>
                  <a:lnTo>
                    <a:pt x="1146" y="1444"/>
                  </a:lnTo>
                  <a:lnTo>
                    <a:pt x="1146" y="1444"/>
                  </a:lnTo>
                  <a:lnTo>
                    <a:pt x="1147" y="1445"/>
                  </a:lnTo>
                  <a:lnTo>
                    <a:pt x="1146" y="1445"/>
                  </a:lnTo>
                  <a:lnTo>
                    <a:pt x="1145" y="1445"/>
                  </a:lnTo>
                  <a:lnTo>
                    <a:pt x="1144" y="1444"/>
                  </a:lnTo>
                  <a:lnTo>
                    <a:pt x="1144" y="1444"/>
                  </a:lnTo>
                  <a:lnTo>
                    <a:pt x="1145" y="1444"/>
                  </a:lnTo>
                  <a:close/>
                  <a:moveTo>
                    <a:pt x="1142" y="1444"/>
                  </a:moveTo>
                  <a:lnTo>
                    <a:pt x="1141" y="1444"/>
                  </a:lnTo>
                  <a:lnTo>
                    <a:pt x="1141" y="1443"/>
                  </a:lnTo>
                  <a:lnTo>
                    <a:pt x="1141" y="1443"/>
                  </a:lnTo>
                  <a:lnTo>
                    <a:pt x="1141" y="1442"/>
                  </a:lnTo>
                  <a:lnTo>
                    <a:pt x="1142" y="1442"/>
                  </a:lnTo>
                  <a:lnTo>
                    <a:pt x="1142" y="1443"/>
                  </a:lnTo>
                  <a:lnTo>
                    <a:pt x="1142" y="1443"/>
                  </a:lnTo>
                  <a:lnTo>
                    <a:pt x="1142" y="1444"/>
                  </a:lnTo>
                  <a:close/>
                  <a:moveTo>
                    <a:pt x="1140" y="1443"/>
                  </a:moveTo>
                  <a:lnTo>
                    <a:pt x="1139" y="1443"/>
                  </a:lnTo>
                  <a:lnTo>
                    <a:pt x="1138" y="1443"/>
                  </a:lnTo>
                  <a:lnTo>
                    <a:pt x="1139" y="1442"/>
                  </a:lnTo>
                  <a:lnTo>
                    <a:pt x="1140" y="1443"/>
                  </a:lnTo>
                  <a:close/>
                  <a:moveTo>
                    <a:pt x="1156" y="1443"/>
                  </a:moveTo>
                  <a:lnTo>
                    <a:pt x="1154" y="1444"/>
                  </a:lnTo>
                  <a:lnTo>
                    <a:pt x="1152" y="1443"/>
                  </a:lnTo>
                  <a:lnTo>
                    <a:pt x="1153" y="1442"/>
                  </a:lnTo>
                  <a:lnTo>
                    <a:pt x="1155" y="1442"/>
                  </a:lnTo>
                  <a:lnTo>
                    <a:pt x="1155" y="1441"/>
                  </a:lnTo>
                  <a:lnTo>
                    <a:pt x="1156" y="1442"/>
                  </a:lnTo>
                  <a:lnTo>
                    <a:pt x="1156" y="1443"/>
                  </a:lnTo>
                  <a:close/>
                  <a:moveTo>
                    <a:pt x="1137" y="1442"/>
                  </a:moveTo>
                  <a:lnTo>
                    <a:pt x="1137" y="1442"/>
                  </a:lnTo>
                  <a:lnTo>
                    <a:pt x="1137" y="1442"/>
                  </a:lnTo>
                  <a:lnTo>
                    <a:pt x="1137" y="1441"/>
                  </a:lnTo>
                  <a:lnTo>
                    <a:pt x="1137" y="1441"/>
                  </a:lnTo>
                  <a:lnTo>
                    <a:pt x="1137" y="1441"/>
                  </a:lnTo>
                  <a:lnTo>
                    <a:pt x="1138" y="1442"/>
                  </a:lnTo>
                  <a:lnTo>
                    <a:pt x="1137" y="1442"/>
                  </a:lnTo>
                  <a:close/>
                  <a:moveTo>
                    <a:pt x="1022" y="1442"/>
                  </a:moveTo>
                  <a:lnTo>
                    <a:pt x="1021" y="1442"/>
                  </a:lnTo>
                  <a:lnTo>
                    <a:pt x="1021" y="1442"/>
                  </a:lnTo>
                  <a:lnTo>
                    <a:pt x="1021" y="1441"/>
                  </a:lnTo>
                  <a:lnTo>
                    <a:pt x="1021" y="1440"/>
                  </a:lnTo>
                  <a:lnTo>
                    <a:pt x="1022" y="1440"/>
                  </a:lnTo>
                  <a:lnTo>
                    <a:pt x="1023" y="1441"/>
                  </a:lnTo>
                  <a:lnTo>
                    <a:pt x="1023" y="1441"/>
                  </a:lnTo>
                  <a:lnTo>
                    <a:pt x="1022" y="1442"/>
                  </a:lnTo>
                  <a:close/>
                  <a:moveTo>
                    <a:pt x="755" y="1443"/>
                  </a:moveTo>
                  <a:lnTo>
                    <a:pt x="754" y="1444"/>
                  </a:lnTo>
                  <a:lnTo>
                    <a:pt x="753" y="1443"/>
                  </a:lnTo>
                  <a:lnTo>
                    <a:pt x="750" y="1441"/>
                  </a:lnTo>
                  <a:lnTo>
                    <a:pt x="750" y="1439"/>
                  </a:lnTo>
                  <a:lnTo>
                    <a:pt x="751" y="1438"/>
                  </a:lnTo>
                  <a:lnTo>
                    <a:pt x="753" y="1438"/>
                  </a:lnTo>
                  <a:lnTo>
                    <a:pt x="754" y="1439"/>
                  </a:lnTo>
                  <a:lnTo>
                    <a:pt x="754" y="1440"/>
                  </a:lnTo>
                  <a:lnTo>
                    <a:pt x="755" y="1441"/>
                  </a:lnTo>
                  <a:lnTo>
                    <a:pt x="755" y="1443"/>
                  </a:lnTo>
                  <a:close/>
                  <a:moveTo>
                    <a:pt x="1165" y="1435"/>
                  </a:moveTo>
                  <a:lnTo>
                    <a:pt x="1164" y="1437"/>
                  </a:lnTo>
                  <a:lnTo>
                    <a:pt x="1163" y="1437"/>
                  </a:lnTo>
                  <a:lnTo>
                    <a:pt x="1165" y="1433"/>
                  </a:lnTo>
                  <a:lnTo>
                    <a:pt x="1165" y="1435"/>
                  </a:lnTo>
                  <a:close/>
                  <a:moveTo>
                    <a:pt x="1131" y="1431"/>
                  </a:moveTo>
                  <a:lnTo>
                    <a:pt x="1130" y="1431"/>
                  </a:lnTo>
                  <a:lnTo>
                    <a:pt x="1130" y="1431"/>
                  </a:lnTo>
                  <a:lnTo>
                    <a:pt x="1130" y="1430"/>
                  </a:lnTo>
                  <a:lnTo>
                    <a:pt x="1130" y="1430"/>
                  </a:lnTo>
                  <a:lnTo>
                    <a:pt x="1131" y="1430"/>
                  </a:lnTo>
                  <a:lnTo>
                    <a:pt x="1131" y="1431"/>
                  </a:lnTo>
                  <a:close/>
                  <a:moveTo>
                    <a:pt x="1132" y="1430"/>
                  </a:moveTo>
                  <a:lnTo>
                    <a:pt x="1132" y="1430"/>
                  </a:lnTo>
                  <a:lnTo>
                    <a:pt x="1131" y="1430"/>
                  </a:lnTo>
                  <a:lnTo>
                    <a:pt x="1132" y="1429"/>
                  </a:lnTo>
                  <a:lnTo>
                    <a:pt x="1132" y="1429"/>
                  </a:lnTo>
                  <a:lnTo>
                    <a:pt x="1132" y="1430"/>
                  </a:lnTo>
                  <a:close/>
                  <a:moveTo>
                    <a:pt x="1133" y="1429"/>
                  </a:moveTo>
                  <a:lnTo>
                    <a:pt x="1132" y="1429"/>
                  </a:lnTo>
                  <a:lnTo>
                    <a:pt x="1131" y="1428"/>
                  </a:lnTo>
                  <a:lnTo>
                    <a:pt x="1131" y="1428"/>
                  </a:lnTo>
                  <a:lnTo>
                    <a:pt x="1132" y="1428"/>
                  </a:lnTo>
                  <a:lnTo>
                    <a:pt x="1132" y="1428"/>
                  </a:lnTo>
                  <a:lnTo>
                    <a:pt x="1133" y="1428"/>
                  </a:lnTo>
                  <a:lnTo>
                    <a:pt x="1133" y="1429"/>
                  </a:lnTo>
                  <a:close/>
                  <a:moveTo>
                    <a:pt x="1127" y="1427"/>
                  </a:moveTo>
                  <a:lnTo>
                    <a:pt x="1126" y="1427"/>
                  </a:lnTo>
                  <a:lnTo>
                    <a:pt x="1126" y="1427"/>
                  </a:lnTo>
                  <a:lnTo>
                    <a:pt x="1126" y="1426"/>
                  </a:lnTo>
                  <a:lnTo>
                    <a:pt x="1126" y="1426"/>
                  </a:lnTo>
                  <a:lnTo>
                    <a:pt x="1127" y="1426"/>
                  </a:lnTo>
                  <a:lnTo>
                    <a:pt x="1128" y="1426"/>
                  </a:lnTo>
                  <a:lnTo>
                    <a:pt x="1128" y="1427"/>
                  </a:lnTo>
                  <a:lnTo>
                    <a:pt x="1127" y="1427"/>
                  </a:lnTo>
                  <a:close/>
                  <a:moveTo>
                    <a:pt x="675" y="1425"/>
                  </a:moveTo>
                  <a:lnTo>
                    <a:pt x="675" y="1427"/>
                  </a:lnTo>
                  <a:lnTo>
                    <a:pt x="676" y="1426"/>
                  </a:lnTo>
                  <a:lnTo>
                    <a:pt x="676" y="1426"/>
                  </a:lnTo>
                  <a:lnTo>
                    <a:pt x="677" y="1426"/>
                  </a:lnTo>
                  <a:lnTo>
                    <a:pt x="677" y="1428"/>
                  </a:lnTo>
                  <a:lnTo>
                    <a:pt x="675" y="1428"/>
                  </a:lnTo>
                  <a:lnTo>
                    <a:pt x="674" y="1426"/>
                  </a:lnTo>
                  <a:lnTo>
                    <a:pt x="674" y="1425"/>
                  </a:lnTo>
                  <a:lnTo>
                    <a:pt x="675" y="1425"/>
                  </a:lnTo>
                  <a:close/>
                  <a:moveTo>
                    <a:pt x="1130" y="1425"/>
                  </a:moveTo>
                  <a:lnTo>
                    <a:pt x="1130" y="1426"/>
                  </a:lnTo>
                  <a:lnTo>
                    <a:pt x="1131" y="1426"/>
                  </a:lnTo>
                  <a:lnTo>
                    <a:pt x="1131" y="1427"/>
                  </a:lnTo>
                  <a:lnTo>
                    <a:pt x="1131" y="1427"/>
                  </a:lnTo>
                  <a:lnTo>
                    <a:pt x="1131" y="1428"/>
                  </a:lnTo>
                  <a:lnTo>
                    <a:pt x="1129" y="1429"/>
                  </a:lnTo>
                  <a:lnTo>
                    <a:pt x="1128" y="1429"/>
                  </a:lnTo>
                  <a:lnTo>
                    <a:pt x="1128" y="1428"/>
                  </a:lnTo>
                  <a:lnTo>
                    <a:pt x="1130" y="1427"/>
                  </a:lnTo>
                  <a:lnTo>
                    <a:pt x="1129" y="1426"/>
                  </a:lnTo>
                  <a:lnTo>
                    <a:pt x="1129" y="1425"/>
                  </a:lnTo>
                  <a:lnTo>
                    <a:pt x="1130" y="1425"/>
                  </a:lnTo>
                  <a:close/>
                  <a:moveTo>
                    <a:pt x="1164" y="1427"/>
                  </a:moveTo>
                  <a:lnTo>
                    <a:pt x="1165" y="1429"/>
                  </a:lnTo>
                  <a:lnTo>
                    <a:pt x="1165" y="1429"/>
                  </a:lnTo>
                  <a:lnTo>
                    <a:pt x="1165" y="1432"/>
                  </a:lnTo>
                  <a:lnTo>
                    <a:pt x="1164" y="1434"/>
                  </a:lnTo>
                  <a:lnTo>
                    <a:pt x="1164" y="1434"/>
                  </a:lnTo>
                  <a:lnTo>
                    <a:pt x="1163" y="1435"/>
                  </a:lnTo>
                  <a:lnTo>
                    <a:pt x="1163" y="1436"/>
                  </a:lnTo>
                  <a:lnTo>
                    <a:pt x="1160" y="1438"/>
                  </a:lnTo>
                  <a:lnTo>
                    <a:pt x="1159" y="1439"/>
                  </a:lnTo>
                  <a:lnTo>
                    <a:pt x="1158" y="1440"/>
                  </a:lnTo>
                  <a:lnTo>
                    <a:pt x="1157" y="1439"/>
                  </a:lnTo>
                  <a:lnTo>
                    <a:pt x="1157" y="1440"/>
                  </a:lnTo>
                  <a:lnTo>
                    <a:pt x="1156" y="1440"/>
                  </a:lnTo>
                  <a:lnTo>
                    <a:pt x="1155" y="1440"/>
                  </a:lnTo>
                  <a:lnTo>
                    <a:pt x="1153" y="1440"/>
                  </a:lnTo>
                  <a:lnTo>
                    <a:pt x="1152" y="1442"/>
                  </a:lnTo>
                  <a:lnTo>
                    <a:pt x="1152" y="1443"/>
                  </a:lnTo>
                  <a:lnTo>
                    <a:pt x="1151" y="1444"/>
                  </a:lnTo>
                  <a:lnTo>
                    <a:pt x="1149" y="1444"/>
                  </a:lnTo>
                  <a:lnTo>
                    <a:pt x="1148" y="1444"/>
                  </a:lnTo>
                  <a:lnTo>
                    <a:pt x="1146" y="1443"/>
                  </a:lnTo>
                  <a:lnTo>
                    <a:pt x="1145" y="1443"/>
                  </a:lnTo>
                  <a:lnTo>
                    <a:pt x="1145" y="1442"/>
                  </a:lnTo>
                  <a:lnTo>
                    <a:pt x="1142" y="1442"/>
                  </a:lnTo>
                  <a:lnTo>
                    <a:pt x="1142" y="1441"/>
                  </a:lnTo>
                  <a:lnTo>
                    <a:pt x="1140" y="1441"/>
                  </a:lnTo>
                  <a:lnTo>
                    <a:pt x="1138" y="1440"/>
                  </a:lnTo>
                  <a:lnTo>
                    <a:pt x="1137" y="1440"/>
                  </a:lnTo>
                  <a:lnTo>
                    <a:pt x="1136" y="1438"/>
                  </a:lnTo>
                  <a:lnTo>
                    <a:pt x="1135" y="1438"/>
                  </a:lnTo>
                  <a:lnTo>
                    <a:pt x="1133" y="1436"/>
                  </a:lnTo>
                  <a:lnTo>
                    <a:pt x="1133" y="1435"/>
                  </a:lnTo>
                  <a:lnTo>
                    <a:pt x="1131" y="1433"/>
                  </a:lnTo>
                  <a:lnTo>
                    <a:pt x="1131" y="1432"/>
                  </a:lnTo>
                  <a:lnTo>
                    <a:pt x="1133" y="1431"/>
                  </a:lnTo>
                  <a:lnTo>
                    <a:pt x="1133" y="1430"/>
                  </a:lnTo>
                  <a:lnTo>
                    <a:pt x="1134" y="1429"/>
                  </a:lnTo>
                  <a:lnTo>
                    <a:pt x="1135" y="1429"/>
                  </a:lnTo>
                  <a:lnTo>
                    <a:pt x="1135" y="1430"/>
                  </a:lnTo>
                  <a:lnTo>
                    <a:pt x="1136" y="1430"/>
                  </a:lnTo>
                  <a:lnTo>
                    <a:pt x="1136" y="1430"/>
                  </a:lnTo>
                  <a:lnTo>
                    <a:pt x="1137" y="1431"/>
                  </a:lnTo>
                  <a:lnTo>
                    <a:pt x="1141" y="1432"/>
                  </a:lnTo>
                  <a:lnTo>
                    <a:pt x="1141" y="1432"/>
                  </a:lnTo>
                  <a:lnTo>
                    <a:pt x="1142" y="1431"/>
                  </a:lnTo>
                  <a:lnTo>
                    <a:pt x="1143" y="1432"/>
                  </a:lnTo>
                  <a:lnTo>
                    <a:pt x="1143" y="1430"/>
                  </a:lnTo>
                  <a:lnTo>
                    <a:pt x="1145" y="1430"/>
                  </a:lnTo>
                  <a:lnTo>
                    <a:pt x="1146" y="1431"/>
                  </a:lnTo>
                  <a:lnTo>
                    <a:pt x="1148" y="1429"/>
                  </a:lnTo>
                  <a:lnTo>
                    <a:pt x="1148" y="1428"/>
                  </a:lnTo>
                  <a:lnTo>
                    <a:pt x="1150" y="1428"/>
                  </a:lnTo>
                  <a:lnTo>
                    <a:pt x="1151" y="1428"/>
                  </a:lnTo>
                  <a:lnTo>
                    <a:pt x="1152" y="1427"/>
                  </a:lnTo>
                  <a:lnTo>
                    <a:pt x="1152" y="1427"/>
                  </a:lnTo>
                  <a:lnTo>
                    <a:pt x="1153" y="1428"/>
                  </a:lnTo>
                  <a:lnTo>
                    <a:pt x="1154" y="1426"/>
                  </a:lnTo>
                  <a:lnTo>
                    <a:pt x="1155" y="1426"/>
                  </a:lnTo>
                  <a:lnTo>
                    <a:pt x="1156" y="1425"/>
                  </a:lnTo>
                  <a:lnTo>
                    <a:pt x="1163" y="1425"/>
                  </a:lnTo>
                  <a:lnTo>
                    <a:pt x="1164" y="1426"/>
                  </a:lnTo>
                  <a:lnTo>
                    <a:pt x="1164" y="1426"/>
                  </a:lnTo>
                  <a:lnTo>
                    <a:pt x="1164" y="1427"/>
                  </a:lnTo>
                  <a:close/>
                  <a:moveTo>
                    <a:pt x="1133" y="1425"/>
                  </a:moveTo>
                  <a:lnTo>
                    <a:pt x="1132" y="1425"/>
                  </a:lnTo>
                  <a:lnTo>
                    <a:pt x="1131" y="1424"/>
                  </a:lnTo>
                  <a:lnTo>
                    <a:pt x="1132" y="1424"/>
                  </a:lnTo>
                  <a:lnTo>
                    <a:pt x="1133" y="1424"/>
                  </a:lnTo>
                  <a:lnTo>
                    <a:pt x="1133" y="1424"/>
                  </a:lnTo>
                  <a:lnTo>
                    <a:pt x="1133" y="1425"/>
                  </a:lnTo>
                  <a:close/>
                  <a:moveTo>
                    <a:pt x="675" y="1424"/>
                  </a:moveTo>
                  <a:lnTo>
                    <a:pt x="674" y="1424"/>
                  </a:lnTo>
                  <a:lnTo>
                    <a:pt x="674" y="1424"/>
                  </a:lnTo>
                  <a:lnTo>
                    <a:pt x="674" y="1423"/>
                  </a:lnTo>
                  <a:lnTo>
                    <a:pt x="674" y="1423"/>
                  </a:lnTo>
                  <a:lnTo>
                    <a:pt x="675" y="1423"/>
                  </a:lnTo>
                  <a:lnTo>
                    <a:pt x="675" y="1423"/>
                  </a:lnTo>
                  <a:lnTo>
                    <a:pt x="675" y="1424"/>
                  </a:lnTo>
                  <a:close/>
                  <a:moveTo>
                    <a:pt x="676" y="1424"/>
                  </a:moveTo>
                  <a:lnTo>
                    <a:pt x="676" y="1424"/>
                  </a:lnTo>
                  <a:lnTo>
                    <a:pt x="676" y="1424"/>
                  </a:lnTo>
                  <a:lnTo>
                    <a:pt x="676" y="1423"/>
                  </a:lnTo>
                  <a:lnTo>
                    <a:pt x="676" y="1422"/>
                  </a:lnTo>
                  <a:lnTo>
                    <a:pt x="676" y="1422"/>
                  </a:lnTo>
                  <a:lnTo>
                    <a:pt x="677" y="1423"/>
                  </a:lnTo>
                  <a:lnTo>
                    <a:pt x="677" y="1424"/>
                  </a:lnTo>
                  <a:lnTo>
                    <a:pt x="676" y="1424"/>
                  </a:lnTo>
                  <a:close/>
                  <a:moveTo>
                    <a:pt x="680" y="1426"/>
                  </a:moveTo>
                  <a:lnTo>
                    <a:pt x="679" y="1426"/>
                  </a:lnTo>
                  <a:lnTo>
                    <a:pt x="678" y="1424"/>
                  </a:lnTo>
                  <a:lnTo>
                    <a:pt x="677" y="1422"/>
                  </a:lnTo>
                  <a:lnTo>
                    <a:pt x="680" y="1422"/>
                  </a:lnTo>
                  <a:lnTo>
                    <a:pt x="681" y="1422"/>
                  </a:lnTo>
                  <a:lnTo>
                    <a:pt x="681" y="1425"/>
                  </a:lnTo>
                  <a:lnTo>
                    <a:pt x="680" y="1426"/>
                  </a:lnTo>
                  <a:close/>
                  <a:moveTo>
                    <a:pt x="1131" y="1439"/>
                  </a:moveTo>
                  <a:lnTo>
                    <a:pt x="1129" y="1440"/>
                  </a:lnTo>
                  <a:lnTo>
                    <a:pt x="1127" y="1439"/>
                  </a:lnTo>
                  <a:lnTo>
                    <a:pt x="1126" y="1440"/>
                  </a:lnTo>
                  <a:lnTo>
                    <a:pt x="1126" y="1440"/>
                  </a:lnTo>
                  <a:lnTo>
                    <a:pt x="1126" y="1439"/>
                  </a:lnTo>
                  <a:lnTo>
                    <a:pt x="1127" y="1438"/>
                  </a:lnTo>
                  <a:lnTo>
                    <a:pt x="1125" y="1438"/>
                  </a:lnTo>
                  <a:lnTo>
                    <a:pt x="1124" y="1436"/>
                  </a:lnTo>
                  <a:lnTo>
                    <a:pt x="1123" y="1435"/>
                  </a:lnTo>
                  <a:lnTo>
                    <a:pt x="1122" y="1435"/>
                  </a:lnTo>
                  <a:lnTo>
                    <a:pt x="1122" y="1433"/>
                  </a:lnTo>
                  <a:lnTo>
                    <a:pt x="1121" y="1432"/>
                  </a:lnTo>
                  <a:lnTo>
                    <a:pt x="1120" y="1430"/>
                  </a:lnTo>
                  <a:lnTo>
                    <a:pt x="1119" y="1429"/>
                  </a:lnTo>
                  <a:lnTo>
                    <a:pt x="1119" y="1428"/>
                  </a:lnTo>
                  <a:lnTo>
                    <a:pt x="1119" y="1427"/>
                  </a:lnTo>
                  <a:lnTo>
                    <a:pt x="1119" y="1424"/>
                  </a:lnTo>
                  <a:lnTo>
                    <a:pt x="1118" y="1424"/>
                  </a:lnTo>
                  <a:lnTo>
                    <a:pt x="1119" y="1421"/>
                  </a:lnTo>
                  <a:lnTo>
                    <a:pt x="1120" y="1421"/>
                  </a:lnTo>
                  <a:lnTo>
                    <a:pt x="1122" y="1423"/>
                  </a:lnTo>
                  <a:lnTo>
                    <a:pt x="1122" y="1424"/>
                  </a:lnTo>
                  <a:lnTo>
                    <a:pt x="1122" y="1424"/>
                  </a:lnTo>
                  <a:lnTo>
                    <a:pt x="1122" y="1425"/>
                  </a:lnTo>
                  <a:lnTo>
                    <a:pt x="1124" y="1427"/>
                  </a:lnTo>
                  <a:lnTo>
                    <a:pt x="1126" y="1430"/>
                  </a:lnTo>
                  <a:lnTo>
                    <a:pt x="1126" y="1431"/>
                  </a:lnTo>
                  <a:lnTo>
                    <a:pt x="1127" y="1432"/>
                  </a:lnTo>
                  <a:lnTo>
                    <a:pt x="1127" y="1433"/>
                  </a:lnTo>
                  <a:lnTo>
                    <a:pt x="1129" y="1434"/>
                  </a:lnTo>
                  <a:lnTo>
                    <a:pt x="1129" y="1435"/>
                  </a:lnTo>
                  <a:lnTo>
                    <a:pt x="1130" y="1436"/>
                  </a:lnTo>
                  <a:lnTo>
                    <a:pt x="1131" y="1438"/>
                  </a:lnTo>
                  <a:lnTo>
                    <a:pt x="1131" y="1439"/>
                  </a:lnTo>
                  <a:close/>
                  <a:moveTo>
                    <a:pt x="1077" y="1420"/>
                  </a:moveTo>
                  <a:lnTo>
                    <a:pt x="1074" y="1423"/>
                  </a:lnTo>
                  <a:lnTo>
                    <a:pt x="1073" y="1421"/>
                  </a:lnTo>
                  <a:lnTo>
                    <a:pt x="1075" y="1420"/>
                  </a:lnTo>
                  <a:lnTo>
                    <a:pt x="1077" y="1420"/>
                  </a:lnTo>
                  <a:close/>
                  <a:moveTo>
                    <a:pt x="1137" y="1417"/>
                  </a:moveTo>
                  <a:lnTo>
                    <a:pt x="1136" y="1417"/>
                  </a:lnTo>
                  <a:lnTo>
                    <a:pt x="1136" y="1416"/>
                  </a:lnTo>
                  <a:lnTo>
                    <a:pt x="1136" y="1416"/>
                  </a:lnTo>
                  <a:lnTo>
                    <a:pt x="1136" y="1416"/>
                  </a:lnTo>
                  <a:lnTo>
                    <a:pt x="1137" y="1416"/>
                  </a:lnTo>
                  <a:lnTo>
                    <a:pt x="1137" y="1416"/>
                  </a:lnTo>
                  <a:lnTo>
                    <a:pt x="1137" y="1416"/>
                  </a:lnTo>
                  <a:lnTo>
                    <a:pt x="1137" y="1417"/>
                  </a:lnTo>
                  <a:close/>
                  <a:moveTo>
                    <a:pt x="1034" y="1415"/>
                  </a:moveTo>
                  <a:lnTo>
                    <a:pt x="1034" y="1416"/>
                  </a:lnTo>
                  <a:lnTo>
                    <a:pt x="1039" y="1416"/>
                  </a:lnTo>
                  <a:lnTo>
                    <a:pt x="1042" y="1417"/>
                  </a:lnTo>
                  <a:lnTo>
                    <a:pt x="1047" y="1419"/>
                  </a:lnTo>
                  <a:lnTo>
                    <a:pt x="1049" y="1421"/>
                  </a:lnTo>
                  <a:lnTo>
                    <a:pt x="1053" y="1422"/>
                  </a:lnTo>
                  <a:lnTo>
                    <a:pt x="1054" y="1423"/>
                  </a:lnTo>
                  <a:lnTo>
                    <a:pt x="1055" y="1422"/>
                  </a:lnTo>
                  <a:lnTo>
                    <a:pt x="1056" y="1424"/>
                  </a:lnTo>
                  <a:lnTo>
                    <a:pt x="1058" y="1424"/>
                  </a:lnTo>
                  <a:lnTo>
                    <a:pt x="1058" y="1425"/>
                  </a:lnTo>
                  <a:lnTo>
                    <a:pt x="1060" y="1425"/>
                  </a:lnTo>
                  <a:lnTo>
                    <a:pt x="1061" y="1425"/>
                  </a:lnTo>
                  <a:lnTo>
                    <a:pt x="1060" y="1428"/>
                  </a:lnTo>
                  <a:lnTo>
                    <a:pt x="1060" y="1430"/>
                  </a:lnTo>
                  <a:lnTo>
                    <a:pt x="1059" y="1430"/>
                  </a:lnTo>
                  <a:lnTo>
                    <a:pt x="1058" y="1431"/>
                  </a:lnTo>
                  <a:lnTo>
                    <a:pt x="1058" y="1432"/>
                  </a:lnTo>
                  <a:lnTo>
                    <a:pt x="1057" y="1431"/>
                  </a:lnTo>
                  <a:lnTo>
                    <a:pt x="1055" y="1432"/>
                  </a:lnTo>
                  <a:lnTo>
                    <a:pt x="1054" y="1432"/>
                  </a:lnTo>
                  <a:lnTo>
                    <a:pt x="1053" y="1432"/>
                  </a:lnTo>
                  <a:lnTo>
                    <a:pt x="1052" y="1430"/>
                  </a:lnTo>
                  <a:lnTo>
                    <a:pt x="1051" y="1431"/>
                  </a:lnTo>
                  <a:lnTo>
                    <a:pt x="1051" y="1430"/>
                  </a:lnTo>
                  <a:lnTo>
                    <a:pt x="1050" y="1430"/>
                  </a:lnTo>
                  <a:lnTo>
                    <a:pt x="1050" y="1431"/>
                  </a:lnTo>
                  <a:lnTo>
                    <a:pt x="1051" y="1431"/>
                  </a:lnTo>
                  <a:lnTo>
                    <a:pt x="1050" y="1432"/>
                  </a:lnTo>
                  <a:lnTo>
                    <a:pt x="1049" y="1432"/>
                  </a:lnTo>
                  <a:lnTo>
                    <a:pt x="1049" y="1433"/>
                  </a:lnTo>
                  <a:lnTo>
                    <a:pt x="1047" y="1433"/>
                  </a:lnTo>
                  <a:lnTo>
                    <a:pt x="1045" y="1434"/>
                  </a:lnTo>
                  <a:lnTo>
                    <a:pt x="1047" y="1434"/>
                  </a:lnTo>
                  <a:lnTo>
                    <a:pt x="1048" y="1434"/>
                  </a:lnTo>
                  <a:lnTo>
                    <a:pt x="1045" y="1436"/>
                  </a:lnTo>
                  <a:lnTo>
                    <a:pt x="1045" y="1437"/>
                  </a:lnTo>
                  <a:lnTo>
                    <a:pt x="1044" y="1438"/>
                  </a:lnTo>
                  <a:lnTo>
                    <a:pt x="1040" y="1438"/>
                  </a:lnTo>
                  <a:lnTo>
                    <a:pt x="1040" y="1438"/>
                  </a:lnTo>
                  <a:lnTo>
                    <a:pt x="1041" y="1439"/>
                  </a:lnTo>
                  <a:lnTo>
                    <a:pt x="1044" y="1439"/>
                  </a:lnTo>
                  <a:lnTo>
                    <a:pt x="1045" y="1438"/>
                  </a:lnTo>
                  <a:lnTo>
                    <a:pt x="1045" y="1440"/>
                  </a:lnTo>
                  <a:lnTo>
                    <a:pt x="1045" y="1440"/>
                  </a:lnTo>
                  <a:lnTo>
                    <a:pt x="1044" y="1440"/>
                  </a:lnTo>
                  <a:lnTo>
                    <a:pt x="1043" y="1441"/>
                  </a:lnTo>
                  <a:lnTo>
                    <a:pt x="1042" y="1441"/>
                  </a:lnTo>
                  <a:lnTo>
                    <a:pt x="1040" y="1442"/>
                  </a:lnTo>
                  <a:lnTo>
                    <a:pt x="1036" y="1442"/>
                  </a:lnTo>
                  <a:lnTo>
                    <a:pt x="1034" y="1441"/>
                  </a:lnTo>
                  <a:lnTo>
                    <a:pt x="1032" y="1441"/>
                  </a:lnTo>
                  <a:lnTo>
                    <a:pt x="1032" y="1441"/>
                  </a:lnTo>
                  <a:lnTo>
                    <a:pt x="1031" y="1441"/>
                  </a:lnTo>
                  <a:lnTo>
                    <a:pt x="1030" y="1441"/>
                  </a:lnTo>
                  <a:lnTo>
                    <a:pt x="1028" y="1440"/>
                  </a:lnTo>
                  <a:lnTo>
                    <a:pt x="1026" y="1439"/>
                  </a:lnTo>
                  <a:lnTo>
                    <a:pt x="1022" y="1438"/>
                  </a:lnTo>
                  <a:lnTo>
                    <a:pt x="1021" y="1439"/>
                  </a:lnTo>
                  <a:lnTo>
                    <a:pt x="1019" y="1439"/>
                  </a:lnTo>
                  <a:lnTo>
                    <a:pt x="1019" y="1439"/>
                  </a:lnTo>
                  <a:lnTo>
                    <a:pt x="1017" y="1440"/>
                  </a:lnTo>
                  <a:lnTo>
                    <a:pt x="1017" y="1442"/>
                  </a:lnTo>
                  <a:lnTo>
                    <a:pt x="1016" y="1442"/>
                  </a:lnTo>
                  <a:lnTo>
                    <a:pt x="1015" y="1442"/>
                  </a:lnTo>
                  <a:lnTo>
                    <a:pt x="1015" y="1443"/>
                  </a:lnTo>
                  <a:lnTo>
                    <a:pt x="1013" y="1443"/>
                  </a:lnTo>
                  <a:lnTo>
                    <a:pt x="1012" y="1443"/>
                  </a:lnTo>
                  <a:lnTo>
                    <a:pt x="1011" y="1443"/>
                  </a:lnTo>
                  <a:lnTo>
                    <a:pt x="1010" y="1442"/>
                  </a:lnTo>
                  <a:lnTo>
                    <a:pt x="1010" y="1443"/>
                  </a:lnTo>
                  <a:lnTo>
                    <a:pt x="1008" y="1442"/>
                  </a:lnTo>
                  <a:lnTo>
                    <a:pt x="1006" y="1440"/>
                  </a:lnTo>
                  <a:lnTo>
                    <a:pt x="1006" y="1438"/>
                  </a:lnTo>
                  <a:lnTo>
                    <a:pt x="1006" y="1438"/>
                  </a:lnTo>
                  <a:lnTo>
                    <a:pt x="1006" y="1434"/>
                  </a:lnTo>
                  <a:lnTo>
                    <a:pt x="1007" y="1434"/>
                  </a:lnTo>
                  <a:lnTo>
                    <a:pt x="1008" y="1433"/>
                  </a:lnTo>
                  <a:lnTo>
                    <a:pt x="1009" y="1432"/>
                  </a:lnTo>
                  <a:lnTo>
                    <a:pt x="1009" y="1429"/>
                  </a:lnTo>
                  <a:lnTo>
                    <a:pt x="1009" y="1428"/>
                  </a:lnTo>
                  <a:lnTo>
                    <a:pt x="1010" y="1424"/>
                  </a:lnTo>
                  <a:lnTo>
                    <a:pt x="1011" y="1423"/>
                  </a:lnTo>
                  <a:lnTo>
                    <a:pt x="1011" y="1422"/>
                  </a:lnTo>
                  <a:lnTo>
                    <a:pt x="1014" y="1420"/>
                  </a:lnTo>
                  <a:lnTo>
                    <a:pt x="1018" y="1419"/>
                  </a:lnTo>
                  <a:lnTo>
                    <a:pt x="1019" y="1420"/>
                  </a:lnTo>
                  <a:lnTo>
                    <a:pt x="1021" y="1419"/>
                  </a:lnTo>
                  <a:lnTo>
                    <a:pt x="1021" y="1419"/>
                  </a:lnTo>
                  <a:lnTo>
                    <a:pt x="1023" y="1418"/>
                  </a:lnTo>
                  <a:lnTo>
                    <a:pt x="1024" y="1418"/>
                  </a:lnTo>
                  <a:lnTo>
                    <a:pt x="1025" y="1417"/>
                  </a:lnTo>
                  <a:lnTo>
                    <a:pt x="1027" y="1416"/>
                  </a:lnTo>
                  <a:lnTo>
                    <a:pt x="1029" y="1415"/>
                  </a:lnTo>
                  <a:lnTo>
                    <a:pt x="1034" y="1415"/>
                  </a:lnTo>
                  <a:close/>
                  <a:moveTo>
                    <a:pt x="1139" y="1416"/>
                  </a:moveTo>
                  <a:lnTo>
                    <a:pt x="1138" y="1416"/>
                  </a:lnTo>
                  <a:lnTo>
                    <a:pt x="1138" y="1416"/>
                  </a:lnTo>
                  <a:lnTo>
                    <a:pt x="1138" y="1415"/>
                  </a:lnTo>
                  <a:lnTo>
                    <a:pt x="1138" y="1415"/>
                  </a:lnTo>
                  <a:lnTo>
                    <a:pt x="1138" y="1415"/>
                  </a:lnTo>
                  <a:lnTo>
                    <a:pt x="1139" y="1416"/>
                  </a:lnTo>
                  <a:close/>
                  <a:moveTo>
                    <a:pt x="1133" y="1416"/>
                  </a:moveTo>
                  <a:lnTo>
                    <a:pt x="1132" y="1416"/>
                  </a:lnTo>
                  <a:lnTo>
                    <a:pt x="1132" y="1415"/>
                  </a:lnTo>
                  <a:lnTo>
                    <a:pt x="1132" y="1415"/>
                  </a:lnTo>
                  <a:lnTo>
                    <a:pt x="1132" y="1415"/>
                  </a:lnTo>
                  <a:lnTo>
                    <a:pt x="1133" y="1415"/>
                  </a:lnTo>
                  <a:lnTo>
                    <a:pt x="1133" y="1415"/>
                  </a:lnTo>
                  <a:lnTo>
                    <a:pt x="1133" y="1415"/>
                  </a:lnTo>
                  <a:lnTo>
                    <a:pt x="1133" y="1416"/>
                  </a:lnTo>
                  <a:close/>
                  <a:moveTo>
                    <a:pt x="1140" y="1415"/>
                  </a:moveTo>
                  <a:lnTo>
                    <a:pt x="1139" y="1415"/>
                  </a:lnTo>
                  <a:lnTo>
                    <a:pt x="1139" y="1415"/>
                  </a:lnTo>
                  <a:lnTo>
                    <a:pt x="1139" y="1414"/>
                  </a:lnTo>
                  <a:lnTo>
                    <a:pt x="1139" y="1414"/>
                  </a:lnTo>
                  <a:lnTo>
                    <a:pt x="1140" y="1414"/>
                  </a:lnTo>
                  <a:lnTo>
                    <a:pt x="1140" y="1415"/>
                  </a:lnTo>
                  <a:close/>
                  <a:moveTo>
                    <a:pt x="1135" y="1416"/>
                  </a:moveTo>
                  <a:lnTo>
                    <a:pt x="1134" y="1416"/>
                  </a:lnTo>
                  <a:lnTo>
                    <a:pt x="1133" y="1415"/>
                  </a:lnTo>
                  <a:lnTo>
                    <a:pt x="1133" y="1414"/>
                  </a:lnTo>
                  <a:lnTo>
                    <a:pt x="1134" y="1414"/>
                  </a:lnTo>
                  <a:lnTo>
                    <a:pt x="1135" y="1413"/>
                  </a:lnTo>
                  <a:lnTo>
                    <a:pt x="1135" y="1414"/>
                  </a:lnTo>
                  <a:lnTo>
                    <a:pt x="1134" y="1414"/>
                  </a:lnTo>
                  <a:lnTo>
                    <a:pt x="1135" y="1415"/>
                  </a:lnTo>
                  <a:lnTo>
                    <a:pt x="1135" y="1415"/>
                  </a:lnTo>
                  <a:lnTo>
                    <a:pt x="1135" y="1416"/>
                  </a:lnTo>
                  <a:close/>
                  <a:moveTo>
                    <a:pt x="1153" y="1414"/>
                  </a:moveTo>
                  <a:lnTo>
                    <a:pt x="1152" y="1414"/>
                  </a:lnTo>
                  <a:lnTo>
                    <a:pt x="1152" y="1414"/>
                  </a:lnTo>
                  <a:lnTo>
                    <a:pt x="1152" y="1413"/>
                  </a:lnTo>
                  <a:lnTo>
                    <a:pt x="1152" y="1413"/>
                  </a:lnTo>
                  <a:lnTo>
                    <a:pt x="1153" y="1414"/>
                  </a:lnTo>
                  <a:lnTo>
                    <a:pt x="1153" y="1414"/>
                  </a:lnTo>
                  <a:close/>
                  <a:moveTo>
                    <a:pt x="1138" y="1414"/>
                  </a:moveTo>
                  <a:lnTo>
                    <a:pt x="1137" y="1414"/>
                  </a:lnTo>
                  <a:lnTo>
                    <a:pt x="1137" y="1414"/>
                  </a:lnTo>
                  <a:lnTo>
                    <a:pt x="1137" y="1413"/>
                  </a:lnTo>
                  <a:lnTo>
                    <a:pt x="1137" y="1413"/>
                  </a:lnTo>
                  <a:lnTo>
                    <a:pt x="1138" y="1413"/>
                  </a:lnTo>
                  <a:lnTo>
                    <a:pt x="1138" y="1413"/>
                  </a:lnTo>
                  <a:lnTo>
                    <a:pt x="1138" y="1414"/>
                  </a:lnTo>
                  <a:close/>
                  <a:moveTo>
                    <a:pt x="1142" y="1413"/>
                  </a:moveTo>
                  <a:lnTo>
                    <a:pt x="1141" y="1413"/>
                  </a:lnTo>
                  <a:lnTo>
                    <a:pt x="1141" y="1413"/>
                  </a:lnTo>
                  <a:lnTo>
                    <a:pt x="1141" y="1413"/>
                  </a:lnTo>
                  <a:lnTo>
                    <a:pt x="1141" y="1412"/>
                  </a:lnTo>
                  <a:lnTo>
                    <a:pt x="1142" y="1412"/>
                  </a:lnTo>
                  <a:lnTo>
                    <a:pt x="1142" y="1413"/>
                  </a:lnTo>
                  <a:lnTo>
                    <a:pt x="1142" y="1413"/>
                  </a:lnTo>
                  <a:close/>
                  <a:moveTo>
                    <a:pt x="1139" y="1413"/>
                  </a:moveTo>
                  <a:lnTo>
                    <a:pt x="1139" y="1413"/>
                  </a:lnTo>
                  <a:lnTo>
                    <a:pt x="1138" y="1412"/>
                  </a:lnTo>
                  <a:lnTo>
                    <a:pt x="1138" y="1412"/>
                  </a:lnTo>
                  <a:lnTo>
                    <a:pt x="1139" y="1412"/>
                  </a:lnTo>
                  <a:lnTo>
                    <a:pt x="1139" y="1412"/>
                  </a:lnTo>
                  <a:lnTo>
                    <a:pt x="1139" y="1413"/>
                  </a:lnTo>
                  <a:close/>
                  <a:moveTo>
                    <a:pt x="1141" y="1413"/>
                  </a:moveTo>
                  <a:lnTo>
                    <a:pt x="1140" y="1413"/>
                  </a:lnTo>
                  <a:lnTo>
                    <a:pt x="1140" y="1413"/>
                  </a:lnTo>
                  <a:lnTo>
                    <a:pt x="1140" y="1412"/>
                  </a:lnTo>
                  <a:lnTo>
                    <a:pt x="1140" y="1412"/>
                  </a:lnTo>
                  <a:lnTo>
                    <a:pt x="1140" y="1412"/>
                  </a:lnTo>
                  <a:lnTo>
                    <a:pt x="1141" y="1412"/>
                  </a:lnTo>
                  <a:lnTo>
                    <a:pt x="1141" y="1413"/>
                  </a:lnTo>
                  <a:close/>
                  <a:moveTo>
                    <a:pt x="1149" y="1411"/>
                  </a:moveTo>
                  <a:lnTo>
                    <a:pt x="1150" y="1411"/>
                  </a:lnTo>
                  <a:lnTo>
                    <a:pt x="1150" y="1411"/>
                  </a:lnTo>
                  <a:lnTo>
                    <a:pt x="1151" y="1413"/>
                  </a:lnTo>
                  <a:lnTo>
                    <a:pt x="1151" y="1413"/>
                  </a:lnTo>
                  <a:lnTo>
                    <a:pt x="1151" y="1413"/>
                  </a:lnTo>
                  <a:lnTo>
                    <a:pt x="1151" y="1413"/>
                  </a:lnTo>
                  <a:lnTo>
                    <a:pt x="1149" y="1412"/>
                  </a:lnTo>
                  <a:lnTo>
                    <a:pt x="1149" y="1411"/>
                  </a:lnTo>
                  <a:close/>
                  <a:moveTo>
                    <a:pt x="1126" y="1412"/>
                  </a:moveTo>
                  <a:lnTo>
                    <a:pt x="1126" y="1412"/>
                  </a:lnTo>
                  <a:lnTo>
                    <a:pt x="1124" y="1411"/>
                  </a:lnTo>
                  <a:lnTo>
                    <a:pt x="1124" y="1409"/>
                  </a:lnTo>
                  <a:lnTo>
                    <a:pt x="1126" y="1409"/>
                  </a:lnTo>
                  <a:lnTo>
                    <a:pt x="1126" y="1410"/>
                  </a:lnTo>
                  <a:lnTo>
                    <a:pt x="1126" y="1412"/>
                  </a:lnTo>
                  <a:close/>
                  <a:moveTo>
                    <a:pt x="1132" y="1410"/>
                  </a:moveTo>
                  <a:lnTo>
                    <a:pt x="1131" y="1410"/>
                  </a:lnTo>
                  <a:lnTo>
                    <a:pt x="1131" y="1410"/>
                  </a:lnTo>
                  <a:lnTo>
                    <a:pt x="1131" y="1409"/>
                  </a:lnTo>
                  <a:lnTo>
                    <a:pt x="1131" y="1409"/>
                  </a:lnTo>
                  <a:lnTo>
                    <a:pt x="1132" y="1409"/>
                  </a:lnTo>
                  <a:lnTo>
                    <a:pt x="1132" y="1409"/>
                  </a:lnTo>
                  <a:lnTo>
                    <a:pt x="1132" y="1410"/>
                  </a:lnTo>
                  <a:close/>
                  <a:moveTo>
                    <a:pt x="1130" y="1412"/>
                  </a:moveTo>
                  <a:lnTo>
                    <a:pt x="1128" y="1412"/>
                  </a:lnTo>
                  <a:lnTo>
                    <a:pt x="1127" y="1412"/>
                  </a:lnTo>
                  <a:lnTo>
                    <a:pt x="1127" y="1410"/>
                  </a:lnTo>
                  <a:lnTo>
                    <a:pt x="1127" y="1410"/>
                  </a:lnTo>
                  <a:lnTo>
                    <a:pt x="1127" y="1409"/>
                  </a:lnTo>
                  <a:lnTo>
                    <a:pt x="1128" y="1409"/>
                  </a:lnTo>
                  <a:lnTo>
                    <a:pt x="1129" y="1409"/>
                  </a:lnTo>
                  <a:lnTo>
                    <a:pt x="1131" y="1409"/>
                  </a:lnTo>
                  <a:lnTo>
                    <a:pt x="1130" y="1410"/>
                  </a:lnTo>
                  <a:lnTo>
                    <a:pt x="1130" y="1410"/>
                  </a:lnTo>
                  <a:lnTo>
                    <a:pt x="1131" y="1411"/>
                  </a:lnTo>
                  <a:lnTo>
                    <a:pt x="1130" y="1412"/>
                  </a:lnTo>
                  <a:close/>
                  <a:moveTo>
                    <a:pt x="1140" y="1410"/>
                  </a:moveTo>
                  <a:lnTo>
                    <a:pt x="1139" y="1410"/>
                  </a:lnTo>
                  <a:lnTo>
                    <a:pt x="1139" y="1410"/>
                  </a:lnTo>
                  <a:lnTo>
                    <a:pt x="1139" y="1409"/>
                  </a:lnTo>
                  <a:lnTo>
                    <a:pt x="1139" y="1409"/>
                  </a:lnTo>
                  <a:lnTo>
                    <a:pt x="1140" y="1409"/>
                  </a:lnTo>
                  <a:lnTo>
                    <a:pt x="1140" y="1410"/>
                  </a:lnTo>
                  <a:close/>
                  <a:moveTo>
                    <a:pt x="1126" y="1408"/>
                  </a:moveTo>
                  <a:lnTo>
                    <a:pt x="1126" y="1408"/>
                  </a:lnTo>
                  <a:lnTo>
                    <a:pt x="1125" y="1408"/>
                  </a:lnTo>
                  <a:lnTo>
                    <a:pt x="1126" y="1408"/>
                  </a:lnTo>
                  <a:lnTo>
                    <a:pt x="1126" y="1408"/>
                  </a:lnTo>
                  <a:lnTo>
                    <a:pt x="1127" y="1408"/>
                  </a:lnTo>
                  <a:lnTo>
                    <a:pt x="1126" y="1408"/>
                  </a:lnTo>
                  <a:close/>
                  <a:moveTo>
                    <a:pt x="1141" y="1408"/>
                  </a:moveTo>
                  <a:lnTo>
                    <a:pt x="1141" y="1409"/>
                  </a:lnTo>
                  <a:lnTo>
                    <a:pt x="1140" y="1408"/>
                  </a:lnTo>
                  <a:lnTo>
                    <a:pt x="1140" y="1408"/>
                  </a:lnTo>
                  <a:lnTo>
                    <a:pt x="1140" y="1408"/>
                  </a:lnTo>
                  <a:lnTo>
                    <a:pt x="1140" y="1407"/>
                  </a:lnTo>
                  <a:lnTo>
                    <a:pt x="1140" y="1407"/>
                  </a:lnTo>
                  <a:lnTo>
                    <a:pt x="1140" y="1407"/>
                  </a:lnTo>
                  <a:lnTo>
                    <a:pt x="1141" y="1408"/>
                  </a:lnTo>
                  <a:close/>
                  <a:moveTo>
                    <a:pt x="1141" y="1406"/>
                  </a:moveTo>
                  <a:lnTo>
                    <a:pt x="1140" y="1406"/>
                  </a:lnTo>
                  <a:lnTo>
                    <a:pt x="1140" y="1406"/>
                  </a:lnTo>
                  <a:lnTo>
                    <a:pt x="1140" y="1405"/>
                  </a:lnTo>
                  <a:lnTo>
                    <a:pt x="1140" y="1405"/>
                  </a:lnTo>
                  <a:lnTo>
                    <a:pt x="1141" y="1405"/>
                  </a:lnTo>
                  <a:lnTo>
                    <a:pt x="1141" y="1405"/>
                  </a:lnTo>
                  <a:lnTo>
                    <a:pt x="1141" y="1406"/>
                  </a:lnTo>
                  <a:close/>
                  <a:moveTo>
                    <a:pt x="1138" y="1405"/>
                  </a:moveTo>
                  <a:lnTo>
                    <a:pt x="1138" y="1405"/>
                  </a:lnTo>
                  <a:lnTo>
                    <a:pt x="1138" y="1405"/>
                  </a:lnTo>
                  <a:lnTo>
                    <a:pt x="1138" y="1404"/>
                  </a:lnTo>
                  <a:lnTo>
                    <a:pt x="1138" y="1403"/>
                  </a:lnTo>
                  <a:lnTo>
                    <a:pt x="1139" y="1404"/>
                  </a:lnTo>
                  <a:lnTo>
                    <a:pt x="1139" y="1405"/>
                  </a:lnTo>
                  <a:lnTo>
                    <a:pt x="1138" y="1405"/>
                  </a:lnTo>
                  <a:close/>
                  <a:moveTo>
                    <a:pt x="725" y="1405"/>
                  </a:moveTo>
                  <a:lnTo>
                    <a:pt x="723" y="1406"/>
                  </a:lnTo>
                  <a:lnTo>
                    <a:pt x="722" y="1407"/>
                  </a:lnTo>
                  <a:lnTo>
                    <a:pt x="720" y="1406"/>
                  </a:lnTo>
                  <a:lnTo>
                    <a:pt x="720" y="1405"/>
                  </a:lnTo>
                  <a:lnTo>
                    <a:pt x="721" y="1404"/>
                  </a:lnTo>
                  <a:lnTo>
                    <a:pt x="722" y="1404"/>
                  </a:lnTo>
                  <a:lnTo>
                    <a:pt x="721" y="1405"/>
                  </a:lnTo>
                  <a:lnTo>
                    <a:pt x="721" y="1406"/>
                  </a:lnTo>
                  <a:lnTo>
                    <a:pt x="722" y="1405"/>
                  </a:lnTo>
                  <a:lnTo>
                    <a:pt x="722" y="1404"/>
                  </a:lnTo>
                  <a:lnTo>
                    <a:pt x="723" y="1402"/>
                  </a:lnTo>
                  <a:lnTo>
                    <a:pt x="725" y="1403"/>
                  </a:lnTo>
                  <a:lnTo>
                    <a:pt x="725" y="1405"/>
                  </a:lnTo>
                  <a:close/>
                  <a:moveTo>
                    <a:pt x="784" y="1405"/>
                  </a:moveTo>
                  <a:lnTo>
                    <a:pt x="784" y="1407"/>
                  </a:lnTo>
                  <a:lnTo>
                    <a:pt x="784" y="1408"/>
                  </a:lnTo>
                  <a:lnTo>
                    <a:pt x="781" y="1410"/>
                  </a:lnTo>
                  <a:lnTo>
                    <a:pt x="780" y="1410"/>
                  </a:lnTo>
                  <a:lnTo>
                    <a:pt x="780" y="1410"/>
                  </a:lnTo>
                  <a:lnTo>
                    <a:pt x="780" y="1407"/>
                  </a:lnTo>
                  <a:lnTo>
                    <a:pt x="780" y="1406"/>
                  </a:lnTo>
                  <a:lnTo>
                    <a:pt x="781" y="1404"/>
                  </a:lnTo>
                  <a:lnTo>
                    <a:pt x="782" y="1404"/>
                  </a:lnTo>
                  <a:lnTo>
                    <a:pt x="783" y="1406"/>
                  </a:lnTo>
                  <a:lnTo>
                    <a:pt x="784" y="1404"/>
                  </a:lnTo>
                  <a:lnTo>
                    <a:pt x="784" y="1402"/>
                  </a:lnTo>
                  <a:lnTo>
                    <a:pt x="785" y="1400"/>
                  </a:lnTo>
                  <a:lnTo>
                    <a:pt x="786" y="1401"/>
                  </a:lnTo>
                  <a:lnTo>
                    <a:pt x="786" y="1402"/>
                  </a:lnTo>
                  <a:lnTo>
                    <a:pt x="785" y="1402"/>
                  </a:lnTo>
                  <a:lnTo>
                    <a:pt x="785" y="1404"/>
                  </a:lnTo>
                  <a:lnTo>
                    <a:pt x="784" y="1405"/>
                  </a:lnTo>
                  <a:close/>
                  <a:moveTo>
                    <a:pt x="1125" y="1399"/>
                  </a:moveTo>
                  <a:lnTo>
                    <a:pt x="1126" y="1400"/>
                  </a:lnTo>
                  <a:lnTo>
                    <a:pt x="1130" y="1400"/>
                  </a:lnTo>
                  <a:lnTo>
                    <a:pt x="1131" y="1401"/>
                  </a:lnTo>
                  <a:lnTo>
                    <a:pt x="1131" y="1401"/>
                  </a:lnTo>
                  <a:lnTo>
                    <a:pt x="1133" y="1403"/>
                  </a:lnTo>
                  <a:lnTo>
                    <a:pt x="1133" y="1404"/>
                  </a:lnTo>
                  <a:lnTo>
                    <a:pt x="1133" y="1406"/>
                  </a:lnTo>
                  <a:lnTo>
                    <a:pt x="1134" y="1406"/>
                  </a:lnTo>
                  <a:lnTo>
                    <a:pt x="1134" y="1408"/>
                  </a:lnTo>
                  <a:lnTo>
                    <a:pt x="1133" y="1408"/>
                  </a:lnTo>
                  <a:lnTo>
                    <a:pt x="1133" y="1409"/>
                  </a:lnTo>
                  <a:lnTo>
                    <a:pt x="1133" y="1409"/>
                  </a:lnTo>
                  <a:lnTo>
                    <a:pt x="1132" y="1408"/>
                  </a:lnTo>
                  <a:lnTo>
                    <a:pt x="1131" y="1408"/>
                  </a:lnTo>
                  <a:lnTo>
                    <a:pt x="1130" y="1408"/>
                  </a:lnTo>
                  <a:lnTo>
                    <a:pt x="1127" y="1407"/>
                  </a:lnTo>
                  <a:lnTo>
                    <a:pt x="1126" y="1406"/>
                  </a:lnTo>
                  <a:lnTo>
                    <a:pt x="1124" y="1409"/>
                  </a:lnTo>
                  <a:lnTo>
                    <a:pt x="1123" y="1409"/>
                  </a:lnTo>
                  <a:lnTo>
                    <a:pt x="1123" y="1410"/>
                  </a:lnTo>
                  <a:lnTo>
                    <a:pt x="1121" y="1410"/>
                  </a:lnTo>
                  <a:lnTo>
                    <a:pt x="1121" y="1409"/>
                  </a:lnTo>
                  <a:lnTo>
                    <a:pt x="1121" y="1404"/>
                  </a:lnTo>
                  <a:lnTo>
                    <a:pt x="1120" y="1403"/>
                  </a:lnTo>
                  <a:lnTo>
                    <a:pt x="1120" y="1400"/>
                  </a:lnTo>
                  <a:lnTo>
                    <a:pt x="1121" y="1400"/>
                  </a:lnTo>
                  <a:lnTo>
                    <a:pt x="1122" y="1399"/>
                  </a:lnTo>
                  <a:lnTo>
                    <a:pt x="1124" y="1399"/>
                  </a:lnTo>
                  <a:lnTo>
                    <a:pt x="1125" y="1399"/>
                  </a:lnTo>
                  <a:close/>
                  <a:moveTo>
                    <a:pt x="1073" y="1387"/>
                  </a:moveTo>
                  <a:lnTo>
                    <a:pt x="1074" y="1388"/>
                  </a:lnTo>
                  <a:lnTo>
                    <a:pt x="1075" y="1388"/>
                  </a:lnTo>
                  <a:lnTo>
                    <a:pt x="1076" y="1388"/>
                  </a:lnTo>
                  <a:lnTo>
                    <a:pt x="1076" y="1388"/>
                  </a:lnTo>
                  <a:lnTo>
                    <a:pt x="1078" y="1388"/>
                  </a:lnTo>
                  <a:lnTo>
                    <a:pt x="1079" y="1389"/>
                  </a:lnTo>
                  <a:lnTo>
                    <a:pt x="1082" y="1392"/>
                  </a:lnTo>
                  <a:lnTo>
                    <a:pt x="1082" y="1393"/>
                  </a:lnTo>
                  <a:lnTo>
                    <a:pt x="1083" y="1394"/>
                  </a:lnTo>
                  <a:lnTo>
                    <a:pt x="1084" y="1394"/>
                  </a:lnTo>
                  <a:lnTo>
                    <a:pt x="1084" y="1395"/>
                  </a:lnTo>
                  <a:lnTo>
                    <a:pt x="1084" y="1395"/>
                  </a:lnTo>
                  <a:lnTo>
                    <a:pt x="1086" y="1397"/>
                  </a:lnTo>
                  <a:lnTo>
                    <a:pt x="1086" y="1398"/>
                  </a:lnTo>
                  <a:lnTo>
                    <a:pt x="1087" y="1400"/>
                  </a:lnTo>
                  <a:lnTo>
                    <a:pt x="1087" y="1405"/>
                  </a:lnTo>
                  <a:lnTo>
                    <a:pt x="1085" y="1407"/>
                  </a:lnTo>
                  <a:lnTo>
                    <a:pt x="1086" y="1408"/>
                  </a:lnTo>
                  <a:lnTo>
                    <a:pt x="1086" y="1410"/>
                  </a:lnTo>
                  <a:lnTo>
                    <a:pt x="1086" y="1411"/>
                  </a:lnTo>
                  <a:lnTo>
                    <a:pt x="1086" y="1412"/>
                  </a:lnTo>
                  <a:lnTo>
                    <a:pt x="1085" y="1412"/>
                  </a:lnTo>
                  <a:lnTo>
                    <a:pt x="1083" y="1414"/>
                  </a:lnTo>
                  <a:lnTo>
                    <a:pt x="1083" y="1415"/>
                  </a:lnTo>
                  <a:lnTo>
                    <a:pt x="1080" y="1418"/>
                  </a:lnTo>
                  <a:lnTo>
                    <a:pt x="1078" y="1419"/>
                  </a:lnTo>
                  <a:lnTo>
                    <a:pt x="1078" y="1419"/>
                  </a:lnTo>
                  <a:lnTo>
                    <a:pt x="1072" y="1419"/>
                  </a:lnTo>
                  <a:lnTo>
                    <a:pt x="1072" y="1420"/>
                  </a:lnTo>
                  <a:lnTo>
                    <a:pt x="1073" y="1421"/>
                  </a:lnTo>
                  <a:lnTo>
                    <a:pt x="1073" y="1423"/>
                  </a:lnTo>
                  <a:lnTo>
                    <a:pt x="1072" y="1423"/>
                  </a:lnTo>
                  <a:lnTo>
                    <a:pt x="1071" y="1425"/>
                  </a:lnTo>
                  <a:lnTo>
                    <a:pt x="1070" y="1424"/>
                  </a:lnTo>
                  <a:lnTo>
                    <a:pt x="1067" y="1424"/>
                  </a:lnTo>
                  <a:lnTo>
                    <a:pt x="1066" y="1423"/>
                  </a:lnTo>
                  <a:lnTo>
                    <a:pt x="1065" y="1424"/>
                  </a:lnTo>
                  <a:lnTo>
                    <a:pt x="1062" y="1425"/>
                  </a:lnTo>
                  <a:lnTo>
                    <a:pt x="1061" y="1424"/>
                  </a:lnTo>
                  <a:lnTo>
                    <a:pt x="1060" y="1424"/>
                  </a:lnTo>
                  <a:lnTo>
                    <a:pt x="1060" y="1423"/>
                  </a:lnTo>
                  <a:lnTo>
                    <a:pt x="1054" y="1418"/>
                  </a:lnTo>
                  <a:lnTo>
                    <a:pt x="1054" y="1415"/>
                  </a:lnTo>
                  <a:lnTo>
                    <a:pt x="1055" y="1413"/>
                  </a:lnTo>
                  <a:lnTo>
                    <a:pt x="1057" y="1412"/>
                  </a:lnTo>
                  <a:lnTo>
                    <a:pt x="1057" y="1405"/>
                  </a:lnTo>
                  <a:lnTo>
                    <a:pt x="1056" y="1405"/>
                  </a:lnTo>
                  <a:lnTo>
                    <a:pt x="1057" y="1404"/>
                  </a:lnTo>
                  <a:lnTo>
                    <a:pt x="1057" y="1402"/>
                  </a:lnTo>
                  <a:lnTo>
                    <a:pt x="1058" y="1400"/>
                  </a:lnTo>
                  <a:lnTo>
                    <a:pt x="1058" y="1398"/>
                  </a:lnTo>
                  <a:lnTo>
                    <a:pt x="1058" y="1397"/>
                  </a:lnTo>
                  <a:lnTo>
                    <a:pt x="1058" y="1396"/>
                  </a:lnTo>
                  <a:lnTo>
                    <a:pt x="1059" y="1394"/>
                  </a:lnTo>
                  <a:lnTo>
                    <a:pt x="1061" y="1392"/>
                  </a:lnTo>
                  <a:lnTo>
                    <a:pt x="1062" y="1392"/>
                  </a:lnTo>
                  <a:lnTo>
                    <a:pt x="1063" y="1390"/>
                  </a:lnTo>
                  <a:lnTo>
                    <a:pt x="1063" y="1390"/>
                  </a:lnTo>
                  <a:lnTo>
                    <a:pt x="1065" y="1390"/>
                  </a:lnTo>
                  <a:lnTo>
                    <a:pt x="1066" y="1388"/>
                  </a:lnTo>
                  <a:lnTo>
                    <a:pt x="1069" y="1388"/>
                  </a:lnTo>
                  <a:lnTo>
                    <a:pt x="1069" y="1387"/>
                  </a:lnTo>
                  <a:lnTo>
                    <a:pt x="1073" y="1387"/>
                  </a:lnTo>
                  <a:close/>
                  <a:moveTo>
                    <a:pt x="793" y="1386"/>
                  </a:moveTo>
                  <a:lnTo>
                    <a:pt x="793" y="1388"/>
                  </a:lnTo>
                  <a:lnTo>
                    <a:pt x="792" y="1390"/>
                  </a:lnTo>
                  <a:lnTo>
                    <a:pt x="791" y="1391"/>
                  </a:lnTo>
                  <a:lnTo>
                    <a:pt x="791" y="1391"/>
                  </a:lnTo>
                  <a:lnTo>
                    <a:pt x="792" y="1389"/>
                  </a:lnTo>
                  <a:lnTo>
                    <a:pt x="792" y="1387"/>
                  </a:lnTo>
                  <a:lnTo>
                    <a:pt x="791" y="1387"/>
                  </a:lnTo>
                  <a:lnTo>
                    <a:pt x="791" y="1387"/>
                  </a:lnTo>
                  <a:lnTo>
                    <a:pt x="791" y="1388"/>
                  </a:lnTo>
                  <a:lnTo>
                    <a:pt x="790" y="1389"/>
                  </a:lnTo>
                  <a:lnTo>
                    <a:pt x="790" y="1392"/>
                  </a:lnTo>
                  <a:lnTo>
                    <a:pt x="790" y="1392"/>
                  </a:lnTo>
                  <a:lnTo>
                    <a:pt x="789" y="1394"/>
                  </a:lnTo>
                  <a:lnTo>
                    <a:pt x="788" y="1395"/>
                  </a:lnTo>
                  <a:lnTo>
                    <a:pt x="787" y="1395"/>
                  </a:lnTo>
                  <a:lnTo>
                    <a:pt x="787" y="1394"/>
                  </a:lnTo>
                  <a:lnTo>
                    <a:pt x="786" y="1394"/>
                  </a:lnTo>
                  <a:lnTo>
                    <a:pt x="786" y="1387"/>
                  </a:lnTo>
                  <a:lnTo>
                    <a:pt x="786" y="1387"/>
                  </a:lnTo>
                  <a:lnTo>
                    <a:pt x="787" y="1386"/>
                  </a:lnTo>
                  <a:lnTo>
                    <a:pt x="788" y="1386"/>
                  </a:lnTo>
                  <a:lnTo>
                    <a:pt x="789" y="1385"/>
                  </a:lnTo>
                  <a:lnTo>
                    <a:pt x="793" y="1385"/>
                  </a:lnTo>
                  <a:lnTo>
                    <a:pt x="793" y="1386"/>
                  </a:lnTo>
                  <a:close/>
                  <a:moveTo>
                    <a:pt x="368" y="1379"/>
                  </a:moveTo>
                  <a:lnTo>
                    <a:pt x="367" y="1380"/>
                  </a:lnTo>
                  <a:lnTo>
                    <a:pt x="365" y="1380"/>
                  </a:lnTo>
                  <a:lnTo>
                    <a:pt x="365" y="1379"/>
                  </a:lnTo>
                  <a:lnTo>
                    <a:pt x="365" y="1379"/>
                  </a:lnTo>
                  <a:lnTo>
                    <a:pt x="365" y="1379"/>
                  </a:lnTo>
                  <a:lnTo>
                    <a:pt x="367" y="1379"/>
                  </a:lnTo>
                  <a:lnTo>
                    <a:pt x="368" y="1379"/>
                  </a:lnTo>
                  <a:close/>
                  <a:moveTo>
                    <a:pt x="375" y="1378"/>
                  </a:moveTo>
                  <a:lnTo>
                    <a:pt x="376" y="1379"/>
                  </a:lnTo>
                  <a:lnTo>
                    <a:pt x="372" y="1379"/>
                  </a:lnTo>
                  <a:lnTo>
                    <a:pt x="372" y="1380"/>
                  </a:lnTo>
                  <a:lnTo>
                    <a:pt x="369" y="1379"/>
                  </a:lnTo>
                  <a:lnTo>
                    <a:pt x="370" y="1379"/>
                  </a:lnTo>
                  <a:lnTo>
                    <a:pt x="372" y="1379"/>
                  </a:lnTo>
                  <a:lnTo>
                    <a:pt x="372" y="1378"/>
                  </a:lnTo>
                  <a:lnTo>
                    <a:pt x="375" y="1378"/>
                  </a:lnTo>
                  <a:close/>
                  <a:moveTo>
                    <a:pt x="369" y="1378"/>
                  </a:moveTo>
                  <a:lnTo>
                    <a:pt x="367" y="1378"/>
                  </a:lnTo>
                  <a:lnTo>
                    <a:pt x="367" y="1378"/>
                  </a:lnTo>
                  <a:lnTo>
                    <a:pt x="367" y="1377"/>
                  </a:lnTo>
                  <a:lnTo>
                    <a:pt x="369" y="1377"/>
                  </a:lnTo>
                  <a:lnTo>
                    <a:pt x="369" y="1377"/>
                  </a:lnTo>
                  <a:lnTo>
                    <a:pt x="369" y="1378"/>
                  </a:lnTo>
                  <a:close/>
                  <a:moveTo>
                    <a:pt x="365" y="1377"/>
                  </a:moveTo>
                  <a:lnTo>
                    <a:pt x="365" y="1377"/>
                  </a:lnTo>
                  <a:lnTo>
                    <a:pt x="364" y="1376"/>
                  </a:lnTo>
                  <a:lnTo>
                    <a:pt x="364" y="1376"/>
                  </a:lnTo>
                  <a:lnTo>
                    <a:pt x="365" y="1376"/>
                  </a:lnTo>
                  <a:lnTo>
                    <a:pt x="366" y="1376"/>
                  </a:lnTo>
                  <a:lnTo>
                    <a:pt x="366" y="1377"/>
                  </a:lnTo>
                  <a:lnTo>
                    <a:pt x="365" y="1377"/>
                  </a:lnTo>
                  <a:close/>
                  <a:moveTo>
                    <a:pt x="364" y="1378"/>
                  </a:moveTo>
                  <a:lnTo>
                    <a:pt x="364" y="1378"/>
                  </a:lnTo>
                  <a:lnTo>
                    <a:pt x="363" y="1378"/>
                  </a:lnTo>
                  <a:lnTo>
                    <a:pt x="361" y="1377"/>
                  </a:lnTo>
                  <a:lnTo>
                    <a:pt x="361" y="1376"/>
                  </a:lnTo>
                  <a:lnTo>
                    <a:pt x="361" y="1376"/>
                  </a:lnTo>
                  <a:lnTo>
                    <a:pt x="362" y="1376"/>
                  </a:lnTo>
                  <a:lnTo>
                    <a:pt x="362" y="1376"/>
                  </a:lnTo>
                  <a:lnTo>
                    <a:pt x="364" y="1377"/>
                  </a:lnTo>
                  <a:lnTo>
                    <a:pt x="364" y="1377"/>
                  </a:lnTo>
                  <a:lnTo>
                    <a:pt x="364" y="1378"/>
                  </a:lnTo>
                  <a:close/>
                  <a:moveTo>
                    <a:pt x="379" y="1376"/>
                  </a:moveTo>
                  <a:lnTo>
                    <a:pt x="379" y="1376"/>
                  </a:lnTo>
                  <a:lnTo>
                    <a:pt x="379" y="1375"/>
                  </a:lnTo>
                  <a:lnTo>
                    <a:pt x="379" y="1375"/>
                  </a:lnTo>
                  <a:lnTo>
                    <a:pt x="379" y="1375"/>
                  </a:lnTo>
                  <a:lnTo>
                    <a:pt x="379" y="1375"/>
                  </a:lnTo>
                  <a:lnTo>
                    <a:pt x="379" y="1375"/>
                  </a:lnTo>
                  <a:lnTo>
                    <a:pt x="379" y="1375"/>
                  </a:lnTo>
                  <a:lnTo>
                    <a:pt x="379" y="1376"/>
                  </a:lnTo>
                  <a:close/>
                  <a:moveTo>
                    <a:pt x="383" y="1374"/>
                  </a:moveTo>
                  <a:lnTo>
                    <a:pt x="382" y="1374"/>
                  </a:lnTo>
                  <a:lnTo>
                    <a:pt x="381" y="1374"/>
                  </a:lnTo>
                  <a:lnTo>
                    <a:pt x="382" y="1374"/>
                  </a:lnTo>
                  <a:lnTo>
                    <a:pt x="383" y="1374"/>
                  </a:lnTo>
                  <a:lnTo>
                    <a:pt x="383" y="1374"/>
                  </a:lnTo>
                  <a:close/>
                  <a:moveTo>
                    <a:pt x="384" y="1373"/>
                  </a:moveTo>
                  <a:lnTo>
                    <a:pt x="383" y="1373"/>
                  </a:lnTo>
                  <a:lnTo>
                    <a:pt x="383" y="1373"/>
                  </a:lnTo>
                  <a:lnTo>
                    <a:pt x="382" y="1373"/>
                  </a:lnTo>
                  <a:lnTo>
                    <a:pt x="383" y="1373"/>
                  </a:lnTo>
                  <a:lnTo>
                    <a:pt x="383" y="1373"/>
                  </a:lnTo>
                  <a:lnTo>
                    <a:pt x="384" y="1373"/>
                  </a:lnTo>
                  <a:close/>
                  <a:moveTo>
                    <a:pt x="790" y="1374"/>
                  </a:moveTo>
                  <a:lnTo>
                    <a:pt x="790" y="1374"/>
                  </a:lnTo>
                  <a:lnTo>
                    <a:pt x="790" y="1374"/>
                  </a:lnTo>
                  <a:lnTo>
                    <a:pt x="790" y="1373"/>
                  </a:lnTo>
                  <a:lnTo>
                    <a:pt x="790" y="1373"/>
                  </a:lnTo>
                  <a:lnTo>
                    <a:pt x="791" y="1373"/>
                  </a:lnTo>
                  <a:lnTo>
                    <a:pt x="791" y="1373"/>
                  </a:lnTo>
                  <a:lnTo>
                    <a:pt x="790" y="1374"/>
                  </a:lnTo>
                  <a:close/>
                  <a:moveTo>
                    <a:pt x="388" y="1371"/>
                  </a:moveTo>
                  <a:lnTo>
                    <a:pt x="387" y="1371"/>
                  </a:lnTo>
                  <a:lnTo>
                    <a:pt x="387" y="1371"/>
                  </a:lnTo>
                  <a:lnTo>
                    <a:pt x="387" y="1370"/>
                  </a:lnTo>
                  <a:lnTo>
                    <a:pt x="387" y="1370"/>
                  </a:lnTo>
                  <a:lnTo>
                    <a:pt x="388" y="1370"/>
                  </a:lnTo>
                  <a:lnTo>
                    <a:pt x="388" y="1370"/>
                  </a:lnTo>
                  <a:lnTo>
                    <a:pt x="388" y="1370"/>
                  </a:lnTo>
                  <a:lnTo>
                    <a:pt x="388" y="1371"/>
                  </a:lnTo>
                  <a:close/>
                  <a:moveTo>
                    <a:pt x="390" y="1370"/>
                  </a:moveTo>
                  <a:lnTo>
                    <a:pt x="389" y="1370"/>
                  </a:lnTo>
                  <a:lnTo>
                    <a:pt x="389" y="1369"/>
                  </a:lnTo>
                  <a:lnTo>
                    <a:pt x="389" y="1369"/>
                  </a:lnTo>
                  <a:lnTo>
                    <a:pt x="389" y="1369"/>
                  </a:lnTo>
                  <a:lnTo>
                    <a:pt x="390" y="1369"/>
                  </a:lnTo>
                  <a:lnTo>
                    <a:pt x="390" y="1369"/>
                  </a:lnTo>
                  <a:lnTo>
                    <a:pt x="390" y="1369"/>
                  </a:lnTo>
                  <a:lnTo>
                    <a:pt x="390" y="1370"/>
                  </a:lnTo>
                  <a:close/>
                  <a:moveTo>
                    <a:pt x="387" y="1374"/>
                  </a:moveTo>
                  <a:lnTo>
                    <a:pt x="384" y="1376"/>
                  </a:lnTo>
                  <a:lnTo>
                    <a:pt x="383" y="1376"/>
                  </a:lnTo>
                  <a:lnTo>
                    <a:pt x="383" y="1377"/>
                  </a:lnTo>
                  <a:lnTo>
                    <a:pt x="381" y="1377"/>
                  </a:lnTo>
                  <a:lnTo>
                    <a:pt x="378" y="1378"/>
                  </a:lnTo>
                  <a:lnTo>
                    <a:pt x="377" y="1378"/>
                  </a:lnTo>
                  <a:lnTo>
                    <a:pt x="377" y="1377"/>
                  </a:lnTo>
                  <a:lnTo>
                    <a:pt x="378" y="1377"/>
                  </a:lnTo>
                  <a:lnTo>
                    <a:pt x="383" y="1375"/>
                  </a:lnTo>
                  <a:lnTo>
                    <a:pt x="383" y="1375"/>
                  </a:lnTo>
                  <a:lnTo>
                    <a:pt x="387" y="1372"/>
                  </a:lnTo>
                  <a:lnTo>
                    <a:pt x="391" y="1370"/>
                  </a:lnTo>
                  <a:lnTo>
                    <a:pt x="394" y="1368"/>
                  </a:lnTo>
                  <a:lnTo>
                    <a:pt x="395" y="1368"/>
                  </a:lnTo>
                  <a:lnTo>
                    <a:pt x="390" y="1372"/>
                  </a:lnTo>
                  <a:lnTo>
                    <a:pt x="389" y="1373"/>
                  </a:lnTo>
                  <a:lnTo>
                    <a:pt x="387" y="1374"/>
                  </a:lnTo>
                  <a:close/>
                  <a:moveTo>
                    <a:pt x="1234" y="1371"/>
                  </a:moveTo>
                  <a:lnTo>
                    <a:pt x="1233" y="1371"/>
                  </a:lnTo>
                  <a:lnTo>
                    <a:pt x="1232" y="1370"/>
                  </a:lnTo>
                  <a:lnTo>
                    <a:pt x="1232" y="1369"/>
                  </a:lnTo>
                  <a:lnTo>
                    <a:pt x="1233" y="1368"/>
                  </a:lnTo>
                  <a:lnTo>
                    <a:pt x="1235" y="1368"/>
                  </a:lnTo>
                  <a:lnTo>
                    <a:pt x="1235" y="1370"/>
                  </a:lnTo>
                  <a:lnTo>
                    <a:pt x="1234" y="1371"/>
                  </a:lnTo>
                  <a:close/>
                  <a:moveTo>
                    <a:pt x="392" y="1368"/>
                  </a:moveTo>
                  <a:lnTo>
                    <a:pt x="391" y="1368"/>
                  </a:lnTo>
                  <a:lnTo>
                    <a:pt x="391" y="1368"/>
                  </a:lnTo>
                  <a:lnTo>
                    <a:pt x="391" y="1367"/>
                  </a:lnTo>
                  <a:lnTo>
                    <a:pt x="392" y="1367"/>
                  </a:lnTo>
                  <a:lnTo>
                    <a:pt x="393" y="1367"/>
                  </a:lnTo>
                  <a:lnTo>
                    <a:pt x="393" y="1367"/>
                  </a:lnTo>
                  <a:lnTo>
                    <a:pt x="393" y="1367"/>
                  </a:lnTo>
                  <a:lnTo>
                    <a:pt x="392" y="1368"/>
                  </a:lnTo>
                  <a:close/>
                  <a:moveTo>
                    <a:pt x="1238" y="1366"/>
                  </a:moveTo>
                  <a:lnTo>
                    <a:pt x="1237" y="1366"/>
                  </a:lnTo>
                  <a:lnTo>
                    <a:pt x="1237" y="1366"/>
                  </a:lnTo>
                  <a:lnTo>
                    <a:pt x="1237" y="1365"/>
                  </a:lnTo>
                  <a:lnTo>
                    <a:pt x="1237" y="1365"/>
                  </a:lnTo>
                  <a:lnTo>
                    <a:pt x="1238" y="1364"/>
                  </a:lnTo>
                  <a:lnTo>
                    <a:pt x="1238" y="1364"/>
                  </a:lnTo>
                  <a:lnTo>
                    <a:pt x="1238" y="1365"/>
                  </a:lnTo>
                  <a:lnTo>
                    <a:pt x="1238" y="1366"/>
                  </a:lnTo>
                  <a:close/>
                  <a:moveTo>
                    <a:pt x="1241" y="1365"/>
                  </a:moveTo>
                  <a:lnTo>
                    <a:pt x="1240" y="1365"/>
                  </a:lnTo>
                  <a:lnTo>
                    <a:pt x="1239" y="1364"/>
                  </a:lnTo>
                  <a:lnTo>
                    <a:pt x="1239" y="1364"/>
                  </a:lnTo>
                  <a:lnTo>
                    <a:pt x="1241" y="1364"/>
                  </a:lnTo>
                  <a:lnTo>
                    <a:pt x="1241" y="1364"/>
                  </a:lnTo>
                  <a:lnTo>
                    <a:pt x="1241" y="1365"/>
                  </a:lnTo>
                  <a:close/>
                  <a:moveTo>
                    <a:pt x="563" y="1363"/>
                  </a:moveTo>
                  <a:lnTo>
                    <a:pt x="563" y="1363"/>
                  </a:lnTo>
                  <a:lnTo>
                    <a:pt x="562" y="1363"/>
                  </a:lnTo>
                  <a:lnTo>
                    <a:pt x="562" y="1363"/>
                  </a:lnTo>
                  <a:lnTo>
                    <a:pt x="563" y="1362"/>
                  </a:lnTo>
                  <a:lnTo>
                    <a:pt x="564" y="1362"/>
                  </a:lnTo>
                  <a:lnTo>
                    <a:pt x="564" y="1362"/>
                  </a:lnTo>
                  <a:lnTo>
                    <a:pt x="564" y="1363"/>
                  </a:lnTo>
                  <a:lnTo>
                    <a:pt x="563" y="1363"/>
                  </a:lnTo>
                  <a:close/>
                  <a:moveTo>
                    <a:pt x="1243" y="1362"/>
                  </a:moveTo>
                  <a:lnTo>
                    <a:pt x="1243" y="1362"/>
                  </a:lnTo>
                  <a:lnTo>
                    <a:pt x="1242" y="1362"/>
                  </a:lnTo>
                  <a:lnTo>
                    <a:pt x="1242" y="1362"/>
                  </a:lnTo>
                  <a:lnTo>
                    <a:pt x="1242" y="1362"/>
                  </a:lnTo>
                  <a:lnTo>
                    <a:pt x="1242" y="1361"/>
                  </a:lnTo>
                  <a:lnTo>
                    <a:pt x="1243" y="1361"/>
                  </a:lnTo>
                  <a:lnTo>
                    <a:pt x="1243" y="1361"/>
                  </a:lnTo>
                  <a:lnTo>
                    <a:pt x="1243" y="1362"/>
                  </a:lnTo>
                  <a:close/>
                  <a:moveTo>
                    <a:pt x="563" y="1362"/>
                  </a:moveTo>
                  <a:lnTo>
                    <a:pt x="562" y="1362"/>
                  </a:lnTo>
                  <a:lnTo>
                    <a:pt x="562" y="1361"/>
                  </a:lnTo>
                  <a:lnTo>
                    <a:pt x="562" y="1361"/>
                  </a:lnTo>
                  <a:lnTo>
                    <a:pt x="562" y="1361"/>
                  </a:lnTo>
                  <a:lnTo>
                    <a:pt x="563" y="1361"/>
                  </a:lnTo>
                  <a:lnTo>
                    <a:pt x="563" y="1362"/>
                  </a:lnTo>
                  <a:close/>
                  <a:moveTo>
                    <a:pt x="1247" y="1362"/>
                  </a:moveTo>
                  <a:lnTo>
                    <a:pt x="1247" y="1362"/>
                  </a:lnTo>
                  <a:lnTo>
                    <a:pt x="1247" y="1362"/>
                  </a:lnTo>
                  <a:lnTo>
                    <a:pt x="1246" y="1362"/>
                  </a:lnTo>
                  <a:lnTo>
                    <a:pt x="1246" y="1362"/>
                  </a:lnTo>
                  <a:lnTo>
                    <a:pt x="1245" y="1361"/>
                  </a:lnTo>
                  <a:lnTo>
                    <a:pt x="1245" y="1361"/>
                  </a:lnTo>
                  <a:lnTo>
                    <a:pt x="1245" y="1361"/>
                  </a:lnTo>
                  <a:lnTo>
                    <a:pt x="1246" y="1361"/>
                  </a:lnTo>
                  <a:lnTo>
                    <a:pt x="1247" y="1362"/>
                  </a:lnTo>
                  <a:close/>
                  <a:moveTo>
                    <a:pt x="398" y="1366"/>
                  </a:moveTo>
                  <a:lnTo>
                    <a:pt x="396" y="1367"/>
                  </a:lnTo>
                  <a:lnTo>
                    <a:pt x="395" y="1366"/>
                  </a:lnTo>
                  <a:lnTo>
                    <a:pt x="395" y="1366"/>
                  </a:lnTo>
                  <a:lnTo>
                    <a:pt x="397" y="1364"/>
                  </a:lnTo>
                  <a:lnTo>
                    <a:pt x="397" y="1363"/>
                  </a:lnTo>
                  <a:lnTo>
                    <a:pt x="395" y="1363"/>
                  </a:lnTo>
                  <a:lnTo>
                    <a:pt x="396" y="1362"/>
                  </a:lnTo>
                  <a:lnTo>
                    <a:pt x="398" y="1360"/>
                  </a:lnTo>
                  <a:lnTo>
                    <a:pt x="398" y="1360"/>
                  </a:lnTo>
                  <a:lnTo>
                    <a:pt x="398" y="1360"/>
                  </a:lnTo>
                  <a:lnTo>
                    <a:pt x="398" y="1363"/>
                  </a:lnTo>
                  <a:lnTo>
                    <a:pt x="398" y="1363"/>
                  </a:lnTo>
                  <a:lnTo>
                    <a:pt x="398" y="1366"/>
                  </a:lnTo>
                  <a:close/>
                  <a:moveTo>
                    <a:pt x="1250" y="1362"/>
                  </a:moveTo>
                  <a:lnTo>
                    <a:pt x="1248" y="1362"/>
                  </a:lnTo>
                  <a:lnTo>
                    <a:pt x="1246" y="1359"/>
                  </a:lnTo>
                  <a:lnTo>
                    <a:pt x="1246" y="1359"/>
                  </a:lnTo>
                  <a:lnTo>
                    <a:pt x="1246" y="1359"/>
                  </a:lnTo>
                  <a:lnTo>
                    <a:pt x="1248" y="1361"/>
                  </a:lnTo>
                  <a:lnTo>
                    <a:pt x="1249" y="1361"/>
                  </a:lnTo>
                  <a:lnTo>
                    <a:pt x="1250" y="1362"/>
                  </a:lnTo>
                  <a:close/>
                  <a:moveTo>
                    <a:pt x="1245" y="1360"/>
                  </a:moveTo>
                  <a:lnTo>
                    <a:pt x="1244" y="1360"/>
                  </a:lnTo>
                  <a:lnTo>
                    <a:pt x="1244" y="1360"/>
                  </a:lnTo>
                  <a:lnTo>
                    <a:pt x="1244" y="1359"/>
                  </a:lnTo>
                  <a:lnTo>
                    <a:pt x="1243" y="1359"/>
                  </a:lnTo>
                  <a:lnTo>
                    <a:pt x="1243" y="1358"/>
                  </a:lnTo>
                  <a:lnTo>
                    <a:pt x="1243" y="1358"/>
                  </a:lnTo>
                  <a:lnTo>
                    <a:pt x="1244" y="1358"/>
                  </a:lnTo>
                  <a:lnTo>
                    <a:pt x="1245" y="1359"/>
                  </a:lnTo>
                  <a:lnTo>
                    <a:pt x="1245" y="1360"/>
                  </a:lnTo>
                  <a:close/>
                  <a:moveTo>
                    <a:pt x="785" y="1362"/>
                  </a:moveTo>
                  <a:lnTo>
                    <a:pt x="786" y="1363"/>
                  </a:lnTo>
                  <a:lnTo>
                    <a:pt x="787" y="1363"/>
                  </a:lnTo>
                  <a:lnTo>
                    <a:pt x="788" y="1365"/>
                  </a:lnTo>
                  <a:lnTo>
                    <a:pt x="787" y="1366"/>
                  </a:lnTo>
                  <a:lnTo>
                    <a:pt x="786" y="1367"/>
                  </a:lnTo>
                  <a:lnTo>
                    <a:pt x="785" y="1367"/>
                  </a:lnTo>
                  <a:lnTo>
                    <a:pt x="784" y="1366"/>
                  </a:lnTo>
                  <a:lnTo>
                    <a:pt x="784" y="1365"/>
                  </a:lnTo>
                  <a:lnTo>
                    <a:pt x="783" y="1364"/>
                  </a:lnTo>
                  <a:lnTo>
                    <a:pt x="782" y="1363"/>
                  </a:lnTo>
                  <a:lnTo>
                    <a:pt x="782" y="1364"/>
                  </a:lnTo>
                  <a:lnTo>
                    <a:pt x="783" y="1365"/>
                  </a:lnTo>
                  <a:lnTo>
                    <a:pt x="784" y="1366"/>
                  </a:lnTo>
                  <a:lnTo>
                    <a:pt x="783" y="1367"/>
                  </a:lnTo>
                  <a:lnTo>
                    <a:pt x="784" y="1368"/>
                  </a:lnTo>
                  <a:lnTo>
                    <a:pt x="785" y="1368"/>
                  </a:lnTo>
                  <a:lnTo>
                    <a:pt x="787" y="1368"/>
                  </a:lnTo>
                  <a:lnTo>
                    <a:pt x="787" y="1370"/>
                  </a:lnTo>
                  <a:lnTo>
                    <a:pt x="789" y="1371"/>
                  </a:lnTo>
                  <a:lnTo>
                    <a:pt x="786" y="1372"/>
                  </a:lnTo>
                  <a:lnTo>
                    <a:pt x="786" y="1375"/>
                  </a:lnTo>
                  <a:lnTo>
                    <a:pt x="788" y="1375"/>
                  </a:lnTo>
                  <a:lnTo>
                    <a:pt x="789" y="1377"/>
                  </a:lnTo>
                  <a:lnTo>
                    <a:pt x="790" y="1377"/>
                  </a:lnTo>
                  <a:lnTo>
                    <a:pt x="790" y="1377"/>
                  </a:lnTo>
                  <a:lnTo>
                    <a:pt x="791" y="1377"/>
                  </a:lnTo>
                  <a:lnTo>
                    <a:pt x="791" y="1376"/>
                  </a:lnTo>
                  <a:lnTo>
                    <a:pt x="790" y="1376"/>
                  </a:lnTo>
                  <a:lnTo>
                    <a:pt x="790" y="1375"/>
                  </a:lnTo>
                  <a:lnTo>
                    <a:pt x="791" y="1374"/>
                  </a:lnTo>
                  <a:lnTo>
                    <a:pt x="793" y="1373"/>
                  </a:lnTo>
                  <a:lnTo>
                    <a:pt x="792" y="1372"/>
                  </a:lnTo>
                  <a:lnTo>
                    <a:pt x="791" y="1371"/>
                  </a:lnTo>
                  <a:lnTo>
                    <a:pt x="791" y="1369"/>
                  </a:lnTo>
                  <a:lnTo>
                    <a:pt x="790" y="1369"/>
                  </a:lnTo>
                  <a:lnTo>
                    <a:pt x="790" y="1371"/>
                  </a:lnTo>
                  <a:lnTo>
                    <a:pt x="787" y="1368"/>
                  </a:lnTo>
                  <a:lnTo>
                    <a:pt x="787" y="1367"/>
                  </a:lnTo>
                  <a:lnTo>
                    <a:pt x="788" y="1366"/>
                  </a:lnTo>
                  <a:lnTo>
                    <a:pt x="788" y="1366"/>
                  </a:lnTo>
                  <a:lnTo>
                    <a:pt x="789" y="1365"/>
                  </a:lnTo>
                  <a:lnTo>
                    <a:pt x="790" y="1367"/>
                  </a:lnTo>
                  <a:lnTo>
                    <a:pt x="793" y="1369"/>
                  </a:lnTo>
                  <a:lnTo>
                    <a:pt x="793" y="1370"/>
                  </a:lnTo>
                  <a:lnTo>
                    <a:pt x="793" y="1370"/>
                  </a:lnTo>
                  <a:lnTo>
                    <a:pt x="794" y="1371"/>
                  </a:lnTo>
                  <a:lnTo>
                    <a:pt x="794" y="1374"/>
                  </a:lnTo>
                  <a:lnTo>
                    <a:pt x="794" y="1375"/>
                  </a:lnTo>
                  <a:lnTo>
                    <a:pt x="794" y="1375"/>
                  </a:lnTo>
                  <a:lnTo>
                    <a:pt x="794" y="1377"/>
                  </a:lnTo>
                  <a:lnTo>
                    <a:pt x="793" y="1378"/>
                  </a:lnTo>
                  <a:lnTo>
                    <a:pt x="791" y="1379"/>
                  </a:lnTo>
                  <a:lnTo>
                    <a:pt x="789" y="1379"/>
                  </a:lnTo>
                  <a:lnTo>
                    <a:pt x="789" y="1379"/>
                  </a:lnTo>
                  <a:lnTo>
                    <a:pt x="788" y="1379"/>
                  </a:lnTo>
                  <a:lnTo>
                    <a:pt x="786" y="1377"/>
                  </a:lnTo>
                  <a:lnTo>
                    <a:pt x="785" y="1375"/>
                  </a:lnTo>
                  <a:lnTo>
                    <a:pt x="784" y="1374"/>
                  </a:lnTo>
                  <a:lnTo>
                    <a:pt x="783" y="1372"/>
                  </a:lnTo>
                  <a:lnTo>
                    <a:pt x="781" y="1370"/>
                  </a:lnTo>
                  <a:lnTo>
                    <a:pt x="781" y="1369"/>
                  </a:lnTo>
                  <a:lnTo>
                    <a:pt x="780" y="1367"/>
                  </a:lnTo>
                  <a:lnTo>
                    <a:pt x="780" y="1366"/>
                  </a:lnTo>
                  <a:lnTo>
                    <a:pt x="779" y="1366"/>
                  </a:lnTo>
                  <a:lnTo>
                    <a:pt x="779" y="1363"/>
                  </a:lnTo>
                  <a:lnTo>
                    <a:pt x="778" y="1362"/>
                  </a:lnTo>
                  <a:lnTo>
                    <a:pt x="778" y="1361"/>
                  </a:lnTo>
                  <a:lnTo>
                    <a:pt x="778" y="1360"/>
                  </a:lnTo>
                  <a:lnTo>
                    <a:pt x="778" y="1358"/>
                  </a:lnTo>
                  <a:lnTo>
                    <a:pt x="780" y="1357"/>
                  </a:lnTo>
                  <a:lnTo>
                    <a:pt x="781" y="1358"/>
                  </a:lnTo>
                  <a:lnTo>
                    <a:pt x="782" y="1358"/>
                  </a:lnTo>
                  <a:lnTo>
                    <a:pt x="783" y="1359"/>
                  </a:lnTo>
                  <a:lnTo>
                    <a:pt x="785" y="1361"/>
                  </a:lnTo>
                  <a:lnTo>
                    <a:pt x="785" y="1362"/>
                  </a:lnTo>
                  <a:close/>
                  <a:moveTo>
                    <a:pt x="399" y="1357"/>
                  </a:moveTo>
                  <a:lnTo>
                    <a:pt x="398" y="1357"/>
                  </a:lnTo>
                  <a:lnTo>
                    <a:pt x="398" y="1357"/>
                  </a:lnTo>
                  <a:lnTo>
                    <a:pt x="398" y="1355"/>
                  </a:lnTo>
                  <a:lnTo>
                    <a:pt x="398" y="1355"/>
                  </a:lnTo>
                  <a:lnTo>
                    <a:pt x="399" y="1355"/>
                  </a:lnTo>
                  <a:lnTo>
                    <a:pt x="399" y="1355"/>
                  </a:lnTo>
                  <a:lnTo>
                    <a:pt x="399" y="1357"/>
                  </a:lnTo>
                  <a:close/>
                  <a:moveTo>
                    <a:pt x="1252" y="1356"/>
                  </a:moveTo>
                  <a:lnTo>
                    <a:pt x="1251" y="1356"/>
                  </a:lnTo>
                  <a:lnTo>
                    <a:pt x="1251" y="1355"/>
                  </a:lnTo>
                  <a:lnTo>
                    <a:pt x="1251" y="1355"/>
                  </a:lnTo>
                  <a:lnTo>
                    <a:pt x="1252" y="1355"/>
                  </a:lnTo>
                  <a:lnTo>
                    <a:pt x="1252" y="1355"/>
                  </a:lnTo>
                  <a:lnTo>
                    <a:pt x="1252" y="1356"/>
                  </a:lnTo>
                  <a:close/>
                  <a:moveTo>
                    <a:pt x="1244" y="1352"/>
                  </a:moveTo>
                  <a:lnTo>
                    <a:pt x="1244" y="1352"/>
                  </a:lnTo>
                  <a:lnTo>
                    <a:pt x="1247" y="1352"/>
                  </a:lnTo>
                  <a:lnTo>
                    <a:pt x="1248" y="1354"/>
                  </a:lnTo>
                  <a:lnTo>
                    <a:pt x="1250" y="1355"/>
                  </a:lnTo>
                  <a:lnTo>
                    <a:pt x="1250" y="1356"/>
                  </a:lnTo>
                  <a:lnTo>
                    <a:pt x="1251" y="1356"/>
                  </a:lnTo>
                  <a:lnTo>
                    <a:pt x="1252" y="1357"/>
                  </a:lnTo>
                  <a:lnTo>
                    <a:pt x="1251" y="1357"/>
                  </a:lnTo>
                  <a:lnTo>
                    <a:pt x="1251" y="1358"/>
                  </a:lnTo>
                  <a:lnTo>
                    <a:pt x="1252" y="1358"/>
                  </a:lnTo>
                  <a:lnTo>
                    <a:pt x="1252" y="1359"/>
                  </a:lnTo>
                  <a:lnTo>
                    <a:pt x="1253" y="1358"/>
                  </a:lnTo>
                  <a:lnTo>
                    <a:pt x="1253" y="1357"/>
                  </a:lnTo>
                  <a:lnTo>
                    <a:pt x="1253" y="1357"/>
                  </a:lnTo>
                  <a:lnTo>
                    <a:pt x="1253" y="1356"/>
                  </a:lnTo>
                  <a:lnTo>
                    <a:pt x="1253" y="1356"/>
                  </a:lnTo>
                  <a:lnTo>
                    <a:pt x="1254" y="1355"/>
                  </a:lnTo>
                  <a:lnTo>
                    <a:pt x="1256" y="1355"/>
                  </a:lnTo>
                  <a:lnTo>
                    <a:pt x="1256" y="1355"/>
                  </a:lnTo>
                  <a:lnTo>
                    <a:pt x="1255" y="1354"/>
                  </a:lnTo>
                  <a:lnTo>
                    <a:pt x="1255" y="1354"/>
                  </a:lnTo>
                  <a:lnTo>
                    <a:pt x="1260" y="1354"/>
                  </a:lnTo>
                  <a:lnTo>
                    <a:pt x="1260" y="1354"/>
                  </a:lnTo>
                  <a:lnTo>
                    <a:pt x="1261" y="1354"/>
                  </a:lnTo>
                  <a:lnTo>
                    <a:pt x="1261" y="1357"/>
                  </a:lnTo>
                  <a:lnTo>
                    <a:pt x="1260" y="1358"/>
                  </a:lnTo>
                  <a:lnTo>
                    <a:pt x="1258" y="1358"/>
                  </a:lnTo>
                  <a:lnTo>
                    <a:pt x="1257" y="1356"/>
                  </a:lnTo>
                  <a:lnTo>
                    <a:pt x="1257" y="1357"/>
                  </a:lnTo>
                  <a:lnTo>
                    <a:pt x="1256" y="1357"/>
                  </a:lnTo>
                  <a:lnTo>
                    <a:pt x="1256" y="1357"/>
                  </a:lnTo>
                  <a:lnTo>
                    <a:pt x="1256" y="1359"/>
                  </a:lnTo>
                  <a:lnTo>
                    <a:pt x="1255" y="1359"/>
                  </a:lnTo>
                  <a:lnTo>
                    <a:pt x="1253" y="1361"/>
                  </a:lnTo>
                  <a:lnTo>
                    <a:pt x="1252" y="1362"/>
                  </a:lnTo>
                  <a:lnTo>
                    <a:pt x="1251" y="1361"/>
                  </a:lnTo>
                  <a:lnTo>
                    <a:pt x="1249" y="1360"/>
                  </a:lnTo>
                  <a:lnTo>
                    <a:pt x="1249" y="1360"/>
                  </a:lnTo>
                  <a:lnTo>
                    <a:pt x="1247" y="1357"/>
                  </a:lnTo>
                  <a:lnTo>
                    <a:pt x="1246" y="1356"/>
                  </a:lnTo>
                  <a:lnTo>
                    <a:pt x="1246" y="1357"/>
                  </a:lnTo>
                  <a:lnTo>
                    <a:pt x="1245" y="1357"/>
                  </a:lnTo>
                  <a:lnTo>
                    <a:pt x="1243" y="1354"/>
                  </a:lnTo>
                  <a:lnTo>
                    <a:pt x="1242" y="1354"/>
                  </a:lnTo>
                  <a:lnTo>
                    <a:pt x="1242" y="1353"/>
                  </a:lnTo>
                  <a:lnTo>
                    <a:pt x="1243" y="1352"/>
                  </a:lnTo>
                  <a:lnTo>
                    <a:pt x="1244" y="1352"/>
                  </a:lnTo>
                  <a:close/>
                  <a:moveTo>
                    <a:pt x="1240" y="1349"/>
                  </a:moveTo>
                  <a:lnTo>
                    <a:pt x="1239" y="1349"/>
                  </a:lnTo>
                  <a:lnTo>
                    <a:pt x="1239" y="1349"/>
                  </a:lnTo>
                  <a:lnTo>
                    <a:pt x="1239" y="1348"/>
                  </a:lnTo>
                  <a:lnTo>
                    <a:pt x="1239" y="1348"/>
                  </a:lnTo>
                  <a:lnTo>
                    <a:pt x="1240" y="1348"/>
                  </a:lnTo>
                  <a:lnTo>
                    <a:pt x="1240" y="1348"/>
                  </a:lnTo>
                  <a:lnTo>
                    <a:pt x="1240" y="1348"/>
                  </a:lnTo>
                  <a:lnTo>
                    <a:pt x="1240" y="1349"/>
                  </a:lnTo>
                  <a:close/>
                  <a:moveTo>
                    <a:pt x="403" y="1350"/>
                  </a:moveTo>
                  <a:lnTo>
                    <a:pt x="401" y="1352"/>
                  </a:lnTo>
                  <a:lnTo>
                    <a:pt x="400" y="1352"/>
                  </a:lnTo>
                  <a:lnTo>
                    <a:pt x="400" y="1351"/>
                  </a:lnTo>
                  <a:lnTo>
                    <a:pt x="402" y="1349"/>
                  </a:lnTo>
                  <a:lnTo>
                    <a:pt x="402" y="1347"/>
                  </a:lnTo>
                  <a:lnTo>
                    <a:pt x="403" y="1346"/>
                  </a:lnTo>
                  <a:lnTo>
                    <a:pt x="404" y="1348"/>
                  </a:lnTo>
                  <a:lnTo>
                    <a:pt x="403" y="1350"/>
                  </a:lnTo>
                  <a:close/>
                  <a:moveTo>
                    <a:pt x="1141" y="1346"/>
                  </a:moveTo>
                  <a:lnTo>
                    <a:pt x="1140" y="1346"/>
                  </a:lnTo>
                  <a:lnTo>
                    <a:pt x="1140" y="1346"/>
                  </a:lnTo>
                  <a:lnTo>
                    <a:pt x="1140" y="1346"/>
                  </a:lnTo>
                  <a:lnTo>
                    <a:pt x="1140" y="1345"/>
                  </a:lnTo>
                  <a:lnTo>
                    <a:pt x="1141" y="1345"/>
                  </a:lnTo>
                  <a:lnTo>
                    <a:pt x="1141" y="1346"/>
                  </a:lnTo>
                  <a:lnTo>
                    <a:pt x="1141" y="1346"/>
                  </a:lnTo>
                  <a:close/>
                  <a:moveTo>
                    <a:pt x="1001" y="1346"/>
                  </a:moveTo>
                  <a:lnTo>
                    <a:pt x="1000" y="1346"/>
                  </a:lnTo>
                  <a:lnTo>
                    <a:pt x="999" y="1346"/>
                  </a:lnTo>
                  <a:lnTo>
                    <a:pt x="999" y="1345"/>
                  </a:lnTo>
                  <a:lnTo>
                    <a:pt x="1000" y="1345"/>
                  </a:lnTo>
                  <a:lnTo>
                    <a:pt x="1000" y="1344"/>
                  </a:lnTo>
                  <a:lnTo>
                    <a:pt x="1000" y="1344"/>
                  </a:lnTo>
                  <a:lnTo>
                    <a:pt x="1001" y="1344"/>
                  </a:lnTo>
                  <a:lnTo>
                    <a:pt x="1001" y="1345"/>
                  </a:lnTo>
                  <a:lnTo>
                    <a:pt x="1001" y="1345"/>
                  </a:lnTo>
                  <a:lnTo>
                    <a:pt x="1001" y="1346"/>
                  </a:lnTo>
                  <a:close/>
                  <a:moveTo>
                    <a:pt x="406" y="1344"/>
                  </a:moveTo>
                  <a:lnTo>
                    <a:pt x="406" y="1344"/>
                  </a:lnTo>
                  <a:lnTo>
                    <a:pt x="405" y="1344"/>
                  </a:lnTo>
                  <a:lnTo>
                    <a:pt x="405" y="1343"/>
                  </a:lnTo>
                  <a:lnTo>
                    <a:pt x="406" y="1343"/>
                  </a:lnTo>
                  <a:lnTo>
                    <a:pt x="407" y="1344"/>
                  </a:lnTo>
                  <a:lnTo>
                    <a:pt x="406" y="1344"/>
                  </a:lnTo>
                  <a:close/>
                  <a:moveTo>
                    <a:pt x="358" y="1348"/>
                  </a:moveTo>
                  <a:lnTo>
                    <a:pt x="358" y="1348"/>
                  </a:lnTo>
                  <a:lnTo>
                    <a:pt x="357" y="1348"/>
                  </a:lnTo>
                  <a:lnTo>
                    <a:pt x="356" y="1347"/>
                  </a:lnTo>
                  <a:lnTo>
                    <a:pt x="354" y="1344"/>
                  </a:lnTo>
                  <a:lnTo>
                    <a:pt x="355" y="1343"/>
                  </a:lnTo>
                  <a:lnTo>
                    <a:pt x="356" y="1344"/>
                  </a:lnTo>
                  <a:lnTo>
                    <a:pt x="356" y="1345"/>
                  </a:lnTo>
                  <a:lnTo>
                    <a:pt x="357" y="1347"/>
                  </a:lnTo>
                  <a:lnTo>
                    <a:pt x="358" y="1347"/>
                  </a:lnTo>
                  <a:lnTo>
                    <a:pt x="358" y="1348"/>
                  </a:lnTo>
                  <a:close/>
                  <a:moveTo>
                    <a:pt x="1238" y="1348"/>
                  </a:moveTo>
                  <a:lnTo>
                    <a:pt x="1238" y="1348"/>
                  </a:lnTo>
                  <a:lnTo>
                    <a:pt x="1237" y="1347"/>
                  </a:lnTo>
                  <a:lnTo>
                    <a:pt x="1236" y="1346"/>
                  </a:lnTo>
                  <a:lnTo>
                    <a:pt x="1236" y="1345"/>
                  </a:lnTo>
                  <a:lnTo>
                    <a:pt x="1237" y="1345"/>
                  </a:lnTo>
                  <a:lnTo>
                    <a:pt x="1237" y="1344"/>
                  </a:lnTo>
                  <a:lnTo>
                    <a:pt x="1237" y="1342"/>
                  </a:lnTo>
                  <a:lnTo>
                    <a:pt x="1238" y="1342"/>
                  </a:lnTo>
                  <a:lnTo>
                    <a:pt x="1240" y="1345"/>
                  </a:lnTo>
                  <a:lnTo>
                    <a:pt x="1240" y="1346"/>
                  </a:lnTo>
                  <a:lnTo>
                    <a:pt x="1238" y="1348"/>
                  </a:lnTo>
                  <a:close/>
                  <a:moveTo>
                    <a:pt x="1007" y="1341"/>
                  </a:moveTo>
                  <a:lnTo>
                    <a:pt x="1008" y="1342"/>
                  </a:lnTo>
                  <a:lnTo>
                    <a:pt x="1009" y="1344"/>
                  </a:lnTo>
                  <a:lnTo>
                    <a:pt x="1008" y="1346"/>
                  </a:lnTo>
                  <a:lnTo>
                    <a:pt x="1005" y="1346"/>
                  </a:lnTo>
                  <a:lnTo>
                    <a:pt x="1005" y="1345"/>
                  </a:lnTo>
                  <a:lnTo>
                    <a:pt x="1006" y="1345"/>
                  </a:lnTo>
                  <a:lnTo>
                    <a:pt x="1005" y="1344"/>
                  </a:lnTo>
                  <a:lnTo>
                    <a:pt x="1004" y="1344"/>
                  </a:lnTo>
                  <a:lnTo>
                    <a:pt x="1005" y="1343"/>
                  </a:lnTo>
                  <a:lnTo>
                    <a:pt x="1006" y="1343"/>
                  </a:lnTo>
                  <a:lnTo>
                    <a:pt x="1006" y="1344"/>
                  </a:lnTo>
                  <a:lnTo>
                    <a:pt x="1007" y="1345"/>
                  </a:lnTo>
                  <a:lnTo>
                    <a:pt x="1007" y="1345"/>
                  </a:lnTo>
                  <a:lnTo>
                    <a:pt x="1007" y="1344"/>
                  </a:lnTo>
                  <a:lnTo>
                    <a:pt x="1006" y="1342"/>
                  </a:lnTo>
                  <a:lnTo>
                    <a:pt x="1005" y="1342"/>
                  </a:lnTo>
                  <a:lnTo>
                    <a:pt x="1005" y="1342"/>
                  </a:lnTo>
                  <a:lnTo>
                    <a:pt x="1004" y="1341"/>
                  </a:lnTo>
                  <a:lnTo>
                    <a:pt x="1007" y="1341"/>
                  </a:lnTo>
                  <a:close/>
                  <a:moveTo>
                    <a:pt x="1261" y="1343"/>
                  </a:moveTo>
                  <a:lnTo>
                    <a:pt x="1260" y="1343"/>
                  </a:lnTo>
                  <a:lnTo>
                    <a:pt x="1259" y="1343"/>
                  </a:lnTo>
                  <a:lnTo>
                    <a:pt x="1259" y="1342"/>
                  </a:lnTo>
                  <a:lnTo>
                    <a:pt x="1260" y="1341"/>
                  </a:lnTo>
                  <a:lnTo>
                    <a:pt x="1261" y="1341"/>
                  </a:lnTo>
                  <a:lnTo>
                    <a:pt x="1262" y="1341"/>
                  </a:lnTo>
                  <a:lnTo>
                    <a:pt x="1262" y="1342"/>
                  </a:lnTo>
                  <a:lnTo>
                    <a:pt x="1261" y="1342"/>
                  </a:lnTo>
                  <a:lnTo>
                    <a:pt x="1261" y="1343"/>
                  </a:lnTo>
                  <a:close/>
                  <a:moveTo>
                    <a:pt x="1002" y="1341"/>
                  </a:moveTo>
                  <a:lnTo>
                    <a:pt x="1003" y="1341"/>
                  </a:lnTo>
                  <a:lnTo>
                    <a:pt x="1003" y="1342"/>
                  </a:lnTo>
                  <a:lnTo>
                    <a:pt x="1001" y="1342"/>
                  </a:lnTo>
                  <a:lnTo>
                    <a:pt x="1001" y="1343"/>
                  </a:lnTo>
                  <a:lnTo>
                    <a:pt x="1001" y="1343"/>
                  </a:lnTo>
                  <a:lnTo>
                    <a:pt x="1000" y="1342"/>
                  </a:lnTo>
                  <a:lnTo>
                    <a:pt x="1002" y="1341"/>
                  </a:lnTo>
                  <a:lnTo>
                    <a:pt x="1001" y="1341"/>
                  </a:lnTo>
                  <a:lnTo>
                    <a:pt x="1001" y="1341"/>
                  </a:lnTo>
                  <a:lnTo>
                    <a:pt x="1000" y="1342"/>
                  </a:lnTo>
                  <a:lnTo>
                    <a:pt x="999" y="1341"/>
                  </a:lnTo>
                  <a:lnTo>
                    <a:pt x="998" y="1341"/>
                  </a:lnTo>
                  <a:lnTo>
                    <a:pt x="999" y="1343"/>
                  </a:lnTo>
                  <a:lnTo>
                    <a:pt x="998" y="1344"/>
                  </a:lnTo>
                  <a:lnTo>
                    <a:pt x="997" y="1346"/>
                  </a:lnTo>
                  <a:lnTo>
                    <a:pt x="998" y="1347"/>
                  </a:lnTo>
                  <a:lnTo>
                    <a:pt x="999" y="1348"/>
                  </a:lnTo>
                  <a:lnTo>
                    <a:pt x="1000" y="1348"/>
                  </a:lnTo>
                  <a:lnTo>
                    <a:pt x="1001" y="1347"/>
                  </a:lnTo>
                  <a:lnTo>
                    <a:pt x="1002" y="1346"/>
                  </a:lnTo>
                  <a:lnTo>
                    <a:pt x="1003" y="1346"/>
                  </a:lnTo>
                  <a:lnTo>
                    <a:pt x="1004" y="1347"/>
                  </a:lnTo>
                  <a:lnTo>
                    <a:pt x="1002" y="1348"/>
                  </a:lnTo>
                  <a:lnTo>
                    <a:pt x="1000" y="1349"/>
                  </a:lnTo>
                  <a:lnTo>
                    <a:pt x="999" y="1349"/>
                  </a:lnTo>
                  <a:lnTo>
                    <a:pt x="999" y="1350"/>
                  </a:lnTo>
                  <a:lnTo>
                    <a:pt x="996" y="1350"/>
                  </a:lnTo>
                  <a:lnTo>
                    <a:pt x="995" y="1349"/>
                  </a:lnTo>
                  <a:lnTo>
                    <a:pt x="995" y="1347"/>
                  </a:lnTo>
                  <a:lnTo>
                    <a:pt x="996" y="1345"/>
                  </a:lnTo>
                  <a:lnTo>
                    <a:pt x="997" y="1341"/>
                  </a:lnTo>
                  <a:lnTo>
                    <a:pt x="998" y="1341"/>
                  </a:lnTo>
                  <a:lnTo>
                    <a:pt x="999" y="1341"/>
                  </a:lnTo>
                  <a:lnTo>
                    <a:pt x="999" y="1340"/>
                  </a:lnTo>
                  <a:lnTo>
                    <a:pt x="1002" y="1341"/>
                  </a:lnTo>
                  <a:close/>
                  <a:moveTo>
                    <a:pt x="407" y="1340"/>
                  </a:moveTo>
                  <a:lnTo>
                    <a:pt x="409" y="1343"/>
                  </a:lnTo>
                  <a:lnTo>
                    <a:pt x="407" y="1343"/>
                  </a:lnTo>
                  <a:lnTo>
                    <a:pt x="408" y="1343"/>
                  </a:lnTo>
                  <a:lnTo>
                    <a:pt x="408" y="1342"/>
                  </a:lnTo>
                  <a:lnTo>
                    <a:pt x="406" y="1340"/>
                  </a:lnTo>
                  <a:lnTo>
                    <a:pt x="407" y="1340"/>
                  </a:lnTo>
                  <a:close/>
                  <a:moveTo>
                    <a:pt x="1140" y="1340"/>
                  </a:moveTo>
                  <a:lnTo>
                    <a:pt x="1139" y="1342"/>
                  </a:lnTo>
                  <a:lnTo>
                    <a:pt x="1138" y="1341"/>
                  </a:lnTo>
                  <a:lnTo>
                    <a:pt x="1138" y="1340"/>
                  </a:lnTo>
                  <a:lnTo>
                    <a:pt x="1137" y="1341"/>
                  </a:lnTo>
                  <a:lnTo>
                    <a:pt x="1137" y="1342"/>
                  </a:lnTo>
                  <a:lnTo>
                    <a:pt x="1138" y="1343"/>
                  </a:lnTo>
                  <a:lnTo>
                    <a:pt x="1139" y="1343"/>
                  </a:lnTo>
                  <a:lnTo>
                    <a:pt x="1140" y="1341"/>
                  </a:lnTo>
                  <a:lnTo>
                    <a:pt x="1141" y="1342"/>
                  </a:lnTo>
                  <a:lnTo>
                    <a:pt x="1141" y="1343"/>
                  </a:lnTo>
                  <a:lnTo>
                    <a:pt x="1140" y="1344"/>
                  </a:lnTo>
                  <a:lnTo>
                    <a:pt x="1137" y="1344"/>
                  </a:lnTo>
                  <a:lnTo>
                    <a:pt x="1135" y="1342"/>
                  </a:lnTo>
                  <a:lnTo>
                    <a:pt x="1135" y="1340"/>
                  </a:lnTo>
                  <a:lnTo>
                    <a:pt x="1136" y="1339"/>
                  </a:lnTo>
                  <a:lnTo>
                    <a:pt x="1137" y="1339"/>
                  </a:lnTo>
                  <a:lnTo>
                    <a:pt x="1137" y="1339"/>
                  </a:lnTo>
                  <a:lnTo>
                    <a:pt x="1140" y="1340"/>
                  </a:lnTo>
                  <a:close/>
                  <a:moveTo>
                    <a:pt x="406" y="1339"/>
                  </a:moveTo>
                  <a:lnTo>
                    <a:pt x="405" y="1339"/>
                  </a:lnTo>
                  <a:lnTo>
                    <a:pt x="405" y="1339"/>
                  </a:lnTo>
                  <a:lnTo>
                    <a:pt x="405" y="1339"/>
                  </a:lnTo>
                  <a:lnTo>
                    <a:pt x="405" y="1338"/>
                  </a:lnTo>
                  <a:lnTo>
                    <a:pt x="406" y="1338"/>
                  </a:lnTo>
                  <a:lnTo>
                    <a:pt x="406" y="1339"/>
                  </a:lnTo>
                  <a:close/>
                  <a:moveTo>
                    <a:pt x="348" y="1340"/>
                  </a:moveTo>
                  <a:lnTo>
                    <a:pt x="347" y="1341"/>
                  </a:lnTo>
                  <a:lnTo>
                    <a:pt x="347" y="1340"/>
                  </a:lnTo>
                  <a:lnTo>
                    <a:pt x="347" y="1340"/>
                  </a:lnTo>
                  <a:lnTo>
                    <a:pt x="348" y="1338"/>
                  </a:lnTo>
                  <a:lnTo>
                    <a:pt x="349" y="1339"/>
                  </a:lnTo>
                  <a:lnTo>
                    <a:pt x="348" y="1340"/>
                  </a:lnTo>
                  <a:close/>
                  <a:moveTo>
                    <a:pt x="1199" y="1339"/>
                  </a:moveTo>
                  <a:lnTo>
                    <a:pt x="1197" y="1341"/>
                  </a:lnTo>
                  <a:lnTo>
                    <a:pt x="1196" y="1340"/>
                  </a:lnTo>
                  <a:lnTo>
                    <a:pt x="1196" y="1338"/>
                  </a:lnTo>
                  <a:lnTo>
                    <a:pt x="1196" y="1338"/>
                  </a:lnTo>
                  <a:lnTo>
                    <a:pt x="1198" y="1338"/>
                  </a:lnTo>
                  <a:lnTo>
                    <a:pt x="1199" y="1338"/>
                  </a:lnTo>
                  <a:lnTo>
                    <a:pt x="1199" y="1339"/>
                  </a:lnTo>
                  <a:close/>
                  <a:moveTo>
                    <a:pt x="1184" y="1341"/>
                  </a:moveTo>
                  <a:lnTo>
                    <a:pt x="1182" y="1342"/>
                  </a:lnTo>
                  <a:lnTo>
                    <a:pt x="1181" y="1341"/>
                  </a:lnTo>
                  <a:lnTo>
                    <a:pt x="1181" y="1339"/>
                  </a:lnTo>
                  <a:lnTo>
                    <a:pt x="1182" y="1338"/>
                  </a:lnTo>
                  <a:lnTo>
                    <a:pt x="1184" y="1338"/>
                  </a:lnTo>
                  <a:lnTo>
                    <a:pt x="1185" y="1340"/>
                  </a:lnTo>
                  <a:lnTo>
                    <a:pt x="1184" y="1341"/>
                  </a:lnTo>
                  <a:close/>
                  <a:moveTo>
                    <a:pt x="1217" y="1338"/>
                  </a:moveTo>
                  <a:lnTo>
                    <a:pt x="1217" y="1338"/>
                  </a:lnTo>
                  <a:lnTo>
                    <a:pt x="1217" y="1338"/>
                  </a:lnTo>
                  <a:lnTo>
                    <a:pt x="1217" y="1338"/>
                  </a:lnTo>
                  <a:lnTo>
                    <a:pt x="1217" y="1338"/>
                  </a:lnTo>
                  <a:lnTo>
                    <a:pt x="1218" y="1338"/>
                  </a:lnTo>
                  <a:lnTo>
                    <a:pt x="1217" y="1338"/>
                  </a:lnTo>
                  <a:close/>
                  <a:moveTo>
                    <a:pt x="404" y="1336"/>
                  </a:moveTo>
                  <a:lnTo>
                    <a:pt x="405" y="1337"/>
                  </a:lnTo>
                  <a:lnTo>
                    <a:pt x="404" y="1338"/>
                  </a:lnTo>
                  <a:lnTo>
                    <a:pt x="404" y="1338"/>
                  </a:lnTo>
                  <a:lnTo>
                    <a:pt x="403" y="1337"/>
                  </a:lnTo>
                  <a:lnTo>
                    <a:pt x="402" y="1339"/>
                  </a:lnTo>
                  <a:lnTo>
                    <a:pt x="401" y="1338"/>
                  </a:lnTo>
                  <a:lnTo>
                    <a:pt x="401" y="1338"/>
                  </a:lnTo>
                  <a:lnTo>
                    <a:pt x="403" y="1336"/>
                  </a:lnTo>
                  <a:lnTo>
                    <a:pt x="404" y="1336"/>
                  </a:lnTo>
                  <a:close/>
                  <a:moveTo>
                    <a:pt x="1211" y="1336"/>
                  </a:moveTo>
                  <a:lnTo>
                    <a:pt x="1212" y="1337"/>
                  </a:lnTo>
                  <a:lnTo>
                    <a:pt x="1212" y="1338"/>
                  </a:lnTo>
                  <a:lnTo>
                    <a:pt x="1211" y="1339"/>
                  </a:lnTo>
                  <a:lnTo>
                    <a:pt x="1212" y="1340"/>
                  </a:lnTo>
                  <a:lnTo>
                    <a:pt x="1212" y="1340"/>
                  </a:lnTo>
                  <a:lnTo>
                    <a:pt x="1213" y="1339"/>
                  </a:lnTo>
                  <a:lnTo>
                    <a:pt x="1214" y="1339"/>
                  </a:lnTo>
                  <a:lnTo>
                    <a:pt x="1218" y="1339"/>
                  </a:lnTo>
                  <a:lnTo>
                    <a:pt x="1219" y="1338"/>
                  </a:lnTo>
                  <a:lnTo>
                    <a:pt x="1220" y="1338"/>
                  </a:lnTo>
                  <a:lnTo>
                    <a:pt x="1223" y="1339"/>
                  </a:lnTo>
                  <a:lnTo>
                    <a:pt x="1224" y="1339"/>
                  </a:lnTo>
                  <a:lnTo>
                    <a:pt x="1225" y="1340"/>
                  </a:lnTo>
                  <a:lnTo>
                    <a:pt x="1227" y="1341"/>
                  </a:lnTo>
                  <a:lnTo>
                    <a:pt x="1228" y="1340"/>
                  </a:lnTo>
                  <a:lnTo>
                    <a:pt x="1228" y="1342"/>
                  </a:lnTo>
                  <a:lnTo>
                    <a:pt x="1229" y="1342"/>
                  </a:lnTo>
                  <a:lnTo>
                    <a:pt x="1230" y="1342"/>
                  </a:lnTo>
                  <a:lnTo>
                    <a:pt x="1232" y="1344"/>
                  </a:lnTo>
                  <a:lnTo>
                    <a:pt x="1233" y="1344"/>
                  </a:lnTo>
                  <a:lnTo>
                    <a:pt x="1236" y="1346"/>
                  </a:lnTo>
                  <a:lnTo>
                    <a:pt x="1236" y="1348"/>
                  </a:lnTo>
                  <a:lnTo>
                    <a:pt x="1237" y="1348"/>
                  </a:lnTo>
                  <a:lnTo>
                    <a:pt x="1237" y="1349"/>
                  </a:lnTo>
                  <a:lnTo>
                    <a:pt x="1238" y="1350"/>
                  </a:lnTo>
                  <a:lnTo>
                    <a:pt x="1237" y="1351"/>
                  </a:lnTo>
                  <a:lnTo>
                    <a:pt x="1238" y="1352"/>
                  </a:lnTo>
                  <a:lnTo>
                    <a:pt x="1238" y="1353"/>
                  </a:lnTo>
                  <a:lnTo>
                    <a:pt x="1240" y="1355"/>
                  </a:lnTo>
                  <a:lnTo>
                    <a:pt x="1240" y="1356"/>
                  </a:lnTo>
                  <a:lnTo>
                    <a:pt x="1242" y="1357"/>
                  </a:lnTo>
                  <a:lnTo>
                    <a:pt x="1242" y="1358"/>
                  </a:lnTo>
                  <a:lnTo>
                    <a:pt x="1241" y="1359"/>
                  </a:lnTo>
                  <a:lnTo>
                    <a:pt x="1242" y="1360"/>
                  </a:lnTo>
                  <a:lnTo>
                    <a:pt x="1242" y="1361"/>
                  </a:lnTo>
                  <a:lnTo>
                    <a:pt x="1240" y="1361"/>
                  </a:lnTo>
                  <a:lnTo>
                    <a:pt x="1240" y="1362"/>
                  </a:lnTo>
                  <a:lnTo>
                    <a:pt x="1238" y="1362"/>
                  </a:lnTo>
                  <a:lnTo>
                    <a:pt x="1237" y="1364"/>
                  </a:lnTo>
                  <a:lnTo>
                    <a:pt x="1236" y="1365"/>
                  </a:lnTo>
                  <a:lnTo>
                    <a:pt x="1235" y="1365"/>
                  </a:lnTo>
                  <a:lnTo>
                    <a:pt x="1234" y="1366"/>
                  </a:lnTo>
                  <a:lnTo>
                    <a:pt x="1233" y="1366"/>
                  </a:lnTo>
                  <a:lnTo>
                    <a:pt x="1232" y="1368"/>
                  </a:lnTo>
                  <a:lnTo>
                    <a:pt x="1231" y="1368"/>
                  </a:lnTo>
                  <a:lnTo>
                    <a:pt x="1230" y="1367"/>
                  </a:lnTo>
                  <a:lnTo>
                    <a:pt x="1229" y="1368"/>
                  </a:lnTo>
                  <a:lnTo>
                    <a:pt x="1229" y="1369"/>
                  </a:lnTo>
                  <a:lnTo>
                    <a:pt x="1228" y="1370"/>
                  </a:lnTo>
                  <a:lnTo>
                    <a:pt x="1230" y="1370"/>
                  </a:lnTo>
                  <a:lnTo>
                    <a:pt x="1230" y="1371"/>
                  </a:lnTo>
                  <a:lnTo>
                    <a:pt x="1228" y="1372"/>
                  </a:lnTo>
                  <a:lnTo>
                    <a:pt x="1226" y="1372"/>
                  </a:lnTo>
                  <a:lnTo>
                    <a:pt x="1225" y="1373"/>
                  </a:lnTo>
                  <a:lnTo>
                    <a:pt x="1224" y="1373"/>
                  </a:lnTo>
                  <a:lnTo>
                    <a:pt x="1223" y="1374"/>
                  </a:lnTo>
                  <a:lnTo>
                    <a:pt x="1222" y="1374"/>
                  </a:lnTo>
                  <a:lnTo>
                    <a:pt x="1221" y="1375"/>
                  </a:lnTo>
                  <a:lnTo>
                    <a:pt x="1219" y="1376"/>
                  </a:lnTo>
                  <a:lnTo>
                    <a:pt x="1217" y="1376"/>
                  </a:lnTo>
                  <a:lnTo>
                    <a:pt x="1215" y="1377"/>
                  </a:lnTo>
                  <a:lnTo>
                    <a:pt x="1213" y="1377"/>
                  </a:lnTo>
                  <a:lnTo>
                    <a:pt x="1213" y="1376"/>
                  </a:lnTo>
                  <a:lnTo>
                    <a:pt x="1212" y="1376"/>
                  </a:lnTo>
                  <a:lnTo>
                    <a:pt x="1211" y="1376"/>
                  </a:lnTo>
                  <a:lnTo>
                    <a:pt x="1209" y="1376"/>
                  </a:lnTo>
                  <a:lnTo>
                    <a:pt x="1207" y="1374"/>
                  </a:lnTo>
                  <a:lnTo>
                    <a:pt x="1207" y="1374"/>
                  </a:lnTo>
                  <a:lnTo>
                    <a:pt x="1206" y="1373"/>
                  </a:lnTo>
                  <a:lnTo>
                    <a:pt x="1205" y="1373"/>
                  </a:lnTo>
                  <a:lnTo>
                    <a:pt x="1204" y="1372"/>
                  </a:lnTo>
                  <a:lnTo>
                    <a:pt x="1204" y="1372"/>
                  </a:lnTo>
                  <a:lnTo>
                    <a:pt x="1202" y="1371"/>
                  </a:lnTo>
                  <a:lnTo>
                    <a:pt x="1202" y="1370"/>
                  </a:lnTo>
                  <a:lnTo>
                    <a:pt x="1202" y="1368"/>
                  </a:lnTo>
                  <a:lnTo>
                    <a:pt x="1201" y="1366"/>
                  </a:lnTo>
                  <a:lnTo>
                    <a:pt x="1201" y="1366"/>
                  </a:lnTo>
                  <a:lnTo>
                    <a:pt x="1200" y="1365"/>
                  </a:lnTo>
                  <a:lnTo>
                    <a:pt x="1200" y="1364"/>
                  </a:lnTo>
                  <a:lnTo>
                    <a:pt x="1199" y="1363"/>
                  </a:lnTo>
                  <a:lnTo>
                    <a:pt x="1199" y="1359"/>
                  </a:lnTo>
                  <a:lnTo>
                    <a:pt x="1199" y="1359"/>
                  </a:lnTo>
                  <a:lnTo>
                    <a:pt x="1198" y="1356"/>
                  </a:lnTo>
                  <a:lnTo>
                    <a:pt x="1199" y="1355"/>
                  </a:lnTo>
                  <a:lnTo>
                    <a:pt x="1199" y="1352"/>
                  </a:lnTo>
                  <a:lnTo>
                    <a:pt x="1201" y="1351"/>
                  </a:lnTo>
                  <a:lnTo>
                    <a:pt x="1201" y="1350"/>
                  </a:lnTo>
                  <a:lnTo>
                    <a:pt x="1202" y="1349"/>
                  </a:lnTo>
                  <a:lnTo>
                    <a:pt x="1202" y="1348"/>
                  </a:lnTo>
                  <a:lnTo>
                    <a:pt x="1202" y="1348"/>
                  </a:lnTo>
                  <a:lnTo>
                    <a:pt x="1201" y="1347"/>
                  </a:lnTo>
                  <a:lnTo>
                    <a:pt x="1201" y="1347"/>
                  </a:lnTo>
                  <a:lnTo>
                    <a:pt x="1203" y="1343"/>
                  </a:lnTo>
                  <a:lnTo>
                    <a:pt x="1204" y="1343"/>
                  </a:lnTo>
                  <a:lnTo>
                    <a:pt x="1204" y="1342"/>
                  </a:lnTo>
                  <a:lnTo>
                    <a:pt x="1203" y="1341"/>
                  </a:lnTo>
                  <a:lnTo>
                    <a:pt x="1203" y="1340"/>
                  </a:lnTo>
                  <a:lnTo>
                    <a:pt x="1204" y="1339"/>
                  </a:lnTo>
                  <a:lnTo>
                    <a:pt x="1206" y="1337"/>
                  </a:lnTo>
                  <a:lnTo>
                    <a:pt x="1206" y="1337"/>
                  </a:lnTo>
                  <a:lnTo>
                    <a:pt x="1207" y="1336"/>
                  </a:lnTo>
                  <a:lnTo>
                    <a:pt x="1209" y="1336"/>
                  </a:lnTo>
                  <a:lnTo>
                    <a:pt x="1209" y="1336"/>
                  </a:lnTo>
                  <a:lnTo>
                    <a:pt x="1210" y="1336"/>
                  </a:lnTo>
                  <a:lnTo>
                    <a:pt x="1211" y="1336"/>
                  </a:lnTo>
                  <a:close/>
                  <a:moveTo>
                    <a:pt x="402" y="1336"/>
                  </a:moveTo>
                  <a:lnTo>
                    <a:pt x="402" y="1336"/>
                  </a:lnTo>
                  <a:lnTo>
                    <a:pt x="401" y="1336"/>
                  </a:lnTo>
                  <a:lnTo>
                    <a:pt x="401" y="1335"/>
                  </a:lnTo>
                  <a:lnTo>
                    <a:pt x="402" y="1335"/>
                  </a:lnTo>
                  <a:lnTo>
                    <a:pt x="402" y="1335"/>
                  </a:lnTo>
                  <a:lnTo>
                    <a:pt x="402" y="1335"/>
                  </a:lnTo>
                  <a:lnTo>
                    <a:pt x="402" y="1336"/>
                  </a:lnTo>
                  <a:close/>
                  <a:moveTo>
                    <a:pt x="1176" y="1337"/>
                  </a:moveTo>
                  <a:lnTo>
                    <a:pt x="1176" y="1339"/>
                  </a:lnTo>
                  <a:lnTo>
                    <a:pt x="1175" y="1340"/>
                  </a:lnTo>
                  <a:lnTo>
                    <a:pt x="1174" y="1340"/>
                  </a:lnTo>
                  <a:lnTo>
                    <a:pt x="1173" y="1342"/>
                  </a:lnTo>
                  <a:lnTo>
                    <a:pt x="1170" y="1342"/>
                  </a:lnTo>
                  <a:lnTo>
                    <a:pt x="1169" y="1340"/>
                  </a:lnTo>
                  <a:lnTo>
                    <a:pt x="1169" y="1338"/>
                  </a:lnTo>
                  <a:lnTo>
                    <a:pt x="1168" y="1337"/>
                  </a:lnTo>
                  <a:lnTo>
                    <a:pt x="1168" y="1335"/>
                  </a:lnTo>
                  <a:lnTo>
                    <a:pt x="1170" y="1336"/>
                  </a:lnTo>
                  <a:lnTo>
                    <a:pt x="1171" y="1337"/>
                  </a:lnTo>
                  <a:lnTo>
                    <a:pt x="1171" y="1337"/>
                  </a:lnTo>
                  <a:lnTo>
                    <a:pt x="1172" y="1338"/>
                  </a:lnTo>
                  <a:lnTo>
                    <a:pt x="1172" y="1338"/>
                  </a:lnTo>
                  <a:lnTo>
                    <a:pt x="1172" y="1337"/>
                  </a:lnTo>
                  <a:lnTo>
                    <a:pt x="1171" y="1336"/>
                  </a:lnTo>
                  <a:lnTo>
                    <a:pt x="1171" y="1334"/>
                  </a:lnTo>
                  <a:lnTo>
                    <a:pt x="1170" y="1332"/>
                  </a:lnTo>
                  <a:lnTo>
                    <a:pt x="1171" y="1331"/>
                  </a:lnTo>
                  <a:lnTo>
                    <a:pt x="1172" y="1331"/>
                  </a:lnTo>
                  <a:lnTo>
                    <a:pt x="1174" y="1331"/>
                  </a:lnTo>
                  <a:lnTo>
                    <a:pt x="1174" y="1330"/>
                  </a:lnTo>
                  <a:lnTo>
                    <a:pt x="1176" y="1330"/>
                  </a:lnTo>
                  <a:lnTo>
                    <a:pt x="1177" y="1331"/>
                  </a:lnTo>
                  <a:lnTo>
                    <a:pt x="1177" y="1333"/>
                  </a:lnTo>
                  <a:lnTo>
                    <a:pt x="1178" y="1334"/>
                  </a:lnTo>
                  <a:lnTo>
                    <a:pt x="1178" y="1336"/>
                  </a:lnTo>
                  <a:lnTo>
                    <a:pt x="1176" y="1337"/>
                  </a:lnTo>
                  <a:close/>
                  <a:moveTo>
                    <a:pt x="1251" y="1331"/>
                  </a:moveTo>
                  <a:lnTo>
                    <a:pt x="1254" y="1333"/>
                  </a:lnTo>
                  <a:lnTo>
                    <a:pt x="1254" y="1333"/>
                  </a:lnTo>
                  <a:lnTo>
                    <a:pt x="1255" y="1334"/>
                  </a:lnTo>
                  <a:lnTo>
                    <a:pt x="1256" y="1335"/>
                  </a:lnTo>
                  <a:lnTo>
                    <a:pt x="1256" y="1335"/>
                  </a:lnTo>
                  <a:lnTo>
                    <a:pt x="1257" y="1337"/>
                  </a:lnTo>
                  <a:lnTo>
                    <a:pt x="1257" y="1337"/>
                  </a:lnTo>
                  <a:lnTo>
                    <a:pt x="1259" y="1339"/>
                  </a:lnTo>
                  <a:lnTo>
                    <a:pt x="1259" y="1340"/>
                  </a:lnTo>
                  <a:lnTo>
                    <a:pt x="1258" y="1342"/>
                  </a:lnTo>
                  <a:lnTo>
                    <a:pt x="1257" y="1342"/>
                  </a:lnTo>
                  <a:lnTo>
                    <a:pt x="1257" y="1342"/>
                  </a:lnTo>
                  <a:lnTo>
                    <a:pt x="1256" y="1342"/>
                  </a:lnTo>
                  <a:lnTo>
                    <a:pt x="1254" y="1342"/>
                  </a:lnTo>
                  <a:lnTo>
                    <a:pt x="1253" y="1342"/>
                  </a:lnTo>
                  <a:lnTo>
                    <a:pt x="1251" y="1339"/>
                  </a:lnTo>
                  <a:lnTo>
                    <a:pt x="1250" y="1339"/>
                  </a:lnTo>
                  <a:lnTo>
                    <a:pt x="1248" y="1335"/>
                  </a:lnTo>
                  <a:lnTo>
                    <a:pt x="1248" y="1330"/>
                  </a:lnTo>
                  <a:lnTo>
                    <a:pt x="1250" y="1330"/>
                  </a:lnTo>
                  <a:lnTo>
                    <a:pt x="1251" y="1331"/>
                  </a:lnTo>
                  <a:close/>
                  <a:moveTo>
                    <a:pt x="394" y="1330"/>
                  </a:moveTo>
                  <a:lnTo>
                    <a:pt x="394" y="1330"/>
                  </a:lnTo>
                  <a:lnTo>
                    <a:pt x="394" y="1329"/>
                  </a:lnTo>
                  <a:lnTo>
                    <a:pt x="394" y="1328"/>
                  </a:lnTo>
                  <a:lnTo>
                    <a:pt x="394" y="1328"/>
                  </a:lnTo>
                  <a:lnTo>
                    <a:pt x="395" y="1329"/>
                  </a:lnTo>
                  <a:lnTo>
                    <a:pt x="395" y="1329"/>
                  </a:lnTo>
                  <a:lnTo>
                    <a:pt x="394" y="1330"/>
                  </a:lnTo>
                  <a:close/>
                  <a:moveTo>
                    <a:pt x="540" y="1328"/>
                  </a:moveTo>
                  <a:lnTo>
                    <a:pt x="539" y="1329"/>
                  </a:lnTo>
                  <a:lnTo>
                    <a:pt x="536" y="1328"/>
                  </a:lnTo>
                  <a:lnTo>
                    <a:pt x="539" y="1328"/>
                  </a:lnTo>
                  <a:lnTo>
                    <a:pt x="539" y="1328"/>
                  </a:lnTo>
                  <a:lnTo>
                    <a:pt x="542" y="1328"/>
                  </a:lnTo>
                  <a:lnTo>
                    <a:pt x="540" y="1328"/>
                  </a:lnTo>
                  <a:close/>
                  <a:moveTo>
                    <a:pt x="1295" y="1328"/>
                  </a:moveTo>
                  <a:lnTo>
                    <a:pt x="1292" y="1330"/>
                  </a:lnTo>
                  <a:lnTo>
                    <a:pt x="1292" y="1329"/>
                  </a:lnTo>
                  <a:lnTo>
                    <a:pt x="1293" y="1328"/>
                  </a:lnTo>
                  <a:lnTo>
                    <a:pt x="1293" y="1328"/>
                  </a:lnTo>
                  <a:lnTo>
                    <a:pt x="1294" y="1327"/>
                  </a:lnTo>
                  <a:lnTo>
                    <a:pt x="1295" y="1327"/>
                  </a:lnTo>
                  <a:lnTo>
                    <a:pt x="1295" y="1328"/>
                  </a:lnTo>
                  <a:close/>
                  <a:moveTo>
                    <a:pt x="538" y="1321"/>
                  </a:moveTo>
                  <a:lnTo>
                    <a:pt x="538" y="1321"/>
                  </a:lnTo>
                  <a:lnTo>
                    <a:pt x="537" y="1321"/>
                  </a:lnTo>
                  <a:lnTo>
                    <a:pt x="538" y="1321"/>
                  </a:lnTo>
                  <a:lnTo>
                    <a:pt x="538" y="1321"/>
                  </a:lnTo>
                  <a:lnTo>
                    <a:pt x="538" y="1321"/>
                  </a:lnTo>
                  <a:close/>
                  <a:moveTo>
                    <a:pt x="540" y="1322"/>
                  </a:moveTo>
                  <a:lnTo>
                    <a:pt x="539" y="1322"/>
                  </a:lnTo>
                  <a:lnTo>
                    <a:pt x="539" y="1322"/>
                  </a:lnTo>
                  <a:lnTo>
                    <a:pt x="539" y="1320"/>
                  </a:lnTo>
                  <a:lnTo>
                    <a:pt x="539" y="1320"/>
                  </a:lnTo>
                  <a:lnTo>
                    <a:pt x="540" y="1321"/>
                  </a:lnTo>
                  <a:lnTo>
                    <a:pt x="541" y="1322"/>
                  </a:lnTo>
                  <a:lnTo>
                    <a:pt x="540" y="1322"/>
                  </a:lnTo>
                  <a:close/>
                  <a:moveTo>
                    <a:pt x="1246" y="1323"/>
                  </a:moveTo>
                  <a:lnTo>
                    <a:pt x="1245" y="1324"/>
                  </a:lnTo>
                  <a:lnTo>
                    <a:pt x="1242" y="1322"/>
                  </a:lnTo>
                  <a:lnTo>
                    <a:pt x="1242" y="1321"/>
                  </a:lnTo>
                  <a:lnTo>
                    <a:pt x="1243" y="1321"/>
                  </a:lnTo>
                  <a:lnTo>
                    <a:pt x="1243" y="1320"/>
                  </a:lnTo>
                  <a:lnTo>
                    <a:pt x="1245" y="1320"/>
                  </a:lnTo>
                  <a:lnTo>
                    <a:pt x="1246" y="1321"/>
                  </a:lnTo>
                  <a:lnTo>
                    <a:pt x="1246" y="1323"/>
                  </a:lnTo>
                  <a:close/>
                  <a:moveTo>
                    <a:pt x="543" y="1323"/>
                  </a:moveTo>
                  <a:lnTo>
                    <a:pt x="542" y="1323"/>
                  </a:lnTo>
                  <a:lnTo>
                    <a:pt x="542" y="1322"/>
                  </a:lnTo>
                  <a:lnTo>
                    <a:pt x="542" y="1320"/>
                  </a:lnTo>
                  <a:lnTo>
                    <a:pt x="542" y="1320"/>
                  </a:lnTo>
                  <a:lnTo>
                    <a:pt x="543" y="1321"/>
                  </a:lnTo>
                  <a:lnTo>
                    <a:pt x="543" y="1322"/>
                  </a:lnTo>
                  <a:lnTo>
                    <a:pt x="543" y="1323"/>
                  </a:lnTo>
                  <a:close/>
                  <a:moveTo>
                    <a:pt x="1270" y="1319"/>
                  </a:moveTo>
                  <a:lnTo>
                    <a:pt x="1270" y="1319"/>
                  </a:lnTo>
                  <a:lnTo>
                    <a:pt x="1269" y="1319"/>
                  </a:lnTo>
                  <a:lnTo>
                    <a:pt x="1269" y="1318"/>
                  </a:lnTo>
                  <a:lnTo>
                    <a:pt x="1270" y="1318"/>
                  </a:lnTo>
                  <a:lnTo>
                    <a:pt x="1270" y="1318"/>
                  </a:lnTo>
                  <a:lnTo>
                    <a:pt x="1270" y="1318"/>
                  </a:lnTo>
                  <a:lnTo>
                    <a:pt x="1270" y="1319"/>
                  </a:lnTo>
                  <a:close/>
                  <a:moveTo>
                    <a:pt x="1270" y="1317"/>
                  </a:moveTo>
                  <a:lnTo>
                    <a:pt x="1269" y="1317"/>
                  </a:lnTo>
                  <a:lnTo>
                    <a:pt x="1269" y="1317"/>
                  </a:lnTo>
                  <a:lnTo>
                    <a:pt x="1269" y="1317"/>
                  </a:lnTo>
                  <a:lnTo>
                    <a:pt x="1269" y="1316"/>
                  </a:lnTo>
                  <a:lnTo>
                    <a:pt x="1270" y="1316"/>
                  </a:lnTo>
                  <a:lnTo>
                    <a:pt x="1270" y="1317"/>
                  </a:lnTo>
                  <a:lnTo>
                    <a:pt x="1270" y="1317"/>
                  </a:lnTo>
                  <a:close/>
                  <a:moveTo>
                    <a:pt x="565" y="1317"/>
                  </a:moveTo>
                  <a:lnTo>
                    <a:pt x="564" y="1319"/>
                  </a:lnTo>
                  <a:lnTo>
                    <a:pt x="563" y="1319"/>
                  </a:lnTo>
                  <a:lnTo>
                    <a:pt x="563" y="1318"/>
                  </a:lnTo>
                  <a:lnTo>
                    <a:pt x="564" y="1317"/>
                  </a:lnTo>
                  <a:lnTo>
                    <a:pt x="564" y="1316"/>
                  </a:lnTo>
                  <a:lnTo>
                    <a:pt x="565" y="1315"/>
                  </a:lnTo>
                  <a:lnTo>
                    <a:pt x="565" y="1317"/>
                  </a:lnTo>
                  <a:close/>
                  <a:moveTo>
                    <a:pt x="559" y="1317"/>
                  </a:moveTo>
                  <a:lnTo>
                    <a:pt x="558" y="1317"/>
                  </a:lnTo>
                  <a:lnTo>
                    <a:pt x="557" y="1316"/>
                  </a:lnTo>
                  <a:lnTo>
                    <a:pt x="558" y="1315"/>
                  </a:lnTo>
                  <a:lnTo>
                    <a:pt x="559" y="1315"/>
                  </a:lnTo>
                  <a:lnTo>
                    <a:pt x="560" y="1316"/>
                  </a:lnTo>
                  <a:lnTo>
                    <a:pt x="560" y="1317"/>
                  </a:lnTo>
                  <a:lnTo>
                    <a:pt x="559" y="1317"/>
                  </a:lnTo>
                  <a:close/>
                  <a:moveTo>
                    <a:pt x="520" y="1316"/>
                  </a:moveTo>
                  <a:lnTo>
                    <a:pt x="521" y="1317"/>
                  </a:lnTo>
                  <a:lnTo>
                    <a:pt x="522" y="1318"/>
                  </a:lnTo>
                  <a:lnTo>
                    <a:pt x="523" y="1319"/>
                  </a:lnTo>
                  <a:lnTo>
                    <a:pt x="523" y="1318"/>
                  </a:lnTo>
                  <a:lnTo>
                    <a:pt x="525" y="1317"/>
                  </a:lnTo>
                  <a:lnTo>
                    <a:pt x="526" y="1317"/>
                  </a:lnTo>
                  <a:lnTo>
                    <a:pt x="527" y="1318"/>
                  </a:lnTo>
                  <a:lnTo>
                    <a:pt x="528" y="1318"/>
                  </a:lnTo>
                  <a:lnTo>
                    <a:pt x="530" y="1322"/>
                  </a:lnTo>
                  <a:lnTo>
                    <a:pt x="530" y="1322"/>
                  </a:lnTo>
                  <a:lnTo>
                    <a:pt x="532" y="1323"/>
                  </a:lnTo>
                  <a:lnTo>
                    <a:pt x="532" y="1326"/>
                  </a:lnTo>
                  <a:lnTo>
                    <a:pt x="532" y="1327"/>
                  </a:lnTo>
                  <a:lnTo>
                    <a:pt x="532" y="1327"/>
                  </a:lnTo>
                  <a:lnTo>
                    <a:pt x="531" y="1328"/>
                  </a:lnTo>
                  <a:lnTo>
                    <a:pt x="530" y="1329"/>
                  </a:lnTo>
                  <a:lnTo>
                    <a:pt x="530" y="1328"/>
                  </a:lnTo>
                  <a:lnTo>
                    <a:pt x="527" y="1328"/>
                  </a:lnTo>
                  <a:lnTo>
                    <a:pt x="526" y="1327"/>
                  </a:lnTo>
                  <a:lnTo>
                    <a:pt x="525" y="1327"/>
                  </a:lnTo>
                  <a:lnTo>
                    <a:pt x="524" y="1327"/>
                  </a:lnTo>
                  <a:lnTo>
                    <a:pt x="522" y="1327"/>
                  </a:lnTo>
                  <a:lnTo>
                    <a:pt x="522" y="1326"/>
                  </a:lnTo>
                  <a:lnTo>
                    <a:pt x="521" y="1324"/>
                  </a:lnTo>
                  <a:lnTo>
                    <a:pt x="521" y="1324"/>
                  </a:lnTo>
                  <a:lnTo>
                    <a:pt x="521" y="1323"/>
                  </a:lnTo>
                  <a:lnTo>
                    <a:pt x="523" y="1323"/>
                  </a:lnTo>
                  <a:lnTo>
                    <a:pt x="522" y="1322"/>
                  </a:lnTo>
                  <a:lnTo>
                    <a:pt x="520" y="1322"/>
                  </a:lnTo>
                  <a:lnTo>
                    <a:pt x="519" y="1322"/>
                  </a:lnTo>
                  <a:lnTo>
                    <a:pt x="519" y="1320"/>
                  </a:lnTo>
                  <a:lnTo>
                    <a:pt x="520" y="1320"/>
                  </a:lnTo>
                  <a:lnTo>
                    <a:pt x="521" y="1319"/>
                  </a:lnTo>
                  <a:lnTo>
                    <a:pt x="519" y="1317"/>
                  </a:lnTo>
                  <a:lnTo>
                    <a:pt x="518" y="1317"/>
                  </a:lnTo>
                  <a:lnTo>
                    <a:pt x="518" y="1317"/>
                  </a:lnTo>
                  <a:lnTo>
                    <a:pt x="515" y="1317"/>
                  </a:lnTo>
                  <a:lnTo>
                    <a:pt x="513" y="1319"/>
                  </a:lnTo>
                  <a:lnTo>
                    <a:pt x="511" y="1319"/>
                  </a:lnTo>
                  <a:lnTo>
                    <a:pt x="510" y="1320"/>
                  </a:lnTo>
                  <a:lnTo>
                    <a:pt x="510" y="1320"/>
                  </a:lnTo>
                  <a:lnTo>
                    <a:pt x="510" y="1321"/>
                  </a:lnTo>
                  <a:lnTo>
                    <a:pt x="512" y="1320"/>
                  </a:lnTo>
                  <a:lnTo>
                    <a:pt x="513" y="1321"/>
                  </a:lnTo>
                  <a:lnTo>
                    <a:pt x="513" y="1322"/>
                  </a:lnTo>
                  <a:lnTo>
                    <a:pt x="514" y="1323"/>
                  </a:lnTo>
                  <a:lnTo>
                    <a:pt x="515" y="1323"/>
                  </a:lnTo>
                  <a:lnTo>
                    <a:pt x="516" y="1322"/>
                  </a:lnTo>
                  <a:lnTo>
                    <a:pt x="516" y="1321"/>
                  </a:lnTo>
                  <a:lnTo>
                    <a:pt x="518" y="1321"/>
                  </a:lnTo>
                  <a:lnTo>
                    <a:pt x="518" y="1323"/>
                  </a:lnTo>
                  <a:lnTo>
                    <a:pt x="518" y="1323"/>
                  </a:lnTo>
                  <a:lnTo>
                    <a:pt x="520" y="1324"/>
                  </a:lnTo>
                  <a:lnTo>
                    <a:pt x="520" y="1325"/>
                  </a:lnTo>
                  <a:lnTo>
                    <a:pt x="521" y="1326"/>
                  </a:lnTo>
                  <a:lnTo>
                    <a:pt x="521" y="1327"/>
                  </a:lnTo>
                  <a:lnTo>
                    <a:pt x="518" y="1327"/>
                  </a:lnTo>
                  <a:lnTo>
                    <a:pt x="517" y="1326"/>
                  </a:lnTo>
                  <a:lnTo>
                    <a:pt x="514" y="1326"/>
                  </a:lnTo>
                  <a:lnTo>
                    <a:pt x="514" y="1325"/>
                  </a:lnTo>
                  <a:lnTo>
                    <a:pt x="513" y="1325"/>
                  </a:lnTo>
                  <a:lnTo>
                    <a:pt x="512" y="1325"/>
                  </a:lnTo>
                  <a:lnTo>
                    <a:pt x="510" y="1324"/>
                  </a:lnTo>
                  <a:lnTo>
                    <a:pt x="509" y="1323"/>
                  </a:lnTo>
                  <a:lnTo>
                    <a:pt x="508" y="1323"/>
                  </a:lnTo>
                  <a:lnTo>
                    <a:pt x="507" y="1322"/>
                  </a:lnTo>
                  <a:lnTo>
                    <a:pt x="507" y="1320"/>
                  </a:lnTo>
                  <a:lnTo>
                    <a:pt x="510" y="1317"/>
                  </a:lnTo>
                  <a:lnTo>
                    <a:pt x="514" y="1315"/>
                  </a:lnTo>
                  <a:lnTo>
                    <a:pt x="515" y="1315"/>
                  </a:lnTo>
                  <a:lnTo>
                    <a:pt x="517" y="1314"/>
                  </a:lnTo>
                  <a:lnTo>
                    <a:pt x="519" y="1314"/>
                  </a:lnTo>
                  <a:lnTo>
                    <a:pt x="520" y="1316"/>
                  </a:lnTo>
                  <a:close/>
                  <a:moveTo>
                    <a:pt x="563" y="1317"/>
                  </a:moveTo>
                  <a:lnTo>
                    <a:pt x="562" y="1317"/>
                  </a:lnTo>
                  <a:lnTo>
                    <a:pt x="562" y="1316"/>
                  </a:lnTo>
                  <a:lnTo>
                    <a:pt x="561" y="1315"/>
                  </a:lnTo>
                  <a:lnTo>
                    <a:pt x="561" y="1314"/>
                  </a:lnTo>
                  <a:lnTo>
                    <a:pt x="563" y="1314"/>
                  </a:lnTo>
                  <a:lnTo>
                    <a:pt x="563" y="1315"/>
                  </a:lnTo>
                  <a:lnTo>
                    <a:pt x="563" y="1317"/>
                  </a:lnTo>
                  <a:close/>
                  <a:moveTo>
                    <a:pt x="1301" y="1318"/>
                  </a:moveTo>
                  <a:lnTo>
                    <a:pt x="1300" y="1320"/>
                  </a:lnTo>
                  <a:lnTo>
                    <a:pt x="1299" y="1319"/>
                  </a:lnTo>
                  <a:lnTo>
                    <a:pt x="1300" y="1318"/>
                  </a:lnTo>
                  <a:lnTo>
                    <a:pt x="1303" y="1315"/>
                  </a:lnTo>
                  <a:lnTo>
                    <a:pt x="1305" y="1315"/>
                  </a:lnTo>
                  <a:lnTo>
                    <a:pt x="1305" y="1314"/>
                  </a:lnTo>
                  <a:lnTo>
                    <a:pt x="1306" y="1314"/>
                  </a:lnTo>
                  <a:lnTo>
                    <a:pt x="1307" y="1315"/>
                  </a:lnTo>
                  <a:lnTo>
                    <a:pt x="1306" y="1316"/>
                  </a:lnTo>
                  <a:lnTo>
                    <a:pt x="1304" y="1316"/>
                  </a:lnTo>
                  <a:lnTo>
                    <a:pt x="1303" y="1316"/>
                  </a:lnTo>
                  <a:lnTo>
                    <a:pt x="1301" y="1318"/>
                  </a:lnTo>
                  <a:close/>
                  <a:moveTo>
                    <a:pt x="560" y="1314"/>
                  </a:moveTo>
                  <a:lnTo>
                    <a:pt x="559" y="1314"/>
                  </a:lnTo>
                  <a:lnTo>
                    <a:pt x="559" y="1314"/>
                  </a:lnTo>
                  <a:lnTo>
                    <a:pt x="560" y="1313"/>
                  </a:lnTo>
                  <a:lnTo>
                    <a:pt x="561" y="1313"/>
                  </a:lnTo>
                  <a:lnTo>
                    <a:pt x="561" y="1313"/>
                  </a:lnTo>
                  <a:lnTo>
                    <a:pt x="560" y="1314"/>
                  </a:lnTo>
                  <a:close/>
                  <a:moveTo>
                    <a:pt x="541" y="1314"/>
                  </a:moveTo>
                  <a:lnTo>
                    <a:pt x="540" y="1314"/>
                  </a:lnTo>
                  <a:lnTo>
                    <a:pt x="540" y="1314"/>
                  </a:lnTo>
                  <a:lnTo>
                    <a:pt x="540" y="1313"/>
                  </a:lnTo>
                  <a:lnTo>
                    <a:pt x="539" y="1312"/>
                  </a:lnTo>
                  <a:lnTo>
                    <a:pt x="539" y="1312"/>
                  </a:lnTo>
                  <a:lnTo>
                    <a:pt x="540" y="1312"/>
                  </a:lnTo>
                  <a:lnTo>
                    <a:pt x="541" y="1312"/>
                  </a:lnTo>
                  <a:lnTo>
                    <a:pt x="541" y="1314"/>
                  </a:lnTo>
                  <a:close/>
                  <a:moveTo>
                    <a:pt x="559" y="1313"/>
                  </a:moveTo>
                  <a:lnTo>
                    <a:pt x="558" y="1313"/>
                  </a:lnTo>
                  <a:lnTo>
                    <a:pt x="558" y="1313"/>
                  </a:lnTo>
                  <a:lnTo>
                    <a:pt x="558" y="1312"/>
                  </a:lnTo>
                  <a:lnTo>
                    <a:pt x="558" y="1312"/>
                  </a:lnTo>
                  <a:lnTo>
                    <a:pt x="559" y="1312"/>
                  </a:lnTo>
                  <a:lnTo>
                    <a:pt x="559" y="1312"/>
                  </a:lnTo>
                  <a:lnTo>
                    <a:pt x="559" y="1313"/>
                  </a:lnTo>
                  <a:close/>
                  <a:moveTo>
                    <a:pt x="548" y="1313"/>
                  </a:moveTo>
                  <a:lnTo>
                    <a:pt x="547" y="1314"/>
                  </a:lnTo>
                  <a:lnTo>
                    <a:pt x="547" y="1314"/>
                  </a:lnTo>
                  <a:lnTo>
                    <a:pt x="545" y="1315"/>
                  </a:lnTo>
                  <a:lnTo>
                    <a:pt x="545" y="1316"/>
                  </a:lnTo>
                  <a:lnTo>
                    <a:pt x="544" y="1316"/>
                  </a:lnTo>
                  <a:lnTo>
                    <a:pt x="543" y="1315"/>
                  </a:lnTo>
                  <a:lnTo>
                    <a:pt x="542" y="1315"/>
                  </a:lnTo>
                  <a:lnTo>
                    <a:pt x="542" y="1314"/>
                  </a:lnTo>
                  <a:lnTo>
                    <a:pt x="543" y="1313"/>
                  </a:lnTo>
                  <a:lnTo>
                    <a:pt x="543" y="1312"/>
                  </a:lnTo>
                  <a:lnTo>
                    <a:pt x="545" y="1313"/>
                  </a:lnTo>
                  <a:lnTo>
                    <a:pt x="545" y="1313"/>
                  </a:lnTo>
                  <a:lnTo>
                    <a:pt x="547" y="1312"/>
                  </a:lnTo>
                  <a:lnTo>
                    <a:pt x="548" y="1313"/>
                  </a:lnTo>
                  <a:close/>
                  <a:moveTo>
                    <a:pt x="598" y="1323"/>
                  </a:moveTo>
                  <a:lnTo>
                    <a:pt x="595" y="1324"/>
                  </a:lnTo>
                  <a:lnTo>
                    <a:pt x="592" y="1321"/>
                  </a:lnTo>
                  <a:lnTo>
                    <a:pt x="592" y="1319"/>
                  </a:lnTo>
                  <a:lnTo>
                    <a:pt x="592" y="1319"/>
                  </a:lnTo>
                  <a:lnTo>
                    <a:pt x="592" y="1318"/>
                  </a:lnTo>
                  <a:lnTo>
                    <a:pt x="592" y="1318"/>
                  </a:lnTo>
                  <a:lnTo>
                    <a:pt x="592" y="1316"/>
                  </a:lnTo>
                  <a:lnTo>
                    <a:pt x="592" y="1315"/>
                  </a:lnTo>
                  <a:lnTo>
                    <a:pt x="592" y="1314"/>
                  </a:lnTo>
                  <a:lnTo>
                    <a:pt x="592" y="1314"/>
                  </a:lnTo>
                  <a:lnTo>
                    <a:pt x="592" y="1313"/>
                  </a:lnTo>
                  <a:lnTo>
                    <a:pt x="593" y="1311"/>
                  </a:lnTo>
                  <a:lnTo>
                    <a:pt x="593" y="1311"/>
                  </a:lnTo>
                  <a:lnTo>
                    <a:pt x="594" y="1311"/>
                  </a:lnTo>
                  <a:lnTo>
                    <a:pt x="596" y="1311"/>
                  </a:lnTo>
                  <a:lnTo>
                    <a:pt x="596" y="1312"/>
                  </a:lnTo>
                  <a:lnTo>
                    <a:pt x="597" y="1314"/>
                  </a:lnTo>
                  <a:lnTo>
                    <a:pt x="597" y="1316"/>
                  </a:lnTo>
                  <a:lnTo>
                    <a:pt x="598" y="1318"/>
                  </a:lnTo>
                  <a:lnTo>
                    <a:pt x="598" y="1321"/>
                  </a:lnTo>
                  <a:lnTo>
                    <a:pt x="598" y="1321"/>
                  </a:lnTo>
                  <a:lnTo>
                    <a:pt x="598" y="1323"/>
                  </a:lnTo>
                  <a:close/>
                  <a:moveTo>
                    <a:pt x="542" y="1312"/>
                  </a:moveTo>
                  <a:lnTo>
                    <a:pt x="542" y="1312"/>
                  </a:lnTo>
                  <a:lnTo>
                    <a:pt x="542" y="1311"/>
                  </a:lnTo>
                  <a:lnTo>
                    <a:pt x="542" y="1311"/>
                  </a:lnTo>
                  <a:lnTo>
                    <a:pt x="542" y="1311"/>
                  </a:lnTo>
                  <a:lnTo>
                    <a:pt x="542" y="1311"/>
                  </a:lnTo>
                  <a:lnTo>
                    <a:pt x="542" y="1311"/>
                  </a:lnTo>
                  <a:lnTo>
                    <a:pt x="542" y="1311"/>
                  </a:lnTo>
                  <a:lnTo>
                    <a:pt x="542" y="1312"/>
                  </a:lnTo>
                  <a:close/>
                  <a:moveTo>
                    <a:pt x="1311" y="1311"/>
                  </a:moveTo>
                  <a:lnTo>
                    <a:pt x="1309" y="1313"/>
                  </a:lnTo>
                  <a:lnTo>
                    <a:pt x="1308" y="1313"/>
                  </a:lnTo>
                  <a:lnTo>
                    <a:pt x="1308" y="1313"/>
                  </a:lnTo>
                  <a:lnTo>
                    <a:pt x="1309" y="1312"/>
                  </a:lnTo>
                  <a:lnTo>
                    <a:pt x="1309" y="1312"/>
                  </a:lnTo>
                  <a:lnTo>
                    <a:pt x="1310" y="1311"/>
                  </a:lnTo>
                  <a:lnTo>
                    <a:pt x="1311" y="1311"/>
                  </a:lnTo>
                  <a:close/>
                  <a:moveTo>
                    <a:pt x="537" y="1324"/>
                  </a:moveTo>
                  <a:lnTo>
                    <a:pt x="538" y="1324"/>
                  </a:lnTo>
                  <a:lnTo>
                    <a:pt x="540" y="1323"/>
                  </a:lnTo>
                  <a:lnTo>
                    <a:pt x="543" y="1323"/>
                  </a:lnTo>
                  <a:lnTo>
                    <a:pt x="546" y="1322"/>
                  </a:lnTo>
                  <a:lnTo>
                    <a:pt x="547" y="1322"/>
                  </a:lnTo>
                  <a:lnTo>
                    <a:pt x="548" y="1322"/>
                  </a:lnTo>
                  <a:lnTo>
                    <a:pt x="548" y="1321"/>
                  </a:lnTo>
                  <a:lnTo>
                    <a:pt x="550" y="1321"/>
                  </a:lnTo>
                  <a:lnTo>
                    <a:pt x="551" y="1320"/>
                  </a:lnTo>
                  <a:lnTo>
                    <a:pt x="553" y="1320"/>
                  </a:lnTo>
                  <a:lnTo>
                    <a:pt x="553" y="1321"/>
                  </a:lnTo>
                  <a:lnTo>
                    <a:pt x="554" y="1320"/>
                  </a:lnTo>
                  <a:lnTo>
                    <a:pt x="555" y="1320"/>
                  </a:lnTo>
                  <a:lnTo>
                    <a:pt x="555" y="1319"/>
                  </a:lnTo>
                  <a:lnTo>
                    <a:pt x="555" y="1319"/>
                  </a:lnTo>
                  <a:lnTo>
                    <a:pt x="556" y="1318"/>
                  </a:lnTo>
                  <a:lnTo>
                    <a:pt x="557" y="1318"/>
                  </a:lnTo>
                  <a:lnTo>
                    <a:pt x="557" y="1319"/>
                  </a:lnTo>
                  <a:lnTo>
                    <a:pt x="558" y="1319"/>
                  </a:lnTo>
                  <a:lnTo>
                    <a:pt x="559" y="1318"/>
                  </a:lnTo>
                  <a:lnTo>
                    <a:pt x="560" y="1318"/>
                  </a:lnTo>
                  <a:lnTo>
                    <a:pt x="561" y="1316"/>
                  </a:lnTo>
                  <a:lnTo>
                    <a:pt x="562" y="1317"/>
                  </a:lnTo>
                  <a:lnTo>
                    <a:pt x="562" y="1321"/>
                  </a:lnTo>
                  <a:lnTo>
                    <a:pt x="561" y="1322"/>
                  </a:lnTo>
                  <a:lnTo>
                    <a:pt x="560" y="1321"/>
                  </a:lnTo>
                  <a:lnTo>
                    <a:pt x="560" y="1321"/>
                  </a:lnTo>
                  <a:lnTo>
                    <a:pt x="559" y="1324"/>
                  </a:lnTo>
                  <a:lnTo>
                    <a:pt x="558" y="1324"/>
                  </a:lnTo>
                  <a:lnTo>
                    <a:pt x="558" y="1324"/>
                  </a:lnTo>
                  <a:lnTo>
                    <a:pt x="557" y="1324"/>
                  </a:lnTo>
                  <a:lnTo>
                    <a:pt x="555" y="1325"/>
                  </a:lnTo>
                  <a:lnTo>
                    <a:pt x="553" y="1326"/>
                  </a:lnTo>
                  <a:lnTo>
                    <a:pt x="554" y="1326"/>
                  </a:lnTo>
                  <a:lnTo>
                    <a:pt x="556" y="1326"/>
                  </a:lnTo>
                  <a:lnTo>
                    <a:pt x="556" y="1326"/>
                  </a:lnTo>
                  <a:lnTo>
                    <a:pt x="557" y="1326"/>
                  </a:lnTo>
                  <a:lnTo>
                    <a:pt x="558" y="1325"/>
                  </a:lnTo>
                  <a:lnTo>
                    <a:pt x="559" y="1326"/>
                  </a:lnTo>
                  <a:lnTo>
                    <a:pt x="557" y="1327"/>
                  </a:lnTo>
                  <a:lnTo>
                    <a:pt x="557" y="1327"/>
                  </a:lnTo>
                  <a:lnTo>
                    <a:pt x="556" y="1327"/>
                  </a:lnTo>
                  <a:lnTo>
                    <a:pt x="554" y="1327"/>
                  </a:lnTo>
                  <a:lnTo>
                    <a:pt x="553" y="1327"/>
                  </a:lnTo>
                  <a:lnTo>
                    <a:pt x="553" y="1326"/>
                  </a:lnTo>
                  <a:lnTo>
                    <a:pt x="552" y="1326"/>
                  </a:lnTo>
                  <a:lnTo>
                    <a:pt x="551" y="1327"/>
                  </a:lnTo>
                  <a:lnTo>
                    <a:pt x="550" y="1327"/>
                  </a:lnTo>
                  <a:lnTo>
                    <a:pt x="549" y="1327"/>
                  </a:lnTo>
                  <a:lnTo>
                    <a:pt x="548" y="1327"/>
                  </a:lnTo>
                  <a:lnTo>
                    <a:pt x="547" y="1328"/>
                  </a:lnTo>
                  <a:lnTo>
                    <a:pt x="543" y="1328"/>
                  </a:lnTo>
                  <a:lnTo>
                    <a:pt x="542" y="1327"/>
                  </a:lnTo>
                  <a:lnTo>
                    <a:pt x="537" y="1327"/>
                  </a:lnTo>
                  <a:lnTo>
                    <a:pt x="536" y="1327"/>
                  </a:lnTo>
                  <a:lnTo>
                    <a:pt x="536" y="1326"/>
                  </a:lnTo>
                  <a:lnTo>
                    <a:pt x="535" y="1324"/>
                  </a:lnTo>
                  <a:lnTo>
                    <a:pt x="534" y="1324"/>
                  </a:lnTo>
                  <a:lnTo>
                    <a:pt x="534" y="1323"/>
                  </a:lnTo>
                  <a:lnTo>
                    <a:pt x="534" y="1321"/>
                  </a:lnTo>
                  <a:lnTo>
                    <a:pt x="533" y="1321"/>
                  </a:lnTo>
                  <a:lnTo>
                    <a:pt x="533" y="1319"/>
                  </a:lnTo>
                  <a:lnTo>
                    <a:pt x="533" y="1319"/>
                  </a:lnTo>
                  <a:lnTo>
                    <a:pt x="533" y="1313"/>
                  </a:lnTo>
                  <a:lnTo>
                    <a:pt x="535" y="1310"/>
                  </a:lnTo>
                  <a:lnTo>
                    <a:pt x="537" y="1310"/>
                  </a:lnTo>
                  <a:lnTo>
                    <a:pt x="539" y="1313"/>
                  </a:lnTo>
                  <a:lnTo>
                    <a:pt x="539" y="1315"/>
                  </a:lnTo>
                  <a:lnTo>
                    <a:pt x="537" y="1316"/>
                  </a:lnTo>
                  <a:lnTo>
                    <a:pt x="537" y="1317"/>
                  </a:lnTo>
                  <a:lnTo>
                    <a:pt x="537" y="1318"/>
                  </a:lnTo>
                  <a:lnTo>
                    <a:pt x="536" y="1323"/>
                  </a:lnTo>
                  <a:lnTo>
                    <a:pt x="537" y="1324"/>
                  </a:lnTo>
                  <a:close/>
                  <a:moveTo>
                    <a:pt x="559" y="1309"/>
                  </a:moveTo>
                  <a:lnTo>
                    <a:pt x="559" y="1310"/>
                  </a:lnTo>
                  <a:lnTo>
                    <a:pt x="561" y="1310"/>
                  </a:lnTo>
                  <a:lnTo>
                    <a:pt x="562" y="1311"/>
                  </a:lnTo>
                  <a:lnTo>
                    <a:pt x="560" y="1312"/>
                  </a:lnTo>
                  <a:lnTo>
                    <a:pt x="558" y="1310"/>
                  </a:lnTo>
                  <a:lnTo>
                    <a:pt x="558" y="1309"/>
                  </a:lnTo>
                  <a:lnTo>
                    <a:pt x="559" y="1309"/>
                  </a:lnTo>
                  <a:close/>
                  <a:moveTo>
                    <a:pt x="1313" y="1310"/>
                  </a:moveTo>
                  <a:lnTo>
                    <a:pt x="1313" y="1310"/>
                  </a:lnTo>
                  <a:lnTo>
                    <a:pt x="1313" y="1309"/>
                  </a:lnTo>
                  <a:lnTo>
                    <a:pt x="1313" y="1309"/>
                  </a:lnTo>
                  <a:lnTo>
                    <a:pt x="1313" y="1309"/>
                  </a:lnTo>
                  <a:lnTo>
                    <a:pt x="1314" y="1309"/>
                  </a:lnTo>
                  <a:lnTo>
                    <a:pt x="1314" y="1309"/>
                  </a:lnTo>
                  <a:lnTo>
                    <a:pt x="1313" y="1310"/>
                  </a:lnTo>
                  <a:close/>
                  <a:moveTo>
                    <a:pt x="713" y="1308"/>
                  </a:moveTo>
                  <a:lnTo>
                    <a:pt x="714" y="1309"/>
                  </a:lnTo>
                  <a:lnTo>
                    <a:pt x="715" y="1309"/>
                  </a:lnTo>
                  <a:lnTo>
                    <a:pt x="715" y="1310"/>
                  </a:lnTo>
                  <a:lnTo>
                    <a:pt x="714" y="1310"/>
                  </a:lnTo>
                  <a:lnTo>
                    <a:pt x="712" y="1309"/>
                  </a:lnTo>
                  <a:lnTo>
                    <a:pt x="712" y="1308"/>
                  </a:lnTo>
                  <a:lnTo>
                    <a:pt x="713" y="1308"/>
                  </a:lnTo>
                  <a:close/>
                  <a:moveTo>
                    <a:pt x="723" y="1308"/>
                  </a:moveTo>
                  <a:lnTo>
                    <a:pt x="722" y="1310"/>
                  </a:lnTo>
                  <a:lnTo>
                    <a:pt x="721" y="1311"/>
                  </a:lnTo>
                  <a:lnTo>
                    <a:pt x="719" y="1311"/>
                  </a:lnTo>
                  <a:lnTo>
                    <a:pt x="718" y="1310"/>
                  </a:lnTo>
                  <a:lnTo>
                    <a:pt x="719" y="1309"/>
                  </a:lnTo>
                  <a:lnTo>
                    <a:pt x="719" y="1310"/>
                  </a:lnTo>
                  <a:lnTo>
                    <a:pt x="720" y="1310"/>
                  </a:lnTo>
                  <a:lnTo>
                    <a:pt x="721" y="1308"/>
                  </a:lnTo>
                  <a:lnTo>
                    <a:pt x="722" y="1308"/>
                  </a:lnTo>
                  <a:lnTo>
                    <a:pt x="722" y="1307"/>
                  </a:lnTo>
                  <a:lnTo>
                    <a:pt x="723" y="1308"/>
                  </a:lnTo>
                  <a:close/>
                  <a:moveTo>
                    <a:pt x="538" y="1307"/>
                  </a:moveTo>
                  <a:lnTo>
                    <a:pt x="538" y="1307"/>
                  </a:lnTo>
                  <a:lnTo>
                    <a:pt x="538" y="1307"/>
                  </a:lnTo>
                  <a:lnTo>
                    <a:pt x="538" y="1306"/>
                  </a:lnTo>
                  <a:lnTo>
                    <a:pt x="538" y="1306"/>
                  </a:lnTo>
                  <a:lnTo>
                    <a:pt x="538" y="1306"/>
                  </a:lnTo>
                  <a:lnTo>
                    <a:pt x="539" y="1306"/>
                  </a:lnTo>
                  <a:lnTo>
                    <a:pt x="539" y="1307"/>
                  </a:lnTo>
                  <a:lnTo>
                    <a:pt x="538" y="1307"/>
                  </a:lnTo>
                  <a:close/>
                  <a:moveTo>
                    <a:pt x="548" y="1307"/>
                  </a:moveTo>
                  <a:lnTo>
                    <a:pt x="548" y="1307"/>
                  </a:lnTo>
                  <a:lnTo>
                    <a:pt x="547" y="1307"/>
                  </a:lnTo>
                  <a:lnTo>
                    <a:pt x="546" y="1306"/>
                  </a:lnTo>
                  <a:lnTo>
                    <a:pt x="546" y="1306"/>
                  </a:lnTo>
                  <a:lnTo>
                    <a:pt x="548" y="1306"/>
                  </a:lnTo>
                  <a:lnTo>
                    <a:pt x="548" y="1307"/>
                  </a:lnTo>
                  <a:close/>
                  <a:moveTo>
                    <a:pt x="559" y="1308"/>
                  </a:moveTo>
                  <a:lnTo>
                    <a:pt x="558" y="1308"/>
                  </a:lnTo>
                  <a:lnTo>
                    <a:pt x="557" y="1307"/>
                  </a:lnTo>
                  <a:lnTo>
                    <a:pt x="557" y="1306"/>
                  </a:lnTo>
                  <a:lnTo>
                    <a:pt x="557" y="1306"/>
                  </a:lnTo>
                  <a:lnTo>
                    <a:pt x="558" y="1305"/>
                  </a:lnTo>
                  <a:lnTo>
                    <a:pt x="559" y="1306"/>
                  </a:lnTo>
                  <a:lnTo>
                    <a:pt x="559" y="1307"/>
                  </a:lnTo>
                  <a:lnTo>
                    <a:pt x="560" y="1307"/>
                  </a:lnTo>
                  <a:lnTo>
                    <a:pt x="560" y="1308"/>
                  </a:lnTo>
                  <a:lnTo>
                    <a:pt x="559" y="1308"/>
                  </a:lnTo>
                  <a:close/>
                  <a:moveTo>
                    <a:pt x="712" y="1308"/>
                  </a:moveTo>
                  <a:lnTo>
                    <a:pt x="711" y="1308"/>
                  </a:lnTo>
                  <a:lnTo>
                    <a:pt x="711" y="1308"/>
                  </a:lnTo>
                  <a:lnTo>
                    <a:pt x="711" y="1307"/>
                  </a:lnTo>
                  <a:lnTo>
                    <a:pt x="710" y="1306"/>
                  </a:lnTo>
                  <a:lnTo>
                    <a:pt x="711" y="1305"/>
                  </a:lnTo>
                  <a:lnTo>
                    <a:pt x="711" y="1305"/>
                  </a:lnTo>
                  <a:lnTo>
                    <a:pt x="712" y="1306"/>
                  </a:lnTo>
                  <a:lnTo>
                    <a:pt x="712" y="1308"/>
                  </a:lnTo>
                  <a:close/>
                  <a:moveTo>
                    <a:pt x="1319" y="1306"/>
                  </a:moveTo>
                  <a:lnTo>
                    <a:pt x="1318" y="1307"/>
                  </a:lnTo>
                  <a:lnTo>
                    <a:pt x="1317" y="1306"/>
                  </a:lnTo>
                  <a:lnTo>
                    <a:pt x="1318" y="1305"/>
                  </a:lnTo>
                  <a:lnTo>
                    <a:pt x="1319" y="1305"/>
                  </a:lnTo>
                  <a:lnTo>
                    <a:pt x="1319" y="1306"/>
                  </a:lnTo>
                  <a:close/>
                  <a:moveTo>
                    <a:pt x="1339" y="1306"/>
                  </a:moveTo>
                  <a:lnTo>
                    <a:pt x="1338" y="1306"/>
                  </a:lnTo>
                  <a:lnTo>
                    <a:pt x="1337" y="1306"/>
                  </a:lnTo>
                  <a:lnTo>
                    <a:pt x="1337" y="1305"/>
                  </a:lnTo>
                  <a:lnTo>
                    <a:pt x="1338" y="1305"/>
                  </a:lnTo>
                  <a:lnTo>
                    <a:pt x="1338" y="1305"/>
                  </a:lnTo>
                  <a:lnTo>
                    <a:pt x="1339" y="1306"/>
                  </a:lnTo>
                  <a:close/>
                  <a:moveTo>
                    <a:pt x="548" y="1305"/>
                  </a:moveTo>
                  <a:lnTo>
                    <a:pt x="548" y="1305"/>
                  </a:lnTo>
                  <a:lnTo>
                    <a:pt x="547" y="1305"/>
                  </a:lnTo>
                  <a:lnTo>
                    <a:pt x="546" y="1305"/>
                  </a:lnTo>
                  <a:lnTo>
                    <a:pt x="547" y="1304"/>
                  </a:lnTo>
                  <a:lnTo>
                    <a:pt x="548" y="1304"/>
                  </a:lnTo>
                  <a:lnTo>
                    <a:pt x="548" y="1305"/>
                  </a:lnTo>
                  <a:close/>
                  <a:moveTo>
                    <a:pt x="1343" y="1305"/>
                  </a:moveTo>
                  <a:lnTo>
                    <a:pt x="1342" y="1305"/>
                  </a:lnTo>
                  <a:lnTo>
                    <a:pt x="1342" y="1305"/>
                  </a:lnTo>
                  <a:lnTo>
                    <a:pt x="1342" y="1305"/>
                  </a:lnTo>
                  <a:lnTo>
                    <a:pt x="1342" y="1304"/>
                  </a:lnTo>
                  <a:lnTo>
                    <a:pt x="1343" y="1304"/>
                  </a:lnTo>
                  <a:lnTo>
                    <a:pt x="1343" y="1305"/>
                  </a:lnTo>
                  <a:lnTo>
                    <a:pt x="1343" y="1305"/>
                  </a:lnTo>
                  <a:close/>
                  <a:moveTo>
                    <a:pt x="1345" y="1305"/>
                  </a:moveTo>
                  <a:lnTo>
                    <a:pt x="1345" y="1305"/>
                  </a:lnTo>
                  <a:lnTo>
                    <a:pt x="1344" y="1305"/>
                  </a:lnTo>
                  <a:lnTo>
                    <a:pt x="1344" y="1304"/>
                  </a:lnTo>
                  <a:lnTo>
                    <a:pt x="1345" y="1304"/>
                  </a:lnTo>
                  <a:lnTo>
                    <a:pt x="1345" y="1304"/>
                  </a:lnTo>
                  <a:lnTo>
                    <a:pt x="1346" y="1305"/>
                  </a:lnTo>
                  <a:lnTo>
                    <a:pt x="1345" y="1305"/>
                  </a:lnTo>
                  <a:close/>
                  <a:moveTo>
                    <a:pt x="557" y="1305"/>
                  </a:moveTo>
                  <a:lnTo>
                    <a:pt x="557" y="1305"/>
                  </a:lnTo>
                  <a:lnTo>
                    <a:pt x="556" y="1305"/>
                  </a:lnTo>
                  <a:lnTo>
                    <a:pt x="556" y="1304"/>
                  </a:lnTo>
                  <a:lnTo>
                    <a:pt x="557" y="1304"/>
                  </a:lnTo>
                  <a:lnTo>
                    <a:pt x="557" y="1304"/>
                  </a:lnTo>
                  <a:lnTo>
                    <a:pt x="558" y="1304"/>
                  </a:lnTo>
                  <a:lnTo>
                    <a:pt x="558" y="1305"/>
                  </a:lnTo>
                  <a:lnTo>
                    <a:pt x="557" y="1305"/>
                  </a:lnTo>
                  <a:close/>
                  <a:moveTo>
                    <a:pt x="540" y="1304"/>
                  </a:moveTo>
                  <a:lnTo>
                    <a:pt x="539" y="1304"/>
                  </a:lnTo>
                  <a:lnTo>
                    <a:pt x="539" y="1304"/>
                  </a:lnTo>
                  <a:lnTo>
                    <a:pt x="540" y="1303"/>
                  </a:lnTo>
                  <a:lnTo>
                    <a:pt x="540" y="1303"/>
                  </a:lnTo>
                  <a:lnTo>
                    <a:pt x="541" y="1304"/>
                  </a:lnTo>
                  <a:lnTo>
                    <a:pt x="541" y="1304"/>
                  </a:lnTo>
                  <a:lnTo>
                    <a:pt x="540" y="1304"/>
                  </a:lnTo>
                  <a:close/>
                  <a:moveTo>
                    <a:pt x="1347" y="1304"/>
                  </a:moveTo>
                  <a:lnTo>
                    <a:pt x="1347" y="1305"/>
                  </a:lnTo>
                  <a:lnTo>
                    <a:pt x="1346" y="1305"/>
                  </a:lnTo>
                  <a:lnTo>
                    <a:pt x="1346" y="1304"/>
                  </a:lnTo>
                  <a:lnTo>
                    <a:pt x="1347" y="1303"/>
                  </a:lnTo>
                  <a:lnTo>
                    <a:pt x="1347" y="1303"/>
                  </a:lnTo>
                  <a:lnTo>
                    <a:pt x="1348" y="1304"/>
                  </a:lnTo>
                  <a:lnTo>
                    <a:pt x="1348" y="1304"/>
                  </a:lnTo>
                  <a:lnTo>
                    <a:pt x="1347" y="1304"/>
                  </a:lnTo>
                  <a:close/>
                  <a:moveTo>
                    <a:pt x="547" y="1303"/>
                  </a:moveTo>
                  <a:lnTo>
                    <a:pt x="547" y="1304"/>
                  </a:lnTo>
                  <a:lnTo>
                    <a:pt x="547" y="1304"/>
                  </a:lnTo>
                  <a:lnTo>
                    <a:pt x="546" y="1303"/>
                  </a:lnTo>
                  <a:lnTo>
                    <a:pt x="547" y="1303"/>
                  </a:lnTo>
                  <a:lnTo>
                    <a:pt x="547" y="1303"/>
                  </a:lnTo>
                  <a:close/>
                  <a:moveTo>
                    <a:pt x="539" y="1304"/>
                  </a:moveTo>
                  <a:lnTo>
                    <a:pt x="538" y="1304"/>
                  </a:lnTo>
                  <a:lnTo>
                    <a:pt x="538" y="1303"/>
                  </a:lnTo>
                  <a:lnTo>
                    <a:pt x="538" y="1303"/>
                  </a:lnTo>
                  <a:lnTo>
                    <a:pt x="538" y="1303"/>
                  </a:lnTo>
                  <a:lnTo>
                    <a:pt x="539" y="1303"/>
                  </a:lnTo>
                  <a:lnTo>
                    <a:pt x="539" y="1303"/>
                  </a:lnTo>
                  <a:lnTo>
                    <a:pt x="539" y="1303"/>
                  </a:lnTo>
                  <a:lnTo>
                    <a:pt x="539" y="1304"/>
                  </a:lnTo>
                  <a:close/>
                  <a:moveTo>
                    <a:pt x="545" y="1304"/>
                  </a:moveTo>
                  <a:lnTo>
                    <a:pt x="544" y="1304"/>
                  </a:lnTo>
                  <a:lnTo>
                    <a:pt x="543" y="1303"/>
                  </a:lnTo>
                  <a:lnTo>
                    <a:pt x="544" y="1302"/>
                  </a:lnTo>
                  <a:lnTo>
                    <a:pt x="546" y="1302"/>
                  </a:lnTo>
                  <a:lnTo>
                    <a:pt x="546" y="1302"/>
                  </a:lnTo>
                  <a:lnTo>
                    <a:pt x="546" y="1303"/>
                  </a:lnTo>
                  <a:lnTo>
                    <a:pt x="545" y="1304"/>
                  </a:lnTo>
                  <a:close/>
                  <a:moveTo>
                    <a:pt x="542" y="1303"/>
                  </a:moveTo>
                  <a:lnTo>
                    <a:pt x="541" y="1303"/>
                  </a:lnTo>
                  <a:lnTo>
                    <a:pt x="541" y="1302"/>
                  </a:lnTo>
                  <a:lnTo>
                    <a:pt x="541" y="1302"/>
                  </a:lnTo>
                  <a:lnTo>
                    <a:pt x="542" y="1302"/>
                  </a:lnTo>
                  <a:lnTo>
                    <a:pt x="543" y="1303"/>
                  </a:lnTo>
                  <a:lnTo>
                    <a:pt x="542" y="1303"/>
                  </a:lnTo>
                  <a:close/>
                  <a:moveTo>
                    <a:pt x="1150" y="1303"/>
                  </a:moveTo>
                  <a:lnTo>
                    <a:pt x="1149" y="1303"/>
                  </a:lnTo>
                  <a:lnTo>
                    <a:pt x="1149" y="1303"/>
                  </a:lnTo>
                  <a:lnTo>
                    <a:pt x="1149" y="1302"/>
                  </a:lnTo>
                  <a:lnTo>
                    <a:pt x="1150" y="1302"/>
                  </a:lnTo>
                  <a:lnTo>
                    <a:pt x="1150" y="1302"/>
                  </a:lnTo>
                  <a:lnTo>
                    <a:pt x="1150" y="1303"/>
                  </a:lnTo>
                  <a:close/>
                  <a:moveTo>
                    <a:pt x="711" y="1304"/>
                  </a:moveTo>
                  <a:lnTo>
                    <a:pt x="711" y="1304"/>
                  </a:lnTo>
                  <a:lnTo>
                    <a:pt x="709" y="1304"/>
                  </a:lnTo>
                  <a:lnTo>
                    <a:pt x="709" y="1302"/>
                  </a:lnTo>
                  <a:lnTo>
                    <a:pt x="710" y="1301"/>
                  </a:lnTo>
                  <a:lnTo>
                    <a:pt x="710" y="1301"/>
                  </a:lnTo>
                  <a:lnTo>
                    <a:pt x="710" y="1302"/>
                  </a:lnTo>
                  <a:lnTo>
                    <a:pt x="710" y="1303"/>
                  </a:lnTo>
                  <a:lnTo>
                    <a:pt x="711" y="1304"/>
                  </a:lnTo>
                  <a:close/>
                  <a:moveTo>
                    <a:pt x="1323" y="1303"/>
                  </a:moveTo>
                  <a:lnTo>
                    <a:pt x="1323" y="1303"/>
                  </a:lnTo>
                  <a:lnTo>
                    <a:pt x="1323" y="1303"/>
                  </a:lnTo>
                  <a:lnTo>
                    <a:pt x="1323" y="1302"/>
                  </a:lnTo>
                  <a:lnTo>
                    <a:pt x="1323" y="1301"/>
                  </a:lnTo>
                  <a:lnTo>
                    <a:pt x="1324" y="1302"/>
                  </a:lnTo>
                  <a:lnTo>
                    <a:pt x="1324" y="1302"/>
                  </a:lnTo>
                  <a:lnTo>
                    <a:pt x="1324" y="1303"/>
                  </a:lnTo>
                  <a:lnTo>
                    <a:pt x="1323" y="1303"/>
                  </a:lnTo>
                  <a:close/>
                  <a:moveTo>
                    <a:pt x="552" y="1303"/>
                  </a:moveTo>
                  <a:lnTo>
                    <a:pt x="551" y="1304"/>
                  </a:lnTo>
                  <a:lnTo>
                    <a:pt x="551" y="1304"/>
                  </a:lnTo>
                  <a:lnTo>
                    <a:pt x="551" y="1302"/>
                  </a:lnTo>
                  <a:lnTo>
                    <a:pt x="552" y="1302"/>
                  </a:lnTo>
                  <a:lnTo>
                    <a:pt x="552" y="1301"/>
                  </a:lnTo>
                  <a:lnTo>
                    <a:pt x="552" y="1301"/>
                  </a:lnTo>
                  <a:lnTo>
                    <a:pt x="552" y="1303"/>
                  </a:lnTo>
                  <a:close/>
                  <a:moveTo>
                    <a:pt x="557" y="1302"/>
                  </a:moveTo>
                  <a:lnTo>
                    <a:pt x="556" y="1303"/>
                  </a:lnTo>
                  <a:lnTo>
                    <a:pt x="555" y="1303"/>
                  </a:lnTo>
                  <a:lnTo>
                    <a:pt x="555" y="1301"/>
                  </a:lnTo>
                  <a:lnTo>
                    <a:pt x="557" y="1300"/>
                  </a:lnTo>
                  <a:lnTo>
                    <a:pt x="557" y="1300"/>
                  </a:lnTo>
                  <a:lnTo>
                    <a:pt x="557" y="1301"/>
                  </a:lnTo>
                  <a:lnTo>
                    <a:pt x="557" y="1301"/>
                  </a:lnTo>
                  <a:lnTo>
                    <a:pt x="557" y="1302"/>
                  </a:lnTo>
                  <a:close/>
                  <a:moveTo>
                    <a:pt x="1336" y="1305"/>
                  </a:moveTo>
                  <a:lnTo>
                    <a:pt x="1336" y="1305"/>
                  </a:lnTo>
                  <a:lnTo>
                    <a:pt x="1332" y="1301"/>
                  </a:lnTo>
                  <a:lnTo>
                    <a:pt x="1332" y="1300"/>
                  </a:lnTo>
                  <a:lnTo>
                    <a:pt x="1332" y="1300"/>
                  </a:lnTo>
                  <a:lnTo>
                    <a:pt x="1335" y="1303"/>
                  </a:lnTo>
                  <a:lnTo>
                    <a:pt x="1336" y="1305"/>
                  </a:lnTo>
                  <a:close/>
                  <a:moveTo>
                    <a:pt x="555" y="1300"/>
                  </a:moveTo>
                  <a:lnTo>
                    <a:pt x="555" y="1301"/>
                  </a:lnTo>
                  <a:lnTo>
                    <a:pt x="554" y="1301"/>
                  </a:lnTo>
                  <a:lnTo>
                    <a:pt x="554" y="1300"/>
                  </a:lnTo>
                  <a:lnTo>
                    <a:pt x="554" y="1300"/>
                  </a:lnTo>
                  <a:lnTo>
                    <a:pt x="555" y="1299"/>
                  </a:lnTo>
                  <a:lnTo>
                    <a:pt x="555" y="1299"/>
                  </a:lnTo>
                  <a:lnTo>
                    <a:pt x="555" y="1300"/>
                  </a:lnTo>
                  <a:close/>
                  <a:moveTo>
                    <a:pt x="543" y="1300"/>
                  </a:moveTo>
                  <a:lnTo>
                    <a:pt x="543" y="1301"/>
                  </a:lnTo>
                  <a:lnTo>
                    <a:pt x="542" y="1301"/>
                  </a:lnTo>
                  <a:lnTo>
                    <a:pt x="542" y="1300"/>
                  </a:lnTo>
                  <a:lnTo>
                    <a:pt x="542" y="1300"/>
                  </a:lnTo>
                  <a:lnTo>
                    <a:pt x="542" y="1299"/>
                  </a:lnTo>
                  <a:lnTo>
                    <a:pt x="542" y="1299"/>
                  </a:lnTo>
                  <a:lnTo>
                    <a:pt x="542" y="1299"/>
                  </a:lnTo>
                  <a:lnTo>
                    <a:pt x="543" y="1300"/>
                  </a:lnTo>
                  <a:lnTo>
                    <a:pt x="543" y="1300"/>
                  </a:lnTo>
                  <a:close/>
                  <a:moveTo>
                    <a:pt x="709" y="1300"/>
                  </a:moveTo>
                  <a:lnTo>
                    <a:pt x="708" y="1301"/>
                  </a:lnTo>
                  <a:lnTo>
                    <a:pt x="708" y="1301"/>
                  </a:lnTo>
                  <a:lnTo>
                    <a:pt x="708" y="1299"/>
                  </a:lnTo>
                  <a:lnTo>
                    <a:pt x="708" y="1299"/>
                  </a:lnTo>
                  <a:lnTo>
                    <a:pt x="709" y="1299"/>
                  </a:lnTo>
                  <a:lnTo>
                    <a:pt x="709" y="1300"/>
                  </a:lnTo>
                  <a:close/>
                  <a:moveTo>
                    <a:pt x="1331" y="1300"/>
                  </a:moveTo>
                  <a:lnTo>
                    <a:pt x="1330" y="1300"/>
                  </a:lnTo>
                  <a:lnTo>
                    <a:pt x="1330" y="1299"/>
                  </a:lnTo>
                  <a:lnTo>
                    <a:pt x="1330" y="1299"/>
                  </a:lnTo>
                  <a:lnTo>
                    <a:pt x="1330" y="1299"/>
                  </a:lnTo>
                  <a:lnTo>
                    <a:pt x="1330" y="1299"/>
                  </a:lnTo>
                  <a:lnTo>
                    <a:pt x="1331" y="1299"/>
                  </a:lnTo>
                  <a:lnTo>
                    <a:pt x="1331" y="1300"/>
                  </a:lnTo>
                  <a:close/>
                  <a:moveTo>
                    <a:pt x="1326" y="1300"/>
                  </a:moveTo>
                  <a:lnTo>
                    <a:pt x="1325" y="1301"/>
                  </a:lnTo>
                  <a:lnTo>
                    <a:pt x="1324" y="1301"/>
                  </a:lnTo>
                  <a:lnTo>
                    <a:pt x="1324" y="1300"/>
                  </a:lnTo>
                  <a:lnTo>
                    <a:pt x="1326" y="1299"/>
                  </a:lnTo>
                  <a:lnTo>
                    <a:pt x="1326" y="1299"/>
                  </a:lnTo>
                  <a:lnTo>
                    <a:pt x="1326" y="1300"/>
                  </a:lnTo>
                  <a:close/>
                  <a:moveTo>
                    <a:pt x="1329" y="1300"/>
                  </a:moveTo>
                  <a:lnTo>
                    <a:pt x="1327" y="1300"/>
                  </a:lnTo>
                  <a:lnTo>
                    <a:pt x="1327" y="1299"/>
                  </a:lnTo>
                  <a:lnTo>
                    <a:pt x="1327" y="1299"/>
                  </a:lnTo>
                  <a:lnTo>
                    <a:pt x="1329" y="1299"/>
                  </a:lnTo>
                  <a:lnTo>
                    <a:pt x="1329" y="1299"/>
                  </a:lnTo>
                  <a:lnTo>
                    <a:pt x="1329" y="1300"/>
                  </a:lnTo>
                  <a:close/>
                  <a:moveTo>
                    <a:pt x="552" y="1300"/>
                  </a:moveTo>
                  <a:lnTo>
                    <a:pt x="552" y="1300"/>
                  </a:lnTo>
                  <a:lnTo>
                    <a:pt x="552" y="1299"/>
                  </a:lnTo>
                  <a:lnTo>
                    <a:pt x="552" y="1299"/>
                  </a:lnTo>
                  <a:lnTo>
                    <a:pt x="552" y="1298"/>
                  </a:lnTo>
                  <a:lnTo>
                    <a:pt x="552" y="1299"/>
                  </a:lnTo>
                  <a:lnTo>
                    <a:pt x="552" y="1299"/>
                  </a:lnTo>
                  <a:lnTo>
                    <a:pt x="552" y="1300"/>
                  </a:lnTo>
                  <a:close/>
                  <a:moveTo>
                    <a:pt x="545" y="1298"/>
                  </a:moveTo>
                  <a:lnTo>
                    <a:pt x="545" y="1299"/>
                  </a:lnTo>
                  <a:lnTo>
                    <a:pt x="545" y="1300"/>
                  </a:lnTo>
                  <a:lnTo>
                    <a:pt x="544" y="1299"/>
                  </a:lnTo>
                  <a:lnTo>
                    <a:pt x="543" y="1299"/>
                  </a:lnTo>
                  <a:lnTo>
                    <a:pt x="543" y="1299"/>
                  </a:lnTo>
                  <a:lnTo>
                    <a:pt x="543" y="1298"/>
                  </a:lnTo>
                  <a:lnTo>
                    <a:pt x="543" y="1298"/>
                  </a:lnTo>
                  <a:lnTo>
                    <a:pt x="545" y="1298"/>
                  </a:lnTo>
                  <a:close/>
                  <a:moveTo>
                    <a:pt x="552" y="1298"/>
                  </a:moveTo>
                  <a:lnTo>
                    <a:pt x="551" y="1298"/>
                  </a:lnTo>
                  <a:lnTo>
                    <a:pt x="551" y="1298"/>
                  </a:lnTo>
                  <a:lnTo>
                    <a:pt x="551" y="1297"/>
                  </a:lnTo>
                  <a:lnTo>
                    <a:pt x="551" y="1297"/>
                  </a:lnTo>
                  <a:lnTo>
                    <a:pt x="552" y="1297"/>
                  </a:lnTo>
                  <a:lnTo>
                    <a:pt x="552" y="1297"/>
                  </a:lnTo>
                  <a:lnTo>
                    <a:pt x="552" y="1298"/>
                  </a:lnTo>
                  <a:close/>
                  <a:moveTo>
                    <a:pt x="551" y="1297"/>
                  </a:moveTo>
                  <a:lnTo>
                    <a:pt x="551" y="1298"/>
                  </a:lnTo>
                  <a:lnTo>
                    <a:pt x="549" y="1298"/>
                  </a:lnTo>
                  <a:lnTo>
                    <a:pt x="548" y="1300"/>
                  </a:lnTo>
                  <a:lnTo>
                    <a:pt x="546" y="1299"/>
                  </a:lnTo>
                  <a:lnTo>
                    <a:pt x="546" y="1298"/>
                  </a:lnTo>
                  <a:lnTo>
                    <a:pt x="547" y="1296"/>
                  </a:lnTo>
                  <a:lnTo>
                    <a:pt x="548" y="1296"/>
                  </a:lnTo>
                  <a:lnTo>
                    <a:pt x="549" y="1297"/>
                  </a:lnTo>
                  <a:lnTo>
                    <a:pt x="549" y="1296"/>
                  </a:lnTo>
                  <a:lnTo>
                    <a:pt x="551" y="1297"/>
                  </a:lnTo>
                  <a:close/>
                  <a:moveTo>
                    <a:pt x="559" y="1296"/>
                  </a:moveTo>
                  <a:lnTo>
                    <a:pt x="559" y="1297"/>
                  </a:lnTo>
                  <a:lnTo>
                    <a:pt x="558" y="1297"/>
                  </a:lnTo>
                  <a:lnTo>
                    <a:pt x="556" y="1298"/>
                  </a:lnTo>
                  <a:lnTo>
                    <a:pt x="557" y="1299"/>
                  </a:lnTo>
                  <a:lnTo>
                    <a:pt x="556" y="1299"/>
                  </a:lnTo>
                  <a:lnTo>
                    <a:pt x="555" y="1299"/>
                  </a:lnTo>
                  <a:lnTo>
                    <a:pt x="555" y="1298"/>
                  </a:lnTo>
                  <a:lnTo>
                    <a:pt x="553" y="1298"/>
                  </a:lnTo>
                  <a:lnTo>
                    <a:pt x="553" y="1297"/>
                  </a:lnTo>
                  <a:lnTo>
                    <a:pt x="554" y="1296"/>
                  </a:lnTo>
                  <a:lnTo>
                    <a:pt x="556" y="1296"/>
                  </a:lnTo>
                  <a:lnTo>
                    <a:pt x="557" y="1295"/>
                  </a:lnTo>
                  <a:lnTo>
                    <a:pt x="559" y="1296"/>
                  </a:lnTo>
                  <a:close/>
                  <a:moveTo>
                    <a:pt x="546" y="1296"/>
                  </a:moveTo>
                  <a:lnTo>
                    <a:pt x="545" y="1296"/>
                  </a:lnTo>
                  <a:lnTo>
                    <a:pt x="544" y="1296"/>
                  </a:lnTo>
                  <a:lnTo>
                    <a:pt x="545" y="1295"/>
                  </a:lnTo>
                  <a:lnTo>
                    <a:pt x="545" y="1295"/>
                  </a:lnTo>
                  <a:lnTo>
                    <a:pt x="546" y="1296"/>
                  </a:lnTo>
                  <a:lnTo>
                    <a:pt x="546" y="1296"/>
                  </a:lnTo>
                  <a:close/>
                  <a:moveTo>
                    <a:pt x="551" y="1295"/>
                  </a:moveTo>
                  <a:lnTo>
                    <a:pt x="551" y="1295"/>
                  </a:lnTo>
                  <a:lnTo>
                    <a:pt x="551" y="1295"/>
                  </a:lnTo>
                  <a:lnTo>
                    <a:pt x="551" y="1294"/>
                  </a:lnTo>
                  <a:lnTo>
                    <a:pt x="551" y="1294"/>
                  </a:lnTo>
                  <a:lnTo>
                    <a:pt x="551" y="1294"/>
                  </a:lnTo>
                  <a:lnTo>
                    <a:pt x="551" y="1294"/>
                  </a:lnTo>
                  <a:lnTo>
                    <a:pt x="551" y="1295"/>
                  </a:lnTo>
                  <a:close/>
                  <a:moveTo>
                    <a:pt x="554" y="1295"/>
                  </a:moveTo>
                  <a:lnTo>
                    <a:pt x="553" y="1296"/>
                  </a:lnTo>
                  <a:lnTo>
                    <a:pt x="552" y="1296"/>
                  </a:lnTo>
                  <a:lnTo>
                    <a:pt x="552" y="1295"/>
                  </a:lnTo>
                  <a:lnTo>
                    <a:pt x="553" y="1295"/>
                  </a:lnTo>
                  <a:lnTo>
                    <a:pt x="552" y="1294"/>
                  </a:lnTo>
                  <a:lnTo>
                    <a:pt x="552" y="1294"/>
                  </a:lnTo>
                  <a:lnTo>
                    <a:pt x="553" y="1293"/>
                  </a:lnTo>
                  <a:lnTo>
                    <a:pt x="554" y="1293"/>
                  </a:lnTo>
                  <a:lnTo>
                    <a:pt x="554" y="1293"/>
                  </a:lnTo>
                  <a:lnTo>
                    <a:pt x="556" y="1293"/>
                  </a:lnTo>
                  <a:lnTo>
                    <a:pt x="557" y="1294"/>
                  </a:lnTo>
                  <a:lnTo>
                    <a:pt x="557" y="1294"/>
                  </a:lnTo>
                  <a:lnTo>
                    <a:pt x="556" y="1295"/>
                  </a:lnTo>
                  <a:lnTo>
                    <a:pt x="554" y="1295"/>
                  </a:lnTo>
                  <a:close/>
                  <a:moveTo>
                    <a:pt x="718" y="1296"/>
                  </a:moveTo>
                  <a:lnTo>
                    <a:pt x="716" y="1296"/>
                  </a:lnTo>
                  <a:lnTo>
                    <a:pt x="715" y="1294"/>
                  </a:lnTo>
                  <a:lnTo>
                    <a:pt x="715" y="1293"/>
                  </a:lnTo>
                  <a:lnTo>
                    <a:pt x="716" y="1293"/>
                  </a:lnTo>
                  <a:lnTo>
                    <a:pt x="716" y="1294"/>
                  </a:lnTo>
                  <a:lnTo>
                    <a:pt x="718" y="1296"/>
                  </a:lnTo>
                  <a:close/>
                  <a:moveTo>
                    <a:pt x="1243" y="1293"/>
                  </a:moveTo>
                  <a:lnTo>
                    <a:pt x="1242" y="1293"/>
                  </a:lnTo>
                  <a:lnTo>
                    <a:pt x="1242" y="1293"/>
                  </a:lnTo>
                  <a:lnTo>
                    <a:pt x="1242" y="1290"/>
                  </a:lnTo>
                  <a:lnTo>
                    <a:pt x="1243" y="1290"/>
                  </a:lnTo>
                  <a:lnTo>
                    <a:pt x="1244" y="1291"/>
                  </a:lnTo>
                  <a:lnTo>
                    <a:pt x="1244" y="1293"/>
                  </a:lnTo>
                  <a:lnTo>
                    <a:pt x="1243" y="1293"/>
                  </a:lnTo>
                  <a:close/>
                  <a:moveTo>
                    <a:pt x="616" y="1289"/>
                  </a:moveTo>
                  <a:lnTo>
                    <a:pt x="615" y="1289"/>
                  </a:lnTo>
                  <a:lnTo>
                    <a:pt x="615" y="1289"/>
                  </a:lnTo>
                  <a:lnTo>
                    <a:pt x="615" y="1288"/>
                  </a:lnTo>
                  <a:lnTo>
                    <a:pt x="615" y="1287"/>
                  </a:lnTo>
                  <a:lnTo>
                    <a:pt x="616" y="1288"/>
                  </a:lnTo>
                  <a:lnTo>
                    <a:pt x="616" y="1289"/>
                  </a:lnTo>
                  <a:close/>
                  <a:moveTo>
                    <a:pt x="621" y="1287"/>
                  </a:moveTo>
                  <a:lnTo>
                    <a:pt x="621" y="1287"/>
                  </a:lnTo>
                  <a:lnTo>
                    <a:pt x="620" y="1287"/>
                  </a:lnTo>
                  <a:lnTo>
                    <a:pt x="620" y="1287"/>
                  </a:lnTo>
                  <a:lnTo>
                    <a:pt x="620" y="1287"/>
                  </a:lnTo>
                  <a:lnTo>
                    <a:pt x="621" y="1287"/>
                  </a:lnTo>
                  <a:close/>
                  <a:moveTo>
                    <a:pt x="615" y="1287"/>
                  </a:moveTo>
                  <a:lnTo>
                    <a:pt x="615" y="1287"/>
                  </a:lnTo>
                  <a:lnTo>
                    <a:pt x="614" y="1287"/>
                  </a:lnTo>
                  <a:lnTo>
                    <a:pt x="614" y="1286"/>
                  </a:lnTo>
                  <a:lnTo>
                    <a:pt x="615" y="1286"/>
                  </a:lnTo>
                  <a:lnTo>
                    <a:pt x="615" y="1286"/>
                  </a:lnTo>
                  <a:lnTo>
                    <a:pt x="615" y="1286"/>
                  </a:lnTo>
                  <a:lnTo>
                    <a:pt x="615" y="1287"/>
                  </a:lnTo>
                  <a:close/>
                  <a:moveTo>
                    <a:pt x="1223" y="1286"/>
                  </a:moveTo>
                  <a:lnTo>
                    <a:pt x="1222" y="1286"/>
                  </a:lnTo>
                  <a:lnTo>
                    <a:pt x="1222" y="1286"/>
                  </a:lnTo>
                  <a:lnTo>
                    <a:pt x="1222" y="1286"/>
                  </a:lnTo>
                  <a:lnTo>
                    <a:pt x="1222" y="1285"/>
                  </a:lnTo>
                  <a:lnTo>
                    <a:pt x="1223" y="1285"/>
                  </a:lnTo>
                  <a:lnTo>
                    <a:pt x="1223" y="1286"/>
                  </a:lnTo>
                  <a:close/>
                  <a:moveTo>
                    <a:pt x="619" y="1287"/>
                  </a:moveTo>
                  <a:lnTo>
                    <a:pt x="621" y="1289"/>
                  </a:lnTo>
                  <a:lnTo>
                    <a:pt x="622" y="1288"/>
                  </a:lnTo>
                  <a:lnTo>
                    <a:pt x="622" y="1288"/>
                  </a:lnTo>
                  <a:lnTo>
                    <a:pt x="622" y="1289"/>
                  </a:lnTo>
                  <a:lnTo>
                    <a:pt x="623" y="1289"/>
                  </a:lnTo>
                  <a:lnTo>
                    <a:pt x="621" y="1290"/>
                  </a:lnTo>
                  <a:lnTo>
                    <a:pt x="622" y="1291"/>
                  </a:lnTo>
                  <a:lnTo>
                    <a:pt x="622" y="1292"/>
                  </a:lnTo>
                  <a:lnTo>
                    <a:pt x="623" y="1292"/>
                  </a:lnTo>
                  <a:lnTo>
                    <a:pt x="622" y="1294"/>
                  </a:lnTo>
                  <a:lnTo>
                    <a:pt x="622" y="1298"/>
                  </a:lnTo>
                  <a:lnTo>
                    <a:pt x="621" y="1298"/>
                  </a:lnTo>
                  <a:lnTo>
                    <a:pt x="618" y="1296"/>
                  </a:lnTo>
                  <a:lnTo>
                    <a:pt x="618" y="1294"/>
                  </a:lnTo>
                  <a:lnTo>
                    <a:pt x="617" y="1293"/>
                  </a:lnTo>
                  <a:lnTo>
                    <a:pt x="617" y="1292"/>
                  </a:lnTo>
                  <a:lnTo>
                    <a:pt x="617" y="1291"/>
                  </a:lnTo>
                  <a:lnTo>
                    <a:pt x="617" y="1288"/>
                  </a:lnTo>
                  <a:lnTo>
                    <a:pt x="616" y="1287"/>
                  </a:lnTo>
                  <a:lnTo>
                    <a:pt x="616" y="1285"/>
                  </a:lnTo>
                  <a:lnTo>
                    <a:pt x="618" y="1285"/>
                  </a:lnTo>
                  <a:lnTo>
                    <a:pt x="619" y="1287"/>
                  </a:lnTo>
                  <a:close/>
                  <a:moveTo>
                    <a:pt x="619" y="1285"/>
                  </a:moveTo>
                  <a:lnTo>
                    <a:pt x="619" y="1285"/>
                  </a:lnTo>
                  <a:lnTo>
                    <a:pt x="619" y="1285"/>
                  </a:lnTo>
                  <a:lnTo>
                    <a:pt x="619" y="1284"/>
                  </a:lnTo>
                  <a:lnTo>
                    <a:pt x="619" y="1284"/>
                  </a:lnTo>
                  <a:lnTo>
                    <a:pt x="619" y="1284"/>
                  </a:lnTo>
                  <a:lnTo>
                    <a:pt x="620" y="1284"/>
                  </a:lnTo>
                  <a:lnTo>
                    <a:pt x="620" y="1285"/>
                  </a:lnTo>
                  <a:lnTo>
                    <a:pt x="619" y="1285"/>
                  </a:lnTo>
                  <a:close/>
                  <a:moveTo>
                    <a:pt x="622" y="1286"/>
                  </a:moveTo>
                  <a:lnTo>
                    <a:pt x="620" y="1286"/>
                  </a:lnTo>
                  <a:lnTo>
                    <a:pt x="620" y="1286"/>
                  </a:lnTo>
                  <a:lnTo>
                    <a:pt x="620" y="1284"/>
                  </a:lnTo>
                  <a:lnTo>
                    <a:pt x="621" y="1284"/>
                  </a:lnTo>
                  <a:lnTo>
                    <a:pt x="622" y="1283"/>
                  </a:lnTo>
                  <a:lnTo>
                    <a:pt x="622" y="1283"/>
                  </a:lnTo>
                  <a:lnTo>
                    <a:pt x="622" y="1285"/>
                  </a:lnTo>
                  <a:lnTo>
                    <a:pt x="622" y="1285"/>
                  </a:lnTo>
                  <a:lnTo>
                    <a:pt x="622" y="1286"/>
                  </a:lnTo>
                  <a:close/>
                  <a:moveTo>
                    <a:pt x="618" y="1283"/>
                  </a:moveTo>
                  <a:lnTo>
                    <a:pt x="618" y="1283"/>
                  </a:lnTo>
                  <a:lnTo>
                    <a:pt x="618" y="1283"/>
                  </a:lnTo>
                  <a:lnTo>
                    <a:pt x="618" y="1282"/>
                  </a:lnTo>
                  <a:lnTo>
                    <a:pt x="618" y="1282"/>
                  </a:lnTo>
                  <a:lnTo>
                    <a:pt x="618" y="1282"/>
                  </a:lnTo>
                  <a:lnTo>
                    <a:pt x="619" y="1282"/>
                  </a:lnTo>
                  <a:lnTo>
                    <a:pt x="619" y="1283"/>
                  </a:lnTo>
                  <a:lnTo>
                    <a:pt x="618" y="1283"/>
                  </a:lnTo>
                  <a:close/>
                  <a:moveTo>
                    <a:pt x="549" y="1282"/>
                  </a:moveTo>
                  <a:lnTo>
                    <a:pt x="549" y="1283"/>
                  </a:lnTo>
                  <a:lnTo>
                    <a:pt x="551" y="1282"/>
                  </a:lnTo>
                  <a:lnTo>
                    <a:pt x="553" y="1283"/>
                  </a:lnTo>
                  <a:lnTo>
                    <a:pt x="553" y="1284"/>
                  </a:lnTo>
                  <a:lnTo>
                    <a:pt x="554" y="1285"/>
                  </a:lnTo>
                  <a:lnTo>
                    <a:pt x="554" y="1290"/>
                  </a:lnTo>
                  <a:lnTo>
                    <a:pt x="553" y="1291"/>
                  </a:lnTo>
                  <a:lnTo>
                    <a:pt x="553" y="1290"/>
                  </a:lnTo>
                  <a:lnTo>
                    <a:pt x="552" y="1290"/>
                  </a:lnTo>
                  <a:lnTo>
                    <a:pt x="551" y="1290"/>
                  </a:lnTo>
                  <a:lnTo>
                    <a:pt x="552" y="1291"/>
                  </a:lnTo>
                  <a:lnTo>
                    <a:pt x="552" y="1293"/>
                  </a:lnTo>
                  <a:lnTo>
                    <a:pt x="552" y="1293"/>
                  </a:lnTo>
                  <a:lnTo>
                    <a:pt x="551" y="1293"/>
                  </a:lnTo>
                  <a:lnTo>
                    <a:pt x="551" y="1293"/>
                  </a:lnTo>
                  <a:lnTo>
                    <a:pt x="550" y="1293"/>
                  </a:lnTo>
                  <a:lnTo>
                    <a:pt x="550" y="1294"/>
                  </a:lnTo>
                  <a:lnTo>
                    <a:pt x="550" y="1295"/>
                  </a:lnTo>
                  <a:lnTo>
                    <a:pt x="548" y="1295"/>
                  </a:lnTo>
                  <a:lnTo>
                    <a:pt x="547" y="1294"/>
                  </a:lnTo>
                  <a:lnTo>
                    <a:pt x="546" y="1294"/>
                  </a:lnTo>
                  <a:lnTo>
                    <a:pt x="545" y="1294"/>
                  </a:lnTo>
                  <a:lnTo>
                    <a:pt x="544" y="1294"/>
                  </a:lnTo>
                  <a:lnTo>
                    <a:pt x="543" y="1296"/>
                  </a:lnTo>
                  <a:lnTo>
                    <a:pt x="540" y="1295"/>
                  </a:lnTo>
                  <a:lnTo>
                    <a:pt x="539" y="1294"/>
                  </a:lnTo>
                  <a:lnTo>
                    <a:pt x="539" y="1290"/>
                  </a:lnTo>
                  <a:lnTo>
                    <a:pt x="540" y="1290"/>
                  </a:lnTo>
                  <a:lnTo>
                    <a:pt x="541" y="1291"/>
                  </a:lnTo>
                  <a:lnTo>
                    <a:pt x="543" y="1291"/>
                  </a:lnTo>
                  <a:lnTo>
                    <a:pt x="543" y="1291"/>
                  </a:lnTo>
                  <a:lnTo>
                    <a:pt x="544" y="1291"/>
                  </a:lnTo>
                  <a:lnTo>
                    <a:pt x="544" y="1290"/>
                  </a:lnTo>
                  <a:lnTo>
                    <a:pt x="541" y="1290"/>
                  </a:lnTo>
                  <a:lnTo>
                    <a:pt x="540" y="1289"/>
                  </a:lnTo>
                  <a:lnTo>
                    <a:pt x="540" y="1288"/>
                  </a:lnTo>
                  <a:lnTo>
                    <a:pt x="543" y="1286"/>
                  </a:lnTo>
                  <a:lnTo>
                    <a:pt x="543" y="1285"/>
                  </a:lnTo>
                  <a:lnTo>
                    <a:pt x="545" y="1284"/>
                  </a:lnTo>
                  <a:lnTo>
                    <a:pt x="546" y="1283"/>
                  </a:lnTo>
                  <a:lnTo>
                    <a:pt x="546" y="1282"/>
                  </a:lnTo>
                  <a:lnTo>
                    <a:pt x="549" y="1282"/>
                  </a:lnTo>
                  <a:close/>
                  <a:moveTo>
                    <a:pt x="620" y="1283"/>
                  </a:moveTo>
                  <a:lnTo>
                    <a:pt x="620" y="1283"/>
                  </a:lnTo>
                  <a:lnTo>
                    <a:pt x="619" y="1283"/>
                  </a:lnTo>
                  <a:lnTo>
                    <a:pt x="619" y="1283"/>
                  </a:lnTo>
                  <a:lnTo>
                    <a:pt x="619" y="1281"/>
                  </a:lnTo>
                  <a:lnTo>
                    <a:pt x="619" y="1281"/>
                  </a:lnTo>
                  <a:lnTo>
                    <a:pt x="620" y="1281"/>
                  </a:lnTo>
                  <a:lnTo>
                    <a:pt x="620" y="1281"/>
                  </a:lnTo>
                  <a:lnTo>
                    <a:pt x="620" y="1283"/>
                  </a:lnTo>
                  <a:close/>
                  <a:moveTo>
                    <a:pt x="622" y="1282"/>
                  </a:moveTo>
                  <a:lnTo>
                    <a:pt x="621" y="1282"/>
                  </a:lnTo>
                  <a:lnTo>
                    <a:pt x="621" y="1282"/>
                  </a:lnTo>
                  <a:lnTo>
                    <a:pt x="621" y="1281"/>
                  </a:lnTo>
                  <a:lnTo>
                    <a:pt x="621" y="1281"/>
                  </a:lnTo>
                  <a:lnTo>
                    <a:pt x="622" y="1281"/>
                  </a:lnTo>
                  <a:lnTo>
                    <a:pt x="622" y="1281"/>
                  </a:lnTo>
                  <a:lnTo>
                    <a:pt x="622" y="1282"/>
                  </a:lnTo>
                  <a:close/>
                  <a:moveTo>
                    <a:pt x="618" y="1281"/>
                  </a:moveTo>
                  <a:lnTo>
                    <a:pt x="617" y="1281"/>
                  </a:lnTo>
                  <a:lnTo>
                    <a:pt x="617" y="1281"/>
                  </a:lnTo>
                  <a:lnTo>
                    <a:pt x="617" y="1280"/>
                  </a:lnTo>
                  <a:lnTo>
                    <a:pt x="617" y="1280"/>
                  </a:lnTo>
                  <a:lnTo>
                    <a:pt x="618" y="1281"/>
                  </a:lnTo>
                  <a:close/>
                  <a:moveTo>
                    <a:pt x="1360" y="1282"/>
                  </a:moveTo>
                  <a:lnTo>
                    <a:pt x="1359" y="1282"/>
                  </a:lnTo>
                  <a:lnTo>
                    <a:pt x="1359" y="1282"/>
                  </a:lnTo>
                  <a:lnTo>
                    <a:pt x="1361" y="1280"/>
                  </a:lnTo>
                  <a:lnTo>
                    <a:pt x="1362" y="1280"/>
                  </a:lnTo>
                  <a:lnTo>
                    <a:pt x="1362" y="1281"/>
                  </a:lnTo>
                  <a:lnTo>
                    <a:pt x="1361" y="1282"/>
                  </a:lnTo>
                  <a:lnTo>
                    <a:pt x="1360" y="1282"/>
                  </a:lnTo>
                  <a:close/>
                  <a:moveTo>
                    <a:pt x="619" y="1279"/>
                  </a:moveTo>
                  <a:lnTo>
                    <a:pt x="618" y="1280"/>
                  </a:lnTo>
                  <a:lnTo>
                    <a:pt x="618" y="1280"/>
                  </a:lnTo>
                  <a:lnTo>
                    <a:pt x="618" y="1279"/>
                  </a:lnTo>
                  <a:lnTo>
                    <a:pt x="618" y="1279"/>
                  </a:lnTo>
                  <a:lnTo>
                    <a:pt x="619" y="1279"/>
                  </a:lnTo>
                  <a:close/>
                  <a:moveTo>
                    <a:pt x="622" y="1280"/>
                  </a:moveTo>
                  <a:lnTo>
                    <a:pt x="621" y="1280"/>
                  </a:lnTo>
                  <a:lnTo>
                    <a:pt x="620" y="1280"/>
                  </a:lnTo>
                  <a:lnTo>
                    <a:pt x="620" y="1278"/>
                  </a:lnTo>
                  <a:lnTo>
                    <a:pt x="621" y="1278"/>
                  </a:lnTo>
                  <a:lnTo>
                    <a:pt x="621" y="1278"/>
                  </a:lnTo>
                  <a:lnTo>
                    <a:pt x="622" y="1278"/>
                  </a:lnTo>
                  <a:lnTo>
                    <a:pt x="622" y="1279"/>
                  </a:lnTo>
                  <a:lnTo>
                    <a:pt x="622" y="1280"/>
                  </a:lnTo>
                  <a:close/>
                  <a:moveTo>
                    <a:pt x="618" y="1279"/>
                  </a:moveTo>
                  <a:lnTo>
                    <a:pt x="617" y="1279"/>
                  </a:lnTo>
                  <a:lnTo>
                    <a:pt x="616" y="1279"/>
                  </a:lnTo>
                  <a:lnTo>
                    <a:pt x="616" y="1277"/>
                  </a:lnTo>
                  <a:lnTo>
                    <a:pt x="617" y="1276"/>
                  </a:lnTo>
                  <a:lnTo>
                    <a:pt x="618" y="1277"/>
                  </a:lnTo>
                  <a:lnTo>
                    <a:pt x="618" y="1279"/>
                  </a:lnTo>
                  <a:close/>
                  <a:moveTo>
                    <a:pt x="620" y="1276"/>
                  </a:moveTo>
                  <a:lnTo>
                    <a:pt x="619" y="1276"/>
                  </a:lnTo>
                  <a:lnTo>
                    <a:pt x="619" y="1275"/>
                  </a:lnTo>
                  <a:lnTo>
                    <a:pt x="619" y="1275"/>
                  </a:lnTo>
                  <a:lnTo>
                    <a:pt x="619" y="1275"/>
                  </a:lnTo>
                  <a:lnTo>
                    <a:pt x="619" y="1275"/>
                  </a:lnTo>
                  <a:lnTo>
                    <a:pt x="620" y="1275"/>
                  </a:lnTo>
                  <a:lnTo>
                    <a:pt x="620" y="1276"/>
                  </a:lnTo>
                  <a:close/>
                  <a:moveTo>
                    <a:pt x="623" y="1278"/>
                  </a:moveTo>
                  <a:lnTo>
                    <a:pt x="623" y="1278"/>
                  </a:lnTo>
                  <a:lnTo>
                    <a:pt x="621" y="1277"/>
                  </a:lnTo>
                  <a:lnTo>
                    <a:pt x="621" y="1275"/>
                  </a:lnTo>
                  <a:lnTo>
                    <a:pt x="622" y="1274"/>
                  </a:lnTo>
                  <a:lnTo>
                    <a:pt x="624" y="1274"/>
                  </a:lnTo>
                  <a:lnTo>
                    <a:pt x="624" y="1275"/>
                  </a:lnTo>
                  <a:lnTo>
                    <a:pt x="623" y="1277"/>
                  </a:lnTo>
                  <a:lnTo>
                    <a:pt x="623" y="1278"/>
                  </a:lnTo>
                  <a:close/>
                  <a:moveTo>
                    <a:pt x="617" y="1276"/>
                  </a:moveTo>
                  <a:lnTo>
                    <a:pt x="616" y="1276"/>
                  </a:lnTo>
                  <a:lnTo>
                    <a:pt x="616" y="1276"/>
                  </a:lnTo>
                  <a:lnTo>
                    <a:pt x="616" y="1273"/>
                  </a:lnTo>
                  <a:lnTo>
                    <a:pt x="617" y="1273"/>
                  </a:lnTo>
                  <a:lnTo>
                    <a:pt x="617" y="1274"/>
                  </a:lnTo>
                  <a:lnTo>
                    <a:pt x="617" y="1275"/>
                  </a:lnTo>
                  <a:lnTo>
                    <a:pt x="617" y="1276"/>
                  </a:lnTo>
                  <a:close/>
                  <a:moveTo>
                    <a:pt x="623" y="1272"/>
                  </a:moveTo>
                  <a:lnTo>
                    <a:pt x="623" y="1273"/>
                  </a:lnTo>
                  <a:lnTo>
                    <a:pt x="622" y="1273"/>
                  </a:lnTo>
                  <a:lnTo>
                    <a:pt x="621" y="1272"/>
                  </a:lnTo>
                  <a:lnTo>
                    <a:pt x="622" y="1272"/>
                  </a:lnTo>
                  <a:lnTo>
                    <a:pt x="623" y="1272"/>
                  </a:lnTo>
                  <a:close/>
                  <a:moveTo>
                    <a:pt x="620" y="1273"/>
                  </a:moveTo>
                  <a:lnTo>
                    <a:pt x="618" y="1274"/>
                  </a:lnTo>
                  <a:lnTo>
                    <a:pt x="618" y="1274"/>
                  </a:lnTo>
                  <a:lnTo>
                    <a:pt x="618" y="1273"/>
                  </a:lnTo>
                  <a:lnTo>
                    <a:pt x="619" y="1271"/>
                  </a:lnTo>
                  <a:lnTo>
                    <a:pt x="620" y="1272"/>
                  </a:lnTo>
                  <a:lnTo>
                    <a:pt x="620" y="1272"/>
                  </a:lnTo>
                  <a:lnTo>
                    <a:pt x="620" y="1273"/>
                  </a:lnTo>
                  <a:close/>
                  <a:moveTo>
                    <a:pt x="615" y="1269"/>
                  </a:moveTo>
                  <a:lnTo>
                    <a:pt x="616" y="1270"/>
                  </a:lnTo>
                  <a:lnTo>
                    <a:pt x="616" y="1270"/>
                  </a:lnTo>
                  <a:lnTo>
                    <a:pt x="616" y="1272"/>
                  </a:lnTo>
                  <a:lnTo>
                    <a:pt x="615" y="1272"/>
                  </a:lnTo>
                  <a:lnTo>
                    <a:pt x="615" y="1272"/>
                  </a:lnTo>
                  <a:lnTo>
                    <a:pt x="614" y="1272"/>
                  </a:lnTo>
                  <a:lnTo>
                    <a:pt x="612" y="1270"/>
                  </a:lnTo>
                  <a:lnTo>
                    <a:pt x="613" y="1269"/>
                  </a:lnTo>
                  <a:lnTo>
                    <a:pt x="615" y="1269"/>
                  </a:lnTo>
                  <a:close/>
                  <a:moveTo>
                    <a:pt x="618" y="1271"/>
                  </a:moveTo>
                  <a:lnTo>
                    <a:pt x="617" y="1272"/>
                  </a:lnTo>
                  <a:lnTo>
                    <a:pt x="617" y="1271"/>
                  </a:lnTo>
                  <a:lnTo>
                    <a:pt x="617" y="1270"/>
                  </a:lnTo>
                  <a:lnTo>
                    <a:pt x="616" y="1269"/>
                  </a:lnTo>
                  <a:lnTo>
                    <a:pt x="617" y="1269"/>
                  </a:lnTo>
                  <a:lnTo>
                    <a:pt x="618" y="1270"/>
                  </a:lnTo>
                  <a:lnTo>
                    <a:pt x="618" y="1271"/>
                  </a:lnTo>
                  <a:close/>
                  <a:moveTo>
                    <a:pt x="623" y="1271"/>
                  </a:moveTo>
                  <a:lnTo>
                    <a:pt x="621" y="1271"/>
                  </a:lnTo>
                  <a:lnTo>
                    <a:pt x="620" y="1270"/>
                  </a:lnTo>
                  <a:lnTo>
                    <a:pt x="620" y="1270"/>
                  </a:lnTo>
                  <a:lnTo>
                    <a:pt x="622" y="1268"/>
                  </a:lnTo>
                  <a:lnTo>
                    <a:pt x="622" y="1270"/>
                  </a:lnTo>
                  <a:lnTo>
                    <a:pt x="623" y="1271"/>
                  </a:lnTo>
                  <a:close/>
                  <a:moveTo>
                    <a:pt x="615" y="1268"/>
                  </a:moveTo>
                  <a:lnTo>
                    <a:pt x="614" y="1268"/>
                  </a:lnTo>
                  <a:lnTo>
                    <a:pt x="614" y="1268"/>
                  </a:lnTo>
                  <a:lnTo>
                    <a:pt x="614" y="1267"/>
                  </a:lnTo>
                  <a:lnTo>
                    <a:pt x="615" y="1267"/>
                  </a:lnTo>
                  <a:lnTo>
                    <a:pt x="615" y="1268"/>
                  </a:lnTo>
                  <a:close/>
                  <a:moveTo>
                    <a:pt x="611" y="1269"/>
                  </a:moveTo>
                  <a:lnTo>
                    <a:pt x="610" y="1269"/>
                  </a:lnTo>
                  <a:lnTo>
                    <a:pt x="609" y="1268"/>
                  </a:lnTo>
                  <a:lnTo>
                    <a:pt x="609" y="1267"/>
                  </a:lnTo>
                  <a:lnTo>
                    <a:pt x="610" y="1267"/>
                  </a:lnTo>
                  <a:lnTo>
                    <a:pt x="613" y="1268"/>
                  </a:lnTo>
                  <a:lnTo>
                    <a:pt x="613" y="1268"/>
                  </a:lnTo>
                  <a:lnTo>
                    <a:pt x="612" y="1268"/>
                  </a:lnTo>
                  <a:lnTo>
                    <a:pt x="611" y="1269"/>
                  </a:lnTo>
                  <a:close/>
                  <a:moveTo>
                    <a:pt x="622" y="1267"/>
                  </a:moveTo>
                  <a:lnTo>
                    <a:pt x="621" y="1268"/>
                  </a:lnTo>
                  <a:lnTo>
                    <a:pt x="620" y="1268"/>
                  </a:lnTo>
                  <a:lnTo>
                    <a:pt x="620" y="1268"/>
                  </a:lnTo>
                  <a:lnTo>
                    <a:pt x="621" y="1267"/>
                  </a:lnTo>
                  <a:lnTo>
                    <a:pt x="621" y="1267"/>
                  </a:lnTo>
                  <a:lnTo>
                    <a:pt x="621" y="1266"/>
                  </a:lnTo>
                  <a:lnTo>
                    <a:pt x="622" y="1266"/>
                  </a:lnTo>
                  <a:lnTo>
                    <a:pt x="622" y="1267"/>
                  </a:lnTo>
                  <a:close/>
                  <a:moveTo>
                    <a:pt x="786" y="1266"/>
                  </a:moveTo>
                  <a:lnTo>
                    <a:pt x="786" y="1266"/>
                  </a:lnTo>
                  <a:lnTo>
                    <a:pt x="785" y="1265"/>
                  </a:lnTo>
                  <a:lnTo>
                    <a:pt x="786" y="1265"/>
                  </a:lnTo>
                  <a:lnTo>
                    <a:pt x="786" y="1265"/>
                  </a:lnTo>
                  <a:lnTo>
                    <a:pt x="786" y="1265"/>
                  </a:lnTo>
                  <a:lnTo>
                    <a:pt x="786" y="1266"/>
                  </a:lnTo>
                  <a:close/>
                  <a:moveTo>
                    <a:pt x="620" y="1270"/>
                  </a:moveTo>
                  <a:lnTo>
                    <a:pt x="619" y="1271"/>
                  </a:lnTo>
                  <a:lnTo>
                    <a:pt x="618" y="1270"/>
                  </a:lnTo>
                  <a:lnTo>
                    <a:pt x="619" y="1268"/>
                  </a:lnTo>
                  <a:lnTo>
                    <a:pt x="618" y="1267"/>
                  </a:lnTo>
                  <a:lnTo>
                    <a:pt x="621" y="1264"/>
                  </a:lnTo>
                  <a:lnTo>
                    <a:pt x="621" y="1264"/>
                  </a:lnTo>
                  <a:lnTo>
                    <a:pt x="620" y="1266"/>
                  </a:lnTo>
                  <a:lnTo>
                    <a:pt x="620" y="1267"/>
                  </a:lnTo>
                  <a:lnTo>
                    <a:pt x="620" y="1268"/>
                  </a:lnTo>
                  <a:lnTo>
                    <a:pt x="620" y="1269"/>
                  </a:lnTo>
                  <a:lnTo>
                    <a:pt x="620" y="1269"/>
                  </a:lnTo>
                  <a:lnTo>
                    <a:pt x="620" y="1270"/>
                  </a:lnTo>
                  <a:close/>
                  <a:moveTo>
                    <a:pt x="611" y="1264"/>
                  </a:moveTo>
                  <a:lnTo>
                    <a:pt x="611" y="1265"/>
                  </a:lnTo>
                  <a:lnTo>
                    <a:pt x="611" y="1264"/>
                  </a:lnTo>
                  <a:lnTo>
                    <a:pt x="611" y="1264"/>
                  </a:lnTo>
                  <a:lnTo>
                    <a:pt x="611" y="1264"/>
                  </a:lnTo>
                  <a:lnTo>
                    <a:pt x="611" y="1264"/>
                  </a:lnTo>
                  <a:close/>
                  <a:moveTo>
                    <a:pt x="610" y="1264"/>
                  </a:moveTo>
                  <a:lnTo>
                    <a:pt x="610" y="1265"/>
                  </a:lnTo>
                  <a:lnTo>
                    <a:pt x="609" y="1264"/>
                  </a:lnTo>
                  <a:lnTo>
                    <a:pt x="609" y="1264"/>
                  </a:lnTo>
                  <a:lnTo>
                    <a:pt x="610" y="1264"/>
                  </a:lnTo>
                  <a:lnTo>
                    <a:pt x="610" y="1264"/>
                  </a:lnTo>
                  <a:close/>
                  <a:moveTo>
                    <a:pt x="616" y="1265"/>
                  </a:moveTo>
                  <a:lnTo>
                    <a:pt x="615" y="1266"/>
                  </a:lnTo>
                  <a:lnTo>
                    <a:pt x="613" y="1266"/>
                  </a:lnTo>
                  <a:lnTo>
                    <a:pt x="611" y="1265"/>
                  </a:lnTo>
                  <a:lnTo>
                    <a:pt x="612" y="1265"/>
                  </a:lnTo>
                  <a:lnTo>
                    <a:pt x="613" y="1263"/>
                  </a:lnTo>
                  <a:lnTo>
                    <a:pt x="616" y="1263"/>
                  </a:lnTo>
                  <a:lnTo>
                    <a:pt x="616" y="1265"/>
                  </a:lnTo>
                  <a:close/>
                  <a:moveTo>
                    <a:pt x="607" y="1261"/>
                  </a:moveTo>
                  <a:lnTo>
                    <a:pt x="609" y="1263"/>
                  </a:lnTo>
                  <a:lnTo>
                    <a:pt x="608" y="1264"/>
                  </a:lnTo>
                  <a:lnTo>
                    <a:pt x="607" y="1264"/>
                  </a:lnTo>
                  <a:lnTo>
                    <a:pt x="607" y="1263"/>
                  </a:lnTo>
                  <a:lnTo>
                    <a:pt x="607" y="1263"/>
                  </a:lnTo>
                  <a:lnTo>
                    <a:pt x="607" y="1264"/>
                  </a:lnTo>
                  <a:lnTo>
                    <a:pt x="609" y="1265"/>
                  </a:lnTo>
                  <a:lnTo>
                    <a:pt x="609" y="1269"/>
                  </a:lnTo>
                  <a:lnTo>
                    <a:pt x="612" y="1273"/>
                  </a:lnTo>
                  <a:lnTo>
                    <a:pt x="615" y="1273"/>
                  </a:lnTo>
                  <a:lnTo>
                    <a:pt x="615" y="1273"/>
                  </a:lnTo>
                  <a:lnTo>
                    <a:pt x="615" y="1277"/>
                  </a:lnTo>
                  <a:lnTo>
                    <a:pt x="616" y="1278"/>
                  </a:lnTo>
                  <a:lnTo>
                    <a:pt x="616" y="1280"/>
                  </a:lnTo>
                  <a:lnTo>
                    <a:pt x="617" y="1280"/>
                  </a:lnTo>
                  <a:lnTo>
                    <a:pt x="617" y="1283"/>
                  </a:lnTo>
                  <a:lnTo>
                    <a:pt x="617" y="1283"/>
                  </a:lnTo>
                  <a:lnTo>
                    <a:pt x="617" y="1284"/>
                  </a:lnTo>
                  <a:lnTo>
                    <a:pt x="614" y="1285"/>
                  </a:lnTo>
                  <a:lnTo>
                    <a:pt x="612" y="1283"/>
                  </a:lnTo>
                  <a:lnTo>
                    <a:pt x="612" y="1282"/>
                  </a:lnTo>
                  <a:lnTo>
                    <a:pt x="611" y="1281"/>
                  </a:lnTo>
                  <a:lnTo>
                    <a:pt x="611" y="1280"/>
                  </a:lnTo>
                  <a:lnTo>
                    <a:pt x="610" y="1279"/>
                  </a:lnTo>
                  <a:lnTo>
                    <a:pt x="610" y="1277"/>
                  </a:lnTo>
                  <a:lnTo>
                    <a:pt x="609" y="1275"/>
                  </a:lnTo>
                  <a:lnTo>
                    <a:pt x="609" y="1273"/>
                  </a:lnTo>
                  <a:lnTo>
                    <a:pt x="608" y="1272"/>
                  </a:lnTo>
                  <a:lnTo>
                    <a:pt x="608" y="1270"/>
                  </a:lnTo>
                  <a:lnTo>
                    <a:pt x="607" y="1269"/>
                  </a:lnTo>
                  <a:lnTo>
                    <a:pt x="607" y="1268"/>
                  </a:lnTo>
                  <a:lnTo>
                    <a:pt x="605" y="1267"/>
                  </a:lnTo>
                  <a:lnTo>
                    <a:pt x="604" y="1265"/>
                  </a:lnTo>
                  <a:lnTo>
                    <a:pt x="604" y="1263"/>
                  </a:lnTo>
                  <a:lnTo>
                    <a:pt x="605" y="1261"/>
                  </a:lnTo>
                  <a:lnTo>
                    <a:pt x="607" y="1261"/>
                  </a:lnTo>
                  <a:close/>
                  <a:moveTo>
                    <a:pt x="610" y="1263"/>
                  </a:moveTo>
                  <a:lnTo>
                    <a:pt x="609" y="1263"/>
                  </a:lnTo>
                  <a:lnTo>
                    <a:pt x="609" y="1262"/>
                  </a:lnTo>
                  <a:lnTo>
                    <a:pt x="610" y="1262"/>
                  </a:lnTo>
                  <a:lnTo>
                    <a:pt x="610" y="1261"/>
                  </a:lnTo>
                  <a:lnTo>
                    <a:pt x="610" y="1261"/>
                  </a:lnTo>
                  <a:lnTo>
                    <a:pt x="611" y="1261"/>
                  </a:lnTo>
                  <a:lnTo>
                    <a:pt x="611" y="1261"/>
                  </a:lnTo>
                  <a:lnTo>
                    <a:pt x="611" y="1261"/>
                  </a:lnTo>
                  <a:lnTo>
                    <a:pt x="610" y="1263"/>
                  </a:lnTo>
                  <a:close/>
                  <a:moveTo>
                    <a:pt x="1457" y="1264"/>
                  </a:moveTo>
                  <a:lnTo>
                    <a:pt x="1458" y="1265"/>
                  </a:lnTo>
                  <a:lnTo>
                    <a:pt x="1459" y="1264"/>
                  </a:lnTo>
                  <a:lnTo>
                    <a:pt x="1458" y="1264"/>
                  </a:lnTo>
                  <a:lnTo>
                    <a:pt x="1458" y="1262"/>
                  </a:lnTo>
                  <a:lnTo>
                    <a:pt x="1459" y="1262"/>
                  </a:lnTo>
                  <a:lnTo>
                    <a:pt x="1460" y="1264"/>
                  </a:lnTo>
                  <a:lnTo>
                    <a:pt x="1461" y="1265"/>
                  </a:lnTo>
                  <a:lnTo>
                    <a:pt x="1461" y="1266"/>
                  </a:lnTo>
                  <a:lnTo>
                    <a:pt x="1461" y="1267"/>
                  </a:lnTo>
                  <a:lnTo>
                    <a:pt x="1461" y="1267"/>
                  </a:lnTo>
                  <a:lnTo>
                    <a:pt x="1459" y="1268"/>
                  </a:lnTo>
                  <a:lnTo>
                    <a:pt x="1460" y="1268"/>
                  </a:lnTo>
                  <a:lnTo>
                    <a:pt x="1460" y="1269"/>
                  </a:lnTo>
                  <a:lnTo>
                    <a:pt x="1461" y="1268"/>
                  </a:lnTo>
                  <a:lnTo>
                    <a:pt x="1462" y="1268"/>
                  </a:lnTo>
                  <a:lnTo>
                    <a:pt x="1463" y="1269"/>
                  </a:lnTo>
                  <a:lnTo>
                    <a:pt x="1463" y="1270"/>
                  </a:lnTo>
                  <a:lnTo>
                    <a:pt x="1463" y="1273"/>
                  </a:lnTo>
                  <a:lnTo>
                    <a:pt x="1464" y="1273"/>
                  </a:lnTo>
                  <a:lnTo>
                    <a:pt x="1464" y="1276"/>
                  </a:lnTo>
                  <a:lnTo>
                    <a:pt x="1463" y="1277"/>
                  </a:lnTo>
                  <a:lnTo>
                    <a:pt x="1462" y="1278"/>
                  </a:lnTo>
                  <a:lnTo>
                    <a:pt x="1462" y="1278"/>
                  </a:lnTo>
                  <a:lnTo>
                    <a:pt x="1458" y="1281"/>
                  </a:lnTo>
                  <a:lnTo>
                    <a:pt x="1458" y="1281"/>
                  </a:lnTo>
                  <a:lnTo>
                    <a:pt x="1456" y="1284"/>
                  </a:lnTo>
                  <a:lnTo>
                    <a:pt x="1456" y="1284"/>
                  </a:lnTo>
                  <a:lnTo>
                    <a:pt x="1454" y="1285"/>
                  </a:lnTo>
                  <a:lnTo>
                    <a:pt x="1454" y="1285"/>
                  </a:lnTo>
                  <a:lnTo>
                    <a:pt x="1452" y="1288"/>
                  </a:lnTo>
                  <a:lnTo>
                    <a:pt x="1450" y="1289"/>
                  </a:lnTo>
                  <a:lnTo>
                    <a:pt x="1448" y="1289"/>
                  </a:lnTo>
                  <a:lnTo>
                    <a:pt x="1446" y="1287"/>
                  </a:lnTo>
                  <a:lnTo>
                    <a:pt x="1445" y="1287"/>
                  </a:lnTo>
                  <a:lnTo>
                    <a:pt x="1443" y="1284"/>
                  </a:lnTo>
                  <a:lnTo>
                    <a:pt x="1442" y="1284"/>
                  </a:lnTo>
                  <a:lnTo>
                    <a:pt x="1442" y="1283"/>
                  </a:lnTo>
                  <a:lnTo>
                    <a:pt x="1441" y="1283"/>
                  </a:lnTo>
                  <a:lnTo>
                    <a:pt x="1440" y="1281"/>
                  </a:lnTo>
                  <a:lnTo>
                    <a:pt x="1440" y="1280"/>
                  </a:lnTo>
                  <a:lnTo>
                    <a:pt x="1441" y="1275"/>
                  </a:lnTo>
                  <a:lnTo>
                    <a:pt x="1443" y="1272"/>
                  </a:lnTo>
                  <a:lnTo>
                    <a:pt x="1443" y="1272"/>
                  </a:lnTo>
                  <a:lnTo>
                    <a:pt x="1447" y="1268"/>
                  </a:lnTo>
                  <a:lnTo>
                    <a:pt x="1447" y="1267"/>
                  </a:lnTo>
                  <a:lnTo>
                    <a:pt x="1448" y="1266"/>
                  </a:lnTo>
                  <a:lnTo>
                    <a:pt x="1449" y="1266"/>
                  </a:lnTo>
                  <a:lnTo>
                    <a:pt x="1449" y="1267"/>
                  </a:lnTo>
                  <a:lnTo>
                    <a:pt x="1451" y="1267"/>
                  </a:lnTo>
                  <a:lnTo>
                    <a:pt x="1451" y="1267"/>
                  </a:lnTo>
                  <a:lnTo>
                    <a:pt x="1450" y="1266"/>
                  </a:lnTo>
                  <a:lnTo>
                    <a:pt x="1449" y="1266"/>
                  </a:lnTo>
                  <a:lnTo>
                    <a:pt x="1449" y="1265"/>
                  </a:lnTo>
                  <a:lnTo>
                    <a:pt x="1450" y="1263"/>
                  </a:lnTo>
                  <a:lnTo>
                    <a:pt x="1452" y="1261"/>
                  </a:lnTo>
                  <a:lnTo>
                    <a:pt x="1453" y="1261"/>
                  </a:lnTo>
                  <a:lnTo>
                    <a:pt x="1454" y="1261"/>
                  </a:lnTo>
                  <a:lnTo>
                    <a:pt x="1456" y="1262"/>
                  </a:lnTo>
                  <a:lnTo>
                    <a:pt x="1457" y="1262"/>
                  </a:lnTo>
                  <a:lnTo>
                    <a:pt x="1457" y="1264"/>
                  </a:lnTo>
                  <a:close/>
                  <a:moveTo>
                    <a:pt x="609" y="1261"/>
                  </a:moveTo>
                  <a:lnTo>
                    <a:pt x="608" y="1261"/>
                  </a:lnTo>
                  <a:lnTo>
                    <a:pt x="608" y="1261"/>
                  </a:lnTo>
                  <a:lnTo>
                    <a:pt x="608" y="1260"/>
                  </a:lnTo>
                  <a:lnTo>
                    <a:pt x="608" y="1260"/>
                  </a:lnTo>
                  <a:lnTo>
                    <a:pt x="609" y="1260"/>
                  </a:lnTo>
                  <a:lnTo>
                    <a:pt x="609" y="1260"/>
                  </a:lnTo>
                  <a:lnTo>
                    <a:pt x="609" y="1261"/>
                  </a:lnTo>
                  <a:close/>
                  <a:moveTo>
                    <a:pt x="620" y="1264"/>
                  </a:moveTo>
                  <a:lnTo>
                    <a:pt x="619" y="1265"/>
                  </a:lnTo>
                  <a:lnTo>
                    <a:pt x="618" y="1265"/>
                  </a:lnTo>
                  <a:lnTo>
                    <a:pt x="617" y="1266"/>
                  </a:lnTo>
                  <a:lnTo>
                    <a:pt x="617" y="1266"/>
                  </a:lnTo>
                  <a:lnTo>
                    <a:pt x="617" y="1264"/>
                  </a:lnTo>
                  <a:lnTo>
                    <a:pt x="617" y="1264"/>
                  </a:lnTo>
                  <a:lnTo>
                    <a:pt x="618" y="1264"/>
                  </a:lnTo>
                  <a:lnTo>
                    <a:pt x="618" y="1264"/>
                  </a:lnTo>
                  <a:lnTo>
                    <a:pt x="618" y="1260"/>
                  </a:lnTo>
                  <a:lnTo>
                    <a:pt x="619" y="1259"/>
                  </a:lnTo>
                  <a:lnTo>
                    <a:pt x="620" y="1261"/>
                  </a:lnTo>
                  <a:lnTo>
                    <a:pt x="620" y="1261"/>
                  </a:lnTo>
                  <a:lnTo>
                    <a:pt x="620" y="1264"/>
                  </a:lnTo>
                  <a:close/>
                  <a:moveTo>
                    <a:pt x="612" y="1255"/>
                  </a:moveTo>
                  <a:lnTo>
                    <a:pt x="613" y="1256"/>
                  </a:lnTo>
                  <a:lnTo>
                    <a:pt x="614" y="1256"/>
                  </a:lnTo>
                  <a:lnTo>
                    <a:pt x="615" y="1256"/>
                  </a:lnTo>
                  <a:lnTo>
                    <a:pt x="616" y="1257"/>
                  </a:lnTo>
                  <a:lnTo>
                    <a:pt x="617" y="1259"/>
                  </a:lnTo>
                  <a:lnTo>
                    <a:pt x="618" y="1260"/>
                  </a:lnTo>
                  <a:lnTo>
                    <a:pt x="618" y="1262"/>
                  </a:lnTo>
                  <a:lnTo>
                    <a:pt x="615" y="1262"/>
                  </a:lnTo>
                  <a:lnTo>
                    <a:pt x="614" y="1260"/>
                  </a:lnTo>
                  <a:lnTo>
                    <a:pt x="613" y="1261"/>
                  </a:lnTo>
                  <a:lnTo>
                    <a:pt x="611" y="1259"/>
                  </a:lnTo>
                  <a:lnTo>
                    <a:pt x="611" y="1258"/>
                  </a:lnTo>
                  <a:lnTo>
                    <a:pt x="610" y="1258"/>
                  </a:lnTo>
                  <a:lnTo>
                    <a:pt x="610" y="1259"/>
                  </a:lnTo>
                  <a:lnTo>
                    <a:pt x="607" y="1259"/>
                  </a:lnTo>
                  <a:lnTo>
                    <a:pt x="607" y="1258"/>
                  </a:lnTo>
                  <a:lnTo>
                    <a:pt x="609" y="1258"/>
                  </a:lnTo>
                  <a:lnTo>
                    <a:pt x="611" y="1256"/>
                  </a:lnTo>
                  <a:lnTo>
                    <a:pt x="612" y="1256"/>
                  </a:lnTo>
                  <a:lnTo>
                    <a:pt x="612" y="1255"/>
                  </a:lnTo>
                  <a:close/>
                  <a:moveTo>
                    <a:pt x="784" y="1253"/>
                  </a:moveTo>
                  <a:lnTo>
                    <a:pt x="785" y="1254"/>
                  </a:lnTo>
                  <a:lnTo>
                    <a:pt x="786" y="1260"/>
                  </a:lnTo>
                  <a:lnTo>
                    <a:pt x="787" y="1261"/>
                  </a:lnTo>
                  <a:lnTo>
                    <a:pt x="787" y="1262"/>
                  </a:lnTo>
                  <a:lnTo>
                    <a:pt x="789" y="1264"/>
                  </a:lnTo>
                  <a:lnTo>
                    <a:pt x="789" y="1265"/>
                  </a:lnTo>
                  <a:lnTo>
                    <a:pt x="788" y="1265"/>
                  </a:lnTo>
                  <a:lnTo>
                    <a:pt x="788" y="1267"/>
                  </a:lnTo>
                  <a:lnTo>
                    <a:pt x="787" y="1267"/>
                  </a:lnTo>
                  <a:lnTo>
                    <a:pt x="786" y="1266"/>
                  </a:lnTo>
                  <a:lnTo>
                    <a:pt x="787" y="1266"/>
                  </a:lnTo>
                  <a:lnTo>
                    <a:pt x="787" y="1263"/>
                  </a:lnTo>
                  <a:lnTo>
                    <a:pt x="786" y="1263"/>
                  </a:lnTo>
                  <a:lnTo>
                    <a:pt x="786" y="1262"/>
                  </a:lnTo>
                  <a:lnTo>
                    <a:pt x="785" y="1260"/>
                  </a:lnTo>
                  <a:lnTo>
                    <a:pt x="784" y="1256"/>
                  </a:lnTo>
                  <a:lnTo>
                    <a:pt x="783" y="1254"/>
                  </a:lnTo>
                  <a:lnTo>
                    <a:pt x="782" y="1254"/>
                  </a:lnTo>
                  <a:lnTo>
                    <a:pt x="780" y="1256"/>
                  </a:lnTo>
                  <a:lnTo>
                    <a:pt x="780" y="1257"/>
                  </a:lnTo>
                  <a:lnTo>
                    <a:pt x="782" y="1258"/>
                  </a:lnTo>
                  <a:lnTo>
                    <a:pt x="782" y="1259"/>
                  </a:lnTo>
                  <a:lnTo>
                    <a:pt x="782" y="1259"/>
                  </a:lnTo>
                  <a:lnTo>
                    <a:pt x="784" y="1261"/>
                  </a:lnTo>
                  <a:lnTo>
                    <a:pt x="784" y="1263"/>
                  </a:lnTo>
                  <a:lnTo>
                    <a:pt x="784" y="1263"/>
                  </a:lnTo>
                  <a:lnTo>
                    <a:pt x="783" y="1261"/>
                  </a:lnTo>
                  <a:lnTo>
                    <a:pt x="782" y="1261"/>
                  </a:lnTo>
                  <a:lnTo>
                    <a:pt x="782" y="1260"/>
                  </a:lnTo>
                  <a:lnTo>
                    <a:pt x="781" y="1260"/>
                  </a:lnTo>
                  <a:lnTo>
                    <a:pt x="781" y="1260"/>
                  </a:lnTo>
                  <a:lnTo>
                    <a:pt x="780" y="1258"/>
                  </a:lnTo>
                  <a:lnTo>
                    <a:pt x="779" y="1256"/>
                  </a:lnTo>
                  <a:lnTo>
                    <a:pt x="779" y="1256"/>
                  </a:lnTo>
                  <a:lnTo>
                    <a:pt x="779" y="1254"/>
                  </a:lnTo>
                  <a:lnTo>
                    <a:pt x="780" y="1254"/>
                  </a:lnTo>
                  <a:lnTo>
                    <a:pt x="781" y="1254"/>
                  </a:lnTo>
                  <a:lnTo>
                    <a:pt x="781" y="1253"/>
                  </a:lnTo>
                  <a:lnTo>
                    <a:pt x="784" y="1253"/>
                  </a:lnTo>
                  <a:close/>
                  <a:moveTo>
                    <a:pt x="1496" y="1247"/>
                  </a:moveTo>
                  <a:lnTo>
                    <a:pt x="1495" y="1247"/>
                  </a:lnTo>
                  <a:lnTo>
                    <a:pt x="1495" y="1247"/>
                  </a:lnTo>
                  <a:lnTo>
                    <a:pt x="1495" y="1246"/>
                  </a:lnTo>
                  <a:lnTo>
                    <a:pt x="1495" y="1246"/>
                  </a:lnTo>
                  <a:lnTo>
                    <a:pt x="1496" y="1246"/>
                  </a:lnTo>
                  <a:lnTo>
                    <a:pt x="1497" y="1246"/>
                  </a:lnTo>
                  <a:lnTo>
                    <a:pt x="1497" y="1247"/>
                  </a:lnTo>
                  <a:lnTo>
                    <a:pt x="1496" y="1247"/>
                  </a:lnTo>
                  <a:close/>
                  <a:moveTo>
                    <a:pt x="1058" y="1241"/>
                  </a:moveTo>
                  <a:lnTo>
                    <a:pt x="1058" y="1241"/>
                  </a:lnTo>
                  <a:lnTo>
                    <a:pt x="1057" y="1241"/>
                  </a:lnTo>
                  <a:lnTo>
                    <a:pt x="1056" y="1240"/>
                  </a:lnTo>
                  <a:lnTo>
                    <a:pt x="1056" y="1239"/>
                  </a:lnTo>
                  <a:lnTo>
                    <a:pt x="1057" y="1239"/>
                  </a:lnTo>
                  <a:lnTo>
                    <a:pt x="1058" y="1239"/>
                  </a:lnTo>
                  <a:lnTo>
                    <a:pt x="1058" y="1239"/>
                  </a:lnTo>
                  <a:lnTo>
                    <a:pt x="1058" y="1240"/>
                  </a:lnTo>
                  <a:lnTo>
                    <a:pt x="1058" y="1240"/>
                  </a:lnTo>
                  <a:lnTo>
                    <a:pt x="1058" y="1241"/>
                  </a:lnTo>
                  <a:close/>
                  <a:moveTo>
                    <a:pt x="1598" y="1238"/>
                  </a:moveTo>
                  <a:lnTo>
                    <a:pt x="1601" y="1241"/>
                  </a:lnTo>
                  <a:lnTo>
                    <a:pt x="1600" y="1241"/>
                  </a:lnTo>
                  <a:lnTo>
                    <a:pt x="1599" y="1240"/>
                  </a:lnTo>
                  <a:lnTo>
                    <a:pt x="1598" y="1240"/>
                  </a:lnTo>
                  <a:lnTo>
                    <a:pt x="1597" y="1239"/>
                  </a:lnTo>
                  <a:lnTo>
                    <a:pt x="1597" y="1238"/>
                  </a:lnTo>
                  <a:lnTo>
                    <a:pt x="1598" y="1238"/>
                  </a:lnTo>
                  <a:close/>
                  <a:moveTo>
                    <a:pt x="1336" y="1239"/>
                  </a:moveTo>
                  <a:lnTo>
                    <a:pt x="1338" y="1240"/>
                  </a:lnTo>
                  <a:lnTo>
                    <a:pt x="1339" y="1240"/>
                  </a:lnTo>
                  <a:lnTo>
                    <a:pt x="1340" y="1241"/>
                  </a:lnTo>
                  <a:lnTo>
                    <a:pt x="1338" y="1241"/>
                  </a:lnTo>
                  <a:lnTo>
                    <a:pt x="1338" y="1241"/>
                  </a:lnTo>
                  <a:lnTo>
                    <a:pt x="1337" y="1241"/>
                  </a:lnTo>
                  <a:lnTo>
                    <a:pt x="1336" y="1242"/>
                  </a:lnTo>
                  <a:lnTo>
                    <a:pt x="1337" y="1242"/>
                  </a:lnTo>
                  <a:lnTo>
                    <a:pt x="1338" y="1242"/>
                  </a:lnTo>
                  <a:lnTo>
                    <a:pt x="1338" y="1242"/>
                  </a:lnTo>
                  <a:lnTo>
                    <a:pt x="1338" y="1243"/>
                  </a:lnTo>
                  <a:lnTo>
                    <a:pt x="1335" y="1243"/>
                  </a:lnTo>
                  <a:lnTo>
                    <a:pt x="1335" y="1244"/>
                  </a:lnTo>
                  <a:lnTo>
                    <a:pt x="1334" y="1243"/>
                  </a:lnTo>
                  <a:lnTo>
                    <a:pt x="1335" y="1241"/>
                  </a:lnTo>
                  <a:lnTo>
                    <a:pt x="1334" y="1240"/>
                  </a:lnTo>
                  <a:lnTo>
                    <a:pt x="1333" y="1241"/>
                  </a:lnTo>
                  <a:lnTo>
                    <a:pt x="1334" y="1241"/>
                  </a:lnTo>
                  <a:lnTo>
                    <a:pt x="1333" y="1242"/>
                  </a:lnTo>
                  <a:lnTo>
                    <a:pt x="1332" y="1242"/>
                  </a:lnTo>
                  <a:lnTo>
                    <a:pt x="1332" y="1241"/>
                  </a:lnTo>
                  <a:lnTo>
                    <a:pt x="1332" y="1240"/>
                  </a:lnTo>
                  <a:lnTo>
                    <a:pt x="1332" y="1239"/>
                  </a:lnTo>
                  <a:lnTo>
                    <a:pt x="1333" y="1238"/>
                  </a:lnTo>
                  <a:lnTo>
                    <a:pt x="1335" y="1238"/>
                  </a:lnTo>
                  <a:lnTo>
                    <a:pt x="1336" y="1239"/>
                  </a:lnTo>
                  <a:close/>
                  <a:moveTo>
                    <a:pt x="1291" y="1237"/>
                  </a:moveTo>
                  <a:lnTo>
                    <a:pt x="1290" y="1237"/>
                  </a:lnTo>
                  <a:lnTo>
                    <a:pt x="1290" y="1237"/>
                  </a:lnTo>
                  <a:lnTo>
                    <a:pt x="1290" y="1236"/>
                  </a:lnTo>
                  <a:lnTo>
                    <a:pt x="1290" y="1236"/>
                  </a:lnTo>
                  <a:lnTo>
                    <a:pt x="1291" y="1236"/>
                  </a:lnTo>
                  <a:lnTo>
                    <a:pt x="1291" y="1236"/>
                  </a:lnTo>
                  <a:lnTo>
                    <a:pt x="1291" y="1237"/>
                  </a:lnTo>
                  <a:close/>
                  <a:moveTo>
                    <a:pt x="1500" y="1241"/>
                  </a:moveTo>
                  <a:lnTo>
                    <a:pt x="1499" y="1244"/>
                  </a:lnTo>
                  <a:lnTo>
                    <a:pt x="1498" y="1244"/>
                  </a:lnTo>
                  <a:lnTo>
                    <a:pt x="1498" y="1240"/>
                  </a:lnTo>
                  <a:lnTo>
                    <a:pt x="1500" y="1236"/>
                  </a:lnTo>
                  <a:lnTo>
                    <a:pt x="1500" y="1235"/>
                  </a:lnTo>
                  <a:lnTo>
                    <a:pt x="1502" y="1233"/>
                  </a:lnTo>
                  <a:lnTo>
                    <a:pt x="1504" y="1233"/>
                  </a:lnTo>
                  <a:lnTo>
                    <a:pt x="1505" y="1233"/>
                  </a:lnTo>
                  <a:lnTo>
                    <a:pt x="1505" y="1237"/>
                  </a:lnTo>
                  <a:lnTo>
                    <a:pt x="1504" y="1237"/>
                  </a:lnTo>
                  <a:lnTo>
                    <a:pt x="1504" y="1239"/>
                  </a:lnTo>
                  <a:lnTo>
                    <a:pt x="1502" y="1239"/>
                  </a:lnTo>
                  <a:lnTo>
                    <a:pt x="1500" y="1241"/>
                  </a:lnTo>
                  <a:close/>
                  <a:moveTo>
                    <a:pt x="1307" y="1238"/>
                  </a:moveTo>
                  <a:lnTo>
                    <a:pt x="1306" y="1238"/>
                  </a:lnTo>
                  <a:lnTo>
                    <a:pt x="1305" y="1238"/>
                  </a:lnTo>
                  <a:lnTo>
                    <a:pt x="1305" y="1234"/>
                  </a:lnTo>
                  <a:lnTo>
                    <a:pt x="1304" y="1233"/>
                  </a:lnTo>
                  <a:lnTo>
                    <a:pt x="1304" y="1232"/>
                  </a:lnTo>
                  <a:lnTo>
                    <a:pt x="1304" y="1232"/>
                  </a:lnTo>
                  <a:lnTo>
                    <a:pt x="1305" y="1231"/>
                  </a:lnTo>
                  <a:lnTo>
                    <a:pt x="1306" y="1230"/>
                  </a:lnTo>
                  <a:lnTo>
                    <a:pt x="1309" y="1230"/>
                  </a:lnTo>
                  <a:lnTo>
                    <a:pt x="1310" y="1230"/>
                  </a:lnTo>
                  <a:lnTo>
                    <a:pt x="1310" y="1229"/>
                  </a:lnTo>
                  <a:lnTo>
                    <a:pt x="1311" y="1228"/>
                  </a:lnTo>
                  <a:lnTo>
                    <a:pt x="1312" y="1229"/>
                  </a:lnTo>
                  <a:lnTo>
                    <a:pt x="1311" y="1229"/>
                  </a:lnTo>
                  <a:lnTo>
                    <a:pt x="1311" y="1231"/>
                  </a:lnTo>
                  <a:lnTo>
                    <a:pt x="1311" y="1232"/>
                  </a:lnTo>
                  <a:lnTo>
                    <a:pt x="1312" y="1232"/>
                  </a:lnTo>
                  <a:lnTo>
                    <a:pt x="1312" y="1233"/>
                  </a:lnTo>
                  <a:lnTo>
                    <a:pt x="1312" y="1233"/>
                  </a:lnTo>
                  <a:lnTo>
                    <a:pt x="1312" y="1234"/>
                  </a:lnTo>
                  <a:lnTo>
                    <a:pt x="1311" y="1235"/>
                  </a:lnTo>
                  <a:lnTo>
                    <a:pt x="1310" y="1235"/>
                  </a:lnTo>
                  <a:lnTo>
                    <a:pt x="1310" y="1236"/>
                  </a:lnTo>
                  <a:lnTo>
                    <a:pt x="1308" y="1236"/>
                  </a:lnTo>
                  <a:lnTo>
                    <a:pt x="1307" y="1237"/>
                  </a:lnTo>
                  <a:lnTo>
                    <a:pt x="1307" y="1238"/>
                  </a:lnTo>
                  <a:close/>
                  <a:moveTo>
                    <a:pt x="1102" y="1227"/>
                  </a:moveTo>
                  <a:lnTo>
                    <a:pt x="1101" y="1227"/>
                  </a:lnTo>
                  <a:lnTo>
                    <a:pt x="1101" y="1227"/>
                  </a:lnTo>
                  <a:lnTo>
                    <a:pt x="1101" y="1226"/>
                  </a:lnTo>
                  <a:lnTo>
                    <a:pt x="1102" y="1226"/>
                  </a:lnTo>
                  <a:lnTo>
                    <a:pt x="1102" y="1227"/>
                  </a:lnTo>
                  <a:lnTo>
                    <a:pt x="1102" y="1227"/>
                  </a:lnTo>
                  <a:close/>
                  <a:moveTo>
                    <a:pt x="1503" y="1227"/>
                  </a:moveTo>
                  <a:lnTo>
                    <a:pt x="1502" y="1227"/>
                  </a:lnTo>
                  <a:lnTo>
                    <a:pt x="1502" y="1227"/>
                  </a:lnTo>
                  <a:lnTo>
                    <a:pt x="1502" y="1227"/>
                  </a:lnTo>
                  <a:lnTo>
                    <a:pt x="1501" y="1226"/>
                  </a:lnTo>
                  <a:lnTo>
                    <a:pt x="1502" y="1226"/>
                  </a:lnTo>
                  <a:lnTo>
                    <a:pt x="1503" y="1226"/>
                  </a:lnTo>
                  <a:lnTo>
                    <a:pt x="1503" y="1226"/>
                  </a:lnTo>
                  <a:lnTo>
                    <a:pt x="1503" y="1227"/>
                  </a:lnTo>
                  <a:close/>
                  <a:moveTo>
                    <a:pt x="1443" y="1232"/>
                  </a:moveTo>
                  <a:lnTo>
                    <a:pt x="1442" y="1233"/>
                  </a:lnTo>
                  <a:lnTo>
                    <a:pt x="1440" y="1233"/>
                  </a:lnTo>
                  <a:lnTo>
                    <a:pt x="1439" y="1233"/>
                  </a:lnTo>
                  <a:lnTo>
                    <a:pt x="1440" y="1234"/>
                  </a:lnTo>
                  <a:lnTo>
                    <a:pt x="1441" y="1236"/>
                  </a:lnTo>
                  <a:lnTo>
                    <a:pt x="1441" y="1237"/>
                  </a:lnTo>
                  <a:lnTo>
                    <a:pt x="1440" y="1238"/>
                  </a:lnTo>
                  <a:lnTo>
                    <a:pt x="1440" y="1239"/>
                  </a:lnTo>
                  <a:lnTo>
                    <a:pt x="1441" y="1240"/>
                  </a:lnTo>
                  <a:lnTo>
                    <a:pt x="1441" y="1240"/>
                  </a:lnTo>
                  <a:lnTo>
                    <a:pt x="1439" y="1243"/>
                  </a:lnTo>
                  <a:lnTo>
                    <a:pt x="1435" y="1242"/>
                  </a:lnTo>
                  <a:lnTo>
                    <a:pt x="1434" y="1243"/>
                  </a:lnTo>
                  <a:lnTo>
                    <a:pt x="1429" y="1243"/>
                  </a:lnTo>
                  <a:lnTo>
                    <a:pt x="1429" y="1244"/>
                  </a:lnTo>
                  <a:lnTo>
                    <a:pt x="1434" y="1244"/>
                  </a:lnTo>
                  <a:lnTo>
                    <a:pt x="1434" y="1245"/>
                  </a:lnTo>
                  <a:lnTo>
                    <a:pt x="1434" y="1246"/>
                  </a:lnTo>
                  <a:lnTo>
                    <a:pt x="1430" y="1250"/>
                  </a:lnTo>
                  <a:lnTo>
                    <a:pt x="1429" y="1250"/>
                  </a:lnTo>
                  <a:lnTo>
                    <a:pt x="1428" y="1250"/>
                  </a:lnTo>
                  <a:lnTo>
                    <a:pt x="1428" y="1250"/>
                  </a:lnTo>
                  <a:lnTo>
                    <a:pt x="1424" y="1254"/>
                  </a:lnTo>
                  <a:lnTo>
                    <a:pt x="1423" y="1253"/>
                  </a:lnTo>
                  <a:lnTo>
                    <a:pt x="1422" y="1253"/>
                  </a:lnTo>
                  <a:lnTo>
                    <a:pt x="1420" y="1251"/>
                  </a:lnTo>
                  <a:lnTo>
                    <a:pt x="1420" y="1250"/>
                  </a:lnTo>
                  <a:lnTo>
                    <a:pt x="1421" y="1250"/>
                  </a:lnTo>
                  <a:lnTo>
                    <a:pt x="1421" y="1249"/>
                  </a:lnTo>
                  <a:lnTo>
                    <a:pt x="1422" y="1248"/>
                  </a:lnTo>
                  <a:lnTo>
                    <a:pt x="1423" y="1246"/>
                  </a:lnTo>
                  <a:lnTo>
                    <a:pt x="1424" y="1245"/>
                  </a:lnTo>
                  <a:lnTo>
                    <a:pt x="1425" y="1243"/>
                  </a:lnTo>
                  <a:lnTo>
                    <a:pt x="1425" y="1242"/>
                  </a:lnTo>
                  <a:lnTo>
                    <a:pt x="1426" y="1241"/>
                  </a:lnTo>
                  <a:lnTo>
                    <a:pt x="1426" y="1240"/>
                  </a:lnTo>
                  <a:lnTo>
                    <a:pt x="1427" y="1238"/>
                  </a:lnTo>
                  <a:lnTo>
                    <a:pt x="1428" y="1236"/>
                  </a:lnTo>
                  <a:lnTo>
                    <a:pt x="1428" y="1235"/>
                  </a:lnTo>
                  <a:lnTo>
                    <a:pt x="1429" y="1233"/>
                  </a:lnTo>
                  <a:lnTo>
                    <a:pt x="1431" y="1228"/>
                  </a:lnTo>
                  <a:lnTo>
                    <a:pt x="1431" y="1228"/>
                  </a:lnTo>
                  <a:lnTo>
                    <a:pt x="1433" y="1226"/>
                  </a:lnTo>
                  <a:lnTo>
                    <a:pt x="1434" y="1226"/>
                  </a:lnTo>
                  <a:lnTo>
                    <a:pt x="1435" y="1225"/>
                  </a:lnTo>
                  <a:lnTo>
                    <a:pt x="1438" y="1225"/>
                  </a:lnTo>
                  <a:lnTo>
                    <a:pt x="1439" y="1225"/>
                  </a:lnTo>
                  <a:lnTo>
                    <a:pt x="1441" y="1226"/>
                  </a:lnTo>
                  <a:lnTo>
                    <a:pt x="1443" y="1229"/>
                  </a:lnTo>
                  <a:lnTo>
                    <a:pt x="1443" y="1232"/>
                  </a:lnTo>
                  <a:close/>
                  <a:moveTo>
                    <a:pt x="1579" y="1228"/>
                  </a:moveTo>
                  <a:lnTo>
                    <a:pt x="1579" y="1228"/>
                  </a:lnTo>
                  <a:lnTo>
                    <a:pt x="1576" y="1224"/>
                  </a:lnTo>
                  <a:lnTo>
                    <a:pt x="1576" y="1224"/>
                  </a:lnTo>
                  <a:lnTo>
                    <a:pt x="1577" y="1224"/>
                  </a:lnTo>
                  <a:lnTo>
                    <a:pt x="1579" y="1227"/>
                  </a:lnTo>
                  <a:lnTo>
                    <a:pt x="1579" y="1228"/>
                  </a:lnTo>
                  <a:close/>
                  <a:moveTo>
                    <a:pt x="1571" y="1220"/>
                  </a:moveTo>
                  <a:lnTo>
                    <a:pt x="1572" y="1221"/>
                  </a:lnTo>
                  <a:lnTo>
                    <a:pt x="1573" y="1221"/>
                  </a:lnTo>
                  <a:lnTo>
                    <a:pt x="1575" y="1222"/>
                  </a:lnTo>
                  <a:lnTo>
                    <a:pt x="1575" y="1223"/>
                  </a:lnTo>
                  <a:lnTo>
                    <a:pt x="1574" y="1224"/>
                  </a:lnTo>
                  <a:lnTo>
                    <a:pt x="1573" y="1222"/>
                  </a:lnTo>
                  <a:lnTo>
                    <a:pt x="1572" y="1222"/>
                  </a:lnTo>
                  <a:lnTo>
                    <a:pt x="1569" y="1221"/>
                  </a:lnTo>
                  <a:lnTo>
                    <a:pt x="1570" y="1220"/>
                  </a:lnTo>
                  <a:lnTo>
                    <a:pt x="1571" y="1220"/>
                  </a:lnTo>
                  <a:close/>
                  <a:moveTo>
                    <a:pt x="1420" y="1219"/>
                  </a:moveTo>
                  <a:lnTo>
                    <a:pt x="1421" y="1221"/>
                  </a:lnTo>
                  <a:lnTo>
                    <a:pt x="1423" y="1221"/>
                  </a:lnTo>
                  <a:lnTo>
                    <a:pt x="1423" y="1222"/>
                  </a:lnTo>
                  <a:lnTo>
                    <a:pt x="1422" y="1224"/>
                  </a:lnTo>
                  <a:lnTo>
                    <a:pt x="1421" y="1224"/>
                  </a:lnTo>
                  <a:lnTo>
                    <a:pt x="1420" y="1225"/>
                  </a:lnTo>
                  <a:lnTo>
                    <a:pt x="1417" y="1224"/>
                  </a:lnTo>
                  <a:lnTo>
                    <a:pt x="1418" y="1223"/>
                  </a:lnTo>
                  <a:lnTo>
                    <a:pt x="1418" y="1220"/>
                  </a:lnTo>
                  <a:lnTo>
                    <a:pt x="1418" y="1219"/>
                  </a:lnTo>
                  <a:lnTo>
                    <a:pt x="1420" y="1219"/>
                  </a:lnTo>
                  <a:close/>
                  <a:moveTo>
                    <a:pt x="1515" y="1216"/>
                  </a:moveTo>
                  <a:lnTo>
                    <a:pt x="1516" y="1217"/>
                  </a:lnTo>
                  <a:lnTo>
                    <a:pt x="1517" y="1216"/>
                  </a:lnTo>
                  <a:lnTo>
                    <a:pt x="1517" y="1217"/>
                  </a:lnTo>
                  <a:lnTo>
                    <a:pt x="1520" y="1217"/>
                  </a:lnTo>
                  <a:lnTo>
                    <a:pt x="1522" y="1218"/>
                  </a:lnTo>
                  <a:lnTo>
                    <a:pt x="1523" y="1220"/>
                  </a:lnTo>
                  <a:lnTo>
                    <a:pt x="1523" y="1221"/>
                  </a:lnTo>
                  <a:lnTo>
                    <a:pt x="1522" y="1222"/>
                  </a:lnTo>
                  <a:lnTo>
                    <a:pt x="1519" y="1222"/>
                  </a:lnTo>
                  <a:lnTo>
                    <a:pt x="1518" y="1221"/>
                  </a:lnTo>
                  <a:lnTo>
                    <a:pt x="1517" y="1221"/>
                  </a:lnTo>
                  <a:lnTo>
                    <a:pt x="1517" y="1222"/>
                  </a:lnTo>
                  <a:lnTo>
                    <a:pt x="1518" y="1223"/>
                  </a:lnTo>
                  <a:lnTo>
                    <a:pt x="1518" y="1224"/>
                  </a:lnTo>
                  <a:lnTo>
                    <a:pt x="1517" y="1226"/>
                  </a:lnTo>
                  <a:lnTo>
                    <a:pt x="1517" y="1228"/>
                  </a:lnTo>
                  <a:lnTo>
                    <a:pt x="1518" y="1228"/>
                  </a:lnTo>
                  <a:lnTo>
                    <a:pt x="1518" y="1225"/>
                  </a:lnTo>
                  <a:lnTo>
                    <a:pt x="1521" y="1225"/>
                  </a:lnTo>
                  <a:lnTo>
                    <a:pt x="1522" y="1224"/>
                  </a:lnTo>
                  <a:lnTo>
                    <a:pt x="1525" y="1224"/>
                  </a:lnTo>
                  <a:lnTo>
                    <a:pt x="1526" y="1225"/>
                  </a:lnTo>
                  <a:lnTo>
                    <a:pt x="1527" y="1225"/>
                  </a:lnTo>
                  <a:lnTo>
                    <a:pt x="1528" y="1226"/>
                  </a:lnTo>
                  <a:lnTo>
                    <a:pt x="1529" y="1226"/>
                  </a:lnTo>
                  <a:lnTo>
                    <a:pt x="1527" y="1228"/>
                  </a:lnTo>
                  <a:lnTo>
                    <a:pt x="1527" y="1229"/>
                  </a:lnTo>
                  <a:lnTo>
                    <a:pt x="1528" y="1229"/>
                  </a:lnTo>
                  <a:lnTo>
                    <a:pt x="1529" y="1228"/>
                  </a:lnTo>
                  <a:lnTo>
                    <a:pt x="1529" y="1228"/>
                  </a:lnTo>
                  <a:lnTo>
                    <a:pt x="1530" y="1226"/>
                  </a:lnTo>
                  <a:lnTo>
                    <a:pt x="1531" y="1226"/>
                  </a:lnTo>
                  <a:lnTo>
                    <a:pt x="1531" y="1227"/>
                  </a:lnTo>
                  <a:lnTo>
                    <a:pt x="1532" y="1228"/>
                  </a:lnTo>
                  <a:lnTo>
                    <a:pt x="1532" y="1229"/>
                  </a:lnTo>
                  <a:lnTo>
                    <a:pt x="1533" y="1230"/>
                  </a:lnTo>
                  <a:lnTo>
                    <a:pt x="1534" y="1229"/>
                  </a:lnTo>
                  <a:lnTo>
                    <a:pt x="1535" y="1230"/>
                  </a:lnTo>
                  <a:lnTo>
                    <a:pt x="1536" y="1230"/>
                  </a:lnTo>
                  <a:lnTo>
                    <a:pt x="1537" y="1231"/>
                  </a:lnTo>
                  <a:lnTo>
                    <a:pt x="1539" y="1231"/>
                  </a:lnTo>
                  <a:lnTo>
                    <a:pt x="1539" y="1231"/>
                  </a:lnTo>
                  <a:lnTo>
                    <a:pt x="1539" y="1232"/>
                  </a:lnTo>
                  <a:lnTo>
                    <a:pt x="1537" y="1235"/>
                  </a:lnTo>
                  <a:lnTo>
                    <a:pt x="1534" y="1236"/>
                  </a:lnTo>
                  <a:lnTo>
                    <a:pt x="1532" y="1236"/>
                  </a:lnTo>
                  <a:lnTo>
                    <a:pt x="1532" y="1235"/>
                  </a:lnTo>
                  <a:lnTo>
                    <a:pt x="1529" y="1235"/>
                  </a:lnTo>
                  <a:lnTo>
                    <a:pt x="1527" y="1237"/>
                  </a:lnTo>
                  <a:lnTo>
                    <a:pt x="1525" y="1237"/>
                  </a:lnTo>
                  <a:lnTo>
                    <a:pt x="1522" y="1240"/>
                  </a:lnTo>
                  <a:lnTo>
                    <a:pt x="1522" y="1241"/>
                  </a:lnTo>
                  <a:lnTo>
                    <a:pt x="1520" y="1244"/>
                  </a:lnTo>
                  <a:lnTo>
                    <a:pt x="1520" y="1245"/>
                  </a:lnTo>
                  <a:lnTo>
                    <a:pt x="1519" y="1246"/>
                  </a:lnTo>
                  <a:lnTo>
                    <a:pt x="1519" y="1248"/>
                  </a:lnTo>
                  <a:lnTo>
                    <a:pt x="1520" y="1249"/>
                  </a:lnTo>
                  <a:lnTo>
                    <a:pt x="1520" y="1250"/>
                  </a:lnTo>
                  <a:lnTo>
                    <a:pt x="1519" y="1250"/>
                  </a:lnTo>
                  <a:lnTo>
                    <a:pt x="1519" y="1252"/>
                  </a:lnTo>
                  <a:lnTo>
                    <a:pt x="1518" y="1252"/>
                  </a:lnTo>
                  <a:lnTo>
                    <a:pt x="1518" y="1253"/>
                  </a:lnTo>
                  <a:lnTo>
                    <a:pt x="1517" y="1253"/>
                  </a:lnTo>
                  <a:lnTo>
                    <a:pt x="1517" y="1253"/>
                  </a:lnTo>
                  <a:lnTo>
                    <a:pt x="1514" y="1253"/>
                  </a:lnTo>
                  <a:lnTo>
                    <a:pt x="1512" y="1252"/>
                  </a:lnTo>
                  <a:lnTo>
                    <a:pt x="1511" y="1253"/>
                  </a:lnTo>
                  <a:lnTo>
                    <a:pt x="1510" y="1253"/>
                  </a:lnTo>
                  <a:lnTo>
                    <a:pt x="1507" y="1255"/>
                  </a:lnTo>
                  <a:lnTo>
                    <a:pt x="1505" y="1256"/>
                  </a:lnTo>
                  <a:lnTo>
                    <a:pt x="1503" y="1256"/>
                  </a:lnTo>
                  <a:lnTo>
                    <a:pt x="1502" y="1255"/>
                  </a:lnTo>
                  <a:lnTo>
                    <a:pt x="1502" y="1255"/>
                  </a:lnTo>
                  <a:lnTo>
                    <a:pt x="1500" y="1255"/>
                  </a:lnTo>
                  <a:lnTo>
                    <a:pt x="1499" y="1255"/>
                  </a:lnTo>
                  <a:lnTo>
                    <a:pt x="1498" y="1255"/>
                  </a:lnTo>
                  <a:lnTo>
                    <a:pt x="1497" y="1254"/>
                  </a:lnTo>
                  <a:lnTo>
                    <a:pt x="1495" y="1254"/>
                  </a:lnTo>
                  <a:lnTo>
                    <a:pt x="1495" y="1251"/>
                  </a:lnTo>
                  <a:lnTo>
                    <a:pt x="1496" y="1250"/>
                  </a:lnTo>
                  <a:lnTo>
                    <a:pt x="1497" y="1250"/>
                  </a:lnTo>
                  <a:lnTo>
                    <a:pt x="1497" y="1249"/>
                  </a:lnTo>
                  <a:lnTo>
                    <a:pt x="1499" y="1247"/>
                  </a:lnTo>
                  <a:lnTo>
                    <a:pt x="1499" y="1246"/>
                  </a:lnTo>
                  <a:lnTo>
                    <a:pt x="1500" y="1246"/>
                  </a:lnTo>
                  <a:lnTo>
                    <a:pt x="1502" y="1244"/>
                  </a:lnTo>
                  <a:lnTo>
                    <a:pt x="1502" y="1244"/>
                  </a:lnTo>
                  <a:lnTo>
                    <a:pt x="1502" y="1245"/>
                  </a:lnTo>
                  <a:lnTo>
                    <a:pt x="1503" y="1245"/>
                  </a:lnTo>
                  <a:lnTo>
                    <a:pt x="1503" y="1243"/>
                  </a:lnTo>
                  <a:lnTo>
                    <a:pt x="1504" y="1243"/>
                  </a:lnTo>
                  <a:lnTo>
                    <a:pt x="1509" y="1243"/>
                  </a:lnTo>
                  <a:lnTo>
                    <a:pt x="1509" y="1242"/>
                  </a:lnTo>
                  <a:lnTo>
                    <a:pt x="1508" y="1242"/>
                  </a:lnTo>
                  <a:lnTo>
                    <a:pt x="1507" y="1240"/>
                  </a:lnTo>
                  <a:lnTo>
                    <a:pt x="1508" y="1240"/>
                  </a:lnTo>
                  <a:lnTo>
                    <a:pt x="1509" y="1240"/>
                  </a:lnTo>
                  <a:lnTo>
                    <a:pt x="1510" y="1239"/>
                  </a:lnTo>
                  <a:lnTo>
                    <a:pt x="1510" y="1239"/>
                  </a:lnTo>
                  <a:lnTo>
                    <a:pt x="1512" y="1236"/>
                  </a:lnTo>
                  <a:lnTo>
                    <a:pt x="1513" y="1236"/>
                  </a:lnTo>
                  <a:lnTo>
                    <a:pt x="1513" y="1234"/>
                  </a:lnTo>
                  <a:lnTo>
                    <a:pt x="1516" y="1233"/>
                  </a:lnTo>
                  <a:lnTo>
                    <a:pt x="1517" y="1234"/>
                  </a:lnTo>
                  <a:lnTo>
                    <a:pt x="1517" y="1234"/>
                  </a:lnTo>
                  <a:lnTo>
                    <a:pt x="1517" y="1233"/>
                  </a:lnTo>
                  <a:lnTo>
                    <a:pt x="1515" y="1231"/>
                  </a:lnTo>
                  <a:lnTo>
                    <a:pt x="1515" y="1231"/>
                  </a:lnTo>
                  <a:lnTo>
                    <a:pt x="1512" y="1231"/>
                  </a:lnTo>
                  <a:lnTo>
                    <a:pt x="1512" y="1230"/>
                  </a:lnTo>
                  <a:lnTo>
                    <a:pt x="1513" y="1230"/>
                  </a:lnTo>
                  <a:lnTo>
                    <a:pt x="1513" y="1229"/>
                  </a:lnTo>
                  <a:lnTo>
                    <a:pt x="1513" y="1229"/>
                  </a:lnTo>
                  <a:lnTo>
                    <a:pt x="1513" y="1228"/>
                  </a:lnTo>
                  <a:lnTo>
                    <a:pt x="1511" y="1226"/>
                  </a:lnTo>
                  <a:lnTo>
                    <a:pt x="1510" y="1227"/>
                  </a:lnTo>
                  <a:lnTo>
                    <a:pt x="1510" y="1228"/>
                  </a:lnTo>
                  <a:lnTo>
                    <a:pt x="1506" y="1228"/>
                  </a:lnTo>
                  <a:lnTo>
                    <a:pt x="1505" y="1227"/>
                  </a:lnTo>
                  <a:lnTo>
                    <a:pt x="1505" y="1226"/>
                  </a:lnTo>
                  <a:lnTo>
                    <a:pt x="1507" y="1223"/>
                  </a:lnTo>
                  <a:lnTo>
                    <a:pt x="1507" y="1221"/>
                  </a:lnTo>
                  <a:lnTo>
                    <a:pt x="1507" y="1221"/>
                  </a:lnTo>
                  <a:lnTo>
                    <a:pt x="1507" y="1220"/>
                  </a:lnTo>
                  <a:lnTo>
                    <a:pt x="1507" y="1220"/>
                  </a:lnTo>
                  <a:lnTo>
                    <a:pt x="1507" y="1217"/>
                  </a:lnTo>
                  <a:lnTo>
                    <a:pt x="1508" y="1217"/>
                  </a:lnTo>
                  <a:lnTo>
                    <a:pt x="1509" y="1217"/>
                  </a:lnTo>
                  <a:lnTo>
                    <a:pt x="1509" y="1216"/>
                  </a:lnTo>
                  <a:lnTo>
                    <a:pt x="1515" y="1216"/>
                  </a:lnTo>
                  <a:close/>
                  <a:moveTo>
                    <a:pt x="1359" y="1215"/>
                  </a:moveTo>
                  <a:lnTo>
                    <a:pt x="1361" y="1216"/>
                  </a:lnTo>
                  <a:lnTo>
                    <a:pt x="1362" y="1216"/>
                  </a:lnTo>
                  <a:lnTo>
                    <a:pt x="1363" y="1217"/>
                  </a:lnTo>
                  <a:lnTo>
                    <a:pt x="1364" y="1217"/>
                  </a:lnTo>
                  <a:lnTo>
                    <a:pt x="1365" y="1218"/>
                  </a:lnTo>
                  <a:lnTo>
                    <a:pt x="1367" y="1218"/>
                  </a:lnTo>
                  <a:lnTo>
                    <a:pt x="1367" y="1219"/>
                  </a:lnTo>
                  <a:lnTo>
                    <a:pt x="1368" y="1221"/>
                  </a:lnTo>
                  <a:lnTo>
                    <a:pt x="1372" y="1226"/>
                  </a:lnTo>
                  <a:lnTo>
                    <a:pt x="1372" y="1228"/>
                  </a:lnTo>
                  <a:lnTo>
                    <a:pt x="1372" y="1229"/>
                  </a:lnTo>
                  <a:lnTo>
                    <a:pt x="1372" y="1230"/>
                  </a:lnTo>
                  <a:lnTo>
                    <a:pt x="1372" y="1230"/>
                  </a:lnTo>
                  <a:lnTo>
                    <a:pt x="1372" y="1231"/>
                  </a:lnTo>
                  <a:lnTo>
                    <a:pt x="1372" y="1232"/>
                  </a:lnTo>
                  <a:lnTo>
                    <a:pt x="1372" y="1233"/>
                  </a:lnTo>
                  <a:lnTo>
                    <a:pt x="1371" y="1234"/>
                  </a:lnTo>
                  <a:lnTo>
                    <a:pt x="1370" y="1236"/>
                  </a:lnTo>
                  <a:lnTo>
                    <a:pt x="1369" y="1237"/>
                  </a:lnTo>
                  <a:lnTo>
                    <a:pt x="1368" y="1240"/>
                  </a:lnTo>
                  <a:lnTo>
                    <a:pt x="1367" y="1240"/>
                  </a:lnTo>
                  <a:lnTo>
                    <a:pt x="1363" y="1241"/>
                  </a:lnTo>
                  <a:lnTo>
                    <a:pt x="1361" y="1239"/>
                  </a:lnTo>
                  <a:lnTo>
                    <a:pt x="1357" y="1237"/>
                  </a:lnTo>
                  <a:lnTo>
                    <a:pt x="1353" y="1238"/>
                  </a:lnTo>
                  <a:lnTo>
                    <a:pt x="1352" y="1239"/>
                  </a:lnTo>
                  <a:lnTo>
                    <a:pt x="1349" y="1240"/>
                  </a:lnTo>
                  <a:lnTo>
                    <a:pt x="1348" y="1239"/>
                  </a:lnTo>
                  <a:lnTo>
                    <a:pt x="1346" y="1239"/>
                  </a:lnTo>
                  <a:lnTo>
                    <a:pt x="1345" y="1238"/>
                  </a:lnTo>
                  <a:lnTo>
                    <a:pt x="1344" y="1237"/>
                  </a:lnTo>
                  <a:lnTo>
                    <a:pt x="1344" y="1235"/>
                  </a:lnTo>
                  <a:lnTo>
                    <a:pt x="1343" y="1234"/>
                  </a:lnTo>
                  <a:lnTo>
                    <a:pt x="1342" y="1233"/>
                  </a:lnTo>
                  <a:lnTo>
                    <a:pt x="1342" y="1227"/>
                  </a:lnTo>
                  <a:lnTo>
                    <a:pt x="1344" y="1225"/>
                  </a:lnTo>
                  <a:lnTo>
                    <a:pt x="1345" y="1225"/>
                  </a:lnTo>
                  <a:lnTo>
                    <a:pt x="1346" y="1224"/>
                  </a:lnTo>
                  <a:lnTo>
                    <a:pt x="1347" y="1224"/>
                  </a:lnTo>
                  <a:lnTo>
                    <a:pt x="1348" y="1223"/>
                  </a:lnTo>
                  <a:lnTo>
                    <a:pt x="1348" y="1223"/>
                  </a:lnTo>
                  <a:lnTo>
                    <a:pt x="1349" y="1222"/>
                  </a:lnTo>
                  <a:lnTo>
                    <a:pt x="1350" y="1221"/>
                  </a:lnTo>
                  <a:lnTo>
                    <a:pt x="1351" y="1221"/>
                  </a:lnTo>
                  <a:lnTo>
                    <a:pt x="1352" y="1217"/>
                  </a:lnTo>
                  <a:lnTo>
                    <a:pt x="1353" y="1217"/>
                  </a:lnTo>
                  <a:lnTo>
                    <a:pt x="1354" y="1216"/>
                  </a:lnTo>
                  <a:lnTo>
                    <a:pt x="1355" y="1215"/>
                  </a:lnTo>
                  <a:lnTo>
                    <a:pt x="1358" y="1215"/>
                  </a:lnTo>
                  <a:lnTo>
                    <a:pt x="1358" y="1215"/>
                  </a:lnTo>
                  <a:lnTo>
                    <a:pt x="1359" y="1215"/>
                  </a:lnTo>
                  <a:close/>
                  <a:moveTo>
                    <a:pt x="1565" y="1216"/>
                  </a:moveTo>
                  <a:lnTo>
                    <a:pt x="1565" y="1217"/>
                  </a:lnTo>
                  <a:lnTo>
                    <a:pt x="1564" y="1216"/>
                  </a:lnTo>
                  <a:lnTo>
                    <a:pt x="1563" y="1215"/>
                  </a:lnTo>
                  <a:lnTo>
                    <a:pt x="1563" y="1214"/>
                  </a:lnTo>
                  <a:lnTo>
                    <a:pt x="1564" y="1214"/>
                  </a:lnTo>
                  <a:lnTo>
                    <a:pt x="1565" y="1215"/>
                  </a:lnTo>
                  <a:lnTo>
                    <a:pt x="1565" y="1216"/>
                  </a:lnTo>
                  <a:close/>
                  <a:moveTo>
                    <a:pt x="833" y="1221"/>
                  </a:moveTo>
                  <a:lnTo>
                    <a:pt x="832" y="1221"/>
                  </a:lnTo>
                  <a:lnTo>
                    <a:pt x="830" y="1219"/>
                  </a:lnTo>
                  <a:lnTo>
                    <a:pt x="828" y="1217"/>
                  </a:lnTo>
                  <a:lnTo>
                    <a:pt x="828" y="1215"/>
                  </a:lnTo>
                  <a:lnTo>
                    <a:pt x="829" y="1214"/>
                  </a:lnTo>
                  <a:lnTo>
                    <a:pt x="829" y="1213"/>
                  </a:lnTo>
                  <a:lnTo>
                    <a:pt x="830" y="1213"/>
                  </a:lnTo>
                  <a:lnTo>
                    <a:pt x="832" y="1215"/>
                  </a:lnTo>
                  <a:lnTo>
                    <a:pt x="833" y="1215"/>
                  </a:lnTo>
                  <a:lnTo>
                    <a:pt x="833" y="1216"/>
                  </a:lnTo>
                  <a:lnTo>
                    <a:pt x="833" y="1218"/>
                  </a:lnTo>
                  <a:lnTo>
                    <a:pt x="834" y="1218"/>
                  </a:lnTo>
                  <a:lnTo>
                    <a:pt x="834" y="1220"/>
                  </a:lnTo>
                  <a:lnTo>
                    <a:pt x="833" y="1221"/>
                  </a:lnTo>
                  <a:close/>
                  <a:moveTo>
                    <a:pt x="1562" y="1214"/>
                  </a:moveTo>
                  <a:lnTo>
                    <a:pt x="1561" y="1214"/>
                  </a:lnTo>
                  <a:lnTo>
                    <a:pt x="1561" y="1213"/>
                  </a:lnTo>
                  <a:lnTo>
                    <a:pt x="1561" y="1212"/>
                  </a:lnTo>
                  <a:lnTo>
                    <a:pt x="1561" y="1212"/>
                  </a:lnTo>
                  <a:lnTo>
                    <a:pt x="1562" y="1212"/>
                  </a:lnTo>
                  <a:lnTo>
                    <a:pt x="1563" y="1213"/>
                  </a:lnTo>
                  <a:lnTo>
                    <a:pt x="1563" y="1213"/>
                  </a:lnTo>
                  <a:lnTo>
                    <a:pt x="1562" y="1214"/>
                  </a:lnTo>
                  <a:close/>
                  <a:moveTo>
                    <a:pt x="1578" y="1212"/>
                  </a:moveTo>
                  <a:lnTo>
                    <a:pt x="1578" y="1213"/>
                  </a:lnTo>
                  <a:lnTo>
                    <a:pt x="1577" y="1213"/>
                  </a:lnTo>
                  <a:lnTo>
                    <a:pt x="1577" y="1212"/>
                  </a:lnTo>
                  <a:lnTo>
                    <a:pt x="1577" y="1212"/>
                  </a:lnTo>
                  <a:lnTo>
                    <a:pt x="1578" y="1212"/>
                  </a:lnTo>
                  <a:close/>
                  <a:moveTo>
                    <a:pt x="1235" y="1208"/>
                  </a:moveTo>
                  <a:lnTo>
                    <a:pt x="1234" y="1209"/>
                  </a:lnTo>
                  <a:lnTo>
                    <a:pt x="1234" y="1209"/>
                  </a:lnTo>
                  <a:lnTo>
                    <a:pt x="1234" y="1208"/>
                  </a:lnTo>
                  <a:lnTo>
                    <a:pt x="1235" y="1207"/>
                  </a:lnTo>
                  <a:lnTo>
                    <a:pt x="1235" y="1207"/>
                  </a:lnTo>
                  <a:lnTo>
                    <a:pt x="1236" y="1207"/>
                  </a:lnTo>
                  <a:lnTo>
                    <a:pt x="1236" y="1208"/>
                  </a:lnTo>
                  <a:lnTo>
                    <a:pt x="1235" y="1208"/>
                  </a:lnTo>
                  <a:close/>
                  <a:moveTo>
                    <a:pt x="1535" y="1213"/>
                  </a:moveTo>
                  <a:lnTo>
                    <a:pt x="1535" y="1214"/>
                  </a:lnTo>
                  <a:lnTo>
                    <a:pt x="1534" y="1215"/>
                  </a:lnTo>
                  <a:lnTo>
                    <a:pt x="1533" y="1215"/>
                  </a:lnTo>
                  <a:lnTo>
                    <a:pt x="1532" y="1214"/>
                  </a:lnTo>
                  <a:lnTo>
                    <a:pt x="1530" y="1214"/>
                  </a:lnTo>
                  <a:lnTo>
                    <a:pt x="1527" y="1212"/>
                  </a:lnTo>
                  <a:lnTo>
                    <a:pt x="1527" y="1211"/>
                  </a:lnTo>
                  <a:lnTo>
                    <a:pt x="1527" y="1210"/>
                  </a:lnTo>
                  <a:lnTo>
                    <a:pt x="1526" y="1210"/>
                  </a:lnTo>
                  <a:lnTo>
                    <a:pt x="1525" y="1207"/>
                  </a:lnTo>
                  <a:lnTo>
                    <a:pt x="1524" y="1207"/>
                  </a:lnTo>
                  <a:lnTo>
                    <a:pt x="1524" y="1206"/>
                  </a:lnTo>
                  <a:lnTo>
                    <a:pt x="1525" y="1205"/>
                  </a:lnTo>
                  <a:lnTo>
                    <a:pt x="1528" y="1206"/>
                  </a:lnTo>
                  <a:lnTo>
                    <a:pt x="1531" y="1207"/>
                  </a:lnTo>
                  <a:lnTo>
                    <a:pt x="1534" y="1211"/>
                  </a:lnTo>
                  <a:lnTo>
                    <a:pt x="1535" y="1213"/>
                  </a:lnTo>
                  <a:close/>
                  <a:moveTo>
                    <a:pt x="1387" y="1214"/>
                  </a:moveTo>
                  <a:lnTo>
                    <a:pt x="1386" y="1215"/>
                  </a:lnTo>
                  <a:lnTo>
                    <a:pt x="1385" y="1215"/>
                  </a:lnTo>
                  <a:lnTo>
                    <a:pt x="1384" y="1215"/>
                  </a:lnTo>
                  <a:lnTo>
                    <a:pt x="1383" y="1215"/>
                  </a:lnTo>
                  <a:lnTo>
                    <a:pt x="1383" y="1216"/>
                  </a:lnTo>
                  <a:lnTo>
                    <a:pt x="1380" y="1220"/>
                  </a:lnTo>
                  <a:lnTo>
                    <a:pt x="1379" y="1219"/>
                  </a:lnTo>
                  <a:lnTo>
                    <a:pt x="1377" y="1219"/>
                  </a:lnTo>
                  <a:lnTo>
                    <a:pt x="1376" y="1217"/>
                  </a:lnTo>
                  <a:lnTo>
                    <a:pt x="1376" y="1212"/>
                  </a:lnTo>
                  <a:lnTo>
                    <a:pt x="1376" y="1211"/>
                  </a:lnTo>
                  <a:lnTo>
                    <a:pt x="1376" y="1207"/>
                  </a:lnTo>
                  <a:lnTo>
                    <a:pt x="1377" y="1206"/>
                  </a:lnTo>
                  <a:lnTo>
                    <a:pt x="1378" y="1206"/>
                  </a:lnTo>
                  <a:lnTo>
                    <a:pt x="1379" y="1205"/>
                  </a:lnTo>
                  <a:lnTo>
                    <a:pt x="1383" y="1205"/>
                  </a:lnTo>
                  <a:lnTo>
                    <a:pt x="1384" y="1204"/>
                  </a:lnTo>
                  <a:lnTo>
                    <a:pt x="1384" y="1205"/>
                  </a:lnTo>
                  <a:lnTo>
                    <a:pt x="1385" y="1205"/>
                  </a:lnTo>
                  <a:lnTo>
                    <a:pt x="1387" y="1206"/>
                  </a:lnTo>
                  <a:lnTo>
                    <a:pt x="1387" y="1207"/>
                  </a:lnTo>
                  <a:lnTo>
                    <a:pt x="1387" y="1209"/>
                  </a:lnTo>
                  <a:lnTo>
                    <a:pt x="1389" y="1212"/>
                  </a:lnTo>
                  <a:lnTo>
                    <a:pt x="1387" y="1214"/>
                  </a:lnTo>
                  <a:close/>
                  <a:moveTo>
                    <a:pt x="1224" y="1205"/>
                  </a:moveTo>
                  <a:lnTo>
                    <a:pt x="1223" y="1207"/>
                  </a:lnTo>
                  <a:lnTo>
                    <a:pt x="1222" y="1207"/>
                  </a:lnTo>
                  <a:lnTo>
                    <a:pt x="1220" y="1207"/>
                  </a:lnTo>
                  <a:lnTo>
                    <a:pt x="1219" y="1207"/>
                  </a:lnTo>
                  <a:lnTo>
                    <a:pt x="1219" y="1206"/>
                  </a:lnTo>
                  <a:lnTo>
                    <a:pt x="1218" y="1204"/>
                  </a:lnTo>
                  <a:lnTo>
                    <a:pt x="1218" y="1203"/>
                  </a:lnTo>
                  <a:lnTo>
                    <a:pt x="1220" y="1203"/>
                  </a:lnTo>
                  <a:lnTo>
                    <a:pt x="1220" y="1204"/>
                  </a:lnTo>
                  <a:lnTo>
                    <a:pt x="1224" y="1204"/>
                  </a:lnTo>
                  <a:lnTo>
                    <a:pt x="1226" y="1204"/>
                  </a:lnTo>
                  <a:lnTo>
                    <a:pt x="1226" y="1205"/>
                  </a:lnTo>
                  <a:lnTo>
                    <a:pt x="1224" y="1205"/>
                  </a:lnTo>
                  <a:close/>
                  <a:moveTo>
                    <a:pt x="1282" y="1203"/>
                  </a:moveTo>
                  <a:lnTo>
                    <a:pt x="1282" y="1204"/>
                  </a:lnTo>
                  <a:lnTo>
                    <a:pt x="1284" y="1202"/>
                  </a:lnTo>
                  <a:lnTo>
                    <a:pt x="1284" y="1202"/>
                  </a:lnTo>
                  <a:lnTo>
                    <a:pt x="1285" y="1204"/>
                  </a:lnTo>
                  <a:lnTo>
                    <a:pt x="1284" y="1206"/>
                  </a:lnTo>
                  <a:lnTo>
                    <a:pt x="1282" y="1206"/>
                  </a:lnTo>
                  <a:lnTo>
                    <a:pt x="1282" y="1206"/>
                  </a:lnTo>
                  <a:lnTo>
                    <a:pt x="1279" y="1205"/>
                  </a:lnTo>
                  <a:lnTo>
                    <a:pt x="1276" y="1205"/>
                  </a:lnTo>
                  <a:lnTo>
                    <a:pt x="1276" y="1203"/>
                  </a:lnTo>
                  <a:lnTo>
                    <a:pt x="1276" y="1203"/>
                  </a:lnTo>
                  <a:lnTo>
                    <a:pt x="1276" y="1202"/>
                  </a:lnTo>
                  <a:lnTo>
                    <a:pt x="1277" y="1202"/>
                  </a:lnTo>
                  <a:lnTo>
                    <a:pt x="1278" y="1201"/>
                  </a:lnTo>
                  <a:lnTo>
                    <a:pt x="1279" y="1201"/>
                  </a:lnTo>
                  <a:lnTo>
                    <a:pt x="1280" y="1202"/>
                  </a:lnTo>
                  <a:lnTo>
                    <a:pt x="1282" y="1203"/>
                  </a:lnTo>
                  <a:close/>
                  <a:moveTo>
                    <a:pt x="1280" y="1196"/>
                  </a:moveTo>
                  <a:lnTo>
                    <a:pt x="1281" y="1197"/>
                  </a:lnTo>
                  <a:lnTo>
                    <a:pt x="1282" y="1197"/>
                  </a:lnTo>
                  <a:lnTo>
                    <a:pt x="1283" y="1197"/>
                  </a:lnTo>
                  <a:lnTo>
                    <a:pt x="1283" y="1200"/>
                  </a:lnTo>
                  <a:lnTo>
                    <a:pt x="1282" y="1199"/>
                  </a:lnTo>
                  <a:lnTo>
                    <a:pt x="1281" y="1200"/>
                  </a:lnTo>
                  <a:lnTo>
                    <a:pt x="1280" y="1200"/>
                  </a:lnTo>
                  <a:lnTo>
                    <a:pt x="1279" y="1200"/>
                  </a:lnTo>
                  <a:lnTo>
                    <a:pt x="1280" y="1196"/>
                  </a:lnTo>
                  <a:close/>
                  <a:moveTo>
                    <a:pt x="1190" y="1196"/>
                  </a:moveTo>
                  <a:lnTo>
                    <a:pt x="1191" y="1197"/>
                  </a:lnTo>
                  <a:lnTo>
                    <a:pt x="1193" y="1197"/>
                  </a:lnTo>
                  <a:lnTo>
                    <a:pt x="1193" y="1196"/>
                  </a:lnTo>
                  <a:lnTo>
                    <a:pt x="1193" y="1197"/>
                  </a:lnTo>
                  <a:lnTo>
                    <a:pt x="1195" y="1197"/>
                  </a:lnTo>
                  <a:lnTo>
                    <a:pt x="1196" y="1198"/>
                  </a:lnTo>
                  <a:lnTo>
                    <a:pt x="1198" y="1199"/>
                  </a:lnTo>
                  <a:lnTo>
                    <a:pt x="1199" y="1201"/>
                  </a:lnTo>
                  <a:lnTo>
                    <a:pt x="1202" y="1203"/>
                  </a:lnTo>
                  <a:lnTo>
                    <a:pt x="1208" y="1204"/>
                  </a:lnTo>
                  <a:lnTo>
                    <a:pt x="1208" y="1205"/>
                  </a:lnTo>
                  <a:lnTo>
                    <a:pt x="1209" y="1205"/>
                  </a:lnTo>
                  <a:lnTo>
                    <a:pt x="1211" y="1203"/>
                  </a:lnTo>
                  <a:lnTo>
                    <a:pt x="1212" y="1204"/>
                  </a:lnTo>
                  <a:lnTo>
                    <a:pt x="1214" y="1206"/>
                  </a:lnTo>
                  <a:lnTo>
                    <a:pt x="1214" y="1207"/>
                  </a:lnTo>
                  <a:lnTo>
                    <a:pt x="1215" y="1208"/>
                  </a:lnTo>
                  <a:lnTo>
                    <a:pt x="1216" y="1209"/>
                  </a:lnTo>
                  <a:lnTo>
                    <a:pt x="1216" y="1211"/>
                  </a:lnTo>
                  <a:lnTo>
                    <a:pt x="1216" y="1212"/>
                  </a:lnTo>
                  <a:lnTo>
                    <a:pt x="1216" y="1213"/>
                  </a:lnTo>
                  <a:lnTo>
                    <a:pt x="1218" y="1216"/>
                  </a:lnTo>
                  <a:lnTo>
                    <a:pt x="1219" y="1216"/>
                  </a:lnTo>
                  <a:lnTo>
                    <a:pt x="1221" y="1218"/>
                  </a:lnTo>
                  <a:lnTo>
                    <a:pt x="1221" y="1219"/>
                  </a:lnTo>
                  <a:lnTo>
                    <a:pt x="1223" y="1221"/>
                  </a:lnTo>
                  <a:lnTo>
                    <a:pt x="1225" y="1221"/>
                  </a:lnTo>
                  <a:lnTo>
                    <a:pt x="1225" y="1222"/>
                  </a:lnTo>
                  <a:lnTo>
                    <a:pt x="1226" y="1222"/>
                  </a:lnTo>
                  <a:lnTo>
                    <a:pt x="1229" y="1225"/>
                  </a:lnTo>
                  <a:lnTo>
                    <a:pt x="1229" y="1230"/>
                  </a:lnTo>
                  <a:lnTo>
                    <a:pt x="1229" y="1230"/>
                  </a:lnTo>
                  <a:lnTo>
                    <a:pt x="1229" y="1231"/>
                  </a:lnTo>
                  <a:lnTo>
                    <a:pt x="1230" y="1232"/>
                  </a:lnTo>
                  <a:lnTo>
                    <a:pt x="1230" y="1233"/>
                  </a:lnTo>
                  <a:lnTo>
                    <a:pt x="1231" y="1237"/>
                  </a:lnTo>
                  <a:lnTo>
                    <a:pt x="1232" y="1238"/>
                  </a:lnTo>
                  <a:lnTo>
                    <a:pt x="1232" y="1239"/>
                  </a:lnTo>
                  <a:lnTo>
                    <a:pt x="1234" y="1240"/>
                  </a:lnTo>
                  <a:lnTo>
                    <a:pt x="1235" y="1242"/>
                  </a:lnTo>
                  <a:lnTo>
                    <a:pt x="1237" y="1245"/>
                  </a:lnTo>
                  <a:lnTo>
                    <a:pt x="1238" y="1245"/>
                  </a:lnTo>
                  <a:lnTo>
                    <a:pt x="1241" y="1248"/>
                  </a:lnTo>
                  <a:lnTo>
                    <a:pt x="1241" y="1250"/>
                  </a:lnTo>
                  <a:lnTo>
                    <a:pt x="1241" y="1250"/>
                  </a:lnTo>
                  <a:lnTo>
                    <a:pt x="1240" y="1251"/>
                  </a:lnTo>
                  <a:lnTo>
                    <a:pt x="1241" y="1252"/>
                  </a:lnTo>
                  <a:lnTo>
                    <a:pt x="1245" y="1252"/>
                  </a:lnTo>
                  <a:lnTo>
                    <a:pt x="1246" y="1252"/>
                  </a:lnTo>
                  <a:lnTo>
                    <a:pt x="1248" y="1252"/>
                  </a:lnTo>
                  <a:lnTo>
                    <a:pt x="1249" y="1251"/>
                  </a:lnTo>
                  <a:lnTo>
                    <a:pt x="1250" y="1250"/>
                  </a:lnTo>
                  <a:lnTo>
                    <a:pt x="1253" y="1250"/>
                  </a:lnTo>
                  <a:lnTo>
                    <a:pt x="1253" y="1249"/>
                  </a:lnTo>
                  <a:lnTo>
                    <a:pt x="1256" y="1246"/>
                  </a:lnTo>
                  <a:lnTo>
                    <a:pt x="1257" y="1244"/>
                  </a:lnTo>
                  <a:lnTo>
                    <a:pt x="1259" y="1244"/>
                  </a:lnTo>
                  <a:lnTo>
                    <a:pt x="1259" y="1243"/>
                  </a:lnTo>
                  <a:lnTo>
                    <a:pt x="1260" y="1243"/>
                  </a:lnTo>
                  <a:lnTo>
                    <a:pt x="1261" y="1242"/>
                  </a:lnTo>
                  <a:lnTo>
                    <a:pt x="1262" y="1242"/>
                  </a:lnTo>
                  <a:lnTo>
                    <a:pt x="1262" y="1243"/>
                  </a:lnTo>
                  <a:lnTo>
                    <a:pt x="1263" y="1242"/>
                  </a:lnTo>
                  <a:lnTo>
                    <a:pt x="1264" y="1242"/>
                  </a:lnTo>
                  <a:lnTo>
                    <a:pt x="1264" y="1240"/>
                  </a:lnTo>
                  <a:lnTo>
                    <a:pt x="1266" y="1240"/>
                  </a:lnTo>
                  <a:lnTo>
                    <a:pt x="1266" y="1240"/>
                  </a:lnTo>
                  <a:lnTo>
                    <a:pt x="1274" y="1240"/>
                  </a:lnTo>
                  <a:lnTo>
                    <a:pt x="1275" y="1239"/>
                  </a:lnTo>
                  <a:lnTo>
                    <a:pt x="1277" y="1239"/>
                  </a:lnTo>
                  <a:lnTo>
                    <a:pt x="1280" y="1237"/>
                  </a:lnTo>
                  <a:lnTo>
                    <a:pt x="1282" y="1237"/>
                  </a:lnTo>
                  <a:lnTo>
                    <a:pt x="1282" y="1237"/>
                  </a:lnTo>
                  <a:lnTo>
                    <a:pt x="1284" y="1237"/>
                  </a:lnTo>
                  <a:lnTo>
                    <a:pt x="1286" y="1238"/>
                  </a:lnTo>
                  <a:lnTo>
                    <a:pt x="1289" y="1238"/>
                  </a:lnTo>
                  <a:lnTo>
                    <a:pt x="1290" y="1238"/>
                  </a:lnTo>
                  <a:lnTo>
                    <a:pt x="1291" y="1239"/>
                  </a:lnTo>
                  <a:lnTo>
                    <a:pt x="1292" y="1239"/>
                  </a:lnTo>
                  <a:lnTo>
                    <a:pt x="1293" y="1238"/>
                  </a:lnTo>
                  <a:lnTo>
                    <a:pt x="1296" y="1238"/>
                  </a:lnTo>
                  <a:lnTo>
                    <a:pt x="1297" y="1239"/>
                  </a:lnTo>
                  <a:lnTo>
                    <a:pt x="1299" y="1241"/>
                  </a:lnTo>
                  <a:lnTo>
                    <a:pt x="1300" y="1241"/>
                  </a:lnTo>
                  <a:lnTo>
                    <a:pt x="1301" y="1243"/>
                  </a:lnTo>
                  <a:lnTo>
                    <a:pt x="1302" y="1244"/>
                  </a:lnTo>
                  <a:lnTo>
                    <a:pt x="1304" y="1246"/>
                  </a:lnTo>
                  <a:lnTo>
                    <a:pt x="1304" y="1246"/>
                  </a:lnTo>
                  <a:lnTo>
                    <a:pt x="1305" y="1246"/>
                  </a:lnTo>
                  <a:lnTo>
                    <a:pt x="1306" y="1246"/>
                  </a:lnTo>
                  <a:lnTo>
                    <a:pt x="1307" y="1247"/>
                  </a:lnTo>
                  <a:lnTo>
                    <a:pt x="1307" y="1246"/>
                  </a:lnTo>
                  <a:lnTo>
                    <a:pt x="1313" y="1246"/>
                  </a:lnTo>
                  <a:lnTo>
                    <a:pt x="1313" y="1247"/>
                  </a:lnTo>
                  <a:lnTo>
                    <a:pt x="1312" y="1248"/>
                  </a:lnTo>
                  <a:lnTo>
                    <a:pt x="1313" y="1248"/>
                  </a:lnTo>
                  <a:lnTo>
                    <a:pt x="1314" y="1247"/>
                  </a:lnTo>
                  <a:lnTo>
                    <a:pt x="1314" y="1245"/>
                  </a:lnTo>
                  <a:lnTo>
                    <a:pt x="1315" y="1244"/>
                  </a:lnTo>
                  <a:lnTo>
                    <a:pt x="1317" y="1244"/>
                  </a:lnTo>
                  <a:lnTo>
                    <a:pt x="1318" y="1244"/>
                  </a:lnTo>
                  <a:lnTo>
                    <a:pt x="1318" y="1243"/>
                  </a:lnTo>
                  <a:lnTo>
                    <a:pt x="1319" y="1242"/>
                  </a:lnTo>
                  <a:lnTo>
                    <a:pt x="1320" y="1242"/>
                  </a:lnTo>
                  <a:lnTo>
                    <a:pt x="1320" y="1242"/>
                  </a:lnTo>
                  <a:lnTo>
                    <a:pt x="1324" y="1242"/>
                  </a:lnTo>
                  <a:lnTo>
                    <a:pt x="1325" y="1242"/>
                  </a:lnTo>
                  <a:lnTo>
                    <a:pt x="1326" y="1243"/>
                  </a:lnTo>
                  <a:lnTo>
                    <a:pt x="1327" y="1246"/>
                  </a:lnTo>
                  <a:lnTo>
                    <a:pt x="1329" y="1246"/>
                  </a:lnTo>
                  <a:lnTo>
                    <a:pt x="1330" y="1244"/>
                  </a:lnTo>
                  <a:lnTo>
                    <a:pt x="1331" y="1244"/>
                  </a:lnTo>
                  <a:lnTo>
                    <a:pt x="1334" y="1246"/>
                  </a:lnTo>
                  <a:lnTo>
                    <a:pt x="1334" y="1246"/>
                  </a:lnTo>
                  <a:lnTo>
                    <a:pt x="1333" y="1246"/>
                  </a:lnTo>
                  <a:lnTo>
                    <a:pt x="1332" y="1246"/>
                  </a:lnTo>
                  <a:lnTo>
                    <a:pt x="1331" y="1246"/>
                  </a:lnTo>
                  <a:lnTo>
                    <a:pt x="1332" y="1248"/>
                  </a:lnTo>
                  <a:lnTo>
                    <a:pt x="1332" y="1250"/>
                  </a:lnTo>
                  <a:lnTo>
                    <a:pt x="1331" y="1250"/>
                  </a:lnTo>
                  <a:lnTo>
                    <a:pt x="1330" y="1251"/>
                  </a:lnTo>
                  <a:lnTo>
                    <a:pt x="1327" y="1252"/>
                  </a:lnTo>
                  <a:lnTo>
                    <a:pt x="1329" y="1253"/>
                  </a:lnTo>
                  <a:lnTo>
                    <a:pt x="1330" y="1255"/>
                  </a:lnTo>
                  <a:lnTo>
                    <a:pt x="1333" y="1255"/>
                  </a:lnTo>
                  <a:lnTo>
                    <a:pt x="1333" y="1253"/>
                  </a:lnTo>
                  <a:lnTo>
                    <a:pt x="1333" y="1252"/>
                  </a:lnTo>
                  <a:lnTo>
                    <a:pt x="1333" y="1251"/>
                  </a:lnTo>
                  <a:lnTo>
                    <a:pt x="1333" y="1251"/>
                  </a:lnTo>
                  <a:lnTo>
                    <a:pt x="1333" y="1250"/>
                  </a:lnTo>
                  <a:lnTo>
                    <a:pt x="1334" y="1250"/>
                  </a:lnTo>
                  <a:lnTo>
                    <a:pt x="1334" y="1248"/>
                  </a:lnTo>
                  <a:lnTo>
                    <a:pt x="1337" y="1247"/>
                  </a:lnTo>
                  <a:lnTo>
                    <a:pt x="1337" y="1246"/>
                  </a:lnTo>
                  <a:lnTo>
                    <a:pt x="1336" y="1245"/>
                  </a:lnTo>
                  <a:lnTo>
                    <a:pt x="1336" y="1244"/>
                  </a:lnTo>
                  <a:lnTo>
                    <a:pt x="1338" y="1244"/>
                  </a:lnTo>
                  <a:lnTo>
                    <a:pt x="1340" y="1242"/>
                  </a:lnTo>
                  <a:lnTo>
                    <a:pt x="1341" y="1242"/>
                  </a:lnTo>
                  <a:lnTo>
                    <a:pt x="1342" y="1243"/>
                  </a:lnTo>
                  <a:lnTo>
                    <a:pt x="1343" y="1242"/>
                  </a:lnTo>
                  <a:lnTo>
                    <a:pt x="1348" y="1242"/>
                  </a:lnTo>
                  <a:lnTo>
                    <a:pt x="1349" y="1242"/>
                  </a:lnTo>
                  <a:lnTo>
                    <a:pt x="1350" y="1242"/>
                  </a:lnTo>
                  <a:lnTo>
                    <a:pt x="1350" y="1243"/>
                  </a:lnTo>
                  <a:lnTo>
                    <a:pt x="1353" y="1245"/>
                  </a:lnTo>
                  <a:lnTo>
                    <a:pt x="1355" y="1245"/>
                  </a:lnTo>
                  <a:lnTo>
                    <a:pt x="1357" y="1246"/>
                  </a:lnTo>
                  <a:lnTo>
                    <a:pt x="1358" y="1247"/>
                  </a:lnTo>
                  <a:lnTo>
                    <a:pt x="1360" y="1248"/>
                  </a:lnTo>
                  <a:lnTo>
                    <a:pt x="1361" y="1249"/>
                  </a:lnTo>
                  <a:lnTo>
                    <a:pt x="1361" y="1250"/>
                  </a:lnTo>
                  <a:lnTo>
                    <a:pt x="1360" y="1250"/>
                  </a:lnTo>
                  <a:lnTo>
                    <a:pt x="1362" y="1252"/>
                  </a:lnTo>
                  <a:lnTo>
                    <a:pt x="1362" y="1253"/>
                  </a:lnTo>
                  <a:lnTo>
                    <a:pt x="1365" y="1257"/>
                  </a:lnTo>
                  <a:lnTo>
                    <a:pt x="1365" y="1258"/>
                  </a:lnTo>
                  <a:lnTo>
                    <a:pt x="1366" y="1260"/>
                  </a:lnTo>
                  <a:lnTo>
                    <a:pt x="1366" y="1265"/>
                  </a:lnTo>
                  <a:lnTo>
                    <a:pt x="1367" y="1265"/>
                  </a:lnTo>
                  <a:lnTo>
                    <a:pt x="1367" y="1271"/>
                  </a:lnTo>
                  <a:lnTo>
                    <a:pt x="1365" y="1275"/>
                  </a:lnTo>
                  <a:lnTo>
                    <a:pt x="1364" y="1276"/>
                  </a:lnTo>
                  <a:lnTo>
                    <a:pt x="1363" y="1277"/>
                  </a:lnTo>
                  <a:lnTo>
                    <a:pt x="1362" y="1278"/>
                  </a:lnTo>
                  <a:lnTo>
                    <a:pt x="1361" y="1278"/>
                  </a:lnTo>
                  <a:lnTo>
                    <a:pt x="1358" y="1282"/>
                  </a:lnTo>
                  <a:lnTo>
                    <a:pt x="1358" y="1282"/>
                  </a:lnTo>
                  <a:lnTo>
                    <a:pt x="1357" y="1283"/>
                  </a:lnTo>
                  <a:lnTo>
                    <a:pt x="1355" y="1283"/>
                  </a:lnTo>
                  <a:lnTo>
                    <a:pt x="1354" y="1282"/>
                  </a:lnTo>
                  <a:lnTo>
                    <a:pt x="1354" y="1283"/>
                  </a:lnTo>
                  <a:lnTo>
                    <a:pt x="1350" y="1283"/>
                  </a:lnTo>
                  <a:lnTo>
                    <a:pt x="1350" y="1282"/>
                  </a:lnTo>
                  <a:lnTo>
                    <a:pt x="1349" y="1284"/>
                  </a:lnTo>
                  <a:lnTo>
                    <a:pt x="1347" y="1284"/>
                  </a:lnTo>
                  <a:lnTo>
                    <a:pt x="1346" y="1284"/>
                  </a:lnTo>
                  <a:lnTo>
                    <a:pt x="1345" y="1284"/>
                  </a:lnTo>
                  <a:lnTo>
                    <a:pt x="1344" y="1286"/>
                  </a:lnTo>
                  <a:lnTo>
                    <a:pt x="1344" y="1287"/>
                  </a:lnTo>
                  <a:lnTo>
                    <a:pt x="1343" y="1288"/>
                  </a:lnTo>
                  <a:lnTo>
                    <a:pt x="1343" y="1289"/>
                  </a:lnTo>
                  <a:lnTo>
                    <a:pt x="1341" y="1290"/>
                  </a:lnTo>
                  <a:lnTo>
                    <a:pt x="1341" y="1289"/>
                  </a:lnTo>
                  <a:lnTo>
                    <a:pt x="1340" y="1290"/>
                  </a:lnTo>
                  <a:lnTo>
                    <a:pt x="1340" y="1290"/>
                  </a:lnTo>
                  <a:lnTo>
                    <a:pt x="1341" y="1293"/>
                  </a:lnTo>
                  <a:lnTo>
                    <a:pt x="1343" y="1293"/>
                  </a:lnTo>
                  <a:lnTo>
                    <a:pt x="1344" y="1294"/>
                  </a:lnTo>
                  <a:lnTo>
                    <a:pt x="1345" y="1294"/>
                  </a:lnTo>
                  <a:lnTo>
                    <a:pt x="1345" y="1294"/>
                  </a:lnTo>
                  <a:lnTo>
                    <a:pt x="1345" y="1297"/>
                  </a:lnTo>
                  <a:lnTo>
                    <a:pt x="1344" y="1298"/>
                  </a:lnTo>
                  <a:lnTo>
                    <a:pt x="1344" y="1298"/>
                  </a:lnTo>
                  <a:lnTo>
                    <a:pt x="1343" y="1300"/>
                  </a:lnTo>
                  <a:lnTo>
                    <a:pt x="1341" y="1300"/>
                  </a:lnTo>
                  <a:lnTo>
                    <a:pt x="1341" y="1300"/>
                  </a:lnTo>
                  <a:lnTo>
                    <a:pt x="1343" y="1301"/>
                  </a:lnTo>
                  <a:lnTo>
                    <a:pt x="1345" y="1299"/>
                  </a:lnTo>
                  <a:lnTo>
                    <a:pt x="1346" y="1299"/>
                  </a:lnTo>
                  <a:lnTo>
                    <a:pt x="1346" y="1300"/>
                  </a:lnTo>
                  <a:lnTo>
                    <a:pt x="1345" y="1301"/>
                  </a:lnTo>
                  <a:lnTo>
                    <a:pt x="1345" y="1302"/>
                  </a:lnTo>
                  <a:lnTo>
                    <a:pt x="1344" y="1303"/>
                  </a:lnTo>
                  <a:lnTo>
                    <a:pt x="1341" y="1304"/>
                  </a:lnTo>
                  <a:lnTo>
                    <a:pt x="1341" y="1305"/>
                  </a:lnTo>
                  <a:lnTo>
                    <a:pt x="1340" y="1305"/>
                  </a:lnTo>
                  <a:lnTo>
                    <a:pt x="1339" y="1305"/>
                  </a:lnTo>
                  <a:lnTo>
                    <a:pt x="1339" y="1304"/>
                  </a:lnTo>
                  <a:lnTo>
                    <a:pt x="1338" y="1302"/>
                  </a:lnTo>
                  <a:lnTo>
                    <a:pt x="1338" y="1301"/>
                  </a:lnTo>
                  <a:lnTo>
                    <a:pt x="1339" y="1300"/>
                  </a:lnTo>
                  <a:lnTo>
                    <a:pt x="1338" y="1299"/>
                  </a:lnTo>
                  <a:lnTo>
                    <a:pt x="1336" y="1298"/>
                  </a:lnTo>
                  <a:lnTo>
                    <a:pt x="1335" y="1299"/>
                  </a:lnTo>
                  <a:lnTo>
                    <a:pt x="1333" y="1298"/>
                  </a:lnTo>
                  <a:lnTo>
                    <a:pt x="1332" y="1297"/>
                  </a:lnTo>
                  <a:lnTo>
                    <a:pt x="1332" y="1298"/>
                  </a:lnTo>
                  <a:lnTo>
                    <a:pt x="1331" y="1298"/>
                  </a:lnTo>
                  <a:lnTo>
                    <a:pt x="1328" y="1295"/>
                  </a:lnTo>
                  <a:lnTo>
                    <a:pt x="1326" y="1295"/>
                  </a:lnTo>
                  <a:lnTo>
                    <a:pt x="1326" y="1296"/>
                  </a:lnTo>
                  <a:lnTo>
                    <a:pt x="1328" y="1296"/>
                  </a:lnTo>
                  <a:lnTo>
                    <a:pt x="1328" y="1297"/>
                  </a:lnTo>
                  <a:lnTo>
                    <a:pt x="1326" y="1297"/>
                  </a:lnTo>
                  <a:lnTo>
                    <a:pt x="1325" y="1299"/>
                  </a:lnTo>
                  <a:lnTo>
                    <a:pt x="1323" y="1298"/>
                  </a:lnTo>
                  <a:lnTo>
                    <a:pt x="1323" y="1299"/>
                  </a:lnTo>
                  <a:lnTo>
                    <a:pt x="1324" y="1299"/>
                  </a:lnTo>
                  <a:lnTo>
                    <a:pt x="1322" y="1301"/>
                  </a:lnTo>
                  <a:lnTo>
                    <a:pt x="1321" y="1301"/>
                  </a:lnTo>
                  <a:lnTo>
                    <a:pt x="1320" y="1303"/>
                  </a:lnTo>
                  <a:lnTo>
                    <a:pt x="1319" y="1303"/>
                  </a:lnTo>
                  <a:lnTo>
                    <a:pt x="1318" y="1304"/>
                  </a:lnTo>
                  <a:lnTo>
                    <a:pt x="1315" y="1307"/>
                  </a:lnTo>
                  <a:lnTo>
                    <a:pt x="1312" y="1307"/>
                  </a:lnTo>
                  <a:lnTo>
                    <a:pt x="1311" y="1308"/>
                  </a:lnTo>
                  <a:lnTo>
                    <a:pt x="1307" y="1310"/>
                  </a:lnTo>
                  <a:lnTo>
                    <a:pt x="1306" y="1310"/>
                  </a:lnTo>
                  <a:lnTo>
                    <a:pt x="1304" y="1313"/>
                  </a:lnTo>
                  <a:lnTo>
                    <a:pt x="1303" y="1313"/>
                  </a:lnTo>
                  <a:lnTo>
                    <a:pt x="1302" y="1313"/>
                  </a:lnTo>
                  <a:lnTo>
                    <a:pt x="1301" y="1313"/>
                  </a:lnTo>
                  <a:lnTo>
                    <a:pt x="1301" y="1315"/>
                  </a:lnTo>
                  <a:lnTo>
                    <a:pt x="1300" y="1316"/>
                  </a:lnTo>
                  <a:lnTo>
                    <a:pt x="1300" y="1317"/>
                  </a:lnTo>
                  <a:lnTo>
                    <a:pt x="1300" y="1317"/>
                  </a:lnTo>
                  <a:lnTo>
                    <a:pt x="1298" y="1317"/>
                  </a:lnTo>
                  <a:lnTo>
                    <a:pt x="1297" y="1318"/>
                  </a:lnTo>
                  <a:lnTo>
                    <a:pt x="1297" y="1319"/>
                  </a:lnTo>
                  <a:lnTo>
                    <a:pt x="1295" y="1322"/>
                  </a:lnTo>
                  <a:lnTo>
                    <a:pt x="1291" y="1324"/>
                  </a:lnTo>
                  <a:lnTo>
                    <a:pt x="1291" y="1325"/>
                  </a:lnTo>
                  <a:lnTo>
                    <a:pt x="1292" y="1325"/>
                  </a:lnTo>
                  <a:lnTo>
                    <a:pt x="1293" y="1324"/>
                  </a:lnTo>
                  <a:lnTo>
                    <a:pt x="1294" y="1325"/>
                  </a:lnTo>
                  <a:lnTo>
                    <a:pt x="1294" y="1326"/>
                  </a:lnTo>
                  <a:lnTo>
                    <a:pt x="1292" y="1327"/>
                  </a:lnTo>
                  <a:lnTo>
                    <a:pt x="1291" y="1327"/>
                  </a:lnTo>
                  <a:lnTo>
                    <a:pt x="1290" y="1328"/>
                  </a:lnTo>
                  <a:lnTo>
                    <a:pt x="1289" y="1328"/>
                  </a:lnTo>
                  <a:lnTo>
                    <a:pt x="1290" y="1327"/>
                  </a:lnTo>
                  <a:lnTo>
                    <a:pt x="1290" y="1327"/>
                  </a:lnTo>
                  <a:lnTo>
                    <a:pt x="1288" y="1327"/>
                  </a:lnTo>
                  <a:lnTo>
                    <a:pt x="1288" y="1329"/>
                  </a:lnTo>
                  <a:lnTo>
                    <a:pt x="1287" y="1329"/>
                  </a:lnTo>
                  <a:lnTo>
                    <a:pt x="1288" y="1332"/>
                  </a:lnTo>
                  <a:lnTo>
                    <a:pt x="1287" y="1332"/>
                  </a:lnTo>
                  <a:lnTo>
                    <a:pt x="1285" y="1329"/>
                  </a:lnTo>
                  <a:lnTo>
                    <a:pt x="1286" y="1327"/>
                  </a:lnTo>
                  <a:lnTo>
                    <a:pt x="1285" y="1326"/>
                  </a:lnTo>
                  <a:lnTo>
                    <a:pt x="1285" y="1327"/>
                  </a:lnTo>
                  <a:lnTo>
                    <a:pt x="1283" y="1327"/>
                  </a:lnTo>
                  <a:lnTo>
                    <a:pt x="1282" y="1328"/>
                  </a:lnTo>
                  <a:lnTo>
                    <a:pt x="1281" y="1328"/>
                  </a:lnTo>
                  <a:lnTo>
                    <a:pt x="1279" y="1327"/>
                  </a:lnTo>
                  <a:lnTo>
                    <a:pt x="1278" y="1327"/>
                  </a:lnTo>
                  <a:lnTo>
                    <a:pt x="1277" y="1326"/>
                  </a:lnTo>
                  <a:lnTo>
                    <a:pt x="1278" y="1323"/>
                  </a:lnTo>
                  <a:lnTo>
                    <a:pt x="1278" y="1323"/>
                  </a:lnTo>
                  <a:lnTo>
                    <a:pt x="1279" y="1325"/>
                  </a:lnTo>
                  <a:lnTo>
                    <a:pt x="1280" y="1325"/>
                  </a:lnTo>
                  <a:lnTo>
                    <a:pt x="1280" y="1326"/>
                  </a:lnTo>
                  <a:lnTo>
                    <a:pt x="1282" y="1326"/>
                  </a:lnTo>
                  <a:lnTo>
                    <a:pt x="1283" y="1325"/>
                  </a:lnTo>
                  <a:lnTo>
                    <a:pt x="1282" y="1325"/>
                  </a:lnTo>
                  <a:lnTo>
                    <a:pt x="1282" y="1323"/>
                  </a:lnTo>
                  <a:lnTo>
                    <a:pt x="1283" y="1322"/>
                  </a:lnTo>
                  <a:lnTo>
                    <a:pt x="1284" y="1322"/>
                  </a:lnTo>
                  <a:lnTo>
                    <a:pt x="1286" y="1324"/>
                  </a:lnTo>
                  <a:lnTo>
                    <a:pt x="1286" y="1323"/>
                  </a:lnTo>
                  <a:lnTo>
                    <a:pt x="1286" y="1323"/>
                  </a:lnTo>
                  <a:lnTo>
                    <a:pt x="1287" y="1322"/>
                  </a:lnTo>
                  <a:lnTo>
                    <a:pt x="1286" y="1322"/>
                  </a:lnTo>
                  <a:lnTo>
                    <a:pt x="1285" y="1322"/>
                  </a:lnTo>
                  <a:lnTo>
                    <a:pt x="1284" y="1321"/>
                  </a:lnTo>
                  <a:lnTo>
                    <a:pt x="1280" y="1321"/>
                  </a:lnTo>
                  <a:lnTo>
                    <a:pt x="1277" y="1319"/>
                  </a:lnTo>
                  <a:lnTo>
                    <a:pt x="1275" y="1319"/>
                  </a:lnTo>
                  <a:lnTo>
                    <a:pt x="1274" y="1318"/>
                  </a:lnTo>
                  <a:lnTo>
                    <a:pt x="1274" y="1317"/>
                  </a:lnTo>
                  <a:lnTo>
                    <a:pt x="1272" y="1316"/>
                  </a:lnTo>
                  <a:lnTo>
                    <a:pt x="1271" y="1316"/>
                  </a:lnTo>
                  <a:lnTo>
                    <a:pt x="1271" y="1314"/>
                  </a:lnTo>
                  <a:lnTo>
                    <a:pt x="1271" y="1313"/>
                  </a:lnTo>
                  <a:lnTo>
                    <a:pt x="1271" y="1312"/>
                  </a:lnTo>
                  <a:lnTo>
                    <a:pt x="1271" y="1312"/>
                  </a:lnTo>
                  <a:lnTo>
                    <a:pt x="1271" y="1312"/>
                  </a:lnTo>
                  <a:lnTo>
                    <a:pt x="1270" y="1311"/>
                  </a:lnTo>
                  <a:lnTo>
                    <a:pt x="1267" y="1313"/>
                  </a:lnTo>
                  <a:lnTo>
                    <a:pt x="1266" y="1313"/>
                  </a:lnTo>
                  <a:lnTo>
                    <a:pt x="1265" y="1313"/>
                  </a:lnTo>
                  <a:lnTo>
                    <a:pt x="1264" y="1314"/>
                  </a:lnTo>
                  <a:lnTo>
                    <a:pt x="1263" y="1314"/>
                  </a:lnTo>
                  <a:lnTo>
                    <a:pt x="1263" y="1314"/>
                  </a:lnTo>
                  <a:lnTo>
                    <a:pt x="1260" y="1314"/>
                  </a:lnTo>
                  <a:lnTo>
                    <a:pt x="1260" y="1313"/>
                  </a:lnTo>
                  <a:lnTo>
                    <a:pt x="1260" y="1312"/>
                  </a:lnTo>
                  <a:lnTo>
                    <a:pt x="1258" y="1312"/>
                  </a:lnTo>
                  <a:lnTo>
                    <a:pt x="1257" y="1311"/>
                  </a:lnTo>
                  <a:lnTo>
                    <a:pt x="1258" y="1310"/>
                  </a:lnTo>
                  <a:lnTo>
                    <a:pt x="1259" y="1310"/>
                  </a:lnTo>
                  <a:lnTo>
                    <a:pt x="1259" y="1309"/>
                  </a:lnTo>
                  <a:lnTo>
                    <a:pt x="1257" y="1309"/>
                  </a:lnTo>
                  <a:lnTo>
                    <a:pt x="1257" y="1307"/>
                  </a:lnTo>
                  <a:lnTo>
                    <a:pt x="1256" y="1307"/>
                  </a:lnTo>
                  <a:lnTo>
                    <a:pt x="1255" y="1306"/>
                  </a:lnTo>
                  <a:lnTo>
                    <a:pt x="1255" y="1305"/>
                  </a:lnTo>
                  <a:lnTo>
                    <a:pt x="1257" y="1303"/>
                  </a:lnTo>
                  <a:lnTo>
                    <a:pt x="1255" y="1303"/>
                  </a:lnTo>
                  <a:lnTo>
                    <a:pt x="1255" y="1302"/>
                  </a:lnTo>
                  <a:lnTo>
                    <a:pt x="1256" y="1302"/>
                  </a:lnTo>
                  <a:lnTo>
                    <a:pt x="1257" y="1302"/>
                  </a:lnTo>
                  <a:lnTo>
                    <a:pt x="1259" y="1302"/>
                  </a:lnTo>
                  <a:lnTo>
                    <a:pt x="1260" y="1300"/>
                  </a:lnTo>
                  <a:lnTo>
                    <a:pt x="1260" y="1298"/>
                  </a:lnTo>
                  <a:lnTo>
                    <a:pt x="1260" y="1298"/>
                  </a:lnTo>
                  <a:lnTo>
                    <a:pt x="1261" y="1296"/>
                  </a:lnTo>
                  <a:lnTo>
                    <a:pt x="1262" y="1297"/>
                  </a:lnTo>
                  <a:lnTo>
                    <a:pt x="1263" y="1296"/>
                  </a:lnTo>
                  <a:lnTo>
                    <a:pt x="1262" y="1294"/>
                  </a:lnTo>
                  <a:lnTo>
                    <a:pt x="1261" y="1293"/>
                  </a:lnTo>
                  <a:lnTo>
                    <a:pt x="1261" y="1292"/>
                  </a:lnTo>
                  <a:lnTo>
                    <a:pt x="1261" y="1291"/>
                  </a:lnTo>
                  <a:lnTo>
                    <a:pt x="1261" y="1291"/>
                  </a:lnTo>
                  <a:lnTo>
                    <a:pt x="1260" y="1290"/>
                  </a:lnTo>
                  <a:lnTo>
                    <a:pt x="1259" y="1289"/>
                  </a:lnTo>
                  <a:lnTo>
                    <a:pt x="1259" y="1289"/>
                  </a:lnTo>
                  <a:lnTo>
                    <a:pt x="1258" y="1286"/>
                  </a:lnTo>
                  <a:lnTo>
                    <a:pt x="1257" y="1286"/>
                  </a:lnTo>
                  <a:lnTo>
                    <a:pt x="1255" y="1284"/>
                  </a:lnTo>
                  <a:lnTo>
                    <a:pt x="1253" y="1284"/>
                  </a:lnTo>
                  <a:lnTo>
                    <a:pt x="1252" y="1285"/>
                  </a:lnTo>
                  <a:lnTo>
                    <a:pt x="1251" y="1285"/>
                  </a:lnTo>
                  <a:lnTo>
                    <a:pt x="1251" y="1284"/>
                  </a:lnTo>
                  <a:lnTo>
                    <a:pt x="1249" y="1286"/>
                  </a:lnTo>
                  <a:lnTo>
                    <a:pt x="1248" y="1286"/>
                  </a:lnTo>
                  <a:lnTo>
                    <a:pt x="1247" y="1286"/>
                  </a:lnTo>
                  <a:lnTo>
                    <a:pt x="1248" y="1285"/>
                  </a:lnTo>
                  <a:lnTo>
                    <a:pt x="1249" y="1285"/>
                  </a:lnTo>
                  <a:lnTo>
                    <a:pt x="1249" y="1284"/>
                  </a:lnTo>
                  <a:lnTo>
                    <a:pt x="1249" y="1284"/>
                  </a:lnTo>
                  <a:lnTo>
                    <a:pt x="1248" y="1284"/>
                  </a:lnTo>
                  <a:lnTo>
                    <a:pt x="1247" y="1284"/>
                  </a:lnTo>
                  <a:lnTo>
                    <a:pt x="1247" y="1283"/>
                  </a:lnTo>
                  <a:lnTo>
                    <a:pt x="1247" y="1282"/>
                  </a:lnTo>
                  <a:lnTo>
                    <a:pt x="1246" y="1281"/>
                  </a:lnTo>
                  <a:lnTo>
                    <a:pt x="1246" y="1282"/>
                  </a:lnTo>
                  <a:lnTo>
                    <a:pt x="1247" y="1283"/>
                  </a:lnTo>
                  <a:lnTo>
                    <a:pt x="1245" y="1284"/>
                  </a:lnTo>
                  <a:lnTo>
                    <a:pt x="1244" y="1284"/>
                  </a:lnTo>
                  <a:lnTo>
                    <a:pt x="1244" y="1284"/>
                  </a:lnTo>
                  <a:lnTo>
                    <a:pt x="1244" y="1283"/>
                  </a:lnTo>
                  <a:lnTo>
                    <a:pt x="1244" y="1282"/>
                  </a:lnTo>
                  <a:lnTo>
                    <a:pt x="1242" y="1281"/>
                  </a:lnTo>
                  <a:lnTo>
                    <a:pt x="1241" y="1280"/>
                  </a:lnTo>
                  <a:lnTo>
                    <a:pt x="1238" y="1281"/>
                  </a:lnTo>
                  <a:lnTo>
                    <a:pt x="1236" y="1279"/>
                  </a:lnTo>
                  <a:lnTo>
                    <a:pt x="1236" y="1279"/>
                  </a:lnTo>
                  <a:lnTo>
                    <a:pt x="1235" y="1277"/>
                  </a:lnTo>
                  <a:lnTo>
                    <a:pt x="1234" y="1276"/>
                  </a:lnTo>
                  <a:lnTo>
                    <a:pt x="1234" y="1277"/>
                  </a:lnTo>
                  <a:lnTo>
                    <a:pt x="1234" y="1278"/>
                  </a:lnTo>
                  <a:lnTo>
                    <a:pt x="1233" y="1278"/>
                  </a:lnTo>
                  <a:lnTo>
                    <a:pt x="1231" y="1278"/>
                  </a:lnTo>
                  <a:lnTo>
                    <a:pt x="1232" y="1279"/>
                  </a:lnTo>
                  <a:lnTo>
                    <a:pt x="1231" y="1279"/>
                  </a:lnTo>
                  <a:lnTo>
                    <a:pt x="1231" y="1280"/>
                  </a:lnTo>
                  <a:lnTo>
                    <a:pt x="1231" y="1282"/>
                  </a:lnTo>
                  <a:lnTo>
                    <a:pt x="1229" y="1282"/>
                  </a:lnTo>
                  <a:lnTo>
                    <a:pt x="1229" y="1283"/>
                  </a:lnTo>
                  <a:lnTo>
                    <a:pt x="1228" y="1285"/>
                  </a:lnTo>
                  <a:lnTo>
                    <a:pt x="1228" y="1285"/>
                  </a:lnTo>
                  <a:lnTo>
                    <a:pt x="1227" y="1287"/>
                  </a:lnTo>
                  <a:lnTo>
                    <a:pt x="1227" y="1287"/>
                  </a:lnTo>
                  <a:lnTo>
                    <a:pt x="1226" y="1286"/>
                  </a:lnTo>
                  <a:lnTo>
                    <a:pt x="1224" y="1286"/>
                  </a:lnTo>
                  <a:lnTo>
                    <a:pt x="1225" y="1285"/>
                  </a:lnTo>
                  <a:lnTo>
                    <a:pt x="1226" y="1285"/>
                  </a:lnTo>
                  <a:lnTo>
                    <a:pt x="1228" y="1284"/>
                  </a:lnTo>
                  <a:lnTo>
                    <a:pt x="1226" y="1283"/>
                  </a:lnTo>
                  <a:lnTo>
                    <a:pt x="1225" y="1284"/>
                  </a:lnTo>
                  <a:lnTo>
                    <a:pt x="1223" y="1284"/>
                  </a:lnTo>
                  <a:lnTo>
                    <a:pt x="1223" y="1282"/>
                  </a:lnTo>
                  <a:lnTo>
                    <a:pt x="1223" y="1282"/>
                  </a:lnTo>
                  <a:lnTo>
                    <a:pt x="1220" y="1282"/>
                  </a:lnTo>
                  <a:lnTo>
                    <a:pt x="1220" y="1281"/>
                  </a:lnTo>
                  <a:lnTo>
                    <a:pt x="1219" y="1282"/>
                  </a:lnTo>
                  <a:lnTo>
                    <a:pt x="1219" y="1284"/>
                  </a:lnTo>
                  <a:lnTo>
                    <a:pt x="1218" y="1284"/>
                  </a:lnTo>
                  <a:lnTo>
                    <a:pt x="1218" y="1285"/>
                  </a:lnTo>
                  <a:lnTo>
                    <a:pt x="1219" y="1286"/>
                  </a:lnTo>
                  <a:lnTo>
                    <a:pt x="1218" y="1286"/>
                  </a:lnTo>
                  <a:lnTo>
                    <a:pt x="1218" y="1287"/>
                  </a:lnTo>
                  <a:lnTo>
                    <a:pt x="1217" y="1289"/>
                  </a:lnTo>
                  <a:lnTo>
                    <a:pt x="1218" y="1289"/>
                  </a:lnTo>
                  <a:lnTo>
                    <a:pt x="1218" y="1290"/>
                  </a:lnTo>
                  <a:lnTo>
                    <a:pt x="1218" y="1291"/>
                  </a:lnTo>
                  <a:lnTo>
                    <a:pt x="1217" y="1292"/>
                  </a:lnTo>
                  <a:lnTo>
                    <a:pt x="1216" y="1293"/>
                  </a:lnTo>
                  <a:lnTo>
                    <a:pt x="1214" y="1293"/>
                  </a:lnTo>
                  <a:lnTo>
                    <a:pt x="1214" y="1292"/>
                  </a:lnTo>
                  <a:lnTo>
                    <a:pt x="1213" y="1291"/>
                  </a:lnTo>
                  <a:lnTo>
                    <a:pt x="1212" y="1292"/>
                  </a:lnTo>
                  <a:lnTo>
                    <a:pt x="1212" y="1292"/>
                  </a:lnTo>
                  <a:lnTo>
                    <a:pt x="1211" y="1291"/>
                  </a:lnTo>
                  <a:lnTo>
                    <a:pt x="1209" y="1291"/>
                  </a:lnTo>
                  <a:lnTo>
                    <a:pt x="1208" y="1293"/>
                  </a:lnTo>
                  <a:lnTo>
                    <a:pt x="1204" y="1293"/>
                  </a:lnTo>
                  <a:lnTo>
                    <a:pt x="1202" y="1294"/>
                  </a:lnTo>
                  <a:lnTo>
                    <a:pt x="1202" y="1297"/>
                  </a:lnTo>
                  <a:lnTo>
                    <a:pt x="1203" y="1299"/>
                  </a:lnTo>
                  <a:lnTo>
                    <a:pt x="1203" y="1300"/>
                  </a:lnTo>
                  <a:lnTo>
                    <a:pt x="1203" y="1301"/>
                  </a:lnTo>
                  <a:lnTo>
                    <a:pt x="1201" y="1301"/>
                  </a:lnTo>
                  <a:lnTo>
                    <a:pt x="1200" y="1302"/>
                  </a:lnTo>
                  <a:lnTo>
                    <a:pt x="1198" y="1303"/>
                  </a:lnTo>
                  <a:lnTo>
                    <a:pt x="1196" y="1304"/>
                  </a:lnTo>
                  <a:lnTo>
                    <a:pt x="1195" y="1304"/>
                  </a:lnTo>
                  <a:lnTo>
                    <a:pt x="1195" y="1303"/>
                  </a:lnTo>
                  <a:lnTo>
                    <a:pt x="1193" y="1304"/>
                  </a:lnTo>
                  <a:lnTo>
                    <a:pt x="1191" y="1304"/>
                  </a:lnTo>
                  <a:lnTo>
                    <a:pt x="1191" y="1305"/>
                  </a:lnTo>
                  <a:lnTo>
                    <a:pt x="1189" y="1305"/>
                  </a:lnTo>
                  <a:lnTo>
                    <a:pt x="1188" y="1303"/>
                  </a:lnTo>
                  <a:lnTo>
                    <a:pt x="1187" y="1307"/>
                  </a:lnTo>
                  <a:lnTo>
                    <a:pt x="1185" y="1308"/>
                  </a:lnTo>
                  <a:lnTo>
                    <a:pt x="1184" y="1308"/>
                  </a:lnTo>
                  <a:lnTo>
                    <a:pt x="1183" y="1309"/>
                  </a:lnTo>
                  <a:lnTo>
                    <a:pt x="1182" y="1307"/>
                  </a:lnTo>
                  <a:lnTo>
                    <a:pt x="1182" y="1307"/>
                  </a:lnTo>
                  <a:lnTo>
                    <a:pt x="1181" y="1309"/>
                  </a:lnTo>
                  <a:lnTo>
                    <a:pt x="1175" y="1309"/>
                  </a:lnTo>
                  <a:lnTo>
                    <a:pt x="1175" y="1308"/>
                  </a:lnTo>
                  <a:lnTo>
                    <a:pt x="1175" y="1307"/>
                  </a:lnTo>
                  <a:lnTo>
                    <a:pt x="1174" y="1307"/>
                  </a:lnTo>
                  <a:lnTo>
                    <a:pt x="1174" y="1308"/>
                  </a:lnTo>
                  <a:lnTo>
                    <a:pt x="1175" y="1308"/>
                  </a:lnTo>
                  <a:lnTo>
                    <a:pt x="1175" y="1308"/>
                  </a:lnTo>
                  <a:lnTo>
                    <a:pt x="1174" y="1309"/>
                  </a:lnTo>
                  <a:lnTo>
                    <a:pt x="1172" y="1308"/>
                  </a:lnTo>
                  <a:lnTo>
                    <a:pt x="1172" y="1307"/>
                  </a:lnTo>
                  <a:lnTo>
                    <a:pt x="1170" y="1307"/>
                  </a:lnTo>
                  <a:lnTo>
                    <a:pt x="1170" y="1307"/>
                  </a:lnTo>
                  <a:lnTo>
                    <a:pt x="1166" y="1308"/>
                  </a:lnTo>
                  <a:lnTo>
                    <a:pt x="1165" y="1309"/>
                  </a:lnTo>
                  <a:lnTo>
                    <a:pt x="1164" y="1309"/>
                  </a:lnTo>
                  <a:lnTo>
                    <a:pt x="1163" y="1309"/>
                  </a:lnTo>
                  <a:lnTo>
                    <a:pt x="1163" y="1309"/>
                  </a:lnTo>
                  <a:lnTo>
                    <a:pt x="1164" y="1310"/>
                  </a:lnTo>
                  <a:lnTo>
                    <a:pt x="1164" y="1311"/>
                  </a:lnTo>
                  <a:lnTo>
                    <a:pt x="1163" y="1312"/>
                  </a:lnTo>
                  <a:lnTo>
                    <a:pt x="1164" y="1313"/>
                  </a:lnTo>
                  <a:lnTo>
                    <a:pt x="1164" y="1313"/>
                  </a:lnTo>
                  <a:lnTo>
                    <a:pt x="1164" y="1312"/>
                  </a:lnTo>
                  <a:lnTo>
                    <a:pt x="1165" y="1310"/>
                  </a:lnTo>
                  <a:lnTo>
                    <a:pt x="1166" y="1310"/>
                  </a:lnTo>
                  <a:lnTo>
                    <a:pt x="1168" y="1309"/>
                  </a:lnTo>
                  <a:lnTo>
                    <a:pt x="1170" y="1309"/>
                  </a:lnTo>
                  <a:lnTo>
                    <a:pt x="1171" y="1311"/>
                  </a:lnTo>
                  <a:lnTo>
                    <a:pt x="1172" y="1313"/>
                  </a:lnTo>
                  <a:lnTo>
                    <a:pt x="1171" y="1314"/>
                  </a:lnTo>
                  <a:lnTo>
                    <a:pt x="1169" y="1313"/>
                  </a:lnTo>
                  <a:lnTo>
                    <a:pt x="1168" y="1313"/>
                  </a:lnTo>
                  <a:lnTo>
                    <a:pt x="1168" y="1313"/>
                  </a:lnTo>
                  <a:lnTo>
                    <a:pt x="1166" y="1313"/>
                  </a:lnTo>
                  <a:lnTo>
                    <a:pt x="1167" y="1315"/>
                  </a:lnTo>
                  <a:lnTo>
                    <a:pt x="1168" y="1315"/>
                  </a:lnTo>
                  <a:lnTo>
                    <a:pt x="1169" y="1315"/>
                  </a:lnTo>
                  <a:lnTo>
                    <a:pt x="1170" y="1315"/>
                  </a:lnTo>
                  <a:lnTo>
                    <a:pt x="1170" y="1316"/>
                  </a:lnTo>
                  <a:lnTo>
                    <a:pt x="1170" y="1317"/>
                  </a:lnTo>
                  <a:lnTo>
                    <a:pt x="1169" y="1318"/>
                  </a:lnTo>
                  <a:lnTo>
                    <a:pt x="1169" y="1319"/>
                  </a:lnTo>
                  <a:lnTo>
                    <a:pt x="1167" y="1319"/>
                  </a:lnTo>
                  <a:lnTo>
                    <a:pt x="1167" y="1320"/>
                  </a:lnTo>
                  <a:lnTo>
                    <a:pt x="1165" y="1320"/>
                  </a:lnTo>
                  <a:lnTo>
                    <a:pt x="1164" y="1319"/>
                  </a:lnTo>
                  <a:lnTo>
                    <a:pt x="1164" y="1317"/>
                  </a:lnTo>
                  <a:lnTo>
                    <a:pt x="1163" y="1318"/>
                  </a:lnTo>
                  <a:lnTo>
                    <a:pt x="1161" y="1318"/>
                  </a:lnTo>
                  <a:lnTo>
                    <a:pt x="1160" y="1316"/>
                  </a:lnTo>
                  <a:lnTo>
                    <a:pt x="1159" y="1316"/>
                  </a:lnTo>
                  <a:lnTo>
                    <a:pt x="1157" y="1315"/>
                  </a:lnTo>
                  <a:lnTo>
                    <a:pt x="1157" y="1314"/>
                  </a:lnTo>
                  <a:lnTo>
                    <a:pt x="1156" y="1314"/>
                  </a:lnTo>
                  <a:lnTo>
                    <a:pt x="1155" y="1312"/>
                  </a:lnTo>
                  <a:lnTo>
                    <a:pt x="1156" y="1311"/>
                  </a:lnTo>
                  <a:lnTo>
                    <a:pt x="1155" y="1310"/>
                  </a:lnTo>
                  <a:lnTo>
                    <a:pt x="1155" y="1309"/>
                  </a:lnTo>
                  <a:lnTo>
                    <a:pt x="1154" y="1308"/>
                  </a:lnTo>
                  <a:lnTo>
                    <a:pt x="1153" y="1307"/>
                  </a:lnTo>
                  <a:lnTo>
                    <a:pt x="1153" y="1306"/>
                  </a:lnTo>
                  <a:lnTo>
                    <a:pt x="1155" y="1306"/>
                  </a:lnTo>
                  <a:lnTo>
                    <a:pt x="1155" y="1307"/>
                  </a:lnTo>
                  <a:lnTo>
                    <a:pt x="1155" y="1307"/>
                  </a:lnTo>
                  <a:lnTo>
                    <a:pt x="1155" y="1306"/>
                  </a:lnTo>
                  <a:lnTo>
                    <a:pt x="1154" y="1306"/>
                  </a:lnTo>
                  <a:lnTo>
                    <a:pt x="1155" y="1304"/>
                  </a:lnTo>
                  <a:lnTo>
                    <a:pt x="1155" y="1304"/>
                  </a:lnTo>
                  <a:lnTo>
                    <a:pt x="1153" y="1305"/>
                  </a:lnTo>
                  <a:lnTo>
                    <a:pt x="1152" y="1305"/>
                  </a:lnTo>
                  <a:lnTo>
                    <a:pt x="1150" y="1305"/>
                  </a:lnTo>
                  <a:lnTo>
                    <a:pt x="1150" y="1303"/>
                  </a:lnTo>
                  <a:lnTo>
                    <a:pt x="1152" y="1302"/>
                  </a:lnTo>
                  <a:lnTo>
                    <a:pt x="1151" y="1302"/>
                  </a:lnTo>
                  <a:lnTo>
                    <a:pt x="1150" y="1301"/>
                  </a:lnTo>
                  <a:lnTo>
                    <a:pt x="1148" y="1302"/>
                  </a:lnTo>
                  <a:lnTo>
                    <a:pt x="1147" y="1302"/>
                  </a:lnTo>
                  <a:lnTo>
                    <a:pt x="1147" y="1301"/>
                  </a:lnTo>
                  <a:lnTo>
                    <a:pt x="1148" y="1301"/>
                  </a:lnTo>
                  <a:lnTo>
                    <a:pt x="1149" y="1299"/>
                  </a:lnTo>
                  <a:lnTo>
                    <a:pt x="1148" y="1299"/>
                  </a:lnTo>
                  <a:lnTo>
                    <a:pt x="1147" y="1300"/>
                  </a:lnTo>
                  <a:lnTo>
                    <a:pt x="1146" y="1300"/>
                  </a:lnTo>
                  <a:lnTo>
                    <a:pt x="1146" y="1300"/>
                  </a:lnTo>
                  <a:lnTo>
                    <a:pt x="1147" y="1298"/>
                  </a:lnTo>
                  <a:lnTo>
                    <a:pt x="1145" y="1298"/>
                  </a:lnTo>
                  <a:lnTo>
                    <a:pt x="1145" y="1296"/>
                  </a:lnTo>
                  <a:lnTo>
                    <a:pt x="1144" y="1296"/>
                  </a:lnTo>
                  <a:lnTo>
                    <a:pt x="1143" y="1294"/>
                  </a:lnTo>
                  <a:lnTo>
                    <a:pt x="1142" y="1296"/>
                  </a:lnTo>
                  <a:lnTo>
                    <a:pt x="1141" y="1295"/>
                  </a:lnTo>
                  <a:lnTo>
                    <a:pt x="1141" y="1293"/>
                  </a:lnTo>
                  <a:lnTo>
                    <a:pt x="1141" y="1293"/>
                  </a:lnTo>
                  <a:lnTo>
                    <a:pt x="1141" y="1293"/>
                  </a:lnTo>
                  <a:lnTo>
                    <a:pt x="1139" y="1294"/>
                  </a:lnTo>
                  <a:lnTo>
                    <a:pt x="1139" y="1293"/>
                  </a:lnTo>
                  <a:lnTo>
                    <a:pt x="1139" y="1293"/>
                  </a:lnTo>
                  <a:lnTo>
                    <a:pt x="1138" y="1292"/>
                  </a:lnTo>
                  <a:lnTo>
                    <a:pt x="1136" y="1292"/>
                  </a:lnTo>
                  <a:lnTo>
                    <a:pt x="1135" y="1293"/>
                  </a:lnTo>
                  <a:lnTo>
                    <a:pt x="1135" y="1294"/>
                  </a:lnTo>
                  <a:lnTo>
                    <a:pt x="1134" y="1294"/>
                  </a:lnTo>
                  <a:lnTo>
                    <a:pt x="1133" y="1292"/>
                  </a:lnTo>
                  <a:lnTo>
                    <a:pt x="1132" y="1292"/>
                  </a:lnTo>
                  <a:lnTo>
                    <a:pt x="1132" y="1293"/>
                  </a:lnTo>
                  <a:lnTo>
                    <a:pt x="1131" y="1293"/>
                  </a:lnTo>
                  <a:lnTo>
                    <a:pt x="1130" y="1292"/>
                  </a:lnTo>
                  <a:lnTo>
                    <a:pt x="1129" y="1293"/>
                  </a:lnTo>
                  <a:lnTo>
                    <a:pt x="1126" y="1294"/>
                  </a:lnTo>
                  <a:lnTo>
                    <a:pt x="1125" y="1296"/>
                  </a:lnTo>
                  <a:lnTo>
                    <a:pt x="1125" y="1297"/>
                  </a:lnTo>
                  <a:lnTo>
                    <a:pt x="1124" y="1299"/>
                  </a:lnTo>
                  <a:lnTo>
                    <a:pt x="1122" y="1299"/>
                  </a:lnTo>
                  <a:lnTo>
                    <a:pt x="1122" y="1298"/>
                  </a:lnTo>
                  <a:lnTo>
                    <a:pt x="1121" y="1299"/>
                  </a:lnTo>
                  <a:lnTo>
                    <a:pt x="1120" y="1299"/>
                  </a:lnTo>
                  <a:lnTo>
                    <a:pt x="1119" y="1298"/>
                  </a:lnTo>
                  <a:lnTo>
                    <a:pt x="1119" y="1298"/>
                  </a:lnTo>
                  <a:lnTo>
                    <a:pt x="1117" y="1300"/>
                  </a:lnTo>
                  <a:lnTo>
                    <a:pt x="1117" y="1300"/>
                  </a:lnTo>
                  <a:lnTo>
                    <a:pt x="1115" y="1303"/>
                  </a:lnTo>
                  <a:lnTo>
                    <a:pt x="1114" y="1302"/>
                  </a:lnTo>
                  <a:lnTo>
                    <a:pt x="1114" y="1303"/>
                  </a:lnTo>
                  <a:lnTo>
                    <a:pt x="1112" y="1303"/>
                  </a:lnTo>
                  <a:lnTo>
                    <a:pt x="1111" y="1304"/>
                  </a:lnTo>
                  <a:lnTo>
                    <a:pt x="1110" y="1304"/>
                  </a:lnTo>
                  <a:lnTo>
                    <a:pt x="1109" y="1303"/>
                  </a:lnTo>
                  <a:lnTo>
                    <a:pt x="1107" y="1304"/>
                  </a:lnTo>
                  <a:lnTo>
                    <a:pt x="1107" y="1305"/>
                  </a:lnTo>
                  <a:lnTo>
                    <a:pt x="1106" y="1305"/>
                  </a:lnTo>
                  <a:lnTo>
                    <a:pt x="1105" y="1305"/>
                  </a:lnTo>
                  <a:lnTo>
                    <a:pt x="1103" y="1306"/>
                  </a:lnTo>
                  <a:lnTo>
                    <a:pt x="1102" y="1306"/>
                  </a:lnTo>
                  <a:lnTo>
                    <a:pt x="1102" y="1306"/>
                  </a:lnTo>
                  <a:lnTo>
                    <a:pt x="1100" y="1306"/>
                  </a:lnTo>
                  <a:lnTo>
                    <a:pt x="1098" y="1307"/>
                  </a:lnTo>
                  <a:lnTo>
                    <a:pt x="1097" y="1308"/>
                  </a:lnTo>
                  <a:lnTo>
                    <a:pt x="1095" y="1308"/>
                  </a:lnTo>
                  <a:lnTo>
                    <a:pt x="1094" y="1309"/>
                  </a:lnTo>
                  <a:lnTo>
                    <a:pt x="1093" y="1309"/>
                  </a:lnTo>
                  <a:lnTo>
                    <a:pt x="1092" y="1311"/>
                  </a:lnTo>
                  <a:lnTo>
                    <a:pt x="1091" y="1311"/>
                  </a:lnTo>
                  <a:lnTo>
                    <a:pt x="1089" y="1313"/>
                  </a:lnTo>
                  <a:lnTo>
                    <a:pt x="1088" y="1313"/>
                  </a:lnTo>
                  <a:lnTo>
                    <a:pt x="1087" y="1312"/>
                  </a:lnTo>
                  <a:lnTo>
                    <a:pt x="1084" y="1312"/>
                  </a:lnTo>
                  <a:lnTo>
                    <a:pt x="1083" y="1312"/>
                  </a:lnTo>
                  <a:lnTo>
                    <a:pt x="1079" y="1312"/>
                  </a:lnTo>
                  <a:lnTo>
                    <a:pt x="1078" y="1311"/>
                  </a:lnTo>
                  <a:lnTo>
                    <a:pt x="1078" y="1310"/>
                  </a:lnTo>
                  <a:lnTo>
                    <a:pt x="1077" y="1309"/>
                  </a:lnTo>
                  <a:lnTo>
                    <a:pt x="1077" y="1308"/>
                  </a:lnTo>
                  <a:lnTo>
                    <a:pt x="1076" y="1308"/>
                  </a:lnTo>
                  <a:lnTo>
                    <a:pt x="1076" y="1305"/>
                  </a:lnTo>
                  <a:lnTo>
                    <a:pt x="1075" y="1305"/>
                  </a:lnTo>
                  <a:lnTo>
                    <a:pt x="1074" y="1304"/>
                  </a:lnTo>
                  <a:lnTo>
                    <a:pt x="1073" y="1302"/>
                  </a:lnTo>
                  <a:lnTo>
                    <a:pt x="1073" y="1302"/>
                  </a:lnTo>
                  <a:lnTo>
                    <a:pt x="1069" y="1299"/>
                  </a:lnTo>
                  <a:lnTo>
                    <a:pt x="1069" y="1299"/>
                  </a:lnTo>
                  <a:lnTo>
                    <a:pt x="1068" y="1298"/>
                  </a:lnTo>
                  <a:lnTo>
                    <a:pt x="1066" y="1298"/>
                  </a:lnTo>
                  <a:lnTo>
                    <a:pt x="1064" y="1296"/>
                  </a:lnTo>
                  <a:lnTo>
                    <a:pt x="1064" y="1295"/>
                  </a:lnTo>
                  <a:lnTo>
                    <a:pt x="1065" y="1294"/>
                  </a:lnTo>
                  <a:lnTo>
                    <a:pt x="1065" y="1293"/>
                  </a:lnTo>
                  <a:lnTo>
                    <a:pt x="1064" y="1293"/>
                  </a:lnTo>
                  <a:lnTo>
                    <a:pt x="1063" y="1295"/>
                  </a:lnTo>
                  <a:lnTo>
                    <a:pt x="1063" y="1296"/>
                  </a:lnTo>
                  <a:lnTo>
                    <a:pt x="1061" y="1296"/>
                  </a:lnTo>
                  <a:lnTo>
                    <a:pt x="1061" y="1296"/>
                  </a:lnTo>
                  <a:lnTo>
                    <a:pt x="1055" y="1295"/>
                  </a:lnTo>
                  <a:lnTo>
                    <a:pt x="1055" y="1295"/>
                  </a:lnTo>
                  <a:lnTo>
                    <a:pt x="1054" y="1295"/>
                  </a:lnTo>
                  <a:lnTo>
                    <a:pt x="1054" y="1290"/>
                  </a:lnTo>
                  <a:lnTo>
                    <a:pt x="1053" y="1289"/>
                  </a:lnTo>
                  <a:lnTo>
                    <a:pt x="1053" y="1288"/>
                  </a:lnTo>
                  <a:lnTo>
                    <a:pt x="1052" y="1286"/>
                  </a:lnTo>
                  <a:lnTo>
                    <a:pt x="1052" y="1285"/>
                  </a:lnTo>
                  <a:lnTo>
                    <a:pt x="1053" y="1284"/>
                  </a:lnTo>
                  <a:lnTo>
                    <a:pt x="1053" y="1283"/>
                  </a:lnTo>
                  <a:lnTo>
                    <a:pt x="1052" y="1282"/>
                  </a:lnTo>
                  <a:lnTo>
                    <a:pt x="1052" y="1280"/>
                  </a:lnTo>
                  <a:lnTo>
                    <a:pt x="1052" y="1279"/>
                  </a:lnTo>
                  <a:lnTo>
                    <a:pt x="1051" y="1276"/>
                  </a:lnTo>
                  <a:lnTo>
                    <a:pt x="1053" y="1273"/>
                  </a:lnTo>
                  <a:lnTo>
                    <a:pt x="1053" y="1273"/>
                  </a:lnTo>
                  <a:lnTo>
                    <a:pt x="1055" y="1272"/>
                  </a:lnTo>
                  <a:lnTo>
                    <a:pt x="1059" y="1266"/>
                  </a:lnTo>
                  <a:lnTo>
                    <a:pt x="1060" y="1264"/>
                  </a:lnTo>
                  <a:lnTo>
                    <a:pt x="1060" y="1260"/>
                  </a:lnTo>
                  <a:lnTo>
                    <a:pt x="1060" y="1260"/>
                  </a:lnTo>
                  <a:lnTo>
                    <a:pt x="1060" y="1258"/>
                  </a:lnTo>
                  <a:lnTo>
                    <a:pt x="1061" y="1258"/>
                  </a:lnTo>
                  <a:lnTo>
                    <a:pt x="1060" y="1257"/>
                  </a:lnTo>
                  <a:lnTo>
                    <a:pt x="1062" y="1254"/>
                  </a:lnTo>
                  <a:lnTo>
                    <a:pt x="1062" y="1252"/>
                  </a:lnTo>
                  <a:lnTo>
                    <a:pt x="1063" y="1251"/>
                  </a:lnTo>
                  <a:lnTo>
                    <a:pt x="1064" y="1250"/>
                  </a:lnTo>
                  <a:lnTo>
                    <a:pt x="1065" y="1250"/>
                  </a:lnTo>
                  <a:lnTo>
                    <a:pt x="1065" y="1249"/>
                  </a:lnTo>
                  <a:lnTo>
                    <a:pt x="1065" y="1248"/>
                  </a:lnTo>
                  <a:lnTo>
                    <a:pt x="1068" y="1245"/>
                  </a:lnTo>
                  <a:lnTo>
                    <a:pt x="1068" y="1246"/>
                  </a:lnTo>
                  <a:lnTo>
                    <a:pt x="1069" y="1245"/>
                  </a:lnTo>
                  <a:lnTo>
                    <a:pt x="1072" y="1243"/>
                  </a:lnTo>
                  <a:lnTo>
                    <a:pt x="1072" y="1242"/>
                  </a:lnTo>
                  <a:lnTo>
                    <a:pt x="1074" y="1241"/>
                  </a:lnTo>
                  <a:lnTo>
                    <a:pt x="1073" y="1241"/>
                  </a:lnTo>
                  <a:lnTo>
                    <a:pt x="1075" y="1239"/>
                  </a:lnTo>
                  <a:lnTo>
                    <a:pt x="1075" y="1239"/>
                  </a:lnTo>
                  <a:lnTo>
                    <a:pt x="1076" y="1239"/>
                  </a:lnTo>
                  <a:lnTo>
                    <a:pt x="1076" y="1236"/>
                  </a:lnTo>
                  <a:lnTo>
                    <a:pt x="1077" y="1235"/>
                  </a:lnTo>
                  <a:lnTo>
                    <a:pt x="1077" y="1235"/>
                  </a:lnTo>
                  <a:lnTo>
                    <a:pt x="1079" y="1233"/>
                  </a:lnTo>
                  <a:lnTo>
                    <a:pt x="1080" y="1233"/>
                  </a:lnTo>
                  <a:lnTo>
                    <a:pt x="1080" y="1233"/>
                  </a:lnTo>
                  <a:lnTo>
                    <a:pt x="1082" y="1232"/>
                  </a:lnTo>
                  <a:lnTo>
                    <a:pt x="1085" y="1231"/>
                  </a:lnTo>
                  <a:lnTo>
                    <a:pt x="1088" y="1231"/>
                  </a:lnTo>
                  <a:lnTo>
                    <a:pt x="1088" y="1231"/>
                  </a:lnTo>
                  <a:lnTo>
                    <a:pt x="1091" y="1228"/>
                  </a:lnTo>
                  <a:lnTo>
                    <a:pt x="1093" y="1228"/>
                  </a:lnTo>
                  <a:lnTo>
                    <a:pt x="1095" y="1229"/>
                  </a:lnTo>
                  <a:lnTo>
                    <a:pt x="1096" y="1229"/>
                  </a:lnTo>
                  <a:lnTo>
                    <a:pt x="1097" y="1228"/>
                  </a:lnTo>
                  <a:lnTo>
                    <a:pt x="1097" y="1228"/>
                  </a:lnTo>
                  <a:lnTo>
                    <a:pt x="1098" y="1228"/>
                  </a:lnTo>
                  <a:lnTo>
                    <a:pt x="1102" y="1228"/>
                  </a:lnTo>
                  <a:lnTo>
                    <a:pt x="1103" y="1227"/>
                  </a:lnTo>
                  <a:lnTo>
                    <a:pt x="1102" y="1226"/>
                  </a:lnTo>
                  <a:lnTo>
                    <a:pt x="1102" y="1225"/>
                  </a:lnTo>
                  <a:lnTo>
                    <a:pt x="1102" y="1224"/>
                  </a:lnTo>
                  <a:lnTo>
                    <a:pt x="1104" y="1223"/>
                  </a:lnTo>
                  <a:lnTo>
                    <a:pt x="1105" y="1223"/>
                  </a:lnTo>
                  <a:lnTo>
                    <a:pt x="1106" y="1223"/>
                  </a:lnTo>
                  <a:lnTo>
                    <a:pt x="1110" y="1223"/>
                  </a:lnTo>
                  <a:lnTo>
                    <a:pt x="1110" y="1223"/>
                  </a:lnTo>
                  <a:lnTo>
                    <a:pt x="1112" y="1223"/>
                  </a:lnTo>
                  <a:lnTo>
                    <a:pt x="1113" y="1223"/>
                  </a:lnTo>
                  <a:lnTo>
                    <a:pt x="1114" y="1223"/>
                  </a:lnTo>
                  <a:lnTo>
                    <a:pt x="1115" y="1223"/>
                  </a:lnTo>
                  <a:lnTo>
                    <a:pt x="1116" y="1221"/>
                  </a:lnTo>
                  <a:lnTo>
                    <a:pt x="1116" y="1220"/>
                  </a:lnTo>
                  <a:lnTo>
                    <a:pt x="1119" y="1217"/>
                  </a:lnTo>
                  <a:lnTo>
                    <a:pt x="1121" y="1218"/>
                  </a:lnTo>
                  <a:lnTo>
                    <a:pt x="1121" y="1219"/>
                  </a:lnTo>
                  <a:lnTo>
                    <a:pt x="1122" y="1220"/>
                  </a:lnTo>
                  <a:lnTo>
                    <a:pt x="1122" y="1221"/>
                  </a:lnTo>
                  <a:lnTo>
                    <a:pt x="1123" y="1221"/>
                  </a:lnTo>
                  <a:lnTo>
                    <a:pt x="1124" y="1218"/>
                  </a:lnTo>
                  <a:lnTo>
                    <a:pt x="1125" y="1217"/>
                  </a:lnTo>
                  <a:lnTo>
                    <a:pt x="1127" y="1216"/>
                  </a:lnTo>
                  <a:lnTo>
                    <a:pt x="1129" y="1214"/>
                  </a:lnTo>
                  <a:lnTo>
                    <a:pt x="1130" y="1213"/>
                  </a:lnTo>
                  <a:lnTo>
                    <a:pt x="1129" y="1213"/>
                  </a:lnTo>
                  <a:lnTo>
                    <a:pt x="1129" y="1212"/>
                  </a:lnTo>
                  <a:lnTo>
                    <a:pt x="1130" y="1212"/>
                  </a:lnTo>
                  <a:lnTo>
                    <a:pt x="1130" y="1211"/>
                  </a:lnTo>
                  <a:lnTo>
                    <a:pt x="1130" y="1210"/>
                  </a:lnTo>
                  <a:lnTo>
                    <a:pt x="1132" y="1209"/>
                  </a:lnTo>
                  <a:lnTo>
                    <a:pt x="1133" y="1204"/>
                  </a:lnTo>
                  <a:lnTo>
                    <a:pt x="1133" y="1203"/>
                  </a:lnTo>
                  <a:lnTo>
                    <a:pt x="1132" y="1202"/>
                  </a:lnTo>
                  <a:lnTo>
                    <a:pt x="1132" y="1200"/>
                  </a:lnTo>
                  <a:lnTo>
                    <a:pt x="1133" y="1199"/>
                  </a:lnTo>
                  <a:lnTo>
                    <a:pt x="1134" y="1198"/>
                  </a:lnTo>
                  <a:lnTo>
                    <a:pt x="1135" y="1198"/>
                  </a:lnTo>
                  <a:lnTo>
                    <a:pt x="1136" y="1197"/>
                  </a:lnTo>
                  <a:lnTo>
                    <a:pt x="1139" y="1198"/>
                  </a:lnTo>
                  <a:lnTo>
                    <a:pt x="1140" y="1197"/>
                  </a:lnTo>
                  <a:lnTo>
                    <a:pt x="1141" y="1197"/>
                  </a:lnTo>
                  <a:lnTo>
                    <a:pt x="1143" y="1197"/>
                  </a:lnTo>
                  <a:lnTo>
                    <a:pt x="1144" y="1197"/>
                  </a:lnTo>
                  <a:lnTo>
                    <a:pt x="1146" y="1198"/>
                  </a:lnTo>
                  <a:lnTo>
                    <a:pt x="1148" y="1198"/>
                  </a:lnTo>
                  <a:lnTo>
                    <a:pt x="1148" y="1199"/>
                  </a:lnTo>
                  <a:lnTo>
                    <a:pt x="1149" y="1198"/>
                  </a:lnTo>
                  <a:lnTo>
                    <a:pt x="1151" y="1198"/>
                  </a:lnTo>
                  <a:lnTo>
                    <a:pt x="1151" y="1198"/>
                  </a:lnTo>
                  <a:lnTo>
                    <a:pt x="1153" y="1198"/>
                  </a:lnTo>
                  <a:lnTo>
                    <a:pt x="1155" y="1197"/>
                  </a:lnTo>
                  <a:lnTo>
                    <a:pt x="1157" y="1197"/>
                  </a:lnTo>
                  <a:lnTo>
                    <a:pt x="1158" y="1196"/>
                  </a:lnTo>
                  <a:lnTo>
                    <a:pt x="1159" y="1196"/>
                  </a:lnTo>
                  <a:lnTo>
                    <a:pt x="1160" y="1197"/>
                  </a:lnTo>
                  <a:lnTo>
                    <a:pt x="1161" y="1197"/>
                  </a:lnTo>
                  <a:lnTo>
                    <a:pt x="1163" y="1198"/>
                  </a:lnTo>
                  <a:lnTo>
                    <a:pt x="1166" y="1198"/>
                  </a:lnTo>
                  <a:lnTo>
                    <a:pt x="1167" y="1199"/>
                  </a:lnTo>
                  <a:lnTo>
                    <a:pt x="1167" y="1198"/>
                  </a:lnTo>
                  <a:lnTo>
                    <a:pt x="1168" y="1199"/>
                  </a:lnTo>
                  <a:lnTo>
                    <a:pt x="1169" y="1199"/>
                  </a:lnTo>
                  <a:lnTo>
                    <a:pt x="1170" y="1198"/>
                  </a:lnTo>
                  <a:lnTo>
                    <a:pt x="1170" y="1199"/>
                  </a:lnTo>
                  <a:lnTo>
                    <a:pt x="1172" y="1199"/>
                  </a:lnTo>
                  <a:lnTo>
                    <a:pt x="1173" y="1199"/>
                  </a:lnTo>
                  <a:lnTo>
                    <a:pt x="1174" y="1199"/>
                  </a:lnTo>
                  <a:lnTo>
                    <a:pt x="1175" y="1199"/>
                  </a:lnTo>
                  <a:lnTo>
                    <a:pt x="1178" y="1198"/>
                  </a:lnTo>
                  <a:lnTo>
                    <a:pt x="1179" y="1198"/>
                  </a:lnTo>
                  <a:lnTo>
                    <a:pt x="1182" y="1197"/>
                  </a:lnTo>
                  <a:lnTo>
                    <a:pt x="1182" y="1197"/>
                  </a:lnTo>
                  <a:lnTo>
                    <a:pt x="1185" y="1197"/>
                  </a:lnTo>
                  <a:lnTo>
                    <a:pt x="1187" y="1196"/>
                  </a:lnTo>
                  <a:lnTo>
                    <a:pt x="1190" y="1196"/>
                  </a:lnTo>
                  <a:close/>
                  <a:moveTo>
                    <a:pt x="1505" y="1202"/>
                  </a:moveTo>
                  <a:lnTo>
                    <a:pt x="1504" y="1202"/>
                  </a:lnTo>
                  <a:lnTo>
                    <a:pt x="1503" y="1202"/>
                  </a:lnTo>
                  <a:lnTo>
                    <a:pt x="1503" y="1203"/>
                  </a:lnTo>
                  <a:lnTo>
                    <a:pt x="1501" y="1203"/>
                  </a:lnTo>
                  <a:lnTo>
                    <a:pt x="1500" y="1204"/>
                  </a:lnTo>
                  <a:lnTo>
                    <a:pt x="1499" y="1204"/>
                  </a:lnTo>
                  <a:lnTo>
                    <a:pt x="1499" y="1204"/>
                  </a:lnTo>
                  <a:lnTo>
                    <a:pt x="1498" y="1204"/>
                  </a:lnTo>
                  <a:lnTo>
                    <a:pt x="1498" y="1204"/>
                  </a:lnTo>
                  <a:lnTo>
                    <a:pt x="1498" y="1202"/>
                  </a:lnTo>
                  <a:lnTo>
                    <a:pt x="1498" y="1202"/>
                  </a:lnTo>
                  <a:lnTo>
                    <a:pt x="1498" y="1199"/>
                  </a:lnTo>
                  <a:lnTo>
                    <a:pt x="1499" y="1198"/>
                  </a:lnTo>
                  <a:lnTo>
                    <a:pt x="1500" y="1197"/>
                  </a:lnTo>
                  <a:lnTo>
                    <a:pt x="1501" y="1197"/>
                  </a:lnTo>
                  <a:lnTo>
                    <a:pt x="1501" y="1196"/>
                  </a:lnTo>
                  <a:lnTo>
                    <a:pt x="1503" y="1196"/>
                  </a:lnTo>
                  <a:lnTo>
                    <a:pt x="1504" y="1197"/>
                  </a:lnTo>
                  <a:lnTo>
                    <a:pt x="1506" y="1198"/>
                  </a:lnTo>
                  <a:lnTo>
                    <a:pt x="1506" y="1199"/>
                  </a:lnTo>
                  <a:lnTo>
                    <a:pt x="1505" y="1200"/>
                  </a:lnTo>
                  <a:lnTo>
                    <a:pt x="1505" y="1202"/>
                  </a:lnTo>
                  <a:close/>
                  <a:moveTo>
                    <a:pt x="1564" y="1197"/>
                  </a:moveTo>
                  <a:lnTo>
                    <a:pt x="1565" y="1197"/>
                  </a:lnTo>
                  <a:lnTo>
                    <a:pt x="1565" y="1197"/>
                  </a:lnTo>
                  <a:lnTo>
                    <a:pt x="1567" y="1200"/>
                  </a:lnTo>
                  <a:lnTo>
                    <a:pt x="1567" y="1200"/>
                  </a:lnTo>
                  <a:lnTo>
                    <a:pt x="1569" y="1202"/>
                  </a:lnTo>
                  <a:lnTo>
                    <a:pt x="1570" y="1204"/>
                  </a:lnTo>
                  <a:lnTo>
                    <a:pt x="1570" y="1205"/>
                  </a:lnTo>
                  <a:lnTo>
                    <a:pt x="1571" y="1205"/>
                  </a:lnTo>
                  <a:lnTo>
                    <a:pt x="1571" y="1206"/>
                  </a:lnTo>
                  <a:lnTo>
                    <a:pt x="1572" y="1207"/>
                  </a:lnTo>
                  <a:lnTo>
                    <a:pt x="1572" y="1208"/>
                  </a:lnTo>
                  <a:lnTo>
                    <a:pt x="1573" y="1209"/>
                  </a:lnTo>
                  <a:lnTo>
                    <a:pt x="1573" y="1209"/>
                  </a:lnTo>
                  <a:lnTo>
                    <a:pt x="1576" y="1213"/>
                  </a:lnTo>
                  <a:lnTo>
                    <a:pt x="1577" y="1214"/>
                  </a:lnTo>
                  <a:lnTo>
                    <a:pt x="1579" y="1214"/>
                  </a:lnTo>
                  <a:lnTo>
                    <a:pt x="1579" y="1215"/>
                  </a:lnTo>
                  <a:lnTo>
                    <a:pt x="1586" y="1222"/>
                  </a:lnTo>
                  <a:lnTo>
                    <a:pt x="1587" y="1224"/>
                  </a:lnTo>
                  <a:lnTo>
                    <a:pt x="1589" y="1225"/>
                  </a:lnTo>
                  <a:lnTo>
                    <a:pt x="1590" y="1226"/>
                  </a:lnTo>
                  <a:lnTo>
                    <a:pt x="1592" y="1226"/>
                  </a:lnTo>
                  <a:lnTo>
                    <a:pt x="1593" y="1227"/>
                  </a:lnTo>
                  <a:lnTo>
                    <a:pt x="1595" y="1227"/>
                  </a:lnTo>
                  <a:lnTo>
                    <a:pt x="1597" y="1229"/>
                  </a:lnTo>
                  <a:lnTo>
                    <a:pt x="1598" y="1229"/>
                  </a:lnTo>
                  <a:lnTo>
                    <a:pt x="1599" y="1229"/>
                  </a:lnTo>
                  <a:lnTo>
                    <a:pt x="1601" y="1229"/>
                  </a:lnTo>
                  <a:lnTo>
                    <a:pt x="1602" y="1229"/>
                  </a:lnTo>
                  <a:lnTo>
                    <a:pt x="1603" y="1229"/>
                  </a:lnTo>
                  <a:lnTo>
                    <a:pt x="1605" y="1232"/>
                  </a:lnTo>
                  <a:lnTo>
                    <a:pt x="1606" y="1232"/>
                  </a:lnTo>
                  <a:lnTo>
                    <a:pt x="1607" y="1233"/>
                  </a:lnTo>
                  <a:lnTo>
                    <a:pt x="1609" y="1233"/>
                  </a:lnTo>
                  <a:lnTo>
                    <a:pt x="1609" y="1234"/>
                  </a:lnTo>
                  <a:lnTo>
                    <a:pt x="1610" y="1234"/>
                  </a:lnTo>
                  <a:lnTo>
                    <a:pt x="1611" y="1234"/>
                  </a:lnTo>
                  <a:lnTo>
                    <a:pt x="1611" y="1237"/>
                  </a:lnTo>
                  <a:lnTo>
                    <a:pt x="1612" y="1236"/>
                  </a:lnTo>
                  <a:lnTo>
                    <a:pt x="1614" y="1236"/>
                  </a:lnTo>
                  <a:lnTo>
                    <a:pt x="1616" y="1237"/>
                  </a:lnTo>
                  <a:lnTo>
                    <a:pt x="1617" y="1237"/>
                  </a:lnTo>
                  <a:lnTo>
                    <a:pt x="1618" y="1238"/>
                  </a:lnTo>
                  <a:lnTo>
                    <a:pt x="1618" y="1237"/>
                  </a:lnTo>
                  <a:lnTo>
                    <a:pt x="1620" y="1237"/>
                  </a:lnTo>
                  <a:lnTo>
                    <a:pt x="1620" y="1237"/>
                  </a:lnTo>
                  <a:lnTo>
                    <a:pt x="1619" y="1236"/>
                  </a:lnTo>
                  <a:lnTo>
                    <a:pt x="1619" y="1235"/>
                  </a:lnTo>
                  <a:lnTo>
                    <a:pt x="1621" y="1235"/>
                  </a:lnTo>
                  <a:lnTo>
                    <a:pt x="1622" y="1234"/>
                  </a:lnTo>
                  <a:lnTo>
                    <a:pt x="1625" y="1232"/>
                  </a:lnTo>
                  <a:lnTo>
                    <a:pt x="1625" y="1233"/>
                  </a:lnTo>
                  <a:lnTo>
                    <a:pt x="1627" y="1233"/>
                  </a:lnTo>
                  <a:lnTo>
                    <a:pt x="1628" y="1232"/>
                  </a:lnTo>
                  <a:lnTo>
                    <a:pt x="1629" y="1231"/>
                  </a:lnTo>
                  <a:lnTo>
                    <a:pt x="1630" y="1231"/>
                  </a:lnTo>
                  <a:lnTo>
                    <a:pt x="1630" y="1232"/>
                  </a:lnTo>
                  <a:lnTo>
                    <a:pt x="1632" y="1230"/>
                  </a:lnTo>
                  <a:lnTo>
                    <a:pt x="1633" y="1230"/>
                  </a:lnTo>
                  <a:lnTo>
                    <a:pt x="1635" y="1232"/>
                  </a:lnTo>
                  <a:lnTo>
                    <a:pt x="1636" y="1232"/>
                  </a:lnTo>
                  <a:lnTo>
                    <a:pt x="1636" y="1231"/>
                  </a:lnTo>
                  <a:lnTo>
                    <a:pt x="1638" y="1230"/>
                  </a:lnTo>
                  <a:lnTo>
                    <a:pt x="1639" y="1230"/>
                  </a:lnTo>
                  <a:lnTo>
                    <a:pt x="1640" y="1229"/>
                  </a:lnTo>
                  <a:lnTo>
                    <a:pt x="1641" y="1229"/>
                  </a:lnTo>
                  <a:lnTo>
                    <a:pt x="1643" y="1227"/>
                  </a:lnTo>
                  <a:lnTo>
                    <a:pt x="1643" y="1227"/>
                  </a:lnTo>
                  <a:lnTo>
                    <a:pt x="1647" y="1226"/>
                  </a:lnTo>
                  <a:lnTo>
                    <a:pt x="1649" y="1226"/>
                  </a:lnTo>
                  <a:lnTo>
                    <a:pt x="1650" y="1225"/>
                  </a:lnTo>
                  <a:lnTo>
                    <a:pt x="1650" y="1224"/>
                  </a:lnTo>
                  <a:lnTo>
                    <a:pt x="1651" y="1224"/>
                  </a:lnTo>
                  <a:lnTo>
                    <a:pt x="1653" y="1222"/>
                  </a:lnTo>
                  <a:lnTo>
                    <a:pt x="1656" y="1222"/>
                  </a:lnTo>
                  <a:lnTo>
                    <a:pt x="1657" y="1221"/>
                  </a:lnTo>
                  <a:lnTo>
                    <a:pt x="1658" y="1221"/>
                  </a:lnTo>
                  <a:lnTo>
                    <a:pt x="1658" y="1221"/>
                  </a:lnTo>
                  <a:lnTo>
                    <a:pt x="1659" y="1221"/>
                  </a:lnTo>
                  <a:lnTo>
                    <a:pt x="1660" y="1219"/>
                  </a:lnTo>
                  <a:lnTo>
                    <a:pt x="1662" y="1218"/>
                  </a:lnTo>
                  <a:lnTo>
                    <a:pt x="1663" y="1216"/>
                  </a:lnTo>
                  <a:lnTo>
                    <a:pt x="1664" y="1216"/>
                  </a:lnTo>
                  <a:lnTo>
                    <a:pt x="1665" y="1217"/>
                  </a:lnTo>
                  <a:lnTo>
                    <a:pt x="1665" y="1220"/>
                  </a:lnTo>
                  <a:lnTo>
                    <a:pt x="1665" y="1220"/>
                  </a:lnTo>
                  <a:lnTo>
                    <a:pt x="1665" y="1221"/>
                  </a:lnTo>
                  <a:lnTo>
                    <a:pt x="1663" y="1223"/>
                  </a:lnTo>
                  <a:lnTo>
                    <a:pt x="1662" y="1225"/>
                  </a:lnTo>
                  <a:lnTo>
                    <a:pt x="1661" y="1227"/>
                  </a:lnTo>
                  <a:lnTo>
                    <a:pt x="1657" y="1228"/>
                  </a:lnTo>
                  <a:lnTo>
                    <a:pt x="1656" y="1229"/>
                  </a:lnTo>
                  <a:lnTo>
                    <a:pt x="1654" y="1230"/>
                  </a:lnTo>
                  <a:lnTo>
                    <a:pt x="1653" y="1231"/>
                  </a:lnTo>
                  <a:lnTo>
                    <a:pt x="1653" y="1231"/>
                  </a:lnTo>
                  <a:lnTo>
                    <a:pt x="1651" y="1233"/>
                  </a:lnTo>
                  <a:lnTo>
                    <a:pt x="1649" y="1234"/>
                  </a:lnTo>
                  <a:lnTo>
                    <a:pt x="1645" y="1237"/>
                  </a:lnTo>
                  <a:lnTo>
                    <a:pt x="1645" y="1237"/>
                  </a:lnTo>
                  <a:lnTo>
                    <a:pt x="1642" y="1240"/>
                  </a:lnTo>
                  <a:lnTo>
                    <a:pt x="1640" y="1240"/>
                  </a:lnTo>
                  <a:lnTo>
                    <a:pt x="1639" y="1238"/>
                  </a:lnTo>
                  <a:lnTo>
                    <a:pt x="1638" y="1239"/>
                  </a:lnTo>
                  <a:lnTo>
                    <a:pt x="1638" y="1241"/>
                  </a:lnTo>
                  <a:lnTo>
                    <a:pt x="1637" y="1243"/>
                  </a:lnTo>
                  <a:lnTo>
                    <a:pt x="1634" y="1244"/>
                  </a:lnTo>
                  <a:lnTo>
                    <a:pt x="1632" y="1245"/>
                  </a:lnTo>
                  <a:lnTo>
                    <a:pt x="1627" y="1247"/>
                  </a:lnTo>
                  <a:lnTo>
                    <a:pt x="1627" y="1247"/>
                  </a:lnTo>
                  <a:lnTo>
                    <a:pt x="1625" y="1248"/>
                  </a:lnTo>
                  <a:lnTo>
                    <a:pt x="1617" y="1248"/>
                  </a:lnTo>
                  <a:lnTo>
                    <a:pt x="1616" y="1249"/>
                  </a:lnTo>
                  <a:lnTo>
                    <a:pt x="1615" y="1249"/>
                  </a:lnTo>
                  <a:lnTo>
                    <a:pt x="1614" y="1249"/>
                  </a:lnTo>
                  <a:lnTo>
                    <a:pt x="1610" y="1249"/>
                  </a:lnTo>
                  <a:lnTo>
                    <a:pt x="1610" y="1249"/>
                  </a:lnTo>
                  <a:lnTo>
                    <a:pt x="1608" y="1249"/>
                  </a:lnTo>
                  <a:lnTo>
                    <a:pt x="1608" y="1248"/>
                  </a:lnTo>
                  <a:lnTo>
                    <a:pt x="1607" y="1248"/>
                  </a:lnTo>
                  <a:lnTo>
                    <a:pt x="1606" y="1247"/>
                  </a:lnTo>
                  <a:lnTo>
                    <a:pt x="1603" y="1246"/>
                  </a:lnTo>
                  <a:lnTo>
                    <a:pt x="1603" y="1245"/>
                  </a:lnTo>
                  <a:lnTo>
                    <a:pt x="1601" y="1243"/>
                  </a:lnTo>
                  <a:lnTo>
                    <a:pt x="1601" y="1242"/>
                  </a:lnTo>
                  <a:lnTo>
                    <a:pt x="1601" y="1242"/>
                  </a:lnTo>
                  <a:lnTo>
                    <a:pt x="1603" y="1243"/>
                  </a:lnTo>
                  <a:lnTo>
                    <a:pt x="1604" y="1241"/>
                  </a:lnTo>
                  <a:lnTo>
                    <a:pt x="1603" y="1241"/>
                  </a:lnTo>
                  <a:lnTo>
                    <a:pt x="1602" y="1239"/>
                  </a:lnTo>
                  <a:lnTo>
                    <a:pt x="1601" y="1240"/>
                  </a:lnTo>
                  <a:lnTo>
                    <a:pt x="1601" y="1239"/>
                  </a:lnTo>
                  <a:lnTo>
                    <a:pt x="1599" y="1238"/>
                  </a:lnTo>
                  <a:lnTo>
                    <a:pt x="1599" y="1238"/>
                  </a:lnTo>
                  <a:lnTo>
                    <a:pt x="1597" y="1237"/>
                  </a:lnTo>
                  <a:lnTo>
                    <a:pt x="1596" y="1237"/>
                  </a:lnTo>
                  <a:lnTo>
                    <a:pt x="1595" y="1238"/>
                  </a:lnTo>
                  <a:lnTo>
                    <a:pt x="1594" y="1238"/>
                  </a:lnTo>
                  <a:lnTo>
                    <a:pt x="1593" y="1238"/>
                  </a:lnTo>
                  <a:lnTo>
                    <a:pt x="1592" y="1238"/>
                  </a:lnTo>
                  <a:lnTo>
                    <a:pt x="1591" y="1238"/>
                  </a:lnTo>
                  <a:lnTo>
                    <a:pt x="1590" y="1238"/>
                  </a:lnTo>
                  <a:lnTo>
                    <a:pt x="1588" y="1236"/>
                  </a:lnTo>
                  <a:lnTo>
                    <a:pt x="1588" y="1235"/>
                  </a:lnTo>
                  <a:lnTo>
                    <a:pt x="1588" y="1234"/>
                  </a:lnTo>
                  <a:lnTo>
                    <a:pt x="1586" y="1232"/>
                  </a:lnTo>
                  <a:lnTo>
                    <a:pt x="1586" y="1232"/>
                  </a:lnTo>
                  <a:lnTo>
                    <a:pt x="1585" y="1232"/>
                  </a:lnTo>
                  <a:lnTo>
                    <a:pt x="1585" y="1233"/>
                  </a:lnTo>
                  <a:lnTo>
                    <a:pt x="1587" y="1235"/>
                  </a:lnTo>
                  <a:lnTo>
                    <a:pt x="1587" y="1236"/>
                  </a:lnTo>
                  <a:lnTo>
                    <a:pt x="1586" y="1236"/>
                  </a:lnTo>
                  <a:lnTo>
                    <a:pt x="1581" y="1231"/>
                  </a:lnTo>
                  <a:lnTo>
                    <a:pt x="1580" y="1230"/>
                  </a:lnTo>
                  <a:lnTo>
                    <a:pt x="1580" y="1229"/>
                  </a:lnTo>
                  <a:lnTo>
                    <a:pt x="1581" y="1228"/>
                  </a:lnTo>
                  <a:lnTo>
                    <a:pt x="1583" y="1231"/>
                  </a:lnTo>
                  <a:lnTo>
                    <a:pt x="1584" y="1230"/>
                  </a:lnTo>
                  <a:lnTo>
                    <a:pt x="1582" y="1228"/>
                  </a:lnTo>
                  <a:lnTo>
                    <a:pt x="1583" y="1227"/>
                  </a:lnTo>
                  <a:lnTo>
                    <a:pt x="1582" y="1226"/>
                  </a:lnTo>
                  <a:lnTo>
                    <a:pt x="1580" y="1225"/>
                  </a:lnTo>
                  <a:lnTo>
                    <a:pt x="1580" y="1225"/>
                  </a:lnTo>
                  <a:lnTo>
                    <a:pt x="1579" y="1223"/>
                  </a:lnTo>
                  <a:lnTo>
                    <a:pt x="1578" y="1223"/>
                  </a:lnTo>
                  <a:lnTo>
                    <a:pt x="1578" y="1223"/>
                  </a:lnTo>
                  <a:lnTo>
                    <a:pt x="1576" y="1222"/>
                  </a:lnTo>
                  <a:lnTo>
                    <a:pt x="1576" y="1221"/>
                  </a:lnTo>
                  <a:lnTo>
                    <a:pt x="1575" y="1220"/>
                  </a:lnTo>
                  <a:lnTo>
                    <a:pt x="1575" y="1221"/>
                  </a:lnTo>
                  <a:lnTo>
                    <a:pt x="1574" y="1221"/>
                  </a:lnTo>
                  <a:lnTo>
                    <a:pt x="1573" y="1220"/>
                  </a:lnTo>
                  <a:lnTo>
                    <a:pt x="1572" y="1220"/>
                  </a:lnTo>
                  <a:lnTo>
                    <a:pt x="1571" y="1219"/>
                  </a:lnTo>
                  <a:lnTo>
                    <a:pt x="1570" y="1219"/>
                  </a:lnTo>
                  <a:lnTo>
                    <a:pt x="1569" y="1218"/>
                  </a:lnTo>
                  <a:lnTo>
                    <a:pt x="1568" y="1218"/>
                  </a:lnTo>
                  <a:lnTo>
                    <a:pt x="1565" y="1216"/>
                  </a:lnTo>
                  <a:lnTo>
                    <a:pt x="1565" y="1214"/>
                  </a:lnTo>
                  <a:lnTo>
                    <a:pt x="1562" y="1212"/>
                  </a:lnTo>
                  <a:lnTo>
                    <a:pt x="1562" y="1210"/>
                  </a:lnTo>
                  <a:lnTo>
                    <a:pt x="1561" y="1209"/>
                  </a:lnTo>
                  <a:lnTo>
                    <a:pt x="1559" y="1209"/>
                  </a:lnTo>
                  <a:lnTo>
                    <a:pt x="1559" y="1208"/>
                  </a:lnTo>
                  <a:lnTo>
                    <a:pt x="1560" y="1208"/>
                  </a:lnTo>
                  <a:lnTo>
                    <a:pt x="1558" y="1206"/>
                  </a:lnTo>
                  <a:lnTo>
                    <a:pt x="1557" y="1206"/>
                  </a:lnTo>
                  <a:lnTo>
                    <a:pt x="1555" y="1204"/>
                  </a:lnTo>
                  <a:lnTo>
                    <a:pt x="1555" y="1202"/>
                  </a:lnTo>
                  <a:lnTo>
                    <a:pt x="1556" y="1201"/>
                  </a:lnTo>
                  <a:lnTo>
                    <a:pt x="1557" y="1200"/>
                  </a:lnTo>
                  <a:lnTo>
                    <a:pt x="1558" y="1200"/>
                  </a:lnTo>
                  <a:lnTo>
                    <a:pt x="1557" y="1199"/>
                  </a:lnTo>
                  <a:lnTo>
                    <a:pt x="1557" y="1197"/>
                  </a:lnTo>
                  <a:lnTo>
                    <a:pt x="1560" y="1194"/>
                  </a:lnTo>
                  <a:lnTo>
                    <a:pt x="1560" y="1194"/>
                  </a:lnTo>
                  <a:lnTo>
                    <a:pt x="1561" y="1196"/>
                  </a:lnTo>
                  <a:lnTo>
                    <a:pt x="1564" y="1197"/>
                  </a:lnTo>
                  <a:close/>
                  <a:moveTo>
                    <a:pt x="774" y="1192"/>
                  </a:moveTo>
                  <a:lnTo>
                    <a:pt x="772" y="1192"/>
                  </a:lnTo>
                  <a:lnTo>
                    <a:pt x="771" y="1191"/>
                  </a:lnTo>
                  <a:lnTo>
                    <a:pt x="770" y="1190"/>
                  </a:lnTo>
                  <a:lnTo>
                    <a:pt x="768" y="1189"/>
                  </a:lnTo>
                  <a:lnTo>
                    <a:pt x="769" y="1188"/>
                  </a:lnTo>
                  <a:lnTo>
                    <a:pt x="769" y="1188"/>
                  </a:lnTo>
                  <a:lnTo>
                    <a:pt x="770" y="1188"/>
                  </a:lnTo>
                  <a:lnTo>
                    <a:pt x="772" y="1189"/>
                  </a:lnTo>
                  <a:lnTo>
                    <a:pt x="773" y="1190"/>
                  </a:lnTo>
                  <a:lnTo>
                    <a:pt x="774" y="1192"/>
                  </a:lnTo>
                  <a:close/>
                  <a:moveTo>
                    <a:pt x="842" y="1184"/>
                  </a:moveTo>
                  <a:lnTo>
                    <a:pt x="843" y="1184"/>
                  </a:lnTo>
                  <a:lnTo>
                    <a:pt x="845" y="1184"/>
                  </a:lnTo>
                  <a:lnTo>
                    <a:pt x="846" y="1186"/>
                  </a:lnTo>
                  <a:lnTo>
                    <a:pt x="846" y="1186"/>
                  </a:lnTo>
                  <a:lnTo>
                    <a:pt x="848" y="1187"/>
                  </a:lnTo>
                  <a:lnTo>
                    <a:pt x="848" y="1188"/>
                  </a:lnTo>
                  <a:lnTo>
                    <a:pt x="849" y="1189"/>
                  </a:lnTo>
                  <a:lnTo>
                    <a:pt x="848" y="1192"/>
                  </a:lnTo>
                  <a:lnTo>
                    <a:pt x="847" y="1193"/>
                  </a:lnTo>
                  <a:lnTo>
                    <a:pt x="846" y="1193"/>
                  </a:lnTo>
                  <a:lnTo>
                    <a:pt x="843" y="1190"/>
                  </a:lnTo>
                  <a:lnTo>
                    <a:pt x="843" y="1190"/>
                  </a:lnTo>
                  <a:lnTo>
                    <a:pt x="842" y="1189"/>
                  </a:lnTo>
                  <a:lnTo>
                    <a:pt x="841" y="1187"/>
                  </a:lnTo>
                  <a:lnTo>
                    <a:pt x="842" y="1184"/>
                  </a:lnTo>
                  <a:close/>
                  <a:moveTo>
                    <a:pt x="1106" y="1186"/>
                  </a:moveTo>
                  <a:lnTo>
                    <a:pt x="1106" y="1189"/>
                  </a:lnTo>
                  <a:lnTo>
                    <a:pt x="1104" y="1191"/>
                  </a:lnTo>
                  <a:lnTo>
                    <a:pt x="1102" y="1191"/>
                  </a:lnTo>
                  <a:lnTo>
                    <a:pt x="1102" y="1190"/>
                  </a:lnTo>
                  <a:lnTo>
                    <a:pt x="1104" y="1189"/>
                  </a:lnTo>
                  <a:lnTo>
                    <a:pt x="1104" y="1187"/>
                  </a:lnTo>
                  <a:lnTo>
                    <a:pt x="1102" y="1188"/>
                  </a:lnTo>
                  <a:lnTo>
                    <a:pt x="1102" y="1190"/>
                  </a:lnTo>
                  <a:lnTo>
                    <a:pt x="1101" y="1190"/>
                  </a:lnTo>
                  <a:lnTo>
                    <a:pt x="1100" y="1190"/>
                  </a:lnTo>
                  <a:lnTo>
                    <a:pt x="1099" y="1190"/>
                  </a:lnTo>
                  <a:lnTo>
                    <a:pt x="1097" y="1191"/>
                  </a:lnTo>
                  <a:lnTo>
                    <a:pt x="1096" y="1190"/>
                  </a:lnTo>
                  <a:lnTo>
                    <a:pt x="1096" y="1189"/>
                  </a:lnTo>
                  <a:lnTo>
                    <a:pt x="1097" y="1188"/>
                  </a:lnTo>
                  <a:lnTo>
                    <a:pt x="1099" y="1187"/>
                  </a:lnTo>
                  <a:lnTo>
                    <a:pt x="1099" y="1187"/>
                  </a:lnTo>
                  <a:lnTo>
                    <a:pt x="1104" y="1182"/>
                  </a:lnTo>
                  <a:lnTo>
                    <a:pt x="1105" y="1182"/>
                  </a:lnTo>
                  <a:lnTo>
                    <a:pt x="1106" y="1183"/>
                  </a:lnTo>
                  <a:lnTo>
                    <a:pt x="1106" y="1183"/>
                  </a:lnTo>
                  <a:lnTo>
                    <a:pt x="1107" y="1184"/>
                  </a:lnTo>
                  <a:lnTo>
                    <a:pt x="1107" y="1185"/>
                  </a:lnTo>
                  <a:lnTo>
                    <a:pt x="1106" y="1186"/>
                  </a:lnTo>
                  <a:close/>
                  <a:moveTo>
                    <a:pt x="1113" y="1178"/>
                  </a:moveTo>
                  <a:lnTo>
                    <a:pt x="1113" y="1178"/>
                  </a:lnTo>
                  <a:lnTo>
                    <a:pt x="1112" y="1178"/>
                  </a:lnTo>
                  <a:lnTo>
                    <a:pt x="1112" y="1178"/>
                  </a:lnTo>
                  <a:lnTo>
                    <a:pt x="1113" y="1177"/>
                  </a:lnTo>
                  <a:lnTo>
                    <a:pt x="1114" y="1177"/>
                  </a:lnTo>
                  <a:lnTo>
                    <a:pt x="1114" y="1177"/>
                  </a:lnTo>
                  <a:lnTo>
                    <a:pt x="1114" y="1178"/>
                  </a:lnTo>
                  <a:lnTo>
                    <a:pt x="1113" y="1178"/>
                  </a:lnTo>
                  <a:close/>
                  <a:moveTo>
                    <a:pt x="809" y="1171"/>
                  </a:moveTo>
                  <a:lnTo>
                    <a:pt x="808" y="1171"/>
                  </a:lnTo>
                  <a:lnTo>
                    <a:pt x="808" y="1171"/>
                  </a:lnTo>
                  <a:lnTo>
                    <a:pt x="808" y="1171"/>
                  </a:lnTo>
                  <a:lnTo>
                    <a:pt x="808" y="1170"/>
                  </a:lnTo>
                  <a:lnTo>
                    <a:pt x="809" y="1170"/>
                  </a:lnTo>
                  <a:lnTo>
                    <a:pt x="809" y="1171"/>
                  </a:lnTo>
                  <a:lnTo>
                    <a:pt x="809" y="1171"/>
                  </a:lnTo>
                  <a:close/>
                  <a:moveTo>
                    <a:pt x="1060" y="1174"/>
                  </a:moveTo>
                  <a:lnTo>
                    <a:pt x="1059" y="1174"/>
                  </a:lnTo>
                  <a:lnTo>
                    <a:pt x="1058" y="1174"/>
                  </a:lnTo>
                  <a:lnTo>
                    <a:pt x="1056" y="1172"/>
                  </a:lnTo>
                  <a:lnTo>
                    <a:pt x="1056" y="1171"/>
                  </a:lnTo>
                  <a:lnTo>
                    <a:pt x="1057" y="1170"/>
                  </a:lnTo>
                  <a:lnTo>
                    <a:pt x="1059" y="1172"/>
                  </a:lnTo>
                  <a:lnTo>
                    <a:pt x="1059" y="1173"/>
                  </a:lnTo>
                  <a:lnTo>
                    <a:pt x="1060" y="1173"/>
                  </a:lnTo>
                  <a:lnTo>
                    <a:pt x="1060" y="1174"/>
                  </a:lnTo>
                  <a:close/>
                  <a:moveTo>
                    <a:pt x="814" y="1172"/>
                  </a:moveTo>
                  <a:lnTo>
                    <a:pt x="813" y="1172"/>
                  </a:lnTo>
                  <a:lnTo>
                    <a:pt x="813" y="1172"/>
                  </a:lnTo>
                  <a:lnTo>
                    <a:pt x="813" y="1172"/>
                  </a:lnTo>
                  <a:lnTo>
                    <a:pt x="814" y="1170"/>
                  </a:lnTo>
                  <a:lnTo>
                    <a:pt x="815" y="1170"/>
                  </a:lnTo>
                  <a:lnTo>
                    <a:pt x="814" y="1172"/>
                  </a:lnTo>
                  <a:close/>
                  <a:moveTo>
                    <a:pt x="1078" y="1169"/>
                  </a:moveTo>
                  <a:lnTo>
                    <a:pt x="1077" y="1169"/>
                  </a:lnTo>
                  <a:lnTo>
                    <a:pt x="1077" y="1169"/>
                  </a:lnTo>
                  <a:lnTo>
                    <a:pt x="1077" y="1168"/>
                  </a:lnTo>
                  <a:lnTo>
                    <a:pt x="1077" y="1168"/>
                  </a:lnTo>
                  <a:lnTo>
                    <a:pt x="1078" y="1168"/>
                  </a:lnTo>
                  <a:lnTo>
                    <a:pt x="1078" y="1168"/>
                  </a:lnTo>
                  <a:lnTo>
                    <a:pt x="1079" y="1168"/>
                  </a:lnTo>
                  <a:lnTo>
                    <a:pt x="1079" y="1169"/>
                  </a:lnTo>
                  <a:lnTo>
                    <a:pt x="1078" y="1169"/>
                  </a:lnTo>
                  <a:close/>
                  <a:moveTo>
                    <a:pt x="1124" y="1168"/>
                  </a:moveTo>
                  <a:lnTo>
                    <a:pt x="1126" y="1170"/>
                  </a:lnTo>
                  <a:lnTo>
                    <a:pt x="1126" y="1172"/>
                  </a:lnTo>
                  <a:lnTo>
                    <a:pt x="1126" y="1172"/>
                  </a:lnTo>
                  <a:lnTo>
                    <a:pt x="1124" y="1170"/>
                  </a:lnTo>
                  <a:lnTo>
                    <a:pt x="1123" y="1171"/>
                  </a:lnTo>
                  <a:lnTo>
                    <a:pt x="1123" y="1171"/>
                  </a:lnTo>
                  <a:lnTo>
                    <a:pt x="1122" y="1171"/>
                  </a:lnTo>
                  <a:lnTo>
                    <a:pt x="1123" y="1172"/>
                  </a:lnTo>
                  <a:lnTo>
                    <a:pt x="1123" y="1172"/>
                  </a:lnTo>
                  <a:lnTo>
                    <a:pt x="1124" y="1172"/>
                  </a:lnTo>
                  <a:lnTo>
                    <a:pt x="1124" y="1172"/>
                  </a:lnTo>
                  <a:lnTo>
                    <a:pt x="1124" y="1173"/>
                  </a:lnTo>
                  <a:lnTo>
                    <a:pt x="1124" y="1173"/>
                  </a:lnTo>
                  <a:lnTo>
                    <a:pt x="1124" y="1174"/>
                  </a:lnTo>
                  <a:lnTo>
                    <a:pt x="1124" y="1174"/>
                  </a:lnTo>
                  <a:lnTo>
                    <a:pt x="1123" y="1174"/>
                  </a:lnTo>
                  <a:lnTo>
                    <a:pt x="1122" y="1175"/>
                  </a:lnTo>
                  <a:lnTo>
                    <a:pt x="1121" y="1175"/>
                  </a:lnTo>
                  <a:lnTo>
                    <a:pt x="1121" y="1176"/>
                  </a:lnTo>
                  <a:lnTo>
                    <a:pt x="1119" y="1176"/>
                  </a:lnTo>
                  <a:lnTo>
                    <a:pt x="1117" y="1179"/>
                  </a:lnTo>
                  <a:lnTo>
                    <a:pt x="1116" y="1180"/>
                  </a:lnTo>
                  <a:lnTo>
                    <a:pt x="1114" y="1180"/>
                  </a:lnTo>
                  <a:lnTo>
                    <a:pt x="1113" y="1179"/>
                  </a:lnTo>
                  <a:lnTo>
                    <a:pt x="1115" y="1178"/>
                  </a:lnTo>
                  <a:lnTo>
                    <a:pt x="1114" y="1178"/>
                  </a:lnTo>
                  <a:lnTo>
                    <a:pt x="1114" y="1176"/>
                  </a:lnTo>
                  <a:lnTo>
                    <a:pt x="1116" y="1176"/>
                  </a:lnTo>
                  <a:lnTo>
                    <a:pt x="1116" y="1175"/>
                  </a:lnTo>
                  <a:lnTo>
                    <a:pt x="1116" y="1175"/>
                  </a:lnTo>
                  <a:lnTo>
                    <a:pt x="1115" y="1174"/>
                  </a:lnTo>
                  <a:lnTo>
                    <a:pt x="1116" y="1174"/>
                  </a:lnTo>
                  <a:lnTo>
                    <a:pt x="1116" y="1173"/>
                  </a:lnTo>
                  <a:lnTo>
                    <a:pt x="1118" y="1171"/>
                  </a:lnTo>
                  <a:lnTo>
                    <a:pt x="1119" y="1171"/>
                  </a:lnTo>
                  <a:lnTo>
                    <a:pt x="1121" y="1170"/>
                  </a:lnTo>
                  <a:lnTo>
                    <a:pt x="1120" y="1169"/>
                  </a:lnTo>
                  <a:lnTo>
                    <a:pt x="1121" y="1169"/>
                  </a:lnTo>
                  <a:lnTo>
                    <a:pt x="1121" y="1168"/>
                  </a:lnTo>
                  <a:lnTo>
                    <a:pt x="1121" y="1168"/>
                  </a:lnTo>
                  <a:lnTo>
                    <a:pt x="1122" y="1168"/>
                  </a:lnTo>
                  <a:lnTo>
                    <a:pt x="1123" y="1168"/>
                  </a:lnTo>
                  <a:lnTo>
                    <a:pt x="1124" y="1168"/>
                  </a:lnTo>
                  <a:close/>
                  <a:moveTo>
                    <a:pt x="1118" y="1169"/>
                  </a:moveTo>
                  <a:lnTo>
                    <a:pt x="1117" y="1170"/>
                  </a:lnTo>
                  <a:lnTo>
                    <a:pt x="1117" y="1171"/>
                  </a:lnTo>
                  <a:lnTo>
                    <a:pt x="1115" y="1172"/>
                  </a:lnTo>
                  <a:lnTo>
                    <a:pt x="1115" y="1173"/>
                  </a:lnTo>
                  <a:lnTo>
                    <a:pt x="1114" y="1174"/>
                  </a:lnTo>
                  <a:lnTo>
                    <a:pt x="1112" y="1174"/>
                  </a:lnTo>
                  <a:lnTo>
                    <a:pt x="1112" y="1174"/>
                  </a:lnTo>
                  <a:lnTo>
                    <a:pt x="1112" y="1175"/>
                  </a:lnTo>
                  <a:lnTo>
                    <a:pt x="1112" y="1177"/>
                  </a:lnTo>
                  <a:lnTo>
                    <a:pt x="1112" y="1178"/>
                  </a:lnTo>
                  <a:lnTo>
                    <a:pt x="1110" y="1178"/>
                  </a:lnTo>
                  <a:lnTo>
                    <a:pt x="1110" y="1178"/>
                  </a:lnTo>
                  <a:lnTo>
                    <a:pt x="1110" y="1179"/>
                  </a:lnTo>
                  <a:lnTo>
                    <a:pt x="1112" y="1179"/>
                  </a:lnTo>
                  <a:lnTo>
                    <a:pt x="1112" y="1180"/>
                  </a:lnTo>
                  <a:lnTo>
                    <a:pt x="1112" y="1180"/>
                  </a:lnTo>
                  <a:lnTo>
                    <a:pt x="1108" y="1180"/>
                  </a:lnTo>
                  <a:lnTo>
                    <a:pt x="1106" y="1179"/>
                  </a:lnTo>
                  <a:lnTo>
                    <a:pt x="1105" y="1178"/>
                  </a:lnTo>
                  <a:lnTo>
                    <a:pt x="1105" y="1177"/>
                  </a:lnTo>
                  <a:lnTo>
                    <a:pt x="1107" y="1177"/>
                  </a:lnTo>
                  <a:lnTo>
                    <a:pt x="1108" y="1175"/>
                  </a:lnTo>
                  <a:lnTo>
                    <a:pt x="1110" y="1175"/>
                  </a:lnTo>
                  <a:lnTo>
                    <a:pt x="1108" y="1174"/>
                  </a:lnTo>
                  <a:lnTo>
                    <a:pt x="1106" y="1176"/>
                  </a:lnTo>
                  <a:lnTo>
                    <a:pt x="1105" y="1175"/>
                  </a:lnTo>
                  <a:lnTo>
                    <a:pt x="1105" y="1175"/>
                  </a:lnTo>
                  <a:lnTo>
                    <a:pt x="1107" y="1173"/>
                  </a:lnTo>
                  <a:lnTo>
                    <a:pt x="1108" y="1173"/>
                  </a:lnTo>
                  <a:lnTo>
                    <a:pt x="1111" y="1170"/>
                  </a:lnTo>
                  <a:lnTo>
                    <a:pt x="1112" y="1170"/>
                  </a:lnTo>
                  <a:lnTo>
                    <a:pt x="1114" y="1169"/>
                  </a:lnTo>
                  <a:lnTo>
                    <a:pt x="1115" y="1169"/>
                  </a:lnTo>
                  <a:lnTo>
                    <a:pt x="1115" y="1170"/>
                  </a:lnTo>
                  <a:lnTo>
                    <a:pt x="1116" y="1170"/>
                  </a:lnTo>
                  <a:lnTo>
                    <a:pt x="1116" y="1169"/>
                  </a:lnTo>
                  <a:lnTo>
                    <a:pt x="1115" y="1168"/>
                  </a:lnTo>
                  <a:lnTo>
                    <a:pt x="1117" y="1168"/>
                  </a:lnTo>
                  <a:lnTo>
                    <a:pt x="1117" y="1168"/>
                  </a:lnTo>
                  <a:lnTo>
                    <a:pt x="1120" y="1168"/>
                  </a:lnTo>
                  <a:lnTo>
                    <a:pt x="1119" y="1169"/>
                  </a:lnTo>
                  <a:lnTo>
                    <a:pt x="1118" y="1169"/>
                  </a:lnTo>
                  <a:close/>
                  <a:moveTo>
                    <a:pt x="1066" y="1168"/>
                  </a:moveTo>
                  <a:lnTo>
                    <a:pt x="1066" y="1169"/>
                  </a:lnTo>
                  <a:lnTo>
                    <a:pt x="1065" y="1168"/>
                  </a:lnTo>
                  <a:lnTo>
                    <a:pt x="1065" y="1167"/>
                  </a:lnTo>
                  <a:lnTo>
                    <a:pt x="1064" y="1166"/>
                  </a:lnTo>
                  <a:lnTo>
                    <a:pt x="1066" y="1166"/>
                  </a:lnTo>
                  <a:lnTo>
                    <a:pt x="1066" y="1167"/>
                  </a:lnTo>
                  <a:lnTo>
                    <a:pt x="1066" y="1168"/>
                  </a:lnTo>
                  <a:close/>
                  <a:moveTo>
                    <a:pt x="867" y="1184"/>
                  </a:moveTo>
                  <a:lnTo>
                    <a:pt x="863" y="1184"/>
                  </a:lnTo>
                  <a:lnTo>
                    <a:pt x="861" y="1183"/>
                  </a:lnTo>
                  <a:lnTo>
                    <a:pt x="860" y="1182"/>
                  </a:lnTo>
                  <a:lnTo>
                    <a:pt x="859" y="1181"/>
                  </a:lnTo>
                  <a:lnTo>
                    <a:pt x="859" y="1180"/>
                  </a:lnTo>
                  <a:lnTo>
                    <a:pt x="858" y="1177"/>
                  </a:lnTo>
                  <a:lnTo>
                    <a:pt x="858" y="1173"/>
                  </a:lnTo>
                  <a:lnTo>
                    <a:pt x="857" y="1173"/>
                  </a:lnTo>
                  <a:lnTo>
                    <a:pt x="858" y="1172"/>
                  </a:lnTo>
                  <a:lnTo>
                    <a:pt x="858" y="1169"/>
                  </a:lnTo>
                  <a:lnTo>
                    <a:pt x="858" y="1168"/>
                  </a:lnTo>
                  <a:lnTo>
                    <a:pt x="858" y="1167"/>
                  </a:lnTo>
                  <a:lnTo>
                    <a:pt x="859" y="1166"/>
                  </a:lnTo>
                  <a:lnTo>
                    <a:pt x="860" y="1165"/>
                  </a:lnTo>
                  <a:lnTo>
                    <a:pt x="863" y="1165"/>
                  </a:lnTo>
                  <a:lnTo>
                    <a:pt x="866" y="1167"/>
                  </a:lnTo>
                  <a:lnTo>
                    <a:pt x="866" y="1168"/>
                  </a:lnTo>
                  <a:lnTo>
                    <a:pt x="868" y="1169"/>
                  </a:lnTo>
                  <a:lnTo>
                    <a:pt x="871" y="1171"/>
                  </a:lnTo>
                  <a:lnTo>
                    <a:pt x="871" y="1172"/>
                  </a:lnTo>
                  <a:lnTo>
                    <a:pt x="873" y="1174"/>
                  </a:lnTo>
                  <a:lnTo>
                    <a:pt x="873" y="1175"/>
                  </a:lnTo>
                  <a:lnTo>
                    <a:pt x="873" y="1177"/>
                  </a:lnTo>
                  <a:lnTo>
                    <a:pt x="872" y="1178"/>
                  </a:lnTo>
                  <a:lnTo>
                    <a:pt x="872" y="1179"/>
                  </a:lnTo>
                  <a:lnTo>
                    <a:pt x="870" y="1182"/>
                  </a:lnTo>
                  <a:lnTo>
                    <a:pt x="870" y="1183"/>
                  </a:lnTo>
                  <a:lnTo>
                    <a:pt x="868" y="1184"/>
                  </a:lnTo>
                  <a:lnTo>
                    <a:pt x="867" y="1184"/>
                  </a:lnTo>
                  <a:close/>
                  <a:moveTo>
                    <a:pt x="1563" y="1170"/>
                  </a:moveTo>
                  <a:lnTo>
                    <a:pt x="1560" y="1170"/>
                  </a:lnTo>
                  <a:lnTo>
                    <a:pt x="1560" y="1169"/>
                  </a:lnTo>
                  <a:lnTo>
                    <a:pt x="1558" y="1169"/>
                  </a:lnTo>
                  <a:lnTo>
                    <a:pt x="1559" y="1165"/>
                  </a:lnTo>
                  <a:lnTo>
                    <a:pt x="1560" y="1165"/>
                  </a:lnTo>
                  <a:lnTo>
                    <a:pt x="1562" y="1167"/>
                  </a:lnTo>
                  <a:lnTo>
                    <a:pt x="1563" y="1170"/>
                  </a:lnTo>
                  <a:close/>
                  <a:moveTo>
                    <a:pt x="1071" y="1164"/>
                  </a:moveTo>
                  <a:lnTo>
                    <a:pt x="1072" y="1165"/>
                  </a:lnTo>
                  <a:lnTo>
                    <a:pt x="1073" y="1165"/>
                  </a:lnTo>
                  <a:lnTo>
                    <a:pt x="1074" y="1166"/>
                  </a:lnTo>
                  <a:lnTo>
                    <a:pt x="1074" y="1165"/>
                  </a:lnTo>
                  <a:lnTo>
                    <a:pt x="1074" y="1164"/>
                  </a:lnTo>
                  <a:lnTo>
                    <a:pt x="1075" y="1164"/>
                  </a:lnTo>
                  <a:lnTo>
                    <a:pt x="1075" y="1165"/>
                  </a:lnTo>
                  <a:lnTo>
                    <a:pt x="1076" y="1166"/>
                  </a:lnTo>
                  <a:lnTo>
                    <a:pt x="1074" y="1168"/>
                  </a:lnTo>
                  <a:lnTo>
                    <a:pt x="1074" y="1168"/>
                  </a:lnTo>
                  <a:lnTo>
                    <a:pt x="1072" y="1166"/>
                  </a:lnTo>
                  <a:lnTo>
                    <a:pt x="1071" y="1165"/>
                  </a:lnTo>
                  <a:lnTo>
                    <a:pt x="1071" y="1164"/>
                  </a:lnTo>
                  <a:close/>
                  <a:moveTo>
                    <a:pt x="1607" y="1164"/>
                  </a:moveTo>
                  <a:lnTo>
                    <a:pt x="1608" y="1165"/>
                  </a:lnTo>
                  <a:lnTo>
                    <a:pt x="1608" y="1167"/>
                  </a:lnTo>
                  <a:lnTo>
                    <a:pt x="1609" y="1168"/>
                  </a:lnTo>
                  <a:lnTo>
                    <a:pt x="1610" y="1168"/>
                  </a:lnTo>
                  <a:lnTo>
                    <a:pt x="1611" y="1169"/>
                  </a:lnTo>
                  <a:lnTo>
                    <a:pt x="1611" y="1170"/>
                  </a:lnTo>
                  <a:lnTo>
                    <a:pt x="1611" y="1171"/>
                  </a:lnTo>
                  <a:lnTo>
                    <a:pt x="1611" y="1172"/>
                  </a:lnTo>
                  <a:lnTo>
                    <a:pt x="1612" y="1173"/>
                  </a:lnTo>
                  <a:lnTo>
                    <a:pt x="1612" y="1174"/>
                  </a:lnTo>
                  <a:lnTo>
                    <a:pt x="1611" y="1175"/>
                  </a:lnTo>
                  <a:lnTo>
                    <a:pt x="1610" y="1176"/>
                  </a:lnTo>
                  <a:lnTo>
                    <a:pt x="1611" y="1176"/>
                  </a:lnTo>
                  <a:lnTo>
                    <a:pt x="1611" y="1177"/>
                  </a:lnTo>
                  <a:lnTo>
                    <a:pt x="1609" y="1179"/>
                  </a:lnTo>
                  <a:lnTo>
                    <a:pt x="1609" y="1180"/>
                  </a:lnTo>
                  <a:lnTo>
                    <a:pt x="1609" y="1180"/>
                  </a:lnTo>
                  <a:lnTo>
                    <a:pt x="1607" y="1183"/>
                  </a:lnTo>
                  <a:lnTo>
                    <a:pt x="1605" y="1183"/>
                  </a:lnTo>
                  <a:lnTo>
                    <a:pt x="1604" y="1182"/>
                  </a:lnTo>
                  <a:lnTo>
                    <a:pt x="1604" y="1183"/>
                  </a:lnTo>
                  <a:lnTo>
                    <a:pt x="1599" y="1183"/>
                  </a:lnTo>
                  <a:lnTo>
                    <a:pt x="1599" y="1183"/>
                  </a:lnTo>
                  <a:lnTo>
                    <a:pt x="1597" y="1183"/>
                  </a:lnTo>
                  <a:lnTo>
                    <a:pt x="1596" y="1183"/>
                  </a:lnTo>
                  <a:lnTo>
                    <a:pt x="1595" y="1182"/>
                  </a:lnTo>
                  <a:lnTo>
                    <a:pt x="1593" y="1182"/>
                  </a:lnTo>
                  <a:lnTo>
                    <a:pt x="1590" y="1180"/>
                  </a:lnTo>
                  <a:lnTo>
                    <a:pt x="1590" y="1180"/>
                  </a:lnTo>
                  <a:lnTo>
                    <a:pt x="1587" y="1177"/>
                  </a:lnTo>
                  <a:lnTo>
                    <a:pt x="1587" y="1175"/>
                  </a:lnTo>
                  <a:lnTo>
                    <a:pt x="1589" y="1171"/>
                  </a:lnTo>
                  <a:lnTo>
                    <a:pt x="1592" y="1171"/>
                  </a:lnTo>
                  <a:lnTo>
                    <a:pt x="1594" y="1169"/>
                  </a:lnTo>
                  <a:lnTo>
                    <a:pt x="1596" y="1168"/>
                  </a:lnTo>
                  <a:lnTo>
                    <a:pt x="1598" y="1168"/>
                  </a:lnTo>
                  <a:lnTo>
                    <a:pt x="1598" y="1167"/>
                  </a:lnTo>
                  <a:lnTo>
                    <a:pt x="1602" y="1165"/>
                  </a:lnTo>
                  <a:lnTo>
                    <a:pt x="1602" y="1164"/>
                  </a:lnTo>
                  <a:lnTo>
                    <a:pt x="1603" y="1165"/>
                  </a:lnTo>
                  <a:lnTo>
                    <a:pt x="1603" y="1164"/>
                  </a:lnTo>
                  <a:lnTo>
                    <a:pt x="1607" y="1164"/>
                  </a:lnTo>
                  <a:close/>
                  <a:moveTo>
                    <a:pt x="1071" y="1164"/>
                  </a:moveTo>
                  <a:lnTo>
                    <a:pt x="1071" y="1166"/>
                  </a:lnTo>
                  <a:lnTo>
                    <a:pt x="1070" y="1167"/>
                  </a:lnTo>
                  <a:lnTo>
                    <a:pt x="1072" y="1168"/>
                  </a:lnTo>
                  <a:lnTo>
                    <a:pt x="1071" y="1169"/>
                  </a:lnTo>
                  <a:lnTo>
                    <a:pt x="1070" y="1170"/>
                  </a:lnTo>
                  <a:lnTo>
                    <a:pt x="1071" y="1171"/>
                  </a:lnTo>
                  <a:lnTo>
                    <a:pt x="1073" y="1170"/>
                  </a:lnTo>
                  <a:lnTo>
                    <a:pt x="1074" y="1169"/>
                  </a:lnTo>
                  <a:lnTo>
                    <a:pt x="1076" y="1169"/>
                  </a:lnTo>
                  <a:lnTo>
                    <a:pt x="1077" y="1171"/>
                  </a:lnTo>
                  <a:lnTo>
                    <a:pt x="1077" y="1173"/>
                  </a:lnTo>
                  <a:lnTo>
                    <a:pt x="1076" y="1173"/>
                  </a:lnTo>
                  <a:lnTo>
                    <a:pt x="1077" y="1174"/>
                  </a:lnTo>
                  <a:lnTo>
                    <a:pt x="1077" y="1175"/>
                  </a:lnTo>
                  <a:lnTo>
                    <a:pt x="1075" y="1177"/>
                  </a:lnTo>
                  <a:lnTo>
                    <a:pt x="1074" y="1177"/>
                  </a:lnTo>
                  <a:lnTo>
                    <a:pt x="1074" y="1177"/>
                  </a:lnTo>
                  <a:lnTo>
                    <a:pt x="1073" y="1177"/>
                  </a:lnTo>
                  <a:lnTo>
                    <a:pt x="1071" y="1178"/>
                  </a:lnTo>
                  <a:lnTo>
                    <a:pt x="1069" y="1178"/>
                  </a:lnTo>
                  <a:lnTo>
                    <a:pt x="1068" y="1179"/>
                  </a:lnTo>
                  <a:lnTo>
                    <a:pt x="1068" y="1178"/>
                  </a:lnTo>
                  <a:lnTo>
                    <a:pt x="1067" y="1179"/>
                  </a:lnTo>
                  <a:lnTo>
                    <a:pt x="1064" y="1179"/>
                  </a:lnTo>
                  <a:lnTo>
                    <a:pt x="1064" y="1179"/>
                  </a:lnTo>
                  <a:lnTo>
                    <a:pt x="1064" y="1178"/>
                  </a:lnTo>
                  <a:lnTo>
                    <a:pt x="1064" y="1178"/>
                  </a:lnTo>
                  <a:lnTo>
                    <a:pt x="1062" y="1178"/>
                  </a:lnTo>
                  <a:lnTo>
                    <a:pt x="1060" y="1176"/>
                  </a:lnTo>
                  <a:lnTo>
                    <a:pt x="1060" y="1175"/>
                  </a:lnTo>
                  <a:lnTo>
                    <a:pt x="1061" y="1175"/>
                  </a:lnTo>
                  <a:lnTo>
                    <a:pt x="1061" y="1176"/>
                  </a:lnTo>
                  <a:lnTo>
                    <a:pt x="1062" y="1175"/>
                  </a:lnTo>
                  <a:lnTo>
                    <a:pt x="1062" y="1174"/>
                  </a:lnTo>
                  <a:lnTo>
                    <a:pt x="1063" y="1174"/>
                  </a:lnTo>
                  <a:lnTo>
                    <a:pt x="1064" y="1175"/>
                  </a:lnTo>
                  <a:lnTo>
                    <a:pt x="1065" y="1174"/>
                  </a:lnTo>
                  <a:lnTo>
                    <a:pt x="1064" y="1173"/>
                  </a:lnTo>
                  <a:lnTo>
                    <a:pt x="1064" y="1173"/>
                  </a:lnTo>
                  <a:lnTo>
                    <a:pt x="1065" y="1173"/>
                  </a:lnTo>
                  <a:lnTo>
                    <a:pt x="1066" y="1173"/>
                  </a:lnTo>
                  <a:lnTo>
                    <a:pt x="1066" y="1173"/>
                  </a:lnTo>
                  <a:lnTo>
                    <a:pt x="1065" y="1172"/>
                  </a:lnTo>
                  <a:lnTo>
                    <a:pt x="1064" y="1172"/>
                  </a:lnTo>
                  <a:lnTo>
                    <a:pt x="1064" y="1171"/>
                  </a:lnTo>
                  <a:lnTo>
                    <a:pt x="1067" y="1169"/>
                  </a:lnTo>
                  <a:lnTo>
                    <a:pt x="1068" y="1170"/>
                  </a:lnTo>
                  <a:lnTo>
                    <a:pt x="1068" y="1170"/>
                  </a:lnTo>
                  <a:lnTo>
                    <a:pt x="1067" y="1168"/>
                  </a:lnTo>
                  <a:lnTo>
                    <a:pt x="1067" y="1166"/>
                  </a:lnTo>
                  <a:lnTo>
                    <a:pt x="1067" y="1165"/>
                  </a:lnTo>
                  <a:lnTo>
                    <a:pt x="1068" y="1165"/>
                  </a:lnTo>
                  <a:lnTo>
                    <a:pt x="1069" y="1166"/>
                  </a:lnTo>
                  <a:lnTo>
                    <a:pt x="1070" y="1164"/>
                  </a:lnTo>
                  <a:lnTo>
                    <a:pt x="1071" y="1164"/>
                  </a:lnTo>
                  <a:close/>
                  <a:moveTo>
                    <a:pt x="1073" y="1165"/>
                  </a:moveTo>
                  <a:lnTo>
                    <a:pt x="1073" y="1165"/>
                  </a:lnTo>
                  <a:lnTo>
                    <a:pt x="1072" y="1164"/>
                  </a:lnTo>
                  <a:lnTo>
                    <a:pt x="1072" y="1164"/>
                  </a:lnTo>
                  <a:lnTo>
                    <a:pt x="1072" y="1163"/>
                  </a:lnTo>
                  <a:lnTo>
                    <a:pt x="1073" y="1163"/>
                  </a:lnTo>
                  <a:lnTo>
                    <a:pt x="1073" y="1164"/>
                  </a:lnTo>
                  <a:lnTo>
                    <a:pt x="1074" y="1164"/>
                  </a:lnTo>
                  <a:lnTo>
                    <a:pt x="1073" y="1165"/>
                  </a:lnTo>
                  <a:close/>
                  <a:moveTo>
                    <a:pt x="829" y="1170"/>
                  </a:moveTo>
                  <a:lnTo>
                    <a:pt x="828" y="1171"/>
                  </a:lnTo>
                  <a:lnTo>
                    <a:pt x="825" y="1169"/>
                  </a:lnTo>
                  <a:lnTo>
                    <a:pt x="825" y="1167"/>
                  </a:lnTo>
                  <a:lnTo>
                    <a:pt x="826" y="1166"/>
                  </a:lnTo>
                  <a:lnTo>
                    <a:pt x="826" y="1165"/>
                  </a:lnTo>
                  <a:lnTo>
                    <a:pt x="827" y="1164"/>
                  </a:lnTo>
                  <a:lnTo>
                    <a:pt x="827" y="1163"/>
                  </a:lnTo>
                  <a:lnTo>
                    <a:pt x="829" y="1163"/>
                  </a:lnTo>
                  <a:lnTo>
                    <a:pt x="830" y="1164"/>
                  </a:lnTo>
                  <a:lnTo>
                    <a:pt x="830" y="1164"/>
                  </a:lnTo>
                  <a:lnTo>
                    <a:pt x="831" y="1165"/>
                  </a:lnTo>
                  <a:lnTo>
                    <a:pt x="831" y="1169"/>
                  </a:lnTo>
                  <a:lnTo>
                    <a:pt x="830" y="1170"/>
                  </a:lnTo>
                  <a:lnTo>
                    <a:pt x="829" y="1170"/>
                  </a:lnTo>
                  <a:close/>
                  <a:moveTo>
                    <a:pt x="1087" y="1167"/>
                  </a:moveTo>
                  <a:lnTo>
                    <a:pt x="1086" y="1169"/>
                  </a:lnTo>
                  <a:lnTo>
                    <a:pt x="1085" y="1168"/>
                  </a:lnTo>
                  <a:lnTo>
                    <a:pt x="1084" y="1168"/>
                  </a:lnTo>
                  <a:lnTo>
                    <a:pt x="1083" y="1168"/>
                  </a:lnTo>
                  <a:lnTo>
                    <a:pt x="1083" y="1168"/>
                  </a:lnTo>
                  <a:lnTo>
                    <a:pt x="1083" y="1166"/>
                  </a:lnTo>
                  <a:lnTo>
                    <a:pt x="1083" y="1165"/>
                  </a:lnTo>
                  <a:lnTo>
                    <a:pt x="1083" y="1164"/>
                  </a:lnTo>
                  <a:lnTo>
                    <a:pt x="1081" y="1164"/>
                  </a:lnTo>
                  <a:lnTo>
                    <a:pt x="1082" y="1162"/>
                  </a:lnTo>
                  <a:lnTo>
                    <a:pt x="1083" y="1162"/>
                  </a:lnTo>
                  <a:lnTo>
                    <a:pt x="1085" y="1165"/>
                  </a:lnTo>
                  <a:lnTo>
                    <a:pt x="1085" y="1165"/>
                  </a:lnTo>
                  <a:lnTo>
                    <a:pt x="1087" y="1166"/>
                  </a:lnTo>
                  <a:lnTo>
                    <a:pt x="1087" y="1167"/>
                  </a:lnTo>
                  <a:close/>
                  <a:moveTo>
                    <a:pt x="1066" y="1165"/>
                  </a:moveTo>
                  <a:lnTo>
                    <a:pt x="1065" y="1165"/>
                  </a:lnTo>
                  <a:lnTo>
                    <a:pt x="1064" y="1164"/>
                  </a:lnTo>
                  <a:lnTo>
                    <a:pt x="1067" y="1162"/>
                  </a:lnTo>
                  <a:lnTo>
                    <a:pt x="1068" y="1162"/>
                  </a:lnTo>
                  <a:lnTo>
                    <a:pt x="1068" y="1163"/>
                  </a:lnTo>
                  <a:lnTo>
                    <a:pt x="1068" y="1164"/>
                  </a:lnTo>
                  <a:lnTo>
                    <a:pt x="1067" y="1164"/>
                  </a:lnTo>
                  <a:lnTo>
                    <a:pt x="1066" y="1165"/>
                  </a:lnTo>
                  <a:close/>
                  <a:moveTo>
                    <a:pt x="1075" y="1162"/>
                  </a:moveTo>
                  <a:lnTo>
                    <a:pt x="1075" y="1163"/>
                  </a:lnTo>
                  <a:lnTo>
                    <a:pt x="1071" y="1163"/>
                  </a:lnTo>
                  <a:lnTo>
                    <a:pt x="1071" y="1162"/>
                  </a:lnTo>
                  <a:lnTo>
                    <a:pt x="1072" y="1161"/>
                  </a:lnTo>
                  <a:lnTo>
                    <a:pt x="1073" y="1161"/>
                  </a:lnTo>
                  <a:lnTo>
                    <a:pt x="1075" y="1162"/>
                  </a:lnTo>
                  <a:close/>
                  <a:moveTo>
                    <a:pt x="1077" y="1162"/>
                  </a:moveTo>
                  <a:lnTo>
                    <a:pt x="1077" y="1163"/>
                  </a:lnTo>
                  <a:lnTo>
                    <a:pt x="1075" y="1163"/>
                  </a:lnTo>
                  <a:lnTo>
                    <a:pt x="1075" y="1162"/>
                  </a:lnTo>
                  <a:lnTo>
                    <a:pt x="1076" y="1161"/>
                  </a:lnTo>
                  <a:lnTo>
                    <a:pt x="1077" y="1160"/>
                  </a:lnTo>
                  <a:lnTo>
                    <a:pt x="1078" y="1160"/>
                  </a:lnTo>
                  <a:lnTo>
                    <a:pt x="1078" y="1161"/>
                  </a:lnTo>
                  <a:lnTo>
                    <a:pt x="1078" y="1162"/>
                  </a:lnTo>
                  <a:lnTo>
                    <a:pt x="1078" y="1162"/>
                  </a:lnTo>
                  <a:lnTo>
                    <a:pt x="1077" y="1162"/>
                  </a:lnTo>
                  <a:close/>
                  <a:moveTo>
                    <a:pt x="1623" y="1161"/>
                  </a:moveTo>
                  <a:lnTo>
                    <a:pt x="1621" y="1161"/>
                  </a:lnTo>
                  <a:lnTo>
                    <a:pt x="1620" y="1160"/>
                  </a:lnTo>
                  <a:lnTo>
                    <a:pt x="1620" y="1159"/>
                  </a:lnTo>
                  <a:lnTo>
                    <a:pt x="1622" y="1159"/>
                  </a:lnTo>
                  <a:lnTo>
                    <a:pt x="1623" y="1160"/>
                  </a:lnTo>
                  <a:lnTo>
                    <a:pt x="1623" y="1161"/>
                  </a:lnTo>
                  <a:close/>
                  <a:moveTo>
                    <a:pt x="814" y="1159"/>
                  </a:moveTo>
                  <a:lnTo>
                    <a:pt x="813" y="1159"/>
                  </a:lnTo>
                  <a:lnTo>
                    <a:pt x="813" y="1159"/>
                  </a:lnTo>
                  <a:lnTo>
                    <a:pt x="813" y="1158"/>
                  </a:lnTo>
                  <a:lnTo>
                    <a:pt x="813" y="1158"/>
                  </a:lnTo>
                  <a:lnTo>
                    <a:pt x="814" y="1158"/>
                  </a:lnTo>
                  <a:lnTo>
                    <a:pt x="814" y="1158"/>
                  </a:lnTo>
                  <a:lnTo>
                    <a:pt x="814" y="1159"/>
                  </a:lnTo>
                  <a:close/>
                  <a:moveTo>
                    <a:pt x="1615" y="1159"/>
                  </a:moveTo>
                  <a:lnTo>
                    <a:pt x="1614" y="1159"/>
                  </a:lnTo>
                  <a:lnTo>
                    <a:pt x="1614" y="1158"/>
                  </a:lnTo>
                  <a:lnTo>
                    <a:pt x="1614" y="1158"/>
                  </a:lnTo>
                  <a:lnTo>
                    <a:pt x="1614" y="1157"/>
                  </a:lnTo>
                  <a:lnTo>
                    <a:pt x="1614" y="1157"/>
                  </a:lnTo>
                  <a:lnTo>
                    <a:pt x="1614" y="1157"/>
                  </a:lnTo>
                  <a:lnTo>
                    <a:pt x="1615" y="1157"/>
                  </a:lnTo>
                  <a:lnTo>
                    <a:pt x="1615" y="1157"/>
                  </a:lnTo>
                  <a:lnTo>
                    <a:pt x="1615" y="1158"/>
                  </a:lnTo>
                  <a:lnTo>
                    <a:pt x="1615" y="1159"/>
                  </a:lnTo>
                  <a:close/>
                  <a:moveTo>
                    <a:pt x="1081" y="1159"/>
                  </a:moveTo>
                  <a:lnTo>
                    <a:pt x="1080" y="1159"/>
                  </a:lnTo>
                  <a:lnTo>
                    <a:pt x="1079" y="1158"/>
                  </a:lnTo>
                  <a:lnTo>
                    <a:pt x="1079" y="1156"/>
                  </a:lnTo>
                  <a:lnTo>
                    <a:pt x="1081" y="1156"/>
                  </a:lnTo>
                  <a:lnTo>
                    <a:pt x="1082" y="1158"/>
                  </a:lnTo>
                  <a:lnTo>
                    <a:pt x="1081" y="1159"/>
                  </a:lnTo>
                  <a:close/>
                  <a:moveTo>
                    <a:pt x="1091" y="1161"/>
                  </a:moveTo>
                  <a:lnTo>
                    <a:pt x="1090" y="1163"/>
                  </a:lnTo>
                  <a:lnTo>
                    <a:pt x="1089" y="1163"/>
                  </a:lnTo>
                  <a:lnTo>
                    <a:pt x="1088" y="1163"/>
                  </a:lnTo>
                  <a:lnTo>
                    <a:pt x="1088" y="1162"/>
                  </a:lnTo>
                  <a:lnTo>
                    <a:pt x="1087" y="1161"/>
                  </a:lnTo>
                  <a:lnTo>
                    <a:pt x="1086" y="1161"/>
                  </a:lnTo>
                  <a:lnTo>
                    <a:pt x="1085" y="1160"/>
                  </a:lnTo>
                  <a:lnTo>
                    <a:pt x="1085" y="1159"/>
                  </a:lnTo>
                  <a:lnTo>
                    <a:pt x="1086" y="1159"/>
                  </a:lnTo>
                  <a:lnTo>
                    <a:pt x="1086" y="1156"/>
                  </a:lnTo>
                  <a:lnTo>
                    <a:pt x="1087" y="1155"/>
                  </a:lnTo>
                  <a:lnTo>
                    <a:pt x="1088" y="1155"/>
                  </a:lnTo>
                  <a:lnTo>
                    <a:pt x="1089" y="1156"/>
                  </a:lnTo>
                  <a:lnTo>
                    <a:pt x="1090" y="1156"/>
                  </a:lnTo>
                  <a:lnTo>
                    <a:pt x="1089" y="1157"/>
                  </a:lnTo>
                  <a:lnTo>
                    <a:pt x="1088" y="1157"/>
                  </a:lnTo>
                  <a:lnTo>
                    <a:pt x="1089" y="1158"/>
                  </a:lnTo>
                  <a:lnTo>
                    <a:pt x="1089" y="1159"/>
                  </a:lnTo>
                  <a:lnTo>
                    <a:pt x="1091" y="1161"/>
                  </a:lnTo>
                  <a:close/>
                  <a:moveTo>
                    <a:pt x="1085" y="1159"/>
                  </a:moveTo>
                  <a:lnTo>
                    <a:pt x="1084" y="1159"/>
                  </a:lnTo>
                  <a:lnTo>
                    <a:pt x="1084" y="1157"/>
                  </a:lnTo>
                  <a:lnTo>
                    <a:pt x="1083" y="1157"/>
                  </a:lnTo>
                  <a:lnTo>
                    <a:pt x="1083" y="1156"/>
                  </a:lnTo>
                  <a:lnTo>
                    <a:pt x="1084" y="1155"/>
                  </a:lnTo>
                  <a:lnTo>
                    <a:pt x="1085" y="1155"/>
                  </a:lnTo>
                  <a:lnTo>
                    <a:pt x="1086" y="1157"/>
                  </a:lnTo>
                  <a:lnTo>
                    <a:pt x="1086" y="1158"/>
                  </a:lnTo>
                  <a:lnTo>
                    <a:pt x="1085" y="1159"/>
                  </a:lnTo>
                  <a:close/>
                  <a:moveTo>
                    <a:pt x="1094" y="1157"/>
                  </a:moveTo>
                  <a:lnTo>
                    <a:pt x="1092" y="1157"/>
                  </a:lnTo>
                  <a:lnTo>
                    <a:pt x="1092" y="1157"/>
                  </a:lnTo>
                  <a:lnTo>
                    <a:pt x="1092" y="1156"/>
                  </a:lnTo>
                  <a:lnTo>
                    <a:pt x="1093" y="1156"/>
                  </a:lnTo>
                  <a:lnTo>
                    <a:pt x="1094" y="1155"/>
                  </a:lnTo>
                  <a:lnTo>
                    <a:pt x="1094" y="1155"/>
                  </a:lnTo>
                  <a:lnTo>
                    <a:pt x="1094" y="1156"/>
                  </a:lnTo>
                  <a:lnTo>
                    <a:pt x="1094" y="1156"/>
                  </a:lnTo>
                  <a:lnTo>
                    <a:pt x="1094" y="1157"/>
                  </a:lnTo>
                  <a:close/>
                  <a:moveTo>
                    <a:pt x="1097" y="1157"/>
                  </a:moveTo>
                  <a:lnTo>
                    <a:pt x="1096" y="1158"/>
                  </a:lnTo>
                  <a:lnTo>
                    <a:pt x="1095" y="1157"/>
                  </a:lnTo>
                  <a:lnTo>
                    <a:pt x="1096" y="1156"/>
                  </a:lnTo>
                  <a:lnTo>
                    <a:pt x="1096" y="1154"/>
                  </a:lnTo>
                  <a:lnTo>
                    <a:pt x="1097" y="1154"/>
                  </a:lnTo>
                  <a:lnTo>
                    <a:pt x="1097" y="1156"/>
                  </a:lnTo>
                  <a:lnTo>
                    <a:pt x="1097" y="1157"/>
                  </a:lnTo>
                  <a:close/>
                  <a:moveTo>
                    <a:pt x="1093" y="1154"/>
                  </a:moveTo>
                  <a:lnTo>
                    <a:pt x="1091" y="1156"/>
                  </a:lnTo>
                  <a:lnTo>
                    <a:pt x="1090" y="1155"/>
                  </a:lnTo>
                  <a:lnTo>
                    <a:pt x="1089" y="1155"/>
                  </a:lnTo>
                  <a:lnTo>
                    <a:pt x="1088" y="1154"/>
                  </a:lnTo>
                  <a:lnTo>
                    <a:pt x="1088" y="1153"/>
                  </a:lnTo>
                  <a:lnTo>
                    <a:pt x="1090" y="1153"/>
                  </a:lnTo>
                  <a:lnTo>
                    <a:pt x="1091" y="1152"/>
                  </a:lnTo>
                  <a:lnTo>
                    <a:pt x="1092" y="1152"/>
                  </a:lnTo>
                  <a:lnTo>
                    <a:pt x="1093" y="1154"/>
                  </a:lnTo>
                  <a:close/>
                  <a:moveTo>
                    <a:pt x="1110" y="1153"/>
                  </a:moveTo>
                  <a:lnTo>
                    <a:pt x="1109" y="1153"/>
                  </a:lnTo>
                  <a:lnTo>
                    <a:pt x="1109" y="1153"/>
                  </a:lnTo>
                  <a:lnTo>
                    <a:pt x="1109" y="1152"/>
                  </a:lnTo>
                  <a:lnTo>
                    <a:pt x="1110" y="1152"/>
                  </a:lnTo>
                  <a:lnTo>
                    <a:pt x="1111" y="1151"/>
                  </a:lnTo>
                  <a:lnTo>
                    <a:pt x="1112" y="1152"/>
                  </a:lnTo>
                  <a:lnTo>
                    <a:pt x="1112" y="1152"/>
                  </a:lnTo>
                  <a:lnTo>
                    <a:pt x="1110" y="1153"/>
                  </a:lnTo>
                  <a:close/>
                  <a:moveTo>
                    <a:pt x="1128" y="1150"/>
                  </a:moveTo>
                  <a:lnTo>
                    <a:pt x="1130" y="1153"/>
                  </a:lnTo>
                  <a:lnTo>
                    <a:pt x="1130" y="1154"/>
                  </a:lnTo>
                  <a:lnTo>
                    <a:pt x="1130" y="1155"/>
                  </a:lnTo>
                  <a:lnTo>
                    <a:pt x="1129" y="1157"/>
                  </a:lnTo>
                  <a:lnTo>
                    <a:pt x="1127" y="1158"/>
                  </a:lnTo>
                  <a:lnTo>
                    <a:pt x="1126" y="1157"/>
                  </a:lnTo>
                  <a:lnTo>
                    <a:pt x="1126" y="1156"/>
                  </a:lnTo>
                  <a:lnTo>
                    <a:pt x="1126" y="1156"/>
                  </a:lnTo>
                  <a:lnTo>
                    <a:pt x="1127" y="1156"/>
                  </a:lnTo>
                  <a:lnTo>
                    <a:pt x="1128" y="1155"/>
                  </a:lnTo>
                  <a:lnTo>
                    <a:pt x="1128" y="1151"/>
                  </a:lnTo>
                  <a:lnTo>
                    <a:pt x="1127" y="1151"/>
                  </a:lnTo>
                  <a:lnTo>
                    <a:pt x="1126" y="1152"/>
                  </a:lnTo>
                  <a:lnTo>
                    <a:pt x="1125" y="1152"/>
                  </a:lnTo>
                  <a:lnTo>
                    <a:pt x="1124" y="1153"/>
                  </a:lnTo>
                  <a:lnTo>
                    <a:pt x="1122" y="1153"/>
                  </a:lnTo>
                  <a:lnTo>
                    <a:pt x="1122" y="1153"/>
                  </a:lnTo>
                  <a:lnTo>
                    <a:pt x="1122" y="1154"/>
                  </a:lnTo>
                  <a:lnTo>
                    <a:pt x="1122" y="1154"/>
                  </a:lnTo>
                  <a:lnTo>
                    <a:pt x="1123" y="1154"/>
                  </a:lnTo>
                  <a:lnTo>
                    <a:pt x="1124" y="1155"/>
                  </a:lnTo>
                  <a:lnTo>
                    <a:pt x="1124" y="1155"/>
                  </a:lnTo>
                  <a:lnTo>
                    <a:pt x="1124" y="1156"/>
                  </a:lnTo>
                  <a:lnTo>
                    <a:pt x="1124" y="1156"/>
                  </a:lnTo>
                  <a:lnTo>
                    <a:pt x="1123" y="1156"/>
                  </a:lnTo>
                  <a:lnTo>
                    <a:pt x="1121" y="1156"/>
                  </a:lnTo>
                  <a:lnTo>
                    <a:pt x="1121" y="1155"/>
                  </a:lnTo>
                  <a:lnTo>
                    <a:pt x="1117" y="1155"/>
                  </a:lnTo>
                  <a:lnTo>
                    <a:pt x="1117" y="1154"/>
                  </a:lnTo>
                  <a:lnTo>
                    <a:pt x="1118" y="1152"/>
                  </a:lnTo>
                  <a:lnTo>
                    <a:pt x="1119" y="1152"/>
                  </a:lnTo>
                  <a:lnTo>
                    <a:pt x="1121" y="1152"/>
                  </a:lnTo>
                  <a:lnTo>
                    <a:pt x="1122" y="1151"/>
                  </a:lnTo>
                  <a:lnTo>
                    <a:pt x="1123" y="1151"/>
                  </a:lnTo>
                  <a:lnTo>
                    <a:pt x="1124" y="1150"/>
                  </a:lnTo>
                  <a:lnTo>
                    <a:pt x="1128" y="1150"/>
                  </a:lnTo>
                  <a:close/>
                  <a:moveTo>
                    <a:pt x="815" y="1149"/>
                  </a:moveTo>
                  <a:lnTo>
                    <a:pt x="816" y="1150"/>
                  </a:lnTo>
                  <a:lnTo>
                    <a:pt x="817" y="1150"/>
                  </a:lnTo>
                  <a:lnTo>
                    <a:pt x="818" y="1151"/>
                  </a:lnTo>
                  <a:lnTo>
                    <a:pt x="818" y="1151"/>
                  </a:lnTo>
                  <a:lnTo>
                    <a:pt x="821" y="1153"/>
                  </a:lnTo>
                  <a:lnTo>
                    <a:pt x="821" y="1155"/>
                  </a:lnTo>
                  <a:lnTo>
                    <a:pt x="820" y="1156"/>
                  </a:lnTo>
                  <a:lnTo>
                    <a:pt x="820" y="1157"/>
                  </a:lnTo>
                  <a:lnTo>
                    <a:pt x="820" y="1157"/>
                  </a:lnTo>
                  <a:lnTo>
                    <a:pt x="820" y="1158"/>
                  </a:lnTo>
                  <a:lnTo>
                    <a:pt x="820" y="1160"/>
                  </a:lnTo>
                  <a:lnTo>
                    <a:pt x="817" y="1163"/>
                  </a:lnTo>
                  <a:lnTo>
                    <a:pt x="817" y="1164"/>
                  </a:lnTo>
                  <a:lnTo>
                    <a:pt x="816" y="1165"/>
                  </a:lnTo>
                  <a:lnTo>
                    <a:pt x="816" y="1166"/>
                  </a:lnTo>
                  <a:lnTo>
                    <a:pt x="815" y="1168"/>
                  </a:lnTo>
                  <a:lnTo>
                    <a:pt x="812" y="1171"/>
                  </a:lnTo>
                  <a:lnTo>
                    <a:pt x="811" y="1170"/>
                  </a:lnTo>
                  <a:lnTo>
                    <a:pt x="813" y="1168"/>
                  </a:lnTo>
                  <a:lnTo>
                    <a:pt x="813" y="1167"/>
                  </a:lnTo>
                  <a:lnTo>
                    <a:pt x="814" y="1166"/>
                  </a:lnTo>
                  <a:lnTo>
                    <a:pt x="813" y="1166"/>
                  </a:lnTo>
                  <a:lnTo>
                    <a:pt x="812" y="1166"/>
                  </a:lnTo>
                  <a:lnTo>
                    <a:pt x="813" y="1168"/>
                  </a:lnTo>
                  <a:lnTo>
                    <a:pt x="812" y="1168"/>
                  </a:lnTo>
                  <a:lnTo>
                    <a:pt x="811" y="1168"/>
                  </a:lnTo>
                  <a:lnTo>
                    <a:pt x="812" y="1167"/>
                  </a:lnTo>
                  <a:lnTo>
                    <a:pt x="812" y="1166"/>
                  </a:lnTo>
                  <a:lnTo>
                    <a:pt x="812" y="1165"/>
                  </a:lnTo>
                  <a:lnTo>
                    <a:pt x="813" y="1161"/>
                  </a:lnTo>
                  <a:lnTo>
                    <a:pt x="813" y="1160"/>
                  </a:lnTo>
                  <a:lnTo>
                    <a:pt x="814" y="1161"/>
                  </a:lnTo>
                  <a:lnTo>
                    <a:pt x="814" y="1160"/>
                  </a:lnTo>
                  <a:lnTo>
                    <a:pt x="815" y="1159"/>
                  </a:lnTo>
                  <a:lnTo>
                    <a:pt x="814" y="1158"/>
                  </a:lnTo>
                  <a:lnTo>
                    <a:pt x="814" y="1157"/>
                  </a:lnTo>
                  <a:lnTo>
                    <a:pt x="815" y="1156"/>
                  </a:lnTo>
                  <a:lnTo>
                    <a:pt x="817" y="1156"/>
                  </a:lnTo>
                  <a:lnTo>
                    <a:pt x="817" y="1155"/>
                  </a:lnTo>
                  <a:lnTo>
                    <a:pt x="816" y="1155"/>
                  </a:lnTo>
                  <a:lnTo>
                    <a:pt x="816" y="1154"/>
                  </a:lnTo>
                  <a:lnTo>
                    <a:pt x="816" y="1154"/>
                  </a:lnTo>
                  <a:lnTo>
                    <a:pt x="815" y="1155"/>
                  </a:lnTo>
                  <a:lnTo>
                    <a:pt x="813" y="1155"/>
                  </a:lnTo>
                  <a:lnTo>
                    <a:pt x="813" y="1154"/>
                  </a:lnTo>
                  <a:lnTo>
                    <a:pt x="811" y="1154"/>
                  </a:lnTo>
                  <a:lnTo>
                    <a:pt x="810" y="1154"/>
                  </a:lnTo>
                  <a:lnTo>
                    <a:pt x="808" y="1154"/>
                  </a:lnTo>
                  <a:lnTo>
                    <a:pt x="806" y="1156"/>
                  </a:lnTo>
                  <a:lnTo>
                    <a:pt x="809" y="1156"/>
                  </a:lnTo>
                  <a:lnTo>
                    <a:pt x="809" y="1156"/>
                  </a:lnTo>
                  <a:lnTo>
                    <a:pt x="809" y="1155"/>
                  </a:lnTo>
                  <a:lnTo>
                    <a:pt x="810" y="1155"/>
                  </a:lnTo>
                  <a:lnTo>
                    <a:pt x="812" y="1156"/>
                  </a:lnTo>
                  <a:lnTo>
                    <a:pt x="810" y="1157"/>
                  </a:lnTo>
                  <a:lnTo>
                    <a:pt x="810" y="1157"/>
                  </a:lnTo>
                  <a:lnTo>
                    <a:pt x="812" y="1159"/>
                  </a:lnTo>
                  <a:lnTo>
                    <a:pt x="812" y="1160"/>
                  </a:lnTo>
                  <a:lnTo>
                    <a:pt x="812" y="1160"/>
                  </a:lnTo>
                  <a:lnTo>
                    <a:pt x="811" y="1160"/>
                  </a:lnTo>
                  <a:lnTo>
                    <a:pt x="809" y="1158"/>
                  </a:lnTo>
                  <a:lnTo>
                    <a:pt x="808" y="1158"/>
                  </a:lnTo>
                  <a:lnTo>
                    <a:pt x="807" y="1158"/>
                  </a:lnTo>
                  <a:lnTo>
                    <a:pt x="808" y="1159"/>
                  </a:lnTo>
                  <a:lnTo>
                    <a:pt x="808" y="1159"/>
                  </a:lnTo>
                  <a:lnTo>
                    <a:pt x="810" y="1161"/>
                  </a:lnTo>
                  <a:lnTo>
                    <a:pt x="810" y="1161"/>
                  </a:lnTo>
                  <a:lnTo>
                    <a:pt x="812" y="1162"/>
                  </a:lnTo>
                  <a:lnTo>
                    <a:pt x="812" y="1163"/>
                  </a:lnTo>
                  <a:lnTo>
                    <a:pt x="811" y="1164"/>
                  </a:lnTo>
                  <a:lnTo>
                    <a:pt x="811" y="1167"/>
                  </a:lnTo>
                  <a:lnTo>
                    <a:pt x="810" y="1168"/>
                  </a:lnTo>
                  <a:lnTo>
                    <a:pt x="809" y="1169"/>
                  </a:lnTo>
                  <a:lnTo>
                    <a:pt x="807" y="1169"/>
                  </a:lnTo>
                  <a:lnTo>
                    <a:pt x="805" y="1168"/>
                  </a:lnTo>
                  <a:lnTo>
                    <a:pt x="802" y="1168"/>
                  </a:lnTo>
                  <a:lnTo>
                    <a:pt x="802" y="1168"/>
                  </a:lnTo>
                  <a:lnTo>
                    <a:pt x="803" y="1169"/>
                  </a:lnTo>
                  <a:lnTo>
                    <a:pt x="805" y="1169"/>
                  </a:lnTo>
                  <a:lnTo>
                    <a:pt x="806" y="1170"/>
                  </a:lnTo>
                  <a:lnTo>
                    <a:pt x="808" y="1171"/>
                  </a:lnTo>
                  <a:lnTo>
                    <a:pt x="808" y="1172"/>
                  </a:lnTo>
                  <a:lnTo>
                    <a:pt x="807" y="1173"/>
                  </a:lnTo>
                  <a:lnTo>
                    <a:pt x="805" y="1172"/>
                  </a:lnTo>
                  <a:lnTo>
                    <a:pt x="804" y="1171"/>
                  </a:lnTo>
                  <a:lnTo>
                    <a:pt x="804" y="1170"/>
                  </a:lnTo>
                  <a:lnTo>
                    <a:pt x="802" y="1170"/>
                  </a:lnTo>
                  <a:lnTo>
                    <a:pt x="802" y="1170"/>
                  </a:lnTo>
                  <a:lnTo>
                    <a:pt x="800" y="1170"/>
                  </a:lnTo>
                  <a:lnTo>
                    <a:pt x="799" y="1168"/>
                  </a:lnTo>
                  <a:lnTo>
                    <a:pt x="800" y="1164"/>
                  </a:lnTo>
                  <a:lnTo>
                    <a:pt x="798" y="1164"/>
                  </a:lnTo>
                  <a:lnTo>
                    <a:pt x="798" y="1164"/>
                  </a:lnTo>
                  <a:lnTo>
                    <a:pt x="799" y="1165"/>
                  </a:lnTo>
                  <a:lnTo>
                    <a:pt x="799" y="1166"/>
                  </a:lnTo>
                  <a:lnTo>
                    <a:pt x="798" y="1167"/>
                  </a:lnTo>
                  <a:lnTo>
                    <a:pt x="797" y="1166"/>
                  </a:lnTo>
                  <a:lnTo>
                    <a:pt x="794" y="1164"/>
                  </a:lnTo>
                  <a:lnTo>
                    <a:pt x="792" y="1162"/>
                  </a:lnTo>
                  <a:lnTo>
                    <a:pt x="791" y="1161"/>
                  </a:lnTo>
                  <a:lnTo>
                    <a:pt x="792" y="1161"/>
                  </a:lnTo>
                  <a:lnTo>
                    <a:pt x="792" y="1160"/>
                  </a:lnTo>
                  <a:lnTo>
                    <a:pt x="791" y="1160"/>
                  </a:lnTo>
                  <a:lnTo>
                    <a:pt x="791" y="1159"/>
                  </a:lnTo>
                  <a:lnTo>
                    <a:pt x="792" y="1158"/>
                  </a:lnTo>
                  <a:lnTo>
                    <a:pt x="792" y="1158"/>
                  </a:lnTo>
                  <a:lnTo>
                    <a:pt x="793" y="1158"/>
                  </a:lnTo>
                  <a:lnTo>
                    <a:pt x="794" y="1158"/>
                  </a:lnTo>
                  <a:lnTo>
                    <a:pt x="795" y="1156"/>
                  </a:lnTo>
                  <a:lnTo>
                    <a:pt x="796" y="1156"/>
                  </a:lnTo>
                  <a:lnTo>
                    <a:pt x="796" y="1155"/>
                  </a:lnTo>
                  <a:lnTo>
                    <a:pt x="797" y="1155"/>
                  </a:lnTo>
                  <a:lnTo>
                    <a:pt x="797" y="1157"/>
                  </a:lnTo>
                  <a:lnTo>
                    <a:pt x="798" y="1157"/>
                  </a:lnTo>
                  <a:lnTo>
                    <a:pt x="798" y="1157"/>
                  </a:lnTo>
                  <a:lnTo>
                    <a:pt x="799" y="1156"/>
                  </a:lnTo>
                  <a:lnTo>
                    <a:pt x="798" y="1156"/>
                  </a:lnTo>
                  <a:lnTo>
                    <a:pt x="797" y="1155"/>
                  </a:lnTo>
                  <a:lnTo>
                    <a:pt x="797" y="1154"/>
                  </a:lnTo>
                  <a:lnTo>
                    <a:pt x="798" y="1153"/>
                  </a:lnTo>
                  <a:lnTo>
                    <a:pt x="800" y="1153"/>
                  </a:lnTo>
                  <a:lnTo>
                    <a:pt x="801" y="1152"/>
                  </a:lnTo>
                  <a:lnTo>
                    <a:pt x="804" y="1152"/>
                  </a:lnTo>
                  <a:lnTo>
                    <a:pt x="805" y="1150"/>
                  </a:lnTo>
                  <a:lnTo>
                    <a:pt x="808" y="1151"/>
                  </a:lnTo>
                  <a:lnTo>
                    <a:pt x="808" y="1150"/>
                  </a:lnTo>
                  <a:lnTo>
                    <a:pt x="810" y="1150"/>
                  </a:lnTo>
                  <a:lnTo>
                    <a:pt x="810" y="1150"/>
                  </a:lnTo>
                  <a:lnTo>
                    <a:pt x="815" y="1150"/>
                  </a:lnTo>
                  <a:lnTo>
                    <a:pt x="815" y="1149"/>
                  </a:lnTo>
                  <a:close/>
                  <a:moveTo>
                    <a:pt x="1590" y="1169"/>
                  </a:moveTo>
                  <a:lnTo>
                    <a:pt x="1589" y="1171"/>
                  </a:lnTo>
                  <a:lnTo>
                    <a:pt x="1588" y="1171"/>
                  </a:lnTo>
                  <a:lnTo>
                    <a:pt x="1587" y="1173"/>
                  </a:lnTo>
                  <a:lnTo>
                    <a:pt x="1585" y="1175"/>
                  </a:lnTo>
                  <a:lnTo>
                    <a:pt x="1583" y="1175"/>
                  </a:lnTo>
                  <a:lnTo>
                    <a:pt x="1581" y="1173"/>
                  </a:lnTo>
                  <a:lnTo>
                    <a:pt x="1582" y="1173"/>
                  </a:lnTo>
                  <a:lnTo>
                    <a:pt x="1581" y="1172"/>
                  </a:lnTo>
                  <a:lnTo>
                    <a:pt x="1580" y="1170"/>
                  </a:lnTo>
                  <a:lnTo>
                    <a:pt x="1579" y="1170"/>
                  </a:lnTo>
                  <a:lnTo>
                    <a:pt x="1577" y="1169"/>
                  </a:lnTo>
                  <a:lnTo>
                    <a:pt x="1577" y="1164"/>
                  </a:lnTo>
                  <a:lnTo>
                    <a:pt x="1578" y="1164"/>
                  </a:lnTo>
                  <a:lnTo>
                    <a:pt x="1578" y="1163"/>
                  </a:lnTo>
                  <a:lnTo>
                    <a:pt x="1578" y="1162"/>
                  </a:lnTo>
                  <a:lnTo>
                    <a:pt x="1578" y="1161"/>
                  </a:lnTo>
                  <a:lnTo>
                    <a:pt x="1578" y="1160"/>
                  </a:lnTo>
                  <a:lnTo>
                    <a:pt x="1580" y="1157"/>
                  </a:lnTo>
                  <a:lnTo>
                    <a:pt x="1580" y="1156"/>
                  </a:lnTo>
                  <a:lnTo>
                    <a:pt x="1580" y="1155"/>
                  </a:lnTo>
                  <a:lnTo>
                    <a:pt x="1584" y="1152"/>
                  </a:lnTo>
                  <a:lnTo>
                    <a:pt x="1584" y="1151"/>
                  </a:lnTo>
                  <a:lnTo>
                    <a:pt x="1584" y="1150"/>
                  </a:lnTo>
                  <a:lnTo>
                    <a:pt x="1588" y="1149"/>
                  </a:lnTo>
                  <a:lnTo>
                    <a:pt x="1589" y="1148"/>
                  </a:lnTo>
                  <a:lnTo>
                    <a:pt x="1591" y="1149"/>
                  </a:lnTo>
                  <a:lnTo>
                    <a:pt x="1593" y="1151"/>
                  </a:lnTo>
                  <a:lnTo>
                    <a:pt x="1594" y="1152"/>
                  </a:lnTo>
                  <a:lnTo>
                    <a:pt x="1594" y="1156"/>
                  </a:lnTo>
                  <a:lnTo>
                    <a:pt x="1594" y="1156"/>
                  </a:lnTo>
                  <a:lnTo>
                    <a:pt x="1594" y="1157"/>
                  </a:lnTo>
                  <a:lnTo>
                    <a:pt x="1597" y="1160"/>
                  </a:lnTo>
                  <a:lnTo>
                    <a:pt x="1598" y="1161"/>
                  </a:lnTo>
                  <a:lnTo>
                    <a:pt x="1598" y="1163"/>
                  </a:lnTo>
                  <a:lnTo>
                    <a:pt x="1597" y="1164"/>
                  </a:lnTo>
                  <a:lnTo>
                    <a:pt x="1597" y="1166"/>
                  </a:lnTo>
                  <a:lnTo>
                    <a:pt x="1596" y="1167"/>
                  </a:lnTo>
                  <a:lnTo>
                    <a:pt x="1592" y="1169"/>
                  </a:lnTo>
                  <a:lnTo>
                    <a:pt x="1590" y="1169"/>
                  </a:lnTo>
                  <a:close/>
                  <a:moveTo>
                    <a:pt x="1090" y="1151"/>
                  </a:moveTo>
                  <a:lnTo>
                    <a:pt x="1089" y="1151"/>
                  </a:lnTo>
                  <a:lnTo>
                    <a:pt x="1088" y="1150"/>
                  </a:lnTo>
                  <a:lnTo>
                    <a:pt x="1088" y="1148"/>
                  </a:lnTo>
                  <a:lnTo>
                    <a:pt x="1088" y="1148"/>
                  </a:lnTo>
                  <a:lnTo>
                    <a:pt x="1089" y="1149"/>
                  </a:lnTo>
                  <a:lnTo>
                    <a:pt x="1090" y="1150"/>
                  </a:lnTo>
                  <a:lnTo>
                    <a:pt x="1090" y="1151"/>
                  </a:lnTo>
                  <a:close/>
                  <a:moveTo>
                    <a:pt x="1098" y="1149"/>
                  </a:moveTo>
                  <a:lnTo>
                    <a:pt x="1097" y="1150"/>
                  </a:lnTo>
                  <a:lnTo>
                    <a:pt x="1097" y="1150"/>
                  </a:lnTo>
                  <a:lnTo>
                    <a:pt x="1095" y="1149"/>
                  </a:lnTo>
                  <a:lnTo>
                    <a:pt x="1097" y="1148"/>
                  </a:lnTo>
                  <a:lnTo>
                    <a:pt x="1097" y="1148"/>
                  </a:lnTo>
                  <a:lnTo>
                    <a:pt x="1098" y="1148"/>
                  </a:lnTo>
                  <a:lnTo>
                    <a:pt x="1098" y="1149"/>
                  </a:lnTo>
                  <a:close/>
                  <a:moveTo>
                    <a:pt x="1083" y="1153"/>
                  </a:moveTo>
                  <a:lnTo>
                    <a:pt x="1082" y="1154"/>
                  </a:lnTo>
                  <a:lnTo>
                    <a:pt x="1081" y="1154"/>
                  </a:lnTo>
                  <a:lnTo>
                    <a:pt x="1080" y="1153"/>
                  </a:lnTo>
                  <a:lnTo>
                    <a:pt x="1080" y="1155"/>
                  </a:lnTo>
                  <a:lnTo>
                    <a:pt x="1078" y="1155"/>
                  </a:lnTo>
                  <a:lnTo>
                    <a:pt x="1078" y="1156"/>
                  </a:lnTo>
                  <a:lnTo>
                    <a:pt x="1078" y="1158"/>
                  </a:lnTo>
                  <a:lnTo>
                    <a:pt x="1077" y="1158"/>
                  </a:lnTo>
                  <a:lnTo>
                    <a:pt x="1077" y="1159"/>
                  </a:lnTo>
                  <a:lnTo>
                    <a:pt x="1076" y="1159"/>
                  </a:lnTo>
                  <a:lnTo>
                    <a:pt x="1073" y="1157"/>
                  </a:lnTo>
                  <a:lnTo>
                    <a:pt x="1073" y="1159"/>
                  </a:lnTo>
                  <a:lnTo>
                    <a:pt x="1072" y="1159"/>
                  </a:lnTo>
                  <a:lnTo>
                    <a:pt x="1071" y="1158"/>
                  </a:lnTo>
                  <a:lnTo>
                    <a:pt x="1070" y="1158"/>
                  </a:lnTo>
                  <a:lnTo>
                    <a:pt x="1069" y="1159"/>
                  </a:lnTo>
                  <a:lnTo>
                    <a:pt x="1069" y="1160"/>
                  </a:lnTo>
                  <a:lnTo>
                    <a:pt x="1068" y="1160"/>
                  </a:lnTo>
                  <a:lnTo>
                    <a:pt x="1068" y="1161"/>
                  </a:lnTo>
                  <a:lnTo>
                    <a:pt x="1067" y="1161"/>
                  </a:lnTo>
                  <a:lnTo>
                    <a:pt x="1064" y="1163"/>
                  </a:lnTo>
                  <a:lnTo>
                    <a:pt x="1063" y="1167"/>
                  </a:lnTo>
                  <a:lnTo>
                    <a:pt x="1062" y="1168"/>
                  </a:lnTo>
                  <a:lnTo>
                    <a:pt x="1064" y="1168"/>
                  </a:lnTo>
                  <a:lnTo>
                    <a:pt x="1064" y="1169"/>
                  </a:lnTo>
                  <a:lnTo>
                    <a:pt x="1063" y="1170"/>
                  </a:lnTo>
                  <a:lnTo>
                    <a:pt x="1061" y="1169"/>
                  </a:lnTo>
                  <a:lnTo>
                    <a:pt x="1060" y="1171"/>
                  </a:lnTo>
                  <a:lnTo>
                    <a:pt x="1059" y="1171"/>
                  </a:lnTo>
                  <a:lnTo>
                    <a:pt x="1057" y="1169"/>
                  </a:lnTo>
                  <a:lnTo>
                    <a:pt x="1058" y="1168"/>
                  </a:lnTo>
                  <a:lnTo>
                    <a:pt x="1059" y="1168"/>
                  </a:lnTo>
                  <a:lnTo>
                    <a:pt x="1060" y="1169"/>
                  </a:lnTo>
                  <a:lnTo>
                    <a:pt x="1060" y="1168"/>
                  </a:lnTo>
                  <a:lnTo>
                    <a:pt x="1060" y="1167"/>
                  </a:lnTo>
                  <a:lnTo>
                    <a:pt x="1059" y="1166"/>
                  </a:lnTo>
                  <a:lnTo>
                    <a:pt x="1059" y="1164"/>
                  </a:lnTo>
                  <a:lnTo>
                    <a:pt x="1058" y="1164"/>
                  </a:lnTo>
                  <a:lnTo>
                    <a:pt x="1063" y="1159"/>
                  </a:lnTo>
                  <a:lnTo>
                    <a:pt x="1065" y="1158"/>
                  </a:lnTo>
                  <a:lnTo>
                    <a:pt x="1065" y="1158"/>
                  </a:lnTo>
                  <a:lnTo>
                    <a:pt x="1066" y="1158"/>
                  </a:lnTo>
                  <a:lnTo>
                    <a:pt x="1068" y="1155"/>
                  </a:lnTo>
                  <a:lnTo>
                    <a:pt x="1070" y="1155"/>
                  </a:lnTo>
                  <a:lnTo>
                    <a:pt x="1072" y="1153"/>
                  </a:lnTo>
                  <a:lnTo>
                    <a:pt x="1073" y="1153"/>
                  </a:lnTo>
                  <a:lnTo>
                    <a:pt x="1073" y="1152"/>
                  </a:lnTo>
                  <a:lnTo>
                    <a:pt x="1075" y="1150"/>
                  </a:lnTo>
                  <a:lnTo>
                    <a:pt x="1079" y="1148"/>
                  </a:lnTo>
                  <a:lnTo>
                    <a:pt x="1080" y="1148"/>
                  </a:lnTo>
                  <a:lnTo>
                    <a:pt x="1081" y="1147"/>
                  </a:lnTo>
                  <a:lnTo>
                    <a:pt x="1084" y="1147"/>
                  </a:lnTo>
                  <a:lnTo>
                    <a:pt x="1084" y="1147"/>
                  </a:lnTo>
                  <a:lnTo>
                    <a:pt x="1086" y="1147"/>
                  </a:lnTo>
                  <a:lnTo>
                    <a:pt x="1087" y="1147"/>
                  </a:lnTo>
                  <a:lnTo>
                    <a:pt x="1087" y="1151"/>
                  </a:lnTo>
                  <a:lnTo>
                    <a:pt x="1087" y="1151"/>
                  </a:lnTo>
                  <a:lnTo>
                    <a:pt x="1086" y="1152"/>
                  </a:lnTo>
                  <a:lnTo>
                    <a:pt x="1085" y="1152"/>
                  </a:lnTo>
                  <a:lnTo>
                    <a:pt x="1085" y="1153"/>
                  </a:lnTo>
                  <a:lnTo>
                    <a:pt x="1083" y="1153"/>
                  </a:lnTo>
                  <a:close/>
                  <a:moveTo>
                    <a:pt x="1107" y="1132"/>
                  </a:moveTo>
                  <a:lnTo>
                    <a:pt x="1107" y="1132"/>
                  </a:lnTo>
                  <a:lnTo>
                    <a:pt x="1109" y="1132"/>
                  </a:lnTo>
                  <a:lnTo>
                    <a:pt x="1111" y="1133"/>
                  </a:lnTo>
                  <a:lnTo>
                    <a:pt x="1112" y="1133"/>
                  </a:lnTo>
                  <a:lnTo>
                    <a:pt x="1113" y="1134"/>
                  </a:lnTo>
                  <a:lnTo>
                    <a:pt x="1114" y="1134"/>
                  </a:lnTo>
                  <a:lnTo>
                    <a:pt x="1115" y="1134"/>
                  </a:lnTo>
                  <a:lnTo>
                    <a:pt x="1116" y="1134"/>
                  </a:lnTo>
                  <a:lnTo>
                    <a:pt x="1118" y="1136"/>
                  </a:lnTo>
                  <a:lnTo>
                    <a:pt x="1118" y="1136"/>
                  </a:lnTo>
                  <a:lnTo>
                    <a:pt x="1121" y="1138"/>
                  </a:lnTo>
                  <a:lnTo>
                    <a:pt x="1121" y="1140"/>
                  </a:lnTo>
                  <a:lnTo>
                    <a:pt x="1121" y="1140"/>
                  </a:lnTo>
                  <a:lnTo>
                    <a:pt x="1121" y="1141"/>
                  </a:lnTo>
                  <a:lnTo>
                    <a:pt x="1121" y="1142"/>
                  </a:lnTo>
                  <a:lnTo>
                    <a:pt x="1121" y="1142"/>
                  </a:lnTo>
                  <a:lnTo>
                    <a:pt x="1121" y="1143"/>
                  </a:lnTo>
                  <a:lnTo>
                    <a:pt x="1118" y="1146"/>
                  </a:lnTo>
                  <a:lnTo>
                    <a:pt x="1117" y="1147"/>
                  </a:lnTo>
                  <a:lnTo>
                    <a:pt x="1117" y="1147"/>
                  </a:lnTo>
                  <a:lnTo>
                    <a:pt x="1115" y="1147"/>
                  </a:lnTo>
                  <a:lnTo>
                    <a:pt x="1113" y="1146"/>
                  </a:lnTo>
                  <a:lnTo>
                    <a:pt x="1113" y="1144"/>
                  </a:lnTo>
                  <a:lnTo>
                    <a:pt x="1114" y="1144"/>
                  </a:lnTo>
                  <a:lnTo>
                    <a:pt x="1114" y="1143"/>
                  </a:lnTo>
                  <a:lnTo>
                    <a:pt x="1113" y="1142"/>
                  </a:lnTo>
                  <a:lnTo>
                    <a:pt x="1116" y="1141"/>
                  </a:lnTo>
                  <a:lnTo>
                    <a:pt x="1117" y="1141"/>
                  </a:lnTo>
                  <a:lnTo>
                    <a:pt x="1116" y="1137"/>
                  </a:lnTo>
                  <a:lnTo>
                    <a:pt x="1116" y="1137"/>
                  </a:lnTo>
                  <a:lnTo>
                    <a:pt x="1115" y="1138"/>
                  </a:lnTo>
                  <a:lnTo>
                    <a:pt x="1113" y="1139"/>
                  </a:lnTo>
                  <a:lnTo>
                    <a:pt x="1112" y="1139"/>
                  </a:lnTo>
                  <a:lnTo>
                    <a:pt x="1111" y="1138"/>
                  </a:lnTo>
                  <a:lnTo>
                    <a:pt x="1110" y="1138"/>
                  </a:lnTo>
                  <a:lnTo>
                    <a:pt x="1108" y="1139"/>
                  </a:lnTo>
                  <a:lnTo>
                    <a:pt x="1107" y="1139"/>
                  </a:lnTo>
                  <a:lnTo>
                    <a:pt x="1106" y="1137"/>
                  </a:lnTo>
                  <a:lnTo>
                    <a:pt x="1107" y="1135"/>
                  </a:lnTo>
                  <a:lnTo>
                    <a:pt x="1107" y="1135"/>
                  </a:lnTo>
                  <a:lnTo>
                    <a:pt x="1107" y="1135"/>
                  </a:lnTo>
                  <a:lnTo>
                    <a:pt x="1104" y="1138"/>
                  </a:lnTo>
                  <a:lnTo>
                    <a:pt x="1105" y="1140"/>
                  </a:lnTo>
                  <a:lnTo>
                    <a:pt x="1106" y="1140"/>
                  </a:lnTo>
                  <a:lnTo>
                    <a:pt x="1106" y="1141"/>
                  </a:lnTo>
                  <a:lnTo>
                    <a:pt x="1105" y="1142"/>
                  </a:lnTo>
                  <a:lnTo>
                    <a:pt x="1105" y="1143"/>
                  </a:lnTo>
                  <a:lnTo>
                    <a:pt x="1106" y="1143"/>
                  </a:lnTo>
                  <a:lnTo>
                    <a:pt x="1106" y="1142"/>
                  </a:lnTo>
                  <a:lnTo>
                    <a:pt x="1108" y="1140"/>
                  </a:lnTo>
                  <a:lnTo>
                    <a:pt x="1108" y="1139"/>
                  </a:lnTo>
                  <a:lnTo>
                    <a:pt x="1112" y="1139"/>
                  </a:lnTo>
                  <a:lnTo>
                    <a:pt x="1112" y="1141"/>
                  </a:lnTo>
                  <a:lnTo>
                    <a:pt x="1112" y="1142"/>
                  </a:lnTo>
                  <a:lnTo>
                    <a:pt x="1111" y="1142"/>
                  </a:lnTo>
                  <a:lnTo>
                    <a:pt x="1110" y="1141"/>
                  </a:lnTo>
                  <a:lnTo>
                    <a:pt x="1108" y="1142"/>
                  </a:lnTo>
                  <a:lnTo>
                    <a:pt x="1109" y="1142"/>
                  </a:lnTo>
                  <a:lnTo>
                    <a:pt x="1109" y="1145"/>
                  </a:lnTo>
                  <a:lnTo>
                    <a:pt x="1110" y="1145"/>
                  </a:lnTo>
                  <a:lnTo>
                    <a:pt x="1109" y="1144"/>
                  </a:lnTo>
                  <a:lnTo>
                    <a:pt x="1109" y="1142"/>
                  </a:lnTo>
                  <a:lnTo>
                    <a:pt x="1112" y="1143"/>
                  </a:lnTo>
                  <a:lnTo>
                    <a:pt x="1113" y="1144"/>
                  </a:lnTo>
                  <a:lnTo>
                    <a:pt x="1112" y="1145"/>
                  </a:lnTo>
                  <a:lnTo>
                    <a:pt x="1113" y="1146"/>
                  </a:lnTo>
                  <a:lnTo>
                    <a:pt x="1112" y="1148"/>
                  </a:lnTo>
                  <a:lnTo>
                    <a:pt x="1111" y="1148"/>
                  </a:lnTo>
                  <a:lnTo>
                    <a:pt x="1109" y="1148"/>
                  </a:lnTo>
                  <a:lnTo>
                    <a:pt x="1109" y="1147"/>
                  </a:lnTo>
                  <a:lnTo>
                    <a:pt x="1111" y="1147"/>
                  </a:lnTo>
                  <a:lnTo>
                    <a:pt x="1110" y="1146"/>
                  </a:lnTo>
                  <a:lnTo>
                    <a:pt x="1106" y="1146"/>
                  </a:lnTo>
                  <a:lnTo>
                    <a:pt x="1106" y="1147"/>
                  </a:lnTo>
                  <a:lnTo>
                    <a:pt x="1107" y="1148"/>
                  </a:lnTo>
                  <a:lnTo>
                    <a:pt x="1108" y="1148"/>
                  </a:lnTo>
                  <a:lnTo>
                    <a:pt x="1107" y="1149"/>
                  </a:lnTo>
                  <a:lnTo>
                    <a:pt x="1104" y="1149"/>
                  </a:lnTo>
                  <a:lnTo>
                    <a:pt x="1103" y="1148"/>
                  </a:lnTo>
                  <a:lnTo>
                    <a:pt x="1103" y="1146"/>
                  </a:lnTo>
                  <a:lnTo>
                    <a:pt x="1102" y="1146"/>
                  </a:lnTo>
                  <a:lnTo>
                    <a:pt x="1102" y="1142"/>
                  </a:lnTo>
                  <a:lnTo>
                    <a:pt x="1100" y="1140"/>
                  </a:lnTo>
                  <a:lnTo>
                    <a:pt x="1101" y="1136"/>
                  </a:lnTo>
                  <a:lnTo>
                    <a:pt x="1102" y="1134"/>
                  </a:lnTo>
                  <a:lnTo>
                    <a:pt x="1103" y="1133"/>
                  </a:lnTo>
                  <a:lnTo>
                    <a:pt x="1102" y="1132"/>
                  </a:lnTo>
                  <a:lnTo>
                    <a:pt x="1104" y="1130"/>
                  </a:lnTo>
                  <a:lnTo>
                    <a:pt x="1105" y="1130"/>
                  </a:lnTo>
                  <a:lnTo>
                    <a:pt x="1106" y="1131"/>
                  </a:lnTo>
                  <a:lnTo>
                    <a:pt x="1107" y="1132"/>
                  </a:lnTo>
                  <a:close/>
                  <a:moveTo>
                    <a:pt x="1151" y="1131"/>
                  </a:moveTo>
                  <a:lnTo>
                    <a:pt x="1151" y="1132"/>
                  </a:lnTo>
                  <a:lnTo>
                    <a:pt x="1153" y="1132"/>
                  </a:lnTo>
                  <a:lnTo>
                    <a:pt x="1154" y="1131"/>
                  </a:lnTo>
                  <a:lnTo>
                    <a:pt x="1155" y="1131"/>
                  </a:lnTo>
                  <a:lnTo>
                    <a:pt x="1156" y="1133"/>
                  </a:lnTo>
                  <a:lnTo>
                    <a:pt x="1157" y="1134"/>
                  </a:lnTo>
                  <a:lnTo>
                    <a:pt x="1155" y="1136"/>
                  </a:lnTo>
                  <a:lnTo>
                    <a:pt x="1155" y="1136"/>
                  </a:lnTo>
                  <a:lnTo>
                    <a:pt x="1154" y="1137"/>
                  </a:lnTo>
                  <a:lnTo>
                    <a:pt x="1152" y="1137"/>
                  </a:lnTo>
                  <a:lnTo>
                    <a:pt x="1151" y="1137"/>
                  </a:lnTo>
                  <a:lnTo>
                    <a:pt x="1149" y="1134"/>
                  </a:lnTo>
                  <a:lnTo>
                    <a:pt x="1148" y="1132"/>
                  </a:lnTo>
                  <a:lnTo>
                    <a:pt x="1148" y="1131"/>
                  </a:lnTo>
                  <a:lnTo>
                    <a:pt x="1148" y="1130"/>
                  </a:lnTo>
                  <a:lnTo>
                    <a:pt x="1152" y="1130"/>
                  </a:lnTo>
                  <a:lnTo>
                    <a:pt x="1153" y="1130"/>
                  </a:lnTo>
                  <a:lnTo>
                    <a:pt x="1153" y="1131"/>
                  </a:lnTo>
                  <a:lnTo>
                    <a:pt x="1151" y="1131"/>
                  </a:lnTo>
                  <a:close/>
                  <a:moveTo>
                    <a:pt x="1043" y="1130"/>
                  </a:moveTo>
                  <a:lnTo>
                    <a:pt x="1042" y="1130"/>
                  </a:lnTo>
                  <a:lnTo>
                    <a:pt x="1042" y="1130"/>
                  </a:lnTo>
                  <a:lnTo>
                    <a:pt x="1042" y="1130"/>
                  </a:lnTo>
                  <a:lnTo>
                    <a:pt x="1043" y="1129"/>
                  </a:lnTo>
                  <a:lnTo>
                    <a:pt x="1044" y="1130"/>
                  </a:lnTo>
                  <a:lnTo>
                    <a:pt x="1043" y="1130"/>
                  </a:lnTo>
                  <a:close/>
                  <a:moveTo>
                    <a:pt x="1042" y="1124"/>
                  </a:moveTo>
                  <a:lnTo>
                    <a:pt x="1042" y="1124"/>
                  </a:lnTo>
                  <a:lnTo>
                    <a:pt x="1045" y="1124"/>
                  </a:lnTo>
                  <a:lnTo>
                    <a:pt x="1047" y="1126"/>
                  </a:lnTo>
                  <a:lnTo>
                    <a:pt x="1047" y="1127"/>
                  </a:lnTo>
                  <a:lnTo>
                    <a:pt x="1045" y="1130"/>
                  </a:lnTo>
                  <a:lnTo>
                    <a:pt x="1044" y="1129"/>
                  </a:lnTo>
                  <a:lnTo>
                    <a:pt x="1044" y="1129"/>
                  </a:lnTo>
                  <a:lnTo>
                    <a:pt x="1041" y="1129"/>
                  </a:lnTo>
                  <a:lnTo>
                    <a:pt x="1041" y="1130"/>
                  </a:lnTo>
                  <a:lnTo>
                    <a:pt x="1042" y="1131"/>
                  </a:lnTo>
                  <a:lnTo>
                    <a:pt x="1041" y="1131"/>
                  </a:lnTo>
                  <a:lnTo>
                    <a:pt x="1039" y="1131"/>
                  </a:lnTo>
                  <a:lnTo>
                    <a:pt x="1039" y="1131"/>
                  </a:lnTo>
                  <a:lnTo>
                    <a:pt x="1038" y="1131"/>
                  </a:lnTo>
                  <a:lnTo>
                    <a:pt x="1037" y="1130"/>
                  </a:lnTo>
                  <a:lnTo>
                    <a:pt x="1037" y="1128"/>
                  </a:lnTo>
                  <a:lnTo>
                    <a:pt x="1038" y="1126"/>
                  </a:lnTo>
                  <a:lnTo>
                    <a:pt x="1039" y="1126"/>
                  </a:lnTo>
                  <a:lnTo>
                    <a:pt x="1039" y="1127"/>
                  </a:lnTo>
                  <a:lnTo>
                    <a:pt x="1039" y="1128"/>
                  </a:lnTo>
                  <a:lnTo>
                    <a:pt x="1040" y="1125"/>
                  </a:lnTo>
                  <a:lnTo>
                    <a:pt x="1041" y="1124"/>
                  </a:lnTo>
                  <a:lnTo>
                    <a:pt x="1042" y="1124"/>
                  </a:lnTo>
                  <a:close/>
                  <a:moveTo>
                    <a:pt x="1601" y="1110"/>
                  </a:moveTo>
                  <a:lnTo>
                    <a:pt x="1603" y="1111"/>
                  </a:lnTo>
                  <a:lnTo>
                    <a:pt x="1604" y="1111"/>
                  </a:lnTo>
                  <a:lnTo>
                    <a:pt x="1606" y="1114"/>
                  </a:lnTo>
                  <a:lnTo>
                    <a:pt x="1606" y="1118"/>
                  </a:lnTo>
                  <a:lnTo>
                    <a:pt x="1606" y="1118"/>
                  </a:lnTo>
                  <a:lnTo>
                    <a:pt x="1606" y="1122"/>
                  </a:lnTo>
                  <a:lnTo>
                    <a:pt x="1605" y="1123"/>
                  </a:lnTo>
                  <a:lnTo>
                    <a:pt x="1605" y="1123"/>
                  </a:lnTo>
                  <a:lnTo>
                    <a:pt x="1603" y="1126"/>
                  </a:lnTo>
                  <a:lnTo>
                    <a:pt x="1601" y="1126"/>
                  </a:lnTo>
                  <a:lnTo>
                    <a:pt x="1600" y="1125"/>
                  </a:lnTo>
                  <a:lnTo>
                    <a:pt x="1600" y="1124"/>
                  </a:lnTo>
                  <a:lnTo>
                    <a:pt x="1600" y="1124"/>
                  </a:lnTo>
                  <a:lnTo>
                    <a:pt x="1600" y="1121"/>
                  </a:lnTo>
                  <a:lnTo>
                    <a:pt x="1599" y="1120"/>
                  </a:lnTo>
                  <a:lnTo>
                    <a:pt x="1598" y="1119"/>
                  </a:lnTo>
                  <a:lnTo>
                    <a:pt x="1598" y="1119"/>
                  </a:lnTo>
                  <a:lnTo>
                    <a:pt x="1598" y="1118"/>
                  </a:lnTo>
                  <a:lnTo>
                    <a:pt x="1598" y="1116"/>
                  </a:lnTo>
                  <a:lnTo>
                    <a:pt x="1599" y="1115"/>
                  </a:lnTo>
                  <a:lnTo>
                    <a:pt x="1598" y="1114"/>
                  </a:lnTo>
                  <a:lnTo>
                    <a:pt x="1598" y="1112"/>
                  </a:lnTo>
                  <a:lnTo>
                    <a:pt x="1599" y="1112"/>
                  </a:lnTo>
                  <a:lnTo>
                    <a:pt x="1599" y="1111"/>
                  </a:lnTo>
                  <a:lnTo>
                    <a:pt x="1600" y="1110"/>
                  </a:lnTo>
                  <a:lnTo>
                    <a:pt x="1601" y="1110"/>
                  </a:lnTo>
                  <a:close/>
                  <a:moveTo>
                    <a:pt x="1459" y="1104"/>
                  </a:moveTo>
                  <a:lnTo>
                    <a:pt x="1460" y="1104"/>
                  </a:lnTo>
                  <a:lnTo>
                    <a:pt x="1461" y="1104"/>
                  </a:lnTo>
                  <a:lnTo>
                    <a:pt x="1461" y="1104"/>
                  </a:lnTo>
                  <a:lnTo>
                    <a:pt x="1462" y="1107"/>
                  </a:lnTo>
                  <a:lnTo>
                    <a:pt x="1461" y="1108"/>
                  </a:lnTo>
                  <a:lnTo>
                    <a:pt x="1459" y="1108"/>
                  </a:lnTo>
                  <a:lnTo>
                    <a:pt x="1458" y="1107"/>
                  </a:lnTo>
                  <a:lnTo>
                    <a:pt x="1457" y="1107"/>
                  </a:lnTo>
                  <a:lnTo>
                    <a:pt x="1456" y="1106"/>
                  </a:lnTo>
                  <a:lnTo>
                    <a:pt x="1456" y="1105"/>
                  </a:lnTo>
                  <a:lnTo>
                    <a:pt x="1457" y="1105"/>
                  </a:lnTo>
                  <a:lnTo>
                    <a:pt x="1458" y="1104"/>
                  </a:lnTo>
                  <a:lnTo>
                    <a:pt x="1459" y="1104"/>
                  </a:lnTo>
                  <a:close/>
                  <a:moveTo>
                    <a:pt x="1476" y="1101"/>
                  </a:moveTo>
                  <a:lnTo>
                    <a:pt x="1473" y="1101"/>
                  </a:lnTo>
                  <a:lnTo>
                    <a:pt x="1472" y="1101"/>
                  </a:lnTo>
                  <a:lnTo>
                    <a:pt x="1472" y="1098"/>
                  </a:lnTo>
                  <a:lnTo>
                    <a:pt x="1473" y="1098"/>
                  </a:lnTo>
                  <a:lnTo>
                    <a:pt x="1474" y="1098"/>
                  </a:lnTo>
                  <a:lnTo>
                    <a:pt x="1475" y="1100"/>
                  </a:lnTo>
                  <a:lnTo>
                    <a:pt x="1476" y="1100"/>
                  </a:lnTo>
                  <a:lnTo>
                    <a:pt x="1476" y="1101"/>
                  </a:lnTo>
                  <a:close/>
                  <a:moveTo>
                    <a:pt x="915" y="1089"/>
                  </a:moveTo>
                  <a:lnTo>
                    <a:pt x="914" y="1089"/>
                  </a:lnTo>
                  <a:lnTo>
                    <a:pt x="914" y="1089"/>
                  </a:lnTo>
                  <a:lnTo>
                    <a:pt x="914" y="1088"/>
                  </a:lnTo>
                  <a:lnTo>
                    <a:pt x="915" y="1087"/>
                  </a:lnTo>
                  <a:lnTo>
                    <a:pt x="915" y="1087"/>
                  </a:lnTo>
                  <a:lnTo>
                    <a:pt x="916" y="1087"/>
                  </a:lnTo>
                  <a:lnTo>
                    <a:pt x="916" y="1088"/>
                  </a:lnTo>
                  <a:lnTo>
                    <a:pt x="915" y="1088"/>
                  </a:lnTo>
                  <a:lnTo>
                    <a:pt x="915" y="1089"/>
                  </a:lnTo>
                  <a:close/>
                  <a:moveTo>
                    <a:pt x="935" y="1084"/>
                  </a:moveTo>
                  <a:lnTo>
                    <a:pt x="935" y="1084"/>
                  </a:lnTo>
                  <a:lnTo>
                    <a:pt x="935" y="1084"/>
                  </a:lnTo>
                  <a:lnTo>
                    <a:pt x="935" y="1083"/>
                  </a:lnTo>
                  <a:lnTo>
                    <a:pt x="935" y="1083"/>
                  </a:lnTo>
                  <a:lnTo>
                    <a:pt x="936" y="1084"/>
                  </a:lnTo>
                  <a:lnTo>
                    <a:pt x="935" y="1084"/>
                  </a:lnTo>
                  <a:close/>
                  <a:moveTo>
                    <a:pt x="917" y="1085"/>
                  </a:moveTo>
                  <a:lnTo>
                    <a:pt x="917" y="1085"/>
                  </a:lnTo>
                  <a:lnTo>
                    <a:pt x="917" y="1085"/>
                  </a:lnTo>
                  <a:lnTo>
                    <a:pt x="917" y="1084"/>
                  </a:lnTo>
                  <a:lnTo>
                    <a:pt x="917" y="1083"/>
                  </a:lnTo>
                  <a:lnTo>
                    <a:pt x="918" y="1083"/>
                  </a:lnTo>
                  <a:lnTo>
                    <a:pt x="918" y="1084"/>
                  </a:lnTo>
                  <a:lnTo>
                    <a:pt x="918" y="1084"/>
                  </a:lnTo>
                  <a:lnTo>
                    <a:pt x="918" y="1085"/>
                  </a:lnTo>
                  <a:lnTo>
                    <a:pt x="918" y="1085"/>
                  </a:lnTo>
                  <a:lnTo>
                    <a:pt x="917" y="1085"/>
                  </a:lnTo>
                  <a:close/>
                  <a:moveTo>
                    <a:pt x="936" y="1083"/>
                  </a:moveTo>
                  <a:lnTo>
                    <a:pt x="936" y="1083"/>
                  </a:lnTo>
                  <a:lnTo>
                    <a:pt x="936" y="1083"/>
                  </a:lnTo>
                  <a:lnTo>
                    <a:pt x="936" y="1083"/>
                  </a:lnTo>
                  <a:close/>
                  <a:moveTo>
                    <a:pt x="927" y="1082"/>
                  </a:moveTo>
                  <a:lnTo>
                    <a:pt x="926" y="1082"/>
                  </a:lnTo>
                  <a:lnTo>
                    <a:pt x="926" y="1082"/>
                  </a:lnTo>
                  <a:lnTo>
                    <a:pt x="926" y="1080"/>
                  </a:lnTo>
                  <a:lnTo>
                    <a:pt x="926" y="1080"/>
                  </a:lnTo>
                  <a:lnTo>
                    <a:pt x="927" y="1080"/>
                  </a:lnTo>
                  <a:lnTo>
                    <a:pt x="927" y="1080"/>
                  </a:lnTo>
                  <a:lnTo>
                    <a:pt x="927" y="1081"/>
                  </a:lnTo>
                  <a:lnTo>
                    <a:pt x="927" y="1082"/>
                  </a:lnTo>
                  <a:close/>
                  <a:moveTo>
                    <a:pt x="923" y="1080"/>
                  </a:moveTo>
                  <a:lnTo>
                    <a:pt x="923" y="1080"/>
                  </a:lnTo>
                  <a:lnTo>
                    <a:pt x="923" y="1080"/>
                  </a:lnTo>
                  <a:lnTo>
                    <a:pt x="922" y="1080"/>
                  </a:lnTo>
                  <a:lnTo>
                    <a:pt x="922" y="1079"/>
                  </a:lnTo>
                  <a:lnTo>
                    <a:pt x="923" y="1079"/>
                  </a:lnTo>
                  <a:lnTo>
                    <a:pt x="923" y="1080"/>
                  </a:lnTo>
                  <a:close/>
                  <a:moveTo>
                    <a:pt x="936" y="1079"/>
                  </a:moveTo>
                  <a:lnTo>
                    <a:pt x="936" y="1079"/>
                  </a:lnTo>
                  <a:lnTo>
                    <a:pt x="936" y="1079"/>
                  </a:lnTo>
                  <a:lnTo>
                    <a:pt x="936" y="1078"/>
                  </a:lnTo>
                  <a:lnTo>
                    <a:pt x="936" y="1078"/>
                  </a:lnTo>
                  <a:lnTo>
                    <a:pt x="936" y="1078"/>
                  </a:lnTo>
                  <a:lnTo>
                    <a:pt x="937" y="1078"/>
                  </a:lnTo>
                  <a:lnTo>
                    <a:pt x="937" y="1079"/>
                  </a:lnTo>
                  <a:lnTo>
                    <a:pt x="936" y="1079"/>
                  </a:lnTo>
                  <a:close/>
                  <a:moveTo>
                    <a:pt x="927" y="1078"/>
                  </a:moveTo>
                  <a:lnTo>
                    <a:pt x="926" y="1078"/>
                  </a:lnTo>
                  <a:lnTo>
                    <a:pt x="926" y="1077"/>
                  </a:lnTo>
                  <a:lnTo>
                    <a:pt x="926" y="1077"/>
                  </a:lnTo>
                  <a:lnTo>
                    <a:pt x="926" y="1077"/>
                  </a:lnTo>
                  <a:lnTo>
                    <a:pt x="926" y="1077"/>
                  </a:lnTo>
                  <a:lnTo>
                    <a:pt x="927" y="1077"/>
                  </a:lnTo>
                  <a:lnTo>
                    <a:pt x="927" y="1078"/>
                  </a:lnTo>
                  <a:close/>
                  <a:moveTo>
                    <a:pt x="930" y="1077"/>
                  </a:moveTo>
                  <a:lnTo>
                    <a:pt x="929" y="1078"/>
                  </a:lnTo>
                  <a:lnTo>
                    <a:pt x="928" y="1076"/>
                  </a:lnTo>
                  <a:lnTo>
                    <a:pt x="928" y="1076"/>
                  </a:lnTo>
                  <a:lnTo>
                    <a:pt x="928" y="1075"/>
                  </a:lnTo>
                  <a:lnTo>
                    <a:pt x="929" y="1075"/>
                  </a:lnTo>
                  <a:lnTo>
                    <a:pt x="930" y="1076"/>
                  </a:lnTo>
                  <a:lnTo>
                    <a:pt x="930" y="1077"/>
                  </a:lnTo>
                  <a:close/>
                  <a:moveTo>
                    <a:pt x="889" y="1074"/>
                  </a:moveTo>
                  <a:lnTo>
                    <a:pt x="889" y="1074"/>
                  </a:lnTo>
                  <a:lnTo>
                    <a:pt x="889" y="1074"/>
                  </a:lnTo>
                  <a:lnTo>
                    <a:pt x="889" y="1073"/>
                  </a:lnTo>
                  <a:lnTo>
                    <a:pt x="889" y="1073"/>
                  </a:lnTo>
                  <a:lnTo>
                    <a:pt x="889" y="1073"/>
                  </a:lnTo>
                  <a:lnTo>
                    <a:pt x="890" y="1073"/>
                  </a:lnTo>
                  <a:lnTo>
                    <a:pt x="890" y="1074"/>
                  </a:lnTo>
                  <a:lnTo>
                    <a:pt x="889" y="1074"/>
                  </a:lnTo>
                  <a:close/>
                  <a:moveTo>
                    <a:pt x="934" y="1074"/>
                  </a:moveTo>
                  <a:lnTo>
                    <a:pt x="933" y="1075"/>
                  </a:lnTo>
                  <a:lnTo>
                    <a:pt x="933" y="1074"/>
                  </a:lnTo>
                  <a:lnTo>
                    <a:pt x="932" y="1075"/>
                  </a:lnTo>
                  <a:lnTo>
                    <a:pt x="933" y="1076"/>
                  </a:lnTo>
                  <a:lnTo>
                    <a:pt x="933" y="1077"/>
                  </a:lnTo>
                  <a:lnTo>
                    <a:pt x="932" y="1078"/>
                  </a:lnTo>
                  <a:lnTo>
                    <a:pt x="933" y="1079"/>
                  </a:lnTo>
                  <a:lnTo>
                    <a:pt x="933" y="1078"/>
                  </a:lnTo>
                  <a:lnTo>
                    <a:pt x="934" y="1077"/>
                  </a:lnTo>
                  <a:lnTo>
                    <a:pt x="934" y="1076"/>
                  </a:lnTo>
                  <a:lnTo>
                    <a:pt x="935" y="1076"/>
                  </a:lnTo>
                  <a:lnTo>
                    <a:pt x="935" y="1079"/>
                  </a:lnTo>
                  <a:lnTo>
                    <a:pt x="936" y="1080"/>
                  </a:lnTo>
                  <a:lnTo>
                    <a:pt x="935" y="1083"/>
                  </a:lnTo>
                  <a:lnTo>
                    <a:pt x="934" y="1083"/>
                  </a:lnTo>
                  <a:lnTo>
                    <a:pt x="933" y="1082"/>
                  </a:lnTo>
                  <a:lnTo>
                    <a:pt x="932" y="1083"/>
                  </a:lnTo>
                  <a:lnTo>
                    <a:pt x="933" y="1084"/>
                  </a:lnTo>
                  <a:lnTo>
                    <a:pt x="933" y="1084"/>
                  </a:lnTo>
                  <a:lnTo>
                    <a:pt x="932" y="1085"/>
                  </a:lnTo>
                  <a:lnTo>
                    <a:pt x="934" y="1085"/>
                  </a:lnTo>
                  <a:lnTo>
                    <a:pt x="934" y="1087"/>
                  </a:lnTo>
                  <a:lnTo>
                    <a:pt x="933" y="1088"/>
                  </a:lnTo>
                  <a:lnTo>
                    <a:pt x="933" y="1090"/>
                  </a:lnTo>
                  <a:lnTo>
                    <a:pt x="931" y="1091"/>
                  </a:lnTo>
                  <a:lnTo>
                    <a:pt x="931" y="1092"/>
                  </a:lnTo>
                  <a:lnTo>
                    <a:pt x="930" y="1094"/>
                  </a:lnTo>
                  <a:lnTo>
                    <a:pt x="927" y="1098"/>
                  </a:lnTo>
                  <a:lnTo>
                    <a:pt x="927" y="1099"/>
                  </a:lnTo>
                  <a:lnTo>
                    <a:pt x="924" y="1102"/>
                  </a:lnTo>
                  <a:lnTo>
                    <a:pt x="922" y="1102"/>
                  </a:lnTo>
                  <a:lnTo>
                    <a:pt x="921" y="1102"/>
                  </a:lnTo>
                  <a:lnTo>
                    <a:pt x="922" y="1103"/>
                  </a:lnTo>
                  <a:lnTo>
                    <a:pt x="923" y="1103"/>
                  </a:lnTo>
                  <a:lnTo>
                    <a:pt x="922" y="1104"/>
                  </a:lnTo>
                  <a:lnTo>
                    <a:pt x="921" y="1104"/>
                  </a:lnTo>
                  <a:lnTo>
                    <a:pt x="920" y="1105"/>
                  </a:lnTo>
                  <a:lnTo>
                    <a:pt x="918" y="1106"/>
                  </a:lnTo>
                  <a:lnTo>
                    <a:pt x="915" y="1106"/>
                  </a:lnTo>
                  <a:lnTo>
                    <a:pt x="913" y="1104"/>
                  </a:lnTo>
                  <a:lnTo>
                    <a:pt x="913" y="1103"/>
                  </a:lnTo>
                  <a:lnTo>
                    <a:pt x="912" y="1101"/>
                  </a:lnTo>
                  <a:lnTo>
                    <a:pt x="909" y="1098"/>
                  </a:lnTo>
                  <a:lnTo>
                    <a:pt x="909" y="1096"/>
                  </a:lnTo>
                  <a:lnTo>
                    <a:pt x="910" y="1094"/>
                  </a:lnTo>
                  <a:lnTo>
                    <a:pt x="910" y="1093"/>
                  </a:lnTo>
                  <a:lnTo>
                    <a:pt x="912" y="1091"/>
                  </a:lnTo>
                  <a:lnTo>
                    <a:pt x="913" y="1090"/>
                  </a:lnTo>
                  <a:lnTo>
                    <a:pt x="913" y="1090"/>
                  </a:lnTo>
                  <a:lnTo>
                    <a:pt x="914" y="1091"/>
                  </a:lnTo>
                  <a:lnTo>
                    <a:pt x="915" y="1090"/>
                  </a:lnTo>
                  <a:lnTo>
                    <a:pt x="916" y="1089"/>
                  </a:lnTo>
                  <a:lnTo>
                    <a:pt x="916" y="1088"/>
                  </a:lnTo>
                  <a:lnTo>
                    <a:pt x="918" y="1086"/>
                  </a:lnTo>
                  <a:lnTo>
                    <a:pt x="918" y="1086"/>
                  </a:lnTo>
                  <a:lnTo>
                    <a:pt x="919" y="1085"/>
                  </a:lnTo>
                  <a:lnTo>
                    <a:pt x="919" y="1084"/>
                  </a:lnTo>
                  <a:lnTo>
                    <a:pt x="922" y="1082"/>
                  </a:lnTo>
                  <a:lnTo>
                    <a:pt x="923" y="1081"/>
                  </a:lnTo>
                  <a:lnTo>
                    <a:pt x="924" y="1081"/>
                  </a:lnTo>
                  <a:lnTo>
                    <a:pt x="925" y="1082"/>
                  </a:lnTo>
                  <a:lnTo>
                    <a:pt x="925" y="1083"/>
                  </a:lnTo>
                  <a:lnTo>
                    <a:pt x="926" y="1084"/>
                  </a:lnTo>
                  <a:lnTo>
                    <a:pt x="926" y="1085"/>
                  </a:lnTo>
                  <a:lnTo>
                    <a:pt x="928" y="1089"/>
                  </a:lnTo>
                  <a:lnTo>
                    <a:pt x="927" y="1092"/>
                  </a:lnTo>
                  <a:lnTo>
                    <a:pt x="928" y="1092"/>
                  </a:lnTo>
                  <a:lnTo>
                    <a:pt x="929" y="1090"/>
                  </a:lnTo>
                  <a:lnTo>
                    <a:pt x="929" y="1089"/>
                  </a:lnTo>
                  <a:lnTo>
                    <a:pt x="929" y="1088"/>
                  </a:lnTo>
                  <a:lnTo>
                    <a:pt x="928" y="1088"/>
                  </a:lnTo>
                  <a:lnTo>
                    <a:pt x="928" y="1086"/>
                  </a:lnTo>
                  <a:lnTo>
                    <a:pt x="929" y="1085"/>
                  </a:lnTo>
                  <a:lnTo>
                    <a:pt x="931" y="1083"/>
                  </a:lnTo>
                  <a:lnTo>
                    <a:pt x="931" y="1081"/>
                  </a:lnTo>
                  <a:lnTo>
                    <a:pt x="930" y="1081"/>
                  </a:lnTo>
                  <a:lnTo>
                    <a:pt x="930" y="1074"/>
                  </a:lnTo>
                  <a:lnTo>
                    <a:pt x="931" y="1073"/>
                  </a:lnTo>
                  <a:lnTo>
                    <a:pt x="933" y="1073"/>
                  </a:lnTo>
                  <a:lnTo>
                    <a:pt x="933" y="1074"/>
                  </a:lnTo>
                  <a:lnTo>
                    <a:pt x="934" y="1074"/>
                  </a:lnTo>
                  <a:close/>
                  <a:moveTo>
                    <a:pt x="935" y="1075"/>
                  </a:moveTo>
                  <a:lnTo>
                    <a:pt x="935" y="1075"/>
                  </a:lnTo>
                  <a:lnTo>
                    <a:pt x="934" y="1075"/>
                  </a:lnTo>
                  <a:lnTo>
                    <a:pt x="935" y="1074"/>
                  </a:lnTo>
                  <a:lnTo>
                    <a:pt x="934" y="1073"/>
                  </a:lnTo>
                  <a:lnTo>
                    <a:pt x="934" y="1073"/>
                  </a:lnTo>
                  <a:lnTo>
                    <a:pt x="935" y="1073"/>
                  </a:lnTo>
                  <a:lnTo>
                    <a:pt x="936" y="1073"/>
                  </a:lnTo>
                  <a:lnTo>
                    <a:pt x="936" y="1075"/>
                  </a:lnTo>
                  <a:lnTo>
                    <a:pt x="935" y="1075"/>
                  </a:lnTo>
                  <a:close/>
                  <a:moveTo>
                    <a:pt x="933" y="1072"/>
                  </a:moveTo>
                  <a:lnTo>
                    <a:pt x="932" y="1072"/>
                  </a:lnTo>
                  <a:lnTo>
                    <a:pt x="931" y="1071"/>
                  </a:lnTo>
                  <a:lnTo>
                    <a:pt x="931" y="1071"/>
                  </a:lnTo>
                  <a:lnTo>
                    <a:pt x="933" y="1071"/>
                  </a:lnTo>
                  <a:lnTo>
                    <a:pt x="933" y="1072"/>
                  </a:lnTo>
                  <a:close/>
                  <a:moveTo>
                    <a:pt x="935" y="1072"/>
                  </a:moveTo>
                  <a:lnTo>
                    <a:pt x="934" y="1072"/>
                  </a:lnTo>
                  <a:lnTo>
                    <a:pt x="934" y="1072"/>
                  </a:lnTo>
                  <a:lnTo>
                    <a:pt x="934" y="1071"/>
                  </a:lnTo>
                  <a:lnTo>
                    <a:pt x="934" y="1071"/>
                  </a:lnTo>
                  <a:lnTo>
                    <a:pt x="935" y="1071"/>
                  </a:lnTo>
                  <a:lnTo>
                    <a:pt x="935" y="1071"/>
                  </a:lnTo>
                  <a:lnTo>
                    <a:pt x="935" y="1072"/>
                  </a:lnTo>
                  <a:close/>
                  <a:moveTo>
                    <a:pt x="1675" y="1071"/>
                  </a:moveTo>
                  <a:lnTo>
                    <a:pt x="1677" y="1072"/>
                  </a:lnTo>
                  <a:lnTo>
                    <a:pt x="1678" y="1071"/>
                  </a:lnTo>
                  <a:lnTo>
                    <a:pt x="1679" y="1072"/>
                  </a:lnTo>
                  <a:lnTo>
                    <a:pt x="1682" y="1071"/>
                  </a:lnTo>
                  <a:lnTo>
                    <a:pt x="1684" y="1073"/>
                  </a:lnTo>
                  <a:lnTo>
                    <a:pt x="1685" y="1072"/>
                  </a:lnTo>
                  <a:lnTo>
                    <a:pt x="1687" y="1072"/>
                  </a:lnTo>
                  <a:lnTo>
                    <a:pt x="1689" y="1074"/>
                  </a:lnTo>
                  <a:lnTo>
                    <a:pt x="1689" y="1074"/>
                  </a:lnTo>
                  <a:lnTo>
                    <a:pt x="1690" y="1075"/>
                  </a:lnTo>
                  <a:lnTo>
                    <a:pt x="1690" y="1076"/>
                  </a:lnTo>
                  <a:lnTo>
                    <a:pt x="1690" y="1077"/>
                  </a:lnTo>
                  <a:lnTo>
                    <a:pt x="1691" y="1078"/>
                  </a:lnTo>
                  <a:lnTo>
                    <a:pt x="1691" y="1080"/>
                  </a:lnTo>
                  <a:lnTo>
                    <a:pt x="1689" y="1084"/>
                  </a:lnTo>
                  <a:lnTo>
                    <a:pt x="1688" y="1085"/>
                  </a:lnTo>
                  <a:lnTo>
                    <a:pt x="1687" y="1085"/>
                  </a:lnTo>
                  <a:lnTo>
                    <a:pt x="1687" y="1086"/>
                  </a:lnTo>
                  <a:lnTo>
                    <a:pt x="1687" y="1086"/>
                  </a:lnTo>
                  <a:lnTo>
                    <a:pt x="1689" y="1085"/>
                  </a:lnTo>
                  <a:lnTo>
                    <a:pt x="1690" y="1086"/>
                  </a:lnTo>
                  <a:lnTo>
                    <a:pt x="1693" y="1083"/>
                  </a:lnTo>
                  <a:lnTo>
                    <a:pt x="1694" y="1084"/>
                  </a:lnTo>
                  <a:lnTo>
                    <a:pt x="1694" y="1084"/>
                  </a:lnTo>
                  <a:lnTo>
                    <a:pt x="1696" y="1084"/>
                  </a:lnTo>
                  <a:lnTo>
                    <a:pt x="1696" y="1084"/>
                  </a:lnTo>
                  <a:lnTo>
                    <a:pt x="1697" y="1084"/>
                  </a:lnTo>
                  <a:lnTo>
                    <a:pt x="1698" y="1084"/>
                  </a:lnTo>
                  <a:lnTo>
                    <a:pt x="1699" y="1083"/>
                  </a:lnTo>
                  <a:lnTo>
                    <a:pt x="1699" y="1082"/>
                  </a:lnTo>
                  <a:lnTo>
                    <a:pt x="1699" y="1081"/>
                  </a:lnTo>
                  <a:lnTo>
                    <a:pt x="1702" y="1081"/>
                  </a:lnTo>
                  <a:lnTo>
                    <a:pt x="1703" y="1082"/>
                  </a:lnTo>
                  <a:lnTo>
                    <a:pt x="1703" y="1084"/>
                  </a:lnTo>
                  <a:lnTo>
                    <a:pt x="1703" y="1085"/>
                  </a:lnTo>
                  <a:lnTo>
                    <a:pt x="1702" y="1086"/>
                  </a:lnTo>
                  <a:lnTo>
                    <a:pt x="1699" y="1086"/>
                  </a:lnTo>
                  <a:lnTo>
                    <a:pt x="1699" y="1086"/>
                  </a:lnTo>
                  <a:lnTo>
                    <a:pt x="1696" y="1086"/>
                  </a:lnTo>
                  <a:lnTo>
                    <a:pt x="1696" y="1087"/>
                  </a:lnTo>
                  <a:lnTo>
                    <a:pt x="1694" y="1087"/>
                  </a:lnTo>
                  <a:lnTo>
                    <a:pt x="1694" y="1087"/>
                  </a:lnTo>
                  <a:lnTo>
                    <a:pt x="1693" y="1087"/>
                  </a:lnTo>
                  <a:lnTo>
                    <a:pt x="1691" y="1087"/>
                  </a:lnTo>
                  <a:lnTo>
                    <a:pt x="1688" y="1089"/>
                  </a:lnTo>
                  <a:lnTo>
                    <a:pt x="1687" y="1089"/>
                  </a:lnTo>
                  <a:lnTo>
                    <a:pt x="1685" y="1090"/>
                  </a:lnTo>
                  <a:lnTo>
                    <a:pt x="1684" y="1090"/>
                  </a:lnTo>
                  <a:lnTo>
                    <a:pt x="1683" y="1091"/>
                  </a:lnTo>
                  <a:lnTo>
                    <a:pt x="1681" y="1090"/>
                  </a:lnTo>
                  <a:lnTo>
                    <a:pt x="1681" y="1091"/>
                  </a:lnTo>
                  <a:lnTo>
                    <a:pt x="1677" y="1091"/>
                  </a:lnTo>
                  <a:lnTo>
                    <a:pt x="1677" y="1090"/>
                  </a:lnTo>
                  <a:lnTo>
                    <a:pt x="1677" y="1086"/>
                  </a:lnTo>
                  <a:lnTo>
                    <a:pt x="1677" y="1086"/>
                  </a:lnTo>
                  <a:lnTo>
                    <a:pt x="1678" y="1086"/>
                  </a:lnTo>
                  <a:lnTo>
                    <a:pt x="1681" y="1089"/>
                  </a:lnTo>
                  <a:lnTo>
                    <a:pt x="1682" y="1089"/>
                  </a:lnTo>
                  <a:lnTo>
                    <a:pt x="1683" y="1089"/>
                  </a:lnTo>
                  <a:lnTo>
                    <a:pt x="1684" y="1088"/>
                  </a:lnTo>
                  <a:lnTo>
                    <a:pt x="1683" y="1088"/>
                  </a:lnTo>
                  <a:lnTo>
                    <a:pt x="1684" y="1087"/>
                  </a:lnTo>
                  <a:lnTo>
                    <a:pt x="1683" y="1086"/>
                  </a:lnTo>
                  <a:lnTo>
                    <a:pt x="1683" y="1085"/>
                  </a:lnTo>
                  <a:lnTo>
                    <a:pt x="1683" y="1085"/>
                  </a:lnTo>
                  <a:lnTo>
                    <a:pt x="1683" y="1082"/>
                  </a:lnTo>
                  <a:lnTo>
                    <a:pt x="1683" y="1082"/>
                  </a:lnTo>
                  <a:lnTo>
                    <a:pt x="1682" y="1082"/>
                  </a:lnTo>
                  <a:lnTo>
                    <a:pt x="1681" y="1082"/>
                  </a:lnTo>
                  <a:lnTo>
                    <a:pt x="1679" y="1081"/>
                  </a:lnTo>
                  <a:lnTo>
                    <a:pt x="1678" y="1081"/>
                  </a:lnTo>
                  <a:lnTo>
                    <a:pt x="1676" y="1083"/>
                  </a:lnTo>
                  <a:lnTo>
                    <a:pt x="1676" y="1085"/>
                  </a:lnTo>
                  <a:lnTo>
                    <a:pt x="1673" y="1085"/>
                  </a:lnTo>
                  <a:lnTo>
                    <a:pt x="1672" y="1084"/>
                  </a:lnTo>
                  <a:lnTo>
                    <a:pt x="1671" y="1082"/>
                  </a:lnTo>
                  <a:lnTo>
                    <a:pt x="1669" y="1080"/>
                  </a:lnTo>
                  <a:lnTo>
                    <a:pt x="1669" y="1078"/>
                  </a:lnTo>
                  <a:lnTo>
                    <a:pt x="1670" y="1077"/>
                  </a:lnTo>
                  <a:lnTo>
                    <a:pt x="1670" y="1077"/>
                  </a:lnTo>
                  <a:lnTo>
                    <a:pt x="1670" y="1073"/>
                  </a:lnTo>
                  <a:lnTo>
                    <a:pt x="1671" y="1072"/>
                  </a:lnTo>
                  <a:lnTo>
                    <a:pt x="1672" y="1071"/>
                  </a:lnTo>
                  <a:lnTo>
                    <a:pt x="1673" y="1071"/>
                  </a:lnTo>
                  <a:lnTo>
                    <a:pt x="1673" y="1070"/>
                  </a:lnTo>
                  <a:lnTo>
                    <a:pt x="1674" y="1070"/>
                  </a:lnTo>
                  <a:lnTo>
                    <a:pt x="1675" y="1071"/>
                  </a:lnTo>
                  <a:close/>
                  <a:moveTo>
                    <a:pt x="934" y="1070"/>
                  </a:moveTo>
                  <a:lnTo>
                    <a:pt x="934" y="1070"/>
                  </a:lnTo>
                  <a:lnTo>
                    <a:pt x="934" y="1070"/>
                  </a:lnTo>
                  <a:lnTo>
                    <a:pt x="934" y="1070"/>
                  </a:lnTo>
                  <a:lnTo>
                    <a:pt x="934" y="1070"/>
                  </a:lnTo>
                  <a:lnTo>
                    <a:pt x="935" y="1070"/>
                  </a:lnTo>
                  <a:lnTo>
                    <a:pt x="934" y="1070"/>
                  </a:lnTo>
                  <a:close/>
                  <a:moveTo>
                    <a:pt x="1691" y="1072"/>
                  </a:moveTo>
                  <a:lnTo>
                    <a:pt x="1689" y="1072"/>
                  </a:lnTo>
                  <a:lnTo>
                    <a:pt x="1688" y="1071"/>
                  </a:lnTo>
                  <a:lnTo>
                    <a:pt x="1688" y="1071"/>
                  </a:lnTo>
                  <a:lnTo>
                    <a:pt x="1690" y="1070"/>
                  </a:lnTo>
                  <a:lnTo>
                    <a:pt x="1692" y="1070"/>
                  </a:lnTo>
                  <a:lnTo>
                    <a:pt x="1692" y="1070"/>
                  </a:lnTo>
                  <a:lnTo>
                    <a:pt x="1690" y="1071"/>
                  </a:lnTo>
                  <a:lnTo>
                    <a:pt x="1691" y="1072"/>
                  </a:lnTo>
                  <a:close/>
                  <a:moveTo>
                    <a:pt x="927" y="1074"/>
                  </a:moveTo>
                  <a:lnTo>
                    <a:pt x="926" y="1076"/>
                  </a:lnTo>
                  <a:lnTo>
                    <a:pt x="926" y="1076"/>
                  </a:lnTo>
                  <a:lnTo>
                    <a:pt x="925" y="1077"/>
                  </a:lnTo>
                  <a:lnTo>
                    <a:pt x="925" y="1078"/>
                  </a:lnTo>
                  <a:lnTo>
                    <a:pt x="924" y="1080"/>
                  </a:lnTo>
                  <a:lnTo>
                    <a:pt x="923" y="1079"/>
                  </a:lnTo>
                  <a:lnTo>
                    <a:pt x="923" y="1078"/>
                  </a:lnTo>
                  <a:lnTo>
                    <a:pt x="922" y="1078"/>
                  </a:lnTo>
                  <a:lnTo>
                    <a:pt x="921" y="1079"/>
                  </a:lnTo>
                  <a:lnTo>
                    <a:pt x="921" y="1081"/>
                  </a:lnTo>
                  <a:lnTo>
                    <a:pt x="921" y="1082"/>
                  </a:lnTo>
                  <a:lnTo>
                    <a:pt x="920" y="1081"/>
                  </a:lnTo>
                  <a:lnTo>
                    <a:pt x="919" y="1083"/>
                  </a:lnTo>
                  <a:lnTo>
                    <a:pt x="918" y="1083"/>
                  </a:lnTo>
                  <a:lnTo>
                    <a:pt x="918" y="1082"/>
                  </a:lnTo>
                  <a:lnTo>
                    <a:pt x="919" y="1080"/>
                  </a:lnTo>
                  <a:lnTo>
                    <a:pt x="920" y="1077"/>
                  </a:lnTo>
                  <a:lnTo>
                    <a:pt x="921" y="1076"/>
                  </a:lnTo>
                  <a:lnTo>
                    <a:pt x="921" y="1075"/>
                  </a:lnTo>
                  <a:lnTo>
                    <a:pt x="921" y="1075"/>
                  </a:lnTo>
                  <a:lnTo>
                    <a:pt x="921" y="1073"/>
                  </a:lnTo>
                  <a:lnTo>
                    <a:pt x="922" y="1072"/>
                  </a:lnTo>
                  <a:lnTo>
                    <a:pt x="922" y="1070"/>
                  </a:lnTo>
                  <a:lnTo>
                    <a:pt x="923" y="1069"/>
                  </a:lnTo>
                  <a:lnTo>
                    <a:pt x="924" y="1067"/>
                  </a:lnTo>
                  <a:lnTo>
                    <a:pt x="925" y="1067"/>
                  </a:lnTo>
                  <a:lnTo>
                    <a:pt x="925" y="1066"/>
                  </a:lnTo>
                  <a:lnTo>
                    <a:pt x="926" y="1065"/>
                  </a:lnTo>
                  <a:lnTo>
                    <a:pt x="928" y="1065"/>
                  </a:lnTo>
                  <a:lnTo>
                    <a:pt x="930" y="1067"/>
                  </a:lnTo>
                  <a:lnTo>
                    <a:pt x="930" y="1067"/>
                  </a:lnTo>
                  <a:lnTo>
                    <a:pt x="931" y="1068"/>
                  </a:lnTo>
                  <a:lnTo>
                    <a:pt x="932" y="1068"/>
                  </a:lnTo>
                  <a:lnTo>
                    <a:pt x="932" y="1069"/>
                  </a:lnTo>
                  <a:lnTo>
                    <a:pt x="933" y="1069"/>
                  </a:lnTo>
                  <a:lnTo>
                    <a:pt x="933" y="1070"/>
                  </a:lnTo>
                  <a:lnTo>
                    <a:pt x="931" y="1070"/>
                  </a:lnTo>
                  <a:lnTo>
                    <a:pt x="930" y="1071"/>
                  </a:lnTo>
                  <a:lnTo>
                    <a:pt x="930" y="1072"/>
                  </a:lnTo>
                  <a:lnTo>
                    <a:pt x="930" y="1072"/>
                  </a:lnTo>
                  <a:lnTo>
                    <a:pt x="930" y="1074"/>
                  </a:lnTo>
                  <a:lnTo>
                    <a:pt x="927" y="1074"/>
                  </a:lnTo>
                  <a:close/>
                  <a:moveTo>
                    <a:pt x="1038" y="1064"/>
                  </a:moveTo>
                  <a:lnTo>
                    <a:pt x="1037" y="1064"/>
                  </a:lnTo>
                  <a:lnTo>
                    <a:pt x="1037" y="1064"/>
                  </a:lnTo>
                  <a:lnTo>
                    <a:pt x="1037" y="1063"/>
                  </a:lnTo>
                  <a:lnTo>
                    <a:pt x="1038" y="1063"/>
                  </a:lnTo>
                  <a:lnTo>
                    <a:pt x="1038" y="1064"/>
                  </a:lnTo>
                  <a:close/>
                  <a:moveTo>
                    <a:pt x="1036" y="1063"/>
                  </a:moveTo>
                  <a:lnTo>
                    <a:pt x="1036" y="1063"/>
                  </a:lnTo>
                  <a:lnTo>
                    <a:pt x="1036" y="1063"/>
                  </a:lnTo>
                  <a:lnTo>
                    <a:pt x="1035" y="1063"/>
                  </a:lnTo>
                  <a:lnTo>
                    <a:pt x="1036" y="1063"/>
                  </a:lnTo>
                  <a:lnTo>
                    <a:pt x="1036" y="1063"/>
                  </a:lnTo>
                  <a:close/>
                  <a:moveTo>
                    <a:pt x="1654" y="1076"/>
                  </a:moveTo>
                  <a:lnTo>
                    <a:pt x="1652" y="1076"/>
                  </a:lnTo>
                  <a:lnTo>
                    <a:pt x="1651" y="1075"/>
                  </a:lnTo>
                  <a:lnTo>
                    <a:pt x="1650" y="1074"/>
                  </a:lnTo>
                  <a:lnTo>
                    <a:pt x="1649" y="1070"/>
                  </a:lnTo>
                  <a:lnTo>
                    <a:pt x="1648" y="1069"/>
                  </a:lnTo>
                  <a:lnTo>
                    <a:pt x="1648" y="1068"/>
                  </a:lnTo>
                  <a:lnTo>
                    <a:pt x="1648" y="1067"/>
                  </a:lnTo>
                  <a:lnTo>
                    <a:pt x="1648" y="1067"/>
                  </a:lnTo>
                  <a:lnTo>
                    <a:pt x="1648" y="1064"/>
                  </a:lnTo>
                  <a:lnTo>
                    <a:pt x="1651" y="1062"/>
                  </a:lnTo>
                  <a:lnTo>
                    <a:pt x="1652" y="1062"/>
                  </a:lnTo>
                  <a:lnTo>
                    <a:pt x="1654" y="1064"/>
                  </a:lnTo>
                  <a:lnTo>
                    <a:pt x="1654" y="1066"/>
                  </a:lnTo>
                  <a:lnTo>
                    <a:pt x="1655" y="1067"/>
                  </a:lnTo>
                  <a:lnTo>
                    <a:pt x="1655" y="1068"/>
                  </a:lnTo>
                  <a:lnTo>
                    <a:pt x="1655" y="1069"/>
                  </a:lnTo>
                  <a:lnTo>
                    <a:pt x="1655" y="1070"/>
                  </a:lnTo>
                  <a:lnTo>
                    <a:pt x="1656" y="1071"/>
                  </a:lnTo>
                  <a:lnTo>
                    <a:pt x="1655" y="1072"/>
                  </a:lnTo>
                  <a:lnTo>
                    <a:pt x="1655" y="1074"/>
                  </a:lnTo>
                  <a:lnTo>
                    <a:pt x="1655" y="1075"/>
                  </a:lnTo>
                  <a:lnTo>
                    <a:pt x="1654" y="1076"/>
                  </a:lnTo>
                  <a:close/>
                  <a:moveTo>
                    <a:pt x="1721" y="1058"/>
                  </a:moveTo>
                  <a:lnTo>
                    <a:pt x="1722" y="1058"/>
                  </a:lnTo>
                  <a:lnTo>
                    <a:pt x="1723" y="1058"/>
                  </a:lnTo>
                  <a:lnTo>
                    <a:pt x="1723" y="1059"/>
                  </a:lnTo>
                  <a:lnTo>
                    <a:pt x="1723" y="1061"/>
                  </a:lnTo>
                  <a:lnTo>
                    <a:pt x="1722" y="1062"/>
                  </a:lnTo>
                  <a:lnTo>
                    <a:pt x="1722" y="1064"/>
                  </a:lnTo>
                  <a:lnTo>
                    <a:pt x="1721" y="1065"/>
                  </a:lnTo>
                  <a:lnTo>
                    <a:pt x="1721" y="1066"/>
                  </a:lnTo>
                  <a:lnTo>
                    <a:pt x="1716" y="1070"/>
                  </a:lnTo>
                  <a:lnTo>
                    <a:pt x="1716" y="1069"/>
                  </a:lnTo>
                  <a:lnTo>
                    <a:pt x="1716" y="1067"/>
                  </a:lnTo>
                  <a:lnTo>
                    <a:pt x="1719" y="1066"/>
                  </a:lnTo>
                  <a:lnTo>
                    <a:pt x="1719" y="1065"/>
                  </a:lnTo>
                  <a:lnTo>
                    <a:pt x="1718" y="1065"/>
                  </a:lnTo>
                  <a:lnTo>
                    <a:pt x="1718" y="1064"/>
                  </a:lnTo>
                  <a:lnTo>
                    <a:pt x="1719" y="1063"/>
                  </a:lnTo>
                  <a:lnTo>
                    <a:pt x="1720" y="1063"/>
                  </a:lnTo>
                  <a:lnTo>
                    <a:pt x="1721" y="1062"/>
                  </a:lnTo>
                  <a:lnTo>
                    <a:pt x="1721" y="1061"/>
                  </a:lnTo>
                  <a:lnTo>
                    <a:pt x="1721" y="1061"/>
                  </a:lnTo>
                  <a:lnTo>
                    <a:pt x="1721" y="1060"/>
                  </a:lnTo>
                  <a:lnTo>
                    <a:pt x="1719" y="1059"/>
                  </a:lnTo>
                  <a:lnTo>
                    <a:pt x="1719" y="1058"/>
                  </a:lnTo>
                  <a:lnTo>
                    <a:pt x="1721" y="1058"/>
                  </a:lnTo>
                  <a:close/>
                  <a:moveTo>
                    <a:pt x="1044" y="1053"/>
                  </a:moveTo>
                  <a:lnTo>
                    <a:pt x="1044" y="1053"/>
                  </a:lnTo>
                  <a:lnTo>
                    <a:pt x="1045" y="1053"/>
                  </a:lnTo>
                  <a:lnTo>
                    <a:pt x="1045" y="1052"/>
                  </a:lnTo>
                  <a:lnTo>
                    <a:pt x="1046" y="1052"/>
                  </a:lnTo>
                  <a:lnTo>
                    <a:pt x="1047" y="1052"/>
                  </a:lnTo>
                  <a:lnTo>
                    <a:pt x="1048" y="1052"/>
                  </a:lnTo>
                  <a:lnTo>
                    <a:pt x="1049" y="1052"/>
                  </a:lnTo>
                  <a:lnTo>
                    <a:pt x="1050" y="1054"/>
                  </a:lnTo>
                  <a:lnTo>
                    <a:pt x="1052" y="1055"/>
                  </a:lnTo>
                  <a:lnTo>
                    <a:pt x="1054" y="1057"/>
                  </a:lnTo>
                  <a:lnTo>
                    <a:pt x="1054" y="1059"/>
                  </a:lnTo>
                  <a:lnTo>
                    <a:pt x="1054" y="1060"/>
                  </a:lnTo>
                  <a:lnTo>
                    <a:pt x="1054" y="1065"/>
                  </a:lnTo>
                  <a:lnTo>
                    <a:pt x="1053" y="1066"/>
                  </a:lnTo>
                  <a:lnTo>
                    <a:pt x="1053" y="1067"/>
                  </a:lnTo>
                  <a:lnTo>
                    <a:pt x="1051" y="1069"/>
                  </a:lnTo>
                  <a:lnTo>
                    <a:pt x="1049" y="1069"/>
                  </a:lnTo>
                  <a:lnTo>
                    <a:pt x="1048" y="1071"/>
                  </a:lnTo>
                  <a:lnTo>
                    <a:pt x="1047" y="1071"/>
                  </a:lnTo>
                  <a:lnTo>
                    <a:pt x="1046" y="1072"/>
                  </a:lnTo>
                  <a:lnTo>
                    <a:pt x="1044" y="1073"/>
                  </a:lnTo>
                  <a:lnTo>
                    <a:pt x="1039" y="1073"/>
                  </a:lnTo>
                  <a:lnTo>
                    <a:pt x="1039" y="1072"/>
                  </a:lnTo>
                  <a:lnTo>
                    <a:pt x="1038" y="1073"/>
                  </a:lnTo>
                  <a:lnTo>
                    <a:pt x="1037" y="1073"/>
                  </a:lnTo>
                  <a:lnTo>
                    <a:pt x="1037" y="1072"/>
                  </a:lnTo>
                  <a:lnTo>
                    <a:pt x="1035" y="1072"/>
                  </a:lnTo>
                  <a:lnTo>
                    <a:pt x="1034" y="1072"/>
                  </a:lnTo>
                  <a:lnTo>
                    <a:pt x="1034" y="1067"/>
                  </a:lnTo>
                  <a:lnTo>
                    <a:pt x="1035" y="1066"/>
                  </a:lnTo>
                  <a:lnTo>
                    <a:pt x="1035" y="1064"/>
                  </a:lnTo>
                  <a:lnTo>
                    <a:pt x="1037" y="1064"/>
                  </a:lnTo>
                  <a:lnTo>
                    <a:pt x="1037" y="1065"/>
                  </a:lnTo>
                  <a:lnTo>
                    <a:pt x="1039" y="1065"/>
                  </a:lnTo>
                  <a:lnTo>
                    <a:pt x="1042" y="1067"/>
                  </a:lnTo>
                  <a:lnTo>
                    <a:pt x="1041" y="1068"/>
                  </a:lnTo>
                  <a:lnTo>
                    <a:pt x="1040" y="1069"/>
                  </a:lnTo>
                  <a:lnTo>
                    <a:pt x="1040" y="1070"/>
                  </a:lnTo>
                  <a:lnTo>
                    <a:pt x="1042" y="1069"/>
                  </a:lnTo>
                  <a:lnTo>
                    <a:pt x="1043" y="1067"/>
                  </a:lnTo>
                  <a:lnTo>
                    <a:pt x="1043" y="1067"/>
                  </a:lnTo>
                  <a:lnTo>
                    <a:pt x="1044" y="1066"/>
                  </a:lnTo>
                  <a:lnTo>
                    <a:pt x="1045" y="1066"/>
                  </a:lnTo>
                  <a:lnTo>
                    <a:pt x="1047" y="1065"/>
                  </a:lnTo>
                  <a:lnTo>
                    <a:pt x="1047" y="1063"/>
                  </a:lnTo>
                  <a:lnTo>
                    <a:pt x="1048" y="1062"/>
                  </a:lnTo>
                  <a:lnTo>
                    <a:pt x="1049" y="1062"/>
                  </a:lnTo>
                  <a:lnTo>
                    <a:pt x="1049" y="1063"/>
                  </a:lnTo>
                  <a:lnTo>
                    <a:pt x="1051" y="1060"/>
                  </a:lnTo>
                  <a:lnTo>
                    <a:pt x="1050" y="1059"/>
                  </a:lnTo>
                  <a:lnTo>
                    <a:pt x="1049" y="1058"/>
                  </a:lnTo>
                  <a:lnTo>
                    <a:pt x="1049" y="1059"/>
                  </a:lnTo>
                  <a:lnTo>
                    <a:pt x="1047" y="1059"/>
                  </a:lnTo>
                  <a:lnTo>
                    <a:pt x="1047" y="1059"/>
                  </a:lnTo>
                  <a:lnTo>
                    <a:pt x="1048" y="1060"/>
                  </a:lnTo>
                  <a:lnTo>
                    <a:pt x="1048" y="1061"/>
                  </a:lnTo>
                  <a:lnTo>
                    <a:pt x="1047" y="1062"/>
                  </a:lnTo>
                  <a:lnTo>
                    <a:pt x="1044" y="1059"/>
                  </a:lnTo>
                  <a:lnTo>
                    <a:pt x="1045" y="1057"/>
                  </a:lnTo>
                  <a:lnTo>
                    <a:pt x="1044" y="1057"/>
                  </a:lnTo>
                  <a:lnTo>
                    <a:pt x="1044" y="1058"/>
                  </a:lnTo>
                  <a:lnTo>
                    <a:pt x="1043" y="1059"/>
                  </a:lnTo>
                  <a:lnTo>
                    <a:pt x="1043" y="1061"/>
                  </a:lnTo>
                  <a:lnTo>
                    <a:pt x="1041" y="1062"/>
                  </a:lnTo>
                  <a:lnTo>
                    <a:pt x="1040" y="1063"/>
                  </a:lnTo>
                  <a:lnTo>
                    <a:pt x="1038" y="1063"/>
                  </a:lnTo>
                  <a:lnTo>
                    <a:pt x="1037" y="1062"/>
                  </a:lnTo>
                  <a:lnTo>
                    <a:pt x="1039" y="1060"/>
                  </a:lnTo>
                  <a:lnTo>
                    <a:pt x="1039" y="1059"/>
                  </a:lnTo>
                  <a:lnTo>
                    <a:pt x="1038" y="1059"/>
                  </a:lnTo>
                  <a:lnTo>
                    <a:pt x="1037" y="1061"/>
                  </a:lnTo>
                  <a:lnTo>
                    <a:pt x="1037" y="1061"/>
                  </a:lnTo>
                  <a:lnTo>
                    <a:pt x="1036" y="1059"/>
                  </a:lnTo>
                  <a:lnTo>
                    <a:pt x="1036" y="1058"/>
                  </a:lnTo>
                  <a:lnTo>
                    <a:pt x="1037" y="1057"/>
                  </a:lnTo>
                  <a:lnTo>
                    <a:pt x="1037" y="1056"/>
                  </a:lnTo>
                  <a:lnTo>
                    <a:pt x="1038" y="1055"/>
                  </a:lnTo>
                  <a:lnTo>
                    <a:pt x="1039" y="1054"/>
                  </a:lnTo>
                  <a:lnTo>
                    <a:pt x="1039" y="1054"/>
                  </a:lnTo>
                  <a:lnTo>
                    <a:pt x="1041" y="1052"/>
                  </a:lnTo>
                  <a:lnTo>
                    <a:pt x="1042" y="1052"/>
                  </a:lnTo>
                  <a:lnTo>
                    <a:pt x="1043" y="1052"/>
                  </a:lnTo>
                  <a:lnTo>
                    <a:pt x="1044" y="1052"/>
                  </a:lnTo>
                  <a:lnTo>
                    <a:pt x="1044" y="1053"/>
                  </a:lnTo>
                  <a:close/>
                  <a:moveTo>
                    <a:pt x="1712" y="1050"/>
                  </a:moveTo>
                  <a:lnTo>
                    <a:pt x="1714" y="1052"/>
                  </a:lnTo>
                  <a:lnTo>
                    <a:pt x="1714" y="1053"/>
                  </a:lnTo>
                  <a:lnTo>
                    <a:pt x="1713" y="1052"/>
                  </a:lnTo>
                  <a:lnTo>
                    <a:pt x="1712" y="1053"/>
                  </a:lnTo>
                  <a:lnTo>
                    <a:pt x="1713" y="1054"/>
                  </a:lnTo>
                  <a:lnTo>
                    <a:pt x="1713" y="1055"/>
                  </a:lnTo>
                  <a:lnTo>
                    <a:pt x="1714" y="1057"/>
                  </a:lnTo>
                  <a:lnTo>
                    <a:pt x="1715" y="1059"/>
                  </a:lnTo>
                  <a:lnTo>
                    <a:pt x="1717" y="1061"/>
                  </a:lnTo>
                  <a:lnTo>
                    <a:pt x="1717" y="1062"/>
                  </a:lnTo>
                  <a:lnTo>
                    <a:pt x="1715" y="1063"/>
                  </a:lnTo>
                  <a:lnTo>
                    <a:pt x="1715" y="1062"/>
                  </a:lnTo>
                  <a:lnTo>
                    <a:pt x="1714" y="1062"/>
                  </a:lnTo>
                  <a:lnTo>
                    <a:pt x="1713" y="1062"/>
                  </a:lnTo>
                  <a:lnTo>
                    <a:pt x="1709" y="1062"/>
                  </a:lnTo>
                  <a:lnTo>
                    <a:pt x="1708" y="1062"/>
                  </a:lnTo>
                  <a:lnTo>
                    <a:pt x="1707" y="1063"/>
                  </a:lnTo>
                  <a:lnTo>
                    <a:pt x="1706" y="1064"/>
                  </a:lnTo>
                  <a:lnTo>
                    <a:pt x="1705" y="1064"/>
                  </a:lnTo>
                  <a:lnTo>
                    <a:pt x="1705" y="1063"/>
                  </a:lnTo>
                  <a:lnTo>
                    <a:pt x="1703" y="1062"/>
                  </a:lnTo>
                  <a:lnTo>
                    <a:pt x="1703" y="1061"/>
                  </a:lnTo>
                  <a:lnTo>
                    <a:pt x="1703" y="1061"/>
                  </a:lnTo>
                  <a:lnTo>
                    <a:pt x="1703" y="1055"/>
                  </a:lnTo>
                  <a:lnTo>
                    <a:pt x="1705" y="1053"/>
                  </a:lnTo>
                  <a:lnTo>
                    <a:pt x="1705" y="1052"/>
                  </a:lnTo>
                  <a:lnTo>
                    <a:pt x="1708" y="1050"/>
                  </a:lnTo>
                  <a:lnTo>
                    <a:pt x="1709" y="1050"/>
                  </a:lnTo>
                  <a:lnTo>
                    <a:pt x="1709" y="1050"/>
                  </a:lnTo>
                  <a:lnTo>
                    <a:pt x="1712" y="1050"/>
                  </a:lnTo>
                  <a:close/>
                  <a:moveTo>
                    <a:pt x="1681" y="1043"/>
                  </a:moveTo>
                  <a:lnTo>
                    <a:pt x="1683" y="1045"/>
                  </a:lnTo>
                  <a:lnTo>
                    <a:pt x="1683" y="1046"/>
                  </a:lnTo>
                  <a:lnTo>
                    <a:pt x="1684" y="1048"/>
                  </a:lnTo>
                  <a:lnTo>
                    <a:pt x="1685" y="1048"/>
                  </a:lnTo>
                  <a:lnTo>
                    <a:pt x="1685" y="1049"/>
                  </a:lnTo>
                  <a:lnTo>
                    <a:pt x="1685" y="1050"/>
                  </a:lnTo>
                  <a:lnTo>
                    <a:pt x="1686" y="1052"/>
                  </a:lnTo>
                  <a:lnTo>
                    <a:pt x="1687" y="1053"/>
                  </a:lnTo>
                  <a:lnTo>
                    <a:pt x="1686" y="1055"/>
                  </a:lnTo>
                  <a:lnTo>
                    <a:pt x="1688" y="1056"/>
                  </a:lnTo>
                  <a:lnTo>
                    <a:pt x="1687" y="1056"/>
                  </a:lnTo>
                  <a:lnTo>
                    <a:pt x="1686" y="1056"/>
                  </a:lnTo>
                  <a:lnTo>
                    <a:pt x="1685" y="1057"/>
                  </a:lnTo>
                  <a:lnTo>
                    <a:pt x="1685" y="1057"/>
                  </a:lnTo>
                  <a:lnTo>
                    <a:pt x="1684" y="1057"/>
                  </a:lnTo>
                  <a:lnTo>
                    <a:pt x="1683" y="1057"/>
                  </a:lnTo>
                  <a:lnTo>
                    <a:pt x="1682" y="1058"/>
                  </a:lnTo>
                  <a:lnTo>
                    <a:pt x="1679" y="1058"/>
                  </a:lnTo>
                  <a:lnTo>
                    <a:pt x="1679" y="1059"/>
                  </a:lnTo>
                  <a:lnTo>
                    <a:pt x="1672" y="1059"/>
                  </a:lnTo>
                  <a:lnTo>
                    <a:pt x="1671" y="1058"/>
                  </a:lnTo>
                  <a:lnTo>
                    <a:pt x="1670" y="1058"/>
                  </a:lnTo>
                  <a:lnTo>
                    <a:pt x="1668" y="1056"/>
                  </a:lnTo>
                  <a:lnTo>
                    <a:pt x="1667" y="1053"/>
                  </a:lnTo>
                  <a:lnTo>
                    <a:pt x="1665" y="1052"/>
                  </a:lnTo>
                  <a:lnTo>
                    <a:pt x="1665" y="1049"/>
                  </a:lnTo>
                  <a:lnTo>
                    <a:pt x="1667" y="1048"/>
                  </a:lnTo>
                  <a:lnTo>
                    <a:pt x="1668" y="1048"/>
                  </a:lnTo>
                  <a:lnTo>
                    <a:pt x="1669" y="1047"/>
                  </a:lnTo>
                  <a:lnTo>
                    <a:pt x="1671" y="1047"/>
                  </a:lnTo>
                  <a:lnTo>
                    <a:pt x="1672" y="1045"/>
                  </a:lnTo>
                  <a:lnTo>
                    <a:pt x="1673" y="1045"/>
                  </a:lnTo>
                  <a:lnTo>
                    <a:pt x="1674" y="1044"/>
                  </a:lnTo>
                  <a:lnTo>
                    <a:pt x="1675" y="1044"/>
                  </a:lnTo>
                  <a:lnTo>
                    <a:pt x="1675" y="1045"/>
                  </a:lnTo>
                  <a:lnTo>
                    <a:pt x="1676" y="1044"/>
                  </a:lnTo>
                  <a:lnTo>
                    <a:pt x="1676" y="1044"/>
                  </a:lnTo>
                  <a:lnTo>
                    <a:pt x="1679" y="1043"/>
                  </a:lnTo>
                  <a:lnTo>
                    <a:pt x="1680" y="1043"/>
                  </a:lnTo>
                  <a:lnTo>
                    <a:pt x="1681" y="1043"/>
                  </a:lnTo>
                  <a:close/>
                  <a:moveTo>
                    <a:pt x="957" y="1024"/>
                  </a:moveTo>
                  <a:lnTo>
                    <a:pt x="957" y="1024"/>
                  </a:lnTo>
                  <a:lnTo>
                    <a:pt x="957" y="1024"/>
                  </a:lnTo>
                  <a:lnTo>
                    <a:pt x="957" y="1024"/>
                  </a:lnTo>
                  <a:lnTo>
                    <a:pt x="957" y="1024"/>
                  </a:lnTo>
                  <a:lnTo>
                    <a:pt x="957" y="1024"/>
                  </a:lnTo>
                  <a:lnTo>
                    <a:pt x="958" y="1024"/>
                  </a:lnTo>
                  <a:lnTo>
                    <a:pt x="958" y="1024"/>
                  </a:lnTo>
                  <a:lnTo>
                    <a:pt x="957" y="1024"/>
                  </a:lnTo>
                  <a:close/>
                  <a:moveTo>
                    <a:pt x="954" y="1025"/>
                  </a:moveTo>
                  <a:lnTo>
                    <a:pt x="953" y="1025"/>
                  </a:lnTo>
                  <a:lnTo>
                    <a:pt x="953" y="1025"/>
                  </a:lnTo>
                  <a:lnTo>
                    <a:pt x="953" y="1024"/>
                  </a:lnTo>
                  <a:lnTo>
                    <a:pt x="954" y="1024"/>
                  </a:lnTo>
                  <a:lnTo>
                    <a:pt x="954" y="1023"/>
                  </a:lnTo>
                  <a:lnTo>
                    <a:pt x="954" y="1023"/>
                  </a:lnTo>
                  <a:lnTo>
                    <a:pt x="954" y="1023"/>
                  </a:lnTo>
                  <a:lnTo>
                    <a:pt x="955" y="1023"/>
                  </a:lnTo>
                  <a:lnTo>
                    <a:pt x="955" y="1025"/>
                  </a:lnTo>
                  <a:lnTo>
                    <a:pt x="954" y="1025"/>
                  </a:lnTo>
                  <a:close/>
                  <a:moveTo>
                    <a:pt x="899" y="1028"/>
                  </a:moveTo>
                  <a:lnTo>
                    <a:pt x="898" y="1029"/>
                  </a:lnTo>
                  <a:lnTo>
                    <a:pt x="898" y="1030"/>
                  </a:lnTo>
                  <a:lnTo>
                    <a:pt x="897" y="1031"/>
                  </a:lnTo>
                  <a:lnTo>
                    <a:pt x="897" y="1032"/>
                  </a:lnTo>
                  <a:lnTo>
                    <a:pt x="897" y="1033"/>
                  </a:lnTo>
                  <a:lnTo>
                    <a:pt x="896" y="1036"/>
                  </a:lnTo>
                  <a:lnTo>
                    <a:pt x="896" y="1037"/>
                  </a:lnTo>
                  <a:lnTo>
                    <a:pt x="896" y="1038"/>
                  </a:lnTo>
                  <a:lnTo>
                    <a:pt x="895" y="1039"/>
                  </a:lnTo>
                  <a:lnTo>
                    <a:pt x="895" y="1041"/>
                  </a:lnTo>
                  <a:lnTo>
                    <a:pt x="895" y="1042"/>
                  </a:lnTo>
                  <a:lnTo>
                    <a:pt x="895" y="1043"/>
                  </a:lnTo>
                  <a:lnTo>
                    <a:pt x="894" y="1044"/>
                  </a:lnTo>
                  <a:lnTo>
                    <a:pt x="894" y="1045"/>
                  </a:lnTo>
                  <a:lnTo>
                    <a:pt x="892" y="1045"/>
                  </a:lnTo>
                  <a:lnTo>
                    <a:pt x="892" y="1044"/>
                  </a:lnTo>
                  <a:lnTo>
                    <a:pt x="891" y="1044"/>
                  </a:lnTo>
                  <a:lnTo>
                    <a:pt x="891" y="1046"/>
                  </a:lnTo>
                  <a:lnTo>
                    <a:pt x="892" y="1046"/>
                  </a:lnTo>
                  <a:lnTo>
                    <a:pt x="893" y="1046"/>
                  </a:lnTo>
                  <a:lnTo>
                    <a:pt x="894" y="1046"/>
                  </a:lnTo>
                  <a:lnTo>
                    <a:pt x="894" y="1047"/>
                  </a:lnTo>
                  <a:lnTo>
                    <a:pt x="893" y="1048"/>
                  </a:lnTo>
                  <a:lnTo>
                    <a:pt x="892" y="1048"/>
                  </a:lnTo>
                  <a:lnTo>
                    <a:pt x="891" y="1047"/>
                  </a:lnTo>
                  <a:lnTo>
                    <a:pt x="890" y="1047"/>
                  </a:lnTo>
                  <a:lnTo>
                    <a:pt x="890" y="1048"/>
                  </a:lnTo>
                  <a:lnTo>
                    <a:pt x="891" y="1049"/>
                  </a:lnTo>
                  <a:lnTo>
                    <a:pt x="891" y="1051"/>
                  </a:lnTo>
                  <a:lnTo>
                    <a:pt x="891" y="1052"/>
                  </a:lnTo>
                  <a:lnTo>
                    <a:pt x="891" y="1055"/>
                  </a:lnTo>
                  <a:lnTo>
                    <a:pt x="890" y="1056"/>
                  </a:lnTo>
                  <a:lnTo>
                    <a:pt x="890" y="1057"/>
                  </a:lnTo>
                  <a:lnTo>
                    <a:pt x="890" y="1057"/>
                  </a:lnTo>
                  <a:lnTo>
                    <a:pt x="890" y="1060"/>
                  </a:lnTo>
                  <a:lnTo>
                    <a:pt x="889" y="1062"/>
                  </a:lnTo>
                  <a:lnTo>
                    <a:pt x="889" y="1063"/>
                  </a:lnTo>
                  <a:lnTo>
                    <a:pt x="890" y="1064"/>
                  </a:lnTo>
                  <a:lnTo>
                    <a:pt x="889" y="1065"/>
                  </a:lnTo>
                  <a:lnTo>
                    <a:pt x="889" y="1067"/>
                  </a:lnTo>
                  <a:lnTo>
                    <a:pt x="888" y="1067"/>
                  </a:lnTo>
                  <a:lnTo>
                    <a:pt x="888" y="1069"/>
                  </a:lnTo>
                  <a:lnTo>
                    <a:pt x="886" y="1071"/>
                  </a:lnTo>
                  <a:lnTo>
                    <a:pt x="886" y="1071"/>
                  </a:lnTo>
                  <a:lnTo>
                    <a:pt x="886" y="1072"/>
                  </a:lnTo>
                  <a:lnTo>
                    <a:pt x="887" y="1072"/>
                  </a:lnTo>
                  <a:lnTo>
                    <a:pt x="887" y="1072"/>
                  </a:lnTo>
                  <a:lnTo>
                    <a:pt x="888" y="1071"/>
                  </a:lnTo>
                  <a:lnTo>
                    <a:pt x="888" y="1071"/>
                  </a:lnTo>
                  <a:lnTo>
                    <a:pt x="889" y="1072"/>
                  </a:lnTo>
                  <a:lnTo>
                    <a:pt x="888" y="1073"/>
                  </a:lnTo>
                  <a:lnTo>
                    <a:pt x="888" y="1083"/>
                  </a:lnTo>
                  <a:lnTo>
                    <a:pt x="888" y="1083"/>
                  </a:lnTo>
                  <a:lnTo>
                    <a:pt x="888" y="1084"/>
                  </a:lnTo>
                  <a:lnTo>
                    <a:pt x="887" y="1085"/>
                  </a:lnTo>
                  <a:lnTo>
                    <a:pt x="887" y="1087"/>
                  </a:lnTo>
                  <a:lnTo>
                    <a:pt x="887" y="1087"/>
                  </a:lnTo>
                  <a:lnTo>
                    <a:pt x="887" y="1092"/>
                  </a:lnTo>
                  <a:lnTo>
                    <a:pt x="886" y="1092"/>
                  </a:lnTo>
                  <a:lnTo>
                    <a:pt x="886" y="1096"/>
                  </a:lnTo>
                  <a:lnTo>
                    <a:pt x="886" y="1096"/>
                  </a:lnTo>
                  <a:lnTo>
                    <a:pt x="886" y="1098"/>
                  </a:lnTo>
                  <a:lnTo>
                    <a:pt x="885" y="1098"/>
                  </a:lnTo>
                  <a:lnTo>
                    <a:pt x="885" y="1100"/>
                  </a:lnTo>
                  <a:lnTo>
                    <a:pt x="885" y="1100"/>
                  </a:lnTo>
                  <a:lnTo>
                    <a:pt x="885" y="1104"/>
                  </a:lnTo>
                  <a:lnTo>
                    <a:pt x="884" y="1106"/>
                  </a:lnTo>
                  <a:lnTo>
                    <a:pt x="883" y="1107"/>
                  </a:lnTo>
                  <a:lnTo>
                    <a:pt x="882" y="1107"/>
                  </a:lnTo>
                  <a:lnTo>
                    <a:pt x="878" y="1109"/>
                  </a:lnTo>
                  <a:lnTo>
                    <a:pt x="876" y="1109"/>
                  </a:lnTo>
                  <a:lnTo>
                    <a:pt x="876" y="1109"/>
                  </a:lnTo>
                  <a:lnTo>
                    <a:pt x="871" y="1109"/>
                  </a:lnTo>
                  <a:lnTo>
                    <a:pt x="870" y="1110"/>
                  </a:lnTo>
                  <a:lnTo>
                    <a:pt x="869" y="1110"/>
                  </a:lnTo>
                  <a:lnTo>
                    <a:pt x="868" y="1110"/>
                  </a:lnTo>
                  <a:lnTo>
                    <a:pt x="867" y="1111"/>
                  </a:lnTo>
                  <a:lnTo>
                    <a:pt x="866" y="1111"/>
                  </a:lnTo>
                  <a:lnTo>
                    <a:pt x="864" y="1111"/>
                  </a:lnTo>
                  <a:lnTo>
                    <a:pt x="864" y="1111"/>
                  </a:lnTo>
                  <a:lnTo>
                    <a:pt x="862" y="1111"/>
                  </a:lnTo>
                  <a:lnTo>
                    <a:pt x="861" y="1112"/>
                  </a:lnTo>
                  <a:lnTo>
                    <a:pt x="859" y="1112"/>
                  </a:lnTo>
                  <a:lnTo>
                    <a:pt x="859" y="1112"/>
                  </a:lnTo>
                  <a:lnTo>
                    <a:pt x="858" y="1112"/>
                  </a:lnTo>
                  <a:lnTo>
                    <a:pt x="856" y="1112"/>
                  </a:lnTo>
                  <a:lnTo>
                    <a:pt x="854" y="1109"/>
                  </a:lnTo>
                  <a:lnTo>
                    <a:pt x="852" y="1108"/>
                  </a:lnTo>
                  <a:lnTo>
                    <a:pt x="849" y="1107"/>
                  </a:lnTo>
                  <a:lnTo>
                    <a:pt x="849" y="1107"/>
                  </a:lnTo>
                  <a:lnTo>
                    <a:pt x="847" y="1107"/>
                  </a:lnTo>
                  <a:lnTo>
                    <a:pt x="846" y="1106"/>
                  </a:lnTo>
                  <a:lnTo>
                    <a:pt x="841" y="1106"/>
                  </a:lnTo>
                  <a:lnTo>
                    <a:pt x="840" y="1107"/>
                  </a:lnTo>
                  <a:lnTo>
                    <a:pt x="839" y="1107"/>
                  </a:lnTo>
                  <a:lnTo>
                    <a:pt x="838" y="1106"/>
                  </a:lnTo>
                  <a:lnTo>
                    <a:pt x="835" y="1106"/>
                  </a:lnTo>
                  <a:lnTo>
                    <a:pt x="834" y="1106"/>
                  </a:lnTo>
                  <a:lnTo>
                    <a:pt x="832" y="1106"/>
                  </a:lnTo>
                  <a:lnTo>
                    <a:pt x="830" y="1105"/>
                  </a:lnTo>
                  <a:lnTo>
                    <a:pt x="829" y="1105"/>
                  </a:lnTo>
                  <a:lnTo>
                    <a:pt x="827" y="1103"/>
                  </a:lnTo>
                  <a:lnTo>
                    <a:pt x="827" y="1098"/>
                  </a:lnTo>
                  <a:lnTo>
                    <a:pt x="826" y="1097"/>
                  </a:lnTo>
                  <a:lnTo>
                    <a:pt x="827" y="1096"/>
                  </a:lnTo>
                  <a:lnTo>
                    <a:pt x="826" y="1096"/>
                  </a:lnTo>
                  <a:lnTo>
                    <a:pt x="826" y="1095"/>
                  </a:lnTo>
                  <a:lnTo>
                    <a:pt x="828" y="1093"/>
                  </a:lnTo>
                  <a:lnTo>
                    <a:pt x="830" y="1093"/>
                  </a:lnTo>
                  <a:lnTo>
                    <a:pt x="831" y="1093"/>
                  </a:lnTo>
                  <a:lnTo>
                    <a:pt x="837" y="1093"/>
                  </a:lnTo>
                  <a:lnTo>
                    <a:pt x="841" y="1097"/>
                  </a:lnTo>
                  <a:lnTo>
                    <a:pt x="844" y="1099"/>
                  </a:lnTo>
                  <a:lnTo>
                    <a:pt x="846" y="1100"/>
                  </a:lnTo>
                  <a:lnTo>
                    <a:pt x="847" y="1100"/>
                  </a:lnTo>
                  <a:lnTo>
                    <a:pt x="849" y="1099"/>
                  </a:lnTo>
                  <a:lnTo>
                    <a:pt x="852" y="1096"/>
                  </a:lnTo>
                  <a:lnTo>
                    <a:pt x="852" y="1096"/>
                  </a:lnTo>
                  <a:lnTo>
                    <a:pt x="852" y="1090"/>
                  </a:lnTo>
                  <a:lnTo>
                    <a:pt x="851" y="1089"/>
                  </a:lnTo>
                  <a:lnTo>
                    <a:pt x="851" y="1087"/>
                  </a:lnTo>
                  <a:lnTo>
                    <a:pt x="853" y="1086"/>
                  </a:lnTo>
                  <a:lnTo>
                    <a:pt x="855" y="1082"/>
                  </a:lnTo>
                  <a:lnTo>
                    <a:pt x="858" y="1079"/>
                  </a:lnTo>
                  <a:lnTo>
                    <a:pt x="858" y="1079"/>
                  </a:lnTo>
                  <a:lnTo>
                    <a:pt x="860" y="1077"/>
                  </a:lnTo>
                  <a:lnTo>
                    <a:pt x="860" y="1077"/>
                  </a:lnTo>
                  <a:lnTo>
                    <a:pt x="861" y="1075"/>
                  </a:lnTo>
                  <a:lnTo>
                    <a:pt x="861" y="1073"/>
                  </a:lnTo>
                  <a:lnTo>
                    <a:pt x="861" y="1073"/>
                  </a:lnTo>
                  <a:lnTo>
                    <a:pt x="862" y="1067"/>
                  </a:lnTo>
                  <a:lnTo>
                    <a:pt x="863" y="1065"/>
                  </a:lnTo>
                  <a:lnTo>
                    <a:pt x="863" y="1060"/>
                  </a:lnTo>
                  <a:lnTo>
                    <a:pt x="864" y="1060"/>
                  </a:lnTo>
                  <a:lnTo>
                    <a:pt x="864" y="1055"/>
                  </a:lnTo>
                  <a:lnTo>
                    <a:pt x="863" y="1054"/>
                  </a:lnTo>
                  <a:lnTo>
                    <a:pt x="863" y="1053"/>
                  </a:lnTo>
                  <a:lnTo>
                    <a:pt x="863" y="1053"/>
                  </a:lnTo>
                  <a:lnTo>
                    <a:pt x="863" y="1052"/>
                  </a:lnTo>
                  <a:lnTo>
                    <a:pt x="866" y="1050"/>
                  </a:lnTo>
                  <a:lnTo>
                    <a:pt x="869" y="1047"/>
                  </a:lnTo>
                  <a:lnTo>
                    <a:pt x="869" y="1047"/>
                  </a:lnTo>
                  <a:lnTo>
                    <a:pt x="870" y="1046"/>
                  </a:lnTo>
                  <a:lnTo>
                    <a:pt x="870" y="1044"/>
                  </a:lnTo>
                  <a:lnTo>
                    <a:pt x="869" y="1043"/>
                  </a:lnTo>
                  <a:lnTo>
                    <a:pt x="869" y="1042"/>
                  </a:lnTo>
                  <a:lnTo>
                    <a:pt x="869" y="1041"/>
                  </a:lnTo>
                  <a:lnTo>
                    <a:pt x="870" y="1039"/>
                  </a:lnTo>
                  <a:lnTo>
                    <a:pt x="873" y="1033"/>
                  </a:lnTo>
                  <a:lnTo>
                    <a:pt x="875" y="1032"/>
                  </a:lnTo>
                  <a:lnTo>
                    <a:pt x="876" y="1031"/>
                  </a:lnTo>
                  <a:lnTo>
                    <a:pt x="877" y="1030"/>
                  </a:lnTo>
                  <a:lnTo>
                    <a:pt x="880" y="1029"/>
                  </a:lnTo>
                  <a:lnTo>
                    <a:pt x="881" y="1029"/>
                  </a:lnTo>
                  <a:lnTo>
                    <a:pt x="882" y="1028"/>
                  </a:lnTo>
                  <a:lnTo>
                    <a:pt x="885" y="1028"/>
                  </a:lnTo>
                  <a:lnTo>
                    <a:pt x="885" y="1028"/>
                  </a:lnTo>
                  <a:lnTo>
                    <a:pt x="888" y="1027"/>
                  </a:lnTo>
                  <a:lnTo>
                    <a:pt x="888" y="1027"/>
                  </a:lnTo>
                  <a:lnTo>
                    <a:pt x="890" y="1026"/>
                  </a:lnTo>
                  <a:lnTo>
                    <a:pt x="891" y="1025"/>
                  </a:lnTo>
                  <a:lnTo>
                    <a:pt x="891" y="1025"/>
                  </a:lnTo>
                  <a:lnTo>
                    <a:pt x="891" y="1024"/>
                  </a:lnTo>
                  <a:lnTo>
                    <a:pt x="893" y="1024"/>
                  </a:lnTo>
                  <a:lnTo>
                    <a:pt x="894" y="1024"/>
                  </a:lnTo>
                  <a:lnTo>
                    <a:pt x="895" y="1023"/>
                  </a:lnTo>
                  <a:lnTo>
                    <a:pt x="895" y="1023"/>
                  </a:lnTo>
                  <a:lnTo>
                    <a:pt x="896" y="1024"/>
                  </a:lnTo>
                  <a:lnTo>
                    <a:pt x="897" y="1024"/>
                  </a:lnTo>
                  <a:lnTo>
                    <a:pt x="899" y="1025"/>
                  </a:lnTo>
                  <a:lnTo>
                    <a:pt x="899" y="1028"/>
                  </a:lnTo>
                  <a:close/>
                  <a:moveTo>
                    <a:pt x="952" y="1023"/>
                  </a:moveTo>
                  <a:lnTo>
                    <a:pt x="952" y="1024"/>
                  </a:lnTo>
                  <a:lnTo>
                    <a:pt x="951" y="1023"/>
                  </a:lnTo>
                  <a:lnTo>
                    <a:pt x="951" y="1023"/>
                  </a:lnTo>
                  <a:lnTo>
                    <a:pt x="951" y="1023"/>
                  </a:lnTo>
                  <a:lnTo>
                    <a:pt x="951" y="1023"/>
                  </a:lnTo>
                  <a:lnTo>
                    <a:pt x="952" y="1023"/>
                  </a:lnTo>
                  <a:lnTo>
                    <a:pt x="952" y="1023"/>
                  </a:lnTo>
                  <a:close/>
                  <a:moveTo>
                    <a:pt x="953" y="1024"/>
                  </a:moveTo>
                  <a:lnTo>
                    <a:pt x="952" y="1024"/>
                  </a:lnTo>
                  <a:lnTo>
                    <a:pt x="952" y="1023"/>
                  </a:lnTo>
                  <a:lnTo>
                    <a:pt x="952" y="1023"/>
                  </a:lnTo>
                  <a:lnTo>
                    <a:pt x="952" y="1023"/>
                  </a:lnTo>
                  <a:lnTo>
                    <a:pt x="953" y="1023"/>
                  </a:lnTo>
                  <a:lnTo>
                    <a:pt x="953" y="1023"/>
                  </a:lnTo>
                  <a:lnTo>
                    <a:pt x="953" y="1023"/>
                  </a:lnTo>
                  <a:lnTo>
                    <a:pt x="953" y="1024"/>
                  </a:lnTo>
                  <a:close/>
                  <a:moveTo>
                    <a:pt x="1717" y="1023"/>
                  </a:moveTo>
                  <a:lnTo>
                    <a:pt x="1719" y="1024"/>
                  </a:lnTo>
                  <a:lnTo>
                    <a:pt x="1719" y="1025"/>
                  </a:lnTo>
                  <a:lnTo>
                    <a:pt x="1719" y="1026"/>
                  </a:lnTo>
                  <a:lnTo>
                    <a:pt x="1718" y="1026"/>
                  </a:lnTo>
                  <a:lnTo>
                    <a:pt x="1717" y="1026"/>
                  </a:lnTo>
                  <a:lnTo>
                    <a:pt x="1717" y="1025"/>
                  </a:lnTo>
                  <a:lnTo>
                    <a:pt x="1716" y="1024"/>
                  </a:lnTo>
                  <a:lnTo>
                    <a:pt x="1715" y="1025"/>
                  </a:lnTo>
                  <a:lnTo>
                    <a:pt x="1715" y="1025"/>
                  </a:lnTo>
                  <a:lnTo>
                    <a:pt x="1714" y="1024"/>
                  </a:lnTo>
                  <a:lnTo>
                    <a:pt x="1716" y="1023"/>
                  </a:lnTo>
                  <a:lnTo>
                    <a:pt x="1717" y="1023"/>
                  </a:lnTo>
                  <a:close/>
                  <a:moveTo>
                    <a:pt x="959" y="1023"/>
                  </a:moveTo>
                  <a:lnTo>
                    <a:pt x="959" y="1024"/>
                  </a:lnTo>
                  <a:lnTo>
                    <a:pt x="958" y="1023"/>
                  </a:lnTo>
                  <a:lnTo>
                    <a:pt x="958" y="1022"/>
                  </a:lnTo>
                  <a:lnTo>
                    <a:pt x="959" y="1022"/>
                  </a:lnTo>
                  <a:lnTo>
                    <a:pt x="959" y="1022"/>
                  </a:lnTo>
                  <a:lnTo>
                    <a:pt x="959" y="1022"/>
                  </a:lnTo>
                  <a:lnTo>
                    <a:pt x="959" y="1023"/>
                  </a:lnTo>
                  <a:close/>
                  <a:moveTo>
                    <a:pt x="957" y="1023"/>
                  </a:moveTo>
                  <a:lnTo>
                    <a:pt x="956" y="1023"/>
                  </a:lnTo>
                  <a:lnTo>
                    <a:pt x="956" y="1022"/>
                  </a:lnTo>
                  <a:lnTo>
                    <a:pt x="956" y="1022"/>
                  </a:lnTo>
                  <a:lnTo>
                    <a:pt x="956" y="1022"/>
                  </a:lnTo>
                  <a:lnTo>
                    <a:pt x="957" y="1022"/>
                  </a:lnTo>
                  <a:lnTo>
                    <a:pt x="957" y="1022"/>
                  </a:lnTo>
                  <a:lnTo>
                    <a:pt x="957" y="1022"/>
                  </a:lnTo>
                  <a:lnTo>
                    <a:pt x="957" y="1023"/>
                  </a:lnTo>
                  <a:close/>
                  <a:moveTo>
                    <a:pt x="955" y="1023"/>
                  </a:moveTo>
                  <a:lnTo>
                    <a:pt x="954" y="1023"/>
                  </a:lnTo>
                  <a:lnTo>
                    <a:pt x="954" y="1022"/>
                  </a:lnTo>
                  <a:lnTo>
                    <a:pt x="954" y="1021"/>
                  </a:lnTo>
                  <a:lnTo>
                    <a:pt x="954" y="1021"/>
                  </a:lnTo>
                  <a:lnTo>
                    <a:pt x="954" y="1021"/>
                  </a:lnTo>
                  <a:lnTo>
                    <a:pt x="955" y="1022"/>
                  </a:lnTo>
                  <a:lnTo>
                    <a:pt x="955" y="1022"/>
                  </a:lnTo>
                  <a:lnTo>
                    <a:pt x="955" y="1023"/>
                  </a:lnTo>
                  <a:close/>
                  <a:moveTo>
                    <a:pt x="960" y="1022"/>
                  </a:moveTo>
                  <a:lnTo>
                    <a:pt x="960" y="1022"/>
                  </a:lnTo>
                  <a:lnTo>
                    <a:pt x="959" y="1021"/>
                  </a:lnTo>
                  <a:lnTo>
                    <a:pt x="959" y="1021"/>
                  </a:lnTo>
                  <a:lnTo>
                    <a:pt x="960" y="1021"/>
                  </a:lnTo>
                  <a:lnTo>
                    <a:pt x="960" y="1021"/>
                  </a:lnTo>
                  <a:lnTo>
                    <a:pt x="960" y="1021"/>
                  </a:lnTo>
                  <a:lnTo>
                    <a:pt x="960" y="1022"/>
                  </a:lnTo>
                  <a:close/>
                  <a:moveTo>
                    <a:pt x="963" y="1013"/>
                  </a:moveTo>
                  <a:lnTo>
                    <a:pt x="963" y="1013"/>
                  </a:lnTo>
                  <a:lnTo>
                    <a:pt x="962" y="1014"/>
                  </a:lnTo>
                  <a:lnTo>
                    <a:pt x="962" y="1014"/>
                  </a:lnTo>
                  <a:lnTo>
                    <a:pt x="962" y="1013"/>
                  </a:lnTo>
                  <a:lnTo>
                    <a:pt x="961" y="1013"/>
                  </a:lnTo>
                  <a:lnTo>
                    <a:pt x="961" y="1013"/>
                  </a:lnTo>
                  <a:lnTo>
                    <a:pt x="961" y="1013"/>
                  </a:lnTo>
                  <a:lnTo>
                    <a:pt x="962" y="1013"/>
                  </a:lnTo>
                  <a:lnTo>
                    <a:pt x="963" y="1013"/>
                  </a:lnTo>
                  <a:close/>
                  <a:moveTo>
                    <a:pt x="962" y="1000"/>
                  </a:moveTo>
                  <a:lnTo>
                    <a:pt x="962" y="1002"/>
                  </a:lnTo>
                  <a:lnTo>
                    <a:pt x="963" y="1003"/>
                  </a:lnTo>
                  <a:lnTo>
                    <a:pt x="963" y="1005"/>
                  </a:lnTo>
                  <a:lnTo>
                    <a:pt x="964" y="1006"/>
                  </a:lnTo>
                  <a:lnTo>
                    <a:pt x="964" y="1007"/>
                  </a:lnTo>
                  <a:lnTo>
                    <a:pt x="963" y="1007"/>
                  </a:lnTo>
                  <a:lnTo>
                    <a:pt x="963" y="1008"/>
                  </a:lnTo>
                  <a:lnTo>
                    <a:pt x="962" y="1010"/>
                  </a:lnTo>
                  <a:lnTo>
                    <a:pt x="962" y="1010"/>
                  </a:lnTo>
                  <a:lnTo>
                    <a:pt x="962" y="1011"/>
                  </a:lnTo>
                  <a:lnTo>
                    <a:pt x="960" y="1011"/>
                  </a:lnTo>
                  <a:lnTo>
                    <a:pt x="958" y="1012"/>
                  </a:lnTo>
                  <a:lnTo>
                    <a:pt x="960" y="1013"/>
                  </a:lnTo>
                  <a:lnTo>
                    <a:pt x="962" y="1015"/>
                  </a:lnTo>
                  <a:lnTo>
                    <a:pt x="962" y="1018"/>
                  </a:lnTo>
                  <a:lnTo>
                    <a:pt x="961" y="1020"/>
                  </a:lnTo>
                  <a:lnTo>
                    <a:pt x="959" y="1019"/>
                  </a:lnTo>
                  <a:lnTo>
                    <a:pt x="959" y="1019"/>
                  </a:lnTo>
                  <a:lnTo>
                    <a:pt x="959" y="1018"/>
                  </a:lnTo>
                  <a:lnTo>
                    <a:pt x="958" y="1019"/>
                  </a:lnTo>
                  <a:lnTo>
                    <a:pt x="958" y="1019"/>
                  </a:lnTo>
                  <a:lnTo>
                    <a:pt x="958" y="1020"/>
                  </a:lnTo>
                  <a:lnTo>
                    <a:pt x="957" y="1020"/>
                  </a:lnTo>
                  <a:lnTo>
                    <a:pt x="956" y="1021"/>
                  </a:lnTo>
                  <a:lnTo>
                    <a:pt x="955" y="1021"/>
                  </a:lnTo>
                  <a:lnTo>
                    <a:pt x="953" y="1020"/>
                  </a:lnTo>
                  <a:lnTo>
                    <a:pt x="953" y="1021"/>
                  </a:lnTo>
                  <a:lnTo>
                    <a:pt x="952" y="1019"/>
                  </a:lnTo>
                  <a:lnTo>
                    <a:pt x="951" y="1019"/>
                  </a:lnTo>
                  <a:lnTo>
                    <a:pt x="951" y="1020"/>
                  </a:lnTo>
                  <a:lnTo>
                    <a:pt x="951" y="1020"/>
                  </a:lnTo>
                  <a:lnTo>
                    <a:pt x="951" y="1021"/>
                  </a:lnTo>
                  <a:lnTo>
                    <a:pt x="949" y="1022"/>
                  </a:lnTo>
                  <a:lnTo>
                    <a:pt x="947" y="1020"/>
                  </a:lnTo>
                  <a:lnTo>
                    <a:pt x="945" y="1020"/>
                  </a:lnTo>
                  <a:lnTo>
                    <a:pt x="945" y="1019"/>
                  </a:lnTo>
                  <a:lnTo>
                    <a:pt x="942" y="1019"/>
                  </a:lnTo>
                  <a:lnTo>
                    <a:pt x="942" y="1019"/>
                  </a:lnTo>
                  <a:lnTo>
                    <a:pt x="939" y="1019"/>
                  </a:lnTo>
                  <a:lnTo>
                    <a:pt x="938" y="1018"/>
                  </a:lnTo>
                  <a:lnTo>
                    <a:pt x="936" y="1018"/>
                  </a:lnTo>
                  <a:lnTo>
                    <a:pt x="936" y="1017"/>
                  </a:lnTo>
                  <a:lnTo>
                    <a:pt x="936" y="1016"/>
                  </a:lnTo>
                  <a:lnTo>
                    <a:pt x="935" y="1016"/>
                  </a:lnTo>
                  <a:lnTo>
                    <a:pt x="935" y="1014"/>
                  </a:lnTo>
                  <a:lnTo>
                    <a:pt x="935" y="1013"/>
                  </a:lnTo>
                  <a:lnTo>
                    <a:pt x="935" y="1011"/>
                  </a:lnTo>
                  <a:lnTo>
                    <a:pt x="937" y="1009"/>
                  </a:lnTo>
                  <a:lnTo>
                    <a:pt x="939" y="1008"/>
                  </a:lnTo>
                  <a:lnTo>
                    <a:pt x="941" y="1006"/>
                  </a:lnTo>
                  <a:lnTo>
                    <a:pt x="942" y="1006"/>
                  </a:lnTo>
                  <a:lnTo>
                    <a:pt x="942" y="1007"/>
                  </a:lnTo>
                  <a:lnTo>
                    <a:pt x="944" y="1004"/>
                  </a:lnTo>
                  <a:lnTo>
                    <a:pt x="945" y="1004"/>
                  </a:lnTo>
                  <a:lnTo>
                    <a:pt x="946" y="1004"/>
                  </a:lnTo>
                  <a:lnTo>
                    <a:pt x="947" y="1004"/>
                  </a:lnTo>
                  <a:lnTo>
                    <a:pt x="949" y="1003"/>
                  </a:lnTo>
                  <a:lnTo>
                    <a:pt x="950" y="1003"/>
                  </a:lnTo>
                  <a:lnTo>
                    <a:pt x="953" y="1000"/>
                  </a:lnTo>
                  <a:lnTo>
                    <a:pt x="954" y="1000"/>
                  </a:lnTo>
                  <a:lnTo>
                    <a:pt x="955" y="1000"/>
                  </a:lnTo>
                  <a:lnTo>
                    <a:pt x="955" y="1000"/>
                  </a:lnTo>
                  <a:lnTo>
                    <a:pt x="956" y="1001"/>
                  </a:lnTo>
                  <a:lnTo>
                    <a:pt x="956" y="1001"/>
                  </a:lnTo>
                  <a:lnTo>
                    <a:pt x="957" y="1000"/>
                  </a:lnTo>
                  <a:lnTo>
                    <a:pt x="958" y="999"/>
                  </a:lnTo>
                  <a:lnTo>
                    <a:pt x="961" y="999"/>
                  </a:lnTo>
                  <a:lnTo>
                    <a:pt x="962" y="1000"/>
                  </a:lnTo>
                  <a:close/>
                  <a:moveTo>
                    <a:pt x="1652" y="1000"/>
                  </a:moveTo>
                  <a:lnTo>
                    <a:pt x="1652" y="1001"/>
                  </a:lnTo>
                  <a:lnTo>
                    <a:pt x="1651" y="1001"/>
                  </a:lnTo>
                  <a:lnTo>
                    <a:pt x="1650" y="1001"/>
                  </a:lnTo>
                  <a:lnTo>
                    <a:pt x="1650" y="1000"/>
                  </a:lnTo>
                  <a:lnTo>
                    <a:pt x="1650" y="999"/>
                  </a:lnTo>
                  <a:lnTo>
                    <a:pt x="1650" y="999"/>
                  </a:lnTo>
                  <a:lnTo>
                    <a:pt x="1652" y="999"/>
                  </a:lnTo>
                  <a:lnTo>
                    <a:pt x="1652" y="999"/>
                  </a:lnTo>
                  <a:lnTo>
                    <a:pt x="1652" y="1000"/>
                  </a:lnTo>
                  <a:close/>
                  <a:moveTo>
                    <a:pt x="999" y="995"/>
                  </a:moveTo>
                  <a:lnTo>
                    <a:pt x="999" y="996"/>
                  </a:lnTo>
                  <a:lnTo>
                    <a:pt x="1000" y="996"/>
                  </a:lnTo>
                  <a:lnTo>
                    <a:pt x="1001" y="997"/>
                  </a:lnTo>
                  <a:lnTo>
                    <a:pt x="1003" y="998"/>
                  </a:lnTo>
                  <a:lnTo>
                    <a:pt x="1003" y="999"/>
                  </a:lnTo>
                  <a:lnTo>
                    <a:pt x="1002" y="999"/>
                  </a:lnTo>
                  <a:lnTo>
                    <a:pt x="1001" y="999"/>
                  </a:lnTo>
                  <a:lnTo>
                    <a:pt x="1003" y="1002"/>
                  </a:lnTo>
                  <a:lnTo>
                    <a:pt x="1004" y="1002"/>
                  </a:lnTo>
                  <a:lnTo>
                    <a:pt x="1005" y="1002"/>
                  </a:lnTo>
                  <a:lnTo>
                    <a:pt x="1006" y="1003"/>
                  </a:lnTo>
                  <a:lnTo>
                    <a:pt x="1006" y="1004"/>
                  </a:lnTo>
                  <a:lnTo>
                    <a:pt x="1008" y="1007"/>
                  </a:lnTo>
                  <a:lnTo>
                    <a:pt x="1008" y="1009"/>
                  </a:lnTo>
                  <a:lnTo>
                    <a:pt x="1007" y="1010"/>
                  </a:lnTo>
                  <a:lnTo>
                    <a:pt x="1006" y="1010"/>
                  </a:lnTo>
                  <a:lnTo>
                    <a:pt x="1004" y="1008"/>
                  </a:lnTo>
                  <a:lnTo>
                    <a:pt x="1004" y="1007"/>
                  </a:lnTo>
                  <a:lnTo>
                    <a:pt x="1003" y="1006"/>
                  </a:lnTo>
                  <a:lnTo>
                    <a:pt x="997" y="1000"/>
                  </a:lnTo>
                  <a:lnTo>
                    <a:pt x="997" y="1000"/>
                  </a:lnTo>
                  <a:lnTo>
                    <a:pt x="998" y="996"/>
                  </a:lnTo>
                  <a:lnTo>
                    <a:pt x="999" y="995"/>
                  </a:lnTo>
                  <a:close/>
                  <a:moveTo>
                    <a:pt x="1796" y="993"/>
                  </a:moveTo>
                  <a:lnTo>
                    <a:pt x="1791" y="993"/>
                  </a:lnTo>
                  <a:lnTo>
                    <a:pt x="1790" y="992"/>
                  </a:lnTo>
                  <a:lnTo>
                    <a:pt x="1795" y="992"/>
                  </a:lnTo>
                  <a:lnTo>
                    <a:pt x="1796" y="991"/>
                  </a:lnTo>
                  <a:lnTo>
                    <a:pt x="1799" y="991"/>
                  </a:lnTo>
                  <a:lnTo>
                    <a:pt x="1799" y="992"/>
                  </a:lnTo>
                  <a:lnTo>
                    <a:pt x="1796" y="992"/>
                  </a:lnTo>
                  <a:lnTo>
                    <a:pt x="1796" y="993"/>
                  </a:lnTo>
                  <a:close/>
                  <a:moveTo>
                    <a:pt x="1612" y="992"/>
                  </a:moveTo>
                  <a:lnTo>
                    <a:pt x="1611" y="992"/>
                  </a:lnTo>
                  <a:lnTo>
                    <a:pt x="1611" y="991"/>
                  </a:lnTo>
                  <a:lnTo>
                    <a:pt x="1611" y="990"/>
                  </a:lnTo>
                  <a:lnTo>
                    <a:pt x="1611" y="990"/>
                  </a:lnTo>
                  <a:lnTo>
                    <a:pt x="1612" y="990"/>
                  </a:lnTo>
                  <a:lnTo>
                    <a:pt x="1613" y="990"/>
                  </a:lnTo>
                  <a:lnTo>
                    <a:pt x="1613" y="991"/>
                  </a:lnTo>
                  <a:lnTo>
                    <a:pt x="1612" y="992"/>
                  </a:lnTo>
                  <a:close/>
                  <a:moveTo>
                    <a:pt x="1643" y="993"/>
                  </a:moveTo>
                  <a:lnTo>
                    <a:pt x="1643" y="993"/>
                  </a:lnTo>
                  <a:lnTo>
                    <a:pt x="1642" y="991"/>
                  </a:lnTo>
                  <a:lnTo>
                    <a:pt x="1642" y="989"/>
                  </a:lnTo>
                  <a:lnTo>
                    <a:pt x="1643" y="989"/>
                  </a:lnTo>
                  <a:lnTo>
                    <a:pt x="1644" y="990"/>
                  </a:lnTo>
                  <a:lnTo>
                    <a:pt x="1644" y="992"/>
                  </a:lnTo>
                  <a:lnTo>
                    <a:pt x="1643" y="993"/>
                  </a:lnTo>
                  <a:close/>
                  <a:moveTo>
                    <a:pt x="1825" y="994"/>
                  </a:moveTo>
                  <a:lnTo>
                    <a:pt x="1823" y="995"/>
                  </a:lnTo>
                  <a:lnTo>
                    <a:pt x="1820" y="995"/>
                  </a:lnTo>
                  <a:lnTo>
                    <a:pt x="1819" y="995"/>
                  </a:lnTo>
                  <a:lnTo>
                    <a:pt x="1820" y="994"/>
                  </a:lnTo>
                  <a:lnTo>
                    <a:pt x="1821" y="995"/>
                  </a:lnTo>
                  <a:lnTo>
                    <a:pt x="1823" y="994"/>
                  </a:lnTo>
                  <a:lnTo>
                    <a:pt x="1824" y="992"/>
                  </a:lnTo>
                  <a:lnTo>
                    <a:pt x="1824" y="989"/>
                  </a:lnTo>
                  <a:lnTo>
                    <a:pt x="1824" y="989"/>
                  </a:lnTo>
                  <a:lnTo>
                    <a:pt x="1824" y="986"/>
                  </a:lnTo>
                  <a:lnTo>
                    <a:pt x="1823" y="985"/>
                  </a:lnTo>
                  <a:lnTo>
                    <a:pt x="1823" y="985"/>
                  </a:lnTo>
                  <a:lnTo>
                    <a:pt x="1823" y="985"/>
                  </a:lnTo>
                  <a:lnTo>
                    <a:pt x="1825" y="986"/>
                  </a:lnTo>
                  <a:lnTo>
                    <a:pt x="1826" y="989"/>
                  </a:lnTo>
                  <a:lnTo>
                    <a:pt x="1826" y="992"/>
                  </a:lnTo>
                  <a:lnTo>
                    <a:pt x="1826" y="993"/>
                  </a:lnTo>
                  <a:lnTo>
                    <a:pt x="1825" y="994"/>
                  </a:lnTo>
                  <a:close/>
                  <a:moveTo>
                    <a:pt x="1598" y="993"/>
                  </a:moveTo>
                  <a:lnTo>
                    <a:pt x="1597" y="994"/>
                  </a:lnTo>
                  <a:lnTo>
                    <a:pt x="1596" y="993"/>
                  </a:lnTo>
                  <a:lnTo>
                    <a:pt x="1592" y="993"/>
                  </a:lnTo>
                  <a:lnTo>
                    <a:pt x="1591" y="992"/>
                  </a:lnTo>
                  <a:lnTo>
                    <a:pt x="1590" y="990"/>
                  </a:lnTo>
                  <a:lnTo>
                    <a:pt x="1589" y="988"/>
                  </a:lnTo>
                  <a:lnTo>
                    <a:pt x="1589" y="987"/>
                  </a:lnTo>
                  <a:lnTo>
                    <a:pt x="1589" y="985"/>
                  </a:lnTo>
                  <a:lnTo>
                    <a:pt x="1590" y="984"/>
                  </a:lnTo>
                  <a:lnTo>
                    <a:pt x="1591" y="984"/>
                  </a:lnTo>
                  <a:lnTo>
                    <a:pt x="1593" y="982"/>
                  </a:lnTo>
                  <a:lnTo>
                    <a:pt x="1594" y="981"/>
                  </a:lnTo>
                  <a:lnTo>
                    <a:pt x="1596" y="981"/>
                  </a:lnTo>
                  <a:lnTo>
                    <a:pt x="1596" y="982"/>
                  </a:lnTo>
                  <a:lnTo>
                    <a:pt x="1598" y="982"/>
                  </a:lnTo>
                  <a:lnTo>
                    <a:pt x="1600" y="985"/>
                  </a:lnTo>
                  <a:lnTo>
                    <a:pt x="1600" y="988"/>
                  </a:lnTo>
                  <a:lnTo>
                    <a:pt x="1599" y="988"/>
                  </a:lnTo>
                  <a:lnTo>
                    <a:pt x="1599" y="990"/>
                  </a:lnTo>
                  <a:lnTo>
                    <a:pt x="1598" y="992"/>
                  </a:lnTo>
                  <a:lnTo>
                    <a:pt x="1598" y="993"/>
                  </a:lnTo>
                  <a:close/>
                  <a:moveTo>
                    <a:pt x="1813" y="981"/>
                  </a:moveTo>
                  <a:lnTo>
                    <a:pt x="1818" y="986"/>
                  </a:lnTo>
                  <a:lnTo>
                    <a:pt x="1820" y="988"/>
                  </a:lnTo>
                  <a:lnTo>
                    <a:pt x="1820" y="989"/>
                  </a:lnTo>
                  <a:lnTo>
                    <a:pt x="1822" y="990"/>
                  </a:lnTo>
                  <a:lnTo>
                    <a:pt x="1822" y="991"/>
                  </a:lnTo>
                  <a:lnTo>
                    <a:pt x="1821" y="992"/>
                  </a:lnTo>
                  <a:lnTo>
                    <a:pt x="1817" y="991"/>
                  </a:lnTo>
                  <a:lnTo>
                    <a:pt x="1816" y="989"/>
                  </a:lnTo>
                  <a:lnTo>
                    <a:pt x="1815" y="989"/>
                  </a:lnTo>
                  <a:lnTo>
                    <a:pt x="1814" y="989"/>
                  </a:lnTo>
                  <a:lnTo>
                    <a:pt x="1812" y="989"/>
                  </a:lnTo>
                  <a:lnTo>
                    <a:pt x="1812" y="988"/>
                  </a:lnTo>
                  <a:lnTo>
                    <a:pt x="1809" y="988"/>
                  </a:lnTo>
                  <a:lnTo>
                    <a:pt x="1809" y="988"/>
                  </a:lnTo>
                  <a:lnTo>
                    <a:pt x="1807" y="988"/>
                  </a:lnTo>
                  <a:lnTo>
                    <a:pt x="1807" y="988"/>
                  </a:lnTo>
                  <a:lnTo>
                    <a:pt x="1807" y="987"/>
                  </a:lnTo>
                  <a:lnTo>
                    <a:pt x="1806" y="987"/>
                  </a:lnTo>
                  <a:lnTo>
                    <a:pt x="1806" y="986"/>
                  </a:lnTo>
                  <a:lnTo>
                    <a:pt x="1807" y="985"/>
                  </a:lnTo>
                  <a:lnTo>
                    <a:pt x="1808" y="985"/>
                  </a:lnTo>
                  <a:lnTo>
                    <a:pt x="1809" y="985"/>
                  </a:lnTo>
                  <a:lnTo>
                    <a:pt x="1810" y="986"/>
                  </a:lnTo>
                  <a:lnTo>
                    <a:pt x="1811" y="985"/>
                  </a:lnTo>
                  <a:lnTo>
                    <a:pt x="1811" y="984"/>
                  </a:lnTo>
                  <a:lnTo>
                    <a:pt x="1809" y="983"/>
                  </a:lnTo>
                  <a:lnTo>
                    <a:pt x="1809" y="979"/>
                  </a:lnTo>
                  <a:lnTo>
                    <a:pt x="1811" y="977"/>
                  </a:lnTo>
                  <a:lnTo>
                    <a:pt x="1811" y="977"/>
                  </a:lnTo>
                  <a:lnTo>
                    <a:pt x="1812" y="978"/>
                  </a:lnTo>
                  <a:lnTo>
                    <a:pt x="1812" y="980"/>
                  </a:lnTo>
                  <a:lnTo>
                    <a:pt x="1813" y="981"/>
                  </a:lnTo>
                  <a:close/>
                  <a:moveTo>
                    <a:pt x="1632" y="970"/>
                  </a:moveTo>
                  <a:lnTo>
                    <a:pt x="1631" y="970"/>
                  </a:lnTo>
                  <a:lnTo>
                    <a:pt x="1630" y="969"/>
                  </a:lnTo>
                  <a:lnTo>
                    <a:pt x="1631" y="968"/>
                  </a:lnTo>
                  <a:lnTo>
                    <a:pt x="1632" y="968"/>
                  </a:lnTo>
                  <a:lnTo>
                    <a:pt x="1633" y="969"/>
                  </a:lnTo>
                  <a:lnTo>
                    <a:pt x="1633" y="969"/>
                  </a:lnTo>
                  <a:lnTo>
                    <a:pt x="1632" y="970"/>
                  </a:lnTo>
                  <a:close/>
                  <a:moveTo>
                    <a:pt x="1815" y="965"/>
                  </a:moveTo>
                  <a:lnTo>
                    <a:pt x="1815" y="965"/>
                  </a:lnTo>
                  <a:lnTo>
                    <a:pt x="1814" y="965"/>
                  </a:lnTo>
                  <a:lnTo>
                    <a:pt x="1814" y="965"/>
                  </a:lnTo>
                  <a:lnTo>
                    <a:pt x="1813" y="965"/>
                  </a:lnTo>
                  <a:lnTo>
                    <a:pt x="1813" y="965"/>
                  </a:lnTo>
                  <a:lnTo>
                    <a:pt x="1813" y="964"/>
                  </a:lnTo>
                  <a:lnTo>
                    <a:pt x="1814" y="964"/>
                  </a:lnTo>
                  <a:lnTo>
                    <a:pt x="1814" y="965"/>
                  </a:lnTo>
                  <a:lnTo>
                    <a:pt x="1815" y="965"/>
                  </a:lnTo>
                  <a:close/>
                  <a:moveTo>
                    <a:pt x="1809" y="950"/>
                  </a:moveTo>
                  <a:lnTo>
                    <a:pt x="1809" y="950"/>
                  </a:lnTo>
                  <a:lnTo>
                    <a:pt x="1808" y="950"/>
                  </a:lnTo>
                  <a:lnTo>
                    <a:pt x="1809" y="949"/>
                  </a:lnTo>
                  <a:lnTo>
                    <a:pt x="1809" y="950"/>
                  </a:lnTo>
                  <a:lnTo>
                    <a:pt x="1809" y="950"/>
                  </a:lnTo>
                  <a:close/>
                  <a:moveTo>
                    <a:pt x="1567" y="954"/>
                  </a:moveTo>
                  <a:lnTo>
                    <a:pt x="1565" y="954"/>
                  </a:lnTo>
                  <a:lnTo>
                    <a:pt x="1564" y="952"/>
                  </a:lnTo>
                  <a:lnTo>
                    <a:pt x="1565" y="951"/>
                  </a:lnTo>
                  <a:lnTo>
                    <a:pt x="1568" y="948"/>
                  </a:lnTo>
                  <a:lnTo>
                    <a:pt x="1569" y="948"/>
                  </a:lnTo>
                  <a:lnTo>
                    <a:pt x="1570" y="948"/>
                  </a:lnTo>
                  <a:lnTo>
                    <a:pt x="1570" y="949"/>
                  </a:lnTo>
                  <a:lnTo>
                    <a:pt x="1570" y="952"/>
                  </a:lnTo>
                  <a:lnTo>
                    <a:pt x="1569" y="954"/>
                  </a:lnTo>
                  <a:lnTo>
                    <a:pt x="1568" y="954"/>
                  </a:lnTo>
                  <a:lnTo>
                    <a:pt x="1567" y="954"/>
                  </a:lnTo>
                  <a:close/>
                  <a:moveTo>
                    <a:pt x="1576" y="951"/>
                  </a:moveTo>
                  <a:lnTo>
                    <a:pt x="1575" y="951"/>
                  </a:lnTo>
                  <a:lnTo>
                    <a:pt x="1573" y="947"/>
                  </a:lnTo>
                  <a:lnTo>
                    <a:pt x="1573" y="945"/>
                  </a:lnTo>
                  <a:lnTo>
                    <a:pt x="1575" y="946"/>
                  </a:lnTo>
                  <a:lnTo>
                    <a:pt x="1576" y="947"/>
                  </a:lnTo>
                  <a:lnTo>
                    <a:pt x="1576" y="951"/>
                  </a:lnTo>
                  <a:close/>
                  <a:moveTo>
                    <a:pt x="1603" y="949"/>
                  </a:moveTo>
                  <a:lnTo>
                    <a:pt x="1601" y="949"/>
                  </a:lnTo>
                  <a:lnTo>
                    <a:pt x="1601" y="948"/>
                  </a:lnTo>
                  <a:lnTo>
                    <a:pt x="1601" y="945"/>
                  </a:lnTo>
                  <a:lnTo>
                    <a:pt x="1602" y="945"/>
                  </a:lnTo>
                  <a:lnTo>
                    <a:pt x="1603" y="946"/>
                  </a:lnTo>
                  <a:lnTo>
                    <a:pt x="1603" y="947"/>
                  </a:lnTo>
                  <a:lnTo>
                    <a:pt x="1603" y="949"/>
                  </a:lnTo>
                  <a:close/>
                  <a:moveTo>
                    <a:pt x="1620" y="945"/>
                  </a:moveTo>
                  <a:lnTo>
                    <a:pt x="1619" y="945"/>
                  </a:lnTo>
                  <a:lnTo>
                    <a:pt x="1619" y="944"/>
                  </a:lnTo>
                  <a:lnTo>
                    <a:pt x="1619" y="943"/>
                  </a:lnTo>
                  <a:lnTo>
                    <a:pt x="1620" y="943"/>
                  </a:lnTo>
                  <a:lnTo>
                    <a:pt x="1621" y="943"/>
                  </a:lnTo>
                  <a:lnTo>
                    <a:pt x="1621" y="943"/>
                  </a:lnTo>
                  <a:lnTo>
                    <a:pt x="1621" y="943"/>
                  </a:lnTo>
                  <a:lnTo>
                    <a:pt x="1620" y="945"/>
                  </a:lnTo>
                  <a:close/>
                  <a:moveTo>
                    <a:pt x="1560" y="942"/>
                  </a:moveTo>
                  <a:lnTo>
                    <a:pt x="1560" y="944"/>
                  </a:lnTo>
                  <a:lnTo>
                    <a:pt x="1559" y="944"/>
                  </a:lnTo>
                  <a:lnTo>
                    <a:pt x="1558" y="944"/>
                  </a:lnTo>
                  <a:lnTo>
                    <a:pt x="1557" y="945"/>
                  </a:lnTo>
                  <a:lnTo>
                    <a:pt x="1555" y="945"/>
                  </a:lnTo>
                  <a:lnTo>
                    <a:pt x="1554" y="943"/>
                  </a:lnTo>
                  <a:lnTo>
                    <a:pt x="1554" y="941"/>
                  </a:lnTo>
                  <a:lnTo>
                    <a:pt x="1555" y="940"/>
                  </a:lnTo>
                  <a:lnTo>
                    <a:pt x="1558" y="940"/>
                  </a:lnTo>
                  <a:lnTo>
                    <a:pt x="1559" y="940"/>
                  </a:lnTo>
                  <a:lnTo>
                    <a:pt x="1560" y="942"/>
                  </a:lnTo>
                  <a:close/>
                  <a:moveTo>
                    <a:pt x="1600" y="936"/>
                  </a:moveTo>
                  <a:lnTo>
                    <a:pt x="1601" y="937"/>
                  </a:lnTo>
                  <a:lnTo>
                    <a:pt x="1602" y="937"/>
                  </a:lnTo>
                  <a:lnTo>
                    <a:pt x="1603" y="937"/>
                  </a:lnTo>
                  <a:lnTo>
                    <a:pt x="1601" y="938"/>
                  </a:lnTo>
                  <a:lnTo>
                    <a:pt x="1601" y="938"/>
                  </a:lnTo>
                  <a:lnTo>
                    <a:pt x="1599" y="937"/>
                  </a:lnTo>
                  <a:lnTo>
                    <a:pt x="1598" y="936"/>
                  </a:lnTo>
                  <a:lnTo>
                    <a:pt x="1598" y="935"/>
                  </a:lnTo>
                  <a:lnTo>
                    <a:pt x="1599" y="935"/>
                  </a:lnTo>
                  <a:lnTo>
                    <a:pt x="1600" y="936"/>
                  </a:lnTo>
                  <a:close/>
                  <a:moveTo>
                    <a:pt x="1618" y="937"/>
                  </a:moveTo>
                  <a:lnTo>
                    <a:pt x="1616" y="937"/>
                  </a:lnTo>
                  <a:lnTo>
                    <a:pt x="1615" y="936"/>
                  </a:lnTo>
                  <a:lnTo>
                    <a:pt x="1617" y="935"/>
                  </a:lnTo>
                  <a:lnTo>
                    <a:pt x="1618" y="935"/>
                  </a:lnTo>
                  <a:lnTo>
                    <a:pt x="1618" y="935"/>
                  </a:lnTo>
                  <a:lnTo>
                    <a:pt x="1618" y="936"/>
                  </a:lnTo>
                  <a:lnTo>
                    <a:pt x="1618" y="937"/>
                  </a:lnTo>
                  <a:close/>
                  <a:moveTo>
                    <a:pt x="1821" y="936"/>
                  </a:moveTo>
                  <a:lnTo>
                    <a:pt x="1820" y="936"/>
                  </a:lnTo>
                  <a:lnTo>
                    <a:pt x="1819" y="935"/>
                  </a:lnTo>
                  <a:lnTo>
                    <a:pt x="1819" y="935"/>
                  </a:lnTo>
                  <a:lnTo>
                    <a:pt x="1820" y="935"/>
                  </a:lnTo>
                  <a:lnTo>
                    <a:pt x="1821" y="935"/>
                  </a:lnTo>
                  <a:lnTo>
                    <a:pt x="1821" y="935"/>
                  </a:lnTo>
                  <a:lnTo>
                    <a:pt x="1821" y="935"/>
                  </a:lnTo>
                  <a:lnTo>
                    <a:pt x="1821" y="936"/>
                  </a:lnTo>
                  <a:close/>
                  <a:moveTo>
                    <a:pt x="1621" y="932"/>
                  </a:moveTo>
                  <a:lnTo>
                    <a:pt x="1620" y="933"/>
                  </a:lnTo>
                  <a:lnTo>
                    <a:pt x="1619" y="932"/>
                  </a:lnTo>
                  <a:lnTo>
                    <a:pt x="1619" y="932"/>
                  </a:lnTo>
                  <a:lnTo>
                    <a:pt x="1619" y="931"/>
                  </a:lnTo>
                  <a:lnTo>
                    <a:pt x="1620" y="931"/>
                  </a:lnTo>
                  <a:lnTo>
                    <a:pt x="1621" y="932"/>
                  </a:lnTo>
                  <a:close/>
                  <a:moveTo>
                    <a:pt x="1583" y="936"/>
                  </a:moveTo>
                  <a:lnTo>
                    <a:pt x="1581" y="936"/>
                  </a:lnTo>
                  <a:lnTo>
                    <a:pt x="1579" y="935"/>
                  </a:lnTo>
                  <a:lnTo>
                    <a:pt x="1575" y="935"/>
                  </a:lnTo>
                  <a:lnTo>
                    <a:pt x="1574" y="934"/>
                  </a:lnTo>
                  <a:lnTo>
                    <a:pt x="1574" y="928"/>
                  </a:lnTo>
                  <a:lnTo>
                    <a:pt x="1575" y="928"/>
                  </a:lnTo>
                  <a:lnTo>
                    <a:pt x="1575" y="927"/>
                  </a:lnTo>
                  <a:lnTo>
                    <a:pt x="1576" y="926"/>
                  </a:lnTo>
                  <a:lnTo>
                    <a:pt x="1578" y="926"/>
                  </a:lnTo>
                  <a:lnTo>
                    <a:pt x="1579" y="927"/>
                  </a:lnTo>
                  <a:lnTo>
                    <a:pt x="1579" y="929"/>
                  </a:lnTo>
                  <a:lnTo>
                    <a:pt x="1581" y="930"/>
                  </a:lnTo>
                  <a:lnTo>
                    <a:pt x="1582" y="931"/>
                  </a:lnTo>
                  <a:lnTo>
                    <a:pt x="1582" y="933"/>
                  </a:lnTo>
                  <a:lnTo>
                    <a:pt x="1584" y="935"/>
                  </a:lnTo>
                  <a:lnTo>
                    <a:pt x="1583" y="936"/>
                  </a:lnTo>
                  <a:close/>
                  <a:moveTo>
                    <a:pt x="1552" y="928"/>
                  </a:moveTo>
                  <a:lnTo>
                    <a:pt x="1551" y="928"/>
                  </a:lnTo>
                  <a:lnTo>
                    <a:pt x="1549" y="928"/>
                  </a:lnTo>
                  <a:lnTo>
                    <a:pt x="1547" y="925"/>
                  </a:lnTo>
                  <a:lnTo>
                    <a:pt x="1547" y="924"/>
                  </a:lnTo>
                  <a:lnTo>
                    <a:pt x="1548" y="923"/>
                  </a:lnTo>
                  <a:lnTo>
                    <a:pt x="1550" y="923"/>
                  </a:lnTo>
                  <a:lnTo>
                    <a:pt x="1551" y="924"/>
                  </a:lnTo>
                  <a:lnTo>
                    <a:pt x="1552" y="928"/>
                  </a:lnTo>
                  <a:close/>
                  <a:moveTo>
                    <a:pt x="1614" y="923"/>
                  </a:moveTo>
                  <a:lnTo>
                    <a:pt x="1612" y="923"/>
                  </a:lnTo>
                  <a:lnTo>
                    <a:pt x="1612" y="923"/>
                  </a:lnTo>
                  <a:lnTo>
                    <a:pt x="1612" y="922"/>
                  </a:lnTo>
                  <a:lnTo>
                    <a:pt x="1613" y="921"/>
                  </a:lnTo>
                  <a:lnTo>
                    <a:pt x="1614" y="921"/>
                  </a:lnTo>
                  <a:lnTo>
                    <a:pt x="1614" y="921"/>
                  </a:lnTo>
                  <a:lnTo>
                    <a:pt x="1614" y="923"/>
                  </a:lnTo>
                  <a:close/>
                  <a:moveTo>
                    <a:pt x="1603" y="918"/>
                  </a:moveTo>
                  <a:lnTo>
                    <a:pt x="1602" y="918"/>
                  </a:lnTo>
                  <a:lnTo>
                    <a:pt x="1602" y="917"/>
                  </a:lnTo>
                  <a:lnTo>
                    <a:pt x="1602" y="917"/>
                  </a:lnTo>
                  <a:lnTo>
                    <a:pt x="1602" y="917"/>
                  </a:lnTo>
                  <a:lnTo>
                    <a:pt x="1603" y="917"/>
                  </a:lnTo>
                  <a:lnTo>
                    <a:pt x="1603" y="917"/>
                  </a:lnTo>
                  <a:lnTo>
                    <a:pt x="1603" y="918"/>
                  </a:lnTo>
                  <a:close/>
                  <a:moveTo>
                    <a:pt x="1605" y="918"/>
                  </a:moveTo>
                  <a:lnTo>
                    <a:pt x="1604" y="918"/>
                  </a:lnTo>
                  <a:lnTo>
                    <a:pt x="1604" y="918"/>
                  </a:lnTo>
                  <a:lnTo>
                    <a:pt x="1604" y="917"/>
                  </a:lnTo>
                  <a:lnTo>
                    <a:pt x="1604" y="917"/>
                  </a:lnTo>
                  <a:lnTo>
                    <a:pt x="1605" y="917"/>
                  </a:lnTo>
                  <a:lnTo>
                    <a:pt x="1605" y="917"/>
                  </a:lnTo>
                  <a:lnTo>
                    <a:pt x="1605" y="918"/>
                  </a:lnTo>
                  <a:close/>
                  <a:moveTo>
                    <a:pt x="1610" y="917"/>
                  </a:moveTo>
                  <a:lnTo>
                    <a:pt x="1609" y="917"/>
                  </a:lnTo>
                  <a:lnTo>
                    <a:pt x="1609" y="917"/>
                  </a:lnTo>
                  <a:lnTo>
                    <a:pt x="1609" y="916"/>
                  </a:lnTo>
                  <a:lnTo>
                    <a:pt x="1609" y="916"/>
                  </a:lnTo>
                  <a:lnTo>
                    <a:pt x="1610" y="916"/>
                  </a:lnTo>
                  <a:lnTo>
                    <a:pt x="1610" y="916"/>
                  </a:lnTo>
                  <a:lnTo>
                    <a:pt x="1610" y="917"/>
                  </a:lnTo>
                  <a:close/>
                  <a:moveTo>
                    <a:pt x="1604" y="916"/>
                  </a:moveTo>
                  <a:lnTo>
                    <a:pt x="1603" y="916"/>
                  </a:lnTo>
                  <a:lnTo>
                    <a:pt x="1603" y="916"/>
                  </a:lnTo>
                  <a:lnTo>
                    <a:pt x="1603" y="916"/>
                  </a:lnTo>
                  <a:lnTo>
                    <a:pt x="1604" y="916"/>
                  </a:lnTo>
                  <a:lnTo>
                    <a:pt x="1604" y="916"/>
                  </a:lnTo>
                  <a:close/>
                  <a:moveTo>
                    <a:pt x="1607" y="916"/>
                  </a:moveTo>
                  <a:lnTo>
                    <a:pt x="1606" y="916"/>
                  </a:lnTo>
                  <a:lnTo>
                    <a:pt x="1605" y="916"/>
                  </a:lnTo>
                  <a:lnTo>
                    <a:pt x="1606" y="915"/>
                  </a:lnTo>
                  <a:lnTo>
                    <a:pt x="1607" y="915"/>
                  </a:lnTo>
                  <a:lnTo>
                    <a:pt x="1607" y="915"/>
                  </a:lnTo>
                  <a:lnTo>
                    <a:pt x="1607" y="916"/>
                  </a:lnTo>
                  <a:close/>
                  <a:moveTo>
                    <a:pt x="1522" y="927"/>
                  </a:moveTo>
                  <a:lnTo>
                    <a:pt x="1521" y="928"/>
                  </a:lnTo>
                  <a:lnTo>
                    <a:pt x="1520" y="927"/>
                  </a:lnTo>
                  <a:lnTo>
                    <a:pt x="1517" y="925"/>
                  </a:lnTo>
                  <a:lnTo>
                    <a:pt x="1517" y="924"/>
                  </a:lnTo>
                  <a:lnTo>
                    <a:pt x="1517" y="917"/>
                  </a:lnTo>
                  <a:lnTo>
                    <a:pt x="1517" y="917"/>
                  </a:lnTo>
                  <a:lnTo>
                    <a:pt x="1517" y="916"/>
                  </a:lnTo>
                  <a:lnTo>
                    <a:pt x="1518" y="915"/>
                  </a:lnTo>
                  <a:lnTo>
                    <a:pt x="1519" y="915"/>
                  </a:lnTo>
                  <a:lnTo>
                    <a:pt x="1520" y="916"/>
                  </a:lnTo>
                  <a:lnTo>
                    <a:pt x="1520" y="918"/>
                  </a:lnTo>
                  <a:lnTo>
                    <a:pt x="1520" y="919"/>
                  </a:lnTo>
                  <a:lnTo>
                    <a:pt x="1520" y="922"/>
                  </a:lnTo>
                  <a:lnTo>
                    <a:pt x="1521" y="922"/>
                  </a:lnTo>
                  <a:lnTo>
                    <a:pt x="1521" y="923"/>
                  </a:lnTo>
                  <a:lnTo>
                    <a:pt x="1522" y="925"/>
                  </a:lnTo>
                  <a:lnTo>
                    <a:pt x="1522" y="927"/>
                  </a:lnTo>
                  <a:close/>
                  <a:moveTo>
                    <a:pt x="1446" y="917"/>
                  </a:moveTo>
                  <a:lnTo>
                    <a:pt x="1445" y="917"/>
                  </a:lnTo>
                  <a:lnTo>
                    <a:pt x="1444" y="916"/>
                  </a:lnTo>
                  <a:lnTo>
                    <a:pt x="1443" y="915"/>
                  </a:lnTo>
                  <a:lnTo>
                    <a:pt x="1443" y="915"/>
                  </a:lnTo>
                  <a:lnTo>
                    <a:pt x="1444" y="914"/>
                  </a:lnTo>
                  <a:lnTo>
                    <a:pt x="1447" y="914"/>
                  </a:lnTo>
                  <a:lnTo>
                    <a:pt x="1447" y="916"/>
                  </a:lnTo>
                  <a:lnTo>
                    <a:pt x="1446" y="917"/>
                  </a:lnTo>
                  <a:close/>
                  <a:moveTo>
                    <a:pt x="1473" y="917"/>
                  </a:moveTo>
                  <a:lnTo>
                    <a:pt x="1473" y="917"/>
                  </a:lnTo>
                  <a:lnTo>
                    <a:pt x="1471" y="915"/>
                  </a:lnTo>
                  <a:lnTo>
                    <a:pt x="1471" y="913"/>
                  </a:lnTo>
                  <a:lnTo>
                    <a:pt x="1473" y="913"/>
                  </a:lnTo>
                  <a:lnTo>
                    <a:pt x="1474" y="914"/>
                  </a:lnTo>
                  <a:lnTo>
                    <a:pt x="1473" y="917"/>
                  </a:lnTo>
                  <a:close/>
                  <a:moveTo>
                    <a:pt x="1569" y="914"/>
                  </a:moveTo>
                  <a:lnTo>
                    <a:pt x="1565" y="914"/>
                  </a:lnTo>
                  <a:lnTo>
                    <a:pt x="1564" y="912"/>
                  </a:lnTo>
                  <a:lnTo>
                    <a:pt x="1564" y="911"/>
                  </a:lnTo>
                  <a:lnTo>
                    <a:pt x="1564" y="911"/>
                  </a:lnTo>
                  <a:lnTo>
                    <a:pt x="1564" y="909"/>
                  </a:lnTo>
                  <a:lnTo>
                    <a:pt x="1566" y="909"/>
                  </a:lnTo>
                  <a:lnTo>
                    <a:pt x="1567" y="909"/>
                  </a:lnTo>
                  <a:lnTo>
                    <a:pt x="1569" y="911"/>
                  </a:lnTo>
                  <a:lnTo>
                    <a:pt x="1569" y="913"/>
                  </a:lnTo>
                  <a:lnTo>
                    <a:pt x="1569" y="914"/>
                  </a:lnTo>
                  <a:close/>
                  <a:moveTo>
                    <a:pt x="1447" y="911"/>
                  </a:moveTo>
                  <a:lnTo>
                    <a:pt x="1446" y="912"/>
                  </a:lnTo>
                  <a:lnTo>
                    <a:pt x="1444" y="912"/>
                  </a:lnTo>
                  <a:lnTo>
                    <a:pt x="1442" y="910"/>
                  </a:lnTo>
                  <a:lnTo>
                    <a:pt x="1442" y="909"/>
                  </a:lnTo>
                  <a:lnTo>
                    <a:pt x="1442" y="908"/>
                  </a:lnTo>
                  <a:lnTo>
                    <a:pt x="1442" y="908"/>
                  </a:lnTo>
                  <a:lnTo>
                    <a:pt x="1442" y="905"/>
                  </a:lnTo>
                  <a:lnTo>
                    <a:pt x="1444" y="905"/>
                  </a:lnTo>
                  <a:lnTo>
                    <a:pt x="1444" y="906"/>
                  </a:lnTo>
                  <a:lnTo>
                    <a:pt x="1446" y="908"/>
                  </a:lnTo>
                  <a:lnTo>
                    <a:pt x="1447" y="909"/>
                  </a:lnTo>
                  <a:lnTo>
                    <a:pt x="1447" y="911"/>
                  </a:lnTo>
                  <a:close/>
                  <a:moveTo>
                    <a:pt x="1437" y="907"/>
                  </a:moveTo>
                  <a:lnTo>
                    <a:pt x="1435" y="907"/>
                  </a:lnTo>
                  <a:lnTo>
                    <a:pt x="1434" y="906"/>
                  </a:lnTo>
                  <a:lnTo>
                    <a:pt x="1434" y="905"/>
                  </a:lnTo>
                  <a:lnTo>
                    <a:pt x="1435" y="905"/>
                  </a:lnTo>
                  <a:lnTo>
                    <a:pt x="1436" y="905"/>
                  </a:lnTo>
                  <a:lnTo>
                    <a:pt x="1438" y="905"/>
                  </a:lnTo>
                  <a:lnTo>
                    <a:pt x="1438" y="906"/>
                  </a:lnTo>
                  <a:lnTo>
                    <a:pt x="1437" y="907"/>
                  </a:lnTo>
                  <a:close/>
                  <a:moveTo>
                    <a:pt x="1473" y="904"/>
                  </a:moveTo>
                  <a:lnTo>
                    <a:pt x="1472" y="904"/>
                  </a:lnTo>
                  <a:lnTo>
                    <a:pt x="1471" y="903"/>
                  </a:lnTo>
                  <a:lnTo>
                    <a:pt x="1471" y="902"/>
                  </a:lnTo>
                  <a:lnTo>
                    <a:pt x="1473" y="902"/>
                  </a:lnTo>
                  <a:lnTo>
                    <a:pt x="1473" y="903"/>
                  </a:lnTo>
                  <a:lnTo>
                    <a:pt x="1473" y="903"/>
                  </a:lnTo>
                  <a:lnTo>
                    <a:pt x="1473" y="904"/>
                  </a:lnTo>
                  <a:close/>
                  <a:moveTo>
                    <a:pt x="1438" y="901"/>
                  </a:moveTo>
                  <a:lnTo>
                    <a:pt x="1437" y="901"/>
                  </a:lnTo>
                  <a:lnTo>
                    <a:pt x="1437" y="901"/>
                  </a:lnTo>
                  <a:lnTo>
                    <a:pt x="1437" y="900"/>
                  </a:lnTo>
                  <a:lnTo>
                    <a:pt x="1437" y="899"/>
                  </a:lnTo>
                  <a:lnTo>
                    <a:pt x="1438" y="899"/>
                  </a:lnTo>
                  <a:lnTo>
                    <a:pt x="1439" y="900"/>
                  </a:lnTo>
                  <a:lnTo>
                    <a:pt x="1439" y="901"/>
                  </a:lnTo>
                  <a:lnTo>
                    <a:pt x="1438" y="901"/>
                  </a:lnTo>
                  <a:close/>
                  <a:moveTo>
                    <a:pt x="1555" y="902"/>
                  </a:moveTo>
                  <a:lnTo>
                    <a:pt x="1555" y="902"/>
                  </a:lnTo>
                  <a:lnTo>
                    <a:pt x="1554" y="901"/>
                  </a:lnTo>
                  <a:lnTo>
                    <a:pt x="1554" y="900"/>
                  </a:lnTo>
                  <a:lnTo>
                    <a:pt x="1554" y="899"/>
                  </a:lnTo>
                  <a:lnTo>
                    <a:pt x="1555" y="899"/>
                  </a:lnTo>
                  <a:lnTo>
                    <a:pt x="1555" y="900"/>
                  </a:lnTo>
                  <a:lnTo>
                    <a:pt x="1555" y="902"/>
                  </a:lnTo>
                  <a:close/>
                  <a:moveTo>
                    <a:pt x="1440" y="895"/>
                  </a:moveTo>
                  <a:lnTo>
                    <a:pt x="1439" y="897"/>
                  </a:lnTo>
                  <a:lnTo>
                    <a:pt x="1437" y="897"/>
                  </a:lnTo>
                  <a:lnTo>
                    <a:pt x="1435" y="899"/>
                  </a:lnTo>
                  <a:lnTo>
                    <a:pt x="1434" y="898"/>
                  </a:lnTo>
                  <a:lnTo>
                    <a:pt x="1435" y="895"/>
                  </a:lnTo>
                  <a:lnTo>
                    <a:pt x="1436" y="893"/>
                  </a:lnTo>
                  <a:lnTo>
                    <a:pt x="1437" y="893"/>
                  </a:lnTo>
                  <a:lnTo>
                    <a:pt x="1440" y="895"/>
                  </a:lnTo>
                  <a:close/>
                  <a:moveTo>
                    <a:pt x="1580" y="901"/>
                  </a:moveTo>
                  <a:lnTo>
                    <a:pt x="1579" y="901"/>
                  </a:lnTo>
                  <a:lnTo>
                    <a:pt x="1578" y="901"/>
                  </a:lnTo>
                  <a:lnTo>
                    <a:pt x="1577" y="901"/>
                  </a:lnTo>
                  <a:lnTo>
                    <a:pt x="1576" y="902"/>
                  </a:lnTo>
                  <a:lnTo>
                    <a:pt x="1575" y="902"/>
                  </a:lnTo>
                  <a:lnTo>
                    <a:pt x="1574" y="901"/>
                  </a:lnTo>
                  <a:lnTo>
                    <a:pt x="1574" y="899"/>
                  </a:lnTo>
                  <a:lnTo>
                    <a:pt x="1574" y="898"/>
                  </a:lnTo>
                  <a:lnTo>
                    <a:pt x="1573" y="898"/>
                  </a:lnTo>
                  <a:lnTo>
                    <a:pt x="1573" y="896"/>
                  </a:lnTo>
                  <a:lnTo>
                    <a:pt x="1575" y="894"/>
                  </a:lnTo>
                  <a:lnTo>
                    <a:pt x="1576" y="893"/>
                  </a:lnTo>
                  <a:lnTo>
                    <a:pt x="1578" y="893"/>
                  </a:lnTo>
                  <a:lnTo>
                    <a:pt x="1579" y="894"/>
                  </a:lnTo>
                  <a:lnTo>
                    <a:pt x="1578" y="896"/>
                  </a:lnTo>
                  <a:lnTo>
                    <a:pt x="1579" y="896"/>
                  </a:lnTo>
                  <a:lnTo>
                    <a:pt x="1579" y="897"/>
                  </a:lnTo>
                  <a:lnTo>
                    <a:pt x="1580" y="898"/>
                  </a:lnTo>
                  <a:lnTo>
                    <a:pt x="1580" y="901"/>
                  </a:lnTo>
                  <a:close/>
                  <a:moveTo>
                    <a:pt x="1420" y="898"/>
                  </a:moveTo>
                  <a:lnTo>
                    <a:pt x="1419" y="899"/>
                  </a:lnTo>
                  <a:lnTo>
                    <a:pt x="1418" y="899"/>
                  </a:lnTo>
                  <a:lnTo>
                    <a:pt x="1417" y="898"/>
                  </a:lnTo>
                  <a:lnTo>
                    <a:pt x="1415" y="895"/>
                  </a:lnTo>
                  <a:lnTo>
                    <a:pt x="1416" y="894"/>
                  </a:lnTo>
                  <a:lnTo>
                    <a:pt x="1417" y="892"/>
                  </a:lnTo>
                  <a:lnTo>
                    <a:pt x="1419" y="892"/>
                  </a:lnTo>
                  <a:lnTo>
                    <a:pt x="1420" y="893"/>
                  </a:lnTo>
                  <a:lnTo>
                    <a:pt x="1420" y="894"/>
                  </a:lnTo>
                  <a:lnTo>
                    <a:pt x="1420" y="895"/>
                  </a:lnTo>
                  <a:lnTo>
                    <a:pt x="1420" y="897"/>
                  </a:lnTo>
                  <a:lnTo>
                    <a:pt x="1420" y="898"/>
                  </a:lnTo>
                  <a:close/>
                  <a:moveTo>
                    <a:pt x="1444" y="890"/>
                  </a:moveTo>
                  <a:lnTo>
                    <a:pt x="1443" y="890"/>
                  </a:lnTo>
                  <a:lnTo>
                    <a:pt x="1442" y="890"/>
                  </a:lnTo>
                  <a:lnTo>
                    <a:pt x="1442" y="887"/>
                  </a:lnTo>
                  <a:lnTo>
                    <a:pt x="1442" y="886"/>
                  </a:lnTo>
                  <a:lnTo>
                    <a:pt x="1443" y="885"/>
                  </a:lnTo>
                  <a:lnTo>
                    <a:pt x="1444" y="885"/>
                  </a:lnTo>
                  <a:lnTo>
                    <a:pt x="1445" y="887"/>
                  </a:lnTo>
                  <a:lnTo>
                    <a:pt x="1444" y="887"/>
                  </a:lnTo>
                  <a:lnTo>
                    <a:pt x="1444" y="889"/>
                  </a:lnTo>
                  <a:lnTo>
                    <a:pt x="1444" y="890"/>
                  </a:lnTo>
                  <a:close/>
                  <a:moveTo>
                    <a:pt x="1489" y="884"/>
                  </a:moveTo>
                  <a:lnTo>
                    <a:pt x="1488" y="885"/>
                  </a:lnTo>
                  <a:lnTo>
                    <a:pt x="1487" y="884"/>
                  </a:lnTo>
                  <a:lnTo>
                    <a:pt x="1487" y="881"/>
                  </a:lnTo>
                  <a:lnTo>
                    <a:pt x="1488" y="880"/>
                  </a:lnTo>
                  <a:lnTo>
                    <a:pt x="1490" y="881"/>
                  </a:lnTo>
                  <a:lnTo>
                    <a:pt x="1490" y="883"/>
                  </a:lnTo>
                  <a:lnTo>
                    <a:pt x="1489" y="884"/>
                  </a:lnTo>
                  <a:close/>
                  <a:moveTo>
                    <a:pt x="1451" y="880"/>
                  </a:moveTo>
                  <a:lnTo>
                    <a:pt x="1449" y="882"/>
                  </a:lnTo>
                  <a:lnTo>
                    <a:pt x="1448" y="882"/>
                  </a:lnTo>
                  <a:lnTo>
                    <a:pt x="1448" y="880"/>
                  </a:lnTo>
                  <a:lnTo>
                    <a:pt x="1449" y="879"/>
                  </a:lnTo>
                  <a:lnTo>
                    <a:pt x="1449" y="879"/>
                  </a:lnTo>
                  <a:lnTo>
                    <a:pt x="1450" y="879"/>
                  </a:lnTo>
                  <a:lnTo>
                    <a:pt x="1451" y="879"/>
                  </a:lnTo>
                  <a:lnTo>
                    <a:pt x="1451" y="880"/>
                  </a:lnTo>
                  <a:close/>
                  <a:moveTo>
                    <a:pt x="1582" y="880"/>
                  </a:moveTo>
                  <a:lnTo>
                    <a:pt x="1580" y="882"/>
                  </a:lnTo>
                  <a:lnTo>
                    <a:pt x="1580" y="882"/>
                  </a:lnTo>
                  <a:lnTo>
                    <a:pt x="1580" y="881"/>
                  </a:lnTo>
                  <a:lnTo>
                    <a:pt x="1581" y="880"/>
                  </a:lnTo>
                  <a:lnTo>
                    <a:pt x="1581" y="879"/>
                  </a:lnTo>
                  <a:lnTo>
                    <a:pt x="1582" y="878"/>
                  </a:lnTo>
                  <a:lnTo>
                    <a:pt x="1584" y="878"/>
                  </a:lnTo>
                  <a:lnTo>
                    <a:pt x="1584" y="880"/>
                  </a:lnTo>
                  <a:lnTo>
                    <a:pt x="1583" y="880"/>
                  </a:lnTo>
                  <a:lnTo>
                    <a:pt x="1582" y="880"/>
                  </a:lnTo>
                  <a:close/>
                  <a:moveTo>
                    <a:pt x="1461" y="891"/>
                  </a:moveTo>
                  <a:lnTo>
                    <a:pt x="1459" y="893"/>
                  </a:lnTo>
                  <a:lnTo>
                    <a:pt x="1459" y="892"/>
                  </a:lnTo>
                  <a:lnTo>
                    <a:pt x="1458" y="893"/>
                  </a:lnTo>
                  <a:lnTo>
                    <a:pt x="1454" y="891"/>
                  </a:lnTo>
                  <a:lnTo>
                    <a:pt x="1450" y="889"/>
                  </a:lnTo>
                  <a:lnTo>
                    <a:pt x="1448" y="887"/>
                  </a:lnTo>
                  <a:lnTo>
                    <a:pt x="1448" y="884"/>
                  </a:lnTo>
                  <a:lnTo>
                    <a:pt x="1449" y="883"/>
                  </a:lnTo>
                  <a:lnTo>
                    <a:pt x="1451" y="883"/>
                  </a:lnTo>
                  <a:lnTo>
                    <a:pt x="1452" y="881"/>
                  </a:lnTo>
                  <a:lnTo>
                    <a:pt x="1453" y="881"/>
                  </a:lnTo>
                  <a:lnTo>
                    <a:pt x="1454" y="879"/>
                  </a:lnTo>
                  <a:lnTo>
                    <a:pt x="1454" y="879"/>
                  </a:lnTo>
                  <a:lnTo>
                    <a:pt x="1460" y="878"/>
                  </a:lnTo>
                  <a:lnTo>
                    <a:pt x="1460" y="879"/>
                  </a:lnTo>
                  <a:lnTo>
                    <a:pt x="1460" y="883"/>
                  </a:lnTo>
                  <a:lnTo>
                    <a:pt x="1460" y="883"/>
                  </a:lnTo>
                  <a:lnTo>
                    <a:pt x="1460" y="884"/>
                  </a:lnTo>
                  <a:lnTo>
                    <a:pt x="1461" y="885"/>
                  </a:lnTo>
                  <a:lnTo>
                    <a:pt x="1461" y="889"/>
                  </a:lnTo>
                  <a:lnTo>
                    <a:pt x="1461" y="890"/>
                  </a:lnTo>
                  <a:lnTo>
                    <a:pt x="1461" y="891"/>
                  </a:lnTo>
                  <a:close/>
                  <a:moveTo>
                    <a:pt x="1427" y="878"/>
                  </a:moveTo>
                  <a:lnTo>
                    <a:pt x="1427" y="879"/>
                  </a:lnTo>
                  <a:lnTo>
                    <a:pt x="1428" y="878"/>
                  </a:lnTo>
                  <a:lnTo>
                    <a:pt x="1429" y="877"/>
                  </a:lnTo>
                  <a:lnTo>
                    <a:pt x="1428" y="873"/>
                  </a:lnTo>
                  <a:lnTo>
                    <a:pt x="1429" y="872"/>
                  </a:lnTo>
                  <a:lnTo>
                    <a:pt x="1430" y="874"/>
                  </a:lnTo>
                  <a:lnTo>
                    <a:pt x="1430" y="876"/>
                  </a:lnTo>
                  <a:lnTo>
                    <a:pt x="1429" y="879"/>
                  </a:lnTo>
                  <a:lnTo>
                    <a:pt x="1428" y="880"/>
                  </a:lnTo>
                  <a:lnTo>
                    <a:pt x="1426" y="880"/>
                  </a:lnTo>
                  <a:lnTo>
                    <a:pt x="1425" y="879"/>
                  </a:lnTo>
                  <a:lnTo>
                    <a:pt x="1425" y="878"/>
                  </a:lnTo>
                  <a:lnTo>
                    <a:pt x="1425" y="877"/>
                  </a:lnTo>
                  <a:lnTo>
                    <a:pt x="1425" y="874"/>
                  </a:lnTo>
                  <a:lnTo>
                    <a:pt x="1425" y="874"/>
                  </a:lnTo>
                  <a:lnTo>
                    <a:pt x="1425" y="873"/>
                  </a:lnTo>
                  <a:lnTo>
                    <a:pt x="1426" y="872"/>
                  </a:lnTo>
                  <a:lnTo>
                    <a:pt x="1427" y="872"/>
                  </a:lnTo>
                  <a:lnTo>
                    <a:pt x="1428" y="873"/>
                  </a:lnTo>
                  <a:lnTo>
                    <a:pt x="1427" y="874"/>
                  </a:lnTo>
                  <a:lnTo>
                    <a:pt x="1427" y="878"/>
                  </a:lnTo>
                  <a:close/>
                  <a:moveTo>
                    <a:pt x="1447" y="879"/>
                  </a:moveTo>
                  <a:lnTo>
                    <a:pt x="1446" y="880"/>
                  </a:lnTo>
                  <a:lnTo>
                    <a:pt x="1445" y="880"/>
                  </a:lnTo>
                  <a:lnTo>
                    <a:pt x="1445" y="878"/>
                  </a:lnTo>
                  <a:lnTo>
                    <a:pt x="1447" y="875"/>
                  </a:lnTo>
                  <a:lnTo>
                    <a:pt x="1447" y="874"/>
                  </a:lnTo>
                  <a:lnTo>
                    <a:pt x="1448" y="874"/>
                  </a:lnTo>
                  <a:lnTo>
                    <a:pt x="1447" y="873"/>
                  </a:lnTo>
                  <a:lnTo>
                    <a:pt x="1447" y="871"/>
                  </a:lnTo>
                  <a:lnTo>
                    <a:pt x="1448" y="870"/>
                  </a:lnTo>
                  <a:lnTo>
                    <a:pt x="1449" y="870"/>
                  </a:lnTo>
                  <a:lnTo>
                    <a:pt x="1450" y="875"/>
                  </a:lnTo>
                  <a:lnTo>
                    <a:pt x="1449" y="875"/>
                  </a:lnTo>
                  <a:lnTo>
                    <a:pt x="1449" y="876"/>
                  </a:lnTo>
                  <a:lnTo>
                    <a:pt x="1447" y="879"/>
                  </a:lnTo>
                  <a:close/>
                  <a:moveTo>
                    <a:pt x="1628" y="871"/>
                  </a:moveTo>
                  <a:lnTo>
                    <a:pt x="1628" y="871"/>
                  </a:lnTo>
                  <a:lnTo>
                    <a:pt x="1627" y="870"/>
                  </a:lnTo>
                  <a:lnTo>
                    <a:pt x="1627" y="870"/>
                  </a:lnTo>
                  <a:lnTo>
                    <a:pt x="1628" y="869"/>
                  </a:lnTo>
                  <a:lnTo>
                    <a:pt x="1629" y="869"/>
                  </a:lnTo>
                  <a:lnTo>
                    <a:pt x="1629" y="869"/>
                  </a:lnTo>
                  <a:lnTo>
                    <a:pt x="1629" y="870"/>
                  </a:lnTo>
                  <a:lnTo>
                    <a:pt x="1628" y="871"/>
                  </a:lnTo>
                  <a:close/>
                  <a:moveTo>
                    <a:pt x="1426" y="869"/>
                  </a:moveTo>
                  <a:lnTo>
                    <a:pt x="1426" y="869"/>
                  </a:lnTo>
                  <a:lnTo>
                    <a:pt x="1425" y="868"/>
                  </a:lnTo>
                  <a:lnTo>
                    <a:pt x="1425" y="867"/>
                  </a:lnTo>
                  <a:lnTo>
                    <a:pt x="1426" y="867"/>
                  </a:lnTo>
                  <a:lnTo>
                    <a:pt x="1427" y="867"/>
                  </a:lnTo>
                  <a:lnTo>
                    <a:pt x="1427" y="867"/>
                  </a:lnTo>
                  <a:lnTo>
                    <a:pt x="1427" y="868"/>
                  </a:lnTo>
                  <a:lnTo>
                    <a:pt x="1426" y="869"/>
                  </a:lnTo>
                  <a:close/>
                  <a:moveTo>
                    <a:pt x="1343" y="862"/>
                  </a:moveTo>
                  <a:lnTo>
                    <a:pt x="1342" y="863"/>
                  </a:lnTo>
                  <a:lnTo>
                    <a:pt x="1342" y="863"/>
                  </a:lnTo>
                  <a:lnTo>
                    <a:pt x="1342" y="861"/>
                  </a:lnTo>
                  <a:lnTo>
                    <a:pt x="1342" y="860"/>
                  </a:lnTo>
                  <a:lnTo>
                    <a:pt x="1343" y="861"/>
                  </a:lnTo>
                  <a:lnTo>
                    <a:pt x="1343" y="862"/>
                  </a:lnTo>
                  <a:close/>
                  <a:moveTo>
                    <a:pt x="1647" y="862"/>
                  </a:moveTo>
                  <a:lnTo>
                    <a:pt x="1647" y="863"/>
                  </a:lnTo>
                  <a:lnTo>
                    <a:pt x="1646" y="863"/>
                  </a:lnTo>
                  <a:lnTo>
                    <a:pt x="1645" y="863"/>
                  </a:lnTo>
                  <a:lnTo>
                    <a:pt x="1645" y="861"/>
                  </a:lnTo>
                  <a:lnTo>
                    <a:pt x="1646" y="860"/>
                  </a:lnTo>
                  <a:lnTo>
                    <a:pt x="1647" y="860"/>
                  </a:lnTo>
                  <a:lnTo>
                    <a:pt x="1647" y="861"/>
                  </a:lnTo>
                  <a:lnTo>
                    <a:pt x="1647" y="862"/>
                  </a:lnTo>
                  <a:close/>
                  <a:moveTo>
                    <a:pt x="1479" y="874"/>
                  </a:moveTo>
                  <a:lnTo>
                    <a:pt x="1482" y="876"/>
                  </a:lnTo>
                  <a:lnTo>
                    <a:pt x="1483" y="876"/>
                  </a:lnTo>
                  <a:lnTo>
                    <a:pt x="1484" y="876"/>
                  </a:lnTo>
                  <a:lnTo>
                    <a:pt x="1484" y="879"/>
                  </a:lnTo>
                  <a:lnTo>
                    <a:pt x="1483" y="881"/>
                  </a:lnTo>
                  <a:lnTo>
                    <a:pt x="1483" y="882"/>
                  </a:lnTo>
                  <a:lnTo>
                    <a:pt x="1482" y="883"/>
                  </a:lnTo>
                  <a:lnTo>
                    <a:pt x="1482" y="884"/>
                  </a:lnTo>
                  <a:lnTo>
                    <a:pt x="1482" y="884"/>
                  </a:lnTo>
                  <a:lnTo>
                    <a:pt x="1481" y="885"/>
                  </a:lnTo>
                  <a:lnTo>
                    <a:pt x="1480" y="889"/>
                  </a:lnTo>
                  <a:lnTo>
                    <a:pt x="1479" y="890"/>
                  </a:lnTo>
                  <a:lnTo>
                    <a:pt x="1478" y="893"/>
                  </a:lnTo>
                  <a:lnTo>
                    <a:pt x="1478" y="896"/>
                  </a:lnTo>
                  <a:lnTo>
                    <a:pt x="1478" y="897"/>
                  </a:lnTo>
                  <a:lnTo>
                    <a:pt x="1478" y="898"/>
                  </a:lnTo>
                  <a:lnTo>
                    <a:pt x="1478" y="899"/>
                  </a:lnTo>
                  <a:lnTo>
                    <a:pt x="1479" y="900"/>
                  </a:lnTo>
                  <a:lnTo>
                    <a:pt x="1479" y="905"/>
                  </a:lnTo>
                  <a:lnTo>
                    <a:pt x="1480" y="906"/>
                  </a:lnTo>
                  <a:lnTo>
                    <a:pt x="1479" y="907"/>
                  </a:lnTo>
                  <a:lnTo>
                    <a:pt x="1479" y="908"/>
                  </a:lnTo>
                  <a:lnTo>
                    <a:pt x="1480" y="908"/>
                  </a:lnTo>
                  <a:lnTo>
                    <a:pt x="1480" y="918"/>
                  </a:lnTo>
                  <a:lnTo>
                    <a:pt x="1479" y="918"/>
                  </a:lnTo>
                  <a:lnTo>
                    <a:pt x="1479" y="920"/>
                  </a:lnTo>
                  <a:lnTo>
                    <a:pt x="1479" y="921"/>
                  </a:lnTo>
                  <a:lnTo>
                    <a:pt x="1479" y="921"/>
                  </a:lnTo>
                  <a:lnTo>
                    <a:pt x="1477" y="922"/>
                  </a:lnTo>
                  <a:lnTo>
                    <a:pt x="1477" y="924"/>
                  </a:lnTo>
                  <a:lnTo>
                    <a:pt x="1478" y="925"/>
                  </a:lnTo>
                  <a:lnTo>
                    <a:pt x="1478" y="930"/>
                  </a:lnTo>
                  <a:lnTo>
                    <a:pt x="1477" y="931"/>
                  </a:lnTo>
                  <a:lnTo>
                    <a:pt x="1476" y="931"/>
                  </a:lnTo>
                  <a:lnTo>
                    <a:pt x="1475" y="929"/>
                  </a:lnTo>
                  <a:lnTo>
                    <a:pt x="1475" y="917"/>
                  </a:lnTo>
                  <a:lnTo>
                    <a:pt x="1475" y="917"/>
                  </a:lnTo>
                  <a:lnTo>
                    <a:pt x="1475" y="914"/>
                  </a:lnTo>
                  <a:lnTo>
                    <a:pt x="1473" y="910"/>
                  </a:lnTo>
                  <a:lnTo>
                    <a:pt x="1474" y="910"/>
                  </a:lnTo>
                  <a:lnTo>
                    <a:pt x="1474" y="907"/>
                  </a:lnTo>
                  <a:lnTo>
                    <a:pt x="1475" y="905"/>
                  </a:lnTo>
                  <a:lnTo>
                    <a:pt x="1475" y="904"/>
                  </a:lnTo>
                  <a:lnTo>
                    <a:pt x="1474" y="902"/>
                  </a:lnTo>
                  <a:lnTo>
                    <a:pt x="1473" y="901"/>
                  </a:lnTo>
                  <a:lnTo>
                    <a:pt x="1472" y="900"/>
                  </a:lnTo>
                  <a:lnTo>
                    <a:pt x="1470" y="897"/>
                  </a:lnTo>
                  <a:lnTo>
                    <a:pt x="1469" y="896"/>
                  </a:lnTo>
                  <a:lnTo>
                    <a:pt x="1467" y="895"/>
                  </a:lnTo>
                  <a:lnTo>
                    <a:pt x="1467" y="894"/>
                  </a:lnTo>
                  <a:lnTo>
                    <a:pt x="1466" y="893"/>
                  </a:lnTo>
                  <a:lnTo>
                    <a:pt x="1466" y="887"/>
                  </a:lnTo>
                  <a:lnTo>
                    <a:pt x="1466" y="886"/>
                  </a:lnTo>
                  <a:lnTo>
                    <a:pt x="1466" y="883"/>
                  </a:lnTo>
                  <a:lnTo>
                    <a:pt x="1463" y="880"/>
                  </a:lnTo>
                  <a:lnTo>
                    <a:pt x="1463" y="879"/>
                  </a:lnTo>
                  <a:lnTo>
                    <a:pt x="1462" y="879"/>
                  </a:lnTo>
                  <a:lnTo>
                    <a:pt x="1461" y="877"/>
                  </a:lnTo>
                  <a:lnTo>
                    <a:pt x="1461" y="876"/>
                  </a:lnTo>
                  <a:lnTo>
                    <a:pt x="1461" y="876"/>
                  </a:lnTo>
                  <a:lnTo>
                    <a:pt x="1460" y="874"/>
                  </a:lnTo>
                  <a:lnTo>
                    <a:pt x="1458" y="872"/>
                  </a:lnTo>
                  <a:lnTo>
                    <a:pt x="1456" y="869"/>
                  </a:lnTo>
                  <a:lnTo>
                    <a:pt x="1456" y="868"/>
                  </a:lnTo>
                  <a:lnTo>
                    <a:pt x="1456" y="867"/>
                  </a:lnTo>
                  <a:lnTo>
                    <a:pt x="1456" y="866"/>
                  </a:lnTo>
                  <a:lnTo>
                    <a:pt x="1456" y="866"/>
                  </a:lnTo>
                  <a:lnTo>
                    <a:pt x="1457" y="865"/>
                  </a:lnTo>
                  <a:lnTo>
                    <a:pt x="1458" y="864"/>
                  </a:lnTo>
                  <a:lnTo>
                    <a:pt x="1459" y="860"/>
                  </a:lnTo>
                  <a:lnTo>
                    <a:pt x="1460" y="859"/>
                  </a:lnTo>
                  <a:lnTo>
                    <a:pt x="1461" y="858"/>
                  </a:lnTo>
                  <a:lnTo>
                    <a:pt x="1463" y="858"/>
                  </a:lnTo>
                  <a:lnTo>
                    <a:pt x="1464" y="859"/>
                  </a:lnTo>
                  <a:lnTo>
                    <a:pt x="1466" y="859"/>
                  </a:lnTo>
                  <a:lnTo>
                    <a:pt x="1470" y="864"/>
                  </a:lnTo>
                  <a:lnTo>
                    <a:pt x="1472" y="867"/>
                  </a:lnTo>
                  <a:lnTo>
                    <a:pt x="1472" y="869"/>
                  </a:lnTo>
                  <a:lnTo>
                    <a:pt x="1474" y="871"/>
                  </a:lnTo>
                  <a:lnTo>
                    <a:pt x="1474" y="871"/>
                  </a:lnTo>
                  <a:lnTo>
                    <a:pt x="1475" y="873"/>
                  </a:lnTo>
                  <a:lnTo>
                    <a:pt x="1478" y="873"/>
                  </a:lnTo>
                  <a:lnTo>
                    <a:pt x="1479" y="874"/>
                  </a:lnTo>
                  <a:close/>
                  <a:moveTo>
                    <a:pt x="1628" y="854"/>
                  </a:moveTo>
                  <a:lnTo>
                    <a:pt x="1628" y="855"/>
                  </a:lnTo>
                  <a:lnTo>
                    <a:pt x="1627" y="857"/>
                  </a:lnTo>
                  <a:lnTo>
                    <a:pt x="1625" y="857"/>
                  </a:lnTo>
                  <a:lnTo>
                    <a:pt x="1624" y="858"/>
                  </a:lnTo>
                  <a:lnTo>
                    <a:pt x="1623" y="858"/>
                  </a:lnTo>
                  <a:lnTo>
                    <a:pt x="1622" y="857"/>
                  </a:lnTo>
                  <a:lnTo>
                    <a:pt x="1622" y="856"/>
                  </a:lnTo>
                  <a:lnTo>
                    <a:pt x="1623" y="854"/>
                  </a:lnTo>
                  <a:lnTo>
                    <a:pt x="1624" y="854"/>
                  </a:lnTo>
                  <a:lnTo>
                    <a:pt x="1624" y="855"/>
                  </a:lnTo>
                  <a:lnTo>
                    <a:pt x="1626" y="855"/>
                  </a:lnTo>
                  <a:lnTo>
                    <a:pt x="1627" y="854"/>
                  </a:lnTo>
                  <a:lnTo>
                    <a:pt x="1628" y="854"/>
                  </a:lnTo>
                  <a:close/>
                  <a:moveTo>
                    <a:pt x="1526" y="882"/>
                  </a:moveTo>
                  <a:lnTo>
                    <a:pt x="1526" y="883"/>
                  </a:lnTo>
                  <a:lnTo>
                    <a:pt x="1525" y="882"/>
                  </a:lnTo>
                  <a:lnTo>
                    <a:pt x="1525" y="882"/>
                  </a:lnTo>
                  <a:lnTo>
                    <a:pt x="1524" y="882"/>
                  </a:lnTo>
                  <a:lnTo>
                    <a:pt x="1524" y="878"/>
                  </a:lnTo>
                  <a:lnTo>
                    <a:pt x="1525" y="877"/>
                  </a:lnTo>
                  <a:lnTo>
                    <a:pt x="1525" y="875"/>
                  </a:lnTo>
                  <a:lnTo>
                    <a:pt x="1525" y="875"/>
                  </a:lnTo>
                  <a:lnTo>
                    <a:pt x="1525" y="866"/>
                  </a:lnTo>
                  <a:lnTo>
                    <a:pt x="1525" y="866"/>
                  </a:lnTo>
                  <a:lnTo>
                    <a:pt x="1525" y="863"/>
                  </a:lnTo>
                  <a:lnTo>
                    <a:pt x="1524" y="862"/>
                  </a:lnTo>
                  <a:lnTo>
                    <a:pt x="1524" y="858"/>
                  </a:lnTo>
                  <a:lnTo>
                    <a:pt x="1525" y="855"/>
                  </a:lnTo>
                  <a:lnTo>
                    <a:pt x="1526" y="855"/>
                  </a:lnTo>
                  <a:lnTo>
                    <a:pt x="1526" y="854"/>
                  </a:lnTo>
                  <a:lnTo>
                    <a:pt x="1528" y="852"/>
                  </a:lnTo>
                  <a:lnTo>
                    <a:pt x="1530" y="852"/>
                  </a:lnTo>
                  <a:lnTo>
                    <a:pt x="1530" y="853"/>
                  </a:lnTo>
                  <a:lnTo>
                    <a:pt x="1530" y="854"/>
                  </a:lnTo>
                  <a:lnTo>
                    <a:pt x="1533" y="856"/>
                  </a:lnTo>
                  <a:lnTo>
                    <a:pt x="1533" y="859"/>
                  </a:lnTo>
                  <a:lnTo>
                    <a:pt x="1532" y="860"/>
                  </a:lnTo>
                  <a:lnTo>
                    <a:pt x="1532" y="862"/>
                  </a:lnTo>
                  <a:lnTo>
                    <a:pt x="1532" y="862"/>
                  </a:lnTo>
                  <a:lnTo>
                    <a:pt x="1532" y="865"/>
                  </a:lnTo>
                  <a:lnTo>
                    <a:pt x="1531" y="867"/>
                  </a:lnTo>
                  <a:lnTo>
                    <a:pt x="1531" y="868"/>
                  </a:lnTo>
                  <a:lnTo>
                    <a:pt x="1530" y="869"/>
                  </a:lnTo>
                  <a:lnTo>
                    <a:pt x="1530" y="873"/>
                  </a:lnTo>
                  <a:lnTo>
                    <a:pt x="1529" y="875"/>
                  </a:lnTo>
                  <a:lnTo>
                    <a:pt x="1529" y="876"/>
                  </a:lnTo>
                  <a:lnTo>
                    <a:pt x="1528" y="878"/>
                  </a:lnTo>
                  <a:lnTo>
                    <a:pt x="1527" y="879"/>
                  </a:lnTo>
                  <a:lnTo>
                    <a:pt x="1527" y="880"/>
                  </a:lnTo>
                  <a:lnTo>
                    <a:pt x="1526" y="881"/>
                  </a:lnTo>
                  <a:lnTo>
                    <a:pt x="1526" y="882"/>
                  </a:lnTo>
                  <a:close/>
                  <a:moveTo>
                    <a:pt x="1843" y="835"/>
                  </a:moveTo>
                  <a:lnTo>
                    <a:pt x="1841" y="835"/>
                  </a:lnTo>
                  <a:lnTo>
                    <a:pt x="1840" y="835"/>
                  </a:lnTo>
                  <a:lnTo>
                    <a:pt x="1840" y="834"/>
                  </a:lnTo>
                  <a:lnTo>
                    <a:pt x="1839" y="834"/>
                  </a:lnTo>
                  <a:lnTo>
                    <a:pt x="1838" y="832"/>
                  </a:lnTo>
                  <a:lnTo>
                    <a:pt x="1838" y="830"/>
                  </a:lnTo>
                  <a:lnTo>
                    <a:pt x="1837" y="830"/>
                  </a:lnTo>
                  <a:lnTo>
                    <a:pt x="1837" y="829"/>
                  </a:lnTo>
                  <a:lnTo>
                    <a:pt x="1838" y="828"/>
                  </a:lnTo>
                  <a:lnTo>
                    <a:pt x="1840" y="828"/>
                  </a:lnTo>
                  <a:lnTo>
                    <a:pt x="1841" y="829"/>
                  </a:lnTo>
                  <a:lnTo>
                    <a:pt x="1843" y="833"/>
                  </a:lnTo>
                  <a:lnTo>
                    <a:pt x="1844" y="835"/>
                  </a:lnTo>
                  <a:lnTo>
                    <a:pt x="1843" y="835"/>
                  </a:lnTo>
                  <a:close/>
                  <a:moveTo>
                    <a:pt x="1922" y="823"/>
                  </a:moveTo>
                  <a:lnTo>
                    <a:pt x="1923" y="825"/>
                  </a:lnTo>
                  <a:lnTo>
                    <a:pt x="1924" y="825"/>
                  </a:lnTo>
                  <a:lnTo>
                    <a:pt x="1926" y="827"/>
                  </a:lnTo>
                  <a:lnTo>
                    <a:pt x="1925" y="830"/>
                  </a:lnTo>
                  <a:lnTo>
                    <a:pt x="1922" y="831"/>
                  </a:lnTo>
                  <a:lnTo>
                    <a:pt x="1922" y="830"/>
                  </a:lnTo>
                  <a:lnTo>
                    <a:pt x="1919" y="830"/>
                  </a:lnTo>
                  <a:lnTo>
                    <a:pt x="1917" y="827"/>
                  </a:lnTo>
                  <a:lnTo>
                    <a:pt x="1917" y="826"/>
                  </a:lnTo>
                  <a:lnTo>
                    <a:pt x="1916" y="826"/>
                  </a:lnTo>
                  <a:lnTo>
                    <a:pt x="1917" y="823"/>
                  </a:lnTo>
                  <a:lnTo>
                    <a:pt x="1918" y="822"/>
                  </a:lnTo>
                  <a:lnTo>
                    <a:pt x="1921" y="822"/>
                  </a:lnTo>
                  <a:lnTo>
                    <a:pt x="1922" y="823"/>
                  </a:lnTo>
                  <a:close/>
                  <a:moveTo>
                    <a:pt x="1733" y="821"/>
                  </a:moveTo>
                  <a:lnTo>
                    <a:pt x="1734" y="821"/>
                  </a:lnTo>
                  <a:lnTo>
                    <a:pt x="1735" y="821"/>
                  </a:lnTo>
                  <a:lnTo>
                    <a:pt x="1738" y="824"/>
                  </a:lnTo>
                  <a:lnTo>
                    <a:pt x="1740" y="831"/>
                  </a:lnTo>
                  <a:lnTo>
                    <a:pt x="1742" y="833"/>
                  </a:lnTo>
                  <a:lnTo>
                    <a:pt x="1743" y="834"/>
                  </a:lnTo>
                  <a:lnTo>
                    <a:pt x="1743" y="834"/>
                  </a:lnTo>
                  <a:lnTo>
                    <a:pt x="1745" y="837"/>
                  </a:lnTo>
                  <a:lnTo>
                    <a:pt x="1746" y="839"/>
                  </a:lnTo>
                  <a:lnTo>
                    <a:pt x="1748" y="839"/>
                  </a:lnTo>
                  <a:lnTo>
                    <a:pt x="1748" y="841"/>
                  </a:lnTo>
                  <a:lnTo>
                    <a:pt x="1750" y="841"/>
                  </a:lnTo>
                  <a:lnTo>
                    <a:pt x="1750" y="840"/>
                  </a:lnTo>
                  <a:lnTo>
                    <a:pt x="1753" y="840"/>
                  </a:lnTo>
                  <a:lnTo>
                    <a:pt x="1754" y="840"/>
                  </a:lnTo>
                  <a:lnTo>
                    <a:pt x="1757" y="839"/>
                  </a:lnTo>
                  <a:lnTo>
                    <a:pt x="1759" y="837"/>
                  </a:lnTo>
                  <a:lnTo>
                    <a:pt x="1762" y="837"/>
                  </a:lnTo>
                  <a:lnTo>
                    <a:pt x="1763" y="838"/>
                  </a:lnTo>
                  <a:lnTo>
                    <a:pt x="1765" y="838"/>
                  </a:lnTo>
                  <a:lnTo>
                    <a:pt x="1766" y="838"/>
                  </a:lnTo>
                  <a:lnTo>
                    <a:pt x="1768" y="838"/>
                  </a:lnTo>
                  <a:lnTo>
                    <a:pt x="1769" y="839"/>
                  </a:lnTo>
                  <a:lnTo>
                    <a:pt x="1770" y="839"/>
                  </a:lnTo>
                  <a:lnTo>
                    <a:pt x="1771" y="840"/>
                  </a:lnTo>
                  <a:lnTo>
                    <a:pt x="1771" y="840"/>
                  </a:lnTo>
                  <a:lnTo>
                    <a:pt x="1772" y="841"/>
                  </a:lnTo>
                  <a:lnTo>
                    <a:pt x="1772" y="841"/>
                  </a:lnTo>
                  <a:lnTo>
                    <a:pt x="1773" y="842"/>
                  </a:lnTo>
                  <a:lnTo>
                    <a:pt x="1773" y="843"/>
                  </a:lnTo>
                  <a:lnTo>
                    <a:pt x="1774" y="846"/>
                  </a:lnTo>
                  <a:lnTo>
                    <a:pt x="1774" y="848"/>
                  </a:lnTo>
                  <a:lnTo>
                    <a:pt x="1775" y="849"/>
                  </a:lnTo>
                  <a:lnTo>
                    <a:pt x="1775" y="850"/>
                  </a:lnTo>
                  <a:lnTo>
                    <a:pt x="1774" y="850"/>
                  </a:lnTo>
                  <a:lnTo>
                    <a:pt x="1774" y="851"/>
                  </a:lnTo>
                  <a:lnTo>
                    <a:pt x="1773" y="853"/>
                  </a:lnTo>
                  <a:lnTo>
                    <a:pt x="1773" y="855"/>
                  </a:lnTo>
                  <a:lnTo>
                    <a:pt x="1772" y="856"/>
                  </a:lnTo>
                  <a:lnTo>
                    <a:pt x="1774" y="858"/>
                  </a:lnTo>
                  <a:lnTo>
                    <a:pt x="1774" y="861"/>
                  </a:lnTo>
                  <a:lnTo>
                    <a:pt x="1773" y="862"/>
                  </a:lnTo>
                  <a:lnTo>
                    <a:pt x="1773" y="862"/>
                  </a:lnTo>
                  <a:lnTo>
                    <a:pt x="1774" y="863"/>
                  </a:lnTo>
                  <a:lnTo>
                    <a:pt x="1774" y="862"/>
                  </a:lnTo>
                  <a:lnTo>
                    <a:pt x="1776" y="862"/>
                  </a:lnTo>
                  <a:lnTo>
                    <a:pt x="1776" y="863"/>
                  </a:lnTo>
                  <a:lnTo>
                    <a:pt x="1778" y="863"/>
                  </a:lnTo>
                  <a:lnTo>
                    <a:pt x="1778" y="864"/>
                  </a:lnTo>
                  <a:lnTo>
                    <a:pt x="1777" y="865"/>
                  </a:lnTo>
                  <a:lnTo>
                    <a:pt x="1776" y="867"/>
                  </a:lnTo>
                  <a:lnTo>
                    <a:pt x="1776" y="867"/>
                  </a:lnTo>
                  <a:lnTo>
                    <a:pt x="1777" y="867"/>
                  </a:lnTo>
                  <a:lnTo>
                    <a:pt x="1779" y="867"/>
                  </a:lnTo>
                  <a:lnTo>
                    <a:pt x="1780" y="866"/>
                  </a:lnTo>
                  <a:lnTo>
                    <a:pt x="1783" y="865"/>
                  </a:lnTo>
                  <a:lnTo>
                    <a:pt x="1784" y="866"/>
                  </a:lnTo>
                  <a:lnTo>
                    <a:pt x="1783" y="868"/>
                  </a:lnTo>
                  <a:lnTo>
                    <a:pt x="1784" y="868"/>
                  </a:lnTo>
                  <a:lnTo>
                    <a:pt x="1785" y="866"/>
                  </a:lnTo>
                  <a:lnTo>
                    <a:pt x="1784" y="866"/>
                  </a:lnTo>
                  <a:lnTo>
                    <a:pt x="1784" y="865"/>
                  </a:lnTo>
                  <a:lnTo>
                    <a:pt x="1785" y="865"/>
                  </a:lnTo>
                  <a:lnTo>
                    <a:pt x="1786" y="866"/>
                  </a:lnTo>
                  <a:lnTo>
                    <a:pt x="1786" y="866"/>
                  </a:lnTo>
                  <a:lnTo>
                    <a:pt x="1788" y="868"/>
                  </a:lnTo>
                  <a:lnTo>
                    <a:pt x="1789" y="868"/>
                  </a:lnTo>
                  <a:lnTo>
                    <a:pt x="1792" y="870"/>
                  </a:lnTo>
                  <a:lnTo>
                    <a:pt x="1793" y="870"/>
                  </a:lnTo>
                  <a:lnTo>
                    <a:pt x="1796" y="869"/>
                  </a:lnTo>
                  <a:lnTo>
                    <a:pt x="1798" y="869"/>
                  </a:lnTo>
                  <a:lnTo>
                    <a:pt x="1801" y="867"/>
                  </a:lnTo>
                  <a:lnTo>
                    <a:pt x="1803" y="867"/>
                  </a:lnTo>
                  <a:lnTo>
                    <a:pt x="1806" y="868"/>
                  </a:lnTo>
                  <a:lnTo>
                    <a:pt x="1807" y="868"/>
                  </a:lnTo>
                  <a:lnTo>
                    <a:pt x="1809" y="869"/>
                  </a:lnTo>
                  <a:lnTo>
                    <a:pt x="1813" y="869"/>
                  </a:lnTo>
                  <a:lnTo>
                    <a:pt x="1814" y="869"/>
                  </a:lnTo>
                  <a:lnTo>
                    <a:pt x="1816" y="869"/>
                  </a:lnTo>
                  <a:lnTo>
                    <a:pt x="1819" y="871"/>
                  </a:lnTo>
                  <a:lnTo>
                    <a:pt x="1823" y="871"/>
                  </a:lnTo>
                  <a:lnTo>
                    <a:pt x="1825" y="870"/>
                  </a:lnTo>
                  <a:lnTo>
                    <a:pt x="1826" y="870"/>
                  </a:lnTo>
                  <a:lnTo>
                    <a:pt x="1827" y="870"/>
                  </a:lnTo>
                  <a:lnTo>
                    <a:pt x="1828" y="870"/>
                  </a:lnTo>
                  <a:lnTo>
                    <a:pt x="1829" y="870"/>
                  </a:lnTo>
                  <a:lnTo>
                    <a:pt x="1830" y="871"/>
                  </a:lnTo>
                  <a:lnTo>
                    <a:pt x="1832" y="872"/>
                  </a:lnTo>
                  <a:lnTo>
                    <a:pt x="1835" y="875"/>
                  </a:lnTo>
                  <a:lnTo>
                    <a:pt x="1835" y="876"/>
                  </a:lnTo>
                  <a:lnTo>
                    <a:pt x="1837" y="878"/>
                  </a:lnTo>
                  <a:lnTo>
                    <a:pt x="1838" y="878"/>
                  </a:lnTo>
                  <a:lnTo>
                    <a:pt x="1838" y="878"/>
                  </a:lnTo>
                  <a:lnTo>
                    <a:pt x="1841" y="881"/>
                  </a:lnTo>
                  <a:lnTo>
                    <a:pt x="1842" y="882"/>
                  </a:lnTo>
                  <a:lnTo>
                    <a:pt x="1844" y="882"/>
                  </a:lnTo>
                  <a:lnTo>
                    <a:pt x="1845" y="883"/>
                  </a:lnTo>
                  <a:lnTo>
                    <a:pt x="1847" y="883"/>
                  </a:lnTo>
                  <a:lnTo>
                    <a:pt x="1849" y="882"/>
                  </a:lnTo>
                  <a:lnTo>
                    <a:pt x="1849" y="881"/>
                  </a:lnTo>
                  <a:lnTo>
                    <a:pt x="1850" y="881"/>
                  </a:lnTo>
                  <a:lnTo>
                    <a:pt x="1851" y="880"/>
                  </a:lnTo>
                  <a:lnTo>
                    <a:pt x="1860" y="880"/>
                  </a:lnTo>
                  <a:lnTo>
                    <a:pt x="1860" y="880"/>
                  </a:lnTo>
                  <a:lnTo>
                    <a:pt x="1861" y="880"/>
                  </a:lnTo>
                  <a:lnTo>
                    <a:pt x="1863" y="881"/>
                  </a:lnTo>
                  <a:lnTo>
                    <a:pt x="1866" y="881"/>
                  </a:lnTo>
                  <a:lnTo>
                    <a:pt x="1872" y="884"/>
                  </a:lnTo>
                  <a:lnTo>
                    <a:pt x="1873" y="885"/>
                  </a:lnTo>
                  <a:lnTo>
                    <a:pt x="1875" y="886"/>
                  </a:lnTo>
                  <a:lnTo>
                    <a:pt x="1876" y="886"/>
                  </a:lnTo>
                  <a:lnTo>
                    <a:pt x="1878" y="888"/>
                  </a:lnTo>
                  <a:lnTo>
                    <a:pt x="1879" y="890"/>
                  </a:lnTo>
                  <a:lnTo>
                    <a:pt x="1880" y="892"/>
                  </a:lnTo>
                  <a:lnTo>
                    <a:pt x="1881" y="894"/>
                  </a:lnTo>
                  <a:lnTo>
                    <a:pt x="1881" y="897"/>
                  </a:lnTo>
                  <a:lnTo>
                    <a:pt x="1880" y="898"/>
                  </a:lnTo>
                  <a:lnTo>
                    <a:pt x="1880" y="899"/>
                  </a:lnTo>
                  <a:lnTo>
                    <a:pt x="1876" y="903"/>
                  </a:lnTo>
                  <a:lnTo>
                    <a:pt x="1875" y="905"/>
                  </a:lnTo>
                  <a:lnTo>
                    <a:pt x="1875" y="906"/>
                  </a:lnTo>
                  <a:lnTo>
                    <a:pt x="1875" y="907"/>
                  </a:lnTo>
                  <a:lnTo>
                    <a:pt x="1874" y="908"/>
                  </a:lnTo>
                  <a:lnTo>
                    <a:pt x="1874" y="909"/>
                  </a:lnTo>
                  <a:lnTo>
                    <a:pt x="1873" y="910"/>
                  </a:lnTo>
                  <a:lnTo>
                    <a:pt x="1872" y="911"/>
                  </a:lnTo>
                  <a:lnTo>
                    <a:pt x="1870" y="911"/>
                  </a:lnTo>
                  <a:lnTo>
                    <a:pt x="1869" y="913"/>
                  </a:lnTo>
                  <a:lnTo>
                    <a:pt x="1866" y="913"/>
                  </a:lnTo>
                  <a:lnTo>
                    <a:pt x="1866" y="914"/>
                  </a:lnTo>
                  <a:lnTo>
                    <a:pt x="1865" y="914"/>
                  </a:lnTo>
                  <a:lnTo>
                    <a:pt x="1862" y="913"/>
                  </a:lnTo>
                  <a:lnTo>
                    <a:pt x="1862" y="912"/>
                  </a:lnTo>
                  <a:lnTo>
                    <a:pt x="1860" y="912"/>
                  </a:lnTo>
                  <a:lnTo>
                    <a:pt x="1859" y="911"/>
                  </a:lnTo>
                  <a:lnTo>
                    <a:pt x="1855" y="911"/>
                  </a:lnTo>
                  <a:lnTo>
                    <a:pt x="1855" y="911"/>
                  </a:lnTo>
                  <a:lnTo>
                    <a:pt x="1853" y="911"/>
                  </a:lnTo>
                  <a:lnTo>
                    <a:pt x="1850" y="913"/>
                  </a:lnTo>
                  <a:lnTo>
                    <a:pt x="1850" y="913"/>
                  </a:lnTo>
                  <a:lnTo>
                    <a:pt x="1849" y="912"/>
                  </a:lnTo>
                  <a:lnTo>
                    <a:pt x="1847" y="912"/>
                  </a:lnTo>
                  <a:lnTo>
                    <a:pt x="1846" y="912"/>
                  </a:lnTo>
                  <a:lnTo>
                    <a:pt x="1846" y="911"/>
                  </a:lnTo>
                  <a:lnTo>
                    <a:pt x="1845" y="911"/>
                  </a:lnTo>
                  <a:lnTo>
                    <a:pt x="1845" y="912"/>
                  </a:lnTo>
                  <a:lnTo>
                    <a:pt x="1844" y="913"/>
                  </a:lnTo>
                  <a:lnTo>
                    <a:pt x="1842" y="913"/>
                  </a:lnTo>
                  <a:lnTo>
                    <a:pt x="1840" y="914"/>
                  </a:lnTo>
                  <a:lnTo>
                    <a:pt x="1839" y="915"/>
                  </a:lnTo>
                  <a:lnTo>
                    <a:pt x="1837" y="913"/>
                  </a:lnTo>
                  <a:lnTo>
                    <a:pt x="1836" y="911"/>
                  </a:lnTo>
                  <a:lnTo>
                    <a:pt x="1836" y="910"/>
                  </a:lnTo>
                  <a:lnTo>
                    <a:pt x="1833" y="910"/>
                  </a:lnTo>
                  <a:lnTo>
                    <a:pt x="1832" y="911"/>
                  </a:lnTo>
                  <a:lnTo>
                    <a:pt x="1830" y="911"/>
                  </a:lnTo>
                  <a:lnTo>
                    <a:pt x="1829" y="911"/>
                  </a:lnTo>
                  <a:lnTo>
                    <a:pt x="1827" y="912"/>
                  </a:lnTo>
                  <a:lnTo>
                    <a:pt x="1825" y="912"/>
                  </a:lnTo>
                  <a:lnTo>
                    <a:pt x="1824" y="913"/>
                  </a:lnTo>
                  <a:lnTo>
                    <a:pt x="1822" y="913"/>
                  </a:lnTo>
                  <a:lnTo>
                    <a:pt x="1820" y="915"/>
                  </a:lnTo>
                  <a:lnTo>
                    <a:pt x="1819" y="915"/>
                  </a:lnTo>
                  <a:lnTo>
                    <a:pt x="1818" y="916"/>
                  </a:lnTo>
                  <a:lnTo>
                    <a:pt x="1818" y="917"/>
                  </a:lnTo>
                  <a:lnTo>
                    <a:pt x="1816" y="917"/>
                  </a:lnTo>
                  <a:lnTo>
                    <a:pt x="1814" y="920"/>
                  </a:lnTo>
                  <a:lnTo>
                    <a:pt x="1814" y="922"/>
                  </a:lnTo>
                  <a:lnTo>
                    <a:pt x="1813" y="923"/>
                  </a:lnTo>
                  <a:lnTo>
                    <a:pt x="1813" y="924"/>
                  </a:lnTo>
                  <a:lnTo>
                    <a:pt x="1813" y="926"/>
                  </a:lnTo>
                  <a:lnTo>
                    <a:pt x="1814" y="927"/>
                  </a:lnTo>
                  <a:lnTo>
                    <a:pt x="1814" y="930"/>
                  </a:lnTo>
                  <a:lnTo>
                    <a:pt x="1813" y="931"/>
                  </a:lnTo>
                  <a:lnTo>
                    <a:pt x="1812" y="932"/>
                  </a:lnTo>
                  <a:lnTo>
                    <a:pt x="1811" y="938"/>
                  </a:lnTo>
                  <a:lnTo>
                    <a:pt x="1810" y="939"/>
                  </a:lnTo>
                  <a:lnTo>
                    <a:pt x="1809" y="941"/>
                  </a:lnTo>
                  <a:lnTo>
                    <a:pt x="1809" y="946"/>
                  </a:lnTo>
                  <a:lnTo>
                    <a:pt x="1808" y="946"/>
                  </a:lnTo>
                  <a:lnTo>
                    <a:pt x="1808" y="948"/>
                  </a:lnTo>
                  <a:lnTo>
                    <a:pt x="1804" y="951"/>
                  </a:lnTo>
                  <a:lnTo>
                    <a:pt x="1803" y="952"/>
                  </a:lnTo>
                  <a:lnTo>
                    <a:pt x="1802" y="952"/>
                  </a:lnTo>
                  <a:lnTo>
                    <a:pt x="1803" y="953"/>
                  </a:lnTo>
                  <a:lnTo>
                    <a:pt x="1803" y="954"/>
                  </a:lnTo>
                  <a:lnTo>
                    <a:pt x="1804" y="955"/>
                  </a:lnTo>
                  <a:lnTo>
                    <a:pt x="1804" y="958"/>
                  </a:lnTo>
                  <a:lnTo>
                    <a:pt x="1805" y="960"/>
                  </a:lnTo>
                  <a:lnTo>
                    <a:pt x="1806" y="962"/>
                  </a:lnTo>
                  <a:lnTo>
                    <a:pt x="1806" y="963"/>
                  </a:lnTo>
                  <a:lnTo>
                    <a:pt x="1807" y="964"/>
                  </a:lnTo>
                  <a:lnTo>
                    <a:pt x="1807" y="971"/>
                  </a:lnTo>
                  <a:lnTo>
                    <a:pt x="1806" y="972"/>
                  </a:lnTo>
                  <a:lnTo>
                    <a:pt x="1805" y="974"/>
                  </a:lnTo>
                  <a:lnTo>
                    <a:pt x="1804" y="976"/>
                  </a:lnTo>
                  <a:lnTo>
                    <a:pt x="1804" y="977"/>
                  </a:lnTo>
                  <a:lnTo>
                    <a:pt x="1804" y="978"/>
                  </a:lnTo>
                  <a:lnTo>
                    <a:pt x="1805" y="979"/>
                  </a:lnTo>
                  <a:lnTo>
                    <a:pt x="1805" y="980"/>
                  </a:lnTo>
                  <a:lnTo>
                    <a:pt x="1805" y="980"/>
                  </a:lnTo>
                  <a:lnTo>
                    <a:pt x="1805" y="985"/>
                  </a:lnTo>
                  <a:lnTo>
                    <a:pt x="1803" y="987"/>
                  </a:lnTo>
                  <a:lnTo>
                    <a:pt x="1802" y="988"/>
                  </a:lnTo>
                  <a:lnTo>
                    <a:pt x="1800" y="988"/>
                  </a:lnTo>
                  <a:lnTo>
                    <a:pt x="1800" y="989"/>
                  </a:lnTo>
                  <a:lnTo>
                    <a:pt x="1796" y="990"/>
                  </a:lnTo>
                  <a:lnTo>
                    <a:pt x="1795" y="991"/>
                  </a:lnTo>
                  <a:lnTo>
                    <a:pt x="1789" y="991"/>
                  </a:lnTo>
                  <a:lnTo>
                    <a:pt x="1788" y="991"/>
                  </a:lnTo>
                  <a:lnTo>
                    <a:pt x="1787" y="991"/>
                  </a:lnTo>
                  <a:lnTo>
                    <a:pt x="1786" y="993"/>
                  </a:lnTo>
                  <a:lnTo>
                    <a:pt x="1785" y="993"/>
                  </a:lnTo>
                  <a:lnTo>
                    <a:pt x="1780" y="993"/>
                  </a:lnTo>
                  <a:lnTo>
                    <a:pt x="1779" y="995"/>
                  </a:lnTo>
                  <a:lnTo>
                    <a:pt x="1779" y="995"/>
                  </a:lnTo>
                  <a:lnTo>
                    <a:pt x="1778" y="994"/>
                  </a:lnTo>
                  <a:lnTo>
                    <a:pt x="1776" y="995"/>
                  </a:lnTo>
                  <a:lnTo>
                    <a:pt x="1775" y="995"/>
                  </a:lnTo>
                  <a:lnTo>
                    <a:pt x="1775" y="996"/>
                  </a:lnTo>
                  <a:lnTo>
                    <a:pt x="1777" y="996"/>
                  </a:lnTo>
                  <a:lnTo>
                    <a:pt x="1777" y="997"/>
                  </a:lnTo>
                  <a:lnTo>
                    <a:pt x="1773" y="997"/>
                  </a:lnTo>
                  <a:lnTo>
                    <a:pt x="1772" y="996"/>
                  </a:lnTo>
                  <a:lnTo>
                    <a:pt x="1771" y="996"/>
                  </a:lnTo>
                  <a:lnTo>
                    <a:pt x="1768" y="997"/>
                  </a:lnTo>
                  <a:lnTo>
                    <a:pt x="1767" y="997"/>
                  </a:lnTo>
                  <a:lnTo>
                    <a:pt x="1765" y="999"/>
                  </a:lnTo>
                  <a:lnTo>
                    <a:pt x="1763" y="1000"/>
                  </a:lnTo>
                  <a:lnTo>
                    <a:pt x="1754" y="1000"/>
                  </a:lnTo>
                  <a:lnTo>
                    <a:pt x="1754" y="1000"/>
                  </a:lnTo>
                  <a:lnTo>
                    <a:pt x="1753" y="1000"/>
                  </a:lnTo>
                  <a:lnTo>
                    <a:pt x="1751" y="1002"/>
                  </a:lnTo>
                  <a:lnTo>
                    <a:pt x="1748" y="1002"/>
                  </a:lnTo>
                  <a:lnTo>
                    <a:pt x="1748" y="1002"/>
                  </a:lnTo>
                  <a:lnTo>
                    <a:pt x="1746" y="1002"/>
                  </a:lnTo>
                  <a:lnTo>
                    <a:pt x="1742" y="1006"/>
                  </a:lnTo>
                  <a:lnTo>
                    <a:pt x="1740" y="1007"/>
                  </a:lnTo>
                  <a:lnTo>
                    <a:pt x="1739" y="1007"/>
                  </a:lnTo>
                  <a:lnTo>
                    <a:pt x="1738" y="1007"/>
                  </a:lnTo>
                  <a:lnTo>
                    <a:pt x="1737" y="1007"/>
                  </a:lnTo>
                  <a:lnTo>
                    <a:pt x="1736" y="1008"/>
                  </a:lnTo>
                  <a:lnTo>
                    <a:pt x="1735" y="1008"/>
                  </a:lnTo>
                  <a:lnTo>
                    <a:pt x="1735" y="1008"/>
                  </a:lnTo>
                  <a:lnTo>
                    <a:pt x="1734" y="1008"/>
                  </a:lnTo>
                  <a:lnTo>
                    <a:pt x="1732" y="1010"/>
                  </a:lnTo>
                  <a:lnTo>
                    <a:pt x="1730" y="1011"/>
                  </a:lnTo>
                  <a:lnTo>
                    <a:pt x="1730" y="1012"/>
                  </a:lnTo>
                  <a:lnTo>
                    <a:pt x="1728" y="1012"/>
                  </a:lnTo>
                  <a:lnTo>
                    <a:pt x="1727" y="1012"/>
                  </a:lnTo>
                  <a:lnTo>
                    <a:pt x="1725" y="1012"/>
                  </a:lnTo>
                  <a:lnTo>
                    <a:pt x="1723" y="1013"/>
                  </a:lnTo>
                  <a:lnTo>
                    <a:pt x="1720" y="1014"/>
                  </a:lnTo>
                  <a:lnTo>
                    <a:pt x="1720" y="1014"/>
                  </a:lnTo>
                  <a:lnTo>
                    <a:pt x="1715" y="1014"/>
                  </a:lnTo>
                  <a:lnTo>
                    <a:pt x="1715" y="1015"/>
                  </a:lnTo>
                  <a:lnTo>
                    <a:pt x="1714" y="1015"/>
                  </a:lnTo>
                  <a:lnTo>
                    <a:pt x="1713" y="1014"/>
                  </a:lnTo>
                  <a:lnTo>
                    <a:pt x="1711" y="1015"/>
                  </a:lnTo>
                  <a:lnTo>
                    <a:pt x="1709" y="1015"/>
                  </a:lnTo>
                  <a:lnTo>
                    <a:pt x="1708" y="1016"/>
                  </a:lnTo>
                  <a:lnTo>
                    <a:pt x="1705" y="1016"/>
                  </a:lnTo>
                  <a:lnTo>
                    <a:pt x="1704" y="1015"/>
                  </a:lnTo>
                  <a:lnTo>
                    <a:pt x="1704" y="1014"/>
                  </a:lnTo>
                  <a:lnTo>
                    <a:pt x="1703" y="1014"/>
                  </a:lnTo>
                  <a:lnTo>
                    <a:pt x="1703" y="1015"/>
                  </a:lnTo>
                  <a:lnTo>
                    <a:pt x="1702" y="1016"/>
                  </a:lnTo>
                  <a:lnTo>
                    <a:pt x="1700" y="1016"/>
                  </a:lnTo>
                  <a:lnTo>
                    <a:pt x="1700" y="1015"/>
                  </a:lnTo>
                  <a:lnTo>
                    <a:pt x="1698" y="1015"/>
                  </a:lnTo>
                  <a:lnTo>
                    <a:pt x="1698" y="1015"/>
                  </a:lnTo>
                  <a:lnTo>
                    <a:pt x="1696" y="1015"/>
                  </a:lnTo>
                  <a:lnTo>
                    <a:pt x="1696" y="1015"/>
                  </a:lnTo>
                  <a:lnTo>
                    <a:pt x="1695" y="1015"/>
                  </a:lnTo>
                  <a:lnTo>
                    <a:pt x="1694" y="1015"/>
                  </a:lnTo>
                  <a:lnTo>
                    <a:pt x="1694" y="1014"/>
                  </a:lnTo>
                  <a:lnTo>
                    <a:pt x="1693" y="1015"/>
                  </a:lnTo>
                  <a:lnTo>
                    <a:pt x="1690" y="1015"/>
                  </a:lnTo>
                  <a:lnTo>
                    <a:pt x="1690" y="1014"/>
                  </a:lnTo>
                  <a:lnTo>
                    <a:pt x="1688" y="1014"/>
                  </a:lnTo>
                  <a:lnTo>
                    <a:pt x="1686" y="1015"/>
                  </a:lnTo>
                  <a:lnTo>
                    <a:pt x="1685" y="1015"/>
                  </a:lnTo>
                  <a:lnTo>
                    <a:pt x="1683" y="1014"/>
                  </a:lnTo>
                  <a:lnTo>
                    <a:pt x="1680" y="1014"/>
                  </a:lnTo>
                  <a:lnTo>
                    <a:pt x="1680" y="1014"/>
                  </a:lnTo>
                  <a:lnTo>
                    <a:pt x="1679" y="1014"/>
                  </a:lnTo>
                  <a:lnTo>
                    <a:pt x="1678" y="1012"/>
                  </a:lnTo>
                  <a:lnTo>
                    <a:pt x="1678" y="1013"/>
                  </a:lnTo>
                  <a:lnTo>
                    <a:pt x="1677" y="1014"/>
                  </a:lnTo>
                  <a:lnTo>
                    <a:pt x="1677" y="1015"/>
                  </a:lnTo>
                  <a:lnTo>
                    <a:pt x="1678" y="1015"/>
                  </a:lnTo>
                  <a:lnTo>
                    <a:pt x="1677" y="1016"/>
                  </a:lnTo>
                  <a:lnTo>
                    <a:pt x="1677" y="1017"/>
                  </a:lnTo>
                  <a:lnTo>
                    <a:pt x="1675" y="1017"/>
                  </a:lnTo>
                  <a:lnTo>
                    <a:pt x="1674" y="1016"/>
                  </a:lnTo>
                  <a:lnTo>
                    <a:pt x="1673" y="1017"/>
                  </a:lnTo>
                  <a:lnTo>
                    <a:pt x="1669" y="1017"/>
                  </a:lnTo>
                  <a:lnTo>
                    <a:pt x="1668" y="1016"/>
                  </a:lnTo>
                  <a:lnTo>
                    <a:pt x="1668" y="1016"/>
                  </a:lnTo>
                  <a:lnTo>
                    <a:pt x="1665" y="1012"/>
                  </a:lnTo>
                  <a:lnTo>
                    <a:pt x="1665" y="1009"/>
                  </a:lnTo>
                  <a:lnTo>
                    <a:pt x="1668" y="1008"/>
                  </a:lnTo>
                  <a:lnTo>
                    <a:pt x="1666" y="1007"/>
                  </a:lnTo>
                  <a:lnTo>
                    <a:pt x="1666" y="1005"/>
                  </a:lnTo>
                  <a:lnTo>
                    <a:pt x="1668" y="1004"/>
                  </a:lnTo>
                  <a:lnTo>
                    <a:pt x="1670" y="1004"/>
                  </a:lnTo>
                  <a:lnTo>
                    <a:pt x="1669" y="1003"/>
                  </a:lnTo>
                  <a:lnTo>
                    <a:pt x="1668" y="1003"/>
                  </a:lnTo>
                  <a:lnTo>
                    <a:pt x="1668" y="1004"/>
                  </a:lnTo>
                  <a:lnTo>
                    <a:pt x="1664" y="1004"/>
                  </a:lnTo>
                  <a:lnTo>
                    <a:pt x="1662" y="1001"/>
                  </a:lnTo>
                  <a:lnTo>
                    <a:pt x="1662" y="997"/>
                  </a:lnTo>
                  <a:lnTo>
                    <a:pt x="1662" y="997"/>
                  </a:lnTo>
                  <a:lnTo>
                    <a:pt x="1662" y="998"/>
                  </a:lnTo>
                  <a:lnTo>
                    <a:pt x="1661" y="998"/>
                  </a:lnTo>
                  <a:lnTo>
                    <a:pt x="1658" y="997"/>
                  </a:lnTo>
                  <a:lnTo>
                    <a:pt x="1657" y="997"/>
                  </a:lnTo>
                  <a:lnTo>
                    <a:pt x="1656" y="996"/>
                  </a:lnTo>
                  <a:lnTo>
                    <a:pt x="1655" y="995"/>
                  </a:lnTo>
                  <a:lnTo>
                    <a:pt x="1655" y="995"/>
                  </a:lnTo>
                  <a:lnTo>
                    <a:pt x="1654" y="995"/>
                  </a:lnTo>
                  <a:lnTo>
                    <a:pt x="1653" y="994"/>
                  </a:lnTo>
                  <a:lnTo>
                    <a:pt x="1651" y="994"/>
                  </a:lnTo>
                  <a:lnTo>
                    <a:pt x="1650" y="994"/>
                  </a:lnTo>
                  <a:lnTo>
                    <a:pt x="1649" y="995"/>
                  </a:lnTo>
                  <a:lnTo>
                    <a:pt x="1648" y="993"/>
                  </a:lnTo>
                  <a:lnTo>
                    <a:pt x="1648" y="993"/>
                  </a:lnTo>
                  <a:lnTo>
                    <a:pt x="1646" y="992"/>
                  </a:lnTo>
                  <a:lnTo>
                    <a:pt x="1646" y="990"/>
                  </a:lnTo>
                  <a:lnTo>
                    <a:pt x="1644" y="988"/>
                  </a:lnTo>
                  <a:lnTo>
                    <a:pt x="1644" y="987"/>
                  </a:lnTo>
                  <a:lnTo>
                    <a:pt x="1642" y="986"/>
                  </a:lnTo>
                  <a:lnTo>
                    <a:pt x="1642" y="985"/>
                  </a:lnTo>
                  <a:lnTo>
                    <a:pt x="1641" y="984"/>
                  </a:lnTo>
                  <a:lnTo>
                    <a:pt x="1640" y="980"/>
                  </a:lnTo>
                  <a:lnTo>
                    <a:pt x="1640" y="980"/>
                  </a:lnTo>
                  <a:lnTo>
                    <a:pt x="1641" y="979"/>
                  </a:lnTo>
                  <a:lnTo>
                    <a:pt x="1639" y="978"/>
                  </a:lnTo>
                  <a:lnTo>
                    <a:pt x="1638" y="977"/>
                  </a:lnTo>
                  <a:lnTo>
                    <a:pt x="1638" y="975"/>
                  </a:lnTo>
                  <a:lnTo>
                    <a:pt x="1639" y="974"/>
                  </a:lnTo>
                  <a:lnTo>
                    <a:pt x="1638" y="973"/>
                  </a:lnTo>
                  <a:lnTo>
                    <a:pt x="1638" y="974"/>
                  </a:lnTo>
                  <a:lnTo>
                    <a:pt x="1637" y="974"/>
                  </a:lnTo>
                  <a:lnTo>
                    <a:pt x="1636" y="975"/>
                  </a:lnTo>
                  <a:lnTo>
                    <a:pt x="1634" y="975"/>
                  </a:lnTo>
                  <a:lnTo>
                    <a:pt x="1633" y="974"/>
                  </a:lnTo>
                  <a:lnTo>
                    <a:pt x="1633" y="974"/>
                  </a:lnTo>
                  <a:lnTo>
                    <a:pt x="1633" y="973"/>
                  </a:lnTo>
                  <a:lnTo>
                    <a:pt x="1632" y="973"/>
                  </a:lnTo>
                  <a:lnTo>
                    <a:pt x="1632" y="972"/>
                  </a:lnTo>
                  <a:lnTo>
                    <a:pt x="1633" y="970"/>
                  </a:lnTo>
                  <a:lnTo>
                    <a:pt x="1633" y="968"/>
                  </a:lnTo>
                  <a:lnTo>
                    <a:pt x="1632" y="966"/>
                  </a:lnTo>
                  <a:lnTo>
                    <a:pt x="1629" y="968"/>
                  </a:lnTo>
                  <a:lnTo>
                    <a:pt x="1628" y="968"/>
                  </a:lnTo>
                  <a:lnTo>
                    <a:pt x="1628" y="967"/>
                  </a:lnTo>
                  <a:lnTo>
                    <a:pt x="1627" y="966"/>
                  </a:lnTo>
                  <a:lnTo>
                    <a:pt x="1626" y="965"/>
                  </a:lnTo>
                  <a:lnTo>
                    <a:pt x="1623" y="965"/>
                  </a:lnTo>
                  <a:lnTo>
                    <a:pt x="1623" y="964"/>
                  </a:lnTo>
                  <a:lnTo>
                    <a:pt x="1622" y="964"/>
                  </a:lnTo>
                  <a:lnTo>
                    <a:pt x="1621" y="963"/>
                  </a:lnTo>
                  <a:lnTo>
                    <a:pt x="1620" y="961"/>
                  </a:lnTo>
                  <a:lnTo>
                    <a:pt x="1620" y="959"/>
                  </a:lnTo>
                  <a:lnTo>
                    <a:pt x="1618" y="957"/>
                  </a:lnTo>
                  <a:lnTo>
                    <a:pt x="1618" y="956"/>
                  </a:lnTo>
                  <a:lnTo>
                    <a:pt x="1617" y="954"/>
                  </a:lnTo>
                  <a:lnTo>
                    <a:pt x="1617" y="953"/>
                  </a:lnTo>
                  <a:lnTo>
                    <a:pt x="1617" y="952"/>
                  </a:lnTo>
                  <a:lnTo>
                    <a:pt x="1617" y="949"/>
                  </a:lnTo>
                  <a:lnTo>
                    <a:pt x="1617" y="949"/>
                  </a:lnTo>
                  <a:lnTo>
                    <a:pt x="1617" y="948"/>
                  </a:lnTo>
                  <a:lnTo>
                    <a:pt x="1619" y="947"/>
                  </a:lnTo>
                  <a:lnTo>
                    <a:pt x="1619" y="947"/>
                  </a:lnTo>
                  <a:lnTo>
                    <a:pt x="1620" y="948"/>
                  </a:lnTo>
                  <a:lnTo>
                    <a:pt x="1623" y="948"/>
                  </a:lnTo>
                  <a:lnTo>
                    <a:pt x="1623" y="947"/>
                  </a:lnTo>
                  <a:lnTo>
                    <a:pt x="1621" y="946"/>
                  </a:lnTo>
                  <a:lnTo>
                    <a:pt x="1621" y="944"/>
                  </a:lnTo>
                  <a:lnTo>
                    <a:pt x="1623" y="942"/>
                  </a:lnTo>
                  <a:lnTo>
                    <a:pt x="1620" y="942"/>
                  </a:lnTo>
                  <a:lnTo>
                    <a:pt x="1619" y="941"/>
                  </a:lnTo>
                  <a:lnTo>
                    <a:pt x="1618" y="941"/>
                  </a:lnTo>
                  <a:lnTo>
                    <a:pt x="1617" y="941"/>
                  </a:lnTo>
                  <a:lnTo>
                    <a:pt x="1617" y="939"/>
                  </a:lnTo>
                  <a:lnTo>
                    <a:pt x="1618" y="937"/>
                  </a:lnTo>
                  <a:lnTo>
                    <a:pt x="1619" y="937"/>
                  </a:lnTo>
                  <a:lnTo>
                    <a:pt x="1621" y="936"/>
                  </a:lnTo>
                  <a:lnTo>
                    <a:pt x="1622" y="935"/>
                  </a:lnTo>
                  <a:lnTo>
                    <a:pt x="1622" y="934"/>
                  </a:lnTo>
                  <a:lnTo>
                    <a:pt x="1624" y="934"/>
                  </a:lnTo>
                  <a:lnTo>
                    <a:pt x="1625" y="932"/>
                  </a:lnTo>
                  <a:lnTo>
                    <a:pt x="1626" y="931"/>
                  </a:lnTo>
                  <a:lnTo>
                    <a:pt x="1625" y="929"/>
                  </a:lnTo>
                  <a:lnTo>
                    <a:pt x="1623" y="929"/>
                  </a:lnTo>
                  <a:lnTo>
                    <a:pt x="1622" y="928"/>
                  </a:lnTo>
                  <a:lnTo>
                    <a:pt x="1621" y="927"/>
                  </a:lnTo>
                  <a:lnTo>
                    <a:pt x="1620" y="927"/>
                  </a:lnTo>
                  <a:lnTo>
                    <a:pt x="1620" y="925"/>
                  </a:lnTo>
                  <a:lnTo>
                    <a:pt x="1618" y="924"/>
                  </a:lnTo>
                  <a:lnTo>
                    <a:pt x="1617" y="922"/>
                  </a:lnTo>
                  <a:lnTo>
                    <a:pt x="1617" y="922"/>
                  </a:lnTo>
                  <a:lnTo>
                    <a:pt x="1619" y="921"/>
                  </a:lnTo>
                  <a:lnTo>
                    <a:pt x="1617" y="920"/>
                  </a:lnTo>
                  <a:lnTo>
                    <a:pt x="1616" y="920"/>
                  </a:lnTo>
                  <a:lnTo>
                    <a:pt x="1615" y="919"/>
                  </a:lnTo>
                  <a:lnTo>
                    <a:pt x="1614" y="919"/>
                  </a:lnTo>
                  <a:lnTo>
                    <a:pt x="1614" y="919"/>
                  </a:lnTo>
                  <a:lnTo>
                    <a:pt x="1613" y="919"/>
                  </a:lnTo>
                  <a:lnTo>
                    <a:pt x="1613" y="918"/>
                  </a:lnTo>
                  <a:lnTo>
                    <a:pt x="1611" y="918"/>
                  </a:lnTo>
                  <a:lnTo>
                    <a:pt x="1611" y="916"/>
                  </a:lnTo>
                  <a:lnTo>
                    <a:pt x="1610" y="914"/>
                  </a:lnTo>
                  <a:lnTo>
                    <a:pt x="1609" y="913"/>
                  </a:lnTo>
                  <a:lnTo>
                    <a:pt x="1607" y="914"/>
                  </a:lnTo>
                  <a:lnTo>
                    <a:pt x="1605" y="915"/>
                  </a:lnTo>
                  <a:lnTo>
                    <a:pt x="1603" y="915"/>
                  </a:lnTo>
                  <a:lnTo>
                    <a:pt x="1602" y="915"/>
                  </a:lnTo>
                  <a:lnTo>
                    <a:pt x="1599" y="915"/>
                  </a:lnTo>
                  <a:lnTo>
                    <a:pt x="1598" y="917"/>
                  </a:lnTo>
                  <a:lnTo>
                    <a:pt x="1595" y="917"/>
                  </a:lnTo>
                  <a:lnTo>
                    <a:pt x="1595" y="916"/>
                  </a:lnTo>
                  <a:lnTo>
                    <a:pt x="1593" y="916"/>
                  </a:lnTo>
                  <a:lnTo>
                    <a:pt x="1592" y="915"/>
                  </a:lnTo>
                  <a:lnTo>
                    <a:pt x="1590" y="915"/>
                  </a:lnTo>
                  <a:lnTo>
                    <a:pt x="1589" y="913"/>
                  </a:lnTo>
                  <a:lnTo>
                    <a:pt x="1587" y="913"/>
                  </a:lnTo>
                  <a:lnTo>
                    <a:pt x="1585" y="911"/>
                  </a:lnTo>
                  <a:lnTo>
                    <a:pt x="1585" y="910"/>
                  </a:lnTo>
                  <a:lnTo>
                    <a:pt x="1584" y="909"/>
                  </a:lnTo>
                  <a:lnTo>
                    <a:pt x="1583" y="909"/>
                  </a:lnTo>
                  <a:lnTo>
                    <a:pt x="1582" y="909"/>
                  </a:lnTo>
                  <a:lnTo>
                    <a:pt x="1582" y="909"/>
                  </a:lnTo>
                  <a:lnTo>
                    <a:pt x="1580" y="908"/>
                  </a:lnTo>
                  <a:lnTo>
                    <a:pt x="1579" y="908"/>
                  </a:lnTo>
                  <a:lnTo>
                    <a:pt x="1577" y="906"/>
                  </a:lnTo>
                  <a:lnTo>
                    <a:pt x="1576" y="905"/>
                  </a:lnTo>
                  <a:lnTo>
                    <a:pt x="1576" y="903"/>
                  </a:lnTo>
                  <a:lnTo>
                    <a:pt x="1579" y="902"/>
                  </a:lnTo>
                  <a:lnTo>
                    <a:pt x="1580" y="902"/>
                  </a:lnTo>
                  <a:lnTo>
                    <a:pt x="1581" y="901"/>
                  </a:lnTo>
                  <a:lnTo>
                    <a:pt x="1581" y="898"/>
                  </a:lnTo>
                  <a:lnTo>
                    <a:pt x="1580" y="897"/>
                  </a:lnTo>
                  <a:lnTo>
                    <a:pt x="1580" y="893"/>
                  </a:lnTo>
                  <a:lnTo>
                    <a:pt x="1579" y="893"/>
                  </a:lnTo>
                  <a:lnTo>
                    <a:pt x="1579" y="892"/>
                  </a:lnTo>
                  <a:lnTo>
                    <a:pt x="1576" y="891"/>
                  </a:lnTo>
                  <a:lnTo>
                    <a:pt x="1576" y="889"/>
                  </a:lnTo>
                  <a:lnTo>
                    <a:pt x="1578" y="887"/>
                  </a:lnTo>
                  <a:lnTo>
                    <a:pt x="1579" y="885"/>
                  </a:lnTo>
                  <a:lnTo>
                    <a:pt x="1580" y="883"/>
                  </a:lnTo>
                  <a:lnTo>
                    <a:pt x="1582" y="883"/>
                  </a:lnTo>
                  <a:lnTo>
                    <a:pt x="1582" y="884"/>
                  </a:lnTo>
                  <a:lnTo>
                    <a:pt x="1583" y="883"/>
                  </a:lnTo>
                  <a:lnTo>
                    <a:pt x="1583" y="883"/>
                  </a:lnTo>
                  <a:lnTo>
                    <a:pt x="1585" y="880"/>
                  </a:lnTo>
                  <a:lnTo>
                    <a:pt x="1585" y="878"/>
                  </a:lnTo>
                  <a:lnTo>
                    <a:pt x="1586" y="877"/>
                  </a:lnTo>
                  <a:lnTo>
                    <a:pt x="1586" y="877"/>
                  </a:lnTo>
                  <a:lnTo>
                    <a:pt x="1588" y="874"/>
                  </a:lnTo>
                  <a:lnTo>
                    <a:pt x="1588" y="873"/>
                  </a:lnTo>
                  <a:lnTo>
                    <a:pt x="1587" y="872"/>
                  </a:lnTo>
                  <a:lnTo>
                    <a:pt x="1586" y="873"/>
                  </a:lnTo>
                  <a:lnTo>
                    <a:pt x="1585" y="875"/>
                  </a:lnTo>
                  <a:lnTo>
                    <a:pt x="1585" y="876"/>
                  </a:lnTo>
                  <a:lnTo>
                    <a:pt x="1584" y="875"/>
                  </a:lnTo>
                  <a:lnTo>
                    <a:pt x="1587" y="870"/>
                  </a:lnTo>
                  <a:lnTo>
                    <a:pt x="1588" y="870"/>
                  </a:lnTo>
                  <a:lnTo>
                    <a:pt x="1589" y="868"/>
                  </a:lnTo>
                  <a:lnTo>
                    <a:pt x="1592" y="867"/>
                  </a:lnTo>
                  <a:lnTo>
                    <a:pt x="1595" y="864"/>
                  </a:lnTo>
                  <a:lnTo>
                    <a:pt x="1596" y="864"/>
                  </a:lnTo>
                  <a:lnTo>
                    <a:pt x="1596" y="863"/>
                  </a:lnTo>
                  <a:lnTo>
                    <a:pt x="1599" y="860"/>
                  </a:lnTo>
                  <a:lnTo>
                    <a:pt x="1599" y="860"/>
                  </a:lnTo>
                  <a:lnTo>
                    <a:pt x="1601" y="860"/>
                  </a:lnTo>
                  <a:lnTo>
                    <a:pt x="1602" y="860"/>
                  </a:lnTo>
                  <a:lnTo>
                    <a:pt x="1604" y="859"/>
                  </a:lnTo>
                  <a:lnTo>
                    <a:pt x="1605" y="859"/>
                  </a:lnTo>
                  <a:lnTo>
                    <a:pt x="1606" y="859"/>
                  </a:lnTo>
                  <a:lnTo>
                    <a:pt x="1607" y="860"/>
                  </a:lnTo>
                  <a:lnTo>
                    <a:pt x="1608" y="860"/>
                  </a:lnTo>
                  <a:lnTo>
                    <a:pt x="1609" y="861"/>
                  </a:lnTo>
                  <a:lnTo>
                    <a:pt x="1610" y="861"/>
                  </a:lnTo>
                  <a:lnTo>
                    <a:pt x="1611" y="862"/>
                  </a:lnTo>
                  <a:lnTo>
                    <a:pt x="1612" y="861"/>
                  </a:lnTo>
                  <a:lnTo>
                    <a:pt x="1614" y="862"/>
                  </a:lnTo>
                  <a:lnTo>
                    <a:pt x="1615" y="864"/>
                  </a:lnTo>
                  <a:lnTo>
                    <a:pt x="1616" y="863"/>
                  </a:lnTo>
                  <a:lnTo>
                    <a:pt x="1617" y="863"/>
                  </a:lnTo>
                  <a:lnTo>
                    <a:pt x="1617" y="864"/>
                  </a:lnTo>
                  <a:lnTo>
                    <a:pt x="1619" y="865"/>
                  </a:lnTo>
                  <a:lnTo>
                    <a:pt x="1620" y="866"/>
                  </a:lnTo>
                  <a:lnTo>
                    <a:pt x="1620" y="867"/>
                  </a:lnTo>
                  <a:lnTo>
                    <a:pt x="1621" y="869"/>
                  </a:lnTo>
                  <a:lnTo>
                    <a:pt x="1621" y="869"/>
                  </a:lnTo>
                  <a:lnTo>
                    <a:pt x="1623" y="870"/>
                  </a:lnTo>
                  <a:lnTo>
                    <a:pt x="1623" y="871"/>
                  </a:lnTo>
                  <a:lnTo>
                    <a:pt x="1624" y="871"/>
                  </a:lnTo>
                  <a:lnTo>
                    <a:pt x="1625" y="871"/>
                  </a:lnTo>
                  <a:lnTo>
                    <a:pt x="1626" y="871"/>
                  </a:lnTo>
                  <a:lnTo>
                    <a:pt x="1628" y="872"/>
                  </a:lnTo>
                  <a:lnTo>
                    <a:pt x="1628" y="874"/>
                  </a:lnTo>
                  <a:lnTo>
                    <a:pt x="1629" y="874"/>
                  </a:lnTo>
                  <a:lnTo>
                    <a:pt x="1632" y="872"/>
                  </a:lnTo>
                  <a:lnTo>
                    <a:pt x="1632" y="872"/>
                  </a:lnTo>
                  <a:lnTo>
                    <a:pt x="1633" y="871"/>
                  </a:lnTo>
                  <a:lnTo>
                    <a:pt x="1636" y="871"/>
                  </a:lnTo>
                  <a:lnTo>
                    <a:pt x="1637" y="870"/>
                  </a:lnTo>
                  <a:lnTo>
                    <a:pt x="1637" y="867"/>
                  </a:lnTo>
                  <a:lnTo>
                    <a:pt x="1638" y="866"/>
                  </a:lnTo>
                  <a:lnTo>
                    <a:pt x="1639" y="866"/>
                  </a:lnTo>
                  <a:lnTo>
                    <a:pt x="1641" y="865"/>
                  </a:lnTo>
                  <a:lnTo>
                    <a:pt x="1643" y="865"/>
                  </a:lnTo>
                  <a:lnTo>
                    <a:pt x="1644" y="864"/>
                  </a:lnTo>
                  <a:lnTo>
                    <a:pt x="1645" y="864"/>
                  </a:lnTo>
                  <a:lnTo>
                    <a:pt x="1646" y="864"/>
                  </a:lnTo>
                  <a:lnTo>
                    <a:pt x="1647" y="864"/>
                  </a:lnTo>
                  <a:lnTo>
                    <a:pt x="1648" y="864"/>
                  </a:lnTo>
                  <a:lnTo>
                    <a:pt x="1648" y="864"/>
                  </a:lnTo>
                  <a:lnTo>
                    <a:pt x="1648" y="866"/>
                  </a:lnTo>
                  <a:lnTo>
                    <a:pt x="1648" y="873"/>
                  </a:lnTo>
                  <a:lnTo>
                    <a:pt x="1649" y="877"/>
                  </a:lnTo>
                  <a:lnTo>
                    <a:pt x="1649" y="880"/>
                  </a:lnTo>
                  <a:lnTo>
                    <a:pt x="1650" y="884"/>
                  </a:lnTo>
                  <a:lnTo>
                    <a:pt x="1650" y="884"/>
                  </a:lnTo>
                  <a:lnTo>
                    <a:pt x="1650" y="884"/>
                  </a:lnTo>
                  <a:lnTo>
                    <a:pt x="1650" y="885"/>
                  </a:lnTo>
                  <a:lnTo>
                    <a:pt x="1651" y="885"/>
                  </a:lnTo>
                  <a:lnTo>
                    <a:pt x="1652" y="884"/>
                  </a:lnTo>
                  <a:lnTo>
                    <a:pt x="1652" y="884"/>
                  </a:lnTo>
                  <a:lnTo>
                    <a:pt x="1653" y="884"/>
                  </a:lnTo>
                  <a:lnTo>
                    <a:pt x="1653" y="885"/>
                  </a:lnTo>
                  <a:lnTo>
                    <a:pt x="1653" y="885"/>
                  </a:lnTo>
                  <a:lnTo>
                    <a:pt x="1654" y="886"/>
                  </a:lnTo>
                  <a:lnTo>
                    <a:pt x="1654" y="887"/>
                  </a:lnTo>
                  <a:lnTo>
                    <a:pt x="1654" y="887"/>
                  </a:lnTo>
                  <a:lnTo>
                    <a:pt x="1654" y="888"/>
                  </a:lnTo>
                  <a:lnTo>
                    <a:pt x="1655" y="888"/>
                  </a:lnTo>
                  <a:lnTo>
                    <a:pt x="1656" y="889"/>
                  </a:lnTo>
                  <a:lnTo>
                    <a:pt x="1656" y="890"/>
                  </a:lnTo>
                  <a:lnTo>
                    <a:pt x="1656" y="890"/>
                  </a:lnTo>
                  <a:lnTo>
                    <a:pt x="1655" y="890"/>
                  </a:lnTo>
                  <a:lnTo>
                    <a:pt x="1654" y="890"/>
                  </a:lnTo>
                  <a:lnTo>
                    <a:pt x="1655" y="891"/>
                  </a:lnTo>
                  <a:lnTo>
                    <a:pt x="1655" y="892"/>
                  </a:lnTo>
                  <a:lnTo>
                    <a:pt x="1655" y="892"/>
                  </a:lnTo>
                  <a:lnTo>
                    <a:pt x="1655" y="893"/>
                  </a:lnTo>
                  <a:lnTo>
                    <a:pt x="1655" y="894"/>
                  </a:lnTo>
                  <a:lnTo>
                    <a:pt x="1654" y="895"/>
                  </a:lnTo>
                  <a:lnTo>
                    <a:pt x="1654" y="896"/>
                  </a:lnTo>
                  <a:lnTo>
                    <a:pt x="1654" y="897"/>
                  </a:lnTo>
                  <a:lnTo>
                    <a:pt x="1654" y="902"/>
                  </a:lnTo>
                  <a:lnTo>
                    <a:pt x="1653" y="920"/>
                  </a:lnTo>
                  <a:lnTo>
                    <a:pt x="1656" y="920"/>
                  </a:lnTo>
                  <a:lnTo>
                    <a:pt x="1677" y="920"/>
                  </a:lnTo>
                  <a:lnTo>
                    <a:pt x="1682" y="920"/>
                  </a:lnTo>
                  <a:lnTo>
                    <a:pt x="1686" y="921"/>
                  </a:lnTo>
                  <a:lnTo>
                    <a:pt x="1689" y="921"/>
                  </a:lnTo>
                  <a:lnTo>
                    <a:pt x="1696" y="920"/>
                  </a:lnTo>
                  <a:lnTo>
                    <a:pt x="1700" y="921"/>
                  </a:lnTo>
                  <a:lnTo>
                    <a:pt x="1706" y="921"/>
                  </a:lnTo>
                  <a:lnTo>
                    <a:pt x="1709" y="921"/>
                  </a:lnTo>
                  <a:lnTo>
                    <a:pt x="1716" y="921"/>
                  </a:lnTo>
                  <a:lnTo>
                    <a:pt x="1731" y="921"/>
                  </a:lnTo>
                  <a:lnTo>
                    <a:pt x="1728" y="911"/>
                  </a:lnTo>
                  <a:lnTo>
                    <a:pt x="1726" y="902"/>
                  </a:lnTo>
                  <a:lnTo>
                    <a:pt x="1722" y="887"/>
                  </a:lnTo>
                  <a:lnTo>
                    <a:pt x="1721" y="883"/>
                  </a:lnTo>
                  <a:lnTo>
                    <a:pt x="1715" y="864"/>
                  </a:lnTo>
                  <a:lnTo>
                    <a:pt x="1713" y="858"/>
                  </a:lnTo>
                  <a:lnTo>
                    <a:pt x="1713" y="857"/>
                  </a:lnTo>
                  <a:lnTo>
                    <a:pt x="1713" y="857"/>
                  </a:lnTo>
                  <a:lnTo>
                    <a:pt x="1713" y="857"/>
                  </a:lnTo>
                  <a:lnTo>
                    <a:pt x="1713" y="857"/>
                  </a:lnTo>
                  <a:lnTo>
                    <a:pt x="1713" y="857"/>
                  </a:lnTo>
                  <a:lnTo>
                    <a:pt x="1712" y="857"/>
                  </a:lnTo>
                  <a:lnTo>
                    <a:pt x="1712" y="856"/>
                  </a:lnTo>
                  <a:lnTo>
                    <a:pt x="1712" y="856"/>
                  </a:lnTo>
                  <a:lnTo>
                    <a:pt x="1712" y="856"/>
                  </a:lnTo>
                  <a:lnTo>
                    <a:pt x="1712" y="855"/>
                  </a:lnTo>
                  <a:lnTo>
                    <a:pt x="1712" y="855"/>
                  </a:lnTo>
                  <a:lnTo>
                    <a:pt x="1712" y="855"/>
                  </a:lnTo>
                  <a:lnTo>
                    <a:pt x="1712" y="854"/>
                  </a:lnTo>
                  <a:lnTo>
                    <a:pt x="1712" y="854"/>
                  </a:lnTo>
                  <a:lnTo>
                    <a:pt x="1712" y="854"/>
                  </a:lnTo>
                  <a:lnTo>
                    <a:pt x="1712" y="853"/>
                  </a:lnTo>
                  <a:lnTo>
                    <a:pt x="1713" y="852"/>
                  </a:lnTo>
                  <a:lnTo>
                    <a:pt x="1712" y="852"/>
                  </a:lnTo>
                  <a:lnTo>
                    <a:pt x="1712" y="851"/>
                  </a:lnTo>
                  <a:lnTo>
                    <a:pt x="1712" y="851"/>
                  </a:lnTo>
                  <a:lnTo>
                    <a:pt x="1713" y="850"/>
                  </a:lnTo>
                  <a:lnTo>
                    <a:pt x="1714" y="850"/>
                  </a:lnTo>
                  <a:lnTo>
                    <a:pt x="1714" y="851"/>
                  </a:lnTo>
                  <a:lnTo>
                    <a:pt x="1714" y="851"/>
                  </a:lnTo>
                  <a:lnTo>
                    <a:pt x="1714" y="850"/>
                  </a:lnTo>
                  <a:lnTo>
                    <a:pt x="1713" y="850"/>
                  </a:lnTo>
                  <a:lnTo>
                    <a:pt x="1713" y="850"/>
                  </a:lnTo>
                  <a:lnTo>
                    <a:pt x="1713" y="849"/>
                  </a:lnTo>
                  <a:lnTo>
                    <a:pt x="1713" y="849"/>
                  </a:lnTo>
                  <a:lnTo>
                    <a:pt x="1713" y="849"/>
                  </a:lnTo>
                  <a:lnTo>
                    <a:pt x="1713" y="848"/>
                  </a:lnTo>
                  <a:lnTo>
                    <a:pt x="1713" y="847"/>
                  </a:lnTo>
                  <a:lnTo>
                    <a:pt x="1713" y="846"/>
                  </a:lnTo>
                  <a:lnTo>
                    <a:pt x="1714" y="845"/>
                  </a:lnTo>
                  <a:lnTo>
                    <a:pt x="1714" y="844"/>
                  </a:lnTo>
                  <a:lnTo>
                    <a:pt x="1714" y="844"/>
                  </a:lnTo>
                  <a:lnTo>
                    <a:pt x="1713" y="844"/>
                  </a:lnTo>
                  <a:lnTo>
                    <a:pt x="1712" y="843"/>
                  </a:lnTo>
                  <a:lnTo>
                    <a:pt x="1712" y="843"/>
                  </a:lnTo>
                  <a:lnTo>
                    <a:pt x="1712" y="842"/>
                  </a:lnTo>
                  <a:lnTo>
                    <a:pt x="1712" y="842"/>
                  </a:lnTo>
                  <a:lnTo>
                    <a:pt x="1712" y="841"/>
                  </a:lnTo>
                  <a:lnTo>
                    <a:pt x="1712" y="841"/>
                  </a:lnTo>
                  <a:lnTo>
                    <a:pt x="1712" y="839"/>
                  </a:lnTo>
                  <a:lnTo>
                    <a:pt x="1713" y="839"/>
                  </a:lnTo>
                  <a:lnTo>
                    <a:pt x="1713" y="838"/>
                  </a:lnTo>
                  <a:lnTo>
                    <a:pt x="1713" y="837"/>
                  </a:lnTo>
                  <a:lnTo>
                    <a:pt x="1713" y="837"/>
                  </a:lnTo>
                  <a:lnTo>
                    <a:pt x="1714" y="837"/>
                  </a:lnTo>
                  <a:lnTo>
                    <a:pt x="1715" y="836"/>
                  </a:lnTo>
                  <a:lnTo>
                    <a:pt x="1715" y="835"/>
                  </a:lnTo>
                  <a:lnTo>
                    <a:pt x="1715" y="834"/>
                  </a:lnTo>
                  <a:lnTo>
                    <a:pt x="1714" y="833"/>
                  </a:lnTo>
                  <a:lnTo>
                    <a:pt x="1714" y="833"/>
                  </a:lnTo>
                  <a:lnTo>
                    <a:pt x="1714" y="833"/>
                  </a:lnTo>
                  <a:lnTo>
                    <a:pt x="1713" y="833"/>
                  </a:lnTo>
                  <a:lnTo>
                    <a:pt x="1713" y="832"/>
                  </a:lnTo>
                  <a:lnTo>
                    <a:pt x="1714" y="832"/>
                  </a:lnTo>
                  <a:lnTo>
                    <a:pt x="1713" y="832"/>
                  </a:lnTo>
                  <a:lnTo>
                    <a:pt x="1713" y="832"/>
                  </a:lnTo>
                  <a:lnTo>
                    <a:pt x="1714" y="831"/>
                  </a:lnTo>
                  <a:lnTo>
                    <a:pt x="1714" y="831"/>
                  </a:lnTo>
                  <a:lnTo>
                    <a:pt x="1714" y="830"/>
                  </a:lnTo>
                  <a:lnTo>
                    <a:pt x="1715" y="830"/>
                  </a:lnTo>
                  <a:lnTo>
                    <a:pt x="1715" y="830"/>
                  </a:lnTo>
                  <a:lnTo>
                    <a:pt x="1715" y="829"/>
                  </a:lnTo>
                  <a:lnTo>
                    <a:pt x="1716" y="829"/>
                  </a:lnTo>
                  <a:lnTo>
                    <a:pt x="1717" y="829"/>
                  </a:lnTo>
                  <a:lnTo>
                    <a:pt x="1717" y="829"/>
                  </a:lnTo>
                  <a:lnTo>
                    <a:pt x="1717" y="829"/>
                  </a:lnTo>
                  <a:lnTo>
                    <a:pt x="1717" y="828"/>
                  </a:lnTo>
                  <a:lnTo>
                    <a:pt x="1718" y="828"/>
                  </a:lnTo>
                  <a:lnTo>
                    <a:pt x="1718" y="827"/>
                  </a:lnTo>
                  <a:lnTo>
                    <a:pt x="1717" y="827"/>
                  </a:lnTo>
                  <a:lnTo>
                    <a:pt x="1716" y="824"/>
                  </a:lnTo>
                  <a:lnTo>
                    <a:pt x="1717" y="824"/>
                  </a:lnTo>
                  <a:lnTo>
                    <a:pt x="1719" y="823"/>
                  </a:lnTo>
                  <a:lnTo>
                    <a:pt x="1720" y="822"/>
                  </a:lnTo>
                  <a:lnTo>
                    <a:pt x="1724" y="821"/>
                  </a:lnTo>
                  <a:lnTo>
                    <a:pt x="1726" y="821"/>
                  </a:lnTo>
                  <a:lnTo>
                    <a:pt x="1730" y="821"/>
                  </a:lnTo>
                  <a:lnTo>
                    <a:pt x="1730" y="821"/>
                  </a:lnTo>
                  <a:lnTo>
                    <a:pt x="1731" y="821"/>
                  </a:lnTo>
                  <a:lnTo>
                    <a:pt x="1732" y="821"/>
                  </a:lnTo>
                  <a:lnTo>
                    <a:pt x="1733" y="821"/>
                  </a:lnTo>
                  <a:close/>
                  <a:moveTo>
                    <a:pt x="1394" y="820"/>
                  </a:moveTo>
                  <a:lnTo>
                    <a:pt x="1394" y="822"/>
                  </a:lnTo>
                  <a:lnTo>
                    <a:pt x="1392" y="825"/>
                  </a:lnTo>
                  <a:lnTo>
                    <a:pt x="1392" y="829"/>
                  </a:lnTo>
                  <a:lnTo>
                    <a:pt x="1389" y="829"/>
                  </a:lnTo>
                  <a:lnTo>
                    <a:pt x="1388" y="828"/>
                  </a:lnTo>
                  <a:lnTo>
                    <a:pt x="1386" y="828"/>
                  </a:lnTo>
                  <a:lnTo>
                    <a:pt x="1385" y="826"/>
                  </a:lnTo>
                  <a:lnTo>
                    <a:pt x="1384" y="825"/>
                  </a:lnTo>
                  <a:lnTo>
                    <a:pt x="1381" y="822"/>
                  </a:lnTo>
                  <a:lnTo>
                    <a:pt x="1381" y="821"/>
                  </a:lnTo>
                  <a:lnTo>
                    <a:pt x="1382" y="820"/>
                  </a:lnTo>
                  <a:lnTo>
                    <a:pt x="1384" y="820"/>
                  </a:lnTo>
                  <a:lnTo>
                    <a:pt x="1384" y="821"/>
                  </a:lnTo>
                  <a:lnTo>
                    <a:pt x="1384" y="820"/>
                  </a:lnTo>
                  <a:lnTo>
                    <a:pt x="1384" y="819"/>
                  </a:lnTo>
                  <a:lnTo>
                    <a:pt x="1382" y="819"/>
                  </a:lnTo>
                  <a:lnTo>
                    <a:pt x="1382" y="818"/>
                  </a:lnTo>
                  <a:lnTo>
                    <a:pt x="1384" y="815"/>
                  </a:lnTo>
                  <a:lnTo>
                    <a:pt x="1384" y="813"/>
                  </a:lnTo>
                  <a:lnTo>
                    <a:pt x="1386" y="811"/>
                  </a:lnTo>
                  <a:lnTo>
                    <a:pt x="1387" y="811"/>
                  </a:lnTo>
                  <a:lnTo>
                    <a:pt x="1391" y="815"/>
                  </a:lnTo>
                  <a:lnTo>
                    <a:pt x="1392" y="816"/>
                  </a:lnTo>
                  <a:lnTo>
                    <a:pt x="1394" y="820"/>
                  </a:lnTo>
                  <a:close/>
                  <a:moveTo>
                    <a:pt x="1911" y="808"/>
                  </a:moveTo>
                  <a:lnTo>
                    <a:pt x="1911" y="810"/>
                  </a:lnTo>
                  <a:lnTo>
                    <a:pt x="1911" y="810"/>
                  </a:lnTo>
                  <a:lnTo>
                    <a:pt x="1909" y="812"/>
                  </a:lnTo>
                  <a:lnTo>
                    <a:pt x="1907" y="813"/>
                  </a:lnTo>
                  <a:lnTo>
                    <a:pt x="1906" y="815"/>
                  </a:lnTo>
                  <a:lnTo>
                    <a:pt x="1904" y="815"/>
                  </a:lnTo>
                  <a:lnTo>
                    <a:pt x="1903" y="816"/>
                  </a:lnTo>
                  <a:lnTo>
                    <a:pt x="1902" y="816"/>
                  </a:lnTo>
                  <a:lnTo>
                    <a:pt x="1901" y="816"/>
                  </a:lnTo>
                  <a:lnTo>
                    <a:pt x="1900" y="815"/>
                  </a:lnTo>
                  <a:lnTo>
                    <a:pt x="1900" y="814"/>
                  </a:lnTo>
                  <a:lnTo>
                    <a:pt x="1900" y="812"/>
                  </a:lnTo>
                  <a:lnTo>
                    <a:pt x="1899" y="812"/>
                  </a:lnTo>
                  <a:lnTo>
                    <a:pt x="1900" y="810"/>
                  </a:lnTo>
                  <a:lnTo>
                    <a:pt x="1903" y="810"/>
                  </a:lnTo>
                  <a:lnTo>
                    <a:pt x="1903" y="809"/>
                  </a:lnTo>
                  <a:lnTo>
                    <a:pt x="1904" y="809"/>
                  </a:lnTo>
                  <a:lnTo>
                    <a:pt x="1905" y="810"/>
                  </a:lnTo>
                  <a:lnTo>
                    <a:pt x="1905" y="809"/>
                  </a:lnTo>
                  <a:lnTo>
                    <a:pt x="1907" y="809"/>
                  </a:lnTo>
                  <a:lnTo>
                    <a:pt x="1908" y="808"/>
                  </a:lnTo>
                  <a:lnTo>
                    <a:pt x="1910" y="808"/>
                  </a:lnTo>
                  <a:lnTo>
                    <a:pt x="1911" y="808"/>
                  </a:lnTo>
                  <a:close/>
                  <a:moveTo>
                    <a:pt x="1375" y="815"/>
                  </a:moveTo>
                  <a:lnTo>
                    <a:pt x="1372" y="817"/>
                  </a:lnTo>
                  <a:lnTo>
                    <a:pt x="1371" y="816"/>
                  </a:lnTo>
                  <a:lnTo>
                    <a:pt x="1370" y="816"/>
                  </a:lnTo>
                  <a:lnTo>
                    <a:pt x="1370" y="813"/>
                  </a:lnTo>
                  <a:lnTo>
                    <a:pt x="1369" y="812"/>
                  </a:lnTo>
                  <a:lnTo>
                    <a:pt x="1369" y="810"/>
                  </a:lnTo>
                  <a:lnTo>
                    <a:pt x="1370" y="810"/>
                  </a:lnTo>
                  <a:lnTo>
                    <a:pt x="1370" y="809"/>
                  </a:lnTo>
                  <a:lnTo>
                    <a:pt x="1371" y="807"/>
                  </a:lnTo>
                  <a:lnTo>
                    <a:pt x="1371" y="806"/>
                  </a:lnTo>
                  <a:lnTo>
                    <a:pt x="1371" y="805"/>
                  </a:lnTo>
                  <a:lnTo>
                    <a:pt x="1371" y="803"/>
                  </a:lnTo>
                  <a:lnTo>
                    <a:pt x="1372" y="802"/>
                  </a:lnTo>
                  <a:lnTo>
                    <a:pt x="1373" y="802"/>
                  </a:lnTo>
                  <a:lnTo>
                    <a:pt x="1373" y="804"/>
                  </a:lnTo>
                  <a:lnTo>
                    <a:pt x="1374" y="805"/>
                  </a:lnTo>
                  <a:lnTo>
                    <a:pt x="1374" y="806"/>
                  </a:lnTo>
                  <a:lnTo>
                    <a:pt x="1373" y="806"/>
                  </a:lnTo>
                  <a:lnTo>
                    <a:pt x="1373" y="807"/>
                  </a:lnTo>
                  <a:lnTo>
                    <a:pt x="1375" y="808"/>
                  </a:lnTo>
                  <a:lnTo>
                    <a:pt x="1375" y="811"/>
                  </a:lnTo>
                  <a:lnTo>
                    <a:pt x="1375" y="812"/>
                  </a:lnTo>
                  <a:lnTo>
                    <a:pt x="1375" y="814"/>
                  </a:lnTo>
                  <a:lnTo>
                    <a:pt x="1375" y="814"/>
                  </a:lnTo>
                  <a:lnTo>
                    <a:pt x="1375" y="815"/>
                  </a:lnTo>
                  <a:close/>
                  <a:moveTo>
                    <a:pt x="1429" y="772"/>
                  </a:moveTo>
                  <a:lnTo>
                    <a:pt x="1429" y="772"/>
                  </a:lnTo>
                  <a:lnTo>
                    <a:pt x="1431" y="772"/>
                  </a:lnTo>
                  <a:lnTo>
                    <a:pt x="1433" y="773"/>
                  </a:lnTo>
                  <a:lnTo>
                    <a:pt x="1433" y="774"/>
                  </a:lnTo>
                  <a:lnTo>
                    <a:pt x="1433" y="774"/>
                  </a:lnTo>
                  <a:lnTo>
                    <a:pt x="1433" y="775"/>
                  </a:lnTo>
                  <a:lnTo>
                    <a:pt x="1434" y="777"/>
                  </a:lnTo>
                  <a:lnTo>
                    <a:pt x="1435" y="778"/>
                  </a:lnTo>
                  <a:lnTo>
                    <a:pt x="1437" y="781"/>
                  </a:lnTo>
                  <a:lnTo>
                    <a:pt x="1437" y="785"/>
                  </a:lnTo>
                  <a:lnTo>
                    <a:pt x="1436" y="786"/>
                  </a:lnTo>
                  <a:lnTo>
                    <a:pt x="1435" y="786"/>
                  </a:lnTo>
                  <a:lnTo>
                    <a:pt x="1432" y="783"/>
                  </a:lnTo>
                  <a:lnTo>
                    <a:pt x="1431" y="781"/>
                  </a:lnTo>
                  <a:lnTo>
                    <a:pt x="1425" y="776"/>
                  </a:lnTo>
                  <a:lnTo>
                    <a:pt x="1426" y="774"/>
                  </a:lnTo>
                  <a:lnTo>
                    <a:pt x="1428" y="772"/>
                  </a:lnTo>
                  <a:lnTo>
                    <a:pt x="1429" y="772"/>
                  </a:lnTo>
                  <a:close/>
                  <a:moveTo>
                    <a:pt x="1442" y="777"/>
                  </a:moveTo>
                  <a:lnTo>
                    <a:pt x="1441" y="777"/>
                  </a:lnTo>
                  <a:lnTo>
                    <a:pt x="1440" y="776"/>
                  </a:lnTo>
                  <a:lnTo>
                    <a:pt x="1439" y="774"/>
                  </a:lnTo>
                  <a:lnTo>
                    <a:pt x="1438" y="772"/>
                  </a:lnTo>
                  <a:lnTo>
                    <a:pt x="1436" y="771"/>
                  </a:lnTo>
                  <a:lnTo>
                    <a:pt x="1436" y="768"/>
                  </a:lnTo>
                  <a:lnTo>
                    <a:pt x="1437" y="766"/>
                  </a:lnTo>
                  <a:lnTo>
                    <a:pt x="1438" y="766"/>
                  </a:lnTo>
                  <a:lnTo>
                    <a:pt x="1439" y="765"/>
                  </a:lnTo>
                  <a:lnTo>
                    <a:pt x="1442" y="765"/>
                  </a:lnTo>
                  <a:lnTo>
                    <a:pt x="1443" y="766"/>
                  </a:lnTo>
                  <a:lnTo>
                    <a:pt x="1443" y="767"/>
                  </a:lnTo>
                  <a:lnTo>
                    <a:pt x="1444" y="768"/>
                  </a:lnTo>
                  <a:lnTo>
                    <a:pt x="1444" y="769"/>
                  </a:lnTo>
                  <a:lnTo>
                    <a:pt x="1443" y="771"/>
                  </a:lnTo>
                  <a:lnTo>
                    <a:pt x="1443" y="775"/>
                  </a:lnTo>
                  <a:lnTo>
                    <a:pt x="1442" y="777"/>
                  </a:lnTo>
                  <a:close/>
                  <a:moveTo>
                    <a:pt x="1460" y="731"/>
                  </a:moveTo>
                  <a:lnTo>
                    <a:pt x="1461" y="733"/>
                  </a:lnTo>
                  <a:lnTo>
                    <a:pt x="1462" y="733"/>
                  </a:lnTo>
                  <a:lnTo>
                    <a:pt x="1463" y="734"/>
                  </a:lnTo>
                  <a:lnTo>
                    <a:pt x="1462" y="739"/>
                  </a:lnTo>
                  <a:lnTo>
                    <a:pt x="1464" y="741"/>
                  </a:lnTo>
                  <a:lnTo>
                    <a:pt x="1464" y="742"/>
                  </a:lnTo>
                  <a:lnTo>
                    <a:pt x="1463" y="743"/>
                  </a:lnTo>
                  <a:lnTo>
                    <a:pt x="1463" y="743"/>
                  </a:lnTo>
                  <a:lnTo>
                    <a:pt x="1462" y="743"/>
                  </a:lnTo>
                  <a:lnTo>
                    <a:pt x="1460" y="742"/>
                  </a:lnTo>
                  <a:lnTo>
                    <a:pt x="1459" y="740"/>
                  </a:lnTo>
                  <a:lnTo>
                    <a:pt x="1459" y="736"/>
                  </a:lnTo>
                  <a:lnTo>
                    <a:pt x="1458" y="736"/>
                  </a:lnTo>
                  <a:lnTo>
                    <a:pt x="1459" y="732"/>
                  </a:lnTo>
                  <a:lnTo>
                    <a:pt x="1460" y="731"/>
                  </a:lnTo>
                  <a:close/>
                  <a:moveTo>
                    <a:pt x="2848" y="488"/>
                  </a:moveTo>
                  <a:lnTo>
                    <a:pt x="2848" y="488"/>
                  </a:lnTo>
                  <a:lnTo>
                    <a:pt x="2848" y="488"/>
                  </a:lnTo>
                  <a:lnTo>
                    <a:pt x="2848" y="487"/>
                  </a:lnTo>
                  <a:lnTo>
                    <a:pt x="2848" y="486"/>
                  </a:lnTo>
                  <a:lnTo>
                    <a:pt x="2849" y="486"/>
                  </a:lnTo>
                  <a:lnTo>
                    <a:pt x="2849" y="486"/>
                  </a:lnTo>
                  <a:lnTo>
                    <a:pt x="2849" y="487"/>
                  </a:lnTo>
                  <a:lnTo>
                    <a:pt x="2848" y="488"/>
                  </a:lnTo>
                  <a:close/>
                  <a:moveTo>
                    <a:pt x="2851" y="481"/>
                  </a:moveTo>
                  <a:lnTo>
                    <a:pt x="2851" y="483"/>
                  </a:lnTo>
                  <a:lnTo>
                    <a:pt x="2849" y="481"/>
                  </a:lnTo>
                  <a:lnTo>
                    <a:pt x="2849" y="480"/>
                  </a:lnTo>
                  <a:lnTo>
                    <a:pt x="2850" y="480"/>
                  </a:lnTo>
                  <a:lnTo>
                    <a:pt x="2851" y="480"/>
                  </a:lnTo>
                  <a:lnTo>
                    <a:pt x="2852" y="480"/>
                  </a:lnTo>
                  <a:lnTo>
                    <a:pt x="2852" y="481"/>
                  </a:lnTo>
                  <a:lnTo>
                    <a:pt x="2851" y="481"/>
                  </a:lnTo>
                  <a:close/>
                  <a:moveTo>
                    <a:pt x="2856" y="478"/>
                  </a:moveTo>
                  <a:lnTo>
                    <a:pt x="2855" y="478"/>
                  </a:lnTo>
                  <a:lnTo>
                    <a:pt x="2854" y="478"/>
                  </a:lnTo>
                  <a:lnTo>
                    <a:pt x="2854" y="478"/>
                  </a:lnTo>
                  <a:lnTo>
                    <a:pt x="2854" y="477"/>
                  </a:lnTo>
                  <a:lnTo>
                    <a:pt x="2854" y="476"/>
                  </a:lnTo>
                  <a:lnTo>
                    <a:pt x="2855" y="476"/>
                  </a:lnTo>
                  <a:lnTo>
                    <a:pt x="2856" y="477"/>
                  </a:lnTo>
                  <a:lnTo>
                    <a:pt x="2856" y="478"/>
                  </a:lnTo>
                  <a:close/>
                  <a:moveTo>
                    <a:pt x="2864" y="468"/>
                  </a:moveTo>
                  <a:lnTo>
                    <a:pt x="2863" y="468"/>
                  </a:lnTo>
                  <a:lnTo>
                    <a:pt x="2863" y="468"/>
                  </a:lnTo>
                  <a:lnTo>
                    <a:pt x="2863" y="467"/>
                  </a:lnTo>
                  <a:lnTo>
                    <a:pt x="2863" y="466"/>
                  </a:lnTo>
                  <a:lnTo>
                    <a:pt x="2864" y="466"/>
                  </a:lnTo>
                  <a:lnTo>
                    <a:pt x="2865" y="467"/>
                  </a:lnTo>
                  <a:lnTo>
                    <a:pt x="2865" y="468"/>
                  </a:lnTo>
                  <a:lnTo>
                    <a:pt x="2864" y="468"/>
                  </a:lnTo>
                  <a:close/>
                  <a:moveTo>
                    <a:pt x="2880" y="465"/>
                  </a:moveTo>
                  <a:lnTo>
                    <a:pt x="2880" y="467"/>
                  </a:lnTo>
                  <a:lnTo>
                    <a:pt x="2880" y="468"/>
                  </a:lnTo>
                  <a:lnTo>
                    <a:pt x="2880" y="468"/>
                  </a:lnTo>
                  <a:lnTo>
                    <a:pt x="2880" y="469"/>
                  </a:lnTo>
                  <a:lnTo>
                    <a:pt x="2879" y="470"/>
                  </a:lnTo>
                  <a:lnTo>
                    <a:pt x="2878" y="471"/>
                  </a:lnTo>
                  <a:lnTo>
                    <a:pt x="2877" y="472"/>
                  </a:lnTo>
                  <a:lnTo>
                    <a:pt x="2877" y="475"/>
                  </a:lnTo>
                  <a:lnTo>
                    <a:pt x="2874" y="478"/>
                  </a:lnTo>
                  <a:lnTo>
                    <a:pt x="2874" y="478"/>
                  </a:lnTo>
                  <a:lnTo>
                    <a:pt x="2873" y="480"/>
                  </a:lnTo>
                  <a:lnTo>
                    <a:pt x="2872" y="480"/>
                  </a:lnTo>
                  <a:lnTo>
                    <a:pt x="2871" y="481"/>
                  </a:lnTo>
                  <a:lnTo>
                    <a:pt x="2869" y="482"/>
                  </a:lnTo>
                  <a:lnTo>
                    <a:pt x="2868" y="482"/>
                  </a:lnTo>
                  <a:lnTo>
                    <a:pt x="2869" y="483"/>
                  </a:lnTo>
                  <a:lnTo>
                    <a:pt x="2868" y="484"/>
                  </a:lnTo>
                  <a:lnTo>
                    <a:pt x="2867" y="483"/>
                  </a:lnTo>
                  <a:lnTo>
                    <a:pt x="2866" y="483"/>
                  </a:lnTo>
                  <a:lnTo>
                    <a:pt x="2862" y="486"/>
                  </a:lnTo>
                  <a:lnTo>
                    <a:pt x="2860" y="489"/>
                  </a:lnTo>
                  <a:lnTo>
                    <a:pt x="2860" y="489"/>
                  </a:lnTo>
                  <a:lnTo>
                    <a:pt x="2858" y="491"/>
                  </a:lnTo>
                  <a:lnTo>
                    <a:pt x="2858" y="492"/>
                  </a:lnTo>
                  <a:lnTo>
                    <a:pt x="2859" y="493"/>
                  </a:lnTo>
                  <a:lnTo>
                    <a:pt x="2859" y="495"/>
                  </a:lnTo>
                  <a:lnTo>
                    <a:pt x="2859" y="495"/>
                  </a:lnTo>
                  <a:lnTo>
                    <a:pt x="2859" y="497"/>
                  </a:lnTo>
                  <a:lnTo>
                    <a:pt x="2860" y="498"/>
                  </a:lnTo>
                  <a:lnTo>
                    <a:pt x="2860" y="498"/>
                  </a:lnTo>
                  <a:lnTo>
                    <a:pt x="2861" y="499"/>
                  </a:lnTo>
                  <a:lnTo>
                    <a:pt x="2861" y="501"/>
                  </a:lnTo>
                  <a:lnTo>
                    <a:pt x="2860" y="503"/>
                  </a:lnTo>
                  <a:lnTo>
                    <a:pt x="2859" y="503"/>
                  </a:lnTo>
                  <a:lnTo>
                    <a:pt x="2859" y="504"/>
                  </a:lnTo>
                  <a:lnTo>
                    <a:pt x="2852" y="512"/>
                  </a:lnTo>
                  <a:lnTo>
                    <a:pt x="2851" y="512"/>
                  </a:lnTo>
                  <a:lnTo>
                    <a:pt x="2850" y="512"/>
                  </a:lnTo>
                  <a:lnTo>
                    <a:pt x="2847" y="511"/>
                  </a:lnTo>
                  <a:lnTo>
                    <a:pt x="2845" y="508"/>
                  </a:lnTo>
                  <a:lnTo>
                    <a:pt x="2845" y="506"/>
                  </a:lnTo>
                  <a:lnTo>
                    <a:pt x="2845" y="505"/>
                  </a:lnTo>
                  <a:lnTo>
                    <a:pt x="2845" y="503"/>
                  </a:lnTo>
                  <a:lnTo>
                    <a:pt x="2844" y="503"/>
                  </a:lnTo>
                  <a:lnTo>
                    <a:pt x="2844" y="500"/>
                  </a:lnTo>
                  <a:lnTo>
                    <a:pt x="2844" y="499"/>
                  </a:lnTo>
                  <a:lnTo>
                    <a:pt x="2844" y="496"/>
                  </a:lnTo>
                  <a:lnTo>
                    <a:pt x="2845" y="494"/>
                  </a:lnTo>
                  <a:lnTo>
                    <a:pt x="2847" y="491"/>
                  </a:lnTo>
                  <a:lnTo>
                    <a:pt x="2847" y="490"/>
                  </a:lnTo>
                  <a:lnTo>
                    <a:pt x="2847" y="490"/>
                  </a:lnTo>
                  <a:lnTo>
                    <a:pt x="2848" y="489"/>
                  </a:lnTo>
                  <a:lnTo>
                    <a:pt x="2851" y="486"/>
                  </a:lnTo>
                  <a:lnTo>
                    <a:pt x="2852" y="486"/>
                  </a:lnTo>
                  <a:lnTo>
                    <a:pt x="2852" y="486"/>
                  </a:lnTo>
                  <a:lnTo>
                    <a:pt x="2854" y="483"/>
                  </a:lnTo>
                  <a:lnTo>
                    <a:pt x="2855" y="483"/>
                  </a:lnTo>
                  <a:lnTo>
                    <a:pt x="2856" y="482"/>
                  </a:lnTo>
                  <a:lnTo>
                    <a:pt x="2858" y="479"/>
                  </a:lnTo>
                  <a:lnTo>
                    <a:pt x="2859" y="479"/>
                  </a:lnTo>
                  <a:lnTo>
                    <a:pt x="2861" y="476"/>
                  </a:lnTo>
                  <a:lnTo>
                    <a:pt x="2862" y="476"/>
                  </a:lnTo>
                  <a:lnTo>
                    <a:pt x="2862" y="475"/>
                  </a:lnTo>
                  <a:lnTo>
                    <a:pt x="2863" y="475"/>
                  </a:lnTo>
                  <a:lnTo>
                    <a:pt x="2864" y="474"/>
                  </a:lnTo>
                  <a:lnTo>
                    <a:pt x="2866" y="473"/>
                  </a:lnTo>
                  <a:lnTo>
                    <a:pt x="2869" y="471"/>
                  </a:lnTo>
                  <a:lnTo>
                    <a:pt x="2870" y="470"/>
                  </a:lnTo>
                  <a:lnTo>
                    <a:pt x="2871" y="469"/>
                  </a:lnTo>
                  <a:lnTo>
                    <a:pt x="2871" y="469"/>
                  </a:lnTo>
                  <a:lnTo>
                    <a:pt x="2871" y="467"/>
                  </a:lnTo>
                  <a:lnTo>
                    <a:pt x="2872" y="466"/>
                  </a:lnTo>
                  <a:lnTo>
                    <a:pt x="2873" y="466"/>
                  </a:lnTo>
                  <a:lnTo>
                    <a:pt x="2874" y="466"/>
                  </a:lnTo>
                  <a:lnTo>
                    <a:pt x="2875" y="466"/>
                  </a:lnTo>
                  <a:lnTo>
                    <a:pt x="2876" y="466"/>
                  </a:lnTo>
                  <a:lnTo>
                    <a:pt x="2878" y="466"/>
                  </a:lnTo>
                  <a:lnTo>
                    <a:pt x="2878" y="465"/>
                  </a:lnTo>
                  <a:lnTo>
                    <a:pt x="2880" y="465"/>
                  </a:lnTo>
                  <a:close/>
                  <a:moveTo>
                    <a:pt x="2878" y="463"/>
                  </a:moveTo>
                  <a:lnTo>
                    <a:pt x="2877" y="463"/>
                  </a:lnTo>
                  <a:lnTo>
                    <a:pt x="2877" y="463"/>
                  </a:lnTo>
                  <a:lnTo>
                    <a:pt x="2877" y="462"/>
                  </a:lnTo>
                  <a:lnTo>
                    <a:pt x="2877" y="462"/>
                  </a:lnTo>
                  <a:lnTo>
                    <a:pt x="2878" y="462"/>
                  </a:lnTo>
                  <a:lnTo>
                    <a:pt x="2878" y="462"/>
                  </a:lnTo>
                  <a:lnTo>
                    <a:pt x="2878" y="463"/>
                  </a:lnTo>
                  <a:close/>
                  <a:moveTo>
                    <a:pt x="2872" y="461"/>
                  </a:moveTo>
                  <a:lnTo>
                    <a:pt x="2872" y="462"/>
                  </a:lnTo>
                  <a:lnTo>
                    <a:pt x="2871" y="462"/>
                  </a:lnTo>
                  <a:lnTo>
                    <a:pt x="2871" y="461"/>
                  </a:lnTo>
                  <a:lnTo>
                    <a:pt x="2871" y="461"/>
                  </a:lnTo>
                  <a:lnTo>
                    <a:pt x="2872" y="460"/>
                  </a:lnTo>
                  <a:lnTo>
                    <a:pt x="2872" y="461"/>
                  </a:lnTo>
                  <a:close/>
                  <a:moveTo>
                    <a:pt x="2866" y="459"/>
                  </a:moveTo>
                  <a:lnTo>
                    <a:pt x="2866" y="459"/>
                  </a:lnTo>
                  <a:lnTo>
                    <a:pt x="2865" y="458"/>
                  </a:lnTo>
                  <a:lnTo>
                    <a:pt x="2865" y="457"/>
                  </a:lnTo>
                  <a:lnTo>
                    <a:pt x="2865" y="457"/>
                  </a:lnTo>
                  <a:lnTo>
                    <a:pt x="2866" y="457"/>
                  </a:lnTo>
                  <a:lnTo>
                    <a:pt x="2867" y="458"/>
                  </a:lnTo>
                  <a:lnTo>
                    <a:pt x="2867" y="458"/>
                  </a:lnTo>
                  <a:lnTo>
                    <a:pt x="2866" y="459"/>
                  </a:lnTo>
                  <a:close/>
                  <a:moveTo>
                    <a:pt x="2845" y="317"/>
                  </a:moveTo>
                  <a:lnTo>
                    <a:pt x="2845" y="318"/>
                  </a:lnTo>
                  <a:lnTo>
                    <a:pt x="2844" y="321"/>
                  </a:lnTo>
                  <a:lnTo>
                    <a:pt x="2843" y="321"/>
                  </a:lnTo>
                  <a:lnTo>
                    <a:pt x="2843" y="320"/>
                  </a:lnTo>
                  <a:lnTo>
                    <a:pt x="2842" y="320"/>
                  </a:lnTo>
                  <a:lnTo>
                    <a:pt x="2841" y="319"/>
                  </a:lnTo>
                  <a:lnTo>
                    <a:pt x="2841" y="318"/>
                  </a:lnTo>
                  <a:lnTo>
                    <a:pt x="2842" y="318"/>
                  </a:lnTo>
                  <a:lnTo>
                    <a:pt x="2843" y="318"/>
                  </a:lnTo>
                  <a:lnTo>
                    <a:pt x="2844" y="317"/>
                  </a:lnTo>
                  <a:lnTo>
                    <a:pt x="2845" y="317"/>
                  </a:lnTo>
                  <a:close/>
                  <a:moveTo>
                    <a:pt x="3042" y="7"/>
                  </a:moveTo>
                  <a:lnTo>
                    <a:pt x="3049" y="9"/>
                  </a:lnTo>
                  <a:lnTo>
                    <a:pt x="3051" y="7"/>
                  </a:lnTo>
                  <a:lnTo>
                    <a:pt x="3059" y="9"/>
                  </a:lnTo>
                  <a:lnTo>
                    <a:pt x="3065" y="10"/>
                  </a:lnTo>
                  <a:lnTo>
                    <a:pt x="3082" y="33"/>
                  </a:lnTo>
                  <a:lnTo>
                    <a:pt x="3097" y="54"/>
                  </a:lnTo>
                  <a:lnTo>
                    <a:pt x="3136" y="74"/>
                  </a:lnTo>
                  <a:lnTo>
                    <a:pt x="3139" y="76"/>
                  </a:lnTo>
                  <a:lnTo>
                    <a:pt x="3182" y="107"/>
                  </a:lnTo>
                  <a:lnTo>
                    <a:pt x="3183" y="113"/>
                  </a:lnTo>
                  <a:lnTo>
                    <a:pt x="3184" y="117"/>
                  </a:lnTo>
                  <a:lnTo>
                    <a:pt x="3186" y="123"/>
                  </a:lnTo>
                  <a:lnTo>
                    <a:pt x="3188" y="128"/>
                  </a:lnTo>
                  <a:lnTo>
                    <a:pt x="3193" y="138"/>
                  </a:lnTo>
                  <a:lnTo>
                    <a:pt x="3198" y="141"/>
                  </a:lnTo>
                  <a:lnTo>
                    <a:pt x="3204" y="144"/>
                  </a:lnTo>
                  <a:lnTo>
                    <a:pt x="3207" y="147"/>
                  </a:lnTo>
                  <a:lnTo>
                    <a:pt x="3208" y="148"/>
                  </a:lnTo>
                  <a:lnTo>
                    <a:pt x="3211" y="151"/>
                  </a:lnTo>
                  <a:lnTo>
                    <a:pt x="3212" y="153"/>
                  </a:lnTo>
                  <a:lnTo>
                    <a:pt x="3213" y="156"/>
                  </a:lnTo>
                  <a:lnTo>
                    <a:pt x="3212" y="159"/>
                  </a:lnTo>
                  <a:lnTo>
                    <a:pt x="3210" y="162"/>
                  </a:lnTo>
                  <a:lnTo>
                    <a:pt x="3207" y="162"/>
                  </a:lnTo>
                  <a:lnTo>
                    <a:pt x="3204" y="161"/>
                  </a:lnTo>
                  <a:lnTo>
                    <a:pt x="3202" y="160"/>
                  </a:lnTo>
                  <a:lnTo>
                    <a:pt x="3198" y="158"/>
                  </a:lnTo>
                  <a:lnTo>
                    <a:pt x="3194" y="158"/>
                  </a:lnTo>
                  <a:lnTo>
                    <a:pt x="3191" y="159"/>
                  </a:lnTo>
                  <a:lnTo>
                    <a:pt x="3190" y="163"/>
                  </a:lnTo>
                  <a:lnTo>
                    <a:pt x="3189" y="168"/>
                  </a:lnTo>
                  <a:lnTo>
                    <a:pt x="3189" y="170"/>
                  </a:lnTo>
                  <a:lnTo>
                    <a:pt x="3190" y="177"/>
                  </a:lnTo>
                  <a:lnTo>
                    <a:pt x="3192" y="181"/>
                  </a:lnTo>
                  <a:lnTo>
                    <a:pt x="3194" y="183"/>
                  </a:lnTo>
                  <a:lnTo>
                    <a:pt x="3195" y="186"/>
                  </a:lnTo>
                  <a:lnTo>
                    <a:pt x="3199" y="190"/>
                  </a:lnTo>
                  <a:lnTo>
                    <a:pt x="3202" y="194"/>
                  </a:lnTo>
                  <a:lnTo>
                    <a:pt x="3205" y="199"/>
                  </a:lnTo>
                  <a:lnTo>
                    <a:pt x="3206" y="203"/>
                  </a:lnTo>
                  <a:lnTo>
                    <a:pt x="3211" y="206"/>
                  </a:lnTo>
                  <a:lnTo>
                    <a:pt x="3222" y="211"/>
                  </a:lnTo>
                  <a:lnTo>
                    <a:pt x="3228" y="221"/>
                  </a:lnTo>
                  <a:lnTo>
                    <a:pt x="3229" y="224"/>
                  </a:lnTo>
                  <a:lnTo>
                    <a:pt x="3231" y="227"/>
                  </a:lnTo>
                  <a:lnTo>
                    <a:pt x="3234" y="229"/>
                  </a:lnTo>
                  <a:lnTo>
                    <a:pt x="3236" y="230"/>
                  </a:lnTo>
                  <a:lnTo>
                    <a:pt x="3238" y="232"/>
                  </a:lnTo>
                  <a:lnTo>
                    <a:pt x="3241" y="234"/>
                  </a:lnTo>
                  <a:lnTo>
                    <a:pt x="3243" y="236"/>
                  </a:lnTo>
                  <a:lnTo>
                    <a:pt x="3244" y="238"/>
                  </a:lnTo>
                  <a:lnTo>
                    <a:pt x="3245" y="241"/>
                  </a:lnTo>
                  <a:lnTo>
                    <a:pt x="3246" y="242"/>
                  </a:lnTo>
                  <a:lnTo>
                    <a:pt x="3248" y="244"/>
                  </a:lnTo>
                  <a:lnTo>
                    <a:pt x="3249" y="246"/>
                  </a:lnTo>
                  <a:lnTo>
                    <a:pt x="3251" y="249"/>
                  </a:lnTo>
                  <a:lnTo>
                    <a:pt x="3253" y="251"/>
                  </a:lnTo>
                  <a:lnTo>
                    <a:pt x="3253" y="255"/>
                  </a:lnTo>
                  <a:lnTo>
                    <a:pt x="3254" y="259"/>
                  </a:lnTo>
                  <a:lnTo>
                    <a:pt x="3254" y="264"/>
                  </a:lnTo>
                  <a:lnTo>
                    <a:pt x="3255" y="267"/>
                  </a:lnTo>
                  <a:lnTo>
                    <a:pt x="3256" y="270"/>
                  </a:lnTo>
                  <a:lnTo>
                    <a:pt x="3258" y="273"/>
                  </a:lnTo>
                  <a:lnTo>
                    <a:pt x="3260" y="274"/>
                  </a:lnTo>
                  <a:lnTo>
                    <a:pt x="3261" y="276"/>
                  </a:lnTo>
                  <a:lnTo>
                    <a:pt x="3263" y="280"/>
                  </a:lnTo>
                  <a:lnTo>
                    <a:pt x="3264" y="285"/>
                  </a:lnTo>
                  <a:lnTo>
                    <a:pt x="3265" y="289"/>
                  </a:lnTo>
                  <a:lnTo>
                    <a:pt x="3266" y="292"/>
                  </a:lnTo>
                  <a:lnTo>
                    <a:pt x="3268" y="296"/>
                  </a:lnTo>
                  <a:lnTo>
                    <a:pt x="3271" y="297"/>
                  </a:lnTo>
                  <a:lnTo>
                    <a:pt x="3273" y="300"/>
                  </a:lnTo>
                  <a:lnTo>
                    <a:pt x="3276" y="302"/>
                  </a:lnTo>
                  <a:lnTo>
                    <a:pt x="3280" y="303"/>
                  </a:lnTo>
                  <a:lnTo>
                    <a:pt x="3284" y="306"/>
                  </a:lnTo>
                  <a:lnTo>
                    <a:pt x="3287" y="309"/>
                  </a:lnTo>
                  <a:lnTo>
                    <a:pt x="3289" y="313"/>
                  </a:lnTo>
                  <a:lnTo>
                    <a:pt x="3292" y="317"/>
                  </a:lnTo>
                  <a:lnTo>
                    <a:pt x="3292" y="322"/>
                  </a:lnTo>
                  <a:lnTo>
                    <a:pt x="3291" y="327"/>
                  </a:lnTo>
                  <a:lnTo>
                    <a:pt x="3294" y="329"/>
                  </a:lnTo>
                  <a:lnTo>
                    <a:pt x="3297" y="333"/>
                  </a:lnTo>
                  <a:lnTo>
                    <a:pt x="3298" y="340"/>
                  </a:lnTo>
                  <a:lnTo>
                    <a:pt x="3295" y="337"/>
                  </a:lnTo>
                  <a:lnTo>
                    <a:pt x="3293" y="339"/>
                  </a:lnTo>
                  <a:lnTo>
                    <a:pt x="3288" y="336"/>
                  </a:lnTo>
                  <a:lnTo>
                    <a:pt x="3282" y="332"/>
                  </a:lnTo>
                  <a:lnTo>
                    <a:pt x="3276" y="331"/>
                  </a:lnTo>
                  <a:lnTo>
                    <a:pt x="3271" y="332"/>
                  </a:lnTo>
                  <a:lnTo>
                    <a:pt x="3267" y="333"/>
                  </a:lnTo>
                  <a:lnTo>
                    <a:pt x="3263" y="332"/>
                  </a:lnTo>
                  <a:lnTo>
                    <a:pt x="3259" y="331"/>
                  </a:lnTo>
                  <a:lnTo>
                    <a:pt x="3255" y="330"/>
                  </a:lnTo>
                  <a:lnTo>
                    <a:pt x="3250" y="328"/>
                  </a:lnTo>
                  <a:lnTo>
                    <a:pt x="3245" y="328"/>
                  </a:lnTo>
                  <a:lnTo>
                    <a:pt x="3240" y="329"/>
                  </a:lnTo>
                  <a:lnTo>
                    <a:pt x="3237" y="332"/>
                  </a:lnTo>
                  <a:lnTo>
                    <a:pt x="3232" y="332"/>
                  </a:lnTo>
                  <a:lnTo>
                    <a:pt x="3228" y="330"/>
                  </a:lnTo>
                  <a:lnTo>
                    <a:pt x="3224" y="329"/>
                  </a:lnTo>
                  <a:lnTo>
                    <a:pt x="3218" y="329"/>
                  </a:lnTo>
                  <a:lnTo>
                    <a:pt x="3211" y="330"/>
                  </a:lnTo>
                  <a:lnTo>
                    <a:pt x="3205" y="328"/>
                  </a:lnTo>
                  <a:lnTo>
                    <a:pt x="3198" y="326"/>
                  </a:lnTo>
                  <a:lnTo>
                    <a:pt x="3191" y="324"/>
                  </a:lnTo>
                  <a:lnTo>
                    <a:pt x="3186" y="325"/>
                  </a:lnTo>
                  <a:lnTo>
                    <a:pt x="3178" y="326"/>
                  </a:lnTo>
                  <a:lnTo>
                    <a:pt x="3175" y="325"/>
                  </a:lnTo>
                  <a:lnTo>
                    <a:pt x="3170" y="321"/>
                  </a:lnTo>
                  <a:lnTo>
                    <a:pt x="3166" y="318"/>
                  </a:lnTo>
                  <a:lnTo>
                    <a:pt x="3162" y="313"/>
                  </a:lnTo>
                  <a:lnTo>
                    <a:pt x="3158" y="309"/>
                  </a:lnTo>
                  <a:lnTo>
                    <a:pt x="3153" y="305"/>
                  </a:lnTo>
                  <a:lnTo>
                    <a:pt x="3143" y="296"/>
                  </a:lnTo>
                  <a:lnTo>
                    <a:pt x="3138" y="292"/>
                  </a:lnTo>
                  <a:lnTo>
                    <a:pt x="3126" y="296"/>
                  </a:lnTo>
                  <a:lnTo>
                    <a:pt x="3122" y="298"/>
                  </a:lnTo>
                  <a:lnTo>
                    <a:pt x="3118" y="301"/>
                  </a:lnTo>
                  <a:lnTo>
                    <a:pt x="3110" y="308"/>
                  </a:lnTo>
                  <a:lnTo>
                    <a:pt x="3106" y="310"/>
                  </a:lnTo>
                  <a:lnTo>
                    <a:pt x="3104" y="313"/>
                  </a:lnTo>
                  <a:lnTo>
                    <a:pt x="3100" y="317"/>
                  </a:lnTo>
                  <a:lnTo>
                    <a:pt x="3096" y="321"/>
                  </a:lnTo>
                  <a:lnTo>
                    <a:pt x="3093" y="326"/>
                  </a:lnTo>
                  <a:lnTo>
                    <a:pt x="3088" y="329"/>
                  </a:lnTo>
                  <a:lnTo>
                    <a:pt x="3090" y="349"/>
                  </a:lnTo>
                  <a:lnTo>
                    <a:pt x="3097" y="374"/>
                  </a:lnTo>
                  <a:lnTo>
                    <a:pt x="3099" y="386"/>
                  </a:lnTo>
                  <a:lnTo>
                    <a:pt x="3110" y="406"/>
                  </a:lnTo>
                  <a:lnTo>
                    <a:pt x="3120" y="428"/>
                  </a:lnTo>
                  <a:lnTo>
                    <a:pt x="3117" y="433"/>
                  </a:lnTo>
                  <a:lnTo>
                    <a:pt x="3113" y="442"/>
                  </a:lnTo>
                  <a:lnTo>
                    <a:pt x="3110" y="449"/>
                  </a:lnTo>
                  <a:lnTo>
                    <a:pt x="3094" y="470"/>
                  </a:lnTo>
                  <a:lnTo>
                    <a:pt x="3091" y="472"/>
                  </a:lnTo>
                  <a:lnTo>
                    <a:pt x="3082" y="489"/>
                  </a:lnTo>
                  <a:lnTo>
                    <a:pt x="3077" y="486"/>
                  </a:lnTo>
                  <a:lnTo>
                    <a:pt x="3070" y="489"/>
                  </a:lnTo>
                  <a:lnTo>
                    <a:pt x="3067" y="492"/>
                  </a:lnTo>
                  <a:lnTo>
                    <a:pt x="3042" y="535"/>
                  </a:lnTo>
                  <a:lnTo>
                    <a:pt x="3038" y="549"/>
                  </a:lnTo>
                  <a:lnTo>
                    <a:pt x="3036" y="555"/>
                  </a:lnTo>
                  <a:lnTo>
                    <a:pt x="3020" y="578"/>
                  </a:lnTo>
                  <a:lnTo>
                    <a:pt x="3032" y="589"/>
                  </a:lnTo>
                  <a:lnTo>
                    <a:pt x="3038" y="589"/>
                  </a:lnTo>
                  <a:lnTo>
                    <a:pt x="3042" y="586"/>
                  </a:lnTo>
                  <a:lnTo>
                    <a:pt x="3049" y="581"/>
                  </a:lnTo>
                  <a:lnTo>
                    <a:pt x="3053" y="577"/>
                  </a:lnTo>
                  <a:lnTo>
                    <a:pt x="3055" y="570"/>
                  </a:lnTo>
                  <a:lnTo>
                    <a:pt x="3059" y="565"/>
                  </a:lnTo>
                  <a:lnTo>
                    <a:pt x="3064" y="557"/>
                  </a:lnTo>
                  <a:lnTo>
                    <a:pt x="3069" y="551"/>
                  </a:lnTo>
                  <a:lnTo>
                    <a:pt x="3071" y="546"/>
                  </a:lnTo>
                  <a:lnTo>
                    <a:pt x="3075" y="542"/>
                  </a:lnTo>
                  <a:lnTo>
                    <a:pt x="3073" y="540"/>
                  </a:lnTo>
                  <a:lnTo>
                    <a:pt x="3075" y="537"/>
                  </a:lnTo>
                  <a:lnTo>
                    <a:pt x="3076" y="532"/>
                  </a:lnTo>
                  <a:lnTo>
                    <a:pt x="3078" y="528"/>
                  </a:lnTo>
                  <a:lnTo>
                    <a:pt x="3082" y="530"/>
                  </a:lnTo>
                  <a:lnTo>
                    <a:pt x="3084" y="532"/>
                  </a:lnTo>
                  <a:lnTo>
                    <a:pt x="3088" y="532"/>
                  </a:lnTo>
                  <a:lnTo>
                    <a:pt x="3093" y="535"/>
                  </a:lnTo>
                  <a:lnTo>
                    <a:pt x="3095" y="538"/>
                  </a:lnTo>
                  <a:lnTo>
                    <a:pt x="3098" y="540"/>
                  </a:lnTo>
                  <a:lnTo>
                    <a:pt x="3101" y="543"/>
                  </a:lnTo>
                  <a:lnTo>
                    <a:pt x="3104" y="541"/>
                  </a:lnTo>
                  <a:lnTo>
                    <a:pt x="3108" y="546"/>
                  </a:lnTo>
                  <a:lnTo>
                    <a:pt x="3111" y="546"/>
                  </a:lnTo>
                  <a:lnTo>
                    <a:pt x="3116" y="548"/>
                  </a:lnTo>
                  <a:lnTo>
                    <a:pt x="3118" y="551"/>
                  </a:lnTo>
                  <a:lnTo>
                    <a:pt x="3115" y="558"/>
                  </a:lnTo>
                  <a:lnTo>
                    <a:pt x="3081" y="639"/>
                  </a:lnTo>
                  <a:lnTo>
                    <a:pt x="3086" y="638"/>
                  </a:lnTo>
                  <a:lnTo>
                    <a:pt x="3090" y="638"/>
                  </a:lnTo>
                  <a:lnTo>
                    <a:pt x="3093" y="639"/>
                  </a:lnTo>
                  <a:lnTo>
                    <a:pt x="3095" y="645"/>
                  </a:lnTo>
                  <a:lnTo>
                    <a:pt x="3094" y="649"/>
                  </a:lnTo>
                  <a:lnTo>
                    <a:pt x="3097" y="654"/>
                  </a:lnTo>
                  <a:lnTo>
                    <a:pt x="3098" y="657"/>
                  </a:lnTo>
                  <a:lnTo>
                    <a:pt x="3101" y="660"/>
                  </a:lnTo>
                  <a:lnTo>
                    <a:pt x="3103" y="662"/>
                  </a:lnTo>
                  <a:lnTo>
                    <a:pt x="3105" y="665"/>
                  </a:lnTo>
                  <a:lnTo>
                    <a:pt x="3107" y="666"/>
                  </a:lnTo>
                  <a:lnTo>
                    <a:pt x="3109" y="666"/>
                  </a:lnTo>
                  <a:lnTo>
                    <a:pt x="3110" y="666"/>
                  </a:lnTo>
                  <a:lnTo>
                    <a:pt x="3111" y="667"/>
                  </a:lnTo>
                  <a:lnTo>
                    <a:pt x="3112" y="668"/>
                  </a:lnTo>
                  <a:lnTo>
                    <a:pt x="3113" y="670"/>
                  </a:lnTo>
                  <a:lnTo>
                    <a:pt x="3116" y="672"/>
                  </a:lnTo>
                  <a:lnTo>
                    <a:pt x="3117" y="672"/>
                  </a:lnTo>
                  <a:lnTo>
                    <a:pt x="3119" y="671"/>
                  </a:lnTo>
                  <a:lnTo>
                    <a:pt x="3120" y="671"/>
                  </a:lnTo>
                  <a:lnTo>
                    <a:pt x="3122" y="669"/>
                  </a:lnTo>
                  <a:lnTo>
                    <a:pt x="3124" y="668"/>
                  </a:lnTo>
                  <a:lnTo>
                    <a:pt x="3126" y="669"/>
                  </a:lnTo>
                  <a:lnTo>
                    <a:pt x="3128" y="670"/>
                  </a:lnTo>
                  <a:lnTo>
                    <a:pt x="3129" y="671"/>
                  </a:lnTo>
                  <a:lnTo>
                    <a:pt x="3131" y="672"/>
                  </a:lnTo>
                  <a:lnTo>
                    <a:pt x="3133" y="673"/>
                  </a:lnTo>
                  <a:lnTo>
                    <a:pt x="3135" y="674"/>
                  </a:lnTo>
                  <a:lnTo>
                    <a:pt x="3137" y="674"/>
                  </a:lnTo>
                  <a:lnTo>
                    <a:pt x="3137" y="676"/>
                  </a:lnTo>
                  <a:lnTo>
                    <a:pt x="3138" y="677"/>
                  </a:lnTo>
                  <a:lnTo>
                    <a:pt x="3138" y="679"/>
                  </a:lnTo>
                  <a:lnTo>
                    <a:pt x="3139" y="681"/>
                  </a:lnTo>
                  <a:lnTo>
                    <a:pt x="3140" y="682"/>
                  </a:lnTo>
                  <a:lnTo>
                    <a:pt x="3142" y="683"/>
                  </a:lnTo>
                  <a:lnTo>
                    <a:pt x="3144" y="684"/>
                  </a:lnTo>
                  <a:lnTo>
                    <a:pt x="3145" y="684"/>
                  </a:lnTo>
                  <a:lnTo>
                    <a:pt x="3147" y="684"/>
                  </a:lnTo>
                  <a:lnTo>
                    <a:pt x="3149" y="685"/>
                  </a:lnTo>
                  <a:lnTo>
                    <a:pt x="3150" y="685"/>
                  </a:lnTo>
                  <a:lnTo>
                    <a:pt x="3153" y="685"/>
                  </a:lnTo>
                  <a:lnTo>
                    <a:pt x="3155" y="686"/>
                  </a:lnTo>
                  <a:lnTo>
                    <a:pt x="3158" y="687"/>
                  </a:lnTo>
                  <a:lnTo>
                    <a:pt x="3159" y="688"/>
                  </a:lnTo>
                  <a:lnTo>
                    <a:pt x="3162" y="690"/>
                  </a:lnTo>
                  <a:lnTo>
                    <a:pt x="3163" y="691"/>
                  </a:lnTo>
                  <a:lnTo>
                    <a:pt x="3165" y="693"/>
                  </a:lnTo>
                  <a:lnTo>
                    <a:pt x="3168" y="693"/>
                  </a:lnTo>
                  <a:lnTo>
                    <a:pt x="3170" y="692"/>
                  </a:lnTo>
                  <a:lnTo>
                    <a:pt x="3173" y="693"/>
                  </a:lnTo>
                  <a:lnTo>
                    <a:pt x="3175" y="691"/>
                  </a:lnTo>
                  <a:lnTo>
                    <a:pt x="3178" y="691"/>
                  </a:lnTo>
                  <a:lnTo>
                    <a:pt x="3182" y="692"/>
                  </a:lnTo>
                  <a:lnTo>
                    <a:pt x="3187" y="696"/>
                  </a:lnTo>
                  <a:lnTo>
                    <a:pt x="3188" y="699"/>
                  </a:lnTo>
                  <a:lnTo>
                    <a:pt x="3195" y="703"/>
                  </a:lnTo>
                  <a:lnTo>
                    <a:pt x="3199" y="705"/>
                  </a:lnTo>
                  <a:lnTo>
                    <a:pt x="3205" y="706"/>
                  </a:lnTo>
                  <a:lnTo>
                    <a:pt x="3208" y="709"/>
                  </a:lnTo>
                  <a:lnTo>
                    <a:pt x="3211" y="713"/>
                  </a:lnTo>
                  <a:lnTo>
                    <a:pt x="3216" y="713"/>
                  </a:lnTo>
                  <a:lnTo>
                    <a:pt x="3218" y="710"/>
                  </a:lnTo>
                  <a:lnTo>
                    <a:pt x="3223" y="708"/>
                  </a:lnTo>
                  <a:lnTo>
                    <a:pt x="3225" y="705"/>
                  </a:lnTo>
                  <a:lnTo>
                    <a:pt x="3222" y="702"/>
                  </a:lnTo>
                  <a:lnTo>
                    <a:pt x="3222" y="701"/>
                  </a:lnTo>
                  <a:lnTo>
                    <a:pt x="3226" y="701"/>
                  </a:lnTo>
                  <a:lnTo>
                    <a:pt x="3230" y="700"/>
                  </a:lnTo>
                  <a:lnTo>
                    <a:pt x="3231" y="700"/>
                  </a:lnTo>
                  <a:lnTo>
                    <a:pt x="3229" y="698"/>
                  </a:lnTo>
                  <a:lnTo>
                    <a:pt x="3231" y="698"/>
                  </a:lnTo>
                  <a:lnTo>
                    <a:pt x="3236" y="697"/>
                  </a:lnTo>
                  <a:lnTo>
                    <a:pt x="3236" y="696"/>
                  </a:lnTo>
                  <a:lnTo>
                    <a:pt x="3232" y="695"/>
                  </a:lnTo>
                  <a:lnTo>
                    <a:pt x="3231" y="693"/>
                  </a:lnTo>
                  <a:lnTo>
                    <a:pt x="3234" y="691"/>
                  </a:lnTo>
                  <a:lnTo>
                    <a:pt x="3235" y="689"/>
                  </a:lnTo>
                  <a:lnTo>
                    <a:pt x="3233" y="685"/>
                  </a:lnTo>
                  <a:lnTo>
                    <a:pt x="3229" y="682"/>
                  </a:lnTo>
                  <a:lnTo>
                    <a:pt x="3226" y="678"/>
                  </a:lnTo>
                  <a:lnTo>
                    <a:pt x="3226" y="673"/>
                  </a:lnTo>
                  <a:lnTo>
                    <a:pt x="3221" y="667"/>
                  </a:lnTo>
                  <a:lnTo>
                    <a:pt x="3216" y="662"/>
                  </a:lnTo>
                  <a:lnTo>
                    <a:pt x="3218" y="659"/>
                  </a:lnTo>
                  <a:lnTo>
                    <a:pt x="3222" y="656"/>
                  </a:lnTo>
                  <a:lnTo>
                    <a:pt x="3224" y="653"/>
                  </a:lnTo>
                  <a:lnTo>
                    <a:pt x="3225" y="646"/>
                  </a:lnTo>
                  <a:lnTo>
                    <a:pt x="3228" y="642"/>
                  </a:lnTo>
                  <a:lnTo>
                    <a:pt x="3231" y="646"/>
                  </a:lnTo>
                  <a:lnTo>
                    <a:pt x="3231" y="651"/>
                  </a:lnTo>
                  <a:lnTo>
                    <a:pt x="3231" y="656"/>
                  </a:lnTo>
                  <a:lnTo>
                    <a:pt x="3235" y="654"/>
                  </a:lnTo>
                  <a:lnTo>
                    <a:pt x="3238" y="648"/>
                  </a:lnTo>
                  <a:lnTo>
                    <a:pt x="3239" y="643"/>
                  </a:lnTo>
                  <a:lnTo>
                    <a:pt x="3240" y="636"/>
                  </a:lnTo>
                  <a:lnTo>
                    <a:pt x="3243" y="631"/>
                  </a:lnTo>
                  <a:lnTo>
                    <a:pt x="3243" y="635"/>
                  </a:lnTo>
                  <a:lnTo>
                    <a:pt x="3244" y="638"/>
                  </a:lnTo>
                  <a:lnTo>
                    <a:pt x="3245" y="642"/>
                  </a:lnTo>
                  <a:lnTo>
                    <a:pt x="3248" y="643"/>
                  </a:lnTo>
                  <a:lnTo>
                    <a:pt x="3254" y="638"/>
                  </a:lnTo>
                  <a:lnTo>
                    <a:pt x="3256" y="630"/>
                  </a:lnTo>
                  <a:lnTo>
                    <a:pt x="3252" y="627"/>
                  </a:lnTo>
                  <a:lnTo>
                    <a:pt x="3253" y="624"/>
                  </a:lnTo>
                  <a:lnTo>
                    <a:pt x="3256" y="623"/>
                  </a:lnTo>
                  <a:lnTo>
                    <a:pt x="3260" y="622"/>
                  </a:lnTo>
                  <a:lnTo>
                    <a:pt x="3263" y="617"/>
                  </a:lnTo>
                  <a:lnTo>
                    <a:pt x="3265" y="611"/>
                  </a:lnTo>
                  <a:lnTo>
                    <a:pt x="3262" y="610"/>
                  </a:lnTo>
                  <a:lnTo>
                    <a:pt x="3259" y="611"/>
                  </a:lnTo>
                  <a:lnTo>
                    <a:pt x="3255" y="611"/>
                  </a:lnTo>
                  <a:lnTo>
                    <a:pt x="3255" y="606"/>
                  </a:lnTo>
                  <a:lnTo>
                    <a:pt x="3257" y="602"/>
                  </a:lnTo>
                  <a:lnTo>
                    <a:pt x="3257" y="598"/>
                  </a:lnTo>
                  <a:lnTo>
                    <a:pt x="3254" y="600"/>
                  </a:lnTo>
                  <a:lnTo>
                    <a:pt x="3250" y="600"/>
                  </a:lnTo>
                  <a:lnTo>
                    <a:pt x="3250" y="596"/>
                  </a:lnTo>
                  <a:lnTo>
                    <a:pt x="3247" y="596"/>
                  </a:lnTo>
                  <a:lnTo>
                    <a:pt x="3247" y="593"/>
                  </a:lnTo>
                  <a:lnTo>
                    <a:pt x="3245" y="591"/>
                  </a:lnTo>
                  <a:lnTo>
                    <a:pt x="3243" y="590"/>
                  </a:lnTo>
                  <a:lnTo>
                    <a:pt x="3240" y="590"/>
                  </a:lnTo>
                  <a:lnTo>
                    <a:pt x="3241" y="585"/>
                  </a:lnTo>
                  <a:lnTo>
                    <a:pt x="3241" y="582"/>
                  </a:lnTo>
                  <a:lnTo>
                    <a:pt x="3239" y="580"/>
                  </a:lnTo>
                  <a:lnTo>
                    <a:pt x="3240" y="578"/>
                  </a:lnTo>
                  <a:lnTo>
                    <a:pt x="3240" y="575"/>
                  </a:lnTo>
                  <a:lnTo>
                    <a:pt x="3240" y="572"/>
                  </a:lnTo>
                  <a:lnTo>
                    <a:pt x="3239" y="568"/>
                  </a:lnTo>
                  <a:lnTo>
                    <a:pt x="3235" y="566"/>
                  </a:lnTo>
                  <a:lnTo>
                    <a:pt x="3236" y="562"/>
                  </a:lnTo>
                  <a:lnTo>
                    <a:pt x="3240" y="560"/>
                  </a:lnTo>
                  <a:lnTo>
                    <a:pt x="3243" y="564"/>
                  </a:lnTo>
                  <a:lnTo>
                    <a:pt x="3245" y="564"/>
                  </a:lnTo>
                  <a:lnTo>
                    <a:pt x="3247" y="565"/>
                  </a:lnTo>
                  <a:lnTo>
                    <a:pt x="3249" y="563"/>
                  </a:lnTo>
                  <a:lnTo>
                    <a:pt x="3250" y="562"/>
                  </a:lnTo>
                  <a:lnTo>
                    <a:pt x="3252" y="559"/>
                  </a:lnTo>
                  <a:lnTo>
                    <a:pt x="3255" y="564"/>
                  </a:lnTo>
                  <a:lnTo>
                    <a:pt x="3259" y="569"/>
                  </a:lnTo>
                  <a:lnTo>
                    <a:pt x="3263" y="576"/>
                  </a:lnTo>
                  <a:lnTo>
                    <a:pt x="3280" y="601"/>
                  </a:lnTo>
                  <a:lnTo>
                    <a:pt x="3285" y="608"/>
                  </a:lnTo>
                  <a:lnTo>
                    <a:pt x="3289" y="614"/>
                  </a:lnTo>
                  <a:lnTo>
                    <a:pt x="3288" y="625"/>
                  </a:lnTo>
                  <a:lnTo>
                    <a:pt x="3295" y="626"/>
                  </a:lnTo>
                  <a:lnTo>
                    <a:pt x="3295" y="637"/>
                  </a:lnTo>
                  <a:lnTo>
                    <a:pt x="3289" y="637"/>
                  </a:lnTo>
                  <a:lnTo>
                    <a:pt x="3288" y="652"/>
                  </a:lnTo>
                  <a:lnTo>
                    <a:pt x="3279" y="656"/>
                  </a:lnTo>
                  <a:lnTo>
                    <a:pt x="3278" y="689"/>
                  </a:lnTo>
                  <a:lnTo>
                    <a:pt x="3283" y="688"/>
                  </a:lnTo>
                  <a:lnTo>
                    <a:pt x="3313" y="698"/>
                  </a:lnTo>
                  <a:lnTo>
                    <a:pt x="3311" y="747"/>
                  </a:lnTo>
                  <a:lnTo>
                    <a:pt x="3311" y="771"/>
                  </a:lnTo>
                  <a:lnTo>
                    <a:pt x="3311" y="775"/>
                  </a:lnTo>
                  <a:lnTo>
                    <a:pt x="3310" y="786"/>
                  </a:lnTo>
                  <a:lnTo>
                    <a:pt x="3310" y="793"/>
                  </a:lnTo>
                  <a:lnTo>
                    <a:pt x="3311" y="829"/>
                  </a:lnTo>
                  <a:lnTo>
                    <a:pt x="3313" y="836"/>
                  </a:lnTo>
                  <a:lnTo>
                    <a:pt x="3320" y="832"/>
                  </a:lnTo>
                  <a:lnTo>
                    <a:pt x="3323" y="832"/>
                  </a:lnTo>
                  <a:lnTo>
                    <a:pt x="3328" y="833"/>
                  </a:lnTo>
                  <a:lnTo>
                    <a:pt x="3336" y="828"/>
                  </a:lnTo>
                  <a:lnTo>
                    <a:pt x="3344" y="823"/>
                  </a:lnTo>
                  <a:lnTo>
                    <a:pt x="3347" y="826"/>
                  </a:lnTo>
                  <a:lnTo>
                    <a:pt x="3349" y="828"/>
                  </a:lnTo>
                  <a:lnTo>
                    <a:pt x="3345" y="852"/>
                  </a:lnTo>
                  <a:lnTo>
                    <a:pt x="3348" y="863"/>
                  </a:lnTo>
                  <a:lnTo>
                    <a:pt x="3350" y="867"/>
                  </a:lnTo>
                  <a:lnTo>
                    <a:pt x="3354" y="872"/>
                  </a:lnTo>
                  <a:lnTo>
                    <a:pt x="3352" y="879"/>
                  </a:lnTo>
                  <a:lnTo>
                    <a:pt x="3346" y="883"/>
                  </a:lnTo>
                  <a:lnTo>
                    <a:pt x="3332" y="885"/>
                  </a:lnTo>
                  <a:lnTo>
                    <a:pt x="3330" y="883"/>
                  </a:lnTo>
                  <a:lnTo>
                    <a:pt x="3328" y="881"/>
                  </a:lnTo>
                  <a:lnTo>
                    <a:pt x="3327" y="880"/>
                  </a:lnTo>
                  <a:lnTo>
                    <a:pt x="3326" y="878"/>
                  </a:lnTo>
                  <a:lnTo>
                    <a:pt x="3325" y="877"/>
                  </a:lnTo>
                  <a:lnTo>
                    <a:pt x="3324" y="875"/>
                  </a:lnTo>
                  <a:lnTo>
                    <a:pt x="3323" y="874"/>
                  </a:lnTo>
                  <a:lnTo>
                    <a:pt x="3321" y="873"/>
                  </a:lnTo>
                  <a:lnTo>
                    <a:pt x="3317" y="870"/>
                  </a:lnTo>
                  <a:lnTo>
                    <a:pt x="3316" y="872"/>
                  </a:lnTo>
                  <a:lnTo>
                    <a:pt x="3314" y="873"/>
                  </a:lnTo>
                  <a:lnTo>
                    <a:pt x="3314" y="875"/>
                  </a:lnTo>
                  <a:lnTo>
                    <a:pt x="3311" y="884"/>
                  </a:lnTo>
                  <a:lnTo>
                    <a:pt x="3309" y="883"/>
                  </a:lnTo>
                  <a:lnTo>
                    <a:pt x="3305" y="881"/>
                  </a:lnTo>
                  <a:lnTo>
                    <a:pt x="3303" y="878"/>
                  </a:lnTo>
                  <a:lnTo>
                    <a:pt x="3301" y="875"/>
                  </a:lnTo>
                  <a:lnTo>
                    <a:pt x="3298" y="869"/>
                  </a:lnTo>
                  <a:lnTo>
                    <a:pt x="3295" y="863"/>
                  </a:lnTo>
                  <a:lnTo>
                    <a:pt x="3292" y="859"/>
                  </a:lnTo>
                  <a:lnTo>
                    <a:pt x="3287" y="854"/>
                  </a:lnTo>
                  <a:lnTo>
                    <a:pt x="3284" y="849"/>
                  </a:lnTo>
                  <a:lnTo>
                    <a:pt x="3279" y="847"/>
                  </a:lnTo>
                  <a:lnTo>
                    <a:pt x="3275" y="843"/>
                  </a:lnTo>
                  <a:lnTo>
                    <a:pt x="3274" y="838"/>
                  </a:lnTo>
                  <a:lnTo>
                    <a:pt x="3270" y="834"/>
                  </a:lnTo>
                  <a:lnTo>
                    <a:pt x="3268" y="832"/>
                  </a:lnTo>
                  <a:lnTo>
                    <a:pt x="3264" y="829"/>
                  </a:lnTo>
                  <a:lnTo>
                    <a:pt x="3258" y="826"/>
                  </a:lnTo>
                  <a:lnTo>
                    <a:pt x="3250" y="824"/>
                  </a:lnTo>
                  <a:lnTo>
                    <a:pt x="3243" y="823"/>
                  </a:lnTo>
                  <a:lnTo>
                    <a:pt x="3234" y="820"/>
                  </a:lnTo>
                  <a:lnTo>
                    <a:pt x="3228" y="820"/>
                  </a:lnTo>
                  <a:lnTo>
                    <a:pt x="3229" y="818"/>
                  </a:lnTo>
                  <a:lnTo>
                    <a:pt x="3233" y="807"/>
                  </a:lnTo>
                  <a:lnTo>
                    <a:pt x="3241" y="794"/>
                  </a:lnTo>
                  <a:lnTo>
                    <a:pt x="3242" y="774"/>
                  </a:lnTo>
                  <a:lnTo>
                    <a:pt x="3204" y="779"/>
                  </a:lnTo>
                  <a:lnTo>
                    <a:pt x="3205" y="775"/>
                  </a:lnTo>
                  <a:lnTo>
                    <a:pt x="3183" y="775"/>
                  </a:lnTo>
                  <a:lnTo>
                    <a:pt x="3170" y="775"/>
                  </a:lnTo>
                  <a:lnTo>
                    <a:pt x="3168" y="777"/>
                  </a:lnTo>
                  <a:lnTo>
                    <a:pt x="3169" y="781"/>
                  </a:lnTo>
                  <a:lnTo>
                    <a:pt x="3170" y="786"/>
                  </a:lnTo>
                  <a:lnTo>
                    <a:pt x="3169" y="792"/>
                  </a:lnTo>
                  <a:lnTo>
                    <a:pt x="3169" y="795"/>
                  </a:lnTo>
                  <a:lnTo>
                    <a:pt x="3166" y="799"/>
                  </a:lnTo>
                  <a:lnTo>
                    <a:pt x="3167" y="803"/>
                  </a:lnTo>
                  <a:lnTo>
                    <a:pt x="3166" y="807"/>
                  </a:lnTo>
                  <a:lnTo>
                    <a:pt x="3166" y="810"/>
                  </a:lnTo>
                  <a:lnTo>
                    <a:pt x="3164" y="814"/>
                  </a:lnTo>
                  <a:lnTo>
                    <a:pt x="3152" y="822"/>
                  </a:lnTo>
                  <a:lnTo>
                    <a:pt x="3128" y="842"/>
                  </a:lnTo>
                  <a:lnTo>
                    <a:pt x="2977" y="842"/>
                  </a:lnTo>
                  <a:lnTo>
                    <a:pt x="2973" y="829"/>
                  </a:lnTo>
                  <a:lnTo>
                    <a:pt x="2935" y="822"/>
                  </a:lnTo>
                  <a:lnTo>
                    <a:pt x="2910" y="812"/>
                  </a:lnTo>
                  <a:lnTo>
                    <a:pt x="2878" y="801"/>
                  </a:lnTo>
                  <a:lnTo>
                    <a:pt x="2850" y="801"/>
                  </a:lnTo>
                  <a:lnTo>
                    <a:pt x="2849" y="800"/>
                  </a:lnTo>
                  <a:lnTo>
                    <a:pt x="2849" y="800"/>
                  </a:lnTo>
                  <a:lnTo>
                    <a:pt x="2848" y="799"/>
                  </a:lnTo>
                  <a:lnTo>
                    <a:pt x="2843" y="796"/>
                  </a:lnTo>
                  <a:lnTo>
                    <a:pt x="2841" y="796"/>
                  </a:lnTo>
                  <a:lnTo>
                    <a:pt x="2841" y="794"/>
                  </a:lnTo>
                  <a:lnTo>
                    <a:pt x="2839" y="794"/>
                  </a:lnTo>
                  <a:lnTo>
                    <a:pt x="2839" y="795"/>
                  </a:lnTo>
                  <a:lnTo>
                    <a:pt x="2840" y="796"/>
                  </a:lnTo>
                  <a:lnTo>
                    <a:pt x="2840" y="796"/>
                  </a:lnTo>
                  <a:lnTo>
                    <a:pt x="2839" y="796"/>
                  </a:lnTo>
                  <a:lnTo>
                    <a:pt x="2837" y="796"/>
                  </a:lnTo>
                  <a:lnTo>
                    <a:pt x="2836" y="795"/>
                  </a:lnTo>
                  <a:lnTo>
                    <a:pt x="2835" y="795"/>
                  </a:lnTo>
                  <a:lnTo>
                    <a:pt x="2835" y="796"/>
                  </a:lnTo>
                  <a:lnTo>
                    <a:pt x="2834" y="796"/>
                  </a:lnTo>
                  <a:lnTo>
                    <a:pt x="2834" y="796"/>
                  </a:lnTo>
                  <a:lnTo>
                    <a:pt x="2834" y="798"/>
                  </a:lnTo>
                  <a:lnTo>
                    <a:pt x="2833" y="800"/>
                  </a:lnTo>
                  <a:lnTo>
                    <a:pt x="2833" y="802"/>
                  </a:lnTo>
                  <a:lnTo>
                    <a:pt x="2832" y="803"/>
                  </a:lnTo>
                  <a:lnTo>
                    <a:pt x="2832" y="804"/>
                  </a:lnTo>
                  <a:lnTo>
                    <a:pt x="2833" y="804"/>
                  </a:lnTo>
                  <a:lnTo>
                    <a:pt x="2833" y="806"/>
                  </a:lnTo>
                  <a:lnTo>
                    <a:pt x="2832" y="806"/>
                  </a:lnTo>
                  <a:lnTo>
                    <a:pt x="2832" y="805"/>
                  </a:lnTo>
                  <a:lnTo>
                    <a:pt x="2831" y="805"/>
                  </a:lnTo>
                  <a:lnTo>
                    <a:pt x="2830" y="806"/>
                  </a:lnTo>
                  <a:lnTo>
                    <a:pt x="2830" y="807"/>
                  </a:lnTo>
                  <a:lnTo>
                    <a:pt x="2826" y="811"/>
                  </a:lnTo>
                  <a:lnTo>
                    <a:pt x="2826" y="811"/>
                  </a:lnTo>
                  <a:lnTo>
                    <a:pt x="2824" y="809"/>
                  </a:lnTo>
                  <a:lnTo>
                    <a:pt x="2824" y="809"/>
                  </a:lnTo>
                  <a:lnTo>
                    <a:pt x="2823" y="811"/>
                  </a:lnTo>
                  <a:lnTo>
                    <a:pt x="2819" y="810"/>
                  </a:lnTo>
                  <a:lnTo>
                    <a:pt x="2819" y="808"/>
                  </a:lnTo>
                  <a:lnTo>
                    <a:pt x="2819" y="806"/>
                  </a:lnTo>
                  <a:lnTo>
                    <a:pt x="2820" y="804"/>
                  </a:lnTo>
                  <a:lnTo>
                    <a:pt x="2821" y="802"/>
                  </a:lnTo>
                  <a:lnTo>
                    <a:pt x="2821" y="801"/>
                  </a:lnTo>
                  <a:lnTo>
                    <a:pt x="2822" y="800"/>
                  </a:lnTo>
                  <a:lnTo>
                    <a:pt x="2822" y="797"/>
                  </a:lnTo>
                  <a:lnTo>
                    <a:pt x="2822" y="797"/>
                  </a:lnTo>
                  <a:lnTo>
                    <a:pt x="2821" y="795"/>
                  </a:lnTo>
                  <a:lnTo>
                    <a:pt x="2820" y="795"/>
                  </a:lnTo>
                  <a:lnTo>
                    <a:pt x="2819" y="794"/>
                  </a:lnTo>
                  <a:lnTo>
                    <a:pt x="2818" y="794"/>
                  </a:lnTo>
                  <a:lnTo>
                    <a:pt x="2818" y="795"/>
                  </a:lnTo>
                  <a:lnTo>
                    <a:pt x="2817" y="796"/>
                  </a:lnTo>
                  <a:lnTo>
                    <a:pt x="2817" y="799"/>
                  </a:lnTo>
                  <a:lnTo>
                    <a:pt x="2816" y="800"/>
                  </a:lnTo>
                  <a:lnTo>
                    <a:pt x="2815" y="800"/>
                  </a:lnTo>
                  <a:lnTo>
                    <a:pt x="2814" y="799"/>
                  </a:lnTo>
                  <a:lnTo>
                    <a:pt x="2814" y="799"/>
                  </a:lnTo>
                  <a:lnTo>
                    <a:pt x="2813" y="799"/>
                  </a:lnTo>
                  <a:lnTo>
                    <a:pt x="2812" y="798"/>
                  </a:lnTo>
                  <a:lnTo>
                    <a:pt x="2814" y="797"/>
                  </a:lnTo>
                  <a:lnTo>
                    <a:pt x="2814" y="795"/>
                  </a:lnTo>
                  <a:lnTo>
                    <a:pt x="2815" y="793"/>
                  </a:lnTo>
                  <a:lnTo>
                    <a:pt x="2815" y="792"/>
                  </a:lnTo>
                  <a:lnTo>
                    <a:pt x="2815" y="791"/>
                  </a:lnTo>
                  <a:lnTo>
                    <a:pt x="2815" y="789"/>
                  </a:lnTo>
                  <a:lnTo>
                    <a:pt x="2814" y="788"/>
                  </a:lnTo>
                  <a:lnTo>
                    <a:pt x="2815" y="787"/>
                  </a:lnTo>
                  <a:lnTo>
                    <a:pt x="2815" y="785"/>
                  </a:lnTo>
                  <a:lnTo>
                    <a:pt x="2813" y="784"/>
                  </a:lnTo>
                  <a:lnTo>
                    <a:pt x="2811" y="784"/>
                  </a:lnTo>
                  <a:lnTo>
                    <a:pt x="2810" y="784"/>
                  </a:lnTo>
                  <a:lnTo>
                    <a:pt x="2810" y="782"/>
                  </a:lnTo>
                  <a:lnTo>
                    <a:pt x="2808" y="783"/>
                  </a:lnTo>
                  <a:lnTo>
                    <a:pt x="2807" y="782"/>
                  </a:lnTo>
                  <a:lnTo>
                    <a:pt x="2805" y="782"/>
                  </a:lnTo>
                  <a:lnTo>
                    <a:pt x="2805" y="783"/>
                  </a:lnTo>
                  <a:lnTo>
                    <a:pt x="2804" y="782"/>
                  </a:lnTo>
                  <a:lnTo>
                    <a:pt x="2805" y="779"/>
                  </a:lnTo>
                  <a:lnTo>
                    <a:pt x="2806" y="779"/>
                  </a:lnTo>
                  <a:lnTo>
                    <a:pt x="2808" y="777"/>
                  </a:lnTo>
                  <a:lnTo>
                    <a:pt x="2810" y="777"/>
                  </a:lnTo>
                  <a:lnTo>
                    <a:pt x="2812" y="778"/>
                  </a:lnTo>
                  <a:lnTo>
                    <a:pt x="2813" y="777"/>
                  </a:lnTo>
                  <a:lnTo>
                    <a:pt x="2813" y="777"/>
                  </a:lnTo>
                  <a:lnTo>
                    <a:pt x="2815" y="776"/>
                  </a:lnTo>
                  <a:lnTo>
                    <a:pt x="2815" y="775"/>
                  </a:lnTo>
                  <a:lnTo>
                    <a:pt x="2815" y="774"/>
                  </a:lnTo>
                  <a:lnTo>
                    <a:pt x="2815" y="772"/>
                  </a:lnTo>
                  <a:lnTo>
                    <a:pt x="2813" y="771"/>
                  </a:lnTo>
                  <a:lnTo>
                    <a:pt x="2813" y="771"/>
                  </a:lnTo>
                  <a:lnTo>
                    <a:pt x="2811" y="769"/>
                  </a:lnTo>
                  <a:lnTo>
                    <a:pt x="2811" y="768"/>
                  </a:lnTo>
                  <a:lnTo>
                    <a:pt x="2811" y="763"/>
                  </a:lnTo>
                  <a:lnTo>
                    <a:pt x="2812" y="763"/>
                  </a:lnTo>
                  <a:lnTo>
                    <a:pt x="2812" y="760"/>
                  </a:lnTo>
                  <a:lnTo>
                    <a:pt x="2813" y="760"/>
                  </a:lnTo>
                  <a:lnTo>
                    <a:pt x="2814" y="760"/>
                  </a:lnTo>
                  <a:lnTo>
                    <a:pt x="2817" y="757"/>
                  </a:lnTo>
                  <a:lnTo>
                    <a:pt x="2818" y="756"/>
                  </a:lnTo>
                  <a:lnTo>
                    <a:pt x="2819" y="757"/>
                  </a:lnTo>
                  <a:lnTo>
                    <a:pt x="2821" y="756"/>
                  </a:lnTo>
                  <a:lnTo>
                    <a:pt x="2821" y="755"/>
                  </a:lnTo>
                  <a:lnTo>
                    <a:pt x="2821" y="753"/>
                  </a:lnTo>
                  <a:lnTo>
                    <a:pt x="2821" y="752"/>
                  </a:lnTo>
                  <a:lnTo>
                    <a:pt x="2821" y="750"/>
                  </a:lnTo>
                  <a:lnTo>
                    <a:pt x="2820" y="750"/>
                  </a:lnTo>
                  <a:lnTo>
                    <a:pt x="2820" y="748"/>
                  </a:lnTo>
                  <a:lnTo>
                    <a:pt x="2818" y="744"/>
                  </a:lnTo>
                  <a:lnTo>
                    <a:pt x="2817" y="744"/>
                  </a:lnTo>
                  <a:lnTo>
                    <a:pt x="2815" y="742"/>
                  </a:lnTo>
                  <a:lnTo>
                    <a:pt x="2814" y="741"/>
                  </a:lnTo>
                  <a:lnTo>
                    <a:pt x="2811" y="739"/>
                  </a:lnTo>
                  <a:lnTo>
                    <a:pt x="2811" y="735"/>
                  </a:lnTo>
                  <a:lnTo>
                    <a:pt x="2811" y="734"/>
                  </a:lnTo>
                  <a:lnTo>
                    <a:pt x="2812" y="732"/>
                  </a:lnTo>
                  <a:lnTo>
                    <a:pt x="2812" y="731"/>
                  </a:lnTo>
                  <a:lnTo>
                    <a:pt x="2811" y="731"/>
                  </a:lnTo>
                  <a:lnTo>
                    <a:pt x="2811" y="728"/>
                  </a:lnTo>
                  <a:lnTo>
                    <a:pt x="2812" y="727"/>
                  </a:lnTo>
                  <a:lnTo>
                    <a:pt x="2814" y="727"/>
                  </a:lnTo>
                  <a:lnTo>
                    <a:pt x="2815" y="726"/>
                  </a:lnTo>
                  <a:lnTo>
                    <a:pt x="2814" y="724"/>
                  </a:lnTo>
                  <a:lnTo>
                    <a:pt x="2814" y="723"/>
                  </a:lnTo>
                  <a:lnTo>
                    <a:pt x="2814" y="723"/>
                  </a:lnTo>
                  <a:lnTo>
                    <a:pt x="2817" y="723"/>
                  </a:lnTo>
                  <a:lnTo>
                    <a:pt x="2817" y="722"/>
                  </a:lnTo>
                  <a:lnTo>
                    <a:pt x="2819" y="722"/>
                  </a:lnTo>
                  <a:lnTo>
                    <a:pt x="2819" y="721"/>
                  </a:lnTo>
                  <a:lnTo>
                    <a:pt x="2818" y="720"/>
                  </a:lnTo>
                  <a:lnTo>
                    <a:pt x="2819" y="719"/>
                  </a:lnTo>
                  <a:lnTo>
                    <a:pt x="2818" y="713"/>
                  </a:lnTo>
                  <a:lnTo>
                    <a:pt x="2819" y="713"/>
                  </a:lnTo>
                  <a:lnTo>
                    <a:pt x="2819" y="706"/>
                  </a:lnTo>
                  <a:lnTo>
                    <a:pt x="2819" y="706"/>
                  </a:lnTo>
                  <a:lnTo>
                    <a:pt x="2819" y="705"/>
                  </a:lnTo>
                  <a:lnTo>
                    <a:pt x="2819" y="702"/>
                  </a:lnTo>
                  <a:lnTo>
                    <a:pt x="2819" y="702"/>
                  </a:lnTo>
                  <a:lnTo>
                    <a:pt x="2819" y="698"/>
                  </a:lnTo>
                  <a:lnTo>
                    <a:pt x="2824" y="694"/>
                  </a:lnTo>
                  <a:lnTo>
                    <a:pt x="2824" y="693"/>
                  </a:lnTo>
                  <a:lnTo>
                    <a:pt x="2825" y="691"/>
                  </a:lnTo>
                  <a:lnTo>
                    <a:pt x="2826" y="689"/>
                  </a:lnTo>
                  <a:lnTo>
                    <a:pt x="2826" y="688"/>
                  </a:lnTo>
                  <a:lnTo>
                    <a:pt x="2828" y="685"/>
                  </a:lnTo>
                  <a:lnTo>
                    <a:pt x="2829" y="683"/>
                  </a:lnTo>
                  <a:lnTo>
                    <a:pt x="2829" y="682"/>
                  </a:lnTo>
                  <a:lnTo>
                    <a:pt x="2830" y="680"/>
                  </a:lnTo>
                  <a:lnTo>
                    <a:pt x="2833" y="678"/>
                  </a:lnTo>
                  <a:lnTo>
                    <a:pt x="2833" y="676"/>
                  </a:lnTo>
                  <a:lnTo>
                    <a:pt x="2832" y="675"/>
                  </a:lnTo>
                  <a:lnTo>
                    <a:pt x="2832" y="672"/>
                  </a:lnTo>
                  <a:lnTo>
                    <a:pt x="2831" y="672"/>
                  </a:lnTo>
                  <a:lnTo>
                    <a:pt x="2831" y="671"/>
                  </a:lnTo>
                  <a:lnTo>
                    <a:pt x="2831" y="670"/>
                  </a:lnTo>
                  <a:lnTo>
                    <a:pt x="2831" y="667"/>
                  </a:lnTo>
                  <a:lnTo>
                    <a:pt x="2832" y="666"/>
                  </a:lnTo>
                  <a:lnTo>
                    <a:pt x="2832" y="665"/>
                  </a:lnTo>
                  <a:lnTo>
                    <a:pt x="2835" y="663"/>
                  </a:lnTo>
                  <a:lnTo>
                    <a:pt x="2836" y="660"/>
                  </a:lnTo>
                  <a:lnTo>
                    <a:pt x="2836" y="658"/>
                  </a:lnTo>
                  <a:lnTo>
                    <a:pt x="2835" y="657"/>
                  </a:lnTo>
                  <a:lnTo>
                    <a:pt x="2836" y="657"/>
                  </a:lnTo>
                  <a:lnTo>
                    <a:pt x="2836" y="655"/>
                  </a:lnTo>
                  <a:lnTo>
                    <a:pt x="2838" y="653"/>
                  </a:lnTo>
                  <a:lnTo>
                    <a:pt x="2841" y="652"/>
                  </a:lnTo>
                  <a:lnTo>
                    <a:pt x="2842" y="652"/>
                  </a:lnTo>
                  <a:lnTo>
                    <a:pt x="2843" y="650"/>
                  </a:lnTo>
                  <a:lnTo>
                    <a:pt x="2843" y="649"/>
                  </a:lnTo>
                  <a:lnTo>
                    <a:pt x="2844" y="649"/>
                  </a:lnTo>
                  <a:lnTo>
                    <a:pt x="2844" y="647"/>
                  </a:lnTo>
                  <a:lnTo>
                    <a:pt x="2844" y="647"/>
                  </a:lnTo>
                  <a:lnTo>
                    <a:pt x="2844" y="644"/>
                  </a:lnTo>
                  <a:lnTo>
                    <a:pt x="2845" y="643"/>
                  </a:lnTo>
                  <a:lnTo>
                    <a:pt x="2845" y="642"/>
                  </a:lnTo>
                  <a:lnTo>
                    <a:pt x="2848" y="637"/>
                  </a:lnTo>
                  <a:lnTo>
                    <a:pt x="2849" y="634"/>
                  </a:lnTo>
                  <a:lnTo>
                    <a:pt x="2850" y="633"/>
                  </a:lnTo>
                  <a:lnTo>
                    <a:pt x="2851" y="631"/>
                  </a:lnTo>
                  <a:lnTo>
                    <a:pt x="2853" y="629"/>
                  </a:lnTo>
                  <a:lnTo>
                    <a:pt x="2855" y="628"/>
                  </a:lnTo>
                  <a:lnTo>
                    <a:pt x="2856" y="627"/>
                  </a:lnTo>
                  <a:lnTo>
                    <a:pt x="2857" y="625"/>
                  </a:lnTo>
                  <a:lnTo>
                    <a:pt x="2857" y="623"/>
                  </a:lnTo>
                  <a:lnTo>
                    <a:pt x="2856" y="623"/>
                  </a:lnTo>
                  <a:lnTo>
                    <a:pt x="2856" y="621"/>
                  </a:lnTo>
                  <a:lnTo>
                    <a:pt x="2857" y="620"/>
                  </a:lnTo>
                  <a:lnTo>
                    <a:pt x="2857" y="619"/>
                  </a:lnTo>
                  <a:lnTo>
                    <a:pt x="2860" y="615"/>
                  </a:lnTo>
                  <a:lnTo>
                    <a:pt x="2860" y="614"/>
                  </a:lnTo>
                  <a:lnTo>
                    <a:pt x="2861" y="612"/>
                  </a:lnTo>
                  <a:lnTo>
                    <a:pt x="2861" y="611"/>
                  </a:lnTo>
                  <a:lnTo>
                    <a:pt x="2863" y="609"/>
                  </a:lnTo>
                  <a:lnTo>
                    <a:pt x="2864" y="609"/>
                  </a:lnTo>
                  <a:lnTo>
                    <a:pt x="2864" y="608"/>
                  </a:lnTo>
                  <a:lnTo>
                    <a:pt x="2865" y="607"/>
                  </a:lnTo>
                  <a:lnTo>
                    <a:pt x="2865" y="606"/>
                  </a:lnTo>
                  <a:lnTo>
                    <a:pt x="2867" y="604"/>
                  </a:lnTo>
                  <a:lnTo>
                    <a:pt x="2868" y="604"/>
                  </a:lnTo>
                  <a:lnTo>
                    <a:pt x="2871" y="601"/>
                  </a:lnTo>
                  <a:lnTo>
                    <a:pt x="2871" y="599"/>
                  </a:lnTo>
                  <a:lnTo>
                    <a:pt x="2873" y="597"/>
                  </a:lnTo>
                  <a:lnTo>
                    <a:pt x="2875" y="597"/>
                  </a:lnTo>
                  <a:lnTo>
                    <a:pt x="2875" y="597"/>
                  </a:lnTo>
                  <a:lnTo>
                    <a:pt x="2879" y="597"/>
                  </a:lnTo>
                  <a:lnTo>
                    <a:pt x="2880" y="596"/>
                  </a:lnTo>
                  <a:lnTo>
                    <a:pt x="2882" y="596"/>
                  </a:lnTo>
                  <a:lnTo>
                    <a:pt x="2882" y="597"/>
                  </a:lnTo>
                  <a:lnTo>
                    <a:pt x="2887" y="597"/>
                  </a:lnTo>
                  <a:lnTo>
                    <a:pt x="2890" y="595"/>
                  </a:lnTo>
                  <a:lnTo>
                    <a:pt x="2892" y="595"/>
                  </a:lnTo>
                  <a:lnTo>
                    <a:pt x="2892" y="596"/>
                  </a:lnTo>
                  <a:lnTo>
                    <a:pt x="2893" y="596"/>
                  </a:lnTo>
                  <a:lnTo>
                    <a:pt x="2894" y="595"/>
                  </a:lnTo>
                  <a:lnTo>
                    <a:pt x="2895" y="595"/>
                  </a:lnTo>
                  <a:lnTo>
                    <a:pt x="2897" y="594"/>
                  </a:lnTo>
                  <a:lnTo>
                    <a:pt x="2899" y="594"/>
                  </a:lnTo>
                  <a:lnTo>
                    <a:pt x="2899" y="594"/>
                  </a:lnTo>
                  <a:lnTo>
                    <a:pt x="2902" y="593"/>
                  </a:lnTo>
                  <a:lnTo>
                    <a:pt x="2903" y="592"/>
                  </a:lnTo>
                  <a:lnTo>
                    <a:pt x="2903" y="592"/>
                  </a:lnTo>
                  <a:lnTo>
                    <a:pt x="2906" y="589"/>
                  </a:lnTo>
                  <a:lnTo>
                    <a:pt x="2906" y="589"/>
                  </a:lnTo>
                  <a:lnTo>
                    <a:pt x="2910" y="585"/>
                  </a:lnTo>
                  <a:lnTo>
                    <a:pt x="2912" y="584"/>
                  </a:lnTo>
                  <a:lnTo>
                    <a:pt x="2913" y="583"/>
                  </a:lnTo>
                  <a:lnTo>
                    <a:pt x="2916" y="583"/>
                  </a:lnTo>
                  <a:lnTo>
                    <a:pt x="2916" y="582"/>
                  </a:lnTo>
                  <a:lnTo>
                    <a:pt x="2920" y="582"/>
                  </a:lnTo>
                  <a:lnTo>
                    <a:pt x="2921" y="581"/>
                  </a:lnTo>
                  <a:lnTo>
                    <a:pt x="2923" y="581"/>
                  </a:lnTo>
                  <a:lnTo>
                    <a:pt x="2924" y="581"/>
                  </a:lnTo>
                  <a:lnTo>
                    <a:pt x="2926" y="579"/>
                  </a:lnTo>
                  <a:lnTo>
                    <a:pt x="2926" y="577"/>
                  </a:lnTo>
                  <a:lnTo>
                    <a:pt x="2926" y="577"/>
                  </a:lnTo>
                  <a:lnTo>
                    <a:pt x="2926" y="576"/>
                  </a:lnTo>
                  <a:lnTo>
                    <a:pt x="2927" y="575"/>
                  </a:lnTo>
                  <a:lnTo>
                    <a:pt x="2928" y="574"/>
                  </a:lnTo>
                  <a:lnTo>
                    <a:pt x="2929" y="574"/>
                  </a:lnTo>
                  <a:lnTo>
                    <a:pt x="2929" y="574"/>
                  </a:lnTo>
                  <a:lnTo>
                    <a:pt x="2927" y="573"/>
                  </a:lnTo>
                  <a:lnTo>
                    <a:pt x="2926" y="573"/>
                  </a:lnTo>
                  <a:lnTo>
                    <a:pt x="2926" y="571"/>
                  </a:lnTo>
                  <a:lnTo>
                    <a:pt x="2928" y="570"/>
                  </a:lnTo>
                  <a:lnTo>
                    <a:pt x="2929" y="569"/>
                  </a:lnTo>
                  <a:lnTo>
                    <a:pt x="2930" y="569"/>
                  </a:lnTo>
                  <a:lnTo>
                    <a:pt x="2931" y="569"/>
                  </a:lnTo>
                  <a:lnTo>
                    <a:pt x="2935" y="569"/>
                  </a:lnTo>
                  <a:lnTo>
                    <a:pt x="2940" y="573"/>
                  </a:lnTo>
                  <a:lnTo>
                    <a:pt x="2942" y="573"/>
                  </a:lnTo>
                  <a:lnTo>
                    <a:pt x="2943" y="572"/>
                  </a:lnTo>
                  <a:lnTo>
                    <a:pt x="2945" y="572"/>
                  </a:lnTo>
                  <a:lnTo>
                    <a:pt x="2946" y="572"/>
                  </a:lnTo>
                  <a:lnTo>
                    <a:pt x="2949" y="572"/>
                  </a:lnTo>
                  <a:lnTo>
                    <a:pt x="2950" y="570"/>
                  </a:lnTo>
                  <a:lnTo>
                    <a:pt x="2951" y="570"/>
                  </a:lnTo>
                  <a:lnTo>
                    <a:pt x="2953" y="570"/>
                  </a:lnTo>
                  <a:lnTo>
                    <a:pt x="2954" y="569"/>
                  </a:lnTo>
                  <a:lnTo>
                    <a:pt x="2953" y="569"/>
                  </a:lnTo>
                  <a:lnTo>
                    <a:pt x="2956" y="566"/>
                  </a:lnTo>
                  <a:lnTo>
                    <a:pt x="2957" y="567"/>
                  </a:lnTo>
                  <a:lnTo>
                    <a:pt x="2958" y="568"/>
                  </a:lnTo>
                  <a:lnTo>
                    <a:pt x="2959" y="569"/>
                  </a:lnTo>
                  <a:lnTo>
                    <a:pt x="2960" y="570"/>
                  </a:lnTo>
                  <a:lnTo>
                    <a:pt x="2961" y="572"/>
                  </a:lnTo>
                  <a:lnTo>
                    <a:pt x="2961" y="573"/>
                  </a:lnTo>
                  <a:lnTo>
                    <a:pt x="2962" y="575"/>
                  </a:lnTo>
                  <a:lnTo>
                    <a:pt x="2963" y="576"/>
                  </a:lnTo>
                  <a:lnTo>
                    <a:pt x="2963" y="577"/>
                  </a:lnTo>
                  <a:lnTo>
                    <a:pt x="2964" y="577"/>
                  </a:lnTo>
                  <a:lnTo>
                    <a:pt x="2965" y="578"/>
                  </a:lnTo>
                  <a:lnTo>
                    <a:pt x="2966" y="579"/>
                  </a:lnTo>
                  <a:lnTo>
                    <a:pt x="2968" y="579"/>
                  </a:lnTo>
                  <a:lnTo>
                    <a:pt x="2969" y="580"/>
                  </a:lnTo>
                  <a:lnTo>
                    <a:pt x="2970" y="580"/>
                  </a:lnTo>
                  <a:lnTo>
                    <a:pt x="2972" y="579"/>
                  </a:lnTo>
                  <a:lnTo>
                    <a:pt x="2973" y="579"/>
                  </a:lnTo>
                  <a:lnTo>
                    <a:pt x="2974" y="579"/>
                  </a:lnTo>
                  <a:lnTo>
                    <a:pt x="2975" y="580"/>
                  </a:lnTo>
                  <a:lnTo>
                    <a:pt x="2976" y="581"/>
                  </a:lnTo>
                  <a:lnTo>
                    <a:pt x="2978" y="583"/>
                  </a:lnTo>
                  <a:lnTo>
                    <a:pt x="2978" y="583"/>
                  </a:lnTo>
                  <a:lnTo>
                    <a:pt x="2979" y="583"/>
                  </a:lnTo>
                  <a:lnTo>
                    <a:pt x="2980" y="583"/>
                  </a:lnTo>
                  <a:lnTo>
                    <a:pt x="2981" y="582"/>
                  </a:lnTo>
                  <a:lnTo>
                    <a:pt x="2982" y="581"/>
                  </a:lnTo>
                  <a:lnTo>
                    <a:pt x="2983" y="580"/>
                  </a:lnTo>
                  <a:lnTo>
                    <a:pt x="2984" y="579"/>
                  </a:lnTo>
                  <a:lnTo>
                    <a:pt x="2985" y="579"/>
                  </a:lnTo>
                  <a:lnTo>
                    <a:pt x="2986" y="580"/>
                  </a:lnTo>
                  <a:lnTo>
                    <a:pt x="2987" y="580"/>
                  </a:lnTo>
                  <a:lnTo>
                    <a:pt x="2988" y="580"/>
                  </a:lnTo>
                  <a:lnTo>
                    <a:pt x="2989" y="582"/>
                  </a:lnTo>
                  <a:lnTo>
                    <a:pt x="2990" y="583"/>
                  </a:lnTo>
                  <a:lnTo>
                    <a:pt x="2991" y="584"/>
                  </a:lnTo>
                  <a:lnTo>
                    <a:pt x="2991" y="585"/>
                  </a:lnTo>
                  <a:lnTo>
                    <a:pt x="2992" y="587"/>
                  </a:lnTo>
                  <a:lnTo>
                    <a:pt x="2992" y="587"/>
                  </a:lnTo>
                  <a:lnTo>
                    <a:pt x="2993" y="588"/>
                  </a:lnTo>
                  <a:lnTo>
                    <a:pt x="2994" y="588"/>
                  </a:lnTo>
                  <a:lnTo>
                    <a:pt x="2995" y="588"/>
                  </a:lnTo>
                  <a:lnTo>
                    <a:pt x="2996" y="588"/>
                  </a:lnTo>
                  <a:lnTo>
                    <a:pt x="2997" y="588"/>
                  </a:lnTo>
                  <a:lnTo>
                    <a:pt x="2998" y="587"/>
                  </a:lnTo>
                  <a:lnTo>
                    <a:pt x="2998" y="587"/>
                  </a:lnTo>
                  <a:lnTo>
                    <a:pt x="2999" y="587"/>
                  </a:lnTo>
                  <a:lnTo>
                    <a:pt x="3000" y="588"/>
                  </a:lnTo>
                  <a:lnTo>
                    <a:pt x="3000" y="589"/>
                  </a:lnTo>
                  <a:lnTo>
                    <a:pt x="3001" y="590"/>
                  </a:lnTo>
                  <a:lnTo>
                    <a:pt x="3001" y="591"/>
                  </a:lnTo>
                  <a:lnTo>
                    <a:pt x="3002" y="591"/>
                  </a:lnTo>
                  <a:lnTo>
                    <a:pt x="3003" y="592"/>
                  </a:lnTo>
                  <a:lnTo>
                    <a:pt x="3004" y="592"/>
                  </a:lnTo>
                  <a:lnTo>
                    <a:pt x="3005" y="592"/>
                  </a:lnTo>
                  <a:lnTo>
                    <a:pt x="3006" y="593"/>
                  </a:lnTo>
                  <a:lnTo>
                    <a:pt x="3007" y="595"/>
                  </a:lnTo>
                  <a:lnTo>
                    <a:pt x="3008" y="596"/>
                  </a:lnTo>
                  <a:lnTo>
                    <a:pt x="3009" y="597"/>
                  </a:lnTo>
                  <a:lnTo>
                    <a:pt x="3010" y="598"/>
                  </a:lnTo>
                  <a:lnTo>
                    <a:pt x="3010" y="599"/>
                  </a:lnTo>
                  <a:lnTo>
                    <a:pt x="3012" y="601"/>
                  </a:lnTo>
                  <a:lnTo>
                    <a:pt x="3012" y="602"/>
                  </a:lnTo>
                  <a:lnTo>
                    <a:pt x="3013" y="603"/>
                  </a:lnTo>
                  <a:lnTo>
                    <a:pt x="3014" y="604"/>
                  </a:lnTo>
                  <a:lnTo>
                    <a:pt x="3014" y="604"/>
                  </a:lnTo>
                  <a:lnTo>
                    <a:pt x="3015" y="606"/>
                  </a:lnTo>
                  <a:lnTo>
                    <a:pt x="3016" y="607"/>
                  </a:lnTo>
                  <a:lnTo>
                    <a:pt x="3016" y="608"/>
                  </a:lnTo>
                  <a:lnTo>
                    <a:pt x="3018" y="609"/>
                  </a:lnTo>
                  <a:lnTo>
                    <a:pt x="3020" y="600"/>
                  </a:lnTo>
                  <a:lnTo>
                    <a:pt x="3023" y="592"/>
                  </a:lnTo>
                  <a:lnTo>
                    <a:pt x="3025" y="589"/>
                  </a:lnTo>
                  <a:lnTo>
                    <a:pt x="3024" y="589"/>
                  </a:lnTo>
                  <a:lnTo>
                    <a:pt x="3023" y="589"/>
                  </a:lnTo>
                  <a:lnTo>
                    <a:pt x="3022" y="588"/>
                  </a:lnTo>
                  <a:lnTo>
                    <a:pt x="3021" y="588"/>
                  </a:lnTo>
                  <a:lnTo>
                    <a:pt x="3019" y="587"/>
                  </a:lnTo>
                  <a:lnTo>
                    <a:pt x="3018" y="586"/>
                  </a:lnTo>
                  <a:lnTo>
                    <a:pt x="3017" y="585"/>
                  </a:lnTo>
                  <a:lnTo>
                    <a:pt x="3016" y="583"/>
                  </a:lnTo>
                  <a:lnTo>
                    <a:pt x="3016" y="582"/>
                  </a:lnTo>
                  <a:lnTo>
                    <a:pt x="3015" y="582"/>
                  </a:lnTo>
                  <a:lnTo>
                    <a:pt x="3013" y="582"/>
                  </a:lnTo>
                  <a:lnTo>
                    <a:pt x="3013" y="582"/>
                  </a:lnTo>
                  <a:lnTo>
                    <a:pt x="3013" y="583"/>
                  </a:lnTo>
                  <a:lnTo>
                    <a:pt x="3011" y="582"/>
                  </a:lnTo>
                  <a:lnTo>
                    <a:pt x="3010" y="582"/>
                  </a:lnTo>
                  <a:lnTo>
                    <a:pt x="3010" y="582"/>
                  </a:lnTo>
                  <a:lnTo>
                    <a:pt x="3010" y="581"/>
                  </a:lnTo>
                  <a:lnTo>
                    <a:pt x="3009" y="582"/>
                  </a:lnTo>
                  <a:lnTo>
                    <a:pt x="3008" y="582"/>
                  </a:lnTo>
                  <a:lnTo>
                    <a:pt x="3008" y="582"/>
                  </a:lnTo>
                  <a:lnTo>
                    <a:pt x="3007" y="582"/>
                  </a:lnTo>
                  <a:lnTo>
                    <a:pt x="3005" y="581"/>
                  </a:lnTo>
                  <a:lnTo>
                    <a:pt x="3004" y="580"/>
                  </a:lnTo>
                  <a:lnTo>
                    <a:pt x="3003" y="579"/>
                  </a:lnTo>
                  <a:lnTo>
                    <a:pt x="3003" y="579"/>
                  </a:lnTo>
                  <a:lnTo>
                    <a:pt x="3003" y="578"/>
                  </a:lnTo>
                  <a:lnTo>
                    <a:pt x="3003" y="577"/>
                  </a:lnTo>
                  <a:lnTo>
                    <a:pt x="3002" y="576"/>
                  </a:lnTo>
                  <a:lnTo>
                    <a:pt x="3001" y="577"/>
                  </a:lnTo>
                  <a:lnTo>
                    <a:pt x="3001" y="576"/>
                  </a:lnTo>
                  <a:lnTo>
                    <a:pt x="3000" y="575"/>
                  </a:lnTo>
                  <a:lnTo>
                    <a:pt x="3000" y="575"/>
                  </a:lnTo>
                  <a:lnTo>
                    <a:pt x="2999" y="574"/>
                  </a:lnTo>
                  <a:lnTo>
                    <a:pt x="2998" y="573"/>
                  </a:lnTo>
                  <a:lnTo>
                    <a:pt x="2998" y="573"/>
                  </a:lnTo>
                  <a:lnTo>
                    <a:pt x="2997" y="573"/>
                  </a:lnTo>
                  <a:lnTo>
                    <a:pt x="2997" y="572"/>
                  </a:lnTo>
                  <a:lnTo>
                    <a:pt x="2996" y="572"/>
                  </a:lnTo>
                  <a:lnTo>
                    <a:pt x="2996" y="571"/>
                  </a:lnTo>
                  <a:lnTo>
                    <a:pt x="2995" y="570"/>
                  </a:lnTo>
                  <a:lnTo>
                    <a:pt x="2994" y="570"/>
                  </a:lnTo>
                  <a:lnTo>
                    <a:pt x="2993" y="569"/>
                  </a:lnTo>
                  <a:lnTo>
                    <a:pt x="2991" y="568"/>
                  </a:lnTo>
                  <a:lnTo>
                    <a:pt x="2991" y="568"/>
                  </a:lnTo>
                  <a:lnTo>
                    <a:pt x="2990" y="567"/>
                  </a:lnTo>
                  <a:lnTo>
                    <a:pt x="2990" y="565"/>
                  </a:lnTo>
                  <a:lnTo>
                    <a:pt x="2990" y="565"/>
                  </a:lnTo>
                  <a:lnTo>
                    <a:pt x="2989" y="565"/>
                  </a:lnTo>
                  <a:lnTo>
                    <a:pt x="2988" y="565"/>
                  </a:lnTo>
                  <a:lnTo>
                    <a:pt x="2988" y="565"/>
                  </a:lnTo>
                  <a:lnTo>
                    <a:pt x="2988" y="566"/>
                  </a:lnTo>
                  <a:lnTo>
                    <a:pt x="2987" y="566"/>
                  </a:lnTo>
                  <a:lnTo>
                    <a:pt x="2987" y="566"/>
                  </a:lnTo>
                  <a:lnTo>
                    <a:pt x="2987" y="565"/>
                  </a:lnTo>
                  <a:lnTo>
                    <a:pt x="2988" y="564"/>
                  </a:lnTo>
                  <a:lnTo>
                    <a:pt x="2988" y="563"/>
                  </a:lnTo>
                  <a:lnTo>
                    <a:pt x="2987" y="563"/>
                  </a:lnTo>
                  <a:lnTo>
                    <a:pt x="2986" y="562"/>
                  </a:lnTo>
                  <a:lnTo>
                    <a:pt x="2985" y="561"/>
                  </a:lnTo>
                  <a:lnTo>
                    <a:pt x="2984" y="561"/>
                  </a:lnTo>
                  <a:lnTo>
                    <a:pt x="2983" y="559"/>
                  </a:lnTo>
                  <a:lnTo>
                    <a:pt x="2982" y="558"/>
                  </a:lnTo>
                  <a:lnTo>
                    <a:pt x="2982" y="557"/>
                  </a:lnTo>
                  <a:lnTo>
                    <a:pt x="2982" y="556"/>
                  </a:lnTo>
                  <a:lnTo>
                    <a:pt x="2983" y="555"/>
                  </a:lnTo>
                  <a:lnTo>
                    <a:pt x="2984" y="555"/>
                  </a:lnTo>
                  <a:lnTo>
                    <a:pt x="2985" y="554"/>
                  </a:lnTo>
                  <a:lnTo>
                    <a:pt x="2985" y="554"/>
                  </a:lnTo>
                  <a:lnTo>
                    <a:pt x="2985" y="554"/>
                  </a:lnTo>
                  <a:lnTo>
                    <a:pt x="2985" y="553"/>
                  </a:lnTo>
                  <a:lnTo>
                    <a:pt x="2984" y="553"/>
                  </a:lnTo>
                  <a:lnTo>
                    <a:pt x="2982" y="552"/>
                  </a:lnTo>
                  <a:lnTo>
                    <a:pt x="2981" y="551"/>
                  </a:lnTo>
                  <a:lnTo>
                    <a:pt x="2981" y="551"/>
                  </a:lnTo>
                  <a:lnTo>
                    <a:pt x="2980" y="551"/>
                  </a:lnTo>
                  <a:lnTo>
                    <a:pt x="2979" y="550"/>
                  </a:lnTo>
                  <a:lnTo>
                    <a:pt x="2978" y="550"/>
                  </a:lnTo>
                  <a:lnTo>
                    <a:pt x="2977" y="550"/>
                  </a:lnTo>
                  <a:lnTo>
                    <a:pt x="2977" y="549"/>
                  </a:lnTo>
                  <a:lnTo>
                    <a:pt x="2976" y="549"/>
                  </a:lnTo>
                  <a:lnTo>
                    <a:pt x="2975" y="548"/>
                  </a:lnTo>
                  <a:lnTo>
                    <a:pt x="2974" y="548"/>
                  </a:lnTo>
                  <a:lnTo>
                    <a:pt x="2973" y="547"/>
                  </a:lnTo>
                  <a:lnTo>
                    <a:pt x="2972" y="547"/>
                  </a:lnTo>
                  <a:lnTo>
                    <a:pt x="2972" y="546"/>
                  </a:lnTo>
                  <a:lnTo>
                    <a:pt x="2971" y="545"/>
                  </a:lnTo>
                  <a:lnTo>
                    <a:pt x="2971" y="543"/>
                  </a:lnTo>
                  <a:lnTo>
                    <a:pt x="2971" y="542"/>
                  </a:lnTo>
                  <a:lnTo>
                    <a:pt x="2971" y="540"/>
                  </a:lnTo>
                  <a:lnTo>
                    <a:pt x="2971" y="539"/>
                  </a:lnTo>
                  <a:lnTo>
                    <a:pt x="2971" y="539"/>
                  </a:lnTo>
                  <a:lnTo>
                    <a:pt x="2970" y="538"/>
                  </a:lnTo>
                  <a:lnTo>
                    <a:pt x="2970" y="538"/>
                  </a:lnTo>
                  <a:lnTo>
                    <a:pt x="2969" y="538"/>
                  </a:lnTo>
                  <a:lnTo>
                    <a:pt x="2969" y="536"/>
                  </a:lnTo>
                  <a:lnTo>
                    <a:pt x="2969" y="535"/>
                  </a:lnTo>
                  <a:lnTo>
                    <a:pt x="2968" y="534"/>
                  </a:lnTo>
                  <a:lnTo>
                    <a:pt x="2968" y="533"/>
                  </a:lnTo>
                  <a:lnTo>
                    <a:pt x="2968" y="531"/>
                  </a:lnTo>
                  <a:lnTo>
                    <a:pt x="2968" y="530"/>
                  </a:lnTo>
                  <a:lnTo>
                    <a:pt x="2968" y="530"/>
                  </a:lnTo>
                  <a:lnTo>
                    <a:pt x="2968" y="529"/>
                  </a:lnTo>
                  <a:lnTo>
                    <a:pt x="2967" y="529"/>
                  </a:lnTo>
                  <a:lnTo>
                    <a:pt x="2967" y="529"/>
                  </a:lnTo>
                  <a:lnTo>
                    <a:pt x="2966" y="528"/>
                  </a:lnTo>
                  <a:lnTo>
                    <a:pt x="2966" y="528"/>
                  </a:lnTo>
                  <a:lnTo>
                    <a:pt x="2964" y="527"/>
                  </a:lnTo>
                  <a:lnTo>
                    <a:pt x="2961" y="527"/>
                  </a:lnTo>
                  <a:lnTo>
                    <a:pt x="2958" y="531"/>
                  </a:lnTo>
                  <a:lnTo>
                    <a:pt x="2958" y="531"/>
                  </a:lnTo>
                  <a:lnTo>
                    <a:pt x="2956" y="533"/>
                  </a:lnTo>
                  <a:lnTo>
                    <a:pt x="2954" y="533"/>
                  </a:lnTo>
                  <a:lnTo>
                    <a:pt x="2951" y="531"/>
                  </a:lnTo>
                  <a:lnTo>
                    <a:pt x="2951" y="528"/>
                  </a:lnTo>
                  <a:lnTo>
                    <a:pt x="2953" y="527"/>
                  </a:lnTo>
                  <a:lnTo>
                    <a:pt x="2954" y="524"/>
                  </a:lnTo>
                  <a:lnTo>
                    <a:pt x="2955" y="521"/>
                  </a:lnTo>
                  <a:lnTo>
                    <a:pt x="2955" y="520"/>
                  </a:lnTo>
                  <a:lnTo>
                    <a:pt x="2956" y="519"/>
                  </a:lnTo>
                  <a:lnTo>
                    <a:pt x="2956" y="517"/>
                  </a:lnTo>
                  <a:lnTo>
                    <a:pt x="2958" y="516"/>
                  </a:lnTo>
                  <a:lnTo>
                    <a:pt x="2959" y="514"/>
                  </a:lnTo>
                  <a:lnTo>
                    <a:pt x="2960" y="514"/>
                  </a:lnTo>
                  <a:lnTo>
                    <a:pt x="2960" y="514"/>
                  </a:lnTo>
                  <a:lnTo>
                    <a:pt x="2960" y="514"/>
                  </a:lnTo>
                  <a:lnTo>
                    <a:pt x="2959" y="513"/>
                  </a:lnTo>
                  <a:lnTo>
                    <a:pt x="2959" y="509"/>
                  </a:lnTo>
                  <a:lnTo>
                    <a:pt x="2960" y="508"/>
                  </a:lnTo>
                  <a:lnTo>
                    <a:pt x="2959" y="506"/>
                  </a:lnTo>
                  <a:lnTo>
                    <a:pt x="2959" y="504"/>
                  </a:lnTo>
                  <a:lnTo>
                    <a:pt x="2958" y="502"/>
                  </a:lnTo>
                  <a:lnTo>
                    <a:pt x="2958" y="501"/>
                  </a:lnTo>
                  <a:lnTo>
                    <a:pt x="2957" y="500"/>
                  </a:lnTo>
                  <a:lnTo>
                    <a:pt x="2957" y="498"/>
                  </a:lnTo>
                  <a:lnTo>
                    <a:pt x="2957" y="498"/>
                  </a:lnTo>
                  <a:lnTo>
                    <a:pt x="2957" y="494"/>
                  </a:lnTo>
                  <a:lnTo>
                    <a:pt x="2956" y="494"/>
                  </a:lnTo>
                  <a:lnTo>
                    <a:pt x="2956" y="492"/>
                  </a:lnTo>
                  <a:lnTo>
                    <a:pt x="2958" y="492"/>
                  </a:lnTo>
                  <a:lnTo>
                    <a:pt x="2958" y="493"/>
                  </a:lnTo>
                  <a:lnTo>
                    <a:pt x="2958" y="493"/>
                  </a:lnTo>
                  <a:lnTo>
                    <a:pt x="2958" y="491"/>
                  </a:lnTo>
                  <a:lnTo>
                    <a:pt x="2957" y="490"/>
                  </a:lnTo>
                  <a:lnTo>
                    <a:pt x="2957" y="488"/>
                  </a:lnTo>
                  <a:lnTo>
                    <a:pt x="2958" y="486"/>
                  </a:lnTo>
                  <a:lnTo>
                    <a:pt x="2958" y="485"/>
                  </a:lnTo>
                  <a:lnTo>
                    <a:pt x="2956" y="483"/>
                  </a:lnTo>
                  <a:lnTo>
                    <a:pt x="2954" y="481"/>
                  </a:lnTo>
                  <a:lnTo>
                    <a:pt x="2951" y="481"/>
                  </a:lnTo>
                  <a:lnTo>
                    <a:pt x="2950" y="480"/>
                  </a:lnTo>
                  <a:lnTo>
                    <a:pt x="2950" y="479"/>
                  </a:lnTo>
                  <a:lnTo>
                    <a:pt x="2952" y="479"/>
                  </a:lnTo>
                  <a:lnTo>
                    <a:pt x="2952" y="478"/>
                  </a:lnTo>
                  <a:lnTo>
                    <a:pt x="2953" y="479"/>
                  </a:lnTo>
                  <a:lnTo>
                    <a:pt x="2955" y="479"/>
                  </a:lnTo>
                  <a:lnTo>
                    <a:pt x="2956" y="478"/>
                  </a:lnTo>
                  <a:lnTo>
                    <a:pt x="2956" y="478"/>
                  </a:lnTo>
                  <a:lnTo>
                    <a:pt x="2958" y="478"/>
                  </a:lnTo>
                  <a:lnTo>
                    <a:pt x="2959" y="475"/>
                  </a:lnTo>
                  <a:lnTo>
                    <a:pt x="2960" y="475"/>
                  </a:lnTo>
                  <a:lnTo>
                    <a:pt x="2962" y="477"/>
                  </a:lnTo>
                  <a:lnTo>
                    <a:pt x="2962" y="479"/>
                  </a:lnTo>
                  <a:lnTo>
                    <a:pt x="2963" y="480"/>
                  </a:lnTo>
                  <a:lnTo>
                    <a:pt x="2963" y="481"/>
                  </a:lnTo>
                  <a:lnTo>
                    <a:pt x="2963" y="482"/>
                  </a:lnTo>
                  <a:lnTo>
                    <a:pt x="2965" y="483"/>
                  </a:lnTo>
                  <a:lnTo>
                    <a:pt x="2966" y="484"/>
                  </a:lnTo>
                  <a:lnTo>
                    <a:pt x="2967" y="484"/>
                  </a:lnTo>
                  <a:lnTo>
                    <a:pt x="2968" y="483"/>
                  </a:lnTo>
                  <a:lnTo>
                    <a:pt x="2969" y="483"/>
                  </a:lnTo>
                  <a:lnTo>
                    <a:pt x="2969" y="484"/>
                  </a:lnTo>
                  <a:lnTo>
                    <a:pt x="2971" y="484"/>
                  </a:lnTo>
                  <a:lnTo>
                    <a:pt x="2972" y="483"/>
                  </a:lnTo>
                  <a:lnTo>
                    <a:pt x="2973" y="483"/>
                  </a:lnTo>
                  <a:lnTo>
                    <a:pt x="2975" y="482"/>
                  </a:lnTo>
                  <a:lnTo>
                    <a:pt x="2978" y="482"/>
                  </a:lnTo>
                  <a:lnTo>
                    <a:pt x="2978" y="481"/>
                  </a:lnTo>
                  <a:lnTo>
                    <a:pt x="2980" y="481"/>
                  </a:lnTo>
                  <a:lnTo>
                    <a:pt x="2981" y="482"/>
                  </a:lnTo>
                  <a:lnTo>
                    <a:pt x="2981" y="481"/>
                  </a:lnTo>
                  <a:lnTo>
                    <a:pt x="2982" y="481"/>
                  </a:lnTo>
                  <a:lnTo>
                    <a:pt x="2983" y="480"/>
                  </a:lnTo>
                  <a:lnTo>
                    <a:pt x="2983" y="479"/>
                  </a:lnTo>
                  <a:lnTo>
                    <a:pt x="2982" y="479"/>
                  </a:lnTo>
                  <a:lnTo>
                    <a:pt x="2982" y="478"/>
                  </a:lnTo>
                  <a:lnTo>
                    <a:pt x="2983" y="476"/>
                  </a:lnTo>
                  <a:lnTo>
                    <a:pt x="2983" y="473"/>
                  </a:lnTo>
                  <a:lnTo>
                    <a:pt x="2983" y="473"/>
                  </a:lnTo>
                  <a:lnTo>
                    <a:pt x="2983" y="468"/>
                  </a:lnTo>
                  <a:lnTo>
                    <a:pt x="2984" y="468"/>
                  </a:lnTo>
                  <a:lnTo>
                    <a:pt x="2984" y="467"/>
                  </a:lnTo>
                  <a:lnTo>
                    <a:pt x="2983" y="466"/>
                  </a:lnTo>
                  <a:lnTo>
                    <a:pt x="2983" y="465"/>
                  </a:lnTo>
                  <a:lnTo>
                    <a:pt x="2982" y="464"/>
                  </a:lnTo>
                  <a:lnTo>
                    <a:pt x="2981" y="464"/>
                  </a:lnTo>
                  <a:lnTo>
                    <a:pt x="2980" y="464"/>
                  </a:lnTo>
                  <a:lnTo>
                    <a:pt x="2980" y="464"/>
                  </a:lnTo>
                  <a:lnTo>
                    <a:pt x="2979" y="464"/>
                  </a:lnTo>
                  <a:lnTo>
                    <a:pt x="2979" y="465"/>
                  </a:lnTo>
                  <a:lnTo>
                    <a:pt x="2978" y="465"/>
                  </a:lnTo>
                  <a:lnTo>
                    <a:pt x="2978" y="465"/>
                  </a:lnTo>
                  <a:lnTo>
                    <a:pt x="2977" y="465"/>
                  </a:lnTo>
                  <a:lnTo>
                    <a:pt x="2976" y="464"/>
                  </a:lnTo>
                  <a:lnTo>
                    <a:pt x="2976" y="463"/>
                  </a:lnTo>
                  <a:lnTo>
                    <a:pt x="2976" y="462"/>
                  </a:lnTo>
                  <a:lnTo>
                    <a:pt x="2976" y="457"/>
                  </a:lnTo>
                  <a:lnTo>
                    <a:pt x="2978" y="455"/>
                  </a:lnTo>
                  <a:lnTo>
                    <a:pt x="2978" y="449"/>
                  </a:lnTo>
                  <a:lnTo>
                    <a:pt x="2978" y="449"/>
                  </a:lnTo>
                  <a:lnTo>
                    <a:pt x="2978" y="448"/>
                  </a:lnTo>
                  <a:lnTo>
                    <a:pt x="2974" y="445"/>
                  </a:lnTo>
                  <a:lnTo>
                    <a:pt x="2973" y="445"/>
                  </a:lnTo>
                  <a:lnTo>
                    <a:pt x="2973" y="443"/>
                  </a:lnTo>
                  <a:lnTo>
                    <a:pt x="2972" y="443"/>
                  </a:lnTo>
                  <a:lnTo>
                    <a:pt x="2971" y="443"/>
                  </a:lnTo>
                  <a:lnTo>
                    <a:pt x="2969" y="441"/>
                  </a:lnTo>
                  <a:lnTo>
                    <a:pt x="2969" y="441"/>
                  </a:lnTo>
                  <a:lnTo>
                    <a:pt x="2966" y="444"/>
                  </a:lnTo>
                  <a:lnTo>
                    <a:pt x="2965" y="444"/>
                  </a:lnTo>
                  <a:lnTo>
                    <a:pt x="2964" y="445"/>
                  </a:lnTo>
                  <a:lnTo>
                    <a:pt x="2964" y="445"/>
                  </a:lnTo>
                  <a:lnTo>
                    <a:pt x="2964" y="447"/>
                  </a:lnTo>
                  <a:lnTo>
                    <a:pt x="2964" y="448"/>
                  </a:lnTo>
                  <a:lnTo>
                    <a:pt x="2961" y="448"/>
                  </a:lnTo>
                  <a:lnTo>
                    <a:pt x="2960" y="447"/>
                  </a:lnTo>
                  <a:lnTo>
                    <a:pt x="2959" y="448"/>
                  </a:lnTo>
                  <a:lnTo>
                    <a:pt x="2956" y="448"/>
                  </a:lnTo>
                  <a:lnTo>
                    <a:pt x="2955" y="447"/>
                  </a:lnTo>
                  <a:lnTo>
                    <a:pt x="2954" y="447"/>
                  </a:lnTo>
                  <a:lnTo>
                    <a:pt x="2953" y="448"/>
                  </a:lnTo>
                  <a:lnTo>
                    <a:pt x="2952" y="447"/>
                  </a:lnTo>
                  <a:lnTo>
                    <a:pt x="2952" y="444"/>
                  </a:lnTo>
                  <a:lnTo>
                    <a:pt x="2951" y="443"/>
                  </a:lnTo>
                  <a:lnTo>
                    <a:pt x="2950" y="442"/>
                  </a:lnTo>
                  <a:lnTo>
                    <a:pt x="2950" y="441"/>
                  </a:lnTo>
                  <a:lnTo>
                    <a:pt x="2947" y="440"/>
                  </a:lnTo>
                  <a:lnTo>
                    <a:pt x="2947" y="440"/>
                  </a:lnTo>
                  <a:lnTo>
                    <a:pt x="2946" y="440"/>
                  </a:lnTo>
                  <a:lnTo>
                    <a:pt x="2945" y="441"/>
                  </a:lnTo>
                  <a:lnTo>
                    <a:pt x="2945" y="442"/>
                  </a:lnTo>
                  <a:lnTo>
                    <a:pt x="2943" y="444"/>
                  </a:lnTo>
                  <a:lnTo>
                    <a:pt x="2942" y="445"/>
                  </a:lnTo>
                  <a:lnTo>
                    <a:pt x="2941" y="445"/>
                  </a:lnTo>
                  <a:lnTo>
                    <a:pt x="2940" y="447"/>
                  </a:lnTo>
                  <a:lnTo>
                    <a:pt x="2938" y="447"/>
                  </a:lnTo>
                  <a:lnTo>
                    <a:pt x="2937" y="447"/>
                  </a:lnTo>
                  <a:lnTo>
                    <a:pt x="2936" y="448"/>
                  </a:lnTo>
                  <a:lnTo>
                    <a:pt x="2933" y="448"/>
                  </a:lnTo>
                  <a:lnTo>
                    <a:pt x="2931" y="450"/>
                  </a:lnTo>
                  <a:lnTo>
                    <a:pt x="2930" y="451"/>
                  </a:lnTo>
                  <a:lnTo>
                    <a:pt x="2929" y="452"/>
                  </a:lnTo>
                  <a:lnTo>
                    <a:pt x="2928" y="452"/>
                  </a:lnTo>
                  <a:lnTo>
                    <a:pt x="2927" y="452"/>
                  </a:lnTo>
                  <a:lnTo>
                    <a:pt x="2925" y="452"/>
                  </a:lnTo>
                  <a:lnTo>
                    <a:pt x="2924" y="451"/>
                  </a:lnTo>
                  <a:lnTo>
                    <a:pt x="2923" y="451"/>
                  </a:lnTo>
                  <a:lnTo>
                    <a:pt x="2923" y="450"/>
                  </a:lnTo>
                  <a:lnTo>
                    <a:pt x="2923" y="449"/>
                  </a:lnTo>
                  <a:lnTo>
                    <a:pt x="2924" y="448"/>
                  </a:lnTo>
                  <a:lnTo>
                    <a:pt x="2925" y="448"/>
                  </a:lnTo>
                  <a:lnTo>
                    <a:pt x="2926" y="447"/>
                  </a:lnTo>
                  <a:lnTo>
                    <a:pt x="2927" y="447"/>
                  </a:lnTo>
                  <a:lnTo>
                    <a:pt x="2928" y="448"/>
                  </a:lnTo>
                  <a:lnTo>
                    <a:pt x="2929" y="448"/>
                  </a:lnTo>
                  <a:lnTo>
                    <a:pt x="2930" y="447"/>
                  </a:lnTo>
                  <a:lnTo>
                    <a:pt x="2930" y="446"/>
                  </a:lnTo>
                  <a:lnTo>
                    <a:pt x="2934" y="446"/>
                  </a:lnTo>
                  <a:lnTo>
                    <a:pt x="2934" y="445"/>
                  </a:lnTo>
                  <a:lnTo>
                    <a:pt x="2935" y="445"/>
                  </a:lnTo>
                  <a:lnTo>
                    <a:pt x="2937" y="444"/>
                  </a:lnTo>
                  <a:lnTo>
                    <a:pt x="2937" y="443"/>
                  </a:lnTo>
                  <a:lnTo>
                    <a:pt x="2936" y="444"/>
                  </a:lnTo>
                  <a:lnTo>
                    <a:pt x="2935" y="444"/>
                  </a:lnTo>
                  <a:lnTo>
                    <a:pt x="2934" y="443"/>
                  </a:lnTo>
                  <a:lnTo>
                    <a:pt x="2934" y="444"/>
                  </a:lnTo>
                  <a:lnTo>
                    <a:pt x="2933" y="444"/>
                  </a:lnTo>
                  <a:lnTo>
                    <a:pt x="2931" y="442"/>
                  </a:lnTo>
                  <a:lnTo>
                    <a:pt x="2931" y="440"/>
                  </a:lnTo>
                  <a:lnTo>
                    <a:pt x="2931" y="439"/>
                  </a:lnTo>
                  <a:lnTo>
                    <a:pt x="2931" y="438"/>
                  </a:lnTo>
                  <a:lnTo>
                    <a:pt x="2933" y="437"/>
                  </a:lnTo>
                  <a:lnTo>
                    <a:pt x="2934" y="437"/>
                  </a:lnTo>
                  <a:lnTo>
                    <a:pt x="2933" y="436"/>
                  </a:lnTo>
                  <a:lnTo>
                    <a:pt x="2930" y="436"/>
                  </a:lnTo>
                  <a:lnTo>
                    <a:pt x="2929" y="435"/>
                  </a:lnTo>
                  <a:lnTo>
                    <a:pt x="2926" y="435"/>
                  </a:lnTo>
                  <a:lnTo>
                    <a:pt x="2924" y="433"/>
                  </a:lnTo>
                  <a:lnTo>
                    <a:pt x="2921" y="433"/>
                  </a:lnTo>
                  <a:lnTo>
                    <a:pt x="2921" y="432"/>
                  </a:lnTo>
                  <a:lnTo>
                    <a:pt x="2919" y="432"/>
                  </a:lnTo>
                  <a:lnTo>
                    <a:pt x="2918" y="431"/>
                  </a:lnTo>
                  <a:lnTo>
                    <a:pt x="2918" y="431"/>
                  </a:lnTo>
                  <a:lnTo>
                    <a:pt x="2917" y="431"/>
                  </a:lnTo>
                  <a:lnTo>
                    <a:pt x="2916" y="432"/>
                  </a:lnTo>
                  <a:lnTo>
                    <a:pt x="2915" y="432"/>
                  </a:lnTo>
                  <a:lnTo>
                    <a:pt x="2914" y="430"/>
                  </a:lnTo>
                  <a:lnTo>
                    <a:pt x="2914" y="429"/>
                  </a:lnTo>
                  <a:lnTo>
                    <a:pt x="2912" y="429"/>
                  </a:lnTo>
                  <a:lnTo>
                    <a:pt x="2912" y="429"/>
                  </a:lnTo>
                  <a:lnTo>
                    <a:pt x="2912" y="426"/>
                  </a:lnTo>
                  <a:lnTo>
                    <a:pt x="2911" y="426"/>
                  </a:lnTo>
                  <a:lnTo>
                    <a:pt x="2910" y="427"/>
                  </a:lnTo>
                  <a:lnTo>
                    <a:pt x="2908" y="425"/>
                  </a:lnTo>
                  <a:lnTo>
                    <a:pt x="2908" y="424"/>
                  </a:lnTo>
                  <a:lnTo>
                    <a:pt x="2908" y="424"/>
                  </a:lnTo>
                  <a:lnTo>
                    <a:pt x="2908" y="421"/>
                  </a:lnTo>
                  <a:lnTo>
                    <a:pt x="2909" y="420"/>
                  </a:lnTo>
                  <a:lnTo>
                    <a:pt x="2910" y="419"/>
                  </a:lnTo>
                  <a:lnTo>
                    <a:pt x="2911" y="420"/>
                  </a:lnTo>
                  <a:lnTo>
                    <a:pt x="2911" y="422"/>
                  </a:lnTo>
                  <a:lnTo>
                    <a:pt x="2913" y="424"/>
                  </a:lnTo>
                  <a:lnTo>
                    <a:pt x="2914" y="424"/>
                  </a:lnTo>
                  <a:lnTo>
                    <a:pt x="2916" y="423"/>
                  </a:lnTo>
                  <a:lnTo>
                    <a:pt x="2916" y="422"/>
                  </a:lnTo>
                  <a:lnTo>
                    <a:pt x="2918" y="421"/>
                  </a:lnTo>
                  <a:lnTo>
                    <a:pt x="2918" y="420"/>
                  </a:lnTo>
                  <a:lnTo>
                    <a:pt x="2919" y="420"/>
                  </a:lnTo>
                  <a:lnTo>
                    <a:pt x="2918" y="420"/>
                  </a:lnTo>
                  <a:lnTo>
                    <a:pt x="2918" y="418"/>
                  </a:lnTo>
                  <a:lnTo>
                    <a:pt x="2918" y="417"/>
                  </a:lnTo>
                  <a:lnTo>
                    <a:pt x="2917" y="415"/>
                  </a:lnTo>
                  <a:lnTo>
                    <a:pt x="2917" y="415"/>
                  </a:lnTo>
                  <a:lnTo>
                    <a:pt x="2916" y="415"/>
                  </a:lnTo>
                  <a:lnTo>
                    <a:pt x="2914" y="413"/>
                  </a:lnTo>
                  <a:lnTo>
                    <a:pt x="2912" y="412"/>
                  </a:lnTo>
                  <a:lnTo>
                    <a:pt x="2912" y="411"/>
                  </a:lnTo>
                  <a:lnTo>
                    <a:pt x="2911" y="410"/>
                  </a:lnTo>
                  <a:lnTo>
                    <a:pt x="2909" y="405"/>
                  </a:lnTo>
                  <a:lnTo>
                    <a:pt x="2908" y="404"/>
                  </a:lnTo>
                  <a:lnTo>
                    <a:pt x="2908" y="403"/>
                  </a:lnTo>
                  <a:lnTo>
                    <a:pt x="2907" y="402"/>
                  </a:lnTo>
                  <a:lnTo>
                    <a:pt x="2907" y="400"/>
                  </a:lnTo>
                  <a:lnTo>
                    <a:pt x="2906" y="399"/>
                  </a:lnTo>
                  <a:lnTo>
                    <a:pt x="2906" y="398"/>
                  </a:lnTo>
                  <a:lnTo>
                    <a:pt x="2904" y="393"/>
                  </a:lnTo>
                  <a:lnTo>
                    <a:pt x="2904" y="392"/>
                  </a:lnTo>
                  <a:lnTo>
                    <a:pt x="2903" y="391"/>
                  </a:lnTo>
                  <a:lnTo>
                    <a:pt x="2903" y="390"/>
                  </a:lnTo>
                  <a:lnTo>
                    <a:pt x="2902" y="387"/>
                  </a:lnTo>
                  <a:lnTo>
                    <a:pt x="2901" y="386"/>
                  </a:lnTo>
                  <a:lnTo>
                    <a:pt x="2901" y="385"/>
                  </a:lnTo>
                  <a:lnTo>
                    <a:pt x="2899" y="384"/>
                  </a:lnTo>
                  <a:lnTo>
                    <a:pt x="2899" y="383"/>
                  </a:lnTo>
                  <a:lnTo>
                    <a:pt x="2898" y="383"/>
                  </a:lnTo>
                  <a:lnTo>
                    <a:pt x="2897" y="382"/>
                  </a:lnTo>
                  <a:lnTo>
                    <a:pt x="2897" y="381"/>
                  </a:lnTo>
                  <a:lnTo>
                    <a:pt x="2895" y="379"/>
                  </a:lnTo>
                  <a:lnTo>
                    <a:pt x="2896" y="378"/>
                  </a:lnTo>
                  <a:lnTo>
                    <a:pt x="2898" y="381"/>
                  </a:lnTo>
                  <a:lnTo>
                    <a:pt x="2898" y="380"/>
                  </a:lnTo>
                  <a:lnTo>
                    <a:pt x="2894" y="376"/>
                  </a:lnTo>
                  <a:lnTo>
                    <a:pt x="2894" y="376"/>
                  </a:lnTo>
                  <a:lnTo>
                    <a:pt x="2895" y="377"/>
                  </a:lnTo>
                  <a:lnTo>
                    <a:pt x="2894" y="378"/>
                  </a:lnTo>
                  <a:lnTo>
                    <a:pt x="2891" y="374"/>
                  </a:lnTo>
                  <a:lnTo>
                    <a:pt x="2890" y="374"/>
                  </a:lnTo>
                  <a:lnTo>
                    <a:pt x="2889" y="373"/>
                  </a:lnTo>
                  <a:lnTo>
                    <a:pt x="2889" y="373"/>
                  </a:lnTo>
                  <a:lnTo>
                    <a:pt x="2886" y="367"/>
                  </a:lnTo>
                  <a:lnTo>
                    <a:pt x="2886" y="367"/>
                  </a:lnTo>
                  <a:lnTo>
                    <a:pt x="2888" y="367"/>
                  </a:lnTo>
                  <a:lnTo>
                    <a:pt x="2888" y="368"/>
                  </a:lnTo>
                  <a:lnTo>
                    <a:pt x="2889" y="368"/>
                  </a:lnTo>
                  <a:lnTo>
                    <a:pt x="2889" y="370"/>
                  </a:lnTo>
                  <a:lnTo>
                    <a:pt x="2890" y="371"/>
                  </a:lnTo>
                  <a:lnTo>
                    <a:pt x="2890" y="370"/>
                  </a:lnTo>
                  <a:lnTo>
                    <a:pt x="2889" y="370"/>
                  </a:lnTo>
                  <a:lnTo>
                    <a:pt x="2889" y="367"/>
                  </a:lnTo>
                  <a:lnTo>
                    <a:pt x="2891" y="366"/>
                  </a:lnTo>
                  <a:lnTo>
                    <a:pt x="2889" y="366"/>
                  </a:lnTo>
                  <a:lnTo>
                    <a:pt x="2888" y="365"/>
                  </a:lnTo>
                  <a:lnTo>
                    <a:pt x="2887" y="365"/>
                  </a:lnTo>
                  <a:lnTo>
                    <a:pt x="2886" y="366"/>
                  </a:lnTo>
                  <a:lnTo>
                    <a:pt x="2885" y="366"/>
                  </a:lnTo>
                  <a:lnTo>
                    <a:pt x="2885" y="365"/>
                  </a:lnTo>
                  <a:lnTo>
                    <a:pt x="2885" y="364"/>
                  </a:lnTo>
                  <a:lnTo>
                    <a:pt x="2883" y="363"/>
                  </a:lnTo>
                  <a:lnTo>
                    <a:pt x="2883" y="361"/>
                  </a:lnTo>
                  <a:lnTo>
                    <a:pt x="2880" y="358"/>
                  </a:lnTo>
                  <a:lnTo>
                    <a:pt x="2880" y="358"/>
                  </a:lnTo>
                  <a:lnTo>
                    <a:pt x="2877" y="355"/>
                  </a:lnTo>
                  <a:lnTo>
                    <a:pt x="2877" y="352"/>
                  </a:lnTo>
                  <a:lnTo>
                    <a:pt x="2875" y="350"/>
                  </a:lnTo>
                  <a:lnTo>
                    <a:pt x="2875" y="350"/>
                  </a:lnTo>
                  <a:lnTo>
                    <a:pt x="2870" y="346"/>
                  </a:lnTo>
                  <a:lnTo>
                    <a:pt x="2871" y="345"/>
                  </a:lnTo>
                  <a:lnTo>
                    <a:pt x="2872" y="345"/>
                  </a:lnTo>
                  <a:lnTo>
                    <a:pt x="2872" y="345"/>
                  </a:lnTo>
                  <a:lnTo>
                    <a:pt x="2872" y="344"/>
                  </a:lnTo>
                  <a:lnTo>
                    <a:pt x="2872" y="344"/>
                  </a:lnTo>
                  <a:lnTo>
                    <a:pt x="2872" y="343"/>
                  </a:lnTo>
                  <a:lnTo>
                    <a:pt x="2870" y="344"/>
                  </a:lnTo>
                  <a:lnTo>
                    <a:pt x="2869" y="344"/>
                  </a:lnTo>
                  <a:lnTo>
                    <a:pt x="2868" y="343"/>
                  </a:lnTo>
                  <a:lnTo>
                    <a:pt x="2868" y="343"/>
                  </a:lnTo>
                  <a:lnTo>
                    <a:pt x="2867" y="342"/>
                  </a:lnTo>
                  <a:lnTo>
                    <a:pt x="2863" y="341"/>
                  </a:lnTo>
                  <a:lnTo>
                    <a:pt x="2861" y="339"/>
                  </a:lnTo>
                  <a:lnTo>
                    <a:pt x="2860" y="335"/>
                  </a:lnTo>
                  <a:lnTo>
                    <a:pt x="2860" y="334"/>
                  </a:lnTo>
                  <a:lnTo>
                    <a:pt x="2861" y="334"/>
                  </a:lnTo>
                  <a:lnTo>
                    <a:pt x="2862" y="336"/>
                  </a:lnTo>
                  <a:lnTo>
                    <a:pt x="2863" y="336"/>
                  </a:lnTo>
                  <a:lnTo>
                    <a:pt x="2865" y="335"/>
                  </a:lnTo>
                  <a:lnTo>
                    <a:pt x="2862" y="335"/>
                  </a:lnTo>
                  <a:lnTo>
                    <a:pt x="2861" y="334"/>
                  </a:lnTo>
                  <a:lnTo>
                    <a:pt x="2861" y="333"/>
                  </a:lnTo>
                  <a:lnTo>
                    <a:pt x="2861" y="332"/>
                  </a:lnTo>
                  <a:lnTo>
                    <a:pt x="2861" y="331"/>
                  </a:lnTo>
                  <a:lnTo>
                    <a:pt x="2860" y="329"/>
                  </a:lnTo>
                  <a:lnTo>
                    <a:pt x="2859" y="331"/>
                  </a:lnTo>
                  <a:lnTo>
                    <a:pt x="2858" y="331"/>
                  </a:lnTo>
                  <a:lnTo>
                    <a:pt x="2858" y="330"/>
                  </a:lnTo>
                  <a:lnTo>
                    <a:pt x="2858" y="329"/>
                  </a:lnTo>
                  <a:lnTo>
                    <a:pt x="2856" y="326"/>
                  </a:lnTo>
                  <a:lnTo>
                    <a:pt x="2856" y="324"/>
                  </a:lnTo>
                  <a:lnTo>
                    <a:pt x="2853" y="320"/>
                  </a:lnTo>
                  <a:lnTo>
                    <a:pt x="2850" y="318"/>
                  </a:lnTo>
                  <a:lnTo>
                    <a:pt x="2849" y="318"/>
                  </a:lnTo>
                  <a:lnTo>
                    <a:pt x="2847" y="316"/>
                  </a:lnTo>
                  <a:lnTo>
                    <a:pt x="2845" y="316"/>
                  </a:lnTo>
                  <a:lnTo>
                    <a:pt x="2844" y="315"/>
                  </a:lnTo>
                  <a:lnTo>
                    <a:pt x="2844" y="313"/>
                  </a:lnTo>
                  <a:lnTo>
                    <a:pt x="2842" y="310"/>
                  </a:lnTo>
                  <a:lnTo>
                    <a:pt x="2839" y="313"/>
                  </a:lnTo>
                  <a:lnTo>
                    <a:pt x="2837" y="313"/>
                  </a:lnTo>
                  <a:lnTo>
                    <a:pt x="2837" y="314"/>
                  </a:lnTo>
                  <a:lnTo>
                    <a:pt x="2836" y="314"/>
                  </a:lnTo>
                  <a:lnTo>
                    <a:pt x="2835" y="312"/>
                  </a:lnTo>
                  <a:lnTo>
                    <a:pt x="2833" y="311"/>
                  </a:lnTo>
                  <a:lnTo>
                    <a:pt x="2832" y="313"/>
                  </a:lnTo>
                  <a:lnTo>
                    <a:pt x="2832" y="313"/>
                  </a:lnTo>
                  <a:lnTo>
                    <a:pt x="2831" y="311"/>
                  </a:lnTo>
                  <a:lnTo>
                    <a:pt x="2829" y="312"/>
                  </a:lnTo>
                  <a:lnTo>
                    <a:pt x="2829" y="314"/>
                  </a:lnTo>
                  <a:lnTo>
                    <a:pt x="2828" y="313"/>
                  </a:lnTo>
                  <a:lnTo>
                    <a:pt x="2828" y="312"/>
                  </a:lnTo>
                  <a:lnTo>
                    <a:pt x="2827" y="313"/>
                  </a:lnTo>
                  <a:lnTo>
                    <a:pt x="2824" y="312"/>
                  </a:lnTo>
                  <a:lnTo>
                    <a:pt x="2821" y="310"/>
                  </a:lnTo>
                  <a:lnTo>
                    <a:pt x="2820" y="308"/>
                  </a:lnTo>
                  <a:lnTo>
                    <a:pt x="2820" y="308"/>
                  </a:lnTo>
                  <a:lnTo>
                    <a:pt x="2820" y="306"/>
                  </a:lnTo>
                  <a:lnTo>
                    <a:pt x="2819" y="304"/>
                  </a:lnTo>
                  <a:lnTo>
                    <a:pt x="2819" y="303"/>
                  </a:lnTo>
                  <a:lnTo>
                    <a:pt x="2820" y="302"/>
                  </a:lnTo>
                  <a:lnTo>
                    <a:pt x="2820" y="300"/>
                  </a:lnTo>
                  <a:lnTo>
                    <a:pt x="2820" y="300"/>
                  </a:lnTo>
                  <a:lnTo>
                    <a:pt x="2819" y="300"/>
                  </a:lnTo>
                  <a:lnTo>
                    <a:pt x="2817" y="300"/>
                  </a:lnTo>
                  <a:lnTo>
                    <a:pt x="2816" y="300"/>
                  </a:lnTo>
                  <a:lnTo>
                    <a:pt x="2813" y="299"/>
                  </a:lnTo>
                  <a:lnTo>
                    <a:pt x="2808" y="296"/>
                  </a:lnTo>
                  <a:lnTo>
                    <a:pt x="2806" y="294"/>
                  </a:lnTo>
                  <a:lnTo>
                    <a:pt x="2805" y="294"/>
                  </a:lnTo>
                  <a:lnTo>
                    <a:pt x="2803" y="293"/>
                  </a:lnTo>
                  <a:lnTo>
                    <a:pt x="2802" y="293"/>
                  </a:lnTo>
                  <a:lnTo>
                    <a:pt x="2800" y="292"/>
                  </a:lnTo>
                  <a:lnTo>
                    <a:pt x="2798" y="291"/>
                  </a:lnTo>
                  <a:lnTo>
                    <a:pt x="2795" y="289"/>
                  </a:lnTo>
                  <a:lnTo>
                    <a:pt x="2792" y="288"/>
                  </a:lnTo>
                  <a:lnTo>
                    <a:pt x="2791" y="287"/>
                  </a:lnTo>
                  <a:lnTo>
                    <a:pt x="2790" y="287"/>
                  </a:lnTo>
                  <a:lnTo>
                    <a:pt x="2786" y="285"/>
                  </a:lnTo>
                  <a:lnTo>
                    <a:pt x="2786" y="285"/>
                  </a:lnTo>
                  <a:lnTo>
                    <a:pt x="2785" y="286"/>
                  </a:lnTo>
                  <a:lnTo>
                    <a:pt x="2785" y="286"/>
                  </a:lnTo>
                  <a:lnTo>
                    <a:pt x="2784" y="285"/>
                  </a:lnTo>
                  <a:lnTo>
                    <a:pt x="2784" y="285"/>
                  </a:lnTo>
                  <a:lnTo>
                    <a:pt x="2783" y="287"/>
                  </a:lnTo>
                  <a:lnTo>
                    <a:pt x="2782" y="287"/>
                  </a:lnTo>
                  <a:lnTo>
                    <a:pt x="2781" y="286"/>
                  </a:lnTo>
                  <a:lnTo>
                    <a:pt x="2781" y="286"/>
                  </a:lnTo>
                  <a:lnTo>
                    <a:pt x="2779" y="287"/>
                  </a:lnTo>
                  <a:lnTo>
                    <a:pt x="2776" y="284"/>
                  </a:lnTo>
                  <a:lnTo>
                    <a:pt x="2776" y="284"/>
                  </a:lnTo>
                  <a:lnTo>
                    <a:pt x="2774" y="282"/>
                  </a:lnTo>
                  <a:lnTo>
                    <a:pt x="2772" y="282"/>
                  </a:lnTo>
                  <a:lnTo>
                    <a:pt x="2770" y="283"/>
                  </a:lnTo>
                  <a:lnTo>
                    <a:pt x="2768" y="282"/>
                  </a:lnTo>
                  <a:lnTo>
                    <a:pt x="2766" y="281"/>
                  </a:lnTo>
                  <a:lnTo>
                    <a:pt x="2764" y="281"/>
                  </a:lnTo>
                  <a:lnTo>
                    <a:pt x="2763" y="280"/>
                  </a:lnTo>
                  <a:lnTo>
                    <a:pt x="2761" y="281"/>
                  </a:lnTo>
                  <a:lnTo>
                    <a:pt x="2761" y="282"/>
                  </a:lnTo>
                  <a:lnTo>
                    <a:pt x="2759" y="283"/>
                  </a:lnTo>
                  <a:lnTo>
                    <a:pt x="2756" y="283"/>
                  </a:lnTo>
                  <a:lnTo>
                    <a:pt x="2756" y="282"/>
                  </a:lnTo>
                  <a:lnTo>
                    <a:pt x="2752" y="282"/>
                  </a:lnTo>
                  <a:lnTo>
                    <a:pt x="2751" y="282"/>
                  </a:lnTo>
                  <a:lnTo>
                    <a:pt x="2749" y="282"/>
                  </a:lnTo>
                  <a:lnTo>
                    <a:pt x="2748" y="281"/>
                  </a:lnTo>
                  <a:lnTo>
                    <a:pt x="2769" y="256"/>
                  </a:lnTo>
                  <a:lnTo>
                    <a:pt x="2782" y="260"/>
                  </a:lnTo>
                  <a:lnTo>
                    <a:pt x="2814" y="268"/>
                  </a:lnTo>
                  <a:lnTo>
                    <a:pt x="2824" y="276"/>
                  </a:lnTo>
                  <a:lnTo>
                    <a:pt x="2827" y="270"/>
                  </a:lnTo>
                  <a:lnTo>
                    <a:pt x="2828" y="262"/>
                  </a:lnTo>
                  <a:lnTo>
                    <a:pt x="2828" y="258"/>
                  </a:lnTo>
                  <a:lnTo>
                    <a:pt x="2830" y="238"/>
                  </a:lnTo>
                  <a:lnTo>
                    <a:pt x="2846" y="196"/>
                  </a:lnTo>
                  <a:lnTo>
                    <a:pt x="2858" y="189"/>
                  </a:lnTo>
                  <a:lnTo>
                    <a:pt x="2846" y="147"/>
                  </a:lnTo>
                  <a:lnTo>
                    <a:pt x="2854" y="140"/>
                  </a:lnTo>
                  <a:lnTo>
                    <a:pt x="2855" y="141"/>
                  </a:lnTo>
                  <a:lnTo>
                    <a:pt x="2885" y="145"/>
                  </a:lnTo>
                  <a:lnTo>
                    <a:pt x="2889" y="141"/>
                  </a:lnTo>
                  <a:lnTo>
                    <a:pt x="2893" y="137"/>
                  </a:lnTo>
                  <a:lnTo>
                    <a:pt x="2895" y="133"/>
                  </a:lnTo>
                  <a:lnTo>
                    <a:pt x="2900" y="128"/>
                  </a:lnTo>
                  <a:lnTo>
                    <a:pt x="2904" y="126"/>
                  </a:lnTo>
                  <a:lnTo>
                    <a:pt x="2907" y="124"/>
                  </a:lnTo>
                  <a:lnTo>
                    <a:pt x="2909" y="120"/>
                  </a:lnTo>
                  <a:lnTo>
                    <a:pt x="2916" y="120"/>
                  </a:lnTo>
                  <a:lnTo>
                    <a:pt x="2920" y="113"/>
                  </a:lnTo>
                  <a:lnTo>
                    <a:pt x="2924" y="108"/>
                  </a:lnTo>
                  <a:lnTo>
                    <a:pt x="2927" y="106"/>
                  </a:lnTo>
                  <a:lnTo>
                    <a:pt x="2929" y="102"/>
                  </a:lnTo>
                  <a:lnTo>
                    <a:pt x="2929" y="100"/>
                  </a:lnTo>
                  <a:lnTo>
                    <a:pt x="2931" y="97"/>
                  </a:lnTo>
                  <a:lnTo>
                    <a:pt x="2929" y="93"/>
                  </a:lnTo>
                  <a:lnTo>
                    <a:pt x="2929" y="89"/>
                  </a:lnTo>
                  <a:lnTo>
                    <a:pt x="2927" y="89"/>
                  </a:lnTo>
                  <a:lnTo>
                    <a:pt x="2923" y="87"/>
                  </a:lnTo>
                  <a:lnTo>
                    <a:pt x="2921" y="86"/>
                  </a:lnTo>
                  <a:lnTo>
                    <a:pt x="2919" y="82"/>
                  </a:lnTo>
                  <a:lnTo>
                    <a:pt x="2917" y="79"/>
                  </a:lnTo>
                  <a:lnTo>
                    <a:pt x="2915" y="76"/>
                  </a:lnTo>
                  <a:lnTo>
                    <a:pt x="2918" y="75"/>
                  </a:lnTo>
                  <a:lnTo>
                    <a:pt x="2920" y="73"/>
                  </a:lnTo>
                  <a:lnTo>
                    <a:pt x="2922" y="72"/>
                  </a:lnTo>
                  <a:lnTo>
                    <a:pt x="2924" y="70"/>
                  </a:lnTo>
                  <a:lnTo>
                    <a:pt x="2927" y="68"/>
                  </a:lnTo>
                  <a:lnTo>
                    <a:pt x="2929" y="69"/>
                  </a:lnTo>
                  <a:lnTo>
                    <a:pt x="2932" y="69"/>
                  </a:lnTo>
                  <a:lnTo>
                    <a:pt x="2936" y="69"/>
                  </a:lnTo>
                  <a:lnTo>
                    <a:pt x="2938" y="69"/>
                  </a:lnTo>
                  <a:lnTo>
                    <a:pt x="2943" y="70"/>
                  </a:lnTo>
                  <a:lnTo>
                    <a:pt x="2948" y="70"/>
                  </a:lnTo>
                  <a:lnTo>
                    <a:pt x="2971" y="74"/>
                  </a:lnTo>
                  <a:lnTo>
                    <a:pt x="2989" y="73"/>
                  </a:lnTo>
                  <a:lnTo>
                    <a:pt x="3014" y="73"/>
                  </a:lnTo>
                  <a:lnTo>
                    <a:pt x="3018" y="66"/>
                  </a:lnTo>
                  <a:lnTo>
                    <a:pt x="3020" y="63"/>
                  </a:lnTo>
                  <a:lnTo>
                    <a:pt x="3023" y="61"/>
                  </a:lnTo>
                  <a:lnTo>
                    <a:pt x="3026" y="58"/>
                  </a:lnTo>
                  <a:lnTo>
                    <a:pt x="3028" y="57"/>
                  </a:lnTo>
                  <a:lnTo>
                    <a:pt x="3031" y="54"/>
                  </a:lnTo>
                  <a:lnTo>
                    <a:pt x="3031" y="51"/>
                  </a:lnTo>
                  <a:lnTo>
                    <a:pt x="3031" y="47"/>
                  </a:lnTo>
                  <a:lnTo>
                    <a:pt x="3030" y="42"/>
                  </a:lnTo>
                  <a:lnTo>
                    <a:pt x="3029" y="32"/>
                  </a:lnTo>
                  <a:lnTo>
                    <a:pt x="3026" y="21"/>
                  </a:lnTo>
                  <a:lnTo>
                    <a:pt x="3022" y="0"/>
                  </a:lnTo>
                  <a:lnTo>
                    <a:pt x="3029" y="3"/>
                  </a:lnTo>
                  <a:lnTo>
                    <a:pt x="3035" y="5"/>
                  </a:lnTo>
                  <a:lnTo>
                    <a:pt x="3042" y="7"/>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43" name="Freeform 20">
              <a:extLst>
                <a:ext uri="{FF2B5EF4-FFF2-40B4-BE49-F238E27FC236}">
                  <a16:creationId xmlns:a16="http://schemas.microsoft.com/office/drawing/2014/main" id="{7512BAE6-F237-B301-87FA-03BB4479FDBE}"/>
                </a:ext>
              </a:extLst>
            </p:cNvPr>
            <p:cNvSpPr>
              <a:spLocks noEditPoints="1"/>
            </p:cNvSpPr>
            <p:nvPr/>
          </p:nvSpPr>
          <p:spPr bwMode="auto">
            <a:xfrm>
              <a:off x="2509" y="1930"/>
              <a:ext cx="575" cy="423"/>
            </a:xfrm>
            <a:custGeom>
              <a:avLst/>
              <a:gdLst>
                <a:gd name="T0" fmla="*/ 532 w 1585"/>
                <a:gd name="T1" fmla="*/ 902 h 1168"/>
                <a:gd name="T2" fmla="*/ 168 w 1585"/>
                <a:gd name="T3" fmla="*/ 872 h 1168"/>
                <a:gd name="T4" fmla="*/ 468 w 1585"/>
                <a:gd name="T5" fmla="*/ 872 h 1168"/>
                <a:gd name="T6" fmla="*/ 182 w 1585"/>
                <a:gd name="T7" fmla="*/ 806 h 1168"/>
                <a:gd name="T8" fmla="*/ 67 w 1585"/>
                <a:gd name="T9" fmla="*/ 771 h 1168"/>
                <a:gd name="T10" fmla="*/ 154 w 1585"/>
                <a:gd name="T11" fmla="*/ 841 h 1168"/>
                <a:gd name="T12" fmla="*/ 94 w 1585"/>
                <a:gd name="T13" fmla="*/ 839 h 1168"/>
                <a:gd name="T14" fmla="*/ 1033 w 1585"/>
                <a:gd name="T15" fmla="*/ 751 h 1168"/>
                <a:gd name="T16" fmla="*/ 1019 w 1585"/>
                <a:gd name="T17" fmla="*/ 723 h 1168"/>
                <a:gd name="T18" fmla="*/ 991 w 1585"/>
                <a:gd name="T19" fmla="*/ 731 h 1168"/>
                <a:gd name="T20" fmla="*/ 322 w 1585"/>
                <a:gd name="T21" fmla="*/ 622 h 1168"/>
                <a:gd name="T22" fmla="*/ 1161 w 1585"/>
                <a:gd name="T23" fmla="*/ 613 h 1168"/>
                <a:gd name="T24" fmla="*/ 1182 w 1585"/>
                <a:gd name="T25" fmla="*/ 660 h 1168"/>
                <a:gd name="T26" fmla="*/ 328 w 1585"/>
                <a:gd name="T27" fmla="*/ 557 h 1168"/>
                <a:gd name="T28" fmla="*/ 1150 w 1585"/>
                <a:gd name="T29" fmla="*/ 453 h 1168"/>
                <a:gd name="T30" fmla="*/ 1311 w 1585"/>
                <a:gd name="T31" fmla="*/ 293 h 1168"/>
                <a:gd name="T32" fmla="*/ 1242 w 1585"/>
                <a:gd name="T33" fmla="*/ 211 h 1168"/>
                <a:gd name="T34" fmla="*/ 1247 w 1585"/>
                <a:gd name="T35" fmla="*/ 258 h 1168"/>
                <a:gd name="T36" fmla="*/ 1206 w 1585"/>
                <a:gd name="T37" fmla="*/ 209 h 1168"/>
                <a:gd name="T38" fmla="*/ 1172 w 1585"/>
                <a:gd name="T39" fmla="*/ 209 h 1168"/>
                <a:gd name="T40" fmla="*/ 1180 w 1585"/>
                <a:gd name="T41" fmla="*/ 180 h 1168"/>
                <a:gd name="T42" fmla="*/ 1157 w 1585"/>
                <a:gd name="T43" fmla="*/ 162 h 1168"/>
                <a:gd name="T44" fmla="*/ 1103 w 1585"/>
                <a:gd name="T45" fmla="*/ 87 h 1168"/>
                <a:gd name="T46" fmla="*/ 1132 w 1585"/>
                <a:gd name="T47" fmla="*/ 136 h 1168"/>
                <a:gd name="T48" fmla="*/ 1121 w 1585"/>
                <a:gd name="T49" fmla="*/ 209 h 1168"/>
                <a:gd name="T50" fmla="*/ 1120 w 1585"/>
                <a:gd name="T51" fmla="*/ 321 h 1168"/>
                <a:gd name="T52" fmla="*/ 1085 w 1585"/>
                <a:gd name="T53" fmla="*/ 249 h 1168"/>
                <a:gd name="T54" fmla="*/ 1020 w 1585"/>
                <a:gd name="T55" fmla="*/ 150 h 1168"/>
                <a:gd name="T56" fmla="*/ 825 w 1585"/>
                <a:gd name="T57" fmla="*/ 6 h 1168"/>
                <a:gd name="T58" fmla="*/ 887 w 1585"/>
                <a:gd name="T59" fmla="*/ 158 h 1168"/>
                <a:gd name="T60" fmla="*/ 967 w 1585"/>
                <a:gd name="T61" fmla="*/ 291 h 1168"/>
                <a:gd name="T62" fmla="*/ 919 w 1585"/>
                <a:gd name="T63" fmla="*/ 398 h 1168"/>
                <a:gd name="T64" fmla="*/ 990 w 1585"/>
                <a:gd name="T65" fmla="*/ 570 h 1168"/>
                <a:gd name="T66" fmla="*/ 1126 w 1585"/>
                <a:gd name="T67" fmla="*/ 703 h 1168"/>
                <a:gd name="T68" fmla="*/ 1267 w 1585"/>
                <a:gd name="T69" fmla="*/ 743 h 1168"/>
                <a:gd name="T70" fmla="*/ 1299 w 1585"/>
                <a:gd name="T71" fmla="*/ 694 h 1168"/>
                <a:gd name="T72" fmla="*/ 1227 w 1585"/>
                <a:gd name="T73" fmla="*/ 598 h 1168"/>
                <a:gd name="T74" fmla="*/ 1285 w 1585"/>
                <a:gd name="T75" fmla="*/ 563 h 1168"/>
                <a:gd name="T76" fmla="*/ 1352 w 1585"/>
                <a:gd name="T77" fmla="*/ 623 h 1168"/>
                <a:gd name="T78" fmla="*/ 1373 w 1585"/>
                <a:gd name="T79" fmla="*/ 729 h 1168"/>
                <a:gd name="T80" fmla="*/ 1411 w 1585"/>
                <a:gd name="T81" fmla="*/ 843 h 1168"/>
                <a:gd name="T82" fmla="*/ 1469 w 1585"/>
                <a:gd name="T83" fmla="*/ 950 h 1168"/>
                <a:gd name="T84" fmla="*/ 1520 w 1585"/>
                <a:gd name="T85" fmla="*/ 1084 h 1168"/>
                <a:gd name="T86" fmla="*/ 1440 w 1585"/>
                <a:gd name="T87" fmla="*/ 1139 h 1168"/>
                <a:gd name="T88" fmla="*/ 1383 w 1585"/>
                <a:gd name="T89" fmla="*/ 1001 h 1168"/>
                <a:gd name="T90" fmla="*/ 1272 w 1585"/>
                <a:gd name="T91" fmla="*/ 918 h 1168"/>
                <a:gd name="T92" fmla="*/ 1182 w 1585"/>
                <a:gd name="T93" fmla="*/ 814 h 1168"/>
                <a:gd name="T94" fmla="*/ 1069 w 1585"/>
                <a:gd name="T95" fmla="*/ 765 h 1168"/>
                <a:gd name="T96" fmla="*/ 959 w 1585"/>
                <a:gd name="T97" fmla="*/ 712 h 1168"/>
                <a:gd name="T98" fmla="*/ 853 w 1585"/>
                <a:gd name="T99" fmla="*/ 772 h 1168"/>
                <a:gd name="T100" fmla="*/ 780 w 1585"/>
                <a:gd name="T101" fmla="*/ 880 h 1168"/>
                <a:gd name="T102" fmla="*/ 604 w 1585"/>
                <a:gd name="T103" fmla="*/ 906 h 1168"/>
                <a:gd name="T104" fmla="*/ 529 w 1585"/>
                <a:gd name="T105" fmla="*/ 839 h 1168"/>
                <a:gd name="T106" fmla="*/ 512 w 1585"/>
                <a:gd name="T107" fmla="*/ 785 h 1168"/>
                <a:gd name="T108" fmla="*/ 390 w 1585"/>
                <a:gd name="T109" fmla="*/ 755 h 1168"/>
                <a:gd name="T110" fmla="*/ 348 w 1585"/>
                <a:gd name="T111" fmla="*/ 792 h 1168"/>
                <a:gd name="T112" fmla="*/ 347 w 1585"/>
                <a:gd name="T113" fmla="*/ 661 h 1168"/>
                <a:gd name="T114" fmla="*/ 317 w 1585"/>
                <a:gd name="T115" fmla="*/ 591 h 1168"/>
                <a:gd name="T116" fmla="*/ 354 w 1585"/>
                <a:gd name="T117" fmla="*/ 535 h 1168"/>
                <a:gd name="T118" fmla="*/ 500 w 1585"/>
                <a:gd name="T119" fmla="*/ 410 h 1168"/>
                <a:gd name="T120" fmla="*/ 580 w 1585"/>
                <a:gd name="T121" fmla="*/ 480 h 1168"/>
                <a:gd name="T122" fmla="*/ 635 w 1585"/>
                <a:gd name="T123" fmla="*/ 364 h 1168"/>
                <a:gd name="T124" fmla="*/ 670 w 1585"/>
                <a:gd name="T125" fmla="*/ 22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5" h="1168">
                  <a:moveTo>
                    <a:pt x="1543" y="1076"/>
                  </a:moveTo>
                  <a:lnTo>
                    <a:pt x="1542" y="1076"/>
                  </a:lnTo>
                  <a:lnTo>
                    <a:pt x="1539" y="1076"/>
                  </a:lnTo>
                  <a:lnTo>
                    <a:pt x="1538" y="1075"/>
                  </a:lnTo>
                  <a:lnTo>
                    <a:pt x="1538" y="1074"/>
                  </a:lnTo>
                  <a:lnTo>
                    <a:pt x="1537" y="1073"/>
                  </a:lnTo>
                  <a:lnTo>
                    <a:pt x="1538" y="1072"/>
                  </a:lnTo>
                  <a:lnTo>
                    <a:pt x="1538" y="1070"/>
                  </a:lnTo>
                  <a:lnTo>
                    <a:pt x="1538" y="1069"/>
                  </a:lnTo>
                  <a:lnTo>
                    <a:pt x="1538" y="1065"/>
                  </a:lnTo>
                  <a:lnTo>
                    <a:pt x="1538" y="1064"/>
                  </a:lnTo>
                  <a:lnTo>
                    <a:pt x="1538" y="1060"/>
                  </a:lnTo>
                  <a:lnTo>
                    <a:pt x="1538" y="1059"/>
                  </a:lnTo>
                  <a:lnTo>
                    <a:pt x="1538" y="1058"/>
                  </a:lnTo>
                  <a:lnTo>
                    <a:pt x="1539" y="1058"/>
                  </a:lnTo>
                  <a:lnTo>
                    <a:pt x="1539" y="1056"/>
                  </a:lnTo>
                  <a:lnTo>
                    <a:pt x="1539" y="1056"/>
                  </a:lnTo>
                  <a:lnTo>
                    <a:pt x="1539" y="1055"/>
                  </a:lnTo>
                  <a:lnTo>
                    <a:pt x="1540" y="1053"/>
                  </a:lnTo>
                  <a:lnTo>
                    <a:pt x="1542" y="1052"/>
                  </a:lnTo>
                  <a:lnTo>
                    <a:pt x="1545" y="1054"/>
                  </a:lnTo>
                  <a:lnTo>
                    <a:pt x="1545" y="1056"/>
                  </a:lnTo>
                  <a:lnTo>
                    <a:pt x="1544" y="1057"/>
                  </a:lnTo>
                  <a:lnTo>
                    <a:pt x="1544" y="1058"/>
                  </a:lnTo>
                  <a:lnTo>
                    <a:pt x="1544" y="1058"/>
                  </a:lnTo>
                  <a:lnTo>
                    <a:pt x="1544" y="1058"/>
                  </a:lnTo>
                  <a:lnTo>
                    <a:pt x="1544" y="1068"/>
                  </a:lnTo>
                  <a:lnTo>
                    <a:pt x="1545" y="1069"/>
                  </a:lnTo>
                  <a:lnTo>
                    <a:pt x="1545" y="1074"/>
                  </a:lnTo>
                  <a:lnTo>
                    <a:pt x="1544" y="1075"/>
                  </a:lnTo>
                  <a:lnTo>
                    <a:pt x="1544" y="1076"/>
                  </a:lnTo>
                  <a:lnTo>
                    <a:pt x="1543" y="1076"/>
                  </a:lnTo>
                  <a:close/>
                  <a:moveTo>
                    <a:pt x="614" y="938"/>
                  </a:moveTo>
                  <a:lnTo>
                    <a:pt x="614" y="941"/>
                  </a:lnTo>
                  <a:lnTo>
                    <a:pt x="615" y="942"/>
                  </a:lnTo>
                  <a:lnTo>
                    <a:pt x="615" y="943"/>
                  </a:lnTo>
                  <a:lnTo>
                    <a:pt x="615" y="943"/>
                  </a:lnTo>
                  <a:lnTo>
                    <a:pt x="615" y="949"/>
                  </a:lnTo>
                  <a:lnTo>
                    <a:pt x="616" y="951"/>
                  </a:lnTo>
                  <a:lnTo>
                    <a:pt x="616" y="954"/>
                  </a:lnTo>
                  <a:lnTo>
                    <a:pt x="617" y="955"/>
                  </a:lnTo>
                  <a:lnTo>
                    <a:pt x="617" y="956"/>
                  </a:lnTo>
                  <a:lnTo>
                    <a:pt x="616" y="957"/>
                  </a:lnTo>
                  <a:lnTo>
                    <a:pt x="614" y="958"/>
                  </a:lnTo>
                  <a:lnTo>
                    <a:pt x="613" y="959"/>
                  </a:lnTo>
                  <a:lnTo>
                    <a:pt x="612" y="959"/>
                  </a:lnTo>
                  <a:lnTo>
                    <a:pt x="610" y="960"/>
                  </a:lnTo>
                  <a:lnTo>
                    <a:pt x="605" y="960"/>
                  </a:lnTo>
                  <a:lnTo>
                    <a:pt x="604" y="959"/>
                  </a:lnTo>
                  <a:lnTo>
                    <a:pt x="603" y="959"/>
                  </a:lnTo>
                  <a:lnTo>
                    <a:pt x="603" y="958"/>
                  </a:lnTo>
                  <a:lnTo>
                    <a:pt x="602" y="958"/>
                  </a:lnTo>
                  <a:lnTo>
                    <a:pt x="602" y="957"/>
                  </a:lnTo>
                  <a:lnTo>
                    <a:pt x="599" y="954"/>
                  </a:lnTo>
                  <a:lnTo>
                    <a:pt x="599" y="953"/>
                  </a:lnTo>
                  <a:lnTo>
                    <a:pt x="596" y="950"/>
                  </a:lnTo>
                  <a:lnTo>
                    <a:pt x="594" y="949"/>
                  </a:lnTo>
                  <a:lnTo>
                    <a:pt x="592" y="947"/>
                  </a:lnTo>
                  <a:lnTo>
                    <a:pt x="590" y="944"/>
                  </a:lnTo>
                  <a:lnTo>
                    <a:pt x="586" y="942"/>
                  </a:lnTo>
                  <a:lnTo>
                    <a:pt x="585" y="941"/>
                  </a:lnTo>
                  <a:lnTo>
                    <a:pt x="585" y="933"/>
                  </a:lnTo>
                  <a:lnTo>
                    <a:pt x="586" y="933"/>
                  </a:lnTo>
                  <a:lnTo>
                    <a:pt x="587" y="934"/>
                  </a:lnTo>
                  <a:lnTo>
                    <a:pt x="587" y="935"/>
                  </a:lnTo>
                  <a:lnTo>
                    <a:pt x="590" y="938"/>
                  </a:lnTo>
                  <a:lnTo>
                    <a:pt x="591" y="938"/>
                  </a:lnTo>
                  <a:lnTo>
                    <a:pt x="592" y="939"/>
                  </a:lnTo>
                  <a:lnTo>
                    <a:pt x="592" y="938"/>
                  </a:lnTo>
                  <a:lnTo>
                    <a:pt x="593" y="938"/>
                  </a:lnTo>
                  <a:lnTo>
                    <a:pt x="594" y="939"/>
                  </a:lnTo>
                  <a:lnTo>
                    <a:pt x="596" y="939"/>
                  </a:lnTo>
                  <a:lnTo>
                    <a:pt x="597" y="939"/>
                  </a:lnTo>
                  <a:lnTo>
                    <a:pt x="597" y="939"/>
                  </a:lnTo>
                  <a:lnTo>
                    <a:pt x="600" y="938"/>
                  </a:lnTo>
                  <a:lnTo>
                    <a:pt x="603" y="937"/>
                  </a:lnTo>
                  <a:lnTo>
                    <a:pt x="604" y="936"/>
                  </a:lnTo>
                  <a:lnTo>
                    <a:pt x="605" y="936"/>
                  </a:lnTo>
                  <a:lnTo>
                    <a:pt x="606" y="936"/>
                  </a:lnTo>
                  <a:lnTo>
                    <a:pt x="607" y="935"/>
                  </a:lnTo>
                  <a:lnTo>
                    <a:pt x="609" y="933"/>
                  </a:lnTo>
                  <a:lnTo>
                    <a:pt x="610" y="933"/>
                  </a:lnTo>
                  <a:lnTo>
                    <a:pt x="612" y="935"/>
                  </a:lnTo>
                  <a:lnTo>
                    <a:pt x="613" y="937"/>
                  </a:lnTo>
                  <a:lnTo>
                    <a:pt x="614" y="938"/>
                  </a:lnTo>
                  <a:close/>
                  <a:moveTo>
                    <a:pt x="541" y="904"/>
                  </a:moveTo>
                  <a:lnTo>
                    <a:pt x="541" y="904"/>
                  </a:lnTo>
                  <a:lnTo>
                    <a:pt x="540" y="903"/>
                  </a:lnTo>
                  <a:lnTo>
                    <a:pt x="540" y="903"/>
                  </a:lnTo>
                  <a:lnTo>
                    <a:pt x="540" y="902"/>
                  </a:lnTo>
                  <a:lnTo>
                    <a:pt x="541" y="902"/>
                  </a:lnTo>
                  <a:lnTo>
                    <a:pt x="541" y="903"/>
                  </a:lnTo>
                  <a:lnTo>
                    <a:pt x="541" y="904"/>
                  </a:lnTo>
                  <a:close/>
                  <a:moveTo>
                    <a:pt x="533" y="901"/>
                  </a:moveTo>
                  <a:lnTo>
                    <a:pt x="533" y="902"/>
                  </a:lnTo>
                  <a:lnTo>
                    <a:pt x="533" y="902"/>
                  </a:lnTo>
                  <a:lnTo>
                    <a:pt x="532" y="902"/>
                  </a:lnTo>
                  <a:lnTo>
                    <a:pt x="532" y="902"/>
                  </a:lnTo>
                  <a:lnTo>
                    <a:pt x="531" y="902"/>
                  </a:lnTo>
                  <a:lnTo>
                    <a:pt x="531" y="902"/>
                  </a:lnTo>
                  <a:lnTo>
                    <a:pt x="531" y="901"/>
                  </a:lnTo>
                  <a:lnTo>
                    <a:pt x="531" y="900"/>
                  </a:lnTo>
                  <a:lnTo>
                    <a:pt x="533" y="900"/>
                  </a:lnTo>
                  <a:lnTo>
                    <a:pt x="533" y="901"/>
                  </a:lnTo>
                  <a:close/>
                  <a:moveTo>
                    <a:pt x="171" y="873"/>
                  </a:moveTo>
                  <a:lnTo>
                    <a:pt x="173" y="874"/>
                  </a:lnTo>
                  <a:lnTo>
                    <a:pt x="174" y="874"/>
                  </a:lnTo>
                  <a:lnTo>
                    <a:pt x="176" y="875"/>
                  </a:lnTo>
                  <a:lnTo>
                    <a:pt x="179" y="875"/>
                  </a:lnTo>
                  <a:lnTo>
                    <a:pt x="179" y="875"/>
                  </a:lnTo>
                  <a:lnTo>
                    <a:pt x="184" y="875"/>
                  </a:lnTo>
                  <a:lnTo>
                    <a:pt x="187" y="878"/>
                  </a:lnTo>
                  <a:lnTo>
                    <a:pt x="190" y="878"/>
                  </a:lnTo>
                  <a:lnTo>
                    <a:pt x="191" y="879"/>
                  </a:lnTo>
                  <a:lnTo>
                    <a:pt x="193" y="880"/>
                  </a:lnTo>
                  <a:lnTo>
                    <a:pt x="194" y="880"/>
                  </a:lnTo>
                  <a:lnTo>
                    <a:pt x="196" y="879"/>
                  </a:lnTo>
                  <a:lnTo>
                    <a:pt x="197" y="879"/>
                  </a:lnTo>
                  <a:lnTo>
                    <a:pt x="198" y="880"/>
                  </a:lnTo>
                  <a:lnTo>
                    <a:pt x="198" y="879"/>
                  </a:lnTo>
                  <a:lnTo>
                    <a:pt x="200" y="880"/>
                  </a:lnTo>
                  <a:lnTo>
                    <a:pt x="203" y="880"/>
                  </a:lnTo>
                  <a:lnTo>
                    <a:pt x="204" y="880"/>
                  </a:lnTo>
                  <a:lnTo>
                    <a:pt x="205" y="881"/>
                  </a:lnTo>
                  <a:lnTo>
                    <a:pt x="205" y="883"/>
                  </a:lnTo>
                  <a:lnTo>
                    <a:pt x="205" y="884"/>
                  </a:lnTo>
                  <a:lnTo>
                    <a:pt x="208" y="888"/>
                  </a:lnTo>
                  <a:lnTo>
                    <a:pt x="211" y="887"/>
                  </a:lnTo>
                  <a:lnTo>
                    <a:pt x="211" y="887"/>
                  </a:lnTo>
                  <a:lnTo>
                    <a:pt x="215" y="887"/>
                  </a:lnTo>
                  <a:lnTo>
                    <a:pt x="216" y="887"/>
                  </a:lnTo>
                  <a:lnTo>
                    <a:pt x="219" y="887"/>
                  </a:lnTo>
                  <a:lnTo>
                    <a:pt x="219" y="886"/>
                  </a:lnTo>
                  <a:lnTo>
                    <a:pt x="220" y="887"/>
                  </a:lnTo>
                  <a:lnTo>
                    <a:pt x="221" y="887"/>
                  </a:lnTo>
                  <a:lnTo>
                    <a:pt x="222" y="887"/>
                  </a:lnTo>
                  <a:lnTo>
                    <a:pt x="222" y="887"/>
                  </a:lnTo>
                  <a:lnTo>
                    <a:pt x="223" y="887"/>
                  </a:lnTo>
                  <a:lnTo>
                    <a:pt x="224" y="887"/>
                  </a:lnTo>
                  <a:lnTo>
                    <a:pt x="224" y="887"/>
                  </a:lnTo>
                  <a:lnTo>
                    <a:pt x="225" y="887"/>
                  </a:lnTo>
                  <a:lnTo>
                    <a:pt x="226" y="887"/>
                  </a:lnTo>
                  <a:lnTo>
                    <a:pt x="227" y="890"/>
                  </a:lnTo>
                  <a:lnTo>
                    <a:pt x="227" y="890"/>
                  </a:lnTo>
                  <a:lnTo>
                    <a:pt x="229" y="890"/>
                  </a:lnTo>
                  <a:lnTo>
                    <a:pt x="231" y="894"/>
                  </a:lnTo>
                  <a:lnTo>
                    <a:pt x="232" y="895"/>
                  </a:lnTo>
                  <a:lnTo>
                    <a:pt x="232" y="901"/>
                  </a:lnTo>
                  <a:lnTo>
                    <a:pt x="231" y="904"/>
                  </a:lnTo>
                  <a:lnTo>
                    <a:pt x="229" y="904"/>
                  </a:lnTo>
                  <a:lnTo>
                    <a:pt x="227" y="903"/>
                  </a:lnTo>
                  <a:lnTo>
                    <a:pt x="225" y="903"/>
                  </a:lnTo>
                  <a:lnTo>
                    <a:pt x="224" y="903"/>
                  </a:lnTo>
                  <a:lnTo>
                    <a:pt x="224" y="903"/>
                  </a:lnTo>
                  <a:lnTo>
                    <a:pt x="222" y="903"/>
                  </a:lnTo>
                  <a:lnTo>
                    <a:pt x="220" y="901"/>
                  </a:lnTo>
                  <a:lnTo>
                    <a:pt x="218" y="900"/>
                  </a:lnTo>
                  <a:lnTo>
                    <a:pt x="216" y="900"/>
                  </a:lnTo>
                  <a:lnTo>
                    <a:pt x="216" y="900"/>
                  </a:lnTo>
                  <a:lnTo>
                    <a:pt x="215" y="900"/>
                  </a:lnTo>
                  <a:lnTo>
                    <a:pt x="213" y="899"/>
                  </a:lnTo>
                  <a:lnTo>
                    <a:pt x="211" y="899"/>
                  </a:lnTo>
                  <a:lnTo>
                    <a:pt x="210" y="898"/>
                  </a:lnTo>
                  <a:lnTo>
                    <a:pt x="209" y="898"/>
                  </a:lnTo>
                  <a:lnTo>
                    <a:pt x="209" y="896"/>
                  </a:lnTo>
                  <a:lnTo>
                    <a:pt x="210" y="896"/>
                  </a:lnTo>
                  <a:lnTo>
                    <a:pt x="209" y="895"/>
                  </a:lnTo>
                  <a:lnTo>
                    <a:pt x="208" y="894"/>
                  </a:lnTo>
                  <a:lnTo>
                    <a:pt x="200" y="890"/>
                  </a:lnTo>
                  <a:lnTo>
                    <a:pt x="195" y="890"/>
                  </a:lnTo>
                  <a:lnTo>
                    <a:pt x="195" y="889"/>
                  </a:lnTo>
                  <a:lnTo>
                    <a:pt x="194" y="889"/>
                  </a:lnTo>
                  <a:lnTo>
                    <a:pt x="193" y="888"/>
                  </a:lnTo>
                  <a:lnTo>
                    <a:pt x="192" y="888"/>
                  </a:lnTo>
                  <a:lnTo>
                    <a:pt x="192" y="887"/>
                  </a:lnTo>
                  <a:lnTo>
                    <a:pt x="191" y="887"/>
                  </a:lnTo>
                  <a:lnTo>
                    <a:pt x="191" y="886"/>
                  </a:lnTo>
                  <a:lnTo>
                    <a:pt x="188" y="884"/>
                  </a:lnTo>
                  <a:lnTo>
                    <a:pt x="187" y="883"/>
                  </a:lnTo>
                  <a:lnTo>
                    <a:pt x="186" y="883"/>
                  </a:lnTo>
                  <a:lnTo>
                    <a:pt x="185" y="883"/>
                  </a:lnTo>
                  <a:lnTo>
                    <a:pt x="184" y="882"/>
                  </a:lnTo>
                  <a:lnTo>
                    <a:pt x="183" y="882"/>
                  </a:lnTo>
                  <a:lnTo>
                    <a:pt x="182" y="883"/>
                  </a:lnTo>
                  <a:lnTo>
                    <a:pt x="178" y="883"/>
                  </a:lnTo>
                  <a:lnTo>
                    <a:pt x="174" y="880"/>
                  </a:lnTo>
                  <a:lnTo>
                    <a:pt x="171" y="879"/>
                  </a:lnTo>
                  <a:lnTo>
                    <a:pt x="170" y="878"/>
                  </a:lnTo>
                  <a:lnTo>
                    <a:pt x="170" y="876"/>
                  </a:lnTo>
                  <a:lnTo>
                    <a:pt x="168" y="874"/>
                  </a:lnTo>
                  <a:lnTo>
                    <a:pt x="165" y="873"/>
                  </a:lnTo>
                  <a:lnTo>
                    <a:pt x="164" y="871"/>
                  </a:lnTo>
                  <a:lnTo>
                    <a:pt x="164" y="870"/>
                  </a:lnTo>
                  <a:lnTo>
                    <a:pt x="165" y="871"/>
                  </a:lnTo>
                  <a:lnTo>
                    <a:pt x="167" y="871"/>
                  </a:lnTo>
                  <a:lnTo>
                    <a:pt x="168" y="872"/>
                  </a:lnTo>
                  <a:lnTo>
                    <a:pt x="171" y="872"/>
                  </a:lnTo>
                  <a:lnTo>
                    <a:pt x="171" y="873"/>
                  </a:lnTo>
                  <a:close/>
                  <a:moveTo>
                    <a:pt x="150" y="871"/>
                  </a:moveTo>
                  <a:lnTo>
                    <a:pt x="150" y="871"/>
                  </a:lnTo>
                  <a:lnTo>
                    <a:pt x="149" y="871"/>
                  </a:lnTo>
                  <a:lnTo>
                    <a:pt x="149" y="871"/>
                  </a:lnTo>
                  <a:lnTo>
                    <a:pt x="149" y="871"/>
                  </a:lnTo>
                  <a:lnTo>
                    <a:pt x="149" y="870"/>
                  </a:lnTo>
                  <a:lnTo>
                    <a:pt x="150" y="871"/>
                  </a:lnTo>
                  <a:close/>
                  <a:moveTo>
                    <a:pt x="468" y="875"/>
                  </a:moveTo>
                  <a:lnTo>
                    <a:pt x="470" y="877"/>
                  </a:lnTo>
                  <a:lnTo>
                    <a:pt x="471" y="877"/>
                  </a:lnTo>
                  <a:lnTo>
                    <a:pt x="471" y="877"/>
                  </a:lnTo>
                  <a:lnTo>
                    <a:pt x="473" y="877"/>
                  </a:lnTo>
                  <a:lnTo>
                    <a:pt x="474" y="878"/>
                  </a:lnTo>
                  <a:lnTo>
                    <a:pt x="475" y="878"/>
                  </a:lnTo>
                  <a:lnTo>
                    <a:pt x="476" y="879"/>
                  </a:lnTo>
                  <a:lnTo>
                    <a:pt x="478" y="879"/>
                  </a:lnTo>
                  <a:lnTo>
                    <a:pt x="480" y="881"/>
                  </a:lnTo>
                  <a:lnTo>
                    <a:pt x="484" y="881"/>
                  </a:lnTo>
                  <a:lnTo>
                    <a:pt x="485" y="882"/>
                  </a:lnTo>
                  <a:lnTo>
                    <a:pt x="486" y="882"/>
                  </a:lnTo>
                  <a:lnTo>
                    <a:pt x="487" y="883"/>
                  </a:lnTo>
                  <a:lnTo>
                    <a:pt x="491" y="882"/>
                  </a:lnTo>
                  <a:lnTo>
                    <a:pt x="492" y="884"/>
                  </a:lnTo>
                  <a:lnTo>
                    <a:pt x="493" y="885"/>
                  </a:lnTo>
                  <a:lnTo>
                    <a:pt x="495" y="887"/>
                  </a:lnTo>
                  <a:lnTo>
                    <a:pt x="497" y="887"/>
                  </a:lnTo>
                  <a:lnTo>
                    <a:pt x="498" y="886"/>
                  </a:lnTo>
                  <a:lnTo>
                    <a:pt x="501" y="886"/>
                  </a:lnTo>
                  <a:lnTo>
                    <a:pt x="502" y="886"/>
                  </a:lnTo>
                  <a:lnTo>
                    <a:pt x="506" y="885"/>
                  </a:lnTo>
                  <a:lnTo>
                    <a:pt x="506" y="885"/>
                  </a:lnTo>
                  <a:lnTo>
                    <a:pt x="513" y="885"/>
                  </a:lnTo>
                  <a:lnTo>
                    <a:pt x="514" y="885"/>
                  </a:lnTo>
                  <a:lnTo>
                    <a:pt x="521" y="886"/>
                  </a:lnTo>
                  <a:lnTo>
                    <a:pt x="521" y="886"/>
                  </a:lnTo>
                  <a:lnTo>
                    <a:pt x="523" y="886"/>
                  </a:lnTo>
                  <a:lnTo>
                    <a:pt x="524" y="887"/>
                  </a:lnTo>
                  <a:lnTo>
                    <a:pt x="526" y="891"/>
                  </a:lnTo>
                  <a:lnTo>
                    <a:pt x="528" y="893"/>
                  </a:lnTo>
                  <a:lnTo>
                    <a:pt x="528" y="893"/>
                  </a:lnTo>
                  <a:lnTo>
                    <a:pt x="531" y="895"/>
                  </a:lnTo>
                  <a:lnTo>
                    <a:pt x="528" y="900"/>
                  </a:lnTo>
                  <a:lnTo>
                    <a:pt x="527" y="900"/>
                  </a:lnTo>
                  <a:lnTo>
                    <a:pt x="525" y="900"/>
                  </a:lnTo>
                  <a:lnTo>
                    <a:pt x="524" y="901"/>
                  </a:lnTo>
                  <a:lnTo>
                    <a:pt x="523" y="901"/>
                  </a:lnTo>
                  <a:lnTo>
                    <a:pt x="522" y="902"/>
                  </a:lnTo>
                  <a:lnTo>
                    <a:pt x="518" y="902"/>
                  </a:lnTo>
                  <a:lnTo>
                    <a:pt x="516" y="903"/>
                  </a:lnTo>
                  <a:lnTo>
                    <a:pt x="515" y="903"/>
                  </a:lnTo>
                  <a:lnTo>
                    <a:pt x="514" y="903"/>
                  </a:lnTo>
                  <a:lnTo>
                    <a:pt x="511" y="903"/>
                  </a:lnTo>
                  <a:lnTo>
                    <a:pt x="511" y="904"/>
                  </a:lnTo>
                  <a:lnTo>
                    <a:pt x="508" y="904"/>
                  </a:lnTo>
                  <a:lnTo>
                    <a:pt x="508" y="904"/>
                  </a:lnTo>
                  <a:lnTo>
                    <a:pt x="504" y="904"/>
                  </a:lnTo>
                  <a:lnTo>
                    <a:pt x="504" y="904"/>
                  </a:lnTo>
                  <a:lnTo>
                    <a:pt x="502" y="902"/>
                  </a:lnTo>
                  <a:lnTo>
                    <a:pt x="498" y="902"/>
                  </a:lnTo>
                  <a:lnTo>
                    <a:pt x="494" y="900"/>
                  </a:lnTo>
                  <a:lnTo>
                    <a:pt x="493" y="900"/>
                  </a:lnTo>
                  <a:lnTo>
                    <a:pt x="492" y="899"/>
                  </a:lnTo>
                  <a:lnTo>
                    <a:pt x="490" y="899"/>
                  </a:lnTo>
                  <a:lnTo>
                    <a:pt x="490" y="899"/>
                  </a:lnTo>
                  <a:lnTo>
                    <a:pt x="488" y="899"/>
                  </a:lnTo>
                  <a:lnTo>
                    <a:pt x="487" y="897"/>
                  </a:lnTo>
                  <a:lnTo>
                    <a:pt x="486" y="894"/>
                  </a:lnTo>
                  <a:lnTo>
                    <a:pt x="485" y="894"/>
                  </a:lnTo>
                  <a:lnTo>
                    <a:pt x="485" y="893"/>
                  </a:lnTo>
                  <a:lnTo>
                    <a:pt x="484" y="892"/>
                  </a:lnTo>
                  <a:lnTo>
                    <a:pt x="483" y="892"/>
                  </a:lnTo>
                  <a:lnTo>
                    <a:pt x="481" y="893"/>
                  </a:lnTo>
                  <a:lnTo>
                    <a:pt x="478" y="892"/>
                  </a:lnTo>
                  <a:lnTo>
                    <a:pt x="475" y="889"/>
                  </a:lnTo>
                  <a:lnTo>
                    <a:pt x="475" y="889"/>
                  </a:lnTo>
                  <a:lnTo>
                    <a:pt x="474" y="888"/>
                  </a:lnTo>
                  <a:lnTo>
                    <a:pt x="473" y="888"/>
                  </a:lnTo>
                  <a:lnTo>
                    <a:pt x="472" y="889"/>
                  </a:lnTo>
                  <a:lnTo>
                    <a:pt x="470" y="888"/>
                  </a:lnTo>
                  <a:lnTo>
                    <a:pt x="470" y="886"/>
                  </a:lnTo>
                  <a:lnTo>
                    <a:pt x="469" y="885"/>
                  </a:lnTo>
                  <a:lnTo>
                    <a:pt x="469" y="882"/>
                  </a:lnTo>
                  <a:lnTo>
                    <a:pt x="468" y="881"/>
                  </a:lnTo>
                  <a:lnTo>
                    <a:pt x="468" y="879"/>
                  </a:lnTo>
                  <a:lnTo>
                    <a:pt x="467" y="877"/>
                  </a:lnTo>
                  <a:lnTo>
                    <a:pt x="467" y="876"/>
                  </a:lnTo>
                  <a:lnTo>
                    <a:pt x="464" y="874"/>
                  </a:lnTo>
                  <a:lnTo>
                    <a:pt x="464" y="870"/>
                  </a:lnTo>
                  <a:lnTo>
                    <a:pt x="463" y="870"/>
                  </a:lnTo>
                  <a:lnTo>
                    <a:pt x="462" y="869"/>
                  </a:lnTo>
                  <a:lnTo>
                    <a:pt x="462" y="868"/>
                  </a:lnTo>
                  <a:lnTo>
                    <a:pt x="463" y="868"/>
                  </a:lnTo>
                  <a:lnTo>
                    <a:pt x="465" y="868"/>
                  </a:lnTo>
                  <a:lnTo>
                    <a:pt x="466" y="869"/>
                  </a:lnTo>
                  <a:lnTo>
                    <a:pt x="466" y="870"/>
                  </a:lnTo>
                  <a:lnTo>
                    <a:pt x="468" y="872"/>
                  </a:lnTo>
                  <a:lnTo>
                    <a:pt x="468" y="875"/>
                  </a:lnTo>
                  <a:close/>
                  <a:moveTo>
                    <a:pt x="471" y="876"/>
                  </a:moveTo>
                  <a:lnTo>
                    <a:pt x="470" y="876"/>
                  </a:lnTo>
                  <a:lnTo>
                    <a:pt x="470" y="874"/>
                  </a:lnTo>
                  <a:lnTo>
                    <a:pt x="469" y="874"/>
                  </a:lnTo>
                  <a:lnTo>
                    <a:pt x="469" y="872"/>
                  </a:lnTo>
                  <a:lnTo>
                    <a:pt x="470" y="871"/>
                  </a:lnTo>
                  <a:lnTo>
                    <a:pt x="470" y="867"/>
                  </a:lnTo>
                  <a:lnTo>
                    <a:pt x="470" y="866"/>
                  </a:lnTo>
                  <a:lnTo>
                    <a:pt x="471" y="866"/>
                  </a:lnTo>
                  <a:lnTo>
                    <a:pt x="472" y="867"/>
                  </a:lnTo>
                  <a:lnTo>
                    <a:pt x="472" y="869"/>
                  </a:lnTo>
                  <a:lnTo>
                    <a:pt x="472" y="870"/>
                  </a:lnTo>
                  <a:lnTo>
                    <a:pt x="472" y="872"/>
                  </a:lnTo>
                  <a:lnTo>
                    <a:pt x="472" y="872"/>
                  </a:lnTo>
                  <a:lnTo>
                    <a:pt x="472" y="873"/>
                  </a:lnTo>
                  <a:lnTo>
                    <a:pt x="472" y="873"/>
                  </a:lnTo>
                  <a:lnTo>
                    <a:pt x="472" y="875"/>
                  </a:lnTo>
                  <a:lnTo>
                    <a:pt x="471" y="876"/>
                  </a:lnTo>
                  <a:close/>
                  <a:moveTo>
                    <a:pt x="464" y="862"/>
                  </a:moveTo>
                  <a:lnTo>
                    <a:pt x="464" y="862"/>
                  </a:lnTo>
                  <a:lnTo>
                    <a:pt x="463" y="862"/>
                  </a:lnTo>
                  <a:lnTo>
                    <a:pt x="464" y="861"/>
                  </a:lnTo>
                  <a:lnTo>
                    <a:pt x="464" y="862"/>
                  </a:lnTo>
                  <a:close/>
                  <a:moveTo>
                    <a:pt x="134" y="863"/>
                  </a:moveTo>
                  <a:lnTo>
                    <a:pt x="134" y="863"/>
                  </a:lnTo>
                  <a:lnTo>
                    <a:pt x="133" y="863"/>
                  </a:lnTo>
                  <a:lnTo>
                    <a:pt x="133" y="863"/>
                  </a:lnTo>
                  <a:lnTo>
                    <a:pt x="133" y="862"/>
                  </a:lnTo>
                  <a:lnTo>
                    <a:pt x="133" y="861"/>
                  </a:lnTo>
                  <a:lnTo>
                    <a:pt x="134" y="862"/>
                  </a:lnTo>
                  <a:lnTo>
                    <a:pt x="134" y="863"/>
                  </a:lnTo>
                  <a:close/>
                  <a:moveTo>
                    <a:pt x="463" y="863"/>
                  </a:moveTo>
                  <a:lnTo>
                    <a:pt x="463" y="863"/>
                  </a:lnTo>
                  <a:lnTo>
                    <a:pt x="463" y="862"/>
                  </a:lnTo>
                  <a:lnTo>
                    <a:pt x="463" y="862"/>
                  </a:lnTo>
                  <a:lnTo>
                    <a:pt x="463" y="861"/>
                  </a:lnTo>
                  <a:lnTo>
                    <a:pt x="463" y="862"/>
                  </a:lnTo>
                  <a:lnTo>
                    <a:pt x="463" y="863"/>
                  </a:lnTo>
                  <a:close/>
                  <a:moveTo>
                    <a:pt x="159" y="860"/>
                  </a:moveTo>
                  <a:lnTo>
                    <a:pt x="159" y="860"/>
                  </a:lnTo>
                  <a:lnTo>
                    <a:pt x="158" y="859"/>
                  </a:lnTo>
                  <a:lnTo>
                    <a:pt x="158" y="859"/>
                  </a:lnTo>
                  <a:lnTo>
                    <a:pt x="159" y="859"/>
                  </a:lnTo>
                  <a:lnTo>
                    <a:pt x="159" y="859"/>
                  </a:lnTo>
                  <a:lnTo>
                    <a:pt x="160" y="859"/>
                  </a:lnTo>
                  <a:lnTo>
                    <a:pt x="159" y="859"/>
                  </a:lnTo>
                  <a:lnTo>
                    <a:pt x="159" y="860"/>
                  </a:lnTo>
                  <a:close/>
                  <a:moveTo>
                    <a:pt x="161" y="857"/>
                  </a:moveTo>
                  <a:lnTo>
                    <a:pt x="161" y="858"/>
                  </a:lnTo>
                  <a:lnTo>
                    <a:pt x="160" y="859"/>
                  </a:lnTo>
                  <a:lnTo>
                    <a:pt x="160" y="859"/>
                  </a:lnTo>
                  <a:lnTo>
                    <a:pt x="159" y="858"/>
                  </a:lnTo>
                  <a:lnTo>
                    <a:pt x="159" y="858"/>
                  </a:lnTo>
                  <a:lnTo>
                    <a:pt x="159" y="858"/>
                  </a:lnTo>
                  <a:lnTo>
                    <a:pt x="159" y="857"/>
                  </a:lnTo>
                  <a:lnTo>
                    <a:pt x="159" y="857"/>
                  </a:lnTo>
                  <a:lnTo>
                    <a:pt x="160" y="857"/>
                  </a:lnTo>
                  <a:lnTo>
                    <a:pt x="161" y="857"/>
                  </a:lnTo>
                  <a:close/>
                  <a:moveTo>
                    <a:pt x="1175" y="814"/>
                  </a:moveTo>
                  <a:lnTo>
                    <a:pt x="1174" y="814"/>
                  </a:lnTo>
                  <a:lnTo>
                    <a:pt x="1174" y="814"/>
                  </a:lnTo>
                  <a:lnTo>
                    <a:pt x="1174" y="814"/>
                  </a:lnTo>
                  <a:lnTo>
                    <a:pt x="1174" y="813"/>
                  </a:lnTo>
                  <a:lnTo>
                    <a:pt x="1175" y="813"/>
                  </a:lnTo>
                  <a:lnTo>
                    <a:pt x="1175" y="814"/>
                  </a:lnTo>
                  <a:lnTo>
                    <a:pt x="1175" y="814"/>
                  </a:lnTo>
                  <a:close/>
                  <a:moveTo>
                    <a:pt x="156" y="783"/>
                  </a:moveTo>
                  <a:lnTo>
                    <a:pt x="157" y="784"/>
                  </a:lnTo>
                  <a:lnTo>
                    <a:pt x="158" y="784"/>
                  </a:lnTo>
                  <a:lnTo>
                    <a:pt x="159" y="783"/>
                  </a:lnTo>
                  <a:lnTo>
                    <a:pt x="160" y="783"/>
                  </a:lnTo>
                  <a:lnTo>
                    <a:pt x="161" y="784"/>
                  </a:lnTo>
                  <a:lnTo>
                    <a:pt x="162" y="784"/>
                  </a:lnTo>
                  <a:lnTo>
                    <a:pt x="164" y="786"/>
                  </a:lnTo>
                  <a:lnTo>
                    <a:pt x="165" y="788"/>
                  </a:lnTo>
                  <a:lnTo>
                    <a:pt x="165" y="790"/>
                  </a:lnTo>
                  <a:lnTo>
                    <a:pt x="166" y="791"/>
                  </a:lnTo>
                  <a:lnTo>
                    <a:pt x="168" y="791"/>
                  </a:lnTo>
                  <a:lnTo>
                    <a:pt x="168" y="790"/>
                  </a:lnTo>
                  <a:lnTo>
                    <a:pt x="169" y="790"/>
                  </a:lnTo>
                  <a:lnTo>
                    <a:pt x="170" y="790"/>
                  </a:lnTo>
                  <a:lnTo>
                    <a:pt x="172" y="789"/>
                  </a:lnTo>
                  <a:lnTo>
                    <a:pt x="173" y="790"/>
                  </a:lnTo>
                  <a:lnTo>
                    <a:pt x="173" y="791"/>
                  </a:lnTo>
                  <a:lnTo>
                    <a:pt x="174" y="792"/>
                  </a:lnTo>
                  <a:lnTo>
                    <a:pt x="176" y="792"/>
                  </a:lnTo>
                  <a:lnTo>
                    <a:pt x="176" y="794"/>
                  </a:lnTo>
                  <a:lnTo>
                    <a:pt x="175" y="796"/>
                  </a:lnTo>
                  <a:lnTo>
                    <a:pt x="176" y="797"/>
                  </a:lnTo>
                  <a:lnTo>
                    <a:pt x="176" y="798"/>
                  </a:lnTo>
                  <a:lnTo>
                    <a:pt x="178" y="800"/>
                  </a:lnTo>
                  <a:lnTo>
                    <a:pt x="182" y="800"/>
                  </a:lnTo>
                  <a:lnTo>
                    <a:pt x="183" y="800"/>
                  </a:lnTo>
                  <a:lnTo>
                    <a:pt x="180" y="804"/>
                  </a:lnTo>
                  <a:lnTo>
                    <a:pt x="181" y="805"/>
                  </a:lnTo>
                  <a:lnTo>
                    <a:pt x="181" y="805"/>
                  </a:lnTo>
                  <a:lnTo>
                    <a:pt x="182" y="806"/>
                  </a:lnTo>
                  <a:lnTo>
                    <a:pt x="179" y="808"/>
                  </a:lnTo>
                  <a:lnTo>
                    <a:pt x="179" y="809"/>
                  </a:lnTo>
                  <a:lnTo>
                    <a:pt x="180" y="809"/>
                  </a:lnTo>
                  <a:lnTo>
                    <a:pt x="181" y="810"/>
                  </a:lnTo>
                  <a:lnTo>
                    <a:pt x="181" y="811"/>
                  </a:lnTo>
                  <a:lnTo>
                    <a:pt x="179" y="812"/>
                  </a:lnTo>
                  <a:lnTo>
                    <a:pt x="178" y="812"/>
                  </a:lnTo>
                  <a:lnTo>
                    <a:pt x="177" y="813"/>
                  </a:lnTo>
                  <a:lnTo>
                    <a:pt x="175" y="812"/>
                  </a:lnTo>
                  <a:lnTo>
                    <a:pt x="172" y="814"/>
                  </a:lnTo>
                  <a:lnTo>
                    <a:pt x="170" y="814"/>
                  </a:lnTo>
                  <a:lnTo>
                    <a:pt x="168" y="816"/>
                  </a:lnTo>
                  <a:lnTo>
                    <a:pt x="168" y="819"/>
                  </a:lnTo>
                  <a:lnTo>
                    <a:pt x="168" y="819"/>
                  </a:lnTo>
                  <a:lnTo>
                    <a:pt x="167" y="818"/>
                  </a:lnTo>
                  <a:lnTo>
                    <a:pt x="165" y="817"/>
                  </a:lnTo>
                  <a:lnTo>
                    <a:pt x="164" y="816"/>
                  </a:lnTo>
                  <a:lnTo>
                    <a:pt x="163" y="816"/>
                  </a:lnTo>
                  <a:lnTo>
                    <a:pt x="163" y="816"/>
                  </a:lnTo>
                  <a:lnTo>
                    <a:pt x="162" y="816"/>
                  </a:lnTo>
                  <a:lnTo>
                    <a:pt x="161" y="816"/>
                  </a:lnTo>
                  <a:lnTo>
                    <a:pt x="159" y="816"/>
                  </a:lnTo>
                  <a:lnTo>
                    <a:pt x="158" y="815"/>
                  </a:lnTo>
                  <a:lnTo>
                    <a:pt x="155" y="813"/>
                  </a:lnTo>
                  <a:lnTo>
                    <a:pt x="153" y="813"/>
                  </a:lnTo>
                  <a:lnTo>
                    <a:pt x="153" y="813"/>
                  </a:lnTo>
                  <a:lnTo>
                    <a:pt x="150" y="813"/>
                  </a:lnTo>
                  <a:lnTo>
                    <a:pt x="147" y="810"/>
                  </a:lnTo>
                  <a:lnTo>
                    <a:pt x="147" y="808"/>
                  </a:lnTo>
                  <a:lnTo>
                    <a:pt x="146" y="808"/>
                  </a:lnTo>
                  <a:lnTo>
                    <a:pt x="146" y="806"/>
                  </a:lnTo>
                  <a:lnTo>
                    <a:pt x="147" y="805"/>
                  </a:lnTo>
                  <a:lnTo>
                    <a:pt x="147" y="802"/>
                  </a:lnTo>
                  <a:lnTo>
                    <a:pt x="147" y="802"/>
                  </a:lnTo>
                  <a:lnTo>
                    <a:pt x="145" y="800"/>
                  </a:lnTo>
                  <a:lnTo>
                    <a:pt x="143" y="800"/>
                  </a:lnTo>
                  <a:lnTo>
                    <a:pt x="141" y="802"/>
                  </a:lnTo>
                  <a:lnTo>
                    <a:pt x="140" y="802"/>
                  </a:lnTo>
                  <a:lnTo>
                    <a:pt x="139" y="801"/>
                  </a:lnTo>
                  <a:lnTo>
                    <a:pt x="139" y="799"/>
                  </a:lnTo>
                  <a:lnTo>
                    <a:pt x="138" y="798"/>
                  </a:lnTo>
                  <a:lnTo>
                    <a:pt x="138" y="796"/>
                  </a:lnTo>
                  <a:lnTo>
                    <a:pt x="139" y="796"/>
                  </a:lnTo>
                  <a:lnTo>
                    <a:pt x="139" y="796"/>
                  </a:lnTo>
                  <a:lnTo>
                    <a:pt x="140" y="796"/>
                  </a:lnTo>
                  <a:lnTo>
                    <a:pt x="141" y="796"/>
                  </a:lnTo>
                  <a:lnTo>
                    <a:pt x="141" y="797"/>
                  </a:lnTo>
                  <a:lnTo>
                    <a:pt x="144" y="797"/>
                  </a:lnTo>
                  <a:lnTo>
                    <a:pt x="146" y="795"/>
                  </a:lnTo>
                  <a:lnTo>
                    <a:pt x="147" y="795"/>
                  </a:lnTo>
                  <a:lnTo>
                    <a:pt x="147" y="796"/>
                  </a:lnTo>
                  <a:lnTo>
                    <a:pt x="152" y="796"/>
                  </a:lnTo>
                  <a:lnTo>
                    <a:pt x="154" y="793"/>
                  </a:lnTo>
                  <a:lnTo>
                    <a:pt x="154" y="792"/>
                  </a:lnTo>
                  <a:lnTo>
                    <a:pt x="154" y="791"/>
                  </a:lnTo>
                  <a:lnTo>
                    <a:pt x="154" y="789"/>
                  </a:lnTo>
                  <a:lnTo>
                    <a:pt x="153" y="787"/>
                  </a:lnTo>
                  <a:lnTo>
                    <a:pt x="153" y="784"/>
                  </a:lnTo>
                  <a:lnTo>
                    <a:pt x="153" y="783"/>
                  </a:lnTo>
                  <a:lnTo>
                    <a:pt x="155" y="783"/>
                  </a:lnTo>
                  <a:lnTo>
                    <a:pt x="155" y="783"/>
                  </a:lnTo>
                  <a:lnTo>
                    <a:pt x="156" y="783"/>
                  </a:lnTo>
                  <a:close/>
                  <a:moveTo>
                    <a:pt x="179" y="784"/>
                  </a:moveTo>
                  <a:lnTo>
                    <a:pt x="178" y="786"/>
                  </a:lnTo>
                  <a:lnTo>
                    <a:pt x="178" y="785"/>
                  </a:lnTo>
                  <a:lnTo>
                    <a:pt x="178" y="781"/>
                  </a:lnTo>
                  <a:lnTo>
                    <a:pt x="178" y="781"/>
                  </a:lnTo>
                  <a:lnTo>
                    <a:pt x="180" y="782"/>
                  </a:lnTo>
                  <a:lnTo>
                    <a:pt x="180" y="784"/>
                  </a:lnTo>
                  <a:lnTo>
                    <a:pt x="179" y="784"/>
                  </a:lnTo>
                  <a:close/>
                  <a:moveTo>
                    <a:pt x="369" y="771"/>
                  </a:moveTo>
                  <a:lnTo>
                    <a:pt x="368" y="771"/>
                  </a:lnTo>
                  <a:lnTo>
                    <a:pt x="368" y="770"/>
                  </a:lnTo>
                  <a:lnTo>
                    <a:pt x="368" y="770"/>
                  </a:lnTo>
                  <a:lnTo>
                    <a:pt x="368" y="770"/>
                  </a:lnTo>
                  <a:lnTo>
                    <a:pt x="369" y="770"/>
                  </a:lnTo>
                  <a:lnTo>
                    <a:pt x="369" y="770"/>
                  </a:lnTo>
                  <a:lnTo>
                    <a:pt x="369" y="770"/>
                  </a:lnTo>
                  <a:lnTo>
                    <a:pt x="369" y="771"/>
                  </a:lnTo>
                  <a:close/>
                  <a:moveTo>
                    <a:pt x="188" y="769"/>
                  </a:moveTo>
                  <a:lnTo>
                    <a:pt x="187" y="770"/>
                  </a:lnTo>
                  <a:lnTo>
                    <a:pt x="186" y="769"/>
                  </a:lnTo>
                  <a:lnTo>
                    <a:pt x="186" y="768"/>
                  </a:lnTo>
                  <a:lnTo>
                    <a:pt x="188" y="767"/>
                  </a:lnTo>
                  <a:lnTo>
                    <a:pt x="188" y="768"/>
                  </a:lnTo>
                  <a:lnTo>
                    <a:pt x="188" y="769"/>
                  </a:lnTo>
                  <a:close/>
                  <a:moveTo>
                    <a:pt x="43" y="767"/>
                  </a:moveTo>
                  <a:lnTo>
                    <a:pt x="44" y="767"/>
                  </a:lnTo>
                  <a:lnTo>
                    <a:pt x="49" y="767"/>
                  </a:lnTo>
                  <a:lnTo>
                    <a:pt x="50" y="768"/>
                  </a:lnTo>
                  <a:lnTo>
                    <a:pt x="53" y="768"/>
                  </a:lnTo>
                  <a:lnTo>
                    <a:pt x="55" y="769"/>
                  </a:lnTo>
                  <a:lnTo>
                    <a:pt x="62" y="770"/>
                  </a:lnTo>
                  <a:lnTo>
                    <a:pt x="63" y="770"/>
                  </a:lnTo>
                  <a:lnTo>
                    <a:pt x="64" y="770"/>
                  </a:lnTo>
                  <a:lnTo>
                    <a:pt x="64" y="771"/>
                  </a:lnTo>
                  <a:lnTo>
                    <a:pt x="66" y="771"/>
                  </a:lnTo>
                  <a:lnTo>
                    <a:pt x="67" y="771"/>
                  </a:lnTo>
                  <a:lnTo>
                    <a:pt x="68" y="771"/>
                  </a:lnTo>
                  <a:lnTo>
                    <a:pt x="69" y="772"/>
                  </a:lnTo>
                  <a:lnTo>
                    <a:pt x="70" y="772"/>
                  </a:lnTo>
                  <a:lnTo>
                    <a:pt x="71" y="773"/>
                  </a:lnTo>
                  <a:lnTo>
                    <a:pt x="74" y="775"/>
                  </a:lnTo>
                  <a:lnTo>
                    <a:pt x="75" y="776"/>
                  </a:lnTo>
                  <a:lnTo>
                    <a:pt x="75" y="776"/>
                  </a:lnTo>
                  <a:lnTo>
                    <a:pt x="77" y="777"/>
                  </a:lnTo>
                  <a:lnTo>
                    <a:pt x="77" y="777"/>
                  </a:lnTo>
                  <a:lnTo>
                    <a:pt x="79" y="779"/>
                  </a:lnTo>
                  <a:lnTo>
                    <a:pt x="79" y="781"/>
                  </a:lnTo>
                  <a:lnTo>
                    <a:pt x="82" y="784"/>
                  </a:lnTo>
                  <a:lnTo>
                    <a:pt x="84" y="787"/>
                  </a:lnTo>
                  <a:lnTo>
                    <a:pt x="85" y="787"/>
                  </a:lnTo>
                  <a:lnTo>
                    <a:pt x="87" y="789"/>
                  </a:lnTo>
                  <a:lnTo>
                    <a:pt x="87" y="789"/>
                  </a:lnTo>
                  <a:lnTo>
                    <a:pt x="88" y="789"/>
                  </a:lnTo>
                  <a:lnTo>
                    <a:pt x="90" y="789"/>
                  </a:lnTo>
                  <a:lnTo>
                    <a:pt x="90" y="789"/>
                  </a:lnTo>
                  <a:lnTo>
                    <a:pt x="92" y="788"/>
                  </a:lnTo>
                  <a:lnTo>
                    <a:pt x="94" y="789"/>
                  </a:lnTo>
                  <a:lnTo>
                    <a:pt x="95" y="789"/>
                  </a:lnTo>
                  <a:lnTo>
                    <a:pt x="95" y="790"/>
                  </a:lnTo>
                  <a:lnTo>
                    <a:pt x="97" y="789"/>
                  </a:lnTo>
                  <a:lnTo>
                    <a:pt x="99" y="789"/>
                  </a:lnTo>
                  <a:lnTo>
                    <a:pt x="100" y="789"/>
                  </a:lnTo>
                  <a:lnTo>
                    <a:pt x="101" y="789"/>
                  </a:lnTo>
                  <a:lnTo>
                    <a:pt x="102" y="791"/>
                  </a:lnTo>
                  <a:lnTo>
                    <a:pt x="102" y="791"/>
                  </a:lnTo>
                  <a:lnTo>
                    <a:pt x="105" y="793"/>
                  </a:lnTo>
                  <a:lnTo>
                    <a:pt x="105" y="794"/>
                  </a:lnTo>
                  <a:lnTo>
                    <a:pt x="105" y="795"/>
                  </a:lnTo>
                  <a:lnTo>
                    <a:pt x="105" y="797"/>
                  </a:lnTo>
                  <a:lnTo>
                    <a:pt x="106" y="798"/>
                  </a:lnTo>
                  <a:lnTo>
                    <a:pt x="107" y="798"/>
                  </a:lnTo>
                  <a:lnTo>
                    <a:pt x="108" y="798"/>
                  </a:lnTo>
                  <a:lnTo>
                    <a:pt x="109" y="798"/>
                  </a:lnTo>
                  <a:lnTo>
                    <a:pt x="110" y="796"/>
                  </a:lnTo>
                  <a:lnTo>
                    <a:pt x="110" y="795"/>
                  </a:lnTo>
                  <a:lnTo>
                    <a:pt x="109" y="794"/>
                  </a:lnTo>
                  <a:lnTo>
                    <a:pt x="109" y="792"/>
                  </a:lnTo>
                  <a:lnTo>
                    <a:pt x="110" y="792"/>
                  </a:lnTo>
                  <a:lnTo>
                    <a:pt x="111" y="791"/>
                  </a:lnTo>
                  <a:lnTo>
                    <a:pt x="113" y="791"/>
                  </a:lnTo>
                  <a:lnTo>
                    <a:pt x="113" y="791"/>
                  </a:lnTo>
                  <a:lnTo>
                    <a:pt x="114" y="791"/>
                  </a:lnTo>
                  <a:lnTo>
                    <a:pt x="115" y="792"/>
                  </a:lnTo>
                  <a:lnTo>
                    <a:pt x="117" y="792"/>
                  </a:lnTo>
                  <a:lnTo>
                    <a:pt x="118" y="792"/>
                  </a:lnTo>
                  <a:lnTo>
                    <a:pt x="118" y="794"/>
                  </a:lnTo>
                  <a:lnTo>
                    <a:pt x="120" y="795"/>
                  </a:lnTo>
                  <a:lnTo>
                    <a:pt x="121" y="795"/>
                  </a:lnTo>
                  <a:lnTo>
                    <a:pt x="122" y="796"/>
                  </a:lnTo>
                  <a:lnTo>
                    <a:pt x="122" y="796"/>
                  </a:lnTo>
                  <a:lnTo>
                    <a:pt x="126" y="799"/>
                  </a:lnTo>
                  <a:lnTo>
                    <a:pt x="127" y="803"/>
                  </a:lnTo>
                  <a:lnTo>
                    <a:pt x="127" y="805"/>
                  </a:lnTo>
                  <a:lnTo>
                    <a:pt x="126" y="806"/>
                  </a:lnTo>
                  <a:lnTo>
                    <a:pt x="126" y="806"/>
                  </a:lnTo>
                  <a:lnTo>
                    <a:pt x="125" y="807"/>
                  </a:lnTo>
                  <a:lnTo>
                    <a:pt x="125" y="808"/>
                  </a:lnTo>
                  <a:lnTo>
                    <a:pt x="128" y="810"/>
                  </a:lnTo>
                  <a:lnTo>
                    <a:pt x="128" y="810"/>
                  </a:lnTo>
                  <a:lnTo>
                    <a:pt x="129" y="810"/>
                  </a:lnTo>
                  <a:lnTo>
                    <a:pt x="130" y="809"/>
                  </a:lnTo>
                  <a:lnTo>
                    <a:pt x="130" y="809"/>
                  </a:lnTo>
                  <a:lnTo>
                    <a:pt x="132" y="808"/>
                  </a:lnTo>
                  <a:lnTo>
                    <a:pt x="135" y="808"/>
                  </a:lnTo>
                  <a:lnTo>
                    <a:pt x="135" y="809"/>
                  </a:lnTo>
                  <a:lnTo>
                    <a:pt x="135" y="811"/>
                  </a:lnTo>
                  <a:lnTo>
                    <a:pt x="136" y="811"/>
                  </a:lnTo>
                  <a:lnTo>
                    <a:pt x="136" y="812"/>
                  </a:lnTo>
                  <a:lnTo>
                    <a:pt x="136" y="813"/>
                  </a:lnTo>
                  <a:lnTo>
                    <a:pt x="138" y="815"/>
                  </a:lnTo>
                  <a:lnTo>
                    <a:pt x="139" y="815"/>
                  </a:lnTo>
                  <a:lnTo>
                    <a:pt x="140" y="817"/>
                  </a:lnTo>
                  <a:lnTo>
                    <a:pt x="141" y="817"/>
                  </a:lnTo>
                  <a:lnTo>
                    <a:pt x="141" y="821"/>
                  </a:lnTo>
                  <a:lnTo>
                    <a:pt x="140" y="821"/>
                  </a:lnTo>
                  <a:lnTo>
                    <a:pt x="140" y="823"/>
                  </a:lnTo>
                  <a:lnTo>
                    <a:pt x="141" y="824"/>
                  </a:lnTo>
                  <a:lnTo>
                    <a:pt x="142" y="828"/>
                  </a:lnTo>
                  <a:lnTo>
                    <a:pt x="142" y="828"/>
                  </a:lnTo>
                  <a:lnTo>
                    <a:pt x="142" y="830"/>
                  </a:lnTo>
                  <a:lnTo>
                    <a:pt x="143" y="832"/>
                  </a:lnTo>
                  <a:lnTo>
                    <a:pt x="145" y="832"/>
                  </a:lnTo>
                  <a:lnTo>
                    <a:pt x="146" y="832"/>
                  </a:lnTo>
                  <a:lnTo>
                    <a:pt x="147" y="830"/>
                  </a:lnTo>
                  <a:lnTo>
                    <a:pt x="147" y="829"/>
                  </a:lnTo>
                  <a:lnTo>
                    <a:pt x="149" y="829"/>
                  </a:lnTo>
                  <a:lnTo>
                    <a:pt x="150" y="830"/>
                  </a:lnTo>
                  <a:lnTo>
                    <a:pt x="150" y="832"/>
                  </a:lnTo>
                  <a:lnTo>
                    <a:pt x="149" y="833"/>
                  </a:lnTo>
                  <a:lnTo>
                    <a:pt x="149" y="834"/>
                  </a:lnTo>
                  <a:lnTo>
                    <a:pt x="148" y="834"/>
                  </a:lnTo>
                  <a:lnTo>
                    <a:pt x="148" y="835"/>
                  </a:lnTo>
                  <a:lnTo>
                    <a:pt x="148" y="836"/>
                  </a:lnTo>
                  <a:lnTo>
                    <a:pt x="154" y="841"/>
                  </a:lnTo>
                  <a:lnTo>
                    <a:pt x="154" y="841"/>
                  </a:lnTo>
                  <a:lnTo>
                    <a:pt x="152" y="841"/>
                  </a:lnTo>
                  <a:lnTo>
                    <a:pt x="151" y="841"/>
                  </a:lnTo>
                  <a:lnTo>
                    <a:pt x="147" y="841"/>
                  </a:lnTo>
                  <a:lnTo>
                    <a:pt x="146" y="841"/>
                  </a:lnTo>
                  <a:lnTo>
                    <a:pt x="146" y="841"/>
                  </a:lnTo>
                  <a:lnTo>
                    <a:pt x="141" y="841"/>
                  </a:lnTo>
                  <a:lnTo>
                    <a:pt x="141" y="841"/>
                  </a:lnTo>
                  <a:lnTo>
                    <a:pt x="139" y="841"/>
                  </a:lnTo>
                  <a:lnTo>
                    <a:pt x="139" y="841"/>
                  </a:lnTo>
                  <a:lnTo>
                    <a:pt x="138" y="841"/>
                  </a:lnTo>
                  <a:lnTo>
                    <a:pt x="137" y="842"/>
                  </a:lnTo>
                  <a:lnTo>
                    <a:pt x="135" y="843"/>
                  </a:lnTo>
                  <a:lnTo>
                    <a:pt x="134" y="845"/>
                  </a:lnTo>
                  <a:lnTo>
                    <a:pt x="134" y="846"/>
                  </a:lnTo>
                  <a:lnTo>
                    <a:pt x="133" y="846"/>
                  </a:lnTo>
                  <a:lnTo>
                    <a:pt x="133" y="849"/>
                  </a:lnTo>
                  <a:lnTo>
                    <a:pt x="134" y="849"/>
                  </a:lnTo>
                  <a:lnTo>
                    <a:pt x="134" y="850"/>
                  </a:lnTo>
                  <a:lnTo>
                    <a:pt x="135" y="852"/>
                  </a:lnTo>
                  <a:lnTo>
                    <a:pt x="136" y="852"/>
                  </a:lnTo>
                  <a:lnTo>
                    <a:pt x="138" y="854"/>
                  </a:lnTo>
                  <a:lnTo>
                    <a:pt x="140" y="855"/>
                  </a:lnTo>
                  <a:lnTo>
                    <a:pt x="140" y="856"/>
                  </a:lnTo>
                  <a:lnTo>
                    <a:pt x="142" y="856"/>
                  </a:lnTo>
                  <a:lnTo>
                    <a:pt x="143" y="858"/>
                  </a:lnTo>
                  <a:lnTo>
                    <a:pt x="148" y="858"/>
                  </a:lnTo>
                  <a:lnTo>
                    <a:pt x="149" y="856"/>
                  </a:lnTo>
                  <a:lnTo>
                    <a:pt x="152" y="855"/>
                  </a:lnTo>
                  <a:lnTo>
                    <a:pt x="155" y="855"/>
                  </a:lnTo>
                  <a:lnTo>
                    <a:pt x="156" y="856"/>
                  </a:lnTo>
                  <a:lnTo>
                    <a:pt x="157" y="856"/>
                  </a:lnTo>
                  <a:lnTo>
                    <a:pt x="157" y="858"/>
                  </a:lnTo>
                  <a:lnTo>
                    <a:pt x="154" y="859"/>
                  </a:lnTo>
                  <a:lnTo>
                    <a:pt x="154" y="860"/>
                  </a:lnTo>
                  <a:lnTo>
                    <a:pt x="154" y="863"/>
                  </a:lnTo>
                  <a:lnTo>
                    <a:pt x="154" y="863"/>
                  </a:lnTo>
                  <a:lnTo>
                    <a:pt x="155" y="865"/>
                  </a:lnTo>
                  <a:lnTo>
                    <a:pt x="159" y="868"/>
                  </a:lnTo>
                  <a:lnTo>
                    <a:pt x="159" y="869"/>
                  </a:lnTo>
                  <a:lnTo>
                    <a:pt x="158" y="870"/>
                  </a:lnTo>
                  <a:lnTo>
                    <a:pt x="157" y="870"/>
                  </a:lnTo>
                  <a:lnTo>
                    <a:pt x="156" y="870"/>
                  </a:lnTo>
                  <a:lnTo>
                    <a:pt x="156" y="870"/>
                  </a:lnTo>
                  <a:lnTo>
                    <a:pt x="154" y="870"/>
                  </a:lnTo>
                  <a:lnTo>
                    <a:pt x="153" y="869"/>
                  </a:lnTo>
                  <a:lnTo>
                    <a:pt x="150" y="868"/>
                  </a:lnTo>
                  <a:lnTo>
                    <a:pt x="148" y="869"/>
                  </a:lnTo>
                  <a:lnTo>
                    <a:pt x="148" y="871"/>
                  </a:lnTo>
                  <a:lnTo>
                    <a:pt x="147" y="872"/>
                  </a:lnTo>
                  <a:lnTo>
                    <a:pt x="147" y="873"/>
                  </a:lnTo>
                  <a:lnTo>
                    <a:pt x="147" y="875"/>
                  </a:lnTo>
                  <a:lnTo>
                    <a:pt x="146" y="876"/>
                  </a:lnTo>
                  <a:lnTo>
                    <a:pt x="145" y="876"/>
                  </a:lnTo>
                  <a:lnTo>
                    <a:pt x="145" y="877"/>
                  </a:lnTo>
                  <a:lnTo>
                    <a:pt x="144" y="878"/>
                  </a:lnTo>
                  <a:lnTo>
                    <a:pt x="143" y="878"/>
                  </a:lnTo>
                  <a:lnTo>
                    <a:pt x="142" y="877"/>
                  </a:lnTo>
                  <a:lnTo>
                    <a:pt x="142" y="877"/>
                  </a:lnTo>
                  <a:lnTo>
                    <a:pt x="140" y="875"/>
                  </a:lnTo>
                  <a:lnTo>
                    <a:pt x="140" y="874"/>
                  </a:lnTo>
                  <a:lnTo>
                    <a:pt x="140" y="874"/>
                  </a:lnTo>
                  <a:lnTo>
                    <a:pt x="140" y="872"/>
                  </a:lnTo>
                  <a:lnTo>
                    <a:pt x="138" y="870"/>
                  </a:lnTo>
                  <a:lnTo>
                    <a:pt x="137" y="866"/>
                  </a:lnTo>
                  <a:lnTo>
                    <a:pt x="136" y="866"/>
                  </a:lnTo>
                  <a:lnTo>
                    <a:pt x="135" y="863"/>
                  </a:lnTo>
                  <a:lnTo>
                    <a:pt x="136" y="861"/>
                  </a:lnTo>
                  <a:lnTo>
                    <a:pt x="135" y="860"/>
                  </a:lnTo>
                  <a:lnTo>
                    <a:pt x="134" y="860"/>
                  </a:lnTo>
                  <a:lnTo>
                    <a:pt x="133" y="859"/>
                  </a:lnTo>
                  <a:lnTo>
                    <a:pt x="132" y="859"/>
                  </a:lnTo>
                  <a:lnTo>
                    <a:pt x="130" y="859"/>
                  </a:lnTo>
                  <a:lnTo>
                    <a:pt x="129" y="858"/>
                  </a:lnTo>
                  <a:lnTo>
                    <a:pt x="128" y="858"/>
                  </a:lnTo>
                  <a:lnTo>
                    <a:pt x="126" y="857"/>
                  </a:lnTo>
                  <a:lnTo>
                    <a:pt x="125" y="857"/>
                  </a:lnTo>
                  <a:lnTo>
                    <a:pt x="123" y="855"/>
                  </a:lnTo>
                  <a:lnTo>
                    <a:pt x="118" y="855"/>
                  </a:lnTo>
                  <a:lnTo>
                    <a:pt x="117" y="856"/>
                  </a:lnTo>
                  <a:lnTo>
                    <a:pt x="116" y="855"/>
                  </a:lnTo>
                  <a:lnTo>
                    <a:pt x="116" y="854"/>
                  </a:lnTo>
                  <a:lnTo>
                    <a:pt x="115" y="853"/>
                  </a:lnTo>
                  <a:lnTo>
                    <a:pt x="113" y="854"/>
                  </a:lnTo>
                  <a:lnTo>
                    <a:pt x="112" y="853"/>
                  </a:lnTo>
                  <a:lnTo>
                    <a:pt x="112" y="851"/>
                  </a:lnTo>
                  <a:lnTo>
                    <a:pt x="113" y="851"/>
                  </a:lnTo>
                  <a:lnTo>
                    <a:pt x="112" y="849"/>
                  </a:lnTo>
                  <a:lnTo>
                    <a:pt x="112" y="848"/>
                  </a:lnTo>
                  <a:lnTo>
                    <a:pt x="111" y="847"/>
                  </a:lnTo>
                  <a:lnTo>
                    <a:pt x="110" y="847"/>
                  </a:lnTo>
                  <a:lnTo>
                    <a:pt x="110" y="846"/>
                  </a:lnTo>
                  <a:lnTo>
                    <a:pt x="105" y="841"/>
                  </a:lnTo>
                  <a:lnTo>
                    <a:pt x="102" y="840"/>
                  </a:lnTo>
                  <a:lnTo>
                    <a:pt x="100" y="840"/>
                  </a:lnTo>
                  <a:lnTo>
                    <a:pt x="98" y="839"/>
                  </a:lnTo>
                  <a:lnTo>
                    <a:pt x="96" y="838"/>
                  </a:lnTo>
                  <a:lnTo>
                    <a:pt x="94" y="839"/>
                  </a:lnTo>
                  <a:lnTo>
                    <a:pt x="93" y="840"/>
                  </a:lnTo>
                  <a:lnTo>
                    <a:pt x="92" y="840"/>
                  </a:lnTo>
                  <a:lnTo>
                    <a:pt x="92" y="841"/>
                  </a:lnTo>
                  <a:lnTo>
                    <a:pt x="90" y="841"/>
                  </a:lnTo>
                  <a:lnTo>
                    <a:pt x="89" y="840"/>
                  </a:lnTo>
                  <a:lnTo>
                    <a:pt x="88" y="839"/>
                  </a:lnTo>
                  <a:lnTo>
                    <a:pt x="87" y="839"/>
                  </a:lnTo>
                  <a:lnTo>
                    <a:pt x="86" y="837"/>
                  </a:lnTo>
                  <a:lnTo>
                    <a:pt x="82" y="836"/>
                  </a:lnTo>
                  <a:lnTo>
                    <a:pt x="82" y="836"/>
                  </a:lnTo>
                  <a:lnTo>
                    <a:pt x="80" y="836"/>
                  </a:lnTo>
                  <a:lnTo>
                    <a:pt x="79" y="835"/>
                  </a:lnTo>
                  <a:lnTo>
                    <a:pt x="79" y="834"/>
                  </a:lnTo>
                  <a:lnTo>
                    <a:pt x="78" y="832"/>
                  </a:lnTo>
                  <a:lnTo>
                    <a:pt x="78" y="830"/>
                  </a:lnTo>
                  <a:lnTo>
                    <a:pt x="77" y="829"/>
                  </a:lnTo>
                  <a:lnTo>
                    <a:pt x="77" y="828"/>
                  </a:lnTo>
                  <a:lnTo>
                    <a:pt x="73" y="827"/>
                  </a:lnTo>
                  <a:lnTo>
                    <a:pt x="72" y="826"/>
                  </a:lnTo>
                  <a:lnTo>
                    <a:pt x="70" y="825"/>
                  </a:lnTo>
                  <a:lnTo>
                    <a:pt x="66" y="825"/>
                  </a:lnTo>
                  <a:lnTo>
                    <a:pt x="65" y="826"/>
                  </a:lnTo>
                  <a:lnTo>
                    <a:pt x="63" y="826"/>
                  </a:lnTo>
                  <a:lnTo>
                    <a:pt x="63" y="824"/>
                  </a:lnTo>
                  <a:lnTo>
                    <a:pt x="62" y="822"/>
                  </a:lnTo>
                  <a:lnTo>
                    <a:pt x="60" y="822"/>
                  </a:lnTo>
                  <a:lnTo>
                    <a:pt x="59" y="821"/>
                  </a:lnTo>
                  <a:lnTo>
                    <a:pt x="59" y="819"/>
                  </a:lnTo>
                  <a:lnTo>
                    <a:pt x="59" y="819"/>
                  </a:lnTo>
                  <a:lnTo>
                    <a:pt x="58" y="819"/>
                  </a:lnTo>
                  <a:lnTo>
                    <a:pt x="55" y="816"/>
                  </a:lnTo>
                  <a:lnTo>
                    <a:pt x="55" y="816"/>
                  </a:lnTo>
                  <a:lnTo>
                    <a:pt x="55" y="817"/>
                  </a:lnTo>
                  <a:lnTo>
                    <a:pt x="54" y="818"/>
                  </a:lnTo>
                  <a:lnTo>
                    <a:pt x="54" y="817"/>
                  </a:lnTo>
                  <a:lnTo>
                    <a:pt x="54" y="816"/>
                  </a:lnTo>
                  <a:lnTo>
                    <a:pt x="53" y="815"/>
                  </a:lnTo>
                  <a:lnTo>
                    <a:pt x="51" y="815"/>
                  </a:lnTo>
                  <a:lnTo>
                    <a:pt x="51" y="814"/>
                  </a:lnTo>
                  <a:lnTo>
                    <a:pt x="48" y="814"/>
                  </a:lnTo>
                  <a:lnTo>
                    <a:pt x="45" y="810"/>
                  </a:lnTo>
                  <a:lnTo>
                    <a:pt x="45" y="806"/>
                  </a:lnTo>
                  <a:lnTo>
                    <a:pt x="43" y="806"/>
                  </a:lnTo>
                  <a:lnTo>
                    <a:pt x="44" y="805"/>
                  </a:lnTo>
                  <a:lnTo>
                    <a:pt x="44" y="805"/>
                  </a:lnTo>
                  <a:lnTo>
                    <a:pt x="45" y="805"/>
                  </a:lnTo>
                  <a:lnTo>
                    <a:pt x="43" y="803"/>
                  </a:lnTo>
                  <a:lnTo>
                    <a:pt x="42" y="802"/>
                  </a:lnTo>
                  <a:lnTo>
                    <a:pt x="42" y="801"/>
                  </a:lnTo>
                  <a:lnTo>
                    <a:pt x="42" y="800"/>
                  </a:lnTo>
                  <a:lnTo>
                    <a:pt x="42" y="796"/>
                  </a:lnTo>
                  <a:lnTo>
                    <a:pt x="42" y="796"/>
                  </a:lnTo>
                  <a:lnTo>
                    <a:pt x="42" y="794"/>
                  </a:lnTo>
                  <a:lnTo>
                    <a:pt x="43" y="794"/>
                  </a:lnTo>
                  <a:lnTo>
                    <a:pt x="42" y="792"/>
                  </a:lnTo>
                  <a:lnTo>
                    <a:pt x="43" y="790"/>
                  </a:lnTo>
                  <a:lnTo>
                    <a:pt x="43" y="788"/>
                  </a:lnTo>
                  <a:lnTo>
                    <a:pt x="44" y="786"/>
                  </a:lnTo>
                  <a:lnTo>
                    <a:pt x="44" y="784"/>
                  </a:lnTo>
                  <a:lnTo>
                    <a:pt x="43" y="783"/>
                  </a:lnTo>
                  <a:lnTo>
                    <a:pt x="42" y="783"/>
                  </a:lnTo>
                  <a:lnTo>
                    <a:pt x="42" y="783"/>
                  </a:lnTo>
                  <a:lnTo>
                    <a:pt x="40" y="783"/>
                  </a:lnTo>
                  <a:lnTo>
                    <a:pt x="35" y="781"/>
                  </a:lnTo>
                  <a:lnTo>
                    <a:pt x="34" y="779"/>
                  </a:lnTo>
                  <a:lnTo>
                    <a:pt x="34" y="778"/>
                  </a:lnTo>
                  <a:lnTo>
                    <a:pt x="34" y="777"/>
                  </a:lnTo>
                  <a:lnTo>
                    <a:pt x="34" y="775"/>
                  </a:lnTo>
                  <a:lnTo>
                    <a:pt x="34" y="775"/>
                  </a:lnTo>
                  <a:lnTo>
                    <a:pt x="35" y="773"/>
                  </a:lnTo>
                  <a:lnTo>
                    <a:pt x="37" y="771"/>
                  </a:lnTo>
                  <a:lnTo>
                    <a:pt x="38" y="771"/>
                  </a:lnTo>
                  <a:lnTo>
                    <a:pt x="39" y="769"/>
                  </a:lnTo>
                  <a:lnTo>
                    <a:pt x="40" y="769"/>
                  </a:lnTo>
                  <a:lnTo>
                    <a:pt x="40" y="768"/>
                  </a:lnTo>
                  <a:lnTo>
                    <a:pt x="42" y="767"/>
                  </a:lnTo>
                  <a:lnTo>
                    <a:pt x="42" y="767"/>
                  </a:lnTo>
                  <a:lnTo>
                    <a:pt x="43" y="767"/>
                  </a:lnTo>
                  <a:close/>
                  <a:moveTo>
                    <a:pt x="984" y="750"/>
                  </a:moveTo>
                  <a:lnTo>
                    <a:pt x="983" y="750"/>
                  </a:lnTo>
                  <a:lnTo>
                    <a:pt x="983" y="749"/>
                  </a:lnTo>
                  <a:lnTo>
                    <a:pt x="984" y="749"/>
                  </a:lnTo>
                  <a:lnTo>
                    <a:pt x="984" y="749"/>
                  </a:lnTo>
                  <a:lnTo>
                    <a:pt x="984" y="749"/>
                  </a:lnTo>
                  <a:lnTo>
                    <a:pt x="984" y="749"/>
                  </a:lnTo>
                  <a:lnTo>
                    <a:pt x="984" y="750"/>
                  </a:lnTo>
                  <a:close/>
                  <a:moveTo>
                    <a:pt x="1033" y="751"/>
                  </a:moveTo>
                  <a:lnTo>
                    <a:pt x="1032" y="753"/>
                  </a:lnTo>
                  <a:lnTo>
                    <a:pt x="1031" y="752"/>
                  </a:lnTo>
                  <a:lnTo>
                    <a:pt x="1030" y="751"/>
                  </a:lnTo>
                  <a:lnTo>
                    <a:pt x="1030" y="750"/>
                  </a:lnTo>
                  <a:lnTo>
                    <a:pt x="1031" y="750"/>
                  </a:lnTo>
                  <a:lnTo>
                    <a:pt x="1032" y="749"/>
                  </a:lnTo>
                  <a:lnTo>
                    <a:pt x="1033" y="749"/>
                  </a:lnTo>
                  <a:lnTo>
                    <a:pt x="1034" y="748"/>
                  </a:lnTo>
                  <a:lnTo>
                    <a:pt x="1035" y="749"/>
                  </a:lnTo>
                  <a:lnTo>
                    <a:pt x="1034" y="751"/>
                  </a:lnTo>
                  <a:lnTo>
                    <a:pt x="1033" y="751"/>
                  </a:lnTo>
                  <a:close/>
                  <a:moveTo>
                    <a:pt x="906" y="749"/>
                  </a:moveTo>
                  <a:lnTo>
                    <a:pt x="905" y="749"/>
                  </a:lnTo>
                  <a:lnTo>
                    <a:pt x="905" y="749"/>
                  </a:lnTo>
                  <a:lnTo>
                    <a:pt x="905" y="749"/>
                  </a:lnTo>
                  <a:lnTo>
                    <a:pt x="905" y="748"/>
                  </a:lnTo>
                  <a:lnTo>
                    <a:pt x="905" y="747"/>
                  </a:lnTo>
                  <a:lnTo>
                    <a:pt x="906" y="748"/>
                  </a:lnTo>
                  <a:lnTo>
                    <a:pt x="906" y="749"/>
                  </a:lnTo>
                  <a:close/>
                  <a:moveTo>
                    <a:pt x="984" y="748"/>
                  </a:moveTo>
                  <a:lnTo>
                    <a:pt x="983" y="748"/>
                  </a:lnTo>
                  <a:lnTo>
                    <a:pt x="983" y="748"/>
                  </a:lnTo>
                  <a:lnTo>
                    <a:pt x="983" y="748"/>
                  </a:lnTo>
                  <a:lnTo>
                    <a:pt x="983" y="747"/>
                  </a:lnTo>
                  <a:lnTo>
                    <a:pt x="984" y="747"/>
                  </a:lnTo>
                  <a:lnTo>
                    <a:pt x="984" y="748"/>
                  </a:lnTo>
                  <a:lnTo>
                    <a:pt x="984" y="748"/>
                  </a:lnTo>
                  <a:close/>
                  <a:moveTo>
                    <a:pt x="12" y="747"/>
                  </a:moveTo>
                  <a:lnTo>
                    <a:pt x="12" y="748"/>
                  </a:lnTo>
                  <a:lnTo>
                    <a:pt x="15" y="748"/>
                  </a:lnTo>
                  <a:lnTo>
                    <a:pt x="17" y="749"/>
                  </a:lnTo>
                  <a:lnTo>
                    <a:pt x="18" y="753"/>
                  </a:lnTo>
                  <a:lnTo>
                    <a:pt x="21" y="755"/>
                  </a:lnTo>
                  <a:lnTo>
                    <a:pt x="21" y="756"/>
                  </a:lnTo>
                  <a:lnTo>
                    <a:pt x="21" y="756"/>
                  </a:lnTo>
                  <a:lnTo>
                    <a:pt x="23" y="758"/>
                  </a:lnTo>
                  <a:lnTo>
                    <a:pt x="23" y="760"/>
                  </a:lnTo>
                  <a:lnTo>
                    <a:pt x="24" y="760"/>
                  </a:lnTo>
                  <a:lnTo>
                    <a:pt x="24" y="762"/>
                  </a:lnTo>
                  <a:lnTo>
                    <a:pt x="23" y="764"/>
                  </a:lnTo>
                  <a:lnTo>
                    <a:pt x="22" y="764"/>
                  </a:lnTo>
                  <a:lnTo>
                    <a:pt x="19" y="766"/>
                  </a:lnTo>
                  <a:lnTo>
                    <a:pt x="17" y="766"/>
                  </a:lnTo>
                  <a:lnTo>
                    <a:pt x="17" y="766"/>
                  </a:lnTo>
                  <a:lnTo>
                    <a:pt x="15" y="766"/>
                  </a:lnTo>
                  <a:lnTo>
                    <a:pt x="15" y="766"/>
                  </a:lnTo>
                  <a:lnTo>
                    <a:pt x="14" y="766"/>
                  </a:lnTo>
                  <a:lnTo>
                    <a:pt x="11" y="763"/>
                  </a:lnTo>
                  <a:lnTo>
                    <a:pt x="11" y="762"/>
                  </a:lnTo>
                  <a:lnTo>
                    <a:pt x="9" y="761"/>
                  </a:lnTo>
                  <a:lnTo>
                    <a:pt x="7" y="760"/>
                  </a:lnTo>
                  <a:lnTo>
                    <a:pt x="6" y="759"/>
                  </a:lnTo>
                  <a:lnTo>
                    <a:pt x="5" y="759"/>
                  </a:lnTo>
                  <a:lnTo>
                    <a:pt x="4" y="759"/>
                  </a:lnTo>
                  <a:lnTo>
                    <a:pt x="3" y="758"/>
                  </a:lnTo>
                  <a:lnTo>
                    <a:pt x="1" y="757"/>
                  </a:lnTo>
                  <a:lnTo>
                    <a:pt x="1" y="757"/>
                  </a:lnTo>
                  <a:lnTo>
                    <a:pt x="0" y="756"/>
                  </a:lnTo>
                  <a:lnTo>
                    <a:pt x="0" y="754"/>
                  </a:lnTo>
                  <a:lnTo>
                    <a:pt x="0" y="753"/>
                  </a:lnTo>
                  <a:lnTo>
                    <a:pt x="0" y="752"/>
                  </a:lnTo>
                  <a:lnTo>
                    <a:pt x="0" y="752"/>
                  </a:lnTo>
                  <a:lnTo>
                    <a:pt x="1" y="752"/>
                  </a:lnTo>
                  <a:lnTo>
                    <a:pt x="2" y="750"/>
                  </a:lnTo>
                  <a:lnTo>
                    <a:pt x="2" y="750"/>
                  </a:lnTo>
                  <a:lnTo>
                    <a:pt x="4" y="749"/>
                  </a:lnTo>
                  <a:lnTo>
                    <a:pt x="4" y="749"/>
                  </a:lnTo>
                  <a:lnTo>
                    <a:pt x="5" y="748"/>
                  </a:lnTo>
                  <a:lnTo>
                    <a:pt x="7" y="748"/>
                  </a:lnTo>
                  <a:lnTo>
                    <a:pt x="8" y="747"/>
                  </a:lnTo>
                  <a:lnTo>
                    <a:pt x="12" y="747"/>
                  </a:lnTo>
                  <a:close/>
                  <a:moveTo>
                    <a:pt x="1005" y="748"/>
                  </a:moveTo>
                  <a:lnTo>
                    <a:pt x="1004" y="748"/>
                  </a:lnTo>
                  <a:lnTo>
                    <a:pt x="1003" y="748"/>
                  </a:lnTo>
                  <a:lnTo>
                    <a:pt x="1003" y="748"/>
                  </a:lnTo>
                  <a:lnTo>
                    <a:pt x="1004" y="747"/>
                  </a:lnTo>
                  <a:lnTo>
                    <a:pt x="1005" y="747"/>
                  </a:lnTo>
                  <a:lnTo>
                    <a:pt x="1005" y="746"/>
                  </a:lnTo>
                  <a:lnTo>
                    <a:pt x="1005" y="747"/>
                  </a:lnTo>
                  <a:lnTo>
                    <a:pt x="1005" y="748"/>
                  </a:lnTo>
                  <a:close/>
                  <a:moveTo>
                    <a:pt x="984" y="745"/>
                  </a:moveTo>
                  <a:lnTo>
                    <a:pt x="983" y="745"/>
                  </a:lnTo>
                  <a:lnTo>
                    <a:pt x="983" y="745"/>
                  </a:lnTo>
                  <a:lnTo>
                    <a:pt x="983" y="744"/>
                  </a:lnTo>
                  <a:lnTo>
                    <a:pt x="983" y="744"/>
                  </a:lnTo>
                  <a:lnTo>
                    <a:pt x="984" y="744"/>
                  </a:lnTo>
                  <a:lnTo>
                    <a:pt x="984" y="744"/>
                  </a:lnTo>
                  <a:lnTo>
                    <a:pt x="984" y="745"/>
                  </a:lnTo>
                  <a:close/>
                  <a:moveTo>
                    <a:pt x="1019" y="736"/>
                  </a:moveTo>
                  <a:lnTo>
                    <a:pt x="1017" y="736"/>
                  </a:lnTo>
                  <a:lnTo>
                    <a:pt x="1016" y="736"/>
                  </a:lnTo>
                  <a:lnTo>
                    <a:pt x="1017" y="735"/>
                  </a:lnTo>
                  <a:lnTo>
                    <a:pt x="1019" y="735"/>
                  </a:lnTo>
                  <a:lnTo>
                    <a:pt x="1020" y="735"/>
                  </a:lnTo>
                  <a:lnTo>
                    <a:pt x="1019" y="736"/>
                  </a:lnTo>
                  <a:close/>
                  <a:moveTo>
                    <a:pt x="1017" y="727"/>
                  </a:moveTo>
                  <a:lnTo>
                    <a:pt x="1015" y="727"/>
                  </a:lnTo>
                  <a:lnTo>
                    <a:pt x="1014" y="727"/>
                  </a:lnTo>
                  <a:lnTo>
                    <a:pt x="1014" y="726"/>
                  </a:lnTo>
                  <a:lnTo>
                    <a:pt x="1015" y="726"/>
                  </a:lnTo>
                  <a:lnTo>
                    <a:pt x="1015" y="725"/>
                  </a:lnTo>
                  <a:lnTo>
                    <a:pt x="1017" y="725"/>
                  </a:lnTo>
                  <a:lnTo>
                    <a:pt x="1017" y="726"/>
                  </a:lnTo>
                  <a:lnTo>
                    <a:pt x="1017" y="727"/>
                  </a:lnTo>
                  <a:close/>
                  <a:moveTo>
                    <a:pt x="1020" y="725"/>
                  </a:moveTo>
                  <a:lnTo>
                    <a:pt x="1019" y="725"/>
                  </a:lnTo>
                  <a:lnTo>
                    <a:pt x="1018" y="724"/>
                  </a:lnTo>
                  <a:lnTo>
                    <a:pt x="1019" y="723"/>
                  </a:lnTo>
                  <a:lnTo>
                    <a:pt x="1019" y="723"/>
                  </a:lnTo>
                  <a:lnTo>
                    <a:pt x="1020" y="723"/>
                  </a:lnTo>
                  <a:lnTo>
                    <a:pt x="1020" y="724"/>
                  </a:lnTo>
                  <a:lnTo>
                    <a:pt x="1020" y="724"/>
                  </a:lnTo>
                  <a:lnTo>
                    <a:pt x="1020" y="725"/>
                  </a:lnTo>
                  <a:close/>
                  <a:moveTo>
                    <a:pt x="992" y="723"/>
                  </a:moveTo>
                  <a:lnTo>
                    <a:pt x="993" y="723"/>
                  </a:lnTo>
                  <a:lnTo>
                    <a:pt x="994" y="723"/>
                  </a:lnTo>
                  <a:lnTo>
                    <a:pt x="995" y="724"/>
                  </a:lnTo>
                  <a:lnTo>
                    <a:pt x="997" y="724"/>
                  </a:lnTo>
                  <a:lnTo>
                    <a:pt x="998" y="725"/>
                  </a:lnTo>
                  <a:lnTo>
                    <a:pt x="1000" y="725"/>
                  </a:lnTo>
                  <a:lnTo>
                    <a:pt x="1000" y="725"/>
                  </a:lnTo>
                  <a:lnTo>
                    <a:pt x="1004" y="725"/>
                  </a:lnTo>
                  <a:lnTo>
                    <a:pt x="1004" y="725"/>
                  </a:lnTo>
                  <a:lnTo>
                    <a:pt x="1008" y="725"/>
                  </a:lnTo>
                  <a:lnTo>
                    <a:pt x="1008" y="726"/>
                  </a:lnTo>
                  <a:lnTo>
                    <a:pt x="1009" y="726"/>
                  </a:lnTo>
                  <a:lnTo>
                    <a:pt x="1009" y="725"/>
                  </a:lnTo>
                  <a:lnTo>
                    <a:pt x="1012" y="725"/>
                  </a:lnTo>
                  <a:lnTo>
                    <a:pt x="1012" y="730"/>
                  </a:lnTo>
                  <a:lnTo>
                    <a:pt x="1011" y="730"/>
                  </a:lnTo>
                  <a:lnTo>
                    <a:pt x="1011" y="731"/>
                  </a:lnTo>
                  <a:lnTo>
                    <a:pt x="1013" y="732"/>
                  </a:lnTo>
                  <a:lnTo>
                    <a:pt x="1013" y="735"/>
                  </a:lnTo>
                  <a:lnTo>
                    <a:pt x="1011" y="737"/>
                  </a:lnTo>
                  <a:lnTo>
                    <a:pt x="1011" y="739"/>
                  </a:lnTo>
                  <a:lnTo>
                    <a:pt x="1010" y="740"/>
                  </a:lnTo>
                  <a:lnTo>
                    <a:pt x="1010" y="740"/>
                  </a:lnTo>
                  <a:lnTo>
                    <a:pt x="1011" y="741"/>
                  </a:lnTo>
                  <a:lnTo>
                    <a:pt x="1012" y="741"/>
                  </a:lnTo>
                  <a:lnTo>
                    <a:pt x="1013" y="740"/>
                  </a:lnTo>
                  <a:lnTo>
                    <a:pt x="1014" y="741"/>
                  </a:lnTo>
                  <a:lnTo>
                    <a:pt x="1015" y="743"/>
                  </a:lnTo>
                  <a:lnTo>
                    <a:pt x="1017" y="744"/>
                  </a:lnTo>
                  <a:lnTo>
                    <a:pt x="1017" y="746"/>
                  </a:lnTo>
                  <a:lnTo>
                    <a:pt x="1018" y="748"/>
                  </a:lnTo>
                  <a:lnTo>
                    <a:pt x="1018" y="750"/>
                  </a:lnTo>
                  <a:lnTo>
                    <a:pt x="1018" y="750"/>
                  </a:lnTo>
                  <a:lnTo>
                    <a:pt x="1018" y="751"/>
                  </a:lnTo>
                  <a:lnTo>
                    <a:pt x="1017" y="752"/>
                  </a:lnTo>
                  <a:lnTo>
                    <a:pt x="1014" y="758"/>
                  </a:lnTo>
                  <a:lnTo>
                    <a:pt x="1013" y="759"/>
                  </a:lnTo>
                  <a:lnTo>
                    <a:pt x="1012" y="760"/>
                  </a:lnTo>
                  <a:lnTo>
                    <a:pt x="1011" y="759"/>
                  </a:lnTo>
                  <a:lnTo>
                    <a:pt x="1008" y="759"/>
                  </a:lnTo>
                  <a:lnTo>
                    <a:pt x="1008" y="760"/>
                  </a:lnTo>
                  <a:lnTo>
                    <a:pt x="1006" y="760"/>
                  </a:lnTo>
                  <a:lnTo>
                    <a:pt x="1006" y="759"/>
                  </a:lnTo>
                  <a:lnTo>
                    <a:pt x="1008" y="757"/>
                  </a:lnTo>
                  <a:lnTo>
                    <a:pt x="1008" y="754"/>
                  </a:lnTo>
                  <a:lnTo>
                    <a:pt x="1008" y="753"/>
                  </a:lnTo>
                  <a:lnTo>
                    <a:pt x="1008" y="752"/>
                  </a:lnTo>
                  <a:lnTo>
                    <a:pt x="1010" y="750"/>
                  </a:lnTo>
                  <a:lnTo>
                    <a:pt x="1012" y="748"/>
                  </a:lnTo>
                  <a:lnTo>
                    <a:pt x="1011" y="744"/>
                  </a:lnTo>
                  <a:lnTo>
                    <a:pt x="1010" y="743"/>
                  </a:lnTo>
                  <a:lnTo>
                    <a:pt x="1009" y="743"/>
                  </a:lnTo>
                  <a:lnTo>
                    <a:pt x="1008" y="743"/>
                  </a:lnTo>
                  <a:lnTo>
                    <a:pt x="1007" y="744"/>
                  </a:lnTo>
                  <a:lnTo>
                    <a:pt x="1005" y="744"/>
                  </a:lnTo>
                  <a:lnTo>
                    <a:pt x="1004" y="746"/>
                  </a:lnTo>
                  <a:lnTo>
                    <a:pt x="1002" y="748"/>
                  </a:lnTo>
                  <a:lnTo>
                    <a:pt x="1002" y="750"/>
                  </a:lnTo>
                  <a:lnTo>
                    <a:pt x="999" y="751"/>
                  </a:lnTo>
                  <a:lnTo>
                    <a:pt x="998" y="752"/>
                  </a:lnTo>
                  <a:lnTo>
                    <a:pt x="996" y="752"/>
                  </a:lnTo>
                  <a:lnTo>
                    <a:pt x="995" y="752"/>
                  </a:lnTo>
                  <a:lnTo>
                    <a:pt x="994" y="754"/>
                  </a:lnTo>
                  <a:lnTo>
                    <a:pt x="993" y="755"/>
                  </a:lnTo>
                  <a:lnTo>
                    <a:pt x="993" y="756"/>
                  </a:lnTo>
                  <a:lnTo>
                    <a:pt x="992" y="757"/>
                  </a:lnTo>
                  <a:lnTo>
                    <a:pt x="991" y="757"/>
                  </a:lnTo>
                  <a:lnTo>
                    <a:pt x="990" y="756"/>
                  </a:lnTo>
                  <a:lnTo>
                    <a:pt x="989" y="756"/>
                  </a:lnTo>
                  <a:lnTo>
                    <a:pt x="988" y="756"/>
                  </a:lnTo>
                  <a:lnTo>
                    <a:pt x="988" y="755"/>
                  </a:lnTo>
                  <a:lnTo>
                    <a:pt x="988" y="754"/>
                  </a:lnTo>
                  <a:lnTo>
                    <a:pt x="987" y="754"/>
                  </a:lnTo>
                  <a:lnTo>
                    <a:pt x="984" y="751"/>
                  </a:lnTo>
                  <a:lnTo>
                    <a:pt x="986" y="749"/>
                  </a:lnTo>
                  <a:lnTo>
                    <a:pt x="985" y="748"/>
                  </a:lnTo>
                  <a:lnTo>
                    <a:pt x="985" y="745"/>
                  </a:lnTo>
                  <a:lnTo>
                    <a:pt x="984" y="744"/>
                  </a:lnTo>
                  <a:lnTo>
                    <a:pt x="984" y="741"/>
                  </a:lnTo>
                  <a:lnTo>
                    <a:pt x="985" y="741"/>
                  </a:lnTo>
                  <a:lnTo>
                    <a:pt x="984" y="740"/>
                  </a:lnTo>
                  <a:lnTo>
                    <a:pt x="985" y="739"/>
                  </a:lnTo>
                  <a:lnTo>
                    <a:pt x="983" y="738"/>
                  </a:lnTo>
                  <a:lnTo>
                    <a:pt x="982" y="737"/>
                  </a:lnTo>
                  <a:lnTo>
                    <a:pt x="982" y="736"/>
                  </a:lnTo>
                  <a:lnTo>
                    <a:pt x="983" y="735"/>
                  </a:lnTo>
                  <a:lnTo>
                    <a:pt x="984" y="735"/>
                  </a:lnTo>
                  <a:lnTo>
                    <a:pt x="984" y="735"/>
                  </a:lnTo>
                  <a:lnTo>
                    <a:pt x="989" y="735"/>
                  </a:lnTo>
                  <a:lnTo>
                    <a:pt x="990" y="734"/>
                  </a:lnTo>
                  <a:lnTo>
                    <a:pt x="990" y="733"/>
                  </a:lnTo>
                  <a:lnTo>
                    <a:pt x="989" y="732"/>
                  </a:lnTo>
                  <a:lnTo>
                    <a:pt x="991" y="731"/>
                  </a:lnTo>
                  <a:lnTo>
                    <a:pt x="991" y="728"/>
                  </a:lnTo>
                  <a:lnTo>
                    <a:pt x="988" y="727"/>
                  </a:lnTo>
                  <a:lnTo>
                    <a:pt x="988" y="727"/>
                  </a:lnTo>
                  <a:lnTo>
                    <a:pt x="986" y="726"/>
                  </a:lnTo>
                  <a:lnTo>
                    <a:pt x="987" y="723"/>
                  </a:lnTo>
                  <a:lnTo>
                    <a:pt x="988" y="723"/>
                  </a:lnTo>
                  <a:lnTo>
                    <a:pt x="988" y="724"/>
                  </a:lnTo>
                  <a:lnTo>
                    <a:pt x="989" y="723"/>
                  </a:lnTo>
                  <a:lnTo>
                    <a:pt x="990" y="723"/>
                  </a:lnTo>
                  <a:lnTo>
                    <a:pt x="991" y="723"/>
                  </a:lnTo>
                  <a:lnTo>
                    <a:pt x="991" y="723"/>
                  </a:lnTo>
                  <a:lnTo>
                    <a:pt x="992" y="723"/>
                  </a:lnTo>
                  <a:close/>
                  <a:moveTo>
                    <a:pt x="1255" y="723"/>
                  </a:moveTo>
                  <a:lnTo>
                    <a:pt x="1255" y="723"/>
                  </a:lnTo>
                  <a:lnTo>
                    <a:pt x="1254" y="722"/>
                  </a:lnTo>
                  <a:lnTo>
                    <a:pt x="1254" y="721"/>
                  </a:lnTo>
                  <a:lnTo>
                    <a:pt x="1254" y="721"/>
                  </a:lnTo>
                  <a:lnTo>
                    <a:pt x="1255" y="721"/>
                  </a:lnTo>
                  <a:lnTo>
                    <a:pt x="1255" y="721"/>
                  </a:lnTo>
                  <a:lnTo>
                    <a:pt x="1255" y="722"/>
                  </a:lnTo>
                  <a:lnTo>
                    <a:pt x="1255" y="723"/>
                  </a:lnTo>
                  <a:close/>
                  <a:moveTo>
                    <a:pt x="971" y="722"/>
                  </a:moveTo>
                  <a:lnTo>
                    <a:pt x="970" y="722"/>
                  </a:lnTo>
                  <a:lnTo>
                    <a:pt x="970" y="721"/>
                  </a:lnTo>
                  <a:lnTo>
                    <a:pt x="970" y="720"/>
                  </a:lnTo>
                  <a:lnTo>
                    <a:pt x="969" y="718"/>
                  </a:lnTo>
                  <a:lnTo>
                    <a:pt x="970" y="718"/>
                  </a:lnTo>
                  <a:lnTo>
                    <a:pt x="971" y="719"/>
                  </a:lnTo>
                  <a:lnTo>
                    <a:pt x="972" y="719"/>
                  </a:lnTo>
                  <a:lnTo>
                    <a:pt x="972" y="721"/>
                  </a:lnTo>
                  <a:lnTo>
                    <a:pt x="971" y="722"/>
                  </a:lnTo>
                  <a:close/>
                  <a:moveTo>
                    <a:pt x="1245" y="713"/>
                  </a:moveTo>
                  <a:lnTo>
                    <a:pt x="1245" y="714"/>
                  </a:lnTo>
                  <a:lnTo>
                    <a:pt x="1244" y="714"/>
                  </a:lnTo>
                  <a:lnTo>
                    <a:pt x="1244" y="713"/>
                  </a:lnTo>
                  <a:lnTo>
                    <a:pt x="1244" y="712"/>
                  </a:lnTo>
                  <a:lnTo>
                    <a:pt x="1244" y="712"/>
                  </a:lnTo>
                  <a:lnTo>
                    <a:pt x="1245" y="712"/>
                  </a:lnTo>
                  <a:lnTo>
                    <a:pt x="1245" y="712"/>
                  </a:lnTo>
                  <a:lnTo>
                    <a:pt x="1245" y="713"/>
                  </a:lnTo>
                  <a:close/>
                  <a:moveTo>
                    <a:pt x="1243" y="713"/>
                  </a:moveTo>
                  <a:lnTo>
                    <a:pt x="1242" y="713"/>
                  </a:lnTo>
                  <a:lnTo>
                    <a:pt x="1242" y="712"/>
                  </a:lnTo>
                  <a:lnTo>
                    <a:pt x="1242" y="711"/>
                  </a:lnTo>
                  <a:lnTo>
                    <a:pt x="1242" y="711"/>
                  </a:lnTo>
                  <a:lnTo>
                    <a:pt x="1243" y="711"/>
                  </a:lnTo>
                  <a:lnTo>
                    <a:pt x="1244" y="711"/>
                  </a:lnTo>
                  <a:lnTo>
                    <a:pt x="1244" y="712"/>
                  </a:lnTo>
                  <a:lnTo>
                    <a:pt x="1243" y="713"/>
                  </a:lnTo>
                  <a:close/>
                  <a:moveTo>
                    <a:pt x="1306" y="688"/>
                  </a:moveTo>
                  <a:lnTo>
                    <a:pt x="1305" y="688"/>
                  </a:lnTo>
                  <a:lnTo>
                    <a:pt x="1304" y="688"/>
                  </a:lnTo>
                  <a:lnTo>
                    <a:pt x="1304" y="686"/>
                  </a:lnTo>
                  <a:lnTo>
                    <a:pt x="1305" y="686"/>
                  </a:lnTo>
                  <a:lnTo>
                    <a:pt x="1306" y="686"/>
                  </a:lnTo>
                  <a:lnTo>
                    <a:pt x="1306" y="686"/>
                  </a:lnTo>
                  <a:lnTo>
                    <a:pt x="1306" y="687"/>
                  </a:lnTo>
                  <a:lnTo>
                    <a:pt x="1306" y="688"/>
                  </a:lnTo>
                  <a:close/>
                  <a:moveTo>
                    <a:pt x="1264" y="687"/>
                  </a:moveTo>
                  <a:lnTo>
                    <a:pt x="1264" y="687"/>
                  </a:lnTo>
                  <a:lnTo>
                    <a:pt x="1262" y="686"/>
                  </a:lnTo>
                  <a:lnTo>
                    <a:pt x="1262" y="686"/>
                  </a:lnTo>
                  <a:lnTo>
                    <a:pt x="1263" y="685"/>
                  </a:lnTo>
                  <a:lnTo>
                    <a:pt x="1263" y="685"/>
                  </a:lnTo>
                  <a:lnTo>
                    <a:pt x="1264" y="686"/>
                  </a:lnTo>
                  <a:lnTo>
                    <a:pt x="1264" y="687"/>
                  </a:lnTo>
                  <a:close/>
                  <a:moveTo>
                    <a:pt x="273" y="660"/>
                  </a:moveTo>
                  <a:lnTo>
                    <a:pt x="272" y="660"/>
                  </a:lnTo>
                  <a:lnTo>
                    <a:pt x="268" y="657"/>
                  </a:lnTo>
                  <a:lnTo>
                    <a:pt x="268" y="656"/>
                  </a:lnTo>
                  <a:lnTo>
                    <a:pt x="269" y="656"/>
                  </a:lnTo>
                  <a:lnTo>
                    <a:pt x="273" y="660"/>
                  </a:lnTo>
                  <a:close/>
                  <a:moveTo>
                    <a:pt x="321" y="626"/>
                  </a:moveTo>
                  <a:lnTo>
                    <a:pt x="320" y="626"/>
                  </a:lnTo>
                  <a:lnTo>
                    <a:pt x="320" y="625"/>
                  </a:lnTo>
                  <a:lnTo>
                    <a:pt x="320" y="625"/>
                  </a:lnTo>
                  <a:lnTo>
                    <a:pt x="320" y="625"/>
                  </a:lnTo>
                  <a:lnTo>
                    <a:pt x="321" y="625"/>
                  </a:lnTo>
                  <a:lnTo>
                    <a:pt x="321" y="625"/>
                  </a:lnTo>
                  <a:lnTo>
                    <a:pt x="321" y="625"/>
                  </a:lnTo>
                  <a:lnTo>
                    <a:pt x="321" y="626"/>
                  </a:lnTo>
                  <a:close/>
                  <a:moveTo>
                    <a:pt x="319" y="625"/>
                  </a:moveTo>
                  <a:lnTo>
                    <a:pt x="319" y="625"/>
                  </a:lnTo>
                  <a:lnTo>
                    <a:pt x="319" y="625"/>
                  </a:lnTo>
                  <a:lnTo>
                    <a:pt x="318" y="625"/>
                  </a:lnTo>
                  <a:lnTo>
                    <a:pt x="318" y="624"/>
                  </a:lnTo>
                  <a:lnTo>
                    <a:pt x="319" y="624"/>
                  </a:lnTo>
                  <a:lnTo>
                    <a:pt x="319" y="624"/>
                  </a:lnTo>
                  <a:lnTo>
                    <a:pt x="319" y="624"/>
                  </a:lnTo>
                  <a:lnTo>
                    <a:pt x="319" y="625"/>
                  </a:lnTo>
                  <a:close/>
                  <a:moveTo>
                    <a:pt x="321" y="623"/>
                  </a:moveTo>
                  <a:lnTo>
                    <a:pt x="321" y="623"/>
                  </a:lnTo>
                  <a:lnTo>
                    <a:pt x="320" y="623"/>
                  </a:lnTo>
                  <a:lnTo>
                    <a:pt x="320" y="622"/>
                  </a:lnTo>
                  <a:lnTo>
                    <a:pt x="321" y="621"/>
                  </a:lnTo>
                  <a:lnTo>
                    <a:pt x="322" y="621"/>
                  </a:lnTo>
                  <a:lnTo>
                    <a:pt x="322" y="622"/>
                  </a:lnTo>
                  <a:lnTo>
                    <a:pt x="322" y="622"/>
                  </a:lnTo>
                  <a:lnTo>
                    <a:pt x="321" y="623"/>
                  </a:lnTo>
                  <a:close/>
                  <a:moveTo>
                    <a:pt x="315" y="612"/>
                  </a:moveTo>
                  <a:lnTo>
                    <a:pt x="314" y="612"/>
                  </a:lnTo>
                  <a:lnTo>
                    <a:pt x="314" y="612"/>
                  </a:lnTo>
                  <a:lnTo>
                    <a:pt x="314" y="611"/>
                  </a:lnTo>
                  <a:lnTo>
                    <a:pt x="314" y="611"/>
                  </a:lnTo>
                  <a:lnTo>
                    <a:pt x="314" y="611"/>
                  </a:lnTo>
                  <a:lnTo>
                    <a:pt x="315" y="610"/>
                  </a:lnTo>
                  <a:lnTo>
                    <a:pt x="316" y="611"/>
                  </a:lnTo>
                  <a:lnTo>
                    <a:pt x="315" y="612"/>
                  </a:lnTo>
                  <a:lnTo>
                    <a:pt x="315" y="612"/>
                  </a:lnTo>
                  <a:close/>
                  <a:moveTo>
                    <a:pt x="318" y="605"/>
                  </a:moveTo>
                  <a:lnTo>
                    <a:pt x="316" y="605"/>
                  </a:lnTo>
                  <a:lnTo>
                    <a:pt x="315" y="605"/>
                  </a:lnTo>
                  <a:lnTo>
                    <a:pt x="316" y="603"/>
                  </a:lnTo>
                  <a:lnTo>
                    <a:pt x="317" y="603"/>
                  </a:lnTo>
                  <a:lnTo>
                    <a:pt x="318" y="604"/>
                  </a:lnTo>
                  <a:lnTo>
                    <a:pt x="318" y="605"/>
                  </a:lnTo>
                  <a:close/>
                  <a:moveTo>
                    <a:pt x="1218" y="592"/>
                  </a:moveTo>
                  <a:lnTo>
                    <a:pt x="1217" y="593"/>
                  </a:lnTo>
                  <a:lnTo>
                    <a:pt x="1215" y="593"/>
                  </a:lnTo>
                  <a:lnTo>
                    <a:pt x="1215" y="589"/>
                  </a:lnTo>
                  <a:lnTo>
                    <a:pt x="1216" y="588"/>
                  </a:lnTo>
                  <a:lnTo>
                    <a:pt x="1217" y="588"/>
                  </a:lnTo>
                  <a:lnTo>
                    <a:pt x="1218" y="590"/>
                  </a:lnTo>
                  <a:lnTo>
                    <a:pt x="1218" y="591"/>
                  </a:lnTo>
                  <a:lnTo>
                    <a:pt x="1218" y="592"/>
                  </a:lnTo>
                  <a:close/>
                  <a:moveTo>
                    <a:pt x="321" y="582"/>
                  </a:moveTo>
                  <a:lnTo>
                    <a:pt x="321" y="582"/>
                  </a:lnTo>
                  <a:lnTo>
                    <a:pt x="320" y="581"/>
                  </a:lnTo>
                  <a:lnTo>
                    <a:pt x="320" y="580"/>
                  </a:lnTo>
                  <a:lnTo>
                    <a:pt x="320" y="580"/>
                  </a:lnTo>
                  <a:lnTo>
                    <a:pt x="321" y="580"/>
                  </a:lnTo>
                  <a:lnTo>
                    <a:pt x="321" y="580"/>
                  </a:lnTo>
                  <a:lnTo>
                    <a:pt x="321" y="582"/>
                  </a:lnTo>
                  <a:close/>
                  <a:moveTo>
                    <a:pt x="321" y="577"/>
                  </a:moveTo>
                  <a:lnTo>
                    <a:pt x="320" y="577"/>
                  </a:lnTo>
                  <a:lnTo>
                    <a:pt x="319" y="577"/>
                  </a:lnTo>
                  <a:lnTo>
                    <a:pt x="319" y="576"/>
                  </a:lnTo>
                  <a:lnTo>
                    <a:pt x="320" y="576"/>
                  </a:lnTo>
                  <a:lnTo>
                    <a:pt x="321" y="576"/>
                  </a:lnTo>
                  <a:lnTo>
                    <a:pt x="321" y="576"/>
                  </a:lnTo>
                  <a:lnTo>
                    <a:pt x="321" y="577"/>
                  </a:lnTo>
                  <a:close/>
                  <a:moveTo>
                    <a:pt x="323" y="570"/>
                  </a:moveTo>
                  <a:lnTo>
                    <a:pt x="322" y="570"/>
                  </a:lnTo>
                  <a:lnTo>
                    <a:pt x="322" y="570"/>
                  </a:lnTo>
                  <a:lnTo>
                    <a:pt x="322" y="569"/>
                  </a:lnTo>
                  <a:lnTo>
                    <a:pt x="322" y="569"/>
                  </a:lnTo>
                  <a:lnTo>
                    <a:pt x="323" y="569"/>
                  </a:lnTo>
                  <a:lnTo>
                    <a:pt x="323" y="569"/>
                  </a:lnTo>
                  <a:lnTo>
                    <a:pt x="323" y="570"/>
                  </a:lnTo>
                  <a:close/>
                  <a:moveTo>
                    <a:pt x="1095" y="558"/>
                  </a:moveTo>
                  <a:lnTo>
                    <a:pt x="1096" y="559"/>
                  </a:lnTo>
                  <a:lnTo>
                    <a:pt x="1096" y="559"/>
                  </a:lnTo>
                  <a:lnTo>
                    <a:pt x="1097" y="560"/>
                  </a:lnTo>
                  <a:lnTo>
                    <a:pt x="1098" y="560"/>
                  </a:lnTo>
                  <a:lnTo>
                    <a:pt x="1098" y="561"/>
                  </a:lnTo>
                  <a:lnTo>
                    <a:pt x="1099" y="562"/>
                  </a:lnTo>
                  <a:lnTo>
                    <a:pt x="1099" y="562"/>
                  </a:lnTo>
                  <a:lnTo>
                    <a:pt x="1103" y="565"/>
                  </a:lnTo>
                  <a:lnTo>
                    <a:pt x="1103" y="565"/>
                  </a:lnTo>
                  <a:lnTo>
                    <a:pt x="1106" y="568"/>
                  </a:lnTo>
                  <a:lnTo>
                    <a:pt x="1106" y="569"/>
                  </a:lnTo>
                  <a:lnTo>
                    <a:pt x="1108" y="570"/>
                  </a:lnTo>
                  <a:lnTo>
                    <a:pt x="1108" y="571"/>
                  </a:lnTo>
                  <a:lnTo>
                    <a:pt x="1110" y="572"/>
                  </a:lnTo>
                  <a:lnTo>
                    <a:pt x="1112" y="574"/>
                  </a:lnTo>
                  <a:lnTo>
                    <a:pt x="1113" y="574"/>
                  </a:lnTo>
                  <a:lnTo>
                    <a:pt x="1118" y="579"/>
                  </a:lnTo>
                  <a:lnTo>
                    <a:pt x="1118" y="579"/>
                  </a:lnTo>
                  <a:lnTo>
                    <a:pt x="1121" y="582"/>
                  </a:lnTo>
                  <a:lnTo>
                    <a:pt x="1122" y="582"/>
                  </a:lnTo>
                  <a:lnTo>
                    <a:pt x="1122" y="583"/>
                  </a:lnTo>
                  <a:lnTo>
                    <a:pt x="1125" y="585"/>
                  </a:lnTo>
                  <a:lnTo>
                    <a:pt x="1127" y="586"/>
                  </a:lnTo>
                  <a:lnTo>
                    <a:pt x="1129" y="587"/>
                  </a:lnTo>
                  <a:lnTo>
                    <a:pt x="1132" y="590"/>
                  </a:lnTo>
                  <a:lnTo>
                    <a:pt x="1133" y="591"/>
                  </a:lnTo>
                  <a:lnTo>
                    <a:pt x="1136" y="591"/>
                  </a:lnTo>
                  <a:lnTo>
                    <a:pt x="1137" y="592"/>
                  </a:lnTo>
                  <a:lnTo>
                    <a:pt x="1138" y="595"/>
                  </a:lnTo>
                  <a:lnTo>
                    <a:pt x="1139" y="596"/>
                  </a:lnTo>
                  <a:lnTo>
                    <a:pt x="1139" y="597"/>
                  </a:lnTo>
                  <a:lnTo>
                    <a:pt x="1141" y="599"/>
                  </a:lnTo>
                  <a:lnTo>
                    <a:pt x="1141" y="599"/>
                  </a:lnTo>
                  <a:lnTo>
                    <a:pt x="1143" y="601"/>
                  </a:lnTo>
                  <a:lnTo>
                    <a:pt x="1143" y="602"/>
                  </a:lnTo>
                  <a:lnTo>
                    <a:pt x="1146" y="603"/>
                  </a:lnTo>
                  <a:lnTo>
                    <a:pt x="1149" y="604"/>
                  </a:lnTo>
                  <a:lnTo>
                    <a:pt x="1150" y="604"/>
                  </a:lnTo>
                  <a:lnTo>
                    <a:pt x="1152" y="607"/>
                  </a:lnTo>
                  <a:lnTo>
                    <a:pt x="1154" y="608"/>
                  </a:lnTo>
                  <a:lnTo>
                    <a:pt x="1155" y="609"/>
                  </a:lnTo>
                  <a:lnTo>
                    <a:pt x="1156" y="609"/>
                  </a:lnTo>
                  <a:lnTo>
                    <a:pt x="1157" y="610"/>
                  </a:lnTo>
                  <a:lnTo>
                    <a:pt x="1158" y="611"/>
                  </a:lnTo>
                  <a:lnTo>
                    <a:pt x="1159" y="613"/>
                  </a:lnTo>
                  <a:lnTo>
                    <a:pt x="1161" y="613"/>
                  </a:lnTo>
                  <a:lnTo>
                    <a:pt x="1161" y="613"/>
                  </a:lnTo>
                  <a:lnTo>
                    <a:pt x="1165" y="614"/>
                  </a:lnTo>
                  <a:lnTo>
                    <a:pt x="1168" y="617"/>
                  </a:lnTo>
                  <a:lnTo>
                    <a:pt x="1169" y="618"/>
                  </a:lnTo>
                  <a:lnTo>
                    <a:pt x="1169" y="618"/>
                  </a:lnTo>
                  <a:lnTo>
                    <a:pt x="1172" y="620"/>
                  </a:lnTo>
                  <a:lnTo>
                    <a:pt x="1172" y="622"/>
                  </a:lnTo>
                  <a:lnTo>
                    <a:pt x="1175" y="624"/>
                  </a:lnTo>
                  <a:lnTo>
                    <a:pt x="1176" y="624"/>
                  </a:lnTo>
                  <a:lnTo>
                    <a:pt x="1181" y="628"/>
                  </a:lnTo>
                  <a:lnTo>
                    <a:pt x="1182" y="628"/>
                  </a:lnTo>
                  <a:lnTo>
                    <a:pt x="1183" y="628"/>
                  </a:lnTo>
                  <a:lnTo>
                    <a:pt x="1184" y="629"/>
                  </a:lnTo>
                  <a:lnTo>
                    <a:pt x="1186" y="630"/>
                  </a:lnTo>
                  <a:lnTo>
                    <a:pt x="1188" y="632"/>
                  </a:lnTo>
                  <a:lnTo>
                    <a:pt x="1189" y="632"/>
                  </a:lnTo>
                  <a:lnTo>
                    <a:pt x="1190" y="633"/>
                  </a:lnTo>
                  <a:lnTo>
                    <a:pt x="1191" y="633"/>
                  </a:lnTo>
                  <a:lnTo>
                    <a:pt x="1191" y="633"/>
                  </a:lnTo>
                  <a:lnTo>
                    <a:pt x="1193" y="634"/>
                  </a:lnTo>
                  <a:lnTo>
                    <a:pt x="1194" y="634"/>
                  </a:lnTo>
                  <a:lnTo>
                    <a:pt x="1198" y="637"/>
                  </a:lnTo>
                  <a:lnTo>
                    <a:pt x="1200" y="638"/>
                  </a:lnTo>
                  <a:lnTo>
                    <a:pt x="1202" y="639"/>
                  </a:lnTo>
                  <a:lnTo>
                    <a:pt x="1204" y="639"/>
                  </a:lnTo>
                  <a:lnTo>
                    <a:pt x="1206" y="641"/>
                  </a:lnTo>
                  <a:lnTo>
                    <a:pt x="1206" y="641"/>
                  </a:lnTo>
                  <a:lnTo>
                    <a:pt x="1206" y="642"/>
                  </a:lnTo>
                  <a:lnTo>
                    <a:pt x="1206" y="643"/>
                  </a:lnTo>
                  <a:lnTo>
                    <a:pt x="1208" y="644"/>
                  </a:lnTo>
                  <a:lnTo>
                    <a:pt x="1208" y="645"/>
                  </a:lnTo>
                  <a:lnTo>
                    <a:pt x="1208" y="647"/>
                  </a:lnTo>
                  <a:lnTo>
                    <a:pt x="1210" y="649"/>
                  </a:lnTo>
                  <a:lnTo>
                    <a:pt x="1211" y="650"/>
                  </a:lnTo>
                  <a:lnTo>
                    <a:pt x="1211" y="651"/>
                  </a:lnTo>
                  <a:lnTo>
                    <a:pt x="1215" y="652"/>
                  </a:lnTo>
                  <a:lnTo>
                    <a:pt x="1216" y="652"/>
                  </a:lnTo>
                  <a:lnTo>
                    <a:pt x="1218" y="653"/>
                  </a:lnTo>
                  <a:lnTo>
                    <a:pt x="1218" y="653"/>
                  </a:lnTo>
                  <a:lnTo>
                    <a:pt x="1218" y="654"/>
                  </a:lnTo>
                  <a:lnTo>
                    <a:pt x="1219" y="654"/>
                  </a:lnTo>
                  <a:lnTo>
                    <a:pt x="1221" y="657"/>
                  </a:lnTo>
                  <a:lnTo>
                    <a:pt x="1222" y="657"/>
                  </a:lnTo>
                  <a:lnTo>
                    <a:pt x="1223" y="659"/>
                  </a:lnTo>
                  <a:lnTo>
                    <a:pt x="1224" y="659"/>
                  </a:lnTo>
                  <a:lnTo>
                    <a:pt x="1228" y="663"/>
                  </a:lnTo>
                  <a:lnTo>
                    <a:pt x="1229" y="663"/>
                  </a:lnTo>
                  <a:lnTo>
                    <a:pt x="1230" y="664"/>
                  </a:lnTo>
                  <a:lnTo>
                    <a:pt x="1230" y="665"/>
                  </a:lnTo>
                  <a:lnTo>
                    <a:pt x="1231" y="667"/>
                  </a:lnTo>
                  <a:lnTo>
                    <a:pt x="1234" y="670"/>
                  </a:lnTo>
                  <a:lnTo>
                    <a:pt x="1234" y="672"/>
                  </a:lnTo>
                  <a:lnTo>
                    <a:pt x="1238" y="675"/>
                  </a:lnTo>
                  <a:lnTo>
                    <a:pt x="1238" y="678"/>
                  </a:lnTo>
                  <a:lnTo>
                    <a:pt x="1239" y="679"/>
                  </a:lnTo>
                  <a:lnTo>
                    <a:pt x="1239" y="680"/>
                  </a:lnTo>
                  <a:lnTo>
                    <a:pt x="1239" y="681"/>
                  </a:lnTo>
                  <a:lnTo>
                    <a:pt x="1239" y="682"/>
                  </a:lnTo>
                  <a:lnTo>
                    <a:pt x="1240" y="683"/>
                  </a:lnTo>
                  <a:lnTo>
                    <a:pt x="1240" y="685"/>
                  </a:lnTo>
                  <a:lnTo>
                    <a:pt x="1239" y="687"/>
                  </a:lnTo>
                  <a:lnTo>
                    <a:pt x="1238" y="687"/>
                  </a:lnTo>
                  <a:lnTo>
                    <a:pt x="1236" y="687"/>
                  </a:lnTo>
                  <a:lnTo>
                    <a:pt x="1235" y="687"/>
                  </a:lnTo>
                  <a:lnTo>
                    <a:pt x="1234" y="688"/>
                  </a:lnTo>
                  <a:lnTo>
                    <a:pt x="1232" y="688"/>
                  </a:lnTo>
                  <a:lnTo>
                    <a:pt x="1231" y="689"/>
                  </a:lnTo>
                  <a:lnTo>
                    <a:pt x="1226" y="689"/>
                  </a:lnTo>
                  <a:lnTo>
                    <a:pt x="1226" y="689"/>
                  </a:lnTo>
                  <a:lnTo>
                    <a:pt x="1225" y="689"/>
                  </a:lnTo>
                  <a:lnTo>
                    <a:pt x="1224" y="689"/>
                  </a:lnTo>
                  <a:lnTo>
                    <a:pt x="1222" y="689"/>
                  </a:lnTo>
                  <a:lnTo>
                    <a:pt x="1222" y="689"/>
                  </a:lnTo>
                  <a:lnTo>
                    <a:pt x="1221" y="689"/>
                  </a:lnTo>
                  <a:lnTo>
                    <a:pt x="1220" y="688"/>
                  </a:lnTo>
                  <a:lnTo>
                    <a:pt x="1220" y="686"/>
                  </a:lnTo>
                  <a:lnTo>
                    <a:pt x="1219" y="685"/>
                  </a:lnTo>
                  <a:lnTo>
                    <a:pt x="1217" y="685"/>
                  </a:lnTo>
                  <a:lnTo>
                    <a:pt x="1217" y="685"/>
                  </a:lnTo>
                  <a:lnTo>
                    <a:pt x="1215" y="685"/>
                  </a:lnTo>
                  <a:lnTo>
                    <a:pt x="1213" y="684"/>
                  </a:lnTo>
                  <a:lnTo>
                    <a:pt x="1210" y="681"/>
                  </a:lnTo>
                  <a:lnTo>
                    <a:pt x="1209" y="681"/>
                  </a:lnTo>
                  <a:lnTo>
                    <a:pt x="1208" y="679"/>
                  </a:lnTo>
                  <a:lnTo>
                    <a:pt x="1206" y="678"/>
                  </a:lnTo>
                  <a:lnTo>
                    <a:pt x="1205" y="679"/>
                  </a:lnTo>
                  <a:lnTo>
                    <a:pt x="1202" y="677"/>
                  </a:lnTo>
                  <a:lnTo>
                    <a:pt x="1200" y="675"/>
                  </a:lnTo>
                  <a:lnTo>
                    <a:pt x="1199" y="675"/>
                  </a:lnTo>
                  <a:lnTo>
                    <a:pt x="1196" y="675"/>
                  </a:lnTo>
                  <a:lnTo>
                    <a:pt x="1194" y="672"/>
                  </a:lnTo>
                  <a:lnTo>
                    <a:pt x="1192" y="672"/>
                  </a:lnTo>
                  <a:lnTo>
                    <a:pt x="1192" y="671"/>
                  </a:lnTo>
                  <a:lnTo>
                    <a:pt x="1191" y="669"/>
                  </a:lnTo>
                  <a:lnTo>
                    <a:pt x="1187" y="664"/>
                  </a:lnTo>
                  <a:lnTo>
                    <a:pt x="1184" y="664"/>
                  </a:lnTo>
                  <a:lnTo>
                    <a:pt x="1184" y="662"/>
                  </a:lnTo>
                  <a:lnTo>
                    <a:pt x="1182" y="660"/>
                  </a:lnTo>
                  <a:lnTo>
                    <a:pt x="1180" y="660"/>
                  </a:lnTo>
                  <a:lnTo>
                    <a:pt x="1176" y="658"/>
                  </a:lnTo>
                  <a:lnTo>
                    <a:pt x="1175" y="658"/>
                  </a:lnTo>
                  <a:lnTo>
                    <a:pt x="1174" y="657"/>
                  </a:lnTo>
                  <a:lnTo>
                    <a:pt x="1174" y="657"/>
                  </a:lnTo>
                  <a:lnTo>
                    <a:pt x="1173" y="656"/>
                  </a:lnTo>
                  <a:lnTo>
                    <a:pt x="1171" y="656"/>
                  </a:lnTo>
                  <a:lnTo>
                    <a:pt x="1169" y="654"/>
                  </a:lnTo>
                  <a:lnTo>
                    <a:pt x="1167" y="654"/>
                  </a:lnTo>
                  <a:lnTo>
                    <a:pt x="1165" y="653"/>
                  </a:lnTo>
                  <a:lnTo>
                    <a:pt x="1163" y="654"/>
                  </a:lnTo>
                  <a:lnTo>
                    <a:pt x="1161" y="651"/>
                  </a:lnTo>
                  <a:lnTo>
                    <a:pt x="1161" y="650"/>
                  </a:lnTo>
                  <a:lnTo>
                    <a:pt x="1160" y="647"/>
                  </a:lnTo>
                  <a:lnTo>
                    <a:pt x="1157" y="646"/>
                  </a:lnTo>
                  <a:lnTo>
                    <a:pt x="1156" y="642"/>
                  </a:lnTo>
                  <a:lnTo>
                    <a:pt x="1153" y="640"/>
                  </a:lnTo>
                  <a:lnTo>
                    <a:pt x="1153" y="639"/>
                  </a:lnTo>
                  <a:lnTo>
                    <a:pt x="1152" y="639"/>
                  </a:lnTo>
                  <a:lnTo>
                    <a:pt x="1151" y="638"/>
                  </a:lnTo>
                  <a:lnTo>
                    <a:pt x="1150" y="638"/>
                  </a:lnTo>
                  <a:lnTo>
                    <a:pt x="1149" y="637"/>
                  </a:lnTo>
                  <a:lnTo>
                    <a:pt x="1148" y="637"/>
                  </a:lnTo>
                  <a:lnTo>
                    <a:pt x="1147" y="636"/>
                  </a:lnTo>
                  <a:lnTo>
                    <a:pt x="1143" y="636"/>
                  </a:lnTo>
                  <a:lnTo>
                    <a:pt x="1141" y="635"/>
                  </a:lnTo>
                  <a:lnTo>
                    <a:pt x="1139" y="635"/>
                  </a:lnTo>
                  <a:lnTo>
                    <a:pt x="1138" y="636"/>
                  </a:lnTo>
                  <a:lnTo>
                    <a:pt x="1137" y="636"/>
                  </a:lnTo>
                  <a:lnTo>
                    <a:pt x="1136" y="634"/>
                  </a:lnTo>
                  <a:lnTo>
                    <a:pt x="1137" y="633"/>
                  </a:lnTo>
                  <a:lnTo>
                    <a:pt x="1136" y="632"/>
                  </a:lnTo>
                  <a:lnTo>
                    <a:pt x="1134" y="631"/>
                  </a:lnTo>
                  <a:lnTo>
                    <a:pt x="1133" y="629"/>
                  </a:lnTo>
                  <a:lnTo>
                    <a:pt x="1133" y="629"/>
                  </a:lnTo>
                  <a:lnTo>
                    <a:pt x="1132" y="629"/>
                  </a:lnTo>
                  <a:lnTo>
                    <a:pt x="1131" y="628"/>
                  </a:lnTo>
                  <a:lnTo>
                    <a:pt x="1130" y="628"/>
                  </a:lnTo>
                  <a:lnTo>
                    <a:pt x="1129" y="629"/>
                  </a:lnTo>
                  <a:lnTo>
                    <a:pt x="1128" y="630"/>
                  </a:lnTo>
                  <a:lnTo>
                    <a:pt x="1125" y="627"/>
                  </a:lnTo>
                  <a:lnTo>
                    <a:pt x="1124" y="627"/>
                  </a:lnTo>
                  <a:lnTo>
                    <a:pt x="1124" y="627"/>
                  </a:lnTo>
                  <a:lnTo>
                    <a:pt x="1122" y="626"/>
                  </a:lnTo>
                  <a:lnTo>
                    <a:pt x="1121" y="624"/>
                  </a:lnTo>
                  <a:lnTo>
                    <a:pt x="1119" y="623"/>
                  </a:lnTo>
                  <a:lnTo>
                    <a:pt x="1119" y="623"/>
                  </a:lnTo>
                  <a:lnTo>
                    <a:pt x="1117" y="621"/>
                  </a:lnTo>
                  <a:lnTo>
                    <a:pt x="1116" y="619"/>
                  </a:lnTo>
                  <a:lnTo>
                    <a:pt x="1114" y="618"/>
                  </a:lnTo>
                  <a:lnTo>
                    <a:pt x="1111" y="615"/>
                  </a:lnTo>
                  <a:lnTo>
                    <a:pt x="1111" y="614"/>
                  </a:lnTo>
                  <a:lnTo>
                    <a:pt x="1110" y="613"/>
                  </a:lnTo>
                  <a:lnTo>
                    <a:pt x="1109" y="611"/>
                  </a:lnTo>
                  <a:lnTo>
                    <a:pt x="1109" y="611"/>
                  </a:lnTo>
                  <a:lnTo>
                    <a:pt x="1109" y="609"/>
                  </a:lnTo>
                  <a:lnTo>
                    <a:pt x="1107" y="608"/>
                  </a:lnTo>
                  <a:lnTo>
                    <a:pt x="1106" y="607"/>
                  </a:lnTo>
                  <a:lnTo>
                    <a:pt x="1106" y="607"/>
                  </a:lnTo>
                  <a:lnTo>
                    <a:pt x="1104" y="604"/>
                  </a:lnTo>
                  <a:lnTo>
                    <a:pt x="1102" y="603"/>
                  </a:lnTo>
                  <a:lnTo>
                    <a:pt x="1101" y="602"/>
                  </a:lnTo>
                  <a:lnTo>
                    <a:pt x="1101" y="601"/>
                  </a:lnTo>
                  <a:lnTo>
                    <a:pt x="1099" y="598"/>
                  </a:lnTo>
                  <a:lnTo>
                    <a:pt x="1098" y="596"/>
                  </a:lnTo>
                  <a:lnTo>
                    <a:pt x="1095" y="594"/>
                  </a:lnTo>
                  <a:lnTo>
                    <a:pt x="1095" y="593"/>
                  </a:lnTo>
                  <a:lnTo>
                    <a:pt x="1093" y="588"/>
                  </a:lnTo>
                  <a:lnTo>
                    <a:pt x="1092" y="586"/>
                  </a:lnTo>
                  <a:lnTo>
                    <a:pt x="1090" y="585"/>
                  </a:lnTo>
                  <a:lnTo>
                    <a:pt x="1090" y="584"/>
                  </a:lnTo>
                  <a:lnTo>
                    <a:pt x="1090" y="582"/>
                  </a:lnTo>
                  <a:lnTo>
                    <a:pt x="1088" y="580"/>
                  </a:lnTo>
                  <a:lnTo>
                    <a:pt x="1086" y="580"/>
                  </a:lnTo>
                  <a:lnTo>
                    <a:pt x="1085" y="580"/>
                  </a:lnTo>
                  <a:lnTo>
                    <a:pt x="1085" y="580"/>
                  </a:lnTo>
                  <a:lnTo>
                    <a:pt x="1084" y="579"/>
                  </a:lnTo>
                  <a:lnTo>
                    <a:pt x="1083" y="580"/>
                  </a:lnTo>
                  <a:lnTo>
                    <a:pt x="1084" y="582"/>
                  </a:lnTo>
                  <a:lnTo>
                    <a:pt x="1084" y="583"/>
                  </a:lnTo>
                  <a:lnTo>
                    <a:pt x="1083" y="583"/>
                  </a:lnTo>
                  <a:lnTo>
                    <a:pt x="1082" y="583"/>
                  </a:lnTo>
                  <a:lnTo>
                    <a:pt x="1081" y="582"/>
                  </a:lnTo>
                  <a:lnTo>
                    <a:pt x="1081" y="580"/>
                  </a:lnTo>
                  <a:lnTo>
                    <a:pt x="1080" y="580"/>
                  </a:lnTo>
                  <a:lnTo>
                    <a:pt x="1081" y="577"/>
                  </a:lnTo>
                  <a:lnTo>
                    <a:pt x="1083" y="573"/>
                  </a:lnTo>
                  <a:lnTo>
                    <a:pt x="1084" y="569"/>
                  </a:lnTo>
                  <a:lnTo>
                    <a:pt x="1086" y="565"/>
                  </a:lnTo>
                  <a:lnTo>
                    <a:pt x="1088" y="562"/>
                  </a:lnTo>
                  <a:lnTo>
                    <a:pt x="1089" y="557"/>
                  </a:lnTo>
                  <a:lnTo>
                    <a:pt x="1090" y="555"/>
                  </a:lnTo>
                  <a:lnTo>
                    <a:pt x="1092" y="555"/>
                  </a:lnTo>
                  <a:lnTo>
                    <a:pt x="1093" y="555"/>
                  </a:lnTo>
                  <a:lnTo>
                    <a:pt x="1095" y="558"/>
                  </a:lnTo>
                  <a:close/>
                  <a:moveTo>
                    <a:pt x="330" y="558"/>
                  </a:moveTo>
                  <a:lnTo>
                    <a:pt x="329" y="558"/>
                  </a:lnTo>
                  <a:lnTo>
                    <a:pt x="328" y="557"/>
                  </a:lnTo>
                  <a:lnTo>
                    <a:pt x="327" y="557"/>
                  </a:lnTo>
                  <a:lnTo>
                    <a:pt x="326" y="555"/>
                  </a:lnTo>
                  <a:lnTo>
                    <a:pt x="326" y="554"/>
                  </a:lnTo>
                  <a:lnTo>
                    <a:pt x="326" y="553"/>
                  </a:lnTo>
                  <a:lnTo>
                    <a:pt x="327" y="553"/>
                  </a:lnTo>
                  <a:lnTo>
                    <a:pt x="328" y="555"/>
                  </a:lnTo>
                  <a:lnTo>
                    <a:pt x="329" y="556"/>
                  </a:lnTo>
                  <a:lnTo>
                    <a:pt x="330" y="557"/>
                  </a:lnTo>
                  <a:lnTo>
                    <a:pt x="330" y="558"/>
                  </a:lnTo>
                  <a:close/>
                  <a:moveTo>
                    <a:pt x="1075" y="552"/>
                  </a:moveTo>
                  <a:lnTo>
                    <a:pt x="1073" y="552"/>
                  </a:lnTo>
                  <a:lnTo>
                    <a:pt x="1073" y="551"/>
                  </a:lnTo>
                  <a:lnTo>
                    <a:pt x="1073" y="551"/>
                  </a:lnTo>
                  <a:lnTo>
                    <a:pt x="1074" y="551"/>
                  </a:lnTo>
                  <a:lnTo>
                    <a:pt x="1074" y="550"/>
                  </a:lnTo>
                  <a:lnTo>
                    <a:pt x="1075" y="551"/>
                  </a:lnTo>
                  <a:lnTo>
                    <a:pt x="1075" y="551"/>
                  </a:lnTo>
                  <a:lnTo>
                    <a:pt x="1075" y="552"/>
                  </a:lnTo>
                  <a:close/>
                  <a:moveTo>
                    <a:pt x="342" y="539"/>
                  </a:moveTo>
                  <a:lnTo>
                    <a:pt x="341" y="540"/>
                  </a:lnTo>
                  <a:lnTo>
                    <a:pt x="340" y="538"/>
                  </a:lnTo>
                  <a:lnTo>
                    <a:pt x="340" y="535"/>
                  </a:lnTo>
                  <a:lnTo>
                    <a:pt x="341" y="534"/>
                  </a:lnTo>
                  <a:lnTo>
                    <a:pt x="341" y="536"/>
                  </a:lnTo>
                  <a:lnTo>
                    <a:pt x="341" y="538"/>
                  </a:lnTo>
                  <a:lnTo>
                    <a:pt x="342" y="538"/>
                  </a:lnTo>
                  <a:lnTo>
                    <a:pt x="342" y="539"/>
                  </a:lnTo>
                  <a:close/>
                  <a:moveTo>
                    <a:pt x="350" y="517"/>
                  </a:moveTo>
                  <a:lnTo>
                    <a:pt x="350" y="517"/>
                  </a:lnTo>
                  <a:lnTo>
                    <a:pt x="350" y="517"/>
                  </a:lnTo>
                  <a:lnTo>
                    <a:pt x="349" y="517"/>
                  </a:lnTo>
                  <a:lnTo>
                    <a:pt x="349" y="516"/>
                  </a:lnTo>
                  <a:lnTo>
                    <a:pt x="350" y="516"/>
                  </a:lnTo>
                  <a:lnTo>
                    <a:pt x="350" y="516"/>
                  </a:lnTo>
                  <a:lnTo>
                    <a:pt x="350" y="516"/>
                  </a:lnTo>
                  <a:lnTo>
                    <a:pt x="350" y="517"/>
                  </a:lnTo>
                  <a:close/>
                  <a:moveTo>
                    <a:pt x="1033" y="516"/>
                  </a:moveTo>
                  <a:lnTo>
                    <a:pt x="1034" y="517"/>
                  </a:lnTo>
                  <a:lnTo>
                    <a:pt x="1036" y="517"/>
                  </a:lnTo>
                  <a:lnTo>
                    <a:pt x="1038" y="519"/>
                  </a:lnTo>
                  <a:lnTo>
                    <a:pt x="1041" y="519"/>
                  </a:lnTo>
                  <a:lnTo>
                    <a:pt x="1042" y="518"/>
                  </a:lnTo>
                  <a:lnTo>
                    <a:pt x="1046" y="518"/>
                  </a:lnTo>
                  <a:lnTo>
                    <a:pt x="1046" y="520"/>
                  </a:lnTo>
                  <a:lnTo>
                    <a:pt x="1045" y="522"/>
                  </a:lnTo>
                  <a:lnTo>
                    <a:pt x="1045" y="523"/>
                  </a:lnTo>
                  <a:lnTo>
                    <a:pt x="1045" y="523"/>
                  </a:lnTo>
                  <a:lnTo>
                    <a:pt x="1045" y="526"/>
                  </a:lnTo>
                  <a:lnTo>
                    <a:pt x="1042" y="528"/>
                  </a:lnTo>
                  <a:lnTo>
                    <a:pt x="1041" y="528"/>
                  </a:lnTo>
                  <a:lnTo>
                    <a:pt x="1040" y="529"/>
                  </a:lnTo>
                  <a:lnTo>
                    <a:pt x="1039" y="533"/>
                  </a:lnTo>
                  <a:lnTo>
                    <a:pt x="1036" y="537"/>
                  </a:lnTo>
                  <a:lnTo>
                    <a:pt x="1036" y="537"/>
                  </a:lnTo>
                  <a:lnTo>
                    <a:pt x="1035" y="537"/>
                  </a:lnTo>
                  <a:lnTo>
                    <a:pt x="1035" y="541"/>
                  </a:lnTo>
                  <a:lnTo>
                    <a:pt x="1034" y="543"/>
                  </a:lnTo>
                  <a:lnTo>
                    <a:pt x="1033" y="544"/>
                  </a:lnTo>
                  <a:lnTo>
                    <a:pt x="1032" y="545"/>
                  </a:lnTo>
                  <a:lnTo>
                    <a:pt x="1030" y="547"/>
                  </a:lnTo>
                  <a:lnTo>
                    <a:pt x="1028" y="548"/>
                  </a:lnTo>
                  <a:lnTo>
                    <a:pt x="1026" y="547"/>
                  </a:lnTo>
                  <a:lnTo>
                    <a:pt x="1026" y="545"/>
                  </a:lnTo>
                  <a:lnTo>
                    <a:pt x="1028" y="542"/>
                  </a:lnTo>
                  <a:lnTo>
                    <a:pt x="1028" y="540"/>
                  </a:lnTo>
                  <a:lnTo>
                    <a:pt x="1026" y="539"/>
                  </a:lnTo>
                  <a:lnTo>
                    <a:pt x="1025" y="537"/>
                  </a:lnTo>
                  <a:lnTo>
                    <a:pt x="1024" y="536"/>
                  </a:lnTo>
                  <a:lnTo>
                    <a:pt x="1023" y="536"/>
                  </a:lnTo>
                  <a:lnTo>
                    <a:pt x="1021" y="535"/>
                  </a:lnTo>
                  <a:lnTo>
                    <a:pt x="1021" y="532"/>
                  </a:lnTo>
                  <a:lnTo>
                    <a:pt x="1020" y="532"/>
                  </a:lnTo>
                  <a:lnTo>
                    <a:pt x="1020" y="525"/>
                  </a:lnTo>
                  <a:lnTo>
                    <a:pt x="1019" y="524"/>
                  </a:lnTo>
                  <a:lnTo>
                    <a:pt x="1019" y="521"/>
                  </a:lnTo>
                  <a:lnTo>
                    <a:pt x="1020" y="520"/>
                  </a:lnTo>
                  <a:lnTo>
                    <a:pt x="1021" y="519"/>
                  </a:lnTo>
                  <a:lnTo>
                    <a:pt x="1023" y="519"/>
                  </a:lnTo>
                  <a:lnTo>
                    <a:pt x="1025" y="516"/>
                  </a:lnTo>
                  <a:lnTo>
                    <a:pt x="1026" y="516"/>
                  </a:lnTo>
                  <a:lnTo>
                    <a:pt x="1027" y="516"/>
                  </a:lnTo>
                  <a:lnTo>
                    <a:pt x="1027" y="516"/>
                  </a:lnTo>
                  <a:lnTo>
                    <a:pt x="1030" y="515"/>
                  </a:lnTo>
                  <a:lnTo>
                    <a:pt x="1031" y="514"/>
                  </a:lnTo>
                  <a:lnTo>
                    <a:pt x="1033" y="514"/>
                  </a:lnTo>
                  <a:lnTo>
                    <a:pt x="1033" y="516"/>
                  </a:lnTo>
                  <a:close/>
                  <a:moveTo>
                    <a:pt x="1159" y="439"/>
                  </a:moveTo>
                  <a:lnTo>
                    <a:pt x="1159" y="440"/>
                  </a:lnTo>
                  <a:lnTo>
                    <a:pt x="1156" y="440"/>
                  </a:lnTo>
                  <a:lnTo>
                    <a:pt x="1156" y="440"/>
                  </a:lnTo>
                  <a:lnTo>
                    <a:pt x="1156" y="439"/>
                  </a:lnTo>
                  <a:lnTo>
                    <a:pt x="1157" y="439"/>
                  </a:lnTo>
                  <a:lnTo>
                    <a:pt x="1158" y="438"/>
                  </a:lnTo>
                  <a:lnTo>
                    <a:pt x="1159" y="439"/>
                  </a:lnTo>
                  <a:close/>
                  <a:moveTo>
                    <a:pt x="1152" y="463"/>
                  </a:moveTo>
                  <a:lnTo>
                    <a:pt x="1151" y="463"/>
                  </a:lnTo>
                  <a:lnTo>
                    <a:pt x="1150" y="462"/>
                  </a:lnTo>
                  <a:lnTo>
                    <a:pt x="1150" y="453"/>
                  </a:lnTo>
                  <a:lnTo>
                    <a:pt x="1149" y="451"/>
                  </a:lnTo>
                  <a:lnTo>
                    <a:pt x="1149" y="450"/>
                  </a:lnTo>
                  <a:lnTo>
                    <a:pt x="1147" y="446"/>
                  </a:lnTo>
                  <a:lnTo>
                    <a:pt x="1148" y="444"/>
                  </a:lnTo>
                  <a:lnTo>
                    <a:pt x="1146" y="441"/>
                  </a:lnTo>
                  <a:lnTo>
                    <a:pt x="1146" y="440"/>
                  </a:lnTo>
                  <a:lnTo>
                    <a:pt x="1147" y="440"/>
                  </a:lnTo>
                  <a:lnTo>
                    <a:pt x="1147" y="439"/>
                  </a:lnTo>
                  <a:lnTo>
                    <a:pt x="1147" y="437"/>
                  </a:lnTo>
                  <a:lnTo>
                    <a:pt x="1148" y="436"/>
                  </a:lnTo>
                  <a:lnTo>
                    <a:pt x="1150" y="436"/>
                  </a:lnTo>
                  <a:lnTo>
                    <a:pt x="1151" y="438"/>
                  </a:lnTo>
                  <a:lnTo>
                    <a:pt x="1152" y="439"/>
                  </a:lnTo>
                  <a:lnTo>
                    <a:pt x="1153" y="439"/>
                  </a:lnTo>
                  <a:lnTo>
                    <a:pt x="1154" y="440"/>
                  </a:lnTo>
                  <a:lnTo>
                    <a:pt x="1155" y="442"/>
                  </a:lnTo>
                  <a:lnTo>
                    <a:pt x="1156" y="446"/>
                  </a:lnTo>
                  <a:lnTo>
                    <a:pt x="1157" y="448"/>
                  </a:lnTo>
                  <a:lnTo>
                    <a:pt x="1157" y="449"/>
                  </a:lnTo>
                  <a:lnTo>
                    <a:pt x="1156" y="451"/>
                  </a:lnTo>
                  <a:lnTo>
                    <a:pt x="1154" y="454"/>
                  </a:lnTo>
                  <a:lnTo>
                    <a:pt x="1154" y="457"/>
                  </a:lnTo>
                  <a:lnTo>
                    <a:pt x="1153" y="457"/>
                  </a:lnTo>
                  <a:lnTo>
                    <a:pt x="1153" y="460"/>
                  </a:lnTo>
                  <a:lnTo>
                    <a:pt x="1153" y="461"/>
                  </a:lnTo>
                  <a:lnTo>
                    <a:pt x="1152" y="463"/>
                  </a:lnTo>
                  <a:close/>
                  <a:moveTo>
                    <a:pt x="517" y="428"/>
                  </a:moveTo>
                  <a:lnTo>
                    <a:pt x="517" y="428"/>
                  </a:lnTo>
                  <a:lnTo>
                    <a:pt x="516" y="427"/>
                  </a:lnTo>
                  <a:lnTo>
                    <a:pt x="516" y="427"/>
                  </a:lnTo>
                  <a:lnTo>
                    <a:pt x="516" y="427"/>
                  </a:lnTo>
                  <a:lnTo>
                    <a:pt x="517" y="426"/>
                  </a:lnTo>
                  <a:lnTo>
                    <a:pt x="517" y="426"/>
                  </a:lnTo>
                  <a:lnTo>
                    <a:pt x="518" y="426"/>
                  </a:lnTo>
                  <a:lnTo>
                    <a:pt x="518" y="428"/>
                  </a:lnTo>
                  <a:lnTo>
                    <a:pt x="517" y="428"/>
                  </a:lnTo>
                  <a:close/>
                  <a:moveTo>
                    <a:pt x="1364" y="272"/>
                  </a:moveTo>
                  <a:lnTo>
                    <a:pt x="1368" y="276"/>
                  </a:lnTo>
                  <a:lnTo>
                    <a:pt x="1368" y="276"/>
                  </a:lnTo>
                  <a:lnTo>
                    <a:pt x="1370" y="279"/>
                  </a:lnTo>
                  <a:lnTo>
                    <a:pt x="1370" y="280"/>
                  </a:lnTo>
                  <a:lnTo>
                    <a:pt x="1371" y="281"/>
                  </a:lnTo>
                  <a:lnTo>
                    <a:pt x="1372" y="281"/>
                  </a:lnTo>
                  <a:lnTo>
                    <a:pt x="1374" y="281"/>
                  </a:lnTo>
                  <a:lnTo>
                    <a:pt x="1374" y="282"/>
                  </a:lnTo>
                  <a:lnTo>
                    <a:pt x="1375" y="282"/>
                  </a:lnTo>
                  <a:lnTo>
                    <a:pt x="1377" y="283"/>
                  </a:lnTo>
                  <a:lnTo>
                    <a:pt x="1378" y="284"/>
                  </a:lnTo>
                  <a:lnTo>
                    <a:pt x="1379" y="284"/>
                  </a:lnTo>
                  <a:lnTo>
                    <a:pt x="1383" y="288"/>
                  </a:lnTo>
                  <a:lnTo>
                    <a:pt x="1383" y="290"/>
                  </a:lnTo>
                  <a:lnTo>
                    <a:pt x="1382" y="291"/>
                  </a:lnTo>
                  <a:lnTo>
                    <a:pt x="1381" y="293"/>
                  </a:lnTo>
                  <a:lnTo>
                    <a:pt x="1380" y="294"/>
                  </a:lnTo>
                  <a:lnTo>
                    <a:pt x="1375" y="297"/>
                  </a:lnTo>
                  <a:lnTo>
                    <a:pt x="1374" y="298"/>
                  </a:lnTo>
                  <a:lnTo>
                    <a:pt x="1372" y="299"/>
                  </a:lnTo>
                  <a:lnTo>
                    <a:pt x="1371" y="299"/>
                  </a:lnTo>
                  <a:lnTo>
                    <a:pt x="1370" y="300"/>
                  </a:lnTo>
                  <a:lnTo>
                    <a:pt x="1366" y="300"/>
                  </a:lnTo>
                  <a:lnTo>
                    <a:pt x="1366" y="300"/>
                  </a:lnTo>
                  <a:lnTo>
                    <a:pt x="1364" y="300"/>
                  </a:lnTo>
                  <a:lnTo>
                    <a:pt x="1363" y="301"/>
                  </a:lnTo>
                  <a:lnTo>
                    <a:pt x="1360" y="301"/>
                  </a:lnTo>
                  <a:lnTo>
                    <a:pt x="1359" y="301"/>
                  </a:lnTo>
                  <a:lnTo>
                    <a:pt x="1356" y="301"/>
                  </a:lnTo>
                  <a:lnTo>
                    <a:pt x="1355" y="301"/>
                  </a:lnTo>
                  <a:lnTo>
                    <a:pt x="1354" y="302"/>
                  </a:lnTo>
                  <a:lnTo>
                    <a:pt x="1353" y="302"/>
                  </a:lnTo>
                  <a:lnTo>
                    <a:pt x="1350" y="302"/>
                  </a:lnTo>
                  <a:lnTo>
                    <a:pt x="1349" y="303"/>
                  </a:lnTo>
                  <a:lnTo>
                    <a:pt x="1343" y="303"/>
                  </a:lnTo>
                  <a:lnTo>
                    <a:pt x="1343" y="302"/>
                  </a:lnTo>
                  <a:lnTo>
                    <a:pt x="1339" y="302"/>
                  </a:lnTo>
                  <a:lnTo>
                    <a:pt x="1339" y="302"/>
                  </a:lnTo>
                  <a:lnTo>
                    <a:pt x="1337" y="302"/>
                  </a:lnTo>
                  <a:lnTo>
                    <a:pt x="1337" y="302"/>
                  </a:lnTo>
                  <a:lnTo>
                    <a:pt x="1336" y="302"/>
                  </a:lnTo>
                  <a:lnTo>
                    <a:pt x="1328" y="302"/>
                  </a:lnTo>
                  <a:lnTo>
                    <a:pt x="1328" y="303"/>
                  </a:lnTo>
                  <a:lnTo>
                    <a:pt x="1326" y="303"/>
                  </a:lnTo>
                  <a:lnTo>
                    <a:pt x="1325" y="303"/>
                  </a:lnTo>
                  <a:lnTo>
                    <a:pt x="1323" y="303"/>
                  </a:lnTo>
                  <a:lnTo>
                    <a:pt x="1322" y="304"/>
                  </a:lnTo>
                  <a:lnTo>
                    <a:pt x="1320" y="305"/>
                  </a:lnTo>
                  <a:lnTo>
                    <a:pt x="1318" y="305"/>
                  </a:lnTo>
                  <a:lnTo>
                    <a:pt x="1317" y="306"/>
                  </a:lnTo>
                  <a:lnTo>
                    <a:pt x="1314" y="306"/>
                  </a:lnTo>
                  <a:lnTo>
                    <a:pt x="1313" y="305"/>
                  </a:lnTo>
                  <a:lnTo>
                    <a:pt x="1311" y="305"/>
                  </a:lnTo>
                  <a:lnTo>
                    <a:pt x="1311" y="305"/>
                  </a:lnTo>
                  <a:lnTo>
                    <a:pt x="1307" y="304"/>
                  </a:lnTo>
                  <a:lnTo>
                    <a:pt x="1306" y="304"/>
                  </a:lnTo>
                  <a:lnTo>
                    <a:pt x="1307" y="301"/>
                  </a:lnTo>
                  <a:lnTo>
                    <a:pt x="1307" y="296"/>
                  </a:lnTo>
                  <a:lnTo>
                    <a:pt x="1308" y="295"/>
                  </a:lnTo>
                  <a:lnTo>
                    <a:pt x="1309" y="295"/>
                  </a:lnTo>
                  <a:lnTo>
                    <a:pt x="1311" y="293"/>
                  </a:lnTo>
                  <a:lnTo>
                    <a:pt x="1313" y="292"/>
                  </a:lnTo>
                  <a:lnTo>
                    <a:pt x="1314" y="291"/>
                  </a:lnTo>
                  <a:lnTo>
                    <a:pt x="1316" y="290"/>
                  </a:lnTo>
                  <a:lnTo>
                    <a:pt x="1316" y="289"/>
                  </a:lnTo>
                  <a:lnTo>
                    <a:pt x="1317" y="288"/>
                  </a:lnTo>
                  <a:lnTo>
                    <a:pt x="1317" y="287"/>
                  </a:lnTo>
                  <a:lnTo>
                    <a:pt x="1318" y="287"/>
                  </a:lnTo>
                  <a:lnTo>
                    <a:pt x="1319" y="286"/>
                  </a:lnTo>
                  <a:lnTo>
                    <a:pt x="1321" y="284"/>
                  </a:lnTo>
                  <a:lnTo>
                    <a:pt x="1322" y="284"/>
                  </a:lnTo>
                  <a:lnTo>
                    <a:pt x="1322" y="284"/>
                  </a:lnTo>
                  <a:lnTo>
                    <a:pt x="1324" y="284"/>
                  </a:lnTo>
                  <a:lnTo>
                    <a:pt x="1325" y="285"/>
                  </a:lnTo>
                  <a:lnTo>
                    <a:pt x="1326" y="285"/>
                  </a:lnTo>
                  <a:lnTo>
                    <a:pt x="1326" y="284"/>
                  </a:lnTo>
                  <a:lnTo>
                    <a:pt x="1328" y="284"/>
                  </a:lnTo>
                  <a:lnTo>
                    <a:pt x="1329" y="284"/>
                  </a:lnTo>
                  <a:lnTo>
                    <a:pt x="1333" y="284"/>
                  </a:lnTo>
                  <a:lnTo>
                    <a:pt x="1334" y="283"/>
                  </a:lnTo>
                  <a:lnTo>
                    <a:pt x="1337" y="283"/>
                  </a:lnTo>
                  <a:lnTo>
                    <a:pt x="1340" y="282"/>
                  </a:lnTo>
                  <a:lnTo>
                    <a:pt x="1341" y="282"/>
                  </a:lnTo>
                  <a:lnTo>
                    <a:pt x="1343" y="281"/>
                  </a:lnTo>
                  <a:lnTo>
                    <a:pt x="1344" y="280"/>
                  </a:lnTo>
                  <a:lnTo>
                    <a:pt x="1346" y="279"/>
                  </a:lnTo>
                  <a:lnTo>
                    <a:pt x="1347" y="278"/>
                  </a:lnTo>
                  <a:lnTo>
                    <a:pt x="1348" y="276"/>
                  </a:lnTo>
                  <a:lnTo>
                    <a:pt x="1350" y="273"/>
                  </a:lnTo>
                  <a:lnTo>
                    <a:pt x="1353" y="273"/>
                  </a:lnTo>
                  <a:lnTo>
                    <a:pt x="1355" y="272"/>
                  </a:lnTo>
                  <a:lnTo>
                    <a:pt x="1357" y="272"/>
                  </a:lnTo>
                  <a:lnTo>
                    <a:pt x="1358" y="272"/>
                  </a:lnTo>
                  <a:lnTo>
                    <a:pt x="1359" y="272"/>
                  </a:lnTo>
                  <a:lnTo>
                    <a:pt x="1360" y="272"/>
                  </a:lnTo>
                  <a:lnTo>
                    <a:pt x="1363" y="272"/>
                  </a:lnTo>
                  <a:lnTo>
                    <a:pt x="1364" y="272"/>
                  </a:lnTo>
                  <a:close/>
                  <a:moveTo>
                    <a:pt x="1223" y="261"/>
                  </a:moveTo>
                  <a:lnTo>
                    <a:pt x="1221" y="262"/>
                  </a:lnTo>
                  <a:lnTo>
                    <a:pt x="1221" y="262"/>
                  </a:lnTo>
                  <a:lnTo>
                    <a:pt x="1221" y="261"/>
                  </a:lnTo>
                  <a:lnTo>
                    <a:pt x="1221" y="260"/>
                  </a:lnTo>
                  <a:lnTo>
                    <a:pt x="1221" y="260"/>
                  </a:lnTo>
                  <a:lnTo>
                    <a:pt x="1221" y="260"/>
                  </a:lnTo>
                  <a:lnTo>
                    <a:pt x="1222" y="260"/>
                  </a:lnTo>
                  <a:lnTo>
                    <a:pt x="1223" y="260"/>
                  </a:lnTo>
                  <a:lnTo>
                    <a:pt x="1223" y="261"/>
                  </a:lnTo>
                  <a:close/>
                  <a:moveTo>
                    <a:pt x="1283" y="232"/>
                  </a:moveTo>
                  <a:lnTo>
                    <a:pt x="1283" y="233"/>
                  </a:lnTo>
                  <a:lnTo>
                    <a:pt x="1282" y="233"/>
                  </a:lnTo>
                  <a:lnTo>
                    <a:pt x="1281" y="232"/>
                  </a:lnTo>
                  <a:lnTo>
                    <a:pt x="1281" y="231"/>
                  </a:lnTo>
                  <a:lnTo>
                    <a:pt x="1282" y="230"/>
                  </a:lnTo>
                  <a:lnTo>
                    <a:pt x="1282" y="230"/>
                  </a:lnTo>
                  <a:lnTo>
                    <a:pt x="1283" y="231"/>
                  </a:lnTo>
                  <a:lnTo>
                    <a:pt x="1283" y="232"/>
                  </a:lnTo>
                  <a:close/>
                  <a:moveTo>
                    <a:pt x="1277" y="231"/>
                  </a:moveTo>
                  <a:lnTo>
                    <a:pt x="1275" y="231"/>
                  </a:lnTo>
                  <a:lnTo>
                    <a:pt x="1274" y="229"/>
                  </a:lnTo>
                  <a:lnTo>
                    <a:pt x="1275" y="228"/>
                  </a:lnTo>
                  <a:lnTo>
                    <a:pt x="1274" y="227"/>
                  </a:lnTo>
                  <a:lnTo>
                    <a:pt x="1273" y="224"/>
                  </a:lnTo>
                  <a:lnTo>
                    <a:pt x="1273" y="222"/>
                  </a:lnTo>
                  <a:lnTo>
                    <a:pt x="1273" y="220"/>
                  </a:lnTo>
                  <a:lnTo>
                    <a:pt x="1272" y="219"/>
                  </a:lnTo>
                  <a:lnTo>
                    <a:pt x="1272" y="219"/>
                  </a:lnTo>
                  <a:lnTo>
                    <a:pt x="1273" y="219"/>
                  </a:lnTo>
                  <a:lnTo>
                    <a:pt x="1275" y="221"/>
                  </a:lnTo>
                  <a:lnTo>
                    <a:pt x="1278" y="226"/>
                  </a:lnTo>
                  <a:lnTo>
                    <a:pt x="1279" y="227"/>
                  </a:lnTo>
                  <a:lnTo>
                    <a:pt x="1279" y="229"/>
                  </a:lnTo>
                  <a:lnTo>
                    <a:pt x="1277" y="231"/>
                  </a:lnTo>
                  <a:close/>
                  <a:moveTo>
                    <a:pt x="1220" y="210"/>
                  </a:moveTo>
                  <a:lnTo>
                    <a:pt x="1220" y="211"/>
                  </a:lnTo>
                  <a:lnTo>
                    <a:pt x="1216" y="211"/>
                  </a:lnTo>
                  <a:lnTo>
                    <a:pt x="1216" y="210"/>
                  </a:lnTo>
                  <a:lnTo>
                    <a:pt x="1216" y="209"/>
                  </a:lnTo>
                  <a:lnTo>
                    <a:pt x="1218" y="209"/>
                  </a:lnTo>
                  <a:lnTo>
                    <a:pt x="1220" y="210"/>
                  </a:lnTo>
                  <a:close/>
                  <a:moveTo>
                    <a:pt x="1132" y="214"/>
                  </a:moveTo>
                  <a:lnTo>
                    <a:pt x="1131" y="214"/>
                  </a:lnTo>
                  <a:lnTo>
                    <a:pt x="1130" y="214"/>
                  </a:lnTo>
                  <a:lnTo>
                    <a:pt x="1129" y="213"/>
                  </a:lnTo>
                  <a:lnTo>
                    <a:pt x="1130" y="212"/>
                  </a:lnTo>
                  <a:lnTo>
                    <a:pt x="1130" y="210"/>
                  </a:lnTo>
                  <a:lnTo>
                    <a:pt x="1132" y="209"/>
                  </a:lnTo>
                  <a:lnTo>
                    <a:pt x="1134" y="208"/>
                  </a:lnTo>
                  <a:lnTo>
                    <a:pt x="1135" y="208"/>
                  </a:lnTo>
                  <a:lnTo>
                    <a:pt x="1135" y="211"/>
                  </a:lnTo>
                  <a:lnTo>
                    <a:pt x="1135" y="211"/>
                  </a:lnTo>
                  <a:lnTo>
                    <a:pt x="1134" y="213"/>
                  </a:lnTo>
                  <a:lnTo>
                    <a:pt x="1133" y="213"/>
                  </a:lnTo>
                  <a:lnTo>
                    <a:pt x="1132" y="214"/>
                  </a:lnTo>
                  <a:close/>
                  <a:moveTo>
                    <a:pt x="1238" y="210"/>
                  </a:moveTo>
                  <a:lnTo>
                    <a:pt x="1239" y="212"/>
                  </a:lnTo>
                  <a:lnTo>
                    <a:pt x="1240" y="211"/>
                  </a:lnTo>
                  <a:lnTo>
                    <a:pt x="1241" y="210"/>
                  </a:lnTo>
                  <a:lnTo>
                    <a:pt x="1241" y="210"/>
                  </a:lnTo>
                  <a:lnTo>
                    <a:pt x="1242" y="211"/>
                  </a:lnTo>
                  <a:lnTo>
                    <a:pt x="1243" y="211"/>
                  </a:lnTo>
                  <a:lnTo>
                    <a:pt x="1244" y="212"/>
                  </a:lnTo>
                  <a:lnTo>
                    <a:pt x="1243" y="214"/>
                  </a:lnTo>
                  <a:lnTo>
                    <a:pt x="1243" y="215"/>
                  </a:lnTo>
                  <a:lnTo>
                    <a:pt x="1243" y="216"/>
                  </a:lnTo>
                  <a:lnTo>
                    <a:pt x="1245" y="215"/>
                  </a:lnTo>
                  <a:lnTo>
                    <a:pt x="1246" y="214"/>
                  </a:lnTo>
                  <a:lnTo>
                    <a:pt x="1247" y="212"/>
                  </a:lnTo>
                  <a:lnTo>
                    <a:pt x="1250" y="210"/>
                  </a:lnTo>
                  <a:lnTo>
                    <a:pt x="1251" y="209"/>
                  </a:lnTo>
                  <a:lnTo>
                    <a:pt x="1253" y="209"/>
                  </a:lnTo>
                  <a:lnTo>
                    <a:pt x="1254" y="211"/>
                  </a:lnTo>
                  <a:lnTo>
                    <a:pt x="1253" y="212"/>
                  </a:lnTo>
                  <a:lnTo>
                    <a:pt x="1253" y="215"/>
                  </a:lnTo>
                  <a:lnTo>
                    <a:pt x="1251" y="216"/>
                  </a:lnTo>
                  <a:lnTo>
                    <a:pt x="1251" y="217"/>
                  </a:lnTo>
                  <a:lnTo>
                    <a:pt x="1251" y="217"/>
                  </a:lnTo>
                  <a:lnTo>
                    <a:pt x="1248" y="219"/>
                  </a:lnTo>
                  <a:lnTo>
                    <a:pt x="1248" y="219"/>
                  </a:lnTo>
                  <a:lnTo>
                    <a:pt x="1247" y="220"/>
                  </a:lnTo>
                  <a:lnTo>
                    <a:pt x="1247" y="223"/>
                  </a:lnTo>
                  <a:lnTo>
                    <a:pt x="1246" y="223"/>
                  </a:lnTo>
                  <a:lnTo>
                    <a:pt x="1246" y="225"/>
                  </a:lnTo>
                  <a:lnTo>
                    <a:pt x="1246" y="225"/>
                  </a:lnTo>
                  <a:lnTo>
                    <a:pt x="1245" y="226"/>
                  </a:lnTo>
                  <a:lnTo>
                    <a:pt x="1243" y="226"/>
                  </a:lnTo>
                  <a:lnTo>
                    <a:pt x="1242" y="227"/>
                  </a:lnTo>
                  <a:lnTo>
                    <a:pt x="1240" y="228"/>
                  </a:lnTo>
                  <a:lnTo>
                    <a:pt x="1240" y="229"/>
                  </a:lnTo>
                  <a:lnTo>
                    <a:pt x="1241" y="230"/>
                  </a:lnTo>
                  <a:lnTo>
                    <a:pt x="1242" y="230"/>
                  </a:lnTo>
                  <a:lnTo>
                    <a:pt x="1243" y="230"/>
                  </a:lnTo>
                  <a:lnTo>
                    <a:pt x="1245" y="230"/>
                  </a:lnTo>
                  <a:lnTo>
                    <a:pt x="1246" y="231"/>
                  </a:lnTo>
                  <a:lnTo>
                    <a:pt x="1247" y="233"/>
                  </a:lnTo>
                  <a:lnTo>
                    <a:pt x="1249" y="233"/>
                  </a:lnTo>
                  <a:lnTo>
                    <a:pt x="1249" y="234"/>
                  </a:lnTo>
                  <a:lnTo>
                    <a:pt x="1250" y="233"/>
                  </a:lnTo>
                  <a:lnTo>
                    <a:pt x="1251" y="235"/>
                  </a:lnTo>
                  <a:lnTo>
                    <a:pt x="1254" y="235"/>
                  </a:lnTo>
                  <a:lnTo>
                    <a:pt x="1255" y="237"/>
                  </a:lnTo>
                  <a:lnTo>
                    <a:pt x="1257" y="238"/>
                  </a:lnTo>
                  <a:lnTo>
                    <a:pt x="1259" y="238"/>
                  </a:lnTo>
                  <a:lnTo>
                    <a:pt x="1259" y="238"/>
                  </a:lnTo>
                  <a:lnTo>
                    <a:pt x="1260" y="238"/>
                  </a:lnTo>
                  <a:lnTo>
                    <a:pt x="1265" y="241"/>
                  </a:lnTo>
                  <a:lnTo>
                    <a:pt x="1265" y="241"/>
                  </a:lnTo>
                  <a:lnTo>
                    <a:pt x="1265" y="240"/>
                  </a:lnTo>
                  <a:lnTo>
                    <a:pt x="1269" y="237"/>
                  </a:lnTo>
                  <a:lnTo>
                    <a:pt x="1270" y="237"/>
                  </a:lnTo>
                  <a:lnTo>
                    <a:pt x="1273" y="237"/>
                  </a:lnTo>
                  <a:lnTo>
                    <a:pt x="1274" y="238"/>
                  </a:lnTo>
                  <a:lnTo>
                    <a:pt x="1274" y="239"/>
                  </a:lnTo>
                  <a:lnTo>
                    <a:pt x="1277" y="239"/>
                  </a:lnTo>
                  <a:lnTo>
                    <a:pt x="1277" y="238"/>
                  </a:lnTo>
                  <a:lnTo>
                    <a:pt x="1278" y="239"/>
                  </a:lnTo>
                  <a:lnTo>
                    <a:pt x="1280" y="242"/>
                  </a:lnTo>
                  <a:lnTo>
                    <a:pt x="1281" y="243"/>
                  </a:lnTo>
                  <a:lnTo>
                    <a:pt x="1281" y="244"/>
                  </a:lnTo>
                  <a:lnTo>
                    <a:pt x="1277" y="249"/>
                  </a:lnTo>
                  <a:lnTo>
                    <a:pt x="1276" y="250"/>
                  </a:lnTo>
                  <a:lnTo>
                    <a:pt x="1276" y="251"/>
                  </a:lnTo>
                  <a:lnTo>
                    <a:pt x="1278" y="253"/>
                  </a:lnTo>
                  <a:lnTo>
                    <a:pt x="1279" y="255"/>
                  </a:lnTo>
                  <a:lnTo>
                    <a:pt x="1279" y="256"/>
                  </a:lnTo>
                  <a:lnTo>
                    <a:pt x="1279" y="263"/>
                  </a:lnTo>
                  <a:lnTo>
                    <a:pt x="1279" y="263"/>
                  </a:lnTo>
                  <a:lnTo>
                    <a:pt x="1280" y="264"/>
                  </a:lnTo>
                  <a:lnTo>
                    <a:pt x="1280" y="265"/>
                  </a:lnTo>
                  <a:lnTo>
                    <a:pt x="1279" y="266"/>
                  </a:lnTo>
                  <a:lnTo>
                    <a:pt x="1279" y="270"/>
                  </a:lnTo>
                  <a:lnTo>
                    <a:pt x="1279" y="270"/>
                  </a:lnTo>
                  <a:lnTo>
                    <a:pt x="1279" y="276"/>
                  </a:lnTo>
                  <a:lnTo>
                    <a:pt x="1277" y="277"/>
                  </a:lnTo>
                  <a:lnTo>
                    <a:pt x="1275" y="277"/>
                  </a:lnTo>
                  <a:lnTo>
                    <a:pt x="1274" y="278"/>
                  </a:lnTo>
                  <a:lnTo>
                    <a:pt x="1273" y="278"/>
                  </a:lnTo>
                  <a:lnTo>
                    <a:pt x="1271" y="280"/>
                  </a:lnTo>
                  <a:lnTo>
                    <a:pt x="1270" y="280"/>
                  </a:lnTo>
                  <a:lnTo>
                    <a:pt x="1270" y="278"/>
                  </a:lnTo>
                  <a:lnTo>
                    <a:pt x="1269" y="277"/>
                  </a:lnTo>
                  <a:lnTo>
                    <a:pt x="1270" y="277"/>
                  </a:lnTo>
                  <a:lnTo>
                    <a:pt x="1270" y="273"/>
                  </a:lnTo>
                  <a:lnTo>
                    <a:pt x="1269" y="272"/>
                  </a:lnTo>
                  <a:lnTo>
                    <a:pt x="1268" y="268"/>
                  </a:lnTo>
                  <a:lnTo>
                    <a:pt x="1264" y="264"/>
                  </a:lnTo>
                  <a:lnTo>
                    <a:pt x="1264" y="263"/>
                  </a:lnTo>
                  <a:lnTo>
                    <a:pt x="1261" y="262"/>
                  </a:lnTo>
                  <a:lnTo>
                    <a:pt x="1260" y="262"/>
                  </a:lnTo>
                  <a:lnTo>
                    <a:pt x="1260" y="262"/>
                  </a:lnTo>
                  <a:lnTo>
                    <a:pt x="1255" y="262"/>
                  </a:lnTo>
                  <a:lnTo>
                    <a:pt x="1255" y="261"/>
                  </a:lnTo>
                  <a:lnTo>
                    <a:pt x="1252" y="261"/>
                  </a:lnTo>
                  <a:lnTo>
                    <a:pt x="1252" y="261"/>
                  </a:lnTo>
                  <a:lnTo>
                    <a:pt x="1251" y="261"/>
                  </a:lnTo>
                  <a:lnTo>
                    <a:pt x="1249" y="259"/>
                  </a:lnTo>
                  <a:lnTo>
                    <a:pt x="1248" y="259"/>
                  </a:lnTo>
                  <a:lnTo>
                    <a:pt x="1247" y="258"/>
                  </a:lnTo>
                  <a:lnTo>
                    <a:pt x="1246" y="257"/>
                  </a:lnTo>
                  <a:lnTo>
                    <a:pt x="1245" y="256"/>
                  </a:lnTo>
                  <a:lnTo>
                    <a:pt x="1242" y="254"/>
                  </a:lnTo>
                  <a:lnTo>
                    <a:pt x="1240" y="255"/>
                  </a:lnTo>
                  <a:lnTo>
                    <a:pt x="1237" y="253"/>
                  </a:lnTo>
                  <a:lnTo>
                    <a:pt x="1236" y="253"/>
                  </a:lnTo>
                  <a:lnTo>
                    <a:pt x="1233" y="250"/>
                  </a:lnTo>
                  <a:lnTo>
                    <a:pt x="1232" y="250"/>
                  </a:lnTo>
                  <a:lnTo>
                    <a:pt x="1231" y="249"/>
                  </a:lnTo>
                  <a:lnTo>
                    <a:pt x="1230" y="249"/>
                  </a:lnTo>
                  <a:lnTo>
                    <a:pt x="1227" y="245"/>
                  </a:lnTo>
                  <a:lnTo>
                    <a:pt x="1226" y="245"/>
                  </a:lnTo>
                  <a:lnTo>
                    <a:pt x="1225" y="244"/>
                  </a:lnTo>
                  <a:lnTo>
                    <a:pt x="1225" y="244"/>
                  </a:lnTo>
                  <a:lnTo>
                    <a:pt x="1223" y="243"/>
                  </a:lnTo>
                  <a:lnTo>
                    <a:pt x="1221" y="243"/>
                  </a:lnTo>
                  <a:lnTo>
                    <a:pt x="1219" y="240"/>
                  </a:lnTo>
                  <a:lnTo>
                    <a:pt x="1217" y="239"/>
                  </a:lnTo>
                  <a:lnTo>
                    <a:pt x="1216" y="238"/>
                  </a:lnTo>
                  <a:lnTo>
                    <a:pt x="1215" y="238"/>
                  </a:lnTo>
                  <a:lnTo>
                    <a:pt x="1213" y="237"/>
                  </a:lnTo>
                  <a:lnTo>
                    <a:pt x="1212" y="237"/>
                  </a:lnTo>
                  <a:lnTo>
                    <a:pt x="1210" y="235"/>
                  </a:lnTo>
                  <a:lnTo>
                    <a:pt x="1208" y="235"/>
                  </a:lnTo>
                  <a:lnTo>
                    <a:pt x="1207" y="235"/>
                  </a:lnTo>
                  <a:lnTo>
                    <a:pt x="1204" y="235"/>
                  </a:lnTo>
                  <a:lnTo>
                    <a:pt x="1203" y="235"/>
                  </a:lnTo>
                  <a:lnTo>
                    <a:pt x="1201" y="235"/>
                  </a:lnTo>
                  <a:lnTo>
                    <a:pt x="1199" y="234"/>
                  </a:lnTo>
                  <a:lnTo>
                    <a:pt x="1198" y="234"/>
                  </a:lnTo>
                  <a:lnTo>
                    <a:pt x="1196" y="233"/>
                  </a:lnTo>
                  <a:lnTo>
                    <a:pt x="1195" y="232"/>
                  </a:lnTo>
                  <a:lnTo>
                    <a:pt x="1192" y="231"/>
                  </a:lnTo>
                  <a:lnTo>
                    <a:pt x="1192" y="230"/>
                  </a:lnTo>
                  <a:lnTo>
                    <a:pt x="1192" y="229"/>
                  </a:lnTo>
                  <a:lnTo>
                    <a:pt x="1191" y="229"/>
                  </a:lnTo>
                  <a:lnTo>
                    <a:pt x="1191" y="223"/>
                  </a:lnTo>
                  <a:lnTo>
                    <a:pt x="1190" y="221"/>
                  </a:lnTo>
                  <a:lnTo>
                    <a:pt x="1190" y="220"/>
                  </a:lnTo>
                  <a:lnTo>
                    <a:pt x="1189" y="219"/>
                  </a:lnTo>
                  <a:lnTo>
                    <a:pt x="1188" y="216"/>
                  </a:lnTo>
                  <a:lnTo>
                    <a:pt x="1186" y="216"/>
                  </a:lnTo>
                  <a:lnTo>
                    <a:pt x="1186" y="214"/>
                  </a:lnTo>
                  <a:lnTo>
                    <a:pt x="1185" y="210"/>
                  </a:lnTo>
                  <a:lnTo>
                    <a:pt x="1185" y="210"/>
                  </a:lnTo>
                  <a:lnTo>
                    <a:pt x="1186" y="209"/>
                  </a:lnTo>
                  <a:lnTo>
                    <a:pt x="1187" y="210"/>
                  </a:lnTo>
                  <a:lnTo>
                    <a:pt x="1189" y="211"/>
                  </a:lnTo>
                  <a:lnTo>
                    <a:pt x="1191" y="213"/>
                  </a:lnTo>
                  <a:lnTo>
                    <a:pt x="1192" y="212"/>
                  </a:lnTo>
                  <a:lnTo>
                    <a:pt x="1195" y="212"/>
                  </a:lnTo>
                  <a:lnTo>
                    <a:pt x="1196" y="212"/>
                  </a:lnTo>
                  <a:lnTo>
                    <a:pt x="1197" y="212"/>
                  </a:lnTo>
                  <a:lnTo>
                    <a:pt x="1198" y="211"/>
                  </a:lnTo>
                  <a:lnTo>
                    <a:pt x="1199" y="211"/>
                  </a:lnTo>
                  <a:lnTo>
                    <a:pt x="1200" y="213"/>
                  </a:lnTo>
                  <a:lnTo>
                    <a:pt x="1200" y="213"/>
                  </a:lnTo>
                  <a:lnTo>
                    <a:pt x="1202" y="212"/>
                  </a:lnTo>
                  <a:lnTo>
                    <a:pt x="1202" y="210"/>
                  </a:lnTo>
                  <a:lnTo>
                    <a:pt x="1203" y="210"/>
                  </a:lnTo>
                  <a:lnTo>
                    <a:pt x="1204" y="211"/>
                  </a:lnTo>
                  <a:lnTo>
                    <a:pt x="1204" y="213"/>
                  </a:lnTo>
                  <a:lnTo>
                    <a:pt x="1205" y="215"/>
                  </a:lnTo>
                  <a:lnTo>
                    <a:pt x="1207" y="217"/>
                  </a:lnTo>
                  <a:lnTo>
                    <a:pt x="1211" y="217"/>
                  </a:lnTo>
                  <a:lnTo>
                    <a:pt x="1212" y="216"/>
                  </a:lnTo>
                  <a:lnTo>
                    <a:pt x="1214" y="216"/>
                  </a:lnTo>
                  <a:lnTo>
                    <a:pt x="1215" y="216"/>
                  </a:lnTo>
                  <a:lnTo>
                    <a:pt x="1215" y="216"/>
                  </a:lnTo>
                  <a:lnTo>
                    <a:pt x="1215" y="214"/>
                  </a:lnTo>
                  <a:lnTo>
                    <a:pt x="1216" y="213"/>
                  </a:lnTo>
                  <a:lnTo>
                    <a:pt x="1217" y="213"/>
                  </a:lnTo>
                  <a:lnTo>
                    <a:pt x="1219" y="213"/>
                  </a:lnTo>
                  <a:lnTo>
                    <a:pt x="1220" y="213"/>
                  </a:lnTo>
                  <a:lnTo>
                    <a:pt x="1221" y="212"/>
                  </a:lnTo>
                  <a:lnTo>
                    <a:pt x="1222" y="212"/>
                  </a:lnTo>
                  <a:lnTo>
                    <a:pt x="1222" y="212"/>
                  </a:lnTo>
                  <a:lnTo>
                    <a:pt x="1223" y="212"/>
                  </a:lnTo>
                  <a:lnTo>
                    <a:pt x="1224" y="213"/>
                  </a:lnTo>
                  <a:lnTo>
                    <a:pt x="1226" y="214"/>
                  </a:lnTo>
                  <a:lnTo>
                    <a:pt x="1226" y="212"/>
                  </a:lnTo>
                  <a:lnTo>
                    <a:pt x="1230" y="211"/>
                  </a:lnTo>
                  <a:lnTo>
                    <a:pt x="1232" y="212"/>
                  </a:lnTo>
                  <a:lnTo>
                    <a:pt x="1233" y="211"/>
                  </a:lnTo>
                  <a:lnTo>
                    <a:pt x="1233" y="211"/>
                  </a:lnTo>
                  <a:lnTo>
                    <a:pt x="1236" y="208"/>
                  </a:lnTo>
                  <a:lnTo>
                    <a:pt x="1237" y="208"/>
                  </a:lnTo>
                  <a:lnTo>
                    <a:pt x="1238" y="209"/>
                  </a:lnTo>
                  <a:lnTo>
                    <a:pt x="1238" y="209"/>
                  </a:lnTo>
                  <a:lnTo>
                    <a:pt x="1238" y="210"/>
                  </a:lnTo>
                  <a:close/>
                  <a:moveTo>
                    <a:pt x="1212" y="208"/>
                  </a:moveTo>
                  <a:lnTo>
                    <a:pt x="1212" y="210"/>
                  </a:lnTo>
                  <a:lnTo>
                    <a:pt x="1211" y="212"/>
                  </a:lnTo>
                  <a:lnTo>
                    <a:pt x="1210" y="212"/>
                  </a:lnTo>
                  <a:lnTo>
                    <a:pt x="1209" y="212"/>
                  </a:lnTo>
                  <a:lnTo>
                    <a:pt x="1207" y="214"/>
                  </a:lnTo>
                  <a:lnTo>
                    <a:pt x="1206" y="213"/>
                  </a:lnTo>
                  <a:lnTo>
                    <a:pt x="1206" y="209"/>
                  </a:lnTo>
                  <a:lnTo>
                    <a:pt x="1206" y="207"/>
                  </a:lnTo>
                  <a:lnTo>
                    <a:pt x="1207" y="208"/>
                  </a:lnTo>
                  <a:lnTo>
                    <a:pt x="1210" y="208"/>
                  </a:lnTo>
                  <a:lnTo>
                    <a:pt x="1210" y="207"/>
                  </a:lnTo>
                  <a:lnTo>
                    <a:pt x="1212" y="208"/>
                  </a:lnTo>
                  <a:close/>
                  <a:moveTo>
                    <a:pt x="1240" y="208"/>
                  </a:moveTo>
                  <a:lnTo>
                    <a:pt x="1240" y="209"/>
                  </a:lnTo>
                  <a:lnTo>
                    <a:pt x="1239" y="209"/>
                  </a:lnTo>
                  <a:lnTo>
                    <a:pt x="1238" y="209"/>
                  </a:lnTo>
                  <a:lnTo>
                    <a:pt x="1238" y="207"/>
                  </a:lnTo>
                  <a:lnTo>
                    <a:pt x="1239" y="207"/>
                  </a:lnTo>
                  <a:lnTo>
                    <a:pt x="1240" y="207"/>
                  </a:lnTo>
                  <a:lnTo>
                    <a:pt x="1240" y="207"/>
                  </a:lnTo>
                  <a:lnTo>
                    <a:pt x="1240" y="208"/>
                  </a:lnTo>
                  <a:close/>
                  <a:moveTo>
                    <a:pt x="1243" y="207"/>
                  </a:moveTo>
                  <a:lnTo>
                    <a:pt x="1243" y="207"/>
                  </a:lnTo>
                  <a:lnTo>
                    <a:pt x="1242" y="207"/>
                  </a:lnTo>
                  <a:lnTo>
                    <a:pt x="1242" y="207"/>
                  </a:lnTo>
                  <a:lnTo>
                    <a:pt x="1242" y="206"/>
                  </a:lnTo>
                  <a:lnTo>
                    <a:pt x="1242" y="206"/>
                  </a:lnTo>
                  <a:lnTo>
                    <a:pt x="1243" y="206"/>
                  </a:lnTo>
                  <a:lnTo>
                    <a:pt x="1243" y="206"/>
                  </a:lnTo>
                  <a:lnTo>
                    <a:pt x="1243" y="207"/>
                  </a:lnTo>
                  <a:close/>
                  <a:moveTo>
                    <a:pt x="1253" y="207"/>
                  </a:moveTo>
                  <a:lnTo>
                    <a:pt x="1250" y="207"/>
                  </a:lnTo>
                  <a:lnTo>
                    <a:pt x="1250" y="207"/>
                  </a:lnTo>
                  <a:lnTo>
                    <a:pt x="1250" y="206"/>
                  </a:lnTo>
                  <a:lnTo>
                    <a:pt x="1251" y="204"/>
                  </a:lnTo>
                  <a:lnTo>
                    <a:pt x="1252" y="204"/>
                  </a:lnTo>
                  <a:lnTo>
                    <a:pt x="1253" y="206"/>
                  </a:lnTo>
                  <a:lnTo>
                    <a:pt x="1253" y="207"/>
                  </a:lnTo>
                  <a:close/>
                  <a:moveTo>
                    <a:pt x="1284" y="200"/>
                  </a:moveTo>
                  <a:lnTo>
                    <a:pt x="1284" y="201"/>
                  </a:lnTo>
                  <a:lnTo>
                    <a:pt x="1283" y="200"/>
                  </a:lnTo>
                  <a:lnTo>
                    <a:pt x="1283" y="199"/>
                  </a:lnTo>
                  <a:lnTo>
                    <a:pt x="1284" y="198"/>
                  </a:lnTo>
                  <a:lnTo>
                    <a:pt x="1284" y="198"/>
                  </a:lnTo>
                  <a:lnTo>
                    <a:pt x="1284" y="200"/>
                  </a:lnTo>
                  <a:close/>
                  <a:moveTo>
                    <a:pt x="1125" y="198"/>
                  </a:moveTo>
                  <a:lnTo>
                    <a:pt x="1124" y="199"/>
                  </a:lnTo>
                  <a:lnTo>
                    <a:pt x="1123" y="199"/>
                  </a:lnTo>
                  <a:lnTo>
                    <a:pt x="1121" y="197"/>
                  </a:lnTo>
                  <a:lnTo>
                    <a:pt x="1122" y="196"/>
                  </a:lnTo>
                  <a:lnTo>
                    <a:pt x="1124" y="196"/>
                  </a:lnTo>
                  <a:lnTo>
                    <a:pt x="1125" y="197"/>
                  </a:lnTo>
                  <a:lnTo>
                    <a:pt x="1125" y="198"/>
                  </a:lnTo>
                  <a:close/>
                  <a:moveTo>
                    <a:pt x="1219" y="198"/>
                  </a:moveTo>
                  <a:lnTo>
                    <a:pt x="1218" y="198"/>
                  </a:lnTo>
                  <a:lnTo>
                    <a:pt x="1218" y="198"/>
                  </a:lnTo>
                  <a:lnTo>
                    <a:pt x="1218" y="197"/>
                  </a:lnTo>
                  <a:lnTo>
                    <a:pt x="1219" y="195"/>
                  </a:lnTo>
                  <a:lnTo>
                    <a:pt x="1220" y="196"/>
                  </a:lnTo>
                  <a:lnTo>
                    <a:pt x="1220" y="197"/>
                  </a:lnTo>
                  <a:lnTo>
                    <a:pt x="1219" y="198"/>
                  </a:lnTo>
                  <a:close/>
                  <a:moveTo>
                    <a:pt x="1246" y="197"/>
                  </a:moveTo>
                  <a:lnTo>
                    <a:pt x="1245" y="197"/>
                  </a:lnTo>
                  <a:lnTo>
                    <a:pt x="1245" y="197"/>
                  </a:lnTo>
                  <a:lnTo>
                    <a:pt x="1245" y="195"/>
                  </a:lnTo>
                  <a:lnTo>
                    <a:pt x="1246" y="195"/>
                  </a:lnTo>
                  <a:lnTo>
                    <a:pt x="1246" y="195"/>
                  </a:lnTo>
                  <a:lnTo>
                    <a:pt x="1246" y="195"/>
                  </a:lnTo>
                  <a:lnTo>
                    <a:pt x="1246" y="197"/>
                  </a:lnTo>
                  <a:close/>
                  <a:moveTo>
                    <a:pt x="1251" y="196"/>
                  </a:moveTo>
                  <a:lnTo>
                    <a:pt x="1251" y="197"/>
                  </a:lnTo>
                  <a:lnTo>
                    <a:pt x="1248" y="197"/>
                  </a:lnTo>
                  <a:lnTo>
                    <a:pt x="1248" y="196"/>
                  </a:lnTo>
                  <a:lnTo>
                    <a:pt x="1250" y="195"/>
                  </a:lnTo>
                  <a:lnTo>
                    <a:pt x="1251" y="195"/>
                  </a:lnTo>
                  <a:lnTo>
                    <a:pt x="1253" y="196"/>
                  </a:lnTo>
                  <a:lnTo>
                    <a:pt x="1252" y="196"/>
                  </a:lnTo>
                  <a:lnTo>
                    <a:pt x="1251" y="196"/>
                  </a:lnTo>
                  <a:close/>
                  <a:moveTo>
                    <a:pt x="1145" y="189"/>
                  </a:moveTo>
                  <a:lnTo>
                    <a:pt x="1148" y="191"/>
                  </a:lnTo>
                  <a:lnTo>
                    <a:pt x="1149" y="191"/>
                  </a:lnTo>
                  <a:lnTo>
                    <a:pt x="1150" y="191"/>
                  </a:lnTo>
                  <a:lnTo>
                    <a:pt x="1153" y="191"/>
                  </a:lnTo>
                  <a:lnTo>
                    <a:pt x="1155" y="192"/>
                  </a:lnTo>
                  <a:lnTo>
                    <a:pt x="1156" y="192"/>
                  </a:lnTo>
                  <a:lnTo>
                    <a:pt x="1157" y="193"/>
                  </a:lnTo>
                  <a:lnTo>
                    <a:pt x="1159" y="193"/>
                  </a:lnTo>
                  <a:lnTo>
                    <a:pt x="1161" y="194"/>
                  </a:lnTo>
                  <a:lnTo>
                    <a:pt x="1163" y="194"/>
                  </a:lnTo>
                  <a:lnTo>
                    <a:pt x="1163" y="194"/>
                  </a:lnTo>
                  <a:lnTo>
                    <a:pt x="1164" y="194"/>
                  </a:lnTo>
                  <a:lnTo>
                    <a:pt x="1165" y="195"/>
                  </a:lnTo>
                  <a:lnTo>
                    <a:pt x="1166" y="195"/>
                  </a:lnTo>
                  <a:lnTo>
                    <a:pt x="1168" y="196"/>
                  </a:lnTo>
                  <a:lnTo>
                    <a:pt x="1169" y="199"/>
                  </a:lnTo>
                  <a:lnTo>
                    <a:pt x="1173" y="204"/>
                  </a:lnTo>
                  <a:lnTo>
                    <a:pt x="1173" y="204"/>
                  </a:lnTo>
                  <a:lnTo>
                    <a:pt x="1176" y="206"/>
                  </a:lnTo>
                  <a:lnTo>
                    <a:pt x="1179" y="207"/>
                  </a:lnTo>
                  <a:lnTo>
                    <a:pt x="1180" y="209"/>
                  </a:lnTo>
                  <a:lnTo>
                    <a:pt x="1180" y="210"/>
                  </a:lnTo>
                  <a:lnTo>
                    <a:pt x="1178" y="212"/>
                  </a:lnTo>
                  <a:lnTo>
                    <a:pt x="1175" y="212"/>
                  </a:lnTo>
                  <a:lnTo>
                    <a:pt x="1173" y="210"/>
                  </a:lnTo>
                  <a:lnTo>
                    <a:pt x="1172" y="209"/>
                  </a:lnTo>
                  <a:lnTo>
                    <a:pt x="1171" y="209"/>
                  </a:lnTo>
                  <a:lnTo>
                    <a:pt x="1167" y="205"/>
                  </a:lnTo>
                  <a:lnTo>
                    <a:pt x="1166" y="204"/>
                  </a:lnTo>
                  <a:lnTo>
                    <a:pt x="1165" y="205"/>
                  </a:lnTo>
                  <a:lnTo>
                    <a:pt x="1163" y="205"/>
                  </a:lnTo>
                  <a:lnTo>
                    <a:pt x="1163" y="205"/>
                  </a:lnTo>
                  <a:lnTo>
                    <a:pt x="1160" y="206"/>
                  </a:lnTo>
                  <a:lnTo>
                    <a:pt x="1158" y="208"/>
                  </a:lnTo>
                  <a:lnTo>
                    <a:pt x="1158" y="210"/>
                  </a:lnTo>
                  <a:lnTo>
                    <a:pt x="1157" y="211"/>
                  </a:lnTo>
                  <a:lnTo>
                    <a:pt x="1155" y="211"/>
                  </a:lnTo>
                  <a:lnTo>
                    <a:pt x="1154" y="210"/>
                  </a:lnTo>
                  <a:lnTo>
                    <a:pt x="1154" y="209"/>
                  </a:lnTo>
                  <a:lnTo>
                    <a:pt x="1152" y="207"/>
                  </a:lnTo>
                  <a:lnTo>
                    <a:pt x="1151" y="206"/>
                  </a:lnTo>
                  <a:lnTo>
                    <a:pt x="1149" y="207"/>
                  </a:lnTo>
                  <a:lnTo>
                    <a:pt x="1147" y="207"/>
                  </a:lnTo>
                  <a:lnTo>
                    <a:pt x="1146" y="208"/>
                  </a:lnTo>
                  <a:lnTo>
                    <a:pt x="1145" y="207"/>
                  </a:lnTo>
                  <a:lnTo>
                    <a:pt x="1145" y="207"/>
                  </a:lnTo>
                  <a:lnTo>
                    <a:pt x="1145" y="205"/>
                  </a:lnTo>
                  <a:lnTo>
                    <a:pt x="1144" y="205"/>
                  </a:lnTo>
                  <a:lnTo>
                    <a:pt x="1144" y="204"/>
                  </a:lnTo>
                  <a:lnTo>
                    <a:pt x="1145" y="203"/>
                  </a:lnTo>
                  <a:lnTo>
                    <a:pt x="1145" y="201"/>
                  </a:lnTo>
                  <a:lnTo>
                    <a:pt x="1144" y="201"/>
                  </a:lnTo>
                  <a:lnTo>
                    <a:pt x="1143" y="200"/>
                  </a:lnTo>
                  <a:lnTo>
                    <a:pt x="1143" y="199"/>
                  </a:lnTo>
                  <a:lnTo>
                    <a:pt x="1141" y="196"/>
                  </a:lnTo>
                  <a:lnTo>
                    <a:pt x="1139" y="194"/>
                  </a:lnTo>
                  <a:lnTo>
                    <a:pt x="1139" y="193"/>
                  </a:lnTo>
                  <a:lnTo>
                    <a:pt x="1139" y="193"/>
                  </a:lnTo>
                  <a:lnTo>
                    <a:pt x="1139" y="191"/>
                  </a:lnTo>
                  <a:lnTo>
                    <a:pt x="1140" y="191"/>
                  </a:lnTo>
                  <a:lnTo>
                    <a:pt x="1141" y="191"/>
                  </a:lnTo>
                  <a:lnTo>
                    <a:pt x="1143" y="189"/>
                  </a:lnTo>
                  <a:lnTo>
                    <a:pt x="1144" y="188"/>
                  </a:lnTo>
                  <a:lnTo>
                    <a:pt x="1145" y="189"/>
                  </a:lnTo>
                  <a:close/>
                  <a:moveTo>
                    <a:pt x="1225" y="190"/>
                  </a:moveTo>
                  <a:lnTo>
                    <a:pt x="1224" y="191"/>
                  </a:lnTo>
                  <a:lnTo>
                    <a:pt x="1223" y="191"/>
                  </a:lnTo>
                  <a:lnTo>
                    <a:pt x="1223" y="190"/>
                  </a:lnTo>
                  <a:lnTo>
                    <a:pt x="1223" y="190"/>
                  </a:lnTo>
                  <a:lnTo>
                    <a:pt x="1221" y="188"/>
                  </a:lnTo>
                  <a:lnTo>
                    <a:pt x="1222" y="185"/>
                  </a:lnTo>
                  <a:lnTo>
                    <a:pt x="1225" y="185"/>
                  </a:lnTo>
                  <a:lnTo>
                    <a:pt x="1226" y="186"/>
                  </a:lnTo>
                  <a:lnTo>
                    <a:pt x="1225" y="190"/>
                  </a:lnTo>
                  <a:close/>
                  <a:moveTo>
                    <a:pt x="1135" y="185"/>
                  </a:moveTo>
                  <a:lnTo>
                    <a:pt x="1136" y="185"/>
                  </a:lnTo>
                  <a:lnTo>
                    <a:pt x="1138" y="185"/>
                  </a:lnTo>
                  <a:lnTo>
                    <a:pt x="1139" y="186"/>
                  </a:lnTo>
                  <a:lnTo>
                    <a:pt x="1139" y="187"/>
                  </a:lnTo>
                  <a:lnTo>
                    <a:pt x="1139" y="188"/>
                  </a:lnTo>
                  <a:lnTo>
                    <a:pt x="1139" y="189"/>
                  </a:lnTo>
                  <a:lnTo>
                    <a:pt x="1137" y="189"/>
                  </a:lnTo>
                  <a:lnTo>
                    <a:pt x="1135" y="188"/>
                  </a:lnTo>
                  <a:lnTo>
                    <a:pt x="1132" y="188"/>
                  </a:lnTo>
                  <a:lnTo>
                    <a:pt x="1131" y="189"/>
                  </a:lnTo>
                  <a:lnTo>
                    <a:pt x="1128" y="189"/>
                  </a:lnTo>
                  <a:lnTo>
                    <a:pt x="1128" y="188"/>
                  </a:lnTo>
                  <a:lnTo>
                    <a:pt x="1129" y="187"/>
                  </a:lnTo>
                  <a:lnTo>
                    <a:pt x="1130" y="186"/>
                  </a:lnTo>
                  <a:lnTo>
                    <a:pt x="1132" y="186"/>
                  </a:lnTo>
                  <a:lnTo>
                    <a:pt x="1132" y="185"/>
                  </a:lnTo>
                  <a:lnTo>
                    <a:pt x="1135" y="185"/>
                  </a:lnTo>
                  <a:close/>
                  <a:moveTo>
                    <a:pt x="1116" y="184"/>
                  </a:moveTo>
                  <a:lnTo>
                    <a:pt x="1116" y="184"/>
                  </a:lnTo>
                  <a:lnTo>
                    <a:pt x="1115" y="183"/>
                  </a:lnTo>
                  <a:lnTo>
                    <a:pt x="1115" y="183"/>
                  </a:lnTo>
                  <a:lnTo>
                    <a:pt x="1115" y="183"/>
                  </a:lnTo>
                  <a:lnTo>
                    <a:pt x="1116" y="183"/>
                  </a:lnTo>
                  <a:lnTo>
                    <a:pt x="1117" y="183"/>
                  </a:lnTo>
                  <a:lnTo>
                    <a:pt x="1117" y="184"/>
                  </a:lnTo>
                  <a:lnTo>
                    <a:pt x="1116" y="184"/>
                  </a:lnTo>
                  <a:close/>
                  <a:moveTo>
                    <a:pt x="1191" y="184"/>
                  </a:moveTo>
                  <a:lnTo>
                    <a:pt x="1190" y="184"/>
                  </a:lnTo>
                  <a:lnTo>
                    <a:pt x="1190" y="183"/>
                  </a:lnTo>
                  <a:lnTo>
                    <a:pt x="1190" y="183"/>
                  </a:lnTo>
                  <a:lnTo>
                    <a:pt x="1191" y="182"/>
                  </a:lnTo>
                  <a:lnTo>
                    <a:pt x="1191" y="182"/>
                  </a:lnTo>
                  <a:lnTo>
                    <a:pt x="1191" y="182"/>
                  </a:lnTo>
                  <a:lnTo>
                    <a:pt x="1191" y="183"/>
                  </a:lnTo>
                  <a:lnTo>
                    <a:pt x="1191" y="184"/>
                  </a:lnTo>
                  <a:close/>
                  <a:moveTo>
                    <a:pt x="1251" y="183"/>
                  </a:moveTo>
                  <a:lnTo>
                    <a:pt x="1250" y="183"/>
                  </a:lnTo>
                  <a:lnTo>
                    <a:pt x="1250" y="182"/>
                  </a:lnTo>
                  <a:lnTo>
                    <a:pt x="1250" y="182"/>
                  </a:lnTo>
                  <a:lnTo>
                    <a:pt x="1250" y="181"/>
                  </a:lnTo>
                  <a:lnTo>
                    <a:pt x="1250" y="181"/>
                  </a:lnTo>
                  <a:lnTo>
                    <a:pt x="1251" y="181"/>
                  </a:lnTo>
                  <a:lnTo>
                    <a:pt x="1251" y="181"/>
                  </a:lnTo>
                  <a:lnTo>
                    <a:pt x="1251" y="182"/>
                  </a:lnTo>
                  <a:lnTo>
                    <a:pt x="1251" y="183"/>
                  </a:lnTo>
                  <a:close/>
                  <a:moveTo>
                    <a:pt x="1182" y="181"/>
                  </a:moveTo>
                  <a:lnTo>
                    <a:pt x="1181" y="181"/>
                  </a:lnTo>
                  <a:lnTo>
                    <a:pt x="1180" y="181"/>
                  </a:lnTo>
                  <a:lnTo>
                    <a:pt x="1180" y="180"/>
                  </a:lnTo>
                  <a:lnTo>
                    <a:pt x="1181" y="179"/>
                  </a:lnTo>
                  <a:lnTo>
                    <a:pt x="1182" y="179"/>
                  </a:lnTo>
                  <a:lnTo>
                    <a:pt x="1182" y="180"/>
                  </a:lnTo>
                  <a:lnTo>
                    <a:pt x="1182" y="181"/>
                  </a:lnTo>
                  <a:close/>
                  <a:moveTo>
                    <a:pt x="1196" y="181"/>
                  </a:moveTo>
                  <a:lnTo>
                    <a:pt x="1195" y="182"/>
                  </a:lnTo>
                  <a:lnTo>
                    <a:pt x="1195" y="181"/>
                  </a:lnTo>
                  <a:lnTo>
                    <a:pt x="1194" y="182"/>
                  </a:lnTo>
                  <a:lnTo>
                    <a:pt x="1193" y="182"/>
                  </a:lnTo>
                  <a:lnTo>
                    <a:pt x="1193" y="181"/>
                  </a:lnTo>
                  <a:lnTo>
                    <a:pt x="1195" y="179"/>
                  </a:lnTo>
                  <a:lnTo>
                    <a:pt x="1196" y="181"/>
                  </a:lnTo>
                  <a:close/>
                  <a:moveTo>
                    <a:pt x="1200" y="180"/>
                  </a:moveTo>
                  <a:lnTo>
                    <a:pt x="1198" y="180"/>
                  </a:lnTo>
                  <a:lnTo>
                    <a:pt x="1197" y="179"/>
                  </a:lnTo>
                  <a:lnTo>
                    <a:pt x="1196" y="179"/>
                  </a:lnTo>
                  <a:lnTo>
                    <a:pt x="1196" y="177"/>
                  </a:lnTo>
                  <a:lnTo>
                    <a:pt x="1196" y="176"/>
                  </a:lnTo>
                  <a:lnTo>
                    <a:pt x="1198" y="175"/>
                  </a:lnTo>
                  <a:lnTo>
                    <a:pt x="1199" y="175"/>
                  </a:lnTo>
                  <a:lnTo>
                    <a:pt x="1199" y="176"/>
                  </a:lnTo>
                  <a:lnTo>
                    <a:pt x="1200" y="177"/>
                  </a:lnTo>
                  <a:lnTo>
                    <a:pt x="1201" y="179"/>
                  </a:lnTo>
                  <a:lnTo>
                    <a:pt x="1200" y="180"/>
                  </a:lnTo>
                  <a:close/>
                  <a:moveTo>
                    <a:pt x="1144" y="174"/>
                  </a:moveTo>
                  <a:lnTo>
                    <a:pt x="1145" y="175"/>
                  </a:lnTo>
                  <a:lnTo>
                    <a:pt x="1142" y="178"/>
                  </a:lnTo>
                  <a:lnTo>
                    <a:pt x="1141" y="180"/>
                  </a:lnTo>
                  <a:lnTo>
                    <a:pt x="1140" y="181"/>
                  </a:lnTo>
                  <a:lnTo>
                    <a:pt x="1139" y="181"/>
                  </a:lnTo>
                  <a:lnTo>
                    <a:pt x="1139" y="182"/>
                  </a:lnTo>
                  <a:lnTo>
                    <a:pt x="1136" y="182"/>
                  </a:lnTo>
                  <a:lnTo>
                    <a:pt x="1135" y="180"/>
                  </a:lnTo>
                  <a:lnTo>
                    <a:pt x="1135" y="179"/>
                  </a:lnTo>
                  <a:lnTo>
                    <a:pt x="1134" y="178"/>
                  </a:lnTo>
                  <a:lnTo>
                    <a:pt x="1134" y="176"/>
                  </a:lnTo>
                  <a:lnTo>
                    <a:pt x="1134" y="176"/>
                  </a:lnTo>
                  <a:lnTo>
                    <a:pt x="1135" y="176"/>
                  </a:lnTo>
                  <a:lnTo>
                    <a:pt x="1137" y="175"/>
                  </a:lnTo>
                  <a:lnTo>
                    <a:pt x="1138" y="175"/>
                  </a:lnTo>
                  <a:lnTo>
                    <a:pt x="1139" y="174"/>
                  </a:lnTo>
                  <a:lnTo>
                    <a:pt x="1140" y="174"/>
                  </a:lnTo>
                  <a:lnTo>
                    <a:pt x="1141" y="175"/>
                  </a:lnTo>
                  <a:lnTo>
                    <a:pt x="1143" y="174"/>
                  </a:lnTo>
                  <a:lnTo>
                    <a:pt x="1144" y="174"/>
                  </a:lnTo>
                  <a:close/>
                  <a:moveTo>
                    <a:pt x="1219" y="179"/>
                  </a:moveTo>
                  <a:lnTo>
                    <a:pt x="1218" y="180"/>
                  </a:lnTo>
                  <a:lnTo>
                    <a:pt x="1216" y="180"/>
                  </a:lnTo>
                  <a:lnTo>
                    <a:pt x="1216" y="180"/>
                  </a:lnTo>
                  <a:lnTo>
                    <a:pt x="1213" y="180"/>
                  </a:lnTo>
                  <a:lnTo>
                    <a:pt x="1212" y="178"/>
                  </a:lnTo>
                  <a:lnTo>
                    <a:pt x="1212" y="177"/>
                  </a:lnTo>
                  <a:lnTo>
                    <a:pt x="1212" y="176"/>
                  </a:lnTo>
                  <a:lnTo>
                    <a:pt x="1213" y="174"/>
                  </a:lnTo>
                  <a:lnTo>
                    <a:pt x="1213" y="172"/>
                  </a:lnTo>
                  <a:lnTo>
                    <a:pt x="1213" y="171"/>
                  </a:lnTo>
                  <a:lnTo>
                    <a:pt x="1213" y="169"/>
                  </a:lnTo>
                  <a:lnTo>
                    <a:pt x="1215" y="167"/>
                  </a:lnTo>
                  <a:lnTo>
                    <a:pt x="1218" y="167"/>
                  </a:lnTo>
                  <a:lnTo>
                    <a:pt x="1220" y="168"/>
                  </a:lnTo>
                  <a:lnTo>
                    <a:pt x="1220" y="171"/>
                  </a:lnTo>
                  <a:lnTo>
                    <a:pt x="1221" y="172"/>
                  </a:lnTo>
                  <a:lnTo>
                    <a:pt x="1221" y="173"/>
                  </a:lnTo>
                  <a:lnTo>
                    <a:pt x="1219" y="178"/>
                  </a:lnTo>
                  <a:lnTo>
                    <a:pt x="1219" y="179"/>
                  </a:lnTo>
                  <a:close/>
                  <a:moveTo>
                    <a:pt x="1153" y="171"/>
                  </a:moveTo>
                  <a:lnTo>
                    <a:pt x="1152" y="171"/>
                  </a:lnTo>
                  <a:lnTo>
                    <a:pt x="1148" y="169"/>
                  </a:lnTo>
                  <a:lnTo>
                    <a:pt x="1148" y="168"/>
                  </a:lnTo>
                  <a:lnTo>
                    <a:pt x="1153" y="167"/>
                  </a:lnTo>
                  <a:lnTo>
                    <a:pt x="1154" y="166"/>
                  </a:lnTo>
                  <a:lnTo>
                    <a:pt x="1155" y="167"/>
                  </a:lnTo>
                  <a:lnTo>
                    <a:pt x="1155" y="168"/>
                  </a:lnTo>
                  <a:lnTo>
                    <a:pt x="1154" y="169"/>
                  </a:lnTo>
                  <a:lnTo>
                    <a:pt x="1154" y="171"/>
                  </a:lnTo>
                  <a:lnTo>
                    <a:pt x="1153" y="171"/>
                  </a:lnTo>
                  <a:close/>
                  <a:moveTo>
                    <a:pt x="1233" y="158"/>
                  </a:moveTo>
                  <a:lnTo>
                    <a:pt x="1233" y="158"/>
                  </a:lnTo>
                  <a:lnTo>
                    <a:pt x="1234" y="158"/>
                  </a:lnTo>
                  <a:lnTo>
                    <a:pt x="1236" y="161"/>
                  </a:lnTo>
                  <a:lnTo>
                    <a:pt x="1237" y="164"/>
                  </a:lnTo>
                  <a:lnTo>
                    <a:pt x="1237" y="165"/>
                  </a:lnTo>
                  <a:lnTo>
                    <a:pt x="1239" y="169"/>
                  </a:lnTo>
                  <a:lnTo>
                    <a:pt x="1239" y="169"/>
                  </a:lnTo>
                  <a:lnTo>
                    <a:pt x="1238" y="169"/>
                  </a:lnTo>
                  <a:lnTo>
                    <a:pt x="1235" y="165"/>
                  </a:lnTo>
                  <a:lnTo>
                    <a:pt x="1235" y="163"/>
                  </a:lnTo>
                  <a:lnTo>
                    <a:pt x="1235" y="163"/>
                  </a:lnTo>
                  <a:lnTo>
                    <a:pt x="1234" y="163"/>
                  </a:lnTo>
                  <a:lnTo>
                    <a:pt x="1233" y="163"/>
                  </a:lnTo>
                  <a:lnTo>
                    <a:pt x="1232" y="163"/>
                  </a:lnTo>
                  <a:lnTo>
                    <a:pt x="1230" y="160"/>
                  </a:lnTo>
                  <a:lnTo>
                    <a:pt x="1230" y="158"/>
                  </a:lnTo>
                  <a:lnTo>
                    <a:pt x="1233" y="158"/>
                  </a:lnTo>
                  <a:close/>
                  <a:moveTo>
                    <a:pt x="1164" y="159"/>
                  </a:moveTo>
                  <a:lnTo>
                    <a:pt x="1162" y="160"/>
                  </a:lnTo>
                  <a:lnTo>
                    <a:pt x="1160" y="160"/>
                  </a:lnTo>
                  <a:lnTo>
                    <a:pt x="1157" y="162"/>
                  </a:lnTo>
                  <a:lnTo>
                    <a:pt x="1157" y="161"/>
                  </a:lnTo>
                  <a:lnTo>
                    <a:pt x="1157" y="161"/>
                  </a:lnTo>
                  <a:lnTo>
                    <a:pt x="1156" y="161"/>
                  </a:lnTo>
                  <a:lnTo>
                    <a:pt x="1157" y="159"/>
                  </a:lnTo>
                  <a:lnTo>
                    <a:pt x="1160" y="158"/>
                  </a:lnTo>
                  <a:lnTo>
                    <a:pt x="1160" y="157"/>
                  </a:lnTo>
                  <a:lnTo>
                    <a:pt x="1163" y="157"/>
                  </a:lnTo>
                  <a:lnTo>
                    <a:pt x="1163" y="158"/>
                  </a:lnTo>
                  <a:lnTo>
                    <a:pt x="1164" y="159"/>
                  </a:lnTo>
                  <a:close/>
                  <a:moveTo>
                    <a:pt x="1168" y="149"/>
                  </a:moveTo>
                  <a:lnTo>
                    <a:pt x="1168" y="150"/>
                  </a:lnTo>
                  <a:lnTo>
                    <a:pt x="1167" y="150"/>
                  </a:lnTo>
                  <a:lnTo>
                    <a:pt x="1167" y="150"/>
                  </a:lnTo>
                  <a:lnTo>
                    <a:pt x="1166" y="149"/>
                  </a:lnTo>
                  <a:lnTo>
                    <a:pt x="1166" y="148"/>
                  </a:lnTo>
                  <a:lnTo>
                    <a:pt x="1166" y="148"/>
                  </a:lnTo>
                  <a:lnTo>
                    <a:pt x="1168" y="148"/>
                  </a:lnTo>
                  <a:lnTo>
                    <a:pt x="1168" y="149"/>
                  </a:lnTo>
                  <a:close/>
                  <a:moveTo>
                    <a:pt x="1220" y="160"/>
                  </a:moveTo>
                  <a:lnTo>
                    <a:pt x="1218" y="162"/>
                  </a:lnTo>
                  <a:lnTo>
                    <a:pt x="1218" y="163"/>
                  </a:lnTo>
                  <a:lnTo>
                    <a:pt x="1216" y="165"/>
                  </a:lnTo>
                  <a:lnTo>
                    <a:pt x="1216" y="165"/>
                  </a:lnTo>
                  <a:lnTo>
                    <a:pt x="1214" y="162"/>
                  </a:lnTo>
                  <a:lnTo>
                    <a:pt x="1210" y="162"/>
                  </a:lnTo>
                  <a:lnTo>
                    <a:pt x="1210" y="161"/>
                  </a:lnTo>
                  <a:lnTo>
                    <a:pt x="1210" y="161"/>
                  </a:lnTo>
                  <a:lnTo>
                    <a:pt x="1211" y="160"/>
                  </a:lnTo>
                  <a:lnTo>
                    <a:pt x="1212" y="160"/>
                  </a:lnTo>
                  <a:lnTo>
                    <a:pt x="1213" y="160"/>
                  </a:lnTo>
                  <a:lnTo>
                    <a:pt x="1216" y="157"/>
                  </a:lnTo>
                  <a:lnTo>
                    <a:pt x="1216" y="156"/>
                  </a:lnTo>
                  <a:lnTo>
                    <a:pt x="1215" y="155"/>
                  </a:lnTo>
                  <a:lnTo>
                    <a:pt x="1215" y="153"/>
                  </a:lnTo>
                  <a:lnTo>
                    <a:pt x="1215" y="152"/>
                  </a:lnTo>
                  <a:lnTo>
                    <a:pt x="1217" y="151"/>
                  </a:lnTo>
                  <a:lnTo>
                    <a:pt x="1218" y="150"/>
                  </a:lnTo>
                  <a:lnTo>
                    <a:pt x="1218" y="149"/>
                  </a:lnTo>
                  <a:lnTo>
                    <a:pt x="1219" y="147"/>
                  </a:lnTo>
                  <a:lnTo>
                    <a:pt x="1222" y="147"/>
                  </a:lnTo>
                  <a:lnTo>
                    <a:pt x="1224" y="149"/>
                  </a:lnTo>
                  <a:lnTo>
                    <a:pt x="1224" y="152"/>
                  </a:lnTo>
                  <a:lnTo>
                    <a:pt x="1224" y="153"/>
                  </a:lnTo>
                  <a:lnTo>
                    <a:pt x="1224" y="155"/>
                  </a:lnTo>
                  <a:lnTo>
                    <a:pt x="1223" y="155"/>
                  </a:lnTo>
                  <a:lnTo>
                    <a:pt x="1220" y="157"/>
                  </a:lnTo>
                  <a:lnTo>
                    <a:pt x="1220" y="158"/>
                  </a:lnTo>
                  <a:lnTo>
                    <a:pt x="1220" y="160"/>
                  </a:lnTo>
                  <a:close/>
                  <a:moveTo>
                    <a:pt x="927" y="140"/>
                  </a:moveTo>
                  <a:lnTo>
                    <a:pt x="926" y="140"/>
                  </a:lnTo>
                  <a:lnTo>
                    <a:pt x="926" y="140"/>
                  </a:lnTo>
                  <a:lnTo>
                    <a:pt x="926" y="139"/>
                  </a:lnTo>
                  <a:lnTo>
                    <a:pt x="926" y="138"/>
                  </a:lnTo>
                  <a:lnTo>
                    <a:pt x="926" y="138"/>
                  </a:lnTo>
                  <a:lnTo>
                    <a:pt x="927" y="139"/>
                  </a:lnTo>
                  <a:lnTo>
                    <a:pt x="927" y="140"/>
                  </a:lnTo>
                  <a:close/>
                  <a:moveTo>
                    <a:pt x="1033" y="114"/>
                  </a:moveTo>
                  <a:lnTo>
                    <a:pt x="1033" y="114"/>
                  </a:lnTo>
                  <a:lnTo>
                    <a:pt x="1032" y="113"/>
                  </a:lnTo>
                  <a:lnTo>
                    <a:pt x="1032" y="112"/>
                  </a:lnTo>
                  <a:lnTo>
                    <a:pt x="1033" y="112"/>
                  </a:lnTo>
                  <a:lnTo>
                    <a:pt x="1033" y="113"/>
                  </a:lnTo>
                  <a:lnTo>
                    <a:pt x="1033" y="114"/>
                  </a:lnTo>
                  <a:close/>
                  <a:moveTo>
                    <a:pt x="1150" y="111"/>
                  </a:moveTo>
                  <a:lnTo>
                    <a:pt x="1149" y="112"/>
                  </a:lnTo>
                  <a:lnTo>
                    <a:pt x="1147" y="111"/>
                  </a:lnTo>
                  <a:lnTo>
                    <a:pt x="1147" y="109"/>
                  </a:lnTo>
                  <a:lnTo>
                    <a:pt x="1149" y="108"/>
                  </a:lnTo>
                  <a:lnTo>
                    <a:pt x="1150" y="110"/>
                  </a:lnTo>
                  <a:lnTo>
                    <a:pt x="1150" y="111"/>
                  </a:lnTo>
                  <a:close/>
                  <a:moveTo>
                    <a:pt x="1115" y="97"/>
                  </a:moveTo>
                  <a:lnTo>
                    <a:pt x="1115" y="97"/>
                  </a:lnTo>
                  <a:lnTo>
                    <a:pt x="1115" y="97"/>
                  </a:lnTo>
                  <a:lnTo>
                    <a:pt x="1115" y="96"/>
                  </a:lnTo>
                  <a:lnTo>
                    <a:pt x="1115" y="96"/>
                  </a:lnTo>
                  <a:lnTo>
                    <a:pt x="1116" y="96"/>
                  </a:lnTo>
                  <a:lnTo>
                    <a:pt x="1116" y="96"/>
                  </a:lnTo>
                  <a:lnTo>
                    <a:pt x="1116" y="96"/>
                  </a:lnTo>
                  <a:lnTo>
                    <a:pt x="1115" y="97"/>
                  </a:lnTo>
                  <a:close/>
                  <a:moveTo>
                    <a:pt x="1120" y="97"/>
                  </a:moveTo>
                  <a:lnTo>
                    <a:pt x="1120" y="97"/>
                  </a:lnTo>
                  <a:lnTo>
                    <a:pt x="1119" y="96"/>
                  </a:lnTo>
                  <a:lnTo>
                    <a:pt x="1121" y="95"/>
                  </a:lnTo>
                  <a:lnTo>
                    <a:pt x="1122" y="95"/>
                  </a:lnTo>
                  <a:lnTo>
                    <a:pt x="1122" y="95"/>
                  </a:lnTo>
                  <a:lnTo>
                    <a:pt x="1120" y="97"/>
                  </a:lnTo>
                  <a:close/>
                  <a:moveTo>
                    <a:pt x="1097" y="91"/>
                  </a:moveTo>
                  <a:lnTo>
                    <a:pt x="1097" y="94"/>
                  </a:lnTo>
                  <a:lnTo>
                    <a:pt x="1096" y="95"/>
                  </a:lnTo>
                  <a:lnTo>
                    <a:pt x="1096" y="96"/>
                  </a:lnTo>
                  <a:lnTo>
                    <a:pt x="1099" y="96"/>
                  </a:lnTo>
                  <a:lnTo>
                    <a:pt x="1099" y="95"/>
                  </a:lnTo>
                  <a:lnTo>
                    <a:pt x="1099" y="91"/>
                  </a:lnTo>
                  <a:lnTo>
                    <a:pt x="1099" y="90"/>
                  </a:lnTo>
                  <a:lnTo>
                    <a:pt x="1099" y="88"/>
                  </a:lnTo>
                  <a:lnTo>
                    <a:pt x="1100" y="88"/>
                  </a:lnTo>
                  <a:lnTo>
                    <a:pt x="1101" y="88"/>
                  </a:lnTo>
                  <a:lnTo>
                    <a:pt x="1103" y="87"/>
                  </a:lnTo>
                  <a:lnTo>
                    <a:pt x="1107" y="87"/>
                  </a:lnTo>
                  <a:lnTo>
                    <a:pt x="1108" y="88"/>
                  </a:lnTo>
                  <a:lnTo>
                    <a:pt x="1114" y="89"/>
                  </a:lnTo>
                  <a:lnTo>
                    <a:pt x="1115" y="90"/>
                  </a:lnTo>
                  <a:lnTo>
                    <a:pt x="1116" y="90"/>
                  </a:lnTo>
                  <a:lnTo>
                    <a:pt x="1117" y="92"/>
                  </a:lnTo>
                  <a:lnTo>
                    <a:pt x="1117" y="94"/>
                  </a:lnTo>
                  <a:lnTo>
                    <a:pt x="1114" y="95"/>
                  </a:lnTo>
                  <a:lnTo>
                    <a:pt x="1114" y="96"/>
                  </a:lnTo>
                  <a:lnTo>
                    <a:pt x="1114" y="97"/>
                  </a:lnTo>
                  <a:lnTo>
                    <a:pt x="1115" y="98"/>
                  </a:lnTo>
                  <a:lnTo>
                    <a:pt x="1117" y="96"/>
                  </a:lnTo>
                  <a:lnTo>
                    <a:pt x="1118" y="96"/>
                  </a:lnTo>
                  <a:lnTo>
                    <a:pt x="1119" y="98"/>
                  </a:lnTo>
                  <a:lnTo>
                    <a:pt x="1120" y="98"/>
                  </a:lnTo>
                  <a:lnTo>
                    <a:pt x="1121" y="97"/>
                  </a:lnTo>
                  <a:lnTo>
                    <a:pt x="1122" y="97"/>
                  </a:lnTo>
                  <a:lnTo>
                    <a:pt x="1124" y="95"/>
                  </a:lnTo>
                  <a:lnTo>
                    <a:pt x="1125" y="94"/>
                  </a:lnTo>
                  <a:lnTo>
                    <a:pt x="1127" y="93"/>
                  </a:lnTo>
                  <a:lnTo>
                    <a:pt x="1128" y="94"/>
                  </a:lnTo>
                  <a:lnTo>
                    <a:pt x="1130" y="94"/>
                  </a:lnTo>
                  <a:lnTo>
                    <a:pt x="1131" y="94"/>
                  </a:lnTo>
                  <a:lnTo>
                    <a:pt x="1132" y="95"/>
                  </a:lnTo>
                  <a:lnTo>
                    <a:pt x="1132" y="96"/>
                  </a:lnTo>
                  <a:lnTo>
                    <a:pt x="1133" y="96"/>
                  </a:lnTo>
                  <a:lnTo>
                    <a:pt x="1133" y="96"/>
                  </a:lnTo>
                  <a:lnTo>
                    <a:pt x="1133" y="96"/>
                  </a:lnTo>
                  <a:lnTo>
                    <a:pt x="1134" y="96"/>
                  </a:lnTo>
                  <a:lnTo>
                    <a:pt x="1138" y="100"/>
                  </a:lnTo>
                  <a:lnTo>
                    <a:pt x="1142" y="102"/>
                  </a:lnTo>
                  <a:lnTo>
                    <a:pt x="1144" y="104"/>
                  </a:lnTo>
                  <a:lnTo>
                    <a:pt x="1144" y="107"/>
                  </a:lnTo>
                  <a:lnTo>
                    <a:pt x="1143" y="108"/>
                  </a:lnTo>
                  <a:lnTo>
                    <a:pt x="1143" y="108"/>
                  </a:lnTo>
                  <a:lnTo>
                    <a:pt x="1141" y="109"/>
                  </a:lnTo>
                  <a:lnTo>
                    <a:pt x="1141" y="110"/>
                  </a:lnTo>
                  <a:lnTo>
                    <a:pt x="1140" y="112"/>
                  </a:lnTo>
                  <a:lnTo>
                    <a:pt x="1137" y="113"/>
                  </a:lnTo>
                  <a:lnTo>
                    <a:pt x="1136" y="115"/>
                  </a:lnTo>
                  <a:lnTo>
                    <a:pt x="1137" y="115"/>
                  </a:lnTo>
                  <a:lnTo>
                    <a:pt x="1138" y="115"/>
                  </a:lnTo>
                  <a:lnTo>
                    <a:pt x="1141" y="115"/>
                  </a:lnTo>
                  <a:lnTo>
                    <a:pt x="1142" y="116"/>
                  </a:lnTo>
                  <a:lnTo>
                    <a:pt x="1144" y="116"/>
                  </a:lnTo>
                  <a:lnTo>
                    <a:pt x="1146" y="113"/>
                  </a:lnTo>
                  <a:lnTo>
                    <a:pt x="1146" y="113"/>
                  </a:lnTo>
                  <a:lnTo>
                    <a:pt x="1148" y="113"/>
                  </a:lnTo>
                  <a:lnTo>
                    <a:pt x="1148" y="114"/>
                  </a:lnTo>
                  <a:lnTo>
                    <a:pt x="1149" y="114"/>
                  </a:lnTo>
                  <a:lnTo>
                    <a:pt x="1149" y="115"/>
                  </a:lnTo>
                  <a:lnTo>
                    <a:pt x="1150" y="114"/>
                  </a:lnTo>
                  <a:lnTo>
                    <a:pt x="1152" y="112"/>
                  </a:lnTo>
                  <a:lnTo>
                    <a:pt x="1153" y="112"/>
                  </a:lnTo>
                  <a:lnTo>
                    <a:pt x="1154" y="113"/>
                  </a:lnTo>
                  <a:lnTo>
                    <a:pt x="1160" y="117"/>
                  </a:lnTo>
                  <a:lnTo>
                    <a:pt x="1159" y="118"/>
                  </a:lnTo>
                  <a:lnTo>
                    <a:pt x="1159" y="121"/>
                  </a:lnTo>
                  <a:lnTo>
                    <a:pt x="1159" y="123"/>
                  </a:lnTo>
                  <a:lnTo>
                    <a:pt x="1160" y="123"/>
                  </a:lnTo>
                  <a:lnTo>
                    <a:pt x="1160" y="125"/>
                  </a:lnTo>
                  <a:lnTo>
                    <a:pt x="1161" y="126"/>
                  </a:lnTo>
                  <a:lnTo>
                    <a:pt x="1161" y="128"/>
                  </a:lnTo>
                  <a:lnTo>
                    <a:pt x="1162" y="130"/>
                  </a:lnTo>
                  <a:lnTo>
                    <a:pt x="1162" y="132"/>
                  </a:lnTo>
                  <a:lnTo>
                    <a:pt x="1163" y="132"/>
                  </a:lnTo>
                  <a:lnTo>
                    <a:pt x="1163" y="133"/>
                  </a:lnTo>
                  <a:lnTo>
                    <a:pt x="1164" y="135"/>
                  </a:lnTo>
                  <a:lnTo>
                    <a:pt x="1164" y="147"/>
                  </a:lnTo>
                  <a:lnTo>
                    <a:pt x="1162" y="147"/>
                  </a:lnTo>
                  <a:lnTo>
                    <a:pt x="1161" y="144"/>
                  </a:lnTo>
                  <a:lnTo>
                    <a:pt x="1160" y="142"/>
                  </a:lnTo>
                  <a:lnTo>
                    <a:pt x="1159" y="141"/>
                  </a:lnTo>
                  <a:lnTo>
                    <a:pt x="1159" y="140"/>
                  </a:lnTo>
                  <a:lnTo>
                    <a:pt x="1158" y="138"/>
                  </a:lnTo>
                  <a:lnTo>
                    <a:pt x="1158" y="137"/>
                  </a:lnTo>
                  <a:lnTo>
                    <a:pt x="1156" y="135"/>
                  </a:lnTo>
                  <a:lnTo>
                    <a:pt x="1156" y="133"/>
                  </a:lnTo>
                  <a:lnTo>
                    <a:pt x="1156" y="132"/>
                  </a:lnTo>
                  <a:lnTo>
                    <a:pt x="1156" y="132"/>
                  </a:lnTo>
                  <a:lnTo>
                    <a:pt x="1154" y="131"/>
                  </a:lnTo>
                  <a:lnTo>
                    <a:pt x="1153" y="130"/>
                  </a:lnTo>
                  <a:lnTo>
                    <a:pt x="1153" y="130"/>
                  </a:lnTo>
                  <a:lnTo>
                    <a:pt x="1151" y="129"/>
                  </a:lnTo>
                  <a:lnTo>
                    <a:pt x="1149" y="125"/>
                  </a:lnTo>
                  <a:lnTo>
                    <a:pt x="1149" y="124"/>
                  </a:lnTo>
                  <a:lnTo>
                    <a:pt x="1143" y="124"/>
                  </a:lnTo>
                  <a:lnTo>
                    <a:pt x="1143" y="125"/>
                  </a:lnTo>
                  <a:lnTo>
                    <a:pt x="1141" y="125"/>
                  </a:lnTo>
                  <a:lnTo>
                    <a:pt x="1138" y="126"/>
                  </a:lnTo>
                  <a:lnTo>
                    <a:pt x="1132" y="132"/>
                  </a:lnTo>
                  <a:lnTo>
                    <a:pt x="1131" y="132"/>
                  </a:lnTo>
                  <a:lnTo>
                    <a:pt x="1131" y="133"/>
                  </a:lnTo>
                  <a:lnTo>
                    <a:pt x="1132" y="133"/>
                  </a:lnTo>
                  <a:lnTo>
                    <a:pt x="1132" y="133"/>
                  </a:lnTo>
                  <a:lnTo>
                    <a:pt x="1133" y="133"/>
                  </a:lnTo>
                  <a:lnTo>
                    <a:pt x="1133" y="134"/>
                  </a:lnTo>
                  <a:lnTo>
                    <a:pt x="1132" y="136"/>
                  </a:lnTo>
                  <a:lnTo>
                    <a:pt x="1132" y="137"/>
                  </a:lnTo>
                  <a:lnTo>
                    <a:pt x="1127" y="142"/>
                  </a:lnTo>
                  <a:lnTo>
                    <a:pt x="1127" y="142"/>
                  </a:lnTo>
                  <a:lnTo>
                    <a:pt x="1127" y="144"/>
                  </a:lnTo>
                  <a:lnTo>
                    <a:pt x="1129" y="146"/>
                  </a:lnTo>
                  <a:lnTo>
                    <a:pt x="1130" y="146"/>
                  </a:lnTo>
                  <a:lnTo>
                    <a:pt x="1132" y="143"/>
                  </a:lnTo>
                  <a:lnTo>
                    <a:pt x="1133" y="142"/>
                  </a:lnTo>
                  <a:lnTo>
                    <a:pt x="1134" y="142"/>
                  </a:lnTo>
                  <a:lnTo>
                    <a:pt x="1136" y="140"/>
                  </a:lnTo>
                  <a:lnTo>
                    <a:pt x="1138" y="141"/>
                  </a:lnTo>
                  <a:lnTo>
                    <a:pt x="1139" y="139"/>
                  </a:lnTo>
                  <a:lnTo>
                    <a:pt x="1139" y="139"/>
                  </a:lnTo>
                  <a:lnTo>
                    <a:pt x="1142" y="137"/>
                  </a:lnTo>
                  <a:lnTo>
                    <a:pt x="1143" y="138"/>
                  </a:lnTo>
                  <a:lnTo>
                    <a:pt x="1142" y="142"/>
                  </a:lnTo>
                  <a:lnTo>
                    <a:pt x="1141" y="143"/>
                  </a:lnTo>
                  <a:lnTo>
                    <a:pt x="1141" y="144"/>
                  </a:lnTo>
                  <a:lnTo>
                    <a:pt x="1140" y="144"/>
                  </a:lnTo>
                  <a:lnTo>
                    <a:pt x="1139" y="146"/>
                  </a:lnTo>
                  <a:lnTo>
                    <a:pt x="1138" y="147"/>
                  </a:lnTo>
                  <a:lnTo>
                    <a:pt x="1138" y="150"/>
                  </a:lnTo>
                  <a:lnTo>
                    <a:pt x="1139" y="151"/>
                  </a:lnTo>
                  <a:lnTo>
                    <a:pt x="1139" y="152"/>
                  </a:lnTo>
                  <a:lnTo>
                    <a:pt x="1140" y="152"/>
                  </a:lnTo>
                  <a:lnTo>
                    <a:pt x="1140" y="154"/>
                  </a:lnTo>
                  <a:lnTo>
                    <a:pt x="1140" y="154"/>
                  </a:lnTo>
                  <a:lnTo>
                    <a:pt x="1140" y="155"/>
                  </a:lnTo>
                  <a:lnTo>
                    <a:pt x="1141" y="157"/>
                  </a:lnTo>
                  <a:lnTo>
                    <a:pt x="1141" y="159"/>
                  </a:lnTo>
                  <a:lnTo>
                    <a:pt x="1142" y="159"/>
                  </a:lnTo>
                  <a:lnTo>
                    <a:pt x="1142" y="163"/>
                  </a:lnTo>
                  <a:lnTo>
                    <a:pt x="1143" y="164"/>
                  </a:lnTo>
                  <a:lnTo>
                    <a:pt x="1143" y="165"/>
                  </a:lnTo>
                  <a:lnTo>
                    <a:pt x="1141" y="166"/>
                  </a:lnTo>
                  <a:lnTo>
                    <a:pt x="1136" y="166"/>
                  </a:lnTo>
                  <a:lnTo>
                    <a:pt x="1136" y="167"/>
                  </a:lnTo>
                  <a:lnTo>
                    <a:pt x="1134" y="167"/>
                  </a:lnTo>
                  <a:lnTo>
                    <a:pt x="1133" y="168"/>
                  </a:lnTo>
                  <a:lnTo>
                    <a:pt x="1132" y="168"/>
                  </a:lnTo>
                  <a:lnTo>
                    <a:pt x="1131" y="169"/>
                  </a:lnTo>
                  <a:lnTo>
                    <a:pt x="1127" y="169"/>
                  </a:lnTo>
                  <a:lnTo>
                    <a:pt x="1126" y="169"/>
                  </a:lnTo>
                  <a:lnTo>
                    <a:pt x="1126" y="170"/>
                  </a:lnTo>
                  <a:lnTo>
                    <a:pt x="1125" y="170"/>
                  </a:lnTo>
                  <a:lnTo>
                    <a:pt x="1123" y="172"/>
                  </a:lnTo>
                  <a:lnTo>
                    <a:pt x="1122" y="175"/>
                  </a:lnTo>
                  <a:lnTo>
                    <a:pt x="1121" y="175"/>
                  </a:lnTo>
                  <a:lnTo>
                    <a:pt x="1120" y="176"/>
                  </a:lnTo>
                  <a:lnTo>
                    <a:pt x="1119" y="176"/>
                  </a:lnTo>
                  <a:lnTo>
                    <a:pt x="1119" y="175"/>
                  </a:lnTo>
                  <a:lnTo>
                    <a:pt x="1119" y="172"/>
                  </a:lnTo>
                  <a:lnTo>
                    <a:pt x="1118" y="171"/>
                  </a:lnTo>
                  <a:lnTo>
                    <a:pt x="1116" y="171"/>
                  </a:lnTo>
                  <a:lnTo>
                    <a:pt x="1116" y="172"/>
                  </a:lnTo>
                  <a:lnTo>
                    <a:pt x="1114" y="172"/>
                  </a:lnTo>
                  <a:lnTo>
                    <a:pt x="1113" y="172"/>
                  </a:lnTo>
                  <a:lnTo>
                    <a:pt x="1114" y="174"/>
                  </a:lnTo>
                  <a:lnTo>
                    <a:pt x="1114" y="175"/>
                  </a:lnTo>
                  <a:lnTo>
                    <a:pt x="1113" y="175"/>
                  </a:lnTo>
                  <a:lnTo>
                    <a:pt x="1112" y="176"/>
                  </a:lnTo>
                  <a:lnTo>
                    <a:pt x="1113" y="177"/>
                  </a:lnTo>
                  <a:lnTo>
                    <a:pt x="1114" y="178"/>
                  </a:lnTo>
                  <a:lnTo>
                    <a:pt x="1114" y="179"/>
                  </a:lnTo>
                  <a:lnTo>
                    <a:pt x="1114" y="179"/>
                  </a:lnTo>
                  <a:lnTo>
                    <a:pt x="1113" y="179"/>
                  </a:lnTo>
                  <a:lnTo>
                    <a:pt x="1112" y="179"/>
                  </a:lnTo>
                  <a:lnTo>
                    <a:pt x="1112" y="179"/>
                  </a:lnTo>
                  <a:lnTo>
                    <a:pt x="1112" y="180"/>
                  </a:lnTo>
                  <a:lnTo>
                    <a:pt x="1113" y="183"/>
                  </a:lnTo>
                  <a:lnTo>
                    <a:pt x="1114" y="184"/>
                  </a:lnTo>
                  <a:lnTo>
                    <a:pt x="1114" y="185"/>
                  </a:lnTo>
                  <a:lnTo>
                    <a:pt x="1116" y="185"/>
                  </a:lnTo>
                  <a:lnTo>
                    <a:pt x="1115" y="186"/>
                  </a:lnTo>
                  <a:lnTo>
                    <a:pt x="1116" y="186"/>
                  </a:lnTo>
                  <a:lnTo>
                    <a:pt x="1117" y="185"/>
                  </a:lnTo>
                  <a:lnTo>
                    <a:pt x="1118" y="185"/>
                  </a:lnTo>
                  <a:lnTo>
                    <a:pt x="1119" y="186"/>
                  </a:lnTo>
                  <a:lnTo>
                    <a:pt x="1119" y="187"/>
                  </a:lnTo>
                  <a:lnTo>
                    <a:pt x="1119" y="188"/>
                  </a:lnTo>
                  <a:lnTo>
                    <a:pt x="1119" y="189"/>
                  </a:lnTo>
                  <a:lnTo>
                    <a:pt x="1118" y="189"/>
                  </a:lnTo>
                  <a:lnTo>
                    <a:pt x="1115" y="189"/>
                  </a:lnTo>
                  <a:lnTo>
                    <a:pt x="1114" y="190"/>
                  </a:lnTo>
                  <a:lnTo>
                    <a:pt x="1113" y="191"/>
                  </a:lnTo>
                  <a:lnTo>
                    <a:pt x="1113" y="192"/>
                  </a:lnTo>
                  <a:lnTo>
                    <a:pt x="1113" y="192"/>
                  </a:lnTo>
                  <a:lnTo>
                    <a:pt x="1113" y="195"/>
                  </a:lnTo>
                  <a:lnTo>
                    <a:pt x="1114" y="197"/>
                  </a:lnTo>
                  <a:lnTo>
                    <a:pt x="1116" y="198"/>
                  </a:lnTo>
                  <a:lnTo>
                    <a:pt x="1116" y="199"/>
                  </a:lnTo>
                  <a:lnTo>
                    <a:pt x="1117" y="199"/>
                  </a:lnTo>
                  <a:lnTo>
                    <a:pt x="1119" y="200"/>
                  </a:lnTo>
                  <a:lnTo>
                    <a:pt x="1119" y="204"/>
                  </a:lnTo>
                  <a:lnTo>
                    <a:pt x="1121" y="207"/>
                  </a:lnTo>
                  <a:lnTo>
                    <a:pt x="1122" y="207"/>
                  </a:lnTo>
                  <a:lnTo>
                    <a:pt x="1122" y="209"/>
                  </a:lnTo>
                  <a:lnTo>
                    <a:pt x="1121" y="209"/>
                  </a:lnTo>
                  <a:lnTo>
                    <a:pt x="1123" y="210"/>
                  </a:lnTo>
                  <a:lnTo>
                    <a:pt x="1124" y="210"/>
                  </a:lnTo>
                  <a:lnTo>
                    <a:pt x="1124" y="212"/>
                  </a:lnTo>
                  <a:lnTo>
                    <a:pt x="1127" y="214"/>
                  </a:lnTo>
                  <a:lnTo>
                    <a:pt x="1129" y="215"/>
                  </a:lnTo>
                  <a:lnTo>
                    <a:pt x="1132" y="215"/>
                  </a:lnTo>
                  <a:lnTo>
                    <a:pt x="1132" y="215"/>
                  </a:lnTo>
                  <a:lnTo>
                    <a:pt x="1133" y="214"/>
                  </a:lnTo>
                  <a:lnTo>
                    <a:pt x="1137" y="215"/>
                  </a:lnTo>
                  <a:lnTo>
                    <a:pt x="1138" y="216"/>
                  </a:lnTo>
                  <a:lnTo>
                    <a:pt x="1138" y="218"/>
                  </a:lnTo>
                  <a:lnTo>
                    <a:pt x="1136" y="218"/>
                  </a:lnTo>
                  <a:lnTo>
                    <a:pt x="1136" y="219"/>
                  </a:lnTo>
                  <a:lnTo>
                    <a:pt x="1137" y="219"/>
                  </a:lnTo>
                  <a:lnTo>
                    <a:pt x="1137" y="220"/>
                  </a:lnTo>
                  <a:lnTo>
                    <a:pt x="1138" y="222"/>
                  </a:lnTo>
                  <a:lnTo>
                    <a:pt x="1138" y="222"/>
                  </a:lnTo>
                  <a:lnTo>
                    <a:pt x="1139" y="224"/>
                  </a:lnTo>
                  <a:lnTo>
                    <a:pt x="1140" y="224"/>
                  </a:lnTo>
                  <a:lnTo>
                    <a:pt x="1140" y="224"/>
                  </a:lnTo>
                  <a:lnTo>
                    <a:pt x="1143" y="224"/>
                  </a:lnTo>
                  <a:lnTo>
                    <a:pt x="1143" y="227"/>
                  </a:lnTo>
                  <a:lnTo>
                    <a:pt x="1144" y="228"/>
                  </a:lnTo>
                  <a:lnTo>
                    <a:pt x="1144" y="229"/>
                  </a:lnTo>
                  <a:lnTo>
                    <a:pt x="1145" y="230"/>
                  </a:lnTo>
                  <a:lnTo>
                    <a:pt x="1147" y="230"/>
                  </a:lnTo>
                  <a:lnTo>
                    <a:pt x="1149" y="232"/>
                  </a:lnTo>
                  <a:lnTo>
                    <a:pt x="1148" y="233"/>
                  </a:lnTo>
                  <a:lnTo>
                    <a:pt x="1144" y="233"/>
                  </a:lnTo>
                  <a:lnTo>
                    <a:pt x="1143" y="234"/>
                  </a:lnTo>
                  <a:lnTo>
                    <a:pt x="1143" y="235"/>
                  </a:lnTo>
                  <a:lnTo>
                    <a:pt x="1144" y="236"/>
                  </a:lnTo>
                  <a:lnTo>
                    <a:pt x="1144" y="237"/>
                  </a:lnTo>
                  <a:lnTo>
                    <a:pt x="1146" y="239"/>
                  </a:lnTo>
                  <a:lnTo>
                    <a:pt x="1146" y="239"/>
                  </a:lnTo>
                  <a:lnTo>
                    <a:pt x="1146" y="243"/>
                  </a:lnTo>
                  <a:lnTo>
                    <a:pt x="1145" y="244"/>
                  </a:lnTo>
                  <a:lnTo>
                    <a:pt x="1145" y="246"/>
                  </a:lnTo>
                  <a:lnTo>
                    <a:pt x="1145" y="247"/>
                  </a:lnTo>
                  <a:lnTo>
                    <a:pt x="1145" y="249"/>
                  </a:lnTo>
                  <a:lnTo>
                    <a:pt x="1144" y="250"/>
                  </a:lnTo>
                  <a:lnTo>
                    <a:pt x="1144" y="251"/>
                  </a:lnTo>
                  <a:lnTo>
                    <a:pt x="1144" y="252"/>
                  </a:lnTo>
                  <a:lnTo>
                    <a:pt x="1144" y="254"/>
                  </a:lnTo>
                  <a:lnTo>
                    <a:pt x="1144" y="255"/>
                  </a:lnTo>
                  <a:lnTo>
                    <a:pt x="1146" y="256"/>
                  </a:lnTo>
                  <a:lnTo>
                    <a:pt x="1146" y="256"/>
                  </a:lnTo>
                  <a:lnTo>
                    <a:pt x="1147" y="257"/>
                  </a:lnTo>
                  <a:lnTo>
                    <a:pt x="1147" y="257"/>
                  </a:lnTo>
                  <a:lnTo>
                    <a:pt x="1147" y="258"/>
                  </a:lnTo>
                  <a:lnTo>
                    <a:pt x="1147" y="259"/>
                  </a:lnTo>
                  <a:lnTo>
                    <a:pt x="1147" y="260"/>
                  </a:lnTo>
                  <a:lnTo>
                    <a:pt x="1147" y="263"/>
                  </a:lnTo>
                  <a:lnTo>
                    <a:pt x="1148" y="265"/>
                  </a:lnTo>
                  <a:lnTo>
                    <a:pt x="1148" y="266"/>
                  </a:lnTo>
                  <a:lnTo>
                    <a:pt x="1148" y="267"/>
                  </a:lnTo>
                  <a:lnTo>
                    <a:pt x="1148" y="270"/>
                  </a:lnTo>
                  <a:lnTo>
                    <a:pt x="1148" y="272"/>
                  </a:lnTo>
                  <a:lnTo>
                    <a:pt x="1148" y="275"/>
                  </a:lnTo>
                  <a:lnTo>
                    <a:pt x="1148" y="277"/>
                  </a:lnTo>
                  <a:lnTo>
                    <a:pt x="1150" y="277"/>
                  </a:lnTo>
                  <a:lnTo>
                    <a:pt x="1150" y="280"/>
                  </a:lnTo>
                  <a:lnTo>
                    <a:pt x="1151" y="280"/>
                  </a:lnTo>
                  <a:lnTo>
                    <a:pt x="1151" y="282"/>
                  </a:lnTo>
                  <a:lnTo>
                    <a:pt x="1151" y="282"/>
                  </a:lnTo>
                  <a:lnTo>
                    <a:pt x="1151" y="284"/>
                  </a:lnTo>
                  <a:lnTo>
                    <a:pt x="1150" y="284"/>
                  </a:lnTo>
                  <a:lnTo>
                    <a:pt x="1150" y="286"/>
                  </a:lnTo>
                  <a:lnTo>
                    <a:pt x="1147" y="288"/>
                  </a:lnTo>
                  <a:lnTo>
                    <a:pt x="1146" y="289"/>
                  </a:lnTo>
                  <a:lnTo>
                    <a:pt x="1145" y="289"/>
                  </a:lnTo>
                  <a:lnTo>
                    <a:pt x="1144" y="289"/>
                  </a:lnTo>
                  <a:lnTo>
                    <a:pt x="1143" y="290"/>
                  </a:lnTo>
                  <a:lnTo>
                    <a:pt x="1143" y="296"/>
                  </a:lnTo>
                  <a:lnTo>
                    <a:pt x="1142" y="297"/>
                  </a:lnTo>
                  <a:lnTo>
                    <a:pt x="1141" y="299"/>
                  </a:lnTo>
                  <a:lnTo>
                    <a:pt x="1138" y="302"/>
                  </a:lnTo>
                  <a:lnTo>
                    <a:pt x="1138" y="303"/>
                  </a:lnTo>
                  <a:lnTo>
                    <a:pt x="1138" y="303"/>
                  </a:lnTo>
                  <a:lnTo>
                    <a:pt x="1138" y="305"/>
                  </a:lnTo>
                  <a:lnTo>
                    <a:pt x="1137" y="305"/>
                  </a:lnTo>
                  <a:lnTo>
                    <a:pt x="1135" y="306"/>
                  </a:lnTo>
                  <a:lnTo>
                    <a:pt x="1134" y="307"/>
                  </a:lnTo>
                  <a:lnTo>
                    <a:pt x="1134" y="308"/>
                  </a:lnTo>
                  <a:lnTo>
                    <a:pt x="1134" y="309"/>
                  </a:lnTo>
                  <a:lnTo>
                    <a:pt x="1133" y="310"/>
                  </a:lnTo>
                  <a:lnTo>
                    <a:pt x="1132" y="310"/>
                  </a:lnTo>
                  <a:lnTo>
                    <a:pt x="1131" y="311"/>
                  </a:lnTo>
                  <a:lnTo>
                    <a:pt x="1130" y="311"/>
                  </a:lnTo>
                  <a:lnTo>
                    <a:pt x="1129" y="312"/>
                  </a:lnTo>
                  <a:lnTo>
                    <a:pt x="1127" y="314"/>
                  </a:lnTo>
                  <a:lnTo>
                    <a:pt x="1126" y="314"/>
                  </a:lnTo>
                  <a:lnTo>
                    <a:pt x="1124" y="317"/>
                  </a:lnTo>
                  <a:lnTo>
                    <a:pt x="1123" y="317"/>
                  </a:lnTo>
                  <a:lnTo>
                    <a:pt x="1122" y="318"/>
                  </a:lnTo>
                  <a:lnTo>
                    <a:pt x="1121" y="320"/>
                  </a:lnTo>
                  <a:lnTo>
                    <a:pt x="1121" y="320"/>
                  </a:lnTo>
                  <a:lnTo>
                    <a:pt x="1120" y="321"/>
                  </a:lnTo>
                  <a:lnTo>
                    <a:pt x="1119" y="323"/>
                  </a:lnTo>
                  <a:lnTo>
                    <a:pt x="1119" y="323"/>
                  </a:lnTo>
                  <a:lnTo>
                    <a:pt x="1117" y="324"/>
                  </a:lnTo>
                  <a:lnTo>
                    <a:pt x="1117" y="324"/>
                  </a:lnTo>
                  <a:lnTo>
                    <a:pt x="1116" y="325"/>
                  </a:lnTo>
                  <a:lnTo>
                    <a:pt x="1113" y="325"/>
                  </a:lnTo>
                  <a:lnTo>
                    <a:pt x="1112" y="324"/>
                  </a:lnTo>
                  <a:lnTo>
                    <a:pt x="1110" y="325"/>
                  </a:lnTo>
                  <a:lnTo>
                    <a:pt x="1109" y="326"/>
                  </a:lnTo>
                  <a:lnTo>
                    <a:pt x="1107" y="326"/>
                  </a:lnTo>
                  <a:lnTo>
                    <a:pt x="1106" y="327"/>
                  </a:lnTo>
                  <a:lnTo>
                    <a:pt x="1106" y="329"/>
                  </a:lnTo>
                  <a:lnTo>
                    <a:pt x="1102" y="332"/>
                  </a:lnTo>
                  <a:lnTo>
                    <a:pt x="1100" y="332"/>
                  </a:lnTo>
                  <a:lnTo>
                    <a:pt x="1100" y="333"/>
                  </a:lnTo>
                  <a:lnTo>
                    <a:pt x="1097" y="333"/>
                  </a:lnTo>
                  <a:lnTo>
                    <a:pt x="1096" y="333"/>
                  </a:lnTo>
                  <a:lnTo>
                    <a:pt x="1095" y="333"/>
                  </a:lnTo>
                  <a:lnTo>
                    <a:pt x="1095" y="333"/>
                  </a:lnTo>
                  <a:lnTo>
                    <a:pt x="1093" y="333"/>
                  </a:lnTo>
                  <a:lnTo>
                    <a:pt x="1092" y="332"/>
                  </a:lnTo>
                  <a:lnTo>
                    <a:pt x="1091" y="330"/>
                  </a:lnTo>
                  <a:lnTo>
                    <a:pt x="1090" y="330"/>
                  </a:lnTo>
                  <a:lnTo>
                    <a:pt x="1089" y="329"/>
                  </a:lnTo>
                  <a:lnTo>
                    <a:pt x="1088" y="329"/>
                  </a:lnTo>
                  <a:lnTo>
                    <a:pt x="1087" y="329"/>
                  </a:lnTo>
                  <a:lnTo>
                    <a:pt x="1086" y="329"/>
                  </a:lnTo>
                  <a:lnTo>
                    <a:pt x="1085" y="328"/>
                  </a:lnTo>
                  <a:lnTo>
                    <a:pt x="1084" y="327"/>
                  </a:lnTo>
                  <a:lnTo>
                    <a:pt x="1082" y="325"/>
                  </a:lnTo>
                  <a:lnTo>
                    <a:pt x="1082" y="325"/>
                  </a:lnTo>
                  <a:lnTo>
                    <a:pt x="1081" y="324"/>
                  </a:lnTo>
                  <a:lnTo>
                    <a:pt x="1080" y="321"/>
                  </a:lnTo>
                  <a:lnTo>
                    <a:pt x="1080" y="321"/>
                  </a:lnTo>
                  <a:lnTo>
                    <a:pt x="1080" y="319"/>
                  </a:lnTo>
                  <a:lnTo>
                    <a:pt x="1080" y="319"/>
                  </a:lnTo>
                  <a:lnTo>
                    <a:pt x="1079" y="316"/>
                  </a:lnTo>
                  <a:lnTo>
                    <a:pt x="1078" y="314"/>
                  </a:lnTo>
                  <a:lnTo>
                    <a:pt x="1078" y="312"/>
                  </a:lnTo>
                  <a:lnTo>
                    <a:pt x="1077" y="311"/>
                  </a:lnTo>
                  <a:lnTo>
                    <a:pt x="1077" y="309"/>
                  </a:lnTo>
                  <a:lnTo>
                    <a:pt x="1076" y="309"/>
                  </a:lnTo>
                  <a:lnTo>
                    <a:pt x="1076" y="307"/>
                  </a:lnTo>
                  <a:lnTo>
                    <a:pt x="1076" y="307"/>
                  </a:lnTo>
                  <a:lnTo>
                    <a:pt x="1076" y="305"/>
                  </a:lnTo>
                  <a:lnTo>
                    <a:pt x="1075" y="305"/>
                  </a:lnTo>
                  <a:lnTo>
                    <a:pt x="1075" y="296"/>
                  </a:lnTo>
                  <a:lnTo>
                    <a:pt x="1076" y="296"/>
                  </a:lnTo>
                  <a:lnTo>
                    <a:pt x="1075" y="294"/>
                  </a:lnTo>
                  <a:lnTo>
                    <a:pt x="1076" y="292"/>
                  </a:lnTo>
                  <a:lnTo>
                    <a:pt x="1076" y="291"/>
                  </a:lnTo>
                  <a:lnTo>
                    <a:pt x="1076" y="291"/>
                  </a:lnTo>
                  <a:lnTo>
                    <a:pt x="1076" y="287"/>
                  </a:lnTo>
                  <a:lnTo>
                    <a:pt x="1077" y="285"/>
                  </a:lnTo>
                  <a:lnTo>
                    <a:pt x="1077" y="283"/>
                  </a:lnTo>
                  <a:lnTo>
                    <a:pt x="1077" y="283"/>
                  </a:lnTo>
                  <a:lnTo>
                    <a:pt x="1077" y="278"/>
                  </a:lnTo>
                  <a:lnTo>
                    <a:pt x="1078" y="277"/>
                  </a:lnTo>
                  <a:lnTo>
                    <a:pt x="1079" y="277"/>
                  </a:lnTo>
                  <a:lnTo>
                    <a:pt x="1080" y="278"/>
                  </a:lnTo>
                  <a:lnTo>
                    <a:pt x="1081" y="278"/>
                  </a:lnTo>
                  <a:lnTo>
                    <a:pt x="1083" y="280"/>
                  </a:lnTo>
                  <a:lnTo>
                    <a:pt x="1083" y="283"/>
                  </a:lnTo>
                  <a:lnTo>
                    <a:pt x="1082" y="283"/>
                  </a:lnTo>
                  <a:lnTo>
                    <a:pt x="1082" y="285"/>
                  </a:lnTo>
                  <a:lnTo>
                    <a:pt x="1085" y="287"/>
                  </a:lnTo>
                  <a:lnTo>
                    <a:pt x="1085" y="288"/>
                  </a:lnTo>
                  <a:lnTo>
                    <a:pt x="1086" y="288"/>
                  </a:lnTo>
                  <a:lnTo>
                    <a:pt x="1087" y="287"/>
                  </a:lnTo>
                  <a:lnTo>
                    <a:pt x="1091" y="287"/>
                  </a:lnTo>
                  <a:lnTo>
                    <a:pt x="1092" y="288"/>
                  </a:lnTo>
                  <a:lnTo>
                    <a:pt x="1092" y="287"/>
                  </a:lnTo>
                  <a:lnTo>
                    <a:pt x="1094" y="287"/>
                  </a:lnTo>
                  <a:lnTo>
                    <a:pt x="1095" y="287"/>
                  </a:lnTo>
                  <a:lnTo>
                    <a:pt x="1095" y="284"/>
                  </a:lnTo>
                  <a:lnTo>
                    <a:pt x="1094" y="283"/>
                  </a:lnTo>
                  <a:lnTo>
                    <a:pt x="1094" y="282"/>
                  </a:lnTo>
                  <a:lnTo>
                    <a:pt x="1095" y="280"/>
                  </a:lnTo>
                  <a:lnTo>
                    <a:pt x="1095" y="278"/>
                  </a:lnTo>
                  <a:lnTo>
                    <a:pt x="1095" y="278"/>
                  </a:lnTo>
                  <a:lnTo>
                    <a:pt x="1095" y="275"/>
                  </a:lnTo>
                  <a:lnTo>
                    <a:pt x="1094" y="273"/>
                  </a:lnTo>
                  <a:lnTo>
                    <a:pt x="1094" y="272"/>
                  </a:lnTo>
                  <a:lnTo>
                    <a:pt x="1092" y="271"/>
                  </a:lnTo>
                  <a:lnTo>
                    <a:pt x="1092" y="268"/>
                  </a:lnTo>
                  <a:lnTo>
                    <a:pt x="1091" y="268"/>
                  </a:lnTo>
                  <a:lnTo>
                    <a:pt x="1091" y="264"/>
                  </a:lnTo>
                  <a:lnTo>
                    <a:pt x="1090" y="263"/>
                  </a:lnTo>
                  <a:lnTo>
                    <a:pt x="1090" y="260"/>
                  </a:lnTo>
                  <a:lnTo>
                    <a:pt x="1090" y="260"/>
                  </a:lnTo>
                  <a:lnTo>
                    <a:pt x="1090" y="259"/>
                  </a:lnTo>
                  <a:lnTo>
                    <a:pt x="1089" y="258"/>
                  </a:lnTo>
                  <a:lnTo>
                    <a:pt x="1087" y="258"/>
                  </a:lnTo>
                  <a:lnTo>
                    <a:pt x="1087" y="257"/>
                  </a:lnTo>
                  <a:lnTo>
                    <a:pt x="1085" y="254"/>
                  </a:lnTo>
                  <a:lnTo>
                    <a:pt x="1085" y="253"/>
                  </a:lnTo>
                  <a:lnTo>
                    <a:pt x="1084" y="252"/>
                  </a:lnTo>
                  <a:lnTo>
                    <a:pt x="1085" y="249"/>
                  </a:lnTo>
                  <a:lnTo>
                    <a:pt x="1082" y="247"/>
                  </a:lnTo>
                  <a:lnTo>
                    <a:pt x="1082" y="245"/>
                  </a:lnTo>
                  <a:lnTo>
                    <a:pt x="1084" y="243"/>
                  </a:lnTo>
                  <a:lnTo>
                    <a:pt x="1083" y="241"/>
                  </a:lnTo>
                  <a:lnTo>
                    <a:pt x="1082" y="240"/>
                  </a:lnTo>
                  <a:lnTo>
                    <a:pt x="1082" y="239"/>
                  </a:lnTo>
                  <a:lnTo>
                    <a:pt x="1081" y="238"/>
                  </a:lnTo>
                  <a:lnTo>
                    <a:pt x="1080" y="236"/>
                  </a:lnTo>
                  <a:lnTo>
                    <a:pt x="1080" y="235"/>
                  </a:lnTo>
                  <a:lnTo>
                    <a:pt x="1079" y="232"/>
                  </a:lnTo>
                  <a:lnTo>
                    <a:pt x="1077" y="232"/>
                  </a:lnTo>
                  <a:lnTo>
                    <a:pt x="1076" y="231"/>
                  </a:lnTo>
                  <a:lnTo>
                    <a:pt x="1073" y="229"/>
                  </a:lnTo>
                  <a:lnTo>
                    <a:pt x="1068" y="224"/>
                  </a:lnTo>
                  <a:lnTo>
                    <a:pt x="1067" y="222"/>
                  </a:lnTo>
                  <a:lnTo>
                    <a:pt x="1067" y="221"/>
                  </a:lnTo>
                  <a:lnTo>
                    <a:pt x="1067" y="220"/>
                  </a:lnTo>
                  <a:lnTo>
                    <a:pt x="1065" y="219"/>
                  </a:lnTo>
                  <a:lnTo>
                    <a:pt x="1065" y="218"/>
                  </a:lnTo>
                  <a:lnTo>
                    <a:pt x="1063" y="216"/>
                  </a:lnTo>
                  <a:lnTo>
                    <a:pt x="1063" y="215"/>
                  </a:lnTo>
                  <a:lnTo>
                    <a:pt x="1062" y="214"/>
                  </a:lnTo>
                  <a:lnTo>
                    <a:pt x="1062" y="213"/>
                  </a:lnTo>
                  <a:lnTo>
                    <a:pt x="1061" y="212"/>
                  </a:lnTo>
                  <a:lnTo>
                    <a:pt x="1061" y="210"/>
                  </a:lnTo>
                  <a:lnTo>
                    <a:pt x="1061" y="209"/>
                  </a:lnTo>
                  <a:lnTo>
                    <a:pt x="1061" y="206"/>
                  </a:lnTo>
                  <a:lnTo>
                    <a:pt x="1060" y="205"/>
                  </a:lnTo>
                  <a:lnTo>
                    <a:pt x="1060" y="202"/>
                  </a:lnTo>
                  <a:lnTo>
                    <a:pt x="1060" y="201"/>
                  </a:lnTo>
                  <a:lnTo>
                    <a:pt x="1060" y="198"/>
                  </a:lnTo>
                  <a:lnTo>
                    <a:pt x="1059" y="197"/>
                  </a:lnTo>
                  <a:lnTo>
                    <a:pt x="1059" y="196"/>
                  </a:lnTo>
                  <a:lnTo>
                    <a:pt x="1058" y="194"/>
                  </a:lnTo>
                  <a:lnTo>
                    <a:pt x="1058" y="190"/>
                  </a:lnTo>
                  <a:lnTo>
                    <a:pt x="1056" y="187"/>
                  </a:lnTo>
                  <a:lnTo>
                    <a:pt x="1053" y="184"/>
                  </a:lnTo>
                  <a:lnTo>
                    <a:pt x="1053" y="183"/>
                  </a:lnTo>
                  <a:lnTo>
                    <a:pt x="1052" y="182"/>
                  </a:lnTo>
                  <a:lnTo>
                    <a:pt x="1052" y="181"/>
                  </a:lnTo>
                  <a:lnTo>
                    <a:pt x="1050" y="179"/>
                  </a:lnTo>
                  <a:lnTo>
                    <a:pt x="1049" y="177"/>
                  </a:lnTo>
                  <a:lnTo>
                    <a:pt x="1046" y="173"/>
                  </a:lnTo>
                  <a:lnTo>
                    <a:pt x="1046" y="172"/>
                  </a:lnTo>
                  <a:lnTo>
                    <a:pt x="1045" y="171"/>
                  </a:lnTo>
                  <a:lnTo>
                    <a:pt x="1045" y="170"/>
                  </a:lnTo>
                  <a:lnTo>
                    <a:pt x="1046" y="168"/>
                  </a:lnTo>
                  <a:lnTo>
                    <a:pt x="1046" y="167"/>
                  </a:lnTo>
                  <a:lnTo>
                    <a:pt x="1047" y="164"/>
                  </a:lnTo>
                  <a:lnTo>
                    <a:pt x="1047" y="164"/>
                  </a:lnTo>
                  <a:lnTo>
                    <a:pt x="1045" y="164"/>
                  </a:lnTo>
                  <a:lnTo>
                    <a:pt x="1044" y="163"/>
                  </a:lnTo>
                  <a:lnTo>
                    <a:pt x="1043" y="163"/>
                  </a:lnTo>
                  <a:lnTo>
                    <a:pt x="1041" y="162"/>
                  </a:lnTo>
                  <a:lnTo>
                    <a:pt x="1040" y="162"/>
                  </a:lnTo>
                  <a:lnTo>
                    <a:pt x="1039" y="161"/>
                  </a:lnTo>
                  <a:lnTo>
                    <a:pt x="1039" y="160"/>
                  </a:lnTo>
                  <a:lnTo>
                    <a:pt x="1037" y="159"/>
                  </a:lnTo>
                  <a:lnTo>
                    <a:pt x="1037" y="156"/>
                  </a:lnTo>
                  <a:lnTo>
                    <a:pt x="1038" y="155"/>
                  </a:lnTo>
                  <a:lnTo>
                    <a:pt x="1038" y="154"/>
                  </a:lnTo>
                  <a:lnTo>
                    <a:pt x="1038" y="154"/>
                  </a:lnTo>
                  <a:lnTo>
                    <a:pt x="1039" y="151"/>
                  </a:lnTo>
                  <a:lnTo>
                    <a:pt x="1039" y="151"/>
                  </a:lnTo>
                  <a:lnTo>
                    <a:pt x="1039" y="149"/>
                  </a:lnTo>
                  <a:lnTo>
                    <a:pt x="1038" y="147"/>
                  </a:lnTo>
                  <a:lnTo>
                    <a:pt x="1037" y="146"/>
                  </a:lnTo>
                  <a:lnTo>
                    <a:pt x="1035" y="147"/>
                  </a:lnTo>
                  <a:lnTo>
                    <a:pt x="1031" y="145"/>
                  </a:lnTo>
                  <a:lnTo>
                    <a:pt x="1031" y="145"/>
                  </a:lnTo>
                  <a:lnTo>
                    <a:pt x="1031" y="147"/>
                  </a:lnTo>
                  <a:lnTo>
                    <a:pt x="1033" y="149"/>
                  </a:lnTo>
                  <a:lnTo>
                    <a:pt x="1034" y="149"/>
                  </a:lnTo>
                  <a:lnTo>
                    <a:pt x="1035" y="148"/>
                  </a:lnTo>
                  <a:lnTo>
                    <a:pt x="1036" y="149"/>
                  </a:lnTo>
                  <a:lnTo>
                    <a:pt x="1036" y="151"/>
                  </a:lnTo>
                  <a:lnTo>
                    <a:pt x="1035" y="152"/>
                  </a:lnTo>
                  <a:lnTo>
                    <a:pt x="1035" y="153"/>
                  </a:lnTo>
                  <a:lnTo>
                    <a:pt x="1035" y="156"/>
                  </a:lnTo>
                  <a:lnTo>
                    <a:pt x="1035" y="157"/>
                  </a:lnTo>
                  <a:lnTo>
                    <a:pt x="1035" y="159"/>
                  </a:lnTo>
                  <a:lnTo>
                    <a:pt x="1034" y="160"/>
                  </a:lnTo>
                  <a:lnTo>
                    <a:pt x="1033" y="160"/>
                  </a:lnTo>
                  <a:lnTo>
                    <a:pt x="1032" y="159"/>
                  </a:lnTo>
                  <a:lnTo>
                    <a:pt x="1029" y="156"/>
                  </a:lnTo>
                  <a:lnTo>
                    <a:pt x="1028" y="156"/>
                  </a:lnTo>
                  <a:lnTo>
                    <a:pt x="1028" y="157"/>
                  </a:lnTo>
                  <a:lnTo>
                    <a:pt x="1028" y="157"/>
                  </a:lnTo>
                  <a:lnTo>
                    <a:pt x="1026" y="159"/>
                  </a:lnTo>
                  <a:lnTo>
                    <a:pt x="1026" y="162"/>
                  </a:lnTo>
                  <a:lnTo>
                    <a:pt x="1025" y="164"/>
                  </a:lnTo>
                  <a:lnTo>
                    <a:pt x="1023" y="164"/>
                  </a:lnTo>
                  <a:lnTo>
                    <a:pt x="1022" y="163"/>
                  </a:lnTo>
                  <a:lnTo>
                    <a:pt x="1020" y="163"/>
                  </a:lnTo>
                  <a:lnTo>
                    <a:pt x="1018" y="158"/>
                  </a:lnTo>
                  <a:lnTo>
                    <a:pt x="1018" y="154"/>
                  </a:lnTo>
                  <a:lnTo>
                    <a:pt x="1020" y="152"/>
                  </a:lnTo>
                  <a:lnTo>
                    <a:pt x="1020" y="150"/>
                  </a:lnTo>
                  <a:lnTo>
                    <a:pt x="1022" y="147"/>
                  </a:lnTo>
                  <a:lnTo>
                    <a:pt x="1023" y="146"/>
                  </a:lnTo>
                  <a:lnTo>
                    <a:pt x="1022" y="144"/>
                  </a:lnTo>
                  <a:lnTo>
                    <a:pt x="1023" y="144"/>
                  </a:lnTo>
                  <a:lnTo>
                    <a:pt x="1023" y="142"/>
                  </a:lnTo>
                  <a:lnTo>
                    <a:pt x="1023" y="141"/>
                  </a:lnTo>
                  <a:lnTo>
                    <a:pt x="1026" y="139"/>
                  </a:lnTo>
                  <a:lnTo>
                    <a:pt x="1027" y="137"/>
                  </a:lnTo>
                  <a:lnTo>
                    <a:pt x="1027" y="135"/>
                  </a:lnTo>
                  <a:lnTo>
                    <a:pt x="1027" y="134"/>
                  </a:lnTo>
                  <a:lnTo>
                    <a:pt x="1027" y="133"/>
                  </a:lnTo>
                  <a:lnTo>
                    <a:pt x="1026" y="132"/>
                  </a:lnTo>
                  <a:lnTo>
                    <a:pt x="1025" y="130"/>
                  </a:lnTo>
                  <a:lnTo>
                    <a:pt x="1025" y="130"/>
                  </a:lnTo>
                  <a:lnTo>
                    <a:pt x="1025" y="127"/>
                  </a:lnTo>
                  <a:lnTo>
                    <a:pt x="1027" y="125"/>
                  </a:lnTo>
                  <a:lnTo>
                    <a:pt x="1028" y="123"/>
                  </a:lnTo>
                  <a:lnTo>
                    <a:pt x="1028" y="121"/>
                  </a:lnTo>
                  <a:lnTo>
                    <a:pt x="1028" y="120"/>
                  </a:lnTo>
                  <a:lnTo>
                    <a:pt x="1030" y="117"/>
                  </a:lnTo>
                  <a:lnTo>
                    <a:pt x="1034" y="118"/>
                  </a:lnTo>
                  <a:lnTo>
                    <a:pt x="1034" y="114"/>
                  </a:lnTo>
                  <a:lnTo>
                    <a:pt x="1036" y="114"/>
                  </a:lnTo>
                  <a:lnTo>
                    <a:pt x="1036" y="113"/>
                  </a:lnTo>
                  <a:lnTo>
                    <a:pt x="1037" y="110"/>
                  </a:lnTo>
                  <a:lnTo>
                    <a:pt x="1034" y="107"/>
                  </a:lnTo>
                  <a:lnTo>
                    <a:pt x="1034" y="106"/>
                  </a:lnTo>
                  <a:lnTo>
                    <a:pt x="1034" y="106"/>
                  </a:lnTo>
                  <a:lnTo>
                    <a:pt x="1034" y="104"/>
                  </a:lnTo>
                  <a:lnTo>
                    <a:pt x="1035" y="103"/>
                  </a:lnTo>
                  <a:lnTo>
                    <a:pt x="1035" y="103"/>
                  </a:lnTo>
                  <a:lnTo>
                    <a:pt x="1037" y="101"/>
                  </a:lnTo>
                  <a:lnTo>
                    <a:pt x="1038" y="98"/>
                  </a:lnTo>
                  <a:lnTo>
                    <a:pt x="1039" y="97"/>
                  </a:lnTo>
                  <a:lnTo>
                    <a:pt x="1042" y="97"/>
                  </a:lnTo>
                  <a:lnTo>
                    <a:pt x="1043" y="97"/>
                  </a:lnTo>
                  <a:lnTo>
                    <a:pt x="1044" y="97"/>
                  </a:lnTo>
                  <a:lnTo>
                    <a:pt x="1045" y="96"/>
                  </a:lnTo>
                  <a:lnTo>
                    <a:pt x="1047" y="97"/>
                  </a:lnTo>
                  <a:lnTo>
                    <a:pt x="1048" y="98"/>
                  </a:lnTo>
                  <a:lnTo>
                    <a:pt x="1049" y="98"/>
                  </a:lnTo>
                  <a:lnTo>
                    <a:pt x="1050" y="99"/>
                  </a:lnTo>
                  <a:lnTo>
                    <a:pt x="1051" y="101"/>
                  </a:lnTo>
                  <a:lnTo>
                    <a:pt x="1051" y="102"/>
                  </a:lnTo>
                  <a:lnTo>
                    <a:pt x="1051" y="103"/>
                  </a:lnTo>
                  <a:lnTo>
                    <a:pt x="1051" y="104"/>
                  </a:lnTo>
                  <a:lnTo>
                    <a:pt x="1053" y="102"/>
                  </a:lnTo>
                  <a:lnTo>
                    <a:pt x="1054" y="102"/>
                  </a:lnTo>
                  <a:lnTo>
                    <a:pt x="1054" y="103"/>
                  </a:lnTo>
                  <a:lnTo>
                    <a:pt x="1054" y="103"/>
                  </a:lnTo>
                  <a:lnTo>
                    <a:pt x="1055" y="104"/>
                  </a:lnTo>
                  <a:lnTo>
                    <a:pt x="1056" y="102"/>
                  </a:lnTo>
                  <a:lnTo>
                    <a:pt x="1058" y="102"/>
                  </a:lnTo>
                  <a:lnTo>
                    <a:pt x="1059" y="101"/>
                  </a:lnTo>
                  <a:lnTo>
                    <a:pt x="1062" y="101"/>
                  </a:lnTo>
                  <a:lnTo>
                    <a:pt x="1063" y="102"/>
                  </a:lnTo>
                  <a:lnTo>
                    <a:pt x="1065" y="101"/>
                  </a:lnTo>
                  <a:lnTo>
                    <a:pt x="1066" y="103"/>
                  </a:lnTo>
                  <a:lnTo>
                    <a:pt x="1067" y="104"/>
                  </a:lnTo>
                  <a:lnTo>
                    <a:pt x="1069" y="104"/>
                  </a:lnTo>
                  <a:lnTo>
                    <a:pt x="1070" y="100"/>
                  </a:lnTo>
                  <a:lnTo>
                    <a:pt x="1071" y="98"/>
                  </a:lnTo>
                  <a:lnTo>
                    <a:pt x="1073" y="98"/>
                  </a:lnTo>
                  <a:lnTo>
                    <a:pt x="1075" y="99"/>
                  </a:lnTo>
                  <a:lnTo>
                    <a:pt x="1075" y="99"/>
                  </a:lnTo>
                  <a:lnTo>
                    <a:pt x="1076" y="97"/>
                  </a:lnTo>
                  <a:lnTo>
                    <a:pt x="1080" y="95"/>
                  </a:lnTo>
                  <a:lnTo>
                    <a:pt x="1082" y="93"/>
                  </a:lnTo>
                  <a:lnTo>
                    <a:pt x="1083" y="93"/>
                  </a:lnTo>
                  <a:lnTo>
                    <a:pt x="1084" y="93"/>
                  </a:lnTo>
                  <a:lnTo>
                    <a:pt x="1084" y="93"/>
                  </a:lnTo>
                  <a:lnTo>
                    <a:pt x="1086" y="93"/>
                  </a:lnTo>
                  <a:lnTo>
                    <a:pt x="1087" y="92"/>
                  </a:lnTo>
                  <a:lnTo>
                    <a:pt x="1088" y="92"/>
                  </a:lnTo>
                  <a:lnTo>
                    <a:pt x="1090" y="91"/>
                  </a:lnTo>
                  <a:lnTo>
                    <a:pt x="1092" y="90"/>
                  </a:lnTo>
                  <a:lnTo>
                    <a:pt x="1093" y="89"/>
                  </a:lnTo>
                  <a:lnTo>
                    <a:pt x="1093" y="88"/>
                  </a:lnTo>
                  <a:lnTo>
                    <a:pt x="1091" y="87"/>
                  </a:lnTo>
                  <a:lnTo>
                    <a:pt x="1092" y="86"/>
                  </a:lnTo>
                  <a:lnTo>
                    <a:pt x="1096" y="86"/>
                  </a:lnTo>
                  <a:lnTo>
                    <a:pt x="1097" y="87"/>
                  </a:lnTo>
                  <a:lnTo>
                    <a:pt x="1097" y="90"/>
                  </a:lnTo>
                  <a:lnTo>
                    <a:pt x="1097" y="91"/>
                  </a:lnTo>
                  <a:close/>
                  <a:moveTo>
                    <a:pt x="1101" y="86"/>
                  </a:moveTo>
                  <a:lnTo>
                    <a:pt x="1101" y="87"/>
                  </a:lnTo>
                  <a:lnTo>
                    <a:pt x="1100" y="86"/>
                  </a:lnTo>
                  <a:lnTo>
                    <a:pt x="1100" y="86"/>
                  </a:lnTo>
                  <a:lnTo>
                    <a:pt x="1099" y="84"/>
                  </a:lnTo>
                  <a:lnTo>
                    <a:pt x="1100" y="84"/>
                  </a:lnTo>
                  <a:lnTo>
                    <a:pt x="1101" y="85"/>
                  </a:lnTo>
                  <a:lnTo>
                    <a:pt x="1101" y="86"/>
                  </a:lnTo>
                  <a:close/>
                  <a:moveTo>
                    <a:pt x="816" y="7"/>
                  </a:moveTo>
                  <a:lnTo>
                    <a:pt x="816" y="7"/>
                  </a:lnTo>
                  <a:lnTo>
                    <a:pt x="817" y="7"/>
                  </a:lnTo>
                  <a:lnTo>
                    <a:pt x="820" y="4"/>
                  </a:lnTo>
                  <a:lnTo>
                    <a:pt x="824" y="4"/>
                  </a:lnTo>
                  <a:lnTo>
                    <a:pt x="825" y="6"/>
                  </a:lnTo>
                  <a:lnTo>
                    <a:pt x="825" y="6"/>
                  </a:lnTo>
                  <a:lnTo>
                    <a:pt x="827" y="8"/>
                  </a:lnTo>
                  <a:lnTo>
                    <a:pt x="827" y="8"/>
                  </a:lnTo>
                  <a:lnTo>
                    <a:pt x="829" y="11"/>
                  </a:lnTo>
                  <a:lnTo>
                    <a:pt x="830" y="11"/>
                  </a:lnTo>
                  <a:lnTo>
                    <a:pt x="831" y="12"/>
                  </a:lnTo>
                  <a:lnTo>
                    <a:pt x="833" y="12"/>
                  </a:lnTo>
                  <a:lnTo>
                    <a:pt x="833" y="13"/>
                  </a:lnTo>
                  <a:lnTo>
                    <a:pt x="833" y="15"/>
                  </a:lnTo>
                  <a:lnTo>
                    <a:pt x="835" y="16"/>
                  </a:lnTo>
                  <a:lnTo>
                    <a:pt x="836" y="19"/>
                  </a:lnTo>
                  <a:lnTo>
                    <a:pt x="836" y="27"/>
                  </a:lnTo>
                  <a:lnTo>
                    <a:pt x="837" y="28"/>
                  </a:lnTo>
                  <a:lnTo>
                    <a:pt x="839" y="29"/>
                  </a:lnTo>
                  <a:lnTo>
                    <a:pt x="839" y="32"/>
                  </a:lnTo>
                  <a:lnTo>
                    <a:pt x="839" y="33"/>
                  </a:lnTo>
                  <a:lnTo>
                    <a:pt x="840" y="38"/>
                  </a:lnTo>
                  <a:lnTo>
                    <a:pt x="840" y="39"/>
                  </a:lnTo>
                  <a:lnTo>
                    <a:pt x="840" y="40"/>
                  </a:lnTo>
                  <a:lnTo>
                    <a:pt x="843" y="42"/>
                  </a:lnTo>
                  <a:lnTo>
                    <a:pt x="843" y="46"/>
                  </a:lnTo>
                  <a:lnTo>
                    <a:pt x="842" y="47"/>
                  </a:lnTo>
                  <a:lnTo>
                    <a:pt x="842" y="48"/>
                  </a:lnTo>
                  <a:lnTo>
                    <a:pt x="843" y="49"/>
                  </a:lnTo>
                  <a:lnTo>
                    <a:pt x="844" y="52"/>
                  </a:lnTo>
                  <a:lnTo>
                    <a:pt x="843" y="53"/>
                  </a:lnTo>
                  <a:lnTo>
                    <a:pt x="843" y="55"/>
                  </a:lnTo>
                  <a:lnTo>
                    <a:pt x="843" y="56"/>
                  </a:lnTo>
                  <a:lnTo>
                    <a:pt x="843" y="59"/>
                  </a:lnTo>
                  <a:lnTo>
                    <a:pt x="843" y="60"/>
                  </a:lnTo>
                  <a:lnTo>
                    <a:pt x="843" y="62"/>
                  </a:lnTo>
                  <a:lnTo>
                    <a:pt x="843" y="63"/>
                  </a:lnTo>
                  <a:lnTo>
                    <a:pt x="845" y="64"/>
                  </a:lnTo>
                  <a:lnTo>
                    <a:pt x="845" y="67"/>
                  </a:lnTo>
                  <a:lnTo>
                    <a:pt x="845" y="68"/>
                  </a:lnTo>
                  <a:lnTo>
                    <a:pt x="846" y="68"/>
                  </a:lnTo>
                  <a:lnTo>
                    <a:pt x="848" y="69"/>
                  </a:lnTo>
                  <a:lnTo>
                    <a:pt x="848" y="71"/>
                  </a:lnTo>
                  <a:lnTo>
                    <a:pt x="846" y="72"/>
                  </a:lnTo>
                  <a:lnTo>
                    <a:pt x="845" y="74"/>
                  </a:lnTo>
                  <a:lnTo>
                    <a:pt x="845" y="75"/>
                  </a:lnTo>
                  <a:lnTo>
                    <a:pt x="847" y="78"/>
                  </a:lnTo>
                  <a:lnTo>
                    <a:pt x="848" y="80"/>
                  </a:lnTo>
                  <a:lnTo>
                    <a:pt x="849" y="81"/>
                  </a:lnTo>
                  <a:lnTo>
                    <a:pt x="848" y="82"/>
                  </a:lnTo>
                  <a:lnTo>
                    <a:pt x="849" y="83"/>
                  </a:lnTo>
                  <a:lnTo>
                    <a:pt x="849" y="84"/>
                  </a:lnTo>
                  <a:lnTo>
                    <a:pt x="849" y="84"/>
                  </a:lnTo>
                  <a:lnTo>
                    <a:pt x="849" y="87"/>
                  </a:lnTo>
                  <a:lnTo>
                    <a:pt x="851" y="90"/>
                  </a:lnTo>
                  <a:lnTo>
                    <a:pt x="853" y="91"/>
                  </a:lnTo>
                  <a:lnTo>
                    <a:pt x="854" y="93"/>
                  </a:lnTo>
                  <a:lnTo>
                    <a:pt x="854" y="94"/>
                  </a:lnTo>
                  <a:lnTo>
                    <a:pt x="855" y="94"/>
                  </a:lnTo>
                  <a:lnTo>
                    <a:pt x="855" y="96"/>
                  </a:lnTo>
                  <a:lnTo>
                    <a:pt x="856" y="98"/>
                  </a:lnTo>
                  <a:lnTo>
                    <a:pt x="857" y="98"/>
                  </a:lnTo>
                  <a:lnTo>
                    <a:pt x="861" y="98"/>
                  </a:lnTo>
                  <a:lnTo>
                    <a:pt x="861" y="99"/>
                  </a:lnTo>
                  <a:lnTo>
                    <a:pt x="862" y="100"/>
                  </a:lnTo>
                  <a:lnTo>
                    <a:pt x="861" y="101"/>
                  </a:lnTo>
                  <a:lnTo>
                    <a:pt x="861" y="102"/>
                  </a:lnTo>
                  <a:lnTo>
                    <a:pt x="862" y="103"/>
                  </a:lnTo>
                  <a:lnTo>
                    <a:pt x="863" y="104"/>
                  </a:lnTo>
                  <a:lnTo>
                    <a:pt x="865" y="105"/>
                  </a:lnTo>
                  <a:lnTo>
                    <a:pt x="866" y="105"/>
                  </a:lnTo>
                  <a:lnTo>
                    <a:pt x="867" y="106"/>
                  </a:lnTo>
                  <a:lnTo>
                    <a:pt x="868" y="109"/>
                  </a:lnTo>
                  <a:lnTo>
                    <a:pt x="867" y="109"/>
                  </a:lnTo>
                  <a:lnTo>
                    <a:pt x="867" y="111"/>
                  </a:lnTo>
                  <a:lnTo>
                    <a:pt x="868" y="112"/>
                  </a:lnTo>
                  <a:lnTo>
                    <a:pt x="870" y="112"/>
                  </a:lnTo>
                  <a:lnTo>
                    <a:pt x="870" y="113"/>
                  </a:lnTo>
                  <a:lnTo>
                    <a:pt x="870" y="113"/>
                  </a:lnTo>
                  <a:lnTo>
                    <a:pt x="871" y="116"/>
                  </a:lnTo>
                  <a:lnTo>
                    <a:pt x="873" y="118"/>
                  </a:lnTo>
                  <a:lnTo>
                    <a:pt x="873" y="120"/>
                  </a:lnTo>
                  <a:lnTo>
                    <a:pt x="874" y="121"/>
                  </a:lnTo>
                  <a:lnTo>
                    <a:pt x="874" y="125"/>
                  </a:lnTo>
                  <a:lnTo>
                    <a:pt x="877" y="128"/>
                  </a:lnTo>
                  <a:lnTo>
                    <a:pt x="878" y="130"/>
                  </a:lnTo>
                  <a:lnTo>
                    <a:pt x="879" y="132"/>
                  </a:lnTo>
                  <a:lnTo>
                    <a:pt x="880" y="134"/>
                  </a:lnTo>
                  <a:lnTo>
                    <a:pt x="881" y="135"/>
                  </a:lnTo>
                  <a:lnTo>
                    <a:pt x="885" y="138"/>
                  </a:lnTo>
                  <a:lnTo>
                    <a:pt x="885" y="140"/>
                  </a:lnTo>
                  <a:lnTo>
                    <a:pt x="884" y="141"/>
                  </a:lnTo>
                  <a:lnTo>
                    <a:pt x="884" y="143"/>
                  </a:lnTo>
                  <a:lnTo>
                    <a:pt x="887" y="147"/>
                  </a:lnTo>
                  <a:lnTo>
                    <a:pt x="887" y="148"/>
                  </a:lnTo>
                  <a:lnTo>
                    <a:pt x="888" y="148"/>
                  </a:lnTo>
                  <a:lnTo>
                    <a:pt x="888" y="149"/>
                  </a:lnTo>
                  <a:lnTo>
                    <a:pt x="888" y="151"/>
                  </a:lnTo>
                  <a:lnTo>
                    <a:pt x="888" y="152"/>
                  </a:lnTo>
                  <a:lnTo>
                    <a:pt x="888" y="153"/>
                  </a:lnTo>
                  <a:lnTo>
                    <a:pt x="888" y="153"/>
                  </a:lnTo>
                  <a:lnTo>
                    <a:pt x="888" y="158"/>
                  </a:lnTo>
                  <a:lnTo>
                    <a:pt x="887" y="158"/>
                  </a:lnTo>
                  <a:lnTo>
                    <a:pt x="888" y="160"/>
                  </a:lnTo>
                  <a:lnTo>
                    <a:pt x="888" y="161"/>
                  </a:lnTo>
                  <a:lnTo>
                    <a:pt x="890" y="168"/>
                  </a:lnTo>
                  <a:lnTo>
                    <a:pt x="891" y="170"/>
                  </a:lnTo>
                  <a:lnTo>
                    <a:pt x="891" y="171"/>
                  </a:lnTo>
                  <a:lnTo>
                    <a:pt x="892" y="172"/>
                  </a:lnTo>
                  <a:lnTo>
                    <a:pt x="892" y="176"/>
                  </a:lnTo>
                  <a:lnTo>
                    <a:pt x="892" y="176"/>
                  </a:lnTo>
                  <a:lnTo>
                    <a:pt x="892" y="179"/>
                  </a:lnTo>
                  <a:lnTo>
                    <a:pt x="893" y="179"/>
                  </a:lnTo>
                  <a:lnTo>
                    <a:pt x="893" y="180"/>
                  </a:lnTo>
                  <a:lnTo>
                    <a:pt x="894" y="182"/>
                  </a:lnTo>
                  <a:lnTo>
                    <a:pt x="894" y="184"/>
                  </a:lnTo>
                  <a:lnTo>
                    <a:pt x="895" y="185"/>
                  </a:lnTo>
                  <a:lnTo>
                    <a:pt x="896" y="187"/>
                  </a:lnTo>
                  <a:lnTo>
                    <a:pt x="897" y="189"/>
                  </a:lnTo>
                  <a:lnTo>
                    <a:pt x="897" y="190"/>
                  </a:lnTo>
                  <a:lnTo>
                    <a:pt x="900" y="193"/>
                  </a:lnTo>
                  <a:lnTo>
                    <a:pt x="901" y="194"/>
                  </a:lnTo>
                  <a:lnTo>
                    <a:pt x="903" y="195"/>
                  </a:lnTo>
                  <a:lnTo>
                    <a:pt x="903" y="195"/>
                  </a:lnTo>
                  <a:lnTo>
                    <a:pt x="905" y="197"/>
                  </a:lnTo>
                  <a:lnTo>
                    <a:pt x="905" y="197"/>
                  </a:lnTo>
                  <a:lnTo>
                    <a:pt x="908" y="200"/>
                  </a:lnTo>
                  <a:lnTo>
                    <a:pt x="909" y="200"/>
                  </a:lnTo>
                  <a:lnTo>
                    <a:pt x="910" y="201"/>
                  </a:lnTo>
                  <a:lnTo>
                    <a:pt x="910" y="202"/>
                  </a:lnTo>
                  <a:lnTo>
                    <a:pt x="911" y="203"/>
                  </a:lnTo>
                  <a:lnTo>
                    <a:pt x="911" y="204"/>
                  </a:lnTo>
                  <a:lnTo>
                    <a:pt x="909" y="205"/>
                  </a:lnTo>
                  <a:lnTo>
                    <a:pt x="908" y="205"/>
                  </a:lnTo>
                  <a:lnTo>
                    <a:pt x="907" y="206"/>
                  </a:lnTo>
                  <a:lnTo>
                    <a:pt x="907" y="207"/>
                  </a:lnTo>
                  <a:lnTo>
                    <a:pt x="906" y="209"/>
                  </a:lnTo>
                  <a:lnTo>
                    <a:pt x="907" y="211"/>
                  </a:lnTo>
                  <a:lnTo>
                    <a:pt x="906" y="212"/>
                  </a:lnTo>
                  <a:lnTo>
                    <a:pt x="906" y="213"/>
                  </a:lnTo>
                  <a:lnTo>
                    <a:pt x="905" y="214"/>
                  </a:lnTo>
                  <a:lnTo>
                    <a:pt x="905" y="216"/>
                  </a:lnTo>
                  <a:lnTo>
                    <a:pt x="904" y="216"/>
                  </a:lnTo>
                  <a:lnTo>
                    <a:pt x="905" y="219"/>
                  </a:lnTo>
                  <a:lnTo>
                    <a:pt x="907" y="221"/>
                  </a:lnTo>
                  <a:lnTo>
                    <a:pt x="907" y="223"/>
                  </a:lnTo>
                  <a:lnTo>
                    <a:pt x="913" y="229"/>
                  </a:lnTo>
                  <a:lnTo>
                    <a:pt x="913" y="229"/>
                  </a:lnTo>
                  <a:lnTo>
                    <a:pt x="914" y="230"/>
                  </a:lnTo>
                  <a:lnTo>
                    <a:pt x="914" y="230"/>
                  </a:lnTo>
                  <a:lnTo>
                    <a:pt x="917" y="234"/>
                  </a:lnTo>
                  <a:lnTo>
                    <a:pt x="917" y="235"/>
                  </a:lnTo>
                  <a:lnTo>
                    <a:pt x="917" y="237"/>
                  </a:lnTo>
                  <a:lnTo>
                    <a:pt x="919" y="240"/>
                  </a:lnTo>
                  <a:lnTo>
                    <a:pt x="922" y="242"/>
                  </a:lnTo>
                  <a:lnTo>
                    <a:pt x="924" y="243"/>
                  </a:lnTo>
                  <a:lnTo>
                    <a:pt x="925" y="243"/>
                  </a:lnTo>
                  <a:lnTo>
                    <a:pt x="931" y="246"/>
                  </a:lnTo>
                  <a:lnTo>
                    <a:pt x="932" y="246"/>
                  </a:lnTo>
                  <a:lnTo>
                    <a:pt x="934" y="247"/>
                  </a:lnTo>
                  <a:lnTo>
                    <a:pt x="935" y="247"/>
                  </a:lnTo>
                  <a:lnTo>
                    <a:pt x="937" y="249"/>
                  </a:lnTo>
                  <a:lnTo>
                    <a:pt x="939" y="249"/>
                  </a:lnTo>
                  <a:lnTo>
                    <a:pt x="939" y="250"/>
                  </a:lnTo>
                  <a:lnTo>
                    <a:pt x="940" y="250"/>
                  </a:lnTo>
                  <a:lnTo>
                    <a:pt x="942" y="251"/>
                  </a:lnTo>
                  <a:lnTo>
                    <a:pt x="942" y="252"/>
                  </a:lnTo>
                  <a:lnTo>
                    <a:pt x="942" y="255"/>
                  </a:lnTo>
                  <a:lnTo>
                    <a:pt x="943" y="256"/>
                  </a:lnTo>
                  <a:lnTo>
                    <a:pt x="943" y="258"/>
                  </a:lnTo>
                  <a:lnTo>
                    <a:pt x="946" y="261"/>
                  </a:lnTo>
                  <a:lnTo>
                    <a:pt x="947" y="261"/>
                  </a:lnTo>
                  <a:lnTo>
                    <a:pt x="949" y="262"/>
                  </a:lnTo>
                  <a:lnTo>
                    <a:pt x="949" y="262"/>
                  </a:lnTo>
                  <a:lnTo>
                    <a:pt x="950" y="264"/>
                  </a:lnTo>
                  <a:lnTo>
                    <a:pt x="952" y="264"/>
                  </a:lnTo>
                  <a:lnTo>
                    <a:pt x="956" y="268"/>
                  </a:lnTo>
                  <a:lnTo>
                    <a:pt x="957" y="268"/>
                  </a:lnTo>
                  <a:lnTo>
                    <a:pt x="960" y="271"/>
                  </a:lnTo>
                  <a:lnTo>
                    <a:pt x="961" y="271"/>
                  </a:lnTo>
                  <a:lnTo>
                    <a:pt x="961" y="272"/>
                  </a:lnTo>
                  <a:lnTo>
                    <a:pt x="964" y="275"/>
                  </a:lnTo>
                  <a:lnTo>
                    <a:pt x="965" y="275"/>
                  </a:lnTo>
                  <a:lnTo>
                    <a:pt x="968" y="279"/>
                  </a:lnTo>
                  <a:lnTo>
                    <a:pt x="970" y="281"/>
                  </a:lnTo>
                  <a:lnTo>
                    <a:pt x="972" y="283"/>
                  </a:lnTo>
                  <a:lnTo>
                    <a:pt x="973" y="285"/>
                  </a:lnTo>
                  <a:lnTo>
                    <a:pt x="974" y="286"/>
                  </a:lnTo>
                  <a:lnTo>
                    <a:pt x="974" y="288"/>
                  </a:lnTo>
                  <a:lnTo>
                    <a:pt x="979" y="292"/>
                  </a:lnTo>
                  <a:lnTo>
                    <a:pt x="979" y="293"/>
                  </a:lnTo>
                  <a:lnTo>
                    <a:pt x="979" y="296"/>
                  </a:lnTo>
                  <a:lnTo>
                    <a:pt x="979" y="296"/>
                  </a:lnTo>
                  <a:lnTo>
                    <a:pt x="977" y="296"/>
                  </a:lnTo>
                  <a:lnTo>
                    <a:pt x="975" y="297"/>
                  </a:lnTo>
                  <a:lnTo>
                    <a:pt x="974" y="297"/>
                  </a:lnTo>
                  <a:lnTo>
                    <a:pt x="972" y="296"/>
                  </a:lnTo>
                  <a:lnTo>
                    <a:pt x="971" y="296"/>
                  </a:lnTo>
                  <a:lnTo>
                    <a:pt x="969" y="294"/>
                  </a:lnTo>
                  <a:lnTo>
                    <a:pt x="969" y="294"/>
                  </a:lnTo>
                  <a:lnTo>
                    <a:pt x="967" y="291"/>
                  </a:lnTo>
                  <a:lnTo>
                    <a:pt x="966" y="291"/>
                  </a:lnTo>
                  <a:lnTo>
                    <a:pt x="965" y="291"/>
                  </a:lnTo>
                  <a:lnTo>
                    <a:pt x="961" y="291"/>
                  </a:lnTo>
                  <a:lnTo>
                    <a:pt x="960" y="291"/>
                  </a:lnTo>
                  <a:lnTo>
                    <a:pt x="959" y="291"/>
                  </a:lnTo>
                  <a:lnTo>
                    <a:pt x="957" y="291"/>
                  </a:lnTo>
                  <a:lnTo>
                    <a:pt x="956" y="292"/>
                  </a:lnTo>
                  <a:lnTo>
                    <a:pt x="955" y="292"/>
                  </a:lnTo>
                  <a:lnTo>
                    <a:pt x="954" y="293"/>
                  </a:lnTo>
                  <a:lnTo>
                    <a:pt x="951" y="293"/>
                  </a:lnTo>
                  <a:lnTo>
                    <a:pt x="951" y="294"/>
                  </a:lnTo>
                  <a:lnTo>
                    <a:pt x="949" y="294"/>
                  </a:lnTo>
                  <a:lnTo>
                    <a:pt x="948" y="295"/>
                  </a:lnTo>
                  <a:lnTo>
                    <a:pt x="945" y="295"/>
                  </a:lnTo>
                  <a:lnTo>
                    <a:pt x="943" y="296"/>
                  </a:lnTo>
                  <a:lnTo>
                    <a:pt x="941" y="299"/>
                  </a:lnTo>
                  <a:lnTo>
                    <a:pt x="941" y="299"/>
                  </a:lnTo>
                  <a:lnTo>
                    <a:pt x="936" y="303"/>
                  </a:lnTo>
                  <a:lnTo>
                    <a:pt x="936" y="303"/>
                  </a:lnTo>
                  <a:lnTo>
                    <a:pt x="932" y="306"/>
                  </a:lnTo>
                  <a:lnTo>
                    <a:pt x="931" y="306"/>
                  </a:lnTo>
                  <a:lnTo>
                    <a:pt x="930" y="307"/>
                  </a:lnTo>
                  <a:lnTo>
                    <a:pt x="928" y="308"/>
                  </a:lnTo>
                  <a:lnTo>
                    <a:pt x="924" y="312"/>
                  </a:lnTo>
                  <a:lnTo>
                    <a:pt x="921" y="313"/>
                  </a:lnTo>
                  <a:lnTo>
                    <a:pt x="920" y="314"/>
                  </a:lnTo>
                  <a:lnTo>
                    <a:pt x="918" y="315"/>
                  </a:lnTo>
                  <a:lnTo>
                    <a:pt x="916" y="315"/>
                  </a:lnTo>
                  <a:lnTo>
                    <a:pt x="916" y="314"/>
                  </a:lnTo>
                  <a:lnTo>
                    <a:pt x="915" y="314"/>
                  </a:lnTo>
                  <a:lnTo>
                    <a:pt x="915" y="312"/>
                  </a:lnTo>
                  <a:lnTo>
                    <a:pt x="915" y="312"/>
                  </a:lnTo>
                  <a:lnTo>
                    <a:pt x="917" y="310"/>
                  </a:lnTo>
                  <a:lnTo>
                    <a:pt x="918" y="309"/>
                  </a:lnTo>
                  <a:lnTo>
                    <a:pt x="918" y="308"/>
                  </a:lnTo>
                  <a:lnTo>
                    <a:pt x="915" y="308"/>
                  </a:lnTo>
                  <a:lnTo>
                    <a:pt x="913" y="305"/>
                  </a:lnTo>
                  <a:lnTo>
                    <a:pt x="911" y="304"/>
                  </a:lnTo>
                  <a:lnTo>
                    <a:pt x="909" y="306"/>
                  </a:lnTo>
                  <a:lnTo>
                    <a:pt x="910" y="307"/>
                  </a:lnTo>
                  <a:lnTo>
                    <a:pt x="911" y="308"/>
                  </a:lnTo>
                  <a:lnTo>
                    <a:pt x="911" y="309"/>
                  </a:lnTo>
                  <a:lnTo>
                    <a:pt x="910" y="310"/>
                  </a:lnTo>
                  <a:lnTo>
                    <a:pt x="909" y="310"/>
                  </a:lnTo>
                  <a:lnTo>
                    <a:pt x="907" y="312"/>
                  </a:lnTo>
                  <a:lnTo>
                    <a:pt x="907" y="314"/>
                  </a:lnTo>
                  <a:lnTo>
                    <a:pt x="907" y="314"/>
                  </a:lnTo>
                  <a:lnTo>
                    <a:pt x="906" y="317"/>
                  </a:lnTo>
                  <a:lnTo>
                    <a:pt x="906" y="319"/>
                  </a:lnTo>
                  <a:lnTo>
                    <a:pt x="907" y="321"/>
                  </a:lnTo>
                  <a:lnTo>
                    <a:pt x="907" y="322"/>
                  </a:lnTo>
                  <a:lnTo>
                    <a:pt x="908" y="324"/>
                  </a:lnTo>
                  <a:lnTo>
                    <a:pt x="908" y="327"/>
                  </a:lnTo>
                  <a:lnTo>
                    <a:pt x="907" y="327"/>
                  </a:lnTo>
                  <a:lnTo>
                    <a:pt x="907" y="335"/>
                  </a:lnTo>
                  <a:lnTo>
                    <a:pt x="908" y="335"/>
                  </a:lnTo>
                  <a:lnTo>
                    <a:pt x="908" y="338"/>
                  </a:lnTo>
                  <a:lnTo>
                    <a:pt x="910" y="341"/>
                  </a:lnTo>
                  <a:lnTo>
                    <a:pt x="910" y="343"/>
                  </a:lnTo>
                  <a:lnTo>
                    <a:pt x="908" y="344"/>
                  </a:lnTo>
                  <a:lnTo>
                    <a:pt x="907" y="346"/>
                  </a:lnTo>
                  <a:lnTo>
                    <a:pt x="908" y="347"/>
                  </a:lnTo>
                  <a:lnTo>
                    <a:pt x="908" y="348"/>
                  </a:lnTo>
                  <a:lnTo>
                    <a:pt x="909" y="349"/>
                  </a:lnTo>
                  <a:lnTo>
                    <a:pt x="912" y="350"/>
                  </a:lnTo>
                  <a:lnTo>
                    <a:pt x="914" y="354"/>
                  </a:lnTo>
                  <a:lnTo>
                    <a:pt x="914" y="355"/>
                  </a:lnTo>
                  <a:lnTo>
                    <a:pt x="913" y="355"/>
                  </a:lnTo>
                  <a:lnTo>
                    <a:pt x="913" y="359"/>
                  </a:lnTo>
                  <a:lnTo>
                    <a:pt x="914" y="360"/>
                  </a:lnTo>
                  <a:lnTo>
                    <a:pt x="914" y="361"/>
                  </a:lnTo>
                  <a:lnTo>
                    <a:pt x="914" y="362"/>
                  </a:lnTo>
                  <a:lnTo>
                    <a:pt x="914" y="363"/>
                  </a:lnTo>
                  <a:lnTo>
                    <a:pt x="915" y="363"/>
                  </a:lnTo>
                  <a:lnTo>
                    <a:pt x="915" y="364"/>
                  </a:lnTo>
                  <a:lnTo>
                    <a:pt x="916" y="365"/>
                  </a:lnTo>
                  <a:lnTo>
                    <a:pt x="916" y="365"/>
                  </a:lnTo>
                  <a:lnTo>
                    <a:pt x="916" y="366"/>
                  </a:lnTo>
                  <a:lnTo>
                    <a:pt x="917" y="369"/>
                  </a:lnTo>
                  <a:lnTo>
                    <a:pt x="917" y="370"/>
                  </a:lnTo>
                  <a:lnTo>
                    <a:pt x="917" y="375"/>
                  </a:lnTo>
                  <a:lnTo>
                    <a:pt x="918" y="375"/>
                  </a:lnTo>
                  <a:lnTo>
                    <a:pt x="918" y="377"/>
                  </a:lnTo>
                  <a:lnTo>
                    <a:pt x="918" y="377"/>
                  </a:lnTo>
                  <a:lnTo>
                    <a:pt x="918" y="378"/>
                  </a:lnTo>
                  <a:lnTo>
                    <a:pt x="918" y="379"/>
                  </a:lnTo>
                  <a:lnTo>
                    <a:pt x="918" y="381"/>
                  </a:lnTo>
                  <a:lnTo>
                    <a:pt x="918" y="381"/>
                  </a:lnTo>
                  <a:lnTo>
                    <a:pt x="918" y="383"/>
                  </a:lnTo>
                  <a:lnTo>
                    <a:pt x="919" y="383"/>
                  </a:lnTo>
                  <a:lnTo>
                    <a:pt x="919" y="386"/>
                  </a:lnTo>
                  <a:lnTo>
                    <a:pt x="917" y="389"/>
                  </a:lnTo>
                  <a:lnTo>
                    <a:pt x="917" y="390"/>
                  </a:lnTo>
                  <a:lnTo>
                    <a:pt x="917" y="391"/>
                  </a:lnTo>
                  <a:lnTo>
                    <a:pt x="917" y="393"/>
                  </a:lnTo>
                  <a:lnTo>
                    <a:pt x="918" y="394"/>
                  </a:lnTo>
                  <a:lnTo>
                    <a:pt x="918" y="396"/>
                  </a:lnTo>
                  <a:lnTo>
                    <a:pt x="919" y="398"/>
                  </a:lnTo>
                  <a:lnTo>
                    <a:pt x="920" y="401"/>
                  </a:lnTo>
                  <a:lnTo>
                    <a:pt x="922" y="403"/>
                  </a:lnTo>
                  <a:lnTo>
                    <a:pt x="922" y="404"/>
                  </a:lnTo>
                  <a:lnTo>
                    <a:pt x="923" y="406"/>
                  </a:lnTo>
                  <a:lnTo>
                    <a:pt x="923" y="407"/>
                  </a:lnTo>
                  <a:lnTo>
                    <a:pt x="924" y="410"/>
                  </a:lnTo>
                  <a:lnTo>
                    <a:pt x="924" y="410"/>
                  </a:lnTo>
                  <a:lnTo>
                    <a:pt x="925" y="410"/>
                  </a:lnTo>
                  <a:lnTo>
                    <a:pt x="926" y="412"/>
                  </a:lnTo>
                  <a:lnTo>
                    <a:pt x="927" y="413"/>
                  </a:lnTo>
                  <a:lnTo>
                    <a:pt x="927" y="414"/>
                  </a:lnTo>
                  <a:lnTo>
                    <a:pt x="927" y="421"/>
                  </a:lnTo>
                  <a:lnTo>
                    <a:pt x="927" y="421"/>
                  </a:lnTo>
                  <a:lnTo>
                    <a:pt x="928" y="425"/>
                  </a:lnTo>
                  <a:lnTo>
                    <a:pt x="931" y="428"/>
                  </a:lnTo>
                  <a:lnTo>
                    <a:pt x="931" y="428"/>
                  </a:lnTo>
                  <a:lnTo>
                    <a:pt x="932" y="429"/>
                  </a:lnTo>
                  <a:lnTo>
                    <a:pt x="932" y="430"/>
                  </a:lnTo>
                  <a:lnTo>
                    <a:pt x="933" y="431"/>
                  </a:lnTo>
                  <a:lnTo>
                    <a:pt x="933" y="432"/>
                  </a:lnTo>
                  <a:lnTo>
                    <a:pt x="931" y="434"/>
                  </a:lnTo>
                  <a:lnTo>
                    <a:pt x="931" y="436"/>
                  </a:lnTo>
                  <a:lnTo>
                    <a:pt x="933" y="438"/>
                  </a:lnTo>
                  <a:lnTo>
                    <a:pt x="933" y="440"/>
                  </a:lnTo>
                  <a:lnTo>
                    <a:pt x="934" y="441"/>
                  </a:lnTo>
                  <a:lnTo>
                    <a:pt x="934" y="443"/>
                  </a:lnTo>
                  <a:lnTo>
                    <a:pt x="934" y="444"/>
                  </a:lnTo>
                  <a:lnTo>
                    <a:pt x="934" y="445"/>
                  </a:lnTo>
                  <a:lnTo>
                    <a:pt x="936" y="447"/>
                  </a:lnTo>
                  <a:lnTo>
                    <a:pt x="937" y="449"/>
                  </a:lnTo>
                  <a:lnTo>
                    <a:pt x="937" y="452"/>
                  </a:lnTo>
                  <a:lnTo>
                    <a:pt x="936" y="454"/>
                  </a:lnTo>
                  <a:lnTo>
                    <a:pt x="936" y="456"/>
                  </a:lnTo>
                  <a:lnTo>
                    <a:pt x="935" y="457"/>
                  </a:lnTo>
                  <a:lnTo>
                    <a:pt x="935" y="458"/>
                  </a:lnTo>
                  <a:lnTo>
                    <a:pt x="936" y="460"/>
                  </a:lnTo>
                  <a:lnTo>
                    <a:pt x="936" y="462"/>
                  </a:lnTo>
                  <a:lnTo>
                    <a:pt x="937" y="462"/>
                  </a:lnTo>
                  <a:lnTo>
                    <a:pt x="937" y="464"/>
                  </a:lnTo>
                  <a:lnTo>
                    <a:pt x="938" y="465"/>
                  </a:lnTo>
                  <a:lnTo>
                    <a:pt x="941" y="467"/>
                  </a:lnTo>
                  <a:lnTo>
                    <a:pt x="941" y="468"/>
                  </a:lnTo>
                  <a:lnTo>
                    <a:pt x="943" y="468"/>
                  </a:lnTo>
                  <a:lnTo>
                    <a:pt x="945" y="469"/>
                  </a:lnTo>
                  <a:lnTo>
                    <a:pt x="950" y="473"/>
                  </a:lnTo>
                  <a:lnTo>
                    <a:pt x="951" y="475"/>
                  </a:lnTo>
                  <a:lnTo>
                    <a:pt x="952" y="476"/>
                  </a:lnTo>
                  <a:lnTo>
                    <a:pt x="954" y="479"/>
                  </a:lnTo>
                  <a:lnTo>
                    <a:pt x="955" y="481"/>
                  </a:lnTo>
                  <a:lnTo>
                    <a:pt x="955" y="482"/>
                  </a:lnTo>
                  <a:lnTo>
                    <a:pt x="956" y="482"/>
                  </a:lnTo>
                  <a:lnTo>
                    <a:pt x="961" y="487"/>
                  </a:lnTo>
                  <a:lnTo>
                    <a:pt x="961" y="487"/>
                  </a:lnTo>
                  <a:lnTo>
                    <a:pt x="964" y="491"/>
                  </a:lnTo>
                  <a:lnTo>
                    <a:pt x="965" y="491"/>
                  </a:lnTo>
                  <a:lnTo>
                    <a:pt x="970" y="495"/>
                  </a:lnTo>
                  <a:lnTo>
                    <a:pt x="970" y="496"/>
                  </a:lnTo>
                  <a:lnTo>
                    <a:pt x="971" y="497"/>
                  </a:lnTo>
                  <a:lnTo>
                    <a:pt x="972" y="498"/>
                  </a:lnTo>
                  <a:lnTo>
                    <a:pt x="973" y="499"/>
                  </a:lnTo>
                  <a:lnTo>
                    <a:pt x="973" y="501"/>
                  </a:lnTo>
                  <a:lnTo>
                    <a:pt x="976" y="504"/>
                  </a:lnTo>
                  <a:lnTo>
                    <a:pt x="976" y="507"/>
                  </a:lnTo>
                  <a:lnTo>
                    <a:pt x="977" y="510"/>
                  </a:lnTo>
                  <a:lnTo>
                    <a:pt x="978" y="514"/>
                  </a:lnTo>
                  <a:lnTo>
                    <a:pt x="979" y="515"/>
                  </a:lnTo>
                  <a:lnTo>
                    <a:pt x="979" y="516"/>
                  </a:lnTo>
                  <a:lnTo>
                    <a:pt x="979" y="516"/>
                  </a:lnTo>
                  <a:lnTo>
                    <a:pt x="979" y="517"/>
                  </a:lnTo>
                  <a:lnTo>
                    <a:pt x="979" y="518"/>
                  </a:lnTo>
                  <a:lnTo>
                    <a:pt x="979" y="518"/>
                  </a:lnTo>
                  <a:lnTo>
                    <a:pt x="979" y="522"/>
                  </a:lnTo>
                  <a:lnTo>
                    <a:pt x="979" y="522"/>
                  </a:lnTo>
                  <a:lnTo>
                    <a:pt x="979" y="525"/>
                  </a:lnTo>
                  <a:lnTo>
                    <a:pt x="977" y="527"/>
                  </a:lnTo>
                  <a:lnTo>
                    <a:pt x="977" y="529"/>
                  </a:lnTo>
                  <a:lnTo>
                    <a:pt x="976" y="530"/>
                  </a:lnTo>
                  <a:lnTo>
                    <a:pt x="976" y="534"/>
                  </a:lnTo>
                  <a:lnTo>
                    <a:pt x="978" y="537"/>
                  </a:lnTo>
                  <a:lnTo>
                    <a:pt x="981" y="540"/>
                  </a:lnTo>
                  <a:lnTo>
                    <a:pt x="983" y="541"/>
                  </a:lnTo>
                  <a:lnTo>
                    <a:pt x="984" y="541"/>
                  </a:lnTo>
                  <a:lnTo>
                    <a:pt x="985" y="541"/>
                  </a:lnTo>
                  <a:lnTo>
                    <a:pt x="989" y="545"/>
                  </a:lnTo>
                  <a:lnTo>
                    <a:pt x="991" y="546"/>
                  </a:lnTo>
                  <a:lnTo>
                    <a:pt x="993" y="548"/>
                  </a:lnTo>
                  <a:lnTo>
                    <a:pt x="993" y="549"/>
                  </a:lnTo>
                  <a:lnTo>
                    <a:pt x="993" y="551"/>
                  </a:lnTo>
                  <a:lnTo>
                    <a:pt x="994" y="552"/>
                  </a:lnTo>
                  <a:lnTo>
                    <a:pt x="994" y="557"/>
                  </a:lnTo>
                  <a:lnTo>
                    <a:pt x="993" y="557"/>
                  </a:lnTo>
                  <a:lnTo>
                    <a:pt x="994" y="560"/>
                  </a:lnTo>
                  <a:lnTo>
                    <a:pt x="990" y="564"/>
                  </a:lnTo>
                  <a:lnTo>
                    <a:pt x="990" y="565"/>
                  </a:lnTo>
                  <a:lnTo>
                    <a:pt x="990" y="566"/>
                  </a:lnTo>
                  <a:lnTo>
                    <a:pt x="990" y="567"/>
                  </a:lnTo>
                  <a:lnTo>
                    <a:pt x="990" y="568"/>
                  </a:lnTo>
                  <a:lnTo>
                    <a:pt x="990" y="570"/>
                  </a:lnTo>
                  <a:lnTo>
                    <a:pt x="991" y="572"/>
                  </a:lnTo>
                  <a:lnTo>
                    <a:pt x="991" y="574"/>
                  </a:lnTo>
                  <a:lnTo>
                    <a:pt x="990" y="574"/>
                  </a:lnTo>
                  <a:lnTo>
                    <a:pt x="989" y="572"/>
                  </a:lnTo>
                  <a:lnTo>
                    <a:pt x="988" y="573"/>
                  </a:lnTo>
                  <a:lnTo>
                    <a:pt x="987" y="577"/>
                  </a:lnTo>
                  <a:lnTo>
                    <a:pt x="985" y="579"/>
                  </a:lnTo>
                  <a:lnTo>
                    <a:pt x="982" y="579"/>
                  </a:lnTo>
                  <a:lnTo>
                    <a:pt x="981" y="580"/>
                  </a:lnTo>
                  <a:lnTo>
                    <a:pt x="981" y="580"/>
                  </a:lnTo>
                  <a:lnTo>
                    <a:pt x="980" y="581"/>
                  </a:lnTo>
                  <a:lnTo>
                    <a:pt x="978" y="584"/>
                  </a:lnTo>
                  <a:lnTo>
                    <a:pt x="978" y="587"/>
                  </a:lnTo>
                  <a:lnTo>
                    <a:pt x="979" y="587"/>
                  </a:lnTo>
                  <a:lnTo>
                    <a:pt x="979" y="590"/>
                  </a:lnTo>
                  <a:lnTo>
                    <a:pt x="979" y="591"/>
                  </a:lnTo>
                  <a:lnTo>
                    <a:pt x="983" y="599"/>
                  </a:lnTo>
                  <a:lnTo>
                    <a:pt x="986" y="603"/>
                  </a:lnTo>
                  <a:lnTo>
                    <a:pt x="988" y="606"/>
                  </a:lnTo>
                  <a:lnTo>
                    <a:pt x="989" y="608"/>
                  </a:lnTo>
                  <a:lnTo>
                    <a:pt x="989" y="608"/>
                  </a:lnTo>
                  <a:lnTo>
                    <a:pt x="996" y="615"/>
                  </a:lnTo>
                  <a:lnTo>
                    <a:pt x="997" y="615"/>
                  </a:lnTo>
                  <a:lnTo>
                    <a:pt x="1003" y="621"/>
                  </a:lnTo>
                  <a:lnTo>
                    <a:pt x="1004" y="621"/>
                  </a:lnTo>
                  <a:lnTo>
                    <a:pt x="1005" y="623"/>
                  </a:lnTo>
                  <a:lnTo>
                    <a:pt x="1007" y="623"/>
                  </a:lnTo>
                  <a:lnTo>
                    <a:pt x="1008" y="625"/>
                  </a:lnTo>
                  <a:lnTo>
                    <a:pt x="1011" y="627"/>
                  </a:lnTo>
                  <a:lnTo>
                    <a:pt x="1013" y="628"/>
                  </a:lnTo>
                  <a:lnTo>
                    <a:pt x="1015" y="629"/>
                  </a:lnTo>
                  <a:lnTo>
                    <a:pt x="1018" y="632"/>
                  </a:lnTo>
                  <a:lnTo>
                    <a:pt x="1019" y="632"/>
                  </a:lnTo>
                  <a:lnTo>
                    <a:pt x="1024" y="638"/>
                  </a:lnTo>
                  <a:lnTo>
                    <a:pt x="1025" y="638"/>
                  </a:lnTo>
                  <a:lnTo>
                    <a:pt x="1026" y="638"/>
                  </a:lnTo>
                  <a:lnTo>
                    <a:pt x="1027" y="638"/>
                  </a:lnTo>
                  <a:lnTo>
                    <a:pt x="1028" y="639"/>
                  </a:lnTo>
                  <a:lnTo>
                    <a:pt x="1028" y="641"/>
                  </a:lnTo>
                  <a:lnTo>
                    <a:pt x="1029" y="641"/>
                  </a:lnTo>
                  <a:lnTo>
                    <a:pt x="1029" y="641"/>
                  </a:lnTo>
                  <a:lnTo>
                    <a:pt x="1031" y="643"/>
                  </a:lnTo>
                  <a:lnTo>
                    <a:pt x="1032" y="643"/>
                  </a:lnTo>
                  <a:lnTo>
                    <a:pt x="1034" y="644"/>
                  </a:lnTo>
                  <a:lnTo>
                    <a:pt x="1036" y="645"/>
                  </a:lnTo>
                  <a:lnTo>
                    <a:pt x="1037" y="645"/>
                  </a:lnTo>
                  <a:lnTo>
                    <a:pt x="1041" y="648"/>
                  </a:lnTo>
                  <a:lnTo>
                    <a:pt x="1043" y="648"/>
                  </a:lnTo>
                  <a:lnTo>
                    <a:pt x="1043" y="649"/>
                  </a:lnTo>
                  <a:lnTo>
                    <a:pt x="1045" y="650"/>
                  </a:lnTo>
                  <a:lnTo>
                    <a:pt x="1046" y="650"/>
                  </a:lnTo>
                  <a:lnTo>
                    <a:pt x="1046" y="652"/>
                  </a:lnTo>
                  <a:lnTo>
                    <a:pt x="1048" y="652"/>
                  </a:lnTo>
                  <a:lnTo>
                    <a:pt x="1052" y="657"/>
                  </a:lnTo>
                  <a:lnTo>
                    <a:pt x="1053" y="657"/>
                  </a:lnTo>
                  <a:lnTo>
                    <a:pt x="1054" y="658"/>
                  </a:lnTo>
                  <a:lnTo>
                    <a:pt x="1055" y="658"/>
                  </a:lnTo>
                  <a:lnTo>
                    <a:pt x="1056" y="658"/>
                  </a:lnTo>
                  <a:lnTo>
                    <a:pt x="1057" y="659"/>
                  </a:lnTo>
                  <a:lnTo>
                    <a:pt x="1057" y="660"/>
                  </a:lnTo>
                  <a:lnTo>
                    <a:pt x="1058" y="661"/>
                  </a:lnTo>
                  <a:lnTo>
                    <a:pt x="1058" y="661"/>
                  </a:lnTo>
                  <a:lnTo>
                    <a:pt x="1058" y="661"/>
                  </a:lnTo>
                  <a:lnTo>
                    <a:pt x="1062" y="664"/>
                  </a:lnTo>
                  <a:lnTo>
                    <a:pt x="1063" y="665"/>
                  </a:lnTo>
                  <a:lnTo>
                    <a:pt x="1066" y="668"/>
                  </a:lnTo>
                  <a:lnTo>
                    <a:pt x="1066" y="669"/>
                  </a:lnTo>
                  <a:lnTo>
                    <a:pt x="1067" y="670"/>
                  </a:lnTo>
                  <a:lnTo>
                    <a:pt x="1067" y="670"/>
                  </a:lnTo>
                  <a:lnTo>
                    <a:pt x="1069" y="672"/>
                  </a:lnTo>
                  <a:lnTo>
                    <a:pt x="1069" y="672"/>
                  </a:lnTo>
                  <a:lnTo>
                    <a:pt x="1070" y="672"/>
                  </a:lnTo>
                  <a:lnTo>
                    <a:pt x="1071" y="674"/>
                  </a:lnTo>
                  <a:lnTo>
                    <a:pt x="1072" y="675"/>
                  </a:lnTo>
                  <a:lnTo>
                    <a:pt x="1074" y="679"/>
                  </a:lnTo>
                  <a:lnTo>
                    <a:pt x="1078" y="683"/>
                  </a:lnTo>
                  <a:lnTo>
                    <a:pt x="1081" y="685"/>
                  </a:lnTo>
                  <a:lnTo>
                    <a:pt x="1084" y="685"/>
                  </a:lnTo>
                  <a:lnTo>
                    <a:pt x="1085" y="687"/>
                  </a:lnTo>
                  <a:lnTo>
                    <a:pt x="1086" y="687"/>
                  </a:lnTo>
                  <a:lnTo>
                    <a:pt x="1088" y="688"/>
                  </a:lnTo>
                  <a:lnTo>
                    <a:pt x="1090" y="689"/>
                  </a:lnTo>
                  <a:lnTo>
                    <a:pt x="1092" y="691"/>
                  </a:lnTo>
                  <a:lnTo>
                    <a:pt x="1097" y="694"/>
                  </a:lnTo>
                  <a:lnTo>
                    <a:pt x="1098" y="694"/>
                  </a:lnTo>
                  <a:lnTo>
                    <a:pt x="1099" y="695"/>
                  </a:lnTo>
                  <a:lnTo>
                    <a:pt x="1102" y="697"/>
                  </a:lnTo>
                  <a:lnTo>
                    <a:pt x="1105" y="698"/>
                  </a:lnTo>
                  <a:lnTo>
                    <a:pt x="1107" y="699"/>
                  </a:lnTo>
                  <a:lnTo>
                    <a:pt x="1109" y="699"/>
                  </a:lnTo>
                  <a:lnTo>
                    <a:pt x="1109" y="699"/>
                  </a:lnTo>
                  <a:lnTo>
                    <a:pt x="1113" y="700"/>
                  </a:lnTo>
                  <a:lnTo>
                    <a:pt x="1114" y="700"/>
                  </a:lnTo>
                  <a:lnTo>
                    <a:pt x="1115" y="700"/>
                  </a:lnTo>
                  <a:lnTo>
                    <a:pt x="1117" y="701"/>
                  </a:lnTo>
                  <a:lnTo>
                    <a:pt x="1119" y="701"/>
                  </a:lnTo>
                  <a:lnTo>
                    <a:pt x="1121" y="702"/>
                  </a:lnTo>
                  <a:lnTo>
                    <a:pt x="1126" y="703"/>
                  </a:lnTo>
                  <a:lnTo>
                    <a:pt x="1128" y="704"/>
                  </a:lnTo>
                  <a:lnTo>
                    <a:pt x="1130" y="706"/>
                  </a:lnTo>
                  <a:lnTo>
                    <a:pt x="1131" y="708"/>
                  </a:lnTo>
                  <a:lnTo>
                    <a:pt x="1132" y="709"/>
                  </a:lnTo>
                  <a:lnTo>
                    <a:pt x="1134" y="710"/>
                  </a:lnTo>
                  <a:lnTo>
                    <a:pt x="1135" y="711"/>
                  </a:lnTo>
                  <a:lnTo>
                    <a:pt x="1136" y="711"/>
                  </a:lnTo>
                  <a:lnTo>
                    <a:pt x="1139" y="713"/>
                  </a:lnTo>
                  <a:lnTo>
                    <a:pt x="1140" y="713"/>
                  </a:lnTo>
                  <a:lnTo>
                    <a:pt x="1143" y="714"/>
                  </a:lnTo>
                  <a:lnTo>
                    <a:pt x="1145" y="715"/>
                  </a:lnTo>
                  <a:lnTo>
                    <a:pt x="1147" y="716"/>
                  </a:lnTo>
                  <a:lnTo>
                    <a:pt x="1148" y="716"/>
                  </a:lnTo>
                  <a:lnTo>
                    <a:pt x="1151" y="719"/>
                  </a:lnTo>
                  <a:lnTo>
                    <a:pt x="1154" y="719"/>
                  </a:lnTo>
                  <a:lnTo>
                    <a:pt x="1155" y="720"/>
                  </a:lnTo>
                  <a:lnTo>
                    <a:pt x="1159" y="721"/>
                  </a:lnTo>
                  <a:lnTo>
                    <a:pt x="1162" y="722"/>
                  </a:lnTo>
                  <a:lnTo>
                    <a:pt x="1162" y="722"/>
                  </a:lnTo>
                  <a:lnTo>
                    <a:pt x="1165" y="724"/>
                  </a:lnTo>
                  <a:lnTo>
                    <a:pt x="1169" y="724"/>
                  </a:lnTo>
                  <a:lnTo>
                    <a:pt x="1170" y="724"/>
                  </a:lnTo>
                  <a:lnTo>
                    <a:pt x="1171" y="725"/>
                  </a:lnTo>
                  <a:lnTo>
                    <a:pt x="1174" y="725"/>
                  </a:lnTo>
                  <a:lnTo>
                    <a:pt x="1174" y="725"/>
                  </a:lnTo>
                  <a:lnTo>
                    <a:pt x="1175" y="725"/>
                  </a:lnTo>
                  <a:lnTo>
                    <a:pt x="1175" y="725"/>
                  </a:lnTo>
                  <a:lnTo>
                    <a:pt x="1177" y="725"/>
                  </a:lnTo>
                  <a:lnTo>
                    <a:pt x="1178" y="725"/>
                  </a:lnTo>
                  <a:lnTo>
                    <a:pt x="1179" y="726"/>
                  </a:lnTo>
                  <a:lnTo>
                    <a:pt x="1181" y="726"/>
                  </a:lnTo>
                  <a:lnTo>
                    <a:pt x="1181" y="727"/>
                  </a:lnTo>
                  <a:lnTo>
                    <a:pt x="1183" y="727"/>
                  </a:lnTo>
                  <a:lnTo>
                    <a:pt x="1185" y="728"/>
                  </a:lnTo>
                  <a:lnTo>
                    <a:pt x="1187" y="729"/>
                  </a:lnTo>
                  <a:lnTo>
                    <a:pt x="1187" y="730"/>
                  </a:lnTo>
                  <a:lnTo>
                    <a:pt x="1187" y="732"/>
                  </a:lnTo>
                  <a:lnTo>
                    <a:pt x="1189" y="734"/>
                  </a:lnTo>
                  <a:lnTo>
                    <a:pt x="1191" y="734"/>
                  </a:lnTo>
                  <a:lnTo>
                    <a:pt x="1193" y="733"/>
                  </a:lnTo>
                  <a:lnTo>
                    <a:pt x="1193" y="733"/>
                  </a:lnTo>
                  <a:lnTo>
                    <a:pt x="1194" y="732"/>
                  </a:lnTo>
                  <a:lnTo>
                    <a:pt x="1195" y="731"/>
                  </a:lnTo>
                  <a:lnTo>
                    <a:pt x="1196" y="731"/>
                  </a:lnTo>
                  <a:lnTo>
                    <a:pt x="1197" y="733"/>
                  </a:lnTo>
                  <a:lnTo>
                    <a:pt x="1198" y="733"/>
                  </a:lnTo>
                  <a:lnTo>
                    <a:pt x="1200" y="732"/>
                  </a:lnTo>
                  <a:lnTo>
                    <a:pt x="1200" y="733"/>
                  </a:lnTo>
                  <a:lnTo>
                    <a:pt x="1201" y="733"/>
                  </a:lnTo>
                  <a:lnTo>
                    <a:pt x="1202" y="734"/>
                  </a:lnTo>
                  <a:lnTo>
                    <a:pt x="1204" y="735"/>
                  </a:lnTo>
                  <a:lnTo>
                    <a:pt x="1204" y="737"/>
                  </a:lnTo>
                  <a:lnTo>
                    <a:pt x="1204" y="738"/>
                  </a:lnTo>
                  <a:lnTo>
                    <a:pt x="1206" y="737"/>
                  </a:lnTo>
                  <a:lnTo>
                    <a:pt x="1207" y="738"/>
                  </a:lnTo>
                  <a:lnTo>
                    <a:pt x="1207" y="737"/>
                  </a:lnTo>
                  <a:lnTo>
                    <a:pt x="1209" y="737"/>
                  </a:lnTo>
                  <a:lnTo>
                    <a:pt x="1210" y="738"/>
                  </a:lnTo>
                  <a:lnTo>
                    <a:pt x="1212" y="739"/>
                  </a:lnTo>
                  <a:lnTo>
                    <a:pt x="1213" y="737"/>
                  </a:lnTo>
                  <a:lnTo>
                    <a:pt x="1215" y="736"/>
                  </a:lnTo>
                  <a:lnTo>
                    <a:pt x="1216" y="735"/>
                  </a:lnTo>
                  <a:lnTo>
                    <a:pt x="1218" y="735"/>
                  </a:lnTo>
                  <a:lnTo>
                    <a:pt x="1218" y="735"/>
                  </a:lnTo>
                  <a:lnTo>
                    <a:pt x="1221" y="735"/>
                  </a:lnTo>
                  <a:lnTo>
                    <a:pt x="1222" y="736"/>
                  </a:lnTo>
                  <a:lnTo>
                    <a:pt x="1224" y="737"/>
                  </a:lnTo>
                  <a:lnTo>
                    <a:pt x="1225" y="737"/>
                  </a:lnTo>
                  <a:lnTo>
                    <a:pt x="1226" y="738"/>
                  </a:lnTo>
                  <a:lnTo>
                    <a:pt x="1230" y="739"/>
                  </a:lnTo>
                  <a:lnTo>
                    <a:pt x="1231" y="738"/>
                  </a:lnTo>
                  <a:lnTo>
                    <a:pt x="1234" y="738"/>
                  </a:lnTo>
                  <a:lnTo>
                    <a:pt x="1236" y="737"/>
                  </a:lnTo>
                  <a:lnTo>
                    <a:pt x="1238" y="738"/>
                  </a:lnTo>
                  <a:lnTo>
                    <a:pt x="1239" y="738"/>
                  </a:lnTo>
                  <a:lnTo>
                    <a:pt x="1240" y="738"/>
                  </a:lnTo>
                  <a:lnTo>
                    <a:pt x="1244" y="741"/>
                  </a:lnTo>
                  <a:lnTo>
                    <a:pt x="1245" y="741"/>
                  </a:lnTo>
                  <a:lnTo>
                    <a:pt x="1246" y="741"/>
                  </a:lnTo>
                  <a:lnTo>
                    <a:pt x="1247" y="741"/>
                  </a:lnTo>
                  <a:lnTo>
                    <a:pt x="1248" y="742"/>
                  </a:lnTo>
                  <a:lnTo>
                    <a:pt x="1249" y="743"/>
                  </a:lnTo>
                  <a:lnTo>
                    <a:pt x="1249" y="744"/>
                  </a:lnTo>
                  <a:lnTo>
                    <a:pt x="1250" y="744"/>
                  </a:lnTo>
                  <a:lnTo>
                    <a:pt x="1252" y="744"/>
                  </a:lnTo>
                  <a:lnTo>
                    <a:pt x="1253" y="745"/>
                  </a:lnTo>
                  <a:lnTo>
                    <a:pt x="1257" y="745"/>
                  </a:lnTo>
                  <a:lnTo>
                    <a:pt x="1259" y="748"/>
                  </a:lnTo>
                  <a:lnTo>
                    <a:pt x="1261" y="748"/>
                  </a:lnTo>
                  <a:lnTo>
                    <a:pt x="1262" y="748"/>
                  </a:lnTo>
                  <a:lnTo>
                    <a:pt x="1263" y="749"/>
                  </a:lnTo>
                  <a:lnTo>
                    <a:pt x="1265" y="749"/>
                  </a:lnTo>
                  <a:lnTo>
                    <a:pt x="1266" y="748"/>
                  </a:lnTo>
                  <a:lnTo>
                    <a:pt x="1266" y="747"/>
                  </a:lnTo>
                  <a:lnTo>
                    <a:pt x="1266" y="747"/>
                  </a:lnTo>
                  <a:lnTo>
                    <a:pt x="1265" y="746"/>
                  </a:lnTo>
                  <a:lnTo>
                    <a:pt x="1265" y="743"/>
                  </a:lnTo>
                  <a:lnTo>
                    <a:pt x="1267" y="743"/>
                  </a:lnTo>
                  <a:lnTo>
                    <a:pt x="1268" y="743"/>
                  </a:lnTo>
                  <a:lnTo>
                    <a:pt x="1270" y="740"/>
                  </a:lnTo>
                  <a:lnTo>
                    <a:pt x="1270" y="740"/>
                  </a:lnTo>
                  <a:lnTo>
                    <a:pt x="1270" y="739"/>
                  </a:lnTo>
                  <a:lnTo>
                    <a:pt x="1270" y="737"/>
                  </a:lnTo>
                  <a:lnTo>
                    <a:pt x="1271" y="736"/>
                  </a:lnTo>
                  <a:lnTo>
                    <a:pt x="1270" y="734"/>
                  </a:lnTo>
                  <a:lnTo>
                    <a:pt x="1271" y="732"/>
                  </a:lnTo>
                  <a:lnTo>
                    <a:pt x="1271" y="731"/>
                  </a:lnTo>
                  <a:lnTo>
                    <a:pt x="1273" y="729"/>
                  </a:lnTo>
                  <a:lnTo>
                    <a:pt x="1273" y="728"/>
                  </a:lnTo>
                  <a:lnTo>
                    <a:pt x="1271" y="725"/>
                  </a:lnTo>
                  <a:lnTo>
                    <a:pt x="1270" y="722"/>
                  </a:lnTo>
                  <a:lnTo>
                    <a:pt x="1269" y="722"/>
                  </a:lnTo>
                  <a:lnTo>
                    <a:pt x="1268" y="723"/>
                  </a:lnTo>
                  <a:lnTo>
                    <a:pt x="1268" y="723"/>
                  </a:lnTo>
                  <a:lnTo>
                    <a:pt x="1267" y="721"/>
                  </a:lnTo>
                  <a:lnTo>
                    <a:pt x="1265" y="721"/>
                  </a:lnTo>
                  <a:lnTo>
                    <a:pt x="1264" y="722"/>
                  </a:lnTo>
                  <a:lnTo>
                    <a:pt x="1262" y="722"/>
                  </a:lnTo>
                  <a:lnTo>
                    <a:pt x="1260" y="723"/>
                  </a:lnTo>
                  <a:lnTo>
                    <a:pt x="1259" y="723"/>
                  </a:lnTo>
                  <a:lnTo>
                    <a:pt x="1258" y="722"/>
                  </a:lnTo>
                  <a:lnTo>
                    <a:pt x="1257" y="720"/>
                  </a:lnTo>
                  <a:lnTo>
                    <a:pt x="1256" y="719"/>
                  </a:lnTo>
                  <a:lnTo>
                    <a:pt x="1254" y="719"/>
                  </a:lnTo>
                  <a:lnTo>
                    <a:pt x="1253" y="719"/>
                  </a:lnTo>
                  <a:lnTo>
                    <a:pt x="1253" y="718"/>
                  </a:lnTo>
                  <a:lnTo>
                    <a:pt x="1252" y="717"/>
                  </a:lnTo>
                  <a:lnTo>
                    <a:pt x="1250" y="717"/>
                  </a:lnTo>
                  <a:lnTo>
                    <a:pt x="1249" y="716"/>
                  </a:lnTo>
                  <a:lnTo>
                    <a:pt x="1249" y="715"/>
                  </a:lnTo>
                  <a:lnTo>
                    <a:pt x="1248" y="713"/>
                  </a:lnTo>
                  <a:lnTo>
                    <a:pt x="1246" y="713"/>
                  </a:lnTo>
                  <a:lnTo>
                    <a:pt x="1243" y="710"/>
                  </a:lnTo>
                  <a:lnTo>
                    <a:pt x="1241" y="707"/>
                  </a:lnTo>
                  <a:lnTo>
                    <a:pt x="1241" y="706"/>
                  </a:lnTo>
                  <a:lnTo>
                    <a:pt x="1241" y="706"/>
                  </a:lnTo>
                  <a:lnTo>
                    <a:pt x="1241" y="704"/>
                  </a:lnTo>
                  <a:lnTo>
                    <a:pt x="1240" y="703"/>
                  </a:lnTo>
                  <a:lnTo>
                    <a:pt x="1240" y="701"/>
                  </a:lnTo>
                  <a:lnTo>
                    <a:pt x="1239" y="700"/>
                  </a:lnTo>
                  <a:lnTo>
                    <a:pt x="1237" y="700"/>
                  </a:lnTo>
                  <a:lnTo>
                    <a:pt x="1235" y="698"/>
                  </a:lnTo>
                  <a:lnTo>
                    <a:pt x="1235" y="693"/>
                  </a:lnTo>
                  <a:lnTo>
                    <a:pt x="1237" y="692"/>
                  </a:lnTo>
                  <a:lnTo>
                    <a:pt x="1240" y="692"/>
                  </a:lnTo>
                  <a:lnTo>
                    <a:pt x="1240" y="692"/>
                  </a:lnTo>
                  <a:lnTo>
                    <a:pt x="1243" y="692"/>
                  </a:lnTo>
                  <a:lnTo>
                    <a:pt x="1246" y="694"/>
                  </a:lnTo>
                  <a:lnTo>
                    <a:pt x="1249" y="696"/>
                  </a:lnTo>
                  <a:lnTo>
                    <a:pt x="1249" y="697"/>
                  </a:lnTo>
                  <a:lnTo>
                    <a:pt x="1250" y="699"/>
                  </a:lnTo>
                  <a:lnTo>
                    <a:pt x="1251" y="699"/>
                  </a:lnTo>
                  <a:lnTo>
                    <a:pt x="1254" y="700"/>
                  </a:lnTo>
                  <a:lnTo>
                    <a:pt x="1257" y="702"/>
                  </a:lnTo>
                  <a:lnTo>
                    <a:pt x="1258" y="702"/>
                  </a:lnTo>
                  <a:lnTo>
                    <a:pt x="1259" y="702"/>
                  </a:lnTo>
                  <a:lnTo>
                    <a:pt x="1259" y="702"/>
                  </a:lnTo>
                  <a:lnTo>
                    <a:pt x="1264" y="702"/>
                  </a:lnTo>
                  <a:lnTo>
                    <a:pt x="1265" y="703"/>
                  </a:lnTo>
                  <a:lnTo>
                    <a:pt x="1266" y="703"/>
                  </a:lnTo>
                  <a:lnTo>
                    <a:pt x="1267" y="705"/>
                  </a:lnTo>
                  <a:lnTo>
                    <a:pt x="1268" y="705"/>
                  </a:lnTo>
                  <a:lnTo>
                    <a:pt x="1268" y="705"/>
                  </a:lnTo>
                  <a:lnTo>
                    <a:pt x="1269" y="705"/>
                  </a:lnTo>
                  <a:lnTo>
                    <a:pt x="1270" y="705"/>
                  </a:lnTo>
                  <a:lnTo>
                    <a:pt x="1272" y="705"/>
                  </a:lnTo>
                  <a:lnTo>
                    <a:pt x="1274" y="706"/>
                  </a:lnTo>
                  <a:lnTo>
                    <a:pt x="1275" y="707"/>
                  </a:lnTo>
                  <a:lnTo>
                    <a:pt x="1276" y="706"/>
                  </a:lnTo>
                  <a:lnTo>
                    <a:pt x="1282" y="706"/>
                  </a:lnTo>
                  <a:lnTo>
                    <a:pt x="1282" y="707"/>
                  </a:lnTo>
                  <a:lnTo>
                    <a:pt x="1285" y="707"/>
                  </a:lnTo>
                  <a:lnTo>
                    <a:pt x="1287" y="709"/>
                  </a:lnTo>
                  <a:lnTo>
                    <a:pt x="1286" y="710"/>
                  </a:lnTo>
                  <a:lnTo>
                    <a:pt x="1286" y="711"/>
                  </a:lnTo>
                  <a:lnTo>
                    <a:pt x="1287" y="712"/>
                  </a:lnTo>
                  <a:lnTo>
                    <a:pt x="1287" y="711"/>
                  </a:lnTo>
                  <a:lnTo>
                    <a:pt x="1290" y="711"/>
                  </a:lnTo>
                  <a:lnTo>
                    <a:pt x="1290" y="712"/>
                  </a:lnTo>
                  <a:lnTo>
                    <a:pt x="1293" y="713"/>
                  </a:lnTo>
                  <a:lnTo>
                    <a:pt x="1294" y="713"/>
                  </a:lnTo>
                  <a:lnTo>
                    <a:pt x="1297" y="713"/>
                  </a:lnTo>
                  <a:lnTo>
                    <a:pt x="1297" y="712"/>
                  </a:lnTo>
                  <a:lnTo>
                    <a:pt x="1299" y="712"/>
                  </a:lnTo>
                  <a:lnTo>
                    <a:pt x="1300" y="713"/>
                  </a:lnTo>
                  <a:lnTo>
                    <a:pt x="1302" y="713"/>
                  </a:lnTo>
                  <a:lnTo>
                    <a:pt x="1303" y="711"/>
                  </a:lnTo>
                  <a:lnTo>
                    <a:pt x="1303" y="711"/>
                  </a:lnTo>
                  <a:lnTo>
                    <a:pt x="1303" y="710"/>
                  </a:lnTo>
                  <a:lnTo>
                    <a:pt x="1303" y="709"/>
                  </a:lnTo>
                  <a:lnTo>
                    <a:pt x="1305" y="706"/>
                  </a:lnTo>
                  <a:lnTo>
                    <a:pt x="1305" y="704"/>
                  </a:lnTo>
                  <a:lnTo>
                    <a:pt x="1302" y="701"/>
                  </a:lnTo>
                  <a:lnTo>
                    <a:pt x="1302" y="699"/>
                  </a:lnTo>
                  <a:lnTo>
                    <a:pt x="1299" y="696"/>
                  </a:lnTo>
                  <a:lnTo>
                    <a:pt x="1299" y="694"/>
                  </a:lnTo>
                  <a:lnTo>
                    <a:pt x="1301" y="692"/>
                  </a:lnTo>
                  <a:lnTo>
                    <a:pt x="1302" y="692"/>
                  </a:lnTo>
                  <a:lnTo>
                    <a:pt x="1302" y="691"/>
                  </a:lnTo>
                  <a:lnTo>
                    <a:pt x="1301" y="690"/>
                  </a:lnTo>
                  <a:lnTo>
                    <a:pt x="1302" y="689"/>
                  </a:lnTo>
                  <a:lnTo>
                    <a:pt x="1306" y="689"/>
                  </a:lnTo>
                  <a:lnTo>
                    <a:pt x="1307" y="689"/>
                  </a:lnTo>
                  <a:lnTo>
                    <a:pt x="1308" y="689"/>
                  </a:lnTo>
                  <a:lnTo>
                    <a:pt x="1307" y="686"/>
                  </a:lnTo>
                  <a:lnTo>
                    <a:pt x="1308" y="685"/>
                  </a:lnTo>
                  <a:lnTo>
                    <a:pt x="1309" y="684"/>
                  </a:lnTo>
                  <a:lnTo>
                    <a:pt x="1313" y="682"/>
                  </a:lnTo>
                  <a:lnTo>
                    <a:pt x="1313" y="681"/>
                  </a:lnTo>
                  <a:lnTo>
                    <a:pt x="1314" y="679"/>
                  </a:lnTo>
                  <a:lnTo>
                    <a:pt x="1314" y="677"/>
                  </a:lnTo>
                  <a:lnTo>
                    <a:pt x="1312" y="677"/>
                  </a:lnTo>
                  <a:lnTo>
                    <a:pt x="1311" y="677"/>
                  </a:lnTo>
                  <a:lnTo>
                    <a:pt x="1309" y="677"/>
                  </a:lnTo>
                  <a:lnTo>
                    <a:pt x="1308" y="677"/>
                  </a:lnTo>
                  <a:lnTo>
                    <a:pt x="1308" y="678"/>
                  </a:lnTo>
                  <a:lnTo>
                    <a:pt x="1309" y="678"/>
                  </a:lnTo>
                  <a:lnTo>
                    <a:pt x="1308" y="679"/>
                  </a:lnTo>
                  <a:lnTo>
                    <a:pt x="1308" y="680"/>
                  </a:lnTo>
                  <a:lnTo>
                    <a:pt x="1307" y="682"/>
                  </a:lnTo>
                  <a:lnTo>
                    <a:pt x="1307" y="682"/>
                  </a:lnTo>
                  <a:lnTo>
                    <a:pt x="1306" y="683"/>
                  </a:lnTo>
                  <a:lnTo>
                    <a:pt x="1304" y="683"/>
                  </a:lnTo>
                  <a:lnTo>
                    <a:pt x="1304" y="682"/>
                  </a:lnTo>
                  <a:lnTo>
                    <a:pt x="1300" y="682"/>
                  </a:lnTo>
                  <a:lnTo>
                    <a:pt x="1297" y="680"/>
                  </a:lnTo>
                  <a:lnTo>
                    <a:pt x="1295" y="680"/>
                  </a:lnTo>
                  <a:lnTo>
                    <a:pt x="1293" y="678"/>
                  </a:lnTo>
                  <a:lnTo>
                    <a:pt x="1294" y="674"/>
                  </a:lnTo>
                  <a:lnTo>
                    <a:pt x="1295" y="673"/>
                  </a:lnTo>
                  <a:lnTo>
                    <a:pt x="1295" y="669"/>
                  </a:lnTo>
                  <a:lnTo>
                    <a:pt x="1294" y="668"/>
                  </a:lnTo>
                  <a:lnTo>
                    <a:pt x="1292" y="668"/>
                  </a:lnTo>
                  <a:lnTo>
                    <a:pt x="1292" y="668"/>
                  </a:lnTo>
                  <a:lnTo>
                    <a:pt x="1291" y="668"/>
                  </a:lnTo>
                  <a:lnTo>
                    <a:pt x="1290" y="668"/>
                  </a:lnTo>
                  <a:lnTo>
                    <a:pt x="1289" y="670"/>
                  </a:lnTo>
                  <a:lnTo>
                    <a:pt x="1287" y="670"/>
                  </a:lnTo>
                  <a:lnTo>
                    <a:pt x="1287" y="669"/>
                  </a:lnTo>
                  <a:lnTo>
                    <a:pt x="1286" y="668"/>
                  </a:lnTo>
                  <a:lnTo>
                    <a:pt x="1285" y="665"/>
                  </a:lnTo>
                  <a:lnTo>
                    <a:pt x="1282" y="662"/>
                  </a:lnTo>
                  <a:lnTo>
                    <a:pt x="1282" y="662"/>
                  </a:lnTo>
                  <a:lnTo>
                    <a:pt x="1279" y="660"/>
                  </a:lnTo>
                  <a:lnTo>
                    <a:pt x="1278" y="660"/>
                  </a:lnTo>
                  <a:lnTo>
                    <a:pt x="1276" y="661"/>
                  </a:lnTo>
                  <a:lnTo>
                    <a:pt x="1275" y="660"/>
                  </a:lnTo>
                  <a:lnTo>
                    <a:pt x="1275" y="659"/>
                  </a:lnTo>
                  <a:lnTo>
                    <a:pt x="1271" y="655"/>
                  </a:lnTo>
                  <a:lnTo>
                    <a:pt x="1270" y="655"/>
                  </a:lnTo>
                  <a:lnTo>
                    <a:pt x="1268" y="653"/>
                  </a:lnTo>
                  <a:lnTo>
                    <a:pt x="1268" y="653"/>
                  </a:lnTo>
                  <a:lnTo>
                    <a:pt x="1262" y="647"/>
                  </a:lnTo>
                  <a:lnTo>
                    <a:pt x="1260" y="646"/>
                  </a:lnTo>
                  <a:lnTo>
                    <a:pt x="1258" y="646"/>
                  </a:lnTo>
                  <a:lnTo>
                    <a:pt x="1256" y="645"/>
                  </a:lnTo>
                  <a:lnTo>
                    <a:pt x="1255" y="645"/>
                  </a:lnTo>
                  <a:lnTo>
                    <a:pt x="1253" y="643"/>
                  </a:lnTo>
                  <a:lnTo>
                    <a:pt x="1251" y="643"/>
                  </a:lnTo>
                  <a:lnTo>
                    <a:pt x="1250" y="644"/>
                  </a:lnTo>
                  <a:lnTo>
                    <a:pt x="1249" y="644"/>
                  </a:lnTo>
                  <a:lnTo>
                    <a:pt x="1246" y="642"/>
                  </a:lnTo>
                  <a:lnTo>
                    <a:pt x="1243" y="639"/>
                  </a:lnTo>
                  <a:lnTo>
                    <a:pt x="1242" y="639"/>
                  </a:lnTo>
                  <a:lnTo>
                    <a:pt x="1240" y="637"/>
                  </a:lnTo>
                  <a:lnTo>
                    <a:pt x="1240" y="636"/>
                  </a:lnTo>
                  <a:lnTo>
                    <a:pt x="1240" y="634"/>
                  </a:lnTo>
                  <a:lnTo>
                    <a:pt x="1239" y="634"/>
                  </a:lnTo>
                  <a:lnTo>
                    <a:pt x="1239" y="633"/>
                  </a:lnTo>
                  <a:lnTo>
                    <a:pt x="1240" y="632"/>
                  </a:lnTo>
                  <a:lnTo>
                    <a:pt x="1239" y="631"/>
                  </a:lnTo>
                  <a:lnTo>
                    <a:pt x="1237" y="629"/>
                  </a:lnTo>
                  <a:lnTo>
                    <a:pt x="1237" y="628"/>
                  </a:lnTo>
                  <a:lnTo>
                    <a:pt x="1233" y="624"/>
                  </a:lnTo>
                  <a:lnTo>
                    <a:pt x="1233" y="623"/>
                  </a:lnTo>
                  <a:lnTo>
                    <a:pt x="1231" y="620"/>
                  </a:lnTo>
                  <a:lnTo>
                    <a:pt x="1230" y="619"/>
                  </a:lnTo>
                  <a:lnTo>
                    <a:pt x="1229" y="619"/>
                  </a:lnTo>
                  <a:lnTo>
                    <a:pt x="1229" y="618"/>
                  </a:lnTo>
                  <a:lnTo>
                    <a:pt x="1226" y="614"/>
                  </a:lnTo>
                  <a:lnTo>
                    <a:pt x="1226" y="614"/>
                  </a:lnTo>
                  <a:lnTo>
                    <a:pt x="1226" y="613"/>
                  </a:lnTo>
                  <a:lnTo>
                    <a:pt x="1225" y="610"/>
                  </a:lnTo>
                  <a:lnTo>
                    <a:pt x="1225" y="609"/>
                  </a:lnTo>
                  <a:lnTo>
                    <a:pt x="1224" y="608"/>
                  </a:lnTo>
                  <a:lnTo>
                    <a:pt x="1224" y="607"/>
                  </a:lnTo>
                  <a:lnTo>
                    <a:pt x="1224" y="605"/>
                  </a:lnTo>
                  <a:lnTo>
                    <a:pt x="1225" y="604"/>
                  </a:lnTo>
                  <a:lnTo>
                    <a:pt x="1225" y="602"/>
                  </a:lnTo>
                  <a:lnTo>
                    <a:pt x="1224" y="601"/>
                  </a:lnTo>
                  <a:lnTo>
                    <a:pt x="1224" y="599"/>
                  </a:lnTo>
                  <a:lnTo>
                    <a:pt x="1225" y="599"/>
                  </a:lnTo>
                  <a:lnTo>
                    <a:pt x="1226" y="598"/>
                  </a:lnTo>
                  <a:lnTo>
                    <a:pt x="1227" y="598"/>
                  </a:lnTo>
                  <a:lnTo>
                    <a:pt x="1229" y="599"/>
                  </a:lnTo>
                  <a:lnTo>
                    <a:pt x="1229" y="602"/>
                  </a:lnTo>
                  <a:lnTo>
                    <a:pt x="1228" y="602"/>
                  </a:lnTo>
                  <a:lnTo>
                    <a:pt x="1228" y="604"/>
                  </a:lnTo>
                  <a:lnTo>
                    <a:pt x="1229" y="605"/>
                  </a:lnTo>
                  <a:lnTo>
                    <a:pt x="1230" y="606"/>
                  </a:lnTo>
                  <a:lnTo>
                    <a:pt x="1230" y="606"/>
                  </a:lnTo>
                  <a:lnTo>
                    <a:pt x="1232" y="608"/>
                  </a:lnTo>
                  <a:lnTo>
                    <a:pt x="1232" y="609"/>
                  </a:lnTo>
                  <a:lnTo>
                    <a:pt x="1233" y="610"/>
                  </a:lnTo>
                  <a:lnTo>
                    <a:pt x="1235" y="610"/>
                  </a:lnTo>
                  <a:lnTo>
                    <a:pt x="1237" y="610"/>
                  </a:lnTo>
                  <a:lnTo>
                    <a:pt x="1238" y="610"/>
                  </a:lnTo>
                  <a:lnTo>
                    <a:pt x="1238" y="610"/>
                  </a:lnTo>
                  <a:lnTo>
                    <a:pt x="1239" y="609"/>
                  </a:lnTo>
                  <a:lnTo>
                    <a:pt x="1239" y="605"/>
                  </a:lnTo>
                  <a:lnTo>
                    <a:pt x="1238" y="605"/>
                  </a:lnTo>
                  <a:lnTo>
                    <a:pt x="1237" y="603"/>
                  </a:lnTo>
                  <a:lnTo>
                    <a:pt x="1236" y="602"/>
                  </a:lnTo>
                  <a:lnTo>
                    <a:pt x="1236" y="601"/>
                  </a:lnTo>
                  <a:lnTo>
                    <a:pt x="1235" y="600"/>
                  </a:lnTo>
                  <a:lnTo>
                    <a:pt x="1235" y="598"/>
                  </a:lnTo>
                  <a:lnTo>
                    <a:pt x="1235" y="597"/>
                  </a:lnTo>
                  <a:lnTo>
                    <a:pt x="1237" y="595"/>
                  </a:lnTo>
                  <a:lnTo>
                    <a:pt x="1237" y="595"/>
                  </a:lnTo>
                  <a:lnTo>
                    <a:pt x="1239" y="594"/>
                  </a:lnTo>
                  <a:lnTo>
                    <a:pt x="1239" y="594"/>
                  </a:lnTo>
                  <a:lnTo>
                    <a:pt x="1240" y="592"/>
                  </a:lnTo>
                  <a:lnTo>
                    <a:pt x="1240" y="592"/>
                  </a:lnTo>
                  <a:lnTo>
                    <a:pt x="1243" y="590"/>
                  </a:lnTo>
                  <a:lnTo>
                    <a:pt x="1243" y="590"/>
                  </a:lnTo>
                  <a:lnTo>
                    <a:pt x="1244" y="589"/>
                  </a:lnTo>
                  <a:lnTo>
                    <a:pt x="1245" y="589"/>
                  </a:lnTo>
                  <a:lnTo>
                    <a:pt x="1245" y="588"/>
                  </a:lnTo>
                  <a:lnTo>
                    <a:pt x="1247" y="588"/>
                  </a:lnTo>
                  <a:lnTo>
                    <a:pt x="1250" y="585"/>
                  </a:lnTo>
                  <a:lnTo>
                    <a:pt x="1250" y="584"/>
                  </a:lnTo>
                  <a:lnTo>
                    <a:pt x="1252" y="583"/>
                  </a:lnTo>
                  <a:lnTo>
                    <a:pt x="1254" y="582"/>
                  </a:lnTo>
                  <a:lnTo>
                    <a:pt x="1254" y="581"/>
                  </a:lnTo>
                  <a:lnTo>
                    <a:pt x="1256" y="581"/>
                  </a:lnTo>
                  <a:lnTo>
                    <a:pt x="1257" y="582"/>
                  </a:lnTo>
                  <a:lnTo>
                    <a:pt x="1259" y="582"/>
                  </a:lnTo>
                  <a:lnTo>
                    <a:pt x="1259" y="581"/>
                  </a:lnTo>
                  <a:lnTo>
                    <a:pt x="1261" y="581"/>
                  </a:lnTo>
                  <a:lnTo>
                    <a:pt x="1262" y="581"/>
                  </a:lnTo>
                  <a:lnTo>
                    <a:pt x="1264" y="578"/>
                  </a:lnTo>
                  <a:lnTo>
                    <a:pt x="1265" y="578"/>
                  </a:lnTo>
                  <a:lnTo>
                    <a:pt x="1266" y="579"/>
                  </a:lnTo>
                  <a:lnTo>
                    <a:pt x="1266" y="581"/>
                  </a:lnTo>
                  <a:lnTo>
                    <a:pt x="1267" y="581"/>
                  </a:lnTo>
                  <a:lnTo>
                    <a:pt x="1268" y="582"/>
                  </a:lnTo>
                  <a:lnTo>
                    <a:pt x="1270" y="583"/>
                  </a:lnTo>
                  <a:lnTo>
                    <a:pt x="1270" y="580"/>
                  </a:lnTo>
                  <a:lnTo>
                    <a:pt x="1270" y="579"/>
                  </a:lnTo>
                  <a:lnTo>
                    <a:pt x="1270" y="578"/>
                  </a:lnTo>
                  <a:lnTo>
                    <a:pt x="1270" y="578"/>
                  </a:lnTo>
                  <a:lnTo>
                    <a:pt x="1270" y="576"/>
                  </a:lnTo>
                  <a:lnTo>
                    <a:pt x="1273" y="576"/>
                  </a:lnTo>
                  <a:lnTo>
                    <a:pt x="1274" y="575"/>
                  </a:lnTo>
                  <a:lnTo>
                    <a:pt x="1274" y="573"/>
                  </a:lnTo>
                  <a:lnTo>
                    <a:pt x="1273" y="572"/>
                  </a:lnTo>
                  <a:lnTo>
                    <a:pt x="1273" y="571"/>
                  </a:lnTo>
                  <a:lnTo>
                    <a:pt x="1273" y="571"/>
                  </a:lnTo>
                  <a:lnTo>
                    <a:pt x="1273" y="568"/>
                  </a:lnTo>
                  <a:lnTo>
                    <a:pt x="1272" y="567"/>
                  </a:lnTo>
                  <a:lnTo>
                    <a:pt x="1272" y="566"/>
                  </a:lnTo>
                  <a:lnTo>
                    <a:pt x="1272" y="565"/>
                  </a:lnTo>
                  <a:lnTo>
                    <a:pt x="1274" y="563"/>
                  </a:lnTo>
                  <a:lnTo>
                    <a:pt x="1274" y="561"/>
                  </a:lnTo>
                  <a:lnTo>
                    <a:pt x="1274" y="561"/>
                  </a:lnTo>
                  <a:lnTo>
                    <a:pt x="1274" y="559"/>
                  </a:lnTo>
                  <a:lnTo>
                    <a:pt x="1273" y="557"/>
                  </a:lnTo>
                  <a:lnTo>
                    <a:pt x="1273" y="554"/>
                  </a:lnTo>
                  <a:lnTo>
                    <a:pt x="1273" y="553"/>
                  </a:lnTo>
                  <a:lnTo>
                    <a:pt x="1273" y="552"/>
                  </a:lnTo>
                  <a:lnTo>
                    <a:pt x="1274" y="551"/>
                  </a:lnTo>
                  <a:lnTo>
                    <a:pt x="1276" y="552"/>
                  </a:lnTo>
                  <a:lnTo>
                    <a:pt x="1277" y="552"/>
                  </a:lnTo>
                  <a:lnTo>
                    <a:pt x="1278" y="551"/>
                  </a:lnTo>
                  <a:lnTo>
                    <a:pt x="1279" y="551"/>
                  </a:lnTo>
                  <a:lnTo>
                    <a:pt x="1281" y="551"/>
                  </a:lnTo>
                  <a:lnTo>
                    <a:pt x="1283" y="550"/>
                  </a:lnTo>
                  <a:lnTo>
                    <a:pt x="1284" y="550"/>
                  </a:lnTo>
                  <a:lnTo>
                    <a:pt x="1285" y="549"/>
                  </a:lnTo>
                  <a:lnTo>
                    <a:pt x="1286" y="550"/>
                  </a:lnTo>
                  <a:lnTo>
                    <a:pt x="1287" y="550"/>
                  </a:lnTo>
                  <a:lnTo>
                    <a:pt x="1288" y="551"/>
                  </a:lnTo>
                  <a:lnTo>
                    <a:pt x="1288" y="553"/>
                  </a:lnTo>
                  <a:lnTo>
                    <a:pt x="1289" y="554"/>
                  </a:lnTo>
                  <a:lnTo>
                    <a:pt x="1289" y="557"/>
                  </a:lnTo>
                  <a:lnTo>
                    <a:pt x="1287" y="559"/>
                  </a:lnTo>
                  <a:lnTo>
                    <a:pt x="1287" y="559"/>
                  </a:lnTo>
                  <a:lnTo>
                    <a:pt x="1288" y="560"/>
                  </a:lnTo>
                  <a:lnTo>
                    <a:pt x="1289" y="561"/>
                  </a:lnTo>
                  <a:lnTo>
                    <a:pt x="1287" y="562"/>
                  </a:lnTo>
                  <a:lnTo>
                    <a:pt x="1286" y="562"/>
                  </a:lnTo>
                  <a:lnTo>
                    <a:pt x="1285" y="563"/>
                  </a:lnTo>
                  <a:lnTo>
                    <a:pt x="1285" y="564"/>
                  </a:lnTo>
                  <a:lnTo>
                    <a:pt x="1285" y="565"/>
                  </a:lnTo>
                  <a:lnTo>
                    <a:pt x="1285" y="566"/>
                  </a:lnTo>
                  <a:lnTo>
                    <a:pt x="1285" y="566"/>
                  </a:lnTo>
                  <a:lnTo>
                    <a:pt x="1285" y="570"/>
                  </a:lnTo>
                  <a:lnTo>
                    <a:pt x="1286" y="571"/>
                  </a:lnTo>
                  <a:lnTo>
                    <a:pt x="1286" y="572"/>
                  </a:lnTo>
                  <a:lnTo>
                    <a:pt x="1284" y="575"/>
                  </a:lnTo>
                  <a:lnTo>
                    <a:pt x="1284" y="576"/>
                  </a:lnTo>
                  <a:lnTo>
                    <a:pt x="1283" y="578"/>
                  </a:lnTo>
                  <a:lnTo>
                    <a:pt x="1283" y="580"/>
                  </a:lnTo>
                  <a:lnTo>
                    <a:pt x="1283" y="581"/>
                  </a:lnTo>
                  <a:lnTo>
                    <a:pt x="1283" y="581"/>
                  </a:lnTo>
                  <a:lnTo>
                    <a:pt x="1283" y="583"/>
                  </a:lnTo>
                  <a:lnTo>
                    <a:pt x="1282" y="585"/>
                  </a:lnTo>
                  <a:lnTo>
                    <a:pt x="1282" y="585"/>
                  </a:lnTo>
                  <a:lnTo>
                    <a:pt x="1281" y="586"/>
                  </a:lnTo>
                  <a:lnTo>
                    <a:pt x="1282" y="587"/>
                  </a:lnTo>
                  <a:lnTo>
                    <a:pt x="1282" y="590"/>
                  </a:lnTo>
                  <a:lnTo>
                    <a:pt x="1280" y="591"/>
                  </a:lnTo>
                  <a:lnTo>
                    <a:pt x="1281" y="592"/>
                  </a:lnTo>
                  <a:lnTo>
                    <a:pt x="1282" y="592"/>
                  </a:lnTo>
                  <a:lnTo>
                    <a:pt x="1285" y="595"/>
                  </a:lnTo>
                  <a:lnTo>
                    <a:pt x="1287" y="595"/>
                  </a:lnTo>
                  <a:lnTo>
                    <a:pt x="1287" y="596"/>
                  </a:lnTo>
                  <a:lnTo>
                    <a:pt x="1286" y="599"/>
                  </a:lnTo>
                  <a:lnTo>
                    <a:pt x="1285" y="601"/>
                  </a:lnTo>
                  <a:lnTo>
                    <a:pt x="1284" y="602"/>
                  </a:lnTo>
                  <a:lnTo>
                    <a:pt x="1284" y="603"/>
                  </a:lnTo>
                  <a:lnTo>
                    <a:pt x="1283" y="605"/>
                  </a:lnTo>
                  <a:lnTo>
                    <a:pt x="1285" y="607"/>
                  </a:lnTo>
                  <a:lnTo>
                    <a:pt x="1285" y="609"/>
                  </a:lnTo>
                  <a:lnTo>
                    <a:pt x="1284" y="610"/>
                  </a:lnTo>
                  <a:lnTo>
                    <a:pt x="1284" y="611"/>
                  </a:lnTo>
                  <a:lnTo>
                    <a:pt x="1283" y="613"/>
                  </a:lnTo>
                  <a:lnTo>
                    <a:pt x="1283" y="616"/>
                  </a:lnTo>
                  <a:lnTo>
                    <a:pt x="1283" y="617"/>
                  </a:lnTo>
                  <a:lnTo>
                    <a:pt x="1283" y="618"/>
                  </a:lnTo>
                  <a:lnTo>
                    <a:pt x="1284" y="619"/>
                  </a:lnTo>
                  <a:lnTo>
                    <a:pt x="1285" y="619"/>
                  </a:lnTo>
                  <a:lnTo>
                    <a:pt x="1286" y="620"/>
                  </a:lnTo>
                  <a:lnTo>
                    <a:pt x="1288" y="620"/>
                  </a:lnTo>
                  <a:lnTo>
                    <a:pt x="1290" y="621"/>
                  </a:lnTo>
                  <a:lnTo>
                    <a:pt x="1294" y="621"/>
                  </a:lnTo>
                  <a:lnTo>
                    <a:pt x="1295" y="620"/>
                  </a:lnTo>
                  <a:lnTo>
                    <a:pt x="1297" y="619"/>
                  </a:lnTo>
                  <a:lnTo>
                    <a:pt x="1297" y="617"/>
                  </a:lnTo>
                  <a:lnTo>
                    <a:pt x="1299" y="615"/>
                  </a:lnTo>
                  <a:lnTo>
                    <a:pt x="1300" y="614"/>
                  </a:lnTo>
                  <a:lnTo>
                    <a:pt x="1302" y="612"/>
                  </a:lnTo>
                  <a:lnTo>
                    <a:pt x="1305" y="611"/>
                  </a:lnTo>
                  <a:lnTo>
                    <a:pt x="1306" y="610"/>
                  </a:lnTo>
                  <a:lnTo>
                    <a:pt x="1306" y="609"/>
                  </a:lnTo>
                  <a:lnTo>
                    <a:pt x="1307" y="608"/>
                  </a:lnTo>
                  <a:lnTo>
                    <a:pt x="1308" y="608"/>
                  </a:lnTo>
                  <a:lnTo>
                    <a:pt x="1308" y="609"/>
                  </a:lnTo>
                  <a:lnTo>
                    <a:pt x="1309" y="611"/>
                  </a:lnTo>
                  <a:lnTo>
                    <a:pt x="1309" y="614"/>
                  </a:lnTo>
                  <a:lnTo>
                    <a:pt x="1309" y="614"/>
                  </a:lnTo>
                  <a:lnTo>
                    <a:pt x="1309" y="615"/>
                  </a:lnTo>
                  <a:lnTo>
                    <a:pt x="1309" y="616"/>
                  </a:lnTo>
                  <a:lnTo>
                    <a:pt x="1307" y="618"/>
                  </a:lnTo>
                  <a:lnTo>
                    <a:pt x="1307" y="622"/>
                  </a:lnTo>
                  <a:lnTo>
                    <a:pt x="1305" y="624"/>
                  </a:lnTo>
                  <a:lnTo>
                    <a:pt x="1306" y="625"/>
                  </a:lnTo>
                  <a:lnTo>
                    <a:pt x="1306" y="628"/>
                  </a:lnTo>
                  <a:lnTo>
                    <a:pt x="1305" y="630"/>
                  </a:lnTo>
                  <a:lnTo>
                    <a:pt x="1305" y="633"/>
                  </a:lnTo>
                  <a:lnTo>
                    <a:pt x="1307" y="634"/>
                  </a:lnTo>
                  <a:lnTo>
                    <a:pt x="1307" y="633"/>
                  </a:lnTo>
                  <a:lnTo>
                    <a:pt x="1308" y="630"/>
                  </a:lnTo>
                  <a:lnTo>
                    <a:pt x="1309" y="629"/>
                  </a:lnTo>
                  <a:lnTo>
                    <a:pt x="1312" y="629"/>
                  </a:lnTo>
                  <a:lnTo>
                    <a:pt x="1312" y="629"/>
                  </a:lnTo>
                  <a:lnTo>
                    <a:pt x="1314" y="629"/>
                  </a:lnTo>
                  <a:lnTo>
                    <a:pt x="1315" y="629"/>
                  </a:lnTo>
                  <a:lnTo>
                    <a:pt x="1316" y="629"/>
                  </a:lnTo>
                  <a:lnTo>
                    <a:pt x="1318" y="629"/>
                  </a:lnTo>
                  <a:lnTo>
                    <a:pt x="1318" y="629"/>
                  </a:lnTo>
                  <a:lnTo>
                    <a:pt x="1319" y="629"/>
                  </a:lnTo>
                  <a:lnTo>
                    <a:pt x="1321" y="627"/>
                  </a:lnTo>
                  <a:lnTo>
                    <a:pt x="1321" y="626"/>
                  </a:lnTo>
                  <a:lnTo>
                    <a:pt x="1322" y="625"/>
                  </a:lnTo>
                  <a:lnTo>
                    <a:pt x="1324" y="624"/>
                  </a:lnTo>
                  <a:lnTo>
                    <a:pt x="1324" y="624"/>
                  </a:lnTo>
                  <a:lnTo>
                    <a:pt x="1326" y="622"/>
                  </a:lnTo>
                  <a:lnTo>
                    <a:pt x="1327" y="623"/>
                  </a:lnTo>
                  <a:lnTo>
                    <a:pt x="1327" y="624"/>
                  </a:lnTo>
                  <a:lnTo>
                    <a:pt x="1327" y="625"/>
                  </a:lnTo>
                  <a:lnTo>
                    <a:pt x="1329" y="624"/>
                  </a:lnTo>
                  <a:lnTo>
                    <a:pt x="1329" y="624"/>
                  </a:lnTo>
                  <a:lnTo>
                    <a:pt x="1330" y="622"/>
                  </a:lnTo>
                  <a:lnTo>
                    <a:pt x="1330" y="621"/>
                  </a:lnTo>
                  <a:lnTo>
                    <a:pt x="1331" y="619"/>
                  </a:lnTo>
                  <a:lnTo>
                    <a:pt x="1331" y="616"/>
                  </a:lnTo>
                  <a:lnTo>
                    <a:pt x="1331" y="615"/>
                  </a:lnTo>
                  <a:lnTo>
                    <a:pt x="1331" y="615"/>
                  </a:lnTo>
                  <a:lnTo>
                    <a:pt x="1352" y="623"/>
                  </a:lnTo>
                  <a:lnTo>
                    <a:pt x="1358" y="619"/>
                  </a:lnTo>
                  <a:lnTo>
                    <a:pt x="1371" y="610"/>
                  </a:lnTo>
                  <a:lnTo>
                    <a:pt x="1392" y="592"/>
                  </a:lnTo>
                  <a:lnTo>
                    <a:pt x="1585" y="683"/>
                  </a:lnTo>
                  <a:lnTo>
                    <a:pt x="1454" y="728"/>
                  </a:lnTo>
                  <a:lnTo>
                    <a:pt x="1454" y="728"/>
                  </a:lnTo>
                  <a:lnTo>
                    <a:pt x="1454" y="727"/>
                  </a:lnTo>
                  <a:lnTo>
                    <a:pt x="1454" y="726"/>
                  </a:lnTo>
                  <a:lnTo>
                    <a:pt x="1453" y="725"/>
                  </a:lnTo>
                  <a:lnTo>
                    <a:pt x="1452" y="724"/>
                  </a:lnTo>
                  <a:lnTo>
                    <a:pt x="1452" y="724"/>
                  </a:lnTo>
                  <a:lnTo>
                    <a:pt x="1450" y="723"/>
                  </a:lnTo>
                  <a:lnTo>
                    <a:pt x="1450" y="723"/>
                  </a:lnTo>
                  <a:lnTo>
                    <a:pt x="1449" y="723"/>
                  </a:lnTo>
                  <a:lnTo>
                    <a:pt x="1448" y="723"/>
                  </a:lnTo>
                  <a:lnTo>
                    <a:pt x="1446" y="722"/>
                  </a:lnTo>
                  <a:lnTo>
                    <a:pt x="1445" y="721"/>
                  </a:lnTo>
                  <a:lnTo>
                    <a:pt x="1444" y="720"/>
                  </a:lnTo>
                  <a:lnTo>
                    <a:pt x="1443" y="718"/>
                  </a:lnTo>
                  <a:lnTo>
                    <a:pt x="1441" y="716"/>
                  </a:lnTo>
                  <a:lnTo>
                    <a:pt x="1440" y="715"/>
                  </a:lnTo>
                  <a:lnTo>
                    <a:pt x="1437" y="712"/>
                  </a:lnTo>
                  <a:lnTo>
                    <a:pt x="1436" y="711"/>
                  </a:lnTo>
                  <a:lnTo>
                    <a:pt x="1436" y="712"/>
                  </a:lnTo>
                  <a:lnTo>
                    <a:pt x="1435" y="712"/>
                  </a:lnTo>
                  <a:lnTo>
                    <a:pt x="1434" y="713"/>
                  </a:lnTo>
                  <a:lnTo>
                    <a:pt x="1433" y="713"/>
                  </a:lnTo>
                  <a:lnTo>
                    <a:pt x="1433" y="713"/>
                  </a:lnTo>
                  <a:lnTo>
                    <a:pt x="1436" y="717"/>
                  </a:lnTo>
                  <a:lnTo>
                    <a:pt x="1436" y="720"/>
                  </a:lnTo>
                  <a:lnTo>
                    <a:pt x="1436" y="721"/>
                  </a:lnTo>
                  <a:lnTo>
                    <a:pt x="1436" y="721"/>
                  </a:lnTo>
                  <a:lnTo>
                    <a:pt x="1436" y="723"/>
                  </a:lnTo>
                  <a:lnTo>
                    <a:pt x="1435" y="724"/>
                  </a:lnTo>
                  <a:lnTo>
                    <a:pt x="1434" y="726"/>
                  </a:lnTo>
                  <a:lnTo>
                    <a:pt x="1432" y="725"/>
                  </a:lnTo>
                  <a:lnTo>
                    <a:pt x="1431" y="726"/>
                  </a:lnTo>
                  <a:lnTo>
                    <a:pt x="1431" y="728"/>
                  </a:lnTo>
                  <a:lnTo>
                    <a:pt x="1433" y="730"/>
                  </a:lnTo>
                  <a:lnTo>
                    <a:pt x="1433" y="732"/>
                  </a:lnTo>
                  <a:lnTo>
                    <a:pt x="1432" y="733"/>
                  </a:lnTo>
                  <a:lnTo>
                    <a:pt x="1432" y="734"/>
                  </a:lnTo>
                  <a:lnTo>
                    <a:pt x="1430" y="735"/>
                  </a:lnTo>
                  <a:lnTo>
                    <a:pt x="1429" y="733"/>
                  </a:lnTo>
                  <a:lnTo>
                    <a:pt x="1428" y="733"/>
                  </a:lnTo>
                  <a:lnTo>
                    <a:pt x="1426" y="731"/>
                  </a:lnTo>
                  <a:lnTo>
                    <a:pt x="1426" y="731"/>
                  </a:lnTo>
                  <a:lnTo>
                    <a:pt x="1423" y="729"/>
                  </a:lnTo>
                  <a:lnTo>
                    <a:pt x="1423" y="730"/>
                  </a:lnTo>
                  <a:lnTo>
                    <a:pt x="1421" y="730"/>
                  </a:lnTo>
                  <a:lnTo>
                    <a:pt x="1422" y="731"/>
                  </a:lnTo>
                  <a:lnTo>
                    <a:pt x="1422" y="732"/>
                  </a:lnTo>
                  <a:lnTo>
                    <a:pt x="1421" y="733"/>
                  </a:lnTo>
                  <a:lnTo>
                    <a:pt x="1420" y="732"/>
                  </a:lnTo>
                  <a:lnTo>
                    <a:pt x="1415" y="732"/>
                  </a:lnTo>
                  <a:lnTo>
                    <a:pt x="1415" y="732"/>
                  </a:lnTo>
                  <a:lnTo>
                    <a:pt x="1413" y="732"/>
                  </a:lnTo>
                  <a:lnTo>
                    <a:pt x="1412" y="731"/>
                  </a:lnTo>
                  <a:lnTo>
                    <a:pt x="1410" y="731"/>
                  </a:lnTo>
                  <a:lnTo>
                    <a:pt x="1408" y="733"/>
                  </a:lnTo>
                  <a:lnTo>
                    <a:pt x="1408" y="733"/>
                  </a:lnTo>
                  <a:lnTo>
                    <a:pt x="1407" y="732"/>
                  </a:lnTo>
                  <a:lnTo>
                    <a:pt x="1407" y="730"/>
                  </a:lnTo>
                  <a:lnTo>
                    <a:pt x="1406" y="730"/>
                  </a:lnTo>
                  <a:lnTo>
                    <a:pt x="1405" y="729"/>
                  </a:lnTo>
                  <a:lnTo>
                    <a:pt x="1404" y="729"/>
                  </a:lnTo>
                  <a:lnTo>
                    <a:pt x="1403" y="729"/>
                  </a:lnTo>
                  <a:lnTo>
                    <a:pt x="1402" y="730"/>
                  </a:lnTo>
                  <a:lnTo>
                    <a:pt x="1402" y="730"/>
                  </a:lnTo>
                  <a:lnTo>
                    <a:pt x="1399" y="728"/>
                  </a:lnTo>
                  <a:lnTo>
                    <a:pt x="1397" y="728"/>
                  </a:lnTo>
                  <a:lnTo>
                    <a:pt x="1396" y="728"/>
                  </a:lnTo>
                  <a:lnTo>
                    <a:pt x="1395" y="728"/>
                  </a:lnTo>
                  <a:lnTo>
                    <a:pt x="1394" y="729"/>
                  </a:lnTo>
                  <a:lnTo>
                    <a:pt x="1394" y="729"/>
                  </a:lnTo>
                  <a:lnTo>
                    <a:pt x="1393" y="730"/>
                  </a:lnTo>
                  <a:lnTo>
                    <a:pt x="1389" y="732"/>
                  </a:lnTo>
                  <a:lnTo>
                    <a:pt x="1388" y="732"/>
                  </a:lnTo>
                  <a:lnTo>
                    <a:pt x="1387" y="731"/>
                  </a:lnTo>
                  <a:lnTo>
                    <a:pt x="1387" y="728"/>
                  </a:lnTo>
                  <a:lnTo>
                    <a:pt x="1386" y="728"/>
                  </a:lnTo>
                  <a:lnTo>
                    <a:pt x="1386" y="727"/>
                  </a:lnTo>
                  <a:lnTo>
                    <a:pt x="1385" y="726"/>
                  </a:lnTo>
                  <a:lnTo>
                    <a:pt x="1381" y="723"/>
                  </a:lnTo>
                  <a:lnTo>
                    <a:pt x="1378" y="723"/>
                  </a:lnTo>
                  <a:lnTo>
                    <a:pt x="1378" y="722"/>
                  </a:lnTo>
                  <a:lnTo>
                    <a:pt x="1375" y="722"/>
                  </a:lnTo>
                  <a:lnTo>
                    <a:pt x="1374" y="722"/>
                  </a:lnTo>
                  <a:lnTo>
                    <a:pt x="1373" y="722"/>
                  </a:lnTo>
                  <a:lnTo>
                    <a:pt x="1372" y="718"/>
                  </a:lnTo>
                  <a:lnTo>
                    <a:pt x="1370" y="718"/>
                  </a:lnTo>
                  <a:lnTo>
                    <a:pt x="1370" y="720"/>
                  </a:lnTo>
                  <a:lnTo>
                    <a:pt x="1371" y="721"/>
                  </a:lnTo>
                  <a:lnTo>
                    <a:pt x="1371" y="724"/>
                  </a:lnTo>
                  <a:lnTo>
                    <a:pt x="1373" y="725"/>
                  </a:lnTo>
                  <a:lnTo>
                    <a:pt x="1373" y="727"/>
                  </a:lnTo>
                  <a:lnTo>
                    <a:pt x="1373" y="727"/>
                  </a:lnTo>
                  <a:lnTo>
                    <a:pt x="1373" y="729"/>
                  </a:lnTo>
                  <a:lnTo>
                    <a:pt x="1374" y="730"/>
                  </a:lnTo>
                  <a:lnTo>
                    <a:pt x="1375" y="731"/>
                  </a:lnTo>
                  <a:lnTo>
                    <a:pt x="1376" y="731"/>
                  </a:lnTo>
                  <a:lnTo>
                    <a:pt x="1379" y="734"/>
                  </a:lnTo>
                  <a:lnTo>
                    <a:pt x="1381" y="735"/>
                  </a:lnTo>
                  <a:lnTo>
                    <a:pt x="1381" y="736"/>
                  </a:lnTo>
                  <a:lnTo>
                    <a:pt x="1383" y="738"/>
                  </a:lnTo>
                  <a:lnTo>
                    <a:pt x="1384" y="740"/>
                  </a:lnTo>
                  <a:lnTo>
                    <a:pt x="1386" y="741"/>
                  </a:lnTo>
                  <a:lnTo>
                    <a:pt x="1388" y="742"/>
                  </a:lnTo>
                  <a:lnTo>
                    <a:pt x="1388" y="743"/>
                  </a:lnTo>
                  <a:lnTo>
                    <a:pt x="1389" y="743"/>
                  </a:lnTo>
                  <a:lnTo>
                    <a:pt x="1390" y="745"/>
                  </a:lnTo>
                  <a:lnTo>
                    <a:pt x="1390" y="746"/>
                  </a:lnTo>
                  <a:lnTo>
                    <a:pt x="1391" y="748"/>
                  </a:lnTo>
                  <a:lnTo>
                    <a:pt x="1391" y="750"/>
                  </a:lnTo>
                  <a:lnTo>
                    <a:pt x="1392" y="751"/>
                  </a:lnTo>
                  <a:lnTo>
                    <a:pt x="1392" y="752"/>
                  </a:lnTo>
                  <a:lnTo>
                    <a:pt x="1395" y="755"/>
                  </a:lnTo>
                  <a:lnTo>
                    <a:pt x="1395" y="756"/>
                  </a:lnTo>
                  <a:lnTo>
                    <a:pt x="1399" y="759"/>
                  </a:lnTo>
                  <a:lnTo>
                    <a:pt x="1400" y="761"/>
                  </a:lnTo>
                  <a:lnTo>
                    <a:pt x="1400" y="763"/>
                  </a:lnTo>
                  <a:lnTo>
                    <a:pt x="1401" y="764"/>
                  </a:lnTo>
                  <a:lnTo>
                    <a:pt x="1403" y="768"/>
                  </a:lnTo>
                  <a:lnTo>
                    <a:pt x="1405" y="770"/>
                  </a:lnTo>
                  <a:lnTo>
                    <a:pt x="1406" y="770"/>
                  </a:lnTo>
                  <a:lnTo>
                    <a:pt x="1407" y="770"/>
                  </a:lnTo>
                  <a:lnTo>
                    <a:pt x="1408" y="770"/>
                  </a:lnTo>
                  <a:lnTo>
                    <a:pt x="1408" y="771"/>
                  </a:lnTo>
                  <a:lnTo>
                    <a:pt x="1408" y="772"/>
                  </a:lnTo>
                  <a:lnTo>
                    <a:pt x="1408" y="776"/>
                  </a:lnTo>
                  <a:lnTo>
                    <a:pt x="1410" y="777"/>
                  </a:lnTo>
                  <a:lnTo>
                    <a:pt x="1411" y="777"/>
                  </a:lnTo>
                  <a:lnTo>
                    <a:pt x="1412" y="778"/>
                  </a:lnTo>
                  <a:lnTo>
                    <a:pt x="1415" y="778"/>
                  </a:lnTo>
                  <a:lnTo>
                    <a:pt x="1418" y="780"/>
                  </a:lnTo>
                  <a:lnTo>
                    <a:pt x="1418" y="783"/>
                  </a:lnTo>
                  <a:lnTo>
                    <a:pt x="1418" y="783"/>
                  </a:lnTo>
                  <a:lnTo>
                    <a:pt x="1421" y="783"/>
                  </a:lnTo>
                  <a:lnTo>
                    <a:pt x="1421" y="785"/>
                  </a:lnTo>
                  <a:lnTo>
                    <a:pt x="1421" y="785"/>
                  </a:lnTo>
                  <a:lnTo>
                    <a:pt x="1420" y="787"/>
                  </a:lnTo>
                  <a:lnTo>
                    <a:pt x="1420" y="790"/>
                  </a:lnTo>
                  <a:lnTo>
                    <a:pt x="1420" y="791"/>
                  </a:lnTo>
                  <a:lnTo>
                    <a:pt x="1423" y="793"/>
                  </a:lnTo>
                  <a:lnTo>
                    <a:pt x="1423" y="793"/>
                  </a:lnTo>
                  <a:lnTo>
                    <a:pt x="1424" y="793"/>
                  </a:lnTo>
                  <a:lnTo>
                    <a:pt x="1430" y="793"/>
                  </a:lnTo>
                  <a:lnTo>
                    <a:pt x="1430" y="794"/>
                  </a:lnTo>
                  <a:lnTo>
                    <a:pt x="1430" y="796"/>
                  </a:lnTo>
                  <a:lnTo>
                    <a:pt x="1430" y="796"/>
                  </a:lnTo>
                  <a:lnTo>
                    <a:pt x="1428" y="797"/>
                  </a:lnTo>
                  <a:lnTo>
                    <a:pt x="1428" y="798"/>
                  </a:lnTo>
                  <a:lnTo>
                    <a:pt x="1428" y="798"/>
                  </a:lnTo>
                  <a:lnTo>
                    <a:pt x="1426" y="798"/>
                  </a:lnTo>
                  <a:lnTo>
                    <a:pt x="1425" y="797"/>
                  </a:lnTo>
                  <a:lnTo>
                    <a:pt x="1424" y="797"/>
                  </a:lnTo>
                  <a:lnTo>
                    <a:pt x="1422" y="799"/>
                  </a:lnTo>
                  <a:lnTo>
                    <a:pt x="1422" y="800"/>
                  </a:lnTo>
                  <a:lnTo>
                    <a:pt x="1424" y="802"/>
                  </a:lnTo>
                  <a:lnTo>
                    <a:pt x="1424" y="805"/>
                  </a:lnTo>
                  <a:lnTo>
                    <a:pt x="1424" y="806"/>
                  </a:lnTo>
                  <a:lnTo>
                    <a:pt x="1424" y="807"/>
                  </a:lnTo>
                  <a:lnTo>
                    <a:pt x="1424" y="807"/>
                  </a:lnTo>
                  <a:lnTo>
                    <a:pt x="1424" y="813"/>
                  </a:lnTo>
                  <a:lnTo>
                    <a:pt x="1423" y="814"/>
                  </a:lnTo>
                  <a:lnTo>
                    <a:pt x="1423" y="816"/>
                  </a:lnTo>
                  <a:lnTo>
                    <a:pt x="1423" y="817"/>
                  </a:lnTo>
                  <a:lnTo>
                    <a:pt x="1422" y="820"/>
                  </a:lnTo>
                  <a:lnTo>
                    <a:pt x="1422" y="820"/>
                  </a:lnTo>
                  <a:lnTo>
                    <a:pt x="1422" y="821"/>
                  </a:lnTo>
                  <a:lnTo>
                    <a:pt x="1422" y="822"/>
                  </a:lnTo>
                  <a:lnTo>
                    <a:pt x="1423" y="822"/>
                  </a:lnTo>
                  <a:lnTo>
                    <a:pt x="1424" y="824"/>
                  </a:lnTo>
                  <a:lnTo>
                    <a:pt x="1424" y="827"/>
                  </a:lnTo>
                  <a:lnTo>
                    <a:pt x="1424" y="828"/>
                  </a:lnTo>
                  <a:lnTo>
                    <a:pt x="1424" y="829"/>
                  </a:lnTo>
                  <a:lnTo>
                    <a:pt x="1424" y="830"/>
                  </a:lnTo>
                  <a:lnTo>
                    <a:pt x="1427" y="832"/>
                  </a:lnTo>
                  <a:lnTo>
                    <a:pt x="1428" y="835"/>
                  </a:lnTo>
                  <a:lnTo>
                    <a:pt x="1429" y="836"/>
                  </a:lnTo>
                  <a:lnTo>
                    <a:pt x="1430" y="837"/>
                  </a:lnTo>
                  <a:lnTo>
                    <a:pt x="1430" y="841"/>
                  </a:lnTo>
                  <a:lnTo>
                    <a:pt x="1430" y="841"/>
                  </a:lnTo>
                  <a:lnTo>
                    <a:pt x="1430" y="843"/>
                  </a:lnTo>
                  <a:lnTo>
                    <a:pt x="1430" y="843"/>
                  </a:lnTo>
                  <a:lnTo>
                    <a:pt x="1428" y="843"/>
                  </a:lnTo>
                  <a:lnTo>
                    <a:pt x="1427" y="842"/>
                  </a:lnTo>
                  <a:lnTo>
                    <a:pt x="1423" y="842"/>
                  </a:lnTo>
                  <a:lnTo>
                    <a:pt x="1422" y="844"/>
                  </a:lnTo>
                  <a:lnTo>
                    <a:pt x="1421" y="844"/>
                  </a:lnTo>
                  <a:lnTo>
                    <a:pt x="1420" y="843"/>
                  </a:lnTo>
                  <a:lnTo>
                    <a:pt x="1419" y="844"/>
                  </a:lnTo>
                  <a:lnTo>
                    <a:pt x="1416" y="842"/>
                  </a:lnTo>
                  <a:lnTo>
                    <a:pt x="1414" y="842"/>
                  </a:lnTo>
                  <a:lnTo>
                    <a:pt x="1414" y="842"/>
                  </a:lnTo>
                  <a:lnTo>
                    <a:pt x="1411" y="843"/>
                  </a:lnTo>
                  <a:lnTo>
                    <a:pt x="1408" y="846"/>
                  </a:lnTo>
                  <a:lnTo>
                    <a:pt x="1408" y="847"/>
                  </a:lnTo>
                  <a:lnTo>
                    <a:pt x="1407" y="850"/>
                  </a:lnTo>
                  <a:lnTo>
                    <a:pt x="1406" y="854"/>
                  </a:lnTo>
                  <a:lnTo>
                    <a:pt x="1405" y="854"/>
                  </a:lnTo>
                  <a:lnTo>
                    <a:pt x="1405" y="861"/>
                  </a:lnTo>
                  <a:lnTo>
                    <a:pt x="1406" y="861"/>
                  </a:lnTo>
                  <a:lnTo>
                    <a:pt x="1406" y="863"/>
                  </a:lnTo>
                  <a:lnTo>
                    <a:pt x="1406" y="864"/>
                  </a:lnTo>
                  <a:lnTo>
                    <a:pt x="1407" y="865"/>
                  </a:lnTo>
                  <a:lnTo>
                    <a:pt x="1407" y="865"/>
                  </a:lnTo>
                  <a:lnTo>
                    <a:pt x="1413" y="871"/>
                  </a:lnTo>
                  <a:lnTo>
                    <a:pt x="1416" y="876"/>
                  </a:lnTo>
                  <a:lnTo>
                    <a:pt x="1416" y="877"/>
                  </a:lnTo>
                  <a:lnTo>
                    <a:pt x="1417" y="879"/>
                  </a:lnTo>
                  <a:lnTo>
                    <a:pt x="1417" y="883"/>
                  </a:lnTo>
                  <a:lnTo>
                    <a:pt x="1416" y="884"/>
                  </a:lnTo>
                  <a:lnTo>
                    <a:pt x="1416" y="884"/>
                  </a:lnTo>
                  <a:lnTo>
                    <a:pt x="1415" y="884"/>
                  </a:lnTo>
                  <a:lnTo>
                    <a:pt x="1415" y="885"/>
                  </a:lnTo>
                  <a:lnTo>
                    <a:pt x="1415" y="886"/>
                  </a:lnTo>
                  <a:lnTo>
                    <a:pt x="1415" y="891"/>
                  </a:lnTo>
                  <a:lnTo>
                    <a:pt x="1415" y="891"/>
                  </a:lnTo>
                  <a:lnTo>
                    <a:pt x="1419" y="895"/>
                  </a:lnTo>
                  <a:lnTo>
                    <a:pt x="1419" y="896"/>
                  </a:lnTo>
                  <a:lnTo>
                    <a:pt x="1421" y="898"/>
                  </a:lnTo>
                  <a:lnTo>
                    <a:pt x="1424" y="899"/>
                  </a:lnTo>
                  <a:lnTo>
                    <a:pt x="1425" y="900"/>
                  </a:lnTo>
                  <a:lnTo>
                    <a:pt x="1426" y="900"/>
                  </a:lnTo>
                  <a:lnTo>
                    <a:pt x="1427" y="902"/>
                  </a:lnTo>
                  <a:lnTo>
                    <a:pt x="1427" y="902"/>
                  </a:lnTo>
                  <a:lnTo>
                    <a:pt x="1428" y="903"/>
                  </a:lnTo>
                  <a:lnTo>
                    <a:pt x="1428" y="905"/>
                  </a:lnTo>
                  <a:lnTo>
                    <a:pt x="1429" y="907"/>
                  </a:lnTo>
                  <a:lnTo>
                    <a:pt x="1432" y="908"/>
                  </a:lnTo>
                  <a:lnTo>
                    <a:pt x="1432" y="908"/>
                  </a:lnTo>
                  <a:lnTo>
                    <a:pt x="1432" y="909"/>
                  </a:lnTo>
                  <a:lnTo>
                    <a:pt x="1433" y="909"/>
                  </a:lnTo>
                  <a:lnTo>
                    <a:pt x="1434" y="911"/>
                  </a:lnTo>
                  <a:lnTo>
                    <a:pt x="1438" y="913"/>
                  </a:lnTo>
                  <a:lnTo>
                    <a:pt x="1438" y="915"/>
                  </a:lnTo>
                  <a:lnTo>
                    <a:pt x="1440" y="917"/>
                  </a:lnTo>
                  <a:lnTo>
                    <a:pt x="1442" y="917"/>
                  </a:lnTo>
                  <a:lnTo>
                    <a:pt x="1444" y="919"/>
                  </a:lnTo>
                  <a:lnTo>
                    <a:pt x="1445" y="920"/>
                  </a:lnTo>
                  <a:lnTo>
                    <a:pt x="1445" y="924"/>
                  </a:lnTo>
                  <a:lnTo>
                    <a:pt x="1442" y="926"/>
                  </a:lnTo>
                  <a:lnTo>
                    <a:pt x="1443" y="928"/>
                  </a:lnTo>
                  <a:lnTo>
                    <a:pt x="1445" y="928"/>
                  </a:lnTo>
                  <a:lnTo>
                    <a:pt x="1445" y="928"/>
                  </a:lnTo>
                  <a:lnTo>
                    <a:pt x="1448" y="928"/>
                  </a:lnTo>
                  <a:lnTo>
                    <a:pt x="1449" y="929"/>
                  </a:lnTo>
                  <a:lnTo>
                    <a:pt x="1457" y="931"/>
                  </a:lnTo>
                  <a:lnTo>
                    <a:pt x="1460" y="934"/>
                  </a:lnTo>
                  <a:lnTo>
                    <a:pt x="1461" y="934"/>
                  </a:lnTo>
                  <a:lnTo>
                    <a:pt x="1462" y="935"/>
                  </a:lnTo>
                  <a:lnTo>
                    <a:pt x="1462" y="936"/>
                  </a:lnTo>
                  <a:lnTo>
                    <a:pt x="1464" y="937"/>
                  </a:lnTo>
                  <a:lnTo>
                    <a:pt x="1466" y="938"/>
                  </a:lnTo>
                  <a:lnTo>
                    <a:pt x="1468" y="941"/>
                  </a:lnTo>
                  <a:lnTo>
                    <a:pt x="1471" y="941"/>
                  </a:lnTo>
                  <a:lnTo>
                    <a:pt x="1472" y="942"/>
                  </a:lnTo>
                  <a:lnTo>
                    <a:pt x="1473" y="942"/>
                  </a:lnTo>
                  <a:lnTo>
                    <a:pt x="1478" y="947"/>
                  </a:lnTo>
                  <a:lnTo>
                    <a:pt x="1479" y="949"/>
                  </a:lnTo>
                  <a:lnTo>
                    <a:pt x="1479" y="950"/>
                  </a:lnTo>
                  <a:lnTo>
                    <a:pt x="1481" y="952"/>
                  </a:lnTo>
                  <a:lnTo>
                    <a:pt x="1482" y="952"/>
                  </a:lnTo>
                  <a:lnTo>
                    <a:pt x="1484" y="953"/>
                  </a:lnTo>
                  <a:lnTo>
                    <a:pt x="1486" y="956"/>
                  </a:lnTo>
                  <a:lnTo>
                    <a:pt x="1488" y="956"/>
                  </a:lnTo>
                  <a:lnTo>
                    <a:pt x="1489" y="956"/>
                  </a:lnTo>
                  <a:lnTo>
                    <a:pt x="1490" y="956"/>
                  </a:lnTo>
                  <a:lnTo>
                    <a:pt x="1491" y="957"/>
                  </a:lnTo>
                  <a:lnTo>
                    <a:pt x="1494" y="959"/>
                  </a:lnTo>
                  <a:lnTo>
                    <a:pt x="1494" y="961"/>
                  </a:lnTo>
                  <a:lnTo>
                    <a:pt x="1494" y="961"/>
                  </a:lnTo>
                  <a:lnTo>
                    <a:pt x="1494" y="962"/>
                  </a:lnTo>
                  <a:lnTo>
                    <a:pt x="1495" y="964"/>
                  </a:lnTo>
                  <a:lnTo>
                    <a:pt x="1495" y="965"/>
                  </a:lnTo>
                  <a:lnTo>
                    <a:pt x="1494" y="965"/>
                  </a:lnTo>
                  <a:lnTo>
                    <a:pt x="1492" y="967"/>
                  </a:lnTo>
                  <a:lnTo>
                    <a:pt x="1491" y="967"/>
                  </a:lnTo>
                  <a:lnTo>
                    <a:pt x="1490" y="967"/>
                  </a:lnTo>
                  <a:lnTo>
                    <a:pt x="1490" y="967"/>
                  </a:lnTo>
                  <a:lnTo>
                    <a:pt x="1489" y="967"/>
                  </a:lnTo>
                  <a:lnTo>
                    <a:pt x="1488" y="967"/>
                  </a:lnTo>
                  <a:lnTo>
                    <a:pt x="1483" y="967"/>
                  </a:lnTo>
                  <a:lnTo>
                    <a:pt x="1483" y="967"/>
                  </a:lnTo>
                  <a:lnTo>
                    <a:pt x="1482" y="967"/>
                  </a:lnTo>
                  <a:lnTo>
                    <a:pt x="1478" y="963"/>
                  </a:lnTo>
                  <a:lnTo>
                    <a:pt x="1477" y="962"/>
                  </a:lnTo>
                  <a:lnTo>
                    <a:pt x="1477" y="959"/>
                  </a:lnTo>
                  <a:lnTo>
                    <a:pt x="1474" y="955"/>
                  </a:lnTo>
                  <a:lnTo>
                    <a:pt x="1473" y="955"/>
                  </a:lnTo>
                  <a:lnTo>
                    <a:pt x="1472" y="954"/>
                  </a:lnTo>
                  <a:lnTo>
                    <a:pt x="1471" y="953"/>
                  </a:lnTo>
                  <a:lnTo>
                    <a:pt x="1469" y="950"/>
                  </a:lnTo>
                  <a:lnTo>
                    <a:pt x="1466" y="946"/>
                  </a:lnTo>
                  <a:lnTo>
                    <a:pt x="1465" y="943"/>
                  </a:lnTo>
                  <a:lnTo>
                    <a:pt x="1462" y="940"/>
                  </a:lnTo>
                  <a:lnTo>
                    <a:pt x="1461" y="939"/>
                  </a:lnTo>
                  <a:lnTo>
                    <a:pt x="1460" y="938"/>
                  </a:lnTo>
                  <a:lnTo>
                    <a:pt x="1457" y="938"/>
                  </a:lnTo>
                  <a:lnTo>
                    <a:pt x="1456" y="938"/>
                  </a:lnTo>
                  <a:lnTo>
                    <a:pt x="1454" y="939"/>
                  </a:lnTo>
                  <a:lnTo>
                    <a:pt x="1454" y="940"/>
                  </a:lnTo>
                  <a:lnTo>
                    <a:pt x="1453" y="945"/>
                  </a:lnTo>
                  <a:lnTo>
                    <a:pt x="1454" y="946"/>
                  </a:lnTo>
                  <a:lnTo>
                    <a:pt x="1455" y="948"/>
                  </a:lnTo>
                  <a:lnTo>
                    <a:pt x="1457" y="949"/>
                  </a:lnTo>
                  <a:lnTo>
                    <a:pt x="1457" y="951"/>
                  </a:lnTo>
                  <a:lnTo>
                    <a:pt x="1460" y="955"/>
                  </a:lnTo>
                  <a:lnTo>
                    <a:pt x="1462" y="958"/>
                  </a:lnTo>
                  <a:lnTo>
                    <a:pt x="1462" y="958"/>
                  </a:lnTo>
                  <a:lnTo>
                    <a:pt x="1464" y="959"/>
                  </a:lnTo>
                  <a:lnTo>
                    <a:pt x="1466" y="960"/>
                  </a:lnTo>
                  <a:lnTo>
                    <a:pt x="1466" y="960"/>
                  </a:lnTo>
                  <a:lnTo>
                    <a:pt x="1467" y="960"/>
                  </a:lnTo>
                  <a:lnTo>
                    <a:pt x="1468" y="961"/>
                  </a:lnTo>
                  <a:lnTo>
                    <a:pt x="1471" y="961"/>
                  </a:lnTo>
                  <a:lnTo>
                    <a:pt x="1472" y="962"/>
                  </a:lnTo>
                  <a:lnTo>
                    <a:pt x="1473" y="962"/>
                  </a:lnTo>
                  <a:lnTo>
                    <a:pt x="1474" y="962"/>
                  </a:lnTo>
                  <a:lnTo>
                    <a:pt x="1474" y="964"/>
                  </a:lnTo>
                  <a:lnTo>
                    <a:pt x="1473" y="965"/>
                  </a:lnTo>
                  <a:lnTo>
                    <a:pt x="1473" y="968"/>
                  </a:lnTo>
                  <a:lnTo>
                    <a:pt x="1474" y="969"/>
                  </a:lnTo>
                  <a:lnTo>
                    <a:pt x="1474" y="970"/>
                  </a:lnTo>
                  <a:lnTo>
                    <a:pt x="1474" y="971"/>
                  </a:lnTo>
                  <a:lnTo>
                    <a:pt x="1476" y="973"/>
                  </a:lnTo>
                  <a:lnTo>
                    <a:pt x="1476" y="974"/>
                  </a:lnTo>
                  <a:lnTo>
                    <a:pt x="1477" y="977"/>
                  </a:lnTo>
                  <a:lnTo>
                    <a:pt x="1479" y="978"/>
                  </a:lnTo>
                  <a:lnTo>
                    <a:pt x="1479" y="978"/>
                  </a:lnTo>
                  <a:lnTo>
                    <a:pt x="1480" y="978"/>
                  </a:lnTo>
                  <a:lnTo>
                    <a:pt x="1482" y="981"/>
                  </a:lnTo>
                  <a:lnTo>
                    <a:pt x="1485" y="981"/>
                  </a:lnTo>
                  <a:lnTo>
                    <a:pt x="1487" y="983"/>
                  </a:lnTo>
                  <a:lnTo>
                    <a:pt x="1488" y="983"/>
                  </a:lnTo>
                  <a:lnTo>
                    <a:pt x="1488" y="984"/>
                  </a:lnTo>
                  <a:lnTo>
                    <a:pt x="1487" y="986"/>
                  </a:lnTo>
                  <a:lnTo>
                    <a:pt x="1487" y="987"/>
                  </a:lnTo>
                  <a:lnTo>
                    <a:pt x="1488" y="988"/>
                  </a:lnTo>
                  <a:lnTo>
                    <a:pt x="1488" y="989"/>
                  </a:lnTo>
                  <a:lnTo>
                    <a:pt x="1493" y="994"/>
                  </a:lnTo>
                  <a:lnTo>
                    <a:pt x="1493" y="994"/>
                  </a:lnTo>
                  <a:lnTo>
                    <a:pt x="1495" y="996"/>
                  </a:lnTo>
                  <a:lnTo>
                    <a:pt x="1495" y="996"/>
                  </a:lnTo>
                  <a:lnTo>
                    <a:pt x="1498" y="999"/>
                  </a:lnTo>
                  <a:lnTo>
                    <a:pt x="1498" y="999"/>
                  </a:lnTo>
                  <a:lnTo>
                    <a:pt x="1499" y="1000"/>
                  </a:lnTo>
                  <a:lnTo>
                    <a:pt x="1499" y="1001"/>
                  </a:lnTo>
                  <a:lnTo>
                    <a:pt x="1500" y="1002"/>
                  </a:lnTo>
                  <a:lnTo>
                    <a:pt x="1500" y="1005"/>
                  </a:lnTo>
                  <a:lnTo>
                    <a:pt x="1502" y="1005"/>
                  </a:lnTo>
                  <a:lnTo>
                    <a:pt x="1503" y="1006"/>
                  </a:lnTo>
                  <a:lnTo>
                    <a:pt x="1503" y="1010"/>
                  </a:lnTo>
                  <a:lnTo>
                    <a:pt x="1505" y="1013"/>
                  </a:lnTo>
                  <a:lnTo>
                    <a:pt x="1506" y="1016"/>
                  </a:lnTo>
                  <a:lnTo>
                    <a:pt x="1508" y="1017"/>
                  </a:lnTo>
                  <a:lnTo>
                    <a:pt x="1508" y="1020"/>
                  </a:lnTo>
                  <a:lnTo>
                    <a:pt x="1510" y="1022"/>
                  </a:lnTo>
                  <a:lnTo>
                    <a:pt x="1510" y="1023"/>
                  </a:lnTo>
                  <a:lnTo>
                    <a:pt x="1511" y="1024"/>
                  </a:lnTo>
                  <a:lnTo>
                    <a:pt x="1511" y="1027"/>
                  </a:lnTo>
                  <a:lnTo>
                    <a:pt x="1512" y="1029"/>
                  </a:lnTo>
                  <a:lnTo>
                    <a:pt x="1513" y="1032"/>
                  </a:lnTo>
                  <a:lnTo>
                    <a:pt x="1513" y="1033"/>
                  </a:lnTo>
                  <a:lnTo>
                    <a:pt x="1513" y="1034"/>
                  </a:lnTo>
                  <a:lnTo>
                    <a:pt x="1515" y="1036"/>
                  </a:lnTo>
                  <a:lnTo>
                    <a:pt x="1514" y="1039"/>
                  </a:lnTo>
                  <a:lnTo>
                    <a:pt x="1515" y="1039"/>
                  </a:lnTo>
                  <a:lnTo>
                    <a:pt x="1515" y="1041"/>
                  </a:lnTo>
                  <a:lnTo>
                    <a:pt x="1517" y="1044"/>
                  </a:lnTo>
                  <a:lnTo>
                    <a:pt x="1517" y="1047"/>
                  </a:lnTo>
                  <a:lnTo>
                    <a:pt x="1518" y="1047"/>
                  </a:lnTo>
                  <a:lnTo>
                    <a:pt x="1518" y="1050"/>
                  </a:lnTo>
                  <a:lnTo>
                    <a:pt x="1517" y="1050"/>
                  </a:lnTo>
                  <a:lnTo>
                    <a:pt x="1517" y="1052"/>
                  </a:lnTo>
                  <a:lnTo>
                    <a:pt x="1517" y="1053"/>
                  </a:lnTo>
                  <a:lnTo>
                    <a:pt x="1517" y="1055"/>
                  </a:lnTo>
                  <a:lnTo>
                    <a:pt x="1516" y="1056"/>
                  </a:lnTo>
                  <a:lnTo>
                    <a:pt x="1516" y="1058"/>
                  </a:lnTo>
                  <a:lnTo>
                    <a:pt x="1517" y="1059"/>
                  </a:lnTo>
                  <a:lnTo>
                    <a:pt x="1517" y="1060"/>
                  </a:lnTo>
                  <a:lnTo>
                    <a:pt x="1516" y="1060"/>
                  </a:lnTo>
                  <a:lnTo>
                    <a:pt x="1516" y="1063"/>
                  </a:lnTo>
                  <a:lnTo>
                    <a:pt x="1517" y="1064"/>
                  </a:lnTo>
                  <a:lnTo>
                    <a:pt x="1517" y="1065"/>
                  </a:lnTo>
                  <a:lnTo>
                    <a:pt x="1518" y="1066"/>
                  </a:lnTo>
                  <a:lnTo>
                    <a:pt x="1519" y="1068"/>
                  </a:lnTo>
                  <a:lnTo>
                    <a:pt x="1519" y="1078"/>
                  </a:lnTo>
                  <a:lnTo>
                    <a:pt x="1519" y="1079"/>
                  </a:lnTo>
                  <a:lnTo>
                    <a:pt x="1519" y="1083"/>
                  </a:lnTo>
                  <a:lnTo>
                    <a:pt x="1520" y="1084"/>
                  </a:lnTo>
                  <a:lnTo>
                    <a:pt x="1520" y="1085"/>
                  </a:lnTo>
                  <a:lnTo>
                    <a:pt x="1519" y="1085"/>
                  </a:lnTo>
                  <a:lnTo>
                    <a:pt x="1519" y="1090"/>
                  </a:lnTo>
                  <a:lnTo>
                    <a:pt x="1520" y="1090"/>
                  </a:lnTo>
                  <a:lnTo>
                    <a:pt x="1519" y="1091"/>
                  </a:lnTo>
                  <a:lnTo>
                    <a:pt x="1519" y="1092"/>
                  </a:lnTo>
                  <a:lnTo>
                    <a:pt x="1520" y="1094"/>
                  </a:lnTo>
                  <a:lnTo>
                    <a:pt x="1520" y="1096"/>
                  </a:lnTo>
                  <a:lnTo>
                    <a:pt x="1519" y="1098"/>
                  </a:lnTo>
                  <a:lnTo>
                    <a:pt x="1519" y="1103"/>
                  </a:lnTo>
                  <a:lnTo>
                    <a:pt x="1518" y="1104"/>
                  </a:lnTo>
                  <a:lnTo>
                    <a:pt x="1518" y="1105"/>
                  </a:lnTo>
                  <a:lnTo>
                    <a:pt x="1519" y="1107"/>
                  </a:lnTo>
                  <a:lnTo>
                    <a:pt x="1521" y="1107"/>
                  </a:lnTo>
                  <a:lnTo>
                    <a:pt x="1521" y="1107"/>
                  </a:lnTo>
                  <a:lnTo>
                    <a:pt x="1524" y="1107"/>
                  </a:lnTo>
                  <a:lnTo>
                    <a:pt x="1525" y="1107"/>
                  </a:lnTo>
                  <a:lnTo>
                    <a:pt x="1525" y="1109"/>
                  </a:lnTo>
                  <a:lnTo>
                    <a:pt x="1525" y="1109"/>
                  </a:lnTo>
                  <a:lnTo>
                    <a:pt x="1526" y="1110"/>
                  </a:lnTo>
                  <a:lnTo>
                    <a:pt x="1526" y="1111"/>
                  </a:lnTo>
                  <a:lnTo>
                    <a:pt x="1527" y="1112"/>
                  </a:lnTo>
                  <a:lnTo>
                    <a:pt x="1527" y="1114"/>
                  </a:lnTo>
                  <a:lnTo>
                    <a:pt x="1528" y="1116"/>
                  </a:lnTo>
                  <a:lnTo>
                    <a:pt x="1528" y="1116"/>
                  </a:lnTo>
                  <a:lnTo>
                    <a:pt x="1529" y="1117"/>
                  </a:lnTo>
                  <a:lnTo>
                    <a:pt x="1529" y="1119"/>
                  </a:lnTo>
                  <a:lnTo>
                    <a:pt x="1529" y="1120"/>
                  </a:lnTo>
                  <a:lnTo>
                    <a:pt x="1529" y="1124"/>
                  </a:lnTo>
                  <a:lnTo>
                    <a:pt x="1531" y="1126"/>
                  </a:lnTo>
                  <a:lnTo>
                    <a:pt x="1531" y="1128"/>
                  </a:lnTo>
                  <a:lnTo>
                    <a:pt x="1531" y="1129"/>
                  </a:lnTo>
                  <a:lnTo>
                    <a:pt x="1531" y="1129"/>
                  </a:lnTo>
                  <a:lnTo>
                    <a:pt x="1531" y="1132"/>
                  </a:lnTo>
                  <a:lnTo>
                    <a:pt x="1531" y="1133"/>
                  </a:lnTo>
                  <a:lnTo>
                    <a:pt x="1531" y="1134"/>
                  </a:lnTo>
                  <a:lnTo>
                    <a:pt x="1529" y="1135"/>
                  </a:lnTo>
                  <a:lnTo>
                    <a:pt x="1526" y="1136"/>
                  </a:lnTo>
                  <a:lnTo>
                    <a:pt x="1523" y="1136"/>
                  </a:lnTo>
                  <a:lnTo>
                    <a:pt x="1523" y="1136"/>
                  </a:lnTo>
                  <a:lnTo>
                    <a:pt x="1521" y="1136"/>
                  </a:lnTo>
                  <a:lnTo>
                    <a:pt x="1520" y="1137"/>
                  </a:lnTo>
                  <a:lnTo>
                    <a:pt x="1519" y="1136"/>
                  </a:lnTo>
                  <a:lnTo>
                    <a:pt x="1519" y="1137"/>
                  </a:lnTo>
                  <a:lnTo>
                    <a:pt x="1518" y="1137"/>
                  </a:lnTo>
                  <a:lnTo>
                    <a:pt x="1515" y="1139"/>
                  </a:lnTo>
                  <a:lnTo>
                    <a:pt x="1513" y="1140"/>
                  </a:lnTo>
                  <a:lnTo>
                    <a:pt x="1511" y="1140"/>
                  </a:lnTo>
                  <a:lnTo>
                    <a:pt x="1509" y="1141"/>
                  </a:lnTo>
                  <a:lnTo>
                    <a:pt x="1508" y="1141"/>
                  </a:lnTo>
                  <a:lnTo>
                    <a:pt x="1506" y="1142"/>
                  </a:lnTo>
                  <a:lnTo>
                    <a:pt x="1506" y="1143"/>
                  </a:lnTo>
                  <a:lnTo>
                    <a:pt x="1504" y="1147"/>
                  </a:lnTo>
                  <a:lnTo>
                    <a:pt x="1503" y="1147"/>
                  </a:lnTo>
                  <a:lnTo>
                    <a:pt x="1502" y="1147"/>
                  </a:lnTo>
                  <a:lnTo>
                    <a:pt x="1500" y="1148"/>
                  </a:lnTo>
                  <a:lnTo>
                    <a:pt x="1495" y="1151"/>
                  </a:lnTo>
                  <a:lnTo>
                    <a:pt x="1495" y="1152"/>
                  </a:lnTo>
                  <a:lnTo>
                    <a:pt x="1496" y="1153"/>
                  </a:lnTo>
                  <a:lnTo>
                    <a:pt x="1496" y="1154"/>
                  </a:lnTo>
                  <a:lnTo>
                    <a:pt x="1495" y="1155"/>
                  </a:lnTo>
                  <a:lnTo>
                    <a:pt x="1493" y="1155"/>
                  </a:lnTo>
                  <a:lnTo>
                    <a:pt x="1491" y="1156"/>
                  </a:lnTo>
                  <a:lnTo>
                    <a:pt x="1490" y="1158"/>
                  </a:lnTo>
                  <a:lnTo>
                    <a:pt x="1490" y="1158"/>
                  </a:lnTo>
                  <a:lnTo>
                    <a:pt x="1488" y="1160"/>
                  </a:lnTo>
                  <a:lnTo>
                    <a:pt x="1487" y="1162"/>
                  </a:lnTo>
                  <a:lnTo>
                    <a:pt x="1487" y="1162"/>
                  </a:lnTo>
                  <a:lnTo>
                    <a:pt x="1486" y="1162"/>
                  </a:lnTo>
                  <a:lnTo>
                    <a:pt x="1485" y="1163"/>
                  </a:lnTo>
                  <a:lnTo>
                    <a:pt x="1482" y="1163"/>
                  </a:lnTo>
                  <a:lnTo>
                    <a:pt x="1481" y="1165"/>
                  </a:lnTo>
                  <a:lnTo>
                    <a:pt x="1480" y="1165"/>
                  </a:lnTo>
                  <a:lnTo>
                    <a:pt x="1479" y="1165"/>
                  </a:lnTo>
                  <a:lnTo>
                    <a:pt x="1476" y="1167"/>
                  </a:lnTo>
                  <a:lnTo>
                    <a:pt x="1475" y="1167"/>
                  </a:lnTo>
                  <a:lnTo>
                    <a:pt x="1474" y="1168"/>
                  </a:lnTo>
                  <a:lnTo>
                    <a:pt x="1472" y="1168"/>
                  </a:lnTo>
                  <a:lnTo>
                    <a:pt x="1470" y="1167"/>
                  </a:lnTo>
                  <a:lnTo>
                    <a:pt x="1469" y="1166"/>
                  </a:lnTo>
                  <a:lnTo>
                    <a:pt x="1466" y="1166"/>
                  </a:lnTo>
                  <a:lnTo>
                    <a:pt x="1465" y="1165"/>
                  </a:lnTo>
                  <a:lnTo>
                    <a:pt x="1464" y="1165"/>
                  </a:lnTo>
                  <a:lnTo>
                    <a:pt x="1458" y="1160"/>
                  </a:lnTo>
                  <a:lnTo>
                    <a:pt x="1457" y="1160"/>
                  </a:lnTo>
                  <a:lnTo>
                    <a:pt x="1456" y="1159"/>
                  </a:lnTo>
                  <a:lnTo>
                    <a:pt x="1453" y="1159"/>
                  </a:lnTo>
                  <a:lnTo>
                    <a:pt x="1452" y="1158"/>
                  </a:lnTo>
                  <a:lnTo>
                    <a:pt x="1452" y="1157"/>
                  </a:lnTo>
                  <a:lnTo>
                    <a:pt x="1450" y="1155"/>
                  </a:lnTo>
                  <a:lnTo>
                    <a:pt x="1450" y="1154"/>
                  </a:lnTo>
                  <a:lnTo>
                    <a:pt x="1448" y="1151"/>
                  </a:lnTo>
                  <a:lnTo>
                    <a:pt x="1446" y="1148"/>
                  </a:lnTo>
                  <a:lnTo>
                    <a:pt x="1444" y="1147"/>
                  </a:lnTo>
                  <a:lnTo>
                    <a:pt x="1443" y="1146"/>
                  </a:lnTo>
                  <a:lnTo>
                    <a:pt x="1442" y="1142"/>
                  </a:lnTo>
                  <a:lnTo>
                    <a:pt x="1441" y="1139"/>
                  </a:lnTo>
                  <a:lnTo>
                    <a:pt x="1440" y="1139"/>
                  </a:lnTo>
                  <a:lnTo>
                    <a:pt x="1440" y="1138"/>
                  </a:lnTo>
                  <a:lnTo>
                    <a:pt x="1438" y="1136"/>
                  </a:lnTo>
                  <a:lnTo>
                    <a:pt x="1438" y="1135"/>
                  </a:lnTo>
                  <a:lnTo>
                    <a:pt x="1433" y="1131"/>
                  </a:lnTo>
                  <a:lnTo>
                    <a:pt x="1431" y="1130"/>
                  </a:lnTo>
                  <a:lnTo>
                    <a:pt x="1428" y="1127"/>
                  </a:lnTo>
                  <a:lnTo>
                    <a:pt x="1425" y="1125"/>
                  </a:lnTo>
                  <a:lnTo>
                    <a:pt x="1424" y="1125"/>
                  </a:lnTo>
                  <a:lnTo>
                    <a:pt x="1423" y="1124"/>
                  </a:lnTo>
                  <a:lnTo>
                    <a:pt x="1423" y="1123"/>
                  </a:lnTo>
                  <a:lnTo>
                    <a:pt x="1421" y="1123"/>
                  </a:lnTo>
                  <a:lnTo>
                    <a:pt x="1420" y="1122"/>
                  </a:lnTo>
                  <a:lnTo>
                    <a:pt x="1418" y="1121"/>
                  </a:lnTo>
                  <a:lnTo>
                    <a:pt x="1418" y="1119"/>
                  </a:lnTo>
                  <a:lnTo>
                    <a:pt x="1419" y="1118"/>
                  </a:lnTo>
                  <a:lnTo>
                    <a:pt x="1421" y="1118"/>
                  </a:lnTo>
                  <a:lnTo>
                    <a:pt x="1422" y="1117"/>
                  </a:lnTo>
                  <a:lnTo>
                    <a:pt x="1423" y="1117"/>
                  </a:lnTo>
                  <a:lnTo>
                    <a:pt x="1423" y="1116"/>
                  </a:lnTo>
                  <a:lnTo>
                    <a:pt x="1424" y="1114"/>
                  </a:lnTo>
                  <a:lnTo>
                    <a:pt x="1426" y="1113"/>
                  </a:lnTo>
                  <a:lnTo>
                    <a:pt x="1426" y="1112"/>
                  </a:lnTo>
                  <a:lnTo>
                    <a:pt x="1424" y="1111"/>
                  </a:lnTo>
                  <a:lnTo>
                    <a:pt x="1423" y="1109"/>
                  </a:lnTo>
                  <a:lnTo>
                    <a:pt x="1423" y="1107"/>
                  </a:lnTo>
                  <a:lnTo>
                    <a:pt x="1422" y="1107"/>
                  </a:lnTo>
                  <a:lnTo>
                    <a:pt x="1422" y="1106"/>
                  </a:lnTo>
                  <a:lnTo>
                    <a:pt x="1423" y="1106"/>
                  </a:lnTo>
                  <a:lnTo>
                    <a:pt x="1423" y="1105"/>
                  </a:lnTo>
                  <a:lnTo>
                    <a:pt x="1424" y="1105"/>
                  </a:lnTo>
                  <a:lnTo>
                    <a:pt x="1424" y="1103"/>
                  </a:lnTo>
                  <a:lnTo>
                    <a:pt x="1425" y="1102"/>
                  </a:lnTo>
                  <a:lnTo>
                    <a:pt x="1429" y="1101"/>
                  </a:lnTo>
                  <a:lnTo>
                    <a:pt x="1429" y="1099"/>
                  </a:lnTo>
                  <a:lnTo>
                    <a:pt x="1429" y="1098"/>
                  </a:lnTo>
                  <a:lnTo>
                    <a:pt x="1427" y="1097"/>
                  </a:lnTo>
                  <a:lnTo>
                    <a:pt x="1426" y="1097"/>
                  </a:lnTo>
                  <a:lnTo>
                    <a:pt x="1423" y="1096"/>
                  </a:lnTo>
                  <a:lnTo>
                    <a:pt x="1422" y="1093"/>
                  </a:lnTo>
                  <a:lnTo>
                    <a:pt x="1421" y="1091"/>
                  </a:lnTo>
                  <a:lnTo>
                    <a:pt x="1423" y="1089"/>
                  </a:lnTo>
                  <a:lnTo>
                    <a:pt x="1424" y="1089"/>
                  </a:lnTo>
                  <a:lnTo>
                    <a:pt x="1426" y="1090"/>
                  </a:lnTo>
                  <a:lnTo>
                    <a:pt x="1427" y="1089"/>
                  </a:lnTo>
                  <a:lnTo>
                    <a:pt x="1427" y="1088"/>
                  </a:lnTo>
                  <a:lnTo>
                    <a:pt x="1426" y="1088"/>
                  </a:lnTo>
                  <a:lnTo>
                    <a:pt x="1427" y="1087"/>
                  </a:lnTo>
                  <a:lnTo>
                    <a:pt x="1428" y="1087"/>
                  </a:lnTo>
                  <a:lnTo>
                    <a:pt x="1428" y="1086"/>
                  </a:lnTo>
                  <a:lnTo>
                    <a:pt x="1428" y="1084"/>
                  </a:lnTo>
                  <a:lnTo>
                    <a:pt x="1429" y="1083"/>
                  </a:lnTo>
                  <a:lnTo>
                    <a:pt x="1429" y="1078"/>
                  </a:lnTo>
                  <a:lnTo>
                    <a:pt x="1428" y="1078"/>
                  </a:lnTo>
                  <a:lnTo>
                    <a:pt x="1428" y="1077"/>
                  </a:lnTo>
                  <a:lnTo>
                    <a:pt x="1428" y="1076"/>
                  </a:lnTo>
                  <a:lnTo>
                    <a:pt x="1428" y="1074"/>
                  </a:lnTo>
                  <a:lnTo>
                    <a:pt x="1428" y="1074"/>
                  </a:lnTo>
                  <a:lnTo>
                    <a:pt x="1428" y="1073"/>
                  </a:lnTo>
                  <a:lnTo>
                    <a:pt x="1427" y="1069"/>
                  </a:lnTo>
                  <a:lnTo>
                    <a:pt x="1426" y="1067"/>
                  </a:lnTo>
                  <a:lnTo>
                    <a:pt x="1426" y="1062"/>
                  </a:lnTo>
                  <a:lnTo>
                    <a:pt x="1424" y="1060"/>
                  </a:lnTo>
                  <a:lnTo>
                    <a:pt x="1422" y="1059"/>
                  </a:lnTo>
                  <a:lnTo>
                    <a:pt x="1422" y="1058"/>
                  </a:lnTo>
                  <a:lnTo>
                    <a:pt x="1422" y="1057"/>
                  </a:lnTo>
                  <a:lnTo>
                    <a:pt x="1421" y="1056"/>
                  </a:lnTo>
                  <a:lnTo>
                    <a:pt x="1419" y="1055"/>
                  </a:lnTo>
                  <a:lnTo>
                    <a:pt x="1419" y="1054"/>
                  </a:lnTo>
                  <a:lnTo>
                    <a:pt x="1419" y="1054"/>
                  </a:lnTo>
                  <a:lnTo>
                    <a:pt x="1418" y="1053"/>
                  </a:lnTo>
                  <a:lnTo>
                    <a:pt x="1418" y="1052"/>
                  </a:lnTo>
                  <a:lnTo>
                    <a:pt x="1418" y="1051"/>
                  </a:lnTo>
                  <a:lnTo>
                    <a:pt x="1417" y="1049"/>
                  </a:lnTo>
                  <a:lnTo>
                    <a:pt x="1417" y="1048"/>
                  </a:lnTo>
                  <a:lnTo>
                    <a:pt x="1415" y="1047"/>
                  </a:lnTo>
                  <a:lnTo>
                    <a:pt x="1415" y="1047"/>
                  </a:lnTo>
                  <a:lnTo>
                    <a:pt x="1415" y="1045"/>
                  </a:lnTo>
                  <a:lnTo>
                    <a:pt x="1413" y="1042"/>
                  </a:lnTo>
                  <a:lnTo>
                    <a:pt x="1413" y="1038"/>
                  </a:lnTo>
                  <a:lnTo>
                    <a:pt x="1410" y="1035"/>
                  </a:lnTo>
                  <a:lnTo>
                    <a:pt x="1410" y="1028"/>
                  </a:lnTo>
                  <a:lnTo>
                    <a:pt x="1410" y="1026"/>
                  </a:lnTo>
                  <a:lnTo>
                    <a:pt x="1407" y="1025"/>
                  </a:lnTo>
                  <a:lnTo>
                    <a:pt x="1407" y="1024"/>
                  </a:lnTo>
                  <a:lnTo>
                    <a:pt x="1404" y="1023"/>
                  </a:lnTo>
                  <a:lnTo>
                    <a:pt x="1400" y="1021"/>
                  </a:lnTo>
                  <a:lnTo>
                    <a:pt x="1399" y="1020"/>
                  </a:lnTo>
                  <a:lnTo>
                    <a:pt x="1396" y="1016"/>
                  </a:lnTo>
                  <a:lnTo>
                    <a:pt x="1396" y="1016"/>
                  </a:lnTo>
                  <a:lnTo>
                    <a:pt x="1395" y="1015"/>
                  </a:lnTo>
                  <a:lnTo>
                    <a:pt x="1394" y="1014"/>
                  </a:lnTo>
                  <a:lnTo>
                    <a:pt x="1391" y="1011"/>
                  </a:lnTo>
                  <a:lnTo>
                    <a:pt x="1390" y="1009"/>
                  </a:lnTo>
                  <a:lnTo>
                    <a:pt x="1389" y="1007"/>
                  </a:lnTo>
                  <a:lnTo>
                    <a:pt x="1388" y="1007"/>
                  </a:lnTo>
                  <a:lnTo>
                    <a:pt x="1387" y="1006"/>
                  </a:lnTo>
                  <a:lnTo>
                    <a:pt x="1387" y="1003"/>
                  </a:lnTo>
                  <a:lnTo>
                    <a:pt x="1383" y="1001"/>
                  </a:lnTo>
                  <a:lnTo>
                    <a:pt x="1380" y="998"/>
                  </a:lnTo>
                  <a:lnTo>
                    <a:pt x="1379" y="998"/>
                  </a:lnTo>
                  <a:lnTo>
                    <a:pt x="1379" y="998"/>
                  </a:lnTo>
                  <a:lnTo>
                    <a:pt x="1376" y="995"/>
                  </a:lnTo>
                  <a:lnTo>
                    <a:pt x="1376" y="994"/>
                  </a:lnTo>
                  <a:lnTo>
                    <a:pt x="1375" y="993"/>
                  </a:lnTo>
                  <a:lnTo>
                    <a:pt x="1375" y="993"/>
                  </a:lnTo>
                  <a:lnTo>
                    <a:pt x="1373" y="991"/>
                  </a:lnTo>
                  <a:lnTo>
                    <a:pt x="1371" y="990"/>
                  </a:lnTo>
                  <a:lnTo>
                    <a:pt x="1370" y="988"/>
                  </a:lnTo>
                  <a:lnTo>
                    <a:pt x="1369" y="986"/>
                  </a:lnTo>
                  <a:lnTo>
                    <a:pt x="1366" y="983"/>
                  </a:lnTo>
                  <a:lnTo>
                    <a:pt x="1366" y="981"/>
                  </a:lnTo>
                  <a:lnTo>
                    <a:pt x="1365" y="981"/>
                  </a:lnTo>
                  <a:lnTo>
                    <a:pt x="1365" y="979"/>
                  </a:lnTo>
                  <a:lnTo>
                    <a:pt x="1361" y="974"/>
                  </a:lnTo>
                  <a:lnTo>
                    <a:pt x="1361" y="972"/>
                  </a:lnTo>
                  <a:lnTo>
                    <a:pt x="1362" y="971"/>
                  </a:lnTo>
                  <a:lnTo>
                    <a:pt x="1362" y="969"/>
                  </a:lnTo>
                  <a:lnTo>
                    <a:pt x="1362" y="968"/>
                  </a:lnTo>
                  <a:lnTo>
                    <a:pt x="1360" y="968"/>
                  </a:lnTo>
                  <a:lnTo>
                    <a:pt x="1360" y="964"/>
                  </a:lnTo>
                  <a:lnTo>
                    <a:pt x="1356" y="960"/>
                  </a:lnTo>
                  <a:lnTo>
                    <a:pt x="1354" y="959"/>
                  </a:lnTo>
                  <a:lnTo>
                    <a:pt x="1353" y="958"/>
                  </a:lnTo>
                  <a:lnTo>
                    <a:pt x="1353" y="958"/>
                  </a:lnTo>
                  <a:lnTo>
                    <a:pt x="1352" y="957"/>
                  </a:lnTo>
                  <a:lnTo>
                    <a:pt x="1350" y="957"/>
                  </a:lnTo>
                  <a:lnTo>
                    <a:pt x="1349" y="957"/>
                  </a:lnTo>
                  <a:lnTo>
                    <a:pt x="1343" y="951"/>
                  </a:lnTo>
                  <a:lnTo>
                    <a:pt x="1339" y="948"/>
                  </a:lnTo>
                  <a:lnTo>
                    <a:pt x="1336" y="948"/>
                  </a:lnTo>
                  <a:lnTo>
                    <a:pt x="1335" y="949"/>
                  </a:lnTo>
                  <a:lnTo>
                    <a:pt x="1332" y="949"/>
                  </a:lnTo>
                  <a:lnTo>
                    <a:pt x="1330" y="947"/>
                  </a:lnTo>
                  <a:lnTo>
                    <a:pt x="1326" y="945"/>
                  </a:lnTo>
                  <a:lnTo>
                    <a:pt x="1323" y="943"/>
                  </a:lnTo>
                  <a:lnTo>
                    <a:pt x="1320" y="941"/>
                  </a:lnTo>
                  <a:lnTo>
                    <a:pt x="1319" y="939"/>
                  </a:lnTo>
                  <a:lnTo>
                    <a:pt x="1319" y="937"/>
                  </a:lnTo>
                  <a:lnTo>
                    <a:pt x="1321" y="936"/>
                  </a:lnTo>
                  <a:lnTo>
                    <a:pt x="1321" y="935"/>
                  </a:lnTo>
                  <a:lnTo>
                    <a:pt x="1322" y="935"/>
                  </a:lnTo>
                  <a:lnTo>
                    <a:pt x="1324" y="932"/>
                  </a:lnTo>
                  <a:lnTo>
                    <a:pt x="1321" y="929"/>
                  </a:lnTo>
                  <a:lnTo>
                    <a:pt x="1321" y="929"/>
                  </a:lnTo>
                  <a:lnTo>
                    <a:pt x="1320" y="928"/>
                  </a:lnTo>
                  <a:lnTo>
                    <a:pt x="1318" y="927"/>
                  </a:lnTo>
                  <a:lnTo>
                    <a:pt x="1314" y="924"/>
                  </a:lnTo>
                  <a:lnTo>
                    <a:pt x="1314" y="924"/>
                  </a:lnTo>
                  <a:lnTo>
                    <a:pt x="1313" y="924"/>
                  </a:lnTo>
                  <a:lnTo>
                    <a:pt x="1312" y="924"/>
                  </a:lnTo>
                  <a:lnTo>
                    <a:pt x="1310" y="924"/>
                  </a:lnTo>
                  <a:lnTo>
                    <a:pt x="1310" y="923"/>
                  </a:lnTo>
                  <a:lnTo>
                    <a:pt x="1308" y="923"/>
                  </a:lnTo>
                  <a:lnTo>
                    <a:pt x="1307" y="923"/>
                  </a:lnTo>
                  <a:lnTo>
                    <a:pt x="1307" y="923"/>
                  </a:lnTo>
                  <a:lnTo>
                    <a:pt x="1306" y="922"/>
                  </a:lnTo>
                  <a:lnTo>
                    <a:pt x="1299" y="922"/>
                  </a:lnTo>
                  <a:lnTo>
                    <a:pt x="1299" y="923"/>
                  </a:lnTo>
                  <a:lnTo>
                    <a:pt x="1297" y="923"/>
                  </a:lnTo>
                  <a:lnTo>
                    <a:pt x="1294" y="924"/>
                  </a:lnTo>
                  <a:lnTo>
                    <a:pt x="1293" y="925"/>
                  </a:lnTo>
                  <a:lnTo>
                    <a:pt x="1293" y="926"/>
                  </a:lnTo>
                  <a:lnTo>
                    <a:pt x="1293" y="926"/>
                  </a:lnTo>
                  <a:lnTo>
                    <a:pt x="1293" y="929"/>
                  </a:lnTo>
                  <a:lnTo>
                    <a:pt x="1294" y="931"/>
                  </a:lnTo>
                  <a:lnTo>
                    <a:pt x="1294" y="933"/>
                  </a:lnTo>
                  <a:lnTo>
                    <a:pt x="1293" y="933"/>
                  </a:lnTo>
                  <a:lnTo>
                    <a:pt x="1290" y="933"/>
                  </a:lnTo>
                  <a:lnTo>
                    <a:pt x="1289" y="933"/>
                  </a:lnTo>
                  <a:lnTo>
                    <a:pt x="1288" y="933"/>
                  </a:lnTo>
                  <a:lnTo>
                    <a:pt x="1288" y="932"/>
                  </a:lnTo>
                  <a:lnTo>
                    <a:pt x="1287" y="932"/>
                  </a:lnTo>
                  <a:lnTo>
                    <a:pt x="1285" y="930"/>
                  </a:lnTo>
                  <a:lnTo>
                    <a:pt x="1282" y="930"/>
                  </a:lnTo>
                  <a:lnTo>
                    <a:pt x="1282" y="930"/>
                  </a:lnTo>
                  <a:lnTo>
                    <a:pt x="1281" y="930"/>
                  </a:lnTo>
                  <a:lnTo>
                    <a:pt x="1280" y="929"/>
                  </a:lnTo>
                  <a:lnTo>
                    <a:pt x="1280" y="928"/>
                  </a:lnTo>
                  <a:lnTo>
                    <a:pt x="1281" y="927"/>
                  </a:lnTo>
                  <a:lnTo>
                    <a:pt x="1282" y="927"/>
                  </a:lnTo>
                  <a:lnTo>
                    <a:pt x="1282" y="927"/>
                  </a:lnTo>
                  <a:lnTo>
                    <a:pt x="1284" y="927"/>
                  </a:lnTo>
                  <a:lnTo>
                    <a:pt x="1286" y="925"/>
                  </a:lnTo>
                  <a:lnTo>
                    <a:pt x="1288" y="924"/>
                  </a:lnTo>
                  <a:lnTo>
                    <a:pt x="1289" y="923"/>
                  </a:lnTo>
                  <a:lnTo>
                    <a:pt x="1289" y="919"/>
                  </a:lnTo>
                  <a:lnTo>
                    <a:pt x="1288" y="918"/>
                  </a:lnTo>
                  <a:lnTo>
                    <a:pt x="1286" y="918"/>
                  </a:lnTo>
                  <a:lnTo>
                    <a:pt x="1285" y="917"/>
                  </a:lnTo>
                  <a:lnTo>
                    <a:pt x="1283" y="915"/>
                  </a:lnTo>
                  <a:lnTo>
                    <a:pt x="1279" y="915"/>
                  </a:lnTo>
                  <a:lnTo>
                    <a:pt x="1279" y="916"/>
                  </a:lnTo>
                  <a:lnTo>
                    <a:pt x="1278" y="917"/>
                  </a:lnTo>
                  <a:lnTo>
                    <a:pt x="1276" y="917"/>
                  </a:lnTo>
                  <a:lnTo>
                    <a:pt x="1274" y="918"/>
                  </a:lnTo>
                  <a:lnTo>
                    <a:pt x="1272" y="918"/>
                  </a:lnTo>
                  <a:lnTo>
                    <a:pt x="1271" y="918"/>
                  </a:lnTo>
                  <a:lnTo>
                    <a:pt x="1269" y="921"/>
                  </a:lnTo>
                  <a:lnTo>
                    <a:pt x="1269" y="921"/>
                  </a:lnTo>
                  <a:lnTo>
                    <a:pt x="1268" y="922"/>
                  </a:lnTo>
                  <a:lnTo>
                    <a:pt x="1265" y="920"/>
                  </a:lnTo>
                  <a:lnTo>
                    <a:pt x="1265" y="919"/>
                  </a:lnTo>
                  <a:lnTo>
                    <a:pt x="1262" y="919"/>
                  </a:lnTo>
                  <a:lnTo>
                    <a:pt x="1260" y="918"/>
                  </a:lnTo>
                  <a:lnTo>
                    <a:pt x="1258" y="916"/>
                  </a:lnTo>
                  <a:lnTo>
                    <a:pt x="1257" y="916"/>
                  </a:lnTo>
                  <a:lnTo>
                    <a:pt x="1255" y="914"/>
                  </a:lnTo>
                  <a:lnTo>
                    <a:pt x="1254" y="914"/>
                  </a:lnTo>
                  <a:lnTo>
                    <a:pt x="1253" y="915"/>
                  </a:lnTo>
                  <a:lnTo>
                    <a:pt x="1252" y="916"/>
                  </a:lnTo>
                  <a:lnTo>
                    <a:pt x="1252" y="917"/>
                  </a:lnTo>
                  <a:lnTo>
                    <a:pt x="1251" y="917"/>
                  </a:lnTo>
                  <a:lnTo>
                    <a:pt x="1250" y="918"/>
                  </a:lnTo>
                  <a:lnTo>
                    <a:pt x="1250" y="918"/>
                  </a:lnTo>
                  <a:lnTo>
                    <a:pt x="1248" y="917"/>
                  </a:lnTo>
                  <a:lnTo>
                    <a:pt x="1248" y="916"/>
                  </a:lnTo>
                  <a:lnTo>
                    <a:pt x="1247" y="915"/>
                  </a:lnTo>
                  <a:lnTo>
                    <a:pt x="1247" y="914"/>
                  </a:lnTo>
                  <a:lnTo>
                    <a:pt x="1245" y="911"/>
                  </a:lnTo>
                  <a:lnTo>
                    <a:pt x="1245" y="910"/>
                  </a:lnTo>
                  <a:lnTo>
                    <a:pt x="1244" y="908"/>
                  </a:lnTo>
                  <a:lnTo>
                    <a:pt x="1244" y="907"/>
                  </a:lnTo>
                  <a:lnTo>
                    <a:pt x="1244" y="907"/>
                  </a:lnTo>
                  <a:lnTo>
                    <a:pt x="1244" y="905"/>
                  </a:lnTo>
                  <a:lnTo>
                    <a:pt x="1244" y="905"/>
                  </a:lnTo>
                  <a:lnTo>
                    <a:pt x="1244" y="904"/>
                  </a:lnTo>
                  <a:lnTo>
                    <a:pt x="1244" y="903"/>
                  </a:lnTo>
                  <a:lnTo>
                    <a:pt x="1244" y="901"/>
                  </a:lnTo>
                  <a:lnTo>
                    <a:pt x="1244" y="900"/>
                  </a:lnTo>
                  <a:lnTo>
                    <a:pt x="1244" y="899"/>
                  </a:lnTo>
                  <a:lnTo>
                    <a:pt x="1246" y="897"/>
                  </a:lnTo>
                  <a:lnTo>
                    <a:pt x="1246" y="897"/>
                  </a:lnTo>
                  <a:lnTo>
                    <a:pt x="1246" y="896"/>
                  </a:lnTo>
                  <a:lnTo>
                    <a:pt x="1244" y="895"/>
                  </a:lnTo>
                  <a:lnTo>
                    <a:pt x="1244" y="894"/>
                  </a:lnTo>
                  <a:lnTo>
                    <a:pt x="1243" y="893"/>
                  </a:lnTo>
                  <a:lnTo>
                    <a:pt x="1243" y="892"/>
                  </a:lnTo>
                  <a:lnTo>
                    <a:pt x="1242" y="890"/>
                  </a:lnTo>
                  <a:lnTo>
                    <a:pt x="1241" y="890"/>
                  </a:lnTo>
                  <a:lnTo>
                    <a:pt x="1240" y="889"/>
                  </a:lnTo>
                  <a:lnTo>
                    <a:pt x="1239" y="887"/>
                  </a:lnTo>
                  <a:lnTo>
                    <a:pt x="1238" y="885"/>
                  </a:lnTo>
                  <a:lnTo>
                    <a:pt x="1238" y="885"/>
                  </a:lnTo>
                  <a:lnTo>
                    <a:pt x="1237" y="884"/>
                  </a:lnTo>
                  <a:lnTo>
                    <a:pt x="1234" y="881"/>
                  </a:lnTo>
                  <a:lnTo>
                    <a:pt x="1234" y="880"/>
                  </a:lnTo>
                  <a:lnTo>
                    <a:pt x="1232" y="879"/>
                  </a:lnTo>
                  <a:lnTo>
                    <a:pt x="1232" y="879"/>
                  </a:lnTo>
                  <a:lnTo>
                    <a:pt x="1231" y="879"/>
                  </a:lnTo>
                  <a:lnTo>
                    <a:pt x="1230" y="877"/>
                  </a:lnTo>
                  <a:lnTo>
                    <a:pt x="1230" y="877"/>
                  </a:lnTo>
                  <a:lnTo>
                    <a:pt x="1229" y="873"/>
                  </a:lnTo>
                  <a:lnTo>
                    <a:pt x="1229" y="873"/>
                  </a:lnTo>
                  <a:lnTo>
                    <a:pt x="1229" y="870"/>
                  </a:lnTo>
                  <a:lnTo>
                    <a:pt x="1225" y="865"/>
                  </a:lnTo>
                  <a:lnTo>
                    <a:pt x="1225" y="865"/>
                  </a:lnTo>
                  <a:lnTo>
                    <a:pt x="1225" y="863"/>
                  </a:lnTo>
                  <a:lnTo>
                    <a:pt x="1225" y="862"/>
                  </a:lnTo>
                  <a:lnTo>
                    <a:pt x="1223" y="861"/>
                  </a:lnTo>
                  <a:lnTo>
                    <a:pt x="1223" y="861"/>
                  </a:lnTo>
                  <a:lnTo>
                    <a:pt x="1219" y="857"/>
                  </a:lnTo>
                  <a:lnTo>
                    <a:pt x="1218" y="853"/>
                  </a:lnTo>
                  <a:lnTo>
                    <a:pt x="1217" y="851"/>
                  </a:lnTo>
                  <a:lnTo>
                    <a:pt x="1215" y="853"/>
                  </a:lnTo>
                  <a:lnTo>
                    <a:pt x="1215" y="854"/>
                  </a:lnTo>
                  <a:lnTo>
                    <a:pt x="1213" y="854"/>
                  </a:lnTo>
                  <a:lnTo>
                    <a:pt x="1212" y="853"/>
                  </a:lnTo>
                  <a:lnTo>
                    <a:pt x="1212" y="852"/>
                  </a:lnTo>
                  <a:lnTo>
                    <a:pt x="1210" y="850"/>
                  </a:lnTo>
                  <a:lnTo>
                    <a:pt x="1209" y="847"/>
                  </a:lnTo>
                  <a:lnTo>
                    <a:pt x="1209" y="847"/>
                  </a:lnTo>
                  <a:lnTo>
                    <a:pt x="1209" y="846"/>
                  </a:lnTo>
                  <a:lnTo>
                    <a:pt x="1208" y="844"/>
                  </a:lnTo>
                  <a:lnTo>
                    <a:pt x="1208" y="843"/>
                  </a:lnTo>
                  <a:lnTo>
                    <a:pt x="1206" y="841"/>
                  </a:lnTo>
                  <a:lnTo>
                    <a:pt x="1206" y="838"/>
                  </a:lnTo>
                  <a:lnTo>
                    <a:pt x="1206" y="837"/>
                  </a:lnTo>
                  <a:lnTo>
                    <a:pt x="1206" y="836"/>
                  </a:lnTo>
                  <a:lnTo>
                    <a:pt x="1201" y="831"/>
                  </a:lnTo>
                  <a:lnTo>
                    <a:pt x="1200" y="830"/>
                  </a:lnTo>
                  <a:lnTo>
                    <a:pt x="1197" y="828"/>
                  </a:lnTo>
                  <a:lnTo>
                    <a:pt x="1196" y="827"/>
                  </a:lnTo>
                  <a:lnTo>
                    <a:pt x="1196" y="826"/>
                  </a:lnTo>
                  <a:lnTo>
                    <a:pt x="1193" y="825"/>
                  </a:lnTo>
                  <a:lnTo>
                    <a:pt x="1192" y="823"/>
                  </a:lnTo>
                  <a:lnTo>
                    <a:pt x="1191" y="823"/>
                  </a:lnTo>
                  <a:lnTo>
                    <a:pt x="1189" y="821"/>
                  </a:lnTo>
                  <a:lnTo>
                    <a:pt x="1189" y="817"/>
                  </a:lnTo>
                  <a:lnTo>
                    <a:pt x="1187" y="815"/>
                  </a:lnTo>
                  <a:lnTo>
                    <a:pt x="1187" y="813"/>
                  </a:lnTo>
                  <a:lnTo>
                    <a:pt x="1185" y="813"/>
                  </a:lnTo>
                  <a:lnTo>
                    <a:pt x="1183" y="815"/>
                  </a:lnTo>
                  <a:lnTo>
                    <a:pt x="1182" y="815"/>
                  </a:lnTo>
                  <a:lnTo>
                    <a:pt x="1182" y="814"/>
                  </a:lnTo>
                  <a:lnTo>
                    <a:pt x="1181" y="814"/>
                  </a:lnTo>
                  <a:lnTo>
                    <a:pt x="1178" y="812"/>
                  </a:lnTo>
                  <a:lnTo>
                    <a:pt x="1178" y="812"/>
                  </a:lnTo>
                  <a:lnTo>
                    <a:pt x="1177" y="812"/>
                  </a:lnTo>
                  <a:lnTo>
                    <a:pt x="1177" y="813"/>
                  </a:lnTo>
                  <a:lnTo>
                    <a:pt x="1175" y="813"/>
                  </a:lnTo>
                  <a:lnTo>
                    <a:pt x="1174" y="812"/>
                  </a:lnTo>
                  <a:lnTo>
                    <a:pt x="1173" y="813"/>
                  </a:lnTo>
                  <a:lnTo>
                    <a:pt x="1174" y="813"/>
                  </a:lnTo>
                  <a:lnTo>
                    <a:pt x="1174" y="815"/>
                  </a:lnTo>
                  <a:lnTo>
                    <a:pt x="1172" y="816"/>
                  </a:lnTo>
                  <a:lnTo>
                    <a:pt x="1170" y="816"/>
                  </a:lnTo>
                  <a:lnTo>
                    <a:pt x="1168" y="816"/>
                  </a:lnTo>
                  <a:lnTo>
                    <a:pt x="1168" y="817"/>
                  </a:lnTo>
                  <a:lnTo>
                    <a:pt x="1167" y="818"/>
                  </a:lnTo>
                  <a:lnTo>
                    <a:pt x="1166" y="818"/>
                  </a:lnTo>
                  <a:lnTo>
                    <a:pt x="1165" y="819"/>
                  </a:lnTo>
                  <a:lnTo>
                    <a:pt x="1164" y="819"/>
                  </a:lnTo>
                  <a:lnTo>
                    <a:pt x="1164" y="818"/>
                  </a:lnTo>
                  <a:lnTo>
                    <a:pt x="1162" y="818"/>
                  </a:lnTo>
                  <a:lnTo>
                    <a:pt x="1161" y="817"/>
                  </a:lnTo>
                  <a:lnTo>
                    <a:pt x="1161" y="816"/>
                  </a:lnTo>
                  <a:lnTo>
                    <a:pt x="1160" y="815"/>
                  </a:lnTo>
                  <a:lnTo>
                    <a:pt x="1159" y="814"/>
                  </a:lnTo>
                  <a:lnTo>
                    <a:pt x="1157" y="812"/>
                  </a:lnTo>
                  <a:lnTo>
                    <a:pt x="1155" y="812"/>
                  </a:lnTo>
                  <a:lnTo>
                    <a:pt x="1153" y="810"/>
                  </a:lnTo>
                  <a:lnTo>
                    <a:pt x="1151" y="810"/>
                  </a:lnTo>
                  <a:lnTo>
                    <a:pt x="1148" y="808"/>
                  </a:lnTo>
                  <a:lnTo>
                    <a:pt x="1147" y="808"/>
                  </a:lnTo>
                  <a:lnTo>
                    <a:pt x="1145" y="807"/>
                  </a:lnTo>
                  <a:lnTo>
                    <a:pt x="1145" y="804"/>
                  </a:lnTo>
                  <a:lnTo>
                    <a:pt x="1146" y="803"/>
                  </a:lnTo>
                  <a:lnTo>
                    <a:pt x="1145" y="802"/>
                  </a:lnTo>
                  <a:lnTo>
                    <a:pt x="1143" y="803"/>
                  </a:lnTo>
                  <a:lnTo>
                    <a:pt x="1141" y="802"/>
                  </a:lnTo>
                  <a:lnTo>
                    <a:pt x="1140" y="803"/>
                  </a:lnTo>
                  <a:lnTo>
                    <a:pt x="1138" y="803"/>
                  </a:lnTo>
                  <a:lnTo>
                    <a:pt x="1138" y="802"/>
                  </a:lnTo>
                  <a:lnTo>
                    <a:pt x="1134" y="799"/>
                  </a:lnTo>
                  <a:lnTo>
                    <a:pt x="1133" y="799"/>
                  </a:lnTo>
                  <a:lnTo>
                    <a:pt x="1132" y="800"/>
                  </a:lnTo>
                  <a:lnTo>
                    <a:pt x="1132" y="801"/>
                  </a:lnTo>
                  <a:lnTo>
                    <a:pt x="1130" y="801"/>
                  </a:lnTo>
                  <a:lnTo>
                    <a:pt x="1128" y="802"/>
                  </a:lnTo>
                  <a:lnTo>
                    <a:pt x="1127" y="802"/>
                  </a:lnTo>
                  <a:lnTo>
                    <a:pt x="1127" y="803"/>
                  </a:lnTo>
                  <a:lnTo>
                    <a:pt x="1124" y="802"/>
                  </a:lnTo>
                  <a:lnTo>
                    <a:pt x="1124" y="802"/>
                  </a:lnTo>
                  <a:lnTo>
                    <a:pt x="1122" y="802"/>
                  </a:lnTo>
                  <a:lnTo>
                    <a:pt x="1120" y="801"/>
                  </a:lnTo>
                  <a:lnTo>
                    <a:pt x="1120" y="799"/>
                  </a:lnTo>
                  <a:lnTo>
                    <a:pt x="1119" y="797"/>
                  </a:lnTo>
                  <a:lnTo>
                    <a:pt x="1119" y="795"/>
                  </a:lnTo>
                  <a:lnTo>
                    <a:pt x="1119" y="794"/>
                  </a:lnTo>
                  <a:lnTo>
                    <a:pt x="1118" y="793"/>
                  </a:lnTo>
                  <a:lnTo>
                    <a:pt x="1118" y="793"/>
                  </a:lnTo>
                  <a:lnTo>
                    <a:pt x="1118" y="792"/>
                  </a:lnTo>
                  <a:lnTo>
                    <a:pt x="1118" y="792"/>
                  </a:lnTo>
                  <a:lnTo>
                    <a:pt x="1118" y="791"/>
                  </a:lnTo>
                  <a:lnTo>
                    <a:pt x="1119" y="789"/>
                  </a:lnTo>
                  <a:lnTo>
                    <a:pt x="1119" y="788"/>
                  </a:lnTo>
                  <a:lnTo>
                    <a:pt x="1119" y="788"/>
                  </a:lnTo>
                  <a:lnTo>
                    <a:pt x="1119" y="787"/>
                  </a:lnTo>
                  <a:lnTo>
                    <a:pt x="1119" y="786"/>
                  </a:lnTo>
                  <a:lnTo>
                    <a:pt x="1119" y="785"/>
                  </a:lnTo>
                  <a:lnTo>
                    <a:pt x="1117" y="782"/>
                  </a:lnTo>
                  <a:lnTo>
                    <a:pt x="1117" y="782"/>
                  </a:lnTo>
                  <a:lnTo>
                    <a:pt x="1116" y="781"/>
                  </a:lnTo>
                  <a:lnTo>
                    <a:pt x="1115" y="782"/>
                  </a:lnTo>
                  <a:lnTo>
                    <a:pt x="1113" y="782"/>
                  </a:lnTo>
                  <a:lnTo>
                    <a:pt x="1113" y="782"/>
                  </a:lnTo>
                  <a:lnTo>
                    <a:pt x="1111" y="782"/>
                  </a:lnTo>
                  <a:lnTo>
                    <a:pt x="1110" y="783"/>
                  </a:lnTo>
                  <a:lnTo>
                    <a:pt x="1109" y="783"/>
                  </a:lnTo>
                  <a:lnTo>
                    <a:pt x="1109" y="781"/>
                  </a:lnTo>
                  <a:lnTo>
                    <a:pt x="1109" y="780"/>
                  </a:lnTo>
                  <a:lnTo>
                    <a:pt x="1108" y="778"/>
                  </a:lnTo>
                  <a:lnTo>
                    <a:pt x="1107" y="778"/>
                  </a:lnTo>
                  <a:lnTo>
                    <a:pt x="1107" y="778"/>
                  </a:lnTo>
                  <a:lnTo>
                    <a:pt x="1107" y="777"/>
                  </a:lnTo>
                  <a:lnTo>
                    <a:pt x="1105" y="776"/>
                  </a:lnTo>
                  <a:lnTo>
                    <a:pt x="1104" y="776"/>
                  </a:lnTo>
                  <a:lnTo>
                    <a:pt x="1102" y="774"/>
                  </a:lnTo>
                  <a:lnTo>
                    <a:pt x="1100" y="774"/>
                  </a:lnTo>
                  <a:lnTo>
                    <a:pt x="1100" y="775"/>
                  </a:lnTo>
                  <a:lnTo>
                    <a:pt x="1097" y="775"/>
                  </a:lnTo>
                  <a:lnTo>
                    <a:pt x="1097" y="775"/>
                  </a:lnTo>
                  <a:lnTo>
                    <a:pt x="1094" y="775"/>
                  </a:lnTo>
                  <a:lnTo>
                    <a:pt x="1094" y="776"/>
                  </a:lnTo>
                  <a:lnTo>
                    <a:pt x="1091" y="776"/>
                  </a:lnTo>
                  <a:lnTo>
                    <a:pt x="1087" y="774"/>
                  </a:lnTo>
                  <a:lnTo>
                    <a:pt x="1077" y="774"/>
                  </a:lnTo>
                  <a:lnTo>
                    <a:pt x="1076" y="773"/>
                  </a:lnTo>
                  <a:lnTo>
                    <a:pt x="1075" y="771"/>
                  </a:lnTo>
                  <a:lnTo>
                    <a:pt x="1070" y="769"/>
                  </a:lnTo>
                  <a:lnTo>
                    <a:pt x="1069" y="768"/>
                  </a:lnTo>
                  <a:lnTo>
                    <a:pt x="1069" y="765"/>
                  </a:lnTo>
                  <a:lnTo>
                    <a:pt x="1067" y="762"/>
                  </a:lnTo>
                  <a:lnTo>
                    <a:pt x="1067" y="759"/>
                  </a:lnTo>
                  <a:lnTo>
                    <a:pt x="1066" y="757"/>
                  </a:lnTo>
                  <a:lnTo>
                    <a:pt x="1066" y="756"/>
                  </a:lnTo>
                  <a:lnTo>
                    <a:pt x="1065" y="754"/>
                  </a:lnTo>
                  <a:lnTo>
                    <a:pt x="1063" y="754"/>
                  </a:lnTo>
                  <a:lnTo>
                    <a:pt x="1062" y="753"/>
                  </a:lnTo>
                  <a:lnTo>
                    <a:pt x="1061" y="753"/>
                  </a:lnTo>
                  <a:lnTo>
                    <a:pt x="1060" y="752"/>
                  </a:lnTo>
                  <a:lnTo>
                    <a:pt x="1060" y="752"/>
                  </a:lnTo>
                  <a:lnTo>
                    <a:pt x="1058" y="750"/>
                  </a:lnTo>
                  <a:lnTo>
                    <a:pt x="1053" y="754"/>
                  </a:lnTo>
                  <a:lnTo>
                    <a:pt x="1051" y="755"/>
                  </a:lnTo>
                  <a:lnTo>
                    <a:pt x="1050" y="756"/>
                  </a:lnTo>
                  <a:lnTo>
                    <a:pt x="1049" y="756"/>
                  </a:lnTo>
                  <a:lnTo>
                    <a:pt x="1049" y="755"/>
                  </a:lnTo>
                  <a:lnTo>
                    <a:pt x="1049" y="754"/>
                  </a:lnTo>
                  <a:lnTo>
                    <a:pt x="1049" y="752"/>
                  </a:lnTo>
                  <a:lnTo>
                    <a:pt x="1047" y="749"/>
                  </a:lnTo>
                  <a:lnTo>
                    <a:pt x="1046" y="749"/>
                  </a:lnTo>
                  <a:lnTo>
                    <a:pt x="1046" y="747"/>
                  </a:lnTo>
                  <a:lnTo>
                    <a:pt x="1045" y="746"/>
                  </a:lnTo>
                  <a:lnTo>
                    <a:pt x="1045" y="747"/>
                  </a:lnTo>
                  <a:lnTo>
                    <a:pt x="1043" y="747"/>
                  </a:lnTo>
                  <a:lnTo>
                    <a:pt x="1044" y="752"/>
                  </a:lnTo>
                  <a:lnTo>
                    <a:pt x="1043" y="753"/>
                  </a:lnTo>
                  <a:lnTo>
                    <a:pt x="1042" y="751"/>
                  </a:lnTo>
                  <a:lnTo>
                    <a:pt x="1041" y="750"/>
                  </a:lnTo>
                  <a:lnTo>
                    <a:pt x="1039" y="747"/>
                  </a:lnTo>
                  <a:lnTo>
                    <a:pt x="1038" y="746"/>
                  </a:lnTo>
                  <a:lnTo>
                    <a:pt x="1037" y="745"/>
                  </a:lnTo>
                  <a:lnTo>
                    <a:pt x="1035" y="747"/>
                  </a:lnTo>
                  <a:lnTo>
                    <a:pt x="1032" y="747"/>
                  </a:lnTo>
                  <a:lnTo>
                    <a:pt x="1031" y="748"/>
                  </a:lnTo>
                  <a:lnTo>
                    <a:pt x="1030" y="748"/>
                  </a:lnTo>
                  <a:lnTo>
                    <a:pt x="1029" y="747"/>
                  </a:lnTo>
                  <a:lnTo>
                    <a:pt x="1029" y="744"/>
                  </a:lnTo>
                  <a:lnTo>
                    <a:pt x="1028" y="744"/>
                  </a:lnTo>
                  <a:lnTo>
                    <a:pt x="1027" y="744"/>
                  </a:lnTo>
                  <a:lnTo>
                    <a:pt x="1026" y="743"/>
                  </a:lnTo>
                  <a:lnTo>
                    <a:pt x="1026" y="741"/>
                  </a:lnTo>
                  <a:lnTo>
                    <a:pt x="1025" y="740"/>
                  </a:lnTo>
                  <a:lnTo>
                    <a:pt x="1023" y="740"/>
                  </a:lnTo>
                  <a:lnTo>
                    <a:pt x="1023" y="740"/>
                  </a:lnTo>
                  <a:lnTo>
                    <a:pt x="1022" y="739"/>
                  </a:lnTo>
                  <a:lnTo>
                    <a:pt x="1023" y="738"/>
                  </a:lnTo>
                  <a:lnTo>
                    <a:pt x="1023" y="736"/>
                  </a:lnTo>
                  <a:lnTo>
                    <a:pt x="1025" y="733"/>
                  </a:lnTo>
                  <a:lnTo>
                    <a:pt x="1025" y="733"/>
                  </a:lnTo>
                  <a:lnTo>
                    <a:pt x="1026" y="733"/>
                  </a:lnTo>
                  <a:lnTo>
                    <a:pt x="1027" y="731"/>
                  </a:lnTo>
                  <a:lnTo>
                    <a:pt x="1027" y="730"/>
                  </a:lnTo>
                  <a:lnTo>
                    <a:pt x="1027" y="729"/>
                  </a:lnTo>
                  <a:lnTo>
                    <a:pt x="1027" y="728"/>
                  </a:lnTo>
                  <a:lnTo>
                    <a:pt x="1027" y="728"/>
                  </a:lnTo>
                  <a:lnTo>
                    <a:pt x="1027" y="724"/>
                  </a:lnTo>
                  <a:lnTo>
                    <a:pt x="1024" y="722"/>
                  </a:lnTo>
                  <a:lnTo>
                    <a:pt x="1021" y="722"/>
                  </a:lnTo>
                  <a:lnTo>
                    <a:pt x="1020" y="721"/>
                  </a:lnTo>
                  <a:lnTo>
                    <a:pt x="1019" y="721"/>
                  </a:lnTo>
                  <a:lnTo>
                    <a:pt x="1018" y="722"/>
                  </a:lnTo>
                  <a:lnTo>
                    <a:pt x="1017" y="721"/>
                  </a:lnTo>
                  <a:lnTo>
                    <a:pt x="1014" y="721"/>
                  </a:lnTo>
                  <a:lnTo>
                    <a:pt x="1013" y="720"/>
                  </a:lnTo>
                  <a:lnTo>
                    <a:pt x="1012" y="720"/>
                  </a:lnTo>
                  <a:lnTo>
                    <a:pt x="1012" y="721"/>
                  </a:lnTo>
                  <a:lnTo>
                    <a:pt x="1010" y="723"/>
                  </a:lnTo>
                  <a:lnTo>
                    <a:pt x="1010" y="724"/>
                  </a:lnTo>
                  <a:lnTo>
                    <a:pt x="1009" y="725"/>
                  </a:lnTo>
                  <a:lnTo>
                    <a:pt x="1008" y="725"/>
                  </a:lnTo>
                  <a:lnTo>
                    <a:pt x="1007" y="723"/>
                  </a:lnTo>
                  <a:lnTo>
                    <a:pt x="1004" y="723"/>
                  </a:lnTo>
                  <a:lnTo>
                    <a:pt x="1001" y="721"/>
                  </a:lnTo>
                  <a:lnTo>
                    <a:pt x="1000" y="720"/>
                  </a:lnTo>
                  <a:lnTo>
                    <a:pt x="998" y="715"/>
                  </a:lnTo>
                  <a:lnTo>
                    <a:pt x="995" y="712"/>
                  </a:lnTo>
                  <a:lnTo>
                    <a:pt x="993" y="712"/>
                  </a:lnTo>
                  <a:lnTo>
                    <a:pt x="989" y="709"/>
                  </a:lnTo>
                  <a:lnTo>
                    <a:pt x="988" y="709"/>
                  </a:lnTo>
                  <a:lnTo>
                    <a:pt x="985" y="710"/>
                  </a:lnTo>
                  <a:lnTo>
                    <a:pt x="982" y="710"/>
                  </a:lnTo>
                  <a:lnTo>
                    <a:pt x="980" y="709"/>
                  </a:lnTo>
                  <a:lnTo>
                    <a:pt x="979" y="709"/>
                  </a:lnTo>
                  <a:lnTo>
                    <a:pt x="977" y="709"/>
                  </a:lnTo>
                  <a:lnTo>
                    <a:pt x="977" y="710"/>
                  </a:lnTo>
                  <a:lnTo>
                    <a:pt x="976" y="709"/>
                  </a:lnTo>
                  <a:lnTo>
                    <a:pt x="974" y="709"/>
                  </a:lnTo>
                  <a:lnTo>
                    <a:pt x="973" y="708"/>
                  </a:lnTo>
                  <a:lnTo>
                    <a:pt x="970" y="708"/>
                  </a:lnTo>
                  <a:lnTo>
                    <a:pt x="970" y="708"/>
                  </a:lnTo>
                  <a:lnTo>
                    <a:pt x="968" y="708"/>
                  </a:lnTo>
                  <a:lnTo>
                    <a:pt x="966" y="709"/>
                  </a:lnTo>
                  <a:lnTo>
                    <a:pt x="965" y="711"/>
                  </a:lnTo>
                  <a:lnTo>
                    <a:pt x="965" y="712"/>
                  </a:lnTo>
                  <a:lnTo>
                    <a:pt x="964" y="714"/>
                  </a:lnTo>
                  <a:lnTo>
                    <a:pt x="964" y="714"/>
                  </a:lnTo>
                  <a:lnTo>
                    <a:pt x="962" y="712"/>
                  </a:lnTo>
                  <a:lnTo>
                    <a:pt x="959" y="712"/>
                  </a:lnTo>
                  <a:lnTo>
                    <a:pt x="958" y="713"/>
                  </a:lnTo>
                  <a:lnTo>
                    <a:pt x="958" y="715"/>
                  </a:lnTo>
                  <a:lnTo>
                    <a:pt x="956" y="716"/>
                  </a:lnTo>
                  <a:lnTo>
                    <a:pt x="956" y="718"/>
                  </a:lnTo>
                  <a:lnTo>
                    <a:pt x="955" y="719"/>
                  </a:lnTo>
                  <a:lnTo>
                    <a:pt x="955" y="719"/>
                  </a:lnTo>
                  <a:lnTo>
                    <a:pt x="957" y="721"/>
                  </a:lnTo>
                  <a:lnTo>
                    <a:pt x="958" y="721"/>
                  </a:lnTo>
                  <a:lnTo>
                    <a:pt x="959" y="722"/>
                  </a:lnTo>
                  <a:lnTo>
                    <a:pt x="960" y="726"/>
                  </a:lnTo>
                  <a:lnTo>
                    <a:pt x="961" y="727"/>
                  </a:lnTo>
                  <a:lnTo>
                    <a:pt x="961" y="728"/>
                  </a:lnTo>
                  <a:lnTo>
                    <a:pt x="960" y="728"/>
                  </a:lnTo>
                  <a:lnTo>
                    <a:pt x="960" y="730"/>
                  </a:lnTo>
                  <a:lnTo>
                    <a:pt x="961" y="731"/>
                  </a:lnTo>
                  <a:lnTo>
                    <a:pt x="963" y="731"/>
                  </a:lnTo>
                  <a:lnTo>
                    <a:pt x="963" y="732"/>
                  </a:lnTo>
                  <a:lnTo>
                    <a:pt x="963" y="733"/>
                  </a:lnTo>
                  <a:lnTo>
                    <a:pt x="963" y="734"/>
                  </a:lnTo>
                  <a:lnTo>
                    <a:pt x="960" y="736"/>
                  </a:lnTo>
                  <a:lnTo>
                    <a:pt x="959" y="736"/>
                  </a:lnTo>
                  <a:lnTo>
                    <a:pt x="959" y="737"/>
                  </a:lnTo>
                  <a:lnTo>
                    <a:pt x="955" y="736"/>
                  </a:lnTo>
                  <a:lnTo>
                    <a:pt x="955" y="735"/>
                  </a:lnTo>
                  <a:lnTo>
                    <a:pt x="953" y="735"/>
                  </a:lnTo>
                  <a:lnTo>
                    <a:pt x="952" y="735"/>
                  </a:lnTo>
                  <a:lnTo>
                    <a:pt x="951" y="735"/>
                  </a:lnTo>
                  <a:lnTo>
                    <a:pt x="951" y="735"/>
                  </a:lnTo>
                  <a:lnTo>
                    <a:pt x="950" y="735"/>
                  </a:lnTo>
                  <a:lnTo>
                    <a:pt x="949" y="735"/>
                  </a:lnTo>
                  <a:lnTo>
                    <a:pt x="948" y="735"/>
                  </a:lnTo>
                  <a:lnTo>
                    <a:pt x="947" y="736"/>
                  </a:lnTo>
                  <a:lnTo>
                    <a:pt x="946" y="738"/>
                  </a:lnTo>
                  <a:lnTo>
                    <a:pt x="946" y="738"/>
                  </a:lnTo>
                  <a:lnTo>
                    <a:pt x="945" y="738"/>
                  </a:lnTo>
                  <a:lnTo>
                    <a:pt x="943" y="739"/>
                  </a:lnTo>
                  <a:lnTo>
                    <a:pt x="941" y="741"/>
                  </a:lnTo>
                  <a:lnTo>
                    <a:pt x="940" y="740"/>
                  </a:lnTo>
                  <a:lnTo>
                    <a:pt x="940" y="739"/>
                  </a:lnTo>
                  <a:lnTo>
                    <a:pt x="937" y="740"/>
                  </a:lnTo>
                  <a:lnTo>
                    <a:pt x="936" y="742"/>
                  </a:lnTo>
                  <a:lnTo>
                    <a:pt x="934" y="741"/>
                  </a:lnTo>
                  <a:lnTo>
                    <a:pt x="933" y="741"/>
                  </a:lnTo>
                  <a:lnTo>
                    <a:pt x="932" y="741"/>
                  </a:lnTo>
                  <a:lnTo>
                    <a:pt x="930" y="742"/>
                  </a:lnTo>
                  <a:lnTo>
                    <a:pt x="928" y="744"/>
                  </a:lnTo>
                  <a:lnTo>
                    <a:pt x="925" y="744"/>
                  </a:lnTo>
                  <a:lnTo>
                    <a:pt x="922" y="743"/>
                  </a:lnTo>
                  <a:lnTo>
                    <a:pt x="922" y="743"/>
                  </a:lnTo>
                  <a:lnTo>
                    <a:pt x="919" y="743"/>
                  </a:lnTo>
                  <a:lnTo>
                    <a:pt x="919" y="743"/>
                  </a:lnTo>
                  <a:lnTo>
                    <a:pt x="918" y="743"/>
                  </a:lnTo>
                  <a:lnTo>
                    <a:pt x="916" y="744"/>
                  </a:lnTo>
                  <a:lnTo>
                    <a:pt x="914" y="746"/>
                  </a:lnTo>
                  <a:lnTo>
                    <a:pt x="914" y="747"/>
                  </a:lnTo>
                  <a:lnTo>
                    <a:pt x="913" y="748"/>
                  </a:lnTo>
                  <a:lnTo>
                    <a:pt x="913" y="749"/>
                  </a:lnTo>
                  <a:lnTo>
                    <a:pt x="913" y="750"/>
                  </a:lnTo>
                  <a:lnTo>
                    <a:pt x="913" y="751"/>
                  </a:lnTo>
                  <a:lnTo>
                    <a:pt x="914" y="753"/>
                  </a:lnTo>
                  <a:lnTo>
                    <a:pt x="914" y="754"/>
                  </a:lnTo>
                  <a:lnTo>
                    <a:pt x="912" y="754"/>
                  </a:lnTo>
                  <a:lnTo>
                    <a:pt x="909" y="750"/>
                  </a:lnTo>
                  <a:lnTo>
                    <a:pt x="907" y="750"/>
                  </a:lnTo>
                  <a:lnTo>
                    <a:pt x="906" y="749"/>
                  </a:lnTo>
                  <a:lnTo>
                    <a:pt x="906" y="747"/>
                  </a:lnTo>
                  <a:lnTo>
                    <a:pt x="905" y="746"/>
                  </a:lnTo>
                  <a:lnTo>
                    <a:pt x="904" y="746"/>
                  </a:lnTo>
                  <a:lnTo>
                    <a:pt x="904" y="749"/>
                  </a:lnTo>
                  <a:lnTo>
                    <a:pt x="905" y="749"/>
                  </a:lnTo>
                  <a:lnTo>
                    <a:pt x="906" y="750"/>
                  </a:lnTo>
                  <a:lnTo>
                    <a:pt x="905" y="751"/>
                  </a:lnTo>
                  <a:lnTo>
                    <a:pt x="904" y="751"/>
                  </a:lnTo>
                  <a:lnTo>
                    <a:pt x="904" y="751"/>
                  </a:lnTo>
                  <a:lnTo>
                    <a:pt x="901" y="751"/>
                  </a:lnTo>
                  <a:lnTo>
                    <a:pt x="901" y="752"/>
                  </a:lnTo>
                  <a:lnTo>
                    <a:pt x="900" y="752"/>
                  </a:lnTo>
                  <a:lnTo>
                    <a:pt x="898" y="753"/>
                  </a:lnTo>
                  <a:lnTo>
                    <a:pt x="896" y="753"/>
                  </a:lnTo>
                  <a:lnTo>
                    <a:pt x="893" y="754"/>
                  </a:lnTo>
                  <a:lnTo>
                    <a:pt x="892" y="755"/>
                  </a:lnTo>
                  <a:lnTo>
                    <a:pt x="890" y="756"/>
                  </a:lnTo>
                  <a:lnTo>
                    <a:pt x="887" y="758"/>
                  </a:lnTo>
                  <a:lnTo>
                    <a:pt x="884" y="759"/>
                  </a:lnTo>
                  <a:lnTo>
                    <a:pt x="883" y="760"/>
                  </a:lnTo>
                  <a:lnTo>
                    <a:pt x="878" y="764"/>
                  </a:lnTo>
                  <a:lnTo>
                    <a:pt x="877" y="764"/>
                  </a:lnTo>
                  <a:lnTo>
                    <a:pt x="875" y="764"/>
                  </a:lnTo>
                  <a:lnTo>
                    <a:pt x="872" y="765"/>
                  </a:lnTo>
                  <a:lnTo>
                    <a:pt x="869" y="766"/>
                  </a:lnTo>
                  <a:lnTo>
                    <a:pt x="868" y="766"/>
                  </a:lnTo>
                  <a:lnTo>
                    <a:pt x="867" y="767"/>
                  </a:lnTo>
                  <a:lnTo>
                    <a:pt x="866" y="767"/>
                  </a:lnTo>
                  <a:lnTo>
                    <a:pt x="863" y="769"/>
                  </a:lnTo>
                  <a:lnTo>
                    <a:pt x="862" y="769"/>
                  </a:lnTo>
                  <a:lnTo>
                    <a:pt x="859" y="771"/>
                  </a:lnTo>
                  <a:lnTo>
                    <a:pt x="854" y="771"/>
                  </a:lnTo>
                  <a:lnTo>
                    <a:pt x="853" y="772"/>
                  </a:lnTo>
                  <a:lnTo>
                    <a:pt x="850" y="772"/>
                  </a:lnTo>
                  <a:lnTo>
                    <a:pt x="845" y="774"/>
                  </a:lnTo>
                  <a:lnTo>
                    <a:pt x="844" y="774"/>
                  </a:lnTo>
                  <a:lnTo>
                    <a:pt x="844" y="775"/>
                  </a:lnTo>
                  <a:lnTo>
                    <a:pt x="842" y="776"/>
                  </a:lnTo>
                  <a:lnTo>
                    <a:pt x="839" y="778"/>
                  </a:lnTo>
                  <a:lnTo>
                    <a:pt x="838" y="778"/>
                  </a:lnTo>
                  <a:lnTo>
                    <a:pt x="836" y="780"/>
                  </a:lnTo>
                  <a:lnTo>
                    <a:pt x="836" y="780"/>
                  </a:lnTo>
                  <a:lnTo>
                    <a:pt x="835" y="780"/>
                  </a:lnTo>
                  <a:lnTo>
                    <a:pt x="832" y="783"/>
                  </a:lnTo>
                  <a:lnTo>
                    <a:pt x="831" y="783"/>
                  </a:lnTo>
                  <a:lnTo>
                    <a:pt x="829" y="786"/>
                  </a:lnTo>
                  <a:lnTo>
                    <a:pt x="828" y="788"/>
                  </a:lnTo>
                  <a:lnTo>
                    <a:pt x="826" y="789"/>
                  </a:lnTo>
                  <a:lnTo>
                    <a:pt x="825" y="791"/>
                  </a:lnTo>
                  <a:lnTo>
                    <a:pt x="825" y="792"/>
                  </a:lnTo>
                  <a:lnTo>
                    <a:pt x="825" y="793"/>
                  </a:lnTo>
                  <a:lnTo>
                    <a:pt x="825" y="794"/>
                  </a:lnTo>
                  <a:lnTo>
                    <a:pt x="823" y="798"/>
                  </a:lnTo>
                  <a:lnTo>
                    <a:pt x="819" y="801"/>
                  </a:lnTo>
                  <a:lnTo>
                    <a:pt x="818" y="802"/>
                  </a:lnTo>
                  <a:lnTo>
                    <a:pt x="815" y="804"/>
                  </a:lnTo>
                  <a:lnTo>
                    <a:pt x="815" y="804"/>
                  </a:lnTo>
                  <a:lnTo>
                    <a:pt x="814" y="805"/>
                  </a:lnTo>
                  <a:lnTo>
                    <a:pt x="812" y="807"/>
                  </a:lnTo>
                  <a:lnTo>
                    <a:pt x="812" y="807"/>
                  </a:lnTo>
                  <a:lnTo>
                    <a:pt x="811" y="809"/>
                  </a:lnTo>
                  <a:lnTo>
                    <a:pt x="811" y="811"/>
                  </a:lnTo>
                  <a:lnTo>
                    <a:pt x="811" y="812"/>
                  </a:lnTo>
                  <a:lnTo>
                    <a:pt x="810" y="815"/>
                  </a:lnTo>
                  <a:lnTo>
                    <a:pt x="810" y="816"/>
                  </a:lnTo>
                  <a:lnTo>
                    <a:pt x="810" y="817"/>
                  </a:lnTo>
                  <a:lnTo>
                    <a:pt x="810" y="818"/>
                  </a:lnTo>
                  <a:lnTo>
                    <a:pt x="810" y="819"/>
                  </a:lnTo>
                  <a:lnTo>
                    <a:pt x="809" y="821"/>
                  </a:lnTo>
                  <a:lnTo>
                    <a:pt x="809" y="822"/>
                  </a:lnTo>
                  <a:lnTo>
                    <a:pt x="808" y="823"/>
                  </a:lnTo>
                  <a:lnTo>
                    <a:pt x="808" y="829"/>
                  </a:lnTo>
                  <a:lnTo>
                    <a:pt x="809" y="829"/>
                  </a:lnTo>
                  <a:lnTo>
                    <a:pt x="809" y="830"/>
                  </a:lnTo>
                  <a:lnTo>
                    <a:pt x="809" y="831"/>
                  </a:lnTo>
                  <a:lnTo>
                    <a:pt x="810" y="835"/>
                  </a:lnTo>
                  <a:lnTo>
                    <a:pt x="810" y="837"/>
                  </a:lnTo>
                  <a:lnTo>
                    <a:pt x="810" y="838"/>
                  </a:lnTo>
                  <a:lnTo>
                    <a:pt x="811" y="840"/>
                  </a:lnTo>
                  <a:lnTo>
                    <a:pt x="812" y="843"/>
                  </a:lnTo>
                  <a:lnTo>
                    <a:pt x="814" y="845"/>
                  </a:lnTo>
                  <a:lnTo>
                    <a:pt x="814" y="845"/>
                  </a:lnTo>
                  <a:lnTo>
                    <a:pt x="815" y="846"/>
                  </a:lnTo>
                  <a:lnTo>
                    <a:pt x="815" y="846"/>
                  </a:lnTo>
                  <a:lnTo>
                    <a:pt x="817" y="847"/>
                  </a:lnTo>
                  <a:lnTo>
                    <a:pt x="817" y="848"/>
                  </a:lnTo>
                  <a:lnTo>
                    <a:pt x="818" y="849"/>
                  </a:lnTo>
                  <a:lnTo>
                    <a:pt x="818" y="851"/>
                  </a:lnTo>
                  <a:lnTo>
                    <a:pt x="817" y="853"/>
                  </a:lnTo>
                  <a:lnTo>
                    <a:pt x="816" y="858"/>
                  </a:lnTo>
                  <a:lnTo>
                    <a:pt x="813" y="862"/>
                  </a:lnTo>
                  <a:lnTo>
                    <a:pt x="813" y="863"/>
                  </a:lnTo>
                  <a:lnTo>
                    <a:pt x="814" y="864"/>
                  </a:lnTo>
                  <a:lnTo>
                    <a:pt x="815" y="864"/>
                  </a:lnTo>
                  <a:lnTo>
                    <a:pt x="815" y="864"/>
                  </a:lnTo>
                  <a:lnTo>
                    <a:pt x="817" y="864"/>
                  </a:lnTo>
                  <a:lnTo>
                    <a:pt x="818" y="864"/>
                  </a:lnTo>
                  <a:lnTo>
                    <a:pt x="818" y="863"/>
                  </a:lnTo>
                  <a:lnTo>
                    <a:pt x="818" y="861"/>
                  </a:lnTo>
                  <a:lnTo>
                    <a:pt x="823" y="861"/>
                  </a:lnTo>
                  <a:lnTo>
                    <a:pt x="824" y="861"/>
                  </a:lnTo>
                  <a:lnTo>
                    <a:pt x="826" y="864"/>
                  </a:lnTo>
                  <a:lnTo>
                    <a:pt x="828" y="865"/>
                  </a:lnTo>
                  <a:lnTo>
                    <a:pt x="829" y="865"/>
                  </a:lnTo>
                  <a:lnTo>
                    <a:pt x="830" y="866"/>
                  </a:lnTo>
                  <a:lnTo>
                    <a:pt x="830" y="869"/>
                  </a:lnTo>
                  <a:lnTo>
                    <a:pt x="828" y="872"/>
                  </a:lnTo>
                  <a:lnTo>
                    <a:pt x="826" y="873"/>
                  </a:lnTo>
                  <a:lnTo>
                    <a:pt x="818" y="878"/>
                  </a:lnTo>
                  <a:lnTo>
                    <a:pt x="814" y="880"/>
                  </a:lnTo>
                  <a:lnTo>
                    <a:pt x="811" y="883"/>
                  </a:lnTo>
                  <a:lnTo>
                    <a:pt x="810" y="884"/>
                  </a:lnTo>
                  <a:lnTo>
                    <a:pt x="809" y="885"/>
                  </a:lnTo>
                  <a:lnTo>
                    <a:pt x="807" y="885"/>
                  </a:lnTo>
                  <a:lnTo>
                    <a:pt x="807" y="885"/>
                  </a:lnTo>
                  <a:lnTo>
                    <a:pt x="805" y="886"/>
                  </a:lnTo>
                  <a:lnTo>
                    <a:pt x="804" y="887"/>
                  </a:lnTo>
                  <a:lnTo>
                    <a:pt x="802" y="888"/>
                  </a:lnTo>
                  <a:lnTo>
                    <a:pt x="800" y="888"/>
                  </a:lnTo>
                  <a:lnTo>
                    <a:pt x="797" y="884"/>
                  </a:lnTo>
                  <a:lnTo>
                    <a:pt x="797" y="884"/>
                  </a:lnTo>
                  <a:lnTo>
                    <a:pt x="795" y="881"/>
                  </a:lnTo>
                  <a:lnTo>
                    <a:pt x="793" y="880"/>
                  </a:lnTo>
                  <a:lnTo>
                    <a:pt x="792" y="879"/>
                  </a:lnTo>
                  <a:lnTo>
                    <a:pt x="790" y="879"/>
                  </a:lnTo>
                  <a:lnTo>
                    <a:pt x="788" y="878"/>
                  </a:lnTo>
                  <a:lnTo>
                    <a:pt x="786" y="878"/>
                  </a:lnTo>
                  <a:lnTo>
                    <a:pt x="786" y="878"/>
                  </a:lnTo>
                  <a:lnTo>
                    <a:pt x="784" y="879"/>
                  </a:lnTo>
                  <a:lnTo>
                    <a:pt x="782" y="880"/>
                  </a:lnTo>
                  <a:lnTo>
                    <a:pt x="780" y="880"/>
                  </a:lnTo>
                  <a:lnTo>
                    <a:pt x="779" y="880"/>
                  </a:lnTo>
                  <a:lnTo>
                    <a:pt x="775" y="883"/>
                  </a:lnTo>
                  <a:lnTo>
                    <a:pt x="774" y="884"/>
                  </a:lnTo>
                  <a:lnTo>
                    <a:pt x="770" y="885"/>
                  </a:lnTo>
                  <a:lnTo>
                    <a:pt x="767" y="887"/>
                  </a:lnTo>
                  <a:lnTo>
                    <a:pt x="767" y="887"/>
                  </a:lnTo>
                  <a:lnTo>
                    <a:pt x="765" y="889"/>
                  </a:lnTo>
                  <a:lnTo>
                    <a:pt x="762" y="890"/>
                  </a:lnTo>
                  <a:lnTo>
                    <a:pt x="760" y="892"/>
                  </a:lnTo>
                  <a:lnTo>
                    <a:pt x="758" y="893"/>
                  </a:lnTo>
                  <a:lnTo>
                    <a:pt x="757" y="893"/>
                  </a:lnTo>
                  <a:lnTo>
                    <a:pt x="754" y="894"/>
                  </a:lnTo>
                  <a:lnTo>
                    <a:pt x="752" y="896"/>
                  </a:lnTo>
                  <a:lnTo>
                    <a:pt x="752" y="896"/>
                  </a:lnTo>
                  <a:lnTo>
                    <a:pt x="751" y="897"/>
                  </a:lnTo>
                  <a:lnTo>
                    <a:pt x="747" y="899"/>
                  </a:lnTo>
                  <a:lnTo>
                    <a:pt x="746" y="901"/>
                  </a:lnTo>
                  <a:lnTo>
                    <a:pt x="745" y="903"/>
                  </a:lnTo>
                  <a:lnTo>
                    <a:pt x="741" y="906"/>
                  </a:lnTo>
                  <a:lnTo>
                    <a:pt x="740" y="908"/>
                  </a:lnTo>
                  <a:lnTo>
                    <a:pt x="740" y="910"/>
                  </a:lnTo>
                  <a:lnTo>
                    <a:pt x="738" y="911"/>
                  </a:lnTo>
                  <a:lnTo>
                    <a:pt x="736" y="911"/>
                  </a:lnTo>
                  <a:lnTo>
                    <a:pt x="734" y="913"/>
                  </a:lnTo>
                  <a:lnTo>
                    <a:pt x="733" y="913"/>
                  </a:lnTo>
                  <a:lnTo>
                    <a:pt x="732" y="914"/>
                  </a:lnTo>
                  <a:lnTo>
                    <a:pt x="732" y="915"/>
                  </a:lnTo>
                  <a:lnTo>
                    <a:pt x="729" y="919"/>
                  </a:lnTo>
                  <a:lnTo>
                    <a:pt x="727" y="919"/>
                  </a:lnTo>
                  <a:lnTo>
                    <a:pt x="725" y="920"/>
                  </a:lnTo>
                  <a:lnTo>
                    <a:pt x="717" y="920"/>
                  </a:lnTo>
                  <a:lnTo>
                    <a:pt x="716" y="920"/>
                  </a:lnTo>
                  <a:lnTo>
                    <a:pt x="716" y="920"/>
                  </a:lnTo>
                  <a:lnTo>
                    <a:pt x="715" y="920"/>
                  </a:lnTo>
                  <a:lnTo>
                    <a:pt x="714" y="920"/>
                  </a:lnTo>
                  <a:lnTo>
                    <a:pt x="711" y="920"/>
                  </a:lnTo>
                  <a:lnTo>
                    <a:pt x="710" y="920"/>
                  </a:lnTo>
                  <a:lnTo>
                    <a:pt x="709" y="920"/>
                  </a:lnTo>
                  <a:lnTo>
                    <a:pt x="709" y="920"/>
                  </a:lnTo>
                  <a:lnTo>
                    <a:pt x="707" y="919"/>
                  </a:lnTo>
                  <a:lnTo>
                    <a:pt x="707" y="918"/>
                  </a:lnTo>
                  <a:lnTo>
                    <a:pt x="707" y="917"/>
                  </a:lnTo>
                  <a:lnTo>
                    <a:pt x="707" y="916"/>
                  </a:lnTo>
                  <a:lnTo>
                    <a:pt x="701" y="911"/>
                  </a:lnTo>
                  <a:lnTo>
                    <a:pt x="701" y="910"/>
                  </a:lnTo>
                  <a:lnTo>
                    <a:pt x="697" y="906"/>
                  </a:lnTo>
                  <a:lnTo>
                    <a:pt x="695" y="903"/>
                  </a:lnTo>
                  <a:lnTo>
                    <a:pt x="694" y="903"/>
                  </a:lnTo>
                  <a:lnTo>
                    <a:pt x="691" y="903"/>
                  </a:lnTo>
                  <a:lnTo>
                    <a:pt x="690" y="903"/>
                  </a:lnTo>
                  <a:lnTo>
                    <a:pt x="688" y="902"/>
                  </a:lnTo>
                  <a:lnTo>
                    <a:pt x="684" y="902"/>
                  </a:lnTo>
                  <a:lnTo>
                    <a:pt x="682" y="903"/>
                  </a:lnTo>
                  <a:lnTo>
                    <a:pt x="680" y="903"/>
                  </a:lnTo>
                  <a:lnTo>
                    <a:pt x="678" y="902"/>
                  </a:lnTo>
                  <a:lnTo>
                    <a:pt x="676" y="902"/>
                  </a:lnTo>
                  <a:lnTo>
                    <a:pt x="676" y="902"/>
                  </a:lnTo>
                  <a:lnTo>
                    <a:pt x="675" y="902"/>
                  </a:lnTo>
                  <a:lnTo>
                    <a:pt x="674" y="901"/>
                  </a:lnTo>
                  <a:lnTo>
                    <a:pt x="671" y="896"/>
                  </a:lnTo>
                  <a:lnTo>
                    <a:pt x="669" y="894"/>
                  </a:lnTo>
                  <a:lnTo>
                    <a:pt x="668" y="894"/>
                  </a:lnTo>
                  <a:lnTo>
                    <a:pt x="667" y="893"/>
                  </a:lnTo>
                  <a:lnTo>
                    <a:pt x="664" y="893"/>
                  </a:lnTo>
                  <a:lnTo>
                    <a:pt x="662" y="894"/>
                  </a:lnTo>
                  <a:lnTo>
                    <a:pt x="661" y="894"/>
                  </a:lnTo>
                  <a:lnTo>
                    <a:pt x="660" y="893"/>
                  </a:lnTo>
                  <a:lnTo>
                    <a:pt x="657" y="893"/>
                  </a:lnTo>
                  <a:lnTo>
                    <a:pt x="656" y="894"/>
                  </a:lnTo>
                  <a:lnTo>
                    <a:pt x="653" y="894"/>
                  </a:lnTo>
                  <a:lnTo>
                    <a:pt x="652" y="894"/>
                  </a:lnTo>
                  <a:lnTo>
                    <a:pt x="651" y="894"/>
                  </a:lnTo>
                  <a:lnTo>
                    <a:pt x="651" y="895"/>
                  </a:lnTo>
                  <a:lnTo>
                    <a:pt x="649" y="895"/>
                  </a:lnTo>
                  <a:lnTo>
                    <a:pt x="648" y="896"/>
                  </a:lnTo>
                  <a:lnTo>
                    <a:pt x="642" y="899"/>
                  </a:lnTo>
                  <a:lnTo>
                    <a:pt x="640" y="899"/>
                  </a:lnTo>
                  <a:lnTo>
                    <a:pt x="640" y="899"/>
                  </a:lnTo>
                  <a:lnTo>
                    <a:pt x="634" y="899"/>
                  </a:lnTo>
                  <a:lnTo>
                    <a:pt x="634" y="899"/>
                  </a:lnTo>
                  <a:lnTo>
                    <a:pt x="632" y="899"/>
                  </a:lnTo>
                  <a:lnTo>
                    <a:pt x="632" y="900"/>
                  </a:lnTo>
                  <a:lnTo>
                    <a:pt x="628" y="900"/>
                  </a:lnTo>
                  <a:lnTo>
                    <a:pt x="627" y="901"/>
                  </a:lnTo>
                  <a:lnTo>
                    <a:pt x="625" y="901"/>
                  </a:lnTo>
                  <a:lnTo>
                    <a:pt x="622" y="904"/>
                  </a:lnTo>
                  <a:lnTo>
                    <a:pt x="622" y="904"/>
                  </a:lnTo>
                  <a:lnTo>
                    <a:pt x="621" y="904"/>
                  </a:lnTo>
                  <a:lnTo>
                    <a:pt x="618" y="904"/>
                  </a:lnTo>
                  <a:lnTo>
                    <a:pt x="618" y="905"/>
                  </a:lnTo>
                  <a:lnTo>
                    <a:pt x="614" y="905"/>
                  </a:lnTo>
                  <a:lnTo>
                    <a:pt x="613" y="905"/>
                  </a:lnTo>
                  <a:lnTo>
                    <a:pt x="611" y="905"/>
                  </a:lnTo>
                  <a:lnTo>
                    <a:pt x="608" y="907"/>
                  </a:lnTo>
                  <a:lnTo>
                    <a:pt x="606" y="907"/>
                  </a:lnTo>
                  <a:lnTo>
                    <a:pt x="606" y="908"/>
                  </a:lnTo>
                  <a:lnTo>
                    <a:pt x="605" y="908"/>
                  </a:lnTo>
                  <a:lnTo>
                    <a:pt x="604" y="906"/>
                  </a:lnTo>
                  <a:lnTo>
                    <a:pt x="604" y="905"/>
                  </a:lnTo>
                  <a:lnTo>
                    <a:pt x="603" y="904"/>
                  </a:lnTo>
                  <a:lnTo>
                    <a:pt x="600" y="901"/>
                  </a:lnTo>
                  <a:lnTo>
                    <a:pt x="600" y="901"/>
                  </a:lnTo>
                  <a:lnTo>
                    <a:pt x="599" y="901"/>
                  </a:lnTo>
                  <a:lnTo>
                    <a:pt x="598" y="901"/>
                  </a:lnTo>
                  <a:lnTo>
                    <a:pt x="597" y="901"/>
                  </a:lnTo>
                  <a:lnTo>
                    <a:pt x="595" y="902"/>
                  </a:lnTo>
                  <a:lnTo>
                    <a:pt x="594" y="902"/>
                  </a:lnTo>
                  <a:lnTo>
                    <a:pt x="594" y="903"/>
                  </a:lnTo>
                  <a:lnTo>
                    <a:pt x="593" y="902"/>
                  </a:lnTo>
                  <a:lnTo>
                    <a:pt x="591" y="900"/>
                  </a:lnTo>
                  <a:lnTo>
                    <a:pt x="591" y="898"/>
                  </a:lnTo>
                  <a:lnTo>
                    <a:pt x="589" y="898"/>
                  </a:lnTo>
                  <a:lnTo>
                    <a:pt x="589" y="899"/>
                  </a:lnTo>
                  <a:lnTo>
                    <a:pt x="587" y="899"/>
                  </a:lnTo>
                  <a:lnTo>
                    <a:pt x="587" y="899"/>
                  </a:lnTo>
                  <a:lnTo>
                    <a:pt x="585" y="900"/>
                  </a:lnTo>
                  <a:lnTo>
                    <a:pt x="582" y="899"/>
                  </a:lnTo>
                  <a:lnTo>
                    <a:pt x="581" y="899"/>
                  </a:lnTo>
                  <a:lnTo>
                    <a:pt x="581" y="898"/>
                  </a:lnTo>
                  <a:lnTo>
                    <a:pt x="582" y="895"/>
                  </a:lnTo>
                  <a:lnTo>
                    <a:pt x="582" y="894"/>
                  </a:lnTo>
                  <a:lnTo>
                    <a:pt x="584" y="892"/>
                  </a:lnTo>
                  <a:lnTo>
                    <a:pt x="584" y="892"/>
                  </a:lnTo>
                  <a:lnTo>
                    <a:pt x="585" y="891"/>
                  </a:lnTo>
                  <a:lnTo>
                    <a:pt x="585" y="891"/>
                  </a:lnTo>
                  <a:lnTo>
                    <a:pt x="589" y="887"/>
                  </a:lnTo>
                  <a:lnTo>
                    <a:pt x="589" y="884"/>
                  </a:lnTo>
                  <a:lnTo>
                    <a:pt x="590" y="883"/>
                  </a:lnTo>
                  <a:lnTo>
                    <a:pt x="591" y="882"/>
                  </a:lnTo>
                  <a:lnTo>
                    <a:pt x="591" y="877"/>
                  </a:lnTo>
                  <a:lnTo>
                    <a:pt x="590" y="876"/>
                  </a:lnTo>
                  <a:lnTo>
                    <a:pt x="590" y="873"/>
                  </a:lnTo>
                  <a:lnTo>
                    <a:pt x="589" y="873"/>
                  </a:lnTo>
                  <a:lnTo>
                    <a:pt x="589" y="869"/>
                  </a:lnTo>
                  <a:lnTo>
                    <a:pt x="589" y="869"/>
                  </a:lnTo>
                  <a:lnTo>
                    <a:pt x="589" y="865"/>
                  </a:lnTo>
                  <a:lnTo>
                    <a:pt x="590" y="863"/>
                  </a:lnTo>
                  <a:lnTo>
                    <a:pt x="590" y="862"/>
                  </a:lnTo>
                  <a:lnTo>
                    <a:pt x="592" y="859"/>
                  </a:lnTo>
                  <a:lnTo>
                    <a:pt x="595" y="856"/>
                  </a:lnTo>
                  <a:lnTo>
                    <a:pt x="595" y="853"/>
                  </a:lnTo>
                  <a:lnTo>
                    <a:pt x="595" y="852"/>
                  </a:lnTo>
                  <a:lnTo>
                    <a:pt x="595" y="852"/>
                  </a:lnTo>
                  <a:lnTo>
                    <a:pt x="595" y="850"/>
                  </a:lnTo>
                  <a:lnTo>
                    <a:pt x="595" y="849"/>
                  </a:lnTo>
                  <a:lnTo>
                    <a:pt x="595" y="848"/>
                  </a:lnTo>
                  <a:lnTo>
                    <a:pt x="594" y="847"/>
                  </a:lnTo>
                  <a:lnTo>
                    <a:pt x="594" y="846"/>
                  </a:lnTo>
                  <a:lnTo>
                    <a:pt x="592" y="844"/>
                  </a:lnTo>
                  <a:lnTo>
                    <a:pt x="592" y="844"/>
                  </a:lnTo>
                  <a:lnTo>
                    <a:pt x="591" y="843"/>
                  </a:lnTo>
                  <a:lnTo>
                    <a:pt x="590" y="841"/>
                  </a:lnTo>
                  <a:lnTo>
                    <a:pt x="587" y="836"/>
                  </a:lnTo>
                  <a:lnTo>
                    <a:pt x="586" y="836"/>
                  </a:lnTo>
                  <a:lnTo>
                    <a:pt x="586" y="831"/>
                  </a:lnTo>
                  <a:lnTo>
                    <a:pt x="585" y="830"/>
                  </a:lnTo>
                  <a:lnTo>
                    <a:pt x="584" y="829"/>
                  </a:lnTo>
                  <a:lnTo>
                    <a:pt x="584" y="829"/>
                  </a:lnTo>
                  <a:lnTo>
                    <a:pt x="584" y="828"/>
                  </a:lnTo>
                  <a:lnTo>
                    <a:pt x="583" y="827"/>
                  </a:lnTo>
                  <a:lnTo>
                    <a:pt x="583" y="826"/>
                  </a:lnTo>
                  <a:lnTo>
                    <a:pt x="581" y="824"/>
                  </a:lnTo>
                  <a:lnTo>
                    <a:pt x="577" y="822"/>
                  </a:lnTo>
                  <a:lnTo>
                    <a:pt x="569" y="818"/>
                  </a:lnTo>
                  <a:lnTo>
                    <a:pt x="567" y="816"/>
                  </a:lnTo>
                  <a:lnTo>
                    <a:pt x="564" y="816"/>
                  </a:lnTo>
                  <a:lnTo>
                    <a:pt x="563" y="815"/>
                  </a:lnTo>
                  <a:lnTo>
                    <a:pt x="562" y="815"/>
                  </a:lnTo>
                  <a:lnTo>
                    <a:pt x="560" y="815"/>
                  </a:lnTo>
                  <a:lnTo>
                    <a:pt x="559" y="814"/>
                  </a:lnTo>
                  <a:lnTo>
                    <a:pt x="555" y="814"/>
                  </a:lnTo>
                  <a:lnTo>
                    <a:pt x="554" y="814"/>
                  </a:lnTo>
                  <a:lnTo>
                    <a:pt x="552" y="814"/>
                  </a:lnTo>
                  <a:lnTo>
                    <a:pt x="552" y="814"/>
                  </a:lnTo>
                  <a:lnTo>
                    <a:pt x="549" y="814"/>
                  </a:lnTo>
                  <a:lnTo>
                    <a:pt x="549" y="815"/>
                  </a:lnTo>
                  <a:lnTo>
                    <a:pt x="548" y="815"/>
                  </a:lnTo>
                  <a:lnTo>
                    <a:pt x="546" y="817"/>
                  </a:lnTo>
                  <a:lnTo>
                    <a:pt x="545" y="818"/>
                  </a:lnTo>
                  <a:lnTo>
                    <a:pt x="544" y="818"/>
                  </a:lnTo>
                  <a:lnTo>
                    <a:pt x="542" y="819"/>
                  </a:lnTo>
                  <a:lnTo>
                    <a:pt x="542" y="819"/>
                  </a:lnTo>
                  <a:lnTo>
                    <a:pt x="540" y="821"/>
                  </a:lnTo>
                  <a:lnTo>
                    <a:pt x="539" y="823"/>
                  </a:lnTo>
                  <a:lnTo>
                    <a:pt x="538" y="825"/>
                  </a:lnTo>
                  <a:lnTo>
                    <a:pt x="538" y="826"/>
                  </a:lnTo>
                  <a:lnTo>
                    <a:pt x="537" y="826"/>
                  </a:lnTo>
                  <a:lnTo>
                    <a:pt x="536" y="826"/>
                  </a:lnTo>
                  <a:lnTo>
                    <a:pt x="536" y="827"/>
                  </a:lnTo>
                  <a:lnTo>
                    <a:pt x="535" y="830"/>
                  </a:lnTo>
                  <a:lnTo>
                    <a:pt x="534" y="831"/>
                  </a:lnTo>
                  <a:lnTo>
                    <a:pt x="534" y="833"/>
                  </a:lnTo>
                  <a:lnTo>
                    <a:pt x="532" y="835"/>
                  </a:lnTo>
                  <a:lnTo>
                    <a:pt x="531" y="835"/>
                  </a:lnTo>
                  <a:lnTo>
                    <a:pt x="531" y="837"/>
                  </a:lnTo>
                  <a:lnTo>
                    <a:pt x="529" y="839"/>
                  </a:lnTo>
                  <a:lnTo>
                    <a:pt x="527" y="840"/>
                  </a:lnTo>
                  <a:lnTo>
                    <a:pt x="522" y="844"/>
                  </a:lnTo>
                  <a:lnTo>
                    <a:pt x="521" y="847"/>
                  </a:lnTo>
                  <a:lnTo>
                    <a:pt x="521" y="847"/>
                  </a:lnTo>
                  <a:lnTo>
                    <a:pt x="520" y="849"/>
                  </a:lnTo>
                  <a:lnTo>
                    <a:pt x="517" y="853"/>
                  </a:lnTo>
                  <a:lnTo>
                    <a:pt x="517" y="854"/>
                  </a:lnTo>
                  <a:lnTo>
                    <a:pt x="516" y="855"/>
                  </a:lnTo>
                  <a:lnTo>
                    <a:pt x="516" y="856"/>
                  </a:lnTo>
                  <a:lnTo>
                    <a:pt x="515" y="857"/>
                  </a:lnTo>
                  <a:lnTo>
                    <a:pt x="515" y="859"/>
                  </a:lnTo>
                  <a:lnTo>
                    <a:pt x="514" y="861"/>
                  </a:lnTo>
                  <a:lnTo>
                    <a:pt x="514" y="861"/>
                  </a:lnTo>
                  <a:lnTo>
                    <a:pt x="513" y="861"/>
                  </a:lnTo>
                  <a:lnTo>
                    <a:pt x="512" y="863"/>
                  </a:lnTo>
                  <a:lnTo>
                    <a:pt x="510" y="864"/>
                  </a:lnTo>
                  <a:lnTo>
                    <a:pt x="509" y="865"/>
                  </a:lnTo>
                  <a:lnTo>
                    <a:pt x="508" y="865"/>
                  </a:lnTo>
                  <a:lnTo>
                    <a:pt x="507" y="865"/>
                  </a:lnTo>
                  <a:lnTo>
                    <a:pt x="506" y="866"/>
                  </a:lnTo>
                  <a:lnTo>
                    <a:pt x="503" y="868"/>
                  </a:lnTo>
                  <a:lnTo>
                    <a:pt x="501" y="869"/>
                  </a:lnTo>
                  <a:lnTo>
                    <a:pt x="501" y="870"/>
                  </a:lnTo>
                  <a:lnTo>
                    <a:pt x="500" y="871"/>
                  </a:lnTo>
                  <a:lnTo>
                    <a:pt x="499" y="871"/>
                  </a:lnTo>
                  <a:lnTo>
                    <a:pt x="499" y="868"/>
                  </a:lnTo>
                  <a:lnTo>
                    <a:pt x="497" y="866"/>
                  </a:lnTo>
                  <a:lnTo>
                    <a:pt x="497" y="866"/>
                  </a:lnTo>
                  <a:lnTo>
                    <a:pt x="495" y="865"/>
                  </a:lnTo>
                  <a:lnTo>
                    <a:pt x="493" y="861"/>
                  </a:lnTo>
                  <a:lnTo>
                    <a:pt x="492" y="860"/>
                  </a:lnTo>
                  <a:lnTo>
                    <a:pt x="492" y="860"/>
                  </a:lnTo>
                  <a:lnTo>
                    <a:pt x="490" y="858"/>
                  </a:lnTo>
                  <a:lnTo>
                    <a:pt x="490" y="857"/>
                  </a:lnTo>
                  <a:lnTo>
                    <a:pt x="489" y="856"/>
                  </a:lnTo>
                  <a:lnTo>
                    <a:pt x="489" y="855"/>
                  </a:lnTo>
                  <a:lnTo>
                    <a:pt x="488" y="854"/>
                  </a:lnTo>
                  <a:lnTo>
                    <a:pt x="488" y="851"/>
                  </a:lnTo>
                  <a:lnTo>
                    <a:pt x="489" y="849"/>
                  </a:lnTo>
                  <a:lnTo>
                    <a:pt x="490" y="847"/>
                  </a:lnTo>
                  <a:lnTo>
                    <a:pt x="493" y="847"/>
                  </a:lnTo>
                  <a:lnTo>
                    <a:pt x="493" y="846"/>
                  </a:lnTo>
                  <a:lnTo>
                    <a:pt x="494" y="845"/>
                  </a:lnTo>
                  <a:lnTo>
                    <a:pt x="495" y="844"/>
                  </a:lnTo>
                  <a:lnTo>
                    <a:pt x="496" y="842"/>
                  </a:lnTo>
                  <a:lnTo>
                    <a:pt x="497" y="841"/>
                  </a:lnTo>
                  <a:lnTo>
                    <a:pt x="499" y="839"/>
                  </a:lnTo>
                  <a:lnTo>
                    <a:pt x="499" y="838"/>
                  </a:lnTo>
                  <a:lnTo>
                    <a:pt x="500" y="837"/>
                  </a:lnTo>
                  <a:lnTo>
                    <a:pt x="500" y="837"/>
                  </a:lnTo>
                  <a:lnTo>
                    <a:pt x="503" y="834"/>
                  </a:lnTo>
                  <a:lnTo>
                    <a:pt x="504" y="834"/>
                  </a:lnTo>
                  <a:lnTo>
                    <a:pt x="508" y="830"/>
                  </a:lnTo>
                  <a:lnTo>
                    <a:pt x="510" y="829"/>
                  </a:lnTo>
                  <a:lnTo>
                    <a:pt x="517" y="829"/>
                  </a:lnTo>
                  <a:lnTo>
                    <a:pt x="518" y="828"/>
                  </a:lnTo>
                  <a:lnTo>
                    <a:pt x="519" y="827"/>
                  </a:lnTo>
                  <a:lnTo>
                    <a:pt x="518" y="826"/>
                  </a:lnTo>
                  <a:lnTo>
                    <a:pt x="518" y="823"/>
                  </a:lnTo>
                  <a:lnTo>
                    <a:pt x="517" y="822"/>
                  </a:lnTo>
                  <a:lnTo>
                    <a:pt x="517" y="821"/>
                  </a:lnTo>
                  <a:lnTo>
                    <a:pt x="518" y="820"/>
                  </a:lnTo>
                  <a:lnTo>
                    <a:pt x="519" y="819"/>
                  </a:lnTo>
                  <a:lnTo>
                    <a:pt x="519" y="815"/>
                  </a:lnTo>
                  <a:lnTo>
                    <a:pt x="518" y="813"/>
                  </a:lnTo>
                  <a:lnTo>
                    <a:pt x="517" y="813"/>
                  </a:lnTo>
                  <a:lnTo>
                    <a:pt x="516" y="812"/>
                  </a:lnTo>
                  <a:lnTo>
                    <a:pt x="516" y="812"/>
                  </a:lnTo>
                  <a:lnTo>
                    <a:pt x="514" y="811"/>
                  </a:lnTo>
                  <a:lnTo>
                    <a:pt x="514" y="809"/>
                  </a:lnTo>
                  <a:lnTo>
                    <a:pt x="515" y="809"/>
                  </a:lnTo>
                  <a:lnTo>
                    <a:pt x="515" y="807"/>
                  </a:lnTo>
                  <a:lnTo>
                    <a:pt x="514" y="807"/>
                  </a:lnTo>
                  <a:lnTo>
                    <a:pt x="514" y="806"/>
                  </a:lnTo>
                  <a:lnTo>
                    <a:pt x="514" y="805"/>
                  </a:lnTo>
                  <a:lnTo>
                    <a:pt x="513" y="805"/>
                  </a:lnTo>
                  <a:lnTo>
                    <a:pt x="512" y="804"/>
                  </a:lnTo>
                  <a:lnTo>
                    <a:pt x="510" y="804"/>
                  </a:lnTo>
                  <a:lnTo>
                    <a:pt x="510" y="802"/>
                  </a:lnTo>
                  <a:lnTo>
                    <a:pt x="510" y="801"/>
                  </a:lnTo>
                  <a:lnTo>
                    <a:pt x="510" y="800"/>
                  </a:lnTo>
                  <a:lnTo>
                    <a:pt x="510" y="800"/>
                  </a:lnTo>
                  <a:lnTo>
                    <a:pt x="510" y="798"/>
                  </a:lnTo>
                  <a:lnTo>
                    <a:pt x="509" y="796"/>
                  </a:lnTo>
                  <a:lnTo>
                    <a:pt x="507" y="796"/>
                  </a:lnTo>
                  <a:lnTo>
                    <a:pt x="505" y="793"/>
                  </a:lnTo>
                  <a:lnTo>
                    <a:pt x="504" y="793"/>
                  </a:lnTo>
                  <a:lnTo>
                    <a:pt x="503" y="792"/>
                  </a:lnTo>
                  <a:lnTo>
                    <a:pt x="504" y="792"/>
                  </a:lnTo>
                  <a:lnTo>
                    <a:pt x="505" y="793"/>
                  </a:lnTo>
                  <a:lnTo>
                    <a:pt x="505" y="792"/>
                  </a:lnTo>
                  <a:lnTo>
                    <a:pt x="506" y="791"/>
                  </a:lnTo>
                  <a:lnTo>
                    <a:pt x="508" y="791"/>
                  </a:lnTo>
                  <a:lnTo>
                    <a:pt x="509" y="790"/>
                  </a:lnTo>
                  <a:lnTo>
                    <a:pt x="511" y="789"/>
                  </a:lnTo>
                  <a:lnTo>
                    <a:pt x="511" y="788"/>
                  </a:lnTo>
                  <a:lnTo>
                    <a:pt x="512" y="787"/>
                  </a:lnTo>
                  <a:lnTo>
                    <a:pt x="512" y="785"/>
                  </a:lnTo>
                  <a:lnTo>
                    <a:pt x="512" y="784"/>
                  </a:lnTo>
                  <a:lnTo>
                    <a:pt x="512" y="782"/>
                  </a:lnTo>
                  <a:lnTo>
                    <a:pt x="513" y="781"/>
                  </a:lnTo>
                  <a:lnTo>
                    <a:pt x="513" y="776"/>
                  </a:lnTo>
                  <a:lnTo>
                    <a:pt x="512" y="776"/>
                  </a:lnTo>
                  <a:lnTo>
                    <a:pt x="512" y="774"/>
                  </a:lnTo>
                  <a:lnTo>
                    <a:pt x="512" y="773"/>
                  </a:lnTo>
                  <a:lnTo>
                    <a:pt x="512" y="772"/>
                  </a:lnTo>
                  <a:lnTo>
                    <a:pt x="511" y="772"/>
                  </a:lnTo>
                  <a:lnTo>
                    <a:pt x="511" y="770"/>
                  </a:lnTo>
                  <a:lnTo>
                    <a:pt x="511" y="769"/>
                  </a:lnTo>
                  <a:lnTo>
                    <a:pt x="512" y="767"/>
                  </a:lnTo>
                  <a:lnTo>
                    <a:pt x="511" y="766"/>
                  </a:lnTo>
                  <a:lnTo>
                    <a:pt x="511" y="765"/>
                  </a:lnTo>
                  <a:lnTo>
                    <a:pt x="511" y="764"/>
                  </a:lnTo>
                  <a:lnTo>
                    <a:pt x="511" y="762"/>
                  </a:lnTo>
                  <a:lnTo>
                    <a:pt x="510" y="759"/>
                  </a:lnTo>
                  <a:lnTo>
                    <a:pt x="506" y="754"/>
                  </a:lnTo>
                  <a:lnTo>
                    <a:pt x="504" y="754"/>
                  </a:lnTo>
                  <a:lnTo>
                    <a:pt x="502" y="752"/>
                  </a:lnTo>
                  <a:lnTo>
                    <a:pt x="500" y="751"/>
                  </a:lnTo>
                  <a:lnTo>
                    <a:pt x="497" y="748"/>
                  </a:lnTo>
                  <a:lnTo>
                    <a:pt x="494" y="746"/>
                  </a:lnTo>
                  <a:lnTo>
                    <a:pt x="492" y="746"/>
                  </a:lnTo>
                  <a:lnTo>
                    <a:pt x="492" y="746"/>
                  </a:lnTo>
                  <a:lnTo>
                    <a:pt x="489" y="746"/>
                  </a:lnTo>
                  <a:lnTo>
                    <a:pt x="489" y="745"/>
                  </a:lnTo>
                  <a:lnTo>
                    <a:pt x="488" y="745"/>
                  </a:lnTo>
                  <a:lnTo>
                    <a:pt x="487" y="745"/>
                  </a:lnTo>
                  <a:lnTo>
                    <a:pt x="485" y="745"/>
                  </a:lnTo>
                  <a:lnTo>
                    <a:pt x="485" y="745"/>
                  </a:lnTo>
                  <a:lnTo>
                    <a:pt x="480" y="745"/>
                  </a:lnTo>
                  <a:lnTo>
                    <a:pt x="478" y="743"/>
                  </a:lnTo>
                  <a:lnTo>
                    <a:pt x="477" y="743"/>
                  </a:lnTo>
                  <a:lnTo>
                    <a:pt x="477" y="743"/>
                  </a:lnTo>
                  <a:lnTo>
                    <a:pt x="475" y="743"/>
                  </a:lnTo>
                  <a:lnTo>
                    <a:pt x="475" y="742"/>
                  </a:lnTo>
                  <a:lnTo>
                    <a:pt x="473" y="742"/>
                  </a:lnTo>
                  <a:lnTo>
                    <a:pt x="472" y="742"/>
                  </a:lnTo>
                  <a:lnTo>
                    <a:pt x="471" y="742"/>
                  </a:lnTo>
                  <a:lnTo>
                    <a:pt x="470" y="741"/>
                  </a:lnTo>
                  <a:lnTo>
                    <a:pt x="469" y="741"/>
                  </a:lnTo>
                  <a:lnTo>
                    <a:pt x="467" y="739"/>
                  </a:lnTo>
                  <a:lnTo>
                    <a:pt x="465" y="739"/>
                  </a:lnTo>
                  <a:lnTo>
                    <a:pt x="463" y="738"/>
                  </a:lnTo>
                  <a:lnTo>
                    <a:pt x="462" y="738"/>
                  </a:lnTo>
                  <a:lnTo>
                    <a:pt x="461" y="738"/>
                  </a:lnTo>
                  <a:lnTo>
                    <a:pt x="458" y="738"/>
                  </a:lnTo>
                  <a:lnTo>
                    <a:pt x="457" y="737"/>
                  </a:lnTo>
                  <a:lnTo>
                    <a:pt x="456" y="737"/>
                  </a:lnTo>
                  <a:lnTo>
                    <a:pt x="454" y="736"/>
                  </a:lnTo>
                  <a:lnTo>
                    <a:pt x="452" y="735"/>
                  </a:lnTo>
                  <a:lnTo>
                    <a:pt x="449" y="734"/>
                  </a:lnTo>
                  <a:lnTo>
                    <a:pt x="448" y="734"/>
                  </a:lnTo>
                  <a:lnTo>
                    <a:pt x="446" y="733"/>
                  </a:lnTo>
                  <a:lnTo>
                    <a:pt x="442" y="733"/>
                  </a:lnTo>
                  <a:lnTo>
                    <a:pt x="442" y="733"/>
                  </a:lnTo>
                  <a:lnTo>
                    <a:pt x="440" y="733"/>
                  </a:lnTo>
                  <a:lnTo>
                    <a:pt x="440" y="732"/>
                  </a:lnTo>
                  <a:lnTo>
                    <a:pt x="433" y="732"/>
                  </a:lnTo>
                  <a:lnTo>
                    <a:pt x="433" y="732"/>
                  </a:lnTo>
                  <a:lnTo>
                    <a:pt x="432" y="732"/>
                  </a:lnTo>
                  <a:lnTo>
                    <a:pt x="431" y="731"/>
                  </a:lnTo>
                  <a:lnTo>
                    <a:pt x="429" y="731"/>
                  </a:lnTo>
                  <a:lnTo>
                    <a:pt x="429" y="731"/>
                  </a:lnTo>
                  <a:lnTo>
                    <a:pt x="425" y="731"/>
                  </a:lnTo>
                  <a:lnTo>
                    <a:pt x="425" y="730"/>
                  </a:lnTo>
                  <a:lnTo>
                    <a:pt x="421" y="730"/>
                  </a:lnTo>
                  <a:lnTo>
                    <a:pt x="418" y="728"/>
                  </a:lnTo>
                  <a:lnTo>
                    <a:pt x="417" y="728"/>
                  </a:lnTo>
                  <a:lnTo>
                    <a:pt x="415" y="727"/>
                  </a:lnTo>
                  <a:lnTo>
                    <a:pt x="412" y="727"/>
                  </a:lnTo>
                  <a:lnTo>
                    <a:pt x="410" y="728"/>
                  </a:lnTo>
                  <a:lnTo>
                    <a:pt x="410" y="728"/>
                  </a:lnTo>
                  <a:lnTo>
                    <a:pt x="409" y="728"/>
                  </a:lnTo>
                  <a:lnTo>
                    <a:pt x="406" y="731"/>
                  </a:lnTo>
                  <a:lnTo>
                    <a:pt x="405" y="733"/>
                  </a:lnTo>
                  <a:lnTo>
                    <a:pt x="404" y="733"/>
                  </a:lnTo>
                  <a:lnTo>
                    <a:pt x="403" y="731"/>
                  </a:lnTo>
                  <a:lnTo>
                    <a:pt x="402" y="731"/>
                  </a:lnTo>
                  <a:lnTo>
                    <a:pt x="400" y="731"/>
                  </a:lnTo>
                  <a:lnTo>
                    <a:pt x="400" y="731"/>
                  </a:lnTo>
                  <a:lnTo>
                    <a:pt x="399" y="731"/>
                  </a:lnTo>
                  <a:lnTo>
                    <a:pt x="398" y="732"/>
                  </a:lnTo>
                  <a:lnTo>
                    <a:pt x="397" y="732"/>
                  </a:lnTo>
                  <a:lnTo>
                    <a:pt x="395" y="734"/>
                  </a:lnTo>
                  <a:lnTo>
                    <a:pt x="395" y="735"/>
                  </a:lnTo>
                  <a:lnTo>
                    <a:pt x="394" y="735"/>
                  </a:lnTo>
                  <a:lnTo>
                    <a:pt x="391" y="740"/>
                  </a:lnTo>
                  <a:lnTo>
                    <a:pt x="389" y="743"/>
                  </a:lnTo>
                  <a:lnTo>
                    <a:pt x="389" y="744"/>
                  </a:lnTo>
                  <a:lnTo>
                    <a:pt x="389" y="744"/>
                  </a:lnTo>
                  <a:lnTo>
                    <a:pt x="389" y="747"/>
                  </a:lnTo>
                  <a:lnTo>
                    <a:pt x="388" y="748"/>
                  </a:lnTo>
                  <a:lnTo>
                    <a:pt x="389" y="749"/>
                  </a:lnTo>
                  <a:lnTo>
                    <a:pt x="388" y="750"/>
                  </a:lnTo>
                  <a:lnTo>
                    <a:pt x="388" y="752"/>
                  </a:lnTo>
                  <a:lnTo>
                    <a:pt x="390" y="755"/>
                  </a:lnTo>
                  <a:lnTo>
                    <a:pt x="390" y="756"/>
                  </a:lnTo>
                  <a:lnTo>
                    <a:pt x="391" y="756"/>
                  </a:lnTo>
                  <a:lnTo>
                    <a:pt x="393" y="758"/>
                  </a:lnTo>
                  <a:lnTo>
                    <a:pt x="394" y="758"/>
                  </a:lnTo>
                  <a:lnTo>
                    <a:pt x="395" y="759"/>
                  </a:lnTo>
                  <a:lnTo>
                    <a:pt x="395" y="760"/>
                  </a:lnTo>
                  <a:lnTo>
                    <a:pt x="396" y="760"/>
                  </a:lnTo>
                  <a:lnTo>
                    <a:pt x="397" y="762"/>
                  </a:lnTo>
                  <a:lnTo>
                    <a:pt x="398" y="765"/>
                  </a:lnTo>
                  <a:lnTo>
                    <a:pt x="401" y="768"/>
                  </a:lnTo>
                  <a:lnTo>
                    <a:pt x="402" y="770"/>
                  </a:lnTo>
                  <a:lnTo>
                    <a:pt x="402" y="770"/>
                  </a:lnTo>
                  <a:lnTo>
                    <a:pt x="402" y="774"/>
                  </a:lnTo>
                  <a:lnTo>
                    <a:pt x="403" y="775"/>
                  </a:lnTo>
                  <a:lnTo>
                    <a:pt x="403" y="776"/>
                  </a:lnTo>
                  <a:lnTo>
                    <a:pt x="402" y="776"/>
                  </a:lnTo>
                  <a:lnTo>
                    <a:pt x="402" y="778"/>
                  </a:lnTo>
                  <a:lnTo>
                    <a:pt x="398" y="782"/>
                  </a:lnTo>
                  <a:lnTo>
                    <a:pt x="396" y="782"/>
                  </a:lnTo>
                  <a:lnTo>
                    <a:pt x="396" y="782"/>
                  </a:lnTo>
                  <a:lnTo>
                    <a:pt x="395" y="782"/>
                  </a:lnTo>
                  <a:lnTo>
                    <a:pt x="393" y="781"/>
                  </a:lnTo>
                  <a:lnTo>
                    <a:pt x="391" y="780"/>
                  </a:lnTo>
                  <a:lnTo>
                    <a:pt x="391" y="779"/>
                  </a:lnTo>
                  <a:lnTo>
                    <a:pt x="387" y="777"/>
                  </a:lnTo>
                  <a:lnTo>
                    <a:pt x="385" y="776"/>
                  </a:lnTo>
                  <a:lnTo>
                    <a:pt x="383" y="774"/>
                  </a:lnTo>
                  <a:lnTo>
                    <a:pt x="381" y="774"/>
                  </a:lnTo>
                  <a:lnTo>
                    <a:pt x="381" y="774"/>
                  </a:lnTo>
                  <a:lnTo>
                    <a:pt x="376" y="773"/>
                  </a:lnTo>
                  <a:lnTo>
                    <a:pt x="376" y="773"/>
                  </a:lnTo>
                  <a:lnTo>
                    <a:pt x="374" y="773"/>
                  </a:lnTo>
                  <a:lnTo>
                    <a:pt x="373" y="773"/>
                  </a:lnTo>
                  <a:lnTo>
                    <a:pt x="371" y="772"/>
                  </a:lnTo>
                  <a:lnTo>
                    <a:pt x="369" y="769"/>
                  </a:lnTo>
                  <a:lnTo>
                    <a:pt x="367" y="769"/>
                  </a:lnTo>
                  <a:lnTo>
                    <a:pt x="366" y="770"/>
                  </a:lnTo>
                  <a:lnTo>
                    <a:pt x="365" y="771"/>
                  </a:lnTo>
                  <a:lnTo>
                    <a:pt x="365" y="772"/>
                  </a:lnTo>
                  <a:lnTo>
                    <a:pt x="365" y="772"/>
                  </a:lnTo>
                  <a:lnTo>
                    <a:pt x="365" y="774"/>
                  </a:lnTo>
                  <a:lnTo>
                    <a:pt x="363" y="777"/>
                  </a:lnTo>
                  <a:lnTo>
                    <a:pt x="363" y="778"/>
                  </a:lnTo>
                  <a:lnTo>
                    <a:pt x="364" y="778"/>
                  </a:lnTo>
                  <a:lnTo>
                    <a:pt x="365" y="778"/>
                  </a:lnTo>
                  <a:lnTo>
                    <a:pt x="365" y="779"/>
                  </a:lnTo>
                  <a:lnTo>
                    <a:pt x="363" y="780"/>
                  </a:lnTo>
                  <a:lnTo>
                    <a:pt x="363" y="781"/>
                  </a:lnTo>
                  <a:lnTo>
                    <a:pt x="365" y="782"/>
                  </a:lnTo>
                  <a:lnTo>
                    <a:pt x="365" y="784"/>
                  </a:lnTo>
                  <a:lnTo>
                    <a:pt x="363" y="785"/>
                  </a:lnTo>
                  <a:lnTo>
                    <a:pt x="363" y="787"/>
                  </a:lnTo>
                  <a:lnTo>
                    <a:pt x="364" y="787"/>
                  </a:lnTo>
                  <a:lnTo>
                    <a:pt x="366" y="788"/>
                  </a:lnTo>
                  <a:lnTo>
                    <a:pt x="366" y="789"/>
                  </a:lnTo>
                  <a:lnTo>
                    <a:pt x="366" y="790"/>
                  </a:lnTo>
                  <a:lnTo>
                    <a:pt x="367" y="791"/>
                  </a:lnTo>
                  <a:lnTo>
                    <a:pt x="367" y="793"/>
                  </a:lnTo>
                  <a:lnTo>
                    <a:pt x="368" y="794"/>
                  </a:lnTo>
                  <a:lnTo>
                    <a:pt x="369" y="796"/>
                  </a:lnTo>
                  <a:lnTo>
                    <a:pt x="372" y="799"/>
                  </a:lnTo>
                  <a:lnTo>
                    <a:pt x="372" y="800"/>
                  </a:lnTo>
                  <a:lnTo>
                    <a:pt x="373" y="801"/>
                  </a:lnTo>
                  <a:lnTo>
                    <a:pt x="374" y="802"/>
                  </a:lnTo>
                  <a:lnTo>
                    <a:pt x="374" y="803"/>
                  </a:lnTo>
                  <a:lnTo>
                    <a:pt x="375" y="804"/>
                  </a:lnTo>
                  <a:lnTo>
                    <a:pt x="375" y="807"/>
                  </a:lnTo>
                  <a:lnTo>
                    <a:pt x="376" y="808"/>
                  </a:lnTo>
                  <a:lnTo>
                    <a:pt x="376" y="809"/>
                  </a:lnTo>
                  <a:lnTo>
                    <a:pt x="376" y="809"/>
                  </a:lnTo>
                  <a:lnTo>
                    <a:pt x="376" y="812"/>
                  </a:lnTo>
                  <a:lnTo>
                    <a:pt x="376" y="812"/>
                  </a:lnTo>
                  <a:lnTo>
                    <a:pt x="376" y="813"/>
                  </a:lnTo>
                  <a:lnTo>
                    <a:pt x="375" y="814"/>
                  </a:lnTo>
                  <a:lnTo>
                    <a:pt x="375" y="815"/>
                  </a:lnTo>
                  <a:lnTo>
                    <a:pt x="373" y="818"/>
                  </a:lnTo>
                  <a:lnTo>
                    <a:pt x="369" y="822"/>
                  </a:lnTo>
                  <a:lnTo>
                    <a:pt x="365" y="822"/>
                  </a:lnTo>
                  <a:lnTo>
                    <a:pt x="362" y="820"/>
                  </a:lnTo>
                  <a:lnTo>
                    <a:pt x="361" y="818"/>
                  </a:lnTo>
                  <a:lnTo>
                    <a:pt x="357" y="811"/>
                  </a:lnTo>
                  <a:lnTo>
                    <a:pt x="355" y="809"/>
                  </a:lnTo>
                  <a:lnTo>
                    <a:pt x="354" y="808"/>
                  </a:lnTo>
                  <a:lnTo>
                    <a:pt x="354" y="806"/>
                  </a:lnTo>
                  <a:lnTo>
                    <a:pt x="352" y="805"/>
                  </a:lnTo>
                  <a:lnTo>
                    <a:pt x="351" y="804"/>
                  </a:lnTo>
                  <a:lnTo>
                    <a:pt x="350" y="803"/>
                  </a:lnTo>
                  <a:lnTo>
                    <a:pt x="350" y="802"/>
                  </a:lnTo>
                  <a:lnTo>
                    <a:pt x="349" y="800"/>
                  </a:lnTo>
                  <a:lnTo>
                    <a:pt x="346" y="799"/>
                  </a:lnTo>
                  <a:lnTo>
                    <a:pt x="345" y="798"/>
                  </a:lnTo>
                  <a:lnTo>
                    <a:pt x="345" y="796"/>
                  </a:lnTo>
                  <a:lnTo>
                    <a:pt x="346" y="795"/>
                  </a:lnTo>
                  <a:lnTo>
                    <a:pt x="347" y="796"/>
                  </a:lnTo>
                  <a:lnTo>
                    <a:pt x="348" y="795"/>
                  </a:lnTo>
                  <a:lnTo>
                    <a:pt x="348" y="794"/>
                  </a:lnTo>
                  <a:lnTo>
                    <a:pt x="350" y="793"/>
                  </a:lnTo>
                  <a:lnTo>
                    <a:pt x="348" y="792"/>
                  </a:lnTo>
                  <a:lnTo>
                    <a:pt x="348" y="791"/>
                  </a:lnTo>
                  <a:lnTo>
                    <a:pt x="347" y="791"/>
                  </a:lnTo>
                  <a:lnTo>
                    <a:pt x="346" y="792"/>
                  </a:lnTo>
                  <a:lnTo>
                    <a:pt x="346" y="792"/>
                  </a:lnTo>
                  <a:lnTo>
                    <a:pt x="346" y="789"/>
                  </a:lnTo>
                  <a:lnTo>
                    <a:pt x="345" y="789"/>
                  </a:lnTo>
                  <a:lnTo>
                    <a:pt x="346" y="788"/>
                  </a:lnTo>
                  <a:lnTo>
                    <a:pt x="345" y="787"/>
                  </a:lnTo>
                  <a:lnTo>
                    <a:pt x="344" y="786"/>
                  </a:lnTo>
                  <a:lnTo>
                    <a:pt x="344" y="785"/>
                  </a:lnTo>
                  <a:lnTo>
                    <a:pt x="343" y="785"/>
                  </a:lnTo>
                  <a:lnTo>
                    <a:pt x="343" y="784"/>
                  </a:lnTo>
                  <a:lnTo>
                    <a:pt x="343" y="783"/>
                  </a:lnTo>
                  <a:lnTo>
                    <a:pt x="343" y="781"/>
                  </a:lnTo>
                  <a:lnTo>
                    <a:pt x="346" y="778"/>
                  </a:lnTo>
                  <a:lnTo>
                    <a:pt x="343" y="776"/>
                  </a:lnTo>
                  <a:lnTo>
                    <a:pt x="345" y="774"/>
                  </a:lnTo>
                  <a:lnTo>
                    <a:pt x="345" y="769"/>
                  </a:lnTo>
                  <a:lnTo>
                    <a:pt x="345" y="769"/>
                  </a:lnTo>
                  <a:lnTo>
                    <a:pt x="343" y="767"/>
                  </a:lnTo>
                  <a:lnTo>
                    <a:pt x="342" y="767"/>
                  </a:lnTo>
                  <a:lnTo>
                    <a:pt x="342" y="766"/>
                  </a:lnTo>
                  <a:lnTo>
                    <a:pt x="344" y="763"/>
                  </a:lnTo>
                  <a:lnTo>
                    <a:pt x="344" y="762"/>
                  </a:lnTo>
                  <a:lnTo>
                    <a:pt x="343" y="760"/>
                  </a:lnTo>
                  <a:lnTo>
                    <a:pt x="343" y="754"/>
                  </a:lnTo>
                  <a:lnTo>
                    <a:pt x="343" y="754"/>
                  </a:lnTo>
                  <a:lnTo>
                    <a:pt x="343" y="753"/>
                  </a:lnTo>
                  <a:lnTo>
                    <a:pt x="345" y="751"/>
                  </a:lnTo>
                  <a:lnTo>
                    <a:pt x="347" y="751"/>
                  </a:lnTo>
                  <a:lnTo>
                    <a:pt x="347" y="749"/>
                  </a:lnTo>
                  <a:lnTo>
                    <a:pt x="346" y="747"/>
                  </a:lnTo>
                  <a:lnTo>
                    <a:pt x="346" y="746"/>
                  </a:lnTo>
                  <a:lnTo>
                    <a:pt x="346" y="746"/>
                  </a:lnTo>
                  <a:lnTo>
                    <a:pt x="346" y="744"/>
                  </a:lnTo>
                  <a:lnTo>
                    <a:pt x="346" y="744"/>
                  </a:lnTo>
                  <a:lnTo>
                    <a:pt x="345" y="741"/>
                  </a:lnTo>
                  <a:lnTo>
                    <a:pt x="344" y="740"/>
                  </a:lnTo>
                  <a:lnTo>
                    <a:pt x="344" y="738"/>
                  </a:lnTo>
                  <a:lnTo>
                    <a:pt x="344" y="738"/>
                  </a:lnTo>
                  <a:lnTo>
                    <a:pt x="344" y="737"/>
                  </a:lnTo>
                  <a:lnTo>
                    <a:pt x="346" y="736"/>
                  </a:lnTo>
                  <a:lnTo>
                    <a:pt x="345" y="734"/>
                  </a:lnTo>
                  <a:lnTo>
                    <a:pt x="344" y="733"/>
                  </a:lnTo>
                  <a:lnTo>
                    <a:pt x="345" y="730"/>
                  </a:lnTo>
                  <a:lnTo>
                    <a:pt x="343" y="729"/>
                  </a:lnTo>
                  <a:lnTo>
                    <a:pt x="343" y="727"/>
                  </a:lnTo>
                  <a:lnTo>
                    <a:pt x="339" y="724"/>
                  </a:lnTo>
                  <a:lnTo>
                    <a:pt x="339" y="722"/>
                  </a:lnTo>
                  <a:lnTo>
                    <a:pt x="343" y="718"/>
                  </a:lnTo>
                  <a:lnTo>
                    <a:pt x="343" y="717"/>
                  </a:lnTo>
                  <a:lnTo>
                    <a:pt x="342" y="714"/>
                  </a:lnTo>
                  <a:lnTo>
                    <a:pt x="341" y="712"/>
                  </a:lnTo>
                  <a:lnTo>
                    <a:pt x="339" y="712"/>
                  </a:lnTo>
                  <a:lnTo>
                    <a:pt x="338" y="711"/>
                  </a:lnTo>
                  <a:lnTo>
                    <a:pt x="336" y="711"/>
                  </a:lnTo>
                  <a:lnTo>
                    <a:pt x="335" y="709"/>
                  </a:lnTo>
                  <a:lnTo>
                    <a:pt x="335" y="706"/>
                  </a:lnTo>
                  <a:lnTo>
                    <a:pt x="334" y="706"/>
                  </a:lnTo>
                  <a:lnTo>
                    <a:pt x="334" y="703"/>
                  </a:lnTo>
                  <a:lnTo>
                    <a:pt x="335" y="702"/>
                  </a:lnTo>
                  <a:lnTo>
                    <a:pt x="335" y="702"/>
                  </a:lnTo>
                  <a:lnTo>
                    <a:pt x="337" y="704"/>
                  </a:lnTo>
                  <a:lnTo>
                    <a:pt x="338" y="707"/>
                  </a:lnTo>
                  <a:lnTo>
                    <a:pt x="340" y="708"/>
                  </a:lnTo>
                  <a:lnTo>
                    <a:pt x="342" y="708"/>
                  </a:lnTo>
                  <a:lnTo>
                    <a:pt x="342" y="708"/>
                  </a:lnTo>
                  <a:lnTo>
                    <a:pt x="345" y="708"/>
                  </a:lnTo>
                  <a:lnTo>
                    <a:pt x="345" y="708"/>
                  </a:lnTo>
                  <a:lnTo>
                    <a:pt x="346" y="708"/>
                  </a:lnTo>
                  <a:lnTo>
                    <a:pt x="347" y="708"/>
                  </a:lnTo>
                  <a:lnTo>
                    <a:pt x="347" y="707"/>
                  </a:lnTo>
                  <a:lnTo>
                    <a:pt x="350" y="704"/>
                  </a:lnTo>
                  <a:lnTo>
                    <a:pt x="350" y="701"/>
                  </a:lnTo>
                  <a:lnTo>
                    <a:pt x="351" y="700"/>
                  </a:lnTo>
                  <a:lnTo>
                    <a:pt x="350" y="699"/>
                  </a:lnTo>
                  <a:lnTo>
                    <a:pt x="350" y="699"/>
                  </a:lnTo>
                  <a:lnTo>
                    <a:pt x="348" y="697"/>
                  </a:lnTo>
                  <a:lnTo>
                    <a:pt x="347" y="695"/>
                  </a:lnTo>
                  <a:lnTo>
                    <a:pt x="346" y="693"/>
                  </a:lnTo>
                  <a:lnTo>
                    <a:pt x="346" y="692"/>
                  </a:lnTo>
                  <a:lnTo>
                    <a:pt x="346" y="691"/>
                  </a:lnTo>
                  <a:lnTo>
                    <a:pt x="347" y="691"/>
                  </a:lnTo>
                  <a:lnTo>
                    <a:pt x="347" y="691"/>
                  </a:lnTo>
                  <a:lnTo>
                    <a:pt x="347" y="688"/>
                  </a:lnTo>
                  <a:lnTo>
                    <a:pt x="343" y="686"/>
                  </a:lnTo>
                  <a:lnTo>
                    <a:pt x="342" y="684"/>
                  </a:lnTo>
                  <a:lnTo>
                    <a:pt x="342" y="682"/>
                  </a:lnTo>
                  <a:lnTo>
                    <a:pt x="344" y="680"/>
                  </a:lnTo>
                  <a:lnTo>
                    <a:pt x="343" y="680"/>
                  </a:lnTo>
                  <a:lnTo>
                    <a:pt x="343" y="678"/>
                  </a:lnTo>
                  <a:lnTo>
                    <a:pt x="343" y="678"/>
                  </a:lnTo>
                  <a:lnTo>
                    <a:pt x="343" y="674"/>
                  </a:lnTo>
                  <a:lnTo>
                    <a:pt x="340" y="672"/>
                  </a:lnTo>
                  <a:lnTo>
                    <a:pt x="340" y="672"/>
                  </a:lnTo>
                  <a:lnTo>
                    <a:pt x="346" y="667"/>
                  </a:lnTo>
                  <a:lnTo>
                    <a:pt x="346" y="662"/>
                  </a:lnTo>
                  <a:lnTo>
                    <a:pt x="347" y="661"/>
                  </a:lnTo>
                  <a:lnTo>
                    <a:pt x="347" y="657"/>
                  </a:lnTo>
                  <a:lnTo>
                    <a:pt x="347" y="656"/>
                  </a:lnTo>
                  <a:lnTo>
                    <a:pt x="347" y="650"/>
                  </a:lnTo>
                  <a:lnTo>
                    <a:pt x="347" y="650"/>
                  </a:lnTo>
                  <a:lnTo>
                    <a:pt x="347" y="648"/>
                  </a:lnTo>
                  <a:lnTo>
                    <a:pt x="346" y="647"/>
                  </a:lnTo>
                  <a:lnTo>
                    <a:pt x="346" y="645"/>
                  </a:lnTo>
                  <a:lnTo>
                    <a:pt x="345" y="644"/>
                  </a:lnTo>
                  <a:lnTo>
                    <a:pt x="345" y="643"/>
                  </a:lnTo>
                  <a:lnTo>
                    <a:pt x="344" y="642"/>
                  </a:lnTo>
                  <a:lnTo>
                    <a:pt x="342" y="642"/>
                  </a:lnTo>
                  <a:lnTo>
                    <a:pt x="342" y="641"/>
                  </a:lnTo>
                  <a:lnTo>
                    <a:pt x="342" y="641"/>
                  </a:lnTo>
                  <a:lnTo>
                    <a:pt x="342" y="639"/>
                  </a:lnTo>
                  <a:lnTo>
                    <a:pt x="344" y="636"/>
                  </a:lnTo>
                  <a:lnTo>
                    <a:pt x="344" y="635"/>
                  </a:lnTo>
                  <a:lnTo>
                    <a:pt x="343" y="634"/>
                  </a:lnTo>
                  <a:lnTo>
                    <a:pt x="343" y="633"/>
                  </a:lnTo>
                  <a:lnTo>
                    <a:pt x="344" y="633"/>
                  </a:lnTo>
                  <a:lnTo>
                    <a:pt x="344" y="632"/>
                  </a:lnTo>
                  <a:lnTo>
                    <a:pt x="343" y="632"/>
                  </a:lnTo>
                  <a:lnTo>
                    <a:pt x="343" y="630"/>
                  </a:lnTo>
                  <a:lnTo>
                    <a:pt x="344" y="629"/>
                  </a:lnTo>
                  <a:lnTo>
                    <a:pt x="345" y="629"/>
                  </a:lnTo>
                  <a:lnTo>
                    <a:pt x="346" y="629"/>
                  </a:lnTo>
                  <a:lnTo>
                    <a:pt x="346" y="627"/>
                  </a:lnTo>
                  <a:lnTo>
                    <a:pt x="344" y="625"/>
                  </a:lnTo>
                  <a:lnTo>
                    <a:pt x="344" y="624"/>
                  </a:lnTo>
                  <a:lnTo>
                    <a:pt x="342" y="623"/>
                  </a:lnTo>
                  <a:lnTo>
                    <a:pt x="340" y="624"/>
                  </a:lnTo>
                  <a:lnTo>
                    <a:pt x="338" y="625"/>
                  </a:lnTo>
                  <a:lnTo>
                    <a:pt x="336" y="625"/>
                  </a:lnTo>
                  <a:lnTo>
                    <a:pt x="336" y="623"/>
                  </a:lnTo>
                  <a:lnTo>
                    <a:pt x="337" y="622"/>
                  </a:lnTo>
                  <a:lnTo>
                    <a:pt x="335" y="621"/>
                  </a:lnTo>
                  <a:lnTo>
                    <a:pt x="332" y="620"/>
                  </a:lnTo>
                  <a:lnTo>
                    <a:pt x="330" y="622"/>
                  </a:lnTo>
                  <a:lnTo>
                    <a:pt x="329" y="622"/>
                  </a:lnTo>
                  <a:lnTo>
                    <a:pt x="328" y="621"/>
                  </a:lnTo>
                  <a:lnTo>
                    <a:pt x="327" y="620"/>
                  </a:lnTo>
                  <a:lnTo>
                    <a:pt x="327" y="617"/>
                  </a:lnTo>
                  <a:lnTo>
                    <a:pt x="328" y="616"/>
                  </a:lnTo>
                  <a:lnTo>
                    <a:pt x="328" y="616"/>
                  </a:lnTo>
                  <a:lnTo>
                    <a:pt x="326" y="616"/>
                  </a:lnTo>
                  <a:lnTo>
                    <a:pt x="325" y="616"/>
                  </a:lnTo>
                  <a:lnTo>
                    <a:pt x="323" y="616"/>
                  </a:lnTo>
                  <a:lnTo>
                    <a:pt x="322" y="616"/>
                  </a:lnTo>
                  <a:lnTo>
                    <a:pt x="319" y="615"/>
                  </a:lnTo>
                  <a:lnTo>
                    <a:pt x="319" y="615"/>
                  </a:lnTo>
                  <a:lnTo>
                    <a:pt x="319" y="614"/>
                  </a:lnTo>
                  <a:lnTo>
                    <a:pt x="318" y="614"/>
                  </a:lnTo>
                  <a:lnTo>
                    <a:pt x="315" y="614"/>
                  </a:lnTo>
                  <a:lnTo>
                    <a:pt x="315" y="613"/>
                  </a:lnTo>
                  <a:lnTo>
                    <a:pt x="316" y="612"/>
                  </a:lnTo>
                  <a:lnTo>
                    <a:pt x="316" y="612"/>
                  </a:lnTo>
                  <a:lnTo>
                    <a:pt x="320" y="612"/>
                  </a:lnTo>
                  <a:lnTo>
                    <a:pt x="321" y="612"/>
                  </a:lnTo>
                  <a:lnTo>
                    <a:pt x="323" y="612"/>
                  </a:lnTo>
                  <a:lnTo>
                    <a:pt x="324" y="613"/>
                  </a:lnTo>
                  <a:lnTo>
                    <a:pt x="327" y="613"/>
                  </a:lnTo>
                  <a:lnTo>
                    <a:pt x="328" y="613"/>
                  </a:lnTo>
                  <a:lnTo>
                    <a:pt x="329" y="613"/>
                  </a:lnTo>
                  <a:lnTo>
                    <a:pt x="328" y="611"/>
                  </a:lnTo>
                  <a:lnTo>
                    <a:pt x="326" y="610"/>
                  </a:lnTo>
                  <a:lnTo>
                    <a:pt x="324" y="609"/>
                  </a:lnTo>
                  <a:lnTo>
                    <a:pt x="324" y="608"/>
                  </a:lnTo>
                  <a:lnTo>
                    <a:pt x="327" y="608"/>
                  </a:lnTo>
                  <a:lnTo>
                    <a:pt x="327" y="608"/>
                  </a:lnTo>
                  <a:lnTo>
                    <a:pt x="333" y="608"/>
                  </a:lnTo>
                  <a:lnTo>
                    <a:pt x="333" y="609"/>
                  </a:lnTo>
                  <a:lnTo>
                    <a:pt x="337" y="609"/>
                  </a:lnTo>
                  <a:lnTo>
                    <a:pt x="337" y="607"/>
                  </a:lnTo>
                  <a:lnTo>
                    <a:pt x="337" y="604"/>
                  </a:lnTo>
                  <a:lnTo>
                    <a:pt x="336" y="602"/>
                  </a:lnTo>
                  <a:lnTo>
                    <a:pt x="334" y="602"/>
                  </a:lnTo>
                  <a:lnTo>
                    <a:pt x="332" y="601"/>
                  </a:lnTo>
                  <a:lnTo>
                    <a:pt x="330" y="602"/>
                  </a:lnTo>
                  <a:lnTo>
                    <a:pt x="329" y="602"/>
                  </a:lnTo>
                  <a:lnTo>
                    <a:pt x="328" y="602"/>
                  </a:lnTo>
                  <a:lnTo>
                    <a:pt x="328" y="601"/>
                  </a:lnTo>
                  <a:lnTo>
                    <a:pt x="327" y="600"/>
                  </a:lnTo>
                  <a:lnTo>
                    <a:pt x="325" y="600"/>
                  </a:lnTo>
                  <a:lnTo>
                    <a:pt x="324" y="600"/>
                  </a:lnTo>
                  <a:lnTo>
                    <a:pt x="324" y="599"/>
                  </a:lnTo>
                  <a:lnTo>
                    <a:pt x="324" y="598"/>
                  </a:lnTo>
                  <a:lnTo>
                    <a:pt x="326" y="598"/>
                  </a:lnTo>
                  <a:lnTo>
                    <a:pt x="327" y="598"/>
                  </a:lnTo>
                  <a:lnTo>
                    <a:pt x="327" y="598"/>
                  </a:lnTo>
                  <a:lnTo>
                    <a:pt x="329" y="597"/>
                  </a:lnTo>
                  <a:lnTo>
                    <a:pt x="329" y="596"/>
                  </a:lnTo>
                  <a:lnTo>
                    <a:pt x="328" y="596"/>
                  </a:lnTo>
                  <a:lnTo>
                    <a:pt x="326" y="594"/>
                  </a:lnTo>
                  <a:lnTo>
                    <a:pt x="323" y="594"/>
                  </a:lnTo>
                  <a:lnTo>
                    <a:pt x="323" y="595"/>
                  </a:lnTo>
                  <a:lnTo>
                    <a:pt x="321" y="595"/>
                  </a:lnTo>
                  <a:lnTo>
                    <a:pt x="319" y="593"/>
                  </a:lnTo>
                  <a:lnTo>
                    <a:pt x="317" y="593"/>
                  </a:lnTo>
                  <a:lnTo>
                    <a:pt x="317" y="591"/>
                  </a:lnTo>
                  <a:lnTo>
                    <a:pt x="321" y="591"/>
                  </a:lnTo>
                  <a:lnTo>
                    <a:pt x="323" y="590"/>
                  </a:lnTo>
                  <a:lnTo>
                    <a:pt x="327" y="590"/>
                  </a:lnTo>
                  <a:lnTo>
                    <a:pt x="329" y="591"/>
                  </a:lnTo>
                  <a:lnTo>
                    <a:pt x="329" y="590"/>
                  </a:lnTo>
                  <a:lnTo>
                    <a:pt x="333" y="590"/>
                  </a:lnTo>
                  <a:lnTo>
                    <a:pt x="334" y="591"/>
                  </a:lnTo>
                  <a:lnTo>
                    <a:pt x="335" y="591"/>
                  </a:lnTo>
                  <a:lnTo>
                    <a:pt x="337" y="590"/>
                  </a:lnTo>
                  <a:lnTo>
                    <a:pt x="338" y="590"/>
                  </a:lnTo>
                  <a:lnTo>
                    <a:pt x="339" y="590"/>
                  </a:lnTo>
                  <a:lnTo>
                    <a:pt x="339" y="587"/>
                  </a:lnTo>
                  <a:lnTo>
                    <a:pt x="337" y="585"/>
                  </a:lnTo>
                  <a:lnTo>
                    <a:pt x="336" y="585"/>
                  </a:lnTo>
                  <a:lnTo>
                    <a:pt x="336" y="585"/>
                  </a:lnTo>
                  <a:lnTo>
                    <a:pt x="335" y="585"/>
                  </a:lnTo>
                  <a:lnTo>
                    <a:pt x="332" y="588"/>
                  </a:lnTo>
                  <a:lnTo>
                    <a:pt x="329" y="588"/>
                  </a:lnTo>
                  <a:lnTo>
                    <a:pt x="328" y="586"/>
                  </a:lnTo>
                  <a:lnTo>
                    <a:pt x="328" y="586"/>
                  </a:lnTo>
                  <a:lnTo>
                    <a:pt x="329" y="585"/>
                  </a:lnTo>
                  <a:lnTo>
                    <a:pt x="330" y="585"/>
                  </a:lnTo>
                  <a:lnTo>
                    <a:pt x="331" y="584"/>
                  </a:lnTo>
                  <a:lnTo>
                    <a:pt x="331" y="582"/>
                  </a:lnTo>
                  <a:lnTo>
                    <a:pt x="329" y="582"/>
                  </a:lnTo>
                  <a:lnTo>
                    <a:pt x="329" y="582"/>
                  </a:lnTo>
                  <a:lnTo>
                    <a:pt x="328" y="582"/>
                  </a:lnTo>
                  <a:lnTo>
                    <a:pt x="326" y="583"/>
                  </a:lnTo>
                  <a:lnTo>
                    <a:pt x="325" y="583"/>
                  </a:lnTo>
                  <a:lnTo>
                    <a:pt x="325" y="580"/>
                  </a:lnTo>
                  <a:lnTo>
                    <a:pt x="323" y="579"/>
                  </a:lnTo>
                  <a:lnTo>
                    <a:pt x="324" y="578"/>
                  </a:lnTo>
                  <a:lnTo>
                    <a:pt x="322" y="577"/>
                  </a:lnTo>
                  <a:lnTo>
                    <a:pt x="323" y="576"/>
                  </a:lnTo>
                  <a:lnTo>
                    <a:pt x="323" y="574"/>
                  </a:lnTo>
                  <a:lnTo>
                    <a:pt x="323" y="573"/>
                  </a:lnTo>
                  <a:lnTo>
                    <a:pt x="325" y="573"/>
                  </a:lnTo>
                  <a:lnTo>
                    <a:pt x="325" y="574"/>
                  </a:lnTo>
                  <a:lnTo>
                    <a:pt x="328" y="574"/>
                  </a:lnTo>
                  <a:lnTo>
                    <a:pt x="327" y="572"/>
                  </a:lnTo>
                  <a:lnTo>
                    <a:pt x="328" y="571"/>
                  </a:lnTo>
                  <a:lnTo>
                    <a:pt x="328" y="570"/>
                  </a:lnTo>
                  <a:lnTo>
                    <a:pt x="328" y="570"/>
                  </a:lnTo>
                  <a:lnTo>
                    <a:pt x="325" y="570"/>
                  </a:lnTo>
                  <a:lnTo>
                    <a:pt x="324" y="569"/>
                  </a:lnTo>
                  <a:lnTo>
                    <a:pt x="324" y="568"/>
                  </a:lnTo>
                  <a:lnTo>
                    <a:pt x="325" y="567"/>
                  </a:lnTo>
                  <a:lnTo>
                    <a:pt x="324" y="566"/>
                  </a:lnTo>
                  <a:lnTo>
                    <a:pt x="326" y="565"/>
                  </a:lnTo>
                  <a:lnTo>
                    <a:pt x="326" y="563"/>
                  </a:lnTo>
                  <a:lnTo>
                    <a:pt x="328" y="562"/>
                  </a:lnTo>
                  <a:lnTo>
                    <a:pt x="328" y="562"/>
                  </a:lnTo>
                  <a:lnTo>
                    <a:pt x="326" y="560"/>
                  </a:lnTo>
                  <a:lnTo>
                    <a:pt x="326" y="559"/>
                  </a:lnTo>
                  <a:lnTo>
                    <a:pt x="329" y="559"/>
                  </a:lnTo>
                  <a:lnTo>
                    <a:pt x="329" y="560"/>
                  </a:lnTo>
                  <a:lnTo>
                    <a:pt x="330" y="559"/>
                  </a:lnTo>
                  <a:lnTo>
                    <a:pt x="330" y="560"/>
                  </a:lnTo>
                  <a:lnTo>
                    <a:pt x="331" y="560"/>
                  </a:lnTo>
                  <a:lnTo>
                    <a:pt x="331" y="562"/>
                  </a:lnTo>
                  <a:lnTo>
                    <a:pt x="332" y="563"/>
                  </a:lnTo>
                  <a:lnTo>
                    <a:pt x="333" y="564"/>
                  </a:lnTo>
                  <a:lnTo>
                    <a:pt x="334" y="564"/>
                  </a:lnTo>
                  <a:lnTo>
                    <a:pt x="334" y="561"/>
                  </a:lnTo>
                  <a:lnTo>
                    <a:pt x="337" y="560"/>
                  </a:lnTo>
                  <a:lnTo>
                    <a:pt x="338" y="559"/>
                  </a:lnTo>
                  <a:lnTo>
                    <a:pt x="340" y="561"/>
                  </a:lnTo>
                  <a:lnTo>
                    <a:pt x="340" y="562"/>
                  </a:lnTo>
                  <a:lnTo>
                    <a:pt x="341" y="563"/>
                  </a:lnTo>
                  <a:lnTo>
                    <a:pt x="342" y="563"/>
                  </a:lnTo>
                  <a:lnTo>
                    <a:pt x="343" y="564"/>
                  </a:lnTo>
                  <a:lnTo>
                    <a:pt x="343" y="564"/>
                  </a:lnTo>
                  <a:lnTo>
                    <a:pt x="345" y="563"/>
                  </a:lnTo>
                  <a:lnTo>
                    <a:pt x="345" y="563"/>
                  </a:lnTo>
                  <a:lnTo>
                    <a:pt x="347" y="561"/>
                  </a:lnTo>
                  <a:lnTo>
                    <a:pt x="347" y="560"/>
                  </a:lnTo>
                  <a:lnTo>
                    <a:pt x="346" y="558"/>
                  </a:lnTo>
                  <a:lnTo>
                    <a:pt x="346" y="556"/>
                  </a:lnTo>
                  <a:lnTo>
                    <a:pt x="346" y="556"/>
                  </a:lnTo>
                  <a:lnTo>
                    <a:pt x="346" y="553"/>
                  </a:lnTo>
                  <a:lnTo>
                    <a:pt x="346" y="553"/>
                  </a:lnTo>
                  <a:lnTo>
                    <a:pt x="346" y="550"/>
                  </a:lnTo>
                  <a:lnTo>
                    <a:pt x="345" y="547"/>
                  </a:lnTo>
                  <a:lnTo>
                    <a:pt x="345" y="544"/>
                  </a:lnTo>
                  <a:lnTo>
                    <a:pt x="346" y="544"/>
                  </a:lnTo>
                  <a:lnTo>
                    <a:pt x="347" y="544"/>
                  </a:lnTo>
                  <a:lnTo>
                    <a:pt x="347" y="543"/>
                  </a:lnTo>
                  <a:lnTo>
                    <a:pt x="345" y="541"/>
                  </a:lnTo>
                  <a:lnTo>
                    <a:pt x="345" y="538"/>
                  </a:lnTo>
                  <a:lnTo>
                    <a:pt x="347" y="537"/>
                  </a:lnTo>
                  <a:lnTo>
                    <a:pt x="348" y="537"/>
                  </a:lnTo>
                  <a:lnTo>
                    <a:pt x="350" y="535"/>
                  </a:lnTo>
                  <a:lnTo>
                    <a:pt x="350" y="535"/>
                  </a:lnTo>
                  <a:lnTo>
                    <a:pt x="351" y="536"/>
                  </a:lnTo>
                  <a:lnTo>
                    <a:pt x="351" y="537"/>
                  </a:lnTo>
                  <a:lnTo>
                    <a:pt x="352" y="538"/>
                  </a:lnTo>
                  <a:lnTo>
                    <a:pt x="353" y="537"/>
                  </a:lnTo>
                  <a:lnTo>
                    <a:pt x="354" y="535"/>
                  </a:lnTo>
                  <a:lnTo>
                    <a:pt x="354" y="534"/>
                  </a:lnTo>
                  <a:lnTo>
                    <a:pt x="357" y="531"/>
                  </a:lnTo>
                  <a:lnTo>
                    <a:pt x="358" y="531"/>
                  </a:lnTo>
                  <a:lnTo>
                    <a:pt x="358" y="533"/>
                  </a:lnTo>
                  <a:lnTo>
                    <a:pt x="359" y="534"/>
                  </a:lnTo>
                  <a:lnTo>
                    <a:pt x="360" y="534"/>
                  </a:lnTo>
                  <a:lnTo>
                    <a:pt x="360" y="533"/>
                  </a:lnTo>
                  <a:lnTo>
                    <a:pt x="361" y="530"/>
                  </a:lnTo>
                  <a:lnTo>
                    <a:pt x="362" y="528"/>
                  </a:lnTo>
                  <a:lnTo>
                    <a:pt x="363" y="528"/>
                  </a:lnTo>
                  <a:lnTo>
                    <a:pt x="363" y="527"/>
                  </a:lnTo>
                  <a:lnTo>
                    <a:pt x="365" y="528"/>
                  </a:lnTo>
                  <a:lnTo>
                    <a:pt x="365" y="530"/>
                  </a:lnTo>
                  <a:lnTo>
                    <a:pt x="364" y="530"/>
                  </a:lnTo>
                  <a:lnTo>
                    <a:pt x="365" y="531"/>
                  </a:lnTo>
                  <a:lnTo>
                    <a:pt x="368" y="527"/>
                  </a:lnTo>
                  <a:lnTo>
                    <a:pt x="370" y="530"/>
                  </a:lnTo>
                  <a:lnTo>
                    <a:pt x="372" y="527"/>
                  </a:lnTo>
                  <a:lnTo>
                    <a:pt x="373" y="527"/>
                  </a:lnTo>
                  <a:lnTo>
                    <a:pt x="374" y="528"/>
                  </a:lnTo>
                  <a:lnTo>
                    <a:pt x="375" y="528"/>
                  </a:lnTo>
                  <a:lnTo>
                    <a:pt x="377" y="530"/>
                  </a:lnTo>
                  <a:lnTo>
                    <a:pt x="379" y="530"/>
                  </a:lnTo>
                  <a:lnTo>
                    <a:pt x="381" y="528"/>
                  </a:lnTo>
                  <a:lnTo>
                    <a:pt x="382" y="528"/>
                  </a:lnTo>
                  <a:lnTo>
                    <a:pt x="383" y="528"/>
                  </a:lnTo>
                  <a:lnTo>
                    <a:pt x="385" y="529"/>
                  </a:lnTo>
                  <a:lnTo>
                    <a:pt x="385" y="529"/>
                  </a:lnTo>
                  <a:lnTo>
                    <a:pt x="389" y="527"/>
                  </a:lnTo>
                  <a:lnTo>
                    <a:pt x="391" y="528"/>
                  </a:lnTo>
                  <a:lnTo>
                    <a:pt x="396" y="521"/>
                  </a:lnTo>
                  <a:lnTo>
                    <a:pt x="396" y="521"/>
                  </a:lnTo>
                  <a:lnTo>
                    <a:pt x="399" y="518"/>
                  </a:lnTo>
                  <a:lnTo>
                    <a:pt x="403" y="516"/>
                  </a:lnTo>
                  <a:lnTo>
                    <a:pt x="403" y="516"/>
                  </a:lnTo>
                  <a:lnTo>
                    <a:pt x="406" y="513"/>
                  </a:lnTo>
                  <a:lnTo>
                    <a:pt x="408" y="510"/>
                  </a:lnTo>
                  <a:lnTo>
                    <a:pt x="409" y="510"/>
                  </a:lnTo>
                  <a:lnTo>
                    <a:pt x="410" y="510"/>
                  </a:lnTo>
                  <a:lnTo>
                    <a:pt x="411" y="510"/>
                  </a:lnTo>
                  <a:lnTo>
                    <a:pt x="414" y="511"/>
                  </a:lnTo>
                  <a:lnTo>
                    <a:pt x="414" y="510"/>
                  </a:lnTo>
                  <a:lnTo>
                    <a:pt x="415" y="510"/>
                  </a:lnTo>
                  <a:lnTo>
                    <a:pt x="417" y="508"/>
                  </a:lnTo>
                  <a:lnTo>
                    <a:pt x="417" y="508"/>
                  </a:lnTo>
                  <a:lnTo>
                    <a:pt x="419" y="506"/>
                  </a:lnTo>
                  <a:lnTo>
                    <a:pt x="421" y="504"/>
                  </a:lnTo>
                  <a:lnTo>
                    <a:pt x="424" y="501"/>
                  </a:lnTo>
                  <a:lnTo>
                    <a:pt x="428" y="501"/>
                  </a:lnTo>
                  <a:lnTo>
                    <a:pt x="429" y="499"/>
                  </a:lnTo>
                  <a:lnTo>
                    <a:pt x="429" y="499"/>
                  </a:lnTo>
                  <a:lnTo>
                    <a:pt x="435" y="493"/>
                  </a:lnTo>
                  <a:lnTo>
                    <a:pt x="436" y="491"/>
                  </a:lnTo>
                  <a:lnTo>
                    <a:pt x="436" y="490"/>
                  </a:lnTo>
                  <a:lnTo>
                    <a:pt x="442" y="483"/>
                  </a:lnTo>
                  <a:lnTo>
                    <a:pt x="444" y="482"/>
                  </a:lnTo>
                  <a:lnTo>
                    <a:pt x="444" y="482"/>
                  </a:lnTo>
                  <a:lnTo>
                    <a:pt x="444" y="482"/>
                  </a:lnTo>
                  <a:lnTo>
                    <a:pt x="445" y="481"/>
                  </a:lnTo>
                  <a:lnTo>
                    <a:pt x="445" y="481"/>
                  </a:lnTo>
                  <a:lnTo>
                    <a:pt x="448" y="478"/>
                  </a:lnTo>
                  <a:lnTo>
                    <a:pt x="450" y="478"/>
                  </a:lnTo>
                  <a:lnTo>
                    <a:pt x="452" y="477"/>
                  </a:lnTo>
                  <a:lnTo>
                    <a:pt x="456" y="474"/>
                  </a:lnTo>
                  <a:lnTo>
                    <a:pt x="456" y="474"/>
                  </a:lnTo>
                  <a:lnTo>
                    <a:pt x="456" y="473"/>
                  </a:lnTo>
                  <a:lnTo>
                    <a:pt x="457" y="473"/>
                  </a:lnTo>
                  <a:lnTo>
                    <a:pt x="457" y="472"/>
                  </a:lnTo>
                  <a:lnTo>
                    <a:pt x="463" y="467"/>
                  </a:lnTo>
                  <a:lnTo>
                    <a:pt x="468" y="465"/>
                  </a:lnTo>
                  <a:lnTo>
                    <a:pt x="470" y="461"/>
                  </a:lnTo>
                  <a:lnTo>
                    <a:pt x="471" y="459"/>
                  </a:lnTo>
                  <a:lnTo>
                    <a:pt x="471" y="458"/>
                  </a:lnTo>
                  <a:lnTo>
                    <a:pt x="472" y="457"/>
                  </a:lnTo>
                  <a:lnTo>
                    <a:pt x="472" y="455"/>
                  </a:lnTo>
                  <a:lnTo>
                    <a:pt x="474" y="453"/>
                  </a:lnTo>
                  <a:lnTo>
                    <a:pt x="474" y="453"/>
                  </a:lnTo>
                  <a:lnTo>
                    <a:pt x="478" y="449"/>
                  </a:lnTo>
                  <a:lnTo>
                    <a:pt x="479" y="449"/>
                  </a:lnTo>
                  <a:lnTo>
                    <a:pt x="481" y="447"/>
                  </a:lnTo>
                  <a:lnTo>
                    <a:pt x="484" y="446"/>
                  </a:lnTo>
                  <a:lnTo>
                    <a:pt x="488" y="441"/>
                  </a:lnTo>
                  <a:lnTo>
                    <a:pt x="489" y="439"/>
                  </a:lnTo>
                  <a:lnTo>
                    <a:pt x="489" y="438"/>
                  </a:lnTo>
                  <a:lnTo>
                    <a:pt x="490" y="436"/>
                  </a:lnTo>
                  <a:lnTo>
                    <a:pt x="490" y="435"/>
                  </a:lnTo>
                  <a:lnTo>
                    <a:pt x="491" y="433"/>
                  </a:lnTo>
                  <a:lnTo>
                    <a:pt x="491" y="430"/>
                  </a:lnTo>
                  <a:lnTo>
                    <a:pt x="493" y="425"/>
                  </a:lnTo>
                  <a:lnTo>
                    <a:pt x="494" y="424"/>
                  </a:lnTo>
                  <a:lnTo>
                    <a:pt x="494" y="423"/>
                  </a:lnTo>
                  <a:lnTo>
                    <a:pt x="495" y="422"/>
                  </a:lnTo>
                  <a:lnTo>
                    <a:pt x="495" y="421"/>
                  </a:lnTo>
                  <a:lnTo>
                    <a:pt x="496" y="419"/>
                  </a:lnTo>
                  <a:lnTo>
                    <a:pt x="496" y="418"/>
                  </a:lnTo>
                  <a:lnTo>
                    <a:pt x="499" y="412"/>
                  </a:lnTo>
                  <a:lnTo>
                    <a:pt x="499" y="412"/>
                  </a:lnTo>
                  <a:lnTo>
                    <a:pt x="500" y="410"/>
                  </a:lnTo>
                  <a:lnTo>
                    <a:pt x="502" y="410"/>
                  </a:lnTo>
                  <a:lnTo>
                    <a:pt x="502" y="409"/>
                  </a:lnTo>
                  <a:lnTo>
                    <a:pt x="503" y="409"/>
                  </a:lnTo>
                  <a:lnTo>
                    <a:pt x="506" y="407"/>
                  </a:lnTo>
                  <a:lnTo>
                    <a:pt x="507" y="407"/>
                  </a:lnTo>
                  <a:lnTo>
                    <a:pt x="509" y="406"/>
                  </a:lnTo>
                  <a:lnTo>
                    <a:pt x="510" y="406"/>
                  </a:lnTo>
                  <a:lnTo>
                    <a:pt x="511" y="405"/>
                  </a:lnTo>
                  <a:lnTo>
                    <a:pt x="514" y="405"/>
                  </a:lnTo>
                  <a:lnTo>
                    <a:pt x="515" y="406"/>
                  </a:lnTo>
                  <a:lnTo>
                    <a:pt x="515" y="407"/>
                  </a:lnTo>
                  <a:lnTo>
                    <a:pt x="514" y="407"/>
                  </a:lnTo>
                  <a:lnTo>
                    <a:pt x="512" y="407"/>
                  </a:lnTo>
                  <a:lnTo>
                    <a:pt x="509" y="409"/>
                  </a:lnTo>
                  <a:lnTo>
                    <a:pt x="507" y="411"/>
                  </a:lnTo>
                  <a:lnTo>
                    <a:pt x="506" y="413"/>
                  </a:lnTo>
                  <a:lnTo>
                    <a:pt x="507" y="415"/>
                  </a:lnTo>
                  <a:lnTo>
                    <a:pt x="507" y="414"/>
                  </a:lnTo>
                  <a:lnTo>
                    <a:pt x="509" y="414"/>
                  </a:lnTo>
                  <a:lnTo>
                    <a:pt x="509" y="414"/>
                  </a:lnTo>
                  <a:lnTo>
                    <a:pt x="515" y="414"/>
                  </a:lnTo>
                  <a:lnTo>
                    <a:pt x="516" y="414"/>
                  </a:lnTo>
                  <a:lnTo>
                    <a:pt x="516" y="415"/>
                  </a:lnTo>
                  <a:lnTo>
                    <a:pt x="515" y="416"/>
                  </a:lnTo>
                  <a:lnTo>
                    <a:pt x="515" y="416"/>
                  </a:lnTo>
                  <a:lnTo>
                    <a:pt x="514" y="416"/>
                  </a:lnTo>
                  <a:lnTo>
                    <a:pt x="514" y="416"/>
                  </a:lnTo>
                  <a:lnTo>
                    <a:pt x="508" y="416"/>
                  </a:lnTo>
                  <a:lnTo>
                    <a:pt x="507" y="416"/>
                  </a:lnTo>
                  <a:lnTo>
                    <a:pt x="506" y="417"/>
                  </a:lnTo>
                  <a:lnTo>
                    <a:pt x="506" y="417"/>
                  </a:lnTo>
                  <a:lnTo>
                    <a:pt x="504" y="417"/>
                  </a:lnTo>
                  <a:lnTo>
                    <a:pt x="502" y="419"/>
                  </a:lnTo>
                  <a:lnTo>
                    <a:pt x="501" y="421"/>
                  </a:lnTo>
                  <a:lnTo>
                    <a:pt x="500" y="421"/>
                  </a:lnTo>
                  <a:lnTo>
                    <a:pt x="500" y="422"/>
                  </a:lnTo>
                  <a:lnTo>
                    <a:pt x="496" y="426"/>
                  </a:lnTo>
                  <a:lnTo>
                    <a:pt x="495" y="428"/>
                  </a:lnTo>
                  <a:lnTo>
                    <a:pt x="495" y="432"/>
                  </a:lnTo>
                  <a:lnTo>
                    <a:pt x="498" y="432"/>
                  </a:lnTo>
                  <a:lnTo>
                    <a:pt x="499" y="433"/>
                  </a:lnTo>
                  <a:lnTo>
                    <a:pt x="501" y="433"/>
                  </a:lnTo>
                  <a:lnTo>
                    <a:pt x="502" y="432"/>
                  </a:lnTo>
                  <a:lnTo>
                    <a:pt x="502" y="431"/>
                  </a:lnTo>
                  <a:lnTo>
                    <a:pt x="503" y="431"/>
                  </a:lnTo>
                  <a:lnTo>
                    <a:pt x="504" y="432"/>
                  </a:lnTo>
                  <a:lnTo>
                    <a:pt x="505" y="432"/>
                  </a:lnTo>
                  <a:lnTo>
                    <a:pt x="505" y="431"/>
                  </a:lnTo>
                  <a:lnTo>
                    <a:pt x="508" y="431"/>
                  </a:lnTo>
                  <a:lnTo>
                    <a:pt x="509" y="432"/>
                  </a:lnTo>
                  <a:lnTo>
                    <a:pt x="510" y="434"/>
                  </a:lnTo>
                  <a:lnTo>
                    <a:pt x="511" y="434"/>
                  </a:lnTo>
                  <a:lnTo>
                    <a:pt x="516" y="430"/>
                  </a:lnTo>
                  <a:lnTo>
                    <a:pt x="516" y="428"/>
                  </a:lnTo>
                  <a:lnTo>
                    <a:pt x="518" y="428"/>
                  </a:lnTo>
                  <a:lnTo>
                    <a:pt x="519" y="427"/>
                  </a:lnTo>
                  <a:lnTo>
                    <a:pt x="524" y="427"/>
                  </a:lnTo>
                  <a:lnTo>
                    <a:pt x="525" y="427"/>
                  </a:lnTo>
                  <a:lnTo>
                    <a:pt x="528" y="426"/>
                  </a:lnTo>
                  <a:lnTo>
                    <a:pt x="529" y="426"/>
                  </a:lnTo>
                  <a:lnTo>
                    <a:pt x="532" y="425"/>
                  </a:lnTo>
                  <a:lnTo>
                    <a:pt x="533" y="424"/>
                  </a:lnTo>
                  <a:lnTo>
                    <a:pt x="535" y="424"/>
                  </a:lnTo>
                  <a:lnTo>
                    <a:pt x="537" y="422"/>
                  </a:lnTo>
                  <a:lnTo>
                    <a:pt x="538" y="422"/>
                  </a:lnTo>
                  <a:lnTo>
                    <a:pt x="539" y="421"/>
                  </a:lnTo>
                  <a:lnTo>
                    <a:pt x="540" y="421"/>
                  </a:lnTo>
                  <a:lnTo>
                    <a:pt x="543" y="419"/>
                  </a:lnTo>
                  <a:lnTo>
                    <a:pt x="544" y="418"/>
                  </a:lnTo>
                  <a:lnTo>
                    <a:pt x="545" y="417"/>
                  </a:lnTo>
                  <a:lnTo>
                    <a:pt x="546" y="417"/>
                  </a:lnTo>
                  <a:lnTo>
                    <a:pt x="546" y="417"/>
                  </a:lnTo>
                  <a:lnTo>
                    <a:pt x="556" y="429"/>
                  </a:lnTo>
                  <a:lnTo>
                    <a:pt x="558" y="433"/>
                  </a:lnTo>
                  <a:lnTo>
                    <a:pt x="560" y="436"/>
                  </a:lnTo>
                  <a:lnTo>
                    <a:pt x="561" y="438"/>
                  </a:lnTo>
                  <a:lnTo>
                    <a:pt x="563" y="438"/>
                  </a:lnTo>
                  <a:lnTo>
                    <a:pt x="565" y="441"/>
                  </a:lnTo>
                  <a:lnTo>
                    <a:pt x="566" y="443"/>
                  </a:lnTo>
                  <a:lnTo>
                    <a:pt x="569" y="446"/>
                  </a:lnTo>
                  <a:lnTo>
                    <a:pt x="570" y="446"/>
                  </a:lnTo>
                  <a:lnTo>
                    <a:pt x="571" y="448"/>
                  </a:lnTo>
                  <a:lnTo>
                    <a:pt x="573" y="449"/>
                  </a:lnTo>
                  <a:lnTo>
                    <a:pt x="574" y="450"/>
                  </a:lnTo>
                  <a:lnTo>
                    <a:pt x="575" y="453"/>
                  </a:lnTo>
                  <a:lnTo>
                    <a:pt x="576" y="454"/>
                  </a:lnTo>
                  <a:lnTo>
                    <a:pt x="577" y="456"/>
                  </a:lnTo>
                  <a:lnTo>
                    <a:pt x="578" y="457"/>
                  </a:lnTo>
                  <a:lnTo>
                    <a:pt x="579" y="459"/>
                  </a:lnTo>
                  <a:lnTo>
                    <a:pt x="579" y="460"/>
                  </a:lnTo>
                  <a:lnTo>
                    <a:pt x="581" y="462"/>
                  </a:lnTo>
                  <a:lnTo>
                    <a:pt x="580" y="463"/>
                  </a:lnTo>
                  <a:lnTo>
                    <a:pt x="579" y="467"/>
                  </a:lnTo>
                  <a:lnTo>
                    <a:pt x="578" y="470"/>
                  </a:lnTo>
                  <a:lnTo>
                    <a:pt x="578" y="472"/>
                  </a:lnTo>
                  <a:lnTo>
                    <a:pt x="580" y="474"/>
                  </a:lnTo>
                  <a:lnTo>
                    <a:pt x="580" y="478"/>
                  </a:lnTo>
                  <a:lnTo>
                    <a:pt x="580" y="480"/>
                  </a:lnTo>
                  <a:lnTo>
                    <a:pt x="579" y="483"/>
                  </a:lnTo>
                  <a:lnTo>
                    <a:pt x="580" y="484"/>
                  </a:lnTo>
                  <a:lnTo>
                    <a:pt x="581" y="485"/>
                  </a:lnTo>
                  <a:lnTo>
                    <a:pt x="584" y="484"/>
                  </a:lnTo>
                  <a:lnTo>
                    <a:pt x="586" y="484"/>
                  </a:lnTo>
                  <a:lnTo>
                    <a:pt x="587" y="483"/>
                  </a:lnTo>
                  <a:lnTo>
                    <a:pt x="588" y="482"/>
                  </a:lnTo>
                  <a:lnTo>
                    <a:pt x="591" y="481"/>
                  </a:lnTo>
                  <a:lnTo>
                    <a:pt x="592" y="480"/>
                  </a:lnTo>
                  <a:lnTo>
                    <a:pt x="593" y="479"/>
                  </a:lnTo>
                  <a:lnTo>
                    <a:pt x="594" y="478"/>
                  </a:lnTo>
                  <a:lnTo>
                    <a:pt x="597" y="477"/>
                  </a:lnTo>
                  <a:lnTo>
                    <a:pt x="598" y="476"/>
                  </a:lnTo>
                  <a:lnTo>
                    <a:pt x="600" y="476"/>
                  </a:lnTo>
                  <a:lnTo>
                    <a:pt x="603" y="477"/>
                  </a:lnTo>
                  <a:lnTo>
                    <a:pt x="603" y="475"/>
                  </a:lnTo>
                  <a:lnTo>
                    <a:pt x="604" y="474"/>
                  </a:lnTo>
                  <a:lnTo>
                    <a:pt x="606" y="473"/>
                  </a:lnTo>
                  <a:lnTo>
                    <a:pt x="606" y="471"/>
                  </a:lnTo>
                  <a:lnTo>
                    <a:pt x="606" y="468"/>
                  </a:lnTo>
                  <a:lnTo>
                    <a:pt x="606" y="466"/>
                  </a:lnTo>
                  <a:lnTo>
                    <a:pt x="606" y="462"/>
                  </a:lnTo>
                  <a:lnTo>
                    <a:pt x="606" y="460"/>
                  </a:lnTo>
                  <a:lnTo>
                    <a:pt x="606" y="458"/>
                  </a:lnTo>
                  <a:lnTo>
                    <a:pt x="606" y="455"/>
                  </a:lnTo>
                  <a:lnTo>
                    <a:pt x="606" y="453"/>
                  </a:lnTo>
                  <a:lnTo>
                    <a:pt x="606" y="452"/>
                  </a:lnTo>
                  <a:lnTo>
                    <a:pt x="605" y="450"/>
                  </a:lnTo>
                  <a:lnTo>
                    <a:pt x="606" y="448"/>
                  </a:lnTo>
                  <a:lnTo>
                    <a:pt x="606" y="446"/>
                  </a:lnTo>
                  <a:lnTo>
                    <a:pt x="607" y="444"/>
                  </a:lnTo>
                  <a:lnTo>
                    <a:pt x="607" y="443"/>
                  </a:lnTo>
                  <a:lnTo>
                    <a:pt x="607" y="442"/>
                  </a:lnTo>
                  <a:lnTo>
                    <a:pt x="607" y="440"/>
                  </a:lnTo>
                  <a:lnTo>
                    <a:pt x="606" y="437"/>
                  </a:lnTo>
                  <a:lnTo>
                    <a:pt x="606" y="435"/>
                  </a:lnTo>
                  <a:lnTo>
                    <a:pt x="607" y="434"/>
                  </a:lnTo>
                  <a:lnTo>
                    <a:pt x="608" y="433"/>
                  </a:lnTo>
                  <a:lnTo>
                    <a:pt x="608" y="431"/>
                  </a:lnTo>
                  <a:lnTo>
                    <a:pt x="607" y="429"/>
                  </a:lnTo>
                  <a:lnTo>
                    <a:pt x="608" y="428"/>
                  </a:lnTo>
                  <a:lnTo>
                    <a:pt x="608" y="427"/>
                  </a:lnTo>
                  <a:lnTo>
                    <a:pt x="610" y="424"/>
                  </a:lnTo>
                  <a:lnTo>
                    <a:pt x="610" y="422"/>
                  </a:lnTo>
                  <a:lnTo>
                    <a:pt x="610" y="421"/>
                  </a:lnTo>
                  <a:lnTo>
                    <a:pt x="610" y="419"/>
                  </a:lnTo>
                  <a:lnTo>
                    <a:pt x="611" y="418"/>
                  </a:lnTo>
                  <a:lnTo>
                    <a:pt x="611" y="416"/>
                  </a:lnTo>
                  <a:lnTo>
                    <a:pt x="611" y="414"/>
                  </a:lnTo>
                  <a:lnTo>
                    <a:pt x="612" y="413"/>
                  </a:lnTo>
                  <a:lnTo>
                    <a:pt x="612" y="411"/>
                  </a:lnTo>
                  <a:lnTo>
                    <a:pt x="612" y="409"/>
                  </a:lnTo>
                  <a:lnTo>
                    <a:pt x="613" y="408"/>
                  </a:lnTo>
                  <a:lnTo>
                    <a:pt x="613" y="406"/>
                  </a:lnTo>
                  <a:lnTo>
                    <a:pt x="616" y="404"/>
                  </a:lnTo>
                  <a:lnTo>
                    <a:pt x="617" y="403"/>
                  </a:lnTo>
                  <a:lnTo>
                    <a:pt x="618" y="404"/>
                  </a:lnTo>
                  <a:lnTo>
                    <a:pt x="619" y="404"/>
                  </a:lnTo>
                  <a:lnTo>
                    <a:pt x="621" y="405"/>
                  </a:lnTo>
                  <a:lnTo>
                    <a:pt x="622" y="404"/>
                  </a:lnTo>
                  <a:lnTo>
                    <a:pt x="624" y="404"/>
                  </a:lnTo>
                  <a:lnTo>
                    <a:pt x="625" y="402"/>
                  </a:lnTo>
                  <a:lnTo>
                    <a:pt x="626" y="402"/>
                  </a:lnTo>
                  <a:lnTo>
                    <a:pt x="627" y="401"/>
                  </a:lnTo>
                  <a:lnTo>
                    <a:pt x="629" y="400"/>
                  </a:lnTo>
                  <a:lnTo>
                    <a:pt x="631" y="400"/>
                  </a:lnTo>
                  <a:lnTo>
                    <a:pt x="632" y="399"/>
                  </a:lnTo>
                  <a:lnTo>
                    <a:pt x="633" y="397"/>
                  </a:lnTo>
                  <a:lnTo>
                    <a:pt x="634" y="396"/>
                  </a:lnTo>
                  <a:lnTo>
                    <a:pt x="635" y="394"/>
                  </a:lnTo>
                  <a:lnTo>
                    <a:pt x="637" y="393"/>
                  </a:lnTo>
                  <a:lnTo>
                    <a:pt x="639" y="393"/>
                  </a:lnTo>
                  <a:lnTo>
                    <a:pt x="640" y="393"/>
                  </a:lnTo>
                  <a:lnTo>
                    <a:pt x="642" y="393"/>
                  </a:lnTo>
                  <a:lnTo>
                    <a:pt x="643" y="392"/>
                  </a:lnTo>
                  <a:lnTo>
                    <a:pt x="645" y="393"/>
                  </a:lnTo>
                  <a:lnTo>
                    <a:pt x="646" y="390"/>
                  </a:lnTo>
                  <a:lnTo>
                    <a:pt x="645" y="389"/>
                  </a:lnTo>
                  <a:lnTo>
                    <a:pt x="644" y="388"/>
                  </a:lnTo>
                  <a:lnTo>
                    <a:pt x="642" y="388"/>
                  </a:lnTo>
                  <a:lnTo>
                    <a:pt x="641" y="388"/>
                  </a:lnTo>
                  <a:lnTo>
                    <a:pt x="640" y="387"/>
                  </a:lnTo>
                  <a:lnTo>
                    <a:pt x="638" y="386"/>
                  </a:lnTo>
                  <a:lnTo>
                    <a:pt x="636" y="385"/>
                  </a:lnTo>
                  <a:lnTo>
                    <a:pt x="635" y="384"/>
                  </a:lnTo>
                  <a:lnTo>
                    <a:pt x="634" y="383"/>
                  </a:lnTo>
                  <a:lnTo>
                    <a:pt x="633" y="383"/>
                  </a:lnTo>
                  <a:lnTo>
                    <a:pt x="631" y="381"/>
                  </a:lnTo>
                  <a:lnTo>
                    <a:pt x="632" y="378"/>
                  </a:lnTo>
                  <a:lnTo>
                    <a:pt x="631" y="375"/>
                  </a:lnTo>
                  <a:lnTo>
                    <a:pt x="632" y="374"/>
                  </a:lnTo>
                  <a:lnTo>
                    <a:pt x="632" y="373"/>
                  </a:lnTo>
                  <a:lnTo>
                    <a:pt x="632" y="371"/>
                  </a:lnTo>
                  <a:lnTo>
                    <a:pt x="632" y="370"/>
                  </a:lnTo>
                  <a:lnTo>
                    <a:pt x="633" y="369"/>
                  </a:lnTo>
                  <a:lnTo>
                    <a:pt x="633" y="368"/>
                  </a:lnTo>
                  <a:lnTo>
                    <a:pt x="634" y="365"/>
                  </a:lnTo>
                  <a:lnTo>
                    <a:pt x="635" y="364"/>
                  </a:lnTo>
                  <a:lnTo>
                    <a:pt x="634" y="362"/>
                  </a:lnTo>
                  <a:lnTo>
                    <a:pt x="634" y="360"/>
                  </a:lnTo>
                  <a:lnTo>
                    <a:pt x="634" y="359"/>
                  </a:lnTo>
                  <a:lnTo>
                    <a:pt x="633" y="357"/>
                  </a:lnTo>
                  <a:lnTo>
                    <a:pt x="634" y="356"/>
                  </a:lnTo>
                  <a:lnTo>
                    <a:pt x="635" y="354"/>
                  </a:lnTo>
                  <a:lnTo>
                    <a:pt x="634" y="352"/>
                  </a:lnTo>
                  <a:lnTo>
                    <a:pt x="633" y="351"/>
                  </a:lnTo>
                  <a:lnTo>
                    <a:pt x="632" y="350"/>
                  </a:lnTo>
                  <a:lnTo>
                    <a:pt x="631" y="349"/>
                  </a:lnTo>
                  <a:lnTo>
                    <a:pt x="630" y="346"/>
                  </a:lnTo>
                  <a:lnTo>
                    <a:pt x="630" y="344"/>
                  </a:lnTo>
                  <a:lnTo>
                    <a:pt x="629" y="341"/>
                  </a:lnTo>
                  <a:lnTo>
                    <a:pt x="629" y="337"/>
                  </a:lnTo>
                  <a:lnTo>
                    <a:pt x="630" y="336"/>
                  </a:lnTo>
                  <a:lnTo>
                    <a:pt x="632" y="336"/>
                  </a:lnTo>
                  <a:lnTo>
                    <a:pt x="634" y="338"/>
                  </a:lnTo>
                  <a:lnTo>
                    <a:pt x="636" y="337"/>
                  </a:lnTo>
                  <a:lnTo>
                    <a:pt x="637" y="337"/>
                  </a:lnTo>
                  <a:lnTo>
                    <a:pt x="639" y="338"/>
                  </a:lnTo>
                  <a:lnTo>
                    <a:pt x="640" y="340"/>
                  </a:lnTo>
                  <a:lnTo>
                    <a:pt x="641" y="340"/>
                  </a:lnTo>
                  <a:lnTo>
                    <a:pt x="643" y="339"/>
                  </a:lnTo>
                  <a:lnTo>
                    <a:pt x="645" y="341"/>
                  </a:lnTo>
                  <a:lnTo>
                    <a:pt x="646" y="341"/>
                  </a:lnTo>
                  <a:lnTo>
                    <a:pt x="648" y="339"/>
                  </a:lnTo>
                  <a:lnTo>
                    <a:pt x="649" y="338"/>
                  </a:lnTo>
                  <a:lnTo>
                    <a:pt x="650" y="337"/>
                  </a:lnTo>
                  <a:lnTo>
                    <a:pt x="650" y="335"/>
                  </a:lnTo>
                  <a:lnTo>
                    <a:pt x="649" y="333"/>
                  </a:lnTo>
                  <a:lnTo>
                    <a:pt x="648" y="330"/>
                  </a:lnTo>
                  <a:lnTo>
                    <a:pt x="647" y="327"/>
                  </a:lnTo>
                  <a:lnTo>
                    <a:pt x="647" y="323"/>
                  </a:lnTo>
                  <a:lnTo>
                    <a:pt x="646" y="321"/>
                  </a:lnTo>
                  <a:lnTo>
                    <a:pt x="646" y="319"/>
                  </a:lnTo>
                  <a:lnTo>
                    <a:pt x="646" y="317"/>
                  </a:lnTo>
                  <a:lnTo>
                    <a:pt x="645" y="315"/>
                  </a:lnTo>
                  <a:lnTo>
                    <a:pt x="644" y="312"/>
                  </a:lnTo>
                  <a:lnTo>
                    <a:pt x="643" y="310"/>
                  </a:lnTo>
                  <a:lnTo>
                    <a:pt x="641" y="307"/>
                  </a:lnTo>
                  <a:lnTo>
                    <a:pt x="639" y="305"/>
                  </a:lnTo>
                  <a:lnTo>
                    <a:pt x="635" y="304"/>
                  </a:lnTo>
                  <a:lnTo>
                    <a:pt x="634" y="301"/>
                  </a:lnTo>
                  <a:lnTo>
                    <a:pt x="632" y="300"/>
                  </a:lnTo>
                  <a:lnTo>
                    <a:pt x="631" y="298"/>
                  </a:lnTo>
                  <a:lnTo>
                    <a:pt x="630" y="300"/>
                  </a:lnTo>
                  <a:lnTo>
                    <a:pt x="629" y="300"/>
                  </a:lnTo>
                  <a:lnTo>
                    <a:pt x="627" y="300"/>
                  </a:lnTo>
                  <a:lnTo>
                    <a:pt x="627" y="301"/>
                  </a:lnTo>
                  <a:lnTo>
                    <a:pt x="625" y="301"/>
                  </a:lnTo>
                  <a:lnTo>
                    <a:pt x="625" y="299"/>
                  </a:lnTo>
                  <a:lnTo>
                    <a:pt x="624" y="296"/>
                  </a:lnTo>
                  <a:lnTo>
                    <a:pt x="624" y="294"/>
                  </a:lnTo>
                  <a:lnTo>
                    <a:pt x="622" y="290"/>
                  </a:lnTo>
                  <a:lnTo>
                    <a:pt x="620" y="288"/>
                  </a:lnTo>
                  <a:lnTo>
                    <a:pt x="619" y="287"/>
                  </a:lnTo>
                  <a:lnTo>
                    <a:pt x="617" y="284"/>
                  </a:lnTo>
                  <a:lnTo>
                    <a:pt x="614" y="285"/>
                  </a:lnTo>
                  <a:lnTo>
                    <a:pt x="613" y="284"/>
                  </a:lnTo>
                  <a:lnTo>
                    <a:pt x="614" y="283"/>
                  </a:lnTo>
                  <a:lnTo>
                    <a:pt x="615" y="282"/>
                  </a:lnTo>
                  <a:lnTo>
                    <a:pt x="616" y="281"/>
                  </a:lnTo>
                  <a:lnTo>
                    <a:pt x="617" y="279"/>
                  </a:lnTo>
                  <a:lnTo>
                    <a:pt x="619" y="277"/>
                  </a:lnTo>
                  <a:lnTo>
                    <a:pt x="623" y="277"/>
                  </a:lnTo>
                  <a:lnTo>
                    <a:pt x="624" y="275"/>
                  </a:lnTo>
                  <a:lnTo>
                    <a:pt x="623" y="273"/>
                  </a:lnTo>
                  <a:lnTo>
                    <a:pt x="624" y="272"/>
                  </a:lnTo>
                  <a:lnTo>
                    <a:pt x="623" y="269"/>
                  </a:lnTo>
                  <a:lnTo>
                    <a:pt x="622" y="268"/>
                  </a:lnTo>
                  <a:lnTo>
                    <a:pt x="620" y="266"/>
                  </a:lnTo>
                  <a:lnTo>
                    <a:pt x="618" y="264"/>
                  </a:lnTo>
                  <a:lnTo>
                    <a:pt x="616" y="263"/>
                  </a:lnTo>
                  <a:lnTo>
                    <a:pt x="614" y="263"/>
                  </a:lnTo>
                  <a:lnTo>
                    <a:pt x="612" y="262"/>
                  </a:lnTo>
                  <a:lnTo>
                    <a:pt x="611" y="262"/>
                  </a:lnTo>
                  <a:lnTo>
                    <a:pt x="609" y="261"/>
                  </a:lnTo>
                  <a:lnTo>
                    <a:pt x="608" y="259"/>
                  </a:lnTo>
                  <a:lnTo>
                    <a:pt x="608" y="257"/>
                  </a:lnTo>
                  <a:lnTo>
                    <a:pt x="609" y="256"/>
                  </a:lnTo>
                  <a:lnTo>
                    <a:pt x="609" y="255"/>
                  </a:lnTo>
                  <a:lnTo>
                    <a:pt x="624" y="249"/>
                  </a:lnTo>
                  <a:lnTo>
                    <a:pt x="630" y="234"/>
                  </a:lnTo>
                  <a:lnTo>
                    <a:pt x="632" y="233"/>
                  </a:lnTo>
                  <a:lnTo>
                    <a:pt x="634" y="232"/>
                  </a:lnTo>
                  <a:lnTo>
                    <a:pt x="637" y="232"/>
                  </a:lnTo>
                  <a:lnTo>
                    <a:pt x="642" y="231"/>
                  </a:lnTo>
                  <a:lnTo>
                    <a:pt x="645" y="229"/>
                  </a:lnTo>
                  <a:lnTo>
                    <a:pt x="647" y="229"/>
                  </a:lnTo>
                  <a:lnTo>
                    <a:pt x="649" y="229"/>
                  </a:lnTo>
                  <a:lnTo>
                    <a:pt x="652" y="228"/>
                  </a:lnTo>
                  <a:lnTo>
                    <a:pt x="654" y="227"/>
                  </a:lnTo>
                  <a:lnTo>
                    <a:pt x="657" y="226"/>
                  </a:lnTo>
                  <a:lnTo>
                    <a:pt x="659" y="226"/>
                  </a:lnTo>
                  <a:lnTo>
                    <a:pt x="663" y="226"/>
                  </a:lnTo>
                  <a:lnTo>
                    <a:pt x="665" y="226"/>
                  </a:lnTo>
                  <a:lnTo>
                    <a:pt x="667" y="226"/>
                  </a:lnTo>
                  <a:lnTo>
                    <a:pt x="670" y="227"/>
                  </a:lnTo>
                  <a:lnTo>
                    <a:pt x="672" y="227"/>
                  </a:lnTo>
                  <a:lnTo>
                    <a:pt x="675" y="227"/>
                  </a:lnTo>
                  <a:lnTo>
                    <a:pt x="677" y="226"/>
                  </a:lnTo>
                  <a:lnTo>
                    <a:pt x="679" y="226"/>
                  </a:lnTo>
                  <a:lnTo>
                    <a:pt x="681" y="225"/>
                  </a:lnTo>
                  <a:lnTo>
                    <a:pt x="683" y="224"/>
                  </a:lnTo>
                  <a:lnTo>
                    <a:pt x="684" y="223"/>
                  </a:lnTo>
                  <a:lnTo>
                    <a:pt x="687" y="222"/>
                  </a:lnTo>
                  <a:lnTo>
                    <a:pt x="688" y="221"/>
                  </a:lnTo>
                  <a:lnTo>
                    <a:pt x="689" y="220"/>
                  </a:lnTo>
                  <a:lnTo>
                    <a:pt x="690" y="218"/>
                  </a:lnTo>
                  <a:lnTo>
                    <a:pt x="692" y="215"/>
                  </a:lnTo>
                  <a:lnTo>
                    <a:pt x="692" y="213"/>
                  </a:lnTo>
                  <a:lnTo>
                    <a:pt x="693" y="212"/>
                  </a:lnTo>
                  <a:lnTo>
                    <a:pt x="695" y="211"/>
                  </a:lnTo>
                  <a:lnTo>
                    <a:pt x="696" y="209"/>
                  </a:lnTo>
                  <a:lnTo>
                    <a:pt x="702" y="201"/>
                  </a:lnTo>
                  <a:lnTo>
                    <a:pt x="706" y="195"/>
                  </a:lnTo>
                  <a:lnTo>
                    <a:pt x="712" y="190"/>
                  </a:lnTo>
                  <a:lnTo>
                    <a:pt x="717" y="183"/>
                  </a:lnTo>
                  <a:lnTo>
                    <a:pt x="722" y="180"/>
                  </a:lnTo>
                  <a:lnTo>
                    <a:pt x="729" y="177"/>
                  </a:lnTo>
                  <a:lnTo>
                    <a:pt x="736" y="175"/>
                  </a:lnTo>
                  <a:lnTo>
                    <a:pt x="744" y="172"/>
                  </a:lnTo>
                  <a:lnTo>
                    <a:pt x="751" y="172"/>
                  </a:lnTo>
                  <a:lnTo>
                    <a:pt x="756" y="172"/>
                  </a:lnTo>
                  <a:lnTo>
                    <a:pt x="755" y="152"/>
                  </a:lnTo>
                  <a:lnTo>
                    <a:pt x="756" y="148"/>
                  </a:lnTo>
                  <a:lnTo>
                    <a:pt x="764" y="137"/>
                  </a:lnTo>
                  <a:lnTo>
                    <a:pt x="771" y="125"/>
                  </a:lnTo>
                  <a:lnTo>
                    <a:pt x="778" y="112"/>
                  </a:lnTo>
                  <a:lnTo>
                    <a:pt x="784" y="100"/>
                  </a:lnTo>
                  <a:lnTo>
                    <a:pt x="789" y="86"/>
                  </a:lnTo>
                  <a:lnTo>
                    <a:pt x="794" y="73"/>
                  </a:lnTo>
                  <a:lnTo>
                    <a:pt x="797" y="60"/>
                  </a:lnTo>
                  <a:lnTo>
                    <a:pt x="800" y="46"/>
                  </a:lnTo>
                  <a:lnTo>
                    <a:pt x="803" y="32"/>
                  </a:lnTo>
                  <a:lnTo>
                    <a:pt x="804" y="18"/>
                  </a:lnTo>
                  <a:lnTo>
                    <a:pt x="805" y="0"/>
                  </a:lnTo>
                  <a:lnTo>
                    <a:pt x="806" y="0"/>
                  </a:lnTo>
                  <a:lnTo>
                    <a:pt x="806" y="0"/>
                  </a:lnTo>
                  <a:lnTo>
                    <a:pt x="810" y="0"/>
                  </a:lnTo>
                  <a:lnTo>
                    <a:pt x="813" y="2"/>
                  </a:lnTo>
                  <a:lnTo>
                    <a:pt x="814" y="3"/>
                  </a:lnTo>
                  <a:lnTo>
                    <a:pt x="816" y="7"/>
                  </a:lnTo>
                  <a:close/>
                </a:path>
              </a:pathLst>
            </a:custGeom>
            <a:solidFill>
              <a:schemeClr val="accent5">
                <a:lumMod val="20000"/>
                <a:lumOff val="8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5" name="Freeform 21">
              <a:extLst>
                <a:ext uri="{FF2B5EF4-FFF2-40B4-BE49-F238E27FC236}">
                  <a16:creationId xmlns:a16="http://schemas.microsoft.com/office/drawing/2014/main" id="{92C40412-DB40-86B2-6420-86B3AC7FE097}"/>
                </a:ext>
              </a:extLst>
            </p:cNvPr>
            <p:cNvSpPr>
              <a:spLocks noEditPoints="1"/>
            </p:cNvSpPr>
            <p:nvPr/>
          </p:nvSpPr>
          <p:spPr bwMode="auto">
            <a:xfrm>
              <a:off x="1869" y="2269"/>
              <a:ext cx="1195" cy="1552"/>
            </a:xfrm>
            <a:custGeom>
              <a:avLst/>
              <a:gdLst>
                <a:gd name="T0" fmla="*/ 848 w 3292"/>
                <a:gd name="T1" fmla="*/ 3651 h 4277"/>
                <a:gd name="T2" fmla="*/ 41 w 3292"/>
                <a:gd name="T3" fmla="*/ 3264 h 4277"/>
                <a:gd name="T4" fmla="*/ 52 w 3292"/>
                <a:gd name="T5" fmla="*/ 3078 h 4277"/>
                <a:gd name="T6" fmla="*/ 173 w 3292"/>
                <a:gd name="T7" fmla="*/ 3025 h 4277"/>
                <a:gd name="T8" fmla="*/ 1772 w 3292"/>
                <a:gd name="T9" fmla="*/ 2647 h 4277"/>
                <a:gd name="T10" fmla="*/ 932 w 3292"/>
                <a:gd name="T11" fmla="*/ 2367 h 4277"/>
                <a:gd name="T12" fmla="*/ 1059 w 3292"/>
                <a:gd name="T13" fmla="*/ 1986 h 4277"/>
                <a:gd name="T14" fmla="*/ 1183 w 3292"/>
                <a:gd name="T15" fmla="*/ 1774 h 4277"/>
                <a:gd name="T16" fmla="*/ 1296 w 3292"/>
                <a:gd name="T17" fmla="*/ 1712 h 4277"/>
                <a:gd name="T18" fmla="*/ 1709 w 3292"/>
                <a:gd name="T19" fmla="*/ 1761 h 4277"/>
                <a:gd name="T20" fmla="*/ 2303 w 3292"/>
                <a:gd name="T21" fmla="*/ 1637 h 4277"/>
                <a:gd name="T22" fmla="*/ 1428 w 3292"/>
                <a:gd name="T23" fmla="*/ 1561 h 4277"/>
                <a:gd name="T24" fmla="*/ 1371 w 3292"/>
                <a:gd name="T25" fmla="*/ 1528 h 4277"/>
                <a:gd name="T26" fmla="*/ 1587 w 3292"/>
                <a:gd name="T27" fmla="*/ 1493 h 4277"/>
                <a:gd name="T28" fmla="*/ 1598 w 3292"/>
                <a:gd name="T29" fmla="*/ 1451 h 4277"/>
                <a:gd name="T30" fmla="*/ 1518 w 3292"/>
                <a:gd name="T31" fmla="*/ 1416 h 4277"/>
                <a:gd name="T32" fmla="*/ 1359 w 3292"/>
                <a:gd name="T33" fmla="*/ 1375 h 4277"/>
                <a:gd name="T34" fmla="*/ 1329 w 3292"/>
                <a:gd name="T35" fmla="*/ 1339 h 4277"/>
                <a:gd name="T36" fmla="*/ 2140 w 3292"/>
                <a:gd name="T37" fmla="*/ 1299 h 4277"/>
                <a:gd name="T38" fmla="*/ 1479 w 3292"/>
                <a:gd name="T39" fmla="*/ 1233 h 4277"/>
                <a:gd name="T40" fmla="*/ 1505 w 3292"/>
                <a:gd name="T41" fmla="*/ 1561 h 4277"/>
                <a:gd name="T42" fmla="*/ 1585 w 3292"/>
                <a:gd name="T43" fmla="*/ 1752 h 4277"/>
                <a:gd name="T44" fmla="*/ 1144 w 3292"/>
                <a:gd name="T45" fmla="*/ 2051 h 4277"/>
                <a:gd name="T46" fmla="*/ 999 w 3292"/>
                <a:gd name="T47" fmla="*/ 2284 h 4277"/>
                <a:gd name="T48" fmla="*/ 645 w 3292"/>
                <a:gd name="T49" fmla="*/ 2618 h 4277"/>
                <a:gd name="T50" fmla="*/ 286 w 3292"/>
                <a:gd name="T51" fmla="*/ 2888 h 4277"/>
                <a:gd name="T52" fmla="*/ 249 w 3292"/>
                <a:gd name="T53" fmla="*/ 2753 h 4277"/>
                <a:gd name="T54" fmla="*/ 599 w 3292"/>
                <a:gd name="T55" fmla="*/ 2449 h 4277"/>
                <a:gd name="T56" fmla="*/ 961 w 3292"/>
                <a:gd name="T57" fmla="*/ 2101 h 4277"/>
                <a:gd name="T58" fmla="*/ 1127 w 3292"/>
                <a:gd name="T59" fmla="*/ 1922 h 4277"/>
                <a:gd name="T60" fmla="*/ 1232 w 3292"/>
                <a:gd name="T61" fmla="*/ 1762 h 4277"/>
                <a:gd name="T62" fmla="*/ 1314 w 3292"/>
                <a:gd name="T63" fmla="*/ 1556 h 4277"/>
                <a:gd name="T64" fmla="*/ 1387 w 3292"/>
                <a:gd name="T65" fmla="*/ 1567 h 4277"/>
                <a:gd name="T66" fmla="*/ 1364 w 3292"/>
                <a:gd name="T67" fmla="*/ 1447 h 4277"/>
                <a:gd name="T68" fmla="*/ 1452 w 3292"/>
                <a:gd name="T69" fmla="*/ 1248 h 4277"/>
                <a:gd name="T70" fmla="*/ 1563 w 3292"/>
                <a:gd name="T71" fmla="*/ 1202 h 4277"/>
                <a:gd name="T72" fmla="*/ 1650 w 3292"/>
                <a:gd name="T73" fmla="*/ 1253 h 4277"/>
                <a:gd name="T74" fmla="*/ 1661 w 3292"/>
                <a:gd name="T75" fmla="*/ 1156 h 4277"/>
                <a:gd name="T76" fmla="*/ 1714 w 3292"/>
                <a:gd name="T77" fmla="*/ 1050 h 4277"/>
                <a:gd name="T78" fmla="*/ 1773 w 3292"/>
                <a:gd name="T79" fmla="*/ 1002 h 4277"/>
                <a:gd name="T80" fmla="*/ 1805 w 3292"/>
                <a:gd name="T81" fmla="*/ 975 h 4277"/>
                <a:gd name="T82" fmla="*/ 2639 w 3292"/>
                <a:gd name="T83" fmla="*/ 918 h 4277"/>
                <a:gd name="T84" fmla="*/ 1784 w 3292"/>
                <a:gd name="T85" fmla="*/ 1008 h 4277"/>
                <a:gd name="T86" fmla="*/ 1700 w 3292"/>
                <a:gd name="T87" fmla="*/ 987 h 4277"/>
                <a:gd name="T88" fmla="*/ 1846 w 3292"/>
                <a:gd name="T89" fmla="*/ 904 h 4277"/>
                <a:gd name="T90" fmla="*/ 1958 w 3292"/>
                <a:gd name="T91" fmla="*/ 898 h 4277"/>
                <a:gd name="T92" fmla="*/ 2528 w 3292"/>
                <a:gd name="T93" fmla="*/ 856 h 4277"/>
                <a:gd name="T94" fmla="*/ 1897 w 3292"/>
                <a:gd name="T95" fmla="*/ 807 h 4277"/>
                <a:gd name="T96" fmla="*/ 1675 w 3292"/>
                <a:gd name="T97" fmla="*/ 764 h 4277"/>
                <a:gd name="T98" fmla="*/ 2341 w 3292"/>
                <a:gd name="T99" fmla="*/ 752 h 4277"/>
                <a:gd name="T100" fmla="*/ 1875 w 3292"/>
                <a:gd name="T101" fmla="*/ 774 h 4277"/>
                <a:gd name="T102" fmla="*/ 1781 w 3292"/>
                <a:gd name="T103" fmla="*/ 893 h 4277"/>
                <a:gd name="T104" fmla="*/ 1911 w 3292"/>
                <a:gd name="T105" fmla="*/ 689 h 4277"/>
                <a:gd name="T106" fmla="*/ 3039 w 3292"/>
                <a:gd name="T107" fmla="*/ 596 h 4277"/>
                <a:gd name="T108" fmla="*/ 2954 w 3292"/>
                <a:gd name="T109" fmla="*/ 631 h 4277"/>
                <a:gd name="T110" fmla="*/ 2887 w 3292"/>
                <a:gd name="T111" fmla="*/ 662 h 4277"/>
                <a:gd name="T112" fmla="*/ 2724 w 3292"/>
                <a:gd name="T113" fmla="*/ 354 h 4277"/>
                <a:gd name="T114" fmla="*/ 2053 w 3292"/>
                <a:gd name="T115" fmla="*/ 37 h 4277"/>
                <a:gd name="T116" fmla="*/ 2553 w 3292"/>
                <a:gd name="T117" fmla="*/ 188 h 4277"/>
                <a:gd name="T118" fmla="*/ 2562 w 3292"/>
                <a:gd name="T119" fmla="*/ 673 h 4277"/>
                <a:gd name="T120" fmla="*/ 2282 w 3292"/>
                <a:gd name="T121" fmla="*/ 606 h 4277"/>
                <a:gd name="T122" fmla="*/ 1975 w 3292"/>
                <a:gd name="T123" fmla="*/ 97 h 4277"/>
                <a:gd name="T124" fmla="*/ 2949 w 3292"/>
                <a:gd name="T125" fmla="*/ 5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92" h="4277">
                  <a:moveTo>
                    <a:pt x="792" y="4269"/>
                  </a:moveTo>
                  <a:lnTo>
                    <a:pt x="793" y="4270"/>
                  </a:lnTo>
                  <a:lnTo>
                    <a:pt x="794" y="4270"/>
                  </a:lnTo>
                  <a:lnTo>
                    <a:pt x="795" y="4271"/>
                  </a:lnTo>
                  <a:lnTo>
                    <a:pt x="795" y="4272"/>
                  </a:lnTo>
                  <a:lnTo>
                    <a:pt x="795" y="4272"/>
                  </a:lnTo>
                  <a:lnTo>
                    <a:pt x="795" y="4273"/>
                  </a:lnTo>
                  <a:lnTo>
                    <a:pt x="793" y="4275"/>
                  </a:lnTo>
                  <a:lnTo>
                    <a:pt x="793" y="4276"/>
                  </a:lnTo>
                  <a:lnTo>
                    <a:pt x="792" y="4277"/>
                  </a:lnTo>
                  <a:lnTo>
                    <a:pt x="789" y="4277"/>
                  </a:lnTo>
                  <a:lnTo>
                    <a:pt x="789" y="4277"/>
                  </a:lnTo>
                  <a:lnTo>
                    <a:pt x="788" y="4277"/>
                  </a:lnTo>
                  <a:lnTo>
                    <a:pt x="787" y="4275"/>
                  </a:lnTo>
                  <a:lnTo>
                    <a:pt x="788" y="4275"/>
                  </a:lnTo>
                  <a:lnTo>
                    <a:pt x="788" y="4273"/>
                  </a:lnTo>
                  <a:lnTo>
                    <a:pt x="790" y="4272"/>
                  </a:lnTo>
                  <a:lnTo>
                    <a:pt x="791" y="4270"/>
                  </a:lnTo>
                  <a:lnTo>
                    <a:pt x="792" y="4269"/>
                  </a:lnTo>
                  <a:close/>
                  <a:moveTo>
                    <a:pt x="869" y="4265"/>
                  </a:moveTo>
                  <a:lnTo>
                    <a:pt x="866" y="4265"/>
                  </a:lnTo>
                  <a:lnTo>
                    <a:pt x="865" y="4263"/>
                  </a:lnTo>
                  <a:lnTo>
                    <a:pt x="865" y="4263"/>
                  </a:lnTo>
                  <a:lnTo>
                    <a:pt x="865" y="4262"/>
                  </a:lnTo>
                  <a:lnTo>
                    <a:pt x="865" y="4261"/>
                  </a:lnTo>
                  <a:lnTo>
                    <a:pt x="869" y="4258"/>
                  </a:lnTo>
                  <a:lnTo>
                    <a:pt x="870" y="4258"/>
                  </a:lnTo>
                  <a:lnTo>
                    <a:pt x="870" y="4260"/>
                  </a:lnTo>
                  <a:lnTo>
                    <a:pt x="870" y="4261"/>
                  </a:lnTo>
                  <a:lnTo>
                    <a:pt x="870" y="4262"/>
                  </a:lnTo>
                  <a:lnTo>
                    <a:pt x="869" y="4263"/>
                  </a:lnTo>
                  <a:lnTo>
                    <a:pt x="869" y="4264"/>
                  </a:lnTo>
                  <a:lnTo>
                    <a:pt x="869" y="4265"/>
                  </a:lnTo>
                  <a:close/>
                  <a:moveTo>
                    <a:pt x="885" y="4232"/>
                  </a:moveTo>
                  <a:lnTo>
                    <a:pt x="883" y="4232"/>
                  </a:lnTo>
                  <a:lnTo>
                    <a:pt x="883" y="4232"/>
                  </a:lnTo>
                  <a:lnTo>
                    <a:pt x="883" y="4232"/>
                  </a:lnTo>
                  <a:lnTo>
                    <a:pt x="884" y="4231"/>
                  </a:lnTo>
                  <a:lnTo>
                    <a:pt x="885" y="4231"/>
                  </a:lnTo>
                  <a:lnTo>
                    <a:pt x="885" y="4231"/>
                  </a:lnTo>
                  <a:lnTo>
                    <a:pt x="885" y="4232"/>
                  </a:lnTo>
                  <a:close/>
                  <a:moveTo>
                    <a:pt x="679" y="4214"/>
                  </a:moveTo>
                  <a:lnTo>
                    <a:pt x="678" y="4215"/>
                  </a:lnTo>
                  <a:lnTo>
                    <a:pt x="677" y="4215"/>
                  </a:lnTo>
                  <a:lnTo>
                    <a:pt x="677" y="4213"/>
                  </a:lnTo>
                  <a:lnTo>
                    <a:pt x="677" y="4213"/>
                  </a:lnTo>
                  <a:lnTo>
                    <a:pt x="679" y="4210"/>
                  </a:lnTo>
                  <a:lnTo>
                    <a:pt x="681" y="4210"/>
                  </a:lnTo>
                  <a:lnTo>
                    <a:pt x="682" y="4211"/>
                  </a:lnTo>
                  <a:lnTo>
                    <a:pt x="682" y="4212"/>
                  </a:lnTo>
                  <a:lnTo>
                    <a:pt x="681" y="4214"/>
                  </a:lnTo>
                  <a:lnTo>
                    <a:pt x="679" y="4214"/>
                  </a:lnTo>
                  <a:close/>
                  <a:moveTo>
                    <a:pt x="698" y="4204"/>
                  </a:moveTo>
                  <a:lnTo>
                    <a:pt x="696" y="4204"/>
                  </a:lnTo>
                  <a:lnTo>
                    <a:pt x="695" y="4202"/>
                  </a:lnTo>
                  <a:lnTo>
                    <a:pt x="695" y="4201"/>
                  </a:lnTo>
                  <a:lnTo>
                    <a:pt x="696" y="4200"/>
                  </a:lnTo>
                  <a:lnTo>
                    <a:pt x="698" y="4202"/>
                  </a:lnTo>
                  <a:lnTo>
                    <a:pt x="698" y="4204"/>
                  </a:lnTo>
                  <a:close/>
                  <a:moveTo>
                    <a:pt x="651" y="4186"/>
                  </a:moveTo>
                  <a:lnTo>
                    <a:pt x="648" y="4189"/>
                  </a:lnTo>
                  <a:lnTo>
                    <a:pt x="647" y="4188"/>
                  </a:lnTo>
                  <a:lnTo>
                    <a:pt x="647" y="4187"/>
                  </a:lnTo>
                  <a:lnTo>
                    <a:pt x="650" y="4184"/>
                  </a:lnTo>
                  <a:lnTo>
                    <a:pt x="652" y="4184"/>
                  </a:lnTo>
                  <a:lnTo>
                    <a:pt x="653" y="4184"/>
                  </a:lnTo>
                  <a:lnTo>
                    <a:pt x="652" y="4186"/>
                  </a:lnTo>
                  <a:lnTo>
                    <a:pt x="651" y="4186"/>
                  </a:lnTo>
                  <a:close/>
                  <a:moveTo>
                    <a:pt x="655" y="4182"/>
                  </a:moveTo>
                  <a:lnTo>
                    <a:pt x="655" y="4182"/>
                  </a:lnTo>
                  <a:lnTo>
                    <a:pt x="654" y="4182"/>
                  </a:lnTo>
                  <a:lnTo>
                    <a:pt x="654" y="4181"/>
                  </a:lnTo>
                  <a:lnTo>
                    <a:pt x="655" y="4181"/>
                  </a:lnTo>
                  <a:lnTo>
                    <a:pt x="655" y="4181"/>
                  </a:lnTo>
                  <a:lnTo>
                    <a:pt x="655" y="4181"/>
                  </a:lnTo>
                  <a:lnTo>
                    <a:pt x="655" y="4182"/>
                  </a:lnTo>
                  <a:close/>
                  <a:moveTo>
                    <a:pt x="657" y="4157"/>
                  </a:moveTo>
                  <a:lnTo>
                    <a:pt x="655" y="4159"/>
                  </a:lnTo>
                  <a:lnTo>
                    <a:pt x="652" y="4159"/>
                  </a:lnTo>
                  <a:lnTo>
                    <a:pt x="651" y="4159"/>
                  </a:lnTo>
                  <a:lnTo>
                    <a:pt x="650" y="4158"/>
                  </a:lnTo>
                  <a:lnTo>
                    <a:pt x="650" y="4158"/>
                  </a:lnTo>
                  <a:lnTo>
                    <a:pt x="651" y="4157"/>
                  </a:lnTo>
                  <a:lnTo>
                    <a:pt x="654" y="4155"/>
                  </a:lnTo>
                  <a:lnTo>
                    <a:pt x="655" y="4152"/>
                  </a:lnTo>
                  <a:lnTo>
                    <a:pt x="656" y="4152"/>
                  </a:lnTo>
                  <a:lnTo>
                    <a:pt x="658" y="4154"/>
                  </a:lnTo>
                  <a:lnTo>
                    <a:pt x="658" y="4156"/>
                  </a:lnTo>
                  <a:lnTo>
                    <a:pt x="658" y="4157"/>
                  </a:lnTo>
                  <a:lnTo>
                    <a:pt x="657" y="4157"/>
                  </a:lnTo>
                  <a:close/>
                  <a:moveTo>
                    <a:pt x="617" y="4145"/>
                  </a:moveTo>
                  <a:lnTo>
                    <a:pt x="616" y="4145"/>
                  </a:lnTo>
                  <a:lnTo>
                    <a:pt x="615" y="4145"/>
                  </a:lnTo>
                  <a:lnTo>
                    <a:pt x="615" y="4144"/>
                  </a:lnTo>
                  <a:lnTo>
                    <a:pt x="616" y="4143"/>
                  </a:lnTo>
                  <a:lnTo>
                    <a:pt x="616" y="4143"/>
                  </a:lnTo>
                  <a:lnTo>
                    <a:pt x="616" y="4142"/>
                  </a:lnTo>
                  <a:lnTo>
                    <a:pt x="617" y="4142"/>
                  </a:lnTo>
                  <a:lnTo>
                    <a:pt x="617" y="4143"/>
                  </a:lnTo>
                  <a:lnTo>
                    <a:pt x="618" y="4144"/>
                  </a:lnTo>
                  <a:lnTo>
                    <a:pt x="618" y="4144"/>
                  </a:lnTo>
                  <a:lnTo>
                    <a:pt x="617" y="4145"/>
                  </a:lnTo>
                  <a:close/>
                  <a:moveTo>
                    <a:pt x="900" y="4015"/>
                  </a:moveTo>
                  <a:lnTo>
                    <a:pt x="898" y="4016"/>
                  </a:lnTo>
                  <a:lnTo>
                    <a:pt x="898" y="4016"/>
                  </a:lnTo>
                  <a:lnTo>
                    <a:pt x="898" y="4016"/>
                  </a:lnTo>
                  <a:lnTo>
                    <a:pt x="898" y="4016"/>
                  </a:lnTo>
                  <a:lnTo>
                    <a:pt x="899" y="4015"/>
                  </a:lnTo>
                  <a:lnTo>
                    <a:pt x="899" y="4015"/>
                  </a:lnTo>
                  <a:lnTo>
                    <a:pt x="900" y="4015"/>
                  </a:lnTo>
                  <a:close/>
                  <a:moveTo>
                    <a:pt x="839" y="3823"/>
                  </a:moveTo>
                  <a:lnTo>
                    <a:pt x="837" y="3823"/>
                  </a:lnTo>
                  <a:lnTo>
                    <a:pt x="836" y="3822"/>
                  </a:lnTo>
                  <a:lnTo>
                    <a:pt x="836" y="3821"/>
                  </a:lnTo>
                  <a:lnTo>
                    <a:pt x="836" y="3820"/>
                  </a:lnTo>
                  <a:lnTo>
                    <a:pt x="836" y="3819"/>
                  </a:lnTo>
                  <a:lnTo>
                    <a:pt x="837" y="3818"/>
                  </a:lnTo>
                  <a:lnTo>
                    <a:pt x="840" y="3818"/>
                  </a:lnTo>
                  <a:lnTo>
                    <a:pt x="840" y="3819"/>
                  </a:lnTo>
                  <a:lnTo>
                    <a:pt x="840" y="3820"/>
                  </a:lnTo>
                  <a:lnTo>
                    <a:pt x="840" y="3822"/>
                  </a:lnTo>
                  <a:lnTo>
                    <a:pt x="839" y="3823"/>
                  </a:lnTo>
                  <a:close/>
                  <a:moveTo>
                    <a:pt x="844" y="3815"/>
                  </a:moveTo>
                  <a:lnTo>
                    <a:pt x="843" y="3815"/>
                  </a:lnTo>
                  <a:lnTo>
                    <a:pt x="842" y="3814"/>
                  </a:lnTo>
                  <a:lnTo>
                    <a:pt x="842" y="3813"/>
                  </a:lnTo>
                  <a:lnTo>
                    <a:pt x="843" y="3813"/>
                  </a:lnTo>
                  <a:lnTo>
                    <a:pt x="844" y="3813"/>
                  </a:lnTo>
                  <a:lnTo>
                    <a:pt x="845" y="3813"/>
                  </a:lnTo>
                  <a:lnTo>
                    <a:pt x="845" y="3814"/>
                  </a:lnTo>
                  <a:lnTo>
                    <a:pt x="844" y="3815"/>
                  </a:lnTo>
                  <a:close/>
                  <a:moveTo>
                    <a:pt x="853" y="3744"/>
                  </a:moveTo>
                  <a:lnTo>
                    <a:pt x="853" y="3744"/>
                  </a:lnTo>
                  <a:lnTo>
                    <a:pt x="851" y="3744"/>
                  </a:lnTo>
                  <a:lnTo>
                    <a:pt x="851" y="3744"/>
                  </a:lnTo>
                  <a:lnTo>
                    <a:pt x="851" y="3743"/>
                  </a:lnTo>
                  <a:lnTo>
                    <a:pt x="852" y="3743"/>
                  </a:lnTo>
                  <a:lnTo>
                    <a:pt x="852" y="3743"/>
                  </a:lnTo>
                  <a:lnTo>
                    <a:pt x="853" y="3743"/>
                  </a:lnTo>
                  <a:lnTo>
                    <a:pt x="853" y="3744"/>
                  </a:lnTo>
                  <a:close/>
                  <a:moveTo>
                    <a:pt x="850" y="3743"/>
                  </a:moveTo>
                  <a:lnTo>
                    <a:pt x="850" y="3743"/>
                  </a:lnTo>
                  <a:lnTo>
                    <a:pt x="849" y="3742"/>
                  </a:lnTo>
                  <a:lnTo>
                    <a:pt x="850" y="3741"/>
                  </a:lnTo>
                  <a:lnTo>
                    <a:pt x="850" y="3741"/>
                  </a:lnTo>
                  <a:lnTo>
                    <a:pt x="851" y="3742"/>
                  </a:lnTo>
                  <a:lnTo>
                    <a:pt x="850" y="3743"/>
                  </a:lnTo>
                  <a:close/>
                  <a:moveTo>
                    <a:pt x="849" y="3741"/>
                  </a:moveTo>
                  <a:lnTo>
                    <a:pt x="848" y="3741"/>
                  </a:lnTo>
                  <a:lnTo>
                    <a:pt x="848" y="3739"/>
                  </a:lnTo>
                  <a:lnTo>
                    <a:pt x="847" y="3738"/>
                  </a:lnTo>
                  <a:lnTo>
                    <a:pt x="845" y="3738"/>
                  </a:lnTo>
                  <a:lnTo>
                    <a:pt x="844" y="3737"/>
                  </a:lnTo>
                  <a:lnTo>
                    <a:pt x="845" y="3735"/>
                  </a:lnTo>
                  <a:lnTo>
                    <a:pt x="845" y="3734"/>
                  </a:lnTo>
                  <a:lnTo>
                    <a:pt x="846" y="3734"/>
                  </a:lnTo>
                  <a:lnTo>
                    <a:pt x="848" y="3734"/>
                  </a:lnTo>
                  <a:lnTo>
                    <a:pt x="849" y="3735"/>
                  </a:lnTo>
                  <a:lnTo>
                    <a:pt x="850" y="3735"/>
                  </a:lnTo>
                  <a:lnTo>
                    <a:pt x="850" y="3736"/>
                  </a:lnTo>
                  <a:lnTo>
                    <a:pt x="849" y="3736"/>
                  </a:lnTo>
                  <a:lnTo>
                    <a:pt x="849" y="3738"/>
                  </a:lnTo>
                  <a:lnTo>
                    <a:pt x="849" y="3738"/>
                  </a:lnTo>
                  <a:lnTo>
                    <a:pt x="850" y="3740"/>
                  </a:lnTo>
                  <a:lnTo>
                    <a:pt x="849" y="3741"/>
                  </a:lnTo>
                  <a:close/>
                  <a:moveTo>
                    <a:pt x="911" y="3728"/>
                  </a:moveTo>
                  <a:lnTo>
                    <a:pt x="913" y="3731"/>
                  </a:lnTo>
                  <a:lnTo>
                    <a:pt x="913" y="3732"/>
                  </a:lnTo>
                  <a:lnTo>
                    <a:pt x="911" y="3734"/>
                  </a:lnTo>
                  <a:lnTo>
                    <a:pt x="911" y="3738"/>
                  </a:lnTo>
                  <a:lnTo>
                    <a:pt x="911" y="3739"/>
                  </a:lnTo>
                  <a:lnTo>
                    <a:pt x="911" y="3740"/>
                  </a:lnTo>
                  <a:lnTo>
                    <a:pt x="910" y="3741"/>
                  </a:lnTo>
                  <a:lnTo>
                    <a:pt x="908" y="3741"/>
                  </a:lnTo>
                  <a:lnTo>
                    <a:pt x="908" y="3741"/>
                  </a:lnTo>
                  <a:lnTo>
                    <a:pt x="908" y="3743"/>
                  </a:lnTo>
                  <a:lnTo>
                    <a:pt x="907" y="3744"/>
                  </a:lnTo>
                  <a:lnTo>
                    <a:pt x="907" y="3748"/>
                  </a:lnTo>
                  <a:lnTo>
                    <a:pt x="906" y="3749"/>
                  </a:lnTo>
                  <a:lnTo>
                    <a:pt x="907" y="3750"/>
                  </a:lnTo>
                  <a:lnTo>
                    <a:pt x="907" y="3750"/>
                  </a:lnTo>
                  <a:lnTo>
                    <a:pt x="906" y="3753"/>
                  </a:lnTo>
                  <a:lnTo>
                    <a:pt x="905" y="3753"/>
                  </a:lnTo>
                  <a:lnTo>
                    <a:pt x="905" y="3752"/>
                  </a:lnTo>
                  <a:lnTo>
                    <a:pt x="904" y="3751"/>
                  </a:lnTo>
                  <a:lnTo>
                    <a:pt x="904" y="3752"/>
                  </a:lnTo>
                  <a:lnTo>
                    <a:pt x="903" y="3753"/>
                  </a:lnTo>
                  <a:lnTo>
                    <a:pt x="903" y="3754"/>
                  </a:lnTo>
                  <a:lnTo>
                    <a:pt x="904" y="3755"/>
                  </a:lnTo>
                  <a:lnTo>
                    <a:pt x="904" y="3754"/>
                  </a:lnTo>
                  <a:lnTo>
                    <a:pt x="905" y="3754"/>
                  </a:lnTo>
                  <a:lnTo>
                    <a:pt x="905" y="3756"/>
                  </a:lnTo>
                  <a:lnTo>
                    <a:pt x="906" y="3756"/>
                  </a:lnTo>
                  <a:lnTo>
                    <a:pt x="906" y="3760"/>
                  </a:lnTo>
                  <a:lnTo>
                    <a:pt x="907" y="3761"/>
                  </a:lnTo>
                  <a:lnTo>
                    <a:pt x="907" y="3762"/>
                  </a:lnTo>
                  <a:lnTo>
                    <a:pt x="908" y="3764"/>
                  </a:lnTo>
                  <a:lnTo>
                    <a:pt x="909" y="3764"/>
                  </a:lnTo>
                  <a:lnTo>
                    <a:pt x="911" y="3764"/>
                  </a:lnTo>
                  <a:lnTo>
                    <a:pt x="911" y="3766"/>
                  </a:lnTo>
                  <a:lnTo>
                    <a:pt x="913" y="3766"/>
                  </a:lnTo>
                  <a:lnTo>
                    <a:pt x="914" y="3766"/>
                  </a:lnTo>
                  <a:lnTo>
                    <a:pt x="915" y="3766"/>
                  </a:lnTo>
                  <a:lnTo>
                    <a:pt x="917" y="3768"/>
                  </a:lnTo>
                  <a:lnTo>
                    <a:pt x="917" y="3769"/>
                  </a:lnTo>
                  <a:lnTo>
                    <a:pt x="916" y="3770"/>
                  </a:lnTo>
                  <a:lnTo>
                    <a:pt x="914" y="3770"/>
                  </a:lnTo>
                  <a:lnTo>
                    <a:pt x="911" y="3768"/>
                  </a:lnTo>
                  <a:lnTo>
                    <a:pt x="909" y="3768"/>
                  </a:lnTo>
                  <a:lnTo>
                    <a:pt x="909" y="3768"/>
                  </a:lnTo>
                  <a:lnTo>
                    <a:pt x="908" y="3768"/>
                  </a:lnTo>
                  <a:lnTo>
                    <a:pt x="907" y="3768"/>
                  </a:lnTo>
                  <a:lnTo>
                    <a:pt x="906" y="3766"/>
                  </a:lnTo>
                  <a:lnTo>
                    <a:pt x="905" y="3765"/>
                  </a:lnTo>
                  <a:lnTo>
                    <a:pt x="903" y="3765"/>
                  </a:lnTo>
                  <a:lnTo>
                    <a:pt x="901" y="3767"/>
                  </a:lnTo>
                  <a:lnTo>
                    <a:pt x="902" y="3767"/>
                  </a:lnTo>
                  <a:lnTo>
                    <a:pt x="902" y="3768"/>
                  </a:lnTo>
                  <a:lnTo>
                    <a:pt x="901" y="3768"/>
                  </a:lnTo>
                  <a:lnTo>
                    <a:pt x="897" y="3768"/>
                  </a:lnTo>
                  <a:lnTo>
                    <a:pt x="896" y="3769"/>
                  </a:lnTo>
                  <a:lnTo>
                    <a:pt x="894" y="3769"/>
                  </a:lnTo>
                  <a:lnTo>
                    <a:pt x="894" y="3768"/>
                  </a:lnTo>
                  <a:lnTo>
                    <a:pt x="887" y="3768"/>
                  </a:lnTo>
                  <a:lnTo>
                    <a:pt x="886" y="3768"/>
                  </a:lnTo>
                  <a:lnTo>
                    <a:pt x="886" y="3766"/>
                  </a:lnTo>
                  <a:lnTo>
                    <a:pt x="884" y="3766"/>
                  </a:lnTo>
                  <a:lnTo>
                    <a:pt x="886" y="3764"/>
                  </a:lnTo>
                  <a:lnTo>
                    <a:pt x="887" y="3764"/>
                  </a:lnTo>
                  <a:lnTo>
                    <a:pt x="888" y="3763"/>
                  </a:lnTo>
                  <a:lnTo>
                    <a:pt x="888" y="3761"/>
                  </a:lnTo>
                  <a:lnTo>
                    <a:pt x="886" y="3759"/>
                  </a:lnTo>
                  <a:lnTo>
                    <a:pt x="885" y="3759"/>
                  </a:lnTo>
                  <a:lnTo>
                    <a:pt x="884" y="3759"/>
                  </a:lnTo>
                  <a:lnTo>
                    <a:pt x="882" y="3761"/>
                  </a:lnTo>
                  <a:lnTo>
                    <a:pt x="882" y="3761"/>
                  </a:lnTo>
                  <a:lnTo>
                    <a:pt x="884" y="3764"/>
                  </a:lnTo>
                  <a:lnTo>
                    <a:pt x="883" y="3765"/>
                  </a:lnTo>
                  <a:lnTo>
                    <a:pt x="882" y="3765"/>
                  </a:lnTo>
                  <a:lnTo>
                    <a:pt x="881" y="3763"/>
                  </a:lnTo>
                  <a:lnTo>
                    <a:pt x="880" y="3763"/>
                  </a:lnTo>
                  <a:lnTo>
                    <a:pt x="880" y="3763"/>
                  </a:lnTo>
                  <a:lnTo>
                    <a:pt x="879" y="3763"/>
                  </a:lnTo>
                  <a:lnTo>
                    <a:pt x="879" y="3761"/>
                  </a:lnTo>
                  <a:lnTo>
                    <a:pt x="878" y="3760"/>
                  </a:lnTo>
                  <a:lnTo>
                    <a:pt x="875" y="3760"/>
                  </a:lnTo>
                  <a:lnTo>
                    <a:pt x="875" y="3761"/>
                  </a:lnTo>
                  <a:lnTo>
                    <a:pt x="874" y="3762"/>
                  </a:lnTo>
                  <a:lnTo>
                    <a:pt x="871" y="3759"/>
                  </a:lnTo>
                  <a:lnTo>
                    <a:pt x="870" y="3760"/>
                  </a:lnTo>
                  <a:lnTo>
                    <a:pt x="868" y="3760"/>
                  </a:lnTo>
                  <a:lnTo>
                    <a:pt x="866" y="3758"/>
                  </a:lnTo>
                  <a:lnTo>
                    <a:pt x="865" y="3758"/>
                  </a:lnTo>
                  <a:lnTo>
                    <a:pt x="865" y="3757"/>
                  </a:lnTo>
                  <a:lnTo>
                    <a:pt x="864" y="3758"/>
                  </a:lnTo>
                  <a:lnTo>
                    <a:pt x="863" y="3757"/>
                  </a:lnTo>
                  <a:lnTo>
                    <a:pt x="863" y="3756"/>
                  </a:lnTo>
                  <a:lnTo>
                    <a:pt x="859" y="3755"/>
                  </a:lnTo>
                  <a:lnTo>
                    <a:pt x="858" y="3755"/>
                  </a:lnTo>
                  <a:lnTo>
                    <a:pt x="857" y="3755"/>
                  </a:lnTo>
                  <a:lnTo>
                    <a:pt x="856" y="3755"/>
                  </a:lnTo>
                  <a:lnTo>
                    <a:pt x="855" y="3754"/>
                  </a:lnTo>
                  <a:lnTo>
                    <a:pt x="855" y="3752"/>
                  </a:lnTo>
                  <a:lnTo>
                    <a:pt x="855" y="3752"/>
                  </a:lnTo>
                  <a:lnTo>
                    <a:pt x="855" y="3750"/>
                  </a:lnTo>
                  <a:lnTo>
                    <a:pt x="855" y="3750"/>
                  </a:lnTo>
                  <a:lnTo>
                    <a:pt x="855" y="3750"/>
                  </a:lnTo>
                  <a:lnTo>
                    <a:pt x="855" y="3749"/>
                  </a:lnTo>
                  <a:lnTo>
                    <a:pt x="856" y="3747"/>
                  </a:lnTo>
                  <a:lnTo>
                    <a:pt x="856" y="3746"/>
                  </a:lnTo>
                  <a:lnTo>
                    <a:pt x="857" y="3746"/>
                  </a:lnTo>
                  <a:lnTo>
                    <a:pt x="856" y="3745"/>
                  </a:lnTo>
                  <a:lnTo>
                    <a:pt x="857" y="3744"/>
                  </a:lnTo>
                  <a:lnTo>
                    <a:pt x="855" y="3743"/>
                  </a:lnTo>
                  <a:lnTo>
                    <a:pt x="854" y="3743"/>
                  </a:lnTo>
                  <a:lnTo>
                    <a:pt x="854" y="3742"/>
                  </a:lnTo>
                  <a:lnTo>
                    <a:pt x="852" y="3740"/>
                  </a:lnTo>
                  <a:lnTo>
                    <a:pt x="853" y="3739"/>
                  </a:lnTo>
                  <a:lnTo>
                    <a:pt x="851" y="3738"/>
                  </a:lnTo>
                  <a:lnTo>
                    <a:pt x="852" y="3738"/>
                  </a:lnTo>
                  <a:lnTo>
                    <a:pt x="852" y="3737"/>
                  </a:lnTo>
                  <a:lnTo>
                    <a:pt x="851" y="3736"/>
                  </a:lnTo>
                  <a:lnTo>
                    <a:pt x="851" y="3735"/>
                  </a:lnTo>
                  <a:lnTo>
                    <a:pt x="852" y="3735"/>
                  </a:lnTo>
                  <a:lnTo>
                    <a:pt x="852" y="3735"/>
                  </a:lnTo>
                  <a:lnTo>
                    <a:pt x="853" y="3736"/>
                  </a:lnTo>
                  <a:lnTo>
                    <a:pt x="854" y="3735"/>
                  </a:lnTo>
                  <a:lnTo>
                    <a:pt x="854" y="3735"/>
                  </a:lnTo>
                  <a:lnTo>
                    <a:pt x="856" y="3733"/>
                  </a:lnTo>
                  <a:lnTo>
                    <a:pt x="857" y="3733"/>
                  </a:lnTo>
                  <a:lnTo>
                    <a:pt x="859" y="3733"/>
                  </a:lnTo>
                  <a:lnTo>
                    <a:pt x="860" y="3732"/>
                  </a:lnTo>
                  <a:lnTo>
                    <a:pt x="862" y="3732"/>
                  </a:lnTo>
                  <a:lnTo>
                    <a:pt x="865" y="3730"/>
                  </a:lnTo>
                  <a:lnTo>
                    <a:pt x="866" y="3730"/>
                  </a:lnTo>
                  <a:lnTo>
                    <a:pt x="868" y="3727"/>
                  </a:lnTo>
                  <a:lnTo>
                    <a:pt x="869" y="3728"/>
                  </a:lnTo>
                  <a:lnTo>
                    <a:pt x="870" y="3728"/>
                  </a:lnTo>
                  <a:lnTo>
                    <a:pt x="871" y="3727"/>
                  </a:lnTo>
                  <a:lnTo>
                    <a:pt x="873" y="3728"/>
                  </a:lnTo>
                  <a:lnTo>
                    <a:pt x="877" y="3728"/>
                  </a:lnTo>
                  <a:lnTo>
                    <a:pt x="877" y="3729"/>
                  </a:lnTo>
                  <a:lnTo>
                    <a:pt x="878" y="3730"/>
                  </a:lnTo>
                  <a:lnTo>
                    <a:pt x="881" y="3730"/>
                  </a:lnTo>
                  <a:lnTo>
                    <a:pt x="882" y="3730"/>
                  </a:lnTo>
                  <a:lnTo>
                    <a:pt x="883" y="3730"/>
                  </a:lnTo>
                  <a:lnTo>
                    <a:pt x="883" y="3731"/>
                  </a:lnTo>
                  <a:lnTo>
                    <a:pt x="883" y="3731"/>
                  </a:lnTo>
                  <a:lnTo>
                    <a:pt x="884" y="3732"/>
                  </a:lnTo>
                  <a:lnTo>
                    <a:pt x="885" y="3731"/>
                  </a:lnTo>
                  <a:lnTo>
                    <a:pt x="884" y="3730"/>
                  </a:lnTo>
                  <a:lnTo>
                    <a:pt x="884" y="3729"/>
                  </a:lnTo>
                  <a:lnTo>
                    <a:pt x="885" y="3728"/>
                  </a:lnTo>
                  <a:lnTo>
                    <a:pt x="887" y="3728"/>
                  </a:lnTo>
                  <a:lnTo>
                    <a:pt x="887" y="3728"/>
                  </a:lnTo>
                  <a:lnTo>
                    <a:pt x="886" y="3728"/>
                  </a:lnTo>
                  <a:lnTo>
                    <a:pt x="889" y="3726"/>
                  </a:lnTo>
                  <a:lnTo>
                    <a:pt x="891" y="3725"/>
                  </a:lnTo>
                  <a:lnTo>
                    <a:pt x="893" y="3723"/>
                  </a:lnTo>
                  <a:lnTo>
                    <a:pt x="893" y="3722"/>
                  </a:lnTo>
                  <a:lnTo>
                    <a:pt x="894" y="3721"/>
                  </a:lnTo>
                  <a:lnTo>
                    <a:pt x="895" y="3721"/>
                  </a:lnTo>
                  <a:lnTo>
                    <a:pt x="896" y="3720"/>
                  </a:lnTo>
                  <a:lnTo>
                    <a:pt x="903" y="3720"/>
                  </a:lnTo>
                  <a:lnTo>
                    <a:pt x="904" y="3721"/>
                  </a:lnTo>
                  <a:lnTo>
                    <a:pt x="905" y="3721"/>
                  </a:lnTo>
                  <a:lnTo>
                    <a:pt x="908" y="3723"/>
                  </a:lnTo>
                  <a:lnTo>
                    <a:pt x="910" y="3724"/>
                  </a:lnTo>
                  <a:lnTo>
                    <a:pt x="911" y="3726"/>
                  </a:lnTo>
                  <a:lnTo>
                    <a:pt x="911" y="3728"/>
                  </a:lnTo>
                  <a:close/>
                  <a:moveTo>
                    <a:pt x="873" y="3705"/>
                  </a:moveTo>
                  <a:lnTo>
                    <a:pt x="872" y="3705"/>
                  </a:lnTo>
                  <a:lnTo>
                    <a:pt x="871" y="3704"/>
                  </a:lnTo>
                  <a:lnTo>
                    <a:pt x="871" y="3702"/>
                  </a:lnTo>
                  <a:lnTo>
                    <a:pt x="872" y="3701"/>
                  </a:lnTo>
                  <a:lnTo>
                    <a:pt x="873" y="3701"/>
                  </a:lnTo>
                  <a:lnTo>
                    <a:pt x="874" y="3702"/>
                  </a:lnTo>
                  <a:lnTo>
                    <a:pt x="874" y="3703"/>
                  </a:lnTo>
                  <a:lnTo>
                    <a:pt x="874" y="3703"/>
                  </a:lnTo>
                  <a:lnTo>
                    <a:pt x="873" y="3705"/>
                  </a:lnTo>
                  <a:close/>
                  <a:moveTo>
                    <a:pt x="864" y="3700"/>
                  </a:moveTo>
                  <a:lnTo>
                    <a:pt x="863" y="3701"/>
                  </a:lnTo>
                  <a:lnTo>
                    <a:pt x="861" y="3701"/>
                  </a:lnTo>
                  <a:lnTo>
                    <a:pt x="860" y="3700"/>
                  </a:lnTo>
                  <a:lnTo>
                    <a:pt x="860" y="3699"/>
                  </a:lnTo>
                  <a:lnTo>
                    <a:pt x="861" y="3697"/>
                  </a:lnTo>
                  <a:lnTo>
                    <a:pt x="862" y="3697"/>
                  </a:lnTo>
                  <a:lnTo>
                    <a:pt x="864" y="3699"/>
                  </a:lnTo>
                  <a:lnTo>
                    <a:pt x="864" y="3700"/>
                  </a:lnTo>
                  <a:close/>
                  <a:moveTo>
                    <a:pt x="854" y="3693"/>
                  </a:moveTo>
                  <a:lnTo>
                    <a:pt x="854" y="3693"/>
                  </a:lnTo>
                  <a:lnTo>
                    <a:pt x="854" y="3693"/>
                  </a:lnTo>
                  <a:lnTo>
                    <a:pt x="854" y="3692"/>
                  </a:lnTo>
                  <a:lnTo>
                    <a:pt x="854" y="3691"/>
                  </a:lnTo>
                  <a:lnTo>
                    <a:pt x="855" y="3691"/>
                  </a:lnTo>
                  <a:lnTo>
                    <a:pt x="855" y="3692"/>
                  </a:lnTo>
                  <a:lnTo>
                    <a:pt x="854" y="3693"/>
                  </a:lnTo>
                  <a:close/>
                  <a:moveTo>
                    <a:pt x="853" y="3693"/>
                  </a:moveTo>
                  <a:lnTo>
                    <a:pt x="852" y="3693"/>
                  </a:lnTo>
                  <a:lnTo>
                    <a:pt x="851" y="3692"/>
                  </a:lnTo>
                  <a:lnTo>
                    <a:pt x="851" y="3692"/>
                  </a:lnTo>
                  <a:lnTo>
                    <a:pt x="851" y="3691"/>
                  </a:lnTo>
                  <a:lnTo>
                    <a:pt x="851" y="3691"/>
                  </a:lnTo>
                  <a:lnTo>
                    <a:pt x="853" y="3693"/>
                  </a:lnTo>
                  <a:close/>
                  <a:moveTo>
                    <a:pt x="854" y="3679"/>
                  </a:moveTo>
                  <a:lnTo>
                    <a:pt x="853" y="3679"/>
                  </a:lnTo>
                  <a:lnTo>
                    <a:pt x="851" y="3677"/>
                  </a:lnTo>
                  <a:lnTo>
                    <a:pt x="852" y="3677"/>
                  </a:lnTo>
                  <a:lnTo>
                    <a:pt x="854" y="3676"/>
                  </a:lnTo>
                  <a:lnTo>
                    <a:pt x="855" y="3677"/>
                  </a:lnTo>
                  <a:lnTo>
                    <a:pt x="855" y="3678"/>
                  </a:lnTo>
                  <a:lnTo>
                    <a:pt x="854" y="3679"/>
                  </a:lnTo>
                  <a:close/>
                  <a:moveTo>
                    <a:pt x="851" y="3651"/>
                  </a:moveTo>
                  <a:lnTo>
                    <a:pt x="850" y="3652"/>
                  </a:lnTo>
                  <a:lnTo>
                    <a:pt x="849" y="3652"/>
                  </a:lnTo>
                  <a:lnTo>
                    <a:pt x="848" y="3651"/>
                  </a:lnTo>
                  <a:lnTo>
                    <a:pt x="848" y="3650"/>
                  </a:lnTo>
                  <a:lnTo>
                    <a:pt x="847" y="3650"/>
                  </a:lnTo>
                  <a:lnTo>
                    <a:pt x="847" y="3648"/>
                  </a:lnTo>
                  <a:lnTo>
                    <a:pt x="849" y="3648"/>
                  </a:lnTo>
                  <a:lnTo>
                    <a:pt x="850" y="3648"/>
                  </a:lnTo>
                  <a:lnTo>
                    <a:pt x="850" y="3646"/>
                  </a:lnTo>
                  <a:lnTo>
                    <a:pt x="852" y="3646"/>
                  </a:lnTo>
                  <a:lnTo>
                    <a:pt x="853" y="3647"/>
                  </a:lnTo>
                  <a:lnTo>
                    <a:pt x="852" y="3649"/>
                  </a:lnTo>
                  <a:lnTo>
                    <a:pt x="852" y="3649"/>
                  </a:lnTo>
                  <a:lnTo>
                    <a:pt x="851" y="3650"/>
                  </a:lnTo>
                  <a:lnTo>
                    <a:pt x="851" y="3651"/>
                  </a:lnTo>
                  <a:close/>
                  <a:moveTo>
                    <a:pt x="217" y="3463"/>
                  </a:moveTo>
                  <a:lnTo>
                    <a:pt x="217" y="3463"/>
                  </a:lnTo>
                  <a:lnTo>
                    <a:pt x="213" y="3463"/>
                  </a:lnTo>
                  <a:lnTo>
                    <a:pt x="213" y="3461"/>
                  </a:lnTo>
                  <a:lnTo>
                    <a:pt x="214" y="3460"/>
                  </a:lnTo>
                  <a:lnTo>
                    <a:pt x="214" y="3460"/>
                  </a:lnTo>
                  <a:lnTo>
                    <a:pt x="215" y="3459"/>
                  </a:lnTo>
                  <a:lnTo>
                    <a:pt x="216" y="3460"/>
                  </a:lnTo>
                  <a:lnTo>
                    <a:pt x="218" y="3461"/>
                  </a:lnTo>
                  <a:lnTo>
                    <a:pt x="217" y="3463"/>
                  </a:lnTo>
                  <a:close/>
                  <a:moveTo>
                    <a:pt x="208" y="3455"/>
                  </a:moveTo>
                  <a:lnTo>
                    <a:pt x="208" y="3455"/>
                  </a:lnTo>
                  <a:lnTo>
                    <a:pt x="207" y="3453"/>
                  </a:lnTo>
                  <a:lnTo>
                    <a:pt x="207" y="3453"/>
                  </a:lnTo>
                  <a:lnTo>
                    <a:pt x="207" y="3452"/>
                  </a:lnTo>
                  <a:lnTo>
                    <a:pt x="210" y="3452"/>
                  </a:lnTo>
                  <a:lnTo>
                    <a:pt x="213" y="3453"/>
                  </a:lnTo>
                  <a:lnTo>
                    <a:pt x="213" y="3454"/>
                  </a:lnTo>
                  <a:lnTo>
                    <a:pt x="208" y="3455"/>
                  </a:lnTo>
                  <a:close/>
                  <a:moveTo>
                    <a:pt x="210" y="3433"/>
                  </a:moveTo>
                  <a:lnTo>
                    <a:pt x="209" y="3433"/>
                  </a:lnTo>
                  <a:lnTo>
                    <a:pt x="208" y="3432"/>
                  </a:lnTo>
                  <a:lnTo>
                    <a:pt x="206" y="3432"/>
                  </a:lnTo>
                  <a:lnTo>
                    <a:pt x="206" y="3431"/>
                  </a:lnTo>
                  <a:lnTo>
                    <a:pt x="207" y="3430"/>
                  </a:lnTo>
                  <a:lnTo>
                    <a:pt x="208" y="3431"/>
                  </a:lnTo>
                  <a:lnTo>
                    <a:pt x="210" y="3431"/>
                  </a:lnTo>
                  <a:lnTo>
                    <a:pt x="210" y="3432"/>
                  </a:lnTo>
                  <a:lnTo>
                    <a:pt x="210" y="3433"/>
                  </a:lnTo>
                  <a:close/>
                  <a:moveTo>
                    <a:pt x="255" y="3419"/>
                  </a:moveTo>
                  <a:lnTo>
                    <a:pt x="254" y="3419"/>
                  </a:lnTo>
                  <a:lnTo>
                    <a:pt x="253" y="3418"/>
                  </a:lnTo>
                  <a:lnTo>
                    <a:pt x="254" y="3417"/>
                  </a:lnTo>
                  <a:lnTo>
                    <a:pt x="254" y="3416"/>
                  </a:lnTo>
                  <a:lnTo>
                    <a:pt x="255" y="3416"/>
                  </a:lnTo>
                  <a:lnTo>
                    <a:pt x="256" y="3417"/>
                  </a:lnTo>
                  <a:lnTo>
                    <a:pt x="255" y="3419"/>
                  </a:lnTo>
                  <a:close/>
                  <a:moveTo>
                    <a:pt x="873" y="3334"/>
                  </a:moveTo>
                  <a:lnTo>
                    <a:pt x="872" y="3334"/>
                  </a:lnTo>
                  <a:lnTo>
                    <a:pt x="871" y="3334"/>
                  </a:lnTo>
                  <a:lnTo>
                    <a:pt x="871" y="3333"/>
                  </a:lnTo>
                  <a:lnTo>
                    <a:pt x="871" y="3332"/>
                  </a:lnTo>
                  <a:lnTo>
                    <a:pt x="872" y="3332"/>
                  </a:lnTo>
                  <a:lnTo>
                    <a:pt x="873" y="3333"/>
                  </a:lnTo>
                  <a:lnTo>
                    <a:pt x="873" y="3334"/>
                  </a:lnTo>
                  <a:close/>
                  <a:moveTo>
                    <a:pt x="920" y="3313"/>
                  </a:moveTo>
                  <a:lnTo>
                    <a:pt x="918" y="3315"/>
                  </a:lnTo>
                  <a:lnTo>
                    <a:pt x="917" y="3315"/>
                  </a:lnTo>
                  <a:lnTo>
                    <a:pt x="917" y="3314"/>
                  </a:lnTo>
                  <a:lnTo>
                    <a:pt x="918" y="3312"/>
                  </a:lnTo>
                  <a:lnTo>
                    <a:pt x="919" y="3312"/>
                  </a:lnTo>
                  <a:lnTo>
                    <a:pt x="919" y="3312"/>
                  </a:lnTo>
                  <a:lnTo>
                    <a:pt x="920" y="3312"/>
                  </a:lnTo>
                  <a:lnTo>
                    <a:pt x="920" y="3313"/>
                  </a:lnTo>
                  <a:close/>
                  <a:moveTo>
                    <a:pt x="908" y="3312"/>
                  </a:moveTo>
                  <a:lnTo>
                    <a:pt x="908" y="3312"/>
                  </a:lnTo>
                  <a:lnTo>
                    <a:pt x="907" y="3312"/>
                  </a:lnTo>
                  <a:lnTo>
                    <a:pt x="908" y="3312"/>
                  </a:lnTo>
                  <a:lnTo>
                    <a:pt x="908" y="3311"/>
                  </a:lnTo>
                  <a:lnTo>
                    <a:pt x="909" y="3312"/>
                  </a:lnTo>
                  <a:lnTo>
                    <a:pt x="909" y="3312"/>
                  </a:lnTo>
                  <a:lnTo>
                    <a:pt x="908" y="3312"/>
                  </a:lnTo>
                  <a:close/>
                  <a:moveTo>
                    <a:pt x="920" y="3309"/>
                  </a:moveTo>
                  <a:lnTo>
                    <a:pt x="919" y="3309"/>
                  </a:lnTo>
                  <a:lnTo>
                    <a:pt x="918" y="3307"/>
                  </a:lnTo>
                  <a:lnTo>
                    <a:pt x="918" y="3307"/>
                  </a:lnTo>
                  <a:lnTo>
                    <a:pt x="918" y="3307"/>
                  </a:lnTo>
                  <a:lnTo>
                    <a:pt x="919" y="3307"/>
                  </a:lnTo>
                  <a:lnTo>
                    <a:pt x="920" y="3307"/>
                  </a:lnTo>
                  <a:lnTo>
                    <a:pt x="920" y="3308"/>
                  </a:lnTo>
                  <a:lnTo>
                    <a:pt x="920" y="3309"/>
                  </a:lnTo>
                  <a:close/>
                  <a:moveTo>
                    <a:pt x="168" y="3276"/>
                  </a:moveTo>
                  <a:lnTo>
                    <a:pt x="168" y="3276"/>
                  </a:lnTo>
                  <a:lnTo>
                    <a:pt x="169" y="3276"/>
                  </a:lnTo>
                  <a:lnTo>
                    <a:pt x="169" y="3277"/>
                  </a:lnTo>
                  <a:lnTo>
                    <a:pt x="170" y="3277"/>
                  </a:lnTo>
                  <a:lnTo>
                    <a:pt x="170" y="3279"/>
                  </a:lnTo>
                  <a:lnTo>
                    <a:pt x="168" y="3279"/>
                  </a:lnTo>
                  <a:lnTo>
                    <a:pt x="166" y="3278"/>
                  </a:lnTo>
                  <a:lnTo>
                    <a:pt x="163" y="3278"/>
                  </a:lnTo>
                  <a:lnTo>
                    <a:pt x="162" y="3277"/>
                  </a:lnTo>
                  <a:lnTo>
                    <a:pt x="162" y="3276"/>
                  </a:lnTo>
                  <a:lnTo>
                    <a:pt x="164" y="3275"/>
                  </a:lnTo>
                  <a:lnTo>
                    <a:pt x="164" y="3274"/>
                  </a:lnTo>
                  <a:lnTo>
                    <a:pt x="165" y="3273"/>
                  </a:lnTo>
                  <a:lnTo>
                    <a:pt x="168" y="3276"/>
                  </a:lnTo>
                  <a:close/>
                  <a:moveTo>
                    <a:pt x="20" y="3269"/>
                  </a:moveTo>
                  <a:lnTo>
                    <a:pt x="19" y="3270"/>
                  </a:lnTo>
                  <a:lnTo>
                    <a:pt x="17" y="3270"/>
                  </a:lnTo>
                  <a:lnTo>
                    <a:pt x="17" y="3269"/>
                  </a:lnTo>
                  <a:lnTo>
                    <a:pt x="18" y="3268"/>
                  </a:lnTo>
                  <a:lnTo>
                    <a:pt x="18" y="3268"/>
                  </a:lnTo>
                  <a:lnTo>
                    <a:pt x="18" y="3267"/>
                  </a:lnTo>
                  <a:lnTo>
                    <a:pt x="20" y="3267"/>
                  </a:lnTo>
                  <a:lnTo>
                    <a:pt x="20" y="3268"/>
                  </a:lnTo>
                  <a:lnTo>
                    <a:pt x="20" y="3269"/>
                  </a:lnTo>
                  <a:close/>
                  <a:moveTo>
                    <a:pt x="167" y="3227"/>
                  </a:moveTo>
                  <a:lnTo>
                    <a:pt x="167" y="3227"/>
                  </a:lnTo>
                  <a:lnTo>
                    <a:pt x="166" y="3226"/>
                  </a:lnTo>
                  <a:lnTo>
                    <a:pt x="166" y="3225"/>
                  </a:lnTo>
                  <a:lnTo>
                    <a:pt x="167" y="3224"/>
                  </a:lnTo>
                  <a:lnTo>
                    <a:pt x="168" y="3224"/>
                  </a:lnTo>
                  <a:lnTo>
                    <a:pt x="168" y="3227"/>
                  </a:lnTo>
                  <a:lnTo>
                    <a:pt x="167" y="3227"/>
                  </a:lnTo>
                  <a:close/>
                  <a:moveTo>
                    <a:pt x="995" y="3199"/>
                  </a:moveTo>
                  <a:lnTo>
                    <a:pt x="994" y="3199"/>
                  </a:lnTo>
                  <a:lnTo>
                    <a:pt x="993" y="3198"/>
                  </a:lnTo>
                  <a:lnTo>
                    <a:pt x="993" y="3197"/>
                  </a:lnTo>
                  <a:lnTo>
                    <a:pt x="994" y="3197"/>
                  </a:lnTo>
                  <a:lnTo>
                    <a:pt x="995" y="3197"/>
                  </a:lnTo>
                  <a:lnTo>
                    <a:pt x="995" y="3197"/>
                  </a:lnTo>
                  <a:lnTo>
                    <a:pt x="995" y="3198"/>
                  </a:lnTo>
                  <a:lnTo>
                    <a:pt x="995" y="3199"/>
                  </a:lnTo>
                  <a:close/>
                  <a:moveTo>
                    <a:pt x="13" y="3195"/>
                  </a:moveTo>
                  <a:lnTo>
                    <a:pt x="12" y="3195"/>
                  </a:lnTo>
                  <a:lnTo>
                    <a:pt x="12" y="3194"/>
                  </a:lnTo>
                  <a:lnTo>
                    <a:pt x="12" y="3194"/>
                  </a:lnTo>
                  <a:lnTo>
                    <a:pt x="12" y="3194"/>
                  </a:lnTo>
                  <a:lnTo>
                    <a:pt x="13" y="3194"/>
                  </a:lnTo>
                  <a:lnTo>
                    <a:pt x="14" y="3194"/>
                  </a:lnTo>
                  <a:lnTo>
                    <a:pt x="14" y="3195"/>
                  </a:lnTo>
                  <a:lnTo>
                    <a:pt x="13" y="3195"/>
                  </a:lnTo>
                  <a:close/>
                  <a:moveTo>
                    <a:pt x="163" y="3167"/>
                  </a:moveTo>
                  <a:lnTo>
                    <a:pt x="162" y="3167"/>
                  </a:lnTo>
                  <a:lnTo>
                    <a:pt x="162" y="3167"/>
                  </a:lnTo>
                  <a:lnTo>
                    <a:pt x="162" y="3166"/>
                  </a:lnTo>
                  <a:lnTo>
                    <a:pt x="163" y="3166"/>
                  </a:lnTo>
                  <a:lnTo>
                    <a:pt x="163" y="3166"/>
                  </a:lnTo>
                  <a:lnTo>
                    <a:pt x="163" y="3166"/>
                  </a:lnTo>
                  <a:lnTo>
                    <a:pt x="163" y="3167"/>
                  </a:lnTo>
                  <a:close/>
                  <a:moveTo>
                    <a:pt x="136" y="3166"/>
                  </a:moveTo>
                  <a:lnTo>
                    <a:pt x="135" y="3166"/>
                  </a:lnTo>
                  <a:lnTo>
                    <a:pt x="134" y="3165"/>
                  </a:lnTo>
                  <a:lnTo>
                    <a:pt x="134" y="3165"/>
                  </a:lnTo>
                  <a:lnTo>
                    <a:pt x="135" y="3164"/>
                  </a:lnTo>
                  <a:lnTo>
                    <a:pt x="136" y="3164"/>
                  </a:lnTo>
                  <a:lnTo>
                    <a:pt x="136" y="3164"/>
                  </a:lnTo>
                  <a:lnTo>
                    <a:pt x="136" y="3165"/>
                  </a:lnTo>
                  <a:lnTo>
                    <a:pt x="136" y="3166"/>
                  </a:lnTo>
                  <a:close/>
                  <a:moveTo>
                    <a:pt x="138" y="3164"/>
                  </a:moveTo>
                  <a:lnTo>
                    <a:pt x="137" y="3165"/>
                  </a:lnTo>
                  <a:lnTo>
                    <a:pt x="136" y="3164"/>
                  </a:lnTo>
                  <a:lnTo>
                    <a:pt x="137" y="3163"/>
                  </a:lnTo>
                  <a:lnTo>
                    <a:pt x="137" y="3163"/>
                  </a:lnTo>
                  <a:lnTo>
                    <a:pt x="137" y="3163"/>
                  </a:lnTo>
                  <a:lnTo>
                    <a:pt x="138" y="3163"/>
                  </a:lnTo>
                  <a:lnTo>
                    <a:pt x="138" y="3164"/>
                  </a:lnTo>
                  <a:close/>
                  <a:moveTo>
                    <a:pt x="50" y="3138"/>
                  </a:moveTo>
                  <a:lnTo>
                    <a:pt x="44" y="3138"/>
                  </a:lnTo>
                  <a:lnTo>
                    <a:pt x="44" y="3138"/>
                  </a:lnTo>
                  <a:lnTo>
                    <a:pt x="42" y="3137"/>
                  </a:lnTo>
                  <a:lnTo>
                    <a:pt x="42" y="3137"/>
                  </a:lnTo>
                  <a:lnTo>
                    <a:pt x="42" y="3136"/>
                  </a:lnTo>
                  <a:lnTo>
                    <a:pt x="42" y="3136"/>
                  </a:lnTo>
                  <a:lnTo>
                    <a:pt x="43" y="3136"/>
                  </a:lnTo>
                  <a:lnTo>
                    <a:pt x="50" y="3136"/>
                  </a:lnTo>
                  <a:lnTo>
                    <a:pt x="51" y="3137"/>
                  </a:lnTo>
                  <a:lnTo>
                    <a:pt x="51" y="3138"/>
                  </a:lnTo>
                  <a:lnTo>
                    <a:pt x="50" y="3138"/>
                  </a:lnTo>
                  <a:close/>
                  <a:moveTo>
                    <a:pt x="66" y="3135"/>
                  </a:moveTo>
                  <a:lnTo>
                    <a:pt x="66" y="3136"/>
                  </a:lnTo>
                  <a:lnTo>
                    <a:pt x="64" y="3134"/>
                  </a:lnTo>
                  <a:lnTo>
                    <a:pt x="64" y="3133"/>
                  </a:lnTo>
                  <a:lnTo>
                    <a:pt x="65" y="3133"/>
                  </a:lnTo>
                  <a:lnTo>
                    <a:pt x="66" y="3133"/>
                  </a:lnTo>
                  <a:lnTo>
                    <a:pt x="66" y="3134"/>
                  </a:lnTo>
                  <a:lnTo>
                    <a:pt x="66" y="3135"/>
                  </a:lnTo>
                  <a:close/>
                  <a:moveTo>
                    <a:pt x="79" y="3130"/>
                  </a:moveTo>
                  <a:lnTo>
                    <a:pt x="82" y="3132"/>
                  </a:lnTo>
                  <a:lnTo>
                    <a:pt x="83" y="3132"/>
                  </a:lnTo>
                  <a:lnTo>
                    <a:pt x="84" y="3133"/>
                  </a:lnTo>
                  <a:lnTo>
                    <a:pt x="84" y="3135"/>
                  </a:lnTo>
                  <a:lnTo>
                    <a:pt x="84" y="3136"/>
                  </a:lnTo>
                  <a:lnTo>
                    <a:pt x="85" y="3137"/>
                  </a:lnTo>
                  <a:lnTo>
                    <a:pt x="85" y="3139"/>
                  </a:lnTo>
                  <a:lnTo>
                    <a:pt x="86" y="3141"/>
                  </a:lnTo>
                  <a:lnTo>
                    <a:pt x="86" y="3143"/>
                  </a:lnTo>
                  <a:lnTo>
                    <a:pt x="87" y="3144"/>
                  </a:lnTo>
                  <a:lnTo>
                    <a:pt x="87" y="3145"/>
                  </a:lnTo>
                  <a:lnTo>
                    <a:pt x="88" y="3147"/>
                  </a:lnTo>
                  <a:lnTo>
                    <a:pt x="88" y="3151"/>
                  </a:lnTo>
                  <a:lnTo>
                    <a:pt x="88" y="3151"/>
                  </a:lnTo>
                  <a:lnTo>
                    <a:pt x="88" y="3154"/>
                  </a:lnTo>
                  <a:lnTo>
                    <a:pt x="87" y="3156"/>
                  </a:lnTo>
                  <a:lnTo>
                    <a:pt x="86" y="3157"/>
                  </a:lnTo>
                  <a:lnTo>
                    <a:pt x="86" y="3158"/>
                  </a:lnTo>
                  <a:lnTo>
                    <a:pt x="86" y="3160"/>
                  </a:lnTo>
                  <a:lnTo>
                    <a:pt x="87" y="3160"/>
                  </a:lnTo>
                  <a:lnTo>
                    <a:pt x="87" y="3166"/>
                  </a:lnTo>
                  <a:lnTo>
                    <a:pt x="84" y="3166"/>
                  </a:lnTo>
                  <a:lnTo>
                    <a:pt x="83" y="3166"/>
                  </a:lnTo>
                  <a:lnTo>
                    <a:pt x="81" y="3166"/>
                  </a:lnTo>
                  <a:lnTo>
                    <a:pt x="80" y="3168"/>
                  </a:lnTo>
                  <a:lnTo>
                    <a:pt x="80" y="3168"/>
                  </a:lnTo>
                  <a:lnTo>
                    <a:pt x="81" y="3170"/>
                  </a:lnTo>
                  <a:lnTo>
                    <a:pt x="83" y="3170"/>
                  </a:lnTo>
                  <a:lnTo>
                    <a:pt x="84" y="3169"/>
                  </a:lnTo>
                  <a:lnTo>
                    <a:pt x="85" y="3169"/>
                  </a:lnTo>
                  <a:lnTo>
                    <a:pt x="86" y="3169"/>
                  </a:lnTo>
                  <a:lnTo>
                    <a:pt x="86" y="3169"/>
                  </a:lnTo>
                  <a:lnTo>
                    <a:pt x="87" y="3170"/>
                  </a:lnTo>
                  <a:lnTo>
                    <a:pt x="86" y="3170"/>
                  </a:lnTo>
                  <a:lnTo>
                    <a:pt x="87" y="3171"/>
                  </a:lnTo>
                  <a:lnTo>
                    <a:pt x="87" y="3173"/>
                  </a:lnTo>
                  <a:lnTo>
                    <a:pt x="86" y="3173"/>
                  </a:lnTo>
                  <a:lnTo>
                    <a:pt x="86" y="3175"/>
                  </a:lnTo>
                  <a:lnTo>
                    <a:pt x="85" y="3176"/>
                  </a:lnTo>
                  <a:lnTo>
                    <a:pt x="84" y="3176"/>
                  </a:lnTo>
                  <a:lnTo>
                    <a:pt x="83" y="3175"/>
                  </a:lnTo>
                  <a:lnTo>
                    <a:pt x="82" y="3175"/>
                  </a:lnTo>
                  <a:lnTo>
                    <a:pt x="81" y="3176"/>
                  </a:lnTo>
                  <a:lnTo>
                    <a:pt x="79" y="3176"/>
                  </a:lnTo>
                  <a:lnTo>
                    <a:pt x="78" y="3176"/>
                  </a:lnTo>
                  <a:lnTo>
                    <a:pt x="78" y="3179"/>
                  </a:lnTo>
                  <a:lnTo>
                    <a:pt x="77" y="3180"/>
                  </a:lnTo>
                  <a:lnTo>
                    <a:pt x="76" y="3181"/>
                  </a:lnTo>
                  <a:lnTo>
                    <a:pt x="74" y="3181"/>
                  </a:lnTo>
                  <a:lnTo>
                    <a:pt x="73" y="3181"/>
                  </a:lnTo>
                  <a:lnTo>
                    <a:pt x="73" y="3183"/>
                  </a:lnTo>
                  <a:lnTo>
                    <a:pt x="71" y="3183"/>
                  </a:lnTo>
                  <a:lnTo>
                    <a:pt x="71" y="3185"/>
                  </a:lnTo>
                  <a:lnTo>
                    <a:pt x="71" y="3186"/>
                  </a:lnTo>
                  <a:lnTo>
                    <a:pt x="71" y="3187"/>
                  </a:lnTo>
                  <a:lnTo>
                    <a:pt x="73" y="3187"/>
                  </a:lnTo>
                  <a:lnTo>
                    <a:pt x="74" y="3185"/>
                  </a:lnTo>
                  <a:lnTo>
                    <a:pt x="76" y="3185"/>
                  </a:lnTo>
                  <a:lnTo>
                    <a:pt x="77" y="3186"/>
                  </a:lnTo>
                  <a:lnTo>
                    <a:pt x="79" y="3185"/>
                  </a:lnTo>
                  <a:lnTo>
                    <a:pt x="80" y="3184"/>
                  </a:lnTo>
                  <a:lnTo>
                    <a:pt x="83" y="3184"/>
                  </a:lnTo>
                  <a:lnTo>
                    <a:pt x="83" y="3183"/>
                  </a:lnTo>
                  <a:lnTo>
                    <a:pt x="84" y="3186"/>
                  </a:lnTo>
                  <a:lnTo>
                    <a:pt x="84" y="3189"/>
                  </a:lnTo>
                  <a:lnTo>
                    <a:pt x="85" y="3190"/>
                  </a:lnTo>
                  <a:lnTo>
                    <a:pt x="84" y="3193"/>
                  </a:lnTo>
                  <a:lnTo>
                    <a:pt x="86" y="3194"/>
                  </a:lnTo>
                  <a:lnTo>
                    <a:pt x="85" y="3197"/>
                  </a:lnTo>
                  <a:lnTo>
                    <a:pt x="87" y="3198"/>
                  </a:lnTo>
                  <a:lnTo>
                    <a:pt x="87" y="3199"/>
                  </a:lnTo>
                  <a:lnTo>
                    <a:pt x="86" y="3200"/>
                  </a:lnTo>
                  <a:lnTo>
                    <a:pt x="87" y="3201"/>
                  </a:lnTo>
                  <a:lnTo>
                    <a:pt x="87" y="3202"/>
                  </a:lnTo>
                  <a:lnTo>
                    <a:pt x="87" y="3204"/>
                  </a:lnTo>
                  <a:lnTo>
                    <a:pt x="88" y="3204"/>
                  </a:lnTo>
                  <a:lnTo>
                    <a:pt x="88" y="3205"/>
                  </a:lnTo>
                  <a:lnTo>
                    <a:pt x="88" y="3206"/>
                  </a:lnTo>
                  <a:lnTo>
                    <a:pt x="88" y="3206"/>
                  </a:lnTo>
                  <a:lnTo>
                    <a:pt x="86" y="3207"/>
                  </a:lnTo>
                  <a:lnTo>
                    <a:pt x="86" y="3209"/>
                  </a:lnTo>
                  <a:lnTo>
                    <a:pt x="87" y="3210"/>
                  </a:lnTo>
                  <a:lnTo>
                    <a:pt x="89" y="3210"/>
                  </a:lnTo>
                  <a:lnTo>
                    <a:pt x="90" y="3211"/>
                  </a:lnTo>
                  <a:lnTo>
                    <a:pt x="89" y="3212"/>
                  </a:lnTo>
                  <a:lnTo>
                    <a:pt x="87" y="3213"/>
                  </a:lnTo>
                  <a:lnTo>
                    <a:pt x="87" y="3214"/>
                  </a:lnTo>
                  <a:lnTo>
                    <a:pt x="88" y="3215"/>
                  </a:lnTo>
                  <a:lnTo>
                    <a:pt x="89" y="3215"/>
                  </a:lnTo>
                  <a:lnTo>
                    <a:pt x="90" y="3216"/>
                  </a:lnTo>
                  <a:lnTo>
                    <a:pt x="90" y="3218"/>
                  </a:lnTo>
                  <a:lnTo>
                    <a:pt x="89" y="3218"/>
                  </a:lnTo>
                  <a:lnTo>
                    <a:pt x="89" y="3219"/>
                  </a:lnTo>
                  <a:lnTo>
                    <a:pt x="89" y="3220"/>
                  </a:lnTo>
                  <a:lnTo>
                    <a:pt x="89" y="3220"/>
                  </a:lnTo>
                  <a:lnTo>
                    <a:pt x="89" y="3222"/>
                  </a:lnTo>
                  <a:lnTo>
                    <a:pt x="90" y="3222"/>
                  </a:lnTo>
                  <a:lnTo>
                    <a:pt x="90" y="3226"/>
                  </a:lnTo>
                  <a:lnTo>
                    <a:pt x="90" y="3226"/>
                  </a:lnTo>
                  <a:lnTo>
                    <a:pt x="90" y="3229"/>
                  </a:lnTo>
                  <a:lnTo>
                    <a:pt x="91" y="3230"/>
                  </a:lnTo>
                  <a:lnTo>
                    <a:pt x="91" y="3232"/>
                  </a:lnTo>
                  <a:lnTo>
                    <a:pt x="90" y="3233"/>
                  </a:lnTo>
                  <a:lnTo>
                    <a:pt x="90" y="3235"/>
                  </a:lnTo>
                  <a:lnTo>
                    <a:pt x="89" y="3236"/>
                  </a:lnTo>
                  <a:lnTo>
                    <a:pt x="87" y="3235"/>
                  </a:lnTo>
                  <a:lnTo>
                    <a:pt x="87" y="3234"/>
                  </a:lnTo>
                  <a:lnTo>
                    <a:pt x="86" y="3234"/>
                  </a:lnTo>
                  <a:lnTo>
                    <a:pt x="85" y="3234"/>
                  </a:lnTo>
                  <a:lnTo>
                    <a:pt x="84" y="3234"/>
                  </a:lnTo>
                  <a:lnTo>
                    <a:pt x="83" y="3235"/>
                  </a:lnTo>
                  <a:lnTo>
                    <a:pt x="82" y="3235"/>
                  </a:lnTo>
                  <a:lnTo>
                    <a:pt x="81" y="3237"/>
                  </a:lnTo>
                  <a:lnTo>
                    <a:pt x="80" y="3237"/>
                  </a:lnTo>
                  <a:lnTo>
                    <a:pt x="80" y="3238"/>
                  </a:lnTo>
                  <a:lnTo>
                    <a:pt x="79" y="3242"/>
                  </a:lnTo>
                  <a:lnTo>
                    <a:pt x="80" y="3243"/>
                  </a:lnTo>
                  <a:lnTo>
                    <a:pt x="81" y="3244"/>
                  </a:lnTo>
                  <a:lnTo>
                    <a:pt x="82" y="3245"/>
                  </a:lnTo>
                  <a:lnTo>
                    <a:pt x="85" y="3245"/>
                  </a:lnTo>
                  <a:lnTo>
                    <a:pt x="86" y="3246"/>
                  </a:lnTo>
                  <a:lnTo>
                    <a:pt x="86" y="3247"/>
                  </a:lnTo>
                  <a:lnTo>
                    <a:pt x="84" y="3250"/>
                  </a:lnTo>
                  <a:lnTo>
                    <a:pt x="85" y="3250"/>
                  </a:lnTo>
                  <a:lnTo>
                    <a:pt x="85" y="3252"/>
                  </a:lnTo>
                  <a:lnTo>
                    <a:pt x="84" y="3254"/>
                  </a:lnTo>
                  <a:lnTo>
                    <a:pt x="84" y="3255"/>
                  </a:lnTo>
                  <a:lnTo>
                    <a:pt x="84" y="3256"/>
                  </a:lnTo>
                  <a:lnTo>
                    <a:pt x="82" y="3257"/>
                  </a:lnTo>
                  <a:lnTo>
                    <a:pt x="79" y="3257"/>
                  </a:lnTo>
                  <a:lnTo>
                    <a:pt x="79" y="3258"/>
                  </a:lnTo>
                  <a:lnTo>
                    <a:pt x="79" y="3259"/>
                  </a:lnTo>
                  <a:lnTo>
                    <a:pt x="79" y="3259"/>
                  </a:lnTo>
                  <a:lnTo>
                    <a:pt x="79" y="3263"/>
                  </a:lnTo>
                  <a:lnTo>
                    <a:pt x="79" y="3264"/>
                  </a:lnTo>
                  <a:lnTo>
                    <a:pt x="77" y="3266"/>
                  </a:lnTo>
                  <a:lnTo>
                    <a:pt x="76" y="3267"/>
                  </a:lnTo>
                  <a:lnTo>
                    <a:pt x="76" y="3268"/>
                  </a:lnTo>
                  <a:lnTo>
                    <a:pt x="75" y="3269"/>
                  </a:lnTo>
                  <a:lnTo>
                    <a:pt x="75" y="3269"/>
                  </a:lnTo>
                  <a:lnTo>
                    <a:pt x="71" y="3273"/>
                  </a:lnTo>
                  <a:lnTo>
                    <a:pt x="70" y="3273"/>
                  </a:lnTo>
                  <a:lnTo>
                    <a:pt x="69" y="3275"/>
                  </a:lnTo>
                  <a:lnTo>
                    <a:pt x="67" y="3275"/>
                  </a:lnTo>
                  <a:lnTo>
                    <a:pt x="67" y="3274"/>
                  </a:lnTo>
                  <a:lnTo>
                    <a:pt x="66" y="3274"/>
                  </a:lnTo>
                  <a:lnTo>
                    <a:pt x="65" y="3275"/>
                  </a:lnTo>
                  <a:lnTo>
                    <a:pt x="66" y="3276"/>
                  </a:lnTo>
                  <a:lnTo>
                    <a:pt x="66" y="3278"/>
                  </a:lnTo>
                  <a:lnTo>
                    <a:pt x="65" y="3278"/>
                  </a:lnTo>
                  <a:lnTo>
                    <a:pt x="64" y="3280"/>
                  </a:lnTo>
                  <a:lnTo>
                    <a:pt x="61" y="3281"/>
                  </a:lnTo>
                  <a:lnTo>
                    <a:pt x="60" y="3282"/>
                  </a:lnTo>
                  <a:lnTo>
                    <a:pt x="60" y="3283"/>
                  </a:lnTo>
                  <a:lnTo>
                    <a:pt x="58" y="3284"/>
                  </a:lnTo>
                  <a:lnTo>
                    <a:pt x="58" y="3284"/>
                  </a:lnTo>
                  <a:lnTo>
                    <a:pt x="57" y="3285"/>
                  </a:lnTo>
                  <a:lnTo>
                    <a:pt x="57" y="3285"/>
                  </a:lnTo>
                  <a:lnTo>
                    <a:pt x="56" y="3285"/>
                  </a:lnTo>
                  <a:lnTo>
                    <a:pt x="55" y="3282"/>
                  </a:lnTo>
                  <a:lnTo>
                    <a:pt x="53" y="3281"/>
                  </a:lnTo>
                  <a:lnTo>
                    <a:pt x="51" y="3280"/>
                  </a:lnTo>
                  <a:lnTo>
                    <a:pt x="49" y="3280"/>
                  </a:lnTo>
                  <a:lnTo>
                    <a:pt x="48" y="3280"/>
                  </a:lnTo>
                  <a:lnTo>
                    <a:pt x="49" y="3281"/>
                  </a:lnTo>
                  <a:lnTo>
                    <a:pt x="50" y="3284"/>
                  </a:lnTo>
                  <a:lnTo>
                    <a:pt x="51" y="3284"/>
                  </a:lnTo>
                  <a:lnTo>
                    <a:pt x="54" y="3287"/>
                  </a:lnTo>
                  <a:lnTo>
                    <a:pt x="55" y="3287"/>
                  </a:lnTo>
                  <a:lnTo>
                    <a:pt x="55" y="3289"/>
                  </a:lnTo>
                  <a:lnTo>
                    <a:pt x="53" y="3291"/>
                  </a:lnTo>
                  <a:lnTo>
                    <a:pt x="52" y="3290"/>
                  </a:lnTo>
                  <a:lnTo>
                    <a:pt x="50" y="3290"/>
                  </a:lnTo>
                  <a:lnTo>
                    <a:pt x="50" y="3291"/>
                  </a:lnTo>
                  <a:lnTo>
                    <a:pt x="49" y="3290"/>
                  </a:lnTo>
                  <a:lnTo>
                    <a:pt x="46" y="3290"/>
                  </a:lnTo>
                  <a:lnTo>
                    <a:pt x="45" y="3289"/>
                  </a:lnTo>
                  <a:lnTo>
                    <a:pt x="42" y="3288"/>
                  </a:lnTo>
                  <a:lnTo>
                    <a:pt x="39" y="3287"/>
                  </a:lnTo>
                  <a:lnTo>
                    <a:pt x="39" y="3287"/>
                  </a:lnTo>
                  <a:lnTo>
                    <a:pt x="37" y="3285"/>
                  </a:lnTo>
                  <a:lnTo>
                    <a:pt x="36" y="3283"/>
                  </a:lnTo>
                  <a:lnTo>
                    <a:pt x="36" y="3283"/>
                  </a:lnTo>
                  <a:lnTo>
                    <a:pt x="38" y="3281"/>
                  </a:lnTo>
                  <a:lnTo>
                    <a:pt x="38" y="3280"/>
                  </a:lnTo>
                  <a:lnTo>
                    <a:pt x="38" y="3280"/>
                  </a:lnTo>
                  <a:lnTo>
                    <a:pt x="38" y="3278"/>
                  </a:lnTo>
                  <a:lnTo>
                    <a:pt x="36" y="3275"/>
                  </a:lnTo>
                  <a:lnTo>
                    <a:pt x="36" y="3270"/>
                  </a:lnTo>
                  <a:lnTo>
                    <a:pt x="37" y="3269"/>
                  </a:lnTo>
                  <a:lnTo>
                    <a:pt x="38" y="3268"/>
                  </a:lnTo>
                  <a:lnTo>
                    <a:pt x="39" y="3267"/>
                  </a:lnTo>
                  <a:lnTo>
                    <a:pt x="39" y="3267"/>
                  </a:lnTo>
                  <a:lnTo>
                    <a:pt x="40" y="3267"/>
                  </a:lnTo>
                  <a:lnTo>
                    <a:pt x="40" y="3265"/>
                  </a:lnTo>
                  <a:lnTo>
                    <a:pt x="41" y="3264"/>
                  </a:lnTo>
                  <a:lnTo>
                    <a:pt x="40" y="3263"/>
                  </a:lnTo>
                  <a:lnTo>
                    <a:pt x="38" y="3263"/>
                  </a:lnTo>
                  <a:lnTo>
                    <a:pt x="36" y="3264"/>
                  </a:lnTo>
                  <a:lnTo>
                    <a:pt x="34" y="3264"/>
                  </a:lnTo>
                  <a:lnTo>
                    <a:pt x="33" y="3263"/>
                  </a:lnTo>
                  <a:lnTo>
                    <a:pt x="31" y="3263"/>
                  </a:lnTo>
                  <a:lnTo>
                    <a:pt x="30" y="3261"/>
                  </a:lnTo>
                  <a:lnTo>
                    <a:pt x="29" y="3260"/>
                  </a:lnTo>
                  <a:lnTo>
                    <a:pt x="29" y="3258"/>
                  </a:lnTo>
                  <a:lnTo>
                    <a:pt x="29" y="3258"/>
                  </a:lnTo>
                  <a:lnTo>
                    <a:pt x="29" y="3257"/>
                  </a:lnTo>
                  <a:lnTo>
                    <a:pt x="29" y="3256"/>
                  </a:lnTo>
                  <a:lnTo>
                    <a:pt x="29" y="3256"/>
                  </a:lnTo>
                  <a:lnTo>
                    <a:pt x="29" y="3255"/>
                  </a:lnTo>
                  <a:lnTo>
                    <a:pt x="27" y="3253"/>
                  </a:lnTo>
                  <a:lnTo>
                    <a:pt x="27" y="3252"/>
                  </a:lnTo>
                  <a:lnTo>
                    <a:pt x="26" y="3251"/>
                  </a:lnTo>
                  <a:lnTo>
                    <a:pt x="26" y="3249"/>
                  </a:lnTo>
                  <a:lnTo>
                    <a:pt x="25" y="3248"/>
                  </a:lnTo>
                  <a:lnTo>
                    <a:pt x="25" y="3248"/>
                  </a:lnTo>
                  <a:lnTo>
                    <a:pt x="25" y="3246"/>
                  </a:lnTo>
                  <a:lnTo>
                    <a:pt x="24" y="3244"/>
                  </a:lnTo>
                  <a:lnTo>
                    <a:pt x="23" y="3242"/>
                  </a:lnTo>
                  <a:lnTo>
                    <a:pt x="22" y="3240"/>
                  </a:lnTo>
                  <a:lnTo>
                    <a:pt x="22" y="3238"/>
                  </a:lnTo>
                  <a:lnTo>
                    <a:pt x="20" y="3237"/>
                  </a:lnTo>
                  <a:lnTo>
                    <a:pt x="20" y="3236"/>
                  </a:lnTo>
                  <a:lnTo>
                    <a:pt x="16" y="3231"/>
                  </a:lnTo>
                  <a:lnTo>
                    <a:pt x="15" y="3230"/>
                  </a:lnTo>
                  <a:lnTo>
                    <a:pt x="15" y="3227"/>
                  </a:lnTo>
                  <a:lnTo>
                    <a:pt x="15" y="3226"/>
                  </a:lnTo>
                  <a:lnTo>
                    <a:pt x="12" y="3224"/>
                  </a:lnTo>
                  <a:lnTo>
                    <a:pt x="11" y="3224"/>
                  </a:lnTo>
                  <a:lnTo>
                    <a:pt x="9" y="3227"/>
                  </a:lnTo>
                  <a:lnTo>
                    <a:pt x="9" y="3227"/>
                  </a:lnTo>
                  <a:lnTo>
                    <a:pt x="4" y="3227"/>
                  </a:lnTo>
                  <a:lnTo>
                    <a:pt x="3" y="3226"/>
                  </a:lnTo>
                  <a:lnTo>
                    <a:pt x="3" y="3225"/>
                  </a:lnTo>
                  <a:lnTo>
                    <a:pt x="4" y="3224"/>
                  </a:lnTo>
                  <a:lnTo>
                    <a:pt x="4" y="3221"/>
                  </a:lnTo>
                  <a:lnTo>
                    <a:pt x="3" y="3219"/>
                  </a:lnTo>
                  <a:lnTo>
                    <a:pt x="2" y="3218"/>
                  </a:lnTo>
                  <a:lnTo>
                    <a:pt x="2" y="3216"/>
                  </a:lnTo>
                  <a:lnTo>
                    <a:pt x="0" y="3214"/>
                  </a:lnTo>
                  <a:lnTo>
                    <a:pt x="1" y="3213"/>
                  </a:lnTo>
                  <a:lnTo>
                    <a:pt x="2" y="3213"/>
                  </a:lnTo>
                  <a:lnTo>
                    <a:pt x="2" y="3213"/>
                  </a:lnTo>
                  <a:lnTo>
                    <a:pt x="2" y="3212"/>
                  </a:lnTo>
                  <a:lnTo>
                    <a:pt x="3" y="3212"/>
                  </a:lnTo>
                  <a:lnTo>
                    <a:pt x="4" y="3212"/>
                  </a:lnTo>
                  <a:lnTo>
                    <a:pt x="5" y="3214"/>
                  </a:lnTo>
                  <a:lnTo>
                    <a:pt x="4" y="3215"/>
                  </a:lnTo>
                  <a:lnTo>
                    <a:pt x="6" y="3216"/>
                  </a:lnTo>
                  <a:lnTo>
                    <a:pt x="8" y="3217"/>
                  </a:lnTo>
                  <a:lnTo>
                    <a:pt x="10" y="3217"/>
                  </a:lnTo>
                  <a:lnTo>
                    <a:pt x="13" y="3213"/>
                  </a:lnTo>
                  <a:lnTo>
                    <a:pt x="14" y="3213"/>
                  </a:lnTo>
                  <a:lnTo>
                    <a:pt x="15" y="3212"/>
                  </a:lnTo>
                  <a:lnTo>
                    <a:pt x="15" y="3212"/>
                  </a:lnTo>
                  <a:lnTo>
                    <a:pt x="22" y="3206"/>
                  </a:lnTo>
                  <a:lnTo>
                    <a:pt x="22" y="3205"/>
                  </a:lnTo>
                  <a:lnTo>
                    <a:pt x="21" y="3204"/>
                  </a:lnTo>
                  <a:lnTo>
                    <a:pt x="21" y="3205"/>
                  </a:lnTo>
                  <a:lnTo>
                    <a:pt x="18" y="3204"/>
                  </a:lnTo>
                  <a:lnTo>
                    <a:pt x="17" y="3203"/>
                  </a:lnTo>
                  <a:lnTo>
                    <a:pt x="17" y="3201"/>
                  </a:lnTo>
                  <a:lnTo>
                    <a:pt x="19" y="3201"/>
                  </a:lnTo>
                  <a:lnTo>
                    <a:pt x="19" y="3201"/>
                  </a:lnTo>
                  <a:lnTo>
                    <a:pt x="21" y="3200"/>
                  </a:lnTo>
                  <a:lnTo>
                    <a:pt x="22" y="3200"/>
                  </a:lnTo>
                  <a:lnTo>
                    <a:pt x="24" y="3198"/>
                  </a:lnTo>
                  <a:lnTo>
                    <a:pt x="23" y="3196"/>
                  </a:lnTo>
                  <a:lnTo>
                    <a:pt x="21" y="3196"/>
                  </a:lnTo>
                  <a:lnTo>
                    <a:pt x="21" y="3194"/>
                  </a:lnTo>
                  <a:lnTo>
                    <a:pt x="20" y="3193"/>
                  </a:lnTo>
                  <a:lnTo>
                    <a:pt x="20" y="3188"/>
                  </a:lnTo>
                  <a:lnTo>
                    <a:pt x="20" y="3188"/>
                  </a:lnTo>
                  <a:lnTo>
                    <a:pt x="20" y="3186"/>
                  </a:lnTo>
                  <a:lnTo>
                    <a:pt x="19" y="3185"/>
                  </a:lnTo>
                  <a:lnTo>
                    <a:pt x="18" y="3182"/>
                  </a:lnTo>
                  <a:lnTo>
                    <a:pt x="14" y="3179"/>
                  </a:lnTo>
                  <a:lnTo>
                    <a:pt x="13" y="3176"/>
                  </a:lnTo>
                  <a:lnTo>
                    <a:pt x="16" y="3174"/>
                  </a:lnTo>
                  <a:lnTo>
                    <a:pt x="16" y="3173"/>
                  </a:lnTo>
                  <a:lnTo>
                    <a:pt x="16" y="3171"/>
                  </a:lnTo>
                  <a:lnTo>
                    <a:pt x="17" y="3170"/>
                  </a:lnTo>
                  <a:lnTo>
                    <a:pt x="18" y="3168"/>
                  </a:lnTo>
                  <a:lnTo>
                    <a:pt x="18" y="3167"/>
                  </a:lnTo>
                  <a:lnTo>
                    <a:pt x="16" y="3167"/>
                  </a:lnTo>
                  <a:lnTo>
                    <a:pt x="16" y="3166"/>
                  </a:lnTo>
                  <a:lnTo>
                    <a:pt x="18" y="3164"/>
                  </a:lnTo>
                  <a:lnTo>
                    <a:pt x="18" y="3161"/>
                  </a:lnTo>
                  <a:lnTo>
                    <a:pt x="16" y="3159"/>
                  </a:lnTo>
                  <a:lnTo>
                    <a:pt x="16" y="3158"/>
                  </a:lnTo>
                  <a:lnTo>
                    <a:pt x="17" y="3157"/>
                  </a:lnTo>
                  <a:lnTo>
                    <a:pt x="17" y="3156"/>
                  </a:lnTo>
                  <a:lnTo>
                    <a:pt x="18" y="3154"/>
                  </a:lnTo>
                  <a:lnTo>
                    <a:pt x="20" y="3152"/>
                  </a:lnTo>
                  <a:lnTo>
                    <a:pt x="20" y="3150"/>
                  </a:lnTo>
                  <a:lnTo>
                    <a:pt x="20" y="3149"/>
                  </a:lnTo>
                  <a:lnTo>
                    <a:pt x="22" y="3147"/>
                  </a:lnTo>
                  <a:lnTo>
                    <a:pt x="22" y="3145"/>
                  </a:lnTo>
                  <a:lnTo>
                    <a:pt x="25" y="3145"/>
                  </a:lnTo>
                  <a:lnTo>
                    <a:pt x="25" y="3147"/>
                  </a:lnTo>
                  <a:lnTo>
                    <a:pt x="26" y="3148"/>
                  </a:lnTo>
                  <a:lnTo>
                    <a:pt x="27" y="3150"/>
                  </a:lnTo>
                  <a:lnTo>
                    <a:pt x="27" y="3151"/>
                  </a:lnTo>
                  <a:lnTo>
                    <a:pt x="26" y="3152"/>
                  </a:lnTo>
                  <a:lnTo>
                    <a:pt x="26" y="3153"/>
                  </a:lnTo>
                  <a:lnTo>
                    <a:pt x="25" y="3153"/>
                  </a:lnTo>
                  <a:lnTo>
                    <a:pt x="22" y="3154"/>
                  </a:lnTo>
                  <a:lnTo>
                    <a:pt x="21" y="3158"/>
                  </a:lnTo>
                  <a:lnTo>
                    <a:pt x="21" y="3159"/>
                  </a:lnTo>
                  <a:lnTo>
                    <a:pt x="21" y="3159"/>
                  </a:lnTo>
                  <a:lnTo>
                    <a:pt x="21" y="3159"/>
                  </a:lnTo>
                  <a:lnTo>
                    <a:pt x="23" y="3157"/>
                  </a:lnTo>
                  <a:lnTo>
                    <a:pt x="24" y="3157"/>
                  </a:lnTo>
                  <a:lnTo>
                    <a:pt x="24" y="3162"/>
                  </a:lnTo>
                  <a:lnTo>
                    <a:pt x="23" y="3164"/>
                  </a:lnTo>
                  <a:lnTo>
                    <a:pt x="23" y="3166"/>
                  </a:lnTo>
                  <a:lnTo>
                    <a:pt x="24" y="3166"/>
                  </a:lnTo>
                  <a:lnTo>
                    <a:pt x="25" y="3165"/>
                  </a:lnTo>
                  <a:lnTo>
                    <a:pt x="28" y="3164"/>
                  </a:lnTo>
                  <a:lnTo>
                    <a:pt x="28" y="3163"/>
                  </a:lnTo>
                  <a:lnTo>
                    <a:pt x="28" y="3162"/>
                  </a:lnTo>
                  <a:lnTo>
                    <a:pt x="29" y="3161"/>
                  </a:lnTo>
                  <a:lnTo>
                    <a:pt x="31" y="3161"/>
                  </a:lnTo>
                  <a:lnTo>
                    <a:pt x="31" y="3162"/>
                  </a:lnTo>
                  <a:lnTo>
                    <a:pt x="33" y="3162"/>
                  </a:lnTo>
                  <a:lnTo>
                    <a:pt x="34" y="3161"/>
                  </a:lnTo>
                  <a:lnTo>
                    <a:pt x="36" y="3160"/>
                  </a:lnTo>
                  <a:lnTo>
                    <a:pt x="36" y="3159"/>
                  </a:lnTo>
                  <a:lnTo>
                    <a:pt x="35" y="3158"/>
                  </a:lnTo>
                  <a:lnTo>
                    <a:pt x="35" y="3156"/>
                  </a:lnTo>
                  <a:lnTo>
                    <a:pt x="37" y="3156"/>
                  </a:lnTo>
                  <a:lnTo>
                    <a:pt x="38" y="3157"/>
                  </a:lnTo>
                  <a:lnTo>
                    <a:pt x="40" y="3157"/>
                  </a:lnTo>
                  <a:lnTo>
                    <a:pt x="41" y="3156"/>
                  </a:lnTo>
                  <a:lnTo>
                    <a:pt x="41" y="3152"/>
                  </a:lnTo>
                  <a:lnTo>
                    <a:pt x="41" y="3151"/>
                  </a:lnTo>
                  <a:lnTo>
                    <a:pt x="42" y="3152"/>
                  </a:lnTo>
                  <a:lnTo>
                    <a:pt x="43" y="3151"/>
                  </a:lnTo>
                  <a:lnTo>
                    <a:pt x="44" y="3151"/>
                  </a:lnTo>
                  <a:lnTo>
                    <a:pt x="44" y="3149"/>
                  </a:lnTo>
                  <a:lnTo>
                    <a:pt x="42" y="3147"/>
                  </a:lnTo>
                  <a:lnTo>
                    <a:pt x="42" y="3147"/>
                  </a:lnTo>
                  <a:lnTo>
                    <a:pt x="42" y="3146"/>
                  </a:lnTo>
                  <a:lnTo>
                    <a:pt x="42" y="3146"/>
                  </a:lnTo>
                  <a:lnTo>
                    <a:pt x="43" y="3145"/>
                  </a:lnTo>
                  <a:lnTo>
                    <a:pt x="42" y="3143"/>
                  </a:lnTo>
                  <a:lnTo>
                    <a:pt x="41" y="3143"/>
                  </a:lnTo>
                  <a:lnTo>
                    <a:pt x="41" y="3142"/>
                  </a:lnTo>
                  <a:lnTo>
                    <a:pt x="40" y="3142"/>
                  </a:lnTo>
                  <a:lnTo>
                    <a:pt x="40" y="3141"/>
                  </a:lnTo>
                  <a:lnTo>
                    <a:pt x="40" y="3140"/>
                  </a:lnTo>
                  <a:lnTo>
                    <a:pt x="42" y="3140"/>
                  </a:lnTo>
                  <a:lnTo>
                    <a:pt x="44" y="3139"/>
                  </a:lnTo>
                  <a:lnTo>
                    <a:pt x="50" y="3139"/>
                  </a:lnTo>
                  <a:lnTo>
                    <a:pt x="51" y="3139"/>
                  </a:lnTo>
                  <a:lnTo>
                    <a:pt x="55" y="3138"/>
                  </a:lnTo>
                  <a:lnTo>
                    <a:pt x="55" y="3137"/>
                  </a:lnTo>
                  <a:lnTo>
                    <a:pt x="57" y="3138"/>
                  </a:lnTo>
                  <a:lnTo>
                    <a:pt x="59" y="3138"/>
                  </a:lnTo>
                  <a:lnTo>
                    <a:pt x="61" y="3137"/>
                  </a:lnTo>
                  <a:lnTo>
                    <a:pt x="62" y="3137"/>
                  </a:lnTo>
                  <a:lnTo>
                    <a:pt x="64" y="3139"/>
                  </a:lnTo>
                  <a:lnTo>
                    <a:pt x="65" y="3139"/>
                  </a:lnTo>
                  <a:lnTo>
                    <a:pt x="66" y="3138"/>
                  </a:lnTo>
                  <a:lnTo>
                    <a:pt x="66" y="3137"/>
                  </a:lnTo>
                  <a:lnTo>
                    <a:pt x="68" y="3136"/>
                  </a:lnTo>
                  <a:lnTo>
                    <a:pt x="69" y="3136"/>
                  </a:lnTo>
                  <a:lnTo>
                    <a:pt x="71" y="3133"/>
                  </a:lnTo>
                  <a:lnTo>
                    <a:pt x="73" y="3133"/>
                  </a:lnTo>
                  <a:lnTo>
                    <a:pt x="74" y="3134"/>
                  </a:lnTo>
                  <a:lnTo>
                    <a:pt x="74" y="3133"/>
                  </a:lnTo>
                  <a:lnTo>
                    <a:pt x="76" y="3131"/>
                  </a:lnTo>
                  <a:lnTo>
                    <a:pt x="78" y="3131"/>
                  </a:lnTo>
                  <a:lnTo>
                    <a:pt x="78" y="3132"/>
                  </a:lnTo>
                  <a:lnTo>
                    <a:pt x="78" y="3133"/>
                  </a:lnTo>
                  <a:lnTo>
                    <a:pt x="78" y="3134"/>
                  </a:lnTo>
                  <a:lnTo>
                    <a:pt x="79" y="3135"/>
                  </a:lnTo>
                  <a:lnTo>
                    <a:pt x="79" y="3133"/>
                  </a:lnTo>
                  <a:lnTo>
                    <a:pt x="79" y="3133"/>
                  </a:lnTo>
                  <a:lnTo>
                    <a:pt x="79" y="3131"/>
                  </a:lnTo>
                  <a:lnTo>
                    <a:pt x="79" y="3130"/>
                  </a:lnTo>
                  <a:close/>
                  <a:moveTo>
                    <a:pt x="35" y="3129"/>
                  </a:moveTo>
                  <a:lnTo>
                    <a:pt x="34" y="3130"/>
                  </a:lnTo>
                  <a:lnTo>
                    <a:pt x="33" y="3129"/>
                  </a:lnTo>
                  <a:lnTo>
                    <a:pt x="33" y="3128"/>
                  </a:lnTo>
                  <a:lnTo>
                    <a:pt x="32" y="3127"/>
                  </a:lnTo>
                  <a:lnTo>
                    <a:pt x="32" y="3125"/>
                  </a:lnTo>
                  <a:lnTo>
                    <a:pt x="35" y="3125"/>
                  </a:lnTo>
                  <a:lnTo>
                    <a:pt x="37" y="3126"/>
                  </a:lnTo>
                  <a:lnTo>
                    <a:pt x="35" y="3129"/>
                  </a:lnTo>
                  <a:close/>
                  <a:moveTo>
                    <a:pt x="88" y="3128"/>
                  </a:moveTo>
                  <a:lnTo>
                    <a:pt x="87" y="3129"/>
                  </a:lnTo>
                  <a:lnTo>
                    <a:pt x="84" y="3128"/>
                  </a:lnTo>
                  <a:lnTo>
                    <a:pt x="84" y="3125"/>
                  </a:lnTo>
                  <a:lnTo>
                    <a:pt x="84" y="3125"/>
                  </a:lnTo>
                  <a:lnTo>
                    <a:pt x="84" y="3124"/>
                  </a:lnTo>
                  <a:lnTo>
                    <a:pt x="85" y="3124"/>
                  </a:lnTo>
                  <a:lnTo>
                    <a:pt x="87" y="3126"/>
                  </a:lnTo>
                  <a:lnTo>
                    <a:pt x="88" y="3128"/>
                  </a:lnTo>
                  <a:close/>
                  <a:moveTo>
                    <a:pt x="104" y="3135"/>
                  </a:moveTo>
                  <a:lnTo>
                    <a:pt x="104" y="3136"/>
                  </a:lnTo>
                  <a:lnTo>
                    <a:pt x="98" y="3135"/>
                  </a:lnTo>
                  <a:lnTo>
                    <a:pt x="98" y="3133"/>
                  </a:lnTo>
                  <a:lnTo>
                    <a:pt x="99" y="3133"/>
                  </a:lnTo>
                  <a:lnTo>
                    <a:pt x="99" y="3132"/>
                  </a:lnTo>
                  <a:lnTo>
                    <a:pt x="99" y="3131"/>
                  </a:lnTo>
                  <a:lnTo>
                    <a:pt x="99" y="3128"/>
                  </a:lnTo>
                  <a:lnTo>
                    <a:pt x="100" y="3128"/>
                  </a:lnTo>
                  <a:lnTo>
                    <a:pt x="100" y="3125"/>
                  </a:lnTo>
                  <a:lnTo>
                    <a:pt x="101" y="3124"/>
                  </a:lnTo>
                  <a:lnTo>
                    <a:pt x="102" y="3123"/>
                  </a:lnTo>
                  <a:lnTo>
                    <a:pt x="103" y="3123"/>
                  </a:lnTo>
                  <a:lnTo>
                    <a:pt x="103" y="3124"/>
                  </a:lnTo>
                  <a:lnTo>
                    <a:pt x="103" y="3126"/>
                  </a:lnTo>
                  <a:lnTo>
                    <a:pt x="104" y="3128"/>
                  </a:lnTo>
                  <a:lnTo>
                    <a:pt x="105" y="3128"/>
                  </a:lnTo>
                  <a:lnTo>
                    <a:pt x="105" y="3131"/>
                  </a:lnTo>
                  <a:lnTo>
                    <a:pt x="104" y="3132"/>
                  </a:lnTo>
                  <a:lnTo>
                    <a:pt x="104" y="3135"/>
                  </a:lnTo>
                  <a:close/>
                  <a:moveTo>
                    <a:pt x="36" y="3124"/>
                  </a:moveTo>
                  <a:lnTo>
                    <a:pt x="34" y="3124"/>
                  </a:lnTo>
                  <a:lnTo>
                    <a:pt x="34" y="3124"/>
                  </a:lnTo>
                  <a:lnTo>
                    <a:pt x="34" y="3124"/>
                  </a:lnTo>
                  <a:lnTo>
                    <a:pt x="35" y="3123"/>
                  </a:lnTo>
                  <a:lnTo>
                    <a:pt x="36" y="3123"/>
                  </a:lnTo>
                  <a:lnTo>
                    <a:pt x="36" y="3123"/>
                  </a:lnTo>
                  <a:lnTo>
                    <a:pt x="36" y="3124"/>
                  </a:lnTo>
                  <a:close/>
                  <a:moveTo>
                    <a:pt x="67" y="3105"/>
                  </a:moveTo>
                  <a:lnTo>
                    <a:pt x="68" y="3106"/>
                  </a:lnTo>
                  <a:lnTo>
                    <a:pt x="69" y="3106"/>
                  </a:lnTo>
                  <a:lnTo>
                    <a:pt x="70" y="3108"/>
                  </a:lnTo>
                  <a:lnTo>
                    <a:pt x="70" y="3108"/>
                  </a:lnTo>
                  <a:lnTo>
                    <a:pt x="71" y="3109"/>
                  </a:lnTo>
                  <a:lnTo>
                    <a:pt x="71" y="3112"/>
                  </a:lnTo>
                  <a:lnTo>
                    <a:pt x="72" y="3113"/>
                  </a:lnTo>
                  <a:lnTo>
                    <a:pt x="72" y="3119"/>
                  </a:lnTo>
                  <a:lnTo>
                    <a:pt x="71" y="3120"/>
                  </a:lnTo>
                  <a:lnTo>
                    <a:pt x="73" y="3120"/>
                  </a:lnTo>
                  <a:lnTo>
                    <a:pt x="75" y="3122"/>
                  </a:lnTo>
                  <a:lnTo>
                    <a:pt x="75" y="3123"/>
                  </a:lnTo>
                  <a:lnTo>
                    <a:pt x="78" y="3126"/>
                  </a:lnTo>
                  <a:lnTo>
                    <a:pt x="78" y="3129"/>
                  </a:lnTo>
                  <a:lnTo>
                    <a:pt x="77" y="3129"/>
                  </a:lnTo>
                  <a:lnTo>
                    <a:pt x="73" y="3129"/>
                  </a:lnTo>
                  <a:lnTo>
                    <a:pt x="71" y="3130"/>
                  </a:lnTo>
                  <a:lnTo>
                    <a:pt x="69" y="3130"/>
                  </a:lnTo>
                  <a:lnTo>
                    <a:pt x="68" y="3129"/>
                  </a:lnTo>
                  <a:lnTo>
                    <a:pt x="67" y="3131"/>
                  </a:lnTo>
                  <a:lnTo>
                    <a:pt x="65" y="3131"/>
                  </a:lnTo>
                  <a:lnTo>
                    <a:pt x="64" y="3132"/>
                  </a:lnTo>
                  <a:lnTo>
                    <a:pt x="63" y="3133"/>
                  </a:lnTo>
                  <a:lnTo>
                    <a:pt x="60" y="3133"/>
                  </a:lnTo>
                  <a:lnTo>
                    <a:pt x="59" y="3134"/>
                  </a:lnTo>
                  <a:lnTo>
                    <a:pt x="57" y="3134"/>
                  </a:lnTo>
                  <a:lnTo>
                    <a:pt x="54" y="3136"/>
                  </a:lnTo>
                  <a:lnTo>
                    <a:pt x="52" y="3136"/>
                  </a:lnTo>
                  <a:lnTo>
                    <a:pt x="51" y="3136"/>
                  </a:lnTo>
                  <a:lnTo>
                    <a:pt x="49" y="3133"/>
                  </a:lnTo>
                  <a:lnTo>
                    <a:pt x="48" y="3133"/>
                  </a:lnTo>
                  <a:lnTo>
                    <a:pt x="45" y="3131"/>
                  </a:lnTo>
                  <a:lnTo>
                    <a:pt x="44" y="3130"/>
                  </a:lnTo>
                  <a:lnTo>
                    <a:pt x="44" y="3129"/>
                  </a:lnTo>
                  <a:lnTo>
                    <a:pt x="45" y="3128"/>
                  </a:lnTo>
                  <a:lnTo>
                    <a:pt x="45" y="3128"/>
                  </a:lnTo>
                  <a:lnTo>
                    <a:pt x="47" y="3126"/>
                  </a:lnTo>
                  <a:lnTo>
                    <a:pt x="47" y="3124"/>
                  </a:lnTo>
                  <a:lnTo>
                    <a:pt x="46" y="3124"/>
                  </a:lnTo>
                  <a:lnTo>
                    <a:pt x="45" y="3124"/>
                  </a:lnTo>
                  <a:lnTo>
                    <a:pt x="44" y="3124"/>
                  </a:lnTo>
                  <a:lnTo>
                    <a:pt x="42" y="3125"/>
                  </a:lnTo>
                  <a:lnTo>
                    <a:pt x="40" y="3126"/>
                  </a:lnTo>
                  <a:lnTo>
                    <a:pt x="39" y="3126"/>
                  </a:lnTo>
                  <a:lnTo>
                    <a:pt x="36" y="3124"/>
                  </a:lnTo>
                  <a:lnTo>
                    <a:pt x="36" y="3124"/>
                  </a:lnTo>
                  <a:lnTo>
                    <a:pt x="37" y="3123"/>
                  </a:lnTo>
                  <a:lnTo>
                    <a:pt x="36" y="3122"/>
                  </a:lnTo>
                  <a:lnTo>
                    <a:pt x="36" y="3119"/>
                  </a:lnTo>
                  <a:lnTo>
                    <a:pt x="36" y="3119"/>
                  </a:lnTo>
                  <a:lnTo>
                    <a:pt x="37" y="3117"/>
                  </a:lnTo>
                  <a:lnTo>
                    <a:pt x="38" y="3116"/>
                  </a:lnTo>
                  <a:lnTo>
                    <a:pt x="39" y="3116"/>
                  </a:lnTo>
                  <a:lnTo>
                    <a:pt x="39" y="3115"/>
                  </a:lnTo>
                  <a:lnTo>
                    <a:pt x="41" y="3113"/>
                  </a:lnTo>
                  <a:lnTo>
                    <a:pt x="42" y="3113"/>
                  </a:lnTo>
                  <a:lnTo>
                    <a:pt x="43" y="3112"/>
                  </a:lnTo>
                  <a:lnTo>
                    <a:pt x="44" y="3112"/>
                  </a:lnTo>
                  <a:lnTo>
                    <a:pt x="45" y="3111"/>
                  </a:lnTo>
                  <a:lnTo>
                    <a:pt x="45" y="3111"/>
                  </a:lnTo>
                  <a:lnTo>
                    <a:pt x="47" y="3109"/>
                  </a:lnTo>
                  <a:lnTo>
                    <a:pt x="48" y="3109"/>
                  </a:lnTo>
                  <a:lnTo>
                    <a:pt x="50" y="3107"/>
                  </a:lnTo>
                  <a:lnTo>
                    <a:pt x="52" y="3106"/>
                  </a:lnTo>
                  <a:lnTo>
                    <a:pt x="53" y="3106"/>
                  </a:lnTo>
                  <a:lnTo>
                    <a:pt x="56" y="3102"/>
                  </a:lnTo>
                  <a:lnTo>
                    <a:pt x="57" y="3102"/>
                  </a:lnTo>
                  <a:lnTo>
                    <a:pt x="58" y="3102"/>
                  </a:lnTo>
                  <a:lnTo>
                    <a:pt x="60" y="3102"/>
                  </a:lnTo>
                  <a:lnTo>
                    <a:pt x="61" y="3102"/>
                  </a:lnTo>
                  <a:lnTo>
                    <a:pt x="63" y="3103"/>
                  </a:lnTo>
                  <a:lnTo>
                    <a:pt x="65" y="3104"/>
                  </a:lnTo>
                  <a:lnTo>
                    <a:pt x="67" y="3105"/>
                  </a:lnTo>
                  <a:close/>
                  <a:moveTo>
                    <a:pt x="120" y="3103"/>
                  </a:moveTo>
                  <a:lnTo>
                    <a:pt x="123" y="3106"/>
                  </a:lnTo>
                  <a:lnTo>
                    <a:pt x="124" y="3106"/>
                  </a:lnTo>
                  <a:lnTo>
                    <a:pt x="124" y="3107"/>
                  </a:lnTo>
                  <a:lnTo>
                    <a:pt x="126" y="3107"/>
                  </a:lnTo>
                  <a:lnTo>
                    <a:pt x="127" y="3108"/>
                  </a:lnTo>
                  <a:lnTo>
                    <a:pt x="129" y="3109"/>
                  </a:lnTo>
                  <a:lnTo>
                    <a:pt x="130" y="3109"/>
                  </a:lnTo>
                  <a:lnTo>
                    <a:pt x="132" y="3110"/>
                  </a:lnTo>
                  <a:lnTo>
                    <a:pt x="131" y="3112"/>
                  </a:lnTo>
                  <a:lnTo>
                    <a:pt x="130" y="3112"/>
                  </a:lnTo>
                  <a:lnTo>
                    <a:pt x="128" y="3112"/>
                  </a:lnTo>
                  <a:lnTo>
                    <a:pt x="128" y="3113"/>
                  </a:lnTo>
                  <a:lnTo>
                    <a:pt x="125" y="3112"/>
                  </a:lnTo>
                  <a:lnTo>
                    <a:pt x="119" y="3106"/>
                  </a:lnTo>
                  <a:lnTo>
                    <a:pt x="118" y="3105"/>
                  </a:lnTo>
                  <a:lnTo>
                    <a:pt x="117" y="3102"/>
                  </a:lnTo>
                  <a:lnTo>
                    <a:pt x="117" y="3101"/>
                  </a:lnTo>
                  <a:lnTo>
                    <a:pt x="116" y="3100"/>
                  </a:lnTo>
                  <a:lnTo>
                    <a:pt x="117" y="3099"/>
                  </a:lnTo>
                  <a:lnTo>
                    <a:pt x="117" y="3099"/>
                  </a:lnTo>
                  <a:lnTo>
                    <a:pt x="119" y="3101"/>
                  </a:lnTo>
                  <a:lnTo>
                    <a:pt x="119" y="3102"/>
                  </a:lnTo>
                  <a:lnTo>
                    <a:pt x="120" y="3103"/>
                  </a:lnTo>
                  <a:close/>
                  <a:moveTo>
                    <a:pt x="174" y="3086"/>
                  </a:moveTo>
                  <a:lnTo>
                    <a:pt x="174" y="3089"/>
                  </a:lnTo>
                  <a:lnTo>
                    <a:pt x="174" y="3089"/>
                  </a:lnTo>
                  <a:lnTo>
                    <a:pt x="173" y="3089"/>
                  </a:lnTo>
                  <a:lnTo>
                    <a:pt x="172" y="3089"/>
                  </a:lnTo>
                  <a:lnTo>
                    <a:pt x="171" y="3088"/>
                  </a:lnTo>
                  <a:lnTo>
                    <a:pt x="169" y="3088"/>
                  </a:lnTo>
                  <a:lnTo>
                    <a:pt x="168" y="3089"/>
                  </a:lnTo>
                  <a:lnTo>
                    <a:pt x="167" y="3088"/>
                  </a:lnTo>
                  <a:lnTo>
                    <a:pt x="167" y="3084"/>
                  </a:lnTo>
                  <a:lnTo>
                    <a:pt x="169" y="3082"/>
                  </a:lnTo>
                  <a:lnTo>
                    <a:pt x="171" y="3082"/>
                  </a:lnTo>
                  <a:lnTo>
                    <a:pt x="173" y="3084"/>
                  </a:lnTo>
                  <a:lnTo>
                    <a:pt x="173" y="3085"/>
                  </a:lnTo>
                  <a:lnTo>
                    <a:pt x="174" y="3086"/>
                  </a:lnTo>
                  <a:close/>
                  <a:moveTo>
                    <a:pt x="184" y="3076"/>
                  </a:moveTo>
                  <a:lnTo>
                    <a:pt x="184" y="3076"/>
                  </a:lnTo>
                  <a:lnTo>
                    <a:pt x="185" y="3076"/>
                  </a:lnTo>
                  <a:lnTo>
                    <a:pt x="186" y="3077"/>
                  </a:lnTo>
                  <a:lnTo>
                    <a:pt x="186" y="3079"/>
                  </a:lnTo>
                  <a:lnTo>
                    <a:pt x="189" y="3080"/>
                  </a:lnTo>
                  <a:lnTo>
                    <a:pt x="189" y="3081"/>
                  </a:lnTo>
                  <a:lnTo>
                    <a:pt x="188" y="3082"/>
                  </a:lnTo>
                  <a:lnTo>
                    <a:pt x="186" y="3081"/>
                  </a:lnTo>
                  <a:lnTo>
                    <a:pt x="186" y="3082"/>
                  </a:lnTo>
                  <a:lnTo>
                    <a:pt x="184" y="3082"/>
                  </a:lnTo>
                  <a:lnTo>
                    <a:pt x="182" y="3081"/>
                  </a:lnTo>
                  <a:lnTo>
                    <a:pt x="179" y="3080"/>
                  </a:lnTo>
                  <a:lnTo>
                    <a:pt x="177" y="3079"/>
                  </a:lnTo>
                  <a:lnTo>
                    <a:pt x="177" y="3077"/>
                  </a:lnTo>
                  <a:lnTo>
                    <a:pt x="178" y="3076"/>
                  </a:lnTo>
                  <a:lnTo>
                    <a:pt x="180" y="3076"/>
                  </a:lnTo>
                  <a:lnTo>
                    <a:pt x="180" y="3076"/>
                  </a:lnTo>
                  <a:lnTo>
                    <a:pt x="181" y="3076"/>
                  </a:lnTo>
                  <a:lnTo>
                    <a:pt x="182" y="3076"/>
                  </a:lnTo>
                  <a:lnTo>
                    <a:pt x="182" y="3076"/>
                  </a:lnTo>
                  <a:lnTo>
                    <a:pt x="184" y="3076"/>
                  </a:lnTo>
                  <a:close/>
                  <a:moveTo>
                    <a:pt x="50" y="3074"/>
                  </a:moveTo>
                  <a:lnTo>
                    <a:pt x="52" y="3075"/>
                  </a:lnTo>
                  <a:lnTo>
                    <a:pt x="54" y="3075"/>
                  </a:lnTo>
                  <a:lnTo>
                    <a:pt x="55" y="3076"/>
                  </a:lnTo>
                  <a:lnTo>
                    <a:pt x="56" y="3076"/>
                  </a:lnTo>
                  <a:lnTo>
                    <a:pt x="58" y="3078"/>
                  </a:lnTo>
                  <a:lnTo>
                    <a:pt x="58" y="3079"/>
                  </a:lnTo>
                  <a:lnTo>
                    <a:pt x="54" y="3079"/>
                  </a:lnTo>
                  <a:lnTo>
                    <a:pt x="53" y="3078"/>
                  </a:lnTo>
                  <a:lnTo>
                    <a:pt x="52" y="3078"/>
                  </a:lnTo>
                  <a:lnTo>
                    <a:pt x="51" y="3077"/>
                  </a:lnTo>
                  <a:lnTo>
                    <a:pt x="50" y="3077"/>
                  </a:lnTo>
                  <a:lnTo>
                    <a:pt x="48" y="3075"/>
                  </a:lnTo>
                  <a:lnTo>
                    <a:pt x="49" y="3074"/>
                  </a:lnTo>
                  <a:lnTo>
                    <a:pt x="50" y="3074"/>
                  </a:lnTo>
                  <a:close/>
                  <a:moveTo>
                    <a:pt x="133" y="3073"/>
                  </a:moveTo>
                  <a:lnTo>
                    <a:pt x="134" y="3074"/>
                  </a:lnTo>
                  <a:lnTo>
                    <a:pt x="141" y="3074"/>
                  </a:lnTo>
                  <a:lnTo>
                    <a:pt x="141" y="3074"/>
                  </a:lnTo>
                  <a:lnTo>
                    <a:pt x="143" y="3074"/>
                  </a:lnTo>
                  <a:lnTo>
                    <a:pt x="143" y="3075"/>
                  </a:lnTo>
                  <a:lnTo>
                    <a:pt x="146" y="3075"/>
                  </a:lnTo>
                  <a:lnTo>
                    <a:pt x="147" y="3075"/>
                  </a:lnTo>
                  <a:lnTo>
                    <a:pt x="148" y="3075"/>
                  </a:lnTo>
                  <a:lnTo>
                    <a:pt x="149" y="3074"/>
                  </a:lnTo>
                  <a:lnTo>
                    <a:pt x="150" y="3074"/>
                  </a:lnTo>
                  <a:lnTo>
                    <a:pt x="151" y="3076"/>
                  </a:lnTo>
                  <a:lnTo>
                    <a:pt x="156" y="3079"/>
                  </a:lnTo>
                  <a:lnTo>
                    <a:pt x="158" y="3080"/>
                  </a:lnTo>
                  <a:lnTo>
                    <a:pt x="158" y="3081"/>
                  </a:lnTo>
                  <a:lnTo>
                    <a:pt x="160" y="3084"/>
                  </a:lnTo>
                  <a:lnTo>
                    <a:pt x="160" y="3088"/>
                  </a:lnTo>
                  <a:lnTo>
                    <a:pt x="158" y="3089"/>
                  </a:lnTo>
                  <a:lnTo>
                    <a:pt x="153" y="3090"/>
                  </a:lnTo>
                  <a:lnTo>
                    <a:pt x="153" y="3091"/>
                  </a:lnTo>
                  <a:lnTo>
                    <a:pt x="149" y="3091"/>
                  </a:lnTo>
                  <a:lnTo>
                    <a:pt x="148" y="3090"/>
                  </a:lnTo>
                  <a:lnTo>
                    <a:pt x="146" y="3091"/>
                  </a:lnTo>
                  <a:lnTo>
                    <a:pt x="145" y="3091"/>
                  </a:lnTo>
                  <a:lnTo>
                    <a:pt x="144" y="3091"/>
                  </a:lnTo>
                  <a:lnTo>
                    <a:pt x="142" y="3092"/>
                  </a:lnTo>
                  <a:lnTo>
                    <a:pt x="138" y="3092"/>
                  </a:lnTo>
                  <a:lnTo>
                    <a:pt x="137" y="3091"/>
                  </a:lnTo>
                  <a:lnTo>
                    <a:pt x="136" y="3091"/>
                  </a:lnTo>
                  <a:lnTo>
                    <a:pt x="135" y="3091"/>
                  </a:lnTo>
                  <a:lnTo>
                    <a:pt x="132" y="3091"/>
                  </a:lnTo>
                  <a:lnTo>
                    <a:pt x="131" y="3090"/>
                  </a:lnTo>
                  <a:lnTo>
                    <a:pt x="129" y="3090"/>
                  </a:lnTo>
                  <a:lnTo>
                    <a:pt x="128" y="3090"/>
                  </a:lnTo>
                  <a:lnTo>
                    <a:pt x="127" y="3090"/>
                  </a:lnTo>
                  <a:lnTo>
                    <a:pt x="126" y="3090"/>
                  </a:lnTo>
                  <a:lnTo>
                    <a:pt x="126" y="3088"/>
                  </a:lnTo>
                  <a:lnTo>
                    <a:pt x="125" y="3087"/>
                  </a:lnTo>
                  <a:lnTo>
                    <a:pt x="124" y="3086"/>
                  </a:lnTo>
                  <a:lnTo>
                    <a:pt x="122" y="3084"/>
                  </a:lnTo>
                  <a:lnTo>
                    <a:pt x="122" y="3083"/>
                  </a:lnTo>
                  <a:lnTo>
                    <a:pt x="121" y="3083"/>
                  </a:lnTo>
                  <a:lnTo>
                    <a:pt x="120" y="3081"/>
                  </a:lnTo>
                  <a:lnTo>
                    <a:pt x="119" y="3081"/>
                  </a:lnTo>
                  <a:lnTo>
                    <a:pt x="119" y="3080"/>
                  </a:lnTo>
                  <a:lnTo>
                    <a:pt x="118" y="3080"/>
                  </a:lnTo>
                  <a:lnTo>
                    <a:pt x="117" y="3079"/>
                  </a:lnTo>
                  <a:lnTo>
                    <a:pt x="117" y="3075"/>
                  </a:lnTo>
                  <a:lnTo>
                    <a:pt x="118" y="3074"/>
                  </a:lnTo>
                  <a:lnTo>
                    <a:pt x="119" y="3074"/>
                  </a:lnTo>
                  <a:lnTo>
                    <a:pt x="120" y="3073"/>
                  </a:lnTo>
                  <a:lnTo>
                    <a:pt x="122" y="3073"/>
                  </a:lnTo>
                  <a:lnTo>
                    <a:pt x="124" y="3074"/>
                  </a:lnTo>
                  <a:lnTo>
                    <a:pt x="127" y="3075"/>
                  </a:lnTo>
                  <a:lnTo>
                    <a:pt x="128" y="3074"/>
                  </a:lnTo>
                  <a:lnTo>
                    <a:pt x="131" y="3074"/>
                  </a:lnTo>
                  <a:lnTo>
                    <a:pt x="131" y="3073"/>
                  </a:lnTo>
                  <a:lnTo>
                    <a:pt x="133" y="3073"/>
                  </a:lnTo>
                  <a:close/>
                  <a:moveTo>
                    <a:pt x="200" y="3075"/>
                  </a:moveTo>
                  <a:lnTo>
                    <a:pt x="199" y="3075"/>
                  </a:lnTo>
                  <a:lnTo>
                    <a:pt x="199" y="3074"/>
                  </a:lnTo>
                  <a:lnTo>
                    <a:pt x="199" y="3074"/>
                  </a:lnTo>
                  <a:lnTo>
                    <a:pt x="199" y="3073"/>
                  </a:lnTo>
                  <a:lnTo>
                    <a:pt x="200" y="3073"/>
                  </a:lnTo>
                  <a:lnTo>
                    <a:pt x="200" y="3074"/>
                  </a:lnTo>
                  <a:lnTo>
                    <a:pt x="200" y="3075"/>
                  </a:lnTo>
                  <a:close/>
                  <a:moveTo>
                    <a:pt x="205" y="3073"/>
                  </a:moveTo>
                  <a:lnTo>
                    <a:pt x="204" y="3073"/>
                  </a:lnTo>
                  <a:lnTo>
                    <a:pt x="203" y="3073"/>
                  </a:lnTo>
                  <a:lnTo>
                    <a:pt x="203" y="3073"/>
                  </a:lnTo>
                  <a:lnTo>
                    <a:pt x="204" y="3072"/>
                  </a:lnTo>
                  <a:lnTo>
                    <a:pt x="205" y="3072"/>
                  </a:lnTo>
                  <a:lnTo>
                    <a:pt x="206" y="3073"/>
                  </a:lnTo>
                  <a:lnTo>
                    <a:pt x="205" y="3073"/>
                  </a:lnTo>
                  <a:close/>
                  <a:moveTo>
                    <a:pt x="202" y="3075"/>
                  </a:moveTo>
                  <a:lnTo>
                    <a:pt x="202" y="3075"/>
                  </a:lnTo>
                  <a:lnTo>
                    <a:pt x="200" y="3073"/>
                  </a:lnTo>
                  <a:lnTo>
                    <a:pt x="200" y="3072"/>
                  </a:lnTo>
                  <a:lnTo>
                    <a:pt x="203" y="3072"/>
                  </a:lnTo>
                  <a:lnTo>
                    <a:pt x="203" y="3075"/>
                  </a:lnTo>
                  <a:lnTo>
                    <a:pt x="202" y="3075"/>
                  </a:lnTo>
                  <a:close/>
                  <a:moveTo>
                    <a:pt x="156" y="3065"/>
                  </a:moveTo>
                  <a:lnTo>
                    <a:pt x="155" y="3065"/>
                  </a:lnTo>
                  <a:lnTo>
                    <a:pt x="152" y="3063"/>
                  </a:lnTo>
                  <a:lnTo>
                    <a:pt x="149" y="3063"/>
                  </a:lnTo>
                  <a:lnTo>
                    <a:pt x="149" y="3061"/>
                  </a:lnTo>
                  <a:lnTo>
                    <a:pt x="151" y="3061"/>
                  </a:lnTo>
                  <a:lnTo>
                    <a:pt x="153" y="3063"/>
                  </a:lnTo>
                  <a:lnTo>
                    <a:pt x="155" y="3063"/>
                  </a:lnTo>
                  <a:lnTo>
                    <a:pt x="156" y="3064"/>
                  </a:lnTo>
                  <a:lnTo>
                    <a:pt x="156" y="3065"/>
                  </a:lnTo>
                  <a:close/>
                  <a:moveTo>
                    <a:pt x="122" y="3043"/>
                  </a:moveTo>
                  <a:lnTo>
                    <a:pt x="121" y="3043"/>
                  </a:lnTo>
                  <a:lnTo>
                    <a:pt x="121" y="3042"/>
                  </a:lnTo>
                  <a:lnTo>
                    <a:pt x="121" y="3041"/>
                  </a:lnTo>
                  <a:lnTo>
                    <a:pt x="122" y="3041"/>
                  </a:lnTo>
                  <a:lnTo>
                    <a:pt x="122" y="3042"/>
                  </a:lnTo>
                  <a:lnTo>
                    <a:pt x="122" y="3043"/>
                  </a:lnTo>
                  <a:close/>
                  <a:moveTo>
                    <a:pt x="99" y="3035"/>
                  </a:moveTo>
                  <a:lnTo>
                    <a:pt x="102" y="3037"/>
                  </a:lnTo>
                  <a:lnTo>
                    <a:pt x="103" y="3037"/>
                  </a:lnTo>
                  <a:lnTo>
                    <a:pt x="104" y="3038"/>
                  </a:lnTo>
                  <a:lnTo>
                    <a:pt x="106" y="3038"/>
                  </a:lnTo>
                  <a:lnTo>
                    <a:pt x="107" y="3038"/>
                  </a:lnTo>
                  <a:lnTo>
                    <a:pt x="110" y="3040"/>
                  </a:lnTo>
                  <a:lnTo>
                    <a:pt x="110" y="3042"/>
                  </a:lnTo>
                  <a:lnTo>
                    <a:pt x="112" y="3044"/>
                  </a:lnTo>
                  <a:lnTo>
                    <a:pt x="112" y="3045"/>
                  </a:lnTo>
                  <a:lnTo>
                    <a:pt x="112" y="3045"/>
                  </a:lnTo>
                  <a:lnTo>
                    <a:pt x="113" y="3046"/>
                  </a:lnTo>
                  <a:lnTo>
                    <a:pt x="114" y="3047"/>
                  </a:lnTo>
                  <a:lnTo>
                    <a:pt x="115" y="3050"/>
                  </a:lnTo>
                  <a:lnTo>
                    <a:pt x="115" y="3051"/>
                  </a:lnTo>
                  <a:lnTo>
                    <a:pt x="114" y="3053"/>
                  </a:lnTo>
                  <a:lnTo>
                    <a:pt x="113" y="3054"/>
                  </a:lnTo>
                  <a:lnTo>
                    <a:pt x="109" y="3054"/>
                  </a:lnTo>
                  <a:lnTo>
                    <a:pt x="108" y="3055"/>
                  </a:lnTo>
                  <a:lnTo>
                    <a:pt x="103" y="3055"/>
                  </a:lnTo>
                  <a:lnTo>
                    <a:pt x="102" y="3054"/>
                  </a:lnTo>
                  <a:lnTo>
                    <a:pt x="98" y="3054"/>
                  </a:lnTo>
                  <a:lnTo>
                    <a:pt x="98" y="3055"/>
                  </a:lnTo>
                  <a:lnTo>
                    <a:pt x="95" y="3055"/>
                  </a:lnTo>
                  <a:lnTo>
                    <a:pt x="94" y="3054"/>
                  </a:lnTo>
                  <a:lnTo>
                    <a:pt x="91" y="3054"/>
                  </a:lnTo>
                  <a:lnTo>
                    <a:pt x="88" y="3052"/>
                  </a:lnTo>
                  <a:lnTo>
                    <a:pt x="87" y="3047"/>
                  </a:lnTo>
                  <a:lnTo>
                    <a:pt x="88" y="3047"/>
                  </a:lnTo>
                  <a:lnTo>
                    <a:pt x="88" y="3046"/>
                  </a:lnTo>
                  <a:lnTo>
                    <a:pt x="87" y="3044"/>
                  </a:lnTo>
                  <a:lnTo>
                    <a:pt x="87" y="3040"/>
                  </a:lnTo>
                  <a:lnTo>
                    <a:pt x="87" y="3039"/>
                  </a:lnTo>
                  <a:lnTo>
                    <a:pt x="87" y="3037"/>
                  </a:lnTo>
                  <a:lnTo>
                    <a:pt x="88" y="3037"/>
                  </a:lnTo>
                  <a:lnTo>
                    <a:pt x="88" y="3036"/>
                  </a:lnTo>
                  <a:lnTo>
                    <a:pt x="88" y="3035"/>
                  </a:lnTo>
                  <a:lnTo>
                    <a:pt x="89" y="3035"/>
                  </a:lnTo>
                  <a:lnTo>
                    <a:pt x="91" y="3035"/>
                  </a:lnTo>
                  <a:lnTo>
                    <a:pt x="92" y="3035"/>
                  </a:lnTo>
                  <a:lnTo>
                    <a:pt x="99" y="3035"/>
                  </a:lnTo>
                  <a:close/>
                  <a:moveTo>
                    <a:pt x="116" y="3015"/>
                  </a:moveTo>
                  <a:lnTo>
                    <a:pt x="115" y="3017"/>
                  </a:lnTo>
                  <a:lnTo>
                    <a:pt x="111" y="3016"/>
                  </a:lnTo>
                  <a:lnTo>
                    <a:pt x="111" y="3015"/>
                  </a:lnTo>
                  <a:lnTo>
                    <a:pt x="111" y="3014"/>
                  </a:lnTo>
                  <a:lnTo>
                    <a:pt x="113" y="3012"/>
                  </a:lnTo>
                  <a:lnTo>
                    <a:pt x="115" y="3012"/>
                  </a:lnTo>
                  <a:lnTo>
                    <a:pt x="116" y="3013"/>
                  </a:lnTo>
                  <a:lnTo>
                    <a:pt x="116" y="3015"/>
                  </a:lnTo>
                  <a:close/>
                  <a:moveTo>
                    <a:pt x="123" y="3005"/>
                  </a:moveTo>
                  <a:lnTo>
                    <a:pt x="123" y="3005"/>
                  </a:lnTo>
                  <a:lnTo>
                    <a:pt x="122" y="3005"/>
                  </a:lnTo>
                  <a:lnTo>
                    <a:pt x="122" y="3004"/>
                  </a:lnTo>
                  <a:lnTo>
                    <a:pt x="123" y="3003"/>
                  </a:lnTo>
                  <a:lnTo>
                    <a:pt x="123" y="3003"/>
                  </a:lnTo>
                  <a:lnTo>
                    <a:pt x="123" y="3004"/>
                  </a:lnTo>
                  <a:lnTo>
                    <a:pt x="123" y="3005"/>
                  </a:lnTo>
                  <a:close/>
                  <a:moveTo>
                    <a:pt x="148" y="3003"/>
                  </a:moveTo>
                  <a:lnTo>
                    <a:pt x="146" y="3004"/>
                  </a:lnTo>
                  <a:lnTo>
                    <a:pt x="146" y="3004"/>
                  </a:lnTo>
                  <a:lnTo>
                    <a:pt x="146" y="3001"/>
                  </a:lnTo>
                  <a:lnTo>
                    <a:pt x="147" y="3000"/>
                  </a:lnTo>
                  <a:lnTo>
                    <a:pt x="148" y="3001"/>
                  </a:lnTo>
                  <a:lnTo>
                    <a:pt x="148" y="3003"/>
                  </a:lnTo>
                  <a:close/>
                  <a:moveTo>
                    <a:pt x="236" y="3000"/>
                  </a:moveTo>
                  <a:lnTo>
                    <a:pt x="235" y="3000"/>
                  </a:lnTo>
                  <a:lnTo>
                    <a:pt x="235" y="3000"/>
                  </a:lnTo>
                  <a:lnTo>
                    <a:pt x="235" y="2999"/>
                  </a:lnTo>
                  <a:lnTo>
                    <a:pt x="236" y="2999"/>
                  </a:lnTo>
                  <a:lnTo>
                    <a:pt x="237" y="2999"/>
                  </a:lnTo>
                  <a:lnTo>
                    <a:pt x="237" y="2999"/>
                  </a:lnTo>
                  <a:lnTo>
                    <a:pt x="236" y="3000"/>
                  </a:lnTo>
                  <a:close/>
                  <a:moveTo>
                    <a:pt x="221" y="2988"/>
                  </a:moveTo>
                  <a:lnTo>
                    <a:pt x="222" y="2989"/>
                  </a:lnTo>
                  <a:lnTo>
                    <a:pt x="223" y="2989"/>
                  </a:lnTo>
                  <a:lnTo>
                    <a:pt x="225" y="2991"/>
                  </a:lnTo>
                  <a:lnTo>
                    <a:pt x="226" y="2992"/>
                  </a:lnTo>
                  <a:lnTo>
                    <a:pt x="228" y="2992"/>
                  </a:lnTo>
                  <a:lnTo>
                    <a:pt x="229" y="2993"/>
                  </a:lnTo>
                  <a:lnTo>
                    <a:pt x="229" y="2994"/>
                  </a:lnTo>
                  <a:lnTo>
                    <a:pt x="232" y="2997"/>
                  </a:lnTo>
                  <a:lnTo>
                    <a:pt x="232" y="2998"/>
                  </a:lnTo>
                  <a:lnTo>
                    <a:pt x="233" y="2998"/>
                  </a:lnTo>
                  <a:lnTo>
                    <a:pt x="235" y="3000"/>
                  </a:lnTo>
                  <a:lnTo>
                    <a:pt x="235" y="3001"/>
                  </a:lnTo>
                  <a:lnTo>
                    <a:pt x="239" y="3001"/>
                  </a:lnTo>
                  <a:lnTo>
                    <a:pt x="240" y="3002"/>
                  </a:lnTo>
                  <a:lnTo>
                    <a:pt x="240" y="3005"/>
                  </a:lnTo>
                  <a:lnTo>
                    <a:pt x="241" y="3007"/>
                  </a:lnTo>
                  <a:lnTo>
                    <a:pt x="241" y="3007"/>
                  </a:lnTo>
                  <a:lnTo>
                    <a:pt x="244" y="3010"/>
                  </a:lnTo>
                  <a:lnTo>
                    <a:pt x="244" y="3015"/>
                  </a:lnTo>
                  <a:lnTo>
                    <a:pt x="244" y="3015"/>
                  </a:lnTo>
                  <a:lnTo>
                    <a:pt x="244" y="3016"/>
                  </a:lnTo>
                  <a:lnTo>
                    <a:pt x="242" y="3019"/>
                  </a:lnTo>
                  <a:lnTo>
                    <a:pt x="242" y="3021"/>
                  </a:lnTo>
                  <a:lnTo>
                    <a:pt x="241" y="3022"/>
                  </a:lnTo>
                  <a:lnTo>
                    <a:pt x="241" y="3026"/>
                  </a:lnTo>
                  <a:lnTo>
                    <a:pt x="239" y="3028"/>
                  </a:lnTo>
                  <a:lnTo>
                    <a:pt x="239" y="3029"/>
                  </a:lnTo>
                  <a:lnTo>
                    <a:pt x="238" y="3031"/>
                  </a:lnTo>
                  <a:lnTo>
                    <a:pt x="238" y="3043"/>
                  </a:lnTo>
                  <a:lnTo>
                    <a:pt x="238" y="3043"/>
                  </a:lnTo>
                  <a:lnTo>
                    <a:pt x="238" y="3046"/>
                  </a:lnTo>
                  <a:lnTo>
                    <a:pt x="238" y="3047"/>
                  </a:lnTo>
                  <a:lnTo>
                    <a:pt x="238" y="3049"/>
                  </a:lnTo>
                  <a:lnTo>
                    <a:pt x="239" y="3049"/>
                  </a:lnTo>
                  <a:lnTo>
                    <a:pt x="239" y="3051"/>
                  </a:lnTo>
                  <a:lnTo>
                    <a:pt x="240" y="3053"/>
                  </a:lnTo>
                  <a:lnTo>
                    <a:pt x="240" y="3056"/>
                  </a:lnTo>
                  <a:lnTo>
                    <a:pt x="239" y="3057"/>
                  </a:lnTo>
                  <a:lnTo>
                    <a:pt x="238" y="3060"/>
                  </a:lnTo>
                  <a:lnTo>
                    <a:pt x="235" y="3063"/>
                  </a:lnTo>
                  <a:lnTo>
                    <a:pt x="235" y="3064"/>
                  </a:lnTo>
                  <a:lnTo>
                    <a:pt x="233" y="3066"/>
                  </a:lnTo>
                  <a:lnTo>
                    <a:pt x="231" y="3067"/>
                  </a:lnTo>
                  <a:lnTo>
                    <a:pt x="229" y="3069"/>
                  </a:lnTo>
                  <a:lnTo>
                    <a:pt x="225" y="3069"/>
                  </a:lnTo>
                  <a:lnTo>
                    <a:pt x="224" y="3068"/>
                  </a:lnTo>
                  <a:lnTo>
                    <a:pt x="222" y="3068"/>
                  </a:lnTo>
                  <a:lnTo>
                    <a:pt x="222" y="3068"/>
                  </a:lnTo>
                  <a:lnTo>
                    <a:pt x="220" y="3069"/>
                  </a:lnTo>
                  <a:lnTo>
                    <a:pt x="218" y="3070"/>
                  </a:lnTo>
                  <a:lnTo>
                    <a:pt x="217" y="3070"/>
                  </a:lnTo>
                  <a:lnTo>
                    <a:pt x="214" y="3071"/>
                  </a:lnTo>
                  <a:lnTo>
                    <a:pt x="213" y="3072"/>
                  </a:lnTo>
                  <a:lnTo>
                    <a:pt x="213" y="3073"/>
                  </a:lnTo>
                  <a:lnTo>
                    <a:pt x="211" y="3074"/>
                  </a:lnTo>
                  <a:lnTo>
                    <a:pt x="210" y="3074"/>
                  </a:lnTo>
                  <a:lnTo>
                    <a:pt x="208" y="3073"/>
                  </a:lnTo>
                  <a:lnTo>
                    <a:pt x="207" y="3073"/>
                  </a:lnTo>
                  <a:lnTo>
                    <a:pt x="207" y="3073"/>
                  </a:lnTo>
                  <a:lnTo>
                    <a:pt x="209" y="3073"/>
                  </a:lnTo>
                  <a:lnTo>
                    <a:pt x="209" y="3072"/>
                  </a:lnTo>
                  <a:lnTo>
                    <a:pt x="206" y="3071"/>
                  </a:lnTo>
                  <a:lnTo>
                    <a:pt x="205" y="3070"/>
                  </a:lnTo>
                  <a:lnTo>
                    <a:pt x="205" y="3070"/>
                  </a:lnTo>
                  <a:lnTo>
                    <a:pt x="206" y="3070"/>
                  </a:lnTo>
                  <a:lnTo>
                    <a:pt x="207" y="3070"/>
                  </a:lnTo>
                  <a:lnTo>
                    <a:pt x="210" y="3070"/>
                  </a:lnTo>
                  <a:lnTo>
                    <a:pt x="211" y="3070"/>
                  </a:lnTo>
                  <a:lnTo>
                    <a:pt x="211" y="3070"/>
                  </a:lnTo>
                  <a:lnTo>
                    <a:pt x="212" y="3070"/>
                  </a:lnTo>
                  <a:lnTo>
                    <a:pt x="213" y="3069"/>
                  </a:lnTo>
                  <a:lnTo>
                    <a:pt x="213" y="3069"/>
                  </a:lnTo>
                  <a:lnTo>
                    <a:pt x="205" y="3069"/>
                  </a:lnTo>
                  <a:lnTo>
                    <a:pt x="203" y="3068"/>
                  </a:lnTo>
                  <a:lnTo>
                    <a:pt x="198" y="3062"/>
                  </a:lnTo>
                  <a:lnTo>
                    <a:pt x="197" y="3063"/>
                  </a:lnTo>
                  <a:lnTo>
                    <a:pt x="195" y="3062"/>
                  </a:lnTo>
                  <a:lnTo>
                    <a:pt x="194" y="3060"/>
                  </a:lnTo>
                  <a:lnTo>
                    <a:pt x="192" y="3058"/>
                  </a:lnTo>
                  <a:lnTo>
                    <a:pt x="192" y="3057"/>
                  </a:lnTo>
                  <a:lnTo>
                    <a:pt x="192" y="3057"/>
                  </a:lnTo>
                  <a:lnTo>
                    <a:pt x="192" y="3056"/>
                  </a:lnTo>
                  <a:lnTo>
                    <a:pt x="192" y="3052"/>
                  </a:lnTo>
                  <a:lnTo>
                    <a:pt x="193" y="3049"/>
                  </a:lnTo>
                  <a:lnTo>
                    <a:pt x="193" y="3048"/>
                  </a:lnTo>
                  <a:lnTo>
                    <a:pt x="194" y="3047"/>
                  </a:lnTo>
                  <a:lnTo>
                    <a:pt x="197" y="3047"/>
                  </a:lnTo>
                  <a:lnTo>
                    <a:pt x="196" y="3046"/>
                  </a:lnTo>
                  <a:lnTo>
                    <a:pt x="194" y="3046"/>
                  </a:lnTo>
                  <a:lnTo>
                    <a:pt x="193" y="3046"/>
                  </a:lnTo>
                  <a:lnTo>
                    <a:pt x="194" y="3044"/>
                  </a:lnTo>
                  <a:lnTo>
                    <a:pt x="195" y="3045"/>
                  </a:lnTo>
                  <a:lnTo>
                    <a:pt x="195" y="3045"/>
                  </a:lnTo>
                  <a:lnTo>
                    <a:pt x="196" y="3045"/>
                  </a:lnTo>
                  <a:lnTo>
                    <a:pt x="196" y="3045"/>
                  </a:lnTo>
                  <a:lnTo>
                    <a:pt x="195" y="3043"/>
                  </a:lnTo>
                  <a:lnTo>
                    <a:pt x="194" y="3043"/>
                  </a:lnTo>
                  <a:lnTo>
                    <a:pt x="195" y="3042"/>
                  </a:lnTo>
                  <a:lnTo>
                    <a:pt x="196" y="3041"/>
                  </a:lnTo>
                  <a:lnTo>
                    <a:pt x="197" y="3038"/>
                  </a:lnTo>
                  <a:lnTo>
                    <a:pt x="197" y="3035"/>
                  </a:lnTo>
                  <a:lnTo>
                    <a:pt x="196" y="3035"/>
                  </a:lnTo>
                  <a:lnTo>
                    <a:pt x="196" y="3032"/>
                  </a:lnTo>
                  <a:lnTo>
                    <a:pt x="196" y="3031"/>
                  </a:lnTo>
                  <a:lnTo>
                    <a:pt x="196" y="3030"/>
                  </a:lnTo>
                  <a:lnTo>
                    <a:pt x="194" y="3027"/>
                  </a:lnTo>
                  <a:lnTo>
                    <a:pt x="194" y="3023"/>
                  </a:lnTo>
                  <a:lnTo>
                    <a:pt x="195" y="3023"/>
                  </a:lnTo>
                  <a:lnTo>
                    <a:pt x="195" y="3021"/>
                  </a:lnTo>
                  <a:lnTo>
                    <a:pt x="196" y="3020"/>
                  </a:lnTo>
                  <a:lnTo>
                    <a:pt x="196" y="3018"/>
                  </a:lnTo>
                  <a:lnTo>
                    <a:pt x="195" y="3018"/>
                  </a:lnTo>
                  <a:lnTo>
                    <a:pt x="195" y="3016"/>
                  </a:lnTo>
                  <a:lnTo>
                    <a:pt x="194" y="3015"/>
                  </a:lnTo>
                  <a:lnTo>
                    <a:pt x="194" y="3010"/>
                  </a:lnTo>
                  <a:lnTo>
                    <a:pt x="194" y="3010"/>
                  </a:lnTo>
                  <a:lnTo>
                    <a:pt x="194" y="3007"/>
                  </a:lnTo>
                  <a:lnTo>
                    <a:pt x="194" y="3007"/>
                  </a:lnTo>
                  <a:lnTo>
                    <a:pt x="194" y="3006"/>
                  </a:lnTo>
                  <a:lnTo>
                    <a:pt x="195" y="3005"/>
                  </a:lnTo>
                  <a:lnTo>
                    <a:pt x="195" y="3002"/>
                  </a:lnTo>
                  <a:lnTo>
                    <a:pt x="196" y="3001"/>
                  </a:lnTo>
                  <a:lnTo>
                    <a:pt x="196" y="2999"/>
                  </a:lnTo>
                  <a:lnTo>
                    <a:pt x="196" y="2998"/>
                  </a:lnTo>
                  <a:lnTo>
                    <a:pt x="198" y="2997"/>
                  </a:lnTo>
                  <a:lnTo>
                    <a:pt x="198" y="2996"/>
                  </a:lnTo>
                  <a:lnTo>
                    <a:pt x="199" y="2994"/>
                  </a:lnTo>
                  <a:lnTo>
                    <a:pt x="200" y="2993"/>
                  </a:lnTo>
                  <a:lnTo>
                    <a:pt x="201" y="2992"/>
                  </a:lnTo>
                  <a:lnTo>
                    <a:pt x="202" y="2992"/>
                  </a:lnTo>
                  <a:lnTo>
                    <a:pt x="204" y="2994"/>
                  </a:lnTo>
                  <a:lnTo>
                    <a:pt x="206" y="2994"/>
                  </a:lnTo>
                  <a:lnTo>
                    <a:pt x="206" y="2994"/>
                  </a:lnTo>
                  <a:lnTo>
                    <a:pt x="207" y="2994"/>
                  </a:lnTo>
                  <a:lnTo>
                    <a:pt x="209" y="2994"/>
                  </a:lnTo>
                  <a:lnTo>
                    <a:pt x="210" y="2995"/>
                  </a:lnTo>
                  <a:lnTo>
                    <a:pt x="210" y="2997"/>
                  </a:lnTo>
                  <a:lnTo>
                    <a:pt x="211" y="2997"/>
                  </a:lnTo>
                  <a:lnTo>
                    <a:pt x="212" y="2995"/>
                  </a:lnTo>
                  <a:lnTo>
                    <a:pt x="212" y="2995"/>
                  </a:lnTo>
                  <a:lnTo>
                    <a:pt x="213" y="2994"/>
                  </a:lnTo>
                  <a:lnTo>
                    <a:pt x="213" y="2994"/>
                  </a:lnTo>
                  <a:lnTo>
                    <a:pt x="214" y="2995"/>
                  </a:lnTo>
                  <a:lnTo>
                    <a:pt x="214" y="2995"/>
                  </a:lnTo>
                  <a:lnTo>
                    <a:pt x="216" y="2997"/>
                  </a:lnTo>
                  <a:lnTo>
                    <a:pt x="216" y="2997"/>
                  </a:lnTo>
                  <a:lnTo>
                    <a:pt x="217" y="2998"/>
                  </a:lnTo>
                  <a:lnTo>
                    <a:pt x="217" y="3002"/>
                  </a:lnTo>
                  <a:lnTo>
                    <a:pt x="217" y="3003"/>
                  </a:lnTo>
                  <a:lnTo>
                    <a:pt x="216" y="3004"/>
                  </a:lnTo>
                  <a:lnTo>
                    <a:pt x="214" y="3006"/>
                  </a:lnTo>
                  <a:lnTo>
                    <a:pt x="214" y="3007"/>
                  </a:lnTo>
                  <a:lnTo>
                    <a:pt x="215" y="3007"/>
                  </a:lnTo>
                  <a:lnTo>
                    <a:pt x="215" y="3006"/>
                  </a:lnTo>
                  <a:lnTo>
                    <a:pt x="218" y="3003"/>
                  </a:lnTo>
                  <a:lnTo>
                    <a:pt x="218" y="2998"/>
                  </a:lnTo>
                  <a:lnTo>
                    <a:pt x="217" y="2997"/>
                  </a:lnTo>
                  <a:lnTo>
                    <a:pt x="217" y="2996"/>
                  </a:lnTo>
                  <a:lnTo>
                    <a:pt x="216" y="2996"/>
                  </a:lnTo>
                  <a:lnTo>
                    <a:pt x="215" y="2995"/>
                  </a:lnTo>
                  <a:lnTo>
                    <a:pt x="215" y="2993"/>
                  </a:lnTo>
                  <a:lnTo>
                    <a:pt x="215" y="2993"/>
                  </a:lnTo>
                  <a:lnTo>
                    <a:pt x="215" y="2992"/>
                  </a:lnTo>
                  <a:lnTo>
                    <a:pt x="217" y="2988"/>
                  </a:lnTo>
                  <a:lnTo>
                    <a:pt x="221" y="2988"/>
                  </a:lnTo>
                  <a:close/>
                  <a:moveTo>
                    <a:pt x="169" y="2996"/>
                  </a:moveTo>
                  <a:lnTo>
                    <a:pt x="169" y="2997"/>
                  </a:lnTo>
                  <a:lnTo>
                    <a:pt x="170" y="2997"/>
                  </a:lnTo>
                  <a:lnTo>
                    <a:pt x="171" y="2998"/>
                  </a:lnTo>
                  <a:lnTo>
                    <a:pt x="172" y="2998"/>
                  </a:lnTo>
                  <a:lnTo>
                    <a:pt x="173" y="2999"/>
                  </a:lnTo>
                  <a:lnTo>
                    <a:pt x="175" y="2999"/>
                  </a:lnTo>
                  <a:lnTo>
                    <a:pt x="176" y="2998"/>
                  </a:lnTo>
                  <a:lnTo>
                    <a:pt x="177" y="2996"/>
                  </a:lnTo>
                  <a:lnTo>
                    <a:pt x="177" y="2996"/>
                  </a:lnTo>
                  <a:lnTo>
                    <a:pt x="178" y="2998"/>
                  </a:lnTo>
                  <a:lnTo>
                    <a:pt x="176" y="3000"/>
                  </a:lnTo>
                  <a:lnTo>
                    <a:pt x="177" y="3001"/>
                  </a:lnTo>
                  <a:lnTo>
                    <a:pt x="178" y="3001"/>
                  </a:lnTo>
                  <a:lnTo>
                    <a:pt x="179" y="3001"/>
                  </a:lnTo>
                  <a:lnTo>
                    <a:pt x="183" y="2996"/>
                  </a:lnTo>
                  <a:lnTo>
                    <a:pt x="185" y="2996"/>
                  </a:lnTo>
                  <a:lnTo>
                    <a:pt x="185" y="2996"/>
                  </a:lnTo>
                  <a:lnTo>
                    <a:pt x="187" y="2996"/>
                  </a:lnTo>
                  <a:lnTo>
                    <a:pt x="190" y="2997"/>
                  </a:lnTo>
                  <a:lnTo>
                    <a:pt x="190" y="3000"/>
                  </a:lnTo>
                  <a:lnTo>
                    <a:pt x="191" y="3002"/>
                  </a:lnTo>
                  <a:lnTo>
                    <a:pt x="191" y="3004"/>
                  </a:lnTo>
                  <a:lnTo>
                    <a:pt x="189" y="3008"/>
                  </a:lnTo>
                  <a:lnTo>
                    <a:pt x="189" y="3011"/>
                  </a:lnTo>
                  <a:lnTo>
                    <a:pt x="185" y="3013"/>
                  </a:lnTo>
                  <a:lnTo>
                    <a:pt x="183" y="3017"/>
                  </a:lnTo>
                  <a:lnTo>
                    <a:pt x="182" y="3017"/>
                  </a:lnTo>
                  <a:lnTo>
                    <a:pt x="181" y="3018"/>
                  </a:lnTo>
                  <a:lnTo>
                    <a:pt x="179" y="3019"/>
                  </a:lnTo>
                  <a:lnTo>
                    <a:pt x="176" y="3022"/>
                  </a:lnTo>
                  <a:lnTo>
                    <a:pt x="175" y="3022"/>
                  </a:lnTo>
                  <a:lnTo>
                    <a:pt x="174" y="3023"/>
                  </a:lnTo>
                  <a:lnTo>
                    <a:pt x="173" y="3025"/>
                  </a:lnTo>
                  <a:lnTo>
                    <a:pt x="170" y="3025"/>
                  </a:lnTo>
                  <a:lnTo>
                    <a:pt x="168" y="3027"/>
                  </a:lnTo>
                  <a:lnTo>
                    <a:pt x="165" y="3027"/>
                  </a:lnTo>
                  <a:lnTo>
                    <a:pt x="164" y="3026"/>
                  </a:lnTo>
                  <a:lnTo>
                    <a:pt x="161" y="3025"/>
                  </a:lnTo>
                  <a:lnTo>
                    <a:pt x="161" y="3025"/>
                  </a:lnTo>
                  <a:lnTo>
                    <a:pt x="158" y="3024"/>
                  </a:lnTo>
                  <a:lnTo>
                    <a:pt x="158" y="3025"/>
                  </a:lnTo>
                  <a:lnTo>
                    <a:pt x="156" y="3027"/>
                  </a:lnTo>
                  <a:lnTo>
                    <a:pt x="155" y="3027"/>
                  </a:lnTo>
                  <a:lnTo>
                    <a:pt x="153" y="3028"/>
                  </a:lnTo>
                  <a:lnTo>
                    <a:pt x="152" y="3028"/>
                  </a:lnTo>
                  <a:lnTo>
                    <a:pt x="151" y="3028"/>
                  </a:lnTo>
                  <a:lnTo>
                    <a:pt x="149" y="3028"/>
                  </a:lnTo>
                  <a:lnTo>
                    <a:pt x="146" y="3031"/>
                  </a:lnTo>
                  <a:lnTo>
                    <a:pt x="144" y="3032"/>
                  </a:lnTo>
                  <a:lnTo>
                    <a:pt x="142" y="3030"/>
                  </a:lnTo>
                  <a:lnTo>
                    <a:pt x="142" y="3025"/>
                  </a:lnTo>
                  <a:lnTo>
                    <a:pt x="142" y="3024"/>
                  </a:lnTo>
                  <a:lnTo>
                    <a:pt x="142" y="3023"/>
                  </a:lnTo>
                  <a:lnTo>
                    <a:pt x="142" y="3022"/>
                  </a:lnTo>
                  <a:lnTo>
                    <a:pt x="140" y="3021"/>
                  </a:lnTo>
                  <a:lnTo>
                    <a:pt x="139" y="3019"/>
                  </a:lnTo>
                  <a:lnTo>
                    <a:pt x="138" y="3018"/>
                  </a:lnTo>
                  <a:lnTo>
                    <a:pt x="138" y="3018"/>
                  </a:lnTo>
                  <a:lnTo>
                    <a:pt x="136" y="3016"/>
                  </a:lnTo>
                  <a:lnTo>
                    <a:pt x="136" y="3015"/>
                  </a:lnTo>
                  <a:lnTo>
                    <a:pt x="135" y="3014"/>
                  </a:lnTo>
                  <a:lnTo>
                    <a:pt x="136" y="3012"/>
                  </a:lnTo>
                  <a:lnTo>
                    <a:pt x="137" y="3012"/>
                  </a:lnTo>
                  <a:lnTo>
                    <a:pt x="138" y="3013"/>
                  </a:lnTo>
                  <a:lnTo>
                    <a:pt x="139" y="3015"/>
                  </a:lnTo>
                  <a:lnTo>
                    <a:pt x="140" y="3014"/>
                  </a:lnTo>
                  <a:lnTo>
                    <a:pt x="142" y="3014"/>
                  </a:lnTo>
                  <a:lnTo>
                    <a:pt x="145" y="3013"/>
                  </a:lnTo>
                  <a:lnTo>
                    <a:pt x="146" y="3013"/>
                  </a:lnTo>
                  <a:lnTo>
                    <a:pt x="147" y="3012"/>
                  </a:lnTo>
                  <a:lnTo>
                    <a:pt x="149" y="3012"/>
                  </a:lnTo>
                  <a:lnTo>
                    <a:pt x="150" y="3012"/>
                  </a:lnTo>
                  <a:lnTo>
                    <a:pt x="152" y="3011"/>
                  </a:lnTo>
                  <a:lnTo>
                    <a:pt x="153" y="3010"/>
                  </a:lnTo>
                  <a:lnTo>
                    <a:pt x="154" y="3010"/>
                  </a:lnTo>
                  <a:lnTo>
                    <a:pt x="154" y="3007"/>
                  </a:lnTo>
                  <a:lnTo>
                    <a:pt x="154" y="3007"/>
                  </a:lnTo>
                  <a:lnTo>
                    <a:pt x="156" y="3005"/>
                  </a:lnTo>
                  <a:lnTo>
                    <a:pt x="157" y="3005"/>
                  </a:lnTo>
                  <a:lnTo>
                    <a:pt x="159" y="3003"/>
                  </a:lnTo>
                  <a:lnTo>
                    <a:pt x="160" y="3003"/>
                  </a:lnTo>
                  <a:lnTo>
                    <a:pt x="160" y="3003"/>
                  </a:lnTo>
                  <a:lnTo>
                    <a:pt x="161" y="3002"/>
                  </a:lnTo>
                  <a:lnTo>
                    <a:pt x="161" y="3002"/>
                  </a:lnTo>
                  <a:lnTo>
                    <a:pt x="162" y="3001"/>
                  </a:lnTo>
                  <a:lnTo>
                    <a:pt x="163" y="3001"/>
                  </a:lnTo>
                  <a:lnTo>
                    <a:pt x="165" y="2998"/>
                  </a:lnTo>
                  <a:lnTo>
                    <a:pt x="167" y="2995"/>
                  </a:lnTo>
                  <a:lnTo>
                    <a:pt x="169" y="2993"/>
                  </a:lnTo>
                  <a:lnTo>
                    <a:pt x="170" y="2992"/>
                  </a:lnTo>
                  <a:lnTo>
                    <a:pt x="170" y="2991"/>
                  </a:lnTo>
                  <a:lnTo>
                    <a:pt x="170" y="2989"/>
                  </a:lnTo>
                  <a:lnTo>
                    <a:pt x="170" y="2988"/>
                  </a:lnTo>
                  <a:lnTo>
                    <a:pt x="171" y="2986"/>
                  </a:lnTo>
                  <a:lnTo>
                    <a:pt x="171" y="2985"/>
                  </a:lnTo>
                  <a:lnTo>
                    <a:pt x="173" y="2984"/>
                  </a:lnTo>
                  <a:lnTo>
                    <a:pt x="174" y="2984"/>
                  </a:lnTo>
                  <a:lnTo>
                    <a:pt x="175" y="2984"/>
                  </a:lnTo>
                  <a:lnTo>
                    <a:pt x="175" y="2988"/>
                  </a:lnTo>
                  <a:lnTo>
                    <a:pt x="173" y="2991"/>
                  </a:lnTo>
                  <a:lnTo>
                    <a:pt x="172" y="2992"/>
                  </a:lnTo>
                  <a:lnTo>
                    <a:pt x="169" y="2996"/>
                  </a:lnTo>
                  <a:close/>
                  <a:moveTo>
                    <a:pt x="339" y="2983"/>
                  </a:moveTo>
                  <a:lnTo>
                    <a:pt x="338" y="2983"/>
                  </a:lnTo>
                  <a:lnTo>
                    <a:pt x="335" y="2983"/>
                  </a:lnTo>
                  <a:lnTo>
                    <a:pt x="335" y="2982"/>
                  </a:lnTo>
                  <a:lnTo>
                    <a:pt x="336" y="2982"/>
                  </a:lnTo>
                  <a:lnTo>
                    <a:pt x="337" y="2982"/>
                  </a:lnTo>
                  <a:lnTo>
                    <a:pt x="339" y="2981"/>
                  </a:lnTo>
                  <a:lnTo>
                    <a:pt x="340" y="2981"/>
                  </a:lnTo>
                  <a:lnTo>
                    <a:pt x="340" y="2982"/>
                  </a:lnTo>
                  <a:lnTo>
                    <a:pt x="339" y="2983"/>
                  </a:lnTo>
                  <a:close/>
                  <a:moveTo>
                    <a:pt x="222" y="2978"/>
                  </a:moveTo>
                  <a:lnTo>
                    <a:pt x="220" y="2980"/>
                  </a:lnTo>
                  <a:lnTo>
                    <a:pt x="219" y="2979"/>
                  </a:lnTo>
                  <a:lnTo>
                    <a:pt x="219" y="2978"/>
                  </a:lnTo>
                  <a:lnTo>
                    <a:pt x="220" y="2976"/>
                  </a:lnTo>
                  <a:lnTo>
                    <a:pt x="221" y="2975"/>
                  </a:lnTo>
                  <a:lnTo>
                    <a:pt x="222" y="2975"/>
                  </a:lnTo>
                  <a:lnTo>
                    <a:pt x="223" y="2976"/>
                  </a:lnTo>
                  <a:lnTo>
                    <a:pt x="223" y="2977"/>
                  </a:lnTo>
                  <a:lnTo>
                    <a:pt x="222" y="2977"/>
                  </a:lnTo>
                  <a:lnTo>
                    <a:pt x="222" y="2978"/>
                  </a:lnTo>
                  <a:close/>
                  <a:moveTo>
                    <a:pt x="170" y="2974"/>
                  </a:moveTo>
                  <a:lnTo>
                    <a:pt x="169" y="2974"/>
                  </a:lnTo>
                  <a:lnTo>
                    <a:pt x="169" y="2974"/>
                  </a:lnTo>
                  <a:lnTo>
                    <a:pt x="169" y="2973"/>
                  </a:lnTo>
                  <a:lnTo>
                    <a:pt x="169" y="2973"/>
                  </a:lnTo>
                  <a:lnTo>
                    <a:pt x="170" y="2973"/>
                  </a:lnTo>
                  <a:lnTo>
                    <a:pt x="170" y="2974"/>
                  </a:lnTo>
                  <a:close/>
                  <a:moveTo>
                    <a:pt x="171" y="2973"/>
                  </a:moveTo>
                  <a:lnTo>
                    <a:pt x="170" y="2973"/>
                  </a:lnTo>
                  <a:lnTo>
                    <a:pt x="170" y="2972"/>
                  </a:lnTo>
                  <a:lnTo>
                    <a:pt x="170" y="2972"/>
                  </a:lnTo>
                  <a:lnTo>
                    <a:pt x="171" y="2971"/>
                  </a:lnTo>
                  <a:lnTo>
                    <a:pt x="171" y="2971"/>
                  </a:lnTo>
                  <a:lnTo>
                    <a:pt x="171" y="2971"/>
                  </a:lnTo>
                  <a:lnTo>
                    <a:pt x="171" y="2972"/>
                  </a:lnTo>
                  <a:lnTo>
                    <a:pt x="171" y="2973"/>
                  </a:lnTo>
                  <a:close/>
                  <a:moveTo>
                    <a:pt x="177" y="2970"/>
                  </a:moveTo>
                  <a:lnTo>
                    <a:pt x="175" y="2972"/>
                  </a:lnTo>
                  <a:lnTo>
                    <a:pt x="174" y="2971"/>
                  </a:lnTo>
                  <a:lnTo>
                    <a:pt x="174" y="2970"/>
                  </a:lnTo>
                  <a:lnTo>
                    <a:pt x="177" y="2967"/>
                  </a:lnTo>
                  <a:lnTo>
                    <a:pt x="178" y="2967"/>
                  </a:lnTo>
                  <a:lnTo>
                    <a:pt x="180" y="2968"/>
                  </a:lnTo>
                  <a:lnTo>
                    <a:pt x="179" y="2970"/>
                  </a:lnTo>
                  <a:lnTo>
                    <a:pt x="177" y="2970"/>
                  </a:lnTo>
                  <a:close/>
                  <a:moveTo>
                    <a:pt x="183" y="2965"/>
                  </a:moveTo>
                  <a:lnTo>
                    <a:pt x="180" y="2967"/>
                  </a:lnTo>
                  <a:lnTo>
                    <a:pt x="180" y="2967"/>
                  </a:lnTo>
                  <a:lnTo>
                    <a:pt x="180" y="2965"/>
                  </a:lnTo>
                  <a:lnTo>
                    <a:pt x="182" y="2963"/>
                  </a:lnTo>
                  <a:lnTo>
                    <a:pt x="183" y="2962"/>
                  </a:lnTo>
                  <a:lnTo>
                    <a:pt x="184" y="2962"/>
                  </a:lnTo>
                  <a:lnTo>
                    <a:pt x="184" y="2963"/>
                  </a:lnTo>
                  <a:lnTo>
                    <a:pt x="183" y="2963"/>
                  </a:lnTo>
                  <a:lnTo>
                    <a:pt x="183" y="2965"/>
                  </a:lnTo>
                  <a:close/>
                  <a:moveTo>
                    <a:pt x="193" y="2954"/>
                  </a:moveTo>
                  <a:lnTo>
                    <a:pt x="192" y="2954"/>
                  </a:lnTo>
                  <a:lnTo>
                    <a:pt x="190" y="2953"/>
                  </a:lnTo>
                  <a:lnTo>
                    <a:pt x="190" y="2953"/>
                  </a:lnTo>
                  <a:lnTo>
                    <a:pt x="191" y="2952"/>
                  </a:lnTo>
                  <a:lnTo>
                    <a:pt x="193" y="2952"/>
                  </a:lnTo>
                  <a:lnTo>
                    <a:pt x="194" y="2953"/>
                  </a:lnTo>
                  <a:lnTo>
                    <a:pt x="194" y="2953"/>
                  </a:lnTo>
                  <a:lnTo>
                    <a:pt x="193" y="2954"/>
                  </a:lnTo>
                  <a:close/>
                  <a:moveTo>
                    <a:pt x="190" y="2952"/>
                  </a:moveTo>
                  <a:lnTo>
                    <a:pt x="190" y="2952"/>
                  </a:lnTo>
                  <a:lnTo>
                    <a:pt x="190" y="2952"/>
                  </a:lnTo>
                  <a:lnTo>
                    <a:pt x="190" y="2951"/>
                  </a:lnTo>
                  <a:lnTo>
                    <a:pt x="190" y="2951"/>
                  </a:lnTo>
                  <a:lnTo>
                    <a:pt x="191" y="2951"/>
                  </a:lnTo>
                  <a:lnTo>
                    <a:pt x="191" y="2951"/>
                  </a:lnTo>
                  <a:lnTo>
                    <a:pt x="190" y="2952"/>
                  </a:lnTo>
                  <a:close/>
                  <a:moveTo>
                    <a:pt x="201" y="2950"/>
                  </a:moveTo>
                  <a:lnTo>
                    <a:pt x="200" y="2952"/>
                  </a:lnTo>
                  <a:lnTo>
                    <a:pt x="199" y="2951"/>
                  </a:lnTo>
                  <a:lnTo>
                    <a:pt x="199" y="2950"/>
                  </a:lnTo>
                  <a:lnTo>
                    <a:pt x="199" y="2950"/>
                  </a:lnTo>
                  <a:lnTo>
                    <a:pt x="201" y="2949"/>
                  </a:lnTo>
                  <a:lnTo>
                    <a:pt x="203" y="2949"/>
                  </a:lnTo>
                  <a:lnTo>
                    <a:pt x="202" y="2950"/>
                  </a:lnTo>
                  <a:lnTo>
                    <a:pt x="201" y="2950"/>
                  </a:lnTo>
                  <a:close/>
                  <a:moveTo>
                    <a:pt x="231" y="2950"/>
                  </a:moveTo>
                  <a:lnTo>
                    <a:pt x="231" y="2950"/>
                  </a:lnTo>
                  <a:lnTo>
                    <a:pt x="230" y="2950"/>
                  </a:lnTo>
                  <a:lnTo>
                    <a:pt x="230" y="2949"/>
                  </a:lnTo>
                  <a:lnTo>
                    <a:pt x="231" y="2948"/>
                  </a:lnTo>
                  <a:lnTo>
                    <a:pt x="231" y="2948"/>
                  </a:lnTo>
                  <a:lnTo>
                    <a:pt x="231" y="2949"/>
                  </a:lnTo>
                  <a:lnTo>
                    <a:pt x="231" y="2950"/>
                  </a:lnTo>
                  <a:close/>
                  <a:moveTo>
                    <a:pt x="230" y="2949"/>
                  </a:moveTo>
                  <a:lnTo>
                    <a:pt x="229" y="2949"/>
                  </a:lnTo>
                  <a:lnTo>
                    <a:pt x="229" y="2949"/>
                  </a:lnTo>
                  <a:lnTo>
                    <a:pt x="229" y="2948"/>
                  </a:lnTo>
                  <a:lnTo>
                    <a:pt x="229" y="2948"/>
                  </a:lnTo>
                  <a:lnTo>
                    <a:pt x="230" y="2948"/>
                  </a:lnTo>
                  <a:lnTo>
                    <a:pt x="230" y="2948"/>
                  </a:lnTo>
                  <a:lnTo>
                    <a:pt x="230" y="2949"/>
                  </a:lnTo>
                  <a:close/>
                  <a:moveTo>
                    <a:pt x="195" y="2949"/>
                  </a:moveTo>
                  <a:lnTo>
                    <a:pt x="195" y="2950"/>
                  </a:lnTo>
                  <a:lnTo>
                    <a:pt x="194" y="2950"/>
                  </a:lnTo>
                  <a:lnTo>
                    <a:pt x="194" y="2951"/>
                  </a:lnTo>
                  <a:lnTo>
                    <a:pt x="193" y="2951"/>
                  </a:lnTo>
                  <a:lnTo>
                    <a:pt x="193" y="2950"/>
                  </a:lnTo>
                  <a:lnTo>
                    <a:pt x="195" y="2947"/>
                  </a:lnTo>
                  <a:lnTo>
                    <a:pt x="196" y="2948"/>
                  </a:lnTo>
                  <a:lnTo>
                    <a:pt x="196" y="2949"/>
                  </a:lnTo>
                  <a:lnTo>
                    <a:pt x="195" y="2949"/>
                  </a:lnTo>
                  <a:close/>
                  <a:moveTo>
                    <a:pt x="149" y="2932"/>
                  </a:moveTo>
                  <a:lnTo>
                    <a:pt x="148" y="2932"/>
                  </a:lnTo>
                  <a:lnTo>
                    <a:pt x="148" y="2931"/>
                  </a:lnTo>
                  <a:lnTo>
                    <a:pt x="148" y="2931"/>
                  </a:lnTo>
                  <a:lnTo>
                    <a:pt x="149" y="2930"/>
                  </a:lnTo>
                  <a:lnTo>
                    <a:pt x="149" y="2930"/>
                  </a:lnTo>
                  <a:lnTo>
                    <a:pt x="149" y="2930"/>
                  </a:lnTo>
                  <a:lnTo>
                    <a:pt x="149" y="2930"/>
                  </a:lnTo>
                  <a:lnTo>
                    <a:pt x="150" y="2930"/>
                  </a:lnTo>
                  <a:lnTo>
                    <a:pt x="150" y="2931"/>
                  </a:lnTo>
                  <a:lnTo>
                    <a:pt x="149" y="2932"/>
                  </a:lnTo>
                  <a:close/>
                  <a:moveTo>
                    <a:pt x="291" y="2926"/>
                  </a:moveTo>
                  <a:lnTo>
                    <a:pt x="290" y="2927"/>
                  </a:lnTo>
                  <a:lnTo>
                    <a:pt x="288" y="2927"/>
                  </a:lnTo>
                  <a:lnTo>
                    <a:pt x="287" y="2926"/>
                  </a:lnTo>
                  <a:lnTo>
                    <a:pt x="288" y="2925"/>
                  </a:lnTo>
                  <a:lnTo>
                    <a:pt x="290" y="2925"/>
                  </a:lnTo>
                  <a:lnTo>
                    <a:pt x="291" y="2926"/>
                  </a:lnTo>
                  <a:close/>
                  <a:moveTo>
                    <a:pt x="361" y="2866"/>
                  </a:moveTo>
                  <a:lnTo>
                    <a:pt x="359" y="2866"/>
                  </a:lnTo>
                  <a:lnTo>
                    <a:pt x="359" y="2865"/>
                  </a:lnTo>
                  <a:lnTo>
                    <a:pt x="359" y="2865"/>
                  </a:lnTo>
                  <a:lnTo>
                    <a:pt x="359" y="2865"/>
                  </a:lnTo>
                  <a:lnTo>
                    <a:pt x="360" y="2864"/>
                  </a:lnTo>
                  <a:lnTo>
                    <a:pt x="360" y="2864"/>
                  </a:lnTo>
                  <a:lnTo>
                    <a:pt x="361" y="2865"/>
                  </a:lnTo>
                  <a:lnTo>
                    <a:pt x="361" y="2866"/>
                  </a:lnTo>
                  <a:close/>
                  <a:moveTo>
                    <a:pt x="361" y="2845"/>
                  </a:moveTo>
                  <a:lnTo>
                    <a:pt x="360" y="2846"/>
                  </a:lnTo>
                  <a:lnTo>
                    <a:pt x="360" y="2846"/>
                  </a:lnTo>
                  <a:lnTo>
                    <a:pt x="360" y="2845"/>
                  </a:lnTo>
                  <a:lnTo>
                    <a:pt x="359" y="2843"/>
                  </a:lnTo>
                  <a:lnTo>
                    <a:pt x="359" y="2842"/>
                  </a:lnTo>
                  <a:lnTo>
                    <a:pt x="361" y="2842"/>
                  </a:lnTo>
                  <a:lnTo>
                    <a:pt x="361" y="2845"/>
                  </a:lnTo>
                  <a:close/>
                  <a:moveTo>
                    <a:pt x="402" y="2804"/>
                  </a:moveTo>
                  <a:lnTo>
                    <a:pt x="401" y="2804"/>
                  </a:lnTo>
                  <a:lnTo>
                    <a:pt x="401" y="2804"/>
                  </a:lnTo>
                  <a:lnTo>
                    <a:pt x="401" y="2803"/>
                  </a:lnTo>
                  <a:lnTo>
                    <a:pt x="401" y="2803"/>
                  </a:lnTo>
                  <a:lnTo>
                    <a:pt x="402" y="2803"/>
                  </a:lnTo>
                  <a:lnTo>
                    <a:pt x="402" y="2803"/>
                  </a:lnTo>
                  <a:lnTo>
                    <a:pt x="402" y="2804"/>
                  </a:lnTo>
                  <a:close/>
                  <a:moveTo>
                    <a:pt x="408" y="2802"/>
                  </a:moveTo>
                  <a:lnTo>
                    <a:pt x="407" y="2802"/>
                  </a:lnTo>
                  <a:lnTo>
                    <a:pt x="406" y="2802"/>
                  </a:lnTo>
                  <a:lnTo>
                    <a:pt x="406" y="2801"/>
                  </a:lnTo>
                  <a:lnTo>
                    <a:pt x="407" y="2801"/>
                  </a:lnTo>
                  <a:lnTo>
                    <a:pt x="408" y="2801"/>
                  </a:lnTo>
                  <a:lnTo>
                    <a:pt x="408" y="2801"/>
                  </a:lnTo>
                  <a:lnTo>
                    <a:pt x="408" y="2802"/>
                  </a:lnTo>
                  <a:close/>
                  <a:moveTo>
                    <a:pt x="229" y="2792"/>
                  </a:moveTo>
                  <a:lnTo>
                    <a:pt x="229" y="2792"/>
                  </a:lnTo>
                  <a:lnTo>
                    <a:pt x="228" y="2792"/>
                  </a:lnTo>
                  <a:lnTo>
                    <a:pt x="228" y="2792"/>
                  </a:lnTo>
                  <a:lnTo>
                    <a:pt x="229" y="2791"/>
                  </a:lnTo>
                  <a:lnTo>
                    <a:pt x="229" y="2791"/>
                  </a:lnTo>
                  <a:lnTo>
                    <a:pt x="229" y="2792"/>
                  </a:lnTo>
                  <a:lnTo>
                    <a:pt x="229" y="2792"/>
                  </a:lnTo>
                  <a:close/>
                  <a:moveTo>
                    <a:pt x="228" y="2792"/>
                  </a:moveTo>
                  <a:lnTo>
                    <a:pt x="227" y="2792"/>
                  </a:lnTo>
                  <a:lnTo>
                    <a:pt x="227" y="2792"/>
                  </a:lnTo>
                  <a:lnTo>
                    <a:pt x="227" y="2791"/>
                  </a:lnTo>
                  <a:lnTo>
                    <a:pt x="227" y="2791"/>
                  </a:lnTo>
                  <a:lnTo>
                    <a:pt x="228" y="2791"/>
                  </a:lnTo>
                  <a:lnTo>
                    <a:pt x="228" y="2791"/>
                  </a:lnTo>
                  <a:lnTo>
                    <a:pt x="228" y="2792"/>
                  </a:lnTo>
                  <a:close/>
                  <a:moveTo>
                    <a:pt x="1650" y="2759"/>
                  </a:moveTo>
                  <a:lnTo>
                    <a:pt x="1649" y="2760"/>
                  </a:lnTo>
                  <a:lnTo>
                    <a:pt x="1648" y="2759"/>
                  </a:lnTo>
                  <a:lnTo>
                    <a:pt x="1648" y="2758"/>
                  </a:lnTo>
                  <a:lnTo>
                    <a:pt x="1649" y="2757"/>
                  </a:lnTo>
                  <a:lnTo>
                    <a:pt x="1650" y="2757"/>
                  </a:lnTo>
                  <a:lnTo>
                    <a:pt x="1650" y="2759"/>
                  </a:lnTo>
                  <a:close/>
                  <a:moveTo>
                    <a:pt x="253" y="2747"/>
                  </a:moveTo>
                  <a:lnTo>
                    <a:pt x="253" y="2747"/>
                  </a:lnTo>
                  <a:lnTo>
                    <a:pt x="253" y="2747"/>
                  </a:lnTo>
                  <a:lnTo>
                    <a:pt x="253" y="2747"/>
                  </a:lnTo>
                  <a:lnTo>
                    <a:pt x="253" y="2747"/>
                  </a:lnTo>
                  <a:lnTo>
                    <a:pt x="253" y="2746"/>
                  </a:lnTo>
                  <a:lnTo>
                    <a:pt x="253" y="2746"/>
                  </a:lnTo>
                  <a:lnTo>
                    <a:pt x="253" y="2746"/>
                  </a:lnTo>
                  <a:lnTo>
                    <a:pt x="254" y="2747"/>
                  </a:lnTo>
                  <a:lnTo>
                    <a:pt x="254" y="2747"/>
                  </a:lnTo>
                  <a:lnTo>
                    <a:pt x="253" y="2747"/>
                  </a:lnTo>
                  <a:close/>
                  <a:moveTo>
                    <a:pt x="255" y="2747"/>
                  </a:moveTo>
                  <a:lnTo>
                    <a:pt x="254" y="2747"/>
                  </a:lnTo>
                  <a:lnTo>
                    <a:pt x="254" y="2747"/>
                  </a:lnTo>
                  <a:lnTo>
                    <a:pt x="254" y="2747"/>
                  </a:lnTo>
                  <a:lnTo>
                    <a:pt x="254" y="2746"/>
                  </a:lnTo>
                  <a:lnTo>
                    <a:pt x="255" y="2746"/>
                  </a:lnTo>
                  <a:lnTo>
                    <a:pt x="255" y="2747"/>
                  </a:lnTo>
                  <a:lnTo>
                    <a:pt x="255" y="2747"/>
                  </a:lnTo>
                  <a:close/>
                  <a:moveTo>
                    <a:pt x="257" y="2746"/>
                  </a:moveTo>
                  <a:lnTo>
                    <a:pt x="256" y="2746"/>
                  </a:lnTo>
                  <a:lnTo>
                    <a:pt x="256" y="2746"/>
                  </a:lnTo>
                  <a:lnTo>
                    <a:pt x="256" y="2746"/>
                  </a:lnTo>
                  <a:lnTo>
                    <a:pt x="256" y="2745"/>
                  </a:lnTo>
                  <a:lnTo>
                    <a:pt x="257" y="2745"/>
                  </a:lnTo>
                  <a:lnTo>
                    <a:pt x="257" y="2746"/>
                  </a:lnTo>
                  <a:lnTo>
                    <a:pt x="257" y="2746"/>
                  </a:lnTo>
                  <a:close/>
                  <a:moveTo>
                    <a:pt x="260" y="2745"/>
                  </a:moveTo>
                  <a:lnTo>
                    <a:pt x="258" y="2745"/>
                  </a:lnTo>
                  <a:lnTo>
                    <a:pt x="258" y="2745"/>
                  </a:lnTo>
                  <a:lnTo>
                    <a:pt x="259" y="2745"/>
                  </a:lnTo>
                  <a:lnTo>
                    <a:pt x="260" y="2744"/>
                  </a:lnTo>
                  <a:lnTo>
                    <a:pt x="260" y="2744"/>
                  </a:lnTo>
                  <a:lnTo>
                    <a:pt x="260" y="2745"/>
                  </a:lnTo>
                  <a:close/>
                  <a:moveTo>
                    <a:pt x="1648" y="2743"/>
                  </a:moveTo>
                  <a:lnTo>
                    <a:pt x="1648" y="2743"/>
                  </a:lnTo>
                  <a:lnTo>
                    <a:pt x="1647" y="2743"/>
                  </a:lnTo>
                  <a:lnTo>
                    <a:pt x="1647" y="2743"/>
                  </a:lnTo>
                  <a:lnTo>
                    <a:pt x="1647" y="2742"/>
                  </a:lnTo>
                  <a:lnTo>
                    <a:pt x="1647" y="2742"/>
                  </a:lnTo>
                  <a:lnTo>
                    <a:pt x="1648" y="2742"/>
                  </a:lnTo>
                  <a:lnTo>
                    <a:pt x="1648" y="2742"/>
                  </a:lnTo>
                  <a:lnTo>
                    <a:pt x="1648" y="2743"/>
                  </a:lnTo>
                  <a:close/>
                  <a:moveTo>
                    <a:pt x="1661" y="2732"/>
                  </a:moveTo>
                  <a:lnTo>
                    <a:pt x="1660" y="2732"/>
                  </a:lnTo>
                  <a:lnTo>
                    <a:pt x="1660" y="2731"/>
                  </a:lnTo>
                  <a:lnTo>
                    <a:pt x="1660" y="2730"/>
                  </a:lnTo>
                  <a:lnTo>
                    <a:pt x="1660" y="2730"/>
                  </a:lnTo>
                  <a:lnTo>
                    <a:pt x="1661" y="2730"/>
                  </a:lnTo>
                  <a:lnTo>
                    <a:pt x="1661" y="2730"/>
                  </a:lnTo>
                  <a:lnTo>
                    <a:pt x="1661" y="2731"/>
                  </a:lnTo>
                  <a:lnTo>
                    <a:pt x="1661" y="2732"/>
                  </a:lnTo>
                  <a:close/>
                  <a:moveTo>
                    <a:pt x="276" y="2731"/>
                  </a:moveTo>
                  <a:lnTo>
                    <a:pt x="275" y="2731"/>
                  </a:lnTo>
                  <a:lnTo>
                    <a:pt x="275" y="2730"/>
                  </a:lnTo>
                  <a:lnTo>
                    <a:pt x="275" y="2730"/>
                  </a:lnTo>
                  <a:lnTo>
                    <a:pt x="276" y="2730"/>
                  </a:lnTo>
                  <a:lnTo>
                    <a:pt x="276" y="2730"/>
                  </a:lnTo>
                  <a:lnTo>
                    <a:pt x="276" y="2731"/>
                  </a:lnTo>
                  <a:close/>
                  <a:moveTo>
                    <a:pt x="1701" y="2696"/>
                  </a:moveTo>
                  <a:lnTo>
                    <a:pt x="1699" y="2696"/>
                  </a:lnTo>
                  <a:lnTo>
                    <a:pt x="1699" y="2696"/>
                  </a:lnTo>
                  <a:lnTo>
                    <a:pt x="1699" y="2694"/>
                  </a:lnTo>
                  <a:lnTo>
                    <a:pt x="1699" y="2694"/>
                  </a:lnTo>
                  <a:lnTo>
                    <a:pt x="1700" y="2694"/>
                  </a:lnTo>
                  <a:lnTo>
                    <a:pt x="1701" y="2695"/>
                  </a:lnTo>
                  <a:lnTo>
                    <a:pt x="1701" y="2696"/>
                  </a:lnTo>
                  <a:close/>
                  <a:moveTo>
                    <a:pt x="1705" y="2694"/>
                  </a:moveTo>
                  <a:lnTo>
                    <a:pt x="1705" y="2695"/>
                  </a:lnTo>
                  <a:lnTo>
                    <a:pt x="1702" y="2695"/>
                  </a:lnTo>
                  <a:lnTo>
                    <a:pt x="1702" y="2695"/>
                  </a:lnTo>
                  <a:lnTo>
                    <a:pt x="1702" y="2694"/>
                  </a:lnTo>
                  <a:lnTo>
                    <a:pt x="1703" y="2694"/>
                  </a:lnTo>
                  <a:lnTo>
                    <a:pt x="1703" y="2694"/>
                  </a:lnTo>
                  <a:lnTo>
                    <a:pt x="1705" y="2694"/>
                  </a:lnTo>
                  <a:close/>
                  <a:moveTo>
                    <a:pt x="1703" y="2692"/>
                  </a:moveTo>
                  <a:lnTo>
                    <a:pt x="1701" y="2692"/>
                  </a:lnTo>
                  <a:lnTo>
                    <a:pt x="1701" y="2691"/>
                  </a:lnTo>
                  <a:lnTo>
                    <a:pt x="1701" y="2690"/>
                  </a:lnTo>
                  <a:lnTo>
                    <a:pt x="1704" y="2690"/>
                  </a:lnTo>
                  <a:lnTo>
                    <a:pt x="1704" y="2690"/>
                  </a:lnTo>
                  <a:lnTo>
                    <a:pt x="1704" y="2691"/>
                  </a:lnTo>
                  <a:lnTo>
                    <a:pt x="1703" y="2692"/>
                  </a:lnTo>
                  <a:close/>
                  <a:moveTo>
                    <a:pt x="1732" y="2678"/>
                  </a:moveTo>
                  <a:lnTo>
                    <a:pt x="1730" y="2678"/>
                  </a:lnTo>
                  <a:lnTo>
                    <a:pt x="1730" y="2678"/>
                  </a:lnTo>
                  <a:lnTo>
                    <a:pt x="1730" y="2677"/>
                  </a:lnTo>
                  <a:lnTo>
                    <a:pt x="1730" y="2676"/>
                  </a:lnTo>
                  <a:lnTo>
                    <a:pt x="1731" y="2676"/>
                  </a:lnTo>
                  <a:lnTo>
                    <a:pt x="1732" y="2678"/>
                  </a:lnTo>
                  <a:lnTo>
                    <a:pt x="1732" y="2678"/>
                  </a:lnTo>
                  <a:close/>
                  <a:moveTo>
                    <a:pt x="1738" y="2675"/>
                  </a:moveTo>
                  <a:lnTo>
                    <a:pt x="1737" y="2676"/>
                  </a:lnTo>
                  <a:lnTo>
                    <a:pt x="1735" y="2676"/>
                  </a:lnTo>
                  <a:lnTo>
                    <a:pt x="1735" y="2676"/>
                  </a:lnTo>
                  <a:lnTo>
                    <a:pt x="1735" y="2674"/>
                  </a:lnTo>
                  <a:lnTo>
                    <a:pt x="1738" y="2674"/>
                  </a:lnTo>
                  <a:lnTo>
                    <a:pt x="1738" y="2675"/>
                  </a:lnTo>
                  <a:close/>
                  <a:moveTo>
                    <a:pt x="1733" y="2672"/>
                  </a:moveTo>
                  <a:lnTo>
                    <a:pt x="1733" y="2673"/>
                  </a:lnTo>
                  <a:lnTo>
                    <a:pt x="1731" y="2673"/>
                  </a:lnTo>
                  <a:lnTo>
                    <a:pt x="1731" y="2673"/>
                  </a:lnTo>
                  <a:lnTo>
                    <a:pt x="1731" y="2672"/>
                  </a:lnTo>
                  <a:lnTo>
                    <a:pt x="1731" y="2671"/>
                  </a:lnTo>
                  <a:lnTo>
                    <a:pt x="1733" y="2671"/>
                  </a:lnTo>
                  <a:lnTo>
                    <a:pt x="1733" y="2672"/>
                  </a:lnTo>
                  <a:close/>
                  <a:moveTo>
                    <a:pt x="760" y="2671"/>
                  </a:moveTo>
                  <a:lnTo>
                    <a:pt x="759" y="2672"/>
                  </a:lnTo>
                  <a:lnTo>
                    <a:pt x="758" y="2672"/>
                  </a:lnTo>
                  <a:lnTo>
                    <a:pt x="757" y="2671"/>
                  </a:lnTo>
                  <a:lnTo>
                    <a:pt x="756" y="2671"/>
                  </a:lnTo>
                  <a:lnTo>
                    <a:pt x="755" y="2670"/>
                  </a:lnTo>
                  <a:lnTo>
                    <a:pt x="755" y="2669"/>
                  </a:lnTo>
                  <a:lnTo>
                    <a:pt x="756" y="2669"/>
                  </a:lnTo>
                  <a:lnTo>
                    <a:pt x="760" y="2671"/>
                  </a:lnTo>
                  <a:close/>
                  <a:moveTo>
                    <a:pt x="1737" y="2671"/>
                  </a:moveTo>
                  <a:lnTo>
                    <a:pt x="1735" y="2671"/>
                  </a:lnTo>
                  <a:lnTo>
                    <a:pt x="1735" y="2670"/>
                  </a:lnTo>
                  <a:lnTo>
                    <a:pt x="1735" y="2669"/>
                  </a:lnTo>
                  <a:lnTo>
                    <a:pt x="1735" y="2669"/>
                  </a:lnTo>
                  <a:lnTo>
                    <a:pt x="1737" y="2669"/>
                  </a:lnTo>
                  <a:lnTo>
                    <a:pt x="1737" y="2669"/>
                  </a:lnTo>
                  <a:lnTo>
                    <a:pt x="1737" y="2670"/>
                  </a:lnTo>
                  <a:lnTo>
                    <a:pt x="1737" y="2671"/>
                  </a:lnTo>
                  <a:close/>
                  <a:moveTo>
                    <a:pt x="1772" y="2647"/>
                  </a:moveTo>
                  <a:lnTo>
                    <a:pt x="1772" y="2647"/>
                  </a:lnTo>
                  <a:lnTo>
                    <a:pt x="1771" y="2647"/>
                  </a:lnTo>
                  <a:lnTo>
                    <a:pt x="1770" y="2648"/>
                  </a:lnTo>
                  <a:lnTo>
                    <a:pt x="1770" y="2648"/>
                  </a:lnTo>
                  <a:lnTo>
                    <a:pt x="1770" y="2647"/>
                  </a:lnTo>
                  <a:lnTo>
                    <a:pt x="1771" y="2646"/>
                  </a:lnTo>
                  <a:lnTo>
                    <a:pt x="1772" y="2646"/>
                  </a:lnTo>
                  <a:lnTo>
                    <a:pt x="1772" y="2646"/>
                  </a:lnTo>
                  <a:lnTo>
                    <a:pt x="1772" y="2647"/>
                  </a:lnTo>
                  <a:close/>
                  <a:moveTo>
                    <a:pt x="679" y="2583"/>
                  </a:moveTo>
                  <a:lnTo>
                    <a:pt x="677" y="2583"/>
                  </a:lnTo>
                  <a:lnTo>
                    <a:pt x="677" y="2583"/>
                  </a:lnTo>
                  <a:lnTo>
                    <a:pt x="677" y="2582"/>
                  </a:lnTo>
                  <a:lnTo>
                    <a:pt x="678" y="2580"/>
                  </a:lnTo>
                  <a:lnTo>
                    <a:pt x="679" y="2579"/>
                  </a:lnTo>
                  <a:lnTo>
                    <a:pt x="679" y="2583"/>
                  </a:lnTo>
                  <a:close/>
                  <a:moveTo>
                    <a:pt x="688" y="2574"/>
                  </a:moveTo>
                  <a:lnTo>
                    <a:pt x="687" y="2574"/>
                  </a:lnTo>
                  <a:lnTo>
                    <a:pt x="687" y="2574"/>
                  </a:lnTo>
                  <a:lnTo>
                    <a:pt x="687" y="2573"/>
                  </a:lnTo>
                  <a:lnTo>
                    <a:pt x="687" y="2573"/>
                  </a:lnTo>
                  <a:lnTo>
                    <a:pt x="688" y="2573"/>
                  </a:lnTo>
                  <a:lnTo>
                    <a:pt x="688" y="2573"/>
                  </a:lnTo>
                  <a:lnTo>
                    <a:pt x="688" y="2574"/>
                  </a:lnTo>
                  <a:close/>
                  <a:moveTo>
                    <a:pt x="690" y="2574"/>
                  </a:moveTo>
                  <a:lnTo>
                    <a:pt x="689" y="2574"/>
                  </a:lnTo>
                  <a:lnTo>
                    <a:pt x="689" y="2573"/>
                  </a:lnTo>
                  <a:lnTo>
                    <a:pt x="687" y="2571"/>
                  </a:lnTo>
                  <a:lnTo>
                    <a:pt x="687" y="2570"/>
                  </a:lnTo>
                  <a:lnTo>
                    <a:pt x="688" y="2569"/>
                  </a:lnTo>
                  <a:lnTo>
                    <a:pt x="689" y="2569"/>
                  </a:lnTo>
                  <a:lnTo>
                    <a:pt x="689" y="2569"/>
                  </a:lnTo>
                  <a:lnTo>
                    <a:pt x="691" y="2568"/>
                  </a:lnTo>
                  <a:lnTo>
                    <a:pt x="692" y="2571"/>
                  </a:lnTo>
                  <a:lnTo>
                    <a:pt x="692" y="2572"/>
                  </a:lnTo>
                  <a:lnTo>
                    <a:pt x="690" y="2574"/>
                  </a:lnTo>
                  <a:close/>
                  <a:moveTo>
                    <a:pt x="702" y="2561"/>
                  </a:moveTo>
                  <a:lnTo>
                    <a:pt x="701" y="2561"/>
                  </a:lnTo>
                  <a:lnTo>
                    <a:pt x="700" y="2560"/>
                  </a:lnTo>
                  <a:lnTo>
                    <a:pt x="699" y="2559"/>
                  </a:lnTo>
                  <a:lnTo>
                    <a:pt x="699" y="2557"/>
                  </a:lnTo>
                  <a:lnTo>
                    <a:pt x="701" y="2557"/>
                  </a:lnTo>
                  <a:lnTo>
                    <a:pt x="703" y="2558"/>
                  </a:lnTo>
                  <a:lnTo>
                    <a:pt x="703" y="2560"/>
                  </a:lnTo>
                  <a:lnTo>
                    <a:pt x="702" y="2561"/>
                  </a:lnTo>
                  <a:close/>
                  <a:moveTo>
                    <a:pt x="685" y="2556"/>
                  </a:moveTo>
                  <a:lnTo>
                    <a:pt x="683" y="2558"/>
                  </a:lnTo>
                  <a:lnTo>
                    <a:pt x="682" y="2558"/>
                  </a:lnTo>
                  <a:lnTo>
                    <a:pt x="680" y="2555"/>
                  </a:lnTo>
                  <a:lnTo>
                    <a:pt x="680" y="2554"/>
                  </a:lnTo>
                  <a:lnTo>
                    <a:pt x="682" y="2553"/>
                  </a:lnTo>
                  <a:lnTo>
                    <a:pt x="684" y="2553"/>
                  </a:lnTo>
                  <a:lnTo>
                    <a:pt x="685" y="2554"/>
                  </a:lnTo>
                  <a:lnTo>
                    <a:pt x="685" y="2556"/>
                  </a:lnTo>
                  <a:close/>
                  <a:moveTo>
                    <a:pt x="686" y="2549"/>
                  </a:moveTo>
                  <a:lnTo>
                    <a:pt x="686" y="2549"/>
                  </a:lnTo>
                  <a:lnTo>
                    <a:pt x="687" y="2549"/>
                  </a:lnTo>
                  <a:lnTo>
                    <a:pt x="688" y="2550"/>
                  </a:lnTo>
                  <a:lnTo>
                    <a:pt x="688" y="2551"/>
                  </a:lnTo>
                  <a:lnTo>
                    <a:pt x="686" y="2551"/>
                  </a:lnTo>
                  <a:lnTo>
                    <a:pt x="685" y="2550"/>
                  </a:lnTo>
                  <a:lnTo>
                    <a:pt x="685" y="2550"/>
                  </a:lnTo>
                  <a:lnTo>
                    <a:pt x="686" y="2549"/>
                  </a:lnTo>
                  <a:close/>
                  <a:moveTo>
                    <a:pt x="701" y="2542"/>
                  </a:moveTo>
                  <a:lnTo>
                    <a:pt x="701" y="2543"/>
                  </a:lnTo>
                  <a:lnTo>
                    <a:pt x="702" y="2543"/>
                  </a:lnTo>
                  <a:lnTo>
                    <a:pt x="702" y="2544"/>
                  </a:lnTo>
                  <a:lnTo>
                    <a:pt x="702" y="2544"/>
                  </a:lnTo>
                  <a:lnTo>
                    <a:pt x="701" y="2544"/>
                  </a:lnTo>
                  <a:lnTo>
                    <a:pt x="700" y="2543"/>
                  </a:lnTo>
                  <a:lnTo>
                    <a:pt x="700" y="2542"/>
                  </a:lnTo>
                  <a:lnTo>
                    <a:pt x="701" y="2542"/>
                  </a:lnTo>
                  <a:close/>
                  <a:moveTo>
                    <a:pt x="704" y="2539"/>
                  </a:moveTo>
                  <a:lnTo>
                    <a:pt x="703" y="2539"/>
                  </a:lnTo>
                  <a:lnTo>
                    <a:pt x="701" y="2538"/>
                  </a:lnTo>
                  <a:lnTo>
                    <a:pt x="702" y="2537"/>
                  </a:lnTo>
                  <a:lnTo>
                    <a:pt x="703" y="2537"/>
                  </a:lnTo>
                  <a:lnTo>
                    <a:pt x="704" y="2536"/>
                  </a:lnTo>
                  <a:lnTo>
                    <a:pt x="704" y="2537"/>
                  </a:lnTo>
                  <a:lnTo>
                    <a:pt x="704" y="2539"/>
                  </a:lnTo>
                  <a:close/>
                  <a:moveTo>
                    <a:pt x="709" y="2534"/>
                  </a:moveTo>
                  <a:lnTo>
                    <a:pt x="707" y="2535"/>
                  </a:lnTo>
                  <a:lnTo>
                    <a:pt x="707" y="2534"/>
                  </a:lnTo>
                  <a:lnTo>
                    <a:pt x="707" y="2532"/>
                  </a:lnTo>
                  <a:lnTo>
                    <a:pt x="707" y="2532"/>
                  </a:lnTo>
                  <a:lnTo>
                    <a:pt x="708" y="2531"/>
                  </a:lnTo>
                  <a:lnTo>
                    <a:pt x="710" y="2532"/>
                  </a:lnTo>
                  <a:lnTo>
                    <a:pt x="710" y="2533"/>
                  </a:lnTo>
                  <a:lnTo>
                    <a:pt x="709" y="2534"/>
                  </a:lnTo>
                  <a:close/>
                  <a:moveTo>
                    <a:pt x="717" y="2529"/>
                  </a:moveTo>
                  <a:lnTo>
                    <a:pt x="716" y="2529"/>
                  </a:lnTo>
                  <a:lnTo>
                    <a:pt x="716" y="2528"/>
                  </a:lnTo>
                  <a:lnTo>
                    <a:pt x="716" y="2528"/>
                  </a:lnTo>
                  <a:lnTo>
                    <a:pt x="716" y="2528"/>
                  </a:lnTo>
                  <a:lnTo>
                    <a:pt x="717" y="2528"/>
                  </a:lnTo>
                  <a:lnTo>
                    <a:pt x="717" y="2528"/>
                  </a:lnTo>
                  <a:lnTo>
                    <a:pt x="717" y="2528"/>
                  </a:lnTo>
                  <a:lnTo>
                    <a:pt x="717" y="2529"/>
                  </a:lnTo>
                  <a:close/>
                  <a:moveTo>
                    <a:pt x="829" y="2492"/>
                  </a:moveTo>
                  <a:lnTo>
                    <a:pt x="828" y="2493"/>
                  </a:lnTo>
                  <a:lnTo>
                    <a:pt x="827" y="2492"/>
                  </a:lnTo>
                  <a:lnTo>
                    <a:pt x="827" y="2492"/>
                  </a:lnTo>
                  <a:lnTo>
                    <a:pt x="827" y="2490"/>
                  </a:lnTo>
                  <a:lnTo>
                    <a:pt x="828" y="2490"/>
                  </a:lnTo>
                  <a:lnTo>
                    <a:pt x="829" y="2491"/>
                  </a:lnTo>
                  <a:lnTo>
                    <a:pt x="829" y="2492"/>
                  </a:lnTo>
                  <a:close/>
                  <a:moveTo>
                    <a:pt x="831" y="2483"/>
                  </a:moveTo>
                  <a:lnTo>
                    <a:pt x="831" y="2484"/>
                  </a:lnTo>
                  <a:lnTo>
                    <a:pt x="830" y="2483"/>
                  </a:lnTo>
                  <a:lnTo>
                    <a:pt x="830" y="2483"/>
                  </a:lnTo>
                  <a:lnTo>
                    <a:pt x="830" y="2482"/>
                  </a:lnTo>
                  <a:lnTo>
                    <a:pt x="831" y="2482"/>
                  </a:lnTo>
                  <a:lnTo>
                    <a:pt x="831" y="2483"/>
                  </a:lnTo>
                  <a:close/>
                  <a:moveTo>
                    <a:pt x="834" y="2480"/>
                  </a:moveTo>
                  <a:lnTo>
                    <a:pt x="833" y="2480"/>
                  </a:lnTo>
                  <a:lnTo>
                    <a:pt x="833" y="2479"/>
                  </a:lnTo>
                  <a:lnTo>
                    <a:pt x="833" y="2478"/>
                  </a:lnTo>
                  <a:lnTo>
                    <a:pt x="833" y="2478"/>
                  </a:lnTo>
                  <a:lnTo>
                    <a:pt x="833" y="2478"/>
                  </a:lnTo>
                  <a:lnTo>
                    <a:pt x="834" y="2479"/>
                  </a:lnTo>
                  <a:lnTo>
                    <a:pt x="834" y="2479"/>
                  </a:lnTo>
                  <a:lnTo>
                    <a:pt x="834" y="2480"/>
                  </a:lnTo>
                  <a:close/>
                  <a:moveTo>
                    <a:pt x="530" y="2472"/>
                  </a:moveTo>
                  <a:lnTo>
                    <a:pt x="529" y="2472"/>
                  </a:lnTo>
                  <a:lnTo>
                    <a:pt x="528" y="2472"/>
                  </a:lnTo>
                  <a:lnTo>
                    <a:pt x="529" y="2472"/>
                  </a:lnTo>
                  <a:lnTo>
                    <a:pt x="530" y="2472"/>
                  </a:lnTo>
                  <a:lnTo>
                    <a:pt x="530" y="2472"/>
                  </a:lnTo>
                  <a:lnTo>
                    <a:pt x="530" y="2472"/>
                  </a:lnTo>
                  <a:close/>
                  <a:moveTo>
                    <a:pt x="529" y="2471"/>
                  </a:moveTo>
                  <a:lnTo>
                    <a:pt x="526" y="2471"/>
                  </a:lnTo>
                  <a:lnTo>
                    <a:pt x="525" y="2469"/>
                  </a:lnTo>
                  <a:lnTo>
                    <a:pt x="525" y="2469"/>
                  </a:lnTo>
                  <a:lnTo>
                    <a:pt x="527" y="2468"/>
                  </a:lnTo>
                  <a:lnTo>
                    <a:pt x="529" y="2467"/>
                  </a:lnTo>
                  <a:lnTo>
                    <a:pt x="531" y="2467"/>
                  </a:lnTo>
                  <a:lnTo>
                    <a:pt x="531" y="2468"/>
                  </a:lnTo>
                  <a:lnTo>
                    <a:pt x="529" y="2471"/>
                  </a:lnTo>
                  <a:close/>
                  <a:moveTo>
                    <a:pt x="862" y="2472"/>
                  </a:moveTo>
                  <a:lnTo>
                    <a:pt x="862" y="2473"/>
                  </a:lnTo>
                  <a:lnTo>
                    <a:pt x="864" y="2473"/>
                  </a:lnTo>
                  <a:lnTo>
                    <a:pt x="865" y="2472"/>
                  </a:lnTo>
                  <a:lnTo>
                    <a:pt x="867" y="2472"/>
                  </a:lnTo>
                  <a:lnTo>
                    <a:pt x="869" y="2475"/>
                  </a:lnTo>
                  <a:lnTo>
                    <a:pt x="871" y="2479"/>
                  </a:lnTo>
                  <a:lnTo>
                    <a:pt x="872" y="2482"/>
                  </a:lnTo>
                  <a:lnTo>
                    <a:pt x="870" y="2486"/>
                  </a:lnTo>
                  <a:lnTo>
                    <a:pt x="867" y="2488"/>
                  </a:lnTo>
                  <a:lnTo>
                    <a:pt x="863" y="2488"/>
                  </a:lnTo>
                  <a:lnTo>
                    <a:pt x="862" y="2489"/>
                  </a:lnTo>
                  <a:lnTo>
                    <a:pt x="860" y="2489"/>
                  </a:lnTo>
                  <a:lnTo>
                    <a:pt x="859" y="2488"/>
                  </a:lnTo>
                  <a:lnTo>
                    <a:pt x="857" y="2488"/>
                  </a:lnTo>
                  <a:lnTo>
                    <a:pt x="857" y="2488"/>
                  </a:lnTo>
                  <a:lnTo>
                    <a:pt x="855" y="2488"/>
                  </a:lnTo>
                  <a:lnTo>
                    <a:pt x="855" y="2488"/>
                  </a:lnTo>
                  <a:lnTo>
                    <a:pt x="855" y="2490"/>
                  </a:lnTo>
                  <a:lnTo>
                    <a:pt x="854" y="2490"/>
                  </a:lnTo>
                  <a:lnTo>
                    <a:pt x="853" y="2490"/>
                  </a:lnTo>
                  <a:lnTo>
                    <a:pt x="853" y="2490"/>
                  </a:lnTo>
                  <a:lnTo>
                    <a:pt x="853" y="2486"/>
                  </a:lnTo>
                  <a:lnTo>
                    <a:pt x="854" y="2484"/>
                  </a:lnTo>
                  <a:lnTo>
                    <a:pt x="855" y="2483"/>
                  </a:lnTo>
                  <a:lnTo>
                    <a:pt x="857" y="2480"/>
                  </a:lnTo>
                  <a:lnTo>
                    <a:pt x="858" y="2479"/>
                  </a:lnTo>
                  <a:lnTo>
                    <a:pt x="858" y="2479"/>
                  </a:lnTo>
                  <a:lnTo>
                    <a:pt x="857" y="2478"/>
                  </a:lnTo>
                  <a:lnTo>
                    <a:pt x="857" y="2469"/>
                  </a:lnTo>
                  <a:lnTo>
                    <a:pt x="857" y="2469"/>
                  </a:lnTo>
                  <a:lnTo>
                    <a:pt x="857" y="2468"/>
                  </a:lnTo>
                  <a:lnTo>
                    <a:pt x="858" y="2467"/>
                  </a:lnTo>
                  <a:lnTo>
                    <a:pt x="860" y="2467"/>
                  </a:lnTo>
                  <a:lnTo>
                    <a:pt x="860" y="2466"/>
                  </a:lnTo>
                  <a:lnTo>
                    <a:pt x="861" y="2466"/>
                  </a:lnTo>
                  <a:lnTo>
                    <a:pt x="863" y="2467"/>
                  </a:lnTo>
                  <a:lnTo>
                    <a:pt x="863" y="2469"/>
                  </a:lnTo>
                  <a:lnTo>
                    <a:pt x="862" y="2469"/>
                  </a:lnTo>
                  <a:lnTo>
                    <a:pt x="862" y="2471"/>
                  </a:lnTo>
                  <a:lnTo>
                    <a:pt x="862" y="2472"/>
                  </a:lnTo>
                  <a:close/>
                  <a:moveTo>
                    <a:pt x="897" y="2466"/>
                  </a:moveTo>
                  <a:lnTo>
                    <a:pt x="897" y="2466"/>
                  </a:lnTo>
                  <a:lnTo>
                    <a:pt x="896" y="2465"/>
                  </a:lnTo>
                  <a:lnTo>
                    <a:pt x="896" y="2465"/>
                  </a:lnTo>
                  <a:lnTo>
                    <a:pt x="896" y="2464"/>
                  </a:lnTo>
                  <a:lnTo>
                    <a:pt x="897" y="2464"/>
                  </a:lnTo>
                  <a:lnTo>
                    <a:pt x="897" y="2465"/>
                  </a:lnTo>
                  <a:lnTo>
                    <a:pt x="897" y="2466"/>
                  </a:lnTo>
                  <a:close/>
                  <a:moveTo>
                    <a:pt x="549" y="2461"/>
                  </a:moveTo>
                  <a:lnTo>
                    <a:pt x="547" y="2462"/>
                  </a:lnTo>
                  <a:lnTo>
                    <a:pt x="546" y="2460"/>
                  </a:lnTo>
                  <a:lnTo>
                    <a:pt x="546" y="2459"/>
                  </a:lnTo>
                  <a:lnTo>
                    <a:pt x="547" y="2459"/>
                  </a:lnTo>
                  <a:lnTo>
                    <a:pt x="548" y="2459"/>
                  </a:lnTo>
                  <a:lnTo>
                    <a:pt x="549" y="2460"/>
                  </a:lnTo>
                  <a:lnTo>
                    <a:pt x="549" y="2461"/>
                  </a:lnTo>
                  <a:close/>
                  <a:moveTo>
                    <a:pt x="587" y="2456"/>
                  </a:moveTo>
                  <a:lnTo>
                    <a:pt x="587" y="2457"/>
                  </a:lnTo>
                  <a:lnTo>
                    <a:pt x="586" y="2457"/>
                  </a:lnTo>
                  <a:lnTo>
                    <a:pt x="586" y="2456"/>
                  </a:lnTo>
                  <a:lnTo>
                    <a:pt x="587" y="2455"/>
                  </a:lnTo>
                  <a:lnTo>
                    <a:pt x="587" y="2455"/>
                  </a:lnTo>
                  <a:lnTo>
                    <a:pt x="587" y="2456"/>
                  </a:lnTo>
                  <a:close/>
                  <a:moveTo>
                    <a:pt x="578" y="2453"/>
                  </a:moveTo>
                  <a:lnTo>
                    <a:pt x="579" y="2454"/>
                  </a:lnTo>
                  <a:lnTo>
                    <a:pt x="580" y="2454"/>
                  </a:lnTo>
                  <a:lnTo>
                    <a:pt x="581" y="2456"/>
                  </a:lnTo>
                  <a:lnTo>
                    <a:pt x="580" y="2457"/>
                  </a:lnTo>
                  <a:lnTo>
                    <a:pt x="579" y="2457"/>
                  </a:lnTo>
                  <a:lnTo>
                    <a:pt x="577" y="2456"/>
                  </a:lnTo>
                  <a:lnTo>
                    <a:pt x="576" y="2456"/>
                  </a:lnTo>
                  <a:lnTo>
                    <a:pt x="574" y="2455"/>
                  </a:lnTo>
                  <a:lnTo>
                    <a:pt x="573" y="2454"/>
                  </a:lnTo>
                  <a:lnTo>
                    <a:pt x="573" y="2453"/>
                  </a:lnTo>
                  <a:lnTo>
                    <a:pt x="577" y="2453"/>
                  </a:lnTo>
                  <a:lnTo>
                    <a:pt x="578" y="2453"/>
                  </a:lnTo>
                  <a:close/>
                  <a:moveTo>
                    <a:pt x="577" y="2453"/>
                  </a:moveTo>
                  <a:lnTo>
                    <a:pt x="575" y="2453"/>
                  </a:lnTo>
                  <a:lnTo>
                    <a:pt x="575" y="2451"/>
                  </a:lnTo>
                  <a:lnTo>
                    <a:pt x="575" y="2450"/>
                  </a:lnTo>
                  <a:lnTo>
                    <a:pt x="574" y="2450"/>
                  </a:lnTo>
                  <a:lnTo>
                    <a:pt x="574" y="2449"/>
                  </a:lnTo>
                  <a:lnTo>
                    <a:pt x="572" y="2449"/>
                  </a:lnTo>
                  <a:lnTo>
                    <a:pt x="571" y="2448"/>
                  </a:lnTo>
                  <a:lnTo>
                    <a:pt x="572" y="2446"/>
                  </a:lnTo>
                  <a:lnTo>
                    <a:pt x="574" y="2446"/>
                  </a:lnTo>
                  <a:lnTo>
                    <a:pt x="578" y="2442"/>
                  </a:lnTo>
                  <a:lnTo>
                    <a:pt x="579" y="2442"/>
                  </a:lnTo>
                  <a:lnTo>
                    <a:pt x="579" y="2441"/>
                  </a:lnTo>
                  <a:lnTo>
                    <a:pt x="580" y="2440"/>
                  </a:lnTo>
                  <a:lnTo>
                    <a:pt x="580" y="2440"/>
                  </a:lnTo>
                  <a:lnTo>
                    <a:pt x="581" y="2443"/>
                  </a:lnTo>
                  <a:lnTo>
                    <a:pt x="580" y="2444"/>
                  </a:lnTo>
                  <a:lnTo>
                    <a:pt x="578" y="2445"/>
                  </a:lnTo>
                  <a:lnTo>
                    <a:pt x="576" y="2447"/>
                  </a:lnTo>
                  <a:lnTo>
                    <a:pt x="576" y="2451"/>
                  </a:lnTo>
                  <a:lnTo>
                    <a:pt x="577" y="2451"/>
                  </a:lnTo>
                  <a:lnTo>
                    <a:pt x="577" y="2453"/>
                  </a:lnTo>
                  <a:close/>
                  <a:moveTo>
                    <a:pt x="612" y="2445"/>
                  </a:moveTo>
                  <a:lnTo>
                    <a:pt x="612" y="2445"/>
                  </a:lnTo>
                  <a:lnTo>
                    <a:pt x="612" y="2444"/>
                  </a:lnTo>
                  <a:lnTo>
                    <a:pt x="611" y="2443"/>
                  </a:lnTo>
                  <a:lnTo>
                    <a:pt x="611" y="2442"/>
                  </a:lnTo>
                  <a:lnTo>
                    <a:pt x="610" y="2440"/>
                  </a:lnTo>
                  <a:lnTo>
                    <a:pt x="610" y="2439"/>
                  </a:lnTo>
                  <a:lnTo>
                    <a:pt x="610" y="2438"/>
                  </a:lnTo>
                  <a:lnTo>
                    <a:pt x="611" y="2438"/>
                  </a:lnTo>
                  <a:lnTo>
                    <a:pt x="612" y="2439"/>
                  </a:lnTo>
                  <a:lnTo>
                    <a:pt x="612" y="2441"/>
                  </a:lnTo>
                  <a:lnTo>
                    <a:pt x="612" y="2441"/>
                  </a:lnTo>
                  <a:lnTo>
                    <a:pt x="612" y="2441"/>
                  </a:lnTo>
                  <a:lnTo>
                    <a:pt x="613" y="2444"/>
                  </a:lnTo>
                  <a:lnTo>
                    <a:pt x="612" y="2445"/>
                  </a:lnTo>
                  <a:close/>
                  <a:moveTo>
                    <a:pt x="593" y="2443"/>
                  </a:moveTo>
                  <a:lnTo>
                    <a:pt x="592" y="2443"/>
                  </a:lnTo>
                  <a:lnTo>
                    <a:pt x="591" y="2443"/>
                  </a:lnTo>
                  <a:lnTo>
                    <a:pt x="589" y="2442"/>
                  </a:lnTo>
                  <a:lnTo>
                    <a:pt x="588" y="2439"/>
                  </a:lnTo>
                  <a:lnTo>
                    <a:pt x="587" y="2439"/>
                  </a:lnTo>
                  <a:lnTo>
                    <a:pt x="587" y="2437"/>
                  </a:lnTo>
                  <a:lnTo>
                    <a:pt x="589" y="2437"/>
                  </a:lnTo>
                  <a:lnTo>
                    <a:pt x="590" y="2438"/>
                  </a:lnTo>
                  <a:lnTo>
                    <a:pt x="593" y="2442"/>
                  </a:lnTo>
                  <a:lnTo>
                    <a:pt x="593" y="2443"/>
                  </a:lnTo>
                  <a:close/>
                  <a:moveTo>
                    <a:pt x="608" y="2437"/>
                  </a:moveTo>
                  <a:lnTo>
                    <a:pt x="608" y="2437"/>
                  </a:lnTo>
                  <a:lnTo>
                    <a:pt x="607" y="2437"/>
                  </a:lnTo>
                  <a:lnTo>
                    <a:pt x="607" y="2437"/>
                  </a:lnTo>
                  <a:lnTo>
                    <a:pt x="606" y="2437"/>
                  </a:lnTo>
                  <a:lnTo>
                    <a:pt x="606" y="2436"/>
                  </a:lnTo>
                  <a:lnTo>
                    <a:pt x="607" y="2436"/>
                  </a:lnTo>
                  <a:lnTo>
                    <a:pt x="608" y="2436"/>
                  </a:lnTo>
                  <a:lnTo>
                    <a:pt x="608" y="2437"/>
                  </a:lnTo>
                  <a:close/>
                  <a:moveTo>
                    <a:pt x="580" y="2431"/>
                  </a:moveTo>
                  <a:lnTo>
                    <a:pt x="580" y="2431"/>
                  </a:lnTo>
                  <a:lnTo>
                    <a:pt x="579" y="2431"/>
                  </a:lnTo>
                  <a:lnTo>
                    <a:pt x="579" y="2431"/>
                  </a:lnTo>
                  <a:lnTo>
                    <a:pt x="579" y="2430"/>
                  </a:lnTo>
                  <a:lnTo>
                    <a:pt x="579" y="2430"/>
                  </a:lnTo>
                  <a:lnTo>
                    <a:pt x="580" y="2430"/>
                  </a:lnTo>
                  <a:lnTo>
                    <a:pt x="580" y="2430"/>
                  </a:lnTo>
                  <a:lnTo>
                    <a:pt x="580" y="2431"/>
                  </a:lnTo>
                  <a:close/>
                  <a:moveTo>
                    <a:pt x="582" y="2430"/>
                  </a:moveTo>
                  <a:lnTo>
                    <a:pt x="582" y="2432"/>
                  </a:lnTo>
                  <a:lnTo>
                    <a:pt x="581" y="2431"/>
                  </a:lnTo>
                  <a:lnTo>
                    <a:pt x="579" y="2428"/>
                  </a:lnTo>
                  <a:lnTo>
                    <a:pt x="579" y="2428"/>
                  </a:lnTo>
                  <a:lnTo>
                    <a:pt x="580" y="2428"/>
                  </a:lnTo>
                  <a:lnTo>
                    <a:pt x="582" y="2430"/>
                  </a:lnTo>
                  <a:close/>
                  <a:moveTo>
                    <a:pt x="664" y="2408"/>
                  </a:moveTo>
                  <a:lnTo>
                    <a:pt x="662" y="2408"/>
                  </a:lnTo>
                  <a:lnTo>
                    <a:pt x="662" y="2408"/>
                  </a:lnTo>
                  <a:lnTo>
                    <a:pt x="662" y="2406"/>
                  </a:lnTo>
                  <a:lnTo>
                    <a:pt x="662" y="2406"/>
                  </a:lnTo>
                  <a:lnTo>
                    <a:pt x="663" y="2406"/>
                  </a:lnTo>
                  <a:lnTo>
                    <a:pt x="664" y="2407"/>
                  </a:lnTo>
                  <a:lnTo>
                    <a:pt x="664" y="2408"/>
                  </a:lnTo>
                  <a:close/>
                  <a:moveTo>
                    <a:pt x="660" y="2407"/>
                  </a:moveTo>
                  <a:lnTo>
                    <a:pt x="659" y="2407"/>
                  </a:lnTo>
                  <a:lnTo>
                    <a:pt x="658" y="2405"/>
                  </a:lnTo>
                  <a:lnTo>
                    <a:pt x="658" y="2404"/>
                  </a:lnTo>
                  <a:lnTo>
                    <a:pt x="658" y="2404"/>
                  </a:lnTo>
                  <a:lnTo>
                    <a:pt x="659" y="2403"/>
                  </a:lnTo>
                  <a:lnTo>
                    <a:pt x="661" y="2403"/>
                  </a:lnTo>
                  <a:lnTo>
                    <a:pt x="661" y="2405"/>
                  </a:lnTo>
                  <a:lnTo>
                    <a:pt x="660" y="2405"/>
                  </a:lnTo>
                  <a:lnTo>
                    <a:pt x="661" y="2406"/>
                  </a:lnTo>
                  <a:lnTo>
                    <a:pt x="660" y="2407"/>
                  </a:lnTo>
                  <a:close/>
                  <a:moveTo>
                    <a:pt x="643" y="2403"/>
                  </a:moveTo>
                  <a:lnTo>
                    <a:pt x="640" y="2403"/>
                  </a:lnTo>
                  <a:lnTo>
                    <a:pt x="640" y="2403"/>
                  </a:lnTo>
                  <a:lnTo>
                    <a:pt x="640" y="2402"/>
                  </a:lnTo>
                  <a:lnTo>
                    <a:pt x="642" y="2401"/>
                  </a:lnTo>
                  <a:lnTo>
                    <a:pt x="643" y="2401"/>
                  </a:lnTo>
                  <a:lnTo>
                    <a:pt x="643" y="2403"/>
                  </a:lnTo>
                  <a:close/>
                  <a:moveTo>
                    <a:pt x="647" y="2401"/>
                  </a:moveTo>
                  <a:lnTo>
                    <a:pt x="647" y="2401"/>
                  </a:lnTo>
                  <a:lnTo>
                    <a:pt x="646" y="2400"/>
                  </a:lnTo>
                  <a:lnTo>
                    <a:pt x="647" y="2400"/>
                  </a:lnTo>
                  <a:lnTo>
                    <a:pt x="648" y="2400"/>
                  </a:lnTo>
                  <a:lnTo>
                    <a:pt x="648" y="2400"/>
                  </a:lnTo>
                  <a:lnTo>
                    <a:pt x="647" y="2401"/>
                  </a:lnTo>
                  <a:close/>
                  <a:moveTo>
                    <a:pt x="644" y="2398"/>
                  </a:moveTo>
                  <a:lnTo>
                    <a:pt x="644" y="2399"/>
                  </a:lnTo>
                  <a:lnTo>
                    <a:pt x="644" y="2399"/>
                  </a:lnTo>
                  <a:lnTo>
                    <a:pt x="644" y="2399"/>
                  </a:lnTo>
                  <a:lnTo>
                    <a:pt x="643" y="2399"/>
                  </a:lnTo>
                  <a:lnTo>
                    <a:pt x="643" y="2398"/>
                  </a:lnTo>
                  <a:lnTo>
                    <a:pt x="643" y="2397"/>
                  </a:lnTo>
                  <a:lnTo>
                    <a:pt x="644" y="2397"/>
                  </a:lnTo>
                  <a:lnTo>
                    <a:pt x="644" y="2398"/>
                  </a:lnTo>
                  <a:close/>
                  <a:moveTo>
                    <a:pt x="637" y="2396"/>
                  </a:moveTo>
                  <a:lnTo>
                    <a:pt x="637" y="2396"/>
                  </a:lnTo>
                  <a:lnTo>
                    <a:pt x="636" y="2396"/>
                  </a:lnTo>
                  <a:lnTo>
                    <a:pt x="636" y="2395"/>
                  </a:lnTo>
                  <a:lnTo>
                    <a:pt x="637" y="2395"/>
                  </a:lnTo>
                  <a:lnTo>
                    <a:pt x="638" y="2395"/>
                  </a:lnTo>
                  <a:lnTo>
                    <a:pt x="638" y="2395"/>
                  </a:lnTo>
                  <a:lnTo>
                    <a:pt x="637" y="2396"/>
                  </a:lnTo>
                  <a:close/>
                  <a:moveTo>
                    <a:pt x="943" y="2397"/>
                  </a:moveTo>
                  <a:lnTo>
                    <a:pt x="942" y="2397"/>
                  </a:lnTo>
                  <a:lnTo>
                    <a:pt x="941" y="2397"/>
                  </a:lnTo>
                  <a:lnTo>
                    <a:pt x="941" y="2395"/>
                  </a:lnTo>
                  <a:lnTo>
                    <a:pt x="942" y="2394"/>
                  </a:lnTo>
                  <a:lnTo>
                    <a:pt x="944" y="2394"/>
                  </a:lnTo>
                  <a:lnTo>
                    <a:pt x="944" y="2396"/>
                  </a:lnTo>
                  <a:lnTo>
                    <a:pt x="943" y="2397"/>
                  </a:lnTo>
                  <a:close/>
                  <a:moveTo>
                    <a:pt x="639" y="2394"/>
                  </a:moveTo>
                  <a:lnTo>
                    <a:pt x="639" y="2394"/>
                  </a:lnTo>
                  <a:lnTo>
                    <a:pt x="639" y="2394"/>
                  </a:lnTo>
                  <a:lnTo>
                    <a:pt x="639" y="2393"/>
                  </a:lnTo>
                  <a:lnTo>
                    <a:pt x="639" y="2393"/>
                  </a:lnTo>
                  <a:lnTo>
                    <a:pt x="640" y="2393"/>
                  </a:lnTo>
                  <a:lnTo>
                    <a:pt x="640" y="2393"/>
                  </a:lnTo>
                  <a:lnTo>
                    <a:pt x="640" y="2393"/>
                  </a:lnTo>
                  <a:lnTo>
                    <a:pt x="639" y="2394"/>
                  </a:lnTo>
                  <a:close/>
                  <a:moveTo>
                    <a:pt x="641" y="2391"/>
                  </a:moveTo>
                  <a:lnTo>
                    <a:pt x="640" y="2392"/>
                  </a:lnTo>
                  <a:lnTo>
                    <a:pt x="640" y="2392"/>
                  </a:lnTo>
                  <a:lnTo>
                    <a:pt x="640" y="2391"/>
                  </a:lnTo>
                  <a:lnTo>
                    <a:pt x="640" y="2390"/>
                  </a:lnTo>
                  <a:lnTo>
                    <a:pt x="640" y="2390"/>
                  </a:lnTo>
                  <a:lnTo>
                    <a:pt x="640" y="2390"/>
                  </a:lnTo>
                  <a:lnTo>
                    <a:pt x="641" y="2390"/>
                  </a:lnTo>
                  <a:lnTo>
                    <a:pt x="641" y="2391"/>
                  </a:lnTo>
                  <a:close/>
                  <a:moveTo>
                    <a:pt x="940" y="2389"/>
                  </a:moveTo>
                  <a:lnTo>
                    <a:pt x="939" y="2389"/>
                  </a:lnTo>
                  <a:lnTo>
                    <a:pt x="939" y="2389"/>
                  </a:lnTo>
                  <a:lnTo>
                    <a:pt x="939" y="2389"/>
                  </a:lnTo>
                  <a:lnTo>
                    <a:pt x="939" y="2388"/>
                  </a:lnTo>
                  <a:lnTo>
                    <a:pt x="940" y="2388"/>
                  </a:lnTo>
                  <a:lnTo>
                    <a:pt x="940" y="2388"/>
                  </a:lnTo>
                  <a:lnTo>
                    <a:pt x="940" y="2389"/>
                  </a:lnTo>
                  <a:close/>
                  <a:moveTo>
                    <a:pt x="932" y="2368"/>
                  </a:moveTo>
                  <a:lnTo>
                    <a:pt x="932" y="2368"/>
                  </a:lnTo>
                  <a:lnTo>
                    <a:pt x="932" y="2368"/>
                  </a:lnTo>
                  <a:lnTo>
                    <a:pt x="932" y="2367"/>
                  </a:lnTo>
                  <a:lnTo>
                    <a:pt x="932" y="2367"/>
                  </a:lnTo>
                  <a:lnTo>
                    <a:pt x="932" y="2367"/>
                  </a:lnTo>
                  <a:lnTo>
                    <a:pt x="932" y="2367"/>
                  </a:lnTo>
                  <a:lnTo>
                    <a:pt x="932" y="2368"/>
                  </a:lnTo>
                  <a:close/>
                  <a:moveTo>
                    <a:pt x="935" y="2366"/>
                  </a:moveTo>
                  <a:lnTo>
                    <a:pt x="934" y="2366"/>
                  </a:lnTo>
                  <a:lnTo>
                    <a:pt x="934" y="2366"/>
                  </a:lnTo>
                  <a:lnTo>
                    <a:pt x="934" y="2365"/>
                  </a:lnTo>
                  <a:lnTo>
                    <a:pt x="934" y="2365"/>
                  </a:lnTo>
                  <a:lnTo>
                    <a:pt x="935" y="2365"/>
                  </a:lnTo>
                  <a:lnTo>
                    <a:pt x="935" y="2365"/>
                  </a:lnTo>
                  <a:lnTo>
                    <a:pt x="935" y="2366"/>
                  </a:lnTo>
                  <a:close/>
                  <a:moveTo>
                    <a:pt x="969" y="2346"/>
                  </a:moveTo>
                  <a:lnTo>
                    <a:pt x="970" y="2346"/>
                  </a:lnTo>
                  <a:lnTo>
                    <a:pt x="970" y="2346"/>
                  </a:lnTo>
                  <a:lnTo>
                    <a:pt x="971" y="2348"/>
                  </a:lnTo>
                  <a:lnTo>
                    <a:pt x="971" y="2351"/>
                  </a:lnTo>
                  <a:lnTo>
                    <a:pt x="971" y="2352"/>
                  </a:lnTo>
                  <a:lnTo>
                    <a:pt x="971" y="2354"/>
                  </a:lnTo>
                  <a:lnTo>
                    <a:pt x="971" y="2354"/>
                  </a:lnTo>
                  <a:lnTo>
                    <a:pt x="971" y="2355"/>
                  </a:lnTo>
                  <a:lnTo>
                    <a:pt x="969" y="2357"/>
                  </a:lnTo>
                  <a:lnTo>
                    <a:pt x="969" y="2359"/>
                  </a:lnTo>
                  <a:lnTo>
                    <a:pt x="967" y="2360"/>
                  </a:lnTo>
                  <a:lnTo>
                    <a:pt x="966" y="2360"/>
                  </a:lnTo>
                  <a:lnTo>
                    <a:pt x="965" y="2358"/>
                  </a:lnTo>
                  <a:lnTo>
                    <a:pt x="964" y="2359"/>
                  </a:lnTo>
                  <a:lnTo>
                    <a:pt x="964" y="2360"/>
                  </a:lnTo>
                  <a:lnTo>
                    <a:pt x="963" y="2361"/>
                  </a:lnTo>
                  <a:lnTo>
                    <a:pt x="964" y="2362"/>
                  </a:lnTo>
                  <a:lnTo>
                    <a:pt x="963" y="2362"/>
                  </a:lnTo>
                  <a:lnTo>
                    <a:pt x="961" y="2363"/>
                  </a:lnTo>
                  <a:lnTo>
                    <a:pt x="960" y="2363"/>
                  </a:lnTo>
                  <a:lnTo>
                    <a:pt x="960" y="2362"/>
                  </a:lnTo>
                  <a:lnTo>
                    <a:pt x="960" y="2361"/>
                  </a:lnTo>
                  <a:lnTo>
                    <a:pt x="959" y="2359"/>
                  </a:lnTo>
                  <a:lnTo>
                    <a:pt x="959" y="2353"/>
                  </a:lnTo>
                  <a:lnTo>
                    <a:pt x="960" y="2352"/>
                  </a:lnTo>
                  <a:lnTo>
                    <a:pt x="961" y="2352"/>
                  </a:lnTo>
                  <a:lnTo>
                    <a:pt x="962" y="2352"/>
                  </a:lnTo>
                  <a:lnTo>
                    <a:pt x="963" y="2351"/>
                  </a:lnTo>
                  <a:lnTo>
                    <a:pt x="964" y="2349"/>
                  </a:lnTo>
                  <a:lnTo>
                    <a:pt x="967" y="2346"/>
                  </a:lnTo>
                  <a:lnTo>
                    <a:pt x="968" y="2346"/>
                  </a:lnTo>
                  <a:lnTo>
                    <a:pt x="968" y="2346"/>
                  </a:lnTo>
                  <a:lnTo>
                    <a:pt x="969" y="2346"/>
                  </a:lnTo>
                  <a:close/>
                  <a:moveTo>
                    <a:pt x="970" y="2333"/>
                  </a:moveTo>
                  <a:lnTo>
                    <a:pt x="970" y="2336"/>
                  </a:lnTo>
                  <a:lnTo>
                    <a:pt x="969" y="2337"/>
                  </a:lnTo>
                  <a:lnTo>
                    <a:pt x="968" y="2336"/>
                  </a:lnTo>
                  <a:lnTo>
                    <a:pt x="967" y="2335"/>
                  </a:lnTo>
                  <a:lnTo>
                    <a:pt x="967" y="2334"/>
                  </a:lnTo>
                  <a:lnTo>
                    <a:pt x="968" y="2333"/>
                  </a:lnTo>
                  <a:lnTo>
                    <a:pt x="969" y="2334"/>
                  </a:lnTo>
                  <a:lnTo>
                    <a:pt x="969" y="2333"/>
                  </a:lnTo>
                  <a:lnTo>
                    <a:pt x="970" y="2333"/>
                  </a:lnTo>
                  <a:close/>
                  <a:moveTo>
                    <a:pt x="968" y="2330"/>
                  </a:moveTo>
                  <a:lnTo>
                    <a:pt x="970" y="2332"/>
                  </a:lnTo>
                  <a:lnTo>
                    <a:pt x="969" y="2332"/>
                  </a:lnTo>
                  <a:lnTo>
                    <a:pt x="968" y="2332"/>
                  </a:lnTo>
                  <a:lnTo>
                    <a:pt x="967" y="2333"/>
                  </a:lnTo>
                  <a:lnTo>
                    <a:pt x="966" y="2334"/>
                  </a:lnTo>
                  <a:lnTo>
                    <a:pt x="966" y="2334"/>
                  </a:lnTo>
                  <a:lnTo>
                    <a:pt x="965" y="2333"/>
                  </a:lnTo>
                  <a:lnTo>
                    <a:pt x="965" y="2332"/>
                  </a:lnTo>
                  <a:lnTo>
                    <a:pt x="966" y="2331"/>
                  </a:lnTo>
                  <a:lnTo>
                    <a:pt x="967" y="2331"/>
                  </a:lnTo>
                  <a:lnTo>
                    <a:pt x="968" y="2330"/>
                  </a:lnTo>
                  <a:close/>
                  <a:moveTo>
                    <a:pt x="723" y="2327"/>
                  </a:moveTo>
                  <a:lnTo>
                    <a:pt x="722" y="2327"/>
                  </a:lnTo>
                  <a:lnTo>
                    <a:pt x="721" y="2326"/>
                  </a:lnTo>
                  <a:lnTo>
                    <a:pt x="722" y="2326"/>
                  </a:lnTo>
                  <a:lnTo>
                    <a:pt x="723" y="2326"/>
                  </a:lnTo>
                  <a:lnTo>
                    <a:pt x="723" y="2326"/>
                  </a:lnTo>
                  <a:lnTo>
                    <a:pt x="723" y="2327"/>
                  </a:lnTo>
                  <a:close/>
                  <a:moveTo>
                    <a:pt x="835" y="2215"/>
                  </a:moveTo>
                  <a:lnTo>
                    <a:pt x="834" y="2215"/>
                  </a:lnTo>
                  <a:lnTo>
                    <a:pt x="834" y="2214"/>
                  </a:lnTo>
                  <a:lnTo>
                    <a:pt x="834" y="2214"/>
                  </a:lnTo>
                  <a:lnTo>
                    <a:pt x="834" y="2213"/>
                  </a:lnTo>
                  <a:lnTo>
                    <a:pt x="835" y="2213"/>
                  </a:lnTo>
                  <a:lnTo>
                    <a:pt x="835" y="2214"/>
                  </a:lnTo>
                  <a:lnTo>
                    <a:pt x="835" y="2215"/>
                  </a:lnTo>
                  <a:close/>
                  <a:moveTo>
                    <a:pt x="852" y="2206"/>
                  </a:moveTo>
                  <a:lnTo>
                    <a:pt x="852" y="2206"/>
                  </a:lnTo>
                  <a:lnTo>
                    <a:pt x="852" y="2206"/>
                  </a:lnTo>
                  <a:lnTo>
                    <a:pt x="852" y="2205"/>
                  </a:lnTo>
                  <a:lnTo>
                    <a:pt x="852" y="2205"/>
                  </a:lnTo>
                  <a:lnTo>
                    <a:pt x="853" y="2206"/>
                  </a:lnTo>
                  <a:lnTo>
                    <a:pt x="852" y="2206"/>
                  </a:lnTo>
                  <a:close/>
                  <a:moveTo>
                    <a:pt x="845" y="2200"/>
                  </a:moveTo>
                  <a:lnTo>
                    <a:pt x="844" y="2201"/>
                  </a:lnTo>
                  <a:lnTo>
                    <a:pt x="844" y="2201"/>
                  </a:lnTo>
                  <a:lnTo>
                    <a:pt x="844" y="2200"/>
                  </a:lnTo>
                  <a:lnTo>
                    <a:pt x="844" y="2199"/>
                  </a:lnTo>
                  <a:lnTo>
                    <a:pt x="844" y="2199"/>
                  </a:lnTo>
                  <a:lnTo>
                    <a:pt x="844" y="2199"/>
                  </a:lnTo>
                  <a:lnTo>
                    <a:pt x="845" y="2199"/>
                  </a:lnTo>
                  <a:lnTo>
                    <a:pt x="845" y="2200"/>
                  </a:lnTo>
                  <a:close/>
                  <a:moveTo>
                    <a:pt x="1010" y="2190"/>
                  </a:moveTo>
                  <a:lnTo>
                    <a:pt x="1010" y="2190"/>
                  </a:lnTo>
                  <a:lnTo>
                    <a:pt x="1009" y="2189"/>
                  </a:lnTo>
                  <a:lnTo>
                    <a:pt x="1010" y="2188"/>
                  </a:lnTo>
                  <a:lnTo>
                    <a:pt x="1010" y="2188"/>
                  </a:lnTo>
                  <a:lnTo>
                    <a:pt x="1010" y="2188"/>
                  </a:lnTo>
                  <a:lnTo>
                    <a:pt x="1010" y="2189"/>
                  </a:lnTo>
                  <a:lnTo>
                    <a:pt x="1010" y="2190"/>
                  </a:lnTo>
                  <a:close/>
                  <a:moveTo>
                    <a:pt x="1030" y="2180"/>
                  </a:moveTo>
                  <a:lnTo>
                    <a:pt x="1030" y="2180"/>
                  </a:lnTo>
                  <a:lnTo>
                    <a:pt x="1029" y="2179"/>
                  </a:lnTo>
                  <a:lnTo>
                    <a:pt x="1029" y="2179"/>
                  </a:lnTo>
                  <a:lnTo>
                    <a:pt x="1030" y="2179"/>
                  </a:lnTo>
                  <a:lnTo>
                    <a:pt x="1030" y="2179"/>
                  </a:lnTo>
                  <a:lnTo>
                    <a:pt x="1030" y="2179"/>
                  </a:lnTo>
                  <a:lnTo>
                    <a:pt x="1030" y="2179"/>
                  </a:lnTo>
                  <a:lnTo>
                    <a:pt x="1030" y="2180"/>
                  </a:lnTo>
                  <a:close/>
                  <a:moveTo>
                    <a:pt x="1014" y="2167"/>
                  </a:moveTo>
                  <a:lnTo>
                    <a:pt x="1014" y="2167"/>
                  </a:lnTo>
                  <a:lnTo>
                    <a:pt x="1013" y="2167"/>
                  </a:lnTo>
                  <a:lnTo>
                    <a:pt x="1013" y="2167"/>
                  </a:lnTo>
                  <a:lnTo>
                    <a:pt x="1014" y="2166"/>
                  </a:lnTo>
                  <a:lnTo>
                    <a:pt x="1014" y="2167"/>
                  </a:lnTo>
                  <a:close/>
                  <a:moveTo>
                    <a:pt x="1010" y="2168"/>
                  </a:moveTo>
                  <a:lnTo>
                    <a:pt x="1010" y="2168"/>
                  </a:lnTo>
                  <a:lnTo>
                    <a:pt x="1009" y="2167"/>
                  </a:lnTo>
                  <a:lnTo>
                    <a:pt x="1009" y="2166"/>
                  </a:lnTo>
                  <a:lnTo>
                    <a:pt x="1009" y="2165"/>
                  </a:lnTo>
                  <a:lnTo>
                    <a:pt x="1010" y="2165"/>
                  </a:lnTo>
                  <a:lnTo>
                    <a:pt x="1010" y="2166"/>
                  </a:lnTo>
                  <a:lnTo>
                    <a:pt x="1011" y="2167"/>
                  </a:lnTo>
                  <a:lnTo>
                    <a:pt x="1011" y="2167"/>
                  </a:lnTo>
                  <a:lnTo>
                    <a:pt x="1010" y="2168"/>
                  </a:lnTo>
                  <a:close/>
                  <a:moveTo>
                    <a:pt x="1051" y="2131"/>
                  </a:moveTo>
                  <a:lnTo>
                    <a:pt x="1051" y="2132"/>
                  </a:lnTo>
                  <a:lnTo>
                    <a:pt x="1050" y="2132"/>
                  </a:lnTo>
                  <a:lnTo>
                    <a:pt x="1050" y="2131"/>
                  </a:lnTo>
                  <a:lnTo>
                    <a:pt x="1049" y="2131"/>
                  </a:lnTo>
                  <a:lnTo>
                    <a:pt x="1049" y="2130"/>
                  </a:lnTo>
                  <a:lnTo>
                    <a:pt x="1049" y="2129"/>
                  </a:lnTo>
                  <a:lnTo>
                    <a:pt x="1051" y="2129"/>
                  </a:lnTo>
                  <a:lnTo>
                    <a:pt x="1051" y="2130"/>
                  </a:lnTo>
                  <a:lnTo>
                    <a:pt x="1051" y="2131"/>
                  </a:lnTo>
                  <a:close/>
                  <a:moveTo>
                    <a:pt x="1047" y="2122"/>
                  </a:moveTo>
                  <a:lnTo>
                    <a:pt x="1048" y="2122"/>
                  </a:lnTo>
                  <a:lnTo>
                    <a:pt x="1048" y="2124"/>
                  </a:lnTo>
                  <a:lnTo>
                    <a:pt x="1046" y="2125"/>
                  </a:lnTo>
                  <a:lnTo>
                    <a:pt x="1044" y="2124"/>
                  </a:lnTo>
                  <a:lnTo>
                    <a:pt x="1044" y="2122"/>
                  </a:lnTo>
                  <a:lnTo>
                    <a:pt x="1046" y="2122"/>
                  </a:lnTo>
                  <a:lnTo>
                    <a:pt x="1046" y="2122"/>
                  </a:lnTo>
                  <a:lnTo>
                    <a:pt x="1047" y="2122"/>
                  </a:lnTo>
                  <a:close/>
                  <a:moveTo>
                    <a:pt x="1077" y="2111"/>
                  </a:moveTo>
                  <a:lnTo>
                    <a:pt x="1076" y="2112"/>
                  </a:lnTo>
                  <a:lnTo>
                    <a:pt x="1075" y="2110"/>
                  </a:lnTo>
                  <a:lnTo>
                    <a:pt x="1075" y="2109"/>
                  </a:lnTo>
                  <a:lnTo>
                    <a:pt x="1076" y="2108"/>
                  </a:lnTo>
                  <a:lnTo>
                    <a:pt x="1077" y="2110"/>
                  </a:lnTo>
                  <a:lnTo>
                    <a:pt x="1077" y="2111"/>
                  </a:lnTo>
                  <a:close/>
                  <a:moveTo>
                    <a:pt x="1064" y="2108"/>
                  </a:moveTo>
                  <a:lnTo>
                    <a:pt x="1063" y="2108"/>
                  </a:lnTo>
                  <a:lnTo>
                    <a:pt x="1060" y="2106"/>
                  </a:lnTo>
                  <a:lnTo>
                    <a:pt x="1060" y="2105"/>
                  </a:lnTo>
                  <a:lnTo>
                    <a:pt x="1062" y="2105"/>
                  </a:lnTo>
                  <a:lnTo>
                    <a:pt x="1062" y="2105"/>
                  </a:lnTo>
                  <a:lnTo>
                    <a:pt x="1063" y="2106"/>
                  </a:lnTo>
                  <a:lnTo>
                    <a:pt x="1064" y="2108"/>
                  </a:lnTo>
                  <a:close/>
                  <a:moveTo>
                    <a:pt x="1060" y="2103"/>
                  </a:moveTo>
                  <a:lnTo>
                    <a:pt x="1059" y="2103"/>
                  </a:lnTo>
                  <a:lnTo>
                    <a:pt x="1059" y="2103"/>
                  </a:lnTo>
                  <a:lnTo>
                    <a:pt x="1059" y="2102"/>
                  </a:lnTo>
                  <a:lnTo>
                    <a:pt x="1059" y="2102"/>
                  </a:lnTo>
                  <a:lnTo>
                    <a:pt x="1060" y="2102"/>
                  </a:lnTo>
                  <a:lnTo>
                    <a:pt x="1060" y="2102"/>
                  </a:lnTo>
                  <a:lnTo>
                    <a:pt x="1060" y="2103"/>
                  </a:lnTo>
                  <a:close/>
                  <a:moveTo>
                    <a:pt x="1055" y="2102"/>
                  </a:moveTo>
                  <a:lnTo>
                    <a:pt x="1057" y="2103"/>
                  </a:lnTo>
                  <a:lnTo>
                    <a:pt x="1058" y="2103"/>
                  </a:lnTo>
                  <a:lnTo>
                    <a:pt x="1059" y="2104"/>
                  </a:lnTo>
                  <a:lnTo>
                    <a:pt x="1059" y="2105"/>
                  </a:lnTo>
                  <a:lnTo>
                    <a:pt x="1057" y="2105"/>
                  </a:lnTo>
                  <a:lnTo>
                    <a:pt x="1056" y="2106"/>
                  </a:lnTo>
                  <a:lnTo>
                    <a:pt x="1055" y="2106"/>
                  </a:lnTo>
                  <a:lnTo>
                    <a:pt x="1053" y="2104"/>
                  </a:lnTo>
                  <a:lnTo>
                    <a:pt x="1053" y="2102"/>
                  </a:lnTo>
                  <a:lnTo>
                    <a:pt x="1054" y="2102"/>
                  </a:lnTo>
                  <a:lnTo>
                    <a:pt x="1055" y="2102"/>
                  </a:lnTo>
                  <a:close/>
                  <a:moveTo>
                    <a:pt x="1081" y="2095"/>
                  </a:moveTo>
                  <a:lnTo>
                    <a:pt x="1080" y="2095"/>
                  </a:lnTo>
                  <a:lnTo>
                    <a:pt x="1080" y="2094"/>
                  </a:lnTo>
                  <a:lnTo>
                    <a:pt x="1080" y="2093"/>
                  </a:lnTo>
                  <a:lnTo>
                    <a:pt x="1080" y="2093"/>
                  </a:lnTo>
                  <a:lnTo>
                    <a:pt x="1081" y="2093"/>
                  </a:lnTo>
                  <a:lnTo>
                    <a:pt x="1081" y="2093"/>
                  </a:lnTo>
                  <a:lnTo>
                    <a:pt x="1081" y="2094"/>
                  </a:lnTo>
                  <a:lnTo>
                    <a:pt x="1081" y="2095"/>
                  </a:lnTo>
                  <a:close/>
                  <a:moveTo>
                    <a:pt x="1113" y="2091"/>
                  </a:moveTo>
                  <a:lnTo>
                    <a:pt x="1112" y="2092"/>
                  </a:lnTo>
                  <a:lnTo>
                    <a:pt x="1110" y="2090"/>
                  </a:lnTo>
                  <a:lnTo>
                    <a:pt x="1110" y="2088"/>
                  </a:lnTo>
                  <a:lnTo>
                    <a:pt x="1111" y="2087"/>
                  </a:lnTo>
                  <a:lnTo>
                    <a:pt x="1112" y="2087"/>
                  </a:lnTo>
                  <a:lnTo>
                    <a:pt x="1113" y="2088"/>
                  </a:lnTo>
                  <a:lnTo>
                    <a:pt x="1113" y="2091"/>
                  </a:lnTo>
                  <a:close/>
                  <a:moveTo>
                    <a:pt x="1091" y="2084"/>
                  </a:moveTo>
                  <a:lnTo>
                    <a:pt x="1090" y="2085"/>
                  </a:lnTo>
                  <a:lnTo>
                    <a:pt x="1089" y="2085"/>
                  </a:lnTo>
                  <a:lnTo>
                    <a:pt x="1089" y="2083"/>
                  </a:lnTo>
                  <a:lnTo>
                    <a:pt x="1090" y="2082"/>
                  </a:lnTo>
                  <a:lnTo>
                    <a:pt x="1091" y="2082"/>
                  </a:lnTo>
                  <a:lnTo>
                    <a:pt x="1092" y="2082"/>
                  </a:lnTo>
                  <a:lnTo>
                    <a:pt x="1092" y="2084"/>
                  </a:lnTo>
                  <a:lnTo>
                    <a:pt x="1091" y="2084"/>
                  </a:lnTo>
                  <a:close/>
                  <a:moveTo>
                    <a:pt x="1042" y="2080"/>
                  </a:moveTo>
                  <a:lnTo>
                    <a:pt x="1042" y="2080"/>
                  </a:lnTo>
                  <a:lnTo>
                    <a:pt x="1041" y="2080"/>
                  </a:lnTo>
                  <a:lnTo>
                    <a:pt x="1041" y="2079"/>
                  </a:lnTo>
                  <a:lnTo>
                    <a:pt x="1042" y="2079"/>
                  </a:lnTo>
                  <a:lnTo>
                    <a:pt x="1042" y="2079"/>
                  </a:lnTo>
                  <a:lnTo>
                    <a:pt x="1042" y="2079"/>
                  </a:lnTo>
                  <a:lnTo>
                    <a:pt x="1042" y="2080"/>
                  </a:lnTo>
                  <a:close/>
                  <a:moveTo>
                    <a:pt x="1063" y="2081"/>
                  </a:moveTo>
                  <a:lnTo>
                    <a:pt x="1062" y="2082"/>
                  </a:lnTo>
                  <a:lnTo>
                    <a:pt x="1061" y="2082"/>
                  </a:lnTo>
                  <a:lnTo>
                    <a:pt x="1060" y="2081"/>
                  </a:lnTo>
                  <a:lnTo>
                    <a:pt x="1061" y="2078"/>
                  </a:lnTo>
                  <a:lnTo>
                    <a:pt x="1064" y="2079"/>
                  </a:lnTo>
                  <a:lnTo>
                    <a:pt x="1064" y="2080"/>
                  </a:lnTo>
                  <a:lnTo>
                    <a:pt x="1063" y="2080"/>
                  </a:lnTo>
                  <a:lnTo>
                    <a:pt x="1063" y="2081"/>
                  </a:lnTo>
                  <a:close/>
                  <a:moveTo>
                    <a:pt x="1099" y="2079"/>
                  </a:moveTo>
                  <a:lnTo>
                    <a:pt x="1098" y="2080"/>
                  </a:lnTo>
                  <a:lnTo>
                    <a:pt x="1097" y="2080"/>
                  </a:lnTo>
                  <a:lnTo>
                    <a:pt x="1097" y="2077"/>
                  </a:lnTo>
                  <a:lnTo>
                    <a:pt x="1099" y="2076"/>
                  </a:lnTo>
                  <a:lnTo>
                    <a:pt x="1099" y="2077"/>
                  </a:lnTo>
                  <a:lnTo>
                    <a:pt x="1099" y="2079"/>
                  </a:lnTo>
                  <a:close/>
                  <a:moveTo>
                    <a:pt x="1142" y="2078"/>
                  </a:moveTo>
                  <a:lnTo>
                    <a:pt x="1139" y="2081"/>
                  </a:lnTo>
                  <a:lnTo>
                    <a:pt x="1138" y="2081"/>
                  </a:lnTo>
                  <a:lnTo>
                    <a:pt x="1138" y="2081"/>
                  </a:lnTo>
                  <a:lnTo>
                    <a:pt x="1137" y="2081"/>
                  </a:lnTo>
                  <a:lnTo>
                    <a:pt x="1136" y="2080"/>
                  </a:lnTo>
                  <a:lnTo>
                    <a:pt x="1135" y="2080"/>
                  </a:lnTo>
                  <a:lnTo>
                    <a:pt x="1135" y="2078"/>
                  </a:lnTo>
                  <a:lnTo>
                    <a:pt x="1133" y="2077"/>
                  </a:lnTo>
                  <a:lnTo>
                    <a:pt x="1133" y="2076"/>
                  </a:lnTo>
                  <a:lnTo>
                    <a:pt x="1134" y="2075"/>
                  </a:lnTo>
                  <a:lnTo>
                    <a:pt x="1134" y="2074"/>
                  </a:lnTo>
                  <a:lnTo>
                    <a:pt x="1134" y="2074"/>
                  </a:lnTo>
                  <a:lnTo>
                    <a:pt x="1134" y="2073"/>
                  </a:lnTo>
                  <a:lnTo>
                    <a:pt x="1140" y="2073"/>
                  </a:lnTo>
                  <a:lnTo>
                    <a:pt x="1141" y="2074"/>
                  </a:lnTo>
                  <a:lnTo>
                    <a:pt x="1142" y="2076"/>
                  </a:lnTo>
                  <a:lnTo>
                    <a:pt x="1142" y="2078"/>
                  </a:lnTo>
                  <a:close/>
                  <a:moveTo>
                    <a:pt x="1062" y="2074"/>
                  </a:moveTo>
                  <a:lnTo>
                    <a:pt x="1061" y="2074"/>
                  </a:lnTo>
                  <a:lnTo>
                    <a:pt x="1060" y="2073"/>
                  </a:lnTo>
                  <a:lnTo>
                    <a:pt x="1060" y="2073"/>
                  </a:lnTo>
                  <a:lnTo>
                    <a:pt x="1061" y="2072"/>
                  </a:lnTo>
                  <a:lnTo>
                    <a:pt x="1062" y="2072"/>
                  </a:lnTo>
                  <a:lnTo>
                    <a:pt x="1062" y="2072"/>
                  </a:lnTo>
                  <a:lnTo>
                    <a:pt x="1062" y="2074"/>
                  </a:lnTo>
                  <a:close/>
                  <a:moveTo>
                    <a:pt x="964" y="2061"/>
                  </a:moveTo>
                  <a:lnTo>
                    <a:pt x="964" y="2061"/>
                  </a:lnTo>
                  <a:lnTo>
                    <a:pt x="964" y="2061"/>
                  </a:lnTo>
                  <a:lnTo>
                    <a:pt x="963" y="2061"/>
                  </a:lnTo>
                  <a:lnTo>
                    <a:pt x="963" y="2061"/>
                  </a:lnTo>
                  <a:lnTo>
                    <a:pt x="964" y="2060"/>
                  </a:lnTo>
                  <a:lnTo>
                    <a:pt x="964" y="2060"/>
                  </a:lnTo>
                  <a:lnTo>
                    <a:pt x="964" y="2061"/>
                  </a:lnTo>
                  <a:close/>
                  <a:moveTo>
                    <a:pt x="963" y="2060"/>
                  </a:moveTo>
                  <a:lnTo>
                    <a:pt x="963" y="2060"/>
                  </a:lnTo>
                  <a:lnTo>
                    <a:pt x="962" y="2060"/>
                  </a:lnTo>
                  <a:lnTo>
                    <a:pt x="963" y="2059"/>
                  </a:lnTo>
                  <a:lnTo>
                    <a:pt x="963" y="2059"/>
                  </a:lnTo>
                  <a:lnTo>
                    <a:pt x="963" y="2060"/>
                  </a:lnTo>
                  <a:close/>
                  <a:moveTo>
                    <a:pt x="961" y="2059"/>
                  </a:moveTo>
                  <a:lnTo>
                    <a:pt x="961" y="2059"/>
                  </a:lnTo>
                  <a:lnTo>
                    <a:pt x="961" y="2059"/>
                  </a:lnTo>
                  <a:lnTo>
                    <a:pt x="961" y="2059"/>
                  </a:lnTo>
                  <a:lnTo>
                    <a:pt x="961" y="2059"/>
                  </a:lnTo>
                  <a:lnTo>
                    <a:pt x="961" y="2059"/>
                  </a:lnTo>
                  <a:close/>
                  <a:moveTo>
                    <a:pt x="962" y="2058"/>
                  </a:moveTo>
                  <a:lnTo>
                    <a:pt x="962" y="2058"/>
                  </a:lnTo>
                  <a:lnTo>
                    <a:pt x="961" y="2058"/>
                  </a:lnTo>
                  <a:lnTo>
                    <a:pt x="962" y="2058"/>
                  </a:lnTo>
                  <a:lnTo>
                    <a:pt x="962" y="2058"/>
                  </a:lnTo>
                  <a:lnTo>
                    <a:pt x="962" y="2058"/>
                  </a:lnTo>
                  <a:close/>
                  <a:moveTo>
                    <a:pt x="961" y="2057"/>
                  </a:moveTo>
                  <a:lnTo>
                    <a:pt x="961" y="2057"/>
                  </a:lnTo>
                  <a:lnTo>
                    <a:pt x="961" y="2057"/>
                  </a:lnTo>
                  <a:lnTo>
                    <a:pt x="961" y="2057"/>
                  </a:lnTo>
                  <a:lnTo>
                    <a:pt x="961" y="2057"/>
                  </a:lnTo>
                  <a:lnTo>
                    <a:pt x="961" y="2057"/>
                  </a:lnTo>
                  <a:lnTo>
                    <a:pt x="961" y="2057"/>
                  </a:lnTo>
                  <a:lnTo>
                    <a:pt x="961" y="2057"/>
                  </a:lnTo>
                  <a:close/>
                  <a:moveTo>
                    <a:pt x="961" y="2044"/>
                  </a:moveTo>
                  <a:lnTo>
                    <a:pt x="961" y="2045"/>
                  </a:lnTo>
                  <a:lnTo>
                    <a:pt x="961" y="2044"/>
                  </a:lnTo>
                  <a:lnTo>
                    <a:pt x="961" y="2043"/>
                  </a:lnTo>
                  <a:lnTo>
                    <a:pt x="961" y="2043"/>
                  </a:lnTo>
                  <a:lnTo>
                    <a:pt x="961" y="2043"/>
                  </a:lnTo>
                  <a:lnTo>
                    <a:pt x="961" y="2043"/>
                  </a:lnTo>
                  <a:lnTo>
                    <a:pt x="961" y="2044"/>
                  </a:lnTo>
                  <a:close/>
                  <a:moveTo>
                    <a:pt x="1056" y="2020"/>
                  </a:moveTo>
                  <a:lnTo>
                    <a:pt x="1056" y="2020"/>
                  </a:lnTo>
                  <a:lnTo>
                    <a:pt x="1055" y="2019"/>
                  </a:lnTo>
                  <a:lnTo>
                    <a:pt x="1055" y="2018"/>
                  </a:lnTo>
                  <a:lnTo>
                    <a:pt x="1055" y="2018"/>
                  </a:lnTo>
                  <a:lnTo>
                    <a:pt x="1056" y="2018"/>
                  </a:lnTo>
                  <a:lnTo>
                    <a:pt x="1057" y="2018"/>
                  </a:lnTo>
                  <a:lnTo>
                    <a:pt x="1057" y="2020"/>
                  </a:lnTo>
                  <a:lnTo>
                    <a:pt x="1056" y="2020"/>
                  </a:lnTo>
                  <a:close/>
                  <a:moveTo>
                    <a:pt x="1069" y="2016"/>
                  </a:moveTo>
                  <a:lnTo>
                    <a:pt x="1069" y="2017"/>
                  </a:lnTo>
                  <a:lnTo>
                    <a:pt x="1068" y="2016"/>
                  </a:lnTo>
                  <a:lnTo>
                    <a:pt x="1068" y="2015"/>
                  </a:lnTo>
                  <a:lnTo>
                    <a:pt x="1069" y="2015"/>
                  </a:lnTo>
                  <a:lnTo>
                    <a:pt x="1069" y="2016"/>
                  </a:lnTo>
                  <a:close/>
                  <a:moveTo>
                    <a:pt x="1057" y="2015"/>
                  </a:moveTo>
                  <a:lnTo>
                    <a:pt x="1056" y="2015"/>
                  </a:lnTo>
                  <a:lnTo>
                    <a:pt x="1056" y="2014"/>
                  </a:lnTo>
                  <a:lnTo>
                    <a:pt x="1056" y="2014"/>
                  </a:lnTo>
                  <a:lnTo>
                    <a:pt x="1056" y="2013"/>
                  </a:lnTo>
                  <a:lnTo>
                    <a:pt x="1057" y="2013"/>
                  </a:lnTo>
                  <a:lnTo>
                    <a:pt x="1058" y="2014"/>
                  </a:lnTo>
                  <a:lnTo>
                    <a:pt x="1058" y="2014"/>
                  </a:lnTo>
                  <a:lnTo>
                    <a:pt x="1057" y="2014"/>
                  </a:lnTo>
                  <a:lnTo>
                    <a:pt x="1057" y="2015"/>
                  </a:lnTo>
                  <a:close/>
                  <a:moveTo>
                    <a:pt x="1311" y="2000"/>
                  </a:moveTo>
                  <a:lnTo>
                    <a:pt x="1309" y="2002"/>
                  </a:lnTo>
                  <a:lnTo>
                    <a:pt x="1305" y="2002"/>
                  </a:lnTo>
                  <a:lnTo>
                    <a:pt x="1304" y="2001"/>
                  </a:lnTo>
                  <a:lnTo>
                    <a:pt x="1304" y="1999"/>
                  </a:lnTo>
                  <a:lnTo>
                    <a:pt x="1304" y="1998"/>
                  </a:lnTo>
                  <a:lnTo>
                    <a:pt x="1305" y="1998"/>
                  </a:lnTo>
                  <a:lnTo>
                    <a:pt x="1306" y="1997"/>
                  </a:lnTo>
                  <a:lnTo>
                    <a:pt x="1307" y="1997"/>
                  </a:lnTo>
                  <a:lnTo>
                    <a:pt x="1309" y="1994"/>
                  </a:lnTo>
                  <a:lnTo>
                    <a:pt x="1310" y="1992"/>
                  </a:lnTo>
                  <a:lnTo>
                    <a:pt x="1311" y="1989"/>
                  </a:lnTo>
                  <a:lnTo>
                    <a:pt x="1312" y="1986"/>
                  </a:lnTo>
                  <a:lnTo>
                    <a:pt x="1313" y="1985"/>
                  </a:lnTo>
                  <a:lnTo>
                    <a:pt x="1315" y="1986"/>
                  </a:lnTo>
                  <a:lnTo>
                    <a:pt x="1315" y="1987"/>
                  </a:lnTo>
                  <a:lnTo>
                    <a:pt x="1316" y="1987"/>
                  </a:lnTo>
                  <a:lnTo>
                    <a:pt x="1316" y="1988"/>
                  </a:lnTo>
                  <a:lnTo>
                    <a:pt x="1315" y="1989"/>
                  </a:lnTo>
                  <a:lnTo>
                    <a:pt x="1316" y="1989"/>
                  </a:lnTo>
                  <a:lnTo>
                    <a:pt x="1316" y="1991"/>
                  </a:lnTo>
                  <a:lnTo>
                    <a:pt x="1315" y="1991"/>
                  </a:lnTo>
                  <a:lnTo>
                    <a:pt x="1315" y="1994"/>
                  </a:lnTo>
                  <a:lnTo>
                    <a:pt x="1313" y="1996"/>
                  </a:lnTo>
                  <a:lnTo>
                    <a:pt x="1313" y="1997"/>
                  </a:lnTo>
                  <a:lnTo>
                    <a:pt x="1311" y="1997"/>
                  </a:lnTo>
                  <a:lnTo>
                    <a:pt x="1311" y="1999"/>
                  </a:lnTo>
                  <a:lnTo>
                    <a:pt x="1311" y="1999"/>
                  </a:lnTo>
                  <a:lnTo>
                    <a:pt x="1311" y="2000"/>
                  </a:lnTo>
                  <a:close/>
                  <a:moveTo>
                    <a:pt x="1059" y="1994"/>
                  </a:moveTo>
                  <a:lnTo>
                    <a:pt x="1058" y="1995"/>
                  </a:lnTo>
                  <a:lnTo>
                    <a:pt x="1057" y="1994"/>
                  </a:lnTo>
                  <a:lnTo>
                    <a:pt x="1057" y="1994"/>
                  </a:lnTo>
                  <a:lnTo>
                    <a:pt x="1057" y="1993"/>
                  </a:lnTo>
                  <a:lnTo>
                    <a:pt x="1057" y="1989"/>
                  </a:lnTo>
                  <a:lnTo>
                    <a:pt x="1057" y="1989"/>
                  </a:lnTo>
                  <a:lnTo>
                    <a:pt x="1057" y="1987"/>
                  </a:lnTo>
                  <a:lnTo>
                    <a:pt x="1058" y="1986"/>
                  </a:lnTo>
                  <a:lnTo>
                    <a:pt x="1057" y="1983"/>
                  </a:lnTo>
                  <a:lnTo>
                    <a:pt x="1058" y="1982"/>
                  </a:lnTo>
                  <a:lnTo>
                    <a:pt x="1058" y="1981"/>
                  </a:lnTo>
                  <a:lnTo>
                    <a:pt x="1059" y="1980"/>
                  </a:lnTo>
                  <a:lnTo>
                    <a:pt x="1059" y="1983"/>
                  </a:lnTo>
                  <a:lnTo>
                    <a:pt x="1059" y="1983"/>
                  </a:lnTo>
                  <a:lnTo>
                    <a:pt x="1059" y="1985"/>
                  </a:lnTo>
                  <a:lnTo>
                    <a:pt x="1059" y="1985"/>
                  </a:lnTo>
                  <a:lnTo>
                    <a:pt x="1059" y="1986"/>
                  </a:lnTo>
                  <a:lnTo>
                    <a:pt x="1059" y="1988"/>
                  </a:lnTo>
                  <a:lnTo>
                    <a:pt x="1058" y="1989"/>
                  </a:lnTo>
                  <a:lnTo>
                    <a:pt x="1059" y="1990"/>
                  </a:lnTo>
                  <a:lnTo>
                    <a:pt x="1059" y="1992"/>
                  </a:lnTo>
                  <a:lnTo>
                    <a:pt x="1058" y="1993"/>
                  </a:lnTo>
                  <a:lnTo>
                    <a:pt x="1059" y="1993"/>
                  </a:lnTo>
                  <a:lnTo>
                    <a:pt x="1059" y="1994"/>
                  </a:lnTo>
                  <a:close/>
                  <a:moveTo>
                    <a:pt x="1074" y="1974"/>
                  </a:moveTo>
                  <a:lnTo>
                    <a:pt x="1074" y="1974"/>
                  </a:lnTo>
                  <a:lnTo>
                    <a:pt x="1074" y="1974"/>
                  </a:lnTo>
                  <a:lnTo>
                    <a:pt x="1074" y="1973"/>
                  </a:lnTo>
                  <a:lnTo>
                    <a:pt x="1074" y="1972"/>
                  </a:lnTo>
                  <a:lnTo>
                    <a:pt x="1075" y="1972"/>
                  </a:lnTo>
                  <a:lnTo>
                    <a:pt x="1075" y="1973"/>
                  </a:lnTo>
                  <a:lnTo>
                    <a:pt x="1075" y="1973"/>
                  </a:lnTo>
                  <a:lnTo>
                    <a:pt x="1074" y="1974"/>
                  </a:lnTo>
                  <a:close/>
                  <a:moveTo>
                    <a:pt x="1321" y="1983"/>
                  </a:moveTo>
                  <a:lnTo>
                    <a:pt x="1321" y="1985"/>
                  </a:lnTo>
                  <a:lnTo>
                    <a:pt x="1319" y="1987"/>
                  </a:lnTo>
                  <a:lnTo>
                    <a:pt x="1317" y="1986"/>
                  </a:lnTo>
                  <a:lnTo>
                    <a:pt x="1316" y="1984"/>
                  </a:lnTo>
                  <a:lnTo>
                    <a:pt x="1314" y="1984"/>
                  </a:lnTo>
                  <a:lnTo>
                    <a:pt x="1313" y="1984"/>
                  </a:lnTo>
                  <a:lnTo>
                    <a:pt x="1314" y="1983"/>
                  </a:lnTo>
                  <a:lnTo>
                    <a:pt x="1314" y="1981"/>
                  </a:lnTo>
                  <a:lnTo>
                    <a:pt x="1315" y="1979"/>
                  </a:lnTo>
                  <a:lnTo>
                    <a:pt x="1315" y="1977"/>
                  </a:lnTo>
                  <a:lnTo>
                    <a:pt x="1316" y="1976"/>
                  </a:lnTo>
                  <a:lnTo>
                    <a:pt x="1316" y="1972"/>
                  </a:lnTo>
                  <a:lnTo>
                    <a:pt x="1316" y="1971"/>
                  </a:lnTo>
                  <a:lnTo>
                    <a:pt x="1315" y="1969"/>
                  </a:lnTo>
                  <a:lnTo>
                    <a:pt x="1315" y="1968"/>
                  </a:lnTo>
                  <a:lnTo>
                    <a:pt x="1315" y="1965"/>
                  </a:lnTo>
                  <a:lnTo>
                    <a:pt x="1316" y="1965"/>
                  </a:lnTo>
                  <a:lnTo>
                    <a:pt x="1318" y="1963"/>
                  </a:lnTo>
                  <a:lnTo>
                    <a:pt x="1321" y="1963"/>
                  </a:lnTo>
                  <a:lnTo>
                    <a:pt x="1322" y="1964"/>
                  </a:lnTo>
                  <a:lnTo>
                    <a:pt x="1322" y="1966"/>
                  </a:lnTo>
                  <a:lnTo>
                    <a:pt x="1323" y="1967"/>
                  </a:lnTo>
                  <a:lnTo>
                    <a:pt x="1323" y="1968"/>
                  </a:lnTo>
                  <a:lnTo>
                    <a:pt x="1324" y="1970"/>
                  </a:lnTo>
                  <a:lnTo>
                    <a:pt x="1324" y="1972"/>
                  </a:lnTo>
                  <a:lnTo>
                    <a:pt x="1324" y="1973"/>
                  </a:lnTo>
                  <a:lnTo>
                    <a:pt x="1324" y="1973"/>
                  </a:lnTo>
                  <a:lnTo>
                    <a:pt x="1324" y="1977"/>
                  </a:lnTo>
                  <a:lnTo>
                    <a:pt x="1324" y="1977"/>
                  </a:lnTo>
                  <a:lnTo>
                    <a:pt x="1323" y="1980"/>
                  </a:lnTo>
                  <a:lnTo>
                    <a:pt x="1322" y="1981"/>
                  </a:lnTo>
                  <a:lnTo>
                    <a:pt x="1322" y="1982"/>
                  </a:lnTo>
                  <a:lnTo>
                    <a:pt x="1321" y="1983"/>
                  </a:lnTo>
                  <a:close/>
                  <a:moveTo>
                    <a:pt x="1050" y="1949"/>
                  </a:moveTo>
                  <a:lnTo>
                    <a:pt x="1050" y="1949"/>
                  </a:lnTo>
                  <a:lnTo>
                    <a:pt x="1049" y="1949"/>
                  </a:lnTo>
                  <a:lnTo>
                    <a:pt x="1049" y="1949"/>
                  </a:lnTo>
                  <a:lnTo>
                    <a:pt x="1049" y="1949"/>
                  </a:lnTo>
                  <a:lnTo>
                    <a:pt x="1050" y="1949"/>
                  </a:lnTo>
                  <a:close/>
                  <a:moveTo>
                    <a:pt x="1050" y="1948"/>
                  </a:moveTo>
                  <a:lnTo>
                    <a:pt x="1049" y="1948"/>
                  </a:lnTo>
                  <a:lnTo>
                    <a:pt x="1049" y="1948"/>
                  </a:lnTo>
                  <a:lnTo>
                    <a:pt x="1049" y="1948"/>
                  </a:lnTo>
                  <a:lnTo>
                    <a:pt x="1050" y="1948"/>
                  </a:lnTo>
                  <a:lnTo>
                    <a:pt x="1050" y="1948"/>
                  </a:lnTo>
                  <a:close/>
                  <a:moveTo>
                    <a:pt x="1325" y="1955"/>
                  </a:moveTo>
                  <a:lnTo>
                    <a:pt x="1324" y="1955"/>
                  </a:lnTo>
                  <a:lnTo>
                    <a:pt x="1324" y="1955"/>
                  </a:lnTo>
                  <a:lnTo>
                    <a:pt x="1324" y="1951"/>
                  </a:lnTo>
                  <a:lnTo>
                    <a:pt x="1323" y="1950"/>
                  </a:lnTo>
                  <a:lnTo>
                    <a:pt x="1323" y="1948"/>
                  </a:lnTo>
                  <a:lnTo>
                    <a:pt x="1327" y="1948"/>
                  </a:lnTo>
                  <a:lnTo>
                    <a:pt x="1328" y="1953"/>
                  </a:lnTo>
                  <a:lnTo>
                    <a:pt x="1325" y="1955"/>
                  </a:lnTo>
                  <a:close/>
                  <a:moveTo>
                    <a:pt x="1050" y="1947"/>
                  </a:moveTo>
                  <a:lnTo>
                    <a:pt x="1050" y="1947"/>
                  </a:lnTo>
                  <a:lnTo>
                    <a:pt x="1049" y="1947"/>
                  </a:lnTo>
                  <a:lnTo>
                    <a:pt x="1050" y="1947"/>
                  </a:lnTo>
                  <a:lnTo>
                    <a:pt x="1050" y="1947"/>
                  </a:lnTo>
                  <a:lnTo>
                    <a:pt x="1050" y="1947"/>
                  </a:lnTo>
                  <a:close/>
                  <a:moveTo>
                    <a:pt x="1048" y="1948"/>
                  </a:moveTo>
                  <a:lnTo>
                    <a:pt x="1048" y="1948"/>
                  </a:lnTo>
                  <a:lnTo>
                    <a:pt x="1048" y="1947"/>
                  </a:lnTo>
                  <a:lnTo>
                    <a:pt x="1048" y="1946"/>
                  </a:lnTo>
                  <a:lnTo>
                    <a:pt x="1048" y="1946"/>
                  </a:lnTo>
                  <a:lnTo>
                    <a:pt x="1048" y="1946"/>
                  </a:lnTo>
                  <a:lnTo>
                    <a:pt x="1048" y="1946"/>
                  </a:lnTo>
                  <a:lnTo>
                    <a:pt x="1049" y="1947"/>
                  </a:lnTo>
                  <a:lnTo>
                    <a:pt x="1048" y="1948"/>
                  </a:lnTo>
                  <a:close/>
                  <a:moveTo>
                    <a:pt x="1050" y="1946"/>
                  </a:moveTo>
                  <a:lnTo>
                    <a:pt x="1049" y="1946"/>
                  </a:lnTo>
                  <a:lnTo>
                    <a:pt x="1049" y="1946"/>
                  </a:lnTo>
                  <a:lnTo>
                    <a:pt x="1049" y="1946"/>
                  </a:lnTo>
                  <a:lnTo>
                    <a:pt x="1049" y="1945"/>
                  </a:lnTo>
                  <a:lnTo>
                    <a:pt x="1050" y="1945"/>
                  </a:lnTo>
                  <a:lnTo>
                    <a:pt x="1050" y="1946"/>
                  </a:lnTo>
                  <a:close/>
                  <a:moveTo>
                    <a:pt x="1072" y="1941"/>
                  </a:moveTo>
                  <a:lnTo>
                    <a:pt x="1072" y="1942"/>
                  </a:lnTo>
                  <a:lnTo>
                    <a:pt x="1071" y="1941"/>
                  </a:lnTo>
                  <a:lnTo>
                    <a:pt x="1071" y="1940"/>
                  </a:lnTo>
                  <a:lnTo>
                    <a:pt x="1072" y="1940"/>
                  </a:lnTo>
                  <a:lnTo>
                    <a:pt x="1072" y="1940"/>
                  </a:lnTo>
                  <a:lnTo>
                    <a:pt x="1073" y="1941"/>
                  </a:lnTo>
                  <a:lnTo>
                    <a:pt x="1073" y="1941"/>
                  </a:lnTo>
                  <a:lnTo>
                    <a:pt x="1072" y="1941"/>
                  </a:lnTo>
                  <a:close/>
                  <a:moveTo>
                    <a:pt x="1128" y="1922"/>
                  </a:moveTo>
                  <a:lnTo>
                    <a:pt x="1127" y="1922"/>
                  </a:lnTo>
                  <a:lnTo>
                    <a:pt x="1126" y="1922"/>
                  </a:lnTo>
                  <a:lnTo>
                    <a:pt x="1126" y="1920"/>
                  </a:lnTo>
                  <a:lnTo>
                    <a:pt x="1127" y="1920"/>
                  </a:lnTo>
                  <a:lnTo>
                    <a:pt x="1128" y="1920"/>
                  </a:lnTo>
                  <a:lnTo>
                    <a:pt x="1128" y="1920"/>
                  </a:lnTo>
                  <a:lnTo>
                    <a:pt x="1128" y="1922"/>
                  </a:lnTo>
                  <a:close/>
                  <a:moveTo>
                    <a:pt x="1132" y="1921"/>
                  </a:moveTo>
                  <a:lnTo>
                    <a:pt x="1131" y="1921"/>
                  </a:lnTo>
                  <a:lnTo>
                    <a:pt x="1131" y="1920"/>
                  </a:lnTo>
                  <a:lnTo>
                    <a:pt x="1131" y="1920"/>
                  </a:lnTo>
                  <a:lnTo>
                    <a:pt x="1132" y="1920"/>
                  </a:lnTo>
                  <a:lnTo>
                    <a:pt x="1133" y="1920"/>
                  </a:lnTo>
                  <a:lnTo>
                    <a:pt x="1132" y="1921"/>
                  </a:lnTo>
                  <a:close/>
                  <a:moveTo>
                    <a:pt x="1351" y="1916"/>
                  </a:moveTo>
                  <a:lnTo>
                    <a:pt x="1350" y="1916"/>
                  </a:lnTo>
                  <a:lnTo>
                    <a:pt x="1349" y="1915"/>
                  </a:lnTo>
                  <a:lnTo>
                    <a:pt x="1349" y="1914"/>
                  </a:lnTo>
                  <a:lnTo>
                    <a:pt x="1350" y="1914"/>
                  </a:lnTo>
                  <a:lnTo>
                    <a:pt x="1350" y="1914"/>
                  </a:lnTo>
                  <a:lnTo>
                    <a:pt x="1351" y="1915"/>
                  </a:lnTo>
                  <a:lnTo>
                    <a:pt x="1351" y="1916"/>
                  </a:lnTo>
                  <a:close/>
                  <a:moveTo>
                    <a:pt x="1356" y="1903"/>
                  </a:moveTo>
                  <a:lnTo>
                    <a:pt x="1355" y="1903"/>
                  </a:lnTo>
                  <a:lnTo>
                    <a:pt x="1354" y="1901"/>
                  </a:lnTo>
                  <a:lnTo>
                    <a:pt x="1354" y="1899"/>
                  </a:lnTo>
                  <a:lnTo>
                    <a:pt x="1355" y="1899"/>
                  </a:lnTo>
                  <a:lnTo>
                    <a:pt x="1356" y="1900"/>
                  </a:lnTo>
                  <a:lnTo>
                    <a:pt x="1356" y="1901"/>
                  </a:lnTo>
                  <a:lnTo>
                    <a:pt x="1357" y="1902"/>
                  </a:lnTo>
                  <a:lnTo>
                    <a:pt x="1357" y="1902"/>
                  </a:lnTo>
                  <a:lnTo>
                    <a:pt x="1356" y="1903"/>
                  </a:lnTo>
                  <a:close/>
                  <a:moveTo>
                    <a:pt x="1373" y="1899"/>
                  </a:moveTo>
                  <a:lnTo>
                    <a:pt x="1372" y="1900"/>
                  </a:lnTo>
                  <a:lnTo>
                    <a:pt x="1369" y="1900"/>
                  </a:lnTo>
                  <a:lnTo>
                    <a:pt x="1369" y="1900"/>
                  </a:lnTo>
                  <a:lnTo>
                    <a:pt x="1368" y="1900"/>
                  </a:lnTo>
                  <a:lnTo>
                    <a:pt x="1367" y="1899"/>
                  </a:lnTo>
                  <a:lnTo>
                    <a:pt x="1367" y="1898"/>
                  </a:lnTo>
                  <a:lnTo>
                    <a:pt x="1367" y="1897"/>
                  </a:lnTo>
                  <a:lnTo>
                    <a:pt x="1367" y="1896"/>
                  </a:lnTo>
                  <a:lnTo>
                    <a:pt x="1368" y="1896"/>
                  </a:lnTo>
                  <a:lnTo>
                    <a:pt x="1368" y="1894"/>
                  </a:lnTo>
                  <a:lnTo>
                    <a:pt x="1368" y="1893"/>
                  </a:lnTo>
                  <a:lnTo>
                    <a:pt x="1370" y="1893"/>
                  </a:lnTo>
                  <a:lnTo>
                    <a:pt x="1370" y="1896"/>
                  </a:lnTo>
                  <a:lnTo>
                    <a:pt x="1372" y="1897"/>
                  </a:lnTo>
                  <a:lnTo>
                    <a:pt x="1373" y="1898"/>
                  </a:lnTo>
                  <a:lnTo>
                    <a:pt x="1373" y="1899"/>
                  </a:lnTo>
                  <a:close/>
                  <a:moveTo>
                    <a:pt x="1404" y="1892"/>
                  </a:moveTo>
                  <a:lnTo>
                    <a:pt x="1404" y="1895"/>
                  </a:lnTo>
                  <a:lnTo>
                    <a:pt x="1403" y="1895"/>
                  </a:lnTo>
                  <a:lnTo>
                    <a:pt x="1402" y="1894"/>
                  </a:lnTo>
                  <a:lnTo>
                    <a:pt x="1402" y="1892"/>
                  </a:lnTo>
                  <a:lnTo>
                    <a:pt x="1401" y="1892"/>
                  </a:lnTo>
                  <a:lnTo>
                    <a:pt x="1402" y="1891"/>
                  </a:lnTo>
                  <a:lnTo>
                    <a:pt x="1404" y="1892"/>
                  </a:lnTo>
                  <a:close/>
                  <a:moveTo>
                    <a:pt x="1395" y="1889"/>
                  </a:moveTo>
                  <a:lnTo>
                    <a:pt x="1394" y="1890"/>
                  </a:lnTo>
                  <a:lnTo>
                    <a:pt x="1393" y="1890"/>
                  </a:lnTo>
                  <a:lnTo>
                    <a:pt x="1393" y="1891"/>
                  </a:lnTo>
                  <a:lnTo>
                    <a:pt x="1392" y="1890"/>
                  </a:lnTo>
                  <a:lnTo>
                    <a:pt x="1392" y="1889"/>
                  </a:lnTo>
                  <a:lnTo>
                    <a:pt x="1393" y="1888"/>
                  </a:lnTo>
                  <a:lnTo>
                    <a:pt x="1395" y="1889"/>
                  </a:lnTo>
                  <a:close/>
                  <a:moveTo>
                    <a:pt x="1149" y="1884"/>
                  </a:moveTo>
                  <a:lnTo>
                    <a:pt x="1147" y="1884"/>
                  </a:lnTo>
                  <a:lnTo>
                    <a:pt x="1147" y="1884"/>
                  </a:lnTo>
                  <a:lnTo>
                    <a:pt x="1147" y="1883"/>
                  </a:lnTo>
                  <a:lnTo>
                    <a:pt x="1148" y="1883"/>
                  </a:lnTo>
                  <a:lnTo>
                    <a:pt x="1148" y="1883"/>
                  </a:lnTo>
                  <a:lnTo>
                    <a:pt x="1149" y="1883"/>
                  </a:lnTo>
                  <a:lnTo>
                    <a:pt x="1149" y="1884"/>
                  </a:lnTo>
                  <a:close/>
                  <a:moveTo>
                    <a:pt x="1467" y="1884"/>
                  </a:moveTo>
                  <a:lnTo>
                    <a:pt x="1465" y="1884"/>
                  </a:lnTo>
                  <a:lnTo>
                    <a:pt x="1465" y="1884"/>
                  </a:lnTo>
                  <a:lnTo>
                    <a:pt x="1463" y="1885"/>
                  </a:lnTo>
                  <a:lnTo>
                    <a:pt x="1462" y="1885"/>
                  </a:lnTo>
                  <a:lnTo>
                    <a:pt x="1462" y="1885"/>
                  </a:lnTo>
                  <a:lnTo>
                    <a:pt x="1463" y="1884"/>
                  </a:lnTo>
                  <a:lnTo>
                    <a:pt x="1466" y="1882"/>
                  </a:lnTo>
                  <a:lnTo>
                    <a:pt x="1468" y="1882"/>
                  </a:lnTo>
                  <a:lnTo>
                    <a:pt x="1467" y="1884"/>
                  </a:lnTo>
                  <a:close/>
                  <a:moveTo>
                    <a:pt x="1384" y="1882"/>
                  </a:moveTo>
                  <a:lnTo>
                    <a:pt x="1383" y="1882"/>
                  </a:lnTo>
                  <a:lnTo>
                    <a:pt x="1383" y="1881"/>
                  </a:lnTo>
                  <a:lnTo>
                    <a:pt x="1383" y="1880"/>
                  </a:lnTo>
                  <a:lnTo>
                    <a:pt x="1383" y="1880"/>
                  </a:lnTo>
                  <a:lnTo>
                    <a:pt x="1383" y="1880"/>
                  </a:lnTo>
                  <a:lnTo>
                    <a:pt x="1384" y="1880"/>
                  </a:lnTo>
                  <a:lnTo>
                    <a:pt x="1384" y="1882"/>
                  </a:lnTo>
                  <a:close/>
                  <a:moveTo>
                    <a:pt x="1389" y="1880"/>
                  </a:moveTo>
                  <a:lnTo>
                    <a:pt x="1385" y="1883"/>
                  </a:lnTo>
                  <a:lnTo>
                    <a:pt x="1384" y="1882"/>
                  </a:lnTo>
                  <a:lnTo>
                    <a:pt x="1385" y="1879"/>
                  </a:lnTo>
                  <a:lnTo>
                    <a:pt x="1384" y="1878"/>
                  </a:lnTo>
                  <a:lnTo>
                    <a:pt x="1385" y="1877"/>
                  </a:lnTo>
                  <a:lnTo>
                    <a:pt x="1385" y="1876"/>
                  </a:lnTo>
                  <a:lnTo>
                    <a:pt x="1385" y="1875"/>
                  </a:lnTo>
                  <a:lnTo>
                    <a:pt x="1388" y="1875"/>
                  </a:lnTo>
                  <a:lnTo>
                    <a:pt x="1389" y="1876"/>
                  </a:lnTo>
                  <a:lnTo>
                    <a:pt x="1390" y="1876"/>
                  </a:lnTo>
                  <a:lnTo>
                    <a:pt x="1390" y="1877"/>
                  </a:lnTo>
                  <a:lnTo>
                    <a:pt x="1390" y="1878"/>
                  </a:lnTo>
                  <a:lnTo>
                    <a:pt x="1389" y="1880"/>
                  </a:lnTo>
                  <a:close/>
                  <a:moveTo>
                    <a:pt x="1441" y="1875"/>
                  </a:moveTo>
                  <a:lnTo>
                    <a:pt x="1439" y="1875"/>
                  </a:lnTo>
                  <a:lnTo>
                    <a:pt x="1439" y="1875"/>
                  </a:lnTo>
                  <a:lnTo>
                    <a:pt x="1439" y="1874"/>
                  </a:lnTo>
                  <a:lnTo>
                    <a:pt x="1440" y="1874"/>
                  </a:lnTo>
                  <a:lnTo>
                    <a:pt x="1442" y="1874"/>
                  </a:lnTo>
                  <a:lnTo>
                    <a:pt x="1442" y="1875"/>
                  </a:lnTo>
                  <a:lnTo>
                    <a:pt x="1441" y="1875"/>
                  </a:lnTo>
                  <a:close/>
                  <a:moveTo>
                    <a:pt x="1391" y="1872"/>
                  </a:moveTo>
                  <a:lnTo>
                    <a:pt x="1390" y="1872"/>
                  </a:lnTo>
                  <a:lnTo>
                    <a:pt x="1390" y="1871"/>
                  </a:lnTo>
                  <a:lnTo>
                    <a:pt x="1390" y="1871"/>
                  </a:lnTo>
                  <a:lnTo>
                    <a:pt x="1390" y="1871"/>
                  </a:lnTo>
                  <a:lnTo>
                    <a:pt x="1391" y="1871"/>
                  </a:lnTo>
                  <a:lnTo>
                    <a:pt x="1391" y="1871"/>
                  </a:lnTo>
                  <a:lnTo>
                    <a:pt x="1391" y="1872"/>
                  </a:lnTo>
                  <a:close/>
                  <a:moveTo>
                    <a:pt x="1406" y="1865"/>
                  </a:moveTo>
                  <a:lnTo>
                    <a:pt x="1405" y="1865"/>
                  </a:lnTo>
                  <a:lnTo>
                    <a:pt x="1405" y="1864"/>
                  </a:lnTo>
                  <a:lnTo>
                    <a:pt x="1405" y="1863"/>
                  </a:lnTo>
                  <a:lnTo>
                    <a:pt x="1405" y="1862"/>
                  </a:lnTo>
                  <a:lnTo>
                    <a:pt x="1407" y="1862"/>
                  </a:lnTo>
                  <a:lnTo>
                    <a:pt x="1408" y="1863"/>
                  </a:lnTo>
                  <a:lnTo>
                    <a:pt x="1407" y="1864"/>
                  </a:lnTo>
                  <a:lnTo>
                    <a:pt x="1406" y="1865"/>
                  </a:lnTo>
                  <a:close/>
                  <a:moveTo>
                    <a:pt x="1458" y="1855"/>
                  </a:moveTo>
                  <a:lnTo>
                    <a:pt x="1457" y="1855"/>
                  </a:lnTo>
                  <a:lnTo>
                    <a:pt x="1457" y="1855"/>
                  </a:lnTo>
                  <a:lnTo>
                    <a:pt x="1457" y="1854"/>
                  </a:lnTo>
                  <a:lnTo>
                    <a:pt x="1457" y="1854"/>
                  </a:lnTo>
                  <a:lnTo>
                    <a:pt x="1458" y="1854"/>
                  </a:lnTo>
                  <a:lnTo>
                    <a:pt x="1459" y="1854"/>
                  </a:lnTo>
                  <a:lnTo>
                    <a:pt x="1459" y="1855"/>
                  </a:lnTo>
                  <a:lnTo>
                    <a:pt x="1458" y="1855"/>
                  </a:lnTo>
                  <a:close/>
                  <a:moveTo>
                    <a:pt x="1155" y="1846"/>
                  </a:moveTo>
                  <a:lnTo>
                    <a:pt x="1153" y="1848"/>
                  </a:lnTo>
                  <a:lnTo>
                    <a:pt x="1152" y="1848"/>
                  </a:lnTo>
                  <a:lnTo>
                    <a:pt x="1151" y="1848"/>
                  </a:lnTo>
                  <a:lnTo>
                    <a:pt x="1150" y="1848"/>
                  </a:lnTo>
                  <a:lnTo>
                    <a:pt x="1150" y="1848"/>
                  </a:lnTo>
                  <a:lnTo>
                    <a:pt x="1149" y="1848"/>
                  </a:lnTo>
                  <a:lnTo>
                    <a:pt x="1149" y="1847"/>
                  </a:lnTo>
                  <a:lnTo>
                    <a:pt x="1148" y="1847"/>
                  </a:lnTo>
                  <a:lnTo>
                    <a:pt x="1147" y="1847"/>
                  </a:lnTo>
                  <a:lnTo>
                    <a:pt x="1147" y="1846"/>
                  </a:lnTo>
                  <a:lnTo>
                    <a:pt x="1148" y="1845"/>
                  </a:lnTo>
                  <a:lnTo>
                    <a:pt x="1152" y="1845"/>
                  </a:lnTo>
                  <a:lnTo>
                    <a:pt x="1154" y="1845"/>
                  </a:lnTo>
                  <a:lnTo>
                    <a:pt x="1157" y="1845"/>
                  </a:lnTo>
                  <a:lnTo>
                    <a:pt x="1156" y="1846"/>
                  </a:lnTo>
                  <a:lnTo>
                    <a:pt x="1155" y="1846"/>
                  </a:lnTo>
                  <a:close/>
                  <a:moveTo>
                    <a:pt x="1159" y="1846"/>
                  </a:moveTo>
                  <a:lnTo>
                    <a:pt x="1158" y="1846"/>
                  </a:lnTo>
                  <a:lnTo>
                    <a:pt x="1157" y="1846"/>
                  </a:lnTo>
                  <a:lnTo>
                    <a:pt x="1158" y="1845"/>
                  </a:lnTo>
                  <a:lnTo>
                    <a:pt x="1159" y="1844"/>
                  </a:lnTo>
                  <a:lnTo>
                    <a:pt x="1159" y="1843"/>
                  </a:lnTo>
                  <a:lnTo>
                    <a:pt x="1161" y="1843"/>
                  </a:lnTo>
                  <a:lnTo>
                    <a:pt x="1161" y="1845"/>
                  </a:lnTo>
                  <a:lnTo>
                    <a:pt x="1159" y="1846"/>
                  </a:lnTo>
                  <a:close/>
                  <a:moveTo>
                    <a:pt x="1266" y="1806"/>
                  </a:moveTo>
                  <a:lnTo>
                    <a:pt x="1265" y="1806"/>
                  </a:lnTo>
                  <a:lnTo>
                    <a:pt x="1265" y="1805"/>
                  </a:lnTo>
                  <a:lnTo>
                    <a:pt x="1265" y="1804"/>
                  </a:lnTo>
                  <a:lnTo>
                    <a:pt x="1265" y="1804"/>
                  </a:lnTo>
                  <a:lnTo>
                    <a:pt x="1266" y="1804"/>
                  </a:lnTo>
                  <a:lnTo>
                    <a:pt x="1267" y="1804"/>
                  </a:lnTo>
                  <a:lnTo>
                    <a:pt x="1267" y="1805"/>
                  </a:lnTo>
                  <a:lnTo>
                    <a:pt x="1266" y="1806"/>
                  </a:lnTo>
                  <a:close/>
                  <a:moveTo>
                    <a:pt x="1264" y="1804"/>
                  </a:moveTo>
                  <a:lnTo>
                    <a:pt x="1263" y="1804"/>
                  </a:lnTo>
                  <a:lnTo>
                    <a:pt x="1262" y="1803"/>
                  </a:lnTo>
                  <a:lnTo>
                    <a:pt x="1262" y="1802"/>
                  </a:lnTo>
                  <a:lnTo>
                    <a:pt x="1261" y="1801"/>
                  </a:lnTo>
                  <a:lnTo>
                    <a:pt x="1262" y="1799"/>
                  </a:lnTo>
                  <a:lnTo>
                    <a:pt x="1262" y="1798"/>
                  </a:lnTo>
                  <a:lnTo>
                    <a:pt x="1262" y="1797"/>
                  </a:lnTo>
                  <a:lnTo>
                    <a:pt x="1263" y="1796"/>
                  </a:lnTo>
                  <a:lnTo>
                    <a:pt x="1263" y="1797"/>
                  </a:lnTo>
                  <a:lnTo>
                    <a:pt x="1265" y="1799"/>
                  </a:lnTo>
                  <a:lnTo>
                    <a:pt x="1264" y="1800"/>
                  </a:lnTo>
                  <a:lnTo>
                    <a:pt x="1265" y="1802"/>
                  </a:lnTo>
                  <a:lnTo>
                    <a:pt x="1264" y="1804"/>
                  </a:lnTo>
                  <a:close/>
                  <a:moveTo>
                    <a:pt x="2334" y="1791"/>
                  </a:moveTo>
                  <a:lnTo>
                    <a:pt x="2334" y="1791"/>
                  </a:lnTo>
                  <a:lnTo>
                    <a:pt x="2333" y="1791"/>
                  </a:lnTo>
                  <a:lnTo>
                    <a:pt x="2333" y="1791"/>
                  </a:lnTo>
                  <a:lnTo>
                    <a:pt x="2333" y="1791"/>
                  </a:lnTo>
                  <a:lnTo>
                    <a:pt x="2333" y="1790"/>
                  </a:lnTo>
                  <a:lnTo>
                    <a:pt x="2334" y="1790"/>
                  </a:lnTo>
                  <a:lnTo>
                    <a:pt x="2334" y="1791"/>
                  </a:lnTo>
                  <a:close/>
                  <a:moveTo>
                    <a:pt x="1282" y="1788"/>
                  </a:moveTo>
                  <a:lnTo>
                    <a:pt x="1283" y="1789"/>
                  </a:lnTo>
                  <a:lnTo>
                    <a:pt x="1283" y="1792"/>
                  </a:lnTo>
                  <a:lnTo>
                    <a:pt x="1283" y="1792"/>
                  </a:lnTo>
                  <a:lnTo>
                    <a:pt x="1281" y="1791"/>
                  </a:lnTo>
                  <a:lnTo>
                    <a:pt x="1280" y="1791"/>
                  </a:lnTo>
                  <a:lnTo>
                    <a:pt x="1280" y="1790"/>
                  </a:lnTo>
                  <a:lnTo>
                    <a:pt x="1279" y="1790"/>
                  </a:lnTo>
                  <a:lnTo>
                    <a:pt x="1279" y="1789"/>
                  </a:lnTo>
                  <a:lnTo>
                    <a:pt x="1281" y="1789"/>
                  </a:lnTo>
                  <a:lnTo>
                    <a:pt x="1282" y="1788"/>
                  </a:lnTo>
                  <a:close/>
                  <a:moveTo>
                    <a:pt x="1193" y="1785"/>
                  </a:moveTo>
                  <a:lnTo>
                    <a:pt x="1195" y="1787"/>
                  </a:lnTo>
                  <a:lnTo>
                    <a:pt x="1196" y="1787"/>
                  </a:lnTo>
                  <a:lnTo>
                    <a:pt x="1196" y="1787"/>
                  </a:lnTo>
                  <a:lnTo>
                    <a:pt x="1197" y="1787"/>
                  </a:lnTo>
                  <a:lnTo>
                    <a:pt x="1198" y="1787"/>
                  </a:lnTo>
                  <a:lnTo>
                    <a:pt x="1199" y="1788"/>
                  </a:lnTo>
                  <a:lnTo>
                    <a:pt x="1199" y="1790"/>
                  </a:lnTo>
                  <a:lnTo>
                    <a:pt x="1198" y="1791"/>
                  </a:lnTo>
                  <a:lnTo>
                    <a:pt x="1200" y="1792"/>
                  </a:lnTo>
                  <a:lnTo>
                    <a:pt x="1200" y="1793"/>
                  </a:lnTo>
                  <a:lnTo>
                    <a:pt x="1198" y="1794"/>
                  </a:lnTo>
                  <a:lnTo>
                    <a:pt x="1197" y="1793"/>
                  </a:lnTo>
                  <a:lnTo>
                    <a:pt x="1197" y="1794"/>
                  </a:lnTo>
                  <a:lnTo>
                    <a:pt x="1196" y="1795"/>
                  </a:lnTo>
                  <a:lnTo>
                    <a:pt x="1196" y="1796"/>
                  </a:lnTo>
                  <a:lnTo>
                    <a:pt x="1194" y="1797"/>
                  </a:lnTo>
                  <a:lnTo>
                    <a:pt x="1192" y="1795"/>
                  </a:lnTo>
                  <a:lnTo>
                    <a:pt x="1192" y="1794"/>
                  </a:lnTo>
                  <a:lnTo>
                    <a:pt x="1191" y="1793"/>
                  </a:lnTo>
                  <a:lnTo>
                    <a:pt x="1191" y="1792"/>
                  </a:lnTo>
                  <a:lnTo>
                    <a:pt x="1189" y="1790"/>
                  </a:lnTo>
                  <a:lnTo>
                    <a:pt x="1190" y="1786"/>
                  </a:lnTo>
                  <a:lnTo>
                    <a:pt x="1190" y="1785"/>
                  </a:lnTo>
                  <a:lnTo>
                    <a:pt x="1190" y="1784"/>
                  </a:lnTo>
                  <a:lnTo>
                    <a:pt x="1192" y="1784"/>
                  </a:lnTo>
                  <a:lnTo>
                    <a:pt x="1193" y="1784"/>
                  </a:lnTo>
                  <a:lnTo>
                    <a:pt x="1193" y="1785"/>
                  </a:lnTo>
                  <a:close/>
                  <a:moveTo>
                    <a:pt x="1276" y="1776"/>
                  </a:moveTo>
                  <a:lnTo>
                    <a:pt x="1274" y="1776"/>
                  </a:lnTo>
                  <a:lnTo>
                    <a:pt x="1273" y="1775"/>
                  </a:lnTo>
                  <a:lnTo>
                    <a:pt x="1274" y="1774"/>
                  </a:lnTo>
                  <a:lnTo>
                    <a:pt x="1275" y="1774"/>
                  </a:lnTo>
                  <a:lnTo>
                    <a:pt x="1276" y="1775"/>
                  </a:lnTo>
                  <a:lnTo>
                    <a:pt x="1276" y="1775"/>
                  </a:lnTo>
                  <a:lnTo>
                    <a:pt x="1276" y="1776"/>
                  </a:lnTo>
                  <a:close/>
                  <a:moveTo>
                    <a:pt x="1273" y="1775"/>
                  </a:moveTo>
                  <a:lnTo>
                    <a:pt x="1272" y="1775"/>
                  </a:lnTo>
                  <a:lnTo>
                    <a:pt x="1271" y="1775"/>
                  </a:lnTo>
                  <a:lnTo>
                    <a:pt x="1271" y="1774"/>
                  </a:lnTo>
                  <a:lnTo>
                    <a:pt x="1272" y="1774"/>
                  </a:lnTo>
                  <a:lnTo>
                    <a:pt x="1273" y="1774"/>
                  </a:lnTo>
                  <a:lnTo>
                    <a:pt x="1273" y="1774"/>
                  </a:lnTo>
                  <a:lnTo>
                    <a:pt x="1273" y="1775"/>
                  </a:lnTo>
                  <a:close/>
                  <a:moveTo>
                    <a:pt x="1183" y="1774"/>
                  </a:moveTo>
                  <a:lnTo>
                    <a:pt x="1185" y="1774"/>
                  </a:lnTo>
                  <a:lnTo>
                    <a:pt x="1185" y="1774"/>
                  </a:lnTo>
                  <a:lnTo>
                    <a:pt x="1186" y="1774"/>
                  </a:lnTo>
                  <a:lnTo>
                    <a:pt x="1185" y="1776"/>
                  </a:lnTo>
                  <a:lnTo>
                    <a:pt x="1184" y="1776"/>
                  </a:lnTo>
                  <a:lnTo>
                    <a:pt x="1183" y="1776"/>
                  </a:lnTo>
                  <a:lnTo>
                    <a:pt x="1184" y="1778"/>
                  </a:lnTo>
                  <a:lnTo>
                    <a:pt x="1185" y="1778"/>
                  </a:lnTo>
                  <a:lnTo>
                    <a:pt x="1186" y="1780"/>
                  </a:lnTo>
                  <a:lnTo>
                    <a:pt x="1184" y="1782"/>
                  </a:lnTo>
                  <a:lnTo>
                    <a:pt x="1184" y="1782"/>
                  </a:lnTo>
                  <a:lnTo>
                    <a:pt x="1184" y="1782"/>
                  </a:lnTo>
                  <a:lnTo>
                    <a:pt x="1183" y="1783"/>
                  </a:lnTo>
                  <a:lnTo>
                    <a:pt x="1181" y="1782"/>
                  </a:lnTo>
                  <a:lnTo>
                    <a:pt x="1181" y="1779"/>
                  </a:lnTo>
                  <a:lnTo>
                    <a:pt x="1180" y="1779"/>
                  </a:lnTo>
                  <a:lnTo>
                    <a:pt x="1180" y="1778"/>
                  </a:lnTo>
                  <a:lnTo>
                    <a:pt x="1180" y="1777"/>
                  </a:lnTo>
                  <a:lnTo>
                    <a:pt x="1182" y="1774"/>
                  </a:lnTo>
                  <a:lnTo>
                    <a:pt x="1183" y="1774"/>
                  </a:lnTo>
                  <a:lnTo>
                    <a:pt x="1183" y="1774"/>
                  </a:lnTo>
                  <a:close/>
                  <a:moveTo>
                    <a:pt x="1279" y="1771"/>
                  </a:moveTo>
                  <a:lnTo>
                    <a:pt x="1280" y="1772"/>
                  </a:lnTo>
                  <a:lnTo>
                    <a:pt x="1285" y="1772"/>
                  </a:lnTo>
                  <a:lnTo>
                    <a:pt x="1288" y="1777"/>
                  </a:lnTo>
                  <a:lnTo>
                    <a:pt x="1288" y="1779"/>
                  </a:lnTo>
                  <a:lnTo>
                    <a:pt x="1287" y="1779"/>
                  </a:lnTo>
                  <a:lnTo>
                    <a:pt x="1286" y="1778"/>
                  </a:lnTo>
                  <a:lnTo>
                    <a:pt x="1284" y="1775"/>
                  </a:lnTo>
                  <a:lnTo>
                    <a:pt x="1284" y="1775"/>
                  </a:lnTo>
                  <a:lnTo>
                    <a:pt x="1283" y="1774"/>
                  </a:lnTo>
                  <a:lnTo>
                    <a:pt x="1282" y="1775"/>
                  </a:lnTo>
                  <a:lnTo>
                    <a:pt x="1281" y="1775"/>
                  </a:lnTo>
                  <a:lnTo>
                    <a:pt x="1280" y="1774"/>
                  </a:lnTo>
                  <a:lnTo>
                    <a:pt x="1278" y="1774"/>
                  </a:lnTo>
                  <a:lnTo>
                    <a:pt x="1277" y="1775"/>
                  </a:lnTo>
                  <a:lnTo>
                    <a:pt x="1277" y="1775"/>
                  </a:lnTo>
                  <a:lnTo>
                    <a:pt x="1276" y="1774"/>
                  </a:lnTo>
                  <a:lnTo>
                    <a:pt x="1276" y="1772"/>
                  </a:lnTo>
                  <a:lnTo>
                    <a:pt x="1278" y="1772"/>
                  </a:lnTo>
                  <a:lnTo>
                    <a:pt x="1279" y="1771"/>
                  </a:lnTo>
                  <a:close/>
                  <a:moveTo>
                    <a:pt x="1271" y="1773"/>
                  </a:moveTo>
                  <a:lnTo>
                    <a:pt x="1270" y="1773"/>
                  </a:lnTo>
                  <a:lnTo>
                    <a:pt x="1269" y="1773"/>
                  </a:lnTo>
                  <a:lnTo>
                    <a:pt x="1268" y="1772"/>
                  </a:lnTo>
                  <a:lnTo>
                    <a:pt x="1268" y="1770"/>
                  </a:lnTo>
                  <a:lnTo>
                    <a:pt x="1269" y="1769"/>
                  </a:lnTo>
                  <a:lnTo>
                    <a:pt x="1270" y="1771"/>
                  </a:lnTo>
                  <a:lnTo>
                    <a:pt x="1271" y="1772"/>
                  </a:lnTo>
                  <a:lnTo>
                    <a:pt x="1271" y="1773"/>
                  </a:lnTo>
                  <a:close/>
                  <a:moveTo>
                    <a:pt x="1277" y="1771"/>
                  </a:moveTo>
                  <a:lnTo>
                    <a:pt x="1276" y="1771"/>
                  </a:lnTo>
                  <a:lnTo>
                    <a:pt x="1275" y="1770"/>
                  </a:lnTo>
                  <a:lnTo>
                    <a:pt x="1275" y="1768"/>
                  </a:lnTo>
                  <a:lnTo>
                    <a:pt x="1276" y="1768"/>
                  </a:lnTo>
                  <a:lnTo>
                    <a:pt x="1277" y="1771"/>
                  </a:lnTo>
                  <a:close/>
                  <a:moveTo>
                    <a:pt x="1276" y="1762"/>
                  </a:moveTo>
                  <a:lnTo>
                    <a:pt x="1275" y="1763"/>
                  </a:lnTo>
                  <a:lnTo>
                    <a:pt x="1274" y="1763"/>
                  </a:lnTo>
                  <a:lnTo>
                    <a:pt x="1273" y="1762"/>
                  </a:lnTo>
                  <a:lnTo>
                    <a:pt x="1273" y="1761"/>
                  </a:lnTo>
                  <a:lnTo>
                    <a:pt x="1274" y="1761"/>
                  </a:lnTo>
                  <a:lnTo>
                    <a:pt x="1274" y="1761"/>
                  </a:lnTo>
                  <a:lnTo>
                    <a:pt x="1276" y="1762"/>
                  </a:lnTo>
                  <a:close/>
                  <a:moveTo>
                    <a:pt x="1305" y="1760"/>
                  </a:moveTo>
                  <a:lnTo>
                    <a:pt x="1305" y="1760"/>
                  </a:lnTo>
                  <a:lnTo>
                    <a:pt x="1305" y="1760"/>
                  </a:lnTo>
                  <a:lnTo>
                    <a:pt x="1305" y="1760"/>
                  </a:lnTo>
                  <a:lnTo>
                    <a:pt x="1305" y="1759"/>
                  </a:lnTo>
                  <a:lnTo>
                    <a:pt x="1305" y="1759"/>
                  </a:lnTo>
                  <a:lnTo>
                    <a:pt x="1306" y="1760"/>
                  </a:lnTo>
                  <a:lnTo>
                    <a:pt x="1306" y="1760"/>
                  </a:lnTo>
                  <a:lnTo>
                    <a:pt x="1305" y="1760"/>
                  </a:lnTo>
                  <a:close/>
                  <a:moveTo>
                    <a:pt x="1271" y="1758"/>
                  </a:moveTo>
                  <a:lnTo>
                    <a:pt x="1270" y="1758"/>
                  </a:lnTo>
                  <a:lnTo>
                    <a:pt x="1270" y="1757"/>
                  </a:lnTo>
                  <a:lnTo>
                    <a:pt x="1270" y="1756"/>
                  </a:lnTo>
                  <a:lnTo>
                    <a:pt x="1270" y="1756"/>
                  </a:lnTo>
                  <a:lnTo>
                    <a:pt x="1271" y="1756"/>
                  </a:lnTo>
                  <a:lnTo>
                    <a:pt x="1271" y="1756"/>
                  </a:lnTo>
                  <a:lnTo>
                    <a:pt x="1271" y="1758"/>
                  </a:lnTo>
                  <a:close/>
                  <a:moveTo>
                    <a:pt x="1753" y="1752"/>
                  </a:moveTo>
                  <a:lnTo>
                    <a:pt x="1753" y="1754"/>
                  </a:lnTo>
                  <a:lnTo>
                    <a:pt x="1753" y="1755"/>
                  </a:lnTo>
                  <a:lnTo>
                    <a:pt x="1752" y="1757"/>
                  </a:lnTo>
                  <a:lnTo>
                    <a:pt x="1751" y="1758"/>
                  </a:lnTo>
                  <a:lnTo>
                    <a:pt x="1750" y="1757"/>
                  </a:lnTo>
                  <a:lnTo>
                    <a:pt x="1750" y="1757"/>
                  </a:lnTo>
                  <a:lnTo>
                    <a:pt x="1749" y="1757"/>
                  </a:lnTo>
                  <a:lnTo>
                    <a:pt x="1749" y="1754"/>
                  </a:lnTo>
                  <a:lnTo>
                    <a:pt x="1748" y="1754"/>
                  </a:lnTo>
                  <a:lnTo>
                    <a:pt x="1748" y="1753"/>
                  </a:lnTo>
                  <a:lnTo>
                    <a:pt x="1749" y="1753"/>
                  </a:lnTo>
                  <a:lnTo>
                    <a:pt x="1750" y="1753"/>
                  </a:lnTo>
                  <a:lnTo>
                    <a:pt x="1751" y="1753"/>
                  </a:lnTo>
                  <a:lnTo>
                    <a:pt x="1751" y="1753"/>
                  </a:lnTo>
                  <a:lnTo>
                    <a:pt x="1752" y="1752"/>
                  </a:lnTo>
                  <a:lnTo>
                    <a:pt x="1753" y="1752"/>
                  </a:lnTo>
                  <a:close/>
                  <a:moveTo>
                    <a:pt x="1259" y="1745"/>
                  </a:moveTo>
                  <a:lnTo>
                    <a:pt x="1260" y="1747"/>
                  </a:lnTo>
                  <a:lnTo>
                    <a:pt x="1263" y="1747"/>
                  </a:lnTo>
                  <a:lnTo>
                    <a:pt x="1265" y="1748"/>
                  </a:lnTo>
                  <a:lnTo>
                    <a:pt x="1266" y="1748"/>
                  </a:lnTo>
                  <a:lnTo>
                    <a:pt x="1266" y="1751"/>
                  </a:lnTo>
                  <a:lnTo>
                    <a:pt x="1267" y="1752"/>
                  </a:lnTo>
                  <a:lnTo>
                    <a:pt x="1268" y="1752"/>
                  </a:lnTo>
                  <a:lnTo>
                    <a:pt x="1269" y="1752"/>
                  </a:lnTo>
                  <a:lnTo>
                    <a:pt x="1269" y="1753"/>
                  </a:lnTo>
                  <a:lnTo>
                    <a:pt x="1270" y="1755"/>
                  </a:lnTo>
                  <a:lnTo>
                    <a:pt x="1270" y="1756"/>
                  </a:lnTo>
                  <a:lnTo>
                    <a:pt x="1269" y="1756"/>
                  </a:lnTo>
                  <a:lnTo>
                    <a:pt x="1268" y="1755"/>
                  </a:lnTo>
                  <a:lnTo>
                    <a:pt x="1266" y="1755"/>
                  </a:lnTo>
                  <a:lnTo>
                    <a:pt x="1266" y="1753"/>
                  </a:lnTo>
                  <a:lnTo>
                    <a:pt x="1264" y="1752"/>
                  </a:lnTo>
                  <a:lnTo>
                    <a:pt x="1263" y="1752"/>
                  </a:lnTo>
                  <a:lnTo>
                    <a:pt x="1262" y="1752"/>
                  </a:lnTo>
                  <a:lnTo>
                    <a:pt x="1260" y="1753"/>
                  </a:lnTo>
                  <a:lnTo>
                    <a:pt x="1260" y="1754"/>
                  </a:lnTo>
                  <a:lnTo>
                    <a:pt x="1259" y="1755"/>
                  </a:lnTo>
                  <a:lnTo>
                    <a:pt x="1258" y="1754"/>
                  </a:lnTo>
                  <a:lnTo>
                    <a:pt x="1258" y="1750"/>
                  </a:lnTo>
                  <a:lnTo>
                    <a:pt x="1259" y="1749"/>
                  </a:lnTo>
                  <a:lnTo>
                    <a:pt x="1258" y="1748"/>
                  </a:lnTo>
                  <a:lnTo>
                    <a:pt x="1258" y="1746"/>
                  </a:lnTo>
                  <a:lnTo>
                    <a:pt x="1259" y="1745"/>
                  </a:lnTo>
                  <a:close/>
                  <a:moveTo>
                    <a:pt x="1223" y="1744"/>
                  </a:moveTo>
                  <a:lnTo>
                    <a:pt x="1224" y="1745"/>
                  </a:lnTo>
                  <a:lnTo>
                    <a:pt x="1226" y="1745"/>
                  </a:lnTo>
                  <a:lnTo>
                    <a:pt x="1227" y="1744"/>
                  </a:lnTo>
                  <a:lnTo>
                    <a:pt x="1227" y="1744"/>
                  </a:lnTo>
                  <a:lnTo>
                    <a:pt x="1228" y="1745"/>
                  </a:lnTo>
                  <a:lnTo>
                    <a:pt x="1227" y="1746"/>
                  </a:lnTo>
                  <a:lnTo>
                    <a:pt x="1228" y="1746"/>
                  </a:lnTo>
                  <a:lnTo>
                    <a:pt x="1228" y="1748"/>
                  </a:lnTo>
                  <a:lnTo>
                    <a:pt x="1227" y="1748"/>
                  </a:lnTo>
                  <a:lnTo>
                    <a:pt x="1227" y="1749"/>
                  </a:lnTo>
                  <a:lnTo>
                    <a:pt x="1228" y="1749"/>
                  </a:lnTo>
                  <a:lnTo>
                    <a:pt x="1229" y="1749"/>
                  </a:lnTo>
                  <a:lnTo>
                    <a:pt x="1230" y="1749"/>
                  </a:lnTo>
                  <a:lnTo>
                    <a:pt x="1231" y="1749"/>
                  </a:lnTo>
                  <a:lnTo>
                    <a:pt x="1231" y="1750"/>
                  </a:lnTo>
                  <a:lnTo>
                    <a:pt x="1230" y="1751"/>
                  </a:lnTo>
                  <a:lnTo>
                    <a:pt x="1230" y="1753"/>
                  </a:lnTo>
                  <a:lnTo>
                    <a:pt x="1227" y="1754"/>
                  </a:lnTo>
                  <a:lnTo>
                    <a:pt x="1228" y="1756"/>
                  </a:lnTo>
                  <a:lnTo>
                    <a:pt x="1228" y="1757"/>
                  </a:lnTo>
                  <a:lnTo>
                    <a:pt x="1227" y="1760"/>
                  </a:lnTo>
                  <a:lnTo>
                    <a:pt x="1224" y="1760"/>
                  </a:lnTo>
                  <a:lnTo>
                    <a:pt x="1224" y="1758"/>
                  </a:lnTo>
                  <a:lnTo>
                    <a:pt x="1223" y="1757"/>
                  </a:lnTo>
                  <a:lnTo>
                    <a:pt x="1221" y="1758"/>
                  </a:lnTo>
                  <a:lnTo>
                    <a:pt x="1219" y="1757"/>
                  </a:lnTo>
                  <a:lnTo>
                    <a:pt x="1217" y="1758"/>
                  </a:lnTo>
                  <a:lnTo>
                    <a:pt x="1216" y="1758"/>
                  </a:lnTo>
                  <a:lnTo>
                    <a:pt x="1214" y="1757"/>
                  </a:lnTo>
                  <a:lnTo>
                    <a:pt x="1214" y="1756"/>
                  </a:lnTo>
                  <a:lnTo>
                    <a:pt x="1215" y="1756"/>
                  </a:lnTo>
                  <a:lnTo>
                    <a:pt x="1216" y="1756"/>
                  </a:lnTo>
                  <a:lnTo>
                    <a:pt x="1219" y="1752"/>
                  </a:lnTo>
                  <a:lnTo>
                    <a:pt x="1217" y="1751"/>
                  </a:lnTo>
                  <a:lnTo>
                    <a:pt x="1217" y="1751"/>
                  </a:lnTo>
                  <a:lnTo>
                    <a:pt x="1215" y="1749"/>
                  </a:lnTo>
                  <a:lnTo>
                    <a:pt x="1215" y="1748"/>
                  </a:lnTo>
                  <a:lnTo>
                    <a:pt x="1215" y="1748"/>
                  </a:lnTo>
                  <a:lnTo>
                    <a:pt x="1217" y="1748"/>
                  </a:lnTo>
                  <a:lnTo>
                    <a:pt x="1219" y="1746"/>
                  </a:lnTo>
                  <a:lnTo>
                    <a:pt x="1221" y="1746"/>
                  </a:lnTo>
                  <a:lnTo>
                    <a:pt x="1222" y="1744"/>
                  </a:lnTo>
                  <a:lnTo>
                    <a:pt x="1223" y="1744"/>
                  </a:lnTo>
                  <a:close/>
                  <a:moveTo>
                    <a:pt x="1223" y="1742"/>
                  </a:moveTo>
                  <a:lnTo>
                    <a:pt x="1223" y="1742"/>
                  </a:lnTo>
                  <a:lnTo>
                    <a:pt x="1222" y="1742"/>
                  </a:lnTo>
                  <a:lnTo>
                    <a:pt x="1222" y="1742"/>
                  </a:lnTo>
                  <a:lnTo>
                    <a:pt x="1222" y="1741"/>
                  </a:lnTo>
                  <a:lnTo>
                    <a:pt x="1222" y="1741"/>
                  </a:lnTo>
                  <a:lnTo>
                    <a:pt x="1223" y="1741"/>
                  </a:lnTo>
                  <a:lnTo>
                    <a:pt x="1223" y="1742"/>
                  </a:lnTo>
                  <a:close/>
                  <a:moveTo>
                    <a:pt x="1760" y="1741"/>
                  </a:moveTo>
                  <a:lnTo>
                    <a:pt x="1759" y="1742"/>
                  </a:lnTo>
                  <a:lnTo>
                    <a:pt x="1758" y="1742"/>
                  </a:lnTo>
                  <a:lnTo>
                    <a:pt x="1757" y="1743"/>
                  </a:lnTo>
                  <a:lnTo>
                    <a:pt x="1756" y="1743"/>
                  </a:lnTo>
                  <a:lnTo>
                    <a:pt x="1756" y="1742"/>
                  </a:lnTo>
                  <a:lnTo>
                    <a:pt x="1758" y="1740"/>
                  </a:lnTo>
                  <a:lnTo>
                    <a:pt x="1759" y="1740"/>
                  </a:lnTo>
                  <a:lnTo>
                    <a:pt x="1760" y="1741"/>
                  </a:lnTo>
                  <a:close/>
                  <a:moveTo>
                    <a:pt x="1316" y="1731"/>
                  </a:moveTo>
                  <a:lnTo>
                    <a:pt x="1315" y="1732"/>
                  </a:lnTo>
                  <a:lnTo>
                    <a:pt x="1313" y="1732"/>
                  </a:lnTo>
                  <a:lnTo>
                    <a:pt x="1313" y="1732"/>
                  </a:lnTo>
                  <a:lnTo>
                    <a:pt x="1313" y="1731"/>
                  </a:lnTo>
                  <a:lnTo>
                    <a:pt x="1314" y="1730"/>
                  </a:lnTo>
                  <a:lnTo>
                    <a:pt x="1315" y="1730"/>
                  </a:lnTo>
                  <a:lnTo>
                    <a:pt x="1316" y="1731"/>
                  </a:lnTo>
                  <a:close/>
                  <a:moveTo>
                    <a:pt x="1600" y="1731"/>
                  </a:moveTo>
                  <a:lnTo>
                    <a:pt x="1599" y="1732"/>
                  </a:lnTo>
                  <a:lnTo>
                    <a:pt x="1597" y="1732"/>
                  </a:lnTo>
                  <a:lnTo>
                    <a:pt x="1597" y="1731"/>
                  </a:lnTo>
                  <a:lnTo>
                    <a:pt x="1597" y="1730"/>
                  </a:lnTo>
                  <a:lnTo>
                    <a:pt x="1598" y="1730"/>
                  </a:lnTo>
                  <a:lnTo>
                    <a:pt x="1600" y="1730"/>
                  </a:lnTo>
                  <a:lnTo>
                    <a:pt x="1600" y="1730"/>
                  </a:lnTo>
                  <a:lnTo>
                    <a:pt x="1600" y="1731"/>
                  </a:lnTo>
                  <a:close/>
                  <a:moveTo>
                    <a:pt x="1767" y="1733"/>
                  </a:moveTo>
                  <a:lnTo>
                    <a:pt x="1765" y="1734"/>
                  </a:lnTo>
                  <a:lnTo>
                    <a:pt x="1764" y="1733"/>
                  </a:lnTo>
                  <a:lnTo>
                    <a:pt x="1764" y="1732"/>
                  </a:lnTo>
                  <a:lnTo>
                    <a:pt x="1766" y="1730"/>
                  </a:lnTo>
                  <a:lnTo>
                    <a:pt x="1767" y="1729"/>
                  </a:lnTo>
                  <a:lnTo>
                    <a:pt x="1768" y="1729"/>
                  </a:lnTo>
                  <a:lnTo>
                    <a:pt x="1769" y="1729"/>
                  </a:lnTo>
                  <a:lnTo>
                    <a:pt x="1768" y="1732"/>
                  </a:lnTo>
                  <a:lnTo>
                    <a:pt x="1767" y="1733"/>
                  </a:lnTo>
                  <a:close/>
                  <a:moveTo>
                    <a:pt x="1250" y="1729"/>
                  </a:moveTo>
                  <a:lnTo>
                    <a:pt x="1249" y="1729"/>
                  </a:lnTo>
                  <a:lnTo>
                    <a:pt x="1249" y="1729"/>
                  </a:lnTo>
                  <a:lnTo>
                    <a:pt x="1249" y="1729"/>
                  </a:lnTo>
                  <a:lnTo>
                    <a:pt x="1248" y="1728"/>
                  </a:lnTo>
                  <a:lnTo>
                    <a:pt x="1249" y="1728"/>
                  </a:lnTo>
                  <a:lnTo>
                    <a:pt x="1249" y="1727"/>
                  </a:lnTo>
                  <a:lnTo>
                    <a:pt x="1249" y="1727"/>
                  </a:lnTo>
                  <a:lnTo>
                    <a:pt x="1251" y="1728"/>
                  </a:lnTo>
                  <a:lnTo>
                    <a:pt x="1250" y="1729"/>
                  </a:lnTo>
                  <a:close/>
                  <a:moveTo>
                    <a:pt x="1604" y="1732"/>
                  </a:moveTo>
                  <a:lnTo>
                    <a:pt x="1604" y="1732"/>
                  </a:lnTo>
                  <a:lnTo>
                    <a:pt x="1603" y="1731"/>
                  </a:lnTo>
                  <a:lnTo>
                    <a:pt x="1601" y="1731"/>
                  </a:lnTo>
                  <a:lnTo>
                    <a:pt x="1600" y="1728"/>
                  </a:lnTo>
                  <a:lnTo>
                    <a:pt x="1602" y="1727"/>
                  </a:lnTo>
                  <a:lnTo>
                    <a:pt x="1602" y="1726"/>
                  </a:lnTo>
                  <a:lnTo>
                    <a:pt x="1601" y="1725"/>
                  </a:lnTo>
                  <a:lnTo>
                    <a:pt x="1600" y="1725"/>
                  </a:lnTo>
                  <a:lnTo>
                    <a:pt x="1600" y="1725"/>
                  </a:lnTo>
                  <a:lnTo>
                    <a:pt x="1600" y="1724"/>
                  </a:lnTo>
                  <a:lnTo>
                    <a:pt x="1600" y="1724"/>
                  </a:lnTo>
                  <a:lnTo>
                    <a:pt x="1601" y="1723"/>
                  </a:lnTo>
                  <a:lnTo>
                    <a:pt x="1602" y="1723"/>
                  </a:lnTo>
                  <a:lnTo>
                    <a:pt x="1603" y="1726"/>
                  </a:lnTo>
                  <a:lnTo>
                    <a:pt x="1604" y="1727"/>
                  </a:lnTo>
                  <a:lnTo>
                    <a:pt x="1606" y="1729"/>
                  </a:lnTo>
                  <a:lnTo>
                    <a:pt x="1606" y="1731"/>
                  </a:lnTo>
                  <a:lnTo>
                    <a:pt x="1605" y="1731"/>
                  </a:lnTo>
                  <a:lnTo>
                    <a:pt x="1604" y="1732"/>
                  </a:lnTo>
                  <a:close/>
                  <a:moveTo>
                    <a:pt x="1759" y="1726"/>
                  </a:moveTo>
                  <a:lnTo>
                    <a:pt x="1759" y="1727"/>
                  </a:lnTo>
                  <a:lnTo>
                    <a:pt x="1758" y="1727"/>
                  </a:lnTo>
                  <a:lnTo>
                    <a:pt x="1757" y="1726"/>
                  </a:lnTo>
                  <a:lnTo>
                    <a:pt x="1758" y="1725"/>
                  </a:lnTo>
                  <a:lnTo>
                    <a:pt x="1757" y="1723"/>
                  </a:lnTo>
                  <a:lnTo>
                    <a:pt x="1757" y="1722"/>
                  </a:lnTo>
                  <a:lnTo>
                    <a:pt x="1758" y="1721"/>
                  </a:lnTo>
                  <a:lnTo>
                    <a:pt x="1761" y="1724"/>
                  </a:lnTo>
                  <a:lnTo>
                    <a:pt x="1761" y="1725"/>
                  </a:lnTo>
                  <a:lnTo>
                    <a:pt x="1759" y="1726"/>
                  </a:lnTo>
                  <a:close/>
                  <a:moveTo>
                    <a:pt x="1250" y="1722"/>
                  </a:moveTo>
                  <a:lnTo>
                    <a:pt x="1249" y="1722"/>
                  </a:lnTo>
                  <a:lnTo>
                    <a:pt x="1249" y="1722"/>
                  </a:lnTo>
                  <a:lnTo>
                    <a:pt x="1249" y="1721"/>
                  </a:lnTo>
                  <a:lnTo>
                    <a:pt x="1249" y="1721"/>
                  </a:lnTo>
                  <a:lnTo>
                    <a:pt x="1250" y="1721"/>
                  </a:lnTo>
                  <a:lnTo>
                    <a:pt x="1251" y="1721"/>
                  </a:lnTo>
                  <a:lnTo>
                    <a:pt x="1251" y="1722"/>
                  </a:lnTo>
                  <a:lnTo>
                    <a:pt x="1250" y="1722"/>
                  </a:lnTo>
                  <a:close/>
                  <a:moveTo>
                    <a:pt x="1585" y="1723"/>
                  </a:moveTo>
                  <a:lnTo>
                    <a:pt x="1585" y="1723"/>
                  </a:lnTo>
                  <a:lnTo>
                    <a:pt x="1585" y="1723"/>
                  </a:lnTo>
                  <a:lnTo>
                    <a:pt x="1585" y="1722"/>
                  </a:lnTo>
                  <a:lnTo>
                    <a:pt x="1585" y="1721"/>
                  </a:lnTo>
                  <a:lnTo>
                    <a:pt x="1586" y="1722"/>
                  </a:lnTo>
                  <a:lnTo>
                    <a:pt x="1586" y="1722"/>
                  </a:lnTo>
                  <a:lnTo>
                    <a:pt x="1585" y="1723"/>
                  </a:lnTo>
                  <a:close/>
                  <a:moveTo>
                    <a:pt x="1808" y="1724"/>
                  </a:moveTo>
                  <a:lnTo>
                    <a:pt x="1807" y="1724"/>
                  </a:lnTo>
                  <a:lnTo>
                    <a:pt x="1806" y="1723"/>
                  </a:lnTo>
                  <a:lnTo>
                    <a:pt x="1806" y="1722"/>
                  </a:lnTo>
                  <a:lnTo>
                    <a:pt x="1806" y="1721"/>
                  </a:lnTo>
                  <a:lnTo>
                    <a:pt x="1807" y="1721"/>
                  </a:lnTo>
                  <a:lnTo>
                    <a:pt x="1808" y="1724"/>
                  </a:lnTo>
                  <a:close/>
                  <a:moveTo>
                    <a:pt x="1314" y="1722"/>
                  </a:moveTo>
                  <a:lnTo>
                    <a:pt x="1313" y="1722"/>
                  </a:lnTo>
                  <a:lnTo>
                    <a:pt x="1312" y="1722"/>
                  </a:lnTo>
                  <a:lnTo>
                    <a:pt x="1312" y="1722"/>
                  </a:lnTo>
                  <a:lnTo>
                    <a:pt x="1313" y="1720"/>
                  </a:lnTo>
                  <a:lnTo>
                    <a:pt x="1315" y="1722"/>
                  </a:lnTo>
                  <a:lnTo>
                    <a:pt x="1314" y="1722"/>
                  </a:lnTo>
                  <a:close/>
                  <a:moveTo>
                    <a:pt x="1247" y="1722"/>
                  </a:moveTo>
                  <a:lnTo>
                    <a:pt x="1246" y="1722"/>
                  </a:lnTo>
                  <a:lnTo>
                    <a:pt x="1245" y="1721"/>
                  </a:lnTo>
                  <a:lnTo>
                    <a:pt x="1245" y="1720"/>
                  </a:lnTo>
                  <a:lnTo>
                    <a:pt x="1247" y="1720"/>
                  </a:lnTo>
                  <a:lnTo>
                    <a:pt x="1248" y="1719"/>
                  </a:lnTo>
                  <a:lnTo>
                    <a:pt x="1249" y="1720"/>
                  </a:lnTo>
                  <a:lnTo>
                    <a:pt x="1249" y="1721"/>
                  </a:lnTo>
                  <a:lnTo>
                    <a:pt x="1247" y="1722"/>
                  </a:lnTo>
                  <a:close/>
                  <a:moveTo>
                    <a:pt x="1298" y="1721"/>
                  </a:moveTo>
                  <a:lnTo>
                    <a:pt x="1297" y="1722"/>
                  </a:lnTo>
                  <a:lnTo>
                    <a:pt x="1296" y="1720"/>
                  </a:lnTo>
                  <a:lnTo>
                    <a:pt x="1296" y="1718"/>
                  </a:lnTo>
                  <a:lnTo>
                    <a:pt x="1297" y="1718"/>
                  </a:lnTo>
                  <a:lnTo>
                    <a:pt x="1300" y="1720"/>
                  </a:lnTo>
                  <a:lnTo>
                    <a:pt x="1300" y="1721"/>
                  </a:lnTo>
                  <a:lnTo>
                    <a:pt x="1298" y="1721"/>
                  </a:lnTo>
                  <a:close/>
                  <a:moveTo>
                    <a:pt x="1587" y="1719"/>
                  </a:moveTo>
                  <a:lnTo>
                    <a:pt x="1586" y="1720"/>
                  </a:lnTo>
                  <a:lnTo>
                    <a:pt x="1583" y="1720"/>
                  </a:lnTo>
                  <a:lnTo>
                    <a:pt x="1583" y="1719"/>
                  </a:lnTo>
                  <a:lnTo>
                    <a:pt x="1585" y="1716"/>
                  </a:lnTo>
                  <a:lnTo>
                    <a:pt x="1586" y="1716"/>
                  </a:lnTo>
                  <a:lnTo>
                    <a:pt x="1587" y="1717"/>
                  </a:lnTo>
                  <a:lnTo>
                    <a:pt x="1587" y="1719"/>
                  </a:lnTo>
                  <a:close/>
                  <a:moveTo>
                    <a:pt x="1595" y="1713"/>
                  </a:moveTo>
                  <a:lnTo>
                    <a:pt x="1595" y="1714"/>
                  </a:lnTo>
                  <a:lnTo>
                    <a:pt x="1594" y="1715"/>
                  </a:lnTo>
                  <a:lnTo>
                    <a:pt x="1593" y="1716"/>
                  </a:lnTo>
                  <a:lnTo>
                    <a:pt x="1592" y="1716"/>
                  </a:lnTo>
                  <a:lnTo>
                    <a:pt x="1591" y="1715"/>
                  </a:lnTo>
                  <a:lnTo>
                    <a:pt x="1592" y="1714"/>
                  </a:lnTo>
                  <a:lnTo>
                    <a:pt x="1593" y="1713"/>
                  </a:lnTo>
                  <a:lnTo>
                    <a:pt x="1593" y="1713"/>
                  </a:lnTo>
                  <a:lnTo>
                    <a:pt x="1593" y="1713"/>
                  </a:lnTo>
                  <a:lnTo>
                    <a:pt x="1595" y="1713"/>
                  </a:lnTo>
                  <a:close/>
                  <a:moveTo>
                    <a:pt x="1610" y="1716"/>
                  </a:moveTo>
                  <a:lnTo>
                    <a:pt x="1609" y="1717"/>
                  </a:lnTo>
                  <a:lnTo>
                    <a:pt x="1608" y="1717"/>
                  </a:lnTo>
                  <a:lnTo>
                    <a:pt x="1608" y="1717"/>
                  </a:lnTo>
                  <a:lnTo>
                    <a:pt x="1607" y="1717"/>
                  </a:lnTo>
                  <a:lnTo>
                    <a:pt x="1607" y="1719"/>
                  </a:lnTo>
                  <a:lnTo>
                    <a:pt x="1605" y="1718"/>
                  </a:lnTo>
                  <a:lnTo>
                    <a:pt x="1605" y="1716"/>
                  </a:lnTo>
                  <a:lnTo>
                    <a:pt x="1606" y="1715"/>
                  </a:lnTo>
                  <a:lnTo>
                    <a:pt x="1606" y="1714"/>
                  </a:lnTo>
                  <a:lnTo>
                    <a:pt x="1607" y="1713"/>
                  </a:lnTo>
                  <a:lnTo>
                    <a:pt x="1608" y="1713"/>
                  </a:lnTo>
                  <a:lnTo>
                    <a:pt x="1608" y="1712"/>
                  </a:lnTo>
                  <a:lnTo>
                    <a:pt x="1609" y="1713"/>
                  </a:lnTo>
                  <a:lnTo>
                    <a:pt x="1609" y="1715"/>
                  </a:lnTo>
                  <a:lnTo>
                    <a:pt x="1610" y="1715"/>
                  </a:lnTo>
                  <a:lnTo>
                    <a:pt x="1610" y="1716"/>
                  </a:lnTo>
                  <a:close/>
                  <a:moveTo>
                    <a:pt x="1590" y="1710"/>
                  </a:moveTo>
                  <a:lnTo>
                    <a:pt x="1588" y="1710"/>
                  </a:lnTo>
                  <a:lnTo>
                    <a:pt x="1588" y="1709"/>
                  </a:lnTo>
                  <a:lnTo>
                    <a:pt x="1588" y="1709"/>
                  </a:lnTo>
                  <a:lnTo>
                    <a:pt x="1589" y="1708"/>
                  </a:lnTo>
                  <a:lnTo>
                    <a:pt x="1589" y="1708"/>
                  </a:lnTo>
                  <a:lnTo>
                    <a:pt x="1590" y="1709"/>
                  </a:lnTo>
                  <a:lnTo>
                    <a:pt x="1590" y="1709"/>
                  </a:lnTo>
                  <a:lnTo>
                    <a:pt x="1590" y="1710"/>
                  </a:lnTo>
                  <a:close/>
                  <a:moveTo>
                    <a:pt x="1609" y="1707"/>
                  </a:moveTo>
                  <a:lnTo>
                    <a:pt x="1609" y="1708"/>
                  </a:lnTo>
                  <a:lnTo>
                    <a:pt x="1607" y="1708"/>
                  </a:lnTo>
                  <a:lnTo>
                    <a:pt x="1606" y="1707"/>
                  </a:lnTo>
                  <a:lnTo>
                    <a:pt x="1607" y="1706"/>
                  </a:lnTo>
                  <a:lnTo>
                    <a:pt x="1606" y="1705"/>
                  </a:lnTo>
                  <a:lnTo>
                    <a:pt x="1607" y="1704"/>
                  </a:lnTo>
                  <a:lnTo>
                    <a:pt x="1607" y="1702"/>
                  </a:lnTo>
                  <a:lnTo>
                    <a:pt x="1609" y="1701"/>
                  </a:lnTo>
                  <a:lnTo>
                    <a:pt x="1610" y="1701"/>
                  </a:lnTo>
                  <a:lnTo>
                    <a:pt x="1611" y="1703"/>
                  </a:lnTo>
                  <a:lnTo>
                    <a:pt x="1610" y="1707"/>
                  </a:lnTo>
                  <a:lnTo>
                    <a:pt x="1609" y="1707"/>
                  </a:lnTo>
                  <a:close/>
                  <a:moveTo>
                    <a:pt x="1275" y="1698"/>
                  </a:moveTo>
                  <a:lnTo>
                    <a:pt x="1275" y="1699"/>
                  </a:lnTo>
                  <a:lnTo>
                    <a:pt x="1277" y="1701"/>
                  </a:lnTo>
                  <a:lnTo>
                    <a:pt x="1277" y="1701"/>
                  </a:lnTo>
                  <a:lnTo>
                    <a:pt x="1274" y="1702"/>
                  </a:lnTo>
                  <a:lnTo>
                    <a:pt x="1273" y="1703"/>
                  </a:lnTo>
                  <a:lnTo>
                    <a:pt x="1274" y="1704"/>
                  </a:lnTo>
                  <a:lnTo>
                    <a:pt x="1275" y="1705"/>
                  </a:lnTo>
                  <a:lnTo>
                    <a:pt x="1275" y="1707"/>
                  </a:lnTo>
                  <a:lnTo>
                    <a:pt x="1274" y="1708"/>
                  </a:lnTo>
                  <a:lnTo>
                    <a:pt x="1275" y="1709"/>
                  </a:lnTo>
                  <a:lnTo>
                    <a:pt x="1276" y="1709"/>
                  </a:lnTo>
                  <a:lnTo>
                    <a:pt x="1277" y="1710"/>
                  </a:lnTo>
                  <a:lnTo>
                    <a:pt x="1279" y="1709"/>
                  </a:lnTo>
                  <a:lnTo>
                    <a:pt x="1283" y="1709"/>
                  </a:lnTo>
                  <a:lnTo>
                    <a:pt x="1284" y="1708"/>
                  </a:lnTo>
                  <a:lnTo>
                    <a:pt x="1284" y="1708"/>
                  </a:lnTo>
                  <a:lnTo>
                    <a:pt x="1283" y="1708"/>
                  </a:lnTo>
                  <a:lnTo>
                    <a:pt x="1281" y="1706"/>
                  </a:lnTo>
                  <a:lnTo>
                    <a:pt x="1281" y="1705"/>
                  </a:lnTo>
                  <a:lnTo>
                    <a:pt x="1282" y="1704"/>
                  </a:lnTo>
                  <a:lnTo>
                    <a:pt x="1284" y="1704"/>
                  </a:lnTo>
                  <a:lnTo>
                    <a:pt x="1284" y="1705"/>
                  </a:lnTo>
                  <a:lnTo>
                    <a:pt x="1284" y="1706"/>
                  </a:lnTo>
                  <a:lnTo>
                    <a:pt x="1285" y="1707"/>
                  </a:lnTo>
                  <a:lnTo>
                    <a:pt x="1285" y="1708"/>
                  </a:lnTo>
                  <a:lnTo>
                    <a:pt x="1286" y="1707"/>
                  </a:lnTo>
                  <a:lnTo>
                    <a:pt x="1287" y="1707"/>
                  </a:lnTo>
                  <a:lnTo>
                    <a:pt x="1289" y="1709"/>
                  </a:lnTo>
                  <a:lnTo>
                    <a:pt x="1290" y="1709"/>
                  </a:lnTo>
                  <a:lnTo>
                    <a:pt x="1291" y="1711"/>
                  </a:lnTo>
                  <a:lnTo>
                    <a:pt x="1292" y="1711"/>
                  </a:lnTo>
                  <a:lnTo>
                    <a:pt x="1294" y="1710"/>
                  </a:lnTo>
                  <a:lnTo>
                    <a:pt x="1294" y="1711"/>
                  </a:lnTo>
                  <a:lnTo>
                    <a:pt x="1295" y="1711"/>
                  </a:lnTo>
                  <a:lnTo>
                    <a:pt x="1296" y="1712"/>
                  </a:lnTo>
                  <a:lnTo>
                    <a:pt x="1297" y="1712"/>
                  </a:lnTo>
                  <a:lnTo>
                    <a:pt x="1298" y="1713"/>
                  </a:lnTo>
                  <a:lnTo>
                    <a:pt x="1297" y="1714"/>
                  </a:lnTo>
                  <a:lnTo>
                    <a:pt x="1296" y="1714"/>
                  </a:lnTo>
                  <a:lnTo>
                    <a:pt x="1296" y="1715"/>
                  </a:lnTo>
                  <a:lnTo>
                    <a:pt x="1295" y="1715"/>
                  </a:lnTo>
                  <a:lnTo>
                    <a:pt x="1295" y="1714"/>
                  </a:lnTo>
                  <a:lnTo>
                    <a:pt x="1294" y="1715"/>
                  </a:lnTo>
                  <a:lnTo>
                    <a:pt x="1293" y="1715"/>
                  </a:lnTo>
                  <a:lnTo>
                    <a:pt x="1292" y="1714"/>
                  </a:lnTo>
                  <a:lnTo>
                    <a:pt x="1290" y="1715"/>
                  </a:lnTo>
                  <a:lnTo>
                    <a:pt x="1289" y="1715"/>
                  </a:lnTo>
                  <a:lnTo>
                    <a:pt x="1287" y="1714"/>
                  </a:lnTo>
                  <a:lnTo>
                    <a:pt x="1287" y="1713"/>
                  </a:lnTo>
                  <a:lnTo>
                    <a:pt x="1288" y="1712"/>
                  </a:lnTo>
                  <a:lnTo>
                    <a:pt x="1287" y="1711"/>
                  </a:lnTo>
                  <a:lnTo>
                    <a:pt x="1282" y="1711"/>
                  </a:lnTo>
                  <a:lnTo>
                    <a:pt x="1279" y="1713"/>
                  </a:lnTo>
                  <a:lnTo>
                    <a:pt x="1279" y="1713"/>
                  </a:lnTo>
                  <a:lnTo>
                    <a:pt x="1279" y="1715"/>
                  </a:lnTo>
                  <a:lnTo>
                    <a:pt x="1278" y="1715"/>
                  </a:lnTo>
                  <a:lnTo>
                    <a:pt x="1277" y="1715"/>
                  </a:lnTo>
                  <a:lnTo>
                    <a:pt x="1275" y="1714"/>
                  </a:lnTo>
                  <a:lnTo>
                    <a:pt x="1274" y="1713"/>
                  </a:lnTo>
                  <a:lnTo>
                    <a:pt x="1273" y="1713"/>
                  </a:lnTo>
                  <a:lnTo>
                    <a:pt x="1273" y="1712"/>
                  </a:lnTo>
                  <a:lnTo>
                    <a:pt x="1271" y="1712"/>
                  </a:lnTo>
                  <a:lnTo>
                    <a:pt x="1270" y="1714"/>
                  </a:lnTo>
                  <a:lnTo>
                    <a:pt x="1269" y="1714"/>
                  </a:lnTo>
                  <a:lnTo>
                    <a:pt x="1270" y="1715"/>
                  </a:lnTo>
                  <a:lnTo>
                    <a:pt x="1270" y="1715"/>
                  </a:lnTo>
                  <a:lnTo>
                    <a:pt x="1268" y="1717"/>
                  </a:lnTo>
                  <a:lnTo>
                    <a:pt x="1268" y="1718"/>
                  </a:lnTo>
                  <a:lnTo>
                    <a:pt x="1265" y="1718"/>
                  </a:lnTo>
                  <a:lnTo>
                    <a:pt x="1265" y="1719"/>
                  </a:lnTo>
                  <a:lnTo>
                    <a:pt x="1264" y="1719"/>
                  </a:lnTo>
                  <a:lnTo>
                    <a:pt x="1263" y="1719"/>
                  </a:lnTo>
                  <a:lnTo>
                    <a:pt x="1263" y="1721"/>
                  </a:lnTo>
                  <a:lnTo>
                    <a:pt x="1264" y="1722"/>
                  </a:lnTo>
                  <a:lnTo>
                    <a:pt x="1264" y="1722"/>
                  </a:lnTo>
                  <a:lnTo>
                    <a:pt x="1263" y="1722"/>
                  </a:lnTo>
                  <a:lnTo>
                    <a:pt x="1262" y="1721"/>
                  </a:lnTo>
                  <a:lnTo>
                    <a:pt x="1261" y="1720"/>
                  </a:lnTo>
                  <a:lnTo>
                    <a:pt x="1259" y="1721"/>
                  </a:lnTo>
                  <a:lnTo>
                    <a:pt x="1258" y="1721"/>
                  </a:lnTo>
                  <a:lnTo>
                    <a:pt x="1258" y="1720"/>
                  </a:lnTo>
                  <a:lnTo>
                    <a:pt x="1257" y="1720"/>
                  </a:lnTo>
                  <a:lnTo>
                    <a:pt x="1257" y="1720"/>
                  </a:lnTo>
                  <a:lnTo>
                    <a:pt x="1257" y="1722"/>
                  </a:lnTo>
                  <a:lnTo>
                    <a:pt x="1256" y="1722"/>
                  </a:lnTo>
                  <a:lnTo>
                    <a:pt x="1255" y="1721"/>
                  </a:lnTo>
                  <a:lnTo>
                    <a:pt x="1254" y="1723"/>
                  </a:lnTo>
                  <a:lnTo>
                    <a:pt x="1254" y="1723"/>
                  </a:lnTo>
                  <a:lnTo>
                    <a:pt x="1253" y="1723"/>
                  </a:lnTo>
                  <a:lnTo>
                    <a:pt x="1252" y="1723"/>
                  </a:lnTo>
                  <a:lnTo>
                    <a:pt x="1251" y="1723"/>
                  </a:lnTo>
                  <a:lnTo>
                    <a:pt x="1251" y="1722"/>
                  </a:lnTo>
                  <a:lnTo>
                    <a:pt x="1252" y="1720"/>
                  </a:lnTo>
                  <a:lnTo>
                    <a:pt x="1253" y="1720"/>
                  </a:lnTo>
                  <a:lnTo>
                    <a:pt x="1255" y="1718"/>
                  </a:lnTo>
                  <a:lnTo>
                    <a:pt x="1257" y="1717"/>
                  </a:lnTo>
                  <a:lnTo>
                    <a:pt x="1257" y="1716"/>
                  </a:lnTo>
                  <a:lnTo>
                    <a:pt x="1255" y="1716"/>
                  </a:lnTo>
                  <a:lnTo>
                    <a:pt x="1255" y="1715"/>
                  </a:lnTo>
                  <a:lnTo>
                    <a:pt x="1255" y="1714"/>
                  </a:lnTo>
                  <a:lnTo>
                    <a:pt x="1255" y="1713"/>
                  </a:lnTo>
                  <a:lnTo>
                    <a:pt x="1258" y="1712"/>
                  </a:lnTo>
                  <a:lnTo>
                    <a:pt x="1260" y="1711"/>
                  </a:lnTo>
                  <a:lnTo>
                    <a:pt x="1260" y="1710"/>
                  </a:lnTo>
                  <a:lnTo>
                    <a:pt x="1259" y="1710"/>
                  </a:lnTo>
                  <a:lnTo>
                    <a:pt x="1259" y="1710"/>
                  </a:lnTo>
                  <a:lnTo>
                    <a:pt x="1257" y="1710"/>
                  </a:lnTo>
                  <a:lnTo>
                    <a:pt x="1257" y="1708"/>
                  </a:lnTo>
                  <a:lnTo>
                    <a:pt x="1256" y="1708"/>
                  </a:lnTo>
                  <a:lnTo>
                    <a:pt x="1255" y="1707"/>
                  </a:lnTo>
                  <a:lnTo>
                    <a:pt x="1254" y="1708"/>
                  </a:lnTo>
                  <a:lnTo>
                    <a:pt x="1253" y="1708"/>
                  </a:lnTo>
                  <a:lnTo>
                    <a:pt x="1252" y="1707"/>
                  </a:lnTo>
                  <a:lnTo>
                    <a:pt x="1251" y="1707"/>
                  </a:lnTo>
                  <a:lnTo>
                    <a:pt x="1250" y="1706"/>
                  </a:lnTo>
                  <a:lnTo>
                    <a:pt x="1251" y="1704"/>
                  </a:lnTo>
                  <a:lnTo>
                    <a:pt x="1251" y="1704"/>
                  </a:lnTo>
                  <a:lnTo>
                    <a:pt x="1251" y="1702"/>
                  </a:lnTo>
                  <a:lnTo>
                    <a:pt x="1252" y="1701"/>
                  </a:lnTo>
                  <a:lnTo>
                    <a:pt x="1254" y="1700"/>
                  </a:lnTo>
                  <a:lnTo>
                    <a:pt x="1255" y="1700"/>
                  </a:lnTo>
                  <a:lnTo>
                    <a:pt x="1256" y="1699"/>
                  </a:lnTo>
                  <a:lnTo>
                    <a:pt x="1257" y="1699"/>
                  </a:lnTo>
                  <a:lnTo>
                    <a:pt x="1258" y="1700"/>
                  </a:lnTo>
                  <a:lnTo>
                    <a:pt x="1258" y="1701"/>
                  </a:lnTo>
                  <a:lnTo>
                    <a:pt x="1256" y="1702"/>
                  </a:lnTo>
                  <a:lnTo>
                    <a:pt x="1256" y="1703"/>
                  </a:lnTo>
                  <a:lnTo>
                    <a:pt x="1257" y="1704"/>
                  </a:lnTo>
                  <a:lnTo>
                    <a:pt x="1259" y="1704"/>
                  </a:lnTo>
                  <a:lnTo>
                    <a:pt x="1260" y="1703"/>
                  </a:lnTo>
                  <a:lnTo>
                    <a:pt x="1260" y="1702"/>
                  </a:lnTo>
                  <a:lnTo>
                    <a:pt x="1262" y="1701"/>
                  </a:lnTo>
                  <a:lnTo>
                    <a:pt x="1263" y="1702"/>
                  </a:lnTo>
                  <a:lnTo>
                    <a:pt x="1263" y="1703"/>
                  </a:lnTo>
                  <a:lnTo>
                    <a:pt x="1262" y="1704"/>
                  </a:lnTo>
                  <a:lnTo>
                    <a:pt x="1264" y="1705"/>
                  </a:lnTo>
                  <a:lnTo>
                    <a:pt x="1265" y="1705"/>
                  </a:lnTo>
                  <a:lnTo>
                    <a:pt x="1266" y="1705"/>
                  </a:lnTo>
                  <a:lnTo>
                    <a:pt x="1266" y="1702"/>
                  </a:lnTo>
                  <a:lnTo>
                    <a:pt x="1268" y="1702"/>
                  </a:lnTo>
                  <a:lnTo>
                    <a:pt x="1269" y="1700"/>
                  </a:lnTo>
                  <a:lnTo>
                    <a:pt x="1271" y="1700"/>
                  </a:lnTo>
                  <a:lnTo>
                    <a:pt x="1271" y="1699"/>
                  </a:lnTo>
                  <a:lnTo>
                    <a:pt x="1273" y="1699"/>
                  </a:lnTo>
                  <a:lnTo>
                    <a:pt x="1274" y="1698"/>
                  </a:lnTo>
                  <a:lnTo>
                    <a:pt x="1275" y="1698"/>
                  </a:lnTo>
                  <a:close/>
                  <a:moveTo>
                    <a:pt x="1611" y="1700"/>
                  </a:moveTo>
                  <a:lnTo>
                    <a:pt x="1611" y="1700"/>
                  </a:lnTo>
                  <a:lnTo>
                    <a:pt x="1608" y="1700"/>
                  </a:lnTo>
                  <a:lnTo>
                    <a:pt x="1608" y="1699"/>
                  </a:lnTo>
                  <a:lnTo>
                    <a:pt x="1610" y="1699"/>
                  </a:lnTo>
                  <a:lnTo>
                    <a:pt x="1610" y="1698"/>
                  </a:lnTo>
                  <a:lnTo>
                    <a:pt x="1610" y="1695"/>
                  </a:lnTo>
                  <a:lnTo>
                    <a:pt x="1612" y="1695"/>
                  </a:lnTo>
                  <a:lnTo>
                    <a:pt x="1612" y="1696"/>
                  </a:lnTo>
                  <a:lnTo>
                    <a:pt x="1612" y="1697"/>
                  </a:lnTo>
                  <a:lnTo>
                    <a:pt x="1612" y="1699"/>
                  </a:lnTo>
                  <a:lnTo>
                    <a:pt x="1611" y="1699"/>
                  </a:lnTo>
                  <a:lnTo>
                    <a:pt x="1611" y="1700"/>
                  </a:lnTo>
                  <a:close/>
                  <a:moveTo>
                    <a:pt x="1663" y="1665"/>
                  </a:moveTo>
                  <a:lnTo>
                    <a:pt x="1663" y="1666"/>
                  </a:lnTo>
                  <a:lnTo>
                    <a:pt x="1663" y="1666"/>
                  </a:lnTo>
                  <a:lnTo>
                    <a:pt x="1664" y="1668"/>
                  </a:lnTo>
                  <a:lnTo>
                    <a:pt x="1664" y="1670"/>
                  </a:lnTo>
                  <a:lnTo>
                    <a:pt x="1664" y="1671"/>
                  </a:lnTo>
                  <a:lnTo>
                    <a:pt x="1664" y="1671"/>
                  </a:lnTo>
                  <a:lnTo>
                    <a:pt x="1664" y="1672"/>
                  </a:lnTo>
                  <a:lnTo>
                    <a:pt x="1665" y="1671"/>
                  </a:lnTo>
                  <a:lnTo>
                    <a:pt x="1666" y="1671"/>
                  </a:lnTo>
                  <a:lnTo>
                    <a:pt x="1667" y="1672"/>
                  </a:lnTo>
                  <a:lnTo>
                    <a:pt x="1669" y="1672"/>
                  </a:lnTo>
                  <a:lnTo>
                    <a:pt x="1670" y="1673"/>
                  </a:lnTo>
                  <a:lnTo>
                    <a:pt x="1671" y="1673"/>
                  </a:lnTo>
                  <a:lnTo>
                    <a:pt x="1672" y="1677"/>
                  </a:lnTo>
                  <a:lnTo>
                    <a:pt x="1673" y="1678"/>
                  </a:lnTo>
                  <a:lnTo>
                    <a:pt x="1674" y="1678"/>
                  </a:lnTo>
                  <a:lnTo>
                    <a:pt x="1674" y="1679"/>
                  </a:lnTo>
                  <a:lnTo>
                    <a:pt x="1675" y="1680"/>
                  </a:lnTo>
                  <a:lnTo>
                    <a:pt x="1675" y="1681"/>
                  </a:lnTo>
                  <a:lnTo>
                    <a:pt x="1676" y="1681"/>
                  </a:lnTo>
                  <a:lnTo>
                    <a:pt x="1675" y="1680"/>
                  </a:lnTo>
                  <a:lnTo>
                    <a:pt x="1676" y="1676"/>
                  </a:lnTo>
                  <a:lnTo>
                    <a:pt x="1678" y="1675"/>
                  </a:lnTo>
                  <a:lnTo>
                    <a:pt x="1679" y="1675"/>
                  </a:lnTo>
                  <a:lnTo>
                    <a:pt x="1679" y="1676"/>
                  </a:lnTo>
                  <a:lnTo>
                    <a:pt x="1679" y="1676"/>
                  </a:lnTo>
                  <a:lnTo>
                    <a:pt x="1679" y="1676"/>
                  </a:lnTo>
                  <a:lnTo>
                    <a:pt x="1680" y="1676"/>
                  </a:lnTo>
                  <a:lnTo>
                    <a:pt x="1681" y="1677"/>
                  </a:lnTo>
                  <a:lnTo>
                    <a:pt x="1681" y="1678"/>
                  </a:lnTo>
                  <a:lnTo>
                    <a:pt x="1682" y="1680"/>
                  </a:lnTo>
                  <a:lnTo>
                    <a:pt x="1684" y="1680"/>
                  </a:lnTo>
                  <a:lnTo>
                    <a:pt x="1686" y="1682"/>
                  </a:lnTo>
                  <a:lnTo>
                    <a:pt x="1686" y="1682"/>
                  </a:lnTo>
                  <a:lnTo>
                    <a:pt x="1688" y="1684"/>
                  </a:lnTo>
                  <a:lnTo>
                    <a:pt x="1689" y="1684"/>
                  </a:lnTo>
                  <a:lnTo>
                    <a:pt x="1692" y="1684"/>
                  </a:lnTo>
                  <a:lnTo>
                    <a:pt x="1693" y="1686"/>
                  </a:lnTo>
                  <a:lnTo>
                    <a:pt x="1694" y="1687"/>
                  </a:lnTo>
                  <a:lnTo>
                    <a:pt x="1694" y="1687"/>
                  </a:lnTo>
                  <a:lnTo>
                    <a:pt x="1696" y="1689"/>
                  </a:lnTo>
                  <a:lnTo>
                    <a:pt x="1699" y="1690"/>
                  </a:lnTo>
                  <a:lnTo>
                    <a:pt x="1699" y="1691"/>
                  </a:lnTo>
                  <a:lnTo>
                    <a:pt x="1700" y="1692"/>
                  </a:lnTo>
                  <a:lnTo>
                    <a:pt x="1700" y="1693"/>
                  </a:lnTo>
                  <a:lnTo>
                    <a:pt x="1699" y="1694"/>
                  </a:lnTo>
                  <a:lnTo>
                    <a:pt x="1699" y="1695"/>
                  </a:lnTo>
                  <a:lnTo>
                    <a:pt x="1700" y="1694"/>
                  </a:lnTo>
                  <a:lnTo>
                    <a:pt x="1701" y="1693"/>
                  </a:lnTo>
                  <a:lnTo>
                    <a:pt x="1702" y="1693"/>
                  </a:lnTo>
                  <a:lnTo>
                    <a:pt x="1706" y="1693"/>
                  </a:lnTo>
                  <a:lnTo>
                    <a:pt x="1708" y="1691"/>
                  </a:lnTo>
                  <a:lnTo>
                    <a:pt x="1709" y="1691"/>
                  </a:lnTo>
                  <a:lnTo>
                    <a:pt x="1711" y="1690"/>
                  </a:lnTo>
                  <a:lnTo>
                    <a:pt x="1714" y="1690"/>
                  </a:lnTo>
                  <a:lnTo>
                    <a:pt x="1715" y="1690"/>
                  </a:lnTo>
                  <a:lnTo>
                    <a:pt x="1716" y="1690"/>
                  </a:lnTo>
                  <a:lnTo>
                    <a:pt x="1719" y="1689"/>
                  </a:lnTo>
                  <a:lnTo>
                    <a:pt x="1719" y="1690"/>
                  </a:lnTo>
                  <a:lnTo>
                    <a:pt x="1721" y="1690"/>
                  </a:lnTo>
                  <a:lnTo>
                    <a:pt x="1722" y="1691"/>
                  </a:lnTo>
                  <a:lnTo>
                    <a:pt x="1722" y="1693"/>
                  </a:lnTo>
                  <a:lnTo>
                    <a:pt x="1722" y="1693"/>
                  </a:lnTo>
                  <a:lnTo>
                    <a:pt x="1723" y="1692"/>
                  </a:lnTo>
                  <a:lnTo>
                    <a:pt x="1723" y="1691"/>
                  </a:lnTo>
                  <a:lnTo>
                    <a:pt x="1724" y="1691"/>
                  </a:lnTo>
                  <a:lnTo>
                    <a:pt x="1726" y="1693"/>
                  </a:lnTo>
                  <a:lnTo>
                    <a:pt x="1728" y="1693"/>
                  </a:lnTo>
                  <a:lnTo>
                    <a:pt x="1730" y="1694"/>
                  </a:lnTo>
                  <a:lnTo>
                    <a:pt x="1732" y="1694"/>
                  </a:lnTo>
                  <a:lnTo>
                    <a:pt x="1732" y="1694"/>
                  </a:lnTo>
                  <a:lnTo>
                    <a:pt x="1738" y="1694"/>
                  </a:lnTo>
                  <a:lnTo>
                    <a:pt x="1739" y="1692"/>
                  </a:lnTo>
                  <a:lnTo>
                    <a:pt x="1740" y="1692"/>
                  </a:lnTo>
                  <a:lnTo>
                    <a:pt x="1741" y="1693"/>
                  </a:lnTo>
                  <a:lnTo>
                    <a:pt x="1744" y="1694"/>
                  </a:lnTo>
                  <a:lnTo>
                    <a:pt x="1748" y="1697"/>
                  </a:lnTo>
                  <a:lnTo>
                    <a:pt x="1749" y="1698"/>
                  </a:lnTo>
                  <a:lnTo>
                    <a:pt x="1750" y="1698"/>
                  </a:lnTo>
                  <a:lnTo>
                    <a:pt x="1750" y="1699"/>
                  </a:lnTo>
                  <a:lnTo>
                    <a:pt x="1749" y="1700"/>
                  </a:lnTo>
                  <a:lnTo>
                    <a:pt x="1749" y="1706"/>
                  </a:lnTo>
                  <a:lnTo>
                    <a:pt x="1750" y="1708"/>
                  </a:lnTo>
                  <a:lnTo>
                    <a:pt x="1750" y="1710"/>
                  </a:lnTo>
                  <a:lnTo>
                    <a:pt x="1751" y="1710"/>
                  </a:lnTo>
                  <a:lnTo>
                    <a:pt x="1753" y="1711"/>
                  </a:lnTo>
                  <a:lnTo>
                    <a:pt x="1755" y="1711"/>
                  </a:lnTo>
                  <a:lnTo>
                    <a:pt x="1756" y="1712"/>
                  </a:lnTo>
                  <a:lnTo>
                    <a:pt x="1756" y="1714"/>
                  </a:lnTo>
                  <a:lnTo>
                    <a:pt x="1755" y="1714"/>
                  </a:lnTo>
                  <a:lnTo>
                    <a:pt x="1753" y="1714"/>
                  </a:lnTo>
                  <a:lnTo>
                    <a:pt x="1753" y="1714"/>
                  </a:lnTo>
                  <a:lnTo>
                    <a:pt x="1753" y="1715"/>
                  </a:lnTo>
                  <a:lnTo>
                    <a:pt x="1753" y="1716"/>
                  </a:lnTo>
                  <a:lnTo>
                    <a:pt x="1752" y="1716"/>
                  </a:lnTo>
                  <a:lnTo>
                    <a:pt x="1752" y="1718"/>
                  </a:lnTo>
                  <a:lnTo>
                    <a:pt x="1753" y="1719"/>
                  </a:lnTo>
                  <a:lnTo>
                    <a:pt x="1753" y="1721"/>
                  </a:lnTo>
                  <a:lnTo>
                    <a:pt x="1751" y="1721"/>
                  </a:lnTo>
                  <a:lnTo>
                    <a:pt x="1751" y="1721"/>
                  </a:lnTo>
                  <a:lnTo>
                    <a:pt x="1748" y="1721"/>
                  </a:lnTo>
                  <a:lnTo>
                    <a:pt x="1747" y="1720"/>
                  </a:lnTo>
                  <a:lnTo>
                    <a:pt x="1746" y="1720"/>
                  </a:lnTo>
                  <a:lnTo>
                    <a:pt x="1747" y="1717"/>
                  </a:lnTo>
                  <a:lnTo>
                    <a:pt x="1746" y="1716"/>
                  </a:lnTo>
                  <a:lnTo>
                    <a:pt x="1748" y="1715"/>
                  </a:lnTo>
                  <a:lnTo>
                    <a:pt x="1747" y="1714"/>
                  </a:lnTo>
                  <a:lnTo>
                    <a:pt x="1745" y="1714"/>
                  </a:lnTo>
                  <a:lnTo>
                    <a:pt x="1745" y="1714"/>
                  </a:lnTo>
                  <a:lnTo>
                    <a:pt x="1744" y="1713"/>
                  </a:lnTo>
                  <a:lnTo>
                    <a:pt x="1744" y="1710"/>
                  </a:lnTo>
                  <a:lnTo>
                    <a:pt x="1741" y="1711"/>
                  </a:lnTo>
                  <a:lnTo>
                    <a:pt x="1741" y="1712"/>
                  </a:lnTo>
                  <a:lnTo>
                    <a:pt x="1743" y="1714"/>
                  </a:lnTo>
                  <a:lnTo>
                    <a:pt x="1743" y="1715"/>
                  </a:lnTo>
                  <a:lnTo>
                    <a:pt x="1741" y="1716"/>
                  </a:lnTo>
                  <a:lnTo>
                    <a:pt x="1741" y="1716"/>
                  </a:lnTo>
                  <a:lnTo>
                    <a:pt x="1741" y="1717"/>
                  </a:lnTo>
                  <a:lnTo>
                    <a:pt x="1740" y="1718"/>
                  </a:lnTo>
                  <a:lnTo>
                    <a:pt x="1742" y="1720"/>
                  </a:lnTo>
                  <a:lnTo>
                    <a:pt x="1743" y="1721"/>
                  </a:lnTo>
                  <a:lnTo>
                    <a:pt x="1742" y="1722"/>
                  </a:lnTo>
                  <a:lnTo>
                    <a:pt x="1740" y="1722"/>
                  </a:lnTo>
                  <a:lnTo>
                    <a:pt x="1739" y="1721"/>
                  </a:lnTo>
                  <a:lnTo>
                    <a:pt x="1737" y="1723"/>
                  </a:lnTo>
                  <a:lnTo>
                    <a:pt x="1737" y="1724"/>
                  </a:lnTo>
                  <a:lnTo>
                    <a:pt x="1739" y="1725"/>
                  </a:lnTo>
                  <a:lnTo>
                    <a:pt x="1740" y="1726"/>
                  </a:lnTo>
                  <a:lnTo>
                    <a:pt x="1741" y="1726"/>
                  </a:lnTo>
                  <a:lnTo>
                    <a:pt x="1743" y="1727"/>
                  </a:lnTo>
                  <a:lnTo>
                    <a:pt x="1744" y="1729"/>
                  </a:lnTo>
                  <a:lnTo>
                    <a:pt x="1745" y="1730"/>
                  </a:lnTo>
                  <a:lnTo>
                    <a:pt x="1745" y="1732"/>
                  </a:lnTo>
                  <a:lnTo>
                    <a:pt x="1745" y="1732"/>
                  </a:lnTo>
                  <a:lnTo>
                    <a:pt x="1743" y="1734"/>
                  </a:lnTo>
                  <a:lnTo>
                    <a:pt x="1741" y="1734"/>
                  </a:lnTo>
                  <a:lnTo>
                    <a:pt x="1740" y="1735"/>
                  </a:lnTo>
                  <a:lnTo>
                    <a:pt x="1738" y="1733"/>
                  </a:lnTo>
                  <a:lnTo>
                    <a:pt x="1737" y="1733"/>
                  </a:lnTo>
                  <a:lnTo>
                    <a:pt x="1736" y="1734"/>
                  </a:lnTo>
                  <a:lnTo>
                    <a:pt x="1735" y="1734"/>
                  </a:lnTo>
                  <a:lnTo>
                    <a:pt x="1734" y="1734"/>
                  </a:lnTo>
                  <a:lnTo>
                    <a:pt x="1734" y="1736"/>
                  </a:lnTo>
                  <a:lnTo>
                    <a:pt x="1733" y="1737"/>
                  </a:lnTo>
                  <a:lnTo>
                    <a:pt x="1733" y="1738"/>
                  </a:lnTo>
                  <a:lnTo>
                    <a:pt x="1731" y="1740"/>
                  </a:lnTo>
                  <a:lnTo>
                    <a:pt x="1730" y="1741"/>
                  </a:lnTo>
                  <a:lnTo>
                    <a:pt x="1728" y="1741"/>
                  </a:lnTo>
                  <a:lnTo>
                    <a:pt x="1728" y="1740"/>
                  </a:lnTo>
                  <a:lnTo>
                    <a:pt x="1723" y="1740"/>
                  </a:lnTo>
                  <a:lnTo>
                    <a:pt x="1721" y="1738"/>
                  </a:lnTo>
                  <a:lnTo>
                    <a:pt x="1721" y="1736"/>
                  </a:lnTo>
                  <a:lnTo>
                    <a:pt x="1723" y="1734"/>
                  </a:lnTo>
                  <a:lnTo>
                    <a:pt x="1723" y="1733"/>
                  </a:lnTo>
                  <a:lnTo>
                    <a:pt x="1723" y="1732"/>
                  </a:lnTo>
                  <a:lnTo>
                    <a:pt x="1723" y="1731"/>
                  </a:lnTo>
                  <a:lnTo>
                    <a:pt x="1722" y="1731"/>
                  </a:lnTo>
                  <a:lnTo>
                    <a:pt x="1720" y="1732"/>
                  </a:lnTo>
                  <a:lnTo>
                    <a:pt x="1717" y="1735"/>
                  </a:lnTo>
                  <a:lnTo>
                    <a:pt x="1717" y="1737"/>
                  </a:lnTo>
                  <a:lnTo>
                    <a:pt x="1718" y="1738"/>
                  </a:lnTo>
                  <a:lnTo>
                    <a:pt x="1718" y="1738"/>
                  </a:lnTo>
                  <a:lnTo>
                    <a:pt x="1718" y="1739"/>
                  </a:lnTo>
                  <a:lnTo>
                    <a:pt x="1718" y="1741"/>
                  </a:lnTo>
                  <a:lnTo>
                    <a:pt x="1717" y="1741"/>
                  </a:lnTo>
                  <a:lnTo>
                    <a:pt x="1717" y="1745"/>
                  </a:lnTo>
                  <a:lnTo>
                    <a:pt x="1718" y="1746"/>
                  </a:lnTo>
                  <a:lnTo>
                    <a:pt x="1717" y="1748"/>
                  </a:lnTo>
                  <a:lnTo>
                    <a:pt x="1716" y="1748"/>
                  </a:lnTo>
                  <a:lnTo>
                    <a:pt x="1716" y="1747"/>
                  </a:lnTo>
                  <a:lnTo>
                    <a:pt x="1715" y="1747"/>
                  </a:lnTo>
                  <a:lnTo>
                    <a:pt x="1715" y="1749"/>
                  </a:lnTo>
                  <a:lnTo>
                    <a:pt x="1713" y="1748"/>
                  </a:lnTo>
                  <a:lnTo>
                    <a:pt x="1713" y="1747"/>
                  </a:lnTo>
                  <a:lnTo>
                    <a:pt x="1712" y="1746"/>
                  </a:lnTo>
                  <a:lnTo>
                    <a:pt x="1712" y="1745"/>
                  </a:lnTo>
                  <a:lnTo>
                    <a:pt x="1713" y="1744"/>
                  </a:lnTo>
                  <a:lnTo>
                    <a:pt x="1710" y="1742"/>
                  </a:lnTo>
                  <a:lnTo>
                    <a:pt x="1710" y="1741"/>
                  </a:lnTo>
                  <a:lnTo>
                    <a:pt x="1709" y="1740"/>
                  </a:lnTo>
                  <a:lnTo>
                    <a:pt x="1705" y="1740"/>
                  </a:lnTo>
                  <a:lnTo>
                    <a:pt x="1705" y="1741"/>
                  </a:lnTo>
                  <a:lnTo>
                    <a:pt x="1702" y="1741"/>
                  </a:lnTo>
                  <a:lnTo>
                    <a:pt x="1702" y="1740"/>
                  </a:lnTo>
                  <a:lnTo>
                    <a:pt x="1704" y="1739"/>
                  </a:lnTo>
                  <a:lnTo>
                    <a:pt x="1704" y="1738"/>
                  </a:lnTo>
                  <a:lnTo>
                    <a:pt x="1702" y="1736"/>
                  </a:lnTo>
                  <a:lnTo>
                    <a:pt x="1702" y="1733"/>
                  </a:lnTo>
                  <a:lnTo>
                    <a:pt x="1701" y="1732"/>
                  </a:lnTo>
                  <a:lnTo>
                    <a:pt x="1700" y="1732"/>
                  </a:lnTo>
                  <a:lnTo>
                    <a:pt x="1699" y="1732"/>
                  </a:lnTo>
                  <a:lnTo>
                    <a:pt x="1698" y="1732"/>
                  </a:lnTo>
                  <a:lnTo>
                    <a:pt x="1699" y="1731"/>
                  </a:lnTo>
                  <a:lnTo>
                    <a:pt x="1699" y="1731"/>
                  </a:lnTo>
                  <a:lnTo>
                    <a:pt x="1700" y="1730"/>
                  </a:lnTo>
                  <a:lnTo>
                    <a:pt x="1700" y="1729"/>
                  </a:lnTo>
                  <a:lnTo>
                    <a:pt x="1701" y="1729"/>
                  </a:lnTo>
                  <a:lnTo>
                    <a:pt x="1700" y="1728"/>
                  </a:lnTo>
                  <a:lnTo>
                    <a:pt x="1700" y="1728"/>
                  </a:lnTo>
                  <a:lnTo>
                    <a:pt x="1699" y="1728"/>
                  </a:lnTo>
                  <a:lnTo>
                    <a:pt x="1697" y="1725"/>
                  </a:lnTo>
                  <a:lnTo>
                    <a:pt x="1697" y="1724"/>
                  </a:lnTo>
                  <a:lnTo>
                    <a:pt x="1698" y="1724"/>
                  </a:lnTo>
                  <a:lnTo>
                    <a:pt x="1698" y="1724"/>
                  </a:lnTo>
                  <a:lnTo>
                    <a:pt x="1697" y="1724"/>
                  </a:lnTo>
                  <a:lnTo>
                    <a:pt x="1695" y="1723"/>
                  </a:lnTo>
                  <a:lnTo>
                    <a:pt x="1694" y="1723"/>
                  </a:lnTo>
                  <a:lnTo>
                    <a:pt x="1693" y="1721"/>
                  </a:lnTo>
                  <a:lnTo>
                    <a:pt x="1693" y="1721"/>
                  </a:lnTo>
                  <a:lnTo>
                    <a:pt x="1691" y="1721"/>
                  </a:lnTo>
                  <a:lnTo>
                    <a:pt x="1689" y="1722"/>
                  </a:lnTo>
                  <a:lnTo>
                    <a:pt x="1688" y="1723"/>
                  </a:lnTo>
                  <a:lnTo>
                    <a:pt x="1689" y="1724"/>
                  </a:lnTo>
                  <a:lnTo>
                    <a:pt x="1689" y="1725"/>
                  </a:lnTo>
                  <a:lnTo>
                    <a:pt x="1691" y="1728"/>
                  </a:lnTo>
                  <a:lnTo>
                    <a:pt x="1692" y="1728"/>
                  </a:lnTo>
                  <a:lnTo>
                    <a:pt x="1693" y="1727"/>
                  </a:lnTo>
                  <a:lnTo>
                    <a:pt x="1694" y="1727"/>
                  </a:lnTo>
                  <a:lnTo>
                    <a:pt x="1695" y="1727"/>
                  </a:lnTo>
                  <a:lnTo>
                    <a:pt x="1695" y="1727"/>
                  </a:lnTo>
                  <a:lnTo>
                    <a:pt x="1697" y="1727"/>
                  </a:lnTo>
                  <a:lnTo>
                    <a:pt x="1697" y="1727"/>
                  </a:lnTo>
                  <a:lnTo>
                    <a:pt x="1695" y="1730"/>
                  </a:lnTo>
                  <a:lnTo>
                    <a:pt x="1696" y="1731"/>
                  </a:lnTo>
                  <a:lnTo>
                    <a:pt x="1696" y="1733"/>
                  </a:lnTo>
                  <a:lnTo>
                    <a:pt x="1694" y="1734"/>
                  </a:lnTo>
                  <a:lnTo>
                    <a:pt x="1695" y="1735"/>
                  </a:lnTo>
                  <a:lnTo>
                    <a:pt x="1695" y="1736"/>
                  </a:lnTo>
                  <a:lnTo>
                    <a:pt x="1694" y="1736"/>
                  </a:lnTo>
                  <a:lnTo>
                    <a:pt x="1694" y="1738"/>
                  </a:lnTo>
                  <a:lnTo>
                    <a:pt x="1696" y="1738"/>
                  </a:lnTo>
                  <a:lnTo>
                    <a:pt x="1698" y="1737"/>
                  </a:lnTo>
                  <a:lnTo>
                    <a:pt x="1699" y="1737"/>
                  </a:lnTo>
                  <a:lnTo>
                    <a:pt x="1700" y="1738"/>
                  </a:lnTo>
                  <a:lnTo>
                    <a:pt x="1700" y="1740"/>
                  </a:lnTo>
                  <a:lnTo>
                    <a:pt x="1700" y="1741"/>
                  </a:lnTo>
                  <a:lnTo>
                    <a:pt x="1700" y="1745"/>
                  </a:lnTo>
                  <a:lnTo>
                    <a:pt x="1702" y="1745"/>
                  </a:lnTo>
                  <a:lnTo>
                    <a:pt x="1702" y="1747"/>
                  </a:lnTo>
                  <a:lnTo>
                    <a:pt x="1702" y="1747"/>
                  </a:lnTo>
                  <a:lnTo>
                    <a:pt x="1702" y="1750"/>
                  </a:lnTo>
                  <a:lnTo>
                    <a:pt x="1703" y="1752"/>
                  </a:lnTo>
                  <a:lnTo>
                    <a:pt x="1704" y="1753"/>
                  </a:lnTo>
                  <a:lnTo>
                    <a:pt x="1705" y="1753"/>
                  </a:lnTo>
                  <a:lnTo>
                    <a:pt x="1706" y="1754"/>
                  </a:lnTo>
                  <a:lnTo>
                    <a:pt x="1707" y="1756"/>
                  </a:lnTo>
                  <a:lnTo>
                    <a:pt x="1708" y="1758"/>
                  </a:lnTo>
                  <a:lnTo>
                    <a:pt x="1709" y="1759"/>
                  </a:lnTo>
                  <a:lnTo>
                    <a:pt x="1709" y="1759"/>
                  </a:lnTo>
                  <a:lnTo>
                    <a:pt x="1711" y="1760"/>
                  </a:lnTo>
                  <a:lnTo>
                    <a:pt x="1709" y="1761"/>
                  </a:lnTo>
                  <a:lnTo>
                    <a:pt x="1709" y="1762"/>
                  </a:lnTo>
                  <a:lnTo>
                    <a:pt x="1709" y="1762"/>
                  </a:lnTo>
                  <a:lnTo>
                    <a:pt x="1704" y="1766"/>
                  </a:lnTo>
                  <a:lnTo>
                    <a:pt x="1701" y="1765"/>
                  </a:lnTo>
                  <a:lnTo>
                    <a:pt x="1701" y="1764"/>
                  </a:lnTo>
                  <a:lnTo>
                    <a:pt x="1700" y="1764"/>
                  </a:lnTo>
                  <a:lnTo>
                    <a:pt x="1699" y="1762"/>
                  </a:lnTo>
                  <a:lnTo>
                    <a:pt x="1699" y="1763"/>
                  </a:lnTo>
                  <a:lnTo>
                    <a:pt x="1698" y="1763"/>
                  </a:lnTo>
                  <a:lnTo>
                    <a:pt x="1697" y="1761"/>
                  </a:lnTo>
                  <a:lnTo>
                    <a:pt x="1695" y="1763"/>
                  </a:lnTo>
                  <a:lnTo>
                    <a:pt x="1694" y="1763"/>
                  </a:lnTo>
                  <a:lnTo>
                    <a:pt x="1692" y="1762"/>
                  </a:lnTo>
                  <a:lnTo>
                    <a:pt x="1691" y="1762"/>
                  </a:lnTo>
                  <a:lnTo>
                    <a:pt x="1690" y="1763"/>
                  </a:lnTo>
                  <a:lnTo>
                    <a:pt x="1689" y="1763"/>
                  </a:lnTo>
                  <a:lnTo>
                    <a:pt x="1689" y="1762"/>
                  </a:lnTo>
                  <a:lnTo>
                    <a:pt x="1687" y="1762"/>
                  </a:lnTo>
                  <a:lnTo>
                    <a:pt x="1687" y="1762"/>
                  </a:lnTo>
                  <a:lnTo>
                    <a:pt x="1684" y="1762"/>
                  </a:lnTo>
                  <a:lnTo>
                    <a:pt x="1682" y="1761"/>
                  </a:lnTo>
                  <a:lnTo>
                    <a:pt x="1680" y="1761"/>
                  </a:lnTo>
                  <a:lnTo>
                    <a:pt x="1679" y="1760"/>
                  </a:lnTo>
                  <a:lnTo>
                    <a:pt x="1679" y="1759"/>
                  </a:lnTo>
                  <a:lnTo>
                    <a:pt x="1678" y="1760"/>
                  </a:lnTo>
                  <a:lnTo>
                    <a:pt x="1678" y="1762"/>
                  </a:lnTo>
                  <a:lnTo>
                    <a:pt x="1677" y="1762"/>
                  </a:lnTo>
                  <a:lnTo>
                    <a:pt x="1674" y="1762"/>
                  </a:lnTo>
                  <a:lnTo>
                    <a:pt x="1674" y="1762"/>
                  </a:lnTo>
                  <a:lnTo>
                    <a:pt x="1674" y="1761"/>
                  </a:lnTo>
                  <a:lnTo>
                    <a:pt x="1672" y="1759"/>
                  </a:lnTo>
                  <a:lnTo>
                    <a:pt x="1671" y="1759"/>
                  </a:lnTo>
                  <a:lnTo>
                    <a:pt x="1670" y="1758"/>
                  </a:lnTo>
                  <a:lnTo>
                    <a:pt x="1670" y="1759"/>
                  </a:lnTo>
                  <a:lnTo>
                    <a:pt x="1671" y="1760"/>
                  </a:lnTo>
                  <a:lnTo>
                    <a:pt x="1672" y="1760"/>
                  </a:lnTo>
                  <a:lnTo>
                    <a:pt x="1673" y="1761"/>
                  </a:lnTo>
                  <a:lnTo>
                    <a:pt x="1673" y="1763"/>
                  </a:lnTo>
                  <a:lnTo>
                    <a:pt x="1676" y="1766"/>
                  </a:lnTo>
                  <a:lnTo>
                    <a:pt x="1677" y="1766"/>
                  </a:lnTo>
                  <a:lnTo>
                    <a:pt x="1677" y="1766"/>
                  </a:lnTo>
                  <a:lnTo>
                    <a:pt x="1677" y="1767"/>
                  </a:lnTo>
                  <a:lnTo>
                    <a:pt x="1677" y="1768"/>
                  </a:lnTo>
                  <a:lnTo>
                    <a:pt x="1677" y="1768"/>
                  </a:lnTo>
                  <a:lnTo>
                    <a:pt x="1678" y="1768"/>
                  </a:lnTo>
                  <a:lnTo>
                    <a:pt x="1680" y="1767"/>
                  </a:lnTo>
                  <a:lnTo>
                    <a:pt x="1681" y="1767"/>
                  </a:lnTo>
                  <a:lnTo>
                    <a:pt x="1683" y="1768"/>
                  </a:lnTo>
                  <a:lnTo>
                    <a:pt x="1684" y="1769"/>
                  </a:lnTo>
                  <a:lnTo>
                    <a:pt x="1684" y="1771"/>
                  </a:lnTo>
                  <a:lnTo>
                    <a:pt x="1683" y="1771"/>
                  </a:lnTo>
                  <a:lnTo>
                    <a:pt x="1683" y="1773"/>
                  </a:lnTo>
                  <a:lnTo>
                    <a:pt x="1682" y="1773"/>
                  </a:lnTo>
                  <a:lnTo>
                    <a:pt x="1681" y="1774"/>
                  </a:lnTo>
                  <a:lnTo>
                    <a:pt x="1680" y="1774"/>
                  </a:lnTo>
                  <a:lnTo>
                    <a:pt x="1679" y="1775"/>
                  </a:lnTo>
                  <a:lnTo>
                    <a:pt x="1677" y="1775"/>
                  </a:lnTo>
                  <a:lnTo>
                    <a:pt x="1676" y="1775"/>
                  </a:lnTo>
                  <a:lnTo>
                    <a:pt x="1674" y="1774"/>
                  </a:lnTo>
                  <a:lnTo>
                    <a:pt x="1670" y="1775"/>
                  </a:lnTo>
                  <a:lnTo>
                    <a:pt x="1670" y="1775"/>
                  </a:lnTo>
                  <a:lnTo>
                    <a:pt x="1667" y="1776"/>
                  </a:lnTo>
                  <a:lnTo>
                    <a:pt x="1664" y="1778"/>
                  </a:lnTo>
                  <a:lnTo>
                    <a:pt x="1662" y="1778"/>
                  </a:lnTo>
                  <a:lnTo>
                    <a:pt x="1661" y="1778"/>
                  </a:lnTo>
                  <a:lnTo>
                    <a:pt x="1658" y="1778"/>
                  </a:lnTo>
                  <a:lnTo>
                    <a:pt x="1657" y="1780"/>
                  </a:lnTo>
                  <a:lnTo>
                    <a:pt x="1653" y="1780"/>
                  </a:lnTo>
                  <a:lnTo>
                    <a:pt x="1652" y="1782"/>
                  </a:lnTo>
                  <a:lnTo>
                    <a:pt x="1650" y="1784"/>
                  </a:lnTo>
                  <a:lnTo>
                    <a:pt x="1648" y="1784"/>
                  </a:lnTo>
                  <a:lnTo>
                    <a:pt x="1646" y="1783"/>
                  </a:lnTo>
                  <a:lnTo>
                    <a:pt x="1645" y="1784"/>
                  </a:lnTo>
                  <a:lnTo>
                    <a:pt x="1643" y="1785"/>
                  </a:lnTo>
                  <a:lnTo>
                    <a:pt x="1642" y="1783"/>
                  </a:lnTo>
                  <a:lnTo>
                    <a:pt x="1642" y="1782"/>
                  </a:lnTo>
                  <a:lnTo>
                    <a:pt x="1642" y="1782"/>
                  </a:lnTo>
                  <a:lnTo>
                    <a:pt x="1640" y="1780"/>
                  </a:lnTo>
                  <a:lnTo>
                    <a:pt x="1639" y="1780"/>
                  </a:lnTo>
                  <a:lnTo>
                    <a:pt x="1638" y="1779"/>
                  </a:lnTo>
                  <a:lnTo>
                    <a:pt x="1632" y="1779"/>
                  </a:lnTo>
                  <a:lnTo>
                    <a:pt x="1631" y="1778"/>
                  </a:lnTo>
                  <a:lnTo>
                    <a:pt x="1629" y="1778"/>
                  </a:lnTo>
                  <a:lnTo>
                    <a:pt x="1627" y="1779"/>
                  </a:lnTo>
                  <a:lnTo>
                    <a:pt x="1625" y="1779"/>
                  </a:lnTo>
                  <a:lnTo>
                    <a:pt x="1625" y="1779"/>
                  </a:lnTo>
                  <a:lnTo>
                    <a:pt x="1623" y="1779"/>
                  </a:lnTo>
                  <a:lnTo>
                    <a:pt x="1622" y="1778"/>
                  </a:lnTo>
                  <a:lnTo>
                    <a:pt x="1622" y="1777"/>
                  </a:lnTo>
                  <a:lnTo>
                    <a:pt x="1619" y="1774"/>
                  </a:lnTo>
                  <a:lnTo>
                    <a:pt x="1618" y="1772"/>
                  </a:lnTo>
                  <a:lnTo>
                    <a:pt x="1618" y="1768"/>
                  </a:lnTo>
                  <a:lnTo>
                    <a:pt x="1618" y="1767"/>
                  </a:lnTo>
                  <a:lnTo>
                    <a:pt x="1622" y="1767"/>
                  </a:lnTo>
                  <a:lnTo>
                    <a:pt x="1622" y="1767"/>
                  </a:lnTo>
                  <a:lnTo>
                    <a:pt x="1621" y="1765"/>
                  </a:lnTo>
                  <a:lnTo>
                    <a:pt x="1622" y="1764"/>
                  </a:lnTo>
                  <a:lnTo>
                    <a:pt x="1622" y="1763"/>
                  </a:lnTo>
                  <a:lnTo>
                    <a:pt x="1621" y="1763"/>
                  </a:lnTo>
                  <a:lnTo>
                    <a:pt x="1620" y="1762"/>
                  </a:lnTo>
                  <a:lnTo>
                    <a:pt x="1620" y="1759"/>
                  </a:lnTo>
                  <a:lnTo>
                    <a:pt x="1620" y="1759"/>
                  </a:lnTo>
                  <a:lnTo>
                    <a:pt x="1620" y="1758"/>
                  </a:lnTo>
                  <a:lnTo>
                    <a:pt x="1620" y="1757"/>
                  </a:lnTo>
                  <a:lnTo>
                    <a:pt x="1620" y="1753"/>
                  </a:lnTo>
                  <a:lnTo>
                    <a:pt x="1622" y="1752"/>
                  </a:lnTo>
                  <a:lnTo>
                    <a:pt x="1622" y="1751"/>
                  </a:lnTo>
                  <a:lnTo>
                    <a:pt x="1621" y="1750"/>
                  </a:lnTo>
                  <a:lnTo>
                    <a:pt x="1621" y="1749"/>
                  </a:lnTo>
                  <a:lnTo>
                    <a:pt x="1622" y="1748"/>
                  </a:lnTo>
                  <a:lnTo>
                    <a:pt x="1621" y="1747"/>
                  </a:lnTo>
                  <a:lnTo>
                    <a:pt x="1620" y="1747"/>
                  </a:lnTo>
                  <a:lnTo>
                    <a:pt x="1619" y="1746"/>
                  </a:lnTo>
                  <a:lnTo>
                    <a:pt x="1619" y="1744"/>
                  </a:lnTo>
                  <a:lnTo>
                    <a:pt x="1619" y="1744"/>
                  </a:lnTo>
                  <a:lnTo>
                    <a:pt x="1619" y="1743"/>
                  </a:lnTo>
                  <a:lnTo>
                    <a:pt x="1619" y="1742"/>
                  </a:lnTo>
                  <a:lnTo>
                    <a:pt x="1619" y="1740"/>
                  </a:lnTo>
                  <a:lnTo>
                    <a:pt x="1620" y="1738"/>
                  </a:lnTo>
                  <a:lnTo>
                    <a:pt x="1620" y="1738"/>
                  </a:lnTo>
                  <a:lnTo>
                    <a:pt x="1619" y="1737"/>
                  </a:lnTo>
                  <a:lnTo>
                    <a:pt x="1619" y="1736"/>
                  </a:lnTo>
                  <a:lnTo>
                    <a:pt x="1619" y="1735"/>
                  </a:lnTo>
                  <a:lnTo>
                    <a:pt x="1619" y="1734"/>
                  </a:lnTo>
                  <a:lnTo>
                    <a:pt x="1618" y="1733"/>
                  </a:lnTo>
                  <a:lnTo>
                    <a:pt x="1617" y="1733"/>
                  </a:lnTo>
                  <a:lnTo>
                    <a:pt x="1616" y="1735"/>
                  </a:lnTo>
                  <a:lnTo>
                    <a:pt x="1615" y="1734"/>
                  </a:lnTo>
                  <a:lnTo>
                    <a:pt x="1614" y="1733"/>
                  </a:lnTo>
                  <a:lnTo>
                    <a:pt x="1613" y="1736"/>
                  </a:lnTo>
                  <a:lnTo>
                    <a:pt x="1612" y="1736"/>
                  </a:lnTo>
                  <a:lnTo>
                    <a:pt x="1612" y="1737"/>
                  </a:lnTo>
                  <a:lnTo>
                    <a:pt x="1613" y="1738"/>
                  </a:lnTo>
                  <a:lnTo>
                    <a:pt x="1613" y="1739"/>
                  </a:lnTo>
                  <a:lnTo>
                    <a:pt x="1612" y="1740"/>
                  </a:lnTo>
                  <a:lnTo>
                    <a:pt x="1610" y="1741"/>
                  </a:lnTo>
                  <a:lnTo>
                    <a:pt x="1608" y="1737"/>
                  </a:lnTo>
                  <a:lnTo>
                    <a:pt x="1606" y="1737"/>
                  </a:lnTo>
                  <a:lnTo>
                    <a:pt x="1606" y="1736"/>
                  </a:lnTo>
                  <a:lnTo>
                    <a:pt x="1608" y="1734"/>
                  </a:lnTo>
                  <a:lnTo>
                    <a:pt x="1607" y="1732"/>
                  </a:lnTo>
                  <a:lnTo>
                    <a:pt x="1607" y="1731"/>
                  </a:lnTo>
                  <a:lnTo>
                    <a:pt x="1607" y="1730"/>
                  </a:lnTo>
                  <a:lnTo>
                    <a:pt x="1607" y="1726"/>
                  </a:lnTo>
                  <a:lnTo>
                    <a:pt x="1609" y="1726"/>
                  </a:lnTo>
                  <a:lnTo>
                    <a:pt x="1609" y="1726"/>
                  </a:lnTo>
                  <a:lnTo>
                    <a:pt x="1611" y="1726"/>
                  </a:lnTo>
                  <a:lnTo>
                    <a:pt x="1611" y="1724"/>
                  </a:lnTo>
                  <a:lnTo>
                    <a:pt x="1610" y="1722"/>
                  </a:lnTo>
                  <a:lnTo>
                    <a:pt x="1609" y="1724"/>
                  </a:lnTo>
                  <a:lnTo>
                    <a:pt x="1608" y="1725"/>
                  </a:lnTo>
                  <a:lnTo>
                    <a:pt x="1607" y="1725"/>
                  </a:lnTo>
                  <a:lnTo>
                    <a:pt x="1606" y="1723"/>
                  </a:lnTo>
                  <a:lnTo>
                    <a:pt x="1608" y="1721"/>
                  </a:lnTo>
                  <a:lnTo>
                    <a:pt x="1608" y="1719"/>
                  </a:lnTo>
                  <a:lnTo>
                    <a:pt x="1609" y="1718"/>
                  </a:lnTo>
                  <a:lnTo>
                    <a:pt x="1610" y="1718"/>
                  </a:lnTo>
                  <a:lnTo>
                    <a:pt x="1611" y="1717"/>
                  </a:lnTo>
                  <a:lnTo>
                    <a:pt x="1612" y="1717"/>
                  </a:lnTo>
                  <a:lnTo>
                    <a:pt x="1613" y="1716"/>
                  </a:lnTo>
                  <a:lnTo>
                    <a:pt x="1614" y="1716"/>
                  </a:lnTo>
                  <a:lnTo>
                    <a:pt x="1615" y="1717"/>
                  </a:lnTo>
                  <a:lnTo>
                    <a:pt x="1616" y="1716"/>
                  </a:lnTo>
                  <a:lnTo>
                    <a:pt x="1615" y="1715"/>
                  </a:lnTo>
                  <a:lnTo>
                    <a:pt x="1616" y="1715"/>
                  </a:lnTo>
                  <a:lnTo>
                    <a:pt x="1616" y="1714"/>
                  </a:lnTo>
                  <a:lnTo>
                    <a:pt x="1617" y="1714"/>
                  </a:lnTo>
                  <a:lnTo>
                    <a:pt x="1618" y="1713"/>
                  </a:lnTo>
                  <a:lnTo>
                    <a:pt x="1618" y="1714"/>
                  </a:lnTo>
                  <a:lnTo>
                    <a:pt x="1622" y="1714"/>
                  </a:lnTo>
                  <a:lnTo>
                    <a:pt x="1622" y="1715"/>
                  </a:lnTo>
                  <a:lnTo>
                    <a:pt x="1621" y="1715"/>
                  </a:lnTo>
                  <a:lnTo>
                    <a:pt x="1622" y="1717"/>
                  </a:lnTo>
                  <a:lnTo>
                    <a:pt x="1622" y="1716"/>
                  </a:lnTo>
                  <a:lnTo>
                    <a:pt x="1623" y="1716"/>
                  </a:lnTo>
                  <a:lnTo>
                    <a:pt x="1626" y="1717"/>
                  </a:lnTo>
                  <a:lnTo>
                    <a:pt x="1627" y="1717"/>
                  </a:lnTo>
                  <a:lnTo>
                    <a:pt x="1629" y="1717"/>
                  </a:lnTo>
                  <a:lnTo>
                    <a:pt x="1630" y="1717"/>
                  </a:lnTo>
                  <a:lnTo>
                    <a:pt x="1632" y="1719"/>
                  </a:lnTo>
                  <a:lnTo>
                    <a:pt x="1632" y="1720"/>
                  </a:lnTo>
                  <a:lnTo>
                    <a:pt x="1635" y="1724"/>
                  </a:lnTo>
                  <a:lnTo>
                    <a:pt x="1636" y="1724"/>
                  </a:lnTo>
                  <a:lnTo>
                    <a:pt x="1635" y="1723"/>
                  </a:lnTo>
                  <a:lnTo>
                    <a:pt x="1636" y="1723"/>
                  </a:lnTo>
                  <a:lnTo>
                    <a:pt x="1636" y="1721"/>
                  </a:lnTo>
                  <a:lnTo>
                    <a:pt x="1638" y="1721"/>
                  </a:lnTo>
                  <a:lnTo>
                    <a:pt x="1638" y="1720"/>
                  </a:lnTo>
                  <a:lnTo>
                    <a:pt x="1637" y="1720"/>
                  </a:lnTo>
                  <a:lnTo>
                    <a:pt x="1636" y="1719"/>
                  </a:lnTo>
                  <a:lnTo>
                    <a:pt x="1636" y="1718"/>
                  </a:lnTo>
                  <a:lnTo>
                    <a:pt x="1636" y="1718"/>
                  </a:lnTo>
                  <a:lnTo>
                    <a:pt x="1634" y="1717"/>
                  </a:lnTo>
                  <a:lnTo>
                    <a:pt x="1634" y="1715"/>
                  </a:lnTo>
                  <a:lnTo>
                    <a:pt x="1636" y="1714"/>
                  </a:lnTo>
                  <a:lnTo>
                    <a:pt x="1636" y="1714"/>
                  </a:lnTo>
                  <a:lnTo>
                    <a:pt x="1638" y="1714"/>
                  </a:lnTo>
                  <a:lnTo>
                    <a:pt x="1639" y="1715"/>
                  </a:lnTo>
                  <a:lnTo>
                    <a:pt x="1640" y="1715"/>
                  </a:lnTo>
                  <a:lnTo>
                    <a:pt x="1640" y="1714"/>
                  </a:lnTo>
                  <a:lnTo>
                    <a:pt x="1642" y="1713"/>
                  </a:lnTo>
                  <a:lnTo>
                    <a:pt x="1642" y="1712"/>
                  </a:lnTo>
                  <a:lnTo>
                    <a:pt x="1641" y="1712"/>
                  </a:lnTo>
                  <a:lnTo>
                    <a:pt x="1641" y="1711"/>
                  </a:lnTo>
                  <a:lnTo>
                    <a:pt x="1640" y="1711"/>
                  </a:lnTo>
                  <a:lnTo>
                    <a:pt x="1639" y="1712"/>
                  </a:lnTo>
                  <a:lnTo>
                    <a:pt x="1638" y="1712"/>
                  </a:lnTo>
                  <a:lnTo>
                    <a:pt x="1638" y="1709"/>
                  </a:lnTo>
                  <a:lnTo>
                    <a:pt x="1639" y="1709"/>
                  </a:lnTo>
                  <a:lnTo>
                    <a:pt x="1640" y="1707"/>
                  </a:lnTo>
                  <a:lnTo>
                    <a:pt x="1640" y="1705"/>
                  </a:lnTo>
                  <a:lnTo>
                    <a:pt x="1641" y="1705"/>
                  </a:lnTo>
                  <a:lnTo>
                    <a:pt x="1641" y="1702"/>
                  </a:lnTo>
                  <a:lnTo>
                    <a:pt x="1642" y="1700"/>
                  </a:lnTo>
                  <a:lnTo>
                    <a:pt x="1643" y="1700"/>
                  </a:lnTo>
                  <a:lnTo>
                    <a:pt x="1644" y="1700"/>
                  </a:lnTo>
                  <a:lnTo>
                    <a:pt x="1644" y="1699"/>
                  </a:lnTo>
                  <a:lnTo>
                    <a:pt x="1646" y="1698"/>
                  </a:lnTo>
                  <a:lnTo>
                    <a:pt x="1649" y="1696"/>
                  </a:lnTo>
                  <a:lnTo>
                    <a:pt x="1651" y="1696"/>
                  </a:lnTo>
                  <a:lnTo>
                    <a:pt x="1653" y="1695"/>
                  </a:lnTo>
                  <a:lnTo>
                    <a:pt x="1653" y="1691"/>
                  </a:lnTo>
                  <a:lnTo>
                    <a:pt x="1653" y="1691"/>
                  </a:lnTo>
                  <a:lnTo>
                    <a:pt x="1653" y="1689"/>
                  </a:lnTo>
                  <a:lnTo>
                    <a:pt x="1654" y="1689"/>
                  </a:lnTo>
                  <a:lnTo>
                    <a:pt x="1655" y="1688"/>
                  </a:lnTo>
                  <a:lnTo>
                    <a:pt x="1658" y="1687"/>
                  </a:lnTo>
                  <a:lnTo>
                    <a:pt x="1658" y="1686"/>
                  </a:lnTo>
                  <a:lnTo>
                    <a:pt x="1658" y="1685"/>
                  </a:lnTo>
                  <a:lnTo>
                    <a:pt x="1659" y="1685"/>
                  </a:lnTo>
                  <a:lnTo>
                    <a:pt x="1658" y="1684"/>
                  </a:lnTo>
                  <a:lnTo>
                    <a:pt x="1658" y="1680"/>
                  </a:lnTo>
                  <a:lnTo>
                    <a:pt x="1659" y="1680"/>
                  </a:lnTo>
                  <a:lnTo>
                    <a:pt x="1658" y="1679"/>
                  </a:lnTo>
                  <a:lnTo>
                    <a:pt x="1658" y="1675"/>
                  </a:lnTo>
                  <a:lnTo>
                    <a:pt x="1657" y="1673"/>
                  </a:lnTo>
                  <a:lnTo>
                    <a:pt x="1657" y="1672"/>
                  </a:lnTo>
                  <a:lnTo>
                    <a:pt x="1658" y="1671"/>
                  </a:lnTo>
                  <a:lnTo>
                    <a:pt x="1656" y="1670"/>
                  </a:lnTo>
                  <a:lnTo>
                    <a:pt x="1656" y="1668"/>
                  </a:lnTo>
                  <a:lnTo>
                    <a:pt x="1656" y="1667"/>
                  </a:lnTo>
                  <a:lnTo>
                    <a:pt x="1655" y="1666"/>
                  </a:lnTo>
                  <a:lnTo>
                    <a:pt x="1655" y="1665"/>
                  </a:lnTo>
                  <a:lnTo>
                    <a:pt x="1656" y="1664"/>
                  </a:lnTo>
                  <a:lnTo>
                    <a:pt x="1657" y="1665"/>
                  </a:lnTo>
                  <a:lnTo>
                    <a:pt x="1660" y="1665"/>
                  </a:lnTo>
                  <a:lnTo>
                    <a:pt x="1661" y="1664"/>
                  </a:lnTo>
                  <a:lnTo>
                    <a:pt x="1663" y="1665"/>
                  </a:lnTo>
                  <a:close/>
                  <a:moveTo>
                    <a:pt x="1895" y="1655"/>
                  </a:moveTo>
                  <a:lnTo>
                    <a:pt x="1896" y="1656"/>
                  </a:lnTo>
                  <a:lnTo>
                    <a:pt x="1897" y="1656"/>
                  </a:lnTo>
                  <a:lnTo>
                    <a:pt x="1897" y="1657"/>
                  </a:lnTo>
                  <a:lnTo>
                    <a:pt x="1897" y="1657"/>
                  </a:lnTo>
                  <a:lnTo>
                    <a:pt x="1898" y="1658"/>
                  </a:lnTo>
                  <a:lnTo>
                    <a:pt x="1898" y="1661"/>
                  </a:lnTo>
                  <a:lnTo>
                    <a:pt x="1898" y="1662"/>
                  </a:lnTo>
                  <a:lnTo>
                    <a:pt x="1898" y="1664"/>
                  </a:lnTo>
                  <a:lnTo>
                    <a:pt x="1897" y="1666"/>
                  </a:lnTo>
                  <a:lnTo>
                    <a:pt x="1897" y="1667"/>
                  </a:lnTo>
                  <a:lnTo>
                    <a:pt x="1897" y="1668"/>
                  </a:lnTo>
                  <a:lnTo>
                    <a:pt x="1896" y="1669"/>
                  </a:lnTo>
                  <a:lnTo>
                    <a:pt x="1896" y="1669"/>
                  </a:lnTo>
                  <a:lnTo>
                    <a:pt x="1897" y="1671"/>
                  </a:lnTo>
                  <a:lnTo>
                    <a:pt x="1898" y="1671"/>
                  </a:lnTo>
                  <a:lnTo>
                    <a:pt x="1900" y="1672"/>
                  </a:lnTo>
                  <a:lnTo>
                    <a:pt x="1900" y="1673"/>
                  </a:lnTo>
                  <a:lnTo>
                    <a:pt x="1900" y="1675"/>
                  </a:lnTo>
                  <a:lnTo>
                    <a:pt x="1900" y="1676"/>
                  </a:lnTo>
                  <a:lnTo>
                    <a:pt x="1895" y="1676"/>
                  </a:lnTo>
                  <a:lnTo>
                    <a:pt x="1894" y="1675"/>
                  </a:lnTo>
                  <a:lnTo>
                    <a:pt x="1894" y="1674"/>
                  </a:lnTo>
                  <a:lnTo>
                    <a:pt x="1895" y="1672"/>
                  </a:lnTo>
                  <a:lnTo>
                    <a:pt x="1895" y="1672"/>
                  </a:lnTo>
                  <a:lnTo>
                    <a:pt x="1895" y="1671"/>
                  </a:lnTo>
                  <a:lnTo>
                    <a:pt x="1893" y="1669"/>
                  </a:lnTo>
                  <a:lnTo>
                    <a:pt x="1893" y="1667"/>
                  </a:lnTo>
                  <a:lnTo>
                    <a:pt x="1892" y="1665"/>
                  </a:lnTo>
                  <a:lnTo>
                    <a:pt x="1891" y="1663"/>
                  </a:lnTo>
                  <a:lnTo>
                    <a:pt x="1891" y="1662"/>
                  </a:lnTo>
                  <a:lnTo>
                    <a:pt x="1891" y="1660"/>
                  </a:lnTo>
                  <a:lnTo>
                    <a:pt x="1892" y="1658"/>
                  </a:lnTo>
                  <a:lnTo>
                    <a:pt x="1892" y="1657"/>
                  </a:lnTo>
                  <a:lnTo>
                    <a:pt x="1893" y="1655"/>
                  </a:lnTo>
                  <a:lnTo>
                    <a:pt x="1893" y="1653"/>
                  </a:lnTo>
                  <a:lnTo>
                    <a:pt x="1893" y="1653"/>
                  </a:lnTo>
                  <a:lnTo>
                    <a:pt x="1892" y="1650"/>
                  </a:lnTo>
                  <a:lnTo>
                    <a:pt x="1893" y="1650"/>
                  </a:lnTo>
                  <a:lnTo>
                    <a:pt x="1895" y="1651"/>
                  </a:lnTo>
                  <a:lnTo>
                    <a:pt x="1895" y="1655"/>
                  </a:lnTo>
                  <a:close/>
                  <a:moveTo>
                    <a:pt x="1527" y="1651"/>
                  </a:moveTo>
                  <a:lnTo>
                    <a:pt x="1525" y="1652"/>
                  </a:lnTo>
                  <a:lnTo>
                    <a:pt x="1525" y="1651"/>
                  </a:lnTo>
                  <a:lnTo>
                    <a:pt x="1525" y="1650"/>
                  </a:lnTo>
                  <a:lnTo>
                    <a:pt x="1526" y="1648"/>
                  </a:lnTo>
                  <a:lnTo>
                    <a:pt x="1526" y="1648"/>
                  </a:lnTo>
                  <a:lnTo>
                    <a:pt x="1527" y="1648"/>
                  </a:lnTo>
                  <a:lnTo>
                    <a:pt x="1528" y="1650"/>
                  </a:lnTo>
                  <a:lnTo>
                    <a:pt x="1527" y="1651"/>
                  </a:lnTo>
                  <a:close/>
                  <a:moveTo>
                    <a:pt x="1895" y="1648"/>
                  </a:moveTo>
                  <a:lnTo>
                    <a:pt x="1894" y="1649"/>
                  </a:lnTo>
                  <a:lnTo>
                    <a:pt x="1894" y="1648"/>
                  </a:lnTo>
                  <a:lnTo>
                    <a:pt x="1894" y="1647"/>
                  </a:lnTo>
                  <a:lnTo>
                    <a:pt x="1894" y="1646"/>
                  </a:lnTo>
                  <a:lnTo>
                    <a:pt x="1895" y="1646"/>
                  </a:lnTo>
                  <a:lnTo>
                    <a:pt x="1895" y="1647"/>
                  </a:lnTo>
                  <a:lnTo>
                    <a:pt x="1895" y="1647"/>
                  </a:lnTo>
                  <a:lnTo>
                    <a:pt x="1895" y="1648"/>
                  </a:lnTo>
                  <a:close/>
                  <a:moveTo>
                    <a:pt x="1519" y="1650"/>
                  </a:moveTo>
                  <a:lnTo>
                    <a:pt x="1517" y="1651"/>
                  </a:lnTo>
                  <a:lnTo>
                    <a:pt x="1515" y="1651"/>
                  </a:lnTo>
                  <a:lnTo>
                    <a:pt x="1515" y="1650"/>
                  </a:lnTo>
                  <a:lnTo>
                    <a:pt x="1517" y="1647"/>
                  </a:lnTo>
                  <a:lnTo>
                    <a:pt x="1517" y="1647"/>
                  </a:lnTo>
                  <a:lnTo>
                    <a:pt x="1518" y="1646"/>
                  </a:lnTo>
                  <a:lnTo>
                    <a:pt x="1519" y="1647"/>
                  </a:lnTo>
                  <a:lnTo>
                    <a:pt x="1519" y="1650"/>
                  </a:lnTo>
                  <a:close/>
                  <a:moveTo>
                    <a:pt x="1942" y="1646"/>
                  </a:moveTo>
                  <a:lnTo>
                    <a:pt x="1941" y="1646"/>
                  </a:lnTo>
                  <a:lnTo>
                    <a:pt x="1939" y="1646"/>
                  </a:lnTo>
                  <a:lnTo>
                    <a:pt x="1941" y="1644"/>
                  </a:lnTo>
                  <a:lnTo>
                    <a:pt x="1942" y="1644"/>
                  </a:lnTo>
                  <a:lnTo>
                    <a:pt x="1943" y="1645"/>
                  </a:lnTo>
                  <a:lnTo>
                    <a:pt x="1942" y="1646"/>
                  </a:lnTo>
                  <a:close/>
                  <a:moveTo>
                    <a:pt x="2259" y="1642"/>
                  </a:moveTo>
                  <a:lnTo>
                    <a:pt x="2259" y="1642"/>
                  </a:lnTo>
                  <a:lnTo>
                    <a:pt x="2259" y="1641"/>
                  </a:lnTo>
                  <a:lnTo>
                    <a:pt x="2259" y="1641"/>
                  </a:lnTo>
                  <a:lnTo>
                    <a:pt x="2258" y="1640"/>
                  </a:lnTo>
                  <a:lnTo>
                    <a:pt x="2259" y="1640"/>
                  </a:lnTo>
                  <a:lnTo>
                    <a:pt x="2259" y="1640"/>
                  </a:lnTo>
                  <a:lnTo>
                    <a:pt x="2260" y="1640"/>
                  </a:lnTo>
                  <a:lnTo>
                    <a:pt x="2260" y="1641"/>
                  </a:lnTo>
                  <a:lnTo>
                    <a:pt x="2259" y="1642"/>
                  </a:lnTo>
                  <a:close/>
                  <a:moveTo>
                    <a:pt x="1654" y="1640"/>
                  </a:moveTo>
                  <a:lnTo>
                    <a:pt x="1654" y="1641"/>
                  </a:lnTo>
                  <a:lnTo>
                    <a:pt x="1653" y="1640"/>
                  </a:lnTo>
                  <a:lnTo>
                    <a:pt x="1653" y="1639"/>
                  </a:lnTo>
                  <a:lnTo>
                    <a:pt x="1653" y="1639"/>
                  </a:lnTo>
                  <a:lnTo>
                    <a:pt x="1654" y="1639"/>
                  </a:lnTo>
                  <a:lnTo>
                    <a:pt x="1654" y="1639"/>
                  </a:lnTo>
                  <a:lnTo>
                    <a:pt x="1654" y="1640"/>
                  </a:lnTo>
                  <a:close/>
                  <a:moveTo>
                    <a:pt x="1355" y="1640"/>
                  </a:moveTo>
                  <a:lnTo>
                    <a:pt x="1352" y="1642"/>
                  </a:lnTo>
                  <a:lnTo>
                    <a:pt x="1351" y="1642"/>
                  </a:lnTo>
                  <a:lnTo>
                    <a:pt x="1351" y="1640"/>
                  </a:lnTo>
                  <a:lnTo>
                    <a:pt x="1352" y="1639"/>
                  </a:lnTo>
                  <a:lnTo>
                    <a:pt x="1353" y="1640"/>
                  </a:lnTo>
                  <a:lnTo>
                    <a:pt x="1355" y="1640"/>
                  </a:lnTo>
                  <a:close/>
                  <a:moveTo>
                    <a:pt x="1656" y="1641"/>
                  </a:moveTo>
                  <a:lnTo>
                    <a:pt x="1655" y="1641"/>
                  </a:lnTo>
                  <a:lnTo>
                    <a:pt x="1655" y="1640"/>
                  </a:lnTo>
                  <a:lnTo>
                    <a:pt x="1655" y="1640"/>
                  </a:lnTo>
                  <a:lnTo>
                    <a:pt x="1655" y="1639"/>
                  </a:lnTo>
                  <a:lnTo>
                    <a:pt x="1656" y="1639"/>
                  </a:lnTo>
                  <a:lnTo>
                    <a:pt x="1656" y="1639"/>
                  </a:lnTo>
                  <a:lnTo>
                    <a:pt x="1656" y="1640"/>
                  </a:lnTo>
                  <a:lnTo>
                    <a:pt x="1656" y="1641"/>
                  </a:lnTo>
                  <a:close/>
                  <a:moveTo>
                    <a:pt x="1909" y="1642"/>
                  </a:moveTo>
                  <a:lnTo>
                    <a:pt x="1908" y="1642"/>
                  </a:lnTo>
                  <a:lnTo>
                    <a:pt x="1907" y="1642"/>
                  </a:lnTo>
                  <a:lnTo>
                    <a:pt x="1907" y="1641"/>
                  </a:lnTo>
                  <a:lnTo>
                    <a:pt x="1907" y="1640"/>
                  </a:lnTo>
                  <a:lnTo>
                    <a:pt x="1907" y="1639"/>
                  </a:lnTo>
                  <a:lnTo>
                    <a:pt x="1908" y="1639"/>
                  </a:lnTo>
                  <a:lnTo>
                    <a:pt x="1909" y="1640"/>
                  </a:lnTo>
                  <a:lnTo>
                    <a:pt x="1909" y="1642"/>
                  </a:lnTo>
                  <a:close/>
                  <a:moveTo>
                    <a:pt x="1658" y="1640"/>
                  </a:moveTo>
                  <a:lnTo>
                    <a:pt x="1657" y="1640"/>
                  </a:lnTo>
                  <a:lnTo>
                    <a:pt x="1656" y="1639"/>
                  </a:lnTo>
                  <a:lnTo>
                    <a:pt x="1656" y="1639"/>
                  </a:lnTo>
                  <a:lnTo>
                    <a:pt x="1657" y="1639"/>
                  </a:lnTo>
                  <a:lnTo>
                    <a:pt x="1658" y="1639"/>
                  </a:lnTo>
                  <a:lnTo>
                    <a:pt x="1658" y="1639"/>
                  </a:lnTo>
                  <a:lnTo>
                    <a:pt x="1658" y="1640"/>
                  </a:lnTo>
                  <a:close/>
                  <a:moveTo>
                    <a:pt x="2304" y="1637"/>
                  </a:moveTo>
                  <a:lnTo>
                    <a:pt x="2303" y="1637"/>
                  </a:lnTo>
                  <a:lnTo>
                    <a:pt x="2302" y="1637"/>
                  </a:lnTo>
                  <a:lnTo>
                    <a:pt x="2302" y="1635"/>
                  </a:lnTo>
                  <a:lnTo>
                    <a:pt x="2303" y="1634"/>
                  </a:lnTo>
                  <a:lnTo>
                    <a:pt x="2304" y="1634"/>
                  </a:lnTo>
                  <a:lnTo>
                    <a:pt x="2304" y="1635"/>
                  </a:lnTo>
                  <a:lnTo>
                    <a:pt x="2304" y="1637"/>
                  </a:lnTo>
                  <a:close/>
                  <a:moveTo>
                    <a:pt x="1359" y="1633"/>
                  </a:moveTo>
                  <a:lnTo>
                    <a:pt x="1360" y="1635"/>
                  </a:lnTo>
                  <a:lnTo>
                    <a:pt x="1361" y="1634"/>
                  </a:lnTo>
                  <a:lnTo>
                    <a:pt x="1362" y="1634"/>
                  </a:lnTo>
                  <a:lnTo>
                    <a:pt x="1362" y="1636"/>
                  </a:lnTo>
                  <a:lnTo>
                    <a:pt x="1361" y="1637"/>
                  </a:lnTo>
                  <a:lnTo>
                    <a:pt x="1361" y="1641"/>
                  </a:lnTo>
                  <a:lnTo>
                    <a:pt x="1359" y="1643"/>
                  </a:lnTo>
                  <a:lnTo>
                    <a:pt x="1358" y="1643"/>
                  </a:lnTo>
                  <a:lnTo>
                    <a:pt x="1358" y="1643"/>
                  </a:lnTo>
                  <a:lnTo>
                    <a:pt x="1357" y="1644"/>
                  </a:lnTo>
                  <a:lnTo>
                    <a:pt x="1356" y="1644"/>
                  </a:lnTo>
                  <a:lnTo>
                    <a:pt x="1356" y="1641"/>
                  </a:lnTo>
                  <a:lnTo>
                    <a:pt x="1356" y="1641"/>
                  </a:lnTo>
                  <a:lnTo>
                    <a:pt x="1356" y="1638"/>
                  </a:lnTo>
                  <a:lnTo>
                    <a:pt x="1356" y="1638"/>
                  </a:lnTo>
                  <a:lnTo>
                    <a:pt x="1357" y="1635"/>
                  </a:lnTo>
                  <a:lnTo>
                    <a:pt x="1358" y="1633"/>
                  </a:lnTo>
                  <a:lnTo>
                    <a:pt x="1359" y="1633"/>
                  </a:lnTo>
                  <a:close/>
                  <a:moveTo>
                    <a:pt x="2261" y="1635"/>
                  </a:moveTo>
                  <a:lnTo>
                    <a:pt x="2261" y="1635"/>
                  </a:lnTo>
                  <a:lnTo>
                    <a:pt x="2259" y="1633"/>
                  </a:lnTo>
                  <a:lnTo>
                    <a:pt x="2259" y="1633"/>
                  </a:lnTo>
                  <a:lnTo>
                    <a:pt x="2261" y="1633"/>
                  </a:lnTo>
                  <a:lnTo>
                    <a:pt x="2262" y="1633"/>
                  </a:lnTo>
                  <a:lnTo>
                    <a:pt x="2262" y="1634"/>
                  </a:lnTo>
                  <a:lnTo>
                    <a:pt x="2262" y="1634"/>
                  </a:lnTo>
                  <a:lnTo>
                    <a:pt x="2261" y="1635"/>
                  </a:lnTo>
                  <a:close/>
                  <a:moveTo>
                    <a:pt x="1906" y="1628"/>
                  </a:moveTo>
                  <a:lnTo>
                    <a:pt x="1905" y="1629"/>
                  </a:lnTo>
                  <a:lnTo>
                    <a:pt x="1907" y="1631"/>
                  </a:lnTo>
                  <a:lnTo>
                    <a:pt x="1908" y="1633"/>
                  </a:lnTo>
                  <a:lnTo>
                    <a:pt x="1908" y="1634"/>
                  </a:lnTo>
                  <a:lnTo>
                    <a:pt x="1907" y="1634"/>
                  </a:lnTo>
                  <a:lnTo>
                    <a:pt x="1906" y="1636"/>
                  </a:lnTo>
                  <a:lnTo>
                    <a:pt x="1906" y="1638"/>
                  </a:lnTo>
                  <a:lnTo>
                    <a:pt x="1906" y="1638"/>
                  </a:lnTo>
                  <a:lnTo>
                    <a:pt x="1905" y="1640"/>
                  </a:lnTo>
                  <a:lnTo>
                    <a:pt x="1904" y="1640"/>
                  </a:lnTo>
                  <a:lnTo>
                    <a:pt x="1904" y="1640"/>
                  </a:lnTo>
                  <a:lnTo>
                    <a:pt x="1902" y="1640"/>
                  </a:lnTo>
                  <a:lnTo>
                    <a:pt x="1902" y="1641"/>
                  </a:lnTo>
                  <a:lnTo>
                    <a:pt x="1900" y="1641"/>
                  </a:lnTo>
                  <a:lnTo>
                    <a:pt x="1899" y="1640"/>
                  </a:lnTo>
                  <a:lnTo>
                    <a:pt x="1899" y="1639"/>
                  </a:lnTo>
                  <a:lnTo>
                    <a:pt x="1900" y="1638"/>
                  </a:lnTo>
                  <a:lnTo>
                    <a:pt x="1900" y="1637"/>
                  </a:lnTo>
                  <a:lnTo>
                    <a:pt x="1899" y="1635"/>
                  </a:lnTo>
                  <a:lnTo>
                    <a:pt x="1899" y="1635"/>
                  </a:lnTo>
                  <a:lnTo>
                    <a:pt x="1898" y="1634"/>
                  </a:lnTo>
                  <a:lnTo>
                    <a:pt x="1898" y="1629"/>
                  </a:lnTo>
                  <a:lnTo>
                    <a:pt x="1899" y="1628"/>
                  </a:lnTo>
                  <a:lnTo>
                    <a:pt x="1901" y="1628"/>
                  </a:lnTo>
                  <a:lnTo>
                    <a:pt x="1903" y="1629"/>
                  </a:lnTo>
                  <a:lnTo>
                    <a:pt x="1904" y="1628"/>
                  </a:lnTo>
                  <a:lnTo>
                    <a:pt x="1904" y="1627"/>
                  </a:lnTo>
                  <a:lnTo>
                    <a:pt x="1905" y="1626"/>
                  </a:lnTo>
                  <a:lnTo>
                    <a:pt x="1906" y="1628"/>
                  </a:lnTo>
                  <a:close/>
                  <a:moveTo>
                    <a:pt x="2196" y="1627"/>
                  </a:moveTo>
                  <a:lnTo>
                    <a:pt x="2195" y="1627"/>
                  </a:lnTo>
                  <a:lnTo>
                    <a:pt x="2195" y="1627"/>
                  </a:lnTo>
                  <a:lnTo>
                    <a:pt x="2195" y="1626"/>
                  </a:lnTo>
                  <a:lnTo>
                    <a:pt x="2195" y="1626"/>
                  </a:lnTo>
                  <a:lnTo>
                    <a:pt x="2196" y="1626"/>
                  </a:lnTo>
                  <a:lnTo>
                    <a:pt x="2196" y="1626"/>
                  </a:lnTo>
                  <a:lnTo>
                    <a:pt x="2196" y="1627"/>
                  </a:lnTo>
                  <a:close/>
                  <a:moveTo>
                    <a:pt x="1933" y="1627"/>
                  </a:moveTo>
                  <a:lnTo>
                    <a:pt x="1933" y="1627"/>
                  </a:lnTo>
                  <a:lnTo>
                    <a:pt x="1932" y="1626"/>
                  </a:lnTo>
                  <a:lnTo>
                    <a:pt x="1932" y="1625"/>
                  </a:lnTo>
                  <a:lnTo>
                    <a:pt x="1932" y="1625"/>
                  </a:lnTo>
                  <a:lnTo>
                    <a:pt x="1933" y="1625"/>
                  </a:lnTo>
                  <a:lnTo>
                    <a:pt x="1934" y="1626"/>
                  </a:lnTo>
                  <a:lnTo>
                    <a:pt x="1934" y="1626"/>
                  </a:lnTo>
                  <a:lnTo>
                    <a:pt x="1933" y="1627"/>
                  </a:lnTo>
                  <a:close/>
                  <a:moveTo>
                    <a:pt x="2196" y="1625"/>
                  </a:moveTo>
                  <a:lnTo>
                    <a:pt x="2196" y="1625"/>
                  </a:lnTo>
                  <a:lnTo>
                    <a:pt x="2196" y="1625"/>
                  </a:lnTo>
                  <a:lnTo>
                    <a:pt x="2196" y="1625"/>
                  </a:lnTo>
                  <a:lnTo>
                    <a:pt x="2196" y="1624"/>
                  </a:lnTo>
                  <a:lnTo>
                    <a:pt x="2196" y="1624"/>
                  </a:lnTo>
                  <a:lnTo>
                    <a:pt x="2196" y="1625"/>
                  </a:lnTo>
                  <a:lnTo>
                    <a:pt x="2196" y="1625"/>
                  </a:lnTo>
                  <a:close/>
                  <a:moveTo>
                    <a:pt x="1543" y="1624"/>
                  </a:moveTo>
                  <a:lnTo>
                    <a:pt x="1545" y="1625"/>
                  </a:lnTo>
                  <a:lnTo>
                    <a:pt x="1545" y="1624"/>
                  </a:lnTo>
                  <a:lnTo>
                    <a:pt x="1547" y="1626"/>
                  </a:lnTo>
                  <a:lnTo>
                    <a:pt x="1547" y="1628"/>
                  </a:lnTo>
                  <a:lnTo>
                    <a:pt x="1546" y="1628"/>
                  </a:lnTo>
                  <a:lnTo>
                    <a:pt x="1546" y="1630"/>
                  </a:lnTo>
                  <a:lnTo>
                    <a:pt x="1544" y="1632"/>
                  </a:lnTo>
                  <a:lnTo>
                    <a:pt x="1543" y="1632"/>
                  </a:lnTo>
                  <a:lnTo>
                    <a:pt x="1542" y="1631"/>
                  </a:lnTo>
                  <a:lnTo>
                    <a:pt x="1542" y="1629"/>
                  </a:lnTo>
                  <a:lnTo>
                    <a:pt x="1541" y="1629"/>
                  </a:lnTo>
                  <a:lnTo>
                    <a:pt x="1540" y="1631"/>
                  </a:lnTo>
                  <a:lnTo>
                    <a:pt x="1539" y="1631"/>
                  </a:lnTo>
                  <a:lnTo>
                    <a:pt x="1537" y="1628"/>
                  </a:lnTo>
                  <a:lnTo>
                    <a:pt x="1537" y="1627"/>
                  </a:lnTo>
                  <a:lnTo>
                    <a:pt x="1540" y="1625"/>
                  </a:lnTo>
                  <a:lnTo>
                    <a:pt x="1540" y="1624"/>
                  </a:lnTo>
                  <a:lnTo>
                    <a:pt x="1540" y="1623"/>
                  </a:lnTo>
                  <a:lnTo>
                    <a:pt x="1541" y="1623"/>
                  </a:lnTo>
                  <a:lnTo>
                    <a:pt x="1543" y="1624"/>
                  </a:lnTo>
                  <a:close/>
                  <a:moveTo>
                    <a:pt x="1301" y="1624"/>
                  </a:moveTo>
                  <a:lnTo>
                    <a:pt x="1301" y="1624"/>
                  </a:lnTo>
                  <a:lnTo>
                    <a:pt x="1299" y="1624"/>
                  </a:lnTo>
                  <a:lnTo>
                    <a:pt x="1298" y="1623"/>
                  </a:lnTo>
                  <a:lnTo>
                    <a:pt x="1299" y="1623"/>
                  </a:lnTo>
                  <a:lnTo>
                    <a:pt x="1301" y="1623"/>
                  </a:lnTo>
                  <a:lnTo>
                    <a:pt x="1301" y="1623"/>
                  </a:lnTo>
                  <a:lnTo>
                    <a:pt x="1301" y="1624"/>
                  </a:lnTo>
                  <a:close/>
                  <a:moveTo>
                    <a:pt x="1580" y="1645"/>
                  </a:moveTo>
                  <a:lnTo>
                    <a:pt x="1578" y="1646"/>
                  </a:lnTo>
                  <a:lnTo>
                    <a:pt x="1578" y="1644"/>
                  </a:lnTo>
                  <a:lnTo>
                    <a:pt x="1578" y="1644"/>
                  </a:lnTo>
                  <a:lnTo>
                    <a:pt x="1578" y="1643"/>
                  </a:lnTo>
                  <a:lnTo>
                    <a:pt x="1577" y="1641"/>
                  </a:lnTo>
                  <a:lnTo>
                    <a:pt x="1577" y="1639"/>
                  </a:lnTo>
                  <a:lnTo>
                    <a:pt x="1577" y="1638"/>
                  </a:lnTo>
                  <a:lnTo>
                    <a:pt x="1576" y="1638"/>
                  </a:lnTo>
                  <a:lnTo>
                    <a:pt x="1576" y="1637"/>
                  </a:lnTo>
                  <a:lnTo>
                    <a:pt x="1577" y="1636"/>
                  </a:lnTo>
                  <a:lnTo>
                    <a:pt x="1577" y="1635"/>
                  </a:lnTo>
                  <a:lnTo>
                    <a:pt x="1576" y="1634"/>
                  </a:lnTo>
                  <a:lnTo>
                    <a:pt x="1576" y="1633"/>
                  </a:lnTo>
                  <a:lnTo>
                    <a:pt x="1576" y="1633"/>
                  </a:lnTo>
                  <a:lnTo>
                    <a:pt x="1576" y="1632"/>
                  </a:lnTo>
                  <a:lnTo>
                    <a:pt x="1576" y="1632"/>
                  </a:lnTo>
                  <a:lnTo>
                    <a:pt x="1577" y="1627"/>
                  </a:lnTo>
                  <a:lnTo>
                    <a:pt x="1578" y="1626"/>
                  </a:lnTo>
                  <a:lnTo>
                    <a:pt x="1579" y="1623"/>
                  </a:lnTo>
                  <a:lnTo>
                    <a:pt x="1581" y="1621"/>
                  </a:lnTo>
                  <a:lnTo>
                    <a:pt x="1582" y="1621"/>
                  </a:lnTo>
                  <a:lnTo>
                    <a:pt x="1582" y="1623"/>
                  </a:lnTo>
                  <a:lnTo>
                    <a:pt x="1581" y="1624"/>
                  </a:lnTo>
                  <a:lnTo>
                    <a:pt x="1582" y="1625"/>
                  </a:lnTo>
                  <a:lnTo>
                    <a:pt x="1582" y="1626"/>
                  </a:lnTo>
                  <a:lnTo>
                    <a:pt x="1581" y="1627"/>
                  </a:lnTo>
                  <a:lnTo>
                    <a:pt x="1581" y="1628"/>
                  </a:lnTo>
                  <a:lnTo>
                    <a:pt x="1580" y="1629"/>
                  </a:lnTo>
                  <a:lnTo>
                    <a:pt x="1580" y="1631"/>
                  </a:lnTo>
                  <a:lnTo>
                    <a:pt x="1584" y="1634"/>
                  </a:lnTo>
                  <a:lnTo>
                    <a:pt x="1584" y="1636"/>
                  </a:lnTo>
                  <a:lnTo>
                    <a:pt x="1585" y="1636"/>
                  </a:lnTo>
                  <a:lnTo>
                    <a:pt x="1584" y="1638"/>
                  </a:lnTo>
                  <a:lnTo>
                    <a:pt x="1581" y="1639"/>
                  </a:lnTo>
                  <a:lnTo>
                    <a:pt x="1581" y="1640"/>
                  </a:lnTo>
                  <a:lnTo>
                    <a:pt x="1582" y="1641"/>
                  </a:lnTo>
                  <a:lnTo>
                    <a:pt x="1582" y="1644"/>
                  </a:lnTo>
                  <a:lnTo>
                    <a:pt x="1580" y="1645"/>
                  </a:lnTo>
                  <a:close/>
                  <a:moveTo>
                    <a:pt x="2204" y="1621"/>
                  </a:moveTo>
                  <a:lnTo>
                    <a:pt x="2205" y="1622"/>
                  </a:lnTo>
                  <a:lnTo>
                    <a:pt x="2207" y="1622"/>
                  </a:lnTo>
                  <a:lnTo>
                    <a:pt x="2207" y="1623"/>
                  </a:lnTo>
                  <a:lnTo>
                    <a:pt x="2207" y="1624"/>
                  </a:lnTo>
                  <a:lnTo>
                    <a:pt x="2208" y="1625"/>
                  </a:lnTo>
                  <a:lnTo>
                    <a:pt x="2208" y="1626"/>
                  </a:lnTo>
                  <a:lnTo>
                    <a:pt x="2207" y="1626"/>
                  </a:lnTo>
                  <a:lnTo>
                    <a:pt x="2205" y="1624"/>
                  </a:lnTo>
                  <a:lnTo>
                    <a:pt x="2204" y="1624"/>
                  </a:lnTo>
                  <a:lnTo>
                    <a:pt x="2203" y="1623"/>
                  </a:lnTo>
                  <a:lnTo>
                    <a:pt x="2203" y="1622"/>
                  </a:lnTo>
                  <a:lnTo>
                    <a:pt x="2203" y="1622"/>
                  </a:lnTo>
                  <a:lnTo>
                    <a:pt x="2203" y="1621"/>
                  </a:lnTo>
                  <a:lnTo>
                    <a:pt x="2204" y="1621"/>
                  </a:lnTo>
                  <a:close/>
                  <a:moveTo>
                    <a:pt x="1546" y="1621"/>
                  </a:moveTo>
                  <a:lnTo>
                    <a:pt x="1544" y="1621"/>
                  </a:lnTo>
                  <a:lnTo>
                    <a:pt x="1543" y="1620"/>
                  </a:lnTo>
                  <a:lnTo>
                    <a:pt x="1542" y="1620"/>
                  </a:lnTo>
                  <a:lnTo>
                    <a:pt x="1540" y="1618"/>
                  </a:lnTo>
                  <a:lnTo>
                    <a:pt x="1541" y="1617"/>
                  </a:lnTo>
                  <a:lnTo>
                    <a:pt x="1541" y="1617"/>
                  </a:lnTo>
                  <a:lnTo>
                    <a:pt x="1545" y="1618"/>
                  </a:lnTo>
                  <a:lnTo>
                    <a:pt x="1547" y="1620"/>
                  </a:lnTo>
                  <a:lnTo>
                    <a:pt x="1546" y="1621"/>
                  </a:lnTo>
                  <a:close/>
                  <a:moveTo>
                    <a:pt x="2268" y="1614"/>
                  </a:moveTo>
                  <a:lnTo>
                    <a:pt x="2268" y="1615"/>
                  </a:lnTo>
                  <a:lnTo>
                    <a:pt x="2269" y="1615"/>
                  </a:lnTo>
                  <a:lnTo>
                    <a:pt x="2270" y="1616"/>
                  </a:lnTo>
                  <a:lnTo>
                    <a:pt x="2270" y="1616"/>
                  </a:lnTo>
                  <a:lnTo>
                    <a:pt x="2272" y="1618"/>
                  </a:lnTo>
                  <a:lnTo>
                    <a:pt x="2273" y="1619"/>
                  </a:lnTo>
                  <a:lnTo>
                    <a:pt x="2272" y="1620"/>
                  </a:lnTo>
                  <a:lnTo>
                    <a:pt x="2272" y="1622"/>
                  </a:lnTo>
                  <a:lnTo>
                    <a:pt x="2270" y="1623"/>
                  </a:lnTo>
                  <a:lnTo>
                    <a:pt x="2269" y="1624"/>
                  </a:lnTo>
                  <a:lnTo>
                    <a:pt x="2267" y="1624"/>
                  </a:lnTo>
                  <a:lnTo>
                    <a:pt x="2266" y="1624"/>
                  </a:lnTo>
                  <a:lnTo>
                    <a:pt x="2264" y="1622"/>
                  </a:lnTo>
                  <a:lnTo>
                    <a:pt x="2264" y="1622"/>
                  </a:lnTo>
                  <a:lnTo>
                    <a:pt x="2262" y="1619"/>
                  </a:lnTo>
                  <a:lnTo>
                    <a:pt x="2262" y="1617"/>
                  </a:lnTo>
                  <a:lnTo>
                    <a:pt x="2263" y="1615"/>
                  </a:lnTo>
                  <a:lnTo>
                    <a:pt x="2264" y="1615"/>
                  </a:lnTo>
                  <a:lnTo>
                    <a:pt x="2265" y="1614"/>
                  </a:lnTo>
                  <a:lnTo>
                    <a:pt x="2268" y="1614"/>
                  </a:lnTo>
                  <a:close/>
                  <a:moveTo>
                    <a:pt x="1432" y="1612"/>
                  </a:moveTo>
                  <a:lnTo>
                    <a:pt x="1431" y="1612"/>
                  </a:lnTo>
                  <a:lnTo>
                    <a:pt x="1430" y="1611"/>
                  </a:lnTo>
                  <a:lnTo>
                    <a:pt x="1430" y="1610"/>
                  </a:lnTo>
                  <a:lnTo>
                    <a:pt x="1430" y="1610"/>
                  </a:lnTo>
                  <a:lnTo>
                    <a:pt x="1431" y="1610"/>
                  </a:lnTo>
                  <a:lnTo>
                    <a:pt x="1432" y="1611"/>
                  </a:lnTo>
                  <a:lnTo>
                    <a:pt x="1432" y="1611"/>
                  </a:lnTo>
                  <a:lnTo>
                    <a:pt x="1432" y="1612"/>
                  </a:lnTo>
                  <a:close/>
                  <a:moveTo>
                    <a:pt x="1558" y="1609"/>
                  </a:moveTo>
                  <a:lnTo>
                    <a:pt x="1559" y="1610"/>
                  </a:lnTo>
                  <a:lnTo>
                    <a:pt x="1560" y="1610"/>
                  </a:lnTo>
                  <a:lnTo>
                    <a:pt x="1560" y="1611"/>
                  </a:lnTo>
                  <a:lnTo>
                    <a:pt x="1559" y="1612"/>
                  </a:lnTo>
                  <a:lnTo>
                    <a:pt x="1558" y="1612"/>
                  </a:lnTo>
                  <a:lnTo>
                    <a:pt x="1557" y="1610"/>
                  </a:lnTo>
                  <a:lnTo>
                    <a:pt x="1557" y="1610"/>
                  </a:lnTo>
                  <a:lnTo>
                    <a:pt x="1557" y="1609"/>
                  </a:lnTo>
                  <a:lnTo>
                    <a:pt x="1558" y="1609"/>
                  </a:lnTo>
                  <a:close/>
                  <a:moveTo>
                    <a:pt x="2362" y="1610"/>
                  </a:moveTo>
                  <a:lnTo>
                    <a:pt x="2358" y="1610"/>
                  </a:lnTo>
                  <a:lnTo>
                    <a:pt x="2357" y="1609"/>
                  </a:lnTo>
                  <a:lnTo>
                    <a:pt x="2357" y="1608"/>
                  </a:lnTo>
                  <a:lnTo>
                    <a:pt x="2358" y="1607"/>
                  </a:lnTo>
                  <a:lnTo>
                    <a:pt x="2361" y="1607"/>
                  </a:lnTo>
                  <a:lnTo>
                    <a:pt x="2362" y="1609"/>
                  </a:lnTo>
                  <a:lnTo>
                    <a:pt x="2362" y="1610"/>
                  </a:lnTo>
                  <a:close/>
                  <a:moveTo>
                    <a:pt x="1352" y="1601"/>
                  </a:moveTo>
                  <a:lnTo>
                    <a:pt x="1351" y="1601"/>
                  </a:lnTo>
                  <a:lnTo>
                    <a:pt x="1351" y="1600"/>
                  </a:lnTo>
                  <a:lnTo>
                    <a:pt x="1351" y="1600"/>
                  </a:lnTo>
                  <a:lnTo>
                    <a:pt x="1352" y="1599"/>
                  </a:lnTo>
                  <a:lnTo>
                    <a:pt x="1352" y="1599"/>
                  </a:lnTo>
                  <a:lnTo>
                    <a:pt x="1352" y="1599"/>
                  </a:lnTo>
                  <a:lnTo>
                    <a:pt x="1352" y="1601"/>
                  </a:lnTo>
                  <a:close/>
                  <a:moveTo>
                    <a:pt x="1431" y="1594"/>
                  </a:moveTo>
                  <a:lnTo>
                    <a:pt x="1430" y="1594"/>
                  </a:lnTo>
                  <a:lnTo>
                    <a:pt x="1430" y="1594"/>
                  </a:lnTo>
                  <a:lnTo>
                    <a:pt x="1430" y="1593"/>
                  </a:lnTo>
                  <a:lnTo>
                    <a:pt x="1430" y="1593"/>
                  </a:lnTo>
                  <a:lnTo>
                    <a:pt x="1431" y="1593"/>
                  </a:lnTo>
                  <a:lnTo>
                    <a:pt x="1431" y="1593"/>
                  </a:lnTo>
                  <a:lnTo>
                    <a:pt x="1431" y="1594"/>
                  </a:lnTo>
                  <a:close/>
                  <a:moveTo>
                    <a:pt x="1398" y="1582"/>
                  </a:moveTo>
                  <a:lnTo>
                    <a:pt x="1398" y="1582"/>
                  </a:lnTo>
                  <a:lnTo>
                    <a:pt x="1397" y="1582"/>
                  </a:lnTo>
                  <a:lnTo>
                    <a:pt x="1397" y="1583"/>
                  </a:lnTo>
                  <a:lnTo>
                    <a:pt x="1396" y="1582"/>
                  </a:lnTo>
                  <a:lnTo>
                    <a:pt x="1396" y="1581"/>
                  </a:lnTo>
                  <a:lnTo>
                    <a:pt x="1396" y="1581"/>
                  </a:lnTo>
                  <a:lnTo>
                    <a:pt x="1397" y="1581"/>
                  </a:lnTo>
                  <a:lnTo>
                    <a:pt x="1398" y="1581"/>
                  </a:lnTo>
                  <a:lnTo>
                    <a:pt x="1398" y="1582"/>
                  </a:lnTo>
                  <a:close/>
                  <a:moveTo>
                    <a:pt x="2101" y="1579"/>
                  </a:moveTo>
                  <a:lnTo>
                    <a:pt x="2100" y="1579"/>
                  </a:lnTo>
                  <a:lnTo>
                    <a:pt x="2099" y="1579"/>
                  </a:lnTo>
                  <a:lnTo>
                    <a:pt x="2100" y="1578"/>
                  </a:lnTo>
                  <a:lnTo>
                    <a:pt x="2101" y="1578"/>
                  </a:lnTo>
                  <a:lnTo>
                    <a:pt x="2101" y="1578"/>
                  </a:lnTo>
                  <a:lnTo>
                    <a:pt x="2101" y="1579"/>
                  </a:lnTo>
                  <a:close/>
                  <a:moveTo>
                    <a:pt x="1553" y="1579"/>
                  </a:moveTo>
                  <a:lnTo>
                    <a:pt x="1552" y="1581"/>
                  </a:lnTo>
                  <a:lnTo>
                    <a:pt x="1550" y="1581"/>
                  </a:lnTo>
                  <a:lnTo>
                    <a:pt x="1551" y="1579"/>
                  </a:lnTo>
                  <a:lnTo>
                    <a:pt x="1551" y="1578"/>
                  </a:lnTo>
                  <a:lnTo>
                    <a:pt x="1552" y="1577"/>
                  </a:lnTo>
                  <a:lnTo>
                    <a:pt x="1552" y="1577"/>
                  </a:lnTo>
                  <a:lnTo>
                    <a:pt x="1553" y="1579"/>
                  </a:lnTo>
                  <a:close/>
                  <a:moveTo>
                    <a:pt x="1538" y="1572"/>
                  </a:moveTo>
                  <a:lnTo>
                    <a:pt x="1536" y="1572"/>
                  </a:lnTo>
                  <a:lnTo>
                    <a:pt x="1536" y="1572"/>
                  </a:lnTo>
                  <a:lnTo>
                    <a:pt x="1536" y="1571"/>
                  </a:lnTo>
                  <a:lnTo>
                    <a:pt x="1536" y="1571"/>
                  </a:lnTo>
                  <a:lnTo>
                    <a:pt x="1539" y="1571"/>
                  </a:lnTo>
                  <a:lnTo>
                    <a:pt x="1539" y="1571"/>
                  </a:lnTo>
                  <a:lnTo>
                    <a:pt x="1539" y="1571"/>
                  </a:lnTo>
                  <a:lnTo>
                    <a:pt x="1538" y="1572"/>
                  </a:lnTo>
                  <a:close/>
                  <a:moveTo>
                    <a:pt x="2259" y="1573"/>
                  </a:moveTo>
                  <a:lnTo>
                    <a:pt x="2259" y="1573"/>
                  </a:lnTo>
                  <a:lnTo>
                    <a:pt x="2257" y="1571"/>
                  </a:lnTo>
                  <a:lnTo>
                    <a:pt x="2257" y="1570"/>
                  </a:lnTo>
                  <a:lnTo>
                    <a:pt x="2258" y="1570"/>
                  </a:lnTo>
                  <a:lnTo>
                    <a:pt x="2259" y="1570"/>
                  </a:lnTo>
                  <a:lnTo>
                    <a:pt x="2260" y="1571"/>
                  </a:lnTo>
                  <a:lnTo>
                    <a:pt x="2260" y="1572"/>
                  </a:lnTo>
                  <a:lnTo>
                    <a:pt x="2259" y="1573"/>
                  </a:lnTo>
                  <a:close/>
                  <a:moveTo>
                    <a:pt x="1384" y="1566"/>
                  </a:moveTo>
                  <a:lnTo>
                    <a:pt x="1384" y="1567"/>
                  </a:lnTo>
                  <a:lnTo>
                    <a:pt x="1384" y="1567"/>
                  </a:lnTo>
                  <a:lnTo>
                    <a:pt x="1383" y="1567"/>
                  </a:lnTo>
                  <a:lnTo>
                    <a:pt x="1383" y="1566"/>
                  </a:lnTo>
                  <a:lnTo>
                    <a:pt x="1382" y="1566"/>
                  </a:lnTo>
                  <a:lnTo>
                    <a:pt x="1382" y="1566"/>
                  </a:lnTo>
                  <a:lnTo>
                    <a:pt x="1382" y="1566"/>
                  </a:lnTo>
                  <a:lnTo>
                    <a:pt x="1384" y="1566"/>
                  </a:lnTo>
                  <a:close/>
                  <a:moveTo>
                    <a:pt x="2315" y="1565"/>
                  </a:moveTo>
                  <a:lnTo>
                    <a:pt x="2316" y="1566"/>
                  </a:lnTo>
                  <a:lnTo>
                    <a:pt x="2316" y="1567"/>
                  </a:lnTo>
                  <a:lnTo>
                    <a:pt x="2315" y="1570"/>
                  </a:lnTo>
                  <a:lnTo>
                    <a:pt x="2315" y="1571"/>
                  </a:lnTo>
                  <a:lnTo>
                    <a:pt x="2314" y="1572"/>
                  </a:lnTo>
                  <a:lnTo>
                    <a:pt x="2316" y="1573"/>
                  </a:lnTo>
                  <a:lnTo>
                    <a:pt x="2316" y="1573"/>
                  </a:lnTo>
                  <a:lnTo>
                    <a:pt x="2315" y="1574"/>
                  </a:lnTo>
                  <a:lnTo>
                    <a:pt x="2314" y="1574"/>
                  </a:lnTo>
                  <a:lnTo>
                    <a:pt x="2313" y="1575"/>
                  </a:lnTo>
                  <a:lnTo>
                    <a:pt x="2309" y="1575"/>
                  </a:lnTo>
                  <a:lnTo>
                    <a:pt x="2309" y="1576"/>
                  </a:lnTo>
                  <a:lnTo>
                    <a:pt x="2307" y="1576"/>
                  </a:lnTo>
                  <a:lnTo>
                    <a:pt x="2305" y="1574"/>
                  </a:lnTo>
                  <a:lnTo>
                    <a:pt x="2305" y="1572"/>
                  </a:lnTo>
                  <a:lnTo>
                    <a:pt x="2305" y="1572"/>
                  </a:lnTo>
                  <a:lnTo>
                    <a:pt x="2305" y="1571"/>
                  </a:lnTo>
                  <a:lnTo>
                    <a:pt x="2303" y="1572"/>
                  </a:lnTo>
                  <a:lnTo>
                    <a:pt x="2303" y="1571"/>
                  </a:lnTo>
                  <a:lnTo>
                    <a:pt x="2300" y="1571"/>
                  </a:lnTo>
                  <a:lnTo>
                    <a:pt x="2300" y="1570"/>
                  </a:lnTo>
                  <a:lnTo>
                    <a:pt x="2300" y="1568"/>
                  </a:lnTo>
                  <a:lnTo>
                    <a:pt x="2300" y="1567"/>
                  </a:lnTo>
                  <a:lnTo>
                    <a:pt x="2301" y="1567"/>
                  </a:lnTo>
                  <a:lnTo>
                    <a:pt x="2302" y="1565"/>
                  </a:lnTo>
                  <a:lnTo>
                    <a:pt x="2303" y="1565"/>
                  </a:lnTo>
                  <a:lnTo>
                    <a:pt x="2303" y="1566"/>
                  </a:lnTo>
                  <a:lnTo>
                    <a:pt x="2307" y="1566"/>
                  </a:lnTo>
                  <a:lnTo>
                    <a:pt x="2308" y="1565"/>
                  </a:lnTo>
                  <a:lnTo>
                    <a:pt x="2309" y="1565"/>
                  </a:lnTo>
                  <a:lnTo>
                    <a:pt x="2309" y="1564"/>
                  </a:lnTo>
                  <a:lnTo>
                    <a:pt x="2312" y="1564"/>
                  </a:lnTo>
                  <a:lnTo>
                    <a:pt x="2312" y="1564"/>
                  </a:lnTo>
                  <a:lnTo>
                    <a:pt x="2314" y="1564"/>
                  </a:lnTo>
                  <a:lnTo>
                    <a:pt x="2315" y="1565"/>
                  </a:lnTo>
                  <a:close/>
                  <a:moveTo>
                    <a:pt x="1372" y="1566"/>
                  </a:moveTo>
                  <a:lnTo>
                    <a:pt x="1371" y="1568"/>
                  </a:lnTo>
                  <a:lnTo>
                    <a:pt x="1370" y="1568"/>
                  </a:lnTo>
                  <a:lnTo>
                    <a:pt x="1370" y="1567"/>
                  </a:lnTo>
                  <a:lnTo>
                    <a:pt x="1369" y="1565"/>
                  </a:lnTo>
                  <a:lnTo>
                    <a:pt x="1369" y="1564"/>
                  </a:lnTo>
                  <a:lnTo>
                    <a:pt x="1371" y="1563"/>
                  </a:lnTo>
                  <a:lnTo>
                    <a:pt x="1372" y="1563"/>
                  </a:lnTo>
                  <a:lnTo>
                    <a:pt x="1374" y="1564"/>
                  </a:lnTo>
                  <a:lnTo>
                    <a:pt x="1374" y="1565"/>
                  </a:lnTo>
                  <a:lnTo>
                    <a:pt x="1372" y="1565"/>
                  </a:lnTo>
                  <a:lnTo>
                    <a:pt x="1372" y="1566"/>
                  </a:lnTo>
                  <a:close/>
                  <a:moveTo>
                    <a:pt x="1386" y="1565"/>
                  </a:moveTo>
                  <a:lnTo>
                    <a:pt x="1385" y="1565"/>
                  </a:lnTo>
                  <a:lnTo>
                    <a:pt x="1385" y="1564"/>
                  </a:lnTo>
                  <a:lnTo>
                    <a:pt x="1385" y="1562"/>
                  </a:lnTo>
                  <a:lnTo>
                    <a:pt x="1385" y="1562"/>
                  </a:lnTo>
                  <a:lnTo>
                    <a:pt x="1386" y="1563"/>
                  </a:lnTo>
                  <a:lnTo>
                    <a:pt x="1386" y="1565"/>
                  </a:lnTo>
                  <a:close/>
                  <a:moveTo>
                    <a:pt x="1371" y="1562"/>
                  </a:moveTo>
                  <a:lnTo>
                    <a:pt x="1371" y="1562"/>
                  </a:lnTo>
                  <a:lnTo>
                    <a:pt x="1370" y="1562"/>
                  </a:lnTo>
                  <a:lnTo>
                    <a:pt x="1370" y="1562"/>
                  </a:lnTo>
                  <a:lnTo>
                    <a:pt x="1370" y="1561"/>
                  </a:lnTo>
                  <a:lnTo>
                    <a:pt x="1370" y="1561"/>
                  </a:lnTo>
                  <a:lnTo>
                    <a:pt x="1371" y="1561"/>
                  </a:lnTo>
                  <a:lnTo>
                    <a:pt x="1371" y="1561"/>
                  </a:lnTo>
                  <a:lnTo>
                    <a:pt x="1371" y="1562"/>
                  </a:lnTo>
                  <a:close/>
                  <a:moveTo>
                    <a:pt x="1439" y="1562"/>
                  </a:moveTo>
                  <a:lnTo>
                    <a:pt x="1438" y="1562"/>
                  </a:lnTo>
                  <a:lnTo>
                    <a:pt x="1437" y="1561"/>
                  </a:lnTo>
                  <a:lnTo>
                    <a:pt x="1437" y="1560"/>
                  </a:lnTo>
                  <a:lnTo>
                    <a:pt x="1438" y="1560"/>
                  </a:lnTo>
                  <a:lnTo>
                    <a:pt x="1438" y="1560"/>
                  </a:lnTo>
                  <a:lnTo>
                    <a:pt x="1438" y="1560"/>
                  </a:lnTo>
                  <a:lnTo>
                    <a:pt x="1438" y="1561"/>
                  </a:lnTo>
                  <a:lnTo>
                    <a:pt x="1439" y="1561"/>
                  </a:lnTo>
                  <a:lnTo>
                    <a:pt x="1439" y="1561"/>
                  </a:lnTo>
                  <a:lnTo>
                    <a:pt x="1439" y="1562"/>
                  </a:lnTo>
                  <a:close/>
                  <a:moveTo>
                    <a:pt x="1430" y="1561"/>
                  </a:moveTo>
                  <a:lnTo>
                    <a:pt x="1429" y="1562"/>
                  </a:lnTo>
                  <a:lnTo>
                    <a:pt x="1428" y="1561"/>
                  </a:lnTo>
                  <a:lnTo>
                    <a:pt x="1429" y="1559"/>
                  </a:lnTo>
                  <a:lnTo>
                    <a:pt x="1429" y="1559"/>
                  </a:lnTo>
                  <a:lnTo>
                    <a:pt x="1430" y="1560"/>
                  </a:lnTo>
                  <a:lnTo>
                    <a:pt x="1430" y="1561"/>
                  </a:lnTo>
                  <a:close/>
                  <a:moveTo>
                    <a:pt x="1384" y="1561"/>
                  </a:moveTo>
                  <a:lnTo>
                    <a:pt x="1384" y="1561"/>
                  </a:lnTo>
                  <a:lnTo>
                    <a:pt x="1384" y="1562"/>
                  </a:lnTo>
                  <a:lnTo>
                    <a:pt x="1383" y="1563"/>
                  </a:lnTo>
                  <a:lnTo>
                    <a:pt x="1382" y="1562"/>
                  </a:lnTo>
                  <a:lnTo>
                    <a:pt x="1382" y="1561"/>
                  </a:lnTo>
                  <a:lnTo>
                    <a:pt x="1381" y="1562"/>
                  </a:lnTo>
                  <a:lnTo>
                    <a:pt x="1381" y="1561"/>
                  </a:lnTo>
                  <a:lnTo>
                    <a:pt x="1381" y="1560"/>
                  </a:lnTo>
                  <a:lnTo>
                    <a:pt x="1382" y="1559"/>
                  </a:lnTo>
                  <a:lnTo>
                    <a:pt x="1383" y="1558"/>
                  </a:lnTo>
                  <a:lnTo>
                    <a:pt x="1384" y="1559"/>
                  </a:lnTo>
                  <a:lnTo>
                    <a:pt x="1384" y="1561"/>
                  </a:lnTo>
                  <a:close/>
                  <a:moveTo>
                    <a:pt x="1545" y="1565"/>
                  </a:moveTo>
                  <a:lnTo>
                    <a:pt x="1545" y="1566"/>
                  </a:lnTo>
                  <a:lnTo>
                    <a:pt x="1545" y="1566"/>
                  </a:lnTo>
                  <a:lnTo>
                    <a:pt x="1546" y="1566"/>
                  </a:lnTo>
                  <a:lnTo>
                    <a:pt x="1547" y="1566"/>
                  </a:lnTo>
                  <a:lnTo>
                    <a:pt x="1549" y="1567"/>
                  </a:lnTo>
                  <a:lnTo>
                    <a:pt x="1549" y="1570"/>
                  </a:lnTo>
                  <a:lnTo>
                    <a:pt x="1548" y="1570"/>
                  </a:lnTo>
                  <a:lnTo>
                    <a:pt x="1548" y="1571"/>
                  </a:lnTo>
                  <a:lnTo>
                    <a:pt x="1548" y="1573"/>
                  </a:lnTo>
                  <a:lnTo>
                    <a:pt x="1550" y="1573"/>
                  </a:lnTo>
                  <a:lnTo>
                    <a:pt x="1549" y="1575"/>
                  </a:lnTo>
                  <a:lnTo>
                    <a:pt x="1548" y="1576"/>
                  </a:lnTo>
                  <a:lnTo>
                    <a:pt x="1549" y="1576"/>
                  </a:lnTo>
                  <a:lnTo>
                    <a:pt x="1549" y="1578"/>
                  </a:lnTo>
                  <a:lnTo>
                    <a:pt x="1547" y="1579"/>
                  </a:lnTo>
                  <a:lnTo>
                    <a:pt x="1546" y="1579"/>
                  </a:lnTo>
                  <a:lnTo>
                    <a:pt x="1546" y="1579"/>
                  </a:lnTo>
                  <a:lnTo>
                    <a:pt x="1544" y="1581"/>
                  </a:lnTo>
                  <a:lnTo>
                    <a:pt x="1543" y="1581"/>
                  </a:lnTo>
                  <a:lnTo>
                    <a:pt x="1542" y="1580"/>
                  </a:lnTo>
                  <a:lnTo>
                    <a:pt x="1541" y="1580"/>
                  </a:lnTo>
                  <a:lnTo>
                    <a:pt x="1541" y="1578"/>
                  </a:lnTo>
                  <a:lnTo>
                    <a:pt x="1540" y="1577"/>
                  </a:lnTo>
                  <a:lnTo>
                    <a:pt x="1540" y="1576"/>
                  </a:lnTo>
                  <a:lnTo>
                    <a:pt x="1538" y="1576"/>
                  </a:lnTo>
                  <a:lnTo>
                    <a:pt x="1538" y="1575"/>
                  </a:lnTo>
                  <a:lnTo>
                    <a:pt x="1539" y="1573"/>
                  </a:lnTo>
                  <a:lnTo>
                    <a:pt x="1542" y="1573"/>
                  </a:lnTo>
                  <a:lnTo>
                    <a:pt x="1542" y="1574"/>
                  </a:lnTo>
                  <a:lnTo>
                    <a:pt x="1542" y="1572"/>
                  </a:lnTo>
                  <a:lnTo>
                    <a:pt x="1541" y="1571"/>
                  </a:lnTo>
                  <a:lnTo>
                    <a:pt x="1542" y="1570"/>
                  </a:lnTo>
                  <a:lnTo>
                    <a:pt x="1541" y="1569"/>
                  </a:lnTo>
                  <a:lnTo>
                    <a:pt x="1540" y="1569"/>
                  </a:lnTo>
                  <a:lnTo>
                    <a:pt x="1538" y="1568"/>
                  </a:lnTo>
                  <a:lnTo>
                    <a:pt x="1536" y="1568"/>
                  </a:lnTo>
                  <a:lnTo>
                    <a:pt x="1535" y="1566"/>
                  </a:lnTo>
                  <a:lnTo>
                    <a:pt x="1536" y="1565"/>
                  </a:lnTo>
                  <a:lnTo>
                    <a:pt x="1536" y="1565"/>
                  </a:lnTo>
                  <a:lnTo>
                    <a:pt x="1538" y="1566"/>
                  </a:lnTo>
                  <a:lnTo>
                    <a:pt x="1539" y="1566"/>
                  </a:lnTo>
                  <a:lnTo>
                    <a:pt x="1540" y="1567"/>
                  </a:lnTo>
                  <a:lnTo>
                    <a:pt x="1542" y="1566"/>
                  </a:lnTo>
                  <a:lnTo>
                    <a:pt x="1542" y="1566"/>
                  </a:lnTo>
                  <a:lnTo>
                    <a:pt x="1541" y="1565"/>
                  </a:lnTo>
                  <a:lnTo>
                    <a:pt x="1540" y="1565"/>
                  </a:lnTo>
                  <a:lnTo>
                    <a:pt x="1539" y="1564"/>
                  </a:lnTo>
                  <a:lnTo>
                    <a:pt x="1538" y="1563"/>
                  </a:lnTo>
                  <a:lnTo>
                    <a:pt x="1538" y="1562"/>
                  </a:lnTo>
                  <a:lnTo>
                    <a:pt x="1537" y="1561"/>
                  </a:lnTo>
                  <a:lnTo>
                    <a:pt x="1537" y="1560"/>
                  </a:lnTo>
                  <a:lnTo>
                    <a:pt x="1538" y="1560"/>
                  </a:lnTo>
                  <a:lnTo>
                    <a:pt x="1539" y="1558"/>
                  </a:lnTo>
                  <a:lnTo>
                    <a:pt x="1542" y="1558"/>
                  </a:lnTo>
                  <a:lnTo>
                    <a:pt x="1543" y="1560"/>
                  </a:lnTo>
                  <a:lnTo>
                    <a:pt x="1543" y="1562"/>
                  </a:lnTo>
                  <a:lnTo>
                    <a:pt x="1545" y="1565"/>
                  </a:lnTo>
                  <a:close/>
                  <a:moveTo>
                    <a:pt x="1318" y="1561"/>
                  </a:moveTo>
                  <a:lnTo>
                    <a:pt x="1318" y="1561"/>
                  </a:lnTo>
                  <a:lnTo>
                    <a:pt x="1317" y="1561"/>
                  </a:lnTo>
                  <a:lnTo>
                    <a:pt x="1317" y="1560"/>
                  </a:lnTo>
                  <a:lnTo>
                    <a:pt x="1318" y="1558"/>
                  </a:lnTo>
                  <a:lnTo>
                    <a:pt x="1319" y="1558"/>
                  </a:lnTo>
                  <a:lnTo>
                    <a:pt x="1319" y="1560"/>
                  </a:lnTo>
                  <a:lnTo>
                    <a:pt x="1318" y="1561"/>
                  </a:lnTo>
                  <a:close/>
                  <a:moveTo>
                    <a:pt x="1429" y="1559"/>
                  </a:moveTo>
                  <a:lnTo>
                    <a:pt x="1428" y="1559"/>
                  </a:lnTo>
                  <a:lnTo>
                    <a:pt x="1427" y="1559"/>
                  </a:lnTo>
                  <a:lnTo>
                    <a:pt x="1427" y="1557"/>
                  </a:lnTo>
                  <a:lnTo>
                    <a:pt x="1428" y="1557"/>
                  </a:lnTo>
                  <a:lnTo>
                    <a:pt x="1429" y="1557"/>
                  </a:lnTo>
                  <a:lnTo>
                    <a:pt x="1429" y="1557"/>
                  </a:lnTo>
                  <a:lnTo>
                    <a:pt x="1429" y="1559"/>
                  </a:lnTo>
                  <a:close/>
                  <a:moveTo>
                    <a:pt x="1360" y="1555"/>
                  </a:moveTo>
                  <a:lnTo>
                    <a:pt x="1360" y="1555"/>
                  </a:lnTo>
                  <a:lnTo>
                    <a:pt x="1359" y="1555"/>
                  </a:lnTo>
                  <a:lnTo>
                    <a:pt x="1359" y="1555"/>
                  </a:lnTo>
                  <a:lnTo>
                    <a:pt x="1359" y="1554"/>
                  </a:lnTo>
                  <a:lnTo>
                    <a:pt x="1359" y="1554"/>
                  </a:lnTo>
                  <a:lnTo>
                    <a:pt x="1360" y="1554"/>
                  </a:lnTo>
                  <a:lnTo>
                    <a:pt x="1360" y="1554"/>
                  </a:lnTo>
                  <a:lnTo>
                    <a:pt x="1360" y="1555"/>
                  </a:lnTo>
                  <a:close/>
                  <a:moveTo>
                    <a:pt x="1429" y="1555"/>
                  </a:moveTo>
                  <a:lnTo>
                    <a:pt x="1428" y="1555"/>
                  </a:lnTo>
                  <a:lnTo>
                    <a:pt x="1428" y="1554"/>
                  </a:lnTo>
                  <a:lnTo>
                    <a:pt x="1428" y="1553"/>
                  </a:lnTo>
                  <a:lnTo>
                    <a:pt x="1428" y="1553"/>
                  </a:lnTo>
                  <a:lnTo>
                    <a:pt x="1429" y="1553"/>
                  </a:lnTo>
                  <a:lnTo>
                    <a:pt x="1430" y="1553"/>
                  </a:lnTo>
                  <a:lnTo>
                    <a:pt x="1430" y="1553"/>
                  </a:lnTo>
                  <a:lnTo>
                    <a:pt x="1429" y="1555"/>
                  </a:lnTo>
                  <a:close/>
                  <a:moveTo>
                    <a:pt x="1379" y="1552"/>
                  </a:moveTo>
                  <a:lnTo>
                    <a:pt x="1377" y="1554"/>
                  </a:lnTo>
                  <a:lnTo>
                    <a:pt x="1376" y="1553"/>
                  </a:lnTo>
                  <a:lnTo>
                    <a:pt x="1376" y="1552"/>
                  </a:lnTo>
                  <a:lnTo>
                    <a:pt x="1377" y="1550"/>
                  </a:lnTo>
                  <a:lnTo>
                    <a:pt x="1380" y="1550"/>
                  </a:lnTo>
                  <a:lnTo>
                    <a:pt x="1380" y="1551"/>
                  </a:lnTo>
                  <a:lnTo>
                    <a:pt x="1379" y="1552"/>
                  </a:lnTo>
                  <a:close/>
                  <a:moveTo>
                    <a:pt x="1357" y="1551"/>
                  </a:moveTo>
                  <a:lnTo>
                    <a:pt x="1357" y="1552"/>
                  </a:lnTo>
                  <a:lnTo>
                    <a:pt x="1357" y="1552"/>
                  </a:lnTo>
                  <a:lnTo>
                    <a:pt x="1357" y="1554"/>
                  </a:lnTo>
                  <a:lnTo>
                    <a:pt x="1356" y="1554"/>
                  </a:lnTo>
                  <a:lnTo>
                    <a:pt x="1355" y="1553"/>
                  </a:lnTo>
                  <a:lnTo>
                    <a:pt x="1354" y="1553"/>
                  </a:lnTo>
                  <a:lnTo>
                    <a:pt x="1353" y="1553"/>
                  </a:lnTo>
                  <a:lnTo>
                    <a:pt x="1352" y="1551"/>
                  </a:lnTo>
                  <a:lnTo>
                    <a:pt x="1352" y="1551"/>
                  </a:lnTo>
                  <a:lnTo>
                    <a:pt x="1354" y="1551"/>
                  </a:lnTo>
                  <a:lnTo>
                    <a:pt x="1354" y="1551"/>
                  </a:lnTo>
                  <a:lnTo>
                    <a:pt x="1355" y="1550"/>
                  </a:lnTo>
                  <a:lnTo>
                    <a:pt x="1357" y="1550"/>
                  </a:lnTo>
                  <a:lnTo>
                    <a:pt x="1357" y="1551"/>
                  </a:lnTo>
                  <a:close/>
                  <a:moveTo>
                    <a:pt x="1371" y="1551"/>
                  </a:moveTo>
                  <a:lnTo>
                    <a:pt x="1370" y="1551"/>
                  </a:lnTo>
                  <a:lnTo>
                    <a:pt x="1369" y="1551"/>
                  </a:lnTo>
                  <a:lnTo>
                    <a:pt x="1369" y="1550"/>
                  </a:lnTo>
                  <a:lnTo>
                    <a:pt x="1370" y="1550"/>
                  </a:lnTo>
                  <a:lnTo>
                    <a:pt x="1371" y="1550"/>
                  </a:lnTo>
                  <a:lnTo>
                    <a:pt x="1371" y="1550"/>
                  </a:lnTo>
                  <a:lnTo>
                    <a:pt x="1371" y="1551"/>
                  </a:lnTo>
                  <a:close/>
                  <a:moveTo>
                    <a:pt x="1366" y="1551"/>
                  </a:moveTo>
                  <a:lnTo>
                    <a:pt x="1366" y="1551"/>
                  </a:lnTo>
                  <a:lnTo>
                    <a:pt x="1365" y="1551"/>
                  </a:lnTo>
                  <a:lnTo>
                    <a:pt x="1365" y="1551"/>
                  </a:lnTo>
                  <a:lnTo>
                    <a:pt x="1365" y="1550"/>
                  </a:lnTo>
                  <a:lnTo>
                    <a:pt x="1365" y="1549"/>
                  </a:lnTo>
                  <a:lnTo>
                    <a:pt x="1366" y="1549"/>
                  </a:lnTo>
                  <a:lnTo>
                    <a:pt x="1367" y="1550"/>
                  </a:lnTo>
                  <a:lnTo>
                    <a:pt x="1366" y="1551"/>
                  </a:lnTo>
                  <a:close/>
                  <a:moveTo>
                    <a:pt x="1395" y="1550"/>
                  </a:moveTo>
                  <a:lnTo>
                    <a:pt x="1394" y="1550"/>
                  </a:lnTo>
                  <a:lnTo>
                    <a:pt x="1393" y="1550"/>
                  </a:lnTo>
                  <a:lnTo>
                    <a:pt x="1392" y="1550"/>
                  </a:lnTo>
                  <a:lnTo>
                    <a:pt x="1392" y="1549"/>
                  </a:lnTo>
                  <a:lnTo>
                    <a:pt x="1392" y="1548"/>
                  </a:lnTo>
                  <a:lnTo>
                    <a:pt x="1394" y="1548"/>
                  </a:lnTo>
                  <a:lnTo>
                    <a:pt x="1395" y="1549"/>
                  </a:lnTo>
                  <a:lnTo>
                    <a:pt x="1395" y="1550"/>
                  </a:lnTo>
                  <a:close/>
                  <a:moveTo>
                    <a:pt x="1368" y="1547"/>
                  </a:moveTo>
                  <a:lnTo>
                    <a:pt x="1366" y="1548"/>
                  </a:lnTo>
                  <a:lnTo>
                    <a:pt x="1364" y="1548"/>
                  </a:lnTo>
                  <a:lnTo>
                    <a:pt x="1365" y="1547"/>
                  </a:lnTo>
                  <a:lnTo>
                    <a:pt x="1364" y="1546"/>
                  </a:lnTo>
                  <a:lnTo>
                    <a:pt x="1364" y="1545"/>
                  </a:lnTo>
                  <a:lnTo>
                    <a:pt x="1366" y="1545"/>
                  </a:lnTo>
                  <a:lnTo>
                    <a:pt x="1366" y="1544"/>
                  </a:lnTo>
                  <a:lnTo>
                    <a:pt x="1369" y="1544"/>
                  </a:lnTo>
                  <a:lnTo>
                    <a:pt x="1370" y="1546"/>
                  </a:lnTo>
                  <a:lnTo>
                    <a:pt x="1370" y="1547"/>
                  </a:lnTo>
                  <a:lnTo>
                    <a:pt x="1368" y="1547"/>
                  </a:lnTo>
                  <a:close/>
                  <a:moveTo>
                    <a:pt x="1386" y="1546"/>
                  </a:moveTo>
                  <a:lnTo>
                    <a:pt x="1385" y="1546"/>
                  </a:lnTo>
                  <a:lnTo>
                    <a:pt x="1385" y="1545"/>
                  </a:lnTo>
                  <a:lnTo>
                    <a:pt x="1385" y="1544"/>
                  </a:lnTo>
                  <a:lnTo>
                    <a:pt x="1387" y="1544"/>
                  </a:lnTo>
                  <a:lnTo>
                    <a:pt x="1387" y="1545"/>
                  </a:lnTo>
                  <a:lnTo>
                    <a:pt x="1387" y="1545"/>
                  </a:lnTo>
                  <a:lnTo>
                    <a:pt x="1386" y="1546"/>
                  </a:lnTo>
                  <a:close/>
                  <a:moveTo>
                    <a:pt x="2337" y="1541"/>
                  </a:moveTo>
                  <a:lnTo>
                    <a:pt x="2336" y="1542"/>
                  </a:lnTo>
                  <a:lnTo>
                    <a:pt x="2336" y="1542"/>
                  </a:lnTo>
                  <a:lnTo>
                    <a:pt x="2336" y="1541"/>
                  </a:lnTo>
                  <a:lnTo>
                    <a:pt x="2336" y="1541"/>
                  </a:lnTo>
                  <a:lnTo>
                    <a:pt x="2336" y="1541"/>
                  </a:lnTo>
                  <a:lnTo>
                    <a:pt x="2337" y="1541"/>
                  </a:lnTo>
                  <a:close/>
                  <a:moveTo>
                    <a:pt x="1546" y="1549"/>
                  </a:moveTo>
                  <a:lnTo>
                    <a:pt x="1545" y="1549"/>
                  </a:lnTo>
                  <a:lnTo>
                    <a:pt x="1543" y="1547"/>
                  </a:lnTo>
                  <a:lnTo>
                    <a:pt x="1540" y="1547"/>
                  </a:lnTo>
                  <a:lnTo>
                    <a:pt x="1540" y="1545"/>
                  </a:lnTo>
                  <a:lnTo>
                    <a:pt x="1540" y="1544"/>
                  </a:lnTo>
                  <a:lnTo>
                    <a:pt x="1541" y="1542"/>
                  </a:lnTo>
                  <a:lnTo>
                    <a:pt x="1544" y="1539"/>
                  </a:lnTo>
                  <a:lnTo>
                    <a:pt x="1545" y="1539"/>
                  </a:lnTo>
                  <a:lnTo>
                    <a:pt x="1547" y="1541"/>
                  </a:lnTo>
                  <a:lnTo>
                    <a:pt x="1547" y="1543"/>
                  </a:lnTo>
                  <a:lnTo>
                    <a:pt x="1546" y="1544"/>
                  </a:lnTo>
                  <a:lnTo>
                    <a:pt x="1547" y="1545"/>
                  </a:lnTo>
                  <a:lnTo>
                    <a:pt x="1547" y="1546"/>
                  </a:lnTo>
                  <a:lnTo>
                    <a:pt x="1546" y="1547"/>
                  </a:lnTo>
                  <a:lnTo>
                    <a:pt x="1546" y="1548"/>
                  </a:lnTo>
                  <a:lnTo>
                    <a:pt x="1546" y="1548"/>
                  </a:lnTo>
                  <a:lnTo>
                    <a:pt x="1546" y="1549"/>
                  </a:lnTo>
                  <a:close/>
                  <a:moveTo>
                    <a:pt x="1392" y="1541"/>
                  </a:moveTo>
                  <a:lnTo>
                    <a:pt x="1389" y="1541"/>
                  </a:lnTo>
                  <a:lnTo>
                    <a:pt x="1387" y="1541"/>
                  </a:lnTo>
                  <a:lnTo>
                    <a:pt x="1388" y="1539"/>
                  </a:lnTo>
                  <a:lnTo>
                    <a:pt x="1390" y="1539"/>
                  </a:lnTo>
                  <a:lnTo>
                    <a:pt x="1392" y="1541"/>
                  </a:lnTo>
                  <a:close/>
                  <a:moveTo>
                    <a:pt x="1363" y="1540"/>
                  </a:moveTo>
                  <a:lnTo>
                    <a:pt x="1361" y="1540"/>
                  </a:lnTo>
                  <a:lnTo>
                    <a:pt x="1360" y="1540"/>
                  </a:lnTo>
                  <a:lnTo>
                    <a:pt x="1360" y="1539"/>
                  </a:lnTo>
                  <a:lnTo>
                    <a:pt x="1361" y="1538"/>
                  </a:lnTo>
                  <a:lnTo>
                    <a:pt x="1362" y="1538"/>
                  </a:lnTo>
                  <a:lnTo>
                    <a:pt x="1363" y="1540"/>
                  </a:lnTo>
                  <a:close/>
                  <a:moveTo>
                    <a:pt x="1347" y="1538"/>
                  </a:moveTo>
                  <a:lnTo>
                    <a:pt x="1347" y="1538"/>
                  </a:lnTo>
                  <a:lnTo>
                    <a:pt x="1346" y="1538"/>
                  </a:lnTo>
                  <a:lnTo>
                    <a:pt x="1346" y="1537"/>
                  </a:lnTo>
                  <a:lnTo>
                    <a:pt x="1346" y="1537"/>
                  </a:lnTo>
                  <a:lnTo>
                    <a:pt x="1347" y="1537"/>
                  </a:lnTo>
                  <a:lnTo>
                    <a:pt x="1347" y="1537"/>
                  </a:lnTo>
                  <a:lnTo>
                    <a:pt x="1347" y="1538"/>
                  </a:lnTo>
                  <a:close/>
                  <a:moveTo>
                    <a:pt x="1353" y="1537"/>
                  </a:moveTo>
                  <a:lnTo>
                    <a:pt x="1353" y="1537"/>
                  </a:lnTo>
                  <a:lnTo>
                    <a:pt x="1352" y="1537"/>
                  </a:lnTo>
                  <a:lnTo>
                    <a:pt x="1352" y="1537"/>
                  </a:lnTo>
                  <a:lnTo>
                    <a:pt x="1352" y="1536"/>
                  </a:lnTo>
                  <a:lnTo>
                    <a:pt x="1352" y="1536"/>
                  </a:lnTo>
                  <a:lnTo>
                    <a:pt x="1353" y="1536"/>
                  </a:lnTo>
                  <a:lnTo>
                    <a:pt x="1353" y="1536"/>
                  </a:lnTo>
                  <a:lnTo>
                    <a:pt x="1353" y="1537"/>
                  </a:lnTo>
                  <a:close/>
                  <a:moveTo>
                    <a:pt x="2288" y="1538"/>
                  </a:moveTo>
                  <a:lnTo>
                    <a:pt x="2287" y="1539"/>
                  </a:lnTo>
                  <a:lnTo>
                    <a:pt x="2286" y="1539"/>
                  </a:lnTo>
                  <a:lnTo>
                    <a:pt x="2286" y="1536"/>
                  </a:lnTo>
                  <a:lnTo>
                    <a:pt x="2287" y="1536"/>
                  </a:lnTo>
                  <a:lnTo>
                    <a:pt x="2288" y="1536"/>
                  </a:lnTo>
                  <a:lnTo>
                    <a:pt x="2290" y="1537"/>
                  </a:lnTo>
                  <a:lnTo>
                    <a:pt x="2290" y="1538"/>
                  </a:lnTo>
                  <a:lnTo>
                    <a:pt x="2289" y="1538"/>
                  </a:lnTo>
                  <a:lnTo>
                    <a:pt x="2288" y="1538"/>
                  </a:lnTo>
                  <a:close/>
                  <a:moveTo>
                    <a:pt x="1359" y="1536"/>
                  </a:moveTo>
                  <a:lnTo>
                    <a:pt x="1359" y="1536"/>
                  </a:lnTo>
                  <a:lnTo>
                    <a:pt x="1358" y="1536"/>
                  </a:lnTo>
                  <a:lnTo>
                    <a:pt x="1358" y="1536"/>
                  </a:lnTo>
                  <a:lnTo>
                    <a:pt x="1358" y="1535"/>
                  </a:lnTo>
                  <a:lnTo>
                    <a:pt x="1358" y="1535"/>
                  </a:lnTo>
                  <a:lnTo>
                    <a:pt x="1359" y="1535"/>
                  </a:lnTo>
                  <a:lnTo>
                    <a:pt x="1359" y="1535"/>
                  </a:lnTo>
                  <a:lnTo>
                    <a:pt x="1359" y="1536"/>
                  </a:lnTo>
                  <a:close/>
                  <a:moveTo>
                    <a:pt x="1381" y="1534"/>
                  </a:moveTo>
                  <a:lnTo>
                    <a:pt x="1382" y="1535"/>
                  </a:lnTo>
                  <a:lnTo>
                    <a:pt x="1381" y="1537"/>
                  </a:lnTo>
                  <a:lnTo>
                    <a:pt x="1379" y="1537"/>
                  </a:lnTo>
                  <a:lnTo>
                    <a:pt x="1379" y="1540"/>
                  </a:lnTo>
                  <a:lnTo>
                    <a:pt x="1380" y="1540"/>
                  </a:lnTo>
                  <a:lnTo>
                    <a:pt x="1379" y="1541"/>
                  </a:lnTo>
                  <a:lnTo>
                    <a:pt x="1379" y="1544"/>
                  </a:lnTo>
                  <a:lnTo>
                    <a:pt x="1378" y="1545"/>
                  </a:lnTo>
                  <a:lnTo>
                    <a:pt x="1377" y="1544"/>
                  </a:lnTo>
                  <a:lnTo>
                    <a:pt x="1377" y="1541"/>
                  </a:lnTo>
                  <a:lnTo>
                    <a:pt x="1376" y="1542"/>
                  </a:lnTo>
                  <a:lnTo>
                    <a:pt x="1375" y="1542"/>
                  </a:lnTo>
                  <a:lnTo>
                    <a:pt x="1375" y="1543"/>
                  </a:lnTo>
                  <a:lnTo>
                    <a:pt x="1374" y="1544"/>
                  </a:lnTo>
                  <a:lnTo>
                    <a:pt x="1373" y="1543"/>
                  </a:lnTo>
                  <a:lnTo>
                    <a:pt x="1373" y="1542"/>
                  </a:lnTo>
                  <a:lnTo>
                    <a:pt x="1372" y="1542"/>
                  </a:lnTo>
                  <a:lnTo>
                    <a:pt x="1372" y="1541"/>
                  </a:lnTo>
                  <a:lnTo>
                    <a:pt x="1372" y="1540"/>
                  </a:lnTo>
                  <a:lnTo>
                    <a:pt x="1371" y="1540"/>
                  </a:lnTo>
                  <a:lnTo>
                    <a:pt x="1370" y="1540"/>
                  </a:lnTo>
                  <a:lnTo>
                    <a:pt x="1370" y="1539"/>
                  </a:lnTo>
                  <a:lnTo>
                    <a:pt x="1371" y="1537"/>
                  </a:lnTo>
                  <a:lnTo>
                    <a:pt x="1373" y="1535"/>
                  </a:lnTo>
                  <a:lnTo>
                    <a:pt x="1374" y="1535"/>
                  </a:lnTo>
                  <a:lnTo>
                    <a:pt x="1375" y="1534"/>
                  </a:lnTo>
                  <a:lnTo>
                    <a:pt x="1376" y="1534"/>
                  </a:lnTo>
                  <a:lnTo>
                    <a:pt x="1377" y="1535"/>
                  </a:lnTo>
                  <a:lnTo>
                    <a:pt x="1379" y="1535"/>
                  </a:lnTo>
                  <a:lnTo>
                    <a:pt x="1380" y="1534"/>
                  </a:lnTo>
                  <a:lnTo>
                    <a:pt x="1381" y="1534"/>
                  </a:lnTo>
                  <a:close/>
                  <a:moveTo>
                    <a:pt x="2359" y="1535"/>
                  </a:moveTo>
                  <a:lnTo>
                    <a:pt x="2359" y="1535"/>
                  </a:lnTo>
                  <a:lnTo>
                    <a:pt x="2359" y="1534"/>
                  </a:lnTo>
                  <a:lnTo>
                    <a:pt x="2359" y="1533"/>
                  </a:lnTo>
                  <a:lnTo>
                    <a:pt x="2359" y="1533"/>
                  </a:lnTo>
                  <a:lnTo>
                    <a:pt x="2360" y="1533"/>
                  </a:lnTo>
                  <a:lnTo>
                    <a:pt x="2360" y="1533"/>
                  </a:lnTo>
                  <a:lnTo>
                    <a:pt x="2360" y="1533"/>
                  </a:lnTo>
                  <a:lnTo>
                    <a:pt x="2360" y="1534"/>
                  </a:lnTo>
                  <a:lnTo>
                    <a:pt x="2359" y="1534"/>
                  </a:lnTo>
                  <a:lnTo>
                    <a:pt x="2359" y="1535"/>
                  </a:lnTo>
                  <a:close/>
                  <a:moveTo>
                    <a:pt x="1538" y="1533"/>
                  </a:moveTo>
                  <a:lnTo>
                    <a:pt x="1537" y="1535"/>
                  </a:lnTo>
                  <a:lnTo>
                    <a:pt x="1536" y="1535"/>
                  </a:lnTo>
                  <a:lnTo>
                    <a:pt x="1536" y="1531"/>
                  </a:lnTo>
                  <a:lnTo>
                    <a:pt x="1537" y="1530"/>
                  </a:lnTo>
                  <a:lnTo>
                    <a:pt x="1538" y="1531"/>
                  </a:lnTo>
                  <a:lnTo>
                    <a:pt x="1538" y="1533"/>
                  </a:lnTo>
                  <a:close/>
                  <a:moveTo>
                    <a:pt x="1372" y="1535"/>
                  </a:moveTo>
                  <a:lnTo>
                    <a:pt x="1371" y="1536"/>
                  </a:lnTo>
                  <a:lnTo>
                    <a:pt x="1369" y="1536"/>
                  </a:lnTo>
                  <a:lnTo>
                    <a:pt x="1368" y="1535"/>
                  </a:lnTo>
                  <a:lnTo>
                    <a:pt x="1366" y="1535"/>
                  </a:lnTo>
                  <a:lnTo>
                    <a:pt x="1366" y="1533"/>
                  </a:lnTo>
                  <a:lnTo>
                    <a:pt x="1365" y="1531"/>
                  </a:lnTo>
                  <a:lnTo>
                    <a:pt x="1365" y="1530"/>
                  </a:lnTo>
                  <a:lnTo>
                    <a:pt x="1365" y="1530"/>
                  </a:lnTo>
                  <a:lnTo>
                    <a:pt x="1366" y="1531"/>
                  </a:lnTo>
                  <a:lnTo>
                    <a:pt x="1368" y="1531"/>
                  </a:lnTo>
                  <a:lnTo>
                    <a:pt x="1369" y="1532"/>
                  </a:lnTo>
                  <a:lnTo>
                    <a:pt x="1369" y="1533"/>
                  </a:lnTo>
                  <a:lnTo>
                    <a:pt x="1370" y="1534"/>
                  </a:lnTo>
                  <a:lnTo>
                    <a:pt x="1370" y="1534"/>
                  </a:lnTo>
                  <a:lnTo>
                    <a:pt x="1372" y="1535"/>
                  </a:lnTo>
                  <a:close/>
                  <a:moveTo>
                    <a:pt x="2351" y="1530"/>
                  </a:moveTo>
                  <a:lnTo>
                    <a:pt x="2351" y="1530"/>
                  </a:lnTo>
                  <a:lnTo>
                    <a:pt x="2350" y="1530"/>
                  </a:lnTo>
                  <a:lnTo>
                    <a:pt x="2350" y="1530"/>
                  </a:lnTo>
                  <a:lnTo>
                    <a:pt x="2351" y="1529"/>
                  </a:lnTo>
                  <a:lnTo>
                    <a:pt x="2351" y="1529"/>
                  </a:lnTo>
                  <a:lnTo>
                    <a:pt x="2351" y="1530"/>
                  </a:lnTo>
                  <a:lnTo>
                    <a:pt x="2351" y="1530"/>
                  </a:lnTo>
                  <a:close/>
                  <a:moveTo>
                    <a:pt x="2440" y="1531"/>
                  </a:moveTo>
                  <a:lnTo>
                    <a:pt x="2441" y="1532"/>
                  </a:lnTo>
                  <a:lnTo>
                    <a:pt x="2442" y="1532"/>
                  </a:lnTo>
                  <a:lnTo>
                    <a:pt x="2442" y="1533"/>
                  </a:lnTo>
                  <a:lnTo>
                    <a:pt x="2442" y="1535"/>
                  </a:lnTo>
                  <a:lnTo>
                    <a:pt x="2439" y="1536"/>
                  </a:lnTo>
                  <a:lnTo>
                    <a:pt x="2439" y="1537"/>
                  </a:lnTo>
                  <a:lnTo>
                    <a:pt x="2436" y="1537"/>
                  </a:lnTo>
                  <a:lnTo>
                    <a:pt x="2436" y="1536"/>
                  </a:lnTo>
                  <a:lnTo>
                    <a:pt x="2434" y="1534"/>
                  </a:lnTo>
                  <a:lnTo>
                    <a:pt x="2434" y="1534"/>
                  </a:lnTo>
                  <a:lnTo>
                    <a:pt x="2433" y="1533"/>
                  </a:lnTo>
                  <a:lnTo>
                    <a:pt x="2434" y="1529"/>
                  </a:lnTo>
                  <a:lnTo>
                    <a:pt x="2440" y="1531"/>
                  </a:lnTo>
                  <a:close/>
                  <a:moveTo>
                    <a:pt x="1354" y="1531"/>
                  </a:moveTo>
                  <a:lnTo>
                    <a:pt x="1354" y="1531"/>
                  </a:lnTo>
                  <a:lnTo>
                    <a:pt x="1353" y="1531"/>
                  </a:lnTo>
                  <a:lnTo>
                    <a:pt x="1353" y="1531"/>
                  </a:lnTo>
                  <a:lnTo>
                    <a:pt x="1353" y="1530"/>
                  </a:lnTo>
                  <a:lnTo>
                    <a:pt x="1353" y="1529"/>
                  </a:lnTo>
                  <a:lnTo>
                    <a:pt x="1353" y="1529"/>
                  </a:lnTo>
                  <a:lnTo>
                    <a:pt x="1354" y="1528"/>
                  </a:lnTo>
                  <a:lnTo>
                    <a:pt x="1354" y="1529"/>
                  </a:lnTo>
                  <a:lnTo>
                    <a:pt x="1354" y="1531"/>
                  </a:lnTo>
                  <a:close/>
                  <a:moveTo>
                    <a:pt x="1378" y="1529"/>
                  </a:moveTo>
                  <a:lnTo>
                    <a:pt x="1377" y="1529"/>
                  </a:lnTo>
                  <a:lnTo>
                    <a:pt x="1376" y="1529"/>
                  </a:lnTo>
                  <a:lnTo>
                    <a:pt x="1376" y="1528"/>
                  </a:lnTo>
                  <a:lnTo>
                    <a:pt x="1377" y="1527"/>
                  </a:lnTo>
                  <a:lnTo>
                    <a:pt x="1378" y="1527"/>
                  </a:lnTo>
                  <a:lnTo>
                    <a:pt x="1378" y="1528"/>
                  </a:lnTo>
                  <a:lnTo>
                    <a:pt x="1378" y="1529"/>
                  </a:lnTo>
                  <a:close/>
                  <a:moveTo>
                    <a:pt x="2350" y="1532"/>
                  </a:moveTo>
                  <a:lnTo>
                    <a:pt x="2348" y="1532"/>
                  </a:lnTo>
                  <a:lnTo>
                    <a:pt x="2348" y="1529"/>
                  </a:lnTo>
                  <a:lnTo>
                    <a:pt x="2349" y="1527"/>
                  </a:lnTo>
                  <a:lnTo>
                    <a:pt x="2351" y="1527"/>
                  </a:lnTo>
                  <a:lnTo>
                    <a:pt x="2351" y="1528"/>
                  </a:lnTo>
                  <a:lnTo>
                    <a:pt x="2350" y="1530"/>
                  </a:lnTo>
                  <a:lnTo>
                    <a:pt x="2350" y="1531"/>
                  </a:lnTo>
                  <a:lnTo>
                    <a:pt x="2350" y="1532"/>
                  </a:lnTo>
                  <a:close/>
                  <a:moveTo>
                    <a:pt x="1371" y="1528"/>
                  </a:moveTo>
                  <a:lnTo>
                    <a:pt x="1371" y="1528"/>
                  </a:lnTo>
                  <a:lnTo>
                    <a:pt x="1370" y="1528"/>
                  </a:lnTo>
                  <a:lnTo>
                    <a:pt x="1369" y="1528"/>
                  </a:lnTo>
                  <a:lnTo>
                    <a:pt x="1369" y="1526"/>
                  </a:lnTo>
                  <a:lnTo>
                    <a:pt x="1370" y="1526"/>
                  </a:lnTo>
                  <a:lnTo>
                    <a:pt x="1370" y="1526"/>
                  </a:lnTo>
                  <a:lnTo>
                    <a:pt x="1371" y="1527"/>
                  </a:lnTo>
                  <a:lnTo>
                    <a:pt x="1371" y="1528"/>
                  </a:lnTo>
                  <a:close/>
                  <a:moveTo>
                    <a:pt x="1465" y="1527"/>
                  </a:moveTo>
                  <a:lnTo>
                    <a:pt x="1464" y="1527"/>
                  </a:lnTo>
                  <a:lnTo>
                    <a:pt x="1463" y="1527"/>
                  </a:lnTo>
                  <a:lnTo>
                    <a:pt x="1463" y="1526"/>
                  </a:lnTo>
                  <a:lnTo>
                    <a:pt x="1464" y="1526"/>
                  </a:lnTo>
                  <a:lnTo>
                    <a:pt x="1465" y="1526"/>
                  </a:lnTo>
                  <a:lnTo>
                    <a:pt x="1465" y="1526"/>
                  </a:lnTo>
                  <a:lnTo>
                    <a:pt x="1465" y="1527"/>
                  </a:lnTo>
                  <a:close/>
                  <a:moveTo>
                    <a:pt x="1367" y="1526"/>
                  </a:moveTo>
                  <a:lnTo>
                    <a:pt x="1367" y="1526"/>
                  </a:lnTo>
                  <a:lnTo>
                    <a:pt x="1366" y="1526"/>
                  </a:lnTo>
                  <a:lnTo>
                    <a:pt x="1366" y="1526"/>
                  </a:lnTo>
                  <a:lnTo>
                    <a:pt x="1367" y="1526"/>
                  </a:lnTo>
                  <a:lnTo>
                    <a:pt x="1367" y="1526"/>
                  </a:lnTo>
                  <a:lnTo>
                    <a:pt x="1367" y="1526"/>
                  </a:lnTo>
                  <a:lnTo>
                    <a:pt x="1367" y="1526"/>
                  </a:lnTo>
                  <a:close/>
                  <a:moveTo>
                    <a:pt x="1323" y="1524"/>
                  </a:moveTo>
                  <a:lnTo>
                    <a:pt x="1322" y="1524"/>
                  </a:lnTo>
                  <a:lnTo>
                    <a:pt x="1321" y="1524"/>
                  </a:lnTo>
                  <a:lnTo>
                    <a:pt x="1321" y="1523"/>
                  </a:lnTo>
                  <a:lnTo>
                    <a:pt x="1322" y="1523"/>
                  </a:lnTo>
                  <a:lnTo>
                    <a:pt x="1322" y="1522"/>
                  </a:lnTo>
                  <a:lnTo>
                    <a:pt x="1322" y="1522"/>
                  </a:lnTo>
                  <a:lnTo>
                    <a:pt x="1323" y="1522"/>
                  </a:lnTo>
                  <a:lnTo>
                    <a:pt x="1323" y="1522"/>
                  </a:lnTo>
                  <a:lnTo>
                    <a:pt x="1323" y="1524"/>
                  </a:lnTo>
                  <a:close/>
                  <a:moveTo>
                    <a:pt x="1540" y="1526"/>
                  </a:moveTo>
                  <a:lnTo>
                    <a:pt x="1538" y="1528"/>
                  </a:lnTo>
                  <a:lnTo>
                    <a:pt x="1537" y="1528"/>
                  </a:lnTo>
                  <a:lnTo>
                    <a:pt x="1537" y="1522"/>
                  </a:lnTo>
                  <a:lnTo>
                    <a:pt x="1539" y="1521"/>
                  </a:lnTo>
                  <a:lnTo>
                    <a:pt x="1539" y="1523"/>
                  </a:lnTo>
                  <a:lnTo>
                    <a:pt x="1540" y="1524"/>
                  </a:lnTo>
                  <a:lnTo>
                    <a:pt x="1540" y="1526"/>
                  </a:lnTo>
                  <a:close/>
                  <a:moveTo>
                    <a:pt x="2359" y="1520"/>
                  </a:moveTo>
                  <a:lnTo>
                    <a:pt x="2360" y="1521"/>
                  </a:lnTo>
                  <a:lnTo>
                    <a:pt x="2363" y="1521"/>
                  </a:lnTo>
                  <a:lnTo>
                    <a:pt x="2364" y="1521"/>
                  </a:lnTo>
                  <a:lnTo>
                    <a:pt x="2365" y="1521"/>
                  </a:lnTo>
                  <a:lnTo>
                    <a:pt x="2366" y="1523"/>
                  </a:lnTo>
                  <a:lnTo>
                    <a:pt x="2367" y="1525"/>
                  </a:lnTo>
                  <a:lnTo>
                    <a:pt x="2367" y="1526"/>
                  </a:lnTo>
                  <a:lnTo>
                    <a:pt x="2368" y="1527"/>
                  </a:lnTo>
                  <a:lnTo>
                    <a:pt x="2367" y="1529"/>
                  </a:lnTo>
                  <a:lnTo>
                    <a:pt x="2367" y="1530"/>
                  </a:lnTo>
                  <a:lnTo>
                    <a:pt x="2367" y="1530"/>
                  </a:lnTo>
                  <a:lnTo>
                    <a:pt x="2366" y="1531"/>
                  </a:lnTo>
                  <a:lnTo>
                    <a:pt x="2366" y="1532"/>
                  </a:lnTo>
                  <a:lnTo>
                    <a:pt x="2365" y="1532"/>
                  </a:lnTo>
                  <a:lnTo>
                    <a:pt x="2365" y="1531"/>
                  </a:lnTo>
                  <a:lnTo>
                    <a:pt x="2364" y="1532"/>
                  </a:lnTo>
                  <a:lnTo>
                    <a:pt x="2362" y="1532"/>
                  </a:lnTo>
                  <a:lnTo>
                    <a:pt x="2362" y="1532"/>
                  </a:lnTo>
                  <a:lnTo>
                    <a:pt x="2359" y="1532"/>
                  </a:lnTo>
                  <a:lnTo>
                    <a:pt x="2358" y="1533"/>
                  </a:lnTo>
                  <a:lnTo>
                    <a:pt x="2357" y="1535"/>
                  </a:lnTo>
                  <a:lnTo>
                    <a:pt x="2357" y="1536"/>
                  </a:lnTo>
                  <a:lnTo>
                    <a:pt x="2358" y="1537"/>
                  </a:lnTo>
                  <a:lnTo>
                    <a:pt x="2357" y="1539"/>
                  </a:lnTo>
                  <a:lnTo>
                    <a:pt x="2357" y="1540"/>
                  </a:lnTo>
                  <a:lnTo>
                    <a:pt x="2358" y="1541"/>
                  </a:lnTo>
                  <a:lnTo>
                    <a:pt x="2361" y="1541"/>
                  </a:lnTo>
                  <a:lnTo>
                    <a:pt x="2362" y="1541"/>
                  </a:lnTo>
                  <a:lnTo>
                    <a:pt x="2363" y="1541"/>
                  </a:lnTo>
                  <a:lnTo>
                    <a:pt x="2365" y="1543"/>
                  </a:lnTo>
                  <a:lnTo>
                    <a:pt x="2367" y="1543"/>
                  </a:lnTo>
                  <a:lnTo>
                    <a:pt x="2366" y="1545"/>
                  </a:lnTo>
                  <a:lnTo>
                    <a:pt x="2367" y="1547"/>
                  </a:lnTo>
                  <a:lnTo>
                    <a:pt x="2368" y="1549"/>
                  </a:lnTo>
                  <a:lnTo>
                    <a:pt x="2368" y="1552"/>
                  </a:lnTo>
                  <a:lnTo>
                    <a:pt x="2367" y="1553"/>
                  </a:lnTo>
                  <a:lnTo>
                    <a:pt x="2367" y="1554"/>
                  </a:lnTo>
                  <a:lnTo>
                    <a:pt x="2365" y="1555"/>
                  </a:lnTo>
                  <a:lnTo>
                    <a:pt x="2364" y="1555"/>
                  </a:lnTo>
                  <a:lnTo>
                    <a:pt x="2361" y="1557"/>
                  </a:lnTo>
                  <a:lnTo>
                    <a:pt x="2360" y="1557"/>
                  </a:lnTo>
                  <a:lnTo>
                    <a:pt x="2359" y="1557"/>
                  </a:lnTo>
                  <a:lnTo>
                    <a:pt x="2357" y="1557"/>
                  </a:lnTo>
                  <a:lnTo>
                    <a:pt x="2356" y="1558"/>
                  </a:lnTo>
                  <a:lnTo>
                    <a:pt x="2356" y="1559"/>
                  </a:lnTo>
                  <a:lnTo>
                    <a:pt x="2355" y="1560"/>
                  </a:lnTo>
                  <a:lnTo>
                    <a:pt x="2355" y="1561"/>
                  </a:lnTo>
                  <a:lnTo>
                    <a:pt x="2356" y="1561"/>
                  </a:lnTo>
                  <a:lnTo>
                    <a:pt x="2356" y="1565"/>
                  </a:lnTo>
                  <a:lnTo>
                    <a:pt x="2356" y="1565"/>
                  </a:lnTo>
                  <a:lnTo>
                    <a:pt x="2356" y="1567"/>
                  </a:lnTo>
                  <a:lnTo>
                    <a:pt x="2359" y="1570"/>
                  </a:lnTo>
                  <a:lnTo>
                    <a:pt x="2359" y="1572"/>
                  </a:lnTo>
                  <a:lnTo>
                    <a:pt x="2360" y="1572"/>
                  </a:lnTo>
                  <a:lnTo>
                    <a:pt x="2360" y="1573"/>
                  </a:lnTo>
                  <a:lnTo>
                    <a:pt x="2360" y="1573"/>
                  </a:lnTo>
                  <a:lnTo>
                    <a:pt x="2360" y="1578"/>
                  </a:lnTo>
                  <a:lnTo>
                    <a:pt x="2359" y="1578"/>
                  </a:lnTo>
                  <a:lnTo>
                    <a:pt x="2358" y="1578"/>
                  </a:lnTo>
                  <a:lnTo>
                    <a:pt x="2357" y="1579"/>
                  </a:lnTo>
                  <a:lnTo>
                    <a:pt x="2355" y="1579"/>
                  </a:lnTo>
                  <a:lnTo>
                    <a:pt x="2354" y="1580"/>
                  </a:lnTo>
                  <a:lnTo>
                    <a:pt x="2353" y="1579"/>
                  </a:lnTo>
                  <a:lnTo>
                    <a:pt x="2352" y="1579"/>
                  </a:lnTo>
                  <a:lnTo>
                    <a:pt x="2350" y="1578"/>
                  </a:lnTo>
                  <a:lnTo>
                    <a:pt x="2349" y="1578"/>
                  </a:lnTo>
                  <a:lnTo>
                    <a:pt x="2348" y="1577"/>
                  </a:lnTo>
                  <a:lnTo>
                    <a:pt x="2346" y="1577"/>
                  </a:lnTo>
                  <a:lnTo>
                    <a:pt x="2346" y="1579"/>
                  </a:lnTo>
                  <a:lnTo>
                    <a:pt x="2347" y="1580"/>
                  </a:lnTo>
                  <a:lnTo>
                    <a:pt x="2348" y="1581"/>
                  </a:lnTo>
                  <a:lnTo>
                    <a:pt x="2346" y="1582"/>
                  </a:lnTo>
                  <a:lnTo>
                    <a:pt x="2345" y="1583"/>
                  </a:lnTo>
                  <a:lnTo>
                    <a:pt x="2343" y="1584"/>
                  </a:lnTo>
                  <a:lnTo>
                    <a:pt x="2342" y="1584"/>
                  </a:lnTo>
                  <a:lnTo>
                    <a:pt x="2340" y="1583"/>
                  </a:lnTo>
                  <a:lnTo>
                    <a:pt x="2339" y="1583"/>
                  </a:lnTo>
                  <a:lnTo>
                    <a:pt x="2338" y="1583"/>
                  </a:lnTo>
                  <a:lnTo>
                    <a:pt x="2336" y="1584"/>
                  </a:lnTo>
                  <a:lnTo>
                    <a:pt x="2333" y="1582"/>
                  </a:lnTo>
                  <a:lnTo>
                    <a:pt x="2332" y="1582"/>
                  </a:lnTo>
                  <a:lnTo>
                    <a:pt x="2331" y="1581"/>
                  </a:lnTo>
                  <a:lnTo>
                    <a:pt x="2330" y="1581"/>
                  </a:lnTo>
                  <a:lnTo>
                    <a:pt x="2329" y="1580"/>
                  </a:lnTo>
                  <a:lnTo>
                    <a:pt x="2329" y="1576"/>
                  </a:lnTo>
                  <a:lnTo>
                    <a:pt x="2330" y="1575"/>
                  </a:lnTo>
                  <a:lnTo>
                    <a:pt x="2327" y="1573"/>
                  </a:lnTo>
                  <a:lnTo>
                    <a:pt x="2326" y="1573"/>
                  </a:lnTo>
                  <a:lnTo>
                    <a:pt x="2325" y="1572"/>
                  </a:lnTo>
                  <a:lnTo>
                    <a:pt x="2325" y="1570"/>
                  </a:lnTo>
                  <a:lnTo>
                    <a:pt x="2324" y="1569"/>
                  </a:lnTo>
                  <a:lnTo>
                    <a:pt x="2324" y="1566"/>
                  </a:lnTo>
                  <a:lnTo>
                    <a:pt x="2323" y="1565"/>
                  </a:lnTo>
                  <a:lnTo>
                    <a:pt x="2323" y="1559"/>
                  </a:lnTo>
                  <a:lnTo>
                    <a:pt x="2324" y="1559"/>
                  </a:lnTo>
                  <a:lnTo>
                    <a:pt x="2325" y="1558"/>
                  </a:lnTo>
                  <a:lnTo>
                    <a:pt x="2325" y="1557"/>
                  </a:lnTo>
                  <a:lnTo>
                    <a:pt x="2326" y="1556"/>
                  </a:lnTo>
                  <a:lnTo>
                    <a:pt x="2326" y="1555"/>
                  </a:lnTo>
                  <a:lnTo>
                    <a:pt x="2325" y="1554"/>
                  </a:lnTo>
                  <a:lnTo>
                    <a:pt x="2325" y="1551"/>
                  </a:lnTo>
                  <a:lnTo>
                    <a:pt x="2325" y="1550"/>
                  </a:lnTo>
                  <a:lnTo>
                    <a:pt x="2326" y="1549"/>
                  </a:lnTo>
                  <a:lnTo>
                    <a:pt x="2328" y="1547"/>
                  </a:lnTo>
                  <a:lnTo>
                    <a:pt x="2328" y="1547"/>
                  </a:lnTo>
                  <a:lnTo>
                    <a:pt x="2329" y="1546"/>
                  </a:lnTo>
                  <a:lnTo>
                    <a:pt x="2330" y="1546"/>
                  </a:lnTo>
                  <a:lnTo>
                    <a:pt x="2331" y="1546"/>
                  </a:lnTo>
                  <a:lnTo>
                    <a:pt x="2333" y="1546"/>
                  </a:lnTo>
                  <a:lnTo>
                    <a:pt x="2335" y="1544"/>
                  </a:lnTo>
                  <a:lnTo>
                    <a:pt x="2335" y="1544"/>
                  </a:lnTo>
                  <a:lnTo>
                    <a:pt x="2336" y="1542"/>
                  </a:lnTo>
                  <a:lnTo>
                    <a:pt x="2338" y="1543"/>
                  </a:lnTo>
                  <a:lnTo>
                    <a:pt x="2340" y="1541"/>
                  </a:lnTo>
                  <a:lnTo>
                    <a:pt x="2340" y="1540"/>
                  </a:lnTo>
                  <a:lnTo>
                    <a:pt x="2341" y="1540"/>
                  </a:lnTo>
                  <a:lnTo>
                    <a:pt x="2343" y="1540"/>
                  </a:lnTo>
                  <a:lnTo>
                    <a:pt x="2345" y="1539"/>
                  </a:lnTo>
                  <a:lnTo>
                    <a:pt x="2345" y="1539"/>
                  </a:lnTo>
                  <a:lnTo>
                    <a:pt x="2347" y="1541"/>
                  </a:lnTo>
                  <a:lnTo>
                    <a:pt x="2349" y="1540"/>
                  </a:lnTo>
                  <a:lnTo>
                    <a:pt x="2349" y="1539"/>
                  </a:lnTo>
                  <a:lnTo>
                    <a:pt x="2352" y="1533"/>
                  </a:lnTo>
                  <a:lnTo>
                    <a:pt x="2352" y="1532"/>
                  </a:lnTo>
                  <a:lnTo>
                    <a:pt x="2352" y="1532"/>
                  </a:lnTo>
                  <a:lnTo>
                    <a:pt x="2352" y="1529"/>
                  </a:lnTo>
                  <a:lnTo>
                    <a:pt x="2351" y="1529"/>
                  </a:lnTo>
                  <a:lnTo>
                    <a:pt x="2351" y="1527"/>
                  </a:lnTo>
                  <a:lnTo>
                    <a:pt x="2351" y="1527"/>
                  </a:lnTo>
                  <a:lnTo>
                    <a:pt x="2351" y="1523"/>
                  </a:lnTo>
                  <a:lnTo>
                    <a:pt x="2352" y="1522"/>
                  </a:lnTo>
                  <a:lnTo>
                    <a:pt x="2354" y="1522"/>
                  </a:lnTo>
                  <a:lnTo>
                    <a:pt x="2357" y="1520"/>
                  </a:lnTo>
                  <a:lnTo>
                    <a:pt x="2359" y="1520"/>
                  </a:lnTo>
                  <a:close/>
                  <a:moveTo>
                    <a:pt x="2322" y="1522"/>
                  </a:moveTo>
                  <a:lnTo>
                    <a:pt x="2321" y="1522"/>
                  </a:lnTo>
                  <a:lnTo>
                    <a:pt x="2320" y="1521"/>
                  </a:lnTo>
                  <a:lnTo>
                    <a:pt x="2320" y="1520"/>
                  </a:lnTo>
                  <a:lnTo>
                    <a:pt x="2320" y="1520"/>
                  </a:lnTo>
                  <a:lnTo>
                    <a:pt x="2321" y="1520"/>
                  </a:lnTo>
                  <a:lnTo>
                    <a:pt x="2322" y="1521"/>
                  </a:lnTo>
                  <a:lnTo>
                    <a:pt x="2322" y="1522"/>
                  </a:lnTo>
                  <a:close/>
                  <a:moveTo>
                    <a:pt x="1352" y="1519"/>
                  </a:moveTo>
                  <a:lnTo>
                    <a:pt x="1352" y="1519"/>
                  </a:lnTo>
                  <a:lnTo>
                    <a:pt x="1350" y="1519"/>
                  </a:lnTo>
                  <a:lnTo>
                    <a:pt x="1350" y="1519"/>
                  </a:lnTo>
                  <a:lnTo>
                    <a:pt x="1350" y="1519"/>
                  </a:lnTo>
                  <a:lnTo>
                    <a:pt x="1350" y="1518"/>
                  </a:lnTo>
                  <a:lnTo>
                    <a:pt x="1352" y="1518"/>
                  </a:lnTo>
                  <a:lnTo>
                    <a:pt x="1352" y="1519"/>
                  </a:lnTo>
                  <a:close/>
                  <a:moveTo>
                    <a:pt x="2330" y="1520"/>
                  </a:moveTo>
                  <a:lnTo>
                    <a:pt x="2330" y="1520"/>
                  </a:lnTo>
                  <a:lnTo>
                    <a:pt x="2330" y="1520"/>
                  </a:lnTo>
                  <a:lnTo>
                    <a:pt x="2330" y="1519"/>
                  </a:lnTo>
                  <a:lnTo>
                    <a:pt x="2330" y="1518"/>
                  </a:lnTo>
                  <a:lnTo>
                    <a:pt x="2331" y="1518"/>
                  </a:lnTo>
                  <a:lnTo>
                    <a:pt x="2331" y="1519"/>
                  </a:lnTo>
                  <a:lnTo>
                    <a:pt x="2331" y="1520"/>
                  </a:lnTo>
                  <a:lnTo>
                    <a:pt x="2331" y="1520"/>
                  </a:lnTo>
                  <a:lnTo>
                    <a:pt x="2331" y="1520"/>
                  </a:lnTo>
                  <a:lnTo>
                    <a:pt x="2330" y="1520"/>
                  </a:lnTo>
                  <a:close/>
                  <a:moveTo>
                    <a:pt x="1465" y="1520"/>
                  </a:moveTo>
                  <a:lnTo>
                    <a:pt x="1465" y="1520"/>
                  </a:lnTo>
                  <a:lnTo>
                    <a:pt x="1464" y="1520"/>
                  </a:lnTo>
                  <a:lnTo>
                    <a:pt x="1464" y="1518"/>
                  </a:lnTo>
                  <a:lnTo>
                    <a:pt x="1465" y="1518"/>
                  </a:lnTo>
                  <a:lnTo>
                    <a:pt x="1465" y="1518"/>
                  </a:lnTo>
                  <a:lnTo>
                    <a:pt x="1465" y="1520"/>
                  </a:lnTo>
                  <a:close/>
                  <a:moveTo>
                    <a:pt x="1352" y="1518"/>
                  </a:moveTo>
                  <a:lnTo>
                    <a:pt x="1351" y="1518"/>
                  </a:lnTo>
                  <a:lnTo>
                    <a:pt x="1351" y="1518"/>
                  </a:lnTo>
                  <a:lnTo>
                    <a:pt x="1352" y="1517"/>
                  </a:lnTo>
                  <a:lnTo>
                    <a:pt x="1352" y="1518"/>
                  </a:lnTo>
                  <a:close/>
                  <a:moveTo>
                    <a:pt x="2332" y="1517"/>
                  </a:moveTo>
                  <a:lnTo>
                    <a:pt x="2331" y="1517"/>
                  </a:lnTo>
                  <a:lnTo>
                    <a:pt x="2331" y="1517"/>
                  </a:lnTo>
                  <a:lnTo>
                    <a:pt x="2331" y="1517"/>
                  </a:lnTo>
                  <a:lnTo>
                    <a:pt x="2331" y="1517"/>
                  </a:lnTo>
                  <a:lnTo>
                    <a:pt x="2332" y="1517"/>
                  </a:lnTo>
                  <a:lnTo>
                    <a:pt x="2332" y="1517"/>
                  </a:lnTo>
                  <a:lnTo>
                    <a:pt x="2332" y="1517"/>
                  </a:lnTo>
                  <a:close/>
                  <a:moveTo>
                    <a:pt x="2348" y="1521"/>
                  </a:moveTo>
                  <a:lnTo>
                    <a:pt x="2347" y="1521"/>
                  </a:lnTo>
                  <a:lnTo>
                    <a:pt x="2345" y="1521"/>
                  </a:lnTo>
                  <a:lnTo>
                    <a:pt x="2344" y="1519"/>
                  </a:lnTo>
                  <a:lnTo>
                    <a:pt x="2342" y="1518"/>
                  </a:lnTo>
                  <a:lnTo>
                    <a:pt x="2342" y="1516"/>
                  </a:lnTo>
                  <a:lnTo>
                    <a:pt x="2343" y="1516"/>
                  </a:lnTo>
                  <a:lnTo>
                    <a:pt x="2346" y="1516"/>
                  </a:lnTo>
                  <a:lnTo>
                    <a:pt x="2348" y="1517"/>
                  </a:lnTo>
                  <a:lnTo>
                    <a:pt x="2348" y="1518"/>
                  </a:lnTo>
                  <a:lnTo>
                    <a:pt x="2348" y="1521"/>
                  </a:lnTo>
                  <a:close/>
                  <a:moveTo>
                    <a:pt x="1470" y="1515"/>
                  </a:moveTo>
                  <a:lnTo>
                    <a:pt x="1469" y="1515"/>
                  </a:lnTo>
                  <a:lnTo>
                    <a:pt x="1469" y="1514"/>
                  </a:lnTo>
                  <a:lnTo>
                    <a:pt x="1469" y="1513"/>
                  </a:lnTo>
                  <a:lnTo>
                    <a:pt x="1469" y="1513"/>
                  </a:lnTo>
                  <a:lnTo>
                    <a:pt x="1470" y="1513"/>
                  </a:lnTo>
                  <a:lnTo>
                    <a:pt x="1470" y="1515"/>
                  </a:lnTo>
                  <a:close/>
                  <a:moveTo>
                    <a:pt x="1477" y="1511"/>
                  </a:moveTo>
                  <a:lnTo>
                    <a:pt x="1477" y="1511"/>
                  </a:lnTo>
                  <a:lnTo>
                    <a:pt x="1477" y="1511"/>
                  </a:lnTo>
                  <a:lnTo>
                    <a:pt x="1477" y="1510"/>
                  </a:lnTo>
                  <a:lnTo>
                    <a:pt x="1477" y="1509"/>
                  </a:lnTo>
                  <a:lnTo>
                    <a:pt x="1478" y="1509"/>
                  </a:lnTo>
                  <a:lnTo>
                    <a:pt x="1478" y="1510"/>
                  </a:lnTo>
                  <a:lnTo>
                    <a:pt x="1478" y="1511"/>
                  </a:lnTo>
                  <a:lnTo>
                    <a:pt x="1477" y="1511"/>
                  </a:lnTo>
                  <a:close/>
                  <a:moveTo>
                    <a:pt x="1353" y="1509"/>
                  </a:moveTo>
                  <a:lnTo>
                    <a:pt x="1353" y="1510"/>
                  </a:lnTo>
                  <a:lnTo>
                    <a:pt x="1351" y="1510"/>
                  </a:lnTo>
                  <a:lnTo>
                    <a:pt x="1350" y="1512"/>
                  </a:lnTo>
                  <a:lnTo>
                    <a:pt x="1347" y="1512"/>
                  </a:lnTo>
                  <a:lnTo>
                    <a:pt x="1347" y="1510"/>
                  </a:lnTo>
                  <a:lnTo>
                    <a:pt x="1348" y="1509"/>
                  </a:lnTo>
                  <a:lnTo>
                    <a:pt x="1348" y="1508"/>
                  </a:lnTo>
                  <a:lnTo>
                    <a:pt x="1349" y="1507"/>
                  </a:lnTo>
                  <a:lnTo>
                    <a:pt x="1350" y="1507"/>
                  </a:lnTo>
                  <a:lnTo>
                    <a:pt x="1352" y="1507"/>
                  </a:lnTo>
                  <a:lnTo>
                    <a:pt x="1353" y="1508"/>
                  </a:lnTo>
                  <a:lnTo>
                    <a:pt x="1353" y="1509"/>
                  </a:lnTo>
                  <a:close/>
                  <a:moveTo>
                    <a:pt x="1363" y="1508"/>
                  </a:moveTo>
                  <a:lnTo>
                    <a:pt x="1362" y="1508"/>
                  </a:lnTo>
                  <a:lnTo>
                    <a:pt x="1362" y="1508"/>
                  </a:lnTo>
                  <a:lnTo>
                    <a:pt x="1362" y="1507"/>
                  </a:lnTo>
                  <a:lnTo>
                    <a:pt x="1362" y="1507"/>
                  </a:lnTo>
                  <a:lnTo>
                    <a:pt x="1363" y="1507"/>
                  </a:lnTo>
                  <a:lnTo>
                    <a:pt x="1364" y="1507"/>
                  </a:lnTo>
                  <a:lnTo>
                    <a:pt x="1364" y="1508"/>
                  </a:lnTo>
                  <a:lnTo>
                    <a:pt x="1363" y="1508"/>
                  </a:lnTo>
                  <a:close/>
                  <a:moveTo>
                    <a:pt x="1385" y="1507"/>
                  </a:moveTo>
                  <a:lnTo>
                    <a:pt x="1383" y="1508"/>
                  </a:lnTo>
                  <a:lnTo>
                    <a:pt x="1382" y="1507"/>
                  </a:lnTo>
                  <a:lnTo>
                    <a:pt x="1382" y="1506"/>
                  </a:lnTo>
                  <a:lnTo>
                    <a:pt x="1383" y="1505"/>
                  </a:lnTo>
                  <a:lnTo>
                    <a:pt x="1384" y="1505"/>
                  </a:lnTo>
                  <a:lnTo>
                    <a:pt x="1384" y="1505"/>
                  </a:lnTo>
                  <a:lnTo>
                    <a:pt x="1385" y="1505"/>
                  </a:lnTo>
                  <a:lnTo>
                    <a:pt x="1386" y="1505"/>
                  </a:lnTo>
                  <a:lnTo>
                    <a:pt x="1385" y="1507"/>
                  </a:lnTo>
                  <a:close/>
                  <a:moveTo>
                    <a:pt x="1379" y="1504"/>
                  </a:moveTo>
                  <a:lnTo>
                    <a:pt x="1379" y="1505"/>
                  </a:lnTo>
                  <a:lnTo>
                    <a:pt x="1378" y="1504"/>
                  </a:lnTo>
                  <a:lnTo>
                    <a:pt x="1378" y="1502"/>
                  </a:lnTo>
                  <a:lnTo>
                    <a:pt x="1378" y="1502"/>
                  </a:lnTo>
                  <a:lnTo>
                    <a:pt x="1379" y="1502"/>
                  </a:lnTo>
                  <a:lnTo>
                    <a:pt x="1379" y="1502"/>
                  </a:lnTo>
                  <a:lnTo>
                    <a:pt x="1379" y="1504"/>
                  </a:lnTo>
                  <a:close/>
                  <a:moveTo>
                    <a:pt x="1377" y="1502"/>
                  </a:moveTo>
                  <a:lnTo>
                    <a:pt x="1377" y="1504"/>
                  </a:lnTo>
                  <a:lnTo>
                    <a:pt x="1375" y="1504"/>
                  </a:lnTo>
                  <a:lnTo>
                    <a:pt x="1375" y="1503"/>
                  </a:lnTo>
                  <a:lnTo>
                    <a:pt x="1376" y="1501"/>
                  </a:lnTo>
                  <a:lnTo>
                    <a:pt x="1377" y="1500"/>
                  </a:lnTo>
                  <a:lnTo>
                    <a:pt x="1378" y="1500"/>
                  </a:lnTo>
                  <a:lnTo>
                    <a:pt x="1378" y="1501"/>
                  </a:lnTo>
                  <a:lnTo>
                    <a:pt x="1377" y="1502"/>
                  </a:lnTo>
                  <a:close/>
                  <a:moveTo>
                    <a:pt x="1386" y="1502"/>
                  </a:moveTo>
                  <a:lnTo>
                    <a:pt x="1385" y="1502"/>
                  </a:lnTo>
                  <a:lnTo>
                    <a:pt x="1384" y="1502"/>
                  </a:lnTo>
                  <a:lnTo>
                    <a:pt x="1383" y="1502"/>
                  </a:lnTo>
                  <a:lnTo>
                    <a:pt x="1383" y="1501"/>
                  </a:lnTo>
                  <a:lnTo>
                    <a:pt x="1383" y="1500"/>
                  </a:lnTo>
                  <a:lnTo>
                    <a:pt x="1385" y="1500"/>
                  </a:lnTo>
                  <a:lnTo>
                    <a:pt x="1386" y="1501"/>
                  </a:lnTo>
                  <a:lnTo>
                    <a:pt x="1386" y="1502"/>
                  </a:lnTo>
                  <a:close/>
                  <a:moveTo>
                    <a:pt x="1364" y="1500"/>
                  </a:moveTo>
                  <a:lnTo>
                    <a:pt x="1363" y="1500"/>
                  </a:lnTo>
                  <a:lnTo>
                    <a:pt x="1363" y="1500"/>
                  </a:lnTo>
                  <a:lnTo>
                    <a:pt x="1364" y="1499"/>
                  </a:lnTo>
                  <a:lnTo>
                    <a:pt x="1364" y="1499"/>
                  </a:lnTo>
                  <a:lnTo>
                    <a:pt x="1365" y="1500"/>
                  </a:lnTo>
                  <a:lnTo>
                    <a:pt x="1365" y="1500"/>
                  </a:lnTo>
                  <a:lnTo>
                    <a:pt x="1364" y="1500"/>
                  </a:lnTo>
                  <a:close/>
                  <a:moveTo>
                    <a:pt x="1381" y="1501"/>
                  </a:moveTo>
                  <a:lnTo>
                    <a:pt x="1380" y="1501"/>
                  </a:lnTo>
                  <a:lnTo>
                    <a:pt x="1380" y="1501"/>
                  </a:lnTo>
                  <a:lnTo>
                    <a:pt x="1380" y="1500"/>
                  </a:lnTo>
                  <a:lnTo>
                    <a:pt x="1380" y="1499"/>
                  </a:lnTo>
                  <a:lnTo>
                    <a:pt x="1381" y="1499"/>
                  </a:lnTo>
                  <a:lnTo>
                    <a:pt x="1381" y="1500"/>
                  </a:lnTo>
                  <a:lnTo>
                    <a:pt x="1381" y="1501"/>
                  </a:lnTo>
                  <a:close/>
                  <a:moveTo>
                    <a:pt x="1500" y="1494"/>
                  </a:moveTo>
                  <a:lnTo>
                    <a:pt x="1499" y="1494"/>
                  </a:lnTo>
                  <a:lnTo>
                    <a:pt x="1499" y="1494"/>
                  </a:lnTo>
                  <a:lnTo>
                    <a:pt x="1499" y="1493"/>
                  </a:lnTo>
                  <a:lnTo>
                    <a:pt x="1499" y="1493"/>
                  </a:lnTo>
                  <a:lnTo>
                    <a:pt x="1500" y="1493"/>
                  </a:lnTo>
                  <a:lnTo>
                    <a:pt x="1501" y="1493"/>
                  </a:lnTo>
                  <a:lnTo>
                    <a:pt x="1501" y="1494"/>
                  </a:lnTo>
                  <a:lnTo>
                    <a:pt x="1500" y="1494"/>
                  </a:lnTo>
                  <a:close/>
                  <a:moveTo>
                    <a:pt x="1327" y="1492"/>
                  </a:moveTo>
                  <a:lnTo>
                    <a:pt x="1325" y="1493"/>
                  </a:lnTo>
                  <a:lnTo>
                    <a:pt x="1325" y="1493"/>
                  </a:lnTo>
                  <a:lnTo>
                    <a:pt x="1325" y="1492"/>
                  </a:lnTo>
                  <a:lnTo>
                    <a:pt x="1325" y="1491"/>
                  </a:lnTo>
                  <a:lnTo>
                    <a:pt x="1326" y="1491"/>
                  </a:lnTo>
                  <a:lnTo>
                    <a:pt x="1327" y="1492"/>
                  </a:lnTo>
                  <a:close/>
                  <a:moveTo>
                    <a:pt x="2458" y="1495"/>
                  </a:moveTo>
                  <a:lnTo>
                    <a:pt x="2456" y="1495"/>
                  </a:lnTo>
                  <a:lnTo>
                    <a:pt x="2454" y="1494"/>
                  </a:lnTo>
                  <a:lnTo>
                    <a:pt x="2453" y="1493"/>
                  </a:lnTo>
                  <a:lnTo>
                    <a:pt x="2453" y="1491"/>
                  </a:lnTo>
                  <a:lnTo>
                    <a:pt x="2455" y="1491"/>
                  </a:lnTo>
                  <a:lnTo>
                    <a:pt x="2459" y="1494"/>
                  </a:lnTo>
                  <a:lnTo>
                    <a:pt x="2458" y="1495"/>
                  </a:lnTo>
                  <a:close/>
                  <a:moveTo>
                    <a:pt x="1314" y="1489"/>
                  </a:moveTo>
                  <a:lnTo>
                    <a:pt x="1313" y="1489"/>
                  </a:lnTo>
                  <a:lnTo>
                    <a:pt x="1313" y="1489"/>
                  </a:lnTo>
                  <a:lnTo>
                    <a:pt x="1313" y="1489"/>
                  </a:lnTo>
                  <a:lnTo>
                    <a:pt x="1313" y="1488"/>
                  </a:lnTo>
                  <a:lnTo>
                    <a:pt x="1314" y="1488"/>
                  </a:lnTo>
                  <a:lnTo>
                    <a:pt x="1315" y="1489"/>
                  </a:lnTo>
                  <a:lnTo>
                    <a:pt x="1315" y="1489"/>
                  </a:lnTo>
                  <a:lnTo>
                    <a:pt x="1314" y="1489"/>
                  </a:lnTo>
                  <a:close/>
                  <a:moveTo>
                    <a:pt x="1324" y="1490"/>
                  </a:moveTo>
                  <a:lnTo>
                    <a:pt x="1324" y="1490"/>
                  </a:lnTo>
                  <a:lnTo>
                    <a:pt x="1323" y="1490"/>
                  </a:lnTo>
                  <a:lnTo>
                    <a:pt x="1323" y="1489"/>
                  </a:lnTo>
                  <a:lnTo>
                    <a:pt x="1324" y="1488"/>
                  </a:lnTo>
                  <a:lnTo>
                    <a:pt x="1324" y="1489"/>
                  </a:lnTo>
                  <a:lnTo>
                    <a:pt x="1324" y="1489"/>
                  </a:lnTo>
                  <a:lnTo>
                    <a:pt x="1325" y="1490"/>
                  </a:lnTo>
                  <a:lnTo>
                    <a:pt x="1324" y="1490"/>
                  </a:lnTo>
                  <a:close/>
                  <a:moveTo>
                    <a:pt x="1323" y="1488"/>
                  </a:moveTo>
                  <a:lnTo>
                    <a:pt x="1323" y="1488"/>
                  </a:lnTo>
                  <a:lnTo>
                    <a:pt x="1323" y="1488"/>
                  </a:lnTo>
                  <a:lnTo>
                    <a:pt x="1323" y="1487"/>
                  </a:lnTo>
                  <a:lnTo>
                    <a:pt x="1323" y="1487"/>
                  </a:lnTo>
                  <a:lnTo>
                    <a:pt x="1324" y="1487"/>
                  </a:lnTo>
                  <a:lnTo>
                    <a:pt x="1324" y="1487"/>
                  </a:lnTo>
                  <a:lnTo>
                    <a:pt x="1324" y="1487"/>
                  </a:lnTo>
                  <a:lnTo>
                    <a:pt x="1323" y="1488"/>
                  </a:lnTo>
                  <a:close/>
                  <a:moveTo>
                    <a:pt x="1591" y="1499"/>
                  </a:moveTo>
                  <a:lnTo>
                    <a:pt x="1591" y="1501"/>
                  </a:lnTo>
                  <a:lnTo>
                    <a:pt x="1589" y="1501"/>
                  </a:lnTo>
                  <a:lnTo>
                    <a:pt x="1588" y="1501"/>
                  </a:lnTo>
                  <a:lnTo>
                    <a:pt x="1588" y="1499"/>
                  </a:lnTo>
                  <a:lnTo>
                    <a:pt x="1588" y="1499"/>
                  </a:lnTo>
                  <a:lnTo>
                    <a:pt x="1588" y="1495"/>
                  </a:lnTo>
                  <a:lnTo>
                    <a:pt x="1587" y="1493"/>
                  </a:lnTo>
                  <a:lnTo>
                    <a:pt x="1587" y="1493"/>
                  </a:lnTo>
                  <a:lnTo>
                    <a:pt x="1587" y="1493"/>
                  </a:lnTo>
                  <a:lnTo>
                    <a:pt x="1587" y="1490"/>
                  </a:lnTo>
                  <a:lnTo>
                    <a:pt x="1588" y="1488"/>
                  </a:lnTo>
                  <a:lnTo>
                    <a:pt x="1589" y="1487"/>
                  </a:lnTo>
                  <a:lnTo>
                    <a:pt x="1591" y="1486"/>
                  </a:lnTo>
                  <a:lnTo>
                    <a:pt x="1592" y="1487"/>
                  </a:lnTo>
                  <a:lnTo>
                    <a:pt x="1592" y="1489"/>
                  </a:lnTo>
                  <a:lnTo>
                    <a:pt x="1593" y="1491"/>
                  </a:lnTo>
                  <a:lnTo>
                    <a:pt x="1592" y="1493"/>
                  </a:lnTo>
                  <a:lnTo>
                    <a:pt x="1592" y="1493"/>
                  </a:lnTo>
                  <a:lnTo>
                    <a:pt x="1591" y="1498"/>
                  </a:lnTo>
                  <a:lnTo>
                    <a:pt x="1591" y="1499"/>
                  </a:lnTo>
                  <a:close/>
                  <a:moveTo>
                    <a:pt x="1536" y="1491"/>
                  </a:moveTo>
                  <a:lnTo>
                    <a:pt x="1536" y="1493"/>
                  </a:lnTo>
                  <a:lnTo>
                    <a:pt x="1537" y="1494"/>
                  </a:lnTo>
                  <a:lnTo>
                    <a:pt x="1537" y="1495"/>
                  </a:lnTo>
                  <a:lnTo>
                    <a:pt x="1536" y="1496"/>
                  </a:lnTo>
                  <a:lnTo>
                    <a:pt x="1535" y="1496"/>
                  </a:lnTo>
                  <a:lnTo>
                    <a:pt x="1535" y="1495"/>
                  </a:lnTo>
                  <a:lnTo>
                    <a:pt x="1535" y="1492"/>
                  </a:lnTo>
                  <a:lnTo>
                    <a:pt x="1534" y="1492"/>
                  </a:lnTo>
                  <a:lnTo>
                    <a:pt x="1534" y="1492"/>
                  </a:lnTo>
                  <a:lnTo>
                    <a:pt x="1533" y="1492"/>
                  </a:lnTo>
                  <a:lnTo>
                    <a:pt x="1533" y="1488"/>
                  </a:lnTo>
                  <a:lnTo>
                    <a:pt x="1532" y="1487"/>
                  </a:lnTo>
                  <a:lnTo>
                    <a:pt x="1533" y="1486"/>
                  </a:lnTo>
                  <a:lnTo>
                    <a:pt x="1534" y="1486"/>
                  </a:lnTo>
                  <a:lnTo>
                    <a:pt x="1536" y="1491"/>
                  </a:lnTo>
                  <a:close/>
                  <a:moveTo>
                    <a:pt x="2169" y="1492"/>
                  </a:moveTo>
                  <a:lnTo>
                    <a:pt x="2168" y="1493"/>
                  </a:lnTo>
                  <a:lnTo>
                    <a:pt x="2166" y="1493"/>
                  </a:lnTo>
                  <a:lnTo>
                    <a:pt x="2164" y="1491"/>
                  </a:lnTo>
                  <a:lnTo>
                    <a:pt x="2164" y="1488"/>
                  </a:lnTo>
                  <a:lnTo>
                    <a:pt x="2162" y="1486"/>
                  </a:lnTo>
                  <a:lnTo>
                    <a:pt x="2162" y="1485"/>
                  </a:lnTo>
                  <a:lnTo>
                    <a:pt x="2164" y="1482"/>
                  </a:lnTo>
                  <a:lnTo>
                    <a:pt x="2168" y="1482"/>
                  </a:lnTo>
                  <a:lnTo>
                    <a:pt x="2170" y="1483"/>
                  </a:lnTo>
                  <a:lnTo>
                    <a:pt x="2172" y="1485"/>
                  </a:lnTo>
                  <a:lnTo>
                    <a:pt x="2172" y="1487"/>
                  </a:lnTo>
                  <a:lnTo>
                    <a:pt x="2171" y="1488"/>
                  </a:lnTo>
                  <a:lnTo>
                    <a:pt x="2169" y="1490"/>
                  </a:lnTo>
                  <a:lnTo>
                    <a:pt x="2169" y="1491"/>
                  </a:lnTo>
                  <a:lnTo>
                    <a:pt x="2169" y="1492"/>
                  </a:lnTo>
                  <a:close/>
                  <a:moveTo>
                    <a:pt x="1486" y="1479"/>
                  </a:moveTo>
                  <a:lnTo>
                    <a:pt x="1487" y="1480"/>
                  </a:lnTo>
                  <a:lnTo>
                    <a:pt x="1489" y="1480"/>
                  </a:lnTo>
                  <a:lnTo>
                    <a:pt x="1490" y="1481"/>
                  </a:lnTo>
                  <a:lnTo>
                    <a:pt x="1490" y="1482"/>
                  </a:lnTo>
                  <a:lnTo>
                    <a:pt x="1486" y="1482"/>
                  </a:lnTo>
                  <a:lnTo>
                    <a:pt x="1485" y="1481"/>
                  </a:lnTo>
                  <a:lnTo>
                    <a:pt x="1485" y="1480"/>
                  </a:lnTo>
                  <a:lnTo>
                    <a:pt x="1486" y="1479"/>
                  </a:lnTo>
                  <a:close/>
                  <a:moveTo>
                    <a:pt x="2454" y="1483"/>
                  </a:moveTo>
                  <a:lnTo>
                    <a:pt x="2456" y="1484"/>
                  </a:lnTo>
                  <a:lnTo>
                    <a:pt x="2454" y="1485"/>
                  </a:lnTo>
                  <a:lnTo>
                    <a:pt x="2453" y="1484"/>
                  </a:lnTo>
                  <a:lnTo>
                    <a:pt x="2453" y="1486"/>
                  </a:lnTo>
                  <a:lnTo>
                    <a:pt x="2451" y="1487"/>
                  </a:lnTo>
                  <a:lnTo>
                    <a:pt x="2451" y="1487"/>
                  </a:lnTo>
                  <a:lnTo>
                    <a:pt x="2450" y="1488"/>
                  </a:lnTo>
                  <a:lnTo>
                    <a:pt x="2450" y="1489"/>
                  </a:lnTo>
                  <a:lnTo>
                    <a:pt x="2451" y="1490"/>
                  </a:lnTo>
                  <a:lnTo>
                    <a:pt x="2452" y="1492"/>
                  </a:lnTo>
                  <a:lnTo>
                    <a:pt x="2451" y="1492"/>
                  </a:lnTo>
                  <a:lnTo>
                    <a:pt x="2450" y="1492"/>
                  </a:lnTo>
                  <a:lnTo>
                    <a:pt x="2448" y="1491"/>
                  </a:lnTo>
                  <a:lnTo>
                    <a:pt x="2448" y="1489"/>
                  </a:lnTo>
                  <a:lnTo>
                    <a:pt x="2444" y="1487"/>
                  </a:lnTo>
                  <a:lnTo>
                    <a:pt x="2444" y="1487"/>
                  </a:lnTo>
                  <a:lnTo>
                    <a:pt x="2443" y="1487"/>
                  </a:lnTo>
                  <a:lnTo>
                    <a:pt x="2442" y="1486"/>
                  </a:lnTo>
                  <a:lnTo>
                    <a:pt x="2442" y="1486"/>
                  </a:lnTo>
                  <a:lnTo>
                    <a:pt x="2441" y="1485"/>
                  </a:lnTo>
                  <a:lnTo>
                    <a:pt x="2441" y="1483"/>
                  </a:lnTo>
                  <a:lnTo>
                    <a:pt x="2443" y="1483"/>
                  </a:lnTo>
                  <a:lnTo>
                    <a:pt x="2444" y="1482"/>
                  </a:lnTo>
                  <a:lnTo>
                    <a:pt x="2444" y="1481"/>
                  </a:lnTo>
                  <a:lnTo>
                    <a:pt x="2443" y="1481"/>
                  </a:lnTo>
                  <a:lnTo>
                    <a:pt x="2443" y="1479"/>
                  </a:lnTo>
                  <a:lnTo>
                    <a:pt x="2444" y="1479"/>
                  </a:lnTo>
                  <a:lnTo>
                    <a:pt x="2448" y="1479"/>
                  </a:lnTo>
                  <a:lnTo>
                    <a:pt x="2449" y="1479"/>
                  </a:lnTo>
                  <a:lnTo>
                    <a:pt x="2449" y="1480"/>
                  </a:lnTo>
                  <a:lnTo>
                    <a:pt x="2452" y="1480"/>
                  </a:lnTo>
                  <a:lnTo>
                    <a:pt x="2452" y="1482"/>
                  </a:lnTo>
                  <a:lnTo>
                    <a:pt x="2454" y="1483"/>
                  </a:lnTo>
                  <a:close/>
                  <a:moveTo>
                    <a:pt x="1522" y="1471"/>
                  </a:moveTo>
                  <a:lnTo>
                    <a:pt x="1522" y="1472"/>
                  </a:lnTo>
                  <a:lnTo>
                    <a:pt x="1520" y="1472"/>
                  </a:lnTo>
                  <a:lnTo>
                    <a:pt x="1520" y="1472"/>
                  </a:lnTo>
                  <a:lnTo>
                    <a:pt x="1520" y="1471"/>
                  </a:lnTo>
                  <a:lnTo>
                    <a:pt x="1521" y="1470"/>
                  </a:lnTo>
                  <a:lnTo>
                    <a:pt x="1521" y="1470"/>
                  </a:lnTo>
                  <a:lnTo>
                    <a:pt x="1522" y="1471"/>
                  </a:lnTo>
                  <a:close/>
                  <a:moveTo>
                    <a:pt x="1547" y="1474"/>
                  </a:moveTo>
                  <a:lnTo>
                    <a:pt x="1547" y="1474"/>
                  </a:lnTo>
                  <a:lnTo>
                    <a:pt x="1546" y="1473"/>
                  </a:lnTo>
                  <a:lnTo>
                    <a:pt x="1546" y="1471"/>
                  </a:lnTo>
                  <a:lnTo>
                    <a:pt x="1547" y="1470"/>
                  </a:lnTo>
                  <a:lnTo>
                    <a:pt x="1548" y="1472"/>
                  </a:lnTo>
                  <a:lnTo>
                    <a:pt x="1548" y="1473"/>
                  </a:lnTo>
                  <a:lnTo>
                    <a:pt x="1547" y="1474"/>
                  </a:lnTo>
                  <a:close/>
                  <a:moveTo>
                    <a:pt x="1322" y="1472"/>
                  </a:moveTo>
                  <a:lnTo>
                    <a:pt x="1321" y="1472"/>
                  </a:lnTo>
                  <a:lnTo>
                    <a:pt x="1320" y="1472"/>
                  </a:lnTo>
                  <a:lnTo>
                    <a:pt x="1320" y="1471"/>
                  </a:lnTo>
                  <a:lnTo>
                    <a:pt x="1321" y="1470"/>
                  </a:lnTo>
                  <a:lnTo>
                    <a:pt x="1322" y="1470"/>
                  </a:lnTo>
                  <a:lnTo>
                    <a:pt x="1322" y="1471"/>
                  </a:lnTo>
                  <a:lnTo>
                    <a:pt x="1322" y="1472"/>
                  </a:lnTo>
                  <a:close/>
                  <a:moveTo>
                    <a:pt x="2381" y="1471"/>
                  </a:moveTo>
                  <a:lnTo>
                    <a:pt x="2380" y="1471"/>
                  </a:lnTo>
                  <a:lnTo>
                    <a:pt x="2377" y="1471"/>
                  </a:lnTo>
                  <a:lnTo>
                    <a:pt x="2377" y="1471"/>
                  </a:lnTo>
                  <a:lnTo>
                    <a:pt x="2377" y="1470"/>
                  </a:lnTo>
                  <a:lnTo>
                    <a:pt x="2377" y="1469"/>
                  </a:lnTo>
                  <a:lnTo>
                    <a:pt x="2379" y="1469"/>
                  </a:lnTo>
                  <a:lnTo>
                    <a:pt x="2379" y="1469"/>
                  </a:lnTo>
                  <a:lnTo>
                    <a:pt x="2381" y="1470"/>
                  </a:lnTo>
                  <a:lnTo>
                    <a:pt x="2381" y="1471"/>
                  </a:lnTo>
                  <a:close/>
                  <a:moveTo>
                    <a:pt x="2297" y="1468"/>
                  </a:moveTo>
                  <a:lnTo>
                    <a:pt x="2297" y="1469"/>
                  </a:lnTo>
                  <a:lnTo>
                    <a:pt x="2298" y="1469"/>
                  </a:lnTo>
                  <a:lnTo>
                    <a:pt x="2300" y="1471"/>
                  </a:lnTo>
                  <a:lnTo>
                    <a:pt x="2301" y="1473"/>
                  </a:lnTo>
                  <a:lnTo>
                    <a:pt x="2303" y="1476"/>
                  </a:lnTo>
                  <a:lnTo>
                    <a:pt x="2303" y="1477"/>
                  </a:lnTo>
                  <a:lnTo>
                    <a:pt x="2302" y="1479"/>
                  </a:lnTo>
                  <a:lnTo>
                    <a:pt x="2301" y="1479"/>
                  </a:lnTo>
                  <a:lnTo>
                    <a:pt x="2299" y="1481"/>
                  </a:lnTo>
                  <a:lnTo>
                    <a:pt x="2297" y="1481"/>
                  </a:lnTo>
                  <a:lnTo>
                    <a:pt x="2296" y="1480"/>
                  </a:lnTo>
                  <a:lnTo>
                    <a:pt x="2295" y="1481"/>
                  </a:lnTo>
                  <a:lnTo>
                    <a:pt x="2294" y="1481"/>
                  </a:lnTo>
                  <a:lnTo>
                    <a:pt x="2293" y="1482"/>
                  </a:lnTo>
                  <a:lnTo>
                    <a:pt x="2291" y="1482"/>
                  </a:lnTo>
                  <a:lnTo>
                    <a:pt x="2291" y="1480"/>
                  </a:lnTo>
                  <a:lnTo>
                    <a:pt x="2290" y="1479"/>
                  </a:lnTo>
                  <a:lnTo>
                    <a:pt x="2289" y="1478"/>
                  </a:lnTo>
                  <a:lnTo>
                    <a:pt x="2289" y="1476"/>
                  </a:lnTo>
                  <a:lnTo>
                    <a:pt x="2288" y="1475"/>
                  </a:lnTo>
                  <a:lnTo>
                    <a:pt x="2288" y="1475"/>
                  </a:lnTo>
                  <a:lnTo>
                    <a:pt x="2287" y="1474"/>
                  </a:lnTo>
                  <a:lnTo>
                    <a:pt x="2287" y="1472"/>
                  </a:lnTo>
                  <a:lnTo>
                    <a:pt x="2288" y="1471"/>
                  </a:lnTo>
                  <a:lnTo>
                    <a:pt x="2289" y="1469"/>
                  </a:lnTo>
                  <a:lnTo>
                    <a:pt x="2289" y="1468"/>
                  </a:lnTo>
                  <a:lnTo>
                    <a:pt x="2291" y="1468"/>
                  </a:lnTo>
                  <a:lnTo>
                    <a:pt x="2296" y="1468"/>
                  </a:lnTo>
                  <a:lnTo>
                    <a:pt x="2297" y="1468"/>
                  </a:lnTo>
                  <a:close/>
                  <a:moveTo>
                    <a:pt x="1524" y="1468"/>
                  </a:moveTo>
                  <a:lnTo>
                    <a:pt x="1523" y="1468"/>
                  </a:lnTo>
                  <a:lnTo>
                    <a:pt x="1523" y="1468"/>
                  </a:lnTo>
                  <a:lnTo>
                    <a:pt x="1523" y="1468"/>
                  </a:lnTo>
                  <a:lnTo>
                    <a:pt x="1524" y="1468"/>
                  </a:lnTo>
                  <a:lnTo>
                    <a:pt x="1524" y="1468"/>
                  </a:lnTo>
                  <a:close/>
                  <a:moveTo>
                    <a:pt x="2115" y="1465"/>
                  </a:moveTo>
                  <a:lnTo>
                    <a:pt x="2114" y="1465"/>
                  </a:lnTo>
                  <a:lnTo>
                    <a:pt x="2114" y="1464"/>
                  </a:lnTo>
                  <a:lnTo>
                    <a:pt x="2114" y="1463"/>
                  </a:lnTo>
                  <a:lnTo>
                    <a:pt x="2114" y="1463"/>
                  </a:lnTo>
                  <a:lnTo>
                    <a:pt x="2115" y="1463"/>
                  </a:lnTo>
                  <a:lnTo>
                    <a:pt x="2116" y="1464"/>
                  </a:lnTo>
                  <a:lnTo>
                    <a:pt x="2116" y="1464"/>
                  </a:lnTo>
                  <a:lnTo>
                    <a:pt x="2115" y="1465"/>
                  </a:lnTo>
                  <a:close/>
                  <a:moveTo>
                    <a:pt x="2196" y="1465"/>
                  </a:moveTo>
                  <a:lnTo>
                    <a:pt x="2195" y="1467"/>
                  </a:lnTo>
                  <a:lnTo>
                    <a:pt x="2194" y="1467"/>
                  </a:lnTo>
                  <a:lnTo>
                    <a:pt x="2193" y="1467"/>
                  </a:lnTo>
                  <a:lnTo>
                    <a:pt x="2193" y="1467"/>
                  </a:lnTo>
                  <a:lnTo>
                    <a:pt x="2191" y="1467"/>
                  </a:lnTo>
                  <a:lnTo>
                    <a:pt x="2190" y="1467"/>
                  </a:lnTo>
                  <a:lnTo>
                    <a:pt x="2190" y="1468"/>
                  </a:lnTo>
                  <a:lnTo>
                    <a:pt x="2189" y="1468"/>
                  </a:lnTo>
                  <a:lnTo>
                    <a:pt x="2188" y="1468"/>
                  </a:lnTo>
                  <a:lnTo>
                    <a:pt x="2188" y="1467"/>
                  </a:lnTo>
                  <a:lnTo>
                    <a:pt x="2188" y="1466"/>
                  </a:lnTo>
                  <a:lnTo>
                    <a:pt x="2189" y="1465"/>
                  </a:lnTo>
                  <a:lnTo>
                    <a:pt x="2194" y="1463"/>
                  </a:lnTo>
                  <a:lnTo>
                    <a:pt x="2194" y="1463"/>
                  </a:lnTo>
                  <a:lnTo>
                    <a:pt x="2196" y="1464"/>
                  </a:lnTo>
                  <a:lnTo>
                    <a:pt x="2196" y="1465"/>
                  </a:lnTo>
                  <a:close/>
                  <a:moveTo>
                    <a:pt x="1579" y="1468"/>
                  </a:moveTo>
                  <a:lnTo>
                    <a:pt x="1579" y="1468"/>
                  </a:lnTo>
                  <a:lnTo>
                    <a:pt x="1578" y="1468"/>
                  </a:lnTo>
                  <a:lnTo>
                    <a:pt x="1578" y="1467"/>
                  </a:lnTo>
                  <a:lnTo>
                    <a:pt x="1578" y="1466"/>
                  </a:lnTo>
                  <a:lnTo>
                    <a:pt x="1579" y="1465"/>
                  </a:lnTo>
                  <a:lnTo>
                    <a:pt x="1579" y="1464"/>
                  </a:lnTo>
                  <a:lnTo>
                    <a:pt x="1578" y="1464"/>
                  </a:lnTo>
                  <a:lnTo>
                    <a:pt x="1578" y="1462"/>
                  </a:lnTo>
                  <a:lnTo>
                    <a:pt x="1579" y="1462"/>
                  </a:lnTo>
                  <a:lnTo>
                    <a:pt x="1579" y="1463"/>
                  </a:lnTo>
                  <a:lnTo>
                    <a:pt x="1579" y="1467"/>
                  </a:lnTo>
                  <a:lnTo>
                    <a:pt x="1579" y="1468"/>
                  </a:lnTo>
                  <a:close/>
                  <a:moveTo>
                    <a:pt x="2223" y="1464"/>
                  </a:moveTo>
                  <a:lnTo>
                    <a:pt x="2220" y="1465"/>
                  </a:lnTo>
                  <a:lnTo>
                    <a:pt x="2219" y="1463"/>
                  </a:lnTo>
                  <a:lnTo>
                    <a:pt x="2219" y="1463"/>
                  </a:lnTo>
                  <a:lnTo>
                    <a:pt x="2218" y="1462"/>
                  </a:lnTo>
                  <a:lnTo>
                    <a:pt x="2218" y="1461"/>
                  </a:lnTo>
                  <a:lnTo>
                    <a:pt x="2219" y="1460"/>
                  </a:lnTo>
                  <a:lnTo>
                    <a:pt x="2220" y="1460"/>
                  </a:lnTo>
                  <a:lnTo>
                    <a:pt x="2220" y="1459"/>
                  </a:lnTo>
                  <a:lnTo>
                    <a:pt x="2223" y="1459"/>
                  </a:lnTo>
                  <a:lnTo>
                    <a:pt x="2225" y="1459"/>
                  </a:lnTo>
                  <a:lnTo>
                    <a:pt x="2225" y="1459"/>
                  </a:lnTo>
                  <a:lnTo>
                    <a:pt x="2227" y="1460"/>
                  </a:lnTo>
                  <a:lnTo>
                    <a:pt x="2227" y="1462"/>
                  </a:lnTo>
                  <a:lnTo>
                    <a:pt x="2225" y="1463"/>
                  </a:lnTo>
                  <a:lnTo>
                    <a:pt x="2223" y="1464"/>
                  </a:lnTo>
                  <a:close/>
                  <a:moveTo>
                    <a:pt x="1385" y="1458"/>
                  </a:moveTo>
                  <a:lnTo>
                    <a:pt x="1385" y="1459"/>
                  </a:lnTo>
                  <a:lnTo>
                    <a:pt x="1384" y="1459"/>
                  </a:lnTo>
                  <a:lnTo>
                    <a:pt x="1384" y="1458"/>
                  </a:lnTo>
                  <a:lnTo>
                    <a:pt x="1384" y="1457"/>
                  </a:lnTo>
                  <a:lnTo>
                    <a:pt x="1384" y="1457"/>
                  </a:lnTo>
                  <a:lnTo>
                    <a:pt x="1384" y="1457"/>
                  </a:lnTo>
                  <a:lnTo>
                    <a:pt x="1385" y="1457"/>
                  </a:lnTo>
                  <a:lnTo>
                    <a:pt x="1385" y="1458"/>
                  </a:lnTo>
                  <a:close/>
                  <a:moveTo>
                    <a:pt x="1521" y="1460"/>
                  </a:moveTo>
                  <a:lnTo>
                    <a:pt x="1520" y="1460"/>
                  </a:lnTo>
                  <a:lnTo>
                    <a:pt x="1519" y="1459"/>
                  </a:lnTo>
                  <a:lnTo>
                    <a:pt x="1520" y="1457"/>
                  </a:lnTo>
                  <a:lnTo>
                    <a:pt x="1521" y="1457"/>
                  </a:lnTo>
                  <a:lnTo>
                    <a:pt x="1522" y="1458"/>
                  </a:lnTo>
                  <a:lnTo>
                    <a:pt x="1522" y="1460"/>
                  </a:lnTo>
                  <a:lnTo>
                    <a:pt x="1521" y="1460"/>
                  </a:lnTo>
                  <a:close/>
                  <a:moveTo>
                    <a:pt x="1357" y="1456"/>
                  </a:moveTo>
                  <a:lnTo>
                    <a:pt x="1357" y="1456"/>
                  </a:lnTo>
                  <a:lnTo>
                    <a:pt x="1356" y="1455"/>
                  </a:lnTo>
                  <a:lnTo>
                    <a:pt x="1357" y="1455"/>
                  </a:lnTo>
                  <a:lnTo>
                    <a:pt x="1357" y="1454"/>
                  </a:lnTo>
                  <a:lnTo>
                    <a:pt x="1357" y="1454"/>
                  </a:lnTo>
                  <a:lnTo>
                    <a:pt x="1357" y="1454"/>
                  </a:lnTo>
                  <a:lnTo>
                    <a:pt x="1357" y="1454"/>
                  </a:lnTo>
                  <a:lnTo>
                    <a:pt x="1357" y="1456"/>
                  </a:lnTo>
                  <a:close/>
                  <a:moveTo>
                    <a:pt x="1349" y="1454"/>
                  </a:moveTo>
                  <a:lnTo>
                    <a:pt x="1351" y="1455"/>
                  </a:lnTo>
                  <a:lnTo>
                    <a:pt x="1352" y="1455"/>
                  </a:lnTo>
                  <a:lnTo>
                    <a:pt x="1356" y="1458"/>
                  </a:lnTo>
                  <a:lnTo>
                    <a:pt x="1356" y="1459"/>
                  </a:lnTo>
                  <a:lnTo>
                    <a:pt x="1355" y="1459"/>
                  </a:lnTo>
                  <a:lnTo>
                    <a:pt x="1354" y="1461"/>
                  </a:lnTo>
                  <a:lnTo>
                    <a:pt x="1353" y="1462"/>
                  </a:lnTo>
                  <a:lnTo>
                    <a:pt x="1354" y="1466"/>
                  </a:lnTo>
                  <a:lnTo>
                    <a:pt x="1353" y="1467"/>
                  </a:lnTo>
                  <a:lnTo>
                    <a:pt x="1354" y="1467"/>
                  </a:lnTo>
                  <a:lnTo>
                    <a:pt x="1354" y="1468"/>
                  </a:lnTo>
                  <a:lnTo>
                    <a:pt x="1356" y="1470"/>
                  </a:lnTo>
                  <a:lnTo>
                    <a:pt x="1351" y="1471"/>
                  </a:lnTo>
                  <a:lnTo>
                    <a:pt x="1349" y="1473"/>
                  </a:lnTo>
                  <a:lnTo>
                    <a:pt x="1349" y="1475"/>
                  </a:lnTo>
                  <a:lnTo>
                    <a:pt x="1348" y="1477"/>
                  </a:lnTo>
                  <a:lnTo>
                    <a:pt x="1348" y="1479"/>
                  </a:lnTo>
                  <a:lnTo>
                    <a:pt x="1350" y="1480"/>
                  </a:lnTo>
                  <a:lnTo>
                    <a:pt x="1353" y="1479"/>
                  </a:lnTo>
                  <a:lnTo>
                    <a:pt x="1354" y="1480"/>
                  </a:lnTo>
                  <a:lnTo>
                    <a:pt x="1353" y="1482"/>
                  </a:lnTo>
                  <a:lnTo>
                    <a:pt x="1352" y="1484"/>
                  </a:lnTo>
                  <a:lnTo>
                    <a:pt x="1352" y="1484"/>
                  </a:lnTo>
                  <a:lnTo>
                    <a:pt x="1351" y="1484"/>
                  </a:lnTo>
                  <a:lnTo>
                    <a:pt x="1352" y="1485"/>
                  </a:lnTo>
                  <a:lnTo>
                    <a:pt x="1353" y="1487"/>
                  </a:lnTo>
                  <a:lnTo>
                    <a:pt x="1355" y="1489"/>
                  </a:lnTo>
                  <a:lnTo>
                    <a:pt x="1355" y="1490"/>
                  </a:lnTo>
                  <a:lnTo>
                    <a:pt x="1353" y="1492"/>
                  </a:lnTo>
                  <a:lnTo>
                    <a:pt x="1353" y="1493"/>
                  </a:lnTo>
                  <a:lnTo>
                    <a:pt x="1352" y="1495"/>
                  </a:lnTo>
                  <a:lnTo>
                    <a:pt x="1349" y="1495"/>
                  </a:lnTo>
                  <a:lnTo>
                    <a:pt x="1348" y="1494"/>
                  </a:lnTo>
                  <a:lnTo>
                    <a:pt x="1346" y="1494"/>
                  </a:lnTo>
                  <a:lnTo>
                    <a:pt x="1345" y="1492"/>
                  </a:lnTo>
                  <a:lnTo>
                    <a:pt x="1344" y="1490"/>
                  </a:lnTo>
                  <a:lnTo>
                    <a:pt x="1342" y="1490"/>
                  </a:lnTo>
                  <a:lnTo>
                    <a:pt x="1341" y="1488"/>
                  </a:lnTo>
                  <a:lnTo>
                    <a:pt x="1340" y="1488"/>
                  </a:lnTo>
                  <a:lnTo>
                    <a:pt x="1339" y="1489"/>
                  </a:lnTo>
                  <a:lnTo>
                    <a:pt x="1338" y="1489"/>
                  </a:lnTo>
                  <a:lnTo>
                    <a:pt x="1337" y="1488"/>
                  </a:lnTo>
                  <a:lnTo>
                    <a:pt x="1337" y="1486"/>
                  </a:lnTo>
                  <a:lnTo>
                    <a:pt x="1338" y="1486"/>
                  </a:lnTo>
                  <a:lnTo>
                    <a:pt x="1337" y="1484"/>
                  </a:lnTo>
                  <a:lnTo>
                    <a:pt x="1336" y="1481"/>
                  </a:lnTo>
                  <a:lnTo>
                    <a:pt x="1336" y="1479"/>
                  </a:lnTo>
                  <a:lnTo>
                    <a:pt x="1333" y="1477"/>
                  </a:lnTo>
                  <a:lnTo>
                    <a:pt x="1333" y="1474"/>
                  </a:lnTo>
                  <a:lnTo>
                    <a:pt x="1335" y="1472"/>
                  </a:lnTo>
                  <a:lnTo>
                    <a:pt x="1335" y="1471"/>
                  </a:lnTo>
                  <a:lnTo>
                    <a:pt x="1336" y="1469"/>
                  </a:lnTo>
                  <a:lnTo>
                    <a:pt x="1338" y="1469"/>
                  </a:lnTo>
                  <a:lnTo>
                    <a:pt x="1338" y="1468"/>
                  </a:lnTo>
                  <a:lnTo>
                    <a:pt x="1338" y="1468"/>
                  </a:lnTo>
                  <a:lnTo>
                    <a:pt x="1338" y="1468"/>
                  </a:lnTo>
                  <a:lnTo>
                    <a:pt x="1338" y="1467"/>
                  </a:lnTo>
                  <a:lnTo>
                    <a:pt x="1337" y="1467"/>
                  </a:lnTo>
                  <a:lnTo>
                    <a:pt x="1334" y="1466"/>
                  </a:lnTo>
                  <a:lnTo>
                    <a:pt x="1334" y="1466"/>
                  </a:lnTo>
                  <a:lnTo>
                    <a:pt x="1335" y="1465"/>
                  </a:lnTo>
                  <a:lnTo>
                    <a:pt x="1336" y="1463"/>
                  </a:lnTo>
                  <a:lnTo>
                    <a:pt x="1336" y="1462"/>
                  </a:lnTo>
                  <a:lnTo>
                    <a:pt x="1337" y="1461"/>
                  </a:lnTo>
                  <a:lnTo>
                    <a:pt x="1336" y="1461"/>
                  </a:lnTo>
                  <a:lnTo>
                    <a:pt x="1336" y="1460"/>
                  </a:lnTo>
                  <a:lnTo>
                    <a:pt x="1337" y="1459"/>
                  </a:lnTo>
                  <a:lnTo>
                    <a:pt x="1335" y="1457"/>
                  </a:lnTo>
                  <a:lnTo>
                    <a:pt x="1335" y="1457"/>
                  </a:lnTo>
                  <a:lnTo>
                    <a:pt x="1336" y="1455"/>
                  </a:lnTo>
                  <a:lnTo>
                    <a:pt x="1338" y="1455"/>
                  </a:lnTo>
                  <a:lnTo>
                    <a:pt x="1338" y="1455"/>
                  </a:lnTo>
                  <a:lnTo>
                    <a:pt x="1341" y="1456"/>
                  </a:lnTo>
                  <a:lnTo>
                    <a:pt x="1343" y="1456"/>
                  </a:lnTo>
                  <a:lnTo>
                    <a:pt x="1344" y="1457"/>
                  </a:lnTo>
                  <a:lnTo>
                    <a:pt x="1343" y="1459"/>
                  </a:lnTo>
                  <a:lnTo>
                    <a:pt x="1343" y="1459"/>
                  </a:lnTo>
                  <a:lnTo>
                    <a:pt x="1344" y="1459"/>
                  </a:lnTo>
                  <a:lnTo>
                    <a:pt x="1345" y="1459"/>
                  </a:lnTo>
                  <a:lnTo>
                    <a:pt x="1345" y="1458"/>
                  </a:lnTo>
                  <a:lnTo>
                    <a:pt x="1346" y="1456"/>
                  </a:lnTo>
                  <a:lnTo>
                    <a:pt x="1348" y="1455"/>
                  </a:lnTo>
                  <a:lnTo>
                    <a:pt x="1348" y="1454"/>
                  </a:lnTo>
                  <a:lnTo>
                    <a:pt x="1349" y="1454"/>
                  </a:lnTo>
                  <a:close/>
                  <a:moveTo>
                    <a:pt x="1336" y="1452"/>
                  </a:moveTo>
                  <a:lnTo>
                    <a:pt x="1336" y="1453"/>
                  </a:lnTo>
                  <a:lnTo>
                    <a:pt x="1337" y="1453"/>
                  </a:lnTo>
                  <a:lnTo>
                    <a:pt x="1337" y="1454"/>
                  </a:lnTo>
                  <a:lnTo>
                    <a:pt x="1337" y="1454"/>
                  </a:lnTo>
                  <a:lnTo>
                    <a:pt x="1336" y="1454"/>
                  </a:lnTo>
                  <a:lnTo>
                    <a:pt x="1335" y="1453"/>
                  </a:lnTo>
                  <a:lnTo>
                    <a:pt x="1335" y="1452"/>
                  </a:lnTo>
                  <a:lnTo>
                    <a:pt x="1336" y="1452"/>
                  </a:lnTo>
                  <a:close/>
                  <a:moveTo>
                    <a:pt x="1565" y="1455"/>
                  </a:moveTo>
                  <a:lnTo>
                    <a:pt x="1563" y="1456"/>
                  </a:lnTo>
                  <a:lnTo>
                    <a:pt x="1560" y="1454"/>
                  </a:lnTo>
                  <a:lnTo>
                    <a:pt x="1561" y="1451"/>
                  </a:lnTo>
                  <a:lnTo>
                    <a:pt x="1562" y="1451"/>
                  </a:lnTo>
                  <a:lnTo>
                    <a:pt x="1562" y="1452"/>
                  </a:lnTo>
                  <a:lnTo>
                    <a:pt x="1565" y="1454"/>
                  </a:lnTo>
                  <a:lnTo>
                    <a:pt x="1565" y="1455"/>
                  </a:lnTo>
                  <a:close/>
                  <a:moveTo>
                    <a:pt x="1607" y="1452"/>
                  </a:moveTo>
                  <a:lnTo>
                    <a:pt x="1606" y="1452"/>
                  </a:lnTo>
                  <a:lnTo>
                    <a:pt x="1606" y="1452"/>
                  </a:lnTo>
                  <a:lnTo>
                    <a:pt x="1606" y="1452"/>
                  </a:lnTo>
                  <a:lnTo>
                    <a:pt x="1606" y="1451"/>
                  </a:lnTo>
                  <a:lnTo>
                    <a:pt x="1607" y="1451"/>
                  </a:lnTo>
                  <a:lnTo>
                    <a:pt x="1607" y="1451"/>
                  </a:lnTo>
                  <a:lnTo>
                    <a:pt x="1607" y="1452"/>
                  </a:lnTo>
                  <a:close/>
                  <a:moveTo>
                    <a:pt x="1600" y="1450"/>
                  </a:moveTo>
                  <a:lnTo>
                    <a:pt x="1600" y="1451"/>
                  </a:lnTo>
                  <a:lnTo>
                    <a:pt x="1601" y="1452"/>
                  </a:lnTo>
                  <a:lnTo>
                    <a:pt x="1603" y="1452"/>
                  </a:lnTo>
                  <a:lnTo>
                    <a:pt x="1603" y="1452"/>
                  </a:lnTo>
                  <a:lnTo>
                    <a:pt x="1605" y="1453"/>
                  </a:lnTo>
                  <a:lnTo>
                    <a:pt x="1608" y="1455"/>
                  </a:lnTo>
                  <a:lnTo>
                    <a:pt x="1608" y="1457"/>
                  </a:lnTo>
                  <a:lnTo>
                    <a:pt x="1607" y="1458"/>
                  </a:lnTo>
                  <a:lnTo>
                    <a:pt x="1607" y="1460"/>
                  </a:lnTo>
                  <a:lnTo>
                    <a:pt x="1606" y="1460"/>
                  </a:lnTo>
                  <a:lnTo>
                    <a:pt x="1605" y="1461"/>
                  </a:lnTo>
                  <a:lnTo>
                    <a:pt x="1603" y="1462"/>
                  </a:lnTo>
                  <a:lnTo>
                    <a:pt x="1603" y="1462"/>
                  </a:lnTo>
                  <a:lnTo>
                    <a:pt x="1601" y="1462"/>
                  </a:lnTo>
                  <a:lnTo>
                    <a:pt x="1600" y="1462"/>
                  </a:lnTo>
                  <a:lnTo>
                    <a:pt x="1599" y="1460"/>
                  </a:lnTo>
                  <a:lnTo>
                    <a:pt x="1599" y="1459"/>
                  </a:lnTo>
                  <a:lnTo>
                    <a:pt x="1597" y="1457"/>
                  </a:lnTo>
                  <a:lnTo>
                    <a:pt x="1596" y="1455"/>
                  </a:lnTo>
                  <a:lnTo>
                    <a:pt x="1596" y="1454"/>
                  </a:lnTo>
                  <a:lnTo>
                    <a:pt x="1596" y="1453"/>
                  </a:lnTo>
                  <a:lnTo>
                    <a:pt x="1595" y="1453"/>
                  </a:lnTo>
                  <a:lnTo>
                    <a:pt x="1595" y="1452"/>
                  </a:lnTo>
                  <a:lnTo>
                    <a:pt x="1597" y="1451"/>
                  </a:lnTo>
                  <a:lnTo>
                    <a:pt x="1597" y="1449"/>
                  </a:lnTo>
                  <a:lnTo>
                    <a:pt x="1598" y="1451"/>
                  </a:lnTo>
                  <a:lnTo>
                    <a:pt x="1598" y="1451"/>
                  </a:lnTo>
                  <a:lnTo>
                    <a:pt x="1599" y="1449"/>
                  </a:lnTo>
                  <a:lnTo>
                    <a:pt x="1600" y="1450"/>
                  </a:lnTo>
                  <a:close/>
                  <a:moveTo>
                    <a:pt x="2406" y="1447"/>
                  </a:moveTo>
                  <a:lnTo>
                    <a:pt x="2404" y="1448"/>
                  </a:lnTo>
                  <a:lnTo>
                    <a:pt x="2403" y="1447"/>
                  </a:lnTo>
                  <a:lnTo>
                    <a:pt x="2403" y="1446"/>
                  </a:lnTo>
                  <a:lnTo>
                    <a:pt x="2404" y="1445"/>
                  </a:lnTo>
                  <a:lnTo>
                    <a:pt x="2405" y="1445"/>
                  </a:lnTo>
                  <a:lnTo>
                    <a:pt x="2406" y="1446"/>
                  </a:lnTo>
                  <a:lnTo>
                    <a:pt x="2406" y="1447"/>
                  </a:lnTo>
                  <a:close/>
                  <a:moveTo>
                    <a:pt x="2249" y="1445"/>
                  </a:moveTo>
                  <a:lnTo>
                    <a:pt x="2248" y="1445"/>
                  </a:lnTo>
                  <a:lnTo>
                    <a:pt x="2247" y="1444"/>
                  </a:lnTo>
                  <a:lnTo>
                    <a:pt x="2247" y="1443"/>
                  </a:lnTo>
                  <a:lnTo>
                    <a:pt x="2248" y="1443"/>
                  </a:lnTo>
                  <a:lnTo>
                    <a:pt x="2249" y="1443"/>
                  </a:lnTo>
                  <a:lnTo>
                    <a:pt x="2249" y="1444"/>
                  </a:lnTo>
                  <a:lnTo>
                    <a:pt x="2249" y="1444"/>
                  </a:lnTo>
                  <a:lnTo>
                    <a:pt x="2249" y="1445"/>
                  </a:lnTo>
                  <a:close/>
                  <a:moveTo>
                    <a:pt x="1356" y="1444"/>
                  </a:moveTo>
                  <a:lnTo>
                    <a:pt x="1356" y="1444"/>
                  </a:lnTo>
                  <a:lnTo>
                    <a:pt x="1356" y="1444"/>
                  </a:lnTo>
                  <a:lnTo>
                    <a:pt x="1355" y="1444"/>
                  </a:lnTo>
                  <a:lnTo>
                    <a:pt x="1355" y="1443"/>
                  </a:lnTo>
                  <a:lnTo>
                    <a:pt x="1355" y="1442"/>
                  </a:lnTo>
                  <a:lnTo>
                    <a:pt x="1356" y="1442"/>
                  </a:lnTo>
                  <a:lnTo>
                    <a:pt x="1356" y="1443"/>
                  </a:lnTo>
                  <a:lnTo>
                    <a:pt x="1356" y="1443"/>
                  </a:lnTo>
                  <a:lnTo>
                    <a:pt x="1356" y="1444"/>
                  </a:lnTo>
                  <a:close/>
                  <a:moveTo>
                    <a:pt x="1357" y="1441"/>
                  </a:moveTo>
                  <a:lnTo>
                    <a:pt x="1357" y="1441"/>
                  </a:lnTo>
                  <a:lnTo>
                    <a:pt x="1355" y="1441"/>
                  </a:lnTo>
                  <a:lnTo>
                    <a:pt x="1355" y="1440"/>
                  </a:lnTo>
                  <a:lnTo>
                    <a:pt x="1356" y="1439"/>
                  </a:lnTo>
                  <a:lnTo>
                    <a:pt x="1357" y="1439"/>
                  </a:lnTo>
                  <a:lnTo>
                    <a:pt x="1357" y="1440"/>
                  </a:lnTo>
                  <a:lnTo>
                    <a:pt x="1357" y="1440"/>
                  </a:lnTo>
                  <a:lnTo>
                    <a:pt x="1357" y="1441"/>
                  </a:lnTo>
                  <a:close/>
                  <a:moveTo>
                    <a:pt x="1601" y="1440"/>
                  </a:moveTo>
                  <a:lnTo>
                    <a:pt x="1600" y="1440"/>
                  </a:lnTo>
                  <a:lnTo>
                    <a:pt x="1600" y="1440"/>
                  </a:lnTo>
                  <a:lnTo>
                    <a:pt x="1600" y="1440"/>
                  </a:lnTo>
                  <a:lnTo>
                    <a:pt x="1599" y="1439"/>
                  </a:lnTo>
                  <a:lnTo>
                    <a:pt x="1599" y="1439"/>
                  </a:lnTo>
                  <a:lnTo>
                    <a:pt x="1600" y="1439"/>
                  </a:lnTo>
                  <a:lnTo>
                    <a:pt x="1601" y="1439"/>
                  </a:lnTo>
                  <a:lnTo>
                    <a:pt x="1601" y="1439"/>
                  </a:lnTo>
                  <a:lnTo>
                    <a:pt x="1601" y="1440"/>
                  </a:lnTo>
                  <a:close/>
                  <a:moveTo>
                    <a:pt x="1590" y="1441"/>
                  </a:moveTo>
                  <a:lnTo>
                    <a:pt x="1591" y="1442"/>
                  </a:lnTo>
                  <a:lnTo>
                    <a:pt x="1592" y="1442"/>
                  </a:lnTo>
                  <a:lnTo>
                    <a:pt x="1593" y="1443"/>
                  </a:lnTo>
                  <a:lnTo>
                    <a:pt x="1594" y="1443"/>
                  </a:lnTo>
                  <a:lnTo>
                    <a:pt x="1595" y="1442"/>
                  </a:lnTo>
                  <a:lnTo>
                    <a:pt x="1596" y="1442"/>
                  </a:lnTo>
                  <a:lnTo>
                    <a:pt x="1596" y="1446"/>
                  </a:lnTo>
                  <a:lnTo>
                    <a:pt x="1595" y="1447"/>
                  </a:lnTo>
                  <a:lnTo>
                    <a:pt x="1596" y="1447"/>
                  </a:lnTo>
                  <a:lnTo>
                    <a:pt x="1596" y="1448"/>
                  </a:lnTo>
                  <a:lnTo>
                    <a:pt x="1595" y="1449"/>
                  </a:lnTo>
                  <a:lnTo>
                    <a:pt x="1595" y="1450"/>
                  </a:lnTo>
                  <a:lnTo>
                    <a:pt x="1594" y="1450"/>
                  </a:lnTo>
                  <a:lnTo>
                    <a:pt x="1593" y="1448"/>
                  </a:lnTo>
                  <a:lnTo>
                    <a:pt x="1591" y="1448"/>
                  </a:lnTo>
                  <a:lnTo>
                    <a:pt x="1591" y="1448"/>
                  </a:lnTo>
                  <a:lnTo>
                    <a:pt x="1589" y="1448"/>
                  </a:lnTo>
                  <a:lnTo>
                    <a:pt x="1588" y="1449"/>
                  </a:lnTo>
                  <a:lnTo>
                    <a:pt x="1585" y="1451"/>
                  </a:lnTo>
                  <a:lnTo>
                    <a:pt x="1584" y="1452"/>
                  </a:lnTo>
                  <a:lnTo>
                    <a:pt x="1581" y="1450"/>
                  </a:lnTo>
                  <a:lnTo>
                    <a:pt x="1581" y="1449"/>
                  </a:lnTo>
                  <a:lnTo>
                    <a:pt x="1580" y="1448"/>
                  </a:lnTo>
                  <a:lnTo>
                    <a:pt x="1580" y="1436"/>
                  </a:lnTo>
                  <a:lnTo>
                    <a:pt x="1582" y="1435"/>
                  </a:lnTo>
                  <a:lnTo>
                    <a:pt x="1584" y="1435"/>
                  </a:lnTo>
                  <a:lnTo>
                    <a:pt x="1586" y="1433"/>
                  </a:lnTo>
                  <a:lnTo>
                    <a:pt x="1588" y="1434"/>
                  </a:lnTo>
                  <a:lnTo>
                    <a:pt x="1589" y="1435"/>
                  </a:lnTo>
                  <a:lnTo>
                    <a:pt x="1589" y="1437"/>
                  </a:lnTo>
                  <a:lnTo>
                    <a:pt x="1590" y="1437"/>
                  </a:lnTo>
                  <a:lnTo>
                    <a:pt x="1590" y="1441"/>
                  </a:lnTo>
                  <a:close/>
                  <a:moveTo>
                    <a:pt x="1585" y="1432"/>
                  </a:moveTo>
                  <a:lnTo>
                    <a:pt x="1584" y="1432"/>
                  </a:lnTo>
                  <a:lnTo>
                    <a:pt x="1584" y="1431"/>
                  </a:lnTo>
                  <a:lnTo>
                    <a:pt x="1584" y="1430"/>
                  </a:lnTo>
                  <a:lnTo>
                    <a:pt x="1585" y="1429"/>
                  </a:lnTo>
                  <a:lnTo>
                    <a:pt x="1586" y="1430"/>
                  </a:lnTo>
                  <a:lnTo>
                    <a:pt x="1585" y="1431"/>
                  </a:lnTo>
                  <a:lnTo>
                    <a:pt x="1585" y="1432"/>
                  </a:lnTo>
                  <a:close/>
                  <a:moveTo>
                    <a:pt x="1396" y="1432"/>
                  </a:moveTo>
                  <a:lnTo>
                    <a:pt x="1395" y="1432"/>
                  </a:lnTo>
                  <a:lnTo>
                    <a:pt x="1392" y="1432"/>
                  </a:lnTo>
                  <a:lnTo>
                    <a:pt x="1392" y="1431"/>
                  </a:lnTo>
                  <a:lnTo>
                    <a:pt x="1393" y="1430"/>
                  </a:lnTo>
                  <a:lnTo>
                    <a:pt x="1393" y="1428"/>
                  </a:lnTo>
                  <a:lnTo>
                    <a:pt x="1394" y="1426"/>
                  </a:lnTo>
                  <a:lnTo>
                    <a:pt x="1395" y="1426"/>
                  </a:lnTo>
                  <a:lnTo>
                    <a:pt x="1396" y="1428"/>
                  </a:lnTo>
                  <a:lnTo>
                    <a:pt x="1396" y="1432"/>
                  </a:lnTo>
                  <a:close/>
                  <a:moveTo>
                    <a:pt x="1576" y="1427"/>
                  </a:moveTo>
                  <a:lnTo>
                    <a:pt x="1578" y="1429"/>
                  </a:lnTo>
                  <a:lnTo>
                    <a:pt x="1579" y="1428"/>
                  </a:lnTo>
                  <a:lnTo>
                    <a:pt x="1579" y="1428"/>
                  </a:lnTo>
                  <a:lnTo>
                    <a:pt x="1579" y="1430"/>
                  </a:lnTo>
                  <a:lnTo>
                    <a:pt x="1578" y="1433"/>
                  </a:lnTo>
                  <a:lnTo>
                    <a:pt x="1578" y="1435"/>
                  </a:lnTo>
                  <a:lnTo>
                    <a:pt x="1578" y="1435"/>
                  </a:lnTo>
                  <a:lnTo>
                    <a:pt x="1577" y="1436"/>
                  </a:lnTo>
                  <a:lnTo>
                    <a:pt x="1577" y="1437"/>
                  </a:lnTo>
                  <a:lnTo>
                    <a:pt x="1577" y="1438"/>
                  </a:lnTo>
                  <a:lnTo>
                    <a:pt x="1577" y="1440"/>
                  </a:lnTo>
                  <a:lnTo>
                    <a:pt x="1574" y="1440"/>
                  </a:lnTo>
                  <a:lnTo>
                    <a:pt x="1573" y="1442"/>
                  </a:lnTo>
                  <a:lnTo>
                    <a:pt x="1573" y="1442"/>
                  </a:lnTo>
                  <a:lnTo>
                    <a:pt x="1570" y="1445"/>
                  </a:lnTo>
                  <a:lnTo>
                    <a:pt x="1569" y="1446"/>
                  </a:lnTo>
                  <a:lnTo>
                    <a:pt x="1569" y="1448"/>
                  </a:lnTo>
                  <a:lnTo>
                    <a:pt x="1567" y="1450"/>
                  </a:lnTo>
                  <a:lnTo>
                    <a:pt x="1566" y="1450"/>
                  </a:lnTo>
                  <a:lnTo>
                    <a:pt x="1566" y="1449"/>
                  </a:lnTo>
                  <a:lnTo>
                    <a:pt x="1564" y="1447"/>
                  </a:lnTo>
                  <a:lnTo>
                    <a:pt x="1564" y="1442"/>
                  </a:lnTo>
                  <a:lnTo>
                    <a:pt x="1565" y="1440"/>
                  </a:lnTo>
                  <a:lnTo>
                    <a:pt x="1565" y="1435"/>
                  </a:lnTo>
                  <a:lnTo>
                    <a:pt x="1567" y="1433"/>
                  </a:lnTo>
                  <a:lnTo>
                    <a:pt x="1569" y="1434"/>
                  </a:lnTo>
                  <a:lnTo>
                    <a:pt x="1570" y="1433"/>
                  </a:lnTo>
                  <a:lnTo>
                    <a:pt x="1570" y="1431"/>
                  </a:lnTo>
                  <a:lnTo>
                    <a:pt x="1568" y="1429"/>
                  </a:lnTo>
                  <a:lnTo>
                    <a:pt x="1568" y="1429"/>
                  </a:lnTo>
                  <a:lnTo>
                    <a:pt x="1570" y="1429"/>
                  </a:lnTo>
                  <a:lnTo>
                    <a:pt x="1571" y="1430"/>
                  </a:lnTo>
                  <a:lnTo>
                    <a:pt x="1572" y="1430"/>
                  </a:lnTo>
                  <a:lnTo>
                    <a:pt x="1572" y="1430"/>
                  </a:lnTo>
                  <a:lnTo>
                    <a:pt x="1573" y="1429"/>
                  </a:lnTo>
                  <a:lnTo>
                    <a:pt x="1571" y="1426"/>
                  </a:lnTo>
                  <a:lnTo>
                    <a:pt x="1572" y="1425"/>
                  </a:lnTo>
                  <a:lnTo>
                    <a:pt x="1574" y="1425"/>
                  </a:lnTo>
                  <a:lnTo>
                    <a:pt x="1574" y="1426"/>
                  </a:lnTo>
                  <a:lnTo>
                    <a:pt x="1576" y="1427"/>
                  </a:lnTo>
                  <a:close/>
                  <a:moveTo>
                    <a:pt x="1597" y="1421"/>
                  </a:moveTo>
                  <a:lnTo>
                    <a:pt x="1598" y="1421"/>
                  </a:lnTo>
                  <a:lnTo>
                    <a:pt x="1599" y="1421"/>
                  </a:lnTo>
                  <a:lnTo>
                    <a:pt x="1601" y="1423"/>
                  </a:lnTo>
                  <a:lnTo>
                    <a:pt x="1604" y="1425"/>
                  </a:lnTo>
                  <a:lnTo>
                    <a:pt x="1603" y="1430"/>
                  </a:lnTo>
                  <a:lnTo>
                    <a:pt x="1600" y="1428"/>
                  </a:lnTo>
                  <a:lnTo>
                    <a:pt x="1598" y="1429"/>
                  </a:lnTo>
                  <a:lnTo>
                    <a:pt x="1598" y="1428"/>
                  </a:lnTo>
                  <a:lnTo>
                    <a:pt x="1598" y="1427"/>
                  </a:lnTo>
                  <a:lnTo>
                    <a:pt x="1598" y="1426"/>
                  </a:lnTo>
                  <a:lnTo>
                    <a:pt x="1598" y="1425"/>
                  </a:lnTo>
                  <a:lnTo>
                    <a:pt x="1598" y="1424"/>
                  </a:lnTo>
                  <a:lnTo>
                    <a:pt x="1598" y="1422"/>
                  </a:lnTo>
                  <a:lnTo>
                    <a:pt x="1597" y="1422"/>
                  </a:lnTo>
                  <a:lnTo>
                    <a:pt x="1597" y="1421"/>
                  </a:lnTo>
                  <a:close/>
                  <a:moveTo>
                    <a:pt x="1588" y="1419"/>
                  </a:moveTo>
                  <a:lnTo>
                    <a:pt x="1588" y="1419"/>
                  </a:lnTo>
                  <a:lnTo>
                    <a:pt x="1587" y="1418"/>
                  </a:lnTo>
                  <a:lnTo>
                    <a:pt x="1587" y="1417"/>
                  </a:lnTo>
                  <a:lnTo>
                    <a:pt x="1587" y="1417"/>
                  </a:lnTo>
                  <a:lnTo>
                    <a:pt x="1588" y="1417"/>
                  </a:lnTo>
                  <a:lnTo>
                    <a:pt x="1588" y="1417"/>
                  </a:lnTo>
                  <a:lnTo>
                    <a:pt x="1588" y="1419"/>
                  </a:lnTo>
                  <a:close/>
                  <a:moveTo>
                    <a:pt x="1504" y="1416"/>
                  </a:moveTo>
                  <a:lnTo>
                    <a:pt x="1504" y="1417"/>
                  </a:lnTo>
                  <a:lnTo>
                    <a:pt x="1504" y="1418"/>
                  </a:lnTo>
                  <a:lnTo>
                    <a:pt x="1503" y="1418"/>
                  </a:lnTo>
                  <a:lnTo>
                    <a:pt x="1502" y="1417"/>
                  </a:lnTo>
                  <a:lnTo>
                    <a:pt x="1502" y="1416"/>
                  </a:lnTo>
                  <a:lnTo>
                    <a:pt x="1503" y="1416"/>
                  </a:lnTo>
                  <a:lnTo>
                    <a:pt x="1503" y="1416"/>
                  </a:lnTo>
                  <a:lnTo>
                    <a:pt x="1504" y="1415"/>
                  </a:lnTo>
                  <a:lnTo>
                    <a:pt x="1504" y="1416"/>
                  </a:lnTo>
                  <a:close/>
                  <a:moveTo>
                    <a:pt x="1565" y="1416"/>
                  </a:moveTo>
                  <a:lnTo>
                    <a:pt x="1565" y="1416"/>
                  </a:lnTo>
                  <a:lnTo>
                    <a:pt x="1564" y="1416"/>
                  </a:lnTo>
                  <a:lnTo>
                    <a:pt x="1564" y="1415"/>
                  </a:lnTo>
                  <a:lnTo>
                    <a:pt x="1564" y="1414"/>
                  </a:lnTo>
                  <a:lnTo>
                    <a:pt x="1565" y="1414"/>
                  </a:lnTo>
                  <a:lnTo>
                    <a:pt x="1566" y="1413"/>
                  </a:lnTo>
                  <a:lnTo>
                    <a:pt x="1567" y="1414"/>
                  </a:lnTo>
                  <a:lnTo>
                    <a:pt x="1567" y="1415"/>
                  </a:lnTo>
                  <a:lnTo>
                    <a:pt x="1566" y="1416"/>
                  </a:lnTo>
                  <a:lnTo>
                    <a:pt x="1565" y="1416"/>
                  </a:lnTo>
                  <a:close/>
                  <a:moveTo>
                    <a:pt x="1589" y="1414"/>
                  </a:moveTo>
                  <a:lnTo>
                    <a:pt x="1589" y="1415"/>
                  </a:lnTo>
                  <a:lnTo>
                    <a:pt x="1588" y="1415"/>
                  </a:lnTo>
                  <a:lnTo>
                    <a:pt x="1588" y="1412"/>
                  </a:lnTo>
                  <a:lnTo>
                    <a:pt x="1589" y="1412"/>
                  </a:lnTo>
                  <a:lnTo>
                    <a:pt x="1589" y="1414"/>
                  </a:lnTo>
                  <a:close/>
                  <a:moveTo>
                    <a:pt x="2295" y="1413"/>
                  </a:moveTo>
                  <a:lnTo>
                    <a:pt x="2294" y="1414"/>
                  </a:lnTo>
                  <a:lnTo>
                    <a:pt x="2293" y="1413"/>
                  </a:lnTo>
                  <a:lnTo>
                    <a:pt x="2293" y="1413"/>
                  </a:lnTo>
                  <a:lnTo>
                    <a:pt x="2293" y="1412"/>
                  </a:lnTo>
                  <a:lnTo>
                    <a:pt x="2293" y="1412"/>
                  </a:lnTo>
                  <a:lnTo>
                    <a:pt x="2295" y="1412"/>
                  </a:lnTo>
                  <a:lnTo>
                    <a:pt x="2295" y="1412"/>
                  </a:lnTo>
                  <a:lnTo>
                    <a:pt x="2295" y="1413"/>
                  </a:lnTo>
                  <a:close/>
                  <a:moveTo>
                    <a:pt x="1409" y="1413"/>
                  </a:moveTo>
                  <a:lnTo>
                    <a:pt x="1409" y="1413"/>
                  </a:lnTo>
                  <a:lnTo>
                    <a:pt x="1410" y="1413"/>
                  </a:lnTo>
                  <a:lnTo>
                    <a:pt x="1412" y="1413"/>
                  </a:lnTo>
                  <a:lnTo>
                    <a:pt x="1414" y="1414"/>
                  </a:lnTo>
                  <a:lnTo>
                    <a:pt x="1414" y="1416"/>
                  </a:lnTo>
                  <a:lnTo>
                    <a:pt x="1415" y="1418"/>
                  </a:lnTo>
                  <a:lnTo>
                    <a:pt x="1415" y="1420"/>
                  </a:lnTo>
                  <a:lnTo>
                    <a:pt x="1415" y="1422"/>
                  </a:lnTo>
                  <a:lnTo>
                    <a:pt x="1415" y="1424"/>
                  </a:lnTo>
                  <a:lnTo>
                    <a:pt x="1412" y="1424"/>
                  </a:lnTo>
                  <a:lnTo>
                    <a:pt x="1411" y="1422"/>
                  </a:lnTo>
                  <a:lnTo>
                    <a:pt x="1410" y="1420"/>
                  </a:lnTo>
                  <a:lnTo>
                    <a:pt x="1410" y="1419"/>
                  </a:lnTo>
                  <a:lnTo>
                    <a:pt x="1409" y="1420"/>
                  </a:lnTo>
                  <a:lnTo>
                    <a:pt x="1407" y="1420"/>
                  </a:lnTo>
                  <a:lnTo>
                    <a:pt x="1406" y="1418"/>
                  </a:lnTo>
                  <a:lnTo>
                    <a:pt x="1405" y="1418"/>
                  </a:lnTo>
                  <a:lnTo>
                    <a:pt x="1404" y="1416"/>
                  </a:lnTo>
                  <a:lnTo>
                    <a:pt x="1403" y="1415"/>
                  </a:lnTo>
                  <a:lnTo>
                    <a:pt x="1403" y="1414"/>
                  </a:lnTo>
                  <a:lnTo>
                    <a:pt x="1402" y="1413"/>
                  </a:lnTo>
                  <a:lnTo>
                    <a:pt x="1402" y="1412"/>
                  </a:lnTo>
                  <a:lnTo>
                    <a:pt x="1404" y="1412"/>
                  </a:lnTo>
                  <a:lnTo>
                    <a:pt x="1404" y="1412"/>
                  </a:lnTo>
                  <a:lnTo>
                    <a:pt x="1403" y="1411"/>
                  </a:lnTo>
                  <a:lnTo>
                    <a:pt x="1404" y="1410"/>
                  </a:lnTo>
                  <a:lnTo>
                    <a:pt x="1407" y="1410"/>
                  </a:lnTo>
                  <a:lnTo>
                    <a:pt x="1408" y="1411"/>
                  </a:lnTo>
                  <a:lnTo>
                    <a:pt x="1409" y="1413"/>
                  </a:lnTo>
                  <a:close/>
                  <a:moveTo>
                    <a:pt x="1522" y="1416"/>
                  </a:moveTo>
                  <a:lnTo>
                    <a:pt x="1522" y="1417"/>
                  </a:lnTo>
                  <a:lnTo>
                    <a:pt x="1523" y="1417"/>
                  </a:lnTo>
                  <a:lnTo>
                    <a:pt x="1523" y="1416"/>
                  </a:lnTo>
                  <a:lnTo>
                    <a:pt x="1522" y="1416"/>
                  </a:lnTo>
                  <a:lnTo>
                    <a:pt x="1522" y="1415"/>
                  </a:lnTo>
                  <a:lnTo>
                    <a:pt x="1524" y="1414"/>
                  </a:lnTo>
                  <a:lnTo>
                    <a:pt x="1526" y="1416"/>
                  </a:lnTo>
                  <a:lnTo>
                    <a:pt x="1526" y="1418"/>
                  </a:lnTo>
                  <a:lnTo>
                    <a:pt x="1527" y="1419"/>
                  </a:lnTo>
                  <a:lnTo>
                    <a:pt x="1528" y="1419"/>
                  </a:lnTo>
                  <a:lnTo>
                    <a:pt x="1528" y="1418"/>
                  </a:lnTo>
                  <a:lnTo>
                    <a:pt x="1529" y="1417"/>
                  </a:lnTo>
                  <a:lnTo>
                    <a:pt x="1530" y="1417"/>
                  </a:lnTo>
                  <a:lnTo>
                    <a:pt x="1531" y="1418"/>
                  </a:lnTo>
                  <a:lnTo>
                    <a:pt x="1534" y="1418"/>
                  </a:lnTo>
                  <a:lnTo>
                    <a:pt x="1535" y="1416"/>
                  </a:lnTo>
                  <a:lnTo>
                    <a:pt x="1536" y="1416"/>
                  </a:lnTo>
                  <a:lnTo>
                    <a:pt x="1538" y="1418"/>
                  </a:lnTo>
                  <a:lnTo>
                    <a:pt x="1538" y="1419"/>
                  </a:lnTo>
                  <a:lnTo>
                    <a:pt x="1538" y="1422"/>
                  </a:lnTo>
                  <a:lnTo>
                    <a:pt x="1536" y="1423"/>
                  </a:lnTo>
                  <a:lnTo>
                    <a:pt x="1535" y="1423"/>
                  </a:lnTo>
                  <a:lnTo>
                    <a:pt x="1535" y="1424"/>
                  </a:lnTo>
                  <a:lnTo>
                    <a:pt x="1534" y="1424"/>
                  </a:lnTo>
                  <a:lnTo>
                    <a:pt x="1534" y="1426"/>
                  </a:lnTo>
                  <a:lnTo>
                    <a:pt x="1534" y="1427"/>
                  </a:lnTo>
                  <a:lnTo>
                    <a:pt x="1534" y="1428"/>
                  </a:lnTo>
                  <a:lnTo>
                    <a:pt x="1534" y="1428"/>
                  </a:lnTo>
                  <a:lnTo>
                    <a:pt x="1534" y="1431"/>
                  </a:lnTo>
                  <a:lnTo>
                    <a:pt x="1535" y="1432"/>
                  </a:lnTo>
                  <a:lnTo>
                    <a:pt x="1535" y="1432"/>
                  </a:lnTo>
                  <a:lnTo>
                    <a:pt x="1537" y="1432"/>
                  </a:lnTo>
                  <a:lnTo>
                    <a:pt x="1537" y="1434"/>
                  </a:lnTo>
                  <a:lnTo>
                    <a:pt x="1536" y="1435"/>
                  </a:lnTo>
                  <a:lnTo>
                    <a:pt x="1536" y="1436"/>
                  </a:lnTo>
                  <a:lnTo>
                    <a:pt x="1539" y="1438"/>
                  </a:lnTo>
                  <a:lnTo>
                    <a:pt x="1538" y="1439"/>
                  </a:lnTo>
                  <a:lnTo>
                    <a:pt x="1537" y="1440"/>
                  </a:lnTo>
                  <a:lnTo>
                    <a:pt x="1539" y="1440"/>
                  </a:lnTo>
                  <a:lnTo>
                    <a:pt x="1540" y="1441"/>
                  </a:lnTo>
                  <a:lnTo>
                    <a:pt x="1540" y="1442"/>
                  </a:lnTo>
                  <a:lnTo>
                    <a:pt x="1540" y="1442"/>
                  </a:lnTo>
                  <a:lnTo>
                    <a:pt x="1540" y="1443"/>
                  </a:lnTo>
                  <a:lnTo>
                    <a:pt x="1540" y="1444"/>
                  </a:lnTo>
                  <a:lnTo>
                    <a:pt x="1539" y="1444"/>
                  </a:lnTo>
                  <a:lnTo>
                    <a:pt x="1539" y="1446"/>
                  </a:lnTo>
                  <a:lnTo>
                    <a:pt x="1540" y="1446"/>
                  </a:lnTo>
                  <a:lnTo>
                    <a:pt x="1542" y="1448"/>
                  </a:lnTo>
                  <a:lnTo>
                    <a:pt x="1544" y="1448"/>
                  </a:lnTo>
                  <a:lnTo>
                    <a:pt x="1546" y="1445"/>
                  </a:lnTo>
                  <a:lnTo>
                    <a:pt x="1546" y="1444"/>
                  </a:lnTo>
                  <a:lnTo>
                    <a:pt x="1547" y="1444"/>
                  </a:lnTo>
                  <a:lnTo>
                    <a:pt x="1547" y="1446"/>
                  </a:lnTo>
                  <a:lnTo>
                    <a:pt x="1547" y="1446"/>
                  </a:lnTo>
                  <a:lnTo>
                    <a:pt x="1547" y="1447"/>
                  </a:lnTo>
                  <a:lnTo>
                    <a:pt x="1548" y="1449"/>
                  </a:lnTo>
                  <a:lnTo>
                    <a:pt x="1548" y="1451"/>
                  </a:lnTo>
                  <a:lnTo>
                    <a:pt x="1549" y="1452"/>
                  </a:lnTo>
                  <a:lnTo>
                    <a:pt x="1549" y="1457"/>
                  </a:lnTo>
                  <a:lnTo>
                    <a:pt x="1548" y="1459"/>
                  </a:lnTo>
                  <a:lnTo>
                    <a:pt x="1545" y="1462"/>
                  </a:lnTo>
                  <a:lnTo>
                    <a:pt x="1544" y="1464"/>
                  </a:lnTo>
                  <a:lnTo>
                    <a:pt x="1544" y="1464"/>
                  </a:lnTo>
                  <a:lnTo>
                    <a:pt x="1544" y="1467"/>
                  </a:lnTo>
                  <a:lnTo>
                    <a:pt x="1544" y="1468"/>
                  </a:lnTo>
                  <a:lnTo>
                    <a:pt x="1544" y="1469"/>
                  </a:lnTo>
                  <a:lnTo>
                    <a:pt x="1543" y="1469"/>
                  </a:lnTo>
                  <a:lnTo>
                    <a:pt x="1542" y="1468"/>
                  </a:lnTo>
                  <a:lnTo>
                    <a:pt x="1542" y="1467"/>
                  </a:lnTo>
                  <a:lnTo>
                    <a:pt x="1542" y="1465"/>
                  </a:lnTo>
                  <a:lnTo>
                    <a:pt x="1540" y="1462"/>
                  </a:lnTo>
                  <a:lnTo>
                    <a:pt x="1540" y="1462"/>
                  </a:lnTo>
                  <a:lnTo>
                    <a:pt x="1540" y="1459"/>
                  </a:lnTo>
                  <a:lnTo>
                    <a:pt x="1541" y="1458"/>
                  </a:lnTo>
                  <a:lnTo>
                    <a:pt x="1541" y="1455"/>
                  </a:lnTo>
                  <a:lnTo>
                    <a:pt x="1541" y="1454"/>
                  </a:lnTo>
                  <a:lnTo>
                    <a:pt x="1541" y="1454"/>
                  </a:lnTo>
                  <a:lnTo>
                    <a:pt x="1540" y="1454"/>
                  </a:lnTo>
                  <a:lnTo>
                    <a:pt x="1540" y="1454"/>
                  </a:lnTo>
                  <a:lnTo>
                    <a:pt x="1538" y="1454"/>
                  </a:lnTo>
                  <a:lnTo>
                    <a:pt x="1538" y="1453"/>
                  </a:lnTo>
                  <a:lnTo>
                    <a:pt x="1536" y="1455"/>
                  </a:lnTo>
                  <a:lnTo>
                    <a:pt x="1536" y="1457"/>
                  </a:lnTo>
                  <a:lnTo>
                    <a:pt x="1533" y="1460"/>
                  </a:lnTo>
                  <a:lnTo>
                    <a:pt x="1533" y="1461"/>
                  </a:lnTo>
                  <a:lnTo>
                    <a:pt x="1531" y="1463"/>
                  </a:lnTo>
                  <a:lnTo>
                    <a:pt x="1531" y="1464"/>
                  </a:lnTo>
                  <a:lnTo>
                    <a:pt x="1529" y="1464"/>
                  </a:lnTo>
                  <a:lnTo>
                    <a:pt x="1528" y="1462"/>
                  </a:lnTo>
                  <a:lnTo>
                    <a:pt x="1528" y="1462"/>
                  </a:lnTo>
                  <a:lnTo>
                    <a:pt x="1526" y="1460"/>
                  </a:lnTo>
                  <a:lnTo>
                    <a:pt x="1525" y="1460"/>
                  </a:lnTo>
                  <a:lnTo>
                    <a:pt x="1524" y="1461"/>
                  </a:lnTo>
                  <a:lnTo>
                    <a:pt x="1523" y="1461"/>
                  </a:lnTo>
                  <a:lnTo>
                    <a:pt x="1522" y="1457"/>
                  </a:lnTo>
                  <a:lnTo>
                    <a:pt x="1521" y="1456"/>
                  </a:lnTo>
                  <a:lnTo>
                    <a:pt x="1521" y="1454"/>
                  </a:lnTo>
                  <a:lnTo>
                    <a:pt x="1522" y="1454"/>
                  </a:lnTo>
                  <a:lnTo>
                    <a:pt x="1522" y="1450"/>
                  </a:lnTo>
                  <a:lnTo>
                    <a:pt x="1523" y="1447"/>
                  </a:lnTo>
                  <a:lnTo>
                    <a:pt x="1523" y="1447"/>
                  </a:lnTo>
                  <a:lnTo>
                    <a:pt x="1521" y="1448"/>
                  </a:lnTo>
                  <a:lnTo>
                    <a:pt x="1521" y="1449"/>
                  </a:lnTo>
                  <a:lnTo>
                    <a:pt x="1521" y="1450"/>
                  </a:lnTo>
                  <a:lnTo>
                    <a:pt x="1520" y="1450"/>
                  </a:lnTo>
                  <a:lnTo>
                    <a:pt x="1517" y="1448"/>
                  </a:lnTo>
                  <a:lnTo>
                    <a:pt x="1516" y="1448"/>
                  </a:lnTo>
                  <a:lnTo>
                    <a:pt x="1515" y="1447"/>
                  </a:lnTo>
                  <a:lnTo>
                    <a:pt x="1514" y="1447"/>
                  </a:lnTo>
                  <a:lnTo>
                    <a:pt x="1513" y="1447"/>
                  </a:lnTo>
                  <a:lnTo>
                    <a:pt x="1510" y="1444"/>
                  </a:lnTo>
                  <a:lnTo>
                    <a:pt x="1509" y="1443"/>
                  </a:lnTo>
                  <a:lnTo>
                    <a:pt x="1508" y="1443"/>
                  </a:lnTo>
                  <a:lnTo>
                    <a:pt x="1507" y="1442"/>
                  </a:lnTo>
                  <a:lnTo>
                    <a:pt x="1504" y="1442"/>
                  </a:lnTo>
                  <a:lnTo>
                    <a:pt x="1503" y="1443"/>
                  </a:lnTo>
                  <a:lnTo>
                    <a:pt x="1502" y="1442"/>
                  </a:lnTo>
                  <a:lnTo>
                    <a:pt x="1502" y="1441"/>
                  </a:lnTo>
                  <a:lnTo>
                    <a:pt x="1501" y="1440"/>
                  </a:lnTo>
                  <a:lnTo>
                    <a:pt x="1501" y="1437"/>
                  </a:lnTo>
                  <a:lnTo>
                    <a:pt x="1501" y="1436"/>
                  </a:lnTo>
                  <a:lnTo>
                    <a:pt x="1501" y="1434"/>
                  </a:lnTo>
                  <a:lnTo>
                    <a:pt x="1500" y="1434"/>
                  </a:lnTo>
                  <a:lnTo>
                    <a:pt x="1501" y="1432"/>
                  </a:lnTo>
                  <a:lnTo>
                    <a:pt x="1501" y="1430"/>
                  </a:lnTo>
                  <a:lnTo>
                    <a:pt x="1502" y="1429"/>
                  </a:lnTo>
                  <a:lnTo>
                    <a:pt x="1504" y="1428"/>
                  </a:lnTo>
                  <a:lnTo>
                    <a:pt x="1505" y="1426"/>
                  </a:lnTo>
                  <a:lnTo>
                    <a:pt x="1505" y="1425"/>
                  </a:lnTo>
                  <a:lnTo>
                    <a:pt x="1507" y="1424"/>
                  </a:lnTo>
                  <a:lnTo>
                    <a:pt x="1507" y="1423"/>
                  </a:lnTo>
                  <a:lnTo>
                    <a:pt x="1507" y="1422"/>
                  </a:lnTo>
                  <a:lnTo>
                    <a:pt x="1507" y="1420"/>
                  </a:lnTo>
                  <a:lnTo>
                    <a:pt x="1511" y="1417"/>
                  </a:lnTo>
                  <a:lnTo>
                    <a:pt x="1511" y="1417"/>
                  </a:lnTo>
                  <a:lnTo>
                    <a:pt x="1512" y="1415"/>
                  </a:lnTo>
                  <a:lnTo>
                    <a:pt x="1513" y="1410"/>
                  </a:lnTo>
                  <a:lnTo>
                    <a:pt x="1514" y="1409"/>
                  </a:lnTo>
                  <a:lnTo>
                    <a:pt x="1516" y="1409"/>
                  </a:lnTo>
                  <a:lnTo>
                    <a:pt x="1516" y="1410"/>
                  </a:lnTo>
                  <a:lnTo>
                    <a:pt x="1516" y="1412"/>
                  </a:lnTo>
                  <a:lnTo>
                    <a:pt x="1517" y="1413"/>
                  </a:lnTo>
                  <a:lnTo>
                    <a:pt x="1517" y="1416"/>
                  </a:lnTo>
                  <a:lnTo>
                    <a:pt x="1518" y="1416"/>
                  </a:lnTo>
                  <a:lnTo>
                    <a:pt x="1522" y="1416"/>
                  </a:lnTo>
                  <a:close/>
                  <a:moveTo>
                    <a:pt x="1524" y="1413"/>
                  </a:moveTo>
                  <a:lnTo>
                    <a:pt x="1523" y="1413"/>
                  </a:lnTo>
                  <a:lnTo>
                    <a:pt x="1522" y="1412"/>
                  </a:lnTo>
                  <a:lnTo>
                    <a:pt x="1522" y="1411"/>
                  </a:lnTo>
                  <a:lnTo>
                    <a:pt x="1522" y="1411"/>
                  </a:lnTo>
                  <a:lnTo>
                    <a:pt x="1522" y="1410"/>
                  </a:lnTo>
                  <a:lnTo>
                    <a:pt x="1523" y="1409"/>
                  </a:lnTo>
                  <a:lnTo>
                    <a:pt x="1525" y="1409"/>
                  </a:lnTo>
                  <a:lnTo>
                    <a:pt x="1525" y="1412"/>
                  </a:lnTo>
                  <a:lnTo>
                    <a:pt x="1524" y="1413"/>
                  </a:lnTo>
                  <a:close/>
                  <a:moveTo>
                    <a:pt x="2149" y="1407"/>
                  </a:moveTo>
                  <a:lnTo>
                    <a:pt x="2150" y="1407"/>
                  </a:lnTo>
                  <a:lnTo>
                    <a:pt x="2150" y="1407"/>
                  </a:lnTo>
                  <a:lnTo>
                    <a:pt x="2151" y="1408"/>
                  </a:lnTo>
                  <a:lnTo>
                    <a:pt x="2151" y="1409"/>
                  </a:lnTo>
                  <a:lnTo>
                    <a:pt x="2151" y="1409"/>
                  </a:lnTo>
                  <a:lnTo>
                    <a:pt x="2150" y="1409"/>
                  </a:lnTo>
                  <a:lnTo>
                    <a:pt x="2148" y="1408"/>
                  </a:lnTo>
                  <a:lnTo>
                    <a:pt x="2148" y="1407"/>
                  </a:lnTo>
                  <a:lnTo>
                    <a:pt x="2149" y="1407"/>
                  </a:lnTo>
                  <a:close/>
                  <a:moveTo>
                    <a:pt x="1414" y="1405"/>
                  </a:moveTo>
                  <a:lnTo>
                    <a:pt x="1415" y="1406"/>
                  </a:lnTo>
                  <a:lnTo>
                    <a:pt x="1414" y="1407"/>
                  </a:lnTo>
                  <a:lnTo>
                    <a:pt x="1414" y="1409"/>
                  </a:lnTo>
                  <a:lnTo>
                    <a:pt x="1413" y="1410"/>
                  </a:lnTo>
                  <a:lnTo>
                    <a:pt x="1413" y="1410"/>
                  </a:lnTo>
                  <a:lnTo>
                    <a:pt x="1411" y="1408"/>
                  </a:lnTo>
                  <a:lnTo>
                    <a:pt x="1411" y="1407"/>
                  </a:lnTo>
                  <a:lnTo>
                    <a:pt x="1411" y="1407"/>
                  </a:lnTo>
                  <a:lnTo>
                    <a:pt x="1411" y="1405"/>
                  </a:lnTo>
                  <a:lnTo>
                    <a:pt x="1413" y="1405"/>
                  </a:lnTo>
                  <a:lnTo>
                    <a:pt x="1413" y="1404"/>
                  </a:lnTo>
                  <a:lnTo>
                    <a:pt x="1414" y="1405"/>
                  </a:lnTo>
                  <a:close/>
                  <a:moveTo>
                    <a:pt x="1530" y="1406"/>
                  </a:moveTo>
                  <a:lnTo>
                    <a:pt x="1530" y="1406"/>
                  </a:lnTo>
                  <a:lnTo>
                    <a:pt x="1529" y="1406"/>
                  </a:lnTo>
                  <a:lnTo>
                    <a:pt x="1529" y="1406"/>
                  </a:lnTo>
                  <a:lnTo>
                    <a:pt x="1528" y="1406"/>
                  </a:lnTo>
                  <a:lnTo>
                    <a:pt x="1528" y="1406"/>
                  </a:lnTo>
                  <a:lnTo>
                    <a:pt x="1528" y="1405"/>
                  </a:lnTo>
                  <a:lnTo>
                    <a:pt x="1528" y="1404"/>
                  </a:lnTo>
                  <a:lnTo>
                    <a:pt x="1530" y="1404"/>
                  </a:lnTo>
                  <a:lnTo>
                    <a:pt x="1530" y="1405"/>
                  </a:lnTo>
                  <a:lnTo>
                    <a:pt x="1530" y="1406"/>
                  </a:lnTo>
                  <a:close/>
                  <a:moveTo>
                    <a:pt x="1357" y="1405"/>
                  </a:moveTo>
                  <a:lnTo>
                    <a:pt x="1357" y="1406"/>
                  </a:lnTo>
                  <a:lnTo>
                    <a:pt x="1356" y="1406"/>
                  </a:lnTo>
                  <a:lnTo>
                    <a:pt x="1356" y="1404"/>
                  </a:lnTo>
                  <a:lnTo>
                    <a:pt x="1356" y="1403"/>
                  </a:lnTo>
                  <a:lnTo>
                    <a:pt x="1356" y="1402"/>
                  </a:lnTo>
                  <a:lnTo>
                    <a:pt x="1357" y="1402"/>
                  </a:lnTo>
                  <a:lnTo>
                    <a:pt x="1357" y="1403"/>
                  </a:lnTo>
                  <a:lnTo>
                    <a:pt x="1357" y="1404"/>
                  </a:lnTo>
                  <a:lnTo>
                    <a:pt x="1357" y="1405"/>
                  </a:lnTo>
                  <a:close/>
                  <a:moveTo>
                    <a:pt x="1612" y="1401"/>
                  </a:moveTo>
                  <a:lnTo>
                    <a:pt x="1612" y="1401"/>
                  </a:lnTo>
                  <a:lnTo>
                    <a:pt x="1611" y="1401"/>
                  </a:lnTo>
                  <a:lnTo>
                    <a:pt x="1611" y="1401"/>
                  </a:lnTo>
                  <a:lnTo>
                    <a:pt x="1611" y="1401"/>
                  </a:lnTo>
                  <a:lnTo>
                    <a:pt x="1611" y="1401"/>
                  </a:lnTo>
                  <a:lnTo>
                    <a:pt x="1612" y="1401"/>
                  </a:lnTo>
                  <a:lnTo>
                    <a:pt x="1612" y="1401"/>
                  </a:lnTo>
                  <a:close/>
                  <a:moveTo>
                    <a:pt x="1375" y="1401"/>
                  </a:moveTo>
                  <a:lnTo>
                    <a:pt x="1374" y="1402"/>
                  </a:lnTo>
                  <a:lnTo>
                    <a:pt x="1370" y="1401"/>
                  </a:lnTo>
                  <a:lnTo>
                    <a:pt x="1369" y="1401"/>
                  </a:lnTo>
                  <a:lnTo>
                    <a:pt x="1369" y="1399"/>
                  </a:lnTo>
                  <a:lnTo>
                    <a:pt x="1368" y="1399"/>
                  </a:lnTo>
                  <a:lnTo>
                    <a:pt x="1369" y="1398"/>
                  </a:lnTo>
                  <a:lnTo>
                    <a:pt x="1372" y="1398"/>
                  </a:lnTo>
                  <a:lnTo>
                    <a:pt x="1375" y="1400"/>
                  </a:lnTo>
                  <a:lnTo>
                    <a:pt x="1375" y="1401"/>
                  </a:lnTo>
                  <a:close/>
                  <a:moveTo>
                    <a:pt x="1377" y="1399"/>
                  </a:moveTo>
                  <a:lnTo>
                    <a:pt x="1377" y="1400"/>
                  </a:lnTo>
                  <a:lnTo>
                    <a:pt x="1376" y="1400"/>
                  </a:lnTo>
                  <a:lnTo>
                    <a:pt x="1376" y="1399"/>
                  </a:lnTo>
                  <a:lnTo>
                    <a:pt x="1376" y="1398"/>
                  </a:lnTo>
                  <a:lnTo>
                    <a:pt x="1376" y="1398"/>
                  </a:lnTo>
                  <a:lnTo>
                    <a:pt x="1377" y="1398"/>
                  </a:lnTo>
                  <a:lnTo>
                    <a:pt x="1377" y="1398"/>
                  </a:lnTo>
                  <a:lnTo>
                    <a:pt x="1377" y="1399"/>
                  </a:lnTo>
                  <a:close/>
                  <a:moveTo>
                    <a:pt x="1612" y="1399"/>
                  </a:moveTo>
                  <a:lnTo>
                    <a:pt x="1610" y="1401"/>
                  </a:lnTo>
                  <a:lnTo>
                    <a:pt x="1608" y="1400"/>
                  </a:lnTo>
                  <a:lnTo>
                    <a:pt x="1608" y="1399"/>
                  </a:lnTo>
                  <a:lnTo>
                    <a:pt x="1608" y="1398"/>
                  </a:lnTo>
                  <a:lnTo>
                    <a:pt x="1609" y="1398"/>
                  </a:lnTo>
                  <a:lnTo>
                    <a:pt x="1611" y="1398"/>
                  </a:lnTo>
                  <a:lnTo>
                    <a:pt x="1612" y="1399"/>
                  </a:lnTo>
                  <a:close/>
                  <a:moveTo>
                    <a:pt x="1582" y="1398"/>
                  </a:moveTo>
                  <a:lnTo>
                    <a:pt x="1581" y="1400"/>
                  </a:lnTo>
                  <a:lnTo>
                    <a:pt x="1580" y="1400"/>
                  </a:lnTo>
                  <a:lnTo>
                    <a:pt x="1578" y="1398"/>
                  </a:lnTo>
                  <a:lnTo>
                    <a:pt x="1578" y="1398"/>
                  </a:lnTo>
                  <a:lnTo>
                    <a:pt x="1580" y="1395"/>
                  </a:lnTo>
                  <a:lnTo>
                    <a:pt x="1582" y="1395"/>
                  </a:lnTo>
                  <a:lnTo>
                    <a:pt x="1582" y="1396"/>
                  </a:lnTo>
                  <a:lnTo>
                    <a:pt x="1583" y="1397"/>
                  </a:lnTo>
                  <a:lnTo>
                    <a:pt x="1583" y="1398"/>
                  </a:lnTo>
                  <a:lnTo>
                    <a:pt x="1582" y="1398"/>
                  </a:lnTo>
                  <a:close/>
                  <a:moveTo>
                    <a:pt x="1407" y="1399"/>
                  </a:moveTo>
                  <a:lnTo>
                    <a:pt x="1406" y="1399"/>
                  </a:lnTo>
                  <a:lnTo>
                    <a:pt x="1405" y="1398"/>
                  </a:lnTo>
                  <a:lnTo>
                    <a:pt x="1404" y="1397"/>
                  </a:lnTo>
                  <a:lnTo>
                    <a:pt x="1404" y="1395"/>
                  </a:lnTo>
                  <a:lnTo>
                    <a:pt x="1406" y="1394"/>
                  </a:lnTo>
                  <a:lnTo>
                    <a:pt x="1407" y="1395"/>
                  </a:lnTo>
                  <a:lnTo>
                    <a:pt x="1407" y="1396"/>
                  </a:lnTo>
                  <a:lnTo>
                    <a:pt x="1408" y="1397"/>
                  </a:lnTo>
                  <a:lnTo>
                    <a:pt x="1408" y="1398"/>
                  </a:lnTo>
                  <a:lnTo>
                    <a:pt x="1407" y="1399"/>
                  </a:lnTo>
                  <a:close/>
                  <a:moveTo>
                    <a:pt x="1569" y="1395"/>
                  </a:moveTo>
                  <a:lnTo>
                    <a:pt x="1571" y="1397"/>
                  </a:lnTo>
                  <a:lnTo>
                    <a:pt x="1572" y="1396"/>
                  </a:lnTo>
                  <a:lnTo>
                    <a:pt x="1573" y="1396"/>
                  </a:lnTo>
                  <a:lnTo>
                    <a:pt x="1573" y="1397"/>
                  </a:lnTo>
                  <a:lnTo>
                    <a:pt x="1573" y="1396"/>
                  </a:lnTo>
                  <a:lnTo>
                    <a:pt x="1573" y="1395"/>
                  </a:lnTo>
                  <a:lnTo>
                    <a:pt x="1574" y="1394"/>
                  </a:lnTo>
                  <a:lnTo>
                    <a:pt x="1576" y="1398"/>
                  </a:lnTo>
                  <a:lnTo>
                    <a:pt x="1577" y="1398"/>
                  </a:lnTo>
                  <a:lnTo>
                    <a:pt x="1578" y="1399"/>
                  </a:lnTo>
                  <a:lnTo>
                    <a:pt x="1577" y="1400"/>
                  </a:lnTo>
                  <a:lnTo>
                    <a:pt x="1577" y="1402"/>
                  </a:lnTo>
                  <a:lnTo>
                    <a:pt x="1576" y="1402"/>
                  </a:lnTo>
                  <a:lnTo>
                    <a:pt x="1577" y="1405"/>
                  </a:lnTo>
                  <a:lnTo>
                    <a:pt x="1577" y="1406"/>
                  </a:lnTo>
                  <a:lnTo>
                    <a:pt x="1580" y="1407"/>
                  </a:lnTo>
                  <a:lnTo>
                    <a:pt x="1580" y="1408"/>
                  </a:lnTo>
                  <a:lnTo>
                    <a:pt x="1580" y="1410"/>
                  </a:lnTo>
                  <a:lnTo>
                    <a:pt x="1581" y="1411"/>
                  </a:lnTo>
                  <a:lnTo>
                    <a:pt x="1580" y="1411"/>
                  </a:lnTo>
                  <a:lnTo>
                    <a:pt x="1580" y="1413"/>
                  </a:lnTo>
                  <a:lnTo>
                    <a:pt x="1581" y="1413"/>
                  </a:lnTo>
                  <a:lnTo>
                    <a:pt x="1579" y="1414"/>
                  </a:lnTo>
                  <a:lnTo>
                    <a:pt x="1578" y="1416"/>
                  </a:lnTo>
                  <a:lnTo>
                    <a:pt x="1578" y="1416"/>
                  </a:lnTo>
                  <a:lnTo>
                    <a:pt x="1579" y="1417"/>
                  </a:lnTo>
                  <a:lnTo>
                    <a:pt x="1579" y="1418"/>
                  </a:lnTo>
                  <a:lnTo>
                    <a:pt x="1576" y="1419"/>
                  </a:lnTo>
                  <a:lnTo>
                    <a:pt x="1575" y="1420"/>
                  </a:lnTo>
                  <a:lnTo>
                    <a:pt x="1574" y="1420"/>
                  </a:lnTo>
                  <a:lnTo>
                    <a:pt x="1573" y="1419"/>
                  </a:lnTo>
                  <a:lnTo>
                    <a:pt x="1573" y="1420"/>
                  </a:lnTo>
                  <a:lnTo>
                    <a:pt x="1572" y="1420"/>
                  </a:lnTo>
                  <a:lnTo>
                    <a:pt x="1571" y="1420"/>
                  </a:lnTo>
                  <a:lnTo>
                    <a:pt x="1571" y="1421"/>
                  </a:lnTo>
                  <a:lnTo>
                    <a:pt x="1570" y="1422"/>
                  </a:lnTo>
                  <a:lnTo>
                    <a:pt x="1569" y="1422"/>
                  </a:lnTo>
                  <a:lnTo>
                    <a:pt x="1568" y="1423"/>
                  </a:lnTo>
                  <a:lnTo>
                    <a:pt x="1568" y="1423"/>
                  </a:lnTo>
                  <a:lnTo>
                    <a:pt x="1568" y="1420"/>
                  </a:lnTo>
                  <a:lnTo>
                    <a:pt x="1569" y="1420"/>
                  </a:lnTo>
                  <a:lnTo>
                    <a:pt x="1570" y="1419"/>
                  </a:lnTo>
                  <a:lnTo>
                    <a:pt x="1570" y="1417"/>
                  </a:lnTo>
                  <a:lnTo>
                    <a:pt x="1573" y="1415"/>
                  </a:lnTo>
                  <a:lnTo>
                    <a:pt x="1570" y="1415"/>
                  </a:lnTo>
                  <a:lnTo>
                    <a:pt x="1572" y="1413"/>
                  </a:lnTo>
                  <a:lnTo>
                    <a:pt x="1571" y="1412"/>
                  </a:lnTo>
                  <a:lnTo>
                    <a:pt x="1571" y="1410"/>
                  </a:lnTo>
                  <a:lnTo>
                    <a:pt x="1571" y="1409"/>
                  </a:lnTo>
                  <a:lnTo>
                    <a:pt x="1571" y="1408"/>
                  </a:lnTo>
                  <a:lnTo>
                    <a:pt x="1571" y="1408"/>
                  </a:lnTo>
                  <a:lnTo>
                    <a:pt x="1571" y="1407"/>
                  </a:lnTo>
                  <a:lnTo>
                    <a:pt x="1570" y="1407"/>
                  </a:lnTo>
                  <a:lnTo>
                    <a:pt x="1569" y="1408"/>
                  </a:lnTo>
                  <a:lnTo>
                    <a:pt x="1568" y="1410"/>
                  </a:lnTo>
                  <a:lnTo>
                    <a:pt x="1567" y="1409"/>
                  </a:lnTo>
                  <a:lnTo>
                    <a:pt x="1567" y="1408"/>
                  </a:lnTo>
                  <a:lnTo>
                    <a:pt x="1566" y="1407"/>
                  </a:lnTo>
                  <a:lnTo>
                    <a:pt x="1567" y="1403"/>
                  </a:lnTo>
                  <a:lnTo>
                    <a:pt x="1566" y="1402"/>
                  </a:lnTo>
                  <a:lnTo>
                    <a:pt x="1565" y="1403"/>
                  </a:lnTo>
                  <a:lnTo>
                    <a:pt x="1564" y="1402"/>
                  </a:lnTo>
                  <a:lnTo>
                    <a:pt x="1564" y="1402"/>
                  </a:lnTo>
                  <a:lnTo>
                    <a:pt x="1564" y="1400"/>
                  </a:lnTo>
                  <a:lnTo>
                    <a:pt x="1563" y="1399"/>
                  </a:lnTo>
                  <a:lnTo>
                    <a:pt x="1563" y="1398"/>
                  </a:lnTo>
                  <a:lnTo>
                    <a:pt x="1562" y="1398"/>
                  </a:lnTo>
                  <a:lnTo>
                    <a:pt x="1562" y="1397"/>
                  </a:lnTo>
                  <a:lnTo>
                    <a:pt x="1563" y="1396"/>
                  </a:lnTo>
                  <a:lnTo>
                    <a:pt x="1566" y="1396"/>
                  </a:lnTo>
                  <a:lnTo>
                    <a:pt x="1567" y="1394"/>
                  </a:lnTo>
                  <a:lnTo>
                    <a:pt x="1569" y="1395"/>
                  </a:lnTo>
                  <a:close/>
                  <a:moveTo>
                    <a:pt x="1331" y="1400"/>
                  </a:moveTo>
                  <a:lnTo>
                    <a:pt x="1331" y="1402"/>
                  </a:lnTo>
                  <a:lnTo>
                    <a:pt x="1331" y="1402"/>
                  </a:lnTo>
                  <a:lnTo>
                    <a:pt x="1329" y="1401"/>
                  </a:lnTo>
                  <a:lnTo>
                    <a:pt x="1329" y="1401"/>
                  </a:lnTo>
                  <a:lnTo>
                    <a:pt x="1326" y="1397"/>
                  </a:lnTo>
                  <a:lnTo>
                    <a:pt x="1324" y="1397"/>
                  </a:lnTo>
                  <a:lnTo>
                    <a:pt x="1324" y="1396"/>
                  </a:lnTo>
                  <a:lnTo>
                    <a:pt x="1323" y="1395"/>
                  </a:lnTo>
                  <a:lnTo>
                    <a:pt x="1323" y="1395"/>
                  </a:lnTo>
                  <a:lnTo>
                    <a:pt x="1324" y="1394"/>
                  </a:lnTo>
                  <a:lnTo>
                    <a:pt x="1329" y="1394"/>
                  </a:lnTo>
                  <a:lnTo>
                    <a:pt x="1330" y="1395"/>
                  </a:lnTo>
                  <a:lnTo>
                    <a:pt x="1330" y="1396"/>
                  </a:lnTo>
                  <a:lnTo>
                    <a:pt x="1331" y="1397"/>
                  </a:lnTo>
                  <a:lnTo>
                    <a:pt x="1331" y="1399"/>
                  </a:lnTo>
                  <a:lnTo>
                    <a:pt x="1331" y="1400"/>
                  </a:lnTo>
                  <a:close/>
                  <a:moveTo>
                    <a:pt x="2407" y="1399"/>
                  </a:moveTo>
                  <a:lnTo>
                    <a:pt x="2405" y="1399"/>
                  </a:lnTo>
                  <a:lnTo>
                    <a:pt x="2404" y="1398"/>
                  </a:lnTo>
                  <a:lnTo>
                    <a:pt x="2404" y="1396"/>
                  </a:lnTo>
                  <a:lnTo>
                    <a:pt x="2405" y="1394"/>
                  </a:lnTo>
                  <a:lnTo>
                    <a:pt x="2407" y="1394"/>
                  </a:lnTo>
                  <a:lnTo>
                    <a:pt x="2408" y="1395"/>
                  </a:lnTo>
                  <a:lnTo>
                    <a:pt x="2408" y="1397"/>
                  </a:lnTo>
                  <a:lnTo>
                    <a:pt x="2409" y="1398"/>
                  </a:lnTo>
                  <a:lnTo>
                    <a:pt x="2408" y="1399"/>
                  </a:lnTo>
                  <a:lnTo>
                    <a:pt x="2407" y="1399"/>
                  </a:lnTo>
                  <a:close/>
                  <a:moveTo>
                    <a:pt x="1559" y="1395"/>
                  </a:moveTo>
                  <a:lnTo>
                    <a:pt x="1558" y="1395"/>
                  </a:lnTo>
                  <a:lnTo>
                    <a:pt x="1557" y="1394"/>
                  </a:lnTo>
                  <a:lnTo>
                    <a:pt x="1558" y="1392"/>
                  </a:lnTo>
                  <a:lnTo>
                    <a:pt x="1559" y="1393"/>
                  </a:lnTo>
                  <a:lnTo>
                    <a:pt x="1559" y="1395"/>
                  </a:lnTo>
                  <a:close/>
                  <a:moveTo>
                    <a:pt x="1374" y="1394"/>
                  </a:moveTo>
                  <a:lnTo>
                    <a:pt x="1375" y="1394"/>
                  </a:lnTo>
                  <a:lnTo>
                    <a:pt x="1372" y="1394"/>
                  </a:lnTo>
                  <a:lnTo>
                    <a:pt x="1372" y="1394"/>
                  </a:lnTo>
                  <a:lnTo>
                    <a:pt x="1371" y="1394"/>
                  </a:lnTo>
                  <a:lnTo>
                    <a:pt x="1370" y="1393"/>
                  </a:lnTo>
                  <a:lnTo>
                    <a:pt x="1371" y="1391"/>
                  </a:lnTo>
                  <a:lnTo>
                    <a:pt x="1371" y="1391"/>
                  </a:lnTo>
                  <a:lnTo>
                    <a:pt x="1373" y="1391"/>
                  </a:lnTo>
                  <a:lnTo>
                    <a:pt x="1374" y="1394"/>
                  </a:lnTo>
                  <a:close/>
                  <a:moveTo>
                    <a:pt x="1362" y="1393"/>
                  </a:moveTo>
                  <a:lnTo>
                    <a:pt x="1361" y="1393"/>
                  </a:lnTo>
                  <a:lnTo>
                    <a:pt x="1360" y="1392"/>
                  </a:lnTo>
                  <a:lnTo>
                    <a:pt x="1360" y="1391"/>
                  </a:lnTo>
                  <a:lnTo>
                    <a:pt x="1361" y="1391"/>
                  </a:lnTo>
                  <a:lnTo>
                    <a:pt x="1361" y="1390"/>
                  </a:lnTo>
                  <a:lnTo>
                    <a:pt x="1363" y="1389"/>
                  </a:lnTo>
                  <a:lnTo>
                    <a:pt x="1365" y="1388"/>
                  </a:lnTo>
                  <a:lnTo>
                    <a:pt x="1365" y="1388"/>
                  </a:lnTo>
                  <a:lnTo>
                    <a:pt x="1366" y="1389"/>
                  </a:lnTo>
                  <a:lnTo>
                    <a:pt x="1365" y="1390"/>
                  </a:lnTo>
                  <a:lnTo>
                    <a:pt x="1364" y="1391"/>
                  </a:lnTo>
                  <a:lnTo>
                    <a:pt x="1363" y="1392"/>
                  </a:lnTo>
                  <a:lnTo>
                    <a:pt x="1362" y="1393"/>
                  </a:lnTo>
                  <a:close/>
                  <a:moveTo>
                    <a:pt x="1557" y="1391"/>
                  </a:moveTo>
                  <a:lnTo>
                    <a:pt x="1556" y="1391"/>
                  </a:lnTo>
                  <a:lnTo>
                    <a:pt x="1555" y="1389"/>
                  </a:lnTo>
                  <a:lnTo>
                    <a:pt x="1555" y="1387"/>
                  </a:lnTo>
                  <a:lnTo>
                    <a:pt x="1556" y="1387"/>
                  </a:lnTo>
                  <a:lnTo>
                    <a:pt x="1557" y="1387"/>
                  </a:lnTo>
                  <a:lnTo>
                    <a:pt x="1558" y="1387"/>
                  </a:lnTo>
                  <a:lnTo>
                    <a:pt x="1558" y="1390"/>
                  </a:lnTo>
                  <a:lnTo>
                    <a:pt x="1557" y="1391"/>
                  </a:lnTo>
                  <a:close/>
                  <a:moveTo>
                    <a:pt x="1363" y="1387"/>
                  </a:moveTo>
                  <a:lnTo>
                    <a:pt x="1363" y="1387"/>
                  </a:lnTo>
                  <a:lnTo>
                    <a:pt x="1363" y="1387"/>
                  </a:lnTo>
                  <a:lnTo>
                    <a:pt x="1363" y="1387"/>
                  </a:lnTo>
                  <a:lnTo>
                    <a:pt x="1363" y="1386"/>
                  </a:lnTo>
                  <a:lnTo>
                    <a:pt x="1364" y="1386"/>
                  </a:lnTo>
                  <a:lnTo>
                    <a:pt x="1364" y="1387"/>
                  </a:lnTo>
                  <a:lnTo>
                    <a:pt x="1363" y="1387"/>
                  </a:lnTo>
                  <a:close/>
                  <a:moveTo>
                    <a:pt x="1323" y="1393"/>
                  </a:moveTo>
                  <a:lnTo>
                    <a:pt x="1323" y="1393"/>
                  </a:lnTo>
                  <a:lnTo>
                    <a:pt x="1322" y="1393"/>
                  </a:lnTo>
                  <a:lnTo>
                    <a:pt x="1321" y="1390"/>
                  </a:lnTo>
                  <a:lnTo>
                    <a:pt x="1317" y="1388"/>
                  </a:lnTo>
                  <a:lnTo>
                    <a:pt x="1316" y="1387"/>
                  </a:lnTo>
                  <a:lnTo>
                    <a:pt x="1316" y="1385"/>
                  </a:lnTo>
                  <a:lnTo>
                    <a:pt x="1319" y="1385"/>
                  </a:lnTo>
                  <a:lnTo>
                    <a:pt x="1322" y="1389"/>
                  </a:lnTo>
                  <a:lnTo>
                    <a:pt x="1323" y="1389"/>
                  </a:lnTo>
                  <a:lnTo>
                    <a:pt x="1324" y="1393"/>
                  </a:lnTo>
                  <a:lnTo>
                    <a:pt x="1323" y="1393"/>
                  </a:lnTo>
                  <a:close/>
                  <a:moveTo>
                    <a:pt x="1564" y="1388"/>
                  </a:moveTo>
                  <a:lnTo>
                    <a:pt x="1564" y="1388"/>
                  </a:lnTo>
                  <a:lnTo>
                    <a:pt x="1562" y="1388"/>
                  </a:lnTo>
                  <a:lnTo>
                    <a:pt x="1561" y="1387"/>
                  </a:lnTo>
                  <a:lnTo>
                    <a:pt x="1561" y="1386"/>
                  </a:lnTo>
                  <a:lnTo>
                    <a:pt x="1563" y="1385"/>
                  </a:lnTo>
                  <a:lnTo>
                    <a:pt x="1564" y="1387"/>
                  </a:lnTo>
                  <a:lnTo>
                    <a:pt x="1564" y="1388"/>
                  </a:lnTo>
                  <a:close/>
                  <a:moveTo>
                    <a:pt x="1545" y="1385"/>
                  </a:moveTo>
                  <a:lnTo>
                    <a:pt x="1545" y="1385"/>
                  </a:lnTo>
                  <a:lnTo>
                    <a:pt x="1544" y="1385"/>
                  </a:lnTo>
                  <a:lnTo>
                    <a:pt x="1544" y="1385"/>
                  </a:lnTo>
                  <a:lnTo>
                    <a:pt x="1545" y="1384"/>
                  </a:lnTo>
                  <a:lnTo>
                    <a:pt x="1545" y="1384"/>
                  </a:lnTo>
                  <a:lnTo>
                    <a:pt x="1545" y="1385"/>
                  </a:lnTo>
                  <a:lnTo>
                    <a:pt x="1545" y="1385"/>
                  </a:lnTo>
                  <a:close/>
                  <a:moveTo>
                    <a:pt x="1405" y="1382"/>
                  </a:moveTo>
                  <a:lnTo>
                    <a:pt x="1405" y="1383"/>
                  </a:lnTo>
                  <a:lnTo>
                    <a:pt x="1406" y="1383"/>
                  </a:lnTo>
                  <a:lnTo>
                    <a:pt x="1406" y="1383"/>
                  </a:lnTo>
                  <a:lnTo>
                    <a:pt x="1406" y="1384"/>
                  </a:lnTo>
                  <a:lnTo>
                    <a:pt x="1405" y="1384"/>
                  </a:lnTo>
                  <a:lnTo>
                    <a:pt x="1404" y="1384"/>
                  </a:lnTo>
                  <a:lnTo>
                    <a:pt x="1404" y="1384"/>
                  </a:lnTo>
                  <a:lnTo>
                    <a:pt x="1404" y="1383"/>
                  </a:lnTo>
                  <a:lnTo>
                    <a:pt x="1404" y="1382"/>
                  </a:lnTo>
                  <a:lnTo>
                    <a:pt x="1405" y="1382"/>
                  </a:lnTo>
                  <a:close/>
                  <a:moveTo>
                    <a:pt x="1499" y="1384"/>
                  </a:moveTo>
                  <a:lnTo>
                    <a:pt x="1498" y="1384"/>
                  </a:lnTo>
                  <a:lnTo>
                    <a:pt x="1498" y="1384"/>
                  </a:lnTo>
                  <a:lnTo>
                    <a:pt x="1497" y="1384"/>
                  </a:lnTo>
                  <a:lnTo>
                    <a:pt x="1497" y="1384"/>
                  </a:lnTo>
                  <a:lnTo>
                    <a:pt x="1497" y="1383"/>
                  </a:lnTo>
                  <a:lnTo>
                    <a:pt x="1498" y="1382"/>
                  </a:lnTo>
                  <a:lnTo>
                    <a:pt x="1498" y="1382"/>
                  </a:lnTo>
                  <a:lnTo>
                    <a:pt x="1499" y="1383"/>
                  </a:lnTo>
                  <a:lnTo>
                    <a:pt x="1499" y="1384"/>
                  </a:lnTo>
                  <a:close/>
                  <a:moveTo>
                    <a:pt x="1371" y="1379"/>
                  </a:moveTo>
                  <a:lnTo>
                    <a:pt x="1371" y="1379"/>
                  </a:lnTo>
                  <a:lnTo>
                    <a:pt x="1370" y="1379"/>
                  </a:lnTo>
                  <a:lnTo>
                    <a:pt x="1370" y="1379"/>
                  </a:lnTo>
                  <a:lnTo>
                    <a:pt x="1370" y="1378"/>
                  </a:lnTo>
                  <a:lnTo>
                    <a:pt x="1370" y="1378"/>
                  </a:lnTo>
                  <a:lnTo>
                    <a:pt x="1371" y="1378"/>
                  </a:lnTo>
                  <a:lnTo>
                    <a:pt x="1371" y="1378"/>
                  </a:lnTo>
                  <a:lnTo>
                    <a:pt x="1371" y="1379"/>
                  </a:lnTo>
                  <a:close/>
                  <a:moveTo>
                    <a:pt x="1581" y="1378"/>
                  </a:moveTo>
                  <a:lnTo>
                    <a:pt x="1578" y="1381"/>
                  </a:lnTo>
                  <a:lnTo>
                    <a:pt x="1577" y="1381"/>
                  </a:lnTo>
                  <a:lnTo>
                    <a:pt x="1576" y="1382"/>
                  </a:lnTo>
                  <a:lnTo>
                    <a:pt x="1575" y="1381"/>
                  </a:lnTo>
                  <a:lnTo>
                    <a:pt x="1575" y="1380"/>
                  </a:lnTo>
                  <a:lnTo>
                    <a:pt x="1577" y="1378"/>
                  </a:lnTo>
                  <a:lnTo>
                    <a:pt x="1578" y="1376"/>
                  </a:lnTo>
                  <a:lnTo>
                    <a:pt x="1581" y="1376"/>
                  </a:lnTo>
                  <a:lnTo>
                    <a:pt x="1582" y="1377"/>
                  </a:lnTo>
                  <a:lnTo>
                    <a:pt x="1582" y="1377"/>
                  </a:lnTo>
                  <a:lnTo>
                    <a:pt x="1581" y="1378"/>
                  </a:lnTo>
                  <a:close/>
                  <a:moveTo>
                    <a:pt x="1365" y="1375"/>
                  </a:moveTo>
                  <a:lnTo>
                    <a:pt x="1367" y="1377"/>
                  </a:lnTo>
                  <a:lnTo>
                    <a:pt x="1366" y="1377"/>
                  </a:lnTo>
                  <a:lnTo>
                    <a:pt x="1367" y="1378"/>
                  </a:lnTo>
                  <a:lnTo>
                    <a:pt x="1369" y="1378"/>
                  </a:lnTo>
                  <a:lnTo>
                    <a:pt x="1369" y="1380"/>
                  </a:lnTo>
                  <a:lnTo>
                    <a:pt x="1368" y="1380"/>
                  </a:lnTo>
                  <a:lnTo>
                    <a:pt x="1366" y="1378"/>
                  </a:lnTo>
                  <a:lnTo>
                    <a:pt x="1365" y="1378"/>
                  </a:lnTo>
                  <a:lnTo>
                    <a:pt x="1366" y="1379"/>
                  </a:lnTo>
                  <a:lnTo>
                    <a:pt x="1368" y="1381"/>
                  </a:lnTo>
                  <a:lnTo>
                    <a:pt x="1368" y="1382"/>
                  </a:lnTo>
                  <a:lnTo>
                    <a:pt x="1366" y="1382"/>
                  </a:lnTo>
                  <a:lnTo>
                    <a:pt x="1365" y="1383"/>
                  </a:lnTo>
                  <a:lnTo>
                    <a:pt x="1366" y="1384"/>
                  </a:lnTo>
                  <a:lnTo>
                    <a:pt x="1366" y="1385"/>
                  </a:lnTo>
                  <a:lnTo>
                    <a:pt x="1365" y="1385"/>
                  </a:lnTo>
                  <a:lnTo>
                    <a:pt x="1364" y="1384"/>
                  </a:lnTo>
                  <a:lnTo>
                    <a:pt x="1363" y="1385"/>
                  </a:lnTo>
                  <a:lnTo>
                    <a:pt x="1363" y="1385"/>
                  </a:lnTo>
                  <a:lnTo>
                    <a:pt x="1362" y="1384"/>
                  </a:lnTo>
                  <a:lnTo>
                    <a:pt x="1361" y="1384"/>
                  </a:lnTo>
                  <a:lnTo>
                    <a:pt x="1361" y="1384"/>
                  </a:lnTo>
                  <a:lnTo>
                    <a:pt x="1361" y="1385"/>
                  </a:lnTo>
                  <a:lnTo>
                    <a:pt x="1359" y="1385"/>
                  </a:lnTo>
                  <a:lnTo>
                    <a:pt x="1358" y="1385"/>
                  </a:lnTo>
                  <a:lnTo>
                    <a:pt x="1356" y="1385"/>
                  </a:lnTo>
                  <a:lnTo>
                    <a:pt x="1356" y="1384"/>
                  </a:lnTo>
                  <a:lnTo>
                    <a:pt x="1356" y="1383"/>
                  </a:lnTo>
                  <a:lnTo>
                    <a:pt x="1357" y="1381"/>
                  </a:lnTo>
                  <a:lnTo>
                    <a:pt x="1358" y="1377"/>
                  </a:lnTo>
                  <a:lnTo>
                    <a:pt x="1359" y="1377"/>
                  </a:lnTo>
                  <a:lnTo>
                    <a:pt x="1360" y="1376"/>
                  </a:lnTo>
                  <a:lnTo>
                    <a:pt x="1362" y="1376"/>
                  </a:lnTo>
                  <a:lnTo>
                    <a:pt x="1363" y="1376"/>
                  </a:lnTo>
                  <a:lnTo>
                    <a:pt x="1365" y="1375"/>
                  </a:lnTo>
                  <a:close/>
                  <a:moveTo>
                    <a:pt x="1358" y="1376"/>
                  </a:moveTo>
                  <a:lnTo>
                    <a:pt x="1358" y="1376"/>
                  </a:lnTo>
                  <a:lnTo>
                    <a:pt x="1357" y="1376"/>
                  </a:lnTo>
                  <a:lnTo>
                    <a:pt x="1357" y="1376"/>
                  </a:lnTo>
                  <a:lnTo>
                    <a:pt x="1357" y="1375"/>
                  </a:lnTo>
                  <a:lnTo>
                    <a:pt x="1357" y="1375"/>
                  </a:lnTo>
                  <a:lnTo>
                    <a:pt x="1358" y="1375"/>
                  </a:lnTo>
                  <a:lnTo>
                    <a:pt x="1358" y="1375"/>
                  </a:lnTo>
                  <a:lnTo>
                    <a:pt x="1358" y="1376"/>
                  </a:lnTo>
                  <a:close/>
                  <a:moveTo>
                    <a:pt x="1359" y="1375"/>
                  </a:moveTo>
                  <a:lnTo>
                    <a:pt x="1359" y="1375"/>
                  </a:lnTo>
                  <a:lnTo>
                    <a:pt x="1358" y="1375"/>
                  </a:lnTo>
                  <a:lnTo>
                    <a:pt x="1358" y="1374"/>
                  </a:lnTo>
                  <a:lnTo>
                    <a:pt x="1359" y="1374"/>
                  </a:lnTo>
                  <a:lnTo>
                    <a:pt x="1359" y="1374"/>
                  </a:lnTo>
                  <a:lnTo>
                    <a:pt x="1359" y="1374"/>
                  </a:lnTo>
                  <a:lnTo>
                    <a:pt x="1359" y="1375"/>
                  </a:lnTo>
                  <a:close/>
                  <a:moveTo>
                    <a:pt x="1555" y="1375"/>
                  </a:moveTo>
                  <a:lnTo>
                    <a:pt x="1554" y="1375"/>
                  </a:lnTo>
                  <a:lnTo>
                    <a:pt x="1553" y="1375"/>
                  </a:lnTo>
                  <a:lnTo>
                    <a:pt x="1552" y="1372"/>
                  </a:lnTo>
                  <a:lnTo>
                    <a:pt x="1552" y="1371"/>
                  </a:lnTo>
                  <a:lnTo>
                    <a:pt x="1552" y="1369"/>
                  </a:lnTo>
                  <a:lnTo>
                    <a:pt x="1553" y="1370"/>
                  </a:lnTo>
                  <a:lnTo>
                    <a:pt x="1554" y="1372"/>
                  </a:lnTo>
                  <a:lnTo>
                    <a:pt x="1555" y="1373"/>
                  </a:lnTo>
                  <a:lnTo>
                    <a:pt x="1555" y="1374"/>
                  </a:lnTo>
                  <a:lnTo>
                    <a:pt x="1555" y="1375"/>
                  </a:lnTo>
                  <a:close/>
                  <a:moveTo>
                    <a:pt x="2314" y="1369"/>
                  </a:moveTo>
                  <a:lnTo>
                    <a:pt x="2316" y="1371"/>
                  </a:lnTo>
                  <a:lnTo>
                    <a:pt x="2316" y="1373"/>
                  </a:lnTo>
                  <a:lnTo>
                    <a:pt x="2316" y="1373"/>
                  </a:lnTo>
                  <a:lnTo>
                    <a:pt x="2316" y="1379"/>
                  </a:lnTo>
                  <a:lnTo>
                    <a:pt x="2314" y="1381"/>
                  </a:lnTo>
                  <a:lnTo>
                    <a:pt x="2312" y="1383"/>
                  </a:lnTo>
                  <a:lnTo>
                    <a:pt x="2311" y="1383"/>
                  </a:lnTo>
                  <a:lnTo>
                    <a:pt x="2310" y="1384"/>
                  </a:lnTo>
                  <a:lnTo>
                    <a:pt x="2309" y="1385"/>
                  </a:lnTo>
                  <a:lnTo>
                    <a:pt x="2308" y="1386"/>
                  </a:lnTo>
                  <a:lnTo>
                    <a:pt x="2307" y="1387"/>
                  </a:lnTo>
                  <a:lnTo>
                    <a:pt x="2307" y="1389"/>
                  </a:lnTo>
                  <a:lnTo>
                    <a:pt x="2304" y="1391"/>
                  </a:lnTo>
                  <a:lnTo>
                    <a:pt x="2303" y="1392"/>
                  </a:lnTo>
                  <a:lnTo>
                    <a:pt x="2297" y="1392"/>
                  </a:lnTo>
                  <a:lnTo>
                    <a:pt x="2297" y="1392"/>
                  </a:lnTo>
                  <a:lnTo>
                    <a:pt x="2295" y="1392"/>
                  </a:lnTo>
                  <a:lnTo>
                    <a:pt x="2294" y="1391"/>
                  </a:lnTo>
                  <a:lnTo>
                    <a:pt x="2292" y="1391"/>
                  </a:lnTo>
                  <a:lnTo>
                    <a:pt x="2290" y="1389"/>
                  </a:lnTo>
                  <a:lnTo>
                    <a:pt x="2290" y="1387"/>
                  </a:lnTo>
                  <a:lnTo>
                    <a:pt x="2288" y="1386"/>
                  </a:lnTo>
                  <a:lnTo>
                    <a:pt x="2288" y="1386"/>
                  </a:lnTo>
                  <a:lnTo>
                    <a:pt x="2288" y="1383"/>
                  </a:lnTo>
                  <a:lnTo>
                    <a:pt x="2288" y="1382"/>
                  </a:lnTo>
                  <a:lnTo>
                    <a:pt x="2288" y="1380"/>
                  </a:lnTo>
                  <a:lnTo>
                    <a:pt x="2287" y="1379"/>
                  </a:lnTo>
                  <a:lnTo>
                    <a:pt x="2290" y="1377"/>
                  </a:lnTo>
                  <a:lnTo>
                    <a:pt x="2290" y="1376"/>
                  </a:lnTo>
                  <a:lnTo>
                    <a:pt x="2292" y="1376"/>
                  </a:lnTo>
                  <a:lnTo>
                    <a:pt x="2294" y="1375"/>
                  </a:lnTo>
                  <a:lnTo>
                    <a:pt x="2297" y="1375"/>
                  </a:lnTo>
                  <a:lnTo>
                    <a:pt x="2298" y="1374"/>
                  </a:lnTo>
                  <a:lnTo>
                    <a:pt x="2301" y="1374"/>
                  </a:lnTo>
                  <a:lnTo>
                    <a:pt x="2304" y="1372"/>
                  </a:lnTo>
                  <a:lnTo>
                    <a:pt x="2306" y="1372"/>
                  </a:lnTo>
                  <a:lnTo>
                    <a:pt x="2307" y="1370"/>
                  </a:lnTo>
                  <a:lnTo>
                    <a:pt x="2307" y="1370"/>
                  </a:lnTo>
                  <a:lnTo>
                    <a:pt x="2308" y="1369"/>
                  </a:lnTo>
                  <a:lnTo>
                    <a:pt x="2311" y="1368"/>
                  </a:lnTo>
                  <a:lnTo>
                    <a:pt x="2314" y="1368"/>
                  </a:lnTo>
                  <a:lnTo>
                    <a:pt x="2314" y="1369"/>
                  </a:lnTo>
                  <a:close/>
                  <a:moveTo>
                    <a:pt x="1494" y="1375"/>
                  </a:moveTo>
                  <a:lnTo>
                    <a:pt x="1492" y="1377"/>
                  </a:lnTo>
                  <a:lnTo>
                    <a:pt x="1491" y="1377"/>
                  </a:lnTo>
                  <a:lnTo>
                    <a:pt x="1491" y="1374"/>
                  </a:lnTo>
                  <a:lnTo>
                    <a:pt x="1492" y="1372"/>
                  </a:lnTo>
                  <a:lnTo>
                    <a:pt x="1493" y="1369"/>
                  </a:lnTo>
                  <a:lnTo>
                    <a:pt x="1494" y="1368"/>
                  </a:lnTo>
                  <a:lnTo>
                    <a:pt x="1494" y="1367"/>
                  </a:lnTo>
                  <a:lnTo>
                    <a:pt x="1496" y="1367"/>
                  </a:lnTo>
                  <a:lnTo>
                    <a:pt x="1497" y="1368"/>
                  </a:lnTo>
                  <a:lnTo>
                    <a:pt x="1497" y="1371"/>
                  </a:lnTo>
                  <a:lnTo>
                    <a:pt x="1494" y="1374"/>
                  </a:lnTo>
                  <a:lnTo>
                    <a:pt x="1494" y="1375"/>
                  </a:lnTo>
                  <a:close/>
                  <a:moveTo>
                    <a:pt x="1566" y="1371"/>
                  </a:moveTo>
                  <a:lnTo>
                    <a:pt x="1565" y="1372"/>
                  </a:lnTo>
                  <a:lnTo>
                    <a:pt x="1565" y="1372"/>
                  </a:lnTo>
                  <a:lnTo>
                    <a:pt x="1564" y="1372"/>
                  </a:lnTo>
                  <a:lnTo>
                    <a:pt x="1563" y="1371"/>
                  </a:lnTo>
                  <a:lnTo>
                    <a:pt x="1562" y="1370"/>
                  </a:lnTo>
                  <a:lnTo>
                    <a:pt x="1564" y="1368"/>
                  </a:lnTo>
                  <a:lnTo>
                    <a:pt x="1564" y="1367"/>
                  </a:lnTo>
                  <a:lnTo>
                    <a:pt x="1565" y="1367"/>
                  </a:lnTo>
                  <a:lnTo>
                    <a:pt x="1566" y="1368"/>
                  </a:lnTo>
                  <a:lnTo>
                    <a:pt x="1566" y="1371"/>
                  </a:lnTo>
                  <a:close/>
                  <a:moveTo>
                    <a:pt x="1569" y="1359"/>
                  </a:moveTo>
                  <a:lnTo>
                    <a:pt x="1567" y="1361"/>
                  </a:lnTo>
                  <a:lnTo>
                    <a:pt x="1565" y="1360"/>
                  </a:lnTo>
                  <a:lnTo>
                    <a:pt x="1565" y="1359"/>
                  </a:lnTo>
                  <a:lnTo>
                    <a:pt x="1567" y="1357"/>
                  </a:lnTo>
                  <a:lnTo>
                    <a:pt x="1569" y="1358"/>
                  </a:lnTo>
                  <a:lnTo>
                    <a:pt x="1569" y="1359"/>
                  </a:lnTo>
                  <a:close/>
                  <a:moveTo>
                    <a:pt x="1525" y="1355"/>
                  </a:moveTo>
                  <a:lnTo>
                    <a:pt x="1527" y="1356"/>
                  </a:lnTo>
                  <a:lnTo>
                    <a:pt x="1529" y="1356"/>
                  </a:lnTo>
                  <a:lnTo>
                    <a:pt x="1529" y="1357"/>
                  </a:lnTo>
                  <a:lnTo>
                    <a:pt x="1531" y="1357"/>
                  </a:lnTo>
                  <a:lnTo>
                    <a:pt x="1532" y="1358"/>
                  </a:lnTo>
                  <a:lnTo>
                    <a:pt x="1534" y="1358"/>
                  </a:lnTo>
                  <a:lnTo>
                    <a:pt x="1535" y="1358"/>
                  </a:lnTo>
                  <a:lnTo>
                    <a:pt x="1535" y="1358"/>
                  </a:lnTo>
                  <a:lnTo>
                    <a:pt x="1536" y="1358"/>
                  </a:lnTo>
                  <a:lnTo>
                    <a:pt x="1538" y="1359"/>
                  </a:lnTo>
                  <a:lnTo>
                    <a:pt x="1539" y="1360"/>
                  </a:lnTo>
                  <a:lnTo>
                    <a:pt x="1540" y="1360"/>
                  </a:lnTo>
                  <a:lnTo>
                    <a:pt x="1541" y="1361"/>
                  </a:lnTo>
                  <a:lnTo>
                    <a:pt x="1540" y="1361"/>
                  </a:lnTo>
                  <a:lnTo>
                    <a:pt x="1541" y="1363"/>
                  </a:lnTo>
                  <a:lnTo>
                    <a:pt x="1541" y="1364"/>
                  </a:lnTo>
                  <a:lnTo>
                    <a:pt x="1542" y="1366"/>
                  </a:lnTo>
                  <a:lnTo>
                    <a:pt x="1542" y="1367"/>
                  </a:lnTo>
                  <a:lnTo>
                    <a:pt x="1541" y="1367"/>
                  </a:lnTo>
                  <a:lnTo>
                    <a:pt x="1541" y="1369"/>
                  </a:lnTo>
                  <a:lnTo>
                    <a:pt x="1540" y="1371"/>
                  </a:lnTo>
                  <a:lnTo>
                    <a:pt x="1540" y="1372"/>
                  </a:lnTo>
                  <a:lnTo>
                    <a:pt x="1538" y="1374"/>
                  </a:lnTo>
                  <a:lnTo>
                    <a:pt x="1537" y="1374"/>
                  </a:lnTo>
                  <a:lnTo>
                    <a:pt x="1535" y="1376"/>
                  </a:lnTo>
                  <a:lnTo>
                    <a:pt x="1533" y="1377"/>
                  </a:lnTo>
                  <a:lnTo>
                    <a:pt x="1532" y="1377"/>
                  </a:lnTo>
                  <a:lnTo>
                    <a:pt x="1530" y="1378"/>
                  </a:lnTo>
                  <a:lnTo>
                    <a:pt x="1528" y="1381"/>
                  </a:lnTo>
                  <a:lnTo>
                    <a:pt x="1527" y="1381"/>
                  </a:lnTo>
                  <a:lnTo>
                    <a:pt x="1527" y="1380"/>
                  </a:lnTo>
                  <a:lnTo>
                    <a:pt x="1527" y="1378"/>
                  </a:lnTo>
                  <a:lnTo>
                    <a:pt x="1525" y="1376"/>
                  </a:lnTo>
                  <a:lnTo>
                    <a:pt x="1524" y="1375"/>
                  </a:lnTo>
                  <a:lnTo>
                    <a:pt x="1523" y="1374"/>
                  </a:lnTo>
                  <a:lnTo>
                    <a:pt x="1522" y="1375"/>
                  </a:lnTo>
                  <a:lnTo>
                    <a:pt x="1522" y="1378"/>
                  </a:lnTo>
                  <a:lnTo>
                    <a:pt x="1522" y="1379"/>
                  </a:lnTo>
                  <a:lnTo>
                    <a:pt x="1522" y="1380"/>
                  </a:lnTo>
                  <a:lnTo>
                    <a:pt x="1522" y="1381"/>
                  </a:lnTo>
                  <a:lnTo>
                    <a:pt x="1522" y="1384"/>
                  </a:lnTo>
                  <a:lnTo>
                    <a:pt x="1521" y="1385"/>
                  </a:lnTo>
                  <a:lnTo>
                    <a:pt x="1521" y="1386"/>
                  </a:lnTo>
                  <a:lnTo>
                    <a:pt x="1521" y="1386"/>
                  </a:lnTo>
                  <a:lnTo>
                    <a:pt x="1520" y="1386"/>
                  </a:lnTo>
                  <a:lnTo>
                    <a:pt x="1520" y="1386"/>
                  </a:lnTo>
                  <a:lnTo>
                    <a:pt x="1518" y="1384"/>
                  </a:lnTo>
                  <a:lnTo>
                    <a:pt x="1518" y="1384"/>
                  </a:lnTo>
                  <a:lnTo>
                    <a:pt x="1517" y="1383"/>
                  </a:lnTo>
                  <a:lnTo>
                    <a:pt x="1515" y="1383"/>
                  </a:lnTo>
                  <a:lnTo>
                    <a:pt x="1514" y="1383"/>
                  </a:lnTo>
                  <a:lnTo>
                    <a:pt x="1513" y="1383"/>
                  </a:lnTo>
                  <a:lnTo>
                    <a:pt x="1512" y="1384"/>
                  </a:lnTo>
                  <a:lnTo>
                    <a:pt x="1511" y="1386"/>
                  </a:lnTo>
                  <a:lnTo>
                    <a:pt x="1510" y="1387"/>
                  </a:lnTo>
                  <a:lnTo>
                    <a:pt x="1508" y="1387"/>
                  </a:lnTo>
                  <a:lnTo>
                    <a:pt x="1508" y="1388"/>
                  </a:lnTo>
                  <a:lnTo>
                    <a:pt x="1506" y="1388"/>
                  </a:lnTo>
                  <a:lnTo>
                    <a:pt x="1505" y="1388"/>
                  </a:lnTo>
                  <a:lnTo>
                    <a:pt x="1504" y="1388"/>
                  </a:lnTo>
                  <a:lnTo>
                    <a:pt x="1503" y="1388"/>
                  </a:lnTo>
                  <a:lnTo>
                    <a:pt x="1502" y="1387"/>
                  </a:lnTo>
                  <a:lnTo>
                    <a:pt x="1502" y="1386"/>
                  </a:lnTo>
                  <a:lnTo>
                    <a:pt x="1501" y="1386"/>
                  </a:lnTo>
                  <a:lnTo>
                    <a:pt x="1502" y="1384"/>
                  </a:lnTo>
                  <a:lnTo>
                    <a:pt x="1500" y="1382"/>
                  </a:lnTo>
                  <a:lnTo>
                    <a:pt x="1500" y="1382"/>
                  </a:lnTo>
                  <a:lnTo>
                    <a:pt x="1499" y="1381"/>
                  </a:lnTo>
                  <a:lnTo>
                    <a:pt x="1499" y="1379"/>
                  </a:lnTo>
                  <a:lnTo>
                    <a:pt x="1498" y="1378"/>
                  </a:lnTo>
                  <a:lnTo>
                    <a:pt x="1498" y="1375"/>
                  </a:lnTo>
                  <a:lnTo>
                    <a:pt x="1499" y="1372"/>
                  </a:lnTo>
                  <a:lnTo>
                    <a:pt x="1499" y="1368"/>
                  </a:lnTo>
                  <a:lnTo>
                    <a:pt x="1500" y="1367"/>
                  </a:lnTo>
                  <a:lnTo>
                    <a:pt x="1501" y="1367"/>
                  </a:lnTo>
                  <a:lnTo>
                    <a:pt x="1502" y="1365"/>
                  </a:lnTo>
                  <a:lnTo>
                    <a:pt x="1503" y="1364"/>
                  </a:lnTo>
                  <a:lnTo>
                    <a:pt x="1506" y="1364"/>
                  </a:lnTo>
                  <a:lnTo>
                    <a:pt x="1507" y="1363"/>
                  </a:lnTo>
                  <a:lnTo>
                    <a:pt x="1509" y="1363"/>
                  </a:lnTo>
                  <a:lnTo>
                    <a:pt x="1509" y="1364"/>
                  </a:lnTo>
                  <a:lnTo>
                    <a:pt x="1511" y="1364"/>
                  </a:lnTo>
                  <a:lnTo>
                    <a:pt x="1511" y="1364"/>
                  </a:lnTo>
                  <a:lnTo>
                    <a:pt x="1514" y="1364"/>
                  </a:lnTo>
                  <a:lnTo>
                    <a:pt x="1517" y="1367"/>
                  </a:lnTo>
                  <a:lnTo>
                    <a:pt x="1519" y="1367"/>
                  </a:lnTo>
                  <a:lnTo>
                    <a:pt x="1519" y="1365"/>
                  </a:lnTo>
                  <a:lnTo>
                    <a:pt x="1519" y="1364"/>
                  </a:lnTo>
                  <a:lnTo>
                    <a:pt x="1518" y="1363"/>
                  </a:lnTo>
                  <a:lnTo>
                    <a:pt x="1519" y="1362"/>
                  </a:lnTo>
                  <a:lnTo>
                    <a:pt x="1519" y="1361"/>
                  </a:lnTo>
                  <a:lnTo>
                    <a:pt x="1519" y="1358"/>
                  </a:lnTo>
                  <a:lnTo>
                    <a:pt x="1521" y="1356"/>
                  </a:lnTo>
                  <a:lnTo>
                    <a:pt x="1521" y="1356"/>
                  </a:lnTo>
                  <a:lnTo>
                    <a:pt x="1522" y="1355"/>
                  </a:lnTo>
                  <a:lnTo>
                    <a:pt x="1523" y="1355"/>
                  </a:lnTo>
                  <a:lnTo>
                    <a:pt x="1523" y="1354"/>
                  </a:lnTo>
                  <a:lnTo>
                    <a:pt x="1525" y="1355"/>
                  </a:lnTo>
                  <a:close/>
                  <a:moveTo>
                    <a:pt x="2269" y="1352"/>
                  </a:moveTo>
                  <a:lnTo>
                    <a:pt x="2269" y="1352"/>
                  </a:lnTo>
                  <a:lnTo>
                    <a:pt x="2268" y="1352"/>
                  </a:lnTo>
                  <a:lnTo>
                    <a:pt x="2268" y="1351"/>
                  </a:lnTo>
                  <a:lnTo>
                    <a:pt x="2269" y="1350"/>
                  </a:lnTo>
                  <a:lnTo>
                    <a:pt x="2269" y="1350"/>
                  </a:lnTo>
                  <a:lnTo>
                    <a:pt x="2270" y="1350"/>
                  </a:lnTo>
                  <a:lnTo>
                    <a:pt x="2270" y="1351"/>
                  </a:lnTo>
                  <a:lnTo>
                    <a:pt x="2269" y="1352"/>
                  </a:lnTo>
                  <a:close/>
                  <a:moveTo>
                    <a:pt x="1574" y="1350"/>
                  </a:moveTo>
                  <a:lnTo>
                    <a:pt x="1573" y="1350"/>
                  </a:lnTo>
                  <a:lnTo>
                    <a:pt x="1573" y="1350"/>
                  </a:lnTo>
                  <a:lnTo>
                    <a:pt x="1573" y="1349"/>
                  </a:lnTo>
                  <a:lnTo>
                    <a:pt x="1573" y="1349"/>
                  </a:lnTo>
                  <a:lnTo>
                    <a:pt x="1574" y="1349"/>
                  </a:lnTo>
                  <a:lnTo>
                    <a:pt x="1574" y="1349"/>
                  </a:lnTo>
                  <a:lnTo>
                    <a:pt x="1574" y="1349"/>
                  </a:lnTo>
                  <a:lnTo>
                    <a:pt x="1574" y="1350"/>
                  </a:lnTo>
                  <a:close/>
                  <a:moveTo>
                    <a:pt x="1376" y="1355"/>
                  </a:moveTo>
                  <a:lnTo>
                    <a:pt x="1374" y="1357"/>
                  </a:lnTo>
                  <a:lnTo>
                    <a:pt x="1373" y="1357"/>
                  </a:lnTo>
                  <a:lnTo>
                    <a:pt x="1374" y="1356"/>
                  </a:lnTo>
                  <a:lnTo>
                    <a:pt x="1373" y="1355"/>
                  </a:lnTo>
                  <a:lnTo>
                    <a:pt x="1375" y="1354"/>
                  </a:lnTo>
                  <a:lnTo>
                    <a:pt x="1373" y="1351"/>
                  </a:lnTo>
                  <a:lnTo>
                    <a:pt x="1373" y="1349"/>
                  </a:lnTo>
                  <a:lnTo>
                    <a:pt x="1374" y="1348"/>
                  </a:lnTo>
                  <a:lnTo>
                    <a:pt x="1375" y="1348"/>
                  </a:lnTo>
                  <a:lnTo>
                    <a:pt x="1376" y="1349"/>
                  </a:lnTo>
                  <a:lnTo>
                    <a:pt x="1376" y="1352"/>
                  </a:lnTo>
                  <a:lnTo>
                    <a:pt x="1377" y="1353"/>
                  </a:lnTo>
                  <a:lnTo>
                    <a:pt x="1376" y="1354"/>
                  </a:lnTo>
                  <a:lnTo>
                    <a:pt x="1376" y="1355"/>
                  </a:lnTo>
                  <a:close/>
                  <a:moveTo>
                    <a:pt x="1399" y="1348"/>
                  </a:moveTo>
                  <a:lnTo>
                    <a:pt x="1399" y="1348"/>
                  </a:lnTo>
                  <a:lnTo>
                    <a:pt x="1398" y="1348"/>
                  </a:lnTo>
                  <a:lnTo>
                    <a:pt x="1398" y="1347"/>
                  </a:lnTo>
                  <a:lnTo>
                    <a:pt x="1399" y="1346"/>
                  </a:lnTo>
                  <a:lnTo>
                    <a:pt x="1399" y="1346"/>
                  </a:lnTo>
                  <a:lnTo>
                    <a:pt x="1399" y="1346"/>
                  </a:lnTo>
                  <a:lnTo>
                    <a:pt x="1399" y="1348"/>
                  </a:lnTo>
                  <a:close/>
                  <a:moveTo>
                    <a:pt x="2145" y="1349"/>
                  </a:moveTo>
                  <a:lnTo>
                    <a:pt x="2144" y="1349"/>
                  </a:lnTo>
                  <a:lnTo>
                    <a:pt x="2144" y="1348"/>
                  </a:lnTo>
                  <a:lnTo>
                    <a:pt x="2144" y="1347"/>
                  </a:lnTo>
                  <a:lnTo>
                    <a:pt x="2145" y="1346"/>
                  </a:lnTo>
                  <a:lnTo>
                    <a:pt x="2146" y="1346"/>
                  </a:lnTo>
                  <a:lnTo>
                    <a:pt x="2147" y="1346"/>
                  </a:lnTo>
                  <a:lnTo>
                    <a:pt x="2147" y="1348"/>
                  </a:lnTo>
                  <a:lnTo>
                    <a:pt x="2145" y="1349"/>
                  </a:lnTo>
                  <a:close/>
                  <a:moveTo>
                    <a:pt x="1344" y="1360"/>
                  </a:moveTo>
                  <a:lnTo>
                    <a:pt x="1346" y="1361"/>
                  </a:lnTo>
                  <a:lnTo>
                    <a:pt x="1348" y="1361"/>
                  </a:lnTo>
                  <a:lnTo>
                    <a:pt x="1348" y="1362"/>
                  </a:lnTo>
                  <a:lnTo>
                    <a:pt x="1348" y="1363"/>
                  </a:lnTo>
                  <a:lnTo>
                    <a:pt x="1347" y="1364"/>
                  </a:lnTo>
                  <a:lnTo>
                    <a:pt x="1348" y="1364"/>
                  </a:lnTo>
                  <a:lnTo>
                    <a:pt x="1348" y="1365"/>
                  </a:lnTo>
                  <a:lnTo>
                    <a:pt x="1348" y="1366"/>
                  </a:lnTo>
                  <a:lnTo>
                    <a:pt x="1347" y="1369"/>
                  </a:lnTo>
                  <a:lnTo>
                    <a:pt x="1347" y="1371"/>
                  </a:lnTo>
                  <a:lnTo>
                    <a:pt x="1344" y="1373"/>
                  </a:lnTo>
                  <a:lnTo>
                    <a:pt x="1344" y="1376"/>
                  </a:lnTo>
                  <a:lnTo>
                    <a:pt x="1345" y="1377"/>
                  </a:lnTo>
                  <a:lnTo>
                    <a:pt x="1344" y="1382"/>
                  </a:lnTo>
                  <a:lnTo>
                    <a:pt x="1344" y="1383"/>
                  </a:lnTo>
                  <a:lnTo>
                    <a:pt x="1344" y="1383"/>
                  </a:lnTo>
                  <a:lnTo>
                    <a:pt x="1344" y="1387"/>
                  </a:lnTo>
                  <a:lnTo>
                    <a:pt x="1345" y="1387"/>
                  </a:lnTo>
                  <a:lnTo>
                    <a:pt x="1344" y="1389"/>
                  </a:lnTo>
                  <a:lnTo>
                    <a:pt x="1343" y="1388"/>
                  </a:lnTo>
                  <a:lnTo>
                    <a:pt x="1341" y="1385"/>
                  </a:lnTo>
                  <a:lnTo>
                    <a:pt x="1341" y="1380"/>
                  </a:lnTo>
                  <a:lnTo>
                    <a:pt x="1342" y="1379"/>
                  </a:lnTo>
                  <a:lnTo>
                    <a:pt x="1341" y="1379"/>
                  </a:lnTo>
                  <a:lnTo>
                    <a:pt x="1341" y="1378"/>
                  </a:lnTo>
                  <a:lnTo>
                    <a:pt x="1342" y="1377"/>
                  </a:lnTo>
                  <a:lnTo>
                    <a:pt x="1342" y="1374"/>
                  </a:lnTo>
                  <a:lnTo>
                    <a:pt x="1342" y="1374"/>
                  </a:lnTo>
                  <a:lnTo>
                    <a:pt x="1342" y="1371"/>
                  </a:lnTo>
                  <a:lnTo>
                    <a:pt x="1342" y="1371"/>
                  </a:lnTo>
                  <a:lnTo>
                    <a:pt x="1342" y="1366"/>
                  </a:lnTo>
                  <a:lnTo>
                    <a:pt x="1341" y="1363"/>
                  </a:lnTo>
                  <a:lnTo>
                    <a:pt x="1341" y="1362"/>
                  </a:lnTo>
                  <a:lnTo>
                    <a:pt x="1340" y="1360"/>
                  </a:lnTo>
                  <a:lnTo>
                    <a:pt x="1340" y="1358"/>
                  </a:lnTo>
                  <a:lnTo>
                    <a:pt x="1339" y="1357"/>
                  </a:lnTo>
                  <a:lnTo>
                    <a:pt x="1339" y="1356"/>
                  </a:lnTo>
                  <a:lnTo>
                    <a:pt x="1340" y="1356"/>
                  </a:lnTo>
                  <a:lnTo>
                    <a:pt x="1339" y="1352"/>
                  </a:lnTo>
                  <a:lnTo>
                    <a:pt x="1339" y="1352"/>
                  </a:lnTo>
                  <a:lnTo>
                    <a:pt x="1338" y="1350"/>
                  </a:lnTo>
                  <a:lnTo>
                    <a:pt x="1337" y="1348"/>
                  </a:lnTo>
                  <a:lnTo>
                    <a:pt x="1337" y="1348"/>
                  </a:lnTo>
                  <a:lnTo>
                    <a:pt x="1337" y="1345"/>
                  </a:lnTo>
                  <a:lnTo>
                    <a:pt x="1338" y="1344"/>
                  </a:lnTo>
                  <a:lnTo>
                    <a:pt x="1341" y="1345"/>
                  </a:lnTo>
                  <a:lnTo>
                    <a:pt x="1341" y="1347"/>
                  </a:lnTo>
                  <a:lnTo>
                    <a:pt x="1341" y="1347"/>
                  </a:lnTo>
                  <a:lnTo>
                    <a:pt x="1341" y="1355"/>
                  </a:lnTo>
                  <a:lnTo>
                    <a:pt x="1342" y="1356"/>
                  </a:lnTo>
                  <a:lnTo>
                    <a:pt x="1344" y="1360"/>
                  </a:lnTo>
                  <a:close/>
                  <a:moveTo>
                    <a:pt x="1352" y="1356"/>
                  </a:moveTo>
                  <a:lnTo>
                    <a:pt x="1351" y="1356"/>
                  </a:lnTo>
                  <a:lnTo>
                    <a:pt x="1349" y="1353"/>
                  </a:lnTo>
                  <a:lnTo>
                    <a:pt x="1349" y="1350"/>
                  </a:lnTo>
                  <a:lnTo>
                    <a:pt x="1349" y="1350"/>
                  </a:lnTo>
                  <a:lnTo>
                    <a:pt x="1349" y="1349"/>
                  </a:lnTo>
                  <a:lnTo>
                    <a:pt x="1348" y="1348"/>
                  </a:lnTo>
                  <a:lnTo>
                    <a:pt x="1348" y="1347"/>
                  </a:lnTo>
                  <a:lnTo>
                    <a:pt x="1349" y="1346"/>
                  </a:lnTo>
                  <a:lnTo>
                    <a:pt x="1348" y="1346"/>
                  </a:lnTo>
                  <a:lnTo>
                    <a:pt x="1348" y="1343"/>
                  </a:lnTo>
                  <a:lnTo>
                    <a:pt x="1350" y="1343"/>
                  </a:lnTo>
                  <a:lnTo>
                    <a:pt x="1351" y="1344"/>
                  </a:lnTo>
                  <a:lnTo>
                    <a:pt x="1351" y="1346"/>
                  </a:lnTo>
                  <a:lnTo>
                    <a:pt x="1352" y="1349"/>
                  </a:lnTo>
                  <a:lnTo>
                    <a:pt x="1353" y="1354"/>
                  </a:lnTo>
                  <a:lnTo>
                    <a:pt x="1352" y="1354"/>
                  </a:lnTo>
                  <a:lnTo>
                    <a:pt x="1352" y="1356"/>
                  </a:lnTo>
                  <a:close/>
                  <a:moveTo>
                    <a:pt x="2188" y="1346"/>
                  </a:moveTo>
                  <a:lnTo>
                    <a:pt x="2187" y="1347"/>
                  </a:lnTo>
                  <a:lnTo>
                    <a:pt x="2182" y="1347"/>
                  </a:lnTo>
                  <a:lnTo>
                    <a:pt x="2182" y="1344"/>
                  </a:lnTo>
                  <a:lnTo>
                    <a:pt x="2182" y="1344"/>
                  </a:lnTo>
                  <a:lnTo>
                    <a:pt x="2182" y="1343"/>
                  </a:lnTo>
                  <a:lnTo>
                    <a:pt x="2182" y="1343"/>
                  </a:lnTo>
                  <a:lnTo>
                    <a:pt x="2187" y="1343"/>
                  </a:lnTo>
                  <a:lnTo>
                    <a:pt x="2188" y="1344"/>
                  </a:lnTo>
                  <a:lnTo>
                    <a:pt x="2188" y="1346"/>
                  </a:lnTo>
                  <a:close/>
                  <a:moveTo>
                    <a:pt x="1376" y="1342"/>
                  </a:moveTo>
                  <a:lnTo>
                    <a:pt x="1376" y="1343"/>
                  </a:lnTo>
                  <a:lnTo>
                    <a:pt x="1375" y="1342"/>
                  </a:lnTo>
                  <a:lnTo>
                    <a:pt x="1375" y="1341"/>
                  </a:lnTo>
                  <a:lnTo>
                    <a:pt x="1375" y="1341"/>
                  </a:lnTo>
                  <a:lnTo>
                    <a:pt x="1376" y="1341"/>
                  </a:lnTo>
                  <a:lnTo>
                    <a:pt x="1376" y="1341"/>
                  </a:lnTo>
                  <a:lnTo>
                    <a:pt x="1376" y="1342"/>
                  </a:lnTo>
                  <a:close/>
                  <a:moveTo>
                    <a:pt x="1586" y="1342"/>
                  </a:moveTo>
                  <a:lnTo>
                    <a:pt x="1585" y="1342"/>
                  </a:lnTo>
                  <a:lnTo>
                    <a:pt x="1585" y="1341"/>
                  </a:lnTo>
                  <a:lnTo>
                    <a:pt x="1585" y="1341"/>
                  </a:lnTo>
                  <a:lnTo>
                    <a:pt x="1584" y="1340"/>
                  </a:lnTo>
                  <a:lnTo>
                    <a:pt x="1584" y="1340"/>
                  </a:lnTo>
                  <a:lnTo>
                    <a:pt x="1585" y="1340"/>
                  </a:lnTo>
                  <a:lnTo>
                    <a:pt x="1586" y="1340"/>
                  </a:lnTo>
                  <a:lnTo>
                    <a:pt x="1586" y="1342"/>
                  </a:lnTo>
                  <a:close/>
                  <a:moveTo>
                    <a:pt x="1332" y="1339"/>
                  </a:moveTo>
                  <a:lnTo>
                    <a:pt x="1334" y="1341"/>
                  </a:lnTo>
                  <a:lnTo>
                    <a:pt x="1335" y="1343"/>
                  </a:lnTo>
                  <a:lnTo>
                    <a:pt x="1335" y="1344"/>
                  </a:lnTo>
                  <a:lnTo>
                    <a:pt x="1336" y="1350"/>
                  </a:lnTo>
                  <a:lnTo>
                    <a:pt x="1336" y="1351"/>
                  </a:lnTo>
                  <a:lnTo>
                    <a:pt x="1337" y="1351"/>
                  </a:lnTo>
                  <a:lnTo>
                    <a:pt x="1337" y="1356"/>
                  </a:lnTo>
                  <a:lnTo>
                    <a:pt x="1338" y="1357"/>
                  </a:lnTo>
                  <a:lnTo>
                    <a:pt x="1338" y="1359"/>
                  </a:lnTo>
                  <a:lnTo>
                    <a:pt x="1337" y="1360"/>
                  </a:lnTo>
                  <a:lnTo>
                    <a:pt x="1335" y="1360"/>
                  </a:lnTo>
                  <a:lnTo>
                    <a:pt x="1333" y="1357"/>
                  </a:lnTo>
                  <a:lnTo>
                    <a:pt x="1333" y="1356"/>
                  </a:lnTo>
                  <a:lnTo>
                    <a:pt x="1332" y="1354"/>
                  </a:lnTo>
                  <a:lnTo>
                    <a:pt x="1332" y="1353"/>
                  </a:lnTo>
                  <a:lnTo>
                    <a:pt x="1332" y="1352"/>
                  </a:lnTo>
                  <a:lnTo>
                    <a:pt x="1332" y="1350"/>
                  </a:lnTo>
                  <a:lnTo>
                    <a:pt x="1330" y="1348"/>
                  </a:lnTo>
                  <a:lnTo>
                    <a:pt x="1329" y="1348"/>
                  </a:lnTo>
                  <a:lnTo>
                    <a:pt x="1328" y="1347"/>
                  </a:lnTo>
                  <a:lnTo>
                    <a:pt x="1327" y="1348"/>
                  </a:lnTo>
                  <a:lnTo>
                    <a:pt x="1327" y="1348"/>
                  </a:lnTo>
                  <a:lnTo>
                    <a:pt x="1327" y="1345"/>
                  </a:lnTo>
                  <a:lnTo>
                    <a:pt x="1327" y="1344"/>
                  </a:lnTo>
                  <a:lnTo>
                    <a:pt x="1327" y="1343"/>
                  </a:lnTo>
                  <a:lnTo>
                    <a:pt x="1327" y="1343"/>
                  </a:lnTo>
                  <a:lnTo>
                    <a:pt x="1330" y="1342"/>
                  </a:lnTo>
                  <a:lnTo>
                    <a:pt x="1330" y="1342"/>
                  </a:lnTo>
                  <a:lnTo>
                    <a:pt x="1329" y="1341"/>
                  </a:lnTo>
                  <a:lnTo>
                    <a:pt x="1328" y="1341"/>
                  </a:lnTo>
                  <a:lnTo>
                    <a:pt x="1328" y="1341"/>
                  </a:lnTo>
                  <a:lnTo>
                    <a:pt x="1327" y="1340"/>
                  </a:lnTo>
                  <a:lnTo>
                    <a:pt x="1327" y="1338"/>
                  </a:lnTo>
                  <a:lnTo>
                    <a:pt x="1328" y="1338"/>
                  </a:lnTo>
                  <a:lnTo>
                    <a:pt x="1329" y="1339"/>
                  </a:lnTo>
                  <a:lnTo>
                    <a:pt x="1329" y="1339"/>
                  </a:lnTo>
                  <a:lnTo>
                    <a:pt x="1329" y="1339"/>
                  </a:lnTo>
                  <a:lnTo>
                    <a:pt x="1329" y="1339"/>
                  </a:lnTo>
                  <a:lnTo>
                    <a:pt x="1329" y="1338"/>
                  </a:lnTo>
                  <a:lnTo>
                    <a:pt x="1330" y="1337"/>
                  </a:lnTo>
                  <a:lnTo>
                    <a:pt x="1331" y="1337"/>
                  </a:lnTo>
                  <a:lnTo>
                    <a:pt x="1332" y="1338"/>
                  </a:lnTo>
                  <a:lnTo>
                    <a:pt x="1332" y="1339"/>
                  </a:lnTo>
                  <a:close/>
                  <a:moveTo>
                    <a:pt x="2363" y="1341"/>
                  </a:moveTo>
                  <a:lnTo>
                    <a:pt x="2362" y="1342"/>
                  </a:lnTo>
                  <a:lnTo>
                    <a:pt x="2359" y="1342"/>
                  </a:lnTo>
                  <a:lnTo>
                    <a:pt x="2359" y="1341"/>
                  </a:lnTo>
                  <a:lnTo>
                    <a:pt x="2358" y="1341"/>
                  </a:lnTo>
                  <a:lnTo>
                    <a:pt x="2357" y="1340"/>
                  </a:lnTo>
                  <a:lnTo>
                    <a:pt x="2357" y="1338"/>
                  </a:lnTo>
                  <a:lnTo>
                    <a:pt x="2356" y="1338"/>
                  </a:lnTo>
                  <a:lnTo>
                    <a:pt x="2356" y="1337"/>
                  </a:lnTo>
                  <a:lnTo>
                    <a:pt x="2357" y="1336"/>
                  </a:lnTo>
                  <a:lnTo>
                    <a:pt x="2358" y="1336"/>
                  </a:lnTo>
                  <a:lnTo>
                    <a:pt x="2359" y="1335"/>
                  </a:lnTo>
                  <a:lnTo>
                    <a:pt x="2362" y="1335"/>
                  </a:lnTo>
                  <a:lnTo>
                    <a:pt x="2363" y="1337"/>
                  </a:lnTo>
                  <a:lnTo>
                    <a:pt x="2363" y="1341"/>
                  </a:lnTo>
                  <a:close/>
                  <a:moveTo>
                    <a:pt x="1391" y="1335"/>
                  </a:moveTo>
                  <a:lnTo>
                    <a:pt x="1390" y="1336"/>
                  </a:lnTo>
                  <a:lnTo>
                    <a:pt x="1389" y="1336"/>
                  </a:lnTo>
                  <a:lnTo>
                    <a:pt x="1389" y="1334"/>
                  </a:lnTo>
                  <a:lnTo>
                    <a:pt x="1390" y="1334"/>
                  </a:lnTo>
                  <a:lnTo>
                    <a:pt x="1390" y="1334"/>
                  </a:lnTo>
                  <a:lnTo>
                    <a:pt x="1391" y="1334"/>
                  </a:lnTo>
                  <a:lnTo>
                    <a:pt x="1391" y="1335"/>
                  </a:lnTo>
                  <a:close/>
                  <a:moveTo>
                    <a:pt x="1910" y="1330"/>
                  </a:moveTo>
                  <a:lnTo>
                    <a:pt x="1910" y="1331"/>
                  </a:lnTo>
                  <a:lnTo>
                    <a:pt x="1909" y="1332"/>
                  </a:lnTo>
                  <a:lnTo>
                    <a:pt x="1909" y="1333"/>
                  </a:lnTo>
                  <a:lnTo>
                    <a:pt x="1908" y="1334"/>
                  </a:lnTo>
                  <a:lnTo>
                    <a:pt x="1907" y="1334"/>
                  </a:lnTo>
                  <a:lnTo>
                    <a:pt x="1907" y="1334"/>
                  </a:lnTo>
                  <a:lnTo>
                    <a:pt x="1906" y="1333"/>
                  </a:lnTo>
                  <a:lnTo>
                    <a:pt x="1906" y="1331"/>
                  </a:lnTo>
                  <a:lnTo>
                    <a:pt x="1907" y="1331"/>
                  </a:lnTo>
                  <a:lnTo>
                    <a:pt x="1907" y="1330"/>
                  </a:lnTo>
                  <a:lnTo>
                    <a:pt x="1909" y="1330"/>
                  </a:lnTo>
                  <a:lnTo>
                    <a:pt x="1909" y="1331"/>
                  </a:lnTo>
                  <a:lnTo>
                    <a:pt x="1910" y="1330"/>
                  </a:lnTo>
                  <a:close/>
                  <a:moveTo>
                    <a:pt x="2240" y="1332"/>
                  </a:moveTo>
                  <a:lnTo>
                    <a:pt x="2238" y="1332"/>
                  </a:lnTo>
                  <a:lnTo>
                    <a:pt x="2237" y="1331"/>
                  </a:lnTo>
                  <a:lnTo>
                    <a:pt x="2237" y="1330"/>
                  </a:lnTo>
                  <a:lnTo>
                    <a:pt x="2237" y="1330"/>
                  </a:lnTo>
                  <a:lnTo>
                    <a:pt x="2238" y="1329"/>
                  </a:lnTo>
                  <a:lnTo>
                    <a:pt x="2239" y="1328"/>
                  </a:lnTo>
                  <a:lnTo>
                    <a:pt x="2239" y="1330"/>
                  </a:lnTo>
                  <a:lnTo>
                    <a:pt x="2241" y="1330"/>
                  </a:lnTo>
                  <a:lnTo>
                    <a:pt x="2241" y="1330"/>
                  </a:lnTo>
                  <a:lnTo>
                    <a:pt x="2240" y="1331"/>
                  </a:lnTo>
                  <a:lnTo>
                    <a:pt x="2240" y="1332"/>
                  </a:lnTo>
                  <a:close/>
                  <a:moveTo>
                    <a:pt x="1386" y="1338"/>
                  </a:moveTo>
                  <a:lnTo>
                    <a:pt x="1387" y="1340"/>
                  </a:lnTo>
                  <a:lnTo>
                    <a:pt x="1387" y="1341"/>
                  </a:lnTo>
                  <a:lnTo>
                    <a:pt x="1388" y="1342"/>
                  </a:lnTo>
                  <a:lnTo>
                    <a:pt x="1393" y="1342"/>
                  </a:lnTo>
                  <a:lnTo>
                    <a:pt x="1394" y="1342"/>
                  </a:lnTo>
                  <a:lnTo>
                    <a:pt x="1394" y="1341"/>
                  </a:lnTo>
                  <a:lnTo>
                    <a:pt x="1394" y="1340"/>
                  </a:lnTo>
                  <a:lnTo>
                    <a:pt x="1395" y="1340"/>
                  </a:lnTo>
                  <a:lnTo>
                    <a:pt x="1395" y="1339"/>
                  </a:lnTo>
                  <a:lnTo>
                    <a:pt x="1396" y="1337"/>
                  </a:lnTo>
                  <a:lnTo>
                    <a:pt x="1397" y="1338"/>
                  </a:lnTo>
                  <a:lnTo>
                    <a:pt x="1397" y="1339"/>
                  </a:lnTo>
                  <a:lnTo>
                    <a:pt x="1398" y="1340"/>
                  </a:lnTo>
                  <a:lnTo>
                    <a:pt x="1397" y="1342"/>
                  </a:lnTo>
                  <a:lnTo>
                    <a:pt x="1397" y="1345"/>
                  </a:lnTo>
                  <a:lnTo>
                    <a:pt x="1396" y="1345"/>
                  </a:lnTo>
                  <a:lnTo>
                    <a:pt x="1397" y="1346"/>
                  </a:lnTo>
                  <a:lnTo>
                    <a:pt x="1397" y="1350"/>
                  </a:lnTo>
                  <a:lnTo>
                    <a:pt x="1398" y="1350"/>
                  </a:lnTo>
                  <a:lnTo>
                    <a:pt x="1400" y="1352"/>
                  </a:lnTo>
                  <a:lnTo>
                    <a:pt x="1400" y="1353"/>
                  </a:lnTo>
                  <a:lnTo>
                    <a:pt x="1400" y="1356"/>
                  </a:lnTo>
                  <a:lnTo>
                    <a:pt x="1399" y="1356"/>
                  </a:lnTo>
                  <a:lnTo>
                    <a:pt x="1397" y="1353"/>
                  </a:lnTo>
                  <a:lnTo>
                    <a:pt x="1397" y="1353"/>
                  </a:lnTo>
                  <a:lnTo>
                    <a:pt x="1396" y="1353"/>
                  </a:lnTo>
                  <a:lnTo>
                    <a:pt x="1395" y="1353"/>
                  </a:lnTo>
                  <a:lnTo>
                    <a:pt x="1393" y="1353"/>
                  </a:lnTo>
                  <a:lnTo>
                    <a:pt x="1388" y="1349"/>
                  </a:lnTo>
                  <a:lnTo>
                    <a:pt x="1387" y="1348"/>
                  </a:lnTo>
                  <a:lnTo>
                    <a:pt x="1386" y="1349"/>
                  </a:lnTo>
                  <a:lnTo>
                    <a:pt x="1383" y="1349"/>
                  </a:lnTo>
                  <a:lnTo>
                    <a:pt x="1381" y="1348"/>
                  </a:lnTo>
                  <a:lnTo>
                    <a:pt x="1379" y="1348"/>
                  </a:lnTo>
                  <a:lnTo>
                    <a:pt x="1378" y="1348"/>
                  </a:lnTo>
                  <a:lnTo>
                    <a:pt x="1378" y="1347"/>
                  </a:lnTo>
                  <a:lnTo>
                    <a:pt x="1378" y="1346"/>
                  </a:lnTo>
                  <a:lnTo>
                    <a:pt x="1378" y="1346"/>
                  </a:lnTo>
                  <a:lnTo>
                    <a:pt x="1379" y="1345"/>
                  </a:lnTo>
                  <a:lnTo>
                    <a:pt x="1378" y="1344"/>
                  </a:lnTo>
                  <a:lnTo>
                    <a:pt x="1377" y="1345"/>
                  </a:lnTo>
                  <a:lnTo>
                    <a:pt x="1376" y="1344"/>
                  </a:lnTo>
                  <a:lnTo>
                    <a:pt x="1376" y="1341"/>
                  </a:lnTo>
                  <a:lnTo>
                    <a:pt x="1376" y="1340"/>
                  </a:lnTo>
                  <a:lnTo>
                    <a:pt x="1375" y="1340"/>
                  </a:lnTo>
                  <a:lnTo>
                    <a:pt x="1375" y="1340"/>
                  </a:lnTo>
                  <a:lnTo>
                    <a:pt x="1375" y="1339"/>
                  </a:lnTo>
                  <a:lnTo>
                    <a:pt x="1376" y="1339"/>
                  </a:lnTo>
                  <a:lnTo>
                    <a:pt x="1377" y="1340"/>
                  </a:lnTo>
                  <a:lnTo>
                    <a:pt x="1378" y="1339"/>
                  </a:lnTo>
                  <a:lnTo>
                    <a:pt x="1379" y="1339"/>
                  </a:lnTo>
                  <a:lnTo>
                    <a:pt x="1380" y="1338"/>
                  </a:lnTo>
                  <a:lnTo>
                    <a:pt x="1380" y="1336"/>
                  </a:lnTo>
                  <a:lnTo>
                    <a:pt x="1379" y="1335"/>
                  </a:lnTo>
                  <a:lnTo>
                    <a:pt x="1379" y="1334"/>
                  </a:lnTo>
                  <a:lnTo>
                    <a:pt x="1379" y="1333"/>
                  </a:lnTo>
                  <a:lnTo>
                    <a:pt x="1380" y="1329"/>
                  </a:lnTo>
                  <a:lnTo>
                    <a:pt x="1379" y="1328"/>
                  </a:lnTo>
                  <a:lnTo>
                    <a:pt x="1379" y="1326"/>
                  </a:lnTo>
                  <a:lnTo>
                    <a:pt x="1380" y="1325"/>
                  </a:lnTo>
                  <a:lnTo>
                    <a:pt x="1381" y="1325"/>
                  </a:lnTo>
                  <a:lnTo>
                    <a:pt x="1382" y="1326"/>
                  </a:lnTo>
                  <a:lnTo>
                    <a:pt x="1384" y="1326"/>
                  </a:lnTo>
                  <a:lnTo>
                    <a:pt x="1385" y="1327"/>
                  </a:lnTo>
                  <a:lnTo>
                    <a:pt x="1385" y="1328"/>
                  </a:lnTo>
                  <a:lnTo>
                    <a:pt x="1386" y="1329"/>
                  </a:lnTo>
                  <a:lnTo>
                    <a:pt x="1385" y="1331"/>
                  </a:lnTo>
                  <a:lnTo>
                    <a:pt x="1385" y="1333"/>
                  </a:lnTo>
                  <a:lnTo>
                    <a:pt x="1386" y="1334"/>
                  </a:lnTo>
                  <a:lnTo>
                    <a:pt x="1385" y="1335"/>
                  </a:lnTo>
                  <a:lnTo>
                    <a:pt x="1386" y="1338"/>
                  </a:lnTo>
                  <a:close/>
                  <a:moveTo>
                    <a:pt x="1573" y="1330"/>
                  </a:moveTo>
                  <a:lnTo>
                    <a:pt x="1573" y="1332"/>
                  </a:lnTo>
                  <a:lnTo>
                    <a:pt x="1571" y="1332"/>
                  </a:lnTo>
                  <a:lnTo>
                    <a:pt x="1569" y="1330"/>
                  </a:lnTo>
                  <a:lnTo>
                    <a:pt x="1568" y="1330"/>
                  </a:lnTo>
                  <a:lnTo>
                    <a:pt x="1568" y="1329"/>
                  </a:lnTo>
                  <a:lnTo>
                    <a:pt x="1569" y="1328"/>
                  </a:lnTo>
                  <a:lnTo>
                    <a:pt x="1569" y="1326"/>
                  </a:lnTo>
                  <a:lnTo>
                    <a:pt x="1571" y="1325"/>
                  </a:lnTo>
                  <a:lnTo>
                    <a:pt x="1572" y="1325"/>
                  </a:lnTo>
                  <a:lnTo>
                    <a:pt x="1573" y="1326"/>
                  </a:lnTo>
                  <a:lnTo>
                    <a:pt x="1573" y="1328"/>
                  </a:lnTo>
                  <a:lnTo>
                    <a:pt x="1573" y="1328"/>
                  </a:lnTo>
                  <a:lnTo>
                    <a:pt x="1573" y="1330"/>
                  </a:lnTo>
                  <a:close/>
                  <a:moveTo>
                    <a:pt x="1909" y="1326"/>
                  </a:moveTo>
                  <a:lnTo>
                    <a:pt x="1909" y="1326"/>
                  </a:lnTo>
                  <a:lnTo>
                    <a:pt x="1908" y="1326"/>
                  </a:lnTo>
                  <a:lnTo>
                    <a:pt x="1908" y="1325"/>
                  </a:lnTo>
                  <a:lnTo>
                    <a:pt x="1908" y="1325"/>
                  </a:lnTo>
                  <a:lnTo>
                    <a:pt x="1909" y="1325"/>
                  </a:lnTo>
                  <a:lnTo>
                    <a:pt x="1909" y="1325"/>
                  </a:lnTo>
                  <a:lnTo>
                    <a:pt x="1909" y="1326"/>
                  </a:lnTo>
                  <a:lnTo>
                    <a:pt x="1909" y="1326"/>
                  </a:lnTo>
                  <a:close/>
                  <a:moveTo>
                    <a:pt x="1385" y="1326"/>
                  </a:moveTo>
                  <a:lnTo>
                    <a:pt x="1384" y="1326"/>
                  </a:lnTo>
                  <a:lnTo>
                    <a:pt x="1384" y="1326"/>
                  </a:lnTo>
                  <a:lnTo>
                    <a:pt x="1384" y="1325"/>
                  </a:lnTo>
                  <a:lnTo>
                    <a:pt x="1385" y="1324"/>
                  </a:lnTo>
                  <a:lnTo>
                    <a:pt x="1385" y="1324"/>
                  </a:lnTo>
                  <a:lnTo>
                    <a:pt x="1385" y="1324"/>
                  </a:lnTo>
                  <a:lnTo>
                    <a:pt x="1386" y="1326"/>
                  </a:lnTo>
                  <a:lnTo>
                    <a:pt x="1385" y="1326"/>
                  </a:lnTo>
                  <a:close/>
                  <a:moveTo>
                    <a:pt x="1415" y="1325"/>
                  </a:moveTo>
                  <a:lnTo>
                    <a:pt x="1415" y="1325"/>
                  </a:lnTo>
                  <a:lnTo>
                    <a:pt x="1414" y="1325"/>
                  </a:lnTo>
                  <a:lnTo>
                    <a:pt x="1414" y="1324"/>
                  </a:lnTo>
                  <a:lnTo>
                    <a:pt x="1414" y="1323"/>
                  </a:lnTo>
                  <a:lnTo>
                    <a:pt x="1414" y="1323"/>
                  </a:lnTo>
                  <a:lnTo>
                    <a:pt x="1415" y="1323"/>
                  </a:lnTo>
                  <a:lnTo>
                    <a:pt x="1415" y="1323"/>
                  </a:lnTo>
                  <a:lnTo>
                    <a:pt x="1415" y="1325"/>
                  </a:lnTo>
                  <a:close/>
                  <a:moveTo>
                    <a:pt x="1601" y="1322"/>
                  </a:moveTo>
                  <a:lnTo>
                    <a:pt x="1600" y="1322"/>
                  </a:lnTo>
                  <a:lnTo>
                    <a:pt x="1599" y="1322"/>
                  </a:lnTo>
                  <a:lnTo>
                    <a:pt x="1599" y="1321"/>
                  </a:lnTo>
                  <a:lnTo>
                    <a:pt x="1600" y="1321"/>
                  </a:lnTo>
                  <a:lnTo>
                    <a:pt x="1601" y="1321"/>
                  </a:lnTo>
                  <a:lnTo>
                    <a:pt x="1601" y="1322"/>
                  </a:lnTo>
                  <a:close/>
                  <a:moveTo>
                    <a:pt x="2286" y="1335"/>
                  </a:moveTo>
                  <a:lnTo>
                    <a:pt x="2285" y="1336"/>
                  </a:lnTo>
                  <a:lnTo>
                    <a:pt x="2282" y="1336"/>
                  </a:lnTo>
                  <a:lnTo>
                    <a:pt x="2281" y="1335"/>
                  </a:lnTo>
                  <a:lnTo>
                    <a:pt x="2280" y="1331"/>
                  </a:lnTo>
                  <a:lnTo>
                    <a:pt x="2279" y="1330"/>
                  </a:lnTo>
                  <a:lnTo>
                    <a:pt x="2279" y="1328"/>
                  </a:lnTo>
                  <a:lnTo>
                    <a:pt x="2280" y="1328"/>
                  </a:lnTo>
                  <a:lnTo>
                    <a:pt x="2282" y="1324"/>
                  </a:lnTo>
                  <a:lnTo>
                    <a:pt x="2282" y="1322"/>
                  </a:lnTo>
                  <a:lnTo>
                    <a:pt x="2282" y="1321"/>
                  </a:lnTo>
                  <a:lnTo>
                    <a:pt x="2283" y="1320"/>
                  </a:lnTo>
                  <a:lnTo>
                    <a:pt x="2285" y="1320"/>
                  </a:lnTo>
                  <a:lnTo>
                    <a:pt x="2285" y="1320"/>
                  </a:lnTo>
                  <a:lnTo>
                    <a:pt x="2287" y="1320"/>
                  </a:lnTo>
                  <a:lnTo>
                    <a:pt x="2289" y="1321"/>
                  </a:lnTo>
                  <a:lnTo>
                    <a:pt x="2291" y="1322"/>
                  </a:lnTo>
                  <a:lnTo>
                    <a:pt x="2291" y="1323"/>
                  </a:lnTo>
                  <a:lnTo>
                    <a:pt x="2292" y="1326"/>
                  </a:lnTo>
                  <a:lnTo>
                    <a:pt x="2292" y="1326"/>
                  </a:lnTo>
                  <a:lnTo>
                    <a:pt x="2292" y="1329"/>
                  </a:lnTo>
                  <a:lnTo>
                    <a:pt x="2290" y="1332"/>
                  </a:lnTo>
                  <a:lnTo>
                    <a:pt x="2289" y="1334"/>
                  </a:lnTo>
                  <a:lnTo>
                    <a:pt x="2287" y="1335"/>
                  </a:lnTo>
                  <a:lnTo>
                    <a:pt x="2286" y="1335"/>
                  </a:lnTo>
                  <a:close/>
                  <a:moveTo>
                    <a:pt x="1588" y="1319"/>
                  </a:moveTo>
                  <a:lnTo>
                    <a:pt x="1589" y="1320"/>
                  </a:lnTo>
                  <a:lnTo>
                    <a:pt x="1590" y="1320"/>
                  </a:lnTo>
                  <a:lnTo>
                    <a:pt x="1591" y="1319"/>
                  </a:lnTo>
                  <a:lnTo>
                    <a:pt x="1593" y="1320"/>
                  </a:lnTo>
                  <a:lnTo>
                    <a:pt x="1594" y="1321"/>
                  </a:lnTo>
                  <a:lnTo>
                    <a:pt x="1597" y="1321"/>
                  </a:lnTo>
                  <a:lnTo>
                    <a:pt x="1597" y="1320"/>
                  </a:lnTo>
                  <a:lnTo>
                    <a:pt x="1599" y="1320"/>
                  </a:lnTo>
                  <a:lnTo>
                    <a:pt x="1599" y="1321"/>
                  </a:lnTo>
                  <a:lnTo>
                    <a:pt x="1599" y="1322"/>
                  </a:lnTo>
                  <a:lnTo>
                    <a:pt x="1597" y="1324"/>
                  </a:lnTo>
                  <a:lnTo>
                    <a:pt x="1596" y="1324"/>
                  </a:lnTo>
                  <a:lnTo>
                    <a:pt x="1596" y="1324"/>
                  </a:lnTo>
                  <a:lnTo>
                    <a:pt x="1594" y="1325"/>
                  </a:lnTo>
                  <a:lnTo>
                    <a:pt x="1592" y="1326"/>
                  </a:lnTo>
                  <a:lnTo>
                    <a:pt x="1592" y="1327"/>
                  </a:lnTo>
                  <a:lnTo>
                    <a:pt x="1591" y="1328"/>
                  </a:lnTo>
                  <a:lnTo>
                    <a:pt x="1588" y="1328"/>
                  </a:lnTo>
                  <a:lnTo>
                    <a:pt x="1586" y="1330"/>
                  </a:lnTo>
                  <a:lnTo>
                    <a:pt x="1586" y="1331"/>
                  </a:lnTo>
                  <a:lnTo>
                    <a:pt x="1585" y="1331"/>
                  </a:lnTo>
                  <a:lnTo>
                    <a:pt x="1581" y="1334"/>
                  </a:lnTo>
                  <a:lnTo>
                    <a:pt x="1580" y="1336"/>
                  </a:lnTo>
                  <a:lnTo>
                    <a:pt x="1579" y="1336"/>
                  </a:lnTo>
                  <a:lnTo>
                    <a:pt x="1579" y="1335"/>
                  </a:lnTo>
                  <a:lnTo>
                    <a:pt x="1579" y="1334"/>
                  </a:lnTo>
                  <a:lnTo>
                    <a:pt x="1579" y="1333"/>
                  </a:lnTo>
                  <a:lnTo>
                    <a:pt x="1581" y="1332"/>
                  </a:lnTo>
                  <a:lnTo>
                    <a:pt x="1581" y="1329"/>
                  </a:lnTo>
                  <a:lnTo>
                    <a:pt x="1582" y="1329"/>
                  </a:lnTo>
                  <a:lnTo>
                    <a:pt x="1582" y="1327"/>
                  </a:lnTo>
                  <a:lnTo>
                    <a:pt x="1582" y="1326"/>
                  </a:lnTo>
                  <a:lnTo>
                    <a:pt x="1582" y="1326"/>
                  </a:lnTo>
                  <a:lnTo>
                    <a:pt x="1582" y="1325"/>
                  </a:lnTo>
                  <a:lnTo>
                    <a:pt x="1583" y="1324"/>
                  </a:lnTo>
                  <a:lnTo>
                    <a:pt x="1584" y="1325"/>
                  </a:lnTo>
                  <a:lnTo>
                    <a:pt x="1585" y="1325"/>
                  </a:lnTo>
                  <a:lnTo>
                    <a:pt x="1587" y="1324"/>
                  </a:lnTo>
                  <a:lnTo>
                    <a:pt x="1587" y="1322"/>
                  </a:lnTo>
                  <a:lnTo>
                    <a:pt x="1586" y="1321"/>
                  </a:lnTo>
                  <a:lnTo>
                    <a:pt x="1586" y="1320"/>
                  </a:lnTo>
                  <a:lnTo>
                    <a:pt x="1586" y="1318"/>
                  </a:lnTo>
                  <a:lnTo>
                    <a:pt x="1588" y="1319"/>
                  </a:lnTo>
                  <a:close/>
                  <a:moveTo>
                    <a:pt x="1580" y="1318"/>
                  </a:moveTo>
                  <a:lnTo>
                    <a:pt x="1579" y="1319"/>
                  </a:lnTo>
                  <a:lnTo>
                    <a:pt x="1579" y="1319"/>
                  </a:lnTo>
                  <a:lnTo>
                    <a:pt x="1579" y="1318"/>
                  </a:lnTo>
                  <a:lnTo>
                    <a:pt x="1579" y="1317"/>
                  </a:lnTo>
                  <a:lnTo>
                    <a:pt x="1579" y="1317"/>
                  </a:lnTo>
                  <a:lnTo>
                    <a:pt x="1580" y="1316"/>
                  </a:lnTo>
                  <a:lnTo>
                    <a:pt x="1580" y="1318"/>
                  </a:lnTo>
                  <a:close/>
                  <a:moveTo>
                    <a:pt x="1539" y="1335"/>
                  </a:moveTo>
                  <a:lnTo>
                    <a:pt x="1538" y="1335"/>
                  </a:lnTo>
                  <a:lnTo>
                    <a:pt x="1537" y="1335"/>
                  </a:lnTo>
                  <a:lnTo>
                    <a:pt x="1535" y="1332"/>
                  </a:lnTo>
                  <a:lnTo>
                    <a:pt x="1535" y="1331"/>
                  </a:lnTo>
                  <a:lnTo>
                    <a:pt x="1536" y="1330"/>
                  </a:lnTo>
                  <a:lnTo>
                    <a:pt x="1536" y="1327"/>
                  </a:lnTo>
                  <a:lnTo>
                    <a:pt x="1537" y="1327"/>
                  </a:lnTo>
                  <a:lnTo>
                    <a:pt x="1537" y="1325"/>
                  </a:lnTo>
                  <a:lnTo>
                    <a:pt x="1538" y="1324"/>
                  </a:lnTo>
                  <a:lnTo>
                    <a:pt x="1537" y="1323"/>
                  </a:lnTo>
                  <a:lnTo>
                    <a:pt x="1537" y="1321"/>
                  </a:lnTo>
                  <a:lnTo>
                    <a:pt x="1538" y="1320"/>
                  </a:lnTo>
                  <a:lnTo>
                    <a:pt x="1538" y="1317"/>
                  </a:lnTo>
                  <a:lnTo>
                    <a:pt x="1540" y="1315"/>
                  </a:lnTo>
                  <a:lnTo>
                    <a:pt x="1540" y="1315"/>
                  </a:lnTo>
                  <a:lnTo>
                    <a:pt x="1541" y="1317"/>
                  </a:lnTo>
                  <a:lnTo>
                    <a:pt x="1543" y="1317"/>
                  </a:lnTo>
                  <a:lnTo>
                    <a:pt x="1544" y="1319"/>
                  </a:lnTo>
                  <a:lnTo>
                    <a:pt x="1545" y="1319"/>
                  </a:lnTo>
                  <a:lnTo>
                    <a:pt x="1546" y="1320"/>
                  </a:lnTo>
                  <a:lnTo>
                    <a:pt x="1544" y="1321"/>
                  </a:lnTo>
                  <a:lnTo>
                    <a:pt x="1544" y="1322"/>
                  </a:lnTo>
                  <a:lnTo>
                    <a:pt x="1543" y="1323"/>
                  </a:lnTo>
                  <a:lnTo>
                    <a:pt x="1542" y="1323"/>
                  </a:lnTo>
                  <a:lnTo>
                    <a:pt x="1542" y="1326"/>
                  </a:lnTo>
                  <a:lnTo>
                    <a:pt x="1540" y="1328"/>
                  </a:lnTo>
                  <a:lnTo>
                    <a:pt x="1540" y="1334"/>
                  </a:lnTo>
                  <a:lnTo>
                    <a:pt x="1539" y="1335"/>
                  </a:lnTo>
                  <a:close/>
                  <a:moveTo>
                    <a:pt x="1384" y="1317"/>
                  </a:moveTo>
                  <a:lnTo>
                    <a:pt x="1385" y="1317"/>
                  </a:lnTo>
                  <a:lnTo>
                    <a:pt x="1386" y="1317"/>
                  </a:lnTo>
                  <a:lnTo>
                    <a:pt x="1386" y="1318"/>
                  </a:lnTo>
                  <a:lnTo>
                    <a:pt x="1387" y="1319"/>
                  </a:lnTo>
                  <a:lnTo>
                    <a:pt x="1386" y="1320"/>
                  </a:lnTo>
                  <a:lnTo>
                    <a:pt x="1386" y="1321"/>
                  </a:lnTo>
                  <a:lnTo>
                    <a:pt x="1386" y="1322"/>
                  </a:lnTo>
                  <a:lnTo>
                    <a:pt x="1384" y="1320"/>
                  </a:lnTo>
                  <a:lnTo>
                    <a:pt x="1383" y="1319"/>
                  </a:lnTo>
                  <a:lnTo>
                    <a:pt x="1382" y="1319"/>
                  </a:lnTo>
                  <a:lnTo>
                    <a:pt x="1381" y="1318"/>
                  </a:lnTo>
                  <a:lnTo>
                    <a:pt x="1381" y="1317"/>
                  </a:lnTo>
                  <a:lnTo>
                    <a:pt x="1380" y="1314"/>
                  </a:lnTo>
                  <a:lnTo>
                    <a:pt x="1380" y="1313"/>
                  </a:lnTo>
                  <a:lnTo>
                    <a:pt x="1381" y="1312"/>
                  </a:lnTo>
                  <a:lnTo>
                    <a:pt x="1381" y="1311"/>
                  </a:lnTo>
                  <a:lnTo>
                    <a:pt x="1382" y="1311"/>
                  </a:lnTo>
                  <a:lnTo>
                    <a:pt x="1384" y="1312"/>
                  </a:lnTo>
                  <a:lnTo>
                    <a:pt x="1384" y="1315"/>
                  </a:lnTo>
                  <a:lnTo>
                    <a:pt x="1385" y="1316"/>
                  </a:lnTo>
                  <a:lnTo>
                    <a:pt x="1385" y="1317"/>
                  </a:lnTo>
                  <a:lnTo>
                    <a:pt x="1384" y="1317"/>
                  </a:lnTo>
                  <a:close/>
                  <a:moveTo>
                    <a:pt x="1379" y="1311"/>
                  </a:moveTo>
                  <a:lnTo>
                    <a:pt x="1379" y="1312"/>
                  </a:lnTo>
                  <a:lnTo>
                    <a:pt x="1377" y="1310"/>
                  </a:lnTo>
                  <a:lnTo>
                    <a:pt x="1377" y="1309"/>
                  </a:lnTo>
                  <a:lnTo>
                    <a:pt x="1378" y="1309"/>
                  </a:lnTo>
                  <a:lnTo>
                    <a:pt x="1378" y="1309"/>
                  </a:lnTo>
                  <a:lnTo>
                    <a:pt x="1379" y="1309"/>
                  </a:lnTo>
                  <a:lnTo>
                    <a:pt x="1379" y="1311"/>
                  </a:lnTo>
                  <a:close/>
                  <a:moveTo>
                    <a:pt x="1573" y="1307"/>
                  </a:moveTo>
                  <a:lnTo>
                    <a:pt x="1572" y="1307"/>
                  </a:lnTo>
                  <a:lnTo>
                    <a:pt x="1571" y="1307"/>
                  </a:lnTo>
                  <a:lnTo>
                    <a:pt x="1571" y="1306"/>
                  </a:lnTo>
                  <a:lnTo>
                    <a:pt x="1572" y="1305"/>
                  </a:lnTo>
                  <a:lnTo>
                    <a:pt x="1573" y="1305"/>
                  </a:lnTo>
                  <a:lnTo>
                    <a:pt x="1573" y="1306"/>
                  </a:lnTo>
                  <a:lnTo>
                    <a:pt x="1573" y="1307"/>
                  </a:lnTo>
                  <a:close/>
                  <a:moveTo>
                    <a:pt x="1946" y="1303"/>
                  </a:moveTo>
                  <a:lnTo>
                    <a:pt x="1945" y="1303"/>
                  </a:lnTo>
                  <a:lnTo>
                    <a:pt x="1945" y="1303"/>
                  </a:lnTo>
                  <a:lnTo>
                    <a:pt x="1945" y="1302"/>
                  </a:lnTo>
                  <a:lnTo>
                    <a:pt x="1946" y="1301"/>
                  </a:lnTo>
                  <a:lnTo>
                    <a:pt x="1946" y="1302"/>
                  </a:lnTo>
                  <a:lnTo>
                    <a:pt x="1946" y="1302"/>
                  </a:lnTo>
                  <a:lnTo>
                    <a:pt x="1946" y="1303"/>
                  </a:lnTo>
                  <a:close/>
                  <a:moveTo>
                    <a:pt x="1886" y="1299"/>
                  </a:moveTo>
                  <a:lnTo>
                    <a:pt x="1885" y="1299"/>
                  </a:lnTo>
                  <a:lnTo>
                    <a:pt x="1884" y="1298"/>
                  </a:lnTo>
                  <a:lnTo>
                    <a:pt x="1885" y="1297"/>
                  </a:lnTo>
                  <a:lnTo>
                    <a:pt x="1886" y="1297"/>
                  </a:lnTo>
                  <a:lnTo>
                    <a:pt x="1887" y="1298"/>
                  </a:lnTo>
                  <a:lnTo>
                    <a:pt x="1887" y="1299"/>
                  </a:lnTo>
                  <a:lnTo>
                    <a:pt x="1886" y="1299"/>
                  </a:lnTo>
                  <a:close/>
                  <a:moveTo>
                    <a:pt x="1418" y="1288"/>
                  </a:moveTo>
                  <a:lnTo>
                    <a:pt x="1418" y="1288"/>
                  </a:lnTo>
                  <a:lnTo>
                    <a:pt x="1417" y="1287"/>
                  </a:lnTo>
                  <a:lnTo>
                    <a:pt x="1417" y="1287"/>
                  </a:lnTo>
                  <a:lnTo>
                    <a:pt x="1416" y="1287"/>
                  </a:lnTo>
                  <a:lnTo>
                    <a:pt x="1417" y="1287"/>
                  </a:lnTo>
                  <a:lnTo>
                    <a:pt x="1418" y="1287"/>
                  </a:lnTo>
                  <a:lnTo>
                    <a:pt x="1418" y="1288"/>
                  </a:lnTo>
                  <a:close/>
                  <a:moveTo>
                    <a:pt x="1417" y="1286"/>
                  </a:moveTo>
                  <a:lnTo>
                    <a:pt x="1416" y="1286"/>
                  </a:lnTo>
                  <a:lnTo>
                    <a:pt x="1415" y="1286"/>
                  </a:lnTo>
                  <a:lnTo>
                    <a:pt x="1415" y="1286"/>
                  </a:lnTo>
                  <a:lnTo>
                    <a:pt x="1416" y="1286"/>
                  </a:lnTo>
                  <a:lnTo>
                    <a:pt x="1417" y="1286"/>
                  </a:lnTo>
                  <a:lnTo>
                    <a:pt x="1417" y="1286"/>
                  </a:lnTo>
                  <a:close/>
                  <a:moveTo>
                    <a:pt x="2144" y="1284"/>
                  </a:moveTo>
                  <a:lnTo>
                    <a:pt x="2145" y="1284"/>
                  </a:lnTo>
                  <a:lnTo>
                    <a:pt x="2146" y="1284"/>
                  </a:lnTo>
                  <a:lnTo>
                    <a:pt x="2147" y="1285"/>
                  </a:lnTo>
                  <a:lnTo>
                    <a:pt x="2149" y="1285"/>
                  </a:lnTo>
                  <a:lnTo>
                    <a:pt x="2150" y="1286"/>
                  </a:lnTo>
                  <a:lnTo>
                    <a:pt x="2151" y="1289"/>
                  </a:lnTo>
                  <a:lnTo>
                    <a:pt x="2150" y="1290"/>
                  </a:lnTo>
                  <a:lnTo>
                    <a:pt x="2150" y="1292"/>
                  </a:lnTo>
                  <a:lnTo>
                    <a:pt x="2149" y="1292"/>
                  </a:lnTo>
                  <a:lnTo>
                    <a:pt x="2149" y="1293"/>
                  </a:lnTo>
                  <a:lnTo>
                    <a:pt x="2152" y="1295"/>
                  </a:lnTo>
                  <a:lnTo>
                    <a:pt x="2152" y="1297"/>
                  </a:lnTo>
                  <a:lnTo>
                    <a:pt x="2152" y="1298"/>
                  </a:lnTo>
                  <a:lnTo>
                    <a:pt x="2151" y="1299"/>
                  </a:lnTo>
                  <a:lnTo>
                    <a:pt x="2150" y="1299"/>
                  </a:lnTo>
                  <a:lnTo>
                    <a:pt x="2149" y="1299"/>
                  </a:lnTo>
                  <a:lnTo>
                    <a:pt x="2147" y="1299"/>
                  </a:lnTo>
                  <a:lnTo>
                    <a:pt x="2146" y="1300"/>
                  </a:lnTo>
                  <a:lnTo>
                    <a:pt x="2144" y="1302"/>
                  </a:lnTo>
                  <a:lnTo>
                    <a:pt x="2143" y="1302"/>
                  </a:lnTo>
                  <a:lnTo>
                    <a:pt x="2142" y="1301"/>
                  </a:lnTo>
                  <a:lnTo>
                    <a:pt x="2142" y="1301"/>
                  </a:lnTo>
                  <a:lnTo>
                    <a:pt x="2140" y="1300"/>
                  </a:lnTo>
                  <a:lnTo>
                    <a:pt x="2140" y="1299"/>
                  </a:lnTo>
                  <a:lnTo>
                    <a:pt x="2137" y="1296"/>
                  </a:lnTo>
                  <a:lnTo>
                    <a:pt x="2137" y="1295"/>
                  </a:lnTo>
                  <a:lnTo>
                    <a:pt x="2138" y="1295"/>
                  </a:lnTo>
                  <a:lnTo>
                    <a:pt x="2144" y="1298"/>
                  </a:lnTo>
                  <a:lnTo>
                    <a:pt x="2144" y="1297"/>
                  </a:lnTo>
                  <a:lnTo>
                    <a:pt x="2141" y="1294"/>
                  </a:lnTo>
                  <a:lnTo>
                    <a:pt x="2139" y="1293"/>
                  </a:lnTo>
                  <a:lnTo>
                    <a:pt x="2138" y="1293"/>
                  </a:lnTo>
                  <a:lnTo>
                    <a:pt x="2139" y="1294"/>
                  </a:lnTo>
                  <a:lnTo>
                    <a:pt x="2139" y="1295"/>
                  </a:lnTo>
                  <a:lnTo>
                    <a:pt x="2136" y="1294"/>
                  </a:lnTo>
                  <a:lnTo>
                    <a:pt x="2136" y="1291"/>
                  </a:lnTo>
                  <a:lnTo>
                    <a:pt x="2137" y="1290"/>
                  </a:lnTo>
                  <a:lnTo>
                    <a:pt x="2138" y="1287"/>
                  </a:lnTo>
                  <a:lnTo>
                    <a:pt x="2140" y="1285"/>
                  </a:lnTo>
                  <a:lnTo>
                    <a:pt x="2143" y="1285"/>
                  </a:lnTo>
                  <a:lnTo>
                    <a:pt x="2144" y="1284"/>
                  </a:lnTo>
                  <a:close/>
                  <a:moveTo>
                    <a:pt x="1578" y="1281"/>
                  </a:moveTo>
                  <a:lnTo>
                    <a:pt x="1578" y="1282"/>
                  </a:lnTo>
                  <a:lnTo>
                    <a:pt x="1579" y="1283"/>
                  </a:lnTo>
                  <a:lnTo>
                    <a:pt x="1579" y="1285"/>
                  </a:lnTo>
                  <a:lnTo>
                    <a:pt x="1579" y="1286"/>
                  </a:lnTo>
                  <a:lnTo>
                    <a:pt x="1579" y="1288"/>
                  </a:lnTo>
                  <a:lnTo>
                    <a:pt x="1579" y="1290"/>
                  </a:lnTo>
                  <a:lnTo>
                    <a:pt x="1579" y="1291"/>
                  </a:lnTo>
                  <a:lnTo>
                    <a:pt x="1579" y="1292"/>
                  </a:lnTo>
                  <a:lnTo>
                    <a:pt x="1577" y="1294"/>
                  </a:lnTo>
                  <a:lnTo>
                    <a:pt x="1576" y="1295"/>
                  </a:lnTo>
                  <a:lnTo>
                    <a:pt x="1576" y="1298"/>
                  </a:lnTo>
                  <a:lnTo>
                    <a:pt x="1574" y="1300"/>
                  </a:lnTo>
                  <a:lnTo>
                    <a:pt x="1574" y="1302"/>
                  </a:lnTo>
                  <a:lnTo>
                    <a:pt x="1573" y="1303"/>
                  </a:lnTo>
                  <a:lnTo>
                    <a:pt x="1572" y="1303"/>
                  </a:lnTo>
                  <a:lnTo>
                    <a:pt x="1571" y="1304"/>
                  </a:lnTo>
                  <a:lnTo>
                    <a:pt x="1569" y="1306"/>
                  </a:lnTo>
                  <a:lnTo>
                    <a:pt x="1569" y="1308"/>
                  </a:lnTo>
                  <a:lnTo>
                    <a:pt x="1570" y="1309"/>
                  </a:lnTo>
                  <a:lnTo>
                    <a:pt x="1570" y="1310"/>
                  </a:lnTo>
                  <a:lnTo>
                    <a:pt x="1570" y="1310"/>
                  </a:lnTo>
                  <a:lnTo>
                    <a:pt x="1570" y="1313"/>
                  </a:lnTo>
                  <a:lnTo>
                    <a:pt x="1569" y="1314"/>
                  </a:lnTo>
                  <a:lnTo>
                    <a:pt x="1569" y="1316"/>
                  </a:lnTo>
                  <a:lnTo>
                    <a:pt x="1568" y="1317"/>
                  </a:lnTo>
                  <a:lnTo>
                    <a:pt x="1566" y="1315"/>
                  </a:lnTo>
                  <a:lnTo>
                    <a:pt x="1562" y="1313"/>
                  </a:lnTo>
                  <a:lnTo>
                    <a:pt x="1560" y="1311"/>
                  </a:lnTo>
                  <a:lnTo>
                    <a:pt x="1560" y="1308"/>
                  </a:lnTo>
                  <a:lnTo>
                    <a:pt x="1559" y="1307"/>
                  </a:lnTo>
                  <a:lnTo>
                    <a:pt x="1559" y="1303"/>
                  </a:lnTo>
                  <a:lnTo>
                    <a:pt x="1558" y="1303"/>
                  </a:lnTo>
                  <a:lnTo>
                    <a:pt x="1558" y="1301"/>
                  </a:lnTo>
                  <a:lnTo>
                    <a:pt x="1557" y="1301"/>
                  </a:lnTo>
                  <a:lnTo>
                    <a:pt x="1557" y="1299"/>
                  </a:lnTo>
                  <a:lnTo>
                    <a:pt x="1556" y="1299"/>
                  </a:lnTo>
                  <a:lnTo>
                    <a:pt x="1556" y="1297"/>
                  </a:lnTo>
                  <a:lnTo>
                    <a:pt x="1556" y="1296"/>
                  </a:lnTo>
                  <a:lnTo>
                    <a:pt x="1556" y="1293"/>
                  </a:lnTo>
                  <a:lnTo>
                    <a:pt x="1560" y="1290"/>
                  </a:lnTo>
                  <a:lnTo>
                    <a:pt x="1560" y="1289"/>
                  </a:lnTo>
                  <a:lnTo>
                    <a:pt x="1562" y="1287"/>
                  </a:lnTo>
                  <a:lnTo>
                    <a:pt x="1563" y="1289"/>
                  </a:lnTo>
                  <a:lnTo>
                    <a:pt x="1563" y="1290"/>
                  </a:lnTo>
                  <a:lnTo>
                    <a:pt x="1562" y="1290"/>
                  </a:lnTo>
                  <a:lnTo>
                    <a:pt x="1563" y="1291"/>
                  </a:lnTo>
                  <a:lnTo>
                    <a:pt x="1564" y="1290"/>
                  </a:lnTo>
                  <a:lnTo>
                    <a:pt x="1568" y="1290"/>
                  </a:lnTo>
                  <a:lnTo>
                    <a:pt x="1568" y="1289"/>
                  </a:lnTo>
                  <a:lnTo>
                    <a:pt x="1570" y="1286"/>
                  </a:lnTo>
                  <a:lnTo>
                    <a:pt x="1570" y="1286"/>
                  </a:lnTo>
                  <a:lnTo>
                    <a:pt x="1570" y="1285"/>
                  </a:lnTo>
                  <a:lnTo>
                    <a:pt x="1570" y="1282"/>
                  </a:lnTo>
                  <a:lnTo>
                    <a:pt x="1572" y="1282"/>
                  </a:lnTo>
                  <a:lnTo>
                    <a:pt x="1572" y="1283"/>
                  </a:lnTo>
                  <a:lnTo>
                    <a:pt x="1573" y="1282"/>
                  </a:lnTo>
                  <a:lnTo>
                    <a:pt x="1574" y="1282"/>
                  </a:lnTo>
                  <a:lnTo>
                    <a:pt x="1574" y="1280"/>
                  </a:lnTo>
                  <a:lnTo>
                    <a:pt x="1576" y="1280"/>
                  </a:lnTo>
                  <a:lnTo>
                    <a:pt x="1578" y="1281"/>
                  </a:lnTo>
                  <a:close/>
                  <a:moveTo>
                    <a:pt x="1414" y="1281"/>
                  </a:moveTo>
                  <a:lnTo>
                    <a:pt x="1413" y="1281"/>
                  </a:lnTo>
                  <a:lnTo>
                    <a:pt x="1413" y="1281"/>
                  </a:lnTo>
                  <a:lnTo>
                    <a:pt x="1413" y="1280"/>
                  </a:lnTo>
                  <a:lnTo>
                    <a:pt x="1413" y="1279"/>
                  </a:lnTo>
                  <a:lnTo>
                    <a:pt x="1414" y="1280"/>
                  </a:lnTo>
                  <a:lnTo>
                    <a:pt x="1414" y="1281"/>
                  </a:lnTo>
                  <a:lnTo>
                    <a:pt x="1414" y="1281"/>
                  </a:lnTo>
                  <a:close/>
                  <a:moveTo>
                    <a:pt x="1416" y="1280"/>
                  </a:moveTo>
                  <a:lnTo>
                    <a:pt x="1416" y="1280"/>
                  </a:lnTo>
                  <a:lnTo>
                    <a:pt x="1415" y="1280"/>
                  </a:lnTo>
                  <a:lnTo>
                    <a:pt x="1415" y="1281"/>
                  </a:lnTo>
                  <a:lnTo>
                    <a:pt x="1414" y="1280"/>
                  </a:lnTo>
                  <a:lnTo>
                    <a:pt x="1414" y="1279"/>
                  </a:lnTo>
                  <a:lnTo>
                    <a:pt x="1414" y="1279"/>
                  </a:lnTo>
                  <a:lnTo>
                    <a:pt x="1415" y="1279"/>
                  </a:lnTo>
                  <a:lnTo>
                    <a:pt x="1416" y="1280"/>
                  </a:lnTo>
                  <a:close/>
                  <a:moveTo>
                    <a:pt x="1426" y="1279"/>
                  </a:moveTo>
                  <a:lnTo>
                    <a:pt x="1425" y="1279"/>
                  </a:lnTo>
                  <a:lnTo>
                    <a:pt x="1425" y="1279"/>
                  </a:lnTo>
                  <a:lnTo>
                    <a:pt x="1425" y="1278"/>
                  </a:lnTo>
                  <a:lnTo>
                    <a:pt x="1425" y="1278"/>
                  </a:lnTo>
                  <a:lnTo>
                    <a:pt x="1426" y="1278"/>
                  </a:lnTo>
                  <a:lnTo>
                    <a:pt x="1426" y="1278"/>
                  </a:lnTo>
                  <a:lnTo>
                    <a:pt x="1426" y="1279"/>
                  </a:lnTo>
                  <a:close/>
                  <a:moveTo>
                    <a:pt x="1807" y="1272"/>
                  </a:moveTo>
                  <a:lnTo>
                    <a:pt x="1806" y="1272"/>
                  </a:lnTo>
                  <a:lnTo>
                    <a:pt x="1806" y="1271"/>
                  </a:lnTo>
                  <a:lnTo>
                    <a:pt x="1806" y="1271"/>
                  </a:lnTo>
                  <a:lnTo>
                    <a:pt x="1806" y="1271"/>
                  </a:lnTo>
                  <a:lnTo>
                    <a:pt x="1807" y="1271"/>
                  </a:lnTo>
                  <a:lnTo>
                    <a:pt x="1807" y="1271"/>
                  </a:lnTo>
                  <a:lnTo>
                    <a:pt x="1807" y="1271"/>
                  </a:lnTo>
                  <a:lnTo>
                    <a:pt x="1807" y="1272"/>
                  </a:lnTo>
                  <a:close/>
                  <a:moveTo>
                    <a:pt x="1493" y="1270"/>
                  </a:moveTo>
                  <a:lnTo>
                    <a:pt x="1494" y="1270"/>
                  </a:lnTo>
                  <a:lnTo>
                    <a:pt x="1494" y="1270"/>
                  </a:lnTo>
                  <a:lnTo>
                    <a:pt x="1494" y="1271"/>
                  </a:lnTo>
                  <a:lnTo>
                    <a:pt x="1494" y="1271"/>
                  </a:lnTo>
                  <a:lnTo>
                    <a:pt x="1494" y="1271"/>
                  </a:lnTo>
                  <a:lnTo>
                    <a:pt x="1493" y="1271"/>
                  </a:lnTo>
                  <a:lnTo>
                    <a:pt x="1492" y="1271"/>
                  </a:lnTo>
                  <a:lnTo>
                    <a:pt x="1492" y="1271"/>
                  </a:lnTo>
                  <a:lnTo>
                    <a:pt x="1493" y="1270"/>
                  </a:lnTo>
                  <a:close/>
                  <a:moveTo>
                    <a:pt x="1805" y="1270"/>
                  </a:moveTo>
                  <a:lnTo>
                    <a:pt x="1805" y="1270"/>
                  </a:lnTo>
                  <a:lnTo>
                    <a:pt x="1804" y="1270"/>
                  </a:lnTo>
                  <a:lnTo>
                    <a:pt x="1804" y="1270"/>
                  </a:lnTo>
                  <a:lnTo>
                    <a:pt x="1804" y="1270"/>
                  </a:lnTo>
                  <a:lnTo>
                    <a:pt x="1805" y="1270"/>
                  </a:lnTo>
                  <a:lnTo>
                    <a:pt x="1805" y="1269"/>
                  </a:lnTo>
                  <a:lnTo>
                    <a:pt x="1805" y="1270"/>
                  </a:lnTo>
                  <a:close/>
                  <a:moveTo>
                    <a:pt x="1497" y="1270"/>
                  </a:moveTo>
                  <a:lnTo>
                    <a:pt x="1496" y="1270"/>
                  </a:lnTo>
                  <a:lnTo>
                    <a:pt x="1496" y="1270"/>
                  </a:lnTo>
                  <a:lnTo>
                    <a:pt x="1496" y="1269"/>
                  </a:lnTo>
                  <a:lnTo>
                    <a:pt x="1496" y="1268"/>
                  </a:lnTo>
                  <a:lnTo>
                    <a:pt x="1497" y="1268"/>
                  </a:lnTo>
                  <a:lnTo>
                    <a:pt x="1497" y="1268"/>
                  </a:lnTo>
                  <a:lnTo>
                    <a:pt x="1497" y="1270"/>
                  </a:lnTo>
                  <a:close/>
                  <a:moveTo>
                    <a:pt x="1588" y="1270"/>
                  </a:moveTo>
                  <a:lnTo>
                    <a:pt x="1588" y="1271"/>
                  </a:lnTo>
                  <a:lnTo>
                    <a:pt x="1589" y="1271"/>
                  </a:lnTo>
                  <a:lnTo>
                    <a:pt x="1589" y="1272"/>
                  </a:lnTo>
                  <a:lnTo>
                    <a:pt x="1589" y="1273"/>
                  </a:lnTo>
                  <a:lnTo>
                    <a:pt x="1587" y="1273"/>
                  </a:lnTo>
                  <a:lnTo>
                    <a:pt x="1586" y="1273"/>
                  </a:lnTo>
                  <a:lnTo>
                    <a:pt x="1585" y="1275"/>
                  </a:lnTo>
                  <a:lnTo>
                    <a:pt x="1584" y="1275"/>
                  </a:lnTo>
                  <a:lnTo>
                    <a:pt x="1584" y="1274"/>
                  </a:lnTo>
                  <a:lnTo>
                    <a:pt x="1584" y="1275"/>
                  </a:lnTo>
                  <a:lnTo>
                    <a:pt x="1583" y="1275"/>
                  </a:lnTo>
                  <a:lnTo>
                    <a:pt x="1580" y="1276"/>
                  </a:lnTo>
                  <a:lnTo>
                    <a:pt x="1579" y="1275"/>
                  </a:lnTo>
                  <a:lnTo>
                    <a:pt x="1580" y="1272"/>
                  </a:lnTo>
                  <a:lnTo>
                    <a:pt x="1581" y="1272"/>
                  </a:lnTo>
                  <a:lnTo>
                    <a:pt x="1581" y="1271"/>
                  </a:lnTo>
                  <a:lnTo>
                    <a:pt x="1581" y="1270"/>
                  </a:lnTo>
                  <a:lnTo>
                    <a:pt x="1581" y="1270"/>
                  </a:lnTo>
                  <a:lnTo>
                    <a:pt x="1581" y="1267"/>
                  </a:lnTo>
                  <a:lnTo>
                    <a:pt x="1580" y="1266"/>
                  </a:lnTo>
                  <a:lnTo>
                    <a:pt x="1580" y="1266"/>
                  </a:lnTo>
                  <a:lnTo>
                    <a:pt x="1581" y="1266"/>
                  </a:lnTo>
                  <a:lnTo>
                    <a:pt x="1582" y="1266"/>
                  </a:lnTo>
                  <a:lnTo>
                    <a:pt x="1584" y="1269"/>
                  </a:lnTo>
                  <a:lnTo>
                    <a:pt x="1585" y="1270"/>
                  </a:lnTo>
                  <a:lnTo>
                    <a:pt x="1588" y="1270"/>
                  </a:lnTo>
                  <a:close/>
                  <a:moveTo>
                    <a:pt x="2167" y="1261"/>
                  </a:moveTo>
                  <a:lnTo>
                    <a:pt x="2172" y="1266"/>
                  </a:lnTo>
                  <a:lnTo>
                    <a:pt x="2172" y="1266"/>
                  </a:lnTo>
                  <a:lnTo>
                    <a:pt x="2174" y="1268"/>
                  </a:lnTo>
                  <a:lnTo>
                    <a:pt x="2174" y="1269"/>
                  </a:lnTo>
                  <a:lnTo>
                    <a:pt x="2172" y="1269"/>
                  </a:lnTo>
                  <a:lnTo>
                    <a:pt x="2168" y="1265"/>
                  </a:lnTo>
                  <a:lnTo>
                    <a:pt x="2166" y="1264"/>
                  </a:lnTo>
                  <a:lnTo>
                    <a:pt x="2165" y="1265"/>
                  </a:lnTo>
                  <a:lnTo>
                    <a:pt x="2165" y="1264"/>
                  </a:lnTo>
                  <a:lnTo>
                    <a:pt x="2165" y="1261"/>
                  </a:lnTo>
                  <a:lnTo>
                    <a:pt x="2165" y="1260"/>
                  </a:lnTo>
                  <a:lnTo>
                    <a:pt x="2167" y="1260"/>
                  </a:lnTo>
                  <a:lnTo>
                    <a:pt x="2167" y="1261"/>
                  </a:lnTo>
                  <a:close/>
                  <a:moveTo>
                    <a:pt x="1489" y="1259"/>
                  </a:moveTo>
                  <a:lnTo>
                    <a:pt x="1488" y="1259"/>
                  </a:lnTo>
                  <a:lnTo>
                    <a:pt x="1487" y="1259"/>
                  </a:lnTo>
                  <a:lnTo>
                    <a:pt x="1487" y="1259"/>
                  </a:lnTo>
                  <a:lnTo>
                    <a:pt x="1487" y="1258"/>
                  </a:lnTo>
                  <a:lnTo>
                    <a:pt x="1488" y="1258"/>
                  </a:lnTo>
                  <a:lnTo>
                    <a:pt x="1489" y="1259"/>
                  </a:lnTo>
                  <a:close/>
                  <a:moveTo>
                    <a:pt x="1421" y="1257"/>
                  </a:moveTo>
                  <a:lnTo>
                    <a:pt x="1421" y="1259"/>
                  </a:lnTo>
                  <a:lnTo>
                    <a:pt x="1419" y="1261"/>
                  </a:lnTo>
                  <a:lnTo>
                    <a:pt x="1419" y="1263"/>
                  </a:lnTo>
                  <a:lnTo>
                    <a:pt x="1416" y="1266"/>
                  </a:lnTo>
                  <a:lnTo>
                    <a:pt x="1415" y="1266"/>
                  </a:lnTo>
                  <a:lnTo>
                    <a:pt x="1415" y="1267"/>
                  </a:lnTo>
                  <a:lnTo>
                    <a:pt x="1414" y="1267"/>
                  </a:lnTo>
                  <a:lnTo>
                    <a:pt x="1414" y="1265"/>
                  </a:lnTo>
                  <a:lnTo>
                    <a:pt x="1413" y="1264"/>
                  </a:lnTo>
                  <a:lnTo>
                    <a:pt x="1413" y="1263"/>
                  </a:lnTo>
                  <a:lnTo>
                    <a:pt x="1414" y="1262"/>
                  </a:lnTo>
                  <a:lnTo>
                    <a:pt x="1415" y="1261"/>
                  </a:lnTo>
                  <a:lnTo>
                    <a:pt x="1415" y="1259"/>
                  </a:lnTo>
                  <a:lnTo>
                    <a:pt x="1416" y="1258"/>
                  </a:lnTo>
                  <a:lnTo>
                    <a:pt x="1418" y="1258"/>
                  </a:lnTo>
                  <a:lnTo>
                    <a:pt x="1419" y="1257"/>
                  </a:lnTo>
                  <a:lnTo>
                    <a:pt x="1421" y="1257"/>
                  </a:lnTo>
                  <a:close/>
                  <a:moveTo>
                    <a:pt x="1476" y="1255"/>
                  </a:moveTo>
                  <a:lnTo>
                    <a:pt x="1476" y="1255"/>
                  </a:lnTo>
                  <a:lnTo>
                    <a:pt x="1475" y="1255"/>
                  </a:lnTo>
                  <a:lnTo>
                    <a:pt x="1474" y="1254"/>
                  </a:lnTo>
                  <a:lnTo>
                    <a:pt x="1475" y="1254"/>
                  </a:lnTo>
                  <a:lnTo>
                    <a:pt x="1476" y="1254"/>
                  </a:lnTo>
                  <a:lnTo>
                    <a:pt x="1476" y="1254"/>
                  </a:lnTo>
                  <a:lnTo>
                    <a:pt x="1476" y="1255"/>
                  </a:lnTo>
                  <a:close/>
                  <a:moveTo>
                    <a:pt x="1490" y="1255"/>
                  </a:moveTo>
                  <a:lnTo>
                    <a:pt x="1486" y="1258"/>
                  </a:lnTo>
                  <a:lnTo>
                    <a:pt x="1485" y="1258"/>
                  </a:lnTo>
                  <a:lnTo>
                    <a:pt x="1484" y="1259"/>
                  </a:lnTo>
                  <a:lnTo>
                    <a:pt x="1484" y="1259"/>
                  </a:lnTo>
                  <a:lnTo>
                    <a:pt x="1483" y="1259"/>
                  </a:lnTo>
                  <a:lnTo>
                    <a:pt x="1482" y="1259"/>
                  </a:lnTo>
                  <a:lnTo>
                    <a:pt x="1482" y="1259"/>
                  </a:lnTo>
                  <a:lnTo>
                    <a:pt x="1482" y="1258"/>
                  </a:lnTo>
                  <a:lnTo>
                    <a:pt x="1482" y="1256"/>
                  </a:lnTo>
                  <a:lnTo>
                    <a:pt x="1483" y="1256"/>
                  </a:lnTo>
                  <a:lnTo>
                    <a:pt x="1485" y="1256"/>
                  </a:lnTo>
                  <a:lnTo>
                    <a:pt x="1486" y="1255"/>
                  </a:lnTo>
                  <a:lnTo>
                    <a:pt x="1487" y="1253"/>
                  </a:lnTo>
                  <a:lnTo>
                    <a:pt x="1488" y="1253"/>
                  </a:lnTo>
                  <a:lnTo>
                    <a:pt x="1489" y="1253"/>
                  </a:lnTo>
                  <a:lnTo>
                    <a:pt x="1490" y="1253"/>
                  </a:lnTo>
                  <a:lnTo>
                    <a:pt x="1492" y="1254"/>
                  </a:lnTo>
                  <a:lnTo>
                    <a:pt x="1492" y="1255"/>
                  </a:lnTo>
                  <a:lnTo>
                    <a:pt x="1490" y="1255"/>
                  </a:lnTo>
                  <a:close/>
                  <a:moveTo>
                    <a:pt x="2247" y="1255"/>
                  </a:moveTo>
                  <a:lnTo>
                    <a:pt x="2246" y="1256"/>
                  </a:lnTo>
                  <a:lnTo>
                    <a:pt x="2246" y="1255"/>
                  </a:lnTo>
                  <a:lnTo>
                    <a:pt x="2246" y="1253"/>
                  </a:lnTo>
                  <a:lnTo>
                    <a:pt x="2247" y="1253"/>
                  </a:lnTo>
                  <a:lnTo>
                    <a:pt x="2248" y="1253"/>
                  </a:lnTo>
                  <a:lnTo>
                    <a:pt x="2248" y="1253"/>
                  </a:lnTo>
                  <a:lnTo>
                    <a:pt x="2248" y="1254"/>
                  </a:lnTo>
                  <a:lnTo>
                    <a:pt x="2247" y="1255"/>
                  </a:lnTo>
                  <a:close/>
                  <a:moveTo>
                    <a:pt x="2253" y="1252"/>
                  </a:moveTo>
                  <a:lnTo>
                    <a:pt x="2251" y="1252"/>
                  </a:lnTo>
                  <a:lnTo>
                    <a:pt x="2251" y="1252"/>
                  </a:lnTo>
                  <a:lnTo>
                    <a:pt x="2251" y="1251"/>
                  </a:lnTo>
                  <a:lnTo>
                    <a:pt x="2251" y="1251"/>
                  </a:lnTo>
                  <a:lnTo>
                    <a:pt x="2253" y="1251"/>
                  </a:lnTo>
                  <a:lnTo>
                    <a:pt x="2253" y="1251"/>
                  </a:lnTo>
                  <a:lnTo>
                    <a:pt x="2253" y="1252"/>
                  </a:lnTo>
                  <a:close/>
                  <a:moveTo>
                    <a:pt x="1583" y="1244"/>
                  </a:moveTo>
                  <a:lnTo>
                    <a:pt x="1583" y="1245"/>
                  </a:lnTo>
                  <a:lnTo>
                    <a:pt x="1582" y="1245"/>
                  </a:lnTo>
                  <a:lnTo>
                    <a:pt x="1581" y="1244"/>
                  </a:lnTo>
                  <a:lnTo>
                    <a:pt x="1581" y="1244"/>
                  </a:lnTo>
                  <a:lnTo>
                    <a:pt x="1582" y="1243"/>
                  </a:lnTo>
                  <a:lnTo>
                    <a:pt x="1583" y="1243"/>
                  </a:lnTo>
                  <a:lnTo>
                    <a:pt x="1583" y="1243"/>
                  </a:lnTo>
                  <a:lnTo>
                    <a:pt x="1583" y="1244"/>
                  </a:lnTo>
                  <a:close/>
                  <a:moveTo>
                    <a:pt x="1804" y="1243"/>
                  </a:moveTo>
                  <a:lnTo>
                    <a:pt x="1805" y="1245"/>
                  </a:lnTo>
                  <a:lnTo>
                    <a:pt x="1807" y="1246"/>
                  </a:lnTo>
                  <a:lnTo>
                    <a:pt x="1809" y="1247"/>
                  </a:lnTo>
                  <a:lnTo>
                    <a:pt x="1811" y="1247"/>
                  </a:lnTo>
                  <a:lnTo>
                    <a:pt x="1812" y="1247"/>
                  </a:lnTo>
                  <a:lnTo>
                    <a:pt x="1814" y="1246"/>
                  </a:lnTo>
                  <a:lnTo>
                    <a:pt x="1814" y="1247"/>
                  </a:lnTo>
                  <a:lnTo>
                    <a:pt x="1815" y="1247"/>
                  </a:lnTo>
                  <a:lnTo>
                    <a:pt x="1816" y="1247"/>
                  </a:lnTo>
                  <a:lnTo>
                    <a:pt x="1818" y="1251"/>
                  </a:lnTo>
                  <a:lnTo>
                    <a:pt x="1818" y="1253"/>
                  </a:lnTo>
                  <a:lnTo>
                    <a:pt x="1816" y="1255"/>
                  </a:lnTo>
                  <a:lnTo>
                    <a:pt x="1816" y="1258"/>
                  </a:lnTo>
                  <a:lnTo>
                    <a:pt x="1815" y="1259"/>
                  </a:lnTo>
                  <a:lnTo>
                    <a:pt x="1808" y="1259"/>
                  </a:lnTo>
                  <a:lnTo>
                    <a:pt x="1807" y="1259"/>
                  </a:lnTo>
                  <a:lnTo>
                    <a:pt x="1805" y="1259"/>
                  </a:lnTo>
                  <a:lnTo>
                    <a:pt x="1803" y="1257"/>
                  </a:lnTo>
                  <a:lnTo>
                    <a:pt x="1803" y="1252"/>
                  </a:lnTo>
                  <a:lnTo>
                    <a:pt x="1804" y="1252"/>
                  </a:lnTo>
                  <a:lnTo>
                    <a:pt x="1803" y="1251"/>
                  </a:lnTo>
                  <a:lnTo>
                    <a:pt x="1806" y="1249"/>
                  </a:lnTo>
                  <a:lnTo>
                    <a:pt x="1805" y="1247"/>
                  </a:lnTo>
                  <a:lnTo>
                    <a:pt x="1805" y="1247"/>
                  </a:lnTo>
                  <a:lnTo>
                    <a:pt x="1803" y="1247"/>
                  </a:lnTo>
                  <a:lnTo>
                    <a:pt x="1800" y="1247"/>
                  </a:lnTo>
                  <a:lnTo>
                    <a:pt x="1799" y="1248"/>
                  </a:lnTo>
                  <a:lnTo>
                    <a:pt x="1798" y="1248"/>
                  </a:lnTo>
                  <a:lnTo>
                    <a:pt x="1798" y="1248"/>
                  </a:lnTo>
                  <a:lnTo>
                    <a:pt x="1798" y="1247"/>
                  </a:lnTo>
                  <a:lnTo>
                    <a:pt x="1797" y="1246"/>
                  </a:lnTo>
                  <a:lnTo>
                    <a:pt x="1797" y="1245"/>
                  </a:lnTo>
                  <a:lnTo>
                    <a:pt x="1798" y="1244"/>
                  </a:lnTo>
                  <a:lnTo>
                    <a:pt x="1800" y="1244"/>
                  </a:lnTo>
                  <a:lnTo>
                    <a:pt x="1802" y="1243"/>
                  </a:lnTo>
                  <a:lnTo>
                    <a:pt x="1804" y="1243"/>
                  </a:lnTo>
                  <a:close/>
                  <a:moveTo>
                    <a:pt x="1443" y="1247"/>
                  </a:moveTo>
                  <a:lnTo>
                    <a:pt x="1442" y="1247"/>
                  </a:lnTo>
                  <a:lnTo>
                    <a:pt x="1441" y="1246"/>
                  </a:lnTo>
                  <a:lnTo>
                    <a:pt x="1441" y="1243"/>
                  </a:lnTo>
                  <a:lnTo>
                    <a:pt x="1442" y="1243"/>
                  </a:lnTo>
                  <a:lnTo>
                    <a:pt x="1443" y="1244"/>
                  </a:lnTo>
                  <a:lnTo>
                    <a:pt x="1442" y="1244"/>
                  </a:lnTo>
                  <a:lnTo>
                    <a:pt x="1443" y="1245"/>
                  </a:lnTo>
                  <a:lnTo>
                    <a:pt x="1443" y="1247"/>
                  </a:lnTo>
                  <a:close/>
                  <a:moveTo>
                    <a:pt x="1644" y="1244"/>
                  </a:moveTo>
                  <a:lnTo>
                    <a:pt x="1644" y="1247"/>
                  </a:lnTo>
                  <a:lnTo>
                    <a:pt x="1642" y="1247"/>
                  </a:lnTo>
                  <a:lnTo>
                    <a:pt x="1642" y="1246"/>
                  </a:lnTo>
                  <a:lnTo>
                    <a:pt x="1643" y="1245"/>
                  </a:lnTo>
                  <a:lnTo>
                    <a:pt x="1642" y="1243"/>
                  </a:lnTo>
                  <a:lnTo>
                    <a:pt x="1643" y="1243"/>
                  </a:lnTo>
                  <a:lnTo>
                    <a:pt x="1644" y="1244"/>
                  </a:lnTo>
                  <a:close/>
                  <a:moveTo>
                    <a:pt x="1674" y="1241"/>
                  </a:moveTo>
                  <a:lnTo>
                    <a:pt x="1674" y="1241"/>
                  </a:lnTo>
                  <a:lnTo>
                    <a:pt x="1673" y="1241"/>
                  </a:lnTo>
                  <a:lnTo>
                    <a:pt x="1673" y="1241"/>
                  </a:lnTo>
                  <a:lnTo>
                    <a:pt x="1673" y="1240"/>
                  </a:lnTo>
                  <a:lnTo>
                    <a:pt x="1673" y="1239"/>
                  </a:lnTo>
                  <a:lnTo>
                    <a:pt x="1674" y="1239"/>
                  </a:lnTo>
                  <a:lnTo>
                    <a:pt x="1674" y="1240"/>
                  </a:lnTo>
                  <a:lnTo>
                    <a:pt x="1674" y="1241"/>
                  </a:lnTo>
                  <a:close/>
                  <a:moveTo>
                    <a:pt x="1562" y="1240"/>
                  </a:moveTo>
                  <a:lnTo>
                    <a:pt x="1562" y="1240"/>
                  </a:lnTo>
                  <a:lnTo>
                    <a:pt x="1561" y="1240"/>
                  </a:lnTo>
                  <a:lnTo>
                    <a:pt x="1561" y="1239"/>
                  </a:lnTo>
                  <a:lnTo>
                    <a:pt x="1562" y="1238"/>
                  </a:lnTo>
                  <a:lnTo>
                    <a:pt x="1562" y="1238"/>
                  </a:lnTo>
                  <a:lnTo>
                    <a:pt x="1562" y="1239"/>
                  </a:lnTo>
                  <a:lnTo>
                    <a:pt x="1562" y="1240"/>
                  </a:lnTo>
                  <a:close/>
                  <a:moveTo>
                    <a:pt x="2223" y="1239"/>
                  </a:moveTo>
                  <a:lnTo>
                    <a:pt x="2222" y="1239"/>
                  </a:lnTo>
                  <a:lnTo>
                    <a:pt x="2221" y="1238"/>
                  </a:lnTo>
                  <a:lnTo>
                    <a:pt x="2221" y="1237"/>
                  </a:lnTo>
                  <a:lnTo>
                    <a:pt x="2222" y="1237"/>
                  </a:lnTo>
                  <a:lnTo>
                    <a:pt x="2223" y="1237"/>
                  </a:lnTo>
                  <a:lnTo>
                    <a:pt x="2223" y="1239"/>
                  </a:lnTo>
                  <a:close/>
                  <a:moveTo>
                    <a:pt x="1476" y="1238"/>
                  </a:moveTo>
                  <a:lnTo>
                    <a:pt x="1475" y="1238"/>
                  </a:lnTo>
                  <a:lnTo>
                    <a:pt x="1474" y="1238"/>
                  </a:lnTo>
                  <a:lnTo>
                    <a:pt x="1474" y="1237"/>
                  </a:lnTo>
                  <a:lnTo>
                    <a:pt x="1475" y="1237"/>
                  </a:lnTo>
                  <a:lnTo>
                    <a:pt x="1476" y="1237"/>
                  </a:lnTo>
                  <a:lnTo>
                    <a:pt x="1476" y="1237"/>
                  </a:lnTo>
                  <a:lnTo>
                    <a:pt x="1476" y="1238"/>
                  </a:lnTo>
                  <a:lnTo>
                    <a:pt x="1476" y="1238"/>
                  </a:lnTo>
                  <a:close/>
                  <a:moveTo>
                    <a:pt x="1645" y="1240"/>
                  </a:moveTo>
                  <a:lnTo>
                    <a:pt x="1644" y="1240"/>
                  </a:lnTo>
                  <a:lnTo>
                    <a:pt x="1642" y="1240"/>
                  </a:lnTo>
                  <a:lnTo>
                    <a:pt x="1642" y="1241"/>
                  </a:lnTo>
                  <a:lnTo>
                    <a:pt x="1639" y="1240"/>
                  </a:lnTo>
                  <a:lnTo>
                    <a:pt x="1639" y="1238"/>
                  </a:lnTo>
                  <a:lnTo>
                    <a:pt x="1640" y="1237"/>
                  </a:lnTo>
                  <a:lnTo>
                    <a:pt x="1641" y="1235"/>
                  </a:lnTo>
                  <a:lnTo>
                    <a:pt x="1641" y="1234"/>
                  </a:lnTo>
                  <a:lnTo>
                    <a:pt x="1642" y="1234"/>
                  </a:lnTo>
                  <a:lnTo>
                    <a:pt x="1643" y="1235"/>
                  </a:lnTo>
                  <a:lnTo>
                    <a:pt x="1643" y="1236"/>
                  </a:lnTo>
                  <a:lnTo>
                    <a:pt x="1645" y="1237"/>
                  </a:lnTo>
                  <a:lnTo>
                    <a:pt x="1645" y="1240"/>
                  </a:lnTo>
                  <a:close/>
                  <a:moveTo>
                    <a:pt x="1833" y="1232"/>
                  </a:moveTo>
                  <a:lnTo>
                    <a:pt x="1834" y="1233"/>
                  </a:lnTo>
                  <a:lnTo>
                    <a:pt x="1835" y="1233"/>
                  </a:lnTo>
                  <a:lnTo>
                    <a:pt x="1835" y="1234"/>
                  </a:lnTo>
                  <a:lnTo>
                    <a:pt x="1833" y="1235"/>
                  </a:lnTo>
                  <a:lnTo>
                    <a:pt x="1830" y="1233"/>
                  </a:lnTo>
                  <a:lnTo>
                    <a:pt x="1830" y="1232"/>
                  </a:lnTo>
                  <a:lnTo>
                    <a:pt x="1832" y="1232"/>
                  </a:lnTo>
                  <a:lnTo>
                    <a:pt x="1832" y="1232"/>
                  </a:lnTo>
                  <a:lnTo>
                    <a:pt x="1833" y="1232"/>
                  </a:lnTo>
                  <a:close/>
                  <a:moveTo>
                    <a:pt x="1478" y="1233"/>
                  </a:moveTo>
                  <a:lnTo>
                    <a:pt x="1478" y="1233"/>
                  </a:lnTo>
                  <a:lnTo>
                    <a:pt x="1477" y="1233"/>
                  </a:lnTo>
                  <a:lnTo>
                    <a:pt x="1477" y="1232"/>
                  </a:lnTo>
                  <a:lnTo>
                    <a:pt x="1477" y="1232"/>
                  </a:lnTo>
                  <a:lnTo>
                    <a:pt x="1478" y="1232"/>
                  </a:lnTo>
                  <a:lnTo>
                    <a:pt x="1479" y="1233"/>
                  </a:lnTo>
                  <a:lnTo>
                    <a:pt x="1479" y="1233"/>
                  </a:lnTo>
                  <a:lnTo>
                    <a:pt x="1478" y="1233"/>
                  </a:lnTo>
                  <a:close/>
                  <a:moveTo>
                    <a:pt x="1593" y="1239"/>
                  </a:moveTo>
                  <a:lnTo>
                    <a:pt x="1593" y="1239"/>
                  </a:lnTo>
                  <a:lnTo>
                    <a:pt x="1592" y="1238"/>
                  </a:lnTo>
                  <a:lnTo>
                    <a:pt x="1590" y="1237"/>
                  </a:lnTo>
                  <a:lnTo>
                    <a:pt x="1590" y="1235"/>
                  </a:lnTo>
                  <a:lnTo>
                    <a:pt x="1592" y="1232"/>
                  </a:lnTo>
                  <a:lnTo>
                    <a:pt x="1592" y="1231"/>
                  </a:lnTo>
                  <a:lnTo>
                    <a:pt x="1593" y="1230"/>
                  </a:lnTo>
                  <a:lnTo>
                    <a:pt x="1595" y="1231"/>
                  </a:lnTo>
                  <a:lnTo>
                    <a:pt x="1595" y="1232"/>
                  </a:lnTo>
                  <a:lnTo>
                    <a:pt x="1593" y="1234"/>
                  </a:lnTo>
                  <a:lnTo>
                    <a:pt x="1593" y="1235"/>
                  </a:lnTo>
                  <a:lnTo>
                    <a:pt x="1593" y="1236"/>
                  </a:lnTo>
                  <a:lnTo>
                    <a:pt x="1593" y="1236"/>
                  </a:lnTo>
                  <a:lnTo>
                    <a:pt x="1594" y="1237"/>
                  </a:lnTo>
                  <a:lnTo>
                    <a:pt x="1593" y="1239"/>
                  </a:lnTo>
                  <a:close/>
                  <a:moveTo>
                    <a:pt x="1449" y="1226"/>
                  </a:moveTo>
                  <a:lnTo>
                    <a:pt x="1449" y="1226"/>
                  </a:lnTo>
                  <a:lnTo>
                    <a:pt x="1448" y="1226"/>
                  </a:lnTo>
                  <a:lnTo>
                    <a:pt x="1448" y="1227"/>
                  </a:lnTo>
                  <a:lnTo>
                    <a:pt x="1447" y="1227"/>
                  </a:lnTo>
                  <a:lnTo>
                    <a:pt x="1446" y="1226"/>
                  </a:lnTo>
                  <a:lnTo>
                    <a:pt x="1448" y="1224"/>
                  </a:lnTo>
                  <a:lnTo>
                    <a:pt x="1449" y="1224"/>
                  </a:lnTo>
                  <a:lnTo>
                    <a:pt x="1449" y="1226"/>
                  </a:lnTo>
                  <a:close/>
                  <a:moveTo>
                    <a:pt x="1455" y="1225"/>
                  </a:moveTo>
                  <a:lnTo>
                    <a:pt x="1457" y="1227"/>
                  </a:lnTo>
                  <a:lnTo>
                    <a:pt x="1458" y="1227"/>
                  </a:lnTo>
                  <a:lnTo>
                    <a:pt x="1459" y="1225"/>
                  </a:lnTo>
                  <a:lnTo>
                    <a:pt x="1461" y="1225"/>
                  </a:lnTo>
                  <a:lnTo>
                    <a:pt x="1462" y="1227"/>
                  </a:lnTo>
                  <a:lnTo>
                    <a:pt x="1462" y="1229"/>
                  </a:lnTo>
                  <a:lnTo>
                    <a:pt x="1463" y="1230"/>
                  </a:lnTo>
                  <a:lnTo>
                    <a:pt x="1464" y="1230"/>
                  </a:lnTo>
                  <a:lnTo>
                    <a:pt x="1466" y="1228"/>
                  </a:lnTo>
                  <a:lnTo>
                    <a:pt x="1467" y="1228"/>
                  </a:lnTo>
                  <a:lnTo>
                    <a:pt x="1467" y="1228"/>
                  </a:lnTo>
                  <a:lnTo>
                    <a:pt x="1468" y="1228"/>
                  </a:lnTo>
                  <a:lnTo>
                    <a:pt x="1470" y="1230"/>
                  </a:lnTo>
                  <a:lnTo>
                    <a:pt x="1470" y="1231"/>
                  </a:lnTo>
                  <a:lnTo>
                    <a:pt x="1469" y="1234"/>
                  </a:lnTo>
                  <a:lnTo>
                    <a:pt x="1469" y="1235"/>
                  </a:lnTo>
                  <a:lnTo>
                    <a:pt x="1472" y="1237"/>
                  </a:lnTo>
                  <a:lnTo>
                    <a:pt x="1472" y="1240"/>
                  </a:lnTo>
                  <a:lnTo>
                    <a:pt x="1472" y="1241"/>
                  </a:lnTo>
                  <a:lnTo>
                    <a:pt x="1472" y="1244"/>
                  </a:lnTo>
                  <a:lnTo>
                    <a:pt x="1472" y="1244"/>
                  </a:lnTo>
                  <a:lnTo>
                    <a:pt x="1472" y="1246"/>
                  </a:lnTo>
                  <a:lnTo>
                    <a:pt x="1471" y="1248"/>
                  </a:lnTo>
                  <a:lnTo>
                    <a:pt x="1471" y="1250"/>
                  </a:lnTo>
                  <a:lnTo>
                    <a:pt x="1470" y="1251"/>
                  </a:lnTo>
                  <a:lnTo>
                    <a:pt x="1472" y="1253"/>
                  </a:lnTo>
                  <a:lnTo>
                    <a:pt x="1472" y="1256"/>
                  </a:lnTo>
                  <a:lnTo>
                    <a:pt x="1473" y="1258"/>
                  </a:lnTo>
                  <a:lnTo>
                    <a:pt x="1472" y="1259"/>
                  </a:lnTo>
                  <a:lnTo>
                    <a:pt x="1472" y="1260"/>
                  </a:lnTo>
                  <a:lnTo>
                    <a:pt x="1472" y="1261"/>
                  </a:lnTo>
                  <a:lnTo>
                    <a:pt x="1471" y="1261"/>
                  </a:lnTo>
                  <a:lnTo>
                    <a:pt x="1472" y="1262"/>
                  </a:lnTo>
                  <a:lnTo>
                    <a:pt x="1472" y="1264"/>
                  </a:lnTo>
                  <a:lnTo>
                    <a:pt x="1473" y="1266"/>
                  </a:lnTo>
                  <a:lnTo>
                    <a:pt x="1472" y="1267"/>
                  </a:lnTo>
                  <a:lnTo>
                    <a:pt x="1473" y="1268"/>
                  </a:lnTo>
                  <a:lnTo>
                    <a:pt x="1473" y="1272"/>
                  </a:lnTo>
                  <a:lnTo>
                    <a:pt x="1472" y="1274"/>
                  </a:lnTo>
                  <a:lnTo>
                    <a:pt x="1473" y="1275"/>
                  </a:lnTo>
                  <a:lnTo>
                    <a:pt x="1473" y="1277"/>
                  </a:lnTo>
                  <a:lnTo>
                    <a:pt x="1477" y="1280"/>
                  </a:lnTo>
                  <a:lnTo>
                    <a:pt x="1479" y="1280"/>
                  </a:lnTo>
                  <a:lnTo>
                    <a:pt x="1480" y="1280"/>
                  </a:lnTo>
                  <a:lnTo>
                    <a:pt x="1481" y="1280"/>
                  </a:lnTo>
                  <a:lnTo>
                    <a:pt x="1482" y="1282"/>
                  </a:lnTo>
                  <a:lnTo>
                    <a:pt x="1483" y="1282"/>
                  </a:lnTo>
                  <a:lnTo>
                    <a:pt x="1484" y="1282"/>
                  </a:lnTo>
                  <a:lnTo>
                    <a:pt x="1487" y="1283"/>
                  </a:lnTo>
                  <a:lnTo>
                    <a:pt x="1488" y="1283"/>
                  </a:lnTo>
                  <a:lnTo>
                    <a:pt x="1488" y="1283"/>
                  </a:lnTo>
                  <a:lnTo>
                    <a:pt x="1490" y="1283"/>
                  </a:lnTo>
                  <a:lnTo>
                    <a:pt x="1492" y="1281"/>
                  </a:lnTo>
                  <a:lnTo>
                    <a:pt x="1491" y="1279"/>
                  </a:lnTo>
                  <a:lnTo>
                    <a:pt x="1492" y="1279"/>
                  </a:lnTo>
                  <a:lnTo>
                    <a:pt x="1492" y="1277"/>
                  </a:lnTo>
                  <a:lnTo>
                    <a:pt x="1492" y="1276"/>
                  </a:lnTo>
                  <a:lnTo>
                    <a:pt x="1492" y="1273"/>
                  </a:lnTo>
                  <a:lnTo>
                    <a:pt x="1494" y="1272"/>
                  </a:lnTo>
                  <a:lnTo>
                    <a:pt x="1497" y="1272"/>
                  </a:lnTo>
                  <a:lnTo>
                    <a:pt x="1498" y="1273"/>
                  </a:lnTo>
                  <a:lnTo>
                    <a:pt x="1498" y="1274"/>
                  </a:lnTo>
                  <a:lnTo>
                    <a:pt x="1497" y="1274"/>
                  </a:lnTo>
                  <a:lnTo>
                    <a:pt x="1497" y="1275"/>
                  </a:lnTo>
                  <a:lnTo>
                    <a:pt x="1497" y="1276"/>
                  </a:lnTo>
                  <a:lnTo>
                    <a:pt x="1499" y="1277"/>
                  </a:lnTo>
                  <a:lnTo>
                    <a:pt x="1499" y="1278"/>
                  </a:lnTo>
                  <a:lnTo>
                    <a:pt x="1500" y="1280"/>
                  </a:lnTo>
                  <a:lnTo>
                    <a:pt x="1500" y="1280"/>
                  </a:lnTo>
                  <a:lnTo>
                    <a:pt x="1498" y="1281"/>
                  </a:lnTo>
                  <a:lnTo>
                    <a:pt x="1498" y="1284"/>
                  </a:lnTo>
                  <a:lnTo>
                    <a:pt x="1499" y="1285"/>
                  </a:lnTo>
                  <a:lnTo>
                    <a:pt x="1500" y="1285"/>
                  </a:lnTo>
                  <a:lnTo>
                    <a:pt x="1500" y="1286"/>
                  </a:lnTo>
                  <a:lnTo>
                    <a:pt x="1502" y="1288"/>
                  </a:lnTo>
                  <a:lnTo>
                    <a:pt x="1504" y="1288"/>
                  </a:lnTo>
                  <a:lnTo>
                    <a:pt x="1504" y="1289"/>
                  </a:lnTo>
                  <a:lnTo>
                    <a:pt x="1503" y="1289"/>
                  </a:lnTo>
                  <a:lnTo>
                    <a:pt x="1503" y="1295"/>
                  </a:lnTo>
                  <a:lnTo>
                    <a:pt x="1506" y="1298"/>
                  </a:lnTo>
                  <a:lnTo>
                    <a:pt x="1506" y="1299"/>
                  </a:lnTo>
                  <a:lnTo>
                    <a:pt x="1507" y="1301"/>
                  </a:lnTo>
                  <a:lnTo>
                    <a:pt x="1505" y="1302"/>
                  </a:lnTo>
                  <a:lnTo>
                    <a:pt x="1505" y="1309"/>
                  </a:lnTo>
                  <a:lnTo>
                    <a:pt x="1506" y="1310"/>
                  </a:lnTo>
                  <a:lnTo>
                    <a:pt x="1506" y="1312"/>
                  </a:lnTo>
                  <a:lnTo>
                    <a:pt x="1504" y="1314"/>
                  </a:lnTo>
                  <a:lnTo>
                    <a:pt x="1504" y="1317"/>
                  </a:lnTo>
                  <a:lnTo>
                    <a:pt x="1504" y="1318"/>
                  </a:lnTo>
                  <a:lnTo>
                    <a:pt x="1504" y="1319"/>
                  </a:lnTo>
                  <a:lnTo>
                    <a:pt x="1502" y="1322"/>
                  </a:lnTo>
                  <a:lnTo>
                    <a:pt x="1501" y="1325"/>
                  </a:lnTo>
                  <a:lnTo>
                    <a:pt x="1501" y="1327"/>
                  </a:lnTo>
                  <a:lnTo>
                    <a:pt x="1501" y="1328"/>
                  </a:lnTo>
                  <a:lnTo>
                    <a:pt x="1500" y="1328"/>
                  </a:lnTo>
                  <a:lnTo>
                    <a:pt x="1500" y="1329"/>
                  </a:lnTo>
                  <a:lnTo>
                    <a:pt x="1499" y="1330"/>
                  </a:lnTo>
                  <a:lnTo>
                    <a:pt x="1500" y="1332"/>
                  </a:lnTo>
                  <a:lnTo>
                    <a:pt x="1500" y="1333"/>
                  </a:lnTo>
                  <a:lnTo>
                    <a:pt x="1500" y="1334"/>
                  </a:lnTo>
                  <a:lnTo>
                    <a:pt x="1499" y="1336"/>
                  </a:lnTo>
                  <a:lnTo>
                    <a:pt x="1499" y="1343"/>
                  </a:lnTo>
                  <a:lnTo>
                    <a:pt x="1497" y="1345"/>
                  </a:lnTo>
                  <a:lnTo>
                    <a:pt x="1496" y="1347"/>
                  </a:lnTo>
                  <a:lnTo>
                    <a:pt x="1495" y="1348"/>
                  </a:lnTo>
                  <a:lnTo>
                    <a:pt x="1495" y="1349"/>
                  </a:lnTo>
                  <a:lnTo>
                    <a:pt x="1493" y="1350"/>
                  </a:lnTo>
                  <a:lnTo>
                    <a:pt x="1493" y="1351"/>
                  </a:lnTo>
                  <a:lnTo>
                    <a:pt x="1490" y="1356"/>
                  </a:lnTo>
                  <a:lnTo>
                    <a:pt x="1490" y="1357"/>
                  </a:lnTo>
                  <a:lnTo>
                    <a:pt x="1490" y="1359"/>
                  </a:lnTo>
                  <a:lnTo>
                    <a:pt x="1490" y="1359"/>
                  </a:lnTo>
                  <a:lnTo>
                    <a:pt x="1490" y="1361"/>
                  </a:lnTo>
                  <a:lnTo>
                    <a:pt x="1489" y="1361"/>
                  </a:lnTo>
                  <a:lnTo>
                    <a:pt x="1489" y="1366"/>
                  </a:lnTo>
                  <a:lnTo>
                    <a:pt x="1489" y="1367"/>
                  </a:lnTo>
                  <a:lnTo>
                    <a:pt x="1489" y="1368"/>
                  </a:lnTo>
                  <a:lnTo>
                    <a:pt x="1488" y="1369"/>
                  </a:lnTo>
                  <a:lnTo>
                    <a:pt x="1487" y="1371"/>
                  </a:lnTo>
                  <a:lnTo>
                    <a:pt x="1487" y="1372"/>
                  </a:lnTo>
                  <a:lnTo>
                    <a:pt x="1486" y="1372"/>
                  </a:lnTo>
                  <a:lnTo>
                    <a:pt x="1482" y="1376"/>
                  </a:lnTo>
                  <a:lnTo>
                    <a:pt x="1482" y="1376"/>
                  </a:lnTo>
                  <a:lnTo>
                    <a:pt x="1481" y="1377"/>
                  </a:lnTo>
                  <a:lnTo>
                    <a:pt x="1479" y="1379"/>
                  </a:lnTo>
                  <a:lnTo>
                    <a:pt x="1479" y="1379"/>
                  </a:lnTo>
                  <a:lnTo>
                    <a:pt x="1478" y="1380"/>
                  </a:lnTo>
                  <a:lnTo>
                    <a:pt x="1478" y="1381"/>
                  </a:lnTo>
                  <a:lnTo>
                    <a:pt x="1477" y="1382"/>
                  </a:lnTo>
                  <a:lnTo>
                    <a:pt x="1474" y="1382"/>
                  </a:lnTo>
                  <a:lnTo>
                    <a:pt x="1473" y="1384"/>
                  </a:lnTo>
                  <a:lnTo>
                    <a:pt x="1471" y="1384"/>
                  </a:lnTo>
                  <a:lnTo>
                    <a:pt x="1470" y="1385"/>
                  </a:lnTo>
                  <a:lnTo>
                    <a:pt x="1470" y="1386"/>
                  </a:lnTo>
                  <a:lnTo>
                    <a:pt x="1469" y="1388"/>
                  </a:lnTo>
                  <a:lnTo>
                    <a:pt x="1469" y="1388"/>
                  </a:lnTo>
                  <a:lnTo>
                    <a:pt x="1469" y="1389"/>
                  </a:lnTo>
                  <a:lnTo>
                    <a:pt x="1468" y="1390"/>
                  </a:lnTo>
                  <a:lnTo>
                    <a:pt x="1468" y="1393"/>
                  </a:lnTo>
                  <a:lnTo>
                    <a:pt x="1468" y="1393"/>
                  </a:lnTo>
                  <a:lnTo>
                    <a:pt x="1468" y="1395"/>
                  </a:lnTo>
                  <a:lnTo>
                    <a:pt x="1469" y="1396"/>
                  </a:lnTo>
                  <a:lnTo>
                    <a:pt x="1470" y="1396"/>
                  </a:lnTo>
                  <a:lnTo>
                    <a:pt x="1471" y="1397"/>
                  </a:lnTo>
                  <a:lnTo>
                    <a:pt x="1473" y="1401"/>
                  </a:lnTo>
                  <a:lnTo>
                    <a:pt x="1473" y="1403"/>
                  </a:lnTo>
                  <a:lnTo>
                    <a:pt x="1474" y="1403"/>
                  </a:lnTo>
                  <a:lnTo>
                    <a:pt x="1474" y="1407"/>
                  </a:lnTo>
                  <a:lnTo>
                    <a:pt x="1474" y="1408"/>
                  </a:lnTo>
                  <a:lnTo>
                    <a:pt x="1474" y="1410"/>
                  </a:lnTo>
                  <a:lnTo>
                    <a:pt x="1476" y="1412"/>
                  </a:lnTo>
                  <a:lnTo>
                    <a:pt x="1480" y="1412"/>
                  </a:lnTo>
                  <a:lnTo>
                    <a:pt x="1482" y="1413"/>
                  </a:lnTo>
                  <a:lnTo>
                    <a:pt x="1482" y="1414"/>
                  </a:lnTo>
                  <a:lnTo>
                    <a:pt x="1482" y="1415"/>
                  </a:lnTo>
                  <a:lnTo>
                    <a:pt x="1482" y="1416"/>
                  </a:lnTo>
                  <a:lnTo>
                    <a:pt x="1484" y="1418"/>
                  </a:lnTo>
                  <a:lnTo>
                    <a:pt x="1484" y="1424"/>
                  </a:lnTo>
                  <a:lnTo>
                    <a:pt x="1486" y="1425"/>
                  </a:lnTo>
                  <a:lnTo>
                    <a:pt x="1486" y="1425"/>
                  </a:lnTo>
                  <a:lnTo>
                    <a:pt x="1488" y="1427"/>
                  </a:lnTo>
                  <a:lnTo>
                    <a:pt x="1488" y="1428"/>
                  </a:lnTo>
                  <a:lnTo>
                    <a:pt x="1490" y="1427"/>
                  </a:lnTo>
                  <a:lnTo>
                    <a:pt x="1492" y="1425"/>
                  </a:lnTo>
                  <a:lnTo>
                    <a:pt x="1492" y="1424"/>
                  </a:lnTo>
                  <a:lnTo>
                    <a:pt x="1493" y="1424"/>
                  </a:lnTo>
                  <a:lnTo>
                    <a:pt x="1496" y="1422"/>
                  </a:lnTo>
                  <a:lnTo>
                    <a:pt x="1497" y="1422"/>
                  </a:lnTo>
                  <a:lnTo>
                    <a:pt x="1498" y="1420"/>
                  </a:lnTo>
                  <a:lnTo>
                    <a:pt x="1499" y="1420"/>
                  </a:lnTo>
                  <a:lnTo>
                    <a:pt x="1499" y="1419"/>
                  </a:lnTo>
                  <a:lnTo>
                    <a:pt x="1501" y="1419"/>
                  </a:lnTo>
                  <a:lnTo>
                    <a:pt x="1501" y="1418"/>
                  </a:lnTo>
                  <a:lnTo>
                    <a:pt x="1502" y="1419"/>
                  </a:lnTo>
                  <a:lnTo>
                    <a:pt x="1502" y="1420"/>
                  </a:lnTo>
                  <a:lnTo>
                    <a:pt x="1501" y="1420"/>
                  </a:lnTo>
                  <a:lnTo>
                    <a:pt x="1502" y="1422"/>
                  </a:lnTo>
                  <a:lnTo>
                    <a:pt x="1501" y="1422"/>
                  </a:lnTo>
                  <a:lnTo>
                    <a:pt x="1501" y="1425"/>
                  </a:lnTo>
                  <a:lnTo>
                    <a:pt x="1499" y="1427"/>
                  </a:lnTo>
                  <a:lnTo>
                    <a:pt x="1499" y="1428"/>
                  </a:lnTo>
                  <a:lnTo>
                    <a:pt x="1497" y="1431"/>
                  </a:lnTo>
                  <a:lnTo>
                    <a:pt x="1497" y="1434"/>
                  </a:lnTo>
                  <a:lnTo>
                    <a:pt x="1497" y="1434"/>
                  </a:lnTo>
                  <a:lnTo>
                    <a:pt x="1499" y="1434"/>
                  </a:lnTo>
                  <a:lnTo>
                    <a:pt x="1500" y="1435"/>
                  </a:lnTo>
                  <a:lnTo>
                    <a:pt x="1500" y="1437"/>
                  </a:lnTo>
                  <a:lnTo>
                    <a:pt x="1500" y="1437"/>
                  </a:lnTo>
                  <a:lnTo>
                    <a:pt x="1500" y="1441"/>
                  </a:lnTo>
                  <a:lnTo>
                    <a:pt x="1501" y="1442"/>
                  </a:lnTo>
                  <a:lnTo>
                    <a:pt x="1501" y="1444"/>
                  </a:lnTo>
                  <a:lnTo>
                    <a:pt x="1502" y="1445"/>
                  </a:lnTo>
                  <a:lnTo>
                    <a:pt x="1502" y="1445"/>
                  </a:lnTo>
                  <a:lnTo>
                    <a:pt x="1503" y="1447"/>
                  </a:lnTo>
                  <a:lnTo>
                    <a:pt x="1504" y="1451"/>
                  </a:lnTo>
                  <a:lnTo>
                    <a:pt x="1505" y="1452"/>
                  </a:lnTo>
                  <a:lnTo>
                    <a:pt x="1505" y="1453"/>
                  </a:lnTo>
                  <a:lnTo>
                    <a:pt x="1505" y="1454"/>
                  </a:lnTo>
                  <a:lnTo>
                    <a:pt x="1505" y="1457"/>
                  </a:lnTo>
                  <a:lnTo>
                    <a:pt x="1505" y="1457"/>
                  </a:lnTo>
                  <a:lnTo>
                    <a:pt x="1505" y="1460"/>
                  </a:lnTo>
                  <a:lnTo>
                    <a:pt x="1507" y="1463"/>
                  </a:lnTo>
                  <a:lnTo>
                    <a:pt x="1506" y="1464"/>
                  </a:lnTo>
                  <a:lnTo>
                    <a:pt x="1506" y="1465"/>
                  </a:lnTo>
                  <a:lnTo>
                    <a:pt x="1507" y="1467"/>
                  </a:lnTo>
                  <a:lnTo>
                    <a:pt x="1506" y="1467"/>
                  </a:lnTo>
                  <a:lnTo>
                    <a:pt x="1505" y="1469"/>
                  </a:lnTo>
                  <a:lnTo>
                    <a:pt x="1502" y="1468"/>
                  </a:lnTo>
                  <a:lnTo>
                    <a:pt x="1501" y="1467"/>
                  </a:lnTo>
                  <a:lnTo>
                    <a:pt x="1500" y="1466"/>
                  </a:lnTo>
                  <a:lnTo>
                    <a:pt x="1497" y="1466"/>
                  </a:lnTo>
                  <a:lnTo>
                    <a:pt x="1497" y="1467"/>
                  </a:lnTo>
                  <a:lnTo>
                    <a:pt x="1494" y="1467"/>
                  </a:lnTo>
                  <a:lnTo>
                    <a:pt x="1492" y="1466"/>
                  </a:lnTo>
                  <a:lnTo>
                    <a:pt x="1490" y="1464"/>
                  </a:lnTo>
                  <a:lnTo>
                    <a:pt x="1489" y="1460"/>
                  </a:lnTo>
                  <a:lnTo>
                    <a:pt x="1488" y="1461"/>
                  </a:lnTo>
                  <a:lnTo>
                    <a:pt x="1487" y="1461"/>
                  </a:lnTo>
                  <a:lnTo>
                    <a:pt x="1486" y="1460"/>
                  </a:lnTo>
                  <a:lnTo>
                    <a:pt x="1484" y="1460"/>
                  </a:lnTo>
                  <a:lnTo>
                    <a:pt x="1483" y="1459"/>
                  </a:lnTo>
                  <a:lnTo>
                    <a:pt x="1482" y="1461"/>
                  </a:lnTo>
                  <a:lnTo>
                    <a:pt x="1482" y="1461"/>
                  </a:lnTo>
                  <a:lnTo>
                    <a:pt x="1480" y="1461"/>
                  </a:lnTo>
                  <a:lnTo>
                    <a:pt x="1479" y="1459"/>
                  </a:lnTo>
                  <a:lnTo>
                    <a:pt x="1478" y="1458"/>
                  </a:lnTo>
                  <a:lnTo>
                    <a:pt x="1477" y="1458"/>
                  </a:lnTo>
                  <a:lnTo>
                    <a:pt x="1476" y="1459"/>
                  </a:lnTo>
                  <a:lnTo>
                    <a:pt x="1475" y="1459"/>
                  </a:lnTo>
                  <a:lnTo>
                    <a:pt x="1475" y="1460"/>
                  </a:lnTo>
                  <a:lnTo>
                    <a:pt x="1474" y="1459"/>
                  </a:lnTo>
                  <a:lnTo>
                    <a:pt x="1472" y="1461"/>
                  </a:lnTo>
                  <a:lnTo>
                    <a:pt x="1470" y="1461"/>
                  </a:lnTo>
                  <a:lnTo>
                    <a:pt x="1469" y="1463"/>
                  </a:lnTo>
                  <a:lnTo>
                    <a:pt x="1469" y="1464"/>
                  </a:lnTo>
                  <a:lnTo>
                    <a:pt x="1469" y="1464"/>
                  </a:lnTo>
                  <a:lnTo>
                    <a:pt x="1469" y="1467"/>
                  </a:lnTo>
                  <a:lnTo>
                    <a:pt x="1468" y="1467"/>
                  </a:lnTo>
                  <a:lnTo>
                    <a:pt x="1468" y="1468"/>
                  </a:lnTo>
                  <a:lnTo>
                    <a:pt x="1467" y="1469"/>
                  </a:lnTo>
                  <a:lnTo>
                    <a:pt x="1466" y="1469"/>
                  </a:lnTo>
                  <a:lnTo>
                    <a:pt x="1464" y="1471"/>
                  </a:lnTo>
                  <a:lnTo>
                    <a:pt x="1464" y="1472"/>
                  </a:lnTo>
                  <a:lnTo>
                    <a:pt x="1465" y="1472"/>
                  </a:lnTo>
                  <a:lnTo>
                    <a:pt x="1465" y="1474"/>
                  </a:lnTo>
                  <a:lnTo>
                    <a:pt x="1465" y="1474"/>
                  </a:lnTo>
                  <a:lnTo>
                    <a:pt x="1465" y="1478"/>
                  </a:lnTo>
                  <a:lnTo>
                    <a:pt x="1464" y="1480"/>
                  </a:lnTo>
                  <a:lnTo>
                    <a:pt x="1464" y="1481"/>
                  </a:lnTo>
                  <a:lnTo>
                    <a:pt x="1464" y="1481"/>
                  </a:lnTo>
                  <a:lnTo>
                    <a:pt x="1465" y="1482"/>
                  </a:lnTo>
                  <a:lnTo>
                    <a:pt x="1466" y="1482"/>
                  </a:lnTo>
                  <a:lnTo>
                    <a:pt x="1467" y="1483"/>
                  </a:lnTo>
                  <a:lnTo>
                    <a:pt x="1465" y="1485"/>
                  </a:lnTo>
                  <a:lnTo>
                    <a:pt x="1465" y="1486"/>
                  </a:lnTo>
                  <a:lnTo>
                    <a:pt x="1465" y="1487"/>
                  </a:lnTo>
                  <a:lnTo>
                    <a:pt x="1463" y="1487"/>
                  </a:lnTo>
                  <a:lnTo>
                    <a:pt x="1462" y="1487"/>
                  </a:lnTo>
                  <a:lnTo>
                    <a:pt x="1463" y="1489"/>
                  </a:lnTo>
                  <a:lnTo>
                    <a:pt x="1463" y="1489"/>
                  </a:lnTo>
                  <a:lnTo>
                    <a:pt x="1464" y="1490"/>
                  </a:lnTo>
                  <a:lnTo>
                    <a:pt x="1464" y="1491"/>
                  </a:lnTo>
                  <a:lnTo>
                    <a:pt x="1465" y="1491"/>
                  </a:lnTo>
                  <a:lnTo>
                    <a:pt x="1466" y="1492"/>
                  </a:lnTo>
                  <a:lnTo>
                    <a:pt x="1466" y="1494"/>
                  </a:lnTo>
                  <a:lnTo>
                    <a:pt x="1466" y="1494"/>
                  </a:lnTo>
                  <a:lnTo>
                    <a:pt x="1466" y="1501"/>
                  </a:lnTo>
                  <a:lnTo>
                    <a:pt x="1467" y="1501"/>
                  </a:lnTo>
                  <a:lnTo>
                    <a:pt x="1467" y="1502"/>
                  </a:lnTo>
                  <a:lnTo>
                    <a:pt x="1467" y="1503"/>
                  </a:lnTo>
                  <a:lnTo>
                    <a:pt x="1468" y="1505"/>
                  </a:lnTo>
                  <a:lnTo>
                    <a:pt x="1468" y="1506"/>
                  </a:lnTo>
                  <a:lnTo>
                    <a:pt x="1468" y="1508"/>
                  </a:lnTo>
                  <a:lnTo>
                    <a:pt x="1468" y="1508"/>
                  </a:lnTo>
                  <a:lnTo>
                    <a:pt x="1468" y="1509"/>
                  </a:lnTo>
                  <a:lnTo>
                    <a:pt x="1467" y="1510"/>
                  </a:lnTo>
                  <a:lnTo>
                    <a:pt x="1467" y="1511"/>
                  </a:lnTo>
                  <a:lnTo>
                    <a:pt x="1466" y="1512"/>
                  </a:lnTo>
                  <a:lnTo>
                    <a:pt x="1466" y="1514"/>
                  </a:lnTo>
                  <a:lnTo>
                    <a:pt x="1464" y="1516"/>
                  </a:lnTo>
                  <a:lnTo>
                    <a:pt x="1464" y="1517"/>
                  </a:lnTo>
                  <a:lnTo>
                    <a:pt x="1463" y="1518"/>
                  </a:lnTo>
                  <a:lnTo>
                    <a:pt x="1464" y="1518"/>
                  </a:lnTo>
                  <a:lnTo>
                    <a:pt x="1464" y="1521"/>
                  </a:lnTo>
                  <a:lnTo>
                    <a:pt x="1463" y="1521"/>
                  </a:lnTo>
                  <a:lnTo>
                    <a:pt x="1463" y="1525"/>
                  </a:lnTo>
                  <a:lnTo>
                    <a:pt x="1463" y="1526"/>
                  </a:lnTo>
                  <a:lnTo>
                    <a:pt x="1463" y="1527"/>
                  </a:lnTo>
                  <a:lnTo>
                    <a:pt x="1464" y="1528"/>
                  </a:lnTo>
                  <a:lnTo>
                    <a:pt x="1464" y="1530"/>
                  </a:lnTo>
                  <a:lnTo>
                    <a:pt x="1463" y="1532"/>
                  </a:lnTo>
                  <a:lnTo>
                    <a:pt x="1463" y="1532"/>
                  </a:lnTo>
                  <a:lnTo>
                    <a:pt x="1461" y="1533"/>
                  </a:lnTo>
                  <a:lnTo>
                    <a:pt x="1460" y="1532"/>
                  </a:lnTo>
                  <a:lnTo>
                    <a:pt x="1459" y="1533"/>
                  </a:lnTo>
                  <a:lnTo>
                    <a:pt x="1459" y="1535"/>
                  </a:lnTo>
                  <a:lnTo>
                    <a:pt x="1460" y="1536"/>
                  </a:lnTo>
                  <a:lnTo>
                    <a:pt x="1460" y="1537"/>
                  </a:lnTo>
                  <a:lnTo>
                    <a:pt x="1460" y="1537"/>
                  </a:lnTo>
                  <a:lnTo>
                    <a:pt x="1462" y="1538"/>
                  </a:lnTo>
                  <a:lnTo>
                    <a:pt x="1463" y="1539"/>
                  </a:lnTo>
                  <a:lnTo>
                    <a:pt x="1464" y="1539"/>
                  </a:lnTo>
                  <a:lnTo>
                    <a:pt x="1465" y="1539"/>
                  </a:lnTo>
                  <a:lnTo>
                    <a:pt x="1467" y="1539"/>
                  </a:lnTo>
                  <a:lnTo>
                    <a:pt x="1468" y="1540"/>
                  </a:lnTo>
                  <a:lnTo>
                    <a:pt x="1472" y="1544"/>
                  </a:lnTo>
                  <a:lnTo>
                    <a:pt x="1474" y="1544"/>
                  </a:lnTo>
                  <a:lnTo>
                    <a:pt x="1475" y="1545"/>
                  </a:lnTo>
                  <a:lnTo>
                    <a:pt x="1475" y="1546"/>
                  </a:lnTo>
                  <a:lnTo>
                    <a:pt x="1474" y="1547"/>
                  </a:lnTo>
                  <a:lnTo>
                    <a:pt x="1474" y="1548"/>
                  </a:lnTo>
                  <a:lnTo>
                    <a:pt x="1473" y="1550"/>
                  </a:lnTo>
                  <a:lnTo>
                    <a:pt x="1476" y="1550"/>
                  </a:lnTo>
                  <a:lnTo>
                    <a:pt x="1476" y="1551"/>
                  </a:lnTo>
                  <a:lnTo>
                    <a:pt x="1477" y="1552"/>
                  </a:lnTo>
                  <a:lnTo>
                    <a:pt x="1475" y="1554"/>
                  </a:lnTo>
                  <a:lnTo>
                    <a:pt x="1474" y="1556"/>
                  </a:lnTo>
                  <a:lnTo>
                    <a:pt x="1474" y="1559"/>
                  </a:lnTo>
                  <a:lnTo>
                    <a:pt x="1476" y="1561"/>
                  </a:lnTo>
                  <a:lnTo>
                    <a:pt x="1476" y="1562"/>
                  </a:lnTo>
                  <a:lnTo>
                    <a:pt x="1475" y="1562"/>
                  </a:lnTo>
                  <a:lnTo>
                    <a:pt x="1475" y="1563"/>
                  </a:lnTo>
                  <a:lnTo>
                    <a:pt x="1476" y="1564"/>
                  </a:lnTo>
                  <a:lnTo>
                    <a:pt x="1477" y="1564"/>
                  </a:lnTo>
                  <a:lnTo>
                    <a:pt x="1478" y="1565"/>
                  </a:lnTo>
                  <a:lnTo>
                    <a:pt x="1479" y="1564"/>
                  </a:lnTo>
                  <a:lnTo>
                    <a:pt x="1479" y="1563"/>
                  </a:lnTo>
                  <a:lnTo>
                    <a:pt x="1481" y="1564"/>
                  </a:lnTo>
                  <a:lnTo>
                    <a:pt x="1482" y="1564"/>
                  </a:lnTo>
                  <a:lnTo>
                    <a:pt x="1484" y="1566"/>
                  </a:lnTo>
                  <a:lnTo>
                    <a:pt x="1486" y="1567"/>
                  </a:lnTo>
                  <a:lnTo>
                    <a:pt x="1487" y="1569"/>
                  </a:lnTo>
                  <a:lnTo>
                    <a:pt x="1488" y="1570"/>
                  </a:lnTo>
                  <a:lnTo>
                    <a:pt x="1488" y="1571"/>
                  </a:lnTo>
                  <a:lnTo>
                    <a:pt x="1488" y="1571"/>
                  </a:lnTo>
                  <a:lnTo>
                    <a:pt x="1488" y="1573"/>
                  </a:lnTo>
                  <a:lnTo>
                    <a:pt x="1489" y="1572"/>
                  </a:lnTo>
                  <a:lnTo>
                    <a:pt x="1491" y="1572"/>
                  </a:lnTo>
                  <a:lnTo>
                    <a:pt x="1491" y="1570"/>
                  </a:lnTo>
                  <a:lnTo>
                    <a:pt x="1492" y="1569"/>
                  </a:lnTo>
                  <a:lnTo>
                    <a:pt x="1495" y="1566"/>
                  </a:lnTo>
                  <a:lnTo>
                    <a:pt x="1496" y="1565"/>
                  </a:lnTo>
                  <a:lnTo>
                    <a:pt x="1499" y="1563"/>
                  </a:lnTo>
                  <a:lnTo>
                    <a:pt x="1500" y="1563"/>
                  </a:lnTo>
                  <a:lnTo>
                    <a:pt x="1501" y="1562"/>
                  </a:lnTo>
                  <a:lnTo>
                    <a:pt x="1504" y="1562"/>
                  </a:lnTo>
                  <a:lnTo>
                    <a:pt x="1505" y="1561"/>
                  </a:lnTo>
                  <a:lnTo>
                    <a:pt x="1505" y="1561"/>
                  </a:lnTo>
                  <a:lnTo>
                    <a:pt x="1508" y="1558"/>
                  </a:lnTo>
                  <a:lnTo>
                    <a:pt x="1510" y="1558"/>
                  </a:lnTo>
                  <a:lnTo>
                    <a:pt x="1510" y="1557"/>
                  </a:lnTo>
                  <a:lnTo>
                    <a:pt x="1512" y="1557"/>
                  </a:lnTo>
                  <a:lnTo>
                    <a:pt x="1512" y="1558"/>
                  </a:lnTo>
                  <a:lnTo>
                    <a:pt x="1513" y="1558"/>
                  </a:lnTo>
                  <a:lnTo>
                    <a:pt x="1514" y="1560"/>
                  </a:lnTo>
                  <a:lnTo>
                    <a:pt x="1516" y="1558"/>
                  </a:lnTo>
                  <a:lnTo>
                    <a:pt x="1518" y="1558"/>
                  </a:lnTo>
                  <a:lnTo>
                    <a:pt x="1522" y="1562"/>
                  </a:lnTo>
                  <a:lnTo>
                    <a:pt x="1522" y="1562"/>
                  </a:lnTo>
                  <a:lnTo>
                    <a:pt x="1521" y="1563"/>
                  </a:lnTo>
                  <a:lnTo>
                    <a:pt x="1521" y="1565"/>
                  </a:lnTo>
                  <a:lnTo>
                    <a:pt x="1521" y="1565"/>
                  </a:lnTo>
                  <a:lnTo>
                    <a:pt x="1524" y="1565"/>
                  </a:lnTo>
                  <a:lnTo>
                    <a:pt x="1525" y="1566"/>
                  </a:lnTo>
                  <a:lnTo>
                    <a:pt x="1525" y="1567"/>
                  </a:lnTo>
                  <a:lnTo>
                    <a:pt x="1524" y="1568"/>
                  </a:lnTo>
                  <a:lnTo>
                    <a:pt x="1524" y="1569"/>
                  </a:lnTo>
                  <a:lnTo>
                    <a:pt x="1526" y="1572"/>
                  </a:lnTo>
                  <a:lnTo>
                    <a:pt x="1525" y="1572"/>
                  </a:lnTo>
                  <a:lnTo>
                    <a:pt x="1525" y="1575"/>
                  </a:lnTo>
                  <a:lnTo>
                    <a:pt x="1524" y="1575"/>
                  </a:lnTo>
                  <a:lnTo>
                    <a:pt x="1523" y="1574"/>
                  </a:lnTo>
                  <a:lnTo>
                    <a:pt x="1522" y="1574"/>
                  </a:lnTo>
                  <a:lnTo>
                    <a:pt x="1521" y="1573"/>
                  </a:lnTo>
                  <a:lnTo>
                    <a:pt x="1517" y="1573"/>
                  </a:lnTo>
                  <a:lnTo>
                    <a:pt x="1516" y="1572"/>
                  </a:lnTo>
                  <a:lnTo>
                    <a:pt x="1515" y="1572"/>
                  </a:lnTo>
                  <a:lnTo>
                    <a:pt x="1514" y="1573"/>
                  </a:lnTo>
                  <a:lnTo>
                    <a:pt x="1516" y="1573"/>
                  </a:lnTo>
                  <a:lnTo>
                    <a:pt x="1517" y="1574"/>
                  </a:lnTo>
                  <a:lnTo>
                    <a:pt x="1519" y="1574"/>
                  </a:lnTo>
                  <a:lnTo>
                    <a:pt x="1521" y="1576"/>
                  </a:lnTo>
                  <a:lnTo>
                    <a:pt x="1521" y="1577"/>
                  </a:lnTo>
                  <a:lnTo>
                    <a:pt x="1522" y="1577"/>
                  </a:lnTo>
                  <a:lnTo>
                    <a:pt x="1522" y="1578"/>
                  </a:lnTo>
                  <a:lnTo>
                    <a:pt x="1522" y="1579"/>
                  </a:lnTo>
                  <a:lnTo>
                    <a:pt x="1523" y="1580"/>
                  </a:lnTo>
                  <a:lnTo>
                    <a:pt x="1523" y="1582"/>
                  </a:lnTo>
                  <a:lnTo>
                    <a:pt x="1519" y="1586"/>
                  </a:lnTo>
                  <a:lnTo>
                    <a:pt x="1519" y="1590"/>
                  </a:lnTo>
                  <a:lnTo>
                    <a:pt x="1517" y="1591"/>
                  </a:lnTo>
                  <a:lnTo>
                    <a:pt x="1516" y="1590"/>
                  </a:lnTo>
                  <a:lnTo>
                    <a:pt x="1516" y="1588"/>
                  </a:lnTo>
                  <a:lnTo>
                    <a:pt x="1515" y="1588"/>
                  </a:lnTo>
                  <a:lnTo>
                    <a:pt x="1514" y="1588"/>
                  </a:lnTo>
                  <a:lnTo>
                    <a:pt x="1512" y="1589"/>
                  </a:lnTo>
                  <a:lnTo>
                    <a:pt x="1512" y="1589"/>
                  </a:lnTo>
                  <a:lnTo>
                    <a:pt x="1514" y="1590"/>
                  </a:lnTo>
                  <a:lnTo>
                    <a:pt x="1514" y="1589"/>
                  </a:lnTo>
                  <a:lnTo>
                    <a:pt x="1516" y="1589"/>
                  </a:lnTo>
                  <a:lnTo>
                    <a:pt x="1516" y="1590"/>
                  </a:lnTo>
                  <a:lnTo>
                    <a:pt x="1515" y="1592"/>
                  </a:lnTo>
                  <a:lnTo>
                    <a:pt x="1515" y="1594"/>
                  </a:lnTo>
                  <a:lnTo>
                    <a:pt x="1516" y="1594"/>
                  </a:lnTo>
                  <a:lnTo>
                    <a:pt x="1519" y="1594"/>
                  </a:lnTo>
                  <a:lnTo>
                    <a:pt x="1520" y="1595"/>
                  </a:lnTo>
                  <a:lnTo>
                    <a:pt x="1521" y="1596"/>
                  </a:lnTo>
                  <a:lnTo>
                    <a:pt x="1523" y="1596"/>
                  </a:lnTo>
                  <a:lnTo>
                    <a:pt x="1523" y="1597"/>
                  </a:lnTo>
                  <a:lnTo>
                    <a:pt x="1524" y="1598"/>
                  </a:lnTo>
                  <a:lnTo>
                    <a:pt x="1522" y="1601"/>
                  </a:lnTo>
                  <a:lnTo>
                    <a:pt x="1522" y="1603"/>
                  </a:lnTo>
                  <a:lnTo>
                    <a:pt x="1521" y="1604"/>
                  </a:lnTo>
                  <a:lnTo>
                    <a:pt x="1520" y="1605"/>
                  </a:lnTo>
                  <a:lnTo>
                    <a:pt x="1521" y="1605"/>
                  </a:lnTo>
                  <a:lnTo>
                    <a:pt x="1521" y="1606"/>
                  </a:lnTo>
                  <a:lnTo>
                    <a:pt x="1521" y="1607"/>
                  </a:lnTo>
                  <a:lnTo>
                    <a:pt x="1521" y="1609"/>
                  </a:lnTo>
                  <a:lnTo>
                    <a:pt x="1519" y="1610"/>
                  </a:lnTo>
                  <a:lnTo>
                    <a:pt x="1519" y="1610"/>
                  </a:lnTo>
                  <a:lnTo>
                    <a:pt x="1518" y="1611"/>
                  </a:lnTo>
                  <a:lnTo>
                    <a:pt x="1519" y="1612"/>
                  </a:lnTo>
                  <a:lnTo>
                    <a:pt x="1520" y="1612"/>
                  </a:lnTo>
                  <a:lnTo>
                    <a:pt x="1520" y="1616"/>
                  </a:lnTo>
                  <a:lnTo>
                    <a:pt x="1520" y="1617"/>
                  </a:lnTo>
                  <a:lnTo>
                    <a:pt x="1524" y="1617"/>
                  </a:lnTo>
                  <a:lnTo>
                    <a:pt x="1525" y="1618"/>
                  </a:lnTo>
                  <a:lnTo>
                    <a:pt x="1526" y="1618"/>
                  </a:lnTo>
                  <a:lnTo>
                    <a:pt x="1526" y="1618"/>
                  </a:lnTo>
                  <a:lnTo>
                    <a:pt x="1526" y="1619"/>
                  </a:lnTo>
                  <a:lnTo>
                    <a:pt x="1527" y="1620"/>
                  </a:lnTo>
                  <a:lnTo>
                    <a:pt x="1526" y="1621"/>
                  </a:lnTo>
                  <a:lnTo>
                    <a:pt x="1526" y="1622"/>
                  </a:lnTo>
                  <a:lnTo>
                    <a:pt x="1527" y="1623"/>
                  </a:lnTo>
                  <a:lnTo>
                    <a:pt x="1526" y="1624"/>
                  </a:lnTo>
                  <a:lnTo>
                    <a:pt x="1525" y="1623"/>
                  </a:lnTo>
                  <a:lnTo>
                    <a:pt x="1523" y="1624"/>
                  </a:lnTo>
                  <a:lnTo>
                    <a:pt x="1523" y="1626"/>
                  </a:lnTo>
                  <a:lnTo>
                    <a:pt x="1521" y="1627"/>
                  </a:lnTo>
                  <a:lnTo>
                    <a:pt x="1522" y="1628"/>
                  </a:lnTo>
                  <a:lnTo>
                    <a:pt x="1522" y="1628"/>
                  </a:lnTo>
                  <a:lnTo>
                    <a:pt x="1522" y="1629"/>
                  </a:lnTo>
                  <a:lnTo>
                    <a:pt x="1523" y="1631"/>
                  </a:lnTo>
                  <a:lnTo>
                    <a:pt x="1523" y="1631"/>
                  </a:lnTo>
                  <a:lnTo>
                    <a:pt x="1523" y="1632"/>
                  </a:lnTo>
                  <a:lnTo>
                    <a:pt x="1521" y="1633"/>
                  </a:lnTo>
                  <a:lnTo>
                    <a:pt x="1521" y="1636"/>
                  </a:lnTo>
                  <a:lnTo>
                    <a:pt x="1521" y="1637"/>
                  </a:lnTo>
                  <a:lnTo>
                    <a:pt x="1521" y="1638"/>
                  </a:lnTo>
                  <a:lnTo>
                    <a:pt x="1520" y="1639"/>
                  </a:lnTo>
                  <a:lnTo>
                    <a:pt x="1517" y="1639"/>
                  </a:lnTo>
                  <a:lnTo>
                    <a:pt x="1517" y="1640"/>
                  </a:lnTo>
                  <a:lnTo>
                    <a:pt x="1519" y="1641"/>
                  </a:lnTo>
                  <a:lnTo>
                    <a:pt x="1518" y="1643"/>
                  </a:lnTo>
                  <a:lnTo>
                    <a:pt x="1518" y="1643"/>
                  </a:lnTo>
                  <a:lnTo>
                    <a:pt x="1518" y="1645"/>
                  </a:lnTo>
                  <a:lnTo>
                    <a:pt x="1515" y="1647"/>
                  </a:lnTo>
                  <a:lnTo>
                    <a:pt x="1513" y="1647"/>
                  </a:lnTo>
                  <a:lnTo>
                    <a:pt x="1512" y="1648"/>
                  </a:lnTo>
                  <a:lnTo>
                    <a:pt x="1511" y="1647"/>
                  </a:lnTo>
                  <a:lnTo>
                    <a:pt x="1509" y="1647"/>
                  </a:lnTo>
                  <a:lnTo>
                    <a:pt x="1509" y="1648"/>
                  </a:lnTo>
                  <a:lnTo>
                    <a:pt x="1511" y="1648"/>
                  </a:lnTo>
                  <a:lnTo>
                    <a:pt x="1512" y="1649"/>
                  </a:lnTo>
                  <a:lnTo>
                    <a:pt x="1512" y="1651"/>
                  </a:lnTo>
                  <a:lnTo>
                    <a:pt x="1511" y="1654"/>
                  </a:lnTo>
                  <a:lnTo>
                    <a:pt x="1509" y="1655"/>
                  </a:lnTo>
                  <a:lnTo>
                    <a:pt x="1509" y="1656"/>
                  </a:lnTo>
                  <a:lnTo>
                    <a:pt x="1509" y="1657"/>
                  </a:lnTo>
                  <a:lnTo>
                    <a:pt x="1511" y="1660"/>
                  </a:lnTo>
                  <a:lnTo>
                    <a:pt x="1513" y="1660"/>
                  </a:lnTo>
                  <a:lnTo>
                    <a:pt x="1514" y="1659"/>
                  </a:lnTo>
                  <a:lnTo>
                    <a:pt x="1516" y="1657"/>
                  </a:lnTo>
                  <a:lnTo>
                    <a:pt x="1516" y="1656"/>
                  </a:lnTo>
                  <a:lnTo>
                    <a:pt x="1517" y="1654"/>
                  </a:lnTo>
                  <a:lnTo>
                    <a:pt x="1519" y="1654"/>
                  </a:lnTo>
                  <a:lnTo>
                    <a:pt x="1521" y="1656"/>
                  </a:lnTo>
                  <a:lnTo>
                    <a:pt x="1521" y="1657"/>
                  </a:lnTo>
                  <a:lnTo>
                    <a:pt x="1521" y="1658"/>
                  </a:lnTo>
                  <a:lnTo>
                    <a:pt x="1524" y="1658"/>
                  </a:lnTo>
                  <a:lnTo>
                    <a:pt x="1524" y="1656"/>
                  </a:lnTo>
                  <a:lnTo>
                    <a:pt x="1524" y="1656"/>
                  </a:lnTo>
                  <a:lnTo>
                    <a:pt x="1524" y="1654"/>
                  </a:lnTo>
                  <a:lnTo>
                    <a:pt x="1525" y="1653"/>
                  </a:lnTo>
                  <a:lnTo>
                    <a:pt x="1527" y="1653"/>
                  </a:lnTo>
                  <a:lnTo>
                    <a:pt x="1527" y="1653"/>
                  </a:lnTo>
                  <a:lnTo>
                    <a:pt x="1529" y="1655"/>
                  </a:lnTo>
                  <a:lnTo>
                    <a:pt x="1530" y="1655"/>
                  </a:lnTo>
                  <a:lnTo>
                    <a:pt x="1531" y="1655"/>
                  </a:lnTo>
                  <a:lnTo>
                    <a:pt x="1532" y="1657"/>
                  </a:lnTo>
                  <a:lnTo>
                    <a:pt x="1533" y="1656"/>
                  </a:lnTo>
                  <a:lnTo>
                    <a:pt x="1534" y="1655"/>
                  </a:lnTo>
                  <a:lnTo>
                    <a:pt x="1535" y="1654"/>
                  </a:lnTo>
                  <a:lnTo>
                    <a:pt x="1535" y="1654"/>
                  </a:lnTo>
                  <a:lnTo>
                    <a:pt x="1535" y="1654"/>
                  </a:lnTo>
                  <a:lnTo>
                    <a:pt x="1534" y="1652"/>
                  </a:lnTo>
                  <a:lnTo>
                    <a:pt x="1535" y="1651"/>
                  </a:lnTo>
                  <a:lnTo>
                    <a:pt x="1539" y="1653"/>
                  </a:lnTo>
                  <a:lnTo>
                    <a:pt x="1540" y="1652"/>
                  </a:lnTo>
                  <a:lnTo>
                    <a:pt x="1541" y="1652"/>
                  </a:lnTo>
                  <a:lnTo>
                    <a:pt x="1541" y="1651"/>
                  </a:lnTo>
                  <a:lnTo>
                    <a:pt x="1542" y="1650"/>
                  </a:lnTo>
                  <a:lnTo>
                    <a:pt x="1541" y="1649"/>
                  </a:lnTo>
                  <a:lnTo>
                    <a:pt x="1539" y="1649"/>
                  </a:lnTo>
                  <a:lnTo>
                    <a:pt x="1537" y="1647"/>
                  </a:lnTo>
                  <a:lnTo>
                    <a:pt x="1537" y="1646"/>
                  </a:lnTo>
                  <a:lnTo>
                    <a:pt x="1539" y="1646"/>
                  </a:lnTo>
                  <a:lnTo>
                    <a:pt x="1539" y="1644"/>
                  </a:lnTo>
                  <a:lnTo>
                    <a:pt x="1541" y="1643"/>
                  </a:lnTo>
                  <a:lnTo>
                    <a:pt x="1541" y="1642"/>
                  </a:lnTo>
                  <a:lnTo>
                    <a:pt x="1542" y="1642"/>
                  </a:lnTo>
                  <a:lnTo>
                    <a:pt x="1544" y="1644"/>
                  </a:lnTo>
                  <a:lnTo>
                    <a:pt x="1545" y="1644"/>
                  </a:lnTo>
                  <a:lnTo>
                    <a:pt x="1546" y="1645"/>
                  </a:lnTo>
                  <a:lnTo>
                    <a:pt x="1547" y="1644"/>
                  </a:lnTo>
                  <a:lnTo>
                    <a:pt x="1546" y="1643"/>
                  </a:lnTo>
                  <a:lnTo>
                    <a:pt x="1546" y="1641"/>
                  </a:lnTo>
                  <a:lnTo>
                    <a:pt x="1546" y="1641"/>
                  </a:lnTo>
                  <a:lnTo>
                    <a:pt x="1548" y="1642"/>
                  </a:lnTo>
                  <a:lnTo>
                    <a:pt x="1549" y="1642"/>
                  </a:lnTo>
                  <a:lnTo>
                    <a:pt x="1549" y="1647"/>
                  </a:lnTo>
                  <a:lnTo>
                    <a:pt x="1550" y="1649"/>
                  </a:lnTo>
                  <a:lnTo>
                    <a:pt x="1551" y="1649"/>
                  </a:lnTo>
                  <a:lnTo>
                    <a:pt x="1552" y="1650"/>
                  </a:lnTo>
                  <a:lnTo>
                    <a:pt x="1553" y="1650"/>
                  </a:lnTo>
                  <a:lnTo>
                    <a:pt x="1554" y="1649"/>
                  </a:lnTo>
                  <a:lnTo>
                    <a:pt x="1554" y="1651"/>
                  </a:lnTo>
                  <a:lnTo>
                    <a:pt x="1556" y="1650"/>
                  </a:lnTo>
                  <a:lnTo>
                    <a:pt x="1557" y="1651"/>
                  </a:lnTo>
                  <a:lnTo>
                    <a:pt x="1559" y="1651"/>
                  </a:lnTo>
                  <a:lnTo>
                    <a:pt x="1559" y="1652"/>
                  </a:lnTo>
                  <a:lnTo>
                    <a:pt x="1557" y="1653"/>
                  </a:lnTo>
                  <a:lnTo>
                    <a:pt x="1555" y="1653"/>
                  </a:lnTo>
                  <a:lnTo>
                    <a:pt x="1554" y="1654"/>
                  </a:lnTo>
                  <a:lnTo>
                    <a:pt x="1553" y="1655"/>
                  </a:lnTo>
                  <a:lnTo>
                    <a:pt x="1554" y="1656"/>
                  </a:lnTo>
                  <a:lnTo>
                    <a:pt x="1554" y="1657"/>
                  </a:lnTo>
                  <a:lnTo>
                    <a:pt x="1555" y="1657"/>
                  </a:lnTo>
                  <a:lnTo>
                    <a:pt x="1556" y="1658"/>
                  </a:lnTo>
                  <a:lnTo>
                    <a:pt x="1557" y="1658"/>
                  </a:lnTo>
                  <a:lnTo>
                    <a:pt x="1558" y="1658"/>
                  </a:lnTo>
                  <a:lnTo>
                    <a:pt x="1559" y="1657"/>
                  </a:lnTo>
                  <a:lnTo>
                    <a:pt x="1560" y="1657"/>
                  </a:lnTo>
                  <a:lnTo>
                    <a:pt x="1561" y="1658"/>
                  </a:lnTo>
                  <a:lnTo>
                    <a:pt x="1562" y="1657"/>
                  </a:lnTo>
                  <a:lnTo>
                    <a:pt x="1562" y="1657"/>
                  </a:lnTo>
                  <a:lnTo>
                    <a:pt x="1562" y="1657"/>
                  </a:lnTo>
                  <a:lnTo>
                    <a:pt x="1563" y="1658"/>
                  </a:lnTo>
                  <a:lnTo>
                    <a:pt x="1563" y="1659"/>
                  </a:lnTo>
                  <a:lnTo>
                    <a:pt x="1565" y="1660"/>
                  </a:lnTo>
                  <a:lnTo>
                    <a:pt x="1565" y="1661"/>
                  </a:lnTo>
                  <a:lnTo>
                    <a:pt x="1564" y="1662"/>
                  </a:lnTo>
                  <a:lnTo>
                    <a:pt x="1561" y="1660"/>
                  </a:lnTo>
                  <a:lnTo>
                    <a:pt x="1558" y="1660"/>
                  </a:lnTo>
                  <a:lnTo>
                    <a:pt x="1556" y="1662"/>
                  </a:lnTo>
                  <a:lnTo>
                    <a:pt x="1556" y="1664"/>
                  </a:lnTo>
                  <a:lnTo>
                    <a:pt x="1555" y="1665"/>
                  </a:lnTo>
                  <a:lnTo>
                    <a:pt x="1554" y="1665"/>
                  </a:lnTo>
                  <a:lnTo>
                    <a:pt x="1554" y="1665"/>
                  </a:lnTo>
                  <a:lnTo>
                    <a:pt x="1552" y="1665"/>
                  </a:lnTo>
                  <a:lnTo>
                    <a:pt x="1551" y="1664"/>
                  </a:lnTo>
                  <a:lnTo>
                    <a:pt x="1552" y="1663"/>
                  </a:lnTo>
                  <a:lnTo>
                    <a:pt x="1551" y="1662"/>
                  </a:lnTo>
                  <a:lnTo>
                    <a:pt x="1551" y="1661"/>
                  </a:lnTo>
                  <a:lnTo>
                    <a:pt x="1550" y="1664"/>
                  </a:lnTo>
                  <a:lnTo>
                    <a:pt x="1550" y="1664"/>
                  </a:lnTo>
                  <a:lnTo>
                    <a:pt x="1550" y="1665"/>
                  </a:lnTo>
                  <a:lnTo>
                    <a:pt x="1550" y="1666"/>
                  </a:lnTo>
                  <a:lnTo>
                    <a:pt x="1547" y="1666"/>
                  </a:lnTo>
                  <a:lnTo>
                    <a:pt x="1547" y="1665"/>
                  </a:lnTo>
                  <a:lnTo>
                    <a:pt x="1547" y="1664"/>
                  </a:lnTo>
                  <a:lnTo>
                    <a:pt x="1547" y="1664"/>
                  </a:lnTo>
                  <a:lnTo>
                    <a:pt x="1548" y="1663"/>
                  </a:lnTo>
                  <a:lnTo>
                    <a:pt x="1547" y="1662"/>
                  </a:lnTo>
                  <a:lnTo>
                    <a:pt x="1546" y="1663"/>
                  </a:lnTo>
                  <a:lnTo>
                    <a:pt x="1545" y="1663"/>
                  </a:lnTo>
                  <a:lnTo>
                    <a:pt x="1545" y="1662"/>
                  </a:lnTo>
                  <a:lnTo>
                    <a:pt x="1545" y="1661"/>
                  </a:lnTo>
                  <a:lnTo>
                    <a:pt x="1543" y="1660"/>
                  </a:lnTo>
                  <a:lnTo>
                    <a:pt x="1543" y="1658"/>
                  </a:lnTo>
                  <a:lnTo>
                    <a:pt x="1543" y="1658"/>
                  </a:lnTo>
                  <a:lnTo>
                    <a:pt x="1542" y="1659"/>
                  </a:lnTo>
                  <a:lnTo>
                    <a:pt x="1540" y="1659"/>
                  </a:lnTo>
                  <a:lnTo>
                    <a:pt x="1539" y="1660"/>
                  </a:lnTo>
                  <a:lnTo>
                    <a:pt x="1539" y="1661"/>
                  </a:lnTo>
                  <a:lnTo>
                    <a:pt x="1540" y="1661"/>
                  </a:lnTo>
                  <a:lnTo>
                    <a:pt x="1542" y="1661"/>
                  </a:lnTo>
                  <a:lnTo>
                    <a:pt x="1542" y="1662"/>
                  </a:lnTo>
                  <a:lnTo>
                    <a:pt x="1541" y="1664"/>
                  </a:lnTo>
                  <a:lnTo>
                    <a:pt x="1543" y="1665"/>
                  </a:lnTo>
                  <a:lnTo>
                    <a:pt x="1543" y="1666"/>
                  </a:lnTo>
                  <a:lnTo>
                    <a:pt x="1545" y="1667"/>
                  </a:lnTo>
                  <a:lnTo>
                    <a:pt x="1545" y="1669"/>
                  </a:lnTo>
                  <a:lnTo>
                    <a:pt x="1547" y="1670"/>
                  </a:lnTo>
                  <a:lnTo>
                    <a:pt x="1547" y="1671"/>
                  </a:lnTo>
                  <a:lnTo>
                    <a:pt x="1548" y="1672"/>
                  </a:lnTo>
                  <a:lnTo>
                    <a:pt x="1548" y="1673"/>
                  </a:lnTo>
                  <a:lnTo>
                    <a:pt x="1549" y="1674"/>
                  </a:lnTo>
                  <a:lnTo>
                    <a:pt x="1548" y="1676"/>
                  </a:lnTo>
                  <a:lnTo>
                    <a:pt x="1547" y="1676"/>
                  </a:lnTo>
                  <a:lnTo>
                    <a:pt x="1546" y="1676"/>
                  </a:lnTo>
                  <a:lnTo>
                    <a:pt x="1544" y="1678"/>
                  </a:lnTo>
                  <a:lnTo>
                    <a:pt x="1543" y="1679"/>
                  </a:lnTo>
                  <a:lnTo>
                    <a:pt x="1543" y="1680"/>
                  </a:lnTo>
                  <a:lnTo>
                    <a:pt x="1542" y="1681"/>
                  </a:lnTo>
                  <a:lnTo>
                    <a:pt x="1540" y="1681"/>
                  </a:lnTo>
                  <a:lnTo>
                    <a:pt x="1541" y="1681"/>
                  </a:lnTo>
                  <a:lnTo>
                    <a:pt x="1542" y="1683"/>
                  </a:lnTo>
                  <a:lnTo>
                    <a:pt x="1543" y="1682"/>
                  </a:lnTo>
                  <a:lnTo>
                    <a:pt x="1544" y="1681"/>
                  </a:lnTo>
                  <a:lnTo>
                    <a:pt x="1548" y="1681"/>
                  </a:lnTo>
                  <a:lnTo>
                    <a:pt x="1549" y="1682"/>
                  </a:lnTo>
                  <a:lnTo>
                    <a:pt x="1549" y="1684"/>
                  </a:lnTo>
                  <a:lnTo>
                    <a:pt x="1550" y="1684"/>
                  </a:lnTo>
                  <a:lnTo>
                    <a:pt x="1550" y="1685"/>
                  </a:lnTo>
                  <a:lnTo>
                    <a:pt x="1550" y="1686"/>
                  </a:lnTo>
                  <a:lnTo>
                    <a:pt x="1550" y="1687"/>
                  </a:lnTo>
                  <a:lnTo>
                    <a:pt x="1550" y="1688"/>
                  </a:lnTo>
                  <a:lnTo>
                    <a:pt x="1549" y="1690"/>
                  </a:lnTo>
                  <a:lnTo>
                    <a:pt x="1549" y="1691"/>
                  </a:lnTo>
                  <a:lnTo>
                    <a:pt x="1549" y="1691"/>
                  </a:lnTo>
                  <a:lnTo>
                    <a:pt x="1550" y="1690"/>
                  </a:lnTo>
                  <a:lnTo>
                    <a:pt x="1554" y="1690"/>
                  </a:lnTo>
                  <a:lnTo>
                    <a:pt x="1555" y="1689"/>
                  </a:lnTo>
                  <a:lnTo>
                    <a:pt x="1557" y="1689"/>
                  </a:lnTo>
                  <a:lnTo>
                    <a:pt x="1557" y="1690"/>
                  </a:lnTo>
                  <a:lnTo>
                    <a:pt x="1556" y="1691"/>
                  </a:lnTo>
                  <a:lnTo>
                    <a:pt x="1556" y="1693"/>
                  </a:lnTo>
                  <a:lnTo>
                    <a:pt x="1557" y="1694"/>
                  </a:lnTo>
                  <a:lnTo>
                    <a:pt x="1556" y="1695"/>
                  </a:lnTo>
                  <a:lnTo>
                    <a:pt x="1557" y="1696"/>
                  </a:lnTo>
                  <a:lnTo>
                    <a:pt x="1557" y="1697"/>
                  </a:lnTo>
                  <a:lnTo>
                    <a:pt x="1559" y="1698"/>
                  </a:lnTo>
                  <a:lnTo>
                    <a:pt x="1559" y="1700"/>
                  </a:lnTo>
                  <a:lnTo>
                    <a:pt x="1559" y="1700"/>
                  </a:lnTo>
                  <a:lnTo>
                    <a:pt x="1559" y="1704"/>
                  </a:lnTo>
                  <a:lnTo>
                    <a:pt x="1560" y="1704"/>
                  </a:lnTo>
                  <a:lnTo>
                    <a:pt x="1560" y="1705"/>
                  </a:lnTo>
                  <a:lnTo>
                    <a:pt x="1561" y="1706"/>
                  </a:lnTo>
                  <a:lnTo>
                    <a:pt x="1561" y="1707"/>
                  </a:lnTo>
                  <a:lnTo>
                    <a:pt x="1561" y="1709"/>
                  </a:lnTo>
                  <a:lnTo>
                    <a:pt x="1560" y="1710"/>
                  </a:lnTo>
                  <a:lnTo>
                    <a:pt x="1560" y="1711"/>
                  </a:lnTo>
                  <a:lnTo>
                    <a:pt x="1560" y="1712"/>
                  </a:lnTo>
                  <a:lnTo>
                    <a:pt x="1561" y="1714"/>
                  </a:lnTo>
                  <a:lnTo>
                    <a:pt x="1562" y="1715"/>
                  </a:lnTo>
                  <a:lnTo>
                    <a:pt x="1561" y="1715"/>
                  </a:lnTo>
                  <a:lnTo>
                    <a:pt x="1562" y="1716"/>
                  </a:lnTo>
                  <a:lnTo>
                    <a:pt x="1563" y="1715"/>
                  </a:lnTo>
                  <a:lnTo>
                    <a:pt x="1564" y="1715"/>
                  </a:lnTo>
                  <a:lnTo>
                    <a:pt x="1565" y="1717"/>
                  </a:lnTo>
                  <a:lnTo>
                    <a:pt x="1564" y="1718"/>
                  </a:lnTo>
                  <a:lnTo>
                    <a:pt x="1564" y="1718"/>
                  </a:lnTo>
                  <a:lnTo>
                    <a:pt x="1566" y="1718"/>
                  </a:lnTo>
                  <a:lnTo>
                    <a:pt x="1567" y="1718"/>
                  </a:lnTo>
                  <a:lnTo>
                    <a:pt x="1568" y="1719"/>
                  </a:lnTo>
                  <a:lnTo>
                    <a:pt x="1568" y="1719"/>
                  </a:lnTo>
                  <a:lnTo>
                    <a:pt x="1568" y="1720"/>
                  </a:lnTo>
                  <a:lnTo>
                    <a:pt x="1568" y="1723"/>
                  </a:lnTo>
                  <a:lnTo>
                    <a:pt x="1566" y="1724"/>
                  </a:lnTo>
                  <a:lnTo>
                    <a:pt x="1566" y="1725"/>
                  </a:lnTo>
                  <a:lnTo>
                    <a:pt x="1567" y="1725"/>
                  </a:lnTo>
                  <a:lnTo>
                    <a:pt x="1567" y="1727"/>
                  </a:lnTo>
                  <a:lnTo>
                    <a:pt x="1568" y="1726"/>
                  </a:lnTo>
                  <a:lnTo>
                    <a:pt x="1570" y="1726"/>
                  </a:lnTo>
                  <a:lnTo>
                    <a:pt x="1570" y="1725"/>
                  </a:lnTo>
                  <a:lnTo>
                    <a:pt x="1571" y="1724"/>
                  </a:lnTo>
                  <a:lnTo>
                    <a:pt x="1572" y="1724"/>
                  </a:lnTo>
                  <a:lnTo>
                    <a:pt x="1573" y="1725"/>
                  </a:lnTo>
                  <a:lnTo>
                    <a:pt x="1574" y="1725"/>
                  </a:lnTo>
                  <a:lnTo>
                    <a:pt x="1574" y="1726"/>
                  </a:lnTo>
                  <a:lnTo>
                    <a:pt x="1575" y="1727"/>
                  </a:lnTo>
                  <a:lnTo>
                    <a:pt x="1575" y="1727"/>
                  </a:lnTo>
                  <a:lnTo>
                    <a:pt x="1576" y="1727"/>
                  </a:lnTo>
                  <a:lnTo>
                    <a:pt x="1576" y="1726"/>
                  </a:lnTo>
                  <a:lnTo>
                    <a:pt x="1579" y="1726"/>
                  </a:lnTo>
                  <a:lnTo>
                    <a:pt x="1581" y="1728"/>
                  </a:lnTo>
                  <a:lnTo>
                    <a:pt x="1582" y="1728"/>
                  </a:lnTo>
                  <a:lnTo>
                    <a:pt x="1583" y="1727"/>
                  </a:lnTo>
                  <a:lnTo>
                    <a:pt x="1585" y="1727"/>
                  </a:lnTo>
                  <a:lnTo>
                    <a:pt x="1586" y="1728"/>
                  </a:lnTo>
                  <a:lnTo>
                    <a:pt x="1586" y="1729"/>
                  </a:lnTo>
                  <a:lnTo>
                    <a:pt x="1585" y="1730"/>
                  </a:lnTo>
                  <a:lnTo>
                    <a:pt x="1584" y="1729"/>
                  </a:lnTo>
                  <a:lnTo>
                    <a:pt x="1584" y="1729"/>
                  </a:lnTo>
                  <a:lnTo>
                    <a:pt x="1583" y="1730"/>
                  </a:lnTo>
                  <a:lnTo>
                    <a:pt x="1581" y="1730"/>
                  </a:lnTo>
                  <a:lnTo>
                    <a:pt x="1581" y="1732"/>
                  </a:lnTo>
                  <a:lnTo>
                    <a:pt x="1579" y="1732"/>
                  </a:lnTo>
                  <a:lnTo>
                    <a:pt x="1579" y="1733"/>
                  </a:lnTo>
                  <a:lnTo>
                    <a:pt x="1581" y="1735"/>
                  </a:lnTo>
                  <a:lnTo>
                    <a:pt x="1582" y="1735"/>
                  </a:lnTo>
                  <a:lnTo>
                    <a:pt x="1582" y="1735"/>
                  </a:lnTo>
                  <a:lnTo>
                    <a:pt x="1581" y="1736"/>
                  </a:lnTo>
                  <a:lnTo>
                    <a:pt x="1581" y="1737"/>
                  </a:lnTo>
                  <a:lnTo>
                    <a:pt x="1580" y="1738"/>
                  </a:lnTo>
                  <a:lnTo>
                    <a:pt x="1581" y="1739"/>
                  </a:lnTo>
                  <a:lnTo>
                    <a:pt x="1582" y="1738"/>
                  </a:lnTo>
                  <a:lnTo>
                    <a:pt x="1582" y="1737"/>
                  </a:lnTo>
                  <a:lnTo>
                    <a:pt x="1583" y="1735"/>
                  </a:lnTo>
                  <a:lnTo>
                    <a:pt x="1583" y="1734"/>
                  </a:lnTo>
                  <a:lnTo>
                    <a:pt x="1584" y="1733"/>
                  </a:lnTo>
                  <a:lnTo>
                    <a:pt x="1586" y="1733"/>
                  </a:lnTo>
                  <a:lnTo>
                    <a:pt x="1587" y="1732"/>
                  </a:lnTo>
                  <a:lnTo>
                    <a:pt x="1588" y="1733"/>
                  </a:lnTo>
                  <a:lnTo>
                    <a:pt x="1588" y="1734"/>
                  </a:lnTo>
                  <a:lnTo>
                    <a:pt x="1589" y="1735"/>
                  </a:lnTo>
                  <a:lnTo>
                    <a:pt x="1590" y="1737"/>
                  </a:lnTo>
                  <a:lnTo>
                    <a:pt x="1591" y="1738"/>
                  </a:lnTo>
                  <a:lnTo>
                    <a:pt x="1591" y="1739"/>
                  </a:lnTo>
                  <a:lnTo>
                    <a:pt x="1593" y="1741"/>
                  </a:lnTo>
                  <a:lnTo>
                    <a:pt x="1593" y="1742"/>
                  </a:lnTo>
                  <a:lnTo>
                    <a:pt x="1593" y="1742"/>
                  </a:lnTo>
                  <a:lnTo>
                    <a:pt x="1591" y="1743"/>
                  </a:lnTo>
                  <a:lnTo>
                    <a:pt x="1590" y="1744"/>
                  </a:lnTo>
                  <a:lnTo>
                    <a:pt x="1592" y="1745"/>
                  </a:lnTo>
                  <a:lnTo>
                    <a:pt x="1592" y="1746"/>
                  </a:lnTo>
                  <a:lnTo>
                    <a:pt x="1589" y="1748"/>
                  </a:lnTo>
                  <a:lnTo>
                    <a:pt x="1589" y="1749"/>
                  </a:lnTo>
                  <a:lnTo>
                    <a:pt x="1588" y="1750"/>
                  </a:lnTo>
                  <a:lnTo>
                    <a:pt x="1587" y="1750"/>
                  </a:lnTo>
                  <a:lnTo>
                    <a:pt x="1585" y="1752"/>
                  </a:lnTo>
                  <a:lnTo>
                    <a:pt x="1585" y="1752"/>
                  </a:lnTo>
                  <a:lnTo>
                    <a:pt x="1585" y="1752"/>
                  </a:lnTo>
                  <a:lnTo>
                    <a:pt x="1585" y="1753"/>
                  </a:lnTo>
                  <a:lnTo>
                    <a:pt x="1585" y="1753"/>
                  </a:lnTo>
                  <a:lnTo>
                    <a:pt x="1583" y="1755"/>
                  </a:lnTo>
                  <a:lnTo>
                    <a:pt x="1580" y="1755"/>
                  </a:lnTo>
                  <a:lnTo>
                    <a:pt x="1579" y="1754"/>
                  </a:lnTo>
                  <a:lnTo>
                    <a:pt x="1579" y="1753"/>
                  </a:lnTo>
                  <a:lnTo>
                    <a:pt x="1579" y="1752"/>
                  </a:lnTo>
                  <a:lnTo>
                    <a:pt x="1579" y="1749"/>
                  </a:lnTo>
                  <a:lnTo>
                    <a:pt x="1578" y="1752"/>
                  </a:lnTo>
                  <a:lnTo>
                    <a:pt x="1577" y="1753"/>
                  </a:lnTo>
                  <a:lnTo>
                    <a:pt x="1577" y="1754"/>
                  </a:lnTo>
                  <a:lnTo>
                    <a:pt x="1576" y="1755"/>
                  </a:lnTo>
                  <a:lnTo>
                    <a:pt x="1573" y="1755"/>
                  </a:lnTo>
                  <a:lnTo>
                    <a:pt x="1573" y="1756"/>
                  </a:lnTo>
                  <a:lnTo>
                    <a:pt x="1572" y="1756"/>
                  </a:lnTo>
                  <a:lnTo>
                    <a:pt x="1571" y="1756"/>
                  </a:lnTo>
                  <a:lnTo>
                    <a:pt x="1570" y="1755"/>
                  </a:lnTo>
                  <a:lnTo>
                    <a:pt x="1570" y="1755"/>
                  </a:lnTo>
                  <a:lnTo>
                    <a:pt x="1569" y="1756"/>
                  </a:lnTo>
                  <a:lnTo>
                    <a:pt x="1569" y="1757"/>
                  </a:lnTo>
                  <a:lnTo>
                    <a:pt x="1568" y="1758"/>
                  </a:lnTo>
                  <a:lnTo>
                    <a:pt x="1566" y="1758"/>
                  </a:lnTo>
                  <a:lnTo>
                    <a:pt x="1564" y="1761"/>
                  </a:lnTo>
                  <a:lnTo>
                    <a:pt x="1563" y="1763"/>
                  </a:lnTo>
                  <a:lnTo>
                    <a:pt x="1562" y="1763"/>
                  </a:lnTo>
                  <a:lnTo>
                    <a:pt x="1560" y="1765"/>
                  </a:lnTo>
                  <a:lnTo>
                    <a:pt x="1559" y="1765"/>
                  </a:lnTo>
                  <a:lnTo>
                    <a:pt x="1558" y="1768"/>
                  </a:lnTo>
                  <a:lnTo>
                    <a:pt x="1557" y="1768"/>
                  </a:lnTo>
                  <a:lnTo>
                    <a:pt x="1556" y="1769"/>
                  </a:lnTo>
                  <a:lnTo>
                    <a:pt x="1556" y="1773"/>
                  </a:lnTo>
                  <a:lnTo>
                    <a:pt x="1555" y="1774"/>
                  </a:lnTo>
                  <a:lnTo>
                    <a:pt x="1553" y="1775"/>
                  </a:lnTo>
                  <a:lnTo>
                    <a:pt x="1551" y="1776"/>
                  </a:lnTo>
                  <a:lnTo>
                    <a:pt x="1551" y="1777"/>
                  </a:lnTo>
                  <a:lnTo>
                    <a:pt x="1550" y="1778"/>
                  </a:lnTo>
                  <a:lnTo>
                    <a:pt x="1550" y="1779"/>
                  </a:lnTo>
                  <a:lnTo>
                    <a:pt x="1549" y="1780"/>
                  </a:lnTo>
                  <a:lnTo>
                    <a:pt x="1547" y="1780"/>
                  </a:lnTo>
                  <a:lnTo>
                    <a:pt x="1545" y="1783"/>
                  </a:lnTo>
                  <a:lnTo>
                    <a:pt x="1544" y="1783"/>
                  </a:lnTo>
                  <a:lnTo>
                    <a:pt x="1543" y="1783"/>
                  </a:lnTo>
                  <a:lnTo>
                    <a:pt x="1543" y="1784"/>
                  </a:lnTo>
                  <a:lnTo>
                    <a:pt x="1540" y="1784"/>
                  </a:lnTo>
                  <a:lnTo>
                    <a:pt x="1539" y="1783"/>
                  </a:lnTo>
                  <a:lnTo>
                    <a:pt x="1539" y="1784"/>
                  </a:lnTo>
                  <a:lnTo>
                    <a:pt x="1537" y="1784"/>
                  </a:lnTo>
                  <a:lnTo>
                    <a:pt x="1537" y="1785"/>
                  </a:lnTo>
                  <a:lnTo>
                    <a:pt x="1534" y="1788"/>
                  </a:lnTo>
                  <a:lnTo>
                    <a:pt x="1532" y="1789"/>
                  </a:lnTo>
                  <a:lnTo>
                    <a:pt x="1529" y="1792"/>
                  </a:lnTo>
                  <a:lnTo>
                    <a:pt x="1528" y="1792"/>
                  </a:lnTo>
                  <a:lnTo>
                    <a:pt x="1526" y="1793"/>
                  </a:lnTo>
                  <a:lnTo>
                    <a:pt x="1525" y="1794"/>
                  </a:lnTo>
                  <a:lnTo>
                    <a:pt x="1525" y="1794"/>
                  </a:lnTo>
                  <a:lnTo>
                    <a:pt x="1523" y="1797"/>
                  </a:lnTo>
                  <a:lnTo>
                    <a:pt x="1520" y="1797"/>
                  </a:lnTo>
                  <a:lnTo>
                    <a:pt x="1518" y="1800"/>
                  </a:lnTo>
                  <a:lnTo>
                    <a:pt x="1518" y="1801"/>
                  </a:lnTo>
                  <a:lnTo>
                    <a:pt x="1516" y="1803"/>
                  </a:lnTo>
                  <a:lnTo>
                    <a:pt x="1515" y="1803"/>
                  </a:lnTo>
                  <a:lnTo>
                    <a:pt x="1515" y="1802"/>
                  </a:lnTo>
                  <a:lnTo>
                    <a:pt x="1514" y="1802"/>
                  </a:lnTo>
                  <a:lnTo>
                    <a:pt x="1514" y="1805"/>
                  </a:lnTo>
                  <a:lnTo>
                    <a:pt x="1512" y="1808"/>
                  </a:lnTo>
                  <a:lnTo>
                    <a:pt x="1512" y="1809"/>
                  </a:lnTo>
                  <a:lnTo>
                    <a:pt x="1512" y="1809"/>
                  </a:lnTo>
                  <a:lnTo>
                    <a:pt x="1512" y="1813"/>
                  </a:lnTo>
                  <a:lnTo>
                    <a:pt x="1512" y="1813"/>
                  </a:lnTo>
                  <a:lnTo>
                    <a:pt x="1511" y="1815"/>
                  </a:lnTo>
                  <a:lnTo>
                    <a:pt x="1511" y="1816"/>
                  </a:lnTo>
                  <a:lnTo>
                    <a:pt x="1510" y="1818"/>
                  </a:lnTo>
                  <a:lnTo>
                    <a:pt x="1510" y="1821"/>
                  </a:lnTo>
                  <a:lnTo>
                    <a:pt x="1509" y="1823"/>
                  </a:lnTo>
                  <a:lnTo>
                    <a:pt x="1507" y="1825"/>
                  </a:lnTo>
                  <a:lnTo>
                    <a:pt x="1500" y="1825"/>
                  </a:lnTo>
                  <a:lnTo>
                    <a:pt x="1498" y="1826"/>
                  </a:lnTo>
                  <a:lnTo>
                    <a:pt x="1496" y="1826"/>
                  </a:lnTo>
                  <a:lnTo>
                    <a:pt x="1496" y="1825"/>
                  </a:lnTo>
                  <a:lnTo>
                    <a:pt x="1495" y="1825"/>
                  </a:lnTo>
                  <a:lnTo>
                    <a:pt x="1493" y="1825"/>
                  </a:lnTo>
                  <a:lnTo>
                    <a:pt x="1492" y="1825"/>
                  </a:lnTo>
                  <a:lnTo>
                    <a:pt x="1490" y="1826"/>
                  </a:lnTo>
                  <a:lnTo>
                    <a:pt x="1490" y="1826"/>
                  </a:lnTo>
                  <a:lnTo>
                    <a:pt x="1488" y="1826"/>
                  </a:lnTo>
                  <a:lnTo>
                    <a:pt x="1487" y="1827"/>
                  </a:lnTo>
                  <a:lnTo>
                    <a:pt x="1485" y="1828"/>
                  </a:lnTo>
                  <a:lnTo>
                    <a:pt x="1484" y="1829"/>
                  </a:lnTo>
                  <a:lnTo>
                    <a:pt x="1482" y="1829"/>
                  </a:lnTo>
                  <a:lnTo>
                    <a:pt x="1482" y="1829"/>
                  </a:lnTo>
                  <a:lnTo>
                    <a:pt x="1477" y="1829"/>
                  </a:lnTo>
                  <a:lnTo>
                    <a:pt x="1475" y="1831"/>
                  </a:lnTo>
                  <a:lnTo>
                    <a:pt x="1473" y="1831"/>
                  </a:lnTo>
                  <a:lnTo>
                    <a:pt x="1472" y="1830"/>
                  </a:lnTo>
                  <a:lnTo>
                    <a:pt x="1472" y="1828"/>
                  </a:lnTo>
                  <a:lnTo>
                    <a:pt x="1471" y="1828"/>
                  </a:lnTo>
                  <a:lnTo>
                    <a:pt x="1469" y="1827"/>
                  </a:lnTo>
                  <a:lnTo>
                    <a:pt x="1468" y="1827"/>
                  </a:lnTo>
                  <a:lnTo>
                    <a:pt x="1468" y="1828"/>
                  </a:lnTo>
                  <a:lnTo>
                    <a:pt x="1466" y="1827"/>
                  </a:lnTo>
                  <a:lnTo>
                    <a:pt x="1466" y="1826"/>
                  </a:lnTo>
                  <a:lnTo>
                    <a:pt x="1464" y="1826"/>
                  </a:lnTo>
                  <a:lnTo>
                    <a:pt x="1464" y="1825"/>
                  </a:lnTo>
                  <a:lnTo>
                    <a:pt x="1461" y="1825"/>
                  </a:lnTo>
                  <a:lnTo>
                    <a:pt x="1460" y="1824"/>
                  </a:lnTo>
                  <a:lnTo>
                    <a:pt x="1458" y="1824"/>
                  </a:lnTo>
                  <a:lnTo>
                    <a:pt x="1456" y="1825"/>
                  </a:lnTo>
                  <a:lnTo>
                    <a:pt x="1453" y="1825"/>
                  </a:lnTo>
                  <a:lnTo>
                    <a:pt x="1450" y="1823"/>
                  </a:lnTo>
                  <a:lnTo>
                    <a:pt x="1449" y="1823"/>
                  </a:lnTo>
                  <a:lnTo>
                    <a:pt x="1449" y="1823"/>
                  </a:lnTo>
                  <a:lnTo>
                    <a:pt x="1447" y="1823"/>
                  </a:lnTo>
                  <a:lnTo>
                    <a:pt x="1447" y="1822"/>
                  </a:lnTo>
                  <a:lnTo>
                    <a:pt x="1446" y="1822"/>
                  </a:lnTo>
                  <a:lnTo>
                    <a:pt x="1445" y="1823"/>
                  </a:lnTo>
                  <a:lnTo>
                    <a:pt x="1443" y="1823"/>
                  </a:lnTo>
                  <a:lnTo>
                    <a:pt x="1442" y="1824"/>
                  </a:lnTo>
                  <a:lnTo>
                    <a:pt x="1441" y="1824"/>
                  </a:lnTo>
                  <a:lnTo>
                    <a:pt x="1440" y="1825"/>
                  </a:lnTo>
                  <a:lnTo>
                    <a:pt x="1438" y="1826"/>
                  </a:lnTo>
                  <a:lnTo>
                    <a:pt x="1437" y="1825"/>
                  </a:lnTo>
                  <a:lnTo>
                    <a:pt x="1437" y="1825"/>
                  </a:lnTo>
                  <a:lnTo>
                    <a:pt x="1434" y="1828"/>
                  </a:lnTo>
                  <a:lnTo>
                    <a:pt x="1433" y="1830"/>
                  </a:lnTo>
                  <a:lnTo>
                    <a:pt x="1432" y="1832"/>
                  </a:lnTo>
                  <a:lnTo>
                    <a:pt x="1431" y="1833"/>
                  </a:lnTo>
                  <a:lnTo>
                    <a:pt x="1429" y="1834"/>
                  </a:lnTo>
                  <a:lnTo>
                    <a:pt x="1428" y="1835"/>
                  </a:lnTo>
                  <a:lnTo>
                    <a:pt x="1425" y="1835"/>
                  </a:lnTo>
                  <a:lnTo>
                    <a:pt x="1422" y="1833"/>
                  </a:lnTo>
                  <a:lnTo>
                    <a:pt x="1420" y="1833"/>
                  </a:lnTo>
                  <a:lnTo>
                    <a:pt x="1418" y="1834"/>
                  </a:lnTo>
                  <a:lnTo>
                    <a:pt x="1418" y="1834"/>
                  </a:lnTo>
                  <a:lnTo>
                    <a:pt x="1418" y="1835"/>
                  </a:lnTo>
                  <a:lnTo>
                    <a:pt x="1417" y="1835"/>
                  </a:lnTo>
                  <a:lnTo>
                    <a:pt x="1415" y="1838"/>
                  </a:lnTo>
                  <a:lnTo>
                    <a:pt x="1414" y="1839"/>
                  </a:lnTo>
                  <a:lnTo>
                    <a:pt x="1411" y="1839"/>
                  </a:lnTo>
                  <a:lnTo>
                    <a:pt x="1410" y="1838"/>
                  </a:lnTo>
                  <a:lnTo>
                    <a:pt x="1409" y="1838"/>
                  </a:lnTo>
                  <a:lnTo>
                    <a:pt x="1408" y="1836"/>
                  </a:lnTo>
                  <a:lnTo>
                    <a:pt x="1408" y="1839"/>
                  </a:lnTo>
                  <a:lnTo>
                    <a:pt x="1407" y="1839"/>
                  </a:lnTo>
                  <a:lnTo>
                    <a:pt x="1406" y="1838"/>
                  </a:lnTo>
                  <a:lnTo>
                    <a:pt x="1405" y="1839"/>
                  </a:lnTo>
                  <a:lnTo>
                    <a:pt x="1404" y="1839"/>
                  </a:lnTo>
                  <a:lnTo>
                    <a:pt x="1403" y="1838"/>
                  </a:lnTo>
                  <a:lnTo>
                    <a:pt x="1401" y="1838"/>
                  </a:lnTo>
                  <a:lnTo>
                    <a:pt x="1400" y="1838"/>
                  </a:lnTo>
                  <a:lnTo>
                    <a:pt x="1400" y="1839"/>
                  </a:lnTo>
                  <a:lnTo>
                    <a:pt x="1399" y="1839"/>
                  </a:lnTo>
                  <a:lnTo>
                    <a:pt x="1398" y="1839"/>
                  </a:lnTo>
                  <a:lnTo>
                    <a:pt x="1397" y="1839"/>
                  </a:lnTo>
                  <a:lnTo>
                    <a:pt x="1396" y="1838"/>
                  </a:lnTo>
                  <a:lnTo>
                    <a:pt x="1394" y="1840"/>
                  </a:lnTo>
                  <a:lnTo>
                    <a:pt x="1393" y="1841"/>
                  </a:lnTo>
                  <a:lnTo>
                    <a:pt x="1390" y="1843"/>
                  </a:lnTo>
                  <a:lnTo>
                    <a:pt x="1390" y="1844"/>
                  </a:lnTo>
                  <a:lnTo>
                    <a:pt x="1389" y="1845"/>
                  </a:lnTo>
                  <a:lnTo>
                    <a:pt x="1389" y="1847"/>
                  </a:lnTo>
                  <a:lnTo>
                    <a:pt x="1386" y="1850"/>
                  </a:lnTo>
                  <a:lnTo>
                    <a:pt x="1385" y="1851"/>
                  </a:lnTo>
                  <a:lnTo>
                    <a:pt x="1385" y="1853"/>
                  </a:lnTo>
                  <a:lnTo>
                    <a:pt x="1385" y="1853"/>
                  </a:lnTo>
                  <a:lnTo>
                    <a:pt x="1385" y="1855"/>
                  </a:lnTo>
                  <a:lnTo>
                    <a:pt x="1384" y="1857"/>
                  </a:lnTo>
                  <a:lnTo>
                    <a:pt x="1380" y="1857"/>
                  </a:lnTo>
                  <a:lnTo>
                    <a:pt x="1379" y="1856"/>
                  </a:lnTo>
                  <a:lnTo>
                    <a:pt x="1378" y="1856"/>
                  </a:lnTo>
                  <a:lnTo>
                    <a:pt x="1377" y="1857"/>
                  </a:lnTo>
                  <a:lnTo>
                    <a:pt x="1372" y="1857"/>
                  </a:lnTo>
                  <a:lnTo>
                    <a:pt x="1370" y="1858"/>
                  </a:lnTo>
                  <a:lnTo>
                    <a:pt x="1368" y="1859"/>
                  </a:lnTo>
                  <a:lnTo>
                    <a:pt x="1367" y="1860"/>
                  </a:lnTo>
                  <a:lnTo>
                    <a:pt x="1367" y="1861"/>
                  </a:lnTo>
                  <a:lnTo>
                    <a:pt x="1364" y="1865"/>
                  </a:lnTo>
                  <a:lnTo>
                    <a:pt x="1364" y="1865"/>
                  </a:lnTo>
                  <a:lnTo>
                    <a:pt x="1360" y="1869"/>
                  </a:lnTo>
                  <a:lnTo>
                    <a:pt x="1360" y="1869"/>
                  </a:lnTo>
                  <a:lnTo>
                    <a:pt x="1357" y="1872"/>
                  </a:lnTo>
                  <a:lnTo>
                    <a:pt x="1357" y="1872"/>
                  </a:lnTo>
                  <a:lnTo>
                    <a:pt x="1355" y="1874"/>
                  </a:lnTo>
                  <a:lnTo>
                    <a:pt x="1355" y="1874"/>
                  </a:lnTo>
                  <a:lnTo>
                    <a:pt x="1353" y="1874"/>
                  </a:lnTo>
                  <a:lnTo>
                    <a:pt x="1353" y="1875"/>
                  </a:lnTo>
                  <a:lnTo>
                    <a:pt x="1352" y="1875"/>
                  </a:lnTo>
                  <a:lnTo>
                    <a:pt x="1349" y="1873"/>
                  </a:lnTo>
                  <a:lnTo>
                    <a:pt x="1348" y="1874"/>
                  </a:lnTo>
                  <a:lnTo>
                    <a:pt x="1351" y="1875"/>
                  </a:lnTo>
                  <a:lnTo>
                    <a:pt x="1351" y="1876"/>
                  </a:lnTo>
                  <a:lnTo>
                    <a:pt x="1348" y="1881"/>
                  </a:lnTo>
                  <a:lnTo>
                    <a:pt x="1347" y="1882"/>
                  </a:lnTo>
                  <a:lnTo>
                    <a:pt x="1347" y="1885"/>
                  </a:lnTo>
                  <a:lnTo>
                    <a:pt x="1346" y="1887"/>
                  </a:lnTo>
                  <a:lnTo>
                    <a:pt x="1346" y="1891"/>
                  </a:lnTo>
                  <a:lnTo>
                    <a:pt x="1345" y="1892"/>
                  </a:lnTo>
                  <a:lnTo>
                    <a:pt x="1341" y="1894"/>
                  </a:lnTo>
                  <a:lnTo>
                    <a:pt x="1340" y="1895"/>
                  </a:lnTo>
                  <a:lnTo>
                    <a:pt x="1340" y="1896"/>
                  </a:lnTo>
                  <a:lnTo>
                    <a:pt x="1336" y="1899"/>
                  </a:lnTo>
                  <a:lnTo>
                    <a:pt x="1335" y="1901"/>
                  </a:lnTo>
                  <a:lnTo>
                    <a:pt x="1334" y="1902"/>
                  </a:lnTo>
                  <a:lnTo>
                    <a:pt x="1334" y="1903"/>
                  </a:lnTo>
                  <a:lnTo>
                    <a:pt x="1333" y="1904"/>
                  </a:lnTo>
                  <a:lnTo>
                    <a:pt x="1331" y="1905"/>
                  </a:lnTo>
                  <a:lnTo>
                    <a:pt x="1331" y="1906"/>
                  </a:lnTo>
                  <a:lnTo>
                    <a:pt x="1330" y="1907"/>
                  </a:lnTo>
                  <a:lnTo>
                    <a:pt x="1330" y="1908"/>
                  </a:lnTo>
                  <a:lnTo>
                    <a:pt x="1326" y="1912"/>
                  </a:lnTo>
                  <a:lnTo>
                    <a:pt x="1326" y="1913"/>
                  </a:lnTo>
                  <a:lnTo>
                    <a:pt x="1326" y="1915"/>
                  </a:lnTo>
                  <a:lnTo>
                    <a:pt x="1325" y="1915"/>
                  </a:lnTo>
                  <a:lnTo>
                    <a:pt x="1325" y="1917"/>
                  </a:lnTo>
                  <a:lnTo>
                    <a:pt x="1325" y="1917"/>
                  </a:lnTo>
                  <a:lnTo>
                    <a:pt x="1325" y="1918"/>
                  </a:lnTo>
                  <a:lnTo>
                    <a:pt x="1324" y="1919"/>
                  </a:lnTo>
                  <a:lnTo>
                    <a:pt x="1324" y="1920"/>
                  </a:lnTo>
                  <a:lnTo>
                    <a:pt x="1322" y="1921"/>
                  </a:lnTo>
                  <a:lnTo>
                    <a:pt x="1322" y="1922"/>
                  </a:lnTo>
                  <a:lnTo>
                    <a:pt x="1323" y="1922"/>
                  </a:lnTo>
                  <a:lnTo>
                    <a:pt x="1323" y="1924"/>
                  </a:lnTo>
                  <a:lnTo>
                    <a:pt x="1322" y="1925"/>
                  </a:lnTo>
                  <a:lnTo>
                    <a:pt x="1322" y="1927"/>
                  </a:lnTo>
                  <a:lnTo>
                    <a:pt x="1322" y="1928"/>
                  </a:lnTo>
                  <a:lnTo>
                    <a:pt x="1322" y="1929"/>
                  </a:lnTo>
                  <a:lnTo>
                    <a:pt x="1324" y="1930"/>
                  </a:lnTo>
                  <a:lnTo>
                    <a:pt x="1324" y="1931"/>
                  </a:lnTo>
                  <a:lnTo>
                    <a:pt x="1323" y="1932"/>
                  </a:lnTo>
                  <a:lnTo>
                    <a:pt x="1317" y="1933"/>
                  </a:lnTo>
                  <a:lnTo>
                    <a:pt x="1316" y="1935"/>
                  </a:lnTo>
                  <a:lnTo>
                    <a:pt x="1316" y="1935"/>
                  </a:lnTo>
                  <a:lnTo>
                    <a:pt x="1314" y="1939"/>
                  </a:lnTo>
                  <a:lnTo>
                    <a:pt x="1314" y="1945"/>
                  </a:lnTo>
                  <a:lnTo>
                    <a:pt x="1315" y="1945"/>
                  </a:lnTo>
                  <a:lnTo>
                    <a:pt x="1315" y="1946"/>
                  </a:lnTo>
                  <a:lnTo>
                    <a:pt x="1314" y="1946"/>
                  </a:lnTo>
                  <a:lnTo>
                    <a:pt x="1315" y="1948"/>
                  </a:lnTo>
                  <a:lnTo>
                    <a:pt x="1316" y="1948"/>
                  </a:lnTo>
                  <a:lnTo>
                    <a:pt x="1316" y="1948"/>
                  </a:lnTo>
                  <a:lnTo>
                    <a:pt x="1318" y="1950"/>
                  </a:lnTo>
                  <a:lnTo>
                    <a:pt x="1318" y="1951"/>
                  </a:lnTo>
                  <a:lnTo>
                    <a:pt x="1317" y="1952"/>
                  </a:lnTo>
                  <a:lnTo>
                    <a:pt x="1315" y="1951"/>
                  </a:lnTo>
                  <a:lnTo>
                    <a:pt x="1314" y="1952"/>
                  </a:lnTo>
                  <a:lnTo>
                    <a:pt x="1314" y="1953"/>
                  </a:lnTo>
                  <a:lnTo>
                    <a:pt x="1312" y="1954"/>
                  </a:lnTo>
                  <a:lnTo>
                    <a:pt x="1312" y="1956"/>
                  </a:lnTo>
                  <a:lnTo>
                    <a:pt x="1312" y="1957"/>
                  </a:lnTo>
                  <a:lnTo>
                    <a:pt x="1312" y="1958"/>
                  </a:lnTo>
                  <a:lnTo>
                    <a:pt x="1312" y="1958"/>
                  </a:lnTo>
                  <a:lnTo>
                    <a:pt x="1312" y="1961"/>
                  </a:lnTo>
                  <a:lnTo>
                    <a:pt x="1312" y="1961"/>
                  </a:lnTo>
                  <a:lnTo>
                    <a:pt x="1313" y="1968"/>
                  </a:lnTo>
                  <a:lnTo>
                    <a:pt x="1311" y="1970"/>
                  </a:lnTo>
                  <a:lnTo>
                    <a:pt x="1311" y="1971"/>
                  </a:lnTo>
                  <a:lnTo>
                    <a:pt x="1311" y="1972"/>
                  </a:lnTo>
                  <a:lnTo>
                    <a:pt x="1311" y="1973"/>
                  </a:lnTo>
                  <a:lnTo>
                    <a:pt x="1310" y="1973"/>
                  </a:lnTo>
                  <a:lnTo>
                    <a:pt x="1310" y="1975"/>
                  </a:lnTo>
                  <a:lnTo>
                    <a:pt x="1308" y="1977"/>
                  </a:lnTo>
                  <a:lnTo>
                    <a:pt x="1309" y="1978"/>
                  </a:lnTo>
                  <a:lnTo>
                    <a:pt x="1308" y="1980"/>
                  </a:lnTo>
                  <a:lnTo>
                    <a:pt x="1308" y="1980"/>
                  </a:lnTo>
                  <a:lnTo>
                    <a:pt x="1308" y="1982"/>
                  </a:lnTo>
                  <a:lnTo>
                    <a:pt x="1308" y="1982"/>
                  </a:lnTo>
                  <a:lnTo>
                    <a:pt x="1308" y="1983"/>
                  </a:lnTo>
                  <a:lnTo>
                    <a:pt x="1308" y="1984"/>
                  </a:lnTo>
                  <a:lnTo>
                    <a:pt x="1308" y="1987"/>
                  </a:lnTo>
                  <a:lnTo>
                    <a:pt x="1306" y="1990"/>
                  </a:lnTo>
                  <a:lnTo>
                    <a:pt x="1307" y="1991"/>
                  </a:lnTo>
                  <a:lnTo>
                    <a:pt x="1307" y="1993"/>
                  </a:lnTo>
                  <a:lnTo>
                    <a:pt x="1304" y="1996"/>
                  </a:lnTo>
                  <a:lnTo>
                    <a:pt x="1302" y="1997"/>
                  </a:lnTo>
                  <a:lnTo>
                    <a:pt x="1301" y="1998"/>
                  </a:lnTo>
                  <a:lnTo>
                    <a:pt x="1301" y="1999"/>
                  </a:lnTo>
                  <a:lnTo>
                    <a:pt x="1299" y="2000"/>
                  </a:lnTo>
                  <a:lnTo>
                    <a:pt x="1299" y="2003"/>
                  </a:lnTo>
                  <a:lnTo>
                    <a:pt x="1300" y="2004"/>
                  </a:lnTo>
                  <a:lnTo>
                    <a:pt x="1300" y="2004"/>
                  </a:lnTo>
                  <a:lnTo>
                    <a:pt x="1297" y="2007"/>
                  </a:lnTo>
                  <a:lnTo>
                    <a:pt x="1294" y="2009"/>
                  </a:lnTo>
                  <a:lnTo>
                    <a:pt x="1292" y="2009"/>
                  </a:lnTo>
                  <a:lnTo>
                    <a:pt x="1290" y="2011"/>
                  </a:lnTo>
                  <a:lnTo>
                    <a:pt x="1287" y="2011"/>
                  </a:lnTo>
                  <a:lnTo>
                    <a:pt x="1287" y="2010"/>
                  </a:lnTo>
                  <a:lnTo>
                    <a:pt x="1286" y="2010"/>
                  </a:lnTo>
                  <a:lnTo>
                    <a:pt x="1282" y="2014"/>
                  </a:lnTo>
                  <a:lnTo>
                    <a:pt x="1280" y="2015"/>
                  </a:lnTo>
                  <a:lnTo>
                    <a:pt x="1277" y="2017"/>
                  </a:lnTo>
                  <a:lnTo>
                    <a:pt x="1275" y="2018"/>
                  </a:lnTo>
                  <a:lnTo>
                    <a:pt x="1273" y="2018"/>
                  </a:lnTo>
                  <a:lnTo>
                    <a:pt x="1272" y="2019"/>
                  </a:lnTo>
                  <a:lnTo>
                    <a:pt x="1269" y="2020"/>
                  </a:lnTo>
                  <a:lnTo>
                    <a:pt x="1268" y="2020"/>
                  </a:lnTo>
                  <a:lnTo>
                    <a:pt x="1267" y="2021"/>
                  </a:lnTo>
                  <a:lnTo>
                    <a:pt x="1265" y="2021"/>
                  </a:lnTo>
                  <a:lnTo>
                    <a:pt x="1265" y="2020"/>
                  </a:lnTo>
                  <a:lnTo>
                    <a:pt x="1264" y="2020"/>
                  </a:lnTo>
                  <a:lnTo>
                    <a:pt x="1264" y="2021"/>
                  </a:lnTo>
                  <a:lnTo>
                    <a:pt x="1263" y="2021"/>
                  </a:lnTo>
                  <a:lnTo>
                    <a:pt x="1261" y="2022"/>
                  </a:lnTo>
                  <a:lnTo>
                    <a:pt x="1260" y="2022"/>
                  </a:lnTo>
                  <a:lnTo>
                    <a:pt x="1259" y="2021"/>
                  </a:lnTo>
                  <a:lnTo>
                    <a:pt x="1259" y="2022"/>
                  </a:lnTo>
                  <a:lnTo>
                    <a:pt x="1255" y="2021"/>
                  </a:lnTo>
                  <a:lnTo>
                    <a:pt x="1254" y="2022"/>
                  </a:lnTo>
                  <a:lnTo>
                    <a:pt x="1253" y="2021"/>
                  </a:lnTo>
                  <a:lnTo>
                    <a:pt x="1251" y="2022"/>
                  </a:lnTo>
                  <a:lnTo>
                    <a:pt x="1250" y="2023"/>
                  </a:lnTo>
                  <a:lnTo>
                    <a:pt x="1249" y="2024"/>
                  </a:lnTo>
                  <a:lnTo>
                    <a:pt x="1248" y="2023"/>
                  </a:lnTo>
                  <a:lnTo>
                    <a:pt x="1247" y="2022"/>
                  </a:lnTo>
                  <a:lnTo>
                    <a:pt x="1246" y="2023"/>
                  </a:lnTo>
                  <a:lnTo>
                    <a:pt x="1243" y="2023"/>
                  </a:lnTo>
                  <a:lnTo>
                    <a:pt x="1240" y="2024"/>
                  </a:lnTo>
                  <a:lnTo>
                    <a:pt x="1237" y="2024"/>
                  </a:lnTo>
                  <a:lnTo>
                    <a:pt x="1236" y="2024"/>
                  </a:lnTo>
                  <a:lnTo>
                    <a:pt x="1234" y="2024"/>
                  </a:lnTo>
                  <a:lnTo>
                    <a:pt x="1233" y="2024"/>
                  </a:lnTo>
                  <a:lnTo>
                    <a:pt x="1231" y="2025"/>
                  </a:lnTo>
                  <a:lnTo>
                    <a:pt x="1228" y="2025"/>
                  </a:lnTo>
                  <a:lnTo>
                    <a:pt x="1226" y="2027"/>
                  </a:lnTo>
                  <a:lnTo>
                    <a:pt x="1226" y="2027"/>
                  </a:lnTo>
                  <a:lnTo>
                    <a:pt x="1224" y="2029"/>
                  </a:lnTo>
                  <a:lnTo>
                    <a:pt x="1222" y="2029"/>
                  </a:lnTo>
                  <a:lnTo>
                    <a:pt x="1221" y="2028"/>
                  </a:lnTo>
                  <a:lnTo>
                    <a:pt x="1220" y="2029"/>
                  </a:lnTo>
                  <a:lnTo>
                    <a:pt x="1219" y="2030"/>
                  </a:lnTo>
                  <a:lnTo>
                    <a:pt x="1217" y="2030"/>
                  </a:lnTo>
                  <a:lnTo>
                    <a:pt x="1217" y="2031"/>
                  </a:lnTo>
                  <a:lnTo>
                    <a:pt x="1215" y="2031"/>
                  </a:lnTo>
                  <a:lnTo>
                    <a:pt x="1215" y="2030"/>
                  </a:lnTo>
                  <a:lnTo>
                    <a:pt x="1214" y="2030"/>
                  </a:lnTo>
                  <a:lnTo>
                    <a:pt x="1213" y="2031"/>
                  </a:lnTo>
                  <a:lnTo>
                    <a:pt x="1211" y="2031"/>
                  </a:lnTo>
                  <a:lnTo>
                    <a:pt x="1209" y="2032"/>
                  </a:lnTo>
                  <a:lnTo>
                    <a:pt x="1207" y="2032"/>
                  </a:lnTo>
                  <a:lnTo>
                    <a:pt x="1207" y="2032"/>
                  </a:lnTo>
                  <a:lnTo>
                    <a:pt x="1204" y="2032"/>
                  </a:lnTo>
                  <a:lnTo>
                    <a:pt x="1200" y="2034"/>
                  </a:lnTo>
                  <a:lnTo>
                    <a:pt x="1199" y="2034"/>
                  </a:lnTo>
                  <a:lnTo>
                    <a:pt x="1198" y="2035"/>
                  </a:lnTo>
                  <a:lnTo>
                    <a:pt x="1197" y="2035"/>
                  </a:lnTo>
                  <a:lnTo>
                    <a:pt x="1197" y="2036"/>
                  </a:lnTo>
                  <a:lnTo>
                    <a:pt x="1196" y="2036"/>
                  </a:lnTo>
                  <a:lnTo>
                    <a:pt x="1195" y="2036"/>
                  </a:lnTo>
                  <a:lnTo>
                    <a:pt x="1197" y="2037"/>
                  </a:lnTo>
                  <a:lnTo>
                    <a:pt x="1197" y="2038"/>
                  </a:lnTo>
                  <a:lnTo>
                    <a:pt x="1196" y="2039"/>
                  </a:lnTo>
                  <a:lnTo>
                    <a:pt x="1190" y="2039"/>
                  </a:lnTo>
                  <a:lnTo>
                    <a:pt x="1189" y="2040"/>
                  </a:lnTo>
                  <a:lnTo>
                    <a:pt x="1188" y="2039"/>
                  </a:lnTo>
                  <a:lnTo>
                    <a:pt x="1184" y="2039"/>
                  </a:lnTo>
                  <a:lnTo>
                    <a:pt x="1183" y="2040"/>
                  </a:lnTo>
                  <a:lnTo>
                    <a:pt x="1181" y="2041"/>
                  </a:lnTo>
                  <a:lnTo>
                    <a:pt x="1180" y="2042"/>
                  </a:lnTo>
                  <a:lnTo>
                    <a:pt x="1178" y="2042"/>
                  </a:lnTo>
                  <a:lnTo>
                    <a:pt x="1178" y="2043"/>
                  </a:lnTo>
                  <a:lnTo>
                    <a:pt x="1178" y="2044"/>
                  </a:lnTo>
                  <a:lnTo>
                    <a:pt x="1176" y="2044"/>
                  </a:lnTo>
                  <a:lnTo>
                    <a:pt x="1175" y="2044"/>
                  </a:lnTo>
                  <a:lnTo>
                    <a:pt x="1173" y="2044"/>
                  </a:lnTo>
                  <a:lnTo>
                    <a:pt x="1172" y="2046"/>
                  </a:lnTo>
                  <a:lnTo>
                    <a:pt x="1170" y="2047"/>
                  </a:lnTo>
                  <a:lnTo>
                    <a:pt x="1169" y="2047"/>
                  </a:lnTo>
                  <a:lnTo>
                    <a:pt x="1169" y="2047"/>
                  </a:lnTo>
                  <a:lnTo>
                    <a:pt x="1164" y="2047"/>
                  </a:lnTo>
                  <a:lnTo>
                    <a:pt x="1164" y="2047"/>
                  </a:lnTo>
                  <a:lnTo>
                    <a:pt x="1160" y="2048"/>
                  </a:lnTo>
                  <a:lnTo>
                    <a:pt x="1159" y="2048"/>
                  </a:lnTo>
                  <a:lnTo>
                    <a:pt x="1153" y="2048"/>
                  </a:lnTo>
                  <a:lnTo>
                    <a:pt x="1153" y="2049"/>
                  </a:lnTo>
                  <a:lnTo>
                    <a:pt x="1151" y="2049"/>
                  </a:lnTo>
                  <a:lnTo>
                    <a:pt x="1148" y="2051"/>
                  </a:lnTo>
                  <a:lnTo>
                    <a:pt x="1144" y="2051"/>
                  </a:lnTo>
                  <a:lnTo>
                    <a:pt x="1144" y="2051"/>
                  </a:lnTo>
                  <a:lnTo>
                    <a:pt x="1143" y="2051"/>
                  </a:lnTo>
                  <a:lnTo>
                    <a:pt x="1142" y="2050"/>
                  </a:lnTo>
                  <a:lnTo>
                    <a:pt x="1135" y="2050"/>
                  </a:lnTo>
                  <a:lnTo>
                    <a:pt x="1134" y="2051"/>
                  </a:lnTo>
                  <a:lnTo>
                    <a:pt x="1131" y="2053"/>
                  </a:lnTo>
                  <a:lnTo>
                    <a:pt x="1129" y="2053"/>
                  </a:lnTo>
                  <a:lnTo>
                    <a:pt x="1128" y="2052"/>
                  </a:lnTo>
                  <a:lnTo>
                    <a:pt x="1125" y="2052"/>
                  </a:lnTo>
                  <a:lnTo>
                    <a:pt x="1123" y="2050"/>
                  </a:lnTo>
                  <a:lnTo>
                    <a:pt x="1122" y="2050"/>
                  </a:lnTo>
                  <a:lnTo>
                    <a:pt x="1121" y="2050"/>
                  </a:lnTo>
                  <a:lnTo>
                    <a:pt x="1121" y="2049"/>
                  </a:lnTo>
                  <a:lnTo>
                    <a:pt x="1122" y="2049"/>
                  </a:lnTo>
                  <a:lnTo>
                    <a:pt x="1122" y="2048"/>
                  </a:lnTo>
                  <a:lnTo>
                    <a:pt x="1125" y="2048"/>
                  </a:lnTo>
                  <a:lnTo>
                    <a:pt x="1124" y="2047"/>
                  </a:lnTo>
                  <a:lnTo>
                    <a:pt x="1122" y="2047"/>
                  </a:lnTo>
                  <a:lnTo>
                    <a:pt x="1120" y="2049"/>
                  </a:lnTo>
                  <a:lnTo>
                    <a:pt x="1120" y="2050"/>
                  </a:lnTo>
                  <a:lnTo>
                    <a:pt x="1120" y="2051"/>
                  </a:lnTo>
                  <a:lnTo>
                    <a:pt x="1116" y="2049"/>
                  </a:lnTo>
                  <a:lnTo>
                    <a:pt x="1114" y="2049"/>
                  </a:lnTo>
                  <a:lnTo>
                    <a:pt x="1112" y="2050"/>
                  </a:lnTo>
                  <a:lnTo>
                    <a:pt x="1110" y="2050"/>
                  </a:lnTo>
                  <a:lnTo>
                    <a:pt x="1109" y="2051"/>
                  </a:lnTo>
                  <a:lnTo>
                    <a:pt x="1108" y="2051"/>
                  </a:lnTo>
                  <a:lnTo>
                    <a:pt x="1104" y="2052"/>
                  </a:lnTo>
                  <a:lnTo>
                    <a:pt x="1103" y="2052"/>
                  </a:lnTo>
                  <a:lnTo>
                    <a:pt x="1102" y="2053"/>
                  </a:lnTo>
                  <a:lnTo>
                    <a:pt x="1101" y="2053"/>
                  </a:lnTo>
                  <a:lnTo>
                    <a:pt x="1100" y="2053"/>
                  </a:lnTo>
                  <a:lnTo>
                    <a:pt x="1099" y="2055"/>
                  </a:lnTo>
                  <a:lnTo>
                    <a:pt x="1097" y="2056"/>
                  </a:lnTo>
                  <a:lnTo>
                    <a:pt x="1095" y="2057"/>
                  </a:lnTo>
                  <a:lnTo>
                    <a:pt x="1095" y="2057"/>
                  </a:lnTo>
                  <a:lnTo>
                    <a:pt x="1091" y="2061"/>
                  </a:lnTo>
                  <a:lnTo>
                    <a:pt x="1091" y="2061"/>
                  </a:lnTo>
                  <a:lnTo>
                    <a:pt x="1087" y="2065"/>
                  </a:lnTo>
                  <a:lnTo>
                    <a:pt x="1087" y="2065"/>
                  </a:lnTo>
                  <a:lnTo>
                    <a:pt x="1086" y="2066"/>
                  </a:lnTo>
                  <a:lnTo>
                    <a:pt x="1086" y="2067"/>
                  </a:lnTo>
                  <a:lnTo>
                    <a:pt x="1085" y="2067"/>
                  </a:lnTo>
                  <a:lnTo>
                    <a:pt x="1077" y="2074"/>
                  </a:lnTo>
                  <a:lnTo>
                    <a:pt x="1074" y="2075"/>
                  </a:lnTo>
                  <a:lnTo>
                    <a:pt x="1072" y="2075"/>
                  </a:lnTo>
                  <a:lnTo>
                    <a:pt x="1072" y="2076"/>
                  </a:lnTo>
                  <a:lnTo>
                    <a:pt x="1068" y="2076"/>
                  </a:lnTo>
                  <a:lnTo>
                    <a:pt x="1067" y="2075"/>
                  </a:lnTo>
                  <a:lnTo>
                    <a:pt x="1066" y="2073"/>
                  </a:lnTo>
                  <a:lnTo>
                    <a:pt x="1063" y="2070"/>
                  </a:lnTo>
                  <a:lnTo>
                    <a:pt x="1062" y="2070"/>
                  </a:lnTo>
                  <a:lnTo>
                    <a:pt x="1062" y="2071"/>
                  </a:lnTo>
                  <a:lnTo>
                    <a:pt x="1061" y="2070"/>
                  </a:lnTo>
                  <a:lnTo>
                    <a:pt x="1060" y="2071"/>
                  </a:lnTo>
                  <a:lnTo>
                    <a:pt x="1059" y="2071"/>
                  </a:lnTo>
                  <a:lnTo>
                    <a:pt x="1059" y="2072"/>
                  </a:lnTo>
                  <a:lnTo>
                    <a:pt x="1057" y="2072"/>
                  </a:lnTo>
                  <a:lnTo>
                    <a:pt x="1055" y="2073"/>
                  </a:lnTo>
                  <a:lnTo>
                    <a:pt x="1053" y="2073"/>
                  </a:lnTo>
                  <a:lnTo>
                    <a:pt x="1052" y="2074"/>
                  </a:lnTo>
                  <a:lnTo>
                    <a:pt x="1052" y="2078"/>
                  </a:lnTo>
                  <a:lnTo>
                    <a:pt x="1052" y="2078"/>
                  </a:lnTo>
                  <a:lnTo>
                    <a:pt x="1049" y="2079"/>
                  </a:lnTo>
                  <a:lnTo>
                    <a:pt x="1049" y="2078"/>
                  </a:lnTo>
                  <a:lnTo>
                    <a:pt x="1048" y="2078"/>
                  </a:lnTo>
                  <a:lnTo>
                    <a:pt x="1047" y="2079"/>
                  </a:lnTo>
                  <a:lnTo>
                    <a:pt x="1047" y="2080"/>
                  </a:lnTo>
                  <a:lnTo>
                    <a:pt x="1047" y="2084"/>
                  </a:lnTo>
                  <a:lnTo>
                    <a:pt x="1047" y="2084"/>
                  </a:lnTo>
                  <a:lnTo>
                    <a:pt x="1047" y="2088"/>
                  </a:lnTo>
                  <a:lnTo>
                    <a:pt x="1046" y="2088"/>
                  </a:lnTo>
                  <a:lnTo>
                    <a:pt x="1045" y="2087"/>
                  </a:lnTo>
                  <a:lnTo>
                    <a:pt x="1045" y="2086"/>
                  </a:lnTo>
                  <a:lnTo>
                    <a:pt x="1044" y="2084"/>
                  </a:lnTo>
                  <a:lnTo>
                    <a:pt x="1044" y="2083"/>
                  </a:lnTo>
                  <a:lnTo>
                    <a:pt x="1043" y="2081"/>
                  </a:lnTo>
                  <a:lnTo>
                    <a:pt x="1043" y="2077"/>
                  </a:lnTo>
                  <a:lnTo>
                    <a:pt x="1042" y="2078"/>
                  </a:lnTo>
                  <a:lnTo>
                    <a:pt x="1041" y="2078"/>
                  </a:lnTo>
                  <a:lnTo>
                    <a:pt x="1039" y="2080"/>
                  </a:lnTo>
                  <a:lnTo>
                    <a:pt x="1039" y="2082"/>
                  </a:lnTo>
                  <a:lnTo>
                    <a:pt x="1039" y="2083"/>
                  </a:lnTo>
                  <a:lnTo>
                    <a:pt x="1039" y="2085"/>
                  </a:lnTo>
                  <a:lnTo>
                    <a:pt x="1038" y="2088"/>
                  </a:lnTo>
                  <a:lnTo>
                    <a:pt x="1037" y="2090"/>
                  </a:lnTo>
                  <a:lnTo>
                    <a:pt x="1036" y="2092"/>
                  </a:lnTo>
                  <a:lnTo>
                    <a:pt x="1036" y="2094"/>
                  </a:lnTo>
                  <a:lnTo>
                    <a:pt x="1035" y="2094"/>
                  </a:lnTo>
                  <a:lnTo>
                    <a:pt x="1035" y="2096"/>
                  </a:lnTo>
                  <a:lnTo>
                    <a:pt x="1034" y="2097"/>
                  </a:lnTo>
                  <a:lnTo>
                    <a:pt x="1034" y="2098"/>
                  </a:lnTo>
                  <a:lnTo>
                    <a:pt x="1034" y="2098"/>
                  </a:lnTo>
                  <a:lnTo>
                    <a:pt x="1034" y="2098"/>
                  </a:lnTo>
                  <a:lnTo>
                    <a:pt x="1036" y="2098"/>
                  </a:lnTo>
                  <a:lnTo>
                    <a:pt x="1036" y="2098"/>
                  </a:lnTo>
                  <a:lnTo>
                    <a:pt x="1036" y="2103"/>
                  </a:lnTo>
                  <a:lnTo>
                    <a:pt x="1037" y="2103"/>
                  </a:lnTo>
                  <a:lnTo>
                    <a:pt x="1036" y="2104"/>
                  </a:lnTo>
                  <a:lnTo>
                    <a:pt x="1037" y="2104"/>
                  </a:lnTo>
                  <a:lnTo>
                    <a:pt x="1037" y="2108"/>
                  </a:lnTo>
                  <a:lnTo>
                    <a:pt x="1036" y="2108"/>
                  </a:lnTo>
                  <a:lnTo>
                    <a:pt x="1036" y="2110"/>
                  </a:lnTo>
                  <a:lnTo>
                    <a:pt x="1036" y="2110"/>
                  </a:lnTo>
                  <a:lnTo>
                    <a:pt x="1036" y="2112"/>
                  </a:lnTo>
                  <a:lnTo>
                    <a:pt x="1035" y="2112"/>
                  </a:lnTo>
                  <a:lnTo>
                    <a:pt x="1035" y="2118"/>
                  </a:lnTo>
                  <a:lnTo>
                    <a:pt x="1035" y="2118"/>
                  </a:lnTo>
                  <a:lnTo>
                    <a:pt x="1035" y="2119"/>
                  </a:lnTo>
                  <a:lnTo>
                    <a:pt x="1035" y="2121"/>
                  </a:lnTo>
                  <a:lnTo>
                    <a:pt x="1035" y="2122"/>
                  </a:lnTo>
                  <a:lnTo>
                    <a:pt x="1035" y="2126"/>
                  </a:lnTo>
                  <a:lnTo>
                    <a:pt x="1034" y="2126"/>
                  </a:lnTo>
                  <a:lnTo>
                    <a:pt x="1034" y="2127"/>
                  </a:lnTo>
                  <a:lnTo>
                    <a:pt x="1034" y="2128"/>
                  </a:lnTo>
                  <a:lnTo>
                    <a:pt x="1034" y="2129"/>
                  </a:lnTo>
                  <a:lnTo>
                    <a:pt x="1035" y="2131"/>
                  </a:lnTo>
                  <a:lnTo>
                    <a:pt x="1037" y="2131"/>
                  </a:lnTo>
                  <a:lnTo>
                    <a:pt x="1038" y="2133"/>
                  </a:lnTo>
                  <a:lnTo>
                    <a:pt x="1040" y="2136"/>
                  </a:lnTo>
                  <a:lnTo>
                    <a:pt x="1042" y="2137"/>
                  </a:lnTo>
                  <a:lnTo>
                    <a:pt x="1042" y="2138"/>
                  </a:lnTo>
                  <a:lnTo>
                    <a:pt x="1042" y="2139"/>
                  </a:lnTo>
                  <a:lnTo>
                    <a:pt x="1042" y="2139"/>
                  </a:lnTo>
                  <a:lnTo>
                    <a:pt x="1042" y="2140"/>
                  </a:lnTo>
                  <a:lnTo>
                    <a:pt x="1041" y="2141"/>
                  </a:lnTo>
                  <a:lnTo>
                    <a:pt x="1042" y="2144"/>
                  </a:lnTo>
                  <a:lnTo>
                    <a:pt x="1045" y="2144"/>
                  </a:lnTo>
                  <a:lnTo>
                    <a:pt x="1048" y="2147"/>
                  </a:lnTo>
                  <a:lnTo>
                    <a:pt x="1049" y="2147"/>
                  </a:lnTo>
                  <a:lnTo>
                    <a:pt x="1050" y="2149"/>
                  </a:lnTo>
                  <a:lnTo>
                    <a:pt x="1050" y="2150"/>
                  </a:lnTo>
                  <a:lnTo>
                    <a:pt x="1052" y="2154"/>
                  </a:lnTo>
                  <a:lnTo>
                    <a:pt x="1052" y="2158"/>
                  </a:lnTo>
                  <a:lnTo>
                    <a:pt x="1052" y="2159"/>
                  </a:lnTo>
                  <a:lnTo>
                    <a:pt x="1052" y="2160"/>
                  </a:lnTo>
                  <a:lnTo>
                    <a:pt x="1051" y="2160"/>
                  </a:lnTo>
                  <a:lnTo>
                    <a:pt x="1051" y="2169"/>
                  </a:lnTo>
                  <a:lnTo>
                    <a:pt x="1051" y="2169"/>
                  </a:lnTo>
                  <a:lnTo>
                    <a:pt x="1051" y="2179"/>
                  </a:lnTo>
                  <a:lnTo>
                    <a:pt x="1051" y="2179"/>
                  </a:lnTo>
                  <a:lnTo>
                    <a:pt x="1051" y="2188"/>
                  </a:lnTo>
                  <a:lnTo>
                    <a:pt x="1051" y="2189"/>
                  </a:lnTo>
                  <a:lnTo>
                    <a:pt x="1051" y="2195"/>
                  </a:lnTo>
                  <a:lnTo>
                    <a:pt x="1050" y="2195"/>
                  </a:lnTo>
                  <a:lnTo>
                    <a:pt x="1050" y="2197"/>
                  </a:lnTo>
                  <a:lnTo>
                    <a:pt x="1049" y="2197"/>
                  </a:lnTo>
                  <a:lnTo>
                    <a:pt x="1048" y="2198"/>
                  </a:lnTo>
                  <a:lnTo>
                    <a:pt x="1046" y="2198"/>
                  </a:lnTo>
                  <a:lnTo>
                    <a:pt x="1045" y="2196"/>
                  </a:lnTo>
                  <a:lnTo>
                    <a:pt x="1043" y="2196"/>
                  </a:lnTo>
                  <a:lnTo>
                    <a:pt x="1043" y="2196"/>
                  </a:lnTo>
                  <a:lnTo>
                    <a:pt x="1042" y="2196"/>
                  </a:lnTo>
                  <a:lnTo>
                    <a:pt x="1038" y="2193"/>
                  </a:lnTo>
                  <a:lnTo>
                    <a:pt x="1033" y="2193"/>
                  </a:lnTo>
                  <a:lnTo>
                    <a:pt x="1033" y="2193"/>
                  </a:lnTo>
                  <a:lnTo>
                    <a:pt x="1030" y="2193"/>
                  </a:lnTo>
                  <a:lnTo>
                    <a:pt x="1028" y="2190"/>
                  </a:lnTo>
                  <a:lnTo>
                    <a:pt x="1028" y="2189"/>
                  </a:lnTo>
                  <a:lnTo>
                    <a:pt x="1026" y="2187"/>
                  </a:lnTo>
                  <a:lnTo>
                    <a:pt x="1026" y="2186"/>
                  </a:lnTo>
                  <a:lnTo>
                    <a:pt x="1026" y="2185"/>
                  </a:lnTo>
                  <a:lnTo>
                    <a:pt x="1027" y="2185"/>
                  </a:lnTo>
                  <a:lnTo>
                    <a:pt x="1028" y="2184"/>
                  </a:lnTo>
                  <a:lnTo>
                    <a:pt x="1031" y="2184"/>
                  </a:lnTo>
                  <a:lnTo>
                    <a:pt x="1031" y="2183"/>
                  </a:lnTo>
                  <a:lnTo>
                    <a:pt x="1030" y="2183"/>
                  </a:lnTo>
                  <a:lnTo>
                    <a:pt x="1030" y="2181"/>
                  </a:lnTo>
                  <a:lnTo>
                    <a:pt x="1031" y="2180"/>
                  </a:lnTo>
                  <a:lnTo>
                    <a:pt x="1031" y="2178"/>
                  </a:lnTo>
                  <a:lnTo>
                    <a:pt x="1030" y="2177"/>
                  </a:lnTo>
                  <a:lnTo>
                    <a:pt x="1029" y="2175"/>
                  </a:lnTo>
                  <a:lnTo>
                    <a:pt x="1029" y="2173"/>
                  </a:lnTo>
                  <a:lnTo>
                    <a:pt x="1030" y="2172"/>
                  </a:lnTo>
                  <a:lnTo>
                    <a:pt x="1030" y="2168"/>
                  </a:lnTo>
                  <a:lnTo>
                    <a:pt x="1029" y="2166"/>
                  </a:lnTo>
                  <a:lnTo>
                    <a:pt x="1028" y="2167"/>
                  </a:lnTo>
                  <a:lnTo>
                    <a:pt x="1027" y="2169"/>
                  </a:lnTo>
                  <a:lnTo>
                    <a:pt x="1025" y="2172"/>
                  </a:lnTo>
                  <a:lnTo>
                    <a:pt x="1024" y="2171"/>
                  </a:lnTo>
                  <a:lnTo>
                    <a:pt x="1024" y="2169"/>
                  </a:lnTo>
                  <a:lnTo>
                    <a:pt x="1023" y="2168"/>
                  </a:lnTo>
                  <a:lnTo>
                    <a:pt x="1023" y="2166"/>
                  </a:lnTo>
                  <a:lnTo>
                    <a:pt x="1023" y="2165"/>
                  </a:lnTo>
                  <a:lnTo>
                    <a:pt x="1023" y="2164"/>
                  </a:lnTo>
                  <a:lnTo>
                    <a:pt x="1022" y="2163"/>
                  </a:lnTo>
                  <a:lnTo>
                    <a:pt x="1021" y="2162"/>
                  </a:lnTo>
                  <a:lnTo>
                    <a:pt x="1021" y="2161"/>
                  </a:lnTo>
                  <a:lnTo>
                    <a:pt x="1023" y="2159"/>
                  </a:lnTo>
                  <a:lnTo>
                    <a:pt x="1024" y="2159"/>
                  </a:lnTo>
                  <a:lnTo>
                    <a:pt x="1025" y="2158"/>
                  </a:lnTo>
                  <a:lnTo>
                    <a:pt x="1024" y="2156"/>
                  </a:lnTo>
                  <a:lnTo>
                    <a:pt x="1024" y="2158"/>
                  </a:lnTo>
                  <a:lnTo>
                    <a:pt x="1023" y="2158"/>
                  </a:lnTo>
                  <a:lnTo>
                    <a:pt x="1022" y="2156"/>
                  </a:lnTo>
                  <a:lnTo>
                    <a:pt x="1021" y="2156"/>
                  </a:lnTo>
                  <a:lnTo>
                    <a:pt x="1022" y="2159"/>
                  </a:lnTo>
                  <a:lnTo>
                    <a:pt x="1020" y="2160"/>
                  </a:lnTo>
                  <a:lnTo>
                    <a:pt x="1020" y="2161"/>
                  </a:lnTo>
                  <a:lnTo>
                    <a:pt x="1020" y="2163"/>
                  </a:lnTo>
                  <a:lnTo>
                    <a:pt x="1022" y="2165"/>
                  </a:lnTo>
                  <a:lnTo>
                    <a:pt x="1022" y="2166"/>
                  </a:lnTo>
                  <a:lnTo>
                    <a:pt x="1018" y="2169"/>
                  </a:lnTo>
                  <a:lnTo>
                    <a:pt x="1017" y="2169"/>
                  </a:lnTo>
                  <a:lnTo>
                    <a:pt x="1015" y="2167"/>
                  </a:lnTo>
                  <a:lnTo>
                    <a:pt x="1014" y="2165"/>
                  </a:lnTo>
                  <a:lnTo>
                    <a:pt x="1014" y="2165"/>
                  </a:lnTo>
                  <a:lnTo>
                    <a:pt x="1012" y="2165"/>
                  </a:lnTo>
                  <a:lnTo>
                    <a:pt x="1011" y="2165"/>
                  </a:lnTo>
                  <a:lnTo>
                    <a:pt x="1009" y="2164"/>
                  </a:lnTo>
                  <a:lnTo>
                    <a:pt x="1009" y="2167"/>
                  </a:lnTo>
                  <a:lnTo>
                    <a:pt x="1006" y="2169"/>
                  </a:lnTo>
                  <a:lnTo>
                    <a:pt x="1006" y="2171"/>
                  </a:lnTo>
                  <a:lnTo>
                    <a:pt x="1006" y="2171"/>
                  </a:lnTo>
                  <a:lnTo>
                    <a:pt x="1006" y="2173"/>
                  </a:lnTo>
                  <a:lnTo>
                    <a:pt x="1005" y="2173"/>
                  </a:lnTo>
                  <a:lnTo>
                    <a:pt x="1005" y="2178"/>
                  </a:lnTo>
                  <a:lnTo>
                    <a:pt x="1006" y="2178"/>
                  </a:lnTo>
                  <a:lnTo>
                    <a:pt x="1006" y="2180"/>
                  </a:lnTo>
                  <a:lnTo>
                    <a:pt x="1006" y="2181"/>
                  </a:lnTo>
                  <a:lnTo>
                    <a:pt x="1007" y="2183"/>
                  </a:lnTo>
                  <a:lnTo>
                    <a:pt x="1009" y="2187"/>
                  </a:lnTo>
                  <a:lnTo>
                    <a:pt x="1009" y="2188"/>
                  </a:lnTo>
                  <a:lnTo>
                    <a:pt x="1008" y="2189"/>
                  </a:lnTo>
                  <a:lnTo>
                    <a:pt x="1007" y="2189"/>
                  </a:lnTo>
                  <a:lnTo>
                    <a:pt x="1007" y="2188"/>
                  </a:lnTo>
                  <a:lnTo>
                    <a:pt x="1004" y="2188"/>
                  </a:lnTo>
                  <a:lnTo>
                    <a:pt x="1007" y="2189"/>
                  </a:lnTo>
                  <a:lnTo>
                    <a:pt x="1009" y="2190"/>
                  </a:lnTo>
                  <a:lnTo>
                    <a:pt x="1010" y="2193"/>
                  </a:lnTo>
                  <a:lnTo>
                    <a:pt x="1009" y="2195"/>
                  </a:lnTo>
                  <a:lnTo>
                    <a:pt x="1009" y="2196"/>
                  </a:lnTo>
                  <a:lnTo>
                    <a:pt x="1008" y="2196"/>
                  </a:lnTo>
                  <a:lnTo>
                    <a:pt x="1005" y="2196"/>
                  </a:lnTo>
                  <a:lnTo>
                    <a:pt x="1005" y="2197"/>
                  </a:lnTo>
                  <a:lnTo>
                    <a:pt x="1003" y="2198"/>
                  </a:lnTo>
                  <a:lnTo>
                    <a:pt x="1003" y="2199"/>
                  </a:lnTo>
                  <a:lnTo>
                    <a:pt x="1003" y="2199"/>
                  </a:lnTo>
                  <a:lnTo>
                    <a:pt x="1003" y="2200"/>
                  </a:lnTo>
                  <a:lnTo>
                    <a:pt x="1004" y="2200"/>
                  </a:lnTo>
                  <a:lnTo>
                    <a:pt x="1004" y="2199"/>
                  </a:lnTo>
                  <a:lnTo>
                    <a:pt x="1004" y="2198"/>
                  </a:lnTo>
                  <a:lnTo>
                    <a:pt x="1007" y="2197"/>
                  </a:lnTo>
                  <a:lnTo>
                    <a:pt x="1008" y="2197"/>
                  </a:lnTo>
                  <a:lnTo>
                    <a:pt x="1008" y="2199"/>
                  </a:lnTo>
                  <a:lnTo>
                    <a:pt x="1008" y="2199"/>
                  </a:lnTo>
                  <a:lnTo>
                    <a:pt x="1008" y="2203"/>
                  </a:lnTo>
                  <a:lnTo>
                    <a:pt x="1011" y="2205"/>
                  </a:lnTo>
                  <a:lnTo>
                    <a:pt x="1014" y="2205"/>
                  </a:lnTo>
                  <a:lnTo>
                    <a:pt x="1014" y="2204"/>
                  </a:lnTo>
                  <a:lnTo>
                    <a:pt x="1015" y="2204"/>
                  </a:lnTo>
                  <a:lnTo>
                    <a:pt x="1015" y="2204"/>
                  </a:lnTo>
                  <a:lnTo>
                    <a:pt x="1016" y="2204"/>
                  </a:lnTo>
                  <a:lnTo>
                    <a:pt x="1017" y="2204"/>
                  </a:lnTo>
                  <a:lnTo>
                    <a:pt x="1018" y="2204"/>
                  </a:lnTo>
                  <a:lnTo>
                    <a:pt x="1020" y="2203"/>
                  </a:lnTo>
                  <a:lnTo>
                    <a:pt x="1022" y="2203"/>
                  </a:lnTo>
                  <a:lnTo>
                    <a:pt x="1023" y="2203"/>
                  </a:lnTo>
                  <a:lnTo>
                    <a:pt x="1023" y="2203"/>
                  </a:lnTo>
                  <a:lnTo>
                    <a:pt x="1024" y="2204"/>
                  </a:lnTo>
                  <a:lnTo>
                    <a:pt x="1026" y="2204"/>
                  </a:lnTo>
                  <a:lnTo>
                    <a:pt x="1026" y="2206"/>
                  </a:lnTo>
                  <a:lnTo>
                    <a:pt x="1025" y="2207"/>
                  </a:lnTo>
                  <a:lnTo>
                    <a:pt x="1024" y="2207"/>
                  </a:lnTo>
                  <a:lnTo>
                    <a:pt x="1022" y="2208"/>
                  </a:lnTo>
                  <a:lnTo>
                    <a:pt x="1022" y="2210"/>
                  </a:lnTo>
                  <a:lnTo>
                    <a:pt x="1021" y="2211"/>
                  </a:lnTo>
                  <a:lnTo>
                    <a:pt x="1021" y="2211"/>
                  </a:lnTo>
                  <a:lnTo>
                    <a:pt x="1020" y="2212"/>
                  </a:lnTo>
                  <a:lnTo>
                    <a:pt x="1019" y="2214"/>
                  </a:lnTo>
                  <a:lnTo>
                    <a:pt x="1019" y="2215"/>
                  </a:lnTo>
                  <a:lnTo>
                    <a:pt x="1017" y="2215"/>
                  </a:lnTo>
                  <a:lnTo>
                    <a:pt x="1016" y="2216"/>
                  </a:lnTo>
                  <a:lnTo>
                    <a:pt x="1014" y="2216"/>
                  </a:lnTo>
                  <a:lnTo>
                    <a:pt x="1014" y="2216"/>
                  </a:lnTo>
                  <a:lnTo>
                    <a:pt x="1014" y="2220"/>
                  </a:lnTo>
                  <a:lnTo>
                    <a:pt x="1016" y="2218"/>
                  </a:lnTo>
                  <a:lnTo>
                    <a:pt x="1018" y="2219"/>
                  </a:lnTo>
                  <a:lnTo>
                    <a:pt x="1019" y="2219"/>
                  </a:lnTo>
                  <a:lnTo>
                    <a:pt x="1021" y="2218"/>
                  </a:lnTo>
                  <a:lnTo>
                    <a:pt x="1021" y="2215"/>
                  </a:lnTo>
                  <a:lnTo>
                    <a:pt x="1023" y="2214"/>
                  </a:lnTo>
                  <a:lnTo>
                    <a:pt x="1023" y="2213"/>
                  </a:lnTo>
                  <a:lnTo>
                    <a:pt x="1026" y="2211"/>
                  </a:lnTo>
                  <a:lnTo>
                    <a:pt x="1027" y="2210"/>
                  </a:lnTo>
                  <a:lnTo>
                    <a:pt x="1028" y="2210"/>
                  </a:lnTo>
                  <a:lnTo>
                    <a:pt x="1029" y="2211"/>
                  </a:lnTo>
                  <a:lnTo>
                    <a:pt x="1030" y="2211"/>
                  </a:lnTo>
                  <a:lnTo>
                    <a:pt x="1031" y="2212"/>
                  </a:lnTo>
                  <a:lnTo>
                    <a:pt x="1031" y="2213"/>
                  </a:lnTo>
                  <a:lnTo>
                    <a:pt x="1030" y="2214"/>
                  </a:lnTo>
                  <a:lnTo>
                    <a:pt x="1029" y="2217"/>
                  </a:lnTo>
                  <a:lnTo>
                    <a:pt x="1029" y="2219"/>
                  </a:lnTo>
                  <a:lnTo>
                    <a:pt x="1029" y="2220"/>
                  </a:lnTo>
                  <a:lnTo>
                    <a:pt x="1030" y="2220"/>
                  </a:lnTo>
                  <a:lnTo>
                    <a:pt x="1030" y="2219"/>
                  </a:lnTo>
                  <a:lnTo>
                    <a:pt x="1031" y="2219"/>
                  </a:lnTo>
                  <a:lnTo>
                    <a:pt x="1034" y="2219"/>
                  </a:lnTo>
                  <a:lnTo>
                    <a:pt x="1034" y="2219"/>
                  </a:lnTo>
                  <a:lnTo>
                    <a:pt x="1036" y="2219"/>
                  </a:lnTo>
                  <a:lnTo>
                    <a:pt x="1039" y="2216"/>
                  </a:lnTo>
                  <a:lnTo>
                    <a:pt x="1040" y="2216"/>
                  </a:lnTo>
                  <a:lnTo>
                    <a:pt x="1041" y="2216"/>
                  </a:lnTo>
                  <a:lnTo>
                    <a:pt x="1044" y="2216"/>
                  </a:lnTo>
                  <a:lnTo>
                    <a:pt x="1045" y="2217"/>
                  </a:lnTo>
                  <a:lnTo>
                    <a:pt x="1045" y="2221"/>
                  </a:lnTo>
                  <a:lnTo>
                    <a:pt x="1044" y="2222"/>
                  </a:lnTo>
                  <a:lnTo>
                    <a:pt x="1044" y="2223"/>
                  </a:lnTo>
                  <a:lnTo>
                    <a:pt x="1043" y="2225"/>
                  </a:lnTo>
                  <a:lnTo>
                    <a:pt x="1043" y="2228"/>
                  </a:lnTo>
                  <a:lnTo>
                    <a:pt x="1042" y="2229"/>
                  </a:lnTo>
                  <a:lnTo>
                    <a:pt x="1042" y="2230"/>
                  </a:lnTo>
                  <a:lnTo>
                    <a:pt x="1042" y="2231"/>
                  </a:lnTo>
                  <a:lnTo>
                    <a:pt x="1039" y="2233"/>
                  </a:lnTo>
                  <a:lnTo>
                    <a:pt x="1037" y="2233"/>
                  </a:lnTo>
                  <a:lnTo>
                    <a:pt x="1037" y="2234"/>
                  </a:lnTo>
                  <a:lnTo>
                    <a:pt x="1035" y="2234"/>
                  </a:lnTo>
                  <a:lnTo>
                    <a:pt x="1034" y="2232"/>
                  </a:lnTo>
                  <a:lnTo>
                    <a:pt x="1032" y="2232"/>
                  </a:lnTo>
                  <a:lnTo>
                    <a:pt x="1031" y="2234"/>
                  </a:lnTo>
                  <a:lnTo>
                    <a:pt x="1031" y="2235"/>
                  </a:lnTo>
                  <a:lnTo>
                    <a:pt x="1029" y="2237"/>
                  </a:lnTo>
                  <a:lnTo>
                    <a:pt x="1028" y="2236"/>
                  </a:lnTo>
                  <a:lnTo>
                    <a:pt x="1028" y="2234"/>
                  </a:lnTo>
                  <a:lnTo>
                    <a:pt x="1027" y="2235"/>
                  </a:lnTo>
                  <a:lnTo>
                    <a:pt x="1027" y="2236"/>
                  </a:lnTo>
                  <a:lnTo>
                    <a:pt x="1026" y="2236"/>
                  </a:lnTo>
                  <a:lnTo>
                    <a:pt x="1025" y="2234"/>
                  </a:lnTo>
                  <a:lnTo>
                    <a:pt x="1024" y="2234"/>
                  </a:lnTo>
                  <a:lnTo>
                    <a:pt x="1024" y="2233"/>
                  </a:lnTo>
                  <a:lnTo>
                    <a:pt x="1023" y="2233"/>
                  </a:lnTo>
                  <a:lnTo>
                    <a:pt x="1023" y="2234"/>
                  </a:lnTo>
                  <a:lnTo>
                    <a:pt x="1024" y="2235"/>
                  </a:lnTo>
                  <a:lnTo>
                    <a:pt x="1024" y="2236"/>
                  </a:lnTo>
                  <a:lnTo>
                    <a:pt x="1022" y="2236"/>
                  </a:lnTo>
                  <a:lnTo>
                    <a:pt x="1021" y="2237"/>
                  </a:lnTo>
                  <a:lnTo>
                    <a:pt x="1022" y="2237"/>
                  </a:lnTo>
                  <a:lnTo>
                    <a:pt x="1023" y="2239"/>
                  </a:lnTo>
                  <a:lnTo>
                    <a:pt x="1024" y="2239"/>
                  </a:lnTo>
                  <a:lnTo>
                    <a:pt x="1026" y="2240"/>
                  </a:lnTo>
                  <a:lnTo>
                    <a:pt x="1026" y="2240"/>
                  </a:lnTo>
                  <a:lnTo>
                    <a:pt x="1028" y="2238"/>
                  </a:lnTo>
                  <a:lnTo>
                    <a:pt x="1029" y="2238"/>
                  </a:lnTo>
                  <a:lnTo>
                    <a:pt x="1030" y="2238"/>
                  </a:lnTo>
                  <a:lnTo>
                    <a:pt x="1030" y="2238"/>
                  </a:lnTo>
                  <a:lnTo>
                    <a:pt x="1030" y="2240"/>
                  </a:lnTo>
                  <a:lnTo>
                    <a:pt x="1030" y="2240"/>
                  </a:lnTo>
                  <a:lnTo>
                    <a:pt x="1030" y="2241"/>
                  </a:lnTo>
                  <a:lnTo>
                    <a:pt x="1029" y="2243"/>
                  </a:lnTo>
                  <a:lnTo>
                    <a:pt x="1028" y="2245"/>
                  </a:lnTo>
                  <a:lnTo>
                    <a:pt x="1028" y="2245"/>
                  </a:lnTo>
                  <a:lnTo>
                    <a:pt x="1027" y="2247"/>
                  </a:lnTo>
                  <a:lnTo>
                    <a:pt x="1025" y="2249"/>
                  </a:lnTo>
                  <a:lnTo>
                    <a:pt x="1025" y="2249"/>
                  </a:lnTo>
                  <a:lnTo>
                    <a:pt x="1023" y="2251"/>
                  </a:lnTo>
                  <a:lnTo>
                    <a:pt x="1023" y="2252"/>
                  </a:lnTo>
                  <a:lnTo>
                    <a:pt x="1022" y="2253"/>
                  </a:lnTo>
                  <a:lnTo>
                    <a:pt x="1022" y="2253"/>
                  </a:lnTo>
                  <a:lnTo>
                    <a:pt x="1020" y="2255"/>
                  </a:lnTo>
                  <a:lnTo>
                    <a:pt x="1017" y="2257"/>
                  </a:lnTo>
                  <a:lnTo>
                    <a:pt x="1011" y="2262"/>
                  </a:lnTo>
                  <a:lnTo>
                    <a:pt x="1011" y="2263"/>
                  </a:lnTo>
                  <a:lnTo>
                    <a:pt x="1011" y="2264"/>
                  </a:lnTo>
                  <a:lnTo>
                    <a:pt x="1011" y="2264"/>
                  </a:lnTo>
                  <a:lnTo>
                    <a:pt x="1009" y="2266"/>
                  </a:lnTo>
                  <a:lnTo>
                    <a:pt x="1010" y="2267"/>
                  </a:lnTo>
                  <a:lnTo>
                    <a:pt x="1009" y="2268"/>
                  </a:lnTo>
                  <a:lnTo>
                    <a:pt x="1009" y="2270"/>
                  </a:lnTo>
                  <a:lnTo>
                    <a:pt x="1008" y="2271"/>
                  </a:lnTo>
                  <a:lnTo>
                    <a:pt x="1008" y="2274"/>
                  </a:lnTo>
                  <a:lnTo>
                    <a:pt x="1007" y="2274"/>
                  </a:lnTo>
                  <a:lnTo>
                    <a:pt x="1007" y="2275"/>
                  </a:lnTo>
                  <a:lnTo>
                    <a:pt x="1003" y="2278"/>
                  </a:lnTo>
                  <a:lnTo>
                    <a:pt x="1003" y="2279"/>
                  </a:lnTo>
                  <a:lnTo>
                    <a:pt x="1001" y="2280"/>
                  </a:lnTo>
                  <a:lnTo>
                    <a:pt x="1001" y="2281"/>
                  </a:lnTo>
                  <a:lnTo>
                    <a:pt x="999" y="2284"/>
                  </a:lnTo>
                  <a:lnTo>
                    <a:pt x="999" y="2285"/>
                  </a:lnTo>
                  <a:lnTo>
                    <a:pt x="995" y="2289"/>
                  </a:lnTo>
                  <a:lnTo>
                    <a:pt x="995" y="2289"/>
                  </a:lnTo>
                  <a:lnTo>
                    <a:pt x="993" y="2290"/>
                  </a:lnTo>
                  <a:lnTo>
                    <a:pt x="991" y="2290"/>
                  </a:lnTo>
                  <a:lnTo>
                    <a:pt x="990" y="2289"/>
                  </a:lnTo>
                  <a:lnTo>
                    <a:pt x="990" y="2288"/>
                  </a:lnTo>
                  <a:lnTo>
                    <a:pt x="988" y="2287"/>
                  </a:lnTo>
                  <a:lnTo>
                    <a:pt x="988" y="2287"/>
                  </a:lnTo>
                  <a:lnTo>
                    <a:pt x="988" y="2287"/>
                  </a:lnTo>
                  <a:lnTo>
                    <a:pt x="989" y="2288"/>
                  </a:lnTo>
                  <a:lnTo>
                    <a:pt x="989" y="2290"/>
                  </a:lnTo>
                  <a:lnTo>
                    <a:pt x="987" y="2291"/>
                  </a:lnTo>
                  <a:lnTo>
                    <a:pt x="987" y="2291"/>
                  </a:lnTo>
                  <a:lnTo>
                    <a:pt x="986" y="2292"/>
                  </a:lnTo>
                  <a:lnTo>
                    <a:pt x="986" y="2294"/>
                  </a:lnTo>
                  <a:lnTo>
                    <a:pt x="984" y="2298"/>
                  </a:lnTo>
                  <a:lnTo>
                    <a:pt x="984" y="2300"/>
                  </a:lnTo>
                  <a:lnTo>
                    <a:pt x="983" y="2300"/>
                  </a:lnTo>
                  <a:lnTo>
                    <a:pt x="983" y="2302"/>
                  </a:lnTo>
                  <a:lnTo>
                    <a:pt x="983" y="2303"/>
                  </a:lnTo>
                  <a:lnTo>
                    <a:pt x="983" y="2303"/>
                  </a:lnTo>
                  <a:lnTo>
                    <a:pt x="981" y="2306"/>
                  </a:lnTo>
                  <a:lnTo>
                    <a:pt x="980" y="2308"/>
                  </a:lnTo>
                  <a:lnTo>
                    <a:pt x="980" y="2308"/>
                  </a:lnTo>
                  <a:lnTo>
                    <a:pt x="980" y="2310"/>
                  </a:lnTo>
                  <a:lnTo>
                    <a:pt x="979" y="2311"/>
                  </a:lnTo>
                  <a:lnTo>
                    <a:pt x="978" y="2315"/>
                  </a:lnTo>
                  <a:lnTo>
                    <a:pt x="975" y="2319"/>
                  </a:lnTo>
                  <a:lnTo>
                    <a:pt x="975" y="2320"/>
                  </a:lnTo>
                  <a:lnTo>
                    <a:pt x="974" y="2322"/>
                  </a:lnTo>
                  <a:lnTo>
                    <a:pt x="972" y="2321"/>
                  </a:lnTo>
                  <a:lnTo>
                    <a:pt x="971" y="2319"/>
                  </a:lnTo>
                  <a:lnTo>
                    <a:pt x="970" y="2319"/>
                  </a:lnTo>
                  <a:lnTo>
                    <a:pt x="969" y="2319"/>
                  </a:lnTo>
                  <a:lnTo>
                    <a:pt x="967" y="2319"/>
                  </a:lnTo>
                  <a:lnTo>
                    <a:pt x="966" y="2320"/>
                  </a:lnTo>
                  <a:lnTo>
                    <a:pt x="966" y="2321"/>
                  </a:lnTo>
                  <a:lnTo>
                    <a:pt x="966" y="2322"/>
                  </a:lnTo>
                  <a:lnTo>
                    <a:pt x="966" y="2323"/>
                  </a:lnTo>
                  <a:lnTo>
                    <a:pt x="966" y="2326"/>
                  </a:lnTo>
                  <a:lnTo>
                    <a:pt x="965" y="2327"/>
                  </a:lnTo>
                  <a:lnTo>
                    <a:pt x="965" y="2329"/>
                  </a:lnTo>
                  <a:lnTo>
                    <a:pt x="963" y="2331"/>
                  </a:lnTo>
                  <a:lnTo>
                    <a:pt x="962" y="2331"/>
                  </a:lnTo>
                  <a:lnTo>
                    <a:pt x="960" y="2332"/>
                  </a:lnTo>
                  <a:lnTo>
                    <a:pt x="960" y="2332"/>
                  </a:lnTo>
                  <a:lnTo>
                    <a:pt x="959" y="2333"/>
                  </a:lnTo>
                  <a:lnTo>
                    <a:pt x="959" y="2334"/>
                  </a:lnTo>
                  <a:lnTo>
                    <a:pt x="959" y="2335"/>
                  </a:lnTo>
                  <a:lnTo>
                    <a:pt x="959" y="2338"/>
                  </a:lnTo>
                  <a:lnTo>
                    <a:pt x="958" y="2340"/>
                  </a:lnTo>
                  <a:lnTo>
                    <a:pt x="957" y="2341"/>
                  </a:lnTo>
                  <a:lnTo>
                    <a:pt x="956" y="2342"/>
                  </a:lnTo>
                  <a:lnTo>
                    <a:pt x="954" y="2345"/>
                  </a:lnTo>
                  <a:lnTo>
                    <a:pt x="952" y="2346"/>
                  </a:lnTo>
                  <a:lnTo>
                    <a:pt x="951" y="2347"/>
                  </a:lnTo>
                  <a:lnTo>
                    <a:pt x="950" y="2347"/>
                  </a:lnTo>
                  <a:lnTo>
                    <a:pt x="948" y="2347"/>
                  </a:lnTo>
                  <a:lnTo>
                    <a:pt x="945" y="2350"/>
                  </a:lnTo>
                  <a:lnTo>
                    <a:pt x="945" y="2351"/>
                  </a:lnTo>
                  <a:lnTo>
                    <a:pt x="945" y="2352"/>
                  </a:lnTo>
                  <a:lnTo>
                    <a:pt x="946" y="2354"/>
                  </a:lnTo>
                  <a:lnTo>
                    <a:pt x="946" y="2356"/>
                  </a:lnTo>
                  <a:lnTo>
                    <a:pt x="945" y="2357"/>
                  </a:lnTo>
                  <a:lnTo>
                    <a:pt x="944" y="2356"/>
                  </a:lnTo>
                  <a:lnTo>
                    <a:pt x="942" y="2356"/>
                  </a:lnTo>
                  <a:lnTo>
                    <a:pt x="942" y="2356"/>
                  </a:lnTo>
                  <a:lnTo>
                    <a:pt x="939" y="2356"/>
                  </a:lnTo>
                  <a:lnTo>
                    <a:pt x="936" y="2359"/>
                  </a:lnTo>
                  <a:lnTo>
                    <a:pt x="936" y="2361"/>
                  </a:lnTo>
                  <a:lnTo>
                    <a:pt x="935" y="2361"/>
                  </a:lnTo>
                  <a:lnTo>
                    <a:pt x="934" y="2363"/>
                  </a:lnTo>
                  <a:lnTo>
                    <a:pt x="933" y="2365"/>
                  </a:lnTo>
                  <a:lnTo>
                    <a:pt x="933" y="2366"/>
                  </a:lnTo>
                  <a:lnTo>
                    <a:pt x="929" y="2366"/>
                  </a:lnTo>
                  <a:lnTo>
                    <a:pt x="927" y="2365"/>
                  </a:lnTo>
                  <a:lnTo>
                    <a:pt x="927" y="2365"/>
                  </a:lnTo>
                  <a:lnTo>
                    <a:pt x="928" y="2366"/>
                  </a:lnTo>
                  <a:lnTo>
                    <a:pt x="931" y="2367"/>
                  </a:lnTo>
                  <a:lnTo>
                    <a:pt x="932" y="2369"/>
                  </a:lnTo>
                  <a:lnTo>
                    <a:pt x="932" y="2370"/>
                  </a:lnTo>
                  <a:lnTo>
                    <a:pt x="931" y="2370"/>
                  </a:lnTo>
                  <a:lnTo>
                    <a:pt x="930" y="2371"/>
                  </a:lnTo>
                  <a:lnTo>
                    <a:pt x="928" y="2371"/>
                  </a:lnTo>
                  <a:lnTo>
                    <a:pt x="926" y="2374"/>
                  </a:lnTo>
                  <a:lnTo>
                    <a:pt x="924" y="2377"/>
                  </a:lnTo>
                  <a:lnTo>
                    <a:pt x="923" y="2378"/>
                  </a:lnTo>
                  <a:lnTo>
                    <a:pt x="923" y="2378"/>
                  </a:lnTo>
                  <a:lnTo>
                    <a:pt x="922" y="2380"/>
                  </a:lnTo>
                  <a:lnTo>
                    <a:pt x="920" y="2385"/>
                  </a:lnTo>
                  <a:lnTo>
                    <a:pt x="918" y="2386"/>
                  </a:lnTo>
                  <a:lnTo>
                    <a:pt x="917" y="2388"/>
                  </a:lnTo>
                  <a:lnTo>
                    <a:pt x="917" y="2391"/>
                  </a:lnTo>
                  <a:lnTo>
                    <a:pt x="916" y="2391"/>
                  </a:lnTo>
                  <a:lnTo>
                    <a:pt x="916" y="2397"/>
                  </a:lnTo>
                  <a:lnTo>
                    <a:pt x="921" y="2397"/>
                  </a:lnTo>
                  <a:lnTo>
                    <a:pt x="922" y="2399"/>
                  </a:lnTo>
                  <a:lnTo>
                    <a:pt x="920" y="2400"/>
                  </a:lnTo>
                  <a:lnTo>
                    <a:pt x="919" y="2400"/>
                  </a:lnTo>
                  <a:lnTo>
                    <a:pt x="918" y="2401"/>
                  </a:lnTo>
                  <a:lnTo>
                    <a:pt x="918" y="2406"/>
                  </a:lnTo>
                  <a:lnTo>
                    <a:pt x="917" y="2406"/>
                  </a:lnTo>
                  <a:lnTo>
                    <a:pt x="916" y="2404"/>
                  </a:lnTo>
                  <a:lnTo>
                    <a:pt x="912" y="2404"/>
                  </a:lnTo>
                  <a:lnTo>
                    <a:pt x="911" y="2404"/>
                  </a:lnTo>
                  <a:lnTo>
                    <a:pt x="911" y="2406"/>
                  </a:lnTo>
                  <a:lnTo>
                    <a:pt x="910" y="2407"/>
                  </a:lnTo>
                  <a:lnTo>
                    <a:pt x="909" y="2410"/>
                  </a:lnTo>
                  <a:lnTo>
                    <a:pt x="908" y="2410"/>
                  </a:lnTo>
                  <a:lnTo>
                    <a:pt x="908" y="2411"/>
                  </a:lnTo>
                  <a:lnTo>
                    <a:pt x="907" y="2414"/>
                  </a:lnTo>
                  <a:lnTo>
                    <a:pt x="907" y="2416"/>
                  </a:lnTo>
                  <a:lnTo>
                    <a:pt x="906" y="2417"/>
                  </a:lnTo>
                  <a:lnTo>
                    <a:pt x="906" y="2419"/>
                  </a:lnTo>
                  <a:lnTo>
                    <a:pt x="905" y="2420"/>
                  </a:lnTo>
                  <a:lnTo>
                    <a:pt x="904" y="2420"/>
                  </a:lnTo>
                  <a:lnTo>
                    <a:pt x="902" y="2417"/>
                  </a:lnTo>
                  <a:lnTo>
                    <a:pt x="902" y="2420"/>
                  </a:lnTo>
                  <a:lnTo>
                    <a:pt x="900" y="2420"/>
                  </a:lnTo>
                  <a:lnTo>
                    <a:pt x="899" y="2421"/>
                  </a:lnTo>
                  <a:lnTo>
                    <a:pt x="898" y="2421"/>
                  </a:lnTo>
                  <a:lnTo>
                    <a:pt x="896" y="2423"/>
                  </a:lnTo>
                  <a:lnTo>
                    <a:pt x="895" y="2426"/>
                  </a:lnTo>
                  <a:lnTo>
                    <a:pt x="895" y="2429"/>
                  </a:lnTo>
                  <a:lnTo>
                    <a:pt x="894" y="2431"/>
                  </a:lnTo>
                  <a:lnTo>
                    <a:pt x="890" y="2432"/>
                  </a:lnTo>
                  <a:lnTo>
                    <a:pt x="890" y="2433"/>
                  </a:lnTo>
                  <a:lnTo>
                    <a:pt x="891" y="2433"/>
                  </a:lnTo>
                  <a:lnTo>
                    <a:pt x="892" y="2433"/>
                  </a:lnTo>
                  <a:lnTo>
                    <a:pt x="893" y="2433"/>
                  </a:lnTo>
                  <a:lnTo>
                    <a:pt x="893" y="2434"/>
                  </a:lnTo>
                  <a:lnTo>
                    <a:pt x="891" y="2436"/>
                  </a:lnTo>
                  <a:lnTo>
                    <a:pt x="891" y="2437"/>
                  </a:lnTo>
                  <a:lnTo>
                    <a:pt x="891" y="2437"/>
                  </a:lnTo>
                  <a:lnTo>
                    <a:pt x="891" y="2439"/>
                  </a:lnTo>
                  <a:lnTo>
                    <a:pt x="889" y="2441"/>
                  </a:lnTo>
                  <a:lnTo>
                    <a:pt x="888" y="2440"/>
                  </a:lnTo>
                  <a:lnTo>
                    <a:pt x="887" y="2438"/>
                  </a:lnTo>
                  <a:lnTo>
                    <a:pt x="887" y="2438"/>
                  </a:lnTo>
                  <a:lnTo>
                    <a:pt x="886" y="2437"/>
                  </a:lnTo>
                  <a:lnTo>
                    <a:pt x="886" y="2436"/>
                  </a:lnTo>
                  <a:lnTo>
                    <a:pt x="885" y="2436"/>
                  </a:lnTo>
                  <a:lnTo>
                    <a:pt x="883" y="2436"/>
                  </a:lnTo>
                  <a:lnTo>
                    <a:pt x="881" y="2434"/>
                  </a:lnTo>
                  <a:lnTo>
                    <a:pt x="880" y="2436"/>
                  </a:lnTo>
                  <a:lnTo>
                    <a:pt x="879" y="2436"/>
                  </a:lnTo>
                  <a:lnTo>
                    <a:pt x="878" y="2436"/>
                  </a:lnTo>
                  <a:lnTo>
                    <a:pt x="874" y="2438"/>
                  </a:lnTo>
                  <a:lnTo>
                    <a:pt x="873" y="2438"/>
                  </a:lnTo>
                  <a:lnTo>
                    <a:pt x="872" y="2439"/>
                  </a:lnTo>
                  <a:lnTo>
                    <a:pt x="872" y="2439"/>
                  </a:lnTo>
                  <a:lnTo>
                    <a:pt x="871" y="2440"/>
                  </a:lnTo>
                  <a:lnTo>
                    <a:pt x="871" y="2441"/>
                  </a:lnTo>
                  <a:lnTo>
                    <a:pt x="864" y="2448"/>
                  </a:lnTo>
                  <a:lnTo>
                    <a:pt x="864" y="2450"/>
                  </a:lnTo>
                  <a:lnTo>
                    <a:pt x="863" y="2451"/>
                  </a:lnTo>
                  <a:lnTo>
                    <a:pt x="862" y="2450"/>
                  </a:lnTo>
                  <a:lnTo>
                    <a:pt x="862" y="2449"/>
                  </a:lnTo>
                  <a:lnTo>
                    <a:pt x="861" y="2449"/>
                  </a:lnTo>
                  <a:lnTo>
                    <a:pt x="859" y="2449"/>
                  </a:lnTo>
                  <a:lnTo>
                    <a:pt x="859" y="2449"/>
                  </a:lnTo>
                  <a:lnTo>
                    <a:pt x="858" y="2449"/>
                  </a:lnTo>
                  <a:lnTo>
                    <a:pt x="857" y="2449"/>
                  </a:lnTo>
                  <a:lnTo>
                    <a:pt x="854" y="2453"/>
                  </a:lnTo>
                  <a:lnTo>
                    <a:pt x="854" y="2454"/>
                  </a:lnTo>
                  <a:lnTo>
                    <a:pt x="853" y="2455"/>
                  </a:lnTo>
                  <a:lnTo>
                    <a:pt x="853" y="2456"/>
                  </a:lnTo>
                  <a:lnTo>
                    <a:pt x="852" y="2457"/>
                  </a:lnTo>
                  <a:lnTo>
                    <a:pt x="852" y="2458"/>
                  </a:lnTo>
                  <a:lnTo>
                    <a:pt x="851" y="2458"/>
                  </a:lnTo>
                  <a:lnTo>
                    <a:pt x="851" y="2459"/>
                  </a:lnTo>
                  <a:lnTo>
                    <a:pt x="850" y="2461"/>
                  </a:lnTo>
                  <a:lnTo>
                    <a:pt x="850" y="2464"/>
                  </a:lnTo>
                  <a:lnTo>
                    <a:pt x="849" y="2464"/>
                  </a:lnTo>
                  <a:lnTo>
                    <a:pt x="849" y="2465"/>
                  </a:lnTo>
                  <a:lnTo>
                    <a:pt x="851" y="2468"/>
                  </a:lnTo>
                  <a:lnTo>
                    <a:pt x="850" y="2469"/>
                  </a:lnTo>
                  <a:lnTo>
                    <a:pt x="843" y="2469"/>
                  </a:lnTo>
                  <a:lnTo>
                    <a:pt x="842" y="2470"/>
                  </a:lnTo>
                  <a:lnTo>
                    <a:pt x="840" y="2470"/>
                  </a:lnTo>
                  <a:lnTo>
                    <a:pt x="839" y="2470"/>
                  </a:lnTo>
                  <a:lnTo>
                    <a:pt x="838" y="2470"/>
                  </a:lnTo>
                  <a:lnTo>
                    <a:pt x="835" y="2473"/>
                  </a:lnTo>
                  <a:lnTo>
                    <a:pt x="834" y="2473"/>
                  </a:lnTo>
                  <a:lnTo>
                    <a:pt x="833" y="2472"/>
                  </a:lnTo>
                  <a:lnTo>
                    <a:pt x="832" y="2472"/>
                  </a:lnTo>
                  <a:lnTo>
                    <a:pt x="832" y="2473"/>
                  </a:lnTo>
                  <a:lnTo>
                    <a:pt x="834" y="2474"/>
                  </a:lnTo>
                  <a:lnTo>
                    <a:pt x="834" y="2475"/>
                  </a:lnTo>
                  <a:lnTo>
                    <a:pt x="833" y="2476"/>
                  </a:lnTo>
                  <a:lnTo>
                    <a:pt x="832" y="2477"/>
                  </a:lnTo>
                  <a:lnTo>
                    <a:pt x="832" y="2480"/>
                  </a:lnTo>
                  <a:lnTo>
                    <a:pt x="831" y="2481"/>
                  </a:lnTo>
                  <a:lnTo>
                    <a:pt x="831" y="2480"/>
                  </a:lnTo>
                  <a:lnTo>
                    <a:pt x="829" y="2479"/>
                  </a:lnTo>
                  <a:lnTo>
                    <a:pt x="829" y="2481"/>
                  </a:lnTo>
                  <a:lnTo>
                    <a:pt x="828" y="2482"/>
                  </a:lnTo>
                  <a:lnTo>
                    <a:pt x="827" y="2481"/>
                  </a:lnTo>
                  <a:lnTo>
                    <a:pt x="826" y="2482"/>
                  </a:lnTo>
                  <a:lnTo>
                    <a:pt x="826" y="2483"/>
                  </a:lnTo>
                  <a:lnTo>
                    <a:pt x="827" y="2484"/>
                  </a:lnTo>
                  <a:lnTo>
                    <a:pt x="827" y="2486"/>
                  </a:lnTo>
                  <a:lnTo>
                    <a:pt x="824" y="2484"/>
                  </a:lnTo>
                  <a:lnTo>
                    <a:pt x="824" y="2485"/>
                  </a:lnTo>
                  <a:lnTo>
                    <a:pt x="824" y="2486"/>
                  </a:lnTo>
                  <a:lnTo>
                    <a:pt x="825" y="2487"/>
                  </a:lnTo>
                  <a:lnTo>
                    <a:pt x="824" y="2488"/>
                  </a:lnTo>
                  <a:lnTo>
                    <a:pt x="823" y="2488"/>
                  </a:lnTo>
                  <a:lnTo>
                    <a:pt x="822" y="2487"/>
                  </a:lnTo>
                  <a:lnTo>
                    <a:pt x="820" y="2487"/>
                  </a:lnTo>
                  <a:lnTo>
                    <a:pt x="818" y="2488"/>
                  </a:lnTo>
                  <a:lnTo>
                    <a:pt x="817" y="2491"/>
                  </a:lnTo>
                  <a:lnTo>
                    <a:pt x="817" y="2496"/>
                  </a:lnTo>
                  <a:lnTo>
                    <a:pt x="818" y="2496"/>
                  </a:lnTo>
                  <a:lnTo>
                    <a:pt x="817" y="2497"/>
                  </a:lnTo>
                  <a:lnTo>
                    <a:pt x="816" y="2497"/>
                  </a:lnTo>
                  <a:lnTo>
                    <a:pt x="815" y="2498"/>
                  </a:lnTo>
                  <a:lnTo>
                    <a:pt x="816" y="2501"/>
                  </a:lnTo>
                  <a:lnTo>
                    <a:pt x="814" y="2501"/>
                  </a:lnTo>
                  <a:lnTo>
                    <a:pt x="813" y="2500"/>
                  </a:lnTo>
                  <a:lnTo>
                    <a:pt x="811" y="2502"/>
                  </a:lnTo>
                  <a:lnTo>
                    <a:pt x="811" y="2504"/>
                  </a:lnTo>
                  <a:lnTo>
                    <a:pt x="809" y="2505"/>
                  </a:lnTo>
                  <a:lnTo>
                    <a:pt x="807" y="2505"/>
                  </a:lnTo>
                  <a:lnTo>
                    <a:pt x="807" y="2507"/>
                  </a:lnTo>
                  <a:lnTo>
                    <a:pt x="804" y="2507"/>
                  </a:lnTo>
                  <a:lnTo>
                    <a:pt x="804" y="2506"/>
                  </a:lnTo>
                  <a:lnTo>
                    <a:pt x="802" y="2506"/>
                  </a:lnTo>
                  <a:lnTo>
                    <a:pt x="801" y="2507"/>
                  </a:lnTo>
                  <a:lnTo>
                    <a:pt x="799" y="2509"/>
                  </a:lnTo>
                  <a:lnTo>
                    <a:pt x="796" y="2509"/>
                  </a:lnTo>
                  <a:lnTo>
                    <a:pt x="793" y="2507"/>
                  </a:lnTo>
                  <a:lnTo>
                    <a:pt x="792" y="2507"/>
                  </a:lnTo>
                  <a:lnTo>
                    <a:pt x="791" y="2505"/>
                  </a:lnTo>
                  <a:lnTo>
                    <a:pt x="787" y="2505"/>
                  </a:lnTo>
                  <a:lnTo>
                    <a:pt x="787" y="2504"/>
                  </a:lnTo>
                  <a:lnTo>
                    <a:pt x="779" y="2504"/>
                  </a:lnTo>
                  <a:lnTo>
                    <a:pt x="779" y="2505"/>
                  </a:lnTo>
                  <a:lnTo>
                    <a:pt x="777" y="2505"/>
                  </a:lnTo>
                  <a:lnTo>
                    <a:pt x="777" y="2505"/>
                  </a:lnTo>
                  <a:lnTo>
                    <a:pt x="774" y="2505"/>
                  </a:lnTo>
                  <a:lnTo>
                    <a:pt x="773" y="2506"/>
                  </a:lnTo>
                  <a:lnTo>
                    <a:pt x="772" y="2506"/>
                  </a:lnTo>
                  <a:lnTo>
                    <a:pt x="768" y="2508"/>
                  </a:lnTo>
                  <a:lnTo>
                    <a:pt x="763" y="2508"/>
                  </a:lnTo>
                  <a:lnTo>
                    <a:pt x="761" y="2509"/>
                  </a:lnTo>
                  <a:lnTo>
                    <a:pt x="756" y="2512"/>
                  </a:lnTo>
                  <a:lnTo>
                    <a:pt x="753" y="2513"/>
                  </a:lnTo>
                  <a:lnTo>
                    <a:pt x="751" y="2514"/>
                  </a:lnTo>
                  <a:lnTo>
                    <a:pt x="748" y="2514"/>
                  </a:lnTo>
                  <a:lnTo>
                    <a:pt x="747" y="2515"/>
                  </a:lnTo>
                  <a:lnTo>
                    <a:pt x="746" y="2515"/>
                  </a:lnTo>
                  <a:lnTo>
                    <a:pt x="738" y="2519"/>
                  </a:lnTo>
                  <a:lnTo>
                    <a:pt x="736" y="2519"/>
                  </a:lnTo>
                  <a:lnTo>
                    <a:pt x="736" y="2518"/>
                  </a:lnTo>
                  <a:lnTo>
                    <a:pt x="736" y="2514"/>
                  </a:lnTo>
                  <a:lnTo>
                    <a:pt x="734" y="2512"/>
                  </a:lnTo>
                  <a:lnTo>
                    <a:pt x="734" y="2512"/>
                  </a:lnTo>
                  <a:lnTo>
                    <a:pt x="731" y="2512"/>
                  </a:lnTo>
                  <a:lnTo>
                    <a:pt x="729" y="2513"/>
                  </a:lnTo>
                  <a:lnTo>
                    <a:pt x="729" y="2515"/>
                  </a:lnTo>
                  <a:lnTo>
                    <a:pt x="726" y="2515"/>
                  </a:lnTo>
                  <a:lnTo>
                    <a:pt x="726" y="2516"/>
                  </a:lnTo>
                  <a:lnTo>
                    <a:pt x="725" y="2516"/>
                  </a:lnTo>
                  <a:lnTo>
                    <a:pt x="724" y="2517"/>
                  </a:lnTo>
                  <a:lnTo>
                    <a:pt x="721" y="2517"/>
                  </a:lnTo>
                  <a:lnTo>
                    <a:pt x="720" y="2518"/>
                  </a:lnTo>
                  <a:lnTo>
                    <a:pt x="719" y="2519"/>
                  </a:lnTo>
                  <a:lnTo>
                    <a:pt x="719" y="2520"/>
                  </a:lnTo>
                  <a:lnTo>
                    <a:pt x="718" y="2521"/>
                  </a:lnTo>
                  <a:lnTo>
                    <a:pt x="716" y="2522"/>
                  </a:lnTo>
                  <a:lnTo>
                    <a:pt x="713" y="2522"/>
                  </a:lnTo>
                  <a:lnTo>
                    <a:pt x="711" y="2520"/>
                  </a:lnTo>
                  <a:lnTo>
                    <a:pt x="707" y="2520"/>
                  </a:lnTo>
                  <a:lnTo>
                    <a:pt x="706" y="2522"/>
                  </a:lnTo>
                  <a:lnTo>
                    <a:pt x="706" y="2522"/>
                  </a:lnTo>
                  <a:lnTo>
                    <a:pt x="704" y="2524"/>
                  </a:lnTo>
                  <a:lnTo>
                    <a:pt x="702" y="2525"/>
                  </a:lnTo>
                  <a:lnTo>
                    <a:pt x="698" y="2525"/>
                  </a:lnTo>
                  <a:lnTo>
                    <a:pt x="697" y="2526"/>
                  </a:lnTo>
                  <a:lnTo>
                    <a:pt x="697" y="2527"/>
                  </a:lnTo>
                  <a:lnTo>
                    <a:pt x="699" y="2529"/>
                  </a:lnTo>
                  <a:lnTo>
                    <a:pt x="699" y="2530"/>
                  </a:lnTo>
                  <a:lnTo>
                    <a:pt x="696" y="2531"/>
                  </a:lnTo>
                  <a:lnTo>
                    <a:pt x="694" y="2531"/>
                  </a:lnTo>
                  <a:lnTo>
                    <a:pt x="693" y="2530"/>
                  </a:lnTo>
                  <a:lnTo>
                    <a:pt x="693" y="2529"/>
                  </a:lnTo>
                  <a:lnTo>
                    <a:pt x="691" y="2528"/>
                  </a:lnTo>
                  <a:lnTo>
                    <a:pt x="691" y="2526"/>
                  </a:lnTo>
                  <a:lnTo>
                    <a:pt x="688" y="2524"/>
                  </a:lnTo>
                  <a:lnTo>
                    <a:pt x="687" y="2524"/>
                  </a:lnTo>
                  <a:lnTo>
                    <a:pt x="686" y="2524"/>
                  </a:lnTo>
                  <a:lnTo>
                    <a:pt x="685" y="2524"/>
                  </a:lnTo>
                  <a:lnTo>
                    <a:pt x="684" y="2524"/>
                  </a:lnTo>
                  <a:lnTo>
                    <a:pt x="683" y="2525"/>
                  </a:lnTo>
                  <a:lnTo>
                    <a:pt x="681" y="2527"/>
                  </a:lnTo>
                  <a:lnTo>
                    <a:pt x="681" y="2527"/>
                  </a:lnTo>
                  <a:lnTo>
                    <a:pt x="680" y="2529"/>
                  </a:lnTo>
                  <a:lnTo>
                    <a:pt x="680" y="2531"/>
                  </a:lnTo>
                  <a:lnTo>
                    <a:pt x="678" y="2534"/>
                  </a:lnTo>
                  <a:lnTo>
                    <a:pt x="678" y="2538"/>
                  </a:lnTo>
                  <a:lnTo>
                    <a:pt x="677" y="2540"/>
                  </a:lnTo>
                  <a:lnTo>
                    <a:pt x="677" y="2542"/>
                  </a:lnTo>
                  <a:lnTo>
                    <a:pt x="677" y="2543"/>
                  </a:lnTo>
                  <a:lnTo>
                    <a:pt x="673" y="2545"/>
                  </a:lnTo>
                  <a:lnTo>
                    <a:pt x="673" y="2546"/>
                  </a:lnTo>
                  <a:lnTo>
                    <a:pt x="673" y="2548"/>
                  </a:lnTo>
                  <a:lnTo>
                    <a:pt x="672" y="2550"/>
                  </a:lnTo>
                  <a:lnTo>
                    <a:pt x="671" y="2551"/>
                  </a:lnTo>
                  <a:lnTo>
                    <a:pt x="670" y="2553"/>
                  </a:lnTo>
                  <a:lnTo>
                    <a:pt x="670" y="2554"/>
                  </a:lnTo>
                  <a:lnTo>
                    <a:pt x="671" y="2556"/>
                  </a:lnTo>
                  <a:lnTo>
                    <a:pt x="671" y="2557"/>
                  </a:lnTo>
                  <a:lnTo>
                    <a:pt x="671" y="2557"/>
                  </a:lnTo>
                  <a:lnTo>
                    <a:pt x="671" y="2561"/>
                  </a:lnTo>
                  <a:lnTo>
                    <a:pt x="672" y="2562"/>
                  </a:lnTo>
                  <a:lnTo>
                    <a:pt x="672" y="2563"/>
                  </a:lnTo>
                  <a:lnTo>
                    <a:pt x="670" y="2565"/>
                  </a:lnTo>
                  <a:lnTo>
                    <a:pt x="670" y="2573"/>
                  </a:lnTo>
                  <a:lnTo>
                    <a:pt x="670" y="2573"/>
                  </a:lnTo>
                  <a:lnTo>
                    <a:pt x="669" y="2576"/>
                  </a:lnTo>
                  <a:lnTo>
                    <a:pt x="669" y="2576"/>
                  </a:lnTo>
                  <a:lnTo>
                    <a:pt x="669" y="2578"/>
                  </a:lnTo>
                  <a:lnTo>
                    <a:pt x="669" y="2578"/>
                  </a:lnTo>
                  <a:lnTo>
                    <a:pt x="669" y="2580"/>
                  </a:lnTo>
                  <a:lnTo>
                    <a:pt x="667" y="2581"/>
                  </a:lnTo>
                  <a:lnTo>
                    <a:pt x="666" y="2582"/>
                  </a:lnTo>
                  <a:lnTo>
                    <a:pt x="664" y="2582"/>
                  </a:lnTo>
                  <a:lnTo>
                    <a:pt x="663" y="2581"/>
                  </a:lnTo>
                  <a:lnTo>
                    <a:pt x="662" y="2580"/>
                  </a:lnTo>
                  <a:lnTo>
                    <a:pt x="662" y="2579"/>
                  </a:lnTo>
                  <a:lnTo>
                    <a:pt x="661" y="2578"/>
                  </a:lnTo>
                  <a:lnTo>
                    <a:pt x="659" y="2580"/>
                  </a:lnTo>
                  <a:lnTo>
                    <a:pt x="658" y="2580"/>
                  </a:lnTo>
                  <a:lnTo>
                    <a:pt x="657" y="2581"/>
                  </a:lnTo>
                  <a:lnTo>
                    <a:pt x="651" y="2581"/>
                  </a:lnTo>
                  <a:lnTo>
                    <a:pt x="651" y="2581"/>
                  </a:lnTo>
                  <a:lnTo>
                    <a:pt x="650" y="2582"/>
                  </a:lnTo>
                  <a:lnTo>
                    <a:pt x="651" y="2583"/>
                  </a:lnTo>
                  <a:lnTo>
                    <a:pt x="653" y="2586"/>
                  </a:lnTo>
                  <a:lnTo>
                    <a:pt x="657" y="2588"/>
                  </a:lnTo>
                  <a:lnTo>
                    <a:pt x="659" y="2591"/>
                  </a:lnTo>
                  <a:lnTo>
                    <a:pt x="659" y="2594"/>
                  </a:lnTo>
                  <a:lnTo>
                    <a:pt x="658" y="2595"/>
                  </a:lnTo>
                  <a:lnTo>
                    <a:pt x="657" y="2595"/>
                  </a:lnTo>
                  <a:lnTo>
                    <a:pt x="658" y="2597"/>
                  </a:lnTo>
                  <a:lnTo>
                    <a:pt x="657" y="2600"/>
                  </a:lnTo>
                  <a:lnTo>
                    <a:pt x="657" y="2601"/>
                  </a:lnTo>
                  <a:lnTo>
                    <a:pt x="656" y="2601"/>
                  </a:lnTo>
                  <a:lnTo>
                    <a:pt x="654" y="2603"/>
                  </a:lnTo>
                  <a:lnTo>
                    <a:pt x="654" y="2603"/>
                  </a:lnTo>
                  <a:lnTo>
                    <a:pt x="653" y="2603"/>
                  </a:lnTo>
                  <a:lnTo>
                    <a:pt x="648" y="2604"/>
                  </a:lnTo>
                  <a:lnTo>
                    <a:pt x="647" y="2603"/>
                  </a:lnTo>
                  <a:lnTo>
                    <a:pt x="645" y="2603"/>
                  </a:lnTo>
                  <a:lnTo>
                    <a:pt x="644" y="2605"/>
                  </a:lnTo>
                  <a:lnTo>
                    <a:pt x="645" y="2606"/>
                  </a:lnTo>
                  <a:lnTo>
                    <a:pt x="646" y="2606"/>
                  </a:lnTo>
                  <a:lnTo>
                    <a:pt x="648" y="2607"/>
                  </a:lnTo>
                  <a:lnTo>
                    <a:pt x="649" y="2608"/>
                  </a:lnTo>
                  <a:lnTo>
                    <a:pt x="650" y="2608"/>
                  </a:lnTo>
                  <a:lnTo>
                    <a:pt x="651" y="2609"/>
                  </a:lnTo>
                  <a:lnTo>
                    <a:pt x="651" y="2610"/>
                  </a:lnTo>
                  <a:lnTo>
                    <a:pt x="650" y="2610"/>
                  </a:lnTo>
                  <a:lnTo>
                    <a:pt x="649" y="2610"/>
                  </a:lnTo>
                  <a:lnTo>
                    <a:pt x="647" y="2609"/>
                  </a:lnTo>
                  <a:lnTo>
                    <a:pt x="646" y="2609"/>
                  </a:lnTo>
                  <a:lnTo>
                    <a:pt x="645" y="2610"/>
                  </a:lnTo>
                  <a:lnTo>
                    <a:pt x="645" y="2612"/>
                  </a:lnTo>
                  <a:lnTo>
                    <a:pt x="646" y="2613"/>
                  </a:lnTo>
                  <a:lnTo>
                    <a:pt x="646" y="2613"/>
                  </a:lnTo>
                  <a:lnTo>
                    <a:pt x="648" y="2614"/>
                  </a:lnTo>
                  <a:lnTo>
                    <a:pt x="648" y="2615"/>
                  </a:lnTo>
                  <a:lnTo>
                    <a:pt x="646" y="2617"/>
                  </a:lnTo>
                  <a:lnTo>
                    <a:pt x="645" y="2618"/>
                  </a:lnTo>
                  <a:lnTo>
                    <a:pt x="646" y="2618"/>
                  </a:lnTo>
                  <a:lnTo>
                    <a:pt x="646" y="2619"/>
                  </a:lnTo>
                  <a:lnTo>
                    <a:pt x="644" y="2621"/>
                  </a:lnTo>
                  <a:lnTo>
                    <a:pt x="644" y="2624"/>
                  </a:lnTo>
                  <a:lnTo>
                    <a:pt x="643" y="2624"/>
                  </a:lnTo>
                  <a:lnTo>
                    <a:pt x="641" y="2624"/>
                  </a:lnTo>
                  <a:lnTo>
                    <a:pt x="640" y="2624"/>
                  </a:lnTo>
                  <a:lnTo>
                    <a:pt x="640" y="2624"/>
                  </a:lnTo>
                  <a:lnTo>
                    <a:pt x="640" y="2626"/>
                  </a:lnTo>
                  <a:lnTo>
                    <a:pt x="642" y="2628"/>
                  </a:lnTo>
                  <a:lnTo>
                    <a:pt x="641" y="2629"/>
                  </a:lnTo>
                  <a:lnTo>
                    <a:pt x="641" y="2631"/>
                  </a:lnTo>
                  <a:lnTo>
                    <a:pt x="639" y="2632"/>
                  </a:lnTo>
                  <a:lnTo>
                    <a:pt x="639" y="2633"/>
                  </a:lnTo>
                  <a:lnTo>
                    <a:pt x="638" y="2634"/>
                  </a:lnTo>
                  <a:lnTo>
                    <a:pt x="638" y="2636"/>
                  </a:lnTo>
                  <a:lnTo>
                    <a:pt x="637" y="2637"/>
                  </a:lnTo>
                  <a:lnTo>
                    <a:pt x="635" y="2637"/>
                  </a:lnTo>
                  <a:lnTo>
                    <a:pt x="633" y="2636"/>
                  </a:lnTo>
                  <a:lnTo>
                    <a:pt x="632" y="2636"/>
                  </a:lnTo>
                  <a:lnTo>
                    <a:pt x="630" y="2638"/>
                  </a:lnTo>
                  <a:lnTo>
                    <a:pt x="630" y="2640"/>
                  </a:lnTo>
                  <a:lnTo>
                    <a:pt x="630" y="2640"/>
                  </a:lnTo>
                  <a:lnTo>
                    <a:pt x="629" y="2643"/>
                  </a:lnTo>
                  <a:lnTo>
                    <a:pt x="628" y="2642"/>
                  </a:lnTo>
                  <a:lnTo>
                    <a:pt x="628" y="2642"/>
                  </a:lnTo>
                  <a:lnTo>
                    <a:pt x="627" y="2642"/>
                  </a:lnTo>
                  <a:lnTo>
                    <a:pt x="628" y="2643"/>
                  </a:lnTo>
                  <a:lnTo>
                    <a:pt x="628" y="2646"/>
                  </a:lnTo>
                  <a:lnTo>
                    <a:pt x="628" y="2646"/>
                  </a:lnTo>
                  <a:lnTo>
                    <a:pt x="628" y="2648"/>
                  </a:lnTo>
                  <a:lnTo>
                    <a:pt x="626" y="2652"/>
                  </a:lnTo>
                  <a:lnTo>
                    <a:pt x="626" y="2653"/>
                  </a:lnTo>
                  <a:lnTo>
                    <a:pt x="625" y="2654"/>
                  </a:lnTo>
                  <a:lnTo>
                    <a:pt x="625" y="2655"/>
                  </a:lnTo>
                  <a:lnTo>
                    <a:pt x="625" y="2657"/>
                  </a:lnTo>
                  <a:lnTo>
                    <a:pt x="623" y="2659"/>
                  </a:lnTo>
                  <a:lnTo>
                    <a:pt x="623" y="2660"/>
                  </a:lnTo>
                  <a:lnTo>
                    <a:pt x="622" y="2661"/>
                  </a:lnTo>
                  <a:lnTo>
                    <a:pt x="618" y="2661"/>
                  </a:lnTo>
                  <a:lnTo>
                    <a:pt x="618" y="2662"/>
                  </a:lnTo>
                  <a:lnTo>
                    <a:pt x="617" y="2662"/>
                  </a:lnTo>
                  <a:lnTo>
                    <a:pt x="615" y="2660"/>
                  </a:lnTo>
                  <a:lnTo>
                    <a:pt x="613" y="2660"/>
                  </a:lnTo>
                  <a:lnTo>
                    <a:pt x="613" y="2660"/>
                  </a:lnTo>
                  <a:lnTo>
                    <a:pt x="615" y="2661"/>
                  </a:lnTo>
                  <a:lnTo>
                    <a:pt x="616" y="2662"/>
                  </a:lnTo>
                  <a:lnTo>
                    <a:pt x="617" y="2664"/>
                  </a:lnTo>
                  <a:lnTo>
                    <a:pt x="618" y="2665"/>
                  </a:lnTo>
                  <a:lnTo>
                    <a:pt x="618" y="2667"/>
                  </a:lnTo>
                  <a:lnTo>
                    <a:pt x="617" y="2669"/>
                  </a:lnTo>
                  <a:lnTo>
                    <a:pt x="616" y="2670"/>
                  </a:lnTo>
                  <a:lnTo>
                    <a:pt x="616" y="2673"/>
                  </a:lnTo>
                  <a:lnTo>
                    <a:pt x="615" y="2675"/>
                  </a:lnTo>
                  <a:lnTo>
                    <a:pt x="615" y="2675"/>
                  </a:lnTo>
                  <a:lnTo>
                    <a:pt x="614" y="2675"/>
                  </a:lnTo>
                  <a:lnTo>
                    <a:pt x="612" y="2675"/>
                  </a:lnTo>
                  <a:lnTo>
                    <a:pt x="611" y="2674"/>
                  </a:lnTo>
                  <a:lnTo>
                    <a:pt x="610" y="2674"/>
                  </a:lnTo>
                  <a:lnTo>
                    <a:pt x="609" y="2674"/>
                  </a:lnTo>
                  <a:lnTo>
                    <a:pt x="608" y="2674"/>
                  </a:lnTo>
                  <a:lnTo>
                    <a:pt x="607" y="2673"/>
                  </a:lnTo>
                  <a:lnTo>
                    <a:pt x="605" y="2675"/>
                  </a:lnTo>
                  <a:lnTo>
                    <a:pt x="605" y="2675"/>
                  </a:lnTo>
                  <a:lnTo>
                    <a:pt x="604" y="2676"/>
                  </a:lnTo>
                  <a:lnTo>
                    <a:pt x="604" y="2676"/>
                  </a:lnTo>
                  <a:lnTo>
                    <a:pt x="604" y="2677"/>
                  </a:lnTo>
                  <a:lnTo>
                    <a:pt x="605" y="2678"/>
                  </a:lnTo>
                  <a:lnTo>
                    <a:pt x="603" y="2681"/>
                  </a:lnTo>
                  <a:lnTo>
                    <a:pt x="600" y="2681"/>
                  </a:lnTo>
                  <a:lnTo>
                    <a:pt x="599" y="2681"/>
                  </a:lnTo>
                  <a:lnTo>
                    <a:pt x="598" y="2681"/>
                  </a:lnTo>
                  <a:lnTo>
                    <a:pt x="597" y="2682"/>
                  </a:lnTo>
                  <a:lnTo>
                    <a:pt x="596" y="2682"/>
                  </a:lnTo>
                  <a:lnTo>
                    <a:pt x="595" y="2681"/>
                  </a:lnTo>
                  <a:lnTo>
                    <a:pt x="595" y="2679"/>
                  </a:lnTo>
                  <a:lnTo>
                    <a:pt x="595" y="2679"/>
                  </a:lnTo>
                  <a:lnTo>
                    <a:pt x="594" y="2679"/>
                  </a:lnTo>
                  <a:lnTo>
                    <a:pt x="592" y="2679"/>
                  </a:lnTo>
                  <a:lnTo>
                    <a:pt x="592" y="2682"/>
                  </a:lnTo>
                  <a:lnTo>
                    <a:pt x="591" y="2683"/>
                  </a:lnTo>
                  <a:lnTo>
                    <a:pt x="590" y="2682"/>
                  </a:lnTo>
                  <a:lnTo>
                    <a:pt x="587" y="2683"/>
                  </a:lnTo>
                  <a:lnTo>
                    <a:pt x="586" y="2684"/>
                  </a:lnTo>
                  <a:lnTo>
                    <a:pt x="584" y="2684"/>
                  </a:lnTo>
                  <a:lnTo>
                    <a:pt x="583" y="2685"/>
                  </a:lnTo>
                  <a:lnTo>
                    <a:pt x="583" y="2685"/>
                  </a:lnTo>
                  <a:lnTo>
                    <a:pt x="582" y="2687"/>
                  </a:lnTo>
                  <a:lnTo>
                    <a:pt x="580" y="2689"/>
                  </a:lnTo>
                  <a:lnTo>
                    <a:pt x="580" y="2689"/>
                  </a:lnTo>
                  <a:lnTo>
                    <a:pt x="579" y="2690"/>
                  </a:lnTo>
                  <a:lnTo>
                    <a:pt x="578" y="2691"/>
                  </a:lnTo>
                  <a:lnTo>
                    <a:pt x="576" y="2691"/>
                  </a:lnTo>
                  <a:lnTo>
                    <a:pt x="576" y="2690"/>
                  </a:lnTo>
                  <a:lnTo>
                    <a:pt x="575" y="2690"/>
                  </a:lnTo>
                  <a:lnTo>
                    <a:pt x="574" y="2691"/>
                  </a:lnTo>
                  <a:lnTo>
                    <a:pt x="572" y="2694"/>
                  </a:lnTo>
                  <a:lnTo>
                    <a:pt x="572" y="2696"/>
                  </a:lnTo>
                  <a:lnTo>
                    <a:pt x="571" y="2697"/>
                  </a:lnTo>
                  <a:lnTo>
                    <a:pt x="568" y="2695"/>
                  </a:lnTo>
                  <a:lnTo>
                    <a:pt x="566" y="2694"/>
                  </a:lnTo>
                  <a:lnTo>
                    <a:pt x="564" y="2694"/>
                  </a:lnTo>
                  <a:lnTo>
                    <a:pt x="562" y="2695"/>
                  </a:lnTo>
                  <a:lnTo>
                    <a:pt x="561" y="2697"/>
                  </a:lnTo>
                  <a:lnTo>
                    <a:pt x="561" y="2697"/>
                  </a:lnTo>
                  <a:lnTo>
                    <a:pt x="560" y="2697"/>
                  </a:lnTo>
                  <a:lnTo>
                    <a:pt x="559" y="2697"/>
                  </a:lnTo>
                  <a:lnTo>
                    <a:pt x="556" y="2700"/>
                  </a:lnTo>
                  <a:lnTo>
                    <a:pt x="556" y="2700"/>
                  </a:lnTo>
                  <a:lnTo>
                    <a:pt x="555" y="2702"/>
                  </a:lnTo>
                  <a:lnTo>
                    <a:pt x="554" y="2703"/>
                  </a:lnTo>
                  <a:lnTo>
                    <a:pt x="553" y="2703"/>
                  </a:lnTo>
                  <a:lnTo>
                    <a:pt x="553" y="2704"/>
                  </a:lnTo>
                  <a:lnTo>
                    <a:pt x="551" y="2704"/>
                  </a:lnTo>
                  <a:lnTo>
                    <a:pt x="548" y="2704"/>
                  </a:lnTo>
                  <a:lnTo>
                    <a:pt x="547" y="2705"/>
                  </a:lnTo>
                  <a:lnTo>
                    <a:pt x="547" y="2708"/>
                  </a:lnTo>
                  <a:lnTo>
                    <a:pt x="546" y="2709"/>
                  </a:lnTo>
                  <a:lnTo>
                    <a:pt x="546" y="2710"/>
                  </a:lnTo>
                  <a:lnTo>
                    <a:pt x="542" y="2710"/>
                  </a:lnTo>
                  <a:lnTo>
                    <a:pt x="540" y="2711"/>
                  </a:lnTo>
                  <a:lnTo>
                    <a:pt x="539" y="2712"/>
                  </a:lnTo>
                  <a:lnTo>
                    <a:pt x="538" y="2713"/>
                  </a:lnTo>
                  <a:lnTo>
                    <a:pt x="537" y="2717"/>
                  </a:lnTo>
                  <a:lnTo>
                    <a:pt x="537" y="2717"/>
                  </a:lnTo>
                  <a:lnTo>
                    <a:pt x="537" y="2718"/>
                  </a:lnTo>
                  <a:lnTo>
                    <a:pt x="536" y="2719"/>
                  </a:lnTo>
                  <a:lnTo>
                    <a:pt x="535" y="2720"/>
                  </a:lnTo>
                  <a:lnTo>
                    <a:pt x="535" y="2722"/>
                  </a:lnTo>
                  <a:lnTo>
                    <a:pt x="535" y="2722"/>
                  </a:lnTo>
                  <a:lnTo>
                    <a:pt x="535" y="2726"/>
                  </a:lnTo>
                  <a:lnTo>
                    <a:pt x="534" y="2727"/>
                  </a:lnTo>
                  <a:lnTo>
                    <a:pt x="530" y="2727"/>
                  </a:lnTo>
                  <a:lnTo>
                    <a:pt x="528" y="2729"/>
                  </a:lnTo>
                  <a:lnTo>
                    <a:pt x="528" y="2730"/>
                  </a:lnTo>
                  <a:lnTo>
                    <a:pt x="527" y="2731"/>
                  </a:lnTo>
                  <a:lnTo>
                    <a:pt x="527" y="2732"/>
                  </a:lnTo>
                  <a:lnTo>
                    <a:pt x="525" y="2733"/>
                  </a:lnTo>
                  <a:lnTo>
                    <a:pt x="522" y="2736"/>
                  </a:lnTo>
                  <a:lnTo>
                    <a:pt x="520" y="2739"/>
                  </a:lnTo>
                  <a:lnTo>
                    <a:pt x="519" y="2739"/>
                  </a:lnTo>
                  <a:lnTo>
                    <a:pt x="518" y="2737"/>
                  </a:lnTo>
                  <a:lnTo>
                    <a:pt x="517" y="2736"/>
                  </a:lnTo>
                  <a:lnTo>
                    <a:pt x="516" y="2736"/>
                  </a:lnTo>
                  <a:lnTo>
                    <a:pt x="508" y="2736"/>
                  </a:lnTo>
                  <a:lnTo>
                    <a:pt x="506" y="2737"/>
                  </a:lnTo>
                  <a:lnTo>
                    <a:pt x="503" y="2739"/>
                  </a:lnTo>
                  <a:lnTo>
                    <a:pt x="503" y="2740"/>
                  </a:lnTo>
                  <a:lnTo>
                    <a:pt x="502" y="2740"/>
                  </a:lnTo>
                  <a:lnTo>
                    <a:pt x="501" y="2742"/>
                  </a:lnTo>
                  <a:lnTo>
                    <a:pt x="501" y="2743"/>
                  </a:lnTo>
                  <a:lnTo>
                    <a:pt x="500" y="2745"/>
                  </a:lnTo>
                  <a:lnTo>
                    <a:pt x="500" y="2747"/>
                  </a:lnTo>
                  <a:lnTo>
                    <a:pt x="499" y="2747"/>
                  </a:lnTo>
                  <a:lnTo>
                    <a:pt x="499" y="2748"/>
                  </a:lnTo>
                  <a:lnTo>
                    <a:pt x="499" y="2748"/>
                  </a:lnTo>
                  <a:lnTo>
                    <a:pt x="497" y="2750"/>
                  </a:lnTo>
                  <a:lnTo>
                    <a:pt x="497" y="2751"/>
                  </a:lnTo>
                  <a:lnTo>
                    <a:pt x="496" y="2753"/>
                  </a:lnTo>
                  <a:lnTo>
                    <a:pt x="495" y="2754"/>
                  </a:lnTo>
                  <a:lnTo>
                    <a:pt x="495" y="2757"/>
                  </a:lnTo>
                  <a:lnTo>
                    <a:pt x="495" y="2758"/>
                  </a:lnTo>
                  <a:lnTo>
                    <a:pt x="493" y="2760"/>
                  </a:lnTo>
                  <a:lnTo>
                    <a:pt x="490" y="2762"/>
                  </a:lnTo>
                  <a:lnTo>
                    <a:pt x="489" y="2763"/>
                  </a:lnTo>
                  <a:lnTo>
                    <a:pt x="489" y="2765"/>
                  </a:lnTo>
                  <a:lnTo>
                    <a:pt x="487" y="2767"/>
                  </a:lnTo>
                  <a:lnTo>
                    <a:pt x="487" y="2768"/>
                  </a:lnTo>
                  <a:lnTo>
                    <a:pt x="485" y="2771"/>
                  </a:lnTo>
                  <a:lnTo>
                    <a:pt x="484" y="2771"/>
                  </a:lnTo>
                  <a:lnTo>
                    <a:pt x="482" y="2771"/>
                  </a:lnTo>
                  <a:lnTo>
                    <a:pt x="478" y="2774"/>
                  </a:lnTo>
                  <a:lnTo>
                    <a:pt x="477" y="2774"/>
                  </a:lnTo>
                  <a:lnTo>
                    <a:pt x="475" y="2775"/>
                  </a:lnTo>
                  <a:lnTo>
                    <a:pt x="474" y="2777"/>
                  </a:lnTo>
                  <a:lnTo>
                    <a:pt x="473" y="2778"/>
                  </a:lnTo>
                  <a:lnTo>
                    <a:pt x="472" y="2780"/>
                  </a:lnTo>
                  <a:lnTo>
                    <a:pt x="471" y="2780"/>
                  </a:lnTo>
                  <a:lnTo>
                    <a:pt x="469" y="2781"/>
                  </a:lnTo>
                  <a:lnTo>
                    <a:pt x="467" y="2783"/>
                  </a:lnTo>
                  <a:lnTo>
                    <a:pt x="466" y="2784"/>
                  </a:lnTo>
                  <a:lnTo>
                    <a:pt x="464" y="2784"/>
                  </a:lnTo>
                  <a:lnTo>
                    <a:pt x="464" y="2785"/>
                  </a:lnTo>
                  <a:lnTo>
                    <a:pt x="462" y="2785"/>
                  </a:lnTo>
                  <a:lnTo>
                    <a:pt x="461" y="2785"/>
                  </a:lnTo>
                  <a:lnTo>
                    <a:pt x="461" y="2786"/>
                  </a:lnTo>
                  <a:lnTo>
                    <a:pt x="458" y="2786"/>
                  </a:lnTo>
                  <a:lnTo>
                    <a:pt x="457" y="2785"/>
                  </a:lnTo>
                  <a:lnTo>
                    <a:pt x="455" y="2786"/>
                  </a:lnTo>
                  <a:lnTo>
                    <a:pt x="451" y="2786"/>
                  </a:lnTo>
                  <a:lnTo>
                    <a:pt x="450" y="2787"/>
                  </a:lnTo>
                  <a:lnTo>
                    <a:pt x="447" y="2787"/>
                  </a:lnTo>
                  <a:lnTo>
                    <a:pt x="442" y="2785"/>
                  </a:lnTo>
                  <a:lnTo>
                    <a:pt x="438" y="2785"/>
                  </a:lnTo>
                  <a:lnTo>
                    <a:pt x="437" y="2785"/>
                  </a:lnTo>
                  <a:lnTo>
                    <a:pt x="435" y="2786"/>
                  </a:lnTo>
                  <a:lnTo>
                    <a:pt x="435" y="2786"/>
                  </a:lnTo>
                  <a:lnTo>
                    <a:pt x="434" y="2786"/>
                  </a:lnTo>
                  <a:lnTo>
                    <a:pt x="432" y="2788"/>
                  </a:lnTo>
                  <a:lnTo>
                    <a:pt x="431" y="2790"/>
                  </a:lnTo>
                  <a:lnTo>
                    <a:pt x="427" y="2794"/>
                  </a:lnTo>
                  <a:lnTo>
                    <a:pt x="427" y="2794"/>
                  </a:lnTo>
                  <a:lnTo>
                    <a:pt x="426" y="2795"/>
                  </a:lnTo>
                  <a:lnTo>
                    <a:pt x="423" y="2795"/>
                  </a:lnTo>
                  <a:lnTo>
                    <a:pt x="423" y="2794"/>
                  </a:lnTo>
                  <a:lnTo>
                    <a:pt x="421" y="2794"/>
                  </a:lnTo>
                  <a:lnTo>
                    <a:pt x="419" y="2795"/>
                  </a:lnTo>
                  <a:lnTo>
                    <a:pt x="417" y="2795"/>
                  </a:lnTo>
                  <a:lnTo>
                    <a:pt x="415" y="2797"/>
                  </a:lnTo>
                  <a:lnTo>
                    <a:pt x="413" y="2797"/>
                  </a:lnTo>
                  <a:lnTo>
                    <a:pt x="412" y="2797"/>
                  </a:lnTo>
                  <a:lnTo>
                    <a:pt x="409" y="2797"/>
                  </a:lnTo>
                  <a:lnTo>
                    <a:pt x="407" y="2800"/>
                  </a:lnTo>
                  <a:lnTo>
                    <a:pt x="406" y="2800"/>
                  </a:lnTo>
                  <a:lnTo>
                    <a:pt x="405" y="2800"/>
                  </a:lnTo>
                  <a:lnTo>
                    <a:pt x="404" y="2800"/>
                  </a:lnTo>
                  <a:lnTo>
                    <a:pt x="402" y="2801"/>
                  </a:lnTo>
                  <a:lnTo>
                    <a:pt x="397" y="2801"/>
                  </a:lnTo>
                  <a:lnTo>
                    <a:pt x="397" y="2800"/>
                  </a:lnTo>
                  <a:lnTo>
                    <a:pt x="395" y="2800"/>
                  </a:lnTo>
                  <a:lnTo>
                    <a:pt x="395" y="2800"/>
                  </a:lnTo>
                  <a:lnTo>
                    <a:pt x="394" y="2800"/>
                  </a:lnTo>
                  <a:lnTo>
                    <a:pt x="389" y="2800"/>
                  </a:lnTo>
                  <a:lnTo>
                    <a:pt x="387" y="2799"/>
                  </a:lnTo>
                  <a:lnTo>
                    <a:pt x="387" y="2798"/>
                  </a:lnTo>
                  <a:lnTo>
                    <a:pt x="385" y="2798"/>
                  </a:lnTo>
                  <a:lnTo>
                    <a:pt x="381" y="2795"/>
                  </a:lnTo>
                  <a:lnTo>
                    <a:pt x="380" y="2795"/>
                  </a:lnTo>
                  <a:lnTo>
                    <a:pt x="380" y="2794"/>
                  </a:lnTo>
                  <a:lnTo>
                    <a:pt x="378" y="2794"/>
                  </a:lnTo>
                  <a:lnTo>
                    <a:pt x="377" y="2793"/>
                  </a:lnTo>
                  <a:lnTo>
                    <a:pt x="377" y="2793"/>
                  </a:lnTo>
                  <a:lnTo>
                    <a:pt x="374" y="2792"/>
                  </a:lnTo>
                  <a:lnTo>
                    <a:pt x="373" y="2792"/>
                  </a:lnTo>
                  <a:lnTo>
                    <a:pt x="371" y="2792"/>
                  </a:lnTo>
                  <a:lnTo>
                    <a:pt x="369" y="2791"/>
                  </a:lnTo>
                  <a:lnTo>
                    <a:pt x="368" y="2791"/>
                  </a:lnTo>
                  <a:lnTo>
                    <a:pt x="368" y="2791"/>
                  </a:lnTo>
                  <a:lnTo>
                    <a:pt x="366" y="2791"/>
                  </a:lnTo>
                  <a:lnTo>
                    <a:pt x="366" y="2792"/>
                  </a:lnTo>
                  <a:lnTo>
                    <a:pt x="363" y="2793"/>
                  </a:lnTo>
                  <a:lnTo>
                    <a:pt x="362" y="2794"/>
                  </a:lnTo>
                  <a:lnTo>
                    <a:pt x="360" y="2795"/>
                  </a:lnTo>
                  <a:lnTo>
                    <a:pt x="359" y="2796"/>
                  </a:lnTo>
                  <a:lnTo>
                    <a:pt x="359" y="2798"/>
                  </a:lnTo>
                  <a:lnTo>
                    <a:pt x="359" y="2799"/>
                  </a:lnTo>
                  <a:lnTo>
                    <a:pt x="359" y="2801"/>
                  </a:lnTo>
                  <a:lnTo>
                    <a:pt x="358" y="2802"/>
                  </a:lnTo>
                  <a:lnTo>
                    <a:pt x="357" y="2802"/>
                  </a:lnTo>
                  <a:lnTo>
                    <a:pt x="354" y="2803"/>
                  </a:lnTo>
                  <a:lnTo>
                    <a:pt x="353" y="2805"/>
                  </a:lnTo>
                  <a:lnTo>
                    <a:pt x="352" y="2806"/>
                  </a:lnTo>
                  <a:lnTo>
                    <a:pt x="352" y="2806"/>
                  </a:lnTo>
                  <a:lnTo>
                    <a:pt x="351" y="2807"/>
                  </a:lnTo>
                  <a:lnTo>
                    <a:pt x="351" y="2808"/>
                  </a:lnTo>
                  <a:lnTo>
                    <a:pt x="350" y="2808"/>
                  </a:lnTo>
                  <a:lnTo>
                    <a:pt x="350" y="2809"/>
                  </a:lnTo>
                  <a:lnTo>
                    <a:pt x="349" y="2810"/>
                  </a:lnTo>
                  <a:lnTo>
                    <a:pt x="346" y="2810"/>
                  </a:lnTo>
                  <a:lnTo>
                    <a:pt x="347" y="2812"/>
                  </a:lnTo>
                  <a:lnTo>
                    <a:pt x="349" y="2814"/>
                  </a:lnTo>
                  <a:lnTo>
                    <a:pt x="349" y="2815"/>
                  </a:lnTo>
                  <a:lnTo>
                    <a:pt x="349" y="2816"/>
                  </a:lnTo>
                  <a:lnTo>
                    <a:pt x="348" y="2816"/>
                  </a:lnTo>
                  <a:lnTo>
                    <a:pt x="346" y="2818"/>
                  </a:lnTo>
                  <a:lnTo>
                    <a:pt x="346" y="2818"/>
                  </a:lnTo>
                  <a:lnTo>
                    <a:pt x="344" y="2821"/>
                  </a:lnTo>
                  <a:lnTo>
                    <a:pt x="342" y="2823"/>
                  </a:lnTo>
                  <a:lnTo>
                    <a:pt x="339" y="2823"/>
                  </a:lnTo>
                  <a:lnTo>
                    <a:pt x="338" y="2824"/>
                  </a:lnTo>
                  <a:lnTo>
                    <a:pt x="341" y="2824"/>
                  </a:lnTo>
                  <a:lnTo>
                    <a:pt x="342" y="2824"/>
                  </a:lnTo>
                  <a:lnTo>
                    <a:pt x="343" y="2824"/>
                  </a:lnTo>
                  <a:lnTo>
                    <a:pt x="345" y="2820"/>
                  </a:lnTo>
                  <a:lnTo>
                    <a:pt x="346" y="2820"/>
                  </a:lnTo>
                  <a:lnTo>
                    <a:pt x="347" y="2822"/>
                  </a:lnTo>
                  <a:lnTo>
                    <a:pt x="348" y="2824"/>
                  </a:lnTo>
                  <a:lnTo>
                    <a:pt x="349" y="2826"/>
                  </a:lnTo>
                  <a:lnTo>
                    <a:pt x="349" y="2827"/>
                  </a:lnTo>
                  <a:lnTo>
                    <a:pt x="349" y="2829"/>
                  </a:lnTo>
                  <a:lnTo>
                    <a:pt x="352" y="2831"/>
                  </a:lnTo>
                  <a:lnTo>
                    <a:pt x="352" y="2832"/>
                  </a:lnTo>
                  <a:lnTo>
                    <a:pt x="353" y="2833"/>
                  </a:lnTo>
                  <a:lnTo>
                    <a:pt x="353" y="2834"/>
                  </a:lnTo>
                  <a:lnTo>
                    <a:pt x="353" y="2834"/>
                  </a:lnTo>
                  <a:lnTo>
                    <a:pt x="353" y="2835"/>
                  </a:lnTo>
                  <a:lnTo>
                    <a:pt x="354" y="2836"/>
                  </a:lnTo>
                  <a:lnTo>
                    <a:pt x="353" y="2837"/>
                  </a:lnTo>
                  <a:lnTo>
                    <a:pt x="354" y="2839"/>
                  </a:lnTo>
                  <a:lnTo>
                    <a:pt x="352" y="2842"/>
                  </a:lnTo>
                  <a:lnTo>
                    <a:pt x="352" y="2843"/>
                  </a:lnTo>
                  <a:lnTo>
                    <a:pt x="351" y="2845"/>
                  </a:lnTo>
                  <a:lnTo>
                    <a:pt x="351" y="2846"/>
                  </a:lnTo>
                  <a:lnTo>
                    <a:pt x="350" y="2847"/>
                  </a:lnTo>
                  <a:lnTo>
                    <a:pt x="350" y="2851"/>
                  </a:lnTo>
                  <a:lnTo>
                    <a:pt x="349" y="2853"/>
                  </a:lnTo>
                  <a:lnTo>
                    <a:pt x="348" y="2854"/>
                  </a:lnTo>
                  <a:lnTo>
                    <a:pt x="348" y="2855"/>
                  </a:lnTo>
                  <a:lnTo>
                    <a:pt x="346" y="2857"/>
                  </a:lnTo>
                  <a:lnTo>
                    <a:pt x="345" y="2857"/>
                  </a:lnTo>
                  <a:lnTo>
                    <a:pt x="343" y="2859"/>
                  </a:lnTo>
                  <a:lnTo>
                    <a:pt x="343" y="2860"/>
                  </a:lnTo>
                  <a:lnTo>
                    <a:pt x="341" y="2862"/>
                  </a:lnTo>
                  <a:lnTo>
                    <a:pt x="340" y="2864"/>
                  </a:lnTo>
                  <a:lnTo>
                    <a:pt x="336" y="2870"/>
                  </a:lnTo>
                  <a:lnTo>
                    <a:pt x="336" y="2871"/>
                  </a:lnTo>
                  <a:lnTo>
                    <a:pt x="335" y="2872"/>
                  </a:lnTo>
                  <a:lnTo>
                    <a:pt x="334" y="2873"/>
                  </a:lnTo>
                  <a:lnTo>
                    <a:pt x="334" y="2875"/>
                  </a:lnTo>
                  <a:lnTo>
                    <a:pt x="333" y="2877"/>
                  </a:lnTo>
                  <a:lnTo>
                    <a:pt x="333" y="2878"/>
                  </a:lnTo>
                  <a:lnTo>
                    <a:pt x="332" y="2880"/>
                  </a:lnTo>
                  <a:lnTo>
                    <a:pt x="330" y="2884"/>
                  </a:lnTo>
                  <a:lnTo>
                    <a:pt x="330" y="2886"/>
                  </a:lnTo>
                  <a:lnTo>
                    <a:pt x="328" y="2888"/>
                  </a:lnTo>
                  <a:lnTo>
                    <a:pt x="328" y="2889"/>
                  </a:lnTo>
                  <a:lnTo>
                    <a:pt x="328" y="2890"/>
                  </a:lnTo>
                  <a:lnTo>
                    <a:pt x="325" y="2893"/>
                  </a:lnTo>
                  <a:lnTo>
                    <a:pt x="320" y="2895"/>
                  </a:lnTo>
                  <a:lnTo>
                    <a:pt x="319" y="2894"/>
                  </a:lnTo>
                  <a:lnTo>
                    <a:pt x="319" y="2891"/>
                  </a:lnTo>
                  <a:lnTo>
                    <a:pt x="314" y="2887"/>
                  </a:lnTo>
                  <a:lnTo>
                    <a:pt x="313" y="2887"/>
                  </a:lnTo>
                  <a:lnTo>
                    <a:pt x="312" y="2887"/>
                  </a:lnTo>
                  <a:lnTo>
                    <a:pt x="306" y="2887"/>
                  </a:lnTo>
                  <a:lnTo>
                    <a:pt x="305" y="2886"/>
                  </a:lnTo>
                  <a:lnTo>
                    <a:pt x="305" y="2884"/>
                  </a:lnTo>
                  <a:lnTo>
                    <a:pt x="306" y="2882"/>
                  </a:lnTo>
                  <a:lnTo>
                    <a:pt x="306" y="2880"/>
                  </a:lnTo>
                  <a:lnTo>
                    <a:pt x="305" y="2877"/>
                  </a:lnTo>
                  <a:lnTo>
                    <a:pt x="305" y="2877"/>
                  </a:lnTo>
                  <a:lnTo>
                    <a:pt x="305" y="2878"/>
                  </a:lnTo>
                  <a:lnTo>
                    <a:pt x="305" y="2880"/>
                  </a:lnTo>
                  <a:lnTo>
                    <a:pt x="305" y="2881"/>
                  </a:lnTo>
                  <a:lnTo>
                    <a:pt x="304" y="2881"/>
                  </a:lnTo>
                  <a:lnTo>
                    <a:pt x="303" y="2881"/>
                  </a:lnTo>
                  <a:lnTo>
                    <a:pt x="302" y="2879"/>
                  </a:lnTo>
                  <a:lnTo>
                    <a:pt x="301" y="2879"/>
                  </a:lnTo>
                  <a:lnTo>
                    <a:pt x="300" y="2881"/>
                  </a:lnTo>
                  <a:lnTo>
                    <a:pt x="300" y="2882"/>
                  </a:lnTo>
                  <a:lnTo>
                    <a:pt x="301" y="2884"/>
                  </a:lnTo>
                  <a:lnTo>
                    <a:pt x="301" y="2888"/>
                  </a:lnTo>
                  <a:lnTo>
                    <a:pt x="300" y="2889"/>
                  </a:lnTo>
                  <a:lnTo>
                    <a:pt x="298" y="2889"/>
                  </a:lnTo>
                  <a:lnTo>
                    <a:pt x="298" y="2890"/>
                  </a:lnTo>
                  <a:lnTo>
                    <a:pt x="296" y="2890"/>
                  </a:lnTo>
                  <a:lnTo>
                    <a:pt x="293" y="2891"/>
                  </a:lnTo>
                  <a:lnTo>
                    <a:pt x="292" y="2892"/>
                  </a:lnTo>
                  <a:lnTo>
                    <a:pt x="291" y="2891"/>
                  </a:lnTo>
                  <a:lnTo>
                    <a:pt x="289" y="2891"/>
                  </a:lnTo>
                  <a:lnTo>
                    <a:pt x="288" y="2890"/>
                  </a:lnTo>
                  <a:lnTo>
                    <a:pt x="288" y="2887"/>
                  </a:lnTo>
                  <a:lnTo>
                    <a:pt x="286" y="2887"/>
                  </a:lnTo>
                  <a:lnTo>
                    <a:pt x="286" y="2887"/>
                  </a:lnTo>
                  <a:lnTo>
                    <a:pt x="285" y="2887"/>
                  </a:lnTo>
                  <a:lnTo>
                    <a:pt x="284" y="2884"/>
                  </a:lnTo>
                  <a:lnTo>
                    <a:pt x="284" y="2879"/>
                  </a:lnTo>
                  <a:lnTo>
                    <a:pt x="280" y="2875"/>
                  </a:lnTo>
                  <a:lnTo>
                    <a:pt x="280" y="2874"/>
                  </a:lnTo>
                  <a:lnTo>
                    <a:pt x="279" y="2875"/>
                  </a:lnTo>
                  <a:lnTo>
                    <a:pt x="277" y="2875"/>
                  </a:lnTo>
                  <a:lnTo>
                    <a:pt x="276" y="2874"/>
                  </a:lnTo>
                  <a:lnTo>
                    <a:pt x="272" y="2874"/>
                  </a:lnTo>
                  <a:lnTo>
                    <a:pt x="271" y="2874"/>
                  </a:lnTo>
                  <a:lnTo>
                    <a:pt x="272" y="2875"/>
                  </a:lnTo>
                  <a:lnTo>
                    <a:pt x="275" y="2875"/>
                  </a:lnTo>
                  <a:lnTo>
                    <a:pt x="279" y="2877"/>
                  </a:lnTo>
                  <a:lnTo>
                    <a:pt x="281" y="2878"/>
                  </a:lnTo>
                  <a:lnTo>
                    <a:pt x="283" y="2880"/>
                  </a:lnTo>
                  <a:lnTo>
                    <a:pt x="283" y="2881"/>
                  </a:lnTo>
                  <a:lnTo>
                    <a:pt x="283" y="2881"/>
                  </a:lnTo>
                  <a:lnTo>
                    <a:pt x="283" y="2884"/>
                  </a:lnTo>
                  <a:lnTo>
                    <a:pt x="282" y="2886"/>
                  </a:lnTo>
                  <a:lnTo>
                    <a:pt x="283" y="2887"/>
                  </a:lnTo>
                  <a:lnTo>
                    <a:pt x="284" y="2887"/>
                  </a:lnTo>
                  <a:lnTo>
                    <a:pt x="286" y="2888"/>
                  </a:lnTo>
                  <a:lnTo>
                    <a:pt x="286" y="2890"/>
                  </a:lnTo>
                  <a:lnTo>
                    <a:pt x="286" y="2891"/>
                  </a:lnTo>
                  <a:lnTo>
                    <a:pt x="290" y="2894"/>
                  </a:lnTo>
                  <a:lnTo>
                    <a:pt x="290" y="2895"/>
                  </a:lnTo>
                  <a:lnTo>
                    <a:pt x="289" y="2896"/>
                  </a:lnTo>
                  <a:lnTo>
                    <a:pt x="288" y="2896"/>
                  </a:lnTo>
                  <a:lnTo>
                    <a:pt x="286" y="2895"/>
                  </a:lnTo>
                  <a:lnTo>
                    <a:pt x="284" y="2893"/>
                  </a:lnTo>
                  <a:lnTo>
                    <a:pt x="283" y="2892"/>
                  </a:lnTo>
                  <a:lnTo>
                    <a:pt x="279" y="2892"/>
                  </a:lnTo>
                  <a:lnTo>
                    <a:pt x="277" y="2893"/>
                  </a:lnTo>
                  <a:lnTo>
                    <a:pt x="275" y="2894"/>
                  </a:lnTo>
                  <a:lnTo>
                    <a:pt x="271" y="2896"/>
                  </a:lnTo>
                  <a:lnTo>
                    <a:pt x="271" y="2897"/>
                  </a:lnTo>
                  <a:lnTo>
                    <a:pt x="271" y="2898"/>
                  </a:lnTo>
                  <a:lnTo>
                    <a:pt x="270" y="2898"/>
                  </a:lnTo>
                  <a:lnTo>
                    <a:pt x="268" y="2897"/>
                  </a:lnTo>
                  <a:lnTo>
                    <a:pt x="267" y="2896"/>
                  </a:lnTo>
                  <a:lnTo>
                    <a:pt x="266" y="2896"/>
                  </a:lnTo>
                  <a:lnTo>
                    <a:pt x="266" y="2897"/>
                  </a:lnTo>
                  <a:lnTo>
                    <a:pt x="264" y="2897"/>
                  </a:lnTo>
                  <a:lnTo>
                    <a:pt x="264" y="2896"/>
                  </a:lnTo>
                  <a:lnTo>
                    <a:pt x="263" y="2897"/>
                  </a:lnTo>
                  <a:lnTo>
                    <a:pt x="262" y="2896"/>
                  </a:lnTo>
                  <a:lnTo>
                    <a:pt x="261" y="2896"/>
                  </a:lnTo>
                  <a:lnTo>
                    <a:pt x="260" y="2896"/>
                  </a:lnTo>
                  <a:lnTo>
                    <a:pt x="257" y="2896"/>
                  </a:lnTo>
                  <a:lnTo>
                    <a:pt x="256" y="2895"/>
                  </a:lnTo>
                  <a:lnTo>
                    <a:pt x="254" y="2895"/>
                  </a:lnTo>
                  <a:lnTo>
                    <a:pt x="254" y="2900"/>
                  </a:lnTo>
                  <a:lnTo>
                    <a:pt x="251" y="2903"/>
                  </a:lnTo>
                  <a:lnTo>
                    <a:pt x="251" y="2903"/>
                  </a:lnTo>
                  <a:lnTo>
                    <a:pt x="253" y="2905"/>
                  </a:lnTo>
                  <a:lnTo>
                    <a:pt x="252" y="2906"/>
                  </a:lnTo>
                  <a:lnTo>
                    <a:pt x="250" y="2906"/>
                  </a:lnTo>
                  <a:lnTo>
                    <a:pt x="249" y="2906"/>
                  </a:lnTo>
                  <a:lnTo>
                    <a:pt x="247" y="2905"/>
                  </a:lnTo>
                  <a:lnTo>
                    <a:pt x="246" y="2906"/>
                  </a:lnTo>
                  <a:lnTo>
                    <a:pt x="246" y="2906"/>
                  </a:lnTo>
                  <a:lnTo>
                    <a:pt x="244" y="2908"/>
                  </a:lnTo>
                  <a:lnTo>
                    <a:pt x="239" y="2910"/>
                  </a:lnTo>
                  <a:lnTo>
                    <a:pt x="238" y="2910"/>
                  </a:lnTo>
                  <a:lnTo>
                    <a:pt x="238" y="2911"/>
                  </a:lnTo>
                  <a:lnTo>
                    <a:pt x="238" y="2911"/>
                  </a:lnTo>
                  <a:lnTo>
                    <a:pt x="238" y="2912"/>
                  </a:lnTo>
                  <a:lnTo>
                    <a:pt x="237" y="2914"/>
                  </a:lnTo>
                  <a:lnTo>
                    <a:pt x="234" y="2914"/>
                  </a:lnTo>
                  <a:lnTo>
                    <a:pt x="232" y="2917"/>
                  </a:lnTo>
                  <a:lnTo>
                    <a:pt x="231" y="2917"/>
                  </a:lnTo>
                  <a:lnTo>
                    <a:pt x="230" y="2918"/>
                  </a:lnTo>
                  <a:lnTo>
                    <a:pt x="228" y="2919"/>
                  </a:lnTo>
                  <a:lnTo>
                    <a:pt x="225" y="2919"/>
                  </a:lnTo>
                  <a:lnTo>
                    <a:pt x="222" y="2924"/>
                  </a:lnTo>
                  <a:lnTo>
                    <a:pt x="222" y="2925"/>
                  </a:lnTo>
                  <a:lnTo>
                    <a:pt x="220" y="2925"/>
                  </a:lnTo>
                  <a:lnTo>
                    <a:pt x="219" y="2926"/>
                  </a:lnTo>
                  <a:lnTo>
                    <a:pt x="218" y="2927"/>
                  </a:lnTo>
                  <a:lnTo>
                    <a:pt x="218" y="2927"/>
                  </a:lnTo>
                  <a:lnTo>
                    <a:pt x="215" y="2929"/>
                  </a:lnTo>
                  <a:lnTo>
                    <a:pt x="213" y="2931"/>
                  </a:lnTo>
                  <a:lnTo>
                    <a:pt x="212" y="2931"/>
                  </a:lnTo>
                  <a:lnTo>
                    <a:pt x="210" y="2932"/>
                  </a:lnTo>
                  <a:lnTo>
                    <a:pt x="207" y="2933"/>
                  </a:lnTo>
                  <a:lnTo>
                    <a:pt x="207" y="2934"/>
                  </a:lnTo>
                  <a:lnTo>
                    <a:pt x="209" y="2935"/>
                  </a:lnTo>
                  <a:lnTo>
                    <a:pt x="209" y="2937"/>
                  </a:lnTo>
                  <a:lnTo>
                    <a:pt x="207" y="2937"/>
                  </a:lnTo>
                  <a:lnTo>
                    <a:pt x="205" y="2938"/>
                  </a:lnTo>
                  <a:lnTo>
                    <a:pt x="204" y="2939"/>
                  </a:lnTo>
                  <a:lnTo>
                    <a:pt x="204" y="2941"/>
                  </a:lnTo>
                  <a:lnTo>
                    <a:pt x="205" y="2941"/>
                  </a:lnTo>
                  <a:lnTo>
                    <a:pt x="205" y="2942"/>
                  </a:lnTo>
                  <a:lnTo>
                    <a:pt x="204" y="2943"/>
                  </a:lnTo>
                  <a:lnTo>
                    <a:pt x="203" y="2944"/>
                  </a:lnTo>
                  <a:lnTo>
                    <a:pt x="200" y="2944"/>
                  </a:lnTo>
                  <a:lnTo>
                    <a:pt x="198" y="2942"/>
                  </a:lnTo>
                  <a:lnTo>
                    <a:pt x="197" y="2942"/>
                  </a:lnTo>
                  <a:lnTo>
                    <a:pt x="196" y="2943"/>
                  </a:lnTo>
                  <a:lnTo>
                    <a:pt x="193" y="2944"/>
                  </a:lnTo>
                  <a:lnTo>
                    <a:pt x="191" y="2945"/>
                  </a:lnTo>
                  <a:lnTo>
                    <a:pt x="191" y="2946"/>
                  </a:lnTo>
                  <a:lnTo>
                    <a:pt x="190" y="2947"/>
                  </a:lnTo>
                  <a:lnTo>
                    <a:pt x="190" y="2947"/>
                  </a:lnTo>
                  <a:lnTo>
                    <a:pt x="188" y="2949"/>
                  </a:lnTo>
                  <a:lnTo>
                    <a:pt x="188" y="2951"/>
                  </a:lnTo>
                  <a:lnTo>
                    <a:pt x="188" y="2952"/>
                  </a:lnTo>
                  <a:lnTo>
                    <a:pt x="185" y="2954"/>
                  </a:lnTo>
                  <a:lnTo>
                    <a:pt x="184" y="2955"/>
                  </a:lnTo>
                  <a:lnTo>
                    <a:pt x="184" y="2957"/>
                  </a:lnTo>
                  <a:lnTo>
                    <a:pt x="182" y="2959"/>
                  </a:lnTo>
                  <a:lnTo>
                    <a:pt x="181" y="2959"/>
                  </a:lnTo>
                  <a:lnTo>
                    <a:pt x="182" y="2961"/>
                  </a:lnTo>
                  <a:lnTo>
                    <a:pt x="180" y="2963"/>
                  </a:lnTo>
                  <a:lnTo>
                    <a:pt x="179" y="2966"/>
                  </a:lnTo>
                  <a:lnTo>
                    <a:pt x="178" y="2966"/>
                  </a:lnTo>
                  <a:lnTo>
                    <a:pt x="175" y="2968"/>
                  </a:lnTo>
                  <a:lnTo>
                    <a:pt x="173" y="2970"/>
                  </a:lnTo>
                  <a:lnTo>
                    <a:pt x="172" y="2970"/>
                  </a:lnTo>
                  <a:lnTo>
                    <a:pt x="171" y="2969"/>
                  </a:lnTo>
                  <a:lnTo>
                    <a:pt x="170" y="2967"/>
                  </a:lnTo>
                  <a:lnTo>
                    <a:pt x="168" y="2966"/>
                  </a:lnTo>
                  <a:lnTo>
                    <a:pt x="168" y="2968"/>
                  </a:lnTo>
                  <a:lnTo>
                    <a:pt x="168" y="2968"/>
                  </a:lnTo>
                  <a:lnTo>
                    <a:pt x="169" y="2968"/>
                  </a:lnTo>
                  <a:lnTo>
                    <a:pt x="170" y="2969"/>
                  </a:lnTo>
                  <a:lnTo>
                    <a:pt x="170" y="2969"/>
                  </a:lnTo>
                  <a:lnTo>
                    <a:pt x="170" y="2970"/>
                  </a:lnTo>
                  <a:lnTo>
                    <a:pt x="170" y="2971"/>
                  </a:lnTo>
                  <a:lnTo>
                    <a:pt x="168" y="2972"/>
                  </a:lnTo>
                  <a:lnTo>
                    <a:pt x="167" y="2974"/>
                  </a:lnTo>
                  <a:lnTo>
                    <a:pt x="167" y="2974"/>
                  </a:lnTo>
                  <a:lnTo>
                    <a:pt x="165" y="2972"/>
                  </a:lnTo>
                  <a:lnTo>
                    <a:pt x="165" y="2971"/>
                  </a:lnTo>
                  <a:lnTo>
                    <a:pt x="164" y="2971"/>
                  </a:lnTo>
                  <a:lnTo>
                    <a:pt x="162" y="2971"/>
                  </a:lnTo>
                  <a:lnTo>
                    <a:pt x="160" y="2971"/>
                  </a:lnTo>
                  <a:lnTo>
                    <a:pt x="160" y="2972"/>
                  </a:lnTo>
                  <a:lnTo>
                    <a:pt x="161" y="2973"/>
                  </a:lnTo>
                  <a:lnTo>
                    <a:pt x="162" y="2974"/>
                  </a:lnTo>
                  <a:lnTo>
                    <a:pt x="164" y="2974"/>
                  </a:lnTo>
                  <a:lnTo>
                    <a:pt x="164" y="2976"/>
                  </a:lnTo>
                  <a:lnTo>
                    <a:pt x="163" y="2976"/>
                  </a:lnTo>
                  <a:lnTo>
                    <a:pt x="162" y="2976"/>
                  </a:lnTo>
                  <a:lnTo>
                    <a:pt x="161" y="2977"/>
                  </a:lnTo>
                  <a:lnTo>
                    <a:pt x="164" y="2977"/>
                  </a:lnTo>
                  <a:lnTo>
                    <a:pt x="165" y="2976"/>
                  </a:lnTo>
                  <a:lnTo>
                    <a:pt x="166" y="2976"/>
                  </a:lnTo>
                  <a:lnTo>
                    <a:pt x="167" y="2978"/>
                  </a:lnTo>
                  <a:lnTo>
                    <a:pt x="165" y="2979"/>
                  </a:lnTo>
                  <a:lnTo>
                    <a:pt x="164" y="2983"/>
                  </a:lnTo>
                  <a:lnTo>
                    <a:pt x="162" y="2984"/>
                  </a:lnTo>
                  <a:lnTo>
                    <a:pt x="162" y="2985"/>
                  </a:lnTo>
                  <a:lnTo>
                    <a:pt x="160" y="2987"/>
                  </a:lnTo>
                  <a:lnTo>
                    <a:pt x="158" y="2988"/>
                  </a:lnTo>
                  <a:lnTo>
                    <a:pt x="156" y="2988"/>
                  </a:lnTo>
                  <a:lnTo>
                    <a:pt x="156" y="2987"/>
                  </a:lnTo>
                  <a:lnTo>
                    <a:pt x="156" y="2988"/>
                  </a:lnTo>
                  <a:lnTo>
                    <a:pt x="154" y="2988"/>
                  </a:lnTo>
                  <a:lnTo>
                    <a:pt x="152" y="2989"/>
                  </a:lnTo>
                  <a:lnTo>
                    <a:pt x="151" y="2989"/>
                  </a:lnTo>
                  <a:lnTo>
                    <a:pt x="150" y="2988"/>
                  </a:lnTo>
                  <a:lnTo>
                    <a:pt x="148" y="2988"/>
                  </a:lnTo>
                  <a:lnTo>
                    <a:pt x="147" y="2987"/>
                  </a:lnTo>
                  <a:lnTo>
                    <a:pt x="147" y="2988"/>
                  </a:lnTo>
                  <a:lnTo>
                    <a:pt x="145" y="2987"/>
                  </a:lnTo>
                  <a:lnTo>
                    <a:pt x="143" y="2985"/>
                  </a:lnTo>
                  <a:lnTo>
                    <a:pt x="143" y="2985"/>
                  </a:lnTo>
                  <a:lnTo>
                    <a:pt x="143" y="2984"/>
                  </a:lnTo>
                  <a:lnTo>
                    <a:pt x="142" y="2984"/>
                  </a:lnTo>
                  <a:lnTo>
                    <a:pt x="141" y="2983"/>
                  </a:lnTo>
                  <a:lnTo>
                    <a:pt x="141" y="2981"/>
                  </a:lnTo>
                  <a:lnTo>
                    <a:pt x="141" y="2980"/>
                  </a:lnTo>
                  <a:lnTo>
                    <a:pt x="141" y="2979"/>
                  </a:lnTo>
                  <a:lnTo>
                    <a:pt x="141" y="2974"/>
                  </a:lnTo>
                  <a:lnTo>
                    <a:pt x="141" y="2973"/>
                  </a:lnTo>
                  <a:lnTo>
                    <a:pt x="142" y="2973"/>
                  </a:lnTo>
                  <a:lnTo>
                    <a:pt x="143" y="2971"/>
                  </a:lnTo>
                  <a:lnTo>
                    <a:pt x="142" y="2969"/>
                  </a:lnTo>
                  <a:lnTo>
                    <a:pt x="143" y="2968"/>
                  </a:lnTo>
                  <a:lnTo>
                    <a:pt x="143" y="2965"/>
                  </a:lnTo>
                  <a:lnTo>
                    <a:pt x="144" y="2962"/>
                  </a:lnTo>
                  <a:lnTo>
                    <a:pt x="144" y="2961"/>
                  </a:lnTo>
                  <a:lnTo>
                    <a:pt x="145" y="2961"/>
                  </a:lnTo>
                  <a:lnTo>
                    <a:pt x="145" y="2960"/>
                  </a:lnTo>
                  <a:lnTo>
                    <a:pt x="146" y="2960"/>
                  </a:lnTo>
                  <a:lnTo>
                    <a:pt x="146" y="2958"/>
                  </a:lnTo>
                  <a:lnTo>
                    <a:pt x="147" y="2958"/>
                  </a:lnTo>
                  <a:lnTo>
                    <a:pt x="148" y="2957"/>
                  </a:lnTo>
                  <a:lnTo>
                    <a:pt x="148" y="2955"/>
                  </a:lnTo>
                  <a:lnTo>
                    <a:pt x="149" y="2955"/>
                  </a:lnTo>
                  <a:lnTo>
                    <a:pt x="149" y="2953"/>
                  </a:lnTo>
                  <a:lnTo>
                    <a:pt x="150" y="2951"/>
                  </a:lnTo>
                  <a:lnTo>
                    <a:pt x="151" y="2950"/>
                  </a:lnTo>
                  <a:lnTo>
                    <a:pt x="151" y="2948"/>
                  </a:lnTo>
                  <a:lnTo>
                    <a:pt x="152" y="2947"/>
                  </a:lnTo>
                  <a:lnTo>
                    <a:pt x="153" y="2945"/>
                  </a:lnTo>
                  <a:lnTo>
                    <a:pt x="153" y="2944"/>
                  </a:lnTo>
                  <a:lnTo>
                    <a:pt x="153" y="2943"/>
                  </a:lnTo>
                  <a:lnTo>
                    <a:pt x="155" y="2942"/>
                  </a:lnTo>
                  <a:lnTo>
                    <a:pt x="156" y="2942"/>
                  </a:lnTo>
                  <a:lnTo>
                    <a:pt x="157" y="2941"/>
                  </a:lnTo>
                  <a:lnTo>
                    <a:pt x="158" y="2940"/>
                  </a:lnTo>
                  <a:lnTo>
                    <a:pt x="158" y="2938"/>
                  </a:lnTo>
                  <a:lnTo>
                    <a:pt x="159" y="2937"/>
                  </a:lnTo>
                  <a:lnTo>
                    <a:pt x="159" y="2935"/>
                  </a:lnTo>
                  <a:lnTo>
                    <a:pt x="160" y="2934"/>
                  </a:lnTo>
                  <a:lnTo>
                    <a:pt x="162" y="2933"/>
                  </a:lnTo>
                  <a:lnTo>
                    <a:pt x="163" y="2932"/>
                  </a:lnTo>
                  <a:lnTo>
                    <a:pt x="164" y="2930"/>
                  </a:lnTo>
                  <a:lnTo>
                    <a:pt x="164" y="2925"/>
                  </a:lnTo>
                  <a:lnTo>
                    <a:pt x="164" y="2924"/>
                  </a:lnTo>
                  <a:lnTo>
                    <a:pt x="164" y="2923"/>
                  </a:lnTo>
                  <a:lnTo>
                    <a:pt x="165" y="2922"/>
                  </a:lnTo>
                  <a:lnTo>
                    <a:pt x="165" y="2921"/>
                  </a:lnTo>
                  <a:lnTo>
                    <a:pt x="164" y="2920"/>
                  </a:lnTo>
                  <a:lnTo>
                    <a:pt x="164" y="2915"/>
                  </a:lnTo>
                  <a:lnTo>
                    <a:pt x="163" y="2914"/>
                  </a:lnTo>
                  <a:lnTo>
                    <a:pt x="162" y="2914"/>
                  </a:lnTo>
                  <a:lnTo>
                    <a:pt x="161" y="2913"/>
                  </a:lnTo>
                  <a:lnTo>
                    <a:pt x="161" y="2912"/>
                  </a:lnTo>
                  <a:lnTo>
                    <a:pt x="165" y="2912"/>
                  </a:lnTo>
                  <a:lnTo>
                    <a:pt x="166" y="2911"/>
                  </a:lnTo>
                  <a:lnTo>
                    <a:pt x="166" y="2908"/>
                  </a:lnTo>
                  <a:lnTo>
                    <a:pt x="166" y="2908"/>
                  </a:lnTo>
                  <a:lnTo>
                    <a:pt x="166" y="2905"/>
                  </a:lnTo>
                  <a:lnTo>
                    <a:pt x="166" y="2904"/>
                  </a:lnTo>
                  <a:lnTo>
                    <a:pt x="166" y="2903"/>
                  </a:lnTo>
                  <a:lnTo>
                    <a:pt x="165" y="2901"/>
                  </a:lnTo>
                  <a:lnTo>
                    <a:pt x="165" y="2899"/>
                  </a:lnTo>
                  <a:lnTo>
                    <a:pt x="163" y="2899"/>
                  </a:lnTo>
                  <a:lnTo>
                    <a:pt x="162" y="2898"/>
                  </a:lnTo>
                  <a:lnTo>
                    <a:pt x="162" y="2895"/>
                  </a:lnTo>
                  <a:lnTo>
                    <a:pt x="163" y="2894"/>
                  </a:lnTo>
                  <a:lnTo>
                    <a:pt x="163" y="2892"/>
                  </a:lnTo>
                  <a:lnTo>
                    <a:pt x="164" y="2891"/>
                  </a:lnTo>
                  <a:lnTo>
                    <a:pt x="165" y="2890"/>
                  </a:lnTo>
                  <a:lnTo>
                    <a:pt x="166" y="2889"/>
                  </a:lnTo>
                  <a:lnTo>
                    <a:pt x="168" y="2888"/>
                  </a:lnTo>
                  <a:lnTo>
                    <a:pt x="169" y="2887"/>
                  </a:lnTo>
                  <a:lnTo>
                    <a:pt x="170" y="2886"/>
                  </a:lnTo>
                  <a:lnTo>
                    <a:pt x="169" y="2885"/>
                  </a:lnTo>
                  <a:lnTo>
                    <a:pt x="169" y="2883"/>
                  </a:lnTo>
                  <a:lnTo>
                    <a:pt x="169" y="2882"/>
                  </a:lnTo>
                  <a:lnTo>
                    <a:pt x="167" y="2882"/>
                  </a:lnTo>
                  <a:lnTo>
                    <a:pt x="166" y="2881"/>
                  </a:lnTo>
                  <a:lnTo>
                    <a:pt x="166" y="2878"/>
                  </a:lnTo>
                  <a:lnTo>
                    <a:pt x="168" y="2876"/>
                  </a:lnTo>
                  <a:lnTo>
                    <a:pt x="170" y="2876"/>
                  </a:lnTo>
                  <a:lnTo>
                    <a:pt x="171" y="2874"/>
                  </a:lnTo>
                  <a:lnTo>
                    <a:pt x="172" y="2875"/>
                  </a:lnTo>
                  <a:lnTo>
                    <a:pt x="172" y="2873"/>
                  </a:lnTo>
                  <a:lnTo>
                    <a:pt x="174" y="2872"/>
                  </a:lnTo>
                  <a:lnTo>
                    <a:pt x="177" y="2869"/>
                  </a:lnTo>
                  <a:lnTo>
                    <a:pt x="178" y="2869"/>
                  </a:lnTo>
                  <a:lnTo>
                    <a:pt x="179" y="2868"/>
                  </a:lnTo>
                  <a:lnTo>
                    <a:pt x="179" y="2865"/>
                  </a:lnTo>
                  <a:lnTo>
                    <a:pt x="177" y="2864"/>
                  </a:lnTo>
                  <a:lnTo>
                    <a:pt x="175" y="2863"/>
                  </a:lnTo>
                  <a:lnTo>
                    <a:pt x="175" y="2862"/>
                  </a:lnTo>
                  <a:lnTo>
                    <a:pt x="176" y="2860"/>
                  </a:lnTo>
                  <a:lnTo>
                    <a:pt x="177" y="2860"/>
                  </a:lnTo>
                  <a:lnTo>
                    <a:pt x="179" y="2858"/>
                  </a:lnTo>
                  <a:lnTo>
                    <a:pt x="180" y="2858"/>
                  </a:lnTo>
                  <a:lnTo>
                    <a:pt x="180" y="2858"/>
                  </a:lnTo>
                  <a:lnTo>
                    <a:pt x="179" y="2856"/>
                  </a:lnTo>
                  <a:lnTo>
                    <a:pt x="178" y="2856"/>
                  </a:lnTo>
                  <a:lnTo>
                    <a:pt x="177" y="2855"/>
                  </a:lnTo>
                  <a:lnTo>
                    <a:pt x="177" y="2853"/>
                  </a:lnTo>
                  <a:lnTo>
                    <a:pt x="180" y="2853"/>
                  </a:lnTo>
                  <a:lnTo>
                    <a:pt x="181" y="2854"/>
                  </a:lnTo>
                  <a:lnTo>
                    <a:pt x="182" y="2854"/>
                  </a:lnTo>
                  <a:lnTo>
                    <a:pt x="182" y="2853"/>
                  </a:lnTo>
                  <a:lnTo>
                    <a:pt x="184" y="2852"/>
                  </a:lnTo>
                  <a:lnTo>
                    <a:pt x="184" y="2851"/>
                  </a:lnTo>
                  <a:lnTo>
                    <a:pt x="185" y="2850"/>
                  </a:lnTo>
                  <a:lnTo>
                    <a:pt x="191" y="2850"/>
                  </a:lnTo>
                  <a:lnTo>
                    <a:pt x="191" y="2850"/>
                  </a:lnTo>
                  <a:lnTo>
                    <a:pt x="191" y="2849"/>
                  </a:lnTo>
                  <a:lnTo>
                    <a:pt x="189" y="2849"/>
                  </a:lnTo>
                  <a:lnTo>
                    <a:pt x="189" y="2849"/>
                  </a:lnTo>
                  <a:lnTo>
                    <a:pt x="190" y="2848"/>
                  </a:lnTo>
                  <a:lnTo>
                    <a:pt x="192" y="2846"/>
                  </a:lnTo>
                  <a:lnTo>
                    <a:pt x="192" y="2844"/>
                  </a:lnTo>
                  <a:lnTo>
                    <a:pt x="190" y="2840"/>
                  </a:lnTo>
                  <a:lnTo>
                    <a:pt x="188" y="2838"/>
                  </a:lnTo>
                  <a:lnTo>
                    <a:pt x="187" y="2838"/>
                  </a:lnTo>
                  <a:lnTo>
                    <a:pt x="187" y="2836"/>
                  </a:lnTo>
                  <a:lnTo>
                    <a:pt x="186" y="2835"/>
                  </a:lnTo>
                  <a:lnTo>
                    <a:pt x="186" y="2834"/>
                  </a:lnTo>
                  <a:lnTo>
                    <a:pt x="185" y="2833"/>
                  </a:lnTo>
                  <a:lnTo>
                    <a:pt x="185" y="2831"/>
                  </a:lnTo>
                  <a:lnTo>
                    <a:pt x="186" y="2830"/>
                  </a:lnTo>
                  <a:lnTo>
                    <a:pt x="186" y="2829"/>
                  </a:lnTo>
                  <a:lnTo>
                    <a:pt x="186" y="2829"/>
                  </a:lnTo>
                  <a:lnTo>
                    <a:pt x="188" y="2829"/>
                  </a:lnTo>
                  <a:lnTo>
                    <a:pt x="189" y="2828"/>
                  </a:lnTo>
                  <a:lnTo>
                    <a:pt x="189" y="2827"/>
                  </a:lnTo>
                  <a:lnTo>
                    <a:pt x="190" y="2826"/>
                  </a:lnTo>
                  <a:lnTo>
                    <a:pt x="191" y="2827"/>
                  </a:lnTo>
                  <a:lnTo>
                    <a:pt x="190" y="2830"/>
                  </a:lnTo>
                  <a:lnTo>
                    <a:pt x="192" y="2834"/>
                  </a:lnTo>
                  <a:lnTo>
                    <a:pt x="193" y="2835"/>
                  </a:lnTo>
                  <a:lnTo>
                    <a:pt x="195" y="2834"/>
                  </a:lnTo>
                  <a:lnTo>
                    <a:pt x="196" y="2834"/>
                  </a:lnTo>
                  <a:lnTo>
                    <a:pt x="196" y="2834"/>
                  </a:lnTo>
                  <a:lnTo>
                    <a:pt x="195" y="2833"/>
                  </a:lnTo>
                  <a:lnTo>
                    <a:pt x="195" y="2832"/>
                  </a:lnTo>
                  <a:lnTo>
                    <a:pt x="196" y="2831"/>
                  </a:lnTo>
                  <a:lnTo>
                    <a:pt x="197" y="2831"/>
                  </a:lnTo>
                  <a:lnTo>
                    <a:pt x="199" y="2831"/>
                  </a:lnTo>
                  <a:lnTo>
                    <a:pt x="199" y="2830"/>
                  </a:lnTo>
                  <a:lnTo>
                    <a:pt x="199" y="2829"/>
                  </a:lnTo>
                  <a:lnTo>
                    <a:pt x="199" y="2827"/>
                  </a:lnTo>
                  <a:lnTo>
                    <a:pt x="199" y="2827"/>
                  </a:lnTo>
                  <a:lnTo>
                    <a:pt x="199" y="2825"/>
                  </a:lnTo>
                  <a:lnTo>
                    <a:pt x="199" y="2825"/>
                  </a:lnTo>
                  <a:lnTo>
                    <a:pt x="199" y="2823"/>
                  </a:lnTo>
                  <a:lnTo>
                    <a:pt x="199" y="2822"/>
                  </a:lnTo>
                  <a:lnTo>
                    <a:pt x="199" y="2820"/>
                  </a:lnTo>
                  <a:lnTo>
                    <a:pt x="201" y="2817"/>
                  </a:lnTo>
                  <a:lnTo>
                    <a:pt x="203" y="2815"/>
                  </a:lnTo>
                  <a:lnTo>
                    <a:pt x="203" y="2813"/>
                  </a:lnTo>
                  <a:lnTo>
                    <a:pt x="204" y="2811"/>
                  </a:lnTo>
                  <a:lnTo>
                    <a:pt x="205" y="2810"/>
                  </a:lnTo>
                  <a:lnTo>
                    <a:pt x="205" y="2809"/>
                  </a:lnTo>
                  <a:lnTo>
                    <a:pt x="206" y="2808"/>
                  </a:lnTo>
                  <a:lnTo>
                    <a:pt x="206" y="2807"/>
                  </a:lnTo>
                  <a:lnTo>
                    <a:pt x="208" y="2805"/>
                  </a:lnTo>
                  <a:lnTo>
                    <a:pt x="208" y="2804"/>
                  </a:lnTo>
                  <a:lnTo>
                    <a:pt x="209" y="2803"/>
                  </a:lnTo>
                  <a:lnTo>
                    <a:pt x="211" y="2802"/>
                  </a:lnTo>
                  <a:lnTo>
                    <a:pt x="212" y="2804"/>
                  </a:lnTo>
                  <a:lnTo>
                    <a:pt x="214" y="2802"/>
                  </a:lnTo>
                  <a:lnTo>
                    <a:pt x="214" y="2800"/>
                  </a:lnTo>
                  <a:lnTo>
                    <a:pt x="218" y="2796"/>
                  </a:lnTo>
                  <a:lnTo>
                    <a:pt x="218" y="2796"/>
                  </a:lnTo>
                  <a:lnTo>
                    <a:pt x="219" y="2795"/>
                  </a:lnTo>
                  <a:lnTo>
                    <a:pt x="221" y="2795"/>
                  </a:lnTo>
                  <a:lnTo>
                    <a:pt x="223" y="2794"/>
                  </a:lnTo>
                  <a:lnTo>
                    <a:pt x="224" y="2794"/>
                  </a:lnTo>
                  <a:lnTo>
                    <a:pt x="225" y="2793"/>
                  </a:lnTo>
                  <a:lnTo>
                    <a:pt x="226" y="2793"/>
                  </a:lnTo>
                  <a:lnTo>
                    <a:pt x="231" y="2793"/>
                  </a:lnTo>
                  <a:lnTo>
                    <a:pt x="232" y="2792"/>
                  </a:lnTo>
                  <a:lnTo>
                    <a:pt x="232" y="2792"/>
                  </a:lnTo>
                  <a:lnTo>
                    <a:pt x="230" y="2790"/>
                  </a:lnTo>
                  <a:lnTo>
                    <a:pt x="230" y="2788"/>
                  </a:lnTo>
                  <a:lnTo>
                    <a:pt x="229" y="2787"/>
                  </a:lnTo>
                  <a:lnTo>
                    <a:pt x="229" y="2786"/>
                  </a:lnTo>
                  <a:lnTo>
                    <a:pt x="230" y="2785"/>
                  </a:lnTo>
                  <a:lnTo>
                    <a:pt x="231" y="2783"/>
                  </a:lnTo>
                  <a:lnTo>
                    <a:pt x="231" y="2782"/>
                  </a:lnTo>
                  <a:lnTo>
                    <a:pt x="233" y="2781"/>
                  </a:lnTo>
                  <a:lnTo>
                    <a:pt x="234" y="2780"/>
                  </a:lnTo>
                  <a:lnTo>
                    <a:pt x="236" y="2780"/>
                  </a:lnTo>
                  <a:lnTo>
                    <a:pt x="237" y="2779"/>
                  </a:lnTo>
                  <a:lnTo>
                    <a:pt x="236" y="2778"/>
                  </a:lnTo>
                  <a:lnTo>
                    <a:pt x="235" y="2778"/>
                  </a:lnTo>
                  <a:lnTo>
                    <a:pt x="233" y="2779"/>
                  </a:lnTo>
                  <a:lnTo>
                    <a:pt x="230" y="2781"/>
                  </a:lnTo>
                  <a:lnTo>
                    <a:pt x="230" y="2781"/>
                  </a:lnTo>
                  <a:lnTo>
                    <a:pt x="229" y="2781"/>
                  </a:lnTo>
                  <a:lnTo>
                    <a:pt x="225" y="2782"/>
                  </a:lnTo>
                  <a:lnTo>
                    <a:pt x="225" y="2781"/>
                  </a:lnTo>
                  <a:lnTo>
                    <a:pt x="225" y="2780"/>
                  </a:lnTo>
                  <a:lnTo>
                    <a:pt x="225" y="2780"/>
                  </a:lnTo>
                  <a:lnTo>
                    <a:pt x="225" y="2779"/>
                  </a:lnTo>
                  <a:lnTo>
                    <a:pt x="228" y="2778"/>
                  </a:lnTo>
                  <a:lnTo>
                    <a:pt x="230" y="2776"/>
                  </a:lnTo>
                  <a:lnTo>
                    <a:pt x="232" y="2775"/>
                  </a:lnTo>
                  <a:lnTo>
                    <a:pt x="233" y="2773"/>
                  </a:lnTo>
                  <a:lnTo>
                    <a:pt x="235" y="2773"/>
                  </a:lnTo>
                  <a:lnTo>
                    <a:pt x="239" y="2770"/>
                  </a:lnTo>
                  <a:lnTo>
                    <a:pt x="239" y="2766"/>
                  </a:lnTo>
                  <a:lnTo>
                    <a:pt x="238" y="2765"/>
                  </a:lnTo>
                  <a:lnTo>
                    <a:pt x="238" y="2764"/>
                  </a:lnTo>
                  <a:lnTo>
                    <a:pt x="238" y="2764"/>
                  </a:lnTo>
                  <a:lnTo>
                    <a:pt x="238" y="2763"/>
                  </a:lnTo>
                  <a:lnTo>
                    <a:pt x="238" y="2762"/>
                  </a:lnTo>
                  <a:lnTo>
                    <a:pt x="240" y="2760"/>
                  </a:lnTo>
                  <a:lnTo>
                    <a:pt x="242" y="2759"/>
                  </a:lnTo>
                  <a:lnTo>
                    <a:pt x="242" y="2759"/>
                  </a:lnTo>
                  <a:lnTo>
                    <a:pt x="242" y="2759"/>
                  </a:lnTo>
                  <a:lnTo>
                    <a:pt x="243" y="2759"/>
                  </a:lnTo>
                  <a:lnTo>
                    <a:pt x="244" y="2759"/>
                  </a:lnTo>
                  <a:lnTo>
                    <a:pt x="245" y="2758"/>
                  </a:lnTo>
                  <a:lnTo>
                    <a:pt x="245" y="2757"/>
                  </a:lnTo>
                  <a:lnTo>
                    <a:pt x="245" y="2756"/>
                  </a:lnTo>
                  <a:lnTo>
                    <a:pt x="247" y="2756"/>
                  </a:lnTo>
                  <a:lnTo>
                    <a:pt x="247" y="2755"/>
                  </a:lnTo>
                  <a:lnTo>
                    <a:pt x="246" y="2754"/>
                  </a:lnTo>
                  <a:lnTo>
                    <a:pt x="246" y="2753"/>
                  </a:lnTo>
                  <a:lnTo>
                    <a:pt x="246" y="2752"/>
                  </a:lnTo>
                  <a:lnTo>
                    <a:pt x="247" y="2752"/>
                  </a:lnTo>
                  <a:lnTo>
                    <a:pt x="247" y="2752"/>
                  </a:lnTo>
                  <a:lnTo>
                    <a:pt x="249" y="2753"/>
                  </a:lnTo>
                  <a:lnTo>
                    <a:pt x="250" y="2752"/>
                  </a:lnTo>
                  <a:lnTo>
                    <a:pt x="250" y="2751"/>
                  </a:lnTo>
                  <a:lnTo>
                    <a:pt x="252" y="2750"/>
                  </a:lnTo>
                  <a:lnTo>
                    <a:pt x="253" y="2750"/>
                  </a:lnTo>
                  <a:lnTo>
                    <a:pt x="256" y="2749"/>
                  </a:lnTo>
                  <a:lnTo>
                    <a:pt x="258" y="2749"/>
                  </a:lnTo>
                  <a:lnTo>
                    <a:pt x="259" y="2750"/>
                  </a:lnTo>
                  <a:lnTo>
                    <a:pt x="260" y="2750"/>
                  </a:lnTo>
                  <a:lnTo>
                    <a:pt x="262" y="2750"/>
                  </a:lnTo>
                  <a:lnTo>
                    <a:pt x="266" y="2748"/>
                  </a:lnTo>
                  <a:lnTo>
                    <a:pt x="268" y="2748"/>
                  </a:lnTo>
                  <a:lnTo>
                    <a:pt x="269" y="2747"/>
                  </a:lnTo>
                  <a:lnTo>
                    <a:pt x="270" y="2747"/>
                  </a:lnTo>
                  <a:lnTo>
                    <a:pt x="270" y="2748"/>
                  </a:lnTo>
                  <a:lnTo>
                    <a:pt x="273" y="2748"/>
                  </a:lnTo>
                  <a:lnTo>
                    <a:pt x="274" y="2747"/>
                  </a:lnTo>
                  <a:lnTo>
                    <a:pt x="275" y="2747"/>
                  </a:lnTo>
                  <a:lnTo>
                    <a:pt x="276" y="2746"/>
                  </a:lnTo>
                  <a:lnTo>
                    <a:pt x="278" y="2746"/>
                  </a:lnTo>
                  <a:lnTo>
                    <a:pt x="280" y="2744"/>
                  </a:lnTo>
                  <a:lnTo>
                    <a:pt x="283" y="2744"/>
                  </a:lnTo>
                  <a:lnTo>
                    <a:pt x="284" y="2741"/>
                  </a:lnTo>
                  <a:lnTo>
                    <a:pt x="284" y="2741"/>
                  </a:lnTo>
                  <a:lnTo>
                    <a:pt x="287" y="2738"/>
                  </a:lnTo>
                  <a:lnTo>
                    <a:pt x="284" y="2737"/>
                  </a:lnTo>
                  <a:lnTo>
                    <a:pt x="283" y="2735"/>
                  </a:lnTo>
                  <a:lnTo>
                    <a:pt x="283" y="2734"/>
                  </a:lnTo>
                  <a:lnTo>
                    <a:pt x="282" y="2733"/>
                  </a:lnTo>
                  <a:lnTo>
                    <a:pt x="283" y="2732"/>
                  </a:lnTo>
                  <a:lnTo>
                    <a:pt x="280" y="2731"/>
                  </a:lnTo>
                  <a:lnTo>
                    <a:pt x="280" y="2728"/>
                  </a:lnTo>
                  <a:lnTo>
                    <a:pt x="281" y="2727"/>
                  </a:lnTo>
                  <a:lnTo>
                    <a:pt x="282" y="2727"/>
                  </a:lnTo>
                  <a:lnTo>
                    <a:pt x="282" y="2727"/>
                  </a:lnTo>
                  <a:lnTo>
                    <a:pt x="286" y="2723"/>
                  </a:lnTo>
                  <a:lnTo>
                    <a:pt x="286" y="2721"/>
                  </a:lnTo>
                  <a:lnTo>
                    <a:pt x="288" y="2719"/>
                  </a:lnTo>
                  <a:lnTo>
                    <a:pt x="288" y="2719"/>
                  </a:lnTo>
                  <a:lnTo>
                    <a:pt x="289" y="2719"/>
                  </a:lnTo>
                  <a:lnTo>
                    <a:pt x="290" y="2719"/>
                  </a:lnTo>
                  <a:lnTo>
                    <a:pt x="291" y="2720"/>
                  </a:lnTo>
                  <a:lnTo>
                    <a:pt x="291" y="2720"/>
                  </a:lnTo>
                  <a:lnTo>
                    <a:pt x="292" y="2718"/>
                  </a:lnTo>
                  <a:lnTo>
                    <a:pt x="292" y="2717"/>
                  </a:lnTo>
                  <a:lnTo>
                    <a:pt x="293" y="2716"/>
                  </a:lnTo>
                  <a:lnTo>
                    <a:pt x="295" y="2716"/>
                  </a:lnTo>
                  <a:lnTo>
                    <a:pt x="296" y="2715"/>
                  </a:lnTo>
                  <a:lnTo>
                    <a:pt x="296" y="2715"/>
                  </a:lnTo>
                  <a:lnTo>
                    <a:pt x="297" y="2714"/>
                  </a:lnTo>
                  <a:lnTo>
                    <a:pt x="301" y="2714"/>
                  </a:lnTo>
                  <a:lnTo>
                    <a:pt x="301" y="2713"/>
                  </a:lnTo>
                  <a:lnTo>
                    <a:pt x="300" y="2708"/>
                  </a:lnTo>
                  <a:lnTo>
                    <a:pt x="303" y="2705"/>
                  </a:lnTo>
                  <a:lnTo>
                    <a:pt x="304" y="2703"/>
                  </a:lnTo>
                  <a:lnTo>
                    <a:pt x="304" y="2701"/>
                  </a:lnTo>
                  <a:lnTo>
                    <a:pt x="307" y="2698"/>
                  </a:lnTo>
                  <a:lnTo>
                    <a:pt x="307" y="2696"/>
                  </a:lnTo>
                  <a:lnTo>
                    <a:pt x="306" y="2694"/>
                  </a:lnTo>
                  <a:lnTo>
                    <a:pt x="306" y="2693"/>
                  </a:lnTo>
                  <a:lnTo>
                    <a:pt x="307" y="2690"/>
                  </a:lnTo>
                  <a:lnTo>
                    <a:pt x="309" y="2688"/>
                  </a:lnTo>
                  <a:lnTo>
                    <a:pt x="310" y="2688"/>
                  </a:lnTo>
                  <a:lnTo>
                    <a:pt x="312" y="2689"/>
                  </a:lnTo>
                  <a:lnTo>
                    <a:pt x="313" y="2689"/>
                  </a:lnTo>
                  <a:lnTo>
                    <a:pt x="315" y="2688"/>
                  </a:lnTo>
                  <a:lnTo>
                    <a:pt x="316" y="2688"/>
                  </a:lnTo>
                  <a:lnTo>
                    <a:pt x="317" y="2686"/>
                  </a:lnTo>
                  <a:lnTo>
                    <a:pt x="318" y="2685"/>
                  </a:lnTo>
                  <a:lnTo>
                    <a:pt x="319" y="2684"/>
                  </a:lnTo>
                  <a:lnTo>
                    <a:pt x="320" y="2684"/>
                  </a:lnTo>
                  <a:lnTo>
                    <a:pt x="320" y="2682"/>
                  </a:lnTo>
                  <a:lnTo>
                    <a:pt x="323" y="2679"/>
                  </a:lnTo>
                  <a:lnTo>
                    <a:pt x="323" y="2678"/>
                  </a:lnTo>
                  <a:lnTo>
                    <a:pt x="324" y="2677"/>
                  </a:lnTo>
                  <a:lnTo>
                    <a:pt x="324" y="2676"/>
                  </a:lnTo>
                  <a:lnTo>
                    <a:pt x="324" y="2673"/>
                  </a:lnTo>
                  <a:lnTo>
                    <a:pt x="322" y="2670"/>
                  </a:lnTo>
                  <a:lnTo>
                    <a:pt x="322" y="2670"/>
                  </a:lnTo>
                  <a:lnTo>
                    <a:pt x="322" y="2670"/>
                  </a:lnTo>
                  <a:lnTo>
                    <a:pt x="323" y="2668"/>
                  </a:lnTo>
                  <a:lnTo>
                    <a:pt x="324" y="2668"/>
                  </a:lnTo>
                  <a:lnTo>
                    <a:pt x="324" y="2668"/>
                  </a:lnTo>
                  <a:lnTo>
                    <a:pt x="328" y="2667"/>
                  </a:lnTo>
                  <a:lnTo>
                    <a:pt x="329" y="2667"/>
                  </a:lnTo>
                  <a:lnTo>
                    <a:pt x="329" y="2666"/>
                  </a:lnTo>
                  <a:lnTo>
                    <a:pt x="330" y="2666"/>
                  </a:lnTo>
                  <a:lnTo>
                    <a:pt x="332" y="2665"/>
                  </a:lnTo>
                  <a:lnTo>
                    <a:pt x="333" y="2660"/>
                  </a:lnTo>
                  <a:lnTo>
                    <a:pt x="334" y="2659"/>
                  </a:lnTo>
                  <a:lnTo>
                    <a:pt x="336" y="2658"/>
                  </a:lnTo>
                  <a:lnTo>
                    <a:pt x="336" y="2655"/>
                  </a:lnTo>
                  <a:lnTo>
                    <a:pt x="337" y="2654"/>
                  </a:lnTo>
                  <a:lnTo>
                    <a:pt x="338" y="2654"/>
                  </a:lnTo>
                  <a:lnTo>
                    <a:pt x="340" y="2653"/>
                  </a:lnTo>
                  <a:lnTo>
                    <a:pt x="341" y="2653"/>
                  </a:lnTo>
                  <a:lnTo>
                    <a:pt x="344" y="2651"/>
                  </a:lnTo>
                  <a:lnTo>
                    <a:pt x="344" y="2650"/>
                  </a:lnTo>
                  <a:lnTo>
                    <a:pt x="344" y="2649"/>
                  </a:lnTo>
                  <a:lnTo>
                    <a:pt x="345" y="2646"/>
                  </a:lnTo>
                  <a:lnTo>
                    <a:pt x="344" y="2646"/>
                  </a:lnTo>
                  <a:lnTo>
                    <a:pt x="344" y="2646"/>
                  </a:lnTo>
                  <a:lnTo>
                    <a:pt x="344" y="2644"/>
                  </a:lnTo>
                  <a:lnTo>
                    <a:pt x="345" y="2644"/>
                  </a:lnTo>
                  <a:lnTo>
                    <a:pt x="345" y="2644"/>
                  </a:lnTo>
                  <a:lnTo>
                    <a:pt x="346" y="2645"/>
                  </a:lnTo>
                  <a:lnTo>
                    <a:pt x="348" y="2645"/>
                  </a:lnTo>
                  <a:lnTo>
                    <a:pt x="349" y="2646"/>
                  </a:lnTo>
                  <a:lnTo>
                    <a:pt x="351" y="2644"/>
                  </a:lnTo>
                  <a:lnTo>
                    <a:pt x="351" y="2642"/>
                  </a:lnTo>
                  <a:lnTo>
                    <a:pt x="353" y="2642"/>
                  </a:lnTo>
                  <a:lnTo>
                    <a:pt x="352" y="2641"/>
                  </a:lnTo>
                  <a:lnTo>
                    <a:pt x="352" y="2640"/>
                  </a:lnTo>
                  <a:lnTo>
                    <a:pt x="354" y="2638"/>
                  </a:lnTo>
                  <a:lnTo>
                    <a:pt x="354" y="2635"/>
                  </a:lnTo>
                  <a:lnTo>
                    <a:pt x="354" y="2633"/>
                  </a:lnTo>
                  <a:lnTo>
                    <a:pt x="353" y="2633"/>
                  </a:lnTo>
                  <a:lnTo>
                    <a:pt x="353" y="2631"/>
                  </a:lnTo>
                  <a:lnTo>
                    <a:pt x="354" y="2630"/>
                  </a:lnTo>
                  <a:lnTo>
                    <a:pt x="356" y="2630"/>
                  </a:lnTo>
                  <a:lnTo>
                    <a:pt x="356" y="2631"/>
                  </a:lnTo>
                  <a:lnTo>
                    <a:pt x="358" y="2631"/>
                  </a:lnTo>
                  <a:lnTo>
                    <a:pt x="359" y="2630"/>
                  </a:lnTo>
                  <a:lnTo>
                    <a:pt x="361" y="2631"/>
                  </a:lnTo>
                  <a:lnTo>
                    <a:pt x="363" y="2631"/>
                  </a:lnTo>
                  <a:lnTo>
                    <a:pt x="365" y="2632"/>
                  </a:lnTo>
                  <a:lnTo>
                    <a:pt x="367" y="2632"/>
                  </a:lnTo>
                  <a:lnTo>
                    <a:pt x="368" y="2631"/>
                  </a:lnTo>
                  <a:lnTo>
                    <a:pt x="370" y="2630"/>
                  </a:lnTo>
                  <a:lnTo>
                    <a:pt x="372" y="2629"/>
                  </a:lnTo>
                  <a:lnTo>
                    <a:pt x="373" y="2629"/>
                  </a:lnTo>
                  <a:lnTo>
                    <a:pt x="375" y="2628"/>
                  </a:lnTo>
                  <a:lnTo>
                    <a:pt x="376" y="2623"/>
                  </a:lnTo>
                  <a:lnTo>
                    <a:pt x="379" y="2622"/>
                  </a:lnTo>
                  <a:lnTo>
                    <a:pt x="380" y="2621"/>
                  </a:lnTo>
                  <a:lnTo>
                    <a:pt x="380" y="2620"/>
                  </a:lnTo>
                  <a:lnTo>
                    <a:pt x="381" y="2618"/>
                  </a:lnTo>
                  <a:lnTo>
                    <a:pt x="382" y="2617"/>
                  </a:lnTo>
                  <a:lnTo>
                    <a:pt x="383" y="2616"/>
                  </a:lnTo>
                  <a:lnTo>
                    <a:pt x="386" y="2613"/>
                  </a:lnTo>
                  <a:lnTo>
                    <a:pt x="386" y="2613"/>
                  </a:lnTo>
                  <a:lnTo>
                    <a:pt x="388" y="2611"/>
                  </a:lnTo>
                  <a:lnTo>
                    <a:pt x="391" y="2611"/>
                  </a:lnTo>
                  <a:lnTo>
                    <a:pt x="392" y="2610"/>
                  </a:lnTo>
                  <a:lnTo>
                    <a:pt x="392" y="2610"/>
                  </a:lnTo>
                  <a:lnTo>
                    <a:pt x="392" y="2609"/>
                  </a:lnTo>
                  <a:lnTo>
                    <a:pt x="394" y="2608"/>
                  </a:lnTo>
                  <a:lnTo>
                    <a:pt x="394" y="2608"/>
                  </a:lnTo>
                  <a:lnTo>
                    <a:pt x="395" y="2607"/>
                  </a:lnTo>
                  <a:lnTo>
                    <a:pt x="395" y="2605"/>
                  </a:lnTo>
                  <a:lnTo>
                    <a:pt x="395" y="2604"/>
                  </a:lnTo>
                  <a:lnTo>
                    <a:pt x="395" y="2604"/>
                  </a:lnTo>
                  <a:lnTo>
                    <a:pt x="395" y="2602"/>
                  </a:lnTo>
                  <a:lnTo>
                    <a:pt x="394" y="2601"/>
                  </a:lnTo>
                  <a:lnTo>
                    <a:pt x="394" y="2599"/>
                  </a:lnTo>
                  <a:lnTo>
                    <a:pt x="396" y="2596"/>
                  </a:lnTo>
                  <a:lnTo>
                    <a:pt x="396" y="2594"/>
                  </a:lnTo>
                  <a:lnTo>
                    <a:pt x="396" y="2593"/>
                  </a:lnTo>
                  <a:lnTo>
                    <a:pt x="395" y="2592"/>
                  </a:lnTo>
                  <a:lnTo>
                    <a:pt x="395" y="2591"/>
                  </a:lnTo>
                  <a:lnTo>
                    <a:pt x="396" y="2589"/>
                  </a:lnTo>
                  <a:lnTo>
                    <a:pt x="397" y="2589"/>
                  </a:lnTo>
                  <a:lnTo>
                    <a:pt x="399" y="2588"/>
                  </a:lnTo>
                  <a:lnTo>
                    <a:pt x="399" y="2587"/>
                  </a:lnTo>
                  <a:lnTo>
                    <a:pt x="400" y="2586"/>
                  </a:lnTo>
                  <a:lnTo>
                    <a:pt x="399" y="2586"/>
                  </a:lnTo>
                  <a:lnTo>
                    <a:pt x="399" y="2585"/>
                  </a:lnTo>
                  <a:lnTo>
                    <a:pt x="400" y="2583"/>
                  </a:lnTo>
                  <a:lnTo>
                    <a:pt x="400" y="2583"/>
                  </a:lnTo>
                  <a:lnTo>
                    <a:pt x="400" y="2581"/>
                  </a:lnTo>
                  <a:lnTo>
                    <a:pt x="399" y="2581"/>
                  </a:lnTo>
                  <a:lnTo>
                    <a:pt x="399" y="2580"/>
                  </a:lnTo>
                  <a:lnTo>
                    <a:pt x="401" y="2580"/>
                  </a:lnTo>
                  <a:lnTo>
                    <a:pt x="401" y="2580"/>
                  </a:lnTo>
                  <a:lnTo>
                    <a:pt x="403" y="2580"/>
                  </a:lnTo>
                  <a:lnTo>
                    <a:pt x="405" y="2580"/>
                  </a:lnTo>
                  <a:lnTo>
                    <a:pt x="407" y="2579"/>
                  </a:lnTo>
                  <a:lnTo>
                    <a:pt x="407" y="2577"/>
                  </a:lnTo>
                  <a:lnTo>
                    <a:pt x="407" y="2576"/>
                  </a:lnTo>
                  <a:lnTo>
                    <a:pt x="409" y="2575"/>
                  </a:lnTo>
                  <a:lnTo>
                    <a:pt x="409" y="2575"/>
                  </a:lnTo>
                  <a:lnTo>
                    <a:pt x="411" y="2575"/>
                  </a:lnTo>
                  <a:lnTo>
                    <a:pt x="411" y="2574"/>
                  </a:lnTo>
                  <a:lnTo>
                    <a:pt x="412" y="2573"/>
                  </a:lnTo>
                  <a:lnTo>
                    <a:pt x="412" y="2573"/>
                  </a:lnTo>
                  <a:lnTo>
                    <a:pt x="414" y="2570"/>
                  </a:lnTo>
                  <a:lnTo>
                    <a:pt x="417" y="2569"/>
                  </a:lnTo>
                  <a:lnTo>
                    <a:pt x="417" y="2567"/>
                  </a:lnTo>
                  <a:lnTo>
                    <a:pt x="419" y="2566"/>
                  </a:lnTo>
                  <a:lnTo>
                    <a:pt x="422" y="2566"/>
                  </a:lnTo>
                  <a:lnTo>
                    <a:pt x="422" y="2566"/>
                  </a:lnTo>
                  <a:lnTo>
                    <a:pt x="424" y="2566"/>
                  </a:lnTo>
                  <a:lnTo>
                    <a:pt x="425" y="2568"/>
                  </a:lnTo>
                  <a:lnTo>
                    <a:pt x="427" y="2568"/>
                  </a:lnTo>
                  <a:lnTo>
                    <a:pt x="430" y="2567"/>
                  </a:lnTo>
                  <a:lnTo>
                    <a:pt x="431" y="2567"/>
                  </a:lnTo>
                  <a:lnTo>
                    <a:pt x="432" y="2566"/>
                  </a:lnTo>
                  <a:lnTo>
                    <a:pt x="432" y="2565"/>
                  </a:lnTo>
                  <a:lnTo>
                    <a:pt x="432" y="2564"/>
                  </a:lnTo>
                  <a:lnTo>
                    <a:pt x="432" y="2561"/>
                  </a:lnTo>
                  <a:lnTo>
                    <a:pt x="432" y="2561"/>
                  </a:lnTo>
                  <a:lnTo>
                    <a:pt x="432" y="2559"/>
                  </a:lnTo>
                  <a:lnTo>
                    <a:pt x="432" y="2558"/>
                  </a:lnTo>
                  <a:lnTo>
                    <a:pt x="434" y="2557"/>
                  </a:lnTo>
                  <a:lnTo>
                    <a:pt x="435" y="2557"/>
                  </a:lnTo>
                  <a:lnTo>
                    <a:pt x="436" y="2558"/>
                  </a:lnTo>
                  <a:lnTo>
                    <a:pt x="437" y="2560"/>
                  </a:lnTo>
                  <a:lnTo>
                    <a:pt x="438" y="2561"/>
                  </a:lnTo>
                  <a:lnTo>
                    <a:pt x="439" y="2561"/>
                  </a:lnTo>
                  <a:lnTo>
                    <a:pt x="440" y="2562"/>
                  </a:lnTo>
                  <a:lnTo>
                    <a:pt x="440" y="2564"/>
                  </a:lnTo>
                  <a:lnTo>
                    <a:pt x="440" y="2564"/>
                  </a:lnTo>
                  <a:lnTo>
                    <a:pt x="439" y="2565"/>
                  </a:lnTo>
                  <a:lnTo>
                    <a:pt x="439" y="2564"/>
                  </a:lnTo>
                  <a:lnTo>
                    <a:pt x="439" y="2563"/>
                  </a:lnTo>
                  <a:lnTo>
                    <a:pt x="437" y="2562"/>
                  </a:lnTo>
                  <a:lnTo>
                    <a:pt x="437" y="2562"/>
                  </a:lnTo>
                  <a:lnTo>
                    <a:pt x="438" y="2564"/>
                  </a:lnTo>
                  <a:lnTo>
                    <a:pt x="438" y="2564"/>
                  </a:lnTo>
                  <a:lnTo>
                    <a:pt x="440" y="2566"/>
                  </a:lnTo>
                  <a:lnTo>
                    <a:pt x="440" y="2568"/>
                  </a:lnTo>
                  <a:lnTo>
                    <a:pt x="441" y="2569"/>
                  </a:lnTo>
                  <a:lnTo>
                    <a:pt x="441" y="2571"/>
                  </a:lnTo>
                  <a:lnTo>
                    <a:pt x="442" y="2571"/>
                  </a:lnTo>
                  <a:lnTo>
                    <a:pt x="442" y="2572"/>
                  </a:lnTo>
                  <a:lnTo>
                    <a:pt x="445" y="2574"/>
                  </a:lnTo>
                  <a:lnTo>
                    <a:pt x="448" y="2574"/>
                  </a:lnTo>
                  <a:lnTo>
                    <a:pt x="450" y="2573"/>
                  </a:lnTo>
                  <a:lnTo>
                    <a:pt x="450" y="2572"/>
                  </a:lnTo>
                  <a:lnTo>
                    <a:pt x="450" y="2570"/>
                  </a:lnTo>
                  <a:lnTo>
                    <a:pt x="453" y="2568"/>
                  </a:lnTo>
                  <a:lnTo>
                    <a:pt x="453" y="2568"/>
                  </a:lnTo>
                  <a:lnTo>
                    <a:pt x="453" y="2569"/>
                  </a:lnTo>
                  <a:lnTo>
                    <a:pt x="455" y="2570"/>
                  </a:lnTo>
                  <a:lnTo>
                    <a:pt x="455" y="2570"/>
                  </a:lnTo>
                  <a:lnTo>
                    <a:pt x="456" y="2571"/>
                  </a:lnTo>
                  <a:lnTo>
                    <a:pt x="459" y="2571"/>
                  </a:lnTo>
                  <a:lnTo>
                    <a:pt x="459" y="2572"/>
                  </a:lnTo>
                  <a:lnTo>
                    <a:pt x="461" y="2570"/>
                  </a:lnTo>
                  <a:lnTo>
                    <a:pt x="461" y="2569"/>
                  </a:lnTo>
                  <a:lnTo>
                    <a:pt x="463" y="2568"/>
                  </a:lnTo>
                  <a:lnTo>
                    <a:pt x="464" y="2568"/>
                  </a:lnTo>
                  <a:lnTo>
                    <a:pt x="465" y="2569"/>
                  </a:lnTo>
                  <a:lnTo>
                    <a:pt x="466" y="2569"/>
                  </a:lnTo>
                  <a:lnTo>
                    <a:pt x="467" y="2568"/>
                  </a:lnTo>
                  <a:lnTo>
                    <a:pt x="468" y="2566"/>
                  </a:lnTo>
                  <a:lnTo>
                    <a:pt x="468" y="2564"/>
                  </a:lnTo>
                  <a:lnTo>
                    <a:pt x="469" y="2562"/>
                  </a:lnTo>
                  <a:lnTo>
                    <a:pt x="470" y="2558"/>
                  </a:lnTo>
                  <a:lnTo>
                    <a:pt x="472" y="2558"/>
                  </a:lnTo>
                  <a:lnTo>
                    <a:pt x="473" y="2556"/>
                  </a:lnTo>
                  <a:lnTo>
                    <a:pt x="473" y="2554"/>
                  </a:lnTo>
                  <a:lnTo>
                    <a:pt x="472" y="2554"/>
                  </a:lnTo>
                  <a:lnTo>
                    <a:pt x="472" y="2551"/>
                  </a:lnTo>
                  <a:lnTo>
                    <a:pt x="471" y="2550"/>
                  </a:lnTo>
                  <a:lnTo>
                    <a:pt x="471" y="2549"/>
                  </a:lnTo>
                  <a:lnTo>
                    <a:pt x="470" y="2547"/>
                  </a:lnTo>
                  <a:lnTo>
                    <a:pt x="470" y="2545"/>
                  </a:lnTo>
                  <a:lnTo>
                    <a:pt x="471" y="2545"/>
                  </a:lnTo>
                  <a:lnTo>
                    <a:pt x="473" y="2544"/>
                  </a:lnTo>
                  <a:lnTo>
                    <a:pt x="474" y="2543"/>
                  </a:lnTo>
                  <a:lnTo>
                    <a:pt x="474" y="2539"/>
                  </a:lnTo>
                  <a:lnTo>
                    <a:pt x="475" y="2541"/>
                  </a:lnTo>
                  <a:lnTo>
                    <a:pt x="476" y="2542"/>
                  </a:lnTo>
                  <a:lnTo>
                    <a:pt x="477" y="2542"/>
                  </a:lnTo>
                  <a:lnTo>
                    <a:pt x="474" y="2538"/>
                  </a:lnTo>
                  <a:lnTo>
                    <a:pt x="474" y="2536"/>
                  </a:lnTo>
                  <a:lnTo>
                    <a:pt x="475" y="2536"/>
                  </a:lnTo>
                  <a:lnTo>
                    <a:pt x="475" y="2535"/>
                  </a:lnTo>
                  <a:lnTo>
                    <a:pt x="477" y="2532"/>
                  </a:lnTo>
                  <a:lnTo>
                    <a:pt x="477" y="2532"/>
                  </a:lnTo>
                  <a:lnTo>
                    <a:pt x="479" y="2530"/>
                  </a:lnTo>
                  <a:lnTo>
                    <a:pt x="481" y="2530"/>
                  </a:lnTo>
                  <a:lnTo>
                    <a:pt x="481" y="2530"/>
                  </a:lnTo>
                  <a:lnTo>
                    <a:pt x="484" y="2529"/>
                  </a:lnTo>
                  <a:lnTo>
                    <a:pt x="485" y="2528"/>
                  </a:lnTo>
                  <a:lnTo>
                    <a:pt x="485" y="2527"/>
                  </a:lnTo>
                  <a:lnTo>
                    <a:pt x="485" y="2526"/>
                  </a:lnTo>
                  <a:lnTo>
                    <a:pt x="485" y="2526"/>
                  </a:lnTo>
                  <a:lnTo>
                    <a:pt x="483" y="2526"/>
                  </a:lnTo>
                  <a:lnTo>
                    <a:pt x="482" y="2525"/>
                  </a:lnTo>
                  <a:lnTo>
                    <a:pt x="482" y="2523"/>
                  </a:lnTo>
                  <a:lnTo>
                    <a:pt x="483" y="2521"/>
                  </a:lnTo>
                  <a:lnTo>
                    <a:pt x="483" y="2517"/>
                  </a:lnTo>
                  <a:lnTo>
                    <a:pt x="483" y="2516"/>
                  </a:lnTo>
                  <a:lnTo>
                    <a:pt x="483" y="2514"/>
                  </a:lnTo>
                  <a:lnTo>
                    <a:pt x="484" y="2512"/>
                  </a:lnTo>
                  <a:lnTo>
                    <a:pt x="485" y="2512"/>
                  </a:lnTo>
                  <a:lnTo>
                    <a:pt x="486" y="2511"/>
                  </a:lnTo>
                  <a:lnTo>
                    <a:pt x="486" y="2511"/>
                  </a:lnTo>
                  <a:lnTo>
                    <a:pt x="488" y="2510"/>
                  </a:lnTo>
                  <a:lnTo>
                    <a:pt x="488" y="2509"/>
                  </a:lnTo>
                  <a:lnTo>
                    <a:pt x="490" y="2508"/>
                  </a:lnTo>
                  <a:lnTo>
                    <a:pt x="493" y="2507"/>
                  </a:lnTo>
                  <a:lnTo>
                    <a:pt x="495" y="2506"/>
                  </a:lnTo>
                  <a:lnTo>
                    <a:pt x="496" y="2506"/>
                  </a:lnTo>
                  <a:lnTo>
                    <a:pt x="499" y="2503"/>
                  </a:lnTo>
                  <a:lnTo>
                    <a:pt x="499" y="2502"/>
                  </a:lnTo>
                  <a:lnTo>
                    <a:pt x="500" y="2501"/>
                  </a:lnTo>
                  <a:lnTo>
                    <a:pt x="500" y="2498"/>
                  </a:lnTo>
                  <a:lnTo>
                    <a:pt x="503" y="2495"/>
                  </a:lnTo>
                  <a:lnTo>
                    <a:pt x="504" y="2495"/>
                  </a:lnTo>
                  <a:lnTo>
                    <a:pt x="506" y="2497"/>
                  </a:lnTo>
                  <a:lnTo>
                    <a:pt x="506" y="2498"/>
                  </a:lnTo>
                  <a:lnTo>
                    <a:pt x="508" y="2501"/>
                  </a:lnTo>
                  <a:lnTo>
                    <a:pt x="510" y="2501"/>
                  </a:lnTo>
                  <a:lnTo>
                    <a:pt x="513" y="2499"/>
                  </a:lnTo>
                  <a:lnTo>
                    <a:pt x="514" y="2498"/>
                  </a:lnTo>
                  <a:lnTo>
                    <a:pt x="514" y="2497"/>
                  </a:lnTo>
                  <a:lnTo>
                    <a:pt x="515" y="2496"/>
                  </a:lnTo>
                  <a:lnTo>
                    <a:pt x="515" y="2494"/>
                  </a:lnTo>
                  <a:lnTo>
                    <a:pt x="516" y="2493"/>
                  </a:lnTo>
                  <a:lnTo>
                    <a:pt x="520" y="2491"/>
                  </a:lnTo>
                  <a:lnTo>
                    <a:pt x="521" y="2491"/>
                  </a:lnTo>
                  <a:lnTo>
                    <a:pt x="524" y="2489"/>
                  </a:lnTo>
                  <a:lnTo>
                    <a:pt x="524" y="2487"/>
                  </a:lnTo>
                  <a:lnTo>
                    <a:pt x="526" y="2485"/>
                  </a:lnTo>
                  <a:lnTo>
                    <a:pt x="527" y="2485"/>
                  </a:lnTo>
                  <a:lnTo>
                    <a:pt x="528" y="2484"/>
                  </a:lnTo>
                  <a:lnTo>
                    <a:pt x="529" y="2484"/>
                  </a:lnTo>
                  <a:lnTo>
                    <a:pt x="530" y="2485"/>
                  </a:lnTo>
                  <a:lnTo>
                    <a:pt x="531" y="2488"/>
                  </a:lnTo>
                  <a:lnTo>
                    <a:pt x="534" y="2486"/>
                  </a:lnTo>
                  <a:lnTo>
                    <a:pt x="534" y="2484"/>
                  </a:lnTo>
                  <a:lnTo>
                    <a:pt x="536" y="2482"/>
                  </a:lnTo>
                  <a:lnTo>
                    <a:pt x="537" y="2480"/>
                  </a:lnTo>
                  <a:lnTo>
                    <a:pt x="537" y="2478"/>
                  </a:lnTo>
                  <a:lnTo>
                    <a:pt x="537" y="2477"/>
                  </a:lnTo>
                  <a:lnTo>
                    <a:pt x="537" y="2477"/>
                  </a:lnTo>
                  <a:lnTo>
                    <a:pt x="540" y="2476"/>
                  </a:lnTo>
                  <a:lnTo>
                    <a:pt x="541" y="2476"/>
                  </a:lnTo>
                  <a:lnTo>
                    <a:pt x="543" y="2475"/>
                  </a:lnTo>
                  <a:lnTo>
                    <a:pt x="545" y="2474"/>
                  </a:lnTo>
                  <a:lnTo>
                    <a:pt x="543" y="2473"/>
                  </a:lnTo>
                  <a:lnTo>
                    <a:pt x="543" y="2470"/>
                  </a:lnTo>
                  <a:lnTo>
                    <a:pt x="544" y="2469"/>
                  </a:lnTo>
                  <a:lnTo>
                    <a:pt x="546" y="2467"/>
                  </a:lnTo>
                  <a:lnTo>
                    <a:pt x="546" y="2467"/>
                  </a:lnTo>
                  <a:lnTo>
                    <a:pt x="547" y="2466"/>
                  </a:lnTo>
                  <a:lnTo>
                    <a:pt x="551" y="2462"/>
                  </a:lnTo>
                  <a:lnTo>
                    <a:pt x="552" y="2462"/>
                  </a:lnTo>
                  <a:lnTo>
                    <a:pt x="553" y="2462"/>
                  </a:lnTo>
                  <a:lnTo>
                    <a:pt x="554" y="2462"/>
                  </a:lnTo>
                  <a:lnTo>
                    <a:pt x="555" y="2462"/>
                  </a:lnTo>
                  <a:lnTo>
                    <a:pt x="556" y="2461"/>
                  </a:lnTo>
                  <a:lnTo>
                    <a:pt x="556" y="2460"/>
                  </a:lnTo>
                  <a:lnTo>
                    <a:pt x="556" y="2460"/>
                  </a:lnTo>
                  <a:lnTo>
                    <a:pt x="557" y="2460"/>
                  </a:lnTo>
                  <a:lnTo>
                    <a:pt x="558" y="2459"/>
                  </a:lnTo>
                  <a:lnTo>
                    <a:pt x="560" y="2459"/>
                  </a:lnTo>
                  <a:lnTo>
                    <a:pt x="560" y="2460"/>
                  </a:lnTo>
                  <a:lnTo>
                    <a:pt x="566" y="2460"/>
                  </a:lnTo>
                  <a:lnTo>
                    <a:pt x="566" y="2459"/>
                  </a:lnTo>
                  <a:lnTo>
                    <a:pt x="567" y="2459"/>
                  </a:lnTo>
                  <a:lnTo>
                    <a:pt x="567" y="2460"/>
                  </a:lnTo>
                  <a:lnTo>
                    <a:pt x="569" y="2461"/>
                  </a:lnTo>
                  <a:lnTo>
                    <a:pt x="569" y="2462"/>
                  </a:lnTo>
                  <a:lnTo>
                    <a:pt x="572" y="2464"/>
                  </a:lnTo>
                  <a:lnTo>
                    <a:pt x="574" y="2464"/>
                  </a:lnTo>
                  <a:lnTo>
                    <a:pt x="575" y="2462"/>
                  </a:lnTo>
                  <a:lnTo>
                    <a:pt x="578" y="2462"/>
                  </a:lnTo>
                  <a:lnTo>
                    <a:pt x="580" y="2464"/>
                  </a:lnTo>
                  <a:lnTo>
                    <a:pt x="582" y="2464"/>
                  </a:lnTo>
                  <a:lnTo>
                    <a:pt x="583" y="2465"/>
                  </a:lnTo>
                  <a:lnTo>
                    <a:pt x="584" y="2465"/>
                  </a:lnTo>
                  <a:lnTo>
                    <a:pt x="584" y="2464"/>
                  </a:lnTo>
                  <a:lnTo>
                    <a:pt x="584" y="2458"/>
                  </a:lnTo>
                  <a:lnTo>
                    <a:pt x="586" y="2458"/>
                  </a:lnTo>
                  <a:lnTo>
                    <a:pt x="588" y="2457"/>
                  </a:lnTo>
                  <a:lnTo>
                    <a:pt x="588" y="2455"/>
                  </a:lnTo>
                  <a:lnTo>
                    <a:pt x="590" y="2454"/>
                  </a:lnTo>
                  <a:lnTo>
                    <a:pt x="590" y="2454"/>
                  </a:lnTo>
                  <a:lnTo>
                    <a:pt x="591" y="2453"/>
                  </a:lnTo>
                  <a:lnTo>
                    <a:pt x="595" y="2453"/>
                  </a:lnTo>
                  <a:lnTo>
                    <a:pt x="596" y="2452"/>
                  </a:lnTo>
                  <a:lnTo>
                    <a:pt x="597" y="2452"/>
                  </a:lnTo>
                  <a:lnTo>
                    <a:pt x="599" y="2449"/>
                  </a:lnTo>
                  <a:lnTo>
                    <a:pt x="599" y="2448"/>
                  </a:lnTo>
                  <a:lnTo>
                    <a:pt x="601" y="2448"/>
                  </a:lnTo>
                  <a:lnTo>
                    <a:pt x="603" y="2451"/>
                  </a:lnTo>
                  <a:lnTo>
                    <a:pt x="603" y="2455"/>
                  </a:lnTo>
                  <a:lnTo>
                    <a:pt x="601" y="2456"/>
                  </a:lnTo>
                  <a:lnTo>
                    <a:pt x="600" y="2459"/>
                  </a:lnTo>
                  <a:lnTo>
                    <a:pt x="599" y="2460"/>
                  </a:lnTo>
                  <a:lnTo>
                    <a:pt x="599" y="2465"/>
                  </a:lnTo>
                  <a:lnTo>
                    <a:pt x="601" y="2468"/>
                  </a:lnTo>
                  <a:lnTo>
                    <a:pt x="603" y="2469"/>
                  </a:lnTo>
                  <a:lnTo>
                    <a:pt x="604" y="2469"/>
                  </a:lnTo>
                  <a:lnTo>
                    <a:pt x="607" y="2472"/>
                  </a:lnTo>
                  <a:lnTo>
                    <a:pt x="609" y="2472"/>
                  </a:lnTo>
                  <a:lnTo>
                    <a:pt x="611" y="2470"/>
                  </a:lnTo>
                  <a:lnTo>
                    <a:pt x="612" y="2468"/>
                  </a:lnTo>
                  <a:lnTo>
                    <a:pt x="613" y="2468"/>
                  </a:lnTo>
                  <a:lnTo>
                    <a:pt x="616" y="2468"/>
                  </a:lnTo>
                  <a:lnTo>
                    <a:pt x="617" y="2470"/>
                  </a:lnTo>
                  <a:lnTo>
                    <a:pt x="618" y="2472"/>
                  </a:lnTo>
                  <a:lnTo>
                    <a:pt x="618" y="2472"/>
                  </a:lnTo>
                  <a:lnTo>
                    <a:pt x="619" y="2470"/>
                  </a:lnTo>
                  <a:lnTo>
                    <a:pt x="620" y="2470"/>
                  </a:lnTo>
                  <a:lnTo>
                    <a:pt x="622" y="2469"/>
                  </a:lnTo>
                  <a:lnTo>
                    <a:pt x="623" y="2469"/>
                  </a:lnTo>
                  <a:lnTo>
                    <a:pt x="625" y="2467"/>
                  </a:lnTo>
                  <a:lnTo>
                    <a:pt x="625" y="2466"/>
                  </a:lnTo>
                  <a:lnTo>
                    <a:pt x="626" y="2466"/>
                  </a:lnTo>
                  <a:lnTo>
                    <a:pt x="626" y="2463"/>
                  </a:lnTo>
                  <a:lnTo>
                    <a:pt x="625" y="2463"/>
                  </a:lnTo>
                  <a:lnTo>
                    <a:pt x="625" y="2461"/>
                  </a:lnTo>
                  <a:lnTo>
                    <a:pt x="624" y="2459"/>
                  </a:lnTo>
                  <a:lnTo>
                    <a:pt x="624" y="2458"/>
                  </a:lnTo>
                  <a:lnTo>
                    <a:pt x="624" y="2457"/>
                  </a:lnTo>
                  <a:lnTo>
                    <a:pt x="627" y="2455"/>
                  </a:lnTo>
                  <a:lnTo>
                    <a:pt x="629" y="2454"/>
                  </a:lnTo>
                  <a:lnTo>
                    <a:pt x="630" y="2452"/>
                  </a:lnTo>
                  <a:lnTo>
                    <a:pt x="631" y="2452"/>
                  </a:lnTo>
                  <a:lnTo>
                    <a:pt x="634" y="2450"/>
                  </a:lnTo>
                  <a:lnTo>
                    <a:pt x="635" y="2450"/>
                  </a:lnTo>
                  <a:lnTo>
                    <a:pt x="636" y="2450"/>
                  </a:lnTo>
                  <a:lnTo>
                    <a:pt x="638" y="2449"/>
                  </a:lnTo>
                  <a:lnTo>
                    <a:pt x="639" y="2447"/>
                  </a:lnTo>
                  <a:lnTo>
                    <a:pt x="640" y="2445"/>
                  </a:lnTo>
                  <a:lnTo>
                    <a:pt x="638" y="2443"/>
                  </a:lnTo>
                  <a:lnTo>
                    <a:pt x="638" y="2439"/>
                  </a:lnTo>
                  <a:lnTo>
                    <a:pt x="640" y="2437"/>
                  </a:lnTo>
                  <a:lnTo>
                    <a:pt x="643" y="2437"/>
                  </a:lnTo>
                  <a:lnTo>
                    <a:pt x="644" y="2438"/>
                  </a:lnTo>
                  <a:lnTo>
                    <a:pt x="648" y="2438"/>
                  </a:lnTo>
                  <a:lnTo>
                    <a:pt x="651" y="2440"/>
                  </a:lnTo>
                  <a:lnTo>
                    <a:pt x="651" y="2441"/>
                  </a:lnTo>
                  <a:lnTo>
                    <a:pt x="652" y="2442"/>
                  </a:lnTo>
                  <a:lnTo>
                    <a:pt x="652" y="2443"/>
                  </a:lnTo>
                  <a:lnTo>
                    <a:pt x="650" y="2444"/>
                  </a:lnTo>
                  <a:lnTo>
                    <a:pt x="650" y="2445"/>
                  </a:lnTo>
                  <a:lnTo>
                    <a:pt x="650" y="2445"/>
                  </a:lnTo>
                  <a:lnTo>
                    <a:pt x="651" y="2445"/>
                  </a:lnTo>
                  <a:lnTo>
                    <a:pt x="652" y="2444"/>
                  </a:lnTo>
                  <a:lnTo>
                    <a:pt x="653" y="2443"/>
                  </a:lnTo>
                  <a:lnTo>
                    <a:pt x="652" y="2441"/>
                  </a:lnTo>
                  <a:lnTo>
                    <a:pt x="651" y="2440"/>
                  </a:lnTo>
                  <a:lnTo>
                    <a:pt x="651" y="2439"/>
                  </a:lnTo>
                  <a:lnTo>
                    <a:pt x="649" y="2438"/>
                  </a:lnTo>
                  <a:lnTo>
                    <a:pt x="649" y="2437"/>
                  </a:lnTo>
                  <a:lnTo>
                    <a:pt x="650" y="2436"/>
                  </a:lnTo>
                  <a:lnTo>
                    <a:pt x="651" y="2436"/>
                  </a:lnTo>
                  <a:lnTo>
                    <a:pt x="653" y="2435"/>
                  </a:lnTo>
                  <a:lnTo>
                    <a:pt x="653" y="2434"/>
                  </a:lnTo>
                  <a:lnTo>
                    <a:pt x="653" y="2433"/>
                  </a:lnTo>
                  <a:lnTo>
                    <a:pt x="653" y="2430"/>
                  </a:lnTo>
                  <a:lnTo>
                    <a:pt x="655" y="2427"/>
                  </a:lnTo>
                  <a:lnTo>
                    <a:pt x="656" y="2427"/>
                  </a:lnTo>
                  <a:lnTo>
                    <a:pt x="658" y="2428"/>
                  </a:lnTo>
                  <a:lnTo>
                    <a:pt x="659" y="2428"/>
                  </a:lnTo>
                  <a:lnTo>
                    <a:pt x="661" y="2426"/>
                  </a:lnTo>
                  <a:lnTo>
                    <a:pt x="661" y="2424"/>
                  </a:lnTo>
                  <a:lnTo>
                    <a:pt x="661" y="2423"/>
                  </a:lnTo>
                  <a:lnTo>
                    <a:pt x="661" y="2422"/>
                  </a:lnTo>
                  <a:lnTo>
                    <a:pt x="660" y="2420"/>
                  </a:lnTo>
                  <a:lnTo>
                    <a:pt x="660" y="2419"/>
                  </a:lnTo>
                  <a:lnTo>
                    <a:pt x="660" y="2418"/>
                  </a:lnTo>
                  <a:lnTo>
                    <a:pt x="662" y="2418"/>
                  </a:lnTo>
                  <a:lnTo>
                    <a:pt x="664" y="2417"/>
                  </a:lnTo>
                  <a:lnTo>
                    <a:pt x="666" y="2417"/>
                  </a:lnTo>
                  <a:lnTo>
                    <a:pt x="666" y="2416"/>
                  </a:lnTo>
                  <a:lnTo>
                    <a:pt x="667" y="2415"/>
                  </a:lnTo>
                  <a:lnTo>
                    <a:pt x="668" y="2415"/>
                  </a:lnTo>
                  <a:lnTo>
                    <a:pt x="670" y="2417"/>
                  </a:lnTo>
                  <a:lnTo>
                    <a:pt x="671" y="2421"/>
                  </a:lnTo>
                  <a:lnTo>
                    <a:pt x="672" y="2420"/>
                  </a:lnTo>
                  <a:lnTo>
                    <a:pt x="673" y="2420"/>
                  </a:lnTo>
                  <a:lnTo>
                    <a:pt x="674" y="2418"/>
                  </a:lnTo>
                  <a:lnTo>
                    <a:pt x="678" y="2413"/>
                  </a:lnTo>
                  <a:lnTo>
                    <a:pt x="680" y="2413"/>
                  </a:lnTo>
                  <a:lnTo>
                    <a:pt x="680" y="2413"/>
                  </a:lnTo>
                  <a:lnTo>
                    <a:pt x="682" y="2413"/>
                  </a:lnTo>
                  <a:lnTo>
                    <a:pt x="683" y="2411"/>
                  </a:lnTo>
                  <a:lnTo>
                    <a:pt x="683" y="2409"/>
                  </a:lnTo>
                  <a:lnTo>
                    <a:pt x="682" y="2409"/>
                  </a:lnTo>
                  <a:lnTo>
                    <a:pt x="682" y="2408"/>
                  </a:lnTo>
                  <a:lnTo>
                    <a:pt x="682" y="2406"/>
                  </a:lnTo>
                  <a:lnTo>
                    <a:pt x="682" y="2405"/>
                  </a:lnTo>
                  <a:lnTo>
                    <a:pt x="678" y="2401"/>
                  </a:lnTo>
                  <a:lnTo>
                    <a:pt x="677" y="2398"/>
                  </a:lnTo>
                  <a:lnTo>
                    <a:pt x="677" y="2398"/>
                  </a:lnTo>
                  <a:lnTo>
                    <a:pt x="677" y="2395"/>
                  </a:lnTo>
                  <a:lnTo>
                    <a:pt x="680" y="2393"/>
                  </a:lnTo>
                  <a:lnTo>
                    <a:pt x="681" y="2392"/>
                  </a:lnTo>
                  <a:lnTo>
                    <a:pt x="683" y="2390"/>
                  </a:lnTo>
                  <a:lnTo>
                    <a:pt x="683" y="2390"/>
                  </a:lnTo>
                  <a:lnTo>
                    <a:pt x="684" y="2389"/>
                  </a:lnTo>
                  <a:lnTo>
                    <a:pt x="684" y="2388"/>
                  </a:lnTo>
                  <a:lnTo>
                    <a:pt x="685" y="2387"/>
                  </a:lnTo>
                  <a:lnTo>
                    <a:pt x="685" y="2384"/>
                  </a:lnTo>
                  <a:lnTo>
                    <a:pt x="684" y="2383"/>
                  </a:lnTo>
                  <a:lnTo>
                    <a:pt x="684" y="2382"/>
                  </a:lnTo>
                  <a:lnTo>
                    <a:pt x="684" y="2382"/>
                  </a:lnTo>
                  <a:lnTo>
                    <a:pt x="691" y="2382"/>
                  </a:lnTo>
                  <a:lnTo>
                    <a:pt x="691" y="2383"/>
                  </a:lnTo>
                  <a:lnTo>
                    <a:pt x="693" y="2383"/>
                  </a:lnTo>
                  <a:lnTo>
                    <a:pt x="693" y="2383"/>
                  </a:lnTo>
                  <a:lnTo>
                    <a:pt x="694" y="2383"/>
                  </a:lnTo>
                  <a:lnTo>
                    <a:pt x="696" y="2382"/>
                  </a:lnTo>
                  <a:lnTo>
                    <a:pt x="696" y="2382"/>
                  </a:lnTo>
                  <a:lnTo>
                    <a:pt x="697" y="2381"/>
                  </a:lnTo>
                  <a:lnTo>
                    <a:pt x="699" y="2381"/>
                  </a:lnTo>
                  <a:lnTo>
                    <a:pt x="699" y="2381"/>
                  </a:lnTo>
                  <a:lnTo>
                    <a:pt x="701" y="2380"/>
                  </a:lnTo>
                  <a:lnTo>
                    <a:pt x="703" y="2379"/>
                  </a:lnTo>
                  <a:lnTo>
                    <a:pt x="709" y="2379"/>
                  </a:lnTo>
                  <a:lnTo>
                    <a:pt x="710" y="2378"/>
                  </a:lnTo>
                  <a:lnTo>
                    <a:pt x="713" y="2377"/>
                  </a:lnTo>
                  <a:lnTo>
                    <a:pt x="715" y="2376"/>
                  </a:lnTo>
                  <a:lnTo>
                    <a:pt x="715" y="2376"/>
                  </a:lnTo>
                  <a:lnTo>
                    <a:pt x="716" y="2375"/>
                  </a:lnTo>
                  <a:lnTo>
                    <a:pt x="716" y="2374"/>
                  </a:lnTo>
                  <a:lnTo>
                    <a:pt x="717" y="2372"/>
                  </a:lnTo>
                  <a:lnTo>
                    <a:pt x="717" y="2371"/>
                  </a:lnTo>
                  <a:lnTo>
                    <a:pt x="718" y="2371"/>
                  </a:lnTo>
                  <a:lnTo>
                    <a:pt x="718" y="2366"/>
                  </a:lnTo>
                  <a:lnTo>
                    <a:pt x="718" y="2365"/>
                  </a:lnTo>
                  <a:lnTo>
                    <a:pt x="718" y="2364"/>
                  </a:lnTo>
                  <a:lnTo>
                    <a:pt x="718" y="2363"/>
                  </a:lnTo>
                  <a:lnTo>
                    <a:pt x="719" y="2363"/>
                  </a:lnTo>
                  <a:lnTo>
                    <a:pt x="720" y="2362"/>
                  </a:lnTo>
                  <a:lnTo>
                    <a:pt x="720" y="2361"/>
                  </a:lnTo>
                  <a:lnTo>
                    <a:pt x="719" y="2359"/>
                  </a:lnTo>
                  <a:lnTo>
                    <a:pt x="719" y="2358"/>
                  </a:lnTo>
                  <a:lnTo>
                    <a:pt x="720" y="2356"/>
                  </a:lnTo>
                  <a:lnTo>
                    <a:pt x="720" y="2356"/>
                  </a:lnTo>
                  <a:lnTo>
                    <a:pt x="721" y="2355"/>
                  </a:lnTo>
                  <a:lnTo>
                    <a:pt x="721" y="2350"/>
                  </a:lnTo>
                  <a:lnTo>
                    <a:pt x="722" y="2349"/>
                  </a:lnTo>
                  <a:lnTo>
                    <a:pt x="724" y="2347"/>
                  </a:lnTo>
                  <a:lnTo>
                    <a:pt x="724" y="2346"/>
                  </a:lnTo>
                  <a:lnTo>
                    <a:pt x="724" y="2345"/>
                  </a:lnTo>
                  <a:lnTo>
                    <a:pt x="724" y="2343"/>
                  </a:lnTo>
                  <a:lnTo>
                    <a:pt x="724" y="2342"/>
                  </a:lnTo>
                  <a:lnTo>
                    <a:pt x="724" y="2340"/>
                  </a:lnTo>
                  <a:lnTo>
                    <a:pt x="725" y="2339"/>
                  </a:lnTo>
                  <a:lnTo>
                    <a:pt x="727" y="2339"/>
                  </a:lnTo>
                  <a:lnTo>
                    <a:pt x="728" y="2338"/>
                  </a:lnTo>
                  <a:lnTo>
                    <a:pt x="729" y="2336"/>
                  </a:lnTo>
                  <a:lnTo>
                    <a:pt x="729" y="2335"/>
                  </a:lnTo>
                  <a:lnTo>
                    <a:pt x="730" y="2333"/>
                  </a:lnTo>
                  <a:lnTo>
                    <a:pt x="732" y="2330"/>
                  </a:lnTo>
                  <a:lnTo>
                    <a:pt x="735" y="2330"/>
                  </a:lnTo>
                  <a:lnTo>
                    <a:pt x="737" y="2329"/>
                  </a:lnTo>
                  <a:lnTo>
                    <a:pt x="737" y="2328"/>
                  </a:lnTo>
                  <a:lnTo>
                    <a:pt x="738" y="2326"/>
                  </a:lnTo>
                  <a:lnTo>
                    <a:pt x="739" y="2326"/>
                  </a:lnTo>
                  <a:lnTo>
                    <a:pt x="740" y="2326"/>
                  </a:lnTo>
                  <a:lnTo>
                    <a:pt x="744" y="2327"/>
                  </a:lnTo>
                  <a:lnTo>
                    <a:pt x="744" y="2327"/>
                  </a:lnTo>
                  <a:lnTo>
                    <a:pt x="745" y="2328"/>
                  </a:lnTo>
                  <a:lnTo>
                    <a:pt x="746" y="2327"/>
                  </a:lnTo>
                  <a:lnTo>
                    <a:pt x="747" y="2325"/>
                  </a:lnTo>
                  <a:lnTo>
                    <a:pt x="748" y="2324"/>
                  </a:lnTo>
                  <a:lnTo>
                    <a:pt x="749" y="2322"/>
                  </a:lnTo>
                  <a:lnTo>
                    <a:pt x="749" y="2320"/>
                  </a:lnTo>
                  <a:lnTo>
                    <a:pt x="751" y="2317"/>
                  </a:lnTo>
                  <a:lnTo>
                    <a:pt x="752" y="2317"/>
                  </a:lnTo>
                  <a:lnTo>
                    <a:pt x="753" y="2316"/>
                  </a:lnTo>
                  <a:lnTo>
                    <a:pt x="754" y="2316"/>
                  </a:lnTo>
                  <a:lnTo>
                    <a:pt x="756" y="2314"/>
                  </a:lnTo>
                  <a:lnTo>
                    <a:pt x="760" y="2312"/>
                  </a:lnTo>
                  <a:lnTo>
                    <a:pt x="763" y="2312"/>
                  </a:lnTo>
                  <a:lnTo>
                    <a:pt x="764" y="2311"/>
                  </a:lnTo>
                  <a:lnTo>
                    <a:pt x="765" y="2311"/>
                  </a:lnTo>
                  <a:lnTo>
                    <a:pt x="767" y="2307"/>
                  </a:lnTo>
                  <a:lnTo>
                    <a:pt x="768" y="2307"/>
                  </a:lnTo>
                  <a:lnTo>
                    <a:pt x="768" y="2306"/>
                  </a:lnTo>
                  <a:lnTo>
                    <a:pt x="769" y="2306"/>
                  </a:lnTo>
                  <a:lnTo>
                    <a:pt x="769" y="2305"/>
                  </a:lnTo>
                  <a:lnTo>
                    <a:pt x="772" y="2304"/>
                  </a:lnTo>
                  <a:lnTo>
                    <a:pt x="774" y="2301"/>
                  </a:lnTo>
                  <a:lnTo>
                    <a:pt x="774" y="2299"/>
                  </a:lnTo>
                  <a:lnTo>
                    <a:pt x="773" y="2299"/>
                  </a:lnTo>
                  <a:lnTo>
                    <a:pt x="773" y="2295"/>
                  </a:lnTo>
                  <a:lnTo>
                    <a:pt x="774" y="2294"/>
                  </a:lnTo>
                  <a:lnTo>
                    <a:pt x="775" y="2294"/>
                  </a:lnTo>
                  <a:lnTo>
                    <a:pt x="777" y="2293"/>
                  </a:lnTo>
                  <a:lnTo>
                    <a:pt x="778" y="2291"/>
                  </a:lnTo>
                  <a:lnTo>
                    <a:pt x="780" y="2288"/>
                  </a:lnTo>
                  <a:lnTo>
                    <a:pt x="781" y="2286"/>
                  </a:lnTo>
                  <a:lnTo>
                    <a:pt x="782" y="2286"/>
                  </a:lnTo>
                  <a:lnTo>
                    <a:pt x="784" y="2284"/>
                  </a:lnTo>
                  <a:lnTo>
                    <a:pt x="784" y="2284"/>
                  </a:lnTo>
                  <a:lnTo>
                    <a:pt x="785" y="2283"/>
                  </a:lnTo>
                  <a:lnTo>
                    <a:pt x="785" y="2283"/>
                  </a:lnTo>
                  <a:lnTo>
                    <a:pt x="786" y="2282"/>
                  </a:lnTo>
                  <a:lnTo>
                    <a:pt x="787" y="2281"/>
                  </a:lnTo>
                  <a:lnTo>
                    <a:pt x="790" y="2281"/>
                  </a:lnTo>
                  <a:lnTo>
                    <a:pt x="792" y="2280"/>
                  </a:lnTo>
                  <a:lnTo>
                    <a:pt x="792" y="2280"/>
                  </a:lnTo>
                  <a:lnTo>
                    <a:pt x="793" y="2279"/>
                  </a:lnTo>
                  <a:lnTo>
                    <a:pt x="794" y="2278"/>
                  </a:lnTo>
                  <a:lnTo>
                    <a:pt x="795" y="2278"/>
                  </a:lnTo>
                  <a:lnTo>
                    <a:pt x="795" y="2278"/>
                  </a:lnTo>
                  <a:lnTo>
                    <a:pt x="797" y="2278"/>
                  </a:lnTo>
                  <a:lnTo>
                    <a:pt x="798" y="2276"/>
                  </a:lnTo>
                  <a:lnTo>
                    <a:pt x="798" y="2276"/>
                  </a:lnTo>
                  <a:lnTo>
                    <a:pt x="799" y="2275"/>
                  </a:lnTo>
                  <a:lnTo>
                    <a:pt x="800" y="2273"/>
                  </a:lnTo>
                  <a:lnTo>
                    <a:pt x="800" y="2272"/>
                  </a:lnTo>
                  <a:lnTo>
                    <a:pt x="801" y="2270"/>
                  </a:lnTo>
                  <a:lnTo>
                    <a:pt x="801" y="2269"/>
                  </a:lnTo>
                  <a:lnTo>
                    <a:pt x="802" y="2268"/>
                  </a:lnTo>
                  <a:lnTo>
                    <a:pt x="802" y="2265"/>
                  </a:lnTo>
                  <a:lnTo>
                    <a:pt x="802" y="2264"/>
                  </a:lnTo>
                  <a:lnTo>
                    <a:pt x="802" y="2262"/>
                  </a:lnTo>
                  <a:lnTo>
                    <a:pt x="803" y="2261"/>
                  </a:lnTo>
                  <a:lnTo>
                    <a:pt x="805" y="2258"/>
                  </a:lnTo>
                  <a:lnTo>
                    <a:pt x="805" y="2256"/>
                  </a:lnTo>
                  <a:lnTo>
                    <a:pt x="803" y="2255"/>
                  </a:lnTo>
                  <a:lnTo>
                    <a:pt x="803" y="2255"/>
                  </a:lnTo>
                  <a:lnTo>
                    <a:pt x="802" y="2253"/>
                  </a:lnTo>
                  <a:lnTo>
                    <a:pt x="801" y="2251"/>
                  </a:lnTo>
                  <a:lnTo>
                    <a:pt x="799" y="2249"/>
                  </a:lnTo>
                  <a:lnTo>
                    <a:pt x="799" y="2247"/>
                  </a:lnTo>
                  <a:lnTo>
                    <a:pt x="800" y="2246"/>
                  </a:lnTo>
                  <a:lnTo>
                    <a:pt x="800" y="2245"/>
                  </a:lnTo>
                  <a:lnTo>
                    <a:pt x="802" y="2242"/>
                  </a:lnTo>
                  <a:lnTo>
                    <a:pt x="804" y="2240"/>
                  </a:lnTo>
                  <a:lnTo>
                    <a:pt x="805" y="2238"/>
                  </a:lnTo>
                  <a:lnTo>
                    <a:pt x="805" y="2237"/>
                  </a:lnTo>
                  <a:lnTo>
                    <a:pt x="806" y="2237"/>
                  </a:lnTo>
                  <a:lnTo>
                    <a:pt x="807" y="2237"/>
                  </a:lnTo>
                  <a:lnTo>
                    <a:pt x="808" y="2236"/>
                  </a:lnTo>
                  <a:lnTo>
                    <a:pt x="811" y="2235"/>
                  </a:lnTo>
                  <a:lnTo>
                    <a:pt x="812" y="2234"/>
                  </a:lnTo>
                  <a:lnTo>
                    <a:pt x="815" y="2234"/>
                  </a:lnTo>
                  <a:lnTo>
                    <a:pt x="816" y="2236"/>
                  </a:lnTo>
                  <a:lnTo>
                    <a:pt x="817" y="2237"/>
                  </a:lnTo>
                  <a:lnTo>
                    <a:pt x="818" y="2237"/>
                  </a:lnTo>
                  <a:lnTo>
                    <a:pt x="819" y="2238"/>
                  </a:lnTo>
                  <a:lnTo>
                    <a:pt x="820" y="2238"/>
                  </a:lnTo>
                  <a:lnTo>
                    <a:pt x="821" y="2238"/>
                  </a:lnTo>
                  <a:lnTo>
                    <a:pt x="822" y="2238"/>
                  </a:lnTo>
                  <a:lnTo>
                    <a:pt x="824" y="2240"/>
                  </a:lnTo>
                  <a:lnTo>
                    <a:pt x="825" y="2240"/>
                  </a:lnTo>
                  <a:lnTo>
                    <a:pt x="827" y="2238"/>
                  </a:lnTo>
                  <a:lnTo>
                    <a:pt x="827" y="2237"/>
                  </a:lnTo>
                  <a:lnTo>
                    <a:pt x="828" y="2237"/>
                  </a:lnTo>
                  <a:lnTo>
                    <a:pt x="829" y="2236"/>
                  </a:lnTo>
                  <a:lnTo>
                    <a:pt x="830" y="2236"/>
                  </a:lnTo>
                  <a:lnTo>
                    <a:pt x="831" y="2236"/>
                  </a:lnTo>
                  <a:lnTo>
                    <a:pt x="831" y="2235"/>
                  </a:lnTo>
                  <a:lnTo>
                    <a:pt x="832" y="2234"/>
                  </a:lnTo>
                  <a:lnTo>
                    <a:pt x="832" y="2232"/>
                  </a:lnTo>
                  <a:lnTo>
                    <a:pt x="833" y="2231"/>
                  </a:lnTo>
                  <a:lnTo>
                    <a:pt x="835" y="2231"/>
                  </a:lnTo>
                  <a:lnTo>
                    <a:pt x="839" y="2231"/>
                  </a:lnTo>
                  <a:lnTo>
                    <a:pt x="839" y="2231"/>
                  </a:lnTo>
                  <a:lnTo>
                    <a:pt x="840" y="2231"/>
                  </a:lnTo>
                  <a:lnTo>
                    <a:pt x="842" y="2230"/>
                  </a:lnTo>
                  <a:lnTo>
                    <a:pt x="844" y="2228"/>
                  </a:lnTo>
                  <a:lnTo>
                    <a:pt x="844" y="2227"/>
                  </a:lnTo>
                  <a:lnTo>
                    <a:pt x="845" y="2226"/>
                  </a:lnTo>
                  <a:lnTo>
                    <a:pt x="845" y="2226"/>
                  </a:lnTo>
                  <a:lnTo>
                    <a:pt x="844" y="2226"/>
                  </a:lnTo>
                  <a:lnTo>
                    <a:pt x="843" y="2224"/>
                  </a:lnTo>
                  <a:lnTo>
                    <a:pt x="843" y="2223"/>
                  </a:lnTo>
                  <a:lnTo>
                    <a:pt x="843" y="2220"/>
                  </a:lnTo>
                  <a:lnTo>
                    <a:pt x="844" y="2218"/>
                  </a:lnTo>
                  <a:lnTo>
                    <a:pt x="844" y="2216"/>
                  </a:lnTo>
                  <a:lnTo>
                    <a:pt x="845" y="2216"/>
                  </a:lnTo>
                  <a:lnTo>
                    <a:pt x="845" y="2215"/>
                  </a:lnTo>
                  <a:lnTo>
                    <a:pt x="846" y="2215"/>
                  </a:lnTo>
                  <a:lnTo>
                    <a:pt x="849" y="2212"/>
                  </a:lnTo>
                  <a:lnTo>
                    <a:pt x="851" y="2209"/>
                  </a:lnTo>
                  <a:lnTo>
                    <a:pt x="849" y="2208"/>
                  </a:lnTo>
                  <a:lnTo>
                    <a:pt x="849" y="2207"/>
                  </a:lnTo>
                  <a:lnTo>
                    <a:pt x="850" y="2206"/>
                  </a:lnTo>
                  <a:lnTo>
                    <a:pt x="851" y="2206"/>
                  </a:lnTo>
                  <a:lnTo>
                    <a:pt x="852" y="2207"/>
                  </a:lnTo>
                  <a:lnTo>
                    <a:pt x="853" y="2207"/>
                  </a:lnTo>
                  <a:lnTo>
                    <a:pt x="855" y="2206"/>
                  </a:lnTo>
                  <a:lnTo>
                    <a:pt x="855" y="2206"/>
                  </a:lnTo>
                  <a:lnTo>
                    <a:pt x="857" y="2204"/>
                  </a:lnTo>
                  <a:lnTo>
                    <a:pt x="857" y="2202"/>
                  </a:lnTo>
                  <a:lnTo>
                    <a:pt x="857" y="2202"/>
                  </a:lnTo>
                  <a:lnTo>
                    <a:pt x="857" y="2200"/>
                  </a:lnTo>
                  <a:lnTo>
                    <a:pt x="859" y="2199"/>
                  </a:lnTo>
                  <a:lnTo>
                    <a:pt x="860" y="2199"/>
                  </a:lnTo>
                  <a:lnTo>
                    <a:pt x="860" y="2198"/>
                  </a:lnTo>
                  <a:lnTo>
                    <a:pt x="864" y="2197"/>
                  </a:lnTo>
                  <a:lnTo>
                    <a:pt x="867" y="2194"/>
                  </a:lnTo>
                  <a:lnTo>
                    <a:pt x="868" y="2194"/>
                  </a:lnTo>
                  <a:lnTo>
                    <a:pt x="868" y="2193"/>
                  </a:lnTo>
                  <a:lnTo>
                    <a:pt x="872" y="2193"/>
                  </a:lnTo>
                  <a:lnTo>
                    <a:pt x="874" y="2192"/>
                  </a:lnTo>
                  <a:lnTo>
                    <a:pt x="880" y="2192"/>
                  </a:lnTo>
                  <a:lnTo>
                    <a:pt x="883" y="2190"/>
                  </a:lnTo>
                  <a:lnTo>
                    <a:pt x="883" y="2189"/>
                  </a:lnTo>
                  <a:lnTo>
                    <a:pt x="884" y="2189"/>
                  </a:lnTo>
                  <a:lnTo>
                    <a:pt x="885" y="2189"/>
                  </a:lnTo>
                  <a:lnTo>
                    <a:pt x="885" y="2188"/>
                  </a:lnTo>
                  <a:lnTo>
                    <a:pt x="887" y="2186"/>
                  </a:lnTo>
                  <a:lnTo>
                    <a:pt x="888" y="2186"/>
                  </a:lnTo>
                  <a:lnTo>
                    <a:pt x="889" y="2185"/>
                  </a:lnTo>
                  <a:lnTo>
                    <a:pt x="890" y="2183"/>
                  </a:lnTo>
                  <a:lnTo>
                    <a:pt x="891" y="2181"/>
                  </a:lnTo>
                  <a:lnTo>
                    <a:pt x="892" y="2180"/>
                  </a:lnTo>
                  <a:lnTo>
                    <a:pt x="893" y="2179"/>
                  </a:lnTo>
                  <a:lnTo>
                    <a:pt x="899" y="2174"/>
                  </a:lnTo>
                  <a:lnTo>
                    <a:pt x="901" y="2174"/>
                  </a:lnTo>
                  <a:lnTo>
                    <a:pt x="902" y="2174"/>
                  </a:lnTo>
                  <a:lnTo>
                    <a:pt x="902" y="2173"/>
                  </a:lnTo>
                  <a:lnTo>
                    <a:pt x="905" y="2170"/>
                  </a:lnTo>
                  <a:lnTo>
                    <a:pt x="905" y="2169"/>
                  </a:lnTo>
                  <a:lnTo>
                    <a:pt x="904" y="2168"/>
                  </a:lnTo>
                  <a:lnTo>
                    <a:pt x="904" y="2166"/>
                  </a:lnTo>
                  <a:lnTo>
                    <a:pt x="905" y="2166"/>
                  </a:lnTo>
                  <a:lnTo>
                    <a:pt x="908" y="2165"/>
                  </a:lnTo>
                  <a:lnTo>
                    <a:pt x="908" y="2165"/>
                  </a:lnTo>
                  <a:lnTo>
                    <a:pt x="910" y="2163"/>
                  </a:lnTo>
                  <a:lnTo>
                    <a:pt x="910" y="2163"/>
                  </a:lnTo>
                  <a:lnTo>
                    <a:pt x="913" y="2161"/>
                  </a:lnTo>
                  <a:lnTo>
                    <a:pt x="913" y="2159"/>
                  </a:lnTo>
                  <a:lnTo>
                    <a:pt x="916" y="2157"/>
                  </a:lnTo>
                  <a:lnTo>
                    <a:pt x="916" y="2155"/>
                  </a:lnTo>
                  <a:lnTo>
                    <a:pt x="919" y="2152"/>
                  </a:lnTo>
                  <a:lnTo>
                    <a:pt x="919" y="2149"/>
                  </a:lnTo>
                  <a:lnTo>
                    <a:pt x="923" y="2145"/>
                  </a:lnTo>
                  <a:lnTo>
                    <a:pt x="925" y="2144"/>
                  </a:lnTo>
                  <a:lnTo>
                    <a:pt x="927" y="2142"/>
                  </a:lnTo>
                  <a:lnTo>
                    <a:pt x="928" y="2140"/>
                  </a:lnTo>
                  <a:lnTo>
                    <a:pt x="931" y="2137"/>
                  </a:lnTo>
                  <a:lnTo>
                    <a:pt x="932" y="2137"/>
                  </a:lnTo>
                  <a:lnTo>
                    <a:pt x="934" y="2135"/>
                  </a:lnTo>
                  <a:lnTo>
                    <a:pt x="935" y="2133"/>
                  </a:lnTo>
                  <a:lnTo>
                    <a:pt x="935" y="2129"/>
                  </a:lnTo>
                  <a:lnTo>
                    <a:pt x="934" y="2129"/>
                  </a:lnTo>
                  <a:lnTo>
                    <a:pt x="934" y="2127"/>
                  </a:lnTo>
                  <a:lnTo>
                    <a:pt x="936" y="2125"/>
                  </a:lnTo>
                  <a:lnTo>
                    <a:pt x="937" y="2125"/>
                  </a:lnTo>
                  <a:lnTo>
                    <a:pt x="938" y="2124"/>
                  </a:lnTo>
                  <a:lnTo>
                    <a:pt x="941" y="2124"/>
                  </a:lnTo>
                  <a:lnTo>
                    <a:pt x="944" y="2122"/>
                  </a:lnTo>
                  <a:lnTo>
                    <a:pt x="946" y="2121"/>
                  </a:lnTo>
                  <a:lnTo>
                    <a:pt x="948" y="2119"/>
                  </a:lnTo>
                  <a:lnTo>
                    <a:pt x="948" y="2117"/>
                  </a:lnTo>
                  <a:lnTo>
                    <a:pt x="950" y="2114"/>
                  </a:lnTo>
                  <a:lnTo>
                    <a:pt x="950" y="2114"/>
                  </a:lnTo>
                  <a:lnTo>
                    <a:pt x="953" y="2114"/>
                  </a:lnTo>
                  <a:lnTo>
                    <a:pt x="957" y="2110"/>
                  </a:lnTo>
                  <a:lnTo>
                    <a:pt x="957" y="2110"/>
                  </a:lnTo>
                  <a:lnTo>
                    <a:pt x="956" y="2109"/>
                  </a:lnTo>
                  <a:lnTo>
                    <a:pt x="956" y="2108"/>
                  </a:lnTo>
                  <a:lnTo>
                    <a:pt x="958" y="2106"/>
                  </a:lnTo>
                  <a:lnTo>
                    <a:pt x="958" y="2106"/>
                  </a:lnTo>
                  <a:lnTo>
                    <a:pt x="958" y="2106"/>
                  </a:lnTo>
                  <a:lnTo>
                    <a:pt x="960" y="2104"/>
                  </a:lnTo>
                  <a:lnTo>
                    <a:pt x="960" y="2101"/>
                  </a:lnTo>
                  <a:lnTo>
                    <a:pt x="961" y="2101"/>
                  </a:lnTo>
                  <a:lnTo>
                    <a:pt x="961" y="2099"/>
                  </a:lnTo>
                  <a:lnTo>
                    <a:pt x="959" y="2097"/>
                  </a:lnTo>
                  <a:lnTo>
                    <a:pt x="959" y="2096"/>
                  </a:lnTo>
                  <a:lnTo>
                    <a:pt x="959" y="2096"/>
                  </a:lnTo>
                  <a:lnTo>
                    <a:pt x="959" y="2094"/>
                  </a:lnTo>
                  <a:lnTo>
                    <a:pt x="955" y="2093"/>
                  </a:lnTo>
                  <a:lnTo>
                    <a:pt x="955" y="2092"/>
                  </a:lnTo>
                  <a:lnTo>
                    <a:pt x="957" y="2090"/>
                  </a:lnTo>
                  <a:lnTo>
                    <a:pt x="956" y="2087"/>
                  </a:lnTo>
                  <a:lnTo>
                    <a:pt x="958" y="2086"/>
                  </a:lnTo>
                  <a:lnTo>
                    <a:pt x="960" y="2086"/>
                  </a:lnTo>
                  <a:lnTo>
                    <a:pt x="960" y="2086"/>
                  </a:lnTo>
                  <a:lnTo>
                    <a:pt x="963" y="2086"/>
                  </a:lnTo>
                  <a:lnTo>
                    <a:pt x="966" y="2085"/>
                  </a:lnTo>
                  <a:lnTo>
                    <a:pt x="967" y="2083"/>
                  </a:lnTo>
                  <a:lnTo>
                    <a:pt x="967" y="2081"/>
                  </a:lnTo>
                  <a:lnTo>
                    <a:pt x="968" y="2080"/>
                  </a:lnTo>
                  <a:lnTo>
                    <a:pt x="972" y="2079"/>
                  </a:lnTo>
                  <a:lnTo>
                    <a:pt x="973" y="2078"/>
                  </a:lnTo>
                  <a:lnTo>
                    <a:pt x="973" y="2077"/>
                  </a:lnTo>
                  <a:lnTo>
                    <a:pt x="974" y="2076"/>
                  </a:lnTo>
                  <a:lnTo>
                    <a:pt x="977" y="2076"/>
                  </a:lnTo>
                  <a:lnTo>
                    <a:pt x="979" y="2075"/>
                  </a:lnTo>
                  <a:lnTo>
                    <a:pt x="979" y="2072"/>
                  </a:lnTo>
                  <a:lnTo>
                    <a:pt x="978" y="2072"/>
                  </a:lnTo>
                  <a:lnTo>
                    <a:pt x="978" y="2069"/>
                  </a:lnTo>
                  <a:lnTo>
                    <a:pt x="978" y="2069"/>
                  </a:lnTo>
                  <a:lnTo>
                    <a:pt x="977" y="2067"/>
                  </a:lnTo>
                  <a:lnTo>
                    <a:pt x="980" y="2065"/>
                  </a:lnTo>
                  <a:lnTo>
                    <a:pt x="980" y="2063"/>
                  </a:lnTo>
                  <a:lnTo>
                    <a:pt x="978" y="2062"/>
                  </a:lnTo>
                  <a:lnTo>
                    <a:pt x="978" y="2061"/>
                  </a:lnTo>
                  <a:lnTo>
                    <a:pt x="979" y="2060"/>
                  </a:lnTo>
                  <a:lnTo>
                    <a:pt x="979" y="2059"/>
                  </a:lnTo>
                  <a:lnTo>
                    <a:pt x="980" y="2058"/>
                  </a:lnTo>
                  <a:lnTo>
                    <a:pt x="982" y="2058"/>
                  </a:lnTo>
                  <a:lnTo>
                    <a:pt x="984" y="2057"/>
                  </a:lnTo>
                  <a:lnTo>
                    <a:pt x="985" y="2056"/>
                  </a:lnTo>
                  <a:lnTo>
                    <a:pt x="985" y="2055"/>
                  </a:lnTo>
                  <a:lnTo>
                    <a:pt x="985" y="2055"/>
                  </a:lnTo>
                  <a:lnTo>
                    <a:pt x="986" y="2055"/>
                  </a:lnTo>
                  <a:lnTo>
                    <a:pt x="988" y="2053"/>
                  </a:lnTo>
                  <a:lnTo>
                    <a:pt x="988" y="2050"/>
                  </a:lnTo>
                  <a:lnTo>
                    <a:pt x="987" y="2048"/>
                  </a:lnTo>
                  <a:lnTo>
                    <a:pt x="983" y="2048"/>
                  </a:lnTo>
                  <a:lnTo>
                    <a:pt x="982" y="2047"/>
                  </a:lnTo>
                  <a:lnTo>
                    <a:pt x="982" y="2046"/>
                  </a:lnTo>
                  <a:lnTo>
                    <a:pt x="982" y="2046"/>
                  </a:lnTo>
                  <a:lnTo>
                    <a:pt x="982" y="2042"/>
                  </a:lnTo>
                  <a:lnTo>
                    <a:pt x="979" y="2042"/>
                  </a:lnTo>
                  <a:lnTo>
                    <a:pt x="979" y="2041"/>
                  </a:lnTo>
                  <a:lnTo>
                    <a:pt x="979" y="2040"/>
                  </a:lnTo>
                  <a:lnTo>
                    <a:pt x="978" y="2040"/>
                  </a:lnTo>
                  <a:lnTo>
                    <a:pt x="978" y="2038"/>
                  </a:lnTo>
                  <a:lnTo>
                    <a:pt x="978" y="2038"/>
                  </a:lnTo>
                  <a:lnTo>
                    <a:pt x="979" y="2038"/>
                  </a:lnTo>
                  <a:lnTo>
                    <a:pt x="980" y="2038"/>
                  </a:lnTo>
                  <a:lnTo>
                    <a:pt x="980" y="2037"/>
                  </a:lnTo>
                  <a:lnTo>
                    <a:pt x="980" y="2035"/>
                  </a:lnTo>
                  <a:lnTo>
                    <a:pt x="980" y="2034"/>
                  </a:lnTo>
                  <a:lnTo>
                    <a:pt x="980" y="2033"/>
                  </a:lnTo>
                  <a:lnTo>
                    <a:pt x="981" y="2033"/>
                  </a:lnTo>
                  <a:lnTo>
                    <a:pt x="983" y="2033"/>
                  </a:lnTo>
                  <a:lnTo>
                    <a:pt x="984" y="2034"/>
                  </a:lnTo>
                  <a:lnTo>
                    <a:pt x="985" y="2035"/>
                  </a:lnTo>
                  <a:lnTo>
                    <a:pt x="986" y="2035"/>
                  </a:lnTo>
                  <a:lnTo>
                    <a:pt x="989" y="2033"/>
                  </a:lnTo>
                  <a:lnTo>
                    <a:pt x="992" y="2031"/>
                  </a:lnTo>
                  <a:lnTo>
                    <a:pt x="995" y="2028"/>
                  </a:lnTo>
                  <a:lnTo>
                    <a:pt x="997" y="2028"/>
                  </a:lnTo>
                  <a:lnTo>
                    <a:pt x="998" y="2029"/>
                  </a:lnTo>
                  <a:lnTo>
                    <a:pt x="999" y="2029"/>
                  </a:lnTo>
                  <a:lnTo>
                    <a:pt x="1001" y="2028"/>
                  </a:lnTo>
                  <a:lnTo>
                    <a:pt x="1002" y="2028"/>
                  </a:lnTo>
                  <a:lnTo>
                    <a:pt x="1003" y="2027"/>
                  </a:lnTo>
                  <a:lnTo>
                    <a:pt x="1004" y="2027"/>
                  </a:lnTo>
                  <a:lnTo>
                    <a:pt x="1005" y="2025"/>
                  </a:lnTo>
                  <a:lnTo>
                    <a:pt x="1006" y="2025"/>
                  </a:lnTo>
                  <a:lnTo>
                    <a:pt x="1008" y="2023"/>
                  </a:lnTo>
                  <a:lnTo>
                    <a:pt x="1007" y="2021"/>
                  </a:lnTo>
                  <a:lnTo>
                    <a:pt x="1007" y="2019"/>
                  </a:lnTo>
                  <a:lnTo>
                    <a:pt x="1007" y="2019"/>
                  </a:lnTo>
                  <a:lnTo>
                    <a:pt x="1007" y="2017"/>
                  </a:lnTo>
                  <a:lnTo>
                    <a:pt x="1008" y="2017"/>
                  </a:lnTo>
                  <a:lnTo>
                    <a:pt x="1009" y="2017"/>
                  </a:lnTo>
                  <a:lnTo>
                    <a:pt x="1009" y="2018"/>
                  </a:lnTo>
                  <a:lnTo>
                    <a:pt x="1011" y="2018"/>
                  </a:lnTo>
                  <a:lnTo>
                    <a:pt x="1013" y="2015"/>
                  </a:lnTo>
                  <a:lnTo>
                    <a:pt x="1014" y="2013"/>
                  </a:lnTo>
                  <a:lnTo>
                    <a:pt x="1015" y="2013"/>
                  </a:lnTo>
                  <a:lnTo>
                    <a:pt x="1016" y="2014"/>
                  </a:lnTo>
                  <a:lnTo>
                    <a:pt x="1017" y="2016"/>
                  </a:lnTo>
                  <a:lnTo>
                    <a:pt x="1018" y="2016"/>
                  </a:lnTo>
                  <a:lnTo>
                    <a:pt x="1020" y="2016"/>
                  </a:lnTo>
                  <a:lnTo>
                    <a:pt x="1021" y="2015"/>
                  </a:lnTo>
                  <a:lnTo>
                    <a:pt x="1023" y="2015"/>
                  </a:lnTo>
                  <a:lnTo>
                    <a:pt x="1023" y="2015"/>
                  </a:lnTo>
                  <a:lnTo>
                    <a:pt x="1024" y="2015"/>
                  </a:lnTo>
                  <a:lnTo>
                    <a:pt x="1025" y="2014"/>
                  </a:lnTo>
                  <a:lnTo>
                    <a:pt x="1024" y="2014"/>
                  </a:lnTo>
                  <a:lnTo>
                    <a:pt x="1025" y="2012"/>
                  </a:lnTo>
                  <a:lnTo>
                    <a:pt x="1027" y="2012"/>
                  </a:lnTo>
                  <a:lnTo>
                    <a:pt x="1027" y="2010"/>
                  </a:lnTo>
                  <a:lnTo>
                    <a:pt x="1026" y="2009"/>
                  </a:lnTo>
                  <a:lnTo>
                    <a:pt x="1026" y="2008"/>
                  </a:lnTo>
                  <a:lnTo>
                    <a:pt x="1026" y="2008"/>
                  </a:lnTo>
                  <a:lnTo>
                    <a:pt x="1026" y="2007"/>
                  </a:lnTo>
                  <a:lnTo>
                    <a:pt x="1026" y="2005"/>
                  </a:lnTo>
                  <a:lnTo>
                    <a:pt x="1025" y="2004"/>
                  </a:lnTo>
                  <a:lnTo>
                    <a:pt x="1026" y="2004"/>
                  </a:lnTo>
                  <a:lnTo>
                    <a:pt x="1026" y="2001"/>
                  </a:lnTo>
                  <a:lnTo>
                    <a:pt x="1026" y="2000"/>
                  </a:lnTo>
                  <a:lnTo>
                    <a:pt x="1027" y="1998"/>
                  </a:lnTo>
                  <a:lnTo>
                    <a:pt x="1027" y="1997"/>
                  </a:lnTo>
                  <a:lnTo>
                    <a:pt x="1027" y="1995"/>
                  </a:lnTo>
                  <a:lnTo>
                    <a:pt x="1029" y="1994"/>
                  </a:lnTo>
                  <a:lnTo>
                    <a:pt x="1029" y="1993"/>
                  </a:lnTo>
                  <a:lnTo>
                    <a:pt x="1030" y="1992"/>
                  </a:lnTo>
                  <a:lnTo>
                    <a:pt x="1031" y="1992"/>
                  </a:lnTo>
                  <a:lnTo>
                    <a:pt x="1031" y="1992"/>
                  </a:lnTo>
                  <a:lnTo>
                    <a:pt x="1031" y="1991"/>
                  </a:lnTo>
                  <a:lnTo>
                    <a:pt x="1033" y="1989"/>
                  </a:lnTo>
                  <a:lnTo>
                    <a:pt x="1034" y="1988"/>
                  </a:lnTo>
                  <a:lnTo>
                    <a:pt x="1037" y="1987"/>
                  </a:lnTo>
                  <a:lnTo>
                    <a:pt x="1037" y="1986"/>
                  </a:lnTo>
                  <a:lnTo>
                    <a:pt x="1036" y="1985"/>
                  </a:lnTo>
                  <a:lnTo>
                    <a:pt x="1036" y="1984"/>
                  </a:lnTo>
                  <a:lnTo>
                    <a:pt x="1038" y="1981"/>
                  </a:lnTo>
                  <a:lnTo>
                    <a:pt x="1039" y="1980"/>
                  </a:lnTo>
                  <a:lnTo>
                    <a:pt x="1038" y="1978"/>
                  </a:lnTo>
                  <a:lnTo>
                    <a:pt x="1038" y="1974"/>
                  </a:lnTo>
                  <a:lnTo>
                    <a:pt x="1039" y="1973"/>
                  </a:lnTo>
                  <a:lnTo>
                    <a:pt x="1041" y="1972"/>
                  </a:lnTo>
                  <a:lnTo>
                    <a:pt x="1042" y="1971"/>
                  </a:lnTo>
                  <a:lnTo>
                    <a:pt x="1043" y="1971"/>
                  </a:lnTo>
                  <a:lnTo>
                    <a:pt x="1044" y="1970"/>
                  </a:lnTo>
                  <a:lnTo>
                    <a:pt x="1044" y="1968"/>
                  </a:lnTo>
                  <a:lnTo>
                    <a:pt x="1046" y="1966"/>
                  </a:lnTo>
                  <a:lnTo>
                    <a:pt x="1046" y="1966"/>
                  </a:lnTo>
                  <a:lnTo>
                    <a:pt x="1045" y="1965"/>
                  </a:lnTo>
                  <a:lnTo>
                    <a:pt x="1045" y="1964"/>
                  </a:lnTo>
                  <a:lnTo>
                    <a:pt x="1045" y="1963"/>
                  </a:lnTo>
                  <a:lnTo>
                    <a:pt x="1045" y="1962"/>
                  </a:lnTo>
                  <a:lnTo>
                    <a:pt x="1046" y="1961"/>
                  </a:lnTo>
                  <a:lnTo>
                    <a:pt x="1047" y="1961"/>
                  </a:lnTo>
                  <a:lnTo>
                    <a:pt x="1049" y="1961"/>
                  </a:lnTo>
                  <a:lnTo>
                    <a:pt x="1050" y="1962"/>
                  </a:lnTo>
                  <a:lnTo>
                    <a:pt x="1050" y="1964"/>
                  </a:lnTo>
                  <a:lnTo>
                    <a:pt x="1051" y="1965"/>
                  </a:lnTo>
                  <a:lnTo>
                    <a:pt x="1051" y="1966"/>
                  </a:lnTo>
                  <a:lnTo>
                    <a:pt x="1052" y="1968"/>
                  </a:lnTo>
                  <a:lnTo>
                    <a:pt x="1052" y="1969"/>
                  </a:lnTo>
                  <a:lnTo>
                    <a:pt x="1052" y="1971"/>
                  </a:lnTo>
                  <a:lnTo>
                    <a:pt x="1051" y="1971"/>
                  </a:lnTo>
                  <a:lnTo>
                    <a:pt x="1050" y="1970"/>
                  </a:lnTo>
                  <a:lnTo>
                    <a:pt x="1048" y="1970"/>
                  </a:lnTo>
                  <a:lnTo>
                    <a:pt x="1048" y="1971"/>
                  </a:lnTo>
                  <a:lnTo>
                    <a:pt x="1052" y="1975"/>
                  </a:lnTo>
                  <a:lnTo>
                    <a:pt x="1053" y="1976"/>
                  </a:lnTo>
                  <a:lnTo>
                    <a:pt x="1053" y="1978"/>
                  </a:lnTo>
                  <a:lnTo>
                    <a:pt x="1052" y="1979"/>
                  </a:lnTo>
                  <a:lnTo>
                    <a:pt x="1053" y="1979"/>
                  </a:lnTo>
                  <a:lnTo>
                    <a:pt x="1053" y="1981"/>
                  </a:lnTo>
                  <a:lnTo>
                    <a:pt x="1052" y="1982"/>
                  </a:lnTo>
                  <a:lnTo>
                    <a:pt x="1049" y="1982"/>
                  </a:lnTo>
                  <a:lnTo>
                    <a:pt x="1049" y="1981"/>
                  </a:lnTo>
                  <a:lnTo>
                    <a:pt x="1048" y="1983"/>
                  </a:lnTo>
                  <a:lnTo>
                    <a:pt x="1051" y="1986"/>
                  </a:lnTo>
                  <a:lnTo>
                    <a:pt x="1054" y="1986"/>
                  </a:lnTo>
                  <a:lnTo>
                    <a:pt x="1054" y="1987"/>
                  </a:lnTo>
                  <a:lnTo>
                    <a:pt x="1053" y="1988"/>
                  </a:lnTo>
                  <a:lnTo>
                    <a:pt x="1053" y="1991"/>
                  </a:lnTo>
                  <a:lnTo>
                    <a:pt x="1054" y="1992"/>
                  </a:lnTo>
                  <a:lnTo>
                    <a:pt x="1054" y="1994"/>
                  </a:lnTo>
                  <a:lnTo>
                    <a:pt x="1054" y="1994"/>
                  </a:lnTo>
                  <a:lnTo>
                    <a:pt x="1054" y="1994"/>
                  </a:lnTo>
                  <a:lnTo>
                    <a:pt x="1054" y="1995"/>
                  </a:lnTo>
                  <a:lnTo>
                    <a:pt x="1053" y="1996"/>
                  </a:lnTo>
                  <a:lnTo>
                    <a:pt x="1052" y="1996"/>
                  </a:lnTo>
                  <a:lnTo>
                    <a:pt x="1050" y="1994"/>
                  </a:lnTo>
                  <a:lnTo>
                    <a:pt x="1049" y="1995"/>
                  </a:lnTo>
                  <a:lnTo>
                    <a:pt x="1048" y="1994"/>
                  </a:lnTo>
                  <a:lnTo>
                    <a:pt x="1046" y="1994"/>
                  </a:lnTo>
                  <a:lnTo>
                    <a:pt x="1044" y="1993"/>
                  </a:lnTo>
                  <a:lnTo>
                    <a:pt x="1042" y="1993"/>
                  </a:lnTo>
                  <a:lnTo>
                    <a:pt x="1042" y="1992"/>
                  </a:lnTo>
                  <a:lnTo>
                    <a:pt x="1041" y="1992"/>
                  </a:lnTo>
                  <a:lnTo>
                    <a:pt x="1038" y="1991"/>
                  </a:lnTo>
                  <a:lnTo>
                    <a:pt x="1037" y="1992"/>
                  </a:lnTo>
                  <a:lnTo>
                    <a:pt x="1036" y="1992"/>
                  </a:lnTo>
                  <a:lnTo>
                    <a:pt x="1036" y="1993"/>
                  </a:lnTo>
                  <a:lnTo>
                    <a:pt x="1037" y="1995"/>
                  </a:lnTo>
                  <a:lnTo>
                    <a:pt x="1039" y="1996"/>
                  </a:lnTo>
                  <a:lnTo>
                    <a:pt x="1040" y="1998"/>
                  </a:lnTo>
                  <a:lnTo>
                    <a:pt x="1042" y="1999"/>
                  </a:lnTo>
                  <a:lnTo>
                    <a:pt x="1043" y="1998"/>
                  </a:lnTo>
                  <a:lnTo>
                    <a:pt x="1044" y="1998"/>
                  </a:lnTo>
                  <a:lnTo>
                    <a:pt x="1045" y="1999"/>
                  </a:lnTo>
                  <a:lnTo>
                    <a:pt x="1046" y="1998"/>
                  </a:lnTo>
                  <a:lnTo>
                    <a:pt x="1048" y="1998"/>
                  </a:lnTo>
                  <a:lnTo>
                    <a:pt x="1048" y="2001"/>
                  </a:lnTo>
                  <a:lnTo>
                    <a:pt x="1049" y="2001"/>
                  </a:lnTo>
                  <a:lnTo>
                    <a:pt x="1049" y="2001"/>
                  </a:lnTo>
                  <a:lnTo>
                    <a:pt x="1052" y="2001"/>
                  </a:lnTo>
                  <a:lnTo>
                    <a:pt x="1053" y="2000"/>
                  </a:lnTo>
                  <a:lnTo>
                    <a:pt x="1054" y="2000"/>
                  </a:lnTo>
                  <a:lnTo>
                    <a:pt x="1055" y="2001"/>
                  </a:lnTo>
                  <a:lnTo>
                    <a:pt x="1055" y="2002"/>
                  </a:lnTo>
                  <a:lnTo>
                    <a:pt x="1055" y="2003"/>
                  </a:lnTo>
                  <a:lnTo>
                    <a:pt x="1055" y="2004"/>
                  </a:lnTo>
                  <a:lnTo>
                    <a:pt x="1056" y="2007"/>
                  </a:lnTo>
                  <a:lnTo>
                    <a:pt x="1055" y="2008"/>
                  </a:lnTo>
                  <a:lnTo>
                    <a:pt x="1055" y="2009"/>
                  </a:lnTo>
                  <a:lnTo>
                    <a:pt x="1055" y="2009"/>
                  </a:lnTo>
                  <a:lnTo>
                    <a:pt x="1054" y="2010"/>
                  </a:lnTo>
                  <a:lnTo>
                    <a:pt x="1053" y="2010"/>
                  </a:lnTo>
                  <a:lnTo>
                    <a:pt x="1052" y="2011"/>
                  </a:lnTo>
                  <a:lnTo>
                    <a:pt x="1054" y="2014"/>
                  </a:lnTo>
                  <a:lnTo>
                    <a:pt x="1053" y="2014"/>
                  </a:lnTo>
                  <a:lnTo>
                    <a:pt x="1053" y="2015"/>
                  </a:lnTo>
                  <a:lnTo>
                    <a:pt x="1054" y="2015"/>
                  </a:lnTo>
                  <a:lnTo>
                    <a:pt x="1054" y="2016"/>
                  </a:lnTo>
                  <a:lnTo>
                    <a:pt x="1054" y="2021"/>
                  </a:lnTo>
                  <a:lnTo>
                    <a:pt x="1055" y="2022"/>
                  </a:lnTo>
                  <a:lnTo>
                    <a:pt x="1056" y="2021"/>
                  </a:lnTo>
                  <a:lnTo>
                    <a:pt x="1058" y="2021"/>
                  </a:lnTo>
                  <a:lnTo>
                    <a:pt x="1060" y="2023"/>
                  </a:lnTo>
                  <a:lnTo>
                    <a:pt x="1061" y="2023"/>
                  </a:lnTo>
                  <a:lnTo>
                    <a:pt x="1062" y="2022"/>
                  </a:lnTo>
                  <a:lnTo>
                    <a:pt x="1063" y="2023"/>
                  </a:lnTo>
                  <a:lnTo>
                    <a:pt x="1066" y="2021"/>
                  </a:lnTo>
                  <a:lnTo>
                    <a:pt x="1066" y="2020"/>
                  </a:lnTo>
                  <a:lnTo>
                    <a:pt x="1066" y="2019"/>
                  </a:lnTo>
                  <a:lnTo>
                    <a:pt x="1065" y="2016"/>
                  </a:lnTo>
                  <a:lnTo>
                    <a:pt x="1065" y="2014"/>
                  </a:lnTo>
                  <a:lnTo>
                    <a:pt x="1066" y="2014"/>
                  </a:lnTo>
                  <a:lnTo>
                    <a:pt x="1066" y="2015"/>
                  </a:lnTo>
                  <a:lnTo>
                    <a:pt x="1068" y="2015"/>
                  </a:lnTo>
                  <a:lnTo>
                    <a:pt x="1068" y="2016"/>
                  </a:lnTo>
                  <a:lnTo>
                    <a:pt x="1069" y="2017"/>
                  </a:lnTo>
                  <a:lnTo>
                    <a:pt x="1070" y="2017"/>
                  </a:lnTo>
                  <a:lnTo>
                    <a:pt x="1070" y="2018"/>
                  </a:lnTo>
                  <a:lnTo>
                    <a:pt x="1072" y="2020"/>
                  </a:lnTo>
                  <a:lnTo>
                    <a:pt x="1072" y="2019"/>
                  </a:lnTo>
                  <a:lnTo>
                    <a:pt x="1072" y="2019"/>
                  </a:lnTo>
                  <a:lnTo>
                    <a:pt x="1074" y="2018"/>
                  </a:lnTo>
                  <a:lnTo>
                    <a:pt x="1074" y="2014"/>
                  </a:lnTo>
                  <a:lnTo>
                    <a:pt x="1073" y="2012"/>
                  </a:lnTo>
                  <a:lnTo>
                    <a:pt x="1073" y="2009"/>
                  </a:lnTo>
                  <a:lnTo>
                    <a:pt x="1073" y="2009"/>
                  </a:lnTo>
                  <a:lnTo>
                    <a:pt x="1072" y="2007"/>
                  </a:lnTo>
                  <a:lnTo>
                    <a:pt x="1072" y="2006"/>
                  </a:lnTo>
                  <a:lnTo>
                    <a:pt x="1073" y="2005"/>
                  </a:lnTo>
                  <a:lnTo>
                    <a:pt x="1072" y="2004"/>
                  </a:lnTo>
                  <a:lnTo>
                    <a:pt x="1072" y="2004"/>
                  </a:lnTo>
                  <a:lnTo>
                    <a:pt x="1073" y="2003"/>
                  </a:lnTo>
                  <a:lnTo>
                    <a:pt x="1073" y="2002"/>
                  </a:lnTo>
                  <a:lnTo>
                    <a:pt x="1074" y="2001"/>
                  </a:lnTo>
                  <a:lnTo>
                    <a:pt x="1074" y="1999"/>
                  </a:lnTo>
                  <a:lnTo>
                    <a:pt x="1075" y="1998"/>
                  </a:lnTo>
                  <a:lnTo>
                    <a:pt x="1074" y="1997"/>
                  </a:lnTo>
                  <a:lnTo>
                    <a:pt x="1074" y="1995"/>
                  </a:lnTo>
                  <a:lnTo>
                    <a:pt x="1075" y="1995"/>
                  </a:lnTo>
                  <a:lnTo>
                    <a:pt x="1076" y="1995"/>
                  </a:lnTo>
                  <a:lnTo>
                    <a:pt x="1077" y="1994"/>
                  </a:lnTo>
                  <a:lnTo>
                    <a:pt x="1078" y="1993"/>
                  </a:lnTo>
                  <a:lnTo>
                    <a:pt x="1079" y="1992"/>
                  </a:lnTo>
                  <a:lnTo>
                    <a:pt x="1079" y="1989"/>
                  </a:lnTo>
                  <a:lnTo>
                    <a:pt x="1080" y="1989"/>
                  </a:lnTo>
                  <a:lnTo>
                    <a:pt x="1081" y="1988"/>
                  </a:lnTo>
                  <a:lnTo>
                    <a:pt x="1080" y="1987"/>
                  </a:lnTo>
                  <a:lnTo>
                    <a:pt x="1081" y="1987"/>
                  </a:lnTo>
                  <a:lnTo>
                    <a:pt x="1081" y="1986"/>
                  </a:lnTo>
                  <a:lnTo>
                    <a:pt x="1083" y="1985"/>
                  </a:lnTo>
                  <a:lnTo>
                    <a:pt x="1083" y="1983"/>
                  </a:lnTo>
                  <a:lnTo>
                    <a:pt x="1082" y="1982"/>
                  </a:lnTo>
                  <a:lnTo>
                    <a:pt x="1082" y="1982"/>
                  </a:lnTo>
                  <a:lnTo>
                    <a:pt x="1081" y="1982"/>
                  </a:lnTo>
                  <a:lnTo>
                    <a:pt x="1084" y="1980"/>
                  </a:lnTo>
                  <a:lnTo>
                    <a:pt x="1084" y="1978"/>
                  </a:lnTo>
                  <a:lnTo>
                    <a:pt x="1085" y="1977"/>
                  </a:lnTo>
                  <a:lnTo>
                    <a:pt x="1086" y="1977"/>
                  </a:lnTo>
                  <a:lnTo>
                    <a:pt x="1086" y="1976"/>
                  </a:lnTo>
                  <a:lnTo>
                    <a:pt x="1089" y="1976"/>
                  </a:lnTo>
                  <a:lnTo>
                    <a:pt x="1090" y="1975"/>
                  </a:lnTo>
                  <a:lnTo>
                    <a:pt x="1090" y="1974"/>
                  </a:lnTo>
                  <a:lnTo>
                    <a:pt x="1087" y="1974"/>
                  </a:lnTo>
                  <a:lnTo>
                    <a:pt x="1083" y="1972"/>
                  </a:lnTo>
                  <a:lnTo>
                    <a:pt x="1082" y="1972"/>
                  </a:lnTo>
                  <a:lnTo>
                    <a:pt x="1082" y="1973"/>
                  </a:lnTo>
                  <a:lnTo>
                    <a:pt x="1080" y="1973"/>
                  </a:lnTo>
                  <a:lnTo>
                    <a:pt x="1079" y="1972"/>
                  </a:lnTo>
                  <a:lnTo>
                    <a:pt x="1078" y="1972"/>
                  </a:lnTo>
                  <a:lnTo>
                    <a:pt x="1077" y="1971"/>
                  </a:lnTo>
                  <a:lnTo>
                    <a:pt x="1076" y="1972"/>
                  </a:lnTo>
                  <a:lnTo>
                    <a:pt x="1074" y="1972"/>
                  </a:lnTo>
                  <a:lnTo>
                    <a:pt x="1073" y="1971"/>
                  </a:lnTo>
                  <a:lnTo>
                    <a:pt x="1072" y="1967"/>
                  </a:lnTo>
                  <a:lnTo>
                    <a:pt x="1071" y="1966"/>
                  </a:lnTo>
                  <a:lnTo>
                    <a:pt x="1072" y="1965"/>
                  </a:lnTo>
                  <a:lnTo>
                    <a:pt x="1072" y="1965"/>
                  </a:lnTo>
                  <a:lnTo>
                    <a:pt x="1074" y="1963"/>
                  </a:lnTo>
                  <a:lnTo>
                    <a:pt x="1074" y="1963"/>
                  </a:lnTo>
                  <a:lnTo>
                    <a:pt x="1075" y="1962"/>
                  </a:lnTo>
                  <a:lnTo>
                    <a:pt x="1075" y="1961"/>
                  </a:lnTo>
                  <a:lnTo>
                    <a:pt x="1076" y="1960"/>
                  </a:lnTo>
                  <a:lnTo>
                    <a:pt x="1076" y="1958"/>
                  </a:lnTo>
                  <a:lnTo>
                    <a:pt x="1075" y="1957"/>
                  </a:lnTo>
                  <a:lnTo>
                    <a:pt x="1075" y="1954"/>
                  </a:lnTo>
                  <a:lnTo>
                    <a:pt x="1073" y="1952"/>
                  </a:lnTo>
                  <a:lnTo>
                    <a:pt x="1073" y="1950"/>
                  </a:lnTo>
                  <a:lnTo>
                    <a:pt x="1074" y="1948"/>
                  </a:lnTo>
                  <a:lnTo>
                    <a:pt x="1074" y="1947"/>
                  </a:lnTo>
                  <a:lnTo>
                    <a:pt x="1074" y="1946"/>
                  </a:lnTo>
                  <a:lnTo>
                    <a:pt x="1075" y="1945"/>
                  </a:lnTo>
                  <a:lnTo>
                    <a:pt x="1075" y="1944"/>
                  </a:lnTo>
                  <a:lnTo>
                    <a:pt x="1076" y="1942"/>
                  </a:lnTo>
                  <a:lnTo>
                    <a:pt x="1075" y="1941"/>
                  </a:lnTo>
                  <a:lnTo>
                    <a:pt x="1073" y="1941"/>
                  </a:lnTo>
                  <a:lnTo>
                    <a:pt x="1073" y="1940"/>
                  </a:lnTo>
                  <a:lnTo>
                    <a:pt x="1071" y="1938"/>
                  </a:lnTo>
                  <a:lnTo>
                    <a:pt x="1072" y="1935"/>
                  </a:lnTo>
                  <a:lnTo>
                    <a:pt x="1073" y="1934"/>
                  </a:lnTo>
                  <a:lnTo>
                    <a:pt x="1073" y="1932"/>
                  </a:lnTo>
                  <a:lnTo>
                    <a:pt x="1073" y="1931"/>
                  </a:lnTo>
                  <a:lnTo>
                    <a:pt x="1072" y="1930"/>
                  </a:lnTo>
                  <a:lnTo>
                    <a:pt x="1072" y="1929"/>
                  </a:lnTo>
                  <a:lnTo>
                    <a:pt x="1072" y="1927"/>
                  </a:lnTo>
                  <a:lnTo>
                    <a:pt x="1072" y="1927"/>
                  </a:lnTo>
                  <a:lnTo>
                    <a:pt x="1072" y="1927"/>
                  </a:lnTo>
                  <a:lnTo>
                    <a:pt x="1072" y="1927"/>
                  </a:lnTo>
                  <a:lnTo>
                    <a:pt x="1072" y="1926"/>
                  </a:lnTo>
                  <a:lnTo>
                    <a:pt x="1073" y="1924"/>
                  </a:lnTo>
                  <a:lnTo>
                    <a:pt x="1074" y="1924"/>
                  </a:lnTo>
                  <a:lnTo>
                    <a:pt x="1075" y="1924"/>
                  </a:lnTo>
                  <a:lnTo>
                    <a:pt x="1076" y="1923"/>
                  </a:lnTo>
                  <a:lnTo>
                    <a:pt x="1078" y="1923"/>
                  </a:lnTo>
                  <a:lnTo>
                    <a:pt x="1079" y="1922"/>
                  </a:lnTo>
                  <a:lnTo>
                    <a:pt x="1081" y="1923"/>
                  </a:lnTo>
                  <a:lnTo>
                    <a:pt x="1082" y="1924"/>
                  </a:lnTo>
                  <a:lnTo>
                    <a:pt x="1082" y="1925"/>
                  </a:lnTo>
                  <a:lnTo>
                    <a:pt x="1081" y="1926"/>
                  </a:lnTo>
                  <a:lnTo>
                    <a:pt x="1083" y="1927"/>
                  </a:lnTo>
                  <a:lnTo>
                    <a:pt x="1085" y="1928"/>
                  </a:lnTo>
                  <a:lnTo>
                    <a:pt x="1086" y="1928"/>
                  </a:lnTo>
                  <a:lnTo>
                    <a:pt x="1088" y="1930"/>
                  </a:lnTo>
                  <a:lnTo>
                    <a:pt x="1089" y="1930"/>
                  </a:lnTo>
                  <a:lnTo>
                    <a:pt x="1091" y="1929"/>
                  </a:lnTo>
                  <a:lnTo>
                    <a:pt x="1092" y="1929"/>
                  </a:lnTo>
                  <a:lnTo>
                    <a:pt x="1094" y="1927"/>
                  </a:lnTo>
                  <a:lnTo>
                    <a:pt x="1094" y="1925"/>
                  </a:lnTo>
                  <a:lnTo>
                    <a:pt x="1095" y="1925"/>
                  </a:lnTo>
                  <a:lnTo>
                    <a:pt x="1095" y="1923"/>
                  </a:lnTo>
                  <a:lnTo>
                    <a:pt x="1097" y="1921"/>
                  </a:lnTo>
                  <a:lnTo>
                    <a:pt x="1097" y="1920"/>
                  </a:lnTo>
                  <a:lnTo>
                    <a:pt x="1099" y="1919"/>
                  </a:lnTo>
                  <a:lnTo>
                    <a:pt x="1100" y="1918"/>
                  </a:lnTo>
                  <a:lnTo>
                    <a:pt x="1101" y="1918"/>
                  </a:lnTo>
                  <a:lnTo>
                    <a:pt x="1102" y="1917"/>
                  </a:lnTo>
                  <a:lnTo>
                    <a:pt x="1103" y="1917"/>
                  </a:lnTo>
                  <a:lnTo>
                    <a:pt x="1104" y="1916"/>
                  </a:lnTo>
                  <a:lnTo>
                    <a:pt x="1108" y="1916"/>
                  </a:lnTo>
                  <a:lnTo>
                    <a:pt x="1108" y="1915"/>
                  </a:lnTo>
                  <a:lnTo>
                    <a:pt x="1111" y="1915"/>
                  </a:lnTo>
                  <a:lnTo>
                    <a:pt x="1111" y="1916"/>
                  </a:lnTo>
                  <a:lnTo>
                    <a:pt x="1114" y="1916"/>
                  </a:lnTo>
                  <a:lnTo>
                    <a:pt x="1115" y="1916"/>
                  </a:lnTo>
                  <a:lnTo>
                    <a:pt x="1116" y="1917"/>
                  </a:lnTo>
                  <a:lnTo>
                    <a:pt x="1116" y="1917"/>
                  </a:lnTo>
                  <a:lnTo>
                    <a:pt x="1119" y="1920"/>
                  </a:lnTo>
                  <a:lnTo>
                    <a:pt x="1119" y="1920"/>
                  </a:lnTo>
                  <a:lnTo>
                    <a:pt x="1121" y="1922"/>
                  </a:lnTo>
                  <a:lnTo>
                    <a:pt x="1121" y="1922"/>
                  </a:lnTo>
                  <a:lnTo>
                    <a:pt x="1122" y="1923"/>
                  </a:lnTo>
                  <a:lnTo>
                    <a:pt x="1125" y="1923"/>
                  </a:lnTo>
                  <a:lnTo>
                    <a:pt x="1127" y="1922"/>
                  </a:lnTo>
                  <a:lnTo>
                    <a:pt x="1130" y="1922"/>
                  </a:lnTo>
                  <a:lnTo>
                    <a:pt x="1130" y="1921"/>
                  </a:lnTo>
                  <a:lnTo>
                    <a:pt x="1133" y="1921"/>
                  </a:lnTo>
                  <a:lnTo>
                    <a:pt x="1133" y="1921"/>
                  </a:lnTo>
                  <a:lnTo>
                    <a:pt x="1138" y="1921"/>
                  </a:lnTo>
                  <a:lnTo>
                    <a:pt x="1138" y="1919"/>
                  </a:lnTo>
                  <a:lnTo>
                    <a:pt x="1140" y="1919"/>
                  </a:lnTo>
                  <a:lnTo>
                    <a:pt x="1140" y="1920"/>
                  </a:lnTo>
                  <a:lnTo>
                    <a:pt x="1140" y="1920"/>
                  </a:lnTo>
                  <a:lnTo>
                    <a:pt x="1141" y="1921"/>
                  </a:lnTo>
                  <a:lnTo>
                    <a:pt x="1143" y="1919"/>
                  </a:lnTo>
                  <a:lnTo>
                    <a:pt x="1144" y="1918"/>
                  </a:lnTo>
                  <a:lnTo>
                    <a:pt x="1145" y="1919"/>
                  </a:lnTo>
                  <a:lnTo>
                    <a:pt x="1146" y="1918"/>
                  </a:lnTo>
                  <a:lnTo>
                    <a:pt x="1147" y="1918"/>
                  </a:lnTo>
                  <a:lnTo>
                    <a:pt x="1148" y="1917"/>
                  </a:lnTo>
                  <a:lnTo>
                    <a:pt x="1148" y="1916"/>
                  </a:lnTo>
                  <a:lnTo>
                    <a:pt x="1149" y="1915"/>
                  </a:lnTo>
                  <a:lnTo>
                    <a:pt x="1148" y="1915"/>
                  </a:lnTo>
                  <a:lnTo>
                    <a:pt x="1148" y="1913"/>
                  </a:lnTo>
                  <a:lnTo>
                    <a:pt x="1149" y="1912"/>
                  </a:lnTo>
                  <a:lnTo>
                    <a:pt x="1150" y="1912"/>
                  </a:lnTo>
                  <a:lnTo>
                    <a:pt x="1151" y="1911"/>
                  </a:lnTo>
                  <a:lnTo>
                    <a:pt x="1147" y="1908"/>
                  </a:lnTo>
                  <a:lnTo>
                    <a:pt x="1147" y="1906"/>
                  </a:lnTo>
                  <a:lnTo>
                    <a:pt x="1149" y="1906"/>
                  </a:lnTo>
                  <a:lnTo>
                    <a:pt x="1150" y="1906"/>
                  </a:lnTo>
                  <a:lnTo>
                    <a:pt x="1152" y="1904"/>
                  </a:lnTo>
                  <a:lnTo>
                    <a:pt x="1152" y="1902"/>
                  </a:lnTo>
                  <a:lnTo>
                    <a:pt x="1153" y="1901"/>
                  </a:lnTo>
                  <a:lnTo>
                    <a:pt x="1153" y="1900"/>
                  </a:lnTo>
                  <a:lnTo>
                    <a:pt x="1154" y="1899"/>
                  </a:lnTo>
                  <a:lnTo>
                    <a:pt x="1154" y="1898"/>
                  </a:lnTo>
                  <a:lnTo>
                    <a:pt x="1152" y="1896"/>
                  </a:lnTo>
                  <a:lnTo>
                    <a:pt x="1152" y="1895"/>
                  </a:lnTo>
                  <a:lnTo>
                    <a:pt x="1153" y="1894"/>
                  </a:lnTo>
                  <a:lnTo>
                    <a:pt x="1154" y="1894"/>
                  </a:lnTo>
                  <a:lnTo>
                    <a:pt x="1155" y="1893"/>
                  </a:lnTo>
                  <a:lnTo>
                    <a:pt x="1155" y="1891"/>
                  </a:lnTo>
                  <a:lnTo>
                    <a:pt x="1154" y="1890"/>
                  </a:lnTo>
                  <a:lnTo>
                    <a:pt x="1153" y="1890"/>
                  </a:lnTo>
                  <a:lnTo>
                    <a:pt x="1152" y="1889"/>
                  </a:lnTo>
                  <a:lnTo>
                    <a:pt x="1149" y="1888"/>
                  </a:lnTo>
                  <a:lnTo>
                    <a:pt x="1149" y="1887"/>
                  </a:lnTo>
                  <a:lnTo>
                    <a:pt x="1146" y="1886"/>
                  </a:lnTo>
                  <a:lnTo>
                    <a:pt x="1146" y="1885"/>
                  </a:lnTo>
                  <a:lnTo>
                    <a:pt x="1149" y="1885"/>
                  </a:lnTo>
                  <a:lnTo>
                    <a:pt x="1150" y="1885"/>
                  </a:lnTo>
                  <a:lnTo>
                    <a:pt x="1152" y="1885"/>
                  </a:lnTo>
                  <a:lnTo>
                    <a:pt x="1153" y="1884"/>
                  </a:lnTo>
                  <a:lnTo>
                    <a:pt x="1157" y="1884"/>
                  </a:lnTo>
                  <a:lnTo>
                    <a:pt x="1157" y="1885"/>
                  </a:lnTo>
                  <a:lnTo>
                    <a:pt x="1159" y="1883"/>
                  </a:lnTo>
                  <a:lnTo>
                    <a:pt x="1161" y="1883"/>
                  </a:lnTo>
                  <a:lnTo>
                    <a:pt x="1161" y="1881"/>
                  </a:lnTo>
                  <a:lnTo>
                    <a:pt x="1161" y="1880"/>
                  </a:lnTo>
                  <a:lnTo>
                    <a:pt x="1159" y="1879"/>
                  </a:lnTo>
                  <a:lnTo>
                    <a:pt x="1159" y="1879"/>
                  </a:lnTo>
                  <a:lnTo>
                    <a:pt x="1157" y="1880"/>
                  </a:lnTo>
                  <a:lnTo>
                    <a:pt x="1156" y="1880"/>
                  </a:lnTo>
                  <a:lnTo>
                    <a:pt x="1155" y="1879"/>
                  </a:lnTo>
                  <a:lnTo>
                    <a:pt x="1156" y="1879"/>
                  </a:lnTo>
                  <a:lnTo>
                    <a:pt x="1154" y="1878"/>
                  </a:lnTo>
                  <a:lnTo>
                    <a:pt x="1154" y="1877"/>
                  </a:lnTo>
                  <a:lnTo>
                    <a:pt x="1154" y="1876"/>
                  </a:lnTo>
                  <a:lnTo>
                    <a:pt x="1154" y="1875"/>
                  </a:lnTo>
                  <a:lnTo>
                    <a:pt x="1153" y="1874"/>
                  </a:lnTo>
                  <a:lnTo>
                    <a:pt x="1151" y="1874"/>
                  </a:lnTo>
                  <a:lnTo>
                    <a:pt x="1150" y="1874"/>
                  </a:lnTo>
                  <a:lnTo>
                    <a:pt x="1150" y="1874"/>
                  </a:lnTo>
                  <a:lnTo>
                    <a:pt x="1150" y="1874"/>
                  </a:lnTo>
                  <a:lnTo>
                    <a:pt x="1149" y="1874"/>
                  </a:lnTo>
                  <a:lnTo>
                    <a:pt x="1148" y="1874"/>
                  </a:lnTo>
                  <a:lnTo>
                    <a:pt x="1145" y="1874"/>
                  </a:lnTo>
                  <a:lnTo>
                    <a:pt x="1144" y="1873"/>
                  </a:lnTo>
                  <a:lnTo>
                    <a:pt x="1144" y="1872"/>
                  </a:lnTo>
                  <a:lnTo>
                    <a:pt x="1144" y="1870"/>
                  </a:lnTo>
                  <a:lnTo>
                    <a:pt x="1146" y="1870"/>
                  </a:lnTo>
                  <a:lnTo>
                    <a:pt x="1148" y="1871"/>
                  </a:lnTo>
                  <a:lnTo>
                    <a:pt x="1148" y="1870"/>
                  </a:lnTo>
                  <a:lnTo>
                    <a:pt x="1149" y="1870"/>
                  </a:lnTo>
                  <a:lnTo>
                    <a:pt x="1149" y="1869"/>
                  </a:lnTo>
                  <a:lnTo>
                    <a:pt x="1147" y="1866"/>
                  </a:lnTo>
                  <a:lnTo>
                    <a:pt x="1148" y="1865"/>
                  </a:lnTo>
                  <a:lnTo>
                    <a:pt x="1149" y="1865"/>
                  </a:lnTo>
                  <a:lnTo>
                    <a:pt x="1150" y="1864"/>
                  </a:lnTo>
                  <a:lnTo>
                    <a:pt x="1151" y="1865"/>
                  </a:lnTo>
                  <a:lnTo>
                    <a:pt x="1151" y="1866"/>
                  </a:lnTo>
                  <a:lnTo>
                    <a:pt x="1151" y="1867"/>
                  </a:lnTo>
                  <a:lnTo>
                    <a:pt x="1153" y="1867"/>
                  </a:lnTo>
                  <a:lnTo>
                    <a:pt x="1152" y="1869"/>
                  </a:lnTo>
                  <a:lnTo>
                    <a:pt x="1154" y="1869"/>
                  </a:lnTo>
                  <a:lnTo>
                    <a:pt x="1155" y="1868"/>
                  </a:lnTo>
                  <a:lnTo>
                    <a:pt x="1155" y="1870"/>
                  </a:lnTo>
                  <a:lnTo>
                    <a:pt x="1155" y="1870"/>
                  </a:lnTo>
                  <a:lnTo>
                    <a:pt x="1155" y="1872"/>
                  </a:lnTo>
                  <a:lnTo>
                    <a:pt x="1157" y="1874"/>
                  </a:lnTo>
                  <a:lnTo>
                    <a:pt x="1159" y="1874"/>
                  </a:lnTo>
                  <a:lnTo>
                    <a:pt x="1160" y="1874"/>
                  </a:lnTo>
                  <a:lnTo>
                    <a:pt x="1162" y="1874"/>
                  </a:lnTo>
                  <a:lnTo>
                    <a:pt x="1164" y="1872"/>
                  </a:lnTo>
                  <a:lnTo>
                    <a:pt x="1163" y="1872"/>
                  </a:lnTo>
                  <a:lnTo>
                    <a:pt x="1163" y="1871"/>
                  </a:lnTo>
                  <a:lnTo>
                    <a:pt x="1166" y="1872"/>
                  </a:lnTo>
                  <a:lnTo>
                    <a:pt x="1167" y="1870"/>
                  </a:lnTo>
                  <a:lnTo>
                    <a:pt x="1167" y="1870"/>
                  </a:lnTo>
                  <a:lnTo>
                    <a:pt x="1169" y="1869"/>
                  </a:lnTo>
                  <a:lnTo>
                    <a:pt x="1168" y="1868"/>
                  </a:lnTo>
                  <a:lnTo>
                    <a:pt x="1168" y="1867"/>
                  </a:lnTo>
                  <a:lnTo>
                    <a:pt x="1169" y="1867"/>
                  </a:lnTo>
                  <a:lnTo>
                    <a:pt x="1169" y="1865"/>
                  </a:lnTo>
                  <a:lnTo>
                    <a:pt x="1168" y="1864"/>
                  </a:lnTo>
                  <a:lnTo>
                    <a:pt x="1167" y="1861"/>
                  </a:lnTo>
                  <a:lnTo>
                    <a:pt x="1166" y="1860"/>
                  </a:lnTo>
                  <a:lnTo>
                    <a:pt x="1166" y="1860"/>
                  </a:lnTo>
                  <a:lnTo>
                    <a:pt x="1168" y="1859"/>
                  </a:lnTo>
                  <a:lnTo>
                    <a:pt x="1170" y="1862"/>
                  </a:lnTo>
                  <a:lnTo>
                    <a:pt x="1171" y="1862"/>
                  </a:lnTo>
                  <a:lnTo>
                    <a:pt x="1172" y="1863"/>
                  </a:lnTo>
                  <a:lnTo>
                    <a:pt x="1172" y="1863"/>
                  </a:lnTo>
                  <a:lnTo>
                    <a:pt x="1174" y="1864"/>
                  </a:lnTo>
                  <a:lnTo>
                    <a:pt x="1178" y="1864"/>
                  </a:lnTo>
                  <a:lnTo>
                    <a:pt x="1178" y="1864"/>
                  </a:lnTo>
                  <a:lnTo>
                    <a:pt x="1183" y="1859"/>
                  </a:lnTo>
                  <a:lnTo>
                    <a:pt x="1182" y="1857"/>
                  </a:lnTo>
                  <a:lnTo>
                    <a:pt x="1183" y="1857"/>
                  </a:lnTo>
                  <a:lnTo>
                    <a:pt x="1183" y="1856"/>
                  </a:lnTo>
                  <a:lnTo>
                    <a:pt x="1183" y="1856"/>
                  </a:lnTo>
                  <a:lnTo>
                    <a:pt x="1183" y="1854"/>
                  </a:lnTo>
                  <a:lnTo>
                    <a:pt x="1182" y="1853"/>
                  </a:lnTo>
                  <a:lnTo>
                    <a:pt x="1179" y="1853"/>
                  </a:lnTo>
                  <a:lnTo>
                    <a:pt x="1179" y="1853"/>
                  </a:lnTo>
                  <a:lnTo>
                    <a:pt x="1180" y="1852"/>
                  </a:lnTo>
                  <a:lnTo>
                    <a:pt x="1181" y="1851"/>
                  </a:lnTo>
                  <a:lnTo>
                    <a:pt x="1182" y="1849"/>
                  </a:lnTo>
                  <a:lnTo>
                    <a:pt x="1183" y="1849"/>
                  </a:lnTo>
                  <a:lnTo>
                    <a:pt x="1183" y="1848"/>
                  </a:lnTo>
                  <a:lnTo>
                    <a:pt x="1184" y="1847"/>
                  </a:lnTo>
                  <a:lnTo>
                    <a:pt x="1184" y="1847"/>
                  </a:lnTo>
                  <a:lnTo>
                    <a:pt x="1185" y="1847"/>
                  </a:lnTo>
                  <a:lnTo>
                    <a:pt x="1185" y="1845"/>
                  </a:lnTo>
                  <a:lnTo>
                    <a:pt x="1185" y="1845"/>
                  </a:lnTo>
                  <a:lnTo>
                    <a:pt x="1184" y="1844"/>
                  </a:lnTo>
                  <a:lnTo>
                    <a:pt x="1184" y="1842"/>
                  </a:lnTo>
                  <a:lnTo>
                    <a:pt x="1185" y="1840"/>
                  </a:lnTo>
                  <a:lnTo>
                    <a:pt x="1186" y="1840"/>
                  </a:lnTo>
                  <a:lnTo>
                    <a:pt x="1189" y="1840"/>
                  </a:lnTo>
                  <a:lnTo>
                    <a:pt x="1191" y="1842"/>
                  </a:lnTo>
                  <a:lnTo>
                    <a:pt x="1192" y="1843"/>
                  </a:lnTo>
                  <a:lnTo>
                    <a:pt x="1193" y="1844"/>
                  </a:lnTo>
                  <a:lnTo>
                    <a:pt x="1196" y="1844"/>
                  </a:lnTo>
                  <a:lnTo>
                    <a:pt x="1196" y="1843"/>
                  </a:lnTo>
                  <a:lnTo>
                    <a:pt x="1197" y="1842"/>
                  </a:lnTo>
                  <a:lnTo>
                    <a:pt x="1197" y="1841"/>
                  </a:lnTo>
                  <a:lnTo>
                    <a:pt x="1196" y="1841"/>
                  </a:lnTo>
                  <a:lnTo>
                    <a:pt x="1194" y="1840"/>
                  </a:lnTo>
                  <a:lnTo>
                    <a:pt x="1194" y="1838"/>
                  </a:lnTo>
                  <a:lnTo>
                    <a:pt x="1193" y="1838"/>
                  </a:lnTo>
                  <a:lnTo>
                    <a:pt x="1193" y="1836"/>
                  </a:lnTo>
                  <a:lnTo>
                    <a:pt x="1192" y="1835"/>
                  </a:lnTo>
                  <a:lnTo>
                    <a:pt x="1192" y="1833"/>
                  </a:lnTo>
                  <a:lnTo>
                    <a:pt x="1194" y="1831"/>
                  </a:lnTo>
                  <a:lnTo>
                    <a:pt x="1194" y="1830"/>
                  </a:lnTo>
                  <a:lnTo>
                    <a:pt x="1193" y="1829"/>
                  </a:lnTo>
                  <a:lnTo>
                    <a:pt x="1192" y="1829"/>
                  </a:lnTo>
                  <a:lnTo>
                    <a:pt x="1192" y="1827"/>
                  </a:lnTo>
                  <a:lnTo>
                    <a:pt x="1193" y="1826"/>
                  </a:lnTo>
                  <a:lnTo>
                    <a:pt x="1193" y="1825"/>
                  </a:lnTo>
                  <a:lnTo>
                    <a:pt x="1193" y="1823"/>
                  </a:lnTo>
                  <a:lnTo>
                    <a:pt x="1193" y="1822"/>
                  </a:lnTo>
                  <a:lnTo>
                    <a:pt x="1191" y="1822"/>
                  </a:lnTo>
                  <a:lnTo>
                    <a:pt x="1191" y="1822"/>
                  </a:lnTo>
                  <a:lnTo>
                    <a:pt x="1190" y="1822"/>
                  </a:lnTo>
                  <a:lnTo>
                    <a:pt x="1189" y="1822"/>
                  </a:lnTo>
                  <a:lnTo>
                    <a:pt x="1186" y="1825"/>
                  </a:lnTo>
                  <a:lnTo>
                    <a:pt x="1186" y="1826"/>
                  </a:lnTo>
                  <a:lnTo>
                    <a:pt x="1183" y="1832"/>
                  </a:lnTo>
                  <a:lnTo>
                    <a:pt x="1183" y="1832"/>
                  </a:lnTo>
                  <a:lnTo>
                    <a:pt x="1182" y="1832"/>
                  </a:lnTo>
                  <a:lnTo>
                    <a:pt x="1182" y="1832"/>
                  </a:lnTo>
                  <a:lnTo>
                    <a:pt x="1181" y="1832"/>
                  </a:lnTo>
                  <a:lnTo>
                    <a:pt x="1181" y="1834"/>
                  </a:lnTo>
                  <a:lnTo>
                    <a:pt x="1180" y="1835"/>
                  </a:lnTo>
                  <a:lnTo>
                    <a:pt x="1178" y="1835"/>
                  </a:lnTo>
                  <a:lnTo>
                    <a:pt x="1178" y="1835"/>
                  </a:lnTo>
                  <a:lnTo>
                    <a:pt x="1176" y="1835"/>
                  </a:lnTo>
                  <a:lnTo>
                    <a:pt x="1175" y="1836"/>
                  </a:lnTo>
                  <a:lnTo>
                    <a:pt x="1174" y="1835"/>
                  </a:lnTo>
                  <a:lnTo>
                    <a:pt x="1172" y="1835"/>
                  </a:lnTo>
                  <a:lnTo>
                    <a:pt x="1171" y="1836"/>
                  </a:lnTo>
                  <a:lnTo>
                    <a:pt x="1171" y="1837"/>
                  </a:lnTo>
                  <a:lnTo>
                    <a:pt x="1170" y="1837"/>
                  </a:lnTo>
                  <a:lnTo>
                    <a:pt x="1170" y="1838"/>
                  </a:lnTo>
                  <a:lnTo>
                    <a:pt x="1169" y="1839"/>
                  </a:lnTo>
                  <a:lnTo>
                    <a:pt x="1169" y="1837"/>
                  </a:lnTo>
                  <a:lnTo>
                    <a:pt x="1168" y="1835"/>
                  </a:lnTo>
                  <a:lnTo>
                    <a:pt x="1167" y="1835"/>
                  </a:lnTo>
                  <a:lnTo>
                    <a:pt x="1166" y="1835"/>
                  </a:lnTo>
                  <a:lnTo>
                    <a:pt x="1166" y="1834"/>
                  </a:lnTo>
                  <a:lnTo>
                    <a:pt x="1167" y="1834"/>
                  </a:lnTo>
                  <a:lnTo>
                    <a:pt x="1168" y="1834"/>
                  </a:lnTo>
                  <a:lnTo>
                    <a:pt x="1169" y="1832"/>
                  </a:lnTo>
                  <a:lnTo>
                    <a:pt x="1164" y="1829"/>
                  </a:lnTo>
                  <a:lnTo>
                    <a:pt x="1164" y="1826"/>
                  </a:lnTo>
                  <a:lnTo>
                    <a:pt x="1163" y="1825"/>
                  </a:lnTo>
                  <a:lnTo>
                    <a:pt x="1163" y="1824"/>
                  </a:lnTo>
                  <a:lnTo>
                    <a:pt x="1165" y="1824"/>
                  </a:lnTo>
                  <a:lnTo>
                    <a:pt x="1166" y="1823"/>
                  </a:lnTo>
                  <a:lnTo>
                    <a:pt x="1167" y="1823"/>
                  </a:lnTo>
                  <a:lnTo>
                    <a:pt x="1168" y="1823"/>
                  </a:lnTo>
                  <a:lnTo>
                    <a:pt x="1170" y="1825"/>
                  </a:lnTo>
                  <a:lnTo>
                    <a:pt x="1170" y="1823"/>
                  </a:lnTo>
                  <a:lnTo>
                    <a:pt x="1171" y="1823"/>
                  </a:lnTo>
                  <a:lnTo>
                    <a:pt x="1171" y="1822"/>
                  </a:lnTo>
                  <a:lnTo>
                    <a:pt x="1172" y="1822"/>
                  </a:lnTo>
                  <a:lnTo>
                    <a:pt x="1173" y="1821"/>
                  </a:lnTo>
                  <a:lnTo>
                    <a:pt x="1173" y="1821"/>
                  </a:lnTo>
                  <a:lnTo>
                    <a:pt x="1172" y="1819"/>
                  </a:lnTo>
                  <a:lnTo>
                    <a:pt x="1172" y="1818"/>
                  </a:lnTo>
                  <a:lnTo>
                    <a:pt x="1171" y="1817"/>
                  </a:lnTo>
                  <a:lnTo>
                    <a:pt x="1172" y="1816"/>
                  </a:lnTo>
                  <a:lnTo>
                    <a:pt x="1173" y="1815"/>
                  </a:lnTo>
                  <a:lnTo>
                    <a:pt x="1174" y="1814"/>
                  </a:lnTo>
                  <a:lnTo>
                    <a:pt x="1175" y="1814"/>
                  </a:lnTo>
                  <a:lnTo>
                    <a:pt x="1176" y="1813"/>
                  </a:lnTo>
                  <a:lnTo>
                    <a:pt x="1177" y="1813"/>
                  </a:lnTo>
                  <a:lnTo>
                    <a:pt x="1178" y="1812"/>
                  </a:lnTo>
                  <a:lnTo>
                    <a:pt x="1178" y="1812"/>
                  </a:lnTo>
                  <a:lnTo>
                    <a:pt x="1176" y="1811"/>
                  </a:lnTo>
                  <a:lnTo>
                    <a:pt x="1176" y="1808"/>
                  </a:lnTo>
                  <a:lnTo>
                    <a:pt x="1176" y="1808"/>
                  </a:lnTo>
                  <a:lnTo>
                    <a:pt x="1175" y="1804"/>
                  </a:lnTo>
                  <a:lnTo>
                    <a:pt x="1177" y="1803"/>
                  </a:lnTo>
                  <a:lnTo>
                    <a:pt x="1178" y="1803"/>
                  </a:lnTo>
                  <a:lnTo>
                    <a:pt x="1179" y="1801"/>
                  </a:lnTo>
                  <a:lnTo>
                    <a:pt x="1179" y="1800"/>
                  </a:lnTo>
                  <a:lnTo>
                    <a:pt x="1180" y="1799"/>
                  </a:lnTo>
                  <a:lnTo>
                    <a:pt x="1181" y="1800"/>
                  </a:lnTo>
                  <a:lnTo>
                    <a:pt x="1181" y="1800"/>
                  </a:lnTo>
                  <a:lnTo>
                    <a:pt x="1181" y="1801"/>
                  </a:lnTo>
                  <a:lnTo>
                    <a:pt x="1182" y="1802"/>
                  </a:lnTo>
                  <a:lnTo>
                    <a:pt x="1182" y="1803"/>
                  </a:lnTo>
                  <a:lnTo>
                    <a:pt x="1183" y="1804"/>
                  </a:lnTo>
                  <a:lnTo>
                    <a:pt x="1183" y="1805"/>
                  </a:lnTo>
                  <a:lnTo>
                    <a:pt x="1184" y="1806"/>
                  </a:lnTo>
                  <a:lnTo>
                    <a:pt x="1185" y="1806"/>
                  </a:lnTo>
                  <a:lnTo>
                    <a:pt x="1186" y="1803"/>
                  </a:lnTo>
                  <a:lnTo>
                    <a:pt x="1187" y="1803"/>
                  </a:lnTo>
                  <a:lnTo>
                    <a:pt x="1188" y="1803"/>
                  </a:lnTo>
                  <a:lnTo>
                    <a:pt x="1188" y="1804"/>
                  </a:lnTo>
                  <a:lnTo>
                    <a:pt x="1189" y="1806"/>
                  </a:lnTo>
                  <a:lnTo>
                    <a:pt x="1190" y="1805"/>
                  </a:lnTo>
                  <a:lnTo>
                    <a:pt x="1191" y="1805"/>
                  </a:lnTo>
                  <a:lnTo>
                    <a:pt x="1192" y="1804"/>
                  </a:lnTo>
                  <a:lnTo>
                    <a:pt x="1194" y="1804"/>
                  </a:lnTo>
                  <a:lnTo>
                    <a:pt x="1195" y="1803"/>
                  </a:lnTo>
                  <a:lnTo>
                    <a:pt x="1196" y="1798"/>
                  </a:lnTo>
                  <a:lnTo>
                    <a:pt x="1198" y="1798"/>
                  </a:lnTo>
                  <a:lnTo>
                    <a:pt x="1198" y="1799"/>
                  </a:lnTo>
                  <a:lnTo>
                    <a:pt x="1199" y="1799"/>
                  </a:lnTo>
                  <a:lnTo>
                    <a:pt x="1200" y="1801"/>
                  </a:lnTo>
                  <a:lnTo>
                    <a:pt x="1200" y="1801"/>
                  </a:lnTo>
                  <a:lnTo>
                    <a:pt x="1204" y="1802"/>
                  </a:lnTo>
                  <a:lnTo>
                    <a:pt x="1204" y="1804"/>
                  </a:lnTo>
                  <a:lnTo>
                    <a:pt x="1203" y="1804"/>
                  </a:lnTo>
                  <a:lnTo>
                    <a:pt x="1203" y="1806"/>
                  </a:lnTo>
                  <a:lnTo>
                    <a:pt x="1203" y="1806"/>
                  </a:lnTo>
                  <a:lnTo>
                    <a:pt x="1203" y="1808"/>
                  </a:lnTo>
                  <a:lnTo>
                    <a:pt x="1203" y="1809"/>
                  </a:lnTo>
                  <a:lnTo>
                    <a:pt x="1205" y="1808"/>
                  </a:lnTo>
                  <a:lnTo>
                    <a:pt x="1206" y="1808"/>
                  </a:lnTo>
                  <a:lnTo>
                    <a:pt x="1210" y="1805"/>
                  </a:lnTo>
                  <a:lnTo>
                    <a:pt x="1211" y="1805"/>
                  </a:lnTo>
                  <a:lnTo>
                    <a:pt x="1211" y="1806"/>
                  </a:lnTo>
                  <a:lnTo>
                    <a:pt x="1210" y="1807"/>
                  </a:lnTo>
                  <a:lnTo>
                    <a:pt x="1211" y="1807"/>
                  </a:lnTo>
                  <a:lnTo>
                    <a:pt x="1211" y="1811"/>
                  </a:lnTo>
                  <a:lnTo>
                    <a:pt x="1211" y="1811"/>
                  </a:lnTo>
                  <a:lnTo>
                    <a:pt x="1211" y="1812"/>
                  </a:lnTo>
                  <a:lnTo>
                    <a:pt x="1213" y="1815"/>
                  </a:lnTo>
                  <a:lnTo>
                    <a:pt x="1216" y="1815"/>
                  </a:lnTo>
                  <a:lnTo>
                    <a:pt x="1217" y="1814"/>
                  </a:lnTo>
                  <a:lnTo>
                    <a:pt x="1219" y="1814"/>
                  </a:lnTo>
                  <a:lnTo>
                    <a:pt x="1219" y="1812"/>
                  </a:lnTo>
                  <a:lnTo>
                    <a:pt x="1220" y="1812"/>
                  </a:lnTo>
                  <a:lnTo>
                    <a:pt x="1220" y="1810"/>
                  </a:lnTo>
                  <a:lnTo>
                    <a:pt x="1223" y="1810"/>
                  </a:lnTo>
                  <a:lnTo>
                    <a:pt x="1224" y="1810"/>
                  </a:lnTo>
                  <a:lnTo>
                    <a:pt x="1225" y="1808"/>
                  </a:lnTo>
                  <a:lnTo>
                    <a:pt x="1226" y="1807"/>
                  </a:lnTo>
                  <a:lnTo>
                    <a:pt x="1225" y="1806"/>
                  </a:lnTo>
                  <a:lnTo>
                    <a:pt x="1225" y="1804"/>
                  </a:lnTo>
                  <a:lnTo>
                    <a:pt x="1226" y="1803"/>
                  </a:lnTo>
                  <a:lnTo>
                    <a:pt x="1226" y="1802"/>
                  </a:lnTo>
                  <a:lnTo>
                    <a:pt x="1223" y="1800"/>
                  </a:lnTo>
                  <a:lnTo>
                    <a:pt x="1223" y="1799"/>
                  </a:lnTo>
                  <a:lnTo>
                    <a:pt x="1222" y="1798"/>
                  </a:lnTo>
                  <a:lnTo>
                    <a:pt x="1220" y="1798"/>
                  </a:lnTo>
                  <a:lnTo>
                    <a:pt x="1220" y="1797"/>
                  </a:lnTo>
                  <a:lnTo>
                    <a:pt x="1219" y="1797"/>
                  </a:lnTo>
                  <a:lnTo>
                    <a:pt x="1218" y="1797"/>
                  </a:lnTo>
                  <a:lnTo>
                    <a:pt x="1218" y="1795"/>
                  </a:lnTo>
                  <a:lnTo>
                    <a:pt x="1219" y="1794"/>
                  </a:lnTo>
                  <a:lnTo>
                    <a:pt x="1220" y="1794"/>
                  </a:lnTo>
                  <a:lnTo>
                    <a:pt x="1223" y="1797"/>
                  </a:lnTo>
                  <a:lnTo>
                    <a:pt x="1224" y="1796"/>
                  </a:lnTo>
                  <a:lnTo>
                    <a:pt x="1225" y="1796"/>
                  </a:lnTo>
                  <a:lnTo>
                    <a:pt x="1225" y="1797"/>
                  </a:lnTo>
                  <a:lnTo>
                    <a:pt x="1227" y="1797"/>
                  </a:lnTo>
                  <a:lnTo>
                    <a:pt x="1228" y="1799"/>
                  </a:lnTo>
                  <a:lnTo>
                    <a:pt x="1231" y="1796"/>
                  </a:lnTo>
                  <a:lnTo>
                    <a:pt x="1233" y="1796"/>
                  </a:lnTo>
                  <a:lnTo>
                    <a:pt x="1234" y="1797"/>
                  </a:lnTo>
                  <a:lnTo>
                    <a:pt x="1235" y="1797"/>
                  </a:lnTo>
                  <a:lnTo>
                    <a:pt x="1235" y="1798"/>
                  </a:lnTo>
                  <a:lnTo>
                    <a:pt x="1236" y="1797"/>
                  </a:lnTo>
                  <a:lnTo>
                    <a:pt x="1237" y="1797"/>
                  </a:lnTo>
                  <a:lnTo>
                    <a:pt x="1238" y="1796"/>
                  </a:lnTo>
                  <a:lnTo>
                    <a:pt x="1238" y="1793"/>
                  </a:lnTo>
                  <a:lnTo>
                    <a:pt x="1239" y="1793"/>
                  </a:lnTo>
                  <a:lnTo>
                    <a:pt x="1236" y="1793"/>
                  </a:lnTo>
                  <a:lnTo>
                    <a:pt x="1236" y="1792"/>
                  </a:lnTo>
                  <a:lnTo>
                    <a:pt x="1239" y="1791"/>
                  </a:lnTo>
                  <a:lnTo>
                    <a:pt x="1242" y="1789"/>
                  </a:lnTo>
                  <a:lnTo>
                    <a:pt x="1240" y="1787"/>
                  </a:lnTo>
                  <a:lnTo>
                    <a:pt x="1239" y="1787"/>
                  </a:lnTo>
                  <a:lnTo>
                    <a:pt x="1238" y="1785"/>
                  </a:lnTo>
                  <a:lnTo>
                    <a:pt x="1236" y="1785"/>
                  </a:lnTo>
                  <a:lnTo>
                    <a:pt x="1236" y="1784"/>
                  </a:lnTo>
                  <a:lnTo>
                    <a:pt x="1235" y="1785"/>
                  </a:lnTo>
                  <a:lnTo>
                    <a:pt x="1234" y="1785"/>
                  </a:lnTo>
                  <a:lnTo>
                    <a:pt x="1232" y="1783"/>
                  </a:lnTo>
                  <a:lnTo>
                    <a:pt x="1232" y="1782"/>
                  </a:lnTo>
                  <a:lnTo>
                    <a:pt x="1233" y="1782"/>
                  </a:lnTo>
                  <a:lnTo>
                    <a:pt x="1234" y="1781"/>
                  </a:lnTo>
                  <a:lnTo>
                    <a:pt x="1235" y="1781"/>
                  </a:lnTo>
                  <a:lnTo>
                    <a:pt x="1235" y="1780"/>
                  </a:lnTo>
                  <a:lnTo>
                    <a:pt x="1235" y="1779"/>
                  </a:lnTo>
                  <a:lnTo>
                    <a:pt x="1235" y="1779"/>
                  </a:lnTo>
                  <a:lnTo>
                    <a:pt x="1233" y="1779"/>
                  </a:lnTo>
                  <a:lnTo>
                    <a:pt x="1233" y="1779"/>
                  </a:lnTo>
                  <a:lnTo>
                    <a:pt x="1232" y="1779"/>
                  </a:lnTo>
                  <a:lnTo>
                    <a:pt x="1231" y="1779"/>
                  </a:lnTo>
                  <a:lnTo>
                    <a:pt x="1231" y="1779"/>
                  </a:lnTo>
                  <a:lnTo>
                    <a:pt x="1229" y="1779"/>
                  </a:lnTo>
                  <a:lnTo>
                    <a:pt x="1228" y="1780"/>
                  </a:lnTo>
                  <a:lnTo>
                    <a:pt x="1227" y="1781"/>
                  </a:lnTo>
                  <a:lnTo>
                    <a:pt x="1226" y="1781"/>
                  </a:lnTo>
                  <a:lnTo>
                    <a:pt x="1225" y="1779"/>
                  </a:lnTo>
                  <a:lnTo>
                    <a:pt x="1225" y="1778"/>
                  </a:lnTo>
                  <a:lnTo>
                    <a:pt x="1227" y="1778"/>
                  </a:lnTo>
                  <a:lnTo>
                    <a:pt x="1228" y="1777"/>
                  </a:lnTo>
                  <a:lnTo>
                    <a:pt x="1230" y="1776"/>
                  </a:lnTo>
                  <a:lnTo>
                    <a:pt x="1231" y="1776"/>
                  </a:lnTo>
                  <a:lnTo>
                    <a:pt x="1230" y="1776"/>
                  </a:lnTo>
                  <a:lnTo>
                    <a:pt x="1230" y="1775"/>
                  </a:lnTo>
                  <a:lnTo>
                    <a:pt x="1231" y="1774"/>
                  </a:lnTo>
                  <a:lnTo>
                    <a:pt x="1232" y="1774"/>
                  </a:lnTo>
                  <a:lnTo>
                    <a:pt x="1232" y="1773"/>
                  </a:lnTo>
                  <a:lnTo>
                    <a:pt x="1233" y="1772"/>
                  </a:lnTo>
                  <a:lnTo>
                    <a:pt x="1233" y="1772"/>
                  </a:lnTo>
                  <a:lnTo>
                    <a:pt x="1232" y="1772"/>
                  </a:lnTo>
                  <a:lnTo>
                    <a:pt x="1230" y="1772"/>
                  </a:lnTo>
                  <a:lnTo>
                    <a:pt x="1230" y="1773"/>
                  </a:lnTo>
                  <a:lnTo>
                    <a:pt x="1227" y="1772"/>
                  </a:lnTo>
                  <a:lnTo>
                    <a:pt x="1227" y="1772"/>
                  </a:lnTo>
                  <a:lnTo>
                    <a:pt x="1228" y="1770"/>
                  </a:lnTo>
                  <a:lnTo>
                    <a:pt x="1230" y="1770"/>
                  </a:lnTo>
                  <a:lnTo>
                    <a:pt x="1231" y="1769"/>
                  </a:lnTo>
                  <a:lnTo>
                    <a:pt x="1230" y="1768"/>
                  </a:lnTo>
                  <a:lnTo>
                    <a:pt x="1230" y="1764"/>
                  </a:lnTo>
                  <a:lnTo>
                    <a:pt x="1230" y="1764"/>
                  </a:lnTo>
                  <a:lnTo>
                    <a:pt x="1230" y="1762"/>
                  </a:lnTo>
                  <a:lnTo>
                    <a:pt x="1230" y="1761"/>
                  </a:lnTo>
                  <a:lnTo>
                    <a:pt x="1231" y="1761"/>
                  </a:lnTo>
                  <a:lnTo>
                    <a:pt x="1232" y="1762"/>
                  </a:lnTo>
                  <a:lnTo>
                    <a:pt x="1232" y="1764"/>
                  </a:lnTo>
                  <a:lnTo>
                    <a:pt x="1232" y="1764"/>
                  </a:lnTo>
                  <a:lnTo>
                    <a:pt x="1232" y="1765"/>
                  </a:lnTo>
                  <a:lnTo>
                    <a:pt x="1235" y="1768"/>
                  </a:lnTo>
                  <a:lnTo>
                    <a:pt x="1237" y="1765"/>
                  </a:lnTo>
                  <a:lnTo>
                    <a:pt x="1237" y="1763"/>
                  </a:lnTo>
                  <a:lnTo>
                    <a:pt x="1237" y="1763"/>
                  </a:lnTo>
                  <a:lnTo>
                    <a:pt x="1237" y="1762"/>
                  </a:lnTo>
                  <a:lnTo>
                    <a:pt x="1237" y="1761"/>
                  </a:lnTo>
                  <a:lnTo>
                    <a:pt x="1238" y="1761"/>
                  </a:lnTo>
                  <a:lnTo>
                    <a:pt x="1238" y="1759"/>
                  </a:lnTo>
                  <a:lnTo>
                    <a:pt x="1238" y="1759"/>
                  </a:lnTo>
                  <a:lnTo>
                    <a:pt x="1240" y="1760"/>
                  </a:lnTo>
                  <a:lnTo>
                    <a:pt x="1241" y="1760"/>
                  </a:lnTo>
                  <a:lnTo>
                    <a:pt x="1242" y="1761"/>
                  </a:lnTo>
                  <a:lnTo>
                    <a:pt x="1241" y="1763"/>
                  </a:lnTo>
                  <a:lnTo>
                    <a:pt x="1241" y="1763"/>
                  </a:lnTo>
                  <a:lnTo>
                    <a:pt x="1244" y="1763"/>
                  </a:lnTo>
                  <a:lnTo>
                    <a:pt x="1244" y="1764"/>
                  </a:lnTo>
                  <a:lnTo>
                    <a:pt x="1245" y="1763"/>
                  </a:lnTo>
                  <a:lnTo>
                    <a:pt x="1246" y="1762"/>
                  </a:lnTo>
                  <a:lnTo>
                    <a:pt x="1246" y="1761"/>
                  </a:lnTo>
                  <a:lnTo>
                    <a:pt x="1246" y="1761"/>
                  </a:lnTo>
                  <a:lnTo>
                    <a:pt x="1248" y="1759"/>
                  </a:lnTo>
                  <a:lnTo>
                    <a:pt x="1249" y="1760"/>
                  </a:lnTo>
                  <a:lnTo>
                    <a:pt x="1250" y="1761"/>
                  </a:lnTo>
                  <a:lnTo>
                    <a:pt x="1250" y="1763"/>
                  </a:lnTo>
                  <a:lnTo>
                    <a:pt x="1251" y="1763"/>
                  </a:lnTo>
                  <a:lnTo>
                    <a:pt x="1251" y="1763"/>
                  </a:lnTo>
                  <a:lnTo>
                    <a:pt x="1252" y="1763"/>
                  </a:lnTo>
                  <a:lnTo>
                    <a:pt x="1252" y="1763"/>
                  </a:lnTo>
                  <a:lnTo>
                    <a:pt x="1253" y="1764"/>
                  </a:lnTo>
                  <a:lnTo>
                    <a:pt x="1253" y="1765"/>
                  </a:lnTo>
                  <a:lnTo>
                    <a:pt x="1252" y="1765"/>
                  </a:lnTo>
                  <a:lnTo>
                    <a:pt x="1252" y="1768"/>
                  </a:lnTo>
                  <a:lnTo>
                    <a:pt x="1252" y="1768"/>
                  </a:lnTo>
                  <a:lnTo>
                    <a:pt x="1251" y="1767"/>
                  </a:lnTo>
                  <a:lnTo>
                    <a:pt x="1249" y="1767"/>
                  </a:lnTo>
                  <a:lnTo>
                    <a:pt x="1248" y="1766"/>
                  </a:lnTo>
                  <a:lnTo>
                    <a:pt x="1246" y="1768"/>
                  </a:lnTo>
                  <a:lnTo>
                    <a:pt x="1246" y="1768"/>
                  </a:lnTo>
                  <a:lnTo>
                    <a:pt x="1245" y="1767"/>
                  </a:lnTo>
                  <a:lnTo>
                    <a:pt x="1244" y="1767"/>
                  </a:lnTo>
                  <a:lnTo>
                    <a:pt x="1242" y="1769"/>
                  </a:lnTo>
                  <a:lnTo>
                    <a:pt x="1243" y="1770"/>
                  </a:lnTo>
                  <a:lnTo>
                    <a:pt x="1244" y="1771"/>
                  </a:lnTo>
                  <a:lnTo>
                    <a:pt x="1244" y="1771"/>
                  </a:lnTo>
                  <a:lnTo>
                    <a:pt x="1243" y="1772"/>
                  </a:lnTo>
                  <a:lnTo>
                    <a:pt x="1243" y="1774"/>
                  </a:lnTo>
                  <a:lnTo>
                    <a:pt x="1245" y="1774"/>
                  </a:lnTo>
                  <a:lnTo>
                    <a:pt x="1247" y="1773"/>
                  </a:lnTo>
                  <a:lnTo>
                    <a:pt x="1248" y="1773"/>
                  </a:lnTo>
                  <a:lnTo>
                    <a:pt x="1248" y="1777"/>
                  </a:lnTo>
                  <a:lnTo>
                    <a:pt x="1247" y="1778"/>
                  </a:lnTo>
                  <a:lnTo>
                    <a:pt x="1247" y="1780"/>
                  </a:lnTo>
                  <a:lnTo>
                    <a:pt x="1247" y="1781"/>
                  </a:lnTo>
                  <a:lnTo>
                    <a:pt x="1248" y="1781"/>
                  </a:lnTo>
                  <a:lnTo>
                    <a:pt x="1249" y="1781"/>
                  </a:lnTo>
                  <a:lnTo>
                    <a:pt x="1250" y="1782"/>
                  </a:lnTo>
                  <a:lnTo>
                    <a:pt x="1251" y="1782"/>
                  </a:lnTo>
                  <a:lnTo>
                    <a:pt x="1252" y="1780"/>
                  </a:lnTo>
                  <a:lnTo>
                    <a:pt x="1253" y="1780"/>
                  </a:lnTo>
                  <a:lnTo>
                    <a:pt x="1254" y="1780"/>
                  </a:lnTo>
                  <a:lnTo>
                    <a:pt x="1254" y="1782"/>
                  </a:lnTo>
                  <a:lnTo>
                    <a:pt x="1253" y="1783"/>
                  </a:lnTo>
                  <a:lnTo>
                    <a:pt x="1250" y="1785"/>
                  </a:lnTo>
                  <a:lnTo>
                    <a:pt x="1250" y="1790"/>
                  </a:lnTo>
                  <a:lnTo>
                    <a:pt x="1249" y="1791"/>
                  </a:lnTo>
                  <a:lnTo>
                    <a:pt x="1249" y="1792"/>
                  </a:lnTo>
                  <a:lnTo>
                    <a:pt x="1248" y="1792"/>
                  </a:lnTo>
                  <a:lnTo>
                    <a:pt x="1248" y="1795"/>
                  </a:lnTo>
                  <a:lnTo>
                    <a:pt x="1247" y="1796"/>
                  </a:lnTo>
                  <a:lnTo>
                    <a:pt x="1247" y="1797"/>
                  </a:lnTo>
                  <a:lnTo>
                    <a:pt x="1248" y="1798"/>
                  </a:lnTo>
                  <a:lnTo>
                    <a:pt x="1248" y="1799"/>
                  </a:lnTo>
                  <a:lnTo>
                    <a:pt x="1247" y="1800"/>
                  </a:lnTo>
                  <a:lnTo>
                    <a:pt x="1248" y="1803"/>
                  </a:lnTo>
                  <a:lnTo>
                    <a:pt x="1249" y="1804"/>
                  </a:lnTo>
                  <a:lnTo>
                    <a:pt x="1249" y="1804"/>
                  </a:lnTo>
                  <a:lnTo>
                    <a:pt x="1251" y="1805"/>
                  </a:lnTo>
                  <a:lnTo>
                    <a:pt x="1250" y="1806"/>
                  </a:lnTo>
                  <a:lnTo>
                    <a:pt x="1251" y="1807"/>
                  </a:lnTo>
                  <a:lnTo>
                    <a:pt x="1251" y="1808"/>
                  </a:lnTo>
                  <a:lnTo>
                    <a:pt x="1252" y="1810"/>
                  </a:lnTo>
                  <a:lnTo>
                    <a:pt x="1252" y="1811"/>
                  </a:lnTo>
                  <a:lnTo>
                    <a:pt x="1254" y="1814"/>
                  </a:lnTo>
                  <a:lnTo>
                    <a:pt x="1254" y="1815"/>
                  </a:lnTo>
                  <a:lnTo>
                    <a:pt x="1255" y="1815"/>
                  </a:lnTo>
                  <a:lnTo>
                    <a:pt x="1256" y="1816"/>
                  </a:lnTo>
                  <a:lnTo>
                    <a:pt x="1256" y="1817"/>
                  </a:lnTo>
                  <a:lnTo>
                    <a:pt x="1259" y="1817"/>
                  </a:lnTo>
                  <a:lnTo>
                    <a:pt x="1260" y="1818"/>
                  </a:lnTo>
                  <a:lnTo>
                    <a:pt x="1261" y="1818"/>
                  </a:lnTo>
                  <a:lnTo>
                    <a:pt x="1262" y="1818"/>
                  </a:lnTo>
                  <a:lnTo>
                    <a:pt x="1263" y="1818"/>
                  </a:lnTo>
                  <a:lnTo>
                    <a:pt x="1264" y="1818"/>
                  </a:lnTo>
                  <a:lnTo>
                    <a:pt x="1264" y="1816"/>
                  </a:lnTo>
                  <a:lnTo>
                    <a:pt x="1263" y="1815"/>
                  </a:lnTo>
                  <a:lnTo>
                    <a:pt x="1263" y="1814"/>
                  </a:lnTo>
                  <a:lnTo>
                    <a:pt x="1264" y="1813"/>
                  </a:lnTo>
                  <a:lnTo>
                    <a:pt x="1265" y="1813"/>
                  </a:lnTo>
                  <a:lnTo>
                    <a:pt x="1266" y="1812"/>
                  </a:lnTo>
                  <a:lnTo>
                    <a:pt x="1266" y="1811"/>
                  </a:lnTo>
                  <a:lnTo>
                    <a:pt x="1265" y="1812"/>
                  </a:lnTo>
                  <a:lnTo>
                    <a:pt x="1263" y="1811"/>
                  </a:lnTo>
                  <a:lnTo>
                    <a:pt x="1263" y="1809"/>
                  </a:lnTo>
                  <a:lnTo>
                    <a:pt x="1264" y="1808"/>
                  </a:lnTo>
                  <a:lnTo>
                    <a:pt x="1266" y="1808"/>
                  </a:lnTo>
                  <a:lnTo>
                    <a:pt x="1267" y="1807"/>
                  </a:lnTo>
                  <a:lnTo>
                    <a:pt x="1269" y="1806"/>
                  </a:lnTo>
                  <a:lnTo>
                    <a:pt x="1269" y="1806"/>
                  </a:lnTo>
                  <a:lnTo>
                    <a:pt x="1271" y="1805"/>
                  </a:lnTo>
                  <a:lnTo>
                    <a:pt x="1271" y="1805"/>
                  </a:lnTo>
                  <a:lnTo>
                    <a:pt x="1274" y="1802"/>
                  </a:lnTo>
                  <a:lnTo>
                    <a:pt x="1275" y="1801"/>
                  </a:lnTo>
                  <a:lnTo>
                    <a:pt x="1277" y="1800"/>
                  </a:lnTo>
                  <a:lnTo>
                    <a:pt x="1278" y="1800"/>
                  </a:lnTo>
                  <a:lnTo>
                    <a:pt x="1279" y="1801"/>
                  </a:lnTo>
                  <a:lnTo>
                    <a:pt x="1280" y="1801"/>
                  </a:lnTo>
                  <a:lnTo>
                    <a:pt x="1281" y="1802"/>
                  </a:lnTo>
                  <a:lnTo>
                    <a:pt x="1282" y="1802"/>
                  </a:lnTo>
                  <a:lnTo>
                    <a:pt x="1284" y="1800"/>
                  </a:lnTo>
                  <a:lnTo>
                    <a:pt x="1285" y="1799"/>
                  </a:lnTo>
                  <a:lnTo>
                    <a:pt x="1283" y="1796"/>
                  </a:lnTo>
                  <a:lnTo>
                    <a:pt x="1283" y="1793"/>
                  </a:lnTo>
                  <a:lnTo>
                    <a:pt x="1284" y="1792"/>
                  </a:lnTo>
                  <a:lnTo>
                    <a:pt x="1287" y="1792"/>
                  </a:lnTo>
                  <a:lnTo>
                    <a:pt x="1289" y="1790"/>
                  </a:lnTo>
                  <a:lnTo>
                    <a:pt x="1289" y="1788"/>
                  </a:lnTo>
                  <a:lnTo>
                    <a:pt x="1290" y="1788"/>
                  </a:lnTo>
                  <a:lnTo>
                    <a:pt x="1290" y="1783"/>
                  </a:lnTo>
                  <a:lnTo>
                    <a:pt x="1291" y="1782"/>
                  </a:lnTo>
                  <a:lnTo>
                    <a:pt x="1291" y="1779"/>
                  </a:lnTo>
                  <a:lnTo>
                    <a:pt x="1294" y="1776"/>
                  </a:lnTo>
                  <a:lnTo>
                    <a:pt x="1295" y="1776"/>
                  </a:lnTo>
                  <a:lnTo>
                    <a:pt x="1296" y="1775"/>
                  </a:lnTo>
                  <a:lnTo>
                    <a:pt x="1298" y="1775"/>
                  </a:lnTo>
                  <a:lnTo>
                    <a:pt x="1299" y="1776"/>
                  </a:lnTo>
                  <a:lnTo>
                    <a:pt x="1299" y="1776"/>
                  </a:lnTo>
                  <a:lnTo>
                    <a:pt x="1303" y="1773"/>
                  </a:lnTo>
                  <a:lnTo>
                    <a:pt x="1303" y="1773"/>
                  </a:lnTo>
                  <a:lnTo>
                    <a:pt x="1304" y="1774"/>
                  </a:lnTo>
                  <a:lnTo>
                    <a:pt x="1305" y="1772"/>
                  </a:lnTo>
                  <a:lnTo>
                    <a:pt x="1305" y="1772"/>
                  </a:lnTo>
                  <a:lnTo>
                    <a:pt x="1306" y="1770"/>
                  </a:lnTo>
                  <a:lnTo>
                    <a:pt x="1306" y="1768"/>
                  </a:lnTo>
                  <a:lnTo>
                    <a:pt x="1304" y="1767"/>
                  </a:lnTo>
                  <a:lnTo>
                    <a:pt x="1304" y="1765"/>
                  </a:lnTo>
                  <a:lnTo>
                    <a:pt x="1306" y="1764"/>
                  </a:lnTo>
                  <a:lnTo>
                    <a:pt x="1306" y="1761"/>
                  </a:lnTo>
                  <a:lnTo>
                    <a:pt x="1308" y="1762"/>
                  </a:lnTo>
                  <a:lnTo>
                    <a:pt x="1308" y="1761"/>
                  </a:lnTo>
                  <a:lnTo>
                    <a:pt x="1310" y="1761"/>
                  </a:lnTo>
                  <a:lnTo>
                    <a:pt x="1311" y="1761"/>
                  </a:lnTo>
                  <a:lnTo>
                    <a:pt x="1311" y="1757"/>
                  </a:lnTo>
                  <a:lnTo>
                    <a:pt x="1312" y="1757"/>
                  </a:lnTo>
                  <a:lnTo>
                    <a:pt x="1313" y="1759"/>
                  </a:lnTo>
                  <a:lnTo>
                    <a:pt x="1314" y="1758"/>
                  </a:lnTo>
                  <a:lnTo>
                    <a:pt x="1314" y="1758"/>
                  </a:lnTo>
                  <a:lnTo>
                    <a:pt x="1317" y="1758"/>
                  </a:lnTo>
                  <a:lnTo>
                    <a:pt x="1317" y="1759"/>
                  </a:lnTo>
                  <a:lnTo>
                    <a:pt x="1319" y="1759"/>
                  </a:lnTo>
                  <a:lnTo>
                    <a:pt x="1320" y="1758"/>
                  </a:lnTo>
                  <a:lnTo>
                    <a:pt x="1320" y="1759"/>
                  </a:lnTo>
                  <a:lnTo>
                    <a:pt x="1321" y="1759"/>
                  </a:lnTo>
                  <a:lnTo>
                    <a:pt x="1321" y="1762"/>
                  </a:lnTo>
                  <a:lnTo>
                    <a:pt x="1322" y="1762"/>
                  </a:lnTo>
                  <a:lnTo>
                    <a:pt x="1324" y="1762"/>
                  </a:lnTo>
                  <a:lnTo>
                    <a:pt x="1325" y="1762"/>
                  </a:lnTo>
                  <a:lnTo>
                    <a:pt x="1327" y="1761"/>
                  </a:lnTo>
                  <a:lnTo>
                    <a:pt x="1329" y="1759"/>
                  </a:lnTo>
                  <a:lnTo>
                    <a:pt x="1330" y="1757"/>
                  </a:lnTo>
                  <a:lnTo>
                    <a:pt x="1330" y="1756"/>
                  </a:lnTo>
                  <a:lnTo>
                    <a:pt x="1331" y="1754"/>
                  </a:lnTo>
                  <a:lnTo>
                    <a:pt x="1331" y="1753"/>
                  </a:lnTo>
                  <a:lnTo>
                    <a:pt x="1332" y="1752"/>
                  </a:lnTo>
                  <a:lnTo>
                    <a:pt x="1331" y="1750"/>
                  </a:lnTo>
                  <a:lnTo>
                    <a:pt x="1331" y="1749"/>
                  </a:lnTo>
                  <a:lnTo>
                    <a:pt x="1334" y="1748"/>
                  </a:lnTo>
                  <a:lnTo>
                    <a:pt x="1336" y="1745"/>
                  </a:lnTo>
                  <a:lnTo>
                    <a:pt x="1336" y="1743"/>
                  </a:lnTo>
                  <a:lnTo>
                    <a:pt x="1336" y="1742"/>
                  </a:lnTo>
                  <a:lnTo>
                    <a:pt x="1334" y="1740"/>
                  </a:lnTo>
                  <a:lnTo>
                    <a:pt x="1331" y="1739"/>
                  </a:lnTo>
                  <a:lnTo>
                    <a:pt x="1330" y="1737"/>
                  </a:lnTo>
                  <a:lnTo>
                    <a:pt x="1328" y="1737"/>
                  </a:lnTo>
                  <a:lnTo>
                    <a:pt x="1328" y="1736"/>
                  </a:lnTo>
                  <a:lnTo>
                    <a:pt x="1328" y="1734"/>
                  </a:lnTo>
                  <a:lnTo>
                    <a:pt x="1325" y="1732"/>
                  </a:lnTo>
                  <a:lnTo>
                    <a:pt x="1323" y="1733"/>
                  </a:lnTo>
                  <a:lnTo>
                    <a:pt x="1323" y="1733"/>
                  </a:lnTo>
                  <a:lnTo>
                    <a:pt x="1321" y="1733"/>
                  </a:lnTo>
                  <a:lnTo>
                    <a:pt x="1321" y="1733"/>
                  </a:lnTo>
                  <a:lnTo>
                    <a:pt x="1320" y="1733"/>
                  </a:lnTo>
                  <a:lnTo>
                    <a:pt x="1319" y="1733"/>
                  </a:lnTo>
                  <a:lnTo>
                    <a:pt x="1319" y="1731"/>
                  </a:lnTo>
                  <a:lnTo>
                    <a:pt x="1318" y="1730"/>
                  </a:lnTo>
                  <a:lnTo>
                    <a:pt x="1317" y="1729"/>
                  </a:lnTo>
                  <a:lnTo>
                    <a:pt x="1316" y="1729"/>
                  </a:lnTo>
                  <a:lnTo>
                    <a:pt x="1316" y="1728"/>
                  </a:lnTo>
                  <a:lnTo>
                    <a:pt x="1316" y="1727"/>
                  </a:lnTo>
                  <a:lnTo>
                    <a:pt x="1315" y="1726"/>
                  </a:lnTo>
                  <a:lnTo>
                    <a:pt x="1315" y="1725"/>
                  </a:lnTo>
                  <a:lnTo>
                    <a:pt x="1313" y="1724"/>
                  </a:lnTo>
                  <a:lnTo>
                    <a:pt x="1313" y="1724"/>
                  </a:lnTo>
                  <a:lnTo>
                    <a:pt x="1314" y="1723"/>
                  </a:lnTo>
                  <a:lnTo>
                    <a:pt x="1317" y="1722"/>
                  </a:lnTo>
                  <a:lnTo>
                    <a:pt x="1318" y="1723"/>
                  </a:lnTo>
                  <a:lnTo>
                    <a:pt x="1319" y="1725"/>
                  </a:lnTo>
                  <a:lnTo>
                    <a:pt x="1320" y="1725"/>
                  </a:lnTo>
                  <a:lnTo>
                    <a:pt x="1321" y="1724"/>
                  </a:lnTo>
                  <a:lnTo>
                    <a:pt x="1320" y="1724"/>
                  </a:lnTo>
                  <a:lnTo>
                    <a:pt x="1320" y="1722"/>
                  </a:lnTo>
                  <a:lnTo>
                    <a:pt x="1321" y="1721"/>
                  </a:lnTo>
                  <a:lnTo>
                    <a:pt x="1322" y="1721"/>
                  </a:lnTo>
                  <a:lnTo>
                    <a:pt x="1326" y="1725"/>
                  </a:lnTo>
                  <a:lnTo>
                    <a:pt x="1328" y="1725"/>
                  </a:lnTo>
                  <a:lnTo>
                    <a:pt x="1328" y="1726"/>
                  </a:lnTo>
                  <a:lnTo>
                    <a:pt x="1329" y="1727"/>
                  </a:lnTo>
                  <a:lnTo>
                    <a:pt x="1328" y="1728"/>
                  </a:lnTo>
                  <a:lnTo>
                    <a:pt x="1330" y="1729"/>
                  </a:lnTo>
                  <a:lnTo>
                    <a:pt x="1333" y="1729"/>
                  </a:lnTo>
                  <a:lnTo>
                    <a:pt x="1334" y="1729"/>
                  </a:lnTo>
                  <a:lnTo>
                    <a:pt x="1336" y="1728"/>
                  </a:lnTo>
                  <a:lnTo>
                    <a:pt x="1337" y="1728"/>
                  </a:lnTo>
                  <a:lnTo>
                    <a:pt x="1338" y="1727"/>
                  </a:lnTo>
                  <a:lnTo>
                    <a:pt x="1340" y="1727"/>
                  </a:lnTo>
                  <a:lnTo>
                    <a:pt x="1341" y="1725"/>
                  </a:lnTo>
                  <a:lnTo>
                    <a:pt x="1342" y="1724"/>
                  </a:lnTo>
                  <a:lnTo>
                    <a:pt x="1343" y="1724"/>
                  </a:lnTo>
                  <a:lnTo>
                    <a:pt x="1346" y="1721"/>
                  </a:lnTo>
                  <a:lnTo>
                    <a:pt x="1347" y="1721"/>
                  </a:lnTo>
                  <a:lnTo>
                    <a:pt x="1354" y="1714"/>
                  </a:lnTo>
                  <a:lnTo>
                    <a:pt x="1354" y="1713"/>
                  </a:lnTo>
                  <a:lnTo>
                    <a:pt x="1357" y="1710"/>
                  </a:lnTo>
                  <a:lnTo>
                    <a:pt x="1357" y="1710"/>
                  </a:lnTo>
                  <a:lnTo>
                    <a:pt x="1358" y="1707"/>
                  </a:lnTo>
                  <a:lnTo>
                    <a:pt x="1359" y="1703"/>
                  </a:lnTo>
                  <a:lnTo>
                    <a:pt x="1360" y="1702"/>
                  </a:lnTo>
                  <a:lnTo>
                    <a:pt x="1361" y="1703"/>
                  </a:lnTo>
                  <a:lnTo>
                    <a:pt x="1362" y="1703"/>
                  </a:lnTo>
                  <a:lnTo>
                    <a:pt x="1364" y="1700"/>
                  </a:lnTo>
                  <a:lnTo>
                    <a:pt x="1364" y="1700"/>
                  </a:lnTo>
                  <a:lnTo>
                    <a:pt x="1366" y="1697"/>
                  </a:lnTo>
                  <a:lnTo>
                    <a:pt x="1366" y="1695"/>
                  </a:lnTo>
                  <a:lnTo>
                    <a:pt x="1367" y="1695"/>
                  </a:lnTo>
                  <a:lnTo>
                    <a:pt x="1367" y="1694"/>
                  </a:lnTo>
                  <a:lnTo>
                    <a:pt x="1367" y="1693"/>
                  </a:lnTo>
                  <a:lnTo>
                    <a:pt x="1367" y="1692"/>
                  </a:lnTo>
                  <a:lnTo>
                    <a:pt x="1368" y="1691"/>
                  </a:lnTo>
                  <a:lnTo>
                    <a:pt x="1368" y="1686"/>
                  </a:lnTo>
                  <a:lnTo>
                    <a:pt x="1368" y="1686"/>
                  </a:lnTo>
                  <a:lnTo>
                    <a:pt x="1367" y="1686"/>
                  </a:lnTo>
                  <a:lnTo>
                    <a:pt x="1366" y="1687"/>
                  </a:lnTo>
                  <a:lnTo>
                    <a:pt x="1365" y="1687"/>
                  </a:lnTo>
                  <a:lnTo>
                    <a:pt x="1364" y="1686"/>
                  </a:lnTo>
                  <a:lnTo>
                    <a:pt x="1364" y="1684"/>
                  </a:lnTo>
                  <a:lnTo>
                    <a:pt x="1366" y="1682"/>
                  </a:lnTo>
                  <a:lnTo>
                    <a:pt x="1367" y="1678"/>
                  </a:lnTo>
                  <a:lnTo>
                    <a:pt x="1368" y="1676"/>
                  </a:lnTo>
                  <a:lnTo>
                    <a:pt x="1369" y="1672"/>
                  </a:lnTo>
                  <a:lnTo>
                    <a:pt x="1370" y="1672"/>
                  </a:lnTo>
                  <a:lnTo>
                    <a:pt x="1370" y="1671"/>
                  </a:lnTo>
                  <a:lnTo>
                    <a:pt x="1371" y="1669"/>
                  </a:lnTo>
                  <a:lnTo>
                    <a:pt x="1371" y="1667"/>
                  </a:lnTo>
                  <a:lnTo>
                    <a:pt x="1371" y="1667"/>
                  </a:lnTo>
                  <a:lnTo>
                    <a:pt x="1371" y="1665"/>
                  </a:lnTo>
                  <a:lnTo>
                    <a:pt x="1372" y="1665"/>
                  </a:lnTo>
                  <a:lnTo>
                    <a:pt x="1372" y="1664"/>
                  </a:lnTo>
                  <a:lnTo>
                    <a:pt x="1370" y="1662"/>
                  </a:lnTo>
                  <a:lnTo>
                    <a:pt x="1370" y="1660"/>
                  </a:lnTo>
                  <a:lnTo>
                    <a:pt x="1369" y="1658"/>
                  </a:lnTo>
                  <a:lnTo>
                    <a:pt x="1369" y="1657"/>
                  </a:lnTo>
                  <a:lnTo>
                    <a:pt x="1370" y="1656"/>
                  </a:lnTo>
                  <a:lnTo>
                    <a:pt x="1372" y="1654"/>
                  </a:lnTo>
                  <a:lnTo>
                    <a:pt x="1372" y="1653"/>
                  </a:lnTo>
                  <a:lnTo>
                    <a:pt x="1373" y="1651"/>
                  </a:lnTo>
                  <a:lnTo>
                    <a:pt x="1373" y="1649"/>
                  </a:lnTo>
                  <a:lnTo>
                    <a:pt x="1373" y="1648"/>
                  </a:lnTo>
                  <a:lnTo>
                    <a:pt x="1373" y="1647"/>
                  </a:lnTo>
                  <a:lnTo>
                    <a:pt x="1374" y="1647"/>
                  </a:lnTo>
                  <a:lnTo>
                    <a:pt x="1374" y="1645"/>
                  </a:lnTo>
                  <a:lnTo>
                    <a:pt x="1376" y="1642"/>
                  </a:lnTo>
                  <a:lnTo>
                    <a:pt x="1376" y="1640"/>
                  </a:lnTo>
                  <a:lnTo>
                    <a:pt x="1376" y="1639"/>
                  </a:lnTo>
                  <a:lnTo>
                    <a:pt x="1376" y="1638"/>
                  </a:lnTo>
                  <a:lnTo>
                    <a:pt x="1377" y="1638"/>
                  </a:lnTo>
                  <a:lnTo>
                    <a:pt x="1377" y="1634"/>
                  </a:lnTo>
                  <a:lnTo>
                    <a:pt x="1379" y="1631"/>
                  </a:lnTo>
                  <a:lnTo>
                    <a:pt x="1379" y="1628"/>
                  </a:lnTo>
                  <a:lnTo>
                    <a:pt x="1379" y="1628"/>
                  </a:lnTo>
                  <a:lnTo>
                    <a:pt x="1379" y="1625"/>
                  </a:lnTo>
                  <a:lnTo>
                    <a:pt x="1379" y="1624"/>
                  </a:lnTo>
                  <a:lnTo>
                    <a:pt x="1379" y="1618"/>
                  </a:lnTo>
                  <a:lnTo>
                    <a:pt x="1378" y="1618"/>
                  </a:lnTo>
                  <a:lnTo>
                    <a:pt x="1378" y="1616"/>
                  </a:lnTo>
                  <a:lnTo>
                    <a:pt x="1378" y="1615"/>
                  </a:lnTo>
                  <a:lnTo>
                    <a:pt x="1378" y="1614"/>
                  </a:lnTo>
                  <a:lnTo>
                    <a:pt x="1375" y="1612"/>
                  </a:lnTo>
                  <a:lnTo>
                    <a:pt x="1374" y="1612"/>
                  </a:lnTo>
                  <a:lnTo>
                    <a:pt x="1373" y="1611"/>
                  </a:lnTo>
                  <a:lnTo>
                    <a:pt x="1372" y="1611"/>
                  </a:lnTo>
                  <a:lnTo>
                    <a:pt x="1372" y="1610"/>
                  </a:lnTo>
                  <a:lnTo>
                    <a:pt x="1371" y="1610"/>
                  </a:lnTo>
                  <a:lnTo>
                    <a:pt x="1370" y="1612"/>
                  </a:lnTo>
                  <a:lnTo>
                    <a:pt x="1368" y="1611"/>
                  </a:lnTo>
                  <a:lnTo>
                    <a:pt x="1368" y="1610"/>
                  </a:lnTo>
                  <a:lnTo>
                    <a:pt x="1367" y="1610"/>
                  </a:lnTo>
                  <a:lnTo>
                    <a:pt x="1368" y="1609"/>
                  </a:lnTo>
                  <a:lnTo>
                    <a:pt x="1367" y="1607"/>
                  </a:lnTo>
                  <a:lnTo>
                    <a:pt x="1368" y="1607"/>
                  </a:lnTo>
                  <a:lnTo>
                    <a:pt x="1368" y="1602"/>
                  </a:lnTo>
                  <a:lnTo>
                    <a:pt x="1366" y="1599"/>
                  </a:lnTo>
                  <a:lnTo>
                    <a:pt x="1365" y="1598"/>
                  </a:lnTo>
                  <a:lnTo>
                    <a:pt x="1364" y="1597"/>
                  </a:lnTo>
                  <a:lnTo>
                    <a:pt x="1364" y="1597"/>
                  </a:lnTo>
                  <a:lnTo>
                    <a:pt x="1362" y="1597"/>
                  </a:lnTo>
                  <a:lnTo>
                    <a:pt x="1362" y="1596"/>
                  </a:lnTo>
                  <a:lnTo>
                    <a:pt x="1360" y="1596"/>
                  </a:lnTo>
                  <a:lnTo>
                    <a:pt x="1358" y="1595"/>
                  </a:lnTo>
                  <a:lnTo>
                    <a:pt x="1357" y="1594"/>
                  </a:lnTo>
                  <a:lnTo>
                    <a:pt x="1356" y="1594"/>
                  </a:lnTo>
                  <a:lnTo>
                    <a:pt x="1354" y="1595"/>
                  </a:lnTo>
                  <a:lnTo>
                    <a:pt x="1351" y="1596"/>
                  </a:lnTo>
                  <a:lnTo>
                    <a:pt x="1350" y="1597"/>
                  </a:lnTo>
                  <a:lnTo>
                    <a:pt x="1350" y="1597"/>
                  </a:lnTo>
                  <a:lnTo>
                    <a:pt x="1350" y="1597"/>
                  </a:lnTo>
                  <a:lnTo>
                    <a:pt x="1348" y="1599"/>
                  </a:lnTo>
                  <a:lnTo>
                    <a:pt x="1342" y="1599"/>
                  </a:lnTo>
                  <a:lnTo>
                    <a:pt x="1341" y="1600"/>
                  </a:lnTo>
                  <a:lnTo>
                    <a:pt x="1340" y="1600"/>
                  </a:lnTo>
                  <a:lnTo>
                    <a:pt x="1339" y="1599"/>
                  </a:lnTo>
                  <a:lnTo>
                    <a:pt x="1339" y="1596"/>
                  </a:lnTo>
                  <a:lnTo>
                    <a:pt x="1338" y="1595"/>
                  </a:lnTo>
                  <a:lnTo>
                    <a:pt x="1338" y="1594"/>
                  </a:lnTo>
                  <a:lnTo>
                    <a:pt x="1336" y="1593"/>
                  </a:lnTo>
                  <a:lnTo>
                    <a:pt x="1336" y="1592"/>
                  </a:lnTo>
                  <a:lnTo>
                    <a:pt x="1336" y="1591"/>
                  </a:lnTo>
                  <a:lnTo>
                    <a:pt x="1335" y="1591"/>
                  </a:lnTo>
                  <a:lnTo>
                    <a:pt x="1335" y="1589"/>
                  </a:lnTo>
                  <a:lnTo>
                    <a:pt x="1334" y="1589"/>
                  </a:lnTo>
                  <a:lnTo>
                    <a:pt x="1335" y="1586"/>
                  </a:lnTo>
                  <a:lnTo>
                    <a:pt x="1334" y="1585"/>
                  </a:lnTo>
                  <a:lnTo>
                    <a:pt x="1334" y="1584"/>
                  </a:lnTo>
                  <a:lnTo>
                    <a:pt x="1333" y="1583"/>
                  </a:lnTo>
                  <a:lnTo>
                    <a:pt x="1333" y="1575"/>
                  </a:lnTo>
                  <a:lnTo>
                    <a:pt x="1334" y="1574"/>
                  </a:lnTo>
                  <a:lnTo>
                    <a:pt x="1333" y="1573"/>
                  </a:lnTo>
                  <a:lnTo>
                    <a:pt x="1333" y="1572"/>
                  </a:lnTo>
                  <a:lnTo>
                    <a:pt x="1331" y="1571"/>
                  </a:lnTo>
                  <a:lnTo>
                    <a:pt x="1331" y="1569"/>
                  </a:lnTo>
                  <a:lnTo>
                    <a:pt x="1333" y="1568"/>
                  </a:lnTo>
                  <a:lnTo>
                    <a:pt x="1333" y="1567"/>
                  </a:lnTo>
                  <a:lnTo>
                    <a:pt x="1334" y="1565"/>
                  </a:lnTo>
                  <a:lnTo>
                    <a:pt x="1334" y="1565"/>
                  </a:lnTo>
                  <a:lnTo>
                    <a:pt x="1334" y="1563"/>
                  </a:lnTo>
                  <a:lnTo>
                    <a:pt x="1333" y="1561"/>
                  </a:lnTo>
                  <a:lnTo>
                    <a:pt x="1332" y="1560"/>
                  </a:lnTo>
                  <a:lnTo>
                    <a:pt x="1331" y="1560"/>
                  </a:lnTo>
                  <a:lnTo>
                    <a:pt x="1330" y="1560"/>
                  </a:lnTo>
                  <a:lnTo>
                    <a:pt x="1329" y="1560"/>
                  </a:lnTo>
                  <a:lnTo>
                    <a:pt x="1327" y="1558"/>
                  </a:lnTo>
                  <a:lnTo>
                    <a:pt x="1326" y="1558"/>
                  </a:lnTo>
                  <a:lnTo>
                    <a:pt x="1326" y="1560"/>
                  </a:lnTo>
                  <a:lnTo>
                    <a:pt x="1325" y="1560"/>
                  </a:lnTo>
                  <a:lnTo>
                    <a:pt x="1323" y="1560"/>
                  </a:lnTo>
                  <a:lnTo>
                    <a:pt x="1323" y="1561"/>
                  </a:lnTo>
                  <a:lnTo>
                    <a:pt x="1320" y="1560"/>
                  </a:lnTo>
                  <a:lnTo>
                    <a:pt x="1321" y="1559"/>
                  </a:lnTo>
                  <a:lnTo>
                    <a:pt x="1321" y="1555"/>
                  </a:lnTo>
                  <a:lnTo>
                    <a:pt x="1321" y="1554"/>
                  </a:lnTo>
                  <a:lnTo>
                    <a:pt x="1321" y="1554"/>
                  </a:lnTo>
                  <a:lnTo>
                    <a:pt x="1320" y="1554"/>
                  </a:lnTo>
                  <a:lnTo>
                    <a:pt x="1319" y="1554"/>
                  </a:lnTo>
                  <a:lnTo>
                    <a:pt x="1316" y="1556"/>
                  </a:lnTo>
                  <a:lnTo>
                    <a:pt x="1314" y="1556"/>
                  </a:lnTo>
                  <a:lnTo>
                    <a:pt x="1314" y="1556"/>
                  </a:lnTo>
                  <a:lnTo>
                    <a:pt x="1315" y="1554"/>
                  </a:lnTo>
                  <a:lnTo>
                    <a:pt x="1314" y="1554"/>
                  </a:lnTo>
                  <a:lnTo>
                    <a:pt x="1313" y="1553"/>
                  </a:lnTo>
                  <a:lnTo>
                    <a:pt x="1313" y="1553"/>
                  </a:lnTo>
                  <a:lnTo>
                    <a:pt x="1311" y="1554"/>
                  </a:lnTo>
                  <a:lnTo>
                    <a:pt x="1311" y="1556"/>
                  </a:lnTo>
                  <a:lnTo>
                    <a:pt x="1309" y="1555"/>
                  </a:lnTo>
                  <a:lnTo>
                    <a:pt x="1309" y="1554"/>
                  </a:lnTo>
                  <a:lnTo>
                    <a:pt x="1309" y="1553"/>
                  </a:lnTo>
                  <a:lnTo>
                    <a:pt x="1310" y="1553"/>
                  </a:lnTo>
                  <a:lnTo>
                    <a:pt x="1310" y="1552"/>
                  </a:lnTo>
                  <a:lnTo>
                    <a:pt x="1310" y="1551"/>
                  </a:lnTo>
                  <a:lnTo>
                    <a:pt x="1308" y="1551"/>
                  </a:lnTo>
                  <a:lnTo>
                    <a:pt x="1308" y="1553"/>
                  </a:lnTo>
                  <a:lnTo>
                    <a:pt x="1305" y="1553"/>
                  </a:lnTo>
                  <a:lnTo>
                    <a:pt x="1304" y="1553"/>
                  </a:lnTo>
                  <a:lnTo>
                    <a:pt x="1304" y="1553"/>
                  </a:lnTo>
                  <a:lnTo>
                    <a:pt x="1303" y="1553"/>
                  </a:lnTo>
                  <a:lnTo>
                    <a:pt x="1302" y="1551"/>
                  </a:lnTo>
                  <a:lnTo>
                    <a:pt x="1303" y="1550"/>
                  </a:lnTo>
                  <a:lnTo>
                    <a:pt x="1303" y="1549"/>
                  </a:lnTo>
                  <a:lnTo>
                    <a:pt x="1302" y="1548"/>
                  </a:lnTo>
                  <a:lnTo>
                    <a:pt x="1302" y="1546"/>
                  </a:lnTo>
                  <a:lnTo>
                    <a:pt x="1303" y="1545"/>
                  </a:lnTo>
                  <a:lnTo>
                    <a:pt x="1306" y="1545"/>
                  </a:lnTo>
                  <a:lnTo>
                    <a:pt x="1309" y="1546"/>
                  </a:lnTo>
                  <a:lnTo>
                    <a:pt x="1312" y="1546"/>
                  </a:lnTo>
                  <a:lnTo>
                    <a:pt x="1312" y="1546"/>
                  </a:lnTo>
                  <a:lnTo>
                    <a:pt x="1315" y="1546"/>
                  </a:lnTo>
                  <a:lnTo>
                    <a:pt x="1316" y="1548"/>
                  </a:lnTo>
                  <a:lnTo>
                    <a:pt x="1317" y="1548"/>
                  </a:lnTo>
                  <a:lnTo>
                    <a:pt x="1320" y="1546"/>
                  </a:lnTo>
                  <a:lnTo>
                    <a:pt x="1323" y="1546"/>
                  </a:lnTo>
                  <a:lnTo>
                    <a:pt x="1323" y="1546"/>
                  </a:lnTo>
                  <a:lnTo>
                    <a:pt x="1323" y="1545"/>
                  </a:lnTo>
                  <a:lnTo>
                    <a:pt x="1322" y="1544"/>
                  </a:lnTo>
                  <a:lnTo>
                    <a:pt x="1322" y="1543"/>
                  </a:lnTo>
                  <a:lnTo>
                    <a:pt x="1321" y="1544"/>
                  </a:lnTo>
                  <a:lnTo>
                    <a:pt x="1320" y="1544"/>
                  </a:lnTo>
                  <a:lnTo>
                    <a:pt x="1320" y="1543"/>
                  </a:lnTo>
                  <a:lnTo>
                    <a:pt x="1318" y="1544"/>
                  </a:lnTo>
                  <a:lnTo>
                    <a:pt x="1318" y="1541"/>
                  </a:lnTo>
                  <a:lnTo>
                    <a:pt x="1318" y="1541"/>
                  </a:lnTo>
                  <a:lnTo>
                    <a:pt x="1317" y="1541"/>
                  </a:lnTo>
                  <a:lnTo>
                    <a:pt x="1317" y="1540"/>
                  </a:lnTo>
                  <a:lnTo>
                    <a:pt x="1316" y="1540"/>
                  </a:lnTo>
                  <a:lnTo>
                    <a:pt x="1314" y="1538"/>
                  </a:lnTo>
                  <a:lnTo>
                    <a:pt x="1313" y="1538"/>
                  </a:lnTo>
                  <a:lnTo>
                    <a:pt x="1313" y="1538"/>
                  </a:lnTo>
                  <a:lnTo>
                    <a:pt x="1312" y="1538"/>
                  </a:lnTo>
                  <a:lnTo>
                    <a:pt x="1312" y="1539"/>
                  </a:lnTo>
                  <a:lnTo>
                    <a:pt x="1310" y="1539"/>
                  </a:lnTo>
                  <a:lnTo>
                    <a:pt x="1310" y="1536"/>
                  </a:lnTo>
                  <a:lnTo>
                    <a:pt x="1309" y="1536"/>
                  </a:lnTo>
                  <a:lnTo>
                    <a:pt x="1310" y="1535"/>
                  </a:lnTo>
                  <a:lnTo>
                    <a:pt x="1312" y="1535"/>
                  </a:lnTo>
                  <a:lnTo>
                    <a:pt x="1313" y="1534"/>
                  </a:lnTo>
                  <a:lnTo>
                    <a:pt x="1313" y="1534"/>
                  </a:lnTo>
                  <a:lnTo>
                    <a:pt x="1314" y="1536"/>
                  </a:lnTo>
                  <a:lnTo>
                    <a:pt x="1317" y="1536"/>
                  </a:lnTo>
                  <a:lnTo>
                    <a:pt x="1319" y="1537"/>
                  </a:lnTo>
                  <a:lnTo>
                    <a:pt x="1320" y="1538"/>
                  </a:lnTo>
                  <a:lnTo>
                    <a:pt x="1321" y="1538"/>
                  </a:lnTo>
                  <a:lnTo>
                    <a:pt x="1322" y="1538"/>
                  </a:lnTo>
                  <a:lnTo>
                    <a:pt x="1322" y="1537"/>
                  </a:lnTo>
                  <a:lnTo>
                    <a:pt x="1320" y="1536"/>
                  </a:lnTo>
                  <a:lnTo>
                    <a:pt x="1319" y="1534"/>
                  </a:lnTo>
                  <a:lnTo>
                    <a:pt x="1320" y="1533"/>
                  </a:lnTo>
                  <a:lnTo>
                    <a:pt x="1321" y="1532"/>
                  </a:lnTo>
                  <a:lnTo>
                    <a:pt x="1322" y="1530"/>
                  </a:lnTo>
                  <a:lnTo>
                    <a:pt x="1324" y="1530"/>
                  </a:lnTo>
                  <a:lnTo>
                    <a:pt x="1325" y="1531"/>
                  </a:lnTo>
                  <a:lnTo>
                    <a:pt x="1327" y="1531"/>
                  </a:lnTo>
                  <a:lnTo>
                    <a:pt x="1327" y="1530"/>
                  </a:lnTo>
                  <a:lnTo>
                    <a:pt x="1329" y="1530"/>
                  </a:lnTo>
                  <a:lnTo>
                    <a:pt x="1330" y="1532"/>
                  </a:lnTo>
                  <a:lnTo>
                    <a:pt x="1331" y="1532"/>
                  </a:lnTo>
                  <a:lnTo>
                    <a:pt x="1330" y="1531"/>
                  </a:lnTo>
                  <a:lnTo>
                    <a:pt x="1330" y="1529"/>
                  </a:lnTo>
                  <a:lnTo>
                    <a:pt x="1331" y="1529"/>
                  </a:lnTo>
                  <a:lnTo>
                    <a:pt x="1329" y="1527"/>
                  </a:lnTo>
                  <a:lnTo>
                    <a:pt x="1329" y="1525"/>
                  </a:lnTo>
                  <a:lnTo>
                    <a:pt x="1328" y="1524"/>
                  </a:lnTo>
                  <a:lnTo>
                    <a:pt x="1325" y="1524"/>
                  </a:lnTo>
                  <a:lnTo>
                    <a:pt x="1325" y="1522"/>
                  </a:lnTo>
                  <a:lnTo>
                    <a:pt x="1325" y="1522"/>
                  </a:lnTo>
                  <a:lnTo>
                    <a:pt x="1325" y="1521"/>
                  </a:lnTo>
                  <a:lnTo>
                    <a:pt x="1324" y="1520"/>
                  </a:lnTo>
                  <a:lnTo>
                    <a:pt x="1323" y="1521"/>
                  </a:lnTo>
                  <a:lnTo>
                    <a:pt x="1323" y="1520"/>
                  </a:lnTo>
                  <a:lnTo>
                    <a:pt x="1323" y="1521"/>
                  </a:lnTo>
                  <a:lnTo>
                    <a:pt x="1320" y="1518"/>
                  </a:lnTo>
                  <a:lnTo>
                    <a:pt x="1318" y="1518"/>
                  </a:lnTo>
                  <a:lnTo>
                    <a:pt x="1318" y="1519"/>
                  </a:lnTo>
                  <a:lnTo>
                    <a:pt x="1318" y="1520"/>
                  </a:lnTo>
                  <a:lnTo>
                    <a:pt x="1318" y="1522"/>
                  </a:lnTo>
                  <a:lnTo>
                    <a:pt x="1316" y="1522"/>
                  </a:lnTo>
                  <a:lnTo>
                    <a:pt x="1315" y="1521"/>
                  </a:lnTo>
                  <a:lnTo>
                    <a:pt x="1314" y="1521"/>
                  </a:lnTo>
                  <a:lnTo>
                    <a:pt x="1313" y="1519"/>
                  </a:lnTo>
                  <a:lnTo>
                    <a:pt x="1313" y="1519"/>
                  </a:lnTo>
                  <a:lnTo>
                    <a:pt x="1311" y="1517"/>
                  </a:lnTo>
                  <a:lnTo>
                    <a:pt x="1310" y="1518"/>
                  </a:lnTo>
                  <a:lnTo>
                    <a:pt x="1310" y="1518"/>
                  </a:lnTo>
                  <a:lnTo>
                    <a:pt x="1308" y="1519"/>
                  </a:lnTo>
                  <a:lnTo>
                    <a:pt x="1306" y="1519"/>
                  </a:lnTo>
                  <a:lnTo>
                    <a:pt x="1305" y="1520"/>
                  </a:lnTo>
                  <a:lnTo>
                    <a:pt x="1304" y="1520"/>
                  </a:lnTo>
                  <a:lnTo>
                    <a:pt x="1304" y="1518"/>
                  </a:lnTo>
                  <a:lnTo>
                    <a:pt x="1306" y="1517"/>
                  </a:lnTo>
                  <a:lnTo>
                    <a:pt x="1310" y="1513"/>
                  </a:lnTo>
                  <a:lnTo>
                    <a:pt x="1312" y="1513"/>
                  </a:lnTo>
                  <a:lnTo>
                    <a:pt x="1312" y="1512"/>
                  </a:lnTo>
                  <a:lnTo>
                    <a:pt x="1314" y="1510"/>
                  </a:lnTo>
                  <a:lnTo>
                    <a:pt x="1312" y="1509"/>
                  </a:lnTo>
                  <a:lnTo>
                    <a:pt x="1312" y="1507"/>
                  </a:lnTo>
                  <a:lnTo>
                    <a:pt x="1314" y="1505"/>
                  </a:lnTo>
                  <a:lnTo>
                    <a:pt x="1314" y="1504"/>
                  </a:lnTo>
                  <a:lnTo>
                    <a:pt x="1314" y="1503"/>
                  </a:lnTo>
                  <a:lnTo>
                    <a:pt x="1313" y="1503"/>
                  </a:lnTo>
                  <a:lnTo>
                    <a:pt x="1313" y="1501"/>
                  </a:lnTo>
                  <a:lnTo>
                    <a:pt x="1312" y="1500"/>
                  </a:lnTo>
                  <a:lnTo>
                    <a:pt x="1311" y="1501"/>
                  </a:lnTo>
                  <a:lnTo>
                    <a:pt x="1306" y="1501"/>
                  </a:lnTo>
                  <a:lnTo>
                    <a:pt x="1305" y="1500"/>
                  </a:lnTo>
                  <a:lnTo>
                    <a:pt x="1305" y="1498"/>
                  </a:lnTo>
                  <a:lnTo>
                    <a:pt x="1307" y="1497"/>
                  </a:lnTo>
                  <a:lnTo>
                    <a:pt x="1308" y="1497"/>
                  </a:lnTo>
                  <a:lnTo>
                    <a:pt x="1309" y="1496"/>
                  </a:lnTo>
                  <a:lnTo>
                    <a:pt x="1309" y="1495"/>
                  </a:lnTo>
                  <a:lnTo>
                    <a:pt x="1308" y="1493"/>
                  </a:lnTo>
                  <a:lnTo>
                    <a:pt x="1308" y="1493"/>
                  </a:lnTo>
                  <a:lnTo>
                    <a:pt x="1308" y="1493"/>
                  </a:lnTo>
                  <a:lnTo>
                    <a:pt x="1309" y="1492"/>
                  </a:lnTo>
                  <a:lnTo>
                    <a:pt x="1312" y="1492"/>
                  </a:lnTo>
                  <a:lnTo>
                    <a:pt x="1313" y="1490"/>
                  </a:lnTo>
                  <a:lnTo>
                    <a:pt x="1316" y="1491"/>
                  </a:lnTo>
                  <a:lnTo>
                    <a:pt x="1316" y="1492"/>
                  </a:lnTo>
                  <a:lnTo>
                    <a:pt x="1315" y="1493"/>
                  </a:lnTo>
                  <a:lnTo>
                    <a:pt x="1315" y="1495"/>
                  </a:lnTo>
                  <a:lnTo>
                    <a:pt x="1316" y="1494"/>
                  </a:lnTo>
                  <a:lnTo>
                    <a:pt x="1317" y="1494"/>
                  </a:lnTo>
                  <a:lnTo>
                    <a:pt x="1318" y="1493"/>
                  </a:lnTo>
                  <a:lnTo>
                    <a:pt x="1321" y="1493"/>
                  </a:lnTo>
                  <a:lnTo>
                    <a:pt x="1322" y="1493"/>
                  </a:lnTo>
                  <a:lnTo>
                    <a:pt x="1321" y="1494"/>
                  </a:lnTo>
                  <a:lnTo>
                    <a:pt x="1323" y="1496"/>
                  </a:lnTo>
                  <a:lnTo>
                    <a:pt x="1323" y="1499"/>
                  </a:lnTo>
                  <a:lnTo>
                    <a:pt x="1322" y="1500"/>
                  </a:lnTo>
                  <a:lnTo>
                    <a:pt x="1322" y="1503"/>
                  </a:lnTo>
                  <a:lnTo>
                    <a:pt x="1319" y="1503"/>
                  </a:lnTo>
                  <a:lnTo>
                    <a:pt x="1317" y="1505"/>
                  </a:lnTo>
                  <a:lnTo>
                    <a:pt x="1318" y="1506"/>
                  </a:lnTo>
                  <a:lnTo>
                    <a:pt x="1322" y="1506"/>
                  </a:lnTo>
                  <a:lnTo>
                    <a:pt x="1323" y="1507"/>
                  </a:lnTo>
                  <a:lnTo>
                    <a:pt x="1323" y="1507"/>
                  </a:lnTo>
                  <a:lnTo>
                    <a:pt x="1322" y="1507"/>
                  </a:lnTo>
                  <a:lnTo>
                    <a:pt x="1321" y="1508"/>
                  </a:lnTo>
                  <a:lnTo>
                    <a:pt x="1321" y="1509"/>
                  </a:lnTo>
                  <a:lnTo>
                    <a:pt x="1323" y="1510"/>
                  </a:lnTo>
                  <a:lnTo>
                    <a:pt x="1322" y="1512"/>
                  </a:lnTo>
                  <a:lnTo>
                    <a:pt x="1324" y="1513"/>
                  </a:lnTo>
                  <a:lnTo>
                    <a:pt x="1324" y="1514"/>
                  </a:lnTo>
                  <a:lnTo>
                    <a:pt x="1322" y="1515"/>
                  </a:lnTo>
                  <a:lnTo>
                    <a:pt x="1323" y="1516"/>
                  </a:lnTo>
                  <a:lnTo>
                    <a:pt x="1323" y="1516"/>
                  </a:lnTo>
                  <a:lnTo>
                    <a:pt x="1324" y="1515"/>
                  </a:lnTo>
                  <a:lnTo>
                    <a:pt x="1328" y="1515"/>
                  </a:lnTo>
                  <a:lnTo>
                    <a:pt x="1329" y="1514"/>
                  </a:lnTo>
                  <a:lnTo>
                    <a:pt x="1329" y="1514"/>
                  </a:lnTo>
                  <a:lnTo>
                    <a:pt x="1331" y="1512"/>
                  </a:lnTo>
                  <a:lnTo>
                    <a:pt x="1331" y="1512"/>
                  </a:lnTo>
                  <a:lnTo>
                    <a:pt x="1329" y="1509"/>
                  </a:lnTo>
                  <a:lnTo>
                    <a:pt x="1328" y="1509"/>
                  </a:lnTo>
                  <a:lnTo>
                    <a:pt x="1328" y="1508"/>
                  </a:lnTo>
                  <a:lnTo>
                    <a:pt x="1328" y="1506"/>
                  </a:lnTo>
                  <a:lnTo>
                    <a:pt x="1328" y="1506"/>
                  </a:lnTo>
                  <a:lnTo>
                    <a:pt x="1326" y="1505"/>
                  </a:lnTo>
                  <a:lnTo>
                    <a:pt x="1326" y="1503"/>
                  </a:lnTo>
                  <a:lnTo>
                    <a:pt x="1327" y="1502"/>
                  </a:lnTo>
                  <a:lnTo>
                    <a:pt x="1327" y="1501"/>
                  </a:lnTo>
                  <a:lnTo>
                    <a:pt x="1328" y="1501"/>
                  </a:lnTo>
                  <a:lnTo>
                    <a:pt x="1329" y="1502"/>
                  </a:lnTo>
                  <a:lnTo>
                    <a:pt x="1331" y="1502"/>
                  </a:lnTo>
                  <a:lnTo>
                    <a:pt x="1331" y="1499"/>
                  </a:lnTo>
                  <a:lnTo>
                    <a:pt x="1332" y="1499"/>
                  </a:lnTo>
                  <a:lnTo>
                    <a:pt x="1333" y="1497"/>
                  </a:lnTo>
                  <a:lnTo>
                    <a:pt x="1334" y="1496"/>
                  </a:lnTo>
                  <a:lnTo>
                    <a:pt x="1334" y="1495"/>
                  </a:lnTo>
                  <a:lnTo>
                    <a:pt x="1335" y="1495"/>
                  </a:lnTo>
                  <a:lnTo>
                    <a:pt x="1336" y="1495"/>
                  </a:lnTo>
                  <a:lnTo>
                    <a:pt x="1337" y="1495"/>
                  </a:lnTo>
                  <a:lnTo>
                    <a:pt x="1337" y="1496"/>
                  </a:lnTo>
                  <a:lnTo>
                    <a:pt x="1336" y="1497"/>
                  </a:lnTo>
                  <a:lnTo>
                    <a:pt x="1337" y="1499"/>
                  </a:lnTo>
                  <a:lnTo>
                    <a:pt x="1337" y="1500"/>
                  </a:lnTo>
                  <a:lnTo>
                    <a:pt x="1339" y="1500"/>
                  </a:lnTo>
                  <a:lnTo>
                    <a:pt x="1339" y="1501"/>
                  </a:lnTo>
                  <a:lnTo>
                    <a:pt x="1340" y="1502"/>
                  </a:lnTo>
                  <a:lnTo>
                    <a:pt x="1342" y="1502"/>
                  </a:lnTo>
                  <a:lnTo>
                    <a:pt x="1343" y="1501"/>
                  </a:lnTo>
                  <a:lnTo>
                    <a:pt x="1346" y="1502"/>
                  </a:lnTo>
                  <a:lnTo>
                    <a:pt x="1346" y="1502"/>
                  </a:lnTo>
                  <a:lnTo>
                    <a:pt x="1345" y="1502"/>
                  </a:lnTo>
                  <a:lnTo>
                    <a:pt x="1342" y="1506"/>
                  </a:lnTo>
                  <a:lnTo>
                    <a:pt x="1340" y="1506"/>
                  </a:lnTo>
                  <a:lnTo>
                    <a:pt x="1341" y="1507"/>
                  </a:lnTo>
                  <a:lnTo>
                    <a:pt x="1340" y="1508"/>
                  </a:lnTo>
                  <a:lnTo>
                    <a:pt x="1341" y="1509"/>
                  </a:lnTo>
                  <a:lnTo>
                    <a:pt x="1342" y="1509"/>
                  </a:lnTo>
                  <a:lnTo>
                    <a:pt x="1342" y="1509"/>
                  </a:lnTo>
                  <a:lnTo>
                    <a:pt x="1344" y="1508"/>
                  </a:lnTo>
                  <a:lnTo>
                    <a:pt x="1345" y="1510"/>
                  </a:lnTo>
                  <a:lnTo>
                    <a:pt x="1345" y="1512"/>
                  </a:lnTo>
                  <a:lnTo>
                    <a:pt x="1345" y="1512"/>
                  </a:lnTo>
                  <a:lnTo>
                    <a:pt x="1346" y="1513"/>
                  </a:lnTo>
                  <a:lnTo>
                    <a:pt x="1346" y="1515"/>
                  </a:lnTo>
                  <a:lnTo>
                    <a:pt x="1347" y="1515"/>
                  </a:lnTo>
                  <a:lnTo>
                    <a:pt x="1348" y="1515"/>
                  </a:lnTo>
                  <a:lnTo>
                    <a:pt x="1349" y="1515"/>
                  </a:lnTo>
                  <a:lnTo>
                    <a:pt x="1350" y="1515"/>
                  </a:lnTo>
                  <a:lnTo>
                    <a:pt x="1351" y="1515"/>
                  </a:lnTo>
                  <a:lnTo>
                    <a:pt x="1351" y="1516"/>
                  </a:lnTo>
                  <a:lnTo>
                    <a:pt x="1349" y="1519"/>
                  </a:lnTo>
                  <a:lnTo>
                    <a:pt x="1349" y="1520"/>
                  </a:lnTo>
                  <a:lnTo>
                    <a:pt x="1348" y="1520"/>
                  </a:lnTo>
                  <a:lnTo>
                    <a:pt x="1347" y="1519"/>
                  </a:lnTo>
                  <a:lnTo>
                    <a:pt x="1345" y="1519"/>
                  </a:lnTo>
                  <a:lnTo>
                    <a:pt x="1344" y="1519"/>
                  </a:lnTo>
                  <a:lnTo>
                    <a:pt x="1343" y="1519"/>
                  </a:lnTo>
                  <a:lnTo>
                    <a:pt x="1343" y="1521"/>
                  </a:lnTo>
                  <a:lnTo>
                    <a:pt x="1342" y="1521"/>
                  </a:lnTo>
                  <a:lnTo>
                    <a:pt x="1342" y="1522"/>
                  </a:lnTo>
                  <a:lnTo>
                    <a:pt x="1344" y="1523"/>
                  </a:lnTo>
                  <a:lnTo>
                    <a:pt x="1344" y="1524"/>
                  </a:lnTo>
                  <a:lnTo>
                    <a:pt x="1341" y="1525"/>
                  </a:lnTo>
                  <a:lnTo>
                    <a:pt x="1342" y="1527"/>
                  </a:lnTo>
                  <a:lnTo>
                    <a:pt x="1343" y="1527"/>
                  </a:lnTo>
                  <a:lnTo>
                    <a:pt x="1344" y="1527"/>
                  </a:lnTo>
                  <a:lnTo>
                    <a:pt x="1346" y="1527"/>
                  </a:lnTo>
                  <a:lnTo>
                    <a:pt x="1347" y="1527"/>
                  </a:lnTo>
                  <a:lnTo>
                    <a:pt x="1347" y="1525"/>
                  </a:lnTo>
                  <a:lnTo>
                    <a:pt x="1349" y="1524"/>
                  </a:lnTo>
                  <a:lnTo>
                    <a:pt x="1350" y="1524"/>
                  </a:lnTo>
                  <a:lnTo>
                    <a:pt x="1352" y="1526"/>
                  </a:lnTo>
                  <a:lnTo>
                    <a:pt x="1354" y="1526"/>
                  </a:lnTo>
                  <a:lnTo>
                    <a:pt x="1354" y="1527"/>
                  </a:lnTo>
                  <a:lnTo>
                    <a:pt x="1352" y="1528"/>
                  </a:lnTo>
                  <a:lnTo>
                    <a:pt x="1352" y="1529"/>
                  </a:lnTo>
                  <a:lnTo>
                    <a:pt x="1350" y="1529"/>
                  </a:lnTo>
                  <a:lnTo>
                    <a:pt x="1349" y="1532"/>
                  </a:lnTo>
                  <a:lnTo>
                    <a:pt x="1348" y="1533"/>
                  </a:lnTo>
                  <a:lnTo>
                    <a:pt x="1347" y="1533"/>
                  </a:lnTo>
                  <a:lnTo>
                    <a:pt x="1346" y="1533"/>
                  </a:lnTo>
                  <a:lnTo>
                    <a:pt x="1345" y="1532"/>
                  </a:lnTo>
                  <a:lnTo>
                    <a:pt x="1344" y="1532"/>
                  </a:lnTo>
                  <a:lnTo>
                    <a:pt x="1340" y="1532"/>
                  </a:lnTo>
                  <a:lnTo>
                    <a:pt x="1340" y="1534"/>
                  </a:lnTo>
                  <a:lnTo>
                    <a:pt x="1339" y="1535"/>
                  </a:lnTo>
                  <a:lnTo>
                    <a:pt x="1339" y="1536"/>
                  </a:lnTo>
                  <a:lnTo>
                    <a:pt x="1338" y="1537"/>
                  </a:lnTo>
                  <a:lnTo>
                    <a:pt x="1337" y="1537"/>
                  </a:lnTo>
                  <a:lnTo>
                    <a:pt x="1335" y="1538"/>
                  </a:lnTo>
                  <a:lnTo>
                    <a:pt x="1335" y="1539"/>
                  </a:lnTo>
                  <a:lnTo>
                    <a:pt x="1337" y="1540"/>
                  </a:lnTo>
                  <a:lnTo>
                    <a:pt x="1337" y="1542"/>
                  </a:lnTo>
                  <a:lnTo>
                    <a:pt x="1339" y="1542"/>
                  </a:lnTo>
                  <a:lnTo>
                    <a:pt x="1340" y="1542"/>
                  </a:lnTo>
                  <a:lnTo>
                    <a:pt x="1340" y="1541"/>
                  </a:lnTo>
                  <a:lnTo>
                    <a:pt x="1342" y="1540"/>
                  </a:lnTo>
                  <a:lnTo>
                    <a:pt x="1343" y="1540"/>
                  </a:lnTo>
                  <a:lnTo>
                    <a:pt x="1344" y="1539"/>
                  </a:lnTo>
                  <a:lnTo>
                    <a:pt x="1347" y="1539"/>
                  </a:lnTo>
                  <a:lnTo>
                    <a:pt x="1348" y="1539"/>
                  </a:lnTo>
                  <a:lnTo>
                    <a:pt x="1349" y="1539"/>
                  </a:lnTo>
                  <a:lnTo>
                    <a:pt x="1349" y="1539"/>
                  </a:lnTo>
                  <a:lnTo>
                    <a:pt x="1350" y="1538"/>
                  </a:lnTo>
                  <a:lnTo>
                    <a:pt x="1351" y="1537"/>
                  </a:lnTo>
                  <a:lnTo>
                    <a:pt x="1352" y="1537"/>
                  </a:lnTo>
                  <a:lnTo>
                    <a:pt x="1354" y="1537"/>
                  </a:lnTo>
                  <a:lnTo>
                    <a:pt x="1355" y="1535"/>
                  </a:lnTo>
                  <a:lnTo>
                    <a:pt x="1357" y="1535"/>
                  </a:lnTo>
                  <a:lnTo>
                    <a:pt x="1357" y="1535"/>
                  </a:lnTo>
                  <a:lnTo>
                    <a:pt x="1357" y="1537"/>
                  </a:lnTo>
                  <a:lnTo>
                    <a:pt x="1356" y="1539"/>
                  </a:lnTo>
                  <a:lnTo>
                    <a:pt x="1356" y="1539"/>
                  </a:lnTo>
                  <a:lnTo>
                    <a:pt x="1358" y="1538"/>
                  </a:lnTo>
                  <a:lnTo>
                    <a:pt x="1359" y="1538"/>
                  </a:lnTo>
                  <a:lnTo>
                    <a:pt x="1359" y="1540"/>
                  </a:lnTo>
                  <a:lnTo>
                    <a:pt x="1357" y="1542"/>
                  </a:lnTo>
                  <a:lnTo>
                    <a:pt x="1356" y="1542"/>
                  </a:lnTo>
                  <a:lnTo>
                    <a:pt x="1354" y="1543"/>
                  </a:lnTo>
                  <a:lnTo>
                    <a:pt x="1352" y="1542"/>
                  </a:lnTo>
                  <a:lnTo>
                    <a:pt x="1351" y="1543"/>
                  </a:lnTo>
                  <a:lnTo>
                    <a:pt x="1350" y="1544"/>
                  </a:lnTo>
                  <a:lnTo>
                    <a:pt x="1349" y="1545"/>
                  </a:lnTo>
                  <a:lnTo>
                    <a:pt x="1347" y="1545"/>
                  </a:lnTo>
                  <a:lnTo>
                    <a:pt x="1347" y="1546"/>
                  </a:lnTo>
                  <a:lnTo>
                    <a:pt x="1348" y="1546"/>
                  </a:lnTo>
                  <a:lnTo>
                    <a:pt x="1349" y="1546"/>
                  </a:lnTo>
                  <a:lnTo>
                    <a:pt x="1349" y="1548"/>
                  </a:lnTo>
                  <a:lnTo>
                    <a:pt x="1348" y="1549"/>
                  </a:lnTo>
                  <a:lnTo>
                    <a:pt x="1348" y="1550"/>
                  </a:lnTo>
                  <a:lnTo>
                    <a:pt x="1345" y="1550"/>
                  </a:lnTo>
                  <a:lnTo>
                    <a:pt x="1345" y="1551"/>
                  </a:lnTo>
                  <a:lnTo>
                    <a:pt x="1345" y="1552"/>
                  </a:lnTo>
                  <a:lnTo>
                    <a:pt x="1347" y="1552"/>
                  </a:lnTo>
                  <a:lnTo>
                    <a:pt x="1347" y="1553"/>
                  </a:lnTo>
                  <a:lnTo>
                    <a:pt x="1349" y="1553"/>
                  </a:lnTo>
                  <a:lnTo>
                    <a:pt x="1349" y="1554"/>
                  </a:lnTo>
                  <a:lnTo>
                    <a:pt x="1351" y="1554"/>
                  </a:lnTo>
                  <a:lnTo>
                    <a:pt x="1351" y="1555"/>
                  </a:lnTo>
                  <a:lnTo>
                    <a:pt x="1352" y="1555"/>
                  </a:lnTo>
                  <a:lnTo>
                    <a:pt x="1353" y="1556"/>
                  </a:lnTo>
                  <a:lnTo>
                    <a:pt x="1355" y="1556"/>
                  </a:lnTo>
                  <a:lnTo>
                    <a:pt x="1356" y="1557"/>
                  </a:lnTo>
                  <a:lnTo>
                    <a:pt x="1356" y="1558"/>
                  </a:lnTo>
                  <a:lnTo>
                    <a:pt x="1358" y="1558"/>
                  </a:lnTo>
                  <a:lnTo>
                    <a:pt x="1360" y="1560"/>
                  </a:lnTo>
                  <a:lnTo>
                    <a:pt x="1360" y="1561"/>
                  </a:lnTo>
                  <a:lnTo>
                    <a:pt x="1361" y="1562"/>
                  </a:lnTo>
                  <a:lnTo>
                    <a:pt x="1361" y="1562"/>
                  </a:lnTo>
                  <a:lnTo>
                    <a:pt x="1364" y="1560"/>
                  </a:lnTo>
                  <a:lnTo>
                    <a:pt x="1362" y="1558"/>
                  </a:lnTo>
                  <a:lnTo>
                    <a:pt x="1362" y="1557"/>
                  </a:lnTo>
                  <a:lnTo>
                    <a:pt x="1362" y="1556"/>
                  </a:lnTo>
                  <a:lnTo>
                    <a:pt x="1362" y="1553"/>
                  </a:lnTo>
                  <a:lnTo>
                    <a:pt x="1362" y="1552"/>
                  </a:lnTo>
                  <a:lnTo>
                    <a:pt x="1362" y="1552"/>
                  </a:lnTo>
                  <a:lnTo>
                    <a:pt x="1364" y="1552"/>
                  </a:lnTo>
                  <a:lnTo>
                    <a:pt x="1365" y="1555"/>
                  </a:lnTo>
                  <a:lnTo>
                    <a:pt x="1364" y="1555"/>
                  </a:lnTo>
                  <a:lnTo>
                    <a:pt x="1366" y="1556"/>
                  </a:lnTo>
                  <a:lnTo>
                    <a:pt x="1365" y="1557"/>
                  </a:lnTo>
                  <a:lnTo>
                    <a:pt x="1365" y="1558"/>
                  </a:lnTo>
                  <a:lnTo>
                    <a:pt x="1365" y="1558"/>
                  </a:lnTo>
                  <a:lnTo>
                    <a:pt x="1366" y="1558"/>
                  </a:lnTo>
                  <a:lnTo>
                    <a:pt x="1367" y="1558"/>
                  </a:lnTo>
                  <a:lnTo>
                    <a:pt x="1368" y="1559"/>
                  </a:lnTo>
                  <a:lnTo>
                    <a:pt x="1368" y="1561"/>
                  </a:lnTo>
                  <a:lnTo>
                    <a:pt x="1367" y="1563"/>
                  </a:lnTo>
                  <a:lnTo>
                    <a:pt x="1368" y="1564"/>
                  </a:lnTo>
                  <a:lnTo>
                    <a:pt x="1368" y="1566"/>
                  </a:lnTo>
                  <a:lnTo>
                    <a:pt x="1367" y="1567"/>
                  </a:lnTo>
                  <a:lnTo>
                    <a:pt x="1368" y="1569"/>
                  </a:lnTo>
                  <a:lnTo>
                    <a:pt x="1370" y="1570"/>
                  </a:lnTo>
                  <a:lnTo>
                    <a:pt x="1372" y="1573"/>
                  </a:lnTo>
                  <a:lnTo>
                    <a:pt x="1373" y="1573"/>
                  </a:lnTo>
                  <a:lnTo>
                    <a:pt x="1374" y="1571"/>
                  </a:lnTo>
                  <a:lnTo>
                    <a:pt x="1375" y="1571"/>
                  </a:lnTo>
                  <a:lnTo>
                    <a:pt x="1376" y="1572"/>
                  </a:lnTo>
                  <a:lnTo>
                    <a:pt x="1378" y="1571"/>
                  </a:lnTo>
                  <a:lnTo>
                    <a:pt x="1378" y="1570"/>
                  </a:lnTo>
                  <a:lnTo>
                    <a:pt x="1378" y="1570"/>
                  </a:lnTo>
                  <a:lnTo>
                    <a:pt x="1377" y="1570"/>
                  </a:lnTo>
                  <a:lnTo>
                    <a:pt x="1377" y="1568"/>
                  </a:lnTo>
                  <a:lnTo>
                    <a:pt x="1376" y="1567"/>
                  </a:lnTo>
                  <a:lnTo>
                    <a:pt x="1377" y="1566"/>
                  </a:lnTo>
                  <a:lnTo>
                    <a:pt x="1378" y="1566"/>
                  </a:lnTo>
                  <a:lnTo>
                    <a:pt x="1380" y="1567"/>
                  </a:lnTo>
                  <a:lnTo>
                    <a:pt x="1380" y="1567"/>
                  </a:lnTo>
                  <a:lnTo>
                    <a:pt x="1380" y="1567"/>
                  </a:lnTo>
                  <a:lnTo>
                    <a:pt x="1379" y="1564"/>
                  </a:lnTo>
                  <a:lnTo>
                    <a:pt x="1380" y="1563"/>
                  </a:lnTo>
                  <a:lnTo>
                    <a:pt x="1381" y="1563"/>
                  </a:lnTo>
                  <a:lnTo>
                    <a:pt x="1382" y="1564"/>
                  </a:lnTo>
                  <a:lnTo>
                    <a:pt x="1382" y="1565"/>
                  </a:lnTo>
                  <a:lnTo>
                    <a:pt x="1381" y="1565"/>
                  </a:lnTo>
                  <a:lnTo>
                    <a:pt x="1382" y="1566"/>
                  </a:lnTo>
                  <a:lnTo>
                    <a:pt x="1382" y="1567"/>
                  </a:lnTo>
                  <a:lnTo>
                    <a:pt x="1382" y="1567"/>
                  </a:lnTo>
                  <a:lnTo>
                    <a:pt x="1383" y="1567"/>
                  </a:lnTo>
                  <a:lnTo>
                    <a:pt x="1384" y="1568"/>
                  </a:lnTo>
                  <a:lnTo>
                    <a:pt x="1386" y="1567"/>
                  </a:lnTo>
                  <a:lnTo>
                    <a:pt x="1387" y="1567"/>
                  </a:lnTo>
                  <a:lnTo>
                    <a:pt x="1387" y="1568"/>
                  </a:lnTo>
                  <a:lnTo>
                    <a:pt x="1387" y="1570"/>
                  </a:lnTo>
                  <a:lnTo>
                    <a:pt x="1386" y="1570"/>
                  </a:lnTo>
                  <a:lnTo>
                    <a:pt x="1386" y="1572"/>
                  </a:lnTo>
                  <a:lnTo>
                    <a:pt x="1386" y="1572"/>
                  </a:lnTo>
                  <a:lnTo>
                    <a:pt x="1384" y="1570"/>
                  </a:lnTo>
                  <a:lnTo>
                    <a:pt x="1382" y="1570"/>
                  </a:lnTo>
                  <a:lnTo>
                    <a:pt x="1382" y="1571"/>
                  </a:lnTo>
                  <a:lnTo>
                    <a:pt x="1384" y="1571"/>
                  </a:lnTo>
                  <a:lnTo>
                    <a:pt x="1384" y="1575"/>
                  </a:lnTo>
                  <a:lnTo>
                    <a:pt x="1384" y="1576"/>
                  </a:lnTo>
                  <a:lnTo>
                    <a:pt x="1383" y="1576"/>
                  </a:lnTo>
                  <a:lnTo>
                    <a:pt x="1380" y="1577"/>
                  </a:lnTo>
                  <a:lnTo>
                    <a:pt x="1380" y="1579"/>
                  </a:lnTo>
                  <a:lnTo>
                    <a:pt x="1380" y="1579"/>
                  </a:lnTo>
                  <a:lnTo>
                    <a:pt x="1381" y="1580"/>
                  </a:lnTo>
                  <a:lnTo>
                    <a:pt x="1384" y="1579"/>
                  </a:lnTo>
                  <a:lnTo>
                    <a:pt x="1384" y="1580"/>
                  </a:lnTo>
                  <a:lnTo>
                    <a:pt x="1385" y="1581"/>
                  </a:lnTo>
                  <a:lnTo>
                    <a:pt x="1386" y="1580"/>
                  </a:lnTo>
                  <a:lnTo>
                    <a:pt x="1384" y="1578"/>
                  </a:lnTo>
                  <a:lnTo>
                    <a:pt x="1384" y="1577"/>
                  </a:lnTo>
                  <a:lnTo>
                    <a:pt x="1386" y="1576"/>
                  </a:lnTo>
                  <a:lnTo>
                    <a:pt x="1387" y="1577"/>
                  </a:lnTo>
                  <a:lnTo>
                    <a:pt x="1388" y="1576"/>
                  </a:lnTo>
                  <a:lnTo>
                    <a:pt x="1389" y="1576"/>
                  </a:lnTo>
                  <a:lnTo>
                    <a:pt x="1389" y="1577"/>
                  </a:lnTo>
                  <a:lnTo>
                    <a:pt x="1390" y="1577"/>
                  </a:lnTo>
                  <a:lnTo>
                    <a:pt x="1391" y="1578"/>
                  </a:lnTo>
                  <a:lnTo>
                    <a:pt x="1392" y="1580"/>
                  </a:lnTo>
                  <a:lnTo>
                    <a:pt x="1391" y="1580"/>
                  </a:lnTo>
                  <a:lnTo>
                    <a:pt x="1391" y="1580"/>
                  </a:lnTo>
                  <a:lnTo>
                    <a:pt x="1391" y="1580"/>
                  </a:lnTo>
                  <a:lnTo>
                    <a:pt x="1391" y="1581"/>
                  </a:lnTo>
                  <a:lnTo>
                    <a:pt x="1394" y="1583"/>
                  </a:lnTo>
                  <a:lnTo>
                    <a:pt x="1394" y="1585"/>
                  </a:lnTo>
                  <a:lnTo>
                    <a:pt x="1393" y="1585"/>
                  </a:lnTo>
                  <a:lnTo>
                    <a:pt x="1393" y="1585"/>
                  </a:lnTo>
                  <a:lnTo>
                    <a:pt x="1396" y="1586"/>
                  </a:lnTo>
                  <a:lnTo>
                    <a:pt x="1396" y="1585"/>
                  </a:lnTo>
                  <a:lnTo>
                    <a:pt x="1396" y="1585"/>
                  </a:lnTo>
                  <a:lnTo>
                    <a:pt x="1398" y="1583"/>
                  </a:lnTo>
                  <a:lnTo>
                    <a:pt x="1400" y="1583"/>
                  </a:lnTo>
                  <a:lnTo>
                    <a:pt x="1400" y="1582"/>
                  </a:lnTo>
                  <a:lnTo>
                    <a:pt x="1402" y="1582"/>
                  </a:lnTo>
                  <a:lnTo>
                    <a:pt x="1403" y="1583"/>
                  </a:lnTo>
                  <a:lnTo>
                    <a:pt x="1404" y="1583"/>
                  </a:lnTo>
                  <a:lnTo>
                    <a:pt x="1406" y="1585"/>
                  </a:lnTo>
                  <a:lnTo>
                    <a:pt x="1405" y="1588"/>
                  </a:lnTo>
                  <a:lnTo>
                    <a:pt x="1406" y="1588"/>
                  </a:lnTo>
                  <a:lnTo>
                    <a:pt x="1407" y="1589"/>
                  </a:lnTo>
                  <a:lnTo>
                    <a:pt x="1408" y="1591"/>
                  </a:lnTo>
                  <a:lnTo>
                    <a:pt x="1409" y="1590"/>
                  </a:lnTo>
                  <a:lnTo>
                    <a:pt x="1411" y="1590"/>
                  </a:lnTo>
                  <a:lnTo>
                    <a:pt x="1412" y="1592"/>
                  </a:lnTo>
                  <a:lnTo>
                    <a:pt x="1414" y="1594"/>
                  </a:lnTo>
                  <a:lnTo>
                    <a:pt x="1414" y="1597"/>
                  </a:lnTo>
                  <a:lnTo>
                    <a:pt x="1414" y="1598"/>
                  </a:lnTo>
                  <a:lnTo>
                    <a:pt x="1414" y="1599"/>
                  </a:lnTo>
                  <a:lnTo>
                    <a:pt x="1415" y="1600"/>
                  </a:lnTo>
                  <a:lnTo>
                    <a:pt x="1414" y="1600"/>
                  </a:lnTo>
                  <a:lnTo>
                    <a:pt x="1413" y="1600"/>
                  </a:lnTo>
                  <a:lnTo>
                    <a:pt x="1411" y="1602"/>
                  </a:lnTo>
                  <a:lnTo>
                    <a:pt x="1409" y="1601"/>
                  </a:lnTo>
                  <a:lnTo>
                    <a:pt x="1408" y="1600"/>
                  </a:lnTo>
                  <a:lnTo>
                    <a:pt x="1408" y="1599"/>
                  </a:lnTo>
                  <a:lnTo>
                    <a:pt x="1407" y="1599"/>
                  </a:lnTo>
                  <a:lnTo>
                    <a:pt x="1407" y="1600"/>
                  </a:lnTo>
                  <a:lnTo>
                    <a:pt x="1410" y="1603"/>
                  </a:lnTo>
                  <a:lnTo>
                    <a:pt x="1409" y="1604"/>
                  </a:lnTo>
                  <a:lnTo>
                    <a:pt x="1410" y="1604"/>
                  </a:lnTo>
                  <a:lnTo>
                    <a:pt x="1411" y="1604"/>
                  </a:lnTo>
                  <a:lnTo>
                    <a:pt x="1411" y="1605"/>
                  </a:lnTo>
                  <a:lnTo>
                    <a:pt x="1413" y="1605"/>
                  </a:lnTo>
                  <a:lnTo>
                    <a:pt x="1414" y="1606"/>
                  </a:lnTo>
                  <a:lnTo>
                    <a:pt x="1415" y="1606"/>
                  </a:lnTo>
                  <a:lnTo>
                    <a:pt x="1416" y="1605"/>
                  </a:lnTo>
                  <a:lnTo>
                    <a:pt x="1418" y="1605"/>
                  </a:lnTo>
                  <a:lnTo>
                    <a:pt x="1418" y="1604"/>
                  </a:lnTo>
                  <a:lnTo>
                    <a:pt x="1419" y="1602"/>
                  </a:lnTo>
                  <a:lnTo>
                    <a:pt x="1418" y="1600"/>
                  </a:lnTo>
                  <a:lnTo>
                    <a:pt x="1419" y="1598"/>
                  </a:lnTo>
                  <a:lnTo>
                    <a:pt x="1420" y="1598"/>
                  </a:lnTo>
                  <a:lnTo>
                    <a:pt x="1421" y="1599"/>
                  </a:lnTo>
                  <a:lnTo>
                    <a:pt x="1422" y="1600"/>
                  </a:lnTo>
                  <a:lnTo>
                    <a:pt x="1422" y="1601"/>
                  </a:lnTo>
                  <a:lnTo>
                    <a:pt x="1423" y="1603"/>
                  </a:lnTo>
                  <a:lnTo>
                    <a:pt x="1423" y="1605"/>
                  </a:lnTo>
                  <a:lnTo>
                    <a:pt x="1424" y="1606"/>
                  </a:lnTo>
                  <a:lnTo>
                    <a:pt x="1425" y="1609"/>
                  </a:lnTo>
                  <a:lnTo>
                    <a:pt x="1427" y="1612"/>
                  </a:lnTo>
                  <a:lnTo>
                    <a:pt x="1427" y="1614"/>
                  </a:lnTo>
                  <a:lnTo>
                    <a:pt x="1427" y="1614"/>
                  </a:lnTo>
                  <a:lnTo>
                    <a:pt x="1427" y="1616"/>
                  </a:lnTo>
                  <a:lnTo>
                    <a:pt x="1427" y="1617"/>
                  </a:lnTo>
                  <a:lnTo>
                    <a:pt x="1428" y="1618"/>
                  </a:lnTo>
                  <a:lnTo>
                    <a:pt x="1427" y="1624"/>
                  </a:lnTo>
                  <a:lnTo>
                    <a:pt x="1429" y="1625"/>
                  </a:lnTo>
                  <a:lnTo>
                    <a:pt x="1429" y="1626"/>
                  </a:lnTo>
                  <a:lnTo>
                    <a:pt x="1430" y="1626"/>
                  </a:lnTo>
                  <a:lnTo>
                    <a:pt x="1430" y="1625"/>
                  </a:lnTo>
                  <a:lnTo>
                    <a:pt x="1431" y="1623"/>
                  </a:lnTo>
                  <a:lnTo>
                    <a:pt x="1435" y="1622"/>
                  </a:lnTo>
                  <a:lnTo>
                    <a:pt x="1435" y="1622"/>
                  </a:lnTo>
                  <a:lnTo>
                    <a:pt x="1437" y="1623"/>
                  </a:lnTo>
                  <a:lnTo>
                    <a:pt x="1437" y="1626"/>
                  </a:lnTo>
                  <a:lnTo>
                    <a:pt x="1438" y="1627"/>
                  </a:lnTo>
                  <a:lnTo>
                    <a:pt x="1438" y="1628"/>
                  </a:lnTo>
                  <a:lnTo>
                    <a:pt x="1439" y="1629"/>
                  </a:lnTo>
                  <a:lnTo>
                    <a:pt x="1440" y="1629"/>
                  </a:lnTo>
                  <a:lnTo>
                    <a:pt x="1439" y="1629"/>
                  </a:lnTo>
                  <a:lnTo>
                    <a:pt x="1438" y="1628"/>
                  </a:lnTo>
                  <a:lnTo>
                    <a:pt x="1438" y="1626"/>
                  </a:lnTo>
                  <a:lnTo>
                    <a:pt x="1438" y="1625"/>
                  </a:lnTo>
                  <a:lnTo>
                    <a:pt x="1438" y="1624"/>
                  </a:lnTo>
                  <a:lnTo>
                    <a:pt x="1439" y="1623"/>
                  </a:lnTo>
                  <a:lnTo>
                    <a:pt x="1440" y="1623"/>
                  </a:lnTo>
                  <a:lnTo>
                    <a:pt x="1442" y="1624"/>
                  </a:lnTo>
                  <a:lnTo>
                    <a:pt x="1443" y="1624"/>
                  </a:lnTo>
                  <a:lnTo>
                    <a:pt x="1444" y="1623"/>
                  </a:lnTo>
                  <a:lnTo>
                    <a:pt x="1446" y="1623"/>
                  </a:lnTo>
                  <a:lnTo>
                    <a:pt x="1447" y="1623"/>
                  </a:lnTo>
                  <a:lnTo>
                    <a:pt x="1449" y="1621"/>
                  </a:lnTo>
                  <a:lnTo>
                    <a:pt x="1451" y="1621"/>
                  </a:lnTo>
                  <a:lnTo>
                    <a:pt x="1452" y="1621"/>
                  </a:lnTo>
                  <a:lnTo>
                    <a:pt x="1452" y="1623"/>
                  </a:lnTo>
                  <a:lnTo>
                    <a:pt x="1452" y="1621"/>
                  </a:lnTo>
                  <a:lnTo>
                    <a:pt x="1451" y="1620"/>
                  </a:lnTo>
                  <a:lnTo>
                    <a:pt x="1449" y="1620"/>
                  </a:lnTo>
                  <a:lnTo>
                    <a:pt x="1447" y="1622"/>
                  </a:lnTo>
                  <a:lnTo>
                    <a:pt x="1446" y="1622"/>
                  </a:lnTo>
                  <a:lnTo>
                    <a:pt x="1445" y="1618"/>
                  </a:lnTo>
                  <a:lnTo>
                    <a:pt x="1445" y="1618"/>
                  </a:lnTo>
                  <a:lnTo>
                    <a:pt x="1445" y="1615"/>
                  </a:lnTo>
                  <a:lnTo>
                    <a:pt x="1444" y="1615"/>
                  </a:lnTo>
                  <a:lnTo>
                    <a:pt x="1444" y="1613"/>
                  </a:lnTo>
                  <a:lnTo>
                    <a:pt x="1444" y="1612"/>
                  </a:lnTo>
                  <a:lnTo>
                    <a:pt x="1444" y="1611"/>
                  </a:lnTo>
                  <a:lnTo>
                    <a:pt x="1442" y="1610"/>
                  </a:lnTo>
                  <a:lnTo>
                    <a:pt x="1442" y="1609"/>
                  </a:lnTo>
                  <a:lnTo>
                    <a:pt x="1442" y="1608"/>
                  </a:lnTo>
                  <a:lnTo>
                    <a:pt x="1441" y="1607"/>
                  </a:lnTo>
                  <a:lnTo>
                    <a:pt x="1441" y="1606"/>
                  </a:lnTo>
                  <a:lnTo>
                    <a:pt x="1442" y="1606"/>
                  </a:lnTo>
                  <a:lnTo>
                    <a:pt x="1441" y="1604"/>
                  </a:lnTo>
                  <a:lnTo>
                    <a:pt x="1440" y="1602"/>
                  </a:lnTo>
                  <a:lnTo>
                    <a:pt x="1439" y="1599"/>
                  </a:lnTo>
                  <a:lnTo>
                    <a:pt x="1437" y="1598"/>
                  </a:lnTo>
                  <a:lnTo>
                    <a:pt x="1437" y="1597"/>
                  </a:lnTo>
                  <a:lnTo>
                    <a:pt x="1436" y="1596"/>
                  </a:lnTo>
                  <a:lnTo>
                    <a:pt x="1436" y="1593"/>
                  </a:lnTo>
                  <a:lnTo>
                    <a:pt x="1435" y="1591"/>
                  </a:lnTo>
                  <a:lnTo>
                    <a:pt x="1435" y="1589"/>
                  </a:lnTo>
                  <a:lnTo>
                    <a:pt x="1436" y="1589"/>
                  </a:lnTo>
                  <a:lnTo>
                    <a:pt x="1436" y="1588"/>
                  </a:lnTo>
                  <a:lnTo>
                    <a:pt x="1434" y="1585"/>
                  </a:lnTo>
                  <a:lnTo>
                    <a:pt x="1434" y="1583"/>
                  </a:lnTo>
                  <a:lnTo>
                    <a:pt x="1434" y="1582"/>
                  </a:lnTo>
                  <a:lnTo>
                    <a:pt x="1433" y="1581"/>
                  </a:lnTo>
                  <a:lnTo>
                    <a:pt x="1431" y="1581"/>
                  </a:lnTo>
                  <a:lnTo>
                    <a:pt x="1430" y="1580"/>
                  </a:lnTo>
                  <a:lnTo>
                    <a:pt x="1430" y="1578"/>
                  </a:lnTo>
                  <a:lnTo>
                    <a:pt x="1432" y="1579"/>
                  </a:lnTo>
                  <a:lnTo>
                    <a:pt x="1432" y="1576"/>
                  </a:lnTo>
                  <a:lnTo>
                    <a:pt x="1433" y="1576"/>
                  </a:lnTo>
                  <a:lnTo>
                    <a:pt x="1433" y="1575"/>
                  </a:lnTo>
                  <a:lnTo>
                    <a:pt x="1432" y="1574"/>
                  </a:lnTo>
                  <a:lnTo>
                    <a:pt x="1432" y="1574"/>
                  </a:lnTo>
                  <a:lnTo>
                    <a:pt x="1434" y="1573"/>
                  </a:lnTo>
                  <a:lnTo>
                    <a:pt x="1433" y="1567"/>
                  </a:lnTo>
                  <a:lnTo>
                    <a:pt x="1432" y="1566"/>
                  </a:lnTo>
                  <a:lnTo>
                    <a:pt x="1430" y="1564"/>
                  </a:lnTo>
                  <a:lnTo>
                    <a:pt x="1430" y="1562"/>
                  </a:lnTo>
                  <a:lnTo>
                    <a:pt x="1431" y="1562"/>
                  </a:lnTo>
                  <a:lnTo>
                    <a:pt x="1431" y="1562"/>
                  </a:lnTo>
                  <a:lnTo>
                    <a:pt x="1434" y="1562"/>
                  </a:lnTo>
                  <a:lnTo>
                    <a:pt x="1435" y="1563"/>
                  </a:lnTo>
                  <a:lnTo>
                    <a:pt x="1436" y="1562"/>
                  </a:lnTo>
                  <a:lnTo>
                    <a:pt x="1437" y="1562"/>
                  </a:lnTo>
                  <a:lnTo>
                    <a:pt x="1438" y="1563"/>
                  </a:lnTo>
                  <a:lnTo>
                    <a:pt x="1439" y="1563"/>
                  </a:lnTo>
                  <a:lnTo>
                    <a:pt x="1442" y="1561"/>
                  </a:lnTo>
                  <a:lnTo>
                    <a:pt x="1442" y="1561"/>
                  </a:lnTo>
                  <a:lnTo>
                    <a:pt x="1443" y="1560"/>
                  </a:lnTo>
                  <a:lnTo>
                    <a:pt x="1441" y="1559"/>
                  </a:lnTo>
                  <a:lnTo>
                    <a:pt x="1440" y="1559"/>
                  </a:lnTo>
                  <a:lnTo>
                    <a:pt x="1440" y="1557"/>
                  </a:lnTo>
                  <a:lnTo>
                    <a:pt x="1441" y="1556"/>
                  </a:lnTo>
                  <a:lnTo>
                    <a:pt x="1441" y="1556"/>
                  </a:lnTo>
                  <a:lnTo>
                    <a:pt x="1442" y="1555"/>
                  </a:lnTo>
                  <a:lnTo>
                    <a:pt x="1441" y="1554"/>
                  </a:lnTo>
                  <a:lnTo>
                    <a:pt x="1441" y="1553"/>
                  </a:lnTo>
                  <a:lnTo>
                    <a:pt x="1439" y="1552"/>
                  </a:lnTo>
                  <a:lnTo>
                    <a:pt x="1438" y="1553"/>
                  </a:lnTo>
                  <a:lnTo>
                    <a:pt x="1437" y="1553"/>
                  </a:lnTo>
                  <a:lnTo>
                    <a:pt x="1435" y="1554"/>
                  </a:lnTo>
                  <a:lnTo>
                    <a:pt x="1435" y="1555"/>
                  </a:lnTo>
                  <a:lnTo>
                    <a:pt x="1436" y="1556"/>
                  </a:lnTo>
                  <a:lnTo>
                    <a:pt x="1436" y="1557"/>
                  </a:lnTo>
                  <a:lnTo>
                    <a:pt x="1434" y="1557"/>
                  </a:lnTo>
                  <a:lnTo>
                    <a:pt x="1432" y="1556"/>
                  </a:lnTo>
                  <a:lnTo>
                    <a:pt x="1429" y="1550"/>
                  </a:lnTo>
                  <a:lnTo>
                    <a:pt x="1427" y="1547"/>
                  </a:lnTo>
                  <a:lnTo>
                    <a:pt x="1426" y="1548"/>
                  </a:lnTo>
                  <a:lnTo>
                    <a:pt x="1426" y="1549"/>
                  </a:lnTo>
                  <a:lnTo>
                    <a:pt x="1426" y="1550"/>
                  </a:lnTo>
                  <a:lnTo>
                    <a:pt x="1423" y="1548"/>
                  </a:lnTo>
                  <a:lnTo>
                    <a:pt x="1420" y="1548"/>
                  </a:lnTo>
                  <a:lnTo>
                    <a:pt x="1420" y="1547"/>
                  </a:lnTo>
                  <a:lnTo>
                    <a:pt x="1421" y="1546"/>
                  </a:lnTo>
                  <a:lnTo>
                    <a:pt x="1419" y="1544"/>
                  </a:lnTo>
                  <a:lnTo>
                    <a:pt x="1419" y="1543"/>
                  </a:lnTo>
                  <a:lnTo>
                    <a:pt x="1421" y="1544"/>
                  </a:lnTo>
                  <a:lnTo>
                    <a:pt x="1422" y="1542"/>
                  </a:lnTo>
                  <a:lnTo>
                    <a:pt x="1419" y="1539"/>
                  </a:lnTo>
                  <a:lnTo>
                    <a:pt x="1417" y="1541"/>
                  </a:lnTo>
                  <a:lnTo>
                    <a:pt x="1415" y="1541"/>
                  </a:lnTo>
                  <a:lnTo>
                    <a:pt x="1414" y="1540"/>
                  </a:lnTo>
                  <a:lnTo>
                    <a:pt x="1413" y="1540"/>
                  </a:lnTo>
                  <a:lnTo>
                    <a:pt x="1411" y="1540"/>
                  </a:lnTo>
                  <a:lnTo>
                    <a:pt x="1409" y="1541"/>
                  </a:lnTo>
                  <a:lnTo>
                    <a:pt x="1407" y="1541"/>
                  </a:lnTo>
                  <a:lnTo>
                    <a:pt x="1407" y="1539"/>
                  </a:lnTo>
                  <a:lnTo>
                    <a:pt x="1406" y="1539"/>
                  </a:lnTo>
                  <a:lnTo>
                    <a:pt x="1405" y="1540"/>
                  </a:lnTo>
                  <a:lnTo>
                    <a:pt x="1403" y="1543"/>
                  </a:lnTo>
                  <a:lnTo>
                    <a:pt x="1402" y="1543"/>
                  </a:lnTo>
                  <a:lnTo>
                    <a:pt x="1400" y="1546"/>
                  </a:lnTo>
                  <a:lnTo>
                    <a:pt x="1399" y="1545"/>
                  </a:lnTo>
                  <a:lnTo>
                    <a:pt x="1398" y="1545"/>
                  </a:lnTo>
                  <a:lnTo>
                    <a:pt x="1396" y="1546"/>
                  </a:lnTo>
                  <a:lnTo>
                    <a:pt x="1395" y="1546"/>
                  </a:lnTo>
                  <a:lnTo>
                    <a:pt x="1395" y="1545"/>
                  </a:lnTo>
                  <a:lnTo>
                    <a:pt x="1395" y="1545"/>
                  </a:lnTo>
                  <a:lnTo>
                    <a:pt x="1394" y="1544"/>
                  </a:lnTo>
                  <a:lnTo>
                    <a:pt x="1394" y="1541"/>
                  </a:lnTo>
                  <a:lnTo>
                    <a:pt x="1392" y="1540"/>
                  </a:lnTo>
                  <a:lnTo>
                    <a:pt x="1391" y="1538"/>
                  </a:lnTo>
                  <a:lnTo>
                    <a:pt x="1391" y="1537"/>
                  </a:lnTo>
                  <a:lnTo>
                    <a:pt x="1390" y="1538"/>
                  </a:lnTo>
                  <a:lnTo>
                    <a:pt x="1389" y="1538"/>
                  </a:lnTo>
                  <a:lnTo>
                    <a:pt x="1388" y="1537"/>
                  </a:lnTo>
                  <a:lnTo>
                    <a:pt x="1387" y="1537"/>
                  </a:lnTo>
                  <a:lnTo>
                    <a:pt x="1385" y="1536"/>
                  </a:lnTo>
                  <a:lnTo>
                    <a:pt x="1384" y="1537"/>
                  </a:lnTo>
                  <a:lnTo>
                    <a:pt x="1385" y="1538"/>
                  </a:lnTo>
                  <a:lnTo>
                    <a:pt x="1384" y="1539"/>
                  </a:lnTo>
                  <a:lnTo>
                    <a:pt x="1382" y="1539"/>
                  </a:lnTo>
                  <a:lnTo>
                    <a:pt x="1381" y="1539"/>
                  </a:lnTo>
                  <a:lnTo>
                    <a:pt x="1382" y="1535"/>
                  </a:lnTo>
                  <a:lnTo>
                    <a:pt x="1385" y="1534"/>
                  </a:lnTo>
                  <a:lnTo>
                    <a:pt x="1383" y="1533"/>
                  </a:lnTo>
                  <a:lnTo>
                    <a:pt x="1384" y="1532"/>
                  </a:lnTo>
                  <a:lnTo>
                    <a:pt x="1384" y="1532"/>
                  </a:lnTo>
                  <a:lnTo>
                    <a:pt x="1385" y="1531"/>
                  </a:lnTo>
                  <a:lnTo>
                    <a:pt x="1384" y="1530"/>
                  </a:lnTo>
                  <a:lnTo>
                    <a:pt x="1383" y="1529"/>
                  </a:lnTo>
                  <a:lnTo>
                    <a:pt x="1382" y="1529"/>
                  </a:lnTo>
                  <a:lnTo>
                    <a:pt x="1381" y="1527"/>
                  </a:lnTo>
                  <a:lnTo>
                    <a:pt x="1381" y="1526"/>
                  </a:lnTo>
                  <a:lnTo>
                    <a:pt x="1381" y="1526"/>
                  </a:lnTo>
                  <a:lnTo>
                    <a:pt x="1379" y="1527"/>
                  </a:lnTo>
                  <a:lnTo>
                    <a:pt x="1376" y="1527"/>
                  </a:lnTo>
                  <a:lnTo>
                    <a:pt x="1374" y="1528"/>
                  </a:lnTo>
                  <a:lnTo>
                    <a:pt x="1373" y="1527"/>
                  </a:lnTo>
                  <a:lnTo>
                    <a:pt x="1373" y="1525"/>
                  </a:lnTo>
                  <a:lnTo>
                    <a:pt x="1374" y="1525"/>
                  </a:lnTo>
                  <a:lnTo>
                    <a:pt x="1376" y="1523"/>
                  </a:lnTo>
                  <a:lnTo>
                    <a:pt x="1376" y="1522"/>
                  </a:lnTo>
                  <a:lnTo>
                    <a:pt x="1377" y="1521"/>
                  </a:lnTo>
                  <a:lnTo>
                    <a:pt x="1377" y="1521"/>
                  </a:lnTo>
                  <a:lnTo>
                    <a:pt x="1376" y="1519"/>
                  </a:lnTo>
                  <a:lnTo>
                    <a:pt x="1376" y="1518"/>
                  </a:lnTo>
                  <a:lnTo>
                    <a:pt x="1378" y="1518"/>
                  </a:lnTo>
                  <a:lnTo>
                    <a:pt x="1378" y="1518"/>
                  </a:lnTo>
                  <a:lnTo>
                    <a:pt x="1377" y="1517"/>
                  </a:lnTo>
                  <a:lnTo>
                    <a:pt x="1378" y="1517"/>
                  </a:lnTo>
                  <a:lnTo>
                    <a:pt x="1380" y="1517"/>
                  </a:lnTo>
                  <a:lnTo>
                    <a:pt x="1380" y="1517"/>
                  </a:lnTo>
                  <a:lnTo>
                    <a:pt x="1381" y="1517"/>
                  </a:lnTo>
                  <a:lnTo>
                    <a:pt x="1381" y="1514"/>
                  </a:lnTo>
                  <a:lnTo>
                    <a:pt x="1382" y="1513"/>
                  </a:lnTo>
                  <a:lnTo>
                    <a:pt x="1382" y="1512"/>
                  </a:lnTo>
                  <a:lnTo>
                    <a:pt x="1383" y="1511"/>
                  </a:lnTo>
                  <a:lnTo>
                    <a:pt x="1384" y="1509"/>
                  </a:lnTo>
                  <a:lnTo>
                    <a:pt x="1385" y="1509"/>
                  </a:lnTo>
                  <a:lnTo>
                    <a:pt x="1386" y="1508"/>
                  </a:lnTo>
                  <a:lnTo>
                    <a:pt x="1386" y="1506"/>
                  </a:lnTo>
                  <a:lnTo>
                    <a:pt x="1386" y="1506"/>
                  </a:lnTo>
                  <a:lnTo>
                    <a:pt x="1386" y="1505"/>
                  </a:lnTo>
                  <a:lnTo>
                    <a:pt x="1388" y="1502"/>
                  </a:lnTo>
                  <a:lnTo>
                    <a:pt x="1388" y="1501"/>
                  </a:lnTo>
                  <a:lnTo>
                    <a:pt x="1386" y="1499"/>
                  </a:lnTo>
                  <a:lnTo>
                    <a:pt x="1386" y="1498"/>
                  </a:lnTo>
                  <a:lnTo>
                    <a:pt x="1384" y="1496"/>
                  </a:lnTo>
                  <a:lnTo>
                    <a:pt x="1383" y="1496"/>
                  </a:lnTo>
                  <a:lnTo>
                    <a:pt x="1383" y="1495"/>
                  </a:lnTo>
                  <a:lnTo>
                    <a:pt x="1381" y="1496"/>
                  </a:lnTo>
                  <a:lnTo>
                    <a:pt x="1381" y="1497"/>
                  </a:lnTo>
                  <a:lnTo>
                    <a:pt x="1380" y="1498"/>
                  </a:lnTo>
                  <a:lnTo>
                    <a:pt x="1379" y="1498"/>
                  </a:lnTo>
                  <a:lnTo>
                    <a:pt x="1379" y="1497"/>
                  </a:lnTo>
                  <a:lnTo>
                    <a:pt x="1376" y="1498"/>
                  </a:lnTo>
                  <a:lnTo>
                    <a:pt x="1376" y="1498"/>
                  </a:lnTo>
                  <a:lnTo>
                    <a:pt x="1375" y="1500"/>
                  </a:lnTo>
                  <a:lnTo>
                    <a:pt x="1374" y="1500"/>
                  </a:lnTo>
                  <a:lnTo>
                    <a:pt x="1373" y="1498"/>
                  </a:lnTo>
                  <a:lnTo>
                    <a:pt x="1371" y="1498"/>
                  </a:lnTo>
                  <a:lnTo>
                    <a:pt x="1371" y="1502"/>
                  </a:lnTo>
                  <a:lnTo>
                    <a:pt x="1372" y="1502"/>
                  </a:lnTo>
                  <a:lnTo>
                    <a:pt x="1372" y="1503"/>
                  </a:lnTo>
                  <a:lnTo>
                    <a:pt x="1371" y="1504"/>
                  </a:lnTo>
                  <a:lnTo>
                    <a:pt x="1370" y="1504"/>
                  </a:lnTo>
                  <a:lnTo>
                    <a:pt x="1368" y="1502"/>
                  </a:lnTo>
                  <a:lnTo>
                    <a:pt x="1369" y="1502"/>
                  </a:lnTo>
                  <a:lnTo>
                    <a:pt x="1368" y="1501"/>
                  </a:lnTo>
                  <a:lnTo>
                    <a:pt x="1367" y="1501"/>
                  </a:lnTo>
                  <a:lnTo>
                    <a:pt x="1365" y="1501"/>
                  </a:lnTo>
                  <a:lnTo>
                    <a:pt x="1365" y="1501"/>
                  </a:lnTo>
                  <a:lnTo>
                    <a:pt x="1366" y="1500"/>
                  </a:lnTo>
                  <a:lnTo>
                    <a:pt x="1365" y="1499"/>
                  </a:lnTo>
                  <a:lnTo>
                    <a:pt x="1363" y="1499"/>
                  </a:lnTo>
                  <a:lnTo>
                    <a:pt x="1362" y="1500"/>
                  </a:lnTo>
                  <a:lnTo>
                    <a:pt x="1362" y="1500"/>
                  </a:lnTo>
                  <a:lnTo>
                    <a:pt x="1359" y="1498"/>
                  </a:lnTo>
                  <a:lnTo>
                    <a:pt x="1360" y="1497"/>
                  </a:lnTo>
                  <a:lnTo>
                    <a:pt x="1364" y="1496"/>
                  </a:lnTo>
                  <a:lnTo>
                    <a:pt x="1365" y="1497"/>
                  </a:lnTo>
                  <a:lnTo>
                    <a:pt x="1366" y="1496"/>
                  </a:lnTo>
                  <a:lnTo>
                    <a:pt x="1367" y="1496"/>
                  </a:lnTo>
                  <a:lnTo>
                    <a:pt x="1368" y="1497"/>
                  </a:lnTo>
                  <a:lnTo>
                    <a:pt x="1370" y="1495"/>
                  </a:lnTo>
                  <a:lnTo>
                    <a:pt x="1367" y="1495"/>
                  </a:lnTo>
                  <a:lnTo>
                    <a:pt x="1366" y="1495"/>
                  </a:lnTo>
                  <a:lnTo>
                    <a:pt x="1366" y="1493"/>
                  </a:lnTo>
                  <a:lnTo>
                    <a:pt x="1367" y="1493"/>
                  </a:lnTo>
                  <a:lnTo>
                    <a:pt x="1367" y="1492"/>
                  </a:lnTo>
                  <a:lnTo>
                    <a:pt x="1365" y="1492"/>
                  </a:lnTo>
                  <a:lnTo>
                    <a:pt x="1364" y="1493"/>
                  </a:lnTo>
                  <a:lnTo>
                    <a:pt x="1361" y="1493"/>
                  </a:lnTo>
                  <a:lnTo>
                    <a:pt x="1361" y="1490"/>
                  </a:lnTo>
                  <a:lnTo>
                    <a:pt x="1359" y="1485"/>
                  </a:lnTo>
                  <a:lnTo>
                    <a:pt x="1360" y="1484"/>
                  </a:lnTo>
                  <a:lnTo>
                    <a:pt x="1360" y="1483"/>
                  </a:lnTo>
                  <a:lnTo>
                    <a:pt x="1359" y="1482"/>
                  </a:lnTo>
                  <a:lnTo>
                    <a:pt x="1359" y="1479"/>
                  </a:lnTo>
                  <a:lnTo>
                    <a:pt x="1358" y="1478"/>
                  </a:lnTo>
                  <a:lnTo>
                    <a:pt x="1358" y="1477"/>
                  </a:lnTo>
                  <a:lnTo>
                    <a:pt x="1359" y="1477"/>
                  </a:lnTo>
                  <a:lnTo>
                    <a:pt x="1358" y="1475"/>
                  </a:lnTo>
                  <a:lnTo>
                    <a:pt x="1359" y="1474"/>
                  </a:lnTo>
                  <a:lnTo>
                    <a:pt x="1359" y="1472"/>
                  </a:lnTo>
                  <a:lnTo>
                    <a:pt x="1358" y="1471"/>
                  </a:lnTo>
                  <a:lnTo>
                    <a:pt x="1358" y="1470"/>
                  </a:lnTo>
                  <a:lnTo>
                    <a:pt x="1358" y="1469"/>
                  </a:lnTo>
                  <a:lnTo>
                    <a:pt x="1357" y="1468"/>
                  </a:lnTo>
                  <a:lnTo>
                    <a:pt x="1357" y="1468"/>
                  </a:lnTo>
                  <a:lnTo>
                    <a:pt x="1356" y="1467"/>
                  </a:lnTo>
                  <a:lnTo>
                    <a:pt x="1355" y="1466"/>
                  </a:lnTo>
                  <a:lnTo>
                    <a:pt x="1355" y="1462"/>
                  </a:lnTo>
                  <a:lnTo>
                    <a:pt x="1357" y="1462"/>
                  </a:lnTo>
                  <a:lnTo>
                    <a:pt x="1357" y="1461"/>
                  </a:lnTo>
                  <a:lnTo>
                    <a:pt x="1357" y="1460"/>
                  </a:lnTo>
                  <a:lnTo>
                    <a:pt x="1358" y="1460"/>
                  </a:lnTo>
                  <a:lnTo>
                    <a:pt x="1358" y="1458"/>
                  </a:lnTo>
                  <a:lnTo>
                    <a:pt x="1359" y="1457"/>
                  </a:lnTo>
                  <a:lnTo>
                    <a:pt x="1360" y="1456"/>
                  </a:lnTo>
                  <a:lnTo>
                    <a:pt x="1360" y="1455"/>
                  </a:lnTo>
                  <a:lnTo>
                    <a:pt x="1360" y="1452"/>
                  </a:lnTo>
                  <a:lnTo>
                    <a:pt x="1361" y="1451"/>
                  </a:lnTo>
                  <a:lnTo>
                    <a:pt x="1362" y="1451"/>
                  </a:lnTo>
                  <a:lnTo>
                    <a:pt x="1362" y="1451"/>
                  </a:lnTo>
                  <a:lnTo>
                    <a:pt x="1363" y="1450"/>
                  </a:lnTo>
                  <a:lnTo>
                    <a:pt x="1364" y="1449"/>
                  </a:lnTo>
                  <a:lnTo>
                    <a:pt x="1364" y="1447"/>
                  </a:lnTo>
                  <a:lnTo>
                    <a:pt x="1364" y="1447"/>
                  </a:lnTo>
                  <a:lnTo>
                    <a:pt x="1366" y="1449"/>
                  </a:lnTo>
                  <a:lnTo>
                    <a:pt x="1366" y="1451"/>
                  </a:lnTo>
                  <a:lnTo>
                    <a:pt x="1367" y="1451"/>
                  </a:lnTo>
                  <a:lnTo>
                    <a:pt x="1369" y="1451"/>
                  </a:lnTo>
                  <a:lnTo>
                    <a:pt x="1369" y="1452"/>
                  </a:lnTo>
                  <a:lnTo>
                    <a:pt x="1371" y="1454"/>
                  </a:lnTo>
                  <a:lnTo>
                    <a:pt x="1371" y="1454"/>
                  </a:lnTo>
                  <a:lnTo>
                    <a:pt x="1370" y="1455"/>
                  </a:lnTo>
                  <a:lnTo>
                    <a:pt x="1372" y="1456"/>
                  </a:lnTo>
                  <a:lnTo>
                    <a:pt x="1372" y="1457"/>
                  </a:lnTo>
                  <a:lnTo>
                    <a:pt x="1371" y="1459"/>
                  </a:lnTo>
                  <a:lnTo>
                    <a:pt x="1372" y="1460"/>
                  </a:lnTo>
                  <a:lnTo>
                    <a:pt x="1371" y="1461"/>
                  </a:lnTo>
                  <a:lnTo>
                    <a:pt x="1371" y="1462"/>
                  </a:lnTo>
                  <a:lnTo>
                    <a:pt x="1373" y="1466"/>
                  </a:lnTo>
                  <a:lnTo>
                    <a:pt x="1375" y="1467"/>
                  </a:lnTo>
                  <a:lnTo>
                    <a:pt x="1375" y="1468"/>
                  </a:lnTo>
                  <a:lnTo>
                    <a:pt x="1376" y="1468"/>
                  </a:lnTo>
                  <a:lnTo>
                    <a:pt x="1378" y="1469"/>
                  </a:lnTo>
                  <a:lnTo>
                    <a:pt x="1379" y="1469"/>
                  </a:lnTo>
                  <a:lnTo>
                    <a:pt x="1380" y="1470"/>
                  </a:lnTo>
                  <a:lnTo>
                    <a:pt x="1381" y="1471"/>
                  </a:lnTo>
                  <a:lnTo>
                    <a:pt x="1382" y="1469"/>
                  </a:lnTo>
                  <a:lnTo>
                    <a:pt x="1382" y="1468"/>
                  </a:lnTo>
                  <a:lnTo>
                    <a:pt x="1381" y="1467"/>
                  </a:lnTo>
                  <a:lnTo>
                    <a:pt x="1381" y="1467"/>
                  </a:lnTo>
                  <a:lnTo>
                    <a:pt x="1380" y="1466"/>
                  </a:lnTo>
                  <a:lnTo>
                    <a:pt x="1380" y="1465"/>
                  </a:lnTo>
                  <a:lnTo>
                    <a:pt x="1381" y="1465"/>
                  </a:lnTo>
                  <a:lnTo>
                    <a:pt x="1382" y="1465"/>
                  </a:lnTo>
                  <a:lnTo>
                    <a:pt x="1384" y="1466"/>
                  </a:lnTo>
                  <a:lnTo>
                    <a:pt x="1385" y="1466"/>
                  </a:lnTo>
                  <a:lnTo>
                    <a:pt x="1386" y="1467"/>
                  </a:lnTo>
                  <a:lnTo>
                    <a:pt x="1389" y="1464"/>
                  </a:lnTo>
                  <a:lnTo>
                    <a:pt x="1389" y="1463"/>
                  </a:lnTo>
                  <a:lnTo>
                    <a:pt x="1390" y="1461"/>
                  </a:lnTo>
                  <a:lnTo>
                    <a:pt x="1391" y="1461"/>
                  </a:lnTo>
                  <a:lnTo>
                    <a:pt x="1393" y="1462"/>
                  </a:lnTo>
                  <a:lnTo>
                    <a:pt x="1395" y="1465"/>
                  </a:lnTo>
                  <a:lnTo>
                    <a:pt x="1396" y="1464"/>
                  </a:lnTo>
                  <a:lnTo>
                    <a:pt x="1393" y="1461"/>
                  </a:lnTo>
                  <a:lnTo>
                    <a:pt x="1391" y="1460"/>
                  </a:lnTo>
                  <a:lnTo>
                    <a:pt x="1389" y="1460"/>
                  </a:lnTo>
                  <a:lnTo>
                    <a:pt x="1388" y="1461"/>
                  </a:lnTo>
                  <a:lnTo>
                    <a:pt x="1386" y="1460"/>
                  </a:lnTo>
                  <a:lnTo>
                    <a:pt x="1386" y="1459"/>
                  </a:lnTo>
                  <a:lnTo>
                    <a:pt x="1386" y="1457"/>
                  </a:lnTo>
                  <a:lnTo>
                    <a:pt x="1384" y="1456"/>
                  </a:lnTo>
                  <a:lnTo>
                    <a:pt x="1383" y="1456"/>
                  </a:lnTo>
                  <a:lnTo>
                    <a:pt x="1382" y="1455"/>
                  </a:lnTo>
                  <a:lnTo>
                    <a:pt x="1381" y="1455"/>
                  </a:lnTo>
                  <a:lnTo>
                    <a:pt x="1381" y="1454"/>
                  </a:lnTo>
                  <a:lnTo>
                    <a:pt x="1380" y="1453"/>
                  </a:lnTo>
                  <a:lnTo>
                    <a:pt x="1380" y="1453"/>
                  </a:lnTo>
                  <a:lnTo>
                    <a:pt x="1379" y="1453"/>
                  </a:lnTo>
                  <a:lnTo>
                    <a:pt x="1377" y="1452"/>
                  </a:lnTo>
                  <a:lnTo>
                    <a:pt x="1377" y="1452"/>
                  </a:lnTo>
                  <a:lnTo>
                    <a:pt x="1378" y="1451"/>
                  </a:lnTo>
                  <a:lnTo>
                    <a:pt x="1377" y="1450"/>
                  </a:lnTo>
                  <a:lnTo>
                    <a:pt x="1377" y="1448"/>
                  </a:lnTo>
                  <a:lnTo>
                    <a:pt x="1376" y="1448"/>
                  </a:lnTo>
                  <a:lnTo>
                    <a:pt x="1375" y="1450"/>
                  </a:lnTo>
                  <a:lnTo>
                    <a:pt x="1375" y="1450"/>
                  </a:lnTo>
                  <a:lnTo>
                    <a:pt x="1373" y="1451"/>
                  </a:lnTo>
                  <a:lnTo>
                    <a:pt x="1372" y="1451"/>
                  </a:lnTo>
                  <a:lnTo>
                    <a:pt x="1372" y="1449"/>
                  </a:lnTo>
                  <a:lnTo>
                    <a:pt x="1370" y="1447"/>
                  </a:lnTo>
                  <a:lnTo>
                    <a:pt x="1369" y="1445"/>
                  </a:lnTo>
                  <a:lnTo>
                    <a:pt x="1369" y="1444"/>
                  </a:lnTo>
                  <a:lnTo>
                    <a:pt x="1370" y="1443"/>
                  </a:lnTo>
                  <a:lnTo>
                    <a:pt x="1371" y="1443"/>
                  </a:lnTo>
                  <a:lnTo>
                    <a:pt x="1372" y="1441"/>
                  </a:lnTo>
                  <a:lnTo>
                    <a:pt x="1372" y="1441"/>
                  </a:lnTo>
                  <a:lnTo>
                    <a:pt x="1374" y="1439"/>
                  </a:lnTo>
                  <a:lnTo>
                    <a:pt x="1376" y="1439"/>
                  </a:lnTo>
                  <a:lnTo>
                    <a:pt x="1378" y="1435"/>
                  </a:lnTo>
                  <a:lnTo>
                    <a:pt x="1378" y="1435"/>
                  </a:lnTo>
                  <a:lnTo>
                    <a:pt x="1377" y="1434"/>
                  </a:lnTo>
                  <a:lnTo>
                    <a:pt x="1375" y="1434"/>
                  </a:lnTo>
                  <a:lnTo>
                    <a:pt x="1374" y="1437"/>
                  </a:lnTo>
                  <a:lnTo>
                    <a:pt x="1371" y="1438"/>
                  </a:lnTo>
                  <a:lnTo>
                    <a:pt x="1370" y="1436"/>
                  </a:lnTo>
                  <a:lnTo>
                    <a:pt x="1370" y="1435"/>
                  </a:lnTo>
                  <a:lnTo>
                    <a:pt x="1368" y="1434"/>
                  </a:lnTo>
                  <a:lnTo>
                    <a:pt x="1369" y="1433"/>
                  </a:lnTo>
                  <a:lnTo>
                    <a:pt x="1369" y="1432"/>
                  </a:lnTo>
                  <a:lnTo>
                    <a:pt x="1368" y="1434"/>
                  </a:lnTo>
                  <a:lnTo>
                    <a:pt x="1367" y="1434"/>
                  </a:lnTo>
                  <a:lnTo>
                    <a:pt x="1366" y="1432"/>
                  </a:lnTo>
                  <a:lnTo>
                    <a:pt x="1367" y="1430"/>
                  </a:lnTo>
                  <a:lnTo>
                    <a:pt x="1367" y="1429"/>
                  </a:lnTo>
                  <a:lnTo>
                    <a:pt x="1368" y="1429"/>
                  </a:lnTo>
                  <a:lnTo>
                    <a:pt x="1368" y="1427"/>
                  </a:lnTo>
                  <a:lnTo>
                    <a:pt x="1367" y="1427"/>
                  </a:lnTo>
                  <a:lnTo>
                    <a:pt x="1367" y="1424"/>
                  </a:lnTo>
                  <a:lnTo>
                    <a:pt x="1368" y="1424"/>
                  </a:lnTo>
                  <a:lnTo>
                    <a:pt x="1367" y="1423"/>
                  </a:lnTo>
                  <a:lnTo>
                    <a:pt x="1367" y="1420"/>
                  </a:lnTo>
                  <a:lnTo>
                    <a:pt x="1367" y="1420"/>
                  </a:lnTo>
                  <a:lnTo>
                    <a:pt x="1367" y="1419"/>
                  </a:lnTo>
                  <a:lnTo>
                    <a:pt x="1368" y="1418"/>
                  </a:lnTo>
                  <a:lnTo>
                    <a:pt x="1368" y="1417"/>
                  </a:lnTo>
                  <a:lnTo>
                    <a:pt x="1368" y="1417"/>
                  </a:lnTo>
                  <a:lnTo>
                    <a:pt x="1368" y="1413"/>
                  </a:lnTo>
                  <a:lnTo>
                    <a:pt x="1367" y="1412"/>
                  </a:lnTo>
                  <a:lnTo>
                    <a:pt x="1366" y="1411"/>
                  </a:lnTo>
                  <a:lnTo>
                    <a:pt x="1365" y="1410"/>
                  </a:lnTo>
                  <a:lnTo>
                    <a:pt x="1366" y="1408"/>
                  </a:lnTo>
                  <a:lnTo>
                    <a:pt x="1366" y="1407"/>
                  </a:lnTo>
                  <a:lnTo>
                    <a:pt x="1367" y="1406"/>
                  </a:lnTo>
                  <a:lnTo>
                    <a:pt x="1368" y="1406"/>
                  </a:lnTo>
                  <a:lnTo>
                    <a:pt x="1368" y="1407"/>
                  </a:lnTo>
                  <a:lnTo>
                    <a:pt x="1370" y="1408"/>
                  </a:lnTo>
                  <a:lnTo>
                    <a:pt x="1372" y="1407"/>
                  </a:lnTo>
                  <a:lnTo>
                    <a:pt x="1373" y="1406"/>
                  </a:lnTo>
                  <a:lnTo>
                    <a:pt x="1374" y="1406"/>
                  </a:lnTo>
                  <a:lnTo>
                    <a:pt x="1374" y="1408"/>
                  </a:lnTo>
                  <a:lnTo>
                    <a:pt x="1373" y="1409"/>
                  </a:lnTo>
                  <a:lnTo>
                    <a:pt x="1373" y="1410"/>
                  </a:lnTo>
                  <a:lnTo>
                    <a:pt x="1375" y="1412"/>
                  </a:lnTo>
                  <a:lnTo>
                    <a:pt x="1375" y="1416"/>
                  </a:lnTo>
                  <a:lnTo>
                    <a:pt x="1376" y="1418"/>
                  </a:lnTo>
                  <a:lnTo>
                    <a:pt x="1377" y="1416"/>
                  </a:lnTo>
                  <a:lnTo>
                    <a:pt x="1378" y="1415"/>
                  </a:lnTo>
                  <a:lnTo>
                    <a:pt x="1379" y="1415"/>
                  </a:lnTo>
                  <a:lnTo>
                    <a:pt x="1379" y="1414"/>
                  </a:lnTo>
                  <a:lnTo>
                    <a:pt x="1380" y="1415"/>
                  </a:lnTo>
                  <a:lnTo>
                    <a:pt x="1382" y="1416"/>
                  </a:lnTo>
                  <a:lnTo>
                    <a:pt x="1382" y="1415"/>
                  </a:lnTo>
                  <a:lnTo>
                    <a:pt x="1383" y="1415"/>
                  </a:lnTo>
                  <a:lnTo>
                    <a:pt x="1384" y="1417"/>
                  </a:lnTo>
                  <a:lnTo>
                    <a:pt x="1384" y="1417"/>
                  </a:lnTo>
                  <a:lnTo>
                    <a:pt x="1382" y="1419"/>
                  </a:lnTo>
                  <a:lnTo>
                    <a:pt x="1381" y="1419"/>
                  </a:lnTo>
                  <a:lnTo>
                    <a:pt x="1379" y="1420"/>
                  </a:lnTo>
                  <a:lnTo>
                    <a:pt x="1380" y="1420"/>
                  </a:lnTo>
                  <a:lnTo>
                    <a:pt x="1380" y="1422"/>
                  </a:lnTo>
                  <a:lnTo>
                    <a:pt x="1380" y="1423"/>
                  </a:lnTo>
                  <a:lnTo>
                    <a:pt x="1380" y="1425"/>
                  </a:lnTo>
                  <a:lnTo>
                    <a:pt x="1381" y="1425"/>
                  </a:lnTo>
                  <a:lnTo>
                    <a:pt x="1382" y="1426"/>
                  </a:lnTo>
                  <a:lnTo>
                    <a:pt x="1383" y="1426"/>
                  </a:lnTo>
                  <a:lnTo>
                    <a:pt x="1385" y="1427"/>
                  </a:lnTo>
                  <a:lnTo>
                    <a:pt x="1386" y="1429"/>
                  </a:lnTo>
                  <a:lnTo>
                    <a:pt x="1386" y="1430"/>
                  </a:lnTo>
                  <a:lnTo>
                    <a:pt x="1387" y="1432"/>
                  </a:lnTo>
                  <a:lnTo>
                    <a:pt x="1389" y="1435"/>
                  </a:lnTo>
                  <a:lnTo>
                    <a:pt x="1389" y="1435"/>
                  </a:lnTo>
                  <a:lnTo>
                    <a:pt x="1391" y="1438"/>
                  </a:lnTo>
                  <a:lnTo>
                    <a:pt x="1392" y="1439"/>
                  </a:lnTo>
                  <a:lnTo>
                    <a:pt x="1393" y="1440"/>
                  </a:lnTo>
                  <a:lnTo>
                    <a:pt x="1393" y="1441"/>
                  </a:lnTo>
                  <a:lnTo>
                    <a:pt x="1396" y="1442"/>
                  </a:lnTo>
                  <a:lnTo>
                    <a:pt x="1396" y="1442"/>
                  </a:lnTo>
                  <a:lnTo>
                    <a:pt x="1399" y="1440"/>
                  </a:lnTo>
                  <a:lnTo>
                    <a:pt x="1400" y="1440"/>
                  </a:lnTo>
                  <a:lnTo>
                    <a:pt x="1400" y="1442"/>
                  </a:lnTo>
                  <a:lnTo>
                    <a:pt x="1401" y="1444"/>
                  </a:lnTo>
                  <a:lnTo>
                    <a:pt x="1405" y="1445"/>
                  </a:lnTo>
                  <a:lnTo>
                    <a:pt x="1406" y="1446"/>
                  </a:lnTo>
                  <a:lnTo>
                    <a:pt x="1407" y="1447"/>
                  </a:lnTo>
                  <a:lnTo>
                    <a:pt x="1409" y="1447"/>
                  </a:lnTo>
                  <a:lnTo>
                    <a:pt x="1410" y="1448"/>
                  </a:lnTo>
                  <a:lnTo>
                    <a:pt x="1410" y="1448"/>
                  </a:lnTo>
                  <a:lnTo>
                    <a:pt x="1412" y="1446"/>
                  </a:lnTo>
                  <a:lnTo>
                    <a:pt x="1412" y="1445"/>
                  </a:lnTo>
                  <a:lnTo>
                    <a:pt x="1412" y="1445"/>
                  </a:lnTo>
                  <a:lnTo>
                    <a:pt x="1413" y="1441"/>
                  </a:lnTo>
                  <a:lnTo>
                    <a:pt x="1414" y="1441"/>
                  </a:lnTo>
                  <a:lnTo>
                    <a:pt x="1414" y="1443"/>
                  </a:lnTo>
                  <a:lnTo>
                    <a:pt x="1414" y="1445"/>
                  </a:lnTo>
                  <a:lnTo>
                    <a:pt x="1415" y="1446"/>
                  </a:lnTo>
                  <a:lnTo>
                    <a:pt x="1415" y="1448"/>
                  </a:lnTo>
                  <a:lnTo>
                    <a:pt x="1416" y="1448"/>
                  </a:lnTo>
                  <a:lnTo>
                    <a:pt x="1418" y="1446"/>
                  </a:lnTo>
                  <a:lnTo>
                    <a:pt x="1419" y="1445"/>
                  </a:lnTo>
                  <a:lnTo>
                    <a:pt x="1418" y="1444"/>
                  </a:lnTo>
                  <a:lnTo>
                    <a:pt x="1418" y="1441"/>
                  </a:lnTo>
                  <a:lnTo>
                    <a:pt x="1418" y="1441"/>
                  </a:lnTo>
                  <a:lnTo>
                    <a:pt x="1417" y="1438"/>
                  </a:lnTo>
                  <a:lnTo>
                    <a:pt x="1418" y="1438"/>
                  </a:lnTo>
                  <a:lnTo>
                    <a:pt x="1418" y="1435"/>
                  </a:lnTo>
                  <a:lnTo>
                    <a:pt x="1419" y="1434"/>
                  </a:lnTo>
                  <a:lnTo>
                    <a:pt x="1419" y="1430"/>
                  </a:lnTo>
                  <a:lnTo>
                    <a:pt x="1419" y="1429"/>
                  </a:lnTo>
                  <a:lnTo>
                    <a:pt x="1418" y="1427"/>
                  </a:lnTo>
                  <a:lnTo>
                    <a:pt x="1419" y="1426"/>
                  </a:lnTo>
                  <a:lnTo>
                    <a:pt x="1419" y="1423"/>
                  </a:lnTo>
                  <a:lnTo>
                    <a:pt x="1423" y="1420"/>
                  </a:lnTo>
                  <a:lnTo>
                    <a:pt x="1423" y="1415"/>
                  </a:lnTo>
                  <a:lnTo>
                    <a:pt x="1422" y="1413"/>
                  </a:lnTo>
                  <a:lnTo>
                    <a:pt x="1421" y="1412"/>
                  </a:lnTo>
                  <a:lnTo>
                    <a:pt x="1420" y="1411"/>
                  </a:lnTo>
                  <a:lnTo>
                    <a:pt x="1420" y="1408"/>
                  </a:lnTo>
                  <a:lnTo>
                    <a:pt x="1421" y="1407"/>
                  </a:lnTo>
                  <a:lnTo>
                    <a:pt x="1418" y="1405"/>
                  </a:lnTo>
                  <a:lnTo>
                    <a:pt x="1419" y="1403"/>
                  </a:lnTo>
                  <a:lnTo>
                    <a:pt x="1420" y="1404"/>
                  </a:lnTo>
                  <a:lnTo>
                    <a:pt x="1421" y="1405"/>
                  </a:lnTo>
                  <a:lnTo>
                    <a:pt x="1422" y="1405"/>
                  </a:lnTo>
                  <a:lnTo>
                    <a:pt x="1423" y="1404"/>
                  </a:lnTo>
                  <a:lnTo>
                    <a:pt x="1423" y="1404"/>
                  </a:lnTo>
                  <a:lnTo>
                    <a:pt x="1423" y="1403"/>
                  </a:lnTo>
                  <a:lnTo>
                    <a:pt x="1424" y="1403"/>
                  </a:lnTo>
                  <a:lnTo>
                    <a:pt x="1422" y="1401"/>
                  </a:lnTo>
                  <a:lnTo>
                    <a:pt x="1422" y="1399"/>
                  </a:lnTo>
                  <a:lnTo>
                    <a:pt x="1422" y="1398"/>
                  </a:lnTo>
                  <a:lnTo>
                    <a:pt x="1422" y="1392"/>
                  </a:lnTo>
                  <a:lnTo>
                    <a:pt x="1424" y="1391"/>
                  </a:lnTo>
                  <a:lnTo>
                    <a:pt x="1424" y="1390"/>
                  </a:lnTo>
                  <a:lnTo>
                    <a:pt x="1425" y="1387"/>
                  </a:lnTo>
                  <a:lnTo>
                    <a:pt x="1425" y="1386"/>
                  </a:lnTo>
                  <a:lnTo>
                    <a:pt x="1424" y="1385"/>
                  </a:lnTo>
                  <a:lnTo>
                    <a:pt x="1424" y="1384"/>
                  </a:lnTo>
                  <a:lnTo>
                    <a:pt x="1422" y="1382"/>
                  </a:lnTo>
                  <a:lnTo>
                    <a:pt x="1421" y="1382"/>
                  </a:lnTo>
                  <a:lnTo>
                    <a:pt x="1420" y="1383"/>
                  </a:lnTo>
                  <a:lnTo>
                    <a:pt x="1419" y="1383"/>
                  </a:lnTo>
                  <a:lnTo>
                    <a:pt x="1418" y="1383"/>
                  </a:lnTo>
                  <a:lnTo>
                    <a:pt x="1418" y="1383"/>
                  </a:lnTo>
                  <a:lnTo>
                    <a:pt x="1416" y="1383"/>
                  </a:lnTo>
                  <a:lnTo>
                    <a:pt x="1414" y="1384"/>
                  </a:lnTo>
                  <a:lnTo>
                    <a:pt x="1413" y="1384"/>
                  </a:lnTo>
                  <a:lnTo>
                    <a:pt x="1413" y="1387"/>
                  </a:lnTo>
                  <a:lnTo>
                    <a:pt x="1414" y="1387"/>
                  </a:lnTo>
                  <a:lnTo>
                    <a:pt x="1414" y="1389"/>
                  </a:lnTo>
                  <a:lnTo>
                    <a:pt x="1412" y="1389"/>
                  </a:lnTo>
                  <a:lnTo>
                    <a:pt x="1410" y="1391"/>
                  </a:lnTo>
                  <a:lnTo>
                    <a:pt x="1410" y="1391"/>
                  </a:lnTo>
                  <a:lnTo>
                    <a:pt x="1407" y="1387"/>
                  </a:lnTo>
                  <a:lnTo>
                    <a:pt x="1406" y="1385"/>
                  </a:lnTo>
                  <a:lnTo>
                    <a:pt x="1406" y="1385"/>
                  </a:lnTo>
                  <a:lnTo>
                    <a:pt x="1406" y="1384"/>
                  </a:lnTo>
                  <a:lnTo>
                    <a:pt x="1407" y="1383"/>
                  </a:lnTo>
                  <a:lnTo>
                    <a:pt x="1408" y="1383"/>
                  </a:lnTo>
                  <a:lnTo>
                    <a:pt x="1408" y="1381"/>
                  </a:lnTo>
                  <a:lnTo>
                    <a:pt x="1408" y="1381"/>
                  </a:lnTo>
                  <a:lnTo>
                    <a:pt x="1408" y="1373"/>
                  </a:lnTo>
                  <a:lnTo>
                    <a:pt x="1408" y="1372"/>
                  </a:lnTo>
                  <a:lnTo>
                    <a:pt x="1408" y="1371"/>
                  </a:lnTo>
                  <a:lnTo>
                    <a:pt x="1406" y="1370"/>
                  </a:lnTo>
                  <a:lnTo>
                    <a:pt x="1405" y="1370"/>
                  </a:lnTo>
                  <a:lnTo>
                    <a:pt x="1405" y="1371"/>
                  </a:lnTo>
                  <a:lnTo>
                    <a:pt x="1404" y="1372"/>
                  </a:lnTo>
                  <a:lnTo>
                    <a:pt x="1403" y="1372"/>
                  </a:lnTo>
                  <a:lnTo>
                    <a:pt x="1401" y="1372"/>
                  </a:lnTo>
                  <a:lnTo>
                    <a:pt x="1400" y="1370"/>
                  </a:lnTo>
                  <a:lnTo>
                    <a:pt x="1400" y="1369"/>
                  </a:lnTo>
                  <a:lnTo>
                    <a:pt x="1400" y="1369"/>
                  </a:lnTo>
                  <a:lnTo>
                    <a:pt x="1396" y="1368"/>
                  </a:lnTo>
                  <a:lnTo>
                    <a:pt x="1396" y="1363"/>
                  </a:lnTo>
                  <a:lnTo>
                    <a:pt x="1395" y="1362"/>
                  </a:lnTo>
                  <a:lnTo>
                    <a:pt x="1396" y="1360"/>
                  </a:lnTo>
                  <a:lnTo>
                    <a:pt x="1398" y="1360"/>
                  </a:lnTo>
                  <a:lnTo>
                    <a:pt x="1399" y="1359"/>
                  </a:lnTo>
                  <a:lnTo>
                    <a:pt x="1400" y="1359"/>
                  </a:lnTo>
                  <a:lnTo>
                    <a:pt x="1401" y="1361"/>
                  </a:lnTo>
                  <a:lnTo>
                    <a:pt x="1402" y="1363"/>
                  </a:lnTo>
                  <a:lnTo>
                    <a:pt x="1403" y="1363"/>
                  </a:lnTo>
                  <a:lnTo>
                    <a:pt x="1404" y="1364"/>
                  </a:lnTo>
                  <a:lnTo>
                    <a:pt x="1405" y="1362"/>
                  </a:lnTo>
                  <a:lnTo>
                    <a:pt x="1405" y="1361"/>
                  </a:lnTo>
                  <a:lnTo>
                    <a:pt x="1406" y="1359"/>
                  </a:lnTo>
                  <a:lnTo>
                    <a:pt x="1407" y="1359"/>
                  </a:lnTo>
                  <a:lnTo>
                    <a:pt x="1409" y="1357"/>
                  </a:lnTo>
                  <a:lnTo>
                    <a:pt x="1408" y="1355"/>
                  </a:lnTo>
                  <a:lnTo>
                    <a:pt x="1409" y="1354"/>
                  </a:lnTo>
                  <a:lnTo>
                    <a:pt x="1409" y="1352"/>
                  </a:lnTo>
                  <a:lnTo>
                    <a:pt x="1410" y="1352"/>
                  </a:lnTo>
                  <a:lnTo>
                    <a:pt x="1411" y="1352"/>
                  </a:lnTo>
                  <a:lnTo>
                    <a:pt x="1413" y="1350"/>
                  </a:lnTo>
                  <a:lnTo>
                    <a:pt x="1415" y="1350"/>
                  </a:lnTo>
                  <a:lnTo>
                    <a:pt x="1416" y="1350"/>
                  </a:lnTo>
                  <a:lnTo>
                    <a:pt x="1418" y="1349"/>
                  </a:lnTo>
                  <a:lnTo>
                    <a:pt x="1420" y="1347"/>
                  </a:lnTo>
                  <a:lnTo>
                    <a:pt x="1420" y="1346"/>
                  </a:lnTo>
                  <a:lnTo>
                    <a:pt x="1420" y="1343"/>
                  </a:lnTo>
                  <a:lnTo>
                    <a:pt x="1420" y="1343"/>
                  </a:lnTo>
                  <a:lnTo>
                    <a:pt x="1419" y="1339"/>
                  </a:lnTo>
                  <a:lnTo>
                    <a:pt x="1421" y="1337"/>
                  </a:lnTo>
                  <a:lnTo>
                    <a:pt x="1422" y="1337"/>
                  </a:lnTo>
                  <a:lnTo>
                    <a:pt x="1422" y="1336"/>
                  </a:lnTo>
                  <a:lnTo>
                    <a:pt x="1423" y="1336"/>
                  </a:lnTo>
                  <a:lnTo>
                    <a:pt x="1423" y="1333"/>
                  </a:lnTo>
                  <a:lnTo>
                    <a:pt x="1423" y="1332"/>
                  </a:lnTo>
                  <a:lnTo>
                    <a:pt x="1423" y="1332"/>
                  </a:lnTo>
                  <a:lnTo>
                    <a:pt x="1423" y="1329"/>
                  </a:lnTo>
                  <a:lnTo>
                    <a:pt x="1422" y="1328"/>
                  </a:lnTo>
                  <a:lnTo>
                    <a:pt x="1422" y="1328"/>
                  </a:lnTo>
                  <a:lnTo>
                    <a:pt x="1419" y="1325"/>
                  </a:lnTo>
                  <a:lnTo>
                    <a:pt x="1418" y="1325"/>
                  </a:lnTo>
                  <a:lnTo>
                    <a:pt x="1418" y="1324"/>
                  </a:lnTo>
                  <a:lnTo>
                    <a:pt x="1419" y="1324"/>
                  </a:lnTo>
                  <a:lnTo>
                    <a:pt x="1421" y="1322"/>
                  </a:lnTo>
                  <a:lnTo>
                    <a:pt x="1422" y="1321"/>
                  </a:lnTo>
                  <a:lnTo>
                    <a:pt x="1422" y="1320"/>
                  </a:lnTo>
                  <a:lnTo>
                    <a:pt x="1422" y="1319"/>
                  </a:lnTo>
                  <a:lnTo>
                    <a:pt x="1422" y="1319"/>
                  </a:lnTo>
                  <a:lnTo>
                    <a:pt x="1422" y="1318"/>
                  </a:lnTo>
                  <a:lnTo>
                    <a:pt x="1422" y="1318"/>
                  </a:lnTo>
                  <a:lnTo>
                    <a:pt x="1421" y="1315"/>
                  </a:lnTo>
                  <a:lnTo>
                    <a:pt x="1420" y="1315"/>
                  </a:lnTo>
                  <a:lnTo>
                    <a:pt x="1420" y="1313"/>
                  </a:lnTo>
                  <a:lnTo>
                    <a:pt x="1421" y="1313"/>
                  </a:lnTo>
                  <a:lnTo>
                    <a:pt x="1421" y="1311"/>
                  </a:lnTo>
                  <a:lnTo>
                    <a:pt x="1422" y="1310"/>
                  </a:lnTo>
                  <a:lnTo>
                    <a:pt x="1422" y="1309"/>
                  </a:lnTo>
                  <a:lnTo>
                    <a:pt x="1420" y="1307"/>
                  </a:lnTo>
                  <a:lnTo>
                    <a:pt x="1421" y="1306"/>
                  </a:lnTo>
                  <a:lnTo>
                    <a:pt x="1421" y="1303"/>
                  </a:lnTo>
                  <a:lnTo>
                    <a:pt x="1420" y="1302"/>
                  </a:lnTo>
                  <a:lnTo>
                    <a:pt x="1421" y="1300"/>
                  </a:lnTo>
                  <a:lnTo>
                    <a:pt x="1421" y="1298"/>
                  </a:lnTo>
                  <a:lnTo>
                    <a:pt x="1420" y="1297"/>
                  </a:lnTo>
                  <a:lnTo>
                    <a:pt x="1419" y="1295"/>
                  </a:lnTo>
                  <a:lnTo>
                    <a:pt x="1419" y="1292"/>
                  </a:lnTo>
                  <a:lnTo>
                    <a:pt x="1420" y="1292"/>
                  </a:lnTo>
                  <a:lnTo>
                    <a:pt x="1421" y="1291"/>
                  </a:lnTo>
                  <a:lnTo>
                    <a:pt x="1420" y="1290"/>
                  </a:lnTo>
                  <a:lnTo>
                    <a:pt x="1417" y="1290"/>
                  </a:lnTo>
                  <a:lnTo>
                    <a:pt x="1415" y="1289"/>
                  </a:lnTo>
                  <a:lnTo>
                    <a:pt x="1417" y="1288"/>
                  </a:lnTo>
                  <a:lnTo>
                    <a:pt x="1417" y="1289"/>
                  </a:lnTo>
                  <a:lnTo>
                    <a:pt x="1420" y="1289"/>
                  </a:lnTo>
                  <a:lnTo>
                    <a:pt x="1423" y="1287"/>
                  </a:lnTo>
                  <a:lnTo>
                    <a:pt x="1423" y="1287"/>
                  </a:lnTo>
                  <a:lnTo>
                    <a:pt x="1425" y="1284"/>
                  </a:lnTo>
                  <a:lnTo>
                    <a:pt x="1425" y="1283"/>
                  </a:lnTo>
                  <a:lnTo>
                    <a:pt x="1426" y="1282"/>
                  </a:lnTo>
                  <a:lnTo>
                    <a:pt x="1426" y="1280"/>
                  </a:lnTo>
                  <a:lnTo>
                    <a:pt x="1427" y="1280"/>
                  </a:lnTo>
                  <a:lnTo>
                    <a:pt x="1427" y="1277"/>
                  </a:lnTo>
                  <a:lnTo>
                    <a:pt x="1427" y="1276"/>
                  </a:lnTo>
                  <a:lnTo>
                    <a:pt x="1426" y="1275"/>
                  </a:lnTo>
                  <a:lnTo>
                    <a:pt x="1426" y="1275"/>
                  </a:lnTo>
                  <a:lnTo>
                    <a:pt x="1425" y="1274"/>
                  </a:lnTo>
                  <a:lnTo>
                    <a:pt x="1425" y="1272"/>
                  </a:lnTo>
                  <a:lnTo>
                    <a:pt x="1426" y="1272"/>
                  </a:lnTo>
                  <a:lnTo>
                    <a:pt x="1426" y="1272"/>
                  </a:lnTo>
                  <a:lnTo>
                    <a:pt x="1427" y="1272"/>
                  </a:lnTo>
                  <a:lnTo>
                    <a:pt x="1428" y="1271"/>
                  </a:lnTo>
                  <a:lnTo>
                    <a:pt x="1429" y="1269"/>
                  </a:lnTo>
                  <a:lnTo>
                    <a:pt x="1429" y="1269"/>
                  </a:lnTo>
                  <a:lnTo>
                    <a:pt x="1430" y="1270"/>
                  </a:lnTo>
                  <a:lnTo>
                    <a:pt x="1432" y="1270"/>
                  </a:lnTo>
                  <a:lnTo>
                    <a:pt x="1433" y="1270"/>
                  </a:lnTo>
                  <a:lnTo>
                    <a:pt x="1434" y="1270"/>
                  </a:lnTo>
                  <a:lnTo>
                    <a:pt x="1435" y="1271"/>
                  </a:lnTo>
                  <a:lnTo>
                    <a:pt x="1435" y="1274"/>
                  </a:lnTo>
                  <a:lnTo>
                    <a:pt x="1434" y="1275"/>
                  </a:lnTo>
                  <a:lnTo>
                    <a:pt x="1434" y="1275"/>
                  </a:lnTo>
                  <a:lnTo>
                    <a:pt x="1435" y="1276"/>
                  </a:lnTo>
                  <a:lnTo>
                    <a:pt x="1436" y="1276"/>
                  </a:lnTo>
                  <a:lnTo>
                    <a:pt x="1437" y="1277"/>
                  </a:lnTo>
                  <a:lnTo>
                    <a:pt x="1439" y="1277"/>
                  </a:lnTo>
                  <a:lnTo>
                    <a:pt x="1440" y="1277"/>
                  </a:lnTo>
                  <a:lnTo>
                    <a:pt x="1441" y="1275"/>
                  </a:lnTo>
                  <a:lnTo>
                    <a:pt x="1440" y="1273"/>
                  </a:lnTo>
                  <a:lnTo>
                    <a:pt x="1439" y="1272"/>
                  </a:lnTo>
                  <a:lnTo>
                    <a:pt x="1439" y="1270"/>
                  </a:lnTo>
                  <a:lnTo>
                    <a:pt x="1439" y="1269"/>
                  </a:lnTo>
                  <a:lnTo>
                    <a:pt x="1439" y="1268"/>
                  </a:lnTo>
                  <a:lnTo>
                    <a:pt x="1440" y="1267"/>
                  </a:lnTo>
                  <a:lnTo>
                    <a:pt x="1444" y="1267"/>
                  </a:lnTo>
                  <a:lnTo>
                    <a:pt x="1446" y="1266"/>
                  </a:lnTo>
                  <a:lnTo>
                    <a:pt x="1447" y="1266"/>
                  </a:lnTo>
                  <a:lnTo>
                    <a:pt x="1448" y="1264"/>
                  </a:lnTo>
                  <a:lnTo>
                    <a:pt x="1449" y="1261"/>
                  </a:lnTo>
                  <a:lnTo>
                    <a:pt x="1451" y="1260"/>
                  </a:lnTo>
                  <a:lnTo>
                    <a:pt x="1452" y="1258"/>
                  </a:lnTo>
                  <a:lnTo>
                    <a:pt x="1454" y="1254"/>
                  </a:lnTo>
                  <a:lnTo>
                    <a:pt x="1454" y="1252"/>
                  </a:lnTo>
                  <a:lnTo>
                    <a:pt x="1453" y="1252"/>
                  </a:lnTo>
                  <a:lnTo>
                    <a:pt x="1453" y="1251"/>
                  </a:lnTo>
                  <a:lnTo>
                    <a:pt x="1453" y="1249"/>
                  </a:lnTo>
                  <a:lnTo>
                    <a:pt x="1452" y="1248"/>
                  </a:lnTo>
                  <a:lnTo>
                    <a:pt x="1452" y="1245"/>
                  </a:lnTo>
                  <a:lnTo>
                    <a:pt x="1451" y="1244"/>
                  </a:lnTo>
                  <a:lnTo>
                    <a:pt x="1451" y="1241"/>
                  </a:lnTo>
                  <a:lnTo>
                    <a:pt x="1450" y="1241"/>
                  </a:lnTo>
                  <a:lnTo>
                    <a:pt x="1450" y="1237"/>
                  </a:lnTo>
                  <a:lnTo>
                    <a:pt x="1449" y="1237"/>
                  </a:lnTo>
                  <a:lnTo>
                    <a:pt x="1451" y="1235"/>
                  </a:lnTo>
                  <a:lnTo>
                    <a:pt x="1454" y="1235"/>
                  </a:lnTo>
                  <a:lnTo>
                    <a:pt x="1454" y="1236"/>
                  </a:lnTo>
                  <a:lnTo>
                    <a:pt x="1455" y="1234"/>
                  </a:lnTo>
                  <a:lnTo>
                    <a:pt x="1455" y="1233"/>
                  </a:lnTo>
                  <a:lnTo>
                    <a:pt x="1454" y="1231"/>
                  </a:lnTo>
                  <a:lnTo>
                    <a:pt x="1454" y="1231"/>
                  </a:lnTo>
                  <a:lnTo>
                    <a:pt x="1453" y="1230"/>
                  </a:lnTo>
                  <a:lnTo>
                    <a:pt x="1453" y="1228"/>
                  </a:lnTo>
                  <a:lnTo>
                    <a:pt x="1453" y="1228"/>
                  </a:lnTo>
                  <a:lnTo>
                    <a:pt x="1453" y="1226"/>
                  </a:lnTo>
                  <a:lnTo>
                    <a:pt x="1452" y="1226"/>
                  </a:lnTo>
                  <a:lnTo>
                    <a:pt x="1453" y="1226"/>
                  </a:lnTo>
                  <a:lnTo>
                    <a:pt x="1454" y="1224"/>
                  </a:lnTo>
                  <a:lnTo>
                    <a:pt x="1455" y="1224"/>
                  </a:lnTo>
                  <a:lnTo>
                    <a:pt x="1455" y="1225"/>
                  </a:lnTo>
                  <a:close/>
                  <a:moveTo>
                    <a:pt x="2221" y="1223"/>
                  </a:moveTo>
                  <a:lnTo>
                    <a:pt x="2221" y="1224"/>
                  </a:lnTo>
                  <a:lnTo>
                    <a:pt x="2220" y="1225"/>
                  </a:lnTo>
                  <a:lnTo>
                    <a:pt x="2220" y="1225"/>
                  </a:lnTo>
                  <a:lnTo>
                    <a:pt x="2220" y="1225"/>
                  </a:lnTo>
                  <a:lnTo>
                    <a:pt x="2220" y="1224"/>
                  </a:lnTo>
                  <a:lnTo>
                    <a:pt x="2220" y="1224"/>
                  </a:lnTo>
                  <a:lnTo>
                    <a:pt x="2220" y="1224"/>
                  </a:lnTo>
                  <a:lnTo>
                    <a:pt x="2221" y="1223"/>
                  </a:lnTo>
                  <a:close/>
                  <a:moveTo>
                    <a:pt x="1588" y="1224"/>
                  </a:moveTo>
                  <a:lnTo>
                    <a:pt x="1584" y="1225"/>
                  </a:lnTo>
                  <a:lnTo>
                    <a:pt x="1583" y="1223"/>
                  </a:lnTo>
                  <a:lnTo>
                    <a:pt x="1583" y="1223"/>
                  </a:lnTo>
                  <a:lnTo>
                    <a:pt x="1585" y="1223"/>
                  </a:lnTo>
                  <a:lnTo>
                    <a:pt x="1585" y="1223"/>
                  </a:lnTo>
                  <a:lnTo>
                    <a:pt x="1587" y="1224"/>
                  </a:lnTo>
                  <a:lnTo>
                    <a:pt x="1588" y="1224"/>
                  </a:lnTo>
                  <a:close/>
                  <a:moveTo>
                    <a:pt x="2224" y="1222"/>
                  </a:moveTo>
                  <a:lnTo>
                    <a:pt x="2224" y="1223"/>
                  </a:lnTo>
                  <a:lnTo>
                    <a:pt x="2223" y="1224"/>
                  </a:lnTo>
                  <a:lnTo>
                    <a:pt x="2223" y="1223"/>
                  </a:lnTo>
                  <a:lnTo>
                    <a:pt x="2222" y="1223"/>
                  </a:lnTo>
                  <a:lnTo>
                    <a:pt x="2222" y="1223"/>
                  </a:lnTo>
                  <a:lnTo>
                    <a:pt x="2222" y="1223"/>
                  </a:lnTo>
                  <a:lnTo>
                    <a:pt x="2223" y="1222"/>
                  </a:lnTo>
                  <a:lnTo>
                    <a:pt x="2223" y="1222"/>
                  </a:lnTo>
                  <a:lnTo>
                    <a:pt x="2224" y="1222"/>
                  </a:lnTo>
                  <a:close/>
                  <a:moveTo>
                    <a:pt x="1850" y="1231"/>
                  </a:moveTo>
                  <a:lnTo>
                    <a:pt x="1850" y="1231"/>
                  </a:lnTo>
                  <a:lnTo>
                    <a:pt x="1849" y="1230"/>
                  </a:lnTo>
                  <a:lnTo>
                    <a:pt x="1849" y="1227"/>
                  </a:lnTo>
                  <a:lnTo>
                    <a:pt x="1851" y="1224"/>
                  </a:lnTo>
                  <a:lnTo>
                    <a:pt x="1851" y="1224"/>
                  </a:lnTo>
                  <a:lnTo>
                    <a:pt x="1851" y="1223"/>
                  </a:lnTo>
                  <a:lnTo>
                    <a:pt x="1854" y="1221"/>
                  </a:lnTo>
                  <a:lnTo>
                    <a:pt x="1855" y="1222"/>
                  </a:lnTo>
                  <a:lnTo>
                    <a:pt x="1855" y="1224"/>
                  </a:lnTo>
                  <a:lnTo>
                    <a:pt x="1853" y="1225"/>
                  </a:lnTo>
                  <a:lnTo>
                    <a:pt x="1853" y="1227"/>
                  </a:lnTo>
                  <a:lnTo>
                    <a:pt x="1851" y="1229"/>
                  </a:lnTo>
                  <a:lnTo>
                    <a:pt x="1851" y="1229"/>
                  </a:lnTo>
                  <a:lnTo>
                    <a:pt x="1850" y="1230"/>
                  </a:lnTo>
                  <a:lnTo>
                    <a:pt x="1850" y="1231"/>
                  </a:lnTo>
                  <a:close/>
                  <a:moveTo>
                    <a:pt x="2188" y="1223"/>
                  </a:moveTo>
                  <a:lnTo>
                    <a:pt x="2187" y="1223"/>
                  </a:lnTo>
                  <a:lnTo>
                    <a:pt x="2185" y="1222"/>
                  </a:lnTo>
                  <a:lnTo>
                    <a:pt x="2184" y="1222"/>
                  </a:lnTo>
                  <a:lnTo>
                    <a:pt x="2184" y="1221"/>
                  </a:lnTo>
                  <a:lnTo>
                    <a:pt x="2187" y="1221"/>
                  </a:lnTo>
                  <a:lnTo>
                    <a:pt x="2188" y="1223"/>
                  </a:lnTo>
                  <a:close/>
                  <a:moveTo>
                    <a:pt x="1856" y="1221"/>
                  </a:moveTo>
                  <a:lnTo>
                    <a:pt x="1856" y="1221"/>
                  </a:lnTo>
                  <a:lnTo>
                    <a:pt x="1855" y="1221"/>
                  </a:lnTo>
                  <a:lnTo>
                    <a:pt x="1856" y="1220"/>
                  </a:lnTo>
                  <a:lnTo>
                    <a:pt x="1857" y="1221"/>
                  </a:lnTo>
                  <a:lnTo>
                    <a:pt x="1857" y="1221"/>
                  </a:lnTo>
                  <a:lnTo>
                    <a:pt x="1856" y="1221"/>
                  </a:lnTo>
                  <a:close/>
                  <a:moveTo>
                    <a:pt x="2223" y="1221"/>
                  </a:moveTo>
                  <a:lnTo>
                    <a:pt x="2222" y="1221"/>
                  </a:lnTo>
                  <a:lnTo>
                    <a:pt x="2222" y="1220"/>
                  </a:lnTo>
                  <a:lnTo>
                    <a:pt x="2222" y="1220"/>
                  </a:lnTo>
                  <a:lnTo>
                    <a:pt x="2222" y="1220"/>
                  </a:lnTo>
                  <a:lnTo>
                    <a:pt x="2223" y="1221"/>
                  </a:lnTo>
                  <a:close/>
                  <a:moveTo>
                    <a:pt x="1845" y="1220"/>
                  </a:moveTo>
                  <a:lnTo>
                    <a:pt x="1844" y="1221"/>
                  </a:lnTo>
                  <a:lnTo>
                    <a:pt x="1843" y="1221"/>
                  </a:lnTo>
                  <a:lnTo>
                    <a:pt x="1842" y="1222"/>
                  </a:lnTo>
                  <a:lnTo>
                    <a:pt x="1841" y="1222"/>
                  </a:lnTo>
                  <a:lnTo>
                    <a:pt x="1839" y="1221"/>
                  </a:lnTo>
                  <a:lnTo>
                    <a:pt x="1840" y="1219"/>
                  </a:lnTo>
                  <a:lnTo>
                    <a:pt x="1844" y="1219"/>
                  </a:lnTo>
                  <a:lnTo>
                    <a:pt x="1845" y="1220"/>
                  </a:lnTo>
                  <a:close/>
                  <a:moveTo>
                    <a:pt x="1547" y="1223"/>
                  </a:moveTo>
                  <a:lnTo>
                    <a:pt x="1547" y="1223"/>
                  </a:lnTo>
                  <a:lnTo>
                    <a:pt x="1548" y="1222"/>
                  </a:lnTo>
                  <a:lnTo>
                    <a:pt x="1549" y="1220"/>
                  </a:lnTo>
                  <a:lnTo>
                    <a:pt x="1549" y="1220"/>
                  </a:lnTo>
                  <a:lnTo>
                    <a:pt x="1550" y="1224"/>
                  </a:lnTo>
                  <a:lnTo>
                    <a:pt x="1550" y="1224"/>
                  </a:lnTo>
                  <a:lnTo>
                    <a:pt x="1550" y="1227"/>
                  </a:lnTo>
                  <a:lnTo>
                    <a:pt x="1550" y="1228"/>
                  </a:lnTo>
                  <a:lnTo>
                    <a:pt x="1550" y="1230"/>
                  </a:lnTo>
                  <a:lnTo>
                    <a:pt x="1551" y="1231"/>
                  </a:lnTo>
                  <a:lnTo>
                    <a:pt x="1553" y="1231"/>
                  </a:lnTo>
                  <a:lnTo>
                    <a:pt x="1554" y="1232"/>
                  </a:lnTo>
                  <a:lnTo>
                    <a:pt x="1554" y="1231"/>
                  </a:lnTo>
                  <a:lnTo>
                    <a:pt x="1557" y="1230"/>
                  </a:lnTo>
                  <a:lnTo>
                    <a:pt x="1559" y="1229"/>
                  </a:lnTo>
                  <a:lnTo>
                    <a:pt x="1559" y="1228"/>
                  </a:lnTo>
                  <a:lnTo>
                    <a:pt x="1560" y="1227"/>
                  </a:lnTo>
                  <a:lnTo>
                    <a:pt x="1563" y="1227"/>
                  </a:lnTo>
                  <a:lnTo>
                    <a:pt x="1563" y="1228"/>
                  </a:lnTo>
                  <a:lnTo>
                    <a:pt x="1560" y="1230"/>
                  </a:lnTo>
                  <a:lnTo>
                    <a:pt x="1560" y="1231"/>
                  </a:lnTo>
                  <a:lnTo>
                    <a:pt x="1558" y="1233"/>
                  </a:lnTo>
                  <a:lnTo>
                    <a:pt x="1558" y="1234"/>
                  </a:lnTo>
                  <a:lnTo>
                    <a:pt x="1557" y="1237"/>
                  </a:lnTo>
                  <a:lnTo>
                    <a:pt x="1557" y="1238"/>
                  </a:lnTo>
                  <a:lnTo>
                    <a:pt x="1559" y="1239"/>
                  </a:lnTo>
                  <a:lnTo>
                    <a:pt x="1558" y="1241"/>
                  </a:lnTo>
                  <a:lnTo>
                    <a:pt x="1557" y="1241"/>
                  </a:lnTo>
                  <a:lnTo>
                    <a:pt x="1557" y="1241"/>
                  </a:lnTo>
                  <a:lnTo>
                    <a:pt x="1557" y="1240"/>
                  </a:lnTo>
                  <a:lnTo>
                    <a:pt x="1555" y="1238"/>
                  </a:lnTo>
                  <a:lnTo>
                    <a:pt x="1554" y="1239"/>
                  </a:lnTo>
                  <a:lnTo>
                    <a:pt x="1553" y="1239"/>
                  </a:lnTo>
                  <a:lnTo>
                    <a:pt x="1552" y="1239"/>
                  </a:lnTo>
                  <a:lnTo>
                    <a:pt x="1551" y="1238"/>
                  </a:lnTo>
                  <a:lnTo>
                    <a:pt x="1550" y="1238"/>
                  </a:lnTo>
                  <a:lnTo>
                    <a:pt x="1550" y="1234"/>
                  </a:lnTo>
                  <a:lnTo>
                    <a:pt x="1547" y="1232"/>
                  </a:lnTo>
                  <a:lnTo>
                    <a:pt x="1547" y="1230"/>
                  </a:lnTo>
                  <a:lnTo>
                    <a:pt x="1548" y="1230"/>
                  </a:lnTo>
                  <a:lnTo>
                    <a:pt x="1548" y="1229"/>
                  </a:lnTo>
                  <a:lnTo>
                    <a:pt x="1547" y="1228"/>
                  </a:lnTo>
                  <a:lnTo>
                    <a:pt x="1547" y="1227"/>
                  </a:lnTo>
                  <a:lnTo>
                    <a:pt x="1546" y="1226"/>
                  </a:lnTo>
                  <a:lnTo>
                    <a:pt x="1546" y="1224"/>
                  </a:lnTo>
                  <a:lnTo>
                    <a:pt x="1544" y="1223"/>
                  </a:lnTo>
                  <a:lnTo>
                    <a:pt x="1544" y="1222"/>
                  </a:lnTo>
                  <a:lnTo>
                    <a:pt x="1543" y="1222"/>
                  </a:lnTo>
                  <a:lnTo>
                    <a:pt x="1542" y="1221"/>
                  </a:lnTo>
                  <a:lnTo>
                    <a:pt x="1544" y="1220"/>
                  </a:lnTo>
                  <a:lnTo>
                    <a:pt x="1545" y="1220"/>
                  </a:lnTo>
                  <a:lnTo>
                    <a:pt x="1547" y="1218"/>
                  </a:lnTo>
                  <a:lnTo>
                    <a:pt x="1548" y="1221"/>
                  </a:lnTo>
                  <a:lnTo>
                    <a:pt x="1547" y="1221"/>
                  </a:lnTo>
                  <a:lnTo>
                    <a:pt x="1547" y="1223"/>
                  </a:lnTo>
                  <a:close/>
                  <a:moveTo>
                    <a:pt x="2217" y="1225"/>
                  </a:moveTo>
                  <a:lnTo>
                    <a:pt x="2218" y="1226"/>
                  </a:lnTo>
                  <a:lnTo>
                    <a:pt x="2220" y="1226"/>
                  </a:lnTo>
                  <a:lnTo>
                    <a:pt x="2221" y="1227"/>
                  </a:lnTo>
                  <a:lnTo>
                    <a:pt x="2221" y="1227"/>
                  </a:lnTo>
                  <a:lnTo>
                    <a:pt x="2221" y="1228"/>
                  </a:lnTo>
                  <a:lnTo>
                    <a:pt x="2220" y="1229"/>
                  </a:lnTo>
                  <a:lnTo>
                    <a:pt x="2220" y="1230"/>
                  </a:lnTo>
                  <a:lnTo>
                    <a:pt x="2219" y="1232"/>
                  </a:lnTo>
                  <a:lnTo>
                    <a:pt x="2215" y="1228"/>
                  </a:lnTo>
                  <a:lnTo>
                    <a:pt x="2214" y="1226"/>
                  </a:lnTo>
                  <a:lnTo>
                    <a:pt x="2214" y="1225"/>
                  </a:lnTo>
                  <a:lnTo>
                    <a:pt x="2214" y="1225"/>
                  </a:lnTo>
                  <a:lnTo>
                    <a:pt x="2214" y="1219"/>
                  </a:lnTo>
                  <a:lnTo>
                    <a:pt x="2216" y="1218"/>
                  </a:lnTo>
                  <a:lnTo>
                    <a:pt x="2216" y="1218"/>
                  </a:lnTo>
                  <a:lnTo>
                    <a:pt x="2216" y="1223"/>
                  </a:lnTo>
                  <a:lnTo>
                    <a:pt x="2217" y="1224"/>
                  </a:lnTo>
                  <a:lnTo>
                    <a:pt x="2217" y="1225"/>
                  </a:lnTo>
                  <a:close/>
                  <a:moveTo>
                    <a:pt x="1587" y="1218"/>
                  </a:moveTo>
                  <a:lnTo>
                    <a:pt x="1585" y="1218"/>
                  </a:lnTo>
                  <a:lnTo>
                    <a:pt x="1585" y="1218"/>
                  </a:lnTo>
                  <a:lnTo>
                    <a:pt x="1585" y="1217"/>
                  </a:lnTo>
                  <a:lnTo>
                    <a:pt x="1585" y="1217"/>
                  </a:lnTo>
                  <a:lnTo>
                    <a:pt x="1586" y="1217"/>
                  </a:lnTo>
                  <a:lnTo>
                    <a:pt x="1587" y="1218"/>
                  </a:lnTo>
                  <a:close/>
                  <a:moveTo>
                    <a:pt x="1593" y="1216"/>
                  </a:moveTo>
                  <a:lnTo>
                    <a:pt x="1592" y="1216"/>
                  </a:lnTo>
                  <a:lnTo>
                    <a:pt x="1590" y="1214"/>
                  </a:lnTo>
                  <a:lnTo>
                    <a:pt x="1591" y="1213"/>
                  </a:lnTo>
                  <a:lnTo>
                    <a:pt x="1593" y="1213"/>
                  </a:lnTo>
                  <a:lnTo>
                    <a:pt x="1594" y="1214"/>
                  </a:lnTo>
                  <a:lnTo>
                    <a:pt x="1594" y="1215"/>
                  </a:lnTo>
                  <a:lnTo>
                    <a:pt x="1593" y="1216"/>
                  </a:lnTo>
                  <a:close/>
                  <a:moveTo>
                    <a:pt x="1470" y="1226"/>
                  </a:moveTo>
                  <a:lnTo>
                    <a:pt x="1468" y="1227"/>
                  </a:lnTo>
                  <a:lnTo>
                    <a:pt x="1468" y="1226"/>
                  </a:lnTo>
                  <a:lnTo>
                    <a:pt x="1468" y="1224"/>
                  </a:lnTo>
                  <a:lnTo>
                    <a:pt x="1467" y="1223"/>
                  </a:lnTo>
                  <a:lnTo>
                    <a:pt x="1467" y="1222"/>
                  </a:lnTo>
                  <a:lnTo>
                    <a:pt x="1467" y="1222"/>
                  </a:lnTo>
                  <a:lnTo>
                    <a:pt x="1467" y="1220"/>
                  </a:lnTo>
                  <a:lnTo>
                    <a:pt x="1466" y="1219"/>
                  </a:lnTo>
                  <a:lnTo>
                    <a:pt x="1465" y="1219"/>
                  </a:lnTo>
                  <a:lnTo>
                    <a:pt x="1465" y="1218"/>
                  </a:lnTo>
                  <a:lnTo>
                    <a:pt x="1465" y="1217"/>
                  </a:lnTo>
                  <a:lnTo>
                    <a:pt x="1466" y="1213"/>
                  </a:lnTo>
                  <a:lnTo>
                    <a:pt x="1467" y="1212"/>
                  </a:lnTo>
                  <a:lnTo>
                    <a:pt x="1468" y="1212"/>
                  </a:lnTo>
                  <a:lnTo>
                    <a:pt x="1469" y="1213"/>
                  </a:lnTo>
                  <a:lnTo>
                    <a:pt x="1469" y="1215"/>
                  </a:lnTo>
                  <a:lnTo>
                    <a:pt x="1471" y="1216"/>
                  </a:lnTo>
                  <a:lnTo>
                    <a:pt x="1471" y="1217"/>
                  </a:lnTo>
                  <a:lnTo>
                    <a:pt x="1470" y="1219"/>
                  </a:lnTo>
                  <a:lnTo>
                    <a:pt x="1470" y="1222"/>
                  </a:lnTo>
                  <a:lnTo>
                    <a:pt x="1471" y="1223"/>
                  </a:lnTo>
                  <a:lnTo>
                    <a:pt x="1471" y="1223"/>
                  </a:lnTo>
                  <a:lnTo>
                    <a:pt x="1470" y="1225"/>
                  </a:lnTo>
                  <a:lnTo>
                    <a:pt x="1470" y="1226"/>
                  </a:lnTo>
                  <a:close/>
                  <a:moveTo>
                    <a:pt x="2197" y="1224"/>
                  </a:moveTo>
                  <a:lnTo>
                    <a:pt x="2197" y="1225"/>
                  </a:lnTo>
                  <a:lnTo>
                    <a:pt x="2195" y="1223"/>
                  </a:lnTo>
                  <a:lnTo>
                    <a:pt x="2193" y="1223"/>
                  </a:lnTo>
                  <a:lnTo>
                    <a:pt x="2191" y="1221"/>
                  </a:lnTo>
                  <a:lnTo>
                    <a:pt x="2191" y="1220"/>
                  </a:lnTo>
                  <a:lnTo>
                    <a:pt x="2192" y="1219"/>
                  </a:lnTo>
                  <a:lnTo>
                    <a:pt x="2191" y="1217"/>
                  </a:lnTo>
                  <a:lnTo>
                    <a:pt x="2191" y="1212"/>
                  </a:lnTo>
                  <a:lnTo>
                    <a:pt x="2193" y="1213"/>
                  </a:lnTo>
                  <a:lnTo>
                    <a:pt x="2194" y="1215"/>
                  </a:lnTo>
                  <a:lnTo>
                    <a:pt x="2195" y="1218"/>
                  </a:lnTo>
                  <a:lnTo>
                    <a:pt x="2197" y="1221"/>
                  </a:lnTo>
                  <a:lnTo>
                    <a:pt x="2197" y="1222"/>
                  </a:lnTo>
                  <a:lnTo>
                    <a:pt x="2197" y="1223"/>
                  </a:lnTo>
                  <a:lnTo>
                    <a:pt x="2197" y="1223"/>
                  </a:lnTo>
                  <a:lnTo>
                    <a:pt x="2197" y="1224"/>
                  </a:lnTo>
                  <a:close/>
                  <a:moveTo>
                    <a:pt x="2211" y="1213"/>
                  </a:moveTo>
                  <a:lnTo>
                    <a:pt x="2210" y="1213"/>
                  </a:lnTo>
                  <a:lnTo>
                    <a:pt x="2210" y="1213"/>
                  </a:lnTo>
                  <a:lnTo>
                    <a:pt x="2210" y="1212"/>
                  </a:lnTo>
                  <a:lnTo>
                    <a:pt x="2210" y="1211"/>
                  </a:lnTo>
                  <a:lnTo>
                    <a:pt x="2210" y="1211"/>
                  </a:lnTo>
                  <a:lnTo>
                    <a:pt x="2211" y="1212"/>
                  </a:lnTo>
                  <a:lnTo>
                    <a:pt x="2211" y="1212"/>
                  </a:lnTo>
                  <a:lnTo>
                    <a:pt x="2211" y="1213"/>
                  </a:lnTo>
                  <a:close/>
                  <a:moveTo>
                    <a:pt x="2230" y="1214"/>
                  </a:moveTo>
                  <a:lnTo>
                    <a:pt x="2234" y="1219"/>
                  </a:lnTo>
                  <a:lnTo>
                    <a:pt x="2235" y="1219"/>
                  </a:lnTo>
                  <a:lnTo>
                    <a:pt x="2238" y="1221"/>
                  </a:lnTo>
                  <a:lnTo>
                    <a:pt x="2239" y="1222"/>
                  </a:lnTo>
                  <a:lnTo>
                    <a:pt x="2240" y="1223"/>
                  </a:lnTo>
                  <a:lnTo>
                    <a:pt x="2237" y="1225"/>
                  </a:lnTo>
                  <a:lnTo>
                    <a:pt x="2233" y="1225"/>
                  </a:lnTo>
                  <a:lnTo>
                    <a:pt x="2233" y="1225"/>
                  </a:lnTo>
                  <a:lnTo>
                    <a:pt x="2230" y="1226"/>
                  </a:lnTo>
                  <a:lnTo>
                    <a:pt x="2230" y="1227"/>
                  </a:lnTo>
                  <a:lnTo>
                    <a:pt x="2230" y="1228"/>
                  </a:lnTo>
                  <a:lnTo>
                    <a:pt x="2228" y="1228"/>
                  </a:lnTo>
                  <a:lnTo>
                    <a:pt x="2225" y="1226"/>
                  </a:lnTo>
                  <a:lnTo>
                    <a:pt x="2225" y="1225"/>
                  </a:lnTo>
                  <a:lnTo>
                    <a:pt x="2225" y="1223"/>
                  </a:lnTo>
                  <a:lnTo>
                    <a:pt x="2224" y="1219"/>
                  </a:lnTo>
                  <a:lnTo>
                    <a:pt x="2224" y="1219"/>
                  </a:lnTo>
                  <a:lnTo>
                    <a:pt x="2223" y="1215"/>
                  </a:lnTo>
                  <a:lnTo>
                    <a:pt x="2222" y="1213"/>
                  </a:lnTo>
                  <a:lnTo>
                    <a:pt x="2222" y="1212"/>
                  </a:lnTo>
                  <a:lnTo>
                    <a:pt x="2225" y="1212"/>
                  </a:lnTo>
                  <a:lnTo>
                    <a:pt x="2226" y="1210"/>
                  </a:lnTo>
                  <a:lnTo>
                    <a:pt x="2228" y="1210"/>
                  </a:lnTo>
                  <a:lnTo>
                    <a:pt x="2228" y="1211"/>
                  </a:lnTo>
                  <a:lnTo>
                    <a:pt x="2228" y="1213"/>
                  </a:lnTo>
                  <a:lnTo>
                    <a:pt x="2230" y="1214"/>
                  </a:lnTo>
                  <a:close/>
                  <a:moveTo>
                    <a:pt x="1552" y="1210"/>
                  </a:moveTo>
                  <a:lnTo>
                    <a:pt x="1551" y="1210"/>
                  </a:lnTo>
                  <a:lnTo>
                    <a:pt x="1551" y="1210"/>
                  </a:lnTo>
                  <a:lnTo>
                    <a:pt x="1550" y="1210"/>
                  </a:lnTo>
                  <a:lnTo>
                    <a:pt x="1550" y="1209"/>
                  </a:lnTo>
                  <a:lnTo>
                    <a:pt x="1551" y="1209"/>
                  </a:lnTo>
                  <a:lnTo>
                    <a:pt x="1552" y="1210"/>
                  </a:lnTo>
                  <a:close/>
                  <a:moveTo>
                    <a:pt x="1550" y="1208"/>
                  </a:moveTo>
                  <a:lnTo>
                    <a:pt x="1550" y="1208"/>
                  </a:lnTo>
                  <a:lnTo>
                    <a:pt x="1549" y="1208"/>
                  </a:lnTo>
                  <a:lnTo>
                    <a:pt x="1549" y="1208"/>
                  </a:lnTo>
                  <a:lnTo>
                    <a:pt x="1549" y="1207"/>
                  </a:lnTo>
                  <a:lnTo>
                    <a:pt x="1549" y="1207"/>
                  </a:lnTo>
                  <a:lnTo>
                    <a:pt x="1550" y="1207"/>
                  </a:lnTo>
                  <a:lnTo>
                    <a:pt x="1550" y="1208"/>
                  </a:lnTo>
                  <a:close/>
                  <a:moveTo>
                    <a:pt x="2214" y="1211"/>
                  </a:moveTo>
                  <a:lnTo>
                    <a:pt x="2213" y="1211"/>
                  </a:lnTo>
                  <a:lnTo>
                    <a:pt x="2211" y="1209"/>
                  </a:lnTo>
                  <a:lnTo>
                    <a:pt x="2211" y="1207"/>
                  </a:lnTo>
                  <a:lnTo>
                    <a:pt x="2212" y="1206"/>
                  </a:lnTo>
                  <a:lnTo>
                    <a:pt x="2213" y="1205"/>
                  </a:lnTo>
                  <a:lnTo>
                    <a:pt x="2215" y="1206"/>
                  </a:lnTo>
                  <a:lnTo>
                    <a:pt x="2214" y="1207"/>
                  </a:lnTo>
                  <a:lnTo>
                    <a:pt x="2214" y="1211"/>
                  </a:lnTo>
                  <a:close/>
                  <a:moveTo>
                    <a:pt x="1657" y="1205"/>
                  </a:moveTo>
                  <a:lnTo>
                    <a:pt x="1657" y="1205"/>
                  </a:lnTo>
                  <a:lnTo>
                    <a:pt x="1656" y="1204"/>
                  </a:lnTo>
                  <a:lnTo>
                    <a:pt x="1657" y="1204"/>
                  </a:lnTo>
                  <a:lnTo>
                    <a:pt x="1657" y="1204"/>
                  </a:lnTo>
                  <a:lnTo>
                    <a:pt x="1657" y="1204"/>
                  </a:lnTo>
                  <a:lnTo>
                    <a:pt x="1657" y="1205"/>
                  </a:lnTo>
                  <a:close/>
                  <a:moveTo>
                    <a:pt x="2217" y="1203"/>
                  </a:moveTo>
                  <a:lnTo>
                    <a:pt x="2220" y="1203"/>
                  </a:lnTo>
                  <a:lnTo>
                    <a:pt x="2220" y="1203"/>
                  </a:lnTo>
                  <a:lnTo>
                    <a:pt x="2221" y="1204"/>
                  </a:lnTo>
                  <a:lnTo>
                    <a:pt x="2223" y="1205"/>
                  </a:lnTo>
                  <a:lnTo>
                    <a:pt x="2223" y="1206"/>
                  </a:lnTo>
                  <a:lnTo>
                    <a:pt x="2223" y="1206"/>
                  </a:lnTo>
                  <a:lnTo>
                    <a:pt x="2223" y="1207"/>
                  </a:lnTo>
                  <a:lnTo>
                    <a:pt x="2222" y="1208"/>
                  </a:lnTo>
                  <a:lnTo>
                    <a:pt x="2221" y="1209"/>
                  </a:lnTo>
                  <a:lnTo>
                    <a:pt x="2220" y="1210"/>
                  </a:lnTo>
                  <a:lnTo>
                    <a:pt x="2219" y="1210"/>
                  </a:lnTo>
                  <a:lnTo>
                    <a:pt x="2219" y="1208"/>
                  </a:lnTo>
                  <a:lnTo>
                    <a:pt x="2217" y="1206"/>
                  </a:lnTo>
                  <a:lnTo>
                    <a:pt x="2216" y="1203"/>
                  </a:lnTo>
                  <a:lnTo>
                    <a:pt x="2217" y="1203"/>
                  </a:lnTo>
                  <a:close/>
                  <a:moveTo>
                    <a:pt x="1564" y="1204"/>
                  </a:moveTo>
                  <a:lnTo>
                    <a:pt x="1564" y="1204"/>
                  </a:lnTo>
                  <a:lnTo>
                    <a:pt x="1563" y="1203"/>
                  </a:lnTo>
                  <a:lnTo>
                    <a:pt x="1564" y="1202"/>
                  </a:lnTo>
                  <a:lnTo>
                    <a:pt x="1565" y="1203"/>
                  </a:lnTo>
                  <a:lnTo>
                    <a:pt x="1565" y="1204"/>
                  </a:lnTo>
                  <a:lnTo>
                    <a:pt x="1564" y="1204"/>
                  </a:lnTo>
                  <a:close/>
                  <a:moveTo>
                    <a:pt x="1860" y="1203"/>
                  </a:moveTo>
                  <a:lnTo>
                    <a:pt x="1860" y="1204"/>
                  </a:lnTo>
                  <a:lnTo>
                    <a:pt x="1861" y="1206"/>
                  </a:lnTo>
                  <a:lnTo>
                    <a:pt x="1862" y="1206"/>
                  </a:lnTo>
                  <a:lnTo>
                    <a:pt x="1863" y="1207"/>
                  </a:lnTo>
                  <a:lnTo>
                    <a:pt x="1863" y="1207"/>
                  </a:lnTo>
                  <a:lnTo>
                    <a:pt x="1864" y="1207"/>
                  </a:lnTo>
                  <a:lnTo>
                    <a:pt x="1865" y="1207"/>
                  </a:lnTo>
                  <a:lnTo>
                    <a:pt x="1867" y="1209"/>
                  </a:lnTo>
                  <a:lnTo>
                    <a:pt x="1867" y="1210"/>
                  </a:lnTo>
                  <a:lnTo>
                    <a:pt x="1865" y="1211"/>
                  </a:lnTo>
                  <a:lnTo>
                    <a:pt x="1864" y="1211"/>
                  </a:lnTo>
                  <a:lnTo>
                    <a:pt x="1862" y="1211"/>
                  </a:lnTo>
                  <a:lnTo>
                    <a:pt x="1862" y="1210"/>
                  </a:lnTo>
                  <a:lnTo>
                    <a:pt x="1860" y="1210"/>
                  </a:lnTo>
                  <a:lnTo>
                    <a:pt x="1859" y="1211"/>
                  </a:lnTo>
                  <a:lnTo>
                    <a:pt x="1858" y="1211"/>
                  </a:lnTo>
                  <a:lnTo>
                    <a:pt x="1857" y="1212"/>
                  </a:lnTo>
                  <a:lnTo>
                    <a:pt x="1855" y="1214"/>
                  </a:lnTo>
                  <a:lnTo>
                    <a:pt x="1855" y="1215"/>
                  </a:lnTo>
                  <a:lnTo>
                    <a:pt x="1853" y="1216"/>
                  </a:lnTo>
                  <a:lnTo>
                    <a:pt x="1853" y="1218"/>
                  </a:lnTo>
                  <a:lnTo>
                    <a:pt x="1852" y="1218"/>
                  </a:lnTo>
                  <a:lnTo>
                    <a:pt x="1851" y="1218"/>
                  </a:lnTo>
                  <a:lnTo>
                    <a:pt x="1849" y="1219"/>
                  </a:lnTo>
                  <a:lnTo>
                    <a:pt x="1846" y="1219"/>
                  </a:lnTo>
                  <a:lnTo>
                    <a:pt x="1845" y="1218"/>
                  </a:lnTo>
                  <a:lnTo>
                    <a:pt x="1846" y="1217"/>
                  </a:lnTo>
                  <a:lnTo>
                    <a:pt x="1846" y="1215"/>
                  </a:lnTo>
                  <a:lnTo>
                    <a:pt x="1847" y="1213"/>
                  </a:lnTo>
                  <a:lnTo>
                    <a:pt x="1849" y="1210"/>
                  </a:lnTo>
                  <a:lnTo>
                    <a:pt x="1850" y="1211"/>
                  </a:lnTo>
                  <a:lnTo>
                    <a:pt x="1851" y="1209"/>
                  </a:lnTo>
                  <a:lnTo>
                    <a:pt x="1852" y="1208"/>
                  </a:lnTo>
                  <a:lnTo>
                    <a:pt x="1854" y="1205"/>
                  </a:lnTo>
                  <a:lnTo>
                    <a:pt x="1854" y="1204"/>
                  </a:lnTo>
                  <a:lnTo>
                    <a:pt x="1854" y="1204"/>
                  </a:lnTo>
                  <a:lnTo>
                    <a:pt x="1856" y="1204"/>
                  </a:lnTo>
                  <a:lnTo>
                    <a:pt x="1859" y="1202"/>
                  </a:lnTo>
                  <a:lnTo>
                    <a:pt x="1860" y="1203"/>
                  </a:lnTo>
                  <a:close/>
                  <a:moveTo>
                    <a:pt x="2222" y="1203"/>
                  </a:moveTo>
                  <a:lnTo>
                    <a:pt x="2221" y="1203"/>
                  </a:lnTo>
                  <a:lnTo>
                    <a:pt x="2221" y="1203"/>
                  </a:lnTo>
                  <a:lnTo>
                    <a:pt x="2222" y="1202"/>
                  </a:lnTo>
                  <a:lnTo>
                    <a:pt x="2222" y="1203"/>
                  </a:lnTo>
                  <a:lnTo>
                    <a:pt x="2222" y="1203"/>
                  </a:lnTo>
                  <a:close/>
                  <a:moveTo>
                    <a:pt x="1639" y="1204"/>
                  </a:moveTo>
                  <a:lnTo>
                    <a:pt x="1638" y="1204"/>
                  </a:lnTo>
                  <a:lnTo>
                    <a:pt x="1638" y="1203"/>
                  </a:lnTo>
                  <a:lnTo>
                    <a:pt x="1638" y="1202"/>
                  </a:lnTo>
                  <a:lnTo>
                    <a:pt x="1638" y="1202"/>
                  </a:lnTo>
                  <a:lnTo>
                    <a:pt x="1639" y="1203"/>
                  </a:lnTo>
                  <a:lnTo>
                    <a:pt x="1639" y="1204"/>
                  </a:lnTo>
                  <a:close/>
                  <a:moveTo>
                    <a:pt x="1563" y="1202"/>
                  </a:moveTo>
                  <a:lnTo>
                    <a:pt x="1562" y="1202"/>
                  </a:lnTo>
                  <a:lnTo>
                    <a:pt x="1562" y="1202"/>
                  </a:lnTo>
                  <a:lnTo>
                    <a:pt x="1562" y="1202"/>
                  </a:lnTo>
                  <a:lnTo>
                    <a:pt x="1562" y="1201"/>
                  </a:lnTo>
                  <a:lnTo>
                    <a:pt x="1563" y="1201"/>
                  </a:lnTo>
                  <a:lnTo>
                    <a:pt x="1563" y="1202"/>
                  </a:lnTo>
                  <a:close/>
                  <a:moveTo>
                    <a:pt x="2217" y="1202"/>
                  </a:moveTo>
                  <a:lnTo>
                    <a:pt x="2217" y="1202"/>
                  </a:lnTo>
                  <a:lnTo>
                    <a:pt x="2216" y="1202"/>
                  </a:lnTo>
                  <a:lnTo>
                    <a:pt x="2216" y="1201"/>
                  </a:lnTo>
                  <a:lnTo>
                    <a:pt x="2217" y="1201"/>
                  </a:lnTo>
                  <a:lnTo>
                    <a:pt x="2217" y="1202"/>
                  </a:lnTo>
                  <a:close/>
                  <a:moveTo>
                    <a:pt x="1561" y="1201"/>
                  </a:moveTo>
                  <a:lnTo>
                    <a:pt x="1560" y="1201"/>
                  </a:lnTo>
                  <a:lnTo>
                    <a:pt x="1559" y="1200"/>
                  </a:lnTo>
                  <a:lnTo>
                    <a:pt x="1559" y="1199"/>
                  </a:lnTo>
                  <a:lnTo>
                    <a:pt x="1561" y="1199"/>
                  </a:lnTo>
                  <a:lnTo>
                    <a:pt x="1561" y="1200"/>
                  </a:lnTo>
                  <a:lnTo>
                    <a:pt x="1561" y="1201"/>
                  </a:lnTo>
                  <a:close/>
                  <a:moveTo>
                    <a:pt x="1636" y="1198"/>
                  </a:moveTo>
                  <a:lnTo>
                    <a:pt x="1636" y="1199"/>
                  </a:lnTo>
                  <a:lnTo>
                    <a:pt x="1636" y="1198"/>
                  </a:lnTo>
                  <a:lnTo>
                    <a:pt x="1635" y="1198"/>
                  </a:lnTo>
                  <a:lnTo>
                    <a:pt x="1635" y="1197"/>
                  </a:lnTo>
                  <a:lnTo>
                    <a:pt x="1635" y="1197"/>
                  </a:lnTo>
                  <a:lnTo>
                    <a:pt x="1636" y="1197"/>
                  </a:lnTo>
                  <a:lnTo>
                    <a:pt x="1636" y="1197"/>
                  </a:lnTo>
                  <a:lnTo>
                    <a:pt x="1636" y="1198"/>
                  </a:lnTo>
                  <a:close/>
                  <a:moveTo>
                    <a:pt x="1686" y="1198"/>
                  </a:moveTo>
                  <a:lnTo>
                    <a:pt x="1686" y="1198"/>
                  </a:lnTo>
                  <a:lnTo>
                    <a:pt x="1685" y="1197"/>
                  </a:lnTo>
                  <a:lnTo>
                    <a:pt x="1685" y="1197"/>
                  </a:lnTo>
                  <a:lnTo>
                    <a:pt x="1686" y="1196"/>
                  </a:lnTo>
                  <a:lnTo>
                    <a:pt x="1686" y="1196"/>
                  </a:lnTo>
                  <a:lnTo>
                    <a:pt x="1686" y="1197"/>
                  </a:lnTo>
                  <a:lnTo>
                    <a:pt x="1686" y="1198"/>
                  </a:lnTo>
                  <a:close/>
                  <a:moveTo>
                    <a:pt x="1549" y="1197"/>
                  </a:moveTo>
                  <a:lnTo>
                    <a:pt x="1549" y="1197"/>
                  </a:lnTo>
                  <a:lnTo>
                    <a:pt x="1548" y="1197"/>
                  </a:lnTo>
                  <a:lnTo>
                    <a:pt x="1548" y="1197"/>
                  </a:lnTo>
                  <a:lnTo>
                    <a:pt x="1548" y="1196"/>
                  </a:lnTo>
                  <a:lnTo>
                    <a:pt x="1548" y="1196"/>
                  </a:lnTo>
                  <a:lnTo>
                    <a:pt x="1549" y="1196"/>
                  </a:lnTo>
                  <a:lnTo>
                    <a:pt x="1550" y="1196"/>
                  </a:lnTo>
                  <a:lnTo>
                    <a:pt x="1550" y="1197"/>
                  </a:lnTo>
                  <a:lnTo>
                    <a:pt x="1549" y="1197"/>
                  </a:lnTo>
                  <a:close/>
                  <a:moveTo>
                    <a:pt x="1615" y="1198"/>
                  </a:moveTo>
                  <a:lnTo>
                    <a:pt x="1614" y="1198"/>
                  </a:lnTo>
                  <a:lnTo>
                    <a:pt x="1613" y="1197"/>
                  </a:lnTo>
                  <a:lnTo>
                    <a:pt x="1613" y="1196"/>
                  </a:lnTo>
                  <a:lnTo>
                    <a:pt x="1613" y="1196"/>
                  </a:lnTo>
                  <a:lnTo>
                    <a:pt x="1614" y="1196"/>
                  </a:lnTo>
                  <a:lnTo>
                    <a:pt x="1615" y="1196"/>
                  </a:lnTo>
                  <a:lnTo>
                    <a:pt x="1615" y="1196"/>
                  </a:lnTo>
                  <a:lnTo>
                    <a:pt x="1615" y="1197"/>
                  </a:lnTo>
                  <a:lnTo>
                    <a:pt x="1615" y="1197"/>
                  </a:lnTo>
                  <a:lnTo>
                    <a:pt x="1615" y="1198"/>
                  </a:lnTo>
                  <a:close/>
                  <a:moveTo>
                    <a:pt x="1685" y="1198"/>
                  </a:moveTo>
                  <a:lnTo>
                    <a:pt x="1684" y="1199"/>
                  </a:lnTo>
                  <a:lnTo>
                    <a:pt x="1682" y="1197"/>
                  </a:lnTo>
                  <a:lnTo>
                    <a:pt x="1680" y="1197"/>
                  </a:lnTo>
                  <a:lnTo>
                    <a:pt x="1679" y="1196"/>
                  </a:lnTo>
                  <a:lnTo>
                    <a:pt x="1679" y="1194"/>
                  </a:lnTo>
                  <a:lnTo>
                    <a:pt x="1682" y="1194"/>
                  </a:lnTo>
                  <a:lnTo>
                    <a:pt x="1685" y="1196"/>
                  </a:lnTo>
                  <a:lnTo>
                    <a:pt x="1685" y="1198"/>
                  </a:lnTo>
                  <a:close/>
                  <a:moveTo>
                    <a:pt x="1587" y="1194"/>
                  </a:moveTo>
                  <a:lnTo>
                    <a:pt x="1588" y="1194"/>
                  </a:lnTo>
                  <a:lnTo>
                    <a:pt x="1588" y="1194"/>
                  </a:lnTo>
                  <a:lnTo>
                    <a:pt x="1589" y="1196"/>
                  </a:lnTo>
                  <a:lnTo>
                    <a:pt x="1588" y="1197"/>
                  </a:lnTo>
                  <a:lnTo>
                    <a:pt x="1588" y="1197"/>
                  </a:lnTo>
                  <a:lnTo>
                    <a:pt x="1587" y="1196"/>
                  </a:lnTo>
                  <a:lnTo>
                    <a:pt x="1587" y="1195"/>
                  </a:lnTo>
                  <a:lnTo>
                    <a:pt x="1587" y="1194"/>
                  </a:lnTo>
                  <a:close/>
                  <a:moveTo>
                    <a:pt x="1601" y="1195"/>
                  </a:moveTo>
                  <a:lnTo>
                    <a:pt x="1600" y="1195"/>
                  </a:lnTo>
                  <a:lnTo>
                    <a:pt x="1598" y="1194"/>
                  </a:lnTo>
                  <a:lnTo>
                    <a:pt x="1599" y="1193"/>
                  </a:lnTo>
                  <a:lnTo>
                    <a:pt x="1600" y="1193"/>
                  </a:lnTo>
                  <a:lnTo>
                    <a:pt x="1601" y="1194"/>
                  </a:lnTo>
                  <a:lnTo>
                    <a:pt x="1601" y="1195"/>
                  </a:lnTo>
                  <a:close/>
                  <a:moveTo>
                    <a:pt x="1589" y="1194"/>
                  </a:moveTo>
                  <a:lnTo>
                    <a:pt x="1589" y="1194"/>
                  </a:lnTo>
                  <a:lnTo>
                    <a:pt x="1588" y="1193"/>
                  </a:lnTo>
                  <a:lnTo>
                    <a:pt x="1588" y="1193"/>
                  </a:lnTo>
                  <a:lnTo>
                    <a:pt x="1588" y="1192"/>
                  </a:lnTo>
                  <a:lnTo>
                    <a:pt x="1589" y="1192"/>
                  </a:lnTo>
                  <a:lnTo>
                    <a:pt x="1589" y="1193"/>
                  </a:lnTo>
                  <a:lnTo>
                    <a:pt x="1589" y="1194"/>
                  </a:lnTo>
                  <a:close/>
                  <a:moveTo>
                    <a:pt x="1556" y="1192"/>
                  </a:moveTo>
                  <a:lnTo>
                    <a:pt x="1558" y="1193"/>
                  </a:lnTo>
                  <a:lnTo>
                    <a:pt x="1560" y="1193"/>
                  </a:lnTo>
                  <a:lnTo>
                    <a:pt x="1560" y="1194"/>
                  </a:lnTo>
                  <a:lnTo>
                    <a:pt x="1560" y="1194"/>
                  </a:lnTo>
                  <a:lnTo>
                    <a:pt x="1560" y="1196"/>
                  </a:lnTo>
                  <a:lnTo>
                    <a:pt x="1559" y="1197"/>
                  </a:lnTo>
                  <a:lnTo>
                    <a:pt x="1558" y="1198"/>
                  </a:lnTo>
                  <a:lnTo>
                    <a:pt x="1557" y="1198"/>
                  </a:lnTo>
                  <a:lnTo>
                    <a:pt x="1555" y="1196"/>
                  </a:lnTo>
                  <a:lnTo>
                    <a:pt x="1555" y="1194"/>
                  </a:lnTo>
                  <a:lnTo>
                    <a:pt x="1554" y="1193"/>
                  </a:lnTo>
                  <a:lnTo>
                    <a:pt x="1554" y="1192"/>
                  </a:lnTo>
                  <a:lnTo>
                    <a:pt x="1556" y="1192"/>
                  </a:lnTo>
                  <a:close/>
                  <a:moveTo>
                    <a:pt x="1618" y="1193"/>
                  </a:moveTo>
                  <a:lnTo>
                    <a:pt x="1617" y="1193"/>
                  </a:lnTo>
                  <a:lnTo>
                    <a:pt x="1617" y="1193"/>
                  </a:lnTo>
                  <a:lnTo>
                    <a:pt x="1617" y="1192"/>
                  </a:lnTo>
                  <a:lnTo>
                    <a:pt x="1617" y="1192"/>
                  </a:lnTo>
                  <a:lnTo>
                    <a:pt x="1618" y="1192"/>
                  </a:lnTo>
                  <a:lnTo>
                    <a:pt x="1618" y="1192"/>
                  </a:lnTo>
                  <a:lnTo>
                    <a:pt x="1618" y="1193"/>
                  </a:lnTo>
                  <a:close/>
                  <a:moveTo>
                    <a:pt x="1598" y="1193"/>
                  </a:moveTo>
                  <a:lnTo>
                    <a:pt x="1598" y="1193"/>
                  </a:lnTo>
                  <a:lnTo>
                    <a:pt x="1597" y="1193"/>
                  </a:lnTo>
                  <a:lnTo>
                    <a:pt x="1595" y="1192"/>
                  </a:lnTo>
                  <a:lnTo>
                    <a:pt x="1595" y="1191"/>
                  </a:lnTo>
                  <a:lnTo>
                    <a:pt x="1596" y="1190"/>
                  </a:lnTo>
                  <a:lnTo>
                    <a:pt x="1596" y="1190"/>
                  </a:lnTo>
                  <a:lnTo>
                    <a:pt x="1597" y="1191"/>
                  </a:lnTo>
                  <a:lnTo>
                    <a:pt x="1597" y="1191"/>
                  </a:lnTo>
                  <a:lnTo>
                    <a:pt x="1598" y="1193"/>
                  </a:lnTo>
                  <a:close/>
                  <a:moveTo>
                    <a:pt x="1554" y="1191"/>
                  </a:moveTo>
                  <a:lnTo>
                    <a:pt x="1553" y="1191"/>
                  </a:lnTo>
                  <a:lnTo>
                    <a:pt x="1553" y="1191"/>
                  </a:lnTo>
                  <a:lnTo>
                    <a:pt x="1553" y="1190"/>
                  </a:lnTo>
                  <a:lnTo>
                    <a:pt x="1553" y="1190"/>
                  </a:lnTo>
                  <a:lnTo>
                    <a:pt x="1554" y="1190"/>
                  </a:lnTo>
                  <a:lnTo>
                    <a:pt x="1555" y="1190"/>
                  </a:lnTo>
                  <a:lnTo>
                    <a:pt x="1554" y="1191"/>
                  </a:lnTo>
                  <a:close/>
                  <a:moveTo>
                    <a:pt x="1683" y="1193"/>
                  </a:moveTo>
                  <a:lnTo>
                    <a:pt x="1681" y="1194"/>
                  </a:lnTo>
                  <a:lnTo>
                    <a:pt x="1680" y="1192"/>
                  </a:lnTo>
                  <a:lnTo>
                    <a:pt x="1680" y="1190"/>
                  </a:lnTo>
                  <a:lnTo>
                    <a:pt x="1682" y="1189"/>
                  </a:lnTo>
                  <a:lnTo>
                    <a:pt x="1683" y="1190"/>
                  </a:lnTo>
                  <a:lnTo>
                    <a:pt x="1683" y="1193"/>
                  </a:lnTo>
                  <a:close/>
                  <a:moveTo>
                    <a:pt x="1598" y="1191"/>
                  </a:moveTo>
                  <a:lnTo>
                    <a:pt x="1598" y="1191"/>
                  </a:lnTo>
                  <a:lnTo>
                    <a:pt x="1597" y="1190"/>
                  </a:lnTo>
                  <a:lnTo>
                    <a:pt x="1597" y="1189"/>
                  </a:lnTo>
                  <a:lnTo>
                    <a:pt x="1598" y="1189"/>
                  </a:lnTo>
                  <a:lnTo>
                    <a:pt x="1598" y="1189"/>
                  </a:lnTo>
                  <a:lnTo>
                    <a:pt x="1598" y="1190"/>
                  </a:lnTo>
                  <a:lnTo>
                    <a:pt x="1598" y="1190"/>
                  </a:lnTo>
                  <a:lnTo>
                    <a:pt x="1598" y="1191"/>
                  </a:lnTo>
                  <a:close/>
                  <a:moveTo>
                    <a:pt x="1663" y="1189"/>
                  </a:moveTo>
                  <a:lnTo>
                    <a:pt x="1662" y="1189"/>
                  </a:lnTo>
                  <a:lnTo>
                    <a:pt x="1662" y="1189"/>
                  </a:lnTo>
                  <a:lnTo>
                    <a:pt x="1662" y="1189"/>
                  </a:lnTo>
                  <a:lnTo>
                    <a:pt x="1662" y="1189"/>
                  </a:lnTo>
                  <a:lnTo>
                    <a:pt x="1663" y="1189"/>
                  </a:lnTo>
                  <a:lnTo>
                    <a:pt x="1663" y="1189"/>
                  </a:lnTo>
                  <a:lnTo>
                    <a:pt x="1663" y="1189"/>
                  </a:lnTo>
                  <a:close/>
                  <a:moveTo>
                    <a:pt x="1563" y="1194"/>
                  </a:moveTo>
                  <a:lnTo>
                    <a:pt x="1563" y="1196"/>
                  </a:lnTo>
                  <a:lnTo>
                    <a:pt x="1562" y="1195"/>
                  </a:lnTo>
                  <a:lnTo>
                    <a:pt x="1561" y="1194"/>
                  </a:lnTo>
                  <a:lnTo>
                    <a:pt x="1561" y="1189"/>
                  </a:lnTo>
                  <a:lnTo>
                    <a:pt x="1561" y="1189"/>
                  </a:lnTo>
                  <a:lnTo>
                    <a:pt x="1561" y="1188"/>
                  </a:lnTo>
                  <a:lnTo>
                    <a:pt x="1566" y="1188"/>
                  </a:lnTo>
                  <a:lnTo>
                    <a:pt x="1566" y="1189"/>
                  </a:lnTo>
                  <a:lnTo>
                    <a:pt x="1564" y="1191"/>
                  </a:lnTo>
                  <a:lnTo>
                    <a:pt x="1564" y="1194"/>
                  </a:lnTo>
                  <a:lnTo>
                    <a:pt x="1563" y="1194"/>
                  </a:lnTo>
                  <a:close/>
                  <a:moveTo>
                    <a:pt x="1662" y="1187"/>
                  </a:moveTo>
                  <a:lnTo>
                    <a:pt x="1661" y="1188"/>
                  </a:lnTo>
                  <a:lnTo>
                    <a:pt x="1659" y="1188"/>
                  </a:lnTo>
                  <a:lnTo>
                    <a:pt x="1659" y="1186"/>
                  </a:lnTo>
                  <a:lnTo>
                    <a:pt x="1660" y="1186"/>
                  </a:lnTo>
                  <a:lnTo>
                    <a:pt x="1661" y="1186"/>
                  </a:lnTo>
                  <a:lnTo>
                    <a:pt x="1662" y="1186"/>
                  </a:lnTo>
                  <a:lnTo>
                    <a:pt x="1662" y="1187"/>
                  </a:lnTo>
                  <a:close/>
                  <a:moveTo>
                    <a:pt x="1711" y="1186"/>
                  </a:moveTo>
                  <a:lnTo>
                    <a:pt x="1710" y="1186"/>
                  </a:lnTo>
                  <a:lnTo>
                    <a:pt x="1710" y="1185"/>
                  </a:lnTo>
                  <a:lnTo>
                    <a:pt x="1710" y="1185"/>
                  </a:lnTo>
                  <a:lnTo>
                    <a:pt x="1710" y="1184"/>
                  </a:lnTo>
                  <a:lnTo>
                    <a:pt x="1711" y="1184"/>
                  </a:lnTo>
                  <a:lnTo>
                    <a:pt x="1711" y="1184"/>
                  </a:lnTo>
                  <a:lnTo>
                    <a:pt x="1711" y="1185"/>
                  </a:lnTo>
                  <a:lnTo>
                    <a:pt x="1711" y="1186"/>
                  </a:lnTo>
                  <a:close/>
                  <a:moveTo>
                    <a:pt x="1625" y="1184"/>
                  </a:moveTo>
                  <a:lnTo>
                    <a:pt x="1625" y="1184"/>
                  </a:lnTo>
                  <a:lnTo>
                    <a:pt x="1624" y="1184"/>
                  </a:lnTo>
                  <a:lnTo>
                    <a:pt x="1624" y="1183"/>
                  </a:lnTo>
                  <a:lnTo>
                    <a:pt x="1625" y="1183"/>
                  </a:lnTo>
                  <a:lnTo>
                    <a:pt x="1626" y="1184"/>
                  </a:lnTo>
                  <a:lnTo>
                    <a:pt x="1626" y="1184"/>
                  </a:lnTo>
                  <a:lnTo>
                    <a:pt x="1625" y="1184"/>
                  </a:lnTo>
                  <a:close/>
                  <a:moveTo>
                    <a:pt x="1695" y="1188"/>
                  </a:moveTo>
                  <a:lnTo>
                    <a:pt x="1697" y="1189"/>
                  </a:lnTo>
                  <a:lnTo>
                    <a:pt x="1697" y="1190"/>
                  </a:lnTo>
                  <a:lnTo>
                    <a:pt x="1695" y="1190"/>
                  </a:lnTo>
                  <a:lnTo>
                    <a:pt x="1695" y="1189"/>
                  </a:lnTo>
                  <a:lnTo>
                    <a:pt x="1694" y="1192"/>
                  </a:lnTo>
                  <a:lnTo>
                    <a:pt x="1693" y="1192"/>
                  </a:lnTo>
                  <a:lnTo>
                    <a:pt x="1692" y="1191"/>
                  </a:lnTo>
                  <a:lnTo>
                    <a:pt x="1691" y="1190"/>
                  </a:lnTo>
                  <a:lnTo>
                    <a:pt x="1691" y="1189"/>
                  </a:lnTo>
                  <a:lnTo>
                    <a:pt x="1689" y="1189"/>
                  </a:lnTo>
                  <a:lnTo>
                    <a:pt x="1688" y="1190"/>
                  </a:lnTo>
                  <a:lnTo>
                    <a:pt x="1687" y="1190"/>
                  </a:lnTo>
                  <a:lnTo>
                    <a:pt x="1687" y="1189"/>
                  </a:lnTo>
                  <a:lnTo>
                    <a:pt x="1685" y="1188"/>
                  </a:lnTo>
                  <a:lnTo>
                    <a:pt x="1685" y="1186"/>
                  </a:lnTo>
                  <a:lnTo>
                    <a:pt x="1688" y="1182"/>
                  </a:lnTo>
                  <a:lnTo>
                    <a:pt x="1689" y="1180"/>
                  </a:lnTo>
                  <a:lnTo>
                    <a:pt x="1690" y="1179"/>
                  </a:lnTo>
                  <a:lnTo>
                    <a:pt x="1690" y="1179"/>
                  </a:lnTo>
                  <a:lnTo>
                    <a:pt x="1691" y="1179"/>
                  </a:lnTo>
                  <a:lnTo>
                    <a:pt x="1693" y="1179"/>
                  </a:lnTo>
                  <a:lnTo>
                    <a:pt x="1695" y="1181"/>
                  </a:lnTo>
                  <a:lnTo>
                    <a:pt x="1695" y="1182"/>
                  </a:lnTo>
                  <a:lnTo>
                    <a:pt x="1695" y="1182"/>
                  </a:lnTo>
                  <a:lnTo>
                    <a:pt x="1695" y="1186"/>
                  </a:lnTo>
                  <a:lnTo>
                    <a:pt x="1695" y="1187"/>
                  </a:lnTo>
                  <a:lnTo>
                    <a:pt x="1695" y="1188"/>
                  </a:lnTo>
                  <a:close/>
                  <a:moveTo>
                    <a:pt x="1702" y="1176"/>
                  </a:moveTo>
                  <a:lnTo>
                    <a:pt x="1701" y="1176"/>
                  </a:lnTo>
                  <a:lnTo>
                    <a:pt x="1701" y="1175"/>
                  </a:lnTo>
                  <a:lnTo>
                    <a:pt x="1701" y="1175"/>
                  </a:lnTo>
                  <a:lnTo>
                    <a:pt x="1700" y="1174"/>
                  </a:lnTo>
                  <a:lnTo>
                    <a:pt x="1700" y="1174"/>
                  </a:lnTo>
                  <a:lnTo>
                    <a:pt x="1701" y="1174"/>
                  </a:lnTo>
                  <a:lnTo>
                    <a:pt x="1702" y="1175"/>
                  </a:lnTo>
                  <a:lnTo>
                    <a:pt x="1702" y="1176"/>
                  </a:lnTo>
                  <a:close/>
                  <a:moveTo>
                    <a:pt x="1613" y="1174"/>
                  </a:moveTo>
                  <a:lnTo>
                    <a:pt x="1613" y="1174"/>
                  </a:lnTo>
                  <a:lnTo>
                    <a:pt x="1612" y="1174"/>
                  </a:lnTo>
                  <a:lnTo>
                    <a:pt x="1612" y="1174"/>
                  </a:lnTo>
                  <a:lnTo>
                    <a:pt x="1612" y="1173"/>
                  </a:lnTo>
                  <a:lnTo>
                    <a:pt x="1612" y="1173"/>
                  </a:lnTo>
                  <a:lnTo>
                    <a:pt x="1613" y="1173"/>
                  </a:lnTo>
                  <a:lnTo>
                    <a:pt x="1613" y="1173"/>
                  </a:lnTo>
                  <a:lnTo>
                    <a:pt x="1613" y="1174"/>
                  </a:lnTo>
                  <a:close/>
                  <a:moveTo>
                    <a:pt x="1565" y="1172"/>
                  </a:moveTo>
                  <a:lnTo>
                    <a:pt x="1567" y="1173"/>
                  </a:lnTo>
                  <a:lnTo>
                    <a:pt x="1568" y="1173"/>
                  </a:lnTo>
                  <a:lnTo>
                    <a:pt x="1569" y="1173"/>
                  </a:lnTo>
                  <a:lnTo>
                    <a:pt x="1569" y="1174"/>
                  </a:lnTo>
                  <a:lnTo>
                    <a:pt x="1569" y="1175"/>
                  </a:lnTo>
                  <a:lnTo>
                    <a:pt x="1568" y="1176"/>
                  </a:lnTo>
                  <a:lnTo>
                    <a:pt x="1568" y="1177"/>
                  </a:lnTo>
                  <a:lnTo>
                    <a:pt x="1568" y="1178"/>
                  </a:lnTo>
                  <a:lnTo>
                    <a:pt x="1568" y="1180"/>
                  </a:lnTo>
                  <a:lnTo>
                    <a:pt x="1569" y="1180"/>
                  </a:lnTo>
                  <a:lnTo>
                    <a:pt x="1570" y="1180"/>
                  </a:lnTo>
                  <a:lnTo>
                    <a:pt x="1571" y="1179"/>
                  </a:lnTo>
                  <a:lnTo>
                    <a:pt x="1572" y="1179"/>
                  </a:lnTo>
                  <a:lnTo>
                    <a:pt x="1572" y="1179"/>
                  </a:lnTo>
                  <a:lnTo>
                    <a:pt x="1574" y="1179"/>
                  </a:lnTo>
                  <a:lnTo>
                    <a:pt x="1575" y="1179"/>
                  </a:lnTo>
                  <a:lnTo>
                    <a:pt x="1575" y="1181"/>
                  </a:lnTo>
                  <a:lnTo>
                    <a:pt x="1573" y="1182"/>
                  </a:lnTo>
                  <a:lnTo>
                    <a:pt x="1573" y="1183"/>
                  </a:lnTo>
                  <a:lnTo>
                    <a:pt x="1573" y="1184"/>
                  </a:lnTo>
                  <a:lnTo>
                    <a:pt x="1573" y="1186"/>
                  </a:lnTo>
                  <a:lnTo>
                    <a:pt x="1572" y="1186"/>
                  </a:lnTo>
                  <a:lnTo>
                    <a:pt x="1572" y="1189"/>
                  </a:lnTo>
                  <a:lnTo>
                    <a:pt x="1571" y="1189"/>
                  </a:lnTo>
                  <a:lnTo>
                    <a:pt x="1570" y="1189"/>
                  </a:lnTo>
                  <a:lnTo>
                    <a:pt x="1569" y="1186"/>
                  </a:lnTo>
                  <a:lnTo>
                    <a:pt x="1569" y="1185"/>
                  </a:lnTo>
                  <a:lnTo>
                    <a:pt x="1567" y="1184"/>
                  </a:lnTo>
                  <a:lnTo>
                    <a:pt x="1567" y="1183"/>
                  </a:lnTo>
                  <a:lnTo>
                    <a:pt x="1565" y="1182"/>
                  </a:lnTo>
                  <a:lnTo>
                    <a:pt x="1565" y="1182"/>
                  </a:lnTo>
                  <a:lnTo>
                    <a:pt x="1564" y="1180"/>
                  </a:lnTo>
                  <a:lnTo>
                    <a:pt x="1564" y="1180"/>
                  </a:lnTo>
                  <a:lnTo>
                    <a:pt x="1563" y="1180"/>
                  </a:lnTo>
                  <a:lnTo>
                    <a:pt x="1564" y="1179"/>
                  </a:lnTo>
                  <a:lnTo>
                    <a:pt x="1566" y="1178"/>
                  </a:lnTo>
                  <a:lnTo>
                    <a:pt x="1566" y="1177"/>
                  </a:lnTo>
                  <a:lnTo>
                    <a:pt x="1566" y="1177"/>
                  </a:lnTo>
                  <a:lnTo>
                    <a:pt x="1564" y="1173"/>
                  </a:lnTo>
                  <a:lnTo>
                    <a:pt x="1564" y="1172"/>
                  </a:lnTo>
                  <a:lnTo>
                    <a:pt x="1565" y="1172"/>
                  </a:lnTo>
                  <a:close/>
                  <a:moveTo>
                    <a:pt x="1651" y="1173"/>
                  </a:moveTo>
                  <a:lnTo>
                    <a:pt x="1651" y="1174"/>
                  </a:lnTo>
                  <a:lnTo>
                    <a:pt x="1652" y="1173"/>
                  </a:lnTo>
                  <a:lnTo>
                    <a:pt x="1653" y="1173"/>
                  </a:lnTo>
                  <a:lnTo>
                    <a:pt x="1654" y="1174"/>
                  </a:lnTo>
                  <a:lnTo>
                    <a:pt x="1654" y="1175"/>
                  </a:lnTo>
                  <a:lnTo>
                    <a:pt x="1655" y="1176"/>
                  </a:lnTo>
                  <a:lnTo>
                    <a:pt x="1656" y="1175"/>
                  </a:lnTo>
                  <a:lnTo>
                    <a:pt x="1657" y="1175"/>
                  </a:lnTo>
                  <a:lnTo>
                    <a:pt x="1658" y="1176"/>
                  </a:lnTo>
                  <a:lnTo>
                    <a:pt x="1659" y="1175"/>
                  </a:lnTo>
                  <a:lnTo>
                    <a:pt x="1659" y="1175"/>
                  </a:lnTo>
                  <a:lnTo>
                    <a:pt x="1658" y="1174"/>
                  </a:lnTo>
                  <a:lnTo>
                    <a:pt x="1658" y="1173"/>
                  </a:lnTo>
                  <a:lnTo>
                    <a:pt x="1661" y="1173"/>
                  </a:lnTo>
                  <a:lnTo>
                    <a:pt x="1661" y="1173"/>
                  </a:lnTo>
                  <a:lnTo>
                    <a:pt x="1662" y="1172"/>
                  </a:lnTo>
                  <a:lnTo>
                    <a:pt x="1663" y="1172"/>
                  </a:lnTo>
                  <a:lnTo>
                    <a:pt x="1664" y="1173"/>
                  </a:lnTo>
                  <a:lnTo>
                    <a:pt x="1666" y="1174"/>
                  </a:lnTo>
                  <a:lnTo>
                    <a:pt x="1666" y="1175"/>
                  </a:lnTo>
                  <a:lnTo>
                    <a:pt x="1667" y="1176"/>
                  </a:lnTo>
                  <a:lnTo>
                    <a:pt x="1669" y="1176"/>
                  </a:lnTo>
                  <a:lnTo>
                    <a:pt x="1670" y="1177"/>
                  </a:lnTo>
                  <a:lnTo>
                    <a:pt x="1672" y="1177"/>
                  </a:lnTo>
                  <a:lnTo>
                    <a:pt x="1672" y="1177"/>
                  </a:lnTo>
                  <a:lnTo>
                    <a:pt x="1675" y="1177"/>
                  </a:lnTo>
                  <a:lnTo>
                    <a:pt x="1675" y="1178"/>
                  </a:lnTo>
                  <a:lnTo>
                    <a:pt x="1677" y="1178"/>
                  </a:lnTo>
                  <a:lnTo>
                    <a:pt x="1678" y="1182"/>
                  </a:lnTo>
                  <a:lnTo>
                    <a:pt x="1680" y="1183"/>
                  </a:lnTo>
                  <a:lnTo>
                    <a:pt x="1680" y="1185"/>
                  </a:lnTo>
                  <a:lnTo>
                    <a:pt x="1679" y="1185"/>
                  </a:lnTo>
                  <a:lnTo>
                    <a:pt x="1680" y="1187"/>
                  </a:lnTo>
                  <a:lnTo>
                    <a:pt x="1679" y="1187"/>
                  </a:lnTo>
                  <a:lnTo>
                    <a:pt x="1678" y="1188"/>
                  </a:lnTo>
                  <a:lnTo>
                    <a:pt x="1678" y="1190"/>
                  </a:lnTo>
                  <a:lnTo>
                    <a:pt x="1677" y="1191"/>
                  </a:lnTo>
                  <a:lnTo>
                    <a:pt x="1678" y="1192"/>
                  </a:lnTo>
                  <a:lnTo>
                    <a:pt x="1679" y="1193"/>
                  </a:lnTo>
                  <a:lnTo>
                    <a:pt x="1679" y="1194"/>
                  </a:lnTo>
                  <a:lnTo>
                    <a:pt x="1678" y="1196"/>
                  </a:lnTo>
                  <a:lnTo>
                    <a:pt x="1678" y="1197"/>
                  </a:lnTo>
                  <a:lnTo>
                    <a:pt x="1677" y="1197"/>
                  </a:lnTo>
                  <a:lnTo>
                    <a:pt x="1676" y="1198"/>
                  </a:lnTo>
                  <a:lnTo>
                    <a:pt x="1675" y="1199"/>
                  </a:lnTo>
                  <a:lnTo>
                    <a:pt x="1675" y="1200"/>
                  </a:lnTo>
                  <a:lnTo>
                    <a:pt x="1675" y="1201"/>
                  </a:lnTo>
                  <a:lnTo>
                    <a:pt x="1675" y="1203"/>
                  </a:lnTo>
                  <a:lnTo>
                    <a:pt x="1676" y="1204"/>
                  </a:lnTo>
                  <a:lnTo>
                    <a:pt x="1676" y="1204"/>
                  </a:lnTo>
                  <a:lnTo>
                    <a:pt x="1675" y="1205"/>
                  </a:lnTo>
                  <a:lnTo>
                    <a:pt x="1677" y="1207"/>
                  </a:lnTo>
                  <a:lnTo>
                    <a:pt x="1677" y="1208"/>
                  </a:lnTo>
                  <a:lnTo>
                    <a:pt x="1679" y="1209"/>
                  </a:lnTo>
                  <a:lnTo>
                    <a:pt x="1679" y="1209"/>
                  </a:lnTo>
                  <a:lnTo>
                    <a:pt x="1676" y="1210"/>
                  </a:lnTo>
                  <a:lnTo>
                    <a:pt x="1675" y="1210"/>
                  </a:lnTo>
                  <a:lnTo>
                    <a:pt x="1674" y="1211"/>
                  </a:lnTo>
                  <a:lnTo>
                    <a:pt x="1675" y="1215"/>
                  </a:lnTo>
                  <a:lnTo>
                    <a:pt x="1675" y="1215"/>
                  </a:lnTo>
                  <a:lnTo>
                    <a:pt x="1675" y="1217"/>
                  </a:lnTo>
                  <a:lnTo>
                    <a:pt x="1674" y="1218"/>
                  </a:lnTo>
                  <a:lnTo>
                    <a:pt x="1674" y="1220"/>
                  </a:lnTo>
                  <a:lnTo>
                    <a:pt x="1673" y="1220"/>
                  </a:lnTo>
                  <a:lnTo>
                    <a:pt x="1672" y="1220"/>
                  </a:lnTo>
                  <a:lnTo>
                    <a:pt x="1671" y="1219"/>
                  </a:lnTo>
                  <a:lnTo>
                    <a:pt x="1670" y="1219"/>
                  </a:lnTo>
                  <a:lnTo>
                    <a:pt x="1670" y="1219"/>
                  </a:lnTo>
                  <a:lnTo>
                    <a:pt x="1668" y="1220"/>
                  </a:lnTo>
                  <a:lnTo>
                    <a:pt x="1668" y="1222"/>
                  </a:lnTo>
                  <a:lnTo>
                    <a:pt x="1670" y="1223"/>
                  </a:lnTo>
                  <a:lnTo>
                    <a:pt x="1671" y="1223"/>
                  </a:lnTo>
                  <a:lnTo>
                    <a:pt x="1671" y="1224"/>
                  </a:lnTo>
                  <a:lnTo>
                    <a:pt x="1670" y="1225"/>
                  </a:lnTo>
                  <a:lnTo>
                    <a:pt x="1670" y="1227"/>
                  </a:lnTo>
                  <a:lnTo>
                    <a:pt x="1670" y="1227"/>
                  </a:lnTo>
                  <a:lnTo>
                    <a:pt x="1670" y="1229"/>
                  </a:lnTo>
                  <a:lnTo>
                    <a:pt x="1669" y="1230"/>
                  </a:lnTo>
                  <a:lnTo>
                    <a:pt x="1669" y="1232"/>
                  </a:lnTo>
                  <a:lnTo>
                    <a:pt x="1668" y="1232"/>
                  </a:lnTo>
                  <a:lnTo>
                    <a:pt x="1667" y="1232"/>
                  </a:lnTo>
                  <a:lnTo>
                    <a:pt x="1666" y="1233"/>
                  </a:lnTo>
                  <a:lnTo>
                    <a:pt x="1665" y="1233"/>
                  </a:lnTo>
                  <a:lnTo>
                    <a:pt x="1664" y="1234"/>
                  </a:lnTo>
                  <a:lnTo>
                    <a:pt x="1663" y="1235"/>
                  </a:lnTo>
                  <a:lnTo>
                    <a:pt x="1663" y="1235"/>
                  </a:lnTo>
                  <a:lnTo>
                    <a:pt x="1663" y="1236"/>
                  </a:lnTo>
                  <a:lnTo>
                    <a:pt x="1661" y="1238"/>
                  </a:lnTo>
                  <a:lnTo>
                    <a:pt x="1660" y="1240"/>
                  </a:lnTo>
                  <a:lnTo>
                    <a:pt x="1660" y="1240"/>
                  </a:lnTo>
                  <a:lnTo>
                    <a:pt x="1657" y="1243"/>
                  </a:lnTo>
                  <a:lnTo>
                    <a:pt x="1656" y="1245"/>
                  </a:lnTo>
                  <a:lnTo>
                    <a:pt x="1656" y="1246"/>
                  </a:lnTo>
                  <a:lnTo>
                    <a:pt x="1656" y="1247"/>
                  </a:lnTo>
                  <a:lnTo>
                    <a:pt x="1657" y="1248"/>
                  </a:lnTo>
                  <a:lnTo>
                    <a:pt x="1657" y="1251"/>
                  </a:lnTo>
                  <a:lnTo>
                    <a:pt x="1656" y="1252"/>
                  </a:lnTo>
                  <a:lnTo>
                    <a:pt x="1654" y="1252"/>
                  </a:lnTo>
                  <a:lnTo>
                    <a:pt x="1653" y="1251"/>
                  </a:lnTo>
                  <a:lnTo>
                    <a:pt x="1652" y="1251"/>
                  </a:lnTo>
                  <a:lnTo>
                    <a:pt x="1651" y="1253"/>
                  </a:lnTo>
                  <a:lnTo>
                    <a:pt x="1650" y="1253"/>
                  </a:lnTo>
                  <a:lnTo>
                    <a:pt x="1648" y="1252"/>
                  </a:lnTo>
                  <a:lnTo>
                    <a:pt x="1646" y="1252"/>
                  </a:lnTo>
                  <a:lnTo>
                    <a:pt x="1645" y="1251"/>
                  </a:lnTo>
                  <a:lnTo>
                    <a:pt x="1644" y="1251"/>
                  </a:lnTo>
                  <a:lnTo>
                    <a:pt x="1643" y="1251"/>
                  </a:lnTo>
                  <a:lnTo>
                    <a:pt x="1643" y="1250"/>
                  </a:lnTo>
                  <a:lnTo>
                    <a:pt x="1643" y="1249"/>
                  </a:lnTo>
                  <a:lnTo>
                    <a:pt x="1646" y="1246"/>
                  </a:lnTo>
                  <a:lnTo>
                    <a:pt x="1646" y="1244"/>
                  </a:lnTo>
                  <a:lnTo>
                    <a:pt x="1646" y="1244"/>
                  </a:lnTo>
                  <a:lnTo>
                    <a:pt x="1646" y="1240"/>
                  </a:lnTo>
                  <a:lnTo>
                    <a:pt x="1646" y="1240"/>
                  </a:lnTo>
                  <a:lnTo>
                    <a:pt x="1646" y="1238"/>
                  </a:lnTo>
                  <a:lnTo>
                    <a:pt x="1645" y="1238"/>
                  </a:lnTo>
                  <a:lnTo>
                    <a:pt x="1645" y="1236"/>
                  </a:lnTo>
                  <a:lnTo>
                    <a:pt x="1647" y="1233"/>
                  </a:lnTo>
                  <a:lnTo>
                    <a:pt x="1646" y="1233"/>
                  </a:lnTo>
                  <a:lnTo>
                    <a:pt x="1646" y="1231"/>
                  </a:lnTo>
                  <a:lnTo>
                    <a:pt x="1648" y="1230"/>
                  </a:lnTo>
                  <a:lnTo>
                    <a:pt x="1649" y="1230"/>
                  </a:lnTo>
                  <a:lnTo>
                    <a:pt x="1649" y="1231"/>
                  </a:lnTo>
                  <a:lnTo>
                    <a:pt x="1650" y="1231"/>
                  </a:lnTo>
                  <a:lnTo>
                    <a:pt x="1651" y="1231"/>
                  </a:lnTo>
                  <a:lnTo>
                    <a:pt x="1652" y="1231"/>
                  </a:lnTo>
                  <a:lnTo>
                    <a:pt x="1653" y="1228"/>
                  </a:lnTo>
                  <a:lnTo>
                    <a:pt x="1653" y="1228"/>
                  </a:lnTo>
                  <a:lnTo>
                    <a:pt x="1653" y="1226"/>
                  </a:lnTo>
                  <a:lnTo>
                    <a:pt x="1652" y="1226"/>
                  </a:lnTo>
                  <a:lnTo>
                    <a:pt x="1652" y="1223"/>
                  </a:lnTo>
                  <a:lnTo>
                    <a:pt x="1650" y="1223"/>
                  </a:lnTo>
                  <a:lnTo>
                    <a:pt x="1649" y="1224"/>
                  </a:lnTo>
                  <a:lnTo>
                    <a:pt x="1646" y="1224"/>
                  </a:lnTo>
                  <a:lnTo>
                    <a:pt x="1645" y="1225"/>
                  </a:lnTo>
                  <a:lnTo>
                    <a:pt x="1645" y="1227"/>
                  </a:lnTo>
                  <a:lnTo>
                    <a:pt x="1644" y="1227"/>
                  </a:lnTo>
                  <a:lnTo>
                    <a:pt x="1644" y="1229"/>
                  </a:lnTo>
                  <a:lnTo>
                    <a:pt x="1643" y="1230"/>
                  </a:lnTo>
                  <a:lnTo>
                    <a:pt x="1640" y="1230"/>
                  </a:lnTo>
                  <a:lnTo>
                    <a:pt x="1638" y="1229"/>
                  </a:lnTo>
                  <a:lnTo>
                    <a:pt x="1637" y="1226"/>
                  </a:lnTo>
                  <a:lnTo>
                    <a:pt x="1632" y="1226"/>
                  </a:lnTo>
                  <a:lnTo>
                    <a:pt x="1631" y="1225"/>
                  </a:lnTo>
                  <a:lnTo>
                    <a:pt x="1630" y="1225"/>
                  </a:lnTo>
                  <a:lnTo>
                    <a:pt x="1629" y="1226"/>
                  </a:lnTo>
                  <a:lnTo>
                    <a:pt x="1629" y="1226"/>
                  </a:lnTo>
                  <a:lnTo>
                    <a:pt x="1624" y="1230"/>
                  </a:lnTo>
                  <a:lnTo>
                    <a:pt x="1624" y="1231"/>
                  </a:lnTo>
                  <a:lnTo>
                    <a:pt x="1627" y="1233"/>
                  </a:lnTo>
                  <a:lnTo>
                    <a:pt x="1627" y="1234"/>
                  </a:lnTo>
                  <a:lnTo>
                    <a:pt x="1628" y="1235"/>
                  </a:lnTo>
                  <a:lnTo>
                    <a:pt x="1628" y="1236"/>
                  </a:lnTo>
                  <a:lnTo>
                    <a:pt x="1626" y="1238"/>
                  </a:lnTo>
                  <a:lnTo>
                    <a:pt x="1626" y="1239"/>
                  </a:lnTo>
                  <a:lnTo>
                    <a:pt x="1624" y="1242"/>
                  </a:lnTo>
                  <a:lnTo>
                    <a:pt x="1623" y="1242"/>
                  </a:lnTo>
                  <a:lnTo>
                    <a:pt x="1622" y="1240"/>
                  </a:lnTo>
                  <a:lnTo>
                    <a:pt x="1621" y="1238"/>
                  </a:lnTo>
                  <a:lnTo>
                    <a:pt x="1618" y="1238"/>
                  </a:lnTo>
                  <a:lnTo>
                    <a:pt x="1618" y="1238"/>
                  </a:lnTo>
                  <a:lnTo>
                    <a:pt x="1617" y="1238"/>
                  </a:lnTo>
                  <a:lnTo>
                    <a:pt x="1616" y="1237"/>
                  </a:lnTo>
                  <a:lnTo>
                    <a:pt x="1616" y="1235"/>
                  </a:lnTo>
                  <a:lnTo>
                    <a:pt x="1616" y="1235"/>
                  </a:lnTo>
                  <a:lnTo>
                    <a:pt x="1616" y="1234"/>
                  </a:lnTo>
                  <a:lnTo>
                    <a:pt x="1616" y="1233"/>
                  </a:lnTo>
                  <a:lnTo>
                    <a:pt x="1617" y="1232"/>
                  </a:lnTo>
                  <a:lnTo>
                    <a:pt x="1617" y="1231"/>
                  </a:lnTo>
                  <a:lnTo>
                    <a:pt x="1617" y="1230"/>
                  </a:lnTo>
                  <a:lnTo>
                    <a:pt x="1616" y="1227"/>
                  </a:lnTo>
                  <a:lnTo>
                    <a:pt x="1613" y="1226"/>
                  </a:lnTo>
                  <a:lnTo>
                    <a:pt x="1611" y="1226"/>
                  </a:lnTo>
                  <a:lnTo>
                    <a:pt x="1609" y="1229"/>
                  </a:lnTo>
                  <a:lnTo>
                    <a:pt x="1608" y="1229"/>
                  </a:lnTo>
                  <a:lnTo>
                    <a:pt x="1607" y="1228"/>
                  </a:lnTo>
                  <a:lnTo>
                    <a:pt x="1606" y="1224"/>
                  </a:lnTo>
                  <a:lnTo>
                    <a:pt x="1605" y="1224"/>
                  </a:lnTo>
                  <a:lnTo>
                    <a:pt x="1603" y="1223"/>
                  </a:lnTo>
                  <a:lnTo>
                    <a:pt x="1603" y="1222"/>
                  </a:lnTo>
                  <a:lnTo>
                    <a:pt x="1604" y="1221"/>
                  </a:lnTo>
                  <a:lnTo>
                    <a:pt x="1603" y="1220"/>
                  </a:lnTo>
                  <a:lnTo>
                    <a:pt x="1602" y="1221"/>
                  </a:lnTo>
                  <a:lnTo>
                    <a:pt x="1602" y="1221"/>
                  </a:lnTo>
                  <a:lnTo>
                    <a:pt x="1600" y="1221"/>
                  </a:lnTo>
                  <a:lnTo>
                    <a:pt x="1600" y="1220"/>
                  </a:lnTo>
                  <a:lnTo>
                    <a:pt x="1598" y="1220"/>
                  </a:lnTo>
                  <a:lnTo>
                    <a:pt x="1596" y="1219"/>
                  </a:lnTo>
                  <a:lnTo>
                    <a:pt x="1596" y="1217"/>
                  </a:lnTo>
                  <a:lnTo>
                    <a:pt x="1596" y="1216"/>
                  </a:lnTo>
                  <a:lnTo>
                    <a:pt x="1596" y="1215"/>
                  </a:lnTo>
                  <a:lnTo>
                    <a:pt x="1597" y="1214"/>
                  </a:lnTo>
                  <a:lnTo>
                    <a:pt x="1597" y="1213"/>
                  </a:lnTo>
                  <a:lnTo>
                    <a:pt x="1598" y="1213"/>
                  </a:lnTo>
                  <a:lnTo>
                    <a:pt x="1600" y="1215"/>
                  </a:lnTo>
                  <a:lnTo>
                    <a:pt x="1601" y="1214"/>
                  </a:lnTo>
                  <a:lnTo>
                    <a:pt x="1601" y="1213"/>
                  </a:lnTo>
                  <a:lnTo>
                    <a:pt x="1603" y="1212"/>
                  </a:lnTo>
                  <a:lnTo>
                    <a:pt x="1602" y="1210"/>
                  </a:lnTo>
                  <a:lnTo>
                    <a:pt x="1600" y="1208"/>
                  </a:lnTo>
                  <a:lnTo>
                    <a:pt x="1599" y="1208"/>
                  </a:lnTo>
                  <a:lnTo>
                    <a:pt x="1599" y="1209"/>
                  </a:lnTo>
                  <a:lnTo>
                    <a:pt x="1598" y="1209"/>
                  </a:lnTo>
                  <a:lnTo>
                    <a:pt x="1596" y="1210"/>
                  </a:lnTo>
                  <a:lnTo>
                    <a:pt x="1595" y="1210"/>
                  </a:lnTo>
                  <a:lnTo>
                    <a:pt x="1594" y="1209"/>
                  </a:lnTo>
                  <a:lnTo>
                    <a:pt x="1593" y="1207"/>
                  </a:lnTo>
                  <a:lnTo>
                    <a:pt x="1593" y="1205"/>
                  </a:lnTo>
                  <a:lnTo>
                    <a:pt x="1592" y="1204"/>
                  </a:lnTo>
                  <a:lnTo>
                    <a:pt x="1591" y="1204"/>
                  </a:lnTo>
                  <a:lnTo>
                    <a:pt x="1591" y="1204"/>
                  </a:lnTo>
                  <a:lnTo>
                    <a:pt x="1589" y="1204"/>
                  </a:lnTo>
                  <a:lnTo>
                    <a:pt x="1588" y="1202"/>
                  </a:lnTo>
                  <a:lnTo>
                    <a:pt x="1588" y="1202"/>
                  </a:lnTo>
                  <a:lnTo>
                    <a:pt x="1589" y="1201"/>
                  </a:lnTo>
                  <a:lnTo>
                    <a:pt x="1589" y="1199"/>
                  </a:lnTo>
                  <a:lnTo>
                    <a:pt x="1588" y="1197"/>
                  </a:lnTo>
                  <a:lnTo>
                    <a:pt x="1591" y="1197"/>
                  </a:lnTo>
                  <a:lnTo>
                    <a:pt x="1595" y="1195"/>
                  </a:lnTo>
                  <a:lnTo>
                    <a:pt x="1596" y="1195"/>
                  </a:lnTo>
                  <a:lnTo>
                    <a:pt x="1597" y="1193"/>
                  </a:lnTo>
                  <a:lnTo>
                    <a:pt x="1600" y="1196"/>
                  </a:lnTo>
                  <a:lnTo>
                    <a:pt x="1600" y="1198"/>
                  </a:lnTo>
                  <a:lnTo>
                    <a:pt x="1598" y="1198"/>
                  </a:lnTo>
                  <a:lnTo>
                    <a:pt x="1597" y="1199"/>
                  </a:lnTo>
                  <a:lnTo>
                    <a:pt x="1597" y="1201"/>
                  </a:lnTo>
                  <a:lnTo>
                    <a:pt x="1600" y="1201"/>
                  </a:lnTo>
                  <a:lnTo>
                    <a:pt x="1601" y="1200"/>
                  </a:lnTo>
                  <a:lnTo>
                    <a:pt x="1602" y="1200"/>
                  </a:lnTo>
                  <a:lnTo>
                    <a:pt x="1603" y="1200"/>
                  </a:lnTo>
                  <a:lnTo>
                    <a:pt x="1604" y="1201"/>
                  </a:lnTo>
                  <a:lnTo>
                    <a:pt x="1604" y="1202"/>
                  </a:lnTo>
                  <a:lnTo>
                    <a:pt x="1605" y="1203"/>
                  </a:lnTo>
                  <a:lnTo>
                    <a:pt x="1607" y="1206"/>
                  </a:lnTo>
                  <a:lnTo>
                    <a:pt x="1608" y="1206"/>
                  </a:lnTo>
                  <a:lnTo>
                    <a:pt x="1610" y="1206"/>
                  </a:lnTo>
                  <a:lnTo>
                    <a:pt x="1611" y="1206"/>
                  </a:lnTo>
                  <a:lnTo>
                    <a:pt x="1613" y="1208"/>
                  </a:lnTo>
                  <a:lnTo>
                    <a:pt x="1613" y="1209"/>
                  </a:lnTo>
                  <a:lnTo>
                    <a:pt x="1615" y="1210"/>
                  </a:lnTo>
                  <a:lnTo>
                    <a:pt x="1615" y="1211"/>
                  </a:lnTo>
                  <a:lnTo>
                    <a:pt x="1617" y="1213"/>
                  </a:lnTo>
                  <a:lnTo>
                    <a:pt x="1617" y="1216"/>
                  </a:lnTo>
                  <a:lnTo>
                    <a:pt x="1618" y="1217"/>
                  </a:lnTo>
                  <a:lnTo>
                    <a:pt x="1619" y="1216"/>
                  </a:lnTo>
                  <a:lnTo>
                    <a:pt x="1620" y="1216"/>
                  </a:lnTo>
                  <a:lnTo>
                    <a:pt x="1622" y="1217"/>
                  </a:lnTo>
                  <a:lnTo>
                    <a:pt x="1622" y="1216"/>
                  </a:lnTo>
                  <a:lnTo>
                    <a:pt x="1621" y="1215"/>
                  </a:lnTo>
                  <a:lnTo>
                    <a:pt x="1620" y="1213"/>
                  </a:lnTo>
                  <a:lnTo>
                    <a:pt x="1620" y="1211"/>
                  </a:lnTo>
                  <a:lnTo>
                    <a:pt x="1618" y="1209"/>
                  </a:lnTo>
                  <a:lnTo>
                    <a:pt x="1619" y="1206"/>
                  </a:lnTo>
                  <a:lnTo>
                    <a:pt x="1619" y="1206"/>
                  </a:lnTo>
                  <a:lnTo>
                    <a:pt x="1619" y="1205"/>
                  </a:lnTo>
                  <a:lnTo>
                    <a:pt x="1620" y="1205"/>
                  </a:lnTo>
                  <a:lnTo>
                    <a:pt x="1621" y="1205"/>
                  </a:lnTo>
                  <a:lnTo>
                    <a:pt x="1621" y="1205"/>
                  </a:lnTo>
                  <a:lnTo>
                    <a:pt x="1625" y="1205"/>
                  </a:lnTo>
                  <a:lnTo>
                    <a:pt x="1625" y="1206"/>
                  </a:lnTo>
                  <a:lnTo>
                    <a:pt x="1626" y="1207"/>
                  </a:lnTo>
                  <a:lnTo>
                    <a:pt x="1629" y="1208"/>
                  </a:lnTo>
                  <a:lnTo>
                    <a:pt x="1630" y="1207"/>
                  </a:lnTo>
                  <a:lnTo>
                    <a:pt x="1630" y="1206"/>
                  </a:lnTo>
                  <a:lnTo>
                    <a:pt x="1630" y="1203"/>
                  </a:lnTo>
                  <a:lnTo>
                    <a:pt x="1631" y="1202"/>
                  </a:lnTo>
                  <a:lnTo>
                    <a:pt x="1630" y="1200"/>
                  </a:lnTo>
                  <a:lnTo>
                    <a:pt x="1630" y="1201"/>
                  </a:lnTo>
                  <a:lnTo>
                    <a:pt x="1629" y="1201"/>
                  </a:lnTo>
                  <a:lnTo>
                    <a:pt x="1627" y="1199"/>
                  </a:lnTo>
                  <a:lnTo>
                    <a:pt x="1624" y="1200"/>
                  </a:lnTo>
                  <a:lnTo>
                    <a:pt x="1622" y="1198"/>
                  </a:lnTo>
                  <a:lnTo>
                    <a:pt x="1621" y="1198"/>
                  </a:lnTo>
                  <a:lnTo>
                    <a:pt x="1620" y="1199"/>
                  </a:lnTo>
                  <a:lnTo>
                    <a:pt x="1619" y="1199"/>
                  </a:lnTo>
                  <a:lnTo>
                    <a:pt x="1617" y="1199"/>
                  </a:lnTo>
                  <a:lnTo>
                    <a:pt x="1617" y="1198"/>
                  </a:lnTo>
                  <a:lnTo>
                    <a:pt x="1619" y="1198"/>
                  </a:lnTo>
                  <a:lnTo>
                    <a:pt x="1619" y="1196"/>
                  </a:lnTo>
                  <a:lnTo>
                    <a:pt x="1618" y="1196"/>
                  </a:lnTo>
                  <a:lnTo>
                    <a:pt x="1617" y="1195"/>
                  </a:lnTo>
                  <a:lnTo>
                    <a:pt x="1617" y="1194"/>
                  </a:lnTo>
                  <a:lnTo>
                    <a:pt x="1618" y="1193"/>
                  </a:lnTo>
                  <a:lnTo>
                    <a:pt x="1620" y="1193"/>
                  </a:lnTo>
                  <a:lnTo>
                    <a:pt x="1621" y="1193"/>
                  </a:lnTo>
                  <a:lnTo>
                    <a:pt x="1622" y="1193"/>
                  </a:lnTo>
                  <a:lnTo>
                    <a:pt x="1624" y="1194"/>
                  </a:lnTo>
                  <a:lnTo>
                    <a:pt x="1625" y="1194"/>
                  </a:lnTo>
                  <a:lnTo>
                    <a:pt x="1626" y="1193"/>
                  </a:lnTo>
                  <a:lnTo>
                    <a:pt x="1626" y="1193"/>
                  </a:lnTo>
                  <a:lnTo>
                    <a:pt x="1625" y="1192"/>
                  </a:lnTo>
                  <a:lnTo>
                    <a:pt x="1625" y="1191"/>
                  </a:lnTo>
                  <a:lnTo>
                    <a:pt x="1626" y="1190"/>
                  </a:lnTo>
                  <a:lnTo>
                    <a:pt x="1626" y="1190"/>
                  </a:lnTo>
                  <a:lnTo>
                    <a:pt x="1623" y="1188"/>
                  </a:lnTo>
                  <a:lnTo>
                    <a:pt x="1623" y="1187"/>
                  </a:lnTo>
                  <a:lnTo>
                    <a:pt x="1623" y="1186"/>
                  </a:lnTo>
                  <a:lnTo>
                    <a:pt x="1624" y="1186"/>
                  </a:lnTo>
                  <a:lnTo>
                    <a:pt x="1624" y="1186"/>
                  </a:lnTo>
                  <a:lnTo>
                    <a:pt x="1625" y="1186"/>
                  </a:lnTo>
                  <a:lnTo>
                    <a:pt x="1626" y="1187"/>
                  </a:lnTo>
                  <a:lnTo>
                    <a:pt x="1626" y="1188"/>
                  </a:lnTo>
                  <a:lnTo>
                    <a:pt x="1628" y="1189"/>
                  </a:lnTo>
                  <a:lnTo>
                    <a:pt x="1629" y="1189"/>
                  </a:lnTo>
                  <a:lnTo>
                    <a:pt x="1631" y="1191"/>
                  </a:lnTo>
                  <a:lnTo>
                    <a:pt x="1632" y="1190"/>
                  </a:lnTo>
                  <a:lnTo>
                    <a:pt x="1633" y="1190"/>
                  </a:lnTo>
                  <a:lnTo>
                    <a:pt x="1634" y="1191"/>
                  </a:lnTo>
                  <a:lnTo>
                    <a:pt x="1634" y="1192"/>
                  </a:lnTo>
                  <a:lnTo>
                    <a:pt x="1634" y="1192"/>
                  </a:lnTo>
                  <a:lnTo>
                    <a:pt x="1634" y="1193"/>
                  </a:lnTo>
                  <a:lnTo>
                    <a:pt x="1634" y="1193"/>
                  </a:lnTo>
                  <a:lnTo>
                    <a:pt x="1631" y="1193"/>
                  </a:lnTo>
                  <a:lnTo>
                    <a:pt x="1630" y="1194"/>
                  </a:lnTo>
                  <a:lnTo>
                    <a:pt x="1632" y="1195"/>
                  </a:lnTo>
                  <a:lnTo>
                    <a:pt x="1632" y="1196"/>
                  </a:lnTo>
                  <a:lnTo>
                    <a:pt x="1633" y="1197"/>
                  </a:lnTo>
                  <a:lnTo>
                    <a:pt x="1637" y="1202"/>
                  </a:lnTo>
                  <a:lnTo>
                    <a:pt x="1637" y="1204"/>
                  </a:lnTo>
                  <a:lnTo>
                    <a:pt x="1635" y="1203"/>
                  </a:lnTo>
                  <a:lnTo>
                    <a:pt x="1634" y="1204"/>
                  </a:lnTo>
                  <a:lnTo>
                    <a:pt x="1636" y="1206"/>
                  </a:lnTo>
                  <a:lnTo>
                    <a:pt x="1637" y="1208"/>
                  </a:lnTo>
                  <a:lnTo>
                    <a:pt x="1638" y="1208"/>
                  </a:lnTo>
                  <a:lnTo>
                    <a:pt x="1639" y="1208"/>
                  </a:lnTo>
                  <a:lnTo>
                    <a:pt x="1641" y="1208"/>
                  </a:lnTo>
                  <a:lnTo>
                    <a:pt x="1642" y="1209"/>
                  </a:lnTo>
                  <a:lnTo>
                    <a:pt x="1642" y="1208"/>
                  </a:lnTo>
                  <a:lnTo>
                    <a:pt x="1645" y="1208"/>
                  </a:lnTo>
                  <a:lnTo>
                    <a:pt x="1646" y="1208"/>
                  </a:lnTo>
                  <a:lnTo>
                    <a:pt x="1646" y="1208"/>
                  </a:lnTo>
                  <a:lnTo>
                    <a:pt x="1646" y="1206"/>
                  </a:lnTo>
                  <a:lnTo>
                    <a:pt x="1644" y="1204"/>
                  </a:lnTo>
                  <a:lnTo>
                    <a:pt x="1643" y="1202"/>
                  </a:lnTo>
                  <a:lnTo>
                    <a:pt x="1643" y="1198"/>
                  </a:lnTo>
                  <a:lnTo>
                    <a:pt x="1646" y="1198"/>
                  </a:lnTo>
                  <a:lnTo>
                    <a:pt x="1647" y="1199"/>
                  </a:lnTo>
                  <a:lnTo>
                    <a:pt x="1651" y="1199"/>
                  </a:lnTo>
                  <a:lnTo>
                    <a:pt x="1651" y="1200"/>
                  </a:lnTo>
                  <a:lnTo>
                    <a:pt x="1652" y="1203"/>
                  </a:lnTo>
                  <a:lnTo>
                    <a:pt x="1655" y="1205"/>
                  </a:lnTo>
                  <a:lnTo>
                    <a:pt x="1655" y="1205"/>
                  </a:lnTo>
                  <a:lnTo>
                    <a:pt x="1655" y="1206"/>
                  </a:lnTo>
                  <a:lnTo>
                    <a:pt x="1659" y="1205"/>
                  </a:lnTo>
                  <a:lnTo>
                    <a:pt x="1659" y="1205"/>
                  </a:lnTo>
                  <a:lnTo>
                    <a:pt x="1656" y="1203"/>
                  </a:lnTo>
                  <a:lnTo>
                    <a:pt x="1656" y="1201"/>
                  </a:lnTo>
                  <a:lnTo>
                    <a:pt x="1657" y="1201"/>
                  </a:lnTo>
                  <a:lnTo>
                    <a:pt x="1657" y="1200"/>
                  </a:lnTo>
                  <a:lnTo>
                    <a:pt x="1657" y="1199"/>
                  </a:lnTo>
                  <a:lnTo>
                    <a:pt x="1658" y="1199"/>
                  </a:lnTo>
                  <a:lnTo>
                    <a:pt x="1658" y="1198"/>
                  </a:lnTo>
                  <a:lnTo>
                    <a:pt x="1656" y="1197"/>
                  </a:lnTo>
                  <a:lnTo>
                    <a:pt x="1654" y="1196"/>
                  </a:lnTo>
                  <a:lnTo>
                    <a:pt x="1654" y="1195"/>
                  </a:lnTo>
                  <a:lnTo>
                    <a:pt x="1655" y="1194"/>
                  </a:lnTo>
                  <a:lnTo>
                    <a:pt x="1652" y="1192"/>
                  </a:lnTo>
                  <a:lnTo>
                    <a:pt x="1652" y="1191"/>
                  </a:lnTo>
                  <a:lnTo>
                    <a:pt x="1654" y="1191"/>
                  </a:lnTo>
                  <a:lnTo>
                    <a:pt x="1656" y="1192"/>
                  </a:lnTo>
                  <a:lnTo>
                    <a:pt x="1658" y="1192"/>
                  </a:lnTo>
                  <a:lnTo>
                    <a:pt x="1658" y="1193"/>
                  </a:lnTo>
                  <a:lnTo>
                    <a:pt x="1661" y="1193"/>
                  </a:lnTo>
                  <a:lnTo>
                    <a:pt x="1661" y="1194"/>
                  </a:lnTo>
                  <a:lnTo>
                    <a:pt x="1661" y="1195"/>
                  </a:lnTo>
                  <a:lnTo>
                    <a:pt x="1663" y="1195"/>
                  </a:lnTo>
                  <a:lnTo>
                    <a:pt x="1664" y="1195"/>
                  </a:lnTo>
                  <a:lnTo>
                    <a:pt x="1665" y="1194"/>
                  </a:lnTo>
                  <a:lnTo>
                    <a:pt x="1664" y="1193"/>
                  </a:lnTo>
                  <a:lnTo>
                    <a:pt x="1662" y="1193"/>
                  </a:lnTo>
                  <a:lnTo>
                    <a:pt x="1662" y="1191"/>
                  </a:lnTo>
                  <a:lnTo>
                    <a:pt x="1662" y="1190"/>
                  </a:lnTo>
                  <a:lnTo>
                    <a:pt x="1664" y="1190"/>
                  </a:lnTo>
                  <a:lnTo>
                    <a:pt x="1665" y="1191"/>
                  </a:lnTo>
                  <a:lnTo>
                    <a:pt x="1665" y="1190"/>
                  </a:lnTo>
                  <a:lnTo>
                    <a:pt x="1665" y="1189"/>
                  </a:lnTo>
                  <a:lnTo>
                    <a:pt x="1665" y="1188"/>
                  </a:lnTo>
                  <a:lnTo>
                    <a:pt x="1663" y="1186"/>
                  </a:lnTo>
                  <a:lnTo>
                    <a:pt x="1662" y="1184"/>
                  </a:lnTo>
                  <a:lnTo>
                    <a:pt x="1660" y="1182"/>
                  </a:lnTo>
                  <a:lnTo>
                    <a:pt x="1659" y="1183"/>
                  </a:lnTo>
                  <a:lnTo>
                    <a:pt x="1659" y="1183"/>
                  </a:lnTo>
                  <a:lnTo>
                    <a:pt x="1659" y="1184"/>
                  </a:lnTo>
                  <a:lnTo>
                    <a:pt x="1658" y="1184"/>
                  </a:lnTo>
                  <a:lnTo>
                    <a:pt x="1657" y="1183"/>
                  </a:lnTo>
                  <a:lnTo>
                    <a:pt x="1656" y="1183"/>
                  </a:lnTo>
                  <a:lnTo>
                    <a:pt x="1655" y="1181"/>
                  </a:lnTo>
                  <a:lnTo>
                    <a:pt x="1655" y="1180"/>
                  </a:lnTo>
                  <a:lnTo>
                    <a:pt x="1654" y="1179"/>
                  </a:lnTo>
                  <a:lnTo>
                    <a:pt x="1652" y="1179"/>
                  </a:lnTo>
                  <a:lnTo>
                    <a:pt x="1652" y="1179"/>
                  </a:lnTo>
                  <a:lnTo>
                    <a:pt x="1649" y="1179"/>
                  </a:lnTo>
                  <a:lnTo>
                    <a:pt x="1647" y="1178"/>
                  </a:lnTo>
                  <a:lnTo>
                    <a:pt x="1647" y="1177"/>
                  </a:lnTo>
                  <a:lnTo>
                    <a:pt x="1646" y="1176"/>
                  </a:lnTo>
                  <a:lnTo>
                    <a:pt x="1646" y="1172"/>
                  </a:lnTo>
                  <a:lnTo>
                    <a:pt x="1644" y="1172"/>
                  </a:lnTo>
                  <a:lnTo>
                    <a:pt x="1644" y="1171"/>
                  </a:lnTo>
                  <a:lnTo>
                    <a:pt x="1644" y="1170"/>
                  </a:lnTo>
                  <a:lnTo>
                    <a:pt x="1645" y="1170"/>
                  </a:lnTo>
                  <a:lnTo>
                    <a:pt x="1646" y="1170"/>
                  </a:lnTo>
                  <a:lnTo>
                    <a:pt x="1647" y="1170"/>
                  </a:lnTo>
                  <a:lnTo>
                    <a:pt x="1649" y="1172"/>
                  </a:lnTo>
                  <a:lnTo>
                    <a:pt x="1651" y="1173"/>
                  </a:lnTo>
                  <a:close/>
                  <a:moveTo>
                    <a:pt x="1675" y="1170"/>
                  </a:moveTo>
                  <a:lnTo>
                    <a:pt x="1675" y="1170"/>
                  </a:lnTo>
                  <a:lnTo>
                    <a:pt x="1674" y="1170"/>
                  </a:lnTo>
                  <a:lnTo>
                    <a:pt x="1674" y="1170"/>
                  </a:lnTo>
                  <a:lnTo>
                    <a:pt x="1674" y="1170"/>
                  </a:lnTo>
                  <a:lnTo>
                    <a:pt x="1675" y="1169"/>
                  </a:lnTo>
                  <a:lnTo>
                    <a:pt x="1675" y="1169"/>
                  </a:lnTo>
                  <a:lnTo>
                    <a:pt x="1675" y="1169"/>
                  </a:lnTo>
                  <a:lnTo>
                    <a:pt x="1675" y="1170"/>
                  </a:lnTo>
                  <a:close/>
                  <a:moveTo>
                    <a:pt x="1674" y="1169"/>
                  </a:moveTo>
                  <a:lnTo>
                    <a:pt x="1673" y="1169"/>
                  </a:lnTo>
                  <a:lnTo>
                    <a:pt x="1673" y="1169"/>
                  </a:lnTo>
                  <a:lnTo>
                    <a:pt x="1673" y="1168"/>
                  </a:lnTo>
                  <a:lnTo>
                    <a:pt x="1673" y="1168"/>
                  </a:lnTo>
                  <a:lnTo>
                    <a:pt x="1674" y="1168"/>
                  </a:lnTo>
                  <a:lnTo>
                    <a:pt x="1674" y="1168"/>
                  </a:lnTo>
                  <a:lnTo>
                    <a:pt x="1674" y="1169"/>
                  </a:lnTo>
                  <a:close/>
                  <a:moveTo>
                    <a:pt x="1565" y="1167"/>
                  </a:moveTo>
                  <a:lnTo>
                    <a:pt x="1565" y="1167"/>
                  </a:lnTo>
                  <a:lnTo>
                    <a:pt x="1564" y="1166"/>
                  </a:lnTo>
                  <a:lnTo>
                    <a:pt x="1564" y="1165"/>
                  </a:lnTo>
                  <a:lnTo>
                    <a:pt x="1564" y="1165"/>
                  </a:lnTo>
                  <a:lnTo>
                    <a:pt x="1565" y="1165"/>
                  </a:lnTo>
                  <a:lnTo>
                    <a:pt x="1566" y="1166"/>
                  </a:lnTo>
                  <a:lnTo>
                    <a:pt x="1566" y="1166"/>
                  </a:lnTo>
                  <a:lnTo>
                    <a:pt x="1565" y="1167"/>
                  </a:lnTo>
                  <a:close/>
                  <a:moveTo>
                    <a:pt x="1600" y="1167"/>
                  </a:moveTo>
                  <a:lnTo>
                    <a:pt x="1599" y="1167"/>
                  </a:lnTo>
                  <a:lnTo>
                    <a:pt x="1598" y="1166"/>
                  </a:lnTo>
                  <a:lnTo>
                    <a:pt x="1598" y="1165"/>
                  </a:lnTo>
                  <a:lnTo>
                    <a:pt x="1599" y="1165"/>
                  </a:lnTo>
                  <a:lnTo>
                    <a:pt x="1600" y="1165"/>
                  </a:lnTo>
                  <a:lnTo>
                    <a:pt x="1600" y="1165"/>
                  </a:lnTo>
                  <a:lnTo>
                    <a:pt x="1600" y="1166"/>
                  </a:lnTo>
                  <a:lnTo>
                    <a:pt x="1600" y="1167"/>
                  </a:lnTo>
                  <a:close/>
                  <a:moveTo>
                    <a:pt x="1688" y="1164"/>
                  </a:moveTo>
                  <a:lnTo>
                    <a:pt x="1688" y="1165"/>
                  </a:lnTo>
                  <a:lnTo>
                    <a:pt x="1687" y="1165"/>
                  </a:lnTo>
                  <a:lnTo>
                    <a:pt x="1686" y="1165"/>
                  </a:lnTo>
                  <a:lnTo>
                    <a:pt x="1684" y="1167"/>
                  </a:lnTo>
                  <a:lnTo>
                    <a:pt x="1683" y="1167"/>
                  </a:lnTo>
                  <a:lnTo>
                    <a:pt x="1682" y="1166"/>
                  </a:lnTo>
                  <a:lnTo>
                    <a:pt x="1682" y="1165"/>
                  </a:lnTo>
                  <a:lnTo>
                    <a:pt x="1683" y="1163"/>
                  </a:lnTo>
                  <a:lnTo>
                    <a:pt x="1684" y="1162"/>
                  </a:lnTo>
                  <a:lnTo>
                    <a:pt x="1685" y="1162"/>
                  </a:lnTo>
                  <a:lnTo>
                    <a:pt x="1685" y="1162"/>
                  </a:lnTo>
                  <a:lnTo>
                    <a:pt x="1687" y="1162"/>
                  </a:lnTo>
                  <a:lnTo>
                    <a:pt x="1688" y="1164"/>
                  </a:lnTo>
                  <a:close/>
                  <a:moveTo>
                    <a:pt x="1563" y="1162"/>
                  </a:moveTo>
                  <a:lnTo>
                    <a:pt x="1563" y="1162"/>
                  </a:lnTo>
                  <a:lnTo>
                    <a:pt x="1561" y="1161"/>
                  </a:lnTo>
                  <a:lnTo>
                    <a:pt x="1561" y="1161"/>
                  </a:lnTo>
                  <a:lnTo>
                    <a:pt x="1562" y="1160"/>
                  </a:lnTo>
                  <a:lnTo>
                    <a:pt x="1562" y="1160"/>
                  </a:lnTo>
                  <a:lnTo>
                    <a:pt x="1563" y="1161"/>
                  </a:lnTo>
                  <a:lnTo>
                    <a:pt x="1563" y="1162"/>
                  </a:lnTo>
                  <a:close/>
                  <a:moveTo>
                    <a:pt x="1704" y="1162"/>
                  </a:moveTo>
                  <a:lnTo>
                    <a:pt x="1702" y="1163"/>
                  </a:lnTo>
                  <a:lnTo>
                    <a:pt x="1702" y="1162"/>
                  </a:lnTo>
                  <a:lnTo>
                    <a:pt x="1702" y="1160"/>
                  </a:lnTo>
                  <a:lnTo>
                    <a:pt x="1702" y="1159"/>
                  </a:lnTo>
                  <a:lnTo>
                    <a:pt x="1703" y="1159"/>
                  </a:lnTo>
                  <a:lnTo>
                    <a:pt x="1703" y="1160"/>
                  </a:lnTo>
                  <a:lnTo>
                    <a:pt x="1704" y="1160"/>
                  </a:lnTo>
                  <a:lnTo>
                    <a:pt x="1704" y="1161"/>
                  </a:lnTo>
                  <a:lnTo>
                    <a:pt x="1704" y="1162"/>
                  </a:lnTo>
                  <a:close/>
                  <a:moveTo>
                    <a:pt x="1661" y="1157"/>
                  </a:moveTo>
                  <a:lnTo>
                    <a:pt x="1661" y="1158"/>
                  </a:lnTo>
                  <a:lnTo>
                    <a:pt x="1660" y="1158"/>
                  </a:lnTo>
                  <a:lnTo>
                    <a:pt x="1659" y="1156"/>
                  </a:lnTo>
                  <a:lnTo>
                    <a:pt x="1659" y="1156"/>
                  </a:lnTo>
                  <a:lnTo>
                    <a:pt x="1661" y="1156"/>
                  </a:lnTo>
                  <a:lnTo>
                    <a:pt x="1661" y="1156"/>
                  </a:lnTo>
                  <a:lnTo>
                    <a:pt x="1661" y="1157"/>
                  </a:lnTo>
                  <a:close/>
                  <a:moveTo>
                    <a:pt x="1641" y="1157"/>
                  </a:moveTo>
                  <a:lnTo>
                    <a:pt x="1640" y="1157"/>
                  </a:lnTo>
                  <a:lnTo>
                    <a:pt x="1640" y="1156"/>
                  </a:lnTo>
                  <a:lnTo>
                    <a:pt x="1640" y="1155"/>
                  </a:lnTo>
                  <a:lnTo>
                    <a:pt x="1640" y="1155"/>
                  </a:lnTo>
                  <a:lnTo>
                    <a:pt x="1641" y="1155"/>
                  </a:lnTo>
                  <a:lnTo>
                    <a:pt x="1641" y="1155"/>
                  </a:lnTo>
                  <a:lnTo>
                    <a:pt x="1641" y="1156"/>
                  </a:lnTo>
                  <a:lnTo>
                    <a:pt x="1641" y="1157"/>
                  </a:lnTo>
                  <a:close/>
                  <a:moveTo>
                    <a:pt x="1649" y="1155"/>
                  </a:moveTo>
                  <a:lnTo>
                    <a:pt x="1649" y="1155"/>
                  </a:lnTo>
                  <a:lnTo>
                    <a:pt x="1649" y="1157"/>
                  </a:lnTo>
                  <a:lnTo>
                    <a:pt x="1644" y="1157"/>
                  </a:lnTo>
                  <a:lnTo>
                    <a:pt x="1644" y="1158"/>
                  </a:lnTo>
                  <a:lnTo>
                    <a:pt x="1643" y="1158"/>
                  </a:lnTo>
                  <a:lnTo>
                    <a:pt x="1642" y="1156"/>
                  </a:lnTo>
                  <a:lnTo>
                    <a:pt x="1642" y="1155"/>
                  </a:lnTo>
                  <a:lnTo>
                    <a:pt x="1641" y="1155"/>
                  </a:lnTo>
                  <a:lnTo>
                    <a:pt x="1641" y="1154"/>
                  </a:lnTo>
                  <a:lnTo>
                    <a:pt x="1642" y="1154"/>
                  </a:lnTo>
                  <a:lnTo>
                    <a:pt x="1643" y="1155"/>
                  </a:lnTo>
                  <a:lnTo>
                    <a:pt x="1644" y="1155"/>
                  </a:lnTo>
                  <a:lnTo>
                    <a:pt x="1645" y="1155"/>
                  </a:lnTo>
                  <a:lnTo>
                    <a:pt x="1647" y="1154"/>
                  </a:lnTo>
                  <a:lnTo>
                    <a:pt x="1649" y="1154"/>
                  </a:lnTo>
                  <a:lnTo>
                    <a:pt x="1649" y="1155"/>
                  </a:lnTo>
                  <a:close/>
                  <a:moveTo>
                    <a:pt x="1682" y="1157"/>
                  </a:moveTo>
                  <a:lnTo>
                    <a:pt x="1680" y="1157"/>
                  </a:lnTo>
                  <a:lnTo>
                    <a:pt x="1679" y="1156"/>
                  </a:lnTo>
                  <a:lnTo>
                    <a:pt x="1679" y="1154"/>
                  </a:lnTo>
                  <a:lnTo>
                    <a:pt x="1679" y="1153"/>
                  </a:lnTo>
                  <a:lnTo>
                    <a:pt x="1681" y="1151"/>
                  </a:lnTo>
                  <a:lnTo>
                    <a:pt x="1682" y="1152"/>
                  </a:lnTo>
                  <a:lnTo>
                    <a:pt x="1681" y="1153"/>
                  </a:lnTo>
                  <a:lnTo>
                    <a:pt x="1681" y="1155"/>
                  </a:lnTo>
                  <a:lnTo>
                    <a:pt x="1682" y="1156"/>
                  </a:lnTo>
                  <a:lnTo>
                    <a:pt x="1682" y="1157"/>
                  </a:lnTo>
                  <a:close/>
                  <a:moveTo>
                    <a:pt x="1695" y="1152"/>
                  </a:moveTo>
                  <a:lnTo>
                    <a:pt x="1694" y="1153"/>
                  </a:lnTo>
                  <a:lnTo>
                    <a:pt x="1693" y="1153"/>
                  </a:lnTo>
                  <a:lnTo>
                    <a:pt x="1693" y="1150"/>
                  </a:lnTo>
                  <a:lnTo>
                    <a:pt x="1693" y="1150"/>
                  </a:lnTo>
                  <a:lnTo>
                    <a:pt x="1695" y="1151"/>
                  </a:lnTo>
                  <a:lnTo>
                    <a:pt x="1695" y="1151"/>
                  </a:lnTo>
                  <a:lnTo>
                    <a:pt x="1695" y="1152"/>
                  </a:lnTo>
                  <a:close/>
                  <a:moveTo>
                    <a:pt x="1670" y="1155"/>
                  </a:moveTo>
                  <a:lnTo>
                    <a:pt x="1668" y="1156"/>
                  </a:lnTo>
                  <a:lnTo>
                    <a:pt x="1667" y="1156"/>
                  </a:lnTo>
                  <a:lnTo>
                    <a:pt x="1666" y="1155"/>
                  </a:lnTo>
                  <a:lnTo>
                    <a:pt x="1665" y="1155"/>
                  </a:lnTo>
                  <a:lnTo>
                    <a:pt x="1664" y="1154"/>
                  </a:lnTo>
                  <a:lnTo>
                    <a:pt x="1664" y="1152"/>
                  </a:lnTo>
                  <a:lnTo>
                    <a:pt x="1664" y="1152"/>
                  </a:lnTo>
                  <a:lnTo>
                    <a:pt x="1665" y="1150"/>
                  </a:lnTo>
                  <a:lnTo>
                    <a:pt x="1667" y="1150"/>
                  </a:lnTo>
                  <a:lnTo>
                    <a:pt x="1668" y="1149"/>
                  </a:lnTo>
                  <a:lnTo>
                    <a:pt x="1670" y="1150"/>
                  </a:lnTo>
                  <a:lnTo>
                    <a:pt x="1672" y="1152"/>
                  </a:lnTo>
                  <a:lnTo>
                    <a:pt x="1672" y="1154"/>
                  </a:lnTo>
                  <a:lnTo>
                    <a:pt x="1671" y="1155"/>
                  </a:lnTo>
                  <a:lnTo>
                    <a:pt x="1670" y="1155"/>
                  </a:lnTo>
                  <a:close/>
                  <a:moveTo>
                    <a:pt x="1689" y="1155"/>
                  </a:moveTo>
                  <a:lnTo>
                    <a:pt x="1688" y="1156"/>
                  </a:lnTo>
                  <a:lnTo>
                    <a:pt x="1687" y="1155"/>
                  </a:lnTo>
                  <a:lnTo>
                    <a:pt x="1687" y="1154"/>
                  </a:lnTo>
                  <a:lnTo>
                    <a:pt x="1686" y="1154"/>
                  </a:lnTo>
                  <a:lnTo>
                    <a:pt x="1686" y="1153"/>
                  </a:lnTo>
                  <a:lnTo>
                    <a:pt x="1687" y="1152"/>
                  </a:lnTo>
                  <a:lnTo>
                    <a:pt x="1687" y="1149"/>
                  </a:lnTo>
                  <a:lnTo>
                    <a:pt x="1688" y="1148"/>
                  </a:lnTo>
                  <a:lnTo>
                    <a:pt x="1689" y="1148"/>
                  </a:lnTo>
                  <a:lnTo>
                    <a:pt x="1689" y="1150"/>
                  </a:lnTo>
                  <a:lnTo>
                    <a:pt x="1690" y="1150"/>
                  </a:lnTo>
                  <a:lnTo>
                    <a:pt x="1690" y="1152"/>
                  </a:lnTo>
                  <a:lnTo>
                    <a:pt x="1689" y="1154"/>
                  </a:lnTo>
                  <a:lnTo>
                    <a:pt x="1689" y="1155"/>
                  </a:lnTo>
                  <a:close/>
                  <a:moveTo>
                    <a:pt x="1712" y="1147"/>
                  </a:moveTo>
                  <a:lnTo>
                    <a:pt x="1712" y="1147"/>
                  </a:lnTo>
                  <a:lnTo>
                    <a:pt x="1712" y="1147"/>
                  </a:lnTo>
                  <a:lnTo>
                    <a:pt x="1712" y="1146"/>
                  </a:lnTo>
                  <a:lnTo>
                    <a:pt x="1711" y="1146"/>
                  </a:lnTo>
                  <a:lnTo>
                    <a:pt x="1712" y="1145"/>
                  </a:lnTo>
                  <a:lnTo>
                    <a:pt x="1712" y="1145"/>
                  </a:lnTo>
                  <a:lnTo>
                    <a:pt x="1713" y="1145"/>
                  </a:lnTo>
                  <a:lnTo>
                    <a:pt x="1713" y="1147"/>
                  </a:lnTo>
                  <a:lnTo>
                    <a:pt x="1712" y="1147"/>
                  </a:lnTo>
                  <a:close/>
                  <a:moveTo>
                    <a:pt x="1678" y="1148"/>
                  </a:moveTo>
                  <a:lnTo>
                    <a:pt x="1676" y="1148"/>
                  </a:lnTo>
                  <a:lnTo>
                    <a:pt x="1675" y="1146"/>
                  </a:lnTo>
                  <a:lnTo>
                    <a:pt x="1675" y="1146"/>
                  </a:lnTo>
                  <a:lnTo>
                    <a:pt x="1676" y="1144"/>
                  </a:lnTo>
                  <a:lnTo>
                    <a:pt x="1677" y="1144"/>
                  </a:lnTo>
                  <a:lnTo>
                    <a:pt x="1678" y="1145"/>
                  </a:lnTo>
                  <a:lnTo>
                    <a:pt x="1678" y="1148"/>
                  </a:lnTo>
                  <a:close/>
                  <a:moveTo>
                    <a:pt x="1810" y="1140"/>
                  </a:moveTo>
                  <a:lnTo>
                    <a:pt x="1810" y="1141"/>
                  </a:lnTo>
                  <a:lnTo>
                    <a:pt x="1809" y="1140"/>
                  </a:lnTo>
                  <a:lnTo>
                    <a:pt x="1809" y="1139"/>
                  </a:lnTo>
                  <a:lnTo>
                    <a:pt x="1809" y="1139"/>
                  </a:lnTo>
                  <a:lnTo>
                    <a:pt x="1810" y="1139"/>
                  </a:lnTo>
                  <a:lnTo>
                    <a:pt x="1810" y="1139"/>
                  </a:lnTo>
                  <a:lnTo>
                    <a:pt x="1810" y="1139"/>
                  </a:lnTo>
                  <a:lnTo>
                    <a:pt x="1810" y="1140"/>
                  </a:lnTo>
                  <a:close/>
                  <a:moveTo>
                    <a:pt x="1704" y="1137"/>
                  </a:moveTo>
                  <a:lnTo>
                    <a:pt x="1704" y="1138"/>
                  </a:lnTo>
                  <a:lnTo>
                    <a:pt x="1706" y="1138"/>
                  </a:lnTo>
                  <a:lnTo>
                    <a:pt x="1707" y="1138"/>
                  </a:lnTo>
                  <a:lnTo>
                    <a:pt x="1706" y="1139"/>
                  </a:lnTo>
                  <a:lnTo>
                    <a:pt x="1706" y="1140"/>
                  </a:lnTo>
                  <a:lnTo>
                    <a:pt x="1705" y="1141"/>
                  </a:lnTo>
                  <a:lnTo>
                    <a:pt x="1704" y="1138"/>
                  </a:lnTo>
                  <a:lnTo>
                    <a:pt x="1704" y="1137"/>
                  </a:lnTo>
                  <a:close/>
                  <a:moveTo>
                    <a:pt x="1720" y="1133"/>
                  </a:moveTo>
                  <a:lnTo>
                    <a:pt x="1722" y="1135"/>
                  </a:lnTo>
                  <a:lnTo>
                    <a:pt x="1722" y="1136"/>
                  </a:lnTo>
                  <a:lnTo>
                    <a:pt x="1722" y="1137"/>
                  </a:lnTo>
                  <a:lnTo>
                    <a:pt x="1722" y="1138"/>
                  </a:lnTo>
                  <a:lnTo>
                    <a:pt x="1721" y="1138"/>
                  </a:lnTo>
                  <a:lnTo>
                    <a:pt x="1720" y="1136"/>
                  </a:lnTo>
                  <a:lnTo>
                    <a:pt x="1719" y="1135"/>
                  </a:lnTo>
                  <a:lnTo>
                    <a:pt x="1715" y="1135"/>
                  </a:lnTo>
                  <a:lnTo>
                    <a:pt x="1714" y="1134"/>
                  </a:lnTo>
                  <a:lnTo>
                    <a:pt x="1714" y="1135"/>
                  </a:lnTo>
                  <a:lnTo>
                    <a:pt x="1713" y="1136"/>
                  </a:lnTo>
                  <a:lnTo>
                    <a:pt x="1713" y="1138"/>
                  </a:lnTo>
                  <a:lnTo>
                    <a:pt x="1712" y="1139"/>
                  </a:lnTo>
                  <a:lnTo>
                    <a:pt x="1711" y="1139"/>
                  </a:lnTo>
                  <a:lnTo>
                    <a:pt x="1710" y="1137"/>
                  </a:lnTo>
                  <a:lnTo>
                    <a:pt x="1711" y="1133"/>
                  </a:lnTo>
                  <a:lnTo>
                    <a:pt x="1712" y="1131"/>
                  </a:lnTo>
                  <a:lnTo>
                    <a:pt x="1714" y="1131"/>
                  </a:lnTo>
                  <a:lnTo>
                    <a:pt x="1714" y="1132"/>
                  </a:lnTo>
                  <a:lnTo>
                    <a:pt x="1717" y="1132"/>
                  </a:lnTo>
                  <a:lnTo>
                    <a:pt x="1718" y="1133"/>
                  </a:lnTo>
                  <a:lnTo>
                    <a:pt x="1720" y="1133"/>
                  </a:lnTo>
                  <a:close/>
                  <a:moveTo>
                    <a:pt x="1675" y="1128"/>
                  </a:moveTo>
                  <a:lnTo>
                    <a:pt x="1674" y="1129"/>
                  </a:lnTo>
                  <a:lnTo>
                    <a:pt x="1672" y="1127"/>
                  </a:lnTo>
                  <a:lnTo>
                    <a:pt x="1672" y="1125"/>
                  </a:lnTo>
                  <a:lnTo>
                    <a:pt x="1670" y="1122"/>
                  </a:lnTo>
                  <a:lnTo>
                    <a:pt x="1670" y="1120"/>
                  </a:lnTo>
                  <a:lnTo>
                    <a:pt x="1672" y="1120"/>
                  </a:lnTo>
                  <a:lnTo>
                    <a:pt x="1673" y="1124"/>
                  </a:lnTo>
                  <a:lnTo>
                    <a:pt x="1674" y="1125"/>
                  </a:lnTo>
                  <a:lnTo>
                    <a:pt x="1674" y="1126"/>
                  </a:lnTo>
                  <a:lnTo>
                    <a:pt x="1675" y="1126"/>
                  </a:lnTo>
                  <a:lnTo>
                    <a:pt x="1675" y="1127"/>
                  </a:lnTo>
                  <a:lnTo>
                    <a:pt x="1675" y="1127"/>
                  </a:lnTo>
                  <a:lnTo>
                    <a:pt x="1675" y="1128"/>
                  </a:lnTo>
                  <a:close/>
                  <a:moveTo>
                    <a:pt x="1704" y="1122"/>
                  </a:moveTo>
                  <a:lnTo>
                    <a:pt x="1703" y="1122"/>
                  </a:lnTo>
                  <a:lnTo>
                    <a:pt x="1703" y="1121"/>
                  </a:lnTo>
                  <a:lnTo>
                    <a:pt x="1702" y="1121"/>
                  </a:lnTo>
                  <a:lnTo>
                    <a:pt x="1703" y="1119"/>
                  </a:lnTo>
                  <a:lnTo>
                    <a:pt x="1704" y="1119"/>
                  </a:lnTo>
                  <a:lnTo>
                    <a:pt x="1704" y="1120"/>
                  </a:lnTo>
                  <a:lnTo>
                    <a:pt x="1704" y="1122"/>
                  </a:lnTo>
                  <a:close/>
                  <a:moveTo>
                    <a:pt x="1738" y="1108"/>
                  </a:moveTo>
                  <a:lnTo>
                    <a:pt x="1738" y="1108"/>
                  </a:lnTo>
                  <a:lnTo>
                    <a:pt x="1736" y="1107"/>
                  </a:lnTo>
                  <a:lnTo>
                    <a:pt x="1737" y="1106"/>
                  </a:lnTo>
                  <a:lnTo>
                    <a:pt x="1738" y="1106"/>
                  </a:lnTo>
                  <a:lnTo>
                    <a:pt x="1739" y="1107"/>
                  </a:lnTo>
                  <a:lnTo>
                    <a:pt x="1738" y="1108"/>
                  </a:lnTo>
                  <a:close/>
                  <a:moveTo>
                    <a:pt x="1730" y="1096"/>
                  </a:moveTo>
                  <a:lnTo>
                    <a:pt x="1731" y="1096"/>
                  </a:lnTo>
                  <a:lnTo>
                    <a:pt x="1732" y="1094"/>
                  </a:lnTo>
                  <a:lnTo>
                    <a:pt x="1733" y="1093"/>
                  </a:lnTo>
                  <a:lnTo>
                    <a:pt x="1734" y="1095"/>
                  </a:lnTo>
                  <a:lnTo>
                    <a:pt x="1736" y="1101"/>
                  </a:lnTo>
                  <a:lnTo>
                    <a:pt x="1737" y="1102"/>
                  </a:lnTo>
                  <a:lnTo>
                    <a:pt x="1737" y="1105"/>
                  </a:lnTo>
                  <a:lnTo>
                    <a:pt x="1735" y="1106"/>
                  </a:lnTo>
                  <a:lnTo>
                    <a:pt x="1735" y="1107"/>
                  </a:lnTo>
                  <a:lnTo>
                    <a:pt x="1735" y="1107"/>
                  </a:lnTo>
                  <a:lnTo>
                    <a:pt x="1734" y="1105"/>
                  </a:lnTo>
                  <a:lnTo>
                    <a:pt x="1733" y="1104"/>
                  </a:lnTo>
                  <a:lnTo>
                    <a:pt x="1731" y="1104"/>
                  </a:lnTo>
                  <a:lnTo>
                    <a:pt x="1730" y="1105"/>
                  </a:lnTo>
                  <a:lnTo>
                    <a:pt x="1730" y="1105"/>
                  </a:lnTo>
                  <a:lnTo>
                    <a:pt x="1729" y="1105"/>
                  </a:lnTo>
                  <a:lnTo>
                    <a:pt x="1729" y="1104"/>
                  </a:lnTo>
                  <a:lnTo>
                    <a:pt x="1728" y="1103"/>
                  </a:lnTo>
                  <a:lnTo>
                    <a:pt x="1728" y="1101"/>
                  </a:lnTo>
                  <a:lnTo>
                    <a:pt x="1726" y="1100"/>
                  </a:lnTo>
                  <a:lnTo>
                    <a:pt x="1726" y="1098"/>
                  </a:lnTo>
                  <a:lnTo>
                    <a:pt x="1724" y="1097"/>
                  </a:lnTo>
                  <a:lnTo>
                    <a:pt x="1724" y="1097"/>
                  </a:lnTo>
                  <a:lnTo>
                    <a:pt x="1724" y="1096"/>
                  </a:lnTo>
                  <a:lnTo>
                    <a:pt x="1724" y="1096"/>
                  </a:lnTo>
                  <a:lnTo>
                    <a:pt x="1723" y="1095"/>
                  </a:lnTo>
                  <a:lnTo>
                    <a:pt x="1723" y="1094"/>
                  </a:lnTo>
                  <a:lnTo>
                    <a:pt x="1723" y="1093"/>
                  </a:lnTo>
                  <a:lnTo>
                    <a:pt x="1724" y="1092"/>
                  </a:lnTo>
                  <a:lnTo>
                    <a:pt x="1726" y="1092"/>
                  </a:lnTo>
                  <a:lnTo>
                    <a:pt x="1727" y="1093"/>
                  </a:lnTo>
                  <a:lnTo>
                    <a:pt x="1730" y="1096"/>
                  </a:lnTo>
                  <a:close/>
                  <a:moveTo>
                    <a:pt x="1825" y="1093"/>
                  </a:moveTo>
                  <a:lnTo>
                    <a:pt x="1825" y="1093"/>
                  </a:lnTo>
                  <a:lnTo>
                    <a:pt x="1824" y="1093"/>
                  </a:lnTo>
                  <a:lnTo>
                    <a:pt x="1823" y="1093"/>
                  </a:lnTo>
                  <a:lnTo>
                    <a:pt x="1823" y="1092"/>
                  </a:lnTo>
                  <a:lnTo>
                    <a:pt x="1824" y="1092"/>
                  </a:lnTo>
                  <a:lnTo>
                    <a:pt x="1824" y="1092"/>
                  </a:lnTo>
                  <a:lnTo>
                    <a:pt x="1825" y="1092"/>
                  </a:lnTo>
                  <a:lnTo>
                    <a:pt x="1825" y="1093"/>
                  </a:lnTo>
                  <a:close/>
                  <a:moveTo>
                    <a:pt x="1731" y="1091"/>
                  </a:moveTo>
                  <a:lnTo>
                    <a:pt x="1731" y="1092"/>
                  </a:lnTo>
                  <a:lnTo>
                    <a:pt x="1730" y="1092"/>
                  </a:lnTo>
                  <a:lnTo>
                    <a:pt x="1730" y="1092"/>
                  </a:lnTo>
                  <a:lnTo>
                    <a:pt x="1729" y="1091"/>
                  </a:lnTo>
                  <a:lnTo>
                    <a:pt x="1729" y="1091"/>
                  </a:lnTo>
                  <a:lnTo>
                    <a:pt x="1729" y="1091"/>
                  </a:lnTo>
                  <a:lnTo>
                    <a:pt x="1730" y="1091"/>
                  </a:lnTo>
                  <a:lnTo>
                    <a:pt x="1730" y="1090"/>
                  </a:lnTo>
                  <a:lnTo>
                    <a:pt x="1731" y="1090"/>
                  </a:lnTo>
                  <a:lnTo>
                    <a:pt x="1731" y="1090"/>
                  </a:lnTo>
                  <a:lnTo>
                    <a:pt x="1731" y="1091"/>
                  </a:lnTo>
                  <a:close/>
                  <a:moveTo>
                    <a:pt x="1818" y="1088"/>
                  </a:moveTo>
                  <a:lnTo>
                    <a:pt x="1822" y="1091"/>
                  </a:lnTo>
                  <a:lnTo>
                    <a:pt x="1822" y="1091"/>
                  </a:lnTo>
                  <a:lnTo>
                    <a:pt x="1823" y="1092"/>
                  </a:lnTo>
                  <a:lnTo>
                    <a:pt x="1822" y="1092"/>
                  </a:lnTo>
                  <a:lnTo>
                    <a:pt x="1821" y="1093"/>
                  </a:lnTo>
                  <a:lnTo>
                    <a:pt x="1820" y="1093"/>
                  </a:lnTo>
                  <a:lnTo>
                    <a:pt x="1817" y="1094"/>
                  </a:lnTo>
                  <a:lnTo>
                    <a:pt x="1815" y="1097"/>
                  </a:lnTo>
                  <a:lnTo>
                    <a:pt x="1815" y="1097"/>
                  </a:lnTo>
                  <a:lnTo>
                    <a:pt x="1814" y="1098"/>
                  </a:lnTo>
                  <a:lnTo>
                    <a:pt x="1814" y="1097"/>
                  </a:lnTo>
                  <a:lnTo>
                    <a:pt x="1814" y="1096"/>
                  </a:lnTo>
                  <a:lnTo>
                    <a:pt x="1815" y="1096"/>
                  </a:lnTo>
                  <a:lnTo>
                    <a:pt x="1815" y="1095"/>
                  </a:lnTo>
                  <a:lnTo>
                    <a:pt x="1815" y="1094"/>
                  </a:lnTo>
                  <a:lnTo>
                    <a:pt x="1815" y="1090"/>
                  </a:lnTo>
                  <a:lnTo>
                    <a:pt x="1814" y="1089"/>
                  </a:lnTo>
                  <a:lnTo>
                    <a:pt x="1814" y="1088"/>
                  </a:lnTo>
                  <a:lnTo>
                    <a:pt x="1816" y="1088"/>
                  </a:lnTo>
                  <a:lnTo>
                    <a:pt x="1817" y="1088"/>
                  </a:lnTo>
                  <a:lnTo>
                    <a:pt x="1818" y="1088"/>
                  </a:lnTo>
                  <a:close/>
                  <a:moveTo>
                    <a:pt x="1746" y="1089"/>
                  </a:moveTo>
                  <a:lnTo>
                    <a:pt x="1745" y="1090"/>
                  </a:lnTo>
                  <a:lnTo>
                    <a:pt x="1745" y="1089"/>
                  </a:lnTo>
                  <a:lnTo>
                    <a:pt x="1745" y="1088"/>
                  </a:lnTo>
                  <a:lnTo>
                    <a:pt x="1746" y="1088"/>
                  </a:lnTo>
                  <a:lnTo>
                    <a:pt x="1746" y="1088"/>
                  </a:lnTo>
                  <a:lnTo>
                    <a:pt x="1746" y="1089"/>
                  </a:lnTo>
                  <a:close/>
                  <a:moveTo>
                    <a:pt x="1831" y="1079"/>
                  </a:moveTo>
                  <a:lnTo>
                    <a:pt x="1831" y="1079"/>
                  </a:lnTo>
                  <a:lnTo>
                    <a:pt x="1830" y="1078"/>
                  </a:lnTo>
                  <a:lnTo>
                    <a:pt x="1830" y="1078"/>
                  </a:lnTo>
                  <a:lnTo>
                    <a:pt x="1831" y="1078"/>
                  </a:lnTo>
                  <a:lnTo>
                    <a:pt x="1831" y="1078"/>
                  </a:lnTo>
                  <a:lnTo>
                    <a:pt x="1831" y="1079"/>
                  </a:lnTo>
                  <a:close/>
                  <a:moveTo>
                    <a:pt x="1763" y="1077"/>
                  </a:moveTo>
                  <a:lnTo>
                    <a:pt x="1762" y="1078"/>
                  </a:lnTo>
                  <a:lnTo>
                    <a:pt x="1762" y="1078"/>
                  </a:lnTo>
                  <a:lnTo>
                    <a:pt x="1762" y="1076"/>
                  </a:lnTo>
                  <a:lnTo>
                    <a:pt x="1763" y="1075"/>
                  </a:lnTo>
                  <a:lnTo>
                    <a:pt x="1764" y="1075"/>
                  </a:lnTo>
                  <a:lnTo>
                    <a:pt x="1764" y="1076"/>
                  </a:lnTo>
                  <a:lnTo>
                    <a:pt x="1763" y="1077"/>
                  </a:lnTo>
                  <a:close/>
                  <a:moveTo>
                    <a:pt x="1777" y="1083"/>
                  </a:moveTo>
                  <a:lnTo>
                    <a:pt x="1776" y="1084"/>
                  </a:lnTo>
                  <a:lnTo>
                    <a:pt x="1775" y="1084"/>
                  </a:lnTo>
                  <a:lnTo>
                    <a:pt x="1774" y="1082"/>
                  </a:lnTo>
                  <a:lnTo>
                    <a:pt x="1774" y="1081"/>
                  </a:lnTo>
                  <a:lnTo>
                    <a:pt x="1775" y="1080"/>
                  </a:lnTo>
                  <a:lnTo>
                    <a:pt x="1775" y="1079"/>
                  </a:lnTo>
                  <a:lnTo>
                    <a:pt x="1776" y="1079"/>
                  </a:lnTo>
                  <a:lnTo>
                    <a:pt x="1776" y="1078"/>
                  </a:lnTo>
                  <a:lnTo>
                    <a:pt x="1775" y="1076"/>
                  </a:lnTo>
                  <a:lnTo>
                    <a:pt x="1774" y="1076"/>
                  </a:lnTo>
                  <a:lnTo>
                    <a:pt x="1773" y="1076"/>
                  </a:lnTo>
                  <a:lnTo>
                    <a:pt x="1774" y="1074"/>
                  </a:lnTo>
                  <a:lnTo>
                    <a:pt x="1776" y="1074"/>
                  </a:lnTo>
                  <a:lnTo>
                    <a:pt x="1778" y="1075"/>
                  </a:lnTo>
                  <a:lnTo>
                    <a:pt x="1780" y="1076"/>
                  </a:lnTo>
                  <a:lnTo>
                    <a:pt x="1780" y="1079"/>
                  </a:lnTo>
                  <a:lnTo>
                    <a:pt x="1780" y="1080"/>
                  </a:lnTo>
                  <a:lnTo>
                    <a:pt x="1780" y="1081"/>
                  </a:lnTo>
                  <a:lnTo>
                    <a:pt x="1779" y="1083"/>
                  </a:lnTo>
                  <a:lnTo>
                    <a:pt x="1777" y="1083"/>
                  </a:lnTo>
                  <a:close/>
                  <a:moveTo>
                    <a:pt x="1837" y="1076"/>
                  </a:moveTo>
                  <a:lnTo>
                    <a:pt x="1836" y="1077"/>
                  </a:lnTo>
                  <a:lnTo>
                    <a:pt x="1834" y="1077"/>
                  </a:lnTo>
                  <a:lnTo>
                    <a:pt x="1832" y="1076"/>
                  </a:lnTo>
                  <a:lnTo>
                    <a:pt x="1832" y="1073"/>
                  </a:lnTo>
                  <a:lnTo>
                    <a:pt x="1833" y="1072"/>
                  </a:lnTo>
                  <a:lnTo>
                    <a:pt x="1834" y="1072"/>
                  </a:lnTo>
                  <a:lnTo>
                    <a:pt x="1834" y="1072"/>
                  </a:lnTo>
                  <a:lnTo>
                    <a:pt x="1837" y="1072"/>
                  </a:lnTo>
                  <a:lnTo>
                    <a:pt x="1838" y="1071"/>
                  </a:lnTo>
                  <a:lnTo>
                    <a:pt x="1839" y="1072"/>
                  </a:lnTo>
                  <a:lnTo>
                    <a:pt x="1839" y="1072"/>
                  </a:lnTo>
                  <a:lnTo>
                    <a:pt x="1838" y="1073"/>
                  </a:lnTo>
                  <a:lnTo>
                    <a:pt x="1837" y="1076"/>
                  </a:lnTo>
                  <a:close/>
                  <a:moveTo>
                    <a:pt x="1870" y="1065"/>
                  </a:moveTo>
                  <a:lnTo>
                    <a:pt x="1869" y="1065"/>
                  </a:lnTo>
                  <a:lnTo>
                    <a:pt x="1868" y="1064"/>
                  </a:lnTo>
                  <a:lnTo>
                    <a:pt x="1870" y="1063"/>
                  </a:lnTo>
                  <a:lnTo>
                    <a:pt x="1871" y="1063"/>
                  </a:lnTo>
                  <a:lnTo>
                    <a:pt x="1871" y="1063"/>
                  </a:lnTo>
                  <a:lnTo>
                    <a:pt x="1871" y="1064"/>
                  </a:lnTo>
                  <a:lnTo>
                    <a:pt x="1870" y="1065"/>
                  </a:lnTo>
                  <a:close/>
                  <a:moveTo>
                    <a:pt x="1841" y="1057"/>
                  </a:moveTo>
                  <a:lnTo>
                    <a:pt x="1840" y="1057"/>
                  </a:lnTo>
                  <a:lnTo>
                    <a:pt x="1840" y="1056"/>
                  </a:lnTo>
                  <a:lnTo>
                    <a:pt x="1840" y="1056"/>
                  </a:lnTo>
                  <a:lnTo>
                    <a:pt x="1840" y="1055"/>
                  </a:lnTo>
                  <a:lnTo>
                    <a:pt x="1840" y="1053"/>
                  </a:lnTo>
                  <a:lnTo>
                    <a:pt x="1840" y="1052"/>
                  </a:lnTo>
                  <a:lnTo>
                    <a:pt x="1840" y="1051"/>
                  </a:lnTo>
                  <a:lnTo>
                    <a:pt x="1841" y="1050"/>
                  </a:lnTo>
                  <a:lnTo>
                    <a:pt x="1842" y="1051"/>
                  </a:lnTo>
                  <a:lnTo>
                    <a:pt x="1842" y="1052"/>
                  </a:lnTo>
                  <a:lnTo>
                    <a:pt x="1843" y="1052"/>
                  </a:lnTo>
                  <a:lnTo>
                    <a:pt x="1841" y="1055"/>
                  </a:lnTo>
                  <a:lnTo>
                    <a:pt x="1841" y="1057"/>
                  </a:lnTo>
                  <a:close/>
                  <a:moveTo>
                    <a:pt x="1725" y="1048"/>
                  </a:moveTo>
                  <a:lnTo>
                    <a:pt x="1725" y="1048"/>
                  </a:lnTo>
                  <a:lnTo>
                    <a:pt x="1724" y="1048"/>
                  </a:lnTo>
                  <a:lnTo>
                    <a:pt x="1724" y="1047"/>
                  </a:lnTo>
                  <a:lnTo>
                    <a:pt x="1725" y="1046"/>
                  </a:lnTo>
                  <a:lnTo>
                    <a:pt x="1726" y="1047"/>
                  </a:lnTo>
                  <a:lnTo>
                    <a:pt x="1726" y="1047"/>
                  </a:lnTo>
                  <a:lnTo>
                    <a:pt x="1725" y="1048"/>
                  </a:lnTo>
                  <a:close/>
                  <a:moveTo>
                    <a:pt x="1853" y="1046"/>
                  </a:moveTo>
                  <a:lnTo>
                    <a:pt x="1852" y="1046"/>
                  </a:lnTo>
                  <a:lnTo>
                    <a:pt x="1852" y="1046"/>
                  </a:lnTo>
                  <a:lnTo>
                    <a:pt x="1852" y="1045"/>
                  </a:lnTo>
                  <a:lnTo>
                    <a:pt x="1852" y="1044"/>
                  </a:lnTo>
                  <a:lnTo>
                    <a:pt x="1853" y="1045"/>
                  </a:lnTo>
                  <a:lnTo>
                    <a:pt x="1853" y="1046"/>
                  </a:lnTo>
                  <a:close/>
                  <a:moveTo>
                    <a:pt x="1811" y="1055"/>
                  </a:moveTo>
                  <a:lnTo>
                    <a:pt x="1810" y="1056"/>
                  </a:lnTo>
                  <a:lnTo>
                    <a:pt x="1809" y="1056"/>
                  </a:lnTo>
                  <a:lnTo>
                    <a:pt x="1810" y="1052"/>
                  </a:lnTo>
                  <a:lnTo>
                    <a:pt x="1811" y="1050"/>
                  </a:lnTo>
                  <a:lnTo>
                    <a:pt x="1811" y="1050"/>
                  </a:lnTo>
                  <a:lnTo>
                    <a:pt x="1810" y="1048"/>
                  </a:lnTo>
                  <a:lnTo>
                    <a:pt x="1809" y="1048"/>
                  </a:lnTo>
                  <a:lnTo>
                    <a:pt x="1809" y="1048"/>
                  </a:lnTo>
                  <a:lnTo>
                    <a:pt x="1810" y="1046"/>
                  </a:lnTo>
                  <a:lnTo>
                    <a:pt x="1811" y="1044"/>
                  </a:lnTo>
                  <a:lnTo>
                    <a:pt x="1811" y="1044"/>
                  </a:lnTo>
                  <a:lnTo>
                    <a:pt x="1812" y="1045"/>
                  </a:lnTo>
                  <a:lnTo>
                    <a:pt x="1813" y="1049"/>
                  </a:lnTo>
                  <a:lnTo>
                    <a:pt x="1814" y="1049"/>
                  </a:lnTo>
                  <a:lnTo>
                    <a:pt x="1815" y="1050"/>
                  </a:lnTo>
                  <a:lnTo>
                    <a:pt x="1815" y="1051"/>
                  </a:lnTo>
                  <a:lnTo>
                    <a:pt x="1812" y="1054"/>
                  </a:lnTo>
                  <a:lnTo>
                    <a:pt x="1812" y="1055"/>
                  </a:lnTo>
                  <a:lnTo>
                    <a:pt x="1811" y="1055"/>
                  </a:lnTo>
                  <a:close/>
                  <a:moveTo>
                    <a:pt x="1713" y="1054"/>
                  </a:moveTo>
                  <a:lnTo>
                    <a:pt x="1712" y="1054"/>
                  </a:lnTo>
                  <a:lnTo>
                    <a:pt x="1712" y="1054"/>
                  </a:lnTo>
                  <a:lnTo>
                    <a:pt x="1711" y="1048"/>
                  </a:lnTo>
                  <a:lnTo>
                    <a:pt x="1710" y="1047"/>
                  </a:lnTo>
                  <a:lnTo>
                    <a:pt x="1711" y="1046"/>
                  </a:lnTo>
                  <a:lnTo>
                    <a:pt x="1710" y="1044"/>
                  </a:lnTo>
                  <a:lnTo>
                    <a:pt x="1708" y="1043"/>
                  </a:lnTo>
                  <a:lnTo>
                    <a:pt x="1708" y="1042"/>
                  </a:lnTo>
                  <a:lnTo>
                    <a:pt x="1709" y="1042"/>
                  </a:lnTo>
                  <a:lnTo>
                    <a:pt x="1712" y="1042"/>
                  </a:lnTo>
                  <a:lnTo>
                    <a:pt x="1713" y="1041"/>
                  </a:lnTo>
                  <a:lnTo>
                    <a:pt x="1714" y="1041"/>
                  </a:lnTo>
                  <a:lnTo>
                    <a:pt x="1715" y="1041"/>
                  </a:lnTo>
                  <a:lnTo>
                    <a:pt x="1716" y="1044"/>
                  </a:lnTo>
                  <a:lnTo>
                    <a:pt x="1717" y="1046"/>
                  </a:lnTo>
                  <a:lnTo>
                    <a:pt x="1716" y="1047"/>
                  </a:lnTo>
                  <a:lnTo>
                    <a:pt x="1714" y="1048"/>
                  </a:lnTo>
                  <a:lnTo>
                    <a:pt x="1714" y="1049"/>
                  </a:lnTo>
                  <a:lnTo>
                    <a:pt x="1714" y="1049"/>
                  </a:lnTo>
                  <a:lnTo>
                    <a:pt x="1714" y="1050"/>
                  </a:lnTo>
                  <a:lnTo>
                    <a:pt x="1713" y="1051"/>
                  </a:lnTo>
                  <a:lnTo>
                    <a:pt x="1713" y="1054"/>
                  </a:lnTo>
                  <a:close/>
                  <a:moveTo>
                    <a:pt x="1732" y="1036"/>
                  </a:moveTo>
                  <a:lnTo>
                    <a:pt x="1733" y="1037"/>
                  </a:lnTo>
                  <a:lnTo>
                    <a:pt x="1733" y="1038"/>
                  </a:lnTo>
                  <a:lnTo>
                    <a:pt x="1732" y="1038"/>
                  </a:lnTo>
                  <a:lnTo>
                    <a:pt x="1730" y="1039"/>
                  </a:lnTo>
                  <a:lnTo>
                    <a:pt x="1729" y="1041"/>
                  </a:lnTo>
                  <a:lnTo>
                    <a:pt x="1727" y="1041"/>
                  </a:lnTo>
                  <a:lnTo>
                    <a:pt x="1726" y="1042"/>
                  </a:lnTo>
                  <a:lnTo>
                    <a:pt x="1725" y="1043"/>
                  </a:lnTo>
                  <a:lnTo>
                    <a:pt x="1724" y="1043"/>
                  </a:lnTo>
                  <a:lnTo>
                    <a:pt x="1723" y="1042"/>
                  </a:lnTo>
                  <a:lnTo>
                    <a:pt x="1725" y="1039"/>
                  </a:lnTo>
                  <a:lnTo>
                    <a:pt x="1725" y="1038"/>
                  </a:lnTo>
                  <a:lnTo>
                    <a:pt x="1727" y="1036"/>
                  </a:lnTo>
                  <a:lnTo>
                    <a:pt x="1728" y="1036"/>
                  </a:lnTo>
                  <a:lnTo>
                    <a:pt x="1729" y="1036"/>
                  </a:lnTo>
                  <a:lnTo>
                    <a:pt x="1732" y="1036"/>
                  </a:lnTo>
                  <a:close/>
                  <a:moveTo>
                    <a:pt x="1802" y="1031"/>
                  </a:moveTo>
                  <a:lnTo>
                    <a:pt x="1801" y="1031"/>
                  </a:lnTo>
                  <a:lnTo>
                    <a:pt x="1800" y="1031"/>
                  </a:lnTo>
                  <a:lnTo>
                    <a:pt x="1800" y="1030"/>
                  </a:lnTo>
                  <a:lnTo>
                    <a:pt x="1801" y="1030"/>
                  </a:lnTo>
                  <a:lnTo>
                    <a:pt x="1802" y="1030"/>
                  </a:lnTo>
                  <a:lnTo>
                    <a:pt x="1802" y="1030"/>
                  </a:lnTo>
                  <a:lnTo>
                    <a:pt x="1802" y="1031"/>
                  </a:lnTo>
                  <a:close/>
                  <a:moveTo>
                    <a:pt x="1691" y="1030"/>
                  </a:moveTo>
                  <a:lnTo>
                    <a:pt x="1690" y="1030"/>
                  </a:lnTo>
                  <a:lnTo>
                    <a:pt x="1690" y="1029"/>
                  </a:lnTo>
                  <a:lnTo>
                    <a:pt x="1690" y="1029"/>
                  </a:lnTo>
                  <a:lnTo>
                    <a:pt x="1690" y="1028"/>
                  </a:lnTo>
                  <a:lnTo>
                    <a:pt x="1691" y="1028"/>
                  </a:lnTo>
                  <a:lnTo>
                    <a:pt x="1692" y="1029"/>
                  </a:lnTo>
                  <a:lnTo>
                    <a:pt x="1692" y="1030"/>
                  </a:lnTo>
                  <a:lnTo>
                    <a:pt x="1691" y="1030"/>
                  </a:lnTo>
                  <a:close/>
                  <a:moveTo>
                    <a:pt x="1881" y="1028"/>
                  </a:moveTo>
                  <a:lnTo>
                    <a:pt x="1881" y="1029"/>
                  </a:lnTo>
                  <a:lnTo>
                    <a:pt x="1880" y="1029"/>
                  </a:lnTo>
                  <a:lnTo>
                    <a:pt x="1879" y="1030"/>
                  </a:lnTo>
                  <a:lnTo>
                    <a:pt x="1879" y="1030"/>
                  </a:lnTo>
                  <a:lnTo>
                    <a:pt x="1878" y="1029"/>
                  </a:lnTo>
                  <a:lnTo>
                    <a:pt x="1878" y="1029"/>
                  </a:lnTo>
                  <a:lnTo>
                    <a:pt x="1879" y="1028"/>
                  </a:lnTo>
                  <a:lnTo>
                    <a:pt x="1879" y="1028"/>
                  </a:lnTo>
                  <a:lnTo>
                    <a:pt x="1880" y="1028"/>
                  </a:lnTo>
                  <a:lnTo>
                    <a:pt x="1881" y="1028"/>
                  </a:lnTo>
                  <a:close/>
                  <a:moveTo>
                    <a:pt x="1825" y="1028"/>
                  </a:moveTo>
                  <a:lnTo>
                    <a:pt x="1824" y="1028"/>
                  </a:lnTo>
                  <a:lnTo>
                    <a:pt x="1824" y="1028"/>
                  </a:lnTo>
                  <a:lnTo>
                    <a:pt x="1824" y="1027"/>
                  </a:lnTo>
                  <a:lnTo>
                    <a:pt x="1825" y="1026"/>
                  </a:lnTo>
                  <a:lnTo>
                    <a:pt x="1826" y="1026"/>
                  </a:lnTo>
                  <a:lnTo>
                    <a:pt x="1826" y="1027"/>
                  </a:lnTo>
                  <a:lnTo>
                    <a:pt x="1826" y="1027"/>
                  </a:lnTo>
                  <a:lnTo>
                    <a:pt x="1825" y="1028"/>
                  </a:lnTo>
                  <a:close/>
                  <a:moveTo>
                    <a:pt x="1848" y="1027"/>
                  </a:moveTo>
                  <a:lnTo>
                    <a:pt x="1848" y="1027"/>
                  </a:lnTo>
                  <a:lnTo>
                    <a:pt x="1847" y="1027"/>
                  </a:lnTo>
                  <a:lnTo>
                    <a:pt x="1848" y="1026"/>
                  </a:lnTo>
                  <a:lnTo>
                    <a:pt x="1848" y="1026"/>
                  </a:lnTo>
                  <a:lnTo>
                    <a:pt x="1849" y="1026"/>
                  </a:lnTo>
                  <a:lnTo>
                    <a:pt x="1849" y="1027"/>
                  </a:lnTo>
                  <a:lnTo>
                    <a:pt x="1848" y="1027"/>
                  </a:lnTo>
                  <a:close/>
                  <a:moveTo>
                    <a:pt x="1747" y="1026"/>
                  </a:moveTo>
                  <a:lnTo>
                    <a:pt x="1747" y="1026"/>
                  </a:lnTo>
                  <a:lnTo>
                    <a:pt x="1746" y="1026"/>
                  </a:lnTo>
                  <a:lnTo>
                    <a:pt x="1746" y="1026"/>
                  </a:lnTo>
                  <a:lnTo>
                    <a:pt x="1746" y="1025"/>
                  </a:lnTo>
                  <a:lnTo>
                    <a:pt x="1747" y="1025"/>
                  </a:lnTo>
                  <a:lnTo>
                    <a:pt x="1747" y="1025"/>
                  </a:lnTo>
                  <a:lnTo>
                    <a:pt x="1747" y="1025"/>
                  </a:lnTo>
                  <a:lnTo>
                    <a:pt x="1747" y="1025"/>
                  </a:lnTo>
                  <a:lnTo>
                    <a:pt x="1748" y="1026"/>
                  </a:lnTo>
                  <a:lnTo>
                    <a:pt x="1747" y="1026"/>
                  </a:lnTo>
                  <a:close/>
                  <a:moveTo>
                    <a:pt x="1791" y="1024"/>
                  </a:moveTo>
                  <a:lnTo>
                    <a:pt x="1791" y="1025"/>
                  </a:lnTo>
                  <a:lnTo>
                    <a:pt x="1792" y="1025"/>
                  </a:lnTo>
                  <a:lnTo>
                    <a:pt x="1793" y="1026"/>
                  </a:lnTo>
                  <a:lnTo>
                    <a:pt x="1790" y="1026"/>
                  </a:lnTo>
                  <a:lnTo>
                    <a:pt x="1788" y="1029"/>
                  </a:lnTo>
                  <a:lnTo>
                    <a:pt x="1787" y="1029"/>
                  </a:lnTo>
                  <a:lnTo>
                    <a:pt x="1786" y="1030"/>
                  </a:lnTo>
                  <a:lnTo>
                    <a:pt x="1786" y="1030"/>
                  </a:lnTo>
                  <a:lnTo>
                    <a:pt x="1785" y="1032"/>
                  </a:lnTo>
                  <a:lnTo>
                    <a:pt x="1784" y="1030"/>
                  </a:lnTo>
                  <a:lnTo>
                    <a:pt x="1784" y="1028"/>
                  </a:lnTo>
                  <a:lnTo>
                    <a:pt x="1785" y="1027"/>
                  </a:lnTo>
                  <a:lnTo>
                    <a:pt x="1787" y="1026"/>
                  </a:lnTo>
                  <a:lnTo>
                    <a:pt x="1787" y="1026"/>
                  </a:lnTo>
                  <a:lnTo>
                    <a:pt x="1789" y="1025"/>
                  </a:lnTo>
                  <a:lnTo>
                    <a:pt x="1790" y="1025"/>
                  </a:lnTo>
                  <a:lnTo>
                    <a:pt x="1791" y="1024"/>
                  </a:lnTo>
                  <a:close/>
                  <a:moveTo>
                    <a:pt x="1853" y="1025"/>
                  </a:moveTo>
                  <a:lnTo>
                    <a:pt x="1853" y="1025"/>
                  </a:lnTo>
                  <a:lnTo>
                    <a:pt x="1852" y="1024"/>
                  </a:lnTo>
                  <a:lnTo>
                    <a:pt x="1853" y="1024"/>
                  </a:lnTo>
                  <a:lnTo>
                    <a:pt x="1853" y="1024"/>
                  </a:lnTo>
                  <a:lnTo>
                    <a:pt x="1853" y="1024"/>
                  </a:lnTo>
                  <a:lnTo>
                    <a:pt x="1853" y="1025"/>
                  </a:lnTo>
                  <a:close/>
                  <a:moveTo>
                    <a:pt x="1733" y="1021"/>
                  </a:moveTo>
                  <a:lnTo>
                    <a:pt x="1734" y="1022"/>
                  </a:lnTo>
                  <a:lnTo>
                    <a:pt x="1736" y="1022"/>
                  </a:lnTo>
                  <a:lnTo>
                    <a:pt x="1737" y="1022"/>
                  </a:lnTo>
                  <a:lnTo>
                    <a:pt x="1738" y="1022"/>
                  </a:lnTo>
                  <a:lnTo>
                    <a:pt x="1738" y="1023"/>
                  </a:lnTo>
                  <a:lnTo>
                    <a:pt x="1738" y="1024"/>
                  </a:lnTo>
                  <a:lnTo>
                    <a:pt x="1736" y="1024"/>
                  </a:lnTo>
                  <a:lnTo>
                    <a:pt x="1735" y="1025"/>
                  </a:lnTo>
                  <a:lnTo>
                    <a:pt x="1733" y="1024"/>
                  </a:lnTo>
                  <a:lnTo>
                    <a:pt x="1732" y="1022"/>
                  </a:lnTo>
                  <a:lnTo>
                    <a:pt x="1732" y="1021"/>
                  </a:lnTo>
                  <a:lnTo>
                    <a:pt x="1733" y="1021"/>
                  </a:lnTo>
                  <a:close/>
                  <a:moveTo>
                    <a:pt x="1801" y="1023"/>
                  </a:moveTo>
                  <a:lnTo>
                    <a:pt x="1800" y="1023"/>
                  </a:lnTo>
                  <a:lnTo>
                    <a:pt x="1800" y="1022"/>
                  </a:lnTo>
                  <a:lnTo>
                    <a:pt x="1800" y="1021"/>
                  </a:lnTo>
                  <a:lnTo>
                    <a:pt x="1800" y="1021"/>
                  </a:lnTo>
                  <a:lnTo>
                    <a:pt x="1801" y="1021"/>
                  </a:lnTo>
                  <a:lnTo>
                    <a:pt x="1801" y="1021"/>
                  </a:lnTo>
                  <a:lnTo>
                    <a:pt x="1801" y="1022"/>
                  </a:lnTo>
                  <a:lnTo>
                    <a:pt x="1801" y="1023"/>
                  </a:lnTo>
                  <a:close/>
                  <a:moveTo>
                    <a:pt x="1743" y="1022"/>
                  </a:moveTo>
                  <a:lnTo>
                    <a:pt x="1742" y="1022"/>
                  </a:lnTo>
                  <a:lnTo>
                    <a:pt x="1742" y="1021"/>
                  </a:lnTo>
                  <a:lnTo>
                    <a:pt x="1742" y="1020"/>
                  </a:lnTo>
                  <a:lnTo>
                    <a:pt x="1742" y="1020"/>
                  </a:lnTo>
                  <a:lnTo>
                    <a:pt x="1743" y="1021"/>
                  </a:lnTo>
                  <a:lnTo>
                    <a:pt x="1743" y="1022"/>
                  </a:lnTo>
                  <a:close/>
                  <a:moveTo>
                    <a:pt x="1747" y="1021"/>
                  </a:moveTo>
                  <a:lnTo>
                    <a:pt x="1747" y="1022"/>
                  </a:lnTo>
                  <a:lnTo>
                    <a:pt x="1747" y="1023"/>
                  </a:lnTo>
                  <a:lnTo>
                    <a:pt x="1746" y="1022"/>
                  </a:lnTo>
                  <a:lnTo>
                    <a:pt x="1744" y="1022"/>
                  </a:lnTo>
                  <a:lnTo>
                    <a:pt x="1744" y="1021"/>
                  </a:lnTo>
                  <a:lnTo>
                    <a:pt x="1743" y="1020"/>
                  </a:lnTo>
                  <a:lnTo>
                    <a:pt x="1745" y="1020"/>
                  </a:lnTo>
                  <a:lnTo>
                    <a:pt x="1746" y="1020"/>
                  </a:lnTo>
                  <a:lnTo>
                    <a:pt x="1747" y="1021"/>
                  </a:lnTo>
                  <a:close/>
                  <a:moveTo>
                    <a:pt x="1830" y="1021"/>
                  </a:moveTo>
                  <a:lnTo>
                    <a:pt x="1829" y="1021"/>
                  </a:lnTo>
                  <a:lnTo>
                    <a:pt x="1829" y="1021"/>
                  </a:lnTo>
                  <a:lnTo>
                    <a:pt x="1829" y="1020"/>
                  </a:lnTo>
                  <a:lnTo>
                    <a:pt x="1829" y="1020"/>
                  </a:lnTo>
                  <a:lnTo>
                    <a:pt x="1830" y="1020"/>
                  </a:lnTo>
                  <a:lnTo>
                    <a:pt x="1830" y="1020"/>
                  </a:lnTo>
                  <a:lnTo>
                    <a:pt x="1830" y="1021"/>
                  </a:lnTo>
                  <a:close/>
                  <a:moveTo>
                    <a:pt x="1854" y="1021"/>
                  </a:moveTo>
                  <a:lnTo>
                    <a:pt x="1856" y="1021"/>
                  </a:lnTo>
                  <a:lnTo>
                    <a:pt x="1856" y="1020"/>
                  </a:lnTo>
                  <a:lnTo>
                    <a:pt x="1859" y="1022"/>
                  </a:lnTo>
                  <a:lnTo>
                    <a:pt x="1860" y="1022"/>
                  </a:lnTo>
                  <a:lnTo>
                    <a:pt x="1861" y="1022"/>
                  </a:lnTo>
                  <a:lnTo>
                    <a:pt x="1861" y="1024"/>
                  </a:lnTo>
                  <a:lnTo>
                    <a:pt x="1862" y="1025"/>
                  </a:lnTo>
                  <a:lnTo>
                    <a:pt x="1863" y="1025"/>
                  </a:lnTo>
                  <a:lnTo>
                    <a:pt x="1864" y="1026"/>
                  </a:lnTo>
                  <a:lnTo>
                    <a:pt x="1863" y="1027"/>
                  </a:lnTo>
                  <a:lnTo>
                    <a:pt x="1864" y="1029"/>
                  </a:lnTo>
                  <a:lnTo>
                    <a:pt x="1864" y="1030"/>
                  </a:lnTo>
                  <a:lnTo>
                    <a:pt x="1864" y="1031"/>
                  </a:lnTo>
                  <a:lnTo>
                    <a:pt x="1866" y="1031"/>
                  </a:lnTo>
                  <a:lnTo>
                    <a:pt x="1867" y="1031"/>
                  </a:lnTo>
                  <a:lnTo>
                    <a:pt x="1866" y="1032"/>
                  </a:lnTo>
                  <a:lnTo>
                    <a:pt x="1866" y="1034"/>
                  </a:lnTo>
                  <a:lnTo>
                    <a:pt x="1867" y="1035"/>
                  </a:lnTo>
                  <a:lnTo>
                    <a:pt x="1867" y="1037"/>
                  </a:lnTo>
                  <a:lnTo>
                    <a:pt x="1865" y="1039"/>
                  </a:lnTo>
                  <a:lnTo>
                    <a:pt x="1864" y="1039"/>
                  </a:lnTo>
                  <a:lnTo>
                    <a:pt x="1863" y="1037"/>
                  </a:lnTo>
                  <a:lnTo>
                    <a:pt x="1861" y="1037"/>
                  </a:lnTo>
                  <a:lnTo>
                    <a:pt x="1860" y="1039"/>
                  </a:lnTo>
                  <a:lnTo>
                    <a:pt x="1861" y="1039"/>
                  </a:lnTo>
                  <a:lnTo>
                    <a:pt x="1861" y="1040"/>
                  </a:lnTo>
                  <a:lnTo>
                    <a:pt x="1860" y="1040"/>
                  </a:lnTo>
                  <a:lnTo>
                    <a:pt x="1859" y="1038"/>
                  </a:lnTo>
                  <a:lnTo>
                    <a:pt x="1857" y="1038"/>
                  </a:lnTo>
                  <a:lnTo>
                    <a:pt x="1856" y="1040"/>
                  </a:lnTo>
                  <a:lnTo>
                    <a:pt x="1855" y="1041"/>
                  </a:lnTo>
                  <a:lnTo>
                    <a:pt x="1854" y="1043"/>
                  </a:lnTo>
                  <a:lnTo>
                    <a:pt x="1854" y="1043"/>
                  </a:lnTo>
                  <a:lnTo>
                    <a:pt x="1853" y="1044"/>
                  </a:lnTo>
                  <a:lnTo>
                    <a:pt x="1850" y="1043"/>
                  </a:lnTo>
                  <a:lnTo>
                    <a:pt x="1849" y="1043"/>
                  </a:lnTo>
                  <a:lnTo>
                    <a:pt x="1847" y="1041"/>
                  </a:lnTo>
                  <a:lnTo>
                    <a:pt x="1846" y="1040"/>
                  </a:lnTo>
                  <a:lnTo>
                    <a:pt x="1845" y="1040"/>
                  </a:lnTo>
                  <a:lnTo>
                    <a:pt x="1844" y="1040"/>
                  </a:lnTo>
                  <a:lnTo>
                    <a:pt x="1844" y="1042"/>
                  </a:lnTo>
                  <a:lnTo>
                    <a:pt x="1843" y="1042"/>
                  </a:lnTo>
                  <a:lnTo>
                    <a:pt x="1842" y="1039"/>
                  </a:lnTo>
                  <a:lnTo>
                    <a:pt x="1841" y="1037"/>
                  </a:lnTo>
                  <a:lnTo>
                    <a:pt x="1840" y="1037"/>
                  </a:lnTo>
                  <a:lnTo>
                    <a:pt x="1839" y="1037"/>
                  </a:lnTo>
                  <a:lnTo>
                    <a:pt x="1838" y="1037"/>
                  </a:lnTo>
                  <a:lnTo>
                    <a:pt x="1837" y="1038"/>
                  </a:lnTo>
                  <a:lnTo>
                    <a:pt x="1835" y="1038"/>
                  </a:lnTo>
                  <a:lnTo>
                    <a:pt x="1835" y="1038"/>
                  </a:lnTo>
                  <a:lnTo>
                    <a:pt x="1833" y="1038"/>
                  </a:lnTo>
                  <a:lnTo>
                    <a:pt x="1833" y="1038"/>
                  </a:lnTo>
                  <a:lnTo>
                    <a:pt x="1832" y="1038"/>
                  </a:lnTo>
                  <a:lnTo>
                    <a:pt x="1832" y="1037"/>
                  </a:lnTo>
                  <a:lnTo>
                    <a:pt x="1834" y="1037"/>
                  </a:lnTo>
                  <a:lnTo>
                    <a:pt x="1835" y="1036"/>
                  </a:lnTo>
                  <a:lnTo>
                    <a:pt x="1834" y="1035"/>
                  </a:lnTo>
                  <a:lnTo>
                    <a:pt x="1833" y="1035"/>
                  </a:lnTo>
                  <a:lnTo>
                    <a:pt x="1833" y="1034"/>
                  </a:lnTo>
                  <a:lnTo>
                    <a:pt x="1832" y="1033"/>
                  </a:lnTo>
                  <a:lnTo>
                    <a:pt x="1832" y="1032"/>
                  </a:lnTo>
                  <a:lnTo>
                    <a:pt x="1832" y="1032"/>
                  </a:lnTo>
                  <a:lnTo>
                    <a:pt x="1830" y="1032"/>
                  </a:lnTo>
                  <a:lnTo>
                    <a:pt x="1829" y="1031"/>
                  </a:lnTo>
                  <a:lnTo>
                    <a:pt x="1829" y="1030"/>
                  </a:lnTo>
                  <a:lnTo>
                    <a:pt x="1831" y="1029"/>
                  </a:lnTo>
                  <a:lnTo>
                    <a:pt x="1831" y="1029"/>
                  </a:lnTo>
                  <a:lnTo>
                    <a:pt x="1831" y="1028"/>
                  </a:lnTo>
                  <a:lnTo>
                    <a:pt x="1831" y="1028"/>
                  </a:lnTo>
                  <a:lnTo>
                    <a:pt x="1831" y="1027"/>
                  </a:lnTo>
                  <a:lnTo>
                    <a:pt x="1829" y="1024"/>
                  </a:lnTo>
                  <a:lnTo>
                    <a:pt x="1830" y="1023"/>
                  </a:lnTo>
                  <a:lnTo>
                    <a:pt x="1829" y="1023"/>
                  </a:lnTo>
                  <a:lnTo>
                    <a:pt x="1829" y="1022"/>
                  </a:lnTo>
                  <a:lnTo>
                    <a:pt x="1832" y="1022"/>
                  </a:lnTo>
                  <a:lnTo>
                    <a:pt x="1834" y="1025"/>
                  </a:lnTo>
                  <a:lnTo>
                    <a:pt x="1834" y="1026"/>
                  </a:lnTo>
                  <a:lnTo>
                    <a:pt x="1833" y="1027"/>
                  </a:lnTo>
                  <a:lnTo>
                    <a:pt x="1833" y="1029"/>
                  </a:lnTo>
                  <a:lnTo>
                    <a:pt x="1834" y="1029"/>
                  </a:lnTo>
                  <a:lnTo>
                    <a:pt x="1834" y="1030"/>
                  </a:lnTo>
                  <a:lnTo>
                    <a:pt x="1835" y="1031"/>
                  </a:lnTo>
                  <a:lnTo>
                    <a:pt x="1837" y="1031"/>
                  </a:lnTo>
                  <a:lnTo>
                    <a:pt x="1837" y="1030"/>
                  </a:lnTo>
                  <a:lnTo>
                    <a:pt x="1839" y="1029"/>
                  </a:lnTo>
                  <a:lnTo>
                    <a:pt x="1839" y="1027"/>
                  </a:lnTo>
                  <a:lnTo>
                    <a:pt x="1839" y="1026"/>
                  </a:lnTo>
                  <a:lnTo>
                    <a:pt x="1841" y="1027"/>
                  </a:lnTo>
                  <a:lnTo>
                    <a:pt x="1841" y="1028"/>
                  </a:lnTo>
                  <a:lnTo>
                    <a:pt x="1842" y="1029"/>
                  </a:lnTo>
                  <a:lnTo>
                    <a:pt x="1842" y="1030"/>
                  </a:lnTo>
                  <a:lnTo>
                    <a:pt x="1843" y="1030"/>
                  </a:lnTo>
                  <a:lnTo>
                    <a:pt x="1844" y="1028"/>
                  </a:lnTo>
                  <a:lnTo>
                    <a:pt x="1845" y="1028"/>
                  </a:lnTo>
                  <a:lnTo>
                    <a:pt x="1848" y="1030"/>
                  </a:lnTo>
                  <a:lnTo>
                    <a:pt x="1848" y="1031"/>
                  </a:lnTo>
                  <a:lnTo>
                    <a:pt x="1847" y="1031"/>
                  </a:lnTo>
                  <a:lnTo>
                    <a:pt x="1848" y="1032"/>
                  </a:lnTo>
                  <a:lnTo>
                    <a:pt x="1851" y="1033"/>
                  </a:lnTo>
                  <a:lnTo>
                    <a:pt x="1852" y="1032"/>
                  </a:lnTo>
                  <a:lnTo>
                    <a:pt x="1854" y="1032"/>
                  </a:lnTo>
                  <a:lnTo>
                    <a:pt x="1855" y="1032"/>
                  </a:lnTo>
                  <a:lnTo>
                    <a:pt x="1855" y="1034"/>
                  </a:lnTo>
                  <a:lnTo>
                    <a:pt x="1854" y="1034"/>
                  </a:lnTo>
                  <a:lnTo>
                    <a:pt x="1854" y="1035"/>
                  </a:lnTo>
                  <a:lnTo>
                    <a:pt x="1858" y="1034"/>
                  </a:lnTo>
                  <a:lnTo>
                    <a:pt x="1858" y="1033"/>
                  </a:lnTo>
                  <a:lnTo>
                    <a:pt x="1857" y="1032"/>
                  </a:lnTo>
                  <a:lnTo>
                    <a:pt x="1857" y="1030"/>
                  </a:lnTo>
                  <a:lnTo>
                    <a:pt x="1854" y="1027"/>
                  </a:lnTo>
                  <a:lnTo>
                    <a:pt x="1854" y="1026"/>
                  </a:lnTo>
                  <a:lnTo>
                    <a:pt x="1857" y="1026"/>
                  </a:lnTo>
                  <a:lnTo>
                    <a:pt x="1856" y="1025"/>
                  </a:lnTo>
                  <a:lnTo>
                    <a:pt x="1853" y="1023"/>
                  </a:lnTo>
                  <a:lnTo>
                    <a:pt x="1852" y="1023"/>
                  </a:lnTo>
                  <a:lnTo>
                    <a:pt x="1849" y="1023"/>
                  </a:lnTo>
                  <a:lnTo>
                    <a:pt x="1848" y="1021"/>
                  </a:lnTo>
                  <a:lnTo>
                    <a:pt x="1848" y="1020"/>
                  </a:lnTo>
                  <a:lnTo>
                    <a:pt x="1850" y="1021"/>
                  </a:lnTo>
                  <a:lnTo>
                    <a:pt x="1851" y="1020"/>
                  </a:lnTo>
                  <a:lnTo>
                    <a:pt x="1852" y="1020"/>
                  </a:lnTo>
                  <a:lnTo>
                    <a:pt x="1853" y="1020"/>
                  </a:lnTo>
                  <a:lnTo>
                    <a:pt x="1854" y="1021"/>
                  </a:lnTo>
                  <a:close/>
                  <a:moveTo>
                    <a:pt x="1738" y="1021"/>
                  </a:moveTo>
                  <a:lnTo>
                    <a:pt x="1738" y="1021"/>
                  </a:lnTo>
                  <a:lnTo>
                    <a:pt x="1737" y="1020"/>
                  </a:lnTo>
                  <a:lnTo>
                    <a:pt x="1737" y="1020"/>
                  </a:lnTo>
                  <a:lnTo>
                    <a:pt x="1738" y="1020"/>
                  </a:lnTo>
                  <a:lnTo>
                    <a:pt x="1738" y="1020"/>
                  </a:lnTo>
                  <a:lnTo>
                    <a:pt x="1738" y="1019"/>
                  </a:lnTo>
                  <a:lnTo>
                    <a:pt x="1739" y="1019"/>
                  </a:lnTo>
                  <a:lnTo>
                    <a:pt x="1739" y="1020"/>
                  </a:lnTo>
                  <a:lnTo>
                    <a:pt x="1739" y="1020"/>
                  </a:lnTo>
                  <a:lnTo>
                    <a:pt x="1738" y="1021"/>
                  </a:lnTo>
                  <a:close/>
                  <a:moveTo>
                    <a:pt x="1847" y="1020"/>
                  </a:moveTo>
                  <a:lnTo>
                    <a:pt x="1847" y="1020"/>
                  </a:lnTo>
                  <a:lnTo>
                    <a:pt x="1847" y="1020"/>
                  </a:lnTo>
                  <a:lnTo>
                    <a:pt x="1847" y="1020"/>
                  </a:lnTo>
                  <a:lnTo>
                    <a:pt x="1847" y="1019"/>
                  </a:lnTo>
                  <a:lnTo>
                    <a:pt x="1847" y="1019"/>
                  </a:lnTo>
                  <a:lnTo>
                    <a:pt x="1848" y="1020"/>
                  </a:lnTo>
                  <a:lnTo>
                    <a:pt x="1848" y="1020"/>
                  </a:lnTo>
                  <a:lnTo>
                    <a:pt x="1847" y="1020"/>
                  </a:lnTo>
                  <a:close/>
                  <a:moveTo>
                    <a:pt x="1741" y="1022"/>
                  </a:moveTo>
                  <a:lnTo>
                    <a:pt x="1739" y="1023"/>
                  </a:lnTo>
                  <a:lnTo>
                    <a:pt x="1739" y="1022"/>
                  </a:lnTo>
                  <a:lnTo>
                    <a:pt x="1739" y="1021"/>
                  </a:lnTo>
                  <a:lnTo>
                    <a:pt x="1740" y="1021"/>
                  </a:lnTo>
                  <a:lnTo>
                    <a:pt x="1740" y="1020"/>
                  </a:lnTo>
                  <a:lnTo>
                    <a:pt x="1740" y="1019"/>
                  </a:lnTo>
                  <a:lnTo>
                    <a:pt x="1741" y="1019"/>
                  </a:lnTo>
                  <a:lnTo>
                    <a:pt x="1742" y="1021"/>
                  </a:lnTo>
                  <a:lnTo>
                    <a:pt x="1741" y="1021"/>
                  </a:lnTo>
                  <a:lnTo>
                    <a:pt x="1741" y="1022"/>
                  </a:lnTo>
                  <a:close/>
                  <a:moveTo>
                    <a:pt x="1829" y="1019"/>
                  </a:moveTo>
                  <a:lnTo>
                    <a:pt x="1828" y="1019"/>
                  </a:lnTo>
                  <a:lnTo>
                    <a:pt x="1828" y="1019"/>
                  </a:lnTo>
                  <a:lnTo>
                    <a:pt x="1829" y="1018"/>
                  </a:lnTo>
                  <a:lnTo>
                    <a:pt x="1830" y="1018"/>
                  </a:lnTo>
                  <a:lnTo>
                    <a:pt x="1830" y="1019"/>
                  </a:lnTo>
                  <a:lnTo>
                    <a:pt x="1829" y="1019"/>
                  </a:lnTo>
                  <a:close/>
                  <a:moveTo>
                    <a:pt x="1737" y="1018"/>
                  </a:moveTo>
                  <a:lnTo>
                    <a:pt x="1736" y="1018"/>
                  </a:lnTo>
                  <a:lnTo>
                    <a:pt x="1735" y="1018"/>
                  </a:lnTo>
                  <a:lnTo>
                    <a:pt x="1735" y="1017"/>
                  </a:lnTo>
                  <a:lnTo>
                    <a:pt x="1736" y="1017"/>
                  </a:lnTo>
                  <a:lnTo>
                    <a:pt x="1737" y="1017"/>
                  </a:lnTo>
                  <a:lnTo>
                    <a:pt x="1737" y="1018"/>
                  </a:lnTo>
                  <a:close/>
                  <a:moveTo>
                    <a:pt x="1741" y="1019"/>
                  </a:moveTo>
                  <a:lnTo>
                    <a:pt x="1740" y="1019"/>
                  </a:lnTo>
                  <a:lnTo>
                    <a:pt x="1740" y="1019"/>
                  </a:lnTo>
                  <a:lnTo>
                    <a:pt x="1740" y="1017"/>
                  </a:lnTo>
                  <a:lnTo>
                    <a:pt x="1741" y="1016"/>
                  </a:lnTo>
                  <a:lnTo>
                    <a:pt x="1742" y="1016"/>
                  </a:lnTo>
                  <a:lnTo>
                    <a:pt x="1742" y="1017"/>
                  </a:lnTo>
                  <a:lnTo>
                    <a:pt x="1742" y="1018"/>
                  </a:lnTo>
                  <a:lnTo>
                    <a:pt x="1742" y="1018"/>
                  </a:lnTo>
                  <a:lnTo>
                    <a:pt x="1741" y="1019"/>
                  </a:lnTo>
                  <a:close/>
                  <a:moveTo>
                    <a:pt x="1747" y="1016"/>
                  </a:moveTo>
                  <a:lnTo>
                    <a:pt x="1746" y="1016"/>
                  </a:lnTo>
                  <a:lnTo>
                    <a:pt x="1746" y="1016"/>
                  </a:lnTo>
                  <a:lnTo>
                    <a:pt x="1745" y="1016"/>
                  </a:lnTo>
                  <a:lnTo>
                    <a:pt x="1745" y="1016"/>
                  </a:lnTo>
                  <a:lnTo>
                    <a:pt x="1746" y="1015"/>
                  </a:lnTo>
                  <a:lnTo>
                    <a:pt x="1747" y="1015"/>
                  </a:lnTo>
                  <a:lnTo>
                    <a:pt x="1747" y="1015"/>
                  </a:lnTo>
                  <a:lnTo>
                    <a:pt x="1747" y="1016"/>
                  </a:lnTo>
                  <a:close/>
                  <a:moveTo>
                    <a:pt x="1734" y="1016"/>
                  </a:moveTo>
                  <a:lnTo>
                    <a:pt x="1734" y="1016"/>
                  </a:lnTo>
                  <a:lnTo>
                    <a:pt x="1733" y="1016"/>
                  </a:lnTo>
                  <a:lnTo>
                    <a:pt x="1733" y="1015"/>
                  </a:lnTo>
                  <a:lnTo>
                    <a:pt x="1734" y="1015"/>
                  </a:lnTo>
                  <a:lnTo>
                    <a:pt x="1734" y="1015"/>
                  </a:lnTo>
                  <a:lnTo>
                    <a:pt x="1735" y="1015"/>
                  </a:lnTo>
                  <a:lnTo>
                    <a:pt x="1734" y="1016"/>
                  </a:lnTo>
                  <a:close/>
                  <a:moveTo>
                    <a:pt x="1820" y="1015"/>
                  </a:moveTo>
                  <a:lnTo>
                    <a:pt x="1819" y="1017"/>
                  </a:lnTo>
                  <a:lnTo>
                    <a:pt x="1817" y="1017"/>
                  </a:lnTo>
                  <a:lnTo>
                    <a:pt x="1816" y="1018"/>
                  </a:lnTo>
                  <a:lnTo>
                    <a:pt x="1815" y="1018"/>
                  </a:lnTo>
                  <a:lnTo>
                    <a:pt x="1815" y="1017"/>
                  </a:lnTo>
                  <a:lnTo>
                    <a:pt x="1818" y="1015"/>
                  </a:lnTo>
                  <a:lnTo>
                    <a:pt x="1818" y="1014"/>
                  </a:lnTo>
                  <a:lnTo>
                    <a:pt x="1820" y="1015"/>
                  </a:lnTo>
                  <a:close/>
                  <a:moveTo>
                    <a:pt x="1744" y="1013"/>
                  </a:moveTo>
                  <a:lnTo>
                    <a:pt x="1745" y="1014"/>
                  </a:lnTo>
                  <a:lnTo>
                    <a:pt x="1745" y="1014"/>
                  </a:lnTo>
                  <a:lnTo>
                    <a:pt x="1745" y="1014"/>
                  </a:lnTo>
                  <a:lnTo>
                    <a:pt x="1745" y="1014"/>
                  </a:lnTo>
                  <a:lnTo>
                    <a:pt x="1745" y="1015"/>
                  </a:lnTo>
                  <a:lnTo>
                    <a:pt x="1744" y="1015"/>
                  </a:lnTo>
                  <a:lnTo>
                    <a:pt x="1743" y="1014"/>
                  </a:lnTo>
                  <a:lnTo>
                    <a:pt x="1744" y="1014"/>
                  </a:lnTo>
                  <a:lnTo>
                    <a:pt x="1744" y="1013"/>
                  </a:lnTo>
                  <a:close/>
                  <a:moveTo>
                    <a:pt x="1781" y="1007"/>
                  </a:moveTo>
                  <a:lnTo>
                    <a:pt x="1780" y="1007"/>
                  </a:lnTo>
                  <a:lnTo>
                    <a:pt x="1780" y="1007"/>
                  </a:lnTo>
                  <a:lnTo>
                    <a:pt x="1780" y="1006"/>
                  </a:lnTo>
                  <a:lnTo>
                    <a:pt x="1780" y="1006"/>
                  </a:lnTo>
                  <a:lnTo>
                    <a:pt x="1780" y="1006"/>
                  </a:lnTo>
                  <a:lnTo>
                    <a:pt x="1781" y="1006"/>
                  </a:lnTo>
                  <a:lnTo>
                    <a:pt x="1781" y="1007"/>
                  </a:lnTo>
                  <a:close/>
                  <a:moveTo>
                    <a:pt x="1774" y="1002"/>
                  </a:moveTo>
                  <a:lnTo>
                    <a:pt x="1773" y="1003"/>
                  </a:lnTo>
                  <a:lnTo>
                    <a:pt x="1773" y="1003"/>
                  </a:lnTo>
                  <a:lnTo>
                    <a:pt x="1772" y="1003"/>
                  </a:lnTo>
                  <a:lnTo>
                    <a:pt x="1772" y="1002"/>
                  </a:lnTo>
                  <a:lnTo>
                    <a:pt x="1773" y="1002"/>
                  </a:lnTo>
                  <a:lnTo>
                    <a:pt x="1774" y="1002"/>
                  </a:lnTo>
                  <a:close/>
                  <a:moveTo>
                    <a:pt x="1783" y="1006"/>
                  </a:moveTo>
                  <a:lnTo>
                    <a:pt x="1783" y="1006"/>
                  </a:lnTo>
                  <a:lnTo>
                    <a:pt x="1782" y="1006"/>
                  </a:lnTo>
                  <a:lnTo>
                    <a:pt x="1781" y="1004"/>
                  </a:lnTo>
                  <a:lnTo>
                    <a:pt x="1781" y="1003"/>
                  </a:lnTo>
                  <a:lnTo>
                    <a:pt x="1781" y="1002"/>
                  </a:lnTo>
                  <a:lnTo>
                    <a:pt x="1782" y="1002"/>
                  </a:lnTo>
                  <a:lnTo>
                    <a:pt x="1783" y="1003"/>
                  </a:lnTo>
                  <a:lnTo>
                    <a:pt x="1783" y="1004"/>
                  </a:lnTo>
                  <a:lnTo>
                    <a:pt x="1783" y="1006"/>
                  </a:lnTo>
                  <a:close/>
                  <a:moveTo>
                    <a:pt x="1822" y="1002"/>
                  </a:moveTo>
                  <a:lnTo>
                    <a:pt x="1821" y="1002"/>
                  </a:lnTo>
                  <a:lnTo>
                    <a:pt x="1820" y="1001"/>
                  </a:lnTo>
                  <a:lnTo>
                    <a:pt x="1820" y="1001"/>
                  </a:lnTo>
                  <a:lnTo>
                    <a:pt x="1821" y="1000"/>
                  </a:lnTo>
                  <a:lnTo>
                    <a:pt x="1823" y="1000"/>
                  </a:lnTo>
                  <a:lnTo>
                    <a:pt x="1823" y="1001"/>
                  </a:lnTo>
                  <a:lnTo>
                    <a:pt x="1823" y="1002"/>
                  </a:lnTo>
                  <a:lnTo>
                    <a:pt x="1822" y="1002"/>
                  </a:lnTo>
                  <a:close/>
                  <a:moveTo>
                    <a:pt x="1790" y="999"/>
                  </a:moveTo>
                  <a:lnTo>
                    <a:pt x="1790" y="1000"/>
                  </a:lnTo>
                  <a:lnTo>
                    <a:pt x="1793" y="1000"/>
                  </a:lnTo>
                  <a:lnTo>
                    <a:pt x="1794" y="1001"/>
                  </a:lnTo>
                  <a:lnTo>
                    <a:pt x="1793" y="1002"/>
                  </a:lnTo>
                  <a:lnTo>
                    <a:pt x="1791" y="1002"/>
                  </a:lnTo>
                  <a:lnTo>
                    <a:pt x="1791" y="1002"/>
                  </a:lnTo>
                  <a:lnTo>
                    <a:pt x="1786" y="1002"/>
                  </a:lnTo>
                  <a:lnTo>
                    <a:pt x="1786" y="1002"/>
                  </a:lnTo>
                  <a:lnTo>
                    <a:pt x="1786" y="1002"/>
                  </a:lnTo>
                  <a:lnTo>
                    <a:pt x="1785" y="1001"/>
                  </a:lnTo>
                  <a:lnTo>
                    <a:pt x="1785" y="1001"/>
                  </a:lnTo>
                  <a:lnTo>
                    <a:pt x="1786" y="1000"/>
                  </a:lnTo>
                  <a:lnTo>
                    <a:pt x="1788" y="998"/>
                  </a:lnTo>
                  <a:lnTo>
                    <a:pt x="1789" y="998"/>
                  </a:lnTo>
                  <a:lnTo>
                    <a:pt x="1790" y="999"/>
                  </a:lnTo>
                  <a:close/>
                  <a:moveTo>
                    <a:pt x="1931" y="999"/>
                  </a:moveTo>
                  <a:lnTo>
                    <a:pt x="1931" y="999"/>
                  </a:lnTo>
                  <a:lnTo>
                    <a:pt x="1930" y="999"/>
                  </a:lnTo>
                  <a:lnTo>
                    <a:pt x="1930" y="998"/>
                  </a:lnTo>
                  <a:lnTo>
                    <a:pt x="1931" y="997"/>
                  </a:lnTo>
                  <a:lnTo>
                    <a:pt x="1931" y="998"/>
                  </a:lnTo>
                  <a:lnTo>
                    <a:pt x="1931" y="998"/>
                  </a:lnTo>
                  <a:lnTo>
                    <a:pt x="1932" y="999"/>
                  </a:lnTo>
                  <a:lnTo>
                    <a:pt x="1931" y="999"/>
                  </a:lnTo>
                  <a:close/>
                  <a:moveTo>
                    <a:pt x="1787" y="997"/>
                  </a:moveTo>
                  <a:lnTo>
                    <a:pt x="1786" y="997"/>
                  </a:lnTo>
                  <a:lnTo>
                    <a:pt x="1786" y="997"/>
                  </a:lnTo>
                  <a:lnTo>
                    <a:pt x="1786" y="997"/>
                  </a:lnTo>
                  <a:lnTo>
                    <a:pt x="1786" y="996"/>
                  </a:lnTo>
                  <a:lnTo>
                    <a:pt x="1787" y="996"/>
                  </a:lnTo>
                  <a:lnTo>
                    <a:pt x="1787" y="997"/>
                  </a:lnTo>
                  <a:lnTo>
                    <a:pt x="1787" y="997"/>
                  </a:lnTo>
                  <a:close/>
                  <a:moveTo>
                    <a:pt x="1829" y="1004"/>
                  </a:moveTo>
                  <a:lnTo>
                    <a:pt x="1828" y="1005"/>
                  </a:lnTo>
                  <a:lnTo>
                    <a:pt x="1827" y="1005"/>
                  </a:lnTo>
                  <a:lnTo>
                    <a:pt x="1824" y="1005"/>
                  </a:lnTo>
                  <a:lnTo>
                    <a:pt x="1823" y="1005"/>
                  </a:lnTo>
                  <a:lnTo>
                    <a:pt x="1823" y="1007"/>
                  </a:lnTo>
                  <a:lnTo>
                    <a:pt x="1824" y="1008"/>
                  </a:lnTo>
                  <a:lnTo>
                    <a:pt x="1824" y="1009"/>
                  </a:lnTo>
                  <a:lnTo>
                    <a:pt x="1824" y="1011"/>
                  </a:lnTo>
                  <a:lnTo>
                    <a:pt x="1820" y="1011"/>
                  </a:lnTo>
                  <a:lnTo>
                    <a:pt x="1819" y="1012"/>
                  </a:lnTo>
                  <a:lnTo>
                    <a:pt x="1818" y="1011"/>
                  </a:lnTo>
                  <a:lnTo>
                    <a:pt x="1818" y="1010"/>
                  </a:lnTo>
                  <a:lnTo>
                    <a:pt x="1818" y="1007"/>
                  </a:lnTo>
                  <a:lnTo>
                    <a:pt x="1818" y="1007"/>
                  </a:lnTo>
                  <a:lnTo>
                    <a:pt x="1818" y="1005"/>
                  </a:lnTo>
                  <a:lnTo>
                    <a:pt x="1819" y="1005"/>
                  </a:lnTo>
                  <a:lnTo>
                    <a:pt x="1820" y="1006"/>
                  </a:lnTo>
                  <a:lnTo>
                    <a:pt x="1821" y="1005"/>
                  </a:lnTo>
                  <a:lnTo>
                    <a:pt x="1821" y="1004"/>
                  </a:lnTo>
                  <a:lnTo>
                    <a:pt x="1823" y="1003"/>
                  </a:lnTo>
                  <a:lnTo>
                    <a:pt x="1825" y="1001"/>
                  </a:lnTo>
                  <a:lnTo>
                    <a:pt x="1825" y="999"/>
                  </a:lnTo>
                  <a:lnTo>
                    <a:pt x="1824" y="998"/>
                  </a:lnTo>
                  <a:lnTo>
                    <a:pt x="1824" y="997"/>
                  </a:lnTo>
                  <a:lnTo>
                    <a:pt x="1825" y="996"/>
                  </a:lnTo>
                  <a:lnTo>
                    <a:pt x="1826" y="996"/>
                  </a:lnTo>
                  <a:lnTo>
                    <a:pt x="1828" y="998"/>
                  </a:lnTo>
                  <a:lnTo>
                    <a:pt x="1828" y="999"/>
                  </a:lnTo>
                  <a:lnTo>
                    <a:pt x="1828" y="999"/>
                  </a:lnTo>
                  <a:lnTo>
                    <a:pt x="1828" y="1000"/>
                  </a:lnTo>
                  <a:lnTo>
                    <a:pt x="1828" y="1002"/>
                  </a:lnTo>
                  <a:lnTo>
                    <a:pt x="1829" y="1004"/>
                  </a:lnTo>
                  <a:close/>
                  <a:moveTo>
                    <a:pt x="1781" y="997"/>
                  </a:moveTo>
                  <a:lnTo>
                    <a:pt x="1780" y="998"/>
                  </a:lnTo>
                  <a:lnTo>
                    <a:pt x="1779" y="999"/>
                  </a:lnTo>
                  <a:lnTo>
                    <a:pt x="1777" y="999"/>
                  </a:lnTo>
                  <a:lnTo>
                    <a:pt x="1777" y="997"/>
                  </a:lnTo>
                  <a:lnTo>
                    <a:pt x="1778" y="997"/>
                  </a:lnTo>
                  <a:lnTo>
                    <a:pt x="1780" y="995"/>
                  </a:lnTo>
                  <a:lnTo>
                    <a:pt x="1781" y="995"/>
                  </a:lnTo>
                  <a:lnTo>
                    <a:pt x="1781" y="997"/>
                  </a:lnTo>
                  <a:close/>
                  <a:moveTo>
                    <a:pt x="1784" y="996"/>
                  </a:moveTo>
                  <a:lnTo>
                    <a:pt x="1784" y="996"/>
                  </a:lnTo>
                  <a:lnTo>
                    <a:pt x="1782" y="996"/>
                  </a:lnTo>
                  <a:lnTo>
                    <a:pt x="1781" y="996"/>
                  </a:lnTo>
                  <a:lnTo>
                    <a:pt x="1781" y="996"/>
                  </a:lnTo>
                  <a:lnTo>
                    <a:pt x="1782" y="995"/>
                  </a:lnTo>
                  <a:lnTo>
                    <a:pt x="1784" y="995"/>
                  </a:lnTo>
                  <a:lnTo>
                    <a:pt x="1784" y="996"/>
                  </a:lnTo>
                  <a:close/>
                  <a:moveTo>
                    <a:pt x="1788" y="995"/>
                  </a:moveTo>
                  <a:lnTo>
                    <a:pt x="1788" y="996"/>
                  </a:lnTo>
                  <a:lnTo>
                    <a:pt x="1787" y="996"/>
                  </a:lnTo>
                  <a:lnTo>
                    <a:pt x="1786" y="995"/>
                  </a:lnTo>
                  <a:lnTo>
                    <a:pt x="1786" y="995"/>
                  </a:lnTo>
                  <a:lnTo>
                    <a:pt x="1788" y="995"/>
                  </a:lnTo>
                  <a:lnTo>
                    <a:pt x="1788" y="995"/>
                  </a:lnTo>
                  <a:close/>
                  <a:moveTo>
                    <a:pt x="1785" y="992"/>
                  </a:moveTo>
                  <a:lnTo>
                    <a:pt x="1786" y="993"/>
                  </a:lnTo>
                  <a:lnTo>
                    <a:pt x="1786" y="993"/>
                  </a:lnTo>
                  <a:lnTo>
                    <a:pt x="1786" y="993"/>
                  </a:lnTo>
                  <a:lnTo>
                    <a:pt x="1786" y="994"/>
                  </a:lnTo>
                  <a:lnTo>
                    <a:pt x="1784" y="994"/>
                  </a:lnTo>
                  <a:lnTo>
                    <a:pt x="1782" y="992"/>
                  </a:lnTo>
                  <a:lnTo>
                    <a:pt x="1782" y="991"/>
                  </a:lnTo>
                  <a:lnTo>
                    <a:pt x="1785" y="992"/>
                  </a:lnTo>
                  <a:close/>
                  <a:moveTo>
                    <a:pt x="1796" y="990"/>
                  </a:moveTo>
                  <a:lnTo>
                    <a:pt x="1795" y="990"/>
                  </a:lnTo>
                  <a:lnTo>
                    <a:pt x="1795" y="990"/>
                  </a:lnTo>
                  <a:lnTo>
                    <a:pt x="1795" y="990"/>
                  </a:lnTo>
                  <a:lnTo>
                    <a:pt x="1796" y="989"/>
                  </a:lnTo>
                  <a:lnTo>
                    <a:pt x="1796" y="989"/>
                  </a:lnTo>
                  <a:lnTo>
                    <a:pt x="1796" y="990"/>
                  </a:lnTo>
                  <a:lnTo>
                    <a:pt x="1796" y="990"/>
                  </a:lnTo>
                  <a:close/>
                  <a:moveTo>
                    <a:pt x="1818" y="987"/>
                  </a:moveTo>
                  <a:lnTo>
                    <a:pt x="1817" y="987"/>
                  </a:lnTo>
                  <a:lnTo>
                    <a:pt x="1817" y="986"/>
                  </a:lnTo>
                  <a:lnTo>
                    <a:pt x="1817" y="986"/>
                  </a:lnTo>
                  <a:lnTo>
                    <a:pt x="1817" y="986"/>
                  </a:lnTo>
                  <a:lnTo>
                    <a:pt x="1818" y="986"/>
                  </a:lnTo>
                  <a:lnTo>
                    <a:pt x="1819" y="986"/>
                  </a:lnTo>
                  <a:lnTo>
                    <a:pt x="1819" y="987"/>
                  </a:lnTo>
                  <a:lnTo>
                    <a:pt x="1818" y="987"/>
                  </a:lnTo>
                  <a:close/>
                  <a:moveTo>
                    <a:pt x="1936" y="985"/>
                  </a:moveTo>
                  <a:lnTo>
                    <a:pt x="1936" y="986"/>
                  </a:lnTo>
                  <a:lnTo>
                    <a:pt x="1936" y="986"/>
                  </a:lnTo>
                  <a:lnTo>
                    <a:pt x="1936" y="987"/>
                  </a:lnTo>
                  <a:lnTo>
                    <a:pt x="1936" y="986"/>
                  </a:lnTo>
                  <a:lnTo>
                    <a:pt x="1934" y="985"/>
                  </a:lnTo>
                  <a:lnTo>
                    <a:pt x="1934" y="985"/>
                  </a:lnTo>
                  <a:lnTo>
                    <a:pt x="1935" y="986"/>
                  </a:lnTo>
                  <a:lnTo>
                    <a:pt x="1935" y="987"/>
                  </a:lnTo>
                  <a:lnTo>
                    <a:pt x="1935" y="988"/>
                  </a:lnTo>
                  <a:lnTo>
                    <a:pt x="1935" y="989"/>
                  </a:lnTo>
                  <a:lnTo>
                    <a:pt x="1934" y="990"/>
                  </a:lnTo>
                  <a:lnTo>
                    <a:pt x="1933" y="991"/>
                  </a:lnTo>
                  <a:lnTo>
                    <a:pt x="1932" y="991"/>
                  </a:lnTo>
                  <a:lnTo>
                    <a:pt x="1932" y="993"/>
                  </a:lnTo>
                  <a:lnTo>
                    <a:pt x="1931" y="993"/>
                  </a:lnTo>
                  <a:lnTo>
                    <a:pt x="1931" y="996"/>
                  </a:lnTo>
                  <a:lnTo>
                    <a:pt x="1931" y="996"/>
                  </a:lnTo>
                  <a:lnTo>
                    <a:pt x="1929" y="995"/>
                  </a:lnTo>
                  <a:lnTo>
                    <a:pt x="1930" y="995"/>
                  </a:lnTo>
                  <a:lnTo>
                    <a:pt x="1929" y="994"/>
                  </a:lnTo>
                  <a:lnTo>
                    <a:pt x="1929" y="992"/>
                  </a:lnTo>
                  <a:lnTo>
                    <a:pt x="1926" y="990"/>
                  </a:lnTo>
                  <a:lnTo>
                    <a:pt x="1927" y="985"/>
                  </a:lnTo>
                  <a:lnTo>
                    <a:pt x="1929" y="984"/>
                  </a:lnTo>
                  <a:lnTo>
                    <a:pt x="1930" y="983"/>
                  </a:lnTo>
                  <a:lnTo>
                    <a:pt x="1930" y="983"/>
                  </a:lnTo>
                  <a:lnTo>
                    <a:pt x="1932" y="981"/>
                  </a:lnTo>
                  <a:lnTo>
                    <a:pt x="1935" y="981"/>
                  </a:lnTo>
                  <a:lnTo>
                    <a:pt x="1936" y="982"/>
                  </a:lnTo>
                  <a:lnTo>
                    <a:pt x="1936" y="983"/>
                  </a:lnTo>
                  <a:lnTo>
                    <a:pt x="1935" y="984"/>
                  </a:lnTo>
                  <a:lnTo>
                    <a:pt x="1936" y="985"/>
                  </a:lnTo>
                  <a:close/>
                  <a:moveTo>
                    <a:pt x="1802" y="981"/>
                  </a:moveTo>
                  <a:lnTo>
                    <a:pt x="1806" y="984"/>
                  </a:lnTo>
                  <a:lnTo>
                    <a:pt x="1811" y="984"/>
                  </a:lnTo>
                  <a:lnTo>
                    <a:pt x="1811" y="984"/>
                  </a:lnTo>
                  <a:lnTo>
                    <a:pt x="1810" y="987"/>
                  </a:lnTo>
                  <a:lnTo>
                    <a:pt x="1810" y="987"/>
                  </a:lnTo>
                  <a:lnTo>
                    <a:pt x="1810" y="989"/>
                  </a:lnTo>
                  <a:lnTo>
                    <a:pt x="1810" y="989"/>
                  </a:lnTo>
                  <a:lnTo>
                    <a:pt x="1810" y="992"/>
                  </a:lnTo>
                  <a:lnTo>
                    <a:pt x="1808" y="994"/>
                  </a:lnTo>
                  <a:lnTo>
                    <a:pt x="1808" y="995"/>
                  </a:lnTo>
                  <a:lnTo>
                    <a:pt x="1809" y="996"/>
                  </a:lnTo>
                  <a:lnTo>
                    <a:pt x="1811" y="996"/>
                  </a:lnTo>
                  <a:lnTo>
                    <a:pt x="1813" y="994"/>
                  </a:lnTo>
                  <a:lnTo>
                    <a:pt x="1815" y="994"/>
                  </a:lnTo>
                  <a:lnTo>
                    <a:pt x="1815" y="994"/>
                  </a:lnTo>
                  <a:lnTo>
                    <a:pt x="1817" y="994"/>
                  </a:lnTo>
                  <a:lnTo>
                    <a:pt x="1819" y="994"/>
                  </a:lnTo>
                  <a:lnTo>
                    <a:pt x="1819" y="1000"/>
                  </a:lnTo>
                  <a:lnTo>
                    <a:pt x="1817" y="1001"/>
                  </a:lnTo>
                  <a:lnTo>
                    <a:pt x="1817" y="1001"/>
                  </a:lnTo>
                  <a:lnTo>
                    <a:pt x="1816" y="1002"/>
                  </a:lnTo>
                  <a:lnTo>
                    <a:pt x="1818" y="1003"/>
                  </a:lnTo>
                  <a:lnTo>
                    <a:pt x="1819" y="1004"/>
                  </a:lnTo>
                  <a:lnTo>
                    <a:pt x="1818" y="1005"/>
                  </a:lnTo>
                  <a:lnTo>
                    <a:pt x="1816" y="1005"/>
                  </a:lnTo>
                  <a:lnTo>
                    <a:pt x="1816" y="1004"/>
                  </a:lnTo>
                  <a:lnTo>
                    <a:pt x="1813" y="1004"/>
                  </a:lnTo>
                  <a:lnTo>
                    <a:pt x="1813" y="1004"/>
                  </a:lnTo>
                  <a:lnTo>
                    <a:pt x="1812" y="1004"/>
                  </a:lnTo>
                  <a:lnTo>
                    <a:pt x="1810" y="1003"/>
                  </a:lnTo>
                  <a:lnTo>
                    <a:pt x="1810" y="1001"/>
                  </a:lnTo>
                  <a:lnTo>
                    <a:pt x="1809" y="1000"/>
                  </a:lnTo>
                  <a:lnTo>
                    <a:pt x="1808" y="1001"/>
                  </a:lnTo>
                  <a:lnTo>
                    <a:pt x="1806" y="1001"/>
                  </a:lnTo>
                  <a:lnTo>
                    <a:pt x="1804" y="999"/>
                  </a:lnTo>
                  <a:lnTo>
                    <a:pt x="1803" y="999"/>
                  </a:lnTo>
                  <a:lnTo>
                    <a:pt x="1803" y="998"/>
                  </a:lnTo>
                  <a:lnTo>
                    <a:pt x="1802" y="997"/>
                  </a:lnTo>
                  <a:lnTo>
                    <a:pt x="1800" y="996"/>
                  </a:lnTo>
                  <a:lnTo>
                    <a:pt x="1800" y="995"/>
                  </a:lnTo>
                  <a:lnTo>
                    <a:pt x="1800" y="994"/>
                  </a:lnTo>
                  <a:lnTo>
                    <a:pt x="1798" y="992"/>
                  </a:lnTo>
                  <a:lnTo>
                    <a:pt x="1798" y="992"/>
                  </a:lnTo>
                  <a:lnTo>
                    <a:pt x="1799" y="992"/>
                  </a:lnTo>
                  <a:lnTo>
                    <a:pt x="1800" y="991"/>
                  </a:lnTo>
                  <a:lnTo>
                    <a:pt x="1799" y="990"/>
                  </a:lnTo>
                  <a:lnTo>
                    <a:pt x="1798" y="990"/>
                  </a:lnTo>
                  <a:lnTo>
                    <a:pt x="1796" y="988"/>
                  </a:lnTo>
                  <a:lnTo>
                    <a:pt x="1796" y="988"/>
                  </a:lnTo>
                  <a:lnTo>
                    <a:pt x="1794" y="987"/>
                  </a:lnTo>
                  <a:lnTo>
                    <a:pt x="1792" y="984"/>
                  </a:lnTo>
                  <a:lnTo>
                    <a:pt x="1792" y="984"/>
                  </a:lnTo>
                  <a:lnTo>
                    <a:pt x="1793" y="981"/>
                  </a:lnTo>
                  <a:lnTo>
                    <a:pt x="1795" y="981"/>
                  </a:lnTo>
                  <a:lnTo>
                    <a:pt x="1796" y="983"/>
                  </a:lnTo>
                  <a:lnTo>
                    <a:pt x="1798" y="984"/>
                  </a:lnTo>
                  <a:lnTo>
                    <a:pt x="1799" y="984"/>
                  </a:lnTo>
                  <a:lnTo>
                    <a:pt x="1800" y="985"/>
                  </a:lnTo>
                  <a:lnTo>
                    <a:pt x="1801" y="983"/>
                  </a:lnTo>
                  <a:lnTo>
                    <a:pt x="1800" y="982"/>
                  </a:lnTo>
                  <a:lnTo>
                    <a:pt x="1801" y="981"/>
                  </a:lnTo>
                  <a:lnTo>
                    <a:pt x="1802" y="981"/>
                  </a:lnTo>
                  <a:close/>
                  <a:moveTo>
                    <a:pt x="2509" y="980"/>
                  </a:moveTo>
                  <a:lnTo>
                    <a:pt x="2509" y="981"/>
                  </a:lnTo>
                  <a:lnTo>
                    <a:pt x="2508" y="981"/>
                  </a:lnTo>
                  <a:lnTo>
                    <a:pt x="2507" y="981"/>
                  </a:lnTo>
                  <a:lnTo>
                    <a:pt x="2506" y="981"/>
                  </a:lnTo>
                  <a:lnTo>
                    <a:pt x="2505" y="980"/>
                  </a:lnTo>
                  <a:lnTo>
                    <a:pt x="2506" y="979"/>
                  </a:lnTo>
                  <a:lnTo>
                    <a:pt x="2507" y="979"/>
                  </a:lnTo>
                  <a:lnTo>
                    <a:pt x="2509" y="980"/>
                  </a:lnTo>
                  <a:close/>
                  <a:moveTo>
                    <a:pt x="2506" y="978"/>
                  </a:moveTo>
                  <a:lnTo>
                    <a:pt x="2504" y="978"/>
                  </a:lnTo>
                  <a:lnTo>
                    <a:pt x="2503" y="977"/>
                  </a:lnTo>
                  <a:lnTo>
                    <a:pt x="2503" y="977"/>
                  </a:lnTo>
                  <a:lnTo>
                    <a:pt x="2503" y="976"/>
                  </a:lnTo>
                  <a:lnTo>
                    <a:pt x="2504" y="976"/>
                  </a:lnTo>
                  <a:lnTo>
                    <a:pt x="2506" y="977"/>
                  </a:lnTo>
                  <a:lnTo>
                    <a:pt x="2506" y="978"/>
                  </a:lnTo>
                  <a:close/>
                  <a:moveTo>
                    <a:pt x="2490" y="975"/>
                  </a:moveTo>
                  <a:lnTo>
                    <a:pt x="2491" y="976"/>
                  </a:lnTo>
                  <a:lnTo>
                    <a:pt x="2492" y="977"/>
                  </a:lnTo>
                  <a:lnTo>
                    <a:pt x="2492" y="978"/>
                  </a:lnTo>
                  <a:lnTo>
                    <a:pt x="2490" y="978"/>
                  </a:lnTo>
                  <a:lnTo>
                    <a:pt x="2487" y="976"/>
                  </a:lnTo>
                  <a:lnTo>
                    <a:pt x="2485" y="976"/>
                  </a:lnTo>
                  <a:lnTo>
                    <a:pt x="2484" y="975"/>
                  </a:lnTo>
                  <a:lnTo>
                    <a:pt x="2484" y="974"/>
                  </a:lnTo>
                  <a:lnTo>
                    <a:pt x="2486" y="973"/>
                  </a:lnTo>
                  <a:lnTo>
                    <a:pt x="2487" y="973"/>
                  </a:lnTo>
                  <a:lnTo>
                    <a:pt x="2490" y="975"/>
                  </a:lnTo>
                  <a:close/>
                  <a:moveTo>
                    <a:pt x="2570" y="971"/>
                  </a:moveTo>
                  <a:lnTo>
                    <a:pt x="2571" y="972"/>
                  </a:lnTo>
                  <a:lnTo>
                    <a:pt x="2573" y="972"/>
                  </a:lnTo>
                  <a:lnTo>
                    <a:pt x="2573" y="972"/>
                  </a:lnTo>
                  <a:lnTo>
                    <a:pt x="2574" y="972"/>
                  </a:lnTo>
                  <a:lnTo>
                    <a:pt x="2575" y="971"/>
                  </a:lnTo>
                  <a:lnTo>
                    <a:pt x="2576" y="972"/>
                  </a:lnTo>
                  <a:lnTo>
                    <a:pt x="2579" y="972"/>
                  </a:lnTo>
                  <a:lnTo>
                    <a:pt x="2580" y="971"/>
                  </a:lnTo>
                  <a:lnTo>
                    <a:pt x="2585" y="971"/>
                  </a:lnTo>
                  <a:lnTo>
                    <a:pt x="2586" y="972"/>
                  </a:lnTo>
                  <a:lnTo>
                    <a:pt x="2587" y="972"/>
                  </a:lnTo>
                  <a:lnTo>
                    <a:pt x="2588" y="972"/>
                  </a:lnTo>
                  <a:lnTo>
                    <a:pt x="2592" y="972"/>
                  </a:lnTo>
                  <a:lnTo>
                    <a:pt x="2592" y="972"/>
                  </a:lnTo>
                  <a:lnTo>
                    <a:pt x="2593" y="974"/>
                  </a:lnTo>
                  <a:lnTo>
                    <a:pt x="2598" y="974"/>
                  </a:lnTo>
                  <a:lnTo>
                    <a:pt x="2599" y="974"/>
                  </a:lnTo>
                  <a:lnTo>
                    <a:pt x="2600" y="974"/>
                  </a:lnTo>
                  <a:lnTo>
                    <a:pt x="2600" y="974"/>
                  </a:lnTo>
                  <a:lnTo>
                    <a:pt x="2602" y="974"/>
                  </a:lnTo>
                  <a:lnTo>
                    <a:pt x="2602" y="974"/>
                  </a:lnTo>
                  <a:lnTo>
                    <a:pt x="2606" y="974"/>
                  </a:lnTo>
                  <a:lnTo>
                    <a:pt x="2606" y="975"/>
                  </a:lnTo>
                  <a:lnTo>
                    <a:pt x="2607" y="974"/>
                  </a:lnTo>
                  <a:lnTo>
                    <a:pt x="2608" y="974"/>
                  </a:lnTo>
                  <a:lnTo>
                    <a:pt x="2608" y="975"/>
                  </a:lnTo>
                  <a:lnTo>
                    <a:pt x="2609" y="975"/>
                  </a:lnTo>
                  <a:lnTo>
                    <a:pt x="2610" y="974"/>
                  </a:lnTo>
                  <a:lnTo>
                    <a:pt x="2614" y="974"/>
                  </a:lnTo>
                  <a:lnTo>
                    <a:pt x="2614" y="975"/>
                  </a:lnTo>
                  <a:lnTo>
                    <a:pt x="2616" y="975"/>
                  </a:lnTo>
                  <a:lnTo>
                    <a:pt x="2617" y="977"/>
                  </a:lnTo>
                  <a:lnTo>
                    <a:pt x="2618" y="977"/>
                  </a:lnTo>
                  <a:lnTo>
                    <a:pt x="2620" y="977"/>
                  </a:lnTo>
                  <a:lnTo>
                    <a:pt x="2621" y="979"/>
                  </a:lnTo>
                  <a:lnTo>
                    <a:pt x="2623" y="979"/>
                  </a:lnTo>
                  <a:lnTo>
                    <a:pt x="2625" y="982"/>
                  </a:lnTo>
                  <a:lnTo>
                    <a:pt x="2625" y="982"/>
                  </a:lnTo>
                  <a:lnTo>
                    <a:pt x="2626" y="983"/>
                  </a:lnTo>
                  <a:lnTo>
                    <a:pt x="2626" y="985"/>
                  </a:lnTo>
                  <a:lnTo>
                    <a:pt x="2623" y="988"/>
                  </a:lnTo>
                  <a:lnTo>
                    <a:pt x="2623" y="989"/>
                  </a:lnTo>
                  <a:lnTo>
                    <a:pt x="2622" y="989"/>
                  </a:lnTo>
                  <a:lnTo>
                    <a:pt x="2622" y="991"/>
                  </a:lnTo>
                  <a:lnTo>
                    <a:pt x="2621" y="992"/>
                  </a:lnTo>
                  <a:lnTo>
                    <a:pt x="2619" y="992"/>
                  </a:lnTo>
                  <a:lnTo>
                    <a:pt x="2619" y="992"/>
                  </a:lnTo>
                  <a:lnTo>
                    <a:pt x="2619" y="993"/>
                  </a:lnTo>
                  <a:lnTo>
                    <a:pt x="2617" y="995"/>
                  </a:lnTo>
                  <a:lnTo>
                    <a:pt x="2612" y="995"/>
                  </a:lnTo>
                  <a:lnTo>
                    <a:pt x="2611" y="994"/>
                  </a:lnTo>
                  <a:lnTo>
                    <a:pt x="2610" y="995"/>
                  </a:lnTo>
                  <a:lnTo>
                    <a:pt x="2609" y="995"/>
                  </a:lnTo>
                  <a:lnTo>
                    <a:pt x="2608" y="995"/>
                  </a:lnTo>
                  <a:lnTo>
                    <a:pt x="2605" y="995"/>
                  </a:lnTo>
                  <a:lnTo>
                    <a:pt x="2604" y="994"/>
                  </a:lnTo>
                  <a:lnTo>
                    <a:pt x="2602" y="995"/>
                  </a:lnTo>
                  <a:lnTo>
                    <a:pt x="2600" y="995"/>
                  </a:lnTo>
                  <a:lnTo>
                    <a:pt x="2598" y="996"/>
                  </a:lnTo>
                  <a:lnTo>
                    <a:pt x="2593" y="996"/>
                  </a:lnTo>
                  <a:lnTo>
                    <a:pt x="2591" y="994"/>
                  </a:lnTo>
                  <a:lnTo>
                    <a:pt x="2590" y="994"/>
                  </a:lnTo>
                  <a:lnTo>
                    <a:pt x="2590" y="994"/>
                  </a:lnTo>
                  <a:lnTo>
                    <a:pt x="2586" y="994"/>
                  </a:lnTo>
                  <a:lnTo>
                    <a:pt x="2585" y="993"/>
                  </a:lnTo>
                  <a:lnTo>
                    <a:pt x="2581" y="993"/>
                  </a:lnTo>
                  <a:lnTo>
                    <a:pt x="2581" y="990"/>
                  </a:lnTo>
                  <a:lnTo>
                    <a:pt x="2581" y="989"/>
                  </a:lnTo>
                  <a:lnTo>
                    <a:pt x="2578" y="989"/>
                  </a:lnTo>
                  <a:lnTo>
                    <a:pt x="2577" y="991"/>
                  </a:lnTo>
                  <a:lnTo>
                    <a:pt x="2576" y="991"/>
                  </a:lnTo>
                  <a:lnTo>
                    <a:pt x="2574" y="990"/>
                  </a:lnTo>
                  <a:lnTo>
                    <a:pt x="2572" y="990"/>
                  </a:lnTo>
                  <a:lnTo>
                    <a:pt x="2571" y="989"/>
                  </a:lnTo>
                  <a:lnTo>
                    <a:pt x="2571" y="988"/>
                  </a:lnTo>
                  <a:lnTo>
                    <a:pt x="2572" y="987"/>
                  </a:lnTo>
                  <a:lnTo>
                    <a:pt x="2570" y="986"/>
                  </a:lnTo>
                  <a:lnTo>
                    <a:pt x="2568" y="986"/>
                  </a:lnTo>
                  <a:lnTo>
                    <a:pt x="2568" y="985"/>
                  </a:lnTo>
                  <a:lnTo>
                    <a:pt x="2566" y="984"/>
                  </a:lnTo>
                  <a:lnTo>
                    <a:pt x="2566" y="984"/>
                  </a:lnTo>
                  <a:lnTo>
                    <a:pt x="2567" y="986"/>
                  </a:lnTo>
                  <a:lnTo>
                    <a:pt x="2568" y="986"/>
                  </a:lnTo>
                  <a:lnTo>
                    <a:pt x="2569" y="986"/>
                  </a:lnTo>
                  <a:lnTo>
                    <a:pt x="2571" y="987"/>
                  </a:lnTo>
                  <a:lnTo>
                    <a:pt x="2569" y="988"/>
                  </a:lnTo>
                  <a:lnTo>
                    <a:pt x="2566" y="988"/>
                  </a:lnTo>
                  <a:lnTo>
                    <a:pt x="2565" y="989"/>
                  </a:lnTo>
                  <a:lnTo>
                    <a:pt x="2561" y="989"/>
                  </a:lnTo>
                  <a:lnTo>
                    <a:pt x="2560" y="989"/>
                  </a:lnTo>
                  <a:lnTo>
                    <a:pt x="2559" y="989"/>
                  </a:lnTo>
                  <a:lnTo>
                    <a:pt x="2559" y="990"/>
                  </a:lnTo>
                  <a:lnTo>
                    <a:pt x="2560" y="991"/>
                  </a:lnTo>
                  <a:lnTo>
                    <a:pt x="2559" y="991"/>
                  </a:lnTo>
                  <a:lnTo>
                    <a:pt x="2558" y="991"/>
                  </a:lnTo>
                  <a:lnTo>
                    <a:pt x="2558" y="990"/>
                  </a:lnTo>
                  <a:lnTo>
                    <a:pt x="2558" y="988"/>
                  </a:lnTo>
                  <a:lnTo>
                    <a:pt x="2560" y="984"/>
                  </a:lnTo>
                  <a:lnTo>
                    <a:pt x="2561" y="983"/>
                  </a:lnTo>
                  <a:lnTo>
                    <a:pt x="2562" y="982"/>
                  </a:lnTo>
                  <a:lnTo>
                    <a:pt x="2562" y="981"/>
                  </a:lnTo>
                  <a:lnTo>
                    <a:pt x="2562" y="980"/>
                  </a:lnTo>
                  <a:lnTo>
                    <a:pt x="2564" y="977"/>
                  </a:lnTo>
                  <a:lnTo>
                    <a:pt x="2564" y="974"/>
                  </a:lnTo>
                  <a:lnTo>
                    <a:pt x="2565" y="972"/>
                  </a:lnTo>
                  <a:lnTo>
                    <a:pt x="2566" y="971"/>
                  </a:lnTo>
                  <a:lnTo>
                    <a:pt x="2567" y="972"/>
                  </a:lnTo>
                  <a:lnTo>
                    <a:pt x="2567" y="972"/>
                  </a:lnTo>
                  <a:lnTo>
                    <a:pt x="2568" y="971"/>
                  </a:lnTo>
                  <a:lnTo>
                    <a:pt x="2570" y="971"/>
                  </a:lnTo>
                  <a:close/>
                  <a:moveTo>
                    <a:pt x="1799" y="971"/>
                  </a:moveTo>
                  <a:lnTo>
                    <a:pt x="1802" y="974"/>
                  </a:lnTo>
                  <a:lnTo>
                    <a:pt x="1803" y="974"/>
                  </a:lnTo>
                  <a:lnTo>
                    <a:pt x="1805" y="975"/>
                  </a:lnTo>
                  <a:lnTo>
                    <a:pt x="1805" y="976"/>
                  </a:lnTo>
                  <a:lnTo>
                    <a:pt x="1802" y="977"/>
                  </a:lnTo>
                  <a:lnTo>
                    <a:pt x="1801" y="977"/>
                  </a:lnTo>
                  <a:lnTo>
                    <a:pt x="1800" y="977"/>
                  </a:lnTo>
                  <a:lnTo>
                    <a:pt x="1799" y="977"/>
                  </a:lnTo>
                  <a:lnTo>
                    <a:pt x="1798" y="975"/>
                  </a:lnTo>
                  <a:lnTo>
                    <a:pt x="1796" y="973"/>
                  </a:lnTo>
                  <a:lnTo>
                    <a:pt x="1795" y="972"/>
                  </a:lnTo>
                  <a:lnTo>
                    <a:pt x="1796" y="971"/>
                  </a:lnTo>
                  <a:lnTo>
                    <a:pt x="1799" y="971"/>
                  </a:lnTo>
                  <a:close/>
                  <a:moveTo>
                    <a:pt x="1784" y="948"/>
                  </a:moveTo>
                  <a:lnTo>
                    <a:pt x="1783" y="948"/>
                  </a:lnTo>
                  <a:lnTo>
                    <a:pt x="1782" y="948"/>
                  </a:lnTo>
                  <a:lnTo>
                    <a:pt x="1782" y="947"/>
                  </a:lnTo>
                  <a:lnTo>
                    <a:pt x="1783" y="947"/>
                  </a:lnTo>
                  <a:lnTo>
                    <a:pt x="1784" y="947"/>
                  </a:lnTo>
                  <a:lnTo>
                    <a:pt x="1784" y="947"/>
                  </a:lnTo>
                  <a:lnTo>
                    <a:pt x="1784" y="948"/>
                  </a:lnTo>
                  <a:close/>
                  <a:moveTo>
                    <a:pt x="1781" y="944"/>
                  </a:moveTo>
                  <a:lnTo>
                    <a:pt x="1782" y="945"/>
                  </a:lnTo>
                  <a:lnTo>
                    <a:pt x="1782" y="946"/>
                  </a:lnTo>
                  <a:lnTo>
                    <a:pt x="1780" y="946"/>
                  </a:lnTo>
                  <a:lnTo>
                    <a:pt x="1779" y="946"/>
                  </a:lnTo>
                  <a:lnTo>
                    <a:pt x="1777" y="946"/>
                  </a:lnTo>
                  <a:lnTo>
                    <a:pt x="1776" y="945"/>
                  </a:lnTo>
                  <a:lnTo>
                    <a:pt x="1775" y="945"/>
                  </a:lnTo>
                  <a:lnTo>
                    <a:pt x="1775" y="946"/>
                  </a:lnTo>
                  <a:lnTo>
                    <a:pt x="1774" y="946"/>
                  </a:lnTo>
                  <a:lnTo>
                    <a:pt x="1773" y="945"/>
                  </a:lnTo>
                  <a:lnTo>
                    <a:pt x="1774" y="944"/>
                  </a:lnTo>
                  <a:lnTo>
                    <a:pt x="1775" y="944"/>
                  </a:lnTo>
                  <a:lnTo>
                    <a:pt x="1775" y="944"/>
                  </a:lnTo>
                  <a:lnTo>
                    <a:pt x="1777" y="944"/>
                  </a:lnTo>
                  <a:lnTo>
                    <a:pt x="1777" y="944"/>
                  </a:lnTo>
                  <a:lnTo>
                    <a:pt x="1781" y="944"/>
                  </a:lnTo>
                  <a:close/>
                  <a:moveTo>
                    <a:pt x="1730" y="945"/>
                  </a:moveTo>
                  <a:lnTo>
                    <a:pt x="1730" y="945"/>
                  </a:lnTo>
                  <a:lnTo>
                    <a:pt x="1729" y="944"/>
                  </a:lnTo>
                  <a:lnTo>
                    <a:pt x="1729" y="942"/>
                  </a:lnTo>
                  <a:lnTo>
                    <a:pt x="1729" y="942"/>
                  </a:lnTo>
                  <a:lnTo>
                    <a:pt x="1729" y="939"/>
                  </a:lnTo>
                  <a:lnTo>
                    <a:pt x="1729" y="939"/>
                  </a:lnTo>
                  <a:lnTo>
                    <a:pt x="1729" y="938"/>
                  </a:lnTo>
                  <a:lnTo>
                    <a:pt x="1730" y="938"/>
                  </a:lnTo>
                  <a:lnTo>
                    <a:pt x="1732" y="939"/>
                  </a:lnTo>
                  <a:lnTo>
                    <a:pt x="1732" y="943"/>
                  </a:lnTo>
                  <a:lnTo>
                    <a:pt x="1731" y="943"/>
                  </a:lnTo>
                  <a:lnTo>
                    <a:pt x="1731" y="944"/>
                  </a:lnTo>
                  <a:lnTo>
                    <a:pt x="1730" y="945"/>
                  </a:lnTo>
                  <a:close/>
                  <a:moveTo>
                    <a:pt x="1735" y="938"/>
                  </a:moveTo>
                  <a:lnTo>
                    <a:pt x="1734" y="939"/>
                  </a:lnTo>
                  <a:lnTo>
                    <a:pt x="1734" y="939"/>
                  </a:lnTo>
                  <a:lnTo>
                    <a:pt x="1733" y="939"/>
                  </a:lnTo>
                  <a:lnTo>
                    <a:pt x="1733" y="937"/>
                  </a:lnTo>
                  <a:lnTo>
                    <a:pt x="1734" y="937"/>
                  </a:lnTo>
                  <a:lnTo>
                    <a:pt x="1735" y="937"/>
                  </a:lnTo>
                  <a:lnTo>
                    <a:pt x="1735" y="938"/>
                  </a:lnTo>
                  <a:lnTo>
                    <a:pt x="1735" y="938"/>
                  </a:lnTo>
                  <a:close/>
                  <a:moveTo>
                    <a:pt x="1766" y="939"/>
                  </a:moveTo>
                  <a:lnTo>
                    <a:pt x="1766" y="939"/>
                  </a:lnTo>
                  <a:lnTo>
                    <a:pt x="1765" y="938"/>
                  </a:lnTo>
                  <a:lnTo>
                    <a:pt x="1765" y="937"/>
                  </a:lnTo>
                  <a:lnTo>
                    <a:pt x="1766" y="937"/>
                  </a:lnTo>
                  <a:lnTo>
                    <a:pt x="1767" y="937"/>
                  </a:lnTo>
                  <a:lnTo>
                    <a:pt x="1767" y="938"/>
                  </a:lnTo>
                  <a:lnTo>
                    <a:pt x="1767" y="938"/>
                  </a:lnTo>
                  <a:lnTo>
                    <a:pt x="1766" y="939"/>
                  </a:lnTo>
                  <a:close/>
                  <a:moveTo>
                    <a:pt x="1764" y="937"/>
                  </a:moveTo>
                  <a:lnTo>
                    <a:pt x="1763" y="937"/>
                  </a:lnTo>
                  <a:lnTo>
                    <a:pt x="1762" y="936"/>
                  </a:lnTo>
                  <a:lnTo>
                    <a:pt x="1762" y="936"/>
                  </a:lnTo>
                  <a:lnTo>
                    <a:pt x="1763" y="936"/>
                  </a:lnTo>
                  <a:lnTo>
                    <a:pt x="1764" y="936"/>
                  </a:lnTo>
                  <a:lnTo>
                    <a:pt x="1764" y="936"/>
                  </a:lnTo>
                  <a:lnTo>
                    <a:pt x="1764" y="937"/>
                  </a:lnTo>
                  <a:close/>
                  <a:moveTo>
                    <a:pt x="1772" y="937"/>
                  </a:moveTo>
                  <a:lnTo>
                    <a:pt x="1770" y="937"/>
                  </a:lnTo>
                  <a:lnTo>
                    <a:pt x="1770" y="936"/>
                  </a:lnTo>
                  <a:lnTo>
                    <a:pt x="1770" y="936"/>
                  </a:lnTo>
                  <a:lnTo>
                    <a:pt x="1772" y="936"/>
                  </a:lnTo>
                  <a:lnTo>
                    <a:pt x="1772" y="936"/>
                  </a:lnTo>
                  <a:lnTo>
                    <a:pt x="1772" y="937"/>
                  </a:lnTo>
                  <a:close/>
                  <a:moveTo>
                    <a:pt x="1740" y="934"/>
                  </a:moveTo>
                  <a:lnTo>
                    <a:pt x="1741" y="935"/>
                  </a:lnTo>
                  <a:lnTo>
                    <a:pt x="1741" y="936"/>
                  </a:lnTo>
                  <a:lnTo>
                    <a:pt x="1740" y="937"/>
                  </a:lnTo>
                  <a:lnTo>
                    <a:pt x="1739" y="937"/>
                  </a:lnTo>
                  <a:lnTo>
                    <a:pt x="1738" y="937"/>
                  </a:lnTo>
                  <a:lnTo>
                    <a:pt x="1738" y="937"/>
                  </a:lnTo>
                  <a:lnTo>
                    <a:pt x="1738" y="937"/>
                  </a:lnTo>
                  <a:lnTo>
                    <a:pt x="1737" y="936"/>
                  </a:lnTo>
                  <a:lnTo>
                    <a:pt x="1737" y="934"/>
                  </a:lnTo>
                  <a:lnTo>
                    <a:pt x="1739" y="935"/>
                  </a:lnTo>
                  <a:lnTo>
                    <a:pt x="1740" y="934"/>
                  </a:lnTo>
                  <a:close/>
                  <a:moveTo>
                    <a:pt x="1781" y="935"/>
                  </a:moveTo>
                  <a:lnTo>
                    <a:pt x="1782" y="936"/>
                  </a:lnTo>
                  <a:lnTo>
                    <a:pt x="1782" y="934"/>
                  </a:lnTo>
                  <a:lnTo>
                    <a:pt x="1785" y="935"/>
                  </a:lnTo>
                  <a:lnTo>
                    <a:pt x="1786" y="936"/>
                  </a:lnTo>
                  <a:lnTo>
                    <a:pt x="1787" y="936"/>
                  </a:lnTo>
                  <a:lnTo>
                    <a:pt x="1792" y="940"/>
                  </a:lnTo>
                  <a:lnTo>
                    <a:pt x="1792" y="940"/>
                  </a:lnTo>
                  <a:lnTo>
                    <a:pt x="1792" y="943"/>
                  </a:lnTo>
                  <a:lnTo>
                    <a:pt x="1791" y="945"/>
                  </a:lnTo>
                  <a:lnTo>
                    <a:pt x="1789" y="945"/>
                  </a:lnTo>
                  <a:lnTo>
                    <a:pt x="1789" y="944"/>
                  </a:lnTo>
                  <a:lnTo>
                    <a:pt x="1788" y="944"/>
                  </a:lnTo>
                  <a:lnTo>
                    <a:pt x="1787" y="945"/>
                  </a:lnTo>
                  <a:lnTo>
                    <a:pt x="1784" y="945"/>
                  </a:lnTo>
                  <a:lnTo>
                    <a:pt x="1782" y="943"/>
                  </a:lnTo>
                  <a:lnTo>
                    <a:pt x="1781" y="943"/>
                  </a:lnTo>
                  <a:lnTo>
                    <a:pt x="1781" y="943"/>
                  </a:lnTo>
                  <a:lnTo>
                    <a:pt x="1779" y="943"/>
                  </a:lnTo>
                  <a:lnTo>
                    <a:pt x="1779" y="943"/>
                  </a:lnTo>
                  <a:lnTo>
                    <a:pt x="1777" y="943"/>
                  </a:lnTo>
                  <a:lnTo>
                    <a:pt x="1777" y="941"/>
                  </a:lnTo>
                  <a:lnTo>
                    <a:pt x="1776" y="940"/>
                  </a:lnTo>
                  <a:lnTo>
                    <a:pt x="1772" y="939"/>
                  </a:lnTo>
                  <a:lnTo>
                    <a:pt x="1771" y="939"/>
                  </a:lnTo>
                  <a:lnTo>
                    <a:pt x="1771" y="938"/>
                  </a:lnTo>
                  <a:lnTo>
                    <a:pt x="1774" y="937"/>
                  </a:lnTo>
                  <a:lnTo>
                    <a:pt x="1777" y="934"/>
                  </a:lnTo>
                  <a:lnTo>
                    <a:pt x="1780" y="934"/>
                  </a:lnTo>
                  <a:lnTo>
                    <a:pt x="1781" y="934"/>
                  </a:lnTo>
                  <a:lnTo>
                    <a:pt x="1780" y="935"/>
                  </a:lnTo>
                  <a:lnTo>
                    <a:pt x="1781" y="935"/>
                  </a:lnTo>
                  <a:close/>
                  <a:moveTo>
                    <a:pt x="1768" y="936"/>
                  </a:moveTo>
                  <a:lnTo>
                    <a:pt x="1767" y="936"/>
                  </a:lnTo>
                  <a:lnTo>
                    <a:pt x="1765" y="934"/>
                  </a:lnTo>
                  <a:lnTo>
                    <a:pt x="1765" y="933"/>
                  </a:lnTo>
                  <a:lnTo>
                    <a:pt x="1767" y="933"/>
                  </a:lnTo>
                  <a:lnTo>
                    <a:pt x="1768" y="934"/>
                  </a:lnTo>
                  <a:lnTo>
                    <a:pt x="1768" y="936"/>
                  </a:lnTo>
                  <a:close/>
                  <a:moveTo>
                    <a:pt x="1782" y="932"/>
                  </a:moveTo>
                  <a:lnTo>
                    <a:pt x="1782" y="932"/>
                  </a:lnTo>
                  <a:lnTo>
                    <a:pt x="1781" y="932"/>
                  </a:lnTo>
                  <a:lnTo>
                    <a:pt x="1781" y="931"/>
                  </a:lnTo>
                  <a:lnTo>
                    <a:pt x="1782" y="931"/>
                  </a:lnTo>
                  <a:lnTo>
                    <a:pt x="1782" y="932"/>
                  </a:lnTo>
                  <a:close/>
                  <a:moveTo>
                    <a:pt x="1749" y="932"/>
                  </a:moveTo>
                  <a:lnTo>
                    <a:pt x="1748" y="933"/>
                  </a:lnTo>
                  <a:lnTo>
                    <a:pt x="1747" y="933"/>
                  </a:lnTo>
                  <a:lnTo>
                    <a:pt x="1746" y="932"/>
                  </a:lnTo>
                  <a:lnTo>
                    <a:pt x="1745" y="931"/>
                  </a:lnTo>
                  <a:lnTo>
                    <a:pt x="1746" y="930"/>
                  </a:lnTo>
                  <a:lnTo>
                    <a:pt x="1748" y="930"/>
                  </a:lnTo>
                  <a:lnTo>
                    <a:pt x="1749" y="932"/>
                  </a:lnTo>
                  <a:close/>
                  <a:moveTo>
                    <a:pt x="1754" y="932"/>
                  </a:moveTo>
                  <a:lnTo>
                    <a:pt x="1753" y="932"/>
                  </a:lnTo>
                  <a:lnTo>
                    <a:pt x="1750" y="932"/>
                  </a:lnTo>
                  <a:lnTo>
                    <a:pt x="1749" y="931"/>
                  </a:lnTo>
                  <a:lnTo>
                    <a:pt x="1749" y="930"/>
                  </a:lnTo>
                  <a:lnTo>
                    <a:pt x="1751" y="930"/>
                  </a:lnTo>
                  <a:lnTo>
                    <a:pt x="1751" y="929"/>
                  </a:lnTo>
                  <a:lnTo>
                    <a:pt x="1753" y="930"/>
                  </a:lnTo>
                  <a:lnTo>
                    <a:pt x="1754" y="931"/>
                  </a:lnTo>
                  <a:lnTo>
                    <a:pt x="1754" y="932"/>
                  </a:lnTo>
                  <a:close/>
                  <a:moveTo>
                    <a:pt x="1862" y="931"/>
                  </a:moveTo>
                  <a:lnTo>
                    <a:pt x="1862" y="931"/>
                  </a:lnTo>
                  <a:lnTo>
                    <a:pt x="1861" y="931"/>
                  </a:lnTo>
                  <a:lnTo>
                    <a:pt x="1861" y="930"/>
                  </a:lnTo>
                  <a:lnTo>
                    <a:pt x="1861" y="929"/>
                  </a:lnTo>
                  <a:lnTo>
                    <a:pt x="1862" y="929"/>
                  </a:lnTo>
                  <a:lnTo>
                    <a:pt x="1862" y="930"/>
                  </a:lnTo>
                  <a:lnTo>
                    <a:pt x="1862" y="931"/>
                  </a:lnTo>
                  <a:close/>
                  <a:moveTo>
                    <a:pt x="1771" y="931"/>
                  </a:moveTo>
                  <a:lnTo>
                    <a:pt x="1770" y="931"/>
                  </a:lnTo>
                  <a:lnTo>
                    <a:pt x="1768" y="929"/>
                  </a:lnTo>
                  <a:lnTo>
                    <a:pt x="1767" y="929"/>
                  </a:lnTo>
                  <a:lnTo>
                    <a:pt x="1767" y="928"/>
                  </a:lnTo>
                  <a:lnTo>
                    <a:pt x="1766" y="928"/>
                  </a:lnTo>
                  <a:lnTo>
                    <a:pt x="1766" y="927"/>
                  </a:lnTo>
                  <a:lnTo>
                    <a:pt x="1767" y="927"/>
                  </a:lnTo>
                  <a:lnTo>
                    <a:pt x="1768" y="928"/>
                  </a:lnTo>
                  <a:lnTo>
                    <a:pt x="1771" y="930"/>
                  </a:lnTo>
                  <a:lnTo>
                    <a:pt x="1771" y="931"/>
                  </a:lnTo>
                  <a:close/>
                  <a:moveTo>
                    <a:pt x="1763" y="927"/>
                  </a:moveTo>
                  <a:lnTo>
                    <a:pt x="1762" y="928"/>
                  </a:lnTo>
                  <a:lnTo>
                    <a:pt x="1761" y="928"/>
                  </a:lnTo>
                  <a:lnTo>
                    <a:pt x="1761" y="928"/>
                  </a:lnTo>
                  <a:lnTo>
                    <a:pt x="1760" y="928"/>
                  </a:lnTo>
                  <a:lnTo>
                    <a:pt x="1759" y="927"/>
                  </a:lnTo>
                  <a:lnTo>
                    <a:pt x="1759" y="926"/>
                  </a:lnTo>
                  <a:lnTo>
                    <a:pt x="1762" y="926"/>
                  </a:lnTo>
                  <a:lnTo>
                    <a:pt x="1763" y="927"/>
                  </a:lnTo>
                  <a:close/>
                  <a:moveTo>
                    <a:pt x="1738" y="927"/>
                  </a:moveTo>
                  <a:lnTo>
                    <a:pt x="1738" y="928"/>
                  </a:lnTo>
                  <a:lnTo>
                    <a:pt x="1736" y="928"/>
                  </a:lnTo>
                  <a:lnTo>
                    <a:pt x="1736" y="928"/>
                  </a:lnTo>
                  <a:lnTo>
                    <a:pt x="1735" y="929"/>
                  </a:lnTo>
                  <a:lnTo>
                    <a:pt x="1732" y="927"/>
                  </a:lnTo>
                  <a:lnTo>
                    <a:pt x="1733" y="926"/>
                  </a:lnTo>
                  <a:lnTo>
                    <a:pt x="1733" y="926"/>
                  </a:lnTo>
                  <a:lnTo>
                    <a:pt x="1734" y="926"/>
                  </a:lnTo>
                  <a:lnTo>
                    <a:pt x="1736" y="927"/>
                  </a:lnTo>
                  <a:lnTo>
                    <a:pt x="1737" y="927"/>
                  </a:lnTo>
                  <a:lnTo>
                    <a:pt x="1738" y="927"/>
                  </a:lnTo>
                  <a:close/>
                  <a:moveTo>
                    <a:pt x="1869" y="927"/>
                  </a:moveTo>
                  <a:lnTo>
                    <a:pt x="1868" y="927"/>
                  </a:lnTo>
                  <a:lnTo>
                    <a:pt x="1868" y="927"/>
                  </a:lnTo>
                  <a:lnTo>
                    <a:pt x="1868" y="926"/>
                  </a:lnTo>
                  <a:lnTo>
                    <a:pt x="1868" y="926"/>
                  </a:lnTo>
                  <a:lnTo>
                    <a:pt x="1869" y="926"/>
                  </a:lnTo>
                  <a:lnTo>
                    <a:pt x="1869" y="927"/>
                  </a:lnTo>
                  <a:close/>
                  <a:moveTo>
                    <a:pt x="1870" y="926"/>
                  </a:moveTo>
                  <a:lnTo>
                    <a:pt x="1870" y="926"/>
                  </a:lnTo>
                  <a:lnTo>
                    <a:pt x="1869" y="926"/>
                  </a:lnTo>
                  <a:lnTo>
                    <a:pt x="1869" y="925"/>
                  </a:lnTo>
                  <a:lnTo>
                    <a:pt x="1870" y="925"/>
                  </a:lnTo>
                  <a:lnTo>
                    <a:pt x="1871" y="925"/>
                  </a:lnTo>
                  <a:lnTo>
                    <a:pt x="1871" y="925"/>
                  </a:lnTo>
                  <a:lnTo>
                    <a:pt x="1870" y="926"/>
                  </a:lnTo>
                  <a:close/>
                  <a:moveTo>
                    <a:pt x="1740" y="925"/>
                  </a:moveTo>
                  <a:lnTo>
                    <a:pt x="1737" y="925"/>
                  </a:lnTo>
                  <a:lnTo>
                    <a:pt x="1736" y="924"/>
                  </a:lnTo>
                  <a:lnTo>
                    <a:pt x="1736" y="924"/>
                  </a:lnTo>
                  <a:lnTo>
                    <a:pt x="1737" y="923"/>
                  </a:lnTo>
                  <a:lnTo>
                    <a:pt x="1738" y="923"/>
                  </a:lnTo>
                  <a:lnTo>
                    <a:pt x="1740" y="924"/>
                  </a:lnTo>
                  <a:lnTo>
                    <a:pt x="1740" y="925"/>
                  </a:lnTo>
                  <a:close/>
                  <a:moveTo>
                    <a:pt x="1735" y="923"/>
                  </a:moveTo>
                  <a:lnTo>
                    <a:pt x="1734" y="923"/>
                  </a:lnTo>
                  <a:lnTo>
                    <a:pt x="1733" y="922"/>
                  </a:lnTo>
                  <a:lnTo>
                    <a:pt x="1733" y="922"/>
                  </a:lnTo>
                  <a:lnTo>
                    <a:pt x="1734" y="921"/>
                  </a:lnTo>
                  <a:lnTo>
                    <a:pt x="1735" y="921"/>
                  </a:lnTo>
                  <a:lnTo>
                    <a:pt x="1736" y="921"/>
                  </a:lnTo>
                  <a:lnTo>
                    <a:pt x="1736" y="921"/>
                  </a:lnTo>
                  <a:lnTo>
                    <a:pt x="1736" y="922"/>
                  </a:lnTo>
                  <a:lnTo>
                    <a:pt x="1735" y="923"/>
                  </a:lnTo>
                  <a:close/>
                  <a:moveTo>
                    <a:pt x="1718" y="920"/>
                  </a:moveTo>
                  <a:lnTo>
                    <a:pt x="1719" y="921"/>
                  </a:lnTo>
                  <a:lnTo>
                    <a:pt x="1719" y="921"/>
                  </a:lnTo>
                  <a:lnTo>
                    <a:pt x="1720" y="922"/>
                  </a:lnTo>
                  <a:lnTo>
                    <a:pt x="1719" y="922"/>
                  </a:lnTo>
                  <a:lnTo>
                    <a:pt x="1719" y="922"/>
                  </a:lnTo>
                  <a:lnTo>
                    <a:pt x="1717" y="921"/>
                  </a:lnTo>
                  <a:lnTo>
                    <a:pt x="1718" y="920"/>
                  </a:lnTo>
                  <a:close/>
                  <a:moveTo>
                    <a:pt x="1911" y="922"/>
                  </a:moveTo>
                  <a:lnTo>
                    <a:pt x="1911" y="922"/>
                  </a:lnTo>
                  <a:lnTo>
                    <a:pt x="1910" y="922"/>
                  </a:lnTo>
                  <a:lnTo>
                    <a:pt x="1910" y="921"/>
                  </a:lnTo>
                  <a:lnTo>
                    <a:pt x="1911" y="920"/>
                  </a:lnTo>
                  <a:lnTo>
                    <a:pt x="1911" y="920"/>
                  </a:lnTo>
                  <a:lnTo>
                    <a:pt x="1911" y="921"/>
                  </a:lnTo>
                  <a:lnTo>
                    <a:pt x="1911" y="922"/>
                  </a:lnTo>
                  <a:close/>
                  <a:moveTo>
                    <a:pt x="1802" y="921"/>
                  </a:moveTo>
                  <a:lnTo>
                    <a:pt x="1802" y="921"/>
                  </a:lnTo>
                  <a:lnTo>
                    <a:pt x="1801" y="921"/>
                  </a:lnTo>
                  <a:lnTo>
                    <a:pt x="1801" y="921"/>
                  </a:lnTo>
                  <a:lnTo>
                    <a:pt x="1801" y="920"/>
                  </a:lnTo>
                  <a:lnTo>
                    <a:pt x="1801" y="920"/>
                  </a:lnTo>
                  <a:lnTo>
                    <a:pt x="1802" y="921"/>
                  </a:lnTo>
                  <a:close/>
                  <a:moveTo>
                    <a:pt x="2631" y="920"/>
                  </a:moveTo>
                  <a:lnTo>
                    <a:pt x="2631" y="920"/>
                  </a:lnTo>
                  <a:lnTo>
                    <a:pt x="2630" y="920"/>
                  </a:lnTo>
                  <a:lnTo>
                    <a:pt x="2631" y="919"/>
                  </a:lnTo>
                  <a:lnTo>
                    <a:pt x="2631" y="919"/>
                  </a:lnTo>
                  <a:lnTo>
                    <a:pt x="2631" y="920"/>
                  </a:lnTo>
                  <a:close/>
                  <a:moveTo>
                    <a:pt x="1877" y="919"/>
                  </a:moveTo>
                  <a:lnTo>
                    <a:pt x="1876" y="919"/>
                  </a:lnTo>
                  <a:lnTo>
                    <a:pt x="1876" y="919"/>
                  </a:lnTo>
                  <a:lnTo>
                    <a:pt x="1876" y="919"/>
                  </a:lnTo>
                  <a:lnTo>
                    <a:pt x="1876" y="919"/>
                  </a:lnTo>
                  <a:lnTo>
                    <a:pt x="1877" y="919"/>
                  </a:lnTo>
                  <a:lnTo>
                    <a:pt x="1877" y="919"/>
                  </a:lnTo>
                  <a:lnTo>
                    <a:pt x="1877" y="919"/>
                  </a:lnTo>
                  <a:close/>
                  <a:moveTo>
                    <a:pt x="1813" y="919"/>
                  </a:moveTo>
                  <a:lnTo>
                    <a:pt x="1815" y="920"/>
                  </a:lnTo>
                  <a:lnTo>
                    <a:pt x="1815" y="920"/>
                  </a:lnTo>
                  <a:lnTo>
                    <a:pt x="1816" y="921"/>
                  </a:lnTo>
                  <a:lnTo>
                    <a:pt x="1816" y="922"/>
                  </a:lnTo>
                  <a:lnTo>
                    <a:pt x="1815" y="922"/>
                  </a:lnTo>
                  <a:lnTo>
                    <a:pt x="1812" y="919"/>
                  </a:lnTo>
                  <a:lnTo>
                    <a:pt x="1813" y="919"/>
                  </a:lnTo>
                  <a:close/>
                  <a:moveTo>
                    <a:pt x="1714" y="920"/>
                  </a:moveTo>
                  <a:lnTo>
                    <a:pt x="1713" y="920"/>
                  </a:lnTo>
                  <a:lnTo>
                    <a:pt x="1713" y="920"/>
                  </a:lnTo>
                  <a:lnTo>
                    <a:pt x="1713" y="918"/>
                  </a:lnTo>
                  <a:lnTo>
                    <a:pt x="1713" y="918"/>
                  </a:lnTo>
                  <a:lnTo>
                    <a:pt x="1714" y="918"/>
                  </a:lnTo>
                  <a:lnTo>
                    <a:pt x="1714" y="918"/>
                  </a:lnTo>
                  <a:lnTo>
                    <a:pt x="1714" y="920"/>
                  </a:lnTo>
                  <a:close/>
                  <a:moveTo>
                    <a:pt x="1848" y="921"/>
                  </a:moveTo>
                  <a:lnTo>
                    <a:pt x="1847" y="922"/>
                  </a:lnTo>
                  <a:lnTo>
                    <a:pt x="1845" y="922"/>
                  </a:lnTo>
                  <a:lnTo>
                    <a:pt x="1844" y="920"/>
                  </a:lnTo>
                  <a:lnTo>
                    <a:pt x="1841" y="920"/>
                  </a:lnTo>
                  <a:lnTo>
                    <a:pt x="1841" y="919"/>
                  </a:lnTo>
                  <a:lnTo>
                    <a:pt x="1842" y="919"/>
                  </a:lnTo>
                  <a:lnTo>
                    <a:pt x="1846" y="918"/>
                  </a:lnTo>
                  <a:lnTo>
                    <a:pt x="1847" y="917"/>
                  </a:lnTo>
                  <a:lnTo>
                    <a:pt x="1848" y="917"/>
                  </a:lnTo>
                  <a:lnTo>
                    <a:pt x="1849" y="918"/>
                  </a:lnTo>
                  <a:lnTo>
                    <a:pt x="1848" y="920"/>
                  </a:lnTo>
                  <a:lnTo>
                    <a:pt x="1848" y="921"/>
                  </a:lnTo>
                  <a:close/>
                  <a:moveTo>
                    <a:pt x="1881" y="918"/>
                  </a:moveTo>
                  <a:lnTo>
                    <a:pt x="1881" y="918"/>
                  </a:lnTo>
                  <a:lnTo>
                    <a:pt x="1880" y="917"/>
                  </a:lnTo>
                  <a:lnTo>
                    <a:pt x="1880" y="917"/>
                  </a:lnTo>
                  <a:lnTo>
                    <a:pt x="1881" y="917"/>
                  </a:lnTo>
                  <a:lnTo>
                    <a:pt x="1881" y="917"/>
                  </a:lnTo>
                  <a:lnTo>
                    <a:pt x="1881" y="918"/>
                  </a:lnTo>
                  <a:close/>
                  <a:moveTo>
                    <a:pt x="2642" y="918"/>
                  </a:moveTo>
                  <a:lnTo>
                    <a:pt x="2642" y="919"/>
                  </a:lnTo>
                  <a:lnTo>
                    <a:pt x="2643" y="919"/>
                  </a:lnTo>
                  <a:lnTo>
                    <a:pt x="2646" y="923"/>
                  </a:lnTo>
                  <a:lnTo>
                    <a:pt x="2648" y="923"/>
                  </a:lnTo>
                  <a:lnTo>
                    <a:pt x="2649" y="924"/>
                  </a:lnTo>
                  <a:lnTo>
                    <a:pt x="2650" y="925"/>
                  </a:lnTo>
                  <a:lnTo>
                    <a:pt x="2650" y="927"/>
                  </a:lnTo>
                  <a:lnTo>
                    <a:pt x="2651" y="928"/>
                  </a:lnTo>
                  <a:lnTo>
                    <a:pt x="2652" y="930"/>
                  </a:lnTo>
                  <a:lnTo>
                    <a:pt x="2654" y="933"/>
                  </a:lnTo>
                  <a:lnTo>
                    <a:pt x="2654" y="934"/>
                  </a:lnTo>
                  <a:lnTo>
                    <a:pt x="2652" y="935"/>
                  </a:lnTo>
                  <a:lnTo>
                    <a:pt x="2651" y="935"/>
                  </a:lnTo>
                  <a:lnTo>
                    <a:pt x="2651" y="936"/>
                  </a:lnTo>
                  <a:lnTo>
                    <a:pt x="2651" y="937"/>
                  </a:lnTo>
                  <a:lnTo>
                    <a:pt x="2651" y="937"/>
                  </a:lnTo>
                  <a:lnTo>
                    <a:pt x="2651" y="938"/>
                  </a:lnTo>
                  <a:lnTo>
                    <a:pt x="2653" y="940"/>
                  </a:lnTo>
                  <a:lnTo>
                    <a:pt x="2653" y="940"/>
                  </a:lnTo>
                  <a:lnTo>
                    <a:pt x="2654" y="940"/>
                  </a:lnTo>
                  <a:lnTo>
                    <a:pt x="2654" y="941"/>
                  </a:lnTo>
                  <a:lnTo>
                    <a:pt x="2656" y="943"/>
                  </a:lnTo>
                  <a:lnTo>
                    <a:pt x="2657" y="945"/>
                  </a:lnTo>
                  <a:lnTo>
                    <a:pt x="2657" y="949"/>
                  </a:lnTo>
                  <a:lnTo>
                    <a:pt x="2658" y="950"/>
                  </a:lnTo>
                  <a:lnTo>
                    <a:pt x="2658" y="953"/>
                  </a:lnTo>
                  <a:lnTo>
                    <a:pt x="2656" y="953"/>
                  </a:lnTo>
                  <a:lnTo>
                    <a:pt x="2654" y="956"/>
                  </a:lnTo>
                  <a:lnTo>
                    <a:pt x="2652" y="957"/>
                  </a:lnTo>
                  <a:lnTo>
                    <a:pt x="2651" y="957"/>
                  </a:lnTo>
                  <a:lnTo>
                    <a:pt x="2650" y="958"/>
                  </a:lnTo>
                  <a:lnTo>
                    <a:pt x="2646" y="958"/>
                  </a:lnTo>
                  <a:lnTo>
                    <a:pt x="2645" y="958"/>
                  </a:lnTo>
                  <a:lnTo>
                    <a:pt x="2644" y="958"/>
                  </a:lnTo>
                  <a:lnTo>
                    <a:pt x="2642" y="959"/>
                  </a:lnTo>
                  <a:lnTo>
                    <a:pt x="2641" y="959"/>
                  </a:lnTo>
                  <a:lnTo>
                    <a:pt x="2640" y="960"/>
                  </a:lnTo>
                  <a:lnTo>
                    <a:pt x="2637" y="960"/>
                  </a:lnTo>
                  <a:lnTo>
                    <a:pt x="2635" y="959"/>
                  </a:lnTo>
                  <a:lnTo>
                    <a:pt x="2634" y="957"/>
                  </a:lnTo>
                  <a:lnTo>
                    <a:pt x="2633" y="957"/>
                  </a:lnTo>
                  <a:lnTo>
                    <a:pt x="2633" y="957"/>
                  </a:lnTo>
                  <a:lnTo>
                    <a:pt x="2632" y="956"/>
                  </a:lnTo>
                  <a:lnTo>
                    <a:pt x="2632" y="956"/>
                  </a:lnTo>
                  <a:lnTo>
                    <a:pt x="2631" y="955"/>
                  </a:lnTo>
                  <a:lnTo>
                    <a:pt x="2631" y="954"/>
                  </a:lnTo>
                  <a:lnTo>
                    <a:pt x="2630" y="952"/>
                  </a:lnTo>
                  <a:lnTo>
                    <a:pt x="2630" y="948"/>
                  </a:lnTo>
                  <a:lnTo>
                    <a:pt x="2632" y="944"/>
                  </a:lnTo>
                  <a:lnTo>
                    <a:pt x="2632" y="943"/>
                  </a:lnTo>
                  <a:lnTo>
                    <a:pt x="2632" y="943"/>
                  </a:lnTo>
                  <a:lnTo>
                    <a:pt x="2633" y="940"/>
                  </a:lnTo>
                  <a:lnTo>
                    <a:pt x="2634" y="937"/>
                  </a:lnTo>
                  <a:lnTo>
                    <a:pt x="2634" y="936"/>
                  </a:lnTo>
                  <a:lnTo>
                    <a:pt x="2635" y="936"/>
                  </a:lnTo>
                  <a:lnTo>
                    <a:pt x="2635" y="934"/>
                  </a:lnTo>
                  <a:lnTo>
                    <a:pt x="2635" y="933"/>
                  </a:lnTo>
                  <a:lnTo>
                    <a:pt x="2635" y="932"/>
                  </a:lnTo>
                  <a:lnTo>
                    <a:pt x="2635" y="931"/>
                  </a:lnTo>
                  <a:lnTo>
                    <a:pt x="2633" y="929"/>
                  </a:lnTo>
                  <a:lnTo>
                    <a:pt x="2631" y="928"/>
                  </a:lnTo>
                  <a:lnTo>
                    <a:pt x="2631" y="928"/>
                  </a:lnTo>
                  <a:lnTo>
                    <a:pt x="2630" y="927"/>
                  </a:lnTo>
                  <a:lnTo>
                    <a:pt x="2630" y="925"/>
                  </a:lnTo>
                  <a:lnTo>
                    <a:pt x="2630" y="922"/>
                  </a:lnTo>
                  <a:lnTo>
                    <a:pt x="2632" y="920"/>
                  </a:lnTo>
                  <a:lnTo>
                    <a:pt x="2635" y="920"/>
                  </a:lnTo>
                  <a:lnTo>
                    <a:pt x="2635" y="919"/>
                  </a:lnTo>
                  <a:lnTo>
                    <a:pt x="2636" y="919"/>
                  </a:lnTo>
                  <a:lnTo>
                    <a:pt x="2637" y="919"/>
                  </a:lnTo>
                  <a:lnTo>
                    <a:pt x="2638" y="919"/>
                  </a:lnTo>
                  <a:lnTo>
                    <a:pt x="2639" y="918"/>
                  </a:lnTo>
                  <a:lnTo>
                    <a:pt x="2639" y="917"/>
                  </a:lnTo>
                  <a:lnTo>
                    <a:pt x="2641" y="917"/>
                  </a:lnTo>
                  <a:lnTo>
                    <a:pt x="2642" y="918"/>
                  </a:lnTo>
                  <a:close/>
                  <a:moveTo>
                    <a:pt x="1855" y="919"/>
                  </a:moveTo>
                  <a:lnTo>
                    <a:pt x="1854" y="919"/>
                  </a:lnTo>
                  <a:lnTo>
                    <a:pt x="1854" y="918"/>
                  </a:lnTo>
                  <a:lnTo>
                    <a:pt x="1855" y="917"/>
                  </a:lnTo>
                  <a:lnTo>
                    <a:pt x="1856" y="917"/>
                  </a:lnTo>
                  <a:lnTo>
                    <a:pt x="1856" y="918"/>
                  </a:lnTo>
                  <a:lnTo>
                    <a:pt x="1855" y="919"/>
                  </a:lnTo>
                  <a:close/>
                  <a:moveTo>
                    <a:pt x="1750" y="914"/>
                  </a:moveTo>
                  <a:lnTo>
                    <a:pt x="1752" y="916"/>
                  </a:lnTo>
                  <a:lnTo>
                    <a:pt x="1753" y="916"/>
                  </a:lnTo>
                  <a:lnTo>
                    <a:pt x="1753" y="916"/>
                  </a:lnTo>
                  <a:lnTo>
                    <a:pt x="1753" y="916"/>
                  </a:lnTo>
                  <a:lnTo>
                    <a:pt x="1753" y="917"/>
                  </a:lnTo>
                  <a:lnTo>
                    <a:pt x="1754" y="919"/>
                  </a:lnTo>
                  <a:lnTo>
                    <a:pt x="1757" y="920"/>
                  </a:lnTo>
                  <a:lnTo>
                    <a:pt x="1758" y="920"/>
                  </a:lnTo>
                  <a:lnTo>
                    <a:pt x="1761" y="922"/>
                  </a:lnTo>
                  <a:lnTo>
                    <a:pt x="1762" y="922"/>
                  </a:lnTo>
                  <a:lnTo>
                    <a:pt x="1762" y="921"/>
                  </a:lnTo>
                  <a:lnTo>
                    <a:pt x="1764" y="920"/>
                  </a:lnTo>
                  <a:lnTo>
                    <a:pt x="1765" y="922"/>
                  </a:lnTo>
                  <a:lnTo>
                    <a:pt x="1765" y="924"/>
                  </a:lnTo>
                  <a:lnTo>
                    <a:pt x="1764" y="924"/>
                  </a:lnTo>
                  <a:lnTo>
                    <a:pt x="1763" y="924"/>
                  </a:lnTo>
                  <a:lnTo>
                    <a:pt x="1761" y="925"/>
                  </a:lnTo>
                  <a:lnTo>
                    <a:pt x="1760" y="925"/>
                  </a:lnTo>
                  <a:lnTo>
                    <a:pt x="1759" y="925"/>
                  </a:lnTo>
                  <a:lnTo>
                    <a:pt x="1759" y="925"/>
                  </a:lnTo>
                  <a:lnTo>
                    <a:pt x="1759" y="927"/>
                  </a:lnTo>
                  <a:lnTo>
                    <a:pt x="1758" y="928"/>
                  </a:lnTo>
                  <a:lnTo>
                    <a:pt x="1759" y="929"/>
                  </a:lnTo>
                  <a:lnTo>
                    <a:pt x="1760" y="929"/>
                  </a:lnTo>
                  <a:lnTo>
                    <a:pt x="1761" y="930"/>
                  </a:lnTo>
                  <a:lnTo>
                    <a:pt x="1757" y="930"/>
                  </a:lnTo>
                  <a:lnTo>
                    <a:pt x="1755" y="929"/>
                  </a:lnTo>
                  <a:lnTo>
                    <a:pt x="1755" y="928"/>
                  </a:lnTo>
                  <a:lnTo>
                    <a:pt x="1754" y="927"/>
                  </a:lnTo>
                  <a:lnTo>
                    <a:pt x="1753" y="927"/>
                  </a:lnTo>
                  <a:lnTo>
                    <a:pt x="1753" y="926"/>
                  </a:lnTo>
                  <a:lnTo>
                    <a:pt x="1750" y="926"/>
                  </a:lnTo>
                  <a:lnTo>
                    <a:pt x="1748" y="927"/>
                  </a:lnTo>
                  <a:lnTo>
                    <a:pt x="1748" y="930"/>
                  </a:lnTo>
                  <a:lnTo>
                    <a:pt x="1747" y="929"/>
                  </a:lnTo>
                  <a:lnTo>
                    <a:pt x="1746" y="928"/>
                  </a:lnTo>
                  <a:lnTo>
                    <a:pt x="1743" y="929"/>
                  </a:lnTo>
                  <a:lnTo>
                    <a:pt x="1742" y="928"/>
                  </a:lnTo>
                  <a:lnTo>
                    <a:pt x="1743" y="927"/>
                  </a:lnTo>
                  <a:lnTo>
                    <a:pt x="1742" y="926"/>
                  </a:lnTo>
                  <a:lnTo>
                    <a:pt x="1742" y="926"/>
                  </a:lnTo>
                  <a:lnTo>
                    <a:pt x="1744" y="925"/>
                  </a:lnTo>
                  <a:lnTo>
                    <a:pt x="1743" y="924"/>
                  </a:lnTo>
                  <a:lnTo>
                    <a:pt x="1744" y="924"/>
                  </a:lnTo>
                  <a:lnTo>
                    <a:pt x="1744" y="924"/>
                  </a:lnTo>
                  <a:lnTo>
                    <a:pt x="1742" y="924"/>
                  </a:lnTo>
                  <a:lnTo>
                    <a:pt x="1740" y="923"/>
                  </a:lnTo>
                  <a:lnTo>
                    <a:pt x="1739" y="923"/>
                  </a:lnTo>
                  <a:lnTo>
                    <a:pt x="1738" y="922"/>
                  </a:lnTo>
                  <a:lnTo>
                    <a:pt x="1738" y="922"/>
                  </a:lnTo>
                  <a:lnTo>
                    <a:pt x="1738" y="921"/>
                  </a:lnTo>
                  <a:lnTo>
                    <a:pt x="1745" y="920"/>
                  </a:lnTo>
                  <a:lnTo>
                    <a:pt x="1744" y="919"/>
                  </a:lnTo>
                  <a:lnTo>
                    <a:pt x="1743" y="919"/>
                  </a:lnTo>
                  <a:lnTo>
                    <a:pt x="1742" y="918"/>
                  </a:lnTo>
                  <a:lnTo>
                    <a:pt x="1742" y="918"/>
                  </a:lnTo>
                  <a:lnTo>
                    <a:pt x="1743" y="917"/>
                  </a:lnTo>
                  <a:lnTo>
                    <a:pt x="1745" y="915"/>
                  </a:lnTo>
                  <a:lnTo>
                    <a:pt x="1748" y="914"/>
                  </a:lnTo>
                  <a:lnTo>
                    <a:pt x="1748" y="914"/>
                  </a:lnTo>
                  <a:lnTo>
                    <a:pt x="1750" y="914"/>
                  </a:lnTo>
                  <a:close/>
                  <a:moveTo>
                    <a:pt x="1934" y="917"/>
                  </a:moveTo>
                  <a:lnTo>
                    <a:pt x="1933" y="917"/>
                  </a:lnTo>
                  <a:lnTo>
                    <a:pt x="1933" y="916"/>
                  </a:lnTo>
                  <a:lnTo>
                    <a:pt x="1933" y="915"/>
                  </a:lnTo>
                  <a:lnTo>
                    <a:pt x="1932" y="914"/>
                  </a:lnTo>
                  <a:lnTo>
                    <a:pt x="1932" y="913"/>
                  </a:lnTo>
                  <a:lnTo>
                    <a:pt x="1933" y="912"/>
                  </a:lnTo>
                  <a:lnTo>
                    <a:pt x="1934" y="914"/>
                  </a:lnTo>
                  <a:lnTo>
                    <a:pt x="1935" y="914"/>
                  </a:lnTo>
                  <a:lnTo>
                    <a:pt x="1935" y="916"/>
                  </a:lnTo>
                  <a:lnTo>
                    <a:pt x="1934" y="917"/>
                  </a:lnTo>
                  <a:close/>
                  <a:moveTo>
                    <a:pt x="1839" y="913"/>
                  </a:moveTo>
                  <a:lnTo>
                    <a:pt x="1839" y="913"/>
                  </a:lnTo>
                  <a:lnTo>
                    <a:pt x="1838" y="913"/>
                  </a:lnTo>
                  <a:lnTo>
                    <a:pt x="1838" y="913"/>
                  </a:lnTo>
                  <a:lnTo>
                    <a:pt x="1838" y="912"/>
                  </a:lnTo>
                  <a:lnTo>
                    <a:pt x="1839" y="912"/>
                  </a:lnTo>
                  <a:lnTo>
                    <a:pt x="1839" y="912"/>
                  </a:lnTo>
                  <a:lnTo>
                    <a:pt x="1839" y="913"/>
                  </a:lnTo>
                  <a:close/>
                  <a:moveTo>
                    <a:pt x="1697" y="909"/>
                  </a:moveTo>
                  <a:lnTo>
                    <a:pt x="1699" y="910"/>
                  </a:lnTo>
                  <a:lnTo>
                    <a:pt x="1699" y="910"/>
                  </a:lnTo>
                  <a:lnTo>
                    <a:pt x="1700" y="911"/>
                  </a:lnTo>
                  <a:lnTo>
                    <a:pt x="1699" y="912"/>
                  </a:lnTo>
                  <a:lnTo>
                    <a:pt x="1699" y="912"/>
                  </a:lnTo>
                  <a:lnTo>
                    <a:pt x="1702" y="913"/>
                  </a:lnTo>
                  <a:lnTo>
                    <a:pt x="1703" y="914"/>
                  </a:lnTo>
                  <a:lnTo>
                    <a:pt x="1704" y="916"/>
                  </a:lnTo>
                  <a:lnTo>
                    <a:pt x="1706" y="918"/>
                  </a:lnTo>
                  <a:lnTo>
                    <a:pt x="1706" y="919"/>
                  </a:lnTo>
                  <a:lnTo>
                    <a:pt x="1707" y="920"/>
                  </a:lnTo>
                  <a:lnTo>
                    <a:pt x="1709" y="921"/>
                  </a:lnTo>
                  <a:lnTo>
                    <a:pt x="1712" y="923"/>
                  </a:lnTo>
                  <a:lnTo>
                    <a:pt x="1714" y="923"/>
                  </a:lnTo>
                  <a:lnTo>
                    <a:pt x="1715" y="923"/>
                  </a:lnTo>
                  <a:lnTo>
                    <a:pt x="1716" y="923"/>
                  </a:lnTo>
                  <a:lnTo>
                    <a:pt x="1718" y="925"/>
                  </a:lnTo>
                  <a:lnTo>
                    <a:pt x="1719" y="925"/>
                  </a:lnTo>
                  <a:lnTo>
                    <a:pt x="1719" y="925"/>
                  </a:lnTo>
                  <a:lnTo>
                    <a:pt x="1722" y="924"/>
                  </a:lnTo>
                  <a:lnTo>
                    <a:pt x="1725" y="924"/>
                  </a:lnTo>
                  <a:lnTo>
                    <a:pt x="1726" y="925"/>
                  </a:lnTo>
                  <a:lnTo>
                    <a:pt x="1727" y="925"/>
                  </a:lnTo>
                  <a:lnTo>
                    <a:pt x="1728" y="927"/>
                  </a:lnTo>
                  <a:lnTo>
                    <a:pt x="1732" y="928"/>
                  </a:lnTo>
                  <a:lnTo>
                    <a:pt x="1733" y="929"/>
                  </a:lnTo>
                  <a:lnTo>
                    <a:pt x="1733" y="930"/>
                  </a:lnTo>
                  <a:lnTo>
                    <a:pt x="1732" y="930"/>
                  </a:lnTo>
                  <a:lnTo>
                    <a:pt x="1730" y="930"/>
                  </a:lnTo>
                  <a:lnTo>
                    <a:pt x="1729" y="930"/>
                  </a:lnTo>
                  <a:lnTo>
                    <a:pt x="1727" y="930"/>
                  </a:lnTo>
                  <a:lnTo>
                    <a:pt x="1727" y="930"/>
                  </a:lnTo>
                  <a:lnTo>
                    <a:pt x="1725" y="930"/>
                  </a:lnTo>
                  <a:lnTo>
                    <a:pt x="1725" y="931"/>
                  </a:lnTo>
                  <a:lnTo>
                    <a:pt x="1722" y="931"/>
                  </a:lnTo>
                  <a:lnTo>
                    <a:pt x="1722" y="930"/>
                  </a:lnTo>
                  <a:lnTo>
                    <a:pt x="1720" y="931"/>
                  </a:lnTo>
                  <a:lnTo>
                    <a:pt x="1720" y="932"/>
                  </a:lnTo>
                  <a:lnTo>
                    <a:pt x="1721" y="932"/>
                  </a:lnTo>
                  <a:lnTo>
                    <a:pt x="1722" y="933"/>
                  </a:lnTo>
                  <a:lnTo>
                    <a:pt x="1722" y="933"/>
                  </a:lnTo>
                  <a:lnTo>
                    <a:pt x="1722" y="934"/>
                  </a:lnTo>
                  <a:lnTo>
                    <a:pt x="1720" y="936"/>
                  </a:lnTo>
                  <a:lnTo>
                    <a:pt x="1720" y="936"/>
                  </a:lnTo>
                  <a:lnTo>
                    <a:pt x="1721" y="938"/>
                  </a:lnTo>
                  <a:lnTo>
                    <a:pt x="1722" y="938"/>
                  </a:lnTo>
                  <a:lnTo>
                    <a:pt x="1723" y="939"/>
                  </a:lnTo>
                  <a:lnTo>
                    <a:pt x="1724" y="941"/>
                  </a:lnTo>
                  <a:lnTo>
                    <a:pt x="1724" y="943"/>
                  </a:lnTo>
                  <a:lnTo>
                    <a:pt x="1726" y="944"/>
                  </a:lnTo>
                  <a:lnTo>
                    <a:pt x="1726" y="945"/>
                  </a:lnTo>
                  <a:lnTo>
                    <a:pt x="1726" y="946"/>
                  </a:lnTo>
                  <a:lnTo>
                    <a:pt x="1725" y="948"/>
                  </a:lnTo>
                  <a:lnTo>
                    <a:pt x="1724" y="947"/>
                  </a:lnTo>
                  <a:lnTo>
                    <a:pt x="1720" y="947"/>
                  </a:lnTo>
                  <a:lnTo>
                    <a:pt x="1721" y="948"/>
                  </a:lnTo>
                  <a:lnTo>
                    <a:pt x="1722" y="948"/>
                  </a:lnTo>
                  <a:lnTo>
                    <a:pt x="1724" y="949"/>
                  </a:lnTo>
                  <a:lnTo>
                    <a:pt x="1724" y="950"/>
                  </a:lnTo>
                  <a:lnTo>
                    <a:pt x="1725" y="951"/>
                  </a:lnTo>
                  <a:lnTo>
                    <a:pt x="1727" y="951"/>
                  </a:lnTo>
                  <a:lnTo>
                    <a:pt x="1728" y="951"/>
                  </a:lnTo>
                  <a:lnTo>
                    <a:pt x="1728" y="952"/>
                  </a:lnTo>
                  <a:lnTo>
                    <a:pt x="1729" y="953"/>
                  </a:lnTo>
                  <a:lnTo>
                    <a:pt x="1730" y="952"/>
                  </a:lnTo>
                  <a:lnTo>
                    <a:pt x="1732" y="952"/>
                  </a:lnTo>
                  <a:lnTo>
                    <a:pt x="1732" y="952"/>
                  </a:lnTo>
                  <a:lnTo>
                    <a:pt x="1733" y="952"/>
                  </a:lnTo>
                  <a:lnTo>
                    <a:pt x="1733" y="951"/>
                  </a:lnTo>
                  <a:lnTo>
                    <a:pt x="1732" y="951"/>
                  </a:lnTo>
                  <a:lnTo>
                    <a:pt x="1731" y="950"/>
                  </a:lnTo>
                  <a:lnTo>
                    <a:pt x="1730" y="950"/>
                  </a:lnTo>
                  <a:lnTo>
                    <a:pt x="1728" y="947"/>
                  </a:lnTo>
                  <a:lnTo>
                    <a:pt x="1728" y="945"/>
                  </a:lnTo>
                  <a:lnTo>
                    <a:pt x="1729" y="945"/>
                  </a:lnTo>
                  <a:lnTo>
                    <a:pt x="1730" y="946"/>
                  </a:lnTo>
                  <a:lnTo>
                    <a:pt x="1732" y="944"/>
                  </a:lnTo>
                  <a:lnTo>
                    <a:pt x="1733" y="943"/>
                  </a:lnTo>
                  <a:lnTo>
                    <a:pt x="1735" y="942"/>
                  </a:lnTo>
                  <a:lnTo>
                    <a:pt x="1736" y="942"/>
                  </a:lnTo>
                  <a:lnTo>
                    <a:pt x="1737" y="943"/>
                  </a:lnTo>
                  <a:lnTo>
                    <a:pt x="1739" y="943"/>
                  </a:lnTo>
                  <a:lnTo>
                    <a:pt x="1740" y="944"/>
                  </a:lnTo>
                  <a:lnTo>
                    <a:pt x="1740" y="945"/>
                  </a:lnTo>
                  <a:lnTo>
                    <a:pt x="1738" y="949"/>
                  </a:lnTo>
                  <a:lnTo>
                    <a:pt x="1736" y="951"/>
                  </a:lnTo>
                  <a:lnTo>
                    <a:pt x="1737" y="952"/>
                  </a:lnTo>
                  <a:lnTo>
                    <a:pt x="1738" y="952"/>
                  </a:lnTo>
                  <a:lnTo>
                    <a:pt x="1740" y="949"/>
                  </a:lnTo>
                  <a:lnTo>
                    <a:pt x="1741" y="949"/>
                  </a:lnTo>
                  <a:lnTo>
                    <a:pt x="1743" y="947"/>
                  </a:lnTo>
                  <a:lnTo>
                    <a:pt x="1743" y="946"/>
                  </a:lnTo>
                  <a:lnTo>
                    <a:pt x="1742" y="947"/>
                  </a:lnTo>
                  <a:lnTo>
                    <a:pt x="1741" y="945"/>
                  </a:lnTo>
                  <a:lnTo>
                    <a:pt x="1740" y="942"/>
                  </a:lnTo>
                  <a:lnTo>
                    <a:pt x="1741" y="940"/>
                  </a:lnTo>
                  <a:lnTo>
                    <a:pt x="1742" y="939"/>
                  </a:lnTo>
                  <a:lnTo>
                    <a:pt x="1743" y="939"/>
                  </a:lnTo>
                  <a:lnTo>
                    <a:pt x="1744" y="938"/>
                  </a:lnTo>
                  <a:lnTo>
                    <a:pt x="1746" y="938"/>
                  </a:lnTo>
                  <a:lnTo>
                    <a:pt x="1746" y="938"/>
                  </a:lnTo>
                  <a:lnTo>
                    <a:pt x="1746" y="938"/>
                  </a:lnTo>
                  <a:lnTo>
                    <a:pt x="1748" y="935"/>
                  </a:lnTo>
                  <a:lnTo>
                    <a:pt x="1748" y="935"/>
                  </a:lnTo>
                  <a:lnTo>
                    <a:pt x="1749" y="935"/>
                  </a:lnTo>
                  <a:lnTo>
                    <a:pt x="1750" y="934"/>
                  </a:lnTo>
                  <a:lnTo>
                    <a:pt x="1752" y="934"/>
                  </a:lnTo>
                  <a:lnTo>
                    <a:pt x="1753" y="936"/>
                  </a:lnTo>
                  <a:lnTo>
                    <a:pt x="1753" y="938"/>
                  </a:lnTo>
                  <a:lnTo>
                    <a:pt x="1753" y="940"/>
                  </a:lnTo>
                  <a:lnTo>
                    <a:pt x="1755" y="940"/>
                  </a:lnTo>
                  <a:lnTo>
                    <a:pt x="1756" y="939"/>
                  </a:lnTo>
                  <a:lnTo>
                    <a:pt x="1756" y="938"/>
                  </a:lnTo>
                  <a:lnTo>
                    <a:pt x="1755" y="937"/>
                  </a:lnTo>
                  <a:lnTo>
                    <a:pt x="1755" y="936"/>
                  </a:lnTo>
                  <a:lnTo>
                    <a:pt x="1756" y="935"/>
                  </a:lnTo>
                  <a:lnTo>
                    <a:pt x="1757" y="935"/>
                  </a:lnTo>
                  <a:lnTo>
                    <a:pt x="1760" y="935"/>
                  </a:lnTo>
                  <a:lnTo>
                    <a:pt x="1761" y="935"/>
                  </a:lnTo>
                  <a:lnTo>
                    <a:pt x="1762" y="936"/>
                  </a:lnTo>
                  <a:lnTo>
                    <a:pt x="1762" y="938"/>
                  </a:lnTo>
                  <a:lnTo>
                    <a:pt x="1763" y="939"/>
                  </a:lnTo>
                  <a:lnTo>
                    <a:pt x="1766" y="939"/>
                  </a:lnTo>
                  <a:lnTo>
                    <a:pt x="1766" y="943"/>
                  </a:lnTo>
                  <a:lnTo>
                    <a:pt x="1768" y="943"/>
                  </a:lnTo>
                  <a:lnTo>
                    <a:pt x="1769" y="943"/>
                  </a:lnTo>
                  <a:lnTo>
                    <a:pt x="1770" y="945"/>
                  </a:lnTo>
                  <a:lnTo>
                    <a:pt x="1769" y="946"/>
                  </a:lnTo>
                  <a:lnTo>
                    <a:pt x="1768" y="946"/>
                  </a:lnTo>
                  <a:lnTo>
                    <a:pt x="1767" y="946"/>
                  </a:lnTo>
                  <a:lnTo>
                    <a:pt x="1766" y="947"/>
                  </a:lnTo>
                  <a:lnTo>
                    <a:pt x="1764" y="947"/>
                  </a:lnTo>
                  <a:lnTo>
                    <a:pt x="1764" y="946"/>
                  </a:lnTo>
                  <a:lnTo>
                    <a:pt x="1762" y="946"/>
                  </a:lnTo>
                  <a:lnTo>
                    <a:pt x="1760" y="947"/>
                  </a:lnTo>
                  <a:lnTo>
                    <a:pt x="1758" y="948"/>
                  </a:lnTo>
                  <a:lnTo>
                    <a:pt x="1757" y="949"/>
                  </a:lnTo>
                  <a:lnTo>
                    <a:pt x="1753" y="950"/>
                  </a:lnTo>
                  <a:lnTo>
                    <a:pt x="1753" y="950"/>
                  </a:lnTo>
                  <a:lnTo>
                    <a:pt x="1752" y="950"/>
                  </a:lnTo>
                  <a:lnTo>
                    <a:pt x="1749" y="952"/>
                  </a:lnTo>
                  <a:lnTo>
                    <a:pt x="1746" y="952"/>
                  </a:lnTo>
                  <a:lnTo>
                    <a:pt x="1745" y="953"/>
                  </a:lnTo>
                  <a:lnTo>
                    <a:pt x="1745" y="955"/>
                  </a:lnTo>
                  <a:lnTo>
                    <a:pt x="1746" y="956"/>
                  </a:lnTo>
                  <a:lnTo>
                    <a:pt x="1746" y="957"/>
                  </a:lnTo>
                  <a:lnTo>
                    <a:pt x="1748" y="958"/>
                  </a:lnTo>
                  <a:lnTo>
                    <a:pt x="1749" y="957"/>
                  </a:lnTo>
                  <a:lnTo>
                    <a:pt x="1750" y="958"/>
                  </a:lnTo>
                  <a:lnTo>
                    <a:pt x="1751" y="958"/>
                  </a:lnTo>
                  <a:lnTo>
                    <a:pt x="1752" y="956"/>
                  </a:lnTo>
                  <a:lnTo>
                    <a:pt x="1753" y="956"/>
                  </a:lnTo>
                  <a:lnTo>
                    <a:pt x="1753" y="955"/>
                  </a:lnTo>
                  <a:lnTo>
                    <a:pt x="1754" y="955"/>
                  </a:lnTo>
                  <a:lnTo>
                    <a:pt x="1757" y="955"/>
                  </a:lnTo>
                  <a:lnTo>
                    <a:pt x="1757" y="955"/>
                  </a:lnTo>
                  <a:lnTo>
                    <a:pt x="1761" y="956"/>
                  </a:lnTo>
                  <a:lnTo>
                    <a:pt x="1764" y="957"/>
                  </a:lnTo>
                  <a:lnTo>
                    <a:pt x="1766" y="958"/>
                  </a:lnTo>
                  <a:lnTo>
                    <a:pt x="1766" y="960"/>
                  </a:lnTo>
                  <a:lnTo>
                    <a:pt x="1765" y="961"/>
                  </a:lnTo>
                  <a:lnTo>
                    <a:pt x="1764" y="962"/>
                  </a:lnTo>
                  <a:lnTo>
                    <a:pt x="1763" y="963"/>
                  </a:lnTo>
                  <a:lnTo>
                    <a:pt x="1764" y="964"/>
                  </a:lnTo>
                  <a:lnTo>
                    <a:pt x="1766" y="963"/>
                  </a:lnTo>
                  <a:lnTo>
                    <a:pt x="1767" y="962"/>
                  </a:lnTo>
                  <a:lnTo>
                    <a:pt x="1767" y="961"/>
                  </a:lnTo>
                  <a:lnTo>
                    <a:pt x="1768" y="961"/>
                  </a:lnTo>
                  <a:lnTo>
                    <a:pt x="1769" y="962"/>
                  </a:lnTo>
                  <a:lnTo>
                    <a:pt x="1768" y="963"/>
                  </a:lnTo>
                  <a:lnTo>
                    <a:pt x="1768" y="964"/>
                  </a:lnTo>
                  <a:lnTo>
                    <a:pt x="1768" y="965"/>
                  </a:lnTo>
                  <a:lnTo>
                    <a:pt x="1770" y="965"/>
                  </a:lnTo>
                  <a:lnTo>
                    <a:pt x="1770" y="965"/>
                  </a:lnTo>
                  <a:lnTo>
                    <a:pt x="1772" y="965"/>
                  </a:lnTo>
                  <a:lnTo>
                    <a:pt x="1773" y="966"/>
                  </a:lnTo>
                  <a:lnTo>
                    <a:pt x="1776" y="966"/>
                  </a:lnTo>
                  <a:lnTo>
                    <a:pt x="1776" y="967"/>
                  </a:lnTo>
                  <a:lnTo>
                    <a:pt x="1777" y="969"/>
                  </a:lnTo>
                  <a:lnTo>
                    <a:pt x="1778" y="969"/>
                  </a:lnTo>
                  <a:lnTo>
                    <a:pt x="1778" y="973"/>
                  </a:lnTo>
                  <a:lnTo>
                    <a:pt x="1777" y="973"/>
                  </a:lnTo>
                  <a:lnTo>
                    <a:pt x="1777" y="974"/>
                  </a:lnTo>
                  <a:lnTo>
                    <a:pt x="1778" y="974"/>
                  </a:lnTo>
                  <a:lnTo>
                    <a:pt x="1781" y="973"/>
                  </a:lnTo>
                  <a:lnTo>
                    <a:pt x="1781" y="970"/>
                  </a:lnTo>
                  <a:lnTo>
                    <a:pt x="1780" y="969"/>
                  </a:lnTo>
                  <a:lnTo>
                    <a:pt x="1780" y="967"/>
                  </a:lnTo>
                  <a:lnTo>
                    <a:pt x="1784" y="968"/>
                  </a:lnTo>
                  <a:lnTo>
                    <a:pt x="1785" y="969"/>
                  </a:lnTo>
                  <a:lnTo>
                    <a:pt x="1785" y="969"/>
                  </a:lnTo>
                  <a:lnTo>
                    <a:pt x="1785" y="970"/>
                  </a:lnTo>
                  <a:lnTo>
                    <a:pt x="1784" y="972"/>
                  </a:lnTo>
                  <a:lnTo>
                    <a:pt x="1784" y="972"/>
                  </a:lnTo>
                  <a:lnTo>
                    <a:pt x="1785" y="972"/>
                  </a:lnTo>
                  <a:lnTo>
                    <a:pt x="1786" y="972"/>
                  </a:lnTo>
                  <a:lnTo>
                    <a:pt x="1786" y="971"/>
                  </a:lnTo>
                  <a:lnTo>
                    <a:pt x="1787" y="970"/>
                  </a:lnTo>
                  <a:lnTo>
                    <a:pt x="1788" y="970"/>
                  </a:lnTo>
                  <a:lnTo>
                    <a:pt x="1790" y="972"/>
                  </a:lnTo>
                  <a:lnTo>
                    <a:pt x="1789" y="973"/>
                  </a:lnTo>
                  <a:lnTo>
                    <a:pt x="1789" y="974"/>
                  </a:lnTo>
                  <a:lnTo>
                    <a:pt x="1790" y="974"/>
                  </a:lnTo>
                  <a:lnTo>
                    <a:pt x="1791" y="973"/>
                  </a:lnTo>
                  <a:lnTo>
                    <a:pt x="1793" y="973"/>
                  </a:lnTo>
                  <a:lnTo>
                    <a:pt x="1795" y="974"/>
                  </a:lnTo>
                  <a:lnTo>
                    <a:pt x="1795" y="976"/>
                  </a:lnTo>
                  <a:lnTo>
                    <a:pt x="1795" y="977"/>
                  </a:lnTo>
                  <a:lnTo>
                    <a:pt x="1792" y="977"/>
                  </a:lnTo>
                  <a:lnTo>
                    <a:pt x="1791" y="978"/>
                  </a:lnTo>
                  <a:lnTo>
                    <a:pt x="1789" y="978"/>
                  </a:lnTo>
                  <a:lnTo>
                    <a:pt x="1789" y="979"/>
                  </a:lnTo>
                  <a:lnTo>
                    <a:pt x="1789" y="980"/>
                  </a:lnTo>
                  <a:lnTo>
                    <a:pt x="1789" y="981"/>
                  </a:lnTo>
                  <a:lnTo>
                    <a:pt x="1786" y="981"/>
                  </a:lnTo>
                  <a:lnTo>
                    <a:pt x="1786" y="981"/>
                  </a:lnTo>
                  <a:lnTo>
                    <a:pt x="1785" y="981"/>
                  </a:lnTo>
                  <a:lnTo>
                    <a:pt x="1784" y="981"/>
                  </a:lnTo>
                  <a:lnTo>
                    <a:pt x="1783" y="981"/>
                  </a:lnTo>
                  <a:lnTo>
                    <a:pt x="1781" y="980"/>
                  </a:lnTo>
                  <a:lnTo>
                    <a:pt x="1781" y="980"/>
                  </a:lnTo>
                  <a:lnTo>
                    <a:pt x="1782" y="981"/>
                  </a:lnTo>
                  <a:lnTo>
                    <a:pt x="1782" y="982"/>
                  </a:lnTo>
                  <a:lnTo>
                    <a:pt x="1782" y="982"/>
                  </a:lnTo>
                  <a:lnTo>
                    <a:pt x="1782" y="983"/>
                  </a:lnTo>
                  <a:lnTo>
                    <a:pt x="1783" y="984"/>
                  </a:lnTo>
                  <a:lnTo>
                    <a:pt x="1783" y="985"/>
                  </a:lnTo>
                  <a:lnTo>
                    <a:pt x="1781" y="985"/>
                  </a:lnTo>
                  <a:lnTo>
                    <a:pt x="1779" y="984"/>
                  </a:lnTo>
                  <a:lnTo>
                    <a:pt x="1777" y="981"/>
                  </a:lnTo>
                  <a:lnTo>
                    <a:pt x="1776" y="981"/>
                  </a:lnTo>
                  <a:lnTo>
                    <a:pt x="1775" y="980"/>
                  </a:lnTo>
                  <a:lnTo>
                    <a:pt x="1775" y="981"/>
                  </a:lnTo>
                  <a:lnTo>
                    <a:pt x="1774" y="981"/>
                  </a:lnTo>
                  <a:lnTo>
                    <a:pt x="1772" y="980"/>
                  </a:lnTo>
                  <a:lnTo>
                    <a:pt x="1772" y="978"/>
                  </a:lnTo>
                  <a:lnTo>
                    <a:pt x="1772" y="979"/>
                  </a:lnTo>
                  <a:lnTo>
                    <a:pt x="1770" y="980"/>
                  </a:lnTo>
                  <a:lnTo>
                    <a:pt x="1768" y="980"/>
                  </a:lnTo>
                  <a:lnTo>
                    <a:pt x="1767" y="981"/>
                  </a:lnTo>
                  <a:lnTo>
                    <a:pt x="1767" y="982"/>
                  </a:lnTo>
                  <a:lnTo>
                    <a:pt x="1767" y="983"/>
                  </a:lnTo>
                  <a:lnTo>
                    <a:pt x="1764" y="987"/>
                  </a:lnTo>
                  <a:lnTo>
                    <a:pt x="1765" y="987"/>
                  </a:lnTo>
                  <a:lnTo>
                    <a:pt x="1765" y="987"/>
                  </a:lnTo>
                  <a:lnTo>
                    <a:pt x="1767" y="986"/>
                  </a:lnTo>
                  <a:lnTo>
                    <a:pt x="1769" y="985"/>
                  </a:lnTo>
                  <a:lnTo>
                    <a:pt x="1769" y="984"/>
                  </a:lnTo>
                  <a:lnTo>
                    <a:pt x="1770" y="983"/>
                  </a:lnTo>
                  <a:lnTo>
                    <a:pt x="1771" y="983"/>
                  </a:lnTo>
                  <a:lnTo>
                    <a:pt x="1773" y="985"/>
                  </a:lnTo>
                  <a:lnTo>
                    <a:pt x="1776" y="986"/>
                  </a:lnTo>
                  <a:lnTo>
                    <a:pt x="1777" y="988"/>
                  </a:lnTo>
                  <a:lnTo>
                    <a:pt x="1782" y="987"/>
                  </a:lnTo>
                  <a:lnTo>
                    <a:pt x="1782" y="988"/>
                  </a:lnTo>
                  <a:lnTo>
                    <a:pt x="1781" y="989"/>
                  </a:lnTo>
                  <a:lnTo>
                    <a:pt x="1779" y="989"/>
                  </a:lnTo>
                  <a:lnTo>
                    <a:pt x="1779" y="989"/>
                  </a:lnTo>
                  <a:lnTo>
                    <a:pt x="1776" y="990"/>
                  </a:lnTo>
                  <a:lnTo>
                    <a:pt x="1775" y="991"/>
                  </a:lnTo>
                  <a:lnTo>
                    <a:pt x="1774" y="991"/>
                  </a:lnTo>
                  <a:lnTo>
                    <a:pt x="1773" y="992"/>
                  </a:lnTo>
                  <a:lnTo>
                    <a:pt x="1773" y="994"/>
                  </a:lnTo>
                  <a:lnTo>
                    <a:pt x="1773" y="994"/>
                  </a:lnTo>
                  <a:lnTo>
                    <a:pt x="1773" y="995"/>
                  </a:lnTo>
                  <a:lnTo>
                    <a:pt x="1770" y="996"/>
                  </a:lnTo>
                  <a:lnTo>
                    <a:pt x="1770" y="997"/>
                  </a:lnTo>
                  <a:lnTo>
                    <a:pt x="1770" y="998"/>
                  </a:lnTo>
                  <a:lnTo>
                    <a:pt x="1772" y="998"/>
                  </a:lnTo>
                  <a:lnTo>
                    <a:pt x="1773" y="999"/>
                  </a:lnTo>
                  <a:lnTo>
                    <a:pt x="1773" y="1000"/>
                  </a:lnTo>
                  <a:lnTo>
                    <a:pt x="1772" y="1000"/>
                  </a:lnTo>
                  <a:lnTo>
                    <a:pt x="1772" y="1001"/>
                  </a:lnTo>
                  <a:lnTo>
                    <a:pt x="1772" y="1003"/>
                  </a:lnTo>
                  <a:lnTo>
                    <a:pt x="1772" y="1004"/>
                  </a:lnTo>
                  <a:lnTo>
                    <a:pt x="1770" y="1006"/>
                  </a:lnTo>
                  <a:lnTo>
                    <a:pt x="1770" y="1007"/>
                  </a:lnTo>
                  <a:lnTo>
                    <a:pt x="1771" y="1007"/>
                  </a:lnTo>
                  <a:lnTo>
                    <a:pt x="1776" y="1003"/>
                  </a:lnTo>
                  <a:lnTo>
                    <a:pt x="1778" y="1003"/>
                  </a:lnTo>
                  <a:lnTo>
                    <a:pt x="1778" y="1005"/>
                  </a:lnTo>
                  <a:lnTo>
                    <a:pt x="1779" y="1007"/>
                  </a:lnTo>
                  <a:lnTo>
                    <a:pt x="1780" y="1008"/>
                  </a:lnTo>
                  <a:lnTo>
                    <a:pt x="1784" y="1008"/>
                  </a:lnTo>
                  <a:lnTo>
                    <a:pt x="1785" y="1007"/>
                  </a:lnTo>
                  <a:lnTo>
                    <a:pt x="1786" y="1008"/>
                  </a:lnTo>
                  <a:lnTo>
                    <a:pt x="1787" y="1009"/>
                  </a:lnTo>
                  <a:lnTo>
                    <a:pt x="1788" y="1010"/>
                  </a:lnTo>
                  <a:lnTo>
                    <a:pt x="1789" y="1011"/>
                  </a:lnTo>
                  <a:lnTo>
                    <a:pt x="1788" y="1012"/>
                  </a:lnTo>
                  <a:lnTo>
                    <a:pt x="1788" y="1013"/>
                  </a:lnTo>
                  <a:lnTo>
                    <a:pt x="1789" y="1014"/>
                  </a:lnTo>
                  <a:lnTo>
                    <a:pt x="1790" y="1016"/>
                  </a:lnTo>
                  <a:lnTo>
                    <a:pt x="1794" y="1016"/>
                  </a:lnTo>
                  <a:lnTo>
                    <a:pt x="1794" y="1017"/>
                  </a:lnTo>
                  <a:lnTo>
                    <a:pt x="1794" y="1018"/>
                  </a:lnTo>
                  <a:lnTo>
                    <a:pt x="1793" y="1019"/>
                  </a:lnTo>
                  <a:lnTo>
                    <a:pt x="1789" y="1020"/>
                  </a:lnTo>
                  <a:lnTo>
                    <a:pt x="1788" y="1021"/>
                  </a:lnTo>
                  <a:lnTo>
                    <a:pt x="1787" y="1021"/>
                  </a:lnTo>
                  <a:lnTo>
                    <a:pt x="1787" y="1021"/>
                  </a:lnTo>
                  <a:lnTo>
                    <a:pt x="1786" y="1022"/>
                  </a:lnTo>
                  <a:lnTo>
                    <a:pt x="1784" y="1022"/>
                  </a:lnTo>
                  <a:lnTo>
                    <a:pt x="1783" y="1022"/>
                  </a:lnTo>
                  <a:lnTo>
                    <a:pt x="1782" y="1023"/>
                  </a:lnTo>
                  <a:lnTo>
                    <a:pt x="1782" y="1024"/>
                  </a:lnTo>
                  <a:lnTo>
                    <a:pt x="1782" y="1025"/>
                  </a:lnTo>
                  <a:lnTo>
                    <a:pt x="1781" y="1026"/>
                  </a:lnTo>
                  <a:lnTo>
                    <a:pt x="1780" y="1026"/>
                  </a:lnTo>
                  <a:lnTo>
                    <a:pt x="1779" y="1028"/>
                  </a:lnTo>
                  <a:lnTo>
                    <a:pt x="1778" y="1030"/>
                  </a:lnTo>
                  <a:lnTo>
                    <a:pt x="1777" y="1031"/>
                  </a:lnTo>
                  <a:lnTo>
                    <a:pt x="1773" y="1033"/>
                  </a:lnTo>
                  <a:lnTo>
                    <a:pt x="1773" y="1034"/>
                  </a:lnTo>
                  <a:lnTo>
                    <a:pt x="1772" y="1034"/>
                  </a:lnTo>
                  <a:lnTo>
                    <a:pt x="1773" y="1036"/>
                  </a:lnTo>
                  <a:lnTo>
                    <a:pt x="1776" y="1036"/>
                  </a:lnTo>
                  <a:lnTo>
                    <a:pt x="1776" y="1036"/>
                  </a:lnTo>
                  <a:lnTo>
                    <a:pt x="1777" y="1036"/>
                  </a:lnTo>
                  <a:lnTo>
                    <a:pt x="1779" y="1036"/>
                  </a:lnTo>
                  <a:lnTo>
                    <a:pt x="1779" y="1034"/>
                  </a:lnTo>
                  <a:lnTo>
                    <a:pt x="1779" y="1034"/>
                  </a:lnTo>
                  <a:lnTo>
                    <a:pt x="1782" y="1034"/>
                  </a:lnTo>
                  <a:lnTo>
                    <a:pt x="1783" y="1033"/>
                  </a:lnTo>
                  <a:lnTo>
                    <a:pt x="1784" y="1033"/>
                  </a:lnTo>
                  <a:lnTo>
                    <a:pt x="1786" y="1035"/>
                  </a:lnTo>
                  <a:lnTo>
                    <a:pt x="1786" y="1036"/>
                  </a:lnTo>
                  <a:lnTo>
                    <a:pt x="1784" y="1037"/>
                  </a:lnTo>
                  <a:lnTo>
                    <a:pt x="1784" y="1037"/>
                  </a:lnTo>
                  <a:lnTo>
                    <a:pt x="1783" y="1038"/>
                  </a:lnTo>
                  <a:lnTo>
                    <a:pt x="1783" y="1039"/>
                  </a:lnTo>
                  <a:lnTo>
                    <a:pt x="1784" y="1040"/>
                  </a:lnTo>
                  <a:lnTo>
                    <a:pt x="1784" y="1041"/>
                  </a:lnTo>
                  <a:lnTo>
                    <a:pt x="1784" y="1041"/>
                  </a:lnTo>
                  <a:lnTo>
                    <a:pt x="1784" y="1042"/>
                  </a:lnTo>
                  <a:lnTo>
                    <a:pt x="1784" y="1043"/>
                  </a:lnTo>
                  <a:lnTo>
                    <a:pt x="1784" y="1044"/>
                  </a:lnTo>
                  <a:lnTo>
                    <a:pt x="1784" y="1045"/>
                  </a:lnTo>
                  <a:lnTo>
                    <a:pt x="1783" y="1046"/>
                  </a:lnTo>
                  <a:lnTo>
                    <a:pt x="1783" y="1047"/>
                  </a:lnTo>
                  <a:lnTo>
                    <a:pt x="1782" y="1049"/>
                  </a:lnTo>
                  <a:lnTo>
                    <a:pt x="1781" y="1049"/>
                  </a:lnTo>
                  <a:lnTo>
                    <a:pt x="1780" y="1048"/>
                  </a:lnTo>
                  <a:lnTo>
                    <a:pt x="1779" y="1049"/>
                  </a:lnTo>
                  <a:lnTo>
                    <a:pt x="1779" y="1052"/>
                  </a:lnTo>
                  <a:lnTo>
                    <a:pt x="1780" y="1053"/>
                  </a:lnTo>
                  <a:lnTo>
                    <a:pt x="1780" y="1054"/>
                  </a:lnTo>
                  <a:lnTo>
                    <a:pt x="1781" y="1056"/>
                  </a:lnTo>
                  <a:lnTo>
                    <a:pt x="1781" y="1057"/>
                  </a:lnTo>
                  <a:lnTo>
                    <a:pt x="1780" y="1058"/>
                  </a:lnTo>
                  <a:lnTo>
                    <a:pt x="1778" y="1058"/>
                  </a:lnTo>
                  <a:lnTo>
                    <a:pt x="1776" y="1057"/>
                  </a:lnTo>
                  <a:lnTo>
                    <a:pt x="1774" y="1058"/>
                  </a:lnTo>
                  <a:lnTo>
                    <a:pt x="1771" y="1060"/>
                  </a:lnTo>
                  <a:lnTo>
                    <a:pt x="1770" y="1061"/>
                  </a:lnTo>
                  <a:lnTo>
                    <a:pt x="1767" y="1064"/>
                  </a:lnTo>
                  <a:lnTo>
                    <a:pt x="1767" y="1066"/>
                  </a:lnTo>
                  <a:lnTo>
                    <a:pt x="1764" y="1070"/>
                  </a:lnTo>
                  <a:lnTo>
                    <a:pt x="1761" y="1070"/>
                  </a:lnTo>
                  <a:lnTo>
                    <a:pt x="1759" y="1071"/>
                  </a:lnTo>
                  <a:lnTo>
                    <a:pt x="1758" y="1072"/>
                  </a:lnTo>
                  <a:lnTo>
                    <a:pt x="1757" y="1072"/>
                  </a:lnTo>
                  <a:lnTo>
                    <a:pt x="1756" y="1073"/>
                  </a:lnTo>
                  <a:lnTo>
                    <a:pt x="1755" y="1074"/>
                  </a:lnTo>
                  <a:lnTo>
                    <a:pt x="1755" y="1075"/>
                  </a:lnTo>
                  <a:lnTo>
                    <a:pt x="1756" y="1075"/>
                  </a:lnTo>
                  <a:lnTo>
                    <a:pt x="1756" y="1078"/>
                  </a:lnTo>
                  <a:lnTo>
                    <a:pt x="1755" y="1078"/>
                  </a:lnTo>
                  <a:lnTo>
                    <a:pt x="1755" y="1078"/>
                  </a:lnTo>
                  <a:lnTo>
                    <a:pt x="1753" y="1080"/>
                  </a:lnTo>
                  <a:lnTo>
                    <a:pt x="1753" y="1081"/>
                  </a:lnTo>
                  <a:lnTo>
                    <a:pt x="1750" y="1081"/>
                  </a:lnTo>
                  <a:lnTo>
                    <a:pt x="1749" y="1081"/>
                  </a:lnTo>
                  <a:lnTo>
                    <a:pt x="1747" y="1081"/>
                  </a:lnTo>
                  <a:lnTo>
                    <a:pt x="1747" y="1080"/>
                  </a:lnTo>
                  <a:lnTo>
                    <a:pt x="1746" y="1079"/>
                  </a:lnTo>
                  <a:lnTo>
                    <a:pt x="1745" y="1080"/>
                  </a:lnTo>
                  <a:lnTo>
                    <a:pt x="1744" y="1080"/>
                  </a:lnTo>
                  <a:lnTo>
                    <a:pt x="1744" y="1081"/>
                  </a:lnTo>
                  <a:lnTo>
                    <a:pt x="1744" y="1082"/>
                  </a:lnTo>
                  <a:lnTo>
                    <a:pt x="1744" y="1083"/>
                  </a:lnTo>
                  <a:lnTo>
                    <a:pt x="1744" y="1085"/>
                  </a:lnTo>
                  <a:lnTo>
                    <a:pt x="1743" y="1085"/>
                  </a:lnTo>
                  <a:lnTo>
                    <a:pt x="1743" y="1085"/>
                  </a:lnTo>
                  <a:lnTo>
                    <a:pt x="1742" y="1086"/>
                  </a:lnTo>
                  <a:lnTo>
                    <a:pt x="1741" y="1087"/>
                  </a:lnTo>
                  <a:lnTo>
                    <a:pt x="1741" y="1085"/>
                  </a:lnTo>
                  <a:lnTo>
                    <a:pt x="1740" y="1085"/>
                  </a:lnTo>
                  <a:lnTo>
                    <a:pt x="1740" y="1083"/>
                  </a:lnTo>
                  <a:lnTo>
                    <a:pt x="1739" y="1083"/>
                  </a:lnTo>
                  <a:lnTo>
                    <a:pt x="1738" y="1081"/>
                  </a:lnTo>
                  <a:lnTo>
                    <a:pt x="1736" y="1080"/>
                  </a:lnTo>
                  <a:lnTo>
                    <a:pt x="1735" y="1079"/>
                  </a:lnTo>
                  <a:lnTo>
                    <a:pt x="1734" y="1078"/>
                  </a:lnTo>
                  <a:lnTo>
                    <a:pt x="1734" y="1077"/>
                  </a:lnTo>
                  <a:lnTo>
                    <a:pt x="1733" y="1075"/>
                  </a:lnTo>
                  <a:lnTo>
                    <a:pt x="1734" y="1075"/>
                  </a:lnTo>
                  <a:lnTo>
                    <a:pt x="1734" y="1074"/>
                  </a:lnTo>
                  <a:lnTo>
                    <a:pt x="1732" y="1073"/>
                  </a:lnTo>
                  <a:lnTo>
                    <a:pt x="1728" y="1070"/>
                  </a:lnTo>
                  <a:lnTo>
                    <a:pt x="1728" y="1070"/>
                  </a:lnTo>
                  <a:lnTo>
                    <a:pt x="1728" y="1071"/>
                  </a:lnTo>
                  <a:lnTo>
                    <a:pt x="1730" y="1073"/>
                  </a:lnTo>
                  <a:lnTo>
                    <a:pt x="1730" y="1074"/>
                  </a:lnTo>
                  <a:lnTo>
                    <a:pt x="1731" y="1074"/>
                  </a:lnTo>
                  <a:lnTo>
                    <a:pt x="1732" y="1075"/>
                  </a:lnTo>
                  <a:lnTo>
                    <a:pt x="1733" y="1079"/>
                  </a:lnTo>
                  <a:lnTo>
                    <a:pt x="1734" y="1081"/>
                  </a:lnTo>
                  <a:lnTo>
                    <a:pt x="1734" y="1082"/>
                  </a:lnTo>
                  <a:lnTo>
                    <a:pt x="1734" y="1082"/>
                  </a:lnTo>
                  <a:lnTo>
                    <a:pt x="1734" y="1086"/>
                  </a:lnTo>
                  <a:lnTo>
                    <a:pt x="1735" y="1087"/>
                  </a:lnTo>
                  <a:lnTo>
                    <a:pt x="1735" y="1088"/>
                  </a:lnTo>
                  <a:lnTo>
                    <a:pt x="1734" y="1088"/>
                  </a:lnTo>
                  <a:lnTo>
                    <a:pt x="1732" y="1084"/>
                  </a:lnTo>
                  <a:lnTo>
                    <a:pt x="1730" y="1086"/>
                  </a:lnTo>
                  <a:lnTo>
                    <a:pt x="1731" y="1087"/>
                  </a:lnTo>
                  <a:lnTo>
                    <a:pt x="1731" y="1089"/>
                  </a:lnTo>
                  <a:lnTo>
                    <a:pt x="1728" y="1092"/>
                  </a:lnTo>
                  <a:lnTo>
                    <a:pt x="1727" y="1091"/>
                  </a:lnTo>
                  <a:lnTo>
                    <a:pt x="1726" y="1091"/>
                  </a:lnTo>
                  <a:lnTo>
                    <a:pt x="1725" y="1090"/>
                  </a:lnTo>
                  <a:lnTo>
                    <a:pt x="1722" y="1090"/>
                  </a:lnTo>
                  <a:lnTo>
                    <a:pt x="1721" y="1091"/>
                  </a:lnTo>
                  <a:lnTo>
                    <a:pt x="1721" y="1092"/>
                  </a:lnTo>
                  <a:lnTo>
                    <a:pt x="1720" y="1092"/>
                  </a:lnTo>
                  <a:lnTo>
                    <a:pt x="1719" y="1090"/>
                  </a:lnTo>
                  <a:lnTo>
                    <a:pt x="1719" y="1088"/>
                  </a:lnTo>
                  <a:lnTo>
                    <a:pt x="1721" y="1087"/>
                  </a:lnTo>
                  <a:lnTo>
                    <a:pt x="1722" y="1087"/>
                  </a:lnTo>
                  <a:lnTo>
                    <a:pt x="1722" y="1088"/>
                  </a:lnTo>
                  <a:lnTo>
                    <a:pt x="1724" y="1088"/>
                  </a:lnTo>
                  <a:lnTo>
                    <a:pt x="1724" y="1085"/>
                  </a:lnTo>
                  <a:lnTo>
                    <a:pt x="1725" y="1084"/>
                  </a:lnTo>
                  <a:lnTo>
                    <a:pt x="1725" y="1083"/>
                  </a:lnTo>
                  <a:lnTo>
                    <a:pt x="1722" y="1080"/>
                  </a:lnTo>
                  <a:lnTo>
                    <a:pt x="1722" y="1080"/>
                  </a:lnTo>
                  <a:lnTo>
                    <a:pt x="1721" y="1079"/>
                  </a:lnTo>
                  <a:lnTo>
                    <a:pt x="1720" y="1079"/>
                  </a:lnTo>
                  <a:lnTo>
                    <a:pt x="1719" y="1081"/>
                  </a:lnTo>
                  <a:lnTo>
                    <a:pt x="1718" y="1081"/>
                  </a:lnTo>
                  <a:lnTo>
                    <a:pt x="1718" y="1079"/>
                  </a:lnTo>
                  <a:lnTo>
                    <a:pt x="1717" y="1079"/>
                  </a:lnTo>
                  <a:lnTo>
                    <a:pt x="1717" y="1077"/>
                  </a:lnTo>
                  <a:lnTo>
                    <a:pt x="1718" y="1076"/>
                  </a:lnTo>
                  <a:lnTo>
                    <a:pt x="1718" y="1075"/>
                  </a:lnTo>
                  <a:lnTo>
                    <a:pt x="1717" y="1075"/>
                  </a:lnTo>
                  <a:lnTo>
                    <a:pt x="1717" y="1073"/>
                  </a:lnTo>
                  <a:lnTo>
                    <a:pt x="1718" y="1072"/>
                  </a:lnTo>
                  <a:lnTo>
                    <a:pt x="1717" y="1071"/>
                  </a:lnTo>
                  <a:lnTo>
                    <a:pt x="1719" y="1071"/>
                  </a:lnTo>
                  <a:lnTo>
                    <a:pt x="1719" y="1071"/>
                  </a:lnTo>
                  <a:lnTo>
                    <a:pt x="1719" y="1071"/>
                  </a:lnTo>
                  <a:lnTo>
                    <a:pt x="1719" y="1068"/>
                  </a:lnTo>
                  <a:lnTo>
                    <a:pt x="1719" y="1068"/>
                  </a:lnTo>
                  <a:lnTo>
                    <a:pt x="1719" y="1067"/>
                  </a:lnTo>
                  <a:lnTo>
                    <a:pt x="1719" y="1066"/>
                  </a:lnTo>
                  <a:lnTo>
                    <a:pt x="1719" y="1064"/>
                  </a:lnTo>
                  <a:lnTo>
                    <a:pt x="1718" y="1063"/>
                  </a:lnTo>
                  <a:lnTo>
                    <a:pt x="1716" y="1063"/>
                  </a:lnTo>
                  <a:lnTo>
                    <a:pt x="1716" y="1061"/>
                  </a:lnTo>
                  <a:lnTo>
                    <a:pt x="1715" y="1061"/>
                  </a:lnTo>
                  <a:lnTo>
                    <a:pt x="1717" y="1060"/>
                  </a:lnTo>
                  <a:lnTo>
                    <a:pt x="1717" y="1058"/>
                  </a:lnTo>
                  <a:lnTo>
                    <a:pt x="1717" y="1058"/>
                  </a:lnTo>
                  <a:lnTo>
                    <a:pt x="1716" y="1056"/>
                  </a:lnTo>
                  <a:lnTo>
                    <a:pt x="1716" y="1052"/>
                  </a:lnTo>
                  <a:lnTo>
                    <a:pt x="1718" y="1049"/>
                  </a:lnTo>
                  <a:lnTo>
                    <a:pt x="1721" y="1045"/>
                  </a:lnTo>
                  <a:lnTo>
                    <a:pt x="1722" y="1045"/>
                  </a:lnTo>
                  <a:lnTo>
                    <a:pt x="1723" y="1046"/>
                  </a:lnTo>
                  <a:lnTo>
                    <a:pt x="1723" y="1046"/>
                  </a:lnTo>
                  <a:lnTo>
                    <a:pt x="1723" y="1048"/>
                  </a:lnTo>
                  <a:lnTo>
                    <a:pt x="1723" y="1049"/>
                  </a:lnTo>
                  <a:lnTo>
                    <a:pt x="1723" y="1050"/>
                  </a:lnTo>
                  <a:lnTo>
                    <a:pt x="1723" y="1051"/>
                  </a:lnTo>
                  <a:lnTo>
                    <a:pt x="1723" y="1053"/>
                  </a:lnTo>
                  <a:lnTo>
                    <a:pt x="1723" y="1053"/>
                  </a:lnTo>
                  <a:lnTo>
                    <a:pt x="1723" y="1052"/>
                  </a:lnTo>
                  <a:lnTo>
                    <a:pt x="1724" y="1051"/>
                  </a:lnTo>
                  <a:lnTo>
                    <a:pt x="1725" y="1050"/>
                  </a:lnTo>
                  <a:lnTo>
                    <a:pt x="1727" y="1050"/>
                  </a:lnTo>
                  <a:lnTo>
                    <a:pt x="1728" y="1052"/>
                  </a:lnTo>
                  <a:lnTo>
                    <a:pt x="1729" y="1052"/>
                  </a:lnTo>
                  <a:lnTo>
                    <a:pt x="1730" y="1051"/>
                  </a:lnTo>
                  <a:lnTo>
                    <a:pt x="1731" y="1051"/>
                  </a:lnTo>
                  <a:lnTo>
                    <a:pt x="1733" y="1051"/>
                  </a:lnTo>
                  <a:lnTo>
                    <a:pt x="1735" y="1052"/>
                  </a:lnTo>
                  <a:lnTo>
                    <a:pt x="1734" y="1052"/>
                  </a:lnTo>
                  <a:lnTo>
                    <a:pt x="1734" y="1050"/>
                  </a:lnTo>
                  <a:lnTo>
                    <a:pt x="1733" y="1050"/>
                  </a:lnTo>
                  <a:lnTo>
                    <a:pt x="1733" y="1050"/>
                  </a:lnTo>
                  <a:lnTo>
                    <a:pt x="1730" y="1050"/>
                  </a:lnTo>
                  <a:lnTo>
                    <a:pt x="1729" y="1048"/>
                  </a:lnTo>
                  <a:lnTo>
                    <a:pt x="1728" y="1050"/>
                  </a:lnTo>
                  <a:lnTo>
                    <a:pt x="1728" y="1050"/>
                  </a:lnTo>
                  <a:lnTo>
                    <a:pt x="1726" y="1049"/>
                  </a:lnTo>
                  <a:lnTo>
                    <a:pt x="1726" y="1048"/>
                  </a:lnTo>
                  <a:lnTo>
                    <a:pt x="1727" y="1046"/>
                  </a:lnTo>
                  <a:lnTo>
                    <a:pt x="1726" y="1045"/>
                  </a:lnTo>
                  <a:lnTo>
                    <a:pt x="1726" y="1044"/>
                  </a:lnTo>
                  <a:lnTo>
                    <a:pt x="1726" y="1043"/>
                  </a:lnTo>
                  <a:lnTo>
                    <a:pt x="1727" y="1042"/>
                  </a:lnTo>
                  <a:lnTo>
                    <a:pt x="1729" y="1041"/>
                  </a:lnTo>
                  <a:lnTo>
                    <a:pt x="1730" y="1040"/>
                  </a:lnTo>
                  <a:lnTo>
                    <a:pt x="1731" y="1040"/>
                  </a:lnTo>
                  <a:lnTo>
                    <a:pt x="1732" y="1040"/>
                  </a:lnTo>
                  <a:lnTo>
                    <a:pt x="1733" y="1040"/>
                  </a:lnTo>
                  <a:lnTo>
                    <a:pt x="1733" y="1042"/>
                  </a:lnTo>
                  <a:lnTo>
                    <a:pt x="1734" y="1042"/>
                  </a:lnTo>
                  <a:lnTo>
                    <a:pt x="1736" y="1040"/>
                  </a:lnTo>
                  <a:lnTo>
                    <a:pt x="1736" y="1038"/>
                  </a:lnTo>
                  <a:lnTo>
                    <a:pt x="1734" y="1038"/>
                  </a:lnTo>
                  <a:lnTo>
                    <a:pt x="1734" y="1036"/>
                  </a:lnTo>
                  <a:lnTo>
                    <a:pt x="1733" y="1036"/>
                  </a:lnTo>
                  <a:lnTo>
                    <a:pt x="1734" y="1035"/>
                  </a:lnTo>
                  <a:lnTo>
                    <a:pt x="1735" y="1034"/>
                  </a:lnTo>
                  <a:lnTo>
                    <a:pt x="1735" y="1031"/>
                  </a:lnTo>
                  <a:lnTo>
                    <a:pt x="1736" y="1030"/>
                  </a:lnTo>
                  <a:lnTo>
                    <a:pt x="1737" y="1030"/>
                  </a:lnTo>
                  <a:lnTo>
                    <a:pt x="1738" y="1028"/>
                  </a:lnTo>
                  <a:lnTo>
                    <a:pt x="1739" y="1029"/>
                  </a:lnTo>
                  <a:lnTo>
                    <a:pt x="1739" y="1030"/>
                  </a:lnTo>
                  <a:lnTo>
                    <a:pt x="1739" y="1030"/>
                  </a:lnTo>
                  <a:lnTo>
                    <a:pt x="1741" y="1028"/>
                  </a:lnTo>
                  <a:lnTo>
                    <a:pt x="1742" y="1028"/>
                  </a:lnTo>
                  <a:lnTo>
                    <a:pt x="1743" y="1027"/>
                  </a:lnTo>
                  <a:lnTo>
                    <a:pt x="1746" y="1027"/>
                  </a:lnTo>
                  <a:lnTo>
                    <a:pt x="1746" y="1028"/>
                  </a:lnTo>
                  <a:lnTo>
                    <a:pt x="1748" y="1028"/>
                  </a:lnTo>
                  <a:lnTo>
                    <a:pt x="1749" y="1027"/>
                  </a:lnTo>
                  <a:lnTo>
                    <a:pt x="1750" y="1026"/>
                  </a:lnTo>
                  <a:lnTo>
                    <a:pt x="1751" y="1025"/>
                  </a:lnTo>
                  <a:lnTo>
                    <a:pt x="1750" y="1025"/>
                  </a:lnTo>
                  <a:lnTo>
                    <a:pt x="1749" y="1025"/>
                  </a:lnTo>
                  <a:lnTo>
                    <a:pt x="1748" y="1025"/>
                  </a:lnTo>
                  <a:lnTo>
                    <a:pt x="1747" y="1023"/>
                  </a:lnTo>
                  <a:lnTo>
                    <a:pt x="1748" y="1022"/>
                  </a:lnTo>
                  <a:lnTo>
                    <a:pt x="1749" y="1023"/>
                  </a:lnTo>
                  <a:lnTo>
                    <a:pt x="1752" y="1019"/>
                  </a:lnTo>
                  <a:lnTo>
                    <a:pt x="1753" y="1019"/>
                  </a:lnTo>
                  <a:lnTo>
                    <a:pt x="1753" y="1019"/>
                  </a:lnTo>
                  <a:lnTo>
                    <a:pt x="1753" y="1018"/>
                  </a:lnTo>
                  <a:lnTo>
                    <a:pt x="1753" y="1018"/>
                  </a:lnTo>
                  <a:lnTo>
                    <a:pt x="1751" y="1017"/>
                  </a:lnTo>
                  <a:lnTo>
                    <a:pt x="1750" y="1018"/>
                  </a:lnTo>
                  <a:lnTo>
                    <a:pt x="1749" y="1020"/>
                  </a:lnTo>
                  <a:lnTo>
                    <a:pt x="1748" y="1020"/>
                  </a:lnTo>
                  <a:lnTo>
                    <a:pt x="1748" y="1020"/>
                  </a:lnTo>
                  <a:lnTo>
                    <a:pt x="1746" y="1019"/>
                  </a:lnTo>
                  <a:lnTo>
                    <a:pt x="1743" y="1019"/>
                  </a:lnTo>
                  <a:lnTo>
                    <a:pt x="1743" y="1019"/>
                  </a:lnTo>
                  <a:lnTo>
                    <a:pt x="1745" y="1017"/>
                  </a:lnTo>
                  <a:lnTo>
                    <a:pt x="1747" y="1017"/>
                  </a:lnTo>
                  <a:lnTo>
                    <a:pt x="1747" y="1016"/>
                  </a:lnTo>
                  <a:lnTo>
                    <a:pt x="1747" y="1014"/>
                  </a:lnTo>
                  <a:lnTo>
                    <a:pt x="1747" y="1014"/>
                  </a:lnTo>
                  <a:lnTo>
                    <a:pt x="1747" y="1013"/>
                  </a:lnTo>
                  <a:lnTo>
                    <a:pt x="1745" y="1012"/>
                  </a:lnTo>
                  <a:lnTo>
                    <a:pt x="1744" y="1011"/>
                  </a:lnTo>
                  <a:lnTo>
                    <a:pt x="1745" y="1011"/>
                  </a:lnTo>
                  <a:lnTo>
                    <a:pt x="1747" y="1010"/>
                  </a:lnTo>
                  <a:lnTo>
                    <a:pt x="1745" y="1010"/>
                  </a:lnTo>
                  <a:lnTo>
                    <a:pt x="1743" y="1011"/>
                  </a:lnTo>
                  <a:lnTo>
                    <a:pt x="1742" y="1014"/>
                  </a:lnTo>
                  <a:lnTo>
                    <a:pt x="1741" y="1015"/>
                  </a:lnTo>
                  <a:lnTo>
                    <a:pt x="1741" y="1014"/>
                  </a:lnTo>
                  <a:lnTo>
                    <a:pt x="1740" y="1013"/>
                  </a:lnTo>
                  <a:lnTo>
                    <a:pt x="1738" y="1016"/>
                  </a:lnTo>
                  <a:lnTo>
                    <a:pt x="1737" y="1016"/>
                  </a:lnTo>
                  <a:lnTo>
                    <a:pt x="1737" y="1016"/>
                  </a:lnTo>
                  <a:lnTo>
                    <a:pt x="1736" y="1015"/>
                  </a:lnTo>
                  <a:lnTo>
                    <a:pt x="1734" y="1013"/>
                  </a:lnTo>
                  <a:lnTo>
                    <a:pt x="1733" y="1011"/>
                  </a:lnTo>
                  <a:lnTo>
                    <a:pt x="1732" y="1011"/>
                  </a:lnTo>
                  <a:lnTo>
                    <a:pt x="1731" y="1011"/>
                  </a:lnTo>
                  <a:lnTo>
                    <a:pt x="1730" y="1012"/>
                  </a:lnTo>
                  <a:lnTo>
                    <a:pt x="1727" y="1012"/>
                  </a:lnTo>
                  <a:lnTo>
                    <a:pt x="1729" y="1013"/>
                  </a:lnTo>
                  <a:lnTo>
                    <a:pt x="1731" y="1014"/>
                  </a:lnTo>
                  <a:lnTo>
                    <a:pt x="1730" y="1016"/>
                  </a:lnTo>
                  <a:lnTo>
                    <a:pt x="1729" y="1017"/>
                  </a:lnTo>
                  <a:lnTo>
                    <a:pt x="1730" y="1018"/>
                  </a:lnTo>
                  <a:lnTo>
                    <a:pt x="1730" y="1018"/>
                  </a:lnTo>
                  <a:lnTo>
                    <a:pt x="1731" y="1021"/>
                  </a:lnTo>
                  <a:lnTo>
                    <a:pt x="1730" y="1021"/>
                  </a:lnTo>
                  <a:lnTo>
                    <a:pt x="1731" y="1022"/>
                  </a:lnTo>
                  <a:lnTo>
                    <a:pt x="1731" y="1024"/>
                  </a:lnTo>
                  <a:lnTo>
                    <a:pt x="1730" y="1024"/>
                  </a:lnTo>
                  <a:lnTo>
                    <a:pt x="1730" y="1025"/>
                  </a:lnTo>
                  <a:lnTo>
                    <a:pt x="1730" y="1026"/>
                  </a:lnTo>
                  <a:lnTo>
                    <a:pt x="1731" y="1027"/>
                  </a:lnTo>
                  <a:lnTo>
                    <a:pt x="1731" y="1028"/>
                  </a:lnTo>
                  <a:lnTo>
                    <a:pt x="1732" y="1029"/>
                  </a:lnTo>
                  <a:lnTo>
                    <a:pt x="1732" y="1030"/>
                  </a:lnTo>
                  <a:lnTo>
                    <a:pt x="1730" y="1029"/>
                  </a:lnTo>
                  <a:lnTo>
                    <a:pt x="1730" y="1030"/>
                  </a:lnTo>
                  <a:lnTo>
                    <a:pt x="1731" y="1030"/>
                  </a:lnTo>
                  <a:lnTo>
                    <a:pt x="1731" y="1031"/>
                  </a:lnTo>
                  <a:lnTo>
                    <a:pt x="1730" y="1032"/>
                  </a:lnTo>
                  <a:lnTo>
                    <a:pt x="1728" y="1032"/>
                  </a:lnTo>
                  <a:lnTo>
                    <a:pt x="1728" y="1032"/>
                  </a:lnTo>
                  <a:lnTo>
                    <a:pt x="1727" y="1033"/>
                  </a:lnTo>
                  <a:lnTo>
                    <a:pt x="1726" y="1033"/>
                  </a:lnTo>
                  <a:lnTo>
                    <a:pt x="1724" y="1031"/>
                  </a:lnTo>
                  <a:lnTo>
                    <a:pt x="1721" y="1031"/>
                  </a:lnTo>
                  <a:lnTo>
                    <a:pt x="1721" y="1032"/>
                  </a:lnTo>
                  <a:lnTo>
                    <a:pt x="1719" y="1032"/>
                  </a:lnTo>
                  <a:lnTo>
                    <a:pt x="1718" y="1033"/>
                  </a:lnTo>
                  <a:lnTo>
                    <a:pt x="1716" y="1033"/>
                  </a:lnTo>
                  <a:lnTo>
                    <a:pt x="1716" y="1033"/>
                  </a:lnTo>
                  <a:lnTo>
                    <a:pt x="1713" y="1033"/>
                  </a:lnTo>
                  <a:lnTo>
                    <a:pt x="1713" y="1034"/>
                  </a:lnTo>
                  <a:lnTo>
                    <a:pt x="1711" y="1034"/>
                  </a:lnTo>
                  <a:lnTo>
                    <a:pt x="1710" y="1033"/>
                  </a:lnTo>
                  <a:lnTo>
                    <a:pt x="1710" y="1032"/>
                  </a:lnTo>
                  <a:lnTo>
                    <a:pt x="1709" y="1031"/>
                  </a:lnTo>
                  <a:lnTo>
                    <a:pt x="1709" y="1030"/>
                  </a:lnTo>
                  <a:lnTo>
                    <a:pt x="1707" y="1029"/>
                  </a:lnTo>
                  <a:lnTo>
                    <a:pt x="1709" y="1027"/>
                  </a:lnTo>
                  <a:lnTo>
                    <a:pt x="1709" y="1024"/>
                  </a:lnTo>
                  <a:lnTo>
                    <a:pt x="1707" y="1022"/>
                  </a:lnTo>
                  <a:lnTo>
                    <a:pt x="1706" y="1020"/>
                  </a:lnTo>
                  <a:lnTo>
                    <a:pt x="1705" y="1019"/>
                  </a:lnTo>
                  <a:lnTo>
                    <a:pt x="1705" y="1019"/>
                  </a:lnTo>
                  <a:lnTo>
                    <a:pt x="1704" y="1019"/>
                  </a:lnTo>
                  <a:lnTo>
                    <a:pt x="1701" y="1016"/>
                  </a:lnTo>
                  <a:lnTo>
                    <a:pt x="1699" y="1015"/>
                  </a:lnTo>
                  <a:lnTo>
                    <a:pt x="1699" y="1013"/>
                  </a:lnTo>
                  <a:lnTo>
                    <a:pt x="1699" y="1013"/>
                  </a:lnTo>
                  <a:lnTo>
                    <a:pt x="1700" y="1012"/>
                  </a:lnTo>
                  <a:lnTo>
                    <a:pt x="1701" y="1011"/>
                  </a:lnTo>
                  <a:lnTo>
                    <a:pt x="1701" y="1006"/>
                  </a:lnTo>
                  <a:lnTo>
                    <a:pt x="1701" y="1005"/>
                  </a:lnTo>
                  <a:lnTo>
                    <a:pt x="1699" y="1004"/>
                  </a:lnTo>
                  <a:lnTo>
                    <a:pt x="1698" y="1004"/>
                  </a:lnTo>
                  <a:lnTo>
                    <a:pt x="1697" y="1004"/>
                  </a:lnTo>
                  <a:lnTo>
                    <a:pt x="1695" y="1003"/>
                  </a:lnTo>
                  <a:lnTo>
                    <a:pt x="1695" y="1002"/>
                  </a:lnTo>
                  <a:lnTo>
                    <a:pt x="1696" y="1002"/>
                  </a:lnTo>
                  <a:lnTo>
                    <a:pt x="1696" y="1001"/>
                  </a:lnTo>
                  <a:lnTo>
                    <a:pt x="1697" y="1000"/>
                  </a:lnTo>
                  <a:lnTo>
                    <a:pt x="1698" y="999"/>
                  </a:lnTo>
                  <a:lnTo>
                    <a:pt x="1697" y="998"/>
                  </a:lnTo>
                  <a:lnTo>
                    <a:pt x="1696" y="996"/>
                  </a:lnTo>
                  <a:lnTo>
                    <a:pt x="1694" y="996"/>
                  </a:lnTo>
                  <a:lnTo>
                    <a:pt x="1693" y="995"/>
                  </a:lnTo>
                  <a:lnTo>
                    <a:pt x="1691" y="995"/>
                  </a:lnTo>
                  <a:lnTo>
                    <a:pt x="1691" y="993"/>
                  </a:lnTo>
                  <a:lnTo>
                    <a:pt x="1692" y="992"/>
                  </a:lnTo>
                  <a:lnTo>
                    <a:pt x="1694" y="992"/>
                  </a:lnTo>
                  <a:lnTo>
                    <a:pt x="1695" y="993"/>
                  </a:lnTo>
                  <a:lnTo>
                    <a:pt x="1696" y="991"/>
                  </a:lnTo>
                  <a:lnTo>
                    <a:pt x="1696" y="991"/>
                  </a:lnTo>
                  <a:lnTo>
                    <a:pt x="1695" y="990"/>
                  </a:lnTo>
                  <a:lnTo>
                    <a:pt x="1695" y="989"/>
                  </a:lnTo>
                  <a:lnTo>
                    <a:pt x="1696" y="988"/>
                  </a:lnTo>
                  <a:lnTo>
                    <a:pt x="1697" y="986"/>
                  </a:lnTo>
                  <a:lnTo>
                    <a:pt x="1700" y="987"/>
                  </a:lnTo>
                  <a:lnTo>
                    <a:pt x="1700" y="987"/>
                  </a:lnTo>
                  <a:lnTo>
                    <a:pt x="1702" y="987"/>
                  </a:lnTo>
                  <a:lnTo>
                    <a:pt x="1703" y="987"/>
                  </a:lnTo>
                  <a:lnTo>
                    <a:pt x="1703" y="986"/>
                  </a:lnTo>
                  <a:lnTo>
                    <a:pt x="1701" y="984"/>
                  </a:lnTo>
                  <a:lnTo>
                    <a:pt x="1700" y="982"/>
                  </a:lnTo>
                  <a:lnTo>
                    <a:pt x="1699" y="982"/>
                  </a:lnTo>
                  <a:lnTo>
                    <a:pt x="1698" y="980"/>
                  </a:lnTo>
                  <a:lnTo>
                    <a:pt x="1697" y="979"/>
                  </a:lnTo>
                  <a:lnTo>
                    <a:pt x="1694" y="977"/>
                  </a:lnTo>
                  <a:lnTo>
                    <a:pt x="1694" y="977"/>
                  </a:lnTo>
                  <a:lnTo>
                    <a:pt x="1691" y="976"/>
                  </a:lnTo>
                  <a:lnTo>
                    <a:pt x="1690" y="975"/>
                  </a:lnTo>
                  <a:lnTo>
                    <a:pt x="1691" y="972"/>
                  </a:lnTo>
                  <a:lnTo>
                    <a:pt x="1690" y="972"/>
                  </a:lnTo>
                  <a:lnTo>
                    <a:pt x="1689" y="971"/>
                  </a:lnTo>
                  <a:lnTo>
                    <a:pt x="1689" y="969"/>
                  </a:lnTo>
                  <a:lnTo>
                    <a:pt x="1690" y="968"/>
                  </a:lnTo>
                  <a:lnTo>
                    <a:pt x="1689" y="968"/>
                  </a:lnTo>
                  <a:lnTo>
                    <a:pt x="1689" y="967"/>
                  </a:lnTo>
                  <a:lnTo>
                    <a:pt x="1689" y="966"/>
                  </a:lnTo>
                  <a:lnTo>
                    <a:pt x="1686" y="966"/>
                  </a:lnTo>
                  <a:lnTo>
                    <a:pt x="1685" y="967"/>
                  </a:lnTo>
                  <a:lnTo>
                    <a:pt x="1684" y="967"/>
                  </a:lnTo>
                  <a:lnTo>
                    <a:pt x="1683" y="966"/>
                  </a:lnTo>
                  <a:lnTo>
                    <a:pt x="1683" y="965"/>
                  </a:lnTo>
                  <a:lnTo>
                    <a:pt x="1681" y="962"/>
                  </a:lnTo>
                  <a:lnTo>
                    <a:pt x="1681" y="961"/>
                  </a:lnTo>
                  <a:lnTo>
                    <a:pt x="1678" y="959"/>
                  </a:lnTo>
                  <a:lnTo>
                    <a:pt x="1678" y="957"/>
                  </a:lnTo>
                  <a:lnTo>
                    <a:pt x="1677" y="955"/>
                  </a:lnTo>
                  <a:lnTo>
                    <a:pt x="1677" y="954"/>
                  </a:lnTo>
                  <a:lnTo>
                    <a:pt x="1676" y="953"/>
                  </a:lnTo>
                  <a:lnTo>
                    <a:pt x="1676" y="946"/>
                  </a:lnTo>
                  <a:lnTo>
                    <a:pt x="1678" y="943"/>
                  </a:lnTo>
                  <a:lnTo>
                    <a:pt x="1678" y="941"/>
                  </a:lnTo>
                  <a:lnTo>
                    <a:pt x="1679" y="941"/>
                  </a:lnTo>
                  <a:lnTo>
                    <a:pt x="1679" y="939"/>
                  </a:lnTo>
                  <a:lnTo>
                    <a:pt x="1678" y="938"/>
                  </a:lnTo>
                  <a:lnTo>
                    <a:pt x="1678" y="937"/>
                  </a:lnTo>
                  <a:lnTo>
                    <a:pt x="1676" y="936"/>
                  </a:lnTo>
                  <a:lnTo>
                    <a:pt x="1674" y="937"/>
                  </a:lnTo>
                  <a:lnTo>
                    <a:pt x="1672" y="937"/>
                  </a:lnTo>
                  <a:lnTo>
                    <a:pt x="1672" y="936"/>
                  </a:lnTo>
                  <a:lnTo>
                    <a:pt x="1672" y="934"/>
                  </a:lnTo>
                  <a:lnTo>
                    <a:pt x="1669" y="931"/>
                  </a:lnTo>
                  <a:lnTo>
                    <a:pt x="1668" y="931"/>
                  </a:lnTo>
                  <a:lnTo>
                    <a:pt x="1666" y="930"/>
                  </a:lnTo>
                  <a:lnTo>
                    <a:pt x="1665" y="928"/>
                  </a:lnTo>
                  <a:lnTo>
                    <a:pt x="1664" y="927"/>
                  </a:lnTo>
                  <a:lnTo>
                    <a:pt x="1664" y="926"/>
                  </a:lnTo>
                  <a:lnTo>
                    <a:pt x="1664" y="924"/>
                  </a:lnTo>
                  <a:lnTo>
                    <a:pt x="1665" y="923"/>
                  </a:lnTo>
                  <a:lnTo>
                    <a:pt x="1665" y="923"/>
                  </a:lnTo>
                  <a:lnTo>
                    <a:pt x="1666" y="922"/>
                  </a:lnTo>
                  <a:lnTo>
                    <a:pt x="1668" y="922"/>
                  </a:lnTo>
                  <a:lnTo>
                    <a:pt x="1669" y="923"/>
                  </a:lnTo>
                  <a:lnTo>
                    <a:pt x="1670" y="923"/>
                  </a:lnTo>
                  <a:lnTo>
                    <a:pt x="1671" y="924"/>
                  </a:lnTo>
                  <a:lnTo>
                    <a:pt x="1671" y="924"/>
                  </a:lnTo>
                  <a:lnTo>
                    <a:pt x="1672" y="925"/>
                  </a:lnTo>
                  <a:lnTo>
                    <a:pt x="1672" y="926"/>
                  </a:lnTo>
                  <a:lnTo>
                    <a:pt x="1672" y="927"/>
                  </a:lnTo>
                  <a:lnTo>
                    <a:pt x="1672" y="928"/>
                  </a:lnTo>
                  <a:lnTo>
                    <a:pt x="1672" y="929"/>
                  </a:lnTo>
                  <a:lnTo>
                    <a:pt x="1673" y="930"/>
                  </a:lnTo>
                  <a:lnTo>
                    <a:pt x="1674" y="930"/>
                  </a:lnTo>
                  <a:lnTo>
                    <a:pt x="1675" y="929"/>
                  </a:lnTo>
                  <a:lnTo>
                    <a:pt x="1675" y="929"/>
                  </a:lnTo>
                  <a:lnTo>
                    <a:pt x="1676" y="928"/>
                  </a:lnTo>
                  <a:lnTo>
                    <a:pt x="1678" y="927"/>
                  </a:lnTo>
                  <a:lnTo>
                    <a:pt x="1678" y="928"/>
                  </a:lnTo>
                  <a:lnTo>
                    <a:pt x="1680" y="928"/>
                  </a:lnTo>
                  <a:lnTo>
                    <a:pt x="1681" y="931"/>
                  </a:lnTo>
                  <a:lnTo>
                    <a:pt x="1682" y="932"/>
                  </a:lnTo>
                  <a:lnTo>
                    <a:pt x="1682" y="935"/>
                  </a:lnTo>
                  <a:lnTo>
                    <a:pt x="1684" y="937"/>
                  </a:lnTo>
                  <a:lnTo>
                    <a:pt x="1684" y="938"/>
                  </a:lnTo>
                  <a:lnTo>
                    <a:pt x="1685" y="939"/>
                  </a:lnTo>
                  <a:lnTo>
                    <a:pt x="1686" y="939"/>
                  </a:lnTo>
                  <a:lnTo>
                    <a:pt x="1689" y="940"/>
                  </a:lnTo>
                  <a:lnTo>
                    <a:pt x="1689" y="941"/>
                  </a:lnTo>
                  <a:lnTo>
                    <a:pt x="1691" y="942"/>
                  </a:lnTo>
                  <a:lnTo>
                    <a:pt x="1691" y="942"/>
                  </a:lnTo>
                  <a:lnTo>
                    <a:pt x="1690" y="940"/>
                  </a:lnTo>
                  <a:lnTo>
                    <a:pt x="1690" y="939"/>
                  </a:lnTo>
                  <a:lnTo>
                    <a:pt x="1691" y="938"/>
                  </a:lnTo>
                  <a:lnTo>
                    <a:pt x="1693" y="938"/>
                  </a:lnTo>
                  <a:lnTo>
                    <a:pt x="1691" y="938"/>
                  </a:lnTo>
                  <a:lnTo>
                    <a:pt x="1690" y="937"/>
                  </a:lnTo>
                  <a:lnTo>
                    <a:pt x="1689" y="937"/>
                  </a:lnTo>
                  <a:lnTo>
                    <a:pt x="1689" y="936"/>
                  </a:lnTo>
                  <a:lnTo>
                    <a:pt x="1687" y="934"/>
                  </a:lnTo>
                  <a:lnTo>
                    <a:pt x="1688" y="933"/>
                  </a:lnTo>
                  <a:lnTo>
                    <a:pt x="1689" y="933"/>
                  </a:lnTo>
                  <a:lnTo>
                    <a:pt x="1691" y="931"/>
                  </a:lnTo>
                  <a:lnTo>
                    <a:pt x="1691" y="928"/>
                  </a:lnTo>
                  <a:lnTo>
                    <a:pt x="1690" y="927"/>
                  </a:lnTo>
                  <a:lnTo>
                    <a:pt x="1689" y="927"/>
                  </a:lnTo>
                  <a:lnTo>
                    <a:pt x="1688" y="925"/>
                  </a:lnTo>
                  <a:lnTo>
                    <a:pt x="1687" y="923"/>
                  </a:lnTo>
                  <a:lnTo>
                    <a:pt x="1686" y="923"/>
                  </a:lnTo>
                  <a:lnTo>
                    <a:pt x="1686" y="923"/>
                  </a:lnTo>
                  <a:lnTo>
                    <a:pt x="1684" y="921"/>
                  </a:lnTo>
                  <a:lnTo>
                    <a:pt x="1683" y="921"/>
                  </a:lnTo>
                  <a:lnTo>
                    <a:pt x="1681" y="923"/>
                  </a:lnTo>
                  <a:lnTo>
                    <a:pt x="1680" y="923"/>
                  </a:lnTo>
                  <a:lnTo>
                    <a:pt x="1679" y="922"/>
                  </a:lnTo>
                  <a:lnTo>
                    <a:pt x="1679" y="920"/>
                  </a:lnTo>
                  <a:lnTo>
                    <a:pt x="1678" y="919"/>
                  </a:lnTo>
                  <a:lnTo>
                    <a:pt x="1678" y="918"/>
                  </a:lnTo>
                  <a:lnTo>
                    <a:pt x="1677" y="917"/>
                  </a:lnTo>
                  <a:lnTo>
                    <a:pt x="1678" y="915"/>
                  </a:lnTo>
                  <a:lnTo>
                    <a:pt x="1678" y="914"/>
                  </a:lnTo>
                  <a:lnTo>
                    <a:pt x="1679" y="913"/>
                  </a:lnTo>
                  <a:lnTo>
                    <a:pt x="1680" y="913"/>
                  </a:lnTo>
                  <a:lnTo>
                    <a:pt x="1680" y="914"/>
                  </a:lnTo>
                  <a:lnTo>
                    <a:pt x="1680" y="915"/>
                  </a:lnTo>
                  <a:lnTo>
                    <a:pt x="1681" y="917"/>
                  </a:lnTo>
                  <a:lnTo>
                    <a:pt x="1681" y="916"/>
                  </a:lnTo>
                  <a:lnTo>
                    <a:pt x="1681" y="915"/>
                  </a:lnTo>
                  <a:lnTo>
                    <a:pt x="1681" y="914"/>
                  </a:lnTo>
                  <a:lnTo>
                    <a:pt x="1681" y="913"/>
                  </a:lnTo>
                  <a:lnTo>
                    <a:pt x="1681" y="912"/>
                  </a:lnTo>
                  <a:lnTo>
                    <a:pt x="1682" y="911"/>
                  </a:lnTo>
                  <a:lnTo>
                    <a:pt x="1683" y="911"/>
                  </a:lnTo>
                  <a:lnTo>
                    <a:pt x="1685" y="909"/>
                  </a:lnTo>
                  <a:lnTo>
                    <a:pt x="1686" y="909"/>
                  </a:lnTo>
                  <a:lnTo>
                    <a:pt x="1688" y="909"/>
                  </a:lnTo>
                  <a:lnTo>
                    <a:pt x="1689" y="909"/>
                  </a:lnTo>
                  <a:lnTo>
                    <a:pt x="1690" y="911"/>
                  </a:lnTo>
                  <a:lnTo>
                    <a:pt x="1690" y="914"/>
                  </a:lnTo>
                  <a:lnTo>
                    <a:pt x="1691" y="914"/>
                  </a:lnTo>
                  <a:lnTo>
                    <a:pt x="1691" y="913"/>
                  </a:lnTo>
                  <a:lnTo>
                    <a:pt x="1692" y="912"/>
                  </a:lnTo>
                  <a:lnTo>
                    <a:pt x="1693" y="911"/>
                  </a:lnTo>
                  <a:lnTo>
                    <a:pt x="1693" y="910"/>
                  </a:lnTo>
                  <a:lnTo>
                    <a:pt x="1695" y="909"/>
                  </a:lnTo>
                  <a:lnTo>
                    <a:pt x="1697" y="909"/>
                  </a:lnTo>
                  <a:close/>
                  <a:moveTo>
                    <a:pt x="1928" y="909"/>
                  </a:moveTo>
                  <a:lnTo>
                    <a:pt x="1928" y="909"/>
                  </a:lnTo>
                  <a:lnTo>
                    <a:pt x="1927" y="908"/>
                  </a:lnTo>
                  <a:lnTo>
                    <a:pt x="1927" y="907"/>
                  </a:lnTo>
                  <a:lnTo>
                    <a:pt x="1928" y="907"/>
                  </a:lnTo>
                  <a:lnTo>
                    <a:pt x="1928" y="908"/>
                  </a:lnTo>
                  <a:lnTo>
                    <a:pt x="1928" y="908"/>
                  </a:lnTo>
                  <a:lnTo>
                    <a:pt x="1928" y="909"/>
                  </a:lnTo>
                  <a:close/>
                  <a:moveTo>
                    <a:pt x="1656" y="909"/>
                  </a:moveTo>
                  <a:lnTo>
                    <a:pt x="1655" y="909"/>
                  </a:lnTo>
                  <a:lnTo>
                    <a:pt x="1655" y="908"/>
                  </a:lnTo>
                  <a:lnTo>
                    <a:pt x="1655" y="908"/>
                  </a:lnTo>
                  <a:lnTo>
                    <a:pt x="1656" y="907"/>
                  </a:lnTo>
                  <a:lnTo>
                    <a:pt x="1657" y="907"/>
                  </a:lnTo>
                  <a:lnTo>
                    <a:pt x="1657" y="907"/>
                  </a:lnTo>
                  <a:lnTo>
                    <a:pt x="1657" y="908"/>
                  </a:lnTo>
                  <a:lnTo>
                    <a:pt x="1657" y="908"/>
                  </a:lnTo>
                  <a:lnTo>
                    <a:pt x="1656" y="908"/>
                  </a:lnTo>
                  <a:lnTo>
                    <a:pt x="1656" y="909"/>
                  </a:lnTo>
                  <a:close/>
                  <a:moveTo>
                    <a:pt x="1679" y="907"/>
                  </a:moveTo>
                  <a:lnTo>
                    <a:pt x="1682" y="907"/>
                  </a:lnTo>
                  <a:lnTo>
                    <a:pt x="1683" y="908"/>
                  </a:lnTo>
                  <a:lnTo>
                    <a:pt x="1681" y="909"/>
                  </a:lnTo>
                  <a:lnTo>
                    <a:pt x="1680" y="909"/>
                  </a:lnTo>
                  <a:lnTo>
                    <a:pt x="1678" y="910"/>
                  </a:lnTo>
                  <a:lnTo>
                    <a:pt x="1677" y="910"/>
                  </a:lnTo>
                  <a:lnTo>
                    <a:pt x="1676" y="911"/>
                  </a:lnTo>
                  <a:lnTo>
                    <a:pt x="1675" y="911"/>
                  </a:lnTo>
                  <a:lnTo>
                    <a:pt x="1675" y="911"/>
                  </a:lnTo>
                  <a:lnTo>
                    <a:pt x="1669" y="911"/>
                  </a:lnTo>
                  <a:lnTo>
                    <a:pt x="1668" y="912"/>
                  </a:lnTo>
                  <a:lnTo>
                    <a:pt x="1668" y="913"/>
                  </a:lnTo>
                  <a:lnTo>
                    <a:pt x="1665" y="916"/>
                  </a:lnTo>
                  <a:lnTo>
                    <a:pt x="1664" y="920"/>
                  </a:lnTo>
                  <a:lnTo>
                    <a:pt x="1662" y="924"/>
                  </a:lnTo>
                  <a:lnTo>
                    <a:pt x="1659" y="927"/>
                  </a:lnTo>
                  <a:lnTo>
                    <a:pt x="1658" y="928"/>
                  </a:lnTo>
                  <a:lnTo>
                    <a:pt x="1658" y="929"/>
                  </a:lnTo>
                  <a:lnTo>
                    <a:pt x="1657" y="928"/>
                  </a:lnTo>
                  <a:lnTo>
                    <a:pt x="1656" y="928"/>
                  </a:lnTo>
                  <a:lnTo>
                    <a:pt x="1655" y="928"/>
                  </a:lnTo>
                  <a:lnTo>
                    <a:pt x="1655" y="930"/>
                  </a:lnTo>
                  <a:lnTo>
                    <a:pt x="1655" y="931"/>
                  </a:lnTo>
                  <a:lnTo>
                    <a:pt x="1655" y="931"/>
                  </a:lnTo>
                  <a:lnTo>
                    <a:pt x="1655" y="932"/>
                  </a:lnTo>
                  <a:lnTo>
                    <a:pt x="1653" y="932"/>
                  </a:lnTo>
                  <a:lnTo>
                    <a:pt x="1652" y="931"/>
                  </a:lnTo>
                  <a:lnTo>
                    <a:pt x="1651" y="931"/>
                  </a:lnTo>
                  <a:lnTo>
                    <a:pt x="1651" y="932"/>
                  </a:lnTo>
                  <a:lnTo>
                    <a:pt x="1650" y="932"/>
                  </a:lnTo>
                  <a:lnTo>
                    <a:pt x="1650" y="932"/>
                  </a:lnTo>
                  <a:lnTo>
                    <a:pt x="1650" y="931"/>
                  </a:lnTo>
                  <a:lnTo>
                    <a:pt x="1652" y="929"/>
                  </a:lnTo>
                  <a:lnTo>
                    <a:pt x="1652" y="928"/>
                  </a:lnTo>
                  <a:lnTo>
                    <a:pt x="1653" y="926"/>
                  </a:lnTo>
                  <a:lnTo>
                    <a:pt x="1653" y="924"/>
                  </a:lnTo>
                  <a:lnTo>
                    <a:pt x="1654" y="923"/>
                  </a:lnTo>
                  <a:lnTo>
                    <a:pt x="1655" y="922"/>
                  </a:lnTo>
                  <a:lnTo>
                    <a:pt x="1656" y="921"/>
                  </a:lnTo>
                  <a:lnTo>
                    <a:pt x="1658" y="919"/>
                  </a:lnTo>
                  <a:lnTo>
                    <a:pt x="1658" y="919"/>
                  </a:lnTo>
                  <a:lnTo>
                    <a:pt x="1659" y="918"/>
                  </a:lnTo>
                  <a:lnTo>
                    <a:pt x="1659" y="917"/>
                  </a:lnTo>
                  <a:lnTo>
                    <a:pt x="1660" y="915"/>
                  </a:lnTo>
                  <a:lnTo>
                    <a:pt x="1660" y="914"/>
                  </a:lnTo>
                  <a:lnTo>
                    <a:pt x="1662" y="911"/>
                  </a:lnTo>
                  <a:lnTo>
                    <a:pt x="1662" y="910"/>
                  </a:lnTo>
                  <a:lnTo>
                    <a:pt x="1663" y="908"/>
                  </a:lnTo>
                  <a:lnTo>
                    <a:pt x="1664" y="907"/>
                  </a:lnTo>
                  <a:lnTo>
                    <a:pt x="1672" y="907"/>
                  </a:lnTo>
                  <a:lnTo>
                    <a:pt x="1673" y="908"/>
                  </a:lnTo>
                  <a:lnTo>
                    <a:pt x="1676" y="908"/>
                  </a:lnTo>
                  <a:lnTo>
                    <a:pt x="1676" y="907"/>
                  </a:lnTo>
                  <a:lnTo>
                    <a:pt x="1679" y="907"/>
                  </a:lnTo>
                  <a:close/>
                  <a:moveTo>
                    <a:pt x="1724" y="909"/>
                  </a:moveTo>
                  <a:lnTo>
                    <a:pt x="1725" y="909"/>
                  </a:lnTo>
                  <a:lnTo>
                    <a:pt x="1728" y="909"/>
                  </a:lnTo>
                  <a:lnTo>
                    <a:pt x="1728" y="909"/>
                  </a:lnTo>
                  <a:lnTo>
                    <a:pt x="1730" y="910"/>
                  </a:lnTo>
                  <a:lnTo>
                    <a:pt x="1732" y="912"/>
                  </a:lnTo>
                  <a:lnTo>
                    <a:pt x="1731" y="914"/>
                  </a:lnTo>
                  <a:lnTo>
                    <a:pt x="1731" y="914"/>
                  </a:lnTo>
                  <a:lnTo>
                    <a:pt x="1732" y="913"/>
                  </a:lnTo>
                  <a:lnTo>
                    <a:pt x="1737" y="914"/>
                  </a:lnTo>
                  <a:lnTo>
                    <a:pt x="1737" y="915"/>
                  </a:lnTo>
                  <a:lnTo>
                    <a:pt x="1737" y="916"/>
                  </a:lnTo>
                  <a:lnTo>
                    <a:pt x="1738" y="917"/>
                  </a:lnTo>
                  <a:lnTo>
                    <a:pt x="1737" y="917"/>
                  </a:lnTo>
                  <a:lnTo>
                    <a:pt x="1735" y="917"/>
                  </a:lnTo>
                  <a:lnTo>
                    <a:pt x="1735" y="917"/>
                  </a:lnTo>
                  <a:lnTo>
                    <a:pt x="1729" y="917"/>
                  </a:lnTo>
                  <a:lnTo>
                    <a:pt x="1729" y="917"/>
                  </a:lnTo>
                  <a:lnTo>
                    <a:pt x="1727" y="917"/>
                  </a:lnTo>
                  <a:lnTo>
                    <a:pt x="1726" y="916"/>
                  </a:lnTo>
                  <a:lnTo>
                    <a:pt x="1724" y="917"/>
                  </a:lnTo>
                  <a:lnTo>
                    <a:pt x="1725" y="918"/>
                  </a:lnTo>
                  <a:lnTo>
                    <a:pt x="1726" y="918"/>
                  </a:lnTo>
                  <a:lnTo>
                    <a:pt x="1727" y="919"/>
                  </a:lnTo>
                  <a:lnTo>
                    <a:pt x="1727" y="919"/>
                  </a:lnTo>
                  <a:lnTo>
                    <a:pt x="1726" y="920"/>
                  </a:lnTo>
                  <a:lnTo>
                    <a:pt x="1726" y="921"/>
                  </a:lnTo>
                  <a:lnTo>
                    <a:pt x="1726" y="922"/>
                  </a:lnTo>
                  <a:lnTo>
                    <a:pt x="1724" y="922"/>
                  </a:lnTo>
                  <a:lnTo>
                    <a:pt x="1723" y="921"/>
                  </a:lnTo>
                  <a:lnTo>
                    <a:pt x="1722" y="922"/>
                  </a:lnTo>
                  <a:lnTo>
                    <a:pt x="1721" y="921"/>
                  </a:lnTo>
                  <a:lnTo>
                    <a:pt x="1719" y="920"/>
                  </a:lnTo>
                  <a:lnTo>
                    <a:pt x="1719" y="920"/>
                  </a:lnTo>
                  <a:lnTo>
                    <a:pt x="1718" y="920"/>
                  </a:lnTo>
                  <a:lnTo>
                    <a:pt x="1717" y="920"/>
                  </a:lnTo>
                  <a:lnTo>
                    <a:pt x="1716" y="920"/>
                  </a:lnTo>
                  <a:lnTo>
                    <a:pt x="1716" y="918"/>
                  </a:lnTo>
                  <a:lnTo>
                    <a:pt x="1716" y="917"/>
                  </a:lnTo>
                  <a:lnTo>
                    <a:pt x="1718" y="916"/>
                  </a:lnTo>
                  <a:lnTo>
                    <a:pt x="1718" y="916"/>
                  </a:lnTo>
                  <a:lnTo>
                    <a:pt x="1719" y="915"/>
                  </a:lnTo>
                  <a:lnTo>
                    <a:pt x="1720" y="914"/>
                  </a:lnTo>
                  <a:lnTo>
                    <a:pt x="1719" y="913"/>
                  </a:lnTo>
                  <a:lnTo>
                    <a:pt x="1718" y="913"/>
                  </a:lnTo>
                  <a:lnTo>
                    <a:pt x="1716" y="910"/>
                  </a:lnTo>
                  <a:lnTo>
                    <a:pt x="1715" y="908"/>
                  </a:lnTo>
                  <a:lnTo>
                    <a:pt x="1715" y="908"/>
                  </a:lnTo>
                  <a:lnTo>
                    <a:pt x="1717" y="908"/>
                  </a:lnTo>
                  <a:lnTo>
                    <a:pt x="1718" y="907"/>
                  </a:lnTo>
                  <a:lnTo>
                    <a:pt x="1720" y="907"/>
                  </a:lnTo>
                  <a:lnTo>
                    <a:pt x="1720" y="907"/>
                  </a:lnTo>
                  <a:lnTo>
                    <a:pt x="1722" y="908"/>
                  </a:lnTo>
                  <a:lnTo>
                    <a:pt x="1723" y="909"/>
                  </a:lnTo>
                  <a:lnTo>
                    <a:pt x="1724" y="909"/>
                  </a:lnTo>
                  <a:close/>
                  <a:moveTo>
                    <a:pt x="1732" y="907"/>
                  </a:moveTo>
                  <a:lnTo>
                    <a:pt x="1729" y="907"/>
                  </a:lnTo>
                  <a:lnTo>
                    <a:pt x="1729" y="907"/>
                  </a:lnTo>
                  <a:lnTo>
                    <a:pt x="1729" y="906"/>
                  </a:lnTo>
                  <a:lnTo>
                    <a:pt x="1731" y="906"/>
                  </a:lnTo>
                  <a:lnTo>
                    <a:pt x="1732" y="907"/>
                  </a:lnTo>
                  <a:close/>
                  <a:moveTo>
                    <a:pt x="1868" y="908"/>
                  </a:moveTo>
                  <a:lnTo>
                    <a:pt x="1867" y="909"/>
                  </a:lnTo>
                  <a:lnTo>
                    <a:pt x="1865" y="909"/>
                  </a:lnTo>
                  <a:lnTo>
                    <a:pt x="1865" y="908"/>
                  </a:lnTo>
                  <a:lnTo>
                    <a:pt x="1865" y="907"/>
                  </a:lnTo>
                  <a:lnTo>
                    <a:pt x="1865" y="906"/>
                  </a:lnTo>
                  <a:lnTo>
                    <a:pt x="1867" y="906"/>
                  </a:lnTo>
                  <a:lnTo>
                    <a:pt x="1868" y="907"/>
                  </a:lnTo>
                  <a:lnTo>
                    <a:pt x="1868" y="908"/>
                  </a:lnTo>
                  <a:close/>
                  <a:moveTo>
                    <a:pt x="1889" y="908"/>
                  </a:moveTo>
                  <a:lnTo>
                    <a:pt x="1888" y="908"/>
                  </a:lnTo>
                  <a:lnTo>
                    <a:pt x="1887" y="907"/>
                  </a:lnTo>
                  <a:lnTo>
                    <a:pt x="1888" y="906"/>
                  </a:lnTo>
                  <a:lnTo>
                    <a:pt x="1888" y="906"/>
                  </a:lnTo>
                  <a:lnTo>
                    <a:pt x="1888" y="906"/>
                  </a:lnTo>
                  <a:lnTo>
                    <a:pt x="1888" y="907"/>
                  </a:lnTo>
                  <a:lnTo>
                    <a:pt x="1889" y="907"/>
                  </a:lnTo>
                  <a:lnTo>
                    <a:pt x="1889" y="908"/>
                  </a:lnTo>
                  <a:close/>
                  <a:moveTo>
                    <a:pt x="1884" y="907"/>
                  </a:moveTo>
                  <a:lnTo>
                    <a:pt x="1884" y="907"/>
                  </a:lnTo>
                  <a:lnTo>
                    <a:pt x="1883" y="906"/>
                  </a:lnTo>
                  <a:lnTo>
                    <a:pt x="1883" y="906"/>
                  </a:lnTo>
                  <a:lnTo>
                    <a:pt x="1884" y="906"/>
                  </a:lnTo>
                  <a:lnTo>
                    <a:pt x="1885" y="906"/>
                  </a:lnTo>
                  <a:lnTo>
                    <a:pt x="1885" y="906"/>
                  </a:lnTo>
                  <a:lnTo>
                    <a:pt x="1884" y="907"/>
                  </a:lnTo>
                  <a:close/>
                  <a:moveTo>
                    <a:pt x="1655" y="907"/>
                  </a:moveTo>
                  <a:lnTo>
                    <a:pt x="1655" y="907"/>
                  </a:lnTo>
                  <a:lnTo>
                    <a:pt x="1654" y="907"/>
                  </a:lnTo>
                  <a:lnTo>
                    <a:pt x="1654" y="906"/>
                  </a:lnTo>
                  <a:lnTo>
                    <a:pt x="1655" y="906"/>
                  </a:lnTo>
                  <a:lnTo>
                    <a:pt x="1657" y="906"/>
                  </a:lnTo>
                  <a:lnTo>
                    <a:pt x="1657" y="907"/>
                  </a:lnTo>
                  <a:lnTo>
                    <a:pt x="1655" y="907"/>
                  </a:lnTo>
                  <a:close/>
                  <a:moveTo>
                    <a:pt x="1744" y="908"/>
                  </a:moveTo>
                  <a:lnTo>
                    <a:pt x="1745" y="909"/>
                  </a:lnTo>
                  <a:lnTo>
                    <a:pt x="1745" y="910"/>
                  </a:lnTo>
                  <a:lnTo>
                    <a:pt x="1743" y="911"/>
                  </a:lnTo>
                  <a:lnTo>
                    <a:pt x="1742" y="910"/>
                  </a:lnTo>
                  <a:lnTo>
                    <a:pt x="1741" y="909"/>
                  </a:lnTo>
                  <a:lnTo>
                    <a:pt x="1742" y="909"/>
                  </a:lnTo>
                  <a:lnTo>
                    <a:pt x="1741" y="908"/>
                  </a:lnTo>
                  <a:lnTo>
                    <a:pt x="1741" y="908"/>
                  </a:lnTo>
                  <a:lnTo>
                    <a:pt x="1740" y="909"/>
                  </a:lnTo>
                  <a:lnTo>
                    <a:pt x="1741" y="910"/>
                  </a:lnTo>
                  <a:lnTo>
                    <a:pt x="1740" y="910"/>
                  </a:lnTo>
                  <a:lnTo>
                    <a:pt x="1739" y="910"/>
                  </a:lnTo>
                  <a:lnTo>
                    <a:pt x="1738" y="909"/>
                  </a:lnTo>
                  <a:lnTo>
                    <a:pt x="1737" y="907"/>
                  </a:lnTo>
                  <a:lnTo>
                    <a:pt x="1737" y="907"/>
                  </a:lnTo>
                  <a:lnTo>
                    <a:pt x="1736" y="906"/>
                  </a:lnTo>
                  <a:lnTo>
                    <a:pt x="1740" y="906"/>
                  </a:lnTo>
                  <a:lnTo>
                    <a:pt x="1741" y="906"/>
                  </a:lnTo>
                  <a:lnTo>
                    <a:pt x="1743" y="907"/>
                  </a:lnTo>
                  <a:lnTo>
                    <a:pt x="1744" y="907"/>
                  </a:lnTo>
                  <a:lnTo>
                    <a:pt x="1744" y="908"/>
                  </a:lnTo>
                  <a:close/>
                  <a:moveTo>
                    <a:pt x="1824" y="909"/>
                  </a:moveTo>
                  <a:lnTo>
                    <a:pt x="1822" y="909"/>
                  </a:lnTo>
                  <a:lnTo>
                    <a:pt x="1821" y="908"/>
                  </a:lnTo>
                  <a:lnTo>
                    <a:pt x="1821" y="907"/>
                  </a:lnTo>
                  <a:lnTo>
                    <a:pt x="1822" y="906"/>
                  </a:lnTo>
                  <a:lnTo>
                    <a:pt x="1823" y="906"/>
                  </a:lnTo>
                  <a:lnTo>
                    <a:pt x="1823" y="906"/>
                  </a:lnTo>
                  <a:lnTo>
                    <a:pt x="1824" y="907"/>
                  </a:lnTo>
                  <a:lnTo>
                    <a:pt x="1824" y="908"/>
                  </a:lnTo>
                  <a:lnTo>
                    <a:pt x="1824" y="909"/>
                  </a:lnTo>
                  <a:close/>
                  <a:moveTo>
                    <a:pt x="1763" y="906"/>
                  </a:moveTo>
                  <a:lnTo>
                    <a:pt x="1765" y="909"/>
                  </a:lnTo>
                  <a:lnTo>
                    <a:pt x="1767" y="910"/>
                  </a:lnTo>
                  <a:lnTo>
                    <a:pt x="1768" y="912"/>
                  </a:lnTo>
                  <a:lnTo>
                    <a:pt x="1768" y="913"/>
                  </a:lnTo>
                  <a:lnTo>
                    <a:pt x="1766" y="914"/>
                  </a:lnTo>
                  <a:lnTo>
                    <a:pt x="1766" y="913"/>
                  </a:lnTo>
                  <a:lnTo>
                    <a:pt x="1764" y="913"/>
                  </a:lnTo>
                  <a:lnTo>
                    <a:pt x="1763" y="912"/>
                  </a:lnTo>
                  <a:lnTo>
                    <a:pt x="1763" y="910"/>
                  </a:lnTo>
                  <a:lnTo>
                    <a:pt x="1762" y="909"/>
                  </a:lnTo>
                  <a:lnTo>
                    <a:pt x="1761" y="909"/>
                  </a:lnTo>
                  <a:lnTo>
                    <a:pt x="1760" y="908"/>
                  </a:lnTo>
                  <a:lnTo>
                    <a:pt x="1759" y="908"/>
                  </a:lnTo>
                  <a:lnTo>
                    <a:pt x="1758" y="909"/>
                  </a:lnTo>
                  <a:lnTo>
                    <a:pt x="1757" y="908"/>
                  </a:lnTo>
                  <a:lnTo>
                    <a:pt x="1758" y="906"/>
                  </a:lnTo>
                  <a:lnTo>
                    <a:pt x="1761" y="905"/>
                  </a:lnTo>
                  <a:lnTo>
                    <a:pt x="1762" y="904"/>
                  </a:lnTo>
                  <a:lnTo>
                    <a:pt x="1763" y="904"/>
                  </a:lnTo>
                  <a:lnTo>
                    <a:pt x="1763" y="905"/>
                  </a:lnTo>
                  <a:lnTo>
                    <a:pt x="1763" y="906"/>
                  </a:lnTo>
                  <a:close/>
                  <a:moveTo>
                    <a:pt x="1689" y="907"/>
                  </a:moveTo>
                  <a:lnTo>
                    <a:pt x="1688" y="908"/>
                  </a:lnTo>
                  <a:lnTo>
                    <a:pt x="1686" y="906"/>
                  </a:lnTo>
                  <a:lnTo>
                    <a:pt x="1685" y="906"/>
                  </a:lnTo>
                  <a:lnTo>
                    <a:pt x="1684" y="905"/>
                  </a:lnTo>
                  <a:lnTo>
                    <a:pt x="1684" y="904"/>
                  </a:lnTo>
                  <a:lnTo>
                    <a:pt x="1687" y="904"/>
                  </a:lnTo>
                  <a:lnTo>
                    <a:pt x="1689" y="905"/>
                  </a:lnTo>
                  <a:lnTo>
                    <a:pt x="1689" y="907"/>
                  </a:lnTo>
                  <a:close/>
                  <a:moveTo>
                    <a:pt x="1847" y="904"/>
                  </a:moveTo>
                  <a:lnTo>
                    <a:pt x="1846" y="905"/>
                  </a:lnTo>
                  <a:lnTo>
                    <a:pt x="1845" y="905"/>
                  </a:lnTo>
                  <a:lnTo>
                    <a:pt x="1844" y="904"/>
                  </a:lnTo>
                  <a:lnTo>
                    <a:pt x="1844" y="904"/>
                  </a:lnTo>
                  <a:lnTo>
                    <a:pt x="1846" y="904"/>
                  </a:lnTo>
                  <a:lnTo>
                    <a:pt x="1847" y="904"/>
                  </a:lnTo>
                  <a:close/>
                  <a:moveTo>
                    <a:pt x="1893" y="904"/>
                  </a:moveTo>
                  <a:lnTo>
                    <a:pt x="1895" y="906"/>
                  </a:lnTo>
                  <a:lnTo>
                    <a:pt x="1896" y="906"/>
                  </a:lnTo>
                  <a:lnTo>
                    <a:pt x="1899" y="908"/>
                  </a:lnTo>
                  <a:lnTo>
                    <a:pt x="1901" y="909"/>
                  </a:lnTo>
                  <a:lnTo>
                    <a:pt x="1902" y="910"/>
                  </a:lnTo>
                  <a:lnTo>
                    <a:pt x="1905" y="911"/>
                  </a:lnTo>
                  <a:lnTo>
                    <a:pt x="1905" y="912"/>
                  </a:lnTo>
                  <a:lnTo>
                    <a:pt x="1907" y="913"/>
                  </a:lnTo>
                  <a:lnTo>
                    <a:pt x="1908" y="914"/>
                  </a:lnTo>
                  <a:lnTo>
                    <a:pt x="1908" y="916"/>
                  </a:lnTo>
                  <a:lnTo>
                    <a:pt x="1907" y="917"/>
                  </a:lnTo>
                  <a:lnTo>
                    <a:pt x="1906" y="918"/>
                  </a:lnTo>
                  <a:lnTo>
                    <a:pt x="1905" y="919"/>
                  </a:lnTo>
                  <a:lnTo>
                    <a:pt x="1905" y="921"/>
                  </a:lnTo>
                  <a:lnTo>
                    <a:pt x="1906" y="922"/>
                  </a:lnTo>
                  <a:lnTo>
                    <a:pt x="1907" y="921"/>
                  </a:lnTo>
                  <a:lnTo>
                    <a:pt x="1909" y="924"/>
                  </a:lnTo>
                  <a:lnTo>
                    <a:pt x="1909" y="929"/>
                  </a:lnTo>
                  <a:lnTo>
                    <a:pt x="1910" y="929"/>
                  </a:lnTo>
                  <a:lnTo>
                    <a:pt x="1909" y="930"/>
                  </a:lnTo>
                  <a:lnTo>
                    <a:pt x="1909" y="932"/>
                  </a:lnTo>
                  <a:lnTo>
                    <a:pt x="1911" y="933"/>
                  </a:lnTo>
                  <a:lnTo>
                    <a:pt x="1911" y="934"/>
                  </a:lnTo>
                  <a:lnTo>
                    <a:pt x="1910" y="934"/>
                  </a:lnTo>
                  <a:lnTo>
                    <a:pt x="1910" y="935"/>
                  </a:lnTo>
                  <a:lnTo>
                    <a:pt x="1910" y="936"/>
                  </a:lnTo>
                  <a:lnTo>
                    <a:pt x="1910" y="936"/>
                  </a:lnTo>
                  <a:lnTo>
                    <a:pt x="1911" y="938"/>
                  </a:lnTo>
                  <a:lnTo>
                    <a:pt x="1911" y="939"/>
                  </a:lnTo>
                  <a:lnTo>
                    <a:pt x="1910" y="939"/>
                  </a:lnTo>
                  <a:lnTo>
                    <a:pt x="1909" y="939"/>
                  </a:lnTo>
                  <a:lnTo>
                    <a:pt x="1908" y="940"/>
                  </a:lnTo>
                  <a:lnTo>
                    <a:pt x="1907" y="939"/>
                  </a:lnTo>
                  <a:lnTo>
                    <a:pt x="1906" y="940"/>
                  </a:lnTo>
                  <a:lnTo>
                    <a:pt x="1905" y="942"/>
                  </a:lnTo>
                  <a:lnTo>
                    <a:pt x="1905" y="943"/>
                  </a:lnTo>
                  <a:lnTo>
                    <a:pt x="1904" y="944"/>
                  </a:lnTo>
                  <a:lnTo>
                    <a:pt x="1904" y="945"/>
                  </a:lnTo>
                  <a:lnTo>
                    <a:pt x="1903" y="946"/>
                  </a:lnTo>
                  <a:lnTo>
                    <a:pt x="1901" y="946"/>
                  </a:lnTo>
                  <a:lnTo>
                    <a:pt x="1900" y="944"/>
                  </a:lnTo>
                  <a:lnTo>
                    <a:pt x="1899" y="944"/>
                  </a:lnTo>
                  <a:lnTo>
                    <a:pt x="1899" y="943"/>
                  </a:lnTo>
                  <a:lnTo>
                    <a:pt x="1898" y="943"/>
                  </a:lnTo>
                  <a:lnTo>
                    <a:pt x="1897" y="945"/>
                  </a:lnTo>
                  <a:lnTo>
                    <a:pt x="1896" y="947"/>
                  </a:lnTo>
                  <a:lnTo>
                    <a:pt x="1895" y="949"/>
                  </a:lnTo>
                  <a:lnTo>
                    <a:pt x="1896" y="951"/>
                  </a:lnTo>
                  <a:lnTo>
                    <a:pt x="1898" y="953"/>
                  </a:lnTo>
                  <a:lnTo>
                    <a:pt x="1898" y="953"/>
                  </a:lnTo>
                  <a:lnTo>
                    <a:pt x="1899" y="955"/>
                  </a:lnTo>
                  <a:lnTo>
                    <a:pt x="1901" y="958"/>
                  </a:lnTo>
                  <a:lnTo>
                    <a:pt x="1901" y="961"/>
                  </a:lnTo>
                  <a:lnTo>
                    <a:pt x="1901" y="962"/>
                  </a:lnTo>
                  <a:lnTo>
                    <a:pt x="1901" y="962"/>
                  </a:lnTo>
                  <a:lnTo>
                    <a:pt x="1901" y="963"/>
                  </a:lnTo>
                  <a:lnTo>
                    <a:pt x="1901" y="965"/>
                  </a:lnTo>
                  <a:lnTo>
                    <a:pt x="1900" y="966"/>
                  </a:lnTo>
                  <a:lnTo>
                    <a:pt x="1900" y="968"/>
                  </a:lnTo>
                  <a:lnTo>
                    <a:pt x="1901" y="968"/>
                  </a:lnTo>
                  <a:lnTo>
                    <a:pt x="1901" y="976"/>
                  </a:lnTo>
                  <a:lnTo>
                    <a:pt x="1900" y="978"/>
                  </a:lnTo>
                  <a:lnTo>
                    <a:pt x="1899" y="977"/>
                  </a:lnTo>
                  <a:lnTo>
                    <a:pt x="1899" y="977"/>
                  </a:lnTo>
                  <a:lnTo>
                    <a:pt x="1899" y="978"/>
                  </a:lnTo>
                  <a:lnTo>
                    <a:pt x="1898" y="979"/>
                  </a:lnTo>
                  <a:lnTo>
                    <a:pt x="1898" y="980"/>
                  </a:lnTo>
                  <a:lnTo>
                    <a:pt x="1897" y="982"/>
                  </a:lnTo>
                  <a:lnTo>
                    <a:pt x="1896" y="982"/>
                  </a:lnTo>
                  <a:lnTo>
                    <a:pt x="1895" y="982"/>
                  </a:lnTo>
                  <a:lnTo>
                    <a:pt x="1894" y="982"/>
                  </a:lnTo>
                  <a:lnTo>
                    <a:pt x="1894" y="984"/>
                  </a:lnTo>
                  <a:lnTo>
                    <a:pt x="1895" y="985"/>
                  </a:lnTo>
                  <a:lnTo>
                    <a:pt x="1897" y="985"/>
                  </a:lnTo>
                  <a:lnTo>
                    <a:pt x="1898" y="986"/>
                  </a:lnTo>
                  <a:lnTo>
                    <a:pt x="1898" y="987"/>
                  </a:lnTo>
                  <a:lnTo>
                    <a:pt x="1897" y="988"/>
                  </a:lnTo>
                  <a:lnTo>
                    <a:pt x="1897" y="993"/>
                  </a:lnTo>
                  <a:lnTo>
                    <a:pt x="1898" y="994"/>
                  </a:lnTo>
                  <a:lnTo>
                    <a:pt x="1899" y="994"/>
                  </a:lnTo>
                  <a:lnTo>
                    <a:pt x="1900" y="994"/>
                  </a:lnTo>
                  <a:lnTo>
                    <a:pt x="1900" y="995"/>
                  </a:lnTo>
                  <a:lnTo>
                    <a:pt x="1900" y="996"/>
                  </a:lnTo>
                  <a:lnTo>
                    <a:pt x="1900" y="1000"/>
                  </a:lnTo>
                  <a:lnTo>
                    <a:pt x="1901" y="1001"/>
                  </a:lnTo>
                  <a:lnTo>
                    <a:pt x="1902" y="1000"/>
                  </a:lnTo>
                  <a:lnTo>
                    <a:pt x="1902" y="999"/>
                  </a:lnTo>
                  <a:lnTo>
                    <a:pt x="1902" y="999"/>
                  </a:lnTo>
                  <a:lnTo>
                    <a:pt x="1902" y="998"/>
                  </a:lnTo>
                  <a:lnTo>
                    <a:pt x="1903" y="997"/>
                  </a:lnTo>
                  <a:lnTo>
                    <a:pt x="1904" y="997"/>
                  </a:lnTo>
                  <a:lnTo>
                    <a:pt x="1905" y="998"/>
                  </a:lnTo>
                  <a:lnTo>
                    <a:pt x="1905" y="1001"/>
                  </a:lnTo>
                  <a:lnTo>
                    <a:pt x="1904" y="1001"/>
                  </a:lnTo>
                  <a:lnTo>
                    <a:pt x="1904" y="1003"/>
                  </a:lnTo>
                  <a:lnTo>
                    <a:pt x="1903" y="1004"/>
                  </a:lnTo>
                  <a:lnTo>
                    <a:pt x="1903" y="1006"/>
                  </a:lnTo>
                  <a:lnTo>
                    <a:pt x="1901" y="1006"/>
                  </a:lnTo>
                  <a:lnTo>
                    <a:pt x="1900" y="1005"/>
                  </a:lnTo>
                  <a:lnTo>
                    <a:pt x="1900" y="1004"/>
                  </a:lnTo>
                  <a:lnTo>
                    <a:pt x="1899" y="1003"/>
                  </a:lnTo>
                  <a:lnTo>
                    <a:pt x="1899" y="1001"/>
                  </a:lnTo>
                  <a:lnTo>
                    <a:pt x="1898" y="1001"/>
                  </a:lnTo>
                  <a:lnTo>
                    <a:pt x="1898" y="1002"/>
                  </a:lnTo>
                  <a:lnTo>
                    <a:pt x="1898" y="1002"/>
                  </a:lnTo>
                  <a:lnTo>
                    <a:pt x="1897" y="1001"/>
                  </a:lnTo>
                  <a:lnTo>
                    <a:pt x="1896" y="1000"/>
                  </a:lnTo>
                  <a:lnTo>
                    <a:pt x="1896" y="1000"/>
                  </a:lnTo>
                  <a:lnTo>
                    <a:pt x="1895" y="997"/>
                  </a:lnTo>
                  <a:lnTo>
                    <a:pt x="1895" y="996"/>
                  </a:lnTo>
                  <a:lnTo>
                    <a:pt x="1893" y="993"/>
                  </a:lnTo>
                  <a:lnTo>
                    <a:pt x="1892" y="991"/>
                  </a:lnTo>
                  <a:lnTo>
                    <a:pt x="1891" y="991"/>
                  </a:lnTo>
                  <a:lnTo>
                    <a:pt x="1890" y="989"/>
                  </a:lnTo>
                  <a:lnTo>
                    <a:pt x="1889" y="988"/>
                  </a:lnTo>
                  <a:lnTo>
                    <a:pt x="1888" y="986"/>
                  </a:lnTo>
                  <a:lnTo>
                    <a:pt x="1887" y="984"/>
                  </a:lnTo>
                  <a:lnTo>
                    <a:pt x="1887" y="983"/>
                  </a:lnTo>
                  <a:lnTo>
                    <a:pt x="1886" y="982"/>
                  </a:lnTo>
                  <a:lnTo>
                    <a:pt x="1886" y="980"/>
                  </a:lnTo>
                  <a:lnTo>
                    <a:pt x="1885" y="979"/>
                  </a:lnTo>
                  <a:lnTo>
                    <a:pt x="1885" y="977"/>
                  </a:lnTo>
                  <a:lnTo>
                    <a:pt x="1886" y="977"/>
                  </a:lnTo>
                  <a:lnTo>
                    <a:pt x="1886" y="973"/>
                  </a:lnTo>
                  <a:lnTo>
                    <a:pt x="1885" y="972"/>
                  </a:lnTo>
                  <a:lnTo>
                    <a:pt x="1885" y="971"/>
                  </a:lnTo>
                  <a:lnTo>
                    <a:pt x="1885" y="970"/>
                  </a:lnTo>
                  <a:lnTo>
                    <a:pt x="1884" y="967"/>
                  </a:lnTo>
                  <a:lnTo>
                    <a:pt x="1884" y="967"/>
                  </a:lnTo>
                  <a:lnTo>
                    <a:pt x="1884" y="964"/>
                  </a:lnTo>
                  <a:lnTo>
                    <a:pt x="1881" y="962"/>
                  </a:lnTo>
                  <a:lnTo>
                    <a:pt x="1881" y="961"/>
                  </a:lnTo>
                  <a:lnTo>
                    <a:pt x="1881" y="960"/>
                  </a:lnTo>
                  <a:lnTo>
                    <a:pt x="1881" y="959"/>
                  </a:lnTo>
                  <a:lnTo>
                    <a:pt x="1879" y="957"/>
                  </a:lnTo>
                  <a:lnTo>
                    <a:pt x="1879" y="956"/>
                  </a:lnTo>
                  <a:lnTo>
                    <a:pt x="1878" y="955"/>
                  </a:lnTo>
                  <a:lnTo>
                    <a:pt x="1878" y="954"/>
                  </a:lnTo>
                  <a:lnTo>
                    <a:pt x="1874" y="950"/>
                  </a:lnTo>
                  <a:lnTo>
                    <a:pt x="1873" y="949"/>
                  </a:lnTo>
                  <a:lnTo>
                    <a:pt x="1871" y="947"/>
                  </a:lnTo>
                  <a:lnTo>
                    <a:pt x="1871" y="946"/>
                  </a:lnTo>
                  <a:lnTo>
                    <a:pt x="1870" y="944"/>
                  </a:lnTo>
                  <a:lnTo>
                    <a:pt x="1870" y="943"/>
                  </a:lnTo>
                  <a:lnTo>
                    <a:pt x="1868" y="940"/>
                  </a:lnTo>
                  <a:lnTo>
                    <a:pt x="1868" y="939"/>
                  </a:lnTo>
                  <a:lnTo>
                    <a:pt x="1866" y="936"/>
                  </a:lnTo>
                  <a:lnTo>
                    <a:pt x="1861" y="933"/>
                  </a:lnTo>
                  <a:lnTo>
                    <a:pt x="1862" y="932"/>
                  </a:lnTo>
                  <a:lnTo>
                    <a:pt x="1863" y="932"/>
                  </a:lnTo>
                  <a:lnTo>
                    <a:pt x="1863" y="931"/>
                  </a:lnTo>
                  <a:lnTo>
                    <a:pt x="1862" y="931"/>
                  </a:lnTo>
                  <a:lnTo>
                    <a:pt x="1862" y="926"/>
                  </a:lnTo>
                  <a:lnTo>
                    <a:pt x="1862" y="926"/>
                  </a:lnTo>
                  <a:lnTo>
                    <a:pt x="1862" y="924"/>
                  </a:lnTo>
                  <a:lnTo>
                    <a:pt x="1863" y="923"/>
                  </a:lnTo>
                  <a:lnTo>
                    <a:pt x="1864" y="924"/>
                  </a:lnTo>
                  <a:lnTo>
                    <a:pt x="1864" y="924"/>
                  </a:lnTo>
                  <a:lnTo>
                    <a:pt x="1865" y="925"/>
                  </a:lnTo>
                  <a:lnTo>
                    <a:pt x="1865" y="927"/>
                  </a:lnTo>
                  <a:lnTo>
                    <a:pt x="1867" y="927"/>
                  </a:lnTo>
                  <a:lnTo>
                    <a:pt x="1867" y="928"/>
                  </a:lnTo>
                  <a:lnTo>
                    <a:pt x="1868" y="928"/>
                  </a:lnTo>
                  <a:lnTo>
                    <a:pt x="1869" y="928"/>
                  </a:lnTo>
                  <a:lnTo>
                    <a:pt x="1869" y="928"/>
                  </a:lnTo>
                  <a:lnTo>
                    <a:pt x="1869" y="927"/>
                  </a:lnTo>
                  <a:lnTo>
                    <a:pt x="1871" y="927"/>
                  </a:lnTo>
                  <a:lnTo>
                    <a:pt x="1872" y="925"/>
                  </a:lnTo>
                  <a:lnTo>
                    <a:pt x="1872" y="924"/>
                  </a:lnTo>
                  <a:lnTo>
                    <a:pt x="1873" y="923"/>
                  </a:lnTo>
                  <a:lnTo>
                    <a:pt x="1873" y="921"/>
                  </a:lnTo>
                  <a:lnTo>
                    <a:pt x="1875" y="921"/>
                  </a:lnTo>
                  <a:lnTo>
                    <a:pt x="1876" y="920"/>
                  </a:lnTo>
                  <a:lnTo>
                    <a:pt x="1877" y="920"/>
                  </a:lnTo>
                  <a:lnTo>
                    <a:pt x="1879" y="918"/>
                  </a:lnTo>
                  <a:lnTo>
                    <a:pt x="1881" y="919"/>
                  </a:lnTo>
                  <a:lnTo>
                    <a:pt x="1882" y="917"/>
                  </a:lnTo>
                  <a:lnTo>
                    <a:pt x="1883" y="916"/>
                  </a:lnTo>
                  <a:lnTo>
                    <a:pt x="1883" y="915"/>
                  </a:lnTo>
                  <a:lnTo>
                    <a:pt x="1884" y="914"/>
                  </a:lnTo>
                  <a:lnTo>
                    <a:pt x="1886" y="915"/>
                  </a:lnTo>
                  <a:lnTo>
                    <a:pt x="1886" y="914"/>
                  </a:lnTo>
                  <a:lnTo>
                    <a:pt x="1887" y="914"/>
                  </a:lnTo>
                  <a:lnTo>
                    <a:pt x="1890" y="911"/>
                  </a:lnTo>
                  <a:lnTo>
                    <a:pt x="1891" y="911"/>
                  </a:lnTo>
                  <a:lnTo>
                    <a:pt x="1892" y="910"/>
                  </a:lnTo>
                  <a:lnTo>
                    <a:pt x="1893" y="909"/>
                  </a:lnTo>
                  <a:lnTo>
                    <a:pt x="1893" y="908"/>
                  </a:lnTo>
                  <a:lnTo>
                    <a:pt x="1892" y="907"/>
                  </a:lnTo>
                  <a:lnTo>
                    <a:pt x="1892" y="904"/>
                  </a:lnTo>
                  <a:lnTo>
                    <a:pt x="1893" y="904"/>
                  </a:lnTo>
                  <a:close/>
                  <a:moveTo>
                    <a:pt x="1841" y="904"/>
                  </a:moveTo>
                  <a:lnTo>
                    <a:pt x="1839" y="904"/>
                  </a:lnTo>
                  <a:lnTo>
                    <a:pt x="1839" y="904"/>
                  </a:lnTo>
                  <a:lnTo>
                    <a:pt x="1839" y="903"/>
                  </a:lnTo>
                  <a:lnTo>
                    <a:pt x="1839" y="903"/>
                  </a:lnTo>
                  <a:lnTo>
                    <a:pt x="1840" y="903"/>
                  </a:lnTo>
                  <a:lnTo>
                    <a:pt x="1841" y="904"/>
                  </a:lnTo>
                  <a:close/>
                  <a:moveTo>
                    <a:pt x="1850" y="903"/>
                  </a:moveTo>
                  <a:lnTo>
                    <a:pt x="1850" y="904"/>
                  </a:lnTo>
                  <a:lnTo>
                    <a:pt x="1849" y="904"/>
                  </a:lnTo>
                  <a:lnTo>
                    <a:pt x="1849" y="903"/>
                  </a:lnTo>
                  <a:lnTo>
                    <a:pt x="1850" y="902"/>
                  </a:lnTo>
                  <a:lnTo>
                    <a:pt x="1850" y="902"/>
                  </a:lnTo>
                  <a:lnTo>
                    <a:pt x="1851" y="903"/>
                  </a:lnTo>
                  <a:lnTo>
                    <a:pt x="1851" y="903"/>
                  </a:lnTo>
                  <a:lnTo>
                    <a:pt x="1850" y="903"/>
                  </a:lnTo>
                  <a:close/>
                  <a:moveTo>
                    <a:pt x="1946" y="902"/>
                  </a:moveTo>
                  <a:lnTo>
                    <a:pt x="1946" y="903"/>
                  </a:lnTo>
                  <a:lnTo>
                    <a:pt x="1946" y="903"/>
                  </a:lnTo>
                  <a:lnTo>
                    <a:pt x="1946" y="903"/>
                  </a:lnTo>
                  <a:lnTo>
                    <a:pt x="1945" y="903"/>
                  </a:lnTo>
                  <a:lnTo>
                    <a:pt x="1945" y="903"/>
                  </a:lnTo>
                  <a:lnTo>
                    <a:pt x="1944" y="903"/>
                  </a:lnTo>
                  <a:lnTo>
                    <a:pt x="1945" y="902"/>
                  </a:lnTo>
                  <a:lnTo>
                    <a:pt x="1945" y="902"/>
                  </a:lnTo>
                  <a:lnTo>
                    <a:pt x="1946" y="902"/>
                  </a:lnTo>
                  <a:close/>
                  <a:moveTo>
                    <a:pt x="1862" y="905"/>
                  </a:moveTo>
                  <a:lnTo>
                    <a:pt x="1864" y="907"/>
                  </a:lnTo>
                  <a:lnTo>
                    <a:pt x="1864" y="908"/>
                  </a:lnTo>
                  <a:lnTo>
                    <a:pt x="1865" y="909"/>
                  </a:lnTo>
                  <a:lnTo>
                    <a:pt x="1865" y="910"/>
                  </a:lnTo>
                  <a:lnTo>
                    <a:pt x="1867" y="910"/>
                  </a:lnTo>
                  <a:lnTo>
                    <a:pt x="1867" y="913"/>
                  </a:lnTo>
                  <a:lnTo>
                    <a:pt x="1865" y="914"/>
                  </a:lnTo>
                  <a:lnTo>
                    <a:pt x="1864" y="915"/>
                  </a:lnTo>
                  <a:lnTo>
                    <a:pt x="1863" y="915"/>
                  </a:lnTo>
                  <a:lnTo>
                    <a:pt x="1862" y="916"/>
                  </a:lnTo>
                  <a:lnTo>
                    <a:pt x="1861" y="916"/>
                  </a:lnTo>
                  <a:lnTo>
                    <a:pt x="1861" y="916"/>
                  </a:lnTo>
                  <a:lnTo>
                    <a:pt x="1858" y="916"/>
                  </a:lnTo>
                  <a:lnTo>
                    <a:pt x="1858" y="915"/>
                  </a:lnTo>
                  <a:lnTo>
                    <a:pt x="1859" y="914"/>
                  </a:lnTo>
                  <a:lnTo>
                    <a:pt x="1858" y="913"/>
                  </a:lnTo>
                  <a:lnTo>
                    <a:pt x="1855" y="913"/>
                  </a:lnTo>
                  <a:lnTo>
                    <a:pt x="1854" y="911"/>
                  </a:lnTo>
                  <a:lnTo>
                    <a:pt x="1853" y="911"/>
                  </a:lnTo>
                  <a:lnTo>
                    <a:pt x="1853" y="911"/>
                  </a:lnTo>
                  <a:lnTo>
                    <a:pt x="1851" y="911"/>
                  </a:lnTo>
                  <a:lnTo>
                    <a:pt x="1850" y="910"/>
                  </a:lnTo>
                  <a:lnTo>
                    <a:pt x="1851" y="909"/>
                  </a:lnTo>
                  <a:lnTo>
                    <a:pt x="1852" y="909"/>
                  </a:lnTo>
                  <a:lnTo>
                    <a:pt x="1854" y="908"/>
                  </a:lnTo>
                  <a:lnTo>
                    <a:pt x="1850" y="908"/>
                  </a:lnTo>
                  <a:lnTo>
                    <a:pt x="1849" y="909"/>
                  </a:lnTo>
                  <a:lnTo>
                    <a:pt x="1848" y="909"/>
                  </a:lnTo>
                  <a:lnTo>
                    <a:pt x="1846" y="911"/>
                  </a:lnTo>
                  <a:lnTo>
                    <a:pt x="1846" y="912"/>
                  </a:lnTo>
                  <a:lnTo>
                    <a:pt x="1847" y="913"/>
                  </a:lnTo>
                  <a:lnTo>
                    <a:pt x="1847" y="914"/>
                  </a:lnTo>
                  <a:lnTo>
                    <a:pt x="1846" y="914"/>
                  </a:lnTo>
                  <a:lnTo>
                    <a:pt x="1844" y="915"/>
                  </a:lnTo>
                  <a:lnTo>
                    <a:pt x="1840" y="915"/>
                  </a:lnTo>
                  <a:lnTo>
                    <a:pt x="1840" y="912"/>
                  </a:lnTo>
                  <a:lnTo>
                    <a:pt x="1840" y="912"/>
                  </a:lnTo>
                  <a:lnTo>
                    <a:pt x="1840" y="911"/>
                  </a:lnTo>
                  <a:lnTo>
                    <a:pt x="1838" y="911"/>
                  </a:lnTo>
                  <a:lnTo>
                    <a:pt x="1835" y="913"/>
                  </a:lnTo>
                  <a:lnTo>
                    <a:pt x="1834" y="913"/>
                  </a:lnTo>
                  <a:lnTo>
                    <a:pt x="1833" y="914"/>
                  </a:lnTo>
                  <a:lnTo>
                    <a:pt x="1832" y="914"/>
                  </a:lnTo>
                  <a:lnTo>
                    <a:pt x="1828" y="911"/>
                  </a:lnTo>
                  <a:lnTo>
                    <a:pt x="1827" y="911"/>
                  </a:lnTo>
                  <a:lnTo>
                    <a:pt x="1828" y="909"/>
                  </a:lnTo>
                  <a:lnTo>
                    <a:pt x="1829" y="909"/>
                  </a:lnTo>
                  <a:lnTo>
                    <a:pt x="1829" y="908"/>
                  </a:lnTo>
                  <a:lnTo>
                    <a:pt x="1828" y="906"/>
                  </a:lnTo>
                  <a:lnTo>
                    <a:pt x="1827" y="906"/>
                  </a:lnTo>
                  <a:lnTo>
                    <a:pt x="1826" y="905"/>
                  </a:lnTo>
                  <a:lnTo>
                    <a:pt x="1827" y="904"/>
                  </a:lnTo>
                  <a:lnTo>
                    <a:pt x="1829" y="904"/>
                  </a:lnTo>
                  <a:lnTo>
                    <a:pt x="1830" y="904"/>
                  </a:lnTo>
                  <a:lnTo>
                    <a:pt x="1829" y="903"/>
                  </a:lnTo>
                  <a:lnTo>
                    <a:pt x="1829" y="902"/>
                  </a:lnTo>
                  <a:lnTo>
                    <a:pt x="1828" y="902"/>
                  </a:lnTo>
                  <a:lnTo>
                    <a:pt x="1829" y="901"/>
                  </a:lnTo>
                  <a:lnTo>
                    <a:pt x="1831" y="901"/>
                  </a:lnTo>
                  <a:lnTo>
                    <a:pt x="1832" y="902"/>
                  </a:lnTo>
                  <a:lnTo>
                    <a:pt x="1833" y="901"/>
                  </a:lnTo>
                  <a:lnTo>
                    <a:pt x="1834" y="903"/>
                  </a:lnTo>
                  <a:lnTo>
                    <a:pt x="1837" y="905"/>
                  </a:lnTo>
                  <a:lnTo>
                    <a:pt x="1843" y="905"/>
                  </a:lnTo>
                  <a:lnTo>
                    <a:pt x="1843" y="905"/>
                  </a:lnTo>
                  <a:lnTo>
                    <a:pt x="1844" y="905"/>
                  </a:lnTo>
                  <a:lnTo>
                    <a:pt x="1845" y="906"/>
                  </a:lnTo>
                  <a:lnTo>
                    <a:pt x="1847" y="906"/>
                  </a:lnTo>
                  <a:lnTo>
                    <a:pt x="1852" y="903"/>
                  </a:lnTo>
                  <a:lnTo>
                    <a:pt x="1855" y="901"/>
                  </a:lnTo>
                  <a:lnTo>
                    <a:pt x="1858" y="901"/>
                  </a:lnTo>
                  <a:lnTo>
                    <a:pt x="1858" y="901"/>
                  </a:lnTo>
                  <a:lnTo>
                    <a:pt x="1859" y="901"/>
                  </a:lnTo>
                  <a:lnTo>
                    <a:pt x="1862" y="905"/>
                  </a:lnTo>
                  <a:close/>
                  <a:moveTo>
                    <a:pt x="1734" y="902"/>
                  </a:moveTo>
                  <a:lnTo>
                    <a:pt x="1732" y="902"/>
                  </a:lnTo>
                  <a:lnTo>
                    <a:pt x="1731" y="902"/>
                  </a:lnTo>
                  <a:lnTo>
                    <a:pt x="1731" y="901"/>
                  </a:lnTo>
                  <a:lnTo>
                    <a:pt x="1732" y="901"/>
                  </a:lnTo>
                  <a:lnTo>
                    <a:pt x="1733" y="901"/>
                  </a:lnTo>
                  <a:lnTo>
                    <a:pt x="1734" y="901"/>
                  </a:lnTo>
                  <a:lnTo>
                    <a:pt x="1734" y="902"/>
                  </a:lnTo>
                  <a:close/>
                  <a:moveTo>
                    <a:pt x="1709" y="902"/>
                  </a:moveTo>
                  <a:lnTo>
                    <a:pt x="1709" y="902"/>
                  </a:lnTo>
                  <a:lnTo>
                    <a:pt x="1707" y="902"/>
                  </a:lnTo>
                  <a:lnTo>
                    <a:pt x="1707" y="902"/>
                  </a:lnTo>
                  <a:lnTo>
                    <a:pt x="1707" y="901"/>
                  </a:lnTo>
                  <a:lnTo>
                    <a:pt x="1707" y="900"/>
                  </a:lnTo>
                  <a:lnTo>
                    <a:pt x="1708" y="900"/>
                  </a:lnTo>
                  <a:lnTo>
                    <a:pt x="1709" y="901"/>
                  </a:lnTo>
                  <a:lnTo>
                    <a:pt x="1709" y="902"/>
                  </a:lnTo>
                  <a:close/>
                  <a:moveTo>
                    <a:pt x="1727" y="900"/>
                  </a:moveTo>
                  <a:lnTo>
                    <a:pt x="1728" y="900"/>
                  </a:lnTo>
                  <a:lnTo>
                    <a:pt x="1729" y="900"/>
                  </a:lnTo>
                  <a:lnTo>
                    <a:pt x="1730" y="901"/>
                  </a:lnTo>
                  <a:lnTo>
                    <a:pt x="1731" y="903"/>
                  </a:lnTo>
                  <a:lnTo>
                    <a:pt x="1730" y="904"/>
                  </a:lnTo>
                  <a:lnTo>
                    <a:pt x="1729" y="904"/>
                  </a:lnTo>
                  <a:lnTo>
                    <a:pt x="1727" y="906"/>
                  </a:lnTo>
                  <a:lnTo>
                    <a:pt x="1725" y="906"/>
                  </a:lnTo>
                  <a:lnTo>
                    <a:pt x="1725" y="906"/>
                  </a:lnTo>
                  <a:lnTo>
                    <a:pt x="1721" y="906"/>
                  </a:lnTo>
                  <a:lnTo>
                    <a:pt x="1720" y="905"/>
                  </a:lnTo>
                  <a:lnTo>
                    <a:pt x="1718" y="905"/>
                  </a:lnTo>
                  <a:lnTo>
                    <a:pt x="1717" y="905"/>
                  </a:lnTo>
                  <a:lnTo>
                    <a:pt x="1716" y="905"/>
                  </a:lnTo>
                  <a:lnTo>
                    <a:pt x="1715" y="904"/>
                  </a:lnTo>
                  <a:lnTo>
                    <a:pt x="1715" y="904"/>
                  </a:lnTo>
                  <a:lnTo>
                    <a:pt x="1714" y="903"/>
                  </a:lnTo>
                  <a:lnTo>
                    <a:pt x="1714" y="903"/>
                  </a:lnTo>
                  <a:lnTo>
                    <a:pt x="1715" y="902"/>
                  </a:lnTo>
                  <a:lnTo>
                    <a:pt x="1714" y="901"/>
                  </a:lnTo>
                  <a:lnTo>
                    <a:pt x="1715" y="900"/>
                  </a:lnTo>
                  <a:lnTo>
                    <a:pt x="1718" y="900"/>
                  </a:lnTo>
                  <a:lnTo>
                    <a:pt x="1718" y="900"/>
                  </a:lnTo>
                  <a:lnTo>
                    <a:pt x="1720" y="900"/>
                  </a:lnTo>
                  <a:lnTo>
                    <a:pt x="1721" y="899"/>
                  </a:lnTo>
                  <a:lnTo>
                    <a:pt x="1727" y="900"/>
                  </a:lnTo>
                  <a:close/>
                  <a:moveTo>
                    <a:pt x="1791" y="900"/>
                  </a:moveTo>
                  <a:lnTo>
                    <a:pt x="1792" y="901"/>
                  </a:lnTo>
                  <a:lnTo>
                    <a:pt x="1792" y="901"/>
                  </a:lnTo>
                  <a:lnTo>
                    <a:pt x="1795" y="904"/>
                  </a:lnTo>
                  <a:lnTo>
                    <a:pt x="1796" y="905"/>
                  </a:lnTo>
                  <a:lnTo>
                    <a:pt x="1796" y="906"/>
                  </a:lnTo>
                  <a:lnTo>
                    <a:pt x="1797" y="908"/>
                  </a:lnTo>
                  <a:lnTo>
                    <a:pt x="1797" y="910"/>
                  </a:lnTo>
                  <a:lnTo>
                    <a:pt x="1800" y="913"/>
                  </a:lnTo>
                  <a:lnTo>
                    <a:pt x="1800" y="914"/>
                  </a:lnTo>
                  <a:lnTo>
                    <a:pt x="1800" y="914"/>
                  </a:lnTo>
                  <a:lnTo>
                    <a:pt x="1800" y="918"/>
                  </a:lnTo>
                  <a:lnTo>
                    <a:pt x="1801" y="919"/>
                  </a:lnTo>
                  <a:lnTo>
                    <a:pt x="1800" y="920"/>
                  </a:lnTo>
                  <a:lnTo>
                    <a:pt x="1797" y="920"/>
                  </a:lnTo>
                  <a:lnTo>
                    <a:pt x="1794" y="918"/>
                  </a:lnTo>
                  <a:lnTo>
                    <a:pt x="1792" y="918"/>
                  </a:lnTo>
                  <a:lnTo>
                    <a:pt x="1792" y="918"/>
                  </a:lnTo>
                  <a:lnTo>
                    <a:pt x="1790" y="918"/>
                  </a:lnTo>
                  <a:lnTo>
                    <a:pt x="1790" y="916"/>
                  </a:lnTo>
                  <a:lnTo>
                    <a:pt x="1789" y="914"/>
                  </a:lnTo>
                  <a:lnTo>
                    <a:pt x="1790" y="913"/>
                  </a:lnTo>
                  <a:lnTo>
                    <a:pt x="1790" y="911"/>
                  </a:lnTo>
                  <a:lnTo>
                    <a:pt x="1788" y="909"/>
                  </a:lnTo>
                  <a:lnTo>
                    <a:pt x="1788" y="907"/>
                  </a:lnTo>
                  <a:lnTo>
                    <a:pt x="1788" y="906"/>
                  </a:lnTo>
                  <a:lnTo>
                    <a:pt x="1788" y="901"/>
                  </a:lnTo>
                  <a:lnTo>
                    <a:pt x="1787" y="900"/>
                  </a:lnTo>
                  <a:lnTo>
                    <a:pt x="1787" y="899"/>
                  </a:lnTo>
                  <a:lnTo>
                    <a:pt x="1789" y="899"/>
                  </a:lnTo>
                  <a:lnTo>
                    <a:pt x="1791" y="900"/>
                  </a:lnTo>
                  <a:close/>
                  <a:moveTo>
                    <a:pt x="1958" y="899"/>
                  </a:moveTo>
                  <a:lnTo>
                    <a:pt x="1958" y="900"/>
                  </a:lnTo>
                  <a:lnTo>
                    <a:pt x="1957" y="899"/>
                  </a:lnTo>
                  <a:lnTo>
                    <a:pt x="1956" y="899"/>
                  </a:lnTo>
                  <a:lnTo>
                    <a:pt x="1956" y="898"/>
                  </a:lnTo>
                  <a:lnTo>
                    <a:pt x="1957" y="898"/>
                  </a:lnTo>
                  <a:lnTo>
                    <a:pt x="1958" y="898"/>
                  </a:lnTo>
                  <a:lnTo>
                    <a:pt x="1958" y="899"/>
                  </a:lnTo>
                  <a:close/>
                  <a:moveTo>
                    <a:pt x="2643" y="898"/>
                  </a:moveTo>
                  <a:lnTo>
                    <a:pt x="2644" y="899"/>
                  </a:lnTo>
                  <a:lnTo>
                    <a:pt x="2644" y="899"/>
                  </a:lnTo>
                  <a:lnTo>
                    <a:pt x="2645" y="900"/>
                  </a:lnTo>
                  <a:lnTo>
                    <a:pt x="2646" y="900"/>
                  </a:lnTo>
                  <a:lnTo>
                    <a:pt x="2646" y="901"/>
                  </a:lnTo>
                  <a:lnTo>
                    <a:pt x="2648" y="903"/>
                  </a:lnTo>
                  <a:lnTo>
                    <a:pt x="2648" y="904"/>
                  </a:lnTo>
                  <a:lnTo>
                    <a:pt x="2649" y="904"/>
                  </a:lnTo>
                  <a:lnTo>
                    <a:pt x="2649" y="906"/>
                  </a:lnTo>
                  <a:lnTo>
                    <a:pt x="2648" y="907"/>
                  </a:lnTo>
                  <a:lnTo>
                    <a:pt x="2648" y="908"/>
                  </a:lnTo>
                  <a:lnTo>
                    <a:pt x="2644" y="908"/>
                  </a:lnTo>
                  <a:lnTo>
                    <a:pt x="2642" y="912"/>
                  </a:lnTo>
                  <a:lnTo>
                    <a:pt x="2641" y="912"/>
                  </a:lnTo>
                  <a:lnTo>
                    <a:pt x="2641" y="911"/>
                  </a:lnTo>
                  <a:lnTo>
                    <a:pt x="2640" y="909"/>
                  </a:lnTo>
                  <a:lnTo>
                    <a:pt x="2640" y="908"/>
                  </a:lnTo>
                  <a:lnTo>
                    <a:pt x="2642" y="906"/>
                  </a:lnTo>
                  <a:lnTo>
                    <a:pt x="2642" y="904"/>
                  </a:lnTo>
                  <a:lnTo>
                    <a:pt x="2641" y="903"/>
                  </a:lnTo>
                  <a:lnTo>
                    <a:pt x="2641" y="901"/>
                  </a:lnTo>
                  <a:lnTo>
                    <a:pt x="2642" y="900"/>
                  </a:lnTo>
                  <a:lnTo>
                    <a:pt x="2642" y="899"/>
                  </a:lnTo>
                  <a:lnTo>
                    <a:pt x="2643" y="898"/>
                  </a:lnTo>
                  <a:close/>
                  <a:moveTo>
                    <a:pt x="1754" y="897"/>
                  </a:moveTo>
                  <a:lnTo>
                    <a:pt x="1755" y="898"/>
                  </a:lnTo>
                  <a:lnTo>
                    <a:pt x="1755" y="898"/>
                  </a:lnTo>
                  <a:lnTo>
                    <a:pt x="1755" y="898"/>
                  </a:lnTo>
                  <a:lnTo>
                    <a:pt x="1755" y="899"/>
                  </a:lnTo>
                  <a:lnTo>
                    <a:pt x="1753" y="899"/>
                  </a:lnTo>
                  <a:lnTo>
                    <a:pt x="1753" y="898"/>
                  </a:lnTo>
                  <a:lnTo>
                    <a:pt x="1753" y="898"/>
                  </a:lnTo>
                  <a:lnTo>
                    <a:pt x="1753" y="898"/>
                  </a:lnTo>
                  <a:lnTo>
                    <a:pt x="1754" y="898"/>
                  </a:lnTo>
                  <a:lnTo>
                    <a:pt x="1754" y="897"/>
                  </a:lnTo>
                  <a:close/>
                  <a:moveTo>
                    <a:pt x="1835" y="900"/>
                  </a:moveTo>
                  <a:lnTo>
                    <a:pt x="1834" y="900"/>
                  </a:lnTo>
                  <a:lnTo>
                    <a:pt x="1832" y="897"/>
                  </a:lnTo>
                  <a:lnTo>
                    <a:pt x="1833" y="897"/>
                  </a:lnTo>
                  <a:lnTo>
                    <a:pt x="1834" y="897"/>
                  </a:lnTo>
                  <a:lnTo>
                    <a:pt x="1834" y="897"/>
                  </a:lnTo>
                  <a:lnTo>
                    <a:pt x="1835" y="900"/>
                  </a:lnTo>
                  <a:close/>
                  <a:moveTo>
                    <a:pt x="1800" y="897"/>
                  </a:moveTo>
                  <a:lnTo>
                    <a:pt x="1799" y="897"/>
                  </a:lnTo>
                  <a:lnTo>
                    <a:pt x="1799" y="896"/>
                  </a:lnTo>
                  <a:lnTo>
                    <a:pt x="1799" y="896"/>
                  </a:lnTo>
                  <a:lnTo>
                    <a:pt x="1800" y="896"/>
                  </a:lnTo>
                  <a:lnTo>
                    <a:pt x="1800" y="896"/>
                  </a:lnTo>
                  <a:lnTo>
                    <a:pt x="1800" y="897"/>
                  </a:lnTo>
                  <a:close/>
                  <a:moveTo>
                    <a:pt x="1662" y="897"/>
                  </a:moveTo>
                  <a:lnTo>
                    <a:pt x="1663" y="897"/>
                  </a:lnTo>
                  <a:lnTo>
                    <a:pt x="1663" y="897"/>
                  </a:lnTo>
                  <a:lnTo>
                    <a:pt x="1663" y="896"/>
                  </a:lnTo>
                  <a:lnTo>
                    <a:pt x="1670" y="896"/>
                  </a:lnTo>
                  <a:lnTo>
                    <a:pt x="1670" y="896"/>
                  </a:lnTo>
                  <a:lnTo>
                    <a:pt x="1672" y="896"/>
                  </a:lnTo>
                  <a:lnTo>
                    <a:pt x="1673" y="897"/>
                  </a:lnTo>
                  <a:lnTo>
                    <a:pt x="1675" y="897"/>
                  </a:lnTo>
                  <a:lnTo>
                    <a:pt x="1674" y="897"/>
                  </a:lnTo>
                  <a:lnTo>
                    <a:pt x="1674" y="898"/>
                  </a:lnTo>
                  <a:lnTo>
                    <a:pt x="1675" y="899"/>
                  </a:lnTo>
                  <a:lnTo>
                    <a:pt x="1677" y="899"/>
                  </a:lnTo>
                  <a:lnTo>
                    <a:pt x="1678" y="900"/>
                  </a:lnTo>
                  <a:lnTo>
                    <a:pt x="1680" y="900"/>
                  </a:lnTo>
                  <a:lnTo>
                    <a:pt x="1680" y="901"/>
                  </a:lnTo>
                  <a:lnTo>
                    <a:pt x="1679" y="902"/>
                  </a:lnTo>
                  <a:lnTo>
                    <a:pt x="1678" y="901"/>
                  </a:lnTo>
                  <a:lnTo>
                    <a:pt x="1674" y="901"/>
                  </a:lnTo>
                  <a:lnTo>
                    <a:pt x="1673" y="900"/>
                  </a:lnTo>
                  <a:lnTo>
                    <a:pt x="1671" y="899"/>
                  </a:lnTo>
                  <a:lnTo>
                    <a:pt x="1670" y="899"/>
                  </a:lnTo>
                  <a:lnTo>
                    <a:pt x="1670" y="899"/>
                  </a:lnTo>
                  <a:lnTo>
                    <a:pt x="1669" y="900"/>
                  </a:lnTo>
                  <a:lnTo>
                    <a:pt x="1669" y="902"/>
                  </a:lnTo>
                  <a:lnTo>
                    <a:pt x="1668" y="903"/>
                  </a:lnTo>
                  <a:lnTo>
                    <a:pt x="1665" y="903"/>
                  </a:lnTo>
                  <a:lnTo>
                    <a:pt x="1665" y="902"/>
                  </a:lnTo>
                  <a:lnTo>
                    <a:pt x="1664" y="903"/>
                  </a:lnTo>
                  <a:lnTo>
                    <a:pt x="1663" y="903"/>
                  </a:lnTo>
                  <a:lnTo>
                    <a:pt x="1662" y="903"/>
                  </a:lnTo>
                  <a:lnTo>
                    <a:pt x="1658" y="903"/>
                  </a:lnTo>
                  <a:lnTo>
                    <a:pt x="1658" y="902"/>
                  </a:lnTo>
                  <a:lnTo>
                    <a:pt x="1658" y="900"/>
                  </a:lnTo>
                  <a:lnTo>
                    <a:pt x="1659" y="899"/>
                  </a:lnTo>
                  <a:lnTo>
                    <a:pt x="1658" y="898"/>
                  </a:lnTo>
                  <a:lnTo>
                    <a:pt x="1660" y="898"/>
                  </a:lnTo>
                  <a:lnTo>
                    <a:pt x="1660" y="897"/>
                  </a:lnTo>
                  <a:lnTo>
                    <a:pt x="1660" y="896"/>
                  </a:lnTo>
                  <a:lnTo>
                    <a:pt x="1661" y="896"/>
                  </a:lnTo>
                  <a:lnTo>
                    <a:pt x="1661" y="896"/>
                  </a:lnTo>
                  <a:lnTo>
                    <a:pt x="1662" y="896"/>
                  </a:lnTo>
                  <a:lnTo>
                    <a:pt x="1662" y="897"/>
                  </a:lnTo>
                  <a:close/>
                  <a:moveTo>
                    <a:pt x="1689" y="893"/>
                  </a:moveTo>
                  <a:lnTo>
                    <a:pt x="1686" y="893"/>
                  </a:lnTo>
                  <a:lnTo>
                    <a:pt x="1685" y="892"/>
                  </a:lnTo>
                  <a:lnTo>
                    <a:pt x="1686" y="891"/>
                  </a:lnTo>
                  <a:lnTo>
                    <a:pt x="1688" y="891"/>
                  </a:lnTo>
                  <a:lnTo>
                    <a:pt x="1689" y="892"/>
                  </a:lnTo>
                  <a:lnTo>
                    <a:pt x="1689" y="893"/>
                  </a:lnTo>
                  <a:close/>
                  <a:moveTo>
                    <a:pt x="1680" y="890"/>
                  </a:moveTo>
                  <a:lnTo>
                    <a:pt x="1679" y="891"/>
                  </a:lnTo>
                  <a:lnTo>
                    <a:pt x="1678" y="891"/>
                  </a:lnTo>
                  <a:lnTo>
                    <a:pt x="1676" y="890"/>
                  </a:lnTo>
                  <a:lnTo>
                    <a:pt x="1676" y="889"/>
                  </a:lnTo>
                  <a:lnTo>
                    <a:pt x="1679" y="889"/>
                  </a:lnTo>
                  <a:lnTo>
                    <a:pt x="1680" y="890"/>
                  </a:lnTo>
                  <a:close/>
                  <a:moveTo>
                    <a:pt x="1720" y="889"/>
                  </a:moveTo>
                  <a:lnTo>
                    <a:pt x="1720" y="892"/>
                  </a:lnTo>
                  <a:lnTo>
                    <a:pt x="1719" y="891"/>
                  </a:lnTo>
                  <a:lnTo>
                    <a:pt x="1719" y="889"/>
                  </a:lnTo>
                  <a:lnTo>
                    <a:pt x="1718" y="888"/>
                  </a:lnTo>
                  <a:lnTo>
                    <a:pt x="1719" y="888"/>
                  </a:lnTo>
                  <a:lnTo>
                    <a:pt x="1719" y="888"/>
                  </a:lnTo>
                  <a:lnTo>
                    <a:pt x="1720" y="889"/>
                  </a:lnTo>
                  <a:close/>
                  <a:moveTo>
                    <a:pt x="1686" y="887"/>
                  </a:moveTo>
                  <a:lnTo>
                    <a:pt x="1687" y="890"/>
                  </a:lnTo>
                  <a:lnTo>
                    <a:pt x="1684" y="890"/>
                  </a:lnTo>
                  <a:lnTo>
                    <a:pt x="1683" y="890"/>
                  </a:lnTo>
                  <a:lnTo>
                    <a:pt x="1682" y="890"/>
                  </a:lnTo>
                  <a:lnTo>
                    <a:pt x="1682" y="889"/>
                  </a:lnTo>
                  <a:lnTo>
                    <a:pt x="1682" y="888"/>
                  </a:lnTo>
                  <a:lnTo>
                    <a:pt x="1682" y="888"/>
                  </a:lnTo>
                  <a:lnTo>
                    <a:pt x="1683" y="887"/>
                  </a:lnTo>
                  <a:lnTo>
                    <a:pt x="1685" y="887"/>
                  </a:lnTo>
                  <a:lnTo>
                    <a:pt x="1686" y="887"/>
                  </a:lnTo>
                  <a:close/>
                  <a:moveTo>
                    <a:pt x="1968" y="888"/>
                  </a:moveTo>
                  <a:lnTo>
                    <a:pt x="1967" y="888"/>
                  </a:lnTo>
                  <a:lnTo>
                    <a:pt x="1967" y="888"/>
                  </a:lnTo>
                  <a:lnTo>
                    <a:pt x="1967" y="887"/>
                  </a:lnTo>
                  <a:lnTo>
                    <a:pt x="1966" y="887"/>
                  </a:lnTo>
                  <a:lnTo>
                    <a:pt x="1967" y="887"/>
                  </a:lnTo>
                  <a:lnTo>
                    <a:pt x="1968" y="887"/>
                  </a:lnTo>
                  <a:lnTo>
                    <a:pt x="1968" y="887"/>
                  </a:lnTo>
                  <a:lnTo>
                    <a:pt x="1968" y="888"/>
                  </a:lnTo>
                  <a:close/>
                  <a:moveTo>
                    <a:pt x="1694" y="888"/>
                  </a:moveTo>
                  <a:lnTo>
                    <a:pt x="1694" y="888"/>
                  </a:lnTo>
                  <a:lnTo>
                    <a:pt x="1693" y="887"/>
                  </a:lnTo>
                  <a:lnTo>
                    <a:pt x="1693" y="886"/>
                  </a:lnTo>
                  <a:lnTo>
                    <a:pt x="1692" y="886"/>
                  </a:lnTo>
                  <a:lnTo>
                    <a:pt x="1692" y="885"/>
                  </a:lnTo>
                  <a:lnTo>
                    <a:pt x="1694" y="885"/>
                  </a:lnTo>
                  <a:lnTo>
                    <a:pt x="1695" y="885"/>
                  </a:lnTo>
                  <a:lnTo>
                    <a:pt x="1695" y="887"/>
                  </a:lnTo>
                  <a:lnTo>
                    <a:pt x="1694" y="888"/>
                  </a:lnTo>
                  <a:close/>
                  <a:moveTo>
                    <a:pt x="1842" y="888"/>
                  </a:moveTo>
                  <a:lnTo>
                    <a:pt x="1843" y="890"/>
                  </a:lnTo>
                  <a:lnTo>
                    <a:pt x="1844" y="890"/>
                  </a:lnTo>
                  <a:lnTo>
                    <a:pt x="1845" y="890"/>
                  </a:lnTo>
                  <a:lnTo>
                    <a:pt x="1851" y="890"/>
                  </a:lnTo>
                  <a:lnTo>
                    <a:pt x="1852" y="891"/>
                  </a:lnTo>
                  <a:lnTo>
                    <a:pt x="1854" y="893"/>
                  </a:lnTo>
                  <a:lnTo>
                    <a:pt x="1856" y="895"/>
                  </a:lnTo>
                  <a:lnTo>
                    <a:pt x="1856" y="897"/>
                  </a:lnTo>
                  <a:lnTo>
                    <a:pt x="1854" y="897"/>
                  </a:lnTo>
                  <a:lnTo>
                    <a:pt x="1855" y="897"/>
                  </a:lnTo>
                  <a:lnTo>
                    <a:pt x="1854" y="899"/>
                  </a:lnTo>
                  <a:lnTo>
                    <a:pt x="1852" y="898"/>
                  </a:lnTo>
                  <a:lnTo>
                    <a:pt x="1850" y="897"/>
                  </a:lnTo>
                  <a:lnTo>
                    <a:pt x="1849" y="896"/>
                  </a:lnTo>
                  <a:lnTo>
                    <a:pt x="1849" y="896"/>
                  </a:lnTo>
                  <a:lnTo>
                    <a:pt x="1848" y="895"/>
                  </a:lnTo>
                  <a:lnTo>
                    <a:pt x="1844" y="893"/>
                  </a:lnTo>
                  <a:lnTo>
                    <a:pt x="1841" y="891"/>
                  </a:lnTo>
                  <a:lnTo>
                    <a:pt x="1840" y="888"/>
                  </a:lnTo>
                  <a:lnTo>
                    <a:pt x="1838" y="888"/>
                  </a:lnTo>
                  <a:lnTo>
                    <a:pt x="1836" y="885"/>
                  </a:lnTo>
                  <a:lnTo>
                    <a:pt x="1836" y="884"/>
                  </a:lnTo>
                  <a:lnTo>
                    <a:pt x="1837" y="884"/>
                  </a:lnTo>
                  <a:lnTo>
                    <a:pt x="1841" y="887"/>
                  </a:lnTo>
                  <a:lnTo>
                    <a:pt x="1842" y="888"/>
                  </a:lnTo>
                  <a:close/>
                  <a:moveTo>
                    <a:pt x="1697" y="885"/>
                  </a:moveTo>
                  <a:lnTo>
                    <a:pt x="1696" y="885"/>
                  </a:lnTo>
                  <a:lnTo>
                    <a:pt x="1696" y="885"/>
                  </a:lnTo>
                  <a:lnTo>
                    <a:pt x="1696" y="884"/>
                  </a:lnTo>
                  <a:lnTo>
                    <a:pt x="1696" y="883"/>
                  </a:lnTo>
                  <a:lnTo>
                    <a:pt x="1697" y="883"/>
                  </a:lnTo>
                  <a:lnTo>
                    <a:pt x="1697" y="884"/>
                  </a:lnTo>
                  <a:lnTo>
                    <a:pt x="1697" y="885"/>
                  </a:lnTo>
                  <a:close/>
                  <a:moveTo>
                    <a:pt x="1830" y="885"/>
                  </a:moveTo>
                  <a:lnTo>
                    <a:pt x="1830" y="885"/>
                  </a:lnTo>
                  <a:lnTo>
                    <a:pt x="1829" y="884"/>
                  </a:lnTo>
                  <a:lnTo>
                    <a:pt x="1830" y="883"/>
                  </a:lnTo>
                  <a:lnTo>
                    <a:pt x="1830" y="883"/>
                  </a:lnTo>
                  <a:lnTo>
                    <a:pt x="1830" y="884"/>
                  </a:lnTo>
                  <a:lnTo>
                    <a:pt x="1830" y="885"/>
                  </a:lnTo>
                  <a:close/>
                  <a:moveTo>
                    <a:pt x="1741" y="881"/>
                  </a:moveTo>
                  <a:lnTo>
                    <a:pt x="1741" y="881"/>
                  </a:lnTo>
                  <a:lnTo>
                    <a:pt x="1741" y="881"/>
                  </a:lnTo>
                  <a:lnTo>
                    <a:pt x="1741" y="880"/>
                  </a:lnTo>
                  <a:lnTo>
                    <a:pt x="1742" y="881"/>
                  </a:lnTo>
                  <a:lnTo>
                    <a:pt x="1742" y="881"/>
                  </a:lnTo>
                  <a:lnTo>
                    <a:pt x="1741" y="881"/>
                  </a:lnTo>
                  <a:close/>
                  <a:moveTo>
                    <a:pt x="1691" y="880"/>
                  </a:moveTo>
                  <a:lnTo>
                    <a:pt x="1692" y="882"/>
                  </a:lnTo>
                  <a:lnTo>
                    <a:pt x="1692" y="884"/>
                  </a:lnTo>
                  <a:lnTo>
                    <a:pt x="1691" y="885"/>
                  </a:lnTo>
                  <a:lnTo>
                    <a:pt x="1691" y="885"/>
                  </a:lnTo>
                  <a:lnTo>
                    <a:pt x="1690" y="885"/>
                  </a:lnTo>
                  <a:lnTo>
                    <a:pt x="1689" y="887"/>
                  </a:lnTo>
                  <a:lnTo>
                    <a:pt x="1687" y="886"/>
                  </a:lnTo>
                  <a:lnTo>
                    <a:pt x="1687" y="885"/>
                  </a:lnTo>
                  <a:lnTo>
                    <a:pt x="1688" y="884"/>
                  </a:lnTo>
                  <a:lnTo>
                    <a:pt x="1688" y="882"/>
                  </a:lnTo>
                  <a:lnTo>
                    <a:pt x="1688" y="881"/>
                  </a:lnTo>
                  <a:lnTo>
                    <a:pt x="1689" y="880"/>
                  </a:lnTo>
                  <a:lnTo>
                    <a:pt x="1689" y="881"/>
                  </a:lnTo>
                  <a:lnTo>
                    <a:pt x="1690" y="880"/>
                  </a:lnTo>
                  <a:lnTo>
                    <a:pt x="1691" y="880"/>
                  </a:lnTo>
                  <a:close/>
                  <a:moveTo>
                    <a:pt x="1706" y="887"/>
                  </a:moveTo>
                  <a:lnTo>
                    <a:pt x="1705" y="887"/>
                  </a:lnTo>
                  <a:lnTo>
                    <a:pt x="1705" y="887"/>
                  </a:lnTo>
                  <a:lnTo>
                    <a:pt x="1705" y="886"/>
                  </a:lnTo>
                  <a:lnTo>
                    <a:pt x="1706" y="884"/>
                  </a:lnTo>
                  <a:lnTo>
                    <a:pt x="1706" y="881"/>
                  </a:lnTo>
                  <a:lnTo>
                    <a:pt x="1705" y="880"/>
                  </a:lnTo>
                  <a:lnTo>
                    <a:pt x="1705" y="879"/>
                  </a:lnTo>
                  <a:lnTo>
                    <a:pt x="1707" y="879"/>
                  </a:lnTo>
                  <a:lnTo>
                    <a:pt x="1707" y="880"/>
                  </a:lnTo>
                  <a:lnTo>
                    <a:pt x="1707" y="884"/>
                  </a:lnTo>
                  <a:lnTo>
                    <a:pt x="1707" y="885"/>
                  </a:lnTo>
                  <a:lnTo>
                    <a:pt x="1707" y="886"/>
                  </a:lnTo>
                  <a:lnTo>
                    <a:pt x="1706" y="887"/>
                  </a:lnTo>
                  <a:close/>
                  <a:moveTo>
                    <a:pt x="1724" y="883"/>
                  </a:moveTo>
                  <a:lnTo>
                    <a:pt x="1724" y="884"/>
                  </a:lnTo>
                  <a:lnTo>
                    <a:pt x="1722" y="884"/>
                  </a:lnTo>
                  <a:lnTo>
                    <a:pt x="1721" y="885"/>
                  </a:lnTo>
                  <a:lnTo>
                    <a:pt x="1720" y="886"/>
                  </a:lnTo>
                  <a:lnTo>
                    <a:pt x="1719" y="886"/>
                  </a:lnTo>
                  <a:lnTo>
                    <a:pt x="1719" y="886"/>
                  </a:lnTo>
                  <a:lnTo>
                    <a:pt x="1719" y="885"/>
                  </a:lnTo>
                  <a:lnTo>
                    <a:pt x="1719" y="885"/>
                  </a:lnTo>
                  <a:lnTo>
                    <a:pt x="1719" y="884"/>
                  </a:lnTo>
                  <a:lnTo>
                    <a:pt x="1720" y="881"/>
                  </a:lnTo>
                  <a:lnTo>
                    <a:pt x="1724" y="878"/>
                  </a:lnTo>
                  <a:lnTo>
                    <a:pt x="1725" y="878"/>
                  </a:lnTo>
                  <a:lnTo>
                    <a:pt x="1725" y="879"/>
                  </a:lnTo>
                  <a:lnTo>
                    <a:pt x="1725" y="881"/>
                  </a:lnTo>
                  <a:lnTo>
                    <a:pt x="1724" y="881"/>
                  </a:lnTo>
                  <a:lnTo>
                    <a:pt x="1724" y="883"/>
                  </a:lnTo>
                  <a:close/>
                  <a:moveTo>
                    <a:pt x="1701" y="885"/>
                  </a:moveTo>
                  <a:lnTo>
                    <a:pt x="1701" y="885"/>
                  </a:lnTo>
                  <a:lnTo>
                    <a:pt x="1700" y="885"/>
                  </a:lnTo>
                  <a:lnTo>
                    <a:pt x="1700" y="882"/>
                  </a:lnTo>
                  <a:lnTo>
                    <a:pt x="1699" y="881"/>
                  </a:lnTo>
                  <a:lnTo>
                    <a:pt x="1699" y="880"/>
                  </a:lnTo>
                  <a:lnTo>
                    <a:pt x="1700" y="879"/>
                  </a:lnTo>
                  <a:lnTo>
                    <a:pt x="1700" y="878"/>
                  </a:lnTo>
                  <a:lnTo>
                    <a:pt x="1699" y="877"/>
                  </a:lnTo>
                  <a:lnTo>
                    <a:pt x="1699" y="876"/>
                  </a:lnTo>
                  <a:lnTo>
                    <a:pt x="1698" y="876"/>
                  </a:lnTo>
                  <a:lnTo>
                    <a:pt x="1698" y="875"/>
                  </a:lnTo>
                  <a:lnTo>
                    <a:pt x="1699" y="874"/>
                  </a:lnTo>
                  <a:lnTo>
                    <a:pt x="1701" y="876"/>
                  </a:lnTo>
                  <a:lnTo>
                    <a:pt x="1702" y="878"/>
                  </a:lnTo>
                  <a:lnTo>
                    <a:pt x="1704" y="880"/>
                  </a:lnTo>
                  <a:lnTo>
                    <a:pt x="1704" y="881"/>
                  </a:lnTo>
                  <a:lnTo>
                    <a:pt x="1704" y="882"/>
                  </a:lnTo>
                  <a:lnTo>
                    <a:pt x="1704" y="883"/>
                  </a:lnTo>
                  <a:lnTo>
                    <a:pt x="1702" y="884"/>
                  </a:lnTo>
                  <a:lnTo>
                    <a:pt x="1701" y="885"/>
                  </a:lnTo>
                  <a:close/>
                  <a:moveTo>
                    <a:pt x="1958" y="880"/>
                  </a:moveTo>
                  <a:lnTo>
                    <a:pt x="1957" y="880"/>
                  </a:lnTo>
                  <a:lnTo>
                    <a:pt x="1956" y="878"/>
                  </a:lnTo>
                  <a:lnTo>
                    <a:pt x="1955" y="876"/>
                  </a:lnTo>
                  <a:lnTo>
                    <a:pt x="1955" y="875"/>
                  </a:lnTo>
                  <a:lnTo>
                    <a:pt x="1955" y="875"/>
                  </a:lnTo>
                  <a:lnTo>
                    <a:pt x="1955" y="871"/>
                  </a:lnTo>
                  <a:lnTo>
                    <a:pt x="1955" y="871"/>
                  </a:lnTo>
                  <a:lnTo>
                    <a:pt x="1956" y="871"/>
                  </a:lnTo>
                  <a:lnTo>
                    <a:pt x="1957" y="871"/>
                  </a:lnTo>
                  <a:lnTo>
                    <a:pt x="1957" y="873"/>
                  </a:lnTo>
                  <a:lnTo>
                    <a:pt x="1957" y="874"/>
                  </a:lnTo>
                  <a:lnTo>
                    <a:pt x="1958" y="878"/>
                  </a:lnTo>
                  <a:lnTo>
                    <a:pt x="1958" y="878"/>
                  </a:lnTo>
                  <a:lnTo>
                    <a:pt x="1958" y="880"/>
                  </a:lnTo>
                  <a:close/>
                  <a:moveTo>
                    <a:pt x="1698" y="869"/>
                  </a:moveTo>
                  <a:lnTo>
                    <a:pt x="1698" y="870"/>
                  </a:lnTo>
                  <a:lnTo>
                    <a:pt x="1698" y="870"/>
                  </a:lnTo>
                  <a:lnTo>
                    <a:pt x="1697" y="869"/>
                  </a:lnTo>
                  <a:lnTo>
                    <a:pt x="1697" y="868"/>
                  </a:lnTo>
                  <a:lnTo>
                    <a:pt x="1698" y="868"/>
                  </a:lnTo>
                  <a:lnTo>
                    <a:pt x="1698" y="868"/>
                  </a:lnTo>
                  <a:lnTo>
                    <a:pt x="1698" y="868"/>
                  </a:lnTo>
                  <a:lnTo>
                    <a:pt x="1698" y="869"/>
                  </a:lnTo>
                  <a:close/>
                  <a:moveTo>
                    <a:pt x="1679" y="869"/>
                  </a:moveTo>
                  <a:lnTo>
                    <a:pt x="1682" y="869"/>
                  </a:lnTo>
                  <a:lnTo>
                    <a:pt x="1682" y="868"/>
                  </a:lnTo>
                  <a:lnTo>
                    <a:pt x="1685" y="868"/>
                  </a:lnTo>
                  <a:lnTo>
                    <a:pt x="1684" y="870"/>
                  </a:lnTo>
                  <a:lnTo>
                    <a:pt x="1683" y="870"/>
                  </a:lnTo>
                  <a:lnTo>
                    <a:pt x="1682" y="870"/>
                  </a:lnTo>
                  <a:lnTo>
                    <a:pt x="1682" y="870"/>
                  </a:lnTo>
                  <a:lnTo>
                    <a:pt x="1679" y="871"/>
                  </a:lnTo>
                  <a:lnTo>
                    <a:pt x="1679" y="870"/>
                  </a:lnTo>
                  <a:lnTo>
                    <a:pt x="1678" y="870"/>
                  </a:lnTo>
                  <a:lnTo>
                    <a:pt x="1677" y="870"/>
                  </a:lnTo>
                  <a:lnTo>
                    <a:pt x="1677" y="870"/>
                  </a:lnTo>
                  <a:lnTo>
                    <a:pt x="1675" y="868"/>
                  </a:lnTo>
                  <a:lnTo>
                    <a:pt x="1676" y="868"/>
                  </a:lnTo>
                  <a:lnTo>
                    <a:pt x="1677" y="868"/>
                  </a:lnTo>
                  <a:lnTo>
                    <a:pt x="1679" y="869"/>
                  </a:lnTo>
                  <a:close/>
                  <a:moveTo>
                    <a:pt x="1697" y="868"/>
                  </a:moveTo>
                  <a:lnTo>
                    <a:pt x="1696" y="869"/>
                  </a:lnTo>
                  <a:lnTo>
                    <a:pt x="1696" y="869"/>
                  </a:lnTo>
                  <a:lnTo>
                    <a:pt x="1693" y="871"/>
                  </a:lnTo>
                  <a:lnTo>
                    <a:pt x="1691" y="871"/>
                  </a:lnTo>
                  <a:lnTo>
                    <a:pt x="1690" y="870"/>
                  </a:lnTo>
                  <a:lnTo>
                    <a:pt x="1690" y="870"/>
                  </a:lnTo>
                  <a:lnTo>
                    <a:pt x="1693" y="869"/>
                  </a:lnTo>
                  <a:lnTo>
                    <a:pt x="1695" y="867"/>
                  </a:lnTo>
                  <a:lnTo>
                    <a:pt x="1696" y="867"/>
                  </a:lnTo>
                  <a:lnTo>
                    <a:pt x="1697" y="868"/>
                  </a:lnTo>
                  <a:close/>
                  <a:moveTo>
                    <a:pt x="1730" y="869"/>
                  </a:moveTo>
                  <a:lnTo>
                    <a:pt x="1728" y="870"/>
                  </a:lnTo>
                  <a:lnTo>
                    <a:pt x="1727" y="870"/>
                  </a:lnTo>
                  <a:lnTo>
                    <a:pt x="1725" y="868"/>
                  </a:lnTo>
                  <a:lnTo>
                    <a:pt x="1725" y="866"/>
                  </a:lnTo>
                  <a:lnTo>
                    <a:pt x="1727" y="865"/>
                  </a:lnTo>
                  <a:lnTo>
                    <a:pt x="1728" y="865"/>
                  </a:lnTo>
                  <a:lnTo>
                    <a:pt x="1729" y="865"/>
                  </a:lnTo>
                  <a:lnTo>
                    <a:pt x="1730" y="866"/>
                  </a:lnTo>
                  <a:lnTo>
                    <a:pt x="1730" y="869"/>
                  </a:lnTo>
                  <a:close/>
                  <a:moveTo>
                    <a:pt x="1697" y="866"/>
                  </a:moveTo>
                  <a:lnTo>
                    <a:pt x="1696" y="866"/>
                  </a:lnTo>
                  <a:lnTo>
                    <a:pt x="1695" y="865"/>
                  </a:lnTo>
                  <a:lnTo>
                    <a:pt x="1695" y="864"/>
                  </a:lnTo>
                  <a:lnTo>
                    <a:pt x="1696" y="864"/>
                  </a:lnTo>
                  <a:lnTo>
                    <a:pt x="1697" y="865"/>
                  </a:lnTo>
                  <a:lnTo>
                    <a:pt x="1697" y="866"/>
                  </a:lnTo>
                  <a:close/>
                  <a:moveTo>
                    <a:pt x="1684" y="864"/>
                  </a:moveTo>
                  <a:lnTo>
                    <a:pt x="1682" y="864"/>
                  </a:lnTo>
                  <a:lnTo>
                    <a:pt x="1682" y="864"/>
                  </a:lnTo>
                  <a:lnTo>
                    <a:pt x="1682" y="863"/>
                  </a:lnTo>
                  <a:lnTo>
                    <a:pt x="1683" y="862"/>
                  </a:lnTo>
                  <a:lnTo>
                    <a:pt x="1683" y="862"/>
                  </a:lnTo>
                  <a:lnTo>
                    <a:pt x="1684" y="863"/>
                  </a:lnTo>
                  <a:lnTo>
                    <a:pt x="1684" y="863"/>
                  </a:lnTo>
                  <a:lnTo>
                    <a:pt x="1684" y="864"/>
                  </a:lnTo>
                  <a:close/>
                  <a:moveTo>
                    <a:pt x="1636" y="866"/>
                  </a:moveTo>
                  <a:lnTo>
                    <a:pt x="1635" y="867"/>
                  </a:lnTo>
                  <a:lnTo>
                    <a:pt x="1634" y="867"/>
                  </a:lnTo>
                  <a:lnTo>
                    <a:pt x="1634" y="866"/>
                  </a:lnTo>
                  <a:lnTo>
                    <a:pt x="1630" y="866"/>
                  </a:lnTo>
                  <a:lnTo>
                    <a:pt x="1630" y="865"/>
                  </a:lnTo>
                  <a:lnTo>
                    <a:pt x="1630" y="864"/>
                  </a:lnTo>
                  <a:lnTo>
                    <a:pt x="1631" y="864"/>
                  </a:lnTo>
                  <a:lnTo>
                    <a:pt x="1632" y="862"/>
                  </a:lnTo>
                  <a:lnTo>
                    <a:pt x="1634" y="862"/>
                  </a:lnTo>
                  <a:lnTo>
                    <a:pt x="1634" y="863"/>
                  </a:lnTo>
                  <a:lnTo>
                    <a:pt x="1636" y="864"/>
                  </a:lnTo>
                  <a:lnTo>
                    <a:pt x="1636" y="865"/>
                  </a:lnTo>
                  <a:lnTo>
                    <a:pt x="1636" y="866"/>
                  </a:lnTo>
                  <a:close/>
                  <a:moveTo>
                    <a:pt x="1684" y="859"/>
                  </a:moveTo>
                  <a:lnTo>
                    <a:pt x="1683" y="859"/>
                  </a:lnTo>
                  <a:lnTo>
                    <a:pt x="1683" y="859"/>
                  </a:lnTo>
                  <a:lnTo>
                    <a:pt x="1682" y="858"/>
                  </a:lnTo>
                  <a:lnTo>
                    <a:pt x="1682" y="858"/>
                  </a:lnTo>
                  <a:lnTo>
                    <a:pt x="1682" y="858"/>
                  </a:lnTo>
                  <a:lnTo>
                    <a:pt x="1683" y="858"/>
                  </a:lnTo>
                  <a:lnTo>
                    <a:pt x="1684" y="858"/>
                  </a:lnTo>
                  <a:lnTo>
                    <a:pt x="1684" y="859"/>
                  </a:lnTo>
                  <a:close/>
                  <a:moveTo>
                    <a:pt x="2524" y="858"/>
                  </a:moveTo>
                  <a:lnTo>
                    <a:pt x="2523" y="858"/>
                  </a:lnTo>
                  <a:lnTo>
                    <a:pt x="2523" y="857"/>
                  </a:lnTo>
                  <a:lnTo>
                    <a:pt x="2523" y="857"/>
                  </a:lnTo>
                  <a:lnTo>
                    <a:pt x="2523" y="857"/>
                  </a:lnTo>
                  <a:lnTo>
                    <a:pt x="2524" y="857"/>
                  </a:lnTo>
                  <a:lnTo>
                    <a:pt x="2524" y="857"/>
                  </a:lnTo>
                  <a:lnTo>
                    <a:pt x="2524" y="857"/>
                  </a:lnTo>
                  <a:lnTo>
                    <a:pt x="2524" y="858"/>
                  </a:lnTo>
                  <a:close/>
                  <a:moveTo>
                    <a:pt x="2529" y="857"/>
                  </a:moveTo>
                  <a:lnTo>
                    <a:pt x="2528" y="857"/>
                  </a:lnTo>
                  <a:lnTo>
                    <a:pt x="2528" y="856"/>
                  </a:lnTo>
                  <a:lnTo>
                    <a:pt x="2528" y="856"/>
                  </a:lnTo>
                  <a:lnTo>
                    <a:pt x="2529" y="856"/>
                  </a:lnTo>
                  <a:lnTo>
                    <a:pt x="2529" y="856"/>
                  </a:lnTo>
                  <a:lnTo>
                    <a:pt x="2529" y="857"/>
                  </a:lnTo>
                  <a:close/>
                  <a:moveTo>
                    <a:pt x="2528" y="856"/>
                  </a:moveTo>
                  <a:lnTo>
                    <a:pt x="2528" y="856"/>
                  </a:lnTo>
                  <a:lnTo>
                    <a:pt x="2527" y="856"/>
                  </a:lnTo>
                  <a:lnTo>
                    <a:pt x="2528" y="855"/>
                  </a:lnTo>
                  <a:lnTo>
                    <a:pt x="2528" y="855"/>
                  </a:lnTo>
                  <a:lnTo>
                    <a:pt x="2528" y="856"/>
                  </a:lnTo>
                  <a:close/>
                  <a:moveTo>
                    <a:pt x="2520" y="855"/>
                  </a:moveTo>
                  <a:lnTo>
                    <a:pt x="2519" y="855"/>
                  </a:lnTo>
                  <a:lnTo>
                    <a:pt x="2519" y="855"/>
                  </a:lnTo>
                  <a:lnTo>
                    <a:pt x="2519" y="855"/>
                  </a:lnTo>
                  <a:lnTo>
                    <a:pt x="2520" y="854"/>
                  </a:lnTo>
                  <a:lnTo>
                    <a:pt x="2520" y="854"/>
                  </a:lnTo>
                  <a:lnTo>
                    <a:pt x="2521" y="855"/>
                  </a:lnTo>
                  <a:lnTo>
                    <a:pt x="2520" y="855"/>
                  </a:lnTo>
                  <a:close/>
                  <a:moveTo>
                    <a:pt x="1659" y="854"/>
                  </a:moveTo>
                  <a:lnTo>
                    <a:pt x="1659" y="854"/>
                  </a:lnTo>
                  <a:lnTo>
                    <a:pt x="1658" y="854"/>
                  </a:lnTo>
                  <a:lnTo>
                    <a:pt x="1658" y="852"/>
                  </a:lnTo>
                  <a:lnTo>
                    <a:pt x="1659" y="852"/>
                  </a:lnTo>
                  <a:lnTo>
                    <a:pt x="1659" y="853"/>
                  </a:lnTo>
                  <a:lnTo>
                    <a:pt x="1659" y="854"/>
                  </a:lnTo>
                  <a:close/>
                  <a:moveTo>
                    <a:pt x="2528" y="855"/>
                  </a:moveTo>
                  <a:lnTo>
                    <a:pt x="2527" y="855"/>
                  </a:lnTo>
                  <a:lnTo>
                    <a:pt x="2526" y="854"/>
                  </a:lnTo>
                  <a:lnTo>
                    <a:pt x="2525" y="853"/>
                  </a:lnTo>
                  <a:lnTo>
                    <a:pt x="2525" y="852"/>
                  </a:lnTo>
                  <a:lnTo>
                    <a:pt x="2528" y="851"/>
                  </a:lnTo>
                  <a:lnTo>
                    <a:pt x="2528" y="852"/>
                  </a:lnTo>
                  <a:lnTo>
                    <a:pt x="2528" y="855"/>
                  </a:lnTo>
                  <a:close/>
                  <a:moveTo>
                    <a:pt x="1946" y="851"/>
                  </a:moveTo>
                  <a:lnTo>
                    <a:pt x="1946" y="853"/>
                  </a:lnTo>
                  <a:lnTo>
                    <a:pt x="1946" y="853"/>
                  </a:lnTo>
                  <a:lnTo>
                    <a:pt x="1946" y="852"/>
                  </a:lnTo>
                  <a:lnTo>
                    <a:pt x="1945" y="852"/>
                  </a:lnTo>
                  <a:lnTo>
                    <a:pt x="1944" y="852"/>
                  </a:lnTo>
                  <a:lnTo>
                    <a:pt x="1945" y="850"/>
                  </a:lnTo>
                  <a:lnTo>
                    <a:pt x="1945" y="850"/>
                  </a:lnTo>
                  <a:lnTo>
                    <a:pt x="1946" y="851"/>
                  </a:lnTo>
                  <a:close/>
                  <a:moveTo>
                    <a:pt x="2528" y="850"/>
                  </a:moveTo>
                  <a:lnTo>
                    <a:pt x="2528" y="851"/>
                  </a:lnTo>
                  <a:lnTo>
                    <a:pt x="2527" y="850"/>
                  </a:lnTo>
                  <a:lnTo>
                    <a:pt x="2527" y="849"/>
                  </a:lnTo>
                  <a:lnTo>
                    <a:pt x="2527" y="849"/>
                  </a:lnTo>
                  <a:lnTo>
                    <a:pt x="2528" y="849"/>
                  </a:lnTo>
                  <a:lnTo>
                    <a:pt x="2528" y="849"/>
                  </a:lnTo>
                  <a:lnTo>
                    <a:pt x="2528" y="850"/>
                  </a:lnTo>
                  <a:close/>
                  <a:moveTo>
                    <a:pt x="1680" y="851"/>
                  </a:moveTo>
                  <a:lnTo>
                    <a:pt x="1680" y="851"/>
                  </a:lnTo>
                  <a:lnTo>
                    <a:pt x="1679" y="850"/>
                  </a:lnTo>
                  <a:lnTo>
                    <a:pt x="1679" y="848"/>
                  </a:lnTo>
                  <a:lnTo>
                    <a:pt x="1680" y="848"/>
                  </a:lnTo>
                  <a:lnTo>
                    <a:pt x="1680" y="848"/>
                  </a:lnTo>
                  <a:lnTo>
                    <a:pt x="1680" y="851"/>
                  </a:lnTo>
                  <a:close/>
                  <a:moveTo>
                    <a:pt x="2524" y="848"/>
                  </a:moveTo>
                  <a:lnTo>
                    <a:pt x="2523" y="850"/>
                  </a:lnTo>
                  <a:lnTo>
                    <a:pt x="2523" y="849"/>
                  </a:lnTo>
                  <a:lnTo>
                    <a:pt x="2523" y="848"/>
                  </a:lnTo>
                  <a:lnTo>
                    <a:pt x="2523" y="848"/>
                  </a:lnTo>
                  <a:lnTo>
                    <a:pt x="2524" y="848"/>
                  </a:lnTo>
                  <a:close/>
                  <a:moveTo>
                    <a:pt x="1682" y="849"/>
                  </a:moveTo>
                  <a:lnTo>
                    <a:pt x="1680" y="849"/>
                  </a:lnTo>
                  <a:lnTo>
                    <a:pt x="1680" y="849"/>
                  </a:lnTo>
                  <a:lnTo>
                    <a:pt x="1680" y="848"/>
                  </a:lnTo>
                  <a:lnTo>
                    <a:pt x="1680" y="848"/>
                  </a:lnTo>
                  <a:lnTo>
                    <a:pt x="1682" y="848"/>
                  </a:lnTo>
                  <a:lnTo>
                    <a:pt x="1683" y="848"/>
                  </a:lnTo>
                  <a:lnTo>
                    <a:pt x="1683" y="849"/>
                  </a:lnTo>
                  <a:lnTo>
                    <a:pt x="1682" y="849"/>
                  </a:lnTo>
                  <a:close/>
                  <a:moveTo>
                    <a:pt x="1930" y="837"/>
                  </a:moveTo>
                  <a:lnTo>
                    <a:pt x="1928" y="837"/>
                  </a:lnTo>
                  <a:lnTo>
                    <a:pt x="1927" y="837"/>
                  </a:lnTo>
                  <a:lnTo>
                    <a:pt x="1927" y="836"/>
                  </a:lnTo>
                  <a:lnTo>
                    <a:pt x="1928" y="835"/>
                  </a:lnTo>
                  <a:lnTo>
                    <a:pt x="1930" y="835"/>
                  </a:lnTo>
                  <a:lnTo>
                    <a:pt x="1930" y="836"/>
                  </a:lnTo>
                  <a:lnTo>
                    <a:pt x="1930" y="837"/>
                  </a:lnTo>
                  <a:close/>
                  <a:moveTo>
                    <a:pt x="1667" y="838"/>
                  </a:moveTo>
                  <a:lnTo>
                    <a:pt x="1666" y="838"/>
                  </a:lnTo>
                  <a:lnTo>
                    <a:pt x="1664" y="836"/>
                  </a:lnTo>
                  <a:lnTo>
                    <a:pt x="1664" y="834"/>
                  </a:lnTo>
                  <a:lnTo>
                    <a:pt x="1669" y="834"/>
                  </a:lnTo>
                  <a:lnTo>
                    <a:pt x="1668" y="835"/>
                  </a:lnTo>
                  <a:lnTo>
                    <a:pt x="1668" y="837"/>
                  </a:lnTo>
                  <a:lnTo>
                    <a:pt x="1667" y="838"/>
                  </a:lnTo>
                  <a:close/>
                  <a:moveTo>
                    <a:pt x="2652" y="832"/>
                  </a:moveTo>
                  <a:lnTo>
                    <a:pt x="2653" y="833"/>
                  </a:lnTo>
                  <a:lnTo>
                    <a:pt x="2654" y="833"/>
                  </a:lnTo>
                  <a:lnTo>
                    <a:pt x="2655" y="834"/>
                  </a:lnTo>
                  <a:lnTo>
                    <a:pt x="2656" y="835"/>
                  </a:lnTo>
                  <a:lnTo>
                    <a:pt x="2656" y="836"/>
                  </a:lnTo>
                  <a:lnTo>
                    <a:pt x="2656" y="837"/>
                  </a:lnTo>
                  <a:lnTo>
                    <a:pt x="2656" y="839"/>
                  </a:lnTo>
                  <a:lnTo>
                    <a:pt x="2654" y="841"/>
                  </a:lnTo>
                  <a:lnTo>
                    <a:pt x="2654" y="841"/>
                  </a:lnTo>
                  <a:lnTo>
                    <a:pt x="2652" y="841"/>
                  </a:lnTo>
                  <a:lnTo>
                    <a:pt x="2651" y="842"/>
                  </a:lnTo>
                  <a:lnTo>
                    <a:pt x="2647" y="842"/>
                  </a:lnTo>
                  <a:lnTo>
                    <a:pt x="2647" y="841"/>
                  </a:lnTo>
                  <a:lnTo>
                    <a:pt x="2647" y="839"/>
                  </a:lnTo>
                  <a:lnTo>
                    <a:pt x="2648" y="839"/>
                  </a:lnTo>
                  <a:lnTo>
                    <a:pt x="2649" y="837"/>
                  </a:lnTo>
                  <a:lnTo>
                    <a:pt x="2649" y="835"/>
                  </a:lnTo>
                  <a:lnTo>
                    <a:pt x="2652" y="832"/>
                  </a:lnTo>
                  <a:close/>
                  <a:moveTo>
                    <a:pt x="1678" y="832"/>
                  </a:moveTo>
                  <a:lnTo>
                    <a:pt x="1677" y="832"/>
                  </a:lnTo>
                  <a:lnTo>
                    <a:pt x="1676" y="831"/>
                  </a:lnTo>
                  <a:lnTo>
                    <a:pt x="1676" y="831"/>
                  </a:lnTo>
                  <a:lnTo>
                    <a:pt x="1677" y="831"/>
                  </a:lnTo>
                  <a:lnTo>
                    <a:pt x="1677" y="831"/>
                  </a:lnTo>
                  <a:lnTo>
                    <a:pt x="1678" y="830"/>
                  </a:lnTo>
                  <a:lnTo>
                    <a:pt x="1678" y="830"/>
                  </a:lnTo>
                  <a:lnTo>
                    <a:pt x="1678" y="831"/>
                  </a:lnTo>
                  <a:lnTo>
                    <a:pt x="1678" y="832"/>
                  </a:lnTo>
                  <a:close/>
                  <a:moveTo>
                    <a:pt x="2524" y="827"/>
                  </a:moveTo>
                  <a:lnTo>
                    <a:pt x="2526" y="830"/>
                  </a:lnTo>
                  <a:lnTo>
                    <a:pt x="2526" y="830"/>
                  </a:lnTo>
                  <a:lnTo>
                    <a:pt x="2527" y="831"/>
                  </a:lnTo>
                  <a:lnTo>
                    <a:pt x="2528" y="831"/>
                  </a:lnTo>
                  <a:lnTo>
                    <a:pt x="2532" y="834"/>
                  </a:lnTo>
                  <a:lnTo>
                    <a:pt x="2533" y="834"/>
                  </a:lnTo>
                  <a:lnTo>
                    <a:pt x="2533" y="833"/>
                  </a:lnTo>
                  <a:lnTo>
                    <a:pt x="2538" y="833"/>
                  </a:lnTo>
                  <a:lnTo>
                    <a:pt x="2541" y="835"/>
                  </a:lnTo>
                  <a:lnTo>
                    <a:pt x="2543" y="837"/>
                  </a:lnTo>
                  <a:lnTo>
                    <a:pt x="2544" y="837"/>
                  </a:lnTo>
                  <a:lnTo>
                    <a:pt x="2546" y="840"/>
                  </a:lnTo>
                  <a:lnTo>
                    <a:pt x="2546" y="843"/>
                  </a:lnTo>
                  <a:lnTo>
                    <a:pt x="2548" y="847"/>
                  </a:lnTo>
                  <a:lnTo>
                    <a:pt x="2548" y="847"/>
                  </a:lnTo>
                  <a:lnTo>
                    <a:pt x="2548" y="848"/>
                  </a:lnTo>
                  <a:lnTo>
                    <a:pt x="2547" y="850"/>
                  </a:lnTo>
                  <a:lnTo>
                    <a:pt x="2547" y="851"/>
                  </a:lnTo>
                  <a:lnTo>
                    <a:pt x="2548" y="852"/>
                  </a:lnTo>
                  <a:lnTo>
                    <a:pt x="2548" y="851"/>
                  </a:lnTo>
                  <a:lnTo>
                    <a:pt x="2549" y="852"/>
                  </a:lnTo>
                  <a:lnTo>
                    <a:pt x="2549" y="853"/>
                  </a:lnTo>
                  <a:lnTo>
                    <a:pt x="2550" y="854"/>
                  </a:lnTo>
                  <a:lnTo>
                    <a:pt x="2551" y="856"/>
                  </a:lnTo>
                  <a:lnTo>
                    <a:pt x="2552" y="857"/>
                  </a:lnTo>
                  <a:lnTo>
                    <a:pt x="2552" y="859"/>
                  </a:lnTo>
                  <a:lnTo>
                    <a:pt x="2553" y="861"/>
                  </a:lnTo>
                  <a:lnTo>
                    <a:pt x="2552" y="863"/>
                  </a:lnTo>
                  <a:lnTo>
                    <a:pt x="2554" y="865"/>
                  </a:lnTo>
                  <a:lnTo>
                    <a:pt x="2555" y="865"/>
                  </a:lnTo>
                  <a:lnTo>
                    <a:pt x="2556" y="867"/>
                  </a:lnTo>
                  <a:lnTo>
                    <a:pt x="2556" y="869"/>
                  </a:lnTo>
                  <a:lnTo>
                    <a:pt x="2556" y="870"/>
                  </a:lnTo>
                  <a:lnTo>
                    <a:pt x="2556" y="871"/>
                  </a:lnTo>
                  <a:lnTo>
                    <a:pt x="2557" y="872"/>
                  </a:lnTo>
                  <a:lnTo>
                    <a:pt x="2559" y="874"/>
                  </a:lnTo>
                  <a:lnTo>
                    <a:pt x="2560" y="875"/>
                  </a:lnTo>
                  <a:lnTo>
                    <a:pt x="2560" y="876"/>
                  </a:lnTo>
                  <a:lnTo>
                    <a:pt x="2562" y="877"/>
                  </a:lnTo>
                  <a:lnTo>
                    <a:pt x="2562" y="877"/>
                  </a:lnTo>
                  <a:lnTo>
                    <a:pt x="2563" y="878"/>
                  </a:lnTo>
                  <a:lnTo>
                    <a:pt x="2563" y="880"/>
                  </a:lnTo>
                  <a:lnTo>
                    <a:pt x="2562" y="880"/>
                  </a:lnTo>
                  <a:lnTo>
                    <a:pt x="2563" y="885"/>
                  </a:lnTo>
                  <a:lnTo>
                    <a:pt x="2563" y="885"/>
                  </a:lnTo>
                  <a:lnTo>
                    <a:pt x="2562" y="886"/>
                  </a:lnTo>
                  <a:lnTo>
                    <a:pt x="2562" y="887"/>
                  </a:lnTo>
                  <a:lnTo>
                    <a:pt x="2560" y="889"/>
                  </a:lnTo>
                  <a:lnTo>
                    <a:pt x="2560" y="890"/>
                  </a:lnTo>
                  <a:lnTo>
                    <a:pt x="2559" y="891"/>
                  </a:lnTo>
                  <a:lnTo>
                    <a:pt x="2558" y="893"/>
                  </a:lnTo>
                  <a:lnTo>
                    <a:pt x="2556" y="895"/>
                  </a:lnTo>
                  <a:lnTo>
                    <a:pt x="2554" y="896"/>
                  </a:lnTo>
                  <a:lnTo>
                    <a:pt x="2552" y="896"/>
                  </a:lnTo>
                  <a:lnTo>
                    <a:pt x="2552" y="897"/>
                  </a:lnTo>
                  <a:lnTo>
                    <a:pt x="2552" y="897"/>
                  </a:lnTo>
                  <a:lnTo>
                    <a:pt x="2552" y="898"/>
                  </a:lnTo>
                  <a:lnTo>
                    <a:pt x="2552" y="898"/>
                  </a:lnTo>
                  <a:lnTo>
                    <a:pt x="2551" y="898"/>
                  </a:lnTo>
                  <a:lnTo>
                    <a:pt x="2551" y="899"/>
                  </a:lnTo>
                  <a:lnTo>
                    <a:pt x="2551" y="899"/>
                  </a:lnTo>
                  <a:lnTo>
                    <a:pt x="2548" y="901"/>
                  </a:lnTo>
                  <a:lnTo>
                    <a:pt x="2548" y="902"/>
                  </a:lnTo>
                  <a:lnTo>
                    <a:pt x="2545" y="904"/>
                  </a:lnTo>
                  <a:lnTo>
                    <a:pt x="2545" y="906"/>
                  </a:lnTo>
                  <a:lnTo>
                    <a:pt x="2544" y="906"/>
                  </a:lnTo>
                  <a:lnTo>
                    <a:pt x="2543" y="905"/>
                  </a:lnTo>
                  <a:lnTo>
                    <a:pt x="2539" y="901"/>
                  </a:lnTo>
                  <a:lnTo>
                    <a:pt x="2538" y="900"/>
                  </a:lnTo>
                  <a:lnTo>
                    <a:pt x="2538" y="897"/>
                  </a:lnTo>
                  <a:lnTo>
                    <a:pt x="2537" y="897"/>
                  </a:lnTo>
                  <a:lnTo>
                    <a:pt x="2537" y="894"/>
                  </a:lnTo>
                  <a:lnTo>
                    <a:pt x="2536" y="893"/>
                  </a:lnTo>
                  <a:lnTo>
                    <a:pt x="2536" y="892"/>
                  </a:lnTo>
                  <a:lnTo>
                    <a:pt x="2535" y="891"/>
                  </a:lnTo>
                  <a:lnTo>
                    <a:pt x="2535" y="885"/>
                  </a:lnTo>
                  <a:lnTo>
                    <a:pt x="2533" y="884"/>
                  </a:lnTo>
                  <a:lnTo>
                    <a:pt x="2533" y="880"/>
                  </a:lnTo>
                  <a:lnTo>
                    <a:pt x="2532" y="879"/>
                  </a:lnTo>
                  <a:lnTo>
                    <a:pt x="2530" y="879"/>
                  </a:lnTo>
                  <a:lnTo>
                    <a:pt x="2530" y="878"/>
                  </a:lnTo>
                  <a:lnTo>
                    <a:pt x="2530" y="875"/>
                  </a:lnTo>
                  <a:lnTo>
                    <a:pt x="2531" y="874"/>
                  </a:lnTo>
                  <a:lnTo>
                    <a:pt x="2531" y="873"/>
                  </a:lnTo>
                  <a:lnTo>
                    <a:pt x="2530" y="872"/>
                  </a:lnTo>
                  <a:lnTo>
                    <a:pt x="2531" y="872"/>
                  </a:lnTo>
                  <a:lnTo>
                    <a:pt x="2531" y="866"/>
                  </a:lnTo>
                  <a:lnTo>
                    <a:pt x="2531" y="866"/>
                  </a:lnTo>
                  <a:lnTo>
                    <a:pt x="2531" y="865"/>
                  </a:lnTo>
                  <a:lnTo>
                    <a:pt x="2533" y="864"/>
                  </a:lnTo>
                  <a:lnTo>
                    <a:pt x="2533" y="863"/>
                  </a:lnTo>
                  <a:lnTo>
                    <a:pt x="2534" y="861"/>
                  </a:lnTo>
                  <a:lnTo>
                    <a:pt x="2536" y="861"/>
                  </a:lnTo>
                  <a:lnTo>
                    <a:pt x="2537" y="861"/>
                  </a:lnTo>
                  <a:lnTo>
                    <a:pt x="2539" y="859"/>
                  </a:lnTo>
                  <a:lnTo>
                    <a:pt x="2539" y="859"/>
                  </a:lnTo>
                  <a:lnTo>
                    <a:pt x="2540" y="858"/>
                  </a:lnTo>
                  <a:lnTo>
                    <a:pt x="2540" y="856"/>
                  </a:lnTo>
                  <a:lnTo>
                    <a:pt x="2539" y="855"/>
                  </a:lnTo>
                  <a:lnTo>
                    <a:pt x="2537" y="854"/>
                  </a:lnTo>
                  <a:lnTo>
                    <a:pt x="2536" y="854"/>
                  </a:lnTo>
                  <a:lnTo>
                    <a:pt x="2535" y="852"/>
                  </a:lnTo>
                  <a:lnTo>
                    <a:pt x="2534" y="852"/>
                  </a:lnTo>
                  <a:lnTo>
                    <a:pt x="2533" y="854"/>
                  </a:lnTo>
                  <a:lnTo>
                    <a:pt x="2532" y="856"/>
                  </a:lnTo>
                  <a:lnTo>
                    <a:pt x="2531" y="857"/>
                  </a:lnTo>
                  <a:lnTo>
                    <a:pt x="2530" y="857"/>
                  </a:lnTo>
                  <a:lnTo>
                    <a:pt x="2530" y="856"/>
                  </a:lnTo>
                  <a:lnTo>
                    <a:pt x="2530" y="855"/>
                  </a:lnTo>
                  <a:lnTo>
                    <a:pt x="2529" y="853"/>
                  </a:lnTo>
                  <a:lnTo>
                    <a:pt x="2529" y="847"/>
                  </a:lnTo>
                  <a:lnTo>
                    <a:pt x="2529" y="847"/>
                  </a:lnTo>
                  <a:lnTo>
                    <a:pt x="2528" y="848"/>
                  </a:lnTo>
                  <a:lnTo>
                    <a:pt x="2525" y="848"/>
                  </a:lnTo>
                  <a:lnTo>
                    <a:pt x="2525" y="848"/>
                  </a:lnTo>
                  <a:lnTo>
                    <a:pt x="2523" y="847"/>
                  </a:lnTo>
                  <a:lnTo>
                    <a:pt x="2522" y="848"/>
                  </a:lnTo>
                  <a:lnTo>
                    <a:pt x="2521" y="848"/>
                  </a:lnTo>
                  <a:lnTo>
                    <a:pt x="2519" y="847"/>
                  </a:lnTo>
                  <a:lnTo>
                    <a:pt x="2518" y="846"/>
                  </a:lnTo>
                  <a:lnTo>
                    <a:pt x="2519" y="845"/>
                  </a:lnTo>
                  <a:lnTo>
                    <a:pt x="2520" y="844"/>
                  </a:lnTo>
                  <a:lnTo>
                    <a:pt x="2520" y="843"/>
                  </a:lnTo>
                  <a:lnTo>
                    <a:pt x="2519" y="842"/>
                  </a:lnTo>
                  <a:lnTo>
                    <a:pt x="2519" y="841"/>
                  </a:lnTo>
                  <a:lnTo>
                    <a:pt x="2521" y="840"/>
                  </a:lnTo>
                  <a:lnTo>
                    <a:pt x="2521" y="838"/>
                  </a:lnTo>
                  <a:lnTo>
                    <a:pt x="2522" y="838"/>
                  </a:lnTo>
                  <a:lnTo>
                    <a:pt x="2522" y="837"/>
                  </a:lnTo>
                  <a:lnTo>
                    <a:pt x="2523" y="836"/>
                  </a:lnTo>
                  <a:lnTo>
                    <a:pt x="2523" y="836"/>
                  </a:lnTo>
                  <a:lnTo>
                    <a:pt x="2524" y="835"/>
                  </a:lnTo>
                  <a:lnTo>
                    <a:pt x="2524" y="834"/>
                  </a:lnTo>
                  <a:lnTo>
                    <a:pt x="2524" y="829"/>
                  </a:lnTo>
                  <a:lnTo>
                    <a:pt x="2523" y="828"/>
                  </a:lnTo>
                  <a:lnTo>
                    <a:pt x="2523" y="827"/>
                  </a:lnTo>
                  <a:lnTo>
                    <a:pt x="2524" y="827"/>
                  </a:lnTo>
                  <a:close/>
                  <a:moveTo>
                    <a:pt x="2908" y="824"/>
                  </a:moveTo>
                  <a:lnTo>
                    <a:pt x="2907" y="824"/>
                  </a:lnTo>
                  <a:lnTo>
                    <a:pt x="2907" y="824"/>
                  </a:lnTo>
                  <a:lnTo>
                    <a:pt x="2907" y="823"/>
                  </a:lnTo>
                  <a:lnTo>
                    <a:pt x="2908" y="823"/>
                  </a:lnTo>
                  <a:lnTo>
                    <a:pt x="2908" y="824"/>
                  </a:lnTo>
                  <a:close/>
                  <a:moveTo>
                    <a:pt x="1708" y="824"/>
                  </a:moveTo>
                  <a:lnTo>
                    <a:pt x="1706" y="824"/>
                  </a:lnTo>
                  <a:lnTo>
                    <a:pt x="1705" y="824"/>
                  </a:lnTo>
                  <a:lnTo>
                    <a:pt x="1705" y="821"/>
                  </a:lnTo>
                  <a:lnTo>
                    <a:pt x="1706" y="820"/>
                  </a:lnTo>
                  <a:lnTo>
                    <a:pt x="1707" y="820"/>
                  </a:lnTo>
                  <a:lnTo>
                    <a:pt x="1707" y="822"/>
                  </a:lnTo>
                  <a:lnTo>
                    <a:pt x="1708" y="822"/>
                  </a:lnTo>
                  <a:lnTo>
                    <a:pt x="1708" y="824"/>
                  </a:lnTo>
                  <a:close/>
                  <a:moveTo>
                    <a:pt x="1670" y="830"/>
                  </a:moveTo>
                  <a:lnTo>
                    <a:pt x="1670" y="831"/>
                  </a:lnTo>
                  <a:lnTo>
                    <a:pt x="1670" y="831"/>
                  </a:lnTo>
                  <a:lnTo>
                    <a:pt x="1670" y="832"/>
                  </a:lnTo>
                  <a:lnTo>
                    <a:pt x="1667" y="830"/>
                  </a:lnTo>
                  <a:lnTo>
                    <a:pt x="1664" y="831"/>
                  </a:lnTo>
                  <a:lnTo>
                    <a:pt x="1664" y="828"/>
                  </a:lnTo>
                  <a:lnTo>
                    <a:pt x="1663" y="828"/>
                  </a:lnTo>
                  <a:lnTo>
                    <a:pt x="1663" y="826"/>
                  </a:lnTo>
                  <a:lnTo>
                    <a:pt x="1663" y="826"/>
                  </a:lnTo>
                  <a:lnTo>
                    <a:pt x="1663" y="824"/>
                  </a:lnTo>
                  <a:lnTo>
                    <a:pt x="1662" y="823"/>
                  </a:lnTo>
                  <a:lnTo>
                    <a:pt x="1662" y="821"/>
                  </a:lnTo>
                  <a:lnTo>
                    <a:pt x="1663" y="820"/>
                  </a:lnTo>
                  <a:lnTo>
                    <a:pt x="1663" y="820"/>
                  </a:lnTo>
                  <a:lnTo>
                    <a:pt x="1665" y="820"/>
                  </a:lnTo>
                  <a:lnTo>
                    <a:pt x="1665" y="823"/>
                  </a:lnTo>
                  <a:lnTo>
                    <a:pt x="1666" y="823"/>
                  </a:lnTo>
                  <a:lnTo>
                    <a:pt x="1666" y="824"/>
                  </a:lnTo>
                  <a:lnTo>
                    <a:pt x="1667" y="825"/>
                  </a:lnTo>
                  <a:lnTo>
                    <a:pt x="1667" y="826"/>
                  </a:lnTo>
                  <a:lnTo>
                    <a:pt x="1668" y="827"/>
                  </a:lnTo>
                  <a:lnTo>
                    <a:pt x="1668" y="828"/>
                  </a:lnTo>
                  <a:lnTo>
                    <a:pt x="1670" y="830"/>
                  </a:lnTo>
                  <a:close/>
                  <a:moveTo>
                    <a:pt x="1857" y="818"/>
                  </a:moveTo>
                  <a:lnTo>
                    <a:pt x="1855" y="818"/>
                  </a:lnTo>
                  <a:lnTo>
                    <a:pt x="1855" y="817"/>
                  </a:lnTo>
                  <a:lnTo>
                    <a:pt x="1855" y="816"/>
                  </a:lnTo>
                  <a:lnTo>
                    <a:pt x="1857" y="816"/>
                  </a:lnTo>
                  <a:lnTo>
                    <a:pt x="1858" y="816"/>
                  </a:lnTo>
                  <a:lnTo>
                    <a:pt x="1857" y="818"/>
                  </a:lnTo>
                  <a:close/>
                  <a:moveTo>
                    <a:pt x="1688" y="822"/>
                  </a:moveTo>
                  <a:lnTo>
                    <a:pt x="1687" y="822"/>
                  </a:lnTo>
                  <a:lnTo>
                    <a:pt x="1686" y="821"/>
                  </a:lnTo>
                  <a:lnTo>
                    <a:pt x="1686" y="819"/>
                  </a:lnTo>
                  <a:lnTo>
                    <a:pt x="1685" y="818"/>
                  </a:lnTo>
                  <a:lnTo>
                    <a:pt x="1685" y="817"/>
                  </a:lnTo>
                  <a:lnTo>
                    <a:pt x="1686" y="817"/>
                  </a:lnTo>
                  <a:lnTo>
                    <a:pt x="1687" y="815"/>
                  </a:lnTo>
                  <a:lnTo>
                    <a:pt x="1687" y="816"/>
                  </a:lnTo>
                  <a:lnTo>
                    <a:pt x="1688" y="817"/>
                  </a:lnTo>
                  <a:lnTo>
                    <a:pt x="1688" y="818"/>
                  </a:lnTo>
                  <a:lnTo>
                    <a:pt x="1688" y="818"/>
                  </a:lnTo>
                  <a:lnTo>
                    <a:pt x="1688" y="820"/>
                  </a:lnTo>
                  <a:lnTo>
                    <a:pt x="1688" y="821"/>
                  </a:lnTo>
                  <a:lnTo>
                    <a:pt x="1688" y="821"/>
                  </a:lnTo>
                  <a:lnTo>
                    <a:pt x="1688" y="822"/>
                  </a:lnTo>
                  <a:close/>
                  <a:moveTo>
                    <a:pt x="1846" y="815"/>
                  </a:moveTo>
                  <a:lnTo>
                    <a:pt x="1845" y="816"/>
                  </a:lnTo>
                  <a:lnTo>
                    <a:pt x="1844" y="815"/>
                  </a:lnTo>
                  <a:lnTo>
                    <a:pt x="1842" y="813"/>
                  </a:lnTo>
                  <a:lnTo>
                    <a:pt x="1842" y="812"/>
                  </a:lnTo>
                  <a:lnTo>
                    <a:pt x="1843" y="812"/>
                  </a:lnTo>
                  <a:lnTo>
                    <a:pt x="1844" y="813"/>
                  </a:lnTo>
                  <a:lnTo>
                    <a:pt x="1845" y="814"/>
                  </a:lnTo>
                  <a:lnTo>
                    <a:pt x="1846" y="815"/>
                  </a:lnTo>
                  <a:close/>
                  <a:moveTo>
                    <a:pt x="1860" y="812"/>
                  </a:moveTo>
                  <a:lnTo>
                    <a:pt x="1860" y="812"/>
                  </a:lnTo>
                  <a:lnTo>
                    <a:pt x="1859" y="811"/>
                  </a:lnTo>
                  <a:lnTo>
                    <a:pt x="1859" y="811"/>
                  </a:lnTo>
                  <a:lnTo>
                    <a:pt x="1860" y="811"/>
                  </a:lnTo>
                  <a:lnTo>
                    <a:pt x="1860" y="811"/>
                  </a:lnTo>
                  <a:lnTo>
                    <a:pt x="1860" y="812"/>
                  </a:lnTo>
                  <a:close/>
                  <a:moveTo>
                    <a:pt x="2918" y="808"/>
                  </a:moveTo>
                  <a:lnTo>
                    <a:pt x="2918" y="813"/>
                  </a:lnTo>
                  <a:lnTo>
                    <a:pt x="2918" y="813"/>
                  </a:lnTo>
                  <a:lnTo>
                    <a:pt x="2918" y="815"/>
                  </a:lnTo>
                  <a:lnTo>
                    <a:pt x="2917" y="815"/>
                  </a:lnTo>
                  <a:lnTo>
                    <a:pt x="2915" y="815"/>
                  </a:lnTo>
                  <a:lnTo>
                    <a:pt x="2914" y="815"/>
                  </a:lnTo>
                  <a:lnTo>
                    <a:pt x="2912" y="815"/>
                  </a:lnTo>
                  <a:lnTo>
                    <a:pt x="2911" y="815"/>
                  </a:lnTo>
                  <a:lnTo>
                    <a:pt x="2910" y="815"/>
                  </a:lnTo>
                  <a:lnTo>
                    <a:pt x="2910" y="813"/>
                  </a:lnTo>
                  <a:lnTo>
                    <a:pt x="2911" y="813"/>
                  </a:lnTo>
                  <a:lnTo>
                    <a:pt x="2911" y="812"/>
                  </a:lnTo>
                  <a:lnTo>
                    <a:pt x="2912" y="812"/>
                  </a:lnTo>
                  <a:lnTo>
                    <a:pt x="2913" y="813"/>
                  </a:lnTo>
                  <a:lnTo>
                    <a:pt x="2914" y="812"/>
                  </a:lnTo>
                  <a:lnTo>
                    <a:pt x="2914" y="808"/>
                  </a:lnTo>
                  <a:lnTo>
                    <a:pt x="2915" y="807"/>
                  </a:lnTo>
                  <a:lnTo>
                    <a:pt x="2918" y="808"/>
                  </a:lnTo>
                  <a:close/>
                  <a:moveTo>
                    <a:pt x="2914" y="809"/>
                  </a:moveTo>
                  <a:lnTo>
                    <a:pt x="2913" y="809"/>
                  </a:lnTo>
                  <a:lnTo>
                    <a:pt x="2912" y="808"/>
                  </a:lnTo>
                  <a:lnTo>
                    <a:pt x="2912" y="808"/>
                  </a:lnTo>
                  <a:lnTo>
                    <a:pt x="2913" y="807"/>
                  </a:lnTo>
                  <a:lnTo>
                    <a:pt x="2914" y="807"/>
                  </a:lnTo>
                  <a:lnTo>
                    <a:pt x="2914" y="808"/>
                  </a:lnTo>
                  <a:lnTo>
                    <a:pt x="2914" y="808"/>
                  </a:lnTo>
                  <a:lnTo>
                    <a:pt x="2914" y="808"/>
                  </a:lnTo>
                  <a:lnTo>
                    <a:pt x="2914" y="809"/>
                  </a:lnTo>
                  <a:close/>
                  <a:moveTo>
                    <a:pt x="1906" y="807"/>
                  </a:moveTo>
                  <a:lnTo>
                    <a:pt x="1906" y="808"/>
                  </a:lnTo>
                  <a:lnTo>
                    <a:pt x="1904" y="809"/>
                  </a:lnTo>
                  <a:lnTo>
                    <a:pt x="1904" y="811"/>
                  </a:lnTo>
                  <a:lnTo>
                    <a:pt x="1903" y="812"/>
                  </a:lnTo>
                  <a:lnTo>
                    <a:pt x="1902" y="814"/>
                  </a:lnTo>
                  <a:lnTo>
                    <a:pt x="1901" y="815"/>
                  </a:lnTo>
                  <a:lnTo>
                    <a:pt x="1900" y="815"/>
                  </a:lnTo>
                  <a:lnTo>
                    <a:pt x="1899" y="814"/>
                  </a:lnTo>
                  <a:lnTo>
                    <a:pt x="1900" y="813"/>
                  </a:lnTo>
                  <a:lnTo>
                    <a:pt x="1900" y="812"/>
                  </a:lnTo>
                  <a:lnTo>
                    <a:pt x="1898" y="811"/>
                  </a:lnTo>
                  <a:lnTo>
                    <a:pt x="1898" y="809"/>
                  </a:lnTo>
                  <a:lnTo>
                    <a:pt x="1897" y="808"/>
                  </a:lnTo>
                  <a:lnTo>
                    <a:pt x="1897" y="807"/>
                  </a:lnTo>
                  <a:lnTo>
                    <a:pt x="1897" y="806"/>
                  </a:lnTo>
                  <a:lnTo>
                    <a:pt x="1898" y="806"/>
                  </a:lnTo>
                  <a:lnTo>
                    <a:pt x="1899" y="807"/>
                  </a:lnTo>
                  <a:lnTo>
                    <a:pt x="1903" y="807"/>
                  </a:lnTo>
                  <a:lnTo>
                    <a:pt x="1903" y="807"/>
                  </a:lnTo>
                  <a:lnTo>
                    <a:pt x="1904" y="806"/>
                  </a:lnTo>
                  <a:lnTo>
                    <a:pt x="1906" y="807"/>
                  </a:lnTo>
                  <a:close/>
                  <a:moveTo>
                    <a:pt x="1896" y="806"/>
                  </a:moveTo>
                  <a:lnTo>
                    <a:pt x="1896" y="807"/>
                  </a:lnTo>
                  <a:lnTo>
                    <a:pt x="1896" y="807"/>
                  </a:lnTo>
                  <a:lnTo>
                    <a:pt x="1895" y="807"/>
                  </a:lnTo>
                  <a:lnTo>
                    <a:pt x="1895" y="807"/>
                  </a:lnTo>
                  <a:lnTo>
                    <a:pt x="1895" y="807"/>
                  </a:lnTo>
                  <a:lnTo>
                    <a:pt x="1895" y="806"/>
                  </a:lnTo>
                  <a:lnTo>
                    <a:pt x="1895" y="806"/>
                  </a:lnTo>
                  <a:lnTo>
                    <a:pt x="1895" y="805"/>
                  </a:lnTo>
                  <a:lnTo>
                    <a:pt x="1896" y="806"/>
                  </a:lnTo>
                  <a:close/>
                  <a:moveTo>
                    <a:pt x="2548" y="805"/>
                  </a:moveTo>
                  <a:lnTo>
                    <a:pt x="2548" y="805"/>
                  </a:lnTo>
                  <a:lnTo>
                    <a:pt x="2549" y="805"/>
                  </a:lnTo>
                  <a:lnTo>
                    <a:pt x="2550" y="806"/>
                  </a:lnTo>
                  <a:lnTo>
                    <a:pt x="2550" y="807"/>
                  </a:lnTo>
                  <a:lnTo>
                    <a:pt x="2549" y="807"/>
                  </a:lnTo>
                  <a:lnTo>
                    <a:pt x="2548" y="807"/>
                  </a:lnTo>
                  <a:lnTo>
                    <a:pt x="2548" y="806"/>
                  </a:lnTo>
                  <a:lnTo>
                    <a:pt x="2548" y="805"/>
                  </a:lnTo>
                  <a:close/>
                  <a:moveTo>
                    <a:pt x="1685" y="806"/>
                  </a:moveTo>
                  <a:lnTo>
                    <a:pt x="1683" y="806"/>
                  </a:lnTo>
                  <a:lnTo>
                    <a:pt x="1682" y="806"/>
                  </a:lnTo>
                  <a:lnTo>
                    <a:pt x="1682" y="804"/>
                  </a:lnTo>
                  <a:lnTo>
                    <a:pt x="1685" y="804"/>
                  </a:lnTo>
                  <a:lnTo>
                    <a:pt x="1685" y="805"/>
                  </a:lnTo>
                  <a:lnTo>
                    <a:pt x="1685" y="806"/>
                  </a:lnTo>
                  <a:close/>
                  <a:moveTo>
                    <a:pt x="1846" y="804"/>
                  </a:moveTo>
                  <a:lnTo>
                    <a:pt x="1846" y="804"/>
                  </a:lnTo>
                  <a:lnTo>
                    <a:pt x="1847" y="804"/>
                  </a:lnTo>
                  <a:lnTo>
                    <a:pt x="1848" y="805"/>
                  </a:lnTo>
                  <a:lnTo>
                    <a:pt x="1849" y="805"/>
                  </a:lnTo>
                  <a:lnTo>
                    <a:pt x="1850" y="805"/>
                  </a:lnTo>
                  <a:lnTo>
                    <a:pt x="1851" y="807"/>
                  </a:lnTo>
                  <a:lnTo>
                    <a:pt x="1851" y="808"/>
                  </a:lnTo>
                  <a:lnTo>
                    <a:pt x="1849" y="808"/>
                  </a:lnTo>
                  <a:lnTo>
                    <a:pt x="1849" y="809"/>
                  </a:lnTo>
                  <a:lnTo>
                    <a:pt x="1848" y="810"/>
                  </a:lnTo>
                  <a:lnTo>
                    <a:pt x="1847" y="810"/>
                  </a:lnTo>
                  <a:lnTo>
                    <a:pt x="1846" y="808"/>
                  </a:lnTo>
                  <a:lnTo>
                    <a:pt x="1846" y="807"/>
                  </a:lnTo>
                  <a:lnTo>
                    <a:pt x="1845" y="806"/>
                  </a:lnTo>
                  <a:lnTo>
                    <a:pt x="1845" y="805"/>
                  </a:lnTo>
                  <a:lnTo>
                    <a:pt x="1846" y="804"/>
                  </a:lnTo>
                  <a:close/>
                  <a:moveTo>
                    <a:pt x="1648" y="814"/>
                  </a:moveTo>
                  <a:lnTo>
                    <a:pt x="1648" y="814"/>
                  </a:lnTo>
                  <a:lnTo>
                    <a:pt x="1646" y="814"/>
                  </a:lnTo>
                  <a:lnTo>
                    <a:pt x="1646" y="813"/>
                  </a:lnTo>
                  <a:lnTo>
                    <a:pt x="1646" y="812"/>
                  </a:lnTo>
                  <a:lnTo>
                    <a:pt x="1646" y="811"/>
                  </a:lnTo>
                  <a:lnTo>
                    <a:pt x="1646" y="805"/>
                  </a:lnTo>
                  <a:lnTo>
                    <a:pt x="1648" y="804"/>
                  </a:lnTo>
                  <a:lnTo>
                    <a:pt x="1649" y="804"/>
                  </a:lnTo>
                  <a:lnTo>
                    <a:pt x="1650" y="805"/>
                  </a:lnTo>
                  <a:lnTo>
                    <a:pt x="1650" y="807"/>
                  </a:lnTo>
                  <a:lnTo>
                    <a:pt x="1649" y="808"/>
                  </a:lnTo>
                  <a:lnTo>
                    <a:pt x="1648" y="811"/>
                  </a:lnTo>
                  <a:lnTo>
                    <a:pt x="1648" y="812"/>
                  </a:lnTo>
                  <a:lnTo>
                    <a:pt x="1648" y="814"/>
                  </a:lnTo>
                  <a:close/>
                  <a:moveTo>
                    <a:pt x="1977" y="803"/>
                  </a:moveTo>
                  <a:lnTo>
                    <a:pt x="1978" y="804"/>
                  </a:lnTo>
                  <a:lnTo>
                    <a:pt x="1978" y="804"/>
                  </a:lnTo>
                  <a:lnTo>
                    <a:pt x="1978" y="804"/>
                  </a:lnTo>
                  <a:lnTo>
                    <a:pt x="1978" y="805"/>
                  </a:lnTo>
                  <a:lnTo>
                    <a:pt x="1978" y="805"/>
                  </a:lnTo>
                  <a:lnTo>
                    <a:pt x="1977" y="805"/>
                  </a:lnTo>
                  <a:lnTo>
                    <a:pt x="1976" y="805"/>
                  </a:lnTo>
                  <a:lnTo>
                    <a:pt x="1976" y="804"/>
                  </a:lnTo>
                  <a:lnTo>
                    <a:pt x="1977" y="804"/>
                  </a:lnTo>
                  <a:lnTo>
                    <a:pt x="1977" y="803"/>
                  </a:lnTo>
                  <a:close/>
                  <a:moveTo>
                    <a:pt x="1976" y="803"/>
                  </a:moveTo>
                  <a:lnTo>
                    <a:pt x="1975" y="803"/>
                  </a:lnTo>
                  <a:lnTo>
                    <a:pt x="1974" y="802"/>
                  </a:lnTo>
                  <a:lnTo>
                    <a:pt x="1974" y="802"/>
                  </a:lnTo>
                  <a:lnTo>
                    <a:pt x="1975" y="801"/>
                  </a:lnTo>
                  <a:lnTo>
                    <a:pt x="1975" y="801"/>
                  </a:lnTo>
                  <a:lnTo>
                    <a:pt x="1976" y="802"/>
                  </a:lnTo>
                  <a:lnTo>
                    <a:pt x="1976" y="802"/>
                  </a:lnTo>
                  <a:lnTo>
                    <a:pt x="1976" y="803"/>
                  </a:lnTo>
                  <a:close/>
                  <a:moveTo>
                    <a:pt x="1682" y="826"/>
                  </a:moveTo>
                  <a:lnTo>
                    <a:pt x="1681" y="826"/>
                  </a:lnTo>
                  <a:lnTo>
                    <a:pt x="1681" y="827"/>
                  </a:lnTo>
                  <a:lnTo>
                    <a:pt x="1682" y="828"/>
                  </a:lnTo>
                  <a:lnTo>
                    <a:pt x="1680" y="830"/>
                  </a:lnTo>
                  <a:lnTo>
                    <a:pt x="1680" y="828"/>
                  </a:lnTo>
                  <a:lnTo>
                    <a:pt x="1679" y="827"/>
                  </a:lnTo>
                  <a:lnTo>
                    <a:pt x="1678" y="827"/>
                  </a:lnTo>
                  <a:lnTo>
                    <a:pt x="1677" y="827"/>
                  </a:lnTo>
                  <a:lnTo>
                    <a:pt x="1674" y="826"/>
                  </a:lnTo>
                  <a:lnTo>
                    <a:pt x="1674" y="826"/>
                  </a:lnTo>
                  <a:lnTo>
                    <a:pt x="1673" y="825"/>
                  </a:lnTo>
                  <a:lnTo>
                    <a:pt x="1673" y="823"/>
                  </a:lnTo>
                  <a:lnTo>
                    <a:pt x="1675" y="823"/>
                  </a:lnTo>
                  <a:lnTo>
                    <a:pt x="1676" y="823"/>
                  </a:lnTo>
                  <a:lnTo>
                    <a:pt x="1676" y="820"/>
                  </a:lnTo>
                  <a:lnTo>
                    <a:pt x="1676" y="820"/>
                  </a:lnTo>
                  <a:lnTo>
                    <a:pt x="1676" y="819"/>
                  </a:lnTo>
                  <a:lnTo>
                    <a:pt x="1676" y="818"/>
                  </a:lnTo>
                  <a:lnTo>
                    <a:pt x="1676" y="816"/>
                  </a:lnTo>
                  <a:lnTo>
                    <a:pt x="1675" y="816"/>
                  </a:lnTo>
                  <a:lnTo>
                    <a:pt x="1675" y="814"/>
                  </a:lnTo>
                  <a:lnTo>
                    <a:pt x="1676" y="813"/>
                  </a:lnTo>
                  <a:lnTo>
                    <a:pt x="1676" y="809"/>
                  </a:lnTo>
                  <a:lnTo>
                    <a:pt x="1676" y="809"/>
                  </a:lnTo>
                  <a:lnTo>
                    <a:pt x="1676" y="805"/>
                  </a:lnTo>
                  <a:lnTo>
                    <a:pt x="1677" y="804"/>
                  </a:lnTo>
                  <a:lnTo>
                    <a:pt x="1677" y="802"/>
                  </a:lnTo>
                  <a:lnTo>
                    <a:pt x="1677" y="801"/>
                  </a:lnTo>
                  <a:lnTo>
                    <a:pt x="1677" y="800"/>
                  </a:lnTo>
                  <a:lnTo>
                    <a:pt x="1679" y="799"/>
                  </a:lnTo>
                  <a:lnTo>
                    <a:pt x="1679" y="799"/>
                  </a:lnTo>
                  <a:lnTo>
                    <a:pt x="1680" y="801"/>
                  </a:lnTo>
                  <a:lnTo>
                    <a:pt x="1680" y="802"/>
                  </a:lnTo>
                  <a:lnTo>
                    <a:pt x="1681" y="803"/>
                  </a:lnTo>
                  <a:lnTo>
                    <a:pt x="1681" y="805"/>
                  </a:lnTo>
                  <a:lnTo>
                    <a:pt x="1682" y="806"/>
                  </a:lnTo>
                  <a:lnTo>
                    <a:pt x="1681" y="812"/>
                  </a:lnTo>
                  <a:lnTo>
                    <a:pt x="1681" y="813"/>
                  </a:lnTo>
                  <a:lnTo>
                    <a:pt x="1681" y="821"/>
                  </a:lnTo>
                  <a:lnTo>
                    <a:pt x="1682" y="824"/>
                  </a:lnTo>
                  <a:lnTo>
                    <a:pt x="1682" y="826"/>
                  </a:lnTo>
                  <a:close/>
                  <a:moveTo>
                    <a:pt x="1841" y="801"/>
                  </a:moveTo>
                  <a:lnTo>
                    <a:pt x="1839" y="803"/>
                  </a:lnTo>
                  <a:lnTo>
                    <a:pt x="1838" y="802"/>
                  </a:lnTo>
                  <a:lnTo>
                    <a:pt x="1838" y="799"/>
                  </a:lnTo>
                  <a:lnTo>
                    <a:pt x="1840" y="799"/>
                  </a:lnTo>
                  <a:lnTo>
                    <a:pt x="1841" y="801"/>
                  </a:lnTo>
                  <a:close/>
                  <a:moveTo>
                    <a:pt x="1684" y="800"/>
                  </a:moveTo>
                  <a:lnTo>
                    <a:pt x="1684" y="800"/>
                  </a:lnTo>
                  <a:lnTo>
                    <a:pt x="1681" y="798"/>
                  </a:lnTo>
                  <a:lnTo>
                    <a:pt x="1681" y="797"/>
                  </a:lnTo>
                  <a:lnTo>
                    <a:pt x="1682" y="795"/>
                  </a:lnTo>
                  <a:lnTo>
                    <a:pt x="1681" y="794"/>
                  </a:lnTo>
                  <a:lnTo>
                    <a:pt x="1681" y="792"/>
                  </a:lnTo>
                  <a:lnTo>
                    <a:pt x="1681" y="791"/>
                  </a:lnTo>
                  <a:lnTo>
                    <a:pt x="1682" y="791"/>
                  </a:lnTo>
                  <a:lnTo>
                    <a:pt x="1684" y="794"/>
                  </a:lnTo>
                  <a:lnTo>
                    <a:pt x="1685" y="795"/>
                  </a:lnTo>
                  <a:lnTo>
                    <a:pt x="1685" y="797"/>
                  </a:lnTo>
                  <a:lnTo>
                    <a:pt x="1685" y="798"/>
                  </a:lnTo>
                  <a:lnTo>
                    <a:pt x="1685" y="798"/>
                  </a:lnTo>
                  <a:lnTo>
                    <a:pt x="1684" y="800"/>
                  </a:lnTo>
                  <a:close/>
                  <a:moveTo>
                    <a:pt x="1898" y="805"/>
                  </a:moveTo>
                  <a:lnTo>
                    <a:pt x="1897" y="805"/>
                  </a:lnTo>
                  <a:lnTo>
                    <a:pt x="1897" y="803"/>
                  </a:lnTo>
                  <a:lnTo>
                    <a:pt x="1894" y="802"/>
                  </a:lnTo>
                  <a:lnTo>
                    <a:pt x="1894" y="796"/>
                  </a:lnTo>
                  <a:lnTo>
                    <a:pt x="1894" y="796"/>
                  </a:lnTo>
                  <a:lnTo>
                    <a:pt x="1894" y="794"/>
                  </a:lnTo>
                  <a:lnTo>
                    <a:pt x="1895" y="791"/>
                  </a:lnTo>
                  <a:lnTo>
                    <a:pt x="1896" y="791"/>
                  </a:lnTo>
                  <a:lnTo>
                    <a:pt x="1898" y="791"/>
                  </a:lnTo>
                  <a:lnTo>
                    <a:pt x="1898" y="793"/>
                  </a:lnTo>
                  <a:lnTo>
                    <a:pt x="1899" y="793"/>
                  </a:lnTo>
                  <a:lnTo>
                    <a:pt x="1899" y="796"/>
                  </a:lnTo>
                  <a:lnTo>
                    <a:pt x="1899" y="797"/>
                  </a:lnTo>
                  <a:lnTo>
                    <a:pt x="1899" y="799"/>
                  </a:lnTo>
                  <a:lnTo>
                    <a:pt x="1898" y="801"/>
                  </a:lnTo>
                  <a:lnTo>
                    <a:pt x="1898" y="805"/>
                  </a:lnTo>
                  <a:close/>
                  <a:moveTo>
                    <a:pt x="1683" y="789"/>
                  </a:moveTo>
                  <a:lnTo>
                    <a:pt x="1683" y="789"/>
                  </a:lnTo>
                  <a:lnTo>
                    <a:pt x="1682" y="789"/>
                  </a:lnTo>
                  <a:lnTo>
                    <a:pt x="1682" y="789"/>
                  </a:lnTo>
                  <a:lnTo>
                    <a:pt x="1683" y="788"/>
                  </a:lnTo>
                  <a:lnTo>
                    <a:pt x="1683" y="789"/>
                  </a:lnTo>
                  <a:close/>
                  <a:moveTo>
                    <a:pt x="1830" y="791"/>
                  </a:moveTo>
                  <a:lnTo>
                    <a:pt x="1829" y="792"/>
                  </a:lnTo>
                  <a:lnTo>
                    <a:pt x="1828" y="791"/>
                  </a:lnTo>
                  <a:lnTo>
                    <a:pt x="1828" y="790"/>
                  </a:lnTo>
                  <a:lnTo>
                    <a:pt x="1827" y="789"/>
                  </a:lnTo>
                  <a:lnTo>
                    <a:pt x="1827" y="788"/>
                  </a:lnTo>
                  <a:lnTo>
                    <a:pt x="1828" y="789"/>
                  </a:lnTo>
                  <a:lnTo>
                    <a:pt x="1830" y="790"/>
                  </a:lnTo>
                  <a:lnTo>
                    <a:pt x="1830" y="791"/>
                  </a:lnTo>
                  <a:close/>
                  <a:moveTo>
                    <a:pt x="1827" y="788"/>
                  </a:moveTo>
                  <a:lnTo>
                    <a:pt x="1826" y="789"/>
                  </a:lnTo>
                  <a:lnTo>
                    <a:pt x="1826" y="789"/>
                  </a:lnTo>
                  <a:lnTo>
                    <a:pt x="1826" y="788"/>
                  </a:lnTo>
                  <a:lnTo>
                    <a:pt x="1826" y="788"/>
                  </a:lnTo>
                  <a:lnTo>
                    <a:pt x="1826" y="788"/>
                  </a:lnTo>
                  <a:lnTo>
                    <a:pt x="1827" y="788"/>
                  </a:lnTo>
                  <a:close/>
                  <a:moveTo>
                    <a:pt x="1974" y="790"/>
                  </a:moveTo>
                  <a:lnTo>
                    <a:pt x="1973" y="790"/>
                  </a:lnTo>
                  <a:lnTo>
                    <a:pt x="1972" y="789"/>
                  </a:lnTo>
                  <a:lnTo>
                    <a:pt x="1972" y="789"/>
                  </a:lnTo>
                  <a:lnTo>
                    <a:pt x="1972" y="788"/>
                  </a:lnTo>
                  <a:lnTo>
                    <a:pt x="1972" y="787"/>
                  </a:lnTo>
                  <a:lnTo>
                    <a:pt x="1973" y="787"/>
                  </a:lnTo>
                  <a:lnTo>
                    <a:pt x="1974" y="789"/>
                  </a:lnTo>
                  <a:lnTo>
                    <a:pt x="1974" y="789"/>
                  </a:lnTo>
                  <a:lnTo>
                    <a:pt x="1974" y="790"/>
                  </a:lnTo>
                  <a:close/>
                  <a:moveTo>
                    <a:pt x="3291" y="791"/>
                  </a:moveTo>
                  <a:lnTo>
                    <a:pt x="3290" y="792"/>
                  </a:lnTo>
                  <a:lnTo>
                    <a:pt x="3289" y="792"/>
                  </a:lnTo>
                  <a:lnTo>
                    <a:pt x="3289" y="789"/>
                  </a:lnTo>
                  <a:lnTo>
                    <a:pt x="3290" y="789"/>
                  </a:lnTo>
                  <a:lnTo>
                    <a:pt x="3290" y="787"/>
                  </a:lnTo>
                  <a:lnTo>
                    <a:pt x="3291" y="786"/>
                  </a:lnTo>
                  <a:lnTo>
                    <a:pt x="3292" y="787"/>
                  </a:lnTo>
                  <a:lnTo>
                    <a:pt x="3291" y="789"/>
                  </a:lnTo>
                  <a:lnTo>
                    <a:pt x="3291" y="791"/>
                  </a:lnTo>
                  <a:close/>
                  <a:moveTo>
                    <a:pt x="2340" y="784"/>
                  </a:moveTo>
                  <a:lnTo>
                    <a:pt x="2338" y="785"/>
                  </a:lnTo>
                  <a:lnTo>
                    <a:pt x="2337" y="785"/>
                  </a:lnTo>
                  <a:lnTo>
                    <a:pt x="2339" y="783"/>
                  </a:lnTo>
                  <a:lnTo>
                    <a:pt x="2339" y="783"/>
                  </a:lnTo>
                  <a:lnTo>
                    <a:pt x="2340" y="784"/>
                  </a:lnTo>
                  <a:close/>
                  <a:moveTo>
                    <a:pt x="1836" y="785"/>
                  </a:moveTo>
                  <a:lnTo>
                    <a:pt x="1836" y="785"/>
                  </a:lnTo>
                  <a:lnTo>
                    <a:pt x="1837" y="785"/>
                  </a:lnTo>
                  <a:lnTo>
                    <a:pt x="1838" y="787"/>
                  </a:lnTo>
                  <a:lnTo>
                    <a:pt x="1842" y="791"/>
                  </a:lnTo>
                  <a:lnTo>
                    <a:pt x="1842" y="793"/>
                  </a:lnTo>
                  <a:lnTo>
                    <a:pt x="1843" y="793"/>
                  </a:lnTo>
                  <a:lnTo>
                    <a:pt x="1844" y="794"/>
                  </a:lnTo>
                  <a:lnTo>
                    <a:pt x="1846" y="796"/>
                  </a:lnTo>
                  <a:lnTo>
                    <a:pt x="1846" y="796"/>
                  </a:lnTo>
                  <a:lnTo>
                    <a:pt x="1847" y="797"/>
                  </a:lnTo>
                  <a:lnTo>
                    <a:pt x="1848" y="797"/>
                  </a:lnTo>
                  <a:lnTo>
                    <a:pt x="1849" y="798"/>
                  </a:lnTo>
                  <a:lnTo>
                    <a:pt x="1849" y="799"/>
                  </a:lnTo>
                  <a:lnTo>
                    <a:pt x="1852" y="801"/>
                  </a:lnTo>
                  <a:lnTo>
                    <a:pt x="1852" y="802"/>
                  </a:lnTo>
                  <a:lnTo>
                    <a:pt x="1854" y="803"/>
                  </a:lnTo>
                  <a:lnTo>
                    <a:pt x="1855" y="803"/>
                  </a:lnTo>
                  <a:lnTo>
                    <a:pt x="1856" y="803"/>
                  </a:lnTo>
                  <a:lnTo>
                    <a:pt x="1859" y="803"/>
                  </a:lnTo>
                  <a:lnTo>
                    <a:pt x="1860" y="804"/>
                  </a:lnTo>
                  <a:lnTo>
                    <a:pt x="1863" y="805"/>
                  </a:lnTo>
                  <a:lnTo>
                    <a:pt x="1863" y="806"/>
                  </a:lnTo>
                  <a:lnTo>
                    <a:pt x="1864" y="807"/>
                  </a:lnTo>
                  <a:lnTo>
                    <a:pt x="1866" y="808"/>
                  </a:lnTo>
                  <a:lnTo>
                    <a:pt x="1866" y="808"/>
                  </a:lnTo>
                  <a:lnTo>
                    <a:pt x="1867" y="812"/>
                  </a:lnTo>
                  <a:lnTo>
                    <a:pt x="1865" y="813"/>
                  </a:lnTo>
                  <a:lnTo>
                    <a:pt x="1864" y="814"/>
                  </a:lnTo>
                  <a:lnTo>
                    <a:pt x="1863" y="814"/>
                  </a:lnTo>
                  <a:lnTo>
                    <a:pt x="1862" y="813"/>
                  </a:lnTo>
                  <a:lnTo>
                    <a:pt x="1862" y="812"/>
                  </a:lnTo>
                  <a:lnTo>
                    <a:pt x="1863" y="812"/>
                  </a:lnTo>
                  <a:lnTo>
                    <a:pt x="1864" y="811"/>
                  </a:lnTo>
                  <a:lnTo>
                    <a:pt x="1862" y="810"/>
                  </a:lnTo>
                  <a:lnTo>
                    <a:pt x="1858" y="808"/>
                  </a:lnTo>
                  <a:lnTo>
                    <a:pt x="1857" y="807"/>
                  </a:lnTo>
                  <a:lnTo>
                    <a:pt x="1854" y="807"/>
                  </a:lnTo>
                  <a:lnTo>
                    <a:pt x="1853" y="807"/>
                  </a:lnTo>
                  <a:lnTo>
                    <a:pt x="1853" y="807"/>
                  </a:lnTo>
                  <a:lnTo>
                    <a:pt x="1852" y="806"/>
                  </a:lnTo>
                  <a:lnTo>
                    <a:pt x="1852" y="806"/>
                  </a:lnTo>
                  <a:lnTo>
                    <a:pt x="1849" y="803"/>
                  </a:lnTo>
                  <a:lnTo>
                    <a:pt x="1849" y="801"/>
                  </a:lnTo>
                  <a:lnTo>
                    <a:pt x="1847" y="800"/>
                  </a:lnTo>
                  <a:lnTo>
                    <a:pt x="1847" y="800"/>
                  </a:lnTo>
                  <a:lnTo>
                    <a:pt x="1845" y="798"/>
                  </a:lnTo>
                  <a:lnTo>
                    <a:pt x="1842" y="799"/>
                  </a:lnTo>
                  <a:lnTo>
                    <a:pt x="1839" y="797"/>
                  </a:lnTo>
                  <a:lnTo>
                    <a:pt x="1838" y="797"/>
                  </a:lnTo>
                  <a:lnTo>
                    <a:pt x="1837" y="796"/>
                  </a:lnTo>
                  <a:lnTo>
                    <a:pt x="1837" y="793"/>
                  </a:lnTo>
                  <a:lnTo>
                    <a:pt x="1838" y="791"/>
                  </a:lnTo>
                  <a:lnTo>
                    <a:pt x="1838" y="789"/>
                  </a:lnTo>
                  <a:lnTo>
                    <a:pt x="1836" y="788"/>
                  </a:lnTo>
                  <a:lnTo>
                    <a:pt x="1836" y="788"/>
                  </a:lnTo>
                  <a:lnTo>
                    <a:pt x="1830" y="782"/>
                  </a:lnTo>
                  <a:lnTo>
                    <a:pt x="1831" y="782"/>
                  </a:lnTo>
                  <a:lnTo>
                    <a:pt x="1833" y="782"/>
                  </a:lnTo>
                  <a:lnTo>
                    <a:pt x="1834" y="782"/>
                  </a:lnTo>
                  <a:lnTo>
                    <a:pt x="1836" y="785"/>
                  </a:lnTo>
                  <a:close/>
                  <a:moveTo>
                    <a:pt x="2884" y="783"/>
                  </a:moveTo>
                  <a:lnTo>
                    <a:pt x="2883" y="784"/>
                  </a:lnTo>
                  <a:lnTo>
                    <a:pt x="2882" y="783"/>
                  </a:lnTo>
                  <a:lnTo>
                    <a:pt x="2883" y="781"/>
                  </a:lnTo>
                  <a:lnTo>
                    <a:pt x="2884" y="780"/>
                  </a:lnTo>
                  <a:lnTo>
                    <a:pt x="2884" y="782"/>
                  </a:lnTo>
                  <a:lnTo>
                    <a:pt x="2884" y="783"/>
                  </a:lnTo>
                  <a:close/>
                  <a:moveTo>
                    <a:pt x="1982" y="784"/>
                  </a:moveTo>
                  <a:lnTo>
                    <a:pt x="1981" y="784"/>
                  </a:lnTo>
                  <a:lnTo>
                    <a:pt x="1979" y="783"/>
                  </a:lnTo>
                  <a:lnTo>
                    <a:pt x="1979" y="782"/>
                  </a:lnTo>
                  <a:lnTo>
                    <a:pt x="1978" y="782"/>
                  </a:lnTo>
                  <a:lnTo>
                    <a:pt x="1977" y="780"/>
                  </a:lnTo>
                  <a:lnTo>
                    <a:pt x="1977" y="779"/>
                  </a:lnTo>
                  <a:lnTo>
                    <a:pt x="1979" y="778"/>
                  </a:lnTo>
                  <a:lnTo>
                    <a:pt x="1981" y="780"/>
                  </a:lnTo>
                  <a:lnTo>
                    <a:pt x="1982" y="782"/>
                  </a:lnTo>
                  <a:lnTo>
                    <a:pt x="1982" y="784"/>
                  </a:lnTo>
                  <a:close/>
                  <a:moveTo>
                    <a:pt x="2572" y="778"/>
                  </a:moveTo>
                  <a:lnTo>
                    <a:pt x="2572" y="780"/>
                  </a:lnTo>
                  <a:lnTo>
                    <a:pt x="2571" y="780"/>
                  </a:lnTo>
                  <a:lnTo>
                    <a:pt x="2571" y="781"/>
                  </a:lnTo>
                  <a:lnTo>
                    <a:pt x="2570" y="784"/>
                  </a:lnTo>
                  <a:lnTo>
                    <a:pt x="2569" y="785"/>
                  </a:lnTo>
                  <a:lnTo>
                    <a:pt x="2567" y="785"/>
                  </a:lnTo>
                  <a:lnTo>
                    <a:pt x="2567" y="784"/>
                  </a:lnTo>
                  <a:lnTo>
                    <a:pt x="2566" y="784"/>
                  </a:lnTo>
                  <a:lnTo>
                    <a:pt x="2565" y="783"/>
                  </a:lnTo>
                  <a:lnTo>
                    <a:pt x="2562" y="779"/>
                  </a:lnTo>
                  <a:lnTo>
                    <a:pt x="2562" y="779"/>
                  </a:lnTo>
                  <a:lnTo>
                    <a:pt x="2564" y="778"/>
                  </a:lnTo>
                  <a:lnTo>
                    <a:pt x="2565" y="779"/>
                  </a:lnTo>
                  <a:lnTo>
                    <a:pt x="2568" y="779"/>
                  </a:lnTo>
                  <a:lnTo>
                    <a:pt x="2569" y="780"/>
                  </a:lnTo>
                  <a:lnTo>
                    <a:pt x="2570" y="779"/>
                  </a:lnTo>
                  <a:lnTo>
                    <a:pt x="2570" y="777"/>
                  </a:lnTo>
                  <a:lnTo>
                    <a:pt x="2571" y="777"/>
                  </a:lnTo>
                  <a:lnTo>
                    <a:pt x="2572" y="778"/>
                  </a:lnTo>
                  <a:close/>
                  <a:moveTo>
                    <a:pt x="1674" y="778"/>
                  </a:moveTo>
                  <a:lnTo>
                    <a:pt x="1673" y="778"/>
                  </a:lnTo>
                  <a:lnTo>
                    <a:pt x="1673" y="778"/>
                  </a:lnTo>
                  <a:lnTo>
                    <a:pt x="1673" y="777"/>
                  </a:lnTo>
                  <a:lnTo>
                    <a:pt x="1673" y="777"/>
                  </a:lnTo>
                  <a:lnTo>
                    <a:pt x="1674" y="777"/>
                  </a:lnTo>
                  <a:lnTo>
                    <a:pt x="1674" y="777"/>
                  </a:lnTo>
                  <a:lnTo>
                    <a:pt x="1674" y="778"/>
                  </a:lnTo>
                  <a:close/>
                  <a:moveTo>
                    <a:pt x="1826" y="776"/>
                  </a:moveTo>
                  <a:lnTo>
                    <a:pt x="1826" y="777"/>
                  </a:lnTo>
                  <a:lnTo>
                    <a:pt x="1827" y="777"/>
                  </a:lnTo>
                  <a:lnTo>
                    <a:pt x="1828" y="778"/>
                  </a:lnTo>
                  <a:lnTo>
                    <a:pt x="1828" y="779"/>
                  </a:lnTo>
                  <a:lnTo>
                    <a:pt x="1827" y="779"/>
                  </a:lnTo>
                  <a:lnTo>
                    <a:pt x="1827" y="778"/>
                  </a:lnTo>
                  <a:lnTo>
                    <a:pt x="1826" y="778"/>
                  </a:lnTo>
                  <a:lnTo>
                    <a:pt x="1825" y="777"/>
                  </a:lnTo>
                  <a:lnTo>
                    <a:pt x="1825" y="776"/>
                  </a:lnTo>
                  <a:lnTo>
                    <a:pt x="1826" y="776"/>
                  </a:lnTo>
                  <a:close/>
                  <a:moveTo>
                    <a:pt x="1891" y="778"/>
                  </a:moveTo>
                  <a:lnTo>
                    <a:pt x="1891" y="780"/>
                  </a:lnTo>
                  <a:lnTo>
                    <a:pt x="1890" y="779"/>
                  </a:lnTo>
                  <a:lnTo>
                    <a:pt x="1890" y="778"/>
                  </a:lnTo>
                  <a:lnTo>
                    <a:pt x="1889" y="778"/>
                  </a:lnTo>
                  <a:lnTo>
                    <a:pt x="1889" y="773"/>
                  </a:lnTo>
                  <a:lnTo>
                    <a:pt x="1890" y="773"/>
                  </a:lnTo>
                  <a:lnTo>
                    <a:pt x="1891" y="773"/>
                  </a:lnTo>
                  <a:lnTo>
                    <a:pt x="1891" y="775"/>
                  </a:lnTo>
                  <a:lnTo>
                    <a:pt x="1892" y="778"/>
                  </a:lnTo>
                  <a:lnTo>
                    <a:pt x="1891" y="778"/>
                  </a:lnTo>
                  <a:close/>
                  <a:moveTo>
                    <a:pt x="2484" y="774"/>
                  </a:moveTo>
                  <a:lnTo>
                    <a:pt x="2484" y="774"/>
                  </a:lnTo>
                  <a:lnTo>
                    <a:pt x="2484" y="774"/>
                  </a:lnTo>
                  <a:lnTo>
                    <a:pt x="2485" y="775"/>
                  </a:lnTo>
                  <a:lnTo>
                    <a:pt x="2483" y="775"/>
                  </a:lnTo>
                  <a:lnTo>
                    <a:pt x="2482" y="774"/>
                  </a:lnTo>
                  <a:lnTo>
                    <a:pt x="2482" y="772"/>
                  </a:lnTo>
                  <a:lnTo>
                    <a:pt x="2483" y="772"/>
                  </a:lnTo>
                  <a:lnTo>
                    <a:pt x="2485" y="773"/>
                  </a:lnTo>
                  <a:lnTo>
                    <a:pt x="2484" y="774"/>
                  </a:lnTo>
                  <a:close/>
                  <a:moveTo>
                    <a:pt x="2440" y="775"/>
                  </a:moveTo>
                  <a:lnTo>
                    <a:pt x="2439" y="775"/>
                  </a:lnTo>
                  <a:lnTo>
                    <a:pt x="2438" y="775"/>
                  </a:lnTo>
                  <a:lnTo>
                    <a:pt x="2438" y="772"/>
                  </a:lnTo>
                  <a:lnTo>
                    <a:pt x="2440" y="772"/>
                  </a:lnTo>
                  <a:lnTo>
                    <a:pt x="2440" y="774"/>
                  </a:lnTo>
                  <a:lnTo>
                    <a:pt x="2440" y="775"/>
                  </a:lnTo>
                  <a:close/>
                  <a:moveTo>
                    <a:pt x="1974" y="770"/>
                  </a:moveTo>
                  <a:lnTo>
                    <a:pt x="1973" y="771"/>
                  </a:lnTo>
                  <a:lnTo>
                    <a:pt x="1972" y="770"/>
                  </a:lnTo>
                  <a:lnTo>
                    <a:pt x="1972" y="770"/>
                  </a:lnTo>
                  <a:lnTo>
                    <a:pt x="1973" y="769"/>
                  </a:lnTo>
                  <a:lnTo>
                    <a:pt x="1974" y="770"/>
                  </a:lnTo>
                  <a:close/>
                  <a:moveTo>
                    <a:pt x="1812" y="767"/>
                  </a:moveTo>
                  <a:lnTo>
                    <a:pt x="1811" y="767"/>
                  </a:lnTo>
                  <a:lnTo>
                    <a:pt x="1811" y="767"/>
                  </a:lnTo>
                  <a:lnTo>
                    <a:pt x="1811" y="765"/>
                  </a:lnTo>
                  <a:lnTo>
                    <a:pt x="1812" y="765"/>
                  </a:lnTo>
                  <a:lnTo>
                    <a:pt x="1812" y="765"/>
                  </a:lnTo>
                  <a:lnTo>
                    <a:pt x="1812" y="767"/>
                  </a:lnTo>
                  <a:close/>
                  <a:moveTo>
                    <a:pt x="1675" y="765"/>
                  </a:moveTo>
                  <a:lnTo>
                    <a:pt x="1675" y="765"/>
                  </a:lnTo>
                  <a:lnTo>
                    <a:pt x="1675" y="765"/>
                  </a:lnTo>
                  <a:lnTo>
                    <a:pt x="1675" y="764"/>
                  </a:lnTo>
                  <a:lnTo>
                    <a:pt x="1675" y="764"/>
                  </a:lnTo>
                  <a:lnTo>
                    <a:pt x="1676" y="764"/>
                  </a:lnTo>
                  <a:lnTo>
                    <a:pt x="1676" y="764"/>
                  </a:lnTo>
                  <a:lnTo>
                    <a:pt x="1676" y="765"/>
                  </a:lnTo>
                  <a:lnTo>
                    <a:pt x="1675" y="765"/>
                  </a:lnTo>
                  <a:close/>
                  <a:moveTo>
                    <a:pt x="1781" y="765"/>
                  </a:moveTo>
                  <a:lnTo>
                    <a:pt x="1781" y="765"/>
                  </a:lnTo>
                  <a:lnTo>
                    <a:pt x="1781" y="764"/>
                  </a:lnTo>
                  <a:lnTo>
                    <a:pt x="1781" y="764"/>
                  </a:lnTo>
                  <a:lnTo>
                    <a:pt x="1781" y="763"/>
                  </a:lnTo>
                  <a:lnTo>
                    <a:pt x="1782" y="763"/>
                  </a:lnTo>
                  <a:lnTo>
                    <a:pt x="1782" y="763"/>
                  </a:lnTo>
                  <a:lnTo>
                    <a:pt x="1781" y="765"/>
                  </a:lnTo>
                  <a:close/>
                  <a:moveTo>
                    <a:pt x="1978" y="776"/>
                  </a:moveTo>
                  <a:lnTo>
                    <a:pt x="1977" y="776"/>
                  </a:lnTo>
                  <a:lnTo>
                    <a:pt x="1975" y="774"/>
                  </a:lnTo>
                  <a:lnTo>
                    <a:pt x="1975" y="773"/>
                  </a:lnTo>
                  <a:lnTo>
                    <a:pt x="1974" y="771"/>
                  </a:lnTo>
                  <a:lnTo>
                    <a:pt x="1974" y="769"/>
                  </a:lnTo>
                  <a:lnTo>
                    <a:pt x="1974" y="768"/>
                  </a:lnTo>
                  <a:lnTo>
                    <a:pt x="1973" y="768"/>
                  </a:lnTo>
                  <a:lnTo>
                    <a:pt x="1973" y="765"/>
                  </a:lnTo>
                  <a:lnTo>
                    <a:pt x="1972" y="763"/>
                  </a:lnTo>
                  <a:lnTo>
                    <a:pt x="1976" y="763"/>
                  </a:lnTo>
                  <a:lnTo>
                    <a:pt x="1978" y="762"/>
                  </a:lnTo>
                  <a:lnTo>
                    <a:pt x="1979" y="763"/>
                  </a:lnTo>
                  <a:lnTo>
                    <a:pt x="1979" y="764"/>
                  </a:lnTo>
                  <a:lnTo>
                    <a:pt x="1979" y="765"/>
                  </a:lnTo>
                  <a:lnTo>
                    <a:pt x="1979" y="766"/>
                  </a:lnTo>
                  <a:lnTo>
                    <a:pt x="1977" y="767"/>
                  </a:lnTo>
                  <a:lnTo>
                    <a:pt x="1977" y="774"/>
                  </a:lnTo>
                  <a:lnTo>
                    <a:pt x="1978" y="774"/>
                  </a:lnTo>
                  <a:lnTo>
                    <a:pt x="1978" y="776"/>
                  </a:lnTo>
                  <a:close/>
                  <a:moveTo>
                    <a:pt x="2332" y="762"/>
                  </a:moveTo>
                  <a:lnTo>
                    <a:pt x="2333" y="763"/>
                  </a:lnTo>
                  <a:lnTo>
                    <a:pt x="2334" y="763"/>
                  </a:lnTo>
                  <a:lnTo>
                    <a:pt x="2336" y="765"/>
                  </a:lnTo>
                  <a:lnTo>
                    <a:pt x="2336" y="768"/>
                  </a:lnTo>
                  <a:lnTo>
                    <a:pt x="2337" y="769"/>
                  </a:lnTo>
                  <a:lnTo>
                    <a:pt x="2337" y="769"/>
                  </a:lnTo>
                  <a:lnTo>
                    <a:pt x="2338" y="769"/>
                  </a:lnTo>
                  <a:lnTo>
                    <a:pt x="2338" y="770"/>
                  </a:lnTo>
                  <a:lnTo>
                    <a:pt x="2338" y="771"/>
                  </a:lnTo>
                  <a:lnTo>
                    <a:pt x="2339" y="772"/>
                  </a:lnTo>
                  <a:lnTo>
                    <a:pt x="2339" y="773"/>
                  </a:lnTo>
                  <a:lnTo>
                    <a:pt x="2340" y="774"/>
                  </a:lnTo>
                  <a:lnTo>
                    <a:pt x="2342" y="775"/>
                  </a:lnTo>
                  <a:lnTo>
                    <a:pt x="2343" y="775"/>
                  </a:lnTo>
                  <a:lnTo>
                    <a:pt x="2344" y="778"/>
                  </a:lnTo>
                  <a:lnTo>
                    <a:pt x="2344" y="779"/>
                  </a:lnTo>
                  <a:lnTo>
                    <a:pt x="2345" y="779"/>
                  </a:lnTo>
                  <a:lnTo>
                    <a:pt x="2345" y="782"/>
                  </a:lnTo>
                  <a:lnTo>
                    <a:pt x="2344" y="783"/>
                  </a:lnTo>
                  <a:lnTo>
                    <a:pt x="2341" y="783"/>
                  </a:lnTo>
                  <a:lnTo>
                    <a:pt x="2339" y="781"/>
                  </a:lnTo>
                  <a:lnTo>
                    <a:pt x="2338" y="780"/>
                  </a:lnTo>
                  <a:lnTo>
                    <a:pt x="2337" y="780"/>
                  </a:lnTo>
                  <a:lnTo>
                    <a:pt x="2335" y="782"/>
                  </a:lnTo>
                  <a:lnTo>
                    <a:pt x="2335" y="784"/>
                  </a:lnTo>
                  <a:lnTo>
                    <a:pt x="2336" y="785"/>
                  </a:lnTo>
                  <a:lnTo>
                    <a:pt x="2336" y="785"/>
                  </a:lnTo>
                  <a:lnTo>
                    <a:pt x="2339" y="787"/>
                  </a:lnTo>
                  <a:lnTo>
                    <a:pt x="2340" y="789"/>
                  </a:lnTo>
                  <a:lnTo>
                    <a:pt x="2340" y="790"/>
                  </a:lnTo>
                  <a:lnTo>
                    <a:pt x="2338" y="790"/>
                  </a:lnTo>
                  <a:lnTo>
                    <a:pt x="2337" y="789"/>
                  </a:lnTo>
                  <a:lnTo>
                    <a:pt x="2336" y="788"/>
                  </a:lnTo>
                  <a:lnTo>
                    <a:pt x="2335" y="788"/>
                  </a:lnTo>
                  <a:lnTo>
                    <a:pt x="2333" y="785"/>
                  </a:lnTo>
                  <a:lnTo>
                    <a:pt x="2333" y="785"/>
                  </a:lnTo>
                  <a:lnTo>
                    <a:pt x="2332" y="784"/>
                  </a:lnTo>
                  <a:lnTo>
                    <a:pt x="2332" y="784"/>
                  </a:lnTo>
                  <a:lnTo>
                    <a:pt x="2330" y="784"/>
                  </a:lnTo>
                  <a:lnTo>
                    <a:pt x="2330" y="783"/>
                  </a:lnTo>
                  <a:lnTo>
                    <a:pt x="2328" y="781"/>
                  </a:lnTo>
                  <a:lnTo>
                    <a:pt x="2330" y="781"/>
                  </a:lnTo>
                  <a:lnTo>
                    <a:pt x="2330" y="780"/>
                  </a:lnTo>
                  <a:lnTo>
                    <a:pt x="2331" y="781"/>
                  </a:lnTo>
                  <a:lnTo>
                    <a:pt x="2334" y="780"/>
                  </a:lnTo>
                  <a:lnTo>
                    <a:pt x="2334" y="778"/>
                  </a:lnTo>
                  <a:lnTo>
                    <a:pt x="2333" y="778"/>
                  </a:lnTo>
                  <a:lnTo>
                    <a:pt x="2332" y="778"/>
                  </a:lnTo>
                  <a:lnTo>
                    <a:pt x="2331" y="778"/>
                  </a:lnTo>
                  <a:lnTo>
                    <a:pt x="2328" y="780"/>
                  </a:lnTo>
                  <a:lnTo>
                    <a:pt x="2326" y="780"/>
                  </a:lnTo>
                  <a:lnTo>
                    <a:pt x="2326" y="779"/>
                  </a:lnTo>
                  <a:lnTo>
                    <a:pt x="2325" y="778"/>
                  </a:lnTo>
                  <a:lnTo>
                    <a:pt x="2325" y="775"/>
                  </a:lnTo>
                  <a:lnTo>
                    <a:pt x="2325" y="775"/>
                  </a:lnTo>
                  <a:lnTo>
                    <a:pt x="2325" y="773"/>
                  </a:lnTo>
                  <a:lnTo>
                    <a:pt x="2324" y="773"/>
                  </a:lnTo>
                  <a:lnTo>
                    <a:pt x="2324" y="769"/>
                  </a:lnTo>
                  <a:lnTo>
                    <a:pt x="2326" y="765"/>
                  </a:lnTo>
                  <a:lnTo>
                    <a:pt x="2327" y="763"/>
                  </a:lnTo>
                  <a:lnTo>
                    <a:pt x="2327" y="763"/>
                  </a:lnTo>
                  <a:lnTo>
                    <a:pt x="2330" y="762"/>
                  </a:lnTo>
                  <a:lnTo>
                    <a:pt x="2332" y="762"/>
                  </a:lnTo>
                  <a:close/>
                  <a:moveTo>
                    <a:pt x="1804" y="763"/>
                  </a:moveTo>
                  <a:lnTo>
                    <a:pt x="1803" y="764"/>
                  </a:lnTo>
                  <a:lnTo>
                    <a:pt x="1801" y="761"/>
                  </a:lnTo>
                  <a:lnTo>
                    <a:pt x="1801" y="760"/>
                  </a:lnTo>
                  <a:lnTo>
                    <a:pt x="1803" y="760"/>
                  </a:lnTo>
                  <a:lnTo>
                    <a:pt x="1804" y="761"/>
                  </a:lnTo>
                  <a:lnTo>
                    <a:pt x="1804" y="763"/>
                  </a:lnTo>
                  <a:close/>
                  <a:moveTo>
                    <a:pt x="1780" y="761"/>
                  </a:moveTo>
                  <a:lnTo>
                    <a:pt x="1779" y="761"/>
                  </a:lnTo>
                  <a:lnTo>
                    <a:pt x="1779" y="761"/>
                  </a:lnTo>
                  <a:lnTo>
                    <a:pt x="1779" y="760"/>
                  </a:lnTo>
                  <a:lnTo>
                    <a:pt x="1779" y="760"/>
                  </a:lnTo>
                  <a:lnTo>
                    <a:pt x="1779" y="760"/>
                  </a:lnTo>
                  <a:lnTo>
                    <a:pt x="1779" y="759"/>
                  </a:lnTo>
                  <a:lnTo>
                    <a:pt x="1780" y="759"/>
                  </a:lnTo>
                  <a:lnTo>
                    <a:pt x="1781" y="760"/>
                  </a:lnTo>
                  <a:lnTo>
                    <a:pt x="1780" y="760"/>
                  </a:lnTo>
                  <a:lnTo>
                    <a:pt x="1780" y="761"/>
                  </a:lnTo>
                  <a:close/>
                  <a:moveTo>
                    <a:pt x="1778" y="757"/>
                  </a:moveTo>
                  <a:lnTo>
                    <a:pt x="1779" y="757"/>
                  </a:lnTo>
                  <a:lnTo>
                    <a:pt x="1779" y="757"/>
                  </a:lnTo>
                  <a:lnTo>
                    <a:pt x="1780" y="758"/>
                  </a:lnTo>
                  <a:lnTo>
                    <a:pt x="1780" y="759"/>
                  </a:lnTo>
                  <a:lnTo>
                    <a:pt x="1779" y="759"/>
                  </a:lnTo>
                  <a:lnTo>
                    <a:pt x="1778" y="759"/>
                  </a:lnTo>
                  <a:lnTo>
                    <a:pt x="1778" y="759"/>
                  </a:lnTo>
                  <a:lnTo>
                    <a:pt x="1778" y="757"/>
                  </a:lnTo>
                  <a:close/>
                  <a:moveTo>
                    <a:pt x="2883" y="758"/>
                  </a:moveTo>
                  <a:lnTo>
                    <a:pt x="2883" y="758"/>
                  </a:lnTo>
                  <a:lnTo>
                    <a:pt x="2882" y="758"/>
                  </a:lnTo>
                  <a:lnTo>
                    <a:pt x="2882" y="756"/>
                  </a:lnTo>
                  <a:lnTo>
                    <a:pt x="2882" y="756"/>
                  </a:lnTo>
                  <a:lnTo>
                    <a:pt x="2883" y="756"/>
                  </a:lnTo>
                  <a:lnTo>
                    <a:pt x="2883" y="756"/>
                  </a:lnTo>
                  <a:lnTo>
                    <a:pt x="2883" y="758"/>
                  </a:lnTo>
                  <a:close/>
                  <a:moveTo>
                    <a:pt x="1669" y="757"/>
                  </a:moveTo>
                  <a:lnTo>
                    <a:pt x="1667" y="758"/>
                  </a:lnTo>
                  <a:lnTo>
                    <a:pt x="1665" y="758"/>
                  </a:lnTo>
                  <a:lnTo>
                    <a:pt x="1664" y="759"/>
                  </a:lnTo>
                  <a:lnTo>
                    <a:pt x="1663" y="759"/>
                  </a:lnTo>
                  <a:lnTo>
                    <a:pt x="1663" y="758"/>
                  </a:lnTo>
                  <a:lnTo>
                    <a:pt x="1664" y="757"/>
                  </a:lnTo>
                  <a:lnTo>
                    <a:pt x="1665" y="757"/>
                  </a:lnTo>
                  <a:lnTo>
                    <a:pt x="1667" y="755"/>
                  </a:lnTo>
                  <a:lnTo>
                    <a:pt x="1669" y="756"/>
                  </a:lnTo>
                  <a:lnTo>
                    <a:pt x="1669" y="757"/>
                  </a:lnTo>
                  <a:close/>
                  <a:moveTo>
                    <a:pt x="2485" y="758"/>
                  </a:moveTo>
                  <a:lnTo>
                    <a:pt x="2484" y="758"/>
                  </a:lnTo>
                  <a:lnTo>
                    <a:pt x="2484" y="758"/>
                  </a:lnTo>
                  <a:lnTo>
                    <a:pt x="2484" y="756"/>
                  </a:lnTo>
                  <a:lnTo>
                    <a:pt x="2484" y="755"/>
                  </a:lnTo>
                  <a:lnTo>
                    <a:pt x="2485" y="756"/>
                  </a:lnTo>
                  <a:lnTo>
                    <a:pt x="2485" y="758"/>
                  </a:lnTo>
                  <a:close/>
                  <a:moveTo>
                    <a:pt x="1669" y="754"/>
                  </a:moveTo>
                  <a:lnTo>
                    <a:pt x="1669" y="755"/>
                  </a:lnTo>
                  <a:lnTo>
                    <a:pt x="1668" y="754"/>
                  </a:lnTo>
                  <a:lnTo>
                    <a:pt x="1668" y="752"/>
                  </a:lnTo>
                  <a:lnTo>
                    <a:pt x="1668" y="751"/>
                  </a:lnTo>
                  <a:lnTo>
                    <a:pt x="1669" y="751"/>
                  </a:lnTo>
                  <a:lnTo>
                    <a:pt x="1669" y="753"/>
                  </a:lnTo>
                  <a:lnTo>
                    <a:pt x="1669" y="753"/>
                  </a:lnTo>
                  <a:lnTo>
                    <a:pt x="1669" y="754"/>
                  </a:lnTo>
                  <a:close/>
                  <a:moveTo>
                    <a:pt x="1961" y="758"/>
                  </a:moveTo>
                  <a:lnTo>
                    <a:pt x="1960" y="758"/>
                  </a:lnTo>
                  <a:lnTo>
                    <a:pt x="1959" y="756"/>
                  </a:lnTo>
                  <a:lnTo>
                    <a:pt x="1956" y="750"/>
                  </a:lnTo>
                  <a:lnTo>
                    <a:pt x="1957" y="750"/>
                  </a:lnTo>
                  <a:lnTo>
                    <a:pt x="1958" y="750"/>
                  </a:lnTo>
                  <a:lnTo>
                    <a:pt x="1958" y="750"/>
                  </a:lnTo>
                  <a:lnTo>
                    <a:pt x="1959" y="751"/>
                  </a:lnTo>
                  <a:lnTo>
                    <a:pt x="1959" y="753"/>
                  </a:lnTo>
                  <a:lnTo>
                    <a:pt x="1961" y="757"/>
                  </a:lnTo>
                  <a:lnTo>
                    <a:pt x="1961" y="758"/>
                  </a:lnTo>
                  <a:close/>
                  <a:moveTo>
                    <a:pt x="1674" y="748"/>
                  </a:moveTo>
                  <a:lnTo>
                    <a:pt x="1673" y="749"/>
                  </a:lnTo>
                  <a:lnTo>
                    <a:pt x="1672" y="748"/>
                  </a:lnTo>
                  <a:lnTo>
                    <a:pt x="1672" y="747"/>
                  </a:lnTo>
                  <a:lnTo>
                    <a:pt x="1672" y="747"/>
                  </a:lnTo>
                  <a:lnTo>
                    <a:pt x="1673" y="747"/>
                  </a:lnTo>
                  <a:lnTo>
                    <a:pt x="1674" y="748"/>
                  </a:lnTo>
                  <a:close/>
                  <a:moveTo>
                    <a:pt x="2543" y="749"/>
                  </a:moveTo>
                  <a:lnTo>
                    <a:pt x="2544" y="751"/>
                  </a:lnTo>
                  <a:lnTo>
                    <a:pt x="2543" y="752"/>
                  </a:lnTo>
                  <a:lnTo>
                    <a:pt x="2542" y="752"/>
                  </a:lnTo>
                  <a:lnTo>
                    <a:pt x="2541" y="754"/>
                  </a:lnTo>
                  <a:lnTo>
                    <a:pt x="2540" y="754"/>
                  </a:lnTo>
                  <a:lnTo>
                    <a:pt x="2539" y="753"/>
                  </a:lnTo>
                  <a:lnTo>
                    <a:pt x="2539" y="752"/>
                  </a:lnTo>
                  <a:lnTo>
                    <a:pt x="2541" y="750"/>
                  </a:lnTo>
                  <a:lnTo>
                    <a:pt x="2540" y="749"/>
                  </a:lnTo>
                  <a:lnTo>
                    <a:pt x="2539" y="749"/>
                  </a:lnTo>
                  <a:lnTo>
                    <a:pt x="2539" y="748"/>
                  </a:lnTo>
                  <a:lnTo>
                    <a:pt x="2539" y="747"/>
                  </a:lnTo>
                  <a:lnTo>
                    <a:pt x="2540" y="747"/>
                  </a:lnTo>
                  <a:lnTo>
                    <a:pt x="2542" y="745"/>
                  </a:lnTo>
                  <a:lnTo>
                    <a:pt x="2543" y="746"/>
                  </a:lnTo>
                  <a:lnTo>
                    <a:pt x="2543" y="748"/>
                  </a:lnTo>
                  <a:lnTo>
                    <a:pt x="2543" y="749"/>
                  </a:lnTo>
                  <a:close/>
                  <a:moveTo>
                    <a:pt x="2482" y="747"/>
                  </a:moveTo>
                  <a:lnTo>
                    <a:pt x="2481" y="747"/>
                  </a:lnTo>
                  <a:lnTo>
                    <a:pt x="2480" y="745"/>
                  </a:lnTo>
                  <a:lnTo>
                    <a:pt x="2479" y="744"/>
                  </a:lnTo>
                  <a:lnTo>
                    <a:pt x="2480" y="743"/>
                  </a:lnTo>
                  <a:lnTo>
                    <a:pt x="2481" y="743"/>
                  </a:lnTo>
                  <a:lnTo>
                    <a:pt x="2482" y="744"/>
                  </a:lnTo>
                  <a:lnTo>
                    <a:pt x="2482" y="747"/>
                  </a:lnTo>
                  <a:close/>
                  <a:moveTo>
                    <a:pt x="1810" y="744"/>
                  </a:moveTo>
                  <a:lnTo>
                    <a:pt x="1809" y="744"/>
                  </a:lnTo>
                  <a:lnTo>
                    <a:pt x="1809" y="744"/>
                  </a:lnTo>
                  <a:lnTo>
                    <a:pt x="1809" y="743"/>
                  </a:lnTo>
                  <a:lnTo>
                    <a:pt x="1809" y="743"/>
                  </a:lnTo>
                  <a:lnTo>
                    <a:pt x="1810" y="743"/>
                  </a:lnTo>
                  <a:lnTo>
                    <a:pt x="1810" y="743"/>
                  </a:lnTo>
                  <a:lnTo>
                    <a:pt x="1810" y="744"/>
                  </a:lnTo>
                  <a:close/>
                  <a:moveTo>
                    <a:pt x="1808" y="742"/>
                  </a:moveTo>
                  <a:lnTo>
                    <a:pt x="1807" y="742"/>
                  </a:lnTo>
                  <a:lnTo>
                    <a:pt x="1807" y="741"/>
                  </a:lnTo>
                  <a:lnTo>
                    <a:pt x="1807" y="741"/>
                  </a:lnTo>
                  <a:lnTo>
                    <a:pt x="1808" y="741"/>
                  </a:lnTo>
                  <a:lnTo>
                    <a:pt x="1808" y="741"/>
                  </a:lnTo>
                  <a:lnTo>
                    <a:pt x="1808" y="742"/>
                  </a:lnTo>
                  <a:close/>
                  <a:moveTo>
                    <a:pt x="1809" y="744"/>
                  </a:moveTo>
                  <a:lnTo>
                    <a:pt x="1807" y="745"/>
                  </a:lnTo>
                  <a:lnTo>
                    <a:pt x="1805" y="742"/>
                  </a:lnTo>
                  <a:lnTo>
                    <a:pt x="1804" y="742"/>
                  </a:lnTo>
                  <a:lnTo>
                    <a:pt x="1805" y="741"/>
                  </a:lnTo>
                  <a:lnTo>
                    <a:pt x="1806" y="741"/>
                  </a:lnTo>
                  <a:lnTo>
                    <a:pt x="1807" y="743"/>
                  </a:lnTo>
                  <a:lnTo>
                    <a:pt x="1809" y="743"/>
                  </a:lnTo>
                  <a:lnTo>
                    <a:pt x="1809" y="744"/>
                  </a:lnTo>
                  <a:close/>
                  <a:moveTo>
                    <a:pt x="1804" y="741"/>
                  </a:moveTo>
                  <a:lnTo>
                    <a:pt x="1804" y="742"/>
                  </a:lnTo>
                  <a:lnTo>
                    <a:pt x="1803" y="741"/>
                  </a:lnTo>
                  <a:lnTo>
                    <a:pt x="1803" y="741"/>
                  </a:lnTo>
                  <a:lnTo>
                    <a:pt x="1803" y="740"/>
                  </a:lnTo>
                  <a:lnTo>
                    <a:pt x="1804" y="740"/>
                  </a:lnTo>
                  <a:lnTo>
                    <a:pt x="1804" y="741"/>
                  </a:lnTo>
                  <a:close/>
                  <a:moveTo>
                    <a:pt x="2542" y="739"/>
                  </a:moveTo>
                  <a:lnTo>
                    <a:pt x="2543" y="741"/>
                  </a:lnTo>
                  <a:lnTo>
                    <a:pt x="2543" y="743"/>
                  </a:lnTo>
                  <a:lnTo>
                    <a:pt x="2540" y="745"/>
                  </a:lnTo>
                  <a:lnTo>
                    <a:pt x="2538" y="745"/>
                  </a:lnTo>
                  <a:lnTo>
                    <a:pt x="2538" y="746"/>
                  </a:lnTo>
                  <a:lnTo>
                    <a:pt x="2537" y="744"/>
                  </a:lnTo>
                  <a:lnTo>
                    <a:pt x="2537" y="742"/>
                  </a:lnTo>
                  <a:lnTo>
                    <a:pt x="2535" y="741"/>
                  </a:lnTo>
                  <a:lnTo>
                    <a:pt x="2535" y="740"/>
                  </a:lnTo>
                  <a:lnTo>
                    <a:pt x="2535" y="740"/>
                  </a:lnTo>
                  <a:lnTo>
                    <a:pt x="2534" y="740"/>
                  </a:lnTo>
                  <a:lnTo>
                    <a:pt x="2533" y="739"/>
                  </a:lnTo>
                  <a:lnTo>
                    <a:pt x="2533" y="738"/>
                  </a:lnTo>
                  <a:lnTo>
                    <a:pt x="2533" y="738"/>
                  </a:lnTo>
                  <a:lnTo>
                    <a:pt x="2533" y="737"/>
                  </a:lnTo>
                  <a:lnTo>
                    <a:pt x="2536" y="737"/>
                  </a:lnTo>
                  <a:lnTo>
                    <a:pt x="2538" y="735"/>
                  </a:lnTo>
                  <a:lnTo>
                    <a:pt x="2539" y="735"/>
                  </a:lnTo>
                  <a:lnTo>
                    <a:pt x="2541" y="736"/>
                  </a:lnTo>
                  <a:lnTo>
                    <a:pt x="2542" y="739"/>
                  </a:lnTo>
                  <a:close/>
                  <a:moveTo>
                    <a:pt x="1954" y="732"/>
                  </a:moveTo>
                  <a:lnTo>
                    <a:pt x="1953" y="732"/>
                  </a:lnTo>
                  <a:lnTo>
                    <a:pt x="1953" y="732"/>
                  </a:lnTo>
                  <a:lnTo>
                    <a:pt x="1953" y="731"/>
                  </a:lnTo>
                  <a:lnTo>
                    <a:pt x="1953" y="731"/>
                  </a:lnTo>
                  <a:lnTo>
                    <a:pt x="1953" y="730"/>
                  </a:lnTo>
                  <a:lnTo>
                    <a:pt x="1954" y="731"/>
                  </a:lnTo>
                  <a:lnTo>
                    <a:pt x="1954" y="731"/>
                  </a:lnTo>
                  <a:lnTo>
                    <a:pt x="1955" y="731"/>
                  </a:lnTo>
                  <a:lnTo>
                    <a:pt x="1955" y="732"/>
                  </a:lnTo>
                  <a:lnTo>
                    <a:pt x="1954" y="732"/>
                  </a:lnTo>
                  <a:close/>
                  <a:moveTo>
                    <a:pt x="2364" y="725"/>
                  </a:moveTo>
                  <a:lnTo>
                    <a:pt x="2364" y="726"/>
                  </a:lnTo>
                  <a:lnTo>
                    <a:pt x="2365" y="726"/>
                  </a:lnTo>
                  <a:lnTo>
                    <a:pt x="2366" y="727"/>
                  </a:lnTo>
                  <a:lnTo>
                    <a:pt x="2367" y="728"/>
                  </a:lnTo>
                  <a:lnTo>
                    <a:pt x="2367" y="728"/>
                  </a:lnTo>
                  <a:lnTo>
                    <a:pt x="2370" y="732"/>
                  </a:lnTo>
                  <a:lnTo>
                    <a:pt x="2371" y="736"/>
                  </a:lnTo>
                  <a:lnTo>
                    <a:pt x="2373" y="739"/>
                  </a:lnTo>
                  <a:lnTo>
                    <a:pt x="2373" y="741"/>
                  </a:lnTo>
                  <a:lnTo>
                    <a:pt x="2374" y="742"/>
                  </a:lnTo>
                  <a:lnTo>
                    <a:pt x="2374" y="743"/>
                  </a:lnTo>
                  <a:lnTo>
                    <a:pt x="2375" y="745"/>
                  </a:lnTo>
                  <a:lnTo>
                    <a:pt x="2374" y="748"/>
                  </a:lnTo>
                  <a:lnTo>
                    <a:pt x="2377" y="751"/>
                  </a:lnTo>
                  <a:lnTo>
                    <a:pt x="2378" y="753"/>
                  </a:lnTo>
                  <a:lnTo>
                    <a:pt x="2379" y="754"/>
                  </a:lnTo>
                  <a:lnTo>
                    <a:pt x="2381" y="759"/>
                  </a:lnTo>
                  <a:lnTo>
                    <a:pt x="2381" y="760"/>
                  </a:lnTo>
                  <a:lnTo>
                    <a:pt x="2382" y="762"/>
                  </a:lnTo>
                  <a:lnTo>
                    <a:pt x="2382" y="763"/>
                  </a:lnTo>
                  <a:lnTo>
                    <a:pt x="2383" y="763"/>
                  </a:lnTo>
                  <a:lnTo>
                    <a:pt x="2383" y="765"/>
                  </a:lnTo>
                  <a:lnTo>
                    <a:pt x="2383" y="765"/>
                  </a:lnTo>
                  <a:lnTo>
                    <a:pt x="2383" y="769"/>
                  </a:lnTo>
                  <a:lnTo>
                    <a:pt x="2383" y="769"/>
                  </a:lnTo>
                  <a:lnTo>
                    <a:pt x="2383" y="774"/>
                  </a:lnTo>
                  <a:lnTo>
                    <a:pt x="2382" y="775"/>
                  </a:lnTo>
                  <a:lnTo>
                    <a:pt x="2382" y="777"/>
                  </a:lnTo>
                  <a:lnTo>
                    <a:pt x="2382" y="778"/>
                  </a:lnTo>
                  <a:lnTo>
                    <a:pt x="2381" y="780"/>
                  </a:lnTo>
                  <a:lnTo>
                    <a:pt x="2383" y="780"/>
                  </a:lnTo>
                  <a:lnTo>
                    <a:pt x="2383" y="780"/>
                  </a:lnTo>
                  <a:lnTo>
                    <a:pt x="2384" y="780"/>
                  </a:lnTo>
                  <a:lnTo>
                    <a:pt x="2385" y="781"/>
                  </a:lnTo>
                  <a:lnTo>
                    <a:pt x="2386" y="780"/>
                  </a:lnTo>
                  <a:lnTo>
                    <a:pt x="2387" y="780"/>
                  </a:lnTo>
                  <a:lnTo>
                    <a:pt x="2389" y="781"/>
                  </a:lnTo>
                  <a:lnTo>
                    <a:pt x="2389" y="781"/>
                  </a:lnTo>
                  <a:lnTo>
                    <a:pt x="2389" y="782"/>
                  </a:lnTo>
                  <a:lnTo>
                    <a:pt x="2390" y="784"/>
                  </a:lnTo>
                  <a:lnTo>
                    <a:pt x="2391" y="785"/>
                  </a:lnTo>
                  <a:lnTo>
                    <a:pt x="2392" y="789"/>
                  </a:lnTo>
                  <a:lnTo>
                    <a:pt x="2392" y="789"/>
                  </a:lnTo>
                  <a:lnTo>
                    <a:pt x="2392" y="789"/>
                  </a:lnTo>
                  <a:lnTo>
                    <a:pt x="2397" y="795"/>
                  </a:lnTo>
                  <a:lnTo>
                    <a:pt x="2398" y="797"/>
                  </a:lnTo>
                  <a:lnTo>
                    <a:pt x="2399" y="798"/>
                  </a:lnTo>
                  <a:lnTo>
                    <a:pt x="2400" y="800"/>
                  </a:lnTo>
                  <a:lnTo>
                    <a:pt x="2400" y="801"/>
                  </a:lnTo>
                  <a:lnTo>
                    <a:pt x="2401" y="802"/>
                  </a:lnTo>
                  <a:lnTo>
                    <a:pt x="2400" y="803"/>
                  </a:lnTo>
                  <a:lnTo>
                    <a:pt x="2400" y="804"/>
                  </a:lnTo>
                  <a:lnTo>
                    <a:pt x="2400" y="805"/>
                  </a:lnTo>
                  <a:lnTo>
                    <a:pt x="2398" y="805"/>
                  </a:lnTo>
                  <a:lnTo>
                    <a:pt x="2396" y="806"/>
                  </a:lnTo>
                  <a:lnTo>
                    <a:pt x="2394" y="806"/>
                  </a:lnTo>
                  <a:lnTo>
                    <a:pt x="2393" y="808"/>
                  </a:lnTo>
                  <a:lnTo>
                    <a:pt x="2392" y="808"/>
                  </a:lnTo>
                  <a:lnTo>
                    <a:pt x="2389" y="808"/>
                  </a:lnTo>
                  <a:lnTo>
                    <a:pt x="2389" y="806"/>
                  </a:lnTo>
                  <a:lnTo>
                    <a:pt x="2388" y="805"/>
                  </a:lnTo>
                  <a:lnTo>
                    <a:pt x="2386" y="804"/>
                  </a:lnTo>
                  <a:lnTo>
                    <a:pt x="2382" y="800"/>
                  </a:lnTo>
                  <a:lnTo>
                    <a:pt x="2381" y="799"/>
                  </a:lnTo>
                  <a:lnTo>
                    <a:pt x="2379" y="799"/>
                  </a:lnTo>
                  <a:lnTo>
                    <a:pt x="2379" y="799"/>
                  </a:lnTo>
                  <a:lnTo>
                    <a:pt x="2376" y="797"/>
                  </a:lnTo>
                  <a:lnTo>
                    <a:pt x="2373" y="797"/>
                  </a:lnTo>
                  <a:lnTo>
                    <a:pt x="2371" y="796"/>
                  </a:lnTo>
                  <a:lnTo>
                    <a:pt x="2371" y="794"/>
                  </a:lnTo>
                  <a:lnTo>
                    <a:pt x="2372" y="794"/>
                  </a:lnTo>
                  <a:lnTo>
                    <a:pt x="2372" y="792"/>
                  </a:lnTo>
                  <a:lnTo>
                    <a:pt x="2372" y="791"/>
                  </a:lnTo>
                  <a:lnTo>
                    <a:pt x="2372" y="788"/>
                  </a:lnTo>
                  <a:lnTo>
                    <a:pt x="2372" y="787"/>
                  </a:lnTo>
                  <a:lnTo>
                    <a:pt x="2372" y="786"/>
                  </a:lnTo>
                  <a:lnTo>
                    <a:pt x="2371" y="786"/>
                  </a:lnTo>
                  <a:lnTo>
                    <a:pt x="2371" y="784"/>
                  </a:lnTo>
                  <a:lnTo>
                    <a:pt x="2370" y="782"/>
                  </a:lnTo>
                  <a:lnTo>
                    <a:pt x="2369" y="781"/>
                  </a:lnTo>
                  <a:lnTo>
                    <a:pt x="2369" y="780"/>
                  </a:lnTo>
                  <a:lnTo>
                    <a:pt x="2368" y="777"/>
                  </a:lnTo>
                  <a:lnTo>
                    <a:pt x="2367" y="777"/>
                  </a:lnTo>
                  <a:lnTo>
                    <a:pt x="2363" y="774"/>
                  </a:lnTo>
                  <a:lnTo>
                    <a:pt x="2362" y="774"/>
                  </a:lnTo>
                  <a:lnTo>
                    <a:pt x="2362" y="773"/>
                  </a:lnTo>
                  <a:lnTo>
                    <a:pt x="2360" y="773"/>
                  </a:lnTo>
                  <a:lnTo>
                    <a:pt x="2360" y="774"/>
                  </a:lnTo>
                  <a:lnTo>
                    <a:pt x="2359" y="773"/>
                  </a:lnTo>
                  <a:lnTo>
                    <a:pt x="2356" y="773"/>
                  </a:lnTo>
                  <a:lnTo>
                    <a:pt x="2356" y="772"/>
                  </a:lnTo>
                  <a:lnTo>
                    <a:pt x="2355" y="773"/>
                  </a:lnTo>
                  <a:lnTo>
                    <a:pt x="2353" y="771"/>
                  </a:lnTo>
                  <a:lnTo>
                    <a:pt x="2352" y="770"/>
                  </a:lnTo>
                  <a:lnTo>
                    <a:pt x="2351" y="770"/>
                  </a:lnTo>
                  <a:lnTo>
                    <a:pt x="2350" y="770"/>
                  </a:lnTo>
                  <a:lnTo>
                    <a:pt x="2346" y="768"/>
                  </a:lnTo>
                  <a:lnTo>
                    <a:pt x="2345" y="768"/>
                  </a:lnTo>
                  <a:lnTo>
                    <a:pt x="2344" y="768"/>
                  </a:lnTo>
                  <a:lnTo>
                    <a:pt x="2344" y="767"/>
                  </a:lnTo>
                  <a:lnTo>
                    <a:pt x="2344" y="767"/>
                  </a:lnTo>
                  <a:lnTo>
                    <a:pt x="2344" y="765"/>
                  </a:lnTo>
                  <a:lnTo>
                    <a:pt x="2343" y="764"/>
                  </a:lnTo>
                  <a:lnTo>
                    <a:pt x="2343" y="761"/>
                  </a:lnTo>
                  <a:lnTo>
                    <a:pt x="2345" y="759"/>
                  </a:lnTo>
                  <a:lnTo>
                    <a:pt x="2345" y="759"/>
                  </a:lnTo>
                  <a:lnTo>
                    <a:pt x="2343" y="758"/>
                  </a:lnTo>
                  <a:lnTo>
                    <a:pt x="2341" y="756"/>
                  </a:lnTo>
                  <a:lnTo>
                    <a:pt x="2341" y="752"/>
                  </a:lnTo>
                  <a:lnTo>
                    <a:pt x="2341" y="752"/>
                  </a:lnTo>
                  <a:lnTo>
                    <a:pt x="2341" y="749"/>
                  </a:lnTo>
                  <a:lnTo>
                    <a:pt x="2341" y="748"/>
                  </a:lnTo>
                  <a:lnTo>
                    <a:pt x="2341" y="743"/>
                  </a:lnTo>
                  <a:lnTo>
                    <a:pt x="2343" y="741"/>
                  </a:lnTo>
                  <a:lnTo>
                    <a:pt x="2343" y="740"/>
                  </a:lnTo>
                  <a:lnTo>
                    <a:pt x="2344" y="738"/>
                  </a:lnTo>
                  <a:lnTo>
                    <a:pt x="2346" y="734"/>
                  </a:lnTo>
                  <a:lnTo>
                    <a:pt x="2346" y="732"/>
                  </a:lnTo>
                  <a:lnTo>
                    <a:pt x="2347" y="731"/>
                  </a:lnTo>
                  <a:lnTo>
                    <a:pt x="2347" y="731"/>
                  </a:lnTo>
                  <a:lnTo>
                    <a:pt x="2349" y="728"/>
                  </a:lnTo>
                  <a:lnTo>
                    <a:pt x="2352" y="727"/>
                  </a:lnTo>
                  <a:lnTo>
                    <a:pt x="2353" y="727"/>
                  </a:lnTo>
                  <a:lnTo>
                    <a:pt x="2354" y="726"/>
                  </a:lnTo>
                  <a:lnTo>
                    <a:pt x="2355" y="726"/>
                  </a:lnTo>
                  <a:lnTo>
                    <a:pt x="2356" y="726"/>
                  </a:lnTo>
                  <a:lnTo>
                    <a:pt x="2359" y="726"/>
                  </a:lnTo>
                  <a:lnTo>
                    <a:pt x="2360" y="726"/>
                  </a:lnTo>
                  <a:lnTo>
                    <a:pt x="2362" y="726"/>
                  </a:lnTo>
                  <a:lnTo>
                    <a:pt x="2363" y="725"/>
                  </a:lnTo>
                  <a:lnTo>
                    <a:pt x="2364" y="725"/>
                  </a:lnTo>
                  <a:close/>
                  <a:moveTo>
                    <a:pt x="1904" y="725"/>
                  </a:moveTo>
                  <a:lnTo>
                    <a:pt x="1904" y="725"/>
                  </a:lnTo>
                  <a:lnTo>
                    <a:pt x="1902" y="726"/>
                  </a:lnTo>
                  <a:lnTo>
                    <a:pt x="1901" y="726"/>
                  </a:lnTo>
                  <a:lnTo>
                    <a:pt x="1900" y="726"/>
                  </a:lnTo>
                  <a:lnTo>
                    <a:pt x="1900" y="726"/>
                  </a:lnTo>
                  <a:lnTo>
                    <a:pt x="1901" y="725"/>
                  </a:lnTo>
                  <a:lnTo>
                    <a:pt x="1902" y="725"/>
                  </a:lnTo>
                  <a:lnTo>
                    <a:pt x="1903" y="725"/>
                  </a:lnTo>
                  <a:lnTo>
                    <a:pt x="1904" y="725"/>
                  </a:lnTo>
                  <a:close/>
                  <a:moveTo>
                    <a:pt x="1897" y="726"/>
                  </a:moveTo>
                  <a:lnTo>
                    <a:pt x="1897" y="726"/>
                  </a:lnTo>
                  <a:lnTo>
                    <a:pt x="1897" y="726"/>
                  </a:lnTo>
                  <a:lnTo>
                    <a:pt x="1897" y="725"/>
                  </a:lnTo>
                  <a:lnTo>
                    <a:pt x="1897" y="725"/>
                  </a:lnTo>
                  <a:lnTo>
                    <a:pt x="1898" y="725"/>
                  </a:lnTo>
                  <a:lnTo>
                    <a:pt x="1898" y="725"/>
                  </a:lnTo>
                  <a:lnTo>
                    <a:pt x="1898" y="725"/>
                  </a:lnTo>
                  <a:lnTo>
                    <a:pt x="1897" y="726"/>
                  </a:lnTo>
                  <a:close/>
                  <a:moveTo>
                    <a:pt x="1949" y="723"/>
                  </a:moveTo>
                  <a:lnTo>
                    <a:pt x="1948" y="723"/>
                  </a:lnTo>
                  <a:lnTo>
                    <a:pt x="1947" y="722"/>
                  </a:lnTo>
                  <a:lnTo>
                    <a:pt x="1947" y="721"/>
                  </a:lnTo>
                  <a:lnTo>
                    <a:pt x="1948" y="721"/>
                  </a:lnTo>
                  <a:lnTo>
                    <a:pt x="1949" y="721"/>
                  </a:lnTo>
                  <a:lnTo>
                    <a:pt x="1949" y="723"/>
                  </a:lnTo>
                  <a:close/>
                  <a:moveTo>
                    <a:pt x="1951" y="720"/>
                  </a:moveTo>
                  <a:lnTo>
                    <a:pt x="1952" y="721"/>
                  </a:lnTo>
                  <a:lnTo>
                    <a:pt x="1953" y="721"/>
                  </a:lnTo>
                  <a:lnTo>
                    <a:pt x="1954" y="722"/>
                  </a:lnTo>
                  <a:lnTo>
                    <a:pt x="1956" y="722"/>
                  </a:lnTo>
                  <a:lnTo>
                    <a:pt x="1956" y="721"/>
                  </a:lnTo>
                  <a:lnTo>
                    <a:pt x="1957" y="721"/>
                  </a:lnTo>
                  <a:lnTo>
                    <a:pt x="1957" y="721"/>
                  </a:lnTo>
                  <a:lnTo>
                    <a:pt x="1959" y="723"/>
                  </a:lnTo>
                  <a:lnTo>
                    <a:pt x="1959" y="724"/>
                  </a:lnTo>
                  <a:lnTo>
                    <a:pt x="1961" y="726"/>
                  </a:lnTo>
                  <a:lnTo>
                    <a:pt x="1962" y="726"/>
                  </a:lnTo>
                  <a:lnTo>
                    <a:pt x="1963" y="727"/>
                  </a:lnTo>
                  <a:lnTo>
                    <a:pt x="1962" y="728"/>
                  </a:lnTo>
                  <a:lnTo>
                    <a:pt x="1962" y="730"/>
                  </a:lnTo>
                  <a:lnTo>
                    <a:pt x="1963" y="730"/>
                  </a:lnTo>
                  <a:lnTo>
                    <a:pt x="1963" y="733"/>
                  </a:lnTo>
                  <a:lnTo>
                    <a:pt x="1964" y="734"/>
                  </a:lnTo>
                  <a:lnTo>
                    <a:pt x="1964" y="740"/>
                  </a:lnTo>
                  <a:lnTo>
                    <a:pt x="1965" y="740"/>
                  </a:lnTo>
                  <a:lnTo>
                    <a:pt x="1965" y="742"/>
                  </a:lnTo>
                  <a:lnTo>
                    <a:pt x="1966" y="743"/>
                  </a:lnTo>
                  <a:lnTo>
                    <a:pt x="1966" y="744"/>
                  </a:lnTo>
                  <a:lnTo>
                    <a:pt x="1966" y="744"/>
                  </a:lnTo>
                  <a:lnTo>
                    <a:pt x="1966" y="746"/>
                  </a:lnTo>
                  <a:lnTo>
                    <a:pt x="1966" y="747"/>
                  </a:lnTo>
                  <a:lnTo>
                    <a:pt x="1965" y="746"/>
                  </a:lnTo>
                  <a:lnTo>
                    <a:pt x="1964" y="748"/>
                  </a:lnTo>
                  <a:lnTo>
                    <a:pt x="1963" y="747"/>
                  </a:lnTo>
                  <a:lnTo>
                    <a:pt x="1962" y="747"/>
                  </a:lnTo>
                  <a:lnTo>
                    <a:pt x="1962" y="746"/>
                  </a:lnTo>
                  <a:lnTo>
                    <a:pt x="1961" y="745"/>
                  </a:lnTo>
                  <a:lnTo>
                    <a:pt x="1961" y="744"/>
                  </a:lnTo>
                  <a:lnTo>
                    <a:pt x="1959" y="742"/>
                  </a:lnTo>
                  <a:lnTo>
                    <a:pt x="1959" y="741"/>
                  </a:lnTo>
                  <a:lnTo>
                    <a:pt x="1958" y="741"/>
                  </a:lnTo>
                  <a:lnTo>
                    <a:pt x="1959" y="740"/>
                  </a:lnTo>
                  <a:lnTo>
                    <a:pt x="1960" y="740"/>
                  </a:lnTo>
                  <a:lnTo>
                    <a:pt x="1960" y="739"/>
                  </a:lnTo>
                  <a:lnTo>
                    <a:pt x="1960" y="738"/>
                  </a:lnTo>
                  <a:lnTo>
                    <a:pt x="1960" y="737"/>
                  </a:lnTo>
                  <a:lnTo>
                    <a:pt x="1960" y="737"/>
                  </a:lnTo>
                  <a:lnTo>
                    <a:pt x="1960" y="736"/>
                  </a:lnTo>
                  <a:lnTo>
                    <a:pt x="1958" y="735"/>
                  </a:lnTo>
                  <a:lnTo>
                    <a:pt x="1957" y="731"/>
                  </a:lnTo>
                  <a:lnTo>
                    <a:pt x="1954" y="729"/>
                  </a:lnTo>
                  <a:lnTo>
                    <a:pt x="1954" y="728"/>
                  </a:lnTo>
                  <a:lnTo>
                    <a:pt x="1952" y="726"/>
                  </a:lnTo>
                  <a:lnTo>
                    <a:pt x="1952" y="726"/>
                  </a:lnTo>
                  <a:lnTo>
                    <a:pt x="1950" y="723"/>
                  </a:lnTo>
                  <a:lnTo>
                    <a:pt x="1951" y="720"/>
                  </a:lnTo>
                  <a:close/>
                  <a:moveTo>
                    <a:pt x="2388" y="716"/>
                  </a:moveTo>
                  <a:lnTo>
                    <a:pt x="2387" y="716"/>
                  </a:lnTo>
                  <a:lnTo>
                    <a:pt x="2387" y="716"/>
                  </a:lnTo>
                  <a:lnTo>
                    <a:pt x="2387" y="715"/>
                  </a:lnTo>
                  <a:lnTo>
                    <a:pt x="2387" y="715"/>
                  </a:lnTo>
                  <a:lnTo>
                    <a:pt x="2388" y="715"/>
                  </a:lnTo>
                  <a:lnTo>
                    <a:pt x="2389" y="714"/>
                  </a:lnTo>
                  <a:lnTo>
                    <a:pt x="2389" y="714"/>
                  </a:lnTo>
                  <a:lnTo>
                    <a:pt x="2389" y="715"/>
                  </a:lnTo>
                  <a:lnTo>
                    <a:pt x="2388" y="716"/>
                  </a:lnTo>
                  <a:close/>
                  <a:moveTo>
                    <a:pt x="2385" y="715"/>
                  </a:moveTo>
                  <a:lnTo>
                    <a:pt x="2384" y="715"/>
                  </a:lnTo>
                  <a:lnTo>
                    <a:pt x="2384" y="715"/>
                  </a:lnTo>
                  <a:lnTo>
                    <a:pt x="2384" y="714"/>
                  </a:lnTo>
                  <a:lnTo>
                    <a:pt x="2384" y="714"/>
                  </a:lnTo>
                  <a:lnTo>
                    <a:pt x="2385" y="714"/>
                  </a:lnTo>
                  <a:lnTo>
                    <a:pt x="2385" y="714"/>
                  </a:lnTo>
                  <a:lnTo>
                    <a:pt x="2385" y="715"/>
                  </a:lnTo>
                  <a:close/>
                  <a:moveTo>
                    <a:pt x="2389" y="713"/>
                  </a:moveTo>
                  <a:lnTo>
                    <a:pt x="2387" y="715"/>
                  </a:lnTo>
                  <a:lnTo>
                    <a:pt x="2386" y="714"/>
                  </a:lnTo>
                  <a:lnTo>
                    <a:pt x="2386" y="714"/>
                  </a:lnTo>
                  <a:lnTo>
                    <a:pt x="2387" y="713"/>
                  </a:lnTo>
                  <a:lnTo>
                    <a:pt x="2388" y="713"/>
                  </a:lnTo>
                  <a:lnTo>
                    <a:pt x="2389" y="713"/>
                  </a:lnTo>
                  <a:close/>
                  <a:moveTo>
                    <a:pt x="2349" y="709"/>
                  </a:moveTo>
                  <a:lnTo>
                    <a:pt x="2348" y="709"/>
                  </a:lnTo>
                  <a:lnTo>
                    <a:pt x="2348" y="709"/>
                  </a:lnTo>
                  <a:lnTo>
                    <a:pt x="2348" y="709"/>
                  </a:lnTo>
                  <a:lnTo>
                    <a:pt x="2348" y="708"/>
                  </a:lnTo>
                  <a:lnTo>
                    <a:pt x="2348" y="707"/>
                  </a:lnTo>
                  <a:lnTo>
                    <a:pt x="2349" y="707"/>
                  </a:lnTo>
                  <a:lnTo>
                    <a:pt x="2350" y="708"/>
                  </a:lnTo>
                  <a:lnTo>
                    <a:pt x="2350" y="709"/>
                  </a:lnTo>
                  <a:lnTo>
                    <a:pt x="2349" y="709"/>
                  </a:lnTo>
                  <a:close/>
                  <a:moveTo>
                    <a:pt x="1697" y="709"/>
                  </a:moveTo>
                  <a:lnTo>
                    <a:pt x="1699" y="712"/>
                  </a:lnTo>
                  <a:lnTo>
                    <a:pt x="1702" y="712"/>
                  </a:lnTo>
                  <a:lnTo>
                    <a:pt x="1702" y="711"/>
                  </a:lnTo>
                  <a:lnTo>
                    <a:pt x="1704" y="711"/>
                  </a:lnTo>
                  <a:lnTo>
                    <a:pt x="1705" y="712"/>
                  </a:lnTo>
                  <a:lnTo>
                    <a:pt x="1707" y="712"/>
                  </a:lnTo>
                  <a:lnTo>
                    <a:pt x="1709" y="713"/>
                  </a:lnTo>
                  <a:lnTo>
                    <a:pt x="1709" y="713"/>
                  </a:lnTo>
                  <a:lnTo>
                    <a:pt x="1711" y="714"/>
                  </a:lnTo>
                  <a:lnTo>
                    <a:pt x="1711" y="716"/>
                  </a:lnTo>
                  <a:lnTo>
                    <a:pt x="1710" y="718"/>
                  </a:lnTo>
                  <a:lnTo>
                    <a:pt x="1710" y="719"/>
                  </a:lnTo>
                  <a:lnTo>
                    <a:pt x="1710" y="720"/>
                  </a:lnTo>
                  <a:lnTo>
                    <a:pt x="1709" y="722"/>
                  </a:lnTo>
                  <a:lnTo>
                    <a:pt x="1709" y="722"/>
                  </a:lnTo>
                  <a:lnTo>
                    <a:pt x="1709" y="726"/>
                  </a:lnTo>
                  <a:lnTo>
                    <a:pt x="1710" y="727"/>
                  </a:lnTo>
                  <a:lnTo>
                    <a:pt x="1712" y="727"/>
                  </a:lnTo>
                  <a:lnTo>
                    <a:pt x="1714" y="730"/>
                  </a:lnTo>
                  <a:lnTo>
                    <a:pt x="1716" y="730"/>
                  </a:lnTo>
                  <a:lnTo>
                    <a:pt x="1716" y="731"/>
                  </a:lnTo>
                  <a:lnTo>
                    <a:pt x="1716" y="731"/>
                  </a:lnTo>
                  <a:lnTo>
                    <a:pt x="1717" y="732"/>
                  </a:lnTo>
                  <a:lnTo>
                    <a:pt x="1717" y="733"/>
                  </a:lnTo>
                  <a:lnTo>
                    <a:pt x="1717" y="734"/>
                  </a:lnTo>
                  <a:lnTo>
                    <a:pt x="1714" y="737"/>
                  </a:lnTo>
                  <a:lnTo>
                    <a:pt x="1711" y="737"/>
                  </a:lnTo>
                  <a:lnTo>
                    <a:pt x="1711" y="738"/>
                  </a:lnTo>
                  <a:lnTo>
                    <a:pt x="1709" y="738"/>
                  </a:lnTo>
                  <a:lnTo>
                    <a:pt x="1709" y="739"/>
                  </a:lnTo>
                  <a:lnTo>
                    <a:pt x="1710" y="739"/>
                  </a:lnTo>
                  <a:lnTo>
                    <a:pt x="1712" y="741"/>
                  </a:lnTo>
                  <a:lnTo>
                    <a:pt x="1716" y="743"/>
                  </a:lnTo>
                  <a:lnTo>
                    <a:pt x="1718" y="743"/>
                  </a:lnTo>
                  <a:lnTo>
                    <a:pt x="1719" y="744"/>
                  </a:lnTo>
                  <a:lnTo>
                    <a:pt x="1721" y="744"/>
                  </a:lnTo>
                  <a:lnTo>
                    <a:pt x="1721" y="744"/>
                  </a:lnTo>
                  <a:lnTo>
                    <a:pt x="1724" y="744"/>
                  </a:lnTo>
                  <a:lnTo>
                    <a:pt x="1726" y="743"/>
                  </a:lnTo>
                  <a:lnTo>
                    <a:pt x="1727" y="743"/>
                  </a:lnTo>
                  <a:lnTo>
                    <a:pt x="1728" y="742"/>
                  </a:lnTo>
                  <a:lnTo>
                    <a:pt x="1729" y="742"/>
                  </a:lnTo>
                  <a:lnTo>
                    <a:pt x="1730" y="741"/>
                  </a:lnTo>
                  <a:lnTo>
                    <a:pt x="1733" y="741"/>
                  </a:lnTo>
                  <a:lnTo>
                    <a:pt x="1733" y="741"/>
                  </a:lnTo>
                  <a:lnTo>
                    <a:pt x="1737" y="741"/>
                  </a:lnTo>
                  <a:lnTo>
                    <a:pt x="1737" y="742"/>
                  </a:lnTo>
                  <a:lnTo>
                    <a:pt x="1740" y="745"/>
                  </a:lnTo>
                  <a:lnTo>
                    <a:pt x="1741" y="745"/>
                  </a:lnTo>
                  <a:lnTo>
                    <a:pt x="1742" y="746"/>
                  </a:lnTo>
                  <a:lnTo>
                    <a:pt x="1745" y="748"/>
                  </a:lnTo>
                  <a:lnTo>
                    <a:pt x="1745" y="747"/>
                  </a:lnTo>
                  <a:lnTo>
                    <a:pt x="1748" y="747"/>
                  </a:lnTo>
                  <a:lnTo>
                    <a:pt x="1749" y="747"/>
                  </a:lnTo>
                  <a:lnTo>
                    <a:pt x="1751" y="747"/>
                  </a:lnTo>
                  <a:lnTo>
                    <a:pt x="1751" y="747"/>
                  </a:lnTo>
                  <a:lnTo>
                    <a:pt x="1752" y="747"/>
                  </a:lnTo>
                  <a:lnTo>
                    <a:pt x="1753" y="748"/>
                  </a:lnTo>
                  <a:lnTo>
                    <a:pt x="1753" y="748"/>
                  </a:lnTo>
                  <a:lnTo>
                    <a:pt x="1754" y="748"/>
                  </a:lnTo>
                  <a:lnTo>
                    <a:pt x="1754" y="748"/>
                  </a:lnTo>
                  <a:lnTo>
                    <a:pt x="1755" y="748"/>
                  </a:lnTo>
                  <a:lnTo>
                    <a:pt x="1756" y="749"/>
                  </a:lnTo>
                  <a:lnTo>
                    <a:pt x="1758" y="749"/>
                  </a:lnTo>
                  <a:lnTo>
                    <a:pt x="1759" y="750"/>
                  </a:lnTo>
                  <a:lnTo>
                    <a:pt x="1761" y="750"/>
                  </a:lnTo>
                  <a:lnTo>
                    <a:pt x="1762" y="751"/>
                  </a:lnTo>
                  <a:lnTo>
                    <a:pt x="1762" y="753"/>
                  </a:lnTo>
                  <a:lnTo>
                    <a:pt x="1762" y="753"/>
                  </a:lnTo>
                  <a:lnTo>
                    <a:pt x="1762" y="754"/>
                  </a:lnTo>
                  <a:lnTo>
                    <a:pt x="1764" y="758"/>
                  </a:lnTo>
                  <a:lnTo>
                    <a:pt x="1765" y="759"/>
                  </a:lnTo>
                  <a:lnTo>
                    <a:pt x="1766" y="759"/>
                  </a:lnTo>
                  <a:lnTo>
                    <a:pt x="1767" y="759"/>
                  </a:lnTo>
                  <a:lnTo>
                    <a:pt x="1769" y="759"/>
                  </a:lnTo>
                  <a:lnTo>
                    <a:pt x="1772" y="761"/>
                  </a:lnTo>
                  <a:lnTo>
                    <a:pt x="1773" y="761"/>
                  </a:lnTo>
                  <a:lnTo>
                    <a:pt x="1773" y="762"/>
                  </a:lnTo>
                  <a:lnTo>
                    <a:pt x="1776" y="762"/>
                  </a:lnTo>
                  <a:lnTo>
                    <a:pt x="1777" y="762"/>
                  </a:lnTo>
                  <a:lnTo>
                    <a:pt x="1777" y="764"/>
                  </a:lnTo>
                  <a:lnTo>
                    <a:pt x="1778" y="765"/>
                  </a:lnTo>
                  <a:lnTo>
                    <a:pt x="1779" y="765"/>
                  </a:lnTo>
                  <a:lnTo>
                    <a:pt x="1781" y="767"/>
                  </a:lnTo>
                  <a:lnTo>
                    <a:pt x="1781" y="768"/>
                  </a:lnTo>
                  <a:lnTo>
                    <a:pt x="1781" y="768"/>
                  </a:lnTo>
                  <a:lnTo>
                    <a:pt x="1781" y="772"/>
                  </a:lnTo>
                  <a:lnTo>
                    <a:pt x="1781" y="773"/>
                  </a:lnTo>
                  <a:lnTo>
                    <a:pt x="1782" y="774"/>
                  </a:lnTo>
                  <a:lnTo>
                    <a:pt x="1786" y="779"/>
                  </a:lnTo>
                  <a:lnTo>
                    <a:pt x="1787" y="780"/>
                  </a:lnTo>
                  <a:lnTo>
                    <a:pt x="1787" y="782"/>
                  </a:lnTo>
                  <a:lnTo>
                    <a:pt x="1788" y="783"/>
                  </a:lnTo>
                  <a:lnTo>
                    <a:pt x="1788" y="786"/>
                  </a:lnTo>
                  <a:lnTo>
                    <a:pt x="1789" y="786"/>
                  </a:lnTo>
                  <a:lnTo>
                    <a:pt x="1791" y="785"/>
                  </a:lnTo>
                  <a:lnTo>
                    <a:pt x="1792" y="785"/>
                  </a:lnTo>
                  <a:lnTo>
                    <a:pt x="1792" y="786"/>
                  </a:lnTo>
                  <a:lnTo>
                    <a:pt x="1796" y="787"/>
                  </a:lnTo>
                  <a:lnTo>
                    <a:pt x="1797" y="786"/>
                  </a:lnTo>
                  <a:lnTo>
                    <a:pt x="1800" y="784"/>
                  </a:lnTo>
                  <a:lnTo>
                    <a:pt x="1801" y="783"/>
                  </a:lnTo>
                  <a:lnTo>
                    <a:pt x="1801" y="782"/>
                  </a:lnTo>
                  <a:lnTo>
                    <a:pt x="1800" y="781"/>
                  </a:lnTo>
                  <a:lnTo>
                    <a:pt x="1800" y="780"/>
                  </a:lnTo>
                  <a:lnTo>
                    <a:pt x="1803" y="779"/>
                  </a:lnTo>
                  <a:lnTo>
                    <a:pt x="1804" y="780"/>
                  </a:lnTo>
                  <a:lnTo>
                    <a:pt x="1805" y="780"/>
                  </a:lnTo>
                  <a:lnTo>
                    <a:pt x="1805" y="780"/>
                  </a:lnTo>
                  <a:lnTo>
                    <a:pt x="1809" y="781"/>
                  </a:lnTo>
                  <a:lnTo>
                    <a:pt x="1810" y="782"/>
                  </a:lnTo>
                  <a:lnTo>
                    <a:pt x="1814" y="784"/>
                  </a:lnTo>
                  <a:lnTo>
                    <a:pt x="1815" y="785"/>
                  </a:lnTo>
                  <a:lnTo>
                    <a:pt x="1815" y="789"/>
                  </a:lnTo>
                  <a:lnTo>
                    <a:pt x="1814" y="789"/>
                  </a:lnTo>
                  <a:lnTo>
                    <a:pt x="1811" y="786"/>
                  </a:lnTo>
                  <a:lnTo>
                    <a:pt x="1810" y="786"/>
                  </a:lnTo>
                  <a:lnTo>
                    <a:pt x="1807" y="786"/>
                  </a:lnTo>
                  <a:lnTo>
                    <a:pt x="1806" y="785"/>
                  </a:lnTo>
                  <a:lnTo>
                    <a:pt x="1805" y="786"/>
                  </a:lnTo>
                  <a:lnTo>
                    <a:pt x="1805" y="787"/>
                  </a:lnTo>
                  <a:lnTo>
                    <a:pt x="1805" y="788"/>
                  </a:lnTo>
                  <a:lnTo>
                    <a:pt x="1806" y="789"/>
                  </a:lnTo>
                  <a:lnTo>
                    <a:pt x="1808" y="789"/>
                  </a:lnTo>
                  <a:lnTo>
                    <a:pt x="1809" y="792"/>
                  </a:lnTo>
                  <a:lnTo>
                    <a:pt x="1806" y="792"/>
                  </a:lnTo>
                  <a:lnTo>
                    <a:pt x="1808" y="794"/>
                  </a:lnTo>
                  <a:lnTo>
                    <a:pt x="1806" y="795"/>
                  </a:lnTo>
                  <a:lnTo>
                    <a:pt x="1802" y="796"/>
                  </a:lnTo>
                  <a:lnTo>
                    <a:pt x="1803" y="797"/>
                  </a:lnTo>
                  <a:lnTo>
                    <a:pt x="1805" y="797"/>
                  </a:lnTo>
                  <a:lnTo>
                    <a:pt x="1805" y="796"/>
                  </a:lnTo>
                  <a:lnTo>
                    <a:pt x="1806" y="797"/>
                  </a:lnTo>
                  <a:lnTo>
                    <a:pt x="1807" y="797"/>
                  </a:lnTo>
                  <a:lnTo>
                    <a:pt x="1809" y="795"/>
                  </a:lnTo>
                  <a:lnTo>
                    <a:pt x="1809" y="795"/>
                  </a:lnTo>
                  <a:lnTo>
                    <a:pt x="1810" y="797"/>
                  </a:lnTo>
                  <a:lnTo>
                    <a:pt x="1811" y="798"/>
                  </a:lnTo>
                  <a:lnTo>
                    <a:pt x="1812" y="798"/>
                  </a:lnTo>
                  <a:lnTo>
                    <a:pt x="1812" y="797"/>
                  </a:lnTo>
                  <a:lnTo>
                    <a:pt x="1813" y="798"/>
                  </a:lnTo>
                  <a:lnTo>
                    <a:pt x="1814" y="799"/>
                  </a:lnTo>
                  <a:lnTo>
                    <a:pt x="1815" y="803"/>
                  </a:lnTo>
                  <a:lnTo>
                    <a:pt x="1817" y="803"/>
                  </a:lnTo>
                  <a:lnTo>
                    <a:pt x="1818" y="803"/>
                  </a:lnTo>
                  <a:lnTo>
                    <a:pt x="1820" y="804"/>
                  </a:lnTo>
                  <a:lnTo>
                    <a:pt x="1823" y="805"/>
                  </a:lnTo>
                  <a:lnTo>
                    <a:pt x="1825" y="808"/>
                  </a:lnTo>
                  <a:lnTo>
                    <a:pt x="1825" y="811"/>
                  </a:lnTo>
                  <a:lnTo>
                    <a:pt x="1827" y="811"/>
                  </a:lnTo>
                  <a:lnTo>
                    <a:pt x="1827" y="812"/>
                  </a:lnTo>
                  <a:lnTo>
                    <a:pt x="1828" y="812"/>
                  </a:lnTo>
                  <a:lnTo>
                    <a:pt x="1830" y="812"/>
                  </a:lnTo>
                  <a:lnTo>
                    <a:pt x="1831" y="813"/>
                  </a:lnTo>
                  <a:lnTo>
                    <a:pt x="1832" y="813"/>
                  </a:lnTo>
                  <a:lnTo>
                    <a:pt x="1833" y="814"/>
                  </a:lnTo>
                  <a:lnTo>
                    <a:pt x="1834" y="814"/>
                  </a:lnTo>
                  <a:lnTo>
                    <a:pt x="1835" y="815"/>
                  </a:lnTo>
                  <a:lnTo>
                    <a:pt x="1836" y="815"/>
                  </a:lnTo>
                  <a:lnTo>
                    <a:pt x="1837" y="816"/>
                  </a:lnTo>
                  <a:lnTo>
                    <a:pt x="1836" y="818"/>
                  </a:lnTo>
                  <a:lnTo>
                    <a:pt x="1835" y="819"/>
                  </a:lnTo>
                  <a:lnTo>
                    <a:pt x="1834" y="819"/>
                  </a:lnTo>
                  <a:lnTo>
                    <a:pt x="1833" y="820"/>
                  </a:lnTo>
                  <a:lnTo>
                    <a:pt x="1834" y="821"/>
                  </a:lnTo>
                  <a:lnTo>
                    <a:pt x="1835" y="821"/>
                  </a:lnTo>
                  <a:lnTo>
                    <a:pt x="1837" y="823"/>
                  </a:lnTo>
                  <a:lnTo>
                    <a:pt x="1837" y="823"/>
                  </a:lnTo>
                  <a:lnTo>
                    <a:pt x="1838" y="822"/>
                  </a:lnTo>
                  <a:lnTo>
                    <a:pt x="1836" y="820"/>
                  </a:lnTo>
                  <a:lnTo>
                    <a:pt x="1836" y="819"/>
                  </a:lnTo>
                  <a:lnTo>
                    <a:pt x="1837" y="819"/>
                  </a:lnTo>
                  <a:lnTo>
                    <a:pt x="1838" y="819"/>
                  </a:lnTo>
                  <a:lnTo>
                    <a:pt x="1839" y="820"/>
                  </a:lnTo>
                  <a:lnTo>
                    <a:pt x="1841" y="820"/>
                  </a:lnTo>
                  <a:lnTo>
                    <a:pt x="1842" y="820"/>
                  </a:lnTo>
                  <a:lnTo>
                    <a:pt x="1842" y="822"/>
                  </a:lnTo>
                  <a:lnTo>
                    <a:pt x="1843" y="823"/>
                  </a:lnTo>
                  <a:lnTo>
                    <a:pt x="1844" y="823"/>
                  </a:lnTo>
                  <a:lnTo>
                    <a:pt x="1845" y="825"/>
                  </a:lnTo>
                  <a:lnTo>
                    <a:pt x="1846" y="826"/>
                  </a:lnTo>
                  <a:lnTo>
                    <a:pt x="1846" y="827"/>
                  </a:lnTo>
                  <a:lnTo>
                    <a:pt x="1848" y="827"/>
                  </a:lnTo>
                  <a:lnTo>
                    <a:pt x="1849" y="828"/>
                  </a:lnTo>
                  <a:lnTo>
                    <a:pt x="1849" y="827"/>
                  </a:lnTo>
                  <a:lnTo>
                    <a:pt x="1852" y="827"/>
                  </a:lnTo>
                  <a:lnTo>
                    <a:pt x="1854" y="828"/>
                  </a:lnTo>
                  <a:lnTo>
                    <a:pt x="1854" y="829"/>
                  </a:lnTo>
                  <a:lnTo>
                    <a:pt x="1859" y="829"/>
                  </a:lnTo>
                  <a:lnTo>
                    <a:pt x="1861" y="826"/>
                  </a:lnTo>
                  <a:lnTo>
                    <a:pt x="1861" y="825"/>
                  </a:lnTo>
                  <a:lnTo>
                    <a:pt x="1857" y="825"/>
                  </a:lnTo>
                  <a:lnTo>
                    <a:pt x="1855" y="823"/>
                  </a:lnTo>
                  <a:lnTo>
                    <a:pt x="1855" y="820"/>
                  </a:lnTo>
                  <a:lnTo>
                    <a:pt x="1856" y="820"/>
                  </a:lnTo>
                  <a:lnTo>
                    <a:pt x="1858" y="820"/>
                  </a:lnTo>
                  <a:lnTo>
                    <a:pt x="1859" y="820"/>
                  </a:lnTo>
                  <a:lnTo>
                    <a:pt x="1860" y="820"/>
                  </a:lnTo>
                  <a:lnTo>
                    <a:pt x="1860" y="819"/>
                  </a:lnTo>
                  <a:lnTo>
                    <a:pt x="1859" y="818"/>
                  </a:lnTo>
                  <a:lnTo>
                    <a:pt x="1859" y="818"/>
                  </a:lnTo>
                  <a:lnTo>
                    <a:pt x="1861" y="818"/>
                  </a:lnTo>
                  <a:lnTo>
                    <a:pt x="1861" y="818"/>
                  </a:lnTo>
                  <a:lnTo>
                    <a:pt x="1863" y="818"/>
                  </a:lnTo>
                  <a:lnTo>
                    <a:pt x="1864" y="819"/>
                  </a:lnTo>
                  <a:lnTo>
                    <a:pt x="1866" y="819"/>
                  </a:lnTo>
                  <a:lnTo>
                    <a:pt x="1867" y="820"/>
                  </a:lnTo>
                  <a:lnTo>
                    <a:pt x="1869" y="820"/>
                  </a:lnTo>
                  <a:lnTo>
                    <a:pt x="1869" y="820"/>
                  </a:lnTo>
                  <a:lnTo>
                    <a:pt x="1872" y="821"/>
                  </a:lnTo>
                  <a:lnTo>
                    <a:pt x="1873" y="821"/>
                  </a:lnTo>
                  <a:lnTo>
                    <a:pt x="1873" y="821"/>
                  </a:lnTo>
                  <a:lnTo>
                    <a:pt x="1874" y="821"/>
                  </a:lnTo>
                  <a:lnTo>
                    <a:pt x="1875" y="819"/>
                  </a:lnTo>
                  <a:lnTo>
                    <a:pt x="1875" y="817"/>
                  </a:lnTo>
                  <a:lnTo>
                    <a:pt x="1875" y="817"/>
                  </a:lnTo>
                  <a:lnTo>
                    <a:pt x="1875" y="812"/>
                  </a:lnTo>
                  <a:lnTo>
                    <a:pt x="1873" y="811"/>
                  </a:lnTo>
                  <a:lnTo>
                    <a:pt x="1873" y="810"/>
                  </a:lnTo>
                  <a:lnTo>
                    <a:pt x="1871" y="808"/>
                  </a:lnTo>
                  <a:lnTo>
                    <a:pt x="1871" y="805"/>
                  </a:lnTo>
                  <a:lnTo>
                    <a:pt x="1870" y="805"/>
                  </a:lnTo>
                  <a:lnTo>
                    <a:pt x="1870" y="803"/>
                  </a:lnTo>
                  <a:lnTo>
                    <a:pt x="1871" y="803"/>
                  </a:lnTo>
                  <a:lnTo>
                    <a:pt x="1873" y="801"/>
                  </a:lnTo>
                  <a:lnTo>
                    <a:pt x="1873" y="799"/>
                  </a:lnTo>
                  <a:lnTo>
                    <a:pt x="1874" y="798"/>
                  </a:lnTo>
                  <a:lnTo>
                    <a:pt x="1874" y="797"/>
                  </a:lnTo>
                  <a:lnTo>
                    <a:pt x="1875" y="796"/>
                  </a:lnTo>
                  <a:lnTo>
                    <a:pt x="1875" y="794"/>
                  </a:lnTo>
                  <a:lnTo>
                    <a:pt x="1875" y="794"/>
                  </a:lnTo>
                  <a:lnTo>
                    <a:pt x="1876" y="791"/>
                  </a:lnTo>
                  <a:lnTo>
                    <a:pt x="1876" y="790"/>
                  </a:lnTo>
                  <a:lnTo>
                    <a:pt x="1876" y="789"/>
                  </a:lnTo>
                  <a:lnTo>
                    <a:pt x="1878" y="788"/>
                  </a:lnTo>
                  <a:lnTo>
                    <a:pt x="1877" y="783"/>
                  </a:lnTo>
                  <a:lnTo>
                    <a:pt x="1874" y="780"/>
                  </a:lnTo>
                  <a:lnTo>
                    <a:pt x="1874" y="777"/>
                  </a:lnTo>
                  <a:lnTo>
                    <a:pt x="1874" y="776"/>
                  </a:lnTo>
                  <a:lnTo>
                    <a:pt x="1875" y="775"/>
                  </a:lnTo>
                  <a:lnTo>
                    <a:pt x="1875" y="774"/>
                  </a:lnTo>
                  <a:lnTo>
                    <a:pt x="1873" y="772"/>
                  </a:lnTo>
                  <a:lnTo>
                    <a:pt x="1871" y="772"/>
                  </a:lnTo>
                  <a:lnTo>
                    <a:pt x="1869" y="770"/>
                  </a:lnTo>
                  <a:lnTo>
                    <a:pt x="1869" y="770"/>
                  </a:lnTo>
                  <a:lnTo>
                    <a:pt x="1871" y="770"/>
                  </a:lnTo>
                  <a:lnTo>
                    <a:pt x="1873" y="769"/>
                  </a:lnTo>
                  <a:lnTo>
                    <a:pt x="1873" y="767"/>
                  </a:lnTo>
                  <a:lnTo>
                    <a:pt x="1875" y="767"/>
                  </a:lnTo>
                  <a:lnTo>
                    <a:pt x="1875" y="766"/>
                  </a:lnTo>
                  <a:lnTo>
                    <a:pt x="1877" y="767"/>
                  </a:lnTo>
                  <a:lnTo>
                    <a:pt x="1877" y="769"/>
                  </a:lnTo>
                  <a:lnTo>
                    <a:pt x="1876" y="770"/>
                  </a:lnTo>
                  <a:lnTo>
                    <a:pt x="1876" y="772"/>
                  </a:lnTo>
                  <a:lnTo>
                    <a:pt x="1875" y="773"/>
                  </a:lnTo>
                  <a:lnTo>
                    <a:pt x="1877" y="774"/>
                  </a:lnTo>
                  <a:lnTo>
                    <a:pt x="1878" y="776"/>
                  </a:lnTo>
                  <a:lnTo>
                    <a:pt x="1879" y="777"/>
                  </a:lnTo>
                  <a:lnTo>
                    <a:pt x="1879" y="779"/>
                  </a:lnTo>
                  <a:lnTo>
                    <a:pt x="1879" y="779"/>
                  </a:lnTo>
                  <a:lnTo>
                    <a:pt x="1879" y="779"/>
                  </a:lnTo>
                  <a:lnTo>
                    <a:pt x="1879" y="781"/>
                  </a:lnTo>
                  <a:lnTo>
                    <a:pt x="1881" y="783"/>
                  </a:lnTo>
                  <a:lnTo>
                    <a:pt x="1882" y="782"/>
                  </a:lnTo>
                  <a:lnTo>
                    <a:pt x="1883" y="782"/>
                  </a:lnTo>
                  <a:lnTo>
                    <a:pt x="1883" y="783"/>
                  </a:lnTo>
                  <a:lnTo>
                    <a:pt x="1883" y="782"/>
                  </a:lnTo>
                  <a:lnTo>
                    <a:pt x="1885" y="782"/>
                  </a:lnTo>
                  <a:lnTo>
                    <a:pt x="1886" y="783"/>
                  </a:lnTo>
                  <a:lnTo>
                    <a:pt x="1887" y="783"/>
                  </a:lnTo>
                  <a:lnTo>
                    <a:pt x="1889" y="783"/>
                  </a:lnTo>
                  <a:lnTo>
                    <a:pt x="1891" y="781"/>
                  </a:lnTo>
                  <a:lnTo>
                    <a:pt x="1891" y="781"/>
                  </a:lnTo>
                  <a:lnTo>
                    <a:pt x="1891" y="782"/>
                  </a:lnTo>
                  <a:lnTo>
                    <a:pt x="1890" y="785"/>
                  </a:lnTo>
                  <a:lnTo>
                    <a:pt x="1890" y="788"/>
                  </a:lnTo>
                  <a:lnTo>
                    <a:pt x="1889" y="788"/>
                  </a:lnTo>
                  <a:lnTo>
                    <a:pt x="1889" y="791"/>
                  </a:lnTo>
                  <a:lnTo>
                    <a:pt x="1889" y="791"/>
                  </a:lnTo>
                  <a:lnTo>
                    <a:pt x="1889" y="793"/>
                  </a:lnTo>
                  <a:lnTo>
                    <a:pt x="1889" y="793"/>
                  </a:lnTo>
                  <a:lnTo>
                    <a:pt x="1889" y="794"/>
                  </a:lnTo>
                  <a:lnTo>
                    <a:pt x="1890" y="794"/>
                  </a:lnTo>
                  <a:lnTo>
                    <a:pt x="1892" y="796"/>
                  </a:lnTo>
                  <a:lnTo>
                    <a:pt x="1892" y="798"/>
                  </a:lnTo>
                  <a:lnTo>
                    <a:pt x="1892" y="798"/>
                  </a:lnTo>
                  <a:lnTo>
                    <a:pt x="1892" y="801"/>
                  </a:lnTo>
                  <a:lnTo>
                    <a:pt x="1892" y="801"/>
                  </a:lnTo>
                  <a:lnTo>
                    <a:pt x="1892" y="803"/>
                  </a:lnTo>
                  <a:lnTo>
                    <a:pt x="1891" y="804"/>
                  </a:lnTo>
                  <a:lnTo>
                    <a:pt x="1891" y="805"/>
                  </a:lnTo>
                  <a:lnTo>
                    <a:pt x="1892" y="807"/>
                  </a:lnTo>
                  <a:lnTo>
                    <a:pt x="1895" y="808"/>
                  </a:lnTo>
                  <a:lnTo>
                    <a:pt x="1896" y="809"/>
                  </a:lnTo>
                  <a:lnTo>
                    <a:pt x="1896" y="810"/>
                  </a:lnTo>
                  <a:lnTo>
                    <a:pt x="1895" y="811"/>
                  </a:lnTo>
                  <a:lnTo>
                    <a:pt x="1891" y="810"/>
                  </a:lnTo>
                  <a:lnTo>
                    <a:pt x="1891" y="811"/>
                  </a:lnTo>
                  <a:lnTo>
                    <a:pt x="1893" y="813"/>
                  </a:lnTo>
                  <a:lnTo>
                    <a:pt x="1894" y="813"/>
                  </a:lnTo>
                  <a:lnTo>
                    <a:pt x="1894" y="813"/>
                  </a:lnTo>
                  <a:lnTo>
                    <a:pt x="1895" y="813"/>
                  </a:lnTo>
                  <a:lnTo>
                    <a:pt x="1896" y="813"/>
                  </a:lnTo>
                  <a:lnTo>
                    <a:pt x="1897" y="814"/>
                  </a:lnTo>
                  <a:lnTo>
                    <a:pt x="1897" y="814"/>
                  </a:lnTo>
                  <a:lnTo>
                    <a:pt x="1897" y="816"/>
                  </a:lnTo>
                  <a:lnTo>
                    <a:pt x="1895" y="816"/>
                  </a:lnTo>
                  <a:lnTo>
                    <a:pt x="1894" y="817"/>
                  </a:lnTo>
                  <a:lnTo>
                    <a:pt x="1893" y="819"/>
                  </a:lnTo>
                  <a:lnTo>
                    <a:pt x="1893" y="821"/>
                  </a:lnTo>
                  <a:lnTo>
                    <a:pt x="1896" y="822"/>
                  </a:lnTo>
                  <a:lnTo>
                    <a:pt x="1899" y="824"/>
                  </a:lnTo>
                  <a:lnTo>
                    <a:pt x="1900" y="824"/>
                  </a:lnTo>
                  <a:lnTo>
                    <a:pt x="1900" y="822"/>
                  </a:lnTo>
                  <a:lnTo>
                    <a:pt x="1900" y="822"/>
                  </a:lnTo>
                  <a:lnTo>
                    <a:pt x="1901" y="821"/>
                  </a:lnTo>
                  <a:lnTo>
                    <a:pt x="1904" y="821"/>
                  </a:lnTo>
                  <a:lnTo>
                    <a:pt x="1906" y="818"/>
                  </a:lnTo>
                  <a:lnTo>
                    <a:pt x="1907" y="815"/>
                  </a:lnTo>
                  <a:lnTo>
                    <a:pt x="1909" y="813"/>
                  </a:lnTo>
                  <a:lnTo>
                    <a:pt x="1909" y="813"/>
                  </a:lnTo>
                  <a:lnTo>
                    <a:pt x="1910" y="815"/>
                  </a:lnTo>
                  <a:lnTo>
                    <a:pt x="1910" y="815"/>
                  </a:lnTo>
                  <a:lnTo>
                    <a:pt x="1911" y="816"/>
                  </a:lnTo>
                  <a:lnTo>
                    <a:pt x="1911" y="817"/>
                  </a:lnTo>
                  <a:lnTo>
                    <a:pt x="1912" y="818"/>
                  </a:lnTo>
                  <a:lnTo>
                    <a:pt x="1912" y="820"/>
                  </a:lnTo>
                  <a:lnTo>
                    <a:pt x="1912" y="820"/>
                  </a:lnTo>
                  <a:lnTo>
                    <a:pt x="1912" y="821"/>
                  </a:lnTo>
                  <a:lnTo>
                    <a:pt x="1913" y="822"/>
                  </a:lnTo>
                  <a:lnTo>
                    <a:pt x="1915" y="823"/>
                  </a:lnTo>
                  <a:lnTo>
                    <a:pt x="1915" y="824"/>
                  </a:lnTo>
                  <a:lnTo>
                    <a:pt x="1915" y="828"/>
                  </a:lnTo>
                  <a:lnTo>
                    <a:pt x="1916" y="830"/>
                  </a:lnTo>
                  <a:lnTo>
                    <a:pt x="1917" y="830"/>
                  </a:lnTo>
                  <a:lnTo>
                    <a:pt x="1918" y="830"/>
                  </a:lnTo>
                  <a:lnTo>
                    <a:pt x="1920" y="828"/>
                  </a:lnTo>
                  <a:lnTo>
                    <a:pt x="1922" y="828"/>
                  </a:lnTo>
                  <a:lnTo>
                    <a:pt x="1922" y="829"/>
                  </a:lnTo>
                  <a:lnTo>
                    <a:pt x="1922" y="828"/>
                  </a:lnTo>
                  <a:lnTo>
                    <a:pt x="1926" y="829"/>
                  </a:lnTo>
                  <a:lnTo>
                    <a:pt x="1927" y="829"/>
                  </a:lnTo>
                  <a:lnTo>
                    <a:pt x="1928" y="830"/>
                  </a:lnTo>
                  <a:lnTo>
                    <a:pt x="1928" y="832"/>
                  </a:lnTo>
                  <a:lnTo>
                    <a:pt x="1927" y="832"/>
                  </a:lnTo>
                  <a:lnTo>
                    <a:pt x="1927" y="834"/>
                  </a:lnTo>
                  <a:lnTo>
                    <a:pt x="1926" y="835"/>
                  </a:lnTo>
                  <a:lnTo>
                    <a:pt x="1926" y="836"/>
                  </a:lnTo>
                  <a:lnTo>
                    <a:pt x="1926" y="836"/>
                  </a:lnTo>
                  <a:lnTo>
                    <a:pt x="1927" y="837"/>
                  </a:lnTo>
                  <a:lnTo>
                    <a:pt x="1927" y="838"/>
                  </a:lnTo>
                  <a:lnTo>
                    <a:pt x="1928" y="838"/>
                  </a:lnTo>
                  <a:lnTo>
                    <a:pt x="1928" y="839"/>
                  </a:lnTo>
                  <a:lnTo>
                    <a:pt x="1932" y="842"/>
                  </a:lnTo>
                  <a:lnTo>
                    <a:pt x="1933" y="843"/>
                  </a:lnTo>
                  <a:lnTo>
                    <a:pt x="1935" y="842"/>
                  </a:lnTo>
                  <a:lnTo>
                    <a:pt x="1937" y="840"/>
                  </a:lnTo>
                  <a:lnTo>
                    <a:pt x="1938" y="840"/>
                  </a:lnTo>
                  <a:lnTo>
                    <a:pt x="1940" y="842"/>
                  </a:lnTo>
                  <a:lnTo>
                    <a:pt x="1941" y="842"/>
                  </a:lnTo>
                  <a:lnTo>
                    <a:pt x="1942" y="843"/>
                  </a:lnTo>
                  <a:lnTo>
                    <a:pt x="1943" y="844"/>
                  </a:lnTo>
                  <a:lnTo>
                    <a:pt x="1942" y="845"/>
                  </a:lnTo>
                  <a:lnTo>
                    <a:pt x="1943" y="845"/>
                  </a:lnTo>
                  <a:lnTo>
                    <a:pt x="1942" y="847"/>
                  </a:lnTo>
                  <a:lnTo>
                    <a:pt x="1940" y="847"/>
                  </a:lnTo>
                  <a:lnTo>
                    <a:pt x="1939" y="848"/>
                  </a:lnTo>
                  <a:lnTo>
                    <a:pt x="1939" y="849"/>
                  </a:lnTo>
                  <a:lnTo>
                    <a:pt x="1940" y="850"/>
                  </a:lnTo>
                  <a:lnTo>
                    <a:pt x="1942" y="852"/>
                  </a:lnTo>
                  <a:lnTo>
                    <a:pt x="1943" y="852"/>
                  </a:lnTo>
                  <a:lnTo>
                    <a:pt x="1944" y="852"/>
                  </a:lnTo>
                  <a:lnTo>
                    <a:pt x="1944" y="853"/>
                  </a:lnTo>
                  <a:lnTo>
                    <a:pt x="1944" y="856"/>
                  </a:lnTo>
                  <a:lnTo>
                    <a:pt x="1945" y="856"/>
                  </a:lnTo>
                  <a:lnTo>
                    <a:pt x="1947" y="861"/>
                  </a:lnTo>
                  <a:lnTo>
                    <a:pt x="1947" y="864"/>
                  </a:lnTo>
                  <a:lnTo>
                    <a:pt x="1947" y="864"/>
                  </a:lnTo>
                  <a:lnTo>
                    <a:pt x="1947" y="865"/>
                  </a:lnTo>
                  <a:lnTo>
                    <a:pt x="1945" y="867"/>
                  </a:lnTo>
                  <a:lnTo>
                    <a:pt x="1945" y="868"/>
                  </a:lnTo>
                  <a:lnTo>
                    <a:pt x="1944" y="870"/>
                  </a:lnTo>
                  <a:lnTo>
                    <a:pt x="1943" y="871"/>
                  </a:lnTo>
                  <a:lnTo>
                    <a:pt x="1943" y="871"/>
                  </a:lnTo>
                  <a:lnTo>
                    <a:pt x="1940" y="871"/>
                  </a:lnTo>
                  <a:lnTo>
                    <a:pt x="1938" y="870"/>
                  </a:lnTo>
                  <a:lnTo>
                    <a:pt x="1937" y="871"/>
                  </a:lnTo>
                  <a:lnTo>
                    <a:pt x="1934" y="870"/>
                  </a:lnTo>
                  <a:lnTo>
                    <a:pt x="1933" y="871"/>
                  </a:lnTo>
                  <a:lnTo>
                    <a:pt x="1933" y="873"/>
                  </a:lnTo>
                  <a:lnTo>
                    <a:pt x="1934" y="873"/>
                  </a:lnTo>
                  <a:lnTo>
                    <a:pt x="1934" y="873"/>
                  </a:lnTo>
                  <a:lnTo>
                    <a:pt x="1935" y="872"/>
                  </a:lnTo>
                  <a:lnTo>
                    <a:pt x="1936" y="872"/>
                  </a:lnTo>
                  <a:lnTo>
                    <a:pt x="1938" y="875"/>
                  </a:lnTo>
                  <a:lnTo>
                    <a:pt x="1938" y="878"/>
                  </a:lnTo>
                  <a:lnTo>
                    <a:pt x="1941" y="882"/>
                  </a:lnTo>
                  <a:lnTo>
                    <a:pt x="1941" y="883"/>
                  </a:lnTo>
                  <a:lnTo>
                    <a:pt x="1942" y="883"/>
                  </a:lnTo>
                  <a:lnTo>
                    <a:pt x="1943" y="883"/>
                  </a:lnTo>
                  <a:lnTo>
                    <a:pt x="1946" y="885"/>
                  </a:lnTo>
                  <a:lnTo>
                    <a:pt x="1947" y="889"/>
                  </a:lnTo>
                  <a:lnTo>
                    <a:pt x="1946" y="890"/>
                  </a:lnTo>
                  <a:lnTo>
                    <a:pt x="1943" y="893"/>
                  </a:lnTo>
                  <a:lnTo>
                    <a:pt x="1942" y="894"/>
                  </a:lnTo>
                  <a:lnTo>
                    <a:pt x="1942" y="897"/>
                  </a:lnTo>
                  <a:lnTo>
                    <a:pt x="1945" y="900"/>
                  </a:lnTo>
                  <a:lnTo>
                    <a:pt x="1944" y="901"/>
                  </a:lnTo>
                  <a:lnTo>
                    <a:pt x="1944" y="901"/>
                  </a:lnTo>
                  <a:lnTo>
                    <a:pt x="1942" y="900"/>
                  </a:lnTo>
                  <a:lnTo>
                    <a:pt x="1940" y="900"/>
                  </a:lnTo>
                  <a:lnTo>
                    <a:pt x="1937" y="897"/>
                  </a:lnTo>
                  <a:lnTo>
                    <a:pt x="1936" y="896"/>
                  </a:lnTo>
                  <a:lnTo>
                    <a:pt x="1935" y="896"/>
                  </a:lnTo>
                  <a:lnTo>
                    <a:pt x="1934" y="897"/>
                  </a:lnTo>
                  <a:lnTo>
                    <a:pt x="1933" y="897"/>
                  </a:lnTo>
                  <a:lnTo>
                    <a:pt x="1934" y="898"/>
                  </a:lnTo>
                  <a:lnTo>
                    <a:pt x="1933" y="898"/>
                  </a:lnTo>
                  <a:lnTo>
                    <a:pt x="1931" y="898"/>
                  </a:lnTo>
                  <a:lnTo>
                    <a:pt x="1930" y="899"/>
                  </a:lnTo>
                  <a:lnTo>
                    <a:pt x="1929" y="900"/>
                  </a:lnTo>
                  <a:lnTo>
                    <a:pt x="1927" y="902"/>
                  </a:lnTo>
                  <a:lnTo>
                    <a:pt x="1925" y="901"/>
                  </a:lnTo>
                  <a:lnTo>
                    <a:pt x="1924" y="901"/>
                  </a:lnTo>
                  <a:lnTo>
                    <a:pt x="1924" y="901"/>
                  </a:lnTo>
                  <a:lnTo>
                    <a:pt x="1924" y="903"/>
                  </a:lnTo>
                  <a:lnTo>
                    <a:pt x="1926" y="905"/>
                  </a:lnTo>
                  <a:lnTo>
                    <a:pt x="1925" y="907"/>
                  </a:lnTo>
                  <a:lnTo>
                    <a:pt x="1924" y="907"/>
                  </a:lnTo>
                  <a:lnTo>
                    <a:pt x="1921" y="907"/>
                  </a:lnTo>
                  <a:lnTo>
                    <a:pt x="1920" y="906"/>
                  </a:lnTo>
                  <a:lnTo>
                    <a:pt x="1917" y="906"/>
                  </a:lnTo>
                  <a:lnTo>
                    <a:pt x="1916" y="904"/>
                  </a:lnTo>
                  <a:lnTo>
                    <a:pt x="1914" y="903"/>
                  </a:lnTo>
                  <a:lnTo>
                    <a:pt x="1913" y="903"/>
                  </a:lnTo>
                  <a:lnTo>
                    <a:pt x="1912" y="901"/>
                  </a:lnTo>
                  <a:lnTo>
                    <a:pt x="1911" y="901"/>
                  </a:lnTo>
                  <a:lnTo>
                    <a:pt x="1910" y="900"/>
                  </a:lnTo>
                  <a:lnTo>
                    <a:pt x="1909" y="900"/>
                  </a:lnTo>
                  <a:lnTo>
                    <a:pt x="1907" y="898"/>
                  </a:lnTo>
                  <a:lnTo>
                    <a:pt x="1907" y="898"/>
                  </a:lnTo>
                  <a:lnTo>
                    <a:pt x="1907" y="897"/>
                  </a:lnTo>
                  <a:lnTo>
                    <a:pt x="1907" y="897"/>
                  </a:lnTo>
                  <a:lnTo>
                    <a:pt x="1906" y="894"/>
                  </a:lnTo>
                  <a:lnTo>
                    <a:pt x="1903" y="892"/>
                  </a:lnTo>
                  <a:lnTo>
                    <a:pt x="1902" y="893"/>
                  </a:lnTo>
                  <a:lnTo>
                    <a:pt x="1900" y="892"/>
                  </a:lnTo>
                  <a:lnTo>
                    <a:pt x="1896" y="892"/>
                  </a:lnTo>
                  <a:lnTo>
                    <a:pt x="1894" y="895"/>
                  </a:lnTo>
                  <a:lnTo>
                    <a:pt x="1894" y="895"/>
                  </a:lnTo>
                  <a:lnTo>
                    <a:pt x="1892" y="896"/>
                  </a:lnTo>
                  <a:lnTo>
                    <a:pt x="1892" y="896"/>
                  </a:lnTo>
                  <a:lnTo>
                    <a:pt x="1892" y="897"/>
                  </a:lnTo>
                  <a:lnTo>
                    <a:pt x="1892" y="897"/>
                  </a:lnTo>
                  <a:lnTo>
                    <a:pt x="1892" y="897"/>
                  </a:lnTo>
                  <a:lnTo>
                    <a:pt x="1893" y="897"/>
                  </a:lnTo>
                  <a:lnTo>
                    <a:pt x="1893" y="899"/>
                  </a:lnTo>
                  <a:lnTo>
                    <a:pt x="1890" y="899"/>
                  </a:lnTo>
                  <a:lnTo>
                    <a:pt x="1889" y="899"/>
                  </a:lnTo>
                  <a:lnTo>
                    <a:pt x="1888" y="899"/>
                  </a:lnTo>
                  <a:lnTo>
                    <a:pt x="1886" y="900"/>
                  </a:lnTo>
                  <a:lnTo>
                    <a:pt x="1885" y="899"/>
                  </a:lnTo>
                  <a:lnTo>
                    <a:pt x="1882" y="902"/>
                  </a:lnTo>
                  <a:lnTo>
                    <a:pt x="1882" y="905"/>
                  </a:lnTo>
                  <a:lnTo>
                    <a:pt x="1880" y="907"/>
                  </a:lnTo>
                  <a:lnTo>
                    <a:pt x="1880" y="906"/>
                  </a:lnTo>
                  <a:lnTo>
                    <a:pt x="1879" y="905"/>
                  </a:lnTo>
                  <a:lnTo>
                    <a:pt x="1877" y="904"/>
                  </a:lnTo>
                  <a:lnTo>
                    <a:pt x="1877" y="904"/>
                  </a:lnTo>
                  <a:lnTo>
                    <a:pt x="1877" y="903"/>
                  </a:lnTo>
                  <a:lnTo>
                    <a:pt x="1876" y="902"/>
                  </a:lnTo>
                  <a:lnTo>
                    <a:pt x="1877" y="902"/>
                  </a:lnTo>
                  <a:lnTo>
                    <a:pt x="1874" y="901"/>
                  </a:lnTo>
                  <a:lnTo>
                    <a:pt x="1872" y="900"/>
                  </a:lnTo>
                  <a:lnTo>
                    <a:pt x="1871" y="899"/>
                  </a:lnTo>
                  <a:lnTo>
                    <a:pt x="1870" y="899"/>
                  </a:lnTo>
                  <a:lnTo>
                    <a:pt x="1868" y="898"/>
                  </a:lnTo>
                  <a:lnTo>
                    <a:pt x="1867" y="897"/>
                  </a:lnTo>
                  <a:lnTo>
                    <a:pt x="1864" y="897"/>
                  </a:lnTo>
                  <a:lnTo>
                    <a:pt x="1863" y="896"/>
                  </a:lnTo>
                  <a:lnTo>
                    <a:pt x="1860" y="896"/>
                  </a:lnTo>
                  <a:lnTo>
                    <a:pt x="1860" y="897"/>
                  </a:lnTo>
                  <a:lnTo>
                    <a:pt x="1859" y="896"/>
                  </a:lnTo>
                  <a:lnTo>
                    <a:pt x="1859" y="895"/>
                  </a:lnTo>
                  <a:lnTo>
                    <a:pt x="1857" y="893"/>
                  </a:lnTo>
                  <a:lnTo>
                    <a:pt x="1854" y="892"/>
                  </a:lnTo>
                  <a:lnTo>
                    <a:pt x="1853" y="891"/>
                  </a:lnTo>
                  <a:lnTo>
                    <a:pt x="1853" y="889"/>
                  </a:lnTo>
                  <a:lnTo>
                    <a:pt x="1853" y="889"/>
                  </a:lnTo>
                  <a:lnTo>
                    <a:pt x="1853" y="887"/>
                  </a:lnTo>
                  <a:lnTo>
                    <a:pt x="1852" y="886"/>
                  </a:lnTo>
                  <a:lnTo>
                    <a:pt x="1853" y="882"/>
                  </a:lnTo>
                  <a:lnTo>
                    <a:pt x="1851" y="880"/>
                  </a:lnTo>
                  <a:lnTo>
                    <a:pt x="1848" y="879"/>
                  </a:lnTo>
                  <a:lnTo>
                    <a:pt x="1847" y="879"/>
                  </a:lnTo>
                  <a:lnTo>
                    <a:pt x="1847" y="879"/>
                  </a:lnTo>
                  <a:lnTo>
                    <a:pt x="1846" y="879"/>
                  </a:lnTo>
                  <a:lnTo>
                    <a:pt x="1846" y="881"/>
                  </a:lnTo>
                  <a:lnTo>
                    <a:pt x="1845" y="881"/>
                  </a:lnTo>
                  <a:lnTo>
                    <a:pt x="1845" y="882"/>
                  </a:lnTo>
                  <a:lnTo>
                    <a:pt x="1844" y="884"/>
                  </a:lnTo>
                  <a:lnTo>
                    <a:pt x="1841" y="884"/>
                  </a:lnTo>
                  <a:lnTo>
                    <a:pt x="1841" y="883"/>
                  </a:lnTo>
                  <a:lnTo>
                    <a:pt x="1839" y="883"/>
                  </a:lnTo>
                  <a:lnTo>
                    <a:pt x="1838" y="882"/>
                  </a:lnTo>
                  <a:lnTo>
                    <a:pt x="1836" y="880"/>
                  </a:lnTo>
                  <a:lnTo>
                    <a:pt x="1835" y="881"/>
                  </a:lnTo>
                  <a:lnTo>
                    <a:pt x="1835" y="882"/>
                  </a:lnTo>
                  <a:lnTo>
                    <a:pt x="1834" y="883"/>
                  </a:lnTo>
                  <a:lnTo>
                    <a:pt x="1833" y="882"/>
                  </a:lnTo>
                  <a:lnTo>
                    <a:pt x="1832" y="881"/>
                  </a:lnTo>
                  <a:lnTo>
                    <a:pt x="1831" y="881"/>
                  </a:lnTo>
                  <a:lnTo>
                    <a:pt x="1831" y="880"/>
                  </a:lnTo>
                  <a:lnTo>
                    <a:pt x="1829" y="878"/>
                  </a:lnTo>
                  <a:lnTo>
                    <a:pt x="1827" y="879"/>
                  </a:lnTo>
                  <a:lnTo>
                    <a:pt x="1827" y="879"/>
                  </a:lnTo>
                  <a:lnTo>
                    <a:pt x="1826" y="880"/>
                  </a:lnTo>
                  <a:lnTo>
                    <a:pt x="1826" y="881"/>
                  </a:lnTo>
                  <a:lnTo>
                    <a:pt x="1824" y="882"/>
                  </a:lnTo>
                  <a:lnTo>
                    <a:pt x="1824" y="884"/>
                  </a:lnTo>
                  <a:lnTo>
                    <a:pt x="1824" y="885"/>
                  </a:lnTo>
                  <a:lnTo>
                    <a:pt x="1824" y="885"/>
                  </a:lnTo>
                  <a:lnTo>
                    <a:pt x="1824" y="886"/>
                  </a:lnTo>
                  <a:lnTo>
                    <a:pt x="1825" y="887"/>
                  </a:lnTo>
                  <a:lnTo>
                    <a:pt x="1826" y="887"/>
                  </a:lnTo>
                  <a:lnTo>
                    <a:pt x="1827" y="888"/>
                  </a:lnTo>
                  <a:lnTo>
                    <a:pt x="1828" y="890"/>
                  </a:lnTo>
                  <a:lnTo>
                    <a:pt x="1828" y="890"/>
                  </a:lnTo>
                  <a:lnTo>
                    <a:pt x="1829" y="891"/>
                  </a:lnTo>
                  <a:lnTo>
                    <a:pt x="1829" y="891"/>
                  </a:lnTo>
                  <a:lnTo>
                    <a:pt x="1830" y="892"/>
                  </a:lnTo>
                  <a:lnTo>
                    <a:pt x="1830" y="893"/>
                  </a:lnTo>
                  <a:lnTo>
                    <a:pt x="1831" y="894"/>
                  </a:lnTo>
                  <a:lnTo>
                    <a:pt x="1831" y="894"/>
                  </a:lnTo>
                  <a:lnTo>
                    <a:pt x="1827" y="894"/>
                  </a:lnTo>
                  <a:lnTo>
                    <a:pt x="1827" y="895"/>
                  </a:lnTo>
                  <a:lnTo>
                    <a:pt x="1827" y="897"/>
                  </a:lnTo>
                  <a:lnTo>
                    <a:pt x="1828" y="899"/>
                  </a:lnTo>
                  <a:lnTo>
                    <a:pt x="1825" y="902"/>
                  </a:lnTo>
                  <a:lnTo>
                    <a:pt x="1822" y="902"/>
                  </a:lnTo>
                  <a:lnTo>
                    <a:pt x="1821" y="902"/>
                  </a:lnTo>
                  <a:lnTo>
                    <a:pt x="1820" y="901"/>
                  </a:lnTo>
                  <a:lnTo>
                    <a:pt x="1819" y="903"/>
                  </a:lnTo>
                  <a:lnTo>
                    <a:pt x="1817" y="903"/>
                  </a:lnTo>
                  <a:lnTo>
                    <a:pt x="1816" y="900"/>
                  </a:lnTo>
                  <a:lnTo>
                    <a:pt x="1814" y="898"/>
                  </a:lnTo>
                  <a:lnTo>
                    <a:pt x="1814" y="897"/>
                  </a:lnTo>
                  <a:lnTo>
                    <a:pt x="1814" y="897"/>
                  </a:lnTo>
                  <a:lnTo>
                    <a:pt x="1812" y="895"/>
                  </a:lnTo>
                  <a:lnTo>
                    <a:pt x="1810" y="895"/>
                  </a:lnTo>
                  <a:lnTo>
                    <a:pt x="1808" y="897"/>
                  </a:lnTo>
                  <a:lnTo>
                    <a:pt x="1810" y="898"/>
                  </a:lnTo>
                  <a:lnTo>
                    <a:pt x="1811" y="898"/>
                  </a:lnTo>
                  <a:lnTo>
                    <a:pt x="1813" y="901"/>
                  </a:lnTo>
                  <a:lnTo>
                    <a:pt x="1814" y="903"/>
                  </a:lnTo>
                  <a:lnTo>
                    <a:pt x="1814" y="903"/>
                  </a:lnTo>
                  <a:lnTo>
                    <a:pt x="1814" y="906"/>
                  </a:lnTo>
                  <a:lnTo>
                    <a:pt x="1815" y="906"/>
                  </a:lnTo>
                  <a:lnTo>
                    <a:pt x="1815" y="906"/>
                  </a:lnTo>
                  <a:lnTo>
                    <a:pt x="1817" y="908"/>
                  </a:lnTo>
                  <a:lnTo>
                    <a:pt x="1817" y="907"/>
                  </a:lnTo>
                  <a:lnTo>
                    <a:pt x="1818" y="905"/>
                  </a:lnTo>
                  <a:lnTo>
                    <a:pt x="1818" y="904"/>
                  </a:lnTo>
                  <a:lnTo>
                    <a:pt x="1819" y="904"/>
                  </a:lnTo>
                  <a:lnTo>
                    <a:pt x="1819" y="904"/>
                  </a:lnTo>
                  <a:lnTo>
                    <a:pt x="1820" y="905"/>
                  </a:lnTo>
                  <a:lnTo>
                    <a:pt x="1821" y="911"/>
                  </a:lnTo>
                  <a:lnTo>
                    <a:pt x="1819" y="912"/>
                  </a:lnTo>
                  <a:lnTo>
                    <a:pt x="1819" y="911"/>
                  </a:lnTo>
                  <a:lnTo>
                    <a:pt x="1818" y="911"/>
                  </a:lnTo>
                  <a:lnTo>
                    <a:pt x="1817" y="911"/>
                  </a:lnTo>
                  <a:lnTo>
                    <a:pt x="1816" y="911"/>
                  </a:lnTo>
                  <a:lnTo>
                    <a:pt x="1815" y="912"/>
                  </a:lnTo>
                  <a:lnTo>
                    <a:pt x="1814" y="913"/>
                  </a:lnTo>
                  <a:lnTo>
                    <a:pt x="1812" y="913"/>
                  </a:lnTo>
                  <a:lnTo>
                    <a:pt x="1812" y="914"/>
                  </a:lnTo>
                  <a:lnTo>
                    <a:pt x="1811" y="915"/>
                  </a:lnTo>
                  <a:lnTo>
                    <a:pt x="1810" y="918"/>
                  </a:lnTo>
                  <a:lnTo>
                    <a:pt x="1810" y="919"/>
                  </a:lnTo>
                  <a:lnTo>
                    <a:pt x="1808" y="919"/>
                  </a:lnTo>
                  <a:lnTo>
                    <a:pt x="1806" y="916"/>
                  </a:lnTo>
                  <a:lnTo>
                    <a:pt x="1805" y="914"/>
                  </a:lnTo>
                  <a:lnTo>
                    <a:pt x="1805" y="912"/>
                  </a:lnTo>
                  <a:lnTo>
                    <a:pt x="1805" y="912"/>
                  </a:lnTo>
                  <a:lnTo>
                    <a:pt x="1804" y="913"/>
                  </a:lnTo>
                  <a:lnTo>
                    <a:pt x="1803" y="913"/>
                  </a:lnTo>
                  <a:lnTo>
                    <a:pt x="1803" y="912"/>
                  </a:lnTo>
                  <a:lnTo>
                    <a:pt x="1801" y="907"/>
                  </a:lnTo>
                  <a:lnTo>
                    <a:pt x="1799" y="905"/>
                  </a:lnTo>
                  <a:lnTo>
                    <a:pt x="1798" y="905"/>
                  </a:lnTo>
                  <a:lnTo>
                    <a:pt x="1798" y="901"/>
                  </a:lnTo>
                  <a:lnTo>
                    <a:pt x="1799" y="900"/>
                  </a:lnTo>
                  <a:lnTo>
                    <a:pt x="1801" y="900"/>
                  </a:lnTo>
                  <a:lnTo>
                    <a:pt x="1802" y="900"/>
                  </a:lnTo>
                  <a:lnTo>
                    <a:pt x="1803" y="899"/>
                  </a:lnTo>
                  <a:lnTo>
                    <a:pt x="1803" y="898"/>
                  </a:lnTo>
                  <a:lnTo>
                    <a:pt x="1802" y="897"/>
                  </a:lnTo>
                  <a:lnTo>
                    <a:pt x="1802" y="896"/>
                  </a:lnTo>
                  <a:lnTo>
                    <a:pt x="1797" y="894"/>
                  </a:lnTo>
                  <a:lnTo>
                    <a:pt x="1796" y="894"/>
                  </a:lnTo>
                  <a:lnTo>
                    <a:pt x="1794" y="892"/>
                  </a:lnTo>
                  <a:lnTo>
                    <a:pt x="1793" y="891"/>
                  </a:lnTo>
                  <a:lnTo>
                    <a:pt x="1789" y="889"/>
                  </a:lnTo>
                  <a:lnTo>
                    <a:pt x="1789" y="889"/>
                  </a:lnTo>
                  <a:lnTo>
                    <a:pt x="1787" y="888"/>
                  </a:lnTo>
                  <a:lnTo>
                    <a:pt x="1787" y="888"/>
                  </a:lnTo>
                  <a:lnTo>
                    <a:pt x="1786" y="886"/>
                  </a:lnTo>
                  <a:lnTo>
                    <a:pt x="1784" y="886"/>
                  </a:lnTo>
                  <a:lnTo>
                    <a:pt x="1783" y="886"/>
                  </a:lnTo>
                  <a:lnTo>
                    <a:pt x="1782" y="887"/>
                  </a:lnTo>
                  <a:lnTo>
                    <a:pt x="1784" y="889"/>
                  </a:lnTo>
                  <a:lnTo>
                    <a:pt x="1785" y="889"/>
                  </a:lnTo>
                  <a:lnTo>
                    <a:pt x="1786" y="890"/>
                  </a:lnTo>
                  <a:lnTo>
                    <a:pt x="1786" y="892"/>
                  </a:lnTo>
                  <a:lnTo>
                    <a:pt x="1785" y="892"/>
                  </a:lnTo>
                  <a:lnTo>
                    <a:pt x="1782" y="892"/>
                  </a:lnTo>
                  <a:lnTo>
                    <a:pt x="1781" y="893"/>
                  </a:lnTo>
                  <a:lnTo>
                    <a:pt x="1782" y="895"/>
                  </a:lnTo>
                  <a:lnTo>
                    <a:pt x="1782" y="897"/>
                  </a:lnTo>
                  <a:lnTo>
                    <a:pt x="1781" y="897"/>
                  </a:lnTo>
                  <a:lnTo>
                    <a:pt x="1781" y="899"/>
                  </a:lnTo>
                  <a:lnTo>
                    <a:pt x="1780" y="899"/>
                  </a:lnTo>
                  <a:lnTo>
                    <a:pt x="1780" y="900"/>
                  </a:lnTo>
                  <a:lnTo>
                    <a:pt x="1778" y="901"/>
                  </a:lnTo>
                  <a:lnTo>
                    <a:pt x="1776" y="901"/>
                  </a:lnTo>
                  <a:lnTo>
                    <a:pt x="1775" y="902"/>
                  </a:lnTo>
                  <a:lnTo>
                    <a:pt x="1774" y="901"/>
                  </a:lnTo>
                  <a:lnTo>
                    <a:pt x="1773" y="899"/>
                  </a:lnTo>
                  <a:lnTo>
                    <a:pt x="1769" y="900"/>
                  </a:lnTo>
                  <a:lnTo>
                    <a:pt x="1768" y="900"/>
                  </a:lnTo>
                  <a:lnTo>
                    <a:pt x="1767" y="902"/>
                  </a:lnTo>
                  <a:lnTo>
                    <a:pt x="1766" y="902"/>
                  </a:lnTo>
                  <a:lnTo>
                    <a:pt x="1764" y="904"/>
                  </a:lnTo>
                  <a:lnTo>
                    <a:pt x="1764" y="904"/>
                  </a:lnTo>
                  <a:lnTo>
                    <a:pt x="1762" y="903"/>
                  </a:lnTo>
                  <a:lnTo>
                    <a:pt x="1762" y="901"/>
                  </a:lnTo>
                  <a:lnTo>
                    <a:pt x="1762" y="900"/>
                  </a:lnTo>
                  <a:lnTo>
                    <a:pt x="1763" y="899"/>
                  </a:lnTo>
                  <a:lnTo>
                    <a:pt x="1764" y="899"/>
                  </a:lnTo>
                  <a:lnTo>
                    <a:pt x="1764" y="898"/>
                  </a:lnTo>
                  <a:lnTo>
                    <a:pt x="1763" y="898"/>
                  </a:lnTo>
                  <a:lnTo>
                    <a:pt x="1762" y="898"/>
                  </a:lnTo>
                  <a:lnTo>
                    <a:pt x="1759" y="899"/>
                  </a:lnTo>
                  <a:lnTo>
                    <a:pt x="1759" y="898"/>
                  </a:lnTo>
                  <a:lnTo>
                    <a:pt x="1759" y="897"/>
                  </a:lnTo>
                  <a:lnTo>
                    <a:pt x="1760" y="897"/>
                  </a:lnTo>
                  <a:lnTo>
                    <a:pt x="1761" y="895"/>
                  </a:lnTo>
                  <a:lnTo>
                    <a:pt x="1762" y="895"/>
                  </a:lnTo>
                  <a:lnTo>
                    <a:pt x="1762" y="894"/>
                  </a:lnTo>
                  <a:lnTo>
                    <a:pt x="1760" y="893"/>
                  </a:lnTo>
                  <a:lnTo>
                    <a:pt x="1758" y="894"/>
                  </a:lnTo>
                  <a:lnTo>
                    <a:pt x="1758" y="894"/>
                  </a:lnTo>
                  <a:lnTo>
                    <a:pt x="1755" y="893"/>
                  </a:lnTo>
                  <a:lnTo>
                    <a:pt x="1755" y="893"/>
                  </a:lnTo>
                  <a:lnTo>
                    <a:pt x="1753" y="893"/>
                  </a:lnTo>
                  <a:lnTo>
                    <a:pt x="1751" y="893"/>
                  </a:lnTo>
                  <a:lnTo>
                    <a:pt x="1751" y="895"/>
                  </a:lnTo>
                  <a:lnTo>
                    <a:pt x="1750" y="895"/>
                  </a:lnTo>
                  <a:lnTo>
                    <a:pt x="1747" y="893"/>
                  </a:lnTo>
                  <a:lnTo>
                    <a:pt x="1747" y="891"/>
                  </a:lnTo>
                  <a:lnTo>
                    <a:pt x="1745" y="891"/>
                  </a:lnTo>
                  <a:lnTo>
                    <a:pt x="1744" y="892"/>
                  </a:lnTo>
                  <a:lnTo>
                    <a:pt x="1743" y="892"/>
                  </a:lnTo>
                  <a:lnTo>
                    <a:pt x="1741" y="890"/>
                  </a:lnTo>
                  <a:lnTo>
                    <a:pt x="1740" y="890"/>
                  </a:lnTo>
                  <a:lnTo>
                    <a:pt x="1739" y="890"/>
                  </a:lnTo>
                  <a:lnTo>
                    <a:pt x="1739" y="886"/>
                  </a:lnTo>
                  <a:lnTo>
                    <a:pt x="1738" y="886"/>
                  </a:lnTo>
                  <a:lnTo>
                    <a:pt x="1739" y="886"/>
                  </a:lnTo>
                  <a:lnTo>
                    <a:pt x="1740" y="886"/>
                  </a:lnTo>
                  <a:lnTo>
                    <a:pt x="1741" y="887"/>
                  </a:lnTo>
                  <a:lnTo>
                    <a:pt x="1742" y="888"/>
                  </a:lnTo>
                  <a:lnTo>
                    <a:pt x="1743" y="886"/>
                  </a:lnTo>
                  <a:lnTo>
                    <a:pt x="1743" y="885"/>
                  </a:lnTo>
                  <a:lnTo>
                    <a:pt x="1742" y="885"/>
                  </a:lnTo>
                  <a:lnTo>
                    <a:pt x="1742" y="885"/>
                  </a:lnTo>
                  <a:lnTo>
                    <a:pt x="1741" y="883"/>
                  </a:lnTo>
                  <a:lnTo>
                    <a:pt x="1742" y="883"/>
                  </a:lnTo>
                  <a:lnTo>
                    <a:pt x="1743" y="883"/>
                  </a:lnTo>
                  <a:lnTo>
                    <a:pt x="1744" y="883"/>
                  </a:lnTo>
                  <a:lnTo>
                    <a:pt x="1744" y="882"/>
                  </a:lnTo>
                  <a:lnTo>
                    <a:pt x="1744" y="879"/>
                  </a:lnTo>
                  <a:lnTo>
                    <a:pt x="1743" y="879"/>
                  </a:lnTo>
                  <a:lnTo>
                    <a:pt x="1743" y="880"/>
                  </a:lnTo>
                  <a:lnTo>
                    <a:pt x="1741" y="880"/>
                  </a:lnTo>
                  <a:lnTo>
                    <a:pt x="1740" y="881"/>
                  </a:lnTo>
                  <a:lnTo>
                    <a:pt x="1739" y="882"/>
                  </a:lnTo>
                  <a:lnTo>
                    <a:pt x="1737" y="882"/>
                  </a:lnTo>
                  <a:lnTo>
                    <a:pt x="1736" y="882"/>
                  </a:lnTo>
                  <a:lnTo>
                    <a:pt x="1735" y="881"/>
                  </a:lnTo>
                  <a:lnTo>
                    <a:pt x="1735" y="875"/>
                  </a:lnTo>
                  <a:lnTo>
                    <a:pt x="1737" y="874"/>
                  </a:lnTo>
                  <a:lnTo>
                    <a:pt x="1737" y="873"/>
                  </a:lnTo>
                  <a:lnTo>
                    <a:pt x="1736" y="872"/>
                  </a:lnTo>
                  <a:lnTo>
                    <a:pt x="1736" y="869"/>
                  </a:lnTo>
                  <a:lnTo>
                    <a:pt x="1735" y="868"/>
                  </a:lnTo>
                  <a:lnTo>
                    <a:pt x="1735" y="863"/>
                  </a:lnTo>
                  <a:lnTo>
                    <a:pt x="1736" y="862"/>
                  </a:lnTo>
                  <a:lnTo>
                    <a:pt x="1735" y="861"/>
                  </a:lnTo>
                  <a:lnTo>
                    <a:pt x="1735" y="859"/>
                  </a:lnTo>
                  <a:lnTo>
                    <a:pt x="1734" y="859"/>
                  </a:lnTo>
                  <a:lnTo>
                    <a:pt x="1733" y="861"/>
                  </a:lnTo>
                  <a:lnTo>
                    <a:pt x="1731" y="861"/>
                  </a:lnTo>
                  <a:lnTo>
                    <a:pt x="1731" y="860"/>
                  </a:lnTo>
                  <a:lnTo>
                    <a:pt x="1729" y="863"/>
                  </a:lnTo>
                  <a:lnTo>
                    <a:pt x="1727" y="863"/>
                  </a:lnTo>
                  <a:lnTo>
                    <a:pt x="1727" y="862"/>
                  </a:lnTo>
                  <a:lnTo>
                    <a:pt x="1726" y="864"/>
                  </a:lnTo>
                  <a:lnTo>
                    <a:pt x="1725" y="864"/>
                  </a:lnTo>
                  <a:lnTo>
                    <a:pt x="1724" y="863"/>
                  </a:lnTo>
                  <a:lnTo>
                    <a:pt x="1724" y="860"/>
                  </a:lnTo>
                  <a:lnTo>
                    <a:pt x="1721" y="856"/>
                  </a:lnTo>
                  <a:lnTo>
                    <a:pt x="1721" y="856"/>
                  </a:lnTo>
                  <a:lnTo>
                    <a:pt x="1720" y="855"/>
                  </a:lnTo>
                  <a:lnTo>
                    <a:pt x="1716" y="854"/>
                  </a:lnTo>
                  <a:lnTo>
                    <a:pt x="1718" y="852"/>
                  </a:lnTo>
                  <a:lnTo>
                    <a:pt x="1719" y="852"/>
                  </a:lnTo>
                  <a:lnTo>
                    <a:pt x="1720" y="853"/>
                  </a:lnTo>
                  <a:lnTo>
                    <a:pt x="1723" y="853"/>
                  </a:lnTo>
                  <a:lnTo>
                    <a:pt x="1723" y="851"/>
                  </a:lnTo>
                  <a:lnTo>
                    <a:pt x="1721" y="849"/>
                  </a:lnTo>
                  <a:lnTo>
                    <a:pt x="1718" y="849"/>
                  </a:lnTo>
                  <a:lnTo>
                    <a:pt x="1718" y="848"/>
                  </a:lnTo>
                  <a:lnTo>
                    <a:pt x="1715" y="848"/>
                  </a:lnTo>
                  <a:lnTo>
                    <a:pt x="1714" y="846"/>
                  </a:lnTo>
                  <a:lnTo>
                    <a:pt x="1714" y="844"/>
                  </a:lnTo>
                  <a:lnTo>
                    <a:pt x="1713" y="842"/>
                  </a:lnTo>
                  <a:lnTo>
                    <a:pt x="1712" y="837"/>
                  </a:lnTo>
                  <a:lnTo>
                    <a:pt x="1713" y="837"/>
                  </a:lnTo>
                  <a:lnTo>
                    <a:pt x="1713" y="835"/>
                  </a:lnTo>
                  <a:lnTo>
                    <a:pt x="1713" y="835"/>
                  </a:lnTo>
                  <a:lnTo>
                    <a:pt x="1713" y="833"/>
                  </a:lnTo>
                  <a:lnTo>
                    <a:pt x="1714" y="832"/>
                  </a:lnTo>
                  <a:lnTo>
                    <a:pt x="1714" y="831"/>
                  </a:lnTo>
                  <a:lnTo>
                    <a:pt x="1714" y="830"/>
                  </a:lnTo>
                  <a:lnTo>
                    <a:pt x="1714" y="828"/>
                  </a:lnTo>
                  <a:lnTo>
                    <a:pt x="1715" y="828"/>
                  </a:lnTo>
                  <a:lnTo>
                    <a:pt x="1714" y="827"/>
                  </a:lnTo>
                  <a:lnTo>
                    <a:pt x="1714" y="825"/>
                  </a:lnTo>
                  <a:lnTo>
                    <a:pt x="1712" y="821"/>
                  </a:lnTo>
                  <a:lnTo>
                    <a:pt x="1712" y="820"/>
                  </a:lnTo>
                  <a:lnTo>
                    <a:pt x="1713" y="819"/>
                  </a:lnTo>
                  <a:lnTo>
                    <a:pt x="1713" y="818"/>
                  </a:lnTo>
                  <a:lnTo>
                    <a:pt x="1712" y="818"/>
                  </a:lnTo>
                  <a:lnTo>
                    <a:pt x="1710" y="818"/>
                  </a:lnTo>
                  <a:lnTo>
                    <a:pt x="1709" y="817"/>
                  </a:lnTo>
                  <a:lnTo>
                    <a:pt x="1709" y="814"/>
                  </a:lnTo>
                  <a:lnTo>
                    <a:pt x="1708" y="812"/>
                  </a:lnTo>
                  <a:lnTo>
                    <a:pt x="1707" y="810"/>
                  </a:lnTo>
                  <a:lnTo>
                    <a:pt x="1706" y="809"/>
                  </a:lnTo>
                  <a:lnTo>
                    <a:pt x="1706" y="809"/>
                  </a:lnTo>
                  <a:lnTo>
                    <a:pt x="1706" y="809"/>
                  </a:lnTo>
                  <a:lnTo>
                    <a:pt x="1702" y="805"/>
                  </a:lnTo>
                  <a:lnTo>
                    <a:pt x="1700" y="805"/>
                  </a:lnTo>
                  <a:lnTo>
                    <a:pt x="1699" y="804"/>
                  </a:lnTo>
                  <a:lnTo>
                    <a:pt x="1697" y="804"/>
                  </a:lnTo>
                  <a:lnTo>
                    <a:pt x="1695" y="803"/>
                  </a:lnTo>
                  <a:lnTo>
                    <a:pt x="1695" y="801"/>
                  </a:lnTo>
                  <a:lnTo>
                    <a:pt x="1696" y="799"/>
                  </a:lnTo>
                  <a:lnTo>
                    <a:pt x="1696" y="798"/>
                  </a:lnTo>
                  <a:lnTo>
                    <a:pt x="1697" y="797"/>
                  </a:lnTo>
                  <a:lnTo>
                    <a:pt x="1697" y="794"/>
                  </a:lnTo>
                  <a:lnTo>
                    <a:pt x="1698" y="794"/>
                  </a:lnTo>
                  <a:lnTo>
                    <a:pt x="1698" y="792"/>
                  </a:lnTo>
                  <a:lnTo>
                    <a:pt x="1697" y="790"/>
                  </a:lnTo>
                  <a:lnTo>
                    <a:pt x="1697" y="789"/>
                  </a:lnTo>
                  <a:lnTo>
                    <a:pt x="1694" y="787"/>
                  </a:lnTo>
                  <a:lnTo>
                    <a:pt x="1695" y="783"/>
                  </a:lnTo>
                  <a:lnTo>
                    <a:pt x="1694" y="782"/>
                  </a:lnTo>
                  <a:lnTo>
                    <a:pt x="1693" y="781"/>
                  </a:lnTo>
                  <a:lnTo>
                    <a:pt x="1691" y="780"/>
                  </a:lnTo>
                  <a:lnTo>
                    <a:pt x="1690" y="779"/>
                  </a:lnTo>
                  <a:lnTo>
                    <a:pt x="1689" y="779"/>
                  </a:lnTo>
                  <a:lnTo>
                    <a:pt x="1689" y="779"/>
                  </a:lnTo>
                  <a:lnTo>
                    <a:pt x="1685" y="779"/>
                  </a:lnTo>
                  <a:lnTo>
                    <a:pt x="1684" y="780"/>
                  </a:lnTo>
                  <a:lnTo>
                    <a:pt x="1684" y="781"/>
                  </a:lnTo>
                  <a:lnTo>
                    <a:pt x="1681" y="785"/>
                  </a:lnTo>
                  <a:lnTo>
                    <a:pt x="1681" y="786"/>
                  </a:lnTo>
                  <a:lnTo>
                    <a:pt x="1679" y="789"/>
                  </a:lnTo>
                  <a:lnTo>
                    <a:pt x="1679" y="790"/>
                  </a:lnTo>
                  <a:lnTo>
                    <a:pt x="1678" y="792"/>
                  </a:lnTo>
                  <a:lnTo>
                    <a:pt x="1678" y="793"/>
                  </a:lnTo>
                  <a:lnTo>
                    <a:pt x="1676" y="794"/>
                  </a:lnTo>
                  <a:lnTo>
                    <a:pt x="1676" y="797"/>
                  </a:lnTo>
                  <a:lnTo>
                    <a:pt x="1675" y="798"/>
                  </a:lnTo>
                  <a:lnTo>
                    <a:pt x="1675" y="799"/>
                  </a:lnTo>
                  <a:lnTo>
                    <a:pt x="1674" y="800"/>
                  </a:lnTo>
                  <a:lnTo>
                    <a:pt x="1672" y="800"/>
                  </a:lnTo>
                  <a:lnTo>
                    <a:pt x="1672" y="801"/>
                  </a:lnTo>
                  <a:lnTo>
                    <a:pt x="1673" y="802"/>
                  </a:lnTo>
                  <a:lnTo>
                    <a:pt x="1674" y="803"/>
                  </a:lnTo>
                  <a:lnTo>
                    <a:pt x="1674" y="805"/>
                  </a:lnTo>
                  <a:lnTo>
                    <a:pt x="1672" y="809"/>
                  </a:lnTo>
                  <a:lnTo>
                    <a:pt x="1671" y="810"/>
                  </a:lnTo>
                  <a:lnTo>
                    <a:pt x="1670" y="810"/>
                  </a:lnTo>
                  <a:lnTo>
                    <a:pt x="1670" y="811"/>
                  </a:lnTo>
                  <a:lnTo>
                    <a:pt x="1669" y="812"/>
                  </a:lnTo>
                  <a:lnTo>
                    <a:pt x="1668" y="811"/>
                  </a:lnTo>
                  <a:lnTo>
                    <a:pt x="1668" y="809"/>
                  </a:lnTo>
                  <a:lnTo>
                    <a:pt x="1668" y="808"/>
                  </a:lnTo>
                  <a:lnTo>
                    <a:pt x="1670" y="806"/>
                  </a:lnTo>
                  <a:lnTo>
                    <a:pt x="1670" y="803"/>
                  </a:lnTo>
                  <a:lnTo>
                    <a:pt x="1669" y="801"/>
                  </a:lnTo>
                  <a:lnTo>
                    <a:pt x="1668" y="801"/>
                  </a:lnTo>
                  <a:lnTo>
                    <a:pt x="1668" y="801"/>
                  </a:lnTo>
                  <a:lnTo>
                    <a:pt x="1667" y="801"/>
                  </a:lnTo>
                  <a:lnTo>
                    <a:pt x="1666" y="800"/>
                  </a:lnTo>
                  <a:lnTo>
                    <a:pt x="1665" y="795"/>
                  </a:lnTo>
                  <a:lnTo>
                    <a:pt x="1667" y="792"/>
                  </a:lnTo>
                  <a:lnTo>
                    <a:pt x="1667" y="792"/>
                  </a:lnTo>
                  <a:lnTo>
                    <a:pt x="1673" y="786"/>
                  </a:lnTo>
                  <a:lnTo>
                    <a:pt x="1673" y="786"/>
                  </a:lnTo>
                  <a:lnTo>
                    <a:pt x="1675" y="785"/>
                  </a:lnTo>
                  <a:lnTo>
                    <a:pt x="1675" y="784"/>
                  </a:lnTo>
                  <a:lnTo>
                    <a:pt x="1675" y="783"/>
                  </a:lnTo>
                  <a:lnTo>
                    <a:pt x="1675" y="779"/>
                  </a:lnTo>
                  <a:lnTo>
                    <a:pt x="1675" y="779"/>
                  </a:lnTo>
                  <a:lnTo>
                    <a:pt x="1675" y="776"/>
                  </a:lnTo>
                  <a:lnTo>
                    <a:pt x="1676" y="775"/>
                  </a:lnTo>
                  <a:lnTo>
                    <a:pt x="1677" y="773"/>
                  </a:lnTo>
                  <a:lnTo>
                    <a:pt x="1678" y="773"/>
                  </a:lnTo>
                  <a:lnTo>
                    <a:pt x="1678" y="773"/>
                  </a:lnTo>
                  <a:lnTo>
                    <a:pt x="1679" y="771"/>
                  </a:lnTo>
                  <a:lnTo>
                    <a:pt x="1679" y="770"/>
                  </a:lnTo>
                  <a:lnTo>
                    <a:pt x="1680" y="769"/>
                  </a:lnTo>
                  <a:lnTo>
                    <a:pt x="1681" y="766"/>
                  </a:lnTo>
                  <a:lnTo>
                    <a:pt x="1679" y="764"/>
                  </a:lnTo>
                  <a:lnTo>
                    <a:pt x="1678" y="764"/>
                  </a:lnTo>
                  <a:lnTo>
                    <a:pt x="1677" y="763"/>
                  </a:lnTo>
                  <a:lnTo>
                    <a:pt x="1676" y="763"/>
                  </a:lnTo>
                  <a:lnTo>
                    <a:pt x="1675" y="763"/>
                  </a:lnTo>
                  <a:lnTo>
                    <a:pt x="1674" y="762"/>
                  </a:lnTo>
                  <a:lnTo>
                    <a:pt x="1671" y="763"/>
                  </a:lnTo>
                  <a:lnTo>
                    <a:pt x="1671" y="761"/>
                  </a:lnTo>
                  <a:lnTo>
                    <a:pt x="1671" y="757"/>
                  </a:lnTo>
                  <a:lnTo>
                    <a:pt x="1672" y="755"/>
                  </a:lnTo>
                  <a:lnTo>
                    <a:pt x="1672" y="752"/>
                  </a:lnTo>
                  <a:lnTo>
                    <a:pt x="1673" y="751"/>
                  </a:lnTo>
                  <a:lnTo>
                    <a:pt x="1673" y="750"/>
                  </a:lnTo>
                  <a:lnTo>
                    <a:pt x="1673" y="749"/>
                  </a:lnTo>
                  <a:lnTo>
                    <a:pt x="1674" y="748"/>
                  </a:lnTo>
                  <a:lnTo>
                    <a:pt x="1675" y="748"/>
                  </a:lnTo>
                  <a:lnTo>
                    <a:pt x="1675" y="750"/>
                  </a:lnTo>
                  <a:lnTo>
                    <a:pt x="1678" y="750"/>
                  </a:lnTo>
                  <a:lnTo>
                    <a:pt x="1679" y="749"/>
                  </a:lnTo>
                  <a:lnTo>
                    <a:pt x="1679" y="747"/>
                  </a:lnTo>
                  <a:lnTo>
                    <a:pt x="1680" y="747"/>
                  </a:lnTo>
                  <a:lnTo>
                    <a:pt x="1682" y="745"/>
                  </a:lnTo>
                  <a:lnTo>
                    <a:pt x="1689" y="745"/>
                  </a:lnTo>
                  <a:lnTo>
                    <a:pt x="1689" y="744"/>
                  </a:lnTo>
                  <a:lnTo>
                    <a:pt x="1690" y="744"/>
                  </a:lnTo>
                  <a:lnTo>
                    <a:pt x="1692" y="743"/>
                  </a:lnTo>
                  <a:lnTo>
                    <a:pt x="1694" y="743"/>
                  </a:lnTo>
                  <a:lnTo>
                    <a:pt x="1695" y="743"/>
                  </a:lnTo>
                  <a:lnTo>
                    <a:pt x="1698" y="743"/>
                  </a:lnTo>
                  <a:lnTo>
                    <a:pt x="1698" y="742"/>
                  </a:lnTo>
                  <a:lnTo>
                    <a:pt x="1699" y="742"/>
                  </a:lnTo>
                  <a:lnTo>
                    <a:pt x="1700" y="741"/>
                  </a:lnTo>
                  <a:lnTo>
                    <a:pt x="1701" y="740"/>
                  </a:lnTo>
                  <a:lnTo>
                    <a:pt x="1704" y="740"/>
                  </a:lnTo>
                  <a:lnTo>
                    <a:pt x="1704" y="739"/>
                  </a:lnTo>
                  <a:lnTo>
                    <a:pt x="1703" y="738"/>
                  </a:lnTo>
                  <a:lnTo>
                    <a:pt x="1699" y="738"/>
                  </a:lnTo>
                  <a:lnTo>
                    <a:pt x="1699" y="738"/>
                  </a:lnTo>
                  <a:lnTo>
                    <a:pt x="1696" y="738"/>
                  </a:lnTo>
                  <a:lnTo>
                    <a:pt x="1696" y="739"/>
                  </a:lnTo>
                  <a:lnTo>
                    <a:pt x="1694" y="739"/>
                  </a:lnTo>
                  <a:lnTo>
                    <a:pt x="1693" y="739"/>
                  </a:lnTo>
                  <a:lnTo>
                    <a:pt x="1693" y="739"/>
                  </a:lnTo>
                  <a:lnTo>
                    <a:pt x="1692" y="739"/>
                  </a:lnTo>
                  <a:lnTo>
                    <a:pt x="1690" y="741"/>
                  </a:lnTo>
                  <a:lnTo>
                    <a:pt x="1689" y="741"/>
                  </a:lnTo>
                  <a:lnTo>
                    <a:pt x="1688" y="740"/>
                  </a:lnTo>
                  <a:lnTo>
                    <a:pt x="1688" y="739"/>
                  </a:lnTo>
                  <a:lnTo>
                    <a:pt x="1687" y="739"/>
                  </a:lnTo>
                  <a:lnTo>
                    <a:pt x="1685" y="742"/>
                  </a:lnTo>
                  <a:lnTo>
                    <a:pt x="1683" y="742"/>
                  </a:lnTo>
                  <a:lnTo>
                    <a:pt x="1682" y="742"/>
                  </a:lnTo>
                  <a:lnTo>
                    <a:pt x="1681" y="742"/>
                  </a:lnTo>
                  <a:lnTo>
                    <a:pt x="1678" y="744"/>
                  </a:lnTo>
                  <a:lnTo>
                    <a:pt x="1676" y="742"/>
                  </a:lnTo>
                  <a:lnTo>
                    <a:pt x="1677" y="740"/>
                  </a:lnTo>
                  <a:lnTo>
                    <a:pt x="1677" y="737"/>
                  </a:lnTo>
                  <a:lnTo>
                    <a:pt x="1679" y="736"/>
                  </a:lnTo>
                  <a:lnTo>
                    <a:pt x="1680" y="735"/>
                  </a:lnTo>
                  <a:lnTo>
                    <a:pt x="1681" y="736"/>
                  </a:lnTo>
                  <a:lnTo>
                    <a:pt x="1682" y="735"/>
                  </a:lnTo>
                  <a:lnTo>
                    <a:pt x="1681" y="733"/>
                  </a:lnTo>
                  <a:lnTo>
                    <a:pt x="1681" y="733"/>
                  </a:lnTo>
                  <a:lnTo>
                    <a:pt x="1683" y="731"/>
                  </a:lnTo>
                  <a:lnTo>
                    <a:pt x="1683" y="731"/>
                  </a:lnTo>
                  <a:lnTo>
                    <a:pt x="1680" y="731"/>
                  </a:lnTo>
                  <a:lnTo>
                    <a:pt x="1680" y="731"/>
                  </a:lnTo>
                  <a:lnTo>
                    <a:pt x="1678" y="731"/>
                  </a:lnTo>
                  <a:lnTo>
                    <a:pt x="1677" y="731"/>
                  </a:lnTo>
                  <a:lnTo>
                    <a:pt x="1676" y="730"/>
                  </a:lnTo>
                  <a:lnTo>
                    <a:pt x="1679" y="728"/>
                  </a:lnTo>
                  <a:lnTo>
                    <a:pt x="1679" y="728"/>
                  </a:lnTo>
                  <a:lnTo>
                    <a:pt x="1678" y="727"/>
                  </a:lnTo>
                  <a:lnTo>
                    <a:pt x="1677" y="726"/>
                  </a:lnTo>
                  <a:lnTo>
                    <a:pt x="1676" y="722"/>
                  </a:lnTo>
                  <a:lnTo>
                    <a:pt x="1675" y="721"/>
                  </a:lnTo>
                  <a:lnTo>
                    <a:pt x="1675" y="720"/>
                  </a:lnTo>
                  <a:lnTo>
                    <a:pt x="1675" y="719"/>
                  </a:lnTo>
                  <a:lnTo>
                    <a:pt x="1675" y="718"/>
                  </a:lnTo>
                  <a:lnTo>
                    <a:pt x="1676" y="717"/>
                  </a:lnTo>
                  <a:lnTo>
                    <a:pt x="1677" y="717"/>
                  </a:lnTo>
                  <a:lnTo>
                    <a:pt x="1679" y="716"/>
                  </a:lnTo>
                  <a:lnTo>
                    <a:pt x="1680" y="715"/>
                  </a:lnTo>
                  <a:lnTo>
                    <a:pt x="1680" y="714"/>
                  </a:lnTo>
                  <a:lnTo>
                    <a:pt x="1683" y="711"/>
                  </a:lnTo>
                  <a:lnTo>
                    <a:pt x="1683" y="708"/>
                  </a:lnTo>
                  <a:lnTo>
                    <a:pt x="1686" y="708"/>
                  </a:lnTo>
                  <a:lnTo>
                    <a:pt x="1686" y="709"/>
                  </a:lnTo>
                  <a:lnTo>
                    <a:pt x="1687" y="708"/>
                  </a:lnTo>
                  <a:lnTo>
                    <a:pt x="1689" y="708"/>
                  </a:lnTo>
                  <a:lnTo>
                    <a:pt x="1690" y="707"/>
                  </a:lnTo>
                  <a:lnTo>
                    <a:pt x="1692" y="707"/>
                  </a:lnTo>
                  <a:lnTo>
                    <a:pt x="1694" y="708"/>
                  </a:lnTo>
                  <a:lnTo>
                    <a:pt x="1696" y="708"/>
                  </a:lnTo>
                  <a:lnTo>
                    <a:pt x="1697" y="709"/>
                  </a:lnTo>
                  <a:close/>
                  <a:moveTo>
                    <a:pt x="2357" y="708"/>
                  </a:moveTo>
                  <a:lnTo>
                    <a:pt x="2357" y="708"/>
                  </a:lnTo>
                  <a:lnTo>
                    <a:pt x="2356" y="708"/>
                  </a:lnTo>
                  <a:lnTo>
                    <a:pt x="2356" y="707"/>
                  </a:lnTo>
                  <a:lnTo>
                    <a:pt x="2356" y="707"/>
                  </a:lnTo>
                  <a:lnTo>
                    <a:pt x="2357" y="707"/>
                  </a:lnTo>
                  <a:lnTo>
                    <a:pt x="2358" y="707"/>
                  </a:lnTo>
                  <a:lnTo>
                    <a:pt x="2358" y="708"/>
                  </a:lnTo>
                  <a:lnTo>
                    <a:pt x="2357" y="708"/>
                  </a:lnTo>
                  <a:close/>
                  <a:moveTo>
                    <a:pt x="1907" y="705"/>
                  </a:moveTo>
                  <a:lnTo>
                    <a:pt x="1907" y="706"/>
                  </a:lnTo>
                  <a:lnTo>
                    <a:pt x="1906" y="706"/>
                  </a:lnTo>
                  <a:lnTo>
                    <a:pt x="1906" y="705"/>
                  </a:lnTo>
                  <a:lnTo>
                    <a:pt x="1906" y="705"/>
                  </a:lnTo>
                  <a:lnTo>
                    <a:pt x="1907" y="705"/>
                  </a:lnTo>
                  <a:lnTo>
                    <a:pt x="1907" y="705"/>
                  </a:lnTo>
                  <a:close/>
                  <a:moveTo>
                    <a:pt x="1910" y="705"/>
                  </a:moveTo>
                  <a:lnTo>
                    <a:pt x="1911" y="706"/>
                  </a:lnTo>
                  <a:lnTo>
                    <a:pt x="1911" y="706"/>
                  </a:lnTo>
                  <a:lnTo>
                    <a:pt x="1912" y="707"/>
                  </a:lnTo>
                  <a:lnTo>
                    <a:pt x="1911" y="708"/>
                  </a:lnTo>
                  <a:lnTo>
                    <a:pt x="1909" y="708"/>
                  </a:lnTo>
                  <a:lnTo>
                    <a:pt x="1908" y="709"/>
                  </a:lnTo>
                  <a:lnTo>
                    <a:pt x="1907" y="709"/>
                  </a:lnTo>
                  <a:lnTo>
                    <a:pt x="1907" y="708"/>
                  </a:lnTo>
                  <a:lnTo>
                    <a:pt x="1908" y="704"/>
                  </a:lnTo>
                  <a:lnTo>
                    <a:pt x="1908" y="704"/>
                  </a:lnTo>
                  <a:lnTo>
                    <a:pt x="1909" y="705"/>
                  </a:lnTo>
                  <a:lnTo>
                    <a:pt x="1910" y="705"/>
                  </a:lnTo>
                  <a:close/>
                  <a:moveTo>
                    <a:pt x="1908" y="702"/>
                  </a:moveTo>
                  <a:lnTo>
                    <a:pt x="1908" y="703"/>
                  </a:lnTo>
                  <a:lnTo>
                    <a:pt x="1907" y="703"/>
                  </a:lnTo>
                  <a:lnTo>
                    <a:pt x="1907" y="702"/>
                  </a:lnTo>
                  <a:lnTo>
                    <a:pt x="1906" y="702"/>
                  </a:lnTo>
                  <a:lnTo>
                    <a:pt x="1907" y="701"/>
                  </a:lnTo>
                  <a:lnTo>
                    <a:pt x="1908" y="701"/>
                  </a:lnTo>
                  <a:lnTo>
                    <a:pt x="1908" y="702"/>
                  </a:lnTo>
                  <a:close/>
                  <a:moveTo>
                    <a:pt x="1729" y="699"/>
                  </a:moveTo>
                  <a:lnTo>
                    <a:pt x="1727" y="702"/>
                  </a:lnTo>
                  <a:lnTo>
                    <a:pt x="1724" y="702"/>
                  </a:lnTo>
                  <a:lnTo>
                    <a:pt x="1728" y="699"/>
                  </a:lnTo>
                  <a:lnTo>
                    <a:pt x="1729" y="699"/>
                  </a:lnTo>
                  <a:close/>
                  <a:moveTo>
                    <a:pt x="2551" y="704"/>
                  </a:moveTo>
                  <a:lnTo>
                    <a:pt x="2550" y="704"/>
                  </a:lnTo>
                  <a:lnTo>
                    <a:pt x="2549" y="702"/>
                  </a:lnTo>
                  <a:lnTo>
                    <a:pt x="2549" y="696"/>
                  </a:lnTo>
                  <a:lnTo>
                    <a:pt x="2550" y="694"/>
                  </a:lnTo>
                  <a:lnTo>
                    <a:pt x="2551" y="694"/>
                  </a:lnTo>
                  <a:lnTo>
                    <a:pt x="2551" y="699"/>
                  </a:lnTo>
                  <a:lnTo>
                    <a:pt x="2551" y="699"/>
                  </a:lnTo>
                  <a:lnTo>
                    <a:pt x="2551" y="700"/>
                  </a:lnTo>
                  <a:lnTo>
                    <a:pt x="2551" y="704"/>
                  </a:lnTo>
                  <a:close/>
                  <a:moveTo>
                    <a:pt x="1908" y="701"/>
                  </a:moveTo>
                  <a:lnTo>
                    <a:pt x="1907" y="701"/>
                  </a:lnTo>
                  <a:lnTo>
                    <a:pt x="1906" y="700"/>
                  </a:lnTo>
                  <a:lnTo>
                    <a:pt x="1904" y="699"/>
                  </a:lnTo>
                  <a:lnTo>
                    <a:pt x="1902" y="698"/>
                  </a:lnTo>
                  <a:lnTo>
                    <a:pt x="1901" y="696"/>
                  </a:lnTo>
                  <a:lnTo>
                    <a:pt x="1901" y="694"/>
                  </a:lnTo>
                  <a:lnTo>
                    <a:pt x="1902" y="694"/>
                  </a:lnTo>
                  <a:lnTo>
                    <a:pt x="1903" y="695"/>
                  </a:lnTo>
                  <a:lnTo>
                    <a:pt x="1904" y="696"/>
                  </a:lnTo>
                  <a:lnTo>
                    <a:pt x="1907" y="697"/>
                  </a:lnTo>
                  <a:lnTo>
                    <a:pt x="1908" y="698"/>
                  </a:lnTo>
                  <a:lnTo>
                    <a:pt x="1908" y="701"/>
                  </a:lnTo>
                  <a:close/>
                  <a:moveTo>
                    <a:pt x="1911" y="690"/>
                  </a:moveTo>
                  <a:lnTo>
                    <a:pt x="1911" y="690"/>
                  </a:lnTo>
                  <a:lnTo>
                    <a:pt x="1910" y="690"/>
                  </a:lnTo>
                  <a:lnTo>
                    <a:pt x="1910" y="689"/>
                  </a:lnTo>
                  <a:lnTo>
                    <a:pt x="1911" y="688"/>
                  </a:lnTo>
                  <a:lnTo>
                    <a:pt x="1911" y="689"/>
                  </a:lnTo>
                  <a:lnTo>
                    <a:pt x="1911" y="690"/>
                  </a:lnTo>
                  <a:close/>
                  <a:moveTo>
                    <a:pt x="1701" y="685"/>
                  </a:moveTo>
                  <a:lnTo>
                    <a:pt x="1703" y="686"/>
                  </a:lnTo>
                  <a:lnTo>
                    <a:pt x="1704" y="686"/>
                  </a:lnTo>
                  <a:lnTo>
                    <a:pt x="1704" y="686"/>
                  </a:lnTo>
                  <a:lnTo>
                    <a:pt x="1704" y="687"/>
                  </a:lnTo>
                  <a:lnTo>
                    <a:pt x="1702" y="687"/>
                  </a:lnTo>
                  <a:lnTo>
                    <a:pt x="1699" y="688"/>
                  </a:lnTo>
                  <a:lnTo>
                    <a:pt x="1697" y="690"/>
                  </a:lnTo>
                  <a:lnTo>
                    <a:pt x="1697" y="690"/>
                  </a:lnTo>
                  <a:lnTo>
                    <a:pt x="1697" y="691"/>
                  </a:lnTo>
                  <a:lnTo>
                    <a:pt x="1693" y="691"/>
                  </a:lnTo>
                  <a:lnTo>
                    <a:pt x="1693" y="689"/>
                  </a:lnTo>
                  <a:lnTo>
                    <a:pt x="1693" y="688"/>
                  </a:lnTo>
                  <a:lnTo>
                    <a:pt x="1694" y="688"/>
                  </a:lnTo>
                  <a:lnTo>
                    <a:pt x="1696" y="686"/>
                  </a:lnTo>
                  <a:lnTo>
                    <a:pt x="1696" y="685"/>
                  </a:lnTo>
                  <a:lnTo>
                    <a:pt x="1697" y="685"/>
                  </a:lnTo>
                  <a:lnTo>
                    <a:pt x="1701" y="685"/>
                  </a:lnTo>
                  <a:close/>
                  <a:moveTo>
                    <a:pt x="2583" y="678"/>
                  </a:moveTo>
                  <a:lnTo>
                    <a:pt x="2583" y="678"/>
                  </a:lnTo>
                  <a:lnTo>
                    <a:pt x="2582" y="678"/>
                  </a:lnTo>
                  <a:lnTo>
                    <a:pt x="2582" y="678"/>
                  </a:lnTo>
                  <a:lnTo>
                    <a:pt x="2582" y="678"/>
                  </a:lnTo>
                  <a:lnTo>
                    <a:pt x="2583" y="678"/>
                  </a:lnTo>
                  <a:close/>
                  <a:moveTo>
                    <a:pt x="1696" y="678"/>
                  </a:moveTo>
                  <a:lnTo>
                    <a:pt x="1695" y="679"/>
                  </a:lnTo>
                  <a:lnTo>
                    <a:pt x="1694" y="679"/>
                  </a:lnTo>
                  <a:lnTo>
                    <a:pt x="1694" y="679"/>
                  </a:lnTo>
                  <a:lnTo>
                    <a:pt x="1694" y="678"/>
                  </a:lnTo>
                  <a:lnTo>
                    <a:pt x="1695" y="678"/>
                  </a:lnTo>
                  <a:lnTo>
                    <a:pt x="1695" y="678"/>
                  </a:lnTo>
                  <a:lnTo>
                    <a:pt x="1696" y="678"/>
                  </a:lnTo>
                  <a:close/>
                  <a:moveTo>
                    <a:pt x="2579" y="677"/>
                  </a:moveTo>
                  <a:lnTo>
                    <a:pt x="2580" y="678"/>
                  </a:lnTo>
                  <a:lnTo>
                    <a:pt x="2581" y="678"/>
                  </a:lnTo>
                  <a:lnTo>
                    <a:pt x="2582" y="679"/>
                  </a:lnTo>
                  <a:lnTo>
                    <a:pt x="2583" y="679"/>
                  </a:lnTo>
                  <a:lnTo>
                    <a:pt x="2584" y="680"/>
                  </a:lnTo>
                  <a:lnTo>
                    <a:pt x="2586" y="681"/>
                  </a:lnTo>
                  <a:lnTo>
                    <a:pt x="2586" y="682"/>
                  </a:lnTo>
                  <a:lnTo>
                    <a:pt x="2584" y="683"/>
                  </a:lnTo>
                  <a:lnTo>
                    <a:pt x="2584" y="683"/>
                  </a:lnTo>
                  <a:lnTo>
                    <a:pt x="2583" y="684"/>
                  </a:lnTo>
                  <a:lnTo>
                    <a:pt x="2583" y="686"/>
                  </a:lnTo>
                  <a:lnTo>
                    <a:pt x="2584" y="686"/>
                  </a:lnTo>
                  <a:lnTo>
                    <a:pt x="2585" y="689"/>
                  </a:lnTo>
                  <a:lnTo>
                    <a:pt x="2585" y="689"/>
                  </a:lnTo>
                  <a:lnTo>
                    <a:pt x="2584" y="690"/>
                  </a:lnTo>
                  <a:lnTo>
                    <a:pt x="2578" y="686"/>
                  </a:lnTo>
                  <a:lnTo>
                    <a:pt x="2577" y="686"/>
                  </a:lnTo>
                  <a:lnTo>
                    <a:pt x="2576" y="685"/>
                  </a:lnTo>
                  <a:lnTo>
                    <a:pt x="2576" y="681"/>
                  </a:lnTo>
                  <a:lnTo>
                    <a:pt x="2576" y="681"/>
                  </a:lnTo>
                  <a:lnTo>
                    <a:pt x="2576" y="680"/>
                  </a:lnTo>
                  <a:lnTo>
                    <a:pt x="2576" y="679"/>
                  </a:lnTo>
                  <a:lnTo>
                    <a:pt x="2575" y="678"/>
                  </a:lnTo>
                  <a:lnTo>
                    <a:pt x="2576" y="677"/>
                  </a:lnTo>
                  <a:lnTo>
                    <a:pt x="2577" y="677"/>
                  </a:lnTo>
                  <a:lnTo>
                    <a:pt x="2578" y="677"/>
                  </a:lnTo>
                  <a:lnTo>
                    <a:pt x="2579" y="677"/>
                  </a:lnTo>
                  <a:close/>
                  <a:moveTo>
                    <a:pt x="2583" y="677"/>
                  </a:moveTo>
                  <a:lnTo>
                    <a:pt x="2582" y="677"/>
                  </a:lnTo>
                  <a:lnTo>
                    <a:pt x="2582" y="677"/>
                  </a:lnTo>
                  <a:lnTo>
                    <a:pt x="2582" y="676"/>
                  </a:lnTo>
                  <a:lnTo>
                    <a:pt x="2582" y="676"/>
                  </a:lnTo>
                  <a:lnTo>
                    <a:pt x="2583" y="676"/>
                  </a:lnTo>
                  <a:lnTo>
                    <a:pt x="2583" y="676"/>
                  </a:lnTo>
                  <a:lnTo>
                    <a:pt x="2583" y="677"/>
                  </a:lnTo>
                  <a:close/>
                  <a:moveTo>
                    <a:pt x="1821" y="678"/>
                  </a:moveTo>
                  <a:lnTo>
                    <a:pt x="1820" y="678"/>
                  </a:lnTo>
                  <a:lnTo>
                    <a:pt x="1819" y="678"/>
                  </a:lnTo>
                  <a:lnTo>
                    <a:pt x="1818" y="678"/>
                  </a:lnTo>
                  <a:lnTo>
                    <a:pt x="1818" y="676"/>
                  </a:lnTo>
                  <a:lnTo>
                    <a:pt x="1818" y="675"/>
                  </a:lnTo>
                  <a:lnTo>
                    <a:pt x="1819" y="675"/>
                  </a:lnTo>
                  <a:lnTo>
                    <a:pt x="1821" y="677"/>
                  </a:lnTo>
                  <a:lnTo>
                    <a:pt x="1821" y="678"/>
                  </a:lnTo>
                  <a:close/>
                  <a:moveTo>
                    <a:pt x="2564" y="668"/>
                  </a:moveTo>
                  <a:lnTo>
                    <a:pt x="2563" y="668"/>
                  </a:lnTo>
                  <a:lnTo>
                    <a:pt x="2562" y="668"/>
                  </a:lnTo>
                  <a:lnTo>
                    <a:pt x="2562" y="667"/>
                  </a:lnTo>
                  <a:lnTo>
                    <a:pt x="2562" y="667"/>
                  </a:lnTo>
                  <a:lnTo>
                    <a:pt x="2562" y="666"/>
                  </a:lnTo>
                  <a:lnTo>
                    <a:pt x="2563" y="666"/>
                  </a:lnTo>
                  <a:lnTo>
                    <a:pt x="2563" y="667"/>
                  </a:lnTo>
                  <a:lnTo>
                    <a:pt x="2564" y="667"/>
                  </a:lnTo>
                  <a:lnTo>
                    <a:pt x="2564" y="668"/>
                  </a:lnTo>
                  <a:close/>
                  <a:moveTo>
                    <a:pt x="1683" y="663"/>
                  </a:moveTo>
                  <a:lnTo>
                    <a:pt x="1682" y="663"/>
                  </a:lnTo>
                  <a:lnTo>
                    <a:pt x="1682" y="663"/>
                  </a:lnTo>
                  <a:lnTo>
                    <a:pt x="1682" y="663"/>
                  </a:lnTo>
                  <a:lnTo>
                    <a:pt x="1683" y="662"/>
                  </a:lnTo>
                  <a:lnTo>
                    <a:pt x="1684" y="663"/>
                  </a:lnTo>
                  <a:lnTo>
                    <a:pt x="1684" y="663"/>
                  </a:lnTo>
                  <a:lnTo>
                    <a:pt x="1683" y="663"/>
                  </a:lnTo>
                  <a:close/>
                  <a:moveTo>
                    <a:pt x="1771" y="632"/>
                  </a:moveTo>
                  <a:lnTo>
                    <a:pt x="1770" y="632"/>
                  </a:lnTo>
                  <a:lnTo>
                    <a:pt x="1770" y="631"/>
                  </a:lnTo>
                  <a:lnTo>
                    <a:pt x="1770" y="629"/>
                  </a:lnTo>
                  <a:lnTo>
                    <a:pt x="1770" y="629"/>
                  </a:lnTo>
                  <a:lnTo>
                    <a:pt x="1771" y="630"/>
                  </a:lnTo>
                  <a:lnTo>
                    <a:pt x="1771" y="632"/>
                  </a:lnTo>
                  <a:close/>
                  <a:moveTo>
                    <a:pt x="1766" y="629"/>
                  </a:moveTo>
                  <a:lnTo>
                    <a:pt x="1765" y="629"/>
                  </a:lnTo>
                  <a:lnTo>
                    <a:pt x="1765" y="629"/>
                  </a:lnTo>
                  <a:lnTo>
                    <a:pt x="1765" y="627"/>
                  </a:lnTo>
                  <a:lnTo>
                    <a:pt x="1765" y="627"/>
                  </a:lnTo>
                  <a:lnTo>
                    <a:pt x="1766" y="627"/>
                  </a:lnTo>
                  <a:lnTo>
                    <a:pt x="1766" y="627"/>
                  </a:lnTo>
                  <a:lnTo>
                    <a:pt x="1766" y="629"/>
                  </a:lnTo>
                  <a:close/>
                  <a:moveTo>
                    <a:pt x="3207" y="609"/>
                  </a:moveTo>
                  <a:lnTo>
                    <a:pt x="3210" y="611"/>
                  </a:lnTo>
                  <a:lnTo>
                    <a:pt x="3212" y="611"/>
                  </a:lnTo>
                  <a:lnTo>
                    <a:pt x="3213" y="611"/>
                  </a:lnTo>
                  <a:lnTo>
                    <a:pt x="3213" y="611"/>
                  </a:lnTo>
                  <a:lnTo>
                    <a:pt x="3215" y="610"/>
                  </a:lnTo>
                  <a:lnTo>
                    <a:pt x="3221" y="613"/>
                  </a:lnTo>
                  <a:lnTo>
                    <a:pt x="3224" y="613"/>
                  </a:lnTo>
                  <a:lnTo>
                    <a:pt x="3225" y="613"/>
                  </a:lnTo>
                  <a:lnTo>
                    <a:pt x="3228" y="614"/>
                  </a:lnTo>
                  <a:lnTo>
                    <a:pt x="3229" y="614"/>
                  </a:lnTo>
                  <a:lnTo>
                    <a:pt x="3230" y="614"/>
                  </a:lnTo>
                  <a:lnTo>
                    <a:pt x="3231" y="615"/>
                  </a:lnTo>
                  <a:lnTo>
                    <a:pt x="3233" y="615"/>
                  </a:lnTo>
                  <a:lnTo>
                    <a:pt x="3235" y="613"/>
                  </a:lnTo>
                  <a:lnTo>
                    <a:pt x="3241" y="614"/>
                  </a:lnTo>
                  <a:lnTo>
                    <a:pt x="3242" y="615"/>
                  </a:lnTo>
                  <a:lnTo>
                    <a:pt x="3243" y="615"/>
                  </a:lnTo>
                  <a:lnTo>
                    <a:pt x="3245" y="614"/>
                  </a:lnTo>
                  <a:lnTo>
                    <a:pt x="3246" y="614"/>
                  </a:lnTo>
                  <a:lnTo>
                    <a:pt x="3250" y="614"/>
                  </a:lnTo>
                  <a:lnTo>
                    <a:pt x="3250" y="614"/>
                  </a:lnTo>
                  <a:lnTo>
                    <a:pt x="3251" y="614"/>
                  </a:lnTo>
                  <a:lnTo>
                    <a:pt x="3252" y="614"/>
                  </a:lnTo>
                  <a:lnTo>
                    <a:pt x="3255" y="614"/>
                  </a:lnTo>
                  <a:lnTo>
                    <a:pt x="3256" y="615"/>
                  </a:lnTo>
                  <a:lnTo>
                    <a:pt x="3257" y="616"/>
                  </a:lnTo>
                  <a:lnTo>
                    <a:pt x="3257" y="619"/>
                  </a:lnTo>
                  <a:lnTo>
                    <a:pt x="3257" y="619"/>
                  </a:lnTo>
                  <a:lnTo>
                    <a:pt x="3258" y="620"/>
                  </a:lnTo>
                  <a:lnTo>
                    <a:pt x="3259" y="619"/>
                  </a:lnTo>
                  <a:lnTo>
                    <a:pt x="3266" y="619"/>
                  </a:lnTo>
                  <a:lnTo>
                    <a:pt x="3268" y="620"/>
                  </a:lnTo>
                  <a:lnTo>
                    <a:pt x="3268" y="622"/>
                  </a:lnTo>
                  <a:lnTo>
                    <a:pt x="3266" y="624"/>
                  </a:lnTo>
                  <a:lnTo>
                    <a:pt x="3268" y="626"/>
                  </a:lnTo>
                  <a:lnTo>
                    <a:pt x="3270" y="626"/>
                  </a:lnTo>
                  <a:lnTo>
                    <a:pt x="3270" y="626"/>
                  </a:lnTo>
                  <a:lnTo>
                    <a:pt x="3271" y="629"/>
                  </a:lnTo>
                  <a:lnTo>
                    <a:pt x="3273" y="630"/>
                  </a:lnTo>
                  <a:lnTo>
                    <a:pt x="3275" y="632"/>
                  </a:lnTo>
                  <a:lnTo>
                    <a:pt x="3275" y="633"/>
                  </a:lnTo>
                  <a:lnTo>
                    <a:pt x="3273" y="633"/>
                  </a:lnTo>
                  <a:lnTo>
                    <a:pt x="3273" y="634"/>
                  </a:lnTo>
                  <a:lnTo>
                    <a:pt x="3272" y="635"/>
                  </a:lnTo>
                  <a:lnTo>
                    <a:pt x="3275" y="637"/>
                  </a:lnTo>
                  <a:lnTo>
                    <a:pt x="3275" y="638"/>
                  </a:lnTo>
                  <a:lnTo>
                    <a:pt x="3275" y="640"/>
                  </a:lnTo>
                  <a:lnTo>
                    <a:pt x="3276" y="641"/>
                  </a:lnTo>
                  <a:lnTo>
                    <a:pt x="3276" y="642"/>
                  </a:lnTo>
                  <a:lnTo>
                    <a:pt x="3277" y="642"/>
                  </a:lnTo>
                  <a:lnTo>
                    <a:pt x="3277" y="643"/>
                  </a:lnTo>
                  <a:lnTo>
                    <a:pt x="3278" y="644"/>
                  </a:lnTo>
                  <a:lnTo>
                    <a:pt x="3281" y="645"/>
                  </a:lnTo>
                  <a:lnTo>
                    <a:pt x="3282" y="646"/>
                  </a:lnTo>
                  <a:lnTo>
                    <a:pt x="3284" y="649"/>
                  </a:lnTo>
                  <a:lnTo>
                    <a:pt x="3285" y="651"/>
                  </a:lnTo>
                  <a:lnTo>
                    <a:pt x="3285" y="652"/>
                  </a:lnTo>
                  <a:lnTo>
                    <a:pt x="3285" y="655"/>
                  </a:lnTo>
                  <a:lnTo>
                    <a:pt x="3286" y="656"/>
                  </a:lnTo>
                  <a:lnTo>
                    <a:pt x="3286" y="657"/>
                  </a:lnTo>
                  <a:lnTo>
                    <a:pt x="3287" y="660"/>
                  </a:lnTo>
                  <a:lnTo>
                    <a:pt x="3290" y="663"/>
                  </a:lnTo>
                  <a:lnTo>
                    <a:pt x="3291" y="664"/>
                  </a:lnTo>
                  <a:lnTo>
                    <a:pt x="3291" y="665"/>
                  </a:lnTo>
                  <a:lnTo>
                    <a:pt x="3292" y="666"/>
                  </a:lnTo>
                  <a:lnTo>
                    <a:pt x="3292" y="669"/>
                  </a:lnTo>
                  <a:lnTo>
                    <a:pt x="3291" y="669"/>
                  </a:lnTo>
                  <a:lnTo>
                    <a:pt x="3290" y="669"/>
                  </a:lnTo>
                  <a:lnTo>
                    <a:pt x="3289" y="671"/>
                  </a:lnTo>
                  <a:lnTo>
                    <a:pt x="3289" y="672"/>
                  </a:lnTo>
                  <a:lnTo>
                    <a:pt x="3289" y="673"/>
                  </a:lnTo>
                  <a:lnTo>
                    <a:pt x="3288" y="673"/>
                  </a:lnTo>
                  <a:lnTo>
                    <a:pt x="3287" y="676"/>
                  </a:lnTo>
                  <a:lnTo>
                    <a:pt x="3285" y="678"/>
                  </a:lnTo>
                  <a:lnTo>
                    <a:pt x="3285" y="682"/>
                  </a:lnTo>
                  <a:lnTo>
                    <a:pt x="3286" y="685"/>
                  </a:lnTo>
                  <a:lnTo>
                    <a:pt x="3287" y="686"/>
                  </a:lnTo>
                  <a:lnTo>
                    <a:pt x="3288" y="687"/>
                  </a:lnTo>
                  <a:lnTo>
                    <a:pt x="3288" y="690"/>
                  </a:lnTo>
                  <a:lnTo>
                    <a:pt x="3287" y="691"/>
                  </a:lnTo>
                  <a:lnTo>
                    <a:pt x="3287" y="692"/>
                  </a:lnTo>
                  <a:lnTo>
                    <a:pt x="3286" y="693"/>
                  </a:lnTo>
                  <a:lnTo>
                    <a:pt x="3286" y="694"/>
                  </a:lnTo>
                  <a:lnTo>
                    <a:pt x="3286" y="695"/>
                  </a:lnTo>
                  <a:lnTo>
                    <a:pt x="3285" y="696"/>
                  </a:lnTo>
                  <a:lnTo>
                    <a:pt x="3285" y="697"/>
                  </a:lnTo>
                  <a:lnTo>
                    <a:pt x="3285" y="698"/>
                  </a:lnTo>
                  <a:lnTo>
                    <a:pt x="3285" y="699"/>
                  </a:lnTo>
                  <a:lnTo>
                    <a:pt x="3285" y="699"/>
                  </a:lnTo>
                  <a:lnTo>
                    <a:pt x="3285" y="701"/>
                  </a:lnTo>
                  <a:lnTo>
                    <a:pt x="3284" y="703"/>
                  </a:lnTo>
                  <a:lnTo>
                    <a:pt x="3284" y="705"/>
                  </a:lnTo>
                  <a:lnTo>
                    <a:pt x="3283" y="707"/>
                  </a:lnTo>
                  <a:lnTo>
                    <a:pt x="3282" y="710"/>
                  </a:lnTo>
                  <a:lnTo>
                    <a:pt x="3280" y="711"/>
                  </a:lnTo>
                  <a:lnTo>
                    <a:pt x="3280" y="712"/>
                  </a:lnTo>
                  <a:lnTo>
                    <a:pt x="3277" y="715"/>
                  </a:lnTo>
                  <a:lnTo>
                    <a:pt x="3276" y="717"/>
                  </a:lnTo>
                  <a:lnTo>
                    <a:pt x="3276" y="718"/>
                  </a:lnTo>
                  <a:lnTo>
                    <a:pt x="3276" y="718"/>
                  </a:lnTo>
                  <a:lnTo>
                    <a:pt x="3274" y="719"/>
                  </a:lnTo>
                  <a:lnTo>
                    <a:pt x="3274" y="719"/>
                  </a:lnTo>
                  <a:lnTo>
                    <a:pt x="3273" y="721"/>
                  </a:lnTo>
                  <a:lnTo>
                    <a:pt x="3271" y="722"/>
                  </a:lnTo>
                  <a:lnTo>
                    <a:pt x="3269" y="724"/>
                  </a:lnTo>
                  <a:lnTo>
                    <a:pt x="3266" y="726"/>
                  </a:lnTo>
                  <a:lnTo>
                    <a:pt x="3259" y="731"/>
                  </a:lnTo>
                  <a:lnTo>
                    <a:pt x="3257" y="732"/>
                  </a:lnTo>
                  <a:lnTo>
                    <a:pt x="3254" y="735"/>
                  </a:lnTo>
                  <a:lnTo>
                    <a:pt x="3254" y="736"/>
                  </a:lnTo>
                  <a:lnTo>
                    <a:pt x="3254" y="737"/>
                  </a:lnTo>
                  <a:lnTo>
                    <a:pt x="3254" y="738"/>
                  </a:lnTo>
                  <a:lnTo>
                    <a:pt x="3254" y="739"/>
                  </a:lnTo>
                  <a:lnTo>
                    <a:pt x="3255" y="741"/>
                  </a:lnTo>
                  <a:lnTo>
                    <a:pt x="3255" y="742"/>
                  </a:lnTo>
                  <a:lnTo>
                    <a:pt x="3253" y="743"/>
                  </a:lnTo>
                  <a:lnTo>
                    <a:pt x="3252" y="742"/>
                  </a:lnTo>
                  <a:lnTo>
                    <a:pt x="3249" y="736"/>
                  </a:lnTo>
                  <a:lnTo>
                    <a:pt x="3247" y="734"/>
                  </a:lnTo>
                  <a:lnTo>
                    <a:pt x="3247" y="732"/>
                  </a:lnTo>
                  <a:lnTo>
                    <a:pt x="3246" y="732"/>
                  </a:lnTo>
                  <a:lnTo>
                    <a:pt x="3243" y="730"/>
                  </a:lnTo>
                  <a:lnTo>
                    <a:pt x="3243" y="729"/>
                  </a:lnTo>
                  <a:lnTo>
                    <a:pt x="3241" y="727"/>
                  </a:lnTo>
                  <a:lnTo>
                    <a:pt x="3240" y="727"/>
                  </a:lnTo>
                  <a:lnTo>
                    <a:pt x="3239" y="726"/>
                  </a:lnTo>
                  <a:lnTo>
                    <a:pt x="3238" y="726"/>
                  </a:lnTo>
                  <a:lnTo>
                    <a:pt x="3236" y="725"/>
                  </a:lnTo>
                  <a:lnTo>
                    <a:pt x="3233" y="723"/>
                  </a:lnTo>
                  <a:lnTo>
                    <a:pt x="3231" y="723"/>
                  </a:lnTo>
                  <a:lnTo>
                    <a:pt x="3230" y="722"/>
                  </a:lnTo>
                  <a:lnTo>
                    <a:pt x="3230" y="723"/>
                  </a:lnTo>
                  <a:lnTo>
                    <a:pt x="3224" y="723"/>
                  </a:lnTo>
                  <a:lnTo>
                    <a:pt x="3223" y="722"/>
                  </a:lnTo>
                  <a:lnTo>
                    <a:pt x="3220" y="722"/>
                  </a:lnTo>
                  <a:lnTo>
                    <a:pt x="3215" y="718"/>
                  </a:lnTo>
                  <a:lnTo>
                    <a:pt x="3214" y="717"/>
                  </a:lnTo>
                  <a:lnTo>
                    <a:pt x="3214" y="716"/>
                  </a:lnTo>
                  <a:lnTo>
                    <a:pt x="3213" y="716"/>
                  </a:lnTo>
                  <a:lnTo>
                    <a:pt x="3212" y="712"/>
                  </a:lnTo>
                  <a:lnTo>
                    <a:pt x="3211" y="711"/>
                  </a:lnTo>
                  <a:lnTo>
                    <a:pt x="3210" y="707"/>
                  </a:lnTo>
                  <a:lnTo>
                    <a:pt x="3210" y="707"/>
                  </a:lnTo>
                  <a:lnTo>
                    <a:pt x="3210" y="704"/>
                  </a:lnTo>
                  <a:lnTo>
                    <a:pt x="3209" y="704"/>
                  </a:lnTo>
                  <a:lnTo>
                    <a:pt x="3209" y="703"/>
                  </a:lnTo>
                  <a:lnTo>
                    <a:pt x="3209" y="702"/>
                  </a:lnTo>
                  <a:lnTo>
                    <a:pt x="3209" y="702"/>
                  </a:lnTo>
                  <a:lnTo>
                    <a:pt x="3208" y="701"/>
                  </a:lnTo>
                  <a:lnTo>
                    <a:pt x="3208" y="699"/>
                  </a:lnTo>
                  <a:lnTo>
                    <a:pt x="3208" y="699"/>
                  </a:lnTo>
                  <a:lnTo>
                    <a:pt x="3208" y="697"/>
                  </a:lnTo>
                  <a:lnTo>
                    <a:pt x="3207" y="696"/>
                  </a:lnTo>
                  <a:lnTo>
                    <a:pt x="3201" y="689"/>
                  </a:lnTo>
                  <a:lnTo>
                    <a:pt x="3200" y="689"/>
                  </a:lnTo>
                  <a:lnTo>
                    <a:pt x="3198" y="688"/>
                  </a:lnTo>
                  <a:lnTo>
                    <a:pt x="3196" y="687"/>
                  </a:lnTo>
                  <a:lnTo>
                    <a:pt x="3193" y="684"/>
                  </a:lnTo>
                  <a:lnTo>
                    <a:pt x="3193" y="684"/>
                  </a:lnTo>
                  <a:lnTo>
                    <a:pt x="3192" y="684"/>
                  </a:lnTo>
                  <a:lnTo>
                    <a:pt x="3190" y="684"/>
                  </a:lnTo>
                  <a:lnTo>
                    <a:pt x="3188" y="683"/>
                  </a:lnTo>
                  <a:lnTo>
                    <a:pt x="3188" y="683"/>
                  </a:lnTo>
                  <a:lnTo>
                    <a:pt x="3185" y="683"/>
                  </a:lnTo>
                  <a:lnTo>
                    <a:pt x="3184" y="682"/>
                  </a:lnTo>
                  <a:lnTo>
                    <a:pt x="3181" y="682"/>
                  </a:lnTo>
                  <a:lnTo>
                    <a:pt x="3178" y="679"/>
                  </a:lnTo>
                  <a:lnTo>
                    <a:pt x="3178" y="678"/>
                  </a:lnTo>
                  <a:lnTo>
                    <a:pt x="3177" y="678"/>
                  </a:lnTo>
                  <a:lnTo>
                    <a:pt x="3177" y="677"/>
                  </a:lnTo>
                  <a:lnTo>
                    <a:pt x="3175" y="676"/>
                  </a:lnTo>
                  <a:lnTo>
                    <a:pt x="3171" y="676"/>
                  </a:lnTo>
                  <a:lnTo>
                    <a:pt x="3170" y="676"/>
                  </a:lnTo>
                  <a:lnTo>
                    <a:pt x="3168" y="676"/>
                  </a:lnTo>
                  <a:lnTo>
                    <a:pt x="3165" y="674"/>
                  </a:lnTo>
                  <a:lnTo>
                    <a:pt x="3164" y="674"/>
                  </a:lnTo>
                  <a:lnTo>
                    <a:pt x="3163" y="673"/>
                  </a:lnTo>
                  <a:lnTo>
                    <a:pt x="3161" y="673"/>
                  </a:lnTo>
                  <a:lnTo>
                    <a:pt x="3160" y="673"/>
                  </a:lnTo>
                  <a:lnTo>
                    <a:pt x="3159" y="673"/>
                  </a:lnTo>
                  <a:lnTo>
                    <a:pt x="3158" y="672"/>
                  </a:lnTo>
                  <a:lnTo>
                    <a:pt x="3155" y="672"/>
                  </a:lnTo>
                  <a:lnTo>
                    <a:pt x="3154" y="672"/>
                  </a:lnTo>
                  <a:lnTo>
                    <a:pt x="3151" y="671"/>
                  </a:lnTo>
                  <a:lnTo>
                    <a:pt x="3148" y="669"/>
                  </a:lnTo>
                  <a:lnTo>
                    <a:pt x="3146" y="668"/>
                  </a:lnTo>
                  <a:lnTo>
                    <a:pt x="3145" y="666"/>
                  </a:lnTo>
                  <a:lnTo>
                    <a:pt x="3144" y="666"/>
                  </a:lnTo>
                  <a:lnTo>
                    <a:pt x="3144" y="665"/>
                  </a:lnTo>
                  <a:lnTo>
                    <a:pt x="3143" y="665"/>
                  </a:lnTo>
                  <a:lnTo>
                    <a:pt x="3143" y="664"/>
                  </a:lnTo>
                  <a:lnTo>
                    <a:pt x="3141" y="662"/>
                  </a:lnTo>
                  <a:lnTo>
                    <a:pt x="3140" y="660"/>
                  </a:lnTo>
                  <a:lnTo>
                    <a:pt x="3140" y="659"/>
                  </a:lnTo>
                  <a:lnTo>
                    <a:pt x="3139" y="657"/>
                  </a:lnTo>
                  <a:lnTo>
                    <a:pt x="3137" y="654"/>
                  </a:lnTo>
                  <a:lnTo>
                    <a:pt x="3137" y="653"/>
                  </a:lnTo>
                  <a:lnTo>
                    <a:pt x="3135" y="650"/>
                  </a:lnTo>
                  <a:lnTo>
                    <a:pt x="3135" y="646"/>
                  </a:lnTo>
                  <a:lnTo>
                    <a:pt x="3134" y="646"/>
                  </a:lnTo>
                  <a:lnTo>
                    <a:pt x="3134" y="643"/>
                  </a:lnTo>
                  <a:lnTo>
                    <a:pt x="3136" y="641"/>
                  </a:lnTo>
                  <a:lnTo>
                    <a:pt x="3137" y="639"/>
                  </a:lnTo>
                  <a:lnTo>
                    <a:pt x="3137" y="638"/>
                  </a:lnTo>
                  <a:lnTo>
                    <a:pt x="3137" y="637"/>
                  </a:lnTo>
                  <a:lnTo>
                    <a:pt x="3137" y="635"/>
                  </a:lnTo>
                  <a:lnTo>
                    <a:pt x="3139" y="633"/>
                  </a:lnTo>
                  <a:lnTo>
                    <a:pt x="3139" y="633"/>
                  </a:lnTo>
                  <a:lnTo>
                    <a:pt x="3141" y="631"/>
                  </a:lnTo>
                  <a:lnTo>
                    <a:pt x="3142" y="631"/>
                  </a:lnTo>
                  <a:lnTo>
                    <a:pt x="3143" y="631"/>
                  </a:lnTo>
                  <a:lnTo>
                    <a:pt x="3145" y="631"/>
                  </a:lnTo>
                  <a:lnTo>
                    <a:pt x="3146" y="630"/>
                  </a:lnTo>
                  <a:lnTo>
                    <a:pt x="3146" y="630"/>
                  </a:lnTo>
                  <a:lnTo>
                    <a:pt x="3147" y="629"/>
                  </a:lnTo>
                  <a:lnTo>
                    <a:pt x="3148" y="628"/>
                  </a:lnTo>
                  <a:lnTo>
                    <a:pt x="3148" y="626"/>
                  </a:lnTo>
                  <a:lnTo>
                    <a:pt x="3149" y="625"/>
                  </a:lnTo>
                  <a:lnTo>
                    <a:pt x="3149" y="624"/>
                  </a:lnTo>
                  <a:lnTo>
                    <a:pt x="3152" y="621"/>
                  </a:lnTo>
                  <a:lnTo>
                    <a:pt x="3154" y="620"/>
                  </a:lnTo>
                  <a:lnTo>
                    <a:pt x="3156" y="618"/>
                  </a:lnTo>
                  <a:lnTo>
                    <a:pt x="3157" y="618"/>
                  </a:lnTo>
                  <a:lnTo>
                    <a:pt x="3158" y="619"/>
                  </a:lnTo>
                  <a:lnTo>
                    <a:pt x="3161" y="619"/>
                  </a:lnTo>
                  <a:lnTo>
                    <a:pt x="3162" y="617"/>
                  </a:lnTo>
                  <a:lnTo>
                    <a:pt x="3162" y="616"/>
                  </a:lnTo>
                  <a:lnTo>
                    <a:pt x="3165" y="616"/>
                  </a:lnTo>
                  <a:lnTo>
                    <a:pt x="3165" y="617"/>
                  </a:lnTo>
                  <a:lnTo>
                    <a:pt x="3166" y="616"/>
                  </a:lnTo>
                  <a:lnTo>
                    <a:pt x="3169" y="613"/>
                  </a:lnTo>
                  <a:lnTo>
                    <a:pt x="3172" y="613"/>
                  </a:lnTo>
                  <a:lnTo>
                    <a:pt x="3173" y="611"/>
                  </a:lnTo>
                  <a:lnTo>
                    <a:pt x="3174" y="611"/>
                  </a:lnTo>
                  <a:lnTo>
                    <a:pt x="3174" y="611"/>
                  </a:lnTo>
                  <a:lnTo>
                    <a:pt x="3175" y="611"/>
                  </a:lnTo>
                  <a:lnTo>
                    <a:pt x="3176" y="612"/>
                  </a:lnTo>
                  <a:lnTo>
                    <a:pt x="3179" y="612"/>
                  </a:lnTo>
                  <a:lnTo>
                    <a:pt x="3180" y="612"/>
                  </a:lnTo>
                  <a:lnTo>
                    <a:pt x="3181" y="612"/>
                  </a:lnTo>
                  <a:lnTo>
                    <a:pt x="3182" y="612"/>
                  </a:lnTo>
                  <a:lnTo>
                    <a:pt x="3183" y="612"/>
                  </a:lnTo>
                  <a:lnTo>
                    <a:pt x="3184" y="613"/>
                  </a:lnTo>
                  <a:lnTo>
                    <a:pt x="3185" y="613"/>
                  </a:lnTo>
                  <a:lnTo>
                    <a:pt x="3186" y="613"/>
                  </a:lnTo>
                  <a:lnTo>
                    <a:pt x="3187" y="613"/>
                  </a:lnTo>
                  <a:lnTo>
                    <a:pt x="3188" y="614"/>
                  </a:lnTo>
                  <a:lnTo>
                    <a:pt x="3190" y="613"/>
                  </a:lnTo>
                  <a:lnTo>
                    <a:pt x="3191" y="613"/>
                  </a:lnTo>
                  <a:lnTo>
                    <a:pt x="3194" y="610"/>
                  </a:lnTo>
                  <a:lnTo>
                    <a:pt x="3196" y="610"/>
                  </a:lnTo>
                  <a:lnTo>
                    <a:pt x="3196" y="610"/>
                  </a:lnTo>
                  <a:lnTo>
                    <a:pt x="3198" y="608"/>
                  </a:lnTo>
                  <a:lnTo>
                    <a:pt x="3199" y="608"/>
                  </a:lnTo>
                  <a:lnTo>
                    <a:pt x="3203" y="608"/>
                  </a:lnTo>
                  <a:lnTo>
                    <a:pt x="3203" y="607"/>
                  </a:lnTo>
                  <a:lnTo>
                    <a:pt x="3205" y="607"/>
                  </a:lnTo>
                  <a:lnTo>
                    <a:pt x="3206" y="608"/>
                  </a:lnTo>
                  <a:lnTo>
                    <a:pt x="3207" y="609"/>
                  </a:lnTo>
                  <a:close/>
                  <a:moveTo>
                    <a:pt x="3039" y="598"/>
                  </a:moveTo>
                  <a:lnTo>
                    <a:pt x="3039" y="598"/>
                  </a:lnTo>
                  <a:lnTo>
                    <a:pt x="3038" y="598"/>
                  </a:lnTo>
                  <a:lnTo>
                    <a:pt x="3038" y="596"/>
                  </a:lnTo>
                  <a:lnTo>
                    <a:pt x="3039" y="596"/>
                  </a:lnTo>
                  <a:lnTo>
                    <a:pt x="3039" y="597"/>
                  </a:lnTo>
                  <a:lnTo>
                    <a:pt x="3039" y="598"/>
                  </a:lnTo>
                  <a:close/>
                  <a:moveTo>
                    <a:pt x="3032" y="590"/>
                  </a:moveTo>
                  <a:lnTo>
                    <a:pt x="3032" y="590"/>
                  </a:lnTo>
                  <a:lnTo>
                    <a:pt x="3032" y="590"/>
                  </a:lnTo>
                  <a:lnTo>
                    <a:pt x="3032" y="589"/>
                  </a:lnTo>
                  <a:lnTo>
                    <a:pt x="3032" y="589"/>
                  </a:lnTo>
                  <a:lnTo>
                    <a:pt x="3032" y="589"/>
                  </a:lnTo>
                  <a:lnTo>
                    <a:pt x="3033" y="588"/>
                  </a:lnTo>
                  <a:lnTo>
                    <a:pt x="3033" y="588"/>
                  </a:lnTo>
                  <a:lnTo>
                    <a:pt x="3033" y="589"/>
                  </a:lnTo>
                  <a:lnTo>
                    <a:pt x="3032" y="590"/>
                  </a:lnTo>
                  <a:close/>
                  <a:moveTo>
                    <a:pt x="3076" y="580"/>
                  </a:moveTo>
                  <a:lnTo>
                    <a:pt x="3076" y="581"/>
                  </a:lnTo>
                  <a:lnTo>
                    <a:pt x="3075" y="580"/>
                  </a:lnTo>
                  <a:lnTo>
                    <a:pt x="3075" y="579"/>
                  </a:lnTo>
                  <a:lnTo>
                    <a:pt x="3076" y="579"/>
                  </a:lnTo>
                  <a:lnTo>
                    <a:pt x="3077" y="579"/>
                  </a:lnTo>
                  <a:lnTo>
                    <a:pt x="3077" y="579"/>
                  </a:lnTo>
                  <a:lnTo>
                    <a:pt x="3077" y="580"/>
                  </a:lnTo>
                  <a:lnTo>
                    <a:pt x="3077" y="580"/>
                  </a:lnTo>
                  <a:lnTo>
                    <a:pt x="3076" y="580"/>
                  </a:lnTo>
                  <a:close/>
                  <a:moveTo>
                    <a:pt x="3030" y="573"/>
                  </a:moveTo>
                  <a:lnTo>
                    <a:pt x="3029" y="573"/>
                  </a:lnTo>
                  <a:lnTo>
                    <a:pt x="3028" y="573"/>
                  </a:lnTo>
                  <a:lnTo>
                    <a:pt x="3028" y="571"/>
                  </a:lnTo>
                  <a:lnTo>
                    <a:pt x="3029" y="571"/>
                  </a:lnTo>
                  <a:lnTo>
                    <a:pt x="3030" y="571"/>
                  </a:lnTo>
                  <a:lnTo>
                    <a:pt x="3030" y="571"/>
                  </a:lnTo>
                  <a:lnTo>
                    <a:pt x="3030" y="573"/>
                  </a:lnTo>
                  <a:close/>
                  <a:moveTo>
                    <a:pt x="3035" y="562"/>
                  </a:moveTo>
                  <a:lnTo>
                    <a:pt x="3035" y="563"/>
                  </a:lnTo>
                  <a:lnTo>
                    <a:pt x="3033" y="562"/>
                  </a:lnTo>
                  <a:lnTo>
                    <a:pt x="3032" y="563"/>
                  </a:lnTo>
                  <a:lnTo>
                    <a:pt x="3030" y="563"/>
                  </a:lnTo>
                  <a:lnTo>
                    <a:pt x="3029" y="562"/>
                  </a:lnTo>
                  <a:lnTo>
                    <a:pt x="3029" y="560"/>
                  </a:lnTo>
                  <a:lnTo>
                    <a:pt x="3033" y="558"/>
                  </a:lnTo>
                  <a:lnTo>
                    <a:pt x="3033" y="557"/>
                  </a:lnTo>
                  <a:lnTo>
                    <a:pt x="3033" y="556"/>
                  </a:lnTo>
                  <a:lnTo>
                    <a:pt x="3033" y="554"/>
                  </a:lnTo>
                  <a:lnTo>
                    <a:pt x="3034" y="553"/>
                  </a:lnTo>
                  <a:lnTo>
                    <a:pt x="3036" y="552"/>
                  </a:lnTo>
                  <a:lnTo>
                    <a:pt x="3037" y="553"/>
                  </a:lnTo>
                  <a:lnTo>
                    <a:pt x="3036" y="556"/>
                  </a:lnTo>
                  <a:lnTo>
                    <a:pt x="3035" y="558"/>
                  </a:lnTo>
                  <a:lnTo>
                    <a:pt x="3035" y="559"/>
                  </a:lnTo>
                  <a:lnTo>
                    <a:pt x="3035" y="560"/>
                  </a:lnTo>
                  <a:lnTo>
                    <a:pt x="3035" y="562"/>
                  </a:lnTo>
                  <a:close/>
                  <a:moveTo>
                    <a:pt x="3059" y="542"/>
                  </a:moveTo>
                  <a:lnTo>
                    <a:pt x="3059" y="542"/>
                  </a:lnTo>
                  <a:lnTo>
                    <a:pt x="3061" y="542"/>
                  </a:lnTo>
                  <a:lnTo>
                    <a:pt x="3062" y="543"/>
                  </a:lnTo>
                  <a:lnTo>
                    <a:pt x="3062" y="544"/>
                  </a:lnTo>
                  <a:lnTo>
                    <a:pt x="3061" y="545"/>
                  </a:lnTo>
                  <a:lnTo>
                    <a:pt x="3062" y="546"/>
                  </a:lnTo>
                  <a:lnTo>
                    <a:pt x="3062" y="547"/>
                  </a:lnTo>
                  <a:lnTo>
                    <a:pt x="3061" y="547"/>
                  </a:lnTo>
                  <a:lnTo>
                    <a:pt x="3061" y="549"/>
                  </a:lnTo>
                  <a:lnTo>
                    <a:pt x="3061" y="549"/>
                  </a:lnTo>
                  <a:lnTo>
                    <a:pt x="3061" y="550"/>
                  </a:lnTo>
                  <a:lnTo>
                    <a:pt x="3062" y="552"/>
                  </a:lnTo>
                  <a:lnTo>
                    <a:pt x="3062" y="553"/>
                  </a:lnTo>
                  <a:lnTo>
                    <a:pt x="3063" y="554"/>
                  </a:lnTo>
                  <a:lnTo>
                    <a:pt x="3063" y="556"/>
                  </a:lnTo>
                  <a:lnTo>
                    <a:pt x="3063" y="556"/>
                  </a:lnTo>
                  <a:lnTo>
                    <a:pt x="3063" y="559"/>
                  </a:lnTo>
                  <a:lnTo>
                    <a:pt x="3062" y="561"/>
                  </a:lnTo>
                  <a:lnTo>
                    <a:pt x="3062" y="562"/>
                  </a:lnTo>
                  <a:lnTo>
                    <a:pt x="3064" y="564"/>
                  </a:lnTo>
                  <a:lnTo>
                    <a:pt x="3064" y="565"/>
                  </a:lnTo>
                  <a:lnTo>
                    <a:pt x="3065" y="565"/>
                  </a:lnTo>
                  <a:lnTo>
                    <a:pt x="3068" y="566"/>
                  </a:lnTo>
                  <a:lnTo>
                    <a:pt x="3068" y="568"/>
                  </a:lnTo>
                  <a:lnTo>
                    <a:pt x="3070" y="570"/>
                  </a:lnTo>
                  <a:lnTo>
                    <a:pt x="3071" y="571"/>
                  </a:lnTo>
                  <a:lnTo>
                    <a:pt x="3069" y="572"/>
                  </a:lnTo>
                  <a:lnTo>
                    <a:pt x="3069" y="573"/>
                  </a:lnTo>
                  <a:lnTo>
                    <a:pt x="3069" y="574"/>
                  </a:lnTo>
                  <a:lnTo>
                    <a:pt x="3068" y="575"/>
                  </a:lnTo>
                  <a:lnTo>
                    <a:pt x="3068" y="577"/>
                  </a:lnTo>
                  <a:lnTo>
                    <a:pt x="3069" y="578"/>
                  </a:lnTo>
                  <a:lnTo>
                    <a:pt x="3069" y="578"/>
                  </a:lnTo>
                  <a:lnTo>
                    <a:pt x="3070" y="579"/>
                  </a:lnTo>
                  <a:lnTo>
                    <a:pt x="3072" y="580"/>
                  </a:lnTo>
                  <a:lnTo>
                    <a:pt x="3074" y="582"/>
                  </a:lnTo>
                  <a:lnTo>
                    <a:pt x="3076" y="582"/>
                  </a:lnTo>
                  <a:lnTo>
                    <a:pt x="3077" y="582"/>
                  </a:lnTo>
                  <a:lnTo>
                    <a:pt x="3077" y="584"/>
                  </a:lnTo>
                  <a:lnTo>
                    <a:pt x="3080" y="587"/>
                  </a:lnTo>
                  <a:lnTo>
                    <a:pt x="3080" y="588"/>
                  </a:lnTo>
                  <a:lnTo>
                    <a:pt x="3079" y="589"/>
                  </a:lnTo>
                  <a:lnTo>
                    <a:pt x="3079" y="591"/>
                  </a:lnTo>
                  <a:lnTo>
                    <a:pt x="3080" y="592"/>
                  </a:lnTo>
                  <a:lnTo>
                    <a:pt x="3080" y="598"/>
                  </a:lnTo>
                  <a:lnTo>
                    <a:pt x="3080" y="599"/>
                  </a:lnTo>
                  <a:lnTo>
                    <a:pt x="3080" y="599"/>
                  </a:lnTo>
                  <a:lnTo>
                    <a:pt x="3080" y="601"/>
                  </a:lnTo>
                  <a:lnTo>
                    <a:pt x="3079" y="601"/>
                  </a:lnTo>
                  <a:lnTo>
                    <a:pt x="3080" y="602"/>
                  </a:lnTo>
                  <a:lnTo>
                    <a:pt x="3080" y="604"/>
                  </a:lnTo>
                  <a:lnTo>
                    <a:pt x="3080" y="605"/>
                  </a:lnTo>
                  <a:lnTo>
                    <a:pt x="3080" y="607"/>
                  </a:lnTo>
                  <a:lnTo>
                    <a:pt x="3077" y="612"/>
                  </a:lnTo>
                  <a:lnTo>
                    <a:pt x="3076" y="613"/>
                  </a:lnTo>
                  <a:lnTo>
                    <a:pt x="3076" y="614"/>
                  </a:lnTo>
                  <a:lnTo>
                    <a:pt x="3075" y="615"/>
                  </a:lnTo>
                  <a:lnTo>
                    <a:pt x="3075" y="616"/>
                  </a:lnTo>
                  <a:lnTo>
                    <a:pt x="3072" y="619"/>
                  </a:lnTo>
                  <a:lnTo>
                    <a:pt x="3071" y="619"/>
                  </a:lnTo>
                  <a:lnTo>
                    <a:pt x="3068" y="620"/>
                  </a:lnTo>
                  <a:lnTo>
                    <a:pt x="3065" y="623"/>
                  </a:lnTo>
                  <a:lnTo>
                    <a:pt x="3064" y="623"/>
                  </a:lnTo>
                  <a:lnTo>
                    <a:pt x="3064" y="623"/>
                  </a:lnTo>
                  <a:lnTo>
                    <a:pt x="3058" y="622"/>
                  </a:lnTo>
                  <a:lnTo>
                    <a:pt x="3057" y="623"/>
                  </a:lnTo>
                  <a:lnTo>
                    <a:pt x="3056" y="623"/>
                  </a:lnTo>
                  <a:lnTo>
                    <a:pt x="3054" y="621"/>
                  </a:lnTo>
                  <a:lnTo>
                    <a:pt x="3053" y="621"/>
                  </a:lnTo>
                  <a:lnTo>
                    <a:pt x="3052" y="620"/>
                  </a:lnTo>
                  <a:lnTo>
                    <a:pt x="3051" y="620"/>
                  </a:lnTo>
                  <a:lnTo>
                    <a:pt x="3049" y="618"/>
                  </a:lnTo>
                  <a:lnTo>
                    <a:pt x="3049" y="618"/>
                  </a:lnTo>
                  <a:lnTo>
                    <a:pt x="3047" y="616"/>
                  </a:lnTo>
                  <a:lnTo>
                    <a:pt x="3045" y="611"/>
                  </a:lnTo>
                  <a:lnTo>
                    <a:pt x="3045" y="610"/>
                  </a:lnTo>
                  <a:lnTo>
                    <a:pt x="3045" y="609"/>
                  </a:lnTo>
                  <a:lnTo>
                    <a:pt x="3045" y="608"/>
                  </a:lnTo>
                  <a:lnTo>
                    <a:pt x="3044" y="606"/>
                  </a:lnTo>
                  <a:lnTo>
                    <a:pt x="3044" y="605"/>
                  </a:lnTo>
                  <a:lnTo>
                    <a:pt x="3043" y="604"/>
                  </a:lnTo>
                  <a:lnTo>
                    <a:pt x="3043" y="604"/>
                  </a:lnTo>
                  <a:lnTo>
                    <a:pt x="3043" y="604"/>
                  </a:lnTo>
                  <a:lnTo>
                    <a:pt x="3041" y="602"/>
                  </a:lnTo>
                  <a:lnTo>
                    <a:pt x="3040" y="601"/>
                  </a:lnTo>
                  <a:lnTo>
                    <a:pt x="3040" y="600"/>
                  </a:lnTo>
                  <a:lnTo>
                    <a:pt x="3040" y="600"/>
                  </a:lnTo>
                  <a:lnTo>
                    <a:pt x="3040" y="596"/>
                  </a:lnTo>
                  <a:lnTo>
                    <a:pt x="3039" y="595"/>
                  </a:lnTo>
                  <a:lnTo>
                    <a:pt x="3038" y="595"/>
                  </a:lnTo>
                  <a:lnTo>
                    <a:pt x="3037" y="595"/>
                  </a:lnTo>
                  <a:lnTo>
                    <a:pt x="3035" y="593"/>
                  </a:lnTo>
                  <a:lnTo>
                    <a:pt x="3037" y="591"/>
                  </a:lnTo>
                  <a:lnTo>
                    <a:pt x="3039" y="591"/>
                  </a:lnTo>
                  <a:lnTo>
                    <a:pt x="3039" y="591"/>
                  </a:lnTo>
                  <a:lnTo>
                    <a:pt x="3040" y="591"/>
                  </a:lnTo>
                  <a:lnTo>
                    <a:pt x="3042" y="589"/>
                  </a:lnTo>
                  <a:lnTo>
                    <a:pt x="3042" y="586"/>
                  </a:lnTo>
                  <a:lnTo>
                    <a:pt x="3039" y="583"/>
                  </a:lnTo>
                  <a:lnTo>
                    <a:pt x="3039" y="582"/>
                  </a:lnTo>
                  <a:lnTo>
                    <a:pt x="3038" y="581"/>
                  </a:lnTo>
                  <a:lnTo>
                    <a:pt x="3035" y="581"/>
                  </a:lnTo>
                  <a:lnTo>
                    <a:pt x="3035" y="580"/>
                  </a:lnTo>
                  <a:lnTo>
                    <a:pt x="3035" y="579"/>
                  </a:lnTo>
                  <a:lnTo>
                    <a:pt x="3035" y="575"/>
                  </a:lnTo>
                  <a:lnTo>
                    <a:pt x="3037" y="572"/>
                  </a:lnTo>
                  <a:lnTo>
                    <a:pt x="3036" y="572"/>
                  </a:lnTo>
                  <a:lnTo>
                    <a:pt x="3034" y="572"/>
                  </a:lnTo>
                  <a:lnTo>
                    <a:pt x="3033" y="571"/>
                  </a:lnTo>
                  <a:lnTo>
                    <a:pt x="3032" y="570"/>
                  </a:lnTo>
                  <a:lnTo>
                    <a:pt x="3033" y="569"/>
                  </a:lnTo>
                  <a:lnTo>
                    <a:pt x="3035" y="569"/>
                  </a:lnTo>
                  <a:lnTo>
                    <a:pt x="3037" y="568"/>
                  </a:lnTo>
                  <a:lnTo>
                    <a:pt x="3039" y="565"/>
                  </a:lnTo>
                  <a:lnTo>
                    <a:pt x="3040" y="565"/>
                  </a:lnTo>
                  <a:lnTo>
                    <a:pt x="3042" y="564"/>
                  </a:lnTo>
                  <a:lnTo>
                    <a:pt x="3044" y="565"/>
                  </a:lnTo>
                  <a:lnTo>
                    <a:pt x="3045" y="567"/>
                  </a:lnTo>
                  <a:lnTo>
                    <a:pt x="3045" y="566"/>
                  </a:lnTo>
                  <a:lnTo>
                    <a:pt x="3047" y="564"/>
                  </a:lnTo>
                  <a:lnTo>
                    <a:pt x="3047" y="562"/>
                  </a:lnTo>
                  <a:lnTo>
                    <a:pt x="3046" y="562"/>
                  </a:lnTo>
                  <a:lnTo>
                    <a:pt x="3046" y="562"/>
                  </a:lnTo>
                  <a:lnTo>
                    <a:pt x="3050" y="558"/>
                  </a:lnTo>
                  <a:lnTo>
                    <a:pt x="3050" y="557"/>
                  </a:lnTo>
                  <a:lnTo>
                    <a:pt x="3046" y="557"/>
                  </a:lnTo>
                  <a:lnTo>
                    <a:pt x="3045" y="558"/>
                  </a:lnTo>
                  <a:lnTo>
                    <a:pt x="3044" y="557"/>
                  </a:lnTo>
                  <a:lnTo>
                    <a:pt x="3044" y="557"/>
                  </a:lnTo>
                  <a:lnTo>
                    <a:pt x="3045" y="556"/>
                  </a:lnTo>
                  <a:lnTo>
                    <a:pt x="3046" y="554"/>
                  </a:lnTo>
                  <a:lnTo>
                    <a:pt x="3045" y="551"/>
                  </a:lnTo>
                  <a:lnTo>
                    <a:pt x="3046" y="551"/>
                  </a:lnTo>
                  <a:lnTo>
                    <a:pt x="3046" y="550"/>
                  </a:lnTo>
                  <a:lnTo>
                    <a:pt x="3051" y="546"/>
                  </a:lnTo>
                  <a:lnTo>
                    <a:pt x="3051" y="545"/>
                  </a:lnTo>
                  <a:lnTo>
                    <a:pt x="3051" y="542"/>
                  </a:lnTo>
                  <a:lnTo>
                    <a:pt x="3052" y="541"/>
                  </a:lnTo>
                  <a:lnTo>
                    <a:pt x="3054" y="539"/>
                  </a:lnTo>
                  <a:lnTo>
                    <a:pt x="3056" y="539"/>
                  </a:lnTo>
                  <a:lnTo>
                    <a:pt x="3058" y="541"/>
                  </a:lnTo>
                  <a:lnTo>
                    <a:pt x="3058" y="541"/>
                  </a:lnTo>
                  <a:lnTo>
                    <a:pt x="3059" y="542"/>
                  </a:lnTo>
                  <a:close/>
                  <a:moveTo>
                    <a:pt x="3045" y="539"/>
                  </a:moveTo>
                  <a:lnTo>
                    <a:pt x="3043" y="541"/>
                  </a:lnTo>
                  <a:lnTo>
                    <a:pt x="3042" y="543"/>
                  </a:lnTo>
                  <a:lnTo>
                    <a:pt x="3038" y="548"/>
                  </a:lnTo>
                  <a:lnTo>
                    <a:pt x="3037" y="547"/>
                  </a:lnTo>
                  <a:lnTo>
                    <a:pt x="3037" y="545"/>
                  </a:lnTo>
                  <a:lnTo>
                    <a:pt x="3037" y="544"/>
                  </a:lnTo>
                  <a:lnTo>
                    <a:pt x="3035" y="544"/>
                  </a:lnTo>
                  <a:lnTo>
                    <a:pt x="3034" y="545"/>
                  </a:lnTo>
                  <a:lnTo>
                    <a:pt x="3034" y="544"/>
                  </a:lnTo>
                  <a:lnTo>
                    <a:pt x="3032" y="544"/>
                  </a:lnTo>
                  <a:lnTo>
                    <a:pt x="3032" y="544"/>
                  </a:lnTo>
                  <a:lnTo>
                    <a:pt x="3030" y="544"/>
                  </a:lnTo>
                  <a:lnTo>
                    <a:pt x="3029" y="545"/>
                  </a:lnTo>
                  <a:lnTo>
                    <a:pt x="3028" y="545"/>
                  </a:lnTo>
                  <a:lnTo>
                    <a:pt x="3027" y="544"/>
                  </a:lnTo>
                  <a:lnTo>
                    <a:pt x="3028" y="542"/>
                  </a:lnTo>
                  <a:lnTo>
                    <a:pt x="3029" y="542"/>
                  </a:lnTo>
                  <a:lnTo>
                    <a:pt x="3029" y="541"/>
                  </a:lnTo>
                  <a:lnTo>
                    <a:pt x="3029" y="540"/>
                  </a:lnTo>
                  <a:lnTo>
                    <a:pt x="3029" y="540"/>
                  </a:lnTo>
                  <a:lnTo>
                    <a:pt x="3030" y="539"/>
                  </a:lnTo>
                  <a:lnTo>
                    <a:pt x="3031" y="539"/>
                  </a:lnTo>
                  <a:lnTo>
                    <a:pt x="3031" y="540"/>
                  </a:lnTo>
                  <a:lnTo>
                    <a:pt x="3031" y="541"/>
                  </a:lnTo>
                  <a:lnTo>
                    <a:pt x="3033" y="539"/>
                  </a:lnTo>
                  <a:lnTo>
                    <a:pt x="3035" y="539"/>
                  </a:lnTo>
                  <a:lnTo>
                    <a:pt x="3037" y="538"/>
                  </a:lnTo>
                  <a:lnTo>
                    <a:pt x="3039" y="536"/>
                  </a:lnTo>
                  <a:lnTo>
                    <a:pt x="3043" y="536"/>
                  </a:lnTo>
                  <a:lnTo>
                    <a:pt x="3044" y="537"/>
                  </a:lnTo>
                  <a:lnTo>
                    <a:pt x="3045" y="538"/>
                  </a:lnTo>
                  <a:lnTo>
                    <a:pt x="3045" y="539"/>
                  </a:lnTo>
                  <a:close/>
                  <a:moveTo>
                    <a:pt x="2987" y="539"/>
                  </a:moveTo>
                  <a:lnTo>
                    <a:pt x="2985" y="539"/>
                  </a:lnTo>
                  <a:lnTo>
                    <a:pt x="2985" y="538"/>
                  </a:lnTo>
                  <a:lnTo>
                    <a:pt x="2985" y="536"/>
                  </a:lnTo>
                  <a:lnTo>
                    <a:pt x="2985" y="536"/>
                  </a:lnTo>
                  <a:lnTo>
                    <a:pt x="2987" y="538"/>
                  </a:lnTo>
                  <a:lnTo>
                    <a:pt x="2987" y="539"/>
                  </a:lnTo>
                  <a:close/>
                  <a:moveTo>
                    <a:pt x="2263" y="530"/>
                  </a:moveTo>
                  <a:lnTo>
                    <a:pt x="2263" y="530"/>
                  </a:lnTo>
                  <a:lnTo>
                    <a:pt x="2262" y="529"/>
                  </a:lnTo>
                  <a:lnTo>
                    <a:pt x="2262" y="528"/>
                  </a:lnTo>
                  <a:lnTo>
                    <a:pt x="2263" y="528"/>
                  </a:lnTo>
                  <a:lnTo>
                    <a:pt x="2264" y="528"/>
                  </a:lnTo>
                  <a:lnTo>
                    <a:pt x="2264" y="529"/>
                  </a:lnTo>
                  <a:lnTo>
                    <a:pt x="2263" y="530"/>
                  </a:lnTo>
                  <a:close/>
                  <a:moveTo>
                    <a:pt x="1991" y="521"/>
                  </a:moveTo>
                  <a:lnTo>
                    <a:pt x="1990" y="522"/>
                  </a:lnTo>
                  <a:lnTo>
                    <a:pt x="1989" y="522"/>
                  </a:lnTo>
                  <a:lnTo>
                    <a:pt x="1988" y="520"/>
                  </a:lnTo>
                  <a:lnTo>
                    <a:pt x="1987" y="518"/>
                  </a:lnTo>
                  <a:lnTo>
                    <a:pt x="1988" y="517"/>
                  </a:lnTo>
                  <a:lnTo>
                    <a:pt x="1989" y="517"/>
                  </a:lnTo>
                  <a:lnTo>
                    <a:pt x="1991" y="519"/>
                  </a:lnTo>
                  <a:lnTo>
                    <a:pt x="1991" y="521"/>
                  </a:lnTo>
                  <a:close/>
                  <a:moveTo>
                    <a:pt x="2005" y="516"/>
                  </a:moveTo>
                  <a:lnTo>
                    <a:pt x="2005" y="516"/>
                  </a:lnTo>
                  <a:lnTo>
                    <a:pt x="2003" y="516"/>
                  </a:lnTo>
                  <a:lnTo>
                    <a:pt x="2003" y="515"/>
                  </a:lnTo>
                  <a:lnTo>
                    <a:pt x="2003" y="514"/>
                  </a:lnTo>
                  <a:lnTo>
                    <a:pt x="2003" y="514"/>
                  </a:lnTo>
                  <a:lnTo>
                    <a:pt x="2004" y="514"/>
                  </a:lnTo>
                  <a:lnTo>
                    <a:pt x="2005" y="515"/>
                  </a:lnTo>
                  <a:lnTo>
                    <a:pt x="2005" y="516"/>
                  </a:lnTo>
                  <a:close/>
                  <a:moveTo>
                    <a:pt x="3031" y="526"/>
                  </a:moveTo>
                  <a:lnTo>
                    <a:pt x="3030" y="527"/>
                  </a:lnTo>
                  <a:lnTo>
                    <a:pt x="3029" y="527"/>
                  </a:lnTo>
                  <a:lnTo>
                    <a:pt x="3028" y="526"/>
                  </a:lnTo>
                  <a:lnTo>
                    <a:pt x="3029" y="525"/>
                  </a:lnTo>
                  <a:lnTo>
                    <a:pt x="3028" y="524"/>
                  </a:lnTo>
                  <a:lnTo>
                    <a:pt x="3026" y="524"/>
                  </a:lnTo>
                  <a:lnTo>
                    <a:pt x="3025" y="523"/>
                  </a:lnTo>
                  <a:lnTo>
                    <a:pt x="3025" y="521"/>
                  </a:lnTo>
                  <a:lnTo>
                    <a:pt x="3025" y="520"/>
                  </a:lnTo>
                  <a:lnTo>
                    <a:pt x="3025" y="519"/>
                  </a:lnTo>
                  <a:lnTo>
                    <a:pt x="3024" y="519"/>
                  </a:lnTo>
                  <a:lnTo>
                    <a:pt x="3024" y="517"/>
                  </a:lnTo>
                  <a:lnTo>
                    <a:pt x="3029" y="513"/>
                  </a:lnTo>
                  <a:lnTo>
                    <a:pt x="3030" y="513"/>
                  </a:lnTo>
                  <a:lnTo>
                    <a:pt x="3031" y="513"/>
                  </a:lnTo>
                  <a:lnTo>
                    <a:pt x="3032" y="514"/>
                  </a:lnTo>
                  <a:lnTo>
                    <a:pt x="3033" y="515"/>
                  </a:lnTo>
                  <a:lnTo>
                    <a:pt x="3033" y="519"/>
                  </a:lnTo>
                  <a:lnTo>
                    <a:pt x="3034" y="520"/>
                  </a:lnTo>
                  <a:lnTo>
                    <a:pt x="3034" y="521"/>
                  </a:lnTo>
                  <a:lnTo>
                    <a:pt x="3031" y="525"/>
                  </a:lnTo>
                  <a:lnTo>
                    <a:pt x="3031" y="526"/>
                  </a:lnTo>
                  <a:close/>
                  <a:moveTo>
                    <a:pt x="2960" y="511"/>
                  </a:moveTo>
                  <a:lnTo>
                    <a:pt x="2961" y="513"/>
                  </a:lnTo>
                  <a:lnTo>
                    <a:pt x="2962" y="513"/>
                  </a:lnTo>
                  <a:lnTo>
                    <a:pt x="2967" y="517"/>
                  </a:lnTo>
                  <a:lnTo>
                    <a:pt x="2969" y="517"/>
                  </a:lnTo>
                  <a:lnTo>
                    <a:pt x="2971" y="518"/>
                  </a:lnTo>
                  <a:lnTo>
                    <a:pt x="2973" y="518"/>
                  </a:lnTo>
                  <a:lnTo>
                    <a:pt x="2974" y="518"/>
                  </a:lnTo>
                  <a:lnTo>
                    <a:pt x="2976" y="519"/>
                  </a:lnTo>
                  <a:lnTo>
                    <a:pt x="2977" y="519"/>
                  </a:lnTo>
                  <a:lnTo>
                    <a:pt x="2980" y="519"/>
                  </a:lnTo>
                  <a:lnTo>
                    <a:pt x="2981" y="520"/>
                  </a:lnTo>
                  <a:lnTo>
                    <a:pt x="2983" y="524"/>
                  </a:lnTo>
                  <a:lnTo>
                    <a:pt x="2984" y="525"/>
                  </a:lnTo>
                  <a:lnTo>
                    <a:pt x="2984" y="531"/>
                  </a:lnTo>
                  <a:lnTo>
                    <a:pt x="2986" y="534"/>
                  </a:lnTo>
                  <a:lnTo>
                    <a:pt x="2986" y="535"/>
                  </a:lnTo>
                  <a:lnTo>
                    <a:pt x="2984" y="536"/>
                  </a:lnTo>
                  <a:lnTo>
                    <a:pt x="2980" y="536"/>
                  </a:lnTo>
                  <a:lnTo>
                    <a:pt x="2977" y="537"/>
                  </a:lnTo>
                  <a:lnTo>
                    <a:pt x="2972" y="538"/>
                  </a:lnTo>
                  <a:lnTo>
                    <a:pt x="2971" y="537"/>
                  </a:lnTo>
                  <a:lnTo>
                    <a:pt x="2969" y="534"/>
                  </a:lnTo>
                  <a:lnTo>
                    <a:pt x="2968" y="534"/>
                  </a:lnTo>
                  <a:lnTo>
                    <a:pt x="2967" y="534"/>
                  </a:lnTo>
                  <a:lnTo>
                    <a:pt x="2967" y="534"/>
                  </a:lnTo>
                  <a:lnTo>
                    <a:pt x="2966" y="534"/>
                  </a:lnTo>
                  <a:lnTo>
                    <a:pt x="2965" y="535"/>
                  </a:lnTo>
                  <a:lnTo>
                    <a:pt x="2964" y="539"/>
                  </a:lnTo>
                  <a:lnTo>
                    <a:pt x="2963" y="540"/>
                  </a:lnTo>
                  <a:lnTo>
                    <a:pt x="2963" y="542"/>
                  </a:lnTo>
                  <a:lnTo>
                    <a:pt x="2963" y="543"/>
                  </a:lnTo>
                  <a:lnTo>
                    <a:pt x="2963" y="545"/>
                  </a:lnTo>
                  <a:lnTo>
                    <a:pt x="2963" y="546"/>
                  </a:lnTo>
                  <a:lnTo>
                    <a:pt x="2966" y="546"/>
                  </a:lnTo>
                  <a:lnTo>
                    <a:pt x="2967" y="547"/>
                  </a:lnTo>
                  <a:lnTo>
                    <a:pt x="2967" y="548"/>
                  </a:lnTo>
                  <a:lnTo>
                    <a:pt x="2969" y="550"/>
                  </a:lnTo>
                  <a:lnTo>
                    <a:pt x="2969" y="551"/>
                  </a:lnTo>
                  <a:lnTo>
                    <a:pt x="2968" y="552"/>
                  </a:lnTo>
                  <a:lnTo>
                    <a:pt x="2968" y="553"/>
                  </a:lnTo>
                  <a:lnTo>
                    <a:pt x="2968" y="554"/>
                  </a:lnTo>
                  <a:lnTo>
                    <a:pt x="2968" y="555"/>
                  </a:lnTo>
                  <a:lnTo>
                    <a:pt x="2968" y="557"/>
                  </a:lnTo>
                  <a:lnTo>
                    <a:pt x="2970" y="559"/>
                  </a:lnTo>
                  <a:lnTo>
                    <a:pt x="2970" y="560"/>
                  </a:lnTo>
                  <a:lnTo>
                    <a:pt x="2971" y="561"/>
                  </a:lnTo>
                  <a:lnTo>
                    <a:pt x="2971" y="562"/>
                  </a:lnTo>
                  <a:lnTo>
                    <a:pt x="2972" y="563"/>
                  </a:lnTo>
                  <a:lnTo>
                    <a:pt x="2972" y="565"/>
                  </a:lnTo>
                  <a:lnTo>
                    <a:pt x="2972" y="566"/>
                  </a:lnTo>
                  <a:lnTo>
                    <a:pt x="2972" y="567"/>
                  </a:lnTo>
                  <a:lnTo>
                    <a:pt x="2971" y="567"/>
                  </a:lnTo>
                  <a:lnTo>
                    <a:pt x="2971" y="570"/>
                  </a:lnTo>
                  <a:lnTo>
                    <a:pt x="2970" y="572"/>
                  </a:lnTo>
                  <a:lnTo>
                    <a:pt x="2969" y="573"/>
                  </a:lnTo>
                  <a:lnTo>
                    <a:pt x="2969" y="574"/>
                  </a:lnTo>
                  <a:lnTo>
                    <a:pt x="2968" y="574"/>
                  </a:lnTo>
                  <a:lnTo>
                    <a:pt x="2969" y="576"/>
                  </a:lnTo>
                  <a:lnTo>
                    <a:pt x="2971" y="577"/>
                  </a:lnTo>
                  <a:lnTo>
                    <a:pt x="2971" y="579"/>
                  </a:lnTo>
                  <a:lnTo>
                    <a:pt x="2972" y="579"/>
                  </a:lnTo>
                  <a:lnTo>
                    <a:pt x="2970" y="582"/>
                  </a:lnTo>
                  <a:lnTo>
                    <a:pt x="2970" y="584"/>
                  </a:lnTo>
                  <a:lnTo>
                    <a:pt x="2971" y="584"/>
                  </a:lnTo>
                  <a:lnTo>
                    <a:pt x="2971" y="586"/>
                  </a:lnTo>
                  <a:lnTo>
                    <a:pt x="2972" y="587"/>
                  </a:lnTo>
                  <a:lnTo>
                    <a:pt x="2973" y="589"/>
                  </a:lnTo>
                  <a:lnTo>
                    <a:pt x="2972" y="590"/>
                  </a:lnTo>
                  <a:lnTo>
                    <a:pt x="2971" y="590"/>
                  </a:lnTo>
                  <a:lnTo>
                    <a:pt x="2970" y="591"/>
                  </a:lnTo>
                  <a:lnTo>
                    <a:pt x="2964" y="593"/>
                  </a:lnTo>
                  <a:lnTo>
                    <a:pt x="2963" y="595"/>
                  </a:lnTo>
                  <a:lnTo>
                    <a:pt x="2963" y="596"/>
                  </a:lnTo>
                  <a:lnTo>
                    <a:pt x="2963" y="596"/>
                  </a:lnTo>
                  <a:lnTo>
                    <a:pt x="2962" y="599"/>
                  </a:lnTo>
                  <a:lnTo>
                    <a:pt x="2961" y="600"/>
                  </a:lnTo>
                  <a:lnTo>
                    <a:pt x="2961" y="603"/>
                  </a:lnTo>
                  <a:lnTo>
                    <a:pt x="2960" y="604"/>
                  </a:lnTo>
                  <a:lnTo>
                    <a:pt x="2960" y="605"/>
                  </a:lnTo>
                  <a:lnTo>
                    <a:pt x="2961" y="606"/>
                  </a:lnTo>
                  <a:lnTo>
                    <a:pt x="2961" y="606"/>
                  </a:lnTo>
                  <a:lnTo>
                    <a:pt x="2961" y="607"/>
                  </a:lnTo>
                  <a:lnTo>
                    <a:pt x="2958" y="611"/>
                  </a:lnTo>
                  <a:lnTo>
                    <a:pt x="2958" y="612"/>
                  </a:lnTo>
                  <a:lnTo>
                    <a:pt x="2957" y="613"/>
                  </a:lnTo>
                  <a:lnTo>
                    <a:pt x="2957" y="619"/>
                  </a:lnTo>
                  <a:lnTo>
                    <a:pt x="2957" y="619"/>
                  </a:lnTo>
                  <a:lnTo>
                    <a:pt x="2957" y="624"/>
                  </a:lnTo>
                  <a:lnTo>
                    <a:pt x="2956" y="624"/>
                  </a:lnTo>
                  <a:lnTo>
                    <a:pt x="2956" y="626"/>
                  </a:lnTo>
                  <a:lnTo>
                    <a:pt x="2956" y="626"/>
                  </a:lnTo>
                  <a:lnTo>
                    <a:pt x="2956" y="629"/>
                  </a:lnTo>
                  <a:lnTo>
                    <a:pt x="2954" y="631"/>
                  </a:lnTo>
                  <a:lnTo>
                    <a:pt x="2954" y="632"/>
                  </a:lnTo>
                  <a:lnTo>
                    <a:pt x="2954" y="633"/>
                  </a:lnTo>
                  <a:lnTo>
                    <a:pt x="2954" y="633"/>
                  </a:lnTo>
                  <a:lnTo>
                    <a:pt x="2954" y="634"/>
                  </a:lnTo>
                  <a:lnTo>
                    <a:pt x="2955" y="634"/>
                  </a:lnTo>
                  <a:lnTo>
                    <a:pt x="2955" y="641"/>
                  </a:lnTo>
                  <a:lnTo>
                    <a:pt x="2954" y="642"/>
                  </a:lnTo>
                  <a:lnTo>
                    <a:pt x="2954" y="643"/>
                  </a:lnTo>
                  <a:lnTo>
                    <a:pt x="2954" y="643"/>
                  </a:lnTo>
                  <a:lnTo>
                    <a:pt x="2954" y="648"/>
                  </a:lnTo>
                  <a:lnTo>
                    <a:pt x="2954" y="649"/>
                  </a:lnTo>
                  <a:lnTo>
                    <a:pt x="2954" y="649"/>
                  </a:lnTo>
                  <a:lnTo>
                    <a:pt x="2954" y="650"/>
                  </a:lnTo>
                  <a:lnTo>
                    <a:pt x="2953" y="651"/>
                  </a:lnTo>
                  <a:lnTo>
                    <a:pt x="2953" y="652"/>
                  </a:lnTo>
                  <a:lnTo>
                    <a:pt x="2954" y="653"/>
                  </a:lnTo>
                  <a:lnTo>
                    <a:pt x="2954" y="655"/>
                  </a:lnTo>
                  <a:lnTo>
                    <a:pt x="2954" y="655"/>
                  </a:lnTo>
                  <a:lnTo>
                    <a:pt x="2954" y="658"/>
                  </a:lnTo>
                  <a:lnTo>
                    <a:pt x="2953" y="658"/>
                  </a:lnTo>
                  <a:lnTo>
                    <a:pt x="2953" y="663"/>
                  </a:lnTo>
                  <a:lnTo>
                    <a:pt x="2952" y="666"/>
                  </a:lnTo>
                  <a:lnTo>
                    <a:pt x="2951" y="669"/>
                  </a:lnTo>
                  <a:lnTo>
                    <a:pt x="2951" y="669"/>
                  </a:lnTo>
                  <a:lnTo>
                    <a:pt x="2949" y="670"/>
                  </a:lnTo>
                  <a:lnTo>
                    <a:pt x="2948" y="671"/>
                  </a:lnTo>
                  <a:lnTo>
                    <a:pt x="2948" y="672"/>
                  </a:lnTo>
                  <a:lnTo>
                    <a:pt x="2948" y="673"/>
                  </a:lnTo>
                  <a:lnTo>
                    <a:pt x="2948" y="676"/>
                  </a:lnTo>
                  <a:lnTo>
                    <a:pt x="2948" y="677"/>
                  </a:lnTo>
                  <a:lnTo>
                    <a:pt x="2948" y="681"/>
                  </a:lnTo>
                  <a:lnTo>
                    <a:pt x="2948" y="681"/>
                  </a:lnTo>
                  <a:lnTo>
                    <a:pt x="2948" y="684"/>
                  </a:lnTo>
                  <a:lnTo>
                    <a:pt x="2948" y="685"/>
                  </a:lnTo>
                  <a:lnTo>
                    <a:pt x="2949" y="687"/>
                  </a:lnTo>
                  <a:lnTo>
                    <a:pt x="2949" y="693"/>
                  </a:lnTo>
                  <a:lnTo>
                    <a:pt x="2946" y="700"/>
                  </a:lnTo>
                  <a:lnTo>
                    <a:pt x="2944" y="702"/>
                  </a:lnTo>
                  <a:lnTo>
                    <a:pt x="2944" y="703"/>
                  </a:lnTo>
                  <a:lnTo>
                    <a:pt x="2943" y="704"/>
                  </a:lnTo>
                  <a:lnTo>
                    <a:pt x="2943" y="707"/>
                  </a:lnTo>
                  <a:lnTo>
                    <a:pt x="2942" y="707"/>
                  </a:lnTo>
                  <a:lnTo>
                    <a:pt x="2942" y="708"/>
                  </a:lnTo>
                  <a:lnTo>
                    <a:pt x="2942" y="709"/>
                  </a:lnTo>
                  <a:lnTo>
                    <a:pt x="2941" y="711"/>
                  </a:lnTo>
                  <a:lnTo>
                    <a:pt x="2939" y="713"/>
                  </a:lnTo>
                  <a:lnTo>
                    <a:pt x="2939" y="714"/>
                  </a:lnTo>
                  <a:lnTo>
                    <a:pt x="2940" y="715"/>
                  </a:lnTo>
                  <a:lnTo>
                    <a:pt x="2941" y="715"/>
                  </a:lnTo>
                  <a:lnTo>
                    <a:pt x="2943" y="717"/>
                  </a:lnTo>
                  <a:lnTo>
                    <a:pt x="2943" y="718"/>
                  </a:lnTo>
                  <a:lnTo>
                    <a:pt x="2942" y="720"/>
                  </a:lnTo>
                  <a:lnTo>
                    <a:pt x="2940" y="720"/>
                  </a:lnTo>
                  <a:lnTo>
                    <a:pt x="2939" y="722"/>
                  </a:lnTo>
                  <a:lnTo>
                    <a:pt x="2937" y="726"/>
                  </a:lnTo>
                  <a:lnTo>
                    <a:pt x="2935" y="727"/>
                  </a:lnTo>
                  <a:lnTo>
                    <a:pt x="2935" y="729"/>
                  </a:lnTo>
                  <a:lnTo>
                    <a:pt x="2934" y="729"/>
                  </a:lnTo>
                  <a:lnTo>
                    <a:pt x="2934" y="731"/>
                  </a:lnTo>
                  <a:lnTo>
                    <a:pt x="2933" y="733"/>
                  </a:lnTo>
                  <a:lnTo>
                    <a:pt x="2933" y="734"/>
                  </a:lnTo>
                  <a:lnTo>
                    <a:pt x="2932" y="736"/>
                  </a:lnTo>
                  <a:lnTo>
                    <a:pt x="2932" y="738"/>
                  </a:lnTo>
                  <a:lnTo>
                    <a:pt x="2931" y="739"/>
                  </a:lnTo>
                  <a:lnTo>
                    <a:pt x="2930" y="739"/>
                  </a:lnTo>
                  <a:lnTo>
                    <a:pt x="2929" y="743"/>
                  </a:lnTo>
                  <a:lnTo>
                    <a:pt x="2928" y="745"/>
                  </a:lnTo>
                  <a:lnTo>
                    <a:pt x="2927" y="745"/>
                  </a:lnTo>
                  <a:lnTo>
                    <a:pt x="2926" y="746"/>
                  </a:lnTo>
                  <a:lnTo>
                    <a:pt x="2926" y="747"/>
                  </a:lnTo>
                  <a:lnTo>
                    <a:pt x="2925" y="750"/>
                  </a:lnTo>
                  <a:lnTo>
                    <a:pt x="2927" y="751"/>
                  </a:lnTo>
                  <a:lnTo>
                    <a:pt x="2927" y="752"/>
                  </a:lnTo>
                  <a:lnTo>
                    <a:pt x="2926" y="753"/>
                  </a:lnTo>
                  <a:lnTo>
                    <a:pt x="2926" y="754"/>
                  </a:lnTo>
                  <a:lnTo>
                    <a:pt x="2924" y="756"/>
                  </a:lnTo>
                  <a:lnTo>
                    <a:pt x="2925" y="757"/>
                  </a:lnTo>
                  <a:lnTo>
                    <a:pt x="2925" y="759"/>
                  </a:lnTo>
                  <a:lnTo>
                    <a:pt x="2924" y="759"/>
                  </a:lnTo>
                  <a:lnTo>
                    <a:pt x="2923" y="759"/>
                  </a:lnTo>
                  <a:lnTo>
                    <a:pt x="2922" y="760"/>
                  </a:lnTo>
                  <a:lnTo>
                    <a:pt x="2922" y="761"/>
                  </a:lnTo>
                  <a:lnTo>
                    <a:pt x="2920" y="762"/>
                  </a:lnTo>
                  <a:lnTo>
                    <a:pt x="2920" y="763"/>
                  </a:lnTo>
                  <a:lnTo>
                    <a:pt x="2920" y="765"/>
                  </a:lnTo>
                  <a:lnTo>
                    <a:pt x="2918" y="765"/>
                  </a:lnTo>
                  <a:lnTo>
                    <a:pt x="2917" y="765"/>
                  </a:lnTo>
                  <a:lnTo>
                    <a:pt x="2919" y="767"/>
                  </a:lnTo>
                  <a:lnTo>
                    <a:pt x="2920" y="767"/>
                  </a:lnTo>
                  <a:lnTo>
                    <a:pt x="2921" y="769"/>
                  </a:lnTo>
                  <a:lnTo>
                    <a:pt x="2921" y="770"/>
                  </a:lnTo>
                  <a:lnTo>
                    <a:pt x="2919" y="770"/>
                  </a:lnTo>
                  <a:lnTo>
                    <a:pt x="2919" y="770"/>
                  </a:lnTo>
                  <a:lnTo>
                    <a:pt x="2917" y="770"/>
                  </a:lnTo>
                  <a:lnTo>
                    <a:pt x="2917" y="770"/>
                  </a:lnTo>
                  <a:lnTo>
                    <a:pt x="2918" y="771"/>
                  </a:lnTo>
                  <a:lnTo>
                    <a:pt x="2918" y="771"/>
                  </a:lnTo>
                  <a:lnTo>
                    <a:pt x="2920" y="773"/>
                  </a:lnTo>
                  <a:lnTo>
                    <a:pt x="2920" y="775"/>
                  </a:lnTo>
                  <a:lnTo>
                    <a:pt x="2919" y="775"/>
                  </a:lnTo>
                  <a:lnTo>
                    <a:pt x="2921" y="776"/>
                  </a:lnTo>
                  <a:lnTo>
                    <a:pt x="2920" y="780"/>
                  </a:lnTo>
                  <a:lnTo>
                    <a:pt x="2920" y="780"/>
                  </a:lnTo>
                  <a:lnTo>
                    <a:pt x="2920" y="782"/>
                  </a:lnTo>
                  <a:lnTo>
                    <a:pt x="2919" y="784"/>
                  </a:lnTo>
                  <a:lnTo>
                    <a:pt x="2918" y="784"/>
                  </a:lnTo>
                  <a:lnTo>
                    <a:pt x="2918" y="785"/>
                  </a:lnTo>
                  <a:lnTo>
                    <a:pt x="2918" y="785"/>
                  </a:lnTo>
                  <a:lnTo>
                    <a:pt x="2919" y="786"/>
                  </a:lnTo>
                  <a:lnTo>
                    <a:pt x="2920" y="786"/>
                  </a:lnTo>
                  <a:lnTo>
                    <a:pt x="2923" y="783"/>
                  </a:lnTo>
                  <a:lnTo>
                    <a:pt x="2924" y="783"/>
                  </a:lnTo>
                  <a:lnTo>
                    <a:pt x="2925" y="783"/>
                  </a:lnTo>
                  <a:lnTo>
                    <a:pt x="2925" y="787"/>
                  </a:lnTo>
                  <a:lnTo>
                    <a:pt x="2926" y="787"/>
                  </a:lnTo>
                  <a:lnTo>
                    <a:pt x="2928" y="786"/>
                  </a:lnTo>
                  <a:lnTo>
                    <a:pt x="2930" y="786"/>
                  </a:lnTo>
                  <a:lnTo>
                    <a:pt x="2931" y="788"/>
                  </a:lnTo>
                  <a:lnTo>
                    <a:pt x="2932" y="790"/>
                  </a:lnTo>
                  <a:lnTo>
                    <a:pt x="2932" y="791"/>
                  </a:lnTo>
                  <a:lnTo>
                    <a:pt x="2932" y="794"/>
                  </a:lnTo>
                  <a:lnTo>
                    <a:pt x="2931" y="796"/>
                  </a:lnTo>
                  <a:lnTo>
                    <a:pt x="2930" y="797"/>
                  </a:lnTo>
                  <a:lnTo>
                    <a:pt x="2927" y="798"/>
                  </a:lnTo>
                  <a:lnTo>
                    <a:pt x="2925" y="798"/>
                  </a:lnTo>
                  <a:lnTo>
                    <a:pt x="2923" y="797"/>
                  </a:lnTo>
                  <a:lnTo>
                    <a:pt x="2922" y="794"/>
                  </a:lnTo>
                  <a:lnTo>
                    <a:pt x="2922" y="793"/>
                  </a:lnTo>
                  <a:lnTo>
                    <a:pt x="2920" y="793"/>
                  </a:lnTo>
                  <a:lnTo>
                    <a:pt x="2915" y="798"/>
                  </a:lnTo>
                  <a:lnTo>
                    <a:pt x="2915" y="798"/>
                  </a:lnTo>
                  <a:lnTo>
                    <a:pt x="2914" y="799"/>
                  </a:lnTo>
                  <a:lnTo>
                    <a:pt x="2914" y="800"/>
                  </a:lnTo>
                  <a:lnTo>
                    <a:pt x="2911" y="804"/>
                  </a:lnTo>
                  <a:lnTo>
                    <a:pt x="2911" y="806"/>
                  </a:lnTo>
                  <a:lnTo>
                    <a:pt x="2909" y="809"/>
                  </a:lnTo>
                  <a:lnTo>
                    <a:pt x="2909" y="810"/>
                  </a:lnTo>
                  <a:lnTo>
                    <a:pt x="2909" y="811"/>
                  </a:lnTo>
                  <a:lnTo>
                    <a:pt x="2907" y="810"/>
                  </a:lnTo>
                  <a:lnTo>
                    <a:pt x="2906" y="811"/>
                  </a:lnTo>
                  <a:lnTo>
                    <a:pt x="2905" y="813"/>
                  </a:lnTo>
                  <a:lnTo>
                    <a:pt x="2906" y="814"/>
                  </a:lnTo>
                  <a:lnTo>
                    <a:pt x="2904" y="814"/>
                  </a:lnTo>
                  <a:lnTo>
                    <a:pt x="2903" y="816"/>
                  </a:lnTo>
                  <a:lnTo>
                    <a:pt x="2903" y="817"/>
                  </a:lnTo>
                  <a:lnTo>
                    <a:pt x="2904" y="817"/>
                  </a:lnTo>
                  <a:lnTo>
                    <a:pt x="2905" y="818"/>
                  </a:lnTo>
                  <a:lnTo>
                    <a:pt x="2905" y="818"/>
                  </a:lnTo>
                  <a:lnTo>
                    <a:pt x="2904" y="819"/>
                  </a:lnTo>
                  <a:lnTo>
                    <a:pt x="2904" y="820"/>
                  </a:lnTo>
                  <a:lnTo>
                    <a:pt x="2906" y="822"/>
                  </a:lnTo>
                  <a:lnTo>
                    <a:pt x="2906" y="823"/>
                  </a:lnTo>
                  <a:lnTo>
                    <a:pt x="2907" y="824"/>
                  </a:lnTo>
                  <a:lnTo>
                    <a:pt x="2907" y="826"/>
                  </a:lnTo>
                  <a:lnTo>
                    <a:pt x="2907" y="827"/>
                  </a:lnTo>
                  <a:lnTo>
                    <a:pt x="2907" y="828"/>
                  </a:lnTo>
                  <a:lnTo>
                    <a:pt x="2907" y="828"/>
                  </a:lnTo>
                  <a:lnTo>
                    <a:pt x="2907" y="832"/>
                  </a:lnTo>
                  <a:lnTo>
                    <a:pt x="2906" y="832"/>
                  </a:lnTo>
                  <a:lnTo>
                    <a:pt x="2906" y="835"/>
                  </a:lnTo>
                  <a:lnTo>
                    <a:pt x="2905" y="836"/>
                  </a:lnTo>
                  <a:lnTo>
                    <a:pt x="2905" y="836"/>
                  </a:lnTo>
                  <a:lnTo>
                    <a:pt x="2903" y="839"/>
                  </a:lnTo>
                  <a:lnTo>
                    <a:pt x="2901" y="839"/>
                  </a:lnTo>
                  <a:lnTo>
                    <a:pt x="2900" y="838"/>
                  </a:lnTo>
                  <a:lnTo>
                    <a:pt x="2900" y="837"/>
                  </a:lnTo>
                  <a:lnTo>
                    <a:pt x="2899" y="836"/>
                  </a:lnTo>
                  <a:lnTo>
                    <a:pt x="2899" y="835"/>
                  </a:lnTo>
                  <a:lnTo>
                    <a:pt x="2897" y="833"/>
                  </a:lnTo>
                  <a:lnTo>
                    <a:pt x="2897" y="832"/>
                  </a:lnTo>
                  <a:lnTo>
                    <a:pt x="2895" y="828"/>
                  </a:lnTo>
                  <a:lnTo>
                    <a:pt x="2895" y="826"/>
                  </a:lnTo>
                  <a:lnTo>
                    <a:pt x="2894" y="825"/>
                  </a:lnTo>
                  <a:lnTo>
                    <a:pt x="2893" y="823"/>
                  </a:lnTo>
                  <a:lnTo>
                    <a:pt x="2891" y="823"/>
                  </a:lnTo>
                  <a:lnTo>
                    <a:pt x="2891" y="821"/>
                  </a:lnTo>
                  <a:lnTo>
                    <a:pt x="2887" y="817"/>
                  </a:lnTo>
                  <a:lnTo>
                    <a:pt x="2887" y="817"/>
                  </a:lnTo>
                  <a:lnTo>
                    <a:pt x="2885" y="815"/>
                  </a:lnTo>
                  <a:lnTo>
                    <a:pt x="2885" y="815"/>
                  </a:lnTo>
                  <a:lnTo>
                    <a:pt x="2884" y="814"/>
                  </a:lnTo>
                  <a:lnTo>
                    <a:pt x="2885" y="812"/>
                  </a:lnTo>
                  <a:lnTo>
                    <a:pt x="2886" y="811"/>
                  </a:lnTo>
                  <a:lnTo>
                    <a:pt x="2887" y="810"/>
                  </a:lnTo>
                  <a:lnTo>
                    <a:pt x="2889" y="809"/>
                  </a:lnTo>
                  <a:lnTo>
                    <a:pt x="2889" y="807"/>
                  </a:lnTo>
                  <a:lnTo>
                    <a:pt x="2888" y="806"/>
                  </a:lnTo>
                  <a:lnTo>
                    <a:pt x="2888" y="805"/>
                  </a:lnTo>
                  <a:lnTo>
                    <a:pt x="2887" y="804"/>
                  </a:lnTo>
                  <a:lnTo>
                    <a:pt x="2885" y="806"/>
                  </a:lnTo>
                  <a:lnTo>
                    <a:pt x="2885" y="807"/>
                  </a:lnTo>
                  <a:lnTo>
                    <a:pt x="2884" y="808"/>
                  </a:lnTo>
                  <a:lnTo>
                    <a:pt x="2883" y="808"/>
                  </a:lnTo>
                  <a:lnTo>
                    <a:pt x="2882" y="808"/>
                  </a:lnTo>
                  <a:lnTo>
                    <a:pt x="2880" y="807"/>
                  </a:lnTo>
                  <a:lnTo>
                    <a:pt x="2875" y="807"/>
                  </a:lnTo>
                  <a:lnTo>
                    <a:pt x="2873" y="806"/>
                  </a:lnTo>
                  <a:lnTo>
                    <a:pt x="2873" y="804"/>
                  </a:lnTo>
                  <a:lnTo>
                    <a:pt x="2872" y="803"/>
                  </a:lnTo>
                  <a:lnTo>
                    <a:pt x="2873" y="802"/>
                  </a:lnTo>
                  <a:lnTo>
                    <a:pt x="2873" y="800"/>
                  </a:lnTo>
                  <a:lnTo>
                    <a:pt x="2871" y="797"/>
                  </a:lnTo>
                  <a:lnTo>
                    <a:pt x="2870" y="796"/>
                  </a:lnTo>
                  <a:lnTo>
                    <a:pt x="2870" y="792"/>
                  </a:lnTo>
                  <a:lnTo>
                    <a:pt x="2870" y="791"/>
                  </a:lnTo>
                  <a:lnTo>
                    <a:pt x="2870" y="789"/>
                  </a:lnTo>
                  <a:lnTo>
                    <a:pt x="2869" y="789"/>
                  </a:lnTo>
                  <a:lnTo>
                    <a:pt x="2870" y="785"/>
                  </a:lnTo>
                  <a:lnTo>
                    <a:pt x="2871" y="783"/>
                  </a:lnTo>
                  <a:lnTo>
                    <a:pt x="2871" y="782"/>
                  </a:lnTo>
                  <a:lnTo>
                    <a:pt x="2871" y="781"/>
                  </a:lnTo>
                  <a:lnTo>
                    <a:pt x="2872" y="778"/>
                  </a:lnTo>
                  <a:lnTo>
                    <a:pt x="2873" y="777"/>
                  </a:lnTo>
                  <a:lnTo>
                    <a:pt x="2873" y="776"/>
                  </a:lnTo>
                  <a:lnTo>
                    <a:pt x="2874" y="773"/>
                  </a:lnTo>
                  <a:lnTo>
                    <a:pt x="2874" y="771"/>
                  </a:lnTo>
                  <a:lnTo>
                    <a:pt x="2873" y="770"/>
                  </a:lnTo>
                  <a:lnTo>
                    <a:pt x="2873" y="769"/>
                  </a:lnTo>
                  <a:lnTo>
                    <a:pt x="2872" y="768"/>
                  </a:lnTo>
                  <a:lnTo>
                    <a:pt x="2873" y="761"/>
                  </a:lnTo>
                  <a:lnTo>
                    <a:pt x="2874" y="760"/>
                  </a:lnTo>
                  <a:lnTo>
                    <a:pt x="2876" y="759"/>
                  </a:lnTo>
                  <a:lnTo>
                    <a:pt x="2876" y="760"/>
                  </a:lnTo>
                  <a:lnTo>
                    <a:pt x="2877" y="762"/>
                  </a:lnTo>
                  <a:lnTo>
                    <a:pt x="2879" y="764"/>
                  </a:lnTo>
                  <a:lnTo>
                    <a:pt x="2879" y="768"/>
                  </a:lnTo>
                  <a:lnTo>
                    <a:pt x="2879" y="768"/>
                  </a:lnTo>
                  <a:lnTo>
                    <a:pt x="2879" y="770"/>
                  </a:lnTo>
                  <a:lnTo>
                    <a:pt x="2878" y="770"/>
                  </a:lnTo>
                  <a:lnTo>
                    <a:pt x="2879" y="771"/>
                  </a:lnTo>
                  <a:lnTo>
                    <a:pt x="2879" y="772"/>
                  </a:lnTo>
                  <a:lnTo>
                    <a:pt x="2879" y="772"/>
                  </a:lnTo>
                  <a:lnTo>
                    <a:pt x="2879" y="777"/>
                  </a:lnTo>
                  <a:lnTo>
                    <a:pt x="2879" y="777"/>
                  </a:lnTo>
                  <a:lnTo>
                    <a:pt x="2880" y="779"/>
                  </a:lnTo>
                  <a:lnTo>
                    <a:pt x="2880" y="783"/>
                  </a:lnTo>
                  <a:lnTo>
                    <a:pt x="2880" y="783"/>
                  </a:lnTo>
                  <a:lnTo>
                    <a:pt x="2882" y="785"/>
                  </a:lnTo>
                  <a:lnTo>
                    <a:pt x="2884" y="786"/>
                  </a:lnTo>
                  <a:lnTo>
                    <a:pt x="2885" y="787"/>
                  </a:lnTo>
                  <a:lnTo>
                    <a:pt x="2886" y="787"/>
                  </a:lnTo>
                  <a:lnTo>
                    <a:pt x="2887" y="787"/>
                  </a:lnTo>
                  <a:lnTo>
                    <a:pt x="2887" y="787"/>
                  </a:lnTo>
                  <a:lnTo>
                    <a:pt x="2888" y="787"/>
                  </a:lnTo>
                  <a:lnTo>
                    <a:pt x="2890" y="784"/>
                  </a:lnTo>
                  <a:lnTo>
                    <a:pt x="2890" y="782"/>
                  </a:lnTo>
                  <a:lnTo>
                    <a:pt x="2889" y="781"/>
                  </a:lnTo>
                  <a:lnTo>
                    <a:pt x="2889" y="779"/>
                  </a:lnTo>
                  <a:lnTo>
                    <a:pt x="2890" y="778"/>
                  </a:lnTo>
                  <a:lnTo>
                    <a:pt x="2890" y="776"/>
                  </a:lnTo>
                  <a:lnTo>
                    <a:pt x="2891" y="774"/>
                  </a:lnTo>
                  <a:lnTo>
                    <a:pt x="2891" y="773"/>
                  </a:lnTo>
                  <a:lnTo>
                    <a:pt x="2893" y="772"/>
                  </a:lnTo>
                  <a:lnTo>
                    <a:pt x="2893" y="771"/>
                  </a:lnTo>
                  <a:lnTo>
                    <a:pt x="2894" y="771"/>
                  </a:lnTo>
                  <a:lnTo>
                    <a:pt x="2896" y="772"/>
                  </a:lnTo>
                  <a:lnTo>
                    <a:pt x="2899" y="770"/>
                  </a:lnTo>
                  <a:lnTo>
                    <a:pt x="2900" y="768"/>
                  </a:lnTo>
                  <a:lnTo>
                    <a:pt x="2901" y="768"/>
                  </a:lnTo>
                  <a:lnTo>
                    <a:pt x="2902" y="767"/>
                  </a:lnTo>
                  <a:lnTo>
                    <a:pt x="2902" y="765"/>
                  </a:lnTo>
                  <a:lnTo>
                    <a:pt x="2903" y="765"/>
                  </a:lnTo>
                  <a:lnTo>
                    <a:pt x="2903" y="762"/>
                  </a:lnTo>
                  <a:lnTo>
                    <a:pt x="2902" y="761"/>
                  </a:lnTo>
                  <a:lnTo>
                    <a:pt x="2898" y="757"/>
                  </a:lnTo>
                  <a:lnTo>
                    <a:pt x="2898" y="757"/>
                  </a:lnTo>
                  <a:lnTo>
                    <a:pt x="2896" y="755"/>
                  </a:lnTo>
                  <a:lnTo>
                    <a:pt x="2895" y="755"/>
                  </a:lnTo>
                  <a:lnTo>
                    <a:pt x="2895" y="755"/>
                  </a:lnTo>
                  <a:lnTo>
                    <a:pt x="2894" y="755"/>
                  </a:lnTo>
                  <a:lnTo>
                    <a:pt x="2891" y="753"/>
                  </a:lnTo>
                  <a:lnTo>
                    <a:pt x="2891" y="752"/>
                  </a:lnTo>
                  <a:lnTo>
                    <a:pt x="2889" y="749"/>
                  </a:lnTo>
                  <a:lnTo>
                    <a:pt x="2888" y="749"/>
                  </a:lnTo>
                  <a:lnTo>
                    <a:pt x="2887" y="748"/>
                  </a:lnTo>
                  <a:lnTo>
                    <a:pt x="2884" y="747"/>
                  </a:lnTo>
                  <a:lnTo>
                    <a:pt x="2882" y="746"/>
                  </a:lnTo>
                  <a:lnTo>
                    <a:pt x="2880" y="746"/>
                  </a:lnTo>
                  <a:lnTo>
                    <a:pt x="2879" y="746"/>
                  </a:lnTo>
                  <a:lnTo>
                    <a:pt x="2879" y="748"/>
                  </a:lnTo>
                  <a:lnTo>
                    <a:pt x="2878" y="749"/>
                  </a:lnTo>
                  <a:lnTo>
                    <a:pt x="2875" y="749"/>
                  </a:lnTo>
                  <a:lnTo>
                    <a:pt x="2874" y="749"/>
                  </a:lnTo>
                  <a:lnTo>
                    <a:pt x="2873" y="749"/>
                  </a:lnTo>
                  <a:lnTo>
                    <a:pt x="2871" y="747"/>
                  </a:lnTo>
                  <a:lnTo>
                    <a:pt x="2871" y="742"/>
                  </a:lnTo>
                  <a:lnTo>
                    <a:pt x="2872" y="741"/>
                  </a:lnTo>
                  <a:lnTo>
                    <a:pt x="2872" y="741"/>
                  </a:lnTo>
                  <a:lnTo>
                    <a:pt x="2872" y="740"/>
                  </a:lnTo>
                  <a:lnTo>
                    <a:pt x="2874" y="738"/>
                  </a:lnTo>
                  <a:lnTo>
                    <a:pt x="2874" y="738"/>
                  </a:lnTo>
                  <a:lnTo>
                    <a:pt x="2873" y="736"/>
                  </a:lnTo>
                  <a:lnTo>
                    <a:pt x="2871" y="737"/>
                  </a:lnTo>
                  <a:lnTo>
                    <a:pt x="2868" y="737"/>
                  </a:lnTo>
                  <a:lnTo>
                    <a:pt x="2867" y="738"/>
                  </a:lnTo>
                  <a:lnTo>
                    <a:pt x="2864" y="737"/>
                  </a:lnTo>
                  <a:lnTo>
                    <a:pt x="2863" y="736"/>
                  </a:lnTo>
                  <a:lnTo>
                    <a:pt x="2863" y="735"/>
                  </a:lnTo>
                  <a:lnTo>
                    <a:pt x="2862" y="734"/>
                  </a:lnTo>
                  <a:lnTo>
                    <a:pt x="2861" y="732"/>
                  </a:lnTo>
                  <a:lnTo>
                    <a:pt x="2861" y="730"/>
                  </a:lnTo>
                  <a:lnTo>
                    <a:pt x="2862" y="728"/>
                  </a:lnTo>
                  <a:lnTo>
                    <a:pt x="2862" y="727"/>
                  </a:lnTo>
                  <a:lnTo>
                    <a:pt x="2862" y="726"/>
                  </a:lnTo>
                  <a:lnTo>
                    <a:pt x="2858" y="725"/>
                  </a:lnTo>
                  <a:lnTo>
                    <a:pt x="2858" y="726"/>
                  </a:lnTo>
                  <a:lnTo>
                    <a:pt x="2858" y="729"/>
                  </a:lnTo>
                  <a:lnTo>
                    <a:pt x="2857" y="730"/>
                  </a:lnTo>
                  <a:lnTo>
                    <a:pt x="2857" y="731"/>
                  </a:lnTo>
                  <a:lnTo>
                    <a:pt x="2856" y="732"/>
                  </a:lnTo>
                  <a:lnTo>
                    <a:pt x="2855" y="732"/>
                  </a:lnTo>
                  <a:lnTo>
                    <a:pt x="2855" y="732"/>
                  </a:lnTo>
                  <a:lnTo>
                    <a:pt x="2853" y="732"/>
                  </a:lnTo>
                  <a:lnTo>
                    <a:pt x="2852" y="732"/>
                  </a:lnTo>
                  <a:lnTo>
                    <a:pt x="2851" y="731"/>
                  </a:lnTo>
                  <a:lnTo>
                    <a:pt x="2850" y="729"/>
                  </a:lnTo>
                  <a:lnTo>
                    <a:pt x="2850" y="726"/>
                  </a:lnTo>
                  <a:lnTo>
                    <a:pt x="2849" y="726"/>
                  </a:lnTo>
                  <a:lnTo>
                    <a:pt x="2848" y="725"/>
                  </a:lnTo>
                  <a:lnTo>
                    <a:pt x="2848" y="721"/>
                  </a:lnTo>
                  <a:lnTo>
                    <a:pt x="2849" y="720"/>
                  </a:lnTo>
                  <a:lnTo>
                    <a:pt x="2849" y="719"/>
                  </a:lnTo>
                  <a:lnTo>
                    <a:pt x="2848" y="718"/>
                  </a:lnTo>
                  <a:lnTo>
                    <a:pt x="2848" y="717"/>
                  </a:lnTo>
                  <a:lnTo>
                    <a:pt x="2847" y="716"/>
                  </a:lnTo>
                  <a:lnTo>
                    <a:pt x="2848" y="716"/>
                  </a:lnTo>
                  <a:lnTo>
                    <a:pt x="2848" y="714"/>
                  </a:lnTo>
                  <a:lnTo>
                    <a:pt x="2848" y="713"/>
                  </a:lnTo>
                  <a:lnTo>
                    <a:pt x="2850" y="712"/>
                  </a:lnTo>
                  <a:lnTo>
                    <a:pt x="2852" y="712"/>
                  </a:lnTo>
                  <a:lnTo>
                    <a:pt x="2853" y="710"/>
                  </a:lnTo>
                  <a:lnTo>
                    <a:pt x="2853" y="708"/>
                  </a:lnTo>
                  <a:lnTo>
                    <a:pt x="2855" y="706"/>
                  </a:lnTo>
                  <a:lnTo>
                    <a:pt x="2856" y="706"/>
                  </a:lnTo>
                  <a:lnTo>
                    <a:pt x="2857" y="705"/>
                  </a:lnTo>
                  <a:lnTo>
                    <a:pt x="2858" y="705"/>
                  </a:lnTo>
                  <a:lnTo>
                    <a:pt x="2858" y="703"/>
                  </a:lnTo>
                  <a:lnTo>
                    <a:pt x="2857" y="702"/>
                  </a:lnTo>
                  <a:lnTo>
                    <a:pt x="2855" y="701"/>
                  </a:lnTo>
                  <a:lnTo>
                    <a:pt x="2853" y="701"/>
                  </a:lnTo>
                  <a:lnTo>
                    <a:pt x="2852" y="700"/>
                  </a:lnTo>
                  <a:lnTo>
                    <a:pt x="2852" y="698"/>
                  </a:lnTo>
                  <a:lnTo>
                    <a:pt x="2856" y="694"/>
                  </a:lnTo>
                  <a:lnTo>
                    <a:pt x="2858" y="693"/>
                  </a:lnTo>
                  <a:lnTo>
                    <a:pt x="2859" y="692"/>
                  </a:lnTo>
                  <a:lnTo>
                    <a:pt x="2859" y="689"/>
                  </a:lnTo>
                  <a:lnTo>
                    <a:pt x="2860" y="686"/>
                  </a:lnTo>
                  <a:lnTo>
                    <a:pt x="2860" y="684"/>
                  </a:lnTo>
                  <a:lnTo>
                    <a:pt x="2861" y="684"/>
                  </a:lnTo>
                  <a:lnTo>
                    <a:pt x="2861" y="682"/>
                  </a:lnTo>
                  <a:lnTo>
                    <a:pt x="2860" y="681"/>
                  </a:lnTo>
                  <a:lnTo>
                    <a:pt x="2860" y="680"/>
                  </a:lnTo>
                  <a:lnTo>
                    <a:pt x="2860" y="679"/>
                  </a:lnTo>
                  <a:lnTo>
                    <a:pt x="2860" y="672"/>
                  </a:lnTo>
                  <a:lnTo>
                    <a:pt x="2862" y="670"/>
                  </a:lnTo>
                  <a:lnTo>
                    <a:pt x="2866" y="665"/>
                  </a:lnTo>
                  <a:lnTo>
                    <a:pt x="2867" y="665"/>
                  </a:lnTo>
                  <a:lnTo>
                    <a:pt x="2867" y="665"/>
                  </a:lnTo>
                  <a:lnTo>
                    <a:pt x="2868" y="666"/>
                  </a:lnTo>
                  <a:lnTo>
                    <a:pt x="2868" y="667"/>
                  </a:lnTo>
                  <a:lnTo>
                    <a:pt x="2868" y="668"/>
                  </a:lnTo>
                  <a:lnTo>
                    <a:pt x="2869" y="667"/>
                  </a:lnTo>
                  <a:lnTo>
                    <a:pt x="2869" y="666"/>
                  </a:lnTo>
                  <a:lnTo>
                    <a:pt x="2870" y="665"/>
                  </a:lnTo>
                  <a:lnTo>
                    <a:pt x="2870" y="664"/>
                  </a:lnTo>
                  <a:lnTo>
                    <a:pt x="2872" y="664"/>
                  </a:lnTo>
                  <a:lnTo>
                    <a:pt x="2873" y="665"/>
                  </a:lnTo>
                  <a:lnTo>
                    <a:pt x="2874" y="665"/>
                  </a:lnTo>
                  <a:lnTo>
                    <a:pt x="2874" y="666"/>
                  </a:lnTo>
                  <a:lnTo>
                    <a:pt x="2879" y="666"/>
                  </a:lnTo>
                  <a:lnTo>
                    <a:pt x="2881" y="665"/>
                  </a:lnTo>
                  <a:lnTo>
                    <a:pt x="2882" y="665"/>
                  </a:lnTo>
                  <a:lnTo>
                    <a:pt x="2882" y="665"/>
                  </a:lnTo>
                  <a:lnTo>
                    <a:pt x="2884" y="664"/>
                  </a:lnTo>
                  <a:lnTo>
                    <a:pt x="2886" y="662"/>
                  </a:lnTo>
                  <a:lnTo>
                    <a:pt x="2887" y="662"/>
                  </a:lnTo>
                  <a:lnTo>
                    <a:pt x="2888" y="661"/>
                  </a:lnTo>
                  <a:lnTo>
                    <a:pt x="2888" y="659"/>
                  </a:lnTo>
                  <a:lnTo>
                    <a:pt x="2887" y="658"/>
                  </a:lnTo>
                  <a:lnTo>
                    <a:pt x="2886" y="657"/>
                  </a:lnTo>
                  <a:lnTo>
                    <a:pt x="2886" y="654"/>
                  </a:lnTo>
                  <a:lnTo>
                    <a:pt x="2887" y="654"/>
                  </a:lnTo>
                  <a:lnTo>
                    <a:pt x="2887" y="654"/>
                  </a:lnTo>
                  <a:lnTo>
                    <a:pt x="2888" y="654"/>
                  </a:lnTo>
                  <a:lnTo>
                    <a:pt x="2891" y="651"/>
                  </a:lnTo>
                  <a:lnTo>
                    <a:pt x="2891" y="650"/>
                  </a:lnTo>
                  <a:lnTo>
                    <a:pt x="2891" y="650"/>
                  </a:lnTo>
                  <a:lnTo>
                    <a:pt x="2891" y="647"/>
                  </a:lnTo>
                  <a:lnTo>
                    <a:pt x="2891" y="646"/>
                  </a:lnTo>
                  <a:lnTo>
                    <a:pt x="2892" y="646"/>
                  </a:lnTo>
                  <a:lnTo>
                    <a:pt x="2894" y="645"/>
                  </a:lnTo>
                  <a:lnTo>
                    <a:pt x="2894" y="645"/>
                  </a:lnTo>
                  <a:lnTo>
                    <a:pt x="2896" y="642"/>
                  </a:lnTo>
                  <a:lnTo>
                    <a:pt x="2896" y="640"/>
                  </a:lnTo>
                  <a:lnTo>
                    <a:pt x="2895" y="638"/>
                  </a:lnTo>
                  <a:lnTo>
                    <a:pt x="2894" y="637"/>
                  </a:lnTo>
                  <a:lnTo>
                    <a:pt x="2894" y="635"/>
                  </a:lnTo>
                  <a:lnTo>
                    <a:pt x="2895" y="635"/>
                  </a:lnTo>
                  <a:lnTo>
                    <a:pt x="2896" y="635"/>
                  </a:lnTo>
                  <a:lnTo>
                    <a:pt x="2898" y="634"/>
                  </a:lnTo>
                  <a:lnTo>
                    <a:pt x="2898" y="632"/>
                  </a:lnTo>
                  <a:lnTo>
                    <a:pt x="2898" y="631"/>
                  </a:lnTo>
                  <a:lnTo>
                    <a:pt x="2897" y="630"/>
                  </a:lnTo>
                  <a:lnTo>
                    <a:pt x="2897" y="626"/>
                  </a:lnTo>
                  <a:lnTo>
                    <a:pt x="2898" y="625"/>
                  </a:lnTo>
                  <a:lnTo>
                    <a:pt x="2898" y="623"/>
                  </a:lnTo>
                  <a:lnTo>
                    <a:pt x="2897" y="622"/>
                  </a:lnTo>
                  <a:lnTo>
                    <a:pt x="2896" y="622"/>
                  </a:lnTo>
                  <a:lnTo>
                    <a:pt x="2896" y="619"/>
                  </a:lnTo>
                  <a:lnTo>
                    <a:pt x="2898" y="619"/>
                  </a:lnTo>
                  <a:lnTo>
                    <a:pt x="2898" y="620"/>
                  </a:lnTo>
                  <a:lnTo>
                    <a:pt x="2899" y="619"/>
                  </a:lnTo>
                  <a:lnTo>
                    <a:pt x="2900" y="618"/>
                  </a:lnTo>
                  <a:lnTo>
                    <a:pt x="2900" y="616"/>
                  </a:lnTo>
                  <a:lnTo>
                    <a:pt x="2900" y="616"/>
                  </a:lnTo>
                  <a:lnTo>
                    <a:pt x="2901" y="616"/>
                  </a:lnTo>
                  <a:lnTo>
                    <a:pt x="2901" y="615"/>
                  </a:lnTo>
                  <a:lnTo>
                    <a:pt x="2902" y="615"/>
                  </a:lnTo>
                  <a:lnTo>
                    <a:pt x="2902" y="613"/>
                  </a:lnTo>
                  <a:lnTo>
                    <a:pt x="2901" y="612"/>
                  </a:lnTo>
                  <a:lnTo>
                    <a:pt x="2901" y="612"/>
                  </a:lnTo>
                  <a:lnTo>
                    <a:pt x="2900" y="611"/>
                  </a:lnTo>
                  <a:lnTo>
                    <a:pt x="2897" y="611"/>
                  </a:lnTo>
                  <a:lnTo>
                    <a:pt x="2897" y="611"/>
                  </a:lnTo>
                  <a:lnTo>
                    <a:pt x="2896" y="611"/>
                  </a:lnTo>
                  <a:lnTo>
                    <a:pt x="2895" y="610"/>
                  </a:lnTo>
                  <a:lnTo>
                    <a:pt x="2896" y="609"/>
                  </a:lnTo>
                  <a:lnTo>
                    <a:pt x="2898" y="608"/>
                  </a:lnTo>
                  <a:lnTo>
                    <a:pt x="2899" y="607"/>
                  </a:lnTo>
                  <a:lnTo>
                    <a:pt x="2899" y="605"/>
                  </a:lnTo>
                  <a:lnTo>
                    <a:pt x="2900" y="605"/>
                  </a:lnTo>
                  <a:lnTo>
                    <a:pt x="2899" y="604"/>
                  </a:lnTo>
                  <a:lnTo>
                    <a:pt x="2899" y="602"/>
                  </a:lnTo>
                  <a:lnTo>
                    <a:pt x="2899" y="601"/>
                  </a:lnTo>
                  <a:lnTo>
                    <a:pt x="2896" y="597"/>
                  </a:lnTo>
                  <a:lnTo>
                    <a:pt x="2896" y="593"/>
                  </a:lnTo>
                  <a:lnTo>
                    <a:pt x="2896" y="592"/>
                  </a:lnTo>
                  <a:lnTo>
                    <a:pt x="2896" y="591"/>
                  </a:lnTo>
                  <a:lnTo>
                    <a:pt x="2897" y="590"/>
                  </a:lnTo>
                  <a:lnTo>
                    <a:pt x="2897" y="589"/>
                  </a:lnTo>
                  <a:lnTo>
                    <a:pt x="2897" y="588"/>
                  </a:lnTo>
                  <a:lnTo>
                    <a:pt x="2897" y="583"/>
                  </a:lnTo>
                  <a:lnTo>
                    <a:pt x="2897" y="583"/>
                  </a:lnTo>
                  <a:lnTo>
                    <a:pt x="2896" y="580"/>
                  </a:lnTo>
                  <a:lnTo>
                    <a:pt x="2894" y="579"/>
                  </a:lnTo>
                  <a:lnTo>
                    <a:pt x="2891" y="576"/>
                  </a:lnTo>
                  <a:lnTo>
                    <a:pt x="2889" y="571"/>
                  </a:lnTo>
                  <a:lnTo>
                    <a:pt x="2889" y="569"/>
                  </a:lnTo>
                  <a:lnTo>
                    <a:pt x="2890" y="567"/>
                  </a:lnTo>
                  <a:lnTo>
                    <a:pt x="2890" y="566"/>
                  </a:lnTo>
                  <a:lnTo>
                    <a:pt x="2892" y="564"/>
                  </a:lnTo>
                  <a:lnTo>
                    <a:pt x="2892" y="564"/>
                  </a:lnTo>
                  <a:lnTo>
                    <a:pt x="2892" y="563"/>
                  </a:lnTo>
                  <a:lnTo>
                    <a:pt x="2893" y="559"/>
                  </a:lnTo>
                  <a:lnTo>
                    <a:pt x="2893" y="558"/>
                  </a:lnTo>
                  <a:lnTo>
                    <a:pt x="2893" y="557"/>
                  </a:lnTo>
                  <a:lnTo>
                    <a:pt x="2894" y="556"/>
                  </a:lnTo>
                  <a:lnTo>
                    <a:pt x="2894" y="555"/>
                  </a:lnTo>
                  <a:lnTo>
                    <a:pt x="2894" y="555"/>
                  </a:lnTo>
                  <a:lnTo>
                    <a:pt x="2895" y="554"/>
                  </a:lnTo>
                  <a:lnTo>
                    <a:pt x="2895" y="554"/>
                  </a:lnTo>
                  <a:lnTo>
                    <a:pt x="2896" y="553"/>
                  </a:lnTo>
                  <a:lnTo>
                    <a:pt x="2896" y="553"/>
                  </a:lnTo>
                  <a:lnTo>
                    <a:pt x="2899" y="552"/>
                  </a:lnTo>
                  <a:lnTo>
                    <a:pt x="2900" y="551"/>
                  </a:lnTo>
                  <a:lnTo>
                    <a:pt x="2901" y="551"/>
                  </a:lnTo>
                  <a:lnTo>
                    <a:pt x="2904" y="550"/>
                  </a:lnTo>
                  <a:lnTo>
                    <a:pt x="2906" y="548"/>
                  </a:lnTo>
                  <a:lnTo>
                    <a:pt x="2909" y="548"/>
                  </a:lnTo>
                  <a:lnTo>
                    <a:pt x="2911" y="547"/>
                  </a:lnTo>
                  <a:lnTo>
                    <a:pt x="2911" y="546"/>
                  </a:lnTo>
                  <a:lnTo>
                    <a:pt x="2912" y="545"/>
                  </a:lnTo>
                  <a:lnTo>
                    <a:pt x="2912" y="543"/>
                  </a:lnTo>
                  <a:lnTo>
                    <a:pt x="2913" y="543"/>
                  </a:lnTo>
                  <a:lnTo>
                    <a:pt x="2915" y="542"/>
                  </a:lnTo>
                  <a:lnTo>
                    <a:pt x="2918" y="541"/>
                  </a:lnTo>
                  <a:lnTo>
                    <a:pt x="2926" y="541"/>
                  </a:lnTo>
                  <a:lnTo>
                    <a:pt x="2926" y="541"/>
                  </a:lnTo>
                  <a:lnTo>
                    <a:pt x="2929" y="541"/>
                  </a:lnTo>
                  <a:lnTo>
                    <a:pt x="2929" y="542"/>
                  </a:lnTo>
                  <a:lnTo>
                    <a:pt x="2930" y="541"/>
                  </a:lnTo>
                  <a:lnTo>
                    <a:pt x="2933" y="541"/>
                  </a:lnTo>
                  <a:lnTo>
                    <a:pt x="2934" y="541"/>
                  </a:lnTo>
                  <a:lnTo>
                    <a:pt x="2935" y="541"/>
                  </a:lnTo>
                  <a:lnTo>
                    <a:pt x="2936" y="540"/>
                  </a:lnTo>
                  <a:lnTo>
                    <a:pt x="2937" y="539"/>
                  </a:lnTo>
                  <a:lnTo>
                    <a:pt x="2937" y="537"/>
                  </a:lnTo>
                  <a:lnTo>
                    <a:pt x="2939" y="535"/>
                  </a:lnTo>
                  <a:lnTo>
                    <a:pt x="2939" y="535"/>
                  </a:lnTo>
                  <a:lnTo>
                    <a:pt x="2941" y="534"/>
                  </a:lnTo>
                  <a:lnTo>
                    <a:pt x="2941" y="533"/>
                  </a:lnTo>
                  <a:lnTo>
                    <a:pt x="2941" y="532"/>
                  </a:lnTo>
                  <a:lnTo>
                    <a:pt x="2943" y="532"/>
                  </a:lnTo>
                  <a:lnTo>
                    <a:pt x="2946" y="530"/>
                  </a:lnTo>
                  <a:lnTo>
                    <a:pt x="2947" y="530"/>
                  </a:lnTo>
                  <a:lnTo>
                    <a:pt x="2949" y="527"/>
                  </a:lnTo>
                  <a:lnTo>
                    <a:pt x="2950" y="527"/>
                  </a:lnTo>
                  <a:lnTo>
                    <a:pt x="2953" y="526"/>
                  </a:lnTo>
                  <a:lnTo>
                    <a:pt x="2954" y="525"/>
                  </a:lnTo>
                  <a:lnTo>
                    <a:pt x="2954" y="524"/>
                  </a:lnTo>
                  <a:lnTo>
                    <a:pt x="2954" y="524"/>
                  </a:lnTo>
                  <a:lnTo>
                    <a:pt x="2957" y="522"/>
                  </a:lnTo>
                  <a:lnTo>
                    <a:pt x="2960" y="521"/>
                  </a:lnTo>
                  <a:lnTo>
                    <a:pt x="2961" y="519"/>
                  </a:lnTo>
                  <a:lnTo>
                    <a:pt x="2961" y="518"/>
                  </a:lnTo>
                  <a:lnTo>
                    <a:pt x="2961" y="517"/>
                  </a:lnTo>
                  <a:lnTo>
                    <a:pt x="2961" y="515"/>
                  </a:lnTo>
                  <a:lnTo>
                    <a:pt x="2957" y="513"/>
                  </a:lnTo>
                  <a:lnTo>
                    <a:pt x="2956" y="512"/>
                  </a:lnTo>
                  <a:lnTo>
                    <a:pt x="2956" y="511"/>
                  </a:lnTo>
                  <a:lnTo>
                    <a:pt x="2957" y="510"/>
                  </a:lnTo>
                  <a:lnTo>
                    <a:pt x="2957" y="511"/>
                  </a:lnTo>
                  <a:lnTo>
                    <a:pt x="2960" y="511"/>
                  </a:lnTo>
                  <a:close/>
                  <a:moveTo>
                    <a:pt x="2957" y="508"/>
                  </a:moveTo>
                  <a:lnTo>
                    <a:pt x="2955" y="509"/>
                  </a:lnTo>
                  <a:lnTo>
                    <a:pt x="2953" y="507"/>
                  </a:lnTo>
                  <a:lnTo>
                    <a:pt x="2953" y="506"/>
                  </a:lnTo>
                  <a:lnTo>
                    <a:pt x="2953" y="506"/>
                  </a:lnTo>
                  <a:lnTo>
                    <a:pt x="2953" y="505"/>
                  </a:lnTo>
                  <a:lnTo>
                    <a:pt x="2955" y="506"/>
                  </a:lnTo>
                  <a:lnTo>
                    <a:pt x="2956" y="506"/>
                  </a:lnTo>
                  <a:lnTo>
                    <a:pt x="2957" y="507"/>
                  </a:lnTo>
                  <a:lnTo>
                    <a:pt x="2957" y="508"/>
                  </a:lnTo>
                  <a:close/>
                  <a:moveTo>
                    <a:pt x="2029" y="498"/>
                  </a:moveTo>
                  <a:lnTo>
                    <a:pt x="2029" y="498"/>
                  </a:lnTo>
                  <a:lnTo>
                    <a:pt x="2028" y="498"/>
                  </a:lnTo>
                  <a:lnTo>
                    <a:pt x="2028" y="498"/>
                  </a:lnTo>
                  <a:lnTo>
                    <a:pt x="2028" y="497"/>
                  </a:lnTo>
                  <a:lnTo>
                    <a:pt x="2029" y="497"/>
                  </a:lnTo>
                  <a:lnTo>
                    <a:pt x="2029" y="497"/>
                  </a:lnTo>
                  <a:lnTo>
                    <a:pt x="2029" y="498"/>
                  </a:lnTo>
                  <a:close/>
                  <a:moveTo>
                    <a:pt x="2911" y="443"/>
                  </a:moveTo>
                  <a:lnTo>
                    <a:pt x="2910" y="443"/>
                  </a:lnTo>
                  <a:lnTo>
                    <a:pt x="2910" y="442"/>
                  </a:lnTo>
                  <a:lnTo>
                    <a:pt x="2910" y="442"/>
                  </a:lnTo>
                  <a:lnTo>
                    <a:pt x="2910" y="441"/>
                  </a:lnTo>
                  <a:lnTo>
                    <a:pt x="2911" y="441"/>
                  </a:lnTo>
                  <a:lnTo>
                    <a:pt x="2911" y="442"/>
                  </a:lnTo>
                  <a:lnTo>
                    <a:pt x="2911" y="443"/>
                  </a:lnTo>
                  <a:close/>
                  <a:moveTo>
                    <a:pt x="2942" y="424"/>
                  </a:moveTo>
                  <a:lnTo>
                    <a:pt x="2942" y="427"/>
                  </a:lnTo>
                  <a:lnTo>
                    <a:pt x="2941" y="429"/>
                  </a:lnTo>
                  <a:lnTo>
                    <a:pt x="2939" y="431"/>
                  </a:lnTo>
                  <a:lnTo>
                    <a:pt x="2939" y="431"/>
                  </a:lnTo>
                  <a:lnTo>
                    <a:pt x="2937" y="433"/>
                  </a:lnTo>
                  <a:lnTo>
                    <a:pt x="2937" y="434"/>
                  </a:lnTo>
                  <a:lnTo>
                    <a:pt x="2936" y="435"/>
                  </a:lnTo>
                  <a:lnTo>
                    <a:pt x="2936" y="437"/>
                  </a:lnTo>
                  <a:lnTo>
                    <a:pt x="2934" y="438"/>
                  </a:lnTo>
                  <a:lnTo>
                    <a:pt x="2934" y="439"/>
                  </a:lnTo>
                  <a:lnTo>
                    <a:pt x="2932" y="441"/>
                  </a:lnTo>
                  <a:lnTo>
                    <a:pt x="2932" y="441"/>
                  </a:lnTo>
                  <a:lnTo>
                    <a:pt x="2932" y="442"/>
                  </a:lnTo>
                  <a:lnTo>
                    <a:pt x="2931" y="445"/>
                  </a:lnTo>
                  <a:lnTo>
                    <a:pt x="2928" y="449"/>
                  </a:lnTo>
                  <a:lnTo>
                    <a:pt x="2926" y="450"/>
                  </a:lnTo>
                  <a:lnTo>
                    <a:pt x="2924" y="450"/>
                  </a:lnTo>
                  <a:lnTo>
                    <a:pt x="2923" y="450"/>
                  </a:lnTo>
                  <a:lnTo>
                    <a:pt x="2922" y="450"/>
                  </a:lnTo>
                  <a:lnTo>
                    <a:pt x="2921" y="449"/>
                  </a:lnTo>
                  <a:lnTo>
                    <a:pt x="2920" y="449"/>
                  </a:lnTo>
                  <a:lnTo>
                    <a:pt x="2920" y="449"/>
                  </a:lnTo>
                  <a:lnTo>
                    <a:pt x="2916" y="448"/>
                  </a:lnTo>
                  <a:lnTo>
                    <a:pt x="2915" y="448"/>
                  </a:lnTo>
                  <a:lnTo>
                    <a:pt x="2914" y="448"/>
                  </a:lnTo>
                  <a:lnTo>
                    <a:pt x="2914" y="447"/>
                  </a:lnTo>
                  <a:lnTo>
                    <a:pt x="2912" y="447"/>
                  </a:lnTo>
                  <a:lnTo>
                    <a:pt x="2910" y="447"/>
                  </a:lnTo>
                  <a:lnTo>
                    <a:pt x="2910" y="446"/>
                  </a:lnTo>
                  <a:lnTo>
                    <a:pt x="2910" y="444"/>
                  </a:lnTo>
                  <a:lnTo>
                    <a:pt x="2912" y="442"/>
                  </a:lnTo>
                  <a:lnTo>
                    <a:pt x="2912" y="441"/>
                  </a:lnTo>
                  <a:lnTo>
                    <a:pt x="2911" y="441"/>
                  </a:lnTo>
                  <a:lnTo>
                    <a:pt x="2912" y="440"/>
                  </a:lnTo>
                  <a:lnTo>
                    <a:pt x="2912" y="438"/>
                  </a:lnTo>
                  <a:lnTo>
                    <a:pt x="2911" y="437"/>
                  </a:lnTo>
                  <a:lnTo>
                    <a:pt x="2910" y="440"/>
                  </a:lnTo>
                  <a:lnTo>
                    <a:pt x="2908" y="442"/>
                  </a:lnTo>
                  <a:lnTo>
                    <a:pt x="2907" y="443"/>
                  </a:lnTo>
                  <a:lnTo>
                    <a:pt x="2905" y="442"/>
                  </a:lnTo>
                  <a:lnTo>
                    <a:pt x="2904" y="441"/>
                  </a:lnTo>
                  <a:lnTo>
                    <a:pt x="2904" y="440"/>
                  </a:lnTo>
                  <a:lnTo>
                    <a:pt x="2905" y="439"/>
                  </a:lnTo>
                  <a:lnTo>
                    <a:pt x="2906" y="438"/>
                  </a:lnTo>
                  <a:lnTo>
                    <a:pt x="2906" y="437"/>
                  </a:lnTo>
                  <a:lnTo>
                    <a:pt x="2909" y="434"/>
                  </a:lnTo>
                  <a:lnTo>
                    <a:pt x="2909" y="434"/>
                  </a:lnTo>
                  <a:lnTo>
                    <a:pt x="2914" y="430"/>
                  </a:lnTo>
                  <a:lnTo>
                    <a:pt x="2915" y="429"/>
                  </a:lnTo>
                  <a:lnTo>
                    <a:pt x="2916" y="429"/>
                  </a:lnTo>
                  <a:lnTo>
                    <a:pt x="2917" y="430"/>
                  </a:lnTo>
                  <a:lnTo>
                    <a:pt x="2923" y="429"/>
                  </a:lnTo>
                  <a:lnTo>
                    <a:pt x="2924" y="428"/>
                  </a:lnTo>
                  <a:lnTo>
                    <a:pt x="2925" y="428"/>
                  </a:lnTo>
                  <a:lnTo>
                    <a:pt x="2925" y="427"/>
                  </a:lnTo>
                  <a:lnTo>
                    <a:pt x="2926" y="426"/>
                  </a:lnTo>
                  <a:lnTo>
                    <a:pt x="2929" y="426"/>
                  </a:lnTo>
                  <a:lnTo>
                    <a:pt x="2929" y="425"/>
                  </a:lnTo>
                  <a:lnTo>
                    <a:pt x="2934" y="425"/>
                  </a:lnTo>
                  <a:lnTo>
                    <a:pt x="2934" y="425"/>
                  </a:lnTo>
                  <a:lnTo>
                    <a:pt x="2935" y="425"/>
                  </a:lnTo>
                  <a:lnTo>
                    <a:pt x="2938" y="422"/>
                  </a:lnTo>
                  <a:lnTo>
                    <a:pt x="2939" y="421"/>
                  </a:lnTo>
                  <a:lnTo>
                    <a:pt x="2939" y="419"/>
                  </a:lnTo>
                  <a:lnTo>
                    <a:pt x="2940" y="418"/>
                  </a:lnTo>
                  <a:lnTo>
                    <a:pt x="2941" y="418"/>
                  </a:lnTo>
                  <a:lnTo>
                    <a:pt x="2941" y="417"/>
                  </a:lnTo>
                  <a:lnTo>
                    <a:pt x="2944" y="417"/>
                  </a:lnTo>
                  <a:lnTo>
                    <a:pt x="2944" y="419"/>
                  </a:lnTo>
                  <a:lnTo>
                    <a:pt x="2944" y="422"/>
                  </a:lnTo>
                  <a:lnTo>
                    <a:pt x="2942" y="424"/>
                  </a:lnTo>
                  <a:close/>
                  <a:moveTo>
                    <a:pt x="2185" y="418"/>
                  </a:moveTo>
                  <a:lnTo>
                    <a:pt x="2183" y="418"/>
                  </a:lnTo>
                  <a:lnTo>
                    <a:pt x="2180" y="416"/>
                  </a:lnTo>
                  <a:lnTo>
                    <a:pt x="2180" y="415"/>
                  </a:lnTo>
                  <a:lnTo>
                    <a:pt x="2181" y="414"/>
                  </a:lnTo>
                  <a:lnTo>
                    <a:pt x="2182" y="414"/>
                  </a:lnTo>
                  <a:lnTo>
                    <a:pt x="2183" y="414"/>
                  </a:lnTo>
                  <a:lnTo>
                    <a:pt x="2184" y="416"/>
                  </a:lnTo>
                  <a:lnTo>
                    <a:pt x="2185" y="418"/>
                  </a:lnTo>
                  <a:close/>
                  <a:moveTo>
                    <a:pt x="2182" y="406"/>
                  </a:moveTo>
                  <a:lnTo>
                    <a:pt x="2183" y="406"/>
                  </a:lnTo>
                  <a:lnTo>
                    <a:pt x="2184" y="407"/>
                  </a:lnTo>
                  <a:lnTo>
                    <a:pt x="2183" y="408"/>
                  </a:lnTo>
                  <a:lnTo>
                    <a:pt x="2182" y="408"/>
                  </a:lnTo>
                  <a:lnTo>
                    <a:pt x="2181" y="407"/>
                  </a:lnTo>
                  <a:lnTo>
                    <a:pt x="2181" y="408"/>
                  </a:lnTo>
                  <a:lnTo>
                    <a:pt x="2179" y="408"/>
                  </a:lnTo>
                  <a:lnTo>
                    <a:pt x="2178" y="407"/>
                  </a:lnTo>
                  <a:lnTo>
                    <a:pt x="2178" y="406"/>
                  </a:lnTo>
                  <a:lnTo>
                    <a:pt x="2180" y="406"/>
                  </a:lnTo>
                  <a:lnTo>
                    <a:pt x="2181" y="405"/>
                  </a:lnTo>
                  <a:lnTo>
                    <a:pt x="2181" y="406"/>
                  </a:lnTo>
                  <a:lnTo>
                    <a:pt x="2182" y="406"/>
                  </a:lnTo>
                  <a:close/>
                  <a:moveTo>
                    <a:pt x="2897" y="395"/>
                  </a:moveTo>
                  <a:lnTo>
                    <a:pt x="2896" y="395"/>
                  </a:lnTo>
                  <a:lnTo>
                    <a:pt x="2896" y="395"/>
                  </a:lnTo>
                  <a:lnTo>
                    <a:pt x="2896" y="394"/>
                  </a:lnTo>
                  <a:lnTo>
                    <a:pt x="2897" y="394"/>
                  </a:lnTo>
                  <a:lnTo>
                    <a:pt x="2898" y="394"/>
                  </a:lnTo>
                  <a:lnTo>
                    <a:pt x="2898" y="395"/>
                  </a:lnTo>
                  <a:lnTo>
                    <a:pt x="2897" y="395"/>
                  </a:lnTo>
                  <a:close/>
                  <a:moveTo>
                    <a:pt x="2900" y="393"/>
                  </a:moveTo>
                  <a:lnTo>
                    <a:pt x="2899" y="394"/>
                  </a:lnTo>
                  <a:lnTo>
                    <a:pt x="2898" y="393"/>
                  </a:lnTo>
                  <a:lnTo>
                    <a:pt x="2897" y="392"/>
                  </a:lnTo>
                  <a:lnTo>
                    <a:pt x="2897" y="391"/>
                  </a:lnTo>
                  <a:lnTo>
                    <a:pt x="2896" y="389"/>
                  </a:lnTo>
                  <a:lnTo>
                    <a:pt x="2896" y="388"/>
                  </a:lnTo>
                  <a:lnTo>
                    <a:pt x="2897" y="388"/>
                  </a:lnTo>
                  <a:lnTo>
                    <a:pt x="2898" y="389"/>
                  </a:lnTo>
                  <a:lnTo>
                    <a:pt x="2898" y="390"/>
                  </a:lnTo>
                  <a:lnTo>
                    <a:pt x="2899" y="391"/>
                  </a:lnTo>
                  <a:lnTo>
                    <a:pt x="2899" y="392"/>
                  </a:lnTo>
                  <a:lnTo>
                    <a:pt x="2900" y="393"/>
                  </a:lnTo>
                  <a:close/>
                  <a:moveTo>
                    <a:pt x="2913" y="357"/>
                  </a:moveTo>
                  <a:lnTo>
                    <a:pt x="2914" y="357"/>
                  </a:lnTo>
                  <a:lnTo>
                    <a:pt x="2914" y="357"/>
                  </a:lnTo>
                  <a:lnTo>
                    <a:pt x="2914" y="357"/>
                  </a:lnTo>
                  <a:lnTo>
                    <a:pt x="2914" y="358"/>
                  </a:lnTo>
                  <a:lnTo>
                    <a:pt x="2914" y="358"/>
                  </a:lnTo>
                  <a:lnTo>
                    <a:pt x="2914" y="359"/>
                  </a:lnTo>
                  <a:lnTo>
                    <a:pt x="2913" y="359"/>
                  </a:lnTo>
                  <a:lnTo>
                    <a:pt x="2912" y="358"/>
                  </a:lnTo>
                  <a:lnTo>
                    <a:pt x="2912" y="357"/>
                  </a:lnTo>
                  <a:lnTo>
                    <a:pt x="2913" y="357"/>
                  </a:lnTo>
                  <a:close/>
                  <a:moveTo>
                    <a:pt x="2727" y="354"/>
                  </a:moveTo>
                  <a:lnTo>
                    <a:pt x="2727" y="355"/>
                  </a:lnTo>
                  <a:lnTo>
                    <a:pt x="2728" y="355"/>
                  </a:lnTo>
                  <a:lnTo>
                    <a:pt x="2729" y="356"/>
                  </a:lnTo>
                  <a:lnTo>
                    <a:pt x="2730" y="357"/>
                  </a:lnTo>
                  <a:lnTo>
                    <a:pt x="2731" y="356"/>
                  </a:lnTo>
                  <a:lnTo>
                    <a:pt x="2732" y="356"/>
                  </a:lnTo>
                  <a:lnTo>
                    <a:pt x="2734" y="356"/>
                  </a:lnTo>
                  <a:lnTo>
                    <a:pt x="2734" y="357"/>
                  </a:lnTo>
                  <a:lnTo>
                    <a:pt x="2737" y="357"/>
                  </a:lnTo>
                  <a:lnTo>
                    <a:pt x="2737" y="359"/>
                  </a:lnTo>
                  <a:lnTo>
                    <a:pt x="2738" y="359"/>
                  </a:lnTo>
                  <a:lnTo>
                    <a:pt x="2738" y="360"/>
                  </a:lnTo>
                  <a:lnTo>
                    <a:pt x="2738" y="362"/>
                  </a:lnTo>
                  <a:lnTo>
                    <a:pt x="2739" y="363"/>
                  </a:lnTo>
                  <a:lnTo>
                    <a:pt x="2741" y="364"/>
                  </a:lnTo>
                  <a:lnTo>
                    <a:pt x="2741" y="364"/>
                  </a:lnTo>
                  <a:lnTo>
                    <a:pt x="2743" y="365"/>
                  </a:lnTo>
                  <a:lnTo>
                    <a:pt x="2743" y="367"/>
                  </a:lnTo>
                  <a:lnTo>
                    <a:pt x="2742" y="369"/>
                  </a:lnTo>
                  <a:lnTo>
                    <a:pt x="2741" y="372"/>
                  </a:lnTo>
                  <a:lnTo>
                    <a:pt x="2740" y="374"/>
                  </a:lnTo>
                  <a:lnTo>
                    <a:pt x="2741" y="374"/>
                  </a:lnTo>
                  <a:lnTo>
                    <a:pt x="2741" y="375"/>
                  </a:lnTo>
                  <a:lnTo>
                    <a:pt x="2741" y="376"/>
                  </a:lnTo>
                  <a:lnTo>
                    <a:pt x="2739" y="376"/>
                  </a:lnTo>
                  <a:lnTo>
                    <a:pt x="2738" y="375"/>
                  </a:lnTo>
                  <a:lnTo>
                    <a:pt x="2738" y="375"/>
                  </a:lnTo>
                  <a:lnTo>
                    <a:pt x="2737" y="374"/>
                  </a:lnTo>
                  <a:lnTo>
                    <a:pt x="2736" y="374"/>
                  </a:lnTo>
                  <a:lnTo>
                    <a:pt x="2736" y="378"/>
                  </a:lnTo>
                  <a:lnTo>
                    <a:pt x="2735" y="378"/>
                  </a:lnTo>
                  <a:lnTo>
                    <a:pt x="2734" y="376"/>
                  </a:lnTo>
                  <a:lnTo>
                    <a:pt x="2733" y="375"/>
                  </a:lnTo>
                  <a:lnTo>
                    <a:pt x="2733" y="375"/>
                  </a:lnTo>
                  <a:lnTo>
                    <a:pt x="2732" y="378"/>
                  </a:lnTo>
                  <a:lnTo>
                    <a:pt x="2733" y="380"/>
                  </a:lnTo>
                  <a:lnTo>
                    <a:pt x="2734" y="380"/>
                  </a:lnTo>
                  <a:lnTo>
                    <a:pt x="2735" y="380"/>
                  </a:lnTo>
                  <a:lnTo>
                    <a:pt x="2735" y="380"/>
                  </a:lnTo>
                  <a:lnTo>
                    <a:pt x="2736" y="380"/>
                  </a:lnTo>
                  <a:lnTo>
                    <a:pt x="2736" y="382"/>
                  </a:lnTo>
                  <a:lnTo>
                    <a:pt x="2734" y="383"/>
                  </a:lnTo>
                  <a:lnTo>
                    <a:pt x="2732" y="385"/>
                  </a:lnTo>
                  <a:lnTo>
                    <a:pt x="2731" y="385"/>
                  </a:lnTo>
                  <a:lnTo>
                    <a:pt x="2730" y="385"/>
                  </a:lnTo>
                  <a:lnTo>
                    <a:pt x="2729" y="383"/>
                  </a:lnTo>
                  <a:lnTo>
                    <a:pt x="2729" y="382"/>
                  </a:lnTo>
                  <a:lnTo>
                    <a:pt x="2728" y="381"/>
                  </a:lnTo>
                  <a:lnTo>
                    <a:pt x="2728" y="378"/>
                  </a:lnTo>
                  <a:lnTo>
                    <a:pt x="2727" y="377"/>
                  </a:lnTo>
                  <a:lnTo>
                    <a:pt x="2727" y="377"/>
                  </a:lnTo>
                  <a:lnTo>
                    <a:pt x="2727" y="378"/>
                  </a:lnTo>
                  <a:lnTo>
                    <a:pt x="2726" y="379"/>
                  </a:lnTo>
                  <a:lnTo>
                    <a:pt x="2726" y="381"/>
                  </a:lnTo>
                  <a:lnTo>
                    <a:pt x="2724" y="382"/>
                  </a:lnTo>
                  <a:lnTo>
                    <a:pt x="2722" y="382"/>
                  </a:lnTo>
                  <a:lnTo>
                    <a:pt x="2722" y="378"/>
                  </a:lnTo>
                  <a:lnTo>
                    <a:pt x="2720" y="378"/>
                  </a:lnTo>
                  <a:lnTo>
                    <a:pt x="2719" y="377"/>
                  </a:lnTo>
                  <a:lnTo>
                    <a:pt x="2719" y="375"/>
                  </a:lnTo>
                  <a:lnTo>
                    <a:pt x="2717" y="374"/>
                  </a:lnTo>
                  <a:lnTo>
                    <a:pt x="2717" y="373"/>
                  </a:lnTo>
                  <a:lnTo>
                    <a:pt x="2714" y="373"/>
                  </a:lnTo>
                  <a:lnTo>
                    <a:pt x="2714" y="372"/>
                  </a:lnTo>
                  <a:lnTo>
                    <a:pt x="2714" y="372"/>
                  </a:lnTo>
                  <a:lnTo>
                    <a:pt x="2714" y="367"/>
                  </a:lnTo>
                  <a:lnTo>
                    <a:pt x="2713" y="366"/>
                  </a:lnTo>
                  <a:lnTo>
                    <a:pt x="2712" y="366"/>
                  </a:lnTo>
                  <a:lnTo>
                    <a:pt x="2711" y="365"/>
                  </a:lnTo>
                  <a:lnTo>
                    <a:pt x="2712" y="364"/>
                  </a:lnTo>
                  <a:lnTo>
                    <a:pt x="2712" y="364"/>
                  </a:lnTo>
                  <a:lnTo>
                    <a:pt x="2713" y="364"/>
                  </a:lnTo>
                  <a:lnTo>
                    <a:pt x="2713" y="362"/>
                  </a:lnTo>
                  <a:lnTo>
                    <a:pt x="2714" y="361"/>
                  </a:lnTo>
                  <a:lnTo>
                    <a:pt x="2716" y="359"/>
                  </a:lnTo>
                  <a:lnTo>
                    <a:pt x="2717" y="358"/>
                  </a:lnTo>
                  <a:lnTo>
                    <a:pt x="2715" y="356"/>
                  </a:lnTo>
                  <a:lnTo>
                    <a:pt x="2715" y="356"/>
                  </a:lnTo>
                  <a:lnTo>
                    <a:pt x="2718" y="356"/>
                  </a:lnTo>
                  <a:lnTo>
                    <a:pt x="2719" y="356"/>
                  </a:lnTo>
                  <a:lnTo>
                    <a:pt x="2719" y="355"/>
                  </a:lnTo>
                  <a:lnTo>
                    <a:pt x="2722" y="355"/>
                  </a:lnTo>
                  <a:lnTo>
                    <a:pt x="2722" y="355"/>
                  </a:lnTo>
                  <a:lnTo>
                    <a:pt x="2723" y="355"/>
                  </a:lnTo>
                  <a:lnTo>
                    <a:pt x="2724" y="354"/>
                  </a:lnTo>
                  <a:lnTo>
                    <a:pt x="2727" y="354"/>
                  </a:lnTo>
                  <a:close/>
                  <a:moveTo>
                    <a:pt x="2939" y="346"/>
                  </a:moveTo>
                  <a:lnTo>
                    <a:pt x="2942" y="348"/>
                  </a:lnTo>
                  <a:lnTo>
                    <a:pt x="2945" y="349"/>
                  </a:lnTo>
                  <a:lnTo>
                    <a:pt x="2945" y="349"/>
                  </a:lnTo>
                  <a:lnTo>
                    <a:pt x="2946" y="349"/>
                  </a:lnTo>
                  <a:lnTo>
                    <a:pt x="2947" y="349"/>
                  </a:lnTo>
                  <a:lnTo>
                    <a:pt x="2949" y="349"/>
                  </a:lnTo>
                  <a:lnTo>
                    <a:pt x="2950" y="350"/>
                  </a:lnTo>
                  <a:lnTo>
                    <a:pt x="2950" y="354"/>
                  </a:lnTo>
                  <a:lnTo>
                    <a:pt x="2949" y="356"/>
                  </a:lnTo>
                  <a:lnTo>
                    <a:pt x="2949" y="356"/>
                  </a:lnTo>
                  <a:lnTo>
                    <a:pt x="2948" y="360"/>
                  </a:lnTo>
                  <a:lnTo>
                    <a:pt x="2949" y="360"/>
                  </a:lnTo>
                  <a:lnTo>
                    <a:pt x="2949" y="361"/>
                  </a:lnTo>
                  <a:lnTo>
                    <a:pt x="2948" y="363"/>
                  </a:lnTo>
                  <a:lnTo>
                    <a:pt x="2948" y="364"/>
                  </a:lnTo>
                  <a:lnTo>
                    <a:pt x="2947" y="366"/>
                  </a:lnTo>
                  <a:lnTo>
                    <a:pt x="2947" y="367"/>
                  </a:lnTo>
                  <a:lnTo>
                    <a:pt x="2946" y="368"/>
                  </a:lnTo>
                  <a:lnTo>
                    <a:pt x="2946" y="370"/>
                  </a:lnTo>
                  <a:lnTo>
                    <a:pt x="2945" y="371"/>
                  </a:lnTo>
                  <a:lnTo>
                    <a:pt x="2945" y="372"/>
                  </a:lnTo>
                  <a:lnTo>
                    <a:pt x="2944" y="373"/>
                  </a:lnTo>
                  <a:lnTo>
                    <a:pt x="2943" y="373"/>
                  </a:lnTo>
                  <a:lnTo>
                    <a:pt x="2942" y="375"/>
                  </a:lnTo>
                  <a:lnTo>
                    <a:pt x="2941" y="377"/>
                  </a:lnTo>
                  <a:lnTo>
                    <a:pt x="2937" y="378"/>
                  </a:lnTo>
                  <a:lnTo>
                    <a:pt x="2934" y="378"/>
                  </a:lnTo>
                  <a:lnTo>
                    <a:pt x="2933" y="379"/>
                  </a:lnTo>
                  <a:lnTo>
                    <a:pt x="2933" y="380"/>
                  </a:lnTo>
                  <a:lnTo>
                    <a:pt x="2932" y="379"/>
                  </a:lnTo>
                  <a:lnTo>
                    <a:pt x="2932" y="378"/>
                  </a:lnTo>
                  <a:lnTo>
                    <a:pt x="2931" y="377"/>
                  </a:lnTo>
                  <a:lnTo>
                    <a:pt x="2931" y="377"/>
                  </a:lnTo>
                  <a:lnTo>
                    <a:pt x="2930" y="379"/>
                  </a:lnTo>
                  <a:lnTo>
                    <a:pt x="2929" y="379"/>
                  </a:lnTo>
                  <a:lnTo>
                    <a:pt x="2927" y="379"/>
                  </a:lnTo>
                  <a:lnTo>
                    <a:pt x="2926" y="379"/>
                  </a:lnTo>
                  <a:lnTo>
                    <a:pt x="2926" y="377"/>
                  </a:lnTo>
                  <a:lnTo>
                    <a:pt x="2927" y="376"/>
                  </a:lnTo>
                  <a:lnTo>
                    <a:pt x="2927" y="375"/>
                  </a:lnTo>
                  <a:lnTo>
                    <a:pt x="2926" y="374"/>
                  </a:lnTo>
                  <a:lnTo>
                    <a:pt x="2926" y="373"/>
                  </a:lnTo>
                  <a:lnTo>
                    <a:pt x="2925" y="372"/>
                  </a:lnTo>
                  <a:lnTo>
                    <a:pt x="2923" y="372"/>
                  </a:lnTo>
                  <a:lnTo>
                    <a:pt x="2922" y="372"/>
                  </a:lnTo>
                  <a:lnTo>
                    <a:pt x="2922" y="373"/>
                  </a:lnTo>
                  <a:lnTo>
                    <a:pt x="2921" y="372"/>
                  </a:lnTo>
                  <a:lnTo>
                    <a:pt x="2921" y="371"/>
                  </a:lnTo>
                  <a:lnTo>
                    <a:pt x="2924" y="369"/>
                  </a:lnTo>
                  <a:lnTo>
                    <a:pt x="2925" y="369"/>
                  </a:lnTo>
                  <a:lnTo>
                    <a:pt x="2926" y="367"/>
                  </a:lnTo>
                  <a:lnTo>
                    <a:pt x="2925" y="367"/>
                  </a:lnTo>
                  <a:lnTo>
                    <a:pt x="2925" y="367"/>
                  </a:lnTo>
                  <a:lnTo>
                    <a:pt x="2924" y="365"/>
                  </a:lnTo>
                  <a:lnTo>
                    <a:pt x="2924" y="363"/>
                  </a:lnTo>
                  <a:lnTo>
                    <a:pt x="2923" y="361"/>
                  </a:lnTo>
                  <a:lnTo>
                    <a:pt x="2922" y="361"/>
                  </a:lnTo>
                  <a:lnTo>
                    <a:pt x="2921" y="360"/>
                  </a:lnTo>
                  <a:lnTo>
                    <a:pt x="2919" y="360"/>
                  </a:lnTo>
                  <a:lnTo>
                    <a:pt x="2919" y="360"/>
                  </a:lnTo>
                  <a:lnTo>
                    <a:pt x="2915" y="360"/>
                  </a:lnTo>
                  <a:lnTo>
                    <a:pt x="2915" y="359"/>
                  </a:lnTo>
                  <a:lnTo>
                    <a:pt x="2915" y="358"/>
                  </a:lnTo>
                  <a:lnTo>
                    <a:pt x="2915" y="357"/>
                  </a:lnTo>
                  <a:lnTo>
                    <a:pt x="2914" y="356"/>
                  </a:lnTo>
                  <a:lnTo>
                    <a:pt x="2915" y="355"/>
                  </a:lnTo>
                  <a:lnTo>
                    <a:pt x="2913" y="355"/>
                  </a:lnTo>
                  <a:lnTo>
                    <a:pt x="2912" y="354"/>
                  </a:lnTo>
                  <a:lnTo>
                    <a:pt x="2913" y="351"/>
                  </a:lnTo>
                  <a:lnTo>
                    <a:pt x="2914" y="350"/>
                  </a:lnTo>
                  <a:lnTo>
                    <a:pt x="2916" y="350"/>
                  </a:lnTo>
                  <a:lnTo>
                    <a:pt x="2918" y="348"/>
                  </a:lnTo>
                  <a:lnTo>
                    <a:pt x="2919" y="348"/>
                  </a:lnTo>
                  <a:lnTo>
                    <a:pt x="2919" y="347"/>
                  </a:lnTo>
                  <a:lnTo>
                    <a:pt x="2923" y="347"/>
                  </a:lnTo>
                  <a:lnTo>
                    <a:pt x="2925" y="349"/>
                  </a:lnTo>
                  <a:lnTo>
                    <a:pt x="2926" y="347"/>
                  </a:lnTo>
                  <a:lnTo>
                    <a:pt x="2927" y="347"/>
                  </a:lnTo>
                  <a:lnTo>
                    <a:pt x="2928" y="346"/>
                  </a:lnTo>
                  <a:lnTo>
                    <a:pt x="2934" y="347"/>
                  </a:lnTo>
                  <a:lnTo>
                    <a:pt x="2934" y="347"/>
                  </a:lnTo>
                  <a:lnTo>
                    <a:pt x="2936" y="346"/>
                  </a:lnTo>
                  <a:lnTo>
                    <a:pt x="2939" y="346"/>
                  </a:lnTo>
                  <a:close/>
                  <a:moveTo>
                    <a:pt x="2852" y="315"/>
                  </a:moveTo>
                  <a:lnTo>
                    <a:pt x="2850" y="315"/>
                  </a:lnTo>
                  <a:lnTo>
                    <a:pt x="2849" y="314"/>
                  </a:lnTo>
                  <a:lnTo>
                    <a:pt x="2849" y="310"/>
                  </a:lnTo>
                  <a:lnTo>
                    <a:pt x="2851" y="309"/>
                  </a:lnTo>
                  <a:lnTo>
                    <a:pt x="2854" y="309"/>
                  </a:lnTo>
                  <a:lnTo>
                    <a:pt x="2856" y="311"/>
                  </a:lnTo>
                  <a:lnTo>
                    <a:pt x="2856" y="313"/>
                  </a:lnTo>
                  <a:lnTo>
                    <a:pt x="2856" y="314"/>
                  </a:lnTo>
                  <a:lnTo>
                    <a:pt x="2854" y="315"/>
                  </a:lnTo>
                  <a:lnTo>
                    <a:pt x="2853" y="315"/>
                  </a:lnTo>
                  <a:lnTo>
                    <a:pt x="2852" y="315"/>
                  </a:lnTo>
                  <a:close/>
                  <a:moveTo>
                    <a:pt x="2832" y="307"/>
                  </a:moveTo>
                  <a:lnTo>
                    <a:pt x="2833" y="307"/>
                  </a:lnTo>
                  <a:lnTo>
                    <a:pt x="2835" y="307"/>
                  </a:lnTo>
                  <a:lnTo>
                    <a:pt x="2835" y="308"/>
                  </a:lnTo>
                  <a:lnTo>
                    <a:pt x="2835" y="309"/>
                  </a:lnTo>
                  <a:lnTo>
                    <a:pt x="2832" y="312"/>
                  </a:lnTo>
                  <a:lnTo>
                    <a:pt x="2830" y="312"/>
                  </a:lnTo>
                  <a:lnTo>
                    <a:pt x="2829" y="312"/>
                  </a:lnTo>
                  <a:lnTo>
                    <a:pt x="2828" y="312"/>
                  </a:lnTo>
                  <a:lnTo>
                    <a:pt x="2827" y="311"/>
                  </a:lnTo>
                  <a:lnTo>
                    <a:pt x="2825" y="311"/>
                  </a:lnTo>
                  <a:lnTo>
                    <a:pt x="2824" y="310"/>
                  </a:lnTo>
                  <a:lnTo>
                    <a:pt x="2825" y="309"/>
                  </a:lnTo>
                  <a:lnTo>
                    <a:pt x="2828" y="308"/>
                  </a:lnTo>
                  <a:lnTo>
                    <a:pt x="2829" y="308"/>
                  </a:lnTo>
                  <a:lnTo>
                    <a:pt x="2830" y="308"/>
                  </a:lnTo>
                  <a:lnTo>
                    <a:pt x="2832" y="307"/>
                  </a:lnTo>
                  <a:close/>
                  <a:moveTo>
                    <a:pt x="2893" y="217"/>
                  </a:moveTo>
                  <a:lnTo>
                    <a:pt x="2892" y="217"/>
                  </a:lnTo>
                  <a:lnTo>
                    <a:pt x="2891" y="217"/>
                  </a:lnTo>
                  <a:lnTo>
                    <a:pt x="2891" y="215"/>
                  </a:lnTo>
                  <a:lnTo>
                    <a:pt x="2893" y="214"/>
                  </a:lnTo>
                  <a:lnTo>
                    <a:pt x="2894" y="215"/>
                  </a:lnTo>
                  <a:lnTo>
                    <a:pt x="2893" y="217"/>
                  </a:lnTo>
                  <a:close/>
                  <a:moveTo>
                    <a:pt x="2789" y="198"/>
                  </a:moveTo>
                  <a:lnTo>
                    <a:pt x="2787" y="199"/>
                  </a:lnTo>
                  <a:lnTo>
                    <a:pt x="2785" y="199"/>
                  </a:lnTo>
                  <a:lnTo>
                    <a:pt x="2785" y="199"/>
                  </a:lnTo>
                  <a:lnTo>
                    <a:pt x="2784" y="199"/>
                  </a:lnTo>
                  <a:lnTo>
                    <a:pt x="2782" y="197"/>
                  </a:lnTo>
                  <a:lnTo>
                    <a:pt x="2782" y="196"/>
                  </a:lnTo>
                  <a:lnTo>
                    <a:pt x="2783" y="195"/>
                  </a:lnTo>
                  <a:lnTo>
                    <a:pt x="2786" y="195"/>
                  </a:lnTo>
                  <a:lnTo>
                    <a:pt x="2786" y="194"/>
                  </a:lnTo>
                  <a:lnTo>
                    <a:pt x="2789" y="195"/>
                  </a:lnTo>
                  <a:lnTo>
                    <a:pt x="2790" y="196"/>
                  </a:lnTo>
                  <a:lnTo>
                    <a:pt x="2789" y="198"/>
                  </a:lnTo>
                  <a:close/>
                  <a:moveTo>
                    <a:pt x="2798" y="190"/>
                  </a:moveTo>
                  <a:lnTo>
                    <a:pt x="2798" y="190"/>
                  </a:lnTo>
                  <a:lnTo>
                    <a:pt x="2799" y="190"/>
                  </a:lnTo>
                  <a:lnTo>
                    <a:pt x="2801" y="192"/>
                  </a:lnTo>
                  <a:lnTo>
                    <a:pt x="2800" y="193"/>
                  </a:lnTo>
                  <a:lnTo>
                    <a:pt x="2797" y="193"/>
                  </a:lnTo>
                  <a:lnTo>
                    <a:pt x="2795" y="191"/>
                  </a:lnTo>
                  <a:lnTo>
                    <a:pt x="2795" y="191"/>
                  </a:lnTo>
                  <a:lnTo>
                    <a:pt x="2796" y="190"/>
                  </a:lnTo>
                  <a:lnTo>
                    <a:pt x="2798" y="190"/>
                  </a:lnTo>
                  <a:close/>
                  <a:moveTo>
                    <a:pt x="2566" y="190"/>
                  </a:moveTo>
                  <a:lnTo>
                    <a:pt x="2565" y="190"/>
                  </a:lnTo>
                  <a:lnTo>
                    <a:pt x="2564" y="190"/>
                  </a:lnTo>
                  <a:lnTo>
                    <a:pt x="2565" y="189"/>
                  </a:lnTo>
                  <a:lnTo>
                    <a:pt x="2565" y="189"/>
                  </a:lnTo>
                  <a:lnTo>
                    <a:pt x="2566" y="188"/>
                  </a:lnTo>
                  <a:lnTo>
                    <a:pt x="2566" y="189"/>
                  </a:lnTo>
                  <a:lnTo>
                    <a:pt x="2566" y="190"/>
                  </a:lnTo>
                  <a:close/>
                  <a:moveTo>
                    <a:pt x="2818" y="184"/>
                  </a:moveTo>
                  <a:lnTo>
                    <a:pt x="2818" y="185"/>
                  </a:lnTo>
                  <a:lnTo>
                    <a:pt x="2817" y="186"/>
                  </a:lnTo>
                  <a:lnTo>
                    <a:pt x="2816" y="186"/>
                  </a:lnTo>
                  <a:lnTo>
                    <a:pt x="2814" y="185"/>
                  </a:lnTo>
                  <a:lnTo>
                    <a:pt x="2812" y="185"/>
                  </a:lnTo>
                  <a:lnTo>
                    <a:pt x="2811" y="185"/>
                  </a:lnTo>
                  <a:lnTo>
                    <a:pt x="2808" y="185"/>
                  </a:lnTo>
                  <a:lnTo>
                    <a:pt x="2806" y="184"/>
                  </a:lnTo>
                  <a:lnTo>
                    <a:pt x="2806" y="183"/>
                  </a:lnTo>
                  <a:lnTo>
                    <a:pt x="2807" y="182"/>
                  </a:lnTo>
                  <a:lnTo>
                    <a:pt x="2811" y="181"/>
                  </a:lnTo>
                  <a:lnTo>
                    <a:pt x="2813" y="180"/>
                  </a:lnTo>
                  <a:lnTo>
                    <a:pt x="2817" y="180"/>
                  </a:lnTo>
                  <a:lnTo>
                    <a:pt x="2818" y="182"/>
                  </a:lnTo>
                  <a:lnTo>
                    <a:pt x="2818" y="183"/>
                  </a:lnTo>
                  <a:lnTo>
                    <a:pt x="2818" y="184"/>
                  </a:lnTo>
                  <a:close/>
                  <a:moveTo>
                    <a:pt x="2024" y="157"/>
                  </a:moveTo>
                  <a:lnTo>
                    <a:pt x="2024" y="157"/>
                  </a:lnTo>
                  <a:lnTo>
                    <a:pt x="2023" y="156"/>
                  </a:lnTo>
                  <a:lnTo>
                    <a:pt x="2023" y="156"/>
                  </a:lnTo>
                  <a:lnTo>
                    <a:pt x="2024" y="156"/>
                  </a:lnTo>
                  <a:lnTo>
                    <a:pt x="2024" y="155"/>
                  </a:lnTo>
                  <a:lnTo>
                    <a:pt x="2025" y="155"/>
                  </a:lnTo>
                  <a:lnTo>
                    <a:pt x="2025" y="155"/>
                  </a:lnTo>
                  <a:lnTo>
                    <a:pt x="2025" y="156"/>
                  </a:lnTo>
                  <a:lnTo>
                    <a:pt x="2024" y="157"/>
                  </a:lnTo>
                  <a:close/>
                  <a:moveTo>
                    <a:pt x="2499" y="133"/>
                  </a:moveTo>
                  <a:lnTo>
                    <a:pt x="2499" y="133"/>
                  </a:lnTo>
                  <a:lnTo>
                    <a:pt x="2496" y="133"/>
                  </a:lnTo>
                  <a:lnTo>
                    <a:pt x="2496" y="130"/>
                  </a:lnTo>
                  <a:lnTo>
                    <a:pt x="2497" y="129"/>
                  </a:lnTo>
                  <a:lnTo>
                    <a:pt x="2498" y="129"/>
                  </a:lnTo>
                  <a:lnTo>
                    <a:pt x="2499" y="131"/>
                  </a:lnTo>
                  <a:lnTo>
                    <a:pt x="2499" y="133"/>
                  </a:lnTo>
                  <a:close/>
                  <a:moveTo>
                    <a:pt x="2972" y="88"/>
                  </a:moveTo>
                  <a:lnTo>
                    <a:pt x="2976" y="92"/>
                  </a:lnTo>
                  <a:lnTo>
                    <a:pt x="2977" y="92"/>
                  </a:lnTo>
                  <a:lnTo>
                    <a:pt x="2978" y="94"/>
                  </a:lnTo>
                  <a:lnTo>
                    <a:pt x="2978" y="95"/>
                  </a:lnTo>
                  <a:lnTo>
                    <a:pt x="2979" y="95"/>
                  </a:lnTo>
                  <a:lnTo>
                    <a:pt x="2978" y="97"/>
                  </a:lnTo>
                  <a:lnTo>
                    <a:pt x="2978" y="99"/>
                  </a:lnTo>
                  <a:lnTo>
                    <a:pt x="2977" y="99"/>
                  </a:lnTo>
                  <a:lnTo>
                    <a:pt x="2977" y="100"/>
                  </a:lnTo>
                  <a:lnTo>
                    <a:pt x="2975" y="100"/>
                  </a:lnTo>
                  <a:lnTo>
                    <a:pt x="2974" y="99"/>
                  </a:lnTo>
                  <a:lnTo>
                    <a:pt x="2973" y="99"/>
                  </a:lnTo>
                  <a:lnTo>
                    <a:pt x="2972" y="98"/>
                  </a:lnTo>
                  <a:lnTo>
                    <a:pt x="2972" y="96"/>
                  </a:lnTo>
                  <a:lnTo>
                    <a:pt x="2973" y="95"/>
                  </a:lnTo>
                  <a:lnTo>
                    <a:pt x="2972" y="94"/>
                  </a:lnTo>
                  <a:lnTo>
                    <a:pt x="2970" y="95"/>
                  </a:lnTo>
                  <a:lnTo>
                    <a:pt x="2970" y="96"/>
                  </a:lnTo>
                  <a:lnTo>
                    <a:pt x="2968" y="98"/>
                  </a:lnTo>
                  <a:lnTo>
                    <a:pt x="2966" y="98"/>
                  </a:lnTo>
                  <a:lnTo>
                    <a:pt x="2966" y="97"/>
                  </a:lnTo>
                  <a:lnTo>
                    <a:pt x="2965" y="95"/>
                  </a:lnTo>
                  <a:lnTo>
                    <a:pt x="2963" y="94"/>
                  </a:lnTo>
                  <a:lnTo>
                    <a:pt x="2963" y="92"/>
                  </a:lnTo>
                  <a:lnTo>
                    <a:pt x="2964" y="91"/>
                  </a:lnTo>
                  <a:lnTo>
                    <a:pt x="2964" y="90"/>
                  </a:lnTo>
                  <a:lnTo>
                    <a:pt x="2963" y="89"/>
                  </a:lnTo>
                  <a:lnTo>
                    <a:pt x="2963" y="89"/>
                  </a:lnTo>
                  <a:lnTo>
                    <a:pt x="2962" y="89"/>
                  </a:lnTo>
                  <a:lnTo>
                    <a:pt x="2961" y="88"/>
                  </a:lnTo>
                  <a:lnTo>
                    <a:pt x="2963" y="85"/>
                  </a:lnTo>
                  <a:lnTo>
                    <a:pt x="2963" y="84"/>
                  </a:lnTo>
                  <a:lnTo>
                    <a:pt x="2965" y="82"/>
                  </a:lnTo>
                  <a:lnTo>
                    <a:pt x="2967" y="82"/>
                  </a:lnTo>
                  <a:lnTo>
                    <a:pt x="2969" y="84"/>
                  </a:lnTo>
                  <a:lnTo>
                    <a:pt x="2969" y="85"/>
                  </a:lnTo>
                  <a:lnTo>
                    <a:pt x="2972" y="87"/>
                  </a:lnTo>
                  <a:lnTo>
                    <a:pt x="2972" y="87"/>
                  </a:lnTo>
                  <a:lnTo>
                    <a:pt x="2972" y="88"/>
                  </a:lnTo>
                  <a:close/>
                  <a:moveTo>
                    <a:pt x="2446" y="82"/>
                  </a:moveTo>
                  <a:lnTo>
                    <a:pt x="2445" y="83"/>
                  </a:lnTo>
                  <a:lnTo>
                    <a:pt x="2445" y="83"/>
                  </a:lnTo>
                  <a:lnTo>
                    <a:pt x="2445" y="81"/>
                  </a:lnTo>
                  <a:lnTo>
                    <a:pt x="2445" y="80"/>
                  </a:lnTo>
                  <a:lnTo>
                    <a:pt x="2446" y="80"/>
                  </a:lnTo>
                  <a:lnTo>
                    <a:pt x="2446" y="81"/>
                  </a:lnTo>
                  <a:lnTo>
                    <a:pt x="2446" y="82"/>
                  </a:lnTo>
                  <a:close/>
                  <a:moveTo>
                    <a:pt x="2447" y="75"/>
                  </a:moveTo>
                  <a:lnTo>
                    <a:pt x="2446" y="75"/>
                  </a:lnTo>
                  <a:lnTo>
                    <a:pt x="2446" y="74"/>
                  </a:lnTo>
                  <a:lnTo>
                    <a:pt x="2447" y="73"/>
                  </a:lnTo>
                  <a:lnTo>
                    <a:pt x="2447" y="72"/>
                  </a:lnTo>
                  <a:lnTo>
                    <a:pt x="2447" y="71"/>
                  </a:lnTo>
                  <a:lnTo>
                    <a:pt x="2449" y="70"/>
                  </a:lnTo>
                  <a:lnTo>
                    <a:pt x="2449" y="70"/>
                  </a:lnTo>
                  <a:lnTo>
                    <a:pt x="2449" y="72"/>
                  </a:lnTo>
                  <a:lnTo>
                    <a:pt x="2448" y="73"/>
                  </a:lnTo>
                  <a:lnTo>
                    <a:pt x="2447" y="75"/>
                  </a:lnTo>
                  <a:close/>
                  <a:moveTo>
                    <a:pt x="2414" y="61"/>
                  </a:moveTo>
                  <a:lnTo>
                    <a:pt x="2413" y="62"/>
                  </a:lnTo>
                  <a:lnTo>
                    <a:pt x="2413" y="61"/>
                  </a:lnTo>
                  <a:lnTo>
                    <a:pt x="2412" y="60"/>
                  </a:lnTo>
                  <a:lnTo>
                    <a:pt x="2411" y="59"/>
                  </a:lnTo>
                  <a:lnTo>
                    <a:pt x="2411" y="58"/>
                  </a:lnTo>
                  <a:lnTo>
                    <a:pt x="2413" y="56"/>
                  </a:lnTo>
                  <a:lnTo>
                    <a:pt x="2413" y="57"/>
                  </a:lnTo>
                  <a:lnTo>
                    <a:pt x="2416" y="57"/>
                  </a:lnTo>
                  <a:lnTo>
                    <a:pt x="2416" y="59"/>
                  </a:lnTo>
                  <a:lnTo>
                    <a:pt x="2414" y="61"/>
                  </a:lnTo>
                  <a:close/>
                  <a:moveTo>
                    <a:pt x="2421" y="54"/>
                  </a:moveTo>
                  <a:lnTo>
                    <a:pt x="2419" y="55"/>
                  </a:lnTo>
                  <a:lnTo>
                    <a:pt x="2417" y="55"/>
                  </a:lnTo>
                  <a:lnTo>
                    <a:pt x="2417" y="54"/>
                  </a:lnTo>
                  <a:lnTo>
                    <a:pt x="2418" y="53"/>
                  </a:lnTo>
                  <a:lnTo>
                    <a:pt x="2419" y="52"/>
                  </a:lnTo>
                  <a:lnTo>
                    <a:pt x="2420" y="53"/>
                  </a:lnTo>
                  <a:lnTo>
                    <a:pt x="2421" y="53"/>
                  </a:lnTo>
                  <a:lnTo>
                    <a:pt x="2421" y="54"/>
                  </a:lnTo>
                  <a:close/>
                  <a:moveTo>
                    <a:pt x="2427" y="50"/>
                  </a:moveTo>
                  <a:lnTo>
                    <a:pt x="2426" y="50"/>
                  </a:lnTo>
                  <a:lnTo>
                    <a:pt x="2426" y="49"/>
                  </a:lnTo>
                  <a:lnTo>
                    <a:pt x="2426" y="48"/>
                  </a:lnTo>
                  <a:lnTo>
                    <a:pt x="2426" y="48"/>
                  </a:lnTo>
                  <a:lnTo>
                    <a:pt x="2428" y="48"/>
                  </a:lnTo>
                  <a:lnTo>
                    <a:pt x="2428" y="48"/>
                  </a:lnTo>
                  <a:lnTo>
                    <a:pt x="2428" y="49"/>
                  </a:lnTo>
                  <a:lnTo>
                    <a:pt x="2427" y="50"/>
                  </a:lnTo>
                  <a:close/>
                  <a:moveTo>
                    <a:pt x="2796" y="38"/>
                  </a:moveTo>
                  <a:lnTo>
                    <a:pt x="2795" y="39"/>
                  </a:lnTo>
                  <a:lnTo>
                    <a:pt x="2795" y="39"/>
                  </a:lnTo>
                  <a:lnTo>
                    <a:pt x="2795" y="38"/>
                  </a:lnTo>
                  <a:lnTo>
                    <a:pt x="2795" y="38"/>
                  </a:lnTo>
                  <a:lnTo>
                    <a:pt x="2796" y="38"/>
                  </a:lnTo>
                  <a:close/>
                  <a:moveTo>
                    <a:pt x="2936" y="28"/>
                  </a:moveTo>
                  <a:lnTo>
                    <a:pt x="2940" y="31"/>
                  </a:lnTo>
                  <a:lnTo>
                    <a:pt x="2941" y="31"/>
                  </a:lnTo>
                  <a:lnTo>
                    <a:pt x="2941" y="32"/>
                  </a:lnTo>
                  <a:lnTo>
                    <a:pt x="2943" y="32"/>
                  </a:lnTo>
                  <a:lnTo>
                    <a:pt x="2946" y="35"/>
                  </a:lnTo>
                  <a:lnTo>
                    <a:pt x="2948" y="36"/>
                  </a:lnTo>
                  <a:lnTo>
                    <a:pt x="2949" y="36"/>
                  </a:lnTo>
                  <a:lnTo>
                    <a:pt x="2950" y="37"/>
                  </a:lnTo>
                  <a:lnTo>
                    <a:pt x="2950" y="38"/>
                  </a:lnTo>
                  <a:lnTo>
                    <a:pt x="2951" y="39"/>
                  </a:lnTo>
                  <a:lnTo>
                    <a:pt x="2951" y="42"/>
                  </a:lnTo>
                  <a:lnTo>
                    <a:pt x="2950" y="42"/>
                  </a:lnTo>
                  <a:lnTo>
                    <a:pt x="2949" y="42"/>
                  </a:lnTo>
                  <a:lnTo>
                    <a:pt x="2947" y="43"/>
                  </a:lnTo>
                  <a:lnTo>
                    <a:pt x="2944" y="43"/>
                  </a:lnTo>
                  <a:lnTo>
                    <a:pt x="2941" y="42"/>
                  </a:lnTo>
                  <a:lnTo>
                    <a:pt x="2939" y="42"/>
                  </a:lnTo>
                  <a:lnTo>
                    <a:pt x="2936" y="41"/>
                  </a:lnTo>
                  <a:lnTo>
                    <a:pt x="2935" y="40"/>
                  </a:lnTo>
                  <a:lnTo>
                    <a:pt x="2934" y="40"/>
                  </a:lnTo>
                  <a:lnTo>
                    <a:pt x="2934" y="40"/>
                  </a:lnTo>
                  <a:lnTo>
                    <a:pt x="2932" y="40"/>
                  </a:lnTo>
                  <a:lnTo>
                    <a:pt x="2930" y="37"/>
                  </a:lnTo>
                  <a:lnTo>
                    <a:pt x="2930" y="35"/>
                  </a:lnTo>
                  <a:lnTo>
                    <a:pt x="2929" y="34"/>
                  </a:lnTo>
                  <a:lnTo>
                    <a:pt x="2929" y="30"/>
                  </a:lnTo>
                  <a:lnTo>
                    <a:pt x="2931" y="27"/>
                  </a:lnTo>
                  <a:lnTo>
                    <a:pt x="2931" y="24"/>
                  </a:lnTo>
                  <a:lnTo>
                    <a:pt x="2934" y="24"/>
                  </a:lnTo>
                  <a:lnTo>
                    <a:pt x="2936" y="26"/>
                  </a:lnTo>
                  <a:lnTo>
                    <a:pt x="2936" y="28"/>
                  </a:lnTo>
                  <a:close/>
                  <a:moveTo>
                    <a:pt x="2997" y="38"/>
                  </a:moveTo>
                  <a:lnTo>
                    <a:pt x="2995" y="38"/>
                  </a:lnTo>
                  <a:lnTo>
                    <a:pt x="2994" y="38"/>
                  </a:lnTo>
                  <a:lnTo>
                    <a:pt x="2993" y="36"/>
                  </a:lnTo>
                  <a:lnTo>
                    <a:pt x="2991" y="34"/>
                  </a:lnTo>
                  <a:lnTo>
                    <a:pt x="2990" y="30"/>
                  </a:lnTo>
                  <a:lnTo>
                    <a:pt x="2989" y="29"/>
                  </a:lnTo>
                  <a:lnTo>
                    <a:pt x="2989" y="28"/>
                  </a:lnTo>
                  <a:lnTo>
                    <a:pt x="2989" y="28"/>
                  </a:lnTo>
                  <a:lnTo>
                    <a:pt x="2990" y="27"/>
                  </a:lnTo>
                  <a:lnTo>
                    <a:pt x="2993" y="25"/>
                  </a:lnTo>
                  <a:lnTo>
                    <a:pt x="2994" y="23"/>
                  </a:lnTo>
                  <a:lnTo>
                    <a:pt x="2995" y="23"/>
                  </a:lnTo>
                  <a:lnTo>
                    <a:pt x="2996" y="24"/>
                  </a:lnTo>
                  <a:lnTo>
                    <a:pt x="2998" y="25"/>
                  </a:lnTo>
                  <a:lnTo>
                    <a:pt x="2999" y="26"/>
                  </a:lnTo>
                  <a:lnTo>
                    <a:pt x="2999" y="29"/>
                  </a:lnTo>
                  <a:lnTo>
                    <a:pt x="3000" y="30"/>
                  </a:lnTo>
                  <a:lnTo>
                    <a:pt x="3000" y="31"/>
                  </a:lnTo>
                  <a:lnTo>
                    <a:pt x="3001" y="31"/>
                  </a:lnTo>
                  <a:lnTo>
                    <a:pt x="3000" y="34"/>
                  </a:lnTo>
                  <a:lnTo>
                    <a:pt x="3000" y="34"/>
                  </a:lnTo>
                  <a:lnTo>
                    <a:pt x="3000" y="36"/>
                  </a:lnTo>
                  <a:lnTo>
                    <a:pt x="2998" y="38"/>
                  </a:lnTo>
                  <a:lnTo>
                    <a:pt x="2997" y="38"/>
                  </a:lnTo>
                  <a:close/>
                  <a:moveTo>
                    <a:pt x="1990" y="23"/>
                  </a:moveTo>
                  <a:lnTo>
                    <a:pt x="1992" y="24"/>
                  </a:lnTo>
                  <a:lnTo>
                    <a:pt x="1993" y="25"/>
                  </a:lnTo>
                  <a:lnTo>
                    <a:pt x="1995" y="25"/>
                  </a:lnTo>
                  <a:lnTo>
                    <a:pt x="1995" y="25"/>
                  </a:lnTo>
                  <a:lnTo>
                    <a:pt x="1997" y="25"/>
                  </a:lnTo>
                  <a:lnTo>
                    <a:pt x="1997" y="26"/>
                  </a:lnTo>
                  <a:lnTo>
                    <a:pt x="2001" y="26"/>
                  </a:lnTo>
                  <a:lnTo>
                    <a:pt x="2002" y="26"/>
                  </a:lnTo>
                  <a:lnTo>
                    <a:pt x="2005" y="28"/>
                  </a:lnTo>
                  <a:lnTo>
                    <a:pt x="2009" y="28"/>
                  </a:lnTo>
                  <a:lnTo>
                    <a:pt x="2011" y="30"/>
                  </a:lnTo>
                  <a:lnTo>
                    <a:pt x="2012" y="31"/>
                  </a:lnTo>
                  <a:lnTo>
                    <a:pt x="2014" y="33"/>
                  </a:lnTo>
                  <a:lnTo>
                    <a:pt x="2016" y="34"/>
                  </a:lnTo>
                  <a:lnTo>
                    <a:pt x="2017" y="35"/>
                  </a:lnTo>
                  <a:lnTo>
                    <a:pt x="2022" y="35"/>
                  </a:lnTo>
                  <a:lnTo>
                    <a:pt x="2023" y="36"/>
                  </a:lnTo>
                  <a:lnTo>
                    <a:pt x="2024" y="37"/>
                  </a:lnTo>
                  <a:lnTo>
                    <a:pt x="2026" y="37"/>
                  </a:lnTo>
                  <a:lnTo>
                    <a:pt x="2027" y="37"/>
                  </a:lnTo>
                  <a:lnTo>
                    <a:pt x="2030" y="37"/>
                  </a:lnTo>
                  <a:lnTo>
                    <a:pt x="2030" y="36"/>
                  </a:lnTo>
                  <a:lnTo>
                    <a:pt x="2032" y="36"/>
                  </a:lnTo>
                  <a:lnTo>
                    <a:pt x="2036" y="34"/>
                  </a:lnTo>
                  <a:lnTo>
                    <a:pt x="2036" y="35"/>
                  </a:lnTo>
                  <a:lnTo>
                    <a:pt x="2039" y="35"/>
                  </a:lnTo>
                  <a:lnTo>
                    <a:pt x="2039" y="34"/>
                  </a:lnTo>
                  <a:lnTo>
                    <a:pt x="2041" y="34"/>
                  </a:lnTo>
                  <a:lnTo>
                    <a:pt x="2041" y="34"/>
                  </a:lnTo>
                  <a:lnTo>
                    <a:pt x="2042" y="34"/>
                  </a:lnTo>
                  <a:lnTo>
                    <a:pt x="2044" y="34"/>
                  </a:lnTo>
                  <a:lnTo>
                    <a:pt x="2045" y="35"/>
                  </a:lnTo>
                  <a:lnTo>
                    <a:pt x="2048" y="36"/>
                  </a:lnTo>
                  <a:lnTo>
                    <a:pt x="2050" y="37"/>
                  </a:lnTo>
                  <a:lnTo>
                    <a:pt x="2051" y="37"/>
                  </a:lnTo>
                  <a:lnTo>
                    <a:pt x="2051" y="37"/>
                  </a:lnTo>
                  <a:lnTo>
                    <a:pt x="2053" y="37"/>
                  </a:lnTo>
                  <a:lnTo>
                    <a:pt x="2053" y="38"/>
                  </a:lnTo>
                  <a:lnTo>
                    <a:pt x="2056" y="37"/>
                  </a:lnTo>
                  <a:lnTo>
                    <a:pt x="2056" y="37"/>
                  </a:lnTo>
                  <a:lnTo>
                    <a:pt x="2058" y="37"/>
                  </a:lnTo>
                  <a:lnTo>
                    <a:pt x="2058" y="37"/>
                  </a:lnTo>
                  <a:lnTo>
                    <a:pt x="2067" y="37"/>
                  </a:lnTo>
                  <a:lnTo>
                    <a:pt x="2068" y="38"/>
                  </a:lnTo>
                  <a:lnTo>
                    <a:pt x="2070" y="36"/>
                  </a:lnTo>
                  <a:lnTo>
                    <a:pt x="2072" y="36"/>
                  </a:lnTo>
                  <a:lnTo>
                    <a:pt x="2073" y="35"/>
                  </a:lnTo>
                  <a:lnTo>
                    <a:pt x="2074" y="36"/>
                  </a:lnTo>
                  <a:lnTo>
                    <a:pt x="2075" y="37"/>
                  </a:lnTo>
                  <a:lnTo>
                    <a:pt x="2076" y="37"/>
                  </a:lnTo>
                  <a:lnTo>
                    <a:pt x="2080" y="37"/>
                  </a:lnTo>
                  <a:lnTo>
                    <a:pt x="2081" y="38"/>
                  </a:lnTo>
                  <a:lnTo>
                    <a:pt x="2083" y="38"/>
                  </a:lnTo>
                  <a:lnTo>
                    <a:pt x="2084" y="39"/>
                  </a:lnTo>
                  <a:lnTo>
                    <a:pt x="2086" y="39"/>
                  </a:lnTo>
                  <a:lnTo>
                    <a:pt x="2089" y="40"/>
                  </a:lnTo>
                  <a:lnTo>
                    <a:pt x="2091" y="41"/>
                  </a:lnTo>
                  <a:lnTo>
                    <a:pt x="2096" y="41"/>
                  </a:lnTo>
                  <a:lnTo>
                    <a:pt x="2097" y="42"/>
                  </a:lnTo>
                  <a:lnTo>
                    <a:pt x="2099" y="42"/>
                  </a:lnTo>
                  <a:lnTo>
                    <a:pt x="2100" y="42"/>
                  </a:lnTo>
                  <a:lnTo>
                    <a:pt x="2100" y="44"/>
                  </a:lnTo>
                  <a:lnTo>
                    <a:pt x="2101" y="44"/>
                  </a:lnTo>
                  <a:lnTo>
                    <a:pt x="2104" y="46"/>
                  </a:lnTo>
                  <a:lnTo>
                    <a:pt x="2111" y="46"/>
                  </a:lnTo>
                  <a:lnTo>
                    <a:pt x="2111" y="46"/>
                  </a:lnTo>
                  <a:lnTo>
                    <a:pt x="2113" y="46"/>
                  </a:lnTo>
                  <a:lnTo>
                    <a:pt x="2113" y="46"/>
                  </a:lnTo>
                  <a:lnTo>
                    <a:pt x="2120" y="47"/>
                  </a:lnTo>
                  <a:lnTo>
                    <a:pt x="2120" y="46"/>
                  </a:lnTo>
                  <a:lnTo>
                    <a:pt x="2123" y="46"/>
                  </a:lnTo>
                  <a:lnTo>
                    <a:pt x="2124" y="44"/>
                  </a:lnTo>
                  <a:lnTo>
                    <a:pt x="2125" y="44"/>
                  </a:lnTo>
                  <a:lnTo>
                    <a:pt x="2125" y="44"/>
                  </a:lnTo>
                  <a:lnTo>
                    <a:pt x="2132" y="44"/>
                  </a:lnTo>
                  <a:lnTo>
                    <a:pt x="2133" y="44"/>
                  </a:lnTo>
                  <a:lnTo>
                    <a:pt x="2136" y="44"/>
                  </a:lnTo>
                  <a:lnTo>
                    <a:pt x="2137" y="45"/>
                  </a:lnTo>
                  <a:lnTo>
                    <a:pt x="2138" y="45"/>
                  </a:lnTo>
                  <a:lnTo>
                    <a:pt x="2139" y="46"/>
                  </a:lnTo>
                  <a:lnTo>
                    <a:pt x="2141" y="47"/>
                  </a:lnTo>
                  <a:lnTo>
                    <a:pt x="2142" y="47"/>
                  </a:lnTo>
                  <a:lnTo>
                    <a:pt x="2144" y="47"/>
                  </a:lnTo>
                  <a:lnTo>
                    <a:pt x="2146" y="48"/>
                  </a:lnTo>
                  <a:lnTo>
                    <a:pt x="2149" y="48"/>
                  </a:lnTo>
                  <a:lnTo>
                    <a:pt x="2149" y="49"/>
                  </a:lnTo>
                  <a:lnTo>
                    <a:pt x="2151" y="49"/>
                  </a:lnTo>
                  <a:lnTo>
                    <a:pt x="2152" y="49"/>
                  </a:lnTo>
                  <a:lnTo>
                    <a:pt x="2154" y="49"/>
                  </a:lnTo>
                  <a:lnTo>
                    <a:pt x="2154" y="50"/>
                  </a:lnTo>
                  <a:lnTo>
                    <a:pt x="2158" y="50"/>
                  </a:lnTo>
                  <a:lnTo>
                    <a:pt x="2159" y="50"/>
                  </a:lnTo>
                  <a:lnTo>
                    <a:pt x="2161" y="50"/>
                  </a:lnTo>
                  <a:lnTo>
                    <a:pt x="2161" y="51"/>
                  </a:lnTo>
                  <a:lnTo>
                    <a:pt x="2162" y="51"/>
                  </a:lnTo>
                  <a:lnTo>
                    <a:pt x="2162" y="51"/>
                  </a:lnTo>
                  <a:lnTo>
                    <a:pt x="2164" y="51"/>
                  </a:lnTo>
                  <a:lnTo>
                    <a:pt x="2167" y="54"/>
                  </a:lnTo>
                  <a:lnTo>
                    <a:pt x="2168" y="54"/>
                  </a:lnTo>
                  <a:lnTo>
                    <a:pt x="2171" y="57"/>
                  </a:lnTo>
                  <a:lnTo>
                    <a:pt x="2173" y="57"/>
                  </a:lnTo>
                  <a:lnTo>
                    <a:pt x="2174" y="58"/>
                  </a:lnTo>
                  <a:lnTo>
                    <a:pt x="2175" y="58"/>
                  </a:lnTo>
                  <a:lnTo>
                    <a:pt x="2177" y="59"/>
                  </a:lnTo>
                  <a:lnTo>
                    <a:pt x="2180" y="59"/>
                  </a:lnTo>
                  <a:lnTo>
                    <a:pt x="2181" y="60"/>
                  </a:lnTo>
                  <a:lnTo>
                    <a:pt x="2182" y="60"/>
                  </a:lnTo>
                  <a:lnTo>
                    <a:pt x="2184" y="61"/>
                  </a:lnTo>
                  <a:lnTo>
                    <a:pt x="2186" y="60"/>
                  </a:lnTo>
                  <a:lnTo>
                    <a:pt x="2186" y="61"/>
                  </a:lnTo>
                  <a:lnTo>
                    <a:pt x="2189" y="60"/>
                  </a:lnTo>
                  <a:lnTo>
                    <a:pt x="2190" y="60"/>
                  </a:lnTo>
                  <a:lnTo>
                    <a:pt x="2191" y="60"/>
                  </a:lnTo>
                  <a:lnTo>
                    <a:pt x="2196" y="57"/>
                  </a:lnTo>
                  <a:lnTo>
                    <a:pt x="2198" y="57"/>
                  </a:lnTo>
                  <a:lnTo>
                    <a:pt x="2198" y="58"/>
                  </a:lnTo>
                  <a:lnTo>
                    <a:pt x="2202" y="58"/>
                  </a:lnTo>
                  <a:lnTo>
                    <a:pt x="2204" y="57"/>
                  </a:lnTo>
                  <a:lnTo>
                    <a:pt x="2206" y="56"/>
                  </a:lnTo>
                  <a:lnTo>
                    <a:pt x="2208" y="56"/>
                  </a:lnTo>
                  <a:lnTo>
                    <a:pt x="2212" y="54"/>
                  </a:lnTo>
                  <a:lnTo>
                    <a:pt x="2213" y="54"/>
                  </a:lnTo>
                  <a:lnTo>
                    <a:pt x="2215" y="52"/>
                  </a:lnTo>
                  <a:lnTo>
                    <a:pt x="2217" y="52"/>
                  </a:lnTo>
                  <a:lnTo>
                    <a:pt x="2217" y="52"/>
                  </a:lnTo>
                  <a:lnTo>
                    <a:pt x="2219" y="52"/>
                  </a:lnTo>
                  <a:lnTo>
                    <a:pt x="2220" y="52"/>
                  </a:lnTo>
                  <a:lnTo>
                    <a:pt x="2223" y="50"/>
                  </a:lnTo>
                  <a:lnTo>
                    <a:pt x="2227" y="50"/>
                  </a:lnTo>
                  <a:lnTo>
                    <a:pt x="2231" y="48"/>
                  </a:lnTo>
                  <a:lnTo>
                    <a:pt x="2233" y="48"/>
                  </a:lnTo>
                  <a:lnTo>
                    <a:pt x="2234" y="49"/>
                  </a:lnTo>
                  <a:lnTo>
                    <a:pt x="2241" y="49"/>
                  </a:lnTo>
                  <a:lnTo>
                    <a:pt x="2241" y="48"/>
                  </a:lnTo>
                  <a:lnTo>
                    <a:pt x="2242" y="48"/>
                  </a:lnTo>
                  <a:lnTo>
                    <a:pt x="2246" y="46"/>
                  </a:lnTo>
                  <a:lnTo>
                    <a:pt x="2250" y="42"/>
                  </a:lnTo>
                  <a:lnTo>
                    <a:pt x="2253" y="41"/>
                  </a:lnTo>
                  <a:lnTo>
                    <a:pt x="2255" y="40"/>
                  </a:lnTo>
                  <a:lnTo>
                    <a:pt x="2255" y="40"/>
                  </a:lnTo>
                  <a:lnTo>
                    <a:pt x="2257" y="40"/>
                  </a:lnTo>
                  <a:lnTo>
                    <a:pt x="2258" y="40"/>
                  </a:lnTo>
                  <a:lnTo>
                    <a:pt x="2262" y="40"/>
                  </a:lnTo>
                  <a:lnTo>
                    <a:pt x="2266" y="37"/>
                  </a:lnTo>
                  <a:lnTo>
                    <a:pt x="2268" y="37"/>
                  </a:lnTo>
                  <a:lnTo>
                    <a:pt x="2269" y="35"/>
                  </a:lnTo>
                  <a:lnTo>
                    <a:pt x="2269" y="35"/>
                  </a:lnTo>
                  <a:lnTo>
                    <a:pt x="2270" y="34"/>
                  </a:lnTo>
                  <a:lnTo>
                    <a:pt x="2272" y="34"/>
                  </a:lnTo>
                  <a:lnTo>
                    <a:pt x="2274" y="33"/>
                  </a:lnTo>
                  <a:lnTo>
                    <a:pt x="2275" y="34"/>
                  </a:lnTo>
                  <a:lnTo>
                    <a:pt x="2274" y="36"/>
                  </a:lnTo>
                  <a:lnTo>
                    <a:pt x="2275" y="37"/>
                  </a:lnTo>
                  <a:lnTo>
                    <a:pt x="2276" y="37"/>
                  </a:lnTo>
                  <a:lnTo>
                    <a:pt x="2277" y="36"/>
                  </a:lnTo>
                  <a:lnTo>
                    <a:pt x="2277" y="35"/>
                  </a:lnTo>
                  <a:lnTo>
                    <a:pt x="2277" y="34"/>
                  </a:lnTo>
                  <a:lnTo>
                    <a:pt x="2278" y="33"/>
                  </a:lnTo>
                  <a:lnTo>
                    <a:pt x="2280" y="33"/>
                  </a:lnTo>
                  <a:lnTo>
                    <a:pt x="2282" y="34"/>
                  </a:lnTo>
                  <a:lnTo>
                    <a:pt x="2284" y="36"/>
                  </a:lnTo>
                  <a:lnTo>
                    <a:pt x="2286" y="37"/>
                  </a:lnTo>
                  <a:lnTo>
                    <a:pt x="2287" y="36"/>
                  </a:lnTo>
                  <a:lnTo>
                    <a:pt x="2288" y="36"/>
                  </a:lnTo>
                  <a:lnTo>
                    <a:pt x="2290" y="36"/>
                  </a:lnTo>
                  <a:lnTo>
                    <a:pt x="2290" y="37"/>
                  </a:lnTo>
                  <a:lnTo>
                    <a:pt x="2290" y="38"/>
                  </a:lnTo>
                  <a:lnTo>
                    <a:pt x="2291" y="37"/>
                  </a:lnTo>
                  <a:lnTo>
                    <a:pt x="2291" y="35"/>
                  </a:lnTo>
                  <a:lnTo>
                    <a:pt x="2289" y="32"/>
                  </a:lnTo>
                  <a:lnTo>
                    <a:pt x="2290" y="29"/>
                  </a:lnTo>
                  <a:lnTo>
                    <a:pt x="2291" y="28"/>
                  </a:lnTo>
                  <a:lnTo>
                    <a:pt x="2292" y="28"/>
                  </a:lnTo>
                  <a:lnTo>
                    <a:pt x="2295" y="30"/>
                  </a:lnTo>
                  <a:lnTo>
                    <a:pt x="2295" y="32"/>
                  </a:lnTo>
                  <a:lnTo>
                    <a:pt x="2295" y="32"/>
                  </a:lnTo>
                  <a:lnTo>
                    <a:pt x="2293" y="35"/>
                  </a:lnTo>
                  <a:lnTo>
                    <a:pt x="2294" y="36"/>
                  </a:lnTo>
                  <a:lnTo>
                    <a:pt x="2295" y="36"/>
                  </a:lnTo>
                  <a:lnTo>
                    <a:pt x="2296" y="37"/>
                  </a:lnTo>
                  <a:lnTo>
                    <a:pt x="2296" y="38"/>
                  </a:lnTo>
                  <a:lnTo>
                    <a:pt x="2296" y="38"/>
                  </a:lnTo>
                  <a:lnTo>
                    <a:pt x="2296" y="36"/>
                  </a:lnTo>
                  <a:lnTo>
                    <a:pt x="2297" y="36"/>
                  </a:lnTo>
                  <a:lnTo>
                    <a:pt x="2298" y="36"/>
                  </a:lnTo>
                  <a:lnTo>
                    <a:pt x="2299" y="35"/>
                  </a:lnTo>
                  <a:lnTo>
                    <a:pt x="2300" y="36"/>
                  </a:lnTo>
                  <a:lnTo>
                    <a:pt x="2301" y="36"/>
                  </a:lnTo>
                  <a:lnTo>
                    <a:pt x="2301" y="35"/>
                  </a:lnTo>
                  <a:lnTo>
                    <a:pt x="2300" y="34"/>
                  </a:lnTo>
                  <a:lnTo>
                    <a:pt x="2300" y="32"/>
                  </a:lnTo>
                  <a:lnTo>
                    <a:pt x="2301" y="31"/>
                  </a:lnTo>
                  <a:lnTo>
                    <a:pt x="2302" y="33"/>
                  </a:lnTo>
                  <a:lnTo>
                    <a:pt x="2303" y="32"/>
                  </a:lnTo>
                  <a:lnTo>
                    <a:pt x="2301" y="29"/>
                  </a:lnTo>
                  <a:lnTo>
                    <a:pt x="2301" y="26"/>
                  </a:lnTo>
                  <a:lnTo>
                    <a:pt x="2301" y="25"/>
                  </a:lnTo>
                  <a:lnTo>
                    <a:pt x="2302" y="25"/>
                  </a:lnTo>
                  <a:lnTo>
                    <a:pt x="2303" y="25"/>
                  </a:lnTo>
                  <a:lnTo>
                    <a:pt x="2304" y="25"/>
                  </a:lnTo>
                  <a:lnTo>
                    <a:pt x="2305" y="26"/>
                  </a:lnTo>
                  <a:lnTo>
                    <a:pt x="2306" y="26"/>
                  </a:lnTo>
                  <a:lnTo>
                    <a:pt x="2308" y="28"/>
                  </a:lnTo>
                  <a:lnTo>
                    <a:pt x="2309" y="28"/>
                  </a:lnTo>
                  <a:lnTo>
                    <a:pt x="2310" y="27"/>
                  </a:lnTo>
                  <a:lnTo>
                    <a:pt x="2311" y="27"/>
                  </a:lnTo>
                  <a:lnTo>
                    <a:pt x="2312" y="27"/>
                  </a:lnTo>
                  <a:lnTo>
                    <a:pt x="2313" y="27"/>
                  </a:lnTo>
                  <a:lnTo>
                    <a:pt x="2313" y="27"/>
                  </a:lnTo>
                  <a:lnTo>
                    <a:pt x="2318" y="27"/>
                  </a:lnTo>
                  <a:lnTo>
                    <a:pt x="2319" y="29"/>
                  </a:lnTo>
                  <a:lnTo>
                    <a:pt x="2317" y="31"/>
                  </a:lnTo>
                  <a:lnTo>
                    <a:pt x="2316" y="31"/>
                  </a:lnTo>
                  <a:lnTo>
                    <a:pt x="2315" y="32"/>
                  </a:lnTo>
                  <a:lnTo>
                    <a:pt x="2313" y="33"/>
                  </a:lnTo>
                  <a:lnTo>
                    <a:pt x="2313" y="34"/>
                  </a:lnTo>
                  <a:lnTo>
                    <a:pt x="2313" y="34"/>
                  </a:lnTo>
                  <a:lnTo>
                    <a:pt x="2313" y="35"/>
                  </a:lnTo>
                  <a:lnTo>
                    <a:pt x="2312" y="35"/>
                  </a:lnTo>
                  <a:lnTo>
                    <a:pt x="2310" y="36"/>
                  </a:lnTo>
                  <a:lnTo>
                    <a:pt x="2308" y="36"/>
                  </a:lnTo>
                  <a:lnTo>
                    <a:pt x="2307" y="36"/>
                  </a:lnTo>
                  <a:lnTo>
                    <a:pt x="2307" y="36"/>
                  </a:lnTo>
                  <a:lnTo>
                    <a:pt x="2307" y="39"/>
                  </a:lnTo>
                  <a:lnTo>
                    <a:pt x="2305" y="41"/>
                  </a:lnTo>
                  <a:lnTo>
                    <a:pt x="2305" y="41"/>
                  </a:lnTo>
                  <a:lnTo>
                    <a:pt x="2304" y="41"/>
                  </a:lnTo>
                  <a:lnTo>
                    <a:pt x="2304" y="40"/>
                  </a:lnTo>
                  <a:lnTo>
                    <a:pt x="2303" y="39"/>
                  </a:lnTo>
                  <a:lnTo>
                    <a:pt x="2302" y="39"/>
                  </a:lnTo>
                  <a:lnTo>
                    <a:pt x="2301" y="40"/>
                  </a:lnTo>
                  <a:lnTo>
                    <a:pt x="2298" y="40"/>
                  </a:lnTo>
                  <a:lnTo>
                    <a:pt x="2298" y="41"/>
                  </a:lnTo>
                  <a:lnTo>
                    <a:pt x="2298" y="41"/>
                  </a:lnTo>
                  <a:lnTo>
                    <a:pt x="2298" y="43"/>
                  </a:lnTo>
                  <a:lnTo>
                    <a:pt x="2299" y="44"/>
                  </a:lnTo>
                  <a:lnTo>
                    <a:pt x="2300" y="44"/>
                  </a:lnTo>
                  <a:lnTo>
                    <a:pt x="2301" y="45"/>
                  </a:lnTo>
                  <a:lnTo>
                    <a:pt x="2301" y="46"/>
                  </a:lnTo>
                  <a:lnTo>
                    <a:pt x="2302" y="48"/>
                  </a:lnTo>
                  <a:lnTo>
                    <a:pt x="2302" y="49"/>
                  </a:lnTo>
                  <a:lnTo>
                    <a:pt x="2303" y="50"/>
                  </a:lnTo>
                  <a:lnTo>
                    <a:pt x="2305" y="50"/>
                  </a:lnTo>
                  <a:lnTo>
                    <a:pt x="2306" y="51"/>
                  </a:lnTo>
                  <a:lnTo>
                    <a:pt x="2306" y="52"/>
                  </a:lnTo>
                  <a:lnTo>
                    <a:pt x="2307" y="53"/>
                  </a:lnTo>
                  <a:lnTo>
                    <a:pt x="2307" y="55"/>
                  </a:lnTo>
                  <a:lnTo>
                    <a:pt x="2308" y="56"/>
                  </a:lnTo>
                  <a:lnTo>
                    <a:pt x="2308" y="58"/>
                  </a:lnTo>
                  <a:lnTo>
                    <a:pt x="2310" y="58"/>
                  </a:lnTo>
                  <a:lnTo>
                    <a:pt x="2312" y="57"/>
                  </a:lnTo>
                  <a:lnTo>
                    <a:pt x="2314" y="56"/>
                  </a:lnTo>
                  <a:lnTo>
                    <a:pt x="2315" y="57"/>
                  </a:lnTo>
                  <a:lnTo>
                    <a:pt x="2317" y="59"/>
                  </a:lnTo>
                  <a:lnTo>
                    <a:pt x="2317" y="61"/>
                  </a:lnTo>
                  <a:lnTo>
                    <a:pt x="2318" y="61"/>
                  </a:lnTo>
                  <a:lnTo>
                    <a:pt x="2318" y="61"/>
                  </a:lnTo>
                  <a:lnTo>
                    <a:pt x="2319" y="63"/>
                  </a:lnTo>
                  <a:lnTo>
                    <a:pt x="2321" y="63"/>
                  </a:lnTo>
                  <a:lnTo>
                    <a:pt x="2324" y="66"/>
                  </a:lnTo>
                  <a:lnTo>
                    <a:pt x="2324" y="67"/>
                  </a:lnTo>
                  <a:lnTo>
                    <a:pt x="2325" y="68"/>
                  </a:lnTo>
                  <a:lnTo>
                    <a:pt x="2326" y="68"/>
                  </a:lnTo>
                  <a:lnTo>
                    <a:pt x="2329" y="71"/>
                  </a:lnTo>
                  <a:lnTo>
                    <a:pt x="2331" y="71"/>
                  </a:lnTo>
                  <a:lnTo>
                    <a:pt x="2333" y="72"/>
                  </a:lnTo>
                  <a:lnTo>
                    <a:pt x="2335" y="75"/>
                  </a:lnTo>
                  <a:lnTo>
                    <a:pt x="2336" y="77"/>
                  </a:lnTo>
                  <a:lnTo>
                    <a:pt x="2338" y="81"/>
                  </a:lnTo>
                  <a:lnTo>
                    <a:pt x="2342" y="85"/>
                  </a:lnTo>
                  <a:lnTo>
                    <a:pt x="2346" y="88"/>
                  </a:lnTo>
                  <a:lnTo>
                    <a:pt x="2349" y="88"/>
                  </a:lnTo>
                  <a:lnTo>
                    <a:pt x="2354" y="92"/>
                  </a:lnTo>
                  <a:lnTo>
                    <a:pt x="2354" y="92"/>
                  </a:lnTo>
                  <a:lnTo>
                    <a:pt x="2356" y="94"/>
                  </a:lnTo>
                  <a:lnTo>
                    <a:pt x="2361" y="94"/>
                  </a:lnTo>
                  <a:lnTo>
                    <a:pt x="2363" y="93"/>
                  </a:lnTo>
                  <a:lnTo>
                    <a:pt x="2364" y="93"/>
                  </a:lnTo>
                  <a:lnTo>
                    <a:pt x="2365" y="92"/>
                  </a:lnTo>
                  <a:lnTo>
                    <a:pt x="2366" y="92"/>
                  </a:lnTo>
                  <a:lnTo>
                    <a:pt x="2368" y="91"/>
                  </a:lnTo>
                  <a:lnTo>
                    <a:pt x="2372" y="89"/>
                  </a:lnTo>
                  <a:lnTo>
                    <a:pt x="2373" y="88"/>
                  </a:lnTo>
                  <a:lnTo>
                    <a:pt x="2375" y="88"/>
                  </a:lnTo>
                  <a:lnTo>
                    <a:pt x="2375" y="89"/>
                  </a:lnTo>
                  <a:lnTo>
                    <a:pt x="2376" y="88"/>
                  </a:lnTo>
                  <a:lnTo>
                    <a:pt x="2381" y="88"/>
                  </a:lnTo>
                  <a:lnTo>
                    <a:pt x="2382" y="87"/>
                  </a:lnTo>
                  <a:lnTo>
                    <a:pt x="2383" y="86"/>
                  </a:lnTo>
                  <a:lnTo>
                    <a:pt x="2383" y="87"/>
                  </a:lnTo>
                  <a:lnTo>
                    <a:pt x="2386" y="87"/>
                  </a:lnTo>
                  <a:lnTo>
                    <a:pt x="2387" y="88"/>
                  </a:lnTo>
                  <a:lnTo>
                    <a:pt x="2388" y="88"/>
                  </a:lnTo>
                  <a:lnTo>
                    <a:pt x="2389" y="86"/>
                  </a:lnTo>
                  <a:lnTo>
                    <a:pt x="2392" y="86"/>
                  </a:lnTo>
                  <a:lnTo>
                    <a:pt x="2395" y="89"/>
                  </a:lnTo>
                  <a:lnTo>
                    <a:pt x="2397" y="89"/>
                  </a:lnTo>
                  <a:lnTo>
                    <a:pt x="2400" y="90"/>
                  </a:lnTo>
                  <a:lnTo>
                    <a:pt x="2403" y="93"/>
                  </a:lnTo>
                  <a:lnTo>
                    <a:pt x="2404" y="91"/>
                  </a:lnTo>
                  <a:lnTo>
                    <a:pt x="2405" y="91"/>
                  </a:lnTo>
                  <a:lnTo>
                    <a:pt x="2408" y="91"/>
                  </a:lnTo>
                  <a:lnTo>
                    <a:pt x="2408" y="91"/>
                  </a:lnTo>
                  <a:lnTo>
                    <a:pt x="2409" y="91"/>
                  </a:lnTo>
                  <a:lnTo>
                    <a:pt x="2410" y="91"/>
                  </a:lnTo>
                  <a:lnTo>
                    <a:pt x="2411" y="90"/>
                  </a:lnTo>
                  <a:lnTo>
                    <a:pt x="2411" y="89"/>
                  </a:lnTo>
                  <a:lnTo>
                    <a:pt x="2412" y="88"/>
                  </a:lnTo>
                  <a:lnTo>
                    <a:pt x="2414" y="87"/>
                  </a:lnTo>
                  <a:lnTo>
                    <a:pt x="2415" y="87"/>
                  </a:lnTo>
                  <a:lnTo>
                    <a:pt x="2417" y="88"/>
                  </a:lnTo>
                  <a:lnTo>
                    <a:pt x="2419" y="88"/>
                  </a:lnTo>
                  <a:lnTo>
                    <a:pt x="2420" y="89"/>
                  </a:lnTo>
                  <a:lnTo>
                    <a:pt x="2420" y="88"/>
                  </a:lnTo>
                  <a:lnTo>
                    <a:pt x="2423" y="88"/>
                  </a:lnTo>
                  <a:lnTo>
                    <a:pt x="2425" y="87"/>
                  </a:lnTo>
                  <a:lnTo>
                    <a:pt x="2426" y="87"/>
                  </a:lnTo>
                  <a:lnTo>
                    <a:pt x="2428" y="86"/>
                  </a:lnTo>
                  <a:lnTo>
                    <a:pt x="2430" y="85"/>
                  </a:lnTo>
                  <a:lnTo>
                    <a:pt x="2431" y="84"/>
                  </a:lnTo>
                  <a:lnTo>
                    <a:pt x="2432" y="84"/>
                  </a:lnTo>
                  <a:lnTo>
                    <a:pt x="2433" y="83"/>
                  </a:lnTo>
                  <a:lnTo>
                    <a:pt x="2434" y="82"/>
                  </a:lnTo>
                  <a:lnTo>
                    <a:pt x="2434" y="78"/>
                  </a:lnTo>
                  <a:lnTo>
                    <a:pt x="2435" y="76"/>
                  </a:lnTo>
                  <a:lnTo>
                    <a:pt x="2436" y="76"/>
                  </a:lnTo>
                  <a:lnTo>
                    <a:pt x="2437" y="76"/>
                  </a:lnTo>
                  <a:lnTo>
                    <a:pt x="2438" y="77"/>
                  </a:lnTo>
                  <a:lnTo>
                    <a:pt x="2438" y="81"/>
                  </a:lnTo>
                  <a:lnTo>
                    <a:pt x="2438" y="82"/>
                  </a:lnTo>
                  <a:lnTo>
                    <a:pt x="2438" y="82"/>
                  </a:lnTo>
                  <a:lnTo>
                    <a:pt x="2440" y="83"/>
                  </a:lnTo>
                  <a:lnTo>
                    <a:pt x="2441" y="85"/>
                  </a:lnTo>
                  <a:lnTo>
                    <a:pt x="2443" y="88"/>
                  </a:lnTo>
                  <a:lnTo>
                    <a:pt x="2444" y="88"/>
                  </a:lnTo>
                  <a:lnTo>
                    <a:pt x="2446" y="89"/>
                  </a:lnTo>
                  <a:lnTo>
                    <a:pt x="2446" y="90"/>
                  </a:lnTo>
                  <a:lnTo>
                    <a:pt x="2447" y="92"/>
                  </a:lnTo>
                  <a:lnTo>
                    <a:pt x="2447" y="92"/>
                  </a:lnTo>
                  <a:lnTo>
                    <a:pt x="2451" y="96"/>
                  </a:lnTo>
                  <a:lnTo>
                    <a:pt x="2451" y="96"/>
                  </a:lnTo>
                  <a:lnTo>
                    <a:pt x="2455" y="100"/>
                  </a:lnTo>
                  <a:lnTo>
                    <a:pt x="2455" y="101"/>
                  </a:lnTo>
                  <a:lnTo>
                    <a:pt x="2462" y="108"/>
                  </a:lnTo>
                  <a:lnTo>
                    <a:pt x="2462" y="108"/>
                  </a:lnTo>
                  <a:lnTo>
                    <a:pt x="2467" y="113"/>
                  </a:lnTo>
                  <a:lnTo>
                    <a:pt x="2469" y="114"/>
                  </a:lnTo>
                  <a:lnTo>
                    <a:pt x="2471" y="116"/>
                  </a:lnTo>
                  <a:lnTo>
                    <a:pt x="2473" y="116"/>
                  </a:lnTo>
                  <a:lnTo>
                    <a:pt x="2474" y="117"/>
                  </a:lnTo>
                  <a:lnTo>
                    <a:pt x="2475" y="117"/>
                  </a:lnTo>
                  <a:lnTo>
                    <a:pt x="2476" y="118"/>
                  </a:lnTo>
                  <a:lnTo>
                    <a:pt x="2478" y="118"/>
                  </a:lnTo>
                  <a:lnTo>
                    <a:pt x="2481" y="119"/>
                  </a:lnTo>
                  <a:lnTo>
                    <a:pt x="2482" y="121"/>
                  </a:lnTo>
                  <a:lnTo>
                    <a:pt x="2483" y="121"/>
                  </a:lnTo>
                  <a:lnTo>
                    <a:pt x="2489" y="124"/>
                  </a:lnTo>
                  <a:lnTo>
                    <a:pt x="2491" y="126"/>
                  </a:lnTo>
                  <a:lnTo>
                    <a:pt x="2494" y="126"/>
                  </a:lnTo>
                  <a:lnTo>
                    <a:pt x="2496" y="128"/>
                  </a:lnTo>
                  <a:lnTo>
                    <a:pt x="2496" y="129"/>
                  </a:lnTo>
                  <a:lnTo>
                    <a:pt x="2495" y="131"/>
                  </a:lnTo>
                  <a:lnTo>
                    <a:pt x="2495" y="133"/>
                  </a:lnTo>
                  <a:lnTo>
                    <a:pt x="2497" y="134"/>
                  </a:lnTo>
                  <a:lnTo>
                    <a:pt x="2499" y="134"/>
                  </a:lnTo>
                  <a:lnTo>
                    <a:pt x="2500" y="135"/>
                  </a:lnTo>
                  <a:lnTo>
                    <a:pt x="2501" y="138"/>
                  </a:lnTo>
                  <a:lnTo>
                    <a:pt x="2502" y="139"/>
                  </a:lnTo>
                  <a:lnTo>
                    <a:pt x="2502" y="140"/>
                  </a:lnTo>
                  <a:lnTo>
                    <a:pt x="2503" y="140"/>
                  </a:lnTo>
                  <a:lnTo>
                    <a:pt x="2509" y="146"/>
                  </a:lnTo>
                  <a:lnTo>
                    <a:pt x="2513" y="148"/>
                  </a:lnTo>
                  <a:lnTo>
                    <a:pt x="2514" y="149"/>
                  </a:lnTo>
                  <a:lnTo>
                    <a:pt x="2516" y="152"/>
                  </a:lnTo>
                  <a:lnTo>
                    <a:pt x="2516" y="152"/>
                  </a:lnTo>
                  <a:lnTo>
                    <a:pt x="2520" y="156"/>
                  </a:lnTo>
                  <a:lnTo>
                    <a:pt x="2520" y="156"/>
                  </a:lnTo>
                  <a:lnTo>
                    <a:pt x="2520" y="157"/>
                  </a:lnTo>
                  <a:lnTo>
                    <a:pt x="2521" y="157"/>
                  </a:lnTo>
                  <a:lnTo>
                    <a:pt x="2523" y="159"/>
                  </a:lnTo>
                  <a:lnTo>
                    <a:pt x="2524" y="160"/>
                  </a:lnTo>
                  <a:lnTo>
                    <a:pt x="2524" y="160"/>
                  </a:lnTo>
                  <a:lnTo>
                    <a:pt x="2525" y="162"/>
                  </a:lnTo>
                  <a:lnTo>
                    <a:pt x="2526" y="162"/>
                  </a:lnTo>
                  <a:lnTo>
                    <a:pt x="2526" y="164"/>
                  </a:lnTo>
                  <a:lnTo>
                    <a:pt x="2529" y="168"/>
                  </a:lnTo>
                  <a:lnTo>
                    <a:pt x="2531" y="171"/>
                  </a:lnTo>
                  <a:lnTo>
                    <a:pt x="2534" y="175"/>
                  </a:lnTo>
                  <a:lnTo>
                    <a:pt x="2535" y="180"/>
                  </a:lnTo>
                  <a:lnTo>
                    <a:pt x="2538" y="182"/>
                  </a:lnTo>
                  <a:lnTo>
                    <a:pt x="2539" y="183"/>
                  </a:lnTo>
                  <a:lnTo>
                    <a:pt x="2541" y="185"/>
                  </a:lnTo>
                  <a:lnTo>
                    <a:pt x="2539" y="186"/>
                  </a:lnTo>
                  <a:lnTo>
                    <a:pt x="2539" y="188"/>
                  </a:lnTo>
                  <a:lnTo>
                    <a:pt x="2539" y="188"/>
                  </a:lnTo>
                  <a:lnTo>
                    <a:pt x="2541" y="188"/>
                  </a:lnTo>
                  <a:lnTo>
                    <a:pt x="2541" y="189"/>
                  </a:lnTo>
                  <a:lnTo>
                    <a:pt x="2543" y="188"/>
                  </a:lnTo>
                  <a:lnTo>
                    <a:pt x="2543" y="186"/>
                  </a:lnTo>
                  <a:lnTo>
                    <a:pt x="2544" y="186"/>
                  </a:lnTo>
                  <a:lnTo>
                    <a:pt x="2545" y="187"/>
                  </a:lnTo>
                  <a:lnTo>
                    <a:pt x="2546" y="187"/>
                  </a:lnTo>
                  <a:lnTo>
                    <a:pt x="2548" y="186"/>
                  </a:lnTo>
                  <a:lnTo>
                    <a:pt x="2548" y="186"/>
                  </a:lnTo>
                  <a:lnTo>
                    <a:pt x="2550" y="187"/>
                  </a:lnTo>
                  <a:lnTo>
                    <a:pt x="2550" y="188"/>
                  </a:lnTo>
                  <a:lnTo>
                    <a:pt x="2550" y="188"/>
                  </a:lnTo>
                  <a:lnTo>
                    <a:pt x="2550" y="189"/>
                  </a:lnTo>
                  <a:lnTo>
                    <a:pt x="2550" y="190"/>
                  </a:lnTo>
                  <a:lnTo>
                    <a:pt x="2551" y="190"/>
                  </a:lnTo>
                  <a:lnTo>
                    <a:pt x="2552" y="188"/>
                  </a:lnTo>
                  <a:lnTo>
                    <a:pt x="2553" y="188"/>
                  </a:lnTo>
                  <a:lnTo>
                    <a:pt x="2553" y="188"/>
                  </a:lnTo>
                  <a:lnTo>
                    <a:pt x="2554" y="189"/>
                  </a:lnTo>
                  <a:lnTo>
                    <a:pt x="2555" y="189"/>
                  </a:lnTo>
                  <a:lnTo>
                    <a:pt x="2556" y="189"/>
                  </a:lnTo>
                  <a:lnTo>
                    <a:pt x="2557" y="189"/>
                  </a:lnTo>
                  <a:lnTo>
                    <a:pt x="2558" y="187"/>
                  </a:lnTo>
                  <a:lnTo>
                    <a:pt x="2559" y="188"/>
                  </a:lnTo>
                  <a:lnTo>
                    <a:pt x="2559" y="189"/>
                  </a:lnTo>
                  <a:lnTo>
                    <a:pt x="2560" y="190"/>
                  </a:lnTo>
                  <a:lnTo>
                    <a:pt x="2561" y="189"/>
                  </a:lnTo>
                  <a:lnTo>
                    <a:pt x="2562" y="189"/>
                  </a:lnTo>
                  <a:lnTo>
                    <a:pt x="2565" y="192"/>
                  </a:lnTo>
                  <a:lnTo>
                    <a:pt x="2566" y="191"/>
                  </a:lnTo>
                  <a:lnTo>
                    <a:pt x="2567" y="191"/>
                  </a:lnTo>
                  <a:lnTo>
                    <a:pt x="2567" y="192"/>
                  </a:lnTo>
                  <a:lnTo>
                    <a:pt x="2570" y="192"/>
                  </a:lnTo>
                  <a:lnTo>
                    <a:pt x="2570" y="193"/>
                  </a:lnTo>
                  <a:lnTo>
                    <a:pt x="2567" y="195"/>
                  </a:lnTo>
                  <a:lnTo>
                    <a:pt x="2567" y="196"/>
                  </a:lnTo>
                  <a:lnTo>
                    <a:pt x="2568" y="196"/>
                  </a:lnTo>
                  <a:lnTo>
                    <a:pt x="2569" y="197"/>
                  </a:lnTo>
                  <a:lnTo>
                    <a:pt x="2571" y="197"/>
                  </a:lnTo>
                  <a:lnTo>
                    <a:pt x="2572" y="196"/>
                  </a:lnTo>
                  <a:lnTo>
                    <a:pt x="2574" y="195"/>
                  </a:lnTo>
                  <a:lnTo>
                    <a:pt x="2574" y="199"/>
                  </a:lnTo>
                  <a:lnTo>
                    <a:pt x="2575" y="200"/>
                  </a:lnTo>
                  <a:lnTo>
                    <a:pt x="2574" y="200"/>
                  </a:lnTo>
                  <a:lnTo>
                    <a:pt x="2576" y="202"/>
                  </a:lnTo>
                  <a:lnTo>
                    <a:pt x="2576" y="203"/>
                  </a:lnTo>
                  <a:lnTo>
                    <a:pt x="2576" y="203"/>
                  </a:lnTo>
                  <a:lnTo>
                    <a:pt x="2574" y="205"/>
                  </a:lnTo>
                  <a:lnTo>
                    <a:pt x="2575" y="205"/>
                  </a:lnTo>
                  <a:lnTo>
                    <a:pt x="2576" y="206"/>
                  </a:lnTo>
                  <a:lnTo>
                    <a:pt x="2577" y="207"/>
                  </a:lnTo>
                  <a:lnTo>
                    <a:pt x="2577" y="210"/>
                  </a:lnTo>
                  <a:lnTo>
                    <a:pt x="2578" y="210"/>
                  </a:lnTo>
                  <a:lnTo>
                    <a:pt x="2578" y="212"/>
                  </a:lnTo>
                  <a:lnTo>
                    <a:pt x="2577" y="212"/>
                  </a:lnTo>
                  <a:lnTo>
                    <a:pt x="2577" y="214"/>
                  </a:lnTo>
                  <a:lnTo>
                    <a:pt x="2578" y="215"/>
                  </a:lnTo>
                  <a:lnTo>
                    <a:pt x="2579" y="217"/>
                  </a:lnTo>
                  <a:lnTo>
                    <a:pt x="2579" y="218"/>
                  </a:lnTo>
                  <a:lnTo>
                    <a:pt x="2578" y="220"/>
                  </a:lnTo>
                  <a:lnTo>
                    <a:pt x="2578" y="221"/>
                  </a:lnTo>
                  <a:lnTo>
                    <a:pt x="2576" y="223"/>
                  </a:lnTo>
                  <a:lnTo>
                    <a:pt x="2576" y="225"/>
                  </a:lnTo>
                  <a:lnTo>
                    <a:pt x="2575" y="227"/>
                  </a:lnTo>
                  <a:lnTo>
                    <a:pt x="2575" y="229"/>
                  </a:lnTo>
                  <a:lnTo>
                    <a:pt x="2574" y="229"/>
                  </a:lnTo>
                  <a:lnTo>
                    <a:pt x="2574" y="230"/>
                  </a:lnTo>
                  <a:lnTo>
                    <a:pt x="2572" y="230"/>
                  </a:lnTo>
                  <a:lnTo>
                    <a:pt x="2573" y="233"/>
                  </a:lnTo>
                  <a:lnTo>
                    <a:pt x="2572" y="234"/>
                  </a:lnTo>
                  <a:lnTo>
                    <a:pt x="2572" y="234"/>
                  </a:lnTo>
                  <a:lnTo>
                    <a:pt x="2572" y="234"/>
                  </a:lnTo>
                  <a:lnTo>
                    <a:pt x="2573" y="235"/>
                  </a:lnTo>
                  <a:lnTo>
                    <a:pt x="2573" y="235"/>
                  </a:lnTo>
                  <a:lnTo>
                    <a:pt x="2575" y="238"/>
                  </a:lnTo>
                  <a:lnTo>
                    <a:pt x="2575" y="238"/>
                  </a:lnTo>
                  <a:lnTo>
                    <a:pt x="2574" y="238"/>
                  </a:lnTo>
                  <a:lnTo>
                    <a:pt x="2573" y="239"/>
                  </a:lnTo>
                  <a:lnTo>
                    <a:pt x="2574" y="241"/>
                  </a:lnTo>
                  <a:lnTo>
                    <a:pt x="2575" y="243"/>
                  </a:lnTo>
                  <a:lnTo>
                    <a:pt x="2576" y="244"/>
                  </a:lnTo>
                  <a:lnTo>
                    <a:pt x="2577" y="244"/>
                  </a:lnTo>
                  <a:lnTo>
                    <a:pt x="2578" y="243"/>
                  </a:lnTo>
                  <a:lnTo>
                    <a:pt x="2582" y="245"/>
                  </a:lnTo>
                  <a:lnTo>
                    <a:pt x="2583" y="245"/>
                  </a:lnTo>
                  <a:lnTo>
                    <a:pt x="2584" y="246"/>
                  </a:lnTo>
                  <a:lnTo>
                    <a:pt x="2587" y="246"/>
                  </a:lnTo>
                  <a:lnTo>
                    <a:pt x="2587" y="247"/>
                  </a:lnTo>
                  <a:lnTo>
                    <a:pt x="2590" y="247"/>
                  </a:lnTo>
                  <a:lnTo>
                    <a:pt x="2591" y="248"/>
                  </a:lnTo>
                  <a:lnTo>
                    <a:pt x="2594" y="248"/>
                  </a:lnTo>
                  <a:lnTo>
                    <a:pt x="2595" y="247"/>
                  </a:lnTo>
                  <a:lnTo>
                    <a:pt x="2595" y="246"/>
                  </a:lnTo>
                  <a:lnTo>
                    <a:pt x="2596" y="244"/>
                  </a:lnTo>
                  <a:lnTo>
                    <a:pt x="2598" y="244"/>
                  </a:lnTo>
                  <a:lnTo>
                    <a:pt x="2599" y="245"/>
                  </a:lnTo>
                  <a:lnTo>
                    <a:pt x="2600" y="243"/>
                  </a:lnTo>
                  <a:lnTo>
                    <a:pt x="2600" y="242"/>
                  </a:lnTo>
                  <a:lnTo>
                    <a:pt x="2601" y="242"/>
                  </a:lnTo>
                  <a:lnTo>
                    <a:pt x="2603" y="242"/>
                  </a:lnTo>
                  <a:lnTo>
                    <a:pt x="2606" y="239"/>
                  </a:lnTo>
                  <a:lnTo>
                    <a:pt x="2606" y="239"/>
                  </a:lnTo>
                  <a:lnTo>
                    <a:pt x="2606" y="242"/>
                  </a:lnTo>
                  <a:lnTo>
                    <a:pt x="2608" y="242"/>
                  </a:lnTo>
                  <a:lnTo>
                    <a:pt x="2609" y="242"/>
                  </a:lnTo>
                  <a:lnTo>
                    <a:pt x="2611" y="240"/>
                  </a:lnTo>
                  <a:lnTo>
                    <a:pt x="2614" y="240"/>
                  </a:lnTo>
                  <a:lnTo>
                    <a:pt x="2614" y="241"/>
                  </a:lnTo>
                  <a:lnTo>
                    <a:pt x="2613" y="241"/>
                  </a:lnTo>
                  <a:lnTo>
                    <a:pt x="2614" y="242"/>
                  </a:lnTo>
                  <a:lnTo>
                    <a:pt x="2619" y="243"/>
                  </a:lnTo>
                  <a:lnTo>
                    <a:pt x="2620" y="243"/>
                  </a:lnTo>
                  <a:lnTo>
                    <a:pt x="2620" y="243"/>
                  </a:lnTo>
                  <a:lnTo>
                    <a:pt x="2622" y="243"/>
                  </a:lnTo>
                  <a:lnTo>
                    <a:pt x="2624" y="245"/>
                  </a:lnTo>
                  <a:lnTo>
                    <a:pt x="2625" y="246"/>
                  </a:lnTo>
                  <a:lnTo>
                    <a:pt x="2626" y="246"/>
                  </a:lnTo>
                  <a:lnTo>
                    <a:pt x="2627" y="246"/>
                  </a:lnTo>
                  <a:lnTo>
                    <a:pt x="2628" y="246"/>
                  </a:lnTo>
                  <a:lnTo>
                    <a:pt x="2629" y="247"/>
                  </a:lnTo>
                  <a:lnTo>
                    <a:pt x="2630" y="248"/>
                  </a:lnTo>
                  <a:lnTo>
                    <a:pt x="2630" y="249"/>
                  </a:lnTo>
                  <a:lnTo>
                    <a:pt x="2630" y="250"/>
                  </a:lnTo>
                  <a:lnTo>
                    <a:pt x="2633" y="250"/>
                  </a:lnTo>
                  <a:lnTo>
                    <a:pt x="2634" y="251"/>
                  </a:lnTo>
                  <a:lnTo>
                    <a:pt x="2635" y="253"/>
                  </a:lnTo>
                  <a:lnTo>
                    <a:pt x="2637" y="255"/>
                  </a:lnTo>
                  <a:lnTo>
                    <a:pt x="2640" y="256"/>
                  </a:lnTo>
                  <a:lnTo>
                    <a:pt x="2641" y="257"/>
                  </a:lnTo>
                  <a:lnTo>
                    <a:pt x="2641" y="258"/>
                  </a:lnTo>
                  <a:lnTo>
                    <a:pt x="2640" y="259"/>
                  </a:lnTo>
                  <a:lnTo>
                    <a:pt x="2640" y="261"/>
                  </a:lnTo>
                  <a:lnTo>
                    <a:pt x="2640" y="262"/>
                  </a:lnTo>
                  <a:lnTo>
                    <a:pt x="2641" y="264"/>
                  </a:lnTo>
                  <a:lnTo>
                    <a:pt x="2641" y="265"/>
                  </a:lnTo>
                  <a:lnTo>
                    <a:pt x="2641" y="266"/>
                  </a:lnTo>
                  <a:lnTo>
                    <a:pt x="2641" y="266"/>
                  </a:lnTo>
                  <a:lnTo>
                    <a:pt x="2641" y="268"/>
                  </a:lnTo>
                  <a:lnTo>
                    <a:pt x="2642" y="270"/>
                  </a:lnTo>
                  <a:lnTo>
                    <a:pt x="2641" y="272"/>
                  </a:lnTo>
                  <a:lnTo>
                    <a:pt x="2641" y="272"/>
                  </a:lnTo>
                  <a:lnTo>
                    <a:pt x="2641" y="274"/>
                  </a:lnTo>
                  <a:lnTo>
                    <a:pt x="2636" y="279"/>
                  </a:lnTo>
                  <a:lnTo>
                    <a:pt x="2635" y="279"/>
                  </a:lnTo>
                  <a:lnTo>
                    <a:pt x="2634" y="280"/>
                  </a:lnTo>
                  <a:lnTo>
                    <a:pt x="2634" y="282"/>
                  </a:lnTo>
                  <a:lnTo>
                    <a:pt x="2633" y="282"/>
                  </a:lnTo>
                  <a:lnTo>
                    <a:pt x="2632" y="282"/>
                  </a:lnTo>
                  <a:lnTo>
                    <a:pt x="2630" y="284"/>
                  </a:lnTo>
                  <a:lnTo>
                    <a:pt x="2628" y="285"/>
                  </a:lnTo>
                  <a:lnTo>
                    <a:pt x="2625" y="285"/>
                  </a:lnTo>
                  <a:lnTo>
                    <a:pt x="2624" y="287"/>
                  </a:lnTo>
                  <a:lnTo>
                    <a:pt x="2623" y="288"/>
                  </a:lnTo>
                  <a:lnTo>
                    <a:pt x="2621" y="289"/>
                  </a:lnTo>
                  <a:lnTo>
                    <a:pt x="2619" y="289"/>
                  </a:lnTo>
                  <a:lnTo>
                    <a:pt x="2619" y="290"/>
                  </a:lnTo>
                  <a:lnTo>
                    <a:pt x="2618" y="290"/>
                  </a:lnTo>
                  <a:lnTo>
                    <a:pt x="2615" y="292"/>
                  </a:lnTo>
                  <a:lnTo>
                    <a:pt x="2615" y="292"/>
                  </a:lnTo>
                  <a:lnTo>
                    <a:pt x="2611" y="295"/>
                  </a:lnTo>
                  <a:lnTo>
                    <a:pt x="2610" y="295"/>
                  </a:lnTo>
                  <a:lnTo>
                    <a:pt x="2609" y="297"/>
                  </a:lnTo>
                  <a:lnTo>
                    <a:pt x="2607" y="300"/>
                  </a:lnTo>
                  <a:lnTo>
                    <a:pt x="2607" y="301"/>
                  </a:lnTo>
                  <a:lnTo>
                    <a:pt x="2606" y="302"/>
                  </a:lnTo>
                  <a:lnTo>
                    <a:pt x="2606" y="304"/>
                  </a:lnTo>
                  <a:lnTo>
                    <a:pt x="2605" y="305"/>
                  </a:lnTo>
                  <a:lnTo>
                    <a:pt x="2604" y="307"/>
                  </a:lnTo>
                  <a:lnTo>
                    <a:pt x="2603" y="307"/>
                  </a:lnTo>
                  <a:lnTo>
                    <a:pt x="2601" y="311"/>
                  </a:lnTo>
                  <a:lnTo>
                    <a:pt x="2601" y="312"/>
                  </a:lnTo>
                  <a:lnTo>
                    <a:pt x="2601" y="315"/>
                  </a:lnTo>
                  <a:lnTo>
                    <a:pt x="2600" y="319"/>
                  </a:lnTo>
                  <a:lnTo>
                    <a:pt x="2600" y="320"/>
                  </a:lnTo>
                  <a:lnTo>
                    <a:pt x="2600" y="325"/>
                  </a:lnTo>
                  <a:lnTo>
                    <a:pt x="2600" y="325"/>
                  </a:lnTo>
                  <a:lnTo>
                    <a:pt x="2600" y="326"/>
                  </a:lnTo>
                  <a:lnTo>
                    <a:pt x="2600" y="327"/>
                  </a:lnTo>
                  <a:lnTo>
                    <a:pt x="2601" y="329"/>
                  </a:lnTo>
                  <a:lnTo>
                    <a:pt x="2601" y="331"/>
                  </a:lnTo>
                  <a:lnTo>
                    <a:pt x="2602" y="333"/>
                  </a:lnTo>
                  <a:lnTo>
                    <a:pt x="2602" y="335"/>
                  </a:lnTo>
                  <a:lnTo>
                    <a:pt x="2603" y="337"/>
                  </a:lnTo>
                  <a:lnTo>
                    <a:pt x="2603" y="339"/>
                  </a:lnTo>
                  <a:lnTo>
                    <a:pt x="2604" y="339"/>
                  </a:lnTo>
                  <a:lnTo>
                    <a:pt x="2604" y="345"/>
                  </a:lnTo>
                  <a:lnTo>
                    <a:pt x="2605" y="346"/>
                  </a:lnTo>
                  <a:lnTo>
                    <a:pt x="2606" y="351"/>
                  </a:lnTo>
                  <a:lnTo>
                    <a:pt x="2606" y="351"/>
                  </a:lnTo>
                  <a:lnTo>
                    <a:pt x="2606" y="354"/>
                  </a:lnTo>
                  <a:lnTo>
                    <a:pt x="2607" y="354"/>
                  </a:lnTo>
                  <a:lnTo>
                    <a:pt x="2607" y="357"/>
                  </a:lnTo>
                  <a:lnTo>
                    <a:pt x="2607" y="358"/>
                  </a:lnTo>
                  <a:lnTo>
                    <a:pt x="2607" y="361"/>
                  </a:lnTo>
                  <a:lnTo>
                    <a:pt x="2608" y="361"/>
                  </a:lnTo>
                  <a:lnTo>
                    <a:pt x="2608" y="362"/>
                  </a:lnTo>
                  <a:lnTo>
                    <a:pt x="2607" y="364"/>
                  </a:lnTo>
                  <a:lnTo>
                    <a:pt x="2607" y="365"/>
                  </a:lnTo>
                  <a:lnTo>
                    <a:pt x="2604" y="369"/>
                  </a:lnTo>
                  <a:lnTo>
                    <a:pt x="2603" y="372"/>
                  </a:lnTo>
                  <a:lnTo>
                    <a:pt x="2601" y="374"/>
                  </a:lnTo>
                  <a:lnTo>
                    <a:pt x="2601" y="376"/>
                  </a:lnTo>
                  <a:lnTo>
                    <a:pt x="2600" y="377"/>
                  </a:lnTo>
                  <a:lnTo>
                    <a:pt x="2600" y="378"/>
                  </a:lnTo>
                  <a:lnTo>
                    <a:pt x="2599" y="380"/>
                  </a:lnTo>
                  <a:lnTo>
                    <a:pt x="2599" y="382"/>
                  </a:lnTo>
                  <a:lnTo>
                    <a:pt x="2598" y="383"/>
                  </a:lnTo>
                  <a:lnTo>
                    <a:pt x="2598" y="388"/>
                  </a:lnTo>
                  <a:lnTo>
                    <a:pt x="2599" y="388"/>
                  </a:lnTo>
                  <a:lnTo>
                    <a:pt x="2599" y="390"/>
                  </a:lnTo>
                  <a:lnTo>
                    <a:pt x="2599" y="390"/>
                  </a:lnTo>
                  <a:lnTo>
                    <a:pt x="2600" y="394"/>
                  </a:lnTo>
                  <a:lnTo>
                    <a:pt x="2600" y="395"/>
                  </a:lnTo>
                  <a:lnTo>
                    <a:pt x="2600" y="396"/>
                  </a:lnTo>
                  <a:lnTo>
                    <a:pt x="2601" y="397"/>
                  </a:lnTo>
                  <a:lnTo>
                    <a:pt x="2601" y="401"/>
                  </a:lnTo>
                  <a:lnTo>
                    <a:pt x="2602" y="404"/>
                  </a:lnTo>
                  <a:lnTo>
                    <a:pt x="2604" y="407"/>
                  </a:lnTo>
                  <a:lnTo>
                    <a:pt x="2604" y="410"/>
                  </a:lnTo>
                  <a:lnTo>
                    <a:pt x="2603" y="412"/>
                  </a:lnTo>
                  <a:lnTo>
                    <a:pt x="2603" y="416"/>
                  </a:lnTo>
                  <a:lnTo>
                    <a:pt x="2602" y="417"/>
                  </a:lnTo>
                  <a:lnTo>
                    <a:pt x="2602" y="418"/>
                  </a:lnTo>
                  <a:lnTo>
                    <a:pt x="2601" y="419"/>
                  </a:lnTo>
                  <a:lnTo>
                    <a:pt x="2599" y="424"/>
                  </a:lnTo>
                  <a:lnTo>
                    <a:pt x="2599" y="425"/>
                  </a:lnTo>
                  <a:lnTo>
                    <a:pt x="2599" y="426"/>
                  </a:lnTo>
                  <a:lnTo>
                    <a:pt x="2599" y="429"/>
                  </a:lnTo>
                  <a:lnTo>
                    <a:pt x="2598" y="429"/>
                  </a:lnTo>
                  <a:lnTo>
                    <a:pt x="2599" y="430"/>
                  </a:lnTo>
                  <a:lnTo>
                    <a:pt x="2599" y="432"/>
                  </a:lnTo>
                  <a:lnTo>
                    <a:pt x="2597" y="433"/>
                  </a:lnTo>
                  <a:lnTo>
                    <a:pt x="2597" y="435"/>
                  </a:lnTo>
                  <a:lnTo>
                    <a:pt x="2597" y="435"/>
                  </a:lnTo>
                  <a:lnTo>
                    <a:pt x="2597" y="438"/>
                  </a:lnTo>
                  <a:lnTo>
                    <a:pt x="2596" y="439"/>
                  </a:lnTo>
                  <a:lnTo>
                    <a:pt x="2597" y="440"/>
                  </a:lnTo>
                  <a:lnTo>
                    <a:pt x="2597" y="441"/>
                  </a:lnTo>
                  <a:lnTo>
                    <a:pt x="2599" y="443"/>
                  </a:lnTo>
                  <a:lnTo>
                    <a:pt x="2599" y="446"/>
                  </a:lnTo>
                  <a:lnTo>
                    <a:pt x="2597" y="447"/>
                  </a:lnTo>
                  <a:lnTo>
                    <a:pt x="2597" y="448"/>
                  </a:lnTo>
                  <a:lnTo>
                    <a:pt x="2596" y="448"/>
                  </a:lnTo>
                  <a:lnTo>
                    <a:pt x="2594" y="451"/>
                  </a:lnTo>
                  <a:lnTo>
                    <a:pt x="2594" y="456"/>
                  </a:lnTo>
                  <a:lnTo>
                    <a:pt x="2595" y="456"/>
                  </a:lnTo>
                  <a:lnTo>
                    <a:pt x="2595" y="458"/>
                  </a:lnTo>
                  <a:lnTo>
                    <a:pt x="2595" y="459"/>
                  </a:lnTo>
                  <a:lnTo>
                    <a:pt x="2599" y="465"/>
                  </a:lnTo>
                  <a:lnTo>
                    <a:pt x="2604" y="471"/>
                  </a:lnTo>
                  <a:lnTo>
                    <a:pt x="2606" y="472"/>
                  </a:lnTo>
                  <a:lnTo>
                    <a:pt x="2606" y="473"/>
                  </a:lnTo>
                  <a:lnTo>
                    <a:pt x="2608" y="475"/>
                  </a:lnTo>
                  <a:lnTo>
                    <a:pt x="2608" y="475"/>
                  </a:lnTo>
                  <a:lnTo>
                    <a:pt x="2613" y="479"/>
                  </a:lnTo>
                  <a:lnTo>
                    <a:pt x="2613" y="479"/>
                  </a:lnTo>
                  <a:lnTo>
                    <a:pt x="2617" y="482"/>
                  </a:lnTo>
                  <a:lnTo>
                    <a:pt x="2617" y="482"/>
                  </a:lnTo>
                  <a:lnTo>
                    <a:pt x="2620" y="485"/>
                  </a:lnTo>
                  <a:lnTo>
                    <a:pt x="2620" y="485"/>
                  </a:lnTo>
                  <a:lnTo>
                    <a:pt x="2622" y="487"/>
                  </a:lnTo>
                  <a:lnTo>
                    <a:pt x="2625" y="491"/>
                  </a:lnTo>
                  <a:lnTo>
                    <a:pt x="2627" y="492"/>
                  </a:lnTo>
                  <a:lnTo>
                    <a:pt x="2627" y="494"/>
                  </a:lnTo>
                  <a:lnTo>
                    <a:pt x="2630" y="499"/>
                  </a:lnTo>
                  <a:lnTo>
                    <a:pt x="2631" y="500"/>
                  </a:lnTo>
                  <a:lnTo>
                    <a:pt x="2631" y="502"/>
                  </a:lnTo>
                  <a:lnTo>
                    <a:pt x="2630" y="503"/>
                  </a:lnTo>
                  <a:lnTo>
                    <a:pt x="2630" y="504"/>
                  </a:lnTo>
                  <a:lnTo>
                    <a:pt x="2632" y="506"/>
                  </a:lnTo>
                  <a:lnTo>
                    <a:pt x="2632" y="507"/>
                  </a:lnTo>
                  <a:lnTo>
                    <a:pt x="2633" y="509"/>
                  </a:lnTo>
                  <a:lnTo>
                    <a:pt x="2634" y="510"/>
                  </a:lnTo>
                  <a:lnTo>
                    <a:pt x="2636" y="514"/>
                  </a:lnTo>
                  <a:lnTo>
                    <a:pt x="2636" y="515"/>
                  </a:lnTo>
                  <a:lnTo>
                    <a:pt x="2637" y="515"/>
                  </a:lnTo>
                  <a:lnTo>
                    <a:pt x="2637" y="518"/>
                  </a:lnTo>
                  <a:lnTo>
                    <a:pt x="2637" y="518"/>
                  </a:lnTo>
                  <a:lnTo>
                    <a:pt x="2637" y="520"/>
                  </a:lnTo>
                  <a:lnTo>
                    <a:pt x="2638" y="521"/>
                  </a:lnTo>
                  <a:lnTo>
                    <a:pt x="2636" y="523"/>
                  </a:lnTo>
                  <a:lnTo>
                    <a:pt x="2636" y="528"/>
                  </a:lnTo>
                  <a:lnTo>
                    <a:pt x="2637" y="528"/>
                  </a:lnTo>
                  <a:lnTo>
                    <a:pt x="2637" y="532"/>
                  </a:lnTo>
                  <a:lnTo>
                    <a:pt x="2637" y="532"/>
                  </a:lnTo>
                  <a:lnTo>
                    <a:pt x="2637" y="534"/>
                  </a:lnTo>
                  <a:lnTo>
                    <a:pt x="2638" y="535"/>
                  </a:lnTo>
                  <a:lnTo>
                    <a:pt x="2638" y="537"/>
                  </a:lnTo>
                  <a:lnTo>
                    <a:pt x="2640" y="539"/>
                  </a:lnTo>
                  <a:lnTo>
                    <a:pt x="2640" y="542"/>
                  </a:lnTo>
                  <a:lnTo>
                    <a:pt x="2640" y="543"/>
                  </a:lnTo>
                  <a:lnTo>
                    <a:pt x="2640" y="549"/>
                  </a:lnTo>
                  <a:lnTo>
                    <a:pt x="2641" y="550"/>
                  </a:lnTo>
                  <a:lnTo>
                    <a:pt x="2641" y="551"/>
                  </a:lnTo>
                  <a:lnTo>
                    <a:pt x="2640" y="552"/>
                  </a:lnTo>
                  <a:lnTo>
                    <a:pt x="2637" y="552"/>
                  </a:lnTo>
                  <a:lnTo>
                    <a:pt x="2635" y="553"/>
                  </a:lnTo>
                  <a:lnTo>
                    <a:pt x="2634" y="553"/>
                  </a:lnTo>
                  <a:lnTo>
                    <a:pt x="2632" y="554"/>
                  </a:lnTo>
                  <a:lnTo>
                    <a:pt x="2630" y="554"/>
                  </a:lnTo>
                  <a:lnTo>
                    <a:pt x="2627" y="555"/>
                  </a:lnTo>
                  <a:lnTo>
                    <a:pt x="2627" y="557"/>
                  </a:lnTo>
                  <a:lnTo>
                    <a:pt x="2624" y="559"/>
                  </a:lnTo>
                  <a:lnTo>
                    <a:pt x="2624" y="560"/>
                  </a:lnTo>
                  <a:lnTo>
                    <a:pt x="2620" y="564"/>
                  </a:lnTo>
                  <a:lnTo>
                    <a:pt x="2616" y="572"/>
                  </a:lnTo>
                  <a:lnTo>
                    <a:pt x="2615" y="573"/>
                  </a:lnTo>
                  <a:lnTo>
                    <a:pt x="2615" y="576"/>
                  </a:lnTo>
                  <a:lnTo>
                    <a:pt x="2613" y="578"/>
                  </a:lnTo>
                  <a:lnTo>
                    <a:pt x="2612" y="579"/>
                  </a:lnTo>
                  <a:lnTo>
                    <a:pt x="2612" y="580"/>
                  </a:lnTo>
                  <a:lnTo>
                    <a:pt x="2611" y="583"/>
                  </a:lnTo>
                  <a:lnTo>
                    <a:pt x="2608" y="585"/>
                  </a:lnTo>
                  <a:lnTo>
                    <a:pt x="2606" y="586"/>
                  </a:lnTo>
                  <a:lnTo>
                    <a:pt x="2603" y="589"/>
                  </a:lnTo>
                  <a:lnTo>
                    <a:pt x="2603" y="589"/>
                  </a:lnTo>
                  <a:lnTo>
                    <a:pt x="2601" y="591"/>
                  </a:lnTo>
                  <a:lnTo>
                    <a:pt x="2599" y="592"/>
                  </a:lnTo>
                  <a:lnTo>
                    <a:pt x="2593" y="595"/>
                  </a:lnTo>
                  <a:lnTo>
                    <a:pt x="2591" y="596"/>
                  </a:lnTo>
                  <a:lnTo>
                    <a:pt x="2588" y="598"/>
                  </a:lnTo>
                  <a:lnTo>
                    <a:pt x="2588" y="599"/>
                  </a:lnTo>
                  <a:lnTo>
                    <a:pt x="2588" y="600"/>
                  </a:lnTo>
                  <a:lnTo>
                    <a:pt x="2587" y="601"/>
                  </a:lnTo>
                  <a:lnTo>
                    <a:pt x="2582" y="601"/>
                  </a:lnTo>
                  <a:lnTo>
                    <a:pt x="2580" y="599"/>
                  </a:lnTo>
                  <a:lnTo>
                    <a:pt x="2580" y="599"/>
                  </a:lnTo>
                  <a:lnTo>
                    <a:pt x="2575" y="599"/>
                  </a:lnTo>
                  <a:lnTo>
                    <a:pt x="2574" y="600"/>
                  </a:lnTo>
                  <a:lnTo>
                    <a:pt x="2574" y="600"/>
                  </a:lnTo>
                  <a:lnTo>
                    <a:pt x="2572" y="602"/>
                  </a:lnTo>
                  <a:lnTo>
                    <a:pt x="2572" y="603"/>
                  </a:lnTo>
                  <a:lnTo>
                    <a:pt x="2571" y="604"/>
                  </a:lnTo>
                  <a:lnTo>
                    <a:pt x="2571" y="605"/>
                  </a:lnTo>
                  <a:lnTo>
                    <a:pt x="2571" y="606"/>
                  </a:lnTo>
                  <a:lnTo>
                    <a:pt x="2570" y="607"/>
                  </a:lnTo>
                  <a:lnTo>
                    <a:pt x="2570" y="608"/>
                  </a:lnTo>
                  <a:lnTo>
                    <a:pt x="2571" y="608"/>
                  </a:lnTo>
                  <a:lnTo>
                    <a:pt x="2573" y="607"/>
                  </a:lnTo>
                  <a:lnTo>
                    <a:pt x="2575" y="609"/>
                  </a:lnTo>
                  <a:lnTo>
                    <a:pt x="2576" y="610"/>
                  </a:lnTo>
                  <a:lnTo>
                    <a:pt x="2575" y="611"/>
                  </a:lnTo>
                  <a:lnTo>
                    <a:pt x="2575" y="613"/>
                  </a:lnTo>
                  <a:lnTo>
                    <a:pt x="2575" y="613"/>
                  </a:lnTo>
                  <a:lnTo>
                    <a:pt x="2574" y="614"/>
                  </a:lnTo>
                  <a:lnTo>
                    <a:pt x="2572" y="615"/>
                  </a:lnTo>
                  <a:lnTo>
                    <a:pt x="2572" y="617"/>
                  </a:lnTo>
                  <a:lnTo>
                    <a:pt x="2572" y="617"/>
                  </a:lnTo>
                  <a:lnTo>
                    <a:pt x="2572" y="619"/>
                  </a:lnTo>
                  <a:lnTo>
                    <a:pt x="2573" y="621"/>
                  </a:lnTo>
                  <a:lnTo>
                    <a:pt x="2576" y="623"/>
                  </a:lnTo>
                  <a:lnTo>
                    <a:pt x="2576" y="625"/>
                  </a:lnTo>
                  <a:lnTo>
                    <a:pt x="2574" y="627"/>
                  </a:lnTo>
                  <a:lnTo>
                    <a:pt x="2572" y="626"/>
                  </a:lnTo>
                  <a:lnTo>
                    <a:pt x="2572" y="625"/>
                  </a:lnTo>
                  <a:lnTo>
                    <a:pt x="2570" y="625"/>
                  </a:lnTo>
                  <a:lnTo>
                    <a:pt x="2569" y="626"/>
                  </a:lnTo>
                  <a:lnTo>
                    <a:pt x="2568" y="626"/>
                  </a:lnTo>
                  <a:lnTo>
                    <a:pt x="2568" y="627"/>
                  </a:lnTo>
                  <a:lnTo>
                    <a:pt x="2566" y="628"/>
                  </a:lnTo>
                  <a:lnTo>
                    <a:pt x="2565" y="629"/>
                  </a:lnTo>
                  <a:lnTo>
                    <a:pt x="2563" y="631"/>
                  </a:lnTo>
                  <a:lnTo>
                    <a:pt x="2563" y="633"/>
                  </a:lnTo>
                  <a:lnTo>
                    <a:pt x="2564" y="635"/>
                  </a:lnTo>
                  <a:lnTo>
                    <a:pt x="2565" y="636"/>
                  </a:lnTo>
                  <a:lnTo>
                    <a:pt x="2565" y="637"/>
                  </a:lnTo>
                  <a:lnTo>
                    <a:pt x="2563" y="639"/>
                  </a:lnTo>
                  <a:lnTo>
                    <a:pt x="2563" y="640"/>
                  </a:lnTo>
                  <a:lnTo>
                    <a:pt x="2561" y="640"/>
                  </a:lnTo>
                  <a:lnTo>
                    <a:pt x="2560" y="639"/>
                  </a:lnTo>
                  <a:lnTo>
                    <a:pt x="2559" y="640"/>
                  </a:lnTo>
                  <a:lnTo>
                    <a:pt x="2558" y="641"/>
                  </a:lnTo>
                  <a:lnTo>
                    <a:pt x="2557" y="643"/>
                  </a:lnTo>
                  <a:lnTo>
                    <a:pt x="2557" y="647"/>
                  </a:lnTo>
                  <a:lnTo>
                    <a:pt x="2557" y="647"/>
                  </a:lnTo>
                  <a:lnTo>
                    <a:pt x="2557" y="648"/>
                  </a:lnTo>
                  <a:lnTo>
                    <a:pt x="2558" y="649"/>
                  </a:lnTo>
                  <a:lnTo>
                    <a:pt x="2558" y="650"/>
                  </a:lnTo>
                  <a:lnTo>
                    <a:pt x="2559" y="652"/>
                  </a:lnTo>
                  <a:lnTo>
                    <a:pt x="2559" y="656"/>
                  </a:lnTo>
                  <a:lnTo>
                    <a:pt x="2560" y="657"/>
                  </a:lnTo>
                  <a:lnTo>
                    <a:pt x="2560" y="660"/>
                  </a:lnTo>
                  <a:lnTo>
                    <a:pt x="2560" y="661"/>
                  </a:lnTo>
                  <a:lnTo>
                    <a:pt x="2560" y="661"/>
                  </a:lnTo>
                  <a:lnTo>
                    <a:pt x="2560" y="662"/>
                  </a:lnTo>
                  <a:lnTo>
                    <a:pt x="2560" y="663"/>
                  </a:lnTo>
                  <a:lnTo>
                    <a:pt x="2560" y="664"/>
                  </a:lnTo>
                  <a:lnTo>
                    <a:pt x="2560" y="665"/>
                  </a:lnTo>
                  <a:lnTo>
                    <a:pt x="2562" y="668"/>
                  </a:lnTo>
                  <a:lnTo>
                    <a:pt x="2559" y="668"/>
                  </a:lnTo>
                  <a:lnTo>
                    <a:pt x="2558" y="670"/>
                  </a:lnTo>
                  <a:lnTo>
                    <a:pt x="2558" y="671"/>
                  </a:lnTo>
                  <a:lnTo>
                    <a:pt x="2561" y="673"/>
                  </a:lnTo>
                  <a:lnTo>
                    <a:pt x="2562" y="673"/>
                  </a:lnTo>
                  <a:lnTo>
                    <a:pt x="2563" y="674"/>
                  </a:lnTo>
                  <a:lnTo>
                    <a:pt x="2564" y="674"/>
                  </a:lnTo>
                  <a:lnTo>
                    <a:pt x="2565" y="674"/>
                  </a:lnTo>
                  <a:lnTo>
                    <a:pt x="2567" y="676"/>
                  </a:lnTo>
                  <a:lnTo>
                    <a:pt x="2567" y="678"/>
                  </a:lnTo>
                  <a:lnTo>
                    <a:pt x="2568" y="679"/>
                  </a:lnTo>
                  <a:lnTo>
                    <a:pt x="2568" y="680"/>
                  </a:lnTo>
                  <a:lnTo>
                    <a:pt x="2570" y="680"/>
                  </a:lnTo>
                  <a:lnTo>
                    <a:pt x="2573" y="684"/>
                  </a:lnTo>
                  <a:lnTo>
                    <a:pt x="2573" y="685"/>
                  </a:lnTo>
                  <a:lnTo>
                    <a:pt x="2575" y="687"/>
                  </a:lnTo>
                  <a:lnTo>
                    <a:pt x="2577" y="688"/>
                  </a:lnTo>
                  <a:lnTo>
                    <a:pt x="2578" y="688"/>
                  </a:lnTo>
                  <a:lnTo>
                    <a:pt x="2578" y="689"/>
                  </a:lnTo>
                  <a:lnTo>
                    <a:pt x="2580" y="690"/>
                  </a:lnTo>
                  <a:lnTo>
                    <a:pt x="2581" y="692"/>
                  </a:lnTo>
                  <a:lnTo>
                    <a:pt x="2578" y="693"/>
                  </a:lnTo>
                  <a:lnTo>
                    <a:pt x="2577" y="693"/>
                  </a:lnTo>
                  <a:lnTo>
                    <a:pt x="2573" y="693"/>
                  </a:lnTo>
                  <a:lnTo>
                    <a:pt x="2573" y="693"/>
                  </a:lnTo>
                  <a:lnTo>
                    <a:pt x="2571" y="693"/>
                  </a:lnTo>
                  <a:lnTo>
                    <a:pt x="2569" y="691"/>
                  </a:lnTo>
                  <a:lnTo>
                    <a:pt x="2567" y="691"/>
                  </a:lnTo>
                  <a:lnTo>
                    <a:pt x="2566" y="691"/>
                  </a:lnTo>
                  <a:lnTo>
                    <a:pt x="2565" y="691"/>
                  </a:lnTo>
                  <a:lnTo>
                    <a:pt x="2565" y="690"/>
                  </a:lnTo>
                  <a:lnTo>
                    <a:pt x="2562" y="690"/>
                  </a:lnTo>
                  <a:lnTo>
                    <a:pt x="2561" y="689"/>
                  </a:lnTo>
                  <a:lnTo>
                    <a:pt x="2560" y="689"/>
                  </a:lnTo>
                  <a:lnTo>
                    <a:pt x="2558" y="687"/>
                  </a:lnTo>
                  <a:lnTo>
                    <a:pt x="2554" y="686"/>
                  </a:lnTo>
                  <a:lnTo>
                    <a:pt x="2552" y="688"/>
                  </a:lnTo>
                  <a:lnTo>
                    <a:pt x="2551" y="687"/>
                  </a:lnTo>
                  <a:lnTo>
                    <a:pt x="2551" y="688"/>
                  </a:lnTo>
                  <a:lnTo>
                    <a:pt x="2549" y="688"/>
                  </a:lnTo>
                  <a:lnTo>
                    <a:pt x="2548" y="688"/>
                  </a:lnTo>
                  <a:lnTo>
                    <a:pt x="2545" y="687"/>
                  </a:lnTo>
                  <a:lnTo>
                    <a:pt x="2544" y="689"/>
                  </a:lnTo>
                  <a:lnTo>
                    <a:pt x="2543" y="689"/>
                  </a:lnTo>
                  <a:lnTo>
                    <a:pt x="2542" y="690"/>
                  </a:lnTo>
                  <a:lnTo>
                    <a:pt x="2541" y="692"/>
                  </a:lnTo>
                  <a:lnTo>
                    <a:pt x="2540" y="693"/>
                  </a:lnTo>
                  <a:lnTo>
                    <a:pt x="2540" y="694"/>
                  </a:lnTo>
                  <a:lnTo>
                    <a:pt x="2541" y="696"/>
                  </a:lnTo>
                  <a:lnTo>
                    <a:pt x="2541" y="698"/>
                  </a:lnTo>
                  <a:lnTo>
                    <a:pt x="2542" y="700"/>
                  </a:lnTo>
                  <a:lnTo>
                    <a:pt x="2542" y="705"/>
                  </a:lnTo>
                  <a:lnTo>
                    <a:pt x="2543" y="707"/>
                  </a:lnTo>
                  <a:lnTo>
                    <a:pt x="2543" y="708"/>
                  </a:lnTo>
                  <a:lnTo>
                    <a:pt x="2544" y="710"/>
                  </a:lnTo>
                  <a:lnTo>
                    <a:pt x="2544" y="713"/>
                  </a:lnTo>
                  <a:lnTo>
                    <a:pt x="2543" y="714"/>
                  </a:lnTo>
                  <a:lnTo>
                    <a:pt x="2543" y="715"/>
                  </a:lnTo>
                  <a:lnTo>
                    <a:pt x="2544" y="716"/>
                  </a:lnTo>
                  <a:lnTo>
                    <a:pt x="2545" y="716"/>
                  </a:lnTo>
                  <a:lnTo>
                    <a:pt x="2544" y="718"/>
                  </a:lnTo>
                  <a:lnTo>
                    <a:pt x="2544" y="719"/>
                  </a:lnTo>
                  <a:lnTo>
                    <a:pt x="2546" y="720"/>
                  </a:lnTo>
                  <a:lnTo>
                    <a:pt x="2547" y="720"/>
                  </a:lnTo>
                  <a:lnTo>
                    <a:pt x="2547" y="720"/>
                  </a:lnTo>
                  <a:lnTo>
                    <a:pt x="2548" y="721"/>
                  </a:lnTo>
                  <a:lnTo>
                    <a:pt x="2548" y="722"/>
                  </a:lnTo>
                  <a:lnTo>
                    <a:pt x="2547" y="723"/>
                  </a:lnTo>
                  <a:lnTo>
                    <a:pt x="2549" y="725"/>
                  </a:lnTo>
                  <a:lnTo>
                    <a:pt x="2550" y="726"/>
                  </a:lnTo>
                  <a:lnTo>
                    <a:pt x="2552" y="727"/>
                  </a:lnTo>
                  <a:lnTo>
                    <a:pt x="2551" y="730"/>
                  </a:lnTo>
                  <a:lnTo>
                    <a:pt x="2548" y="733"/>
                  </a:lnTo>
                  <a:lnTo>
                    <a:pt x="2548" y="733"/>
                  </a:lnTo>
                  <a:lnTo>
                    <a:pt x="2546" y="731"/>
                  </a:lnTo>
                  <a:lnTo>
                    <a:pt x="2544" y="730"/>
                  </a:lnTo>
                  <a:lnTo>
                    <a:pt x="2542" y="728"/>
                  </a:lnTo>
                  <a:lnTo>
                    <a:pt x="2541" y="728"/>
                  </a:lnTo>
                  <a:lnTo>
                    <a:pt x="2540" y="730"/>
                  </a:lnTo>
                  <a:lnTo>
                    <a:pt x="2540" y="731"/>
                  </a:lnTo>
                  <a:lnTo>
                    <a:pt x="2539" y="732"/>
                  </a:lnTo>
                  <a:lnTo>
                    <a:pt x="2539" y="733"/>
                  </a:lnTo>
                  <a:lnTo>
                    <a:pt x="2537" y="735"/>
                  </a:lnTo>
                  <a:lnTo>
                    <a:pt x="2536" y="735"/>
                  </a:lnTo>
                  <a:lnTo>
                    <a:pt x="2535" y="736"/>
                  </a:lnTo>
                  <a:lnTo>
                    <a:pt x="2534" y="735"/>
                  </a:lnTo>
                  <a:lnTo>
                    <a:pt x="2534" y="732"/>
                  </a:lnTo>
                  <a:lnTo>
                    <a:pt x="2533" y="731"/>
                  </a:lnTo>
                  <a:lnTo>
                    <a:pt x="2533" y="730"/>
                  </a:lnTo>
                  <a:lnTo>
                    <a:pt x="2535" y="728"/>
                  </a:lnTo>
                  <a:lnTo>
                    <a:pt x="2536" y="728"/>
                  </a:lnTo>
                  <a:lnTo>
                    <a:pt x="2537" y="727"/>
                  </a:lnTo>
                  <a:lnTo>
                    <a:pt x="2538" y="727"/>
                  </a:lnTo>
                  <a:lnTo>
                    <a:pt x="2539" y="726"/>
                  </a:lnTo>
                  <a:lnTo>
                    <a:pt x="2539" y="725"/>
                  </a:lnTo>
                  <a:lnTo>
                    <a:pt x="2538" y="725"/>
                  </a:lnTo>
                  <a:lnTo>
                    <a:pt x="2537" y="726"/>
                  </a:lnTo>
                  <a:lnTo>
                    <a:pt x="2533" y="726"/>
                  </a:lnTo>
                  <a:lnTo>
                    <a:pt x="2533" y="723"/>
                  </a:lnTo>
                  <a:lnTo>
                    <a:pt x="2531" y="722"/>
                  </a:lnTo>
                  <a:lnTo>
                    <a:pt x="2530" y="722"/>
                  </a:lnTo>
                  <a:lnTo>
                    <a:pt x="2530" y="722"/>
                  </a:lnTo>
                  <a:lnTo>
                    <a:pt x="2530" y="719"/>
                  </a:lnTo>
                  <a:lnTo>
                    <a:pt x="2529" y="719"/>
                  </a:lnTo>
                  <a:lnTo>
                    <a:pt x="2530" y="717"/>
                  </a:lnTo>
                  <a:lnTo>
                    <a:pt x="2529" y="716"/>
                  </a:lnTo>
                  <a:lnTo>
                    <a:pt x="2529" y="713"/>
                  </a:lnTo>
                  <a:lnTo>
                    <a:pt x="2528" y="712"/>
                  </a:lnTo>
                  <a:lnTo>
                    <a:pt x="2528" y="711"/>
                  </a:lnTo>
                  <a:lnTo>
                    <a:pt x="2527" y="710"/>
                  </a:lnTo>
                  <a:lnTo>
                    <a:pt x="2526" y="710"/>
                  </a:lnTo>
                  <a:lnTo>
                    <a:pt x="2526" y="710"/>
                  </a:lnTo>
                  <a:lnTo>
                    <a:pt x="2522" y="710"/>
                  </a:lnTo>
                  <a:lnTo>
                    <a:pt x="2522" y="710"/>
                  </a:lnTo>
                  <a:lnTo>
                    <a:pt x="2521" y="710"/>
                  </a:lnTo>
                  <a:lnTo>
                    <a:pt x="2519" y="711"/>
                  </a:lnTo>
                  <a:lnTo>
                    <a:pt x="2518" y="711"/>
                  </a:lnTo>
                  <a:lnTo>
                    <a:pt x="2518" y="712"/>
                  </a:lnTo>
                  <a:lnTo>
                    <a:pt x="2517" y="713"/>
                  </a:lnTo>
                  <a:lnTo>
                    <a:pt x="2517" y="714"/>
                  </a:lnTo>
                  <a:lnTo>
                    <a:pt x="2517" y="714"/>
                  </a:lnTo>
                  <a:lnTo>
                    <a:pt x="2516" y="717"/>
                  </a:lnTo>
                  <a:lnTo>
                    <a:pt x="2516" y="718"/>
                  </a:lnTo>
                  <a:lnTo>
                    <a:pt x="2516" y="719"/>
                  </a:lnTo>
                  <a:lnTo>
                    <a:pt x="2514" y="721"/>
                  </a:lnTo>
                  <a:lnTo>
                    <a:pt x="2515" y="723"/>
                  </a:lnTo>
                  <a:lnTo>
                    <a:pt x="2514" y="724"/>
                  </a:lnTo>
                  <a:lnTo>
                    <a:pt x="2514" y="725"/>
                  </a:lnTo>
                  <a:lnTo>
                    <a:pt x="2513" y="726"/>
                  </a:lnTo>
                  <a:lnTo>
                    <a:pt x="2513" y="728"/>
                  </a:lnTo>
                  <a:lnTo>
                    <a:pt x="2512" y="728"/>
                  </a:lnTo>
                  <a:lnTo>
                    <a:pt x="2511" y="729"/>
                  </a:lnTo>
                  <a:lnTo>
                    <a:pt x="2510" y="729"/>
                  </a:lnTo>
                  <a:lnTo>
                    <a:pt x="2509" y="729"/>
                  </a:lnTo>
                  <a:lnTo>
                    <a:pt x="2508" y="729"/>
                  </a:lnTo>
                  <a:lnTo>
                    <a:pt x="2507" y="729"/>
                  </a:lnTo>
                  <a:lnTo>
                    <a:pt x="2505" y="729"/>
                  </a:lnTo>
                  <a:lnTo>
                    <a:pt x="2504" y="728"/>
                  </a:lnTo>
                  <a:lnTo>
                    <a:pt x="2499" y="728"/>
                  </a:lnTo>
                  <a:lnTo>
                    <a:pt x="2498" y="729"/>
                  </a:lnTo>
                  <a:lnTo>
                    <a:pt x="2496" y="729"/>
                  </a:lnTo>
                  <a:lnTo>
                    <a:pt x="2495" y="729"/>
                  </a:lnTo>
                  <a:lnTo>
                    <a:pt x="2495" y="731"/>
                  </a:lnTo>
                  <a:lnTo>
                    <a:pt x="2494" y="732"/>
                  </a:lnTo>
                  <a:lnTo>
                    <a:pt x="2492" y="733"/>
                  </a:lnTo>
                  <a:lnTo>
                    <a:pt x="2491" y="733"/>
                  </a:lnTo>
                  <a:lnTo>
                    <a:pt x="2490" y="733"/>
                  </a:lnTo>
                  <a:lnTo>
                    <a:pt x="2489" y="732"/>
                  </a:lnTo>
                  <a:lnTo>
                    <a:pt x="2486" y="732"/>
                  </a:lnTo>
                  <a:lnTo>
                    <a:pt x="2485" y="732"/>
                  </a:lnTo>
                  <a:lnTo>
                    <a:pt x="2484" y="734"/>
                  </a:lnTo>
                  <a:lnTo>
                    <a:pt x="2483" y="732"/>
                  </a:lnTo>
                  <a:lnTo>
                    <a:pt x="2482" y="732"/>
                  </a:lnTo>
                  <a:lnTo>
                    <a:pt x="2482" y="733"/>
                  </a:lnTo>
                  <a:lnTo>
                    <a:pt x="2480" y="734"/>
                  </a:lnTo>
                  <a:lnTo>
                    <a:pt x="2479" y="736"/>
                  </a:lnTo>
                  <a:lnTo>
                    <a:pt x="2479" y="738"/>
                  </a:lnTo>
                  <a:lnTo>
                    <a:pt x="2478" y="739"/>
                  </a:lnTo>
                  <a:lnTo>
                    <a:pt x="2478" y="740"/>
                  </a:lnTo>
                  <a:lnTo>
                    <a:pt x="2476" y="740"/>
                  </a:lnTo>
                  <a:lnTo>
                    <a:pt x="2476" y="741"/>
                  </a:lnTo>
                  <a:lnTo>
                    <a:pt x="2476" y="742"/>
                  </a:lnTo>
                  <a:lnTo>
                    <a:pt x="2476" y="744"/>
                  </a:lnTo>
                  <a:lnTo>
                    <a:pt x="2476" y="745"/>
                  </a:lnTo>
                  <a:lnTo>
                    <a:pt x="2474" y="745"/>
                  </a:lnTo>
                  <a:lnTo>
                    <a:pt x="2474" y="747"/>
                  </a:lnTo>
                  <a:lnTo>
                    <a:pt x="2474" y="748"/>
                  </a:lnTo>
                  <a:lnTo>
                    <a:pt x="2473" y="749"/>
                  </a:lnTo>
                  <a:lnTo>
                    <a:pt x="2473" y="753"/>
                  </a:lnTo>
                  <a:lnTo>
                    <a:pt x="2473" y="753"/>
                  </a:lnTo>
                  <a:lnTo>
                    <a:pt x="2473" y="760"/>
                  </a:lnTo>
                  <a:lnTo>
                    <a:pt x="2472" y="760"/>
                  </a:lnTo>
                  <a:lnTo>
                    <a:pt x="2472" y="762"/>
                  </a:lnTo>
                  <a:lnTo>
                    <a:pt x="2469" y="764"/>
                  </a:lnTo>
                  <a:lnTo>
                    <a:pt x="2469" y="767"/>
                  </a:lnTo>
                  <a:lnTo>
                    <a:pt x="2469" y="768"/>
                  </a:lnTo>
                  <a:lnTo>
                    <a:pt x="2468" y="770"/>
                  </a:lnTo>
                  <a:lnTo>
                    <a:pt x="2465" y="773"/>
                  </a:lnTo>
                  <a:lnTo>
                    <a:pt x="2465" y="775"/>
                  </a:lnTo>
                  <a:lnTo>
                    <a:pt x="2464" y="776"/>
                  </a:lnTo>
                  <a:lnTo>
                    <a:pt x="2464" y="776"/>
                  </a:lnTo>
                  <a:lnTo>
                    <a:pt x="2463" y="777"/>
                  </a:lnTo>
                  <a:lnTo>
                    <a:pt x="2461" y="777"/>
                  </a:lnTo>
                  <a:lnTo>
                    <a:pt x="2458" y="773"/>
                  </a:lnTo>
                  <a:lnTo>
                    <a:pt x="2457" y="771"/>
                  </a:lnTo>
                  <a:lnTo>
                    <a:pt x="2454" y="768"/>
                  </a:lnTo>
                  <a:lnTo>
                    <a:pt x="2452" y="767"/>
                  </a:lnTo>
                  <a:lnTo>
                    <a:pt x="2451" y="767"/>
                  </a:lnTo>
                  <a:lnTo>
                    <a:pt x="2451" y="766"/>
                  </a:lnTo>
                  <a:lnTo>
                    <a:pt x="2448" y="766"/>
                  </a:lnTo>
                  <a:lnTo>
                    <a:pt x="2447" y="764"/>
                  </a:lnTo>
                  <a:lnTo>
                    <a:pt x="2445" y="764"/>
                  </a:lnTo>
                  <a:lnTo>
                    <a:pt x="2444" y="762"/>
                  </a:lnTo>
                  <a:lnTo>
                    <a:pt x="2444" y="761"/>
                  </a:lnTo>
                  <a:lnTo>
                    <a:pt x="2442" y="760"/>
                  </a:lnTo>
                  <a:lnTo>
                    <a:pt x="2439" y="760"/>
                  </a:lnTo>
                  <a:lnTo>
                    <a:pt x="2436" y="758"/>
                  </a:lnTo>
                  <a:lnTo>
                    <a:pt x="2435" y="758"/>
                  </a:lnTo>
                  <a:lnTo>
                    <a:pt x="2435" y="758"/>
                  </a:lnTo>
                  <a:lnTo>
                    <a:pt x="2432" y="757"/>
                  </a:lnTo>
                  <a:lnTo>
                    <a:pt x="2432" y="757"/>
                  </a:lnTo>
                  <a:lnTo>
                    <a:pt x="2429" y="757"/>
                  </a:lnTo>
                  <a:lnTo>
                    <a:pt x="2428" y="756"/>
                  </a:lnTo>
                  <a:lnTo>
                    <a:pt x="2428" y="757"/>
                  </a:lnTo>
                  <a:lnTo>
                    <a:pt x="2427" y="756"/>
                  </a:lnTo>
                  <a:lnTo>
                    <a:pt x="2415" y="756"/>
                  </a:lnTo>
                  <a:lnTo>
                    <a:pt x="2415" y="757"/>
                  </a:lnTo>
                  <a:lnTo>
                    <a:pt x="2412" y="757"/>
                  </a:lnTo>
                  <a:lnTo>
                    <a:pt x="2412" y="757"/>
                  </a:lnTo>
                  <a:lnTo>
                    <a:pt x="2410" y="757"/>
                  </a:lnTo>
                  <a:lnTo>
                    <a:pt x="2409" y="757"/>
                  </a:lnTo>
                  <a:lnTo>
                    <a:pt x="2402" y="757"/>
                  </a:lnTo>
                  <a:lnTo>
                    <a:pt x="2402" y="758"/>
                  </a:lnTo>
                  <a:lnTo>
                    <a:pt x="2400" y="758"/>
                  </a:lnTo>
                  <a:lnTo>
                    <a:pt x="2399" y="758"/>
                  </a:lnTo>
                  <a:lnTo>
                    <a:pt x="2396" y="758"/>
                  </a:lnTo>
                  <a:lnTo>
                    <a:pt x="2396" y="759"/>
                  </a:lnTo>
                  <a:lnTo>
                    <a:pt x="2394" y="759"/>
                  </a:lnTo>
                  <a:lnTo>
                    <a:pt x="2394" y="758"/>
                  </a:lnTo>
                  <a:lnTo>
                    <a:pt x="2392" y="758"/>
                  </a:lnTo>
                  <a:lnTo>
                    <a:pt x="2392" y="757"/>
                  </a:lnTo>
                  <a:lnTo>
                    <a:pt x="2391" y="757"/>
                  </a:lnTo>
                  <a:lnTo>
                    <a:pt x="2390" y="757"/>
                  </a:lnTo>
                  <a:lnTo>
                    <a:pt x="2389" y="757"/>
                  </a:lnTo>
                  <a:lnTo>
                    <a:pt x="2389" y="756"/>
                  </a:lnTo>
                  <a:lnTo>
                    <a:pt x="2388" y="756"/>
                  </a:lnTo>
                  <a:lnTo>
                    <a:pt x="2387" y="755"/>
                  </a:lnTo>
                  <a:lnTo>
                    <a:pt x="2387" y="754"/>
                  </a:lnTo>
                  <a:lnTo>
                    <a:pt x="2386" y="752"/>
                  </a:lnTo>
                  <a:lnTo>
                    <a:pt x="2386" y="751"/>
                  </a:lnTo>
                  <a:lnTo>
                    <a:pt x="2385" y="750"/>
                  </a:lnTo>
                  <a:lnTo>
                    <a:pt x="2385" y="749"/>
                  </a:lnTo>
                  <a:lnTo>
                    <a:pt x="2386" y="749"/>
                  </a:lnTo>
                  <a:lnTo>
                    <a:pt x="2386" y="748"/>
                  </a:lnTo>
                  <a:lnTo>
                    <a:pt x="2387" y="747"/>
                  </a:lnTo>
                  <a:lnTo>
                    <a:pt x="2387" y="744"/>
                  </a:lnTo>
                  <a:lnTo>
                    <a:pt x="2384" y="741"/>
                  </a:lnTo>
                  <a:lnTo>
                    <a:pt x="2382" y="740"/>
                  </a:lnTo>
                  <a:lnTo>
                    <a:pt x="2381" y="740"/>
                  </a:lnTo>
                  <a:lnTo>
                    <a:pt x="2380" y="740"/>
                  </a:lnTo>
                  <a:lnTo>
                    <a:pt x="2379" y="741"/>
                  </a:lnTo>
                  <a:lnTo>
                    <a:pt x="2378" y="741"/>
                  </a:lnTo>
                  <a:lnTo>
                    <a:pt x="2377" y="738"/>
                  </a:lnTo>
                  <a:lnTo>
                    <a:pt x="2377" y="737"/>
                  </a:lnTo>
                  <a:lnTo>
                    <a:pt x="2377" y="736"/>
                  </a:lnTo>
                  <a:lnTo>
                    <a:pt x="2376" y="734"/>
                  </a:lnTo>
                  <a:lnTo>
                    <a:pt x="2376" y="731"/>
                  </a:lnTo>
                  <a:lnTo>
                    <a:pt x="2377" y="729"/>
                  </a:lnTo>
                  <a:lnTo>
                    <a:pt x="2378" y="726"/>
                  </a:lnTo>
                  <a:lnTo>
                    <a:pt x="2379" y="724"/>
                  </a:lnTo>
                  <a:lnTo>
                    <a:pt x="2380" y="721"/>
                  </a:lnTo>
                  <a:lnTo>
                    <a:pt x="2380" y="721"/>
                  </a:lnTo>
                  <a:lnTo>
                    <a:pt x="2380" y="716"/>
                  </a:lnTo>
                  <a:lnTo>
                    <a:pt x="2381" y="716"/>
                  </a:lnTo>
                  <a:lnTo>
                    <a:pt x="2381" y="712"/>
                  </a:lnTo>
                  <a:lnTo>
                    <a:pt x="2380" y="712"/>
                  </a:lnTo>
                  <a:lnTo>
                    <a:pt x="2380" y="708"/>
                  </a:lnTo>
                  <a:lnTo>
                    <a:pt x="2380" y="707"/>
                  </a:lnTo>
                  <a:lnTo>
                    <a:pt x="2380" y="706"/>
                  </a:lnTo>
                  <a:lnTo>
                    <a:pt x="2379" y="705"/>
                  </a:lnTo>
                  <a:lnTo>
                    <a:pt x="2379" y="702"/>
                  </a:lnTo>
                  <a:lnTo>
                    <a:pt x="2380" y="702"/>
                  </a:lnTo>
                  <a:lnTo>
                    <a:pt x="2381" y="702"/>
                  </a:lnTo>
                  <a:lnTo>
                    <a:pt x="2382" y="704"/>
                  </a:lnTo>
                  <a:lnTo>
                    <a:pt x="2385" y="704"/>
                  </a:lnTo>
                  <a:lnTo>
                    <a:pt x="2387" y="705"/>
                  </a:lnTo>
                  <a:lnTo>
                    <a:pt x="2387" y="708"/>
                  </a:lnTo>
                  <a:lnTo>
                    <a:pt x="2383" y="711"/>
                  </a:lnTo>
                  <a:lnTo>
                    <a:pt x="2382" y="712"/>
                  </a:lnTo>
                  <a:lnTo>
                    <a:pt x="2382" y="714"/>
                  </a:lnTo>
                  <a:lnTo>
                    <a:pt x="2383" y="715"/>
                  </a:lnTo>
                  <a:lnTo>
                    <a:pt x="2383" y="716"/>
                  </a:lnTo>
                  <a:lnTo>
                    <a:pt x="2382" y="717"/>
                  </a:lnTo>
                  <a:lnTo>
                    <a:pt x="2382" y="720"/>
                  </a:lnTo>
                  <a:lnTo>
                    <a:pt x="2384" y="720"/>
                  </a:lnTo>
                  <a:lnTo>
                    <a:pt x="2385" y="718"/>
                  </a:lnTo>
                  <a:lnTo>
                    <a:pt x="2387" y="717"/>
                  </a:lnTo>
                  <a:lnTo>
                    <a:pt x="2389" y="715"/>
                  </a:lnTo>
                  <a:lnTo>
                    <a:pt x="2389" y="713"/>
                  </a:lnTo>
                  <a:lnTo>
                    <a:pt x="2390" y="713"/>
                  </a:lnTo>
                  <a:lnTo>
                    <a:pt x="2390" y="708"/>
                  </a:lnTo>
                  <a:lnTo>
                    <a:pt x="2391" y="708"/>
                  </a:lnTo>
                  <a:lnTo>
                    <a:pt x="2391" y="707"/>
                  </a:lnTo>
                  <a:lnTo>
                    <a:pt x="2390" y="706"/>
                  </a:lnTo>
                  <a:lnTo>
                    <a:pt x="2390" y="704"/>
                  </a:lnTo>
                  <a:lnTo>
                    <a:pt x="2389" y="703"/>
                  </a:lnTo>
                  <a:lnTo>
                    <a:pt x="2388" y="702"/>
                  </a:lnTo>
                  <a:lnTo>
                    <a:pt x="2387" y="703"/>
                  </a:lnTo>
                  <a:lnTo>
                    <a:pt x="2384" y="703"/>
                  </a:lnTo>
                  <a:lnTo>
                    <a:pt x="2384" y="702"/>
                  </a:lnTo>
                  <a:lnTo>
                    <a:pt x="2384" y="699"/>
                  </a:lnTo>
                  <a:lnTo>
                    <a:pt x="2383" y="697"/>
                  </a:lnTo>
                  <a:lnTo>
                    <a:pt x="2382" y="697"/>
                  </a:lnTo>
                  <a:lnTo>
                    <a:pt x="2381" y="696"/>
                  </a:lnTo>
                  <a:lnTo>
                    <a:pt x="2378" y="696"/>
                  </a:lnTo>
                  <a:lnTo>
                    <a:pt x="2376" y="695"/>
                  </a:lnTo>
                  <a:lnTo>
                    <a:pt x="2375" y="695"/>
                  </a:lnTo>
                  <a:lnTo>
                    <a:pt x="2374" y="696"/>
                  </a:lnTo>
                  <a:lnTo>
                    <a:pt x="2374" y="697"/>
                  </a:lnTo>
                  <a:lnTo>
                    <a:pt x="2371" y="699"/>
                  </a:lnTo>
                  <a:lnTo>
                    <a:pt x="2371" y="700"/>
                  </a:lnTo>
                  <a:lnTo>
                    <a:pt x="2372" y="701"/>
                  </a:lnTo>
                  <a:lnTo>
                    <a:pt x="2373" y="702"/>
                  </a:lnTo>
                  <a:lnTo>
                    <a:pt x="2372" y="704"/>
                  </a:lnTo>
                  <a:lnTo>
                    <a:pt x="2370" y="704"/>
                  </a:lnTo>
                  <a:lnTo>
                    <a:pt x="2369" y="704"/>
                  </a:lnTo>
                  <a:lnTo>
                    <a:pt x="2369" y="705"/>
                  </a:lnTo>
                  <a:lnTo>
                    <a:pt x="2371" y="705"/>
                  </a:lnTo>
                  <a:lnTo>
                    <a:pt x="2372" y="707"/>
                  </a:lnTo>
                  <a:lnTo>
                    <a:pt x="2373" y="707"/>
                  </a:lnTo>
                  <a:lnTo>
                    <a:pt x="2374" y="708"/>
                  </a:lnTo>
                  <a:lnTo>
                    <a:pt x="2374" y="709"/>
                  </a:lnTo>
                  <a:lnTo>
                    <a:pt x="2370" y="708"/>
                  </a:lnTo>
                  <a:lnTo>
                    <a:pt x="2368" y="707"/>
                  </a:lnTo>
                  <a:lnTo>
                    <a:pt x="2367" y="707"/>
                  </a:lnTo>
                  <a:lnTo>
                    <a:pt x="2367" y="706"/>
                  </a:lnTo>
                  <a:lnTo>
                    <a:pt x="2366" y="706"/>
                  </a:lnTo>
                  <a:lnTo>
                    <a:pt x="2364" y="705"/>
                  </a:lnTo>
                  <a:lnTo>
                    <a:pt x="2364" y="704"/>
                  </a:lnTo>
                  <a:lnTo>
                    <a:pt x="2362" y="704"/>
                  </a:lnTo>
                  <a:lnTo>
                    <a:pt x="2360" y="702"/>
                  </a:lnTo>
                  <a:lnTo>
                    <a:pt x="2359" y="699"/>
                  </a:lnTo>
                  <a:lnTo>
                    <a:pt x="2356" y="696"/>
                  </a:lnTo>
                  <a:lnTo>
                    <a:pt x="2353" y="694"/>
                  </a:lnTo>
                  <a:lnTo>
                    <a:pt x="2352" y="694"/>
                  </a:lnTo>
                  <a:lnTo>
                    <a:pt x="2351" y="693"/>
                  </a:lnTo>
                  <a:lnTo>
                    <a:pt x="2350" y="693"/>
                  </a:lnTo>
                  <a:lnTo>
                    <a:pt x="2349" y="693"/>
                  </a:lnTo>
                  <a:lnTo>
                    <a:pt x="2347" y="692"/>
                  </a:lnTo>
                  <a:lnTo>
                    <a:pt x="2344" y="689"/>
                  </a:lnTo>
                  <a:lnTo>
                    <a:pt x="2343" y="689"/>
                  </a:lnTo>
                  <a:lnTo>
                    <a:pt x="2343" y="689"/>
                  </a:lnTo>
                  <a:lnTo>
                    <a:pt x="2342" y="688"/>
                  </a:lnTo>
                  <a:lnTo>
                    <a:pt x="2342" y="687"/>
                  </a:lnTo>
                  <a:lnTo>
                    <a:pt x="2340" y="685"/>
                  </a:lnTo>
                  <a:lnTo>
                    <a:pt x="2340" y="685"/>
                  </a:lnTo>
                  <a:lnTo>
                    <a:pt x="2339" y="684"/>
                  </a:lnTo>
                  <a:lnTo>
                    <a:pt x="2339" y="683"/>
                  </a:lnTo>
                  <a:lnTo>
                    <a:pt x="2338" y="682"/>
                  </a:lnTo>
                  <a:lnTo>
                    <a:pt x="2338" y="680"/>
                  </a:lnTo>
                  <a:lnTo>
                    <a:pt x="2337" y="679"/>
                  </a:lnTo>
                  <a:lnTo>
                    <a:pt x="2336" y="677"/>
                  </a:lnTo>
                  <a:lnTo>
                    <a:pt x="2334" y="674"/>
                  </a:lnTo>
                  <a:lnTo>
                    <a:pt x="2333" y="671"/>
                  </a:lnTo>
                  <a:lnTo>
                    <a:pt x="2332" y="670"/>
                  </a:lnTo>
                  <a:lnTo>
                    <a:pt x="2330" y="667"/>
                  </a:lnTo>
                  <a:lnTo>
                    <a:pt x="2327" y="662"/>
                  </a:lnTo>
                  <a:lnTo>
                    <a:pt x="2325" y="659"/>
                  </a:lnTo>
                  <a:lnTo>
                    <a:pt x="2324" y="659"/>
                  </a:lnTo>
                  <a:lnTo>
                    <a:pt x="2324" y="659"/>
                  </a:lnTo>
                  <a:lnTo>
                    <a:pt x="2323" y="658"/>
                  </a:lnTo>
                  <a:lnTo>
                    <a:pt x="2321" y="659"/>
                  </a:lnTo>
                  <a:lnTo>
                    <a:pt x="2321" y="658"/>
                  </a:lnTo>
                  <a:lnTo>
                    <a:pt x="2318" y="658"/>
                  </a:lnTo>
                  <a:lnTo>
                    <a:pt x="2317" y="658"/>
                  </a:lnTo>
                  <a:lnTo>
                    <a:pt x="2317" y="658"/>
                  </a:lnTo>
                  <a:lnTo>
                    <a:pt x="2314" y="656"/>
                  </a:lnTo>
                  <a:lnTo>
                    <a:pt x="2311" y="655"/>
                  </a:lnTo>
                  <a:lnTo>
                    <a:pt x="2310" y="654"/>
                  </a:lnTo>
                  <a:lnTo>
                    <a:pt x="2309" y="652"/>
                  </a:lnTo>
                  <a:lnTo>
                    <a:pt x="2309" y="651"/>
                  </a:lnTo>
                  <a:lnTo>
                    <a:pt x="2307" y="648"/>
                  </a:lnTo>
                  <a:lnTo>
                    <a:pt x="2307" y="647"/>
                  </a:lnTo>
                  <a:lnTo>
                    <a:pt x="2307" y="647"/>
                  </a:lnTo>
                  <a:lnTo>
                    <a:pt x="2303" y="639"/>
                  </a:lnTo>
                  <a:lnTo>
                    <a:pt x="2302" y="639"/>
                  </a:lnTo>
                  <a:lnTo>
                    <a:pt x="2301" y="637"/>
                  </a:lnTo>
                  <a:lnTo>
                    <a:pt x="2299" y="635"/>
                  </a:lnTo>
                  <a:lnTo>
                    <a:pt x="2297" y="632"/>
                  </a:lnTo>
                  <a:lnTo>
                    <a:pt x="2297" y="630"/>
                  </a:lnTo>
                  <a:lnTo>
                    <a:pt x="2296" y="629"/>
                  </a:lnTo>
                  <a:lnTo>
                    <a:pt x="2296" y="628"/>
                  </a:lnTo>
                  <a:lnTo>
                    <a:pt x="2294" y="624"/>
                  </a:lnTo>
                  <a:lnTo>
                    <a:pt x="2293" y="622"/>
                  </a:lnTo>
                  <a:lnTo>
                    <a:pt x="2292" y="621"/>
                  </a:lnTo>
                  <a:lnTo>
                    <a:pt x="2292" y="619"/>
                  </a:lnTo>
                  <a:lnTo>
                    <a:pt x="2289" y="617"/>
                  </a:lnTo>
                  <a:lnTo>
                    <a:pt x="2286" y="615"/>
                  </a:lnTo>
                  <a:lnTo>
                    <a:pt x="2283" y="613"/>
                  </a:lnTo>
                  <a:lnTo>
                    <a:pt x="2282" y="609"/>
                  </a:lnTo>
                  <a:lnTo>
                    <a:pt x="2282" y="606"/>
                  </a:lnTo>
                  <a:lnTo>
                    <a:pt x="2281" y="605"/>
                  </a:lnTo>
                  <a:lnTo>
                    <a:pt x="2281" y="603"/>
                  </a:lnTo>
                  <a:lnTo>
                    <a:pt x="2281" y="603"/>
                  </a:lnTo>
                  <a:lnTo>
                    <a:pt x="2280" y="601"/>
                  </a:lnTo>
                  <a:lnTo>
                    <a:pt x="2278" y="599"/>
                  </a:lnTo>
                  <a:lnTo>
                    <a:pt x="2277" y="598"/>
                  </a:lnTo>
                  <a:lnTo>
                    <a:pt x="2276" y="596"/>
                  </a:lnTo>
                  <a:lnTo>
                    <a:pt x="2276" y="591"/>
                  </a:lnTo>
                  <a:lnTo>
                    <a:pt x="2276" y="591"/>
                  </a:lnTo>
                  <a:lnTo>
                    <a:pt x="2276" y="588"/>
                  </a:lnTo>
                  <a:lnTo>
                    <a:pt x="2277" y="587"/>
                  </a:lnTo>
                  <a:lnTo>
                    <a:pt x="2277" y="586"/>
                  </a:lnTo>
                  <a:lnTo>
                    <a:pt x="2278" y="585"/>
                  </a:lnTo>
                  <a:lnTo>
                    <a:pt x="2280" y="581"/>
                  </a:lnTo>
                  <a:lnTo>
                    <a:pt x="2283" y="578"/>
                  </a:lnTo>
                  <a:lnTo>
                    <a:pt x="2284" y="578"/>
                  </a:lnTo>
                  <a:lnTo>
                    <a:pt x="2285" y="576"/>
                  </a:lnTo>
                  <a:lnTo>
                    <a:pt x="2286" y="576"/>
                  </a:lnTo>
                  <a:lnTo>
                    <a:pt x="2287" y="573"/>
                  </a:lnTo>
                  <a:lnTo>
                    <a:pt x="2287" y="571"/>
                  </a:lnTo>
                  <a:lnTo>
                    <a:pt x="2287" y="571"/>
                  </a:lnTo>
                  <a:lnTo>
                    <a:pt x="2287" y="565"/>
                  </a:lnTo>
                  <a:lnTo>
                    <a:pt x="2286" y="562"/>
                  </a:lnTo>
                  <a:lnTo>
                    <a:pt x="2286" y="561"/>
                  </a:lnTo>
                  <a:lnTo>
                    <a:pt x="2286" y="560"/>
                  </a:lnTo>
                  <a:lnTo>
                    <a:pt x="2286" y="559"/>
                  </a:lnTo>
                  <a:lnTo>
                    <a:pt x="2285" y="557"/>
                  </a:lnTo>
                  <a:lnTo>
                    <a:pt x="2284" y="555"/>
                  </a:lnTo>
                  <a:lnTo>
                    <a:pt x="2284" y="554"/>
                  </a:lnTo>
                  <a:lnTo>
                    <a:pt x="2284" y="553"/>
                  </a:lnTo>
                  <a:lnTo>
                    <a:pt x="2282" y="549"/>
                  </a:lnTo>
                  <a:lnTo>
                    <a:pt x="2282" y="547"/>
                  </a:lnTo>
                  <a:lnTo>
                    <a:pt x="2281" y="545"/>
                  </a:lnTo>
                  <a:lnTo>
                    <a:pt x="2281" y="544"/>
                  </a:lnTo>
                  <a:lnTo>
                    <a:pt x="2280" y="543"/>
                  </a:lnTo>
                  <a:lnTo>
                    <a:pt x="2279" y="543"/>
                  </a:lnTo>
                  <a:lnTo>
                    <a:pt x="2276" y="543"/>
                  </a:lnTo>
                  <a:lnTo>
                    <a:pt x="2275" y="542"/>
                  </a:lnTo>
                  <a:lnTo>
                    <a:pt x="2274" y="540"/>
                  </a:lnTo>
                  <a:lnTo>
                    <a:pt x="2274" y="538"/>
                  </a:lnTo>
                  <a:lnTo>
                    <a:pt x="2274" y="537"/>
                  </a:lnTo>
                  <a:lnTo>
                    <a:pt x="2274" y="536"/>
                  </a:lnTo>
                  <a:lnTo>
                    <a:pt x="2273" y="534"/>
                  </a:lnTo>
                  <a:lnTo>
                    <a:pt x="2273" y="533"/>
                  </a:lnTo>
                  <a:lnTo>
                    <a:pt x="2273" y="533"/>
                  </a:lnTo>
                  <a:lnTo>
                    <a:pt x="2273" y="532"/>
                  </a:lnTo>
                  <a:lnTo>
                    <a:pt x="2270" y="526"/>
                  </a:lnTo>
                  <a:lnTo>
                    <a:pt x="2268" y="525"/>
                  </a:lnTo>
                  <a:lnTo>
                    <a:pt x="2268" y="523"/>
                  </a:lnTo>
                  <a:lnTo>
                    <a:pt x="2267" y="522"/>
                  </a:lnTo>
                  <a:lnTo>
                    <a:pt x="2266" y="521"/>
                  </a:lnTo>
                  <a:lnTo>
                    <a:pt x="2265" y="521"/>
                  </a:lnTo>
                  <a:lnTo>
                    <a:pt x="2265" y="520"/>
                  </a:lnTo>
                  <a:lnTo>
                    <a:pt x="2264" y="521"/>
                  </a:lnTo>
                  <a:lnTo>
                    <a:pt x="2262" y="521"/>
                  </a:lnTo>
                  <a:lnTo>
                    <a:pt x="2261" y="520"/>
                  </a:lnTo>
                  <a:lnTo>
                    <a:pt x="2260" y="520"/>
                  </a:lnTo>
                  <a:lnTo>
                    <a:pt x="2260" y="519"/>
                  </a:lnTo>
                  <a:lnTo>
                    <a:pt x="2258" y="517"/>
                  </a:lnTo>
                  <a:lnTo>
                    <a:pt x="2258" y="515"/>
                  </a:lnTo>
                  <a:lnTo>
                    <a:pt x="2256" y="513"/>
                  </a:lnTo>
                  <a:lnTo>
                    <a:pt x="2256" y="512"/>
                  </a:lnTo>
                  <a:lnTo>
                    <a:pt x="2253" y="508"/>
                  </a:lnTo>
                  <a:lnTo>
                    <a:pt x="2252" y="508"/>
                  </a:lnTo>
                  <a:lnTo>
                    <a:pt x="2251" y="507"/>
                  </a:lnTo>
                  <a:lnTo>
                    <a:pt x="2250" y="507"/>
                  </a:lnTo>
                  <a:lnTo>
                    <a:pt x="2249" y="506"/>
                  </a:lnTo>
                  <a:lnTo>
                    <a:pt x="2249" y="506"/>
                  </a:lnTo>
                  <a:lnTo>
                    <a:pt x="2247" y="504"/>
                  </a:lnTo>
                  <a:lnTo>
                    <a:pt x="2246" y="503"/>
                  </a:lnTo>
                  <a:lnTo>
                    <a:pt x="2245" y="501"/>
                  </a:lnTo>
                  <a:lnTo>
                    <a:pt x="2245" y="499"/>
                  </a:lnTo>
                  <a:lnTo>
                    <a:pt x="2244" y="499"/>
                  </a:lnTo>
                  <a:lnTo>
                    <a:pt x="2244" y="493"/>
                  </a:lnTo>
                  <a:lnTo>
                    <a:pt x="2244" y="493"/>
                  </a:lnTo>
                  <a:lnTo>
                    <a:pt x="2244" y="491"/>
                  </a:lnTo>
                  <a:lnTo>
                    <a:pt x="2243" y="491"/>
                  </a:lnTo>
                  <a:lnTo>
                    <a:pt x="2243" y="489"/>
                  </a:lnTo>
                  <a:lnTo>
                    <a:pt x="2241" y="487"/>
                  </a:lnTo>
                  <a:lnTo>
                    <a:pt x="2241" y="487"/>
                  </a:lnTo>
                  <a:lnTo>
                    <a:pt x="2240" y="486"/>
                  </a:lnTo>
                  <a:lnTo>
                    <a:pt x="2240" y="486"/>
                  </a:lnTo>
                  <a:lnTo>
                    <a:pt x="2239" y="485"/>
                  </a:lnTo>
                  <a:lnTo>
                    <a:pt x="2238" y="485"/>
                  </a:lnTo>
                  <a:lnTo>
                    <a:pt x="2233" y="483"/>
                  </a:lnTo>
                  <a:lnTo>
                    <a:pt x="2230" y="481"/>
                  </a:lnTo>
                  <a:lnTo>
                    <a:pt x="2228" y="481"/>
                  </a:lnTo>
                  <a:lnTo>
                    <a:pt x="2226" y="482"/>
                  </a:lnTo>
                  <a:lnTo>
                    <a:pt x="2225" y="483"/>
                  </a:lnTo>
                  <a:lnTo>
                    <a:pt x="2223" y="483"/>
                  </a:lnTo>
                  <a:lnTo>
                    <a:pt x="2220" y="485"/>
                  </a:lnTo>
                  <a:lnTo>
                    <a:pt x="2219" y="484"/>
                  </a:lnTo>
                  <a:lnTo>
                    <a:pt x="2218" y="485"/>
                  </a:lnTo>
                  <a:lnTo>
                    <a:pt x="2210" y="485"/>
                  </a:lnTo>
                  <a:lnTo>
                    <a:pt x="2207" y="484"/>
                  </a:lnTo>
                  <a:lnTo>
                    <a:pt x="2206" y="483"/>
                  </a:lnTo>
                  <a:lnTo>
                    <a:pt x="2206" y="482"/>
                  </a:lnTo>
                  <a:lnTo>
                    <a:pt x="2206" y="479"/>
                  </a:lnTo>
                  <a:lnTo>
                    <a:pt x="2205" y="478"/>
                  </a:lnTo>
                  <a:lnTo>
                    <a:pt x="2205" y="471"/>
                  </a:lnTo>
                  <a:lnTo>
                    <a:pt x="2205" y="471"/>
                  </a:lnTo>
                  <a:lnTo>
                    <a:pt x="2205" y="463"/>
                  </a:lnTo>
                  <a:lnTo>
                    <a:pt x="2204" y="461"/>
                  </a:lnTo>
                  <a:lnTo>
                    <a:pt x="2203" y="460"/>
                  </a:lnTo>
                  <a:lnTo>
                    <a:pt x="2203" y="460"/>
                  </a:lnTo>
                  <a:lnTo>
                    <a:pt x="2202" y="459"/>
                  </a:lnTo>
                  <a:lnTo>
                    <a:pt x="2202" y="455"/>
                  </a:lnTo>
                  <a:lnTo>
                    <a:pt x="2201" y="453"/>
                  </a:lnTo>
                  <a:lnTo>
                    <a:pt x="2200" y="453"/>
                  </a:lnTo>
                  <a:lnTo>
                    <a:pt x="2200" y="450"/>
                  </a:lnTo>
                  <a:lnTo>
                    <a:pt x="2200" y="450"/>
                  </a:lnTo>
                  <a:lnTo>
                    <a:pt x="2200" y="448"/>
                  </a:lnTo>
                  <a:lnTo>
                    <a:pt x="2202" y="446"/>
                  </a:lnTo>
                  <a:lnTo>
                    <a:pt x="2202" y="438"/>
                  </a:lnTo>
                  <a:lnTo>
                    <a:pt x="2201" y="437"/>
                  </a:lnTo>
                  <a:lnTo>
                    <a:pt x="2201" y="433"/>
                  </a:lnTo>
                  <a:lnTo>
                    <a:pt x="2200" y="432"/>
                  </a:lnTo>
                  <a:lnTo>
                    <a:pt x="2200" y="430"/>
                  </a:lnTo>
                  <a:lnTo>
                    <a:pt x="2200" y="430"/>
                  </a:lnTo>
                  <a:lnTo>
                    <a:pt x="2200" y="427"/>
                  </a:lnTo>
                  <a:lnTo>
                    <a:pt x="2198" y="423"/>
                  </a:lnTo>
                  <a:lnTo>
                    <a:pt x="2196" y="421"/>
                  </a:lnTo>
                  <a:lnTo>
                    <a:pt x="2196" y="420"/>
                  </a:lnTo>
                  <a:lnTo>
                    <a:pt x="2194" y="419"/>
                  </a:lnTo>
                  <a:lnTo>
                    <a:pt x="2192" y="421"/>
                  </a:lnTo>
                  <a:lnTo>
                    <a:pt x="2191" y="422"/>
                  </a:lnTo>
                  <a:lnTo>
                    <a:pt x="2190" y="422"/>
                  </a:lnTo>
                  <a:lnTo>
                    <a:pt x="2189" y="421"/>
                  </a:lnTo>
                  <a:lnTo>
                    <a:pt x="2189" y="420"/>
                  </a:lnTo>
                  <a:lnTo>
                    <a:pt x="2189" y="419"/>
                  </a:lnTo>
                  <a:lnTo>
                    <a:pt x="2188" y="419"/>
                  </a:lnTo>
                  <a:lnTo>
                    <a:pt x="2187" y="418"/>
                  </a:lnTo>
                  <a:lnTo>
                    <a:pt x="2188" y="417"/>
                  </a:lnTo>
                  <a:lnTo>
                    <a:pt x="2191" y="417"/>
                  </a:lnTo>
                  <a:lnTo>
                    <a:pt x="2193" y="414"/>
                  </a:lnTo>
                  <a:lnTo>
                    <a:pt x="2193" y="414"/>
                  </a:lnTo>
                  <a:lnTo>
                    <a:pt x="2194" y="413"/>
                  </a:lnTo>
                  <a:lnTo>
                    <a:pt x="2194" y="412"/>
                  </a:lnTo>
                  <a:lnTo>
                    <a:pt x="2196" y="408"/>
                  </a:lnTo>
                  <a:lnTo>
                    <a:pt x="2196" y="407"/>
                  </a:lnTo>
                  <a:lnTo>
                    <a:pt x="2197" y="405"/>
                  </a:lnTo>
                  <a:lnTo>
                    <a:pt x="2197" y="404"/>
                  </a:lnTo>
                  <a:lnTo>
                    <a:pt x="2198" y="402"/>
                  </a:lnTo>
                  <a:lnTo>
                    <a:pt x="2199" y="398"/>
                  </a:lnTo>
                  <a:lnTo>
                    <a:pt x="2199" y="397"/>
                  </a:lnTo>
                  <a:lnTo>
                    <a:pt x="2199" y="379"/>
                  </a:lnTo>
                  <a:lnTo>
                    <a:pt x="2199" y="378"/>
                  </a:lnTo>
                  <a:lnTo>
                    <a:pt x="2200" y="376"/>
                  </a:lnTo>
                  <a:lnTo>
                    <a:pt x="2200" y="375"/>
                  </a:lnTo>
                  <a:lnTo>
                    <a:pt x="2199" y="374"/>
                  </a:lnTo>
                  <a:lnTo>
                    <a:pt x="2198" y="369"/>
                  </a:lnTo>
                  <a:lnTo>
                    <a:pt x="2197" y="368"/>
                  </a:lnTo>
                  <a:lnTo>
                    <a:pt x="2197" y="367"/>
                  </a:lnTo>
                  <a:lnTo>
                    <a:pt x="2197" y="366"/>
                  </a:lnTo>
                  <a:lnTo>
                    <a:pt x="2196" y="363"/>
                  </a:lnTo>
                  <a:lnTo>
                    <a:pt x="2196" y="361"/>
                  </a:lnTo>
                  <a:lnTo>
                    <a:pt x="2196" y="359"/>
                  </a:lnTo>
                  <a:lnTo>
                    <a:pt x="2195" y="359"/>
                  </a:lnTo>
                  <a:lnTo>
                    <a:pt x="2195" y="357"/>
                  </a:lnTo>
                  <a:lnTo>
                    <a:pt x="2194" y="355"/>
                  </a:lnTo>
                  <a:lnTo>
                    <a:pt x="2194" y="354"/>
                  </a:lnTo>
                  <a:lnTo>
                    <a:pt x="2193" y="353"/>
                  </a:lnTo>
                  <a:lnTo>
                    <a:pt x="2193" y="351"/>
                  </a:lnTo>
                  <a:lnTo>
                    <a:pt x="2193" y="351"/>
                  </a:lnTo>
                  <a:lnTo>
                    <a:pt x="2193" y="350"/>
                  </a:lnTo>
                  <a:lnTo>
                    <a:pt x="2192" y="348"/>
                  </a:lnTo>
                  <a:lnTo>
                    <a:pt x="2189" y="345"/>
                  </a:lnTo>
                  <a:lnTo>
                    <a:pt x="2189" y="338"/>
                  </a:lnTo>
                  <a:lnTo>
                    <a:pt x="2188" y="337"/>
                  </a:lnTo>
                  <a:lnTo>
                    <a:pt x="2188" y="334"/>
                  </a:lnTo>
                  <a:lnTo>
                    <a:pt x="2187" y="333"/>
                  </a:lnTo>
                  <a:lnTo>
                    <a:pt x="2187" y="329"/>
                  </a:lnTo>
                  <a:lnTo>
                    <a:pt x="2187" y="328"/>
                  </a:lnTo>
                  <a:lnTo>
                    <a:pt x="2187" y="326"/>
                  </a:lnTo>
                  <a:lnTo>
                    <a:pt x="2187" y="326"/>
                  </a:lnTo>
                  <a:lnTo>
                    <a:pt x="2186" y="324"/>
                  </a:lnTo>
                  <a:lnTo>
                    <a:pt x="2186" y="323"/>
                  </a:lnTo>
                  <a:lnTo>
                    <a:pt x="2186" y="322"/>
                  </a:lnTo>
                  <a:lnTo>
                    <a:pt x="2185" y="321"/>
                  </a:lnTo>
                  <a:lnTo>
                    <a:pt x="2185" y="319"/>
                  </a:lnTo>
                  <a:lnTo>
                    <a:pt x="2184" y="318"/>
                  </a:lnTo>
                  <a:lnTo>
                    <a:pt x="2184" y="317"/>
                  </a:lnTo>
                  <a:lnTo>
                    <a:pt x="2182" y="314"/>
                  </a:lnTo>
                  <a:lnTo>
                    <a:pt x="2182" y="313"/>
                  </a:lnTo>
                  <a:lnTo>
                    <a:pt x="2180" y="310"/>
                  </a:lnTo>
                  <a:lnTo>
                    <a:pt x="2179" y="308"/>
                  </a:lnTo>
                  <a:lnTo>
                    <a:pt x="2178" y="307"/>
                  </a:lnTo>
                  <a:lnTo>
                    <a:pt x="2178" y="306"/>
                  </a:lnTo>
                  <a:lnTo>
                    <a:pt x="2176" y="301"/>
                  </a:lnTo>
                  <a:lnTo>
                    <a:pt x="2176" y="300"/>
                  </a:lnTo>
                  <a:lnTo>
                    <a:pt x="2175" y="299"/>
                  </a:lnTo>
                  <a:lnTo>
                    <a:pt x="2174" y="297"/>
                  </a:lnTo>
                  <a:lnTo>
                    <a:pt x="2173" y="295"/>
                  </a:lnTo>
                  <a:lnTo>
                    <a:pt x="2173" y="293"/>
                  </a:lnTo>
                  <a:lnTo>
                    <a:pt x="2172" y="292"/>
                  </a:lnTo>
                  <a:lnTo>
                    <a:pt x="2170" y="292"/>
                  </a:lnTo>
                  <a:lnTo>
                    <a:pt x="2169" y="290"/>
                  </a:lnTo>
                  <a:lnTo>
                    <a:pt x="2168" y="289"/>
                  </a:lnTo>
                  <a:lnTo>
                    <a:pt x="2165" y="288"/>
                  </a:lnTo>
                  <a:lnTo>
                    <a:pt x="2163" y="285"/>
                  </a:lnTo>
                  <a:lnTo>
                    <a:pt x="2162" y="283"/>
                  </a:lnTo>
                  <a:lnTo>
                    <a:pt x="2161" y="282"/>
                  </a:lnTo>
                  <a:lnTo>
                    <a:pt x="2161" y="281"/>
                  </a:lnTo>
                  <a:lnTo>
                    <a:pt x="2159" y="277"/>
                  </a:lnTo>
                  <a:lnTo>
                    <a:pt x="2157" y="273"/>
                  </a:lnTo>
                  <a:lnTo>
                    <a:pt x="2157" y="272"/>
                  </a:lnTo>
                  <a:lnTo>
                    <a:pt x="2156" y="270"/>
                  </a:lnTo>
                  <a:lnTo>
                    <a:pt x="2156" y="269"/>
                  </a:lnTo>
                  <a:lnTo>
                    <a:pt x="2155" y="268"/>
                  </a:lnTo>
                  <a:lnTo>
                    <a:pt x="2155" y="268"/>
                  </a:lnTo>
                  <a:lnTo>
                    <a:pt x="2153" y="264"/>
                  </a:lnTo>
                  <a:lnTo>
                    <a:pt x="2153" y="263"/>
                  </a:lnTo>
                  <a:lnTo>
                    <a:pt x="2152" y="262"/>
                  </a:lnTo>
                  <a:lnTo>
                    <a:pt x="2151" y="260"/>
                  </a:lnTo>
                  <a:lnTo>
                    <a:pt x="2147" y="255"/>
                  </a:lnTo>
                  <a:lnTo>
                    <a:pt x="2147" y="254"/>
                  </a:lnTo>
                  <a:lnTo>
                    <a:pt x="2146" y="253"/>
                  </a:lnTo>
                  <a:lnTo>
                    <a:pt x="2146" y="252"/>
                  </a:lnTo>
                  <a:lnTo>
                    <a:pt x="2144" y="248"/>
                  </a:lnTo>
                  <a:lnTo>
                    <a:pt x="2142" y="247"/>
                  </a:lnTo>
                  <a:lnTo>
                    <a:pt x="2141" y="244"/>
                  </a:lnTo>
                  <a:lnTo>
                    <a:pt x="2140" y="242"/>
                  </a:lnTo>
                  <a:lnTo>
                    <a:pt x="2138" y="240"/>
                  </a:lnTo>
                  <a:lnTo>
                    <a:pt x="2138" y="238"/>
                  </a:lnTo>
                  <a:lnTo>
                    <a:pt x="2133" y="235"/>
                  </a:lnTo>
                  <a:lnTo>
                    <a:pt x="2133" y="233"/>
                  </a:lnTo>
                  <a:lnTo>
                    <a:pt x="2133" y="232"/>
                  </a:lnTo>
                  <a:lnTo>
                    <a:pt x="2133" y="231"/>
                  </a:lnTo>
                  <a:lnTo>
                    <a:pt x="2132" y="230"/>
                  </a:lnTo>
                  <a:lnTo>
                    <a:pt x="2130" y="230"/>
                  </a:lnTo>
                  <a:lnTo>
                    <a:pt x="2128" y="229"/>
                  </a:lnTo>
                  <a:lnTo>
                    <a:pt x="2128" y="228"/>
                  </a:lnTo>
                  <a:lnTo>
                    <a:pt x="2128" y="227"/>
                  </a:lnTo>
                  <a:lnTo>
                    <a:pt x="2126" y="225"/>
                  </a:lnTo>
                  <a:lnTo>
                    <a:pt x="2126" y="222"/>
                  </a:lnTo>
                  <a:lnTo>
                    <a:pt x="2125" y="222"/>
                  </a:lnTo>
                  <a:lnTo>
                    <a:pt x="2125" y="220"/>
                  </a:lnTo>
                  <a:lnTo>
                    <a:pt x="2125" y="220"/>
                  </a:lnTo>
                  <a:lnTo>
                    <a:pt x="2125" y="219"/>
                  </a:lnTo>
                  <a:lnTo>
                    <a:pt x="2123" y="216"/>
                  </a:lnTo>
                  <a:lnTo>
                    <a:pt x="2121" y="215"/>
                  </a:lnTo>
                  <a:lnTo>
                    <a:pt x="2118" y="215"/>
                  </a:lnTo>
                  <a:lnTo>
                    <a:pt x="2117" y="215"/>
                  </a:lnTo>
                  <a:lnTo>
                    <a:pt x="2116" y="215"/>
                  </a:lnTo>
                  <a:lnTo>
                    <a:pt x="2115" y="214"/>
                  </a:lnTo>
                  <a:lnTo>
                    <a:pt x="2114" y="214"/>
                  </a:lnTo>
                  <a:lnTo>
                    <a:pt x="2113" y="213"/>
                  </a:lnTo>
                  <a:lnTo>
                    <a:pt x="2112" y="213"/>
                  </a:lnTo>
                  <a:lnTo>
                    <a:pt x="2110" y="213"/>
                  </a:lnTo>
                  <a:lnTo>
                    <a:pt x="2109" y="212"/>
                  </a:lnTo>
                  <a:lnTo>
                    <a:pt x="2103" y="212"/>
                  </a:lnTo>
                  <a:lnTo>
                    <a:pt x="2102" y="212"/>
                  </a:lnTo>
                  <a:lnTo>
                    <a:pt x="2099" y="212"/>
                  </a:lnTo>
                  <a:lnTo>
                    <a:pt x="2098" y="211"/>
                  </a:lnTo>
                  <a:lnTo>
                    <a:pt x="2096" y="208"/>
                  </a:lnTo>
                  <a:lnTo>
                    <a:pt x="2096" y="207"/>
                  </a:lnTo>
                  <a:lnTo>
                    <a:pt x="2094" y="204"/>
                  </a:lnTo>
                  <a:lnTo>
                    <a:pt x="2093" y="201"/>
                  </a:lnTo>
                  <a:lnTo>
                    <a:pt x="2091" y="199"/>
                  </a:lnTo>
                  <a:lnTo>
                    <a:pt x="2088" y="198"/>
                  </a:lnTo>
                  <a:lnTo>
                    <a:pt x="2086" y="198"/>
                  </a:lnTo>
                  <a:lnTo>
                    <a:pt x="2085" y="199"/>
                  </a:lnTo>
                  <a:lnTo>
                    <a:pt x="2083" y="199"/>
                  </a:lnTo>
                  <a:lnTo>
                    <a:pt x="2083" y="199"/>
                  </a:lnTo>
                  <a:lnTo>
                    <a:pt x="2080" y="199"/>
                  </a:lnTo>
                  <a:lnTo>
                    <a:pt x="2079" y="200"/>
                  </a:lnTo>
                  <a:lnTo>
                    <a:pt x="2078" y="200"/>
                  </a:lnTo>
                  <a:lnTo>
                    <a:pt x="2078" y="199"/>
                  </a:lnTo>
                  <a:lnTo>
                    <a:pt x="2078" y="198"/>
                  </a:lnTo>
                  <a:lnTo>
                    <a:pt x="2078" y="195"/>
                  </a:lnTo>
                  <a:lnTo>
                    <a:pt x="2076" y="195"/>
                  </a:lnTo>
                  <a:lnTo>
                    <a:pt x="2074" y="196"/>
                  </a:lnTo>
                  <a:lnTo>
                    <a:pt x="2070" y="196"/>
                  </a:lnTo>
                  <a:lnTo>
                    <a:pt x="2068" y="195"/>
                  </a:lnTo>
                  <a:lnTo>
                    <a:pt x="2066" y="195"/>
                  </a:lnTo>
                  <a:lnTo>
                    <a:pt x="2066" y="195"/>
                  </a:lnTo>
                  <a:lnTo>
                    <a:pt x="2065" y="195"/>
                  </a:lnTo>
                  <a:lnTo>
                    <a:pt x="2064" y="194"/>
                  </a:lnTo>
                  <a:lnTo>
                    <a:pt x="2059" y="194"/>
                  </a:lnTo>
                  <a:lnTo>
                    <a:pt x="2058" y="195"/>
                  </a:lnTo>
                  <a:lnTo>
                    <a:pt x="2055" y="196"/>
                  </a:lnTo>
                  <a:lnTo>
                    <a:pt x="2052" y="198"/>
                  </a:lnTo>
                  <a:lnTo>
                    <a:pt x="2051" y="198"/>
                  </a:lnTo>
                  <a:lnTo>
                    <a:pt x="2051" y="197"/>
                  </a:lnTo>
                  <a:lnTo>
                    <a:pt x="2051" y="196"/>
                  </a:lnTo>
                  <a:lnTo>
                    <a:pt x="2051" y="190"/>
                  </a:lnTo>
                  <a:lnTo>
                    <a:pt x="2052" y="189"/>
                  </a:lnTo>
                  <a:lnTo>
                    <a:pt x="2053" y="186"/>
                  </a:lnTo>
                  <a:lnTo>
                    <a:pt x="2053" y="186"/>
                  </a:lnTo>
                  <a:lnTo>
                    <a:pt x="2054" y="181"/>
                  </a:lnTo>
                  <a:lnTo>
                    <a:pt x="2052" y="179"/>
                  </a:lnTo>
                  <a:lnTo>
                    <a:pt x="2052" y="178"/>
                  </a:lnTo>
                  <a:lnTo>
                    <a:pt x="2051" y="178"/>
                  </a:lnTo>
                  <a:lnTo>
                    <a:pt x="2051" y="174"/>
                  </a:lnTo>
                  <a:lnTo>
                    <a:pt x="2049" y="172"/>
                  </a:lnTo>
                  <a:lnTo>
                    <a:pt x="2048" y="172"/>
                  </a:lnTo>
                  <a:lnTo>
                    <a:pt x="2047" y="171"/>
                  </a:lnTo>
                  <a:lnTo>
                    <a:pt x="2045" y="173"/>
                  </a:lnTo>
                  <a:lnTo>
                    <a:pt x="2042" y="174"/>
                  </a:lnTo>
                  <a:lnTo>
                    <a:pt x="2040" y="174"/>
                  </a:lnTo>
                  <a:lnTo>
                    <a:pt x="2039" y="173"/>
                  </a:lnTo>
                  <a:lnTo>
                    <a:pt x="2038" y="171"/>
                  </a:lnTo>
                  <a:lnTo>
                    <a:pt x="2036" y="168"/>
                  </a:lnTo>
                  <a:lnTo>
                    <a:pt x="2033" y="166"/>
                  </a:lnTo>
                  <a:lnTo>
                    <a:pt x="2032" y="165"/>
                  </a:lnTo>
                  <a:lnTo>
                    <a:pt x="2031" y="164"/>
                  </a:lnTo>
                  <a:lnTo>
                    <a:pt x="2030" y="162"/>
                  </a:lnTo>
                  <a:lnTo>
                    <a:pt x="2027" y="158"/>
                  </a:lnTo>
                  <a:lnTo>
                    <a:pt x="2027" y="157"/>
                  </a:lnTo>
                  <a:lnTo>
                    <a:pt x="2026" y="156"/>
                  </a:lnTo>
                  <a:lnTo>
                    <a:pt x="2026" y="155"/>
                  </a:lnTo>
                  <a:lnTo>
                    <a:pt x="2026" y="154"/>
                  </a:lnTo>
                  <a:lnTo>
                    <a:pt x="2028" y="153"/>
                  </a:lnTo>
                  <a:lnTo>
                    <a:pt x="2031" y="151"/>
                  </a:lnTo>
                  <a:lnTo>
                    <a:pt x="2031" y="149"/>
                  </a:lnTo>
                  <a:lnTo>
                    <a:pt x="2030" y="149"/>
                  </a:lnTo>
                  <a:lnTo>
                    <a:pt x="2030" y="148"/>
                  </a:lnTo>
                  <a:lnTo>
                    <a:pt x="2030" y="147"/>
                  </a:lnTo>
                  <a:lnTo>
                    <a:pt x="2030" y="141"/>
                  </a:lnTo>
                  <a:lnTo>
                    <a:pt x="2028" y="138"/>
                  </a:lnTo>
                  <a:lnTo>
                    <a:pt x="2027" y="136"/>
                  </a:lnTo>
                  <a:lnTo>
                    <a:pt x="2026" y="134"/>
                  </a:lnTo>
                  <a:lnTo>
                    <a:pt x="2026" y="133"/>
                  </a:lnTo>
                  <a:lnTo>
                    <a:pt x="2025" y="132"/>
                  </a:lnTo>
                  <a:lnTo>
                    <a:pt x="2025" y="130"/>
                  </a:lnTo>
                  <a:lnTo>
                    <a:pt x="2024" y="130"/>
                  </a:lnTo>
                  <a:lnTo>
                    <a:pt x="2024" y="129"/>
                  </a:lnTo>
                  <a:lnTo>
                    <a:pt x="2023" y="127"/>
                  </a:lnTo>
                  <a:lnTo>
                    <a:pt x="2023" y="126"/>
                  </a:lnTo>
                  <a:lnTo>
                    <a:pt x="2023" y="125"/>
                  </a:lnTo>
                  <a:lnTo>
                    <a:pt x="2023" y="124"/>
                  </a:lnTo>
                  <a:lnTo>
                    <a:pt x="2022" y="121"/>
                  </a:lnTo>
                  <a:lnTo>
                    <a:pt x="2020" y="119"/>
                  </a:lnTo>
                  <a:lnTo>
                    <a:pt x="2020" y="118"/>
                  </a:lnTo>
                  <a:lnTo>
                    <a:pt x="2018" y="115"/>
                  </a:lnTo>
                  <a:lnTo>
                    <a:pt x="2018" y="113"/>
                  </a:lnTo>
                  <a:lnTo>
                    <a:pt x="2018" y="113"/>
                  </a:lnTo>
                  <a:lnTo>
                    <a:pt x="2018" y="107"/>
                  </a:lnTo>
                  <a:lnTo>
                    <a:pt x="2018" y="106"/>
                  </a:lnTo>
                  <a:lnTo>
                    <a:pt x="2018" y="105"/>
                  </a:lnTo>
                  <a:lnTo>
                    <a:pt x="2019" y="104"/>
                  </a:lnTo>
                  <a:lnTo>
                    <a:pt x="2021" y="103"/>
                  </a:lnTo>
                  <a:lnTo>
                    <a:pt x="2021" y="103"/>
                  </a:lnTo>
                  <a:lnTo>
                    <a:pt x="2022" y="102"/>
                  </a:lnTo>
                  <a:lnTo>
                    <a:pt x="2022" y="101"/>
                  </a:lnTo>
                  <a:lnTo>
                    <a:pt x="2022" y="100"/>
                  </a:lnTo>
                  <a:lnTo>
                    <a:pt x="2022" y="98"/>
                  </a:lnTo>
                  <a:lnTo>
                    <a:pt x="2019" y="95"/>
                  </a:lnTo>
                  <a:lnTo>
                    <a:pt x="2019" y="95"/>
                  </a:lnTo>
                  <a:lnTo>
                    <a:pt x="2018" y="94"/>
                  </a:lnTo>
                  <a:lnTo>
                    <a:pt x="2017" y="90"/>
                  </a:lnTo>
                  <a:lnTo>
                    <a:pt x="2014" y="88"/>
                  </a:lnTo>
                  <a:lnTo>
                    <a:pt x="2013" y="88"/>
                  </a:lnTo>
                  <a:lnTo>
                    <a:pt x="2009" y="85"/>
                  </a:lnTo>
                  <a:lnTo>
                    <a:pt x="2008" y="85"/>
                  </a:lnTo>
                  <a:lnTo>
                    <a:pt x="2005" y="83"/>
                  </a:lnTo>
                  <a:lnTo>
                    <a:pt x="2004" y="83"/>
                  </a:lnTo>
                  <a:lnTo>
                    <a:pt x="2002" y="82"/>
                  </a:lnTo>
                  <a:lnTo>
                    <a:pt x="2000" y="82"/>
                  </a:lnTo>
                  <a:lnTo>
                    <a:pt x="1999" y="83"/>
                  </a:lnTo>
                  <a:lnTo>
                    <a:pt x="1998" y="84"/>
                  </a:lnTo>
                  <a:lnTo>
                    <a:pt x="1994" y="84"/>
                  </a:lnTo>
                  <a:lnTo>
                    <a:pt x="1992" y="86"/>
                  </a:lnTo>
                  <a:lnTo>
                    <a:pt x="1991" y="86"/>
                  </a:lnTo>
                  <a:lnTo>
                    <a:pt x="1990" y="87"/>
                  </a:lnTo>
                  <a:lnTo>
                    <a:pt x="1989" y="88"/>
                  </a:lnTo>
                  <a:lnTo>
                    <a:pt x="1988" y="89"/>
                  </a:lnTo>
                  <a:lnTo>
                    <a:pt x="1982" y="89"/>
                  </a:lnTo>
                  <a:lnTo>
                    <a:pt x="1980" y="90"/>
                  </a:lnTo>
                  <a:lnTo>
                    <a:pt x="1979" y="91"/>
                  </a:lnTo>
                  <a:lnTo>
                    <a:pt x="1978" y="91"/>
                  </a:lnTo>
                  <a:lnTo>
                    <a:pt x="1977" y="91"/>
                  </a:lnTo>
                  <a:lnTo>
                    <a:pt x="1975" y="91"/>
                  </a:lnTo>
                  <a:lnTo>
                    <a:pt x="1974" y="92"/>
                  </a:lnTo>
                  <a:lnTo>
                    <a:pt x="1974" y="95"/>
                  </a:lnTo>
                  <a:lnTo>
                    <a:pt x="1975" y="97"/>
                  </a:lnTo>
                  <a:lnTo>
                    <a:pt x="1975" y="98"/>
                  </a:lnTo>
                  <a:lnTo>
                    <a:pt x="1976" y="101"/>
                  </a:lnTo>
                  <a:lnTo>
                    <a:pt x="1976" y="102"/>
                  </a:lnTo>
                  <a:lnTo>
                    <a:pt x="1977" y="103"/>
                  </a:lnTo>
                  <a:lnTo>
                    <a:pt x="1977" y="105"/>
                  </a:lnTo>
                  <a:lnTo>
                    <a:pt x="1977" y="105"/>
                  </a:lnTo>
                  <a:lnTo>
                    <a:pt x="1977" y="106"/>
                  </a:lnTo>
                  <a:lnTo>
                    <a:pt x="1975" y="109"/>
                  </a:lnTo>
                  <a:lnTo>
                    <a:pt x="1975" y="109"/>
                  </a:lnTo>
                  <a:lnTo>
                    <a:pt x="1972" y="112"/>
                  </a:lnTo>
                  <a:lnTo>
                    <a:pt x="1971" y="112"/>
                  </a:lnTo>
                  <a:lnTo>
                    <a:pt x="1971" y="111"/>
                  </a:lnTo>
                  <a:lnTo>
                    <a:pt x="1970" y="112"/>
                  </a:lnTo>
                  <a:lnTo>
                    <a:pt x="1970" y="111"/>
                  </a:lnTo>
                  <a:lnTo>
                    <a:pt x="1969" y="112"/>
                  </a:lnTo>
                  <a:lnTo>
                    <a:pt x="1967" y="110"/>
                  </a:lnTo>
                  <a:lnTo>
                    <a:pt x="1965" y="110"/>
                  </a:lnTo>
                  <a:lnTo>
                    <a:pt x="1962" y="109"/>
                  </a:lnTo>
                  <a:lnTo>
                    <a:pt x="1960" y="107"/>
                  </a:lnTo>
                  <a:lnTo>
                    <a:pt x="1958" y="107"/>
                  </a:lnTo>
                  <a:lnTo>
                    <a:pt x="1958" y="106"/>
                  </a:lnTo>
                  <a:lnTo>
                    <a:pt x="1956" y="106"/>
                  </a:lnTo>
                  <a:lnTo>
                    <a:pt x="1955" y="108"/>
                  </a:lnTo>
                  <a:lnTo>
                    <a:pt x="1953" y="108"/>
                  </a:lnTo>
                  <a:lnTo>
                    <a:pt x="1952" y="108"/>
                  </a:lnTo>
                  <a:lnTo>
                    <a:pt x="1949" y="108"/>
                  </a:lnTo>
                  <a:lnTo>
                    <a:pt x="1948" y="106"/>
                  </a:lnTo>
                  <a:lnTo>
                    <a:pt x="1947" y="106"/>
                  </a:lnTo>
                  <a:lnTo>
                    <a:pt x="1946" y="105"/>
                  </a:lnTo>
                  <a:lnTo>
                    <a:pt x="1944" y="104"/>
                  </a:lnTo>
                  <a:lnTo>
                    <a:pt x="1942" y="101"/>
                  </a:lnTo>
                  <a:lnTo>
                    <a:pt x="1941" y="101"/>
                  </a:lnTo>
                  <a:lnTo>
                    <a:pt x="1940" y="99"/>
                  </a:lnTo>
                  <a:lnTo>
                    <a:pt x="1940" y="98"/>
                  </a:lnTo>
                  <a:lnTo>
                    <a:pt x="1937" y="94"/>
                  </a:lnTo>
                  <a:lnTo>
                    <a:pt x="1937" y="94"/>
                  </a:lnTo>
                  <a:lnTo>
                    <a:pt x="1934" y="91"/>
                  </a:lnTo>
                  <a:lnTo>
                    <a:pt x="1934" y="91"/>
                  </a:lnTo>
                  <a:lnTo>
                    <a:pt x="1932" y="87"/>
                  </a:lnTo>
                  <a:lnTo>
                    <a:pt x="1931" y="86"/>
                  </a:lnTo>
                  <a:lnTo>
                    <a:pt x="1931" y="87"/>
                  </a:lnTo>
                  <a:lnTo>
                    <a:pt x="1929" y="86"/>
                  </a:lnTo>
                  <a:lnTo>
                    <a:pt x="1928" y="85"/>
                  </a:lnTo>
                  <a:lnTo>
                    <a:pt x="1928" y="83"/>
                  </a:lnTo>
                  <a:lnTo>
                    <a:pt x="1928" y="83"/>
                  </a:lnTo>
                  <a:lnTo>
                    <a:pt x="1928" y="82"/>
                  </a:lnTo>
                  <a:lnTo>
                    <a:pt x="1928" y="79"/>
                  </a:lnTo>
                  <a:lnTo>
                    <a:pt x="1925" y="76"/>
                  </a:lnTo>
                  <a:lnTo>
                    <a:pt x="1926" y="76"/>
                  </a:lnTo>
                  <a:lnTo>
                    <a:pt x="1925" y="75"/>
                  </a:lnTo>
                  <a:lnTo>
                    <a:pt x="1924" y="74"/>
                  </a:lnTo>
                  <a:lnTo>
                    <a:pt x="1923" y="73"/>
                  </a:lnTo>
                  <a:lnTo>
                    <a:pt x="1923" y="71"/>
                  </a:lnTo>
                  <a:lnTo>
                    <a:pt x="1923" y="71"/>
                  </a:lnTo>
                  <a:lnTo>
                    <a:pt x="1924" y="70"/>
                  </a:lnTo>
                  <a:lnTo>
                    <a:pt x="1926" y="70"/>
                  </a:lnTo>
                  <a:lnTo>
                    <a:pt x="1927" y="68"/>
                  </a:lnTo>
                  <a:lnTo>
                    <a:pt x="1927" y="68"/>
                  </a:lnTo>
                  <a:lnTo>
                    <a:pt x="1929" y="65"/>
                  </a:lnTo>
                  <a:lnTo>
                    <a:pt x="1929" y="62"/>
                  </a:lnTo>
                  <a:lnTo>
                    <a:pt x="1929" y="62"/>
                  </a:lnTo>
                  <a:lnTo>
                    <a:pt x="1929" y="60"/>
                  </a:lnTo>
                  <a:lnTo>
                    <a:pt x="1930" y="60"/>
                  </a:lnTo>
                  <a:lnTo>
                    <a:pt x="1930" y="58"/>
                  </a:lnTo>
                  <a:lnTo>
                    <a:pt x="1931" y="58"/>
                  </a:lnTo>
                  <a:lnTo>
                    <a:pt x="1931" y="54"/>
                  </a:lnTo>
                  <a:lnTo>
                    <a:pt x="1932" y="53"/>
                  </a:lnTo>
                  <a:lnTo>
                    <a:pt x="1933" y="53"/>
                  </a:lnTo>
                  <a:lnTo>
                    <a:pt x="1933" y="52"/>
                  </a:lnTo>
                  <a:lnTo>
                    <a:pt x="1934" y="52"/>
                  </a:lnTo>
                  <a:lnTo>
                    <a:pt x="1935" y="52"/>
                  </a:lnTo>
                  <a:lnTo>
                    <a:pt x="1935" y="50"/>
                  </a:lnTo>
                  <a:lnTo>
                    <a:pt x="1937" y="48"/>
                  </a:lnTo>
                  <a:lnTo>
                    <a:pt x="1938" y="46"/>
                  </a:lnTo>
                  <a:lnTo>
                    <a:pt x="1939" y="45"/>
                  </a:lnTo>
                  <a:lnTo>
                    <a:pt x="1940" y="45"/>
                  </a:lnTo>
                  <a:lnTo>
                    <a:pt x="1940" y="45"/>
                  </a:lnTo>
                  <a:lnTo>
                    <a:pt x="1944" y="44"/>
                  </a:lnTo>
                  <a:lnTo>
                    <a:pt x="1947" y="41"/>
                  </a:lnTo>
                  <a:lnTo>
                    <a:pt x="1948" y="41"/>
                  </a:lnTo>
                  <a:lnTo>
                    <a:pt x="1948" y="40"/>
                  </a:lnTo>
                  <a:lnTo>
                    <a:pt x="1949" y="37"/>
                  </a:lnTo>
                  <a:lnTo>
                    <a:pt x="1953" y="35"/>
                  </a:lnTo>
                  <a:lnTo>
                    <a:pt x="1954" y="34"/>
                  </a:lnTo>
                  <a:lnTo>
                    <a:pt x="1955" y="34"/>
                  </a:lnTo>
                  <a:lnTo>
                    <a:pt x="1956" y="33"/>
                  </a:lnTo>
                  <a:lnTo>
                    <a:pt x="1957" y="33"/>
                  </a:lnTo>
                  <a:lnTo>
                    <a:pt x="1959" y="31"/>
                  </a:lnTo>
                  <a:lnTo>
                    <a:pt x="1962" y="31"/>
                  </a:lnTo>
                  <a:lnTo>
                    <a:pt x="1964" y="30"/>
                  </a:lnTo>
                  <a:lnTo>
                    <a:pt x="1965" y="30"/>
                  </a:lnTo>
                  <a:lnTo>
                    <a:pt x="1967" y="29"/>
                  </a:lnTo>
                  <a:lnTo>
                    <a:pt x="1968" y="28"/>
                  </a:lnTo>
                  <a:lnTo>
                    <a:pt x="1970" y="28"/>
                  </a:lnTo>
                  <a:lnTo>
                    <a:pt x="1972" y="27"/>
                  </a:lnTo>
                  <a:lnTo>
                    <a:pt x="1975" y="27"/>
                  </a:lnTo>
                  <a:lnTo>
                    <a:pt x="1975" y="26"/>
                  </a:lnTo>
                  <a:lnTo>
                    <a:pt x="1977" y="26"/>
                  </a:lnTo>
                  <a:lnTo>
                    <a:pt x="1979" y="25"/>
                  </a:lnTo>
                  <a:lnTo>
                    <a:pt x="1980" y="25"/>
                  </a:lnTo>
                  <a:lnTo>
                    <a:pt x="1981" y="25"/>
                  </a:lnTo>
                  <a:lnTo>
                    <a:pt x="1986" y="25"/>
                  </a:lnTo>
                  <a:lnTo>
                    <a:pt x="1987" y="24"/>
                  </a:lnTo>
                  <a:lnTo>
                    <a:pt x="1988" y="23"/>
                  </a:lnTo>
                  <a:lnTo>
                    <a:pt x="1989" y="23"/>
                  </a:lnTo>
                  <a:lnTo>
                    <a:pt x="1990" y="23"/>
                  </a:lnTo>
                  <a:close/>
                  <a:moveTo>
                    <a:pt x="2300" y="30"/>
                  </a:moveTo>
                  <a:lnTo>
                    <a:pt x="2299" y="31"/>
                  </a:lnTo>
                  <a:lnTo>
                    <a:pt x="2298" y="31"/>
                  </a:lnTo>
                  <a:lnTo>
                    <a:pt x="2298" y="30"/>
                  </a:lnTo>
                  <a:lnTo>
                    <a:pt x="2296" y="28"/>
                  </a:lnTo>
                  <a:lnTo>
                    <a:pt x="2293" y="28"/>
                  </a:lnTo>
                  <a:lnTo>
                    <a:pt x="2293" y="27"/>
                  </a:lnTo>
                  <a:lnTo>
                    <a:pt x="2293" y="26"/>
                  </a:lnTo>
                  <a:lnTo>
                    <a:pt x="2293" y="25"/>
                  </a:lnTo>
                  <a:lnTo>
                    <a:pt x="2294" y="22"/>
                  </a:lnTo>
                  <a:lnTo>
                    <a:pt x="2295" y="22"/>
                  </a:lnTo>
                  <a:lnTo>
                    <a:pt x="2298" y="26"/>
                  </a:lnTo>
                  <a:lnTo>
                    <a:pt x="2300" y="28"/>
                  </a:lnTo>
                  <a:lnTo>
                    <a:pt x="2300" y="30"/>
                  </a:lnTo>
                  <a:close/>
                  <a:moveTo>
                    <a:pt x="2814" y="23"/>
                  </a:moveTo>
                  <a:lnTo>
                    <a:pt x="2814" y="24"/>
                  </a:lnTo>
                  <a:lnTo>
                    <a:pt x="2814" y="24"/>
                  </a:lnTo>
                  <a:lnTo>
                    <a:pt x="2813" y="24"/>
                  </a:lnTo>
                  <a:lnTo>
                    <a:pt x="2813" y="23"/>
                  </a:lnTo>
                  <a:lnTo>
                    <a:pt x="2812" y="23"/>
                  </a:lnTo>
                  <a:lnTo>
                    <a:pt x="2812" y="23"/>
                  </a:lnTo>
                  <a:lnTo>
                    <a:pt x="2812" y="23"/>
                  </a:lnTo>
                  <a:lnTo>
                    <a:pt x="2812" y="22"/>
                  </a:lnTo>
                  <a:lnTo>
                    <a:pt x="2814" y="22"/>
                  </a:lnTo>
                  <a:lnTo>
                    <a:pt x="2814" y="23"/>
                  </a:lnTo>
                  <a:close/>
                  <a:moveTo>
                    <a:pt x="2809" y="23"/>
                  </a:moveTo>
                  <a:lnTo>
                    <a:pt x="2808" y="23"/>
                  </a:lnTo>
                  <a:lnTo>
                    <a:pt x="2808" y="23"/>
                  </a:lnTo>
                  <a:lnTo>
                    <a:pt x="2808" y="22"/>
                  </a:lnTo>
                  <a:lnTo>
                    <a:pt x="2808" y="22"/>
                  </a:lnTo>
                  <a:lnTo>
                    <a:pt x="2809" y="22"/>
                  </a:lnTo>
                  <a:lnTo>
                    <a:pt x="2809" y="22"/>
                  </a:lnTo>
                  <a:lnTo>
                    <a:pt x="2809" y="23"/>
                  </a:lnTo>
                  <a:close/>
                  <a:moveTo>
                    <a:pt x="2810" y="20"/>
                  </a:moveTo>
                  <a:lnTo>
                    <a:pt x="2810" y="21"/>
                  </a:lnTo>
                  <a:lnTo>
                    <a:pt x="2809" y="21"/>
                  </a:lnTo>
                  <a:lnTo>
                    <a:pt x="2809" y="20"/>
                  </a:lnTo>
                  <a:lnTo>
                    <a:pt x="2809" y="19"/>
                  </a:lnTo>
                  <a:lnTo>
                    <a:pt x="2809" y="19"/>
                  </a:lnTo>
                  <a:lnTo>
                    <a:pt x="2809" y="19"/>
                  </a:lnTo>
                  <a:lnTo>
                    <a:pt x="2810" y="20"/>
                  </a:lnTo>
                  <a:close/>
                  <a:moveTo>
                    <a:pt x="2864" y="20"/>
                  </a:moveTo>
                  <a:lnTo>
                    <a:pt x="2864" y="21"/>
                  </a:lnTo>
                  <a:lnTo>
                    <a:pt x="2863" y="21"/>
                  </a:lnTo>
                  <a:lnTo>
                    <a:pt x="2862" y="20"/>
                  </a:lnTo>
                  <a:lnTo>
                    <a:pt x="2862" y="19"/>
                  </a:lnTo>
                  <a:lnTo>
                    <a:pt x="2863" y="19"/>
                  </a:lnTo>
                  <a:lnTo>
                    <a:pt x="2864" y="19"/>
                  </a:lnTo>
                  <a:lnTo>
                    <a:pt x="2864" y="19"/>
                  </a:lnTo>
                  <a:lnTo>
                    <a:pt x="2864" y="20"/>
                  </a:lnTo>
                  <a:close/>
                  <a:moveTo>
                    <a:pt x="2964" y="20"/>
                  </a:moveTo>
                  <a:lnTo>
                    <a:pt x="2965" y="20"/>
                  </a:lnTo>
                  <a:lnTo>
                    <a:pt x="2969" y="20"/>
                  </a:lnTo>
                  <a:lnTo>
                    <a:pt x="2969" y="23"/>
                  </a:lnTo>
                  <a:lnTo>
                    <a:pt x="2970" y="24"/>
                  </a:lnTo>
                  <a:lnTo>
                    <a:pt x="2970" y="25"/>
                  </a:lnTo>
                  <a:lnTo>
                    <a:pt x="2971" y="26"/>
                  </a:lnTo>
                  <a:lnTo>
                    <a:pt x="2971" y="28"/>
                  </a:lnTo>
                  <a:lnTo>
                    <a:pt x="2972" y="29"/>
                  </a:lnTo>
                  <a:lnTo>
                    <a:pt x="2971" y="29"/>
                  </a:lnTo>
                  <a:lnTo>
                    <a:pt x="2971" y="30"/>
                  </a:lnTo>
                  <a:lnTo>
                    <a:pt x="2971" y="31"/>
                  </a:lnTo>
                  <a:lnTo>
                    <a:pt x="2970" y="31"/>
                  </a:lnTo>
                  <a:lnTo>
                    <a:pt x="2968" y="30"/>
                  </a:lnTo>
                  <a:lnTo>
                    <a:pt x="2967" y="30"/>
                  </a:lnTo>
                  <a:lnTo>
                    <a:pt x="2965" y="29"/>
                  </a:lnTo>
                  <a:lnTo>
                    <a:pt x="2964" y="27"/>
                  </a:lnTo>
                  <a:lnTo>
                    <a:pt x="2963" y="27"/>
                  </a:lnTo>
                  <a:lnTo>
                    <a:pt x="2962" y="26"/>
                  </a:lnTo>
                  <a:lnTo>
                    <a:pt x="2962" y="26"/>
                  </a:lnTo>
                  <a:lnTo>
                    <a:pt x="2961" y="25"/>
                  </a:lnTo>
                  <a:lnTo>
                    <a:pt x="2958" y="25"/>
                  </a:lnTo>
                  <a:lnTo>
                    <a:pt x="2958" y="26"/>
                  </a:lnTo>
                  <a:lnTo>
                    <a:pt x="2956" y="26"/>
                  </a:lnTo>
                  <a:lnTo>
                    <a:pt x="2955" y="25"/>
                  </a:lnTo>
                  <a:lnTo>
                    <a:pt x="2956" y="24"/>
                  </a:lnTo>
                  <a:lnTo>
                    <a:pt x="2956" y="22"/>
                  </a:lnTo>
                  <a:lnTo>
                    <a:pt x="2953" y="18"/>
                  </a:lnTo>
                  <a:lnTo>
                    <a:pt x="2953" y="18"/>
                  </a:lnTo>
                  <a:lnTo>
                    <a:pt x="2955" y="18"/>
                  </a:lnTo>
                  <a:lnTo>
                    <a:pt x="2957" y="19"/>
                  </a:lnTo>
                  <a:lnTo>
                    <a:pt x="2958" y="20"/>
                  </a:lnTo>
                  <a:lnTo>
                    <a:pt x="2964" y="20"/>
                  </a:lnTo>
                  <a:close/>
                  <a:moveTo>
                    <a:pt x="2871" y="15"/>
                  </a:moveTo>
                  <a:lnTo>
                    <a:pt x="2868" y="17"/>
                  </a:lnTo>
                  <a:lnTo>
                    <a:pt x="2867" y="18"/>
                  </a:lnTo>
                  <a:lnTo>
                    <a:pt x="2866" y="18"/>
                  </a:lnTo>
                  <a:lnTo>
                    <a:pt x="2865" y="16"/>
                  </a:lnTo>
                  <a:lnTo>
                    <a:pt x="2864" y="16"/>
                  </a:lnTo>
                  <a:lnTo>
                    <a:pt x="2864" y="17"/>
                  </a:lnTo>
                  <a:lnTo>
                    <a:pt x="2861" y="17"/>
                  </a:lnTo>
                  <a:lnTo>
                    <a:pt x="2861" y="16"/>
                  </a:lnTo>
                  <a:lnTo>
                    <a:pt x="2865" y="16"/>
                  </a:lnTo>
                  <a:lnTo>
                    <a:pt x="2866" y="15"/>
                  </a:lnTo>
                  <a:lnTo>
                    <a:pt x="2866" y="15"/>
                  </a:lnTo>
                  <a:lnTo>
                    <a:pt x="2867" y="15"/>
                  </a:lnTo>
                  <a:lnTo>
                    <a:pt x="2869" y="14"/>
                  </a:lnTo>
                  <a:lnTo>
                    <a:pt x="2870" y="13"/>
                  </a:lnTo>
                  <a:lnTo>
                    <a:pt x="2872" y="13"/>
                  </a:lnTo>
                  <a:lnTo>
                    <a:pt x="2872" y="15"/>
                  </a:lnTo>
                  <a:lnTo>
                    <a:pt x="2871" y="15"/>
                  </a:lnTo>
                  <a:close/>
                  <a:moveTo>
                    <a:pt x="2863" y="10"/>
                  </a:moveTo>
                  <a:lnTo>
                    <a:pt x="2860" y="10"/>
                  </a:lnTo>
                  <a:lnTo>
                    <a:pt x="2860" y="10"/>
                  </a:lnTo>
                  <a:lnTo>
                    <a:pt x="2860" y="8"/>
                  </a:lnTo>
                  <a:lnTo>
                    <a:pt x="2860" y="8"/>
                  </a:lnTo>
                  <a:lnTo>
                    <a:pt x="2861" y="8"/>
                  </a:lnTo>
                  <a:lnTo>
                    <a:pt x="2862" y="9"/>
                  </a:lnTo>
                  <a:lnTo>
                    <a:pt x="2863" y="9"/>
                  </a:lnTo>
                  <a:lnTo>
                    <a:pt x="2863" y="10"/>
                  </a:lnTo>
                  <a:close/>
                  <a:moveTo>
                    <a:pt x="2809" y="2"/>
                  </a:moveTo>
                  <a:lnTo>
                    <a:pt x="2809" y="3"/>
                  </a:lnTo>
                  <a:lnTo>
                    <a:pt x="2808" y="3"/>
                  </a:lnTo>
                  <a:lnTo>
                    <a:pt x="2803" y="3"/>
                  </a:lnTo>
                  <a:lnTo>
                    <a:pt x="2803" y="4"/>
                  </a:lnTo>
                  <a:lnTo>
                    <a:pt x="2801" y="4"/>
                  </a:lnTo>
                  <a:lnTo>
                    <a:pt x="2801" y="3"/>
                  </a:lnTo>
                  <a:lnTo>
                    <a:pt x="2801" y="2"/>
                  </a:lnTo>
                  <a:lnTo>
                    <a:pt x="2803" y="2"/>
                  </a:lnTo>
                  <a:lnTo>
                    <a:pt x="2803" y="3"/>
                  </a:lnTo>
                  <a:lnTo>
                    <a:pt x="2804" y="2"/>
                  </a:lnTo>
                  <a:lnTo>
                    <a:pt x="2806" y="2"/>
                  </a:lnTo>
                  <a:lnTo>
                    <a:pt x="2808" y="2"/>
                  </a:lnTo>
                  <a:lnTo>
                    <a:pt x="2809" y="2"/>
                  </a:lnTo>
                  <a:close/>
                  <a:moveTo>
                    <a:pt x="2822" y="9"/>
                  </a:moveTo>
                  <a:lnTo>
                    <a:pt x="2822" y="10"/>
                  </a:lnTo>
                  <a:lnTo>
                    <a:pt x="2823" y="10"/>
                  </a:lnTo>
                  <a:lnTo>
                    <a:pt x="2824" y="10"/>
                  </a:lnTo>
                  <a:lnTo>
                    <a:pt x="2825" y="9"/>
                  </a:lnTo>
                  <a:lnTo>
                    <a:pt x="2826" y="9"/>
                  </a:lnTo>
                  <a:lnTo>
                    <a:pt x="2827" y="11"/>
                  </a:lnTo>
                  <a:lnTo>
                    <a:pt x="2828" y="11"/>
                  </a:lnTo>
                  <a:lnTo>
                    <a:pt x="2829" y="10"/>
                  </a:lnTo>
                  <a:lnTo>
                    <a:pt x="2829" y="7"/>
                  </a:lnTo>
                  <a:lnTo>
                    <a:pt x="2829" y="7"/>
                  </a:lnTo>
                  <a:lnTo>
                    <a:pt x="2831" y="7"/>
                  </a:lnTo>
                  <a:lnTo>
                    <a:pt x="2831" y="8"/>
                  </a:lnTo>
                  <a:lnTo>
                    <a:pt x="2831" y="8"/>
                  </a:lnTo>
                  <a:lnTo>
                    <a:pt x="2831" y="10"/>
                  </a:lnTo>
                  <a:lnTo>
                    <a:pt x="2832" y="12"/>
                  </a:lnTo>
                  <a:lnTo>
                    <a:pt x="2832" y="14"/>
                  </a:lnTo>
                  <a:lnTo>
                    <a:pt x="2833" y="15"/>
                  </a:lnTo>
                  <a:lnTo>
                    <a:pt x="2834" y="15"/>
                  </a:lnTo>
                  <a:lnTo>
                    <a:pt x="2835" y="17"/>
                  </a:lnTo>
                  <a:lnTo>
                    <a:pt x="2835" y="17"/>
                  </a:lnTo>
                  <a:lnTo>
                    <a:pt x="2833" y="17"/>
                  </a:lnTo>
                  <a:lnTo>
                    <a:pt x="2833" y="18"/>
                  </a:lnTo>
                  <a:lnTo>
                    <a:pt x="2834" y="20"/>
                  </a:lnTo>
                  <a:lnTo>
                    <a:pt x="2835" y="20"/>
                  </a:lnTo>
                  <a:lnTo>
                    <a:pt x="2836" y="22"/>
                  </a:lnTo>
                  <a:lnTo>
                    <a:pt x="2838" y="22"/>
                  </a:lnTo>
                  <a:lnTo>
                    <a:pt x="2838" y="21"/>
                  </a:lnTo>
                  <a:lnTo>
                    <a:pt x="2839" y="21"/>
                  </a:lnTo>
                  <a:lnTo>
                    <a:pt x="2840" y="22"/>
                  </a:lnTo>
                  <a:lnTo>
                    <a:pt x="2841" y="22"/>
                  </a:lnTo>
                  <a:lnTo>
                    <a:pt x="2843" y="22"/>
                  </a:lnTo>
                  <a:lnTo>
                    <a:pt x="2844" y="24"/>
                  </a:lnTo>
                  <a:lnTo>
                    <a:pt x="2845" y="24"/>
                  </a:lnTo>
                  <a:lnTo>
                    <a:pt x="2846" y="25"/>
                  </a:lnTo>
                  <a:lnTo>
                    <a:pt x="2847" y="25"/>
                  </a:lnTo>
                  <a:lnTo>
                    <a:pt x="2848" y="24"/>
                  </a:lnTo>
                  <a:lnTo>
                    <a:pt x="2849" y="24"/>
                  </a:lnTo>
                  <a:lnTo>
                    <a:pt x="2850" y="24"/>
                  </a:lnTo>
                  <a:lnTo>
                    <a:pt x="2850" y="20"/>
                  </a:lnTo>
                  <a:lnTo>
                    <a:pt x="2852" y="19"/>
                  </a:lnTo>
                  <a:lnTo>
                    <a:pt x="2852" y="17"/>
                  </a:lnTo>
                  <a:lnTo>
                    <a:pt x="2852" y="17"/>
                  </a:lnTo>
                  <a:lnTo>
                    <a:pt x="2852" y="16"/>
                  </a:lnTo>
                  <a:lnTo>
                    <a:pt x="2852" y="15"/>
                  </a:lnTo>
                  <a:lnTo>
                    <a:pt x="2855" y="15"/>
                  </a:lnTo>
                  <a:lnTo>
                    <a:pt x="2857" y="17"/>
                  </a:lnTo>
                  <a:lnTo>
                    <a:pt x="2860" y="17"/>
                  </a:lnTo>
                  <a:lnTo>
                    <a:pt x="2860" y="17"/>
                  </a:lnTo>
                  <a:lnTo>
                    <a:pt x="2859" y="18"/>
                  </a:lnTo>
                  <a:lnTo>
                    <a:pt x="2859" y="19"/>
                  </a:lnTo>
                  <a:lnTo>
                    <a:pt x="2861" y="22"/>
                  </a:lnTo>
                  <a:lnTo>
                    <a:pt x="2865" y="22"/>
                  </a:lnTo>
                  <a:lnTo>
                    <a:pt x="2865" y="21"/>
                  </a:lnTo>
                  <a:lnTo>
                    <a:pt x="2866" y="21"/>
                  </a:lnTo>
                  <a:lnTo>
                    <a:pt x="2867" y="21"/>
                  </a:lnTo>
                  <a:lnTo>
                    <a:pt x="2868" y="21"/>
                  </a:lnTo>
                  <a:lnTo>
                    <a:pt x="2870" y="23"/>
                  </a:lnTo>
                  <a:lnTo>
                    <a:pt x="2871" y="23"/>
                  </a:lnTo>
                  <a:lnTo>
                    <a:pt x="2872" y="23"/>
                  </a:lnTo>
                  <a:lnTo>
                    <a:pt x="2876" y="23"/>
                  </a:lnTo>
                  <a:lnTo>
                    <a:pt x="2876" y="25"/>
                  </a:lnTo>
                  <a:lnTo>
                    <a:pt x="2878" y="25"/>
                  </a:lnTo>
                  <a:lnTo>
                    <a:pt x="2879" y="25"/>
                  </a:lnTo>
                  <a:lnTo>
                    <a:pt x="2881" y="27"/>
                  </a:lnTo>
                  <a:lnTo>
                    <a:pt x="2881" y="27"/>
                  </a:lnTo>
                  <a:lnTo>
                    <a:pt x="2882" y="28"/>
                  </a:lnTo>
                  <a:lnTo>
                    <a:pt x="2883" y="27"/>
                  </a:lnTo>
                  <a:lnTo>
                    <a:pt x="2883" y="27"/>
                  </a:lnTo>
                  <a:lnTo>
                    <a:pt x="2884" y="26"/>
                  </a:lnTo>
                  <a:lnTo>
                    <a:pt x="2886" y="25"/>
                  </a:lnTo>
                  <a:lnTo>
                    <a:pt x="2886" y="25"/>
                  </a:lnTo>
                  <a:lnTo>
                    <a:pt x="2887" y="25"/>
                  </a:lnTo>
                  <a:lnTo>
                    <a:pt x="2888" y="26"/>
                  </a:lnTo>
                  <a:lnTo>
                    <a:pt x="2889" y="26"/>
                  </a:lnTo>
                  <a:lnTo>
                    <a:pt x="2890" y="26"/>
                  </a:lnTo>
                  <a:lnTo>
                    <a:pt x="2892" y="26"/>
                  </a:lnTo>
                  <a:lnTo>
                    <a:pt x="2892" y="24"/>
                  </a:lnTo>
                  <a:lnTo>
                    <a:pt x="2890" y="22"/>
                  </a:lnTo>
                  <a:lnTo>
                    <a:pt x="2890" y="21"/>
                  </a:lnTo>
                  <a:lnTo>
                    <a:pt x="2892" y="20"/>
                  </a:lnTo>
                  <a:lnTo>
                    <a:pt x="2894" y="19"/>
                  </a:lnTo>
                  <a:lnTo>
                    <a:pt x="2896" y="20"/>
                  </a:lnTo>
                  <a:lnTo>
                    <a:pt x="2898" y="19"/>
                  </a:lnTo>
                  <a:lnTo>
                    <a:pt x="2898" y="19"/>
                  </a:lnTo>
                  <a:lnTo>
                    <a:pt x="2896" y="18"/>
                  </a:lnTo>
                  <a:lnTo>
                    <a:pt x="2896" y="15"/>
                  </a:lnTo>
                  <a:lnTo>
                    <a:pt x="2898" y="12"/>
                  </a:lnTo>
                  <a:lnTo>
                    <a:pt x="2899" y="12"/>
                  </a:lnTo>
                  <a:lnTo>
                    <a:pt x="2900" y="12"/>
                  </a:lnTo>
                  <a:lnTo>
                    <a:pt x="2902" y="14"/>
                  </a:lnTo>
                  <a:lnTo>
                    <a:pt x="2903" y="15"/>
                  </a:lnTo>
                  <a:lnTo>
                    <a:pt x="2907" y="18"/>
                  </a:lnTo>
                  <a:lnTo>
                    <a:pt x="2907" y="18"/>
                  </a:lnTo>
                  <a:lnTo>
                    <a:pt x="2909" y="21"/>
                  </a:lnTo>
                  <a:lnTo>
                    <a:pt x="2912" y="21"/>
                  </a:lnTo>
                  <a:lnTo>
                    <a:pt x="2912" y="22"/>
                  </a:lnTo>
                  <a:lnTo>
                    <a:pt x="2912" y="24"/>
                  </a:lnTo>
                  <a:lnTo>
                    <a:pt x="2913" y="24"/>
                  </a:lnTo>
                  <a:lnTo>
                    <a:pt x="2913" y="26"/>
                  </a:lnTo>
                  <a:lnTo>
                    <a:pt x="2914" y="28"/>
                  </a:lnTo>
                  <a:lnTo>
                    <a:pt x="2914" y="30"/>
                  </a:lnTo>
                  <a:lnTo>
                    <a:pt x="2909" y="32"/>
                  </a:lnTo>
                  <a:lnTo>
                    <a:pt x="2909" y="33"/>
                  </a:lnTo>
                  <a:lnTo>
                    <a:pt x="2912" y="33"/>
                  </a:lnTo>
                  <a:lnTo>
                    <a:pt x="2912" y="33"/>
                  </a:lnTo>
                  <a:lnTo>
                    <a:pt x="2913" y="33"/>
                  </a:lnTo>
                  <a:lnTo>
                    <a:pt x="2915" y="33"/>
                  </a:lnTo>
                  <a:lnTo>
                    <a:pt x="2915" y="32"/>
                  </a:lnTo>
                  <a:lnTo>
                    <a:pt x="2920" y="32"/>
                  </a:lnTo>
                  <a:lnTo>
                    <a:pt x="2921" y="32"/>
                  </a:lnTo>
                  <a:lnTo>
                    <a:pt x="2921" y="34"/>
                  </a:lnTo>
                  <a:lnTo>
                    <a:pt x="2922" y="35"/>
                  </a:lnTo>
                  <a:lnTo>
                    <a:pt x="2922" y="36"/>
                  </a:lnTo>
                  <a:lnTo>
                    <a:pt x="2922" y="37"/>
                  </a:lnTo>
                  <a:lnTo>
                    <a:pt x="2922" y="38"/>
                  </a:lnTo>
                  <a:lnTo>
                    <a:pt x="2923" y="39"/>
                  </a:lnTo>
                  <a:lnTo>
                    <a:pt x="2924" y="42"/>
                  </a:lnTo>
                  <a:lnTo>
                    <a:pt x="2926" y="45"/>
                  </a:lnTo>
                  <a:lnTo>
                    <a:pt x="2926" y="46"/>
                  </a:lnTo>
                  <a:lnTo>
                    <a:pt x="2927" y="46"/>
                  </a:lnTo>
                  <a:lnTo>
                    <a:pt x="2927" y="48"/>
                  </a:lnTo>
                  <a:lnTo>
                    <a:pt x="2925" y="49"/>
                  </a:lnTo>
                  <a:lnTo>
                    <a:pt x="2925" y="49"/>
                  </a:lnTo>
                  <a:lnTo>
                    <a:pt x="2924" y="49"/>
                  </a:lnTo>
                  <a:lnTo>
                    <a:pt x="2922" y="46"/>
                  </a:lnTo>
                  <a:lnTo>
                    <a:pt x="2920" y="46"/>
                  </a:lnTo>
                  <a:lnTo>
                    <a:pt x="2917" y="48"/>
                  </a:lnTo>
                  <a:lnTo>
                    <a:pt x="2919" y="50"/>
                  </a:lnTo>
                  <a:lnTo>
                    <a:pt x="2920" y="49"/>
                  </a:lnTo>
                  <a:lnTo>
                    <a:pt x="2921" y="49"/>
                  </a:lnTo>
                  <a:lnTo>
                    <a:pt x="2924" y="52"/>
                  </a:lnTo>
                  <a:lnTo>
                    <a:pt x="2925" y="52"/>
                  </a:lnTo>
                  <a:lnTo>
                    <a:pt x="2926" y="52"/>
                  </a:lnTo>
                  <a:lnTo>
                    <a:pt x="2928" y="52"/>
                  </a:lnTo>
                  <a:lnTo>
                    <a:pt x="2929" y="50"/>
                  </a:lnTo>
                  <a:lnTo>
                    <a:pt x="2931" y="51"/>
                  </a:lnTo>
                  <a:lnTo>
                    <a:pt x="2932" y="51"/>
                  </a:lnTo>
                  <a:lnTo>
                    <a:pt x="2932" y="50"/>
                  </a:lnTo>
                  <a:lnTo>
                    <a:pt x="2935" y="50"/>
                  </a:lnTo>
                  <a:lnTo>
                    <a:pt x="2937" y="47"/>
                  </a:lnTo>
                  <a:lnTo>
                    <a:pt x="2938" y="47"/>
                  </a:lnTo>
                  <a:lnTo>
                    <a:pt x="2938" y="47"/>
                  </a:lnTo>
                  <a:lnTo>
                    <a:pt x="2943" y="46"/>
                  </a:lnTo>
                  <a:lnTo>
                    <a:pt x="2946" y="48"/>
                  </a:lnTo>
                  <a:lnTo>
                    <a:pt x="2949" y="50"/>
                  </a:lnTo>
                  <a:lnTo>
                    <a:pt x="2950" y="50"/>
                  </a:lnTo>
                  <a:lnTo>
                    <a:pt x="2951" y="51"/>
                  </a:lnTo>
                  <a:lnTo>
                    <a:pt x="2953" y="51"/>
                  </a:lnTo>
                  <a:lnTo>
                    <a:pt x="2955" y="53"/>
                  </a:lnTo>
                  <a:lnTo>
                    <a:pt x="2955" y="54"/>
                  </a:lnTo>
                  <a:lnTo>
                    <a:pt x="2956" y="55"/>
                  </a:lnTo>
                  <a:lnTo>
                    <a:pt x="2958" y="56"/>
                  </a:lnTo>
                  <a:lnTo>
                    <a:pt x="2959" y="58"/>
                  </a:lnTo>
                  <a:lnTo>
                    <a:pt x="2964" y="62"/>
                  </a:lnTo>
                  <a:lnTo>
                    <a:pt x="2965" y="65"/>
                  </a:lnTo>
                  <a:lnTo>
                    <a:pt x="2966" y="66"/>
                  </a:lnTo>
                  <a:lnTo>
                    <a:pt x="2966" y="67"/>
                  </a:lnTo>
                  <a:lnTo>
                    <a:pt x="2967" y="67"/>
                  </a:lnTo>
                  <a:lnTo>
                    <a:pt x="2967" y="71"/>
                  </a:lnTo>
                  <a:lnTo>
                    <a:pt x="2965" y="73"/>
                  </a:lnTo>
                  <a:lnTo>
                    <a:pt x="2965" y="74"/>
                  </a:lnTo>
                  <a:lnTo>
                    <a:pt x="2964" y="75"/>
                  </a:lnTo>
                  <a:lnTo>
                    <a:pt x="2962" y="75"/>
                  </a:lnTo>
                  <a:lnTo>
                    <a:pt x="2961" y="76"/>
                  </a:lnTo>
                  <a:lnTo>
                    <a:pt x="2962" y="76"/>
                  </a:lnTo>
                  <a:lnTo>
                    <a:pt x="2962" y="78"/>
                  </a:lnTo>
                  <a:lnTo>
                    <a:pt x="2961" y="80"/>
                  </a:lnTo>
                  <a:lnTo>
                    <a:pt x="2961" y="82"/>
                  </a:lnTo>
                  <a:lnTo>
                    <a:pt x="2960" y="83"/>
                  </a:lnTo>
                  <a:lnTo>
                    <a:pt x="2957" y="81"/>
                  </a:lnTo>
                  <a:lnTo>
                    <a:pt x="2955" y="79"/>
                  </a:lnTo>
                  <a:lnTo>
                    <a:pt x="2954" y="79"/>
                  </a:lnTo>
                  <a:lnTo>
                    <a:pt x="2952" y="78"/>
                  </a:lnTo>
                  <a:lnTo>
                    <a:pt x="2950" y="79"/>
                  </a:lnTo>
                  <a:lnTo>
                    <a:pt x="2951" y="80"/>
                  </a:lnTo>
                  <a:lnTo>
                    <a:pt x="2951" y="81"/>
                  </a:lnTo>
                  <a:lnTo>
                    <a:pt x="2952" y="83"/>
                  </a:lnTo>
                  <a:lnTo>
                    <a:pt x="2952" y="85"/>
                  </a:lnTo>
                  <a:lnTo>
                    <a:pt x="2953" y="87"/>
                  </a:lnTo>
                  <a:lnTo>
                    <a:pt x="2954" y="88"/>
                  </a:lnTo>
                  <a:lnTo>
                    <a:pt x="2956" y="88"/>
                  </a:lnTo>
                  <a:lnTo>
                    <a:pt x="2957" y="88"/>
                  </a:lnTo>
                  <a:lnTo>
                    <a:pt x="2957" y="91"/>
                  </a:lnTo>
                  <a:lnTo>
                    <a:pt x="2957" y="91"/>
                  </a:lnTo>
                  <a:lnTo>
                    <a:pt x="2960" y="91"/>
                  </a:lnTo>
                  <a:lnTo>
                    <a:pt x="2961" y="93"/>
                  </a:lnTo>
                  <a:lnTo>
                    <a:pt x="2961" y="94"/>
                  </a:lnTo>
                  <a:lnTo>
                    <a:pt x="2963" y="97"/>
                  </a:lnTo>
                  <a:lnTo>
                    <a:pt x="2963" y="100"/>
                  </a:lnTo>
                  <a:lnTo>
                    <a:pt x="2964" y="100"/>
                  </a:lnTo>
                  <a:lnTo>
                    <a:pt x="2964" y="100"/>
                  </a:lnTo>
                  <a:lnTo>
                    <a:pt x="2965" y="102"/>
                  </a:lnTo>
                  <a:lnTo>
                    <a:pt x="2968" y="103"/>
                  </a:lnTo>
                  <a:lnTo>
                    <a:pt x="2969" y="101"/>
                  </a:lnTo>
                  <a:lnTo>
                    <a:pt x="2970" y="101"/>
                  </a:lnTo>
                  <a:lnTo>
                    <a:pt x="2970" y="102"/>
                  </a:lnTo>
                  <a:lnTo>
                    <a:pt x="2971" y="101"/>
                  </a:lnTo>
                  <a:lnTo>
                    <a:pt x="2976" y="103"/>
                  </a:lnTo>
                  <a:lnTo>
                    <a:pt x="2977" y="104"/>
                  </a:lnTo>
                  <a:lnTo>
                    <a:pt x="2977" y="104"/>
                  </a:lnTo>
                  <a:lnTo>
                    <a:pt x="2975" y="106"/>
                  </a:lnTo>
                  <a:lnTo>
                    <a:pt x="2974" y="106"/>
                  </a:lnTo>
                  <a:lnTo>
                    <a:pt x="2974" y="107"/>
                  </a:lnTo>
                  <a:lnTo>
                    <a:pt x="2973" y="108"/>
                  </a:lnTo>
                  <a:lnTo>
                    <a:pt x="2973" y="109"/>
                  </a:lnTo>
                  <a:lnTo>
                    <a:pt x="2973" y="109"/>
                  </a:lnTo>
                  <a:lnTo>
                    <a:pt x="2974" y="110"/>
                  </a:lnTo>
                  <a:lnTo>
                    <a:pt x="2975" y="110"/>
                  </a:lnTo>
                  <a:lnTo>
                    <a:pt x="2977" y="109"/>
                  </a:lnTo>
                  <a:lnTo>
                    <a:pt x="2979" y="113"/>
                  </a:lnTo>
                  <a:lnTo>
                    <a:pt x="2979" y="114"/>
                  </a:lnTo>
                  <a:lnTo>
                    <a:pt x="2978" y="115"/>
                  </a:lnTo>
                  <a:lnTo>
                    <a:pt x="2976" y="115"/>
                  </a:lnTo>
                  <a:lnTo>
                    <a:pt x="2976" y="115"/>
                  </a:lnTo>
                  <a:lnTo>
                    <a:pt x="2973" y="115"/>
                  </a:lnTo>
                  <a:lnTo>
                    <a:pt x="2972" y="116"/>
                  </a:lnTo>
                  <a:lnTo>
                    <a:pt x="2969" y="118"/>
                  </a:lnTo>
                  <a:lnTo>
                    <a:pt x="2967" y="120"/>
                  </a:lnTo>
                  <a:lnTo>
                    <a:pt x="2965" y="123"/>
                  </a:lnTo>
                  <a:lnTo>
                    <a:pt x="2965" y="124"/>
                  </a:lnTo>
                  <a:lnTo>
                    <a:pt x="2965" y="125"/>
                  </a:lnTo>
                  <a:lnTo>
                    <a:pt x="2965" y="127"/>
                  </a:lnTo>
                  <a:lnTo>
                    <a:pt x="2964" y="127"/>
                  </a:lnTo>
                  <a:lnTo>
                    <a:pt x="2964" y="129"/>
                  </a:lnTo>
                  <a:lnTo>
                    <a:pt x="2963" y="131"/>
                  </a:lnTo>
                  <a:lnTo>
                    <a:pt x="2962" y="132"/>
                  </a:lnTo>
                  <a:lnTo>
                    <a:pt x="2960" y="134"/>
                  </a:lnTo>
                  <a:lnTo>
                    <a:pt x="2957" y="135"/>
                  </a:lnTo>
                  <a:lnTo>
                    <a:pt x="2956" y="135"/>
                  </a:lnTo>
                  <a:lnTo>
                    <a:pt x="2955" y="138"/>
                  </a:lnTo>
                  <a:lnTo>
                    <a:pt x="2954" y="138"/>
                  </a:lnTo>
                  <a:lnTo>
                    <a:pt x="2953" y="138"/>
                  </a:lnTo>
                  <a:lnTo>
                    <a:pt x="2952" y="140"/>
                  </a:lnTo>
                  <a:lnTo>
                    <a:pt x="2951" y="140"/>
                  </a:lnTo>
                  <a:lnTo>
                    <a:pt x="2949" y="141"/>
                  </a:lnTo>
                  <a:lnTo>
                    <a:pt x="2948" y="141"/>
                  </a:lnTo>
                  <a:lnTo>
                    <a:pt x="2948" y="141"/>
                  </a:lnTo>
                  <a:lnTo>
                    <a:pt x="2947" y="141"/>
                  </a:lnTo>
                  <a:lnTo>
                    <a:pt x="2946" y="141"/>
                  </a:lnTo>
                  <a:lnTo>
                    <a:pt x="2946" y="143"/>
                  </a:lnTo>
                  <a:lnTo>
                    <a:pt x="2941" y="148"/>
                  </a:lnTo>
                  <a:lnTo>
                    <a:pt x="2939" y="148"/>
                  </a:lnTo>
                  <a:lnTo>
                    <a:pt x="2938" y="149"/>
                  </a:lnTo>
                  <a:lnTo>
                    <a:pt x="2937" y="149"/>
                  </a:lnTo>
                  <a:lnTo>
                    <a:pt x="2935" y="150"/>
                  </a:lnTo>
                  <a:lnTo>
                    <a:pt x="2934" y="151"/>
                  </a:lnTo>
                  <a:lnTo>
                    <a:pt x="2934" y="151"/>
                  </a:lnTo>
                  <a:lnTo>
                    <a:pt x="2933" y="151"/>
                  </a:lnTo>
                  <a:lnTo>
                    <a:pt x="2932" y="152"/>
                  </a:lnTo>
                  <a:lnTo>
                    <a:pt x="2932" y="153"/>
                  </a:lnTo>
                  <a:lnTo>
                    <a:pt x="2931" y="156"/>
                  </a:lnTo>
                  <a:lnTo>
                    <a:pt x="2931" y="162"/>
                  </a:lnTo>
                  <a:lnTo>
                    <a:pt x="2928" y="165"/>
                  </a:lnTo>
                  <a:lnTo>
                    <a:pt x="2925" y="166"/>
                  </a:lnTo>
                  <a:lnTo>
                    <a:pt x="2924" y="166"/>
                  </a:lnTo>
                  <a:lnTo>
                    <a:pt x="2924" y="167"/>
                  </a:lnTo>
                  <a:lnTo>
                    <a:pt x="2921" y="167"/>
                  </a:lnTo>
                  <a:lnTo>
                    <a:pt x="2919" y="169"/>
                  </a:lnTo>
                  <a:lnTo>
                    <a:pt x="2919" y="171"/>
                  </a:lnTo>
                  <a:lnTo>
                    <a:pt x="2919" y="171"/>
                  </a:lnTo>
                  <a:lnTo>
                    <a:pt x="2919" y="172"/>
                  </a:lnTo>
                  <a:lnTo>
                    <a:pt x="2919" y="173"/>
                  </a:lnTo>
                  <a:lnTo>
                    <a:pt x="2919" y="174"/>
                  </a:lnTo>
                  <a:lnTo>
                    <a:pt x="2924" y="179"/>
                  </a:lnTo>
                  <a:lnTo>
                    <a:pt x="2925" y="180"/>
                  </a:lnTo>
                  <a:lnTo>
                    <a:pt x="2925" y="182"/>
                  </a:lnTo>
                  <a:lnTo>
                    <a:pt x="2925" y="183"/>
                  </a:lnTo>
                  <a:lnTo>
                    <a:pt x="2925" y="184"/>
                  </a:lnTo>
                  <a:lnTo>
                    <a:pt x="2925" y="184"/>
                  </a:lnTo>
                  <a:lnTo>
                    <a:pt x="2924" y="188"/>
                  </a:lnTo>
                  <a:lnTo>
                    <a:pt x="2924" y="188"/>
                  </a:lnTo>
                  <a:lnTo>
                    <a:pt x="2924" y="190"/>
                  </a:lnTo>
                  <a:lnTo>
                    <a:pt x="2923" y="190"/>
                  </a:lnTo>
                  <a:lnTo>
                    <a:pt x="2923" y="191"/>
                  </a:lnTo>
                  <a:lnTo>
                    <a:pt x="2922" y="192"/>
                  </a:lnTo>
                  <a:lnTo>
                    <a:pt x="2922" y="193"/>
                  </a:lnTo>
                  <a:lnTo>
                    <a:pt x="2921" y="195"/>
                  </a:lnTo>
                  <a:lnTo>
                    <a:pt x="2920" y="198"/>
                  </a:lnTo>
                  <a:lnTo>
                    <a:pt x="2920" y="199"/>
                  </a:lnTo>
                  <a:lnTo>
                    <a:pt x="2919" y="200"/>
                  </a:lnTo>
                  <a:lnTo>
                    <a:pt x="2918" y="203"/>
                  </a:lnTo>
                  <a:lnTo>
                    <a:pt x="2914" y="208"/>
                  </a:lnTo>
                  <a:lnTo>
                    <a:pt x="2914" y="208"/>
                  </a:lnTo>
                  <a:lnTo>
                    <a:pt x="2912" y="210"/>
                  </a:lnTo>
                  <a:lnTo>
                    <a:pt x="2911" y="212"/>
                  </a:lnTo>
                  <a:lnTo>
                    <a:pt x="2910" y="212"/>
                  </a:lnTo>
                  <a:lnTo>
                    <a:pt x="2910" y="212"/>
                  </a:lnTo>
                  <a:lnTo>
                    <a:pt x="2905" y="212"/>
                  </a:lnTo>
                  <a:lnTo>
                    <a:pt x="2905" y="212"/>
                  </a:lnTo>
                  <a:lnTo>
                    <a:pt x="2900" y="212"/>
                  </a:lnTo>
                  <a:lnTo>
                    <a:pt x="2900" y="212"/>
                  </a:lnTo>
                  <a:lnTo>
                    <a:pt x="2896" y="212"/>
                  </a:lnTo>
                  <a:lnTo>
                    <a:pt x="2896" y="212"/>
                  </a:lnTo>
                  <a:lnTo>
                    <a:pt x="2895" y="212"/>
                  </a:lnTo>
                  <a:lnTo>
                    <a:pt x="2894" y="211"/>
                  </a:lnTo>
                  <a:lnTo>
                    <a:pt x="2894" y="210"/>
                  </a:lnTo>
                  <a:lnTo>
                    <a:pt x="2893" y="210"/>
                  </a:lnTo>
                  <a:lnTo>
                    <a:pt x="2892" y="209"/>
                  </a:lnTo>
                  <a:lnTo>
                    <a:pt x="2887" y="208"/>
                  </a:lnTo>
                  <a:lnTo>
                    <a:pt x="2886" y="208"/>
                  </a:lnTo>
                  <a:lnTo>
                    <a:pt x="2885" y="208"/>
                  </a:lnTo>
                  <a:lnTo>
                    <a:pt x="2885" y="207"/>
                  </a:lnTo>
                  <a:lnTo>
                    <a:pt x="2883" y="207"/>
                  </a:lnTo>
                  <a:lnTo>
                    <a:pt x="2882" y="207"/>
                  </a:lnTo>
                  <a:lnTo>
                    <a:pt x="2881" y="204"/>
                  </a:lnTo>
                  <a:lnTo>
                    <a:pt x="2879" y="203"/>
                  </a:lnTo>
                  <a:lnTo>
                    <a:pt x="2875" y="200"/>
                  </a:lnTo>
                  <a:lnTo>
                    <a:pt x="2874" y="201"/>
                  </a:lnTo>
                  <a:lnTo>
                    <a:pt x="2873" y="200"/>
                  </a:lnTo>
                  <a:lnTo>
                    <a:pt x="2874" y="198"/>
                  </a:lnTo>
                  <a:lnTo>
                    <a:pt x="2872" y="197"/>
                  </a:lnTo>
                  <a:lnTo>
                    <a:pt x="2871" y="197"/>
                  </a:lnTo>
                  <a:lnTo>
                    <a:pt x="2871" y="195"/>
                  </a:lnTo>
                  <a:lnTo>
                    <a:pt x="2869" y="192"/>
                  </a:lnTo>
                  <a:lnTo>
                    <a:pt x="2869" y="191"/>
                  </a:lnTo>
                  <a:lnTo>
                    <a:pt x="2868" y="190"/>
                  </a:lnTo>
                  <a:lnTo>
                    <a:pt x="2868" y="189"/>
                  </a:lnTo>
                  <a:lnTo>
                    <a:pt x="2867" y="188"/>
                  </a:lnTo>
                  <a:lnTo>
                    <a:pt x="2867" y="187"/>
                  </a:lnTo>
                  <a:lnTo>
                    <a:pt x="2866" y="186"/>
                  </a:lnTo>
                  <a:lnTo>
                    <a:pt x="2866" y="185"/>
                  </a:lnTo>
                  <a:lnTo>
                    <a:pt x="2864" y="183"/>
                  </a:lnTo>
                  <a:lnTo>
                    <a:pt x="2863" y="183"/>
                  </a:lnTo>
                  <a:lnTo>
                    <a:pt x="2860" y="181"/>
                  </a:lnTo>
                  <a:lnTo>
                    <a:pt x="2857" y="181"/>
                  </a:lnTo>
                  <a:lnTo>
                    <a:pt x="2856" y="180"/>
                  </a:lnTo>
                  <a:lnTo>
                    <a:pt x="2854" y="180"/>
                  </a:lnTo>
                  <a:lnTo>
                    <a:pt x="2853" y="179"/>
                  </a:lnTo>
                  <a:lnTo>
                    <a:pt x="2851" y="179"/>
                  </a:lnTo>
                  <a:lnTo>
                    <a:pt x="2850" y="178"/>
                  </a:lnTo>
                  <a:lnTo>
                    <a:pt x="2850" y="178"/>
                  </a:lnTo>
                  <a:lnTo>
                    <a:pt x="2847" y="176"/>
                  </a:lnTo>
                  <a:lnTo>
                    <a:pt x="2844" y="174"/>
                  </a:lnTo>
                  <a:lnTo>
                    <a:pt x="2843" y="172"/>
                  </a:lnTo>
                  <a:lnTo>
                    <a:pt x="2842" y="171"/>
                  </a:lnTo>
                  <a:lnTo>
                    <a:pt x="2841" y="171"/>
                  </a:lnTo>
                  <a:lnTo>
                    <a:pt x="2840" y="170"/>
                  </a:lnTo>
                  <a:lnTo>
                    <a:pt x="2839" y="170"/>
                  </a:lnTo>
                  <a:lnTo>
                    <a:pt x="2839" y="170"/>
                  </a:lnTo>
                  <a:lnTo>
                    <a:pt x="2837" y="170"/>
                  </a:lnTo>
                  <a:lnTo>
                    <a:pt x="2836" y="169"/>
                  </a:lnTo>
                  <a:lnTo>
                    <a:pt x="2831" y="169"/>
                  </a:lnTo>
                  <a:lnTo>
                    <a:pt x="2830" y="169"/>
                  </a:lnTo>
                  <a:lnTo>
                    <a:pt x="2828" y="169"/>
                  </a:lnTo>
                  <a:lnTo>
                    <a:pt x="2828" y="168"/>
                  </a:lnTo>
                  <a:lnTo>
                    <a:pt x="2827" y="168"/>
                  </a:lnTo>
                  <a:lnTo>
                    <a:pt x="2825" y="167"/>
                  </a:lnTo>
                  <a:lnTo>
                    <a:pt x="2822" y="165"/>
                  </a:lnTo>
                  <a:lnTo>
                    <a:pt x="2820" y="165"/>
                  </a:lnTo>
                  <a:lnTo>
                    <a:pt x="2818" y="164"/>
                  </a:lnTo>
                  <a:lnTo>
                    <a:pt x="2814" y="161"/>
                  </a:lnTo>
                  <a:lnTo>
                    <a:pt x="2814" y="161"/>
                  </a:lnTo>
                  <a:lnTo>
                    <a:pt x="2813" y="160"/>
                  </a:lnTo>
                  <a:lnTo>
                    <a:pt x="2813" y="157"/>
                  </a:lnTo>
                  <a:lnTo>
                    <a:pt x="2812" y="156"/>
                  </a:lnTo>
                  <a:lnTo>
                    <a:pt x="2812" y="155"/>
                  </a:lnTo>
                  <a:lnTo>
                    <a:pt x="2810" y="153"/>
                  </a:lnTo>
                  <a:lnTo>
                    <a:pt x="2810" y="151"/>
                  </a:lnTo>
                  <a:lnTo>
                    <a:pt x="2809" y="150"/>
                  </a:lnTo>
                  <a:lnTo>
                    <a:pt x="2809" y="149"/>
                  </a:lnTo>
                  <a:lnTo>
                    <a:pt x="2808" y="147"/>
                  </a:lnTo>
                  <a:lnTo>
                    <a:pt x="2808" y="146"/>
                  </a:lnTo>
                  <a:lnTo>
                    <a:pt x="2807" y="145"/>
                  </a:lnTo>
                  <a:lnTo>
                    <a:pt x="2807" y="145"/>
                  </a:lnTo>
                  <a:lnTo>
                    <a:pt x="2805" y="142"/>
                  </a:lnTo>
                  <a:lnTo>
                    <a:pt x="2804" y="141"/>
                  </a:lnTo>
                  <a:lnTo>
                    <a:pt x="2804" y="140"/>
                  </a:lnTo>
                  <a:lnTo>
                    <a:pt x="2803" y="139"/>
                  </a:lnTo>
                  <a:lnTo>
                    <a:pt x="2803" y="138"/>
                  </a:lnTo>
                  <a:lnTo>
                    <a:pt x="2802" y="137"/>
                  </a:lnTo>
                  <a:lnTo>
                    <a:pt x="2802" y="136"/>
                  </a:lnTo>
                  <a:lnTo>
                    <a:pt x="2801" y="136"/>
                  </a:lnTo>
                  <a:lnTo>
                    <a:pt x="2801" y="135"/>
                  </a:lnTo>
                  <a:lnTo>
                    <a:pt x="2800" y="135"/>
                  </a:lnTo>
                  <a:lnTo>
                    <a:pt x="2798" y="133"/>
                  </a:lnTo>
                  <a:lnTo>
                    <a:pt x="2796" y="132"/>
                  </a:lnTo>
                  <a:lnTo>
                    <a:pt x="2795" y="131"/>
                  </a:lnTo>
                  <a:lnTo>
                    <a:pt x="2791" y="129"/>
                  </a:lnTo>
                  <a:lnTo>
                    <a:pt x="2790" y="127"/>
                  </a:lnTo>
                  <a:lnTo>
                    <a:pt x="2790" y="123"/>
                  </a:lnTo>
                  <a:lnTo>
                    <a:pt x="2791" y="122"/>
                  </a:lnTo>
                  <a:lnTo>
                    <a:pt x="2791" y="120"/>
                  </a:lnTo>
                  <a:lnTo>
                    <a:pt x="2792" y="118"/>
                  </a:lnTo>
                  <a:lnTo>
                    <a:pt x="2792" y="116"/>
                  </a:lnTo>
                  <a:lnTo>
                    <a:pt x="2792" y="116"/>
                  </a:lnTo>
                  <a:lnTo>
                    <a:pt x="2792" y="109"/>
                  </a:lnTo>
                  <a:lnTo>
                    <a:pt x="2792" y="109"/>
                  </a:lnTo>
                  <a:lnTo>
                    <a:pt x="2792" y="106"/>
                  </a:lnTo>
                  <a:lnTo>
                    <a:pt x="2792" y="105"/>
                  </a:lnTo>
                  <a:lnTo>
                    <a:pt x="2792" y="104"/>
                  </a:lnTo>
                  <a:lnTo>
                    <a:pt x="2793" y="103"/>
                  </a:lnTo>
                  <a:lnTo>
                    <a:pt x="2793" y="99"/>
                  </a:lnTo>
                  <a:lnTo>
                    <a:pt x="2793" y="99"/>
                  </a:lnTo>
                  <a:lnTo>
                    <a:pt x="2793" y="97"/>
                  </a:lnTo>
                  <a:lnTo>
                    <a:pt x="2793" y="96"/>
                  </a:lnTo>
                  <a:lnTo>
                    <a:pt x="2793" y="94"/>
                  </a:lnTo>
                  <a:lnTo>
                    <a:pt x="2791" y="90"/>
                  </a:lnTo>
                  <a:lnTo>
                    <a:pt x="2791" y="85"/>
                  </a:lnTo>
                  <a:lnTo>
                    <a:pt x="2791" y="84"/>
                  </a:lnTo>
                  <a:lnTo>
                    <a:pt x="2791" y="82"/>
                  </a:lnTo>
                  <a:lnTo>
                    <a:pt x="2790" y="81"/>
                  </a:lnTo>
                  <a:lnTo>
                    <a:pt x="2790" y="79"/>
                  </a:lnTo>
                  <a:lnTo>
                    <a:pt x="2789" y="77"/>
                  </a:lnTo>
                  <a:lnTo>
                    <a:pt x="2788" y="75"/>
                  </a:lnTo>
                  <a:lnTo>
                    <a:pt x="2785" y="71"/>
                  </a:lnTo>
                  <a:lnTo>
                    <a:pt x="2785" y="65"/>
                  </a:lnTo>
                  <a:lnTo>
                    <a:pt x="2786" y="64"/>
                  </a:lnTo>
                  <a:lnTo>
                    <a:pt x="2787" y="63"/>
                  </a:lnTo>
                  <a:lnTo>
                    <a:pt x="2788" y="61"/>
                  </a:lnTo>
                  <a:lnTo>
                    <a:pt x="2791" y="58"/>
                  </a:lnTo>
                  <a:lnTo>
                    <a:pt x="2791" y="58"/>
                  </a:lnTo>
                  <a:lnTo>
                    <a:pt x="2795" y="54"/>
                  </a:lnTo>
                  <a:lnTo>
                    <a:pt x="2796" y="54"/>
                  </a:lnTo>
                  <a:lnTo>
                    <a:pt x="2798" y="52"/>
                  </a:lnTo>
                  <a:lnTo>
                    <a:pt x="2799" y="52"/>
                  </a:lnTo>
                  <a:lnTo>
                    <a:pt x="2799" y="51"/>
                  </a:lnTo>
                  <a:lnTo>
                    <a:pt x="2801" y="49"/>
                  </a:lnTo>
                  <a:lnTo>
                    <a:pt x="2801" y="48"/>
                  </a:lnTo>
                  <a:lnTo>
                    <a:pt x="2801" y="46"/>
                  </a:lnTo>
                  <a:lnTo>
                    <a:pt x="2802" y="46"/>
                  </a:lnTo>
                  <a:lnTo>
                    <a:pt x="2803" y="45"/>
                  </a:lnTo>
                  <a:lnTo>
                    <a:pt x="2803" y="43"/>
                  </a:lnTo>
                  <a:lnTo>
                    <a:pt x="2804" y="43"/>
                  </a:lnTo>
                  <a:lnTo>
                    <a:pt x="2804" y="41"/>
                  </a:lnTo>
                  <a:lnTo>
                    <a:pt x="2804" y="41"/>
                  </a:lnTo>
                  <a:lnTo>
                    <a:pt x="2804" y="38"/>
                  </a:lnTo>
                  <a:lnTo>
                    <a:pt x="2804" y="37"/>
                  </a:lnTo>
                  <a:lnTo>
                    <a:pt x="2807" y="37"/>
                  </a:lnTo>
                  <a:lnTo>
                    <a:pt x="2809" y="34"/>
                  </a:lnTo>
                  <a:lnTo>
                    <a:pt x="2809" y="32"/>
                  </a:lnTo>
                  <a:lnTo>
                    <a:pt x="2808" y="31"/>
                  </a:lnTo>
                  <a:lnTo>
                    <a:pt x="2807" y="30"/>
                  </a:lnTo>
                  <a:lnTo>
                    <a:pt x="2807" y="28"/>
                  </a:lnTo>
                  <a:lnTo>
                    <a:pt x="2808" y="27"/>
                  </a:lnTo>
                  <a:lnTo>
                    <a:pt x="2811" y="28"/>
                  </a:lnTo>
                  <a:lnTo>
                    <a:pt x="2813" y="26"/>
                  </a:lnTo>
                  <a:lnTo>
                    <a:pt x="2813" y="26"/>
                  </a:lnTo>
                  <a:lnTo>
                    <a:pt x="2814" y="25"/>
                  </a:lnTo>
                  <a:lnTo>
                    <a:pt x="2816" y="25"/>
                  </a:lnTo>
                  <a:lnTo>
                    <a:pt x="2817" y="24"/>
                  </a:lnTo>
                  <a:lnTo>
                    <a:pt x="2816" y="22"/>
                  </a:lnTo>
                  <a:lnTo>
                    <a:pt x="2815" y="22"/>
                  </a:lnTo>
                  <a:lnTo>
                    <a:pt x="2814" y="22"/>
                  </a:lnTo>
                  <a:lnTo>
                    <a:pt x="2813" y="22"/>
                  </a:lnTo>
                  <a:lnTo>
                    <a:pt x="2812" y="20"/>
                  </a:lnTo>
                  <a:lnTo>
                    <a:pt x="2812" y="19"/>
                  </a:lnTo>
                  <a:lnTo>
                    <a:pt x="2810" y="18"/>
                  </a:lnTo>
                  <a:lnTo>
                    <a:pt x="2810" y="17"/>
                  </a:lnTo>
                  <a:lnTo>
                    <a:pt x="2813" y="17"/>
                  </a:lnTo>
                  <a:lnTo>
                    <a:pt x="2813" y="15"/>
                  </a:lnTo>
                  <a:lnTo>
                    <a:pt x="2815" y="13"/>
                  </a:lnTo>
                  <a:lnTo>
                    <a:pt x="2815" y="11"/>
                  </a:lnTo>
                  <a:lnTo>
                    <a:pt x="2815" y="11"/>
                  </a:lnTo>
                  <a:lnTo>
                    <a:pt x="2812" y="8"/>
                  </a:lnTo>
                  <a:lnTo>
                    <a:pt x="2812" y="8"/>
                  </a:lnTo>
                  <a:lnTo>
                    <a:pt x="2811" y="7"/>
                  </a:lnTo>
                  <a:lnTo>
                    <a:pt x="2811" y="6"/>
                  </a:lnTo>
                  <a:lnTo>
                    <a:pt x="2810" y="4"/>
                  </a:lnTo>
                  <a:lnTo>
                    <a:pt x="2810" y="3"/>
                  </a:lnTo>
                  <a:lnTo>
                    <a:pt x="2811" y="3"/>
                  </a:lnTo>
                  <a:lnTo>
                    <a:pt x="2811" y="2"/>
                  </a:lnTo>
                  <a:lnTo>
                    <a:pt x="2814" y="2"/>
                  </a:lnTo>
                  <a:lnTo>
                    <a:pt x="2815" y="1"/>
                  </a:lnTo>
                  <a:lnTo>
                    <a:pt x="2816" y="0"/>
                  </a:lnTo>
                  <a:lnTo>
                    <a:pt x="2820" y="0"/>
                  </a:lnTo>
                  <a:lnTo>
                    <a:pt x="2821" y="2"/>
                  </a:lnTo>
                  <a:lnTo>
                    <a:pt x="2823" y="4"/>
                  </a:lnTo>
                  <a:lnTo>
                    <a:pt x="2823" y="5"/>
                  </a:lnTo>
                  <a:lnTo>
                    <a:pt x="2823" y="5"/>
                  </a:lnTo>
                  <a:lnTo>
                    <a:pt x="2824" y="6"/>
                  </a:lnTo>
                  <a:lnTo>
                    <a:pt x="2824" y="7"/>
                  </a:lnTo>
                  <a:lnTo>
                    <a:pt x="2822" y="9"/>
                  </a:lnTo>
                  <a:close/>
                </a:path>
              </a:pathLst>
            </a:custGeom>
            <a:solidFill>
              <a:schemeClr val="accent5">
                <a:lumMod val="60000"/>
                <a:lumOff val="40000"/>
              </a:schemeClr>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1047" name="Straight Connector 1046">
            <a:extLst>
              <a:ext uri="{FF2B5EF4-FFF2-40B4-BE49-F238E27FC236}">
                <a16:creationId xmlns:a16="http://schemas.microsoft.com/office/drawing/2014/main" id="{28401F5F-03E2-6251-9EB1-F2D23E8F4434}"/>
              </a:ext>
            </a:extLst>
          </p:cNvPr>
          <p:cNvCxnSpPr>
            <a:cxnSpLocks/>
          </p:cNvCxnSpPr>
          <p:nvPr/>
        </p:nvCxnSpPr>
        <p:spPr>
          <a:xfrm flipH="1">
            <a:off x="2415931" y="2034557"/>
            <a:ext cx="1762374" cy="8128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48" name="TextBox 1047">
            <a:extLst>
              <a:ext uri="{FF2B5EF4-FFF2-40B4-BE49-F238E27FC236}">
                <a16:creationId xmlns:a16="http://schemas.microsoft.com/office/drawing/2014/main" id="{FA810C5E-4719-96EB-0B84-D20FC9B7D83A}"/>
              </a:ext>
            </a:extLst>
          </p:cNvPr>
          <p:cNvSpPr txBox="1"/>
          <p:nvPr/>
        </p:nvSpPr>
        <p:spPr>
          <a:xfrm>
            <a:off x="2853823" y="1154152"/>
            <a:ext cx="1113149" cy="928254"/>
          </a:xfrm>
          <a:prstGeom prst="rect">
            <a:avLst/>
          </a:prstGeom>
        </p:spPr>
        <p:txBody>
          <a:bodyPr vert="horz" wrap="square" lIns="91440" tIns="45720" rIns="91440" bIns="45720" rtlCol="0" anchor="ctr">
            <a:normAutofit/>
          </a:bodyPr>
          <a:lstStyle/>
          <a:p>
            <a:pPr algn="ctr"/>
            <a:r>
              <a:rPr lang="en-US" sz="1800" dirty="0"/>
              <a:t>I  - </a:t>
            </a:r>
            <a:r>
              <a:rPr lang="en-US" sz="1800" dirty="0" err="1"/>
              <a:t>Ilocos</a:t>
            </a:r>
            <a:endParaRPr lang="en-US" sz="1800" dirty="0"/>
          </a:p>
          <a:p>
            <a:pPr algn="ctr"/>
            <a:r>
              <a:rPr lang="en-US" dirty="0"/>
              <a:t>92%</a:t>
            </a:r>
            <a:endParaRPr lang="en-US" sz="1800" dirty="0"/>
          </a:p>
        </p:txBody>
      </p:sp>
      <p:cxnSp>
        <p:nvCxnSpPr>
          <p:cNvPr id="1049" name="Straight Connector 1048">
            <a:extLst>
              <a:ext uri="{FF2B5EF4-FFF2-40B4-BE49-F238E27FC236}">
                <a16:creationId xmlns:a16="http://schemas.microsoft.com/office/drawing/2014/main" id="{6038B6F2-5AED-A5CA-8158-C7F01B8166A7}"/>
              </a:ext>
            </a:extLst>
          </p:cNvPr>
          <p:cNvCxnSpPr>
            <a:cxnSpLocks/>
            <a:stCxn id="11" idx="59"/>
          </p:cNvCxnSpPr>
          <p:nvPr/>
        </p:nvCxnSpPr>
        <p:spPr>
          <a:xfrm flipH="1" flipV="1">
            <a:off x="3665182" y="1714066"/>
            <a:ext cx="301790" cy="5448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0" name="TextBox 1049">
            <a:extLst>
              <a:ext uri="{FF2B5EF4-FFF2-40B4-BE49-F238E27FC236}">
                <a16:creationId xmlns:a16="http://schemas.microsoft.com/office/drawing/2014/main" id="{F7DB3FD9-49D8-5AFD-6590-A70B7ACBF2E3}"/>
              </a:ext>
            </a:extLst>
          </p:cNvPr>
          <p:cNvSpPr txBox="1"/>
          <p:nvPr/>
        </p:nvSpPr>
        <p:spPr>
          <a:xfrm>
            <a:off x="5027701" y="1174270"/>
            <a:ext cx="1916116" cy="928254"/>
          </a:xfrm>
          <a:prstGeom prst="rect">
            <a:avLst/>
          </a:prstGeom>
        </p:spPr>
        <p:txBody>
          <a:bodyPr vert="horz" wrap="square" lIns="91440" tIns="45720" rIns="91440" bIns="45720" rtlCol="0" anchor="ctr">
            <a:normAutofit/>
          </a:bodyPr>
          <a:lstStyle/>
          <a:p>
            <a:pPr algn="ctr"/>
            <a:r>
              <a:rPr lang="en-US" sz="1800" dirty="0"/>
              <a:t>II - Cagayan Valley</a:t>
            </a:r>
            <a:r>
              <a:rPr lang="en-US" dirty="0"/>
              <a:t> </a:t>
            </a:r>
            <a:r>
              <a:rPr lang="en-US" sz="1800" dirty="0"/>
              <a:t>91%</a:t>
            </a:r>
          </a:p>
        </p:txBody>
      </p:sp>
      <p:cxnSp>
        <p:nvCxnSpPr>
          <p:cNvPr id="1051" name="Straight Connector 1050">
            <a:extLst>
              <a:ext uri="{FF2B5EF4-FFF2-40B4-BE49-F238E27FC236}">
                <a16:creationId xmlns:a16="http://schemas.microsoft.com/office/drawing/2014/main" id="{777E8623-6EA2-581B-1861-40B8804293FF}"/>
              </a:ext>
            </a:extLst>
          </p:cNvPr>
          <p:cNvCxnSpPr/>
          <p:nvPr/>
        </p:nvCxnSpPr>
        <p:spPr>
          <a:xfrm flipV="1">
            <a:off x="4493361" y="1745401"/>
            <a:ext cx="1138857" cy="4158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2" name="TextBox 1051">
            <a:extLst>
              <a:ext uri="{FF2B5EF4-FFF2-40B4-BE49-F238E27FC236}">
                <a16:creationId xmlns:a16="http://schemas.microsoft.com/office/drawing/2014/main" id="{E382061D-AFAC-4FDD-0BBE-46CF073354D4}"/>
              </a:ext>
            </a:extLst>
          </p:cNvPr>
          <p:cNvSpPr txBox="1"/>
          <p:nvPr/>
        </p:nvSpPr>
        <p:spPr>
          <a:xfrm>
            <a:off x="4620163" y="1888771"/>
            <a:ext cx="1919510" cy="928254"/>
          </a:xfrm>
          <a:prstGeom prst="rect">
            <a:avLst/>
          </a:prstGeom>
        </p:spPr>
        <p:txBody>
          <a:bodyPr vert="horz" wrap="square" lIns="91440" tIns="45720" rIns="91440" bIns="45720" rtlCol="0" anchor="ctr">
            <a:normAutofit/>
          </a:bodyPr>
          <a:lstStyle/>
          <a:p>
            <a:pPr algn="ctr"/>
            <a:r>
              <a:rPr lang="en-US" sz="1800" dirty="0"/>
              <a:t>III - Central Luzon</a:t>
            </a:r>
          </a:p>
          <a:p>
            <a:pPr algn="ctr"/>
            <a:r>
              <a:rPr lang="en-US" dirty="0"/>
              <a:t>95%</a:t>
            </a:r>
            <a:endParaRPr lang="en-US" sz="1800" dirty="0"/>
          </a:p>
        </p:txBody>
      </p:sp>
      <p:cxnSp>
        <p:nvCxnSpPr>
          <p:cNvPr id="1053" name="Straight Connector 1052">
            <a:extLst>
              <a:ext uri="{FF2B5EF4-FFF2-40B4-BE49-F238E27FC236}">
                <a16:creationId xmlns:a16="http://schemas.microsoft.com/office/drawing/2014/main" id="{008F3DB8-5E54-3225-FA00-CE6F5B5CE1D4}"/>
              </a:ext>
            </a:extLst>
          </p:cNvPr>
          <p:cNvCxnSpPr>
            <a:cxnSpLocks/>
          </p:cNvCxnSpPr>
          <p:nvPr/>
        </p:nvCxnSpPr>
        <p:spPr>
          <a:xfrm flipV="1">
            <a:off x="4058370" y="2419696"/>
            <a:ext cx="1059408" cy="4436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4" name="TextBox 1053">
            <a:extLst>
              <a:ext uri="{FF2B5EF4-FFF2-40B4-BE49-F238E27FC236}">
                <a16:creationId xmlns:a16="http://schemas.microsoft.com/office/drawing/2014/main" id="{47B235D6-042E-96D5-C31C-28213D1CC7F2}"/>
              </a:ext>
            </a:extLst>
          </p:cNvPr>
          <p:cNvSpPr txBox="1"/>
          <p:nvPr/>
        </p:nvSpPr>
        <p:spPr>
          <a:xfrm>
            <a:off x="841435" y="2859022"/>
            <a:ext cx="2568962" cy="928254"/>
          </a:xfrm>
          <a:prstGeom prst="rect">
            <a:avLst/>
          </a:prstGeom>
        </p:spPr>
        <p:txBody>
          <a:bodyPr vert="horz" wrap="square" lIns="91440" tIns="45720" rIns="91440" bIns="45720" rtlCol="0" anchor="ctr">
            <a:normAutofit/>
          </a:bodyPr>
          <a:lstStyle/>
          <a:p>
            <a:pPr algn="ctr"/>
            <a:r>
              <a:rPr lang="en-US" sz="1800" dirty="0"/>
              <a:t>National Capital Region (NCR)</a:t>
            </a:r>
          </a:p>
          <a:p>
            <a:pPr algn="ctr"/>
            <a:r>
              <a:rPr lang="en-US" dirty="0"/>
              <a:t>98%</a:t>
            </a:r>
            <a:endParaRPr lang="en-US" sz="1800" dirty="0"/>
          </a:p>
        </p:txBody>
      </p:sp>
      <p:cxnSp>
        <p:nvCxnSpPr>
          <p:cNvPr id="1055" name="Straight Connector 1054">
            <a:extLst>
              <a:ext uri="{FF2B5EF4-FFF2-40B4-BE49-F238E27FC236}">
                <a16:creationId xmlns:a16="http://schemas.microsoft.com/office/drawing/2014/main" id="{61501456-0AE7-F2CB-412E-61E0B117369D}"/>
              </a:ext>
            </a:extLst>
          </p:cNvPr>
          <p:cNvCxnSpPr>
            <a:cxnSpLocks/>
            <a:stCxn id="1032" idx="4"/>
          </p:cNvCxnSpPr>
          <p:nvPr/>
        </p:nvCxnSpPr>
        <p:spPr>
          <a:xfrm flipH="1">
            <a:off x="2529840" y="3149392"/>
            <a:ext cx="1579217" cy="160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6" name="TextBox 1055">
            <a:extLst>
              <a:ext uri="{FF2B5EF4-FFF2-40B4-BE49-F238E27FC236}">
                <a16:creationId xmlns:a16="http://schemas.microsoft.com/office/drawing/2014/main" id="{FFE1EAC4-A219-0F4F-6D84-A0163B2DBE37}"/>
              </a:ext>
            </a:extLst>
          </p:cNvPr>
          <p:cNvSpPr txBox="1"/>
          <p:nvPr/>
        </p:nvSpPr>
        <p:spPr>
          <a:xfrm>
            <a:off x="5099636" y="2478287"/>
            <a:ext cx="2021249" cy="928254"/>
          </a:xfrm>
          <a:prstGeom prst="rect">
            <a:avLst/>
          </a:prstGeom>
        </p:spPr>
        <p:txBody>
          <a:bodyPr vert="horz" wrap="square" lIns="91440" tIns="45720" rIns="91440" bIns="45720" rtlCol="0" anchor="ctr">
            <a:normAutofit/>
          </a:bodyPr>
          <a:lstStyle/>
          <a:p>
            <a:pPr algn="ctr"/>
            <a:r>
              <a:rPr lang="en-US" sz="1800" dirty="0"/>
              <a:t>IVA - CALABARZON</a:t>
            </a:r>
          </a:p>
          <a:p>
            <a:pPr algn="ctr"/>
            <a:r>
              <a:rPr lang="en-US" dirty="0"/>
              <a:t>96%</a:t>
            </a:r>
            <a:endParaRPr lang="en-US" sz="1800" dirty="0"/>
          </a:p>
        </p:txBody>
      </p:sp>
      <p:cxnSp>
        <p:nvCxnSpPr>
          <p:cNvPr id="1057" name="Straight Connector 1056">
            <a:extLst>
              <a:ext uri="{FF2B5EF4-FFF2-40B4-BE49-F238E27FC236}">
                <a16:creationId xmlns:a16="http://schemas.microsoft.com/office/drawing/2014/main" id="{5233197D-6005-E1B7-1AB9-3528D7B472E8}"/>
              </a:ext>
            </a:extLst>
          </p:cNvPr>
          <p:cNvCxnSpPr>
            <a:cxnSpLocks/>
          </p:cNvCxnSpPr>
          <p:nvPr/>
        </p:nvCxnSpPr>
        <p:spPr>
          <a:xfrm flipH="1">
            <a:off x="4204082" y="3076083"/>
            <a:ext cx="1116299" cy="1725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58" name="TextBox 1057">
            <a:extLst>
              <a:ext uri="{FF2B5EF4-FFF2-40B4-BE49-F238E27FC236}">
                <a16:creationId xmlns:a16="http://schemas.microsoft.com/office/drawing/2014/main" id="{D9BB2B63-B397-338D-0562-8BA143FA7361}"/>
              </a:ext>
            </a:extLst>
          </p:cNvPr>
          <p:cNvSpPr txBox="1"/>
          <p:nvPr/>
        </p:nvSpPr>
        <p:spPr>
          <a:xfrm>
            <a:off x="926052" y="3767003"/>
            <a:ext cx="1594657" cy="928254"/>
          </a:xfrm>
          <a:prstGeom prst="rect">
            <a:avLst/>
          </a:prstGeom>
        </p:spPr>
        <p:txBody>
          <a:bodyPr vert="horz" wrap="square" lIns="91440" tIns="45720" rIns="91440" bIns="45720" rtlCol="0" anchor="ctr">
            <a:normAutofit/>
          </a:bodyPr>
          <a:lstStyle/>
          <a:p>
            <a:pPr algn="ctr"/>
            <a:r>
              <a:rPr lang="en-US" sz="1800" dirty="0"/>
              <a:t>MIMAROPA</a:t>
            </a:r>
          </a:p>
          <a:p>
            <a:pPr algn="ctr"/>
            <a:r>
              <a:rPr lang="en-US" dirty="0"/>
              <a:t>86%</a:t>
            </a:r>
            <a:endParaRPr lang="en-US" sz="1800" dirty="0"/>
          </a:p>
        </p:txBody>
      </p:sp>
      <p:cxnSp>
        <p:nvCxnSpPr>
          <p:cNvPr id="1059" name="Straight Connector 1058">
            <a:extLst>
              <a:ext uri="{FF2B5EF4-FFF2-40B4-BE49-F238E27FC236}">
                <a16:creationId xmlns:a16="http://schemas.microsoft.com/office/drawing/2014/main" id="{6D9B3627-CC4B-3738-6426-568B7BB7C6FE}"/>
              </a:ext>
            </a:extLst>
          </p:cNvPr>
          <p:cNvCxnSpPr>
            <a:cxnSpLocks/>
          </p:cNvCxnSpPr>
          <p:nvPr/>
        </p:nvCxnSpPr>
        <p:spPr>
          <a:xfrm flipH="1">
            <a:off x="2345257" y="3767536"/>
            <a:ext cx="1802632" cy="308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60" name="Straight Connector 1059">
            <a:extLst>
              <a:ext uri="{FF2B5EF4-FFF2-40B4-BE49-F238E27FC236}">
                <a16:creationId xmlns:a16="http://schemas.microsoft.com/office/drawing/2014/main" id="{FAD428DE-147D-51CD-C96D-4B82EA57E964}"/>
              </a:ext>
            </a:extLst>
          </p:cNvPr>
          <p:cNvCxnSpPr>
            <a:cxnSpLocks/>
          </p:cNvCxnSpPr>
          <p:nvPr/>
        </p:nvCxnSpPr>
        <p:spPr>
          <a:xfrm flipH="1" flipV="1">
            <a:off x="2296925" y="4446362"/>
            <a:ext cx="878093" cy="6090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1" name="TextBox 1060">
            <a:extLst>
              <a:ext uri="{FF2B5EF4-FFF2-40B4-BE49-F238E27FC236}">
                <a16:creationId xmlns:a16="http://schemas.microsoft.com/office/drawing/2014/main" id="{6CD33F5C-9ACD-7417-24B6-A5965CF27592}"/>
              </a:ext>
            </a:extLst>
          </p:cNvPr>
          <p:cNvSpPr txBox="1"/>
          <p:nvPr/>
        </p:nvSpPr>
        <p:spPr>
          <a:xfrm>
            <a:off x="6292602" y="2994027"/>
            <a:ext cx="1285834" cy="928254"/>
          </a:xfrm>
          <a:prstGeom prst="rect">
            <a:avLst/>
          </a:prstGeom>
        </p:spPr>
        <p:txBody>
          <a:bodyPr vert="horz" wrap="square" lIns="91440" tIns="45720" rIns="91440" bIns="45720" rtlCol="0" anchor="ctr">
            <a:normAutofit/>
          </a:bodyPr>
          <a:lstStyle/>
          <a:p>
            <a:pPr algn="ctr"/>
            <a:r>
              <a:rPr lang="en-US" sz="1800" dirty="0"/>
              <a:t>V - Bicol</a:t>
            </a:r>
          </a:p>
          <a:p>
            <a:pPr algn="ctr"/>
            <a:r>
              <a:rPr lang="en-US" dirty="0"/>
              <a:t>85%</a:t>
            </a:r>
            <a:endParaRPr lang="en-US" sz="1800" dirty="0"/>
          </a:p>
        </p:txBody>
      </p:sp>
      <p:cxnSp>
        <p:nvCxnSpPr>
          <p:cNvPr id="1062" name="Straight Connector 1061">
            <a:extLst>
              <a:ext uri="{FF2B5EF4-FFF2-40B4-BE49-F238E27FC236}">
                <a16:creationId xmlns:a16="http://schemas.microsoft.com/office/drawing/2014/main" id="{9DBD097E-711F-8629-DF51-26AEBFE081BB}"/>
              </a:ext>
            </a:extLst>
          </p:cNvPr>
          <p:cNvCxnSpPr>
            <a:cxnSpLocks/>
          </p:cNvCxnSpPr>
          <p:nvPr/>
        </p:nvCxnSpPr>
        <p:spPr>
          <a:xfrm flipH="1">
            <a:off x="4992108" y="3494329"/>
            <a:ext cx="1589262" cy="7511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3" name="TextBox 1062">
            <a:extLst>
              <a:ext uri="{FF2B5EF4-FFF2-40B4-BE49-F238E27FC236}">
                <a16:creationId xmlns:a16="http://schemas.microsoft.com/office/drawing/2014/main" id="{C70F29D2-9213-AA93-8595-476BDB1E0D4C}"/>
              </a:ext>
            </a:extLst>
          </p:cNvPr>
          <p:cNvSpPr txBox="1"/>
          <p:nvPr/>
        </p:nvSpPr>
        <p:spPr>
          <a:xfrm>
            <a:off x="2820366" y="4531045"/>
            <a:ext cx="2378668" cy="1315713"/>
          </a:xfrm>
          <a:prstGeom prst="rect">
            <a:avLst/>
          </a:prstGeom>
        </p:spPr>
        <p:txBody>
          <a:bodyPr vert="horz" wrap="square" lIns="91440" tIns="45720" rIns="91440" bIns="45720" rtlCol="0" anchor="ctr">
            <a:normAutofit/>
          </a:bodyPr>
          <a:lstStyle/>
          <a:p>
            <a:pPr algn="ctr"/>
            <a:r>
              <a:rPr lang="en-US" sz="1800" dirty="0"/>
              <a:t>VI - </a:t>
            </a:r>
          </a:p>
          <a:p>
            <a:pPr algn="ctr"/>
            <a:r>
              <a:rPr lang="en-US" sz="1800" dirty="0"/>
              <a:t>Western Visayas</a:t>
            </a:r>
          </a:p>
          <a:p>
            <a:pPr algn="ctr"/>
            <a:r>
              <a:rPr lang="en-US" dirty="0"/>
              <a:t>85%</a:t>
            </a:r>
            <a:endParaRPr lang="en-US" sz="1800" dirty="0"/>
          </a:p>
        </p:txBody>
      </p:sp>
      <p:cxnSp>
        <p:nvCxnSpPr>
          <p:cNvPr id="1064" name="Straight Connector 1063">
            <a:extLst>
              <a:ext uri="{FF2B5EF4-FFF2-40B4-BE49-F238E27FC236}">
                <a16:creationId xmlns:a16="http://schemas.microsoft.com/office/drawing/2014/main" id="{E966CD7B-5B3F-F646-A291-6CB1EC6B83EA}"/>
              </a:ext>
            </a:extLst>
          </p:cNvPr>
          <p:cNvCxnSpPr>
            <a:cxnSpLocks/>
          </p:cNvCxnSpPr>
          <p:nvPr/>
        </p:nvCxnSpPr>
        <p:spPr>
          <a:xfrm flipH="1">
            <a:off x="4223057" y="4446362"/>
            <a:ext cx="410794" cy="4622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5" name="TextBox 1064">
            <a:extLst>
              <a:ext uri="{FF2B5EF4-FFF2-40B4-BE49-F238E27FC236}">
                <a16:creationId xmlns:a16="http://schemas.microsoft.com/office/drawing/2014/main" id="{1C3E70FA-0142-FD0B-7477-4FB6E11C97CA}"/>
              </a:ext>
            </a:extLst>
          </p:cNvPr>
          <p:cNvSpPr txBox="1"/>
          <p:nvPr/>
        </p:nvSpPr>
        <p:spPr>
          <a:xfrm>
            <a:off x="5732994" y="4221351"/>
            <a:ext cx="2319284" cy="928254"/>
          </a:xfrm>
          <a:prstGeom prst="rect">
            <a:avLst/>
          </a:prstGeom>
        </p:spPr>
        <p:txBody>
          <a:bodyPr vert="horz" wrap="square" lIns="91440" tIns="45720" rIns="91440" bIns="45720" rtlCol="0" anchor="ctr">
            <a:normAutofit/>
          </a:bodyPr>
          <a:lstStyle/>
          <a:p>
            <a:pPr algn="ctr"/>
            <a:r>
              <a:rPr lang="en-US" sz="1800" dirty="0"/>
              <a:t>VII - Central Visayas</a:t>
            </a:r>
          </a:p>
          <a:p>
            <a:pPr algn="ctr"/>
            <a:r>
              <a:rPr lang="en-US" dirty="0"/>
              <a:t>91%</a:t>
            </a:r>
            <a:endParaRPr lang="en-US" sz="1800" dirty="0"/>
          </a:p>
        </p:txBody>
      </p:sp>
      <p:cxnSp>
        <p:nvCxnSpPr>
          <p:cNvPr id="1066" name="Straight Connector 1065">
            <a:extLst>
              <a:ext uri="{FF2B5EF4-FFF2-40B4-BE49-F238E27FC236}">
                <a16:creationId xmlns:a16="http://schemas.microsoft.com/office/drawing/2014/main" id="{8CA7A3D2-FB73-CFC9-D889-6C0043880C92}"/>
              </a:ext>
            </a:extLst>
          </p:cNvPr>
          <p:cNvCxnSpPr>
            <a:cxnSpLocks/>
          </p:cNvCxnSpPr>
          <p:nvPr/>
        </p:nvCxnSpPr>
        <p:spPr>
          <a:xfrm flipH="1">
            <a:off x="5640176" y="4136120"/>
            <a:ext cx="1553203" cy="1331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7" name="TextBox 1066">
            <a:extLst>
              <a:ext uri="{FF2B5EF4-FFF2-40B4-BE49-F238E27FC236}">
                <a16:creationId xmlns:a16="http://schemas.microsoft.com/office/drawing/2014/main" id="{BDAABF82-00C2-0B53-1791-B06337F4BD76}"/>
              </a:ext>
            </a:extLst>
          </p:cNvPr>
          <p:cNvSpPr txBox="1"/>
          <p:nvPr/>
        </p:nvSpPr>
        <p:spPr>
          <a:xfrm>
            <a:off x="6699498" y="3621824"/>
            <a:ext cx="2137754" cy="928254"/>
          </a:xfrm>
          <a:prstGeom prst="rect">
            <a:avLst/>
          </a:prstGeom>
        </p:spPr>
        <p:txBody>
          <a:bodyPr vert="horz" wrap="square" lIns="91440" tIns="45720" rIns="91440" bIns="45720" rtlCol="0" anchor="ctr">
            <a:normAutofit/>
          </a:bodyPr>
          <a:lstStyle/>
          <a:p>
            <a:pPr algn="ctr"/>
            <a:r>
              <a:rPr lang="en-US" sz="1800" dirty="0"/>
              <a:t>VIII - Eastern Visayas</a:t>
            </a:r>
            <a:br>
              <a:rPr lang="en-US" sz="1800" dirty="0"/>
            </a:br>
            <a:r>
              <a:rPr lang="en-US" sz="1800" dirty="0"/>
              <a:t>86%</a:t>
            </a:r>
          </a:p>
        </p:txBody>
      </p:sp>
      <p:cxnSp>
        <p:nvCxnSpPr>
          <p:cNvPr id="1068" name="Straight Connector 1067">
            <a:extLst>
              <a:ext uri="{FF2B5EF4-FFF2-40B4-BE49-F238E27FC236}">
                <a16:creationId xmlns:a16="http://schemas.microsoft.com/office/drawing/2014/main" id="{B905B9D9-0715-0206-76BC-1B92036A1B2E}"/>
              </a:ext>
            </a:extLst>
          </p:cNvPr>
          <p:cNvCxnSpPr>
            <a:cxnSpLocks/>
            <a:endCxn id="1024" idx="54"/>
          </p:cNvCxnSpPr>
          <p:nvPr/>
        </p:nvCxnSpPr>
        <p:spPr>
          <a:xfrm flipH="1">
            <a:off x="4988859" y="4713874"/>
            <a:ext cx="1055555" cy="21029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9" name="TextBox 1068">
            <a:extLst>
              <a:ext uri="{FF2B5EF4-FFF2-40B4-BE49-F238E27FC236}">
                <a16:creationId xmlns:a16="http://schemas.microsoft.com/office/drawing/2014/main" id="{0C3784DF-F1B4-40B9-D73E-AF8B6C7D57CC}"/>
              </a:ext>
            </a:extLst>
          </p:cNvPr>
          <p:cNvSpPr txBox="1"/>
          <p:nvPr/>
        </p:nvSpPr>
        <p:spPr>
          <a:xfrm>
            <a:off x="7477264" y="4588236"/>
            <a:ext cx="1352410" cy="928254"/>
          </a:xfrm>
          <a:prstGeom prst="rect">
            <a:avLst/>
          </a:prstGeom>
        </p:spPr>
        <p:txBody>
          <a:bodyPr vert="horz" wrap="square" lIns="91440" tIns="45720" rIns="91440" bIns="45720" rtlCol="0" anchor="ctr">
            <a:normAutofit/>
          </a:bodyPr>
          <a:lstStyle/>
          <a:p>
            <a:pPr algn="ctr"/>
            <a:r>
              <a:rPr lang="en-US" sz="1800" dirty="0"/>
              <a:t>XIII - Caraga</a:t>
            </a:r>
          </a:p>
          <a:p>
            <a:pPr algn="ctr"/>
            <a:r>
              <a:rPr lang="en-US" dirty="0"/>
              <a:t>86%</a:t>
            </a:r>
            <a:endParaRPr lang="en-US" sz="1800" dirty="0"/>
          </a:p>
        </p:txBody>
      </p:sp>
      <p:cxnSp>
        <p:nvCxnSpPr>
          <p:cNvPr id="1070" name="Straight Connector 1069">
            <a:extLst>
              <a:ext uri="{FF2B5EF4-FFF2-40B4-BE49-F238E27FC236}">
                <a16:creationId xmlns:a16="http://schemas.microsoft.com/office/drawing/2014/main" id="{ADF96599-D689-9E39-A7DA-D8C71E2C4AF6}"/>
              </a:ext>
            </a:extLst>
          </p:cNvPr>
          <p:cNvCxnSpPr>
            <a:cxnSpLocks/>
          </p:cNvCxnSpPr>
          <p:nvPr/>
        </p:nvCxnSpPr>
        <p:spPr>
          <a:xfrm flipH="1">
            <a:off x="5800124" y="5080119"/>
            <a:ext cx="1852170" cy="25722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1" name="TextBox 1070">
            <a:extLst>
              <a:ext uri="{FF2B5EF4-FFF2-40B4-BE49-F238E27FC236}">
                <a16:creationId xmlns:a16="http://schemas.microsoft.com/office/drawing/2014/main" id="{BC96817A-F772-3109-5CD6-EF70E12258BD}"/>
              </a:ext>
            </a:extLst>
          </p:cNvPr>
          <p:cNvSpPr txBox="1"/>
          <p:nvPr/>
        </p:nvSpPr>
        <p:spPr>
          <a:xfrm>
            <a:off x="6234083" y="5728800"/>
            <a:ext cx="1265240" cy="796823"/>
          </a:xfrm>
          <a:prstGeom prst="rect">
            <a:avLst/>
          </a:prstGeom>
        </p:spPr>
        <p:txBody>
          <a:bodyPr vert="horz" wrap="square" lIns="91440" tIns="45720" rIns="91440" bIns="45720" rtlCol="0" anchor="ctr">
            <a:normAutofit/>
          </a:bodyPr>
          <a:lstStyle/>
          <a:p>
            <a:pPr algn="ctr"/>
            <a:r>
              <a:rPr lang="en-US" sz="1800" dirty="0"/>
              <a:t>XI - Davao</a:t>
            </a:r>
          </a:p>
          <a:p>
            <a:pPr algn="ctr"/>
            <a:r>
              <a:rPr lang="en-US" dirty="0"/>
              <a:t>85%</a:t>
            </a:r>
            <a:endParaRPr lang="en-US" sz="1800" dirty="0"/>
          </a:p>
        </p:txBody>
      </p:sp>
      <p:cxnSp>
        <p:nvCxnSpPr>
          <p:cNvPr id="1072" name="Straight Connector 1071">
            <a:extLst>
              <a:ext uri="{FF2B5EF4-FFF2-40B4-BE49-F238E27FC236}">
                <a16:creationId xmlns:a16="http://schemas.microsoft.com/office/drawing/2014/main" id="{0D015300-F0C4-7B29-7D8E-8D6857E19421}"/>
              </a:ext>
            </a:extLst>
          </p:cNvPr>
          <p:cNvCxnSpPr>
            <a:cxnSpLocks/>
            <a:endCxn id="1029" idx="40"/>
          </p:cNvCxnSpPr>
          <p:nvPr/>
        </p:nvCxnSpPr>
        <p:spPr>
          <a:xfrm flipH="1" flipV="1">
            <a:off x="5901597" y="5823809"/>
            <a:ext cx="461106" cy="25232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3" name="TextBox 1072">
            <a:extLst>
              <a:ext uri="{FF2B5EF4-FFF2-40B4-BE49-F238E27FC236}">
                <a16:creationId xmlns:a16="http://schemas.microsoft.com/office/drawing/2014/main" id="{DBC718CA-8BAC-D536-B328-8AB2536E62C1}"/>
              </a:ext>
            </a:extLst>
          </p:cNvPr>
          <p:cNvSpPr txBox="1"/>
          <p:nvPr/>
        </p:nvSpPr>
        <p:spPr>
          <a:xfrm>
            <a:off x="6349681" y="5171304"/>
            <a:ext cx="2346792" cy="928254"/>
          </a:xfrm>
          <a:prstGeom prst="rect">
            <a:avLst/>
          </a:prstGeom>
        </p:spPr>
        <p:txBody>
          <a:bodyPr vert="horz" wrap="square" lIns="91440" tIns="45720" rIns="91440" bIns="45720" rtlCol="0" anchor="ctr">
            <a:normAutofit/>
          </a:bodyPr>
          <a:lstStyle/>
          <a:p>
            <a:pPr algn="ctr"/>
            <a:r>
              <a:rPr lang="en-US" sz="1800" dirty="0"/>
              <a:t>X - Northern Mindanao</a:t>
            </a:r>
          </a:p>
          <a:p>
            <a:pPr algn="ctr"/>
            <a:r>
              <a:rPr lang="en-US" dirty="0"/>
              <a:t>89%</a:t>
            </a:r>
            <a:endParaRPr lang="en-US" sz="1800" dirty="0"/>
          </a:p>
        </p:txBody>
      </p:sp>
      <p:cxnSp>
        <p:nvCxnSpPr>
          <p:cNvPr id="1074" name="Straight Connector 1073">
            <a:extLst>
              <a:ext uri="{FF2B5EF4-FFF2-40B4-BE49-F238E27FC236}">
                <a16:creationId xmlns:a16="http://schemas.microsoft.com/office/drawing/2014/main" id="{F116BFBC-9878-6784-7D35-0E4594CB02DE}"/>
              </a:ext>
            </a:extLst>
          </p:cNvPr>
          <p:cNvCxnSpPr>
            <a:cxnSpLocks/>
          </p:cNvCxnSpPr>
          <p:nvPr/>
        </p:nvCxnSpPr>
        <p:spPr>
          <a:xfrm flipH="1" flipV="1">
            <a:off x="5569203" y="5592812"/>
            <a:ext cx="1307959" cy="10023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5" name="TextBox 1074">
            <a:extLst>
              <a:ext uri="{FF2B5EF4-FFF2-40B4-BE49-F238E27FC236}">
                <a16:creationId xmlns:a16="http://schemas.microsoft.com/office/drawing/2014/main" id="{33DFE22A-B854-54C3-AEBD-E64938863E57}"/>
              </a:ext>
            </a:extLst>
          </p:cNvPr>
          <p:cNvSpPr txBox="1"/>
          <p:nvPr/>
        </p:nvSpPr>
        <p:spPr>
          <a:xfrm>
            <a:off x="1601823" y="5666157"/>
            <a:ext cx="2378668" cy="928254"/>
          </a:xfrm>
          <a:prstGeom prst="rect">
            <a:avLst/>
          </a:prstGeom>
        </p:spPr>
        <p:txBody>
          <a:bodyPr vert="horz" wrap="square" lIns="91440" tIns="45720" rIns="91440" bIns="45720" rtlCol="0" anchor="ctr">
            <a:normAutofit/>
          </a:bodyPr>
          <a:lstStyle/>
          <a:p>
            <a:pPr algn="ctr"/>
            <a:r>
              <a:rPr lang="en-US" sz="1800" dirty="0"/>
              <a:t>IX - </a:t>
            </a:r>
          </a:p>
          <a:p>
            <a:pPr algn="ctr"/>
            <a:r>
              <a:rPr lang="en-US" sz="1800" dirty="0"/>
              <a:t>Zamboanga Peninsula</a:t>
            </a:r>
          </a:p>
          <a:p>
            <a:pPr algn="ctr"/>
            <a:r>
              <a:rPr lang="en-US" dirty="0"/>
              <a:t>82%</a:t>
            </a:r>
            <a:endParaRPr lang="en-US" sz="1800" dirty="0"/>
          </a:p>
        </p:txBody>
      </p:sp>
      <p:cxnSp>
        <p:nvCxnSpPr>
          <p:cNvPr id="1076" name="Straight Connector 1075">
            <a:extLst>
              <a:ext uri="{FF2B5EF4-FFF2-40B4-BE49-F238E27FC236}">
                <a16:creationId xmlns:a16="http://schemas.microsoft.com/office/drawing/2014/main" id="{28C41A6E-DB64-43C9-C9E9-EE78E21DCE98}"/>
              </a:ext>
            </a:extLst>
          </p:cNvPr>
          <p:cNvCxnSpPr>
            <a:cxnSpLocks/>
            <a:stCxn id="1026" idx="31"/>
            <a:endCxn id="1045" idx="0"/>
          </p:cNvCxnSpPr>
          <p:nvPr/>
        </p:nvCxnSpPr>
        <p:spPr>
          <a:xfrm flipH="1">
            <a:off x="3161223" y="5680982"/>
            <a:ext cx="1744985" cy="213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77" name="TextBox 1076">
            <a:extLst>
              <a:ext uri="{FF2B5EF4-FFF2-40B4-BE49-F238E27FC236}">
                <a16:creationId xmlns:a16="http://schemas.microsoft.com/office/drawing/2014/main" id="{B0FE52A2-433E-05A6-AC21-69C825540142}"/>
              </a:ext>
            </a:extLst>
          </p:cNvPr>
          <p:cNvSpPr txBox="1"/>
          <p:nvPr/>
        </p:nvSpPr>
        <p:spPr>
          <a:xfrm>
            <a:off x="4263911" y="6126901"/>
            <a:ext cx="1155749" cy="739994"/>
          </a:xfrm>
          <a:prstGeom prst="rect">
            <a:avLst/>
          </a:prstGeom>
        </p:spPr>
        <p:txBody>
          <a:bodyPr vert="horz" wrap="square" lIns="91440" tIns="45720" rIns="91440" bIns="45720" rtlCol="0" anchor="ctr">
            <a:normAutofit/>
          </a:bodyPr>
          <a:lstStyle/>
          <a:p>
            <a:pPr algn="ctr"/>
            <a:r>
              <a:rPr lang="en-US" sz="1800" dirty="0"/>
              <a:t>BARMM</a:t>
            </a:r>
          </a:p>
          <a:p>
            <a:pPr algn="ctr"/>
            <a:r>
              <a:rPr lang="en-US" dirty="0"/>
              <a:t>84%</a:t>
            </a:r>
            <a:endParaRPr lang="en-US" sz="1800" dirty="0"/>
          </a:p>
        </p:txBody>
      </p:sp>
      <p:cxnSp>
        <p:nvCxnSpPr>
          <p:cNvPr id="1078" name="Straight Connector 1077">
            <a:extLst>
              <a:ext uri="{FF2B5EF4-FFF2-40B4-BE49-F238E27FC236}">
                <a16:creationId xmlns:a16="http://schemas.microsoft.com/office/drawing/2014/main" id="{D2A4C13F-011E-9B9D-2E31-7F34626F3C39}"/>
              </a:ext>
            </a:extLst>
          </p:cNvPr>
          <p:cNvCxnSpPr>
            <a:cxnSpLocks/>
          </p:cNvCxnSpPr>
          <p:nvPr/>
        </p:nvCxnSpPr>
        <p:spPr>
          <a:xfrm flipH="1">
            <a:off x="4930837" y="5667592"/>
            <a:ext cx="363173" cy="5262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9" name="Straight Connector 1078">
            <a:extLst>
              <a:ext uri="{FF2B5EF4-FFF2-40B4-BE49-F238E27FC236}">
                <a16:creationId xmlns:a16="http://schemas.microsoft.com/office/drawing/2014/main" id="{B3396D21-1F28-5753-60F7-A5C295E3F1FC}"/>
              </a:ext>
            </a:extLst>
          </p:cNvPr>
          <p:cNvCxnSpPr>
            <a:cxnSpLocks/>
            <a:endCxn id="1042" idx="39"/>
          </p:cNvCxnSpPr>
          <p:nvPr/>
        </p:nvCxnSpPr>
        <p:spPr>
          <a:xfrm flipH="1" flipV="1">
            <a:off x="4264290" y="6355729"/>
            <a:ext cx="187899" cy="1548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80" name="TextBox 1079">
            <a:extLst>
              <a:ext uri="{FF2B5EF4-FFF2-40B4-BE49-F238E27FC236}">
                <a16:creationId xmlns:a16="http://schemas.microsoft.com/office/drawing/2014/main" id="{88B812B4-C9AF-CF96-068C-D8FBDEAFF013}"/>
              </a:ext>
            </a:extLst>
          </p:cNvPr>
          <p:cNvSpPr txBox="1"/>
          <p:nvPr/>
        </p:nvSpPr>
        <p:spPr>
          <a:xfrm>
            <a:off x="5766112" y="6325624"/>
            <a:ext cx="2719035" cy="616053"/>
          </a:xfrm>
          <a:prstGeom prst="rect">
            <a:avLst/>
          </a:prstGeom>
        </p:spPr>
        <p:txBody>
          <a:bodyPr vert="horz" wrap="square" lIns="91440" tIns="45720" rIns="91440" bIns="45720" rtlCol="0" anchor="ctr">
            <a:normAutofit/>
          </a:bodyPr>
          <a:lstStyle/>
          <a:p>
            <a:pPr algn="ctr"/>
            <a:r>
              <a:rPr lang="en-US" sz="1800" dirty="0"/>
              <a:t>XII - SOCCSKSARGEN 83%</a:t>
            </a:r>
          </a:p>
        </p:txBody>
      </p:sp>
      <p:cxnSp>
        <p:nvCxnSpPr>
          <p:cNvPr id="1081" name="Straight Connector 1080">
            <a:extLst>
              <a:ext uri="{FF2B5EF4-FFF2-40B4-BE49-F238E27FC236}">
                <a16:creationId xmlns:a16="http://schemas.microsoft.com/office/drawing/2014/main" id="{15AB78F2-632E-EDE2-147D-138FE5B8A1C6}"/>
              </a:ext>
            </a:extLst>
          </p:cNvPr>
          <p:cNvCxnSpPr>
            <a:cxnSpLocks/>
          </p:cNvCxnSpPr>
          <p:nvPr/>
        </p:nvCxnSpPr>
        <p:spPr>
          <a:xfrm flipH="1" flipV="1">
            <a:off x="5526332" y="6219018"/>
            <a:ext cx="296795" cy="403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3242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Use of Banks or Mobile Phones for Financial Transactions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49" y="1390648"/>
            <a:ext cx="7886700" cy="601437"/>
          </a:xfrm>
        </p:spPr>
        <p:txBody>
          <a:bodyPr>
            <a:normAutofit/>
          </a:bodyPr>
          <a:lstStyle/>
          <a:p>
            <a:r>
              <a:rPr lang="en-US" dirty="0"/>
              <a:t>Percent of women age 15-49 who have and use a bank account or used a mobile phone for financial transactions in the last 12 months</a:t>
            </a:r>
          </a:p>
        </p:txBody>
      </p:sp>
      <p:pic>
        <p:nvPicPr>
          <p:cNvPr id="5" name="Picture 4" descr="A picture containing text&#10;&#10;Description automatically generated">
            <a:extLst>
              <a:ext uri="{FF2B5EF4-FFF2-40B4-BE49-F238E27FC236}">
                <a16:creationId xmlns:a16="http://schemas.microsoft.com/office/drawing/2014/main" id="{7F14B783-617F-B747-C805-D8D49424315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80989" y="0"/>
            <a:ext cx="1246195" cy="737641"/>
          </a:xfrm>
          <a:prstGeom prst="rect">
            <a:avLst/>
          </a:prstGeom>
        </p:spPr>
      </p:pic>
      <p:sp>
        <p:nvSpPr>
          <p:cNvPr id="6" name="Content Placeholder 2">
            <a:extLst>
              <a:ext uri="{FF2B5EF4-FFF2-40B4-BE49-F238E27FC236}">
                <a16:creationId xmlns:a16="http://schemas.microsoft.com/office/drawing/2014/main" id="{C0AC7469-F2E6-B180-F104-7B8F4B3CE3CD}"/>
              </a:ext>
            </a:extLst>
          </p:cNvPr>
          <p:cNvSpPr txBox="1">
            <a:spLocks/>
          </p:cNvSpPr>
          <p:nvPr/>
        </p:nvSpPr>
        <p:spPr>
          <a:xfrm>
            <a:off x="7725528" y="666883"/>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dirty="0">
                <a:solidFill>
                  <a:srgbClr val="00A4E4"/>
                </a:solidFill>
              </a:rPr>
              <a:t>Indicator 8.10.2</a:t>
            </a:r>
          </a:p>
        </p:txBody>
      </p:sp>
      <p:graphicFrame>
        <p:nvGraphicFramePr>
          <p:cNvPr id="4" name="Chart 3">
            <a:extLst>
              <a:ext uri="{FF2B5EF4-FFF2-40B4-BE49-F238E27FC236}">
                <a16:creationId xmlns:a16="http://schemas.microsoft.com/office/drawing/2014/main" id="{C6A20B23-B0A6-2144-6B17-3B2458E2DE18}"/>
              </a:ext>
            </a:extLst>
          </p:cNvPr>
          <p:cNvGraphicFramePr/>
          <p:nvPr>
            <p:extLst>
              <p:ext uri="{D42A27DB-BD31-4B8C-83A1-F6EECF244321}">
                <p14:modId xmlns:p14="http://schemas.microsoft.com/office/powerpoint/2010/main" val="180244346"/>
              </p:ext>
            </p:extLst>
          </p:nvPr>
        </p:nvGraphicFramePr>
        <p:xfrm>
          <a:off x="628649" y="1904999"/>
          <a:ext cx="7886699" cy="458787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28788921"/>
      </p:ext>
    </p:extLst>
  </p:cSld>
  <p:clrMapOvr>
    <a:masterClrMapping/>
  </p:clrMapOvr>
</p:sld>
</file>

<file path=ppt/theme/theme1.xml><?xml version="1.0" encoding="utf-8"?>
<a:theme xmlns:a="http://schemas.openxmlformats.org/drawingml/2006/main" name="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VMX3MACP777Z-1177381151-28604</_dlc_DocId>
    <_dlc_DocIdUrl xmlns="d16efad5-0601-4cf0-b7c2-89968258c777">
      <Url>https://icfonline.sharepoint.com/sites/ihd-dhs/Dissemination/_layouts/15/DocIdRedir.aspx?ID=VMX3MACP777Z-1177381151-28604</Url>
      <Description>VMX3MACP777Z-1177381151-28604</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3.xml><?xml version="1.0" encoding="utf-8"?>
<ds:datastoreItem xmlns:ds="http://schemas.openxmlformats.org/officeDocument/2006/customXml" ds:itemID="{9981E3BE-0910-4E81-BE17-3B9CCC885C4D}">
  <ds:schemaRefs>
    <ds:schemaRef ds:uri="http://purl.org/dc/terms/"/>
    <ds:schemaRef ds:uri="http://www.w3.org/XML/1998/namespace"/>
    <ds:schemaRef ds:uri="http://schemas.microsoft.com/office/2006/documentManagement/types"/>
    <ds:schemaRef ds:uri="http://purl.org/dc/dcmitype/"/>
    <ds:schemaRef ds:uri="http://schemas.openxmlformats.org/package/2006/metadata/core-properties"/>
    <ds:schemaRef ds:uri="http://schemas.microsoft.com/office/2006/metadata/properties"/>
    <ds:schemaRef ds:uri="http://schemas.microsoft.com/office/infopath/2007/PartnerControls"/>
    <ds:schemaRef ds:uri="fa6a9aea-fb0f-4ddd-aff8-712634b7d5fe"/>
    <ds:schemaRef ds:uri="83c4e5ee-5eea-4e8c-8b50-726738bccb6e"/>
    <ds:schemaRef ds:uri="d16efad5-0601-4cf0-b7c2-89968258c777"/>
    <ds:schemaRef ds:uri="http://purl.org/dc/elements/1.1/"/>
  </ds:schemaRefs>
</ds:datastoreItem>
</file>

<file path=customXml/itemProps4.xml><?xml version="1.0" encoding="utf-8"?>
<ds:datastoreItem xmlns:ds="http://schemas.openxmlformats.org/officeDocument/2006/customXml" ds:itemID="{31B1EFAF-C886-461B-84C1-257408A6C4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12330</TotalTime>
  <Words>1698</Words>
  <Application>Microsoft Office PowerPoint</Application>
  <PresentationFormat>On-screen Show (4:3)</PresentationFormat>
  <Paragraphs>201</Paragraphs>
  <Slides>23</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23</vt:i4>
      </vt:variant>
    </vt:vector>
  </HeadingPairs>
  <TitlesOfParts>
    <vt:vector size="29" baseType="lpstr">
      <vt:lpstr>Arial</vt:lpstr>
      <vt:lpstr>Calibri</vt:lpstr>
      <vt:lpstr>Source Sans Pro</vt:lpstr>
      <vt:lpstr>Source Sans Pro SemiBold</vt:lpstr>
      <vt:lpstr>Custom Design</vt:lpstr>
      <vt:lpstr>2_Custom Design</vt:lpstr>
      <vt:lpstr>PowerPoint Presentation</vt:lpstr>
      <vt:lpstr>PowerPoint Presentation</vt:lpstr>
      <vt:lpstr>Employment Status by Age</vt:lpstr>
      <vt:lpstr>Type of Payment</vt:lpstr>
      <vt:lpstr>Control over Women’s Earnings</vt:lpstr>
      <vt:lpstr>Comparing Women’s and their Husbands/Partners’ Earnings</vt:lpstr>
      <vt:lpstr>Ownership of Assets</vt:lpstr>
      <vt:lpstr>PowerPoint Presentation</vt:lpstr>
      <vt:lpstr>Use of Banks or Mobile Phones for Financial Transactions by Residence</vt:lpstr>
      <vt:lpstr>Use of Banks or Mobile Phones for Financial Transactions by Education</vt:lpstr>
      <vt:lpstr>PowerPoint Presentation</vt:lpstr>
      <vt:lpstr>Women’s Participation in Decision Making</vt:lpstr>
      <vt:lpstr>Trends in Women’s Participation in Decision Making</vt:lpstr>
      <vt:lpstr>PowerPoint Presentation</vt:lpstr>
      <vt:lpstr>Attitude toward Wife Beating</vt:lpstr>
      <vt:lpstr>PowerPoint Presentation</vt:lpstr>
      <vt:lpstr>Attitudes toward Negotiating Safer Sexual Relations with Husband/Partner by Sex</vt:lpstr>
      <vt:lpstr>Ability to Negotiate Sexual Relations with Husband/Partner</vt:lpstr>
      <vt:lpstr>Women’s Participation in Decision  Making regarding Sexual and  Reproductive Health by Age</vt:lpstr>
      <vt:lpstr>Women’s Participation in Decision  Making regarding Sexual and  Reproductive Health by Education</vt:lpstr>
      <vt:lpstr>Women’s Participation in Decision  Making regarding Sexual and  Reproductive Health by Wealth</vt:lpstr>
      <vt:lpstr>Women’s Participation in Decision Making regarding  Sexual and Reproductive Health by Region</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3</cp:revision>
  <dcterms:created xsi:type="dcterms:W3CDTF">2022-12-05T19:39:34Z</dcterms:created>
  <dcterms:modified xsi:type="dcterms:W3CDTF">2023-05-25T16:57:04Z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583d696b-004e-4e0b-924e-ed87a08645c9</vt:lpwstr>
  </property>
  <property fmtid="{D5CDD505-2E9C-101B-9397-08002B2CF9AE}" pid="4" name="MediaServiceImageTags">
    <vt:lpwstr/>
  </property>
</Properties>
</file>